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75" r:id="rId5"/>
    <p:sldId id="281" r:id="rId6"/>
    <p:sldId id="316" r:id="rId7"/>
    <p:sldId id="317" r:id="rId8"/>
    <p:sldId id="318" r:id="rId9"/>
    <p:sldId id="319" r:id="rId10"/>
    <p:sldId id="331" r:id="rId11"/>
    <p:sldId id="321" r:id="rId12"/>
    <p:sldId id="332" r:id="rId13"/>
    <p:sldId id="333" r:id="rId14"/>
    <p:sldId id="322" r:id="rId15"/>
    <p:sldId id="334" r:id="rId16"/>
    <p:sldId id="667" r:id="rId17"/>
    <p:sldId id="668" r:id="rId18"/>
    <p:sldId id="673" r:id="rId19"/>
    <p:sldId id="665" r:id="rId20"/>
    <p:sldId id="669" r:id="rId21"/>
    <p:sldId id="279" r:id="rId22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Montserrat SemiBold" panose="00000700000000000000" pitchFamily="2" charset="0"/>
      <p:bold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ExtraBold" pitchFamily="2" charset="0"/>
      <p:bold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F0F50-5ABF-43A7-B20B-78E75B42719B}" v="81" dt="2024-02-08T12:54:04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0315" autoAdjust="0"/>
  </p:normalViewPr>
  <p:slideViewPr>
    <p:cSldViewPr snapToGrid="0">
      <p:cViewPr varScale="1">
        <p:scale>
          <a:sx n="100" d="100"/>
          <a:sy n="100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1CE1AA86-63B6-467D-90E0-69FE9823AC65}"/>
    <pc:docChg chg="modSld">
      <pc:chgData name="NESTOR JULIO HERNANDEZ BOCKER" userId="a413b3be1cc3406f" providerId="LiveId" clId="{1CE1AA86-63B6-467D-90E0-69FE9823AC65}" dt="2024-01-06T15:43:25.544" v="50" actId="207"/>
      <pc:docMkLst>
        <pc:docMk/>
      </pc:docMkLst>
      <pc:sldChg chg="modSp mod">
        <pc:chgData name="NESTOR JULIO HERNANDEZ BOCKER" userId="a413b3be1cc3406f" providerId="LiveId" clId="{1CE1AA86-63B6-467D-90E0-69FE9823AC65}" dt="2024-01-06T05:01:04.908" v="21"/>
        <pc:sldMkLst>
          <pc:docMk/>
          <pc:sldMk cId="1010862512" sldId="275"/>
        </pc:sldMkLst>
        <pc:spChg chg="mod">
          <ac:chgData name="NESTOR JULIO HERNANDEZ BOCKER" userId="a413b3be1cc3406f" providerId="LiveId" clId="{1CE1AA86-63B6-467D-90E0-69FE9823AC65}" dt="2024-01-06T04:59:37.84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1CE1AA86-63B6-467D-90E0-69FE9823AC65}" dt="2024-01-06T05:00:25.665" v="20" actId="20577"/>
        <pc:sldMkLst>
          <pc:docMk/>
          <pc:sldMk cId="3675170584" sldId="279"/>
        </pc:sldMkLst>
        <pc:spChg chg="mod">
          <ac:chgData name="NESTOR JULIO HERNANDEZ BOCKER" userId="a413b3be1cc3406f" providerId="LiveId" clId="{1CE1AA86-63B6-467D-90E0-69FE9823AC65}" dt="2024-01-06T05:00:25.665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2130645913" sldId="281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2130645913" sldId="281"/>
            <ac:spMk id="9" creationId="{E6EEFFE7-9C71-D879-9BE2-201F9B53AEBE}"/>
          </ac:spMkLst>
        </pc:spChg>
      </pc:sldChg>
      <pc:sldChg chg="modSp">
        <pc:chgData name="NESTOR JULIO HERNANDEZ BOCKER" userId="a413b3be1cc3406f" providerId="LiveId" clId="{1CE1AA86-63B6-467D-90E0-69FE9823AC65}" dt="2024-01-06T05:01:25.838" v="23"/>
        <pc:sldMkLst>
          <pc:docMk/>
          <pc:sldMk cId="102766390" sldId="316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812210601" sldId="317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417758710" sldId="318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417758710" sldId="31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360156958" sldId="319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360156958" sldId="319"/>
            <ac:spMk id="6" creationId="{0975D6D9-C73A-4534-891E-598D9F6D656A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763648886" sldId="320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330875486" sldId="321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631758431" sldId="328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726187029" sldId="329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726187029" sldId="329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844795882" sldId="330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844795882" sldId="330"/>
            <ac:spMk id="5" creationId="{BBB17AB3-4E94-7186-6B6F-DAD1EB7D243F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999066587" sldId="331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2501195012" sldId="332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2501195012" sldId="332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160605606" sldId="333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160605606" sldId="333"/>
            <ac:spMk id="5" creationId="{BBB17AB3-4E94-7186-6B6F-DAD1EB7D243F}"/>
          </ac:spMkLst>
        </pc:spChg>
      </pc:sldChg>
      <pc:sldChg chg="modSp mod">
        <pc:chgData name="NESTOR JULIO HERNANDEZ BOCKER" userId="a413b3be1cc3406f" providerId="LiveId" clId="{1CE1AA86-63B6-467D-90E0-69FE9823AC65}" dt="2024-01-06T15:43:25.544" v="50" actId="207"/>
        <pc:sldMkLst>
          <pc:docMk/>
          <pc:sldMk cId="905729610" sldId="665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CE1AA86-63B6-467D-90E0-69FE9823AC65}" dt="2024-01-06T15:43:25.544" v="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modSp">
        <pc:chgData name="NESTOR JULIO HERNANDEZ BOCKER" userId="a413b3be1cc3406f" providerId="LiveId" clId="{1CE1AA86-63B6-467D-90E0-69FE9823AC65}" dt="2024-01-06T05:01:39.581" v="24"/>
        <pc:sldMkLst>
          <pc:docMk/>
          <pc:sldMk cId="2099275270" sldId="667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CE1AA86-63B6-467D-90E0-69FE9823AC65}" dt="2024-01-06T05:01:39.581" v="24"/>
          <ac:spMkLst>
            <pc:docMk/>
            <pc:sldMk cId="2099275270" sldId="667"/>
            <ac:spMk id="11" creationId="{00000000-0008-0000-0000-000014000000}"/>
          </ac:spMkLst>
        </pc:spChg>
        <pc:graphicFrameChg chg="mod">
          <ac:chgData name="NESTOR JULIO HERNANDEZ BOCKER" userId="a413b3be1cc3406f" providerId="LiveId" clId="{1CE1AA86-63B6-467D-90E0-69FE9823AC65}" dt="2024-01-06T05:01:04.908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1CE1AA86-63B6-467D-90E0-69FE9823AC65}" dt="2024-01-06T05:01:39.581" v="24"/>
        <pc:sldMkLst>
          <pc:docMk/>
          <pc:sldMk cId="2093091506" sldId="668"/>
        </pc:sldMkLst>
        <pc:spChg chg="mod">
          <ac:chgData name="NESTOR JULIO HERNANDEZ BOCKER" userId="a413b3be1cc3406f" providerId="LiveId" clId="{1CE1AA86-63B6-467D-90E0-69FE9823AC65}" dt="2024-01-06T05:00:01.881" v="14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CE1AA86-63B6-467D-90E0-69FE9823AC65}" dt="2024-01-06T05:01:39.581" v="2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1CE1AA86-63B6-467D-90E0-69FE9823AC65}" dt="2024-01-06T05:04:31.582" v="38" actId="27918"/>
        <pc:sldMkLst>
          <pc:docMk/>
          <pc:sldMk cId="1495741939" sldId="669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1CE1AA86-63B6-467D-90E0-69FE9823AC65}" dt="2024-01-06T15:42:28.781" v="43" actId="207"/>
        <pc:sldMkLst>
          <pc:docMk/>
          <pc:sldMk cId="3999264372" sldId="673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1CE1AA86-63B6-467D-90E0-69FE9823AC65}" dt="2024-01-06T15:42:28.781" v="4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1CE1AA86-63B6-467D-90E0-69FE9823AC65}" dt="2024-01-06T15:41:56.046" v="3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171F0F50-5ABF-43A7-B20B-78E75B42719B}"/>
    <pc:docChg chg="undo redo custSel delSld modSld sldOrd">
      <pc:chgData name="NESTOR JULIO HERNANDEZ BOCKER" userId="a413b3be1cc3406f" providerId="LiveId" clId="{171F0F50-5ABF-43A7-B20B-78E75B42719B}" dt="2024-02-08T12:57:57.669" v="604" actId="1035"/>
      <pc:docMkLst>
        <pc:docMk/>
      </pc:docMkLst>
      <pc:sldChg chg="modSp mod">
        <pc:chgData name="NESTOR JULIO HERNANDEZ BOCKER" userId="a413b3be1cc3406f" providerId="LiveId" clId="{171F0F50-5ABF-43A7-B20B-78E75B42719B}" dt="2024-02-08T00:47:30.384" v="67" actId="20577"/>
        <pc:sldMkLst>
          <pc:docMk/>
          <pc:sldMk cId="1010862512" sldId="275"/>
        </pc:sldMkLst>
        <pc:spChg chg="mod">
          <ac:chgData name="NESTOR JULIO HERNANDEZ BOCKER" userId="a413b3be1cc3406f" providerId="LiveId" clId="{171F0F50-5ABF-43A7-B20B-78E75B42719B}" dt="2024-02-08T00:47:30.384" v="6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171F0F50-5ABF-43A7-B20B-78E75B42719B}" dt="2024-02-08T01:23:54.565" v="151" actId="20577"/>
        <pc:sldMkLst>
          <pc:docMk/>
          <pc:sldMk cId="3675170584" sldId="279"/>
        </pc:sldMkLst>
        <pc:spChg chg="mod">
          <ac:chgData name="NESTOR JULIO HERNANDEZ BOCKER" userId="a413b3be1cc3406f" providerId="LiveId" clId="{171F0F50-5ABF-43A7-B20B-78E75B42719B}" dt="2024-02-08T01:23:54.565" v="151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171F0F50-5ABF-43A7-B20B-78E75B42719B}" dt="2024-02-08T00:51:50.632" v="97" actId="20577"/>
        <pc:sldMkLst>
          <pc:docMk/>
          <pc:sldMk cId="2130645913" sldId="281"/>
        </pc:sldMkLst>
        <pc:spChg chg="mod">
          <ac:chgData name="NESTOR JULIO HERNANDEZ BOCKER" userId="a413b3be1cc3406f" providerId="LiveId" clId="{171F0F50-5ABF-43A7-B20B-78E75B42719B}" dt="2024-02-08T00:51:50.632" v="9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171F0F50-5ABF-43A7-B20B-78E75B42719B}" dt="2024-02-08T00:48:52.078" v="83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 ord">
        <pc:chgData name="NESTOR JULIO HERNANDEZ BOCKER" userId="a413b3be1cc3406f" providerId="LiveId" clId="{171F0F50-5ABF-43A7-B20B-78E75B42719B}" dt="2024-02-08T12:48:53.883" v="176" actId="1036"/>
        <pc:sldMkLst>
          <pc:docMk/>
          <pc:sldMk cId="1247997084" sldId="316"/>
        </pc:sldMkLst>
        <pc:spChg chg="mod">
          <ac:chgData name="NESTOR JULIO HERNANDEZ BOCKER" userId="a413b3be1cc3406f" providerId="LiveId" clId="{171F0F50-5ABF-43A7-B20B-78E75B42719B}" dt="2024-02-08T00:49:49.310" v="87" actId="113"/>
          <ac:spMkLst>
            <pc:docMk/>
            <pc:sldMk cId="1247997084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247997084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171F0F50-5ABF-43A7-B20B-78E75B42719B}" dt="2024-02-08T12:48:53.883" v="176" actId="1036"/>
          <ac:spMkLst>
            <pc:docMk/>
            <pc:sldMk cId="1247997084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171F0F50-5ABF-43A7-B20B-78E75B42719B}" dt="2024-02-08T00:45:32.980" v="63" actId="1076"/>
          <ac:cxnSpMkLst>
            <pc:docMk/>
            <pc:sldMk cId="1247997084" sldId="316"/>
            <ac:cxnSpMk id="9" creationId="{0F8A8BD0-51E1-D7C6-E890-C6922DCB74C4}"/>
          </ac:cxnSpMkLst>
        </pc:cxnChg>
      </pc:sldChg>
      <pc:sldChg chg="modSp mod ord">
        <pc:chgData name="NESTOR JULIO HERNANDEZ BOCKER" userId="a413b3be1cc3406f" providerId="LiveId" clId="{171F0F50-5ABF-43A7-B20B-78E75B42719B}" dt="2024-02-08T12:51:00.551" v="178" actId="20577"/>
        <pc:sldMkLst>
          <pc:docMk/>
          <pc:sldMk cId="4205905289" sldId="317"/>
        </pc:sldMkLst>
        <pc:spChg chg="mod">
          <ac:chgData name="NESTOR JULIO HERNANDEZ BOCKER" userId="a413b3be1cc3406f" providerId="LiveId" clId="{171F0F50-5ABF-43A7-B20B-78E75B42719B}" dt="2024-02-08T00:50:06.722" v="90" actId="20577"/>
          <ac:spMkLst>
            <pc:docMk/>
            <pc:sldMk cId="4205905289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171F0F50-5ABF-43A7-B20B-78E75B42719B}" dt="2024-02-08T00:50:51.832" v="93" actId="20577"/>
          <ac:spMkLst>
            <pc:docMk/>
            <pc:sldMk cId="4205905289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4205905289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71F0F50-5ABF-43A7-B20B-78E75B42719B}" dt="2024-02-08T12:51:00.551" v="178" actId="20577"/>
          <ac:spMkLst>
            <pc:docMk/>
            <pc:sldMk cId="4205905289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171F0F50-5ABF-43A7-B20B-78E75B42719B}" dt="2024-02-08T00:50:59.382" v="95" actId="20577"/>
          <ac:spMkLst>
            <pc:docMk/>
            <pc:sldMk cId="4205905289" sldId="317"/>
            <ac:spMk id="8" creationId="{2CBAB8E9-9405-7A87-2785-3DEFDF9F262E}"/>
          </ac:spMkLst>
        </pc:spChg>
      </pc:sldChg>
      <pc:sldChg chg="modSp ord">
        <pc:chgData name="NESTOR JULIO HERNANDEZ BOCKER" userId="a413b3be1cc3406f" providerId="LiveId" clId="{171F0F50-5ABF-43A7-B20B-78E75B42719B}" dt="2024-02-08T00:52:34.247" v="98"/>
        <pc:sldMkLst>
          <pc:docMk/>
          <pc:sldMk cId="2329425988" sldId="318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329425988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329425988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71F0F50-5ABF-43A7-B20B-78E75B42719B}" dt="2024-02-08T00:52:34.247" v="98"/>
          <ac:graphicFrameMkLst>
            <pc:docMk/>
            <pc:sldMk cId="2329425988" sldId="318"/>
            <ac:graphicFrameMk id="3" creationId="{5F4545A9-8C06-B80F-7DD6-6AA9D07BB250}"/>
          </ac:graphicFrameMkLst>
        </pc:graphicFrameChg>
      </pc:sldChg>
      <pc:sldChg chg="modSp ord">
        <pc:chgData name="NESTOR JULIO HERNANDEZ BOCKER" userId="a413b3be1cc3406f" providerId="LiveId" clId="{171F0F50-5ABF-43A7-B20B-78E75B42719B}" dt="2024-02-08T00:52:47.422" v="99"/>
        <pc:sldMkLst>
          <pc:docMk/>
          <pc:sldMk cId="2660771161" sldId="319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660771161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660771161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171F0F50-5ABF-43A7-B20B-78E75B42719B}" dt="2024-02-08T00:52:47.422" v="99"/>
          <ac:graphicFrameMkLst>
            <pc:docMk/>
            <pc:sldMk cId="2660771161" sldId="319"/>
            <ac:graphicFrameMk id="8" creationId="{91D0B3D7-BF83-DC7C-1094-84C43819B058}"/>
          </ac:graphicFrameMkLst>
        </pc:graphicFrameChg>
      </pc:sldChg>
      <pc:sldChg chg="modSp del">
        <pc:chgData name="NESTOR JULIO HERNANDEZ BOCKER" userId="a413b3be1cc3406f" providerId="LiveId" clId="{171F0F50-5ABF-43A7-B20B-78E75B42719B}" dt="2024-02-08T00:06:34.383" v="14" actId="47"/>
        <pc:sldMkLst>
          <pc:docMk/>
          <pc:sldMk cId="1763648886" sldId="320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763648886" sldId="320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71F0F50-5ABF-43A7-B20B-78E75B42719B}" dt="2024-02-08T12:51:22.669" v="182" actId="6549"/>
        <pc:sldMkLst>
          <pc:docMk/>
          <pc:sldMk cId="3330875486" sldId="321"/>
        </pc:sldMkLst>
        <pc:spChg chg="mod">
          <ac:chgData name="NESTOR JULIO HERNANDEZ BOCKER" userId="a413b3be1cc3406f" providerId="LiveId" clId="{171F0F50-5ABF-43A7-B20B-78E75B42719B}" dt="2024-02-08T00:54:14.252" v="106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171F0F50-5ABF-43A7-B20B-78E75B42719B}" dt="2024-02-08T00:54:35.688" v="110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71F0F50-5ABF-43A7-B20B-78E75B42719B}" dt="2024-02-08T12:51:22.669" v="182" actId="6549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171F0F50-5ABF-43A7-B20B-78E75B42719B}" dt="2024-02-08T00:54:41.872" v="113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171F0F50-5ABF-43A7-B20B-78E75B42719B}" dt="2024-02-08T12:56:52.661" v="499" actId="1037"/>
        <pc:sldMkLst>
          <pc:docMk/>
          <pc:sldMk cId="200782912" sldId="322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00782912" sldId="322"/>
            <ac:spMk id="2" creationId="{1652E581-2C39-37EF-5A9D-C2D77096F23F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00782912" sldId="322"/>
            <ac:spMk id="3" creationId="{5CA456FB-534C-4AEF-5EAB-3BAFEEE98BD2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00782912" sldId="322"/>
            <ac:spMk id="5" creationId="{6CA37684-DFB9-49EB-D9A5-09470C14B345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00782912" sldId="322"/>
            <ac:spMk id="6" creationId="{217F85CC-CE9D-8EA2-C5C9-37BDD256265D}"/>
          </ac:spMkLst>
        </pc:spChg>
        <pc:spChg chg="mod">
          <ac:chgData name="NESTOR JULIO HERNANDEZ BOCKER" userId="a413b3be1cc3406f" providerId="LiveId" clId="{171F0F50-5ABF-43A7-B20B-78E75B42719B}" dt="2024-02-08T12:55:37.925" v="213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171F0F50-5ABF-43A7-B20B-78E75B42719B}" dt="2024-02-08T12:55:37.925" v="213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171F0F50-5ABF-43A7-B20B-78E75B42719B}" dt="2024-02-08T12:55:49.930" v="235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171F0F50-5ABF-43A7-B20B-78E75B42719B}" dt="2024-02-08T12:55:49.930" v="235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171F0F50-5ABF-43A7-B20B-78E75B42719B}" dt="2024-02-08T12:56:39.107" v="473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171F0F50-5ABF-43A7-B20B-78E75B42719B}" dt="2024-02-08T12:56:39.107" v="473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171F0F50-5ABF-43A7-B20B-78E75B42719B}" dt="2024-02-08T12:56:52.661" v="499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171F0F50-5ABF-43A7-B20B-78E75B42719B}" dt="2024-02-08T12:56:52.661" v="499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171F0F50-5ABF-43A7-B20B-78E75B42719B}" dt="2024-02-08T12:55:44.051" v="223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171F0F50-5ABF-43A7-B20B-78E75B42719B}" dt="2024-02-08T12:56:44.125" v="486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171F0F50-5ABF-43A7-B20B-78E75B42719B}" dt="2024-02-08T00:53:46.847" v="103" actId="113"/>
        <pc:sldMkLst>
          <pc:docMk/>
          <pc:sldMk cId="1999066587" sldId="331"/>
        </pc:sldMkLst>
        <pc:spChg chg="mod">
          <ac:chgData name="NESTOR JULIO HERNANDEZ BOCKER" userId="a413b3be1cc3406f" providerId="LiveId" clId="{171F0F50-5ABF-43A7-B20B-78E75B42719B}" dt="2024-02-08T00:53:46.847" v="103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71F0F50-5ABF-43A7-B20B-78E75B42719B}" dt="2024-02-08T12:51:57.024" v="187" actId="20577"/>
        <pc:sldMkLst>
          <pc:docMk/>
          <pc:sldMk cId="2501195012" sldId="332"/>
        </pc:sldMkLst>
        <pc:spChg chg="mod">
          <ac:chgData name="NESTOR JULIO HERNANDEZ BOCKER" userId="a413b3be1cc3406f" providerId="LiveId" clId="{171F0F50-5ABF-43A7-B20B-78E75B42719B}" dt="2024-02-08T12:51:57.024" v="187" actId="20577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171F0F50-5ABF-43A7-B20B-78E75B42719B}" dt="2024-02-08T01:01:35.178" v="137" actId="6549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171F0F50-5ABF-43A7-B20B-78E75B42719B}" dt="2024-02-08T00:55:56.618" v="114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171F0F50-5ABF-43A7-B20B-78E75B42719B}" dt="2024-02-08T12:52:01.603" v="188" actId="20577"/>
        <pc:sldMkLst>
          <pc:docMk/>
          <pc:sldMk cId="3160605606" sldId="333"/>
        </pc:sldMkLst>
        <pc:spChg chg="mod">
          <ac:chgData name="NESTOR JULIO HERNANDEZ BOCKER" userId="a413b3be1cc3406f" providerId="LiveId" clId="{171F0F50-5ABF-43A7-B20B-78E75B42719B}" dt="2024-02-08T12:52:01.603" v="188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171F0F50-5ABF-43A7-B20B-78E75B42719B}" dt="2024-02-08T00:56:09.539" v="11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171F0F50-5ABF-43A7-B20B-78E75B42719B}" dt="2024-02-08T12:57:57.669" v="604" actId="1035"/>
        <pc:sldMkLst>
          <pc:docMk/>
          <pc:sldMk cId="1160910596" sldId="334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160910596" sldId="334"/>
            <ac:spMk id="4" creationId="{815F2233-A9DE-946D-89ED-00C5D2A1C0B4}"/>
          </ac:spMkLst>
        </pc:spChg>
        <pc:spChg chg="mod">
          <ac:chgData name="NESTOR JULIO HERNANDEZ BOCKER" userId="a413b3be1cc3406f" providerId="LiveId" clId="{171F0F50-5ABF-43A7-B20B-78E75B42719B}" dt="2024-02-08T12:57:36.772" v="56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171F0F50-5ABF-43A7-B20B-78E75B42719B}" dt="2024-02-08T12:57:36.772" v="56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171F0F50-5ABF-43A7-B20B-78E75B42719B}" dt="2024-02-08T12:57:11.698" v="52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171F0F50-5ABF-43A7-B20B-78E75B42719B}" dt="2024-02-08T12:57:11.698" v="52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160910596" sldId="334"/>
            <ac:spMk id="15" creationId="{A82CF5BB-0F34-9594-FB72-28F7D3DB2EC6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160910596" sldId="334"/>
            <ac:spMk id="16" creationId="{DBF87755-3FEA-9B83-27A3-5B997E42AF8B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160910596" sldId="334"/>
            <ac:spMk id="17" creationId="{3332FF52-68D9-A4AA-F06F-13FAC3E679E4}"/>
          </ac:spMkLst>
        </pc:spChg>
        <pc:spChg chg="mod">
          <ac:chgData name="NESTOR JULIO HERNANDEZ BOCKER" userId="a413b3be1cc3406f" providerId="LiveId" clId="{171F0F50-5ABF-43A7-B20B-78E75B42719B}" dt="2024-02-08T12:57:24.862" v="543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171F0F50-5ABF-43A7-B20B-78E75B42719B}" dt="2024-02-08T12:57:24.862" v="543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171F0F50-5ABF-43A7-B20B-78E75B42719B}" dt="2024-02-08T12:57:52.931" v="599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171F0F50-5ABF-43A7-B20B-78E75B42719B}" dt="2024-02-08T12:57:52.931" v="599" actId="1037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171F0F50-5ABF-43A7-B20B-78E75B42719B}" dt="2024-02-08T12:57:41.194" v="578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171F0F50-5ABF-43A7-B20B-78E75B42719B}" dt="2024-02-08T12:57:16.310" v="531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171F0F50-5ABF-43A7-B20B-78E75B42719B}" dt="2024-02-08T12:57:57.669" v="604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171F0F50-5ABF-43A7-B20B-78E75B42719B}" dt="2024-02-08T02:28:24.305" v="165" actId="207"/>
        <pc:sldMkLst>
          <pc:docMk/>
          <pc:sldMk cId="905729610" sldId="665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71F0F50-5ABF-43A7-B20B-78E75B42719B}" dt="2024-02-08T02:28:24.305" v="16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171F0F50-5ABF-43A7-B20B-78E75B42719B}" dt="2024-02-08T12:53:32.199" v="191"/>
        <pc:sldMkLst>
          <pc:docMk/>
          <pc:sldMk cId="2099275270" sldId="667"/>
        </pc:sldMkLst>
        <pc:spChg chg="mod">
          <ac:chgData name="NESTOR JULIO HERNANDEZ BOCKER" userId="a413b3be1cc3406f" providerId="LiveId" clId="{171F0F50-5ABF-43A7-B20B-78E75B42719B}" dt="2024-02-08T00:35:07.638" v="56" actId="2057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71F0F50-5ABF-43A7-B20B-78E75B42719B}" dt="2024-02-08T00:00:01.594" v="3"/>
          <ac:spMkLst>
            <pc:docMk/>
            <pc:sldMk cId="2099275270" sldId="667"/>
            <ac:spMk id="7" creationId="{00000000-0008-0000-0000-00000B000000}"/>
          </ac:spMkLst>
        </pc:spChg>
        <pc:spChg chg="mod">
          <ac:chgData name="NESTOR JULIO HERNANDEZ BOCKER" userId="a413b3be1cc3406f" providerId="LiveId" clId="{171F0F50-5ABF-43A7-B20B-78E75B42719B}" dt="2024-02-08T00:00:12.394" v="4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171F0F50-5ABF-43A7-B20B-78E75B42719B}" dt="2024-02-08T00:33:08.105" v="41"/>
          <ac:spMkLst>
            <pc:docMk/>
            <pc:sldMk cId="2099275270" sldId="667"/>
            <ac:spMk id="14" creationId="{00000000-0008-0000-0000-00000B000000}"/>
          </ac:spMkLst>
        </pc:spChg>
        <pc:spChg chg="add mod">
          <ac:chgData name="NESTOR JULIO HERNANDEZ BOCKER" userId="a413b3be1cc3406f" providerId="LiveId" clId="{171F0F50-5ABF-43A7-B20B-78E75B42719B}" dt="2024-02-08T00:33:08.105" v="41"/>
          <ac:spMkLst>
            <pc:docMk/>
            <pc:sldMk cId="2099275270" sldId="667"/>
            <ac:spMk id="16" creationId="{00000000-0008-0000-0000-00000F000000}"/>
          </ac:spMkLst>
        </pc:spChg>
        <pc:grpChg chg="del">
          <ac:chgData name="NESTOR JULIO HERNANDEZ BOCKER" userId="a413b3be1cc3406f" providerId="LiveId" clId="{171F0F50-5ABF-43A7-B20B-78E75B42719B}" dt="2024-02-08T00:32:59.175" v="40" actId="21"/>
          <ac:grpSpMkLst>
            <pc:docMk/>
            <pc:sldMk cId="2099275270" sldId="667"/>
            <ac:grpSpMk id="3" creationId="{00000000-0008-0000-0000-000009000000}"/>
          </ac:grpSpMkLst>
        </pc:grpChg>
        <pc:grpChg chg="del">
          <ac:chgData name="NESTOR JULIO HERNANDEZ BOCKER" userId="a413b3be1cc3406f" providerId="LiveId" clId="{171F0F50-5ABF-43A7-B20B-78E75B42719B}" dt="2024-02-08T00:32:53.972" v="39" actId="21"/>
          <ac:grpSpMkLst>
            <pc:docMk/>
            <pc:sldMk cId="2099275270" sldId="667"/>
            <ac:grpSpMk id="4" creationId="{00000000-0008-0000-0000-00000A000000}"/>
          </ac:grpSpMkLst>
        </pc:grpChg>
        <pc:grpChg chg="add del mod">
          <ac:chgData name="NESTOR JULIO HERNANDEZ BOCKER" userId="a413b3be1cc3406f" providerId="LiveId" clId="{171F0F50-5ABF-43A7-B20B-78E75B42719B}" dt="2024-02-08T00:39:03.157" v="58" actId="21"/>
          <ac:grpSpMkLst>
            <pc:docMk/>
            <pc:sldMk cId="2099275270" sldId="667"/>
            <ac:grpSpMk id="12" creationId="{00000000-0008-0000-0000-000009000000}"/>
          </ac:grpSpMkLst>
        </pc:grpChg>
        <pc:grpChg chg="add mod">
          <ac:chgData name="NESTOR JULIO HERNANDEZ BOCKER" userId="a413b3be1cc3406f" providerId="LiveId" clId="{171F0F50-5ABF-43A7-B20B-78E75B42719B}" dt="2024-02-08T00:33:08.105" v="41"/>
          <ac:grpSpMkLst>
            <pc:docMk/>
            <pc:sldMk cId="2099275270" sldId="667"/>
            <ac:grpSpMk id="13" creationId="{00000000-0008-0000-0000-00000A000000}"/>
          </ac:grpSpMkLst>
        </pc:grpChg>
        <pc:graphicFrameChg chg="del mod">
          <ac:chgData name="NESTOR JULIO HERNANDEZ BOCKER" userId="a413b3be1cc3406f" providerId="LiveId" clId="{171F0F50-5ABF-43A7-B20B-78E75B42719B}" dt="2024-02-08T00:32:53.972" v="39" actId="21"/>
          <ac:graphicFrameMkLst>
            <pc:docMk/>
            <pc:sldMk cId="2099275270" sldId="667"/>
            <ac:graphicFrameMk id="9" creationId="{00000000-0008-0000-0000-00000E000000}"/>
          </ac:graphicFrameMkLst>
        </pc:graphicFrameChg>
        <pc:graphicFrameChg chg="add mod">
          <ac:chgData name="NESTOR JULIO HERNANDEZ BOCKER" userId="a413b3be1cc3406f" providerId="LiveId" clId="{171F0F50-5ABF-43A7-B20B-78E75B42719B}" dt="2024-02-08T00:33:08.105" v="41"/>
          <ac:graphicFrameMkLst>
            <pc:docMk/>
            <pc:sldMk cId="2099275270" sldId="667"/>
            <ac:graphicFrameMk id="15" creationId="{00000000-0008-0000-0000-00000E000000}"/>
          </ac:graphicFrameMkLst>
        </pc:graphicFrameChg>
        <pc:graphicFrameChg chg="add mod">
          <ac:chgData name="NESTOR JULIO HERNANDEZ BOCKER" userId="a413b3be1cc3406f" providerId="LiveId" clId="{171F0F50-5ABF-43A7-B20B-78E75B42719B}" dt="2024-02-08T12:53:32.199" v="191"/>
          <ac:graphicFrameMkLst>
            <pc:docMk/>
            <pc:sldMk cId="2099275270" sldId="667"/>
            <ac:graphicFrameMk id="1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171F0F50-5ABF-43A7-B20B-78E75B42719B}" dt="2024-02-08T02:30:14.220" v="170" actId="20577"/>
        <pc:sldMkLst>
          <pc:docMk/>
          <pc:sldMk cId="2093091506" sldId="668"/>
        </pc:sldMkLst>
        <pc:spChg chg="mod">
          <ac:chgData name="NESTOR JULIO HERNANDEZ BOCKER" userId="a413b3be1cc3406f" providerId="LiveId" clId="{171F0F50-5ABF-43A7-B20B-78E75B42719B}" dt="2024-02-08T02:30:14.220" v="170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171F0F50-5ABF-43A7-B20B-78E75B42719B}" dt="2024-02-08T02:29:50.525" v="169" actId="27918"/>
        <pc:sldMkLst>
          <pc:docMk/>
          <pc:sldMk cId="1495741939" sldId="669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171F0F50-5ABF-43A7-B20B-78E75B42719B}" dt="2024-02-08T02:27:32.953" v="159" actId="207"/>
        <pc:sldMkLst>
          <pc:docMk/>
          <pc:sldMk cId="3999264372" sldId="673"/>
        </pc:sldMkLst>
        <pc:spChg chg="mod">
          <ac:chgData name="NESTOR JULIO HERNANDEZ BOCKER" userId="a413b3be1cc3406f" providerId="LiveId" clId="{171F0F50-5ABF-43A7-B20B-78E75B42719B}" dt="2024-02-08T00:01:35.838" v="7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171F0F50-5ABF-43A7-B20B-78E75B42719B}" dt="2024-02-08T02:27:32.953" v="159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171F0F50-5ABF-43A7-B20B-78E75B42719B}" dt="2024-02-08T02:21:59.306" v="157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  <c:extLst/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2.46</c:v>
                </c:pt>
                <c:pt idx="1">
                  <c:v>2.46</c:v>
                </c:pt>
                <c:pt idx="2">
                  <c:v>26.18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76-4FAD-A37E-7D07775262DE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  <c:extLst/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0.48</c:v>
                </c:pt>
                <c:pt idx="1">
                  <c:v>0.48</c:v>
                </c:pt>
                <c:pt idx="2">
                  <c:v>2.96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276-4FAD-A37E-7D0777526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Otros derivados de la leche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3.7495013960909631</c:v>
                </c:pt>
                <c:pt idx="1">
                  <c:v>3.7114220502133719</c:v>
                </c:pt>
                <c:pt idx="2">
                  <c:v>4.0998217468805649</c:v>
                </c:pt>
                <c:pt idx="3">
                  <c:v>4.2045005921831802</c:v>
                </c:pt>
                <c:pt idx="4">
                  <c:v>5.3522235340417268</c:v>
                </c:pt>
                <c:pt idx="5">
                  <c:v>5.9210526315789309</c:v>
                </c:pt>
                <c:pt idx="6">
                  <c:v>6.2763557909188989</c:v>
                </c:pt>
                <c:pt idx="7">
                  <c:v>6.2408151268737129</c:v>
                </c:pt>
                <c:pt idx="8">
                  <c:v>5.6112029563357027</c:v>
                </c:pt>
                <c:pt idx="9">
                  <c:v>5.1488412683021494</c:v>
                </c:pt>
                <c:pt idx="10">
                  <c:v>5.5808987673493107</c:v>
                </c:pt>
                <c:pt idx="11">
                  <c:v>5.488512121989757</c:v>
                </c:pt>
                <c:pt idx="12">
                  <c:v>5.988081507112625</c:v>
                </c:pt>
                <c:pt idx="13">
                  <c:v>5.7793512582528024</c:v>
                </c:pt>
                <c:pt idx="14">
                  <c:v>5.7172754946727338</c:v>
                </c:pt>
                <c:pt idx="15">
                  <c:v>5.6544800151543768</c:v>
                </c:pt>
                <c:pt idx="16">
                  <c:v>4.7534553604781564</c:v>
                </c:pt>
                <c:pt idx="17">
                  <c:v>4.2365810698062489</c:v>
                </c:pt>
                <c:pt idx="18">
                  <c:v>3.8294731014118213</c:v>
                </c:pt>
                <c:pt idx="19">
                  <c:v>4.6938399114717839</c:v>
                </c:pt>
                <c:pt idx="20">
                  <c:v>6.500920810313076</c:v>
                </c:pt>
                <c:pt idx="21">
                  <c:v>7.9029878273699836</c:v>
                </c:pt>
                <c:pt idx="22">
                  <c:v>9.3399521970950445</c:v>
                </c:pt>
                <c:pt idx="23">
                  <c:v>10.642201834862377</c:v>
                </c:pt>
                <c:pt idx="24">
                  <c:v>11.870862428584388</c:v>
                </c:pt>
                <c:pt idx="25">
                  <c:v>13.3</c:v>
                </c:pt>
                <c:pt idx="26">
                  <c:v>13.75</c:v>
                </c:pt>
                <c:pt idx="27">
                  <c:v>16.850000000000001</c:v>
                </c:pt>
                <c:pt idx="28">
                  <c:v>17.72</c:v>
                </c:pt>
                <c:pt idx="29">
                  <c:v>18.37</c:v>
                </c:pt>
                <c:pt idx="30">
                  <c:v>19.05</c:v>
                </c:pt>
                <c:pt idx="31">
                  <c:v>18.87</c:v>
                </c:pt>
                <c:pt idx="32">
                  <c:v>18.010000000000002</c:v>
                </c:pt>
                <c:pt idx="33">
                  <c:v>17.84</c:v>
                </c:pt>
                <c:pt idx="34">
                  <c:v>17.559999999999999</c:v>
                </c:pt>
                <c:pt idx="35">
                  <c:v>18.72</c:v>
                </c:pt>
                <c:pt idx="36">
                  <c:v>18.16</c:v>
                </c:pt>
                <c:pt idx="37">
                  <c:v>18.010000000000002</c:v>
                </c:pt>
                <c:pt idx="38">
                  <c:v>18.12</c:v>
                </c:pt>
                <c:pt idx="39">
                  <c:v>15.42</c:v>
                </c:pt>
                <c:pt idx="40">
                  <c:v>14.65</c:v>
                </c:pt>
                <c:pt idx="41">
                  <c:v>13.99</c:v>
                </c:pt>
                <c:pt idx="42">
                  <c:v>13.24</c:v>
                </c:pt>
                <c:pt idx="43">
                  <c:v>14.01</c:v>
                </c:pt>
                <c:pt idx="44">
                  <c:v>12.82</c:v>
                </c:pt>
                <c:pt idx="45">
                  <c:v>12</c:v>
                </c:pt>
                <c:pt idx="46">
                  <c:v>11.08</c:v>
                </c:pt>
                <c:pt idx="47">
                  <c:v>8.6</c:v>
                </c:pt>
                <c:pt idx="48">
                  <c:v>8.19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2.8611166302404172</c:v>
                </c:pt>
                <c:pt idx="1">
                  <c:v>2.7043090638930352</c:v>
                </c:pt>
                <c:pt idx="2">
                  <c:v>2.5519287833827917</c:v>
                </c:pt>
                <c:pt idx="3">
                  <c:v>3.1598696553767098</c:v>
                </c:pt>
                <c:pt idx="4">
                  <c:v>3.7758228723929932</c:v>
                </c:pt>
                <c:pt idx="5">
                  <c:v>3.5417278152822576</c:v>
                </c:pt>
                <c:pt idx="6">
                  <c:v>3.5818856138981232</c:v>
                </c:pt>
                <c:pt idx="7">
                  <c:v>3.8689608243413858</c:v>
                </c:pt>
                <c:pt idx="8">
                  <c:v>3.4839833543017562</c:v>
                </c:pt>
                <c:pt idx="9">
                  <c:v>3.544794188861971</c:v>
                </c:pt>
                <c:pt idx="10">
                  <c:v>3.0469578632726098</c:v>
                </c:pt>
                <c:pt idx="11">
                  <c:v>3.4296475592418005</c:v>
                </c:pt>
                <c:pt idx="12">
                  <c:v>3.7473440216341487</c:v>
                </c:pt>
                <c:pt idx="13">
                  <c:v>3.8773148148148096</c:v>
                </c:pt>
                <c:pt idx="14">
                  <c:v>4.3499228395061778</c:v>
                </c:pt>
                <c:pt idx="15">
                  <c:v>4.7190581028046381</c:v>
                </c:pt>
                <c:pt idx="16">
                  <c:v>4.9909515191923077</c:v>
                </c:pt>
                <c:pt idx="17">
                  <c:v>4.6773126712652271</c:v>
                </c:pt>
                <c:pt idx="18">
                  <c:v>4.6829360218599874</c:v>
                </c:pt>
                <c:pt idx="19">
                  <c:v>4.7356106691623694</c:v>
                </c:pt>
                <c:pt idx="20">
                  <c:v>5.8262414663798694</c:v>
                </c:pt>
                <c:pt idx="21">
                  <c:v>6.641099990646353</c:v>
                </c:pt>
                <c:pt idx="22">
                  <c:v>8.8238046224384732</c:v>
                </c:pt>
                <c:pt idx="23">
                  <c:v>11.331524281837744</c:v>
                </c:pt>
                <c:pt idx="24">
                  <c:v>15.006516477378511</c:v>
                </c:pt>
                <c:pt idx="25">
                  <c:v>17.989999999999998</c:v>
                </c:pt>
                <c:pt idx="26">
                  <c:v>19.309999999999999</c:v>
                </c:pt>
                <c:pt idx="27">
                  <c:v>21.22</c:v>
                </c:pt>
                <c:pt idx="28">
                  <c:v>23.29</c:v>
                </c:pt>
                <c:pt idx="29">
                  <c:v>25.5</c:v>
                </c:pt>
                <c:pt idx="30">
                  <c:v>27.81</c:v>
                </c:pt>
                <c:pt idx="31">
                  <c:v>30.36</c:v>
                </c:pt>
                <c:pt idx="32">
                  <c:v>31.48</c:v>
                </c:pt>
                <c:pt idx="33">
                  <c:v>31.68</c:v>
                </c:pt>
                <c:pt idx="34">
                  <c:v>30.65</c:v>
                </c:pt>
                <c:pt idx="35">
                  <c:v>30.36</c:v>
                </c:pt>
                <c:pt idx="36">
                  <c:v>28.38</c:v>
                </c:pt>
                <c:pt idx="37">
                  <c:v>28.28</c:v>
                </c:pt>
                <c:pt idx="38">
                  <c:v>27.56</c:v>
                </c:pt>
                <c:pt idx="39">
                  <c:v>25.41</c:v>
                </c:pt>
                <c:pt idx="40">
                  <c:v>23.08</c:v>
                </c:pt>
                <c:pt idx="41">
                  <c:v>20.88</c:v>
                </c:pt>
                <c:pt idx="42">
                  <c:v>17.600000000000001</c:v>
                </c:pt>
                <c:pt idx="43">
                  <c:v>14.64</c:v>
                </c:pt>
                <c:pt idx="44">
                  <c:v>12.38</c:v>
                </c:pt>
                <c:pt idx="45">
                  <c:v>11.52</c:v>
                </c:pt>
                <c:pt idx="46">
                  <c:v>9.59</c:v>
                </c:pt>
                <c:pt idx="47">
                  <c:v>7.34</c:v>
                </c:pt>
                <c:pt idx="48">
                  <c:v>5.25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Legumbres y hortalizas en conserva y deshidratadas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2.9255585612664134</c:v>
                </c:pt>
                <c:pt idx="1">
                  <c:v>3.4919028340081155</c:v>
                </c:pt>
                <c:pt idx="2">
                  <c:v>3.3306255077173006</c:v>
                </c:pt>
                <c:pt idx="3">
                  <c:v>3.0729322558116223</c:v>
                </c:pt>
                <c:pt idx="4">
                  <c:v>4.6046046046045888</c:v>
                </c:pt>
                <c:pt idx="5">
                  <c:v>3.9825638993461467</c:v>
                </c:pt>
                <c:pt idx="6">
                  <c:v>2.7845627747923913</c:v>
                </c:pt>
                <c:pt idx="7">
                  <c:v>2.2585669781931585</c:v>
                </c:pt>
                <c:pt idx="8">
                  <c:v>2.7048139830094726</c:v>
                </c:pt>
                <c:pt idx="9">
                  <c:v>3.0628170113148485</c:v>
                </c:pt>
                <c:pt idx="10">
                  <c:v>3.3818786042419902</c:v>
                </c:pt>
                <c:pt idx="11">
                  <c:v>3.5458108051462887</c:v>
                </c:pt>
                <c:pt idx="12">
                  <c:v>3.1344300593789427</c:v>
                </c:pt>
                <c:pt idx="13">
                  <c:v>4.5965770171149103</c:v>
                </c:pt>
                <c:pt idx="14">
                  <c:v>5.9060534591195051</c:v>
                </c:pt>
                <c:pt idx="15">
                  <c:v>4.646210434614261</c:v>
                </c:pt>
                <c:pt idx="16">
                  <c:v>3.818181818181813</c:v>
                </c:pt>
                <c:pt idx="17">
                  <c:v>4.0777439024390247</c:v>
                </c:pt>
                <c:pt idx="18">
                  <c:v>4.0304182509505608</c:v>
                </c:pt>
                <c:pt idx="19">
                  <c:v>5.8453922315308375</c:v>
                </c:pt>
                <c:pt idx="20">
                  <c:v>5.3622361665715914</c:v>
                </c:pt>
                <c:pt idx="21">
                  <c:v>5.5366269165246962</c:v>
                </c:pt>
                <c:pt idx="22">
                  <c:v>6.1832277583435911</c:v>
                </c:pt>
                <c:pt idx="23">
                  <c:v>6.6918714555765462</c:v>
                </c:pt>
                <c:pt idx="24">
                  <c:v>8.9853704577630822</c:v>
                </c:pt>
                <c:pt idx="25">
                  <c:v>10.49</c:v>
                </c:pt>
                <c:pt idx="26">
                  <c:v>11</c:v>
                </c:pt>
                <c:pt idx="27">
                  <c:v>12.32</c:v>
                </c:pt>
                <c:pt idx="28">
                  <c:v>13.01</c:v>
                </c:pt>
                <c:pt idx="29">
                  <c:v>15.93</c:v>
                </c:pt>
                <c:pt idx="30">
                  <c:v>17.739999999999998</c:v>
                </c:pt>
                <c:pt idx="31">
                  <c:v>17.54</c:v>
                </c:pt>
                <c:pt idx="32">
                  <c:v>22.26</c:v>
                </c:pt>
                <c:pt idx="33">
                  <c:v>24.8</c:v>
                </c:pt>
                <c:pt idx="34">
                  <c:v>29.26</c:v>
                </c:pt>
                <c:pt idx="35">
                  <c:v>32.950000000000003</c:v>
                </c:pt>
                <c:pt idx="36">
                  <c:v>31.03</c:v>
                </c:pt>
                <c:pt idx="37">
                  <c:v>33.89</c:v>
                </c:pt>
                <c:pt idx="38">
                  <c:v>35.450000000000003</c:v>
                </c:pt>
                <c:pt idx="39">
                  <c:v>37.43</c:v>
                </c:pt>
                <c:pt idx="40">
                  <c:v>36.82</c:v>
                </c:pt>
                <c:pt idx="41">
                  <c:v>33.229999999999997</c:v>
                </c:pt>
                <c:pt idx="42">
                  <c:v>30.79</c:v>
                </c:pt>
                <c:pt idx="43">
                  <c:v>29.97</c:v>
                </c:pt>
                <c:pt idx="44">
                  <c:v>26.42</c:v>
                </c:pt>
                <c:pt idx="45">
                  <c:v>23.65</c:v>
                </c:pt>
                <c:pt idx="46">
                  <c:v>22.56</c:v>
                </c:pt>
                <c:pt idx="47">
                  <c:v>20.81</c:v>
                </c:pt>
                <c:pt idx="48">
                  <c:v>22.68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Quesos y productos afines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5.0049067713444373</c:v>
                </c:pt>
                <c:pt idx="1">
                  <c:v>5.5550150792878554</c:v>
                </c:pt>
                <c:pt idx="2">
                  <c:v>6.0903922135492081</c:v>
                </c:pt>
                <c:pt idx="3">
                  <c:v>6.2458408593972763</c:v>
                </c:pt>
                <c:pt idx="4">
                  <c:v>6.63479923518166</c:v>
                </c:pt>
                <c:pt idx="5">
                  <c:v>7.4391431353456596</c:v>
                </c:pt>
                <c:pt idx="6">
                  <c:v>6.2170603162209801</c:v>
                </c:pt>
                <c:pt idx="7">
                  <c:v>5.7078519678872084</c:v>
                </c:pt>
                <c:pt idx="8">
                  <c:v>4.7739919945328353</c:v>
                </c:pt>
                <c:pt idx="9">
                  <c:v>3.9496781743709732</c:v>
                </c:pt>
                <c:pt idx="10">
                  <c:v>4.0180717100836176</c:v>
                </c:pt>
                <c:pt idx="11">
                  <c:v>3.7172660503961765</c:v>
                </c:pt>
                <c:pt idx="12">
                  <c:v>3.0186915887850461</c:v>
                </c:pt>
                <c:pt idx="13">
                  <c:v>1.7603686635944626</c:v>
                </c:pt>
                <c:pt idx="14">
                  <c:v>4.541738577528065E-2</c:v>
                </c:pt>
                <c:pt idx="15">
                  <c:v>0.17000715819612822</c:v>
                </c:pt>
                <c:pt idx="16">
                  <c:v>0.40344271113501406</c:v>
                </c:pt>
                <c:pt idx="17">
                  <c:v>0.50752220409641779</c:v>
                </c:pt>
                <c:pt idx="18">
                  <c:v>1.2680327115684946</c:v>
                </c:pt>
                <c:pt idx="19">
                  <c:v>3.4176160044456765</c:v>
                </c:pt>
                <c:pt idx="20">
                  <c:v>5.7118896757361313</c:v>
                </c:pt>
                <c:pt idx="21">
                  <c:v>8.90327422835162</c:v>
                </c:pt>
                <c:pt idx="22">
                  <c:v>10.664448757046486</c:v>
                </c:pt>
                <c:pt idx="23">
                  <c:v>12.966008771929822</c:v>
                </c:pt>
                <c:pt idx="24">
                  <c:v>14.487888959448412</c:v>
                </c:pt>
                <c:pt idx="25">
                  <c:v>16.989999999999998</c:v>
                </c:pt>
                <c:pt idx="26">
                  <c:v>21.87</c:v>
                </c:pt>
                <c:pt idx="27">
                  <c:v>22.54</c:v>
                </c:pt>
                <c:pt idx="28">
                  <c:v>22.6</c:v>
                </c:pt>
                <c:pt idx="29">
                  <c:v>26.67</c:v>
                </c:pt>
                <c:pt idx="30">
                  <c:v>28.74</c:v>
                </c:pt>
                <c:pt idx="31">
                  <c:v>29</c:v>
                </c:pt>
                <c:pt idx="32">
                  <c:v>27.47</c:v>
                </c:pt>
                <c:pt idx="33">
                  <c:v>26.63</c:v>
                </c:pt>
                <c:pt idx="34">
                  <c:v>27.24</c:v>
                </c:pt>
                <c:pt idx="35">
                  <c:v>27.45</c:v>
                </c:pt>
                <c:pt idx="36">
                  <c:v>29.56</c:v>
                </c:pt>
                <c:pt idx="37">
                  <c:v>29.21</c:v>
                </c:pt>
                <c:pt idx="38">
                  <c:v>25.44</c:v>
                </c:pt>
                <c:pt idx="39">
                  <c:v>22.78</c:v>
                </c:pt>
                <c:pt idx="40">
                  <c:v>22.21</c:v>
                </c:pt>
                <c:pt idx="41">
                  <c:v>17.12</c:v>
                </c:pt>
                <c:pt idx="42">
                  <c:v>13.7</c:v>
                </c:pt>
                <c:pt idx="43">
                  <c:v>12.79</c:v>
                </c:pt>
                <c:pt idx="44">
                  <c:v>12.63</c:v>
                </c:pt>
                <c:pt idx="45">
                  <c:v>11.65</c:v>
                </c:pt>
                <c:pt idx="46">
                  <c:v>9</c:v>
                </c:pt>
                <c:pt idx="47">
                  <c:v>6.82</c:v>
                </c:pt>
                <c:pt idx="48">
                  <c:v>4.93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8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6C7-411F-BE8E-47431378BE13}"/>
              </c:ext>
            </c:extLst>
          </c:dPt>
          <c:dLbls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7-411F-BE8E-47431378BE13}"/>
                </c:ext>
              </c:extLst>
            </c:dLbl>
            <c:dLbl>
              <c:idx val="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C7-411F-BE8E-47431378BE13}"/>
                </c:ext>
              </c:extLst>
            </c:dLbl>
            <c:dLbl>
              <c:idx val="18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7-411F-BE8E-47431378BE13}"/>
                </c:ext>
              </c:extLst>
            </c:dLbl>
            <c:dLbl>
              <c:idx val="2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7-411F-BE8E-47431378BE13}"/>
                </c:ext>
              </c:extLst>
            </c:dLbl>
            <c:dLbl>
              <c:idx val="259"/>
              <c:layout>
                <c:manualLayout>
                  <c:x val="-2.7574208877718911E-2"/>
                  <c:y val="-4.1709926969813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7-411F-BE8E-47431378BE13}"/>
                </c:ext>
              </c:extLst>
            </c:dLbl>
            <c:dLbl>
              <c:idx val="26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6C7-411F-BE8E-47431378BE13}"/>
                </c:ext>
              </c:extLst>
            </c:dLbl>
            <c:dLbl>
              <c:idx val="27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C7-411F-BE8E-47431378B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'[Gráficos.xlsx]IPC-TRM'!$B$39:$C$315</c:f>
              <c:multiLvlStrCache>
                <c:ptCount val="277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  <c:pt idx="276">
                    <c:v>Enero</c:v>
                  </c:pt>
                </c:lvl>
                <c:lvl>
                  <c:pt idx="0">
                    <c:v>2001</c:v>
                  </c:pt>
                  <c:pt idx="12">
                    <c:v>2002</c:v>
                  </c:pt>
                  <c:pt idx="24">
                    <c:v>2003</c:v>
                  </c:pt>
                  <c:pt idx="36">
                    <c:v>2004</c:v>
                  </c:pt>
                  <c:pt idx="48">
                    <c:v>2005</c:v>
                  </c:pt>
                  <c:pt idx="60">
                    <c:v>2006</c:v>
                  </c:pt>
                  <c:pt idx="72">
                    <c:v>2007</c:v>
                  </c:pt>
                  <c:pt idx="84">
                    <c:v>2008</c:v>
                  </c:pt>
                  <c:pt idx="96">
                    <c:v>2009</c:v>
                  </c:pt>
                  <c:pt idx="108">
                    <c:v>2010</c:v>
                  </c:pt>
                  <c:pt idx="120">
                    <c:v>2011</c:v>
                  </c:pt>
                  <c:pt idx="132">
                    <c:v>2012</c:v>
                  </c:pt>
                  <c:pt idx="144">
                    <c:v>2013</c:v>
                  </c:pt>
                  <c:pt idx="156">
                    <c:v>2014</c:v>
                  </c:pt>
                  <c:pt idx="168">
                    <c:v>2015</c:v>
                  </c:pt>
                  <c:pt idx="180">
                    <c:v>2016</c:v>
                  </c:pt>
                  <c:pt idx="192">
                    <c:v>2017</c:v>
                  </c:pt>
                  <c:pt idx="204">
                    <c:v>2018</c:v>
                  </c:pt>
                  <c:pt idx="216">
                    <c:v>2019</c:v>
                  </c:pt>
                  <c:pt idx="228">
                    <c:v>2020</c:v>
                  </c:pt>
                  <c:pt idx="240">
                    <c:v>2021</c:v>
                  </c:pt>
                  <c:pt idx="252">
                    <c:v>2022</c:v>
                  </c:pt>
                  <c:pt idx="264">
                    <c:v>2023</c:v>
                  </c:pt>
                  <c:pt idx="276">
                    <c:v>2024</c:v>
                  </c:pt>
                </c:lvl>
              </c:multiLvlStrCache>
            </c:multiLvlStrRef>
          </c:cat>
          <c:val>
            <c:numRef>
              <c:f>'[Gráficos.xlsx]IPC-TRM'!$D$39:$D$315</c:f>
              <c:numCache>
                <c:formatCode>General</c:formatCode>
                <c:ptCount val="277"/>
                <c:pt idx="0">
                  <c:v>7.41</c:v>
                </c:pt>
                <c:pt idx="1">
                  <c:v>7.51</c:v>
                </c:pt>
                <c:pt idx="2">
                  <c:v>7.08</c:v>
                </c:pt>
                <c:pt idx="3">
                  <c:v>7.75</c:v>
                </c:pt>
                <c:pt idx="4">
                  <c:v>8.3699999999999992</c:v>
                </c:pt>
                <c:pt idx="5">
                  <c:v>8.4699999999999989</c:v>
                </c:pt>
                <c:pt idx="6">
                  <c:v>9.76</c:v>
                </c:pt>
                <c:pt idx="7">
                  <c:v>10.280000000000001</c:v>
                </c:pt>
                <c:pt idx="8">
                  <c:v>10.59</c:v>
                </c:pt>
                <c:pt idx="9">
                  <c:v>10.54</c:v>
                </c:pt>
                <c:pt idx="10">
                  <c:v>10.15</c:v>
                </c:pt>
                <c:pt idx="11">
                  <c:v>10.549999999999999</c:v>
                </c:pt>
                <c:pt idx="12">
                  <c:v>9.92</c:v>
                </c:pt>
                <c:pt idx="13">
                  <c:v>8.3699999999999992</c:v>
                </c:pt>
                <c:pt idx="14">
                  <c:v>7.19</c:v>
                </c:pt>
                <c:pt idx="15">
                  <c:v>6.64</c:v>
                </c:pt>
                <c:pt idx="16">
                  <c:v>7.68</c:v>
                </c:pt>
                <c:pt idx="17">
                  <c:v>9.19</c:v>
                </c:pt>
                <c:pt idx="18">
                  <c:v>8.91</c:v>
                </c:pt>
                <c:pt idx="19">
                  <c:v>8.4</c:v>
                </c:pt>
                <c:pt idx="20">
                  <c:v>8.5599999999999987</c:v>
                </c:pt>
                <c:pt idx="21">
                  <c:v>9.7900000000000009</c:v>
                </c:pt>
                <c:pt idx="22">
                  <c:v>11.51</c:v>
                </c:pt>
                <c:pt idx="23">
                  <c:v>10.92</c:v>
                </c:pt>
                <c:pt idx="24">
                  <c:v>10.65</c:v>
                </c:pt>
                <c:pt idx="25">
                  <c:v>9.35</c:v>
                </c:pt>
                <c:pt idx="26">
                  <c:v>9.879999999999999</c:v>
                </c:pt>
                <c:pt idx="27">
                  <c:v>10.76</c:v>
                </c:pt>
                <c:pt idx="28">
                  <c:v>9.75</c:v>
                </c:pt>
                <c:pt idx="29">
                  <c:v>7.7399999999999993</c:v>
                </c:pt>
                <c:pt idx="30">
                  <c:v>7.39</c:v>
                </c:pt>
                <c:pt idx="31">
                  <c:v>7.46</c:v>
                </c:pt>
                <c:pt idx="32">
                  <c:v>6.52</c:v>
                </c:pt>
                <c:pt idx="33">
                  <c:v>5.1400000000000006</c:v>
                </c:pt>
                <c:pt idx="34">
                  <c:v>4.22</c:v>
                </c:pt>
                <c:pt idx="35">
                  <c:v>5.3199999999999994</c:v>
                </c:pt>
                <c:pt idx="36">
                  <c:v>5.4399999999999995</c:v>
                </c:pt>
                <c:pt idx="37">
                  <c:v>6.3</c:v>
                </c:pt>
                <c:pt idx="38">
                  <c:v>6.5600000000000005</c:v>
                </c:pt>
                <c:pt idx="39">
                  <c:v>4.71</c:v>
                </c:pt>
                <c:pt idx="40">
                  <c:v>4.67</c:v>
                </c:pt>
                <c:pt idx="41">
                  <c:v>6.49</c:v>
                </c:pt>
                <c:pt idx="42">
                  <c:v>6.58</c:v>
                </c:pt>
                <c:pt idx="43">
                  <c:v>6.5699999999999994</c:v>
                </c:pt>
                <c:pt idx="44">
                  <c:v>7.21</c:v>
                </c:pt>
                <c:pt idx="45">
                  <c:v>7.23</c:v>
                </c:pt>
                <c:pt idx="46">
                  <c:v>6.77</c:v>
                </c:pt>
                <c:pt idx="47">
                  <c:v>5.43</c:v>
                </c:pt>
                <c:pt idx="48">
                  <c:v>5.53</c:v>
                </c:pt>
                <c:pt idx="49">
                  <c:v>5.43</c:v>
                </c:pt>
                <c:pt idx="50">
                  <c:v>5.4899999999999993</c:v>
                </c:pt>
                <c:pt idx="51">
                  <c:v>5.8000000000000007</c:v>
                </c:pt>
                <c:pt idx="52">
                  <c:v>5.9700000000000006</c:v>
                </c:pt>
                <c:pt idx="53">
                  <c:v>6.05</c:v>
                </c:pt>
                <c:pt idx="54">
                  <c:v>6.52</c:v>
                </c:pt>
                <c:pt idx="55">
                  <c:v>6.12</c:v>
                </c:pt>
                <c:pt idx="56">
                  <c:v>6.35</c:v>
                </c:pt>
                <c:pt idx="57">
                  <c:v>7.0000000000000009</c:v>
                </c:pt>
                <c:pt idx="58">
                  <c:v>6.72</c:v>
                </c:pt>
                <c:pt idx="59">
                  <c:v>6.5600000000000005</c:v>
                </c:pt>
                <c:pt idx="60">
                  <c:v>6.12</c:v>
                </c:pt>
                <c:pt idx="61">
                  <c:v>5.3900000000000006</c:v>
                </c:pt>
                <c:pt idx="62">
                  <c:v>5.2299999999999995</c:v>
                </c:pt>
                <c:pt idx="63">
                  <c:v>5.47</c:v>
                </c:pt>
                <c:pt idx="64">
                  <c:v>5.2200000000000006</c:v>
                </c:pt>
                <c:pt idx="65">
                  <c:v>4.72</c:v>
                </c:pt>
                <c:pt idx="66">
                  <c:v>5.53</c:v>
                </c:pt>
                <c:pt idx="67">
                  <c:v>6.419999999999999</c:v>
                </c:pt>
                <c:pt idx="68">
                  <c:v>6.02</c:v>
                </c:pt>
                <c:pt idx="69">
                  <c:v>5.3100000000000005</c:v>
                </c:pt>
                <c:pt idx="70">
                  <c:v>5.41</c:v>
                </c:pt>
                <c:pt idx="71">
                  <c:v>5.6800000000000006</c:v>
                </c:pt>
                <c:pt idx="72">
                  <c:v>5.81</c:v>
                </c:pt>
                <c:pt idx="73">
                  <c:v>7.32</c:v>
                </c:pt>
                <c:pt idx="74">
                  <c:v>8.9</c:v>
                </c:pt>
                <c:pt idx="75">
                  <c:v>10.040000000000001</c:v>
                </c:pt>
                <c:pt idx="76">
                  <c:v>10.01</c:v>
                </c:pt>
                <c:pt idx="77">
                  <c:v>9.69</c:v>
                </c:pt>
                <c:pt idx="78">
                  <c:v>8.93</c:v>
                </c:pt>
                <c:pt idx="79">
                  <c:v>7.23</c:v>
                </c:pt>
                <c:pt idx="80">
                  <c:v>6.9599999999999991</c:v>
                </c:pt>
                <c:pt idx="81">
                  <c:v>6.98</c:v>
                </c:pt>
                <c:pt idx="82">
                  <c:v>7.7200000000000006</c:v>
                </c:pt>
                <c:pt idx="83">
                  <c:v>8.51</c:v>
                </c:pt>
                <c:pt idx="84">
                  <c:v>9.39</c:v>
                </c:pt>
                <c:pt idx="85">
                  <c:v>10.459999999999999</c:v>
                </c:pt>
                <c:pt idx="86">
                  <c:v>8.61</c:v>
                </c:pt>
                <c:pt idx="87">
                  <c:v>7.82</c:v>
                </c:pt>
                <c:pt idx="88">
                  <c:v>9.73</c:v>
                </c:pt>
                <c:pt idx="89">
                  <c:v>11.98</c:v>
                </c:pt>
                <c:pt idx="90">
                  <c:v>13</c:v>
                </c:pt>
                <c:pt idx="91">
                  <c:v>14.180000000000001</c:v>
                </c:pt>
                <c:pt idx="92">
                  <c:v>12.770000000000001</c:v>
                </c:pt>
                <c:pt idx="93">
                  <c:v>13.15</c:v>
                </c:pt>
                <c:pt idx="94">
                  <c:v>12.950000000000001</c:v>
                </c:pt>
                <c:pt idx="95">
                  <c:v>13.170000000000002</c:v>
                </c:pt>
                <c:pt idx="96">
                  <c:v>12.24</c:v>
                </c:pt>
                <c:pt idx="97">
                  <c:v>9.5</c:v>
                </c:pt>
                <c:pt idx="98">
                  <c:v>8.67</c:v>
                </c:pt>
                <c:pt idx="99">
                  <c:v>7.93</c:v>
                </c:pt>
                <c:pt idx="100">
                  <c:v>5.5100000000000007</c:v>
                </c:pt>
                <c:pt idx="101">
                  <c:v>2.8000000000000003</c:v>
                </c:pt>
                <c:pt idx="102">
                  <c:v>1.51</c:v>
                </c:pt>
                <c:pt idx="103">
                  <c:v>1.46</c:v>
                </c:pt>
                <c:pt idx="104">
                  <c:v>2.23</c:v>
                </c:pt>
                <c:pt idx="105">
                  <c:v>1.6400000000000001</c:v>
                </c:pt>
                <c:pt idx="106">
                  <c:v>0.69</c:v>
                </c:pt>
                <c:pt idx="107">
                  <c:v>-0.32</c:v>
                </c:pt>
                <c:pt idx="108" formatCode="0.00">
                  <c:v>-2.57</c:v>
                </c:pt>
                <c:pt idx="109" formatCode="0.00">
                  <c:v>-1.56</c:v>
                </c:pt>
                <c:pt idx="110" formatCode="0.00">
                  <c:v>-1.08</c:v>
                </c:pt>
                <c:pt idx="111" formatCode="0.00">
                  <c:v>-0.23</c:v>
                </c:pt>
                <c:pt idx="112" formatCode="0.00">
                  <c:v>-0.28999999999999998</c:v>
                </c:pt>
                <c:pt idx="113" formatCode="0.00">
                  <c:v>0.39</c:v>
                </c:pt>
                <c:pt idx="114" formatCode="0.00">
                  <c:v>0.67</c:v>
                </c:pt>
                <c:pt idx="115" formatCode="0.00">
                  <c:v>0.75</c:v>
                </c:pt>
                <c:pt idx="116" formatCode="0.00">
                  <c:v>0.65</c:v>
                </c:pt>
                <c:pt idx="117" formatCode="0.00">
                  <c:v>0.54</c:v>
                </c:pt>
                <c:pt idx="118" formatCode="0.00">
                  <c:v>1.54</c:v>
                </c:pt>
                <c:pt idx="119" formatCode="0.00">
                  <c:v>3.9</c:v>
                </c:pt>
                <c:pt idx="120" formatCode="0.00">
                  <c:v>4.91</c:v>
                </c:pt>
                <c:pt idx="121" formatCode="0.00">
                  <c:v>4.03</c:v>
                </c:pt>
                <c:pt idx="122" formatCode="0.00">
                  <c:v>3.4</c:v>
                </c:pt>
                <c:pt idx="123" formatCode="0.00">
                  <c:v>1.83</c:v>
                </c:pt>
                <c:pt idx="124" formatCode="0.00">
                  <c:v>2.99</c:v>
                </c:pt>
                <c:pt idx="125" formatCode="0.00">
                  <c:v>3.7</c:v>
                </c:pt>
                <c:pt idx="126" formatCode="0.00">
                  <c:v>4.63</c:v>
                </c:pt>
                <c:pt idx="127" formatCode="0.00">
                  <c:v>4.41</c:v>
                </c:pt>
                <c:pt idx="128" formatCode="0.00">
                  <c:v>5.9</c:v>
                </c:pt>
                <c:pt idx="129" formatCode="0.00">
                  <c:v>7.22</c:v>
                </c:pt>
                <c:pt idx="130" formatCode="0.00">
                  <c:v>6.78</c:v>
                </c:pt>
                <c:pt idx="131" formatCode="0.00">
                  <c:v>5.13</c:v>
                </c:pt>
                <c:pt idx="132" formatCode="0.00">
                  <c:v>4.51</c:v>
                </c:pt>
                <c:pt idx="133" formatCode="0.00">
                  <c:v>4.29</c:v>
                </c:pt>
                <c:pt idx="134" formatCode="0.00">
                  <c:v>3.99</c:v>
                </c:pt>
                <c:pt idx="135" formatCode="0.00">
                  <c:v>4.62</c:v>
                </c:pt>
                <c:pt idx="136" formatCode="0.00">
                  <c:v>4.25</c:v>
                </c:pt>
                <c:pt idx="137" formatCode="0.00">
                  <c:v>3.65</c:v>
                </c:pt>
                <c:pt idx="138" formatCode="0.00">
                  <c:v>3.11</c:v>
                </c:pt>
                <c:pt idx="139" formatCode="0.00">
                  <c:v>3.42</c:v>
                </c:pt>
                <c:pt idx="140" formatCode="0.00">
                  <c:v>2.95</c:v>
                </c:pt>
                <c:pt idx="141" formatCode="0.00">
                  <c:v>2.8</c:v>
                </c:pt>
                <c:pt idx="142" formatCode="0.00">
                  <c:v>2.1</c:v>
                </c:pt>
                <c:pt idx="143" formatCode="0.00">
                  <c:v>1.48</c:v>
                </c:pt>
                <c:pt idx="144" formatCode="0.00">
                  <c:v>0.73</c:v>
                </c:pt>
                <c:pt idx="145" formatCode="0.00">
                  <c:v>0.13</c:v>
                </c:pt>
                <c:pt idx="146" formatCode="0.00">
                  <c:v>0.62</c:v>
                </c:pt>
                <c:pt idx="147" formatCode="0.00">
                  <c:v>0.81</c:v>
                </c:pt>
                <c:pt idx="148" formatCode="0.00">
                  <c:v>0.39</c:v>
                </c:pt>
                <c:pt idx="149" formatCode="0.00">
                  <c:v>0.38</c:v>
                </c:pt>
                <c:pt idx="150" formatCode="0.00">
                  <c:v>0.84</c:v>
                </c:pt>
                <c:pt idx="151" formatCode="0.00">
                  <c:v>0.99</c:v>
                </c:pt>
                <c:pt idx="152" formatCode="0.00">
                  <c:v>1.3</c:v>
                </c:pt>
                <c:pt idx="153" formatCode="0.00">
                  <c:v>-0.52</c:v>
                </c:pt>
                <c:pt idx="154" formatCode="0.00">
                  <c:v>-0.48</c:v>
                </c:pt>
                <c:pt idx="155" formatCode="0.00">
                  <c:v>-0.23</c:v>
                </c:pt>
                <c:pt idx="156" formatCode="0.00">
                  <c:v>0.26</c:v>
                </c:pt>
                <c:pt idx="157" formatCode="0.00">
                  <c:v>0.82</c:v>
                </c:pt>
                <c:pt idx="158" formatCode="0.00">
                  <c:v>1.37</c:v>
                </c:pt>
                <c:pt idx="159" formatCode="0.00">
                  <c:v>1.78</c:v>
                </c:pt>
                <c:pt idx="160" formatCode="0.00">
                  <c:v>3.18</c:v>
                </c:pt>
                <c:pt idx="161" formatCode="0.00">
                  <c:v>2.92</c:v>
                </c:pt>
                <c:pt idx="162" formatCode="0.00">
                  <c:v>3.18</c:v>
                </c:pt>
                <c:pt idx="163" formatCode="0.00">
                  <c:v>3.47</c:v>
                </c:pt>
                <c:pt idx="164" formatCode="0.00">
                  <c:v>3.25</c:v>
                </c:pt>
                <c:pt idx="165" formatCode="0.00">
                  <c:v>4.66</c:v>
                </c:pt>
                <c:pt idx="166" formatCode="0.00">
                  <c:v>5.49</c:v>
                </c:pt>
                <c:pt idx="167" formatCode="0.00">
                  <c:v>5.24</c:v>
                </c:pt>
                <c:pt idx="168" formatCode="0.00">
                  <c:v>6.25</c:v>
                </c:pt>
                <c:pt idx="169" formatCode="0.00">
                  <c:v>8.3800000000000008</c:v>
                </c:pt>
                <c:pt idx="170" formatCode="0.00">
                  <c:v>9.1199999999999992</c:v>
                </c:pt>
                <c:pt idx="171" formatCode="0.00">
                  <c:v>9.09</c:v>
                </c:pt>
                <c:pt idx="172" formatCode="0.00">
                  <c:v>6.94</c:v>
                </c:pt>
                <c:pt idx="173" formatCode="0.00">
                  <c:v>6.99</c:v>
                </c:pt>
                <c:pt idx="174" formatCode="0.00">
                  <c:v>6.2</c:v>
                </c:pt>
                <c:pt idx="175" formatCode="0.00">
                  <c:v>6.86</c:v>
                </c:pt>
                <c:pt idx="176" formatCode="0.00">
                  <c:v>8.4600000000000009</c:v>
                </c:pt>
                <c:pt idx="177" formatCode="0.00">
                  <c:v>10.41</c:v>
                </c:pt>
                <c:pt idx="178" formatCode="0.00">
                  <c:v>11.69</c:v>
                </c:pt>
                <c:pt idx="179" formatCode="0.00">
                  <c:v>13.08</c:v>
                </c:pt>
                <c:pt idx="180" formatCode="0.00">
                  <c:v>14.75</c:v>
                </c:pt>
                <c:pt idx="181" formatCode="0.00">
                  <c:v>13.98</c:v>
                </c:pt>
                <c:pt idx="182" formatCode="0.00">
                  <c:v>14.48</c:v>
                </c:pt>
                <c:pt idx="183" formatCode="0.00">
                  <c:v>14.88</c:v>
                </c:pt>
                <c:pt idx="184" formatCode="0.00">
                  <c:v>15.92</c:v>
                </c:pt>
                <c:pt idx="185" formatCode="0.00">
                  <c:v>17.03</c:v>
                </c:pt>
                <c:pt idx="186" formatCode="0.00">
                  <c:v>18.940000000000001</c:v>
                </c:pt>
                <c:pt idx="187" formatCode="0.00">
                  <c:v>14.86</c:v>
                </c:pt>
                <c:pt idx="188" formatCode="0.00">
                  <c:v>11.23</c:v>
                </c:pt>
                <c:pt idx="189" formatCode="0.00">
                  <c:v>8.48</c:v>
                </c:pt>
                <c:pt idx="190" formatCode="0.00">
                  <c:v>7.18</c:v>
                </c:pt>
                <c:pt idx="191" formatCode="0.00">
                  <c:v>6.65</c:v>
                </c:pt>
                <c:pt idx="192" formatCode="0.00">
                  <c:v>4.59</c:v>
                </c:pt>
                <c:pt idx="193" formatCode="0.00">
                  <c:v>3.5</c:v>
                </c:pt>
                <c:pt idx="194" formatCode="0.00">
                  <c:v>1.46</c:v>
                </c:pt>
                <c:pt idx="195" formatCode="0.00">
                  <c:v>0.19</c:v>
                </c:pt>
                <c:pt idx="196" formatCode="0.00">
                  <c:v>-0.26</c:v>
                </c:pt>
                <c:pt idx="197" formatCode="0.00">
                  <c:v>-1.21</c:v>
                </c:pt>
                <c:pt idx="198" formatCode="0.00">
                  <c:v>-2.62</c:v>
                </c:pt>
                <c:pt idx="199" formatCode="0.00">
                  <c:v>-0.25</c:v>
                </c:pt>
                <c:pt idx="200" formatCode="0.00">
                  <c:v>0.59</c:v>
                </c:pt>
                <c:pt idx="201" formatCode="0.00">
                  <c:v>1.0900000000000001</c:v>
                </c:pt>
                <c:pt idx="202" formatCode="0.00">
                  <c:v>1.1100000000000001</c:v>
                </c:pt>
                <c:pt idx="203" formatCode="0.00">
                  <c:v>0.48</c:v>
                </c:pt>
                <c:pt idx="204" formatCode="0.00">
                  <c:v>0.37</c:v>
                </c:pt>
                <c:pt idx="205" formatCode="0.00">
                  <c:v>-0.19</c:v>
                </c:pt>
                <c:pt idx="206" formatCode="0.00">
                  <c:v>-0.06</c:v>
                </c:pt>
                <c:pt idx="207" formatCode="0.00">
                  <c:v>0.68</c:v>
                </c:pt>
                <c:pt idx="208" formatCode="0.00">
                  <c:v>0.78</c:v>
                </c:pt>
                <c:pt idx="209" formatCode="0.00">
                  <c:v>1.1100000000000001</c:v>
                </c:pt>
                <c:pt idx="210" formatCode="0.00">
                  <c:v>0.3</c:v>
                </c:pt>
                <c:pt idx="211" formatCode="0.00">
                  <c:v>0.39</c:v>
                </c:pt>
                <c:pt idx="212" formatCode="0.00">
                  <c:v>1.47</c:v>
                </c:pt>
                <c:pt idx="213" formatCode="0.00">
                  <c:v>1.67</c:v>
                </c:pt>
                <c:pt idx="214" formatCode="0.00">
                  <c:v>1.61</c:v>
                </c:pt>
                <c:pt idx="215" formatCode="0.00">
                  <c:v>1.87</c:v>
                </c:pt>
                <c:pt idx="216" formatCode="0.00">
                  <c:v>2.0736863297765353</c:v>
                </c:pt>
                <c:pt idx="217" formatCode="0.00">
                  <c:v>2.2848515349773777</c:v>
                </c:pt>
                <c:pt idx="218" formatCode="0.00">
                  <c:v>3.2404146120559574</c:v>
                </c:pt>
                <c:pt idx="219" formatCode="0.00">
                  <c:v>3.4420832086201898</c:v>
                </c:pt>
                <c:pt idx="220" formatCode="0.00">
                  <c:v>4.0374838002193059</c:v>
                </c:pt>
                <c:pt idx="221" formatCode="0.00">
                  <c:v>4.9665902064426177</c:v>
                </c:pt>
                <c:pt idx="222" formatCode="0.00">
                  <c:v>6.5794768611669951</c:v>
                </c:pt>
                <c:pt idx="223" formatCode="0.00">
                  <c:v>6.4172198752765865</c:v>
                </c:pt>
                <c:pt idx="224" formatCode="0.00">
                  <c:v>6.4816670006010924</c:v>
                </c:pt>
                <c:pt idx="225" formatCode="0.00">
                  <c:v>6.8699227760505579</c:v>
                </c:pt>
                <c:pt idx="226" formatCode="0.00">
                  <c:v>6.4318683523981548</c:v>
                </c:pt>
                <c:pt idx="227" formatCode="0.00">
                  <c:v>5.8</c:v>
                </c:pt>
                <c:pt idx="228" formatCode="0.00">
                  <c:v>5.13</c:v>
                </c:pt>
                <c:pt idx="229" formatCode="0.00">
                  <c:v>5.87</c:v>
                </c:pt>
                <c:pt idx="230" formatCode="0.00">
                  <c:v>7.19</c:v>
                </c:pt>
                <c:pt idx="231" formatCode="0.00">
                  <c:v>8.23</c:v>
                </c:pt>
                <c:pt idx="232" formatCode="0.00">
                  <c:v>7.57</c:v>
                </c:pt>
                <c:pt idx="233" formatCode="0.00">
                  <c:v>6.55</c:v>
                </c:pt>
                <c:pt idx="234" formatCode="0.00">
                  <c:v>5</c:v>
                </c:pt>
                <c:pt idx="235" formatCode="0.00">
                  <c:v>4.66</c:v>
                </c:pt>
                <c:pt idx="236" formatCode="0.00">
                  <c:v>4.13</c:v>
                </c:pt>
                <c:pt idx="237" formatCode="0.00">
                  <c:v>3.54</c:v>
                </c:pt>
                <c:pt idx="238" formatCode="0.00">
                  <c:v>4.09</c:v>
                </c:pt>
                <c:pt idx="239" formatCode="0.00">
                  <c:v>4.8</c:v>
                </c:pt>
                <c:pt idx="240" formatCode="0.00">
                  <c:v>5.51</c:v>
                </c:pt>
                <c:pt idx="241" formatCode="0.00">
                  <c:v>5.0199999999999996</c:v>
                </c:pt>
                <c:pt idx="242" formatCode="0.00">
                  <c:v>3.92</c:v>
                </c:pt>
                <c:pt idx="243" formatCode="0.00">
                  <c:v>3.98</c:v>
                </c:pt>
                <c:pt idx="244" formatCode="0.00">
                  <c:v>9.52</c:v>
                </c:pt>
                <c:pt idx="245" formatCode="0.00">
                  <c:v>8.52</c:v>
                </c:pt>
                <c:pt idx="246" formatCode="0.00">
                  <c:v>9.81</c:v>
                </c:pt>
                <c:pt idx="247" formatCode="0.00">
                  <c:v>11.5</c:v>
                </c:pt>
                <c:pt idx="248" formatCode="0.00">
                  <c:v>12.4</c:v>
                </c:pt>
                <c:pt idx="249" formatCode="0.00">
                  <c:v>13.76</c:v>
                </c:pt>
                <c:pt idx="250" formatCode="0.00">
                  <c:v>15.34</c:v>
                </c:pt>
                <c:pt idx="251" formatCode="0.00">
                  <c:v>17.23</c:v>
                </c:pt>
                <c:pt idx="252" formatCode="0.00">
                  <c:v>19.940000000000001</c:v>
                </c:pt>
                <c:pt idx="253" formatCode="0.00">
                  <c:v>23.3</c:v>
                </c:pt>
                <c:pt idx="254" formatCode="0.00">
                  <c:v>25.37</c:v>
                </c:pt>
                <c:pt idx="255" formatCode="_(* #,##0.00_);_(* \(#,##0.00\);_(* &quot;-&quot;??_);_(@_)">
                  <c:v>26.17</c:v>
                </c:pt>
                <c:pt idx="256" formatCode="_(* #,##0.00_);_(* \(#,##0.00\);_(* &quot;-&quot;??_);_(@_)">
                  <c:v>21.6</c:v>
                </c:pt>
                <c:pt idx="257" formatCode="_(* #,##0.00_);_(* \(#,##0.00\);_(* &quot;-&quot;??_);_(@_)">
                  <c:v>23.65</c:v>
                </c:pt>
                <c:pt idx="258" formatCode="_(* #,##0.00_);_(* \(#,##0.00\);_(* &quot;-&quot;??_);_(@_)">
                  <c:v>24.61</c:v>
                </c:pt>
                <c:pt idx="259" formatCode="_(* #,##0.00_);_(* \(#,##0.00\);_(* &quot;-&quot;??_);_(@_)">
                  <c:v>25.57</c:v>
                </c:pt>
                <c:pt idx="260" formatCode="_(* #,##0.00_);_(* \(#,##0.00\);_(* &quot;-&quot;??_);_(@_)">
                  <c:v>26.62</c:v>
                </c:pt>
                <c:pt idx="261" formatCode="_(* #,##0.00_);_(* \(#,##0.00\);_(* &quot;-&quot;??_);_(@_)">
                  <c:v>27.02</c:v>
                </c:pt>
                <c:pt idx="262" formatCode="_(* #,##0.00_);_(* \(#,##0.00\);_(* &quot;-&quot;??_);_(@_)">
                  <c:v>27.08</c:v>
                </c:pt>
                <c:pt idx="263" formatCode="_(* #,##0.00_);_(* \(#,##0.00\);_(* &quot;-&quot;??_);_(@_)">
                  <c:v>27.81</c:v>
                </c:pt>
                <c:pt idx="264" formatCode="_(* #,##0.00_);_(* \(#,##0.00\);_(* &quot;-&quot;??_);_(@_)">
                  <c:v>26.18</c:v>
                </c:pt>
                <c:pt idx="265" formatCode="_(* #,##0.00_);_(* \(#,##0.00\);_(* &quot;-&quot;??_);_(@_)">
                  <c:v>24.14</c:v>
                </c:pt>
                <c:pt idx="266" formatCode="_(* #,##0.00_);_(* \(#,##0.00\);_(* &quot;-&quot;??_);_(@_)">
                  <c:v>21.81</c:v>
                </c:pt>
                <c:pt idx="267" formatCode="_(* #,##0.00_);_(* \(#,##0.00\);_(* &quot;-&quot;??_);_(@_)">
                  <c:v>18.47</c:v>
                </c:pt>
                <c:pt idx="268" formatCode="_(* #,##0.00_);_(* \(#,##0.00\);_(* &quot;-&quot;??_);_(@_)">
                  <c:v>15.66</c:v>
                </c:pt>
                <c:pt idx="269" formatCode="_(* #,##0.00_);_(* \(#,##0.00\);_(* &quot;-&quot;??_);_(@_)">
                  <c:v>14.31</c:v>
                </c:pt>
                <c:pt idx="270" formatCode="_(* #,##0.00_);_(* \(#,##0.00\);_(* &quot;-&quot;??_);_(@_)">
                  <c:v>13.24</c:v>
                </c:pt>
                <c:pt idx="271" formatCode="_(* #,##0.00_);_(* \(#,##0.00\);_(* &quot;-&quot;??_);_(@_)">
                  <c:v>12.44</c:v>
                </c:pt>
                <c:pt idx="272" formatCode="_(* #,##0.00_);_(* \(#,##0.00\);_(* &quot;-&quot;??_);_(@_)">
                  <c:v>11.47</c:v>
                </c:pt>
                <c:pt idx="273" formatCode="_(* #,##0.00_);_(* \(#,##0.00\);_(* &quot;-&quot;??_);_(@_)">
                  <c:v>10.36</c:v>
                </c:pt>
                <c:pt idx="274" formatCode="_(* #,##0.00_);_(* \(#,##0.00\);_(* &quot;-&quot;??_);_(@_)">
                  <c:v>8.25</c:v>
                </c:pt>
                <c:pt idx="275" formatCode="_(* #,##0.00_);_(* \(#,##0.00\);_(* &quot;-&quot;??_);_(@_)">
                  <c:v>5</c:v>
                </c:pt>
                <c:pt idx="276" formatCode="_(* #,##0.00_);_(* \(#,##0.00\);_(* &quot;-&quot;??_);_(@_)">
                  <c:v>2.96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76C7-411F-BE8E-47431378B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'[Gráficos.xlsx]IPC-TRM'!$B$39:$C$315</c:f>
              <c:multiLvlStrCache>
                <c:ptCount val="277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  <c:pt idx="276">
                    <c:v>Enero</c:v>
                  </c:pt>
                </c:lvl>
                <c:lvl>
                  <c:pt idx="0">
                    <c:v>2001</c:v>
                  </c:pt>
                  <c:pt idx="12">
                    <c:v>2002</c:v>
                  </c:pt>
                  <c:pt idx="24">
                    <c:v>2003</c:v>
                  </c:pt>
                  <c:pt idx="36">
                    <c:v>2004</c:v>
                  </c:pt>
                  <c:pt idx="48">
                    <c:v>2005</c:v>
                  </c:pt>
                  <c:pt idx="60">
                    <c:v>2006</c:v>
                  </c:pt>
                  <c:pt idx="72">
                    <c:v>2007</c:v>
                  </c:pt>
                  <c:pt idx="84">
                    <c:v>2008</c:v>
                  </c:pt>
                  <c:pt idx="96">
                    <c:v>2009</c:v>
                  </c:pt>
                  <c:pt idx="108">
                    <c:v>2010</c:v>
                  </c:pt>
                  <c:pt idx="120">
                    <c:v>2011</c:v>
                  </c:pt>
                  <c:pt idx="132">
                    <c:v>2012</c:v>
                  </c:pt>
                  <c:pt idx="144">
                    <c:v>2013</c:v>
                  </c:pt>
                  <c:pt idx="156">
                    <c:v>2014</c:v>
                  </c:pt>
                  <c:pt idx="168">
                    <c:v>2015</c:v>
                  </c:pt>
                  <c:pt idx="180">
                    <c:v>2016</c:v>
                  </c:pt>
                  <c:pt idx="192">
                    <c:v>2017</c:v>
                  </c:pt>
                  <c:pt idx="204">
                    <c:v>2018</c:v>
                  </c:pt>
                  <c:pt idx="216">
                    <c:v>2019</c:v>
                  </c:pt>
                  <c:pt idx="228">
                    <c:v>2020</c:v>
                  </c:pt>
                  <c:pt idx="240">
                    <c:v>2021</c:v>
                  </c:pt>
                  <c:pt idx="252">
                    <c:v>2022</c:v>
                  </c:pt>
                  <c:pt idx="264">
                    <c:v>2023</c:v>
                  </c:pt>
                  <c:pt idx="276">
                    <c:v>2024</c:v>
                  </c:pt>
                </c:lvl>
              </c:multiLvlStrCache>
            </c:multiLvlStrRef>
          </c:cat>
          <c:val>
            <c:numRef>
              <c:f>'[Gráficos.xlsx]IPC-TRM'!$E$39:$E$315</c:f>
              <c:numCache>
                <c:formatCode>#,##0</c:formatCode>
                <c:ptCount val="277"/>
                <c:pt idx="0">
                  <c:v>2241.4</c:v>
                </c:pt>
                <c:pt idx="1">
                  <c:v>2243.42</c:v>
                </c:pt>
                <c:pt idx="2">
                  <c:v>2278.7800000000002</c:v>
                </c:pt>
                <c:pt idx="3">
                  <c:v>2323.1</c:v>
                </c:pt>
                <c:pt idx="4">
                  <c:v>2346.9299999999998</c:v>
                </c:pt>
                <c:pt idx="5">
                  <c:v>2305.66</c:v>
                </c:pt>
                <c:pt idx="6">
                  <c:v>2304.2800000000002</c:v>
                </c:pt>
                <c:pt idx="7">
                  <c:v>2288.9</c:v>
                </c:pt>
                <c:pt idx="8">
                  <c:v>2328.23</c:v>
                </c:pt>
                <c:pt idx="9">
                  <c:v>2320.65</c:v>
                </c:pt>
                <c:pt idx="10">
                  <c:v>2310.4699999999998</c:v>
                </c:pt>
                <c:pt idx="11">
                  <c:v>2306.9</c:v>
                </c:pt>
                <c:pt idx="12">
                  <c:v>2274.96</c:v>
                </c:pt>
                <c:pt idx="13">
                  <c:v>2286.6999999999998</c:v>
                </c:pt>
                <c:pt idx="14">
                  <c:v>2282.33</c:v>
                </c:pt>
                <c:pt idx="15">
                  <c:v>2263.11</c:v>
                </c:pt>
                <c:pt idx="16">
                  <c:v>2310.2399999999998</c:v>
                </c:pt>
                <c:pt idx="17">
                  <c:v>2364.25</c:v>
                </c:pt>
                <c:pt idx="18">
                  <c:v>2506.7199999999998</c:v>
                </c:pt>
                <c:pt idx="19">
                  <c:v>2647.22</c:v>
                </c:pt>
                <c:pt idx="20">
                  <c:v>2751.23</c:v>
                </c:pt>
                <c:pt idx="21">
                  <c:v>2827.86</c:v>
                </c:pt>
                <c:pt idx="22">
                  <c:v>2726.66</c:v>
                </c:pt>
                <c:pt idx="23">
                  <c:v>2814.89</c:v>
                </c:pt>
                <c:pt idx="24">
                  <c:v>2913</c:v>
                </c:pt>
                <c:pt idx="25">
                  <c:v>2951.86</c:v>
                </c:pt>
                <c:pt idx="26">
                  <c:v>2959.01</c:v>
                </c:pt>
                <c:pt idx="27">
                  <c:v>2926.62</c:v>
                </c:pt>
                <c:pt idx="28">
                  <c:v>2858.94</c:v>
                </c:pt>
                <c:pt idx="29">
                  <c:v>2826.95</c:v>
                </c:pt>
                <c:pt idx="30">
                  <c:v>2858.82</c:v>
                </c:pt>
                <c:pt idx="31">
                  <c:v>2867.29</c:v>
                </c:pt>
                <c:pt idx="32">
                  <c:v>2840.08</c:v>
                </c:pt>
                <c:pt idx="33">
                  <c:v>2876.2</c:v>
                </c:pt>
                <c:pt idx="34">
                  <c:v>2844.55</c:v>
                </c:pt>
                <c:pt idx="35">
                  <c:v>2807.2</c:v>
                </c:pt>
                <c:pt idx="36">
                  <c:v>2749.14</c:v>
                </c:pt>
                <c:pt idx="37">
                  <c:v>2717.94</c:v>
                </c:pt>
                <c:pt idx="38">
                  <c:v>2670.8</c:v>
                </c:pt>
                <c:pt idx="39">
                  <c:v>2639.6</c:v>
                </c:pt>
                <c:pt idx="40">
                  <c:v>2719.43</c:v>
                </c:pt>
                <c:pt idx="41">
                  <c:v>2716.56</c:v>
                </c:pt>
                <c:pt idx="42">
                  <c:v>2653.32</c:v>
                </c:pt>
                <c:pt idx="43">
                  <c:v>2598.59</c:v>
                </c:pt>
                <c:pt idx="44">
                  <c:v>2552.7800000000002</c:v>
                </c:pt>
                <c:pt idx="45">
                  <c:v>2580.6999999999998</c:v>
                </c:pt>
                <c:pt idx="46">
                  <c:v>2530.19</c:v>
                </c:pt>
                <c:pt idx="47">
                  <c:v>2411.37</c:v>
                </c:pt>
                <c:pt idx="48">
                  <c:v>2362.96</c:v>
                </c:pt>
                <c:pt idx="49">
                  <c:v>2340.4899999999998</c:v>
                </c:pt>
                <c:pt idx="50">
                  <c:v>2353.71</c:v>
                </c:pt>
                <c:pt idx="51">
                  <c:v>2350.0100000000002</c:v>
                </c:pt>
                <c:pt idx="52">
                  <c:v>2339.2199999999998</c:v>
                </c:pt>
                <c:pt idx="53">
                  <c:v>2331.79</c:v>
                </c:pt>
                <c:pt idx="54">
                  <c:v>2323.38</c:v>
                </c:pt>
                <c:pt idx="55">
                  <c:v>2306.19</c:v>
                </c:pt>
                <c:pt idx="56">
                  <c:v>2294.52</c:v>
                </c:pt>
                <c:pt idx="57">
                  <c:v>2292.5500000000002</c:v>
                </c:pt>
                <c:pt idx="58">
                  <c:v>2279.85</c:v>
                </c:pt>
                <c:pt idx="59">
                  <c:v>2278.91</c:v>
                </c:pt>
                <c:pt idx="60">
                  <c:v>2273.66</c:v>
                </c:pt>
                <c:pt idx="61">
                  <c:v>2256.2399999999998</c:v>
                </c:pt>
                <c:pt idx="62">
                  <c:v>2262.36</c:v>
                </c:pt>
                <c:pt idx="63">
                  <c:v>2334.29</c:v>
                </c:pt>
                <c:pt idx="64">
                  <c:v>2417.9899999999998</c:v>
                </c:pt>
                <c:pt idx="65">
                  <c:v>2542.2399999999998</c:v>
                </c:pt>
                <c:pt idx="66">
                  <c:v>2511.7399999999998</c:v>
                </c:pt>
                <c:pt idx="67">
                  <c:v>2389.65</c:v>
                </c:pt>
                <c:pt idx="68">
                  <c:v>2398.88</c:v>
                </c:pt>
                <c:pt idx="69">
                  <c:v>2364.29</c:v>
                </c:pt>
                <c:pt idx="70">
                  <c:v>2290.46</c:v>
                </c:pt>
                <c:pt idx="71">
                  <c:v>2261.33526315789</c:v>
                </c:pt>
                <c:pt idx="72">
                  <c:v>2237.06</c:v>
                </c:pt>
                <c:pt idx="73">
                  <c:v>2227.63</c:v>
                </c:pt>
                <c:pt idx="74">
                  <c:v>2201.39</c:v>
                </c:pt>
                <c:pt idx="75">
                  <c:v>2144.6</c:v>
                </c:pt>
                <c:pt idx="76">
                  <c:v>2007.91</c:v>
                </c:pt>
                <c:pt idx="77">
                  <c:v>1923.76</c:v>
                </c:pt>
                <c:pt idx="78">
                  <c:v>1950.87</c:v>
                </c:pt>
                <c:pt idx="79">
                  <c:v>2058.2800000000002</c:v>
                </c:pt>
                <c:pt idx="80">
                  <c:v>2117.0500000000002</c:v>
                </c:pt>
                <c:pt idx="81">
                  <c:v>2003.26</c:v>
                </c:pt>
                <c:pt idx="82">
                  <c:v>2047.72</c:v>
                </c:pt>
                <c:pt idx="83">
                  <c:v>2014.2014999999999</c:v>
                </c:pt>
                <c:pt idx="84">
                  <c:v>1980.59</c:v>
                </c:pt>
                <c:pt idx="85">
                  <c:v>1903.27</c:v>
                </c:pt>
                <c:pt idx="86">
                  <c:v>1846.9</c:v>
                </c:pt>
                <c:pt idx="87">
                  <c:v>1796.13</c:v>
                </c:pt>
                <c:pt idx="88">
                  <c:v>1778.01</c:v>
                </c:pt>
                <c:pt idx="89">
                  <c:v>1712.28</c:v>
                </c:pt>
                <c:pt idx="90">
                  <c:v>1783.09</c:v>
                </c:pt>
                <c:pt idx="91">
                  <c:v>1844.29</c:v>
                </c:pt>
                <c:pt idx="92">
                  <c:v>2066.04</c:v>
                </c:pt>
                <c:pt idx="93">
                  <c:v>2289.17</c:v>
                </c:pt>
                <c:pt idx="94">
                  <c:v>2329.16</c:v>
                </c:pt>
                <c:pt idx="95">
                  <c:v>2252.7199999999998</c:v>
                </c:pt>
                <c:pt idx="96">
                  <c:v>2252.98</c:v>
                </c:pt>
                <c:pt idx="97">
                  <c:v>2513.7399999999998</c:v>
                </c:pt>
                <c:pt idx="98">
                  <c:v>2477.21</c:v>
                </c:pt>
                <c:pt idx="99">
                  <c:v>2379.36</c:v>
                </c:pt>
                <c:pt idx="100">
                  <c:v>2229.9499999999998</c:v>
                </c:pt>
                <c:pt idx="101">
                  <c:v>2090.04</c:v>
                </c:pt>
                <c:pt idx="102">
                  <c:v>2052.6799999999998</c:v>
                </c:pt>
                <c:pt idx="103">
                  <c:v>2018.97</c:v>
                </c:pt>
                <c:pt idx="104">
                  <c:v>1980.77</c:v>
                </c:pt>
                <c:pt idx="105">
                  <c:v>1904.86</c:v>
                </c:pt>
                <c:pt idx="106">
                  <c:v>1973.57</c:v>
                </c:pt>
                <c:pt idx="107">
                  <c:v>2017.05</c:v>
                </c:pt>
                <c:pt idx="108">
                  <c:v>1978.19</c:v>
                </c:pt>
                <c:pt idx="109">
                  <c:v>1952.89</c:v>
                </c:pt>
                <c:pt idx="110">
                  <c:v>1909.1</c:v>
                </c:pt>
                <c:pt idx="111">
                  <c:v>1940.36</c:v>
                </c:pt>
                <c:pt idx="112">
                  <c:v>1984.36</c:v>
                </c:pt>
                <c:pt idx="113">
                  <c:v>1925.9</c:v>
                </c:pt>
                <c:pt idx="114">
                  <c:v>1874.52</c:v>
                </c:pt>
                <c:pt idx="115">
                  <c:v>1819.06</c:v>
                </c:pt>
                <c:pt idx="116">
                  <c:v>1805.6</c:v>
                </c:pt>
                <c:pt idx="117">
                  <c:v>1808.46</c:v>
                </c:pt>
                <c:pt idx="118">
                  <c:v>1863.67</c:v>
                </c:pt>
                <c:pt idx="119">
                  <c:v>1925.86</c:v>
                </c:pt>
                <c:pt idx="120">
                  <c:v>1866.64</c:v>
                </c:pt>
                <c:pt idx="121">
                  <c:v>1882.61</c:v>
                </c:pt>
                <c:pt idx="122">
                  <c:v>1884.38</c:v>
                </c:pt>
                <c:pt idx="123">
                  <c:v>1812.77</c:v>
                </c:pt>
                <c:pt idx="124">
                  <c:v>1801.65</c:v>
                </c:pt>
                <c:pt idx="125">
                  <c:v>1782.54</c:v>
                </c:pt>
                <c:pt idx="126">
                  <c:v>1761.75</c:v>
                </c:pt>
                <c:pt idx="127">
                  <c:v>1785.04</c:v>
                </c:pt>
                <c:pt idx="128">
                  <c:v>1836.15</c:v>
                </c:pt>
                <c:pt idx="129">
                  <c:v>1910.38</c:v>
                </c:pt>
                <c:pt idx="130">
                  <c:v>1918.21</c:v>
                </c:pt>
                <c:pt idx="131">
                  <c:v>1934.08</c:v>
                </c:pt>
                <c:pt idx="132">
                  <c:v>1852.12</c:v>
                </c:pt>
                <c:pt idx="133">
                  <c:v>1783.56</c:v>
                </c:pt>
                <c:pt idx="134">
                  <c:v>1766.34</c:v>
                </c:pt>
                <c:pt idx="135">
                  <c:v>1775.06</c:v>
                </c:pt>
                <c:pt idx="136">
                  <c:v>1793.28</c:v>
                </c:pt>
                <c:pt idx="137">
                  <c:v>1792.63</c:v>
                </c:pt>
                <c:pt idx="138">
                  <c:v>1784.43</c:v>
                </c:pt>
                <c:pt idx="139">
                  <c:v>1806.34</c:v>
                </c:pt>
                <c:pt idx="140">
                  <c:v>1803.18</c:v>
                </c:pt>
                <c:pt idx="141">
                  <c:v>1804.97</c:v>
                </c:pt>
                <c:pt idx="142">
                  <c:v>1820.29</c:v>
                </c:pt>
                <c:pt idx="143">
                  <c:v>1793.94</c:v>
                </c:pt>
                <c:pt idx="144">
                  <c:v>1770.01</c:v>
                </c:pt>
                <c:pt idx="145">
                  <c:v>1791.48</c:v>
                </c:pt>
                <c:pt idx="146">
                  <c:v>1809.89</c:v>
                </c:pt>
                <c:pt idx="147">
                  <c:v>1829.96</c:v>
                </c:pt>
                <c:pt idx="148">
                  <c:v>1850.12</c:v>
                </c:pt>
                <c:pt idx="149">
                  <c:v>1909.5</c:v>
                </c:pt>
                <c:pt idx="150">
                  <c:v>1900.59</c:v>
                </c:pt>
                <c:pt idx="151">
                  <c:v>1903.66</c:v>
                </c:pt>
                <c:pt idx="152">
                  <c:v>1919.4</c:v>
                </c:pt>
                <c:pt idx="153">
                  <c:v>1885.91</c:v>
                </c:pt>
                <c:pt idx="154">
                  <c:v>1922.14</c:v>
                </c:pt>
                <c:pt idx="155">
                  <c:v>1934.08</c:v>
                </c:pt>
                <c:pt idx="156">
                  <c:v>1960.41</c:v>
                </c:pt>
                <c:pt idx="157">
                  <c:v>2040.51</c:v>
                </c:pt>
                <c:pt idx="158">
                  <c:v>2022.19</c:v>
                </c:pt>
                <c:pt idx="159">
                  <c:v>1939.27</c:v>
                </c:pt>
                <c:pt idx="160">
                  <c:v>1915.46</c:v>
                </c:pt>
                <c:pt idx="161">
                  <c:v>1888.1</c:v>
                </c:pt>
                <c:pt idx="162">
                  <c:v>1858.4</c:v>
                </c:pt>
                <c:pt idx="163">
                  <c:v>1899.07</c:v>
                </c:pt>
                <c:pt idx="164">
                  <c:v>1971.34</c:v>
                </c:pt>
                <c:pt idx="165">
                  <c:v>2047.03</c:v>
                </c:pt>
                <c:pt idx="166">
                  <c:v>2127.25</c:v>
                </c:pt>
                <c:pt idx="167">
                  <c:v>2344.23</c:v>
                </c:pt>
                <c:pt idx="168">
                  <c:v>2397.69</c:v>
                </c:pt>
                <c:pt idx="169">
                  <c:v>2420.38</c:v>
                </c:pt>
                <c:pt idx="170">
                  <c:v>2586.58</c:v>
                </c:pt>
                <c:pt idx="171">
                  <c:v>2495.36</c:v>
                </c:pt>
                <c:pt idx="172">
                  <c:v>2439.09</c:v>
                </c:pt>
                <c:pt idx="173">
                  <c:v>2554.94</c:v>
                </c:pt>
                <c:pt idx="174">
                  <c:v>2731.9</c:v>
                </c:pt>
                <c:pt idx="175">
                  <c:v>3023.29</c:v>
                </c:pt>
                <c:pt idx="176">
                  <c:v>3073.12</c:v>
                </c:pt>
                <c:pt idx="177">
                  <c:v>2937.85</c:v>
                </c:pt>
                <c:pt idx="178">
                  <c:v>2996.67</c:v>
                </c:pt>
                <c:pt idx="179">
                  <c:v>3244.51</c:v>
                </c:pt>
                <c:pt idx="180">
                  <c:v>3284.03</c:v>
                </c:pt>
                <c:pt idx="181">
                  <c:v>3357.5</c:v>
                </c:pt>
                <c:pt idx="182">
                  <c:v>3145.26</c:v>
                </c:pt>
                <c:pt idx="183">
                  <c:v>2998.71</c:v>
                </c:pt>
                <c:pt idx="184">
                  <c:v>2988.38</c:v>
                </c:pt>
                <c:pt idx="185">
                  <c:v>2991.68</c:v>
                </c:pt>
                <c:pt idx="186">
                  <c:v>2963.99</c:v>
                </c:pt>
                <c:pt idx="187">
                  <c:v>2963.82</c:v>
                </c:pt>
                <c:pt idx="188">
                  <c:v>2921.15</c:v>
                </c:pt>
                <c:pt idx="189">
                  <c:v>2932.61</c:v>
                </c:pt>
                <c:pt idx="190">
                  <c:v>3106.4</c:v>
                </c:pt>
                <c:pt idx="191">
                  <c:v>3009.53</c:v>
                </c:pt>
                <c:pt idx="192">
                  <c:v>2944.65</c:v>
                </c:pt>
                <c:pt idx="193">
                  <c:v>2881.68</c:v>
                </c:pt>
                <c:pt idx="194">
                  <c:v>2943.49</c:v>
                </c:pt>
                <c:pt idx="195">
                  <c:v>2873.55</c:v>
                </c:pt>
                <c:pt idx="196">
                  <c:v>2924</c:v>
                </c:pt>
                <c:pt idx="197">
                  <c:v>2958.36</c:v>
                </c:pt>
                <c:pt idx="198">
                  <c:v>3038.76</c:v>
                </c:pt>
                <c:pt idx="199">
                  <c:v>2972.62</c:v>
                </c:pt>
                <c:pt idx="200">
                  <c:v>2918.49</c:v>
                </c:pt>
                <c:pt idx="201">
                  <c:v>2955.06</c:v>
                </c:pt>
                <c:pt idx="202">
                  <c:v>3013.17</c:v>
                </c:pt>
                <c:pt idx="203">
                  <c:v>2991.42</c:v>
                </c:pt>
                <c:pt idx="204">
                  <c:v>2867.68</c:v>
                </c:pt>
                <c:pt idx="205">
                  <c:v>2860</c:v>
                </c:pt>
                <c:pt idx="206">
                  <c:v>2852.46</c:v>
                </c:pt>
                <c:pt idx="207">
                  <c:v>2765.96</c:v>
                </c:pt>
                <c:pt idx="208">
                  <c:v>2862.95</c:v>
                </c:pt>
                <c:pt idx="209">
                  <c:v>2893.22</c:v>
                </c:pt>
                <c:pt idx="210">
                  <c:v>2885.55</c:v>
                </c:pt>
                <c:pt idx="211">
                  <c:v>2959.57</c:v>
                </c:pt>
                <c:pt idx="212">
                  <c:v>3037.8</c:v>
                </c:pt>
                <c:pt idx="213">
                  <c:v>3080.48</c:v>
                </c:pt>
                <c:pt idx="214">
                  <c:v>3198.13</c:v>
                </c:pt>
                <c:pt idx="215">
                  <c:v>3212.48</c:v>
                </c:pt>
                <c:pt idx="216">
                  <c:v>3161.91</c:v>
                </c:pt>
                <c:pt idx="217">
                  <c:v>3115.15</c:v>
                </c:pt>
                <c:pt idx="218">
                  <c:v>3125.34</c:v>
                </c:pt>
                <c:pt idx="219">
                  <c:v>3155.22</c:v>
                </c:pt>
                <c:pt idx="220">
                  <c:v>3310.49</c:v>
                </c:pt>
                <c:pt idx="221">
                  <c:v>3256.02</c:v>
                </c:pt>
                <c:pt idx="222">
                  <c:v>3208.11</c:v>
                </c:pt>
                <c:pt idx="223">
                  <c:v>3412.65</c:v>
                </c:pt>
                <c:pt idx="224">
                  <c:v>3399.62</c:v>
                </c:pt>
                <c:pt idx="225">
                  <c:v>3437.73</c:v>
                </c:pt>
                <c:pt idx="226">
                  <c:v>3411.42</c:v>
                </c:pt>
                <c:pt idx="227">
                  <c:v>3383</c:v>
                </c:pt>
                <c:pt idx="228">
                  <c:v>3317.37</c:v>
                </c:pt>
                <c:pt idx="229">
                  <c:v>3408.24</c:v>
                </c:pt>
                <c:pt idx="230">
                  <c:v>3870.01</c:v>
                </c:pt>
                <c:pt idx="231">
                  <c:v>3986.56</c:v>
                </c:pt>
                <c:pt idx="232">
                  <c:v>3863.34</c:v>
                </c:pt>
                <c:pt idx="233">
                  <c:v>3693</c:v>
                </c:pt>
                <c:pt idx="234">
                  <c:v>3660.6</c:v>
                </c:pt>
                <c:pt idx="235">
                  <c:v>3788.1</c:v>
                </c:pt>
                <c:pt idx="236">
                  <c:v>3749.86</c:v>
                </c:pt>
                <c:pt idx="237">
                  <c:v>3833.06</c:v>
                </c:pt>
                <c:pt idx="238">
                  <c:v>3680.67</c:v>
                </c:pt>
                <c:pt idx="239">
                  <c:v>3468.5</c:v>
                </c:pt>
                <c:pt idx="240">
                  <c:v>3494.53</c:v>
                </c:pt>
                <c:pt idx="241">
                  <c:v>3552.43</c:v>
                </c:pt>
                <c:pt idx="242">
                  <c:v>3617</c:v>
                </c:pt>
                <c:pt idx="243">
                  <c:v>3651.85</c:v>
                </c:pt>
                <c:pt idx="244">
                  <c:v>3741.96</c:v>
                </c:pt>
                <c:pt idx="245">
                  <c:v>3693</c:v>
                </c:pt>
                <c:pt idx="246">
                  <c:v>3832.24</c:v>
                </c:pt>
                <c:pt idx="247">
                  <c:v>3887.68</c:v>
                </c:pt>
                <c:pt idx="248">
                  <c:v>3820.28</c:v>
                </c:pt>
                <c:pt idx="249">
                  <c:v>3771.68</c:v>
                </c:pt>
                <c:pt idx="250">
                  <c:v>3900.51</c:v>
                </c:pt>
                <c:pt idx="251">
                  <c:v>3967.77</c:v>
                </c:pt>
                <c:pt idx="252">
                  <c:v>4000.72</c:v>
                </c:pt>
                <c:pt idx="253">
                  <c:v>3938.36</c:v>
                </c:pt>
                <c:pt idx="254">
                  <c:v>3805.52</c:v>
                </c:pt>
                <c:pt idx="255">
                  <c:v>3796.39</c:v>
                </c:pt>
                <c:pt idx="256">
                  <c:v>4027.6</c:v>
                </c:pt>
                <c:pt idx="257">
                  <c:v>3922.5</c:v>
                </c:pt>
                <c:pt idx="258">
                  <c:v>4394.01</c:v>
                </c:pt>
                <c:pt idx="259">
                  <c:v>4326.7700000000004</c:v>
                </c:pt>
                <c:pt idx="260">
                  <c:v>4437.3100000000004</c:v>
                </c:pt>
                <c:pt idx="261">
                  <c:v>4714.96</c:v>
                </c:pt>
                <c:pt idx="262">
                  <c:v>4922.3</c:v>
                </c:pt>
                <c:pt idx="263">
                  <c:v>4787.8900000000003</c:v>
                </c:pt>
                <c:pt idx="264">
                  <c:v>4712.18</c:v>
                </c:pt>
                <c:pt idx="265">
                  <c:v>4802.75</c:v>
                </c:pt>
                <c:pt idx="266">
                  <c:v>4760.96</c:v>
                </c:pt>
                <c:pt idx="267">
                  <c:v>4526.03</c:v>
                </c:pt>
                <c:pt idx="268">
                  <c:v>4539.54</c:v>
                </c:pt>
                <c:pt idx="269">
                  <c:v>4213.53</c:v>
                </c:pt>
                <c:pt idx="270">
                  <c:v>4067.63</c:v>
                </c:pt>
                <c:pt idx="271">
                  <c:v>4066.87</c:v>
                </c:pt>
                <c:pt idx="272">
                  <c:v>4008.41</c:v>
                </c:pt>
                <c:pt idx="273">
                  <c:v>4219.16</c:v>
                </c:pt>
                <c:pt idx="274">
                  <c:v>4040.26</c:v>
                </c:pt>
                <c:pt idx="275">
                  <c:v>3954.14</c:v>
                </c:pt>
                <c:pt idx="276">
                  <c:v>3920.2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6C7-411F-BE8E-47431378B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0-4C6F-8DA3-853258D83EA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0-4C6F-8DA3-853258D83EA2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0-4C6F-8DA3-853258D83EA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68-4DAE-940E-6B8606B08F5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E0-4C6F-8DA3-853258D83EA2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E0-4C6F-8DA3-853258D83EA2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68-4DAE-940E-6B8606B08F55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E0-4C6F-8DA3-853258D83EA2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68-4DAE-940E-6B8606B08F55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E0-4C6F-8DA3-853258D83EA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E0-4C6F-8DA3-853258D83EA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A68-4DAE-940E-6B8606B08F5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AE0-4C6F-8DA3-853258D83EA2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A68-4DAE-940E-6B8606B08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Brasil</c:v>
                </c:pt>
                <c:pt idx="3">
                  <c:v>Panamá</c:v>
                </c:pt>
                <c:pt idx="4">
                  <c:v>Estados Unidos</c:v>
                </c:pt>
                <c:pt idx="5">
                  <c:v>Bolivia</c:v>
                </c:pt>
                <c:pt idx="6">
                  <c:v>Perú</c:v>
                </c:pt>
                <c:pt idx="7">
                  <c:v>El Salvador</c:v>
                </c:pt>
                <c:pt idx="8">
                  <c:v>Ecuador</c:v>
                </c:pt>
                <c:pt idx="9">
                  <c:v>Australia</c:v>
                </c:pt>
                <c:pt idx="10">
                  <c:v>Alemania</c:v>
                </c:pt>
                <c:pt idx="11">
                  <c:v>Canada</c:v>
                </c:pt>
                <c:pt idx="12">
                  <c:v>Colombia</c:v>
                </c:pt>
                <c:pt idx="13">
                  <c:v>Chile</c:v>
                </c:pt>
                <c:pt idx="14">
                  <c:v>Italia</c:v>
                </c:pt>
                <c:pt idx="15">
                  <c:v>México</c:v>
                </c:pt>
                <c:pt idx="16">
                  <c:v>Uruguay</c:v>
                </c:pt>
                <c:pt idx="17">
                  <c:v>Japón</c:v>
                </c:pt>
                <c:pt idx="18">
                  <c:v>Honduras</c:v>
                </c:pt>
                <c:pt idx="19">
                  <c:v>Nicaragua</c:v>
                </c:pt>
                <c:pt idx="20">
                  <c:v>España</c:v>
                </c:pt>
                <c:pt idx="21">
                  <c:v>Paraguay</c:v>
                </c:pt>
                <c:pt idx="22">
                  <c:v>Francia</c:v>
                </c:pt>
                <c:pt idx="23">
                  <c:v>Reino Unido</c:v>
                </c:pt>
                <c:pt idx="24">
                  <c:v>Rusia</c:v>
                </c:pt>
                <c:pt idx="25">
                  <c:v>Guatemala</c:v>
                </c:pt>
                <c:pt idx="26">
                  <c:v>India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-5.15</c:v>
                </c:pt>
                <c:pt idx="1">
                  <c:v>-2</c:v>
                </c:pt>
                <c:pt idx="2">
                  <c:v>0.3</c:v>
                </c:pt>
                <c:pt idx="3">
                  <c:v>2.38</c:v>
                </c:pt>
                <c:pt idx="4">
                  <c:v>2.7</c:v>
                </c:pt>
                <c:pt idx="5">
                  <c:v>3.3</c:v>
                </c:pt>
                <c:pt idx="6">
                  <c:v>3.68</c:v>
                </c:pt>
                <c:pt idx="7">
                  <c:v>4</c:v>
                </c:pt>
                <c:pt idx="8">
                  <c:v>4.2</c:v>
                </c:pt>
                <c:pt idx="9">
                  <c:v>4.5</c:v>
                </c:pt>
                <c:pt idx="10">
                  <c:v>4.9000000000000004</c:v>
                </c:pt>
                <c:pt idx="11">
                  <c:v>5</c:v>
                </c:pt>
                <c:pt idx="12">
                  <c:v>5</c:v>
                </c:pt>
                <c:pt idx="13">
                  <c:v>5.2</c:v>
                </c:pt>
                <c:pt idx="14">
                  <c:v>5.9</c:v>
                </c:pt>
                <c:pt idx="15">
                  <c:v>6.1</c:v>
                </c:pt>
                <c:pt idx="16">
                  <c:v>6.2</c:v>
                </c:pt>
                <c:pt idx="17">
                  <c:v>6.8</c:v>
                </c:pt>
                <c:pt idx="18">
                  <c:v>7.14</c:v>
                </c:pt>
                <c:pt idx="19">
                  <c:v>7.26</c:v>
                </c:pt>
                <c:pt idx="20">
                  <c:v>7.3</c:v>
                </c:pt>
                <c:pt idx="21">
                  <c:v>7.3</c:v>
                </c:pt>
                <c:pt idx="22">
                  <c:v>7.4</c:v>
                </c:pt>
                <c:pt idx="23">
                  <c:v>8</c:v>
                </c:pt>
                <c:pt idx="24">
                  <c:v>8.16</c:v>
                </c:pt>
                <c:pt idx="25">
                  <c:v>8.5</c:v>
                </c:pt>
                <c:pt idx="26">
                  <c:v>9.5</c:v>
                </c:pt>
                <c:pt idx="27">
                  <c:v>251.3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68-4DAE-940E-6B8606B08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BB-43E0-9C8B-EB8D9B29938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C-4416-9D50-48D8A2A67DC2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0-4815-AE7D-B812D129CC6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4F-44E6-9903-7FDF0ED163B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C-4416-9D50-48D8A2A67D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Costa Rica</c:v>
                </c:pt>
                <c:pt idx="1">
                  <c:v>Brasil</c:v>
                </c:pt>
                <c:pt idx="2">
                  <c:v>Panamá</c:v>
                </c:pt>
                <c:pt idx="3">
                  <c:v>Estados Unidos</c:v>
                </c:pt>
                <c:pt idx="4">
                  <c:v>Bolivia</c:v>
                </c:pt>
                <c:pt idx="5">
                  <c:v>Perú</c:v>
                </c:pt>
                <c:pt idx="6">
                  <c:v>El Salvador</c:v>
                </c:pt>
                <c:pt idx="7">
                  <c:v>Ecuador</c:v>
                </c:pt>
                <c:pt idx="8">
                  <c:v>Colombia</c:v>
                </c:pt>
                <c:pt idx="9">
                  <c:v>Chile</c:v>
                </c:pt>
                <c:pt idx="10">
                  <c:v>México</c:v>
                </c:pt>
                <c:pt idx="11">
                  <c:v>Uruguay</c:v>
                </c:pt>
                <c:pt idx="12">
                  <c:v>Honduras</c:v>
                </c:pt>
                <c:pt idx="13">
                  <c:v>Nicaragua</c:v>
                </c:pt>
                <c:pt idx="14">
                  <c:v>Paraguay</c:v>
                </c:pt>
                <c:pt idx="15">
                  <c:v>Guatemala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-5.15</c:v>
                </c:pt>
                <c:pt idx="1">
                  <c:v>0.3</c:v>
                </c:pt>
                <c:pt idx="2">
                  <c:v>2.38</c:v>
                </c:pt>
                <c:pt idx="3">
                  <c:v>2.7</c:v>
                </c:pt>
                <c:pt idx="4">
                  <c:v>3.3</c:v>
                </c:pt>
                <c:pt idx="5">
                  <c:v>3.68</c:v>
                </c:pt>
                <c:pt idx="6">
                  <c:v>4</c:v>
                </c:pt>
                <c:pt idx="7">
                  <c:v>4.2</c:v>
                </c:pt>
                <c:pt idx="8">
                  <c:v>5</c:v>
                </c:pt>
                <c:pt idx="9">
                  <c:v>5.2</c:v>
                </c:pt>
                <c:pt idx="10">
                  <c:v>6.1</c:v>
                </c:pt>
                <c:pt idx="11">
                  <c:v>6.2</c:v>
                </c:pt>
                <c:pt idx="12">
                  <c:v>7.14</c:v>
                </c:pt>
                <c:pt idx="13">
                  <c:v>7.26</c:v>
                </c:pt>
                <c:pt idx="14">
                  <c:v>7.3</c:v>
                </c:pt>
                <c:pt idx="15">
                  <c:v>8.5</c:v>
                </c:pt>
                <c:pt idx="16">
                  <c:v>251.3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C-4416-9D50-48D8A2A67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E-414A-A9FC-13CC604B3F9A}"/>
              </c:ext>
            </c:extLst>
          </c:dPt>
          <c:dPt>
            <c:idx val="15"/>
            <c:invertIfNegative val="0"/>
            <c:bubble3D val="0"/>
            <c:spPr>
              <a:solidFill>
                <a:srgbClr val="7D9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C1-4DA7-8E5F-7C2A3D4D9CF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Ecuador</c:v>
                </c:pt>
                <c:pt idx="3">
                  <c:v>Panamá</c:v>
                </c:pt>
                <c:pt idx="4">
                  <c:v>Bolivia</c:v>
                </c:pt>
                <c:pt idx="5">
                  <c:v>Estados Unidos</c:v>
                </c:pt>
                <c:pt idx="6">
                  <c:v>Perú</c:v>
                </c:pt>
                <c:pt idx="7">
                  <c:v>Brasil</c:v>
                </c:pt>
                <c:pt idx="8">
                  <c:v>Paraguay</c:v>
                </c:pt>
                <c:pt idx="9">
                  <c:v>Chile</c:v>
                </c:pt>
                <c:pt idx="10">
                  <c:v>Guatemala</c:v>
                </c:pt>
                <c:pt idx="11">
                  <c:v>México</c:v>
                </c:pt>
                <c:pt idx="12">
                  <c:v>Uruguay</c:v>
                </c:pt>
                <c:pt idx="13">
                  <c:v>Honduras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-1.78</c:v>
                </c:pt>
                <c:pt idx="1">
                  <c:v>1.2</c:v>
                </c:pt>
                <c:pt idx="2">
                  <c:v>1.4</c:v>
                </c:pt>
                <c:pt idx="3">
                  <c:v>1.92</c:v>
                </c:pt>
                <c:pt idx="4">
                  <c:v>2.1</c:v>
                </c:pt>
                <c:pt idx="5">
                  <c:v>3.4</c:v>
                </c:pt>
                <c:pt idx="6">
                  <c:v>3.41</c:v>
                </c:pt>
                <c:pt idx="7">
                  <c:v>3.7</c:v>
                </c:pt>
                <c:pt idx="8">
                  <c:v>3.7</c:v>
                </c:pt>
                <c:pt idx="9">
                  <c:v>3.9</c:v>
                </c:pt>
                <c:pt idx="10">
                  <c:v>4.2</c:v>
                </c:pt>
                <c:pt idx="11">
                  <c:v>4.7</c:v>
                </c:pt>
                <c:pt idx="12">
                  <c:v>5.0999999999999996</c:v>
                </c:pt>
                <c:pt idx="13">
                  <c:v>5.19</c:v>
                </c:pt>
                <c:pt idx="14">
                  <c:v>5.6</c:v>
                </c:pt>
                <c:pt idx="15">
                  <c:v>9.3000000000000007</c:v>
                </c:pt>
                <c:pt idx="16">
                  <c:v>211.4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E-414A-A9FC-13CC604B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layout>
                <c:manualLayout>
                  <c:x val="0"/>
                  <c:y val="4.7631533097778296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10.722627505403096</c:v>
                </c:pt>
                <c:pt idx="1">
                  <c:v>17.223252267907014</c:v>
                </c:pt>
                <c:pt idx="2">
                  <c:v>25.2427254886735</c:v>
                </c:pt>
                <c:pt idx="3">
                  <c:v>31.908767845809507</c:v>
                </c:pt>
                <c:pt idx="4">
                  <c:v>40.595767513262501</c:v>
                </c:pt>
                <c:pt idx="5">
                  <c:v>34.363854354171878</c:v>
                </c:pt>
                <c:pt idx="6">
                  <c:v>32.530415161520239</c:v>
                </c:pt>
                <c:pt idx="7">
                  <c:v>33.549377064658955</c:v>
                </c:pt>
                <c:pt idx="8">
                  <c:v>31.961044500119641</c:v>
                </c:pt>
                <c:pt idx="9">
                  <c:v>31.584247907468807</c:v>
                </c:pt>
                <c:pt idx="10">
                  <c:v>28.332245563804946</c:v>
                </c:pt>
                <c:pt idx="11">
                  <c:v>23.298476921141315</c:v>
                </c:pt>
                <c:pt idx="12">
                  <c:v>19.678328095746096</c:v>
                </c:pt>
                <c:pt idx="13">
                  <c:v>21.612115304807759</c:v>
                </c:pt>
                <c:pt idx="14">
                  <c:v>34.439479322834501</c:v>
                </c:pt>
                <c:pt idx="15">
                  <c:v>30.293328410826945</c:v>
                </c:pt>
                <c:pt idx="16">
                  <c:v>23.967724279066502</c:v>
                </c:pt>
                <c:pt idx="17">
                  <c:v>24.362378934003374</c:v>
                </c:pt>
                <c:pt idx="18">
                  <c:v>13.807440802975847</c:v>
                </c:pt>
                <c:pt idx="19">
                  <c:v>8.4650852759151576</c:v>
                </c:pt>
                <c:pt idx="20">
                  <c:v>6.2777717218273921</c:v>
                </c:pt>
                <c:pt idx="21">
                  <c:v>2.5332371563428779</c:v>
                </c:pt>
                <c:pt idx="22">
                  <c:v>0.46034603185877643</c:v>
                </c:pt>
                <c:pt idx="23">
                  <c:v>-0.48308449158815847</c:v>
                </c:pt>
                <c:pt idx="24">
                  <c:v>-3.1062717293522013</c:v>
                </c:pt>
                <c:pt idx="25">
                  <c:v>-7.4923027988875646</c:v>
                </c:pt>
                <c:pt idx="26">
                  <c:v>-20.007231721181668</c:v>
                </c:pt>
                <c:pt idx="27">
                  <c:v>-19.097148784619151</c:v>
                </c:pt>
                <c:pt idx="28">
                  <c:v>-21.495622849467694</c:v>
                </c:pt>
                <c:pt idx="29">
                  <c:v>-20.986697222337625</c:v>
                </c:pt>
                <c:pt idx="30">
                  <c:v>-12.181399394578591</c:v>
                </c:pt>
                <c:pt idx="31">
                  <c:v>-12.180380102029488</c:v>
                </c:pt>
                <c:pt idx="32">
                  <c:v>-11.329797554056711</c:v>
                </c:pt>
                <c:pt idx="33">
                  <c:v>-11.596251140895333</c:v>
                </c:pt>
                <c:pt idx="34">
                  <c:v>-11.274576424225629</c:v>
                </c:pt>
                <c:pt idx="35">
                  <c:v>-10.593107900277346</c:v>
                </c:pt>
                <c:pt idx="36">
                  <c:v>-10.371232528821707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-7.3829302510241632</c:v>
                </c:pt>
                <c:pt idx="1">
                  <c:v>-2.6824950688934166</c:v>
                </c:pt>
                <c:pt idx="2">
                  <c:v>1.3454182464106594</c:v>
                </c:pt>
                <c:pt idx="3">
                  <c:v>7.6763110796860019</c:v>
                </c:pt>
                <c:pt idx="4">
                  <c:v>12.543499356895737</c:v>
                </c:pt>
                <c:pt idx="5">
                  <c:v>16.737779014726215</c:v>
                </c:pt>
                <c:pt idx="6">
                  <c:v>23.730832835214485</c:v>
                </c:pt>
                <c:pt idx="7">
                  <c:v>23.025148860093125</c:v>
                </c:pt>
                <c:pt idx="8">
                  <c:v>23.184590015125409</c:v>
                </c:pt>
                <c:pt idx="9">
                  <c:v>21.992868043256266</c:v>
                </c:pt>
                <c:pt idx="10">
                  <c:v>20.565699351697347</c:v>
                </c:pt>
                <c:pt idx="11">
                  <c:v>17.064391867717887</c:v>
                </c:pt>
                <c:pt idx="12">
                  <c:v>16.867898027183472</c:v>
                </c:pt>
                <c:pt idx="13">
                  <c:v>16.472891552446555</c:v>
                </c:pt>
                <c:pt idx="14">
                  <c:v>18.418927437023243</c:v>
                </c:pt>
                <c:pt idx="15">
                  <c:v>16.825497947090071</c:v>
                </c:pt>
                <c:pt idx="16">
                  <c:v>14.423766747349148</c:v>
                </c:pt>
                <c:pt idx="17">
                  <c:v>13.765319108317044</c:v>
                </c:pt>
                <c:pt idx="18">
                  <c:v>8.710770761168888</c:v>
                </c:pt>
                <c:pt idx="19">
                  <c:v>6.753879810397919</c:v>
                </c:pt>
                <c:pt idx="20">
                  <c:v>6.7393458292717838</c:v>
                </c:pt>
                <c:pt idx="21">
                  <c:v>4.3374402748030718</c:v>
                </c:pt>
                <c:pt idx="22">
                  <c:v>1.8812404792645196</c:v>
                </c:pt>
                <c:pt idx="23">
                  <c:v>1.2376245555336425</c:v>
                </c:pt>
                <c:pt idx="24">
                  <c:v>-0.91010607760490814</c:v>
                </c:pt>
                <c:pt idx="25">
                  <c:v>-0.49274486654098837</c:v>
                </c:pt>
                <c:pt idx="26">
                  <c:v>-3.8825804755220901</c:v>
                </c:pt>
                <c:pt idx="27">
                  <c:v>-4.1562901580552563</c:v>
                </c:pt>
                <c:pt idx="28">
                  <c:v>-3.8907402349616262</c:v>
                </c:pt>
                <c:pt idx="29">
                  <c:v>-5.5327071001824493</c:v>
                </c:pt>
                <c:pt idx="30">
                  <c:v>-4.4815461832568815</c:v>
                </c:pt>
                <c:pt idx="31">
                  <c:v>-4.8628546700707176</c:v>
                </c:pt>
                <c:pt idx="32">
                  <c:v>-5.1613916012698979</c:v>
                </c:pt>
                <c:pt idx="33">
                  <c:v>-3.6781313091420316</c:v>
                </c:pt>
                <c:pt idx="34">
                  <c:v>-2.2646791421568366</c:v>
                </c:pt>
                <c:pt idx="35">
                  <c:v>-0.96214514603587986</c:v>
                </c:pt>
                <c:pt idx="36">
                  <c:v>-1.2099909921284393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Educación</c:v>
                </c:pt>
                <c:pt idx="4">
                  <c:v>Prendas de vestir y calzado</c:v>
                </c:pt>
                <c:pt idx="5">
                  <c:v>Alimentos y bebidas no alcohólicas</c:v>
                </c:pt>
                <c:pt idx="6">
                  <c:v>Muebles, artículos para el hogar y para la conservación ordinaria del hogar</c:v>
                </c:pt>
                <c:pt idx="7">
                  <c:v>Alojamiento, agua, electricidad, gas y otros combustibles</c:v>
                </c:pt>
                <c:pt idx="8">
                  <c:v>Bienes y servicios diversos</c:v>
                </c:pt>
                <c:pt idx="9">
                  <c:v>Salud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Transporte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0.92</c:v>
                </c:pt>
                <c:pt idx="1">
                  <c:v>-0.21</c:v>
                </c:pt>
                <c:pt idx="2">
                  <c:v>-0.12</c:v>
                </c:pt>
                <c:pt idx="3">
                  <c:v>0</c:v>
                </c:pt>
                <c:pt idx="4">
                  <c:v>0.3</c:v>
                </c:pt>
                <c:pt idx="5">
                  <c:v>0.48</c:v>
                </c:pt>
                <c:pt idx="6">
                  <c:v>0.69</c:v>
                </c:pt>
                <c:pt idx="7">
                  <c:v>0.84</c:v>
                </c:pt>
                <c:pt idx="8">
                  <c:v>0.97</c:v>
                </c:pt>
                <c:pt idx="9">
                  <c:v>1.1000000000000001</c:v>
                </c:pt>
                <c:pt idx="10">
                  <c:v>1.1100000000000001</c:v>
                </c:pt>
                <c:pt idx="11">
                  <c:v>1.72</c:v>
                </c:pt>
                <c:pt idx="12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7.0035744472674963</c:v>
                </c:pt>
                <c:pt idx="1">
                  <c:v>9.7429067702318832</c:v>
                </c:pt>
                <c:pt idx="2">
                  <c:v>15.508157852603176</c:v>
                </c:pt>
                <c:pt idx="3">
                  <c:v>24.273787808280048</c:v>
                </c:pt>
                <c:pt idx="4">
                  <c:v>28.334554016186388</c:v>
                </c:pt>
                <c:pt idx="5">
                  <c:v>22.124469637349819</c:v>
                </c:pt>
                <c:pt idx="6">
                  <c:v>15.16043546082966</c:v>
                </c:pt>
                <c:pt idx="7">
                  <c:v>14.72760373260536</c:v>
                </c:pt>
                <c:pt idx="8">
                  <c:v>16.483678555547485</c:v>
                </c:pt>
                <c:pt idx="9">
                  <c:v>17.417544674256575</c:v>
                </c:pt>
                <c:pt idx="10">
                  <c:v>20.809181916222769</c:v>
                </c:pt>
                <c:pt idx="11">
                  <c:v>19.464972511700381</c:v>
                </c:pt>
                <c:pt idx="12">
                  <c:v>20.962710624449059</c:v>
                </c:pt>
                <c:pt idx="13">
                  <c:v>28.500290065599643</c:v>
                </c:pt>
                <c:pt idx="14">
                  <c:v>27.649313040244692</c:v>
                </c:pt>
                <c:pt idx="15">
                  <c:v>26.802765955729384</c:v>
                </c:pt>
                <c:pt idx="16">
                  <c:v>23.622533429869534</c:v>
                </c:pt>
                <c:pt idx="17">
                  <c:v>31.706887110023729</c:v>
                </c:pt>
                <c:pt idx="18">
                  <c:v>32.667830627403532</c:v>
                </c:pt>
                <c:pt idx="19">
                  <c:v>30.643888612287554</c:v>
                </c:pt>
                <c:pt idx="20">
                  <c:v>28.181625400864363</c:v>
                </c:pt>
                <c:pt idx="21">
                  <c:v>21.618301138665458</c:v>
                </c:pt>
                <c:pt idx="22">
                  <c:v>15.675152681220439</c:v>
                </c:pt>
                <c:pt idx="23">
                  <c:v>13.883626479852438</c:v>
                </c:pt>
                <c:pt idx="24">
                  <c:v>7.6307656498533873</c:v>
                </c:pt>
                <c:pt idx="25">
                  <c:v>-4.4502936087697975</c:v>
                </c:pt>
                <c:pt idx="26">
                  <c:v>-9.6442406221703436</c:v>
                </c:pt>
                <c:pt idx="27">
                  <c:v>-14.366322325066733</c:v>
                </c:pt>
                <c:pt idx="28">
                  <c:v>-18.75049057646126</c:v>
                </c:pt>
                <c:pt idx="29">
                  <c:v>-24.1690374570166</c:v>
                </c:pt>
                <c:pt idx="30">
                  <c:v>-23.41154054663204</c:v>
                </c:pt>
                <c:pt idx="31">
                  <c:v>-25.291481885462446</c:v>
                </c:pt>
                <c:pt idx="32">
                  <c:v>-26.704386345917015</c:v>
                </c:pt>
                <c:pt idx="33">
                  <c:v>-23.151205385455427</c:v>
                </c:pt>
                <c:pt idx="34">
                  <c:v>-20.865750847691885</c:v>
                </c:pt>
                <c:pt idx="35">
                  <c:v>-20.04898952019974</c:v>
                </c:pt>
                <c:pt idx="36">
                  <c:v>-17.818976498968979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24.15584030111944</c:v>
                </c:pt>
                <c:pt idx="1">
                  <c:v>26.68382317621338</c:v>
                </c:pt>
                <c:pt idx="2">
                  <c:v>26.406312893102665</c:v>
                </c:pt>
                <c:pt idx="3">
                  <c:v>26.647441210413689</c:v>
                </c:pt>
                <c:pt idx="4">
                  <c:v>36.397424135169445</c:v>
                </c:pt>
                <c:pt idx="5">
                  <c:v>33.917516018682363</c:v>
                </c:pt>
                <c:pt idx="6">
                  <c:v>29.795862845305123</c:v>
                </c:pt>
                <c:pt idx="7">
                  <c:v>31.416360284228716</c:v>
                </c:pt>
                <c:pt idx="8">
                  <c:v>27.327088111840396</c:v>
                </c:pt>
                <c:pt idx="9">
                  <c:v>22.352400460373218</c:v>
                </c:pt>
                <c:pt idx="10">
                  <c:v>23.163028395557305</c:v>
                </c:pt>
                <c:pt idx="11">
                  <c:v>20.714103279301654</c:v>
                </c:pt>
                <c:pt idx="12">
                  <c:v>12.509634998380562</c:v>
                </c:pt>
                <c:pt idx="13">
                  <c:v>15.165691522678415</c:v>
                </c:pt>
                <c:pt idx="14">
                  <c:v>37.304104086523608</c:v>
                </c:pt>
                <c:pt idx="15">
                  <c:v>34.448535780557023</c:v>
                </c:pt>
                <c:pt idx="16">
                  <c:v>29.788134564502855</c:v>
                </c:pt>
                <c:pt idx="17">
                  <c:v>27.642274586615784</c:v>
                </c:pt>
                <c:pt idx="18">
                  <c:v>16.632374638078346</c:v>
                </c:pt>
                <c:pt idx="19">
                  <c:v>11.647734419044184</c:v>
                </c:pt>
                <c:pt idx="20">
                  <c:v>11.350841525675534</c:v>
                </c:pt>
                <c:pt idx="21">
                  <c:v>11.038789001647558</c:v>
                </c:pt>
                <c:pt idx="22">
                  <c:v>6.1252704875083026</c:v>
                </c:pt>
                <c:pt idx="23">
                  <c:v>4.8108662130226634</c:v>
                </c:pt>
                <c:pt idx="24">
                  <c:v>4.8664340150964733</c:v>
                </c:pt>
                <c:pt idx="25">
                  <c:v>0.98951029408291902</c:v>
                </c:pt>
                <c:pt idx="26">
                  <c:v>-18.560350669360062</c:v>
                </c:pt>
                <c:pt idx="27">
                  <c:v>-19.763893056962416</c:v>
                </c:pt>
                <c:pt idx="28">
                  <c:v>-25.501008723299265</c:v>
                </c:pt>
                <c:pt idx="29">
                  <c:v>-23.887779578138606</c:v>
                </c:pt>
                <c:pt idx="30">
                  <c:v>-14.530167176138477</c:v>
                </c:pt>
                <c:pt idx="31">
                  <c:v>-14.138683816641304</c:v>
                </c:pt>
                <c:pt idx="32">
                  <c:v>-14.61817989626212</c:v>
                </c:pt>
                <c:pt idx="33">
                  <c:v>-18.065974645934205</c:v>
                </c:pt>
                <c:pt idx="34">
                  <c:v>-19.363326805859472</c:v>
                </c:pt>
                <c:pt idx="35">
                  <c:v>-16.605831615517232</c:v>
                </c:pt>
                <c:pt idx="36">
                  <c:v>-18.552002690755046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27.72124672301841</c:v>
                </c:pt>
                <c:pt idx="1">
                  <c:v>51.160866688279299</c:v>
                </c:pt>
                <c:pt idx="2">
                  <c:v>86.482077551721716</c:v>
                </c:pt>
                <c:pt idx="3">
                  <c:v>99.798226270637286</c:v>
                </c:pt>
                <c:pt idx="4">
                  <c:v>124.86623214551801</c:v>
                </c:pt>
                <c:pt idx="5">
                  <c:v>82.050427695542112</c:v>
                </c:pt>
                <c:pt idx="6">
                  <c:v>66.839952282032698</c:v>
                </c:pt>
                <c:pt idx="7">
                  <c:v>68.043793640014258</c:v>
                </c:pt>
                <c:pt idx="8">
                  <c:v>61.163247371101733</c:v>
                </c:pt>
                <c:pt idx="9">
                  <c:v>73.637426485055641</c:v>
                </c:pt>
                <c:pt idx="10">
                  <c:v>51.394549108069583</c:v>
                </c:pt>
                <c:pt idx="11">
                  <c:v>36.05665049190344</c:v>
                </c:pt>
                <c:pt idx="12">
                  <c:v>33.884471627542439</c:v>
                </c:pt>
                <c:pt idx="13">
                  <c:v>36.792540892000233</c:v>
                </c:pt>
                <c:pt idx="14">
                  <c:v>58.084176308847645</c:v>
                </c:pt>
                <c:pt idx="15">
                  <c:v>46.451561209979161</c:v>
                </c:pt>
                <c:pt idx="16">
                  <c:v>31.087747633099639</c:v>
                </c:pt>
                <c:pt idx="17">
                  <c:v>34.319173967064671</c:v>
                </c:pt>
                <c:pt idx="18">
                  <c:v>8.5693119829755204</c:v>
                </c:pt>
                <c:pt idx="19">
                  <c:v>-1.5306401891479311</c:v>
                </c:pt>
                <c:pt idx="20">
                  <c:v>-9.4904177550739917</c:v>
                </c:pt>
                <c:pt idx="21">
                  <c:v>-18.152433037453108</c:v>
                </c:pt>
                <c:pt idx="22">
                  <c:v>-16.172974584110449</c:v>
                </c:pt>
                <c:pt idx="23">
                  <c:v>-18.993898910777645</c:v>
                </c:pt>
                <c:pt idx="24">
                  <c:v>-24.481897446577733</c:v>
                </c:pt>
                <c:pt idx="25">
                  <c:v>-32.643906157851177</c:v>
                </c:pt>
                <c:pt idx="26">
                  <c:v>-47.668668125559599</c:v>
                </c:pt>
                <c:pt idx="27">
                  <c:v>-45.257830962806736</c:v>
                </c:pt>
                <c:pt idx="28">
                  <c:v>-48.228079331141437</c:v>
                </c:pt>
                <c:pt idx="29">
                  <c:v>-45.329399967687387</c:v>
                </c:pt>
                <c:pt idx="30">
                  <c:v>-23.109999215094518</c:v>
                </c:pt>
                <c:pt idx="31">
                  <c:v>-22.96159591228087</c:v>
                </c:pt>
                <c:pt idx="32">
                  <c:v>-20.781288925304011</c:v>
                </c:pt>
                <c:pt idx="33">
                  <c:v>-20.67391295832563</c:v>
                </c:pt>
                <c:pt idx="34">
                  <c:v>-19.769177791501548</c:v>
                </c:pt>
                <c:pt idx="35">
                  <c:v>-15.420515462648666</c:v>
                </c:pt>
                <c:pt idx="36">
                  <c:v>-12.77702274954315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7.5610539845758495</c:v>
                </c:pt>
                <c:pt idx="1">
                  <c:v>9.5418555863842585</c:v>
                </c:pt>
                <c:pt idx="2">
                  <c:v>30.094554346461564</c:v>
                </c:pt>
                <c:pt idx="3">
                  <c:v>58.258314287046943</c:v>
                </c:pt>
                <c:pt idx="4">
                  <c:v>57.415853324819864</c:v>
                </c:pt>
                <c:pt idx="5">
                  <c:v>43.756404625969793</c:v>
                </c:pt>
                <c:pt idx="6">
                  <c:v>44.124698310539031</c:v>
                </c:pt>
                <c:pt idx="7">
                  <c:v>48.645184309113318</c:v>
                </c:pt>
                <c:pt idx="8">
                  <c:v>53.480584253651614</c:v>
                </c:pt>
                <c:pt idx="9">
                  <c:v>40.555729497749809</c:v>
                </c:pt>
                <c:pt idx="10">
                  <c:v>37.310103902531523</c:v>
                </c:pt>
                <c:pt idx="11">
                  <c:v>33.614177803602558</c:v>
                </c:pt>
                <c:pt idx="12">
                  <c:v>19.656354161776449</c:v>
                </c:pt>
                <c:pt idx="13">
                  <c:v>10.33854327546797</c:v>
                </c:pt>
                <c:pt idx="14">
                  <c:v>22.574960841351512</c:v>
                </c:pt>
                <c:pt idx="15">
                  <c:v>21.55972766659788</c:v>
                </c:pt>
                <c:pt idx="16">
                  <c:v>12.72305848577038</c:v>
                </c:pt>
                <c:pt idx="17">
                  <c:v>8.867303775654122</c:v>
                </c:pt>
                <c:pt idx="18">
                  <c:v>3.0026472008754865</c:v>
                </c:pt>
                <c:pt idx="19">
                  <c:v>-8.352306624621022</c:v>
                </c:pt>
                <c:pt idx="20">
                  <c:v>-9.5004874425514032</c:v>
                </c:pt>
                <c:pt idx="21">
                  <c:v>-8.8062767616266058</c:v>
                </c:pt>
                <c:pt idx="22">
                  <c:v>-4.8191925102398727</c:v>
                </c:pt>
                <c:pt idx="23">
                  <c:v>0.63885523768105656</c:v>
                </c:pt>
                <c:pt idx="24">
                  <c:v>3.6566227244193499</c:v>
                </c:pt>
                <c:pt idx="25">
                  <c:v>13.244310069706899</c:v>
                </c:pt>
                <c:pt idx="26">
                  <c:v>7.7014353193528535</c:v>
                </c:pt>
                <c:pt idx="27">
                  <c:v>22.917783256511925</c:v>
                </c:pt>
                <c:pt idx="28">
                  <c:v>30.588592658363865</c:v>
                </c:pt>
                <c:pt idx="29">
                  <c:v>29.73329495850723</c:v>
                </c:pt>
                <c:pt idx="30">
                  <c:v>29.675380637747764</c:v>
                </c:pt>
                <c:pt idx="31">
                  <c:v>34.144381119392108</c:v>
                </c:pt>
                <c:pt idx="32">
                  <c:v>48.357839634866451</c:v>
                </c:pt>
                <c:pt idx="33">
                  <c:v>46.602844841411809</c:v>
                </c:pt>
                <c:pt idx="34">
                  <c:v>41.085919441302252</c:v>
                </c:pt>
                <c:pt idx="35">
                  <c:v>14.556737588652481</c:v>
                </c:pt>
                <c:pt idx="36">
                  <c:v>15.867166022550677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Enero-2022</c:v>
                </c:pt>
                <c:pt idx="1">
                  <c:v>Febrero-2022</c:v>
                </c:pt>
                <c:pt idx="2">
                  <c:v>Marzo-2022</c:v>
                </c:pt>
                <c:pt idx="3">
                  <c:v>Abril-2022</c:v>
                </c:pt>
                <c:pt idx="4">
                  <c:v>Mayo-2022</c:v>
                </c:pt>
                <c:pt idx="5">
                  <c:v>Junio-2022</c:v>
                </c:pt>
                <c:pt idx="6">
                  <c:v>Julio-2022</c:v>
                </c:pt>
                <c:pt idx="7">
                  <c:v>Agosto-2022</c:v>
                </c:pt>
                <c:pt idx="8">
                  <c:v>Septiembre-2022</c:v>
                </c:pt>
                <c:pt idx="9">
                  <c:v>Octubre-2022</c:v>
                </c:pt>
                <c:pt idx="10">
                  <c:v>Noviembre-2022</c:v>
                </c:pt>
                <c:pt idx="11">
                  <c:v>Diciembre-2022</c:v>
                </c:pt>
                <c:pt idx="12">
                  <c:v>Enero-2023</c:v>
                </c:pt>
                <c:pt idx="13">
                  <c:v>Febrero-2023</c:v>
                </c:pt>
                <c:pt idx="14">
                  <c:v>Marzo-2023</c:v>
                </c:pt>
                <c:pt idx="15">
                  <c:v>Abril-2023</c:v>
                </c:pt>
                <c:pt idx="16">
                  <c:v>Mayo-2023</c:v>
                </c:pt>
                <c:pt idx="17">
                  <c:v>Junio-2023</c:v>
                </c:pt>
                <c:pt idx="18">
                  <c:v>Julio-2023</c:v>
                </c:pt>
                <c:pt idx="19">
                  <c:v>Agosto-2023</c:v>
                </c:pt>
                <c:pt idx="20">
                  <c:v>Septiembre-2023</c:v>
                </c:pt>
                <c:pt idx="21">
                  <c:v>Octubre-2023</c:v>
                </c:pt>
                <c:pt idx="22">
                  <c:v>Noviembre-2023</c:v>
                </c:pt>
                <c:pt idx="23">
                  <c:v>Diciembre-2023</c:v>
                </c:pt>
                <c:pt idx="24">
                  <c:v>Enero-2024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1.67</c:v>
                </c:pt>
                <c:pt idx="1">
                  <c:v>1.63</c:v>
                </c:pt>
                <c:pt idx="2">
                  <c:v>1</c:v>
                </c:pt>
                <c:pt idx="3">
                  <c:v>1.25</c:v>
                </c:pt>
                <c:pt idx="4">
                  <c:v>0.84</c:v>
                </c:pt>
                <c:pt idx="5">
                  <c:v>0.51</c:v>
                </c:pt>
                <c:pt idx="6">
                  <c:v>0.81</c:v>
                </c:pt>
                <c:pt idx="7">
                  <c:v>1.02</c:v>
                </c:pt>
                <c:pt idx="8">
                  <c:v>0.93</c:v>
                </c:pt>
                <c:pt idx="9">
                  <c:v>0.72</c:v>
                </c:pt>
                <c:pt idx="10">
                  <c:v>0.77</c:v>
                </c:pt>
                <c:pt idx="11">
                  <c:v>1.26</c:v>
                </c:pt>
                <c:pt idx="12">
                  <c:v>1.78</c:v>
                </c:pt>
                <c:pt idx="13">
                  <c:v>1.66</c:v>
                </c:pt>
                <c:pt idx="14">
                  <c:v>1.05</c:v>
                </c:pt>
                <c:pt idx="15">
                  <c:v>0.78</c:v>
                </c:pt>
                <c:pt idx="16">
                  <c:v>0.43</c:v>
                </c:pt>
                <c:pt idx="17">
                  <c:v>0.3</c:v>
                </c:pt>
                <c:pt idx="18">
                  <c:v>0.5</c:v>
                </c:pt>
                <c:pt idx="19">
                  <c:v>0.7</c:v>
                </c:pt>
                <c:pt idx="20">
                  <c:v>0.54</c:v>
                </c:pt>
                <c:pt idx="21">
                  <c:v>0.25</c:v>
                </c:pt>
                <c:pt idx="22">
                  <c:v>0.47</c:v>
                </c:pt>
                <c:pt idx="23">
                  <c:v>0.45</c:v>
                </c:pt>
                <c:pt idx="24">
                  <c:v>0.92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Enero-2022</c:v>
                </c:pt>
                <c:pt idx="1">
                  <c:v>Febrero-2022</c:v>
                </c:pt>
                <c:pt idx="2">
                  <c:v>Marzo-2022</c:v>
                </c:pt>
                <c:pt idx="3">
                  <c:v>Abril-2022</c:v>
                </c:pt>
                <c:pt idx="4">
                  <c:v>Mayo-2022</c:v>
                </c:pt>
                <c:pt idx="5">
                  <c:v>Junio-2022</c:v>
                </c:pt>
                <c:pt idx="6">
                  <c:v>Julio-2022</c:v>
                </c:pt>
                <c:pt idx="7">
                  <c:v>Agosto-2022</c:v>
                </c:pt>
                <c:pt idx="8">
                  <c:v>Septiembre-2022</c:v>
                </c:pt>
                <c:pt idx="9">
                  <c:v>Octubre-2022</c:v>
                </c:pt>
                <c:pt idx="10">
                  <c:v>Noviembre-2022</c:v>
                </c:pt>
                <c:pt idx="11">
                  <c:v>Diciembre-2022</c:v>
                </c:pt>
                <c:pt idx="12">
                  <c:v>Enero-2023</c:v>
                </c:pt>
                <c:pt idx="13">
                  <c:v>Febrero-2023</c:v>
                </c:pt>
                <c:pt idx="14">
                  <c:v>Marzo-2023</c:v>
                </c:pt>
                <c:pt idx="15">
                  <c:v>Abril-2023</c:v>
                </c:pt>
                <c:pt idx="16">
                  <c:v>Mayo-2023</c:v>
                </c:pt>
                <c:pt idx="17">
                  <c:v>Junio-2023</c:v>
                </c:pt>
                <c:pt idx="18">
                  <c:v>Julio-2023</c:v>
                </c:pt>
                <c:pt idx="19">
                  <c:v>Agosto-2023</c:v>
                </c:pt>
                <c:pt idx="20">
                  <c:v>Septiembre-2023</c:v>
                </c:pt>
                <c:pt idx="21">
                  <c:v>Octubre-2023</c:v>
                </c:pt>
                <c:pt idx="22">
                  <c:v>Noviembre-2023</c:v>
                </c:pt>
                <c:pt idx="23">
                  <c:v>Diciembre-2023</c:v>
                </c:pt>
                <c:pt idx="24">
                  <c:v>Enero-2024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3.79</c:v>
                </c:pt>
                <c:pt idx="1">
                  <c:v>3.26</c:v>
                </c:pt>
                <c:pt idx="2">
                  <c:v>2.84</c:v>
                </c:pt>
                <c:pt idx="3">
                  <c:v>2.75</c:v>
                </c:pt>
                <c:pt idx="4">
                  <c:v>1.56</c:v>
                </c:pt>
                <c:pt idx="5">
                  <c:v>0.65</c:v>
                </c:pt>
                <c:pt idx="6">
                  <c:v>1.17</c:v>
                </c:pt>
                <c:pt idx="7">
                  <c:v>1.85</c:v>
                </c:pt>
                <c:pt idx="8">
                  <c:v>1.61</c:v>
                </c:pt>
                <c:pt idx="9">
                  <c:v>1.21</c:v>
                </c:pt>
                <c:pt idx="10">
                  <c:v>1.5</c:v>
                </c:pt>
                <c:pt idx="11">
                  <c:v>2.66</c:v>
                </c:pt>
                <c:pt idx="12">
                  <c:v>2.46</c:v>
                </c:pt>
                <c:pt idx="13">
                  <c:v>1.6</c:v>
                </c:pt>
                <c:pt idx="14">
                  <c:v>0.91</c:v>
                </c:pt>
                <c:pt idx="15">
                  <c:v>-7.0000000000000007E-2</c:v>
                </c:pt>
                <c:pt idx="16">
                  <c:v>-0.85</c:v>
                </c:pt>
                <c:pt idx="17">
                  <c:v>-0.53</c:v>
                </c:pt>
                <c:pt idx="18">
                  <c:v>0.22</c:v>
                </c:pt>
                <c:pt idx="19">
                  <c:v>1.1299999999999999</c:v>
                </c:pt>
                <c:pt idx="20">
                  <c:v>0.74</c:v>
                </c:pt>
                <c:pt idx="21">
                  <c:v>0.2</c:v>
                </c:pt>
                <c:pt idx="22">
                  <c:v>-0.45</c:v>
                </c:pt>
                <c:pt idx="23">
                  <c:v>-0.42</c:v>
                </c:pt>
                <c:pt idx="24">
                  <c:v>0.48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Alimentos y bebidas no alcohólicas</c:v>
                </c:pt>
                <c:pt idx="3">
                  <c:v>Prendas de vestir y calzado</c:v>
                </c:pt>
                <c:pt idx="4">
                  <c:v>Recreación y cultura</c:v>
                </c:pt>
                <c:pt idx="5">
                  <c:v>Muebles, artículos para el hogar y para la conservación ordinaria del hogar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Alojamiento, agua, electricidad, gas y otros combustibles</c:v>
                </c:pt>
                <c:pt idx="9">
                  <c:v>Educación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Transporte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8.35</c:v>
                </c:pt>
                <c:pt idx="1">
                  <c:v>-0.08</c:v>
                </c:pt>
                <c:pt idx="2">
                  <c:v>2.96</c:v>
                </c:pt>
                <c:pt idx="3">
                  <c:v>5.13</c:v>
                </c:pt>
                <c:pt idx="4">
                  <c:v>5.31</c:v>
                </c:pt>
                <c:pt idx="5">
                  <c:v>7.23</c:v>
                </c:pt>
                <c:pt idx="6">
                  <c:v>8.93</c:v>
                </c:pt>
                <c:pt idx="7">
                  <c:v>9.0399999999999991</c:v>
                </c:pt>
                <c:pt idx="8">
                  <c:v>9.64</c:v>
                </c:pt>
                <c:pt idx="9">
                  <c:v>11.41</c:v>
                </c:pt>
                <c:pt idx="10">
                  <c:v>11.55</c:v>
                </c:pt>
                <c:pt idx="11">
                  <c:v>11.7</c:v>
                </c:pt>
                <c:pt idx="12">
                  <c:v>13.22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1.6</c:v>
                </c:pt>
                <c:pt idx="1">
                  <c:v>1.56</c:v>
                </c:pt>
                <c:pt idx="2">
                  <c:v>1.51</c:v>
                </c:pt>
                <c:pt idx="3">
                  <c:v>1.95</c:v>
                </c:pt>
                <c:pt idx="4">
                  <c:v>3.3</c:v>
                </c:pt>
                <c:pt idx="5">
                  <c:v>3.63</c:v>
                </c:pt>
                <c:pt idx="6">
                  <c:v>3.97</c:v>
                </c:pt>
                <c:pt idx="7">
                  <c:v>4.4400000000000004</c:v>
                </c:pt>
                <c:pt idx="8">
                  <c:v>4.51</c:v>
                </c:pt>
                <c:pt idx="9">
                  <c:v>4.58</c:v>
                </c:pt>
                <c:pt idx="10">
                  <c:v>5.26</c:v>
                </c:pt>
                <c:pt idx="11">
                  <c:v>5.62</c:v>
                </c:pt>
                <c:pt idx="12">
                  <c:v>6.94</c:v>
                </c:pt>
                <c:pt idx="13">
                  <c:v>8.01</c:v>
                </c:pt>
                <c:pt idx="14">
                  <c:v>8.5299999999999994</c:v>
                </c:pt>
                <c:pt idx="15">
                  <c:v>9.23</c:v>
                </c:pt>
                <c:pt idx="16">
                  <c:v>9.07</c:v>
                </c:pt>
                <c:pt idx="17">
                  <c:v>9.67</c:v>
                </c:pt>
                <c:pt idx="18">
                  <c:v>10.210000000000001</c:v>
                </c:pt>
                <c:pt idx="19">
                  <c:v>10.84</c:v>
                </c:pt>
                <c:pt idx="20">
                  <c:v>11.44</c:v>
                </c:pt>
                <c:pt idx="21">
                  <c:v>12.22</c:v>
                </c:pt>
                <c:pt idx="22">
                  <c:v>12.53</c:v>
                </c:pt>
                <c:pt idx="23">
                  <c:v>13.12</c:v>
                </c:pt>
                <c:pt idx="24">
                  <c:v>13.25</c:v>
                </c:pt>
                <c:pt idx="25">
                  <c:v>13.28</c:v>
                </c:pt>
                <c:pt idx="26">
                  <c:v>13.34</c:v>
                </c:pt>
                <c:pt idx="27">
                  <c:v>12.82</c:v>
                </c:pt>
                <c:pt idx="28">
                  <c:v>12.36</c:v>
                </c:pt>
                <c:pt idx="29">
                  <c:v>12.13</c:v>
                </c:pt>
                <c:pt idx="30">
                  <c:v>11.78</c:v>
                </c:pt>
                <c:pt idx="31">
                  <c:v>11.43</c:v>
                </c:pt>
                <c:pt idx="32">
                  <c:v>10.99</c:v>
                </c:pt>
                <c:pt idx="33">
                  <c:v>10.48</c:v>
                </c:pt>
                <c:pt idx="34">
                  <c:v>10.15</c:v>
                </c:pt>
                <c:pt idx="35">
                  <c:v>9.2799999999999994</c:v>
                </c:pt>
                <c:pt idx="36">
                  <c:v>8.35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5.51</c:v>
                </c:pt>
                <c:pt idx="1">
                  <c:v>5.0199999999999996</c:v>
                </c:pt>
                <c:pt idx="2">
                  <c:v>3.92</c:v>
                </c:pt>
                <c:pt idx="3">
                  <c:v>3.98</c:v>
                </c:pt>
                <c:pt idx="4">
                  <c:v>9.52</c:v>
                </c:pt>
                <c:pt idx="5">
                  <c:v>8.52</c:v>
                </c:pt>
                <c:pt idx="6">
                  <c:v>9.81</c:v>
                </c:pt>
                <c:pt idx="7">
                  <c:v>11.5</c:v>
                </c:pt>
                <c:pt idx="8">
                  <c:v>12.4</c:v>
                </c:pt>
                <c:pt idx="9">
                  <c:v>13.76</c:v>
                </c:pt>
                <c:pt idx="10">
                  <c:v>15.34</c:v>
                </c:pt>
                <c:pt idx="11">
                  <c:v>17.23</c:v>
                </c:pt>
                <c:pt idx="12">
                  <c:v>19.940000000000001</c:v>
                </c:pt>
                <c:pt idx="13">
                  <c:v>23.3</c:v>
                </c:pt>
                <c:pt idx="14">
                  <c:v>25.37</c:v>
                </c:pt>
                <c:pt idx="15">
                  <c:v>26.17</c:v>
                </c:pt>
                <c:pt idx="16">
                  <c:v>21.6</c:v>
                </c:pt>
                <c:pt idx="17">
                  <c:v>23.65</c:v>
                </c:pt>
                <c:pt idx="18">
                  <c:v>24.61</c:v>
                </c:pt>
                <c:pt idx="19">
                  <c:v>25.57</c:v>
                </c:pt>
                <c:pt idx="20">
                  <c:v>26.62</c:v>
                </c:pt>
                <c:pt idx="21">
                  <c:v>27.02</c:v>
                </c:pt>
                <c:pt idx="22">
                  <c:v>27.08</c:v>
                </c:pt>
                <c:pt idx="23">
                  <c:v>27.81</c:v>
                </c:pt>
                <c:pt idx="24">
                  <c:v>26.18</c:v>
                </c:pt>
                <c:pt idx="25">
                  <c:v>24.14</c:v>
                </c:pt>
                <c:pt idx="26">
                  <c:v>21.81</c:v>
                </c:pt>
                <c:pt idx="27">
                  <c:v>18.47</c:v>
                </c:pt>
                <c:pt idx="28">
                  <c:v>15.66</c:v>
                </c:pt>
                <c:pt idx="29">
                  <c:v>14.31</c:v>
                </c:pt>
                <c:pt idx="30">
                  <c:v>13.24</c:v>
                </c:pt>
                <c:pt idx="31">
                  <c:v>12.44</c:v>
                </c:pt>
                <c:pt idx="32">
                  <c:v>11.47</c:v>
                </c:pt>
                <c:pt idx="33">
                  <c:v>10.36</c:v>
                </c:pt>
                <c:pt idx="34">
                  <c:v>8.25</c:v>
                </c:pt>
                <c:pt idx="35">
                  <c:v>5</c:v>
                </c:pt>
                <c:pt idx="36">
                  <c:v>2.96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3.6771300448430679</c:v>
                </c:pt>
                <c:pt idx="1">
                  <c:v>3.4506693108577053</c:v>
                </c:pt>
                <c:pt idx="2">
                  <c:v>3.2407864835490585</c:v>
                </c:pt>
                <c:pt idx="3">
                  <c:v>1.9775678866587896</c:v>
                </c:pt>
                <c:pt idx="4">
                  <c:v>1.9613640843682276</c:v>
                </c:pt>
                <c:pt idx="5">
                  <c:v>3.8760452533202141</c:v>
                </c:pt>
                <c:pt idx="6">
                  <c:v>5.8158954710678614</c:v>
                </c:pt>
                <c:pt idx="7">
                  <c:v>6.3277500244881963</c:v>
                </c:pt>
                <c:pt idx="8">
                  <c:v>5.4330862270776521</c:v>
                </c:pt>
                <c:pt idx="9">
                  <c:v>4.2135922330097202</c:v>
                </c:pt>
                <c:pt idx="10">
                  <c:v>3.4785969658904321</c:v>
                </c:pt>
                <c:pt idx="11">
                  <c:v>4.0761383497243173</c:v>
                </c:pt>
                <c:pt idx="12">
                  <c:v>6.0457516339869244</c:v>
                </c:pt>
                <c:pt idx="13">
                  <c:v>6.8340841560433176</c:v>
                </c:pt>
                <c:pt idx="14">
                  <c:v>8.6324050148339495</c:v>
                </c:pt>
                <c:pt idx="15">
                  <c:v>11.81862035697057</c:v>
                </c:pt>
                <c:pt idx="16">
                  <c:v>17.670372160463984</c:v>
                </c:pt>
                <c:pt idx="17">
                  <c:v>20.958424093190644</c:v>
                </c:pt>
                <c:pt idx="18">
                  <c:v>21.186519357534124</c:v>
                </c:pt>
                <c:pt idx="19">
                  <c:v>22.192538000921218</c:v>
                </c:pt>
                <c:pt idx="20">
                  <c:v>23.831991858636314</c:v>
                </c:pt>
                <c:pt idx="21">
                  <c:v>25.47978386435625</c:v>
                </c:pt>
                <c:pt idx="22">
                  <c:v>26.108880380987955</c:v>
                </c:pt>
                <c:pt idx="23">
                  <c:v>26.352288488210803</c:v>
                </c:pt>
                <c:pt idx="24">
                  <c:v>26.846732529683663</c:v>
                </c:pt>
                <c:pt idx="25">
                  <c:v>26.93</c:v>
                </c:pt>
                <c:pt idx="26">
                  <c:v>25.7</c:v>
                </c:pt>
                <c:pt idx="27">
                  <c:v>24.82</c:v>
                </c:pt>
                <c:pt idx="28">
                  <c:v>20.09</c:v>
                </c:pt>
                <c:pt idx="29">
                  <c:v>16.809999999999999</c:v>
                </c:pt>
                <c:pt idx="30">
                  <c:v>16.63</c:v>
                </c:pt>
                <c:pt idx="31">
                  <c:v>16.32</c:v>
                </c:pt>
                <c:pt idx="32">
                  <c:v>16.420000000000002</c:v>
                </c:pt>
                <c:pt idx="33">
                  <c:v>16.75</c:v>
                </c:pt>
                <c:pt idx="34">
                  <c:v>16.75</c:v>
                </c:pt>
                <c:pt idx="35">
                  <c:v>16.25</c:v>
                </c:pt>
                <c:pt idx="36">
                  <c:v>14.77</c:v>
                </c:pt>
                <c:pt idx="37">
                  <c:v>13.78</c:v>
                </c:pt>
                <c:pt idx="38">
                  <c:v>12.45</c:v>
                </c:pt>
                <c:pt idx="39">
                  <c:v>12.24</c:v>
                </c:pt>
                <c:pt idx="40">
                  <c:v>12.03</c:v>
                </c:pt>
                <c:pt idx="41">
                  <c:v>11.12</c:v>
                </c:pt>
                <c:pt idx="42">
                  <c:v>10.54</c:v>
                </c:pt>
                <c:pt idx="43">
                  <c:v>10.36</c:v>
                </c:pt>
                <c:pt idx="44">
                  <c:v>9.76</c:v>
                </c:pt>
                <c:pt idx="45">
                  <c:v>8.4600000000000009</c:v>
                </c:pt>
                <c:pt idx="46">
                  <c:v>7.7</c:v>
                </c:pt>
                <c:pt idx="47">
                  <c:v>7.38</c:v>
                </c:pt>
                <c:pt idx="48">
                  <c:v>7.45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5.2804295942720785</c:v>
                </c:pt>
                <c:pt idx="1">
                  <c:v>6.1078557950144017</c:v>
                </c:pt>
                <c:pt idx="2">
                  <c:v>7.046979865771803</c:v>
                </c:pt>
                <c:pt idx="3">
                  <c:v>7.9299488390397528</c:v>
                </c:pt>
                <c:pt idx="4">
                  <c:v>8.3398821218074772</c:v>
                </c:pt>
                <c:pt idx="5">
                  <c:v>8.3505255919048977</c:v>
                </c:pt>
                <c:pt idx="6">
                  <c:v>8.3889324960753555</c:v>
                </c:pt>
                <c:pt idx="7">
                  <c:v>8.5719890153001188</c:v>
                </c:pt>
                <c:pt idx="8">
                  <c:v>6.6692367000771071</c:v>
                </c:pt>
                <c:pt idx="9">
                  <c:v>6.0388553928605546</c:v>
                </c:pt>
                <c:pt idx="10">
                  <c:v>5.5275425744458317</c:v>
                </c:pt>
                <c:pt idx="11">
                  <c:v>5.253882479997813</c:v>
                </c:pt>
                <c:pt idx="12">
                  <c:v>5.487862472844057</c:v>
                </c:pt>
                <c:pt idx="13">
                  <c:v>4.3335829277424125</c:v>
                </c:pt>
                <c:pt idx="14">
                  <c:v>3.0333763599483774</c:v>
                </c:pt>
                <c:pt idx="15">
                  <c:v>2.2971741112123993</c:v>
                </c:pt>
                <c:pt idx="16">
                  <c:v>2.38462235923474</c:v>
                </c:pt>
                <c:pt idx="17">
                  <c:v>3.1915858192039082</c:v>
                </c:pt>
                <c:pt idx="18">
                  <c:v>3.385534534262689</c:v>
                </c:pt>
                <c:pt idx="19">
                  <c:v>3.6766034327010004</c:v>
                </c:pt>
                <c:pt idx="20">
                  <c:v>5.0144560896277568</c:v>
                </c:pt>
                <c:pt idx="21">
                  <c:v>6.9404332129963819</c:v>
                </c:pt>
                <c:pt idx="22">
                  <c:v>10.223584565452583</c:v>
                </c:pt>
                <c:pt idx="23">
                  <c:v>12.783988460151448</c:v>
                </c:pt>
                <c:pt idx="24">
                  <c:v>16.780085959885355</c:v>
                </c:pt>
                <c:pt idx="25">
                  <c:v>22.64</c:v>
                </c:pt>
                <c:pt idx="26">
                  <c:v>26.41</c:v>
                </c:pt>
                <c:pt idx="27">
                  <c:v>32.119999999999997</c:v>
                </c:pt>
                <c:pt idx="28">
                  <c:v>35.9</c:v>
                </c:pt>
                <c:pt idx="29">
                  <c:v>37.72</c:v>
                </c:pt>
                <c:pt idx="30">
                  <c:v>38.15</c:v>
                </c:pt>
                <c:pt idx="31">
                  <c:v>38.01</c:v>
                </c:pt>
                <c:pt idx="32">
                  <c:v>36.770000000000003</c:v>
                </c:pt>
                <c:pt idx="33">
                  <c:v>35.49</c:v>
                </c:pt>
                <c:pt idx="34">
                  <c:v>34.65</c:v>
                </c:pt>
                <c:pt idx="35">
                  <c:v>36.65</c:v>
                </c:pt>
                <c:pt idx="36">
                  <c:v>35.979999999999997</c:v>
                </c:pt>
                <c:pt idx="37">
                  <c:v>34.549999999999997</c:v>
                </c:pt>
                <c:pt idx="38">
                  <c:v>32.659999999999997</c:v>
                </c:pt>
                <c:pt idx="39">
                  <c:v>27.83</c:v>
                </c:pt>
                <c:pt idx="40">
                  <c:v>23.87</c:v>
                </c:pt>
                <c:pt idx="41">
                  <c:v>21.82</c:v>
                </c:pt>
                <c:pt idx="42">
                  <c:v>20.76</c:v>
                </c:pt>
                <c:pt idx="43">
                  <c:v>20.77</c:v>
                </c:pt>
                <c:pt idx="44">
                  <c:v>20.34</c:v>
                </c:pt>
                <c:pt idx="45">
                  <c:v>19.55</c:v>
                </c:pt>
                <c:pt idx="46">
                  <c:v>16.37</c:v>
                </c:pt>
                <c:pt idx="47">
                  <c:v>12.23</c:v>
                </c:pt>
                <c:pt idx="48">
                  <c:v>8.7899999999999991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layout>
                <c:manualLayout>
                  <c:x val="-5.504849283842061E-3"/>
                  <c:y val="3.2522976735456441E-2"/>
                </c:manualLayout>
              </c:layout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3.655871249751641</c:v>
                </c:pt>
                <c:pt idx="1">
                  <c:v>4.167081054201887</c:v>
                </c:pt>
                <c:pt idx="2">
                  <c:v>3.6394287980960058</c:v>
                </c:pt>
                <c:pt idx="3">
                  <c:v>4.644268774703562</c:v>
                </c:pt>
                <c:pt idx="4">
                  <c:v>3.7485357282311753</c:v>
                </c:pt>
                <c:pt idx="5">
                  <c:v>2.3841568929052102</c:v>
                </c:pt>
                <c:pt idx="6">
                  <c:v>2.4954410212112634</c:v>
                </c:pt>
                <c:pt idx="7">
                  <c:v>2.4528664871104269</c:v>
                </c:pt>
                <c:pt idx="8">
                  <c:v>2.8362657436784815</c:v>
                </c:pt>
                <c:pt idx="9">
                  <c:v>3.7051331532226897</c:v>
                </c:pt>
                <c:pt idx="10">
                  <c:v>3.973828538439335</c:v>
                </c:pt>
                <c:pt idx="11">
                  <c:v>4.4541392543659697</c:v>
                </c:pt>
                <c:pt idx="12">
                  <c:v>5.740847230208928</c:v>
                </c:pt>
                <c:pt idx="13">
                  <c:v>5.9862516708039095</c:v>
                </c:pt>
                <c:pt idx="14">
                  <c:v>7.8939814371830437</c:v>
                </c:pt>
                <c:pt idx="15">
                  <c:v>12.124645892351268</c:v>
                </c:pt>
                <c:pt idx="16">
                  <c:v>20.831765148663891</c:v>
                </c:pt>
                <c:pt idx="17">
                  <c:v>23.521126760563391</c:v>
                </c:pt>
                <c:pt idx="18">
                  <c:v>24.449854855323537</c:v>
                </c:pt>
                <c:pt idx="19">
                  <c:v>26.053891653365866</c:v>
                </c:pt>
                <c:pt idx="20">
                  <c:v>27.019446522064342</c:v>
                </c:pt>
                <c:pt idx="21">
                  <c:v>28.349460364718993</c:v>
                </c:pt>
                <c:pt idx="22">
                  <c:v>30.612622617064602</c:v>
                </c:pt>
                <c:pt idx="23">
                  <c:v>33.033501606241401</c:v>
                </c:pt>
                <c:pt idx="24">
                  <c:v>34.859059186078127</c:v>
                </c:pt>
                <c:pt idx="25">
                  <c:v>35.93</c:v>
                </c:pt>
                <c:pt idx="26">
                  <c:v>35.9</c:v>
                </c:pt>
                <c:pt idx="27">
                  <c:v>32.049999999999997</c:v>
                </c:pt>
                <c:pt idx="28">
                  <c:v>26.7</c:v>
                </c:pt>
                <c:pt idx="29">
                  <c:v>26.96</c:v>
                </c:pt>
                <c:pt idx="30">
                  <c:v>27.15</c:v>
                </c:pt>
                <c:pt idx="31">
                  <c:v>26.63</c:v>
                </c:pt>
                <c:pt idx="32">
                  <c:v>25.17</c:v>
                </c:pt>
                <c:pt idx="33">
                  <c:v>23.69</c:v>
                </c:pt>
                <c:pt idx="34">
                  <c:v>21.6</c:v>
                </c:pt>
                <c:pt idx="35">
                  <c:v>20.21</c:v>
                </c:pt>
                <c:pt idx="36">
                  <c:v>18.25</c:v>
                </c:pt>
                <c:pt idx="37">
                  <c:v>17.2</c:v>
                </c:pt>
                <c:pt idx="38">
                  <c:v>15.89</c:v>
                </c:pt>
                <c:pt idx="39">
                  <c:v>13.76</c:v>
                </c:pt>
                <c:pt idx="40">
                  <c:v>10.06</c:v>
                </c:pt>
                <c:pt idx="41">
                  <c:v>7.48</c:v>
                </c:pt>
                <c:pt idx="42">
                  <c:v>6.74</c:v>
                </c:pt>
                <c:pt idx="43">
                  <c:v>6.13</c:v>
                </c:pt>
                <c:pt idx="44">
                  <c:v>5.97</c:v>
                </c:pt>
                <c:pt idx="45">
                  <c:v>5.26</c:v>
                </c:pt>
                <c:pt idx="46">
                  <c:v>4.9000000000000004</c:v>
                </c:pt>
                <c:pt idx="47">
                  <c:v>3.46</c:v>
                </c:pt>
                <c:pt idx="48">
                  <c:v>2.85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  <c:pt idx="25">
                  <c:v>Febrero-2022</c:v>
                </c:pt>
                <c:pt idx="26">
                  <c:v>Marzo-2022</c:v>
                </c:pt>
                <c:pt idx="27">
                  <c:v>Abril-2022</c:v>
                </c:pt>
                <c:pt idx="28">
                  <c:v>Mayo-2022</c:v>
                </c:pt>
                <c:pt idx="29">
                  <c:v>Junio-2022</c:v>
                </c:pt>
                <c:pt idx="30">
                  <c:v>Julio-2022</c:v>
                </c:pt>
                <c:pt idx="31">
                  <c:v>Agosto-2022</c:v>
                </c:pt>
                <c:pt idx="32">
                  <c:v>Septiembre-2022</c:v>
                </c:pt>
                <c:pt idx="33">
                  <c:v>Octubre-2022</c:v>
                </c:pt>
                <c:pt idx="34">
                  <c:v>Noviembre-2022</c:v>
                </c:pt>
                <c:pt idx="35">
                  <c:v>Diciembre-2022</c:v>
                </c:pt>
                <c:pt idx="36">
                  <c:v>Enero-2023</c:v>
                </c:pt>
                <c:pt idx="37">
                  <c:v>Febrero-2023</c:v>
                </c:pt>
                <c:pt idx="38">
                  <c:v>Marzo-2023</c:v>
                </c:pt>
                <c:pt idx="39">
                  <c:v>Abril-2023</c:v>
                </c:pt>
                <c:pt idx="40">
                  <c:v>Mayo-2023</c:v>
                </c:pt>
                <c:pt idx="41">
                  <c:v>Junio-2023</c:v>
                </c:pt>
                <c:pt idx="42">
                  <c:v>Julio-2023</c:v>
                </c:pt>
                <c:pt idx="43">
                  <c:v>Agosto-2023</c:v>
                </c:pt>
                <c:pt idx="44">
                  <c:v>Septiembre-2023</c:v>
                </c:pt>
                <c:pt idx="45">
                  <c:v>Octubre-2023</c:v>
                </c:pt>
                <c:pt idx="46">
                  <c:v>Noviembre-2023</c:v>
                </c:pt>
                <c:pt idx="47">
                  <c:v>Diciembre-2023</c:v>
                </c:pt>
                <c:pt idx="48">
                  <c:v>Enero-2024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15.384615384615373</c:v>
                </c:pt>
                <c:pt idx="1">
                  <c:v>16.748585736807925</c:v>
                </c:pt>
                <c:pt idx="2">
                  <c:v>16.785924741139809</c:v>
                </c:pt>
                <c:pt idx="3">
                  <c:v>18.282085561497325</c:v>
                </c:pt>
                <c:pt idx="4">
                  <c:v>18.746704165934275</c:v>
                </c:pt>
                <c:pt idx="5">
                  <c:v>12.668439716312065</c:v>
                </c:pt>
                <c:pt idx="6">
                  <c:v>3.3916941554596747</c:v>
                </c:pt>
                <c:pt idx="7">
                  <c:v>-1.0682397959183731</c:v>
                </c:pt>
                <c:pt idx="8">
                  <c:v>-3.401617658175212</c:v>
                </c:pt>
                <c:pt idx="9">
                  <c:v>-1.0058231868713392</c:v>
                </c:pt>
                <c:pt idx="10">
                  <c:v>4.444798470606969</c:v>
                </c:pt>
                <c:pt idx="11">
                  <c:v>5.3749766712527673</c:v>
                </c:pt>
                <c:pt idx="12">
                  <c:v>7.4083333333333314</c:v>
                </c:pt>
                <c:pt idx="13">
                  <c:v>4.1623639685439713</c:v>
                </c:pt>
                <c:pt idx="14">
                  <c:v>-1.383983276868733</c:v>
                </c:pt>
                <c:pt idx="15">
                  <c:v>-0.31788640858998463</c:v>
                </c:pt>
                <c:pt idx="16">
                  <c:v>15.668714380874832</c:v>
                </c:pt>
                <c:pt idx="17">
                  <c:v>12.38492406955703</c:v>
                </c:pt>
                <c:pt idx="18">
                  <c:v>18.259162303664937</c:v>
                </c:pt>
                <c:pt idx="19">
                  <c:v>23.521353746978235</c:v>
                </c:pt>
                <c:pt idx="20">
                  <c:v>23.029971046247738</c:v>
                </c:pt>
                <c:pt idx="21">
                  <c:v>24.346829640947306</c:v>
                </c:pt>
                <c:pt idx="22">
                  <c:v>21.979865771812086</c:v>
                </c:pt>
                <c:pt idx="23">
                  <c:v>24.288650015807775</c:v>
                </c:pt>
                <c:pt idx="24">
                  <c:v>28.582512219722247</c:v>
                </c:pt>
                <c:pt idx="25">
                  <c:v>33.58</c:v>
                </c:pt>
                <c:pt idx="26">
                  <c:v>34.72</c:v>
                </c:pt>
                <c:pt idx="27">
                  <c:v>32.69</c:v>
                </c:pt>
                <c:pt idx="28">
                  <c:v>17.649999999999999</c:v>
                </c:pt>
                <c:pt idx="29">
                  <c:v>27.99</c:v>
                </c:pt>
                <c:pt idx="30">
                  <c:v>28.06</c:v>
                </c:pt>
                <c:pt idx="31">
                  <c:v>24.6</c:v>
                </c:pt>
                <c:pt idx="32">
                  <c:v>28.87</c:v>
                </c:pt>
                <c:pt idx="33">
                  <c:v>27.29</c:v>
                </c:pt>
                <c:pt idx="34">
                  <c:v>24.94</c:v>
                </c:pt>
                <c:pt idx="35">
                  <c:v>22.81</c:v>
                </c:pt>
                <c:pt idx="36">
                  <c:v>19.899999999999999</c:v>
                </c:pt>
                <c:pt idx="37">
                  <c:v>21.93</c:v>
                </c:pt>
                <c:pt idx="38">
                  <c:v>27.11</c:v>
                </c:pt>
                <c:pt idx="39">
                  <c:v>20.84</c:v>
                </c:pt>
                <c:pt idx="40">
                  <c:v>15.91</c:v>
                </c:pt>
                <c:pt idx="41">
                  <c:v>14.71</c:v>
                </c:pt>
                <c:pt idx="42">
                  <c:v>18.899999999999999</c:v>
                </c:pt>
                <c:pt idx="43">
                  <c:v>23.32</c:v>
                </c:pt>
                <c:pt idx="44">
                  <c:v>20.8</c:v>
                </c:pt>
                <c:pt idx="45">
                  <c:v>20.97</c:v>
                </c:pt>
                <c:pt idx="46">
                  <c:v>17.89</c:v>
                </c:pt>
                <c:pt idx="47">
                  <c:v>13.53</c:v>
                </c:pt>
                <c:pt idx="48">
                  <c:v>13.44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Brasil</cx:pt>
          <cx:pt idx="3">Panamá</cx:pt>
          <cx:pt idx="4">Estados Unidos</cx:pt>
          <cx:pt idx="5">Bolivia</cx:pt>
          <cx:pt idx="6">Perú</cx:pt>
          <cx:pt idx="7">El Salvador</cx:pt>
          <cx:pt idx="8">Ecuador</cx:pt>
          <cx:pt idx="9">Australia</cx:pt>
          <cx:pt idx="10">Alemania</cx:pt>
          <cx:pt idx="11">Canada</cx:pt>
          <cx:pt idx="12">Colombia</cx:pt>
          <cx:pt idx="13">Chile</cx:pt>
          <cx:pt idx="14">Italia</cx:pt>
          <cx:pt idx="15">México</cx:pt>
          <cx:pt idx="16">Uruguay</cx:pt>
          <cx:pt idx="17">Japón</cx:pt>
          <cx:pt idx="18">Honduras</cx:pt>
          <cx:pt idx="19">Nicaragua</cx:pt>
          <cx:pt idx="20">España</cx:pt>
          <cx:pt idx="21">Paraguay</cx:pt>
          <cx:pt idx="22">Francia</cx:pt>
          <cx:pt idx="23">Reino Unido</cx:pt>
          <cx:pt idx="24">Rusia</cx:pt>
          <cx:pt idx="25">Guatemala</cx:pt>
          <cx:pt idx="26">India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-5.1500000000000004</cx:pt>
          <cx:pt idx="1">-2</cx:pt>
          <cx:pt idx="2">0.29999999999999999</cx:pt>
          <cx:pt idx="3">2.3799999999999999</cx:pt>
          <cx:pt idx="4">2.7000000000000002</cx:pt>
          <cx:pt idx="5">3.2999999999999998</cx:pt>
          <cx:pt idx="6">3.6800000000000002</cx:pt>
          <cx:pt idx="7">4</cx:pt>
          <cx:pt idx="8">4.2000000000000002</cx:pt>
          <cx:pt idx="9">4.5</cx:pt>
          <cx:pt idx="10">4.9000000000000004</cx:pt>
          <cx:pt idx="11">5</cx:pt>
          <cx:pt idx="12">5</cx:pt>
          <cx:pt idx="13">5.2000000000000002</cx:pt>
          <cx:pt idx="14">5.9000000000000004</cx:pt>
          <cx:pt idx="15">6.0999999999999996</cx:pt>
          <cx:pt idx="16">6.2000000000000002</cx:pt>
          <cx:pt idx="17">6.7999999999999998</cx:pt>
          <cx:pt idx="18">7.1399999999999997</cx:pt>
          <cx:pt idx="19">7.2599999999999998</cx:pt>
          <cx:pt idx="20">7.2999999999999998</cx:pt>
          <cx:pt idx="21">7.2999999999999998</cx:pt>
          <cx:pt idx="22">7.4000000000000004</cx:pt>
          <cx:pt idx="23">8</cx:pt>
          <cx:pt idx="24">8.1600000000000001</cx:pt>
          <cx:pt idx="25">8.5</cx:pt>
          <cx:pt idx="26">9.5</cx:pt>
          <cx:pt idx="27">251.30000000000001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7HxJc9240uVfcXjdVBEEQAAvXn0RBZJ3vtLV4HHDkCWbAwgCnId/08tedvSut/XHOq9ku6xbel85
ohzhWrQqygoBggieTGSePAnp33fjv+6Kj7f1i1EXZfOvu/HXl2nb2n/98ktzl37Ut82Zzu5q05hP
7dmd0b+YT5+yu4+/3Ne3Q1Ymv3guIr/cpbd1+3F8+V//hp+WfDQ7c3fbZqa87D7W09XHpiva5r+Z
e3bqxZ3pyva4PIGf9OvLwDTt7Yur7O725YuPZZu1081kP/768sm3vXzxy+kP+9ODXxSwt7a7h7Xi
TDDhEs+l2PM8n/reyxeFKZPP0w4nZ0hQ5AksCMXIo18efX6rYfn3belhQ7f39/XHpnnx+fPTtU9e
4elU1pjgEYfAHHccXD284i9Pcf6vf58MwEufjHxjilOE/mrqT5ZIs/IHGgH7Z5QKzJAg3CMe4vyJ
EZCLzxjFmAjsEiSEBzZ6tP9nI/zVbv4D/o/LTqF/HP0T6uc/H/XDx/r3//vl1f++6zv+GfeF8AUn
hCOOED3xfUbPXEI59XwfIexxdIL7X+7nedw/LzvB/fPoKe6H6OfjLuvbJit+IPDIPcMPHy6ihCAu
IKp8G3QoPvPc4wfzPweeLw9/dPi/3tDzyH9ZdwL9l+FT7OU/INJExYvr26K/vTf1Fwz+vucjiCcY
vNoX7CnwnMORYB71ERUPHzD/baT5zt08j/6TxScmeDJ3aofr1z//DBxuy1v9+//8AsfftwE/o0gA
1OwRaCGexnyHu2cu55QSzB+OgnuSeb9jQ8+b4evCExN8HT+F//Dbz4c/AuZzb5oXr8oMPv04K2Bx
Rl1MKfUE4xT9if4IceYijl1PIEa4S3zx5dmPkej79/W8MU7Xn9jkdPrUNK+uf75plt1tCyS5+IF8
CNEzX1Dh+j4WrhDIQ0/DlID8QZnLXKBCX6z2bZj6ri09b5Bvlp7Y4puZUzMsb36+GaQpsj77gUZw
EDtzqQ8Uibo+x8BPTyKUT86OtvF8JHyPg7VO6NF37Oh5G3xdeGKBr+On+MuLn49/dNf92CTtICBJ
gh2TtPAQgwiFn54CJs7wMYfDLGcn2eE7dvM89l8XnmD/dfwU+yj4+dj/1jVtfVv8UO/36BkDyu9i
HzM4AlD6PkEfYXJGBOQGTgX3j8XB08TwXVt63gTfLD0xwjczp2b47dXPN0MAHOn+R3Ik3zujDLQJ
hl3IBtxzT06A8M98F+QLD0q0I1U6zc7fsaHnTfB14YkBvo6fwh/89vPh/62ANFz+yENA0ZkrwPOB
gwqfcPj09AxAGuau5/Jvyrhv0/D3bOh5/P9YeWKAPyZOLRBGP98CD+7xA1Pw//f/z9Lpg5ecqqp/
EuVMYfSHH+n/BNwfKI4vQHrzGWhvT9zfYd4ZRCUOqYAdhdOTFBx8x3ae9/4/Vp54/x8Tp94f/AMY
UJBmxccvWfDvF8gORmfMRxhDGnY9hk+jj8OAIAHzYQj7Hgij/lE1/Tb8/OV+/gP6j69xCv3j6J9w
3/38qLNufyz1IfiMepBNGaBOOePiqdsj7+xRHeKEESjN3JOS+K+38zzuX9adAP9l+BT59T+g5tr/
/r/G7M58cbu/7/MePhMYSi3ECfRiwLFP9DnkAiNyQbKG/1xC/tQJ+I4NPQ/+14Un6H8dP4V///bn
O/6ruku62+nHwe9g7wxKKQpsHyOg/hT5TyM+9c+A7yAK4Yb6lIBo9OXhj3LQd+zoefy/LjzB/+v4
Kf6v3v18/De39vf/U35B4O97P7TBAFREKQPO6SLETksuBs3KZzLtX+/jedC/rDvB/MvwKeSbw8+H
fGXK+w7aMT8OdETOuOdh4C9P0XY4NCWPvWEXNLiHjxNf/56tPI/7HytPkP9j4hT71T+g/XgOjff6
FiLODwQf4g0hmHonru5waD3iY+Odf24PQCD6ltt8116eR/+bpSfwfzNziv/5+uf7ftTY29//9w9E
n0D9ChIOCJfHYPMoon3bhgQeBO0XaNAQOAQeCNJPbfAd+3neAl8XnuD/dfwU/ej656N/ePT9H5lt
ge1g5IOwjJiLfB/+P8m2/Oyh9oIWPGUIJGYgot8egu/Z0vMW+GPliQn+mDi1weEfkHB/q5Pj+//I
qycO6JhwB4IIkDqZQMBtToxwVPmhJfzYZjkpcb9rP89b4JulJyb4ZubUBr9d/fxzsKhvy7sfKjIA
6/HgAgoG/Dko/pw8OQXeGVxBwXDzBzi/h/mfhObv2M/zFvi68AT/r+On6C/+AehffcxK89gF/hIL
/j7vhOsmcPkKLpscu13PsH6ouRBonP5RDPIEB0t8efYj6//OTT1vhieLT0zxZO7UHEv58w/DVdf8
yKPgozMfdLZj6SsY3Hg7UR6OzXjBqU8QYQKKX3SSkP9yN//BAo8vcYr94+gp6levfj7q6/L+R6Lu
edBN9+COJwgP0MtFJzLnQ5sRQ3/l2Gr5nCC+zcJ/uZvnUf+87AT1z6OnqK9/CP3/z/dBv96QDW/b
2+jhau03V0L/+9mH1wNt+mTpZ6bybHR6hG99/+tLCsH+633d4094QnD+fLv2y5qPt03760uHQ2jy
XeryLxop/Ljh4+MUdO/FZxHpkdqWpm7TX18idOYhn8MJ80E+BZvDmsZ0xykKLU0OvR7muaB6w4WX
r9eZD6aYElN+ReLz1y/KTh9MVrbNry89iIr28dsedkmPF8ngag3oWXBTA+7WQP1o726v4Mo0fDf6
H46eO7eYhFo4jRE7Ry38XqMtCLk7XDchaLpTZAs+yKzk6S7DNJdN7d+kTpPs+mnYx2NC1h6rDp7j
TCucdW+manYDn1seKn05Uj6F5VQty2lwt6XLL5LZd96y+28Af+YtoA7403vA3Szqw2sAygDPUe/8
9j18UxVNWrVeZAc3onGiArdBU1h1RbwaB+9QehnZJAlapm3M963VJKrQmEdDU7zN3Z4u276WhTXJ
hmqxgYstXoBGJMJm9FXgecUn5TnVtoh96dfKDbK0oSEjYitE9tbJMxS6JYvmKen3Op13uWnUCvt0
6ybXKNNcCuMkMvd1eZF1NQ2q3g04q5XMu4IHne94gWk7teR9KUvRf8hU/ami7V2KURLQIrknDX3b
+Z0TpUOSSzMqezWl0wUv0CXDiXNR0h7LiZsPxJDmrcP7V/St8B3/1pmdVYZIJvMkITLxnFR6ZIiq
jlc7TmxQ+x+w8vEClHUU7iuC3AVNJl+2aE52g69eZRV+bVIFT87dRd7N+SLxyXaKRR3pziCZcicQ
isiYOcuxEVOkyDAE6cCWIsuWpqRqVVXzzeiXSUhKkwa871dq1pHfiDHokspI0RQqhJQTJbGeJTdT
tuhzrQLcpW9aPmeh1Wkr0ejf1m4msfHS0I7qjjg9W/F11xI5wnb2bOAoqob2TdqogItJXeGd1+pl
F9tSZh7ddo6ZA+YkF1jEh3iksUR2qoJRTHWY5EkRDrNYG2uR5E5WSa8TlbSpvaBz10o2De2yS+tQ
1N2uidWrhumdmqOYef3OHxw3xMObeXA6wNcY6WpCpJ5wHtrOMNlrm8mhzYgsuMmkJWkeCVRNixin
SDYIXoG0SeAUvQjiGBVB3+LLeDbvVBvPklpe7P2crBxVHlLUiQA7TS65bduAiCpEuuvWmY69MBlo
KtPe1RtKVSVF6QcqzjZNTuYdEhWSNdL9RTbVvqS6kmVhs0Mz6kXjqDrKUtsuTY+rd37rLpjn5yEt
YxbitMehp+tFqnS5IPOcgyubj4OnXynHVK/bTzRNb+Bi/AEbFEyxV8hOJ/kiaw142+SaiJUFV5Jn
sd4gpMvNnFb9HLmmLzddp92V8YpwGsQUGjPGkrajmIO6GJoI1/RThuJ0W7loCfXnjoOVwwltJqDo
+8bi5ryuE7Yum4jr6iIeMrWcJrwzc/YOEbGvkP86a9CrGLfvfe/c0U6Q9zpUJb7x62I/+QHD03ro
t/WcZkFH/U6mOdlbb65kO9JMjpNYsK5+HZfk1hL3VWPLexDiEtnZyybvV1mL3nqePTRd8yppC1fa
oi2DIl4XZYmC3G38FS7gwQzQrtPh1VANq6Gb4RiIfgg6zaPJZ7shDvuiBh8Ql24BRsp8iFwUSaLa
vdL+5ZipKoB0sGRetm7NtGuREwcZMVtX6AIilfcGpBEqHdxcNXM3Bags71gyydYEfVW+rrVzOYzv
q9orpaF4IVSzMQyFuoyDDmssC+y5wejmLEDIXJm0WLIZrUgCp3AsY7Q2ab10p44GbjqzINZvEwwH
N/X4XaLfp3ZY1rFNg9x7l8WldJNpiEA8zsGS5WoW7OBrvwy8Oo7irlqNBdrqKl81irzvB3uhaz9M
G9tGcZ0vHYXlHA+JbFTerpjf3IwO62UXjCNbms41gQ/xR/rTsCu7cWEhYixMYT/UfrpLvdqAwdiH
YYyVhPQUDLasA4+TD249vGfMh18cyresLpRsjIcC5askKmntBK7r7f2UHpy4O8dZaRemYlZmuHlX
uUzLqtNxlKRzHOUQhczk4G2i+mpVNy0P/Xw5E5vceE155Wguotk4RfCQGeG3GfC6IGMjDffVIrdZ
uxxnEsykHTdFZnTYO14te78dVylmLXxbxYNEOcnC2GJrTDvDE4f+mhlIImxqxE6JspHJmEJOTdLA
TnOEes1kZjoWWWv1OkknVzpZkb73BvK2dVB9bVQ3St9AIKmd+V7lE0TTWqXX2Rj7S7ccnNXMiLn0
1OBIU8V44TdJsiYd2ui8UJfKK9ZJY8c1dwu9YPA2hbbpRTkD7ZhGOI42S1ZI4FdgshvL0QEOE96p
eF7PdMIHnaQrXVl0aXlXhx1EdumUPd4kNXUiJ8b4DfOTXVXP2QbjplqyluzS2IGGasxdeWQnN6ko
WUizXoV9LbKwUXa4ILbtpOJGvU/qvAicWU/7rrc4zEgpgj7J+igp7XRBLcYL8OF+XxR9sWJtNm9R
x1mQK5FLxGN1lagEopNF6YeWVKkkxu2vbOHOG+02bZQwX4ezMs4mi73zjuv6qkR1CSfVuZlFs56H
eH49xXMRzIXLz0fi8LBJKrtsioND6/aQDZjIGppVK+Tn1d7X2UXbm+SQZzxgsUZXDEGUHYfZieL8
fubGvczmyrtyCZCBOo9GJ41DUtjmQlfTHFRdOkdDlaabmmdXXpKlEXazIWQ1qi/ZkXnZMk4jpi9J
MZNtOSsLfsXNhZ51HRDsLvua1K9dm4TOxNbEViQcCW/X9ZDWEL5zX+ZMe1I1l8WQhSmvt3X1qrRD
ttYVHO+mxJAAsoZH7TgsjOIxZFcVy1mryGP9jTO04Gj2HByVR06hd3PMEzkbBlmxV3OQt02xaPng
BbbftamDYaSDI0hsVHY8DTmKr+upXKWzWOU6r6UuHMi/537V7PzEjRxfrdIOww9jOphIpkPO94hn
bZTPQDsm8w7EgcXg80hUKVrQblrCO3XSYrGm6SjBZky2CT3QMV9XrJG1MF1Qev0op6GoIf+yD43X
7XI77xMPfeAW2KSw92VZpQHr4yJUldmgEdcyp+2idAtgV707ydIrGpl29y0ZZtmnNg1j7hcydbJe
KpVWgV9lWgLPcTnNA7/19i0pXnd9DxEvv0aqbIPaAyrStUOgcpIEIp6J7BoWJVkSdag+R5bs6mqs
ZN+7H2yFPxFVFdIyFkufFGvw0Zsq7YE68iGsx/6mzfIVma0c61GaOk0lztIlz5ugdKiSk5NqqYRL
pevwVdKKq5Zk19rmnszHLAmso4NkwBsv5WuHlDrArnsf9829wl4ZzLkykpT5fkLs1vrWkY7X2oAr
hbZV837GhZzzi7H8qOPusu6sH9SMvdLY7HiuViapeZgk06KjFnKMn9+xqklkj9jN7AHXNRMKxraO
OmteFyTWUrv5m9Ghl6gZVvVUvZkaq2Ua0w2aklt2VSFTyinzxTJr49uyH69Ht11X9WvP5ndZAZtR
YryBcueiMdMFnNo2S5a5InvadId8gBSokrwNspkVgZ9BgEhWQjlNIEaVynHsPdnbN26TZVFqcCLd
OL+0+UXvVq9nJpZdAdstK9TKLPOQxPm8Qk4LX9U6D2Z/6qVJIK4U7RKqRKBeCsiyyt1L2yRDUKb6
tc194Af95AFJnK58Qi/zCTbZi0VV0wV16vrIyDeYNBtgeFkIt40JeA3sBDR7vLFCRJSpT3HckMCL
1Y5w4QV6zYYaS2/Wt8bJXFlWNdRxk11DAESevxiP7kQ4DGQsvZuqgq1t4qUQE2/wNM6HTEHW1w4U
J3Wfz4FbqT0wR0htHXIWY7NzWVVcDn3iLlDN/bCJY7xte0jRsa75mxb3SdTEeRYSg1fzoCPErAlE
Kaqdct3uEplin7pgtdiSt0Vi/PWE6Rx2TYffKmdeal2+yYrZ7oeybw+W4jdmx5SJ3xQKJXu4D4/l
w5fxEKPIg8KE6XSd9mkZtGXb20CPXTgxMp5rUQY1reLLuIy7jdBtJn3liEsxx03QqXJaupaUC9d3
q7CGGuAy4SX8A3QYav+MLgdv+uj7cb+kU7JLmNftnYGcTxCz+TRU13X/seh4sxZo0EHaHQaWNNdu
PJc34mqs1b2LmDqflHBeMV7deMy0S6v4m6Tyzab2RvhH5x/LooxXw5DlV4kH5HyODVlR3eVXD2N9
ikNezHIscCczQvIFzlo3FDFZiRzbc+heQkAx8w4X86qfxBvf0HaVxLPec8Mv2Nxc9kTcNbr2ZKWH
d7Z0IUXO/jKZ4xpKotl95yuO5Jjk3bkHlLeeBhPyVMQRnTwoULNyZ/2mD9iIinU190OIm4V26rdm
qPz9UKc68AbnTaW6Lsp7C8UGFqvOSMd3d3XZjgvUMxtaJ0fBAztCvgeBWCuyVV4O2ZmO5xMpgint
smUZN1cOuJF0cjjiqmX4Ghiv7w/ZkiCGwUeDUpN+3aSIRHmZ3uQ2MlplizbR56xox8MU90oWnYnD
asqH8GFpWdoyzLtPXpUmkMeuTKOzpcscvHa9cm9T0S0e2FpGun4NRmexdwfnLpOzLfxF06X9IlHl
nueunFRZHibPCXqkxkuInWVQzapZTAVcxZJs1mOYK6ZvcPZaJeOyL3O9j0sE5FHXcRAb3txXtmTS
aaYxqEnabFWPZAneU2r3EsDgodOAlIHTUS2UP+VB13t62Ts+XvcDpxInCJ/XxL1wkXchjhJMOxqo
oKb6QoP37VFX6FhWWHnLhji+tJktV11sJihsMYv8YkjCPkdvOVw6WDalVwd9zsWSVymWw6Q/lLa+
NxXdpg4cxWO9qhlvgqYX83kLKI42i3dNllwIuHd5g7SGp+SLDpN5M3VJv4inQ5GIQ+/1/TYm8biY
K7BsWy8fTD9MpZY9tVPIq/q+nDO70KkSy1EhHWZtClQyrrNlBhFgJpO/6FpPSWXh3R/tiIEM6JGp
bU6HNGyLLsi8BjgPMOGkc4Yg4X22SGp2eBjmPmkCNTuXSIwkEBj8iwvVh6hXWuaxHcOsoMPSTjGU
UbV0Ru0FNGf5wsflp6kfi6Cc/SZIRmeUsR7PvbkQO11Wd01GhtB1bmp6Q4GBB0kloCwpXD/CSZU+
+lxDOF23wM4pJnFg3HYOgRwWke34GPl2bldDMeZHqgDaUzWm10OdQWKdQJfSaf/awRYoQlW8JdoD
NljQMMtJHJYqa7f5RLoAo4rt+2rapM5cLTvctms69/GBHUuDUZd3cHkQ7VxlyyUG6uzGzYXwgTBQ
kAOO9lqz3uRyLqCkrgR+bU3KNgMqVj2Q9CCJvU2pEv52KupV01J0MwkzBIjV0gzUWcaa9hJ1Lj5n
D0eTGSV16sZS1zlZP4QEnXr5to6rIGnb4trXn6pY8N3DIYcLRrsaa7XLQRij8HcdDhURb2wNsplj
u+vUwvmvaaqCetR0MQ1pvx/n0YWSjKVSkNZCdED+2nHKjw/7pzFqLp2MRlq/NSPUPBnLOolId81S
4ey649nRM8SytISwZEZBgjFOYZ+0DhyDoHR2RmdrY9uAwKmQzMR84/SDs6kNjQxcbd3n2F1kTpvv
Rv86qULeY7yuOz7LtJ4xyEAAonbFh6IZN2rMaejRWlxACNdABzqyNc61SmgSMbfpN1XcRT0jzWrg
BVTb9hLHabd14+m+bYm7s0kEhQcPbKH4uUuMXbZoYoHXJFdt5WZLOvvXcPVQr8Zj4OVzqJ0CrZvY
3j1gD372ppk8fFnM1bE6i2U8+9nBqwYoPkXI44mHxThmy15P54lAn1LCzcI9ugHpNF65TunC9hq2
rrhecVGZfeEUSxdI9CWe56gsvQWHRBt5aC6XtJjb83hUN55BWpps6sLG2jzKKr1EXVMGTtImyxmN
I9jZm4O+ULs0b8UBCmioRMyKdRnIDce4TVKz5TyFco22STjGCQky0dWBm8c0mBMWX3mNK4t4jrfY
a9ow1/FaceCi7VDpO0vWHJ/jNM53wq2RnGzegBwDER5XtIJTDSJZVXzgerQXZiqWU5GM0o7DtK1s
m4L4i/ugNBQUvmOUAIJl36mebOlEyzVkQLEr5k9Fjd2dosnbqmiHFdRe+db2PQ/ZZEzgmjYL0qIv
g3IYTDC0KoZqGd/iuGgukhHUmNpLdnhyVy3olZdeAjWnMx4e4nrRsqh2i3kJScaGJc/6ZYaHNngw
6MOJcYBX54O6cutYLKc+L5bYzV9hF/TJpC63iZuWBwR5KLTHQ0Y7sUsEUZHQQEhBdyXrORsvqGrA
D/rusmyUDqrcW1FRQh6MfRqi1ClBAlNsOcRuK3Hv5GtdJgOICbgOuU67iBZ+Lf00a3ZDR6O0dVML
4iWGyjdzeVTxPAkfTqPuesjj/jiFTl6uQCPsA5yX0BJA+gOfRhWhoquiTA32jcc2sTvVkrRNfj18
gBvmadSVLL2J8S1qKZdjjpr14JN3bLDNpoVEKsd0WsWgd0FgBwfPRgzxq2P1sk/sBzX3aA9/SYLI
vgApVoD+coxH3syobKH2f0TU6QboC7RDFz1QCifvhmUycSFHnnJwCtpsHl6EF0W6hMN5gfy+eZe2
I+ipwqsjyExJOBQGbfI6A+EFmgbbygHhLSNuel2B/4P7GbsZh6RcO4CkdFltzlunqBZ5DJnCwc56
zGe+1axATBa17wf5AOVhTL1PtNTjvir5sDdiKBaz7rug90m3UkmHA5DIlkXN1IUDseLKsfVegdTY
13jY1cmxwofyPshr11uBG4F9suZNrJrxRqzjY8xKCDpUJuxTHp+nDIIJCDIXmcfYZkrmK6xApjqS
l5H476BQ77ag+ePQtWkfmWGqLyEkrOPE6w7pcJNY7L4GycyHgw4niBZDLIsmn+7U8HGujRdmlXUP
pY+kkwjntbL5LIMpcc1VOmFQ32kXrwrXvk8GFWZOPx68vILK2QeBudHzvHlI+MhUyxxl6T77gEVX
ns8NB6rDnEI6pNKb0gV1RnQ2D2LilIsCpPiNwMAMuAdSOsS693Z0g5jaepnGoP/7aCoWKBNFOFdD
ea7rSKEK7Sgt7wvB0CJmCiSkNOaybWAvx7yBmc2WLC0WhR7BUg0Go9d+4PezCUmdvq5rL1TO3mTI
XraOvdEsT2StBnftTpZJqxA8ZKBaB7bFBrR2EJczk25LktWrtukuHojnlItmCw0UYAIz8Dzfed+0
5bkBTTl8cPMyTcROHMmjQ/J67SSgr3LHvs75DE2XJG7XmcpXzjhVd3kBaZ153g40/viVsfocApy+
cgwUb9hh4YRV/BbEd1D0Cy/Efe2fO81wWYImpUHe387zeJcOwllnroByGBlxAVEV+EbigVRbIbqF
vFvLatbpqqEEBEzuz+uMtOwytwrEROOf9/hNL+r2MjbqPhmgPdOgHCSFI8VAIsGvaAUPAwHg8KCh
tk65Fpnol85QCqiPEVt22oZMzaAbu7iPWFxeaTHsHEr1QnfjBeqhjo6r5M1DaG4rC5oJTvQuAeFP
WtokYMmo8lizdzxLQUMqoL4eswtSkfEwjnpYVk45RTpn0sMF2UM/oQddPHfDfEImqGy+ediZpQl5
LYbmOhmSQwKi5jbLKVR+KiLdkAQPVEkJviyISPbtghx9hbyH3ttubGaxLayFLlM6bZWAZsjMrD3o
Xm0KH+vDoKDv1aYZFOakWBoyjYc2s0C0KXRedFXRpfbcDBKpXYKsvNdze6/8mckHvjUYP2JOlZ2X
Gg+ByaB0bcotVHp4UTjgl30TLzXulBzibadqvaAE1H06uDN0ASdHwt8wakCwTO2KD6991/qphF9x
jkzXmMVQCLpqmAHRhEbJtCwqVO8eyDuDRvf/4+xMtuNGsi37K7VqjlroAZvUAI27s28kquEEK6RQ
oIeh776+Nqh4L+lOBr3iZWYMlGTIYAZrrt17zsZudsPMmeK9ZS1roEflVdslBrfC7i9DrvphMJ3H
1Gybi6ZKl8BMrXE/p6lfRW105ehqOKWDu9NICvq90T11CukMtg/KoNtaUzSZBFQpI9INdrx/ieEp
4qlkUOphvV7sfrhos2T0LaUI7VGzvhjcl4O57NvDYD2TzbGe5FabaHPyavroNBcjl6F9ocXFhUuw
N7jxfCHKfLgx1cb0rW0RdPn4idu+caE104MplwelEPX3yeIaPyaFNzWOfkizVIac9clhyNra4/b0
EuImPQnZcbk16rHxpW6xXLZoWE5ZdFX5TBvDbvrfIqHfrKx3yt26elK0dzQL0gWiABMemMol4rjY
vcZoBfPRdUJttQ7zrM33LWUDy04fEnuxgpdYNDbEXa46TlBOJgHAdiCPWxDz8ozqdk3TlTbez9Sv
yEYal/Z6tdR9+ThRlnqtrvn7eX+LDn7KemnTOPkbo/bff/y/n2XJ/15gX//5PzcK23/+dPNf+LbT
39oUIf/9a7Tzt0JkE2Ic/eGNJOQfRB+/QW//8MP/P0WIob8SKLxRhPwXqug/CpLt9/9Wg+ji/yBQ
QJ+2qS028xA/+lsN4iBx2zAmvFkEDg5awv/9v/7Wg1iwlgxyJg6SEHRXqonJ+m89iGJs4DGNfwGn
C0b4TXz4X507ejnIX96ZXMdCCpsbP5oQNCfb3EJoZNHQayFFaqgDjxFzftZRNl4Y0qjmZ5XDRKSU
1DDn7BRBoSh4NUDvtKodT+m/m7UReZsq2U2EHMfNxrHUXHuSpNS5pe66RbYXrTPmP6VtZFe5nY3B
YHE3LheuF72tV4epysRvGdg/rqvjrsNT2vRsXOUsB/kaZnasiq+73vZunzrNmnhUIZqvLrdIYoTZ
ukQHYIbu2mXhx53elul/tDc2Gh7u3/yXS7iKblRlJrxub9B1WWXVknjTnCW6J/TOlt7iWMKPxzw/
M8Lbw79qzEQYiWzPoIOu6TovnJDXjVWKUZGfFNQa6iq9GaLY+SLmPrmx854z2FSyfZF35r1rtuL3
+v/HYT3p5kvLaMd13ix8QnJKx91sqd7o8boWXtqN9p/TQGlRaEVKtiAWw5m2NNTmp92EmmWwtASe
GNLcx43V7dK6bUyVZ2nINFM4nlKNeK4g3L2p5Zykt4RtT7EoSMfb3ReR91nhOdE4mUFeKJV78fEr
RqZ1/Dh4L5HOo9ljYsGnO5FX1a2dO2JQSJQotnaRDbN7LVLpfP7XrSA6Rp686cPp+PYGXom4rHxQ
8lgmk2cqdRQsPUHPiMLr8eNWNpjGSWfwWLDBGBjrhODsOG6mW4xOG8pi8pplGq5dO6Zg7cqoC5rV
th71iApMU7hjaHRqs3NnqYWOS8BOOd31VzeVZ8b2RPP14kmw2TkcA2+Ci0HkZL1qJCxyuailJ0Sr
EGZFahsuSS0SXr6i3sTW6oRZJ6z7ZFYny6P61mdhLiI9TJQl+5PNyFAuHcrNXyDrNVctKZM7doD0
3KR8swDQq6kWy9w1X1wq2yR59XriKZrmNY1Gb4xRgRRDOfrjaNrcl+cp/PgdHW9htmnTlIETg9OD
/YyROW4qt0vXamw18VJHiYKulcIjSVgfev6zr4asvvq4vXe6trHRXNA3bGDoUo/bi63OysucHIE+
LuuzoHR6kQmlC9RoPPu6t2c/2sFwYME6ErYBDRIj+ck+4ipDTymBtTStVrfTRbuE05rY+8RU410p
EiRlYxxxt0WgkLmDHSgDAFXy6twyB9lWvrC7avdx/0/PLWIvixSya1uYMlBEneoOU3dQV9Ew4JyM
D3Jevrey14LaSa6lgnaj6x2vRDYyaumhT/Sbj1s/3dNpXOD+BqniqJgyndO33ehc69jUvBUV6S6K
8s9zUv5UKIN1UdUGfc5evhbub8vkP+7nb/bYl2ZdYLMwFdhwTsPPhnp50Y5m4WkiExfJ0Ks1tVry
2lbNTUtbm61kp9thbauoSHRV8XvuMahH5vHw8QCcbK/MORwZpmHiADNcooeT3b5ZlSmfdYHYpyrr
u0Y1pochX4ThfdzM6Vt+aQexLfMbzMRvN/3rFbzGeVYsCzUQdRnroDfd8bK11GLv1uawG+SU/LGM
neV169hzrDAQ86o+fPwM2+b6avbzCHjbtvBuO9vMF5DF60fIY00sddOTomwyKiBjZrjICm3Zfu9W
/KiW3Vf2xaSIcjnT+W0M3zRssfHD1kCRrJ4s8VqocsiKgYZty/VHOSlBmStJuPR6cbVobRskJWUr
JUZ7hlxfOdPvkx2GPuuYOnjLMCQQv59Otj6uaJfyLFn0yUDZoiWhRcZ8X016deZAedPTrSkHUJTY
4nL6eryZ5bUihrIrK68e+yqoE86UVM3t1CNt2N62DO7lhsMLk9U09mmJ4uPjV/ymqzohGjANWjcw
tr+cd6/OiTprUa0W0eCbPffljIvtoXRGhC82KZZ/3RReSlUj1HZVA2jQcVebWe24yo8lAsGsveT2
X5YeV2EkYpMZ1f7HjZ0cStvUpTFCQEixLtH1SdxA1R/19dyV3uR22vc4K7QDHh/3ky7H5Eekkqf9
9+1xRBDNb1ciNpjjzmWxtuYcjRPZDoHYVdUKpMpx42+1I1812+7MvHlnaTI5wbFyCKKr2Cyor5em
WpjSkhHFDzfvxE3bppdZNuFPG538pikX8zkXVhuf6eTpLvwyqpw4pg0Xkz3wtNUmhcWCzp5RbUvb
awfqegTE8WVvxEFXZVTnldSTiDXrat655rwcNDW2z2zA70xZh0sn/4AIFoT6x12P87lcC9mXXlo3
82GSGvoNe23R5dnpmcPuzV6/2VC36yGGBfftYTfIvB9550zZabF2VRtFF0JG47eP586bDtGKDUiL
2znYVw644w456diMsW2V6NUGzZcDFfihmXPknENxZuzeTBuawi2Iqccw7S2oOW6qn7Ss1ZSq8vK1
/dTP1OmTXKUo01YRMvb2p9UM0aePe/f2ICNUJnVE7G5uqYfT+FBLZFkvA1vc4Ir2+6iOJsm2UaM2
PLfob7faSkW5RYmYOM4yP2V5Ol1+/Axvd1mYEUxXai+2xW6rH3cbyZZboOmdfQrv6OwRCs9omW2r
EvLPwqaicBPXSlQFiyXH+bAsqB+DMqllc2YBvTOfWD4Gkoztus9eePwceYXhM07n2W/6WMkRbk36
J81U2v2/7q5rwilh59McTDsnzWS5lYs8bzi/XNGHVlqYfmdH7d4YSqRf3aCG6O+zg9rarl+Q1Hz8
uHmXXhyd3lsq51XzJxt9IXq7iVAme8SuaNtRa3lmNl4aTnSdYPJDcF9+7SnLnRnc95s1Tc5SODnq
Zpd9vSU2bkrFGPW1N0SaGDxhzXYaNCayV8ob3fw8J2jtOQ+i+utENqo60/w7S4te/6f57UR6dZI2
cik1aZuoa1pZ7JKe4sx6m0pW19RO5p47/3JmMb/X4Y1Jw1skSmSRHbdIGCOHEjma19stS6fRq52h
SiU03OJX4arRYywbJZQJe+PHL/i9rsLYFRyrlCrJfRw3jLBaKKaopIfms7K9sh/mHyhctczPpFL/
KNHlf+qnvInOtPu2w2B9Cb0NIEgOycKTN1zaRh7rdsK8bix7t8qs3NTrVsFNrK8LxC5xhh4nxVqi
Np//bZdpGmkR900u/2TAj7scudky9yUbJxl87Vuf1M6XSSsxEPRLi2p/Llyl9dsy4s7/ccPv9RmY
HDuo46h0fHsXr6bVGGd62i0ZbiLXTL4UdTwf1sxBL6NQBeiUKftc22iKy2mRjx+3/PYtk3URDDXO
Zzy36kmXO6FZsl63ZeyUju8ms7nLEDNO2KGGypVP/RDPtW/YqnTOHLsnB6JN5oILJnUZEKskFNyT
lkutWttJjb8nTZWNuxnh6SPGGqu87Gp7/A1e+8eb5TvjC1SII0FVhcVZfnIiTnWD86Vm18iiDoEM
8vb9NDrUA6cuv6qa2NqhfrEeZ2usnz4e39Pc1nbNIHNOhnRTxgIc2R7t1avNKCB1Qz1wGCM99Evd
aG8sEzFnQUU66ErlG2dIHIpuoZayqkowaJ0dLG6m76rGnb6feZpttzjetY+f5mQgkqLvjZzv4KDG
Uw0/l330XI1J8phNOK/ycZPVRl+7rKDMXGKH92oErIE2x2cC93dHxdJUlTuJIMe20RNfj4qWTHO+
uvriz6vm7nF5Zf6UzOlF1ZQER+2g7YViJ1dxryiBuubqXUa26fOIVuFmzCw7/HhYTqbiyzuyyGAz
O8h2EtwfP41wikaXm8cnnupVU/zJ6PPxW5UwHfVgcNW2PPcetr/x1XuwuXmaLHQuSZTgt6vhcYtr
gUFOUnjwM5qjrONHDRtp1U9PskGkW62P65JROM0WKm/WLk/UxrPt+a+P+/02UtG5ETqcZzCg2GtP
+t0kvIO2mtniRWFVYZ2ow3wRmd1kn+vve9sM12zH2CIijTj7uL8EjqQ/E0QyieN0yKsXO8VZECs4
AgyTYN/XSq3tfBJr3C1wi9iFP2U5AtVEzxfsRZG+pNywSiO/KqTuxnsUpPk3NRnq5VpxGgWRBlXd
M3vje8NDiMHuyC5IguBkh0Ih7qhVh+eyTQe1v5eZUXRIcxdV3X/8Ht7ZnkiAa+zAJhcRyH7HoxOv
Rj9aTlV7G37CQFhXzOU+LqPevGv61K1D3dVXeW85zSJiz4hiHHkfP8E7K4DCFNUxg/QAHJLTAygy
ij4ttidoa/enVs+DZ5u9fKr75V8Wp7bFZqouZQWQzqCbT5Mhdo1mkCTT6k8UA/Y4RcrvaYW8torl
Up/plvZevzTKI6pL+mP7xNXxyNptKvO6IJhAbKQ3wRDb7GfJOCxTkBXWSo5xRvoVq92CpS+Ovs51
sd6MySBXrJxieCRXgo62MZdl85OWD1FEquzMZvjuM5Ig4hbKtdA4zTUW2YQNRG0QVK0ob/RuqL52
InevE2EOZ7Lq20R6te1sY0+5iFIwuZmXjOPxcPTj6LSJpJxCQclAooImC7Ektukl57rQTOVeUVDe
jYZdhWo5rL/BDP94DL+zoI6aP7kz5IaV2KOb8jayOrF2RRtl8U4zyDOeee/vLCiYFnzWbAvktp32
uJ/5OvXtVOcVG41T/aX3+NErkSdfMvruF5pV+ammtgerQk778UJ6t2UXTQ98BW6i20elXh9sI2aG
iI2u8qI+wu2eq4V6WHF/7VIinL2aqrqnoTsPFMfKflN9/3F035lH22cCdNdgrqtUTo6bbsfc1rKO
6LUSyXCRt2gQIzFFDyiF4zOx25t5tGX4uOdTddLBsZzmTqXpKFXZFr0XZei/0d3jEjdXXI/W5Np+
ZerrYVKX7i4y1uimrpRx9/Eob8v21TwmIwYlFRKMa9FNCoYn73ctbYT6nAxerdhlc98Ia9H2E9uo
ebMoOO5/wkZI7TPr9DTHQY6RhKjGrsWNiKz16WbC3UsM2tIRJlhojUNnLKAG1KWV/VEnDkXSqczU
AuHP5itgghR/kMFKPndFZ5/bMk77zy1lK/qSSOBV83mOk/73S5Ol6fiSZY1RxxstAbrX17paI122
y8fSRu16pvsn0wuBCIUCPhRoYYBC3WqfHuGJpUbSMGbPcd0s/aHhE6h/FZPmFp/0pFzsXx+/4pOI
4fcrhou1YZm4hmrbXvIqbibjazlxVOAsSZMi3CiV3+SaDHvXQjiVWlF3mPXRPnMQn8alL62ybXDh
tbYqvzg58i1MM0Jg3PIcJQ8qPfllDfll1LVPTapdptlwkzbZ15GUJLLbEYEnnjCzb5szj3Ey1C9P
YYCh5S0BYCZtf9z3KF8jXUYNTzEsrq/ojRWaS62E6OjWMyvpZEumKTKS7FWbUsR0qVMcN1VvdQjY
G4s3U2K6Ewi1rtYZzfLHL/Nth2wdwBanMIQzF7HIcSvCMvusNecJQWJpYoOe28916rhe5RrzmVDz
nQ7RFJ/tI6JF/3Ja68jWdJ0JmTDNOqWmh6ao1zo00YOKM3vgmz6BLGQtkHDkAznsBicjZwqnn0F9
pL5ex2YXop2EeeBkzZh6UbWk48XHQ/hmaurAKgWlB1be9k0M+2RB6HE352VilB61fmwlZmfKnYKT
xCOvqntm46xh57SKV5ZKVx0WrHfVtzkju2mZst+NY1ee24W2t/Z6F+aJKFma20GLBojvpBy/VUtP
gXsMgkKBuWqpbypR+p2dAJNLGY81bJpO2om/snS7M+f7e4NB07znjZpH2fJknfar4eTQZEpPF9l6
N7Rm82UpKmc3lpUR9OWoXqVmsuzU1sq+rngoblb1ZgYfYiDlODO33+zF2ygQ1qCNoFjMmX88Cn2q
pihqyd1Q5VW+loSbn1OSEB3JwLZ/NkcKPGfW7OnM28adHBFJ9m3+cdoft9iUXUIdl2xGLPUYw+ZU
h01vYg0riuxMU++9YpOKhWtx2lOHORnnqt4UMgppfZ04+kvqzFFAObj1AMNk2BBtTEjl0rhPH8/1
dzvI0b6hoJFAONuQv9r700Y0tjbGpADFaPhTqRkXE1f0sO3H6EwHT7eLl7FkF9ziJs6ZjX72uqlB
N/KWfGrlUWxKNt+h+dhmrX6mQydRIfoBvlJDpp7ShAM3/xSGVZsECVXezL7bzvavVW7y7NUxrp2y
2rAk0hgulFnFaxE1xb87tl+a3mQtjsX2Tjr1ZJFGxjTZhmKW2JBSDLdEB78yKm6HpI7aM1m298Zy
25jYdREJ8cWY47GsSXeMQ0nUrQqHTyOPmX1bC8M506HTO91LjxzS/yjSbIR4pyE23J+q0yA6eRPb
35OqFvXBJmGzd7TS3a9WO/lCxy+kt3N/UVmTmXuzvWDtbQrbjybTRmowRijIEPdghBLhv5+76LG4
yuMDIbtycnY7gBZmTeMCoKhqjlmvsczVi5a07TF1d/hE/ifNEY5vVzr24dP567q5ES0slakwYlyM
4AAucLwJolFACcHHjb2dxhpyJJoBiMT3oM2TdTm0aT/NKo0pTsTpLTIkMn656vqzFi3zsw5N5a/U
1ZqHRreIhz9u/O3sonGTkprFrYr1dNK4nUiG1VJ47c5gX5Gvix/rflQOH7fydsOjFb6sgPSPdBXp
luM5LKeqgJ5FwqCv8xnKl1zCmXrqQ27IBYuLUP3endUzc+YlmD0+STlBSDKxbhBGkx87bnWSWdak
ult6SgLjZDUU7aBH/Q/XStEMR5qLrW1+blMd1zOW4s4kzM+z9lAYM75ACwE1CpP/wbvmq+Cq4RAd
Uns6eaQ2HdGDvpQkVqlftzK/x7cb3ZNJnDxIHtGzKGrrzq0beeYNvPee4dEDo9wUxaSIjsdCr0aL
dAzX2GJQs0/Jmhehgu3xx8fv+d1WHKRHfMdh+8TbNg9eHTGtW002dhtGXMWK4XOBsq3QyZDvnonb
3ptQRId8KtHmnzcL1FWxJ441E2o2Bkrh2P4QKA8xfDgvM/mZp9myFN7YLRjJPu7jS9noeFpx6qAg
4QtqpNipoBx3shK1TLOKJaOP6WG1caWQebvODf1zAnrNc4ox80cBeCBR8VuN8s/IHb7pZX1TVAjG
C1f7UXctaCv9Sy3WirxZplDOXnpfDKoVGjLC4lSKxecs6Lxx1bRgUWzdX5bxrkyUM6fL282HzqDG
3QwONnqtk/Vf6atZDQadyYtFN/H4GfFt1CTpJ8Nd59DtbfLmmicjbEUfD+PbqXLc8MlUqQwMSi4u
U88ACvZHwtFnB1aRZ92ZFbd14PRtcR1jjiAaeKsSw70ntalO4ENGGQCyRcKjsnps2HM+B6MzFGcG
9N32tsEkft2EaSdHR2Y1RTXVuuYnfZJDVlSm9A5q2HJdgnm4LjFz/fx4ILeVe9pBCqxErdudFuLj
8XQsWO9K01NrjFqrvYhzq78mXDL3aWcvDx83hUDd2P66V82dJiy2j2S+XuKibfs6oUAd1r1zl3aO
3gzczzKTNSfngRrFDnHVSDrHnWNHnXxApSOXmXZQFm5VYxsjf/enQpfu3hkyA9RSGzk8fOU0cvRE
PrnlN7AUXY6Ix1aJ+7hmygRq1LiST+2RFHZK2/t4T1QMqKinrCdQC1qR+9UyjzbnZ18jJffdKAaR
GlDQX7PExxQrId7hN6Mk4rMxy9rAgwsjaltdZmUk+2FqI8CjttlhSBTqJHe1PXVR4y2rm4+eGU/q
vEvMeA6VtM4uMoQDWLD0hEKGrWSXFTbQSyCg9nWlxsI39cLyhjktH5dqxA+MkESDbDGsajiXYn3U
qzr1o7ZJr6k7VEExTQI0omh2awXar9bIULhNxT2PSvJlWzTGozup3XWRQmyh/FTtYx7Cz2oZXTTw
I3eJPY8+TvvStwu9vTRrfTnMpaNcdFx+wxSt0LXSx/Ou14zW0zNhXVlElfhXlMn+pehWvpMkSO7Y
7spLXMs2I9bJUJsT7XuHcf2Ga7T7fZ6n/GZ15nlHElN5WskF4GVEpw5ao3NqMDBK+nluHO05q/oi
UEmBhAomDnIT3RDjxR3UYHXV6abEixC6nVV+mnC5/VAKSbQ5p/PnhELJLl0F1UJnKvzMKjIvHXv1
KY3WNrA1pYBIsGbAraZSyj8co4nxQU9+CpQFlQju3WkE5LQs+fiHMRW4nIUWrXtR9YZH7joBr3jZ
LoDo5OA+G8uA4N5RmzgoMAQEbavI/Wq47U3cCfVi1Mz8rizr5os1u+BE6ja9pmahwWfp+9sBnWLr
Jb1W/qXUavbFTmKodO3UAfsoFHAptoKG0VbcGeyI3XtYFFfPyOGrFYUjwRuQfrIgQT4bnVrf2NHQ
YmeNnE/gOxy/TjRtH8/m13KOUo+af3Ip8rbCV1sm5EKlYoFbW83vqxYPoetUuueCKCAsdpJgwC17
o7QrvETHYJIZ7ZjsFCt2Q31y+8WHVBbvZW899H0lQjXr7UBWCWwTdHqXQmS7KbHCte5i0BruOsXh
7FSzBXhJm79WVW//LGf4fdOqRiGUYSeIGm3CsqGnGtm7ptmVs94T6GnJWONE7bTHCC6LB0XgXjMz
yr/DX6WWP5FvDMc1/Qmf5dDI7gBZ96rK6qe6aH61i/In4arlK4T9B7GWZCWTilTIMpfeDBEI9X7z
WbH6J+kgv03ndQrZ7NpLuzH0mxfYSDekXqsV0Hg78UVJKl6Cm19Ic7rJFOMTHIQpNGqnCWehzf7S
qOZ9FpV3RZHOft2VISKn7YLcIa+jNXW1AsUEnjSkT3aqfxupd+OmBjOn9ApXoqi7yIvxmnsVrJV8
fWave4LMkXixBtNzcWxKrUmO5ZaIt1cxH+h69SDs7Ne6AYbdNN6lMpLEwSXQYUmC0kxwakuxxv7U
qExJ9EiVVe11HLe4/dPOX6r0BxrR2k8ow3kxhf6AagH2qUbghy5RLkWK+TXSIAXO2JdBwPZePljT
NY7Ye2b0TWfoNAjfwo8okgbGDOtGBSDZrzpayqF8NKzysU+0vct4ew2ZMzYNtPSKVZq7aLLjENu/
7qVTRrK+XGBPi8Gm0Ag8lR6LRPEaV5vRlVaQnVRFJa2s/Zknuet1jQtDTKt2Q5wnu7g20/vIBiOY
uR1hEDQlwu4iq/cUvREHlUbUBppRwdJbjPm+zBr0JSRI1vt5jMVdo+Qjtno3zwLH/QUg70qU4m7W
ojvukN/YRpjbZI08VNWPU+weXAdBV9FMNxTD7ztqMX6D6Wbfz+DuiJz3+AW8AXDvEpmhruZ3sQDW
ZkUBoLZQDJ03JCRa48mm1IeEw7NTiS6ymn4mzTr4a5fvMSp9zuLs+2DPl6uZ4GKy8mtncfcZ0j4E
Vut1u85PsLph1tYPmBRkkKr8dQUSqGZWXN8ui6tiMUDyFcGI5g7zdQJRMr4bs3QPNuDX3ERwAU03
Q+YiYfFs3MRxuS/b3glIxqS+hAo+lVxxgFBBirJxkCejHlZSuWlW61s5lc/FymLqcNjL5kECeYMS
NWycCqYSsrCiX74JQC9VBv4YnIHmIFypk/kJ6wpvM24yr7TXX3Ft41vPRDjW6i9gRf7ogq+lEgzG
wfHiYbm2xlK/aRIbpnbxTdrrFEiwbN4s0seuzFtvatJdksWHCowQu70XacnBAhqiADzwSsFc5iOW
pUep7A+nSq9xs3JPJDDwVjX5Cdl2w1fSXQR0q2rs5awMYT7kt6I2b4ahywbPWoCK71UrzUQAjTvK
PLs36ju1E/JnMaTxn7Etyit9BAihJPrXtl3JNa9t61X8hs/cu+5hYo6jcrnWkDC7dB6fC3PZ8BBJ
Rwll2aUWq6vN4el2YRa7jz2SsMOw1mAhlanbtQNoAKG0A1q7rvSFFl817Gf8KQYO2QJYkXujj+7K
3ACNAV7Mlsk+E3kI1JFpLJliOtpTcznIvKQOSC2S06e4nXp9J+rxpp1S36nax8Uc0Zlot4VaQpOy
G0Ix+Njc+Fpf9FHsD53R8QsGtlxtbAI1S/bQuHNyySIQnX6vSUx2RZrdAq0AX9aBoEYaODRXQKgP
nUwvowo3veXyF2PM0uXYwWXORgiOxeUq4mszB+CSO07q6UX6VS3RnDQjdgzF3HHVBO3SfusGIJ+O
2AmgW5CSrJ9x1fkp56SzGl+rtGOfX5k56ndNXXbFlDzBzO5IhmRhZrVUBSFgRZXvTstzn4HKjhvl
YbHtXdnZn4XUOQli6Tmpfoj1eN/JKFzMHDzStDMV87bKI6Zy1PwJmvpHbOlfLHV2OB9acKkbPnyq
EAXN7n00OF81A2paBivLSs2d0Xef8kl7JDdMDT8lNRA/OXL5Xur4Uk1IfN29C2Bs5cbtW1p9kbn1
dWNnsDot8Qym4GEyweP0ZhDD3c1XAzqOfnD1Pizq7IrQa/HaBQdQCnd+Vovv6KOgSqu/ZKR/HRfE
3rKIvsdLdb9qKwQRy4/06aEUxn0Sz2Dlphlwu/6cZe6tVchnAWmFLEc1enGV3ltt9AuLJ7HXoj+7
WoZwOhFB2ir3ldt6htpuDi+Mro32Bz+E+N941fzdiqegiUwzcK3y2jLWpzWBXbJ5NHs530pYDClB
kTLACBmZwdpN7RDnIfnOdIYaRBOJFSXMM5rAG1MT8GqXY9KGMSRrWPf3VSN3orQOwoz+orK1T1Ar
gn6h8VrJf5Vq+qMRLGxMuE+FWn2No2Xx7FK/I7n7y9I7aLRle8ilG8CADVxIXhsXXfHyLuPFazBL
V8oRlaIpXqGl+3kaCq8BLtMphFhwGL3ZMi/1DIZhbqo3bbZc6ZnpHlpFQHwskT9VV1k5bMP8SVnH
vTFal7PeBZSCQste91MDcmhZxysEXr/UDiI9WK2dmcpPllSB6LXlQRTpn7VC4N7EpgyVUnyanOZS
GtmjZWR/Gev0kAOULupk1yj1VUSQYAqBQ/cHjjwiLfsThq3nWANFRIwfVfWBtXPRwtxYuvQwxAop
qiHIsyrUOpDyg3QeSzUODM6vYoFdCJrYM0ubEhYkuwm4XQMyyWmey8jOAZHkj4tlhBvROxlNvrsg
bidocToWlBoFNPp6yjlm7sOgNf0q61uPRPduHNJAKstXd9lawvDhqRWTJbL9UrZhs04X1pB5+Wz/
2TdRqJEU6evBG6YnwdEFD+dBXY3HeRZ6oFfQqhZZfxXY5jkv2q+wAQ5uB7k5KwtejvTRpX2iQpP7
U9s/4ES6GbDiQrDDIm6NNmp4A3KyZrBzMATYrgr5OenMx8ZwgLwCO47bb7nhopwvgmQRZP5igqV2
b1XW58qQgcHvcF5D9AuGPA5i0d7K1LgwqzSM3e7WmKHtLCksM/jD5S8WQAiDCb/mDDy9AX7n8rZB
GafZHlbTDknTgxzze0Xy8+RmttbLpMw/WWURymqFUUcOSNQ3EgZf3X62Y05ag28rmN+U6Q+pfaqL
aY/o+0vfuzvQ4cGQcocWX6z6We1+dFnO4Fk+dSjmo/mUDhclnSwgI6fzd5ix6Vx8MVb3EgZN4DSu
txSNp8lbOd0q8rNIIMl1SzD1kxePVVDVP9nu9oaxXqiTysH4pIzxIVLyO5N7jFcqGvgxOrqR7Vs1
GLtfZqb6Tg7sRtaBYdwrFeGCWtyaEvCVfZ2ofwyUjggZfXSDn4Zpvu0gZubNELQdmkK0GglAF7f5
VhQRiEX9soEjPohfMfKKye7CuH5MW0j6eg0X60sU3QO/88ouuk0Lvg1Q8Q0LiudlHzoxCSgz3c3W
EhRmGxTgbZU2o0hXUFz6bnT5DTJyz+WTD5X2AJwTcRBxZFledPHF0g/EB8oVHIVdPPxcOUIhFHk9
aNZmGa9UlbNORDvw89Dl+JRF5fJ1iRjKku27XN6yvApJM1xmxoPZ7xSKxEY8Bob2KJULLXsa0u8F
VnlXyDBrkt3CBadh57d3GhG1Ev9ZLnVgreNOMflKxa1W3Jj5JaUwqlVmUBhQNSH1Aa9T/Nl9Hs3E
64AxLnlHzUHb1fFTbN4puvv4/zg6jy25cSWIfhHPoTfbIlm+vdcGp9WjpncgCJqvf7feboymR6oi
gczIyLit+gCKIVwyq+R+7b8kbeSYh6gObnhaTe6BySVhOh9/fP+pobUdCXucFodCu7uX9Y0Pkqd+
MZxLfU/s+HlwaH2a4CLd4Gq0JF8ty5JMnXoN1ihe/Q8BsESOGKu+9ERQYD2+j+FftvNQOcg2KgXc
knw6txz7ztqkVfMWDetJkGXjte4LYWF7UbYflk3FEw0p3tR0zsjpJODfD6d4UsbZvaVmrN2u9SbS
Hbk16up42wmuwrt5OG2GIh123W/zevKwiuxWW6eL/apH4gmy13D+tzpt2rgvvfe5mW7iVI+d/5hN
541cRSKg8Vr7d0Zx8N3iMrJAInuO0G7m+2hv4QdkR6A+efneCftzR8Ii5lMalPAcePJi8yWIvMmI
pH/xQv02EUvrNzN2xizN6r9t8xAQGReK4koS5q4anCdjPua4wXZD/8+3kWOccu9Rghf1jTuyFbQK
Fz+3Xsd+Os9Dsx/0eO3qIG5YBPCIgHbD/yj6LUyhyyOLId/aJxcYTeORaLLvmtw1OSz0+AjpoAJ2
MHvqOFrL5yL0vjkLSCMl8dsS6sllDCZXh2q/yOiwOmrSqvjNSWXZCRvRgzyN187iF5ti0MSJ+Xe2
8I9hWF/5a8qm2rjLWyOuzDs0p+PIsKSlOxia7lHinXdp9CY/2EXF/bCksxWk1YLbmLsslp53tKbl
nlnZvvOsN9L1uGGCg0t8deDrVLVl3NXluSh6gtC3DBFFJ62vE4+wxvZRZMXr1Oq/i5jjMcyPkQn3
oB9Trlc65l9n2ThzPrUgZE2UaT/4dsKE/jLdIlN5IGeXmlmSiN/c1ZF9Vav3XIXzvq0z+hU/2pnD
MsUNce/K/xot/5JvBYU16z61z0VAtrCPE9r4Z/jbsxHVac0Nb61LKmY6i9lJM01wH/VH7ZbXnvgu
BxgPuoNV/VdyWEgV7S3+C+Kw43bynpVczmRvA9j5GW6Z4ltxF82Pvg52dHI9SXT9bBEr8sRweozd
iW/dDqdEEIYsu3w/MfgrW+4J5oOEPC0vOgvOrR2+LoE8U4C/eM57ZZnxUGXnQEfJYuapG71sNM52
a6V+e3T4RrcehYhDzeiIItTDO0LTvm4dFi/fCo9faqnh0XWmy0RqbrtGSSPc78y3X/0BAcmiDq3k
0QAmwDlXXYKCDDMzOzp2/+mZ1KVOnrDD+mBnrxKkUhTlpwaKUSSjneulCIW7OZrjPhCcoXgkA+Iy
izb1q2GP8XcH4IRct4MR8pEX7EH4RayCFwlsZrQYCNqntuv+s9rUEcfK7JJJ/C2LOuBjVMdotk64
q9N6s4FKkDVoyCMRHbuWdA7liyQwpqTxrmyCw+GJZmrF9tjx6PvlhztNPDpqN3HeuNsf6BWJmJtr
26tr5eckVKFT+AgI3knynQ1Fx+2hUJfeIxKNyb/LsmPOP2TIv9syb7fR/Iz2f7iediZnlUPTT9t9
Fnb7SbYCKsH6yYbzIQvfMFLipzN/jFydBzvfBwAQHPFuDpyhJPaRPUm1vZymtvrseL8R0nZz6UxH
awk50G263qL1P9mmvy8H41oNKGhLpP4TY35aMM6lMlqtZJzs52Edf/OhJEbGrO4Z89YkMuU/ru/+
V5ruu+P2z1ioXogbNBCi5oeepSeCSJ4dp7kP++iv0VvP1ai5NZa3Kd83Wu2j4D4zp5fJf3Z9lWTt
gx0Q956ncvzyLLypxD5DPDrBpzp1TkQvXiWReyFremThAj7EnUmOqDe6B51H+6ypj6v8nUSUDD60
kqCIPeI1kCX9aebg+ekACzUzyCH+1vWYr3MZhMYud//mwt5n3tek56MfslRfklVKpC9HpxH8Kj5L
Uq1CjFg+l66fk/B7Y+60pOhlzrmSHFmga7Ay+tZ0Jt7v0A3yOSsfPJ1/C5fvmYzPwOCp6cujqped
Lafm6Pvreo8lDNUIMYozKloeeYhP/bYlXmTsK2BAykiW7auobh/0tNfbR1RC1vGaAw3+yR+io599
BpE4r7cszhzyxjTscMLEaxgAMPhL5AnjEjsu8+DY0HkbS89o2lte4JC9blZ11tivnPKc2+2je0PA
5K+GsC6+/1iQTUJ2/SaIEOceo1xiWB+DZMgGdSyBRLhmnUBJSrZ5OoYlaqzzZFM7VzY+tvZuXF6C
zKDQ/hbSJztQ7xr9ng9ZLAnTo1fv+GALkC5ESUcV8dvo7lu4q4HTNAwA7eGjseFdkFSrnGSaaFeC
xM2PtXG8WdVaQsdJ3a+dVxeVRxTLBd1ip2x+gPzXmv3O337bbjkg6F7h0Hwrj23/JkhKl9UslaV1
48R95bCSGMnTYnpH7Ty29WMTvBLaemg1Uib5lYwQxui+9d68DkkDNpkWh8CI/sxk1U+1lW6I4b30
duVAE4u+1HiXUL/bzXC/aqQtckgbuEBLhIki6I6mPR+IdE9HKmbCwQ9Foc6GZohSlkDBaGfVED6L
eSQTgGukC7uDqPN961cnLzRfauUdbcJyK994Fn53aG6Ba/k438mmfZ4b8hnKOTfZO8gP0hw56ywX
TwFq4WalhskMqu3dC3boY9m3FZf35Me4EIu7XBKuqtvspxoGMjuyj1INz6zSX/zVT20jSns7O65L
dl5M61v3weOGGnNs8vDVq2kmI+gm6FTw19pqLXa15/3WWqLYdaH60easT31IjVzqXMEsyc54Jw5k
qLe7yJh6HEZSHkJjfLAcamobYXou+mxfSTRpKYdnjNxqp6JiO5oyp/2b3JqizDu6S37cCFvYCTbi
MQ+KI/6vV616MBxz9Na7M/pKS6x8NNT7pRkOo5SfjeU/uACnxtF/6AR92pbzjXQOL6ThV38Jw2Vg
0PI/IIoaZlRBVEs2msjYvrVnIse9V3D6ztfQqQ82EBIS0Fc6eXEStyeyYjRGedmCR1jmuCmZesl5
/a4r+6uPgMiE0Vg8WCS1Jtqyr0Ow7ofJOW1dpva3TXzy9htMn8ruT1aUF6Sv6z+9z5r7DKnhMsvu
P5q2MB57vtuOiRPsl5ENv+FeBAuRz4H3lJvtmRySl4gg6xjpnagOz6A/xDlAFSFZmC/qEnNhOEOP
UDcCjuMxMHEan/U9gEAdECoyB14Cc23fZNRXERsI8/TuCuTEt4pPmofctuWJh6Fi6aRXpCETNnOh
lJijV+ktgSJSSZnMeiSitZeZpzkicTnyBP7vJiRK1MhL770JGte4btPUN49IvVvxl4RmGf505M+W
e1f5sIJc3okrKcvO3RDyWK2yi+5Mf8b9aTKfyJUyP0e2wxNbhTSmtBUpI5b8zJCz+7InVxwLLeE7
YTB/9qdCdLtR1AurOF1zVxXOkNAjbFCqZjLhc2LiM2PzLo4o56PTlOMedaO7mhsuL7tsinQoJxfZ
0xnKPctk4ITm6Xmiqz0VGc1i1NbOoyU7InVNFLfUsOwBpksfxGutDZoAwo7naCjjfpaUykFE9nIr
Lj4az3WTnAO1YC4BIaZIawlrYN/YoTohK7UYJRt9YdbMfmET1q/BwjiTd2rdsTOAXLxO+VNpLWaQ
Gl5INxIGS36dcyfiwGchkNKOn7Z2pd/vJt1WJyciY3yFx/Lk9npM3coeXgwxtw88v3ZiameiZCCh
1MuhSlYsBhCqahGEOy9sPgRtq2nEg/FYCV+m3RaJayT8IHb9nD4uFJBsVoKfP9bbIzrXtNJu5Yu4
tcryMapv59yCGb+y2ZZsHUOf+yEYWE+uSxr9zFrXS2+N+X1TARyFhBeNPuUcx407WM3JRBBMYYrl
B2Gb4q/AKMiUTHow9dpVnaMit5KbFyddSVKhpFoQIFbTZnBkhsctV81VTq11cLX2diE0U8ZKkWKM
5Ufn1kDUJa+OCyUc4SQZzCgI43cd2E7EiK3k3zOWbJd0KgnyXrOpuczED6M86H7fb22VOpoKuGWD
6Z3s4T9eNUOPmqQ+YJQwbtKh9ep5GsyckIiZla7ebUVSWZK3BCcx0GKIQxZ2gztK188u2UW/RUBE
vFWPWTyyXro3e8gf9oBkqUqlr2s3cdGrzHqpm5adLwd2pDwQrzhzzU72UFsfa8scELtiyDrL2zZa
D6pqvTMfd5XfRUZW+f1te6qqmJeRapu3iZ0vOrr20qzY23QQ52Go1Ez66otTO6b6jkwD19tbju8g
Y8rB2qukyDAaXX8MMEncbxzt2zLuXXdTajhlBP/WDI6CdvjYDFg1j31pSMhNkfT5D3E3qppyhy9C
fwRB43i/rq08YrhVZVhM8cJNheuZWJUQuJwy7OhcRrMbUY0Ir92vAffjdZJGfZsOQT4klURtUQFW
ra8wLjBR87yg/rJ6NvX+ZS5rcH/BqwbLfxuLqrQJThetjJ18TJCUwcLRI/isvq9c9Y3YMck7PW5Q
KRLLW6jWwKYqA9hR5wJ+tfxh7ohCirql/wCc4WdihwXO9hB53EhmPERyLrt+N7RuhLaHBCear4pd
XIQPDp58+gfqUUIYynJzNP/jYQtQibGW8Fva9UGhhq+pHtrpyXf1Ep2I8nblB8TPMTrVQWaL34BH
f31YO7Gsn47n3sLG/U6oeFRBRh6pO7XeMWs1+eM0ikVB3E7Vmu9dxMzu4rs0Fyn5n6Hajevoyj2j
Dt4ax5yD7ssbB3t8rgO99BQCC+vszYRHF8ubHzAzU6yQ3Y/DIJ1kHliLSotxEg42lDALDna2Gl+r
3YVfME0CuhfPHESRlvY25ozCc5cVmbgho6wxTyEplMiHygVVPB9ED/Gk4HE3q+mXP/Lgp2yXBAzm
2Jb+ncxp0v/kEsHQjTedafnV4DSgmHSXwIR5OIpNFW+GOWnS/lAt+DrMvvc/w4gDH5mugJR3Umox
KcFL39uc187p8v/G0F6Gy9K6yzOU3sk5rL2vSugn0m7SpkMHR/VzHEOucR9iUQl2ZFVbjJrtMdOM
dI11y8Yk8027/3L1xrE6IEHzqCLN0AwTRt2b9Y4Nzg5OBTvTFh14FqwX0WV28JJxCjakL2rzH/la
q3omWtIuDgrIynCeK2ZzvyvJlYTzlfVA1riPX1bsxkCPrG2Voi5o0mxtxH02WQ6R4iPFt9T2Wl6A
dVkDH87UGcPfvgnbYt+ZBJ5ejMGTXiKXTdq/g+6CJXGkML33KDM38eOQhn0XSGYj+hZ04wRMcbJM
dId1Kwo0L1Z9WqoMtyJ8eyjq3vjH/lYYvvvmsgAuywyU/b+d6jeTGHS9AQ4w9ZRfCTev8qMFNIqg
k62w12Taaq2+N/4tlOe25Pjc1RBpYKxMZuPFFgFnw68Yvah6wdO1FcfQJ7kCLyJ+wgL03lb3cIKL
uTanh7H2KP7yLiiLj6lnFvyZLcHiHYRQTnANsTbrV69b/T711sJwyMBqbjABq5iDeIaAQ208qWGM
F76S/2orH7MDP9ZzofxVZZm4AsVmE+by41ZRfsuusj7bUUbzfrRzG0ppPrunSIbhZSuz8Ww7tQCf
lg04ospxW+bHWnTs5AvRhvc501GC2E2yKbrB/oR8XH+SUgntiZld/q4XqQ5+Rq1ah5PXpfO4shRp
jQMCUJ0brMWHU+fiXNNFeI9fjXImEuaFRDVMbe5aFc1DWTX933IMnU88vswjjDEI/vVWOMFKMYcn
iD7Vs0Mc6p+8wmgvDYlgW4W6ol7R9Mrst4xMUUxX3FuLXscTBnSk+RUQ0UtvRoZLPxKKEacFU4B4
wt+CSyiv0KzbIht/bBJk5p0Tws3BUAAgFI+sHRdiHe+HYSrYD6/q8MlXvd5eVS07giry9h8xKIVK
lHZLj8SUbhuTebWcc7OM+QPBsMNDbhkSAqj4dLPpi/LrvQ/GIR5HB+/d0Ge71mXl2Jrna7aNB8uf
3r1mw/LHsh9VSTSmjXLCuPGMD3NhyAYY9qOIggng2NrsMxuPXaeDxxr/OP3k0p7FDfNptuxQd9uU
vQtPyR805+yxNUaRyrU7stDvx56tT3UzGnuKKmMXBJAaiDiAR6fr9uoJR/6hucgp+IezwIQXj2Vv
JF4p0Kk0+Iqt7NxDJizrfVByPMp+Nh5LbgMTjI051/dBJaw7LEx8iDVbDuX6f/CwwaRM6xMZP/WT
h1b3dzWa+X0Y1mZ4dszKTWdPaOsUKt6t2FmG5g43AfaehqcSn+syRM+rYTtn5U/OFMMZxdmEy2VM
cnIZP7CUqF3fqX8gmf1kG2GErnqbgBZYv7rtjX0ZRRuCeoe6SqbPba427gGm2fHIx3ta/NFNhlBe
c4Qtv4Fbvgw0SYaFNLWyecluJdMH2K0Ofl9hxF0fNrFadZRawv3wpGTe3jreHTZvjPJcpo99joIx
O8O7PSBxmkG3XaQtMvBGW3GrBvWutZ07VdsAjmsaFfbx475xmnjJof/2Q/S0WcOV0gaXgAg4x6Jl
e58msJect0OcC2vfTTJLgiWAAsw++U64NHHWwic+2fnjthUer5sHEqyRD66svF0HpHjHEYkwWWM6
xVgH6yUIBnKEQy/pp8C+6Ml7pBz5NmqqpIyZIw9ns8W4S0n2qnpqwICCXmOr3XneRuNnWnyqJeWb
M/uEhZYha1ltdh60c56yDhvRWIEmhMUngBSgUuPV4PUGwFgFSdSa5nnpNn/v9RIng54W7h6UA4Kt
Wxr8CsIQL+s9ofABQ90qjxuuIbyVT9CzgYIOvMJGdTvjmRmdTFVUe39hxY9smwsjyjy2N0twCTZb
SoBGlLDx/xkphWpJ+ZqGYdvFdT78zEwOgNUtV6NyX90xGBkWj++TvznxaOZejMl7AWVuVqeFrcqE
+0YlVQZIvKhWOCGiNQ7YAua3wL3l+oCsSbFKAE2aqTtasreHipMU/HMsuZTjfpjtXefYJ5LzusMk
veNwQ64vQLg2ODWPWV4wn1RTUmR0CEqXfM+GdtLNt/7IkZBF9seYXd3wwiShb3Hl1vUJdR2UNoaX
2MooTJoK9pNbMTso9DWMPMZf6NfMY+XVFSNzxspzTjxVRlw3FElVXn7YGmeDe7uws+01X6oeHK+6
dI3xApCbIJDgs3SQwBmQH8l283ZRkD9i83qbXDSKbe6fwTl+5lTwN6+CHWfuoJ+ybsD+5jT6sYzK
eV9PNpgdaSViaZZ4jtoPjlwn7QqO6aIi9iXCzRjDooKUC1DrlK02A2v+GVtLWR8XReWin9AdNbfp
cL1W/ybL9JPKMYOY1BInyVXwI2xgM8X6hfn2s++HLznJB1uG90U+PaBi7FtK4p0iwNJvDeO9yKyH
JgA3PYeQUpwxRCOa3i0pnnNpOnsI4Q+WXlHNinH57eYmPDhegfq4wGrlx1CrEBJT1SYd1FieXGkj
e9j+FjN2ak5Lg0oLjLzM7gIw5xhxTB6LkNDkSTkQ31RppoqVRtSGsXhGJRuZLjj1pbwxYxAc9LOJ
V/m9jcbtTbqufmZNw9nrSANzDCM49iRxXRdt5wGjczDVMbMtL0zbuRzWJ7MfeSn92SqWJPLbAZdY
8GZh0CHQfGVXlS7RV10Cw9NCIOobjujBHO9GzzlkjmnuNl1hTLBcdV8tg/GuTH/dh4U5Ag6afjLT
YwQYSLpJ8qlPmtYLn9+8nZU5rHFV0IR2SDxpRzuQ+N7Eut/NCOWvRR4TCcnIUIU9lGJhH6Mouyyi
+yTovAKFhmG2kcxC5nodwOXkfTqZvrxUDe09gOGkwNWyL6aGmYy8r7zFTTy1ydusYH1k3dFNhWHN
UMhBg249Oq8FM0hkuEDQDcoQok9OR3FY2wBWrNOoI1Zum16o+WYutd1PU8a5Bp+m7jYdm1sYncAw
RWeTAPC7seJj4VO9YejyinHS6L1lkmiqtmRoatv5Q15N92iUN2hiyXunJbaHLH9yt6U9RBnwT7KV
+IH+Fesf/baJGrYMM6Z60obwpS9O0vJ1gVodkca35WUD04a6F0gcLK48WXWO6USZaXCTPjsLoVp2
fck9V91TiKM7zTRgHnwlMfdHbyHpEmRSZeqNHYEQ1pL+6ceV+S5l8wFfBm6gPPunbtypoTz1dX+S
tdw7Rgtcl05ig9u1YzUDzxZHPYI8Rh40cNoec8lSNd9OTxxN3jaT+xBFsXSqZzvKzpzRyZTbP+XY
f9RgVJmHb48TG+Vx7020AkP3FTS9u68675+1FFW6Bu5Pm/MIbdNgxvnCAe1Nw8muHTJhGDXpm41E
wOISeZTS9LBH6Ulrxj6Sf3jKFnF226jd9W393nvWixU2eMiqCM/iul4DXX1U83iEEYejejJ/ZrNK
w66GhOQP2bsvOKCxcpSJl0XIE6o+qqW+sMFpnE3NwZDfjCqzW8sb03lOiOV54oq9qGxe47ZSV5L4
zq1DrQt1GHuCZABnj+JcF4hZYfiHJzrWQX1nr2sMSP4Bzt+7tc6PU70cbZdx95pb304Nrr6bK0ZK
LGXtCSTNk6Ani7sslxpnM7jyfJb8PjvIUbxOZQzsgSe/xdtUWNrH8AKv3PTzgJUk/BteoIK3Jcis
gSG0cM9U18TXEyexm+RwN1ThuAtylnqqFmNobgfXJrAOS24Uiewdg1ae30lVVe/ok3jSwpFpSwOm
G3c6nlAWueKNe9sqG5qn7YLE1GNOXh8WsNyFfXMkdlguWS3QsT/TQgkI9YLKFXyu9URWuwNjz0oG
pGH8GMu3zOopIUWelTBr+ieiPngAeECgptDfa6v+VA0jGxv/PohNGlI52E+1dp6y+kY7Y5vNnKOX
wixRNLzwH1l6+FMCVccFLoR4muaS71RRthTj50JDWYxQEXLXSTKmRadBioWr0R4gviDnTKONAbMe
IEP23n6OmjORFOocGriqHWFtqcnmzkX1FsPY2v0loxsrWmi/9Z3r8Kdjlpa3v61dHqzSuwOAfNux
QNQUWX6c1vxMN/rQL9nDmFEIjajrIKb+hLl4ljSN6TYU/7XU6sib7Ulu+gsOK8T5IWo44ixAnzJ7
MjCMhUZ7P+rg6trW70LyANuJxjcuuxPnIKYBz93XJSIzvNmUUIggnlaSIkkTzwb5NwtxxWsS7LvN
kc/B5h4AAv44eRHFzOLJiuncDxIEHp26ulsinV3GQn0VxZLBn7A+S+QyBiW083CYv1io0Hwq4VHg
nn/S67zsJwJ+YjMkx6oprjO9xBMbP85dSBOM5uvFtr9cVNeuLE8wSM/QAKOs3hEquycp4yAn1oQ5
mvhcWuc/0+5SMouMQ46IacWMGd1LvZj/lcH4lW0thsm+ed2y/LFz1k+zZdnCNCXjNUOBtkKHMwFc
lnZ9Cpbyorb2QrbyGLMNYD5mTXRqDWUz5Svwamlqjn4GAudpD+o52leqByw7oPzO5axObmfZSd0Q
+Eme+DOAPW5/O/wnqvmFxv3A0fggLGNh22H5JaH6lo5vOzDjUOL48/gzNgbuqtSp9D+u4fuWWVAa
1dSGcxbdOxacUtd49jNrSuqufQoAe8f1gI2Wfm3Q4k9wyzyYeCCpLDtO0PlkaXygxlAeYeH4TIC6
45ZJE6piE8aDIewEitq/fCiyxFqGP8qYU/Yt31kHwz1mP8AyfKfOuQsG/y+wDLriuepSaWBWQSoz
ru3MPrs75AclGqavPQGVTIvYWGHgrcO8hdWmxrsZ8BvlVnlXmc7Zy2xsRPOPtTifWUvrLOCkX3x+
L/hvyjhDcr1ZXGGs05tzcCJj6U4lAWIQ5nkMK9WKmtjb1WuZu09aWE/2DVLbu8LGksrjG6wejo/S
2eUUZjcvdNN6xSkvQ8UEmdPHbWj7MvWeu8GRmRxON0ho7OC/RUZ3MaR7DBSGAGmfPCGSqgkpfXPv
IPsKb1sTcjV0iV0rVh02/4vhwme0jqCCSl7J/LQWyOwE32o8FNseOcRPsLG8hH6ZJ8ycskRK6g1z
PhadzYg6Mi4ZpUDcOdgVJiwRSnrgdL3bUsmKilj+dJ3l74ARnVrZyB3ACPPELsGhmuY55oop78La
+Of6Exs70/iKsDPsFmJVhOFfRgypenDYE8RN54zYO+Yrr0BKmmoq/b8i759s1SeRWn5qZ7gYoeKV
s+9Hu3nWyLuR0ofe3j6LKEsRyNKl3RiWj+tLOxmJAz5uV9rTH88WeRzMxXl2pyRqXPNAQ/1EtAbL
VcFh6EqMFCJmpJoalb3bsHvOTMQLUlYGPyBZgKPVKc71+i+CtoSLjb0zrt7XLlw+LQHuVS/ei/Km
w2iSBl0MNzvANK53nRrugV0EjLN57IaGRYXll/0S9huZRMdZub215fqxhvaL12Mf8Ebv4pJzcpi7
9nnlKYpJbDx2YHkUuh87HN6DXwTMxpq7McM7EeasByn3T9gGfz3lfa42OFLP5WFhATEl9/1oO3jZ
OuRhpGOzOaqiOckGOVxJubd7/3e1Gl7p8dwwBCtd89huwW6Q+i2s22M5uxdk9TtGvzykzX0RtUmj
/AOwiAqDrX8eclI1LcvA+5bBsTMA2U5um4oMD0dUzA/RKi7Kak9ggK+w/TSiGzaqwpd/PIxemDHP
bYbQXy/3iHQjHp9xX/LEGgqTTJt3z20r36H7PgpLZcR/3faXBGEsM8vCk1MewEli+OsoW8I3wMNM
xO+DTR/rEBdSV2M+x4VeGMPJd4qrNPVJFCxqDiGj9eDJUWVSREY6LdkjhTNrwHn4lPfTAeokKHK8
j+Bz6h1NADz71ns3ltsOWcFugUfN10EUX6Jlvy5ij4xbc5bhRNhIXU44+B+qjHVLM4Ib2pQ/wchD
dTOW4AuMRgz2VHpirEGtWJes0v/1lfmHAI2r4zbvhqmfvW1ZUx0GRmJl3WkL5hfHm/bjLd3WbT6N
akjQ9FOWoKjRVc5o0KKjthzn2AAZkSCoNX671Xcx57DsYIbi0RnYhNz64lg18D3F/L1F8yuKLh1x
c+nt5syI5ywVq5Zr+GvSxe3szXV3oxT4pfS9AiMA4T64NwMz9R2fYzP7Y9ju76LVi8/a0M7R/gea
pRc7ZvG7FRyRMrSYettrnWS4C8mlgkI7Ohc54u6WXnB2lDekjeOehsXe90G1XzePCWUVs692zE02
DFz9lXniVKjinHPINAOyoRcgYKNahCsuKbl8m71zthcR83yA+N5+rWZM6PSvFhWFrOxkLpyHzKZ/
mH2914U+l+b6y1zRI2StvCNKg9EPDsHs73xzkzUdbldQ7KKZn1f7hbifD9c0KavDxGct8mY6t3H3
e+PmxeMs/vSDychqvmRFsbdJDeUcHV9Di3IQm+eONLOzu9Vp3qDnzDd9UmSYhJmFBDE2CgxyAi+X
mKcx0aI5IX/9LUWVSkmmU9SVL64tWIUY530gtsdIW+9zDsGr3fojTPv/rLIlIy1rnyNTXEMTGqwa
sjcY0Lh04OSqvE/8DTSoq/27cN2+V997jCpEEgQKzF28fT0+pN0yb7jcLAsxonXPgaVPeAvpU9qD
3UKSxl6k7bpB50OaaP0evbylpB8SSsNnEnSTHAOBLmYOc+8u3+zvPrP+Zh3O0kjts0XdnuBD4eOs
VXJDnjbdQ8VoagytNFwiBrG87033UPtEHvFyXoOgDtOaAY4q9U/eN89sp96XLMixRDCcFlskZRck
4zK+d3ZzIq4Ogu2Sm1jIBvASajku0/BXdu5tK8g5snNl4s1ib9Ue782pvYYsWTvqWY/QpbLNPgHd
vESl92Q0xZ8ZV80QMSktQ7jcn0sDhkn0l4ZlDOf2B/XdfTb3l7Fxjx3saiswXmACnI1+ORKldMdC
dL7z2QPutfs/js5juXEkCKJfhAigYRq4EqAnJYoyHOmCkIX3Dfv1+7i33ZiNHYkEuquyMl9dhdSD
2Gopel1tTznc+OPoKYJ2+HKMQs82HfZgtbwpRqJGER7dqDbXY5H/JZn74oCGDEqiG4Ec0nkjXAKh
tAWlX1UoYnb9C/4yW+GoYeJTUr85jF5Qb1ufrdQszg7nZyLPZL9JDSRlRtrJYqLQhNmvW7sPi8fU
ZJG42Dlj8sx4GkOP3bP1by/Td7PMDrpR8g4yfTVdcoPNTe/h5TbDpekBQ/MLYUcfE/Ge9h0DjAGE
cj4Ua+mSOyYiz8zwnh7DIEw7gF8s1ZZnzegunVEFOGKxE/Thnz5iFpsadtfgByUT7bn2Ky/+uohv
daRvc+HuEounyaWbSljuXSufqCeez9wAh6kQzGhki/RLmDjOahF0LBGPNGdkPBHaRBb1MohGSwVm
OcYPHdvDNw27wbfYDBxGlzRshjXw0Brh9DjERHo8R1GHlbI6N1Gi0PYFe+VnZW5dp+s2DZsen7qa
fCUx5u8hcmrMlmXks7C98XNdLz8lCUtgwiwPy1uRBjoun7MuWqgqOuoTSMd/bRxhGyiiNYDlP3b8
Hij0dhzOazl+TfUIeMbZDuXy26aGL1EzomLLzHjfMv1hMUBPbALfBIFFzm9D1pQaEGJScZgrEIoN
o2+UPDTzc6zgjldR73eT2GEI29ckLLKMAqjMsUuFbbe183rjGeoBfN6KOPAqJnVoD9XaljMPLBu/
wY6EvO9hUZ/viXi4hkFPqW26/UX/v/0czipGd7WglWRlkJFcKqFLS2Ps2Bif73EGrVIT91KkPms9
3I4DDEubnCZpm0I4Ky1PXsqRdlDF6clOu39e6Zx5OYj0masQOIqsCMiQ/zCjQ6SSY4Sn2qXh0r6H
UefQtXwtMs58WKekELvaIiZLa4Dbfuey7zNxzVsRWd+e0ZzLtFmjfVDmO1UaoOJk3+VY9T7D53TT
Tt06E94mHQSWtZbvywjApG1obP28LTDqJqeJGQwRqKcyuvBTbcqJ+cU8Wn9aauwxSvlK3TcRc3BG
/GBa+NZEDNaQe2SXBSOJXnvaZjn6EeKP54RvqeZgZHytxpdq/PZS7PASnbDLLxnCEGMhaG/Tv8wZ
/L787RL5EjUOy+/kozGpVydVm3AZfyM1bEx85PaQrIee2DET8w+4AIxkCZcgMwz3QEJydapy2xvF
zlTsWkddSEsjo6jjIa779yQ6l3qy7blZuqn/dip1Jh4a5BG1AuNsnPyV7S+lvpW4uu7rNheXhsKT
B+Yk+z7rt4P7yu8dVNl8HYjn3qkOc//Zy3mteJCbPjm6bf0gq+JYRXRoRfJcLtHZ66eDGs0jBP9T
tcxn4rKeGVMqInWjYqpsPlpSB4tS8XWO5oGK71GPkvXkuoFeM+qIp2dSr4Tb0kPtcV9qw2NssZ4b
UQLXjoG/VJ4nC6lbW47h4n7lkbOKYM57pDU1sqzdpL90sXEMjT99yfdicY49dXWNCJjNkD4aaBar
ruYIlMMHL8GvZ2sUoemGAukxn/e9c2Gi+RyL4hw23TkFclyX84WwBXPmg4dw4i6EVO4DxlBs2f3N
JYgKN7Kduoq0bSu7i9mar0LSJ92FUneUX6VKvus8JAFnOyVqQLkvbOOU9cVX7tYvHEzBlPebCij5
/P/mRINNM+66S/TP+7i0D/OjkcbPczITgUKydcb8n1PlN5G5ho8t6pyH+EiV9uwlLEZK+GLmZVP3
3GCAATf3uQqWpW5FRYLBMTqCTyCm5DwkTkXvUW0NRiVZVh0rNjbZdRa4XY9YxxyJbQIdMWy+nguP
zymf5r/cyS2mXOQSGv2tZOOBNNq/CC/ESls6CAvxh6DQSfL+eUSfhwC8UxFe0lEuL6HNvRULkKJO
eGvucp7dvQCgY8xHjLvpdgkOLWwaYlvbrG4riN0l6PG4Za59pz2ZzXRh/LtOLeNJeh+DtZBwr3xd
2W9O4t5D5jhiMroG0+Z0JRDIJh3+MPDo+tWogi4lEjB28RvNzL4gNVK017DPPmFw+bJ+GnWTdyM/
GCgoHWtH9XYOtLBd19juC0L7BVNXJxw3Th0fTezavXvoU4P2pQkfpgaf1tDtpFm+Zql5mIlEzAmX
itdvNFyp4ULmDSaEyTy4tV+bcHxspVZjU1Duagj1DQPSxtB+yMn4yCLkxZLfybIuUzqe9OY2sIAt
yiK+xOSid/mBoOSOjvJB05fdMhQPAyExbzbJIrPf1XLuTQemGQY8NA1eznqKiOI3RQgeOmTnLP8e
2FWCLN7se2YIvdl9U+YdCov6oqnvMRDrZhrDthUKW732pItl38Tlm6MmcCYE6XDxauV6wuEkGvkk
22lHqgsj2J6Yjs1JGXGewB9ol78lL4C3LJtWTeu6ZBPoQjGbH6vpjYviwCXxF4IbEbW2cvXXxPVw
jeIUnOkhCKR5jffqcnHROAepN6u1k4q3bBq2cWnsUlPtnT7baF3mGxO3BPNsl+rDIPcEojZO7IAF
7E8W8sdkMYVvP9N6CZLQ44l2z9Qve7sLV1E4rK0i+aQWW1md5pt4bi1stTWiWUMlmJVaUE7Z2q6N
TYxxWsfAa8y0efXE3jbde1Wa/os/ZJsXFMgOSy9WLHY+itzbxBHSeTNe8LadlI2oY2O16eBilKa1
5uAL2kQSQSf+XS3aqbK8m8Ji28cV8RDnZ6qI2PdLgDy9TzWWBxEORUdmQ9FiH7KMOWOrr2Pvoo3W
PzPBAuz2RD0JoEhtI0Xrz4AgqsjbMOsIyIGhEv/SFXB/l1ujM/+GPjy2SJ6a9urCGQlEPV6sYj5Y
2CMqpLYSk+gK3+jDKIeTcuqnNrXWscpOaYUlvzJ/7qMQSOyX0TJuk1Hu2Pq4FZW5XbqeYT00NHBR
ztTt89EjMViuUwzWix0d4IkfuvAznLIHLjjGfGAp6pKi0X7yDAMjdrnm176ZVnJFtHxnY0+7iiRC
GhkYBH9rndP+N1OxkVEHhPJ1JpY32VAO7AUHxpiSUrDW7D84igbqF0PjLhwsCo42wmMHgweTaYah
LloshsI9hPUPl0lowTgmSc23iVURK4bADI957ML3uiS43T/eXU4tsZ5Z8Ao7LwCgcFzpwsdivPYQ
CkSxLe1261GR9mhtQeieBVOBTp3N+Zxln033pzelb7p/JhAki3PJDKtPMdEDjZ0RLEZ6IFr3EY/e
Huwu8690fCw681+lOZR0OBpYKkK0aD5VqetL51hoYmN3l554hqX/wEB66HJrPczyryL5wEJr6DKM
0uBXlK06jdaXlZK2z6Z1CplhDsOVGf/19YxRWjEL/aOHI7bbficpkdZQnhy26WmdCoquQQCLzznF
uIv7m7Y/Lk0qXzhXpLRO8A53aLwwbTnyVNYdQtorV7bbLN2HehxgaOAA58WyxXHu/qm2CLSWbF4u
+hfGeuzzTqaHITe/nJZreemrB8rg9wjb9cxRwIlA7tW1qGCdpv/M7fZiaffcZePbroSjEX45JY41
O24oi5zK72FueTaev5yPWo8LP+pTsov906Sy14IFBX17V6sz+BDYXYwEjFQX3xr+avY3Ps5FfYr4
QEeBEZtwO4YWJA0Os1a6BJyvUfhVJ+9cTL51H+DZLjN/C6cTZ0u/8HMt/by1i/j+oc63KTE+YpT3
O8r41250jLPyDscg+h5HVFOq/ix14vVCXBq7eU8M98Pu35Ct9bWYw22Y6pvCjm+Ibh+x+ziV2Z+a
59ey2Hbc6+QsPDN5B0u2ETRCdfIMIexdH8uTZ3RBWBmfKvF+urDmFDuyXcBv8/BX081dCXfLhqu6
1RWQIgcYj++xZz0gz87NVsCOyE5RSDVWavMDubPk6k5z+NHeH8msUK9JYrp4CZkT4hubkYdFsnZz
t3pStVYETDXmgPUBMRYdoZO67NyjXbvWXtQKLgcMqrXKzCOuplDwKsS8vqAjdyUxwqCxFCQNSW+P
Zxy6hAnuI5OKPH3eRMdZtxtM/qrxJ8MkUaJZM+Zd9xNX/OcyZ4xwvPpDCr68wrgr2qK6Fk2VbUI5
f462QdjPYxCoTSSay0laq2SOXvvG4d+0npXfojkvk9NvGwsFtEsBBY7mdIx7rd/bGu4fFAYA4Xek
k2qgaaLaXUaDsTcgwdyPSuYTDgXlYCcbjAP8bwoGWbggH4fZvbpDIlFRC5NKrFmHgshh3BvJKp1L
sXXj5eQgHHLQktHtq2E7dM4n9vuOgpM1OTICNmxhoOtkhDRYfrFJAYaBwW9gscWNmHPBvGklIuMi
Mu9psNGubWeXgRL1IcrGRCWZqrv9s1v2u1rnr0BTBV68cdw2mFS5B+r06aKTSOSQtAsvmsbkdL6n
fnrz5LX9fW6lveTUk0sjA8bfHQKR+sLJyAxp8ONcoOqQrLLKB/7XWNn5TKPQTFZ9bZNSUctXNvHC
tEs8rZeC1nY0QKjEbsGwb2qJBeoXS7h7vp4f4FQO+UttXzr50wgMapDzEzJZuW4lqCvTJvyPyQNx
Nas3tshPskIXY6r5MmJxtLPplnToDSn+Q3+yclxybr8vksVjEFtTD3rOVzsszqUoKmSvsK0AucvI
BywTLBxHCagwFgQeXZ2itYu7HxaqkPGjhfYXK38xVPYLDv+c5h0BRXXthf6su9WPtcz3WwhZjL0L
RMiG+tsxNezzZbwnXBDUrfURumQwLJsUvJcypEoaC6dw8WskjoFNkKhCV1EYVCWKsoWVsGwd0opE
ORxv2Yt4xj8Ahng/Jc1j7cRnnO0/i2WIA13pF5/rN2v1dFaIE8A2xAWb3Mdd26ruVQkbZpGfWj9u
wDOwsDrxZ2lAHGXUMbZuuILROvhjPMZ+nI4fhlpuHWm0aVk+s3v+uwn7TQOHO2Bn/ENVZWeRcMzR
xCSroUhABfVLhqky2gBMVHgQABnWxpRuRAqEwuBU9i1erVWqqk8ViueFl7vkxeZbBEWlBC9jDDt4
35towSO+fUaBeN9KCw7H5Oi/Bbb19dwReeGufPPqTq6wkeESTMHJ0O+ulUC5zlj7bMzE0HDX/yYl
LptmlA2QNpJesoGnVeCvYEHRriumXwSAcdd2gjRWOjyxAHfHoJvuKNtrmBMBq41Bd5c4rVxDm8cW
AmfmwNzrM7fcdc0/EPDDuTJOVJ+Wxpwin8+xLMi9GyBKwkGn8r6P9EdhnGzQS8FSDiOHgiDkS+Ms
Uw5cM9M2DHc28aBzO+f2MbUjtQ3n+qWa8k/XI91a1MY2Z0PjKp2oL4fowWxo4FjiuBoho/iRUdDy
ZcPGCcPXZXYeVel8l73HJVUFeV5ehrb+aBTWx0pjCskWxiBJaXGEeK5xlIHRKa1g7GwozHGo4eKv
jk0RPuDBP7WTOKatsTOtXqIsvwO01zf57DwDnnsdXHwXOH+u5dx/Z338OPdgwVN5TlMUngLP+z29
ZcXGpU2QQoTIt0ndPyrD+uiK6LaMw5vRiBuyPmWobh4ZlG50pSExez8Cs+0+HrspmAUqb5Ia/W5x
McTny9aM9V8mWqvUvkMdiW0TeCbAaa/mKmoI9UMenLoIPEBKXcNhGVr9vqvhlGMXfKcJM4kakf5z
zOazzpg96SnnJEOxh2ksrml6rw4X3Ke6gNKXtjwcqd0+lplbbDwGkIko9SCT3DgaBgPdTR+wKEcr
WbDkUagEP7Ztefdb4B94nXRFiPJdROTuFzgetuoK3MmKFJEc5CZqm8KfK7NZt/G45zm1fAb0z41w
8T2gpdqEhtbZwANYhTOvtCLgQwI7mqMLB9GhS8WX22WnKSMPAIgIBFLuDeuwKcNNXON71gXeHTEd
E2E+Gm79t+ho87OkToXRiXUdasseqO+548+HjrFHZ+7D2pl32sB6aGlD+DIb2Kf3YdqSQrRqUmR1
rVTHGZJlkNjd4+iogwkRauGNx4uzBYSRMIAcjoXpFGvoZUR20pZF7EzFbc29ppX4YS0VGxV6j9s7
1ShDw7v0xKhgpxzu6GrgnJ0zxeFUggBCd03WvS2vccw5Az5il3o8kx0TnxDDD5YpasNpWMed995p
9k1CsgmT8EyEaScT/ckrkoOtMWSotJxpLtuhV7R2V1ZJHUdwpathplGtnTzIVQWXQaDoNIhBpIww
SSUfDfaLhYZbi6IvfYA1NAlOLNRtfJhiTxXOIHbqk2flwhbJZfmvLBBFSaite3714u7RnfsBrSZH
hqU7TJ2ZYPs8pBtWh5p+HHVq13nwPAnqtKdIH+jAa4w5g8QnZo+hvOANl7s2rO9A3ychLGNjlM6r
l7o6IWnQaYtyYBIKQi1VAqxyKBs9UIWVYv6mt5f6UsM3Cf+8HlIPtbmP2zbbpAYSMDFPbI3NHYuA
CFrbnDRjq3GSqWtbjzTP0VuKilOnzkc9ofdbuPBZ3baxMCv4Zl6cyzx7w0fFV3Nf+BWDvdAOvUF3
ZGITiDnzsYEvs9opqb0srrgM0npjZcnKZuzvLvq/GXpVViVghIU86zM8eFVuxjZbL0MfzIWF8p3e
3ev3Hb0meMemql87IHl1SxjSjvUPVY97tmLvzUb+a8b5nS0+OiCVnqG8Zr0WGThSKxXGLmFhGW6U
6E6MnRmJGOawdkcBu8SrTwPQbieSzaptq3dmDQ8D2vAqYswH9U9/zmIKxNqxX5eqe+6oCqyy22sS
ske37O69Z1olL1qsPRDYfo1j5xx6Gu29OlqxeRLto5wRoOhy7nQB36iro6GBgRjsLcnSZVUj2vod
bCMwfRurnc5OSXQuKabPqHr20vYVMPaOQe6hz5drWXV0OjA2MrZ/OxqCL2pcoZAtKbP6WL7yTLX+
iBNVkD9D7goviz3/c7tyJDpo/9kNMNqIHkxHc2UsAUg5dejwLZ9HOzricWzuJu3XIY8e5yw8xowJ
e3AsUMdXXEqB7MUr64J/sjnehHrxoJARVP+ZqflsQYpKM/eGIvSocg/XKiMX1e36/pMB8Cqpdeo4
ukVrOYV5Ndw5kV8VQm6gCe0RnQ67bHrD9uHn5ccsoV7NxqvN2D3Rx1PVqEMrifdAAFuVPWYOrNVE
xE5Vp3+FOjYZl0vYMtVLXzmglKE1AiaIRgpSr/tDhG4He4/BchV69kbILqgW7GdTLo8ah2lNlhkP
10M05Md5TE6FV25jNri2Vedw3FpgXMLiLaz7m6k5hxx7TTxoN4B6kDbtx5GCBTnX5V11KQ+KHstS
2cF7bNs4CC2du7+f7a2yaWdLtY1NBIE2vYW4HNgnd4g9FSCYoMPWvhbW22V0IRF+sIXoSspsR8L0
I7xbjrDJ71M0AAn019OmFwuHn1V+6ohpRo2JGINOZyxQNByTkAMu5iLa5QNPyhzx348ByxEDbYnQ
RMp/srp43LhRFAWWBShBfVcEVCmBa4zsS3IblPWJQIMwPKkvqoZnwqQBLOQtWb1rJ911JeWlyeUP
4Qu4HvOhHrRfytZ1H6KqGe51BCU49GpTOB5feBnY4eQXHMNEeZe1s1h7B/mQ1pK6CatTlP2JjKD2
nOAtRcZYsvEgnYb5WTm+NvRR3OUbwxm2hpseQovgltQuFsbhXGMmnA14NvXnoTTvijAnBLgJg5XP
mxQ9AuqZzVKHcDwpi2Kzmt2zYqI/VPoTvE6irVbG2Hg5SU56ZudZ0KQ88fwQ2yEHKMLuGFiKFGJL
N36oxtla2kKlqC3/SISg1Iqd1monYtBPI0aIiBgZw9g5DgB77jASH2ep/Dltb9GEeUwvaD6GP5N6
wHcm7ANNU+ziOjwbmMkIih0rrzq2HqDWsFD04oYtmVv0aaAyMMYZO51XUsidHRo71yR3zBIXBZNX
+Uab+9pEEo1RCEiulqe5JGJaCw14UXmc4FMGYlb/oqq9xXnPkTNR4bATdavlXItO0Z9ike4bKnP2
5qJxwtUDJr+SJk53A50RWnO2Rlt/K9hotnKk7Y8erIcim8U6j4U40rW+2IZFMh//GTcPgabMj8n4
+96Ceb4aPqyyuoxyxsvdrnpXPGBT7VaiBLgXN+1TnXgfc+FN/pCGL4kDS6emFfDic32HkxN533F8
vyJKB6G0V4acD91gXSkbaN41jlVt5RXjQwUQkCydNODOYr4ctfFo4RmjVw8q5mUjS94q58uGL1IX
kEDwvyxUdxW2vgxQhvusF6+QIHjLXKL77bFsafYZX+o4vOLsRvgGPBKCNjg2gEYV3VKhV7th6Y6u
o5493HAggwRa9txekHZSWEExHRuwrol6Ci3W8bhtvaK6Iniych4L6BynxzKe8WHyFaEYkBCs7Vuo
QcGtgIQpQ8LLil8pVn1DmevBmN8Nal2cl5xspkdyZ2i0eY/1cJtgdF8VTkxSxgakEyvvKSJh4mTa
rU6LK9zkkUJTPLGbE+CD8z0byX5ombdJwLAMukdKMdwf8ejkW9dt133d30mNzF0mtj9mWuIX8he6
OacXp4zFbVpn2aEvqRbEB7PJddemqIM/gPUDLhg/zPXT1EDO6yuenfZO1Zbn0E6Rr1vtcQFYtPLw
pwRhPFWBLvqbLc3HpcedE0rr4tUejbijUZ2l4cFmwNxj1w2U4W68seH8XegKnWddxM+sY2S02Xaw
RRzwhbNeU6FN1pczcTPjSQ4AgvBgLzqVsNUm1IrVVXdNHNnGd4tKb7rjmmgq01FiSxMB9LYhpZ1Z
DzULRLZa6F7zuYzWlKKXOHe3eo/1irHBT9QQP4Oo/9JqmQuDoc3YXh/DpmGh9jgkT6FtP2DC36Zx
QvWADwx1rdtaGTVNr+jbkhr6i2KhXV/Mr5XwfllKQS+A6NThNapiJriRzU9WQfjCqG5HRIqB01X2
k4Ns61cZ2om0emwX8Qs5se84zzctHDFVW8+ikK+s0MOyZMbQn9odmNpHeR/Y0mJyOufvnma8zNL8
6nX3YdYmSsvwuJAqQxUh6z4S0nBqFiuEqNrKhh+cClbzjsN4SXr7hTEfw4OYtEDh/DrTA8ELIMIt
uY1axojMYfrPmeynpjLPYZLuyV0GpYPLkDmRNYzY9vkZdOM2JMYu56CO1H2o0bU0bnw4gmI57Djw
bG2du9ZGHx3gBpCB5nnhXMKJUgZLYbzUC3EDGXZbkvnU92EQ27QT4IX1sX3HCTLxaL0bVui7nbtj
7mlthUAwGqLoFC8GF2KEpM0w5lZyFSZGDJpvPuRhgXovrtKqeIB0mp6W2mVyl3Nc3WGszmNnqVPf
4LTyWChQMRHP++m35V0ulxRflaFze+q3zuQqQHv4Zy/suRBKe6CXDEJdwzqfK38igD3r12IUPgJH
dfcx+do4BCOXWopPOIyHs5uYJ2v0djghAsOCeyTkJbQ03myHozljeo7sPgxoNtgLE9TvBF2AxsLY
hXjO4qrfuOY1xvAfDXBChKCWDaX5Rij3EZksPZEmq45e5/3Yk7kjU38gA0j2MMyITODAc77NZt5O
IVRyFkrvxyalJMguUFF+MX5wzWvhv8HCKUkkZfFV0t76sLsu4b8mYb6RTrcoH69Gm5YbKcBlsOfu
knbTWkT47DKTupkp+KjrR6edCvS0DJBM5foWNFFR4FQnSxCEc7kE80JySvee2qVcE5RZT5bkuxuT
dTEPzyxxTYK6bJknWezcMbviz3T6axcZ4bYJJyoJzLBEsQos09jykbkaXMeLQ83qXKO5+dYTbgN0
Orp0L3ZWOK83tlmeIrf7igSOMs+t/C6SBW0Ivz+jb29Q701v5FAjxZrGfacbBnuOcDjWRfFBBIxi
saGe5Al9Qv2+8kn4EFMO/b36MJmbuWonDe94d+GOpdhYDm4Vz14Lr/zQsMfqqt+PXXPyVPKJarZP
qhZFhGEXa1XjwNTG7dzVD9Ct9x7I9za2r9gvDV8nAMwEXtM3aA+/DVYMtupUVLD1tjeNnYV/smTU
qbUMfStvMqCKdJ/9tC8FuRVj4aWN2GgSjdB9hr1jV7d8ju+QELz0MytSMgb+iMb4UwALp7LdNI27
0+uNFRGvFd9GiF+Q38jeIQqxU7W1YVrBfp1HDf8C3Mreep5GvOKqeIhC6Glp+8KkD28duF6StUaY
Pw3T/LSY9jNO260ms72MUPrxUvc8K14+n+aRwsxOzF/ivBiGx8c+pCHlpN+kPKp6izPwXuGldu/5
YubW5RsnQWFrFdVqvNbLhcuALS1uO2iQz1N+ILYhIIk7JBtdsuZL88mOqcJnTcSdCtxxwdUlnxxD
akF1C9Bl5TE4ZSoAgK3gOE/K7tfmXGYMId6F0f81IwjcInyhf9upxX5cYvOskVYCn69xw1NqaWR1
fKMc/rX3xhTHzc0pcQARs3pPBmQWI3+uPb5Jp2KGI4cVJjJqlV+TrqVLI3ubRCSfJs0PC+JIpiZv
1cxmFJB3X12l1mMyBnkYcvcOCcsrtIrcO/YdYILrcQIZNpD2jRvsWfFXIbAZphrsfaaAirvYkLof
SYOar15LM13bCWOQeVGMp3H92coDE9wyBcu4bPU6PY0RQaE6nU/5nK8XK6Qr4wZuM77kUZxVb+0t
MDEiZiFPkgF+DJvsqDScgrNFaWiyQAVdzP1sSAn11nDEYlTjHumB0sd3p3dZ9qsYtLI72s/F4F2N
mmM4irEEs5JAu7CfxKNOaE8gqE42+b9qbA+9SaRAb3De/KBl+5qOwp0ZHzTq+LI0YjxAmK+TUN9l
W7WEigFO2JH2z52c56IeKX06ez0P+YbEL9a5EgN76mw9is4VuXMaqUH+kAB+rZbwrTC67zlEE0Nh
OYj+uzURgq0s3i5M6EMykmLAZpEkDos1xPhXlu/aQjDBdZ9LOhC2pW+LxT6a43MhuacM3ONDQkss
PePEf3ANFTU8tpWLo48ffe6+kfvEUQSCZGsnE89hov9LM+NxmOTZ7Ya/mC04nNJudbBD+6V26+9J
J5Be38dfJp9uFAJciONjMRK0dLydS7PRp+QWW2YzlTI3cSneoHD8krI9ZOaDTcy/9I5gg/6V6ApC
yZ8w0R5KPuR2mg5Oat2mmlO7zfbsUj7ZEokI0GkX6RcZoUNoxTkZGbhSxi5uF4BL5gFE4EraQF9e
HQbrLELcWgr5XjvO8WPDb2fgeEypoViqjjl6BwDpfuSRg5S+iRUzrRp+9IccEOXM6LHClFrgil3y
HXEdImXTpiNuP8bDnsWVQdTRpeFrHgyOrKVZCz1/8e4mGQ45g85tIRmXIyqXHTNLRsG+2Sq/j6wn
HQm/zNM1fq0x+hzuwa3qVVCeQCnhPbevDXtUFChFHpg3fUoPy91IqBXbzMGHb07RqU8+7ZTJMK9V
w7ICtNe+1nZyKrjx3G1ll2drsc6u9UMYg28+XeWEW2eTDkaWq1a+pcwOHBvbXPTjLp4PuOplzp1P
RvFulN+99MAk2byyGzq5US0pc1chyYkvptBBOqlthsqhR1/lHW3ujUFcMOZWLwPq08wNWGlylyU2
Qk1GaxJuM5PnvaSu0sWnwy3D+h1+tJjEIYMMVKU3+BXnsqw3c/zJgs2NLeVmgk17t3ljdIc6UKw7
dL/CYpIpvTuVdDWhhbuD8EVPtLcpDhoDirxt9w1j/urO8o1s9CVtP7B0q0Vi691TimvdwN+nPNQS
uF0jw3ZmeDhW6A2ojeryqzTxN0SkMRGMonCDG48warRttf4g9He7xCCwmKsKelJi4o3s3jXzBOKU
rx8GwPAyE4QZOAwJkFN+7qsZWCwJUSh5ALU5nbniO6PbNmA3gao+9NUbm5793A3rII5PXWvhrDV/
mplrj2ulLhDkNRpuBrnzs+hP+fhcjjudXJs37pZ+n05NYGtALMoQNYdrR+bbdMjWVfTtok9kYEfs
5cpqi42u0TfcmenOAQbJg2uVGwezghdHH64enebS/LMAkc8eAGfNKP1e9EHUR9BKjRe7qFCRW4+9
CxLHUz/8sMVvFeFH0od8zZY4znU1b4oG4X4SJHNbFiTQhEakA+sDvJKT6boXu5hpoDICpdVP286P
3XTW4O3YQ3gUjraeEs0XkMcSZrjT3G477l5rfKZfSM0vd4oZbe0mtLl6tKjCjPUI2I4eG+IM9ezY
EMdE5C54sRnmLncdqGOBRd3vkSMZf7B9E5+kWOoTIEtljassAtGoGYFL3Kha2IAcyd2iPpWH8Gl7
+3F8ShRIN1xNGeF0Cib09aXZGLxFblecOiKi1kMUA/Vr6PENJZ8IXLMZ4VE1h0F/EbyLRhJY2oYD
B5X+M42AHRu3ttprMVt4xqf/ODqv5VaxLYp+EVXk8CoBysmy5PBC+TiQc9jA1/eg37ruPd32kWDv
FeYcU1BehNexfRTpudMJObeWvcU3AqZVxTrIVrxwWRrYuqd0CNyMZ8J2BkekMWZbVbCmJ3ASZowb
9/pqtJamk0SJsvPbUPfI22QwW6EdlFcysLOQBQaIIl6Xb32AJZbiVF6g0tG00Xr5RS9IOrCOsuXT
JS3IeiX6NzdvFQ1RODOqo4YcIz7dBB4WxjUJqVW9s7kgNDT8QvOX+aeSfyKuy+pjNX0VyKgrLF5z
+Gd/BhVOz/hc0J0yCrZRLSpcghADIAitDdgUpmeNn7EMZ/vCdsUcfbbTTM4w0m1Es4HmGNYna+GG
QwVLgJbBNjRpEo3Kz+3XNns1G3dAf2zC5MH+TZ9wNMJfHd+fRihZO7uDhATGOdvq7HXhuCc5diXp
eOTTYl9yU3S5Q3ZBw8xx9BryeRrN4ZzAxYMnMdSw+LCMZaDp1RF3PfUnYX0UcTsibJzgxzTIzEvP
hAhvRlta58wwbPbXk7GofAn2m/Oj7ux45xg8Y/6vGQTiDVDNNyeCx6qmW1S++zYG+mymv2Uirbuy
+e0lA/ygjAZgrDs0fPjH81x5WWbWJHtENGNRBKdhFv/0EJp9CZ6U0DA8xAuXPksejooAybCSK/t8
kAJQbMBoxNhAytHakivn5owLKPtcLaZ3s30y0aLp1gUCwvKrXqHKw4gwFKtZvWewKhs58cBWY/oH
Ndmb+6jV1nLTXS0qSbYQb6VBUcBOtIjiXS5fbBmg42tnXMPhxFRqpdIWSzOBNfPnyEaq16VTWn4M
Ck4IpIGYsnIjfmsnzvYKYptZHYzhLiWSZyODBDvodrG1N5E0Ai2jbXKF8S5jJECIAsZoldOkMWvR
y21uvsMDtwLMyI1bMOksyo9OemvRiyhx61nSjJgG+yDw3pAYKnl5y7gvwnsVPQ35XTYPTXAeRMi8
8jwBce5w7VVswdwEdp8y7alXTYv9HdNh/Zv00t2y4gCQyQLvNa8mlgLprh0cX015d8nBybG9GkTx
ZPprP29056Uk/AjIKMrIcqdi4B70b6Ue8b6e9QQ00IY0m5MzfwgMrUiQPPBhbgzDuqcBZ+BZGOcJ
pWP8sOxdptzt8h2OqWGangD1aNrbJLibPIBGspsVH7kOYwhEHbbyTiYmswv0JexV94v8cNH4inA7
jOBwycF6xM7ZZKGOmcXpM3fsfcZuRuJr6Hk1Vp4xXt7uJSB9yUBI6mTHqCZZwmvJi+EJFdhnA2H5
2I+OFRcqyIjlrl5l0BbI1mNmZ/hKMr04ZS8BeoY1ZmpcXnZovzNGEOQp8P4wjgxinMvIcjHWOo9Z
G24yTExlYEgndfu+Sfe1wK9SXcq8pG+/s6nfw8+/5jBsolJej/G8huXDQKFaRew/ldT5zBFkWlTA
sB8Z4FuuPp1YBELdVUhJ4HtoAWbGjW90wKiBvjbPGl5Vu2sJzpqlq9CPYf0q2suIGzLbFFnh22r2
HUc8qFJXHkYJSxa8Pza7aw3tZZBpGyC5nxMpOISomX4qp5sCfb2FbN4ZECsmyrHL0z8bl0RriBuF
3V4i4abBvc41zzZK2RbsyQTT8TA7NpXYDy1RKhKDuSVUWp86YMQ1dqlxzX9n18k/ui27cmxCxKII
qqafWZNfhmJ4znZ8Utp5Y0oM1IaaU7fU/oUWTmA4X3NurHQJvjVrdiwqwIIDzheLUBwRzMjTEhUb
3W8oVdd+8hTGFN3HyK7XdFaxCgaAoEUWKdMuq/GSPIKKemlyu6m+aOMIDe62NMvwa7bBlHik+BAP
uZ1z8UUMIrITNM9t4UnWsE9JJQi7/M2Wp7VQiKLcJu3A8SpWTdFf2wRiNW/rCewfk7RcZvInuy1q
Txam77mE3l8zNr0MRlX/HarDTJVt5ad5VjcmQx17OkpK5Q31JYQZIySisPA2sLseEhkpa3vOMDeR
XRCosGP3UuCXNIXppB1Rsm5FdcEmz4lC2FSHOGpGHhAb4o6S3B3Iiqo7RnGpfFVMsRm6+gHm7Gig
AlNahP7WA39ktuRV0uKqKDAMTbpVjvTUe5ZaFGSBGm1TcGCFuGJM+dEl51pWIyViDpeEML0xXGsW
EK+JhxV0CxUTcBFEbIFLcfzCHhUswEIEijZaDGaq0XfM8D1iiEiC/OsZSkbtu0wFMWJxQivmRHtd
ei/Y3TTStxiLnSr/mBCCM0FqAxOJpjoN1RNMPi83Zb4e7EVsHlUWxVhrN5OAjs7EfbA5M5lfxmLt
WKpfLOB3SNkFfyyaEwgZk1/riN36bpuPOK6baEc41WuiBy9xd+qr2VfDH04gFOBYLgQywJmuyqTy
zrhnpKOh67scfE4/3DouCfleNNaOd1+2v2WKwbx7b5tnafDdZbu0eUR442PqzyTAyVOHrwHq3wwN
LhIJLzUE2vH+r1jQCCKihALnS3WL4CmDMd5kOkhUz6EvN6uKeetA2ILp1hpOK/GBgTNS902ocBVJ
OyxLY8WYFK23Xr1N0XMOyQYK6UUi+sL8SoIYP0Lzar5mqJuXvkONMKOqt/ctHUyMqy3W8DWmL/jm
+HoyL8A/OQx8UmIkMZLYJMV5GQ13Sh6duhuKiUb9JpW0p4q0gXXqoaWypO6UR2h5c1p3Q3sL+KjR
gRbFP9u62bD8ajQMRXkZWQs62bOtP1p1dluTJ3t8F8m+RVFVEQbHsoHfZvpFRY6vwOAEsbbLnWsn
zZb85KXnompRuLvbsXEngbRZiJUBMo2V7Fp2IE7hxoqn1q+gDncT2z4MpEQ44tCbCfpRt0vwSSCV
foLKnFafVgoOgV0eUrvaVI25CXDry5p8Qgj5yi0BPU5iTzyh+4p3ote8NA3Wfc20JWrWBXasZXWF
p8SlD0XPe7J64xZD31ZQ/9jGuM15wUtOoBnQ3SypZMToe9xqW8grRwSGOzmg7KrSJ/6je0xAIJje
9TgPbj054GAY/ALKigjOippuRcCqF2eYMXjbKpUJpomrlde+HH5kyl0uF/RFbbCDUO92iH+SGW9B
qmwBGO+G3LnJzqeRxJeIrIRQSNvKACneUOJqYAu44Sc9p/eUAcvKbo65UEtiyFIBbsTJrUP7nlic
jTFUliDZ4Bg/Yk7dmZit1xbyq8scsA1WClQtlF1mnLwPpsWIw6JbqCcCMVhXhavOzqATZulvDX22
6OEcDvEpVcfHjLAqtQrSNuuLitcy77ON3mtfUoLfp3g2xvyaZb9NESLWEm+jIJVY0c4h7vBaSw5y
FF6EaHed4fyFo/MWsaNtKpnvZLk+ruDUvDB9aXOOS0P+YX/y2ymDa5uK10+CjL9qD1IfXFGN9LBG
BvAsSuSFzjIdtSna2hnWtzVvmrT3UGC4tp4fhqE/l139bKaGsdMx1WEbIxlwIGYZpg9vXpIGoC3F
3mauFJXTPWKSRkz5xrLkW0886Ezh2soDc1/tBVfNBgQbI+z3Kr8OJmt/Z8+Bjd5pUjx45b4phKeP
w57z5F8a8zty8EKO+4VlcEkjvJh463WNJ53ZQ8LvYVOiZEOx7W39lCqLq/CkCGfA5aRSI8O5k/5F
uKJ4r6yPGUl7p35RAWUEL1j5z4TgNkskNxqzR8dhEinJB4BODkE8JXJorWLYcib/yUR9Qy7EgOO3
M1gZWxmNZEwvZpj7fn7C0/u/4ZlGvIdKeo4CD73vb8hHL3p5bXCJ4W6HH0JtbRnJpsFnVYJRKQsF
kvz3kL2OJJsNZu2rONpEYCJZJHdAZ6Nlm6dxKi9NmblJbWIlxHBbNvu5bWFl6nAqyc4Yu+eAfayQ
g7OYK09hlsqddIQ87FoN87UquqqMNOxc+mWU+TTSR+L8xPUjkaCbBgbxZuCvFUGt27r6fJkqAx9b
B7EIIJ0uf1Ua91mKVt1QcA/wts9gPg3GBwXiDGtq3NIq/NoiRsVJttwgrpjJDEyHYxyr+7TDWSdu
iBl2evRYcjsImuSjjanPUg9B0iXOEJT3pMw077EMUaAfyX7rwDYsw5/wKMW9V6cOOh71Fqb1VmU0
v2CIgoHOaIJWgUdYlfbCpnrotb0Rs4jNIjhXDh01FZoet4TdUArQ9MP3NRTKpsL2TW46icBE8uP+
YOPzklVelpmkmMwxzvF92iNxJ1uoLkPPCDHJwEk79ZmBUz71nEoDvxn6CGba3gB6wcyWtOoxvzH5
ekmDDr+A9WpmyyHEzpOfWCNga429wVxPdcyNMssfcrBAZgw2gDBapI4uP0HLl/IrdBJa5rxXbrKR
7eW+/03nFrzR8C/F1kc1DcooGpE1jDlg4VRLzdXQT9/ABG/O2J8Fv+U6nzPEG/g+F4U8Bb00L9gI
WDh5bviN1Ux8CGn2iiKuvRTTFFyiunzYOuHdiu6R981Vn9f3DBAWeUfdZ6/BXyCajiOiCJDqpdrr
FIU/+N6eUpT+AgN5Mob4HeeI2lvh9KwFhJiY1DnPqqlfk0r5J/qRtkBjOVROove0WmBeFnMLyTw1
NrDVDhNE7ICvump6JNFGU9G5l9nGMbAfxOPFjJIWb4j0o2nplZybeDPHI8ut4CWne3FbPti10MsK
g0cIbiXVH6rg8J0E3lW4nsrGmQh7MBbVtFYExOTwdyYUmnhHxekxGHFA1K36V6V42sJMQ70yiLOF
q565pYWlQzal9VAqDvr06i4zsV6mQlcVQNsa0CSPimF8hPG0sdPg2heZH87lvmvkbaRy+hbqq01J
qRTaRh2tM65+y1UUODZmilZcf2k0xvdEcq10Uf+VMkzyUH2GIF6x00fgpbGNGrK0j5ritaXoXeUa
2Aj8epoQb3KSAu9Jp4cmx4+80U236E2uctCEMfCGVOkPeEWBm3boGK1NscSMp1Z4MWzURY4F25aF
aSmzEzRyiaG4heMjPQ5k28aTOJrNsGdhs4VoXW6SfH6LS9zhUO9xvlnuENJFDpKPMO1FZIwegwr9
sfFli/qKoczTEucqjwyNRgQh0NSDdPxAkXKsypYJDGJeRpJaZJHh1jyJRzhlXXMzFBpSPJd40GXr
qI4zS0fVH8nPbhasFEcc85CHYOSO8+Wl1DtoCbKyrRtzK3S2DcwouM/qik+4z+92GN6GGKlJo9qH
ss3+RTGD45ZApp4RQDT/sQv51GsSlkXvdlr1NhikXkUas7TUuJfafJ9GVmXwNgijMNOjFHDiEIzr
mJpC/RW8EU9205SJoXR6MfP8OWTRSXTh14JW0sR4bBh/krWxC8u58rW+9wOVUUDNtreQvZYIMS1W
zpUa/jF3Bcc17gxZ37VIR7GC5q4YtWrVdpQUOYVO1EuMAuVzqticQuoWtgzWBbRnFfcrgbdNY+8S
NrW5NO4hWm2bqHXhpyAM7KhR2SIgYTpKEjiAzHzUNssHNcXUtLQxFU1cPlmXSU1pveJNC1yABEGy
N0zWtMUumJQ9AR2+XWXA1gEnOeAcWf6w9ZHTl1kN/KKCiDF81zFRdWKLJsEbKzx/3H5kEK4yO1tD
fRgaal/UiMwvTkjNNyQl7UpbvZhG9wr7aTcO+Y18Z9egygz73O8V6ZrVvzHyssFABY43Z7PghaOg
uNlTduFk2qpxfxhliBusY6TSevaptG3KuzW/G5hF5P5VliWfLIJPW1piCq0XoV4BFp9DDSDBkBwE
mz6R4K6kJUCEv54n61ZrqReZOXA9ciJNZA8zCqHErvbWNCH9LdeOc1woVsRFu/h+3M7CbEAdWDjx
RpUsCkOSIOqe+11Hxmcew/ifuozppHqvYR5DhNM6/4qJ6KIO3BrLhyjSPGuiwOJlLEAdJg47M4ff
h2GJ/jKH9Els9krnTWY93DAzYAjN80wEuazvuyA4FbZGzhdkFG7R3qw2soq9IfjNe8cfM92vNWlD
YNOWNAuvsDBr6ypDI2zqDnPwlMnd0huV3JLU+3xpf1pVfmUSOqx+spHgnmSLVBE8gvCigjndhgGz
6XTixa7+qB13jfJQ82JLZMWqNRE/RF6dpccGzrucfqXFs2qVtTTpH9p4nHBihhifDFLZU1T/RCKt
C0EJXTOIRFvE1eJDrsNR8xoDDC/Qy8Yy4fasXroWW0ICM6TU6AMZG0NjrFRYXVnTv6iIq2QF/Hk2
7p0pwj0xrhUpp2trEBIgeAbgZGtHO/+wmagT/cMEtPAgL4TZTZmzjUxbpy20siU3JBPMSUpqNCCI
JWiMkSq3aFV/kdo0ggMcD8UEeKX7NoeHssx6zfsyauptMhwJhgsN50i6xlaTpfXsRIeGur/ERhKS
9hX037VySIXhtkj3jPmbQMp1KCs/Kqn1q2RmZMh2rQ7YLHdQRszcnZTwn5JGL4ohvCJOjvFcn/IZ
WN7IXd8Eu8LJPTvE6B3/IblKRHUzh+ZbCsmQEg7VQMIqF58KoynCIg62Tboxfi18gju70jYDyr3R
uuvQhuAXENJhIUkf/QDFlkPaDzJ63+IttlKwQ9VXH73lNtE5zFcURL0qiIhoqVqmhSjAGHygRNXx
50HFQQVwlHR5H0b4vQeO1Wn65AhzucGPdRseZVbU/XwJtXdH9iTxBvCUVR/4Wjn0x9Z61sn4VZgW
wZUVfmvtqUzmH6fjHooyAAf5JHKASmys1PymiD8TvUpIKwMkE3/1om1w2pODccGa7jKVVrl8rWW5
LabAQwLqZcYraUtr8VJLIZFbp5xhuMnL1VXwbQHIIaJTlccoFc+gkf8pXY2RGg8MWkr+pn0NKmeG
uYH/tXfge/BhwczZjmrzJyT1G4jGlIyspiKGqWQ3cFgwVUtSgpvmfYtnmnlMJl2sJS0WkbJAG1Yz
fGwl3Cic17mMpKrNtvO8bHzGQwGtftIAgbAZ73BoJ1p+kpGd2YikhrrBgtS4JFqiG1bIrQUzA0j/
L9EdVOH13mYXwpPe8Qjm5Ev3GJzIteFRf6YzvmC+2pglt6jjxQX0JMmG15LpNq49Ur5Js6yhOWSb
ATiBoz/a7AUfvBAnakMbxbJ0qMJt3B0T9L7wK2Znm9LloIEl/b2eThWiuzDxOnnL6LLtdlzUAkzH
xQS94ryr9cOc3/MBUR3a3Vl/z7Vfg9WIvTeNq1UqHtMSzq84W3fMQvF9Ce0KEHKWgHbB9/pS8NyZ
PjZSloSQSOBmK9zsFhiAjNcPCQCKGsq5dsnoGv2GU1HDQ2j8y6f3jOlJ+wuWZk42zAGUa9oftYG0
Eo93aaHQt986iHZ4mKzuJnpCc3qAESB34D4b8K2A2GaHQMfORq25ydnWxWa0EeFzHChBopMFv8sA
+H23tX9jgsLBVZwzUr9ta32idMCAqwJIy51+F6qz4VnZu108Oi5Mgqe8GBoZGzQDG8C4CcODlm96
ac/wnPxvr0wqmsGNDhpwsCfCpF6pvNZ6hGROQhvDivtTam5m/FeOt9qAcgmLDUbcue5Xer6qMxCk
q6r9kbC0t29mvrHkE2VhPn/b2aKjBL0ELIS8LO0oCgaX1Ss590l+QyGQSNhYxFNUiJK9wviJY3qi
owHRhcw3pHvpJn4DgGLb4JwWuVB9AKrfGDvyZjLb1QdfrT/oXmVAjkENYBGqBwHRTfkEsGCVL5aU
wM+mb9kBMQWFgDgrR6UGQwzAu1dgcBz/LMUbrxU9lVWfM0A5yr2wvxYxu2Wdpob973uGGlQWnlr6
vX3J1Ge3xE4+QLvMmHkQ4cziBIKxyr/kJSVj8mI2/CrwbSwTIU0CmGwZy/4mi+1TPoQ7U7oOuV8q
GFlC/coYlbtmHcDvXpG8lDnXfgTSTOAhBk+yumIqq01hfo46UYYhwLZyHzGlyPhDHbMhiYVO0hlr
RwtJoWY/cVPGd8RBXbvrozuZHrxamPKaf4VwB4yUw6av8bSBwoC3PlzM8oFhn+uyRLmMiSJkxU8K
L0ps3p6Okf179VYQ1WNwsn7T5GCfOk+oSwLUdxpp77hZmbq8tumVJ8XCUeNoF4bOSQX/bIlE8TMa
HYO6TYDxwypbEkLEAD3y1OYg528qv10a3dLytwd6QLUhXY0KSDwylij3I3WXiF3X3sR4xZ+3x9NV
6xsWKQOXeDQg4P8B9BlbWw1SMdB+ZtBHHGCvwOnVxfA4ioPGl+5Q/Kft4q7FzxkTSYCUKoe5AkRP
5rNK8FC52jdUISncA9hR5vNoP6SB8AcXhVF0kVCAZcDNeXFwzdbkwfXAabZCsomgPLXTTWP6pdAz
NOn8HCUvWI41bM9VfsIHiQxzY+AZcXp3+ArnH3JS4uiP1YktDZ6Mt4KQRXznIXFB16nd5kx5Aagv
TxZqAVcs5171dNC2NQp1ofrXqqEbTYjb0IyE1PryyNbhFY/BMH1q0ptASVPqv9q8Q8rRxH5heQX5
5JPt2lRhbXhS+h2AmBQ1IAm3Gg9Ial+V8KCU9xwzVAe1afpOimOjHuHg0SycYC1W1vfEtN3ihY7u
mfBxsfLTI/NiO88w8yUMmIxJxV/K+09gWH93wJ/KW5OFdn/MkUNRaDnaGRF1a4kF5QGUH+YDpRKK
2ek0Wc+Y2HOFk9AvBnATMEX2hfGVtR9W5Q/hJU0+DM2PAxpuEHN3DGT4D5v8a+LJ1Df8X+XsEip5
C3DZ27uoYNGSu6m+T6LjgPtO0rcjcoVZeYfA0DksciEyEYBj76C8Wz0Ga2Zqsjr50qJ8JThRxUCE
Pmp+FsALO/lbxgzYHibjRMQ62aLT9COifx2xBtydkAtKZzOpa4RnkaA6x6dJgsHiRv9kHm5ma0zD
Jb0SpSTnn3GxsVoQl0LTfx/iQ91vCQnUE7oixhhMqwgStDj+5uzKSGuYj73uRstK+TvpOkap6/lj
rNGXbXk5w2Gdax4jK3CqiKzNkEU50sBeuuThM6/eq4i5MtuaIZ/P2NrrFlctM0MOaCf8jNR/svNa
ZMANltvokLIndR6O9joDqLS8hfUkRaAxYz/LX5r5PWQpZUnDUY0jN0xuS/RQXHLdDP9aWrPQTbPd
lJzMcGtnG0j8/tC/Y6VFMf2RAZ6Xf2LtK6/Rc9CpteFbV33gT8ZYAjw9K5jsovvxxnCntpsxfJfb
N0mN97Yqr3H+8dg5LPxH7ZEi42x0/hYDH0j5Gv2wIG9fklHs7QGv57Rqh2Ne/qMEcg3ja07fdRar
iIvy7yQKXEYlsD0vDWRDFSp4TZ0FaD0wLqOp+mwSTeDhSEW71wjCjTIufrePcPgwhsEb59HtMhxi
EaMTZN4G9gOoSt38WnBw4cmErcipTIpSjfqK3aAgd82igFC9EKJ/iZbToolqCvSJBmz2M5CvGd1K
Vm7FS2aqF9YWpXQpDF9SUF9pDzOeVpZ+YmOhvVvyd8JzmOHGKzR4QqhvYTA/ItvDFruypX8WEiDw
L2ryaubbNt312dVJHnpwwUuEMiMD/6M8zNa1uwNKc4eV0MBxyaHIfl9GuOSFnLwx8KXG8Avnpe8B
3Wh/Cl8NAx2YoQe1vctIHQvjDrsRve1mHp1VLUZ91Rl/fHhRctGJPNJNjzQBKqoPfm587ImaRPzj
BOcgvwXOQ9ZunbFTlLMwr031lguQvn6Yv+vzqQGMr5JjTmxIyHEIdwEtAw16VR4l0A0N+QGEBstc
zlt1civrUVQfCkVn6MiuDdtSYt7I9lgltRkZSscdDEVrFVn7oSOUvNkl3Z80fI3hDZgF4ioXmjeo
/h7WjjcYHmqfFKsk/iwyftf8mCm76bEnO8fYeNN7ApEIMo8plUjaRJf217IMhv3F44T+quZbbHYS
lXTZWud0YpgLQK9cS0tq1fCQpRv7H6e4LCLXgLH2snC4FaDOYtk4abYObRkj0CZRKMF+ZcR72Wdv
wX9iLzf/U8SXw+Y7MrSN2R3s6s1khCJ7JOTVGMtowCgI8ecxgtGhbSYjxEhpU2DHKXHlYEVpEF4n
lyAhYJsVNPQauFL6JuLWmJk137voXX2DOaKbbCoIuzBUQJvYIF+rlp189zvnd/AUXbZvkMYx74kI
aUnA8lc4gX+mZCO6k23+M7iU2quY/rFQX0fTuz7t7MDLHMpQ7glWqNL0jCNWOTScayEB7mCsZAMb
I1Zwa6m7fjzIKPQT7YAKwRn/CogGCOtbkiZYowWSfIoJ1WBSjYjMpdeBSjs5EEe2NXP/mK26gu4e
PWbYnCUEzZOMLWxa99oTNVkcbZd4ipH5dEl+d7nseJqK3gCLq9hOih+Yj1D5yOlf0VD06G9E+pc3
/2bsn4oFigaUCEte5si9BMd4YNJ00qurAkE5MqkWeCxm5iZup/6MMCKNHGRN8imYq9TqpuZ0AqNs
wORNtkn9avdYwqqDUnFrCioYfWdxPok3HAQTqVjzG2MB0Kp7nj1WnoV2i5jW1Vuz/jSB8TnMeUEK
fSgK5pXln4CfpNsu2ccyL0bBsKjaNPVXmhDwdJ50fxbY2YcP/AmLtAwfqwc6OCQMqu2OJF4w2R7X
NeCvgCq+K0CX/pTo9Pvk2DP9bHxEGquJx6CFGZim5zL4S6j7lDTzLd23qquGLgpyNseGyb9seCLk
bAeijQ2QHfpbl0AdfRC7OvXIabWnXXyoNLXI9aL61VL+1OraOoDgq9WSVF3WOFvWLTJy9S1g3oEN
gQ0f4S75zSTOxeGfWOgW/Geqs4BAvAC60CfP+DQ5Qz9Im9bj0mV1GcugJTE0VByWWTytM4jjhCE0
1rawnwTIMy80+ejj5qGN3zl0SesfegIMWDf7A56ZGfp1dm7m37CmEiBv3l7HxWeGoLXqnmHE9c1v
QdPvzIL6MXQlrnBXie7twHwDw4s/vFQ8AY1bIwDpDcyQ+9BAxhADp3PN9k9vifnaKep7i5/YcFAQ
tufCcscztsT1ot5UwPADzwy56gGH9cZh5GgMaBEYWYT5IQavMIsfZSY+2pWmY0K0ER0O2Euw+SL+
TSIe2b+y+K6QsBDPtUv1X3v+jL4N1BGqtMu0T2xcvpEnZBhtBF9bszzWb8g9belFqvD2WtwoLJG7
ezJ8DoiJdAd1F3bp0zRdCMsiS9nAk2QFxLv5MlJn0MocK4r8x+okk06BtK8lchDvtCEDW+pmPvcJ
jrOMRHSQvka07etq4yREx0IhMfF10B0oyq9JChh/BoMau2tUuxcTaxqmZnvamCF+sKfGELqwdM/k
uOdHcY6CWnPmzwxbVlP96NFhUI6iD1yZqiTO3Bhfch4NJ0LJZf5CaXpIoenNJwB7vTg41VUODwHL
jOBpvKCc68S7KTFve2RQ6YzJLyKaLra0XzqKKBtpnEn+VJfe6x+y52BYRMNPiY+QeQ8IwFOIwBVS
qvqkH+mBJphbO2AuugZ3mA8LG2U1yp+K+ZtUNMKsaNbG8LSqn8Z41ZId8MC12e8rXksVKuDdmM9Q
4p2ECe9JYSUQ6JQhy1escffereErib/I2YiwBWuDb5Q+kjMwRLzyLJGt8Sky+AQ7OeJY9xR7XVm+
yE/GuGaX3DLoM3Zc4rOJ3wTaCELAlMOUp2Mqd/Sr+P8mx+3bF8OeVvX4OXM/8enJHNTpCU50izo2
ZRlr3mnxSFpJGayrA2O1PaGsPohHlHMrJ/LT6oYwlYmumR/m+BxIb1H5IQ0+kzQ9vUc5Jqnic8hY
P9xlGZ3jhmQCeJEWytVG9wP9auvnQfGgMsXZrZ1eWIkNMX7y7jdFXDdgvpwWXxMHZDLEJKpsqcQN
9Zy2x6n7Vap023C7g/ZyZ3JFy6/lAExzzPQxA736WS7WdEaYWr0MPWls808r+lcp6d6s/tmMWLG2
2QMriHVpXQuaF0xg5CmyUeeCQorR+JJ9rHvmfdtcnJKemHCSHIhtI5URlXH/BX0BVdkuyX//L9oe
iv0a4RnUGV+7OabMljPX4WgyUU+D4Oq5uIeSXj156hpGpvMCnBd8PVGEo3YVLdkY34SBoyo6Efir
5VunvLbSZeCYJlFl4KCZjirZwQQI2AbH/V41iY3bx8aeQEzxA7mnr35nFagMrDygG2gaQYSjREAB
nD4nthLRzzz9WIgCeorJvD6qGoLUkWAm9p09i1ReWZ7KTVteLTrMxPgJmVXLCXbB55Re0/Yuim2r
IIfcBtqtcFBBYBovtZWUQFLiFkzRuYJxQP9TusOI0pQ8xQ5hA1azBqPlbx/ib70b4cBvD4pgafGY
akhQruRWJpchPMFbiRm/4wJz5uGkPNkupbx8/X6hz6JgofPBnWqi2GWpUOS+/rvsKzQ79hee5jCj
BQKF8pqaGCTXenpgkSCglHM69+9GewJmH807guwq+5n1exjXqJeAVNV0yvkIRF1byVecXzwX9pU9
Zd8dQVBNJGRp/XmQ/iztHD+lAEcNNqcGWQyr0ASQQsbKvGq5a87wuchJ8HCf0VjZLdfdasEn2hrQ
w1X52jIs75J4nSrscpYOj4hTFAYdG54VJZjdbFmk4s5EoLL8gVZ9Vvm9lBdXH+4Gr5M+zJHooE1k
02fAi594aGaXPLACcQH3JHQ3KUS4/VsbXjgewjZCiTtyz3iKScwH5u97kNo4kEBqf+navRo3E3sC
TIE6g2vsSiinUAnK5FSUvBeoklbTKbFfSSyhhnAJXdXrB+odcj3a7LPEEgVPqIXTn/pzRgcCo3yj
Oai6NTqEc0/Leg5TvxtuIEKoZk7EyFa8QMULezppNGBt04awk1b8ONpVvD7RdIysz0T7ivS3dv4e
pRdH/FOrLXPcHjU2W02nhz2uW+xZOSOaT0W9R13AgGnNGoCBH8Jbv60PpmHgwoBUd9HZkhnxvsDJ
i9HHIC/YxrdsqXeH/Xdc7RhgELoKIYb/4ZvySl5yAdAsY+XfpPFenrV7jzpSURaKe7PCYLNSlUMO
zyb7KTHkyj6ltoJ2fG/dLYQ/Qp+20bc8nOruXLIBDOpfDevvwICUJlxme6whEt6E+lMEK8rWXP/h
49r0vE6m/R9H57XjOJIF0S8iQCaT7rUkUd6XVOaFKNf03vPr53CABXax6JmuksjMayJO/MCciCYs
wH2BcvzKJYJ1f9L2ffuIWlzxfAHo+iCNNB/1V1xdwvQ0xOds+paIG3Q2XQV2lV3AcMXaG+V1dDCL
chtH7IRQunT7Go0Kow8di+GlkDfbpjSrNsLYFfXKgyHSsM3tNn5x6YLvDlhwOQG3bLsV9Ky1DX09
63+NeINro7PJ5lYPEXoseGAEeTHBAIedha8N+b1J+k8O+1I9BAmflvNRjtsmtNHT4+k/q8V7nRcr
ABwo6FWbG2Mb8s7l/YY8d8gqlzhaD4hGEg28Bdmf/AhOclLACtL5yK1NfjLtWHIbNcwzxln+RlqO
evOqdrtuIjwx3ackeXkFb9whZkOhbtOJGByuo0Fce+1CP1fElxAXF2P0hUkHJU6659rxyop1kqP6
heK8YubGpgUVL6cK506eVgpHYoGxg4RCKqYASEjaPHNOGWSZaflP9CuEaYIOfOSQb+t6pfLfDe6f
iGQfGSxQUDckbqX8bnQIxJ8XaILjN4omlb2t9/8tv+L9a3U2fRrXBbdYPU//C9ZktXFNjWWj2vtg
+ErhPXSAh3NqyRaVX42y+9ENryA7XIdwF6kuYmMFLBXs4a/afRvGa2pdTVSryN6ol5iNVW+AK/Xy
woqkm9loC/bRLaGkRG1MZrgk8n2dxgwq0FrUHgzK4IifaROTFGyG6ZdXHYzknoCeYsxccf5RLX6g
XcFKHkKiwUJmk1RHPVRvmHZ3QKa5Lvx/Js5LJ8AN7TM+OxJUQ6qKNX3XDCsSb691/+SvNZ410zXF
qk7xL/Cp/MG+HQFZJvE6QnE8Xin+dIYt8tWsDnXM0742O9b4Z7PaaHqPY3rVZGILiISW0/UjDH1I
uPMq3jgwIuupekWTBLJgDPUlN+JAEGBUc/1VIW5azvJxEWVfTbSfC5EgpV7vtZdM7ProM8rWEW0g
pw/hN6N8kqVpzEq3HT9eTdlmyK2KCm5LBGcNBUC3D8M7+UCGvnCMA/shr/u2kwsAG8MC+xTdY/us
FU+WdwhlpXnuVeBd6MXoMfgK9k56qbqbyIm6c1kfFYm+srsLA27d3vMRe+HNNm4VotcA4+vU7Cz1
oqinjlsf4Q+7G5tpnYh/eg0zBUoxlON+cex9gNoR0NX2bNanmCG7Vp/D9jgC+OoYNJA/pc5nErmt
DNHmO/alCbeMmU2bagbBB+w6jRAy40MYBUM3IB7sPar4TQOBGps/LCrRi5FNuCXv0MVOweKQ1Coi
cfe5DWfj2bRH/PZwrFjCvBdwtCFPvUiDr/aq6BfHwpfGCCqXF7O7GsnVp0oQ4i7fS+Mx9V9kHAmC
Kelh8luQvM6LWQ9bpvyV/tprVkH+HWreJjMAIBdv5fAMsltPWB4phyYN5LYp76PHE74qHHLpeuzI
L1OAsYGcX5phltQK6mEUUP3FY6CdraaWRSbagmTrMX21r7G2V8Zj73CgPWop3RlMWQGFTCj6fyOb
sYvmJtlfourHxmDuxfgfNfwh0ufYmn6lTbD6cVh6ktbZztFA5m5NeVhKKJD/5rGKGDeEG2B5Svgc
ODuSi9XfIm05qpdQngvtACqMYi4iwpflSqojZyQZollE+geqaE9flh2An7/UdlOGvpQ0LcpwyUin
4NHXijfiOSGybuvgkFFbB2ALqjp8kd6raazsaVGjgazDd4dTZxyvRvaLP93o3QmpG9tRFPWiOLP2
L/MAYfkzzUkbWnvUSJzPNdfG7Nw5Zdo3fAZ8l34LiejY/U7a+OKY004WBJPPvt8n/8+mhoJQQ34w
0U1kqCXwe+N/t5lkhx/oU3j+AXXa3iNw9ipfELdFAIMj+lfMRxRveRX9pfknHyp74cz/bBjDQVax
Zy1BAaAwPYi/MWcjy02EdlRH16mybH6YdKOeYNvFigHXEpOHncUbJpmmXSGIWiPHFV4o5YsnMx7W
hJRY+IzLjWPeFAaWldiX5VrlpavxrOZig4cvxvwYkZcRz6PQw+T9UYiAkmZItNDzTRmjaVyixB4V
bj8Gzz6AhLYrN3pP+/Swih+9NgkU+FWZbwyMIvov3jaIFrr8x86hTPd2htQBkQZv6p7BlROBdf1A
N0K/Bic3Y+6XkxSxc1iH4EuLBUpthqtEx+jANu41LmaAwZpzbluG0x0RXNyE3Yrdg3gGdbN3nE8t
ecxks0QD9WtHi/EUBOeCfltJHWZlJajldlWp57Bql0Px1yIY0Ja6tY1gIE/aW4aqkITjhTI9I/MZ
DReILk7lZmBk6mcTUT7m16BhCBvvQgmAtfhUWU9kRHKYTXNosBtGxqGydkURsla6VzFBujoNi3q3
2B1HTz14xUdtqyzZT7USLy31XEzop25IA5wKx+vFM9x27jPEBaooFe9BDV8HjibbpP8YVrIY1+wE
bfhiOV0Rslta3rfQegqmcSPgRIIGxn5lRW+qf3Kw3JTlX0UoDJ8AcwJvD1uAf8q0OXhgWLbUnwzh
8gUE/E0Y3QI8cmn3brGf8ZC7mE8bnSISYqyUXLAxxU78qfhXUZ5k+bSHazy6hb3tT1F6pIEBD9KH
7sT9lP/L0FLl8RYvI1POPl2K6Zo2lOXtSsW9A0o53rHeSuqNeKA7083NZK6b/CaHVarR7K8GnVVB
zeAZmWXefaUoUvzsTkYqjvZrZp5ZUzGq7Fhx7LIBGO7SH67QFMSwle1r334KIOXBl4hPXrLRmVz7
5aM3HKbF04KLYmXIemvKy2C+qkAgVOcrjzEl3OKUYmJYGSPja/wuC0lwKOVa9W+kuC3sR1KcYkIf
hq0+/KbeZjamGKO51MLNOPw5+O5SxKD8DXhtjFM2gDvjbCZWR+CTjv1vlBfELwwmAqM15a/iIPru
b3qC3J3ASZw/er3Ngm9UsKF1i+f2Zg2swJOngcKaDziK/lXdN/qqONvOc04/PQ7ARZgaBZZbDPTf
+EvxinbJObNf1f7q8dmmiPglUvwVOla2O2x4uq3fu/hfPGJrjWPDai5iplxBvscE/9nQmgbYHjpi
axVQIEFyCVH5Q1aV+bsNxThdgfiz+zVq+za6Wf4e219YfCvWj8ESG8Egq37JcV2H64AI+nAho42Q
93GicGzQD7zKELuv234URDeIy4CGuEFZos43W0soktv71xKGNiY5/VeP8VehZGUAjn6EBrFN7nVw
7FqOEGependmGNIqyU+9pahzCqxfbhpucDoO9aVrvKWTnUZTx7b/Dy3Uuu4LVFz1opXOBgb7smPU
P8U3e5ao159y9kp96uU8tiU8LmZ87Unu8N+qfRY2YGibn59WlmXNy0gBrlPAxFRRKT9No6p3MmuH
Q1aRMciw7MOPP3pKjjK8KBZbVLIec4CBDB4DeudC+6huwmcp/KzvSYQemewIXlJ6Ti4/2bqKemiH
T0XJN1wBFPMqh0qzpmmGMFJ5f4IpkrVo9JM58XxvKhMehTt+h9NGBJT40yc8FYW9fT98S/MRgFYi
toD4rhfbOivKwR6ec1jKuA67lWK4I0xunCLyPuV7ZqSj3NT8IvpP2P904ErmCPCk3/fyI4222vju
wR6p5dHXSPm+0AgpeKR6LEEox+xnjpCyPM8m7PRf/VFmw6JCAcYCS7R3HXVIwSNI05WEq8k8SvM0
6rvYek/Jdc436LmRK+gPZrReBsV7iXODIhZw04uFpnzivbTnrNVnxpbU4raf7NXE82pm0K/YWcE/
USyMBUwF3uLqVVoM4b6mBPyD909PD6qxlwgTsEN3qAiDB54wfXgKfZ8l1KI8AoQ30ExXFczuo8GL
EZuuPX+dv3p+qOd5XL3HRZkENx0bmKBwGahwYhaLo38bynsRGxSwX3Z61nJSbOcx6zpud0hMMP+m
8JFbfzfon1oPzzBdmt8qomYYK814jjAv5sl7kH1HztXId/LdbxYOvEomyPDZJE5axgFaipQckaHg
86SwrIbgBWSCb97UZqZmodNKuKDpjD2x77tg14GSizhrCabRECTOyvrZr9j47bJVN6PuKhDN8meO
3nKUVwNPQITiX2SrNNsruLOgNsiF+BZio9HGJd45Rv6bKWf6xhSVtjKDyn7KdsnOe8yoCxDxsWo4
OyDIeuJOCU8lD/wd/pL12QTXZFJJAgO4iY4LxBLxU22fuvbYLfxpP6kHrfstlRtpxKE48LGiwG7H
NY6Pl+pLmfcfHdpZBn+MNlseBBvLmhEu7fIn9VZmT4Xj/ynDqpe/DI8TzzUAOOgaPRcdTqD9FKXz
YiK5aRlAyPdYLMqAucIj4YpAeu5iINCOMgMI9hh1NDTF01LeOhALiX+z6ws2MQaRRvcKn7j2n7Fl
MeCkgWg3A8oGrYfSgAvOd5Y+/2ZkgvMZuFJwcnf6l1Xfs5YfPTl28RE0WI9zPPF2evkPR6epftvj
UpKki8NLtK6mEMI9eXyTv0N7BtXYdc8OLO3gvA6UZYr4DEWxNpPriNGuQZUb8KMQFLGIGW1pM4Fv
liuyx3Qi3DxL1V/nUbZSxaPxNjMbylrJ6X1kllmjW2ypXvNDNriOgb0jPQuYMtZGVjtCzzjB91a8
D+SJvREevu+SGLFJZ01MzMukXegATXnM22NPaHa6i4ulYq58vL/qHq+hzD9rBpmx/QiMu93+A+pQ
WJchvyNP5DAo0wNXchXxGq/GivL50pb8M2xaofuQdwv7dVmXmyw4lLzndZouA3GTaMthDM4XURFs
xuaeNXf06kA6D2W5bb64VjmHCtKLkocf0NW8JBoE5iXakNS6dcOVIb49Aa6/peLIFdV/mALV3hsI
qkV5Z8XMSoMVZsgdlpOXwWlDaAJ282aD6EkSyCJuXX7XPtP41rTdonnL2HSqfKokgXxoNndrS+qh
Gq80Irs4jlHZh+EdBVHO78soh/04+l77btCbzXkPNULtGDerQF2eQD3KHH2P9Y4H+8M8qM46K88t
svnQv3vt1tOWmbVPmuYCsmwZMjEKfXiIMIXJAGvRcQsWw2us2qVkIDW5sy5/fFaWj9T6hpdZTSh7
3LhacSEV7Sp8dHZ3h5u6ZDSTTWzXohMIXLhzXvcH96GuSEYJ0Q2Sr6UflelqtMDF0pvaXge4m97e
SL5jgCfJ8Jcbl7jgjmaUVLk2AhqAvASaVixEu0scfHjje4OEnQPpPQz+KonI1N4DtitIK3aGZVk4
a4XST/mgRLDnqxKLL8TUlMJFZbFDKYifPkdigxmWjXfavfr9NnkGIZpYKQGUXVEf0RwrSGbRhw0w
X1HbVMbbCLejQ9nrOH9DtpvYYtjeb6++CzGufOjwZvtBozwWIDZt5CXQoQK0GJIhVBJyrkY7xVh1
DxMmKT7uYIdDiKFtkSy53AsIdih+Nab5NpG7q376ZlxvdL8aioqB7G0mrYdY22XmoaQ8HIxHH+9H
ZTPwBYkRMpjGBiQ3thwzkxFf44wxuLbg3QMVr/PbBc1bT9pf01DQWlCg7lI/FqyrqqsyHcEZLWiq
MZZwCmaBa4JugadE1Lenrjo+g1ksLVcRqOK6OPLIZewNGfvk1l9KmcUUAbJRbXKF9N+1dR6SkySo
q40Kjm7ScwAci6/RgoHC+L1BMZceRfFiUXmNqGGRJpRrHnAZnQx169P7k0tJUw49oXxh5lObn9oj
jH7QdSvqKjIWqv+uVx9l9CeBIatk0k7zAlA0z6LcOfBci1fBjYy5v9nL4cKXDFFBOqeZdNKzrydt
nIa/ZASXMh2ufgsdVudeIBgBZO5szBo9J2LBTQcKC+ahuvcMcvZQo9XLBjUUpz3zhVlyge6f86Xg
PUgGpAfdE4vKsorvsTm5ZkdSyNA8hPmNkc2dDNxIYGH9hSJvEh20zJuXUQHIPyBl489mQrL9569j
Xh6mHqLq/N1CzEB20qW0i0UOw7ojG53Um9ZQ11Lc0+o9Uqqt0TzxZlfhh5cZ3FmoTa1rZ320IQ5O
ZlJ6dx+ZxyaU0a2nrSfkAlp0aut/BBuuakR1gsIAleDgjxs9kmixg0tJeHnFx+8wOARNGtQLBUhF
gTBRUp7Fxmecbtv8UlVHH+tBCJlYj7JHgvXfwXxXaq7iXRL0j3q6CinAHRg7I0ndiTCZK83yZkYt
8jmAVyflctEDlCPufhk04kXCVWk7UhDdkr2bSlgsOtIOEhKWMHfy/o1kqwVfDjQ4VoVsbOtDQ6hW
Ut9T4iV8TkXbcAffjZjZAgN+6Vk34niAl0SEDvoVmz30FJnssVgMYfzrScMF6kn/sCFSattNJFR5
K5sghZIJRtRwhtHj4G1ayB4dBWMWnSwsp4zXo/wNTZOyQ6B/Qbc4utXIqsSccL4wcVnirMzY8skx
RLWIwx/rFCPUAYaCiQfWofoRkEgBr/MIHbGRrSLkXdnwRmjMZopuQ8helYsjRv+DwQBxNdYxYSyE
hi2fPDRpta+wQc/IzHZSdxBgJuhb62/Ng3dQ1fEL64oo2qYEoIyOW8+m/Ic//rX2FYMV7sqrV3EO
srmFTSazq6N8KN5Xah/gLC6G8dF510T7kOVHBTSP7mA6ZdkpiD6FuBaEV/q8cBW33jiwgmS5QjkC
oWCEjxVw/jAzLEXKlfuGZ3oRaa9qcpfN5xS9a86xZo022k8VtQ4rz4hVt1F6C99hsiqYUwvOx4B7
i7xI9oeMXKbJPqVDuQ6YeoX1cfbfFyoqruovjuz7OKtkA1IZ0/DHKagZ4RNmdNXQEl4q7awSPmNf
+6R96fv5BgPrAZ4zbs6BXeyJHHWC9wixvNDRHSrEMwX8G6gNujTaJMwMO3xi5MEtUgaNAnWfif2i
MHTAIvMX2j9VPP1Oxz0j8tWgKCv2CiC6WUWbDRNM+pZSbgh04MLQkIv/dBUrsrrxObH1Q96XLG7L
fw2QOYunAkwZFzVAdT0EX1WuyrbaQPBehQgVh46iJvSQZm6M6thHktC2+K5VPxGpjglpRFX1VjY+
MUA3okKMZtMPOy8rzqGM8erYLyrLqVKnee3GFUHUjHM+8/lHnz+Mul2NjsldkLELNx0Uq3NbBbQl
ZIAhdoUw+CIagLBN9y/Vo1NtaH8Kaqag/1+gsmiZXSr2q26eyS4ARcMFAy/E0BuEpwM+6naZoEZg
amo62Ohcrr2gwX3H4iMCGiXCX5wRQDWpmQL06Vtp7AWbAySpnrx61rvdHWTEcduvZZ3sy3dBbTOx
SM4xvTaWsfDjT6v736xFlLcCtudIZHeJhLCrdSDGJLXEkRtSufVK8OLR9EyAAZwaU2J/T2MuiE3K
NM202RdORCBJij/Wmodam3vDqzQvYe+wMwaMB0WvXztoaLp0kcqfPP+d1Bjn/wR/0K3YLNfFN2rG
kxK9B6jPlQ+bko76rLLdFo0v+s/QR1jEUnSrVTxm+6IBB6Tv1IbcJHFU/S+VfXWBSkVdMKS7FLpx
Ho30mbGqoxGR2a4FfZ8gx5s0ckTjgxHIORNhoaIJtLHtWPmPVYxuO/wDMRNjjqgQqDGOYa8/Q+b1
kyLXnbqzTX0fZxaGq57KXefLnslgQAOoyewKWuVw08wfItom5D3w7PG/1M23ju6GYFtW9TugLTqj
w6G/R2JGsL40OsM3g0zfjc/iLsD7s+QlIOAn+LHGCwWyUN4iGyMRIxAbVUzSPYoS0oP6yOMI0Bi1
FpzcOd2JCYCXHtL+1RExxjxKc4QoYpnzNNV8CVr4XtpcJ6Sd9xlCWRtSqBsl34if/fbWFVdZAu7j
d04WNnIALHIvjYUVHq22ZGPOPHKpa2D2l73zjpwgyvSlzkZ07XsPWwEYKJYq57didy6c7ZeI4RYM
lYBlBUdWbC8zKFTBNta2gWGCPH4OHuIzCJ1srVjH/Eqe9RI/Qm7VroFFkoRO/qYRgD+TvyG+Oybd
Z8+ndUf9WvG/Sm8j1Ys67tNqN/xLwfXZo7IokYvMvSxbNq2+kF+J+oPoq0OeoUG/TBOSDvZqHpKa
E01T1G00DEMdg78hZGrQnOL+VxolIGKMA3tLkCGt8dP+5AV76ZlZllCx9m7FUEumA4i4JfhIzFCW
Yb34mKcSdVpZdreONeopYoRTGIOoKevVCFrfwx4wU0Q6Y4P8LUUa6Kv51hKPEOn+kOTL+d+SMkzJ
G3xM0b2BEOivy+Y4tjvFZp60TR+Z8tb637PHgP+UCLr0VeXtUnhZNViY6VUJXaScPrsfnUfgik/H
Lm5WiHYSpnlFpKM2rwBBaulArgRWjhE5Ejl8V8ydRw+1Ss7+Y2QcHdPxZn55muJ5oQvLtB5VFzWU
G2C5T/AeEGf3NdIENF27bZwElzqzJo1hbJBseafI5jSYVJYXP2/XiC4THg2feL09U9xRrud8AuBx
pFL1AHTOmJYC3c3I7lBdwr2ceJsMKzO5JCQo+gcaCEIeZiEyRnGfcM+OeTvuRkJYbTSZzDCHpcHg
vgGq+doWa3gvRryG1oRtZGQBU2xG4Qod3cZTweV+F+U5F4sCb09GoowXxTB77lyh7YQq4pu/p6uj
D5Xtq6+6A4sWdsD4XlBmOCRA1/p3jou0aM5mu62ye4MmYPirqbWrksuofiPM7YVukeiBxJjTM346
JuxDNXFbkNrR5MeERX7Nga1a/6NFR/1jUs91zZ5CrIXvHOimmdBJzoopWEsZLstqWqNXx92gDwoK
maegBYqjtzHq3Ly6+glbJH9bkLEVs52F1Juq3nowqBzOvsCy33OVDEx18Lo2N5W1sySymA9Q8IFJ
cjvZjKeMix9F928Cb1vDB8fxTkTOqRtWjXEvEfk39tNWK8rvS+wfmvBoUQcKxaHAPgT62WkuhsV6
Rd072XOwkuVIJ20WH7oGYVUlcBtzK07IMgetmPjuDF0ZkmOqXyv9X8BaQtGexYyy73cOlkcj/ZJt
ygwuQ8B9JLKZ+OtIpxPjT9SkYBVfaUFoG0wGyqWTrV4TEtqwb4dvebwhyYgpDELezRgVO6Z0mnfJ
0UMk2KkU69fhkBhpJqv6XrWuDlYYBwggcxQ3UMXAN75GltvW/jIL4ntOjpt2GcJjMH0gGgideaLe
GBXZZHLpW6SWOu/tePWNU0kVDkPenbINLBbMTLqBQw+p6qzQ8/Ctp+TKv03MOFpePGbqeKl9slXj
lWI2LurNDhJByBTcyyiO8W6hMtMEkg841uKfBpom6m3cm2ut2IYB23nf36nhJeh/YlT/ohCUFNHa
NtggKG8NB7mGpdX0Zy8nUoCZP83mo43OakLh6+I023bhafJudnW3iIMwM1Q/g6vlZwZmUJNReNLO
Nqy4v305z5FgpiPx+AvFMiEmyXsz+2OXIR1CEGQ4AMVQqkfyprw7jrl0/I+IGM+Sd0UqC3RaxLOZ
EtvmomThl7GlCDaptbOg7uaa2PsKC2yDxoJ3O7ra2msMsgGKjtsoE0HPjZvUQLsqjRkygEkEeBaD
WU2v1mVUsWL7tWmEcOm/WIgW+K7jBg8qH3iFqwQzA3cSmtsVoB0Tjar5IcH3hMPWM3el9zYMe1kq
f+zP71mdsYo28dlziRD7oJKL6nMUEK62MW2P8wX6V44MXuGXFvi11W0Q/2rhR8sKbbDGbdvvsqqn
Ce1cwjbXnWAvQS0f4rvoGQwWJE7kKUTuNq0/IyXE/OQsk/BSODa0QcNCms6ESjO7jS2c7fz0Fp81
swFSy9EqF0zHpodq03irHZHV6dvEbljEXy3CmgILT4oKRmbUG0gxEg/FW+H82d0xGlq2hJjYtIAV
jrNC3PkVMobztODQ6OjKfAZ8HuTfqjtOzYiyBCA/E/EWY4VvkF8GmMZzuKn0od735v/dKlmA9GK+
Zy4t+sGWTC0lqxDX46Oph3pdoj8xBT51bt6OPS9lVyzr9wxmEv6AYWsTiyY0CZYAR8fAjzGZL4ms
1sX0NJnzUi77rxOyGId0IE3AuaZERN4YMcfXBS44nrREr3cIYJZWbW7CCR4SZLuysdBLz7ORRziB
6Q6slW8QJ4r/W3TLSr0bQ7AioJBW/jnw+Aumgx0xcYShNeYfBAZgHeExi8lDj9jWpFn/DxMc47Ta
Y7lFbrS03DFPsJ9Yo+ub+qeBozVhE2XflZyZbLLusZqmHB4xinvPh42J06cZmD+CN9YR/Ic2r7a1
pR2jOmftinHF42PGDLewGo6iunpX0KRVWMNbb2e139xbPuKXHANDkpHeZqnPkP0XUDRcFdZqIgQe
rblHjq0ii2s26QRLl284a9Ox+SlNyP5DDs0gx55ExiCiyDj0lkrzNaqANqR+8Hk7M3tWD/vbhIMm
N1I6Q0wPPLJl2btBw3yeXUXEdd7x0OQVHnF/2zBD75uvtL0QHHQmVXxBJPaLhenbQWZlVOMpM58z
ZEF1Dgk6gn7yMO22CztB6NbEsJ4cwiUkUg/fCU4m2w2r/OEPXttc36rTZ5dj6GQ+VaVuQzKdk48P
jAasdbKZZLwKERp5GiNLnMhx5eztdK+CLzNLZ90m4bnsmLWlyqddjeKlA1hrfQWsR328mCkDrEhf
6CBrlQhRfZa7MaZ0p9uY2aFDUTGkWz1qlzavsjptfHTbY35UkI44DO8EGOes/yno3Ec0NlqH0xs4
OJc5v7tcteIMe8+dKgy+pDBY0J6rBPR1fm9QSHjzxzvwV8Qo040RAcfYIh8/FQjSiTF/iRx1F6kp
KTLRIhPpLpmYrqAVRT+Vtw8+hi1ZdzCuuExQF+iav1bSA6E3jNfgmBflhCVmJnK2yzDRDmUVnKsR
9w82mRZKp2k2G61n+mtklLzVhYDIjZjtvCK5pdawKTCISESNOYtb0dxMrkdHo9nt6O7LoCBuTCGl
/l86JuNL1XbnMCANE4acozq0cGuYRUunTpd0FmtFp0qiE/XYF1FbdS3rsYBK0nh4WAu9mlM0tLul
VuoH+v/XOGBab0N2OLaQqSmilg7ih6wtFjptqoKlICX7Zmwh18J0M3WQsI29VHSY7RiugC618K11
XdkqdL4tB8hT79etcL57mlSPZzmS2r+J3Rh3B9tWubCFsWRnjvlmoWLhznXaAz1+j4ziGdBkaix2
m1Qws+jcBisOysuXrvuz4PdNJYVzUEKLYK7vm2etj5YDsu8EoQ4EZ3d2ZjPHc3W/Z/dJ/aCtm3TX
5ubKiF4txvoKCYzJ+GuEkHn1n7FE9/Fl2OBoWojXenR0UDUrVvIYzOFjVI4I+waB9tFOSHaDINmt
M7V4kiiCrL3vcTJK/ycf433nO7M+dpkVxatpvTa5ARmnBoyd+5AwYPw0V6d6WPbR0nPkW59ORRzW
gOfQh9Pd2Nei6a8GYm+PK7vmHtbR2rXPGo0VYSgxrOv00VvWPvSdTarXyAI41dLxHCjO71iGkPOQ
Jg9IYqoA5+K9dTBr5tS9wJ0IBhYGckkxW6nueacw2zZ2YWNt+shjk46yoQQdR8oD5l2U+Q1OvZC2
R/7Cal3kEa3rLGrgeoRDLY2IDvdd6O8x0ykRf7cWo/bI+CNblu5JA2zDstPH1BfWm3gkS68JiGON
6B/OGs992wJfwN2R+18TYl7Pb0c2NBX+ctBIQXETGZYbxViiGMHPn2U/zMqHkqzI9Ldy7B8nnCVc
BLZo/VKyTGRVwL7WWeUM10YsbH2NohoHmtkqhIycW6viu94oqH11Xh6dMUXeZ7dkzvr0KNfI2ev6
Z8FRWXacwWfWmCrrt0C/g5QvnUNhULlUDwd3UET3Euz1FmEMYQC5ZP78EWEP132P+BH6YLbfYeuz
Djs61rzVnvVFParnv7H8riRIVf+SxoiBe6zAnNdzLEY+gqluwYMQBKQxqRssF8497X5E5wtEowzt
VS/0uwIfY0JABaN72bGtTfGrmdzLXgrS0ws3E9vsYF7+8mDUfGcVSD81VB8epoBWqFDVe4S9chMR
O6aU1mEKox28QkLF5pebbG+wr+e0JvjD46iM0NRLHHu+A+KMq8TxO1ebJbaIctiz63+13r7gGC2d
ajXl9kcXDynjLGtN5UcQXMySFXInEWgmnGk0qo5xHQKGBQx+JwtVEA+jwCg7BLea7Tr/IM/lN8lT
27CBA85zzUQWw/zOhkBUNQDO1XdJX1iLZY/a2yjJzs5g59wrckhqrIYFRqSy6eBeWi9F9j0ZuFoZ
79a6g9uNVLSidk28C1YKXd/eRTgQNdZDQ1q6FZ5oNa22oxHRsoYrhcV2IfbJePX8Zl8Tp5xW6lHH
niHzZJEaRy9JNyER6ZD5PvWu2aW2DgSjJRp1F885dMatUAWrQHSpDGhEl/5T2CrGqsLNAw09nZOF
9zXvWWkg8kKOJHDE9Iwdw1huej/bVh36eX1cp0gmyYxZxdR7JpJGYYfrooasVZWfY2e9JeaISOsn
ZwKpAa61PLGImo8014+RwfqZwypxmhtx5UudrXdbCdae0wmg20vIgKJUYSH0+WlWxccA9nIGDuDq
bhA/CMF5tQ2a5IZtYqMtuUwJDdb3wm5dsAJVfhlEO2eO/M7ZyQP1bKXehqi9aNQ82WRR1DXryjG3
pHG/yKR8NEFPX/GGdw/0arKyqFryslxpstuOFCdO40FOe85SM4Wq0CZuUVDdddjW4sLf9ua4l6q9
LrpsXc5dD8w6ynkSYsgPsHk72JGTThyBWM9i9Z1uC1WK6kYIC9U+fA39p59qZ8NBBsxMrxlJWLom
aAFK6sN0vHkqMTl4qPC5bh0F3Bln18iBFuH6yzzxFNhs2U+ELdmf7MsEUbCE+7lZnLve/7xQY0XR
y4verWWBwsIjPnfKzxGDLVmtbF6xQvlq04s0I6DRbKnIN+1DwCA4A0f1VNaMA6v03xBPbkGz1Gje
3gnCtZ1k577KdiVwBpuP2+eAKMAcZdU7ilO6gebGhx+hkZKI5rp2usn80ElKEDtkd01RpUAhs2tq
xcw5Nb539Kz4bLX2Mhno20hELDG7su2J4mo9lLobkViYiMiViFadWHWFZu38EIwabbD6H0fnsSQp
sgXRL8Is0LCt1LpSlNxgpRotAwjg6+cwuxmb96qrMyHiCvfjDAR0bhJM8K4wTsBmS/mwKCT8lyTG
Pho4SIjIcahoehp+zV+WOZ4RLxQ+fIlsixXiYqjLi8KpGQLkKQLSGtgaBharAYpil+3GzmF5UFUD
WkH8+7TrwhXElZSbQu499KwZJqsKZpaN2x3IB5TjTQCXxnHhsRRvEQ1q3KRc9YyKuJ+KKj14pFK5
TXiikERRF5xjzC5WX6yimH2VFm710d3KtlpV1OWA9pHrylsbaC8N7tuWrcCAAXpiVDLmnMVBt2LR
r3pmISKCM6evAvgpolC8w2xlVyb/hUiwhWtm28hirqKCfUXWkeNAauKXciysZK9OS34D0k8+g1Tn
HcF3V6Ej9zCjWj9B/Ul+YJC86UwcilAsfVAMBXApv9xSGW3iYHrzHbKtIsXdSR+E1ds2vxtAYRHb
fCUeebFMBTo/+IS9VS/URHEYOM+TrTEiIJbGBv6DgmPWirgjQ64CHJcJiNhX647Ba9CHHy1Jm2mO
rjFveBWQOsOGCIB/NAgrkBtsrQkhe0Yphl/HSrKD7fi/pvWdllTVoXb3Teek9GGjzAFzur4aKf2H
SHtoPqEUbXtqg3/d+JvHy5bLMQnn+kg/uL4GA+1T2i/J5K9C8aecP80OboL+Yp7Xy/qf6ahFiExi
yATzWHNfe/Q5WbMCwbc0cZoI5gQ5f1XDvBpwyYeczTHtZMoRgY1XY4cL1Q3IXocuTkIfZt+H9ceq
gWoiTWqmLc3Qw4l8DGFYd5kSSz+jkw+WqQRa4anp3UXu1GMa7fT4NOKEqaJhE2kMNmtrr5vtrsqi
g81edWheLHnuBjY/gjFgEFg4slmjYndwIA3hsTrjwNvqQkO64V9hBcLYxlxJKY6iYZtb/TFkd+yl
eBZijLOGh5moIB8l2LloPXSBZLQr+D9lctVkzdc0DjuXyYrX1xtnQpPmdlwXfNojuQqAEIChH8e+
fnW9bJ940zU0mKG58c7CBl5CYO4F88opPvTopsVI1KoDksFJN3CYN8PwFnrjg6KPCalYpT60WhMp
hFXCgYjtAv1ChgPd2/uwZgTm9xALZheQnVE2YBYHBkEhqlSWswiSjVQHei9vo3Pu6JkzUnpFUPyT
UNOfysS8hiz5OoJLJJPObKo3RSWeUyQOnW8QifoThy9syTeuhl0CsqOsG9S/8+4B1kzvQJMzDw3/
a01iHQUnxprz0LJysTgjFCJfNUBZiXQk5elZVvGDl/48TtGbZ6fcE4ZTLAb9VWcqb9SvDJu2bgl4
FUFUxY4qR6yl1b8lgT+EOW8B9/6N1Qb+9jpC5Be1H3SCVK/hE4U+xiJkphcVUWqbDoqYApQRnlpc
Rhm0+8Q9lPpPHe4a7kaeuYM9eg+dNPYGOHQ+8AnMUYZ0CcE0HXp/+G1TBvbY21KyWSIyKfWQUxJ8
70jd4tmfbRVvSjbDY4mzdWCxpD/NcTjS5TZCzxcl9W8xkN3p0HRlMluP+A4EQ+o+oh7h+PGAyenO
P8X4SBvDUwAXoYF0UMX6XegzxZOWGmicbd2R5eIpTRcGmPm2oztFS2CjD07Er43gKxQCq2WNtQP+
qmU+D6LZzFPYwnC6DXm3sxsLbF0I++IxtG8Cb20MDygY93pNvSu47CvYLWw2jxFval3brySDvCDi
vAYt3hwnnw/tGJpefKTReXYTWHgs/lpz6VKoaoT2sCJ70gVzK4ORQcFwM4jMjdD008B5HI9gIpX7
Ly7mFS4/zMYCYbF2BpbxETITGBD2NTb6dsg7o7Ye8vJW+8yXonGXsH71MfHmSbEPLTZzbcOuOV+0
RINJHAeaU+9ynWQ+PKajoreO3B+jUK8Nx02uGRRcFvo3033NagSO1NdlGs6sFxZg9cEMbwWckyLs
n7PJWnkyeg+BOnpldhhyeevZGIgx22kNT9uc/1CjlzHTF37MXbpf9TScosZlIFQtAOyvSsWr2hI5
BY/PGMaVYvtvzAYh13uzIhrXodoXgCLqDHmK6f+1mR2jWe2A7bg3IghjPG16kL82HDdEESAoj6ej
lYL14zMsQ0HwV7GqlH/q8IqJqX9EFN7TiG8qBf9TAckr17wyO3cI8S2004boegp2pt+6I9bCfG0t
Kjg9xH+Q8UA4Er2c0Yi3pLliNPNTZ1epEr06JWGmZxdSHJ4t9V1lr6qfDrXF+VjbR98U3D3fc5iL
DZSvspb6gOUPrLNo/cM0jDu3qoHJ+fpKtYyVIiz7Ye+TFYBOUbRQifJzC2XBz3xsD5TNdX03CgQt
RbwRROzJFGmEx/y07Q6m63CFhCSZdBRqNA02itWgLx7V6GwdgeDXAUBU2/sofxUBUpQ5RYQohM71
7yW4pFqNeAjmRV+DBZGJFAqu0LTXqXFSk/MaNu1Wmua5j72Nyc7RLqKFLqp97Q5rq2kPeVsiA0Ji
xsjyXx3kB1XzHM6XoJJ4h7O1RaiVObIQcZ21qppXlX6F+ffUAjepyzWAb44htkxFvzancJ8LtYvT
6TmoqpWP7pktEJPvdGFN2L5wNpvT0WQGFnTuiosZfVMO24iYS/2z9clW95cedNJauGdDsidJxbZD
rpJnpzjgMgl78nt/eSgw9JCeB8V4mGihoDOS7s4dbJ/DBEwlJPc+tHfKh6XIEqaEGFLrLtocxoZj
anDGqpvHzl+RzRLF8cYgawmzhOXOXcPscnX2pF8BAGclwgIwIs1WlAp3mX8CSdP25TVAPMhdex9l
t1QFdgI7ZDdC6dsADJq075yu1ECGaYX1MYu8TZI4P6FCsyHkVrcmDsSVl9znHiQR8p1+izVCxrKt
Q0nyWaGMGxB7T0Ltq7hBYvwXtijyXbyasxShRfuiV/0lF9hTdHExXW9jNxVOrmE/2CD304gkCLbf
mqufGj/YBaa7snt503QH4xzkDiaq7hhiSDs7JINP3qbTwdp9FHq/yioOU5SKGRPDXsdSW25DiRKW
ktuum+9cfTZIpAv/y2a0DXv24U+st91yQ3gcKc5Z9plyI0fxiClniA6RYkCbtN+OE90r1u/LzOmw
+AQs4C1dzTakFAO0sF/d/uJVxSn008WQ393ZUo8p0YuPos72OQ7hng0QEAQmbLxrSnE+OveZdFLA
+UuTbVm/Z1NycNurBUEmTscTZo9NjafBd4ZLlkxYOnECIBo3LYXpWy6SgfJvBgso76NCMmB26jGO
+cFVxt0gZkuE1asVMSMbnFWLHuhpFPAEgbo6CjUkhWVg57Pjf7pF0QRMI7/pbo2WsfrT6oBln2JO
lPzosqT8Uzx0XWeDzUmGd1R2pCGFzIVk7DHssJqAGKpgk8QEKZFm6QKvKKt0I9CiTPW5HourqZNx
hfqkSPJn34BD4J7SMAZfJXPi71KNYsQ6VvFvWLh0s4j6IrY0tZ2tmeDtBxySfQnIpdbfopwp5ihn
tTEQDIi3VpoTgoGUf/jtLKbp0OpWIuj2YnSY/lSbdAwxxAMCb41TLfEL+eUyUKGBjoYqbfJPUdHf
LCTACUebJtpz6DnXKo3PrhjXRmpvVdFxf3Y4LFziay52+TIFz9pIOTO4l9bTsf7jIsira1KahzGS
Ow/31oTGWBras+a5WCUZDBN1afbdJYU43UQw+f3J340hskYTsPU8cyZ7IdWwYNJNaU13CiErxzMt
EEgexGgu6vyQDmLR9O9+1m5CmysSepxym0VLKmLMMcSfx5IJEXeUHWYjel0JyL7Ghvp8RnzrHF3h
Ju3yna3ZZ43LWoUhTz1R52Ck4hygJBlB9kBnOOvVueQTEz2vYDCJVmKYKPAieyHzWUuOds5MGC+2
mNk5wPVwV4vfkdAIg71aloidDwUlBVgMf4b0bnPXGeO21viRuYHJAv2ZDf8icAH2jhHoL3WNXC+8
lrL7hwhvK2P7JapjyXSBXgxTLvpUhcIRam9nlK/eHOudINbskFElcx+Me6n11YXKD60F5jLb5+zi
Y/3K6NPk7HbR2GtkuvVpaO2xD4KHVso/jpLL2NjnMSn/WS6qoAJtpqBXdCYIUil705KM+N7zDQY9
BsPKjr4x54YApQra1p24t73Y5IXuvstZgC1z7I9G4By6tAKw6+FcjOrohUHyMixDvFnAgp+40566
CuNQ/Nnr7814r6tp0wcpezqCUlW5m6Ob6CmfTDNau+7414YNpx6lat3URHpCRdcLqmPukx4SOiRy
NDCSHnCKCZtJ8p1eZY/GfTNMnpiG4sG0XIDK8JECqEwuEpFBklCr6Fw1j2143Hi3VAOUZyT7nrNq
hO3gqvBgZeY5J3AHTJOFmp3fPAbE14f1x1gZr5ZPHDbtvpa7u6y1QJDArgx0e5N72pYB5oIae2tD
pUo8sdEohBnvrZWhHklhzOs9HAwYujhxtUzu42RkgeEwbCqWbcg+M2vvkgXfOuLNL5RajxylIdKD
UVpnCRC/dcuvrlV73aHVzu3llFWnHG6eyfK30P4F5SMlCo/xLD5tTDpGQczvhMCH2COaLwaGuPkt
1J5aC7YRN2eR4OiskkdHjo9dloS1Fvs0Uluv/lbU+Z2cFn1/d6ht6FZwliN8a9NbhX8LTyogmlev
HN7LCS2QIvLcvtP1fpR4+mLd2JhYk7WsYtoj4R7j7gnhSnJfazNQgQ6rj49hi5QsmYUfSwWoM7DI
A3PaowyrW5qou1PoN62AOjyZQEnAPQrnMWTqyw67bTVuPeyRdaMtq44a0CZ9Qws+KuksJnazHgMH
oTB7MqZKRh1Zwsg33epMG7LfWPOIRZp9AiL+JYj81o/4zzvde1FV/ynhlj1Fcgak6wdYnLRKIVyj
qTBvCGdvboIkXhtw9NmUKDp6tcp0wFd5uLfEZ41DOuMDzPHDlvoA823Cg1NXz9JJ9zrpRoYb/ECA
P7KIh/sb3nzMIZ3Ft1moa226z7VJ3AqZRgaiahQiVy6GgUkWEy0N5WucX3K7vOnM9ZJRakzKg43V
lAe7IO2zoj0skUYjM7E1/7Mx0VYL8dBa/eSZONhU2BJwFG9MNDGTaZ2twtuEUbKRPlIi5Dq2otJK
jAcQf0hGsMmY2JwHwWSzcDgcuojdh4ipIWDeGLK5J7W11oX3UtY0Nm06rJsupEa0UJWRtZLbnz6K
ALxdfzHlCfEjV6eLHEy0I+5nmOt5otvUCkhYQo2w9wBAdTjnDnWxmJO3oY1YCVuLJmxedBk+W35/
VzShDDRBLxqA4YYSGTvkND77jQTS1DK4oxe+5AhBRBoxxZRHn6+60vLpafAJxPPCku4w2+htu3Ko
aWWiXZlaEBHYwxbGCjiqt1LSM2MM72nwY6MHskTZl9ocim0S0bOoN3rNPzpUfEIozOqK4VgNMR+F
PJNHZvSu9VqzrsjwXWaD/DV6dp8GOSr1tBgylOThcDTYdWrwi/lwaJbz3RgNa6fwV8Ky8Ri6q8j3
CKYGVgFlVqddQSS9nCAAaJ2xdPD+uFBeLaQqDuOuLnbvqs/6Ze7NsWBoVSr/vTTBBVJ2OFKyf2q+
uGGdRR55u06v6S9wiseDn+Bfn5HUtMUzSFuG4t5naHYr54wTj/DbAD9ZCRjjn+xgZBXvRVtRspnH
xhoPsnIOlZzOVZ5d8z7dBDncMaOxdrH5iGABmS1CWIfBBRJ0i23sYmwMBAqu4WyZjDzLyFyU85zR
r04svP+yCgyuC3arjEmGy6fuhJITjX2enOsIhHpBAECmeeypEL6WnJ2rSVp3l3M2CkpklRWeUSzJ
GO7yBEJViRo6cZuD1rTXvpRngu7WFaUE0CjzvcqQS1RJx4ZeSxdl4+HHdeBrGKuyr+lTzeLuKKat
qrowFTvjd8EooL82RifQZHGsux29U5k49JL5V2s6FRkXHvtaUe9trX8rx+LbT9RyKpxDa8Y3RtzM
lMCzkDAJ3Ddc437/6X3W9m1NGKPkNcSszT+4EBFst3w3qmkfdulfEeaEmWmHFG26XTk8CvHV6pH+
8x9ZXjCRamWw1l1GRXl4sCmJEg9ZYq2xgIgYvkt8iRyQxIwYUN0msoJlysJJYEkLI0paj1KsxJWt
18F3lxdH9P3bhhyD0EQOa0R/IlXPlQH4t9SmjZ6iYPZH6xF5xldvg89MkHONlGlR76JSpJIGNT42
zGPIkXInx38aOiadBayYwu6SpSemnTIVEdSYymzJosGHT4yfJ8CqVrfF2QiqkzPk/1K3J+sbfGwZ
VqvUaAn2s+t1oYgX05J9Tiwx1025p07F1YD0Q/d2BT2N03xkaAPlFF4aAd/ahYTFfEvPSK3P/IXl
Jo86FRuCfinwoT1bpHXXsnmwOlwZMLwJV8KVFInnnF3iZHVLTUcepDtnQ1BfliOWEqPe8eEhItNW
anZGpZ1cM146qMk4BzFyGQrWpuhPhjDvZcyBnxenKPXXeSH+pRq6nho1kOcQsm7IEFd4tfahGSK5
wSuqs1ujRlEeOiIXjSrTLAMRW3a1EZY9jexDc5dFG9M8BIh476fpMbiQA2WoYcQX3nqiuh4QSulJ
fHBd1lEpmz+h1wiKh3vctOfEv+tGtgtFf4hj64e8sFXpJIdKcCHX4mS0rL5Ngqxc9HHAKcMqWAxe
9RH50aMOR1Rp9jH12dOPLNSJvUVzAqAAcbhVvOfu9Jg/qlIBfxPlmtcAeyzWHtZWKaPLMBww2ob/
mgDQQqWVl07rLxEmS83nikjMkw3FOemnTRL5dDAGppfoX1+C2zYs08TgN1CzocWJyvOg2Q/JHkvr
WJYYOAsHD/IIGoqnMsuYdXv0Sb2BHoFCC/SacRh1sTE7FEMjAXAWN0nU2tduTLmmgKUM4kZI71PR
20v25lsnI6WNOvmpIKqz0DuA6VQxKMj7Tn8LfAT67JOJqPbx2uFWgjScO81Z2Aw2SsxugU1/O1Cn
Y7omSrG1l1GFGWWM86MUGKFbG3Ve22OELGYBrIz2k+e+5AmBdlg0Z48TIpWdxOHTCP291odH58zK
lTLYCH9a9ar/dB2NPzvauG50zuDtolvUlw2uLng9N61j+S4d614E9bad4G/p4d7p5HXicy9tVCk5
MOjIipBo/Hg26Kt4vNumR91lFCz2speuYuTq+JRs6pL5khOwuHb0ag5gODMo7l2YPIQT7cdueskn
jUUU/psqvedgE0oL+AWra7YwjJTB1gmA98TNYecEwIB1RIU7gglpcGHJoM/qbzZ2f7qutRfOVPdy
6yX2ylTZySY02vCB5onO//ToQTQO+aizfQhwqDQH9SO9N86Mdz3o7rrHgJiAEFu/W5OziEu6cKXd
OqBII6Wp7TRXDweTUxjvzug/R4zcckLBa7oUFAA7o7mCmcU+0axM6yUFn8LVA6eKdRHaQGPUztOA
mKLnialy9yVmeeRgTXGs+g+J1lvkJvg2X2xlXHHp/JmcxGV8Z1t9rhN7Zw9w/eMPO+P9RA5S2ty8
NeRgSx31HP1LXMiDbg4nQgxxl75YesaGM0ZfljrdMXHnmBdU4mFMngDpZb5g2G4hAi3H7zpgA4S3
1YTWomEKZAP8PIw8VK6zGMpXzZa47jJ6aXBxtbHrjWAXar8lfMC2LbejAxTd6CTFKhSISfLttrDa
eu+lLt+HlI8oHF/jHnU0U1IdEEuZkaCMuXSwGGyVETkjBDeN3OLdhKPOz6ETwQtJC0AYoKLnXcP0
ESfIPQLnz9Y5KwsAVimoQAIFAaN7Fm4w8dXQDSs87qkaiZ3ujmUKarz1Txgez4FyPk2uhUoZ715d
PDVwHJSXvIy6RVr7j2rKFzcEcK1aWJnIgdkV6UW/0fA5ufFRn3ocSFjJTB8FRJqVzEyzfalrjKj8
mS62qgjG8jICQRzCYYbklAiQEVojtprTgVpklRETFDoEkKAmKlW41JekQY1me/FVhfJsh0hI9c4m
HbkjmpMdPDsYVC0bI5aHGHeta/1M87LFcS74NqjPvuvB+U299jKV85gahUEW2T4dEV6nmnmKUj8j
4ubJJeI81qxr5TVs08dlABnCZE0CY1qyezXxBrV1/CurAqkkX7nfjWdSN9YDcjWm/bsR6XUbk5zA
IyJa7w1U/LvWkIuFL6xE3pnb/py6qD0VkvsiH53j1KO1bQv29G2xQT0lls3I6iRhE10g4n5qzLLA
vwFmOs1jzsMC5A3sdk37zsIR6aEfbN2x24q4PfiCg9nQSI/Op+GiDRm4I0mllv9oniOORcXGzFGY
gcsCvWgakh/Y+5LMwQrrhpDTeyvMW5PJXdXhoDUocBv5D9PGLapYszJzJ+jJR8uTNT0xDKWPnKXf
YAnFM5UZf9aIYW10tc8GRTwloJM/zQ+HR5+D4gHZwgBMpOgZbuom8wOOydtUSGID3SOiEvwHUXxp
ZqSYXrMBE+ps9dXN7Bi1MxYA7dAe1AA5ROXGntuGPmVERK0c9gzKSM9Ax1wAEqDbp3z61srqYhTe
rUoYzNc1vzPqv2uSV0cjLLZWRbi1K6+WHe01stTtNn2VIBkUVqKcqDWkAf6HzTSsoWSXSgP4FdMn
exZk4MxxsJrhvCfbb45q0GG+mS2fe1JDBxhFtZsyROiaWyLLN0+xyO9+WH/5qOSVKzBFmHjqwHA5
ALyI03JMsoOzmCZDz37BEC+n9J8n+Uo1bw+g7Dao4ovpwTNBENsk43Lukx+YSOa6cy3kZoD92CEx
2uY+8VlUxJm9S7i8n5T/ZQFptiEVNJi0XLv6dSz9vUunPZPIqz1Um7CNHpU3rX1jIFFVY94V9h72
tHCfZoKKSMOpDqKKMJFFkLQPu5Z3084vdQmEkmoVVQqhxSjHkokodkwBA3oPn+szNazPpA+XdWbf
kwbl80ilMIKFSlKFsg5l6qCTneeRfahjEfWM+mHE/ktmQKf2Kv9hCfOFiIc/xahjkB7kVGgRbrQD
4nF0xh6OmdftG1vsBl7+MMuPYdWcWE2tPIHP1dXOKvAWno77XLTbIIZ7l3B+U1hjSaWNdqz3zAJ2
0o7YXEe1DGKaud7GyI3mTndiiHgJtmkTAmJQkceuBdu0jA6GSC+job+lBfFwUl8TfwCRasYhgnE1
XabADjKDqm/OfodRFXxgrCdL5V50eIgD8x/bmIMYRHPt/HLDlb+OBmfXmHtl2zqgkcw6OTrEtiJ6
Jjp6XPRkVbVFtzaGjEwtppooU/URDZqNAlcNDZkSY7IeTZsAGrkasvpopqy9+WuS0Bo9dxksy8AU
K8yfKRFeMC6Ngc4hVCC0p27GdhGCljNjnhQYmFow+KReGRGcj6X2MFH4jHpybCTY4iJEbKFRC1Zk
I9t0gEtjhN6XatO+b/SbnUy7Qid5Z9RR28i0ISbT/uk779w23WPQQbDKQnwY0nz3cvrAeoaEK5Sl
Tonny5cpR2qF4nuIy60spnVTsrA14nwbYCYc8tBaq8aZlnkUvbSegeONY96A0xAML8mYvZiSPBF2
9RxCnjbTZjilZNnt7Mj8VAk9GcjfS0xVvtaVv544iBzNogqA6MRcolyV+AuepJ5+l6Hz8/+U35je
Y5PM2HDS/oW+86iEL1elhrWUGMydlw0HYvpOaTx9eSJA5DJ5L16OV71toj35qpsBMik3HyaoAcpZ
GblvnTd+VlN4Zca3yUiNrFW3jejVEFZ2d0hHARjTYNkVxQCLHuaRwLRcmtXNcvIXLe911Ij9J9Pc
fDsnzfeNEqiu1C5sOEyVN/fWCdKOdmCmBbmYzQuj3DzNMSmKCs3cTK8rpkVlBKvWUo8yTzCPJ7Ai
+pa9k1VgKIxy80ZNPOfMVffcsdnbImeS5iFW3ls/YnEM0lTN0Wqcba1+b2TLFxjBEqvC4uSk3tnK
lL2goCCqY1AsK0Z8MqA1hWBD6/Z0Eclsgq1N/Rb5RXNUHpBx/uQfZbLbrT3n1enZT+qK+rWl03/S
/PI1h0HhK4gCcuBDEJrWrHXSWf00IwxZtb9ajh1b4YAB0APIxuvqb1Qij1iM1lKrByiOxk3r1WeR
VGjAdPptK4y2oUoZJhWHJkJ2EaNyn8gozC9dUP9YFiVMauD89kt1krr9wYP6TZUrWfzUoJH41Wgp
+FoHb8SBYAMZrGKmf5AQHrHVuWcbKTz+qUzj+s/AoblJgKosBupkZC4E5070Ql1yPaJ2H4KI3SFj
9DgHl1IUm4Jpbxyn/3pQcxp5XnnXkcVAbhCgTFGxYHIhPntkcZ/C8pXkx5Xt+XvZfzdMLwIGt9hp
44D6L/kEYs+2KWFJ+Qli5hqSy+0X9K8TR69G9951kiVOwWMShuuiwsKclSfRjV8uCWipWwGY79jT
XXxdnAep1qIrL1qCewX9UcgXxs+5+7J9FrX9BCm/kuNC9vp1HPuD4yoo01+Qs5Zilm6wxJ4M98sK
8yPxwZsKU3xPtoBCeLu0SZvYy0jPNzVaOlJH2+9G1n8UxTj8TDJZevxkqy6GVSkjWeyH2mE9CpDJ
87v6MODmfO51BCaWBE/GTAkBBHDxpnLGvdtmya126goDcYkmKyO/NHxOJ/C44PzbimktoQQO4bHd
DO8YOGBaXCsODWck/JsoAjzApfEvn9h5pbA9GsgoQK7wHI03E8kZSi1Wq3ykx4FuxjtXs+T+k9NH
5Jsc4Ezz7qhlV5/b6ay3s/yEJsLeJgSfp6iUFmD1+mTjZtoKkuki6e8g/SM26QbblPplcne2fDe9
XV0Su5CXK68plkH5VYbwR7W1AUB7IAnKDbfAJpd6mq8CCR/AXyIcVliBSfjp3GdPXTtUCvITVya7
ErY+T5V6xZTKADJu1/DRqu4E0sosQbxvJ9Zxc3TGzP7nGULwujXwCLA6jYq7ObJARaU6pySc835D
047nN0UVUoRvITTswEGPfRvkyuvgoMHumQAtwPMpMzyzyDjjMwVjRr9v2qex+orxVkWBT7v5TwM+
SaAA46C/EC9R3+eLBH2dY8YXRpu8snT9nKYuez6fx9cMk0XSsCbXuCZa3l2tPWfI/hwchzF/ZoxN
ACQKajaGvmA3v3p2W6QTtkezgVZc7mqfzwP69Gdk7lvtjU09kWBacDCvGEeXbK+Zv5O9yup+Ybib
HOKpFUEFxhQY7kqQ5jBw4rfRcbZDgxDtyfjk69FrApC9VYngkhYOLfxhYDJucYmy4qPTKuPLvPyv
69eK5ICIzTRbxpLI3pL6kLAMQO/s2nZZsYot1EnUKzTeuFu4dPp58LwoUPmK/BWms867QGSZ13xE
0Z7HuGs3TE5IPrP7/dCv0fw8NWzQoieNWqmo/ubPVh6q4mjrM0yrrD6KZGe2zxJKSId9I2bCtagH
1iPVwi1OffYc6cMCDZb+1zDQBX1gmBdCLkT3PUxoPs5SXVPQtsbGDgUJZRuajCf916WJdxgK6+62
bNY9Op5k3vIgUU7PbnHD5+YDFKSljeC+FgReSH70W4qeoY33854e8yry2cJ+rdvbWP9VKWaS4a8i
9cCjsfCZ9xAt1vAVptWuTc50Zg22hMBHeABKH/RlUTxZzF/od5Cd5IdkVDcdDmMZa3uHpgCHDNcg
5oSDx2803evsUPhISWkZgAfV/D3gE7j4hZ03zPSTdWs8GAevEhuktqr8ndbtmvanyy6TvE3mAfsH
8lDeipDq7QbsiTiFnJmbVi/1kTM4gD06wUzMHgYBFKA+WCAyPcL44wK3+MLcIKNXKuJ5Dj5tlbWK
w+VQIvjeTu1mCKlketTZT6oST5hU6FLRu29mYRZbj8zhbuDpK2LmysgXjaUhmeXfYECY0Mv7ryC5
O+4h1w38ita2mJEZVoELplt5bC7luU8+tCzbTDOUX++eCOpAK2PI/22tcywv3XeunSo4ULV/aubH
j3mKs9TLf6a4xuVNDB94JHMcqygRgLFtONQJ+Uijr7Te1uYLc0Gbg2SweJZABKTP/NvScfG/lAgd
aeCwdqQnEUOIbY55QP76UrBWquiUnd5b+xI1ykpHYap92X1wz41NZ/MDsPiNFoBrqg5cdyyenuLx
PLKUog1byQgRXQ8uvbrjt13WAgeGxRIpJmvKJcNxYw8fkEjWAAMWHu630KaAceglnxv7Wsar0N8k
QBgm42oOu56pxzQntcmXAJVsOzXcn1tHm5ceH1y8UfoVeet6gC9YvUrrtUTgpT3ydKZJ4HFY5F71
VIcObfA3NLS4XyeAP5324HDHzEQzYmXRO5hbCB/k1xjayoAPZgCJoHccYzAr8Pm9bVueY+MtZp5g
wJZJszNrMRQme22CZSouHRfy0JF0ZS379gdcqNUehujEAjstUSmtOoUAPmY5s2h5QvNrhO6a69Hw
f5vhGI2/0vwCmVqjzS2ZtKTDMStvShkoa7fJ7IQd9vUIbC86D11zDatjpaYFiW6bNAGmD4sxOLXx
Wxj9+ngahuQj5LXi2OqBTYjq2BkbYAN99IKex7ok9jMpNz5/cyBAfrnW8ReGfD6N+Wbq/wSVzLT0
zXdaWMtcu8ZBDBfIkmgO8mE9ZnhknhWKQMVxxCtGtOWYvhkh40KS34Znt6Cm5RNJdzVtFakimYRg
89bMFwaTX2ajTynPdxmsqfF2NlFD0bZCojOea/WiM463vzUMWlFHbukdAv6T2czwggxgQ+VfQ/lc
jGubij0AXAc/2HyXxDexIG8MlJ6IyO09Lpe8OTb/kXZmu3ErWbp+lUJdN3EYwQgGo3G6L6yUMjXa
lm15uCE8cp5nPv356Gp0WSkhBePUxQZqD45kDCtWrPUPIAAdBAARIx36Qw41uVgtYf0qFte9/t46
X4xzOWKHkeJvpxWdl3PxpYMZ44Ju7C5F8kMgIzMUb53uYXU82E8I12guD9gu9F5LToXCODPuLzv8
YR3HfswWzDYQy0zXg/GRjaZIS+ocRzuhHtIKHYKrNujOJ+8hdyTgssvS/9R3b2q8StxPJRCbkOd5
i/kamLQRK51l04O4mQFBwpYvJQ4u9zrJdh7qln545XB40QriobbzuGDy4S6UYKIodhFaigtp231X
ImTPjkvuN2gF21NGHsSEw6YlNaDjSBkQeno9AWmG64DQcXHV8CaX8Wfs1ar8yiDImab3qf1QC1Bc
7gc5biUrqrexxXLlrYvEA2109AsO9JEIvF+0myOm5YHiv22T93PxydiHoaUtdPBoygUEMj1x705f
NJX0Aul9qB28dmqSyls/rwEgDTtM4S76oD0DjEhkQNVyuRmWkW5Mve8zuqEXro0uO2+5WKjc8irl
qf+pYh+28wHJ9v3aFfupvFMK8rB3F5T60DmIgHuHXgHcQWw+PSjzadPbT1GvAz/Wmk8iS86BL551
oGFh466YKQYVPcvhuwjuNBQY4OkUnEDNQ/Hl/oMh1SJ6gAzaELxzoq+9hLEFEdMmKHDMMIBbBAph
Xm9gKH96MOg4TbE5yKq5r0T8JcQxJ2gkm2cjmoFtAkcggIwHASZI9ILDqoIfL191g72ly4m9xXzl
NM67fqRQbmFz5BtfI/GTS3Qv9jHOcyIBWYxICoq8n0Hs8vQr0Ad1S+Rtq1ATu/VO09twsYGPuXry
KT9v/Y2UhvXV7Lv1bdVWEnXKEDyLzd6DD0GIFzGowpVnibGHfoMXlXH8DswyfVOwHl4CA9aa/YJO
A7zz7trViNLNm+6BQ8P4rAm9vQ7NPg9CDM3C9Cf4rvu6YgMFfR5dDrp5vzRA3SxV4TeD7sJLGaML
vEQWQ/t6LnZOMtQf076BsLWgzg64dSHXskPybba/KyCojzSLvZmsuZy9etM/XCFYa06ApzjRNf4R
nV5j1OAHfRmVzhtjouwQFkNzNRhAa0tXAiTV7m3V+B8DIWYki9hyU1FTYot8QRRHvxzFge4u4Oe+
yib/I1bJNBnNpC78WYcPwBxoLHg9EqozPVkUEKnfmKu1QNUfnCT53DrfWQfCTlF7ZpvNN1OlhmvX
iZozo7CfMhM0el+KO4q8vKfW2xyug/Vaso1puU5I9PJCQpYJXnuWQmJManUmW/jUNBYPNVTiPnW/
eh4syoH7A+AAL9T6zG2lvysaGjUV3Y9CcWRlMkwU8lEXGRD98zFPQWYgq5arMkCmc9HfAwecOmKZ
XLM9XPGu8faz1N4B2MlhTjZrovRKa4MQkZ2hVii+pynGu9nLPiYUT+D6Bpcrj50FgP4iGnp4MMOW
TfWQq7ajQ14FCE+2w+ZlkNGkqlFpdH0fHwt8CSBIBZBWFkTjwzj9BRoXV2BcXAd9L3HidFKUmJMe
CbMSl7UFQLkeKJ5UnxMV3I9g/2IoCLtuHPd9bX6Wa/Y9auiP8Nvo6Myon3TO1zmG3qdoEpS9+7Xv
N3q480Om0c/Ycz5UGjkUS2rvObc5vl8DWIFOtgjeVbepSi77mBV3irsiiHf1HONGSYxbvcuexD5X
wQPgHaCPtrylvyXpsMPo6YtLGIcXo+FZHkSHFHngJIVPjTOb8jtInd2VZ7q957oPxQRWEvgP4LNk
l7YIO/YQKFYfbolf3vE4RhHOT98WLQ7mWf8+6XgvdRaNFRQHnY4HjPySh06PNIqAjd6HxsMxWBjU
CuR+DJbJ/YkmzQxBQ3elnr65XqL8r1EGLPWHGIdmoLeG9L/n4oyVuxg/ThAaUPL0nDyjFVFWY0nS
VflVmcmLqFUVN0nvNCsyS1zPtGZjr85pcHUWKSWKGRit4JdoSB/h+kVx7cjXcRVoRIH7IkS68Mwr
S6vwl+xQ1uA+NW0NFha/+ZZyFldalVP8WosNhN1Klu0VgnctlsfQZVtFS3OlN/1tSXjo/HJBXmLi
YNZOYiClnDEcP4X8t1tpwIpoMPfNaAq0uoo0p2cF9jccSBqcYqmDz3HoA2SgCGbi5jVv3REd0Sro
MmKDQYRqa/IMLJXaZcrpefAjLsqjoacnQU1kXQXlIKpKknulGmlQXk9ZMZb5rjGFnkg9IhL9287D
+hupNjN69VnnR7hUTLFVVzqb0oJbaKJHsesCr0CLDgZdjGcx4NqSJ2kGnDH/0llKzMtZ6cYV5bEM
+FL4LdT0I4pzyHSKWn6C1zA3UzEk+WB2UT6HHWZEOgSei9hHhFlAFYerbgAKjpN3QHay4j1gwhp/
jTMT0BUs2HjAO9FU6C1CsPUyV7/WRgr5pfJQ+QAv56ZxtoCmbEdUulW+WiNuAJjNyecA+TCsE525
iiECljaOIgcB40jREnTDeM5/tkPjo9nfuWk037rZmMnXahnC7dGdNgGJZ86fBHg5W/VmUhLNflt/
yVKAfKBT/AhodbkYIP3V6ky0vfF4oGL6SkkRaHpuU5FukPbEpO8yDyYd3IkAmYjhHH6bXXjFJ0ux
oKciAoWIYCSbFLFckpz4ztg6RDJ6tG5GC3QmeFD9C5L21+ynOT6oTlstiMvFkVgAqep+8bDLCDKi
33SO4nzgvzeehIVEbyBIFMaw3hJY76wf+4JkobS5claQBkU9vzaG/BLYgRAacj341zy/yONlZfXg
wZtwfq/KOt/qvnoOwk/9mCYQ7lBwW5IfiQlSqKgdN+vw3QdRCdGM2NFfLqOzbFzWzraChloXkRue
mxg6Rzxhdk9z0sCXpEYoxzHrgGvQLU3koS+hk09XRjoVLlpLnBq6yYPjJwgwFqixZBL1eM96+MK4
nRTOxWDran7Q0Dmg0qYqzXxwSF5tDKnNDPLUAQFusWEDC5QQ5eXahnMcHZoyD0fkh6J+BD3d0aQB
n+jXIj7nJ7bBQTZrQ7ul950Ny1NAQo1GJE02Of4IgBXCPEPZ8iiF+FORNvZ9O6Ks14LFpy9kpF0e
iqCLOue67Ia0nM87Z4qC7tb1dF74uyGO2g66Tu5tsqDhkqv66xgM0Zog+NQ16rPMxg6oq3DdwqVC
jMRgpnacuIhCCOCCfgzOZdIm8l0nwzAfzpuwq1zvbY6yOBhOB3rA8EtQ3R+Kd6VPx7H8qTonAm+b
skNWRPXdpKSm0MdJkH9VocrEbZTFqqHOW+kSfNjUwIJGA0dUCqr/4pjCbo6+nT88hNmUyWWftZO0
M3CRJgZ9TNowUjOrIf0pIrNT+69D2yp55RZNiZOiZCnfz95Y8aSFe8ZHG6C39BKjLmIzFEkaNZ9A
CbHTzhoAguNtCPoF/FmfXSD1Yt5HrsYiaVb0Qd/GboyRxbKaEtX9UaKSTAwFuWQXu6WY8UD9D/RY
cV0OAah3YHbB+FOqXOP1aXCbnT8u3Vzj1Gv7RfJIGtamFb9op0frLd/GVkjXKEveovJYqRtPi61q
gPoIF3jqpmu2j/NEeDd6brnWG8I4PMPU5z3U9LyxzqkvBumto4KtEti21rkZ6cqul0gc96gZ8h8v
79Y+ye9Z4iS9Tmyrx29GyHm9dKskR6ErFhCWUDr3w7cLhQUDHqIX5cFbh8IiLNKXdtirKHdRTcsd
HrhmLRIUF+s+9qm3zmnQ3EMmc1A5DKrSTSiGrW0zHgBG2h5t2hTiEFR5Gh0PXV928EodcI/2nIKp
ineqb9fA5SKBHvfFrjXVU7awR41BeqC9qUgsa/rL6KKYYEAlUdK+AxdcUElcQgf3qEhmQfNp6lRC
Ns0aOdRC2mid4EvmYQiKJSqjKaFvBE7hUMz4m0Mhr1b2DnXMDV9n+oqEBjs3naeMEK5VPl5lqNOE
Ak/XkQoZ4s5RF9Kjz11/vjWWWvYVh6L26V2MLSxeUmxwfWRXi16+O82IC3xknYcW5B4gvTQdVnPt
qDJTdB+yMk+RTrJzBKZ5nheE7tFkQL/tPErChg5pjQYQW3o5V3TwULOMkPgL8pVXY2WXOolBjQSR
RWykwZaimo0KO5zVlYNoa9EmQwJIpBpz5IhyP872swjofxeaYHbh4cRl9gF0DufbPGQRVbiJ1vm+
L3EJvHHiCiq+VyxYj3ATgeAMyhohS4OIRXjjWEXf3HWDIf5uYYkPtF/iMdw3TiSXa0BZY/cBK5EM
cleblSjrQWWcwUl5MiR4OFzPb5asUEgvCYxAKV5VWUmUq2WG2XXc//DY0LeyayrxIy67lkyr1bKg
eOPpwR0QbQqq4qJRLmQwJwVlQluOZ9jtapEdeNONXSCu68mZiBfs2eay9JpGXTfRGtZUOSLRLz/D
sDX5IfHWhZJMyeW4k4HDiWrDvgNlmPWqxSakJ5d11FqmH+K2KPsPHNUqPZs6B8e2IBHDdEfEXtIr
gBQhsXrW83rT95xxMZs62nW9gfYKTWV4X7YKZZ8syGaJIU+AINkc+AkGhHSA8MUd4oq95yDuquur
aZ4wfy3oR8U3NEeHHsJghXo5qEXAOX6mk+nK02SKr2atTHzrlg1tmomS5XjejnT1L1Touj+E8tft
bhsD9UaEYQa2vh7B8qCn5kc89mqBQdFUUtHs3aI1X9dEZrA+SjONbynC5nZfKGNAshrTE5vaLADV
Vjl2yi9RcBvUueawqLNM14TFafYqzTasEE5sZCvRvV+yjMTN9vJ77Lfjj9FWPT8n9vAEEMto0XQp
J3HHx6SvlVRxgx0UQX7n9BN9k8WAtcOCrXVS8BlTRjE9Q3uIeuHqUJ5TPRrEC8B97IJii3uvBLX1
ykwrFNncNYABF0qkyyvrVxr4Ru81UMyqegq2Aqmf3ilTzPqsRhQaK8/e779lnVK0+hCI2rw5giKn
GCRSuw+aAUyaQ29c3MtEzuAU/Myq+zVZ6bIKAXTqdYYIy2tZh+ln+CKIq3h9GqFM3xQLiA6JjYwG
O/6l8dvlrQkDSFeiy6IrExqq3REBBcga2HzqvF5T4aoUGVzXmwo57hBu7beqk1l+Nsuq5K/LuPwA
Gk+C0QG9zy5SiHmfXRnqr1bMEPdpLOO3mzVTArUkIlAhSyCHb4iSBQhpFDGA0oVC0qeFtuo96ojN
9ySvMdnRdRnDqWuTCpgZqSUC+yod0NUB8Ylhr/JjnDYByyYHTyh0OR1rJFqTKCm8a11/xbquh1WH
KhKKc1vOzi5wtKdyqpMBgoxOOznLbiHK8Ad3U4FUjpf1gAQ6W1FoJI4v5/MgsCfpIbOXEH0MfsJR
60ouJCeAwcjgZXReCoGOQSKtRmgeMoV7Dr8TjdUlTujLdFOKIb2PIgRMR+OWI3W8tn8/O0CmzovC
oEsNy0c7F0RzP7hJyW+ns1RHpb2MI93/QLB/LLH9hmsG7XDRPI3YVw43tQKP6sSgFhCqKq/qIjCI
RCOui27clPnxPcmLQssmHz30gSuJ5XKkNEItIJ4MVpVZjA4hzERyG+1SI71YxtxtPqCvVPYXPc+w
7BMbsuxewzEqk51Vjgv6N56L9hA4k9N+9asJD9Vg6ab4SzsMEGcFQuLJjzxC8O+iGgS4HfTOFlni
l4FcV/bGIpzGnl/B7aqAdGWEySIyvwkOaK4u+YMFhJVxb9X+eNPTupou59Ct0u9cnzmbZF2QqQH6
NsY0TMkInPBmTHyQBDx4TDWSFrZIp1HVAfc3UiXbpLnFsr6ZFQa8+BSuy4wUbpdWF6OvZf02aI3x
sBmwM/h22wyA0zPQc/NZhfgRvZm2iF1ybIOkNBs97g4hgj3Jj1p0JQlCkziYB8Q1bl9WJeDnsyIA
+t+XK8/SdHTy+2msHYBlSyUArslg1q9xmDDzHvmz4j4bfWnuldeDkEXzOvpKQri25yOtDXXIR+VH
HyLkQjG26V23prkTNyVxYZ7DNERZTFVTsh9B1yENObQ+kg02n251NQ7JuarjqrgD2kplNIElednm
s6g55oaquR40orpjU2TZdTO1pt8noFKmgzuXWQzqNyrgpUVb4FqHqkTTbDWbW0I+Z5U9y1tvCs9r
Lrn4owEYaOHxqYIGbebYevgAGKUjb48geNCHmdulB1KqDMrHCMqgl6s8Opz/ESYJjMuaoA99a0cE
pb37vTHvVLdJSA5nIwSXCBlGVUPIyuBXtVuOr0FnxDlghb6nnN825hXLg0TOjCQ0lZs1e2g4xwMg
rjwGNAfkwar57J//+D///X+/z/8Z/azeVPkSVeU/yqF4A1en7/7rn+qf/6j/9Xcvf/zXP30TaBkE
0ni+VJ4rtNn++fev90kZ8S+L/0AKY8jrGGJ0ji4mMi1axMmuyMLee3V6IOE+N5Iy1mzDCWPs45F4
cTr+ougfp0FlEfgLownfwRioB59WQpIHBvMrJncQ1KuzVIHeQNJ6T3mNmT/9W4InP0X7Cn6+lgqE
JXfr45/S2hEmPt1X6oEddQuSlnC3FKSoaWwKKM3LcFF0XvW6xWN+f3po/8nQzPe/ZyHYZumP+dZq
BrasYzxABDhonOf8rDvLhRY9l7USP8uihT76t2N62g2UNK4JfOvbbTr+GHOcI+M6JH702sf2J0UF
BBs6UtpyDF1qpU30/vR4+sk3Ph7vaKUt5XZevvQdRINQGTYB750Zf4UpNfri/2ck44rHX1aG85zD
v4KD6E7e634txMeBZ/qr2PjzCx/1dOE8I7QvfI4JJb3jodZ+yr3KQFWestXFs9MOJH0G3VhYVXnC
FRDUeg12f/190IaImloHHky0o5msFXDLuAZSNhgfv96piSEpCmi5KdgF37/7+9GM9FzLLvF8Tx7N
ZkLuYFGBxeAxK7LrMoIhv5ixvowofr3wYc9EA4+byFOU19ncSm576I896QwyKPqesaAUiZ+BCSpg
PMTDetTuuQZuve+iOdvNYIC397wsLzMwY+enP/i5Nf3zR2z//I8fgdWnFCQOIAbBK9Jg8qlDimpe
R/RZK0ocCUyY0yM+czQCN/ACo2kqKYQaH484gm4DvchRlAVl+2pM62sLMP6jy9/+cnqo56Y4kAi0
chg9Tr46inIZ+kxJ1G2aF+i77HNq229l0CDclkLAGPOu3ptkdA5132nMZmWJLnS6/tX1Eni+60nD
HewK35ccm6MtBSOic1wfmsPgZq0+b5a6/t6RLMwvhDjDvD2+xrb8ynrSDbSVXnC0nVIRLxFIZi6X
JqMU0oscZ7nOnen0VFnVYg5O4YvHStFV6c3peX5uaC1dqZQvYTzYozOqGpINJWkbVF4pr1Zv/iTb
6h5vagiVFIGNFOELd4jYZu34a5nTwHfpTBrrHu3bljQyzj2cCzW6+6+8sP9VeTmkmRrVARK67y2s
ol+hizxxGQn3kHbonVU86F9Y3Ge/XClpfcU55lZ/vJl9hSx6WSwoQ4lQfXGzKDy03Kz0EoPls0xn
+TazMCxeWOpnDm1A3iKtVcy6L4/me1waTRGAu1M5XfA572YI870yHlUkxDlxm3E8G178/RqDk/B9
LQTz/XtB/ggUcVb6deqxmbpWDN/TqRXvecx6ezSRQeSp6oelS/Px9Jjq6SJbFtmQL2hv+9rHs+t0
hQPIEYfeqRhAJ2aZHap9bDwo6KcHehqTHmdDR8uYOEkbB43D666RyUXOjML+oByVGqc+nB5KPN0y
2hjXN1KSdyr/eCJX3RZTGa01QmhLdJUMzXo5mxKBnLlFhlRre67zrttjeNeic6OQY3LD7F5oF8eT
1UaYdPhQiUJNf2wda+jVC5RHH2GVFxZcbMHx8RF7/EOPgqdX+ZImvIuWAnK2NpBv44nXmOj8a7OJ
Ls74Pmbrt7VpwnNdAVamDNvQ8j89Xc/OllaBJO2QwvhHPwKBIJ/tDV63JPWAWDPP7ueJNtIHN5hh
VlDMRJCoaOPYfeGMPR2YaC00d68R7PvgaEsMgCMTng0N7uc9uLRmdlkS0MpL1O9dsOndLp17Gman
P/eZjbgFM5dejXB5GB/teOlNQ8vLfqsU5yCs5z59K8IgBcYSpi+s7zMfKAxJse8ZD5iAPppZsmEL
i2h7NXYC14d6VW+KGXl1jB3m68Z0gp56DGrl9Ac+E7h9hiVi4jwRSCGOvtCfnMqNB0CctV8bSFqA
0bxXThG6bxTGBfe6Ff23qhZpilQDXGag0mWG4gDsSGQ8bWpfmPBtuH9v8t+3s+fRjHQF6yytOLo1
rR+3msYzwigi7bGBccV7S035hUP/3FzjQQBQI+CcyuM8pAUS3iaN28DazKadGzb5ed+4887hucwl
8T4a/OaFg7PdAf/+sO1V64s/hzzavxT9y7TX8Lk68R6aRnPND4Dbyf8gh5Qg+wMQozIG7MolU7+0
ytuffmr0o1Vu6mFYw43chYP5g27m9KarZXffXg/1MmEYs/PIZc9MJttzgAkCOBVXcxYvBXIXf/kY
e7LG8ujBWSmUMKqoWUA0Zb7eL0GK2aovkf3CuHGs+xcWe3tLHn07ggqEZqu55tlT/PM/bspgsLGT
bEqh/Rq618EGUgvbu8ABM+oLd3g9d5jZFJ7JX5j0bas+HjfwXO2xlaHNUfHcftcf40qz0AwrR2pi
7Yhg25BBxkuHUgOx4iC/sL1+H4zj0djIQUDrxeNtdjQaDZF6Ih+gU0zK5yG0sFtnoDI1rOEz1GnA
9dGIve6lY95Yx0w3ij4qnTsN5MkJEIGhGvd22ChAfYDP++kg4z+dCQ2SBcYbRwCP2aPQhpEA8lpt
gnNG26Ln6Hn5crvAk72RQ4+EcDKiCnh6xMdhZDttgbGwf32KSeAIjjPgWsYtisQ0EKK0d29oF5jD
aAPxwqQ/3VlMN3cS9Rpm3nhHc444ha5xHW/QC4XBRe3dGrRTYrBdw/e+MQhQjmUYR2c4k6n6CyQd
uNCnv/PJHuNqUsJ6gnTMI4U5mtlhDIELYgICSLUR/rVdMkS40yhA0hjea+Rfnx7uyQcznBa8aBTz
6wl9lOg6w2TwLMPMLgM79lqCy+BrAYRNzeJeF6O0v1D3im4cM6TfTo/8ZAs9Htk/ihm+qsDnIM2w
i+ceJ8FUjPCQe1AADeLe+ZIcih4+xQuz++SaYFCLqhD5IWGDh+vjExz70+o0E5bmKpvknm5g924I
0KsxYY83rK5pHerRTC/sqmfWFOQp9QdFycOF8fx41EHVXt6P7N2222xmzDINV/DoajTKgNycntYn
58R3pcshCVxD2zA4fgyX0YzEW98XSLl2CKs2qriDVAam6vQwz3wSBWi2Dfk1oek4t7Fxx9ZFUAND
CFOgkLqxsnTeX5mmXF7Yos8MRdSGmW0t0yf1tqZ/RN0Q1QPEXAY07pMCp07RhgBHYwmLNVx/nP6q
Z/bko6GOTsPgJp3bG9vyBPNWUNnKpRaXLpj9vAKoRfo9r3H8twUxdsQfn3e8YEAg4IB7C/rHifHu
BsdRO968uNJHc/9C1H5arYHYr8nxCXCSyvZxQUy4QnYB1V9UHn0PuczVQbeZXiGkfO+8GoEswlJF
Dwdx8YMmqX0oZjfbn57jpxuU3+BbYWHUu75V23L/sZxmiMBGtLDsW/oj0fmQ+9ie5+WYvzDO07X0
fKMFuNKtcqD0UXype39EVY3IlsMlwXraTQOkh6qi2ITAQIJQkHLGCu7T6c87ygpJuD2e77/L/i5X
yXHlwLZd2g0DtJFkiLtrr4jh18ZRDe22QrBmwK7SxghijKh5vkX9Ub45PfxzX8229D1N3S9wj8ur
k4iijC5qjNiuJ5tb5aZV/BnjpzW6y4ekSPfUdYx8YQv7R0f090f7Wm+tDmFd9/eL/I81DUCHRK0F
USD8qQP77DgXtRMiVF1ShBtj7NrBQm0K59muqcE7w1YgN52td5mrMbuITZ1ehLTFAJOqh4A24Ru6
Z8CQJoRWeVGkVwNKAlFZmfMFDB1SJ3O+8wdclhxjXgMZuoah8qHp1TunBlKHzRd6HLhVAlD6NZYp
MCsDrbnMHABO2biZFD0UiY+9K8hFkZUCsCDCfmsSjVf11jyCT0Cjd86+pUP9Lq2mb9RrUI/uFNJB
GLF6SEXms/dhnGOo5z56nP2bxCt+drm9yMoMDmwjz6RGRzZJ3bdD3L7JOv2RxiwXgNfdn17w544T
Nxm5kRI8MtVRyFojDWYYZZNdMWpIg7Tdp0sBGzV7IeA/TUd5xrrwyF0iByvtysfnNiyCdUkq+AFT
0aawBHxd36K0BXVJZdXNpD3nqw+e/RNgo/kWsrZ7r5aufj34UPayFK4B+E8Fcqywt8Cbyhem4ehi
/70DDW8CSaosIbsfTUOBcUTlGAqkcxPU6XXr5mGxbyOcTM6whyqx7JqRcFtLLJZPz/9zMXUrNqlt
YvgF7lE8Sylvd6b2Yd9CvMTJzpvus3L8oNI1ppPtB2+ieonw+AIG+TbAiWml7s+b6HD6ZzyzDQw9
la3ZQf5KAeDx6vCmNwiNI5Y5t20II97DCA4ubD00t6cHOppomnuEFVollpufOC62APTHUa+WeKrA
pdK/nUZsDzddjLhIgW+Oi387x/q7XDFJOj3mUXh5MubR4po6yUGopxVYhC5+W1TY2QML8g9trJyP
p4d6Zh7//LzjG9IpBLl5Nya7hkbfA9Sc4QLsQfVCOf/ZD7LC81yuJs+aoz2T17XTIIXBJCLWi4WU
E7JWISquoA1f2J9PE3yaFnTCaQdT5ONd8Xi9HK2jRUqILjGYpld0xdECXHpg12s4ZW8LFO8uhyaj
jjD1sTYvDH70nb9PJT1/SWeI52JwnLpFFaYuQDGxuxzr5qICmnLlZTY5l8GLTaDfZa0/nsv/MxY6
SF7g8WyWRxtzQnhBingGEoe5pR+H9IR9JKGFntks3bWZ0SMQYocyo4QbZHfIoaKWHcyYVMbjtQhe
CszPfjuRgRqFspJU4PHEt9FcpwD9vbPQXRLnfTIbhKRbQJb1tylSdvl5euMencvfn0+3RniKBwC1
xqPhlJdr44/QecJBk0IusK6Jx92qEdutLUVs62+i1q4J/RcW+SjlYGSeypJltn5At+g49NiVHKMB
Bvaq84P5DMxleG7XIcYvjzRkHFT8QgQ6OqL/Go+OHyYPJKzi+EsHGyapDxoJriPiImdjWSTFmQLi
OuxOT+nTD+MN7iua8VsV98mOKniWgkliSms32dwhe/e29tx03+SmvMZWcLw8Pd7TD6NQ6knuckve
+rT7P7lAkTVAA7ftxktVFQMkTz99d3qUp1+lXK3VhtHQPmWGo5tildAmS2i9OI22y95Ts9wlIW6c
TjgMrzE0seenx3t6DnhrbDkh3dmtn3i0MRdKSCF0GYAaYYkrQTMnzTmmYTMe2lkUv/Bx4ijc/d4c
pEHsDF8EWy3n8amDuQUEyyMThZXYX8cp3kIeNtYX+WYiaZNs3qO/g9rfunwyMexP29p+T9V7eeVq
OK8rzKvd7OHZjK2XfzWp5VcSR5h52Nr/uzvgX79UIe0jAVFofbwOi1qFzkYkjlyxlOemdjWtjwrQ
Mhj5/d8vASP971DbpP1xZ9deAD49sPRQxx47tqXud6iPz2/jAQrz6aGOe1r/Op2ahjFF7W2PHW2v
PvI75C9okkN3W/C3rzhat1Sg8NBYB5CVr1qnqUdcxUzX7rN6hdM++rCSkGVJkgFJxQY1EoWRzrfT
P+y5bUjF/n9/19EcOIRMLmJEl4E8608RlvcoErXDWVJO8Qu56NNzvJUPrU9HbcuYnzwBhxS8bQ/+
gglYul2cpyibyKUfuhcCxnGrh5jEFzHLJH3c8vzl8cLiMUgSoXhLN6KbICTiAZu0JYomK6k2juab
DgXC62EnEN9bN1VTf9SIGdIQeGHdn/tmyFLCB3VCefb43GXRGOqigt1iSov1wKJt6VwEq+Kh9tfr
yInhwUOi7xp1nFLU/RIEi488S7VM4WU80QN7FQdp/TB2GkWz04OJLbN8nFRsh4ZXLUkMFdLjdDC1
ecMt4DLauCbZGXB16u5YO/XnCmjyeezJ4m6eKrMzcRofsmGuN93/5v06lv2+rphrF2YOigcrvNY0
8vL7zBYDOhZAKDA3Dbw3eVUXyws/+/ckPPnZ7PYtVbdCeEcJs2BzYoODglm8wNWgJ7Z86nr1qZtR
vatlas8iuoQfuwKIpFMX91sgRsRxpjGeoAEHph6BQUC8u9AL5qs2GUGiDnY8J7OYz4egCi4qjWhj
pHNqtUPYXzRU/XamMV9gi0KCgwOE0rzvokEwfRJjEiNCHF2pWegNCevTaUadPXdrTONygflgLM60
G19nzoCDkfeztiG+1sHt0NpfTZC5uwF47XUti+Aa97tPPHM2RZUGwwsEsiJ30WezK4vbsu+RqlHZ
lV1QIZduG525qxZnTQfq/fS+eJpssS3+Pb/qqLYkc3To1mZCIyjFTIuCfvkuhTe1awppX8O+h0Hm
uPIFWNfT0w4EQVHSoYBt5NPNGHXc6j2YRxKtmLwHAg7yqKjEHbas4hL91+SA3zVscuH1oKpj5n2V
Mo7PBtrQf30M+S1Skm8GPDdd7yjydKLGb2rjRo4NLiUwduA9oJFxkXXYx56e7GeuFFq6ljjHu3I7
jFvs+eP62hq7nZNTiSWgLcsrvHO+oaGKt11LG7/gbQ0thHQG1tIrP1zm9/gAgGjG4PQsEmvz/vSv
ebr05E3EA0snAayke7T0yl+CdYzwk06Bg6Y7INnDbo7H+DKk8eDd4VexiodmsvrD6XG3j3x8pBk3
AJ7pWZJS97j84i0jroIJ+kPFOCGjUybTTtgxeKGS9zR94jYhuEpmG1CfOFpWiCowjQUwHS+K6svW
zunB9DNKoXnZfoU1D0OoTUcMBDz8R/7+AylPg9nWADOC4ChmAe6zSDgzdNkjQwdgOD9Atgpfnx4F
EPgzE8mFKenygeZ70k7A+xOqR8s4nUZ3AjH7/eJ0iFufUc7g/weGGvHHsv5UeBhY9j9CBKDnMd45
Uf+qMUhp4UFK6rAu8LlfAwB85bQS8ZzdGKDpNMHkSaD4vW/RmFrXHrOpsyb6AveFSOGeDRFeHPn9
sL4JKveinfH5KLNzWHQUNnMoBvWlh8IwYkx4piAk3FBDFheoxLjJAaLeWeHf9WJGly/BKUrfBN2m
HnXj4FFhv44obJUxfTsf41VURTYfIdRNEd4NNqYoQtct7j+1j+Dx/P/YO5PltrUuS7/KH/8cLvRN
RGZGJEGConpZkhtNELIlozloD3q8Uz1FvVh+8G1J02Jdj2pQE8e9lkUQ3Wn2XutbJEGEbnY5dGl9
nsfjZ4XlcqQ8EQ6RJdLXwpQx/ilC9IfDmXRtvHyd9ZE0sKENnPiMJSqrRg0mjVZfCvzZ2o3bwUEL
zfVMh8ROdb8EHUW1y5weQpdQnccYGgvT9GR9wGUHbu3R7EFhEHaYYzV7yMjnpqVa6e+7Dr+Vcz6I
nv6jsarnG2LI8MmtHO1akFxV4uAeHwkAwoQPQw8LEQGSDp33GAaHG36dyY837G8EsM7GNYGEMznn
MWOEAB/E3DBXXy3qoqJ9Fh3ayY1HsEYONq+3QH+rtV8WH1uvPjc9OGxC3KC5XGnwKGdx1ZOM2uVB
gd8Rn4XpbFC74tc7F6S1e58by11xa8G8wRUmlF3pWHfpZ7oRnnfK1swC0Wm+m17Wjm9Digqv47C5
HrPtAElHyKslazdlJMfuVEaPkLYJFNRIjVXvh/oCiI3qfSmhZIotQF6YXt15TMxP21/gxIkIoCVb
QCvfjybowv427LeR124waBOOc2uSb1HG0FXx/8/EV3/QJWhUcZ8MzyTlEZ4ExUiDNTi8RvNj2V7q
+FLwgLBFaM9t8Z5UMyu700XQFw68URQ8QIub+mlk9pHpF4k2tG5JX0qSjYXxC8URmXbYnGY0c46H
YX0muWLx9FxX5s7JhB9b4KxZuhWZDUsRnFr7ZHXXZLjkoLES7PPj9Hn2Xsue2fQ+w+AiRLFDGqaF
N272ZEHKrwpyYgFbWJbyWBQlGDv8LNASLDGewyw+q2Axt/YqTEkf69Kgss977y4GH0O8EPZvrPyT
iR2MgNusO4OSDVzF2shOXWcoHlv7VhDi2efuFbUbfsQSozCDtOcu2RsvvNHLNQ4yFbqWrnzRw/EW
pMhGk2d0EARGaBtE5tuj1bFBH/Sn4VkGW2fkavsznyJDPc0i1K2lnkyXkSKAqNMyP9Fg/T6qH84t
FM5gFOM7sCki7x9mtNKooWzMFn20Ls04w/9l+KbZXJWmQVK404qNjbX/xQ2t6DJuGtJfSMiesQev
elH3J7YSP+7UmOyXJjZfxmAPr+9/mwbLda+WdH6SkNz0jky+syrHSZeHzanNxI+1ECr2iAE0V8Od
xMy3fygVl7oTkkq7MjvSc+LOHO7n1LBvx7ECs0OV9B/fT+wdS98TCRH39fB4bhI241y28Acp0y+r
89G7BKLtnSrJ/TjH4dg0Xe6kxrafRdP+eS1GLEvOKGBlrl3OMbwC+B7VvB4TqGgE+BWXZcYs8E8f
VsejCoiC1LBoZBzWAS2qGUOPgZiialycaaHEBC2jaPf2UZZHfv9ZXeQbbMfQAlDRONzypnNlY5mL
UFFY+SNYiiuioT52yLXXEhC7pTifWZc768o0T6wcflwaOZQziBl1Wf+Z9qFSBgyA1zUtbIEZ8+dj
nMX6VW9pDW0t2IKksg9BbMVxQGjvKUnQ8SPj50A+Qj/78G6SW2CkdsSRDQtLv8yButQhUXUY4I2z
NCYYFuOwcxY2Xnfilh55P9hssNBl04E86LCSUemzsO2EQL6lXPnUGlF3huiLHEptNtICLNmCVH77
/h5Z7bsa95W1rkEU6g8uC4BuSlo6LUpOQaPaSACGe1odn8OEJ1MNi+ZmsLLkycj7yecTXLRYZusb
o9Osy6EtNm9/nR8fNxe199LtolVj0kjZf5MmKlNkeKhsiqUdbWttmysfsC3RL5EAY66j1kP06JrK
CV/NDy/wUtjRTfZ5RAJTzD84bI9BaIxcUE8t8XqozoYRDsl6bmbj+7qraIHsJg0WARSuPVbkE0Pw
/uG/6zn/7qg5FDpSIiBiW8sXMDXVCiBLNuAt8AAKlSRyL3kARHJyS7n/sP1wUOtgFiIRaIx5mBcu
iJU+R0ZisJwq1Llb12xir9IwG8rf7u7/2nOmNt+dql/LapIJKWcH//tfN9Vrcd/K19f26rn6j+VX
//yn+7/4X1fJV1k25bf28F/t/RKf//vx18/t897/bAo24dNd9yqn969Nl7V/eGiXf/l/+8N/vX7/
lIepev3Pf38tuwI80vvXCDP/v3//0WK6XYoHf1p0l4///WfXzzm/9t8yWj6leD78ldfnpv3Pf+Pm
f2ezv6fGxiSMbHvxBA6v33/kGO/Y71PoI4F8gU8tvcsCc1PMr+naO8cjJNajJUQJFKXsv/9F6MH3
n1nWO2qhuAxobiDlsvnIP87+9rfx/bcbc9xRvP+scCCqAEyfzvL3fysFVFGrunVpxpvR0tmvOZEL
xNWl9wWCZCI9SuoGYbp/uzS/H/vv7uWDIuBfBzuYRVOjVqoijewgVcb81ektyX4KfGWPIWo9qWHl
R310l6asbJNufp0roHAAHqx1Azhjmyeait+8WVJoFUCqWZ34fcV7W2X5uKGm5p3YQC9f56+Z8c+v
eWjgcDJNShS/dlBB7yER2m3Xso1mf8AiFrx9KfbXo38e4nDuozYKIqAx0s2UheKD44k2RK6W1vdv
f/z+RPfXxx+s+IYiCdsBBAdxZHp3LYVwdyKX8rrSCDTrvOa1qwzvyhHTqXXSQbvozyMeTmyJbUD9
7E08iRQ64AYLcI/4xldKQnmyb5yvmmg/V0oarchM4GcDqeBGG5r+lDMIDTGmDtWSt31SqYELZiua
Ce4Koz47+6UrcqgCHmtLU6wamm1k5ObdaKQ3WLMe40YGcTtUIO4IcsCO9vD20Q7m3j8vx6FHA+ii
RYCabQWWHJO7RIWUGNG7gHSr10Fsiy/UK3AUsP6h4h4Nm86JwdJGbej3wEQe3/4Wx59jqmX77zZk
xwpwQ86ms42JbDXJOB928eipEtCw08oTpa7jz7J6KIiI0AzGAvlFkDtj0fm2BWbQp5FjJptfOA/r
hxoaTC21G9IlcZza4HyOdNXQgQAo+hAMmtUzJv85cB8Znfan6j9uGWX+/asFuENNYdTBO1a71k/V
mCZD1DbBUEXeFYir/kztS/PE4/iTa+Yuf/+3YbdDDQ4kU7OCWpYDWzJNXDkKJYW3T+Unn34IbaA1
S4KtaYlNSfTw7RAnIVDZRD1FofjJc/WDVyE16HHgswqiMLW3KCL1M0ng6mU55tr27TP4bnT5cQxG
f71/gaocUFvupHYgB6vA1Z7FQd+NzZo6J5RacgzX9AMnn/4rLmFeL5hhggxUl7CHVJYkkij2vC21
KN+qJhQ6ujPiTPFqNxgSim3TTMZbVPbeia979IKzuD14dgxyRaeyLuJNGRXVs65a7aU6OsOpDeFP
Lrh98LTMhQvLE9EtKhw4TJ81xZyW4NgoLoYPkZHmlnViz/CTAx0qQWzoO63GrBBEpMg/5NLTnxbC
xk4Ke3z/9p09egg0tQeXyrXIZ7TGBtWuZYcXoUlrqoYgHyRdf8pP9pNDHLZOWyfWLUXIeDeFdreb
C6cJEE4b28o0ht3bZ3F8vsPpcTDDJn06wSEqxQ4WCTv3AA5j/wIEkAiAkSo55c25TTNv08Vm+ZCz
hpIfSA4eNMieJCZCoSKP0Qq3nkeOl6VULp0nO9eaKchLAIQ38zRpj0M3mGfAKTvjVH1q6an88FYt
i8f9t8rxsCfXc0fazKS0BBmG6S2IyHqdeYTnSCfWVsAyzXM1cpKgMEv7FipYe8pQcSDw/H2E/bGN
b8R5NiSWTnnPs9uP/Sg6/gtqtLI01ixnCMnTqZ/olgy9TzjeeOHE4ymgzfFngnbT/pm3QFyjSTZO
wI4L6Sz6ZbfwI6qt7zsiBcWJgXdZNf94fe1DTkxkqLmWTm1Egd9AIDgY5EDlhbzrI8KEsrI5tZL+
Xkg8ciBj+QJ/mz9KcsO1DhzRrnfdPLzFLaLjcFJAu6MW17Kxp3vYJmG/afOuqWO/MPR+vmxCVcf4
bw/sROdVbeLvu0/B5xaB1Bos3n4/pVZcBGaf6wl+IacdvPKiGgl3Na4KVjLyE8G8c58EblZrS8xK
vOBhdt6EQbxe9ymAy3o16uNAZOUM1FmsodUow5LMkqp1Yq484WFo3BTNOCTOOkndiYIT76WxRROn
lvVtXXshyXhvv6XHbzqIif2rpBgo32MVeleSqPG5FK34iFgf7ldJ9NXbhzg68uN0PxjOtLTvLElD
dYPtnVQ/c1LOVbuaThVxfnYGB0s4iC5pYxsyhu02y9LHaUJKc5eImoDqIYcY+EtnceiMDBMBJU1G
1plFu430JWHeMCyMJ4adn5zEoUN8xjFBmWlUzpw5+7y4nK6Lfi7WWLjUzye+/0Ez8o+xBfXX/q1O
GeSLtpyqnYBAWN905hwXYldS2CKbVK2NhnTYuZ4b7TYx9ca8ZcxR6KBl0OgkmyM4xIN9ETa9yNbg
rpMRAmUoyIgIsiIFRebDLY5J6jZgK9bEevaONz+q5H1W39RIL/XnKMXpCpay5X8eIjw5lrcdTOIh
uqDpxjYbfFBoKf5WoHFW+oJcZVCvMoEI5gux1PnQBUriAT/1SWyxaHu6oWIlFf2QoqUBCV4WSDBV
exmVlCV1sPDFlAlyRZtGk86q9dTInTZS9LVhB7TeCoIUHDXtJ2NFc3jBNGRKB69zq1LjGsM74twV
PX7CntkYzkdhxGbCiJFquGpyY62j9A1Atyeg/tTR1cvrKLSEMFY9LP3mVgLWtYi/sE0nrC+V1uhB
kYNI7ZsreuAyvJ6l2Tek3nSwOXwbhKlxZdpYQ8BDmy88DRsD+iSy2V4LlfnSA/QYY+F7LENqAQ1+
WwiwBL4ZBOqhtu7v66kwbHutqk4tl4CWmj7GVef29FIuGHAY296PzugY/W3tVMDt2pwwc7ltVTl5
FYk8VUg/EWF93hZnbdsh3gmAa0dsIlys+tadUTjekhuRAaNpLgmYJ2yTDlqjdFeuKgtbbDwnkt3X
qDXsOPGNDi55eq4qzbCE/SCyKBLkNUqpEJfMkGNeJgl105tZyDz9DAW2yB8cQJJTfTeWSTVpAE0b
S6a7JkOow/0HYCTlmisy4pB13IT2oQFbFkEuoWUGWP3ZZJP1IdbTeArJsCu9WK40KrUxtfM+a4kf
SIi5dwJS/GKP0F2rL4A85sK1wDDpQy3SLYQmEXX3tqyN3Lrz8IhFYHOtvDdbaLzZLGe1oI+HNFOS
eZK7Imx2ZiNHpOYuE5cot1mj9Z640qOudvKLWSpwwd9HndYX2jb0xll+ozxCkiOp8ezm89vUBoIY
n0ECN5A2Cc1hzn3p2wy2OJxHCAbflA7et7qe8RzR4M2HQbbbVkaQ+zeVa2a6KAnTKmP9Yw6UkzYw
aaVMPxcdaGzlUslZC79UShcTyFclkHrFfdH0qXkL1bpUtCCtmUjf917Uyq+Z4+JDACpEH2mgpiXq
6bIeY96XtdfUOix5LqYtLeK+FItsONlmzjxd5C3rJR3APKSwnRHR2SK4UpBATu1iMsq0PVNbpamj
XZxEOUupuSpUpB15r3TZFsWCAagWo0tFonxpe0tQNZNRR9o25GRP6itdjHToN+z+yMEgBC9WKu1z
akRKpp4jE0iMF0n6mQhva8z5kbOBY+iO3aZ0C4e8FVlnGCm2/eAoJjlcvVHTWW6RYkz3EmAd1byx
mbjpd0YmRzHiu5xzvSPTIurkEMJoVYAlrvSuyLqUxhY6qMmAeUDgswTGjh/O3XYwzzsEB0JK7Toa
1EmCR1B1FBqrsLaB6BNbljbRB7wSTY3Uo5w9uvNj1qbiWtajS8EZwX5tZd+gSOhTHTjARWMorpVR
xCsXECYS+kyHa36j4wBU3HUolIpdX2W1xqwS7SgSy+DSlFPRLRmE6lhS/+ujClgdcoaREAHfSFFx
PZARCjd0NSaGO4/rGOwT/mMsvY0LmSyl4q6hAYlr9zJX0pa8Y71jS+8goS3Nsr5Q6aRrEVhcukK1
P3UGTdtVPQGiJvurtajW+J09yy8571G1ZbB0G51YO+JwBFoK3cjuVSyn8CcnszYS1U+rFG/USteN
NloW1aMsX+O0Us0vkOiXvFze+NgFYhgB8upWEnwOsquoTZdCWBKNbvekMwkR9ekZKc5KhtdoibBH
Ox176drRy7B9dKoQvPUqzA12FkED4YWOMyuqhdU5uMJhaR16LOAfYYN7LQFARC4qZwKLNHdYNJFp
3AHlTHXiO+iuEnDCXMA8uCJZrRsuaO9OpHGOSt0UsH9VVaTizLXyxvZDT1jFyIcDl4Z0hBPUeI2a
fLxhAAqRv9cGepJXPeuLpF8VZmpp57WdaOw6olElJBKlV+vPIfrddJU7NQnXxCSAQhYrj8AO3udc
84bhJWRCb74o9RTS2lVHi/Y2X9HWkmcTrifj4rKIxCZhpQQGDCudmnoBrlnjHnLrdcIcAGSyeNVe
MFZH3XXaFyWFYr1S5g9DlVcOCVeiUWdYREVRA7+eyd/NbpNSbaqPXSjl1BPUDin5JS1qOvUr/szK
R82YYg43KR3F8VUh7CH6NITQmh/dweF9xt+suu1n4i2i8CHFyYkyNfKawkRRCOneW1PoHQ0kT5mu
Zu5myPuu3QHc89BFxGRyEEuC52OaHxu4w6lFUH0PJhz8qZiJR0QKHuZcWzUK1wTQ57lFCAFaWX2V
yLpyPriJVcMMJzsIvKwRh3n4qbGnmUdojClTrJEQx9EqG0LP3NpiTMRZztaobbb9TL9n5zRLUsNa
hLqKeNxD2z/c5JBGhSCpbpbeMnxoZWkQ4GLXKbm3EAHFp1i4vXPX2EXsYLbutapzV/Q7EvV8amOC
XleSzKnpxmSX0Z4ZsaVOj9lUFNVOK8GB3aXaZNfCL7Iy8+7GPPXamh1LQVI4UnYV3iXiJyFR32Yk
DWsPYec54YtWOIX9vhaWTeYRT+eMo5RDtuNtl5teL8nTmmfv3hOqiRSMp2EAcG8rsVfz8M8q/ebl
OQaMy6swh/09Vhwd9dmgtoJQpV6k2ctIgQtsdMxyTpUrr07b5gW7bdF5t5U65jSQ6zyKyY4oQcfH
aMYtArqYL8Opu80t1lbxqm8reB6rprQ6ufXUYlRuSlfkJangsnLa13CCCnI5WcloWo1fzUDJlbs8
xdTp3dVpTfLj2yvk4ztT67AgrWajNHH6VjtSW9RrV52mgE6gPOsYlnfVMjq8fZwDd+ufC3H1oHCX
Em5QDzDad7GREJpKBARxzYKU7Y+5bhYPBs5kFXohoFiL1PZeV/1E6aJzOaX1XZc503VimlRPLCzd
zAf2L23TzEMs28ySvuHhsANcpxVZ3KxN/CV16BSb6fjlNX8A6JDPIMbIogbuSffS6EydK+1l02cV
G+I2zeMu+aXNFH39/Y1OXXVjZlUltDUKCxBUE8b8Rk7fcq+3vr19D39yMod0DS1XeOBJfwtCqlcb
4YX2tgN3xWxK3JQytuqJfuDxfaFxuHfuY6Kamjaj2iinLwZq9o3NnuyRAfFUsfEnJSe2F/tXy4t6
RcU+ixSpku1rYcn3bhWlpBhXH80xKi7bKSEgvs0Kn8btVZxqzu2vXEMIR/sHltXQjRPSmoDRadjM
YIuvLJvl4yB1FK5Y0R7fPs7x+gPKq/3jpGRWFZ2GNURGmfygDKJ636ZteaKufaCU/+NtRoq0//EF
Gd2T8Ao7gMBt3HiRFV6YIBE2tUL5DCcNVIsOqDggVJp+UAdWtq59LNFUfH379H7yiFjL3/+tzqXN
HuX/agJKXztRwFqOQrHrKtvIzrITLsifneNh6cDMw1HJUZwERoXWiqWC3EjKkhvTbe3tyLZxpXQA
I9O6wu5rkksC1eauDofm1BdYylE/FvOMQ9RaM9aDrqYyDIr8ZjCZqSfd/Uwcke5ndtGQI2wTFe3N
ZKo2NqIosly2g5cQLN3pmJ1/6UIbBy8KVBJp91ruBYDgiXNNiYg0h1TeobBzfvEQB9pAIm4IHUl5
VBNTNhTG6dyk1mBfRoWT/+LzetiGHqvS9JKKISWXY3VtmFqxGZua1EFneE7QZawjiacJTiZK2obE
0nCy57UxKvGpvsBSbzpyLw/BbTGtKND3ZC8LO8XQYwJJ0JHfrGsF905uYAZa0h7WbUd7kcpRRjUh
MdZjQ17WqJTmNiybU2ShZQg48lUOwQLtCOsUf6YSNFLvBVG7hbLWUYMRmaOWWet3o4pOXdfb7sTU
dHzewIq//7KGMWElKCOpQ2j9vJJOY78fyoEcVnXst2VkZifmjeM6Egt1zP6BBIxcl2Z2GKQavYyh
LDR05f2zMMxgQt2Afiwm2JZgXTY2VKkJLcz9VrjORaYTUs/v2L4lioj8MTICK0Jw1rM7Fmgdc/cZ
dIB3YvA6fgP0Q7yxq2Bpg4nmBbLF5UBA4nyJjwU5REaDMsqEviIAKj9lajre20Fttn9RPCk0whdH
O6h7LEuho2n+sgUMtITdnlIu4e4EMPmpp4gtdb+J7OspOXHwZXH346OGk3z/2KqCQFWxejtAO2Nd
6hkRgtUoP1j6VBEXb2h4Vxt3Jdh5nXgEjk97lLr2D5iOOCOi0ubZduiEnHsQGCgvstZv1r8yHqKb
3D8ArWx7mMinQ54fToHWkcMcttlZOqr2ieFw6RAcuWb2MoL8bWpjGq0zioM0QqvxPsxk4Mydj8XX
BmoUEp6z1P9U10WZlfbyxGU7/obqh8OjBQFPKVMz2imjQinHnExKJa5TbWzR2h/bNjwluzw+b2ve
wbphGgmsrBUanBQL3cewVywq6FX45MrJPWH7Pn4u2uHwJkxqOsJGcVTmkkJ+XIsLrfVmLmdDTi73
78Sz/ZPRhgic/RtVW/3I0RW0PI0SbnM2/X6sYmvwamVYW6YkDFqx4M/ZuU2Sa3jhFp/jZA7UMWZf
p7+HUANzicjLFckYXsB+li0i8c8bsny7E9fi+LOEVX//K9oK1f+SCkYwmLX5UFXucCnlYPsjxX+W
vkqyGrwOkxI16zMJ6/Ps7Zfk+ACnHQ74LV08M/ZmL1AjAvfWVqqkn43B9nCTdlXBuI/v1ZfUeu/e
Pt5xWdUCAt4/zxkl82BSOwmIVLe3NUXYNflPyoY0LXNjO0q4cypTELCdJTt38uwbhzXMuuoB0NXF
XJxasB0fapEO7H+NplQyRCU6ZUrK1Pf9rH9xKRptUPSKu8YtLT/Wi6fInG1fVwxta1Zwz9++AsfH
PZAM+0cup97pyG/zglEyb2/Mxq1y8pKsuD9xgOMvrnooTCwIdFXCiVOjB1hdlHTlN+AKp4tejvXm
l87hcE3fRrJiTDWUIKICG26BcJKiFFEBOrWvPP42wJfdv0idRZAebQk2LanCykABCZEZk+PrlSh8
pyxlgNOKzFk3etLCXm7fPq3jcyAi3/2jghLVZxOTNstbu95QppZnFEgvHZnZq6SWONgkCZukN7Un
ruNPDqgeHNBJ9Fa1MNcEujK1n5rOpJTXUW3ICyLIbauMgp4Ayd0gOvfEUHj0wkKPPJh1ibAqtTlh
U5uDkdm00UgGs5wfPC0Vfk+tnzYZULjxPVmSxe4XrqqJumv/qpJOmWcaSasBoploNWuk8hESDCZO
r6ytqkXOmZWU4znUIXFijjz6BnDEg8Wl2Q1jS1qMHQx12G10a+rXY0T5Rh+UUwK6o+MmnoSDOyct
BQcR7DWEFoly0eXtdK5YThbA1jbXHinOwWg15Qm7zU8Odriz60lYbbXECeEButX7KdGqTTxj6Mm1
WbnKMwNrvZaUJ5ZNPzvY4cVT3UnD52tDqujDhzK1vvQFNaSmMNy11EmjnRNa0m8/GkcXAJTcDsbC
tnPAgCQsOpcGwSrO43JHcbzeei35gX2Hk+Pt4xx/IPDP7T+CzgSCISw6Z5PQMFpbMlIhfo/OzqZF
G7x9iKPDOjazg8vWk4I+xW6VbcI0977RjNJvyEv7/ab8I3PGTy0XezaNNy0c/w+aMxyG+D81vj+Y
MzZtUlb/538//92bsfzGb94M03nHS27AsQEfB1fJ4f7+Zs0w9Hcg/x1sYg60cMtb4NW/OzM08x3o
NxKXMJGqhMgserLmN2OG8Q7sjcnoiOXStGhHGf/El0FJgsfrr/0BgAYCeEAw4g/BSYqL6eAxT7Np
JD5yccOCOfUevGiqW7JyBr2x7+OK/e2lMQpnkr5ej/R014Rpp3q9geSltZ+NyBBirRIjJDYYX0Mv
XcVEuRaPI5VWazUQTiHPSDOu7VVnFKp6g4qW3Yah5KN2LZFg6OsUKYByM/QkoF8ls9tYJP3SMv+4
9BkVw8/zyHbndcQzDIlZdnqja6tB1xvY3rDiACVfWLWuxOaNU2hsNwDrU2VTS2cy1fvU6434wXMR
2cznhchHO0YJaJEjZ25plbRqd9c7TZyFPsnTcepdW7mpyOreEOxBmxfIc+wuBbbnzm1IgCzDzp6u
u4Q0+fac9O1y+oSPAPlnbtdoRQZZN+UZmjVAJhYBv7j7WnuANUovvppXnS1LeUYv3cxvY0Uv+eC8
zXoWJ+OYphBctGgurfVM8HL75MFaDUkRHWovOWNFLfKzeoKxcyZTSx82ZiRHJ0AFFCpyhVI56leZ
66jRptLx3FphmihEcphhf2GA6WYJR8PgxelbRz1To6hQP0Yl7MtVpfV583GoKuh+uj3OHv79MR13
cYlF/jzXLcnyk8TkeGOmiUG3KQRtvxmabkAGMgyName+1ACIRnT0tWHYJF7iKbexZfQjXm+ZIkvU
KdtYQTI7WQVLQSm7XZiWqvaq6JUxPLVIVrGHu20507OqcevY71HBIIUSZYvQbau0YzhdzzTmUI+S
TQ6aC6x+PxhXFg9dfx3TIgv9wppiaCKDNamKr0o7866zFqzNmSD4TrzqVF5G35i9PrxR2DTcQoAt
n5zZNl/tMe/LS91B2rLh1vTeZxNWgLcURPlAYHg9aWR13gBIwMpY0dCK4trH8WIXazolxed6VBPL
B24w5UHW0JPajAQh2xdZ2tuUVK1aE0FC9nu1QwRl2sVGSxH7UJ/EohL7Nr3JamdRzIo2YcHS2JcV
DofLrhyRRiZeY/b36pyHcfmxLLM5W5HqKEBOiCp9VapWU3Yjd7xYkec846YPx0wPLGCN6Yvb9r17
i+wOimQrW4VKFOQffVMSuJ5cI7Cso29TNTWwF/RqsAOa56EJgaXSO/fGbLUhIV4kTGZMU1KDYTPb
jdcuHIOpHp+MaBhKsaoZ91gmZUQVrxPDqNQPoi+mV157t/dLV0N5BYw7GnvfBm+67OCiHO0ZDKwG
ngScIbQBGljhYW2GIiOCYPDc3CGKVIYkh9O1LB8Wum0Fu7TVm23FMzpdR/SZSZ013NyOkpUDkmw9
oCmXa8qfZC7UekHlCaaRSSAztpHQYDToZHPVqElfbT3ToOedMN64PuAri1+Ap9+fmSSvRs9s7Cz9
U9GEGLI2DM89BNhST5fIrB6BT4MYK9q2lheVT5xWaz/b3dDk52mjpqQ3ql2BlDI3TVozG8W26S6s
Q8v+ijH2ylFLI/zqGRWx9LSHlD4ggsxOg6YnQ5nnP3aDNOuAgKRxx5Wlhc3qNyPiLvGt3osFIhO2
3StkQ3N/Gcexrl13ljDt27lVnPrKmbJSXSE9lI99bpMbOTfw6gKEtU7ou2o9NgE5v8LYuC77CDRU
9VitmnwKI3/UkjbzZzebPpAOv0QJFC6JWUM/8XQhzoDNFEeZ+tBDrrLWhLCW4XbyTFldWZnZiptK
6uBDxknMNckVyLH8gkSEaUtMUe5QQOs4Y63uIaqw+5tBM+hz/jApUkaI0WWm3tAdntUbWuKQJgiI
bnq6tXOEgqiJB3fT9p4W7syxnMxLsnNIrgavVkYoLMjw8ZU0LkA95pXyEk/JRP071okzP3cHa6B/
DtzOydYiVb4Vc9SOn6yoqqYznMyRtWknUIfrqXHG8SztJqROzRjGGQoEo6YH2YSWBUYDwXVVw3as
54Emv+jlOeQro72YkBgmF22bfhontd1ouS6v7I5Jb5vbhEp/FY5snW3lIQolDaIjT9qoiYDdTlZv
qGxlKGtk/YqMck9sy0Zt0ntoF2PtXBIib4+3WZG5IY6gGrOxX/RV5yHzZ+8QPtWAruxkZZcKL+yK
iPOU1OTKy7Gz2UWtgY3VoscBxQnQ+FKkz3o28p/MN7weK9N2Ew9rS9OUazPHfx6MFUDtO1Db2D+i
VpZdkJZV9KzOOvFCyJsSc1ca1TAG7mgMvzUv//+C8d+LX+ONBWP2r/vnrH9+KeXempFf+t3P6zrv
QBfAZiczBxgtZMw/Fo2Kp74jm8IwQPLzB2gF9hF/rRpNc0FvLdSBhT3AVub3VaNmvCMDxyD8BaAn
Uvd/ZObVgMXurRohxxNXpRHRyYfi/Ce89mDTYqKNM2YMiMClHloz+4KOMl41H13Fvi5zNwEoKI0V
vpZr5u9dH5rXeU+wfJg4mq/SIkL+kiM3zzZenZuIr4inFmTeNyjCspieTocsDOZ+Bf4ojhjG7GLr
yHhaxZQbYNKhFpBz2vle0p0PFOY2aYIzJhSrRCsXrsu4Epn1QrJCs8K3eD0qYeJjSX0gZ+dzYb/M
Jsow+ATGKuydh+UUjFL7WmhUUpLCz9Fr9qU4dzWYRmHFH5pwdlFsNKu5ML5VOF77ALvUl+8/0+vo
cRycXRJWxqokVh41igg6a/D8lvhxB2vhOkvtDZaI3q9h9vlRwSellbbuy3LdZ94DuW3pKjXyOWgl
33HoznVbPC9fa2xpCgvN2s2z+5D1tefbeu2P8bQzCveBke5Lqs3zylGrgXZf9dLN8ZOK+BPdYeOu
saetatFMwMEG5hVr9Mnv/hJ3OFPm3Fhms4Z2IbyGOn+ybYLHseggQSTlOcTAqtf9Q87Fl2oDasma
v4bFeFkxl8NidoHvmPKhrqKP9pAnCAz7ZFXk6ZOSmN++/w3r1q9K+bnuIRiWhvqp5lnJo/59NOvn
Ux2WW1RUO4nG2a+77Hrqi2jVxtdW5xiBkkrTb1NGXSIrN+AeJvA1IrBj9VPu5dmZ6b0vreJ6UWSv
YoBby5Z51QhnA5fFWlUyfKGFfRkhK9yoanj7P+ydx5LjSLamX2hQBg3HlqBWoeUGliESWkvHo93t
vNh8iKq+HRndmXmrVzNmY9aLaksGSRAO93P+8wuneGUBMzDMzFsxdY9aVu10yNqLOB7uasIX8EZ6
YioP9XvORTXc4cXBJGLoQmiJAiq0nvn4qRErL93xOkgH1Vu3ejrnV2GJpAztLpJbrYI1oKH/MhR9
3CV+ChE/mQ6+Q8imVUbqoqhI7JNQts8y4wfzFfOyng46lc7CUQi4j5TgejBpmawJ8mvRYIqo9guY
gi/pvO4RjhqLgdjrdVF0NlXPtR3HzgGZ2DJzTZ+o+Ra2Z6dDj27i0IPNyzMWuDvNCtZRjIog1jDo
KIJ6hUvAU281chm42lOqMcHO8oI2LGVgU/a9eVk0xo0q811duiQ6UEqu0km7tNTxspUYlnE/sAev
XSYAwvbCBpJupQYL6LxXVlNZq4xH1LOHB+HaD2MbpUtm/1dx+RZjbHkRKjSOW10N33AMyJeFOe3a
Jn4aQ0hcRufv0BfxcyTZTjP961G6rxmwFWZeLOHI9aAlc8eppH0eIJ0Q+SqkgVTTuNiVLd6B4XBy
8MjKhyvyM8MbWxvkiTow4OsE5ZH7XnvuaCmECAcmq3+kvnWjfT9V2SHvDVQ8hUlbF4Wn2oqW3HW8
b3O8AuAL3ebsRPiKPmpTWmyFAOj1++xtoI6cXarEgTJwSQwzJ29r0aWG5pKaONj2Vo+Nsjl4hpVP
G6dFtlBUGYvMStbuMOHyExdPlNTZsgua29FOhz0zNGwLbK+eb4gV6c5NrpYdTl3WoQyMkfHrDW6q
5VLth4cm8Z8dhIddfBEZKb4rCpsuScI6dWLxlCcnNx6fpZU+uQThLis4NNHYLltE+oOSDcthxPk1
xHRdDP6tTrLKWPhL113jt1Uv5J1RNdaCvI8XWPI9ilc2MREH2tolo0FFtQl5LMSYjgSqqhqzBd2N
5TFs3BqivjaFgagFujvqO8Pi79xth/nLclAmsRI+3snmWF3lCF0g1NIm6dmb2iMFzLXqthVwYkxo
umHTG3vTz+/iviQpQ7TQRS4D1K9L9DHOssBSZtcF7z2ONws/XZsyXfWWcW6oRz3YgN+VZmIqnSlr
c+hwukynHUanmGZlfLqoF4HGUNd08nuQD/9o4/W0RPj01OTWMyqRfFkS6Om1ZZeSckUyoJtGV6UV
ZksU9K5XEhe/LVO18DqZhZeRpMFS0cwsZNixODmh1sp7kY0b9VvC11EYIzG9c1lEAh+10KWsL93C
q0zsJ7qUNRog5RvvkbUH+0GmG62YX6d3PcwxjY46wgJax7YPftll7SoLIzb2QzU7htriO9KYdmmm
It9bmZ17oaDRmc0vAFykKW9we321hy2oCfSQttxCrrL3jNQRe0T+Mh3a6WxS/y9qt2jOk8DQXHOT
C6t2pUd5gsIoG45ByUgjLoNDWMp8bQ9enWQOV1Ts0+Gt1K/bQWl3VpioRxHGO1KJ5E3RuI/xCOne
yfpw03UjvnqRfj3hA4zHXFV4trSL6yRQ12oZimXnY8qYtmc4FXe2BhofppBWSsPwIsKpPbtVKAYs
JIlWlt67iK6F5TkcaAtRVzdmVPSLSHWCBRltzUF2yTO+JjSRav29DspiR6/oWaR5Lpppyvgy7kqn
rdpWYow3icAfMM3Xvqie6rg5EDsEKfjGKpW10mr5npnglsTqYNF1YoOrSLzAZOl4W9vRuSmSS5nF
JxX/WxS24VPriGqF1erGGjRtj5Zk15TKlR41uFbabyXsX++jSGjMpTIykR/LIVoVPrZM7gSHIrrt
wVqAgUwo5ee8ThetOtCIK5xFIzQtzVz1vrbXtOpCpYbHsNsML2UuLhKtBr1qqVysqF/5o3EDtY5c
LNc6kmiKEVMX7KSFN5CvNcu+Dp/h9E84o6z7OHK3blmvJ91dySIMjz4RSKmOiYbTLwLTK8zXsRm0
DRQ1tTz3WXmto57iOLa1DaZCu0LPkPpqwbJed1kD/QqhwALeIB1kcAjs/iExwwnVqPs41QZSzeu6
qTiER4KedHnKfUjn6KLolHPXvbMSirieo1ggxneGgPavP1S6VDxtj1hqWqAHJSHGKNpd6Q81+UNY
eGFtgDpUL1A3NSZmk0FGYlH2pLegmmmrqPREagIsBKggyc7YMP1YIe1Yp23hfM/Vrd2ELTbjTXU5
2JDBfcpGFE8IXuteNoikbPVoxc628+8EYtNDprK/tsVpiMNhpzmkaLbGGtTkLY65TUHHrmKdx1Le
Bjm8HLJ5DlGvfodJK7y5U7by2N/7eWhdzCBoF0/YtsrrrvS/x0X/oGTF04TpZRNb1yOSpQWqAseL
Uv0Na+QtkI+xBJzYRVb9DnfuMIJsrLsUtA2Hn+VgYTUaUMYynqCXTqB4uKa81nsT+ZmmLCIOJ3Cd
F1f07OxGNGwqs18lbXUonOhhSHFpUxuXTb0U13WReiMS4EWzTmAlLgPFeDZTYsTV29rtt74+vGkI
EjzhI1ZQBoLrVe3GkdZlGGbIEsxNryO3E0AKPMgNE1gt2w7mXZCPrWdk6Lg0YokwU9C9IVY6RKc1
C6I2VrJ312U7nZJAf3eT+744FCP2cLZuLxSFlZ+YGIGavKHvDF4cluEyyAqcRXXkDUqTnsFi7zMQ
sYlXL9xAPHQXZRc9OQr+7kYqbqYxfjFFchx8Z+um5zKQF2Q1Rbvw2bLrsyL6iy5zzn1ZiF0skjui
5HbphDRAIduwCTpzm/t8+cD/TgThda22W6J5K2yEfHeBEjrbZ6l6cjq7P4/aOCwCjuq91lbWMtb6
oxZiJxRMFRSmLtknlf1NS8PsxM1cdnZ61WdDfesbbrlRLTZXyy4f3cvcqf19IJx54YySt1A2fd3c
l01IfI8BXdS3C3WThE9N0PhLvBgV9nE92St9fbDDGeDW14rWieXIPcaDjAqrjJxdmohb36QLCGNi
FBr6DrehquIZw1SnPw3+sO5Tue3c7JBJ+jketNgzB+OBXGtn7hX0IYo9YchXM7Cpz9liLBIBPAEs
thKB+qIFIbct42FI7ZBSYyBwkOAgjkaQTt+KvMxRei9TjNvKV8QGeQR+PMh3sjZz4QRYd4Wh5xuz
aM9Mvec9HrlibPSeORd/LPhmabYO5+Dg4OGBm3VfmsoqsvcqeNpS75KXwteRMdr9Rdh0LgctfqhK
H25Ns3YprjqXn4ndlQuPNcQAZkjppLbiNkGHsdBg5Xhq5R6oUt/FGc6kJOlsqcrq2xjef7wWt/54
8fFL9BVMTy1fk5n+Mvn1E6TEQxlGL8CKnBQlR7jjX6cN7eHH3/Spwn3gtZltNRATMs425iMlLuRn
lRlw5Grqvhqs1zK/TnNnuqo1f28lhrGP0M+KPsTVPpWQkRRJ9aKrK1tLXiwC1cDd+m4V9o22bgdT
HhDkeuHcEvhV0F53vH2vSmPlq2ayTIVymY5mtkrLsN4o3anOsFRqGkxOBN6yZi7E1ZCZx4ww6o0K
KJi1yjdTyfqLSbGWOvK5uxJIz21xS0nIkkVHvKr6grdqc23ZUdmqgfJKv0Dmr0xfPvrNTmATPTdV
rv79v393W4r7IewSr9XCrWxVdeeYrJm+q9tVraHiI4XnpqyxNqrksG9kdSzzPKEP3XRhN56ltUd7
P+3iDkvd3BukqE+zpCZv3aOV1idjoHWP84x2x0cRbEq92NeOvqs7nhOp+c46rWoocT0jaomfwrnA
zHgRusS5T8R+b1FBOdrY8pQEjzYWYnvHPlqTT+QiXBnQ+2nPsCAkcEbs3IgfJ5BXPl7mrr/K6b4M
096lNfGFtT6uiJV4iZqRpze8ToEsCte9DYLiVOjN2xC/ae1gr8oZOul1/cIanOciY8nQvDXQi48h
tGmJuRyR0NhXlCpLB91V76HzxrLaVpbRFOB7hoM1vpeLnp+awVnzsb6F2hH/hsoL8bNMl6E/JkcM
WHilg9YzvKBEuzV8noogVG4xJ0Nd2DJxAXkwB5LI64DvpIE5elosznrcBV57n3ffkEii+Qu7S8vP
VMQ0scFZ5d9as43Ox3MRa/w/XXehGVprfrNuMYMWcWSfIYxhVX36eBxUnX2ka9IX+Lw7veIEjap4
F+VsTaQz8KUkl0EJZGSq5c3XNf/Wgtdmof2q9OaCsZu7SUbQE5GZvZeK8DUci13nO4S4afqDGnfN
cjDNM4N2Ukvwk8jyXSrjh5TCZV6c87pUda60DdpLRIh5kMNpBoiJp3OQxOuqgG4X+DQZOl2gFYAd
ManHpJu3wsLppGQ8YyjEXhA80aTPX4f4CNqQeVcC3il7ZZXNRRI7LIBF7ilSjEsCZk0PLtFixLbA
i03QISY/DbiWp+RUHcSCeH3Hlt1l6YtESLkImmkrKnruvODACcW0VQL2wlI+ZlrhfPw2isFWp5uP
FeZGnpqy537cDnP+znl0a3bGtw/r//lGVI19qw2KZyfoLQrN9QotRYLvJIvWcR4/ILM44+0+LkjO
iNmEemARm8k6a7vzaI3XcYrUL8v2kLlWefzgVsk3Y6qv0jnuUbf1aUtsULAs0BasrGFUF4OppGxh
VCtqgqO4qjSEOyry6IwsYnusp3XjKreZZK3NG+THxj0GFSVZ/2o7gEE1w7ZFv55v/8cRAAe94pC3
1h8vRb7CCSaaS8rRLbMQZyeNQC4Vf0j2aBtyDwsuf1GYSbVMzDzYsp0zoNLAJeftaCSCzCpIIjBD
IDMmWraxq9hqF7nV43oyureq338ry+YuKTmHPgHAl3/O2z97FhozBeOfY/gZUCWG1MTZ2FbVGcKd
//0TXddmAlgygCPjFFc7fFK2Q5cdkGQuEn+FLQgS0vY1YsGZo3MOY87fD9AwLf3b+ZspOa73SfA4
bwLzvTXdlAHgvpD7Mcf0JLZ2DLhXUceqLJXVDGe6pYppO0++FZhnokev9d+5ovzI4vrriiwiTQlA
wDv5K5vLVHCWbFHir2dMOBsy6neQMSt6aR0NklX3iDyUr6A7v6FyfbCMv/6UOlkzLpsLMVZf3bH1
PI8YHfb8lDUZdky4UmGdZxi4jZWV0tpnkhI/dpFycs/afOSTt7HIsMrAiImG330yKB+I07aj5j6E
19rp2bs5Fzd4O9yGQbQVdbHs+OJYdr7MNYOsOGQK+zeGdx8uO18vBCshEoAJagNrh1PyeU0gPFdV
plrWetB58OZvPu9/QzJeNcrKFvFL2dcXrPldFfH4OglbWEXdYcsIYI/Sw2R3iPhaDbCuM9ZMdhie
KrcJO3BngP3Om5zUXieLM3PW3DqSPzD+UQjhrsuWxPs1hrhB0QIkq6zmexnyaH6s/r81CLotMv73
1an1B9rQ/4xctHkvZtPU5utb/V/IK8KN9dM28S/Eosv3+n//1+cJ0cfr/xoR2QLLV1ye58VhWs6H
L+Jflq9C+8Mg4U/V8NzGh8+Y+c3/sHxV/1B5HmEjEW5iEgs6u+X8NSNSNPEHGU0aZ7mBEB/PV+1v
UYs+kuL+uX5tY3amV6lAoRWxueGO/OP6bTsLsA6Dt1WiKL6TrlSjK+QppIvQb/QY93xoI4oSZwef
XWp4a9xMS17xj4HejPGDJjhYZIMye+HT+qhnGKg2EURKy/UsGftL4BMt1JSA9W/3OqeydAKWaI3q
6y2c8GEmqszAZQQcfQpGY6GHkgbb5zxiBgNNZxlK3uWsJVORKAcnUtI29CAtGPAK/HokgyPOgLzW
nV5LUP/BblLnDdZLJO7duiiqU6ZFaYKNtVZ01vVQF7F7P5hZQr6BG+QchllehkhnLSZij0ISXAjy
W5YZsClNk9m8kO1dw94v47LgkOuHJk6uBigCaXY5xh1TsXuhR0jBV0TlKOVjgbqN4gZTAp0QUiUU
VbtwUjT4d9qAfcJ1EAaxdhpFWRSUukFUW86JIbrTndHcD/6ND0O5r4nGakWySwpgQHpW6st0XKoD
tmKPlqKa8o4Rh2E/wKvUsuIkhyotvxdN3+aXwHSyu2mph0cixyvTvYPKMzTBBeYYMHdA4iObYAxs
XnQDvpjtjvJCxeGmpkjBf2A4CjOZ6mesGsjeIQKCtJpHok3jDlFFlKt3lp0a1hOIQZEllKlF7Rxi
NjT3PCWlCYBG/WYuwsox850UsJC+a05iFNfmEBXWwWac71x0tQhT0iJUK6iadZrpo32KRezD4NRx
Iits2FLjZF0nUWQACecVPorgCsZ7botSUNMpweA/RKOMYTh1LXZ1x9ZtwtkQpxSavgGHJfFubXUF
JlmbwEcBcchrhC1PhIbLejWZQMTHGOMDHSZXIzo8510jZdRZJog8RQ6wtoSOpl+RKDvi/YJqDked
No+6VWToRUu+Hfzje5RjzoyXarGZLTIMKvTTZGZpuW9rEckdYGjWLrGAN+Wycl2CrVS7D+Q+mAwI
I0A4RnzEwsKybsk2Ic3FMqvO/dZkfRM9CL0ch7s4GEp7yREcisshqRs/WRpFgJB4YQIIN+RxK77e
H21IZcNJC9JRrbVFCL1pOriBoUybEHuB4ERvP8mjbTB02LL4LBBVvazF2VXArWL6oiFUPUVNQnNt
4VerLoF/GKmMDGk6T09TP/we9GbtrlEoDenFaE1Gv0FWSHDJqFWm2OAxFRCJYNC/b7JOjZ1926GZ
2rRkDgz3uY9IeMtjkdYHRBPp+Ar7b2o2ua+23VGICNBWsWRHMkw3FZOPiNiPjSul6A0/ozg3Z/gJ
Ch58IjOph+wIiU7A+MrqYsxPqeL7/drX3VBf1qJgdC1rZazfTaxwspNEV5pvMhG6yTLqJyyyuNwC
wh9gRU+MwzjgggUeKKzRWI8Bfl+e1dn2KzMlzChwE7Gu7EDKymAsCCn8siw6OScDsm0N30qjmExy
b622SI8WD3q7DUnsczaJWjXVesIAKn0OoyosXoeoj6xjjfk1qUiVaLpL1ddJCbYHsyx0b0p0k6Zb
93VnvB8HbfjmDFGj7wt08ADfuVAJTWWpt7HMwNNtyW6DVUUJLYxxFJjIYFQLYZsBdMYESMZdDnYR
J0+iAJd4s3Emsd7pnM04PLVzjCKTlAAwPVw2IWK25NKkrq+B7qOpdupuqXRFk5aeopUOjDi1QnFc
JW5jXTtuO0RLDDysMGaIorohhk8J5wMJQVNv4K1h9zUHg05+ENMx8Pwpw55qStR1VMHQPZUNmZzX
WtwJ9ViXGbZaNlTV5ErRnAknu17rispic+q0pgCRwXcroFlwZoAycVzgvTVniUKdY1W2kx2ndGqM
+YNIKT+jLcuMO+YHtbjwRy0T59q0TRs9uoWVzy0Me7hiHo90V5EqFQH1noTplPXNEFd905xyqAzM
XkkOCRokUpg2licnyrviMpsyzMRWWjnCNMOjSebZsy8yNFS+0jvhjYCRBoyL1+DAkzdYDo4Gi7jp
YmNc1i7jcG0DZU9a09LNcQiqvHpArsN0HtKZepVoIqr0BQxjrFkG3UoIBGPqF4QX7Odc3iIidUR5
YoMMBbzFsnJXYwe+4ZWjmRdb2ddZ9p6OGKVHC6tSOpX4jNQ0cHhpsiinO8krGxYiZLxYgdVh5/1g
A38QDxQAHAzxmGOZ1JRxs4nMeIsVNby/HE0AWG2muGSPMghioA6vQ6pYuAANNcxJ467Vgzu1g8W7
5J5Btlw2jV6Bo2d54DykA74xDBbhcpH2hLNOkIodph5N9zwVZEOEXoRgCWVo2WANo4dtaV8noZD6
VnHMWO585iXGtzpWGIBU+NEORyMdu+G2zrqQcXoqTSoSqqQKbpzP6PE+svJB4t4UkkftL6NQTcx3
TuSov02TVrWXBX/DkyvGzFHbTUTiT0fwkB0mzUaVziScjaV3stFWc1BGn20S8OEaDGfsThr2WzLd
yTYeDIUJMkbEr/MqccpZSk43upLsAeZMnyaQVCW1y8njNwaJrnPUqnJSNWBizNbaler2WPKs+N61
pv+mO/2iTaT7YFimwh0nMppy01Fn7cKn7rQNodPZhasi6nUutaK/NrKA1aqH6sb1WzTPsRPt41k3
Fnc7oZRe6dsNXmYzTB87PbPJWt+WBU017g79gYH+Fse6y7GGIfOpQv43jfSPao2Pb0rUC5o50nrw
Yfmq2sD5tTZNpVKxdlObgyaQYTuanz4pQWqxvqwsuPr1B/4oRbGFSzIdZw1ccyhXjvPVAiRs9JzC
MB4ZIWrwLeqBOJnBVfLAM3HZ2WTl1J5nbtDvdL1fLtRVaW/hs1AGu5he6F9lbnpn9cTqNMrSalJt
1eWyvqyENl2q+KOuFHz7/t51/svnzd/n0xKYwOIUYbUIANoQ1amcJFtxwxnvhjI9lk2rrctOqttf
/7r/9irpH1BmQWr7F+VpVdDDM2msVy3peWuqD7Dt0TLXqF8lhPnkd/ExX+7mfJWQ2VQXlwxCsC1r
/vdPV5mlDQliFkmCMX3wVQYdTIAfueZFUYUKQEoAW41BCsztX1/nj+IfuH7z57osXFcwUje/RgaV
Wmg2eRo0q7yYMorrMb6WHXl9pVuJza8/6gM2+NSWoWTSiFO0wZisj5XzBVbQ6fK7PPHrlTGBu0ek
HGuqunRk8y7t8dYgY9kiLdHJmRnOyX522L/gKUVdL52/LBb+VuP/P+vq/1+TDH08kD+ngDJoi4v6
7Vseffvc4H/81Z8NvmH9QZCccFn3FmRLdrZ/UEANxEEClBCir4Ctpc+79V/tPZIiCy0P4JeOnofE
Zf7pH7ohQAFeq/JOgGKYc/+t5t76sorIs+U8AHi0wacgpfxL7JOd9AgiInj+beErLwVM80ceSvK0
kCkcpo72becmBvuR2ud7FXPnB8xBnAs5xuk7Az99g6cj0gQoMsYRAC7bwzvL5VEvne7kV4N968tC
u9DhXzykUPlceG62wZyhb2dGIaMuw8OFLXxAOOQcaseymS4wiXan4aYyeEnYOddMDvWlgV2mFxn1
o531EIxc1E2VdJ7s0Dm2vb0bqoEmo92rMd5wQ3TuOu3ZHKx3k0wjdLx7vEFXUSoOoYxPQeus/aK7
tvz0aiqpGIbgu9KPOF9amwoMUS2jY6frW4YoR3bgO0fPbwu13DjoTvTcOddKsprngHYerabEPdmF
9phbUNBc40SFcubJHWZm97NwYGVFkXzUrOkO++ua9LT4uR2ra6vNHhBEHTmID7L3n5JiehiadOdr
5FfHw2FQ/LVmW3u11C6F32zQd1FyBYGzyDHEIw8nuA2U7h0PD4InCWPMCv8uNp038NHLoVb2FSLj
hZ/LO01irNCKdaApsxsrJpkRRMxWTaul4+SMlMelC+YCh0KuzanZ4x7rKSGU9yC+Qpi0UqLmvQ+G
b0wwMUFt1krew0FNVuOo7JmuLyqSJlM9WEK6XEzx8K1JLXOB8+qyl8qNsPunVGARW0Lij6Ngow7N
Vo/1dTBWN9aAEacCOahWJvyTlRdcK3vmX0w0fX2jZvHOQaiTh8Vlo7vbsOyu8giz97wlHtF69KP0
ubG6nU5Gp+ynvS/xUjTDQ2NFa7wLbxqdtEliXr8pnfatDqJjnjWPUapou15xrSWyEwZhKeabYsR2
Mijvyf5CIiZo5uEpfYtU85Fgtw1FyhZT2Jsm795s37oMOpeoAO4Fio73oNCujMFlbgLZE2HDDbbY
78Bae5oS7nJ+66N8iprkwqnLlNAkjAoze2IWqjT5gtbn3hKMqJzySHrfq+EosZcX5QbN2g3WNDtM
1k3PrYK3tg0vYlqrvBlwW2rXbppzudmuHvPHRh2vJqJpvLRK7xTT2CkJFkYCD3UUT4/gbdsZ2LYN
KMdBQ/TpqN77VX/GieyBE+w11TCvRMacIHjXvzmqe84DoS2iXG/Q3UMJLKsm2GEkbM5jqAK2pHxy
IpCRITzaEi9Mvbbv2hicwYlzy6NgOqBUuupKYiSZgxzCmY9mhR3mWD32JbFxzgqxzRJMrDQm9xPy
Gd1aqVax69UAMkRxE40YvPWlLJZV1Ya3xaAyGSpYrYNfhxvdn2FI3U0okLv3wZ52UxocY1tc5i2N
OYvX2mpjZV11UEIXjmOEG1cJ3oNe7d79LLyy2lhb1raz7XE7Xid98DQ65WuLFurQpXZzYjXrS1MP
65vUNpVNBCbK1NJt2qsWT6ALWGXJEu7oOUAbtsmHarwce5jqaVq7i6TMpn2AVm6Beuq2zZpyE8vi
DuPbdaJlG3CQ7uDHbrXuOgJRlcpY1TPZHnrv4FluZy+F1gQb06+ejBGYiDArD23RMz7enWcMCK6o
PklJdeUJm93nyXYemNrCmOkm/6bU3aMvzZqnm7Ak0UF6Cf1XLMPO8Knehr5/nTrjNqz7Qx4PlecH
eLTm6gVN9vdBk8+lXfrfijkAeeiHYu031k1ei7ci1SfPcdQaaFTwdWsfkaPAE0oWbNF1Y2+czrrB
CTvfTVnuH6sGc1zyZK80lJerCgMHD8tYZ53gb7vGeidYaFZ6DpNoU8f5k51ansSmlEF5pEEd9efp
tgD+NRDEgDZ0XHBwEeoIqKrKUeGkhmeA3vvcSNBMdds+T0+BGmwNs33LoJ8RVw8gQHavzH2Xn8zq
1f0QKmIRldB7E2iZi7C0s6My2z0EcbfVK2xNjVKRnuKmNxBvcVCHi+n1aXOWcal7tKJPdVdPq4EU
1qWV+vV2wLv5gjFZfTSD/BQZGIimYI77XvCHKISDY91FF02TOzzmqsYDDDj83VQ4cST7G9BRQ4I1
fnlePKjDqe+nR9OpNprFFBlfUSx24kY75/iozyop/dD1Y7CfUCViYiVDCMc6bKmpwzmiBewKES1U
GZTUGrLsGqfEdZTGOZzi9M7C2nWpTBCZyuZelJO+VUMgBB9CAKA87H7azAV87X4xGiWyU/YM8m7i
75UUUDuUglF4olwluR+sFESkOpK6hQh92KhEOqy6WLxhCH3bFCphvW4TXdBfCTyWuzvb6sQhDXsw
jF5XnWvg2PFUYOL4Pha9fGhpBDw4ehrSC3AwguWuXfDdFXtxtgvK7E02ebmuDWSGNJ9yMwnDvZsM
QigWsFIhHqrj0MFia/rnsU4RqVbGw2gbwypV2GP/V1agp1F67Arwcbsho3EnVW68UKDMAXzsMFjD
JNkEzijlnDYMY4viw2QV6lH+Z4X+/6tiUg5pNn5eFe/ytx/r4Y/X/1kPu84fJrMpimHNgVlu2pS2
f867mITpFKO0iKZqGPwnEvZ/1MMU0eqsonKYr3+Mwv67Hrb/cBBXGWDknIsas2j97wy7ftRD/Wlg
aTNQo0j/3C+6OgYRzE+cFbBlChmbYJ2HULfH34yCf2xL//n2X9rRGC0EQTU51uxzd7hv0tjS2B7q
5rmvp9GFLs/pBnWKTKK/1ZD+8xO/tPluNiWiS3z0SnWvIQJK1UrCt50/l9RGp959ur//Bq752e/2
BVBqbLybhiC3V4zgGOqUKP87VKl68fzr9//ZD/dVn+ZWahm70l51WmmebBcQ97pVck0eJcOWcaMg
/q4XmazK619/4M8u6EtTXQKjI0rgA2H8OOOeFHe/88wGAvjq1x/wIyLyzxvDTPfzSsPMHuvobtZS
pLKI75CpGC2DTTfxrSXgv6C0NBsrHW9+/XHavzOhmlc2D9XnzyudrEmQCVmrDh5j5dGMbgzwb6+X
bqo8dZ09xktpDpS9aGeVo56oxHpCExV69hvXsZ9d8fzNPmExKdTIPrUGazUAEHlGXXwPe7mrOKSg
kwa/Mdv6yX37mmWHbNEehGzBWVECPwZ17aykof4uFvInlzB7f/xwCQK2W2OA4iZGFL2rhNUem8Z0
FiryTkZObS7X/9nt+ur5UyiDVVahRd8V+BC4R/sekqbjBbabeZOL9qwLumCZ2iRh6Nlwl7T98tef
/LMfcL70T3epToe4LAHnV22hTBOczToOkM64RvAffsCXrUIfA03IWUFpq4whZ3VlBjAP093/Dz9g
vrJPV6DHEm54UyobEv8c+7ItxKTcOIqpBr/ZU3+yGc3eMJ8/AFthvGlHiwfI8c3NEIWMcKAio2rL
YjRpaArCbRhPxm8+7md35MtO4RaJmXa69DdM+KcMS2it7FdjlBX95te3/EfQ8r+3IufL1mCYhS+G
UnE2pN3o7Ta3i1xdTTm5YKsyaofxNxjwzz7my/NfFX3lG2Mm8H1IptukluFFVbb1Jcha+Bvzqp98
xFxTfL4zUKkE1AmylHRljFYmseUJQzZoM9eJJZLf+XH95IZ8dRMliKPEHbYUmxpNzk7JcDtwAw1t
z69vx8/e/kuRUPiRVPmFcFF3Kp06Nx7NJ3sqytWv3/5nv9GXB7zrncIRJC1t+pTbMCZDs+JkZbAX
aV35ny1Ze/7sT48gHsXkTclYbEwisiL8FsWokLspo+k3v9HPLuLLM564pPO6aO/+D2df2twmD7b7
i5gBSWxfsTGOkzhb27T5wjRtyg6SQGy//r3cOec9rp5g5vhbx9NIaLlvbdcSSYEjwk6kKscTkcdV
dygM2D5c2VdapLunu3XLGJ0I1yzzPYH6w7GdcLkHCcXyui2h7h4NHf7BBgYbwQd8jtraiTPwJ9ni
avGWCqAQDh08KNwnyNdS57rNmi4RBfEnXPtAZhPQdQxTlNqT1QHIURp0JdIXlklHi/Qxm4TTEelG
AHNRN8CVK1R+uK9O3gMV6b0gV0xmK5UtZGNdgnJK8sSsBsw1uFNxd2cqZQx3gOX0PZhjbmYdC6C7
QWO0AHT6cTmETunk/728/G/CtPVtAIw+3GaGASVOIal1hFb13P5qyZxyvNTJxnkqclImyHNlCmfX
nHDyfYK+g/10ufqFBKE/asEKDdtf6G5GoNwoeBdB+X1w8MJ8ufSlnaKtJQjcyI8AGQD1TgGAb8IZ
opcnChBunqOknVTyyg02VHtQTGv7OOIEV99DycrLv3sF3kNWAnypjVoG8eBkwxsQ5CPuxi3dQHvn
g48jrqwuN3JhhuoegyCmORaeLtyInVhzyTTkIZhh9bMBT6porGK1cm5ZaoaWQCDXBFxvnrAoMef8
LfeE8QiXwGQlPS2Vru0MBE3q3DBcP4IFoAnWBSCW0CXLwPK7Mra0nUGbickmAMlEHUi+5Ia5HSHf
YLXHpj0QbrwCax8Qzl+48GzXMAoLmd3WcgcdoJRT4DY5cry4UrAx8i0ezEUiPvoJqXFlei3UokNZ
ZzYXQgGkH0IKCcCirkq3NU/INrX4lds2piUJJ4Z9Tw6NvahVSRfhtaXfltx2d5cn8MLQM22T4Fgw
HB+xQEQ5yaoNntXyLR7YyHUTi2kpAKeok9oXQoG0og7M1HqtE7amKr706acxOdscWA6v2Vgmc5S5
xvw09DWh2z4xwJm/rmtO9Z6VnwJuxCkkpyIjrvwbw6Rih/MAu7JrtIjGHanNuwKldzFhG1ZhNZvM
Yo1ssZR8dXMP6PHN8MbCuAJss6WD2lMDxKoq+c784mX0jMgoIJvPxw2p1ogWCwso04I8Nw0JWcgW
g83hP2lkBjjP4wSlCLzVxXMiNn5Xruw8lsJOC25cZ6czHKuGaDDsDxxvi34HyTFeR93grgFqFqYX
PS3aZ8NPexdI1SIeIooAf4bGXQ4udVOsnDBO0fvJ0n/S+DwvvauR/IbZGWBALESIAHwzCpCPOVg+
lME7rSlhgxbnK5NtYWh0kWgL1qSxB2GkqLVtA+LJ1N5CcGdfcFVtgacmAbDlKw1b6jYt5LHix0Vh
0S4STQ7zQ2kTYAPTsUi3l6NyYejp6fezYbHjpC2MGfdPHm4vDp3jsKCvmvLWr4t6ZbVaasLp97Mq
cHFrABWadzupoEDwEgNPlNxxGFZ+XNcELfRhmNGLpAccCwLP86ac5i+ui6dPYPiSlWVpqQXagg5F
fNDh8RYTihLymMD1kABw8P8/TN3/bltP9+rn/UN5jse1HH6qvDZ+JCPIuH3rP/A2P3Tczq/LvlQL
cfA4pGG0zv9pAiN4a7J7Z60JCx2kO1JQ24uVl1p96A++CcAiSm+v7iCiBXcBFZz45FsbwvkZEkh8
ekw4uFVeoYBWBjji8jRaaoO2dKfs5A9KTNzhMPLRgN4Xxgw+M9cVroUxeLOlB6hkH3qtV4G+kE5h
AjGHFUX3hXykw9pGoPRjmCfg04ncM1++jB34DJCmhKgTe21dc83IfKkiLZSrlMPMlJoqxEtFBIrO
MS/Eoz3m7ymleyerVm6Ll5ZbooV0O8uON+mgwiSzdjQe77zC3xulAIvW2CcSANmeATYIQyaoR10e
oaWmaTFuxlDSA/S4AzJ7wv4hj7wcEJ12hE1pAcUNf7xuh0i0aBcQxMqxSVdh7oDR7uRZGShJrnHn
wnMC0cLcpbmRZIB8hw2IobvEcLqgnlv3AbmwXJlsC3HyF8R8ls5HxUgNp2AVzZZswJecqwK6pmPq
uturRsLSwh0C2H6leNJHdjHxZ1/CjxGEfYwFpFYDU/r2PaQy1rzGllqjRb2VQb4CNkEKJKO2PPh4
3d+2RT6tbBQWVlfd3UZJYEIS6AFFnU/fWmO8HQHoD2rAry531VL5p9/Px6Kd8mqaDKDhU+OIrPuD
xskTgC5Pl4s/ZadPdlUnefTz4n1oDLkwaIWfN7Y8EIWEACDgNM+9lxz8AkIEl2tZaoQW7HXRGtL3
lILXtn0vpAkFEtI/QCz99brytcjGS/bAW+zRQyKzEKLDL9lkvRK7WvFLW0pWOhbey4YE/sLGBGzQ
bEZ0PIEw4qKDzUVThkmTZxF8vukGMovN/Qjq+JYpWa303dIIafHeJzb0E1FyVGJ7eJymsoaIsw8K
xuS58LUp1coJYaEeCJv+MxOUOLkcA5MZwTT7oThpYyP3RJRDLsgR/p/LA7VUiRb4MUg0bp9JFQ09
54El54eqAuHeJfyxTLPrVmLdbwUumAy60FUXeVb+4SjAQpFw3MfLLViYyrqDE+lIJzuZIZv0wxFw
sQc6g4ah1oxQl4rXwn1mDXxo00JFpgS0E9DKMB6at1J4V36+Fu8MCmxDRlE+BLgegS3aDXlzAON4
ZeVYGl8t0Jshho4HBYkmd4ynHmrZgfJGnDSbDI8QIO1eHoOFhdzUwt2yOHdnAzq1An3fgUgAcaiv
MNLbJkIcFREre5SlsdDWcQNgWKwc6KtCYUMXzyGh7Q4YxvByKxbWJVMLbMaHiZ78JMNm7vdyILfM
XhmFzz/8P369fLI7p+E4vFIL6m6wUqiwXZjZmn3k5x8O4M+/mSIrIQcHcDeybfNigkc++h/X9Ajc
Of4tuPRzycGyhK5G4/0EGvFY+O7+uqJPE/ZsGVWQzx2nwemiqc2tL/PUEZDj6JoJ4ecTkvqngTgr
3QPQKjdLv4us+AEM3ajpyluwgyPXNJ9IS66a9v/xSE5IlxicmVCsEP7TDNtIw3R+CvgKBwkgutwo
r5qY1NeCGLNewPEQewJ7BqwZr31iw3poxF0eCWups7To9dre7ZgNFRVIoUewyPjOGNy2guRNdsH0
0Id12Bjb8kl+jZvt2k3bUkRooZzCaoKJdOoi4DXvOzN7g/hQGTRG/H65UUvla7E84B1xAui1Da2U
7zO8cWxjI3/OwJVcGfuFCjxtdZZKAQxaogKvtB89Xr8DtnEPX4WrlgX6H/Qdg9+H8Pw2lBV9HEnx
XpLyvnXtleIXMsZJrOM8Pqwhg7jMCGKFD37z0Wnsdi/Y6Gwvd/7niw7Mfv4tPYW1R4kduHGiYXVB
pdQ7RHs3fm18tTLaXjkAp4E5C/HRV2woQIqMINMxZNBqA9Zpa3sSBg9cNO3abm9pnE89eFYNHyoW
43WsixLGfxpD/zrYzXcTLJnLXbVUvBbaPWRGpEPRVTXL8CpyWpINSO9CMnruVkZjqQotvGXau7j9
H3GiIOmdnN23PBvu49r7erkFS1NJi2TIcZnMhYJ8NAl6D+pxFkLLO4suF7707VoYKxi0OL7qcdiy
py0z5Y3neGE5zCs4vIVv1yFysJOrp4RWbUQIzCiIpHAnguTlVd+uI+Rg25Pj4qlrIzb1t2lJoUvQ
PIi+WgnhhSDTYXEEz5xADBsygv7Jc+o5hzI3vzT4/I2IxRxebsNSJVokN/ZQ+z2MoyKI3tNN7HMo
hCc/nKb6bdTF7nIdGu/u/17GUvc0+Gchpjhpi9QaZORYTVS1AP/aFoFOWWX/poN1J/rY39ZJeoPH
mWIzpCnfZiZ/AYFARFVsrh1SFqaa7sQ8GBQZlykMV0oeoJL9bDD3S+vTb5dbuVS8FujdQFtQLZo2
ig0aJcQG0p7fmNXa9d3CGn5y6TjvQ9hXwTYdoh/R0GWhS0YKnef2KQHlNSBedt9Ch/VyO5ZCRgv3
DCS6Vo7g//spOHdsOlbelbtkVwv2wZCkBG5FRmnV21CWdJ38HiIMYwBbNlwQXv7+hXHQcXFwLx/r
orHRUVP3aCDJlil7NXjx5XLxC92jA+JGAGFLB3cPyCh9u69goLMBTpWudP7Sx2vLdkKgli4pkVHJ
rNchz5/hNRAyg6/M0aWP16I9HQUvpJm2EHXIGEyBisaH+QCekIuV7z8V9N/LLaqD4RhUIEDEKmU0
j8ZTVpEvpYBUQt1EY63CywOw1EWntp0lE2iKCNwIoIo27u+hNH7fqHHfZWsPa0vFa2FcelNciX6S
kaTuL7P3sOf3SPdkJUO2siYt1aBFMnF7E5qtmKBqgES1KK3bRIDGA8z/yslrqQItgqsxhvNcC21c
Ca89SNCQhzg1H1Lp/75uBLQwhkqFUlBplBES6m0/kdsCquteTK6bQzrIzR+SUsHRVkZ1kX0D2vwZ
pDr4RiQPXKy9SyxMUx3Uhkd+Ca2JQkZwCd5AWQbHdnE3etXdIL3wqk7SgWu4du1iZzBE1DreKyzf
7yY8/ZeF+H5d8Vokx9A/LhJQuSIHfQW/dViZgGqbbBRrr8ujukhHR3MBzRdfRNA6+zqO0HImxZMy
/K+XG3AK108yhY5KM00cDmvbFFDPLqGek+YCkTY21cvl4k96gZ+Wr8Vxnvv5DIsZfL7gX2e3epSe
uM+M9h1iU0MIsauvmQuSaS2oHeRQtQlwY2MFpcivbJ8W5X1uO3HlURHNsNDcWC079kOyBgle6jwt
wpVRe409NlBxs+e0A+uSioZ/eH5frNxnLVWghTibGtPHq7mIJt52PIJng2iDOGbiukccqgudAj8y
IRhKHpVO/taP9YNvJQc4UF0XHn8la88WCXhxjGNJKKwsVBy1fnlwGx+0Sn8lRS10jw6pg+iZ8mCT
AqcSyEQm2wKEatgA+C48Dy5P34UEpQPqYMlnMhDLwaaOh9+4d72DWnC7EVZ+NKXJd5crWVgndFyd
646jZ/bQeKCF/GpDeBZKfC0cbnErsdKMpRq0LNWVQJ5CGgPXcvNcf/TzOB2smRQ/i2mEadZ1rTjV
fTbUYyYdOYzoqgaGREEHM01ekOextK4CC1F2mgNn5Zfw5qgMV/FI1h7fT/A73A1lk66s1UszSUtT
Pe3pxMvhNND2/GpC8nfPXI+vYQuWiteyEMUaYZMJQ+zXsDnYucqjLLDjxlk7Ay9NVC0T4W23aGoO
zx4P4l6ItC6S0vva1PVPiDNfuStmWjZyi4oAZC8xjVj3kiXtU9rNr77XrtxBLHSSjqJLYmgAljAQ
idzaf4MQC1jXjK09xC4V7v07fUQ1uZ6hKg7OgyHfDMciN6qo+uumjw6a45DJyF1qNxFsqTa4jza3
snSc8HJkLX26Fr1yMoAYKVG413RdkNT2TVGvQvBO16ifrP86Rk5kI8ClHsyGcljqGl8Td7bg1grh
oZg+O6aiEMWEWKK5gRa+Nz22bgzNRQG1br6xmLK9GyVIYRUb5sfDFIGlROEJNky5/Akxwirf1rit
xzJfdHV+Uw1xIg/JCHpfZMyQy3ikbYF3Y58Sp3+DrVGRvfhxY3d7x25db5sJx4TN2AhrlRAiiW0N
wQzG4kdo2Rn5u5k4hfoNd4sU95Dwn6mODi44rEBmuTvddrSrh3DgcoTtg7R8+9kfKzIBsBwLubOg
c6j2uESek/3g9ycNTpc75s1QQyTjpnGpHz+rcUytW1PEZowrEkW9NZ2wpeE8/X6WyKqRKXw51kQD
L/dBM9S4TJ2a63aLOt7O7gH0saA4HEHfb4RFINRDxxFOzi5ZScMLS4mOtZNmQp0C75C4WskhvYQk
QAfjzcnll8uTfaF8HW2XgwENtyIT89E0fSCPjRJOJGO2b2hXXResOuQudTJT1bAWjlw889zMkLnC
6U+y58sNWLggItrVgYRDZd/zHtE6wpwIwN38FlveORSjJDATyMSdssyr3mkRJv9OJVFnHUhBPjoL
rG2oIYtvEv69wRSrlcYsjcbp97O5amYSYgoQg44k/IeSrT9BLYcAHPwD9yPQPr3cY0uVaAFh1Zk1
GxRz1kkqGyYnRsY/uErH366BJm0vV3Iq7JM8p6PuukoMsZF2GBZW/gF2+mAb8CS9XPbC4ku01Z2r
QfbQA2twUm4c+DxW6nsxG83vik3Dj6mhzZ/L9SxNLW2R720BaWOF11XIe84eLFkzKL0AB0fuRAF5
46DPIFQcjIiXn5crXOo0bcGH4ExpmWOCBd9r3lSjhijLsivXTB1rx90hzucEyxo0Z+GqqSwHK+dg
XreZ0IF2EISdIMeFG6+6KctD6tXFbVe05rerOubvC+9ZXLR5nRRx0+BcUyv3kNbUfMMhd1oJ64Vu
15F17liJuWqxmYMJbHmjai/He3q3BkFcmK2WFtOEwrgqOx35vMo7sJIfsQ16o9n0TXVw3buuf04t
O+sfS1qjGnE4joypph8pCAUfc6WqbiXgljpI263bhNZ5mhc49zlub9wUfg1L6HgY7Otgb3/dD86/
H2RoWD3BDDMCYqsrHrN6mrwNdHMJ3w5tY3xJ2go+b25Pdk6H9eTgOZOcDqlh283KHFhIiqbWxMHN
sHmHg0+UTc18l5jQyps7P/8CbWKyuzxIS1VoaavNoc/MasiDYc06uj2shh0SpWrtfnVhkEwtWyUj
Xnkc2dSRnxtsT+M025ecX3kW0TFEQ+FAOLKgFezd2iya2Cy/NDnr97AqqK8TssGO6d9ZzPwRBOja
hFsdDBcBB/H2sUVexDR/vTwAn/cQ0eFEkkNUEVpx6CGWwtmg880tYpE8XlM63DP+/XrpUuzfc+zs
h0mk3saoctxCV2nNy5X58/nnQ1n33wock844EGLZi6nMq7tibD1cs40Qmt9e1QIdmDmbSoLMD/c4
Sq0MG9khHxguCVnvr6SppQjQDoVOOyPCCCpok+x72xX7dFavoPT8uu77ta1g2VVT56u5jris282Y
0D9zB2OP6wo/pfezFJuI2WrhWF5Fvcl2JdwaCWlX9vgLK4Qu1V0ZMKodoHEUwSMAxrHdENUpeXLS
5N5IyFVzn5qnSXX2+V1aysQCETOCqjGFbEY/QF5G1isLxOcDS3Q8nQ/v4H6wsPpDgxkkYt9m9nyT
djm8LgbYcLp/rhkDKOz+2wgIJsUwwkkQYo4BD46x9r1hUxim36xEwFI7Tr+f9VIFBVTR+1kVwe3z
uWxgiwjNusSKw8vf/zcX/HdXTHTlccijdLDrRAPsst16hr+36v5RwNPRTGEs3Yy7xmb3E43/mPCL
A594pd6lZmmLW517nlEASxm2M7X2tOiSHSRb+Qscbevd5aYtVaEtbmVWW8okkB3NVMx3VpuVEa+o
HXWZ7V05OFqC5bNRmXFVl1E/l78aUd4SA2jfKZ5XLv+XmqDlVzVB20lN+HBs+uFIACY6f8tcWz7M
pQ+r6qv6SYfXQRopjqGIU0bw1ni3y+IG9s0vPJ9WdlKncP5kgunwOtabeEoHpRTE6AZSzVLQ9Iur
ujUkw+cnIqLD6zLS1nUan4aA5jG4B1wcprT7DieEJiwLw4EMccVWZtQpqD9rihbsDWwrx1miKdjd
3ucZXARVJUHZs6CMBaGftcPkUo+dZsNZyPvODAfkFlt+a+isaZspYF9hnkJEe3PdiJ8qPqvA64eY
Y/uMdqTOtLUKyh5aDnvWGUIEV466Ft8wX8Rd/SCMbWIlY3PITcs8EsIhmXy5CX+vsz4bCy26YUsH
VyZHYVqB5VCBTypMG6ok0H4EUQWCprt05LD3xfu7WUS5jD3wqnIvbV4tG+w3XiYc3sHMeHaT0cNj
0QRkYBe6qW+U32F4Yw27gQ+pgLdmPv6iFWO3Pc+7A1RUezD21Eki3E8z2FVXGZu/pBaoSk8yho3R
Qwqr0OSY8xQKqLQy0vaeNhS+qJTETb+yrVjICzqAyox9NyFcQAd8pIWzncqx8/60DC4R+2wA52tl
EP8elT/p5L8wsrOJYoPTACM/iNvW3Psg5WD/hrKIOqg49p/h5vWdDvkPxeXRkfMUjfCl3ou6K54L
QNlDVaVmMEKrN7BKuBeXlD3BGIQEuV+ssdsWukFXF7RnR5ATuz9MYrzH9X7h3w1OfnIIN/PXy/Ns
qQotA6cwpO3nvi+iLre/tbG5RRg+Fca0Mo0XitdRkTjTT3CGH4qIzi0PSsJgFtp998XaGXIhO+rA
SKgSVcncjgVubWAaBhrVBEdkfwIkZTtXwpgPLqjr3g0MU/PrQCNEB0tawrcd1tsFLrcNJ2TFUO4S
Ue0cB9iCDkyxlaVxIRe7Wi5OccNpUUmLCM49GSRTDeRhMh3g67xzhnbt9XdpfE6/nwWAZSaZKqQq
IqdU2Qug++zBS5Px55hbxspd9FJDtEwJLEeiegfqPEmG94+dskcLKDwQGrJq9sjG61efqBaofERH
LsJLHSJDsiwgb/8n9r4Dxh12M/3Dc7odJb+Bz1MIjNIRhnUrbTsdkz/JH7rGnzFymGPDaTuaa2Of
WukWWkHwRzc3M0wH4YAVklLsRu/a0dKC1aVx4c2l60NjWbjdjV+29q7xfEAlnKQvzZWZtzAn/gNr
RNlOBhWZ7dgofjc2GdvAqql+LHECWNlXLuwAdGgj1N4EfBvwSOa6dreD1WECK2Nz7VJjqXTtUNpn
uNClykojZ6LeTmZTtoEH85/LCXOpcC0uTYdbZemW8dbqs4MZ04A1zkrHLxWtBeNJUbUFuyjezjMD
pQsnBktEl796aUxPVZ7F+QSlw6yFCu62yMitTLu9Lx5lft1q7WgRDpyn6WLKxFtYa4gD+JP5bsyM
56TMd9d9vbYXgqMfNG2p4W9HBTFkr+Yw4IV5JUTJ04/LNSylDl29DwrBMrYh0xPVtfwgmfgO/uQR
kg9PEr6EseE8jH0Ky/up+6j42jxdyIy6oF/iwIi1JyqLyomUu76Jx4MlkB1hrWpt8FDkXZeldJij
MY144qpkBiVSeispu4/7+G6AqLtNKdjs/A7zDiZ16jolT6JjHsfcFKqljQ9zttoYdvWJWQMtTG/e
Xh6shTjRAY8poMSiZPBYjCfnLoGF9WSLH9cVrUX3lI5jUiXYcZWdAtNf1Ujlpf18ufCF1ULHOfZg
cMxN0sTbirvf4sHdGP13r32rcJdCa/LcT3DgqdbgMkudpEX8DDUt2NHyDHejibnt4En7J5a1v4YL
XEgothbzPuDozIWH79ZjDexZOisVO6Ox/qg+no2Vg/tSE7SwV04d166gMDUa5mAsnqxm7T12AbNJ
bO1igzmzBSG5JI2syaD9bVXkFf3pOiNgIEBIyEM62UAdG5BahxTxPJr+09DJRoQuiMPdz3QeJIO5
aj/LlbeQpaZqK/toCAvqNfCNg+Jtl9zA4qTKdrlbcmNzee4tVKDjCOss6xzPSt2t8mfDPnhFPY07
qLyDRX+5goWduI4jlF2h5j7mKlQNBDuLuH/M4uoIA7UP2xx2SqxRTBeSpg4lxJbRppxWqIfnKfZY
5n2RJ3DCVsa+Yu4KcH6pEi0NcLdnbdyhkl4NRWBU1pHM2Q2slV99q11ZNZfqOEXW2ZLMUgX1GAWy
Qk7mXV3Pj23Sf3cd+wOXPe+Xx2Rp0E+/n1XRFCeHNBp3YU/SCi4dBhR3RmburitdSwGJNxUmMyjE
akAgDppCJsfSpd23y6UvJBhdso/hKpBajujCzoSdUwZ3qA3vfGuTemyNprXUPVoSyORgNXg778IY
qgxfeSahOOaYs7uy5zo9sXxyONCxhLOdDqJTPYSgJSaoaqGeb9r3JPP2NWd7OEG9pu4auXGhKTqw
EPR0OsN9rg0z36p2tlnXG9w/r+knLsS2Ls9HB0JnmLi2oWiS0LbsI6OAgvut+KMs8Ony6fflMV+q
5/T72XxVg4CgHSwWw9gqnzMneazc9Lbk4oG108uJsLSysCzVo4W3XSjHoLAcDgfLepB44sYT8XM5
GEXg1vF2ytbAS0ujooU4zH4rEZcUOljgWm198A03SPJrmnALEUJPtZ711gxqTJz1sg1dTt6zkj1B
iuNPw5OVXePSx2vhnVZp1TScqdD2U7i/EwZuwRw34eWhXsh+Omy+tAqgKhscz5pYqTScpJqgE6uq
rNpNDinljklO1qT4l8ZbC/QYPuYMHvHQPbOdX3AXuMd95vee2AluH7wbPq4xMZYapa3iHHb0Xeeg
HgP2ZIGwh+PIR7WBaeHeA9Tvqp7T4YMFbBRTbyYy9Pgogy7vsUBJ0QdeRx7bKl55IF2YXDqC0IcW
RVfZtgz7QvW7KvVg3Ge45V0ywXzxckMWRkWHEU4VdZxZnmy9cRcQgILwa2b5XQXb7cHp3y3RrKn3
LVWkhfucVmxucJ0c+n4JFzSDH6rCzMFiSh7crvxTi37lAL8w/rqQX+1Obud6MQ+zok8DzuwEppf8
ZEbYy0CO5krsLEQm0QI/ZjCKtnIH1XQi3ZRJYeGdJlcrO8W/8mCfrFs6jlBZ0xwrmeDmBKhht8Br
7ER3RdIMGwgY3w0DWO2FMb7abLwB3froZ0zsINAqA0vYu84ezSvnB/k3v8UUVSngwsNUdH8c6mWQ
2+MvibDuOSQMHXGd6gDRJf3wpIKHi8n3d8ywA783fjVl/eXyFF/YAuh6foVFrLigwt0JR1UbJoY6
gDt9vI/bSt32c6K+ARNOoqKK093lGhfmhg45tEpgMWeo7O3meIQDYGtZXXPrWGXtrSSGpQpOTT1b
dXjrKZxVuL/zUi9sWhGU5pUbSh1yCKk90U0ERfeERHPWbX233V7XLVoKgHlNFqeuQLecJMm8BOSj
Sih3ZaYuJEsdbwh5INBEpoZtR/AB7Lq4qyV/NB13JSKXuvz0+1mXmzAZnmlVsS30Q3ajTR5YnT1d
7peFjPX3fHxWdM0tkZeqcfGmUOff4XKKd8HZmoFQtsSBQVDk5bp6tBU4MwrOvCF2dhU32j1ovVP9
QRS4L/ukmof0vsPOYvVwD7dY9MwnKUzHbbkTies+F2WYtuNQj7CizUrCw8YGNakNZGlbmAWpAPlt
k0pga1hAi3nCLt3kLIbTIvQg4KrRlNxJqx23khxWya2IW2vflpkj3igdAM3EITrvimCSySBh2Jll
1Lr1U/hVHfs2HiznZoTugwCqyx54+ZWBntN8aaxajkFP4J4EvSITuqQ0r0zBN73ViZHvpplbbrKd
RD/Aso75DTbycdYYweh6+YEWtNsAD8C/wvLahTHqLH/IZmZ/YFcAhrc7C8O9hUJ3FQc5jpJz4Nej
1RwgR5Ye+OCY9xOcnUFFnbIRh6rKr4w2qu2YZW+DZ3HjUNc5S1TgNjI7AH7oREPNykiZqXwg7YRn
tAJeotPspQVMKyoKxdrGnaodbk9VssnHIdnZxgyDYpbdlKk/f09BBHitLbnxxmRXOvVN40n7NIV9
uimzYRy3cUyrjZObXuApcwNb2JASP7uB8FUfeXVLdoClbgtu/+ZyukvBsdlY7ngPI1FYaINyEPdD
NPVlJIgvYMwprU3muZvWzPEWN5XPqUM2Uvwm7W3eDCJoxnbDIJ4MD7hbKMPCFWHnizRqRXkYp2co
22xqKweb5LZqsKJBkTotgkxB0HJosDIoSHcXb2wuo4KY7Ua1Kmjb9wQ5vZL4K9E9SDa/O+p3a+W/
YefwTo130KbuZ0GOowfH3qLeTIO560r0FYTDFDBJ/K3vf+PE5ozPA3mRkzxATymQMrvJCHqMy8CZ
vrY+36Zze+f134YkPaLP70EaubHH6l0WrR1ULZZmOWWBnc2PYK+I4ASb38AIezOWTfYMnC8UvmKn
2Y8+iMij0bdHq+vgZEvj5piSJI4AwKZl4BSlhJu0Tact5iY4zEmOXR8u+WQ3+ej4lm+nWfhHdK0Z
DFhV0Aa8SzYN+0UnctPW40ueKyeQg32oZHnyzN24cCXu03JnTt49ifsfsk++5mn/AUWHEpLZfAvO
XQFG6wBaq5G+kin5orr20Z4x5YSggYdHqLAu0/dmtn9atfHKfPbezv596WabZhpulTluU4N8HagD
7edq2phmaoauSL97EMwBJXpbkO5YZgXmRdX/Moa8DeC8FrJMbGP1UnkJ9me7hEP3qbfBbZ/o3sza
b4VvvdCMbhmXbjA1/JnOELL1x3ubvFqOu4OXQzjm9l1NXDzUMP9rP5T3vlk+J7AkmfLxrnS90OY9
XDbE1qgKXOjfUMeHJbh1LNMKNrF+e2whP5S2cpuk5k1j5nsIWoSZ8vaDNUZQK7lN0joQuXUrku4B
RKFk22RNqNLkBkaKm6zIfiDcgrmMH5Jkeo3Ndgsfvc1s/fAn/7Hox53huAHwdJsJ6ynSYArIW41/
575/5CiaD0Ng1Q+safbdDJvEgofAMD+q1tgphx8TTKmM1yFMf8IBRhVW6+dbqcqHJJN7VX64zi9C
i2+gSUV15oGcg11ZYR9I3G4cyV5JluLECFfd6ob72QvxyI0Jx+4kwbEFpggRYTLfgut3R6i5K+An
FIgMY+rJobxrBzsNFPHeJyvfeX3zSBU4e7yn75DKxiWW9044P84nL42xPyRWfTf52U7CoCCozHo4
ZYwvMOJ6rId5n8TkpRoB1kgn0PjA7sR2mfhJyEz3EasRNGEGmwYNtfnOUWa8d1M4ifoOuBq8rWBG
UM6YFGrb42y6HZ0+C5IO+nLKYOzHXMT1CyzjfB7U3TjHoVIws1c53nMCQGncx4547CUfR98L3KFW
L7WVTVuRwr+7LWS56TLQrKf4tw3z+k0NuRFng/+rmpe+moxHZinoJmeiAX4arsqI68pswY5PvcKN
MkbhrFvBTmRDbL+BaUFauiJwbHTON3+A12kAUgJ0xDMY11dg1PO4CzzaqS+s7+tvlZ9A49ZiSKnb
GXJqTdCnvAqd1sxKWFPIubuVuOT/H86+bDlyHFvyV67VO/uCCwBy7HY/kIxQhPZ9yRealFKCCxaS
IAmQXz8e1T1zb6VVdY6NWdVDplKhUJA8OMfdj/ttBWvceLdW0BOdU8PkewrS+TXlQLHMOMbXSTIF
V5E3SVE5iRZlGbxA6rqfx2CnwgyCGbqF3ZkK6PQeB9Dy8jVp3mDjG4kCclvzanQ9n7b+k6JeNn1Z
uSYtVqX0sY7wimXkJdHHWA4zLVUFh9Mja9clu+xVFXZfLKB2vg9blTx4kUGAEclAxvnUB/279bV/
r6pIP6fdRFAm+uTowUtewdBv9bsep/7XKvslLAfbZ1fYaXvtFBLWJ44QwN1kB4pHDGn2cyltig1M
aLHi8yQ0dF9Nsx73rZwy1PI5em6itH3bqtrgsZE4MB8ma81x4mHzMG6UfBcCBhRIfKp9fLmobPgh
lI3JDpFQ8xs2wfxXo5CUXDnRlZvU8XEMWHLdNT76jKMl6XEdY3MQIVmvG1zFbx30OrCNm8brBTmi
3yvipuR20zI7sziYblXChnt4duiHVQ3DIZmzEc9gwlJdTIYBQ6v8SA6V8elxq0WYL4lKXxq8FJ5S
PqJvSOz2ZKFraM/TiPHj0A5NiVycb2OYWL3rfNywe5ONzdspYi3KCXDH71MQzXs7ZzY6ThZ5Djcz
nIZ9KRccxMOaGDxfSaZxMK2JvGHe2F2AFLO72lH3qtLQPyWW8EczheocCDvdN1q7s36qmz0cuKND
Rvl6jYK5vLMlGC2iKFxbdtOUHhKB97Su0K+dApGLLEuDO7piJWBlLQS9HJ8i6keAFHIcc8vT6EPd
lqZd6QKqhWfx5VYvihZ8S7ofjoTqlrYWsdjhUl9o5/grj4UqgroOC8gs48LRUOOnDDjBMGHVKdJC
uxhuWV90g1tzXcCOnMOJww3DOF43aRL6YtMjSu/qZdzfwyXEBwW254aP2S8piXP0junrmGXJi2wq
Ul8NCCsWWNBFttuHhi91UyIEMeRFSkS4HDvfRHTnNRqcKvcbgkUOHrvN627DllaQb4vvbyn0vzYP
PffIQmcUTmF72KSDzUTAtxA572tX/ZC4UV2QE7nJQcB3ks/LvFtVD8jvKBM3zeMOoff+SUkH9VFW
o0DcNrAcU0XHumzP4MNTGOadGgsE3SEuvBj6oJ7zJKFRhIZXx/dN20bfZCweKFyCikkMQYWBbqge
kGu1LMihrxhqn+Pq0ftIaDSAqRDDUVRQ6G6spmhgqqAJd5yuU1AQtNjyItbx2JczquC9HkXVXLq2
o0XmNz/u1YrQ8QIRwyR4R8Mzr1dEiSw6y1LKo7bAhohOLlPusvlrnpGa+OC6AMtHLrRTdq4jF44J
pDuwUN6QrK6y5qKRc8fvTILQXpP3ZprtpVui9Qo1Jl33UdOGcucaFWTnw+xoUCJdMib3bqgdnMzw
Yb/1gOpS9IjRQhC1NsVPCA5ol0J0sQN6LlX7LvxJLOh4lGZniRq0yRt4Zm050ZF+IR1ai9LXFbKl
lfQbLW2ChlERNPKQZ+omu87gWbeWuurpdtWOyNu6XdrEz7tkRSj2LsXN6PGZe+F3nUpXXtYuHruD
ruDxW65GN19YwZrbQ6/CdnjBtVnhHYM8ybmIm5rMRYUHfinI4GCkJohFgxVCGggdLYInO3CIC6v2
WPfltsDqsokvkmhK5UFj6WouEc+2JdfIduQf0moUn35ta7PTPQtUvvRYQ987tywUepGum96HyJKe
5MLFYYawHMrk92Yc4GyENBW16gdsZJv1CjtjNi2GyAQJkgHrMDs22NQeH7sNoejFyXtUf8yhHsaj
6KLtGutGAshVUnWPJG36+j7rsfZxS5zeEOxWzZ5OSWlx94bnYhjb+LODuKe+aNkQr2c9U0twILF3
61ObIKzhDRLlJPsMXVddh2YJzqEx2r5nMoSZgMPqsCBJBdEUQrrdOWL8lu0AT9H4VQIgA4WNqC92
p7mX27Vo+mE+NBWUQ7cRIVv23IrVhvSUFcqjwvCw8yxvSWa7PFPMLuchIhcNqnjPMEiCTUqya20a
VJMi6FeSolvHLYX21kDXu3G4BFy2Zt2ih9qT0RbYP0m2ncbhmeJBwk9dLprOZlWJI7KqC2x+wdC7
DVQfnpOTU86hb9t+fa7rrO0LoeFg0ObdOvb8TLZ90h+tVHYql5mlaBBlGvN6Q2gMMmK/U1SpV556
VAcMD1ApRvHA/AVEphwuhZPcgt3aqORRwHI/BjC+QhlSoQJxjLqC+ELgA56f4f5JcU4B8pANlD7d
Bu7VwW7FPa7ICh8rTO4T9zoPt95BfutY1Wxd3uKF8AC5eYnpM1INR0y4iHPuuvuWzDZEtm9/Kmtz
MExk3tMsqqZ3EkxR6/PJJUN34bwVtcw9ooGzAywRgGt5WAeJa4qaKe8zMTt25ZLY2zsrcV8fl2lz
2dmsYDVcDi6q1ssY0aK3cBkV9tH0fQWQeQVpGcMzAwfw97pJFLvYFpOSa0ACY7XXSRAN54OYE5li
jJKTa3Pn4xR3dyMaeRPG2OE+egjyxivj2NRgAxqZl+hkszUf3JiFxzDO7HRD7RDo96jxqbxkMrZA
HXStZP3Zu3E0lzMYcwnl9iq25yoI2+lOdorW11gKa+MjrFWYvJrHCBnIu24mkmHPIIirrw0ZLh7z
xrjMHwvCmRu0B2mYtOd1O62n20TFkcghJl/IzvawwciXadXRgw6y9DyOVDwcQRAu0RXpG0QrF2MY
dDh9IWV35aA4TKqQfuG+MDIqVESERE59rrDDHKOuNpH83kXKuLukT5HKKdJGhg8U0DT5gUemjo40
SDCfTSMqw4dIIRlvc96ZrvlYoJ0NcLjFQ+ddYQeejMcwWMj2AV/iejpWfT1FN3pzNjxDxq2/5WbS
RwuEeblE+8bqb/FiWPVCRhpPL8SvUK8iIzyY8aG7WGzAOvqth5VoXrNwG0k+aB2om5RPm/8MkE4Y
Q48QaiyzllWmGyoL7sTMLppKR+tHN/JenE9xiuUBgG9wRc0FrlW317IR6Red5ip8xHRT+f2CNmi5
JWGQBo/ERml1PijZjldZQ7ut5EtN9J3Enjz6e8i5kOuRW4Z1gPSq3WZOXA7LTrmVxpHN0yK1GfYF
fFgF5DhVligJYoqkSFhPccIumHQR8IZ+MAZklRwEdUwfPMSlScnqOuhKTdK++pCsd5hBY0/UgBly
qKMsR8yD7yGUYxProARq+/CChk2y3ISawPd76+s0e/R9BDupNOzq6TGITYrbjpMAWrSG1S2MZ2m8
AdDquN0uemlM4IG60FGCRhFdi39AEzteTc2I93IS/3XiakDabv+IpiESfZ603Gbn8EFrJ7DT+lQJ
xAicihUIQmTxbiRV1BfIopi7l7YDN64u9VyNa5aTFDfec48HLX4e23GNAbYQnAlxwWVsyAs8klYZ
l2LiFMgRZ4vEdgQhPQCnYBnVctZ5PA1vlIxu2Ue8k2GBU9b688CIqd1RoPyXGVoZN+VxqNVynkqX
NqZQTIFPc1AhTWWchuF8COy60QtQb5w+kTjrZ5LPsgqXe9jWtpMqnIVzyGUSDKdcPDCMbH3pHLog
V6hKtmDo4hWh5mc4uXHg6AkEwM0QsSq+qmORudsQGe4thBrU1hJChxgF1eaL7juxz9oa1R37P2L6
Vilpp3ZPlW5anVewpsEQmhqlqcll3a4aWeyWdWnOpsQNpEgsC2yYqw1wLmb2bg75S7WpOD3H6a7I
NXJz7LRXhs4drkkEjdUDjwmPPuZgRgOZJ+tI9Ge21Gmri7bFLFvlVHnYYxQaVrf0fYQwI3F5FQcx
MCq8jaSrcyzUzfLIN1I3n8hSPSni6ymlVOfSog8A+xq3etvX4UbDPUJom/bOBWkmESzHxowUsV3W
6Rnj7zZfY8MmDssw8zQ7hljA9T8arHKpm6jNDINzSmcT/6r7oOrHPZ5duV3EAGYn9IQpHX+wCjuR
sKyb8Jweas1deGXaICXP3gQZf+5olx0TM2sEzynH32pM4st7N+qGl603FMs1ftxadNO8AnRazUuH
9LVx9gAccAe/MAd34ufU4VF9TXtIRmUZAAGekL6RycXdQcvZmedtgVVsPmH/QBVZFcvoegW6Swy6
PNhd79PWN+JeKACqF5PnTB29IvUA/JYpTDJJpET0xJxY+yTPurVKaO6tlC5DS9J31dkYxX2KnZ/W
zmGxLT0uQYkNRx9c9Jq2Q7Eu/elwCJuojp8oS41szrBPVCUiX2gjh9K3qmNHOk51vBvqLXNjOQDw
ViKPsXAOF/Q2EtDY9sbY/Uo403uNWfY7zCeDc5SEtvquVVfXu21YK5/mmo9aPmeMh+q4mqG6NCLC
1IUv3Y/RCpoSkw3Q5btVSpmPyK/PsUIsZqCJRI3RbhSYkc6H3iPoGaBGBIp2midn76IYSGJ9sfZZ
3CB6EhewOrdpNra8QAwRt3tkb/j6o8GPJ3Chj+a5unc1AhJBJrt2OMeCUr8e4L4YP8UaC6ZXCTVS
fJsH0qvnMU7bbe8z0s2lyBJOjiQCuIow3jpsrhs7DjDdJq2pr0YeVtENVspC7MUSg6KH5Katxf5E
3s11IuIdbl8aHX0VEfZKSYvgVMHIOl+TLvHBqwmnZWgKzwFu/nBhL1fk8Swyqc+4W2j96t0ybJdd
bbqpDH0PJUauWDM3thBN55JzPBaO7QYssMpiMdzjYDVV2JQDckaSbz4yai6cGZFWgaKM9fi8RhGv
H5dtSOfnCg436ZeZatfhZdEtkI8g7rVZi8xg+lqBDiNnG8qIk4I7a/0YXGFrxgIE7kfTq9d0M3F9
U4Ghz564Nr5qkOVAQT+U3k2onwfYGc3qzMgaMVNrLzZ318Ykyu6wF7aZA4gkzt/SOhOq2QVs6KoL
twXM1LtuFU4tuwB++OxyctilSPcoNus2FoRKNR7bFjt1+Yo4xIc1pQhkyLVjM38K2sW6vaiwF3fn
0ll3bxEMrrKiamrZ3QxIrE2fgFcK3EbUbSl60Qqzlb9j7RSMD72NY/2Daou8Ex8KSQpI/JVtc7RN
lf7cIEJjl3rjbfRjlNuMJWWC6JvnpPOzuVwjp8KnZWEdOd/6yU+H3kBLifu7T4b+AhMnHMZjSWbx
HG2VtjtdESR/zoA8otsEw6DhOfCVmF9gjXft9y6Gc+S+Noi1GvJgSbU+gt1h6BXoAkqK54msuubY
2omt35cla5jNDbc+fAysMPOhThyH3ACzPcOtrGtRHdZE8xZnWwBftSfYumQaGDdNunNTx34B/oQn
6ylLiVR9EWSMCH0EYaEq4NdrNp1XTczjPN4o1hPrCrDzHSWmR3c/pKqKgSjQiDfIGk66Vkc7C52n
pddyJi5zV2smQPDtbQ1vwGRPeSP9S6BWLDnmdTjFZt6ju1pwIJuNhd23urayBSe+iLi7atdKiJtV
hdatALXhJIFQrA4NLQcdZbKV7bJxExKkCloGqHkA3JoeAHvdt9iDRy81pzcyy1rHj6DsesOKLW75
aEuxZDNZcwB76dzuHE/m9BGbk0rhmB2TuXvuA7Amt2gOxuGuHdsq/Qonli0PtGti+lSHVJPHfp27
8D4lUxR42E3C/OMDfoqV99g4VDjgEGCKpywuCWVTeuH6xQs8z13KLsNka4Y70s/w6pEoVm4npZUD
hkdCKlJ0up/txdqka3vFI0DddxXtnX9Z575ugTXZBHDarFKgV3bCppGihC+Pm4TQsziJMehlXScb
+UzDk/bsUEP3ywEmVusIAFkG4JTSaO4PQ9zQZB8hBMx9ZNYl7X7SWZVcDFW3AGDuY0vdcgQsLrLm
sDJCq3yCy3yIWQAA2FiMvRW+GOWKVQjcHOCuzgHyJvPVCoN/LW40ZGPdJazo5/R5GENYgyVerWY3
zNPkdvBD0nqnu5VcAnsl9y1qhcyzESRT2YSB/6aCCaOrdxgnMRez6KsKNvEQA91DGMGqgEtlzX0g
ErVgpIgiBx5Nh3EegafUF6KhC1iybFjhTzUn3ZnDfT6AZ4EY+RytXSwv1ijt7DmKcIzayKpoKtnq
QGT6qA8w4UlBadmdur3bMULNuc4wx2a3vSJNtaChgr2ruNmo4KO6hAcJWxFT0JN1IwXCDFjwFDnh
P3qJ+4wV9YRj6DqgJJVFijbAlOBiXJUHvOmRQ3G6T1HEYel/mZp6i0/FJ0WLPbcEcDeDUWpBMvyO
CA3R7HORmSB36N2Tei9BHr1kEkt1NwJQl9lT0ByuBFKswSuOq05y+NJHEfwaqwhwc26g/O+BFNAm
RNcuvePfMlp32xMAEQwzdoWgM1kztzyKMO5PKT3mNhMZ3lNiW+6u243r9BBDk9tcg8HmXbFovJ2z
LbaVPetaPtDLjuH3yWOHJu++1mGw5pXaLDmA1O0Rk9RYzXMhnXvtg6SSV91QhS+j5AzzW2uDIW+j
ao5uQjMReTmMdaJvDYl5e4YNtBGwrwIuel1ldVwVo21M/9nB/RiTkYeJwMEMTYdNimEI1ivgWr08
45Og7DbwaDUKOnAHFiXGCNqXhsIVuoCATmF/s4pDFOGOsoek5+QNcKJq0eH1rMqlQ7tczgEkffnS
dQRH7LJlbYEV+fUhSc1gio3HW1dUFv1RvuIuJcc1q+gLYHqYS9RJgB4e7XcY7GnH0JyRIVxeNbfo
D+sexAbPmV1rnMRWtTQ6m4037qGDI4zIGylhTZkMGLb2NZZe+B3VaR2cwRsSz2vjWyQmb03cfGyb
9/0OY1pFcopFKXLQcuq37yhbbVWwBL/xDp1dtlzAICyMdqJDAOBVZSz+PlgH9cbWyXa7iuK5kUQB
hoXEgYB25UEAXrS2yH0m6B+zHY4Nz0vY385oq4cpucJV6+pC4WT+TGQIx13wlMhObxntogKedKsu
UN4qyKoU+voiivjYnq8ZnfkP74boYmY1x7miG0AAkH2s7C5dUA3LIXFRXabAF5YL6pkXpTVofHdm
bZKLBG7zQM06s81XcKNGUsgcE2aAwUfdkBZSb8rhDWMkPfJQMp9ztOf2EQdP1Jb1yGRy04/gPAqZ
QeVKcoVvIADnbfy42THhhYqUEwdqAvKRSmPfcBbE4T6R4IULGBLO3S6eRH8xe2gMSjMFXhbAIrIb
kHUqyF24tV9zz43Ku7oH07uBNv1E1IhTJWcWVmHFhLaTYHcfrcRZnXF4g5rFElB2AR/IfaywbgTd
Ch3A74cjQRCYdHCXuJwjthKojFD+dslWLbKMpylMynEYp29TXXXtPo5RFc84C6LP2iMcBvSzs6w9
myfMlgXMBDJ5McKLGRvFDjKlUog5iHbKuQ0DGka9C2zKLuYYimD9GHWCNmBdhxYMNWjW+gY1Xopz
E9Y42lwYKV4GMUimnKVeTrhfuPY3gWvgVKaCDpwcssyWq2yEQaAqx7odt28177CHD3eCLyY85AD5
AFGuKkKIMaf3GeBfevKwQSSIR7oDtN7zAnYMduNifFy6jLDzqtsM8J9NBcXYWr4AdU9j9gAdNzA1
g4xhjeCYId16/xZ4nEt5gB7Srrlgja0ufW+H/tkP0HqnOYD+zO1CRTFa5mPKtibA0Ax4pc0pDuNp
ywEYW6Vz6FZmaKwdmc2Q7bRPWP1m6bxCU2lCEzYDLB9QnrdyFCDXKsTK8CUIyzGuu2X9hULud2Xv
n2imfraiYujjlNFW7qa9OEDwecj20TPZRaxIdtEZer48yaHVPevKpaguoov0gIFvl3zvC9zh8Iz7
hdjtL7R05Cd9IZXx4q3F26jEK0nxAdQXCyiofy9D+yttKzlJhP+H3s3Aqj2rGs73IZ6zHQNXinQb
04CeRC5XXgfMvoCmDY9pOMw7dA0YSjRk6A5uKybnYNIPUwchLIzZfv2eTurwP/vgf9ImwuIU4X8r
RKKYiiO7l1Oa1LcGBwQm2ggtfO6yYaMHuBrCBm6ZBJ8LQL51VgAkM7+KgP8LIeDPhljCbxO48ZHv
DaqxLJua+SteQaeA8zg5gBRl6fHfX4O/usA/qRnHwa42iWO230Q98Ac4wLSqDBVg3EPXmNH9YoXr
L0STP7sLAoQcMuUiumepiMoJVlm7oemb/89f4idtcj/SxcJMhe4XroDohs/pIFTO+/UX+4B/9SH9
pJecBlhK9KLCaiuykXKIu45V1l7DK+lXVgJ/9fH8tKowQRcMlo7RfZoMO8iDIQuA4v4Xj9mfv3j4
s6tg5ZcGLnANVFUAUvN0XKocJX35RYX4q1f/qUJEXR+DcsZnE22K5XzKkD+7mV8IVf98VyD82VaN
jaFyWAjBbVPzLPq0ujmd9WyFe1CIdgEqvhn7BAdsB9L++t8/EH/1+/z0/NepcBzeUXSPFG36kgyj
vW5D9qs83TD+0/ICH/A/ljzerjFbVpHs57Ya+M6SITMFTNBp98mUxkFbDamY8i7rbXQT1M3WvoV2
IxWcYNpYXNRJ24vHBG+rKZPauED88zL+53f/v8SXuf1nhbP/+C/8+bvp17ER9fTTH//xaBT++6/T
9/zff/PH7/jH2Ze5fldf9ud/9Ifvwev+6+eW79P7H/6w01MzrXfz17jef9lZTr+/Pt7h6V/+v37x
P75+f5XHtf/6+2/fAdpOp1cTYMl/+9eXjp9//w1Kk5MHwn/+z5/wry+ffoW//waG9P0/Lmb9butm
/JPv/Hq3E14mYX+jGUkhNSMMwomTNZT7+udX6N+Q/EtiKLsizn9PitAGLfbff0uSv9EQgZuc4+s8
ihjuJmvm378U/43hRULAPTFNkgwmzv/nHf7hKv33VfsPPatbqMsm+/ff6O/enf99XuHuz+BnRLI4
ISnnEcDIP95YgwEfDi4RgR5Lex+PR5LR1ynS6VkteJiHrfzOaPsRZN6WGciJOmnqcu0gTN2IHvPe
JeaM1HcyjZIiabMHCxP+PEEOexPP+lxX03m4LuYQUV+4JN12UFalaDbXh2kAsC/a5Z3K7Bt+DCnh
lhlsIXTNASRG3TaQMlsIxJPDZWTVESpzSFuH7RnUbbSrRg8CIwQzCRYAiAZoFxnXaKrX74Bo1rPV
Tk/h2C1lBhFXGU58D/lCX0BL0ZWAo7CkIC41m+8C6IKAKyqMA12G9/wNq86yBH5yt6agzV3YvZ/+
75m+cBodXwvINu8HECW22UD+ZNmuFtdqwb9VrK9hbQG9WUswlEgoppGBqTjp9sSqy6US4B1HSEkB
ZG54IYoPd4C+xjzq7LOGuXixoUva7AAJdP8SZmxPuuxdQ5sg9LfBwkgPGTIIOQCIAtv2HPna8sBT
+RGu8V26vQnbnsHdYp/V1bnamhO6DaBcq0uoS8CQYLUMTeoeJNkb2v2Pk5uK7YYHsA+XAQHxQceG
gCNWJfMbYOrAfOMbSMF5lFeLmfCmq+QTSds0j2aIoFl/ktKn6NFPEKgdki1nChu4affjxG/OvsYs
OI2lgtNtbrX5DNRgSvCdH5Bg6IJCxGhr8yD4cnXqtSHwmoY8jZoblQQXejQnXXb7USlRho17xw/7
aCBuyec+hDWvOPCR3/OFLQWkPQdtYSnQxbso6ZMzAqwbuuV2hzm+KqDCXo5jLPJEhPu6WcKD2jZo
wMBSghZsf8iaPPftrk7HW7YuUQFVxe2SLM9mAxcdtUk5b+tLBLqvVBnuvmGBeoOi3dzXyDNdMA7M
3YB7jfnbfkAuBP7CSg1kPf3WRfWVmmD2RNT3AGxOOL62KEO/fx2g/y614ujW8QFpoxcV6IZdpPHd
ILQ/xXIPh+tgjooYS0xhE5qS+vEe+CduqOmKTDBUz2x6AB/7OYfBRbfmLXXPSiQyT2v2OOvmM2BE
ApuQ34Kon3J9yp8GsRHsAbtdO5im4vjAcsJEx6Kd3CdUOlhdD5LnJqk2WOfH0MwO0K55bJyPkNxB
1XXNbXzoZDUDQLUsZ2P3SXDbJQOObrU0xQAAqBD97bwFqliEuWTB+hz5+35csmLs2h8VGCCIT+Kc
BvQBPixZ1tUlKma+jesrGK5bCLWh0I/eZKTnPZM1wwWqDy5KPvxa0ZIZZw+LODMjrkx4Dn/58LKS
EURPz6FfTLnRGMpnz29cEN01yLvKfWyvsoxCTseFLYd+sQWWksBboAPPRQwDzAyqwzNq8SYiHfMd
X8kxoInE7wmdG4cFDuX+wrr+G/ZG2jOm3XogQ3zhoYc9MSY1pg1bNtv82jt6FkHwDQkuNmFoczTd
uu9Dlua1yPYA3kufiroU2J4pgYl/sxUuvOlpzskT+M0Hiw+oHewrHJxvGwRoAjPcQTKwSyGowGqF
vIQZQ1u0kfqAkfE9tvZy6GZfsmj5xA5hXUJDDJkEj45QuELFEGF1D2HdRg/bHkbyOalTFE7ZfHAt
LlQdnNdj/6CYewvquIToLg/X6Uk0y92ku8/I0MeQh3fY4/ncyB3ELKKgynT7Lh1uu7Hd9T0Hcgdy
c8Xy234d3TFR0YMhypYmgkZijueDNZD8Bnpb9xBdz+CfL7Vcg5yPlSzUyCXwu8ack33VBaboNnUI
QoSSjvQweYjjY6GxQoGCGqhd2kZHbps9XcO7NeneRLztYDJ6E8KFNU9GsksbkDIQo0GfD6k0k8sZ
WNAlN9YvBUX4StyQSwgJjgD0TiBjgKrX+q7ETHEVeIg9rMs31pMyENocOJtuQNrcw3SeFTCxhSo9
8TD8r15nhXdaGQCHyIM5A3mAggi9f4O/zSZnynTASguH1Dpv1+SBbSc7rEyuu46pWz+0l1uGourp
6f5PxzQHFYU8BIVNJVlXV00yhZeYnmYOUELIEeUHHyRWh9TZGyoC1IRa38H1CYA7tWKnOEpu08rL
0azwa1hanFIpBbbIplJdhqL7sJX4bCE4zSOiUQdiexPgodL18Fp5fQu5CBZQ3PNG2TFO7gTqcU8A
zVa2/eZhuI+MkfQIaRbktBheUcHM9RzfV+RrpVWDfZ9kLaDohDNbcgYI88jrHkDgDO/F7SX27XEH
qW97swUu5+gbkBS2QAyao/Oc82bU9/Ao0mcA46G6uQembctI4M2fTqCIbNC1BduzrH0u+ZqVSUZO
6s82jzw/w2UjuUlxCSB8fE7gg1TTCBpLW38ujbtaFndbAyrvQsjXJ4YDcsEVKCB1a1H9111lUX2T
oUrzSKmwiIFjBTubAapzLQykQ/m/mfuyJjl1ZetfxA0QAsRrTV09FHS32+ML4e2BGTEj9OvvwudE
fG3tUhGXp+9ph8vekpAyU1Jq5VrI5Uf118rtP2FnwDsLacE8F/9j5vxb/gbZs+LgReYLZioGRBSI
EKtMz22NCc9d9wBoxsGy8b/RHOeDnHKC40CL5e0hsFR6X8EK4+7ZopgW5f4nnjIDECxuHmpk71DX
FX3ujQpQAVGWd6A5tnaC9o82bl94CfnoFAAI5gA9oCYRw88RzF1idUAsc3GgLaJV0Y7lofCcAxLI
9r2ZvuEda4DIBupuinPfeE8AiXQHVDPUSyxOwAIAf4vlCfn0bIyxnPLBaazpEM9QMLVgXTkQGEff
mJ4AkTV3SA1b2Erd3w5ebv4cmP9Pt4ZL+gMbOv/dq3eCv64R2n/1/+HNgeJypr827JO0+v7+urD8
8//eFWz6Px5Odg7MASgXupD2/eeu4Nn/43gW9R08BVqQjVhU5f57V3DwV66F87sNdW8oQKC1/14V
LPY/luMD/+4ySGj/H24J1+60jmeqbEDI0peQV/fjZ9xmDWD0qHHiUz+v5BeWq+v/u4H8R+V7aV3J
4lmeg1N8b8TPkQ9ZqaIa7IPXmhYStu0W5v+lC+VSno+orotGi4V5i+cXbwBKdIhofX63fv+9VL2/
RF3Lti2tLx/2Lg0ZeyR3ndrHO0Fk+bveSC/czs64AP2OqbWSotL1sSzNuz6ScsDrjymc0OH978jt
PoLF7tiP5JMs5s+3P0O3ykvK4V0XLGvdtKGEhr6B57F0fppy63C7ad3olQSbbFFh62QgbjZM882J
QKxtjij+T6rPVhSt0DXohq9cYCfu+hkS6TQUNhDwQJsxEeH0A8zjykfo7FRJsrV57IITwaOhiTOE
Xc3jLsqcsxzJj9uTpPkAlfWnjJCziQTmn4NjdTdxAwcEs92i6AgjVVl/zByE/64z2eHUNS4qVtmn
qsAz7+2hL8m6Ky6sygl6BpmZsAoS4k3uR2IVp7Iz7peLv5cVh1749zU0GW53pZslxZV7C+9GHqC3
IU+ALEhxmKknskVhZpkkxZP5IFElGQGEwwEl33lRQvcAGvMHCdnR/yTK/sqTvQ8WGitSeX5MFJ7F
tM9I6E/knMTpW04q1PuylZXQTY/ixPXM2wL01+VzLPtplzg2eXBFtRbpdK0rfuzYhWv2tlE8Gyi6
L1HA2B6cpnS2sBwu06+4sAMWp9HDE95zPEDVmUNu9FjUJtk4NYr/GkNUOV5bxM+VDfHL4yTdwjo2
QImsyb9oopzK5eNhcy4EyAZC8HvfwYkfWIMdzBSNc4fCoMNt+9d1ouTLB17KBnVgTdgN/HsxiFOa
kxONHRyK/Xxtv7yWN8dCqGQ+wGBLnvU1C9NKPgAjACEEez7Fsf0wuvNJQGfy9sdo7EnVA0QmpG94
zeowJbgD0zzdpyKPPt5uXONpy4Ho/X42yNRyDECPQ9MtcL9ri/brOOX2Ls+gvrliU38iw5XIp7L3
oFIHhzVA5sPePNGqxSnfDyCnUoN7zDy2w2Wk87eq/OqgVjnK8gMHLF6IXy4ujlEy7XKRnMxyCHh1
Eu6bbdxZ9MGuIYmH/M2QnChw/E11KquPXg/Ub/SI/0xu8t1AxjUTb673OpGV84W1+Ni1D1ECByic
3XoQEQ9R8vZqjgkYtYpjA16LVJjyELXOA2pPAQDoqkPMUeVQA4WxMom6hVKiij2JUUI7GsgkXnp7
3PjsnUyT7tFpy2TFa3SGpkQWO2rGJJoFC5kr7qt4+s4i9nbbzHRNK2EFpVoR7sfUDQEiTZBH8lFE
ZPJsZV00c6MyAPHZJo1tCRI2Hrm4yAGhcA41+muCOprBq6qDlYuHAQmUcuh6Ce6bcur9z22Et+pN
c6NyALGpKJq2sZCOK60j+DGfwaC0cWKUcwBYTqrGLGYvbBhhR/CMiU9JZjjHvJH5z22jVwKIa6BE
BrUfLIx7mUT3I2qg55+mhZeLlVdt3eIuq/LuxA0sZtyikLYKeyJRFQpmi0PRjNWpGcy1l2FdF4pb
TzwdgQiXJGwT7wRBtftxmp7ykbzcniLNbmQprjtCADuJjcYPK9J/gaTgd1RsP+RT/eAydyU66ExU
cV1gP4F1ltwPB5OUQNCYKA8yQXVx+wN086N4L4pRaYLCDT8czfbs8+yM5PcHEP1s2+BUGE40wDgB
K/RCsJyjxoQmQDrvaGptYWLCRq3ia2zItZXIJ3th1jnRo1OnFcp8J3/vgPP/earlmtS5ZppUpA1K
30enAYYf3J31Z9R/Hsw0f/TGYgUgoVljU3Fmq+ocAMBaP2xty/gGlWDrd1Xa+baboYqGKVEbmhEb
+wvLUZ5J+LcaVSGbzEdVhbPndsG4lSxsW7wkMjED1VVm42fLQgX+7S50c6N4MECBA6tABxtmbEHy
+WARMVEAOUT9aVsHig+DjwyyK7Xp4OKMyhSgq/NdMroruRHd6BXvXVCaNaEZC6MprDo24SkS+M5t
A1d8t7IpKI+8zg0hNg9YTdWC0n/0v2xoHO+3/t+xmeZ1jsyraYWgCwFfud17O+CZsi2LitaVU7y0
pgTkUaMVFkXNLkaChzdU764E5avOisaXU/27bcUeQf5FopSE7sJkVnj9CIi+hzo0X6zpFV5dVnSh
OGyVCOKNVuSGcV7094PkBti+uur59tzrPmD5/d0HZDFw+K2D1u1ofHVLoJt7aZ2ttl0JN1d3LYx+
+ap37ZsOzaYiQ7qiqftnVK8GnCdPoLTaUxR1bTFO9KG4LaolUVUYNzgWVh0YqfC4y34AgeetrYBu
jhSvZfkghF06RdjF7fDodBM5RW5VPacjdbccT/AJiu+aMWg0S16UIYjAHzNblLvCB13KOPy+vcw6
I1L812pyZvnUBQMVao5OSQXYWhKBfOR2638YP/91o3F9VSkw8qPEgOYxymbne4DMqh0uXcx2jhZN
p12WTQdcntwShFFgsnICPtyPlRkI/EHMTz2KAGdhHCazPHt5Cwq2FHVOa2mmq9drjEzxfiuzOjdG
siDMbRMPdvkxN8MhL0BkFu3HQh5vT4DGQlStQcOtHS/q0csCLefeg9Xt8KawsqfqGlcCwIKeQ5GB
VYBzt3ksbIbaAgk6TrnioRrTYEu37zy0lCVIKbxZLnvSx0GiIhnF/tnh9sToGl9+f9d4ztrMbPEM
Fgpa2UDg0PnOE5a1zfGZ4vhdwfLCtlkURqKODsQ0wEFWCn9lP9WZjuL23gA0PhiWZVh6rNszt672
wFZ88xPUPQ51mx45E87KlyzmeM2BVP9HJSFpIhOHGyh+7WHHznGepgHFmmQ6o+g+Q0aoLs9JF3sr
X6dbGSUiTLU1UuF5LHTnZnoCeJ9+9Dun+rVp3VX5Op9xoyhQxIPLCgAgRtS/mVm3MnKNP/xLui42
Ha/qkGAAf5f7CIDU/OixpgziKV/D0v+5VF1ZD1WrDoKFeS5R6RpCKwNFGN3Hvmh+GtF0QtAa3M8t
0JJALJ0ygHYiZDaHjdOmuLrsQH6a1UMUOogo9QGFnKV7NCmUk46312U5Ul37rmVO3/mj6chpsKM5
D8kwkaC2ffC7EWRlOcCMBxSiekBTdC5oI0H/U4FU83avmkOAqkrpz01Ugz40C/vBSA8owEWR+vQl
TsBUgHTqigtpDNpTgoFhMVRg20MezvGCoYBwz34EqfaK0elaV4KBmaDUDmXtXig7Vn6VDvBGOwep
s2llYXTtKwGgBd9evnDth2UPmuUhP9t+uwEm7bggB/l7zfOmMRtT9HkYs+KAKvhfIuo+315YzahV
xTuImDYxeMBkSIvGAO6I7IehXMtVWssArxirKnaXSENQC2hHeMMnnByAA3qWiCIieu7z+jLP5mMx
/FhNy+q+RTnKk55bZLKjKJBgctyxjtAdb5y15JCudcWzQSoHpgeKKizLBJpkQg0VUEWrkhMat3YV
t04lSEqRCM1AcG07z76Vo7rMYBT59/FkeYC+FYV7GtsGxcKzsyYopNkf3eVT38USVId0QK27KbgE
8MhMUF8HtC7iY+02OznbK45xPVvugvjr725qCKg0MbRrwoHJ9Ik4w/TiFA3/ZxghE9k4DpiipiBK
3Ltlh2ltfrFS426TeatvlJYJUpaxm41AxM1FgNEJvNa/NzXtKvHEQ8FxMYM8JEzB3bGrrRREgKxZ
kyLQBFxVlM9qszyJpSlCWc9f4hhVzQBN3DWATtuif7v9BYttXfNOJawsMsZpZMToo2PdkdizvbcQ
5PdywCXydheaU5Gqv4caTdBCQLg5rJ1kuK/HODrKNgXfYlbKE54xsn1LInGIB25uSTK54Hf729h8
w5kpCldlKKvkkbj1F4s0oT9vDMWqAB+hlTWa9QjCawISnSjih9abupUF0c2WEmL8wh0YaNP7kA9W
d7QhsgtaAhdUDmNm3ZVgLjllTgXa0Yzzj7fXRxPUVF2+VnBSzo7XhQnj6TmNO/FkGVOycifWtb78
/i6+JPHYGZ7ZdMD6xANw/g1zvw41uE1XrEvTvgoPiIndz1BENAIQgULQRhpPbZF92jYzStByEeDB
M8vbkOJMUuwotG6Hgz3hgWll8Brvc5T4gSRIHTdzxwIC7RAnBt25TEGdER+2jV85jtgZFGYSPKeH
wprBfeGN5qFxxjV4gGbncJTQkeUTy+LSYoFvfEzlvQNCc259MMbXKRUroVsTAVXZPpdT0ME2lAUy
G4a9jJ79uj+AxG7YVWtK8xp/U6F6KfBOo0yA1Cdm+eQV5MXBF3UJwBo99+9Hr7Z3IqIb1ENwiFOR
e7SKkHi1bQOEFcmed92eV2uIMY0fqIi9yvaFMWH/DpLRfhDe/Fq03srmrWt6sd53LpwOUSzAE2GA
lkLgPcna+XG2ssAaB1jQme+bNhjxpqGVRoCyoKPppic+lr9qi582OQBVHNjM3DHhoLMLEhBugv/d
M3Zgal3DMmgcQNXoKwiooNvcMQKUNF1IBvIlaR4ycNvRKf6aDmIlguqcQPFiZ/Bd6oH4J7BqMkFu
oz8Jz7gjeOQD37e73zZTijMvXEcxn6kRcGP6aJgpaHrjld1YYz4qTI/EYNKYcQ0IGsZxDXbus7L6
envUGvNRMXouiE3dimHU3Vzu4+HN6j91ZrEyJZrlVTF6ozX4YIVazo1+cbKhjld6EeptT0h81t3W
7WtZ9He+NYJCD3pT8C3S05exdQ8MrCrbdhdbsX4HFD3lWGFr5BREzHISzxVCDjW9+9uzr5sgZfcq
xGwUU4eFBcDwVQ7yAdw6900VP/fddBePYBS43Y/OgBQHQFVnnLumMAKgYvfYdA6L/d9uWmdAitm7
Udvm4Dn0AzHOBEygGUq8Cutr4zTpthCkYtxAqdU0QzrBirg4u+DJXmhqbg9eMy+qSB0kFOzUoGYU
9F51hNb0vvLJSrZBs7Qqno1Ig3SOj1EvIX+ufhY4pWNzr8sHlNiszL1u+IrpTyDvBJvxaARzBn2Z
ZTekDIwTt+dGl3ZQwWw0j51+nDwfO4t4iYR1MECcDLXWARR6jiNewCMRzCDlBB/fSn5MN2fLd75z
5SYGjoCXWRPaVffGq/GLNdgfqceSfTvTgw/279ufptkPVIE6lJdPKDKCQIzVAbad2QmoAQdU1C11
UZe+XwmtmnMRUZy7a3vo7oiyDRPPffRJ8auzwFTVmw+l6O5Yn75OU7/yQbquFP92sN9bqAavw6ky
gnQkBzdt90VtP8Vdf/bdJMhou7IX6eZO8XcnBXvQmHp1mOf0Oa6KF79kQRW30CspppU+NHbwLwRa
HkUiJ3Md+k6MAktWfrRAf4YCtYmfYhxvQFu2llzTuJCKRitMYk+yBLYViLfhpc/jJgMEnhvbHn6Y
Sp4A4l1QSDZ+G0Ji84ec8dJmFXKjv6hYtxrMmsgnN3VI46n60s5BC/W+PdRo6AO4puWT67qICbd9
RmNilhJrwOUkZ3PEmqB+tTwX+WCiPlQMl8wuxWHO3P7k9Kj4LSVqz273qFuaZcd5Fw3KGnpFElUu
IWhvBYSJjTZju8L2/Hrlk3QdKOEGFIajZ7QGdncn/gyW7Ri0ONPa0UHXuHJ0SL2smVjUVKHlcOch
8xzrqa7G6Pn23PyBK1/JOqkoOC9zDFvKCN7ufxZLjSY5z0jMeVBEK91/8DTTWB+A4wVNPh6cm284
sx8I+EwHCpZI1ESO35fznujSXY6yJ+JAbc14c+cEdcEGtCYS92H1eqibCCU21TVK+qIeVJmptHwE
JDa9Sitbe7XVhQolHBE3jozIl2PYxzAOMwpbI7/rhurTbHsXp90izItrpwqqi1GAAGbPrAs7kj6C
9v3VkNOH0c8fOzf9dntJNfOk4uqmqs/Mqmy70DEbsuvBfAhjr/7Z1vgyfe98qW8JFAqysgvNeIDg
D3m2imLjuJXAMAxIwAC43YWQAUpfmD+j4hVF7IfbA9esrwqk492IiTDYiORX14KCtKT1Lp1kcSSg
akc1FO/3zTTSz7d7063B8vu7aeJQ75jb5XUCigFQEqDpvGMRFSsBTXNUVhmlUCJLejI3Myq987eW
5i9Dk+0H6P3dHrxmZzaV84aR+K0z9diNeZWBWbJ8XBxesO5iJZO/shxX+c8WR1C82WkaSBaMaRJC
Mw5qyHvEDbDu/kjL+6yyDxLlukbq7kAhnfb2PoKQWo/yB3f1kq37RsXd+5L4KLcGsC+jw7Nn9Mc6
dZ9Jwr6AtnDTnYypKDwBVdc4E4YfNGQ+Ta14zVANDzGqh75AfQDbmG5iKh6vB31DOtSo3UhS2Nrc
o5Ij9aE9dtsYrtsaUwF5wp5BwdxWfShd9gS21Bc6dofR2pbAB8PQ345SxSMRlW3wMGnBLQk9Gn83
QlBtZWPWDV5xQ5s6OGS6sgIYr3ke3OoTOF7vcVN+uT03142IqTg5jpnPQYBTATjh/qorK0YJEPbN
rqu7O+6tZneX0f57i2a+4o8O5ADcaDaqEDTU5nmC8iZIJ+N4Jaela11xxMpyJ5QyRVnoViPO+Fa6
HyF6d3d7hnSNK26WFWMHJF6dhbnn2nepwaARmjhrwBVN6ypKDtp1STaNSRaalEMkHATbd6QeP94e
usZ2VKAb9MdYUvE+xU7XhEZfo1p2vDBTrkQH3diVjbR2HAYgmpkCAFzcixQKjkazVhhg6caueBVq
uopWjiwN+9ndlz70nNwzofRgsPTggF1b1gICf/bR55960N+4qB0om3thfUHe93h7+v6gh65YrQqD
I7kF8KE34jUb8kdFc59BYDiCDCb584cxqJr7uYFo1zOof8GHH+B94VwBvz2CWaqK/L0sfwwSkpLp
BRTZeyuHKqv3Ie4/VH1yIo23s9NfRQ6iivw0tP1dD91D+mWavrbRiyi/ptUH5uUHNI2eZ+uLxPUc
vYFVcw8hjqOAvOWEG44PUPecv80EBMayPbVt9GrnzR7JiQcJdU/HhrZiA0HdUy/yXdzVIT4CVPGg
eXqIjN8CrP/kqYd8VAMK35EC9ZW0UMY7DfP9bNSXOPcuRivuAIT4mIo/g27BBHJ7fv/cza7N72JY
744YPkRADZPCgGjS3kX4EJCqHAoI5lL5uYee38y/GwlBrd0Jiy9BWmtDe4FYPyawvYKzHPxha0lB
nbUpNxSQ2+SGnfI05JDe23WD2e8gAABMH6q0V772+ukNzO1/f2xn16ins80EpUDQoo0AwsjA+gNy
3qco8y4WdChuz6ruU5RgOIAUF2QRUI3MwRa96+2i3YFB6b716nLlS3Q9KBHR7CzqjZ2Mw5HCFsBB
/wGK1KD94f6n25+gCSwqUhCoWZJBwBXXJPB9neO0yQ4FlHwOt1vXDF/FCjY8AUc48A/B6MOcQN0I
El4IThzyvFt7/9DsqipU0ANP0WyUHc4zXNwNeRpA0vCpyKeL55KVZdZ1ocRHCMLJgkNbIXAjUIgD
NWR540NSlkdQbL1um6hlAt+5J4QyIEXTpSyY7ag92skjYo51NiIybjMkFQNIaVrm1sy9ANw2p6Gb
Xkg+f6gmvrI/6RZacWpoMyTQE4m9IIfm+K4RI1veuxDLvJWz2fU8EPMUlwbWxadcGFFgQP8ImtTy
R17J82h5B5cND1VH/4E2TrTSmc4pFL+uaQWQZJe7AfUE+wZ9GQg3MdiZv7IYmhw3UzGBvDYtSNtn
NOgb/wQcynfwsz9CN/N3Kfl9haclQJ2jC2jHj0Pu/75tYhorVsGCUdJl0PISdoD3/49patx7kCfF
M9m5q+nK4dC/fvRUEYMEz6iZC1mKgBT+3rDd730md7Wc75tFW9mQIJrw2Gc2te02z3SVY9EAPVn4
SD4FU+f/MP35DrJwyW5m7QuooNbcX2PbCzPpe9+UEMs2OchuAzqxx1YA7u66H0y82txeF13zy+/v
XL/xs4qOsTUFzmz6oTdnFWisq8Svd0UMLeaVmdKZnAoXnBvIxQHi2gejne95Lk/1HN1FPb9P+PAI
herHXNQfeghgRt704faXadxIhQ6iXhM6vY3dB7aBQ51ty1/+bG60ZiUeQB6pR/UB6YMiTc7dIpkM
ftEXyOjtWzaeto1fCQNNNtojqDv6YCr7sxyM1yEaXm83rTmhuMq+7hhNDF5E0Qcz53un978huN1B
Cu9UEPoMbN/b7W40tvUvBB8UOUXrF30QV9XJLf0vINV4cVO+sr1rgrIK10u7sReR53fBmE+vY1b8
JG5xghzFOamLMyG4SPjlyoTpvkTxdN+C+lUee13Q2/TjwMHaWyR7byxXsomayOUoPp4jJEFDOuqC
srLEieaQ/GvE7O+nInKPUzL8wpYQPQoXHIEVuFdX4qXmo2yl16aIRx86un1QyeLBkaADi92p2Xdp
8XXT+qsI2hk6sVNBrDrAi/+94fsD6tqgKNTLYuMXLK7/LngZUza3uJfWQQ3B+q9EDlOQFm364Dmg
qdzyDVSF6iYAONakKkwIvbJ8LwzRAmhnBi3Iam93sIz131cjqqJ1IV7QNMKJ5KWeE1xvJz6Lxx4E
IW/bmldcvewpiCMn07w4A/Qvj13TgY7ZG5q1fV0zfNXHC45ERgV9nUvcJX53qPFGM5/T2hVrZD+6
Dhbvf7fGXNLEHvxovlAL8lb73mzS4g7MKFF5t2mGVHBdRV02xdCdvYxO8WOwk++NWEO6aMauguuA
BJxaJjt5KbvGfvBJPEJI2RaH2wO/7r9UxRM3vRUlufChYV5VeBroXVAYy6aAmqYcVrrQfIAamBB1
+rrrYJxVBirXCYcqKO0Uv26P/yrHvuNSFUFcjb4/oyBQXqB6Nl26KAMXFZ8rKBa63RmK9GKPl1Br
1xqsOUxRjcjR5u7jMJA2hkqMNx8Gx062PV1SZ5mCd3YG3lMagx1JXiCuBh6mfkpGiKeV1coVRTeT
9t/N1xLSkiwD4C+3WGadUa1GKUSgpmwTfYcLWu+/O4C0YgwGNSEuoABHoJqmcmFOdo6310o3fOXA
E5M26UZwhF0Kpzk1hH5ramRxbretqbejjnLSiS3Rc+jpgnwWHDb7Ihag6PWOaTHul202MWm3q7v8
YfKiD3FuQN2q3vvGWtpd92VKgJwMy6u90ZaXPnHH8VD7sTCDzK3JuDJ1GjdVwchGYvgQrYMPGVb+
hNz1uaApByvutgJ1qiKR/Vn2SepzeSly+btE2iEV9HfHnOfbq6Mb/vL7O78oTFnUDkkw/NhvUAHJ
2xPopOUH0kNxbVsXiukOEeSU66iWFzzXyBOtu/o0FMQ4jv3863YPmkVWAb3gISO8adAD5NGKY25A
kSSHfPiKAeumSHEOs8wha0hRkz3gce6UQa8SXNnVuC+h3bwyRcuZ7MopgSouMo0lJ12Ri4tBoHEs
ZHFKPOLsBz5cUt/auBMqrjDbSVrypBSXXHT5vrNT69xTp1vBuWnWQMXzmqDlj0xRiAvW4tLA5Q+C
dv3K/OgaV04JBYkNv4Ni4oUYSfzSA1F31yeo2d5kPiqk16jMaE4Kd740rTD+kXYVfQbGyFgxH93Y
lXM4dxgo3cH8fLFjD+p3OZQ2/KbJN45d8V8jKyiqBZrxAoVT62RA8O/AIXKw0rrG9FWscEylTRZZ
7UsDAjJ2bGfXe7FJIr5C+cpZu+jpJkjxr4jZkGql6XApAGgHBbuFgpem3MSAQFUuzLhPOi66eID8
OKmfuSOSC5x5W2UvtRWXsulUuFHa9Bc28RjqkIU4W6Uwj7ftUjP7KkgYZfxzCgqh7tK49j0ykk8x
Kw/GnK9MjSbo/AsobPukl5x2ly6Pfk5p/eZUFBT2XeBX4tPtL9B1oVysaSm8McId6zJkIFBN6MvU
zrsGvNf9tC1XQ1XuSwP62j0+pLug9u6Re3OQkmxf9+49GOzWFPKupyKoihqeqxYyoSi8uwxjMZ+6
Jq+gAJiQe1Bh0yewYTkovEutr5lZitPtibvuE7bKGWN4AGYJVxaXRbXxlPQ9u5N1ula6o1uWpdf3
m/5oQY8KiOGLLZm1y+sMXp1M9aGBzN4xb421B6Zlma9sayomufD7GhJ6dnshPGPnzJTOriihSQ9N
lHa3bG5VvA0bQlVg8uxyCFLJsr3kyfhrinCSRdPc7VfO97oZUzZou8qtjnu0ucyCfkA9f7wg0+sd
0HLfOGD2WxadEiWa9Pnoj6BF7C55WQMRNhr5aQmNK61rosm/AMgAV0aGMWIxILhi9PFjES/aNwJ4
sE3DV2HHlj0XHisxfI+wOoBN4xwfgxTmduvXk2hUxQXbHYRa4n5qL43HP+aAZQMRFnp5fpe62UkK
vDtx/uiI/uV2d9cdkKrQYM8uuPTnqL5ULP8B3R2+871646b9Byvxzv+8rh3cbnRRd555xhkn1fgO
qtprb+C6oSvebRtWHLkkbVB8ZgISC50sgUC/cZHtv0OHqGOKZ9ymudR9lD4lrnQzqIHT5vvtadcZ
qXIWmBPhOWwSzcXuyKLxGLsAVRAf2fgdOMUiuXKu0RmT4s6zL+kMrtz6whkMtJ2heubNPQTFjb66
5LKFymvB5MFETvgocp8dtn2d4uBDZPMcZKj1RQDTCNk3+ltYTmjTNa4uTZRSEb3mNIASCyrUF1nV
O2NyT95c/7TBdgum25VDg8a4VESvxx3S+BXl6AIKuKIJojL5vGl2VHLMWSCPnFtg/zAn9iGl5BVy
Qv+kzSYOUZeq5JgtlJbmrJjqyxTXXwWDMg816BoFiMZuVUhvbXeG77iivgzGRI5JnYsd+OLpiYNJ
aMV4rs+8zRTj6VNzhIKyXV6go+PsnBn6PQ00D1c8QvcBS6/vQlLu8OjPXeIC+T4TugPFcw5isqNo
5q/bVlcJHHkmICNvWPwyLsqCflcfLW7i5bvZuHuqUOG6nhlxUnCEcCf1z31vl/exs8ZOrZseJWDg
0NJBpM4poYFmnEQnD8ZQvJbmNuAjNZW1JQUqxCJPVpfMZd9KVKntmil9vT3x14MCFDKVlXUXyZZu
hqg9I29O4T6mNAUxFIAOYFJf2ZyvH5BtFffLIwn4YCdwXDUTgvL10vzMBaMHz0PljOVaeKBtvOFT
MVtrNUjXF8RWscC+GKhZ4EXw4sZzhFgHeJnRR85OmPPaLq37qGVC37kEeC9mCGT41QVp8nNsi1dP
yq+OEb/NKVB4DZRfp+Lj7TXS+LZaUUUykqRAkBWXLu2sY9UiLQ6kYbGyZ+vmSvHtOCIi64q5uBhN
/mTyBsQk8b1txStbgm6eFM+WmWRRO6B5gXzB3ouEvHRdSU7SBPAudZNqx1zHDaJ2W7Id19S/Fyan
DECmiCPNRI231iPZzvaNTWksqEb93TbI1V2wLbEuWCgCoblmpzsrn72Vlbh+7mDqK4QEn9Y0pk4X
tB5QrxY07xq5b11H7jxePfkz1MfGoTs2IGDfYljMUdbGYmOelV7OAyuJ/J2AiPOO9dCKvN267nOU
hUDyUAKHkfGgmc8R7hHzUBz8PAVK9WxbF2bzXbtF+9tBckkJwBlLenhFyoOUk0M9fPewOrO3rSyP
qaQlg1+WTt+j9byK411kILHbuiI+3Z6m6w7C1CcC3yG06TNRBUlvOz9pVww/CZvmSznG8oflVeB+
tI36S9dIse0OwNRXg8EfkmGUpFpgRQQ0gzGHKGpcjfaa/s71iMXUzGCNzEGe0qkNvEpm3o7zigwX
dzJc9uX2pGk6UN9tJesgidrYVdB3ySOcIqiYuYlvhanvtqiPhGas61RBC/zr74GO1bAzU7NfOcfq
Rq6EECJiuzCg5xOMdS45tBFF9dsyPft128Qs3b7bliyJawSLJh44xcg/GTUEokejJCtlyjpbVQKG
XTZQcbTiMnBickqpeZpxGYvBV8xacpdgg2WsX4F36LpSogfesr0a9HIDosc3yAd9yvxnRKtdJF9Y
wvZVRva3J+z69geO/b8nTILS3yhy9IOwJLrulELatIIQ4+3WdautHN1EZQ60ndIhgPJBs6uouYc8
xNp+oRm6+qiSuV48Eah+B4WRez8ytxDPc2sFQKu+3R69roNlbd4ZEzTuY4eYcIUUTMQ7YjQHiCBf
oLh6v6197+/23Z7FKaoNq6BrU+iRT5Dz7F3Tuq8S01vZsa+fb5mtmFFUjjbpWtkGIonsnZ8NbGf2
4EvcgTvAOLasrdceAjVLrb4lzDYy2ZB6rQOn5b8dp/sqymyNVka3EIoZ8SGZmZfJLnBIdpq77mPc
1Oc0ylZ8TTN09SmBlU45ZLJE82P25o/tneNsI0+AEMffS+wgUYZK2RwBOjO8/SjGL7HBDiKayh0y
ZudNdqQyjyRZPzYVclrB3JpPqZu/Ljmi1mJr93cdglV9RpBDLBPDjhtsN3G3yxd5FB5Nn6aO76vY
gs4RkXsqml+OF+8rkq2BI3TrspjDO/8DYUcPZROjDlIaI1GXgx0s3hcz4IjbJk5NCZWeb2QTyMWB
nTeDivMPoI36UBvTin9rxq+mg2x7LGUyF21AHf84uPljwaufm5ZcTQd5BgQunY43gC4n7KnrwDBh
RSy52Ha05tCLif77fYKpqmOyEw1e78omKL0mPpiGsPe5j3fN3K7TLyMFMjPO/Okhm8xkjdZ8CXzX
ulT21zYbmUlR9h2QEvidz2YCSU9wGfeNWV2KhEzWJ85bYhTH2bE9bqycQDXRRX0dGYjH51qQ+n85
u5IlSXEl+EWYIRYJXcmtKrOa3qa3uWDdPTOskkCAWL7+ec6pRq9IzDilWR4ktEQoFPJwT9KQP5d9
fQ4FedJT9/XxUq3sgn+lA17tYoiAGT93mjYh4KptnntTzLIHp5oummjjEF/pwk7/e8ghhHfBuSRT
VHx2vXx89hazD10FTOl/zbCM5JgCytcmZZkRfmqjyYkug0I4u3FHXjmk7McXVykCjJPfJh74VOtJ
XEjnpmDMi+AkRfFj1zLYDzCt44khqrw2cQvH+TZMKkhANrNVf7G2AvehvVpkysBQ4APrlPhzqmI3
607UKfcBDSL7RWSMQALcD6RNTAkp+8n75Mn2UjNnA4G99u33/199+2KcefH6uU3queRH5iLg9+tu
S+ZxrXXLpl0aDnkrkQunZQjh9Qwq7o7auEysWK7NiQJ5ImFSk7a49+beMWWQXIruohtz6rmXfdvG
io+9ug5cqNe1Sd6CG+4yZZHkVyaifquQZm0MlnVR8DZUrs+qBBmBpKHiVkf1DNynSffF4HZqny5E
AV8P851doE0Nf3GGbp9N2Yn9aqLQTx14mzi4PF9ZkCIzx8r5866pt3Wv9DhM4GrKkNXwpyIWfZ8f
SsU2ts7KtrSpOdIhB214haQGl6o6iJnnh8LZdJkri2qn23M8tWpU/usEdV/zj1p2OJVbvfi/+3GR
fzyeHv72YWkTc0je+AT4fDi0OnsBRZM8uH30p9NCttsfb0M7HWmqPtbuznPMTsN3WTX5HbhBkyrV
Z0KzP1Vufj0eytuLwewsfKbyyHQQvk6WqjtGXJ1BYLIrxGN28j3LoPKkQt0kbVuAjA3QkUMIIcRE
TMs+A2N2tr1lEZjmp6ZBZbxz7erpovWycTN5OwZjNuuGnwvZcBdzPi3IHhIyNqdRsPoCHZDo6Hne
cMCzLxg220FvzNfbZzGzk+1BqPK8qmEXWeMj2Ycd1M9jGGeqPLb9PvY6Zmtj1boqptFB9Mqn+gzu
9CwGPPzz6PaHujYkJkQ+R874/fHmetsWmU3+gVxfUOSpQJZXs7/Am1bGUBJbjiF1N6Zsbfdad2yA
29LZBY9ckvvNCGyq+jsvkat+/PVrjdvnT8md1qsGlXQEvF3SeO1ZdY08Pm59bW6sw2dxRT2MHTLg
fjqdcBl6amT5q6vNrlwis3k/UH1T8GoydSJM0b0gcqcHNgb9RjZu5eNt4o+sSacR1LUKcUt47IL6
pQnVR0duMWitWIItbbXkKiyD6N58p84Drf8sC/d9HUXkMJTVzgmywsZ27Nt0qBqVeF1xlLx/EVO7
kflZ2Tg2rYevXOaMBRyf6rsKpCLOhyhV4/nxvllr/P7/q5Cx02PKhe/KRBGpT6xZwKRnwC23r3Ur
ZMxK0jRhhbzbFMl/EAQ8yXaf+BOz+SlEWJoaUIomYXwhZzf1QVwSNVvZtrUdaRlrAVQJ76f7w8Lg
xLzO7inP5qXw9ZfHE/P2/ZjZKIe5rUa/BPNjoqhGgidPuCfPMxh+a0U+TQ3dYLJdGYbNTAGOnqiL
KE4d18jfulcXCVKsyA82/OVa85G1eXINuR+OTGHpz7GZ/qzCrzrbSgqvWK1NSpEXZqFOCG8/dOyr
MdMNDN1fmpE8NXsPZWYZbVVgExFp7mmp/uI29R886K9UjFVc+OZZ0OESyi0w6sqKs/scvjK0tBkz
2RRFnbQDWIE89qS9rox5Uf4GJ/6LP2yVoawYtE1SEfVe5WWSyqQxYKqPy8KUeNsd0q3b99o4LJPm
E4N2mWZ1EqkIT97l8MuJyvdgn/mbt37Sj2bD663tLessxssbH6HFWSey7i5OkD6PQ/7Cc3/D760N
wzJwnS9y9tz7i7HbnPpMfZBlf0bhyw+fN1eeecfHdr62ia1jWfcZ77NmxivW3JXPJs0HcAPo/Dlw
q8+oFdoZuNq8FKVyh6kdU4VbSrG8FGOjQYpa9n8/HsRK1hh8PP/duwrZaIHUsEp0lb0LPdMeOyzE
VJfPuhWfUXZ2mSb61Cr/zHuz4bpWFsimpSCzQ3CXyJqkltFTFpCvIF96Yu70CeUCp4bnG2Nb2WY2
McUAztHMqYo8Gdn8rQvLC654n3tQ4DyeurXm7/+/svpB0tCAJrJJUI15Ghf/Bw3Ex444G7eKteat
07voTYmCYjjguU6/Q8nsC0OY33j70HLgi/vv13eVx1g4100S1cPXcfF+Zr44+G6wEfatuCq7Kt03
kd8rrZpkaPJPpbPcTNducfWstW3Zt99UI+DloklkmvFf3uQ7X8aw7P7et6yWWYdmEUXHIqR5JNCc
z5Ei6XQOUcoAwsyq7MSHx92sDMJWyFmA4wwA8q/vkix/Zo74JUW64f/WmrbmZw6Ab02HqU5GCn0l
PyiqSxSAomffh1vzUzBUdZuOZUmlPPUsUMELiH+w5e1WXIMNNKHMMWMNLGGiB00uFeSfL62YykvF
AueI6gtQ5FBfnB4PZUW8jdkYE0dJ1FogKZwUklUf8NqavhT1LE9+FkTHYQDUBMludgjlqM+AN4mj
R8Xwkqt5lyg62DHuaaNXPiQKhyxwXHknoFBuLLkJURi9U8cFsPP/ts6bItMFhRGWjtPGzVSDzc4/
yxDEsB55mXtnYx7XNtx9MV+NwnCwf7lZ1SQjGLPispmceL5zmT1epZVz1i7xr0sJ7DerZDIP9Es6
s3MIdUIl5DHleMnc18fdCb8agVKGcQ/Fb3jc8L6qUccjgp1JgA5sCbcuTCtb20bOsZKMg8pCKMGS
9nsuyTvjLglPi8NEp09522ycG2uLYTl246YhmftZJBNKS+IKt5142F6M+4T8/+MfszFNQ85E4zZS
JktfX01eZJCqZtcaQiOPF2Ll621g0zwz2qcCt8p0qc2lcWf3EkTFsM93BdYyoxhGetB7LpPA1T7y
ZuJXFm69I6/NzH1Er7bQstQeGLzzKpmdhUFefIizvP8JUZqP+2bGWlcQKui+Fsh0MAhUxJ2v6oNI
N6VoVozMlnyC0BNoP3Kk8RvAxGPkg35qp3mG7o2IpWd2vWExG8bUAb7heXkmE2aqPjgi/14sMeJm
8X3fFP3f0VQNc1ATAchg8TlL+2MDOOrG1lmZIBvHVA0LrUavFwlkH0+9LD+gAucDh2Rb7M5bJE5r
fVj+mjSOnAXzRMJnfs45P4ZldCk1fVeQ5enxFK3sUrtQnLLyfsELRFJT8aHIlTdeOpRAzX8o6C6k
3x53smLENm9TYEYyuEB9JcXQkzDORUTUx5HReiupuNKBjaWpJYS3AkWrRPRRdNS9uJq5KDbOgvts
v+HibBwNBIKAzpmMSJoeL92OgwNA1XJ6l/Uyig0iAxCAOOrA62BffT1oEf7rOorCx1GmSgFJHxr+
GPNgvmbOYp4fr8bKeGySK5D6FMK0jkh6vHoMXvrdNPWzmZ3j0JRJ2Ze3pmj36bYwm+OldxcalAHO
uNoN/bsebcwXTs+PB7Ky6v8H2DU9dXrVAasdmfziekF9NHUYbCz7WutWUqLVHvUH2SCfyavxSHhZ
Hs3cbWlKrtmdFZMHPu5DYYlsXcfdD3lWv6dZS+O29o+P5+btd0Zml/FLeFEwG7iImz2Af1JsT2L+
6Obu3DZjrGt5marsxQXh/OPuVoZjg/EwO0h9COQ+tAi/iiEDI2NQxpB62whi1tq3PKFrGu1QJfGq
zFR1gga8vopG+gc9uOr34yGsmIWNnAJMXgu3p3WSl/VVe/IbAEzvXNf8ID7ykfn4ReTlaV9X1tE9
Al82STmKxJnV92wRzx0yqWUgXiiZPgedBG+VujzuamUX2zCpfAqMjlLhvAOpz2RQzoBKnFiAN3tj
n63NmrWPUfvOmNRwjvOiToBMXsbW/ZAafcpr5+aH4QkXpg3A0dpQrNN8bjQP3RQLVGXpd57xFy77
rQe7lf1lg5lEyj1kbKI6Qb3977KsnrNUfyoxhF2rYMOYjMHrbChbNC+L0omXrOMxgH/zvtoIZkPJ
KGYFr1K8Tlzm3VkYx8CNMfG63fCFa9NzD1BexbKOW7rlSDE9um1/txHYSaP7PaUqvzyen7X27/+/
an+SQzH7FRLAARNnPtN4gTZNLHXw83H7K4HUvzIpr9rns9eibBXtU898bmTw4jXT17b3ngsF5rTH
faxsz38541710ZJlKvKiqBI5cDysuXV1jMad3KrMBk0ht6hA5Fwg3MwNuIKHZojxTrgFFlybf8uK
I0iGaaGj8t/kE5zP2aWo3feLnXfQf5PNr+ZmIGVeqSyrkjJSkJeWJAWRhd4Kl1a+3gYEtybyHNLD
B/ljfswhfx7TEpeWiW4S5K+srY0JDvO8HemEteVuFMRUqu9dFm7ccNe+3k6WGDU2dTtXSVORHPUp
lTg44zIh2PCKjUPgbSdNbDBFFDGu8rbzblFvIGxcQPSB+xffaX96nfdUqvpdmW2xX75tasSuZFzI
wNJhTqdbXbL+G4M20YcOKjTf8qkh4gA5MxTd7DE4YhPKeND2EnmtvZvjjL+qrL52/vJ1X9PWUZON
WpVL7Xg3pZH7UWT0z0vpbnEavL2biA2w4Lir+BRVH7fWz1FP70KZpPJEfXz87SsLYAMsotGvUOXb
Q8hhnA7pHP32lumvwdEXNwCf7eM+3t6zxEZZyAKyP0PGvFufjtdBtO+6kRz6Ivi+r/n70F65CzH4
qCLAkXzLpuDJNeG7YhbvskVvbJy1GbqP6lXzfAb4q2opvdUD/2Ps0zNW4BTwEiXq0bBxYq6t8f3/
V30Y0TDw9Y3sRnL/g6bL53Deh1cgkRU9Nr6sdSn5BGuW7P0CvWD3oMFwaGIeIt2xMYC1JbauP5TM
BNCrANYVtj9AdfApD/svkDE/71ti68RRUxWBsCKlt6Vj75seGb1UhcdAZk+P219bY8uCHXCYET+o
/Rv32Ufj84te0u9eSJ9S0X583MXKEtuAC0DGnCZApdCtUsSLuef9k9fBxhZda/vuyV9tnyAyIO+T
zXRzx7vHzjt21Es1bqztyiMvsfEWbi0zWqQRPp1UP/uonWLTmj+KwXlqM4b8M+q0dPRsfP8JDv73
4+la2VA2AAM0EAJC2mq6hR4tzoFyoLCbIqECUa9hY9HXurAMu8RrqC/VBMeq5WegzP50w/AHq9mP
xyNYWxTLprMaFcJON3i3YTI30o9P87JsrPfKdmWWTbdLSGc+G+8GVovpnI1Alee9YEevm/KDC4Wy
nTNkWTVwTt0ExpLp1sxTeEgr2gED45FzxHxno4u1oViW3S4cxFZUTre0aECSEZbOMUJW7uTqRh1l
F+179SW2JgjpCtER0c63PidBLItsjKW7md5d2Uo2yqIvUayr8mK6CTqWt5x6+skvQe82deNWgmmt
C8vG+4D19Zgr/+a6eTLgfQnlTEee0k+Pd+ta8+y/LoRrV3kzdcZbaFx+5flsnrxQljfSpf0+J24D
KoAPbSiI38cbEvnhtdZdfgQHKyotAh0eH4/i7TwWoZZJEx40Aaelf6P1RRh9gKTQiUG1onJ/V9w5
sO4CNq3HXa2Yt6340Y0MNDKdmG+VNAO0d1nx5Ph8q6Z0rXXLwkXh0rabMZAiA6uvy1rnUDmR2Pj2
FaP7P3hFGyJ8CbAS7mDUsWO6PZJi0Deu+HRUbr8Vuq5tKsu4mRlzv8YbGfxH1p9rWgZfQSG0fPLn
TSz72kRZJ7fb69oBJxe53R9vyrgFq+Ofi0enjevWv/VX/5/OJ/YTO2+9BckSRm54jxCkehqhKOLV
3yAscqr1XSrJOwn3q5HtSQN13kYegG9NnKHWu2Jbl6SVMdoP8bVjnK6VAbnNcp4+F17FDwEttoKH
1SFapm88iNb5BZpP/Y/u9FuKMPaDTyIjB6P6EwpONcO1Yz5kUR1jrGwOz51614Tj18eWtLJL7Bd6
XYQN1/043XLh15/cRfdIDRbmeWQ+io0e97E2hZZjYPPgMiiOjzfhNFDmGvrsb5HnYmMEa63f/38V
f829r+ZKB3CeofnklM5PxotdYEdi89e0NB/DRuJkkWN08E1wWaS5wSdsPUzej4+39rd1xAOjG7SA
dZgbSnI+hK6QcT/Q0+J67xHw/Rz8oYg7UmzkZNdW2vIHIatdALNbc4OqtBeLkKpj6nDnSJuduUdi
E9mg0KSBjlBkbr0mHXiX8l+jlpcu8r883kgr82UjjPyapX7vivHG8/oyBOdFsRt+NIUQJVF+nG0x
B6/sKRtcFHopgDAtMTc+qBzvLzo95lO4VW661rpl86WLKioJ2fAb1GyrW0PTH3hynfZddWwUhp7A
TVAj/LmVRaeeI9T9fAtw8G8hYVZwV8TGYUxdjbfVBgyonYd3SQKK5ReCW+4BAR6Yj7lHvzRtjcRh
M5YHF1D6LF4IlLMdSvmGVa5Nn2XwTu/MaQg4+M0ZoqdpUVnM/XlLX3PFSmwy/252x0pKam4oqAnj
vnOquCvUM2nrfdcHG63RqBCFxcVoboU3nHzhvncdaArV4XUapl1FL8TGahhYoKjGdrhxNtUnodz6
AO6trQK2tRmyDn0xqFq4Zhhv0mUGIrBlefE7Uj+zfNoHlic2YAPceiNlfjvCL3p4xhcDtH8imW5c
qVe8iG8F8yo1Zd/3g7kJQDgb1n/MXHUTfvG1d6AgWPBnALu2pANWgj0bszF0A1c1yLRvdU1GsLzy
EizeAXvXTxQsJVMfbSz5yqLYsA3oA+ejybLuBhmdRPrePw2kygDw/PbY8a6YnI1DgKB3SdsKVqEY
y8+NVsNh3CbqXmvdMuhe8D7t07S/OQGepb1GmqeqD/dVJBEbesB5jsqIekEcLFUXL1M+Hpd+2nof
Xvt26wjPJ5X6TMOXg58nyONCLhB7Ie1mqdb9THgjRLBZf+7RB0370txooH4JMYlYU3IRUHqhKfkr
86uNlM/aOCyrBsjYo6HrjTdcT8ih0+F4DNPwn13bx4YcuIr4goxYAl4GHijeJT0EoU83POrKp9sU
QKQyYI7iOA9M2sln7gj31rWje3787SuWZeOVxsEnrIMIIAL0s8foci4WEEviYfXnvvbvnuNV+Mor
APYct4BpZdMLmPrOo8gStuyrnSU2PgmGNciqxNQriAKdOs8EhypInZ1Tb1luIAsxlq7f31g0gjzS
NLHI5nDDT6+tq30NDwcgYCUfbgHeo26KhvPRQYXl0+N5X2vdMtwwCICA7Yv+VoLs+NzhEeBS1JuA
4ZUzxuakkZl0p3aJ+lsL9MipSI046OWuUI63eDmBLlZ3jB4A3NyMy+6G+oajsElkFuPjNo5CnFth
2OJfEAP6yLSp8mOuiXOhBbBFpSP7F8gIGX3M8fh31KO/712X2KAMNijZ0ID0N6/snzSq9Fqt3s8s
3whqV45RG5QxzCKoFdQkb4oA/AsU5NMsok+68N47YbNvQ9jAjKIwhQstKgRmSP+gXtibfkyDab48
3m4rbsRm9IcWuQe1YIPbV23cAxQopiP+a2Mn8rfqL9a6uP//ypN4YwiCY8/VN4E3UAclk1MYffBL
uS+lbgMziqBuPLdHOr2gqEQAIr4+B3e+hMfzs2KONiTDjVzRg5ER8C0uwYrZeeK3lnyLA2atdcvY
I94PyutxkedtOfweu2Z59kRbPj/+9rXdad2suWsiB0R/SA2Q4lA2+lfJus/FXP6pUcMRP+5jbQTW
+Qz+XO7gcQEBnmx1XHrT+9yZ9+18G5ShIOo35j2OoLaNoB5HfWniAfrMvx5/+koIYyMyKlrkpOFs
vPUyYDHqBMEfX4cq7mrvG2PB/BQatQHeWjEBm7VNlk0RDmnX3cL5nDpTzOq6+6nr1N0XJdlUPyzn
uREDEs0CFEuS8ndtEYYbK/z2tzO7bYd7xGclyqecnkwfeiABT01NzadhIlt8f2td3P9/5SGaiczw
pCOwPX43nbxFRafMG7vnrnS3CC/e3qfM5hTyFjl6HZEopahaKEvUHoQP4rkW6Rae4e3dxGxeofoO
jwH2tkzMGC5HFtD5NIUy/AhRSoDuPd0dZA0Q9p6ty2yaIZ+xbDFsAFi9Sd9Rd4zLTBxaWUPqpf4E
MsuNGHBt0iwH0oRy6KLJFElLmj9Qg/KP7snGCNaatvzGXWwdFZe6SvKhMOc0BUE+zfH483h+3t5Q
1OYVGhFgONRgz/YN/9t4+lQE/Fq7wz6gHrXJhWYZ8HoGe2jiBermL44XLx1elB5//Ns7idq0Qi5K
Ib1mBO46LFCbqH3yjIjwNlTpZYGOw8D0xiS9vQTU5hhys1mZdkLdBghD/4bSwvB+lOVWVnetccuk
W1K1rGVhBeo61HIt4/eSb9KDrq3uvc9X7mLOg3r2mqACP1h3CrzgmvrZD1NtURasfboV37OBeX3b
8Aq0TvARoxg71AS4e2fdOvLDEKR7POuBAwxBrOlw6Z64yJuNvbM2NZbFpqJjuWe8KkF15tcIEAZW
pd+7mn14vDXXpsay2lnlZVQuS5UAf9EdqhRyD324U0WJ2qA20NVJOpc4BkbP7z/PS+B+I95Yb7wz
rHy7DWrjoZQ5aj0EGCIa846KaPiYjaqfN47Jtebv1vxqUxKU7kzdADo/4nJQ+vXv2mHcqo9eWdXI
uotDbMsDZygmph3c76D6fKYy/MPt9ykqQkbgv58+EpQYCpaVSSsrEZedBmdt/pNW+XnXronuU/Zq
avQUdT2ccJmgAqOeb5C1zKMb/P+4DykH3ON/O4h8ZwI7ygRkc0Czo9C46mclRB0ef/7a7FsWO6ml
4XV9d2VBSo8S/GhPhqd/Qcfjn30dWEYrWl6LOZyqpI+WM4THaexPgLyidmRf+5bVDpEqmmJxYbWT
JqcAqchT5angaOSmDt3K7reBbDTTYRjSHOj42luWOONF+DcKD8utfPVa+/d8xqst5EjuU1D8VIme
gdQBFZKKF95uLPDKgWtD2WQXBjrQAMbTKvtIluZzqwZUg09PTVt8Frz++HgZViBz1IavmRHXrkJ3
iHn66LDU+mQ0+2V0fXZSnsfEQfieT78YpNjjCQp4j3td2b02kZBR0UJ1MYikS11yDPLGP2oohoCy
aNxKiL19z6Q2h9BolsYr7rGcm4cI3LsbKC1Ojpd9aOVWjelaF5aFM0iMjiOyyqhFy8JPEZ/VIXCL
7DLmefhpRlHPhqtamy3L1lUwFzooUWVDalQZkEkPh47irQQ3W5ZNG/ttrRPL3oHTI50IGlSDevpr
7up/MpTWj+G+RxFU6P3XVhjio6ItcNXh3Tgc224oDkMU7Px4G9VW1tGAkw2LPbnO8pS6g3vthwaF
manaAvauLLbNH+T3XljOdQ/uK1I8RZz+iCrnfSEphIrJ1pG64lBsvqDMY3mGmamSrAxyLK9Y2A9k
S/LPj63u7pf+P+tJbVhb7qZ1a0ItkjYbvvLIdQ7G88pbBx3CQy0Xg7rGdrzU4cj3mbkNcgvnsRxK
H4yLsw6yD8tQFR9BzlcdPd51G7Hl2rLYxzhdZF0LVPjolh1pl78L2XDsSucDJFp3jsIyc7NUTk5B
vJMghB2PZRiI55DwHFiQTebLtYW3LNzXY+jUYNNL0p6pA5ODOMxltEX6sWLa1DJtDtETcMvAfxjW
FwcRzj9NJ+XB8YfvjzfW2udbxi3FXPMoXbAIkSkPDu2dA8hHt4A/K0tsA9tcML1WgvZlkmesPxSj
68dBmn7F6wBItYi/EY+snLc2dE2Dpy+Q5YhSQJ6eWtYcia9fZLVU8SD4ibVqI/+5MlehFZLPM4lG
j7ll4pctbK8ImsPs5lti1P8m+d+wcRuiVtaaMY0n3ESBCGnJ3dPoQdmNfJL0Uw5dDKf5VQJ4zxp+
m/zxyR3+WMrg0OffGlU9iWk8lG1/mYM/d+0LW6GNaUDkIheX1g7p6isvWP2+y3m3cSyu7QvL9Gcz
503nghwhyqJzBbWEyAMIv+qfQOF/3DcAy/SHUVG39EtQxqZKh4eWtm54WALt71Mzo4E1hkybsvEb
8BOkQXNkVJ4Lf4t4a21DWz6lWKbFdeh0r/tGDitHXtH1ivICxTYyydh4pj87nlnmU734fZbunDHL
1+QLVbOocExmhD6XOXkhXGzUyq8cXzZgboSkD3WIrpMhdauDjor+2PplFHs1aU+8pxlgFnl2aAZU
xexafhtC5/mdnqoCyz/OvIhTPFPeJigo7vMENm7OYQEqCcsGBZJjR55omMlTYFTxYd+3W35GtFD6
aHEBTeZOPAvOoZDY6C1e0/v2fMPL2Lg5Ey0QwpmR6u2q2X+KMrbEUy/Uad+n38+xV/eqfG7Ay6kQ
BpVqfA7I9DS4W9fmtQ+3DDp0GCv9Fh+u/eqvDiSDgmwGoSv+yAarEUjDmlYofDbNnpZBXxUtLnQq
35U7pafwRvzfmXEBrahCkFxBvqLID1AjNweoHfXPHHQtf+ybfOssd3sR+mCPqpKqo9lXQJx5HUO0
q1/2OQgbrkZJCmxwkRaJcJxMHsysOzd2w9TNNyLCFb9nI9YiX4y0C6syifL0RYX5B6cTL41XX8ph
OC/jTs9tg9W4X+Nk7VMwy3io7a/SQcS5WXa+FdgQNTm4lYvrxj0gVMhcBMWVs+qfQm5VC6yEhDZG
LW+mIcwYK5Ic7FGer/4as0zGeO/aOJv/fYp+w0PYBDlFDvKumsGGo7kAfmka47RBXNWZZOHpn3dm
u8Gpv6HG8zgv7KUh3iEYyD/C25LpXTFGG8jG/GXhtW6rxHfC6CepZFofoQrtvy+XIfqRUjVsPWiv
uBRb1G4EQjxDm2WyeHqIZ9XzF9r0bAOruNa6ZfGmFKPD87BIMi/KxQGAFP3nUs/91pVzZZ7+LbV4
5WtDj+sFet9FkrImO7Rh9xfYWN9HKv+VUbZxcK+MwQZDMOObKRt4kYS+Vz6FFJyMji/+2uOvXLvx
pW+iZWoW56ohCvt+DlPyhFL8rWevtz/dtZEWswJUa8hJBD2zXrwrl3R4cjy1VS7z9uS7NvmFyOeg
LasluupgMgdVhj5IJRsoDIMkH2RG3cZ5+raxu/+i01+tsVSaVOOMbsiovzZL+K0jy3FqN4XS1tq3
jow5Yx1hdI6uXTVpkDA6M0TjKx23FdkobuJvxhuuDbro9Jx7JJuiq1tH58igsmn29Pfad5bDlM5/
VABlHATF8qdq3jhGVgZlAzGintRt5KK43Qv0MwKpLzMLxbEOF7OxKitby4ZfRKB4gAZPSq995/qX
vl7Il9D3t/zG2ufft9yrNW8b4lRT7tJruZgoDqq5OgMqXP9hwKz4bZfl2XpL8LAtNORxsVNhmIVf
DQFa+AOtBNkqVlobg7WvlOv2qRR8uYKDxgkOtc7T330roJyjQSW7iyMm5PY7VhngWTgD6ubaqeUv
8BkFsTIjpACaLQKuN4eBDu7/v1oKp1V3IIn2rjC5E46fa0G7i1L1Lu/q2iASx3U86aQ0vIJm+Xvr
qM+k24cQcm34CMEVxQfgE+UWWZQ9eb2+LKipP2SUy51WZl1SZQQuftZO4RUloxBSZHwu4sFk8utY
eNGG83hz/qlrS1MhcVtMBeKdqwzn6jpQmd+oo6OnOa3SDSjVm7aMJb7//2qJfSeroPhbeldTLP4V
jkpii/JlzySF3AaOhLkhgWmr8Np2fvTRQzLlQ6H68FRKrT/usGV0cb9zvxoACM5QX7u04XXkET9C
dLt93y5MbUUZb17d0bx1GXXJUvXlKOnVj0bDPqP4NBq+UDAlqD6t+F+aUZ29k36j/4CSaNr/sW9Q
lg+UfSXrok2X60gmCFTxxbs2abpsrPm/kPn/C3ExKMuufW100dEKgyqdIfaa6BrJ4lda6avxqUSO
MuoPcv6Z1UsWu1X6pXBQOwidt5+yJsk8ZinIcwEVEX08oZEMTiGNyi+s77/2lH/Ls/RnOoLpKRO+
urJc909TC6wQohyJMxZS4vsmydq6OTQdWqi30Ws3pWJ8rud5EM8Bsoi7cmiYJv+/W4t2WTsuFSPX
MGtQUyJDXMPKyMv25BjRvOVBhmEmWTGQAEsrRHHw7s/KccDq7tfj+XnTe6B9KwDXrpmpATwPLNmy
PChkzm/l3HenMHDzjS5WvAe3zjmSt3O+9CK4enVKoP430idgB9oN97fSug1gmRX1XSjU+le5AF4f
a7XwQzZG3pfH80PgCN4Mz+D+LO+xNF1TF17hXl2dd5clr8IzztHfWJCTWwXRGRvrHzBOPivOylh1
rYDCQPa1Vv73hYiPvKq+dyz8lZP0BwgcyyPN2+si6XOR8hqc9Ow9N72bBDx60S4e7/lAkOXzR3JS
Tf4BL64/Jj6qQzSSv0uG1MssYFKZUk0MGcL/cXQly5HqQPCLiEAgBFwF9G673d59IewZDxJCILEJ
+PqXfpc5zOLpBZWqsnIpSL389CTK1WDyrm3fu2V9YgRNtvXpa2y6KuvK5c41LNPUQ6VIXidRPra9
qTiErS/tAIudpiuQ4PJCRPfoV4ksfn9OHMZ7U/q53FQuyPRoVvPlRbHBfiX+0hChK9+ckliekUO5
B5n3YIf+WYz0NMWR5ak/7XoJ9n+HoViIXEVmHzORtZAfQu1zptRPuWYy5L+vW0TbhvCBNOIIC4h5
BWNyDi30xUk4qcgSYK56mCZ2kmBpKwSRqyB6KO1KOZhce6nCy9REvKy308ySooy2InHVUbD+JPr1
1AX+EYK4V3hS8aafkBbFeO3Rl2VmX7oc7hFYd++oufakKrOt2q5IlzvI1okslfpP2ojd78dbt6Qp
qE1eMKAi0y5QdRFBIDLo5SHF6ckqGXzQus/XYdstip6TmX4YwLhR4m46mN+tgs4viWLuKr/P/HKb
806br99Peq7dFaQ6zBONfB5o9+SDpQD3pgPCFAtWqZkPTh2mKCl3XWcftO/f1/36F4/pnVB0AqEh
+PtrBRxGjjdx+jpbC38gubPKFlEJuwqy/U1ktesqL8wMflOX3hmMC07KpuTVNGORsirYTcj+KWyh
f9k2cu/V5AVtEONQgP21wgW8S4KPORb6wY/HCyHDfGFh8OKntVfAqGjAD1o9XgvGdrMMH20rr2SV
SFqogugw68ArIEqc89oQmSsdmKspY8oRnAbVS2/iao8bQGaxceMzFhJH3bf9TQzQ80Ip8UDdcrXW
NKdmbBGCMfhDMSKKEd9x+5HImO29jUFLAyNn5q0N93X9GTVjskO6a94u426ZgpwR/QSC0spra4Ks
M+HfVNdFuvrXmpU3bNJ/qIe9ZAIONAdXYKdwQ7TwLvNUPe7L1Qv5VLUHfwMLZlXwlOs7/xzO8wGx
kVnKPKBAqdd+wqTiBZFbipO03K9e/Ap16RsiBek+rvUe7CsIlGP14nvT69DYvUNoHw/W+lZDHpBv
fTpmeG4vUxB8rr/S+VhdQllnJB0K1Wx+IcH7z2zqH0pY9XGjJFI1Wps3dMCajamLHiMNpbUX8YCQ
JY8SI7CSIjejS1jkx4ZPbDzBn0qBq1VpTkZ2wmt7b5jQlgfOx8vU85pJv+J13V79cbwPtjrIl9j8
Nb58gnis5LIO4UU8yAc1heC0jMjimhgIVPEalCcLtCWvBx8qfKP2PhKIkSj+vdptzYIoWTOsUhVf
hjU4alRKHmzu3++DNyfLk5jnW1m5UzdVqGc1e4bky8u3qTx4Nv4Ha+Qx72uka4A6xKMkOEE29R7Z
8rzo9DWuWVGX3YsHm2FoqnOUjoarxQy/JsqwyGgvDCcROoaE9+38F3/9R4IIkPm2MvBtsv1bCrs8
jmkbRvnxiFKxJSlf1gmZruJsxiUpoi46EMhFYDEjbU5r/cm0UPmozL6rEstDj+16L9y5YcjDuES1
IDx0+uBV9riWfcOrAR5R2woUzXigjq/CF79Rn+rQb9GdI2vAPVbXJxEiNnWMp1M6pllrExgAkqw3
7QCrYZN7W/vYbt1nrNenQPYHP+yxIlocafnGkiCzyHflychgKDCWhzbR71MpDnE83gC9NBwjeRbS
qudKbtEhDeyPP4BLOsP1o6h+S37sTrNeLpUGi6UF+yap5vEuiswlEa192GR6DvsqR2RSAX5YnAUp
uSuXMM1tQCfeKv8rCLdPLFAy3TjJozbVOMHkHaK3ZY9GEltYvcB1LRE0Z8n8MDLjozKkj/Ei74bU
nujkH5a6EbzUU1E19iYb9dg1dboHzTYBX31DXoJMkMjdHMBshJeNKxiBh94aP4RlWXPWDHOWJOor
Docum1QT8Cacotwz219MwpqP63JKuu0Y1Qznv5UjcrJBOepbL8jBwRyPau2rGzaich9p3AnSuKKy
ZUHm9ZhIv7+yIcwHttIbVRvvCWT1EAbUb1OpcHJIS3iJL86Pw/sqjV+g9b4PAaGCY0hqBNKMW1Y3
lhy7MvrjYNDLxaDi3TxGM0+i8VWuCBzz7ZLmJow13Fa15M08vft2CrgQqGOrMn0WLpvEFal+Ag8h
vpFP1gNFsuuxCReWkXoobJWoQ+h7uhg9R/KhD8J8hWJyv24ArEMvfkCodnBGg4Cjh1jGILxbhyqP
poFlYPud69RaZHyn3yCpHnHyTh4wAzXH7A9izGjh9FZe9Qj7dmLm7hA4ghC4ObRvM5vtpWptV0AE
hae19j2uet+8lD4zecJiyUEkqzeuYNHec2+m25gzZWB+7MewHQtKmJB09XS/aowVs6KoWRqc/HzA
j1cFOPqDhra0rh56t807M47LkUDB0maN0vMrAqzrvOwT0qBMaATwtDBrL1xa2xeRxOhAPcryUAYj
XC/HDhh9rU8RtdubwzJiF2CYyoQYPISZ1R7jKtQoa51RneZuofSnLit4HMdtlJsuXo+189VjWQ/T
o4Zgpy0QNNQ+UVCodwgSHq+mmSHP8ogd/9KB1G/MMLXyMG7W4yonF+S+8GmZp6KFmKSapHxcumU/
hvF4oO3aZhFxsAKtqWK4kOhSNKvoX6u2bs9RU7tDaYLyxwvn7keWsHWCvgm29Jtdpo4LSeO8GqoN
vENpEW6uOstWTmw87l0U2kuaeHUxwP2dD948FkKyaCdMS3YjOtYTfJfrIt7K8k7VJCoIxo89rCTb
LzpT78GldLhPDZY3oB6GCLL1t0LE5FZuNOGmEuEHbZLgikEuyvy5RJuK0/YI9YBLubN+8+zQn2YE
oeC/Jm3BKwKKl7zvRoJmKdwKVm4JlJCBu6y2lt9TKoasmeUXmc1jX3VfVBJ870J6GYYKdGzL+u3a
ye2ahoX7yqmnBGpeDqi2eQNhotn5m1wzk/Qqr/UsKs5cTx4cLCT2SGxSHOUPwAxdWVYNZfUUxtZl
MLUW6twELYKjVoQp8m3211x66UNddTIPmxU98TKxHQHt74gQPM1nsQavshnZpYUzZhb09ifcgiNi
GsS1p5CUVEP8NK3mm5klPSfWBRma+RVd+sL+wRNJ8wrtGC8V+OsW8l1euxIPXRuGqJWefxeuncdB
jbW7sRya1xAsyVMPeeTZpGGA4dw+eAEdObiU01FraIpt6VKXh1UZ4fjq7gSlafNPIJmer2IVO7s0
cK+18ojXVfJ+nfVrWK7ptZnbJENhpBmc+fQezhvhHdwe5reGjKQqZJzCBGX6XRHMCHPaIW2JZFsi
GXZ4SLKMhhZXDDzG86HssW4Bj5CrZpiy0KYos8E0fg69qbN0UwscrITOq7jTnyqN/yRDvGSuW2f8
qxDP/kbpka3Lw7qu0TPF8wX7mqGGyrRr9qFjj0aNz74YR+5vQfUKVT4upUp944mEU0gQNadAefdx
u5XFOEO9QxFrhc9JaAoHn5EeFGxKDiEd1qwpe3ka2ggefl0UZhYvMmvI4GfMX9pzA2EXJi415o0F
A28dmz6PLAS7DaFxpmRPYAlD6ywI0acvS8IOgZ6/KcSxe1L213UAJqqaLigMuEhovOa3ta4j3iRx
vBtBY5oi9PZG9nUe6aYtYOdZHRMWvCgRntGXGtQdU2Zt7OyXbqNvvx4U/Odg/FmZ5ANv0buf+37d
22G5Yf4duPD9hsO4+bGj2HFTIGj7UQn3M06zV9iJfs4brvtq9t1zslgDkh+87ACSNHkoFncjWxnm
QQy6t/59+FUoYr6ZMeRINJmzoQ2WbEl6oD+497tLYlbUL+3L9L70x2Xvi+GzbBvLm4GqbNSGYrQj
xnJkuNIMjWGXeXjyT1EfiHwqLf2Jy97sN4meeqnRmtlej7sWAZkH4pX1TsMTNB80kunoUicolAEt
6mkEVWUNvpErAROVzo2XRvYyXwSL8Mmon2nBPWIDe1EbTm4cTE+1RDvRm7E6OKWao9Ozy6mJ3qNW
9zht0I4YbjEStjn+ZLiQumwOQdW8VGUH2WhA5jjeI04w+h4x1l/MOnePE1sqtPiK7QIRescIsRno
/YQo0MX9+Pp3TZRWWz51VBxXR/7UniGFBnMw1/UcnbpleG+pi6CQJ/cznoWzxoqMd2BX7CAEr/Ek
xcgui7YvsyYkLyWKUlNKuWMYoHPmxvkcYAHy2ER9nLGhjJC2OVbIkfIBgLjZ2/eTYpdoDBBXsHnb
tcWVmKugnv/VStmHGo/s/eDBNo+b0pKLMgSlOore9NB1ME8MMYO3S7gni3mfxmE8q6YSl4b006cO
XQ/Irktv3oifObL+myHoLps6yLZ81GHeJm75SFhZvjMfZE/b1bJwobh1ItA5Jv7XziyGLx2QgU6t
a3OdhqZ6R5AoDXdDBfPuFtNGqSvJoXKayZdoQ2lhX4Dm2euLYITC8NOmi2b/vHTrNTCHxHl/8Ge1
fOyMdv3A/R788QO1OvUv27qi6EdzlBZmZoyPVTi9r57p76a22+6AAqNDbWsVXwLsLh5IubZ3IYIL
qyKdmDkRM7AHENcqtmvSkaCaoasdN9tlW0pYNsfWFqE/e//MDPL3hPHraRknvz+k3vIrHgTLAY7/
xFG+hBL9qxs3DOvQPuxkP5UPMCynlCexwKyAGxY51kM/+0VXBslHFJW2vyCQIPhxirkdkevy3aQL
fparxVYQiBYND3U3Gb714biblHPobqfmOOKtltkQTP5OQeEFPDJhuVwcQIt4jLLBS3A8scMsBOI/
cszMLeo3HXgH3/HHIHBQrmM7tV9EYg7bWpcnr+/1jTGSWlRJEfrchsxpXkrWv4iUrZ8TLle4exkf
uIIf1z2Pq3i5s3CEzELSMbDWPBXl/ig9wUdTQ44RQOmXdXKEpVpXbj8+5sIDqSr9Ifyhq3mc0G05
eM045qpNxoKidUROkPHqGYMJaH96RgpwFdR+whWj3niuUos5JBK0//Fl98cPh2pH0/XfCk/yo/S6
9ZYIw+ZdHw/eXyg6AzRda10B2gaX8A8lLHmwQRr1PLGdfNtWJAZM29S81pjC79q6LxWiG3BlLVsq
jmNZyWxwc8SlhJkTnUIcU3hr3sWD6/Y4W/DmUXF1agY/5mzR5d3CugV2FcGUXtYKrW8F8CZXFUaI
yl8xP8XeFGQLPsyMthHNRzjNgIONL+m0wXXyOpMQHiFxK/I2aAm4UW7ao50b8CLCbu9GYIq1mWXu
XFOj0U4tjD0xATYXbBIBiXiqm7OxUuQz7UVzrJFwh+6rxGUP+lB36+Y0vSURafdN4LpdTIO0QFk3
e6RzEe4n7fqHqlidaUzkp1J9mo19j0Helc18W5s14Vh0yDOmeHQV4CwUJI31qVnN8teiq7ulqpzv
1rX1ELI7yDsUihCo0WrOrEXGkZFmPkyoh3ySdfcovKE5WT/xdtMqVJu7vlLhA+zkYBpQIS1iEOtf
P/BaZEInwV5bsjymPk0OSRe8m0G04FDXM5hpcjipcAbaUAGj6oWRpyWQ7uK6sjmhExoeBzhe5izw
Kt6LuXsJurm5VTZsj8PWpnnj9LjvUy98wETgcj/uu09t0ASZYYJlRD9doxUAmVS0z6ZBkz8a4VAZ
2XC9k1q2vJvG5J5pmN6VPfWKdkMlkFqk/NdvbGe3ze2gVsCVoTWAuwZInWTSywmZt0yi0wbqs/XA
IWJZKBK7opbTm0WVeQi3ftgH1eDlLQv/DnOKm8Nz2MYIr4l2oxTBpY1SZjng2N9HYwwuIpD/3DL6
XCcKLOnFE0cTLAmQP7Q29zX4QjstKlcgU/TD16S+0tkjnEEZ+kCo687wMP+DibXjUITFhT+JFeCT
/wpraPVJqO6wbKy6J9SL4VFKIa7zGJhTGW/eW8NG+pOQmFwruChiU4/SFwyDe29kg5KMHmeHXYzG
fFem9+nWIPVqsRhEU0Sz+Yjd4VND3RMC9KIidCP8faul//Q3Id4qt3qXZo3WcwDKORdrG3GbIsM5
wg6A64n+dL1t9/6EoYcOFt7liQ7gEUj9vYV6HP6EnfvG2AeQ2Y5lCAIp6cTBjj2gSknLQzWH3n7w
uzkHeW/cSTz6QC7JK5NLerdO4aM2YkPPO8/BwxSYlXslOGazapoMLQxIf0G0ocouNPfrcsk8lOsj
JnCbtQF5H0btczTWb2qrMUT3WnygwRwzbSZ7tnCFPPeI5S3wbDrYb9DhXHmCFoMXCRwUuqE3cP7V
pIzsNhVMu7YSEjd4Z3H/A5C/gPg8Fbjmo5fVq1Pc9UtwrFZ81q3zZ/wVzNtboJ9Dutg9YkzrnEpv
yOCS4V98hOnKDEZpy/0QLhHuyprmCx3Z71MYARJFQ2Lg4cXnqUu5X9llpxdAz2y00yWNS1cEZS2v
HtyYW15vnviY5wmXEZtEsYVVCqypNYDuG0Z3MNB1GesiwChdPOSk0kwDSwzEpzFK/MEIgnCHeEYu
D6ZFV8w1xvEgFLjlWpjqB5AqoW+U4m9fetM1lNiLDOuCqGS5iodwhgE42iV2wyIm+fErPN4G3xhv
ZNSdSmTPfaEBYPs2bpaTjEM2YPPSLt+Br83TOvbu1bqwEjw02j/GdYuthwPybZpqeTa9Q+xl38a7
1Gp1C6ZN7VDF0fR2aNAPeEeiKIFG3Zmq7X58bNj4ip7mraWTfakTklwdawGCNMvc5OUcwUYP6WWH
qdz8j1g6vK1ZrQTbhBRmLAVLZXuKjdEP4YTSwUm1uRevbNS/uYY7C5Xp+KQqMfCS9iIH5drwEYFS
z/MwyruQRM0beOND8esq8XtFD3W5+yXmPKfR2Fwk1siHtkoD9HzIaiuSTeGDgNp8sV7U5mZ0EDRF
Hqwc3IirYIx1/DbXat1XIbN735bh1eiQHV2dqJqvfiLOqZJAL8REyvbJg11dm8swIs84zW6/QDfc
5pbV07qjcYIbfo2mw+8PxFpC4zEpx/5GlEClcBXZY80grzoS3amftM6nUXNaE3WUaTieHduWHV3H
6KeGbvfekA7jwbq4f5qG5AQ3itlxPWLrcJTEA442lYxe0q6fs9i2YF43Pcgwemh6loVJF9+6+M9K
lvW+KaMkSxSKLHR8sHlWbZ3HOoA190DPEA4/hHoYsBwbapwGsIe3Zb+M9Dyo8Nx4zZOcxMgVAG4A
wfchLZ91qXZjF5/iiXYAMPtnCyklBzKGS4kCGsYVNamlyqKq+gzQkKPJ3DKSRB8q9ncips8qWrN2
9t5SHHN0XvLomHei6MKA8Z/SCbusId6FCTltZvJ/J8NMp5i5UT8qHyvRcS7zRk6XfoBvCa7b1taQ
FjQVLRqsAzJaBjyaCM5hn1fWvDZWZXD1xDiNQaSu5z99GL73DTsxCytX389WNb6NtT12tr+Licrc
XO/wvOW0WY5T4j3JDorBkKj9FvhonEix1phX5XxKW+zQWHL8hYoXZb890zoeqv7DS8vD0Kqit8sp
bvV12cSune2xdPXDQD2WBe2AxbH33tHyMsfsVGpzg7nFQ+CUBXwoz2rx3wCI/Sulfkio96/qVzRW
Aq1QPwCGBxcja8mYHKfY3cXwUzizLgihg5q+NNYKw6RhOBltIIaWRzTGR4rSPzl9SzfvAueIQg/6
1YbJaUrjJz2xFM9S81V7WI8m4WvpqYxFkJ+VEMKnodj2ALChR4naTG1RnIGh1nDoQz1OmHfXlQa6
Y832Pi7XPqIvrqyOg6v+UdoiOm0u/AiLMNB6dRb1y16m0d718aVRRuw7Jy9JknwFcvyOcRIPaNB7
hAP296GFAmbrMm3Ho0UOLJBmhv41cdDTJjX6m9DlUwVvdFiy/61s0GL7iolzKUWNNcn2At2iOaCl
KyEuxD8cjHcZWfsojNilffINm27902/6K8Yve2/pvuMEDh1R+Nl3/eX3IQCFfpesaO432P/O3b1n
sRtKZfevDekBVeuPtywY3OHK3KV+gf+yGHGISoEOSmO7gkVIsuvAQBDpcoBOLSeivq1TCn0XZCOR
ySfi5wRvsGUkCxTJ1YaxhqBnwqoK7rANFquU4pxW2DZ7Y3kO3fApoDhEwn14hQNuixUtej8flbPB
mDClLfBURdDSJ3+GnhwafAhSYZDdxHGaTG5lCJP1OuwKAonXDkkY605G1oC8ql87Vl2Zwo7LtUGC
0dSV+27sPhYvKPHRLc+41hA/ZWFL78fRlPlD+2TM4O2jwJncT5AfSCoyHKex8bEOb25Bp1iBw30k
zVTuGB1kAQI+u1WReQIQLTMVM+RMTFEADAfPET6w9oQTNnEI98KslOuaTzMCHKslzoSffK3z8hgP
y27pgkslfbTrzMP63mZLFeY+LL44SIDQL1G/GKISdoThU5fQH+3Nd54Hggn4AXDZdTCoKw9xGYsj
vjAfaz3Ah5UEho8k947Pg49deNdF+zGqrl2dnIKQPg3VeE2i4BxVy5u/kQuVST6gqQWkJyaku/lA
WnUSfQVisfmG2+Ab7+gig+VucWsRxGY/bOP9Wg7AhKrAy7xe/tAY0w1rf8hgv5BvjE5XEL0Hn2rI
OuBw3Ihun2JXKJn5ntvy5pcJwxIsuGvn4YGsTBy0s//MmgZ5vXTYuGofxbS/+Ul/HDS74NCOmQHu
VQH4SM0dU5O4JEv3WKsJQMHUjkcyw9xrG8o90Fi7n7wp/v8hBuDwuoXDedbkTHzYjocJUN0RK9MV
bXxvx592gY/dSr6aMCh8neAyJL+6EPhicZOAQ0ekfxZtV2g1XGZSqWe3zEPuUKfcLyE3tk/sVzhb
Nd9j4oO8GQR3qmXohdwNTJQdCbxHSptz2tqPyTR3SVsdERzA9kGfAHovlckRFIPEDWpOYmovJbCN
hy0W2RgmWbU1Jp+9wOdz7R+XEikXuHIkQEToGbCL5FFvsjDSQwEDDrkC+G3XnOF/W7QGCTquLus6
7tXUvsug/GYdIMEewUSR3UsHYHgd04pPLQ1zqddXgRUGcKgiWsiEjRGGUoe4VqAFRJ3LybyobUMn
3/l50jY1d4m7QqeDyWq50355dOFwxcIW9/+WoKziA2u6CHGEi5sLLHsfkko/jaa52q55Ekhq5VEw
Mr7AZQVoif7pxnnN0T+e42GgBZOa8MXqp01pjzsVb3s0oPG1iSmWeUNbLDXqEm2wA6pBUuPSiD5D
ZTuXoyywegsWjkTKj75b5AHLYLioigLZzGeFqZu7MWoyKbcnIjesNKrHwZIP569eZqXYJZrcVak7
MisOIDjCHGLYi9+X2qTkEx0NWgn5tEq0A3Cyr7LFo5c6DXaRmu3JrRXIDRKrPxXh5qy36DExNu9L
86FprP7/tiw4SFkV1VAQNtVVx3Q89mn/EG/9HeaRLesa9svz93k4o3Livfx+1MM5jNdHWzVviICZ
uAfjdlhsejisJZawnk0yC4pvBohfH4NZJUggSthdLFqIUdMQ4jiEU3PR1G2WVBEQI1hnR/AA88od
6UHk7EP3Kqf52TPdri03wqU3o7Vo5r+eiN/jFHBp30lAwjoCvhRGUzHRNUXjb//4C9YC+DZeG7Yk
gEew4HUL+1vGVVapcRc22NPQtMCUdVfZ/tGTGl217p7LFLcNidWfOAY/PE0pvEsmJLhqeUk3dFFo
jZtM6fYPSdebrVAg2vXbpPRxIt6nmsFjCJNbsrIO/eZ6L7TssRQYsTZH4ina9u4AIuF+rKolT5KO
FbbZ/qVi/IXnjuBN7tk83Yt5jbM0mI4xzkTUrAM3fr1ljXB/IYb/XZaHn1TrNoshWb6yxf7ztFcd
rerSgwuRsjmjBaxb/QiEp+dAhU9xub2w2dxTPPhl6mxRJ74E5WV8W1asjOgYvkwKR6TBM8TLmfiH
FJd8Tvz4cfM9bN79JyzF96mpX1WtwY8Q4h5abYzNLPqCcPao+uCGNKPvVJGXBnUrnJMXtsxPcOI6
oZTi8kuAx83U7Mpx/TtK/0508y0sIyBpoBH1Ln4ILMBzhD9gEurQ5CqLxsp47cuvPPfLjhHiWNYg
KNLevrCU/A7NJH4add9lkW+DLFl1dfWnas03ZBPmjY9tyupjHFZ+BaJYW2FRD5D4aQMnrFhg8nDU
IqlP0RLtEmR7cq8N+4x4LMidUMhNGZuyGGx8DcFhzhD8hj2bpW8apMG7ENgjZ4CLMR0o4OTooBL0
4lMONQ+ylhVDfAxeNbkXITVY6oelgATOxTdK4MSFuyAggFMJ2vMEzLUtZv0jJihwYqMozZVtw49N
gJWSSmc+FhCDn8FrUSHwOm/B+rSFBEaYzfwFsUy/Adgqi7jpqqJi3bMqk48Nry7bfOoeAFGofBms
OakAlXqQGqwsO0HO1lWgCaw+qCQOF7Eky40A/Lm2Ht5EV9YvkZ7vZ5t4V9ajc+vw+GIlMmQgoJc7
BJQlh7kiokDwRJODXBSfFG4cupuh0s0bsHozUFu8m18BbkQUQoozA08Wf3ZmB1zFwM4RHylWW/0B
HSx7qrTtT7CMIXvWx+upb7W71StKAhqfNYNVvHtGGM92ga3l9ooW98FUAAxCDWEhTbGQp/Ch2HeY
8p6ZBzcN2GJd08Z/7aytLhYJGdgzjeqhB2QJAdEUY/nmZrbXlcGw1dNvNy63TtN6P8fo6oilE+JY
a4VssVKAG03+hbJvsY2YgZj4puZaoA+IEUydybn59v/j6MyWI0WSKPpFmLEFy2tC7plSSkqpJL1g
2hoI9j3g6+cwT2M91VWtyoQI9+vnXp+ay5IuEz3YiL6Va/WxomK/iog0d0lffigdF+WmyXsInAwq
rY+1vUGEM2eS9hw1DL7QNi5NZD+ZifHbqlk9tanf7JKx15/0ZaD/ADTYlpYod1JnVlUIaqI67+Jb
C8V9TJMy+vQmWd4NvYQoE1W8z8uuOVQ92wn1HjcTZdOwTTucIYWv2XsyhrIgkcYAxsV8qJRVs89J
FN4Il2Fr2klIHtbrPpelvTD86XoGI7aQt7h0zGxTTMuwi4SuI0r6DV+u1NV7ZC09nwzT/45aeEsG
8vjJNWJzjeVvoiCdOJ/pLGmrXiJ2VW3I+2owJhXywkiKJDNTPzcRM7Ky6/iSGitSDF1S7aoVUXTK
I3sKFV/4hhwYY2ewm2TXlfirMz95rfL+N+4bI0xrQIBmMUcomqjdIdZmm7zPenqZJqWLovjsfYiz
0aVdijrzx3Mza2MK627rPaqDwILXeY0IIf2jY9TFHfIyqiJkdR6q0qhD8LXsORu1dlOWSxMY+LyD
ZmBKyaB6vmZsJ7rVFkMrOUNG5Im/bjLhY+msMQ3mgvlgpfLnKoqhvFQ9H4zIlCfbHGwuImS8jYIj
SoIu7SGp2rbVyNCNWuibnv/jaHal/+TH4nGKovlRrs/y0pCYOUbAhspgtG1Pb9rUvvpGylrTxSZ2
LvHPmayPslzK4sijor49U/LT1+WwfFZxIz71lMjN0HWVPa8WR1QeZvmi21YNM7tNOSGisYqt3pSO
rcN4m65wQxgYKAFt1nOJ6DhX/PilA38PYenIkJhN3GhgcWCwkx/1+R7VTIiAd0uKR83VwAVRXleC
04vcJ7vk/gea6H8yByqJD4xVBSF3RNdDrC9dt8ltY2CtbTnEcWjUqeNtljxPkqBuHT6DuW3Tz0YM
TcfANuutI5MN82RR6aitb+sDGeV10SBcm5LRu7SVa4FlOVpBm+jbSZhCVL1by5h/DrnVDbAUSe8y
i+1sdUhZpfamVLde+mVdyAPqp6ldPGHD+/Fbco2/f0W/ZuSx+81oUwRjK3xWFtl8LFt/sef4yTQU
NV+WZgAHJC8lVFfEy9gHN3PRMjglGE3yldEeCtvJrCNSU/w0G7p2w+vfUty3rVNvu3zMT46VYSAc
GSy8unyY6kKMee5tPI/ndzPQfBcbLcEgHQ6WZSRX6CPvQZTEnG+GQY+f28Q3zpPIUP/FPFdpEEmR
v8d5Xr7pEDbOxqh7UrQGVdf1jfTd5VtoA7emkcDEH4FKZpu2BGIsyMpBsinZ9DSfS9EDhbAarTtp
A7pxoMVJ6yMizE2+X4omwWPnTk7NlZXNzZp+A3LHuIMu03ZGZlJGEz/qdt9CR05O8Zq7RndbEO2Z
Vaay/ScVWvcp0TR4uk6PMhbplEtiocXyIYWim8TfnMVLHfqtOf+WFUOoTZkYzUs3ty44n00K0mYs
6chov7mojb6UelAnFpJvqkYvCWN8eTaFDPkOgYMawuGum668UHyjRNnO1H3Ebs4xz2xogTSZeY13
ialxy0pLJLTTnhm9FYvRolVJOWsnzTSBhKw60ZLAwWFaBNVgO+y5b5082qliBJqwfYg4y0buv7ZO
YvGyNDoSNoCz0YWDbfJ5AKpT39r97HWHHAdMvGsp3pvN5Aw20dq5u5pGWpPRkedrNANylMII/WIC
aqgml+yAaTf5hj+gOTEn2w6eh4geCZqHQLDabtq2btzJQMhp/GjGwvrEtb/4p9WU1AQ2z/f3zJw2
oSaVuv9si8J8K4dc/qJ8Atels8+sIoVvpqjzVi610ie6I6ucSqSSXNoHvOV2EdLDQu7YaV/cZ6dx
LGZ/ozHQ+rS5zkRIMQ9xqqXfU4qKbrNus2IDSrIsP+z6lNbWHRz3HYlX9FvWZ/P02JN09i7jnPRg
QsJOIXLCtOx4StPXwiPMM/A9Ob74FR46iFAEboannrbPGN89VmzElMGcpu4c5tx8X4tBpFiQECJo
b71cy3yOvVoQfqmG+UhTy8dX5iskHqlBnjr+7stpkO2QMw42IDhAZpZ7ZyLQ7+dIW2e7eqOKQPrd
QZSgUwfDbUzGt8bCwWR6c/kh2YGThAYj2OaQ9AvfumNPgxsIqzZeCjMyEzjOkZE+p7XlhYPqHPAc
u8M1gLrA0CmzR4Rif5jLHzNPbNh1q7IoTCYr+0auTb4ydF8IMdR/MywKeEpYTquNT1E3ECOIut1i
Gs1toubMqO2HC6RQY2DJGsR96MrK3vhr67ZrIXvaR2aQNYipS/2x8cfaExs/1/SSQY/tFzQdGDTs
SuPsNpIOnVcAFCA7Kb0gx7m3zAyEVLdYFq4lasV3LR1Ziz/hufIGjyTmdOB4p4SJHqOx4XAxnaK+
R47VHQ2vYiI28dl++W05PzSZVn8tvpBtMM+2MoN8yASRTfGIuOTNjGCQJSIQW62yjWVTZVZThlYt
chUS0AzaN5LfEd+iQjecB2G0JuhK7mjxU1T2AC2VNO09WiBES6xb5ECNLELoN00tfNbqjUW0kVYP
BzoMfADlebLbayncU8+Ce6hDBEwfeGktqxLkxfacLNOXu+S/2cBt0a/UflTkTGYt5wbXzjhF5j+V
Nr9okppqTDnSvMZkKjUun3TGN675QI3+ZUjLMmRytsvZ7botCzCfbrnSiF6YPB0Xg5XpmbG3dcdB
K5O/bqlfp944FjEZVqv9gPEv5KFBD5p9e1q/fnn2QXUmr0v/BUgPL1FAXigm7645T4xAezAwvTsL
wqXrdLw3k7xOVvlBeXvz/Mnc+ROvRJbZ7q4DP4L4BHYmmK/T7npnbcmRuRmif6gG68Gh4mCE19Dx
ANkpnqUYT45uNScLxSBgKNbtxsk56xybAUPGhzaN4HWSHky5iFC50uoFwuOBHPP7lAx7mUx9yECN
nnb2+gOWpnljdsvJSpKPXrofepk/eE158LTqodRmZ8N3/4FKdIiMnI4iQl6LhlduFBnCBKjAG7Kw
rYeQpg6aWrFCNc2Lm5myhhnK9mR083g0Qdsz2R16D1jZq49T5t/R91EvfX9n9/KQtNWzwXLlwNXZ
MMp5hFUpfibvvSJXNWuDxKTTziRaazNoW8taCgq3lJKCS8cS/ZMVjacudq1tO9R/BfHhPOF/sRj/
jU4DAZ0CijRmxDA6vlAQvJl8tkNv/GcKhhwFYFqdHUtIUHvW39bHEfal3/JZvkwuP2RjqT6wGLmE
cQsRFEONt5nxsjpU2sx/t+grd72svlMeD/CLbDcP/LvL0BxzQOy4ZVo3LfluSroRxCf9TYigtZfi
is0Sgkt7TdL5Jzesk8c3SMtLLmpLLbZJXOeMA+NhpCVl9WVxkK7+39zNxBWPxl7R0gVzo7XhpK1c
mH4XUG2xpTPv7oeHBVS1zj1rs9jdp3SZPLErbudmENB0TSdbTZTEPKAOYkI9WN+T4aAV1sUrYMs/
sONq32jaS9/hm1h9UwFRw82OyTmoXj9eohQ60ay0IXDS6d8g5S3NPXRdA5LJbMdDM4l9WiFYeO4K
4cZbC25zlXQUW5GY5wunOOj4gDz4PQMlVmZj9kd9DRwB8t19sPKKCsSEglGzYKm6eF5Ufoo891a6
gmzJ/txy3zDirx9zLWkoRpeX3CuePEuc7RGGJ3JMAU8+nfjW3pKeobsxE4dXQKfjAJjT/iMexLxx
3dVnJurn9YGgRrz3Bv1RPHR7J9MG5p2sStDqoQOUz+5VGVe7yO7O/cALmI+u2iDKbilTk01hWPuo
Vy8O84YjJ8VdCfsxz8jEmJNyk2njf+vHAmqOpsv1vqWBZpHpuGNS/YCK9WLrybM5je8ugQ0Vg59q
rj7aobnaXn7CPRP4oAahNi7/MbM4Zpb9NNX9sE3y7DQNk75PyxFbI4rUzAisM7LPsjf/ek3yg2Ob
TPL4YAzWLbP9b+IzQkauEErph7UYb4M9XVo08rCuxytRHu+WgFgWctfn3U8Cwbl+rFEaH1XuaQEs
VwLt3H+MVvHsMl3bAONvGLyDvHm0rl3xXy4YV5hT/KqvIqiRjA+CUG3HUWdnoMaKyp2bjj/mGFGU
aXG8bQpE6NFDrMIKcpS9cxzUvM5aHuZV4KD+uA9l+pjKLtRptLdWXU+bZYmvgyrTrWkvDzFCatfh
oYzbjxJDILuB/6Xj8pQJWXATrKoADHFmHrRUPrOwUq6E2XZQySEp3DOl8ponorOrePJ/B6md2Vp2
BRlrt0hMR8wBzHZxen/7eUSTOqvuj02a9cGQcX70E1WE+uhbW9viAqPwfQXrDexanitPvXrr5KCS
Z9OvzonZfbmJ/K9JzK3dmNv1B/JRanOhHcB1l41tVlS44iHP3aDgbVeNf9WYl4kZRNHIyw8ddKee
kpdidK5142xbEb9URnGPFCCelx5tY9qVDdOUbC1bpX8jxXuXSoHHO88OCrfTWI2ouRgcNqbTfMhM
gtvIi8mvuDWtM+fGm1eZKIF2u8GfdJor48+OeJFEvesy/SLKKhyrBGKoPyLNUc3F9OlN95XmrBcZ
Rbwp5nrf8jcUM+K5Sc3ODtojP6SDD6M6DNZ4mX3/qW7ANn2fpTx9+x9DsOeaawBn9WveMm7tesdG
uBWhW/FY0hPRrZWXJHGLLbtG8N2Uyg66GAnM8aN/2LtChaOSNZv0M32Ej4b3oW9PeJDSnbeUGT1t
c6r1BEU3FybIjI9ZxzjPXXWL6J0SLX3Hf3EBFWLwprybQ4hmiGC7a0sG1UWMJ8Idj9JXWy2bbnGm
bmktYIz6k/SdC1wiWkkc/1cXjAD4xl/N2f+JhblbGuoEHBBVLa5pnXN846KsbcgfpMQSP8HsVU9O
a70NM8Hhtv8iPcr6gq9/ff+mwtrbvDnsDj8VTXUmkSYQuXZNtHrPlsZzNHVY/voGGdPJ8y1/TrEp
RiBSMxGPqcHfVlRTEeL9aQ99Jt/JRlIbkTArizt72naq2hsEV+wsYeOLGpsXmtkDedycVm6JdAo3
H01PeVTsjXE4sFEWOHAgirx8wFHzkQ/eUVXNiz9zEw8W+rI/vHeO/59mCLXFtPqc29HRE+XV8Dgl
Ih9JVJuTJ4oyQqydLesIXmjSQ9vWqpANrPKlbZiSVHgtV8J/PTHqeN8Rq+Y22Xb956h2CH0sos8k
capDzAPnON4Zf9aeI+iijJrJSPUqJ6pPPimPBLA2aR+rSj8OlvdiszED1WI/p3ZoefMtF8OjqDlz
UNEm2T/R+rz7ffHdpfottbtr0+JcdYssUH27q6b5WfKYaTwtvrf2VXyblFy/KksOnYYTyc4KgoMc
qU7AiX8jGAVmtH09metZ08hPw1SvNXJl2GCXAC+mUqrc+FFT0b2mWKlzxw+qrEx3xFmGyMf5RwmZ
ZYn5z9ULP3DT5K9KvAvP+2VAA3mIS9s7z7YpP9WADuqOz3073qKEJV2OXr81ef2mpBZtywSP85hc
Tarnwp/P6K9oZfUlc2pckF52gdXYyh57So+smUgs9rALmkdl5bkzb2+h7fWi2BcYcotBImKXoTbV
NGajjyakqAGKfVLCcfNN5UOxU3Z80UXGG0JiVpc+VdRFmMCSvT/aeKeVe6rtZg60vttnatraKbAU
Ld3DoDv72iECKx7/06nAaD6nZKNpOdRXhvVCfdhFXWytxu22PYkG+G7cH5C8a5F733nk7hN/ORht
xqb2ZmcyJ9vQ93AWK2D0PuxXynuhpykS/XMR7bxLDGbyhXWz6EEiz/hYev00dtqu0PrnRVohwdJU
Jbp9LCPjSTocSHkkf1OybeNCe/KLhR6lSh4ZwR7GfjiZtfhw+W6DzhKB7cY7LXW2679dx0x5K7KF
QcjAECWD3iic+gLGYt46RbadxiLeaLG7TfAxTkUbouFAJlIh5qO6DlD6g12clmJ8bexWIgBGtxlZ
q+zfvTj/jOb+RhEvV+phLxh3QFIhMS7RJZHTn9eJw8ThTlD2RQcnAn/ty5NUng+7J/a6pj83XKYA
/o/z0uwcr0A/c/HIl+VzZ8T/dHArLMOtgITmWXSDNkn365u3tNpOq3i4sQ+HMs72voG82Xf1Hq/H
U+Q3gVBpAPC+tXoPJNp7Qtj+XFLtxaVDG+l1+Um29hxhekdoqMZsB9G3tVpCCfS3JTGDlCEm8oW+
r6QG2F0eprXu9Tl3rT4Hu/GfsWIEroJsFKNlb0WaXee8holoIAqRps2Mf6iWdxk1YeY1+5l8iKXB
3bQILFI1ryf+kV+f5zCnAi4GI4dxRHlmNQ3Y6l+WtP8YIGoBHTtgZ02HBSI3Jis55Ws3XzXnsSqD
SdCgVO7yVmj4vkr7waMyZ03MHv/8i9LjXWQ2fM+L/xdp2l2aQBMgSHaJzOeolz6r9pZQIap0qOXm
djL0fet620aXIWlRgRqgWqnAw3hMD2R4XDpTD5o4umiyemjrbh9HKLNpdaLCfmisAljHP60PLSQO
Ivz4xO6OU932eyvt8E+pbdebM1P/eD920+ssxwOkfwP5NQRqzs94gleWAK/zBCRqbVWSHlpR3308
3fPinLi9Q5/A4g0OJAwKyVGZNmZVr2QkzBsv1HNDzmLMdyT6ilMg2bqA5DXy4+QO6WbiaEi51Zsa
+VFUnRNMOZ5jqbE9r94L5ekbZdXheuOowQrzrnsh4HnvReZdLPKOCiR3lmGhPxOZghaVnmahhwDm
Pv658sHPR7IFOvPfan6NlHsnM+lAtNG+XZhrppyRXGDGFtKLwAOLVmE1WPWTEaDayI0/KaLM5kdj
jM5pO92jPr4iHkyBnmQfRC99dMzBXacmjt95q7JOYfAbjYBHm1j7aTiyKeHsMkhk+9mFed4li4dH
7qV/de4/yNbZTkm58w33HYn6sujmCRn1Wy+ywyTaZaVp9wuFbNRaf56MUDGH7jFNWBEGfdoNXrcF
Q2iCtsBQjjbMfk9wRPj09fBsOh7JacQ2hgxaYmSOzLUayYmRXh6UKWteRUpZJLlXKoqVO+qDqSwu
kT8CwvvoCQMKnh1KqsygVvJo9jnqow1zq7sP6VJvy0bARvI+m7yeJg2P4eTQ1PeWE3ZDQTUEvrqt
goHrYwcvlmcWlYRe8rR+FDhrJ8AE7dEc4x2ukAFgBL+B6D+riMg7zAVC55w33eq3E9Uxbdip2Dg7
13IohZeNZ4z3yGPsYdUMMgzs1nZ/6NB0CF2AeIu3eIbeOOxcadznHo+T2R+9Rj/7lYMhzXJC3YwO
6OFstWjwFnaJ01MDch3O0c7TFvgo5zLTs/fVlTl4RqbSdGHGcCC3YgDTmj4cK3pt/GqP74FYB7k3
0/FrDThXlBhaFu+LrNoYqfNdsRrdLn7WakJIgffES04eRx0P5k0UN+R5BsV9C6TSHxgbo2lyePHr
az5fsf4m/pnSXttouBoFgMn6wUfzcqttj3Vc8Jz1KlDqkwrdrPivdtut6hYAwNwJTe0thZy/pGPx
M7IH6KR8d6t1WF77fzNKamGP8hQLK6NkdQ60T3FgLU82HwoxnO22I/P3zCpfjK5IgtIGsq/8wOg0
fdPK7LWZMbRrbxUYEbqPC2CI+ANc+AzNvMtq9VW4CV08eMkmFmynSaR7TSweybI69VZzxvK3aez4
yeYvxQN/KlsQrpFtL+t9l/EUwwf+9XxcAuXKBlYZW/u9HXitSr3eElp9Xjia+Kwf9TxB3M2/KI7f
yJv0YWPNL52CqM23Gt6VOtZwBetnrt99wqtc+zCXddEHhjUhk8Nh8WXZlXGKUhuWfrglrdx1i9h6
mr1d3zZL78mPIZXfKR/9uPzUW9xT62+UvTbR5P7ywXxHwr0svPCa3z2S7sHUz9zGZEjEoqU+rLf4
LQJz9M4anEo8mSw6z0/p8sWDsPZYH+vdVybOoS31Zz2vXlzT3qTM4dfwCz1HgWlM4r3GMG3YDNC2
kkdDyTdVj8dmBdYTkF9QgRMW7p7tpjMnPtrY6rnPPVg15/9X6HqC5qpuAhdhrSi4Nk39pOhZg3ZK
i02q118qb855YRF/xNB1Y/G9VV75nZXuf4WHMVkyAAJudjZjlDBMhtaF91n0qNpZtRJnC955X1Yz
8LADlafwRnCvWi96NV/bvING8QqWozR6+aY50zNFTBfiR9qx5EJuLIbWTEmXbt8Bw2B7nQ/movVh
1de00+QwzqNBX6/pkJoLCAlTSEQqxz4asf+1AttCqvqQ16rcoxK9tbL7gGDbQwZTAOkbb4gDPaXJ
KRbcOrhKrALgrGDuEZT+vIaHQJZ1YFVp2lw7dp8GjUVcyaTIR8mHR5uCZprGlz7tEHUU5cbi3+ey
ec1Y7QMTecCE+GNF064QYscMmwAng/50SL6LZNm1OSVmrl9GvI1BpLMgfkynq4CA9UztucD0FKjS
visO/plmvskrujeGPBiJSp7v6uDpKM2FITZyplP1tab94c8nzoaDg4IdCwUbyo8+LiFF/7CRFDb4
S56JJf1SGKwobKwHBujaJh0JJpqT39FCdzbS7zEv/81uT5iD2R1So31i6xJotns3rETA7sYHqGXK
whIdxjTzSzV3QNbt8iggDpfFeTFt1nriMdnotQdG0VMXYv+C3+UBxGjKW9bnZ+nV/7JKE8dSG96b
Amd7P9HqYHS4GJwTGJrkpaWG8ZZhr7Rqp/XeXeXDcyPZKjmY76Ubv0bYyxjgOcTxZNhpm1H+SUd9
mjyNvkj+tNHZrn0K1zdqQBLSqz9W3ULRh9PadG/Iwyk2iB5MiYoMwTgrO3fT2R797GB+F/gW2IN6
nqwUwp071II9KpPhAlm4Lzzno3NyfJIVUOtgY9M3aWlkzf/yQ0/1oalLco4GSSqRuZ78ywtK6Rgi
Gv7T/bnbuR2z81btxsY0rtWCY9hqMec5MQtFkEYYj3TlZRjlcIyq3N+sJ1NdwiVb3d1xkGWyuHQ3
As92CO0Y8Z+MHuk9oEszSi2NsosoYhAgXQ9RUOR2cbVrxM07x0boLEm9lWKBOeNj6Z3OBqFR8mxr
0Gp6Bh5m+4s8NwOA2uxM2ER1+4MOAeFJS3/1PD/jPT/HMv3UFfsu0uxisB6Yq7E5pJ4NWhn/sweo
W19jcUyRmY/YoPfYxHzGXO47K5GPVr5Ay6SKBn9+LDs0bgwnLE6426ogJ0370XnBGNMerHF8FZwo
iqM+VhYGPWPZFlW6HVq9AUevj65ZnOoJ33tCvhCK5N709JvbVy8Q22+1jSaPO+Uaxf2fl2anWSGr
8m+8Wrl1Mcl6Kalj6INi8lt8pjiROtvoAbO7IN+S3zMSMSCTHMnUd8Olt+xgivtwVRnF7N2iVqem
76t2Cxr267QjJWsJhAr3fHOX8i77/kssYgTUwUmwrjKrquGPnnNPosS2l8ZhLUN6N/rmadkmQpyV
pgWmmohpXJ8rX/hf0uN+KuKXAj3D9PNj7mRHv4pOk4nXjrQ1SOOTMTjHLLce5ganL/Z3kk+YUsxW
TB5xHsihvrfLRASXeyG0LA6czBuoJKcu0NziViQNjK/s7/iXEUGnch/XUgOW7WGLYB1p7+XP2vw5
tfvcI7kkubo7E38+5xOEwJ8rQSQdoEyG+3TKpPTwgp/IDoLE8Z17XDORXKyrsKdzOduPqnafDJP9
K95wn2L/PerUSDPWXtKG0mn9eM2VZRmptxOPdZRWfVx/evIq4k1qEnC1BkOhG1pDE3ZM0UyK3gSq
y+AbrdTy0if1gzGQLEdUU0Q/orx0x6yp2C6Tf6TSe6rS6kP3vWtswBhqrf7/4pIIiCDtm8fSaw5r
fzRTpdvMvkVU3/UauFSwkCyy5gPJX6fJrS52g9BJNd755oV3vnwwLQS7tl6Svd7CjncGb3NEmtvW
toeaqU6ThUbblo8ebPShTUdCe0Tfb0EzzUdCyeN9pcvkoiLpPpskKsHmGsubbKmQMYzpx1Hh6d55
hhb/kECAsa4SXhY2avL+JThPeFjioXwoFYeNmuujGCrSlMZZJ6rJX7udin25SzDWxrvDCb9xRvEw
WCbJaitRaaq/pALpqbkUVhlA01sIRGqThYwU3nqm3yYnmB6rP9+bkZG7X6ePTpGvuVfM+0zEAGZC
SYJ/M6jhhYjbtdCzvtiO9DIVhIdVTcJBlc/2KU/79L/Gn2A/KBmCdZzm6HoEys5sZJnoHlgz7kwH
BfXB1Cb5BsAdzxaZqZuS5n+xi3Pjk0GUdvFem0nUGmiy11+Ju/6dvzAD8dw75Vn0g9jx7k/2oUJp
Je6u1jbVRGFURPHV18k8qPIPOaUY5bw62pjkLI1D/eW79jnteIbxhQClJvNbo/pxN2vzZ6/yA0l4
Z4YSjy4se2J7f6NXf+TV9Ehi398qdQt/fMMvT6VYE1Mwdq/wHfGB6o6is2cemqjkH6b8N8BBku3s
AlY5I/Bs6n4iLjqrY+QSi+4HQySTQeS60njBh3+cWucBmxBkWrvDdH+BEBr+f6WTS3RP0ug6VeSz
tumkLr5dH9yJrDromafYVxcdTTarh099UF8cVd7O6dIb0MElgoRKrNUcMIdVM18ZDJYBHNK3Ocpn
0bsAHLPZkcXjbsEKniJNH/YIqR/TYp3JIcHEiAMo7KwpDckz2vYLFz2Oxk9RyGsPVhGMVsqgb/Bv
kPRPsRRM7KesJCNxPDnJDJVA0kAotfFDRZjapOf/liqamO03KwJO0ea77Uve+yXvQm6ABNJY125H
mGDf4KHl2N44MOhbu0oL4JAaxcNphmcKM2Ovef2TLagEIoOcSiIP+EYtQj1GW9zmUWcgQMULaHqq
8/yf0mKSBJfYP0o3by9VhXHHms3Vnt7PiF/Gf1HdfXaL6T1NsrjicvVOzrw2dLC/Qdd0KclXFSNM
Rsobf5kU5c3U0X66x7a1CdWoi5cia79HsDWI1gdIxSvSfo7LFaTOXpgfJqDSYbwU9VGbsuHH1Bd9
7yyxtx9K3fgd4rbwN0kE0ambCinDaxk15CCxVeMXt9Qp9L1fVu9VRbodgi9Vb0ZuDzvX501hZcWG
24h8nigOx0wYezcz3wy63zd95jHUsKAkjnEfjP6vQNTlzCvjh6rDAFKV2qs1Wvp/LjsYfyxIAkgT
wu7JS2PFZEtlenB1RQHkOc+J4ricBpsIj8SYjyMhRBt+DSeX1pH9k0VPViEJ9lHZ3WQWRslYTqFg
1JXMIzOb2UIe1viuhqUYLikazX1wPLXzSse76DnG59iaG8pfcVrsnO5p6IkV9ZjeXrPGe2pGg1gH
CcVtVjmmZZFGRFOWRgRM1VzTjEJ5GWyS8pYqeuBlyRg+zy/lTK0et+oXmYfZyVT5L/jDmU21PraH
jKVbf8Thv/Vje8PweKuBH8h3yuEhRpKkdMWow+/T16iJSQnpqTW63i62PrHkhB2hIJAHPO37tHTp
KP2XVAdG79wxvlZj9Zl31n+W5xHTOtSg9rrZbQq3bl4sOXwoIA3Hjg+DsRScHhT0dOXnbFzMzVSl
j1OF5X6cMJfjmS12vR2Tp+V0zDIypw0mpcyatDB+R2V00GSxOKIK36ZY2CDU5d1iCW3gF7T22I9q
cP4kuzKGt87dZFrvvgt9lJj1B3iKvY2V+nUy8ttS6o9sZjqn5jL7mIf51TSHm+sSI+W0Wf3eFrK6
NBa8duXHjNhK5phZczZB5Y8oaTez9+Q+qq3zmFRdxFmOT6MZ4HKMUmRQrEAbwpxzMnCX5qSXPYC3
1lwGVwqmTOJL0VU9CJbVaR64tRbn+xqcbYOF879+aP6MsduT7lETbZbfzDyl/TPIkVW/C0cDvchE
60nKGPfSRjCVi4f/cXRe25EqWRD9ItZKSBLzWt6rSl56Yam7dfEeEvP1s5mXuTNznVQFaeJE7Ehe
wqx9ahvrPmZsIqpH1SDiWK59p/iWEddcu+seUd2BcSt+u1D8Yt70tig4cOGU8S9v5oeRJdcqgxqy
/Jc8LjgLcpyDJPTg3IMn2JXEJVioHbUwDKyWN4NeNXxA0NU4b3z7eYe4SG3S2s1oNYJ0U59lFKuN
R86qTqZDF+LmgrBIFiXoOPwdyrDci7Fxc6wV/nPsN/ERjSlaNNls7fqe+eN7s/FocbCd3MmL3A2E
yrlb1yMrFfdpLHdQZpqNwAl+zg2CPFPkx2sPZ8W5KDKmA6PtdERMNS0WMfkies7kRYZwcffzEFaP
oU6y76wRJhM3DJxMg4UrUv55E5Er3zTIwzPxKj6F4WSnxCrHX3BbpHU7FH2Xyy+stGfbqOpXmeMV
nemR3zS+md6HttI1K78PRtbqBMm2oGea5sTOqZGueNd60pjiSdLzNY/9CbN3se+mQJxT6cVPms6g
fdap+bmL/wX8Nhmen8z6Udro/qqxYZ7jWWGBL6AXdUs+wcIErBxhcT01+Q8vzZ5xEcZYi7UeIPkB
5PnIliAoeSXQgjeUEO5M5qDVEVUgpca35vHNwfawr5dxcSPD/qZ0S1w71Rn+s8IIdzoKynmLD374
KJHeChz5a535rC+wp5z/xkp4t2jsCDTi+fL+EyCmyjX8ymyVsIxAAY6H9kolag8pJBAhzBtEESPH
MOs0fvWja/Q5M+RW7QJrunc4DHCIKfFRTsYYouvZ4twGOnsTScOoJlJTwMx0wPVG+jIAp0D7w0c1
xeIYjcQhy5miYtLhwj8kFAgcoSfogwIOj6RrmZiTzMDfEG70ToCgR6AtjbiEeiLr1kXubz+01mKH
nmyXfc+w/nPamuU5TkuSbQOXug4IdWrF4zNzV8IFFeHfaSLwZeCAYqxFgOE5ypAjJsNHJlDKfeBx
5GzqmZENsJM4W9NGM0d5s8SY7pa+hTFK/EJRJIPBxE+hWVXsTJIswNlGAUy4rBPuHFq3e0oZupel
rnZFjjmkGubppEGhrvhU/ed5DjC2si4fCLe730M1Bk+9P5THHO1rHQQt27vsq/FkDXN4EqTq/thD
iFIgi/Ewi9xduzNlo1HsBc9T4sRXEq/zySIPdpbFFAOb66ZonVoRKjW2yk9iu2C3TetfV+HT3DRF
bR0yP+gJKLjwlBPDwDA2pcGCRms/ySmiB0pukeuOnr6dXw3pNeIpuhIYDLhieaW9c3M8l5pYOoq5
n09XJR3gRC4H95O0CZM/KGoC1h9VfQ2VV9p/9Nwax3Kq/ecs03rHhxEAZ+ocdfT6CZNMUJrxSSnm
keuASBlI8HzI8J2mWfKjjWIimgQUcD0OVbSdlBYMoQwkAN+ae3wJWNJ2Ed63m3Jz9ocYQfIt5i4J
HVOA3PTstPvj6ZrrfC5czjjj5KKT6sLI36sgMrwVRy16EqbE0k9er+Pg2Oe4kXCW4W9qYBoRiccq
e+yKOBtvfR0HCkqlM0bkRm2fIVOB1TQ2vMWBpBarfzMFaJqoDgkxrNkwKYphdeRCn3ioYpTEaqdK
mP6PkthxRoKUabi+qNlGKEuBH66N2Xe2Qe3P421G23gOsO2uLTEJLBVhXO762B2rvWDJ3FRhi+Ac
sDRVutLPSmnnPfeM4rnwjPTVl8gyGCmKfTFq+1vUmVxVSZLsG8qjbgrU8zbUaFKFYrYrw5FzCw+l
8zmA2nvNZ1h2eg5gxeja/SmxP4erom8rBZJjlt2+Y2MEpmB6ySaRdbNVHjfUoErq4MlVlM9pEcEZ
aX0bPG/tTms8D0sFgp+QWSFZ32EdY0GjWZIEnqeqD0s6+WvGxYewfUH0TJvkQIgGXEbDF7gU4cY0
9VRsrZ60BQk+B0SK7k49NnZYYKL/C7HG+y2FXTyA2ULzoHHvKn3SfFndpyvGXXJbuZ5Y67isV05t
1nsZBeKdUMq058Nc+B8c8Jscg8w6gO6+IleKnJC4LYuS/9sEPiBT9NRVbzTptWvIez6V3F7vpePo
aZtQkLLSENR3MlTO3aqc4ZMzSPbwTajpJJj1S4nDj3mwS9Y1KrFx7MisZPHWxUa5h5llfoesPdew
IJ3oqLJBSYVe9G3jIdpIxvinwYaa3go0/Ah9lkN05d0NVydXq/UMovBmfjZV7DyaVENNIhq5lwMm
DfQmiBccCppjGhv2SzTK4ixake1s5kvvVZbGuN7jPt+XMcqObRjNxSBSl678gtTcQDb+13EN/7++
LyGbkJ7yqRgsIfATgN5olz4qyQ++NWGr3U34N+iAY6QlU9ij16bZprMz+c/thfFMlgGce+L0m1gg
lTooHe7BCyuS0krlNc8jkTh75mqjeg4bOxzX1gaIHgbmupaHaMS8WQs4KXZNRNNCUNhZpHs30WzC
KxCV3g9umP2N2ZR2qmGxj+FcrR23BFfmEnwwCJICGi0aw9+0FpMt4ityU3u4yIIoZYZi2QgbywjG
GcserMugGrJ8Ufsp/b68i9aN+oPnVNN9orDzkGqcGQcvgagHlJ4xoqnhJsxDQIzTGcp2D0Zt2JZx
GD8FcWP9guAgSJrE9rMn5vABGqAmklllezW4BspxP3YHuiGB19G86+Hq6LRBd4Izd3+k7NJ8V3Mp
tnE39u4JH2Jxmd0W1bdyoKInNVO4eupOnYq5ukmGcbGy/0zp0B2hcnEcVwwbqZxRB9vumA9XAFXT
ZM72xrA0sTLEvGcTubc1G/uSVxz9l7r0vxM8uYvnRLwkaCqgMIqZGYMe1SZuDedWJwT5+ZIBvfSz
tZFJ4OKT1b9272cnbZjigh9XfCaTCwqSKyjnviLhVrCKCXPvnMyoN5bK/U0cLvP+IXTepsDpX+1h
fpO5SK+NMXRMudxs26rEQykCPrqJGq999ROPeY9X9tEGSuDwVIwG0R3zvJxVkEWHz45WKtx+WBhM
biNJA6iOHoHJWAA4xLNG8VzE71J42wbyvV9U0MADEH/237psuHF5OPfywOMkvUy4k+jdNhIESYnJ
PeFZY+MKS7Fz5p74vttznS026I9Ee0K73vBc7bBKMvrzJf8qNGO77T8thvs8qvAZ2/QnCcfvnraH
SQ3mSs1iZXBKoJILxxaRTS3oXJbgt3pHbHTU3KMwvigmT9ij2WNeyI+ATTPXvG9ry3UPflqfXKN9
dE3AxwWDZDK4DTa7tK3/VH54l0yZJtmSJfPWWVf+jSVpqyr6DmyP0gU9byLyGSxVXJ4CagwcYChk
NDctd9O8hCOdjdbL1DIaD0aTiFr4wqTtMKd+wc5IF0U9Hkt6I3ozwvA+bwXFFSEPZabO5Hx3OozP
YpzOc8YWAGidHOK98a5jTHWC/lPAt57H6G6aNS6c5iL6jz7/4IpyzmJ/k8TMQHP3NEtMhUmOFA+k
D8suQnDdT4uVeHg1xomLRllbuylpSbJAbV3NjWqOjfLsJy4FGSDksPfWUymryzhTDJIybdMcIvHE
9mHkPc1FjTAT5na2Cy3D3LWmmDdoUcDaWtf8p5Rd3hOTU60ol2MpwdGVDuFgdEWXnLM2o9cBfisx
YHgW4K/ISTdxPd1B1yUHT3kt8Z4keK4cUXMri7E2pRUYC9lPWEV5s1dVW7WfuaKxoeO0e7Tybrpm
Q9n9ODZycSbT+TE7Rgl1WtmUAAiklckQ9S1UeXXRlCs9RtBVuNo6lJquwKAtnTJ9w/oOSMuZ57fI
Lnt8V2P9FGon2ROsC3aGYdSHDgjGKisgEjYLAaJS0sIOWyS/cZ51O3TXae211M8lHUz3QA5sYZLk
6YzzwYYU27srZmrfwtUssgC7053Rzjg9dNCKU0rZxxbQm9xRS7V0B8jy6FV9RyCyMffgYQ1EO9JI
kQ1LLwL7fnY84EKOm6tTExahIEoOrjxRrn+IsizfFRLRux/86lkNzsjbkYTqG7IBfSFWntnf6Ozm
BhxZyEAWxN1s27/VoPQBUIm3Rv8m7JE7+G38YmDf7srNAIMS6onrIKqMRALxqmLDdKNdm4QMJksm
cXsFfnXFsQpSiV10K8Ptv7SF7mSQeNt6cUnyG5wJR3yeLDidhrlm9hvt+jwBJJmT60wKNNDM6AeY
E2TayqBJj55sYGRkTsjBJo7HGdP6SJihC+d5K4XbHglKu1dqqpzPpM+zn4Lnf5d3TEFjDN3vg4e4
xW88fwYQv8lAlwNQ63iqtno2/pRNlrJytH9NaAObhJw27HcLN1TW3vPCM7dVgyHWL+kQrwxmyrI3
/6AStmtcwu12lm5+9DIHg0pTORsPs+sNGG5ysEdBrYiIBXHnvPggciUfXTWgjbLKHrtMgok2mF7l
fhScBdviT5+Iep1NWBZwJgNJ9xJV4QUGEhziuVm1qhXnwOaoZ8QZ9qmpqh6lzqz3pmO7sALsdjIW
/0RVFc8K7hrVMJlLpYeO1qVjC6R2oV+ZIrRHwaCY+gAun1ql5c4StsG9AbCSG1YYIH3V7/pp0BtB
zO4iyTFuwp6QoWYnOZP1x47XEa00TVAtdWQPV57mjOlMSqUFEaTh1Moo/wsxL78PWtZrawwdDi4q
2KdRPz7PcQoIZQijzVgWWCkl/qncq4r1aHMyk1FTbIPSJTQrGvFSjlVCPL+v9ZmEJUazgmg4zDy9
71vKgrrellsdMrO1enPiTzBfnydnvltpavzz26zdD3HdXVp6YXbMKMUtSDL829wOzgAOcOgopgd+
7/c37nP2q4UBeBtFDY7GjC+jMXX4beRF8T52ob4BcjSfy4pdwZWSOK1FfOLWTdrekLc1noug9ja2
jHDt+SDyyJiQ+lANx5vKmI4SLXdj1vN4mrK4BOWKPUeH3Wfqd7WC6MvkJfYwHPJNBvbWTFNNpM7Q
5YoC9fRmdV1+zYK2WFbJct9U8eJCMZu1H1Cck3sD5zxiTeWz5Gu9DlPU/zZC8axjA8/fHYH82+kO
QAy2izVJEgvE5tw0cKuE9caEW+7CXv5IDnGnDrDvmZg/ySADOIFRQD4EgZZtC6MijKRI4sSxx9Eh
P5R1wDUFvy/HSlIS20A3OxQlAsWvYTfunNA6p970Mzn8WtLjIFvYfxOvf7f5oIKyX9uAaiAJbmdm
2xR77esgh/uj9st/972Yl9E5xM532bj0qlZfCC9IvNhNplq84ffY5IG/bsvrWOptBXgAG7+bxmBx
alJlGsVvuhpzDr3A3xC2QYSR5xF9CEzAamLrczx0+mzkxdBPyx/lhCc4xiedWLLfAyrFmSrzkwjj
N11n1yzEcGVZ4iukJqgP7EvMDlNCBpobNFKFs9cQ26wdNymc21Uom0vFkt37+gWSx076BU5nat+j
7GXib0jT/mTanF7L1h9WLYHzOo5xBygEAqO542ebR9hUg8IUFJxhlKwRWNYcp2+xYX0JizUfr6+T
NERRyMZy0mXhpIis/pvWEpmO/qJRbBMz2wUgLjeGKF8YqzCyhubQ29CIrrXs11Z8rTtvDxoR1c9/
CWSPvTk9WjGM/BYfDdjwtqWYryTNtzxCMcFWM4//GBAqNz5u8TCY/8YaZr9vr0doxygGmDf6lJjY
vDEVlK0ZdGLXvg/z3YHRxHzzw8jZHPJbYg5b0w7eLc0kZk4Phi0OtQhPRuwf6pEcRQfMB0H6hZIe
feSPyu0/M77jnJ820Fjt0xgQ3vLchZz9EiVgHfmkgtyzPU07jgEYVv92wZ/K+ijncQMeFz/V4o9O
/nOCO5alC55Cij0E8Eg8Ka5lrXiKMgXUtxnq8yzQ1RbwKqBDYk2wwKBirHybXyJMiE7o7UxAc3kM
Y+G+jMm4S+VzBrcz5gn3zPboTcmPlwtY2pxZBxbEj6n8McJmNZqfKQql4MulZebiUDQArhDzbIjY
w9qjjPDcMe6ddA4FlpUbd5qM75pnYyzkhX+Ty5/tjHnl17iZB01+16JKAV/ogCnb9begpLcOuAcn
Sq4eeXLUEkjIKhAoh/0SS6x2fo9JIinbN6/PXtjitmWvtzUJnTksb76u8VjUPBxL8t5LbySqOKyn
ayb/XfIVGOZmqicBwpOrxABvrLsPQ/weDT3NDPIfQcUjVI8Pr0os1hnB0+9uBB6iEgs4L+zgyYOb
9Y/F/xYNGFRnMHRZuUuMcW+GEo8A7TOjXJBJxnqIvK90qL/L2niV5tRth955X55IhEcSnvylkzSf
JDBcGOt730lOovfUscYM1WTTS+++tNGHgCKxisgtm3X3YS4NnCNctxDn2JOuFwRLm79Ri0tJQEzt
ZrgwBwkh+pvZwWY3uLDlp4q1lqjMKLCmkuBwdyOvMbH46RwPZFhpVuGA5gcPqKbG2W4tGnqk/9RC
EfLshEcqSajUtt/aNLxNGvcOu8CuSHJMt/mtWp7P2ggu3MPMTWGzxo5yJDRGCKlJ1NHvqf9ua+yr
ivvK8iBYs/OUzeMnFYAHezH0ZBIQg9HVi1UoW4AeOH+IbS5PQ5IMe6WhIoH6zOb+WisXL83IZLTC
8b4pywj/ZZMzNsr78rtvfOvB8Xk6RJZTEC+M24sIdc7pjauZ6XOrCB2o4X7w0nFOqmbk+QVeCmeD
BAxmczlU7LC2+R5RPUMfaW9M28wKgeYBN6cYEPt+6fRvYHgu0LxP1hzCEm32/QSMRMsT9i2OaF6H
4paNNP2RokYQRnbklsMDr5/yOPuAngZmPm6LXZ6wDuaRwfm5fvgTmfscCMRGEpZZO8yN91Work27
nNsjvAl84q9hT16Aii7OLd06Lsu/kTnSH4EAyLOnB3/HZ0MwWfd7t8MbaOXOg/5k7nUQsqmQwWQf
hcmJ6M8LNQYrCv9eypAuKtoAcGP8mgb++bhOr+wrBBatS+MA3QYUYjGgcHBXclOm/ADt2euw4M0O
EwMuqL1KjLVDspxqnfGLifwfx6U2MQCBQfNd2a29ZXcscS2uqKj57Xn7pUKm840lLmXiwPa3xliz
UOjdGA7YibSDfhK9QyAw1mOe8EA3XwGaPwigUzlhzuyB6DWsB33qnik82Kd2dAlF8ISy88xFE+nM
s8pNn4bXcHR2Xt1+zAmfmJ46rDBDua1ZMUpRJFsizX9hiFyYV2xmvsKGqhP0nVM2tmif1tnkKA19
6FOmHDtycR58SvhoD0MLI0pEDwRO2yK+OoP+8GdBm1IneYQoDExyXOsG0mLSMz1YUC9qhD/Aqjaa
FBGMbRuuW89/sYAhNwk9mr7fhtuSVQOOh8+OXo20OJkI01P4svwSIPkXR9Pwd5LizNWcRzGDaMDR
djxyWwQHUHp7S/ePQI+XnB+/aChMwi29Cb3hJe6MZ9Ay8cYOJrgNA+dYI7RWuQ0YzyDX6Zf48wuF
vsKaFwJ15pJM4r5AQfMDWicaDBk0FIGbT4jRrtvZJhGvX3sXFbVg8dEaiJbvPKmUORPQQd7sUgOZ
C7l1VM1rVYFtnUPj1asxlCmcEjocqGNJ9d/YYdIvTH9Ljx7VKQ7E2iCvryijoEUnDLV1EO9tw3xQ
EfgWLdwrtrt9VGEOzs16DcWyYxLVXyU2dkdwIaqbYTeC+pKG8Wn3E9bzzt1nbKERd5tGo2NYEk91
HRLiaNO7QIvJWeES2t5p39yjoFI8Wr4xOjrYffHX8/qzyz1cm/5y1GMJ4P4u16p1U3yP9pmnNqfr
r7jnuDnWwzzUV68ZrK2uSbm3ltmgDMpp6y1eQ88PP7Ux3abCYyw1/1YWF8JxnvNbjWvQ5nyYkoqk
9fBObTssk4ZwF9tH5SQ/NCu03z1u73NYTl8N5ap3FHaX1KR5s5zunuSNc7LpWvrK4yF4tQobTJMf
Yt0M8e0ACuc3Cjgg2VYEDSDAndt7HV7H6B5MYLt7JnOeTfDFwBrEcNnsYwyqvvc8hVRyzQR5tq7X
m6ua8jHoydzIIyjgzVXlTr1j4lICcOfvoJT1lNkJKCeb8klZ82LO58wERF3jVFv5Eamm3GYcWhC2
8byFeMfxDfG4tvAFgkhcdg+meRhiAO9oq1sH8wAa2cuBawjrphmTbQO+ETo71xhqtlwIoxVNqIw2
nELu7NT/D8uluw5tWTASmC7oE2/hLOgzmgt+I0UmBHLEZ0l6oOnkewMCIQ7bHod5/i+Ihz8sSNFd
RdazU/vvVME+o0MfHMeSu9kHjq0j+RIFJmgAc1P78pFBZmGkcbBrH1wp7t0JU2EXBsYqo9RoDwLe
uBZWP5LDwnNtEgrg6dR1fEfd6DfNWOCTYNhggcSnhgWJ2A/3Mx+79PHQJ7i11kp53/jnXz3VPvLJ
+VjE35CGxhxKPNFsGJ5Jnl5zxPM6nk8xP5uSw6uOtVhBAqGMRcQLf8K8T/aC/vK7jyL1Q8Q2rFTd
wIaXoIvKNNmDHUKFL+AkaLI0Hkb4ooxPMpCcxaM3NAWHXOwktp3wXBhKxbM1KWAUBnyKTvQMOAAv
8cXmL3DHC5hWI6Ppkre1iQ7BaB+rNuba4E1b0dnFFs37EZv1Az+yd/T1AOylBlsCBIXvKP4bz8F3
4avv2sMtXtfXoSru9qgvoYPDz9bZIZzNF9ez+h8Z26+Q9LaLj1R5VXdEKeRW4N10Pj0PDW22JvV2
cjL+NEGrH770ws1gpLcqbR5u5oLcN7g10b6SGI8kE8MqZgbrpxn3T9os9zPYf9sYbqkS1aG1GHPF
//+LJho7VZg0R5ZurgTxwdEx1uQeg5ac23KT115yGPsFxp0xJ63CcUuVA+JR3zIgHYk/0RXc9+9u
FLcAEl2w68W7OfgfGLG2Uxm8lTWWQdb1d0fmd2wApzYKj30yXvGtn6fZvzEp+JElL0ev7d2cTx8Y
W/4I5I0d0/kbot6GaLdiVpVAw8GU56XmNgVxO9vqFHGrbfHWxgWHGBRxxrpr25dQ17iVxnS7qEXa
MKX52rSct2rKUf15U6TKX/qu98Twi83kJPSf0XNkqRD/mGAWE87uKyHG/1zJWV4Ga564k5thwodC
dzcSh6uwAS1wZJyFCh+BHBDMVp02ZRJvf9LydBIj0+3ZS3d+xF3a769odFc/jY6eNXO9xwAc9hP0
MZs2qFD/Q5WBtBC/2HZ6xljyHRFd2pRN8VmP8J+4BeR5CQvFqpnmSXC1bBFgMP4TJf1XKz9zpvUo
8O5XCqy8k7viEE4dBQlzpw6dvTTaOybUGwqkMF9lBYKCRrvPfGZNZWnsLPIXO8aRGIs4wt5KoxAA
TgLIdE6w6FJSTLgfmAXHg6jBxBYWV+Waj73ANnR0/n9NTVyPARzjq08rBYAbgpzDkeEP/QMbWH5j
yh4SmWryZuc6YXvQqZuQhYLBtx6CWPxpVEl0rI8M587uXnwWRepivsAV11NKjplmATSVJTXIia3a
9Zj69o5wJCBValxGvhe2hWq2Yc4HQb/Gk41rUqboWwout2O6fbaOcLlsU19Et6gdTZS/znqu48bY
R30MU9wZ3aPSAOTzifNhpD33NAQdjqFSZBcB/+fAciO3gePjddJzucfbkW8xsqrLXBgwSmzJYWlY
JhEGoH7aXt3dXEQA2O2maTf84yvqez0SjMqKz1TlDBs6PJAn2lER+ojKz6qrWftAbnOW7o2TSibK
ljvaNJaq5r1qQnDPrgdoyOlzh5nlrPeGw7gXgDmOQybTu6iI5nvZ8eb1Rogj1FfGo5OsSUg3Dc+T
2W19WGrbvGYypk00dKYQ0daSmmJOyUItB9AiZpI5xMvsGtRLkzwNtf5ngS3g6UqcgxMagb1pIVy+
OAtBoYZ6sDJQ7rb9lOlzZVveJTcGjBeZVzyNc7Es4zaiRjR7FZBzUKsrrinJ5+i03p61pttPiT9v
eyybsPOZ9JkJe6nbBNk+FP6vYj9aErsFr6ULmwM/+AQ/JPqxmU2sqkZeRCABoDHL4m0qGUKMwTZd
xl2dzwVYHXMUM4PlDoLkNffavx03IjwB/n8yrOCvOs3B8Z2vbkhO3ZCeYkmzOaLoTqKj+XkDlTNq
77gmtmrApQu/grpHk0hNYMWfedPZqyJotx6IxtSw7nZf/5uthowziYbVsIQTq2AJyUDc4zEmMwLY
Twh1TsHmYN+N6WrvvyRe4SXQtWni2T4J7XKm6/u3qe9HHMi01RjRpXSXjpuKURefBZbVTTaR6l8C
GSXcXtz3J/jim0bZH2OdrAdzfomtEuJAtLcotKh7prWqeYXu/NsrvFFRzRW0W04leXhxJv+S0hVq
VsZ1SBYZMb9IMzi2Vfknaoca72R+muLkPiaooo3zDKvpaejNr3Yen3vtEO/nUppSrNTFzrBSrfGz
BFPcKX6xUIMiWT6ls/3kVgqvTPrVkczrDG9vt/XNQrOrwc7QFRVdJohL7I3EBeNqXUf1QznyVmmT
7LqVfrYpgyMAUDAML2iBrwIusDtY7srKov2shtOQwhAQc8lw0WiOYSOfrcLauXN6Xf63irlPWqDv
0yFESZquoUdxCu7qP1nf7kJ3ePKFuDpVw2NQfdUL46TLx3cv15fSb/2l/kgAWS/8PdMQNLGOjGQ/
n/C5nTCVMGzW3yRFdkWWH7HY3GpH7CV2450vc8bP+RO27icLecvBVIRXDH5OGSYPO3bubT3fzf8H
X4Yb5Z3NuU16n4uuceE4Sra4Rof7P8sjrrERNdj47cx5nRW9H7x4zJ7oIWTmhJ8uqLuXcErdb8QX
ZlFRml0HfFpeD9YtqJ0vszSPVjGBhzI5raxISHmvDrEcfjgI23Pu3FrGczSOhHDeEvY9syj//9H2
GAZtKwM2AjNqoIgyijnj5MPEZMydgRR0cNskx26O1h1zVyRzM2MUG9r+w0JBo6iVnnE3oTMcBqwy
CiKkhGqdfMTuYnBECWntwXDZn/EdIAB1wzckkxdQmbR6OwHL8WJkqYTcmZw/oMRvhphqMD/LP3Xp
ri1P7zOIIgs9yyN7q6o/A345mM8Qc8NuvSjNaetZF20JqP505S7CQhOKdK3sadx3I2gKQrAxyqa2
p20BlbLhXEN4k0oNpFwg5FBfT4wYvvzRgFNFErlKt2wwu0QCvw6w0wTyZNLZzlz91BmUj0y2XPWI
PBmjr3MdmttGRx/USa8nMAfsCWwJPbc+c2kVf+ur2SO0zWzWVOnvyNMcsBB3JhiyLEeaKeVrboKn
zafisMQh8tHBuh8tvSd1DKdhoBko1xwfOEVxETCW06Yovqw8uStGxQQwmV4pjIVNypgscPNrGZEN
mruThm/DqXoGmptB1JA2IaOgujTEZuYx/qvK/LxoJPNkXQmLPP4/SAaXu5Wt+yR8+rhDYim+buI9
puvdHLB31qiajTVvRIDXu4u5+SMNqQrEAcCYdWASTrCt4MXPpq2q5qcm13A4sxEa4mJSnm+lDDe4
Cr9nvC8yI6ueExjQHBSy/L3Q2Wn5uaIgAv/zjnh9ZQvZeFn6FmDWD0fIXbbHKQ6UP/9/ojgbCPue
5kvhL0q/5++9vLuluriFlsedF3CEkRxFudxWpy072ra2ibMiWP2fS2Omm064nNTpzsXgE4hLanbQ
d4wwpbCj2SREIWrp05PL7DeJ4o01BxgjvUOYugfFVSnECk6/6+JHdx6eFqc69R6VMncEinC7WpJY
hN09Kovq+sQ8txSIzl10zAKLmRtdhoCXhyc8LbAiMm9t59wSI3/6SJIRmVd5ZxcH2Gqq7PeC3M9q
yolNymltEt9enlDyBuuen38AWShKkjY82cEwb7PwvWSj05baWry2XHQxBOfvmU2cNMUNYzYZxHhv
75ieffC6CAyg3WBKIPgScfwSlTwChbpHgGCH1vvSuIG4375SELVU3rMkUyI/Oh8gjJ+cvPoHBY9g
MY/78qrklkNynYbsgJwNLUw6L+cnES/rmDfv8sbI/5FqM/hryYElMT7YCmHeGWmWhNuZcnqQ9qbu
kP3oL0Gayf1/jWiZsse/BY2SqHjOmjz+MRegfpntByuzAmFbKbRZTz56u302G3luyBwim+Btb1Im
+PPFbyp7F/NQNF35imS2s31OSnNJuMPGLgQQbT108Ydnk8ZytTrhmALDjZOCi0bFLWJ4C2zuqpwX
bZYeYCxdc2QStxND8YEJAoBXQgnyECQ/oxvzOHX0nDGQZHHHqV9n8QuMhENOtStwMe8tiOqLSZlI
6uYOlPjux+01YWao7ltphvyWY/Hb+pOif2eINoVMSYcTTN8N/vCoCxQWjkfLFstbXP9A37tY+fSW
CufuKWRb9OAM5jmfuTLLN78LLsOcf/VKjKslAzyGES0h9pOPQNV55nPbOnTK+86x6oqFyjTS246d
zNB3QDbPZdP+KxFGDXbPFWXVL+VSPGl4tzxx9+XMTlpl1kPV3ZNfRZ8jGuzBwTZ/R6FQeHyha/qS
CLmL7Dmy4uU1A4d8uhnDjFcjcCVqMk6wovwJ/8fSeWy3jSxh+IlwDnLYMpMiqUBJlLzBkSUbOQON
8PT3K89decaWSITu6gp/8NJ93jBoRP0WMDj8STrCVWkcgwYxdb8M3npA2yvXE2+kTq+fTT8Jr5EG
R5Kqf7qomgKqL5yNCYBoBPbCiitJK71wQxKxZmB9qOwIJAqQDkULAzGMZLIPnqSBY1tGoC09Zmy4
MZ3pjZv7fIzjF2Y/C+m+72SPSFU5dJMRXio9a/6gsMWxI+6j8WaOJm1YVaB2Utcp6h3o8DJz1Uac
BJ3uorfLZ+OCWJ2mzEJlgDMMS6ojiwIRo/qDJN9k+mFqu2mkB6sxYfODbB978+fQ1MBgx/GV+cab
5sUR0i+ooSrKvXr0KBcjDRyQe81xTF1pffnbtL2N0i2aEN2jChImqXAsLMpq2jjXpG4udYdTgjtc
A5orK9LAgzmoZxC41XqAwuC1Y7lpgVSQkvxkHZxVMjyQUC99UZw0pP6hF8Xurbc1HnVhztbLAqbg
AejWLGpT9lsdoRDe0n85DNzrH7tyGGsNacCoHTQleH8H0BV1Zop6dOHsYauXv3wsEe5uQcZCax72
1r0qFESaLqaRmWN1CvHG/Wmi6KVEawDJyd8uSmCFy6Q3mZ4AGImi1HTBH/Qdeu8LpqMvLQoBUYjb
oFH5j25nGHgCDJT1iLk+0ps0noYZJ6KkEnQbGNxmVD47awa2wYeBzT8Oi3bAopMWHj7bTdrtjBa1
fwtUDVgNplxBRX+iO/jLeGlIwDWqLMpARc3KcBdfco6gUqFWYfVHm1SlM9tvaBmY2tSHSMvOI+U+
Bf7ZFwWRCkxU0ZPfRAOqMiMgrPPYZB3TFnIlOELTwQmN8CWEzERtgbePWz1U5uLt5zrd+QpAXh5Y
6cbEezCunVNfdPG3veAnb87NzcRxOmmlHUI/uad42VTMWAHU+9U3MeSdiQfgIsNaHuYWqM9c5mqH
aHBokCnVp6SbEV0qEUhs82PlBAFEhrIGM9tq2bsITzAHAzGpWBd6mqCTAnkNXWJQ0zai3CR6icJ7
hvwfPcWtNc+ftlOdCW+HAP9vNLmO3pI+qTzZpcPwCHNq48WmOiGb3aDuin5QkjvbFL/5Daoo2oqW
RMxxz7yEqt6k5CCLOBgT415nmp+6iJ5TmgPQZrzCDKazI1jdChzGJZkuo11lr3GZMrty1fcCyOdA
P0o6xtWjHvZHs29/oi65+Q1ZCbCYXQ7IP+ObA7s9Kq94ZqB7nAvQBKPKul8+PnrkjqjSjYx2lbmB
0fDY2WINl9CV88+VnX4MWnVxxoTn6e7C3Ppwiu42i/5PSKhH8mCTjdOjHWkH5BwekKXbe5166Kbs
QLP3tY9A6qHmlKOtJgrZYyeg0YSEuSJOS5uuSt+ozuF6+eulQJ6jx/3OICkvavEdYJamBsSC+vNS
VdvWpUGXtW+4qmyM1PtrWA7Q7+WsdXCtkoxpWpqVYDEwsoDNiM0IbhlFjDFGx2lv6SwCe6OAnVeW
6O+UNnxXqJwgZJ0/jdGP4j6L4RIwpxXEvZGC1ReGY+1hUtU8JVyh6YLv9cDqThNN1bIdVx5CxIuJ
LG2CsGoQoBEfDuN309SP4KTczQIBue3GPVYPpETS2qrTaOv65LDjyFPRxj3yynfByUxzd63tvlg3
br+dbDBBMQzxlTWZhxa7jUzLDvpCK7MRCMNyUCYMRkc0TKIG3kSJ4FzNOLdLNGYcln1uWJSimb3x
ddTAAngSTPbXM5rfBeM8a4wemKTtDZGDz2FL7WFw4N1QI3CBiDIGLBIh3BawKpknKJjuEXVsPNG8
yd+mGBHCsFxZg8KnKPH/Au0hR59jmLXNclYWLdjWaphr58bTRM2ULt0ITRZJkczRjrHXyoO3Ppoe
FRaD24uH7WijZIRofOqgWmAuJEvhx2yOV8uBYyTX5HKrSw0vP9bQTzKfWMXDCpAWYkZFAHGz6JBD
oHuuhe3rginn3oxCtHCijjlVwWOLpr8NnMa2dfbtgEMdFD2UqA/girexHvyGQ3QncIOjU5yWNYCo
2kfgI1Jvlmc8eu30VjO5cqbpo8o4usrg7kM8Qyv+lrfUkKNNDms2UKa6tFle4gkpm3nsgfUszfCt
I4L9WRRWcMqVGe2MOfjyyu67AvlHQURIU0N2XOzqAQ8fHka6g00LD9Z7NLizzFyeZqTzUk2nJ6u+
5W5SpqFlt8AlLy95Ex8rL+MoWqKnRG8nNOqHB3mVM2itcvlnDs7qNS91sewDNmOge9CEuheEA5lx
abtMl2GZFeJaFx2XUKyRNN1GcrW/o1j/gaDYmTYQvhTFdIgG56HFjskskq1ja++Rle5lQ4wBgByi
HmiEi1suH6j8sosGcx9MAXgX4zrL2mLV5aDgfPKMoqvuk1QXTeVzZuD8qSXLgUEcyFp/0/boqN4a
JGCTAtDmxYf4P1YYOpTWLwTVHkxlP5XDcWDrFEfwnABRsIhtkzUE/XVj3KaRS02OsohtA3C2Pl8r
Rhj237S+dWnykNEBTalDMyRZ/LBmRYHo4rtDC/kMxyT5AGwLi5Ev5xpKSHDqmoQHAbb7ZGTwKxmZ
e1dw++sSFFlG2yVh07g9EY4ZrANggVSaMJc9c5ltyZAWGl6/M7TiaHfztm4+M4DjIwADz3gf3Xtn
f/N9Rl3v5pHWMNfKtqVbjeIDSBh6L+4ZF4KtnWIeDBaC33CQ1PZS1GToTntWslaODgZCrRO9QN/u
xgW74bVDaAIuS00n0sFBEHsUN1pzO1wojLyByq1XP1F1z5Dh448KHR9+cZkMQJDw4lwUdb2Xufzh
0nOAWsyuUbHxBYOzdoxptXCzM4WxT0e0KXeD1/1BNt6E/1geDQhQssAHrACtKLrEUvV5x7JM9xbC
yUmDf6bzFAe07pNvG+YYDDKCdTUcS+KYfKKmQdJq3a8oPATQXyfzmEQeFVMMCIrC1rjxFCYY5zFO
WCq7eCSJ/HbEqi2I0PwDTxQVTdjtH2M5bdqhxpn0z8K4xC+81YzUmjt+Bsx4p5mA9N8LY9Hohb2X
lzJwZLEkgdy+LGQljfuFTafPgyiOEoT4hYbcX0MNTF59lL6V5vKHvzUb82oxDRjs7LCAWTOFt4V9
un8eux9RnXIRsnE4711qtBmtYd/CSFJasfNJnowspqC+GwDIEPCU72E3sHoLJLTBH6yUZ66mDJ2F
mdkaUwyeAp5he7+aYTrcxuk7LlHELd0Na1BTL21B60QWIH46+i6tIIj0uwYKBl4jG243NG1QjwUt
5DfLeXPApbntl4/SmkH6obSPNGJIaB6a5W1EmxIU3TFGSaSvEJcxzx7yxXZOeoUp3v8vVE27NP7N
qp8J0OhfaEEgKi00BKiYXOQj0Kyz3HfGwPIb9mAxowDdiREKCpUnrnnx0lfbDw8wrhCvODpa8rDg
qU5CIOdRE1t7A/gvXyqwVSg+eGRgrxTFN76s7X1aT4iuMYrld/sOLCn5txnDLDCqjd1+pcyKWNNc
n7x12lqwdYujQaBg9n5uYZ/gPHbQvOlUNpgsdpQUgssZEMAx59+Bi6hwBAk++GFP9eX8q6MRnqV3
Hm22dIfGSDfGMMsVRpN+zIyXmLXh+fWWochWtmqvgpOd39PuyurkKlA3u3ABst1k8Y4vuDw98BeM
29c122siHPh6TBvvtUIilt9IUE1S451sl2rU38aDu2Jh8eBM8t0SKYAKE47lCbMWeND1vFrcVzA4
asGI2EOYDVT2Yu/Y5TnhktjQ2N/y5UrAR6KpwfdO5U+HQg8oAQR29YccVcvW7B5zHgjj4jtvAwzN
1oJ4xiJPvnrQKJWHxJfxGBQ3rj2GkoOB6XZxw6OXlN0VHZk9c+pmxXOhVKe517uPVZp94avHWCmi
wsTH4x2c2nEGQyfRGEbfifqT83j5nC33wKPMLP1cSn1Z0JgO0SS3ovCDgUmbDNcaDG+sLRuncI68
C57WnBinCLhjSLxOhnxDCxg6/EDh/M7Nzzza0f/Al2Y1UZwyxtoBrd7M4XOLB6tS8SHiJNFpKo7o
2s4TOSBbrqy/kdxb4R+8DUxOEN4b9GEbYc2eZzVkl8H6lLeg+uLkm9g8k7glXfwUV/jMlRqzGm5O
rx8kuPctAArw0H2jo7Jr7TXHPNpT+RjNlgRGbejfGf0DoUtoWEOWirLt4FQbFgmyFVvTOWL7iBNH
8cWb/ydtNhzHpPdAGKNxyC5SBPz41dSdV5e/4VK9Whz1ig9uIuF6+JmgRc4UFKvndqgcuQ8T9VEM
fHekJqow3PT6XYZOcTJl2yS4Rwnm0wNGRAvdDZAEezrRNMtCtC4RWo2QV5RUVvZDhZgQC7Uxqyfl
IxoKmEqOFZi4a7vfceJkAShFFwigyfS239VMrmqOj0ndGAecky5fad0dSyKJE8XR9Z2tRxphxVeF
gkYLQrW0ArEueuBfZcHgL79C34gdurHd95wEvhd4MaTOPK2+NeY8LQ1ozxj2rA3gO35xmyGKEMji
2Nij2rcJQ4/Ut9lgybWxtOB7iWz8q2jYlGQHSV4cjKZ+lh+ohmZFxHX1bJ8B4w4fM5hsPiRXyscj
k+TD0CLUaVQXm8qAk3OCviznBFdqUDz46HUoAVzjIzUOTBYyd/mLLtNDkpfIELrajlhdJMabGfZ3
p9IfkCt/rczsPlvzC4/KCI311IafsjWGmWSarTYx5YrK5nEw3Fe0l9Z9/Tg0bCmmtZLH8GQLHewI
v40MC1Msclc9Jcvvb+ijXznaFw8KisYYElHUxjzScER1tljni3hQ/8HKCos8Zq3aGTuEQ8IBPbnQ
/67KX7YqPav51Cik41pj1wxHvTaeZZEMqFuBpkRCj1O7W2HjcuARyBk9Umlp9bPsnKX5oPGEfAD6
yQoMQpo5BwPnooqeYp6ZRy1cNibsC3vAf9onvszzfBqW9q8NFnodt+03pl6HNvdfjN65mt38EAXa
Bv10zFZRQfHG7osx1DWb6t91iCByhbNpY+pPSOopqgmYSmSlE37qdgozO5xHfgTFL5XMoKycs2li
RIoD00mbsw89iI566JwqZb5lrvkYh56zsjIkVuziOLrzA3rfx6WvjkGR3PFM3OPhc4Dx/5Qg01EG
2TcdW96VYX0UZfeAQPi+DcOjRQSgZ7aPEftYwXpaT372aNgFN0Ur2AmQfikFbcfi6Gzk/Zx5+j3q
7Bzb3kVqwVMj3nv2wloOzR0qeZvWGE5eE03oIaFwwXGYT41B9YR55Rho08qL65/CKx4crX2dCqyB
fLv5PfIo0kTfWj3e2kn32DQF7QZ10adUrTWz39PIPOq4pruNsY+ELQnb5yUrwSWWs39YCuOWo9Is
yeUIBo5BzwEK895i/RYDjFoKZLccr077peESnZhP7G3dvIT6W0vcZMtKOI4JWpDK+5Cp+bvRfOjs
mkqnT7yz+ubiASLChQmMJlH1YlTgyS6kypLTdOpHz5Yth6BiafnEeQYeRJ83YDR7HbMC+5sezqoE
8FjS5Gj6ix/+xP2dk4/zT3bMzCBJRwa+z56xJmUMJw50kEOCXxYTe/H686b4hcBZkJoSgenMMRu4
FtZXjWpM3sYwth677FnOGBa8HB1aNfxa4teML+ZTicSy1GK6pyCUdov6iLJFqhzpDnYcldP4CXWG
oRdDyXRYR4a7H7EDMKYPLlSeDqHQ81DQRzVPMmsuXOtfOzo8DSid6sOGkp2CBs+R6AV+vV465vjm
kRwDlwIye13PH5yWVLJ4nxCUsWxyx3i5uGQWE10FonNlQnNrOiYw+kGiLUZjG6N/L0HIzM4PQbvx
uEw2qTyZBCdmGqVnjaED742OFB0lzlkSOj5ZcaLK1GMB+a8tIHh1WCnAAkgcbPMk3z9CXFQTkTW4
l5RJpgVKgs/gMkKGP2b3HGQ98g7vbNZNEC17nl+J1Ub/F2spQGBSXin/wyG5Dws0XjD7kTQz75D0
JrAW7m851igYWDz8KFDjVVlE0IB4KE24icwn3glHKJhpqB6c/I8e9UaSxij5fP/32ZK3ye8tQKar
CTw8pZHpvvM0+ekg/x5iwEmkXgNvCRHddTp8szCslImkeSwyjGpdZoxXlgBEdtlbEv1N80B7/4EX
0xt3GSY1FJBNwqnFnfhI5A3aR+ZkO794Moq/AZk5nxnHt4WZPJCAFV0yfF2Ng8mqLFC2ZRX4aiGY
nBXnVkgSDvl8P6QXtgRVc6OjL2TSSIxf2SZph6w/qsBgaQ/MrzY+qqcjZmBjBk+5hEKBdoaCqJI+
aXSxuUZJC2l3HpK8P0lWWpTpdRrTrRf+VDoiaDhHAHWKxvoyYCfLGjjgXnltepHwx4sVnAFHRbW8
ZCmLzb2begSrbp42EiYsuCoyLtvEsXPgJg2XGSgbYEi6k/jAA2x+oOYNs6vUL0ggrtGa2mbOo+cG
n1IcTgX6BVoszuCQCF5H787sCXGF4o6NZL4vKmvd+//OP9lXOhq8uq+tYg/EbzmDruba0jl9l4gB
+n+der/twb9S5DK+hrtSP6YEgUKWOgFhyr8iVOzbqDhlcii2xR2xH/B4zOJYiemF0iPozUvgmruU
u9WaEM4MKdMYrlnxQR8A60OawhjhnGSrKTwk8e9R3rX/LpbOiOSzdiJvLSVh7JfbMhlWQebC2Spu
Bl02dGmeGK8D5iI4Zdum+fcMAh5/iEii4ZOFHFsmASsp+E2KGbgYS2E/D4P7LMeE0U8XL48PgAhO
MXdCg0HyWcfzEBphYE3uKIbdzvRgI8kJIu86pSDmE3NHC2zjcVVpc+SNsg8JWlJUE1kkvIcqXMv/
juQ0GQVFMJwmZFe5Cn4aXbONfFs2uWtqD+4R4vW/dYg03qYP6m1C+pLQe5DAL1F3yLrjPzFhfVfZ
30bZrReOsRgvAaJMof9/JcvSY0GxyINW3xKWedOyoadw01Dm2vzJPo2R9zUBQnRMQZTlXINeWkYB
T0F+qKZzvRAk+Cv2xkLCxlmOEgLQWLLXjk6gm/WHUL1IDeCzE5HgeCJX4nt431UCjrC4SfAtWSOt
cc/YXQnbRxZ7pj8Se3hQslD5adcygUkIJeSzH/44dFVk8+omBkdYdVSJSB/salpcUnJKpk5zVB4h
4dANf1iLs7pb6k1Othax8JgkmsAWwofngpKOuTOJ+r+2SP45jyQZogBv3KRTiDktah7vVTRCF0FD
L2/fFmZZPS12EMjSCjCojeUM9NHN4JJl+aYy5gb0xKUTzLhq3hzWCbyladu2ILyT5CJvqc29g/yZ
l9kmc2BufBgQAaW5Iu+XE58KjTZH+4Vs8zqoUR2k4eECkRyO0uTIiXQ6bgESBC3naFXWDpT8Nla/
FtdDcA2+F0UEx0IyvKKGDBLEO0wj7twIzqY08OTMqznUQbBSKeRIFDy7fr/PeRPyQLiRxv4cTOgS
xOggu8bZh/yXVCjok5PiXuWRhO7LxCEtBwY3K0f3TIrLmvg3uCudNSvPLW/U+JZ7mTz+afjDlGhv
VN3VIBPSsliWJWesrAa53JbcfDIT5qDplvdEJNVGmmlsVkVinPZ8EJpdyN1K4KDbFgH0ty42u4lN
RYPSQ/0znJ87hOq5D9ZDFX8taOmMtr4xOClJBZihAAPfUahn2U4unxVYxvnVdt4KL1jxHkvadE0K
cFjOvjbbSodG3p+sUTkJpMlGI5CflCaeLGJWNiSTLc3GfyeSwHV5Vy7l8xBrD9Ir5FIsSlJV5Rv6
UUwkyEmttalZaOOzXzgLEhObh3sQv/PR/0/AhqCUTlSHx5DDCyNBB+t1SEBMeoCxyW4kn6CKt/mY
EIWZLr3LYcC0AWzOU1sh80SkMvMSMtW3j6tZxjHNmeqjhilJBtZWB56bQ3FH7dKzbaTbVNMyG462
Im5HexFVQOb/KTBdhn5w2EitWVo4jkqDSg5W4uyZ44YmadbhvVJsaxf8FZ8u5yo8lRWDdagdSCPz
/OV8skJjfpXYyAuEQ2xscJjGuye3Pv2cTMcNG/zOi/ximdMCsr8sXzs0J5B3CQCeqq1umesgGp6s
0Xz0O9j8grN2fE6NoKt8hFvIxyGBVNg+rNIhgUUK6sqvwUf1HlISPuwUJ0fRKUziV0VJ4eXl0xhk
CjCln95m153ffVOVmCN61RU30e7gts0jySFNoKR/HoqI0JuQLjTzDgXqbZoVl7mlrSJkCeT1mEo5
tyJPjiOInZUqmcxIAicLanK604LEI5HEXbRPlyq4M/u3rPZ4EGIaZ+5rukOqLch8AMEl40wDA3HL
0Bw3no3XGi5TVURjMF5ecr2Es4D+jxP1T9KYH5kfGJO2J7g9DciQuaq7yG6TwhH8/V+DIkSGjP/9
/Hwy0uxR18ZXCEwIGA3texAEn8qH0eTS5Y/bbym0NCN8cNPkBDCfRoK1n/rsHDXeW4kuxlp3rnpn
nFHKP050NScXA4apOTo0HcAeXiOv+qzt8R508SlK1UZSfylachIt3+ue2hk9hH7STghN7OUv59rA
Lcg1bnFCM6h1u6eY2YtEI9LhB5fw7GK3/cLw+VnT6bEQFoDiIawaVw3QlSldGTryFVnWFus5RyQe
OgxUwDhBnJjKhm9wEU1bQNfi1rOffMaA5TihFR85r2PTPPYB5rVL/ozs2kleazUuYEttURlUl9oo
roxtrnhyYyOkjpaakn0Y6bAgGpJZxxY2pJPaF46gadO7rfmcFcWjqjoEKQqK5jlT/nOmGfV3hAY2
LHuNLic9OaQPMwrZmG57jpQbCt+oSuWGth1jRKy0vII8aL93SXobyT10AFRQZeBvJhMmmzQpIDNc
i47ETZqOU1sCeqDZMlPA9b55qHPcOTPepJyVlWeCUwrrl39lmjHJWlmHHdJO5FgvcugNKqBJpqhw
wGZApx5nhFvtMjJYZnO3rTJoLQ3FpOnqyxYHo2dLU3d8UsFP5yjGGSRi6ClBaW+LMxenDmNv0/GI
wHMMDa7CeY4ITQRvXQOxZ+TBFqlqxKSoTtP5tw1wn1EZRlxIZTz3dpTcZkgxc62duwJUoUHj9skK
wm2gVft5iN2nmnHlWi8aBxS6G2As5DNkxKRRjXiuV6O7MITRr7qvXtQ4vMk4X5XO89BBqJ7QBCap
ZYaH3QySubfWHIR8MixYF5koY4Y+y4NkZbT6nyAxC6gI4NutOwptBFE8rNG5lJg5+Aghd8UmALsW
QguSQ0najWP5PFJlJ/OIA60Q5YfXiqwbLV7oMsAxFTgKi1TYHD7oVHPu86DVVwIQlnk2VFRmGCUM
bOvODxhmu6emSxy82BA3Z9VoNHFBiW7J34j1hoHuqBiyWQh2VVs5o8lvSEa2Mamhgi1DQmSnMvCB
5QoaaOmwjiAgt+UE7tzcmE79RlFfNqhBTbr2rg/Tpgq+5cL06L0m6+MkHeNX6QYgJIIZRfdHUceV
pQPpLMaODyzT3KWsEOtYcYDi/QzSpMOlEQImyNEe7ztS4Nx/GoD9IFhLAVet9NhlFe0YNYN/QqIT
JchsKV5KkZIvOUPko32WZY8pDrcpIyAoQKeGeVTY3T0UR2wKZGk0Sk+Mn5A8yWZWIF+Ayfh54mXU
CCfIP5OHkGP3w1vFM/TQaspVDPkmxhqjWzflTCeB1xDiz0Y/ruKWY7pvXUpGWv6M4bOJTEDDVHfd
Us1zBmZCPAMZJLNil2y1zbQXEgFX11C8e56h8rZpjY1hiyNasHJo/5CgKPcun0zuoACPYqbF6Yqt
SwUQjFJK/pTufI2nogx3SWFj7BKm+JWGpEaaJf8YDa9yoMjS03t84F7JHuTcTuVMhu2ndPhvZXYo
QnD4nnGgYXByUI/x3P4BbOw7h/vURBc+tGcWJ2sj8+cdGoXM6HFyT+d3hIY3fKHclFsgq0ImKuVT
PBRk+NKPuAlnewqfRmf6ihzAsIhHJSy0zpn3TB0zW3+ydc5Jr9nZYLPRS9oPHNA5PQo+Y6KDYfWw
Fwqab4Eoc09/cDD+zGvjMrTZmxaodyqhKccrB2M81jKfGcANHdDMoJNOv3PYche8bvCKa5QO302W
tpQJcsl6qvbgT0AOcuQqr8eCnBqsv3uo6kecqDXKFZBL7iEDDZJ32bLSeC7z6d8CoDkSACbg0dI0
t1X1JulO4X1MeniB6HLOq/qIJshGnr+jddsiQ5yeB0knZStPKqjLYwRHU+qyDpJkAWXLUejRa/C1
bxBuV0H110UNcNU7+eNCcu4yMXVoYSJBYSBIny0AguNXWETgUnz1i4RNvitBqG9dYWZg8yUeQgRS
GbBlIxZp03gHeJQHmUBEHHMtbN1wAO0I0VNSgAopEVhXa53Ii0WhuxHt+DLQYA2U57Y4qaA6A7G+
TnH2r54ENLHtWKItzc7IO4MVILWd6Iu14F5nXp9sM1lvMmJLOJ9lEioBqEGveRg6LOdp/DmNvfdN
+K/58J15002eiIQsiXQ68BqDPJk2WWZ4e9J5+XVVd6cu7M80lmRPunXGhrZ3Muyu6ztjisAr31qF
clMa37xyASSCh3irOvkcWShd8rudtAsRc6lndspz5nV0l+nI5luv4rkx6eXNRvQJavoVEQuUf9XM
9JEZdeAWwJSQZfYwaaYJwm0v5Q+aCZxf74r1G9Isk+FcZiAmgMcx3JZyp/OPklfn/oiuCh211IJ6
gNYJ44qAqEPQbEMEgGNo5l3hPc4czkmDXEDZnHIUAV0jp6UF75jsSDYDG4+yiaCLGxMZH+2g2Otu
IJNFDBxtiHkF+o3O8s+Cd7lbnZCWAN8PD4jwVOnhkY0hDxjNIuyJUTSu6+SQInhXEKkryzuMhvO7
zJHLbYhOMK0Jn2kLdmtxf5oGUwAV72li7Xx2+FxViPm1t9R0t+i8A+wJGmeLRzjje+tXEzt4UWiH
2m9/aW57M0akusA41bPzrpnLX5HhiQ317o3x1iB2pbX53GD8jgIFzhrxnCGiaw1HJ8RPutlIO7V0
h92c60B3a5hrOSwbo9rpmf5s2AuFhnNm0IILen3MCdAmqVZnJR+US16obzXdOKRNj8yZBJo52suZ
C1dm3yCDR0A/eMr+jnUqDVZhRXRgPPfveBOA1tRp9s7nGW/rODj67OQgTSZwboh7cQYn4nfpu7vR
bk6aizqylDESKGUqLUezbIWGtKqrRoxYrEMzg9Uf+eDS/eWJ9NcUpD+yciqFmsxYNR4WluPKH50b
MINES63nLvpFx3bboYFCW+FgIfh3TsLxc/DLcxiBLG9Qrena4VJ0/lpeUlemBwKKZCPSlMHcbce6
wehSggJFYQTJys3tB3wy9nK+VpiVAl7Xvoy6pCdb1rSHAxBvBh09jU5wF2Rvbgk3mENHKlbWEZga
BMLBGVn+Ro9AjvLfrd3sOrYYXU2Icslazkz01D5lpi4ppgwsZO8q2hEoT+xK/rsOvlPbRBAJn0X1
LG08XrrjhdjzMUFlsSaO9Sg30acXD4XTurGuWn21Mz4epAG9hTQ2+83kOs+JViIfWj0bTC1cQ02b
URrlYA9pGYbAweRODVM9FDPcN9M66h6Zoo0UZuozkLc4EEeohjwJIMTsRzv6lSicImfL2hH4k7kE
VvEhlzVnsFgoELJeB/pSC6SppE7r0RBDpHjV0teW6EE7UXJoCWchbyJ0G3w6iIvOcmbsMtN8llzF
GZgK05ARcwk/+VIKhcUyzFBe0YNX1wRpEJX+rh6GvxivIqzb4uRruOCNsScooOui6VTTiWWYv1W6
t61Zi1mVUE5DDvw1Van9MoBu6ekpQfcFSr1g94RqIC8vT5ne4ygZR/PJTrle5FdsfbjMJgdQjR/K
vhT0ajUYwjiOcJ4Lu4+sxgDa8Yx9nHVXDyDPBGLD6+ZzjqvjQkbOCX4anRwKjcv0001sKGpgGYmG
eAjsOOrck5XkP6UfDFsU9HukI2BbdgBBgsHeu0NS3GLdQ/kWLHjOPPjBnDUDBAj4Q224IW201hXU
k35A4LxN+p+GY4fz4UW38z9NNoELxgmhs6DUWvWttey7VuTXUHd4UEDN8Xw2hh3804zXUybPdtcd
hg5rpKC9WwnmIG1rYeC26BsX/UekhjHCCe0IBIYRPFrIosuR2lJw7Jty6J9s4t0cOtl6QR561UxY
M8LmqyKFf2nwaFC76BzitmAzzCq4mKxrlzju2OqUBBCGfPPVKeszXStOkJBWpZ6OBmF5cVd5HahN
ZQEb1pbuWBrdB8LnRznJLV09kqQ8RO60p4e07uzi+R+4F3nbJXIfGHkjMraQYg/DhriH/9YARnvG
5cO29soqiLBor7AYB/WiGcNnCbPRGek2F8nOJ2/GYOqB1bozPGaXiDuFQXlwhuETPCFsk+VB+clf
O6ZdCKeJ3UPPmauobPGKmFPSsN78BcQZOAJIfmcEdiDrpdJ9eiHNJy4MEAxL0Hvpn6oabxZpDTyW
jbyBGLVna4q+mgIArtM8p7ENwmq8qznwQMPBMjW5JN9hEcQGhEHmaaqOFmg8GMbCHIacfl4672v2
zIchy58yk6dHr2NFHvEzBBCw8vqGLPGnlABtalBBLSgpsvcT8Z/xvJNszgB/TDss38mYEHui7k8x
XVDYCNTZ9G/pG7l9Y9ltKy28RVb8ZOFP1LSonstkq8erGx+aY8F3R2QMkbK+swmIctESIhE1ZnbX
bgYHx7VGEubcPAR2hShMu6z1ZtwtZLthPm4nvd6D/EdujEHGAjYF3vZdSpY4pRR1kkME0cplIfls
q1aj1CuXN7/xNuhphqvEz79T8DRhHf6UyIRVSNkaZLSTal+bJnrSkOymmU6+Q+zp/yUzCymFE787
CdAffXry6oQsf9d1I63jfgsP/bmg5W9idt/i0B52G5p88MjpsLRb04U5nf9BmxzzH32TBYjIZCVd
g06tQiCNqJDxRhHC0cBbCwACfg1ie+naND5K1ZxtRjler4NHDubLOJXQqYxjn3iIQsQVIo+VdTWb
8Q+LjzePaJo3Q+6jrxFt4yx+8hhSDk3DlAVwAdUM+u/hytUUwx5qH3TOtzqv2FbWXyDY7GAbxsvM
+K9yrX3l4nmZ8GaiUQhXPlIuAQIacxJ+GpkGNcL89JrxgNzyGpWFpwYeh6tQxAhCMssB8GpHWtv6
A33X2KEAmD8WzJyUNwT7RqZeNAnQ6/9DiZsgTNzcaRZvQoyGeOyhmjfdRDuJ9N/lyDSBbbjeQRSv
GYmhseYCMukeQgQrWtdfNVRbobMfmaUU4Ijle7lfnKM3hu6upuGXOJitbb29Ry7WiAHoI/lZL7wm
bCNL7x/JASANP0z8bcMxhk7qZmhjlGkatJr9AhY/EOHcP0x2uI28N2OaaA4OPwUletjoL3nqvqiI
diWuo3FjbZvWRK0u+gpQg8GyIVzVA20T2ui0fFOFRA06++sZ60LPQwsmslc25I6EwyyBZZlZDs4l
lMeVi47wjLFKlm3jGa3zis46a5LirKULEI4ZZsW0pqmCWirYtj1nQ78fNOcDG0qAGieepDbZf+Ex
gzlW5zQa9p3WnkaP/r/MgDh0AFHwhxQj/KFo15MD+ZaPIoS/RnsFycAI3ahluwhI2Ek3SMH9j6Pz
2o4Uh6LoF7EWIgleKyfb5XL2C6udyCBAxK+fzTzNdE+Pu4ogXd17zj6gjbJNADxuqVNYH2saBeBG
qarYybiQbDVgcIiIoqiKVdnRlQOpwOHEYg60vKY9YfZLcVC1CRyyvJN3mepplPuwkNzygtGCCyme
lYayyFHCsahzwx8BONhI3XdFAW4iSiqdQbOYTztrGs+0t3eel5LK2cJyoPYeh2ug2qvfMLhuQn8j
2H814HzQJ+JBLBiSbmzpROdbm4mdohWSF/qiwX5qgyNtM9XHOmgPgw+LbhC0/hClMpnnM/s/CfIu
YSaPXKplolCo6WPujUMLR5Rtd1oHpMKmaXP1sa2vuHBEHnzMTBbqD65OlMKqtvF+IfqkwmNSu3PY
67h0FLHPFQfdcYRUUZp1vq4lQQd18WJNyWVZovDp3hLWuDD1VtkcXZbNwB+di5PHp9SxT+jH9nlj
Z/ueiIXO8HEr8qLpMThMtM9Adh7sLkeDxZaaLjo50x/ZIzmQNPJRIwoA53UVqMhcY7ylTNazTny7
7bwN2uFesjlrn9IwqY8hXYWoSZmrc5Dyu8vEhfGiBuoFZuM00ZfQQxeBflYApUmpfsau2hrjUPDC
oxGtj3D2MbAAiOmOchwAllG5lt3ZdcNNnxOK10VEyohT7Viv7KbvATuu73uXtpPHWj7FFpihnDYF
SqWTn7KLqphyMzTfbQtXVpBfuMl7zyI5AG/Ypp6aO5NzrRYuc7OBrCxk/zSZuJysnSnaEF7qpAw+
R5o6PKaDEBeTi64LQGFUBBDv1rQF/hWqXi3l9lJEmJ042pi2wFCxwxhfY4dMBfMO0R6ozuJxhfbg
RM7CflqQudFrO077fsZcoXhRzb54a2Hu4p/Y5DxXPYoxLfAEMNXsdLsriD6TdfuhKhhLFuIchOTc
tUJs4fQvjbnvAlhs2/f/5vzTxi+7rAJu2H9ks/0Y+fZ7pNNnXhzBkaF0CXydVP6CdzTdeOrN8Tjp
WY71jOdu7YhkN1BxcB9oBQBkobVJ501G2bmfwEpBKcPCIMPxjZvG4w57Y2vyLZZzQcDxAW/umT9A
485laQ7piJahtzUbGz6Bc1dG06Ogb3Kt+GLT5KPDku9ZNZ2rTnXfcY3kgNS1vUO3cmmxGLabUBYD
iWcr3MxeXF0CjvbrYsD54b3Cb6GsQpVrindlGg0eFrAzTAmWA4/hVk8G1TWz+0h99Xoqd57tgjqR
JXGYxvSEg4edbfwSnajIWcw+aySgMeKAjsNh0/8srxXI/l3Geoe0f3ICbyFmfdRZfahZPzpn6S9Y
xXgjVI+oZ6UX5i1PmDN3v8YgNr4t904tzw1LSMELviqQOBDqwZpn6Ur/X9iSjIfbf/Qestr4JSbn
y5blv3TIv0eOfVbjrDP0M7NNhyTIIShyC2UH9yEyQIjQ9OMwNYaSnl3uUKPF07Ggkrspu51uTW9t
5SCc3RSlDwYkKsjLI45jaxv09mUJSM/kF9mH/yxAmJuc0/eGWHDzQMqePvQ+JhELtf9nn4jk03K6
9DjPqQEj0mPUIIn85nkbjPkhc9hx9f9iXSQMPi4pf0BLGM0EJUaQyJCSDRArumFhfaUkL7us3cuz
b2bREWQlfWFCWi15F3m478JraIC3BKNSBc2HGiGr117Zb8fwEWIfUm2GHTAy34Bif5ttfS6lOtf1
8Dj6FDSCU/oWq/a3A/G7GZmNCXvgq4ADMAxEp77jDjvymb4S5NSQiS9xH8QPVF17fFXfbuOm+64r
wQzQuQ5lV65hWJ8xFh0BzdFj4FFoEanuIqPcsuyM9MiaIxk0JElpn2cWfMJKI3a00DRFY84eJy7D
lB8JJHu0BrYnd2gk9YuzQFN5hZeKRzo+FDmjvE/7jlSKPP+sJVBvc751GpJCKekwdGWqCMMb70fl
n9Rs9QyqTHudu+VzFsBD9LCT3uqCHdlsvecRI0pu6afSdb+SXvW7MAyZJSRwq/VtueY4P5bMy6Yj
Bsp4J22P4icEBk+CDPEzZokg3KJuxr4eRY3YGG0rN15esldDzYX0ge6aBayx9efoKSQJrLnegOzY
Z8qQY/rVZb0r8KIhEQF6YaqvxqvBW/OmjnWOvl/BPqdZ9lk64zUDTxsPjP/anhc91MvGkRj7mXbV
vQsDHxU4Vl/eP2scEclPA1214CX0g3Edxj6Im8YIjhHo9G3dDwmQHNpHU9BdLdc/zXl2J5yOBiRc
zYRRMaaqYDv4AKWBWajpojqWTzDoL0bMy2qStztqTBLaJS/D999VPj8mebIZu+xDVunNGlARl/Vv
5OuNKqpL6cC8m0bvwD1IaemDP4UMf4aducnGpf6yYGzi8WLKF6+E7OPXYEr5iBGzDu5eVXNKrHYe
9HgURyhWQiBWnMKjV1N2e/YBpN/pxa29XYoRz6WR3o3Tyc8CuhvzyWuKvWlnn/kAdt908wPm1i2M
iF2Vum/Q2pmoz/lzVpYkq5WPsPX3c+L/C019mKvpOzLEqXCzrRoFHijEeo7/kkzYdyiXamVW68GP
2l04lU+zpJXm1tFvnkjYjYZAOFG1r6GFQbHyzsx6rIPjdpj5K48NX1Nbz4lFJTy0zR2DuafcHbFf
ud11IpMAYTAPpyDar/YHFnmV7apm/gnGRUPGKAZuppNuOPueU6NlLgwz02ptVq8JYmBLuzhzx4fO
6t7iUOFYyp/zuipPNCw5wNKyGUysfGiu+40djlh36l3oEtdGwxFrIR3jdaSdY7f8IYbNG+VwPBgV
HaxMZHCuquqjG9MSLK95WOKyTiaK3E/JJQlki+uN/A9Sw3j5APY6bf9kEIog4WutJNxaz5xe8NY/
WMK9ks3N8Y0LsovsjoFyNPzKCfyi3XBxMBHu7ZADUGt7n/ns3M0pz2iTMSIF9XSOSMy771EhoXZm
hZbjfEkmVrVEGOdmsJ8mmX3LUiD6jhCXjQ0w2h7TGkhm7JB91h/S0BO7AKPGd9Rq9PeOaIlXn+m/
+qP8Y8L2bJF0e+R4rTh4sjD3YQDGp6KZRRDNhtxDc6VLOWziHry1O75PuhT7pnIYUvPG4sFHxO3b
SvNo+scWslqSqCtyx3TnltMSp+4QsIx9VMwTdiwS24hSqyRWS4NpIUy1O90Ts9kQo5Np+Zun4Z/s
rKPvtD9mzgiTXU+GCf2LLOofe6COBpkyKxOnZxL18ZYMyJsuzb2L9n6jC9SWGZpPPPPsijh7OtqE
QxWkJ3I3kosyKZYjwgk3sQz+MgBebk0FOuGlh62Cl5RA3KtQ9b1nuk9Om3DhKkyMuefRHK+c+NBO
vDDKJgGYQyEraBiYBx1XjCxCcrD1CPdN8S6TzYqSPwrDs/SLVxmBOWtcALqDf1O19WP5XnCdg8S+
b/NumXno+1rZV3ecqx29q2sFg3kVBXTfWX1Cm7ZkJyOP2C8fZTdcMpz+igwh+TPGw/MiQMCqUq77
yKFanyB3z6P83ynpKQFFfDZfw3LGS0JxztmbSQ61btSqcoH+rls9BavZgJScm9ZVVUu1khTDypHO
dbTjj3Ts9mHQTuu21DdFqMzZzXs2bl8NKx1MECFbH09HfTMC59eQzaPt2Q+Vy7GrAuyzsvXYrqgT
LvbgHeYUId6oov2oKsTi9gSv3w/grEh3r9ksFJDJ/1VRQEgNbexrPV0gzF08DSip1LiKnWFNxMlx
Rgjp+NDaGpZmLKfrtk0A1lSQhQjTY0DfDF+T3+/iMGL8mZxKDNmOC7NNpM6GqMOHIDZ3fZ9/LFNG
g5o3d52W9te48SvvKk2OTkK27reMjeesMNkeAHCZDFqcIOD5gfxbhmSJu79mOv5mBp23hLCoWD7B
cbnRUlFbQ6bpPWIwuKg1p00HW2GbERlS7NHbHG2XxSnUhGxX6ylI8tNYubwpGOOPfk+xb1csaTwa
8TsxJBUnJGbbgd2LA4VjyNk++0gcWn5SpkdG4ytp909Boc7hjKM9s0n2LPT7EHo0Li1C5nMd/cvJ
Ju0Km0S26sYWwcfqi/PAFGFVttkDfEROe7k4BwZZuUHwXSbgrxM6QMZS2rSg6YrCoOEezB+mDToS
L8SilWSm2iw4CkQpnvVW+BWpyf0GQRg7nzqLojzrqrw2lovh0Tc0UOxAnHJV3glG1w4ZuFufsBvK
0PbS2Ax8PObIdpNeZ4uobB5RLMT1XzGMdyQrPgsQlXlqMMWNKP783EifRWLRoCh4S6szjRNf02Sw
CaNoUXigb6Is1ecwW0yh1SOTSEBqI2fi4dIo909GvWRnqZ8Su5xJ+mHR7eCtT417pnBhe0PmWxHx
uZI+xsiMmCsls20uOCMIk1yFusmAWTmcLYCGmCg14UlrDRjPzKNPeg9nNqq/ytYckotTbNSPy0/P
SbTwBu8+ctpTElN+2XSZnNFE+FEcM4DV4TzhB2EUXRrNo6Omp3r5Psv/qu3M0As9mpAHC1WswZZR
W+7zmED0YOLyyMrziqkMXc+A43Q85JW7caPgZGWsTxrhkUqZHbXt35ICubVI12mib4XIJ2MPWo2y
vuLUQ8s15PskImtsWUVIiF1VRfwytMVDKa1/VdaQZt5sR+z4JPXkuLz6bwgF6CqC+dhn02Wxlizf
vvX8kyyMN5cwzP9va8q+WkWyW2OdZcMQlOluuTGsiW5Se6cN92JX/t08APAqvWFjK1f9MO+0XrxE
A9zIR3cPPE2daF2hUkw1voA67Xdpb/uXLu0hdE0FM8ywHc2cNjPxc5sk1NY+80BZg0sAxyckRywB
+a2lo06wq08UcZr9lfj3yWmrnUtXkgEunAZm0mh8mjN9rEwEziYQDZSJtGcsaM0Ir2OH0AAbAG4X
65eoD0IYj3QhG3P4LQY/O42Jg3Oi1MbWKrN+LWbRbEAh9V9RVvrwk/LBOPkImfxVjrFiX/QDyZ2W
U9F+QOVlkmr8GKQyvSUygVICCrg/yaGUL6qlQTqEDfbsWIUT2v1ORQdQldXO9pgy5E6cnDiUYYwe
enE1JobS4BU5fzfe9GIVrnVoE9ZRhAD62WIkUzVUqmahadkR5x6rBzf8BZCEkao5ETfRObyrQPNt
sTKAWo7t3WAdxzHeGmlKMM2i8cOh4a4qw3iunA89Vu9l8bH8B+ilx+W/5HEMmMjwXqoAZB2CIqaU
C04hL4vFBQme+p9iwp8ACM74ZTW81s67q0h968Mvf5n9l4g4nc2IjqU8BWnzGxEwLrh7WMmXVSS2
T0FzXjw0y68UagwbzZ2HGiwIkUx6u6J80dA6WiPYIYcy8NqV6g7PzEAlPMfHDEpLGYodrqlpeBnB
KHn6j6BYzibvHbgbiW58oGHgiJuwEBB7T2Nn7PP4zxMkEdufLqoBS7Q4zI5+XW+9NqQbgrapsfCs
1PQs6PcP8nn5gHw5kTdfcdmcEZ1oMkBSRL5xDn7MD1eV846mXfDhC5phPuHiqFMSDa2lpQKuSJfg
byHRbE2e5NOQk7jbYmE38w8TbR13J2MvKeL4uejoRPvoBcLHia8IC41Hnnccj6ENpqj4DCDHYh4C
V5ahg10kWJjKP2xBkmB5sriIXDjpOzd+ptUAjJ1Ayvowxux6zx/oB7HPpmDRwC0fin90DnTm7sSi
hFvzaGXe8gNMtfjKXMYhzUm21dWismwyhIbghrdtzW/0XyMxOsvlK0k4qItflOPWRP+SERi5U+yN
EDIUXe9FjDC8+YvSKl56yNxQbhG/xoBGaUjhPH/hiTxwuFgvfpjFa0Vdfh+Xt9Qrb5zWjjBC2WnU
qa/1cdL9AcPB15jEh7F0dtzV1rhYwXM1AhMoT1Vb4gti7Oo96xiU1/08YEyXOz4hX3bZcQj12gmb
aQ8QK4t+BTgdpNdarmH5rhUXGQPcZBfr5UVxrR9/cJ64IiWbLo2idWx2D4P945cGOpl6O5iQlsuT
OVwLBh/8OXZr4hQUJ8QOEyINdyezUIcG1b6Xgcl0/GjTQqv4a6pEc2J/DAzgUFTvJLqlT44B371K
GLg8tOxUFm1JHiNeuqRBhh8CkOL8a36UmJ0M8Vv4Vzcr1iGdm14I4Cplfei1LnAb4X0tvXpY+xGN
z0AlePU+Lb7j8nKbnbMRRB+TrroCwrRuit/l2wmi5GqE5DlIz5Nui50OPrtCbSwc+Q6hDFWR7RWZ
Wx35ADws3B+/Me4j82X5mcs/ICY4rbcnYxnsMOpbxgRxx00Uy9vVlvAUxG9NSbV8jmVxAen3wfqg
l09cK+tljuGd1vLRHJm4z08YWYVD3xeFgK+mY8v/mTXVfvlruM/L4sIfoqudTM2eximZrs3yWHM3
CIOEPWYeUhuGjGYPXL5xWwHAVW+9CvfSji/8iLkM8QwSpdK8diqk6bNbHlhfzAgDT9iM6L3/Lu9D
IuIR8FV4W+LxDjPM/jbDCAA3szK2SeZwRlPR+yI8izNzb8LUM8cKpw7Plt2r/TirX5HOr0nSfU0x
UmCbfBkoyu6nQUonONND281bo8wfkkkGe5zDDjmVVoCfBC9N7IHzJj3SrINzqWrvxFBsuyBoXOIz
zGp+pfTgre74sWhSCOtFnx/S3Ozql6Qw0QGRnuHbzBBK670N8XRlNP1CEzWpPaAR1+eEnR5tBfwB
+2ca0Rkq/xinvPaT9ZXa3TUDel1kKQ4Ipo+ieyAwY2VbHW1uOF+TgIup/noXvYsxNMDVMBaP0uOE
WYTnRugNQe+7AQ2JJ7t/yFzic+elbDyZh1WBy0/wKUeI/WinzMrc6oUKmWl7PdP3IM9L1wUH3u7i
tpxHkjndilhCRKu1u597nwFzvrExtxa1KU5GBaXCGL8cMPFsTa8x0Y2hLpE1wVYKyHgiziBeixFL
M9TKE4neJ5PQyZleqWlDSZqglRnAkRUvk5ovnTae2Y9hvVBmDv1RTdFhaKJtp/BE1uNFGAzqjfag
evKVAznunVnJ80Ad0yaO+VgyOplSg/0JJV5YP7ZG/NNpSp9lI61oOCNCO+Uxy1HWMSNhdJF683mu
kv085iep5yd7BirlhtcldL0E71sbCSQRGnk+GnNjBr/L6u5wYQZ6SwfRCmhaAP7wrJYfLh96hmsS
uME6mbrzPGfbyYSD6OvmyXZc2ifd9A9PybcV+4x/9Boi8HF0m4fGze5lJF5U32xNJsWMEiwsTOwU
fvnsB/2zU/TnFAm7aTCqwNS0akPzMRLDsedWgiRclwnhvyaYJ7NNf21RnmVUE2CJ6rEKy2FXGx8a
oig6J/etrlkFzNzs8Pd0/OusqMloajtk7wIipy8MnjbbDRx/PQKkg4k0yo45Qx+yBYLue06B/46B
+8gB62+Q6eLSCxqOX+m5jt+8METW2uS3sGuOOuvuW5EcmsbamJ195LZjx8GtNIZno28uWiKsw/p5
CDM6BgPGCO7aLlKLnDx9lSI+z0bkYxtOykvQqRxEHAlZzfIsG0VRHwLL/dKOfxdFxGgkLTLJlAmh
PVEZao3Nx3A5uxTcRssdHiuNIs+tDtyuF7j1IG/HZtNKtccysOqpWusI5VU9NOcyYw2PSrrDOMlN
1CtiS+GxdeyU44Z2QYvoZzGMxPoMf8o2nw0oWc4s9uhY9DomdaeBjLrOxYQdeirO8zg84IWGTmfk
8XswVUAc9D6cFvFGDeUOA8iAvM0motd9lXb7aBMLe1IwZmXv1YeMuCLs/xBRLFj0jPV82Hp28U7D
eqcT9e0MIVhTXvqQwQDIyobckcJF8FOg8iU72E0shLjxnc/QK0sthf0Yh12NZI+wH7oCWDfSkIwS
e/JvbtI2e6RmPLse6fPIwzK8lXP8IHwqx8mF3tRv62C8eUpdc54U0b11bfWejdMhcoFFUqfBpvGP
6TA8S6SyeCYe+tTliEJna/Y2nRrhlgM+hi008vvadk+BNZyaLLn03SLX98m2R5rqDf7BdftNJ2jN
2olxCoVDOqdRnYrA2k+e/T25HYjKNP3ibIyas+sfpsj9CTwimPoBwJ1v2TwmVnj1Cuet0wzugQtu
GWEc2sq9Zda4T2L/yYmH8xgyHjPN57gJdyRr34EdpHNAL1Gh+usthvrLMxQV9e8giIyu842pYR1b
ISpUWHQN6tRowuFSHXVTX2xvegw8eTc73aOOg9eAFnFeBaeeVXtI0hcDcYlJtUPYL3WTQBUbY7+b
ARt6dfeK8uxU0932umhNIAezN/s8s0Suncz2d9wfYyXI6MC3QoCU26FxH7O/olB0LIz4izHDp1RW
d1AcU3sbqAQ/yicgk4UT+bSxSSNxIeKXQUlG76dT37ht9L2MmesQzPUSLKp/8IvVcwLAfmWaIGvs
zAEgpDgghmo4NkZ7rhoUh1NSM6lwZYv7fEmA0uG3O4WUgczWcejgQa6X5JJZ5v3dNKZqEzbFn6iH
nzFRF6yjJKyMPWxdz58owv7PUNg6lj38OK7jbrjZEabU2X0qpYHK1WmYP9u6JW2zoc1XT/OOZqcH
2LGvt32N9rgeJEOclIxW05B62xGwvoVLMD9EucFEsVMxFX7Xv+W5Ms6RYg9p2+CoVXhu23rvq5bE
M3dXhiyuSCHfSw1mRtMls3nRyZY4EAxzwgt2VrmH4GBI96nDmmA5db0PYPaBxjEI7yhc9JyJ95wz
YdCy/Iga7JSlIx5nleFWtCAWOw5cGhq0wgY3Z5WwhiefY36cBbcmq1AVVRXc0bZ6SKzSQXw346zK
P+ep483yQ2sv2qreRpl3IygNcIfZrIwq/WdBQwDh1EE5mpqW1kjDLBsgum1pyMJL+33U56JwHqzW
/ClgBkR+cRel0I4ZEgxrpckIahhXmA3FRzGd67A5Y3hE/oZurdkP5LhvG91hfg29C282WjpCjyr9
HsjgViGp0FnxgH7gbi4zpuNtHSOs8o2fuR3fJS8hdt2tl1fEkHaYXGoiT2Wx8Mjbd0f5LsPx9so5
fOE/3NEpeDQaAr1ZEvF4XLWBMX6eP2h+37cmxKKKNKP1PFhYIeN2Z/GJ9QTilYSGk9FhLrUhiclI
ktmL9wENyHch2St85FQ87P9U7PyLeya6ueoeGzLwkn74bYVxX+m64/F1IhrxoBV9hpWMCMocFyTR
SB6Av0w390FNh8eGkNKZG/zf2wXX7s3FOsJ3Gmr5SVL4qbYYeMWhz6MIiR00657o+PME5W05/ji+
ek3zFj4JgUJ9T285z3Y0itr9OCgD5QOURs+wj0ZbEwpB8UExQfGBW005/rZgAJRkBWMvmpkie7Ep
M0kfu6fgnd9Ifv4Y2vBDekVx6OaK4erIRDunHeZJn40leA3H8jtFWBmUPR2O9Hk0Ws7Q8pBraOGV
QdwQ3Q1luyQOk1HDxEfemoVe1eXOJRy6fG+zVsPnMD5BSnc7O6HvMFm0eAEaP9eZvZMebWG3yAjn
bfbdQOSqHRwzc9r4U/fcyJHxQXmLBTEORUt2+9ykL7nBcjlA1QD7z0styQhtK2TxHsAUB9Fi75N2
aVues2d0dDNMvXPTPtqH1HzotqaNNsxbWzdLP6A/RPZ8l8TVlSSDZ/IlrknePsgwu1kE2XYVRpOZ
Jqgxdfz9JmQhn3tHjiRcweFku7gVl8gBwO1bgN3UwcWMy7JDq4tGkE5Zn44X8J2fAdegdfKPam4f
LDP/NqFAgzSGrydidmZopAbjsoEBI1MOA7+XK5ujSdzwl8TSy4s4oJgXzb3FhzRjcmUXDYmMbxGv
e8urYrPiKLc9ZNSooSmwbiR4AJ2sOiwRpEkgbtIZT0kU7AwmrEeTczr+0RfN4uQRrtNn5JyNLiGK
IkD67Bw6d/5zEB/z6NKXdjxkfwtiws7PZRL/uC5+hsrNJuRhNg09fFfaYtXse7rZro+HhjgLBKGI
h/g85hTdFV52NGNa/qCSBI+5ONCZpl8/Mh0iz2PVtiEWoQFfigzBh+ZEcGJ+eB0NTD/VsJ8qXgle
sClpsKBZT7lBCTR3AJ/ELNdFkdLks3vyoaqB+ScCgNpaszdsCgF814/0QRqds3U8pNxowgjcab3F
HCnfOCww1Bm804CbsRxyRj45fkpK3oPRjx++qRm9ShOB+XCnY71l/L8TDgnifcsYFrFTZr52BTKb
ZMmfm90PnekSrRySKYN84Cm9RrC/o6WODFJj3Dh+8hwX/gP2jMfCqfhGvgPlc+RkPJV01sEW6nVA
5eXMdbKeIpO90ajNjawBwFfgtg9xsYB8bWQj7IaeS2ysUXvhwRRj/sVxCf8YKZysuo4BuCPCMWmK
Y9vau4L3FaQhsdMg2Tqs2nEyXQy7eShK86meaJTM4XGM5SGW+QGlwBMaT04cNsnAJLPuWk5VSOjb
rQvo2K/8na5RZbYDibxxf5dF83PMF7W7+KyaRYeCGS12aHFMaEtn8cLTuE6aYtPZLRmJ4/BWzLwk
pECkrX0I7G4rqCi6OXoAHF4/9agZsArBQF64XFGEG6UFRpDW1Vkt7iw7zLdTw4TMzexrbohj4obI
jORxTMOVHUw7ZZoGk0IHMygeFcp+RllpkuynCXN/Wtkjjp70fnk4q8wj9YdW1IRiM80RKS7/MiEW
N7mJiMPO9sDopYj8nd20/qbt50PdTfeocDWpX06PbKQ5M5P48WXykRdIb8rROKRUcThsbTrxtPSi
JGsJufUhfzRGso0i9KRR2jKwh266FUOecshXTyYrokNaQprVI/39Bb+stO1sg0gyryjpnJjFPHE9
x6c0mZ6CJGIEPbw0pf9sz/15hDvJJmWfLerg2nB+PdLogTNR66WiXrWa81gbsy4F7r9cIFzpLPM+
d8RW0saHvL4K0G61Bf5XzXam+hsTc9ivwcUPfHRAYpf0Yj+G5KJ5VQ2D0zMGJOdRfpaDwRCrYXJS
zB6HxqJ9bUsTgKyPJHwMq8+UOLxhTB97DjRLNs+D7ZAbTH4IsP86lr808v7ipdHj87dmZfRjdJgW
W/sh4F1M/fnF9Cvrvkzp8DPYKBfpBYnOOQrAjFGjiuVfMtFTrRbrqlu9MnQA/ig1HSAAbPCqd7NZ
7GTeXCvPZQIFSYLjEbobr7/Bx36D7E90jfnqtLy/NYjjYqTSm6ObrcaTU6XWJgsz90N51GVRM99Z
DjrGyorPo85fNYlt66hnCah9XPGiLoNjKJU6z1lAe40pyKqVxI2JcQmzMFa0FQCVWxLbalX8UQrf
bKo7vAJ8uaBkUIs3bUkjw5NfRm5xVkTz8HqOgCoEtipiWXvyxNPWBe9msjDMjMW6jklDZxGDGkMe
N6hYQCCzMnA4eMiN3jtxBPv07EEAvhB0mceaRVMrVLYwkbzZfqk5p3jRuPe0s49QDOOWYt2cg4rT
vn1MFZ0J7WbnjPuY19E7Y0m6h2qmczu0sIPYDWyWzG2bNu/OSLQu61AOjbRI9l4zNWThaizWQgK5
nTHT5MFh8NKDSuWrhhMe5nTnLbD8m35BTVvR+GJZMxksImqGW85qyUm/34ZIhN2+J5xRQPeukl9u
xQ0bkH02HfOIsAbJA4Dom6pyKpMmOkYiDMG+kbiq6sw8DJn/2wVCMjqb6YUTGYza1jtGpXho/Pak
FQrTUBGyGvTNOehR8KZZPpM/g1DVGo6CBlhYJ3R3w+Gv8Idgn/Gez0EG5c+7hRajEuQJTFda9DPS
WOy+HJAB+p/JKDq6piRUBD0OCiSoU4Rahp1+8jlUkkjaoXQ1T2zvuy5C7WbE0zqLYUT3TvItUeSt
WpzF40KsaLKAnqcBigdMTk5G1Sr32quXm3s6LjjzXPOvIZ/TSl0cf94LGq8jM3Kfp4sDfpbYDIDm
/GQEJAOFc/IgQG3wZ9GiERPrsrTSoiiPXY9jyyp4c7T/FsbFdQrzHfqfsxXFuySrLrNEo1nMDpzh
BglmZ/fPboyMPWyEt2FynQOxYrmQXJO/wpgU2xQn5mSxSzeFPnYuAe29Tf5zJe6jPCGK3mT3QT6b
U0XsPWaix8ZUGKib8c50IhhYy7Exjd1nQnX3lRU81FF+35EHAHOEBkDvgRYrGYztDV6UTV30PplU
LZmBHtnQbeIe86S+jp3zVyA+j+t7m0hGZDE0NRzO/myHAXLmvgs3BHmsl6SuRKknVQXsmotz009I
LRbBh9u964K5rDswB8UaHr0Y1CRNA1xglHvCgs7JbK+LdKSlHL2gmtwMfvM2psW5GP10PzSEN3a/
Rc/GsSzj1u9EJedFDDaUxetSVpeOfqlkYDEX6SpJ4FDUQfPPDc1DY2bbICgO5LMDAxEdOU6FDbWA
iPBS0uE1kGYZyN5AV1EjE+IDdkTcYQ6qV3nFb1flkrjgTX91hdq+LdL7mS5VkBmfvgvhdMF983Rs
rWIZtIUPURRdqdSfSoN+A21j/LgifxEMNEldemyW58jGDE0mYZZVaxJNv2qs5q+0Sl9EzAsvPZgs
lvjGanXusIPN7tK6p2CJfEAiSPwMjfgYdYuHJIFIEg9WVzPR/rdRY8PSBxzYgRl2GDX4c7sBofJY
O+1eyeLiRfNfjrWMqabBIMKnnibmzM/cV1ZwWWfbgYlwMMX3y7WMVXAZ42g76Zc6InMLbSWQscd8
Jqeli6/lPIFbEdD3lvokLwSQgIGpAVpSzJP9NZjUuGvj6i8LC95CYnc7pqIEQ3Xpt7MINFklwwYI
TPqBNPVcRc5WUugvh3oRGxtbMKYicoVk8f1/HJ3JdpxIFES/iHMgIRm2NUtVUpVm2RuOJNvMQ5JA
Al/fl171otttqQpyiBdxw169/yQ0kxJBG8+e6s/DbH3gEtkHHaFjha3IpeHSWlBtRn1PxemBoOE7
XJGTY8c4E8g2ktJsekCfeF6hqXuP6wM51wTFOZNVln00JvpbtJo5MIpC6j5XEa6HDBQ/H02aRkfd
C/zEJIoK4oJmDs5TPh14w/7UY8L2z82mojzYD2zK8zDcbUA94FviQRkrh0jYmtBGrdSWZo4wey+p
lT5boQLPo6KRG7vDkLUJgB7FNpJJxLQhnRUeVeBRuMx2AxE0Xu7j7Na/a5u1y2+tK+6W9wHuwq6a
u+wCsTsjoK+OSxDh0AmXZZdUzvPc1o8GvKuh20QCvxRkDrcIo9AKBDwfDFhOmQHUDSwWRBx4W4/e
9B2VrfI0erS9dw4OQpyTv505fujtFOm7qe2nFLAK1io6Q2rg/5zcr6Br6ZKw63jnBd1bDRbLhinc
v42I0AE/LZEs0kvmQRfRNm5M9gsLA5ZVnAop7oiNFD53fxZsuS4NPai61nuZamzPUwAVuP7wKWug
bpn7DXAN7EAMzXco8IzDXIYpTXIt7NcpppdiMns63245uhOvCXGN4pomWLkaxENRfreavveSbL1d
5qc8b77K2XlOcEBgmWcOvorgXbDKFuYlqRjcsTi+ed0A3TO4tP6M1oaRgbUon6MDH9ixEH87jvK9
W3+STkBnpmmY//1JReKyTD+QATe1/RpZPWCkf0umd7MXvymKXLhoPzpZzOGkQ6BM3llEjmQZiO/L
BzeEIIsKxfgj3TRzRwt9sK8YyRY8kZ3LVT6+uAT516tX2AIZxC/ihWYNM7ybSZ6bGmpjMppDrF+g
RUHpTdLHOlU3HJHM/RtcyQRBptF9jbqI6b13Wj8RnHP3JW+ZhPopl+Wg2foYP3Cp5Os0Gb6bCaxO
io1rK/Bjb/PWXynhqAaoGYcysN5JaV4HfFDcz8k1y0ucWys7gZXJCvhRkRQQpAI+blfjkKh/60z/
cUIinq0FEhHM830E5eMchg3zy8Q/qpi+dkEjLmb0KrQOaOMPKrXvY01dwkipctO9EalFQAhPgJGg
EsunYPIvsgbtWC1ZdXSX7ndh++ptUbR9+zaZM07QJXAWtGaRgXNRWuxY9E61YH7fdcG4ZTf/AWL8
u2NiTSLWvRZSUJtCg57OkzMm9KtXl++q9/VG5DNqez+ofSuth5zYogIOhZqLeD0F8dbqXfS/mGUy
0fmR/XTXlO2h9337KGIWWVJy7tC1Bxm3HFr5wvzGbcGWd7/CxPkCk7qfkoiio+gpj01IJH3e6HI8
ytoccYhv4dwwsCNRJ8Y3l0xLBkRP5+3NHTCGWFyT40tIN22QOvd1Pd1peIc8CkyqDJfZYnlgqr5V
tNxq/h8lTlMtxk9U4mPb0owjguQ1LacHyS0g1PTirGn3+FLH8WlYNyoL55+yzmlg7hQBRh7JHO6b
FxVfYvmwFRa3UXCzag44iTYJ5RapQmxMfide8aee8n8EHjaUPVMw2xTrQth+hOX69tHRSTIqv3aY
Yf1Mw5Kx74uKAcPoffnZCotMFZm0kpghZNRq37QxIWxNSIEtd7+U5VXbM+N6Ssg1av5QQKGAjuPc
Udw40fUzBhjsgNjY+ZcWoCQtzvxznZ7JHpy1TH4SaR0GhYu8IIDVGyqp655j9Xzp2+naxvadJAer
IBBsS+bwLL4X7lh0DfRyX3D+nary5rAApUPxbng7NmGQPyaj+KIcK970LIdVB68sn/HQ0y5U8NF0
3wOgrTVfwUWHS2/p2dVajfLKes+XHKkUVgi4woFtG2vbaQREI/nrulHe1kcfSfaJUA094HgyKDTb
1q3z5lKus8wJOi34AWbhTmabvRtk1JZ0ej+44s2p3NOyDKxZVIjYNe0btZq/WrHQ5jc+Sbx6qw6M
9DdvRx6Ejb8OKxFDn/M+/9fype2IDzubMCxfE00eD7AHGgA/SyA1tWnMfzYDk2XVuf9MxQPU1JhF
EXVfc4mlfVzpfaPi6opT0acSJA3O+MvJtSOEc94J1YArgWwHA5tyazENnUfnqyAEu/JJk1L960NK
Whlgyd4FYE1xSjCQ4A0P0xLdZ0ydJybLsZ8xTYnaN4d8JBRIL7A/e8vfD4n453rpP0m94R1Uyksw
kVxvFIrsusADmCdebnYqHB5yalCsbjoR5qX5x+hjXXb3lNiLPYi6wV77vOR3FZDSqPE9B6mHJs/7
5AwckY0C9YJxef0yZueJeR9zD9D3ObinaOHgwug3pyEgXOSfrIRUuF4nuKkdAVzd0XfH2yp+Asv8
itrw2K2191UHlI6Dncp/jXm/LxjP9Em8F7H3OJXzuyOjHdbt+1U1jUgV2UPPlSLmA+5teqa4+9de
xH5ZcALQvCLWMcojWC81i3Di4WNXMnpQVfK0CP8NVNsx7VH2Jq/+IJbClyaXklto/TGT/0P+vTAV
P8ccHUN4x2SYQajQEm5X2FHNwMEm6z8D45UHMdQ419iljClx2eS2tROp/JrVDAwqNjCZi2s419eY
ea/pafm0eVfCytavTVhycBH+KR/MkbmlZCiKT8ul/0bN9quidrfkCz0EHvE7vK17GgQjIHz8dwN8
E5ixaGlx95bxl/cQl6ugN8dUN8vRQ9IgIaL5Mo3hKATDb1aX3BOYS+Tysx4bkbseQzauaGoBO+sn
rBw3ahJ/pBVtw6z6EZa6cll0dflDUceHJ8N9k1ZvSg3xQU1G31npcMtVeptnJizK0L9YQ0C3ovtQ
05KsJ6Di3NI/R0mqKQcZZbrVzTldSVScAmJuGzlY35QDcdmSaCKLwg04MumHzNHX3k70+gXSD20r
YjqpMvllfHCZWUtNi/VXROrkDu2d01US/OMSwyHMDvFKn9DtuNaf0+kK+wpmDkWdfd1+ZaooN/08
s2sO304cPmnmIZu4poe2gF+K44n2KIX5OSiTVzoC+u1EZNLqEaCdsceMGlvPPkOb9fiImOr9Ilq8
jx3FYhbCJq5xqNcm+SVXAlQRTqTRU/Cf1tmx9WPiTi/ra596+S8Vy1scenvjZ+wipOlkBCilUBGy
0rdVAD3MSPR2cf3L9ucvk3FHcLMnh2wVDiWGyQ710qfAAbA4o1eIyP0Nm/1nbYNdX68upTfMcHlw
iuN6kVovMA1X4oOO5S+LjpnGJZmZhryi3KeOJuK17GI6NDAMPMYmAKHH3gEZe35LNMsOZbIhlhlo
sV17djFmk+jKboRszhH7rlv1yIU8YBjYQlD1VHE62P3x1W28ERMm/yxsBDc5FlxK2ruwD//FM2rO
wMMhaakbpPMQZ/XrZHe/rMo/ekPFYy3ZMcPpaMcT1XH9e+mWdwyru63v1u5lwv4HRZgc+QzhgKs9
+n5XgRZsB9yRYWHtCl8/O/Xwxv3ouYPEZ1eATLLVgM9r4jPJKP4XjbP9WFcgbzxrgvvHgK3jEaZ+
OsQopahl76x7S4ZnKuuGk626W+kn5dVH+E9drJKUVG5FQnACEiCBWNFtCthaa91wOoLz0Kl7IX8c
ACMaCBvT17pdl8mKYFpAN3VWjI/I0K9NSfFlVPMuOGF0xPp6BOJ6bh3ny56CR9tuUOt6dJTOJQM8
qRefTzUhbb0adzwKr/oPLv0s0oMDfy3HU4q+dxOU9uBiAVGbNl9xUJ/9PuX+3jTPPRJhuCQw6Hu2
TrxTqfg7BOLvevTsvPhRWLgB4w6ym5Pc2834x9Gg/BvEeuMlFJmpk6ia4M4qOp6e8k/QU0+dlkQu
K8Er0+1gQv24yv0VZXYAo8PcQMv8EV715cTg+nkbMdigzlsuA0Fulcb4WDCiTR+w0ayLOh6rf5AJ
SQRDHIWWId7Wo9VU+Q9ytRCB9iIpI/eN8ndBzFW+IWExuPlDFUWHZG7vEPPNhjIcmhoLkL357DBV
F+IenRA48lovRpE39ryN72K9nBQn+b5nQiiK/nWUmBe98c2O9ZVe3tP6AA+RQBrlKCkNixQlpK6Q
apdHvCZ6nMFH2OEu1PrTDN1P4pZ/zEAQwfahVNnDJVp9QNaUZZfS7S8AGEmW0RuDQIoBjntvOnJe
b4T849icj3OVfQOi4kfrwo/KZ6htzwq3SggOnA9uREdhwJ8ANEQZaVhKty4dsxtvXpiqRC+OX70E
Q4itOfGfBhs77qgn2EmYPCMs8FuPhbg2tCE38y0AfpjKEjNfeu/O5Zn1GPa3Gz978O+20usbVrDo
ZUARqygg2cVWfvT1guMkf4wac1tSrtKxSD4Gz1CpwkwJhEn3jqP2lQjTtWqncz7ipfG9GekaL3Ln
scDF853VqQQPLhaxMuW84qXWu4YatMn8/je+fDD4xsNAao5ibVjpw0vLKSOGirCeGy2Gu01ODrbs
f/Gs4MKhIJBZwFLAg6ntgUiae0M//ygiYoCz7KiLjovrNAbUu2M3LK2XAiOsV9sAIRzKTIftXLlP
IxaoJHWmfa0DqB42f6wZSTfRis6Ir8WdZ5gQrPFId19wo99lgXjDBhJDX+NEG4/RcKZ4cjiFYj47
kfye4WUaH4l3IHTV8XJOA87FvH+TBQNN0xeAUJPpCXH8oxmp0nBKXGJTqRnwC+9Yx82nAuyU+kgb
IZx/aD5bcObb2aSMKZjToWg8uCb4ipbmiqULcFHgvq6/lcZhuimkwv8c02bhMlTLH/owQj0sV1/H
fcDnsDHYPzeemU9z6txhcWk3mQKnsbRXbO8hDWrRLluKm3bSx9UaJ4L0UWuUaA4KxGzOie1QXCXn
8tQBmcBBwKm9Xn3B/Ehn1XWvNoAhlk7qE6hzqPn+HFv88F7dlZN1W0cUGk6GwkgQzYwuLYihXc7B
uM/Dm1j3gfF3VE/P9rBc/XmOIPlBQcjrd5uQMTSLq9NGD9OcUkHB4lCLYqXGkt7m/MAYKnphjz8R
DaehvfwdYP2yM3NAeL0RQcX8k13sKYQHQ0EXg5OJXoNVllsvtogh50FXtxqxsWaNXtfquCO8J8y3
GZN7D88Z8ar9vDob5/LHDfP9GC27tKhvVkB+r4LCj5T4O0pLDAdJ8FbkSOBq/UpI8L2ohchPUCBQ
xBBoImWdkqW9c6U+BBwpqsC+M30FNK8iPMlSKdi5WiFZ/dpb3cpX2YefQ6v+rWvkgCS4qqyMeC89
Jia362mmYOQWuCBaUm7EUSIewyh9mpQ8mRZTfjLhjRLBsy3j79g0L51Ovm3hMn3neXKb6FR5xtsG
UVUAjwDtMHYj/VhjyPgAflCuKrBJ4pHHF8GJdLw70rHVE7QgjXHzkfmZyYJVXE8JplWayXQ/HJqq
umttDk/5AAxA6fhhvXZ6WdzsE2Vf7IER+NpBJZwQlxJ5WXLN7DIFJU4ZnAEIAk92oJ7Kkoti4px5
11hQsmSXuTA6tSsOxBiJsaATpLX/15ughK7/JsyLQ2yFf5eMa7RMzF2kwmvKN9xM7BXYZV78Pryv
4vS9JVxfDy6uL2ghk/2ApHE/e8WdKJnKkSCwmXChZZzWf+cxsRpnbCN+cowM0WO93NX4hwN3eAu9
6H1iweCM/To2HIRLjoSx4r4aWe/jqkmMzXeyfFk1kZ8gYQijru2QX3OmG0vh/9CLzZ97EE0U03pD
LDyxn2d/PmRIZMA6+G0w30f2RNkZeUucIISmU7Z2oHY1c7fEjJeFg1KRMnLADKN5PBbkSKcm8YaE
ZUc+p+rurLPmSXXBo/QXwL3u3doPu76OCCHHYnAfy8EGlrluipJfq3jEGwTGtHIuUHMvBTVeYMnz
fcsLhXec4N2Qu4+jKV8akocbwKPUffbqpRbxw3oTCqfxoHwKCmy5Y6TzuwYXNrEysEW913GwsVsm
mqZQt5Cm3TSLP2CH0OYRP/fB+BTyPwBJ/jJ1a9INludGrQ9SmiYkSWkJiKPsMQXJst5G6m76Werp
u+fcG6yPeTe8IUjTogAgpu0bDtb5peXkhAjx4+UOiaugOvp++Zm1zGVS96yNoRtM3sYeq5wabh2U
GJy7e4vyhJFsY1MO+zBXZyvgd0yj5qAoqsFr5e+ZBhGItMP7eO4ijLjdc+GyF9pcG3wHUoCkfhq2
/IiJfukoBUeY+tK9+46IhszOYj+b/sUhtgqKI3tukKpYU3koaoAXbfuMbw9UrAU6G7nGDs7rAbru
7Pu5ny6dpiVBKGAlxGM3M3T9Uk+vWWm+dI5t3JdOfS+z8P9jxd+ZpGLg0i1S8LZIYS4DCUjOCXwW
jfNgt9zEzaDm+7Z0uNnyc0VsvYkHNM4Rl9kyZ7sf3iNljmEGzZQdgK4UvmtZyLuaH3p9kN0+eS6X
nL1y+TO65SESCXYeNXysP2zG6ycHu0LFZVRAQpfUgHsK2/hLKaJVMfbCsK64a0BL3JD7Ovyfu0z6
kji0l3y6WfI4JepncNx96ekP4dBjbXW6eciSIuVyUpu7KvK/Z62QBQyFxXI4GyxqyhofOG/e644D
jFyadwwVR73i1Or+yhpHKsKQVkfjhbI8tg+RzB6lpbDcaOCzFqGlPWiKiYNabzjvZD/Yvti++sdI
Bp9LZoHJ6ZrtEiR/hyJgutYDeQrmUy+4Tq2336y2trUb3gtPnETKVFQ1B6GmF51FLNITd8p5dU04
VnTRKty7A/mzpRVceKneZu7W3eqK0GCN30Ymzcsypfd6aD4bNXzWnbY2UzoA+XNcwTC6rx/7JS1A
bHuMF4fkKXOaFwZwaAjm05f2rQhxAUKmf0in6pr1wesAgIVLusB5wbs0SvWi62RtOtP/ysg75iH5
uBj3ZuQFwbEGjJvTm7mzycYe4t5+simkFQuOYww3yPhWc9OS8w3AOezkTQXdvj/RrJPtFs/jRlzJ
cCd8RNG2zCfSoyDknDgjhzzRaQC7zSzucdD1ibMphYMcZrr2OuKVosJFP8wFXXqTvSPIBMjP/S3m
8pK6IFq8Fp/B1KMcBagbS2he8TrKJ7d1BaOflvNvv9xnOJKJviVn4TMgVZa4xrhCS/ibQ8S4OMER
vzhZuQUL/B1g3RyG+JN4KL4RJjKNVz+MtrxItp6JQW0YFXyXy1VqxoZtQ/HkyFkMzxy8/fS5Y0HQ
S/BKmeld0GHen1lpmR9Swujdj7Y4Mn3+HeMboz7jaBu20cJwTKVYD/uV2+/ombwMRb8fF9zMEWvI
ADQLGgE4ISBrNX4VG+S6DT7A84jSGruvDm7LulQv3bVfuMmEU/ZPKeu1DYuLcu0adQsjALOH2J5o
lCwBDgqYUyTDTO3BNOKIPvHOYLvrnE0epPBbLHG00SxMxQwioTSBvsMUl2LR0ySdEhFg0WQtrhbS
e/NX7eGds/LVzMGPtHEciExwviwtboa3mZqFt9BJk4fM6oJNIIbHBL4TESY5HAJoQTIXUI/pAWcQ
UHres2RXSmRMzqF8D/zgTx1xPeZIOxZ5C9uDb6edAsD25tbkw1XKGpNAN59doQ7DMFOujNdPpvu8
T+hqa2B2uKMmteky77SWNL2Q8H4s5xWMNTC6zBSet+j/U4hxWbBaT7w0XfESGIPWL1HYPEUiZKgW
Wiuho/6/gLqVfTGu/aEMDj1vYt0atazPaHUPVpH8iJ5LcZYg3gkbYHuGxlZGzkELqno6Q5y0ALi1
9VOCWsmsptUjkN5YDMzOdzVXrPTDzuqr76X3XeV+42XASDEQEPbsJLk3quuPREl3dhSgmUNPfcwp
KKc/ugeqBCmR9HHV+8ekpjYTxb3Z16DCbpPtho8e4QEEMFxYx6bUKxAjrQ5jzfWCEM6Ly7KnpXjz
evuLwQlBksJp967LosEc9SUrRUiK02FIP8FLxch06ht48wsYhgjtrSHh3kX7VFBdC+1/r9L2Lev8
a9l0N7KQkvcPn+ic9/de5T9rfoPRbllD55PPq1JQDjEEeI9oIgpnGBuJ2LuT2JmoRDS079bJYe+J
I46Dh4jkdWKmK/S6J2DCq6O1IZ5ATKSitDwhepw7QEgpIWpw5uKpcBNCSNgJyUfAQ8IYR+V5/T6w
5e4ahAXfCg52JHdWpl44rfwgCn4jLPLm12tMrkTwnqfowyZEu/UBSAPtBwfZDeGhsrLvxK7X4oiG
4XTyhen/nAJiIWzpP5jc27dkcqsebSPt3bOLnb2K84tXlIT8pvdQNXeSGzERVupBbGYJHe06Li/E
aAc/i9NWjC2i70g1H7ErHnyzfFb8BZXnFHt6VqmeC8H5clpLp+jBQzecGDvpwrtBETu2sQfm2sKd
NF9wqjGbx/zZ9DC2A6E64uecR6GNNLx6bRly7PeEZOIznRmSbbNyeOX3OVdL+TyW+p0e1/ugmym+
YS2OnOoHijc7sX/vdsm5HbsbNBFAtmF1lzNxeQo83DLdHEmO6HDvBL+3rdsI5Z9xIcGsivegOGIx
P3V+fZ6HhSusbhGpkTwRCL0De/ani7GyqKz3ZQE+Ok1rY1SdTedoKT5FH/d7d0xf0jC70/70FPve
0+DO53gggWVFKKGNogJxsqi6iGwMJ6F5rGVx1w4jZaKG2uupIetmC5HA145wC60uwRnMEkFriwJH
3Ejrl17vSk+ld3nuX1xvOLRZ/aRD8uhitP/Ey3SKWvnbjZhGtz33eAwPL9mUfwgqczvBAK01/as0
ETJo5X0Z276zqEZ3p+Cv0wyPVh/8GLs6FrK7zE1P9QvTfAYENwUuauuBeXsI29DmONZdJeN+Hlwa
gaoiJUKc2HeTDg6i7sShGWem5NVUXgx+6FH5L0k+XBbFLXRuqoeVn5nI9m5pqpNfZFBm3Xy3okut
XLz4FmUWzuhTLs76ncQS8ReTNO6/V1H1P+SJ2m3q+D9NhJGhASoCuOfgx/La0qwVBahPqevD7ol/
vNL8bQS3Dh2Zt4ojV1TZwRHGTL4vI+7BWZ79aQPDEj8++y21LAUOxgESEY7r8NSP3qVOOS3X3ooh
TL5Mk5I8ZrjUjE9Ie39aN7a2hWq/6gm7pUOPUOInxVtnWm5oTAipxeSTkgmaWiv2pgoK2CmI6nJc
dc+w+cg8/05Khk+hl5ywlMfrhPLZ8CEqMZ48d7jvotjaUbWEdcQFNNl2n2TD3kZSKaD+Woh29nIS
kBbW1ORO2WQKtxGAi7pn24z6/KMuvYdSZy6IhBaqkFWfJR83Qciz3/lk0ubwO1r6o9tCdEpmLqop
oM3O6Z4kh1U8OQVWcs1ilkQfTRYmL5lo/wyxfAhM/7tvvauoUJwqAE2HZpj//2BkgrOkn7PPpVc/
PbkmKxjvTDT+puzwztHzIxvBjuXkWPAJ9lUJoAGf+2MDNckD+Pzp1sGtMiV5xGoADCZ+4oyuudCc
m4wRU6WuXgUltZWPi/T+OBaM3Tjrz/5aE1s1f7D/k3Jqm9NQcYSm0evsOAHTs6Z7T1w6sSl6OgiC
I1Md/PhiAaCk5O/IRrSGiXQwDcUdwEhv7vqfRDgt5+KvJrxDHhZ4oTKp2ZedeV+i1fnfTff4SbfO
NL7lQX+3YEpPqwY/ybTtcipOsHRwAqpYSsdgMXsx5y8gDd1Nh9KKZopUmuIuD6JgLQEPt3MHgsnm
5R6Ry9vmaTLD8/ofANt6xctFDQGOS8aRu5rFNQ7Vfsj9UzoOL0uU3AdRumcmE+/SHnJpnjqcoTI6
/LBdMbRR1odbzKBeIUxjGfDSdeBJrgLf3DHBueXVGhqTxABOwBLNbExe2SvAJHpJgF8rw2mNrdB1
Dp5fN95ehZZdUIg3t/HekjOM/tyhNk2WTnZMSEJZHzQm5PIXFqSqwqhbVAU4GrjZlrdn8cyaV6cP
+vhKVJB76xinQU15XJknLVKQHeXXIbBX3QAfepaeQTqu114qbJM/BdYZl88zzqUFQ8747YtuMq+6
BFhYcEkm2aJsXjD63kjmdy3dY4zUA+LcXqGjlI3NC5hwjEU/7cjuIGOx8KsCD80iip1Na1xJNjxp
2ofYiKjZdZqL7M6yKvwnKiCnu4vHKR/uVebb2ZcSbRmsWA7J4KBI5j56jks+xD9D4kNRJt2xxpbj
uLaojC/aZDUPRTWiza4sTd4/JnOIf9XLuK8xevfy4BKHk3qDtet5P17qFPJL2mk7n0UsY7L77VgH
tAAlMP6oWXNXK6PSxbR1sGpi5zWTKECbFIYUjWF++Uq1l2TvcEYMTImJguAeAH5gUYzn2+EpF8no
oOB3VTLPwGkHfrs8syfMA/DDp1PtNDzRXMdD/RTHyo1/hXUH7Qs1aMBQ2zKk7ujSxfqGn4dJJE8I
VTEl8kPXsjLVRU02tbZGxX4KeqfYwKiglb2oLbhU+8BHGPzbpHU07Xzf9ZzDmLScsCMij95LT2C5
RtzWEWG/rgRzepydLKTPuElqREosDsXPmFgVnoZIDBgQgUoEKnosCouPyC9T20JFhi0Gg0zLEOmz
7Pu3wNbSPHatNUUXJqQZj/aoCmfZypDfckXj9lb8SyeaJ+NrDhmeqq1SNNf/ZBxANoY3Me2SQOX7
Pus1bJqQ72JsSVloiyWkKMu1a7cqLLLPswSxcGtLUmQ/LRR6xsnJ7KxeqEjai0N4zk9qdoQJP0xf
rDDByv4r4hgbxzYp1oftGISAyuAiMaYkjTDpKQFdYUn+ygz8ekenwHa2kBgZu1XGt36EOzry0mEC
ac0LvMtgbtfJsktI1hMUu78tQy0FoYg5sMfPcWB9/+i15xOM0oVFyapO+ICIuk22scSudDxqeLZK
c7YjwCKaxeZXzcnFWzw1TSte/dnp9fMSjlE3YSn0J/1IFtZK3uwGyM2Jd3gChpxApIlxTDJxnOSu
cvmowXFVDgd4jlBpsAQb13QLLk0yWjULdNgARTF0wag2+p0RRF4IWacmvpIQr7v3vmocPAe9083q
OUgiEX55/dD1nCQpg8Pms9hOvtLdUrvRv/MO2eF7WgZN1YJg5zQHKepBzIyWsZ/9JETawncnbav8
kwO9Y25Y11Uc33NQJ1OapIFmOGZ6UVr8kQkDq94MMk4iaHG9x3xzyoqujg5BFtnjyyxdwdWZ1Wr2
un0cxtWETwO9PKXyAXdGgfCb0TR+NxjIpQNXFkV0HgWZPz4AT7R1AVetS+KGOf9UR+PbEE9e/1TU
aGcupy16EGny6yfhRSRrGo+mxcwaya5t8nSp0Nv7EVmsoPXRLgSda64AKrLDuZGuSUzWmgTCsMT/
N+5KDMtgzlSRVsQBNRPed6yOrnkyYpYrVxkzXYhi7lgu2jB0rdr6DCdniI8xLfbrN25qdyruc4vf
hfaTthkhVbGErEwaEFvakrc+iJIWPxzuWkh1Qmv9kdrg3EjugsUMfqrEtw1BhUS69Gcldq6zA3c6
Vn7acWsD1MVWc4x8EVXgPDCFjE5nqKHJ3cyx7nTpEBPZh4OCUQ5JD9XohF6Rar1Os3uF2JiHAXZr
OROI7VPP0z99YeL61ttjgKNM2N6EhbaSpKajLYtOX7+2uZzrZ+quilndNbpViM/zSpmaPVsjwyRR
XV9rFBzAgpMaAv/cE6Il5BuGTkjoKY48hqsbR/uL31G2EHo9XM/GhhqJfy9HCLG8Af7pofOKdL2X
OtnaS80dsSXn4HbCjyui1CAtKZNhED87e89BbA9YD3JQ8UAOx/7ICI/Zu++Occw82EIpXpXofAqe
yFvZUFWmMk1oE1R9MY9HzfWU7XGxG6+XG3jhLmdcxbayTh7zgDT5xumEJUFetqkOq12fOLaN00vN
8F1OLdW4cj4UcxzI9tEEScnleqykTNrtNNhzq3YKZ4OZj1ZmouHvRKQhQK8nXpbPL/Y04cQ5u6MP
jPpmpU1XqnPsBknTHXSJAPRQdDbxnKOmmUr+gy1mS+eMh8xkgKZDS3rVg3JkKCmGmQAWHXpRZaGz
Xxy/rpHnU4gzazOuSMpE3ZSKZzjgh4h4WT3iW/Ph+eOQNAOaHIeDpedn5gjYcpcaQhemEITT3P62
ABoHjwTTp/B5slqcruBzOEIwObHMELtHR3opN2qBvXbMnkbacnjnljU+OjrER6sxiV3cdXmgrWI4
Ctb2BBEwykMO7xCusNZuGHmnOQECjMtzsxuF7tJ/qWeSFAFEZy1yVpUQukJGq1Ulgi0B1sQaUGDG
TDOB6xqXoVCnJ8B8e6afRXLTQ1nj9GyE3Zpy5yurqSV+x5JHvLBoX4FsPxraV3FRVLBtIw4E3rFq
KPXJqBBVdvsIdCrL9nDLNZcEumaBhueR405fU592w3cBR3RtS/E5f8EDyJYeRH4wp7n+rIImWf6S
horX3iWdTlZ4xBjAWB1oFCHJllE0+ch/tgh1fReYmajyzvWhfjSsYHVrfUxNTYMMaknZwKCPWmJX
kQW22jmUmhz2/ZgssiN8YcF1XlSSyB8noiRnD8YhBNjl0Rcy+WECxYHnu62zW2bLyv4grTATgmRi
v4jnVNTuHNzpOIeYQVDNGTqqhSeC19PRIq/YHruhb6iX58DXsxTLsQmaK7bKNP7NQgLChyLFUkff
LvNBQkPBnP3temvsCXjyisvl7DP96MI/xBBiRmIQWema+Y+k89iRHMmW6BcRoHZyG4qhI1KLDZGq
KZ1af/0cr1k89OChu7IygnS/wuwYSuM8hHGVC7+KX5Oq74EpFa7rjWQpupE+osfQ7LSNsevOLca1
us+b5KEO42T57tza9pYA05FhC0xeBm7yDYzlmDWFGVaWfUOnnuTDlgquRJIK0twkdjaOx54JQQuo
kXjwKsTK0DstwuiGIVe31yO2X9ohnGSJnCMe6i78L0EwIMzVwGEI/I0JmRUzE/fCcVfVfWclh6ip
HDHsqQcsTV/bkMu7S5GwRdl0NQyk/IA5thV3Exrv8FHrtSDPNkui8VXTYdKRJGyOQyy3VisEinm/
HryXsABi+pkmdsSNhHsuIv63kgK0EGPxsuTiBtvTez/+aEQZQkOfkSq1FzRUdsa4gzjJSEetbcbL
MvxnBXLLVMibg82yfEsbozNs5hdq7rtOZkMQuiYoL2LwWEvWa5QeuEIif80/WD4jKZw9DggUYxox
Yf7ImpDeptf16WmCF8rpX4VFmD4R9DSJiqX13LeIcA2nFuW2FI4cfim3ouRdGmmxfPdYhRD0lcLn
OWPSFlntGYR3HFrEdqaa0GG3eeiiDnMeEtCZemRqsjhm0EXysEk42Pyh4Ss0XWCSLMsZ/y+pE0lw
pXB/kCM7hezvBt2cQECnx7b5Rclqyv/CBsgVTHJe9AlJdaSH2Nd6jIwsJlnMdgi2Rr6TzAooOO3h
Lx3QBA0MtfmkPharbncWolHQ58Q8Gh8OO4uGnqz2fbYoE451+1UzBB3f2gidDAF1DDIF5k+PxdDj
9PKzCqtqDpcBEmxfVjK88l3Xeb4m4TtkWeVOsyz+UqaNwCcoJZgRDaZuIf1dksmsGKrMvkFvOSHL
5K2Y+SzRTOII9hJyfhtzkcdZLl539CygXHcbzgk+pEgiArrG2gxWZrQWHUt6Spc+d3R3ZeXUBwNl
PfxH26Q4w/eqmYN57N26Uh71yWYwDg5GFpB24q6QykvkztgkzLzjsdnwSYzuF/dLRKiwPku7v+SL
a2M3CotMfcupHc7JAMAphY6GaoFupAUvl4PBS8Ko+nNbLcRe2xsqdc+WRRmxIcMjhx8p8WZlQUwS
v6xXVdIWuUFBRhnjnibQOnV6MjOeSMTrFptQ/NcF6qnvyIP9QxaSHbv1Nx/vOOBlYIaaHeMoWkDa
2Pgq4SKwOe/CnqfUpDPY8dvwGvDKE4Lrbvmr6dk1r7PK8vblgMP0xcN2joGz7jzD+pwzV6cma0Vq
QPCcUjNm7lKMHO5GhW12nbbhfItg6sQt6LQGQTfhjCiVSL6PiYTzPJ/Bx142oM/rlYcSQuWZmyCT
X0YazYW+HZKdX8KcmiPNIdWBUDPGLy2C4flclGRzwYhoQ0SRqL+LonsAFOKRE2Ew5+cJZ04a+Sfb
TdM4mFvbm/8qTyjaA29a6u+zpEo91MfRlGbl0Q11V7+4bQPkac1scUyBjLHZleFKtnLQfrFc6xyA
ZZzahOfQrZSgV0IiInBspyka5dVQxqOFzNrix2NygL54BX1OCejG9Kj3NBrC4iFmUDV94YxXrU04
ujpRiSIpl5nSnsRR75tAiaF7YP9R1cStylnmm6hJ0Cau+CKydGJXlRf+72DKHqsUSxVTwi0eGPPc
K64SS6jpSh/9VWOd2O/TAHpixpo+jPMHutPQe8mcpRMoEirdlS4fe1S7NxJ/J/ExF0k7A3Ghym/s
D07MEM4APZnl9gyfZNT6ABx9liKONYCmXQkCG6efzM1oTy8E8iwVct5Z+OMfZw8haVAE0+gnH8OE
gspzwkxUT4Q9xPbvENp1ToKGNtCQe5Gn6ze/Fd6gQYb0IvLaC92uGp2pPhJ8+EeZMyhNCugXZd8G
+8+YZ0EVJCiiehAFnW4tLcWG1nJ5ohQjCXslnFxPGeg57iTjdWfMkjs7FnqNUC3Xo7F+SulZMz7O
HfsxckA8nyj0EHFxZDHwfmnMPhmBpztA8t81mwX/iBk87+ooKDUjL292mKbVQ9Pkcx3EetxCYykH
eFRUaHYJCntm93+RVdNiJZmQP+Pmy/Am1j81l216xY5d6VSBZW3Md9t0U5YHTPXahrRN0jZQyOSo
Vgh7NSs7emBz4jr/aVHXJ4IcJ4++Cn1XMY71tjRsd6o2UYcDhMFWq0mywllXs+7e6BU3BQ7IMUfM
Lftcj09dFJsxBt4YtyaZf+Ozm9HRrtFQZkUAWZH8lWURvb+ekpI6k4lTlZwtX1jWwSli/KkECmn9
OiUdg+KAMQqE/4lRDT6APPnNG6iUFeEMFnHKRX4xTGkdZ9bCF4zw8LDdjHrcytz8TDXo3usE774R
NrH6Wp2SaWfXuBdhd2CpF0G87MqamuLeSxisVUSLgFcGV17t5ThIcLkBvOjsfNolxkSWYO3MN9su
LDUQZDjY2lBbdDdsD6261zcxg45bXcUkVAhz4mvojl2Ij4COadlkZUkEbmV3FinKHCqHKDfz/2In
iXeWDyu2Cbvu6o4hbxttQP3TMrMPBhr7r7xlqQ1LVrAiMrGg51u99vxr/s/CVUj3YXCN6Shr6X63
I31vGbFVoD2JN0Bt0Jf3iX5uAIZePKNsvkyMBUx+8mEIeRlM3HzsgpkZj0wt/LgEhNok7cfIdOt5
YZq3BRuUH2hKa4jufdptkBbmDzbiNZia+HcCmeYvZTOHO8eZuoMF5hrWkkTFyqL9Frc0nkQCxXvk
QGx9dext5GTrZ5vDhYFWbu0orKdtki7dpUpbDLezx14rrttXoFbW3a5R74SDka4RUOFMGrSKBFq7
gVkF60XNhP+0RcpgXoYJkagkJkFMkfbIf2YzL1AhCNklzhAd6PZ7IlGtiBFeECq7Q+uDwcQd7hEm
YQ7pue5KfN0+iyYODiJdF5XIGSF1ArHP6hj7p/XPcdlThZaOuQGhurVLQW9ZYjv7QE18ipcYO5WY
PmPHexwaWo3Ypo8FFSySU2LJfQgOkcUqTrvyuQR8oOTWg95cMA1/lDlBXrlXHNQ+tK9zgoQdeISQ
3iZK8JD4ziTM9iFjwz4FPYIHA2gFXy9rkqyoboII6N5w6SW9joZ+PicRC0ptgCfekIQIJCCcHxIH
RxgoVi/md6jawB4WVfIxOgoXoH+G+2vUC34+lsOABnvbxQKnbWQ/X2wsKktCTjF3MJLegBblUZ9h
PTS+FjizDdhn3KRh/V9TYA4MSd0g8gN3XbY824kfqOR2MyUozCYRz2Fi08UjImE6kTg7d7G57bJq
z6n+ZLBfgQdCjFLHdnvcCs3cksemoq7Hi6GX96yZNhkvyaz/JctXLBGYgf0gX3oTG8XWrLOXgv0X
KuaZrGMTrqW1d/wiCPlmGdDtSvM3CtFjGvrGLNm656AjK7SMywfn8UYmzVX0KCNqoN4liSnK4KUb
3p6mlLZX9DMOdnx01duoSmCC2DG9IACYmrut41tCircRXb6fQdIDf1KQONN6giJF/OGSvmmEB9OA
rbl8A5INgsZgZV8rcVD1XZqfY+xs08Y7ZGQ06SYxUNOi81L60+8ghFx3rXPhYbwk7kggqnk2dKKH
liXgHDxbk38yNeOqNJpRzk0CHeYkOvwzJsnnnYdPqljcNzJvP5qWZGWwEuGMc996K+dkb09d0MGN
ln0aoHal0nCeLTD85Wi+GlHxwvkLSrgmeGV+x+h9CH19O1gC5SOPMiMxVGbImzUYULAGRrhXRjSu
F2ZfvW2+l332LH3vWf2LSp7rSQHNx8IIn23iyd4zUWby80X8xqaSX2Rz7jXgxxLKSMRuER0/6ONk
61r6qvIRLIj+ccm+Us08wqUMKjn9MlDcQ/B76MuXxdO3nRxPcZEcQlbOhGuHnrNxw/k0sY2aXOvd
V2pNoxCrISLQynep8AeN0X3zoc/+BWvrKTGqn6YaEfk5Ktzi7Fb8Mi7/8hSbJNvFbKaWfbGQ0knO
dK5Lcn5g3I18Z8b466L8r4gdyiXFI6pVK8NK3ZFv4ZD4iUEaZ3uyl45E9Dh9lXPOgTesm3oKUHzd
EzynFlAGnsaKLB6jeR/Up84BBCIOdH7JvMBgJZyFxy4hCjFLXwtkB0473RjyPeq6c/Wlt21rbevM
RHIjYGTmsu7SKlBLfwtQh+72N2RkX4TDkNwngop3bULeFzNVywtONCnOCS+VQjDAKkfP6l88psS2
9a3AQLblb9A+b/wmZXvZXCPMt4lVQuZH4lj86uOy8zPnwYAG7yYestduM/CppeU3se6nqMdfwaaB
yd7ZbfJ1A0uoFvMxSpMgJtFCSTWhMl6YQ656VwssB+RdCccc7VqVeIE6MCaO7zr7z2pbHMU2hwra
dJ4VBhNsJOrsuTHri0OGjqY7ewZZG3U01yRqM9+cu/42w021EnenDwbA6GLDm3os6/Lf85XACGGb
9a5+9x45nAKaAKAkW5qzkdPBDN11UybPBqhyfeKcxFxoKOcrb6n6zNOpPlOLw3P1DyJxHum7DxbH
Av0CEsn5UhiuIjJu0NnTKxlbZC0b/D4H5rz7JtI+x8jfpBVmJc4+8ObPoZNiPdHXPXm8hlkdDbol
n4UTSKv+G9XgyUuMtwW7KH9JRWriy57py8sD5+U2Jz8Ia96Rz3sntIxAXlDqnhOwx0NeL8C5Tewd
WLFKeiO+KnDBj+5koTMw9pGIQNviaeDP6zjkyOw7OboJ6JCwUXaH6juZQUaor7dmAWsqhHHKbsL+
Yat7cL3vBQtLjdWlYuTPn/DsJsOD3cdPte6diwjGPSt5yofV4I2slsNg0ThtJrauQFhwHh300d+o
/+0N6VHnIGndaof7vGVqMcXWOrNp/1FTeBMcIrxrCEfQJhRrS3uFT3AVtReoM02dWVnlQbpCycoV
TjHAT/ffhBi3Dd1G5i2KAPMhw26TIxfMeT/NHuwkx4e6rbTyW9UPWQd9ayyaY2RY+xqvpfqsLQuU
Ywq5cDTLR0M0GFBSPTCYba56Gyd0zaUW1YhlzKRCrTk6zzJnUdO7l6Gdd2KBGF2nPZ5aw94MScjt
N1fxvu76l5RfxsvnrSP5tjTt0SNDfbFkYPvmRYLHdoDbm+LKkGhTUFsk0LAdD50r2t0evIaWysAg
FFjVHVIma8aXgDzNYJyLU9E6a/XCzdqMvTFmRpfGEQ3J7Aom7P7VrqxAKQiKrL14Y4i7Ct83t/I0
zIdxKI/oMF818zukbm4bgwsVa1LJIAe7oDvMRwUjKEf8vnXOopPT2uKhaSZJJjtSKn42FTKHMMLQ
Mfe/HAIQVgNfLPkwF1Y+rGYuLgWrHw+7yrVP6nbpkl6t9/E7Mebv0KWjByw092GebfRIycGe7fey
iR5y/KQL3UQyyOMiqFEwCpx0pO5pg9hc/egojN5Zdu4NlJmMo9KPXPcDdatMmAXMtD13pTrJ660T
f2p5ejF5yRWNm6npRvmN1O+mnnuy8gIvfWLDs3N5OAunf1afMLuWi2UvN+r9oC20z7Qjw1bCyG+9
8jGO/EdlGlaPLiukVUsOguGTyyeqnTpNS0542NRXATRD/Wbx4iXrOmcBVRuHnMANO5s+kQfxunRc
asxiRoBZErSpwZFU6K+YyG6k/u6yFmMjGnYdyqNWQHy25qeum3EMFZe6gpAYZsYuw66i91gMsNix
5ui3OXAfqyVHnIg05bubHISiVJEO+JxRDNsWCZbI/UPpDQ9AfXZjRBSHB6+zcjY1KkRV0Ya2u9dj
enLMS8ZSb5R/yIlxMOrVeUkJSS7z48zHr7lMhCkXRiZxCCJII8boRCaBl8Q+vLfu7I0MitX3EncD
3SGfuvrjDJQ184C514n9o6yGp9YjmoMySnMAVYbld0Wh27TiIUmSJ3U6qEvTsfx7w6dWIfpgCnNv
B2vTjcPRp+IYWHswA0TA4R2JXqaAyl6Aax+ITIamvmyc3tpNZgjSDwYUIQbTZJ6k4pogoWf9v5vx
xTs0dEhUOfqabcL3XYX5kW/hniqovvmrrmBQEHvlQCQO81+tPdfFuR7gKHDissla5RPMRVVuY3oL
udYX2X3YXE9Nn1x6iTyJRwrKIGxJRYrIAiF7UPfpIZXZSUN+X1OxOdY3eewQPd1rg4gpzctLVXz0
XYipQtD3krBDLPpOxstH7YW7mXPTl+1WZ5Sjyh11blapwm4DI+BaJ28OQgY698G7Dhllsm+t62UO
/Fh7arL04i4JgUQkaTUiBZJHwDcWqJxzKZys08wVNuELVEYKEaVHEp2Oljcek1ENciL2l4x/UR1c
c1XfEU2oyh/b707qS1aGxSSbAghp64hZrjooc1k/NMn4Hi7+FqX+kSuH7Enza4Bg0HvDtQytg7qX
uzx/QxygqA9sSZ5UXQL147+GGWo/UmjOLXTH4kWn7re119zjM4khrjs2LODhVR1kFQiXoWP3wJ8I
pkp9wW7nn9XJwqr0yGjmT0fLhvZgp+5S7ELEnZBkTYeDRPMs4+FrcM0xEGBQ+jz/0BQxhqeU3epB
tRieLHdT1iEzFogFgR1bxcT2FlkMDSdx97smw6gC0IloRwJRYLKVEdi7imUIOCD6dC8sjlWJ/1W3
Lh0lAetE2NzJrz0YVFAtk8gl4CyIKCLhNu1Ebx2bXqnjkXqDz3tQh39fkq7KP1Vr2UfLqURLCQH4
3+uSEPYMMvWkXmu2wwd2mmiGTIyJjf0Ucr033UyYjr9VFfsMHMnglFHvO1Opu4ELeNX63GqWxPwT
truo7nYDDkhml5u+9c6Dd2noppRPMmoYaZOv5tZI6rPs24OyaYsyMKB9GoIEiemau87TtLiHmvdX
6oSHLHLnDdY2dp2davjseVqbdGmyy04NWySP3o6V4WEaMCJh2rMLRM95wfw52vlJfdOAE6gbrQNe
3PMLC3lVZWDKc5qi2HOpGPOerpWw1g3X8rriyDey5D+WmTt18aqnRaSQDPlWO3SN6hlN2ldHdlvp
0GLGAk65tVF/nkkf4dIl1TXuTN5RlOjnbAoviLV5v4u9LwaGZPbexT7IAu4syETy8+ca6pN6FFh0
vKnjIuPtF/pDqYZtYbeDvK6qn6EZdpph4HImegWxFyEznXepSGYp6/aHaFKKGidIgNjE/XLijQla
5qE1wm4RMjrh+KAm2BXxdFXwg4KSK9fyve44aMqtrfr3CN/dROj5dRf1oLypV4Ifonfm0ZQ1pThw
BF4uvNO3LNagk6drl6VzgTVWBcWCWCExrNR4cFzusuWF+tvIxzskZFq8YmNVKXvEeOMS/MbsjFhh
BZJRPKpYCTnsSbyoc00m/p5nmQfBC43PthjvsnMuToripbyoMlddoyxGseOCr1SfNNXhAhMO0xMD
mFOZzfwWwuKZDOdv7CxHL8bDJPkseTjUr8s9fnBG78qoDmCmScCh+qbzv5HBS25wYjePZTFutcU4
6/6DUSQBFSGPH6FDYBz/FSnt5JJT+2NR8mvNVZ2dfec+Lka6VVW/xpFY8QRWzfja0EUQFLYndTOI
Tf+ZsBf+1ibvJlchH7I6l00aDwIsVFPjtvOHajI1OT+pP0q9dKoyCilZCmZrqpyiAswSIGe1MFlI
tFealF2TjixXQxYbeXSUjHwaT95Yl2KaEhs9+0L4fuRiSmh6NWGfEHhcVHvkm8TsunJjKdgrQuJl
Mf5sungUxj+21q75VPy82Kvj1ViaC3k7HI1+c+CCPibctVDvWcI2gUc2kGz1dxtLtM8p6INridkx
rxzGaQ7Aqarw2R8t5o/rL48pOhzRsPgoL7Gp3WP4iIlTP0ouW5ZDB/U9sA79zEKHZJ34OJnph4Ch
kSMRZIEchFSJyhnOU+deOIW2cyTf1cyB5jk2/JOehmd1IKgjWBcOs8fq7oQpmSgcebWqOsJlxyQh
hy+oBgwsIwKcLnvQToc0mt8tQtpYGd1Yhz6qBqzK6Vn5XigSdqZZM5jKbrZfIG/y6BWm1Sjnt85E
D85IY5LLLZbDN0m9QTci0ouFPNl+SR3mHAtLO9Xct35db+IleVPVFIIV0Dud/Ncdo4tVnbuLXWFV
JkPQl/KBOOBH/v8unxfTaH8YziN/p56fh3bn0fLrncdEhGcCtOA+y6EaYg8AlAdMYQl/UmUF5wVt
G4pSCu5GZhn7Y0c+CPYjtWPo59jx90htWHTFFz2JLn1XfDOP2rv1/8cUIYekMm+pmWC7eH8uHUWl
d1TR+Y1C/c+cwqPhsRBPKPH9tr1XVW3ANRfHrFnu0hyMjTpvS6//MaLkgjLlaMEpCH3x5Jb9sQ3R
K4FPDVJmEMwWN5bUbmq0qArAfJB7tjagNCbGamEI/9msoysh3D9eyOoeCS6Havtax+xyupa1pD5Z
NzWpMVpno8opTLAkolhchXK/GCW6O4zAlm9hJqjBkaenkFnmihH6dubwmEuTeLHskwXQ0fP6R1ZL
K0+3Hmpf41Zv/xVsPXThRkSv6iw09ebNL/FlM3kaaQJj+DOqAIkt59aH1a9qw0fuS1Y1d7Prr1Du
SFrjPZd5uSWoZYM+9NhmLP09rbBYJXVvqjy2cvOGYPHM4XGZxvS30OIbRIwzPy5gUvTB8nLjMkIA
KvQr6L5sc/wsnJjQW93+b07bB4/3uLDMbo/5k6xCImPxt5w7Xb4VIz5NR+zrbL459cxtQuq27/Ac
hvm/Dw1x3smonINPTqmenBwhHtrUPWnZ8IIY88JG9msElfuv5x4xjBFCxnWhioF/FzUcT+Lk73pX
nQAozTsSnl4gCb666AXXvbk8MmXcZJqF9S07GQ2RmEzmTXroDmmhGn9YVkwCZ74faGgVujWj5O47
oO6aGkJxU8Xp+GN05MWpeR7nP5iDzGeWVzkox2f95Ec4awRymJXlODhvw8ekws/aUf+kNSJXDXit
dHaGEW3bCsmKx3+DBPfetvMzAWY8NRSqYirTB83HfwPx4tL0Clfi2D+JZu/bPsQ36WsrLIPnsijO
4ZS+jwPEoo6dgu3xx5Yx2U7WiRL/gMXn32HiYpNXL6FbJy+qo8pH8zHiaZE1eRTsqe9dPz4D83UR
97dXNVPCPsWMgNZU9UZIWdmr6I/g4Hhb5MJ8nSvAcSH0edzLVV/80UB8aw0RSWXxOczpHjIe1Nya
5aUPUA8r+ml0rXPDYdabrVhV2D6BaFZB1A1/mtu+JH53Dl3r6jAKGj1/N9PTidx6wEkXoP/cqien
FECa7VZcLH0W27E0fks3e0iTZtP50iTpdLlZjBHHOGIzV+9UbwOJ/SNxBuK/aVxtO/sqpn4jGHWO
g09PaB9jq0L8KIGYGHCtqUZs1IaGCh03TByPUEFgVBFPPidvk2sa5GgXb3WKVAgBwjfarVPb8vV6
WUo+0CDfvVw74al5HSOSvlwNMpPTjoEKUoBAZD2GaISMJnmZ0PKtopEpCSkiuHD6Ll3XMV5IWbYh
vaJPNLCR/i1+/pYX44d0XDXTACrbsl0GfpzQHdl/nk1onzYRnJOUv4WDrh1Fw4tLJgoKGDxJ6DtW
CZIBHG7YIor23M4s29C3gV6sy4/ZbZFKy9fSbRASjSwxC91EKlqTw7bEObGYHtt5dcYL139xnSbd
18mCWRp1ECsPV1eds+P/iQpnSOxhrGnnL4ueCnGyw3ZD34ph2Zmz/SiM9l3Nw1RRbCOipaIfzjaI
V60YNsjdjjMJZcLPgonLjJUzwyLaYTVinuqCo43HQhApbdgHiNZwnjv+VIHYJjcBohXRG6zeIHL0
eZM48r3p81d3IB2XdAJs8AhX3AYyCucn4RQB//eexn7QNIArM65EjZ1CBOzLw9KCBYZdeob2kGWw
1wL1ZkBEH8bfnQRO+VwaVjAL79kfmDz7eFwNCVdFmA8WXHI0mXsycphcSj72lr6liLG15ZAABSFz
+dLhieqPaETCjVnUCN6yjpYhDogyJyeIhBs2/PIZ8UxgcFUwTODnxhuP5VtfUEaV6XkW1d0kb6cj
QCAbHGhIuJsXBuz0MKXFai/kLjbzs7ruk3G8EUUiVijQDwP/gW9ZxVYr0ZMzLpZYx3bqXo1CGEZp
5487VWapiRheigP6hXOkacFUMlGcfAnaNT6M3sBbke31fNpblNbqJ/L0EW3lZPeWcrrUZqx8/rFn
xhFGxU9uuZfInva2M7zavfU1SUj6vkQgTAnS+9Elwsms/KzxKlrwakudHtsVnPBq6QTGiyTwvSS5
LByRuikO04C9Zd06bFuVUZ2n543kmPucDvGmdKtA/YeGND9ScFmHQveOPuQJJvHpLaLiDj3KVs+F
QsBwKnVpbRhlk4VYr4dK2Qw5jaDb1GuvNZozJOPXvvH7oABUhts7PhFHka/INHpPjFByAbKZbfHw
MUsAGF7v0rYvEIOl1dmYm2iPiLJ+pDFIA5nEVGl9fOmt6tjqyX+cS66aILePXuJu28EY9nEuxdGw
29cO2DP0EO0ocoLYTJFciyj5Mwb3adE1sA94uxVJkbibjyKscoiF9XnQTPDvrSBtkTf5wvRxF4v6
qrXxg0KENF7+Aed/n9TjYw4yg1DAW22HX6VJR0woFYrnUH/NPOt5zgn+6ydBG2aQAqLew9QsgcUs
e+IxEeUIqEGY99eTDuGUeuaZOHVCEGhv9W55GB3/TiHBRNi2f5daOf374rFJ+r82HoN+AUacOJ61
yf1lvKtdchMxz3aYIvR8JZj2m8H94vv8yHtgsxlgLxpeMtq1Lxrjnee2pCJS+u/sObzXS3xOk/qB
Q+lgVO29Z9Ol5reCfVCs50VAZMBVMxdWgmZOsHh6404FJDtBme2YIBrmw9x1PzgVAJVYf3odn9sU
jKKVWGx5rXyDSg/FjcdREy/mnshzrg9WNyRrPDF2A6ZIDlKG1XjywFgyoNhrxE/P7XzEvrFWLZl6
UoZh3oVRQ/lCYq2R41ifaRTmWH+qNDADDt2eWoug7ylWBBY9SFbjuCte5giDNpd9OrJLlFle71sF
ru8L9HnmGO3kEF8yM9vKpv8oivyHv9lT41KGkEFyNR0d1G+3abv6vzQlCYnJgTFlB3jXt2ywSJyq
qDMyA6neXAgrqDU0yVp50OfpER8/en1+VYfc3rA+OvxzUmlFjRlgk6EVHfbTwpiNl9gewbXFswZe
NDuLIqY86X6qkXVum8SG0s4gIoDwxjKv6Lx7WOiXxupeZM9aArn+u+ZQC0+syQ3ubNwUwVDgZLS7
feEjq5p7/AwIw6yb4RoxIPno4FG0jCbItNbziUTtD6mqMdRfLW4j5mcqHwFG2z4k8WhdR5ka8PmP
BDvu4hIoh6C7kCnhXZkE7DKmnHs4MLZFbD9wtrKKFCqOC4MAPKM2IeWg1WliC/GFLBJfjf+dMQqa
YzdcTYV6GkZAre4wEadh59XB5Xc217on60OIaOsVeQRB82N8NO0Mv7b+nszpr5bZDDUy429Ic6Rn
mkOuST2bq6RiwqxJbjP1hmdmfLdMa29WjCkMb2ISp2eEV4B9jRmUG9Zjlbpf3VR/s4B9Twam4Ogu
b0kk3BX2Xec8GAUTRjVZImCQzJv6tWxwjhhez2FgoyfogIu5dfe5mFa8Qhp01Ig0LMz4gSTeR4YU
IcaWxAHCotU04emfukAJm5OsQ3KmaFUlg27Od07rDOxUxxcXysk6c9J6HbrwgA2BdRs10G9he+8t
lXTYywsLzg9kc1jt3fpKCfzQwDhkmqB1ikmEOEzVsEszf0aGu6g59cNApxkPFJuOO46boe+vndnf
zHKACIfrFFfaM5/ywUzqlykXTHQGQsp8nWkxA8ZcN97sFhFxxzrDFzBA0RgKyqHiLRXNE5164OKA
HZh1h0nIXkDLXxszeYy19NAn/uPMVmuOtW2r0f81ms3ZDsOUrR6UmAoXWGo7B5sM5YgToqj1p7xD
axYO4iHvnQuI23vhN0dNiw8sUy8LMUtK+nGF1PyKcwngT1heQrCaZIe5a/NfSlqyNXsmUYjv3tPW
2aO7vhaFgBVWfi2c/72rf4yOx+RPP3OR/jlu/5ywVVglGAwG053ZV7jXME+CKWXNLGoIHKzL0hxg
WNm+NI39379nzcvrbWeWAiy4fp8s6+gPrBZQwQ5rd2gJNUxDjH/FZ9qnR5lr51IYyBAWfB19LplA
xOUWznqxorW9SWJCUD5Pzwap6St9jH7riWhXq8vXWM74lXXt1c2KdJPP1ldClPPFY1AI+2EfYd2f
ihK9CIb0oBH9sBuwd5cRilnXNIlXLIpTW3r/FQWDO5kNOlNfHccWfMwSBYufjs9jZU1Bb1ivMs9/
KxOkc+eIggfbY/vVxFt8YC6fukBrPHkg/Yf+nVXAORPmYZ7TO0VPfEfW2+MO7j+McPrtpmpntDrZ
z8WBY/WojWCXkKsAVKsmLqiiJa9pFCg2CSSdXnsIGatYGvZ3Jab8VsQR5ulx4c32NMiHHiqAOzEB
3jF2wBwuCvTuZjkjSG/MiC/KG0K6ltrZkc7QfI3VbP2Xwo45NUmdP+eQJc41fq5sY4OoQ5kccky3
Rs9X6mRsPYijSZfngqy5bddHhJFAGvppEpUmWSXO/OFlZYUUBv2NQwAHpPuI/BvPQQYmwvCJc39U
SRDajQNx/CBahwU2b/O7bdnlca6X6FkT4APMWgOxH8PFhIKTsgqtwVOj1PXL165supXRD9r73LpO
QIJgFDj8TVax7x74Mq6tL2GWumhN0OnjM4T5wC6bCs9e5p/YH9nnGzBY35ikBo6ffOp1+Dd5E8gm
WjKM1NsYz6Vh9KeIUxp742vJciEd2xvE0ZrTPJ25PRs4GAnrx3Hf4cWFdrBz6+xW2Lq+j9z2Cyv7
T8qIHEPqnSTgV2Z/n542PVAm7AdD+9J887mX2Omq1nNO5tLJR4kh78rfLnka2uGREC/wjDnRBTnA
MN/Ft14ZwwsviNw3VAzYByhNGRgRjRea5Fj4CYhLJrE+9flKt2G9Qpl88C285GVlWQH/g0Ve5n91
xBRv8rF/Q3mGIMpdrv/j7Dya4+a5Pf9Vbr3rYQ1zmJo7C6nVktpNSZacNyz7sc2cMz/9/PjcjQwL
ZFVvVTbQCOcAxPkH12y+JuyUbkg/z7yWwX/7pA9wffX8tnaL28yyv7kuOdFepal4jkfICIxnRqGB
ivWwgOLmQMCj19axCqDa7Frz2Un40jRs9WaqkodJRy+rGuEPJYP72FlYI+MalEZ8ztZWbp8KXeUL
2y5QlLGLcxg3NW6qzvp+Z9RotvI0GyJFHeOgDLznp9Z7nOjO05jVGBeYvhqE0OzApaCIol3ZrfrM
PoFUn1o3zsJHH0pSvIAmfHc5hnMbU5EIkuXUtPZLXBXnQa0PLlJekUs6UpvhBanFW7LSfWZVH3K7
+DZP3bMX6V87eFDolmgnt2193irfY+99HzBXo4ugyZBn05OF9xO36MK8mngzv3NH7WBR8eLNxLpF
eIRaZQOvRM0Vv/PKLwWojQ4CQYA78FIDn6osfg5c+U5xsVLjn6Onf+0g5Glkxtkpg0/I3N5VcUxO
yebHLLU/OmH02DNJVwhyLKjRYEAGoRt4svJB7a0PdoTwKZ85H61BdY+2UmNozX+ovA9l3SMaU9VU
yeej2xkUhnjiSDN/atVHiNy3WumeKWjy+u+qvxNbuZtAhgGSZAuDvOPxlzsxz5BVb73zssCDLBHd
QBV8dJXyV6GYyzmxiv6QdjyHuN09QgO3ljMg5gYrm1pIDQcvaL44ivnFnMd/vI5iu1YgnN2suu8d
T/SuekhQHYVYvTqulR/UIrrT5+UOJaD3GkDwa+yQnpYOVRNKTsUVCGhuh25dofdoQTPM4/ezCXIx
ClveXmdfqS10PZXmZ2YDZxzzu8yGRMjLGwgnNfhqNuMtb7ZfSKWPkTIAXAuYOEV/URDKnnG3K3FJ
RFD+3WxSgl+rzKaWqHwMJvfsG6ojXUBZCORhMaLHYfCUijxjRr0DKJnNK1ShU2HEIDsJP8YTld64
b85Igfu9u0C27qDDtiVlmLj5horTcl1M7lddt18qrC2vIA88rfI+1azCxc1vRhcWgVPxyDvb2H94
t7wUfIxzdMAAdGMdoFDPcpnYOEXptHS/wYTGE6NqvyIY8i5Nhw9FHIMsjd65tf7Dndovhep8YAt/
HnLKWGbggJxVyAyz8/g/E6qzBMVSrNolH5p5dO4g6zkHR0P3dTKbb0FbAAVIRhXAXkVBBaokiVH5
PDeGgmcAcjtugBjnf/7rf/+///vP9H/CX+VTmc1IIf9X0edPZVx07X//x/rPf2HHtv71/ud//0fR
od+ZluW5Dn//5/szHE7+kfa/unBUlxxH+5PV+JFd+R7F17rTvm+3bkpaN/5snRdpm4/sWj+1UK+x
huO6BXHv6rLG9T8bXzzeCMe50ikhJV8ru3vuS/vdZU1rfzYdtyZSKxk2lB40m7uoNIo7A4r6zXbr
69y+Nefqn60rWo4idtqgdZ0hODLwna6m7c1k2yByA+qJEJy2O5JMv+P92VGoBGqQNKl+Ctv+MR9N
P2nKy2bIcf9sGlnFXp+qSD+ZGVfHNlDulQxbpe3fbb89QY6wKW1kmxJdd7VTmQc/Kr2/iXg34NXl
zoEJstOHbG7Wvl9t/FQh1DzD6U+o1mZI9GJlSjrf/v2SoHLWv79q2zAQU9Ghzawi77+wGDEOy5yh
Y05mu93uYV3BN7aQs47qVQ+DStWi6EvtlEWub2jLfWWOZ8MJeEwveZuK7tasBx3xfrs7yY51hDim
usC3cWytz17Iwc8otPIZ3yg1OPUc26LoZbsb2ZoIEd1o0EDVxKlOhlpa6gFt2AIwY7Y4h8vaF8La
dCyqL2VTnWwt/Z0VSNthO7jz27X1R761JEJUT2nv8o6BvbOVTO/cvAPV1SKFP56LOruu9QR013DL
2XHKFBC8AfWIPOUguWhkthjptcGLtZPOJ5Awj8htoxVdtTsjkyy+LYS6l3albRrxDI4WiY2mODQd
rKcsvanxp7OeLhuAEPLqwDe6YYTzySHeMa5o4mPnYvm83bokIG0h2B00wWq9VaaTE87xbWcZ8fVg
LMb97HX9zt6SdSHGfFc7vMf146knKUJSRlJj1j9CxU13lljWgRDyrPBSN6o3cLnveH7EVbRFc9rp
HranSBJ7thDirhGkbae1A+ZoYFgnb8KzbsFEZbt12Y8XIjseNHRFzJof3ymh73RWeYznqL5tWi6o
l3UhBHfqJl1tGW1/SioUPbtBu7MpYeRVetpuXzZBQnwn3pQ3Y6P1J9uaofYNmYIiGtqV261rkiiz
hAhuEObCbGXpTlFOYTM4rsCeJAf5Ox7KYrmBcQj2C8hSeqyc5Frplmv2A+w0NGhjoK76QQWluP1b
JCO1hIB3YRPi32LnqKypz4aKaLZZXnYhtIQwV8LWTYewqU9UeqYbPqcw7DLmvTCXnIqWEOZIHVvB
YEOW7oIAhHJM+S4MkRaDVIdaEJi8cvymGHiq66nr7SycbLKEuMcba9GttK9OWJs6V6WFgqs7okR7
2VKsvb46513NAevqcKaHxeJemR2wurzIvevt1qWbTgj6ojWHREM546RhV1vO311u/z33LT6l7t3o
vd52j0Hkl/NyqGOEK5x7lCEOOcjoNqzuWsO8N6n7bf8WSYawhAzRI+2Y9wNnc7LUfupm90OgPVer
Qux2+6Zscwj5wdVV1ZgTqzytBE4VEc+in7tr5Pka99GbrQoTENNGYoAn5jDFoRiyPOqVSwYh/h6V
GvSniyHlZQAfs186Qi9QTurfNjAmHvW8MLOK4Ji6gUG1K+695EO3cOrcz+MytR+R2ld5u0NUKkfm
3KNsSNlRrzx6mYvBQ9PbWpLpFjqzWd8CQLfAYk7GDySWYvuprCqKwlNVVrfo+cWUREYkdgd4Gqru
YP2GnhgumV00re+SWQhVLMUfAiTxZ5BvcQzsd8TCMMQJAcZYeL2ofdF9mwo9AeC6LKMZwHGNkNjC
Uniuh+95jcAEFmYFOKTtmX9zZRHAExInAtfBtFger1Zt94Id8mlOrYc4Mx63m1+D+697l23rQuIs
7KqcOl2PH9oG+HODHZhtPuUgSTszuuT6QBdCQtQrlhdETvIwIo088aIE480EOtbcbQ9BMkO6kBWt
Ph4Kr9eTByVHJzk1tGecqGJQrc6X7Q60dZO/NUlCZkwWG/SAjcBI5Wlw3ixVe2gh0/10Anu4qXqg
ip4TNtdNgDLBNUJk+nWn1xW4LB5lt3/Cm3mSORTyJMqGxHcVI3ECjVTR8Q3Ts/vLmhaSJKJILjYi
RvKAcjYCUoPRA2fSp5vt1t/MG/xwIUdmeDpSuGVxqBqAp9Trn2ER/8jiFRhtfR4XG7KD+m3Osk/b
/ck2g5AIo3GYKSbxyGs2VmAcpsoYEt70c9O+qYd2tHe6ka2HkA5HvdIbpZ+ZNPyQlrSBdYh58c7B
ImtcCPk8xDkLFbH4YVq8j1UL4tay9HYnk0smSBMC3pkR60/yDqesGh+9UcWJyyvsf8batnd6WKPi
jWjRhHh3tQbGj5n+T0pBZeu92nhXXBnQRCVnX7TM/x7Jr052LTCm3rWU+AGVNgDlRXNE/usRhOL7
y9pfx/aq/X40F/QxAtqPrZPqeb/KSbmzODAua16IigHxWH0tDD30XHtgGRrLQe8DGH1Dmx63u5Ct
ghAIqqWNjhUwQ27cH6dquDES4yuG9b4daDtHk2Sf/psuX00Sdl0zKtbY9Vk90v6lidX6TsaV/Xgh
AozAtha0u6OHxRivxwzi9VqzGCdsJnrlsj5UIRCqKcspimMj1uUrB6JDYtLuJ6ojCoSdILXGnbe+
ddu/EQ6qGA7tWCsOGnA+SnP1LSqTMbbWWEaAG82fHdfqDrFX4OC8oJ+0vfSSdVGFAxEqo8VXqKn4
lMpeQpdXba9+vqxpIS7StNAL25yganFxOtQ1RZUyLr9tNy5ZdVU45FBD82w0BhWfVPolR14Dtnn5
FPXKJ4i2O4Etm5v176/2rFFZelIbjYL/wRysemIaAlCaduHMC3GN/FA6NXOh+E6NkHFGLQEPT6/d
uatJUrcqhLSF0iduc1P0gF7tMa+HAXbr8GFBIXd7/tf98dZOFQ61dDHstI6a6MGKmhPaO2hVYxC8
Gl152icerI/b3ciWQAhuM6+NcNDH6EGnenI3tGp/cC132pmkt1vHDvDPBS7zeslVjUF0JcDAXqVq
guCTtZO4Za0LwWwuTVbpSHsjygAUGsuZnGqtHew8kry9wJYnBC4qmRqV50TxwxSzejbSU4WG0KGf
1Z3wfTvCLE8I39BBIS3snMBPw+pJKfp3Cvauph0iVKGGO1P09i4C//vnAkTYQIVeFFFN1NLPUxhB
Ka5QuykAL2A6WTU7VQJZN0IgT/2CXROabA9Qmu8qA/ppO78Li3wCb7wiptz40yXb1fKEmHYpYxZl
XMUP4zhiJmwYLdA8Tb1wtoSYpgrnWiakzIew/tFZP+f4h675WuceEOW87PcLUa1oSD43fPo+cAs+
ozBwB81r58dLPowsTwjlanBycIlK9ACDzrnhM9K70dR4OObQP04p5pkgJdT6qckAuRtOkdzYDvHY
D7DVLhqcI2xoKyxqO+zC8CGtteweaVcLhQHordutS+JRrEQh151iUOIpPgV8Gyx87uIJmI+HSgeR
vd2FJKG4QrrqjNCIojmMHpCfgFEGYxcLFqveyejrNPyd0S1XSFezXWgTuKTwwc7c00BlH8kf3dcS
6NeAXy8bgZC0FI3ti0xt9OCqcYWazwpsX6sQ261LlsAVFhhYBNI+iskCIwJSDs+V2V+biGhuty6b
fSFXoebiTCMkpIcoBu7B689nI6rP222vc/zW3K99vrppqHXZ41VK25OF76A1fq3IgQiy4PLpjJ9A
q7xzVrzodmeyhTb+7Kwf7Sg13T58CD3kWnvSLE5YSDopCdaao9csl8WbK6SrZMyVKTWb8MGZNQpN
SGVfm676cXsQstUQMlWKbGCoo6aNzXdmXykV0jd9h//fduuynSTkKk3RqyafmKIObXd17j/rnEeD
aX25qPm/0AKll9eQVhQfWaOEt8YqhwQXeecY9dv7y7oQotnVimbM1SF8KED4Lkb8MMQIdujK83bz
kg0r4gZKbpawlVzu9vnyu8Aw0Ui0n5llHfMFXjRWQMYy7uQMyVqIBXiIl96YajrAs4Zq05CGx2ou
3yGz/OmyoQjhAOrLs5GkCB8MC/kI1bwPFgRKmLIXAMF3KbqJIZj07b4ku9YRQkLvNexNoWABAJrR
ih3uXJRAL2taDAgjrBIEL/ggaqYvC760xw5t5p3vUtnvFuIB5fxhTCPEEhy4cdcVKr4o+WNpuv3T
JSssltSdLjbB8vWKj+b7jZs6n1GHBtWHM+p2+5JfL5bVcz2dG7UaFV+dFOcjfgLmE/xJZd5pXpJP
beFQm+PRgb6rBH7phcs1Eubqjef25QHPe0QFy+TmslEIpxusajdXKu7js50jApTgTDjgG3TZ9rHX
tXl1AvU4v8ZZT5RBkAlQz1SX6YjHIijZ7V8vWWNTaB/Mt9oAyvZ8sIovToBmUj/5NbyY7eYl+chc
l/7Vzx9sQ6d02uGnnuM8QQVtQs0Hy55DmOEB2Lp3KCfsZNZ1Wd84q03jz67sRG8NWDSe3+q4Y6H4
NESq3+FqlyvBba8oPy8bkZAqahUCWjsbrm+rFXwExz3Vs/doF3jQgGk/YqR8u6h7qy/bwsL0jUD1
UatdglXewU/RZQpiwNCajtXqtPfUK5k3EfYARUHH7ERxfTMxr4lJeCYmyjqUpKMgerIniLPbMycb
jDBzC6LY8dTPgQ+N51iEyQEHxS/o5vkFFeud/SbZzraQbcui7rxENTw/qJyzlrRHfQxu62L5uD0E
WfNCvu3QD1ByO0GchqOvgZGyII5UexFI+X4wzJ0ttq7uGztZBEJ4QC6bSNc8f8im7rp0ml9uCYVs
ewiyxoULiMFjvtY7KAkF2EXbBy0ypgASSFV+2m5fMkUivkFrTPTNcMb205RyWoD70d2SQw1RtTbb
OfUkO1YEOeh8/8RNZ3t+lXkPXhjfZDUsHoigT+vNIG6N99tDkU3VOsRXyWu2YrhCWR/4ba2ZONcX
ZgjJrsUxfmcgsrlaO37VQeJVil0GWKsuuIQALEvRxaL0dTWFg3172RiErAjzBQO6CG1vzM2eG0X9
MpvWzqVJEs8iXmFchnROEJT3KWreBY75o3SD+wVXZ7S8Pm7/etkECeGsJMBfkR/wfMhuR0OrWwTr
0JEkX+zkJNkSCwG9LIFeGlXJCkQQA5sqC/3K0vYK85Kf/y8Q49X6Am4u0iFJSN+qs7LK1KFEITNe
pewNBCXGnaQnO2SFWYriukU/zHVRJ69sMBzOPaKFnEL6SQnD4+K14MD2TiTZkIT0EdhImNt4pfqp
kaTGuwE1Upun3yqITvgDw9a4aOHNNfRfzdykZBXi1+6qAlY9rRkFTqn2VGfL83b7knU31z39qn3u
bKg3OWyskHvtlRYP9lWL2vjOrpIkKFPYVaaBU1zJQy2TlF/D1fyiL+HLeslakvEhytudVCsZhCG8
O7kNpqBRU3MVWc89tHdaW79CSsv5sD1Jkn1lCGsNtC9DKJurzqBmP4PGRgYQpUhXy85pPf6wsHyu
q2InT8meIQ1hxRHHW9SsyV1fR/S+NvKboatuFFQjZs38qDXdYUkAWsNGibk5UjXe6VeSxAxhI7TT
AjCnTZnDofwB781GHpMDZW6OKAM8bc+jbJ3WWHq12WzPQwLCdR3fhSF2E2XLrWU27WG7cdkA1k5f
Ne6N4YiGTMVeqxFO6/WXCpnuK81u60NjmS+XdSKcIuagTxOQBtfHmtaCVwvb1Zjj6Tg1MWx6tFZ2
3ttkMyVcEfNK1fXW7NdN0POoUNf18HNRzPrr9jBkzQuJckCcTDfDyvFtoA1IQH+avGqn7inJiyLE
y3UwQYqgcflFgkLeaNRPcwjtFXnV7Z8uWWYR42XDXutywJA+imInPdXfKaT4onSe0SHdOc8lsyNi
vGwn6qgi6a7fT0X/zSh77SkO5j0EmSSZiAgvG4/LZUoZQOy171NU+LCV+q1X5fMa05AdHtA3vXAg
QkyjlatXAd44Ph6F+E1F+bswybWdw1ay0CKKa8QiSUcDyfFrC7EEClUZ5DugBtZLi9pWt3OCyNZi
/furqM5iXiogCTp+asXW+yXQtOtM4VtzezPJWhfC2V2yGkWuYU1I2EPGxXTVh1V0s934mrDf+HrR
hRhecMTJAxdFQY9Lz8GKtFuUV37mRXcc9QKNmPx5ux/ZQgjBnJRRgxdxZeM/j95TZuP8oY7YsvAJ
sN2BbCDCKY6tzJCiOkgHifridJCjUzf8sWr/jmiNlBZqrdsdSZZDhHOlfVvjEmZbfmqSYmGbJM9q
XZQ7RVbJPIlQLjRydL1LS8dvMd9G+c1q86/Y25Y/YQJ1e3w12RDWOXy1X3tXbTFoNCzfzBSkYMHg
IDucqTtbSlun/I09pQkRnWJ9N7lj7fiY0r5DV+531LvXejIi7Wo/O5PhLylqYf2AaEP1c3tR1kvU
W12u0/l6REOph/PiWH5V42se9CWa4jGWsYtjQpxVNfOdlo4UxKGF3RTZGO1sOkma1NYJftVtpkeN
CmGW6MFS4gUiNuYs89J2V5Pbq/dqkP6sWm26Wajf7N1WJWsnQlLKIMWEy84t384KCFvI1LYYvKOb
s7O9ZRtQyDYR7oW65ao4rxhL/wxRQ/nhWWhthYVr7HQhmzX9z1mLMbhlc5u2TwmiuwGfded1+eNs
OkcDZ8drM+juYf9fdgL8BZlD43MeFrR0B/wM8slCCqN6DHvzw/bGkyzHvzHwegcgHVprnW75ajsj
caXPxn1rjdVhu3XJPUJEzKXp0qE1P7PYHyGCtYjFRADy3Py95Y07D7GS9RbBcoNiIFyRm5aPZVN3
ZblOe1xmlExTF0DB9igkcySi4zBFRWFLY0uNU46CnqZrR68PzZ3dJBuAkG3iITZ1hEHIx4ryIShR
rp712zJQL/zxYmbxkBZOEeH2WxsP2CrK0KDMkCjenhrZj1+n7NX2aeouqoZysXxc5tRDpJvGvTeO
mEAbwbDThWz2hYC2EHOZY3uywLjwbIWj43RdhUgJbA9Acuyqwrme6ZpnTVjd+DVoTgQdfbVAUwzP
N399xQBhufP49u/h8UaGV4XzHd5JU2ppQUcYxGhRlt4tbfEROYuQ1ITYWJjdxtV83fS9jRFVe2uB
KQVJd9QQHx+a6DlvvVXf7qJNh5zXn+uGhxulsMLSfQQ2FDQ8y/w+cxFeqfN2er89s29vDdNbs+er
reHoadzpga77c1f90k3zMUBHbarbi76uzL+Qb21nV5q76L5qxuPX0cnaz1M+DD+2f/zbm84UYW/g
0ccaELfpTyFCrznYXrx66uWiTWeKgDdTTVXNyhXTt7tl1QJyVrG1X26DXUWgNv848x6yTjaM9e+v
1sBoFjdXxxqnk3jsVoLsyS6Wi94ZTBHlhkZg1ipWZPmdkmP3PtrZHZ5Vw3F7AWS7RzxjoybQrITW
CxYhG3jqTcfffVF8225eNjFC2PeWxfaxS8sPVOVXkyRfU9162W5a9suFQA8iTIca/GypY5cf9Tl7
cLUBaUftsnc48y/81xJEBX7vuj8Vq2FnFMXvCg8R7u1fL5kYEf+VBdHoJGal+8hU9VdpY3ZXqZ79
2m78bc6+bYrqJ/qEjym2z5oPZns4uCUVoTg9tDCTzA7qTa1jz2cfl6H8PA/OcZ6yk53jkLLd+9uX
EVMEhg2DvoC1Lk1Km9n7putuPD3+WaJ15AGo2+lDsvju+vdXAVf1fJpjsQxizsShJJ0gI9iQAjHR
MPaeBGQrJMQ0zlHVaCkDmt4Ip98aTYGRG5lj57SVDUA4bReEJprWQ7oksrWfRpydFWf5h/f25+01
kDUvhHUTl67H87fmIzkyflV1VgGtVvcbgofDJcR69pgQ2o3u2g03Ht2PVfVgF6l6nREjO9Mj20NC
cJfdGKPWVRh+syB1hw0ypvG8E8MoQvj9omqE+RcubEC8B9St5qtAVHiLfhepykfUd3aGINk/opKM
PoxJENYjmGG+XNDAK8bbEMvkneu4rHXh07yovdibTSbFVSmj5FPxPUmqnYmRtS3clEvQAXA1a42X
C+sXULnnvDR3jhtZ00LcFvroVBAZdB7mZwQ/Y+VX1e+RniR7XoSuuU0zxMY4676Bvd0BhnB7aEws
XuOovqywaIp6MdBYQ0TyQ8P3DHzFa/vbkHSftyNWNjNCxFZGQ6ruRt0v2ymjqFi7V/Ok9jvzLokn
RwjWGTJe47mZ7ltumH+s8tDBp9Dqz6alN1g+lr8vG4QQtkudOXNS9jpQS+xai9bQcPfe/QiSTJGI
XJvqsc3yRSOpdagONTNWqV6X7MyQrHHhGm0aKPIndc2BzLPajdcPFeZ8xa+L5uUv0JrawJFHqsVv
Q7x1I7O/H6b502Vtr0v+6iiMqjh3cMYgWr3YxG5Pba+s0LvsFdMUkWp8J4dm3K9fy4NhYQZh/S5W
E6Ptn77+xL+/1Ux7XYtXP33AFcFeEh1aPjoE951RfrNcr8efrI6v1XivlibJCyIUKmzDOIy0SvWt
AjhUbBzNHruGaE8/5e3mDZFpoeZ2r4WYAft856UohiUnJ69PC4qzO7Mk6UC8iFpdZE+Afit/tO32
vdJi8FoHqoXpDqYN2wvx9uY3xNto4iYYMLkxrrxeAz/f6437eFKXnW9yWevCWVWFwzLiz1j4+YIB
Xad96pTyoqg1xLtmVKpLN6pp7k96HvtzOeBisrp/bU+LpHxtiNfMJEVxN5jayo+T7HOs4YveRv8E
S4l8afo9NU14qSa2Kas/ugVja9wJadmKC3HhxoajzLwV+G0ao3bbtd6PAQjWY8ttbmdosjUR7p8j
6Fl1sAKK71wVP3v2wN7FO6HSd3bU2+89hkhHULGe44Lrlv5Yuum1EkcvYd6cYjThzU47Z0Md7XT0
dg4xxGuoknnZrGPf4g84Z1w5WXOcVf3Al+GnftL3QlAyW+JV0XVUIP6WV/pNHCio1aJrO7R7FSnJ
CMSLYtrg7qCPceWnc4DMuGbNiDabFCGLvjq0/WBdVIY3RBZBpztGixZg5i846tWYOPdmdTRUzJ0u
21Mi5avhtjvMVZH5WabeOt3wUg3Bx+1IlM3RGimvToqxdfXUKEfMWuH8XTWz9ZBZi0eFNnrs3D3U
iGyVhbArx0Ftq9LIfEsv0G/HTbBl645J92F7ELL2hZjL+yyl5Guv2rnjcN2nc8uzQneRupVtiGwH
tg1v57Oe+Slyvbdl0pV3TrvLV5P9duECacaK5eVdW/hRUMcT2LAkPw5lhrTr9txIUp4j3ByttsQi
vR4K33MxlrW71rwx+Da707L413YPkhGIt0cztLSMgmPua2X2wzY05Uq38Me8rHHh9tiZxai3AY0X
c6ncW7OFLDouXDsfZJLJEa+PbEZv6tSq8KcYC0i1rLNb2FjNOQyKeWf+JQEmKgnmnmPkY6vlvlV1
9xqX1MkMfrSTdzCnfGf7y0ax/v1VDGPhM8dK3mb+YIe/8n4+aMuAb0i9c8uQnDjiZbJNqrapob36
gdLjyJeeS5uyp4VRVTP+E3T2++2Vlo1CCGKtC+0wnKqclwkoFbV3tx79IBt3llq2S/U/J6mvlXYJ
V/VRqOVouff5PKO4mJV7WCzJLIngVYxIMJBNl9hXqEPeAiBYbrQekRMHt+8PZa+kJ2yj9u5PksHo
699frXg0jLHCm2no142HyLuSn4IYdfXthZA0LpIChhxh8Ezn3h0iHfGuzzCq8gLzwmuFLeSjwS0W
e0I23J+S9lesU3puUObHQMQb8ouecAyREFAPiR71c0XCRs3/YK23+aKwwpuLpkcUO5yKjIpnygCQ
7HUPGAM4NymIyJ27hCQKRD4ABiQ1xLqeo3JKHoxhusET5rvXdN8v+/Frlnq1cTBmjrqwGDO/zN/l
M4ycPBqrnUwniQBLSENxsahI5FepX8bmtRIZhyhxjtEQctRgwmReJhVlWMLe7+c+4dqoJX5RRyi2
1+WEf2R33J4fSba2hCSkYK7Xpw72l1g25NdWW5+zDNv4WfkYastOQVu2xEImchaU1fpFi/0e9yAL
P3DYRLedPe8AmCThawkXCqUL4qp1xtjPY6evrnQ7HrJD4prFHvtdNkdCBHuOZ2Ouh118mOWHIm+w
LSvV+HoZTMyHZmePTikZhymc/DjnzmE8dSjlI6K12oLYhyZR89vthZa1vm7iV4HQBZkLsxhf2MKa
7/M+bW7U1DEvbFyIsrkdp6rN7dBHXfSxsvq7ALuXy7KzyEDU7KkLzMwI/QQhyOsCKBy+BNiSb0+L
ZG+KBMTUGexioHzrB0aGY6J2N+nVAbeFl+3mZbMuhJfTZ5hfV2noZ6n1MWhxUzOKL9tNy365EFW4
BVd8sEBIyUb3rpnNe8cYsFxU/tluXoKpM0whrBp7CYY2rEN/0OZvadFeLTY20+33av6o1DjAFuZ1
HyEGwV+3e5QNSAgzLI7qKigV5Qwy4DDm7b2BrUY4Fzu3OslSiGwIXRnVaXBpHqXQ5KqNInwWFRxP
tn+8rHUheDFDxLkqwXfNigr1pZjH5i5o4r07tax1IXgVZejLWPeUs6UWT7E5+UHv3mz/8LWJv19O
DZHgEBY8JIeTrpwVpPivKxdfrDxNPlgKVo469nSHsA92LryyUawL/yoF6f0Y5l0V4U1nqsFj5+Tl
iYJusXPflWRpY+31Veuz4ozaXFqhHztxjYXW9MWsnJ9JPRy03t6pVEq2qCGEcxQTcrnBCDS7SMqr
CcXulw5BsOUqWhDl3V4R2TQJgZ228+Bq/aicw3Hpx0PESRAcXLNzdiZK1r4Q2PgpFR5zxGYKnQzn
2xw6SB9+2P7xshkSglibBi2c2l45YzxzXIO4jcInp+93brqS3SrSHKKgtPKqYpHbsuyvVPSGrjwl
+9IvqFk7AXZLYAh3IloyEpHuYBqtjbEjWuyJ0zePqBtFt2O8KEdr6M3v25MlWYm/OA9B7xVd1yrn
YtJabITa6Sqt9iBLst8vnMkRpsOxEtXKeUmjdway6Vna3JZqfdmlTuQ5BF5nJPmQeOfFs6lvBbin
JA9LMl+WrUVNWXWcJ3soODhNdT7hOfw795ryenvaJZlCZCDo+tTGdh0p53kuDoqWnlCIxF6p7t51
brGT62SzLwRZT7l4tMIxOOPwc5+G9i2u8ccZaMD2EGQ7RwizNnKMbggNDrMFv0WXutSdYmAXeVHr
IuEAZdq85lHCO9dN2BymwGswTYv2Wv+XWfDGkSMyDsyMXYkRZOjzYXNESgdv0fQm8+6CXr1qyvpq
CN5rbno1V5iaD99coz95ZngInEfdxYH1ux0cY+QbLhuqcLIaXlXzqlN4ZzeYP3dR8MQJuYNYk2wB
kZRgdl2MC5UVnJOo7E5u7nVgp6LuriuivU9DyU7W1q5fnXkZHCM7TIlxzRpVPg4rowrMR8UuMu1l
KbCzOiYB7uzbUyUbz7oXX3VWmVGr1YYRnLOpuMcw9X5JWlwu09vLmhfO1rA28MjLveC8ONmxxbTO
tfKvqtL83m7e41e+temEU7XCtjdF2C84Fzbo1iSP+7ueo/ZqxssZf2N2Nw+KCd4BrnpNpW7vaebf
F6q/+9VF3O5gma1bWG1wnnBDzOvnZv4SDPEBGfyjMigH5G2uIys6xlN1mLhK59AQrAwL3GMOBaKZ
fTX6hrf4gM9riCnc0j23EPD66DCaw2F7ZiS5ROQrtFPVWLVpB2etVm+R8HkZuYnvhJdsgwp5KrYz
QMVD457tZf5geCEekUrr1+b4OVmfI7cHINmYImchy117iQOMPgDyPQ+J+1B06jkdl53jYr3C/72C
hshXCAbeSDKvdc9d2gBgGt4lU/sYQsAYEoAMkWHcoFP9Y3sokrUQiQtu6ZSqpvTeOUiC4D5KluXL
OITTzlubZDXU9e+vItjOh7bP64gQQ+aoLkI+5NJznBtfgmnaOZhkXQgZaVy8QUsV2z2Xbn8/utG7
Os6tY1jYpxGl6ssykSpkIkvlwTCNFvcMye8mrOr5kIVqdtDcYI/iIVsHMRmVcadEaFesXp34wzce
5r+T9by9yLJPa5FRZS0dxAK1C85uqH7RIrU4R0rwG3nL5lqtvOAQotGLib1Z+JlpNqcu9LKdUJHt
ZeFakvFGMzmVGpwHffio6U/W+IIwKRCZ4klptRvsk3Y6kk2gEPhAccwmikm3c+e111MQNdezwcvx
9gy+HfG6yFRwsV+oYVWxPIVrHkYXKQt9saM7cJh7DNt/7/l/h70u0hWsfLKBQ3EJ6ooEYdMGU9fp
Wh/9VL0NzQKrl/TGi/zJWXN17L0Yxg+lm68DY7iu8kezjq6axbvmmnml1+oJLrxWs7B5fciM98r4
2BgurkVfW21P5vJtpxpMPoTgbiunBwlucSEvP8w1JdWH9WcOdnbT4yJbjtmdZqFiEX2e5/bZaez/
z9mXLknKY1m+Slv9blUjIQS0dfUPHF/x2HP/g0Vu7IhNIHireYZ5sTkeX810JBUEY26W5hnu4SFA
0r2S7j33nD3iajhuRLcpCqMu9+euTW/2psNk82KJCII5F4EG92w62RG3YofS59NDDo/M+eeMtjus
aDSafKuAFD30hN+fFC/797dGbOYWVKybbCwwYhlKxu3xFtgBOtV+hufL9c6OqddN+a5WoTclWzcy
fdpkoLYUu1beJLW+TUprU2BVwlt3JNuMPhrZSrDupT7zrXubOZQqAgcpmah7HvKnEepYtGk88OJs
5DT5uZAe1vw020GDeX/ZGVjmrgax7uiunEbetkbmXkbqleO3SVMqPlw29KVZeMp0My+2oSb7fscv
Tr2ZV3EyOpV1OrkAkj1DIyk26IZmz2G7F+YO0svnunos+9Dry1+dc5PHmV+N2PuXG8w68O2uxGbM
y9Xe6uKZyyG0jkxwMF228kgvGNTDDbiAL5bDJdz3WdLkZGe3F20mQLS3xYSCcL1rrC8uuB7Q/WN4
xmkDY0+zL9q2vCn8qetdUoNZpHf2l+3EZRKVEziC+WWKrE/chdGZw/KS0Ww16SIbyH15cKus3aRO
vMaqttT4LDDZOikq15JInCF1dKfGfscidZ0XnteG6DgRUlgx5O1R4OC5hX1LVXsj2rWD4tKtzzxa
RWMK+pVUnLP2E3ARdxm4gd+fsUstX9aVV/ZQtKjWtCEddc4T1XsuE0eDl/fvt/32EosI4Kxtd2LU
GStxNru9dmxPxPamHm/q8Ftt9ohrk91115l5FB3SojQoet/q3G+GqpUvHPs2z/Mbw2AhlMnFiTDk
w96/2lKPzTxIXoBGtBkLcRZJSmBANspAOjDtXNf6zIEoKJmDz8nChg6cGfk2yaYSVIlZo6qVqbp0
+zPfELK2GBpm2ue0A9EWCZGcdR3QTL9/+29vetkc1DdUJQrW6Qh14mr4oUPUmujqs4kFrorCldFe
eIA5tK+EvIegWGrPhKf1TnEOqfpYmP77D7Cwn5oD+rI4lS2NIutc9/wpd8onAyUPAGqtHAqWmp8Z
MqQlZJxB8ApnDYiyke5AQ35y9ZqSzFLfzKyZKCRhLcJx91InflyDi8/JnDWa2KXWL5+/8hWuG4nC
aRPcfC9+9Q606Lh5HbU9YJN/tj3lGa3HHrjMhFfEc9w6RXSoWzsmLU3Luc0ys5F5jzlzkbtpj6Al
cCIf5U9j7F2gObdDZdhrcbSlIZ5ZsGk7phjc3Dpr6uGUPzUeKqzen5xLAzCzXREpaaU5mjaEGDyj
7xBEGHP//cYX7nuO5QvbujeIG7JzXsnzlPR3NC/2kbVGEL/U/Gz1TRImu2ZU/Nwq4Y+ueipwGRpG
V6WK2BzO5ySjEtDNMc9GX1oeKcsbs0vFlV0zs1r0dgIlRJOdq0T5rFXbcOI73hQrzS8M67wepKus
qrWqkZ37SWynhh9jUGVcN6iXS74y2ZZDbalzY/NsVQIsrNDf2BRTVUDgkeXb9y+xdPczy62Rt8w7
TtgZyt/HibandaewNGdmZivTAagPcOxinnQBQNCPLps8PsQrcda3U2hsjnajWMRd3Y/0DNG5T5kV
ByXn25zWh8GJtiTnK9vxpQ6aWa1hJVVVUTpCjmTkG50Y8SZjBl1ZDhceYo54I2bFCBexcR5D+VAC
ohmO6Q2CKL41qWMpr9zhzqFvbV2bOVfTBPPtp4CAqBbqDk3kVxCKXPFuC5UhbA6As3I9xapi05mO
4yaJIY4b28cXkr6myzaCQCCIVY9N2O0FD58sYq/sUxcGaM6S2zRNmUROPZ1jmiYfQMg1Mi8sci79
qyxkjo6bEPsFj8Koz2PqPumR7GuxpsS9NPqXR3pl3yErAGyF3MZZtvW2lPyYheUn1wgTj0RSbmx1
7bI2h8cZLrJDwDAPZ9e0/c5psfWqxE8gFtdqwxeMfU6S29njlEEREL2kisEjnXvnVuMd4gCP74/C
UvuzdXnKgfQCCbU+AyMHNI0hs7PKqvZgxiw/vH+JpYk0s3RiIo2NtLtG/qDjODY3va/zeI2AfqH1
OcyYGCRn1WgMZyHt7CPV3Co9Aaq761bQOegujLMa3FPtcO5c0h4N4fJA1OYad/rSzV8m8KuJ6k6K
x9yq0DXQqBAp2V8o797v9YWBnTPUgiBU5tJCr5tEgquyFhs50u+mra7bs89hd3UuU1B65vosIvdu
pOS+g1RL0em1DeNS11w+f9U1KVN1AyZAfQbLwyWhCx6SUeDwel3vzJbnwnCpU2VOfxZO6TdJc1dm
oT+E6QoMZenmZ0t0X5tuWEGM+xwbiKmimgglIJFqV7YvC/v2OfJOlKrteGU0Z221u5gaN1RppDrG
uziur8pNszkDMeOW6HMIb59T1UUbXRmHyE6YF4V0JdW00ENztF1f806zkTRnTmS04ZHzQNJ42r4/
ukuNz3bVtc0LcC7K9pwp9R3iVJHnCETNrmt8ZrPE7Q1U+KDxuuyfJesKj8T9VaAZNgfb5RlUc+Ea
23OZIRKc1liwugmuv1zLAryd5WbmxVu8sqqcQ6C8DKMWVmUbG55C77TljzR07xNDnrld7FIAObyc
XMeBz/4FdafLImp6PJE72cmOmgU5oGCzu87O5ng7nYHSBjCg5twa7b3g9Ad1+of3h3khTGfOTHhC
dm3UqCw9h0Xvu7o6KIv7Rt3uTRibaaAeoVmrE1iw55eA9atBQWgOq7xTNGejSc9lZO0UrTZ9qb6C
ofLz+0+zZBGzNRjR9yYbOlyC2fENBMHu6kxf50rnkDtlhXEFmCbuPtbuodOgk2gIB29uxo2V3fzC
3c+hdjk0B+oKlO7nlFr5E6uS/HBJmFxn0HOUnU6FzK2IVGc10seo1IeODF+v6nZ2GfFXI8sNCBDk
MqrOgDaobRK3zCOwg5UbX1ji5xC7aapqZLKQP2mb+BuEu2KPGvqDK+MVE1iYl/OiKjt03RISp/IM
ZXvg1HaN0luhwwP2XNc56jmKD74mQ0pWl2eOHMe5olkbGLSwVk4wS/0zM+FqmC6Fx0N1jh039Oxq
hNAH+Wb245WjO9s7Z3Fm1bXm5Tk3dLZV8cT3kd1nV/b+zGRDSF4D2cHq81B1XmKibss622MSTPV1
VjVH8ZU9ZynSMyWirjHKPSA/1YqDRUW0FlRfyrjNgXx25oIUnHa4Qsy83EF5QLgb83jTjV961/R4
drLIJ6P9UZdsE6bNnoJgSCb7KrE2YFrwHKPc5i0gyPrYxMMGM9A0DU+oaIMv8SL2O/2Mn0iUAj33
iH7ha+nYhZkzl5ZnVjGlprDzs90Q3J1deAImUIFwc8V0F06oc+xfOE45nYhbnIHp2Mk63HGid8yq
j3SSm8SlX67yP3P8n4iMqU46WSBzqMyDai0/Dyd3Zf4suIc51bA1Ji4Lu66A48cOS0lxTAf72yjC
r46Rrfm4pY4y//SgcM1OJVWKJ1DFL5Om9yOBfpwLO8iFCSIJgOtXhmSByg6kr39eqtdVXAi7Lc9E
3xqGdbIr5unhZbIV1ifu6u1QPphCIkPaewg1X9mNMy8CdJ3jpjorz2NUIL1L00jswLKbdr9qTYfq
B1jv18pEFkZsTo2auiHygVFmg0Ck/2CX4YMr7duGNjcg178yEThnRbVBcVbFViSCrnONTQPpo00a
gWzz/Qn9tmHSOVqyKxKjqYUaA8CnEWsZJN+2UhyGsLrqWEvnyKHGImne2tQMBsv+Wgm6keF4tspu
ZUl6eydD56Ch1FBVDPIeMyBEbLk27kSfrNVHLbV9GfVXmw06RY4QpcOCpqnrrXambOdiuq70/NuG
CA7dP1vvzRYeC3yjAWjUUMRUf28SsgENzrZVxicIxX+/boAvD/fqIdJShKUpBQuSKhxRXD8ENocU
SWquxS0WaHvZnB/bUGAhrRMse5NIvMuiAWSNHXtZnW3M2tlYxc1gfmJmuu853SdG5KVj6jVYoXI5
esYal9bbE5nNMakxs9ORgjr93BKyDVP3i5U2fj/FP67pRjbHpBZ80jVN3THIilNem4+NnrZmL9dA
I29PBjaHoSam05thRsagbZxTxgu5TRRqGEROP1ooukEVZkxX8gRLl5rNahcssb2i6RR0xi4b8zPo
DXfdSLzR+E4j/uu67ppNbsXDGrmybApEBeU0s4yMG/Bx5ruIyewqywe88c+JbUjQXIxjMQVtG9Yb
nQ/5vrV5urJZfNv2mTFfJoeQYI/bjYEVVTwY8izyxpiplbDEUuuzlRHZJsepCgvEUwh3n9ysolAh
m0b//c5/u3Wwrv/ZMyZoKArmQPtXJWPrtZF1rDO2MnvePsXTP3ud/btZjKyphJBBX2XUMwGoYwaC
Kf8ed5c0Wm1BBD2k3YYKsEZYuVrxlUtPNBuNsBSGlaEcIigze/INiWRQ0Ybj/v3+etsi6Bwd7Bpu
gWrhUQW0M00vzrmzL8eMbu2iMQ62Q4pHfW3ens63DObo9pKCaiYYWxre5QlpDqzjKC+os7UagKXe
mh10tMFVT1yqAghBq8yzzER9F6lZr6wobzcPiu8/pxf0SpwBoL42AOel40lKQAEQjmvsum9vqYz5
fkGIgvSZnJoAlR0jBMtl2gRZqMjedOLap4KLlcPm26NuzHcORJJSTU40BOBXrtJNxYdhH/c9GO3d
QfrEldPn2qmvi74bc7Aw2BEqDEpLT6UcmB8rKNJWsl8JLi89yszgG0T0az319MTs29E1/Nw27y5A
aLMX35xojbni0tq/wj0N9zIfXu0kBshWAlKEq/Sd9kI7+4YCEGk5v983woW0rDEnSxeNCRlDiuYr
fil9jz1dWPtkUB4ozzwz7871BS11iKP+2Mrj+xddmsozP1yOU99Lm/WBOw2QxjBRpBvUmb1W/rHU
/OwkMiaJiGwu6oCXVVFs6sZhGujYUK2M+5KtzAw9I5CW14XZB7KIdgBV/lQG8yxWH/JSXrUOGnOo
bFw0FCqrLcyxcMm0gwiOVpswQn3BVa7dmPNX2lleKCiX9sEQs7s07z6JsH5+f3QXumcOl82gkdeV
Y9sHhOqbTMtpU07NFzPSQZhFT+9fY8Eo5iyWaT2BgZN3feAMdGuN1bmw3A12OldtFIw5i+VgATNQ
unUfWBZ56BL9kOtm5WC24DT+BTZbxiEiqU0fCBb+rOLuJsnhXy19jHQRpHmyfb+DFmzAmS3dPWWR
sEBOAgZ++QTljCQOVxz4Ussz480h5qo6J6anwi3uolBvzcK9zi/MmSlDauq8HCN6AsY6x1bDOkyi
WEnULRQjGc7cat12inmIxtMw1yAIiz8MSvtdZXquM3iqTXaEVJu20bssXxM2XuirOWBW0GY0QJSU
BcoARXVbO+4uZYX23x/jBUObY2WnyE5NKpNL68YWtGF+a7i/psS4d1h43WHcmCNmTWWQKrRd4wTi
rSeXk4+2ylb2tO7bC9uc/DKRYigBAkXRUFqFt7FZClSl1s9lmdT+WBeJP+Slhn9N7X2u1Lhy1aUh
mS3aZmeUcrIhYpS36QFwAh8l2h/fH4+lpi+fv1qp26wVKdju6Cmk4kNn5oEy2Rp8asHhzRG0KdGj
JVAAdjJT/V107lkW5c3YhGu8LkuDMbNqElYiKiN0S9HRB9lUdwDC3xpFv4Gx+FkBKrRM76NY2itz
d2nfMedXhwuBZgrDA3Ug5ZqM4j6smghaBe5+MsWel9bnIbfveZFt4knvGcScrxukmRtowlCmdWgZ
J83Jc9yNezW6+6uanmNsXdBZFU6GpnnKG2QFKGhdxx/vt70w/mIGBZAN77FB48Ypk6CjtcxHlpDP
IqxWkp8Lq9IcYJuZFbgVHNM49TzdNbqBY48ObZxA7kvegPv2/rqnuHiyVxaSDAz43QZPUaGQxoqj
wEmV17TWylMsGOAcatv0JgEnDpp3p9jnsXGU2RrO4+0DuDHnyjSKkvU5RQeVxidkf1Q8enL8mELH
PIQ2c5OuDPPSE8yWbVADkBrbfUyhJvtEqPO7HoaVbdnSDJpZOBtRMtYk6Jy4KLd1ZG9iA7J3mdi+
P7RLdz7bdEejii1eNUXQ9QQsgcDjbqe4TVfcxVLrM6uFlrsYVJayE6SRY8+O3HiT00ittL7QNXOU
bRwzaEdDwvnkqvCrYNmjqbu9tPXKbnLBt87RtcqpB232mDsdqumK2757Ih3YEMLPOMnFyQ/oxa84
oAUrnkNsCxm7bT9g9ohaHCvXOo1ud1K5+2wY9Mlx8uuseI6odUkF3WKhZMAst0eWj2Tbrh7crUHo
Gmh+wdzmoNo80tyA0j2eJN+L0NjSqA7QdTJNIMm505VaCxAsDf1lwr3ySI4zJanMpixwUamM8Ljz
1enbQzXo65abObA2TZgISVTgeB2CjxNlNc9mmq7JfS7d/Myky1SHidOTNIBSKQ2/gFtJr4nYLewt
rZk520yCokSj6aFqTyaSuZbRb2oyIKm9MlkXTNqambTlCMgj12o6tah/82kr02M2OebKUrDQNXM4
rSYsCy3qpkGv0hvIeP2eUGbpGcka/8PC3c/xtB2fMjsJ0zJoWFHE3phHeetFgCF/usqd8ouJv5qX
kHDuh8xo86CClt0hM8HKLPporYR8YXTnoFodZa1rtZkMIIH0jaX6o5la9xWqhrWtD9c9wGVgXj8A
AcYeIksT0jaAjo6sNzwGtZXrGp9Z7VTLHseCYjrZ4bStdfrgAD7tvd/2ghPlsyW4hi5hM6IcIXBo
+DG3jKDoIJMwMue2ia0PRl5c50X5zHiN1nEkyN3YCdUW9veSZ+3JalKbeUaKaOj7z7I0S2dWDAIe
eDXa5EFTAk4Odim9q2x3jXltqfWZBeucGA2NbNhAIc+Syd9F0X656sbnsNoBOEgA1l0ZWKhhB9xS
2xvWDlcRAxrmZdF5NTUdFJJxZzLLQDL+E7okB5YYVzY9M9sGHBgh1aoMhqkC1j7Lhz3AVWtlOgtm
O4fV2p2Vao1TcVDqVn5zZWEELVFgrfZyVxDwG4LwwL3OxOYIWzNWKNJAN51U2Po5Ck49UIVbKza2
4J3/BU1rJqPFB9RkOQq8BR3QCSBpyPD/+7NnqfmZCacTBxsLlcjEcXhPD2h+noL8sbbzPPFqeGl7
ZZouXWhmwzaYc1RZtTKwXWA5IRgW+3FojV9T1q0d/C+T8o3w/xxUG7ZJltYtukoUP11UtDb2rjd2
UqebqO09rtZKOBbcnjkz5qTrIS4V4TpmUR5xkabcieGLyMlNHP18f1gW/MUcYeuCJmcaoQ4SiKG6
t6z4wSHWmtdeGIk5tFZmFh1Di2QB0qIHFtNNItiXyb1yuZ9jazObsDx0WBx0VtmjtDsVW/BLrWky
Ldj1HF5bMG2XFQgBgjxN2ptW950vgGn3hDX9bkOIh7zf/0t9dPn8ld8zoT3vhrGbBCztvtogyrE7
sa+m6woKjDnMNjS0WeRABQdZNfwesFZOlK8EzZdmzsygqx60wyRJkgDjcG8TI/PsQq+FOJd6f2bE
BfSceFipJKCj/iX75ugwtccacVsBkPl+zy/d/2wdjnlKbVIM5FSlCQIfKqE+rfQaz+fSuM5MN+oK
MkZTh9YtKBWWzdY21Zbn6vD+zS/0zxxfm+QxzyKJs3fMouiur9JdYoVeV3Xx2Ryr3fsXWeihOcS2
JWMuYqePA6jmfVJlzbym6daWm6XGZ6uyCrXFbV5FQcli7ZMyvmFRPa2sZUvdc/n8tVWVEY+gyE5P
xG4e2cCKjdHZrReWySYenDUoxsIYzxGwpTkISRCjDSad5AiTggNYstDxoHX99DIC//FD/2f0S97/
taa0//1feP9DVmMDKb9u9va/97/k7XPxq/2vy1/9v2/9+Tf//UEW+Df/yh9/gXb/eV3/uXv+4822
7JJufFC/mvHxV6vy7qV13OHlm/+/v/y3Xy+tfBirX//42w+pSpAMPP6KEln+7Z+/Ov78x9/YBff8
H6/b/+cvL8/4j79t2+r5f/+v53/5i1/PbfePv/G/m+CxgUg8A/LBMfglqjv8uvwG4be/UxtQCYNb
Jncpu8S2S9l0Mf7K/Ltt24ZlC375z7jkZlqpLr9i9t+FwQ2Q1FiCGiaA6H/7v7f2x+D8z2D9W6mK
e5mUXYuG2Usq7392BpawTW5Sm3ObMmaDAm7uHEcDe4S8/52gkGtHWRwifW81m97Iu8fSfQYb+fCU
WLuxK0uofm+akjcPbdJZvjSTblsRPd1mFp+oPyXFj1aE4wk1uuVRWVRv4jGWt7Fh3KUlAsOuGsxd
zJ9wpjBPtQFZIpV4Kok6TzXavrH6pP5IaQliT2J+VoQyzzZ15mdCOz6krY1nloGZDTS0X/OeENCR
hV7U1ea2MRz2kVOr2vaple3Bo1mjFlBor8eWzUMsKPswEo6AIv+hm3q8D1uL3kXyVhVE3/dd8Slz
nPbUTZN7V0cGCiDzavBZyhIcPsvHxjSy85gDo1hUTXZGysGRXbRtwWx3PzWOue3stPA1isZCT4Wd
eerUVzu0soc+M6cb+I6w2coo/Nlf2hdUundxMvwwlD0cW8hMeWXSd0FRD8nB4IXadq6dHkt76Py+
NSqfSAr0RNqnew5I4ebl751S/kS1kTq+3HKVZkEbN/pAAE87GGZRHVXVZbdGxuQ2Iskd1r7xNk4j
dnDHMPRAhuEeoaAhs11accTPbZsgGTuS08tP1eWtZhypIbMF9V3ZOKk/EcK8uiXGtnLK8VZU43jb
mc54a3QCYkxRseEtWJQ2tbrPOrFLAGH7MkwJIKXFZO7VUBqPPALpRmH0njGN5n0UutbTmKhuo1Xd
HSxTxU8FGfQNEvH3edrRfasqzClOo+ZAJh6CVQAv0LS0/BGsOPnwYJQTCMmSjH920gHx1hZcdMz5
kBKwLzGH8X1SWV+G5CsPfTY2xY+Oasf76zZNV51rKJ9siCHk2eCju0PpR7K1QgSGkbgX+5Gm7QNL
RLixICiwjYqMbQVJnM3LKJpu6dz99TSOW8THnLblfdfYqAuqsR8SLRhBPDsMD26tEH0B5yrAUHip
Uovu/roFPuXgFk0JP6V6jJCw7NXjwKG8LXckAk+1l5BqV3JCv0NU8Qi+/u4u1lB4Tzk5hVwYB+xY
Yy9iQ3uXXF5s7npM5ZiDDgfWXCfpeMJ0Sn2QIYWeLAd6b9U3+Rjzn01r9ygmCcKhTj+KGowZRdua
/tDnHphUix+83Fey4J4BfY9gysry3rVp6Xc9J+hwzuKtE7d4QPrTMurkHJmqAMBdqNNfPQKA1rYH
F/bDJGucA0SceqOZfR2s3PlE+ij0SO/8KIvKuf3rHTY3B2eYQsj/SeLzEPIoYKawN3ZCP2ZAUjRe
XFMraEd32kaQf97aDJKphjUZT8Mw2Btu//XGvXzcGzTxSaHoOQFTfO3SD6Al+KBohnwLa+N7uOrq
q6PEN2BM5AN0QX47uk+9/vLOypxsS9JsOPz1qE4efWq1au9eXtzKvreb8YmaNrI4AGg/hLn66abE
3hQVLw/QCmge8qqrvcknGTEPZlGX97JN+Xbqs8InjZvu9ST7zcs3CQktP4mi0WdZLW/7UGxBBLEZ
bbv75ZS/48hqIw/gydu47odv4zClm1bQ8DEpYbci1+Z5oNVnDFEOES4V+oao5He4FpwvvuextHy7
LhtfChD7saY0P5LO/hmnrN4m1YVWsRfso8rDn6KgnV/xUd/bvA5AFuLeJjUFzDE3rG3hWsNn1Q23
4RDfi4TKG0219ZRFw+8xjRIP6TiAmHLEDHo62XeQEna2kUp8xVA7pUF1cGNUA9gkXyZO17vJucX6
sLF1Ex+HRniREZf39tDcotemAI7yE0mj9IlE4kikpqemNaQf5lMMJaFGPMkw/6KzLNs28UhuxtIh
N0LF4eQZlVP4kSUOKRjYsdKoTZ8PI9QOutFLktQ9WDFr76ZqGoOpNIKqixqw/He/IRbVPjSWA3/3
4r2HMmoPXI8HDqTkvarj8kOCog2vye4AoE32oxqTHedJ9Rlo0HqDdF57YCiHpbXTgNUBL4jWO3vX
+FwavuLidmyjId6YkCw6yd7cw4EcQdzW3qXu1N41CDJ7trSanRIKSKcKvBx1BlVYlLvJ20GVCvxN
IdsMbSSeiqb6aBVdf6p0Tj27G+vNy91HHfJZdQfqGB5nCfDIqAc52np6AD836L2k2fpO2cQ3ncuA
K+Ty7mXyOeV2knDJNGq/ozb8c1Sz6sRdYm2mgTdn4K1amHWcbBDyA9SFdI/mYAROBrDffoRr9DIp
i29pXt4ILvlv1TXQO/tR2KTfaJY4PnSmxl3V0BwzGAx4pqPJrh4q82PlNHggUIerNGnuO5PCvzrV
+EXy8UMIKLXX52q4iYdEHzLaS9+E8XKb2ae2bto7y8zGI6HRV109gP9Z3YKdo73TfU5QUSeafRna
6AGp9QP48SB7YTfydry8WBPJz6M57rupMz+BkPGZVlP9xeB9gHgmEJdEp6essmmQaROUXDpL/Wiq
x6chNm4zF3hDz0zH5if4cw0oIO9iVrB9m1nWLQrkTu24HWwz/mw5Mg2KMNYbAmpNuLm2Pzt5Ffr2
4JoHOZXlIRRF/VWrnkG0xPkhk6p4/uOHCEqHGF3W7F2LlKE3dj5rwn7nxrLYpBc/j1xje9dfuK4B
0UIlwMh8EYdinyLidm50aqIakA3PsfimEMCKBim+uJpgK8RaJP1TfDPJh/RoNj33S7sHfTxjMTZw
2sQ0b+qvCJoWGzImEA0JybFOUvMjzZvK02I8gqeA7VFkkT6+vFw+SkenPpKqeXCbctrhJPPFUfK+
gjpBbCb9B1X0/YfGEXcggnBvwzBjmya3K2TB08DuSPfE86m7AxgyBddsA+LRuB42RlxN9yMOWD2O
AI+s5M+wLVecokm2R8lKesD+1MWehxsHrrpqm2FLAYGEgW36IuQ+6H3tGzfpUQBgVR9QuxD7L/4u
biLpx1m0f/HM9OKeu+PUqpsUKe3PiAqozTSy6cFlY7LvEBxzsuwYu8z+mHRtwEnYPIeqDDdIxbLz
FE7DGXyJWx1JJPxsGwIQkzmBP4B8m/q48HoSip/Qx9wggFx55gCp0swqxY3sWOVhc1N9dmj6tecw
CGsw6U6nY/011UaQOFBXFEVWgQa5+lXbvfk5UQDV0iGkWyZq/pletFRLVMYGrWVtpWicrRHF9JE4
LX2sutQfwCh8byZRv0/UGPt6HLBbBlWJj/x9/DQNKF2KSXZUaXVrZ6n1yZE891B+n3omCJQeRQkZ
Xp4xcNNy81jFxmFo7fZZg+fVjHgcwfE3Oy56T3c5/dnjY6n6+AG8IaUXTk126ktEGjNdtA9JWIf7
LtL9dpCBmbhG6uEHI4nHGwRNnB3eWC+f9uT0spzYihVQFAfXWaFsvqElUrYRmPfPte0MoGuIYnj4
dgLMuOwh69tIIFpac68lurB29NfcppcVQWTJqYzk+WWpIL0Q54KByzlkBDsn1fV3WBZqv+0ZVDXS
mh1zF6noqazGQ8HdaV+6rr7Xbm1vCTaYtxzUdLe2iAevH5AIyQpqHUbXUTedhfI72U7pg40Vwc+1
kh/BFGIhStwAyB8bbNNRbp3iSZxeNs0vL2OXgdAZKic7bfXbvJukpwaLYzFwjZ3VlfzWtcxq11EH
jkdGXbWLhvY8YTX4eflBq7T9Iizy1HDzUxin4sjDvL1DYhg1s43R+nZedth0pNm5w0Ergyzuz//D
1JUsRc5zyydyhGfLW081AgU0zbBx0N3gUdZg2bL09H9W8UXcu3FQ0F1QHqRzMvNk2ll9Dy1Xv2Ls
bRlmMkzWw7n7jvic7kC0/ffV9cJqCzv62/f/71942ymUhBxk4C1Pbbi1qCg3fo+ijxfaZSXDYtlg
KozCDbq1OeaTl/1tf/Kh2MnSHictmYK2YLzl6JIMZygZ1qbwtAAO3c3nqGXHnzpBrA37QJ2RDY4w
f+cUpuK3tgHp01HR9/IFtg3Yta9daL9N3x4cI4CaB6gUEmRywV55/YVeZv3lu2bnIlfhAjVVruJr
ctf1Uk6kJxhgRUQ61n2ox9vz7aBWvz3L6+H/fU/FfN8N9K3lcJwPcSsetSMPSSzYnb32kV0Yn9fZ
G86jSZs82nBBY5+y+9uBNH1buhDCt6Og+W3/+tnErntWR2Gr7fTYxAosgLkJt+bYazii1rMb3AnL
wrvbyxYPWCnYnMHK39+lkHDtwzZtfnV1+ndqu+QQ47dWHXwPmIcuV3J1LYKGbje6kr6mIdrsRnh/
XDInma/rTz603cOakrlEckhSLvW0Ppuxtw+RL/coQxfVeb+c0dAn2kzVT+F4fZUMrCJI09kxrqI8
WhZ1WbamO0tqztLMsSgRmFualh/kuPJTvzpJn69yz9aNPQ7gEfc1idp88YP5ftii8qfyul7DSaqf
b93QBEprtnPiAWOzzegVwRI0T01DP9ZNIQsWC4CjOvlcB6nax4mv8nBb5LP1YvlM1JL3C7AtlEHs
yXUxmwUbMqfaQGnlJMSfoZCXEmKm9Rcc4D20BG5Bt3U5rzH+U7zpeSdGzAy1PW1ygxIUAyUbf0/G
wTyI2caVRozQbkmc0wjnmMrdOvFOg+BQQ6r0vKYUm3U0sObisHEs+6RpejS6q7wfAw+Anh/9rcdr
CNeQqJdpmrC2O989RmXeVmF3i58CF+na7UBg0Mas25wWb8FtPSuEm6Qrb8u2o9MbPILuQ9cvpgAu
a/BlSWBUhgo6GDuIkLmnq1vN3Qrko8BlycUWsYqddWL3aHznyzTNuHOjdaqMN6NpXmRhkGj60K+K
HOVW02yyvinmwMJufNvmPOg1Gr65hQhIaCRgL4FYKtVmGI+YH5FesT44PcViGPOCOlez8qcpXj9j
v3/s7LLk1EOhmiY1shrGKSdQEDmQkjfei+sbnimU0Vn0nTRb0bfNKyDuZ9r3Lzyq/zTEL4N4Hgtk
xZ1Fase8o2j3w/kJjuLR7A855JynviW8wIQ9dm/5NLcQxcTalCsve2e4V50NMrK6bRkuZcvFcVbu
zsge8JImRRfIeE8t+ehXRCf15MVl0RORrpN3KMnrWv5ia+efnNqe62QUmdSLyRNgyoynEgCQmQs3
nSV66H6HIQXsxTgzpxTpTGpl9fsYY1OZ7Dc6ibBgqWpzeMn+qWnsF3T2w2zo0uTOanSzKkgygH5+
HjRrdzeKv15H6Z0rCVYE85E4OjjHrnVz3Z+X1qWZ5fep36blRMCpmsjf1Z5FmtEQhJne/EfQ3Pfg
ra7DcBga5ks1UcBRE/VyJ9g0HPP6uYBNb1+QuJv2TIn7uI9EFhMS7n1hxn238Djra+8JsArujjp+
bccWPT9ydA/JpJ3nORw+OttCVGvs74Z0WFWmoaoTpzkuxGn27pQLWrsPacO9h9VxP+eI6kPK42oZ
1uZQG41dgvXLHWmc3SCaHXxP2nOKDeUMq9AjhnX5AemrOViIuaCDm7UAx8rw7+gwUvUzAgtj7HbK
zPdB/AtDt9Np8f2SJe70ssVzaZf0MaVz+m9mD6N1smQx8cN0TQiKJLFnx4/yEOQMdEnhYZwApMhG
5b23kLwPMKTRB/D9VRvChjw3m8PCIdZ/ItfQs2llJl/4dggjdJcoAmkREH1cUzGVNcPQ5DDOQ9at
5HHsRpaRaZj2BoEuUWef2ACcktZ1Xwh5iJJWFr4z2kxs/mtKafRrIDaqQjk2mUhDlst2nDJhaHqn
sijt+LERMTtaDFmV6TZSfBKv3QO7QhkSTI+O2b7RY3z3/daVNoUXE1wAe2BAmPGrsQZ5eqlSR/BT
2zQn0YcZ7+oyaAKRBV7oZang6EQMu0+m6Lhyr+zHGj0tr3coh7vHcTjOiBM/uO5CsxnQQ94CAsn0
AK2bUDrcSb6iwmEuu4NRqosM75Og3B6JhzNiF0QLMNgnjoneSz/Ct5aty+fU0bnpDTsgTnznkuQ7
aIAcdr3X7xJMrpb+1r5xor79l9qyi4Qh1xMxfT5GdNdrAt5iANzRA+hLwPRo2ZRcsiHHUn7cIlnG
sZ3KOQHUh+ng/QwKcdTqlCqnGF1hcoxrAx1wW+DJk/e8dU5Rp938PPndB2vb8ZDOyQTkafJepWz2
6Twc/Yb5d8vKH9zGvSSJ/w8p8ZUj6L0xSufBAOHQNNGnteuWanHEdLSNRHy2M7cFQDdAyAmgrICu
xyTR940az0NQRwcnJbsg9vUxbdqd7ReUQWT9iy0KGjztP0Tb/Ex0552mnpdhm6j9lHx0mD3Y45x4
+VPHzBGm9s4H1TPO74BSvJUi82cXaIWJk+Pq6jcg9mMBl/J3x03EiUeZt6ZjFXigP0UoQhSVbMCb
H2fr3zNp39JRvdRD9309B0WaDK/GN9/CDdpKtMmwM6N6aIzzDZtgZGwHSItAlutwtzb+Y4TWAziI
07Gu9MYpvedYlGGVNBUAO8cD0NhDwITEtQ996PM1NnVFmqfwYmAYXnUdb3dcJQR+JtEDGdY+14w4
O8iBkdnnMZ4jFSvKN/tAZj89bu38LDm3VZv+bj3/Xlr0CTRp881Lfg0L/devYRawfs4mH7eBnD1Z
gBzP8MBOO4ADSUZG3JrJ3KFcZG4et/5ra82rRExwkUzpqQkmOB309Nsu8L+XDKi0EhL9oG91uQyL
Bba2+tlsSA0cenSOTPO9pfVSDtp8M5BswAO70iTTZQyc+97U3g66m/5EutJF4XrssGY5dhWFFZZX
Wrik9Gv+EchwRqdKn8Z+Bphb+wTLCrpTDYtwxoR5M3TN2jDooNOx3WGDl1ZGW3mhY292dgrPq44f
MHCzHL3o4MsE++TiCZTFcsqUCLfMkcM/4PUz9rxgqLglKJkwvnnppvUete4fatccFRpiO9KH4VpL
dc7o5WJem5Mb6a1C0jGvAjsV2NZZZt0ReLdMs6Bl4dl0wxUWSQrpaURFLMJ5WJNfkDGNZTD6L3i7
12mc5AHRfijtt80ruesGWcdjYP6onHNf6TEz0ZgWXTL9wZLyKYzYoepiBTHBkjtYUHJF1i8bii+d
4GYPGLySVZ/gHlY7f/bZh0C2So2mDdEDw8PDKAeg+cNYjYNYYXmrHu0IqoHKGbc++QDLxrKmC7+a
DaNDbQfxMY+jS0PYlpvOf4+xiQHbuXqVNWTKHEpee5YGO8FfBGfRb5errwDYWCVrsQtCuTwwPoUV
ztmXsEBxWP3mai894CF5iT3Bjhxa4TyIxZyjsCZ5DX5rgIj1KBitgoWHWCYUvKHgi1KE66zyyA5e
laqqjmH1k3jDUAR+9I8IgOSB/xVH3t/F3wBAAMopB9O91HFwVNKSbB5qF2zN+t4yjiq3GSgCmeSd
QfsHo66HlAaqEvVoCrMMH1ia/pGk8bIlHp5mtsnSIlISlotTkyD3xSzI/+kW+zI3yOng8aOeEjQ8
1AHiGiuW1WvTVTRvey9jSstyISM5RgTJeNgzgGAivOcAt+EMk9nrU9d+9bxA50D2LfLKy07S3Nbk
fW2BHPANgB+W5RFFHF/xbNQFHATag5WOe8BQF+CgddyhR3vwBp0eSOdXRLbLDqhCg8wcFaMGNrrC
X1VfwmTehU4870B2FWkbo7Kr3eFFBxfe9ctx4tG0b70ZBFpfI0QRaqgkWZDRHYQfYUy3rGuCv30y
8BxS9fuOVrWmAtxRX5cUnCL85dSYISLuI0bhmVtP90XS4SPzyIU8g8xOxbctrAbP3YULO3RtYtGc
APQO3S1TdHowIKtyuionUylcuMHzAi8KkMiEDiJimAGfa4LgyOVrQAJVwVo2lesSnVuDjTdetc4x
/H6OuThvdDzEVyoJ3fRdH9d/gh4A5ghNx6Pbjcc2kkHGfYPniK77eAYsA/aE39UR+J2O63dr1Vgy
D9ZqTWhYlojmM+kTLCWQbNfePJ5XL8jcaGyxhNK2HGUCBI8jJZf3oQAqn75vDFn2uJrnVIo8xXoI
xizaEahSjzDJixABRA+pO6QHk/RDXrNL3awjNGjsIYg2cR8mbuHUY4BHOzX5uDCE4PX/kPErLt3G
Kz4YAqhASuyoSKsykWlzhq0DPh9//caF3dwEiG1EyZPUYsmRD/TotARYJo1Z3s9yKGqZ+vh/EWK6
Iwc/SNIl4xoghNLm7Vor0Rnx7I5WHG2iuEykucrxjMqQT8Pw0b08xrXciSYtUx+gHCemQJ0aHhL0
1HI1ZN8Mf9rYygrsARBbGOjSLriHm0OSO1sEfeIE7fIS9++BTQaoFPHEokWkQZMikDZwshoy2GPo
p0D7aX/02wadiw93uEg6A/4It99ZOoAhjF+lG3yPfZMPMrysI6Mo1fv7tnPAoQOf4JyCavFAP0bi
GUOqNHNHe/Akf3VQIGWYDQqLQ+w5363ZJpQKK9ZC0raFH83/PCPmsqN1d3RlWAapa87gkQHabLV/
wvDJdta+syA5ARsjpsew5+KAUVt9atJmb8OBHZhDX2/f3vohhBR/felgbncJpFFVVBP0IBN439v3
GNnFPB7rrI1QMDiuik5dGm+5a7zcQJiNmWawNJFt0bfiFUZ2hgJvOhTOPLK72wGWhu8ug+WH2/h8
x4jADbyE7hONwxnjKxP/eZn4m70EoLhYpy92JP5rbJOpBH4BBMutGaquZC0H0sbZ6DMQ6lMH9pmi
p0KVeawJ+mzKV+B0DlacsIf8YGSanqzVIFpblzQnemV4Vr4NZzvVy4F7I9qv0Mozj3oPL0m19OGE
Ce0W01Jq5Jm1LLhGRNQnyVZQwrwpf94uVVAVDFsnS2O39TUxmWp6EM5eG0LXQOglHCaKGO/Azwky
CJAMtya57DAY3NVf9MpAt1c0IAzth09NkqVwlS/B/0XVVgv+DrjbQdMT6LtgpuVVdfQ+6e5poOl6
ElAHofuI+ifAm4+xlME5QejKE7HwjFCJDoe7cO3NZZTLO99k9IwBOfHk119XeUasku6BayMfG2cf
97FXYU+vq0Rz8S6NOUQsWTD6eSN+FovSLpj3m/GbC4rqsvU4FG3GSU8xcl9Xjn7tdmgXcmrgiDxf
MaLGj5sj/JQUvLvVW+M29I8O29wd/fClVkvJN1JfNRyI55vCww9siiFzbFdzU6J4TpBNjgNx1vEk
Gr4XG09OvnW7DOOW4bNz1Wrort6vziLP5sqApU2IATHR572+ThNf78LbW/gI0Ky8FT1QgxvyXjPY
mVpLtlyvqOmiVCZgomAQ5JKVSlQzROc1apa68lPhHdmMMaTbYWgs5xnQq7GYResDmAYUUISAqM9b
AEVE4Q2w5/EgZQDqAgKdDf20p1CYILN1q++N8GN0kxwr31VWYIyAPiJe/gWdoysCeEJN/ngekzq4
92Ib3nfbjkZwnCzaaEMrMZuu6BOeFrd3vB0cwJ4FryUKLeGNNUjD1D2nDh1wy/SnzRQ9RZJrqPyl
YjENkCZKxqLFbMBz3ykYnt/eXaXoXKPZq9hQe89NXQMbcBMbFqg8tixGZOfp9vdeIwjKH3RpDEea
3867ez3vc7WYwOZtyE/MnVGbX3UhFrhjnLjbcUogIkGjg61rrCttJvHA5z6GAmC6QtMDPjdMccs2
2iNYUT+LCWNTqRYPdeqtWY98QzhmQfqezSsdCqr137QHy23cGE9rM6encAMmjHG79Sjk+LdZJN9H
Vzx3w1hungoTV0golo8LZltrNUV381gH2c9HH+HTlrfo+0/cjd9uT8Ogoq5UYNPzJl28UzCEHlZL
fMXbzVRLumBceYYN8RD+vf0WBKvruyY5TFeVkbiKjtDUDGcoSp9+Vkvlumdq6IA/Vv93aHwv65nX
nxxj8UOEqFd1cw3+WRp2N0sA1T9f9U1wXJKxvF2D2+1yuxAMmoncRaSFV7gD+jgBYG4arrdjDGQq
XYnN46lD+Pj1KVRRZLEfe8p/kC39jgUP78n1sAoUUTHpFRgzhHZGqd7TeFhOYMeAbvvBK9GhyrZg
Ce/oHH75brTtwBB0e/hZJiD0BucO9TqS5QMAS8jDcHYAcs3bJKczCZzxeZ1JXPCexdA9JOU8uuDP
oJxBaiJuDqB5YPePPdqXZZzjh1EBCFRgdHCO3KJVbrz3uNiqqac7rFTT55QQBK1CuIXEOcCXZjRD
BWkbOxLH2f8AtyhHz0qDo7ktu2johuPPD4jcvganpbuINqoY1QgNE2xv2pSFlxkbTdTPj+tq+R6i
uBTP5jDmDaMLHH3jIIPaxt0jjM4vCW7ILE1ojKoNty+H3O2w+l17EIpM98uV/u+mJc3nyMmVmvnO
CTvyAtnFE+QR9C+3rPxZ5NZavGkvRBsWuNthvuksfjaTORTN0RPpBlcTP8RWs/gIs4LaTEKi9q+v
n9u5VnsNp+EKZlfs4DJ02GptGxRbV+TZXMHvDblDBUF+zCM7iNhd7hxjsDaKzvzo2G5aKL5uYbFK
UawaarG4BZlzExHwxK0xH4zlGWzkVxNszuvPI0+2qWz7/p9umPlwY+jhbY025YflSWEqmt9UTcGV
01qD4ILM8bOLC9qPg/Pq37iguJ3+OQmvosQdn3xElL5cXzUapXm/RpDegHh7qRtZtXHKUK3bDVD6
dhfFTlyN00ROECcWa7j6LzpOHm67JWQs1e2/cdpvO3cDMGiuCpbbjqmvXwkKJBbmPSqbNt0V4Rb4
HzD2LTF0uPs56TpApXdbIm4PjKehOiKOWLIR1rAo8LG73A62MbRYF2wbcbdaWCW5fGeR4viy+fSp
Gfj6F8b6T80GJM63E7ixMF88NVRUpfjl1yXIphTWWiGiWr1ZD7s6ZPqnMDMzQHA1xGaHk/gnnMFq
uJBWeWMfHRYZyt86aXfdALLwiu37sr/EUYN9fJa4CtJ7Bnz585HbJtZ7fzGfP2uZF5kDNssp+1kK
xkXtkdmR9WEd5DXh4zvr1kdrFv0XbXMVhMv2clMVbaUi/KjAov2VHVQFZABohCuymgOWsvSg59iC
Ea6/vQYmQlHioFChIJ0jaSA9XNEFkHRF0Kde2xL6FGg4lYMCPp2pwZKzmqMXoDnehNP96gK9U2ic
S48cJxDW50UhhbQe5bPje5CrwUrFA0SLtVeFU7vT9q7HptQ7bZWoQB4dr0fLvaFlw+KPBRiRz0PT
COT94vbqNkiJ+iQ9eDQg+dIG6VGFmu3qAYoYTAQ5ZRNEUFFGBPGb2rE5o7WtiHDd3QwbASXYnxud
tOh6LWCyXm4dQ2811xE2ENLzPVmH5FkG/Z/ZkeJ5GPlUbTKo9FVvFWn+OXRxcIbP1rM/duCI3VU+
DqYd8z50ZEUd9SbUqPcTsGswU29Uqw2llRr20/Xl2OpnA/Tl7vY3DHH8Nph4OE0kfr8R3SFCQO7g
Bw5+nXWfLAzNGxLNtnLo688bUxejRi9WTtBFAEe6aKkTCH4AMnQiEaBUa1mAqwDf0HjR/QqpAcQ6
BJh55iVQQkQs+k9D54GIBJTl7x1q/qATD6BBW9QhCDTWSbnBKcKuUBG6aWWjWOP6wAHPaezeiYB3
SRGQkgfhiEODJapuDCtvJUFHEDkb9nrIlYDbIPo5DeYJgc3XxbKFxFePv4BIAEW7VqlssjPYe6xv
MMRrK80RAV3/wV/tHc3crg83xWPfh1A5genZIaW5vUt7CqFeCLciJ2mbh5iFfz0gH6/ATMKD1ATj
+CQ9Lk4cHDrf/a1D8uTZpf/n0OaF1/H4m05I6kzIOGauBz/twE/3bj/x/6qg0Ffy4prXWvfdWwSe
yLtqAmHN7GTa+IdkDa8AmA4xVYWNGKtJWiQJ5aXWngMxxXh/I/5uh+56HvH2R1l3deGx8RKrpTuG
qsaa35mX1lL76UJ7ky2OG2YGIocK4OP0FC/612xd/u7x8X6GE3NBNNB47yoe3JYBnPkQZaTtuuew
tuAvW9XsgEXaU0/iOSdJwi9Sv99aDYifl8uENJULaSzNWmhTzkhw9M7Ucf/qm9QupWynTEPuIIdL
7nzlJ3ciQSEZL36Sm2VZj1uyIJJ7e5gkeuGgBsGOSnkD6nLVRTb9ms3Ee6gTigTr+rtpkNccOsS/
LPUIRQJtMskUmBFIb2qX+ohxbn/PoefDiA4QikyXx+BKVyXg6GfpLNBerl+g2R1XTPdrw9GKwOOl
dMQhaJLxEjVPsZcCmAW3UxN98eLFPm9jFTkY7Q3UXLDESR7mEUsrRDSVBmBXIjwXWAbgF8wHzbvZ
DGBlQGXqMEKTDbYcUs+xQ6a1gFFRnX5CGb1lWxqfKB3JPgYl6vC7qQUsoJKDSbUPPGu4mzo3i+Lt
DfUHbGBJeoc7LYDbvlKoQ6Gjh74Oq2HM9uEE/CVtL2PXu/lGIOBCj/qpmrgu2tDHQIX8FmxJd25f
n5utKRwo7WApAV0RmIM/sXV2SEZJ9v28AqNtyfuC8vWwwSvKD9Zsgl40g1iW76dgLdsmASKpeJMr
vlw9AKHzAHFWdHX3jBSXI6rnB5P4xxVaRNd2GwC9z5l24RHS6Z03knlXuyMEyUCeM2+g5xGlGcR/
X1czWijkbZyLlK+lKPHZvojnL1njeReVmvtEo/ePQmfd6S7t8gZauVDczc+h728HXKt3EXl1Fq6y
PxCuD8saOU/caa767Fca9Q5yD709IhAxlYSZmF7aHJzOIamXT7oBal9jD+MGQsuDhNoeUDe5LtNA
Qbj9akZpctenQQa4ag/uRRZSALvmbVeZwfUOYyLyngbPZo8Ffc2nca4PTjD/RQhMs+8lBknrHvjD
6g33TGsKyQwaQA7plg7cCmpPVAUYU6i2xAlL6IjGClJrPNdxjhnLLTNwo1xWN9qFEJiswGvgU7B9
WuHmnejbKz4w59fo5swl5iSlF5Y9wQXuOWA/rKNAGyFr7nHes81dkFgZ8Mtq5YhLg2EI93rTWpyi
VrDc78XZtOlzPIUinxanRFcEzVJrP1RM7zbtLbkHKZLvxLsAhe+WiItxd8CxjFtnXIFobEZoMVOw
GPfoOdo9pSIC2PiiMfyQ0xm/ixEJpXIASoGo+O6Nr7iB+mH5gGilhqFagk5ERoXrxOQw1e1R5x4R
9T6Ck0QQh/QRbXoZTsh+XIfJlG0KSFqP1aAHqGZiaN9tF/3uDP+E3QLUCqBZ1Tz/G5H0DaKihvIc
Bq4u/EeOHUbzU5WWW9+8IYIReutk/YYi+lFNIA6bZgHZ7WAtwMaGKqj/IyLxdrJr/N7jJy3pWBYk
fVr6U2dOy/wYRqWaY7PnmITtg2hn1hgq4hq8kV5eVuuKAmGklWex3qVisEAsU5MtYfSlUTFhIGZ8
ipKo2enEF7mmy6uKwpelF3jKrtvGAGutrYnFHirTfBTo3RbS5CJYEMhuA8ieo/iT9ALWWynYFk9n
XjALDJTBnXpln1ra3QA7IijkiZcNwxhmEzElnoBhX3umwPXnq1sACQaIQUa5axonDydvB2ta52hY
9GWtrXwGXhmLjm2REx9aY9BhdEHJoE4ART7+SoENliEffi+4kUoBrXgSjUGBO/p3yLE8DYwm+Icu
nocw2UE4dj+oQZROVCNAvoWQXrpRcXsFOfaDEGDYfTZDJzWEIDB9YO7RskepcYBb5KfrguubbI1i
OsBcC9yVgl92/hU3ILAmQSog0+qqrGW5sfFhi8O0kmM+/NGNuqshYjh5sbpLtXxiqzsdH9Vouwto
7Gfe1qipRHtGOQNTLlv/cRegkV4qc6PlmkPWsGRaAZyUJDwHEzpoElJkJMT+79ZExWI3DR0aATew
rNg1H5x5+AA1jZudalFI5F3Ax/gDwlcsnXMrYLO+PHdWymzw00sovS/4msHBPu0uuL+HMuHsrW2h
9oNU60gS0ArwT2Dvektz0dFv3DsmVxI4Y4/pmWiBRaGdxiOe1wvzaFxZ8cBGJM93aMgysKIWLJM6
wZHHR6cCCgpUFr4Znq00Q4b9ID6QxTmHXQ/BAtqbnGyNzTpgeYbVTgnC7x0fiyJOA0wOS6dnU7sM
Irgon3WalLSHcyrAe+cUT78h0UxKQfFY+n1TxcKxxdSrpJza04r3mRcIOGEFFKzD08Zhqh/4AHJm
f6p47QKvDhPMNNRgt9R9D/UskkiwNYmgNjhEew7/4QydYpzDnW3ORMuvTbEC8C7HFygRepRCzdOI
fQl7pGsLhiUi9qeciVnnAhkkeQJQPdkgkEgB10EEtuTcQocyOwVNIeADkfmYNOPntrqfgZZeUYfn
SDRO4UJyfEhS56jckkWpKh3iAkz1QEI4M+SunWAKgaGqA5PcQRln3sEMZh5Egbt5xS5MuopvsAqV
RIMl/VYRuNDNA/XfrwRKdNLm9TYc0WTO+dDZfwlvhoeZSWylEp4EphMnlcIEd6nvmd/8glvEAEKd
3Lv+XrnR96xbXZpQlzBGptCC+c/zmpyvgrY9RVvZB9CRTA2RGV8Nh84oKAIJpoMw9DvBsOUJgW6E
W5RC4QV2r1OperCuNUOQDVEYaagdB5EBLMBtslx1WSEWssCbq2QBSuNd2mFSGPNxq2mWhyncpsOs
179hU9Md0nRD6lewOPwaiN9hsArSaqz99wlO0QTzYLultMC8v6hgpqpzqfoD2gAHxZPPCvVkWu9X
7epXRTEd6OIJLkLoFTKFKWk3tIAt+l9TMOsDxTDtsPjP4Hu8Yp5RD0KHlsV6gRwI9muOoW8YhvtH
ZavyBOIw+Fa0OeAkTBKgS8nnuofm4nX0GDrkq9aLBuB0vITs6FIfFR+SyuksyvoAN7qGDIUeFXQZ
amnnAqwmHsYUYE8jbVf4vvfJIvpbTtCsG4i8ZJ/uSLQlB7pAjJyqMXcZjOEgop4Dc4C2ua2MuIu3
aI/rDAEJr8/QClvUsN7FzpgN5t1a6Hmy/2oMaUEB+jLEARbp+cz66H/Uncd25MiWZX+lfgC1AJgA
MHUt6NQiyAkWQ0Frja/vDeerrozs7perhj3xJBmRZBAOmF0795x9+zXzIwZ8dtwmurL8nbH4u/PX
xsdvFidvQS3vXD9jFI4tD1qoF2NCbiIV99F75aYxwnfLVQ9OKIw1I6jXXRdu+jRteViinn2Yf4br
EHt0jeiQepjs5gDLNuVTGJufLOw1KtCLJzzCAePwqAvOgdw100onBAIHWo8rK8vEI22UZDIerNGn
new/OM42TPoM1kabbYWV0vEZXxrdBPeuFnddw1w1Fb4Sq1mnwnbXZuTi66Hrv5sCumFN8bOzmRdo
zeiu/HFUdcMm79NpLWfjQhjOZUVSIFTH6GwGTCu27V1mmsG2isdPxy5oDrqa/8vAZlYkd970nnry
LrW9Bse7Ga0zbIF7CIEfrHZ0RY0hPdWJ+UHnotsU9TLgpUINmaJ5V4Tptsmrl4wgrKv69ibtWNFQ
duUGv6HmaiLKuJl+YO78zUiPmkEJ78Is3X0wz/SvFKY7LPcsSmG7rb1GrwCBbcuiufgu/gxtDJ92
Fp6RpK2VXbruYgTdCvIsjGalsRoY0ymZ+ofBpLuKv5pSFHlj5S9LUSaNalvRhTer+zK1+UGJleOE
7mldBPPaGiv7EiWcHSeL0YiFIW/LPBtuajq+bEpzGCeb0Sl+Gi7vd54yeTMJEJ1hl54yWFlbHIIj
NC6nWIuy+JTKb7hsdBKDUjyOZvjD92Fbmkk7HyJDZkg/x1JiqZtVxHtK3HY1GILeXA+fxqo6IioJ
Q7AqtWfJInMrSRlKZie6TCRcRbKky7/4omfjNudIc5gq3J/221iO3NrDsJKNF3EkE9MmzSJ7G0U+
fVPvEPr9TTRXb34SMy6gd3ZdIKmpF42Hzt29mNyztDoP+4u4c0eABbqfMKE6v0evr3APsVrNgyaf
T7JrFYfWrp+xO+dmRa3lFaRQVTwcvIemKjE78n8WjG3Z8gB06cikaoGrySaDvqtodwYhj7/kwOaN
Ojwby8tAncQ0TZJgx+hnNLe0K62xBs6rz9hF5G7yJtbsDJs9thnsgPGw1zgX1mHm4ypymZ5CU4OA
GHBiVr6qI/koMXxEbcUOnVKIdJsUeQ7T0JHzGqM1aRk3ncxX43waTLc+enbHksjukLHghPnwAw7a
suic4ja3VtlMp5wk6I1LyE9zFugtoFO9NaYb4TDDpZIBuUbv9zh622HkSXWnYa098WIKe9xMbfSs
puLZb+QeifGQNmQoc2rIPDhWnXceBxVjVpmHnUH3X+CEiAb/LtDZaqyDj5kTc1dmlyrkL0TFEnSp
cC7539gIknVa1ogNRnmyCiapa7+/n9qSSnhsMPawBXI/75Gu0k1hu/pQv3accdzcMGkN+f4mzXvM
q9iSt7lvsRqhtND27TQhkeF73NHst2cmG4jS39qLgZ75PC0/7cmxyBFPYxhvR+Pe4Iy5mq0A8GBL
Zd02MGltxc2uLepZ59PieLYilK7PXXdyBZN08lh/qz1mb6iKaDYuBbozK8ZNlLtJEIXn5BBs45yV
MIjSY6aDeGW77Ufeti9O5iz63lDvetF/88v2mxPpFho1TCTRQ3A2PntbdzjDaJg562qiLxhPNit4
T+q7RJvc5X2HIUQqd+cLvNRgADFO/rYpHFZFKrPzshafxyykxCyfwuVw3hJEr+xgvoepld4MpnGw
p848d5hYv17K0T5jOMJWkdlMs8s+/YZsJ6fHc64HtfIJ0m/7MHcPyazvyXp8D4R212lQ39UwX1aZ
meptyA6Q1OO+r9HtLPfRk/MFuTU8qjZINlYqSei6U7Ke+my6UNNs83Ufskv2feJtJviIm4I5xisn
9HdFlC2DaREY07Gn/KxdSoQGT1fdMPy1aH54CV6BCnlv1dj9Ad/+j36ppWuj/OZ7pXGOnIKgqoe6
JDuxtlXe0q8JNn2F5km/c201TYc8Nfnb1jYoAJv50ru0cgWnUqbjvkb+HKw98RRP8qGJ8xdncp1V
BinBSWy1m6fxpY8JfvatOW2kypp1ybHEanVH+iL8JfIo2yKJDbe4FR5oVaWoqR46qSMuNF4mhICZ
H5F3z40fbNMgb+5yb/ye9Kmzd4tm3BRV/4O+6Oi6+a7rInMrLYWGYBU4fKLsGJBYWhEzqo5h9NMy
GCUYRuY+ywpnq/NDws6wZXY8v6CRJJcw3kQT0sbkpQ9RjwHMlBVO9/q5aSv3zhMjuxAnGq/utyQ7
Hy0a6JgKdhkN3WRq0Qh5zpAEMI239nhWfsC9yVNB7D/CaRBhebQk5+XyORlr+q2p7nir5C/PGZmi
qsfgLsVFSQlXE8JN0l+dPTf7Io7nY6/6nW7ljVdGT3U5RpuqtJ7Ddpe3A+OUb2mWVxSq1aOXpC9x
c18SprwvO95T7pKtYeXJN8ad/XKlQ3WdkcRgrN46D4MaU2BabQuftYWt26J7XowrOQ1vxtTMO5Wl
vAfEnujwzBjVc8FkUxXswkn/VuFTG11AkP6SttpgSq3IUbgKXa9+mYPUXJ5StuBYp2uKwR3Vdnv0
G/cbkWx2FKyhC6a0s4b6FJv7NjYakqBWh9Mo/xRzT2U9ed2ltIt9g9lnFTiAMPy5e+CcElV6xlPA
t8ktyj9f5b/nlAR3HLk3dl98A32BATUwcAnyl2fEUK+TB68tSM0NgfVacnDd+ZOa160sjnXmfxhi
5gFN0C5ztHP/qR9y+zQIWt9iXalpOoxhqNe6Yr30ukff9+d9rfJ8a8VVtWNHIJ30K9LbubYIYhv8
m4B62NtOYvfqydoP4Vhsu2N6mkp9H5XpqyNUdUi8/CNllOjKEOQ9kyDqtk4XsGD1Z7Pj9IA8/z0K
uwNu+HxTzLRdfVpxU1aRdGW92xZJKLGMJD/nOsAEOpDctTueBzqi9SM5UGZtR/FhHvPpJStG8nfm
+FtHhnVJXNnvDN8NaNMUknqHI9wYD95GJbN1sBLvc6Q3R2mComr6TF6cIqK+dm3epSe/6J2HfgRx
kOICijsUyG78ZZTWKRw4XZlG020C5z0aux+N+Cho/fbRsBkzZH420f1Qeu+tVxKueBksdzqNLbnz
zLsb2RhXUSMxLrzG3UB72zqMNN8s9i9nnm7nXHymUEzauUrXDU0uV4h9NpKxK0bvHjzNhVboijGR
mA4Sjsoz6sCU4Upso1WNIIQZ8vuYP1mN7d/jPVwEX6weZS42UWSq89Kdpokd3pW2e/aV/M39WD2H
RdvuleDsFYv5Qlu18IZN6KjPWiWvcb2uh5nRDrlID0OcblP+NYQauvxQDq2DQciuUVbRDs2aMyWX
9pXDm0XUul5VFT5g2WCMSyS1C93l+9YmK2QLcdJ5Ph+70YNsRtzPLQE19HwjZ1915vM8po+swRVJ
HR0y8i8wz7QZf48YRpkyZ+xrWuDA+qNVOKPVDQ2TB2MRcXrOg5tO4gXO/GVDn/t9jxu/opa1uqJE
V2fCjB+EJ9kbTJcP97a2VxY260NRzWpdRsGw8ZTT7sOJX4ei9thKapjUM7eZPW4b33ZeyAL4mCiB
+5G07vgDn6d2MYPe2qTndsF9aHje0S61YC5sEe+qej7GY+OSY1khNX1vGk7BLv2sVe0Lpg4U7C2Z
w03R27tKEverm1WnJnfdKKIQimGxBzOIp4OjmSRGH2hCruHtNKr0DcvmnuOLsYpifK3SayjNjaGg
lRRuTA8h0BPt3jTQGI2pfGCKySUNqSW69MWc+L37+amK+72cdwYxurXIxhd7KtKFWUCUH8DNEKIo
9Jo7EfMugZzuDRf/4lyuPiJaH2Q/HXlUunqqjGfYDN8M6b+ChiAJolgHi+QprSqLJTVAM/EIC5Ny
hAcwg4DNqwfpG5+5MBqIMu6tLTILW8ecbvIqadck2wizVy77fiX2TRl99lwrw2lwQaf3Ye5vrSq8
ddsch64/fzjHcnDvyrQeSEvxMLtFgKil5X4QabM2bDdeo8/uKwqptdP2n13Qzuy9A5EaURTrQYQv
QTJ9DJiMuUf5SstRrDHc3+2vOuNsPwrvG33Qd1LSmaD2z2f9gUd463pIEDW77SFPbo2Aq4I5D7Bw
9VN7UF9UUT4Tpn2lG4R0gWTLTTmuOczs/WaSnNtc3rkSu8Q1HuogQuWxJ4/XxCjbkIEa1o3hIYmd
1wapABnQj5NDOOiT1TrNOaj97PSFJDLYgyF+J9uMtDDJjIkO3PWlphvhEWs7sCVwOh8mfa5UZ7wi
n19Y5eMHbHGcDHCM4yUxiQtHGMYXyoIIPZDh5BAY0iWflIrZLsbkViih2DQGc9trX3CjoZ8WA+VF
ABju2PYMm7QXv8b1U0lDCF0kMZ6CWK062yAy0RjZxSrM8dxkMtk5yg5Ys7mVavzeRzqSPHq4yjNR
yo9iFt0msq3+Qg842Mc+sbzZbh7nlrVc5yUSkuvbG0UiHOXFwW/py3hpMu3yupsexib6jq0uuu/i
tl57eebcjL5Jx95dG6DDTrC9+7uv1rEs41ufGuocCbaVeB6mj85ubxuR7xLHsx5DSdpkWbeqa7O6
VfzEpIzw8tQTycal/RxE/StYJmzec3gnQmIqrEfllrUMHkxQraJc7Rp8fFXaTx+FLOVGRDF9+CgG
+TFnfCqS32h72fO1Ni3KxgZiFTK7s1L9wZzyeKOzWWIIRDbS2Q/bpx1gBrT5vPxSda46LheJu7s+
XgFJ4cmKs2Q1LfHy3K827H+k7ZePjGK+ccYGsTeL3kmsDidaThiGk/nOd/3pw8fgtdHDb6UzdaNw
oR7DbsyO1Rg4F8eRJB0blCq7wtM6uzFrUmE13fELukI9a260oBlkwZa8q5YAVh9zsp0Nv3iclrmw
NUa0z9SkHpSxO93PwalfOu2I5aqPu4vlGnT5FrtpZ3ErOyXm16/vbXCaREu8iSz7o+snfe+ZvT75
IaTYMucX+Av27V9stb+y1Ow/EX5fJDUllVJamrbl/H0KRgUHcrCF98vyJCvkpE9FaNG2zdV5iKU+
9nP6HgPrKu1QPMdYdrYKOxVwkYCy5Mt1c3UbZWThiR6ON7FL+8xpRHysKqbZ86SvJkgpG9d/IO8w
bF2dO5uoU9k/wObthSf5JxJOu54ttPIsbTrudWbsX5iEru7ZnIsZr1ylARLU5t7OqsewNbYlyLot
ElZ1XOz6ZhE8u1UXLBiw3yOTsAnOAH2hIOSQieEhV5THfk+RD6GAbU3bdwaz2sYwMP6Bnuj8yWbk
2mtHCmW6DLjDa+D8ffInpEQKvSrKGV+5WG9lJrN9UmX5vknR8xMiQO91ax/dyRAkypPgmM9WcimG
Bp10Lm0ytsg1+0KXI5bJ1D8FDnpHrqynxolP2WKJwfKHG9K1z97ivr6+lMzu0H5QbTLX909sff0t
qQFUUctFCnLQBGBL1JtonvXGdZKn0JztrSd1QgIBJ4qM6b0wxvK+a6V50ywv1490Kz4EkAvYOxLR
CXTYBSm6WzdtMe4nH7hVTuE8o0/f01ElFeE6ch+oGf+CdNxveTfwkRHeVY5Rvy1rUNiUxVPbGGc/
jfBr6phQkZl6KBWNvE3CYTyMI7VsWeIHw2PLk2i/omobZww78WOv7fa+oAxKhKj/4Zm5TlD841Zz
HVdws0nBfyS4wz/xl1SMIaqXAVOELT4qqmNbzsHT1Or6EpXTHUGLlR0aOtvbBlNLRc0RpzRpsl0B
cmAi1FPg+ujZsiF3Mpf7YaE2QdnFC0RL8Hj9tNMl6cBygTmY7WPVpcnRCA2CMeihj1VkJevYsd29
dGu2BmkN295D960a4nXVGD419fykJye51JHC2Tpzfl0smtlIWFl4NPEiL1c3zJymeYc56LpcT87Y
b/RspWcJAmdFpzI6KymD7eR7KL5uk50xZRyS1HReXch5h9pNuW2znlxQmBqouikMJBgnffj1uarE
TVx1dASIvT3VOqoOc+++jZn3cPWhXl+wFz+AX8O1I31n62eUmv4Udi+FgdddaHN8aWvr3q8Ex/Yx
w7UhbTSZyU8ISOc0OxLSFDdBPKsN07nLD7o5mzL31A93cen1HQwy3RND67XBlkAyndBE6l3mKP9O
SZ0c/vW1ItD/MIVB/x8LkreQMJXnupTSCm7Fn3eJEWoORBaQGrKp3q7BYw2RUTc7Q6Hy9ozqObQz
pp3AYSaNOzTexRNJ9yQmFqOJO0yssLiBaOxL0rcuhj9nIega4qXvovahM6bwblbfHKKRj1WMKBf4
EdVXzbEnth7Mps0A5xjp73JIf3vlfMGZaZxVx1F2rOmIlPNgHMtYNNsyxGN9hbHMDU7OwRL7OOrT
7RCk051LlCiq3eLp+lJ0HcgQ3E/PdknNMo2ji4vUVGsBumzbLmvBKGp8U3OcHQdl/YrSqHk3ihCH
dtG+BQD+YDBkCgHRTF/BQk7rcjLl/t9vaXKBF//xeHos/56phOexpXHt/7zwQkydIlmVrhzXI22i
yzIBS1RkB0dszWz4iM1khqUXmus4L/SNX/ogNPLms5ZJfVubOLpiDHYYuAraNngt0Did4NIo5z5I
4vExjq2EtZpzrawJey7UQBZXh7kM4/vVfH198TtE9cgKvrsTGG0CcJ79AgloRwPeXJtNN6596JAI
GVmNGwmz2SCH+cbilEsdjB4TFreBMP9ptszXhOG/XhwwpYr+gqtwHUnt/X0WYwOZrvSrBEaGE4Z7
YwrMAyAayu2wPFyJUy55Qc2RG6nPWavcFC+8t8x5w7txdcGVVrX20d6fMhENWBRUfZ670b8RzvCm
dEBzBQSUdb4SArtW/+IAZUEtbU52ZjUvRm62p5GQEqSz4BgzWXlrJYUAJjFkuwIrI+px9I3kUwjp
ye42SIzZxR5c9HNZZJeo89E5Z/Rwb/LCYxPmASK4m20N6pNXzh3eBuLQZjST4dKnouVM7OkH+o64
abiirKL2jVsx+hD/P3Vd788bhX90cyWUpQo6JVEBbNs5WCJGZaN89pa5XooEAb7rLpoJdidpNeys
5dPr11z6PgeGa4N4JHYRVDEsWKXnbdd6K6yw8jt83S2n1SJYjZba0nkKcCyM1nSutEHSzg2H0xRz
LFStls+1qG+jsoGi2TkfeFF+535cPpgGpxoGe62iK6TUIABPNxsZXM/3JCmTRwYfxY94H38CZ4zO
188C8N7/8GRZYtnZ/rx7bBYyRZllK1Pa5t+w27BA59QLq2RFglHur3hT5pL4Zzyb85p/t0tHyRnO
hepoa8iizT+TXv4IivCjV6p+oN3jQ2JoIZxls7cRLV5JNo5xX9dmdx7b3jnNwDcPZUvgwGrlw6Db
ZFXUVXATViKjA7O4qTu3oKv2fv2Kwyp/Vhk0quunUxTXd0bhm9+9pNsMSVzuGslUimi0rJPLnbgX
k2qW2oU+jEWo2tXaA9HQHrswzH80g36UpXPLjj2frySh3nTY12IPCmM1zAfP70H3GpAYkyLEK9Gd
aEKV3yOJ0BWior2ShC5WkTnfkbPwb2TvPX/lYAw8i1833WBhofOAEgDhy5NpMyBxn8y8yp9MbX0P
Oyf8PkPtiSYmAAb19I1WTb4VjaUP9Pg2aePQeQ3Nwd6m/ME67FqTFvwEYHFsYvAuFYHVFKoZbUGD
8S3XHToqcHNWjlXdeThFl1jegCNsPVXgVq53/nX5H5quOXNgWrAt4z19imbNbB+5u37aL9hhjBoP
ws1urk5fsdh9zU0BI/Ai8tLjCkpiapHX3oFmnTZEWotXTxGxXkidJIk51+vG2F6PnU2l11NqTGCv
0k0fj1xR28B3wDb/FiNqb/Al+ntomSydXWw2e/pv83puhvk9Tcc7LQb5G+bW2mKP+4eq3JLLTfzn
TS4d9mbJoG5qVa3+Vt7NwWhlTmVxCoiTBNZglW5iHqnXEZAn06in4CfQGgLOnROsHFCR9NIbstp2
9WBr6260rfilm+5aIH53pcnAzTkEQkKTFuk50GKfFPg0WtgLwKCBkNDQxRypoLPSsZjDrZOa9rmN
43U1M8KYH9BDkWG8M0DaEZxio+575XQvZVGsmoXIl1qeurQDt53AHRTnzyWt2UdntL6eiDYc2/uv
00LtGesgGkhMm0KeukqET9rC+jnm9cka2r5d6SjObvJ3pw3Dy/XlyuFULVUSj5SJakaWwfRWYd6V
bxOa+i5zuIekE5RvSauftUccLJTw+nqMGSsjYrZ2P9BwvoaE+HeVG8W8wu3VKX99GQLlUAIl4utr
gTUmWOWx3in4dcxyS9ONWQnv0mBZxaXjJidUiHB1DRN4aYOzqu7h8Ch6rgsG2GnJmU9579wa0US/
CHwY/diHL3nCmvpLZnyOUk0HZSYujn7bv6sz7axTtwohYOCHKCwr3bsgKuEcxAvwFNOpkz9F3WCC
XxLFfqDappalodEsLW8W5PpEsS4fgZRsMKbZL7ZwgttaY4BL6q/kJ9a5b+44pmffh41mTuZ7BEru
lnFXDWhrC+ppPnjdwWUA6YYFST/gp6a3p6p959uztbcR73sc7njsbjGEG/8w5eA6KeS/73jHNrVN
T1LLZWk3JcCaPyumcLCmSSbw9cFH7VJbHZwE10ExP4bsOSWo1kOJNoy6SUR2dI+WLOJDG9wLQffT
D19DnNMxPLXJys/O0IlnP81vvcDdfm2VFn4rq4HOMBIxBVMAHq+k5uzQcI+6zf9hmsJ1evsfvwxP
rVbsT8LTiou1TJX5ixAw01VFRmrilRcZWEbxnrwxB6FeX2MgjDEn37bAwCJRMWS87fZyqAi0LIcm
s6wwNTbDyaLlS8KAE3aQeXgSrlBDcrrRcQZui8Vweusd2AlpSOha6J+kFeg+x9XH19/UfWvQ4GO0
Mg2wXWr5NQSSyoZs2M/ba9pgGnlyOraSaLE7RZF1I6oUS9g11ujgdjzXytor04tvmggCb8lcOmaJ
wZAM6HY+o6g423ZM5I07PqUTzZw4584xWvVEnGW4WFeodpX+JrVJnmvICjADFQkMHnVKh2k+4aIp
bo1h34ctcNsCdoUVbBrbSy5TgzeA82a7zQdlb0OJLN76P8PEpzFcDv3B8NRxrnq+Y1yKNw8U3Ro3
d34asnx9rU/il0D5w2F06axeIelVav4Au+adCQ9FUE6T+2tQjslRwSquA3W4flrCT/uHG9v9U91y
yEgJYbmuRYNY4IMSy1HhL/eCCjVsfN3+LBY25jQvCXj7em1KsZCmWV5WpRkY9zFHLEx29sUhZv0o
sRmv454ZU1eKtjGh4i7UtdwZsYF3BDVGYfiM2yHdIEJg2kPX7iv0wF2cU0oQUvDXaVz3eOLltILZ
0d9P3WJSpStlUVwdKffA6/idOBUJnsLrLYF57L9jeHWeBvt+Irdgu7J8X4x6DA8Ch2gOWx6w+WR7
GYo2X4TkD9DVdDRGCduulhDSDWbqnKO+2OTl2OzTMWse4hmYcjJXcI6vgWld3mlay/BLK6DQ0QBo
J2bo1ZA++NO0Lnxhrq5aDV796Says+eB9MvJ6At6nstHwaDlRndd8Ti7bDn5ja0bF7xTAPklmM+t
P6/dCNZHav0OG9VR1sWI8bi8PP8zSuvnf3/ku85G++szz/vsmhSlDmBlS7nu3+pSUGtOqor052i/
DsLpv04yHL7LDXtqf2CeS32XzRwsuiR8dezwAPJx+rB6uAptfP91SwwR2ZK47akdJ2QpqbkOvaje
Kx+ZIEtrMjKTU75jjYQt/1BnTvqJ/+bHrN3kyUj75FSOSmxhZKwDVtzvQTCM60RwMuJkxxjMfGPM
IrhcX9xlgwU6/u+vAgcwbuc/L4MLGt8SGIstmHnO3+ayIPlFHI3RL4c6wzVnUTnGvT1/qhQaux98
5Lk577I4fZtq3hvCYHLn2CRg4USXB9ySBewCShdT4AqL6IV/VvkeFN9FuE39rkJ2pzSVQEnD8lsZ
siFPWTTdX19cnKAnGTLZcmYoZ1YQCuQDs6H+bnXwbflk/q+vUu01RKbfhrxO8NWAuSI9Wa2vBUm0
1CdaGs8054pbUCUZHboZ0xZ64W4Ogj1PlEsLDw5yjp0Stw8wrTDucCxCFS4+pwyDCRnI+hJobyWX
Nk7bR9+6USUEP8ofQ5V3d44wHmnWJzf56H/rZ8aCpLy/FxkZ3T5t2dkJjTarqzoVZQzkaxLxU9gz
kBNNcBs3JVp8XByI38q3yheQ8jSJpbquodz7nXrpQwn4L4aKTsL0YOs3BIef9RKDK0VbsofkJKuj
GqYS7sITkw+vhH+vXF91sr4Vcn997OXU2od0kexo/H/9JUUe/BR0Sygszu/b6V94ZMZLYFyC23mw
Rswj4+D/Gtvs0KQkUusa3Aap6OYslhdO582ZBI4azOSM9Gofvk4otl84+yzX00uks40f97uvvG1Q
J8PjNdM5j+rOG8WtHyX5pa8D/8IUEXTIlCb11/dIRufOzOIaJv5bidf9Db/MBbugscNgWm6haITf
IV6UXoPIPFU4ooKcAqx7ttFrX7IwJFrfuYdSklX2RN7fl4WegLil8lRq3R1tOdBn4fxSmHO6z7sw
WBu185wXU/EgRNruCvrzh6ywn7KpMB5U62A2qtrL0qOC/pt4J0OYdG5G0d4WDpbEee7aLShSuVHM
DT5A+Uk3bd05eL+j4sRgGQpC7QQwNgnwGsowL2Vema/gKYaD6p30h86xkF87Y775owOuCSMxaQ9Z
NR9soaYL09/822CA/ylVIPZ5I+cTY35Xc9AXP1qWLYIJ06ukPr5tYJsdsLvscwZLQzn0xFsKy3xb
NRV9TQ0xY+JUYY1v0+TXEBapP0RvxCAJUaAqUf/ObS6HkQMHCYSE51js8Jd+D+b4Fgxue9Mos90n
ZHZ3fhcMh0bF7aGfTHw/VXMMdDJehgg2TWuljwLCH3gu57GWzrC5AltjlU2nL9qxdE0WBne45L75
GMSR9y/asa3SNXHS4rnw4U0mQ7oNBm9+bVD2kaPhGlocmEi0+OkIMwwA4ZPZy/bhugj+j0Y5Pf9f
pzT9MdbpEv2oi6b43f5/MMvJMalclnm1/+95TpfP9HP6/I9zV0dAOz+jz//Y19Hnz8+/Dnj639/m
a8iTJfV/StOl3FAKgdpcpiwO1yFPllT/yWHAAgTgOEKKRUDNi/+a8aSVqWDRccoxqaooqP4144nx
T6jxfEeWDE8xNkP+T2Y8/Tk33PFsT1vS9ZDQbe1Rxv1tQ584OqV2btYvmnSPqphIK+FpNHDFTIzn
nt4lWblH9v6HGab8qn9uodcfzBbOgUhKT7h/H6qomXlVta1oX0Lg7iERDgee44Sttgp3kceslZST
hWmhONJ8Ay6F4pU2G4jVnGx6ka6KZqAlIoC2empP/niDB+okR72zQ6ZPzIT9IiKodv8Y1+Y2jbvN
6LfrjgKvHDn744Mbiu8W5PyJaho1lZNg8lyU30O32ekqu5HFvG0y/Rxzlu2t6sZwrL0pJhhMxVHn
GjsMXLsAcGSs34emxr7xiBz8bLamQw7erFc+lifO0jeINXtmLd9CRVpNEuNJODOtuLB+VJ2462sX
hY7nty7fGXV1rvHvN/zFmZ/AOoaT+03395kZvuFRQbEutlNCOViP9N06xMG+9NZx7d4OqfNc0kLw
ELOWH9jQtu9himA6GY5J7d4NBJdWzgTRiz7hUUIIMhiGkMU3kC6hJ4LW0WozdsYptuWmtTW1MsuN
Jzgwm/6PrBwckkCaRtl8zIf8kBvxTzOHuYRt+t6HxWF7S3hvKL95vg/0KPlI1+PEjD23atD30/HV
ZG+y536LXvICW5FACr14K8PvV8MxkfpWZe65rG8ioz1RrmwsP9k4gnQMnsUNXPd8PJal3uQSVcw1
tppBFCmGKW/v5MEKN+g/lHiW9Wdz4/pg2CQgtFLIYBrI9p8nGjaDrBsto34ZBrXuODKO6hwiuoP6
2VaRepBD8lvjYtPDnR1Hzz1kz9CjwVPnCNeglns8Dbi6gP3uS1xtBEdOCHRvc9R8w1j7mrZc56Lc
h4Y62H67yWdMxsGv0MJQEsmDk9kPseeAFcWk7sPHQ5VdZUV6y87dNcPNXCo+/J4BlaOhQFJb36Sc
pycVcuW6jVgYdsF4rlAuGYoaMowh2c48TAW++EL1d03VHnNOpKPVPZodPZhAqBuDeWW162/qqLpP
6RCkqdonIXdiSAbRDcnHKtJhQ7/O8nYXpsVh6LN1hsWAyFO3Adz/TpPiBNLy1kHaaGu1Suf44Ons
PrOdmxg9kWDhXVlVT17wv6g7s+W2lW3LfhFuINEkkK8kwUakJEqWZEkvCMmy0fc9/qa+pX6sBrRP
3LLkXVbcx3rZJ3Yce5NEk7lyrTnHRFOfMnIWEc4xMs+KvbnMbepgK3A6TX52RrzojSETaFIHHGu8
7IMf5CwiWsnOAVboOsyR0SUbzEteKdqtmWYHN+8ueBtO4ex/ka3574+DMBVrNEU/4odPj0Of1HWW
D7K5r3V1V0p1x2TNQyPUTti1uvqRae5bseRUiPE6AmJP0gbNwnIFf/jW73cFZ33fHq/J8djVVXyK
XOUhkNhCLsKjY1yWhNUOeXmWvnZHQ24Tpc6JFJpDZ3L59RzHWvSN/v2xrqqDPdo7y6HFhmNuwsoF
g81Lq0XLLz3SvzaNz9JEaZvzhsfOdPTD5wQ1m4RIktYIvGJsfPGrsbXIE+magvF+96ij367y4WHJ
cys7k+83esjjPYkqNWnbrZqKnRmwuI4A8HVj23c9fgjCYMbldmAQ7/N9PA2YgxhflfKUQ190WCqZ
TOD8by4Ds7/OGGXGDZI3Z6TnP4OTFms3PMf0UTKMOnmJa6UV2bqq4awTTlYUioCrB7JErv2h3BfJ
m0IeP8OZ0UYH8/qPGpuvaWgX3JuLrmGsNmqXNZTusIAYUMhDabJ1+dr5tw3//M8p73clz1IQ/H74
W3Yuzr6mEOyXhJsZn8aesSMzaTODuZdBSr342LUsV4G9C6Ak0dPZo0Hcmma+VoO9pxuzDht6A45/
Lh1Fgli5a7Vuo41c1+UJQt9sYOZBQb52+u0ys9PmK3JfvOX9KokWmM16W1sW6UAwYJW1F/X3Prgp
fVJ3iu574+YHxK/3lR/9WF4wg8UgYAujb4rZjFmBUx4c83ut1Bfd+08n4PeLYOqULS7jKVwYnzqZ
VopgC7segQVw9pb10OSTBwaJUz0kqxGg+d+v+hKr+cdVN9FPgTpARuWYn19ArTa1cqBeYNp1YWfF
lpQUBlvl2gmObWXf+4zDpt4+1XWxHtkTxuQ7ju2t7Owr0fuM8Pzc+/tXep9v/9YFUAx4l1/ODFww
pEOo8nGLMO0kcMyhH+4XQuIck3VE7ydi8Zmlta9y8j9w86HHPGYpNHTH2sfo/Zv820BMRmnb24xX
EW/TqtW+14DAYxDQLrBD1KgtDc8geGMV8Jh+nIqwehxxccY5nHZWcKPPDwUifw4xZ5cshLZwvciu
v1tzcOwre51Hxr0V1+zMa9kCq8in7jsOxyvyE6G+EsiXmqca9VYQB28gF3Z9YG/cqbvUU3uDbDm2
3Rf4+XeGHK+bmI+kHEyTjiAXwWEF2HUVTDVdOow8I2YdRH4Pgj8LlKJ8CjLzxuIPrbSU3cbQ7rCm
IVag6Z9mwxfPxPKMfbz+0gBhopuGTuORTszH618K34rCkOsvNXNfD9bOxD/0fo//R6ec/+cR5v/b
gw4r12+P+hKK+yG09vySv2T/+3/9fqZ5/xv/nGc0x/kvXHvIbVzK9/+cTf450FAg/JfOPIC1kfth
GIwF/vtEo/5rEelYuo6cS7oM6HjB/3Oi4b+n0FChmzKlsuEd/I9ONNYyd/i/jwUzfyVYl5Z/cKJh
q14qu9960bntqMZSIxZyCUkFjhBWIRuNk2GVF5VycJUE8peF/x5NjSTnCWzwpsKBG5gNk8MOtxKO
/bUc5M++M+MjAlPOD3h3lPIHr2Gip9nlkzQn2kkO+p1E841tI4FNxxP5RZPfJysZFN+rub1kGCtp
hDeY6YE9esjK2rEzDtYrxKnRw0K6mDUjIiYt0i1nSPh0YJj69WBjqRhw6IR46SOTo5GwGMDmk7zT
iOv84j36Z+706ZIhU3GQdDmmvVy0j5dMpIAZCWED3WkurgZV3jLgxxDe2k9dk67c2sYzgVmfLolr
QYrAS+8vAJhg9sEXaaO/YiA57wmXW/JFyPHwAws5R47AgxbeaOLRFXMJTMG3vLq8IIITuGJTMst3
3fOyohWB+TPQxV3hZuMec+ODKIyfhktGgEMNKs8FHfFjlyFtd4n3q+kaYhAvyNKjxEqmIIaDEGM+
lO2PSjrfRMx65sz4JbZFgMxrkN2zZWvdugjKdmuA8q9cDQX+eDXjX9zFpEDGWW+ty97VN2ktfyox
vzIPinfUaRvdPTVJ9WyUPbaOsTuarhzWbWTq2AkNfMKs4mR1ZitTxd9b5UPDWiU+aEHdYelFUnoR
aa/2Q87hs4SO3y4Sf0VYawP9V9fu9EpytNKszdBXt3qfkYaUhrZXVXe4d9tts0AeOEr9lPo5liHd
tEPQpBiGbQrDIHxJRK3Wtvj22/t+/ufO/17jvNcwHx8IgzGqos/gKERMnx8Iu9YZZaVMi4Migt8W
SVgCQXjjkhSCOroiizRNvstw/gZb8ajUzZgP5NJoUGSFljB2HGCY1DJeWzBHNmMBLL1wqepGQAFD
S7BGRc6EnQct8GLQxaI7QWD/okIxlvf842+QrE8IaGwppaP0T/NJmHYZ734j2FQZ6UwN4Jeejbl2
qxdVmLe+O+6J2rI34FxA2A4UVcO0HdPqVzRiUx6nG7tsuZVTrK3Jj99MJikoY97AsPnpDz1d9Wb7
P7zqju2yehnkffOVF+nYx9eQIrvoxoGhvLYEAzEHvQyKBEJqU5yI9mlBf/cciB1OltZ0E1VBcvAZ
gaDyq+6nmMnw4uLyRwhSFBVZA10lbdonZv4/ekr5eRitg0wTNP4afj040p6O2/GLoujz4ouMQxnk
jS1DIkFX+9NPQH2nlxEmBY8V95ckefCqIjt2KA0GgnL+ZmvVPQmvxRei9E+n9WXNX0pRR7qmxfMq
PleHKB/bpB/d1psgtvpSf9bi+VfjYCyjUsc4nL9KSm5sjyDZ+HJVsXR+wzr64plbSv+Pj5zj0uah
JGbrA/++FLG/bT09QKCurZCqIBGTa0O6j1lV31Kkf/VBn8rh9x/Ms2Iwa7WZQ6nPtWde9kFuz7L1
4oK5Du2xALMoTZGqfg7t6HJI84lSbi52yGquosLi2wgwM40RHibiWTYFrvYEuKSnhniiuU/Kxd8f
ZvGxOvvnG9LvZDexuRym/qk69nn1OBnS9qeflUyL0wpdTVZWRHIu0Q5WQgRtEzheqtcsdfOvsM1v
GzE/5Ob0U4uOX3ybT1qj5QFBhOqiVTW5bn/cmYbQNqLmYFHJKfK6qjwAeH8ZK/k4txlFggTwnYIj
VWtO5HR7/7tD/C+L6edXgo9eBLKuoLnsONgQPj4UYLcHPUdL7CXmzLivxQ/GI0wQYrBwyVRbeTOh
P5k0vxBGCxrLn55GjiaUVIKlRAkqoY8f3I1W0+SOqj3XaPbFQJ3fVQ9BXlw7otz6YXEdeoEkqKpJ
r5EE3P39V79X3x/fBT4dqYuuw8ty2U0+frojB+hpDalLIi6uu6G7w1NH+wiVu3LPNIXfQvKvcBs9
CM24HIxTJv1zHJYPVSwunbLekhD+xVcyPja7l0eSwFr6wTTdaZ7/sb4yE3IdHtfaG4V+60L0aBrT
M5EU6iMdXL19NoNuH7bZyYjQvmkdTOP4sjNu1Dzvl6d48MkmJki2L+/M6LKAvkksEn+hewWte5tb
KSLL8XUu6m3LFc85SrVu9cUm8ecS8/E3fHqt2iYLsR3yG5DCXxi5OiurfeVO77+4fR/P2/+5Vo5u
6AYmYJNt9OPtk0TajLEx154KajJgp1s3RQ1Bq3YhQ+cPdqUuqNPerJ5TYE/KOlw58IdWm6DsImV8
VhdJoH/1RP/rl2InF7xMlmk4yxP/2/qKww3EVEcMjaUGhJj0vDTzEosp9KsWxgKa8aTbp2H+OCXO
2QL41YTd3dTz/5X1DtIiEryz1pePf79WS3X86Ulny+O0wTEUqa7+qXoms46zLdRdb471WyBMj50p
Lpu+QNT2lY3s395pynOGPtwhdAmfNzqyq5WO47LGX1dWUKUa+v453JZ0yQNxoO4OkbNPK3ihfsUc
HT53uIlc6vW//+T3t/fzbzYdOEp0whhh6Z8eD1ULIce4qT3Cm89i2gbhPhjvlLzU3OkWksFraxE0
Fppvf/9c48913F30Fo5wbD6UAJiPT0Clydnwp7r26LZBZMifM62CRBbqIJyqR63IrqexvB7wJdJb
ccBmWPEzqzLALgMTk6wAr+gh6IBxjH+RL4Zern4wRrv/6vr821JDb4yrYyFwdd+FNL89qbCcwcW2
Ve35gToLq38NBFqOguwTCACQLcUaW+tbJ+SZyAqmRYNOZ1kL0JYR+dE2P6ZxifJMdqZyziLpXqO+
/lKAu9yjz/eQthXbIRI+NuhPLbVEBUVlhDmZIn5xj0wL7v7tJAzi+tq7UpQPhsVz02nFM0muGz9a
sM7hF8uM+W/LmWW5rLscNtw/hO6sHlkXNAFvtF78qAfamkMJXdAn4ZswrJuB2dsGp2O0LvLmiHVr
68/ZdWAEF6nKIsS+/Q0KLhtxGWydPoYSCJY1tRrGT5r45eZkJvbxDYUQMmiuwsoqfWTrtb7Skh08
452xpkPKnFG15qYOMLHE/E0Dhn5vQ735+7P75+KlXF1H+UlLQtfFZ42c7uZOONs64WaDReiXPR6K
AHA4YX8OGCRMEmQf/v0TxXIHP95hdl6myzwlFu/MuwL7t6ewGWD8tPTZPdrh6ToswVzZ80tgTluN
sBdqESRMBNfdkN8xbgzCMbcuKcdzWRGPiefm79/G/vNes27xhXSJD9umJfjx3Y0JD03QUjKOhdoP
6HBNoOBV0nBUJv9tCq6mvOGMa6zGfpDAtuhbjuNVcoVoaWUYpN5FevQ4BeoGqN+13f8MS1ifRTwA
p0rt7zKgmq+d7pTA+ATTCumufk0r22auYq7pzyC/NNdJFv5AYkhAWPuIDfncK/eYE9wknMazxv62
DVgbgOJHa6nUPYa9suESJe897cHtIZkkDyEqk1XZorxP6ss5SFadg/E6qVEbxg/gVs9/v2x/3ERH
Zw+miKNqXU7knze9GbkhDqlqZiRA0maal3DY9IcAvPjatgIA7y757KULFiahnSsre69r6U3ZEUjU
D8r74tt8Lir/+Ta4mxydFh/d/483MczauNdLxjdBNeOnc9VLWeaowou2W8FsYADGWJHxZLASJiAO
8uShrrjtz79/jaVm/v3BXr6FJVCc6or3iWPQx2+RWiTyRXo2k40I42Euw1cHT28wVjtlFg8gvuy6
mr94f8W/fKhJi0w6FLMmLYXlBf/tbRrLAUyPSHBSpbCa6p6HBCs6mJNTk7kPfgtrTUT7STo/cOTe
cs94iX6I1r0zRwW3KbWnNdSoOycwbxLhRl+87Mbnl51rshy1zOWcgaTivS/629ezY7eNW5fBXZZh
KIReRPbdbTp+c2p/VyKyXwNwi2nS1DG0UXOTKHcNk3HrawwniONgDMx40oZaU8H4zl7A+n9vC1jq
oObjVWw1p7o0D3+/jZ93Sb4yJ1iWfcfSbUu+Wzt/+8rMadomx3yD700z12OSbvwxsA7ujB1Hud/d
6DoBoJDDmP6iiv6jjuCTXVt/P6grgfTmU/0CV7JrUw3mRmsHKU63PFgPRvZYvsVmdjNlrMejm9R7
XLovrap2LikxYFpfmQE/Wj3zO0nqY2P7ObFSRCgV7lUoQEqAVfn7BfrjnP/+PZEB8R1d6vD3Z/K3
K9RVVmgP9Bg9ZXIOgTBBNNWW4KmboOMAXZhHLdJJlW02ZtWUFKD0qkfzslk4fpo8cO4HU1QCQyDi
pvuixjGWV/3jS/guTaJ+YGNbTrYf3wd6+TUQjxiGbJP8GqF/XXWydzetpT+ME1LCoYvhT/mINYX/
wn44rHS/jnYFgPcdy1S8LwkMHPKuONbmrm8CXiwcjWstTMsba5F+CoZPNgpqnKPfszJMv7q45p9v
NEUkok+WIp2N6fNT0KWVCaJZ673G65pebPG9gVtSeY7VBoS4AUMjDXk3QBjHi1lFx65fX4q6Ai9L
ylRvJKk3myb7S1TWYHVauLAJtryw28CgnuCL9ugXVQgrJyFLAGhwjwpzowuCpwky6c3yjfQYRbZP
+l2iAyTND/oOWTbCC4OBQqEKPSx1u9FKx5OVgpkdk1JDARsRyoM3KoK1stKrCZnrchnjtECoUulQ
1kO1ArrUeSrKZ0akSt9FJjzPmFbAmkQYtevCjtiTITpVOWN0K4Fw6wYRMdL+nrb0RYr9fyVr+1a3
l4BR0Iyr0kqeUC1e4psC/Rn+srXiYVZAAu00f7Ptc+G49VoYGVLn+FUQF62TglBa813oF8Bb+0fS
8siNNwX+DHT/c5wyRehIdcCm3Zg8E22kzuWIWgVSkcZwxSDHXAwbEGX4s8MhI1hMXSlfIyihxX1O
Wv2Grp/ysrGCCD1YJJnr/gWsuZiKVn819fF2tDL+bsqWZFvjsVOGdiCC4CIz3Kuy51mVwNxJ0y3q
a7vVkYal9oLfJPhZF6NnaSFfL5G9V1gtSRhNeAiqAKF0DKGqymwQSbperDu5JBsb00s3c/n9ySqQ
+/L0tN2EhqYnyrGP4LwD/QVkLOydauxh6wR59/jFWvHn1syDzKGDzoalEBQuT/tva4U2VVNsd2rw
gty8swOLTqvzWjjls62PMC+tN9Sht06sAxZf4Yv88cXHfz5OOBhsHQsfEB+NmND61JmYKwyFSQrg
TwNou8YWsQyewbU5wSZzzlmsS9hGdnFM+xmQTFuSBSises2B9Qtx4Xuf/OPCxDdxsXEKoS9jyE+L
exbNuH1J7SB0b4p22eTpQXnwe+LI3yvtJtBdHGQ1g7Y8vpHp8KxPXg6D4oA9K9olGY+VdrD9Orkl
+GCVLo9XNxBbU7TRtiobErhqggEqhYS+GiNj4xaCh0dpcuPYJW50Ey6tr2s/G7kM0d7/w+7YXhnd
U2iNBmpF3tUha1mazXBcC/rhOzWSHp12JziX67xG92EO4Tnvze4KSmcQQOntgn4XDfq4AxHAyu/C
wiTW7zCPunmjCK4Qg4s4oFJeqcqK2A/eX6vpvrQmfz7FLHeZmstaTJtKl/LTok8RM6l6GHrPF5WP
3A3pmmNfFbLg8bczLzbcXyoOk71ZtNj7jV86XQzP6qQLrQBXjBmvUtcaD9owElc1dMMXjV6Thv8f
29IiKKUS41ui0fi8qIfCb4kXpCEEq9kEjTWIHSGyxlKF5XsCxuF3ypsyHcIrs94rJwCMpCQOLWIB
722SqqO2068NH6maQzFloeq/HGeT9DCR7IyuIiBOnzNoWQAnCCbaLzUgYGR1N7QacCyzJhYoAJo+
0nPaQ0bZStWVW51qYvEYmXtC+l6AvvQ7mo/Rau6I3lj+V2TTwWjI523IbiJtLUZCJhQA/JY1RZUx
LrDgFUMZpxwc+d1VU9LxGfw23ebawree633WIfd734KBLWfrIO6UF08uBpWZRacDuK7vsLNWl8ZI
WZeF6bSleeQDaJ55aBJt4+jlcCUlTJjQDDG84wKArEKIvWuBho3yYZsu91Bo40o3wIDOSos3YUF9
NKh0ZxOTeVUl1j5wCML2FUxJEzv9lA688mTegHrjuDZWlwUxCusSEVirl2u/X4IeSvchlFRjyYSD
zm8yA91M3x7tyHibSYaRKVibzH2b/NEEqJwRAJ3ze42YpsmPqlbZnW2k+TeFkHEE8yqnWFw12HXJ
CrCubWKmPbgU9wScmIeM86dTLxHNoTuuFFvcobHBqqZEkXiBQc5Xk6cD4/cgO0y+3xMWAm5++bi4
5rxJ9OVbaNfaLmx1sZuC6GkOn9rEnm40w/6RNxiynRG3SNcCcC64zeu8ilyP3YVgUyvgzB00yrOW
Q1JRxfNVYMXfRVS90qjL79NebvW0Iat1ap+TMjn3+5Fi4JDhxeZJ0JvLeJpzcl2JBgXDSlLKPJH7
/FZOZfM2BAFPke+5AS8VWQY/nD62tmEYHGfXGpBgjg1oZtSqcuasCy1x5ToR+dNWkN+Qbk9Kk7um
U5Q+iKNtZumJgQJg6VrNRBbPL6SB6+tmMO2X1HD61eDELUEjJSnHc2icRIUlIm79Y9ME6uSgMo5k
fDGnkxcwXcZNzb3k0MQTGIbH2VYPA+Ps2ba0Q6hDvE61yoGn6quHbNVMgzzJVN7GhWXsEr/wYlUT
DRBJEh0YV3hZ2447suSFCanYTuzoLhvc7ljn+m1cOTeFPbVP+VzxeerKlRGfU7jDLc1s6ouSSAxp
3mnEfd4kRXqJgptH2cx8eP+5SSglQUV+5Y93NRLTtoJW3oSOvPS7DOnlsra6gV3y+KCua7MUfrxb
E8wk9OyYVHBYobhNifY0u5h68e6sa4kqEZaUQ5EzPYkZ72PdaeCy0clcSxTBVjfLCx1/DGUR7urC
uB1UZD3xjhuDopnlJ9khNCeiWmQcHnLZP2VaianayHMIAs1upiTxTWxECo8tQKCtChKbpM5xK5aT
G3cpvNFIjBmdULuyBxQSWvINlyHSBdUDAC/mRyQPxm03ALq2rLtqLPrD4GfX/dwQvjwYh7BhieM4
ewrTeNiHujhZA7T4hp+xkcWklvNTfbAB/r7/m2iy7008iQuzofNSJBidg2GdO7RX1MD8r/XZH3lB
1sk8pedBdEAnNHmLmOLgZpyXhTscY04SWKBtecAIvy2z7oBfCZ0f+VVku1JilQ1RrAXZbdh6zmRZ
FTs5pfW+NbkD5TRdpROxUG2AD8sl7GopxSYOvkNMKehalYsZWEetYfVib+S7yTI4jYRhvQ/M8Lkm
wHOVthfO6PuXQbOEAhFaAkUAyHpYhRWWtuzeylv4SvwQzFHFvg3hb0a6H2y67kVhaD/BUunYiqON
w5mMIBD+YUX+qVcjwfKVsI8mnKJ5KsbA691sL1DWX3IAlZcGAsHLNwoNWzcgCTnteIWpdrwKGAlc
+Il+iXjfIFRKiEPFgvFNJsI8Tdn8ALkxPFu4Joae0Evyd4tNkA7d9v1fOx0X0FRlJYFROdT8JCif
6mLEa9UchkZ1V9ST2VqOjb612N+2gSA6pmmPIAbagAINBxkx40s2VjtYOr1S4O1xEmprjf/I4CO0
6koMxkan2ZvYB+rM3TEJYt0l+XjO5nmA2N8AAVblTeUED64dRDtcntZB07RhFczonKh8SJFwFyDP
jOrG0olN641avzJK7YV9bDdywpxlYXuDS9AzDLbLMT46krOQGynsIUNfbDmXP/kugEor7k4V4Uw7
krezVRUH+sq1d7qBURjz7XzMs5SijglaXT3ZbQmQu8ovCnFPMDZs2t4F57+U+ZOtvrFDWeSDz7ex
GY8evfuEthZehDEiJDzoqjdXisP7AcXoe8L3liNNrdA6i/S+sHfvx5MUeUY35QIUGL2NsqUrmfW7
VnIF2wgiLwrJm7Sadq5JtRY1WEDGkmQirg7hyGFDrS4I10lkVe/nwiI6LSlOSeODcdGGjUVPdUdi
C/2+5kTDLTmpPjqRKH3bOoQtw4SoCKt+q7LgSFofK4FNDje4rG+RTcICAaPtLh0MkxPVyMiI+AnU
S9HQmreqT/ZTz+mqLn1rWaHXto8HRkUdcck2DlWGO53nJsNJD4dfRtMYsJ+stVXZR0INbZxohIni
hl6ZRnNoSQQpI/mGLZONuQQkaaha2w5VAFg24uQ2Y1zdgoBM1g6+NSMtL8ssf2iD6cVJMxCiY+Gs
LcekzZo7ng0FBYij8Hcxjit0RHQ7Sh9pzORa/qYRBFmMYiYrDlGVliG0n/XoNPaEatURUau9Xp1q
q/6e+lg2BAK+DGGTQOVj6fRzREZEUK9mHHbNSYsLzgMpfPSyMLaqLkOcJ2KX1NREdeJ4sfXddrPm
+v0s6W6jhMiiOavRA1pkYLnWW5cR5qtLdfCd6qcxd2TGyKzfUn8wwOpewj4Ij4ZDKakv4BzkzJx9
m+no2D7MpdbyaEdnm4ZE6jRHJ4ZEr9slkVGtSMKOD+DNT8Dc17Zy4tuQ/Poae/qqwmy9hgnp7jMt
AY2kB49B04hzaSfGTsBK92qMBEOTSC9Jaudq8J+KpLL2BqfyXWfey9zMj+ANOnlXJROkgYRytJwy
nty5vrbMZKMyYI+W8dpYyyoT7Ck/2L4bMmO1KO9vfMa02zjVLztHK75NLrh1DXfRuwMf+v+0Lybr
Z2NE2cFICMnS5iRa25jt1yEu5H9OW86Cu8U7poixIJdYEIW7cpdiOyMNba2P1imMfWZG+U2a81rp
DwMQCG+SsIpLysFVUfraThWWYCC9T7SoOr2/icZkE25wOyVNgVY82oXD0ik2YxwFQxzzAxdpSNh8
K6zvMeGNNDjCi/dehNPyZwqSUzf10N0Sc/WtgE+7JXrhGuV9zspvbA1DrHMIcCcHyyhJ4bV2GEM5
gfKTvLyJf5F36a5dkpR0GEgbAlNx/rbqUfo+8TddE5/eI0KN1HJXOnCmE+M3JpzdcD0WJeelTK4K
M5RnMhXYufMQ3MQwTTt6f+qyl5E6Aae9tt3IPApHIxis5fdlKPXqCJ1AaXXbZoqdlavCZm8yMSY4
LNrHCBr85Bp2gwkUJXQJoJnqfW4/wQ1hqJ7Y9XYIocJGg3rShsRAKGRlZ1c+V2CzVoWemrtZBRcd
gd5GBZFZjuHEolc8jLoVnCAOv+fGoOB0O33lkMg78UJ6oYM9iZqQVkCl+Xvl1k951AFFgaB9hiLn
NYZlXRdauofR6XHtAPqVvnupmugJe2C8Dg1f7mLHvoUhYhy0nkkHR0m2AY1GcU2THBOdnLbzHAla
8JKNK+lu35+ACn+GP7UPIDxeRdA/51EIM2QpEVJLfjOj265niSha0q0KJ57XQ+BOKwaMxsmUZ85+
YP+sFIB4RjRFIG8m5Okrk3OLKEHkAwp5gMJbHLNyHypdfQut2CBXtruWaDa2c2McyDK6hyJYbMyi
t1bvX0mVBIUxiH1LZq5gHonqgAlp/1BGjX0Zmi38i4muydDycmAfgcO27J1unoqDCdxo01W7udaC
wwRjcj1UdXCM5g4YoDlv+5x2ho6JMNAYn8nex9wOOZQAvQj7XNzX26J2dmVEx41yDt2GjUQoxmjE
tQwDEzc0cXeg2Yaj5jvRPiABgjDksssgJ4e043Rw+Iw7WCe10PDGViccAA9gusaMXZ8GJjQbexwK
OG3iIc2cYxi76mYagP8SjOPZUQ4Ttgp3bNrOJeiv6IZYdzI7ODYMVcVK3USU6fAXbpocmUc65Rui
BTh2F+Get0q/CfTAvgDw+ziVJA+RvPyADJgqco5r4CC0vntojpZ9oZXBD1/jfGTUJsEGGlzlIhhJ
HVTVEc3Wi58lya61hxdLr1y4jQ0kadfh19s0JLXY3dH5JQPFvurtdgHF1LzQIr/TjPl458ZuvS1V
Fq5nsh/rLLgE5XHXpqrYznn53ENcG1bwhHeGu5TMKvpG4+c17hF4Kp7prDGeSa/CEpkeREYoRtal
Md2m5IdEV30xljx6eUQiTzGBjQoG54bUtgPP4LhtfJMm6Dg6t+M9XVXjIl8y6x0JkCqXv5gltkQL
GM22b/MCHN641VhoHYO8FMfGi6Fh6+rMlybmLsXmdO47g4i/SL/yVXtbg4e7AOpdrd3yZ8XQb20F
j10i4oOKmlu3rkIaDYGzrdL2PEucP2XcE60zjytgWugsWoBMpdWQcmkqL2kecqMMd4HPjNCab1gb
LtgadPgR2Btjcs3wggEkDBsMifM3M1fDygS/BtBYHzbVBChCFxCuWlRPGEqnnQkTVfiIwFuG/+sx
JAVZ0zlzy+itzNoXC6rjzmBsshai/cbJtVmZwm43qR2w2erPbp7gI8MYpFwy2dNQoUfu++dUUEVJ
KS6EniBRB5+JeY84qc666ZUtLyJFIdSVxdWow18Pxtcsbr41fSK28VNE7uUKURI1vyTc1U/bmz5i
lxFTW6+AJewIGdhzk17TlnigNsv2Mf0DCuf4SYYVzSInM9dKCLZQUkDLil/DNuqSIHGmITeAKaQR
Cd04R+WpHqZKn4DAut26ruxyZc4O5UhTbJmZkaBRalA6entN5B+eHPKEtuDlHvOJRHM4K8UG5+K9
4Xb5qkVG08kn4ICPbtFhL9oSywVXOOi6ndMRxFsJDM8cqElx79SBNMv7bBy2pZaRwNJH5OiN4mIu
9egY4g7NcrPwmJo3m1kHqUjDc1WAdCN7gHQUkOlPDiBOCAZAGaSfpMeoHg9J3DzBLb4KYIDvTaIO
V0MNObYfDYc8VV71Uas9o09ZA+tuZdYuyQPFJhXYXesi0Ne9RT1em3INLzuOaOD01p49N9/WNCS3
sgTZ60a3Zi9a3Iu0sWLbgfA93aXzT1T20U1rEFiGHYD3E4hDQMVKRMlF7iIMQnOr8xwj/B5SItZ8
nzxRP9VoVsRqQ8TSZRJhL/RzqKyaM93OXb2LQuuW4/BzLueTzfEPpz+IEH2vL1oByblFL3alSK7t
2r3knE94nHtKzejegMFCXUiDrcQWYTbDthiZTeD+Zz3vh4fcim8Dg7EtElreoqql4RwFZwanT5Co
wMxF5bME0rIXaieKgXkPSbab3mZV8Jm5We2bZrXHcGYlrKgJV5xzHuqEOiGW2dpYnL4QRmnf0t/w
pyTZLv7fISTttsCSum60eGRSJX/61lQe66ONb+OmyKzHNOFZavzxwndn5+xTmEM6Qi9YhS7hImTU
jKSK5RHRjDETM7jIer1mwfYJNqmxtOEtN1qJBINUirzJNiaqk+/tSByPHO6mikCVuqJq0Cq/9SK2
+ANM5WrzDjlMGO2wdc0nTVehl9Fm31fCuCKpNPDKWa2NCcZh04GjbWQADnq8cIR/1LPFZMewWewa
WYWHzAAfVaQ1DdT5wvYLfZ1gvNz1itBtR4dXpgFB7nPGJUJ7I5bypyXynsxWXa3b1Hkr85EcF8Dd
Uz9txuBed4NHol0Y+TRMBUVd/LJC8dz453HeqL5SJ+h7+v+h7UySI0fSLH2X2iMFCkAxiFTVAjab
0TjTSecGwhFQzFDMuE2fpS/Wn7GjqiUiSiq7F71IkXBPOkkzA6D/8N73NvZE2FFakfeQojTJ++yp
i5y9E3TMiotmM7WNzX8Aa7wEgO2sOds7mlMh6Ybi0YrtD68NTkK21l3n0oOQI36a3cx8P6QTf1/1
N1nDRDZp0z3yfBv3ybhbRqobL6t/5TbPUF7nue9By8oMrUIlgmBrZ+kWLMUmyqvx1xIlKmTj/cyM
K7iBGfQ1uXh9g47DqBMk4VWRrzecjKQRZr2HHjSFw2QW2Y0zFVvaxJrUuSB5GrJ53Ohm/JJs6E6e
Z87bxMGWsLjMjxVLEFY0z2kGD82pCecLDPUduWrX1/PZK/HMZF71bRDhdb/sQD4BYXNyuOUgpXGn
96DcInliWJdcp4BKf7CItKl3uY+LpDTwKgflsqsad7iWOJlKtROz+U5MOaCxhArKyyvnNIyfTOar
E3RLXIYURpzAZM0aq6EjHjbojT2cKtJi2f5JcneizkMnoD1/w4pywYtv7CCGdUdfjL9/NtpGwAwq
SJYFFq6x/qnI4e/wJK15KEdZdB3QqJKDmJpb0x1fbYdojCB5jiym90kB+Tb32noVcwOGiZZ3sLFI
kjY2mpCTUIwV4Pii3wGwf5+M+lCUPPkGKOTrmkGEm9AjV4h1Q9tnB5HcB97WZRldVyrn/R1BVGem
FfKoapKYrRM6aLa5DX89tquRSdQGERwf7asPv2+9KOvoaTYRdUFMUJ7ET0Lztl6yQquZY0pzwTAF
AseTT1vdP6S6M9ZI+kFQKnGbVM5nzMzaQs5tQ9emjr7EB3orzyYVcWh4NXHW1CT/MR6J5BseBcLC
9PjbCvbcgxrTyowYpZx8Kud8l2bxTYH7KE+QaRumA3m189MwcesnB7HC0TbRbhZ99shpcatTgjj5
ZVk62KQNyn7aoMSjk+xi1nkT8dYalD7tbUfStx9332VLjGQNYiwkc/GUyQHxDFwz1gLmtgc9Sywg
3AUsWntKDo/ZAIlYPjT5ynIivE0NCiwY1XMMGVAT4BjmyqKj6l4N3ZnAYyUfSNUbHFzeu7BbbxMT
whuVxVYGwxhi7Tg5Vdtsc0nBY/YYVWxtJ5u8Zq6iuivX3DUbXSCsTisIHWUr8QLm+f7CLwqT3tq0
uXVZ4xSIFfkFrNihnB5IKEqmF1e10yYt8nvM9mm4RGm+bXmMCORsB4DUTy7iuZ1hOfmprx5b3VRn
ZFRe9zZLy7iqFMCqcRiOlnOby+2QHmLdQT6YKBl6lRybSK5/cNyDLtFhDjQauc+W2+PTob8FvGVr
7rGO6V9JserzXCOsZXvZD68HW5ym3HgVpEftkXq+pUtcsClgtQ4m1VOpebBlv+rseD7oHnTLWPGv
yzzsavvKV0hv4tH/LEY1k0gaJTvfq+SbJe1sPy6wlLzqpclGhyOOwY4BAI9mAZKkGEXYgAdE6BP/
ior6JisjdztR8Iq4PhHW6iN8SMkz7wL7AOvZ8NC2xRWQqsCq4r1MlqcJpN4V7gKx6ofuoMbe2sdV
kJKaUtgYsuPPfNRUpjziRjpTZudkgJNvnFRFtbkMDWZh+1eLeIG4oImcgJlfCKzdsD/C1u+q0/Bt
AnISaCAfQKgnYVCTN51ZtnWWLTIakjM/HX7vVFcnl3wpixMMyFRjQbUkli5O+D4wa+KNqOzHOuhZ
nRA+QAGQ7JreSbbai/Ktal+zIDvFpPwVauSQxpjax/mD6MZm1U4TDAKvP9hcFT6aDA0V9hJtY21r
N32yXEQxBV4i6svVUnz2agLJ06GLuorNoN6TonOdJ81+NrxPp6i+JxPzHKEaSHqWdT9VRDAwpQ69
6uDzHF7PzVhu7aS6r8gavQDnmKFE753mdhqyCHROC5EO5PZ8CO4A6bGlUdVwtixlUUPAcW0F2noT
YzuHQslYGOjFDipaQzdAhAzCcMRI7PuYHKqRSMW+PEwufQAeAQ5awQdbYkpc1/AqVw6WPECp3nhI
ETHuyb0B4RK8OcsY3SUWlrraDA6d4VGuJslNZZIQbanOZpbMaCrwK2M7FGXG4I7wvM4QFwY/gQpB
dS0Mgra5wMyLnKRfgdCLb/FlXVJb/JNrAC4ZCDxBqnKWkdgMxgyHjF9ATxiSZYq3q9Res4FIlK+a
3lC7YepcnnUrApan2wmdYx0AT5pQB4SJF/XkF2eIoA13by6W+WhZwy86/Dbu5V3P1R4VgguwYhwf
NWO2CRKQdXUedeT7EQoBTc5Z4erT21RSIvL8Eiu+lQ1V2grCVpHo1yWlSbEA0Tsicm8nlXI2aY2U
BU/GqaZa9scpuSZRhYg24Wwr0VdP88gwTrfws5uKZ43KH9jHp1f+rEZK+nVyQRg3Mv7987TILZf+
KfKzldGrvenhFI7Jfm89/RCTHWSI4JDrerpVCTq4yQfM7GZJsxpmDfzTltvRSyx2lzHLcVZBjLLU
poiRQhA4vDVF8aactKV7weXJS34Laj8/qrbfE8jr3PQ62RglMUlhgNF1t7hckT86jbyX8Wrh0ikb
IKat7XVbc07vSHofnG09S5spYszC1Zv2liyDXVIlz126/EqCiohE0byRGZJQ8otDPcNjYODM7WOq
M4myycHTqQiF0N1l9gjAVnm381w88Ym651j2dNwWZ7SZ/a5TdfncSduswF6vLdznG3epunU7GzCa
0jw9Rf97hLaAN4WLeIMgrePEh8HEwZQfDPe15ggEDEqU2UQIFPliqrzod0N6nPkzn4vvbKbjAV51
0021f5a+4LYiVNTqg2j90w8khJh7U5eczNJ588mCMdK+XYmSwqdt0SmM8SDWZQvmOaaOchnxr24y
a2z2jru8tESVzbhVjakV17jD1K7svLtu5uIQSWmsOEV30cyLM5uEZDvtXGV1xfM79Z9KpnJE9FF2
RS3jP+IloQxy3oU9lEYeUcAKi0sZOoHKFOncb3C5bpXdozKcTSbYHEtxtazJrnMhFwnt79hOlDdG
nXL1lvV1H0HHMiJ3TZTpV9mg0/JH9Rwpfe8lA3kzJsmexvg7b9VtVl7yZyNIy7lmeAyn5rmps+fO
kaeZ/J/1ZKmtGibM72BN3TlLtknciI1L7ncxzuGiskd8SfB6XUKRatcIx748wuN5ip3mtZEXFLx6
NpkCcoDi+C9iFq4uL7eNpwdBhhTFxsXbEjtvQ+28OI13nhr7vcvz01KjTycCMqEpY92RQtJh6HIw
J1cSC03mJBzPh9pb5DYp2g/OaWQhWcLV0Zi7Ump2pwT80bqfosC7Lwr5rT3SKwFPq0wmV4ifr/uB
xSxhnxTjWmyMWt9UHpUhs2yRqz3nbrCGkHXICJlZ2UzMQsM6jIW4r+PsoRw5UUGGfXasvUuYzaHl
FQHRocgIOkQWSzSFtkv3VCMuD2ObRaUDPrbR/cb2moq3vHyMhbPpJu+bCMdnU/O1gz0lfFndH3N/
4g7l+jb5rMA07UhlnNYErdwkBeRnR+bvft3iosZskLQn0+r6YztyKDGAYuuVn3GF3atecKuDYdi5
+sXuc/dMpvWeLl6sJxK3QzfI+61ZB4Atqc0mShubXVyILpjQdJ9dJlOsGwNJDkk02lm5KkZcNu/i
nFSL2ppo4tKb1gruwV25SGqIy7b5LIu0JyLAIKuyXPa26po1wL4prOv0xsH/tP7hDhBMAUuqsTvi
6Wp2Fqz7GX3dTPIp6eQCHQJFgrTNEyTu4sJqCRubm1RS3zjowJdZ7YNyvhJi7Tfpoc9LVCBi4qAq
1mOK9dfWqHkSMA5iaI71ACTBqBhcxYy4Bev8FaEETmiOxbT2BNvR83jhNxTkHTqap7jdsv8heIlB
ucfEqc6aTdTnz72mTg0sZkz8PBrgdRD10abvuVMJR+W7z+3LSOXVup4RygRsUDwQDiagXa5jn1e5
+O62N1n8Cm51qhix7iN+azYNMkxtKEOkPMNAB7fGKIv9T+qMJk/jgEg34xN2Lj00sx1nWkBox4yh
k0V3TENzpkyDwdgGhLSwynuNjz0ErTNwBxjm2lMxsj4mpWDju3mTlwI5yi9pk4ROVEGVud9KG/cN
Vg0knTPz44YwYZ1/BbZNAvj91JUeK438xcCUG9JfIDWIu+vYpdaKu5gQz6uMtmtr6Op3KaZVIu0H
w13lZbrL4n4Det7amgGm3Pok2KrXufmlLAwWaLDJzW4Ipy2L4V4t7pcHQ2qKy/0gPBJc/fbDtZLV
qA81nThTKh6pcJJrfEXu1snJZUzcFI6GuyK9NaS1Ru0yPmHMeoBLel1iPgtjE5lZN6uzdkkhG+by
uJSVtZGZvlV9hZanGJkSXyY1y3Lr0ZYTJrv2hfM6d+kKCW2ddte6r69TDFiA2miRItowsWS4Q5N9
UtSATGlYBj4qf6689VIlZ18uhP0xjEwbQWstWeV4JQ8z/6XqUWZVMts5OW2XxciDVGQi6V2MlWni
knpcJg1P+vGYzvk5XWzi0Wv7LWuH+NCnOB5sBPk1BnmXJZhIS0DbJnjYWs4sA9u9kTvcMiWXOnDp
z7Z+IhTAujBg1N5TJlhXOTurvDfLlbUk84EszM5HIhcYo4F1YrnOhBGtFZXePNAzc/wgg6/bDUSK
a/SR5F2BF+EmlrTGvXqwqPLgSQIFyBucWI4iCdKiSMc/6DFinUORUKtqXoNOeXqyQV1Ri73m7QA4
PeCX8Ef9UjTD20/9ULOurdjbNSaq7SDH5FNBleDmJdnb7lxrL8kuDTPhLQerYwenvHn89Dm75yG7
Q49GKWE3X64h7BevhS8iu2R4xNy3rHNvXm5rLIF2S3miJyIEWq/BVFU1v8vGqy9K8Hqrs+5aJvKW
ULVz2dK2RKikVmhTUC1Iyn5rNBABOx++272ivn+nrderHFSdMyfQWGa6Ya/nJmPJ2UXpe17Fy9aF
U5CaDUw99jY1BAmKLrXnWXJvjtPed9vHLgOkGwje1oHEvKUjOJKP12MLPY71TZc5r2VDXMK0nIK+
2Vv+dIwjT4Zg9MmtA6aGLvzSwYNw7E2qz5rRmHpTlv+RkIPBI5uzshUIF7xawm6Dlheb3WnWUHWt
FlFjXexKp2G0EgH14m3Y+H33bMENqj2xjrL2GHPnIsZhUZy+EjZ/BwL7VzPVK9d8IVXmUV+2/7HT
3tsB0ihAPBkiyoJTAb04Hv5o1VbzFUz3h16Xl2k+uo3CvYMtetY96S5FzCq5jt6dGLKep9ZDwZOz
pyCrZ54inGtrZ9RPqUmvuDTmtWFl7n5iAYpUHz0Oq9+j0ZItblr9U+GUt40xv7RDvyUNOeV9DH2j
/qwckzbPfTMYFo5zsJWDry5gHxarIAoJpehDFlMmvmvq+Xo6IItOuuhtKrq9Gor1XD+IxkSE370m
rXgif+JXPRvncmFrO9tXS9pmez+I9wVQapPGhY6+vW46p7/i3YJ+ZqcwIc2r2hS7EoD1aZms7yYf
24092v6ycgoRhdMY4KpgCtgBA9oPncWyyVPk1rpl/h//Salf/vFnxn4VLA5oatZcpNsJZcmFvQqH
SCA+K46zW1NwieLRjKFAZG71ZS/YHTSU9TVAymcrGey1U0beOrEvlen4iSS7+T0Aptzz0dOcJfsA
6cY9nXFI9U6fLorhpmQgyH7M8I8+uxap0K5IBOODrwvQ/sBoBgr7lU7c4mQHzdqru261kGiF0qcn
dsus3m1YHUHHcy2Ye2PVMu72m+UuiDh9tW6om0jaWHl0Mr6QBcdZO+zkxQWkklSxC5cW27T8rnBi
FvA2OhhCG/kFHVqmn7/jH9qS8Mmi7oardNmU8L9CnBsz08+Jj6urux0q3y4MsvImyl2SRhFRUHsa
FR8UU3PlwTy0O87+oeCPE1JMCyP4BdkIbHthQy9PKSE5jN6KHStj3du3U/w9Ty3Dzs4Sm3LO6nMO
F9MOl26IACtlH16BclTyAhZ/uIqgSq9af1Frq0+e0TNnqz5R0xpmHWYOz9zQFmfryC1wjyIoX5FK
QzrDiLahooZAPwKdaXpsyLnZ+0rtgELsTJjBq5E0442di1u7/rJQmWIiWYK6xazknhQphts8mKG1
xs3R2aKbeUzQtl11RY+wJhnMrYUQeukCJiV6QYqs3xPt7mTtJaeyJRTUaX8DxecBhhgNO6S5rg3M
MCXGH8zyB7tyKHkkrmrLmr5sKaIbTRZ5aNc4dKOseWRn/dSPBNqhScGIN0X3DCxos/rqI8n0dzrN
794AM6zrs53J3bkqAr2sWx8WcI2memgxl7dd0t1hBGSRZzlfQ+oyipWnrOLuc4jRjsvZvy6XF7eN
FgKn1UuS4RuYJrnOJPs5tUjiK6wGr4z6phcfLuwW4rEz2+IODI7SGVneYjYlig+1QJu/NGrkovRr
AktK0z9XNacaAobjOFq3zRAE+zYZ5zW2kXQVsLNZ66wat4MjPrkCydn6MVcwOt85bCaYbB2thfgt
JhsIHSNWU0ZccaAMwBs8aUwrE6QI6SpMp8wFuzZ2IwQQ8XFm27NLcJp1jGmGKXXpq/J+swxiRSyg
OJriIP1p2CTsJXa2yZ466KZih3KX+UR8LioXIrKW10oKiP/K/5qtcgl5Cql1wQDc4ZdPhfigFBh5
49em5ckbGZxV1UbXQ20xoy5PVk45LZOKK4/S6tSSFc5A1yyogvI75jPEMzGVtA5z6jzWLOjIeCkf
UgyPd0QIrKKRWpWq3L0kGnxbdZkdZK8Id0ui+dgkvK/dLxSB87pO0fYXMv/OmY7KmaAJE2gYrN2K
C9ep6k2t54/Iq9+tFvxkSdReUgoffRaqX0LTkAC1qCLzoL9E1Ux8ApgL60G+tQhGlJIkCGsmezgL
BHOK+eyqPg4HVLph4as3Oy5f8zq6twSutcAoDRoznT7ogKfj1FlvwqOgnxsHsZwz50SnJl9otq1N
sSR3wgQP1lP29m27H5agY9vYdSzyWWSpWCdbx9BbiakHfcpwRf+x9iAplVO8Z/l9bjqQqoXg4b04
wcrrmvdZ8rKMTG4FOjKg06wx3ft61J9VNOaMkylmFRM3zfpjGk4xdShRsLj6K5bL5LL9yoai22ht
kinu9le9jeq6VAwcOwpPNXHCpnWzts2u3JnTG6twptIVheUsGAal7sfIuyxsPuxRih0rkI4dAjb0
rO83cbbAlYmTi379EeVstqm8ric4fbpP5BY3JJ0O6anA1NbpnOidZ/GJyLxKGb1jmxlbl3PGsVaq
65cdSnocRehja4cvnZNLjOEi5l0ysP9nHILjbwS+PXkmQym0sMulH1LSWrZT84wSAvWevW0xUJhL
eS3j+sMzG2QYzqlzx3TTiyXAz6zP2VJy02AgGScPVLc1nnNG2+tqyTG6+ryCIH5izxemaZKGFR/I
FDeHqrwMzArvy2+5zi5ay44DnYlq1qE6ba6HyspC1aSMyWP9FvXJERMdkOycn8Pwl3oTRMPGbIPd
RNFUxxu9NRdi3fPOuCHJJw/jKt40RY5oR7a3vE4ci/JUZNSAJlw/ynGyVJCCMoVgAQqcPf40A1i3
rU/A7gVARqSH5G31KJ0x1ixdOLZg4/EUvXXM15iRY05gXtWMuBDink2c6WZfve/W67IIIEyPCxLC
5nbOJNvqIiatdZxuCNP8qCtpHJqgEpzlCFFSaTpbnQ7takj80EO85LEjXcXR/GTkeXP2x0ZtGffm
Jz16nL3xeBzldJtWGEycWF/1y2cSgy02K0l89NxS38jsasxmVATFQscRCRNrPS2gKFfOZQMP+Q1s
QTly5TMtPQQFz72ZtpxR77KTDd+3SFRL8aO/CdA4ddMgjiiRN7OOzQcDFLM3ZeygTB+CuAyme+2q
LOwKM7jrW5y68WLHx3Ku2m0LTPFHqKaiaHxoqnI4IoAoeGqouozPI0/QRbJ5Bgx7k0Yg/RzVDlvk
xb9TPPhbO0I3PeefA7LyVcaEFolHgoey7+4AH68Cjbqn0ww8LBNpvxgs4u39u8WQGCscJMBR+amG
B1Y1IB9B63QM7sJkQeXVT4EIfYrJds7f7XY65KxBjKvWmX5b3gM6tGemesM6KcSz4Vym5m6LEsyR
fDLYFi4ayR/dtjMP6C2nk/CBxTFZ1ID+WOIhdoFuiXdhthwSoauLe6hpQ82R22KQclP7biwvcuG8
vRp6hi70L6s2NkyCCSRSGe77NPtujWYvNWvnJEJJkUzxR89y02uK34WIjwsVazR+Bp55QxSaW5wz
F3hx3wx3U1BdNYpCh0yyd0UWLpavE27JX65vPGfYcUArxaaLC2A4kfO7NWLxqA39ta4bjEVjs3xW
nJar9gScUm+NomH6N7XvE62Sk33HPrFLbJDid0MwHJMjEheUcq3x2Ae/VdK8e6L7mGP9YU7m0RHJ
yrEnrg1RgW+DGUA2VagGayctbFo/rIwCadyyMPsZ4IaHbmU8ZZBXS1+EaMp2Q26ehmRO0dBkHw4g
wKjvv+BcbLIUP4XF0ivOj/G4PFpO9wI+lpUO+6PKqbe+5RQr82L/pY6gpZuTeS3lrS8/FcMgr6if
TKvuQmwJdyL2eGPMd3AiPBtq/TIpee8weugWfyF2tvXXCZE9OzIdxuuAoTrtDvk7u4TwnbAvmnTn
cdkzJ5qWlZyG+yWHUXd5942BgyXmk8aVkq7KKpWA1bH/gvaBhNGtLc24GMeb2pYuxxE1y55aItbU
5zGqxJ0qoSNn83WTKr23XcR9Lqp/el+U5WOe3ixm75ykHu8zcLvXU1seBwv9g/JIttPWZ0Hs4laO
Nbs0m0iKcpyssJEsschHiop4WdsTV6vvu/ccPPiTSv+hmctin+QMq5KOZAa7b1i11KiVl3b3Y94w
0gtutJIPbem7BwxczP50OYXZsHhrowDJ103dgxPbq33q+IoBU0cwlLoXEUPMHwHOZARfojHg2mNE
wJaF9AKv3GYay5jziiHLZdWRksq081lAVqIVe0KBcJ6X2NuVaSa7J6ESf99dlPzlRLJdOnv52kLm
tw382AGAqd4t5nWrNo1SHiY5qOmFEYpTof+eIhYfvqXu5zoZ9mW1MIY0YasPqbEJmF2tYU2TbIpJ
/udRM9b+snf5LMNe0ugr2qYT9aJFZaes7VFaLCVS3XpbrzdwrpA3wrXgbxvy5lRGPzQ3H9mQb/20
eIsMkCNdTCVhTouxaRmrr3zBkd07ajwIsnntUU8rRwczd3nGXCaLOSCTgHSh0rE23Wg/kutrhH6v
KtpRYLG1MbGzwuZmeb2984xyE+Ax5OncPkU2MzzFNnRDvPFpiZHO/PeWbefvBIcLQgx5i+u55gUC
9WfH+GjYGHlMq9mMbjownreO9lg95BzP4ejFr9EA2EV6V5HwH4qC5MPCVV9T4WBL1bgYmRA+pXl2
zdhke/lfZPA0yZfn2tDuWY8INuOBrk1F94ycDjphbo7gfTO05mVOqd57XWPzqTID9wltHPll7ob5
h3vZDZGwNnD/36KhkLD+yycxptWxZcMdZqpMdj0Pb76TXMFgyP4JHOQvKXeS7lF6hCsBzndtrFbi
L2+Lg0o7Gu2Llm3wjX1elRrdfE3/U+1aMqCK2vxe5BivJWqAYCmuGXpT/xZdsSWq6pmkBa6MilF/
BeDYzS6MkKReFeMhydWd9qzX0aigPCO6Y4YJ4wvpBUA/8Frouu3SqxjHu99Z7Xw40kTRk+b0Z5/+
hXvwkzxVteUpqkELD/qfEJr+7u2WHgRVlAiBw8sWf3Hw26Qjxwv2hU1PIItYKna+fvzW5z7mKhRM
YdPyO/z3lyCO/L/ZtdkkEiHvXPz6rv/XGFFPLoblX1YocX9f6PprMDFNzs0TT/VxRYa3grRAAvRw
ryOrZDBsnfKcomUqC2s7FZgMGAoQszCEjuXzaCzU2pCKzWdxHMwOoRLRydr6MhqCG70yPUNwwtng
aPLazOGKanFhxm7fqDze5BERDJ1nT/dVsuy6hUew2aAhjLP3OKt3MmBHTHXcbr35Bc/Ub+uSg0Lu
GT/Ns8h7WOiozY58yYwkbaDJeN0jLTAQTWJayy76FeX11eQHxVXcPAE188LGtx/gCWKmCrbQrJZQ
DknPCr++Z9cUhFl2lZX2XeN7px5O2Uo/o49pN1GApmmeGHpQgiTY8D5Tdri4UbBd47aiIu3iNWFw
r0wDUqtmQVkxG3Gjm6awT0EKMoRxyrDB/HXjjcb1RWoFqjU7VBaxm51yvavraPGCX64+s1Lo8dW0
MRnK6b5Qgg6mKn8bEld22Zv+yXCep7ylv2Z4GfiTu0py3nhnhukyd28ISNsnra9+rpn/D1D+3Vd1
/VZ8tf96+d4fVT1rFSfdv//rn/70X6eY/elftP/+8x3ir+oCy//THzZlBybtrv/S8/1XS1zrz3f/
4yv/b//PP/D7j3P99W//8oHWurt8NzRn5Z8h/BDT/pM8+zds/65X5dcb52f7P/9H/7d/9we8X9j/
cCGDAKKD2iO8wOUe/wPeL9x/gFW0XNhWQMYukWT/Ce8X1j+4My1Gng44bdsToEfaqu+Sf/sXYV4y
zNDIMK1BX84X/L/EkV0QcP+H3OFT3bmutC9jDtheHg/gPx9IPl2vSFV1xs+5azDel+adDx6edfw/
gRf9+eT74wfxk8iOsIXnOH8hiYpMx3kfV+cS503YB/pDusY/CQ3689P0P36E67q82VLy5z+/ljlt
ukIXFaZdNiBB/8h+/V5VxnOcwq3x23/y7IZZ9V+8d1DD4WM6TEn4lP7887Km8/zeqM5zM9DKzPUQ
x5s+as0X4WTGFj+2sZV2Nz7NNWV+Wk+EIHqODcQM03YQaico2TWb2XMLPequVQNXGj34ZcTIRKZB
BTT6yCQSU01bDPf66MYJ8qu4k/kmX4b5wQE/8dhYc3mfJip9YGXcWHeOGMpyb85L572zv8FZUSJp
hwgTeCWziigJ+kMRUFEB6oh9+6l18jq/8qw6v4cig+IxcWrG9wK1qhl2bT2/j6QzzyFRJu27aeXN
IWevuTGd3KEKi6p6WgFIY1BQzAXHr2tV8jrLIvm7D5omDJbeOXSlKtbFbIMY6splU9CabeYC5XeN
/vRacOlhRVNesIsqW/7yWqk+iiqurqVZOUdVINJl+m0gQUZeu8UThvHfoNu/HibkfZNjqH7TGU6C
1rFoyxGhdRXsi1liMAVIT0U1q4TJaE3CEe32/NGNXVkSsmQUr8tokW86iIxkGy9A7KUIc94vrjXe
1LJxydlSCmpbnRUlcznZXDEXAohgRcE5rXP3V7MMFavCeTCR1cXjVeoKa5sWDlnQ0Lu+GTbMx0B3
aHFQ3q8D2SJFFUHMitcF+dmDFL9LezV8MAml3c7jsvidwV24LgzP+Z0U2CFDSbL0K/cojowGkTA6
wmHBgpMyTgzJLO33g9c3Hds+DaAmu3aGRTFw8YC1tPve8QzvZI2Wco5ulCzT9lKFDQ8gKBCieFYh
UMswJx7WxCjVzg1srsRfeQwrfNSddo4w0o+nfTJIlp1zMHEhAh3AbJel+WWiWw4+uo8WbW+KEo2M
BvI7SE1jBVAwMl8Ql8UdmSC4njOGux1kgiasSwfnVjSb90WGeLjA2oumtNQIX33QRS3iCJya4lcT
5M2DtRgLMEjSUNuLhD0aJnwnPfLLcsmCTzk1+qE2OvPY1IvP4a0ClFyRGJ6MVB96ovhmvILYMln9
n2Y2W6TZsc9xsvrGbGj9pmzZebxvyLlADszK1pump6JGvKsZPPRnuRASCsaD7sDFoSd0ru/JPYVL
xJby3OcemJfAYLvP6J3ABdseHqfaa24bXHmoOdHna6v0D2ZazyxoyE+OenYYSTo4V1x50XNpRO3W
RImxiVy72PrmND/lJapaGx/gaqzraDcr3/3QObpXayZKGH3Zs/IqzCrIOMu70asxbhu+9d05pbMd
qzjdjB1ZKHC8iJabh2ZjLRadmt/DkCiT0mIoXAffbutZ6GarYTw3DKzOSWeiRsar/K5t9hiJnVkP
4FVgiDgtDBg2XpE0j/glred5cCT62hZkoWWtXdRFD0x7JhpsKnR0vxG/H+Gu2M6UQN/hpTQ0U78p
HX/fU1CueXLfYPS0N2YuIHcDzUi5UvZNDMYhSJlEBsw8rahd1oNur4Rl3xgCssfERmDtFyiNqxEd
aakHPGSQMUhyhDZqe8g0lt4HJIXfDGWZ/ZzJ4mNIGDeCTI/DZuynR+TBdEV64jYPWNbOlOa/Zu1B
gR3Z9ZjIDc5ijNOjiFqUhLFeXqMOm2GKQ/UFQnSCZsWyUe3o+ZC3TAImEeXHoI/kuzEuFpm7Wfwd
kO4ZpooRRglBdZN0+n1s3LfCRC6K2qXfJPFc3NZZh5triuJmNSN7el5Qu98Uhdc+BWqxj1bszb9m
XA2sA7GPl3WNzCBgqzywEfr1v0g7rx25kWxdv8p5AQL05jZ9lmGWV0k3RJVaoveeT78/qjd2ZzF5
kuiZwVwMoEFFRjDMMr+phjq+ExJ8gksKDz9YD+nFN7BUgXJQbt1KaR8o+gRAyaoCWeqo4XCvchSN
sJfWuV7wNc4TRJWUghYlXFTg97mvD/yrSzVlnSDVuA/TClFgIIbDEyTV9DWChX+n9Y3CF5FBGMlx
Iz9DF/cp/SZ8llXWq82T1kUo20f9AJywU3t94yeS/MONgT4h5aCU3yySyHdBLVt9W6CQe6/y1kCn
b0CPwgyQ4Z3TvcHa1N+XjTTceBJ0QYlfDlkEKk/soWIHgNPaZHJyQ03S2SPIQxtANU9+O2qftMqx
kmGcFnWl7HV1oH1lBs80j/HsoL15M1SE71wJe6ejxsUa4cMYjJookDVgC3snybTQhgoRmmRjNShX
5aX+EjYIQvJRXaBXQxsI+yKtAHfEkvFeooq9LQ0fiFNsZhpIne7RkNL4QS216EgT8xagAhY3eq/v
2841b2Kl6kG7lyU02lzbF5RywJi74V+V2/ZAQGNl71YA1hPdeM9otv3IfI4eMsq19aLHlnSLrFV4
W8su2MwSr7wnjO50COEVzUwVL46THlE0zhwpxv4vSLAXjfMHDliUrWQtK2nIueR8W82H+LWiB8S2
5aJK0S8CJKSKPi3Ktgrf9AwY21ls/PB3TPn/khqLaj+pSuLUr9qPf8IzFMxkC8Mq3SLRn4Saao7q
tao09+T47s+4KvbCiHQrRVqQnm/RDoTETB7PIXbBmh4iH3RPqerBRw9vcqNAZvqkgxc4tzQ71RX+
83RANE/Nv+u15+gL4ar8Vdtv/LUmZqQE35apE59Pf22VgEaNetCeNU0PF+yOiHhrvG65nbjt0eb4
yQl8Jog79MOAs0e0c6hrQ3F0c/Je6dVwv3XoNnmCtWkl59B7wULR5DJyR/cPiVJ0XBWRLGESfUqh
7MmBYWEHD5oaYkHx1GuO9V3JRNcuaOgvlK7+1CK+ZgqMR9ceiTcGQz78a7Rr9YmrUsi8T+4qDmon
kSo8Iy2wk4/lBg73h1odIungWHvkR9Rdtcd/c6l0cbmDcJwhX0JkxMAjydS+/gQfaJOMRd89Og7v
MvyJbflD4/hvUa1Ytxvjra222jrctJ85Ak/fr2/fueU+H3v89zOtx4xAMEIB9L5U62+STHk6gFZO
76AnYCrcYWGql9nS15lOPm6X1hmSwAYa+z9dnlAle70+m4lZzN/b+3w6E+nKVKmJ1iums+23/ui1
IZkr9wZnq7136Kt185rsteP1MccNMt1AuoKxr6TJIm39SQaokp9ZwmDecwf87nXAL6ZRGht9FEBF
eaGC6Y2wh9cI7ktqGEuDj1vj2uAThUpkNEq0lsx7v5aB9Q8rPzYPYF4XzuSktva/yzoylRVVxzRj
eihbnrJcjqx7WlhS2pxySq1u8KDQsCRvWQvRh+jmt675cn1l53aLQakeTV18/fDH/Lo301ZtSHyF
e5ThmkPAMm8svJsXZNEvs13TQN0R3w0ZNxBNnBy+so5locUQGbrJDqb0MRbqQ6dTL8VwufechdFm
jhtmDiKehzp3my5OpmShptpT37UdBzER4TOtQKRDJyuNhZrBTBJPbeZsoMnGUM3Id1s/trW8EfaC
1+ufSSIKz72h5uBaSCt0ITf3DmSFtaaiDgzdRHuGS2ysHa+l+xiqPQCJbB1hPKhkSJxZCRB+PfHM
o6bE34tB9te1JDd7s7ekvRnmCBjiXrHLcDZL11lUGyNHN+P/bdbajVgB6MsAnXR9Qc0xyGVlD6QN
wHlaqo9J0sffhhztDE8aioULXp7ZRZaoUhEW+c50JyZLTv8R4ek8thFXbG6HRs0PFfHlzhSK4QlC
ZQBsysArWncVeWdAd4Tr3RW3ngrSJKIeCorMAC0sJNFwKmMA6o5v+XcEMy4IO7eEN2SVYvWAMbqM
ZLCKXJBY5vcd7gVrNFizaP+vz4QlaYQaTIbSujrdrlZroZaT2amZfnZe/6ZL9cJhn9miX0YY//3s
RaBEByLAyOzWBQTipuKxUnH10II9cmcLIqszt5eFCwuYd+bCCZw8B0irRTqoZzsz6zsDmevYzZ7p
0j5eXzLpj5fA5Jak4oiFFC0qrpJpH6ZUWlFo6hwwKyjQOKq2lhyeUq+RHvqkf/IjnepG0j/oUXL0
uuoxL7pDrOGoXUMVBO+5rtP8UaxlenctlEMJmGtZIuWQC7cCQYPiaCdfjI6RFNE80HD2y6BKrxK5
pj4Xw21vzeQdBMZtjg7Kyud+UWLAmnlysoToJW40O5NcYNzyt2aglgUFD6atFd9TvFK4HZSjoMnB
VpFpaFtK7lHsahHpHJ5CA8iSYgLLaZGOE74Zrnqg6HUjts3GEcwYLD8YVGw+H/3WQ6lMuiPw+1Zr
gl122WM0KDQp3Vc/scB6OOsW+WJ5wN8P6k9P4i6ap77Rq4MaiAM41045OKUQ3grAoNah0ho35J9k
gyhXyytM3Z+asH3MBHGXqrUdmb0d1P2BZn2wkuE15J2LNw0Sd5pBk1UuDqHUNVDQQsJ3UftZS93R
0WCvtNikQjzXPf3GqsIfXqG+t7SbV33YoJxnLlySE/H+P8/a6PdHpCnLeOtMAy8LAgZort4utx1f
9cVAIBPVb/g/K2Xj3mAw92IWj158U4CLtLLfEKsbO092wbY8XN+icwfh/IdMzpxRyXBpyx7MK/wx
CSav/pdRqwux/+wg4ywlSaW2O7X6M+UAmpPMbONnoeIBdz9TvVgI8OYuj9GShUIcRlbYR3y9PFA8
9mDkFrZDPmGGBnp/D5mHLxrSNP9+xc4GmnoGpHluJtAB7Dx3NpKpwNl88suF62nu5VBVsk0auTQ7
/pibnt2EciFYcZrldi6BW7AEEHBdmdnX5zFxnPx7D9J/pTLKC0UjZZI+Gm2H2KAFHzqhALE3o5GZ
nHSyuXXMoD+pmtf9ClMdpIll1GhoZXCKpaE59mluHiJX0j+v/565Dzi+lCKxDh6bU68/BGFR61FF
W7E+FAWIsuZuASysfG8h75h46P097/OBJls+pNMpxJ1oG8/6jZ6u+x+l3cE0XJd7YQvDd2c9Kmvb
REF/BYfmriERQgJi1x+CtXyvHL0fxkKcMHc64Bih44WOIrHTuBnOPrYDxiZAbM22EA+ijgyS46l1
FyY9E0dbdI8R1R/705o2Ns3OB4nDuDEDteF43MMdQWWI+Tr9OsFCGsXHkdWKrizI5nrhWF5OjnEt
8kgTwztZmQa5rkssqHitDVC8cr8X0XHxrMyUQWj2a5TrcG5VCdqnYZahSoULA8xJZETmUZ2nioVa
JO2nYlOkA5oqPhwVtwoPheAI28AxP5HOxT2Rgg0WORA2iZcpNPkS4DqcExCmu0MhwV34zLNn+uxn
TuJiN5TMTmtzG+n1U64+xoX/ev0AzQ5AY5NcbmwKTsPNCPGtXtCArEK2FmzB+LtnTSOZVu9cuWlc
x2ksgxWcRexHIoZW6dct1NeIzMLvtUO9NfaaXv/lUE0BEJ6iMymOfs/6Vi7MX2k3HEW3efNFwVy4
emdnePYLxn8/OymiJYaFL5V2rfZIPI4gLfnp+hpKl/vVtDS8F3T2FIgiaxIYUuGrNBCRNIzy8hRI
pgt2WDXyExi05iGLXUDVZu5tnGqElhA5HTsAXds4I1ga3K61gcn+RA9zuEk9cym1mkkYUWkbM33K
MvyvyRluG+zPRKGyk59u2T1GWUrtP0E8wL/V+27pa38Ftfx9S54NNrUpbDKlAX1S2YEQbvJIPypi
9gPAD2TCqLjpIvE97zAbSNI3wEib6x/BGicy3WlAapgndxVx0uQjFESJGd1Qm8zc28PMfo8jugME
0yYMjUzH7xoenRuG+j5LBliDcQ1hZiC1skK/O0C2TrdoaOAaYEEsw7XqN8jOCC9HkMcGldutU+m/
8sqUb4oBwV/Bqi2b8DrFEALNUEfMmn0PPGnTq8ovWRsQkGxcAblRK3pIWsN5dDpJpGNDKWIQkCCC
NOj/kGoYYTBVXW2LJKy/qSAUrPCTcbehE1OiaamwDkObbLTYbPZGb0gHvTM0TE1c/0mU1H4fUend
6JqvvVqyEO2CkYzukCQeU1FHOFNvzL+giGt72TH6XZzFACuj8EWp6mIDEjwCg+7C7xuGHnmnFKP6
SKrulKZ2jkMfyPdjhX2TVwmKmFJdoYPt8s4XUXeUo9i1TXyQAH26iM8aCCYrbmjholCjIC00iPbW
AOtFsZWBuSWFDq6wUBDuArc/IBK5kvJ6pAOFNNqdTH2gBoWSRlWhsICQDNIPQAUL52g6av1TEtCA
9BUn25cOust5K+f3RkD3dOGimFj3/u/uxWJUVwGJ8LiOx/zspkBVQWgzq7KrDV4yCKS8VSf3Jl4b
6/BYvPGw0/kB1r9b2rlzMYw2QlOI2hRdm6Z7uK0PIA5qm17rxsUwqUWvv6dllni/rh+RuZsQgAm5
JbUxyZwGiBhiZUDhK9sQy1UZfMjhy/W/P3fVnP/9SYyE0Eum+Rl/35A+y6ZBY+HZ7L7Hg4pwvrZg
diPPVKGt88Emx522eYpiDR9L52gAx0T8qJaMg+fJIxezzY5egF2sSHHoxs21ezHN/GMviw09uCJA
x6kk2/VCtDHCId4jn0AXVcazIbOgNSPAjYoxRdSdE2HjAqQNg5FYwPiiKtC5yVsffaYSoc4MxMlQ
9vXb9YWce0/O5zYpC9dAtC2DazSRzXu4ZmsFZ64cGbHro8xdmKOZrkWyoGGHOgmByk5EIm8o7cyN
0nVnxdsMq991wqTQ68D3o8eyMxgOiWl+uz7w7D48G3gS1PiYQDFSaUuWA1vbXfnOQglldm+cDTAJ
OtS0AOHNzBxkBFDV9G6NMvhLyZ2jKxlvSkq3LRNxBfvvZjXO+uz2oHeP0CrUXiXGYsQvkOG0FgoA
cxfF+Qeb3E8lr2upxqXdIyfgasbOrb/JzsfIt7o+k6WNMTnH+OFWsUM446S2guqjAfCjK34qkF2l
Ene2/NbR5YW9OHt1yFTXZAX3dB6tr4tn9vDNdKOyU9/74aLRvUK0qIZLRaaB/0aKvvjC15o9Yv8M
qIyRzNnXaoKwHKqoslv1e5zuXNDb6UIwNL/L/29KyuR4Fb5g5Wht2HH/XVZgEiOlcP0zzQ6g6NQP
R29OAIRfp2AGaaFRJwRsdFdlYPW9hSWa/fvEjDT7aDSQJH39+yUGPn5R1nbY//D7A0TOhb8/+wlA
mpO3AxMkbP7694UkDLrYrG0tPRWashKlhwLEyvU1mh2DJp6qmGTKZCBfx3DoXw6p39pA8vdZWm0H
LbuRCSz+/SgGNs6EnWNJZFoUiREojmURFRAp23b+9wQNy2H4uD7G3Nc4H2P897MN2xmdIBoYYAlW
8D7gVm1Z/sIslkaYrFUSpYOF1I+dAh8vk7sOrcHrU5i7v86nMLlXeCzFIMEQzqmLXVU1D7HhvDZV
L6wACG6uDzU7F3D1Y8JDbjt92/yKSpDR1nbPJML4u+cuckhY7mm2YUgEaxIHDzzhZPN2XV0R6jZ2
2f8oqgcg6Nd//9y+RR1WAkGP2BGFtq9fWzKEKoAiY1ex/4G/8qH1vGeUWxZGuVwlSyUWpJHPKskX
k0g7X896o7MbGZ8a/ZgJ2cIXnwmpv4wwvWZFMCLkY52N+lK8kYdjdQSK/0TNaFtZdvKGnfK6enWe
9O315VuY2PTuNaKsFXGxs7MODWQ/e4CV/a8fLCYG5OPP9xcpkX39QKjqgx2zOrvABwhs2040f6sN
ilGyBk5l6SaeCXbH0chLDB2LPxRSv44m9mBWRa23m15HXQzQcPguFA+mL9/yXZEDtFYiTkcrI0jQ
mVCRZwWXZPoDjUwMI6rgJWyjp17xD0UkHI3gs9DJbgZ9W5HY4lIm/TZ0VG57B5CoGRmfnUOAK2IO
dP2jXO7pr5OYHH9ZIJHUh97uu/wgScJea+40+dv1MS4jv69jTD5L6udZIbt0JoAjtqCCSHRR4YhW
eu9t5bK76RplaYvPTwtTSJ5iOHNTiFJRW0FjFb1tYMTzO/pLinfJxt1SbwAxeOvjR7gu1sImWNh/
f7LCrxfQONN/hh2PwNl7oGAnWSdscUQAN4a7N3bDwVqjjCVsQVeukYTdXF/Zy8v763iTLYitqSA3
TmergfaXpGPtxlZsomQHQuC/XdHJRkGIoUnjsb1Ur7X34kXsNvJHvvY2+qbBteiHts7W1GQW5jeD
rPo6wcnW6T1JAyXY2/5bA38cGehqK21w5t6grQw6p9j4mPeu4UHu61vxm7MVdtcXePGLTrI+qTJh
37HC3U8XVOE6OaFlccrvnHfzEO6c7bCA7Zi9I8820OQFU1stAdXe2YkA+hkvaF18WpjQwpZRJzF2
HgYZ7QXuyPf0Q0cfPCZrWbXdKtg0B8y679ThuT1Fj+5G+n595IWpTVkuYkSrtuBdqzuMzdIHEybd
9QFmrxkAiSr8AbpC0waFUmhZJtOJFQZQ9Mi0xcIvGVQ94lqQcN+aIFoYb3YldWIn+qCSJU6r6EUm
Gm7bcsdgfu2CfnaQia7wu0idYOGjzS0dwT4gI8lSKaZOgn7fLYyiryVezhyJlBL6sbgwl5lqOZ0X
pkL0BCzkorGrhVFm+SD/nfv6DSPwjberVmCKAK3cd1t5k+3Np6Wz9ecSnt6WtFFkKJ4j73eaywDO
NHrTkG1fHYR3j8LDrTjozl2LoDn+MPTtqjBSN2HT3DtVJd3i8CojS4UjMWgxqkJQTfI73c+LO7lC
EE3xY/1T63wcdtXA2zk5slBKbAqPVYmaCqoBGF/IaC8g7Y8LSaipxwSN6MdYKcNbzcOtoU7a5knK
gPmUpq/uAWvg/dPkvbyw1vJ4aX2ZN9GCItLZJhQemwCTSgg+IkUEhsguTP0bEh3Zu1GJ5rvaefEP
CKHZbdj4zQn0RorWSoqFkao8FLkZ7wYjSO+SMhCfc73z0WVCdhlgMDjTKvL7Taurzm/dUYRXZACk
W1Ua1D0ur/GvJMyE32HreL/ruuK2jJvqIzb6/uf18zczLdJSCnCqLo6235PHKHOBboduY9OkHlo0
hIz2VybUBoW7uAQMhjb0b6cpy4UEafaGpi4HWY8aCJTBybC9O5hS0asAMKo7dY0e/lrYAjzfACPZ
CRvv9fokZ1+k8+Em72CKK0MVM5x4Uybji9Rv8dDYoCvu7Nw75xlBr+GtIrZwP/PP5NfSg3hxE4C8
hgmnahKVaahFk/chBkPpBRqqERHVhUQZ2SGeu0S9vkTAfh1lCoxABksMMFy2lefwrbrTDs0BUMuw
wqXyJt2Em+Q+PVxf1fEbfT0RTMuSdEU0KaKKU1hJIyGYT0vV1tM6fjQa+NJVNsqLZnVTpAvHb24J
x6BC10yLeU4rHE7nxwVC/ngy9/ovV/P8d6vFH/n6hC4H4Yhzk6qUww1S0UncomqxUMqIDml6A2Eg
ve9YjYV5XK4ZQ8gi5RPIs/QOJvs+aQNXUAF9CJobYK2UvJVV9Ayd7f76TOaGUUUYtSJdZ1CD08sK
eGml64ktNYGdltIpdUR8lDrl6fowl71/LsXzccYVPQud2x42qdQm4OvWybH/0A7lvbepbvUXZVjJ
J2kdP+C0/Nzeag/+t+tDX7zjk5EnC5nHuVeXVWL3mD27TgM2K4OoL7aJsWoCP1n4bJf31TicwsZj
84GmmCapyNYg/pNmY0i70XblHrLNrt7Vm2EbbJFxWLoeZ7/f2XCTADYsecwahkNP96+0R9zWCVRt
LZuITCEUeRsb6n3fFndxNNwNQ/WGdY3dFNWzRZ8mKIpPMmpvc329L2MNVgAcATwFyTBpckwOB74R
kpB7mR111mucJ5s8dj5gsG7Esn/VayQpdOvQKN3vQJbf0jp8h8//JtTZjYR4ZK0MCxnwzLPFr+Hy
UQHfq/K0ARfIAH/jJrMlE+kspBvKAj5tRoXKkNal8np97nNfA1ibasjEi0Q9k/tb1VtX8kC4dPlj
Vz9bMbC28vn6ELPzkWkfjbIZ+gX6SgPaUahGYXfR98rqoy2OHq89BFxf8MIbCyvA68PNzmik3EMG
UnWkYr+eW8lK4gAMs53r8LOr3v0NcPPWa5DU/e/GmdwPKSIr+K4Xdpn/jDosairKKyieXR9k9hYC
GT2SeRST2s4k0g5joFsw8G2hdwT8nzP1oEXIv3td4mJhY1qfYRlhzBq76gYLMB0r6ijfIdWBDL4m
DnetaSbI1KpoItFQwazWj7pgU6gpbtRBLiw0M+YuLoAdhgj8GczUNOBS1dpD2IKWXVCi6PLpYduA
2HAdvV9flLkNRRWFBrWiA0iaBlgo2uq6ExV2LUUQk2ECZM6LNOhPpWp9N8wlwZvZ+1FXLEPhtTHB
1E6OSCt2jtWrpT2GP3eh0tEcjqt8bzTR8KNAv/FBhgpvrhC8ErMVVtHoyJcCaUsE+9A3tehZ8HtU
Ta+vwcwuB84ICgGMOenR9JJIhUBpe62zwRrhRKFg/pbkHdrYGXSF6yPNRA4Ux8HXGRIh0UWEhwF0
j3SIZIvYVOnddzXut9cHmPmcDDD+F7Yhp3ac6tlD26itUOsMIDT5bWCOAgluudJ8MmU9C08hxl7X
x5tbOtqHfBOyV+MC4ODj8uYMkWxrUfGXK0nuxjc6GbfP8N/f41/Sj/G0nM0rLqRGD2pc1kpvl0LV
GG15xRct3A5BtvCCzRw8ZiKqBOJc5BeYb/yLhg6GP64+D2r6AQYBPUYLc/f8P9h1JtByjVifmvz0
bvU1XKP1nHEw4VvFIupwvtq/J5H4+/onUuY2HWhAtCYBXyoXgEDyndrvAdIqUaMgdedJyPBqUfmU
VZr+mIi5CHUnULe4tkdH0QilbZnl+mvToz2PH5Z5iN26eIdw2nw4YWV1qCMbqPUqRSZsurSJ7AKz
yx2pC9atoKbWqL5Gu9w0i4+6QYSrVih2h+7wW1IbaVsPanGUIUNsB8fEjwQlMFxOhWDvN3rxOw66
6l/H6tbYzAFKy3+AqI0H5mzjCEiFePogYY9lIpvmPDZh+nh9fS+X9+sIkxhMGyqzAdRpV8ovBYs8
TD+v//3LVoTJAFyVSNaM0lXTl6BGct+wWCfxcRTlfvfxYKD47G+djfMiPqgPwhOCFffmyxhnWntt
nWyjG2QuqIHvi7W/W6qDz84XsgyoP2nMVScxQY7WJlatqGdK+g2eejchpY1/fTTGGRvEHKC0xtTg
60dDS33oXVG2VeQpdLRAcATcDvICeP/y6mKQkVgEtJ5O3DTb9nLTVZxGsWMMO6Tup4TJZpfVCzO5
vI8ZhHYlRGqRntU0JEwUEd4ujqFm7lcnMfGQOE6x2NqFRBBrz2u6vUDpbiFInAl0LLIPSIsaFzP5
6WTTw8NPlS4ZbHUv9LvK2yi77CHZBKjirfTveCNuRyFZjAkPOHOpt/VCvj9TYWB4C/CWQSGMzH+y
Q7S6D6RGHWwXa/hbSfAQReyT7KWUG3Rgfa9dCSmuIG0fWXtXLBP8QhEkwSusI9BRDEQtZJhIkAEX
vsVla9Q0OUQqaYlCAILvzddtpQv4D2iVaGurYRep6+yvsddgYqNw128A3NyXx2qd7NPP6+f3cp8x
qj5C3yHTj8z6r6MK8Pfr0BxsKpy7TuSQltZOyPqFB/LyVDIKVQlGAnZ8AYiOpUh0w0ay/TLvD37u
JVtFSD+uz4RIhd/6tZTDdrYornARoVc4XUFXdXw87WSb6riGMx7mNWIhPcXOgFtm7v8II8tG1vOx
zNxHwbCeBPaZY4p23qAVC/68RE6zKsW1FTYEf/FaUI1VoujH0teQF8lw5muBWH1P6PA6ebDL/e5R
cLEy69HfRcUD7cyDXOanOo/va0zXEOtDsjOR132UYjHXwhLBTVJdm07/3MgDkCY9/ylWUOhy69lN
nR03zTYZukc16U+9oez7wL1FHwqLLQG/u6K8x2j96CKhqKDsEaBi0GjhZpBwiDAxRkNZUXCfEGVB
34J7qdK/Ra38wynw98LpM8S9GudWlBvYUVpn3VQyRyyX8JG0rNu8F8AAR08oqK+bIQKCmz4JAri1
IEFAASm+rG4PVq3jq2HpsOvz+1ytbxuIEr3XvrUNOzUPHtouutcK6bnG91VJ0aK2ZP+exT94QxTs
zB6jX9PLnxE0lHe6n6A1DrjEMa2bTgzWTRIeyDTylSIIz+CAni3UR+CTrcVQ3gfY+2Cg+4imdbIu
gWuvBiLu1uu2kdHetQJ1tFy7Qd/rkLXKxkL4W8SHJsqUjWgiiyd1942TvZtIoqYxAtZasgoTvEcC
ljDrfvoDTrpm1LzggodJouN8K335LhJ6F4c/YtPEMb+hfrqFauhvkPq2R4M+2MHKbTqodoWJEaHL
JkWKApFQuILFXY6jcuXkWLLFB1YKvXV/h4wLWqgYU2bOjohm1cbNDf8/XChR6RFEuO8CfrOtsqW3
T2pu+ulCrDFT+xgvPotitUzDgwrI16PuVkOlCa1oe8f6zb9VvlnuynmpVsONvAPNbqziU7I3twuH
cu5Mng86/vtZhIPbttpYg0hbGo7inXSL2u9OZzzMxtdLb//cc3Y+1uRmN4GL4dIu2n4erRtdXjnC
IxgHBx9LZ6lqfClEQthzPtZ4453NKzKSWvEJW903/8PpV9WLf2scspP5oG60vZmu2h0i5MhzbWQ8
ejblqT0s1eMXv+fk6g7x+S4kvme5bTa5HW/Te2qWd2Pvwd/Jh2yNIM9m4WsurfAk0ZF0p8kSVng4
iTgU45wA42uNSfdRfyarwxruFB+HrfUGOenbwtBj7j293El4xkCTxp0+DYg6Vcaci42k7r3inrjf
CO/k+k7UV3+jK/pdFh0SmUh9XyRbZCQ6f13sg/31X3GZfZGK//Mjpt2JKPaH2PEkGw/nVQPz2MHg
JonxmIqKpYNz+WR+HWpyWjP0kX2hlJivsgu3wQlBguAz29KXh0Xoiivv19LxmY2Mzmc3OauyiLl0
zZAob21xL9hq34T1z/G4Nvfhzl+GrIxTuPJJp/X9NnJ1VRBF+lnaDisVb4eX9g2jdTgaLIW6/5/J
jfR5GhegpianxYTdZwiFaMsaJHfkXVcjmMMDzJGr2/Y9P1b7cLd0+41/83KC/4w5OS4dfViIOoyp
4nmVdNAsqiSUTpoTLTEkL7ng430E85NCB3AwAPxf76MBleBatBTW0ngHW4HloXLXv1J1tbX74SY/
6juQ7tjRj6yV6l7YLN1Gc9t15E0Do4NVdtGroVPky2SIML3uCyfbeWglXz96M8U5Zng2wuTGFSQH
k4ZOJT7muntKds3BfMayYEMWuXF32sJVN3fdSIqBpApccMLJ8SY8u9+NvPdxAFY5ftUxOfl7z5a2
4iFfyPJm+vFM6myYSXqOBmeWUaEge8az+u8msnPsT4LtPdOCWuFfu1Yf4vuf3VrHbnkVblA0vq8P
1l3wY4nEP/sFx4ahpBIhXGBYapTc88AV7U4X6KAXK0zqVtc/4dztSc+QLUqBmyLWpLxqDggnV+Fg
x7p49IfvKWoNVdiuXdji1weae6Yo31J4QIlQukCUmFnkF0rJy6hTwXW0VRHe4ECsNK9F9Xp9pPlr
5Z+hrAmmSSuxMIp5hOt1vQ2fMIMDl2atQWUWfz7XcpBzScLmpJ9Nzpo8DGaL07fBiAImXV11SpJ0
Fcnvfkhmgd+ulUjwGW/jLlhY0z+Z4MVlZiAyhOAYhf/p1wvzyArdTrLB+uH8tKV7GGwSc4UI/m9t
G987d/kG46Vdecpe02/93qBbH2+EjfYQLxyaS82BcQX++SV/VujsbMZlo1hZK9n9jbPPdt1BPA5r
h+UGBrhffBRnH6mzwSbLTUHeLWRBtDOrL256PDg5iWq+6/OqfdMUPzhKWtRt9FSTIOFgQ/2atb5z
yBDz7RaOz3iFX3wApOVGbWgZWfpJeNsLodG0fICqsVa69zsv5G3d/by+n+fHGJN1ki2axZMjqgRq
rHZsrqKydqncH3ANuTOR6L0+ytxFMNa2AJaNQIVp0cHMFUzEHcWmqFtsMEVo967eWBuEceOdHkr6
wiGdu9moLKuSCIhAQprv610u52aY+K1qZ1gOiuJ7QP53fT5LA0ze+awjM3caBvDSp6rJT5XeLLx+
czfa+RQmz9EgmsjA8vjhWXarGnd+T0mj+3CIKPAeX0oU596+88Emj1KO4/Yg1eqo5GzeyFngPCi9
bGxqRH1vTL3xcbdqEM39LfjCKQrM8CQFircpc7xb4ZF77/XQJCfT80xzoyiJineQIq3rWlY2QmIW
Cx93di9p1HtlmlbGRdkswschbjPN1oWHhLqIiIStWawX12TuYNAO+b9hJrGxoCe5HOOMh0/Vjbw2
fwUbHE+3mAUcET9dJ/fF/j8qVILupxPMrAAITG4ezWj70K9UzqKU8Z2jvN3hqt3vXC/66DAZPghu
0O791FS3tCrx+84HvMazniqu7rm1uK7czL0VE2tJkWpmu48xC68eFcNLzblej80ucuJTof8kI0LV
egGJPPNJv/z96XESvNK0EqKu2tv7/rOV/YrSbRP7C2dqbhgoGyo4EEQfLtAwRtCh1AHZzIl+e8aJ
ie5rw1h5tblwOyyNMzlO6I43qPymJ81HMbeIdoMVHDXXwa9S2V6/h8a/NHkhIEwqqN+DbiFImFx0
cQyhGQ7vqRB2StJ90MqmjG4EWISPFkIpQvBmEX7/D8akFTJCS/6YIny9XIU2ULNKD069GlTGqENW
HzURde/MkNGNxcj1HdsabEbaQX+/PvJsAUTFuUeHdWUA7JkcEFcgkETLmjPp7NEnPyE6jGTJuiBJ
Vnf5KctXwesScnhm74vnY07uAVHQAlbYsC3zJsjxgfechV05d9HQ9DRBvdFduuiOqF2oh3iq2q1e
2mbk7PDQPShZ+3h97WZHMQ0NyhqllAuTBAHd1DALTbuADn6IrQjBiziRSYvxXLo+0txjAtwK7U0Z
qBNDfd0fqMyJvlvqML78Q31fHcZ6grzY1ZmbD2cYOApoKp0WzNdRCjfOI4yyT0OsvRiFdpejeu5a
5dJDP/cM08cgHyStuKSPZrkapBRzT0FQ+sewFsu1ibrWlhTA3LhtuguQ4ru+fDP7jbAFjCUof6Cj
U8gecL1IN8LwVCH0hnOvJRXrsDL7cuHNnxuGyGgESyCReoGH7yVq8JLonWKtWRF7rrL84/o8/sBO
J3cT9AFDGdnDHMtpc8YPo0Rqde80FoLpzISH+BBshk887dbdFin5+g51f8DL1gJSaWb/ESoTH6GP
CjvqIm2JtRReqXfqtVtfU9Zg3teq9+YUr06BinlFf61cSlDmLvyzIaf5SYuXohAxpBrgZ6wg4C1I
u1D5rClJX19U5U96ebGqrCkRAkisCxxWrqqJJ/vBSeuSbUI2RiJzJ6fmTYFCRdlHB9xlsB7LSkom
Zrx1xW1Kc8hDYd7yPhFuhwv70vsvoVOuQ61YS+SScvQzktqVQoRZSA8Ysa06bgdNN++qtrvBxHVf
NeUmwt7ezPqnOK3/KryGnilmkCqI1cSFLZwq7r4xjH3dBnCkDFoylXaELvFNR8AbplgmrXIx2zhp
vUsbSBNZE6x7xfhN6vSB/G+6g6p7g+DWpjcsf0WZ19EeUC3V6ME1r56ovSARnIYH9Gn3XQX7UUjW
mJncYye+bcJuVYHO+h/Ovqs7UmTL+q/c1e/cDxeYtebOA0l6J+9eWCqpmoAAIvABv/7bhKqVUpZW
aWYemiYMZKUSc+KcbYriTk+10G43BH6FGYN54QjWtzYrYWDbG2Uga8h81evW0+dufmvBBHSkB7jp
QVkmrEQyNzXIPKLYFsFUtk/W1bBpqpWb3RjFrZ5dafG1Bcvl2kMKeIBdZzYniJB53ML+nW0TCgkB
ODFDMnKG0G4X9bBAzurbtIPZPAw8h+e2vdAz+N/2fkDY5RD9SGA2GnWQEqULxy8haA7nvt5Yl924
qkQX5M1NLiA5SQZA/Ar8ejujvnNrmKnbOv4Jt2a0j/oLC54fWbISxp3XX+QFlL/3xN2IJoK587Mk
16kOxxitDZ34Bn6ikLYJqS1DBImAei0n9Z7KIuHQutddE4V5yucGJ9us2sWVvYS3wNLxxC6J4MyF
v1ZtWFud/jTh+Mg9CKPkTSBMUAKKIdAGY5tF/DGyJ58tB5ayA4wzPNHAPweO4WS8FQksd0dzV1QS
nhtiI+J+z2BkVnUDnHW0q7RIQK/DdSPErrZ2UWu9Mk9AEiBd52IIB2gneBqH7D8CHfKS6fKmN/1l
7ucz7hPUSrOZJkd49JZQa4PdyOiAKBjft+2dRXZ+CleTBiD8gt4z39zi6TqXPjtk1YArsiMBEETw
S8uhVwqu9EPLelRgIW8Z9FUNkIKrrQAvxgfB1R2kpnBMY2fWw9x0yQson4Iv+wJL2+uMDkcLi+e6
yvHvrtks09eGe9Myjjst3zkmrtGxEMvWm+AWKKL4MoMUq76ALdEKPKG73NwZcnzpKmdn18UalvIc
tpvW2rVgJw5n8IYDDjXcw+gMikx5aMFkPWqmS1ff4x58jGJ/5bFbIsmM8l1uQHo9BQ0UP55d3vTw
uC1T+BdQeB1b+9RzQlo1W3gRNTOjdMLCcPZxbm1sOM7oXhaYVg9fmnhF2Rjm5NUXci2JGbqi20L8
autYXZiM3mpsrcCMm8CvJfyQ4Pom83ntxCiujzDXBZiBdss2uQOGFqLDfA5to1BnV4kXzzqYCvDS
nhG9ClLfXzQQMzBgDuzY1Swqm4ukgLkIufO7+7iJ1pOKc17+ncFuomZItcGfOvK1AJbjmzS5IEYz
c6B4SlM65z7ko5g4VMBsaH1+4bcIhqNRX8IPbg2Zm7ke4RvWKP5LeA6BW5A9opa7Zm52bVfFjVm0
sIezD0zvFp2XX5udcY+S8DwtRbKAuNuGUF/OK8OrFi7cAZcws9vAJQ5Y7oPHnTkbJW5VSAbtWAQn
CtoC5l7qADy2a7h4418WO89l1Idj+UBE7K14AlfPRPNufA2/M/6JwcDtIHZdYPxgn5kVSDO9diB6
49+5+vOb5Iv4CTqhQPtNQuU6pHI+x0+jIF7qIrDxrBpQwpLQfK3bpX3l1eZ3Oe8vP8oBGBOJZgto
memF/SF7Z3mJ34soPbb6Js83xN9CWOz/8GVgRjCR+wAFOccu5lmV+FqVHWOysOEB0JJXAWD9nz/j
q8UHBBJOHzJFVB++RlU7XKf4kH7T7LTAmQ1ICTCsPeodVGtCfRX/X6BtiCocHQEaCiy/gQUbRG02
G9nRbjT9iuayPw51aX8TLn316+CPNiFoAMjESufz1/JlBeNmmR857/+GeSQclpHPhtT6//6vB6ox
inFTMhmhy9nHJNro+L1tYenWrMkKb0wQ5LPAXZoLY56Hw8pff5fI/SLC/fSJZ6vwCCrtcG7BJ8IV
sy6fHO3mz1/pi/MjnQldGQDIgek8VxjpWClSC5WcROOQxzfWFkw0//wJX+W9CRa602UN9uZv2EaX
1EbaU03VpPRbiALO6pDdUJT6kzC//+bDvghiP33Y2fXt12YC5QQNv9Aw7y6KBZOobHSobFgz8lxs
xFJbDNvvfqRvv+J0eX64q1hSRW6MTx2WePLCem5jrLzQ3TsvYpzbq+9KXl9g7nzkLfB7IbsG0aTz
ZSNAVMNgRdGB5MXBqsH/1fpH6AVDobFcUNhiQe382SQ9/IigGZFT6GzBWOrIzHRAlJAB9gD/4rnj
Rv/7BxgcHbD2B4wNdiDnN2Fj5bFRlvFxiC5SoLAEjHezUXyz5DOnlffZ2gHL2MnNEuBr4GXP/taw
nh8lbZNjE8Jsbw0z55wF0zss8C7YpQYF+B+gGgDBYs2NjTFnYYq6fAr9rRDM6D9fbF/dO9AwR1EJ
/72ZcX781TWjanpWaAcnRTpRtKyDE/2YfPfEnnIAv31fE8kiB/hgMHbPnjkCoSjXLE3JOeKJs/FQ
YHWX6UrcfgcTwV3/zWedPW0aGRW9Y2gHAF1n2VguugGavaTb15BRgUQ+W7p99whbEhgwjjNAjS+I
Dec+2WzgowuPpR9AoM2aKl2XwlpSrsNxLFrWgoWE07XJYYHL03U6wteWXfEGhCB4XHZZOXfZfQTL
8bGUM1RtlsKHV6IBR3OrX+awGGcwGIsS6J9m93pRLxx9WMI/dwY0M+K1emkY1UHv6QEX9T7X2xm8
dfY9/I55EW9cq9ynrrjUOuM6T14sbl2WzAFsr1g6kRcYnlgaxY8YAayP1VgCre+xCRPp7Upkpg2N
70qtDUy3u2pNHsYeGP4GlOQ8MW+pFQgUvzXQ7DN3mMHoKoSrSWjbP1BHXlKTr0fDDjMKD3tON5Em
1rkl59LUYANpbnLfDhPSbRrEnQ5tLqT2d07oDdKVQVboV3oXrxPH28Y63OFLudCsDC72DzLtdsjw
7IAArpoX2Ekv2VDdeu3f7QiSiPEM6Oei9RhQqlmQePqypA8Q3Fp4LNrDhzGA59izDznEwuqWvpbO
LMTRLaxISj1fmSz5e4ghdlk6i9TEarTuo3nuwFLdFwD6IaCzU/EzIm4gjVevc66KOoZ38QOySbPR
hEd9kwU9PC1hrm2a6VIz6SLm1dKFKl1XQu5Lq+477UdWso3txsj3V9oGBmNQ50LtA8+IGLhQvTZn
GnvmkQzMHhkV8H/h4bkcIQTEi1ed4ecq23Wa0FUk/VnpOrCSh2d3eTW48GhIoZKlW2trqAXEif2N
z9lRk69GTy+M1NvIKt2N0O3Q0uFC+suaaA8dHHxkY206rZlXEXwhTDJr9H7FnCrgUkfq1w1IES1T
GFuaSRNAYXPlxM+87sMsyeayvpSJG7TaRRX9IPKHD9isHIIiebDtnz3wOqk+R01y5rt+aHb1tvSu
mYSsQp0vZUxndioRH8NdfLgzXRjJV0WYM3hhaXLpaFXYk2Q2pFibj+ZlK/uNwf15jYeLVuoLRFtY
9YsV1X7UkNZNWmOe9FircQ/Cc0VB1qULkKThDbdIaz+inlkFcH25EXUy4wzZdG1yIKQQA0fiisRH
yrxZwvPJvW/pleCJRdY+M9w5AKvhAJ/J3O0XcKYIKL3QCyMYMz00Ero38ftIFPOtRiA74c3rqUw5
Asfr/t3SRzhSB02TmgFYrTNkOxaZ5+zTqlsxPs7S3ptnzWVT1qsua0N3wFEJxFzt59p7Eba1BLp7
QVm7lD5dwW1u5TN+Sxw4iBjACGm3bpGvCG/nWaXPW78OB9YeCfIveX+oIQGTQjMTKk1hYkq8DmGn
wvBPKK1FazQhQUhd2n1IGbzx4nKN5dW6jro7t3lh3mMkYYRaw/7Wj9alU84Ha88EAmU3foXtDgtN
aKiLCPrTbHhsuldQ/tcEVpmJO4BO0UDg9Lq37g3jrp1+dygNkuo4Od0i/A1A8cCfcvI4RPkL4vqA
agce3NUEdJMDN88gVmcU2wFGsODw26FMtYPbiPveNX74LpYDiYTxsFUVmygfdhKiGwFDqSvwJ5Fh
m7bXHXVXbtSGJQDHRj7OBj96NLJ0Rzv4p9qd+ypz49KM61WTWLuqEbcgJqIM2qyaTFxyA2vbqtl5
A7iBfh72pvekQ7DepPkMqurwaltoAKcPoI9CIBSlM7nmcGgBgINP1pCOs+JyHcPBw0Axo2m0p6Qh
4aReM2GLQzN/6ASUf5psafZPebYuQPF0RBUWcbkUDhJvJV2lkfYI46dRri0/CkftLq8uEcqFopOh
rIwVzO1RwD20ESx4oU6GReeRd3xlUPe7F+4XqVcCyyLUF6ac+W+idaDftKk20KNDe7mzHa2+zBxZ
LpvaxcuFQMLspx9pDHYyEbmJ9K7QZzBnNWdMxPjTOECNOzMf2ikC6RU9ffBhdHkkhUM2JLe7J7gw
jutidPl3Wj5frIDIJIKHQhqSxr/Zduk2p7Yo/ENaQzKM6Ug2/Wit71TCvvsQ83OcO1pdVQpI3qWy
zO8lvMHwekhjdzlKYnyzbJjCmrOwZ6IqIcCDvAWcyc/CPL2Gb3tlyaMTx8bcGyMz6KIhnsc8fTbS
3LwQvrP+czj3VfBDbDDNbTIxwc/DV4p8lLCK+Jh7HjJivSOb+zaV4gkoBvO+t/Xx0kDscsvauP8m
pv1q0fLxk8/CLqrBLxMopWOqbSr7VuhWwNPHDunuP3/Br349cPZQKkERyAFt8fOvF5t9boGvc3TS
VZtWIfEPEfG/+SpfLoU+fsjZAiwCBNGI/fiIhORce2iX+XJcJjdQo4AikvOdjcsXfzgExlBCmTjd
xm+6qKWpdf1YVqj/1MIJ6tZPLou0jy5L0vLQGEQOCfIOOep9x0m6KZqMP09kogRyBVpno1yk61tX
euzFjI187YyVf1HUTH4DDPji747YHThXXM2AQJ1fyhayhrbbNscU/r21bdzhZfsKLsY3q5Evbhh8
Cu4WUKFNDyoqn3/dBPbsyLQ0x8waj36B9LFh4WVWdNkqG42t233nyPDF3x52EZPZHUz1kHE5W5eQ
yjFiOo7HIm3hpXxnGM1KYIFJYROhLtv/98l9o/7v/0L7hYOpncS0OWv+91H8LK6b6ufPZv8s/ms6
9H3qf39u4shfZw6fm+dPjXnR4KFx2f6shqufdZs16jPhADLN/J8O/uunOsvNIH7+568X3hbNdLY4
4cVfv4bWr//5C0u1D/fmdP5fg4fnHMfN6+b5ldf/ui0S/O+3A38+181//tIc59949oHY70/GIyh7
//Wv/uc0Ag7Zv6cHlT+pC4D/OLlhFLxq6H/+co1/A+8DcAGuAaRG//pXzdup3/D+PVmtImuAaiZY
5YD0/vPtL94eu29/8q/9ULCo+PR4noqtAKTjIgPkFv674JN+vtoyI61QGGXkZ2nxPSl061aWGd7W
dPSXoJWbt71dmmGOO2qpRnVPM95GTXhsv41mGfs1+tWx6lRq8lfHGv5zEnMaxh2EvNXGy7JSBKe2
D/ITbm5szvrSeBT/TNTqnVM0cgXrZ9SL3jeQdvvYTOxc26Jy55e+dR+LLN8h04Xlz9Qsh0Kf9z1F
EtAp7XvTbV5Z0fTHGJUcCJfMuVulCzb2wxMR5axoDP++i+WC+GmDApfujlgkRmO0HYYyQvkJe1Bc
j7ZFFGMZcmqzyMBKpUsDNujx3HYn8k5lpXHo9bi7JeL1cgFIMSydpzZ12qMG3aEfgiXpakjtYpeO
KKhk04ZGEErIdIEV9OcB1VQbJ6n4DkgLrQ7ULiLwuGc7NZZJiHPGFEjdOB66hbRGD0FH1S1iEXkH
Ou2NUsqg8gkPhbHktVXf+XqpXeDxy5ZMoxyc4I4fummDSAobvDQCIooesWOPCiR0dhy8L8rYX1rw
DzDAATvEQrOvDZ7Uc+h3xotKVuSaxqLfx6K+LfM8CnWUWLsrxtJ6I+kMSar6qtWz5grfo1sVSZK8
9amB6V4J/AQOI6oJ+/n46k8HqRNlBIKPFefrXlq8nAoiw7b32MeN6hOmKz8MqL7OFre/fnPPOgxp
t7KNPjtWVkKvo0gjy9pG1bWyHXota1Azux6emKnZN8uSNdYWGIV2I5B9WXkgiB6ITJ154Y38ypQe
MpsaQ1EQ5C7IUvrdVhSljuhbZlho1emd2sve92oQD9/6Tnsu0lyrNKPO3EAVYma4BVn6qLrBWmZq
90VHljGwwavOGNqwG2kJmmhPr13JitVYdeUqlrp3hYJ9FXRanr5S2SNahzxfE2FJQW0t2ZPGjHax
xWwU/AYAhFrwWXIRxUYwsckDXPQcZCiTH+hA+UF3K34Ypk3p9iSQfgV2xjRQgZFp4L7BiEYbEnil
eHFbuS+j7MlMcyQ9hV9qm6lZFF1HZ9wdtY3V8ifcnvhC782qsKvLelwbFmqBI2ksOJAx29iCPMpi
CClCZt3qwcFVnW/jaW38cEROgToiyZxTDazSTku9JdFeQJqUe+YCHpwjO4GyVDbedVmfBXqZxGCv
ejEyJAaBTFJM2HDhj0S+bYpJGMdPPvbE0sOaqAJ/28ZUABlm4JHBJceNk0secTMwhyp/Sfp4JdNW
3pO6OrhFuWTT00Nt8NSLtmR6jqhmrh4mpzZ+wGM0QnfHrYx013RGvofpI+yTUeR+QDJs59Sm80qT
8doeSXIPFZ9+rpMo3fGxyvcJCiRvU7ti3AF6ze8/vAt/vW0+mbufkWYQxMAxHesvxKnOJOl9bgvn
GjlAlA71fjIngW2azyBFavqJ2GjC4Rt4T6Gtds/b51M/tH/bPT+2HpBM1hrwpG1r1G/bMr4qySCP
eZKkt3AVinLQ5iIOX/ls+pnVxnBQZ420nO0KGJyqrtzkyA2qXW86AuKV0VzNOx32fsSpn5gj8mLq
iO8/oyyqfVn0xfUAZGRQdxxuo2ZV7SKHpiESJeIZvPVNLK34Lve1ZG17yJTFlSeeu22TxOy5hmH3
ogEIF+kVVt+BNb3OUWPux+ZaxmNxoTkNuULpdx8jufYwEEJXo+NAz8Rt2oeig0g3mN10irvjVRVD
98uoQByFfjR96gAtmeWwotl1hTdc56y8cKf+2pN0rucjMisJKe5HJA5Vf+un7mJAqmgZ5Yw+Gc2x
H6T7EA2FturaCqz1qTvu7DW05JPb2PeabWOPLIz6OHmyzO9Q/hDCPIttJndSPPGQHgdj08Cl+Dm2
GVPLq4EFS15Tg1kMVDvtIoW/zhOWgMBMDCZiBhFZV+3o4VXOhyc9A71cQyp6BxMd64rG2j3y06gJ
9jwNhyxiu8rS2S4X1a891Qev2AtWjPHqrF/Nla0jYcA6HXsaTp3yorIq/MW/OJ3q02tkz2l76RKb
z5HL6nfwQEEdv/LSec7H+GGCvLrTzU2ATSohjXKvpprU/jW1G+F6+z6Vu5n7iurDRSpy496JBmBr
hEHDijYxGHkaEPeiuPDafo1bcgFMLdj5056e2SwO4pb+2vs8ej5Pk8lCMo4jPs/jXm3A5qIFRajw
9Z02jB83vjDWqeVU67P+01wWCX2nmg7hu0bm8IZnw9AGpymnY1Uf4cXR7AEcU4eqQdV/flju61ca
M3to9UDTesyGG7w8AZOGruqDM4ClmTRe/yMWzX5kMQUFlsH6C1W5JMhhZ9sQv7oyIKqJ9Gtxa6Qy
PZpUN2/fW6MfW7dJUt6aXZ4ejak1jamWiTfVaeb/6Lhx+oT3s5w+L8YnqNb72OnzprFT6/1fRorM
XTORtEE65YA9EdszYGp4CFXEeK/61N5pw9RADGkQx5C/5n01mcooWv35PUI+L1HhOGGhRAjBKUB4
TeTylPLGh7KsaAfu4ur1XiF4YRAtIEZpwqcR6w9uLLPW1G5Ug7FVT4R2IxKHXyfDc5e726hO473j
VIgn3psC2T6KmCp6G/UTt7r04yHU8aQiY2nuLDuLV7XQzR2Z9qypT+2pvtMoF5GGutg/89Ren/RX
RjEmu971Eb3ayF03ZVUf2Rj/2qgB3voSy4l/+tSUEY/nmRoQIHWBNzgdB07Rr9Oo2Wqizwb/m5yS
Wuaf8nTqbwwuAtaAEC6a5MrOHpYSdG+TVpb2mkBluRkr7xLQ/XRfs6ibqacmwq6XtrC8S4SXyb58
7/fQX7/3d2PSz3hpDlOY9iLdxP8wX/VbsfuSRc9J5V/5TTa2AR6gwCi+Pxne9qY+fazLeZo4NgCH
tY6J04NDDauNuqPVnpqICMQOkDTDGVXn28lBXCpm5Uj1UONYeJQZTLOLzi+2EMog15AC0pdUt5JQ
NfXCyy4bI31r8WmGFcUiSGTOAd99QuZ70k8BKLFsoKlg9mLWJCx/AWBploIg9YS6QDo/zXDIa0Q2
dec5wM1ZKKQYDi68U1tY30Rczufk0fQrulgc2iBBQx0KJe3pTvpwp8SkSzRdUuuVFE0MEfPE2LXv
G6dO8FdU7aaxER2KeG41Sb05dZUFbq8s6az5mBD7oIHXeYDwYwCGVb23YZ96MKeN6k9SO5ujDgmu
/ucBNSr9DCtbE2yt1teaNR8TNzvovEtRzskfSqiVrwkn9bGWbX20pr2pn9vOsHqby1IbYKOWbTu7
M29Hk/sXrouCaS8s4GUHSF1grERO9zRWTy3b7m84z4Y5N7VyXfci3aq9tB9+7WXve6fR017cu+mW
mfV32tLeb08xKEiC7QPRKWhqQUXi7A5rnERPB1ZEL2woQljgglLdjiXWLHDT3YKTkW9VsySRgYJT
OqJmiCg5UMNnE1OPApb3Nl1NktM51MzTdHVK1VSn9AQ5ZqaVL5BhhK2EbQkQLiAFcIAtyNQz9tZw
YKrbBeluEfe6BO6jLs3gNI48Vhu4bsaWo5EMh7fhX2eBSWkXVFVO5jxGHdRrUWXX2mpnpBwOo2pX
bWqg07c5EAPToN7b1e7D5NO0YRqhUMzeatBrEQKnU11vu1Gb4MHqWtEiqjO+r4GvWghEMQFQoXyv
+tSGYK0lAVHGHK93UdYeqjUK9fRX32ki9cFtU2dQfb4g3/nlAenxOSDF3elNum2QiALjC/C2M7Y2
BV0nSwe9emVNMdb23BX+oqKDBkGR8gL+St1atd66XCOC8HjRQn4LkKwZlNKm9jRbbcADGTa9W62H
wtP2Vk4JHF99/uE0akDNTZBwBnyhb4IIdP9ZykftkZjFFRcV/A6RIRsa6HtUsXUhzaJ86iMRz7Km
0K91Osp5wSEyWgo9hTZhUa49h6KaiqhpbvRpBRx6AfR8TeOn6YyUufp0RjuK2ZVn0WppawIuw32Z
v9g6kAyyHx6SLkcVUXNRDc+c6ELNyCBwesjSNAUJaHpoTc8nabf6zlUPrb4cRECsOFucRk4Tudlm
oRV3wOH3Vn3pS3DSS0mvbRS2rs2+BZLK96CTNPW9z2hkyUJDRlfllEAgIy0WZhQlYT01VR/U6fJF
6SP4d1XKIX5vw6oEOYdpouqDCRrIJBCjvVQDp3PlKnNRmPD3rcFetUs6LxuvOLSxREJk2gOWm4MZ
XJCtgcLoWb+aoQanI9XU00FkOrKajnw/rZqh+tU0M5Fvp1VdZ4d/Pm3tfydRBDTt+dVOQInC8gvr
/wkz6J1d7bE/psQXjQblYDaHhaOCi3hlaPBWhuodcXqXeB3Mq7wn1QG0Naaqd8qQW2XIxvHXfNWn
jhyTET5hL7iQprNOb6m3c1Wfzv/2oUnq/u3iAcdkXl/m06ZzryjwxSB1TJHftMES/NQTezm7EOnO
bs2ZxFPokjUZufa1Lg5rm9vLOPLJdTE66dYpUdxTo9IAwWE6wI5wGaguZFxxQD8GWV0XSxWhaj5r
Q7wh+Eo1QRtrQzMz+Eqfglka/TOqMu+nUZV5V6P6NPnsWIPpxS3PAYAYhfw7Gsz8guq0eNtocfc6
CmasVZcabCE2tk5NKIoadXGR6eYYSoD08E1yXrSL1IrDbopq0g5YFAgKk2M56C1MS4mYw6Infqpd
sBwjaj2MYxQCfMGXwFvAT1xU9LorLXptMDn340Y7qi6ZSI4gS1CAYVI84trenPtNWyyolnQzAkQM
vOR97+hOe4LEgLw4Y7Y+DUgwFPalNkIrB9NO/eokbVN0HwaQKxwDS9cQbCSRPW5R6EZ2gyEmTwW/
0DXnpYHF3MPQ8WIBduKwdIQYHqKWH53W668Ypd8sXtzPMATbnehfqENDDBRSLgivpwrMh5Cs7SOv
0stR/pAVMv16UEiQmhxbkj3itEtOYDg9cxv7b6uj/nZM9e4aadt6xdy8n6mm2nTixinG8ko1zATX
je260UI14QlO9nFKLlWrjYruukuiv1lWtluz0wQENoX9lucaBm3O+14D1g2pr7dcVeb5dEG7jAGi
9s88S2WxgDadlz4JNRiPT0FYDsDEkgkAh1TcxT83/QGIk8YVC5S9yN7K+LVK7quNYPlF3FWgQkxB
dYSfYJ6BVzZ/qwaklXOaz43BmnUIUDeAVlmh2ssd6d2UQ7XrpzyN6rcHZm/8JvJuGk+c91u9jrdh
mlTgWulxtPzzehRq3GePNlg5usBw6o4PQwNoY5/9pl5p1s0ACP6PGs7YYRFF1brJW8ApBgYwVUHl
HqA5uVd7HLDHtVPVB6w1arJRk6dm3kcos/rWVaZn7t6HHM1K+D7dwPU7h6E4/PAAj5LXiKP8oEqS
/NnN5ZaBTIf3awaqXcfMV1jZACmmk4OJnOAeSfwCGS5vQF0JL6QSgAcvcLKhuChcyCG647LNgb+g
HUCCP80iacJiADAI4k0VaFD/bBya1Dtv2pz6umJiP0kAnIAbnvt4uzdXvHPWRVStclNa91ZKObhn
NlmTTLPuG/D1ItMXV2029FdpE23xCGR3wj267sh2+KewndpTG2+sBrBWumbL68xYqb7Kh+2Zacb6
8m1Jh8LTTSbqCKKt/ywC1brx1DytCd/nqi41w9HEPCJds4b65rA9bcZODNs8y1d53pgry4qBxzqN
vrVdioKVE41rcK/t4+j0YVvk5d6aWqqrwVtnqzdyr1p4xvzq77ieLIZU72enPjUFNZwnox3qZY8c
b/UjtfRiDj13Z20VDpZfYogfcwuWgchdDls+5MW9UaVv/TyK+HqgaTpHZo4+WhxGVblj+Ec7L5xL
4AZunamfYPEOYpeMloXmFigiQf4SDL9SGsO2k71zXVg8uW34QiWe7NpQDZU/sqlHpxHVyKZpcfdh
WpwsyhSowz/fUgAr/nZL4dkIEyMIO0D8yXHOCtHS6gvhF6MFXijuF9fWvZ3aaB6wieWQASz93mfT
ZgBRGInwtzlFluk73HnkfYaae9ZU84k+FEGW4yu5ZXMNxM6wSTsfidFpMxB9BhI0/EHfu5wEDk5D
aRar0uT22zRqOQzo5dqbqT6rZ0ZISr9cAP8kZ0LW+dqQpX9TOpo+dyyBiu7UFJD3XoE9TRF1opkO
BeqBXDSBarYeMY6dbu9Vi9GR34BApBpqkzvdKkpT9yL2k5dUzyGy5CDp3NoyClQJbJjiz7M+MBYR
jHyed+rTCCrXb7W2s+NaC1YWpDdZMGrxY8tydld3nTY3TIpXyhBHe2fUuzAjTH/Ux3itG63z+nkq
c/H2saeppOxA0JOyX8J6xUXlpQPTddqUOtK5uk5nNMnowSFlDjLpNKDaPaz6sAqw11plwjdd9fkd
oYdKY4Bo0qGYfziu1Ex3mXnAAZSUZkdrbJ5G+ADcpQ7CNDtH4kY1K9HbS5dBAVg1axOeFpbXR8u3
yaBNz8ysq7aqGWvlg0toC+xaZdxRBrq9RX628AuGhp9FrgdSJnvhGA/qLaa6UJvbYnmTHF3uu7uY
2Vf2wFHnVPE44Jx6ABaQXJwC9VNUrkbNEmnBs3Bdi3S+lkbibfwxwtOngYT0pkzsNZV6HqSmh5L7
UG+taRPnokbBEHsjIMJ42vnhqUvtqWlqhmqqjd649RasoXqJqnsC9evWW5qRa805T5IHh/MhSMZh
3LM+ju784UjdLnnQIxJtRxCbZqpp+rkduo6er1WTN8W2K4zoKq3Sx6h2npkxwCzQieTGpzy/bWi2
hRfc8KT6k6kf0Ksv+13k1DeJBjckVQ6VsBeZq6aqiapqqBo4lU1Pfe0INNOor7Vat/aRDmI0Xn46
it5onjb+ezMC6SwgpZ0s1WiMpS8IxdNwVZrpfkzWkShBWfXTch5LG0LSowX0OVZhIFP35SPWjYD4
Uifadsgv34o2ws2elI8202ywPrNmUY+6eCxNe5/gzX7t2dR/O3ycpp0dnrdaqPoRKkEPM0l3SelB
x3eCRKiNxUUKuqdrbVQTkYBxrEcDvwNmDIXbzMiIKNFrY3Z029tERq4XIAeFxQGKjaFMNKiVpChg
qT6I86GC4d76Lf80rSAPrMfKJ6BC8y/t4QoeEBl04f1CC9nEwCZWS691v4ymwXLCPkSdc/zzGwKK
Q2dvCHBnAIeDb6BhEdADVZXgQyDt5lpRdkUnnkRkd7Mc8ddW7xKQk6zEwPZt34kI2XaugM4ydcDo
VUNvE9TQ26YiYpn2SRag+Fkuu7zI3soJ/5+yL1uOFOe6fSIimAW3OTsH52Cnh7ohylUuQEIgQELA
0/8LZXXZ7e7zdZwbgi2JtJ0GIe29BjGFEe7NpdlyJVUo1pXVFkuzIQu76ncv7Xh1jvGoGvyCwTOY
M9Wqa0NUfvfR/gGF0H91mvHDhHz4GBbb+gq8+6VySxCzWX6FG/2SdHx8cZ0Cz1TOoWqdNgMs20ZQ
dZDjvWexvg2zRtIdOFTA5mbBg9WFvUoCJ7/Vx0zbx0roS7b9Y/CX5dSX8OOT8Z7Kbxn2jw91+24v
PRodwSG6N3VJnuuzYzH97DdBvfRpIfexxeK9lcL62LIof2m9BoLsKNMokyAGazy9JHiXzhwh6yPc
MvoH7dpbvLWHF68N+KYdIDlnQjPMBZRpL5wOEhrJUCOt3fPTx72cDvwKdW17e7uZvVD0QHpjj2uG
mIOcbvwsrK5KV/b2o/1jrPnM20NjBdXt82g15PN2zJo5Nqnsgky0s+jbIF6KOKAXc3B5/m3k/rAz
UaKd6ASHbBOYazKSuHeejFuAZXDNv31OXzL7P5ZYgcGnVsWQVuUEZUT9DGBCWN/AzQ7Go0hCf9m1
sJ61kA+uxDeZuXyLLHR2KPw4PfTtwAF7j+NF0AYl1DWmxn/rNh1SBK9t64ud2WjK+KjCFLyqadfJ
mqYFtyLK1ia0euUc7KS/3Da5jNnvdUXSfddEwWZwwIxJ+j7QCxqrdOHVolroZoCvI1XPObY+yyrP
AOAZx/gY+NoBRWf0nqPSp1vTFk7pAjpYqBMl9dpE4+CrCWsHbJMGp/8yQHPKh4B67J+jbFyaXwrC
CuXKZmEGdxzstSECkp1RyIasYqofzIjGL1CGK4vqzoQgKEVbPSV6TOh4hT+rWa7XhT+WewEFC4nV
0j2s65FDryWy6k5m62WqLAm5F1WGC9PVWva3WET+ZojBAknTNNtUQ9kt0r53LhmBRMqI5M4lZUO3
6KczOrVVSeQeLLNsh/lMjHdkjlJ6kZ2CzEXZZDq0NaqEph2bvpOJxtxeoo4d76KQkdNoda9m6mir
dFx1wuJrp9HpTkka3mVlcpZF3x4MZE26JbvLYuhlhdOUbg4WT86MkfZgoo8RBvJmrvrzGWZEnoI9
5eGJn33Mi2ayc502O8jk55dmE5LOzQ5IVZngY8o086PpS9TPj8nSnNX+oWujJryfXlYiomwPdaZs
i30jwDBwCj3YsPpYpVHRI9+X5fhSA/qk4NQDNZO6+l5zeYqLyTdWvnXlAJkQyxHLCgjCn610vpVh
XL6mDPIRJfLdW+FiQ+1aHjkMLiWgIkpyyIO2uisddoa+ozcusqnNdJTRQ5hhDdjZ1rQB71M6LzuQ
/D5Scz2MDaq4O+AuOEdp5v/4c1Kk9NZC/zqZuqRDjhYYQLvQLqIDBOrUONMNUosqsBpsRdAYw6Nl
XNRwE1yVmuRn6AcHW2GDqZYpcH3mrR+kC8tm8cosDjD7NGc6HAsrWtcAse0/5j+Cb2OF9R4HV2la
L3TtRWaRtSQOYJbQ7igeMf7FSXz1pvKQg0qJXD9oEe2W2MJb1g1KCASKEWZEpZx8IZuGHbhS5D5M
fDFnNXHvrKjCSxfI9J3AznXXTAcTfhya2l5rrwDldBpmDipkeg1xoHx8cppWrVHeWSL5lt1Dhcg/
9aiyniKLhthSjWTdEd8CfTSi3SqrQ3tuuv1pYN5nFDuPFIXMmq6jvIhnXufFa1o049bhZbkvmHRA
NGtw88BRdd4GCXmuSfCjH4PyXTBvRmLA+GZjOmysuunfmAUshavaZDEgKT6Luqp5qCbWJWSpz0Ub
1Q8VVfnSVgw631Onl0tyTKx4ZTpNU+qUMGBEQvLOhJZdwPQzBcuBawZy3qiLa0G94jDWolyIAHjc
Vd3afJlzFP+yAqVEiDegYmhOTaM5sKn7dga2TAU+N0qNH2NMiOk2XEd+b21Zkrkgh/pNvs1y+tJX
fXxMah4fu+msdnMLnhhiWJoOzap+kzQpyLB8JHOW5JhWon54cV0UTnryLDoXHhO9gH88Ujw19+n4
NJa2jRvXpRdzSK2rSurkZCHpfJFB2e+cofn20e81frTUoncXps212+9R1VMsFKBQ2a8LWJ0MOhXf
ZcDDBYx3qn2ubXLvOIOe407hP/5lBChezkoL/8XD9uySIv/pYZNxNREN0k/R1IeVBkrO08jKsZYf
0dQ3hCF750ji7grQzU4KmLnb81YXSPr3yITelusGeFy23S7xAdhLBL8fpGM9BVE7b5qxe0ystrvY
TnlXFJX15JdBv6+9wpnpaRQVGkxxGIcuTW9Bs3aRtQLoYgEgiPlotyqKkyPVp81Bp7tq3ST0929A
U4+vZcpAUGSRt+9H96I4gd1KOYAF24Wo9Dk6ai/mgHLZfS+qYCmT9hgYUEXToh6c5RLJ+wmrcWss
hqBag+EEFF9K8QoLLezNXFaehNeVgMJa+kizO9Py0fwxNHMCfjIdBXf6aahNrHjdCXAjNnllu0vk
yKE9E4bFewtwmVMl74RHUM8PpbwGRQzIvqPGfS8cUGOsWa/mWCRaixvQpMi3cTh2VzslzbZLYav+
p93vPXqoxuqNp9y74OUztwsvfjSZlipK5nGuxcVENCEvTpckt7yMiyTovFN1tTWdXSphc2GNxdqE
uRfKNc2JuzCfFg6Q7SKuBfpxlLSrzqkoUpoxSoUJNAJtH5WVhjjQQEpk9oZn79w5LL36Hl5gwuXe
ys6r+jBMFS7sptdwZ81/kgJ0U0zB6iEZU2utsmHYACHTXYoxAuN1GkIZsi1AgXwrtIX/SJcBvDap
Z/3v7ZhR9P+ymCQ2gYIKpHonPcIvSBMPuM7UiUXxLYeaUwhu+MnxrPbCpMu2omVQ8UG942LaBGkd
TPqFWpvQdIwe+XpVbzmboYql9QDv6Fk5QlA8hiYEDGz+nKC0zs+enbpLZKNQESaebHfmkPCgXlWB
/X20rHZXpqQX4Pu77Q6SQ7+HmNAvJa4zpx8Xf7rGfE4/NK//++tyTG3/b98XwXsI7B/goIGL/sf3
1TZ2m2nu6Ve3K/kKChsUXkNYTzjTwZyJrMBrPbflpckJvTNt+bSo0HWADtQB2jXo/3RmGhXLowN3
PbJnHcEWqEqxGQ0nl+q/nXVu4d7a+j9n///jtNusZJCOa1OnDAAInmU+EmtmW2zC1KdsZwqTJmR+
Tz+Fpvdj8Me1suqi2ZfBH2HaNvhBxWTD1DtkH1VVdYwGaDdOhXxzQL7eAxvb89ZIwGYPxRiXRygy
zX3Xrt8aNlgzYJTlGTwNdyOgfLbJIp9hXwBGLe278CfkJVr8t3+GTFkzDsvarYAb8jwUUB+AynD5
kg6Y8q2sd9YmLHvyaFWkPJcuinFAjt3D65i/5EXVgsavQDUwIR3HWaiT4aBpNzx55TvlY/mii7Lc
eX403dn4aDANYOgU2e3W9A6+NY+zsgFg1O6xncBvYD4MrljpyvwGt9CPH6uoK88qLutL2wX3PM2C
ZRDQ/E4BHrloehKgpCGSU04njCyr8zc8HK95VHkPnk09SCFCCaENaPMtIm+WJGAY//3CRDn/AUwD
kfNL9gYpKngkA/kEZVnQmg025lP2BpRjGHPFIX8KYUM/Pk2q06s2oyEEpQvoKsKKygq9BP7J9TlL
U5jzTZFpR2WNNLOPGGwaZN4BA9to7fO7IaTY42V+xefEVc4MFqXtndcF/aWuQ3GqQjWHfM5wMU1l
1UNLzSrlwoSmw3fjh7BRgH1OFxGQc/ZtNl5NZA594giQu5BV6QD5XVIXvCUytmRdqWRc9hQwPiwy
s3ljy2IfAIzw3OdAJUR8uAJJl97VlNB51nWBnNAw49yFOwW8YPFk3x558yjnslr7frODcrY7C/Ba
WtN4bI8+il63g2A+7I6KoPjUkU1DzBVkusIMLkX45niQAxGQLxSzLlUoTsWs3sk/Z43pMTEKvRFs
SSPyo4dCDSoYGGjBWEra4elLHsCEH205hA0BYtqbFhjdfk4ZSDetUWVL/FkWldkWDBDrKaXJNx9z
P/j4iECjLfwqunI34WebQK10anVV1u/gFQnzpEBZTyAp5esQqdZWAzl5AQGnvGCupucW/5CM2cGD
RXGoM11B3oTWO9MGqZl1JSEpmVAoBFqJpXZWNXS7uHAh4vgRm7OPMdE02oTY9t1nSDK7ndNvbpu4
DMmLbZYIyH8CWWGAE+YMig3Q8qxiIM0Hgc0eRH8/jQsqMMBai45YHjj+0cmDYB42WEF5U2gOtkyD
Y+lDugGF8e3QBJAikR2EXpoumX0ZRms5zG7sOHtM/B1rm+xoDmXfsPtoOJkA2UCknZFZhoU8LPvK
UXN/ZnpIPhWffAdp2+nSGDfTLpL0gBmHXvqWzIpKFycTiZBx1C/yaTaiF3PgBUpcI/hVWF781eaL
DGt5EUG8qcsOZTP8hAiHd2WhiEwEpU3vSq3xU4Sa2y1queteGUs+9XUgRS2QeuWLVIQj9A2pvTVn
EH8db2emDTxMb2brAgB9VdRbEkRi61Ww6FmGRJVQsjTnjg+eIqdFOSOoed9F9TDc9VwVezdKwMeD
0/m90nxcWih1Xiou8gXkbOW1DGoygwUNfe27/J1iP/kjKB3czr0EAwDSLH6XY9PRNs0M3r08Bb1D
7XltRW9h1v5KQhm9lHEVz3zh8GsFltgiiUBG+t8Lin8wdyPoQ0BjfZpUMZmi+wu8ioVJBp2wllwz
mdgz8+rVAk70habF1qSve0hTzoVtF1vz6jW90Gf53Ws7xe/ej2tNrwtVEAWVp/O/XW8+zlyQuUAY
B03jDjs4ggPXIrNy9oURECrAwbEZ7lwI3ky154jGeu+7eTvHfllfRQPtmjQO9dXHpl0B62hZ7tH3
c/E8Rvm47Uk1VWQRIlNoL2FKO2CSRBim0AqCNGd9GKVTPQdBBe2aulirAK7KqczCDbg/9Tro3PCq
xuBiNoKDHLNZBMDzA9VBsGlTu15DKJRcrc675KBKbVI4OW+8vt5OopyvgQXYeI5l7sH3SneXxW6w
jKuwe+JtCPVbsG/+DOVt+Xso6RLwdqehUdw/VxpG0GBMkoMfgZa8cApwp2ildjLOsKZTQxodXJRg
D57U0Rs0RS4hHso326vfSdaHr57g0ESCh+gzWGugRIZhd+0JSBg8dtVDAb37Ra2QpLAt2S0jWGDA
kMfqVsCFZvcJxFjXvfLlPtQ+2bhWDzWliPAtzE/7O6K1vYvqutoMIciAcV7la9ULci9gPLUMo2E8
uUCFogSo1aWkVbGgeSQf28bFXt4t9RMmLm+meO+85AQ6Va3Q1jcyji/4S5ofWAAcyFiT90Dzla+g
nJWiaLOpNf6czi+L41AN9bkU9VtPPefVSX170UJ1bstaECGdQs9MO+8lWTfAtq36lNivWRpsoHuX
PWp17PFw343xAAE1UKXBlIIqEopa7Idfq1lWM/U+1FE6U6ES1zwp0pUbWN5O1mV6iNKALwu7Tp+Z
Dp90PKp3i9GVUoG/CivqbgbsaeaVx9SFV4m38pTd7Qiw25gQU7FSTSYeWk4xXWYefwvqceUI6Ney
Ki/mhIloh8I/uR1MCEOdFmuQIFuYDoc48LcypzanODWDbqfxdLknR1im5p8+xgyOcqnnxK4g52NB
LKnXdnOf2BAhU2HprlKgFh8BeISRLFx1373sVY/Z+KPEi3neN6V9duux3FjUjza+lbonK4NPSVqT
+q1N4c4wXVNG0S/l2tVVcJ+tFG69XQDt/4PllASA9axHOhpKTW5H+Raz4UNuVh/TwZtWKaa9UeMD
kJ+/mz7aUZV8MJFOXFBbiry9fcb/s818iPkJfVe8cA8wgTCPggVA1umj6ur2XvLo5Fo0ezRNYSAh
x+sMRximZ49R3HAQKHN7bTppEHHAyVAMMGHsDsjHhWuf2LSdt323BL0OFvCjPIbSkg8yy3cptKFQ
e4PsRu0E3rKbslqgTtNZ58btsfY89eCq9NMwNQBpyeNnj5FhI5Cm47EGZh32P82+D4BdMwcTcjbg
/xcE5QLpI++UOFV6ovkW1FzkK02TpYNvMKOUv9vGEA86YABQspouwCpD/IerFfIMf1+gRyCMREB5
orSKhxNi/F8AOLVX8hGq0u4V9U8UY1aYa8VWj9E6RN7tXE8v8jGO16Bt/o6mvo9o6jMj5fRa7/82
8p/XmZEQ6IKCxF8/4c91ObOatW5gs5vANxc+qkqjvBLv7bYDZjIKh3vTYg4DwFJrixaQIvh7RxsW
2AWYRHEUcXsRQ3ErYwGA7FPJDQ94dR80ycZE5uC3ebDGRAEZ+iDTDAjESM27OBrWWenMR+CWwAFU
8ZEMebLNPXrOSxofTZM5s3KUa1Q6Wnhj/NWB7FazKnk63NO4Xfp8dE/ptGodeC0WIbNqwE7K4CFz
qL3D+oHNBu6+NcjzPuZO9D5KN7s2TqdXQ5lAAzNhwT0UYDMghtP2TlQ6XiIbBWaRDC4EEjkPTJRr
xsPqOSw13cNpHJKLU9gDr4hZK5Crpi/F8zC6+dxytmElIOhXlHyBnJQLtkkV4jHXQQVv8uXotICM
tpYFYTRbLjsOEux6GMfvgVvp2cA6uURmOroq4V48FFt/8A4llL4CIwDQoHBTeKik/8sIZDerhUwc
dw0ij7MahURRw+X8gD2wWHJh8ye8y36CJ5C8u+6rkqo9FWAW+5uENCm2TgLOyaQITrqonC1FpmQJ
zH3wYgtrlfUB/+FYxe8R+O3t7UQdXJIQ5atW+O084wxL8Anyi5S6mhcN9squAMgFmFNIX+vdDSIH
0+kULlf9vrfTOkWKAEpDVgs+aEsDKHdo91fq+PdIM7O3BtzeWQco7HMk6nKORSl7hFaRs0jwx5yK
PJarEtDxAzSth00vAWUZ8i7bJX1Qbaqoig5INxYr2kASAP8xiDJ4KCgPKQ/bFdbg48GrBzCBXEiv
p7Y1vDColxPRx8iZJ82hB9tmZtr9pB0XXtZj2DRx9ZDg/Bhmsxqeo9MMZg0QA6xk8HsYY6B4s/gX
Xu3s2cdXCBGF5jWF3MGyCKNsL2nd3BcOS+YpaJZvDpRHUjv8kdt2NR+hzghkVOxuW9nk+GXd+plV
HPaKLPzBi+K9tHTzSOpa/NfS15i2fMqlYaqKHc+HZq4T2YEPuhumsk+5BNkzhxSqGq5A68SXxn+K
PIWJF3IZ26CLwRgoWP3KcwpTCEuqY6dr79y7DqQ10A4Rv2U3QDkQrKO5J3p2ZzYiJszb4HNoesNK
7upcnOMxKvaJk+tV1vTiUjRQxeuR7Xj1+HjODS43ju5EQOpfbSi+e0MRPVugH865hiYVij+/JOzd
d5bdonijxPAtI+WlhWLQQzO1ZwDjL1LfG751+5om1VHbSL2bHX3FRnulxyqdm/2+yQugwNUfclfA
2KIgvlwHlV3O6sCja1J0WFmCOI5aJayPfifTiXZgg5F0e0IhyjjL7F7vTZykld6nfaBQlejp1w4z
JBQhLjEDZdz0sDfur9IPTwZJaLCHYLkX+6nJAmngnAlSQGIi0gtQY+1DRCSkYe1pM2TbAhIgef9T
5mBVumnwi0T1hSaR9QJBgWDOKEw/RpDVMf87yMX9uTxPgBkzl+Obu10eBqn/q8m7y+gN6VH5id6Q
vC+PLWgFMJwIy5emyeUqIiFfW01bvmQkfFWJr095PcLWC5RO0zzEZbSBeAIkfqaLygG7P99tkr2f
2fI5rza+l/CXuBLhDlXiZm7C3hoewDY70kkQCP5S94QG9WOqZbHTDvwITHsKETqA6upHTw6LMh4d
yHeKlS8lluBYye8BHv98+GiziYQFctV4MzPko8OEQIrqJRh6ZFFquH/0Li/OcV3GSyw3bLwo4UGd
U17v03qo7hiWhVsO5MIOusT1xqNKQSOEOys77cCloCNfDpz2l6KIk7mIyvbKZJVAHNZRL3bWshmn
g/fdTaYasKjeG9GuBpZAvHGEz3gALCqsWpKZYmmezuwKRZgECpwqzR+8bizprw5gijtTMetb1AUS
xc72VE2DxOk2wfx2Nn2o6Nz6vIkU/6fP1OT+eV3MGkiB69K9sQdiPw8BKoXCqEFgghvrbSsBUxhD
NZApsVa+LiYXEtyR6iG20zss49NfIKrdZUmVvyIX4mCi6OHBERfe1oa0zYpTlzxEDarY0OtU7zSc
4+knPxuntmejW1qXyBmrtcRiYNunkEtKa6w3a0ipvlZ1uoNysTy0NqRJCTJ50OK10l+AnPLS935Z
Qr5WKC4/E8UEbHHUePSIgNWlB08IL1H+illFtoNSSr4qstbZeY2TH2xZF0uAvtizp4sn6ACod6Bc
Vor52feBQbdDhEN2AjECM01dZpu06bwzyViGbbEbvBH9DUtm0A2K0tMHyNsCLB32Qu+m+qSe+Aqm
A4ig32e+M8DIJoBzhj0E4anT8rURcf/SRcOwIqWPXOOEy5KQRraVFT8Oha734DXlc1v6+YuqYH7j
4fbYmDAem4NqU31pEinPumIP7jQqrrxiw+UAUZopRPIOmU8r+1EGWt2jnoCvQoCM9AGSGvOBoNKc
I5f/B2w1qG5hQXLqaJpISfJNU0AAt6q8XcF6EC5SEq990WJmsAtrAU849cjCPpzZTae/waTwTHF3
pDNhLRljVTYrqdgNXpe+ydEB6TzN/as93t8WBhb7gYn6KZG+9yykM24UL7OlCeO4U3PLwpN268Wf
pcv0v6QSwy+sumiSDkeC2AWC34ntfzC8HT2CIh3W1qOG1y6wTZ43H+qxO9qas22rm2QFcnD1mFRY
lvguJz8FcIGpxEP8MXYAi/duYPdYFmB4LspHUWfFTFRe+DGcw17m9tEF+I3b29jpo4OJTdIm0p3f
iNrlqACpL4qdRMb3HXaR215V7JtsO3+eS1qefNa4mwr7jk1aOfSUgiM9D60q/cbByE6xKDcXdZow
ZEGB0xiBm3CnmUAEPH8kKZ25U3U+g+DVI9Mo/k4ziOn7Ew1s/No3XQeUy385jQMy93WjBMaJByUK
G3A6G9IqX2B0SN8kPuCE5NFDaXfB1MDEcxEkM0DM2BpAsXYX2RpMZHPaKJQj5XS49ZT+EM9Noy5a
VCLHIZqnPACSNBwPBuJi4DDm7Asm5kuodTBA2UCG/gZkKWgDqa7DAryLHuBBj0Vn1KmdY9VkLxn8
h1rIPlwhVZLOpl3QOxd7SGoEP81F3MpxEaFqZXvY85uLWgajGTuLvCspBJb6xdF1RfZTab2M3BZP
SZ1WsNICGAbsvu9EhuNL7Mh2Di5LcLEHBhI4y8ODpL61Af/QvmM2yw4B4AIrH75J2zjzn2BxECwL
gGz2SNHFO+BD6crio34swYnDu1IP7xBwpdLHDQI8HvAeHb1qFgfLPG5+X4REeH67CNvW+s9Fg0EK
NJDqago3v11Ep580bZtuPylxLf1oJyFKJAAArTs/5ssSwM78aZTpd3DCnL32GN2OgsZY7CLL2CZY
y7Z9n278KQdZe3Y1C+ohvuUgIS81m/abV1EEC6g524C5OuGL6H61E85dKtmvGuRTNlFAydRce7Q6
pT574YQnkEcDM71t3WfIGCb3pskcTBjzYoXEO91/afdb150rrptlOVyY8oZdNmkfogIC6vx09nEw
bSztxIaVe8xQUYd9m/1QsglwXCTBHm7I+GeHwNO6URnu3S50r6Z3UHawb+KHtOnbO5cz75mN8QpF
uvDB7kl2bjL9UEwksMpv443DWbiwRtdbWgp6QBUE0Tca+feFeWohZl5u4iFSt9D08lDcJc6wDoT8
FUxbsx5A/RXSOCGaEFrUOcCMjFyS6qc3EGvfxgM5mAVu5kCz264PtzUvNIjliOy82y2QnMZyhkHd
TdsU6mltBnQ1lmrYZaYLsNWzvaAZfwhG+rl9xK6vLwP+MI0PFI9ffXdfDED4cwmOLVPZ0je/Uc7F
HZb+0UJ7nb0JxwD/AJ6NMy5ldJAsq66WTJdmnzmUCpYByA9DzdlVD0OfibWIPLoyhcKEcW/GmR/v
Gb6y55KehO0MT0CfPd5AMMB6weTLs+wV1sZkyxNlHaJOYntJJXybJDulU66zo2Ib8jJ41Qya3B7W
Zcc6yZO72GrbdZ7G/qUoC3cWAavyU7orn7W/SnAdXsvqgmRwBRLhXyeW9bXlc1cJ9AKdfR5T1pK8
2iD3mZIDsC9TjYgg3TrdTmWLkpGbO+nK9HagSdbV8BaRWTlgr57g3zkHlUDeFzlhexVUObTXWvKq
OJyMCun8gMEftNEdNp4LLJIABAyjVZHr+Mpl92hGNDzHhjUvrlIUNfzMSlh3Faq+qCn5ZkYQ6A6I
oBsOAnPaQk56I8100DbINHbGIZXuZAP29SFFIwm9eaEIvfI+v/fcoj6Zl0+FCBeIk7mNp76PSHrp
p+jPdUmCG/F/V31i27hH/W3vG05wG1R+HBTq/qnT4wVWa6V2PzyO8baxHK3ucg5MUhz73aKraLgz
xAhzlqoEGyAfHKcFbRMLWLIuWakSkjQgp4CHj9zErvb7CNVz+5ERFi9DTFXrwZd0FSYlssITtNiA
jOmkVCThsljWIKzlENzZhZhZn4gfP5URc48msmE675X0keXI2jhhmWwxbzeLtCTBKxjXPwmAcmcR
t9Y9G+HLwcEwux9iq0YOoj9nMHYE+U/9DKBU+9ogswbsQjc8U0/l87wpTmxI9X1FwULPo6i6b2KS
bKij27sGu1OOPeRyUHX30Lv2uC9y9c0Z3e5hqEt3TmWXwtcQVQWBd93POIQfIr67DXOotakT+TY0
0IHjPhf4PlIYLjpx893B0166gjz7g5+sQQcu12Et1DkLxaEAlPe14N7C1JVsCXWpQVfZidD6rK2M
3vV9Hu6SElwUc8DrEwhFyONjnQme0MSr6n5pF+9bVGjyOn7JqgRCm57d7CIyyCNKYniVqnxYekFf
rxqW+McGs9NcJ3W0ijQQBTOwtqEopBi5RIl99ACD++4AMDOrBPzkEiIENjzDqrKj5ywou7coyqtZ
DRPBJR3hzRI2tjPHDKCf4zDMZ42fdT9S0OGbtNbZTHmPXenHv4LOOmNTvJGozk9umJCyY3CGkY6c
aZ5Fa+bLeFf1bb8JI2ubjFW5dAaw2IsWNiBAVz+PpepXHXBxqypR2IGX8ugK4PdagA7f4G14ilBs
fUfJCTkbEsMbJYvg4CLltgAsxrD9MOAvWmA5jB1oC8Uevhv0bA51bTs7iwHCNzUx2JPMcx4FSxFU
zkGTAfwDLV76SJzqsBSPAN4+Ok1cHCGiZF8ry3mqUofcu1S0hyFoTiACANLPKcUW7p3aqtzDPfgS
g9d9lxKe+yBiV/7eQgI6Xo5ZyF91iKyxUHazMqE1hMdIYHsYup2+V6GEE6FVlq++RfNFY6ts58bq
AJhmBPwzFK6SCUmZxTirodnERJau+aB/t5tOhiQm0jXTEBNDCeubRapyARX9Kyoj5bEu6BWrk/Z+
gJD/HMsnZ6t12z3B95rOAA3nayRJfuK9q8886rxD35NNUPhZPocsGhJ6PiDoU6c9JPrc9QSOnSN7
Q40RIzQUEu7iHJpZtziHIu5sAGsS5opltxTILD9hGaOWgN7jtTaFoRfGczt21F0JfeZVHothrmVr
Qewo9Mrd7ZT4CtskrLiiuZ5aWYoXVORa80zfC53F27IdTvVAg2PE5Rq7z6Ufez8rDeNUm8o37Qfd
aZRQhYfZbLNq8texAdCXYqczKNr+0v6Djoi+tiyL93UCLwtSF6BVMAUSCcWUDgm/ZGPrHGYpeJxP
MCUVp3I6I75z4pj0d6bJdHZw6F1rDQMVEwLcxO9hGfXGUBKuWhI8NvBnvNNt2MxNSPJ0ROaNfadW
GT5CW1hfuKrmxRSJCozNPO3Usv8/2s5ruW1kC9dPhCrkcEswi1S0Lds3KI89g5wznv58aGgEDffM
PrPr1LlBobtXNyiKBNFr/UEepMs0H0CTvZ0lMYY+XWD+WLvWsDXWgVFMaYOrv8+0zPoOFO8fpVdg
kVPW0cluPQdK6JAeQ13xr30Y1oeg0uJ7SonjXiu08mGyK2vn4LR01/f+o8Mv8zFP8/QOPeLmHPD1
P+LEZF80lFL36ihPD0PZ5DsP8MdzO2HFkui9/KlInqrKAHVgT+kTutbRsdOr6hT5TvMwhm1I3iup
vqledpVLvulxArZAyervUdVqLki99FGj7HoESCUfO7y33DJXoduRRT0pJqv1hjT/ZPSla1ua8sNk
Y6HKlfm7XaQvCs8Q+MrL8mOvSTvERYo/dEhlAffCb37HK+yDOH80srA9VmNzb/NVOsSq3R8GA6yM
bNnkFsxAfZWN+jfVTKM/MvMKShOBBb7Mj/hGWN+sQMMVp1PqZ+Re2n2ZNPnFHip8ZakJer5UP8Iw
at2sphJQ5njU5VXyO8aM/sbJeCbBODnbQy/M76ZJM64qOJJt4PTKV70fr+RAbAqVjsIte1/LZvkj
DIxp19tyeSZNaWHN1P8Ot4IbJVV7dsS1+ZTWbXSnhT4qc2k33qfOvH0xjN8ipfChZTQjRipNezBx
9v2MQNdTC0r3pwNMbqNk6fg8pnoPwryS91XWta+kJyiQEBHOD852madPal/n4ADqo2z5ycmacOdQ
pii/8L+MD6PcmA+OXjrbsJ/ViobIOY5qOF6yAjj+EDreJ0PX60erGs4xzNRew8m5pNzrD01yDZFR
PFBBxqXJANzl815uzT4sTwL61SJsDlLEbtA0YrRu7U2LpuknGWeWZ9nLSZk2xp1RdYmr6V1/alvF
3022kn2DiPE7VZfhsXSgduRa8Cuc77lG7GyKTsKdUCUPOzqyeerCbjwMXZw9+yrWx3Le1j9Np0LM
s1V+lyhZlHJofS5lfdopSvzNHqtim2eag5kxBwj2/UaN+KB6poT/F4kgZTtVVrELvMp5FIGOY+oH
O9KdzdqHsBf8FoMby7yKCEuMwXy0l7WXxRJTOfigGvDBeB0lP9jZeZFdJZ8EIPxAnp87LcE72Plu
xZpzDTX210H9Mmla6Ko4GU+1A8u98s6WYyvXAoKKO6GvDfQEUXwnqdUTBhLjQzEfwmM2ptmezXF4
LNgpbHWzVV+RO/2hVcPwx2xsDFKZBxV225WUpJu6cfId5ukVt8vEn85Swo1al4yngfvIUR4lPPlK
U/lsYiFz9GIM2PjI831Vkq8AYZLtZNc8cMnFeMH+pXZTzbD2kakN6AHF+d6WR+uSl23boaTUvhi5
lR5F33pQavvPkNpWyatZwL94GkGRsK5f7Rp/68zSwy8dou7bLjW0x9gJ2KKChQDPfYi0CYoAhATw
Pch59mqJ23bYXPtKYwtIhuolpc60gZQ9nESfgr/KppsaSMWS/RhpofU7tShcENzG8+1nX+MpOVTl
H7IkjWeQp9NZl2CabDy0k8NxTk2UUs+DYPxVqsPkWy8HANaBA83AZZsEeHAGld4h96eZbjzY1c4E
Q28EIQVJPw0vcjFkp3DK+D4UsrQtrUmltOd4GKT1z77pX+FG4zw2RRIJFty1PKXKn8inQUmW8PeT
lAbauMlTE5Ta6rOZj9F1IK9BKqSpPsdFbt87sf6Jz4/5aRph80AH/5Mhbs1qMSsVrGQXty07CsCC
IC4GorL27pvip2iYQYCpu9XHW8uqpscYaayNpjQDzARtelz6UPs4qIkN9mIOEQPsFtBIkdCAoafo
o9iVjYwH4FkRcHCs8tK2+H6Ls0Qr4h2ykVi+hX2NK9Ucs5xyJ5qNzXFHRjIfWTwDyUlJhtqdKo53
FQc+Bs6phWmloS1yNSqTH4A0empKKebrz22RJ1jrSZkGxFF4Z05GZVhPoq+x87Ma19MRZywVgSmY
XW1iUoUf0D6UMzRVyvGeqpP2KI+j4Wpe4D8FvOrDaGF8L7G1LFV/go02zimEBxCs2w4HV36mQW46
hQoXJ9K/dZD6rkH3a9RyCq3tWOwdm8RtEcbWufZqnsXmMyVGPmfpFG1xaKx7qrzjvmvDZkfalBJF
AVuvl5JvXhzE3zETmBVRpOYL93vFbSLPfwGLEu70qPIeTJkPRRj/YHNFAb6tAO+3Bj8tc1McekcF
VWs4ZAfgtTGkDpZ5zvqt1Cfqo1Y/h3oNsVE2kV7xeIORREA5WXaq5OSZuMlnkyKFboGnINkGI8Gh
W9KexKEMoATytNXuFV9+66saPG6qQS1PQ1LpS1yvKPcU9MxLnBvOvohmnLil6OcmJNPioGH9SQnM
+rmvsR5EoPWTbnU7J5alp/lB3Wtr5VUDsXohQeAtTaNIUzca+2ifqkVUoQOLA0aB/P8BCaaEWmz+
E8eoHOeAvj/zXQvZMevDk4GSBjZsyXQwHM++iyvpSxDl8XMPQ1Jvq/qTP47Vpxw0UqE1yn3hS9Un
R+sNF3fXljssTVxYvIPSkZrxGuxec0BVULe8+ywyfynTFL36aVSdQjmgIuT48asJW2an93V4FKMw
IpBuxBcM9Aqj2EygVRxLL7Kty8/8fgBjoXuwOniLQW5uTDaad5Y0ARjsDO1oaHWyRUXEhDEV1wg2
gR6DB25+Tkkl4F9hy3ij0zRGWTkUOT/vUmwZpFgC5BuBie7EXNXp/EOhFO1umdsCOuPXnjzfHMwT
Xr3PJ5DxYjTuyP3pI9ajoglMix+scZD3IjjrE+qbg45453xd2Y+zXdWSGFvmDoO3tShoH0Sw1jXq
tgpsbxlNzBqnQTMtj8vcsKfwhjfUUfwJ8RRILhVWHE4d/WhYTvfQIX2/T8OpuNjxHeiT8JNUu50i
958kxeo+pdXwBRaVc831bDiWHeRNSRv6h7ZBgi7sHOhFUojL+9zXKD/KCT21patDrOBep9jsyQU6
txE7ZoDmwdnu7f5BxGdVmKB5koUHOxvwX8x6HvFCawt8OrnzfYjfsN5+ZiSnfhRFoG5AeRgP2NFF
R6xLz00zpY+tEX9u5dh/hY+snvG1QI3ZGfzXKm6aPbn2cS9GAQ/ULjVC5yxGc716Seu8e/RDW/vS
/qjL1D+qQS5vix4XySg1q20Nb/VQRxQ58bRABskpcAfZRYb152kyn+pKWqruh4APp3qqFPt4JH3g
G88eJMwvJn/ei6MD4x0c/4vGp+3JS/KzaElGrz9E/vgsWtGUoYCZ9T9Fq+KPhr4dlpRby+DLVKEd
ZA/U6MSqUTNpew9kyjYyJQ1bYvntoEsnS+r9h7WbB/7inHj+ZxG09ic65prBSKX4ZiD3I3lT4sV4
WINFCPkI9jromPXvl/M6NoxGpSif4cPvw74Zv9mTiclhA6h5VDL5Kquku8BOb220XuC/V4EbzmYn
4oCv0ttZohk2X++M33ALFRAxqryfJXnq7IYOQsnNgAgWo30r+R9GIftgv2L2NVkJcq/LqnVtb5J6
ArjXQiomwTJO2Rm5sLdDxKPCOZkP4mwdWOPWgZu4fxGyLj8BiMfZeb7wOk8015j1Sv8i5Gapde4/
vsp/vNr6CtaQm+Vrfwbm3QzfXGldZn0xN8usIf/b+/GPy/z3K4lp4lUqeD/v2yB8Xv8E0b82//ES
/xiyDty8Ef/7UuufcbPU+ob9T1e7eQX/09z//r7841L//ZUi71DxdKjlLgIhPNqF89dQHP5L+8MQ
pShmZYn9Nmtpt3qcL6ss7WXCh2l/ewXRKZb6OOufX9F61TVGpu487daRjyv9v16fzQxb716PeDpf
r7isulxnve7H3v/X6y5X/PiXiKs3cCCMsu/261XXV3XTtzZvX+g/ThEDH176uoQYSeZ/+U2fGPgX
ff8i5H9fCkx9ux1x+MFCfKzv2yGwdhWIeCywaQbdLBmgZzXIHZpgtAxXLm1vK9l1rh6SGlO/unJ4
opyHReAw+mDiAK9cIKlXZzXHs2krhv1up+uJcwXzC4NOdHWTk9yVDk+BhVqoB3XUrK1OUcmF9+dS
ZgB6Odu1LWZuwtdNWLrB2UPSU5wawxRL7mr0plpvE9eu1QrO87QIleM6+eGFtXTSkXx2szSND9Sk
yEfJaf4MKvOol1lzj9hS9iyRfbkYTvMoxkRUyTd375jVsIUWnj2LMDXGSiwg2XIWIaon84iU8WjK
qiIgKXIwXHoEWHC+iBj4l1dX7e7RMlSPJOrfXNkZUV5Svd/8TCMDl9n9dQKJBQ4M7Y+raGM2GbhD
4rwNrwP6e4ipS4TkAyF5/zZNzBUHEee8r2KUcbDHMrVC0gtGi1ZFVAHEqTiQJUSkdG1/CIpt+wr6
cjx8mAPy9M/wD72IKya2O2hyj0wfEu64vJn3nRJa9+Iswbui67L2etPPA1G45fmUz9DNhKEJLl3s
o9bw5xoiQhwKtreoQJndYe0TZ0FidUdokL/f9ItFitq+q4rJPItB0WUl/T6Vx/5UgrcHM0mdECMn
g7fIcjOzcpZ+MSj6xdl6AF5n3onmJATwxKlNMcWrore5Ylqth9421HA099J02AMB6NwwmlRng75e
/bgpFZIkmBpJfGqBUJO2M4d95OTNY+/LzWOlFNbZ6uxPomvtR37rk5E2NnsNQsUhBY68N3W/c8d5
puhbriFWWjvFdWzLH5friAG5mL6meVUfBE1XnKED9fTG172h7iLC5xSbZWw5F5xdwd5FFha0Q7N1
0OUMqOGe5UbTEnTNy7Q+S6Vkcu5JcvWX80bRKtkV4V5TdcNdo6jmxq+7dFtH2ht3OpZaxya7ATt6
PWhFjVgn2XzR9SHklnktxv3Iho79IVSTvF5MF0Ts2YM7xNUC4zRy1roGUbpObPMumEEROETK39Mc
daDZSGGNCExFQTS4T131dAP6iVPA53vRac1uofBfDRIg2/wdG4Sm0V1m+lSO5gwg35TnkCoqwpXI
4okDguwpvnJNt4jmFUJPeo5rqIYtcUAt+h2qJzXScUX9NCsU7MOmirYBUu+BC1IwAw6SRtvec6qn
oh+rJ9GnzH0tpG7scMjR7kVbDN+sM8jRQ916/qkz6/7SyUZ3cXoqxBvRjlChv7PV+7zNh2y7DJB8
Ag8wWO1vAeY2FO7VDv1lv9iuK7SYSy9r3fQF83qeen/TbcqhdJDU4al9dwn98Lvy5iJaeZNLDkH5
8Auz/OxQArxbYkT7w8zlR6b3Qtn1AT25MPzQx5WomKZJ+NrDCztks9mcOCTvZ6MwlVvbYrjr42XG
Tb9osoPuDiD/v9Z9a08bEp+wphxIzKkeStf1kHn1W1P3m00LTOQiBkX/MreDjeP6UzXt1mlk1b1t
V5SKu6jd6hAOoUH1iAHqWhgCAlbKnWTV37SxTf1zk1n9JYswnN6EdXmKpqQ8xVpiy8+9Qe5AHuzM
FTHVHBgLqsLogIxuqbqRh7wXXXag5i4Poz3yILUip66jmugVD9Z05GdOeYDMqj6IsxQfUHUK2+va
r2LddklVA+0iQh0ZUO1GGQrjYPGyofjRuR5I6/GXgPrehhIi1stwqDtIVb5fTUTX8yWHXKIkw9XW
FxBUWX3pan252of+LClBx+CL10/qaUrC8kCeWn5x2hShSskzf6mY1wRt2v9mN1nvVpD6H7332FCz
ppvY3vpacZmkRE/ZVygBtDXiaIlTk07K/KOGXlO/DJdmSEYSpMNbXw6xKh9KDFbmGctksU4fzEm9
MrA39TxSoWOmbMWK5hAcRcjtlHltqLUhqu/MEKO5UW4T1bIG8wHMeraza4SG+deZv8wAnogSlz8C
M0LXw6iTh7KK8f7FzHBvwHP5JGKFXMtfY+VuMijTAH2Q1EraWAo/SYIzUON6ABkmpjnDiGUNXTUx
KtgGYtSyATqIUTE3b6lDyo6mO5XrsY6rUyffVLOfFPl6MvAl+Km1KUbL2YlKjKY5HkqVDqCpVlD5
ddqN7iX1A0IlMHjms3Vg7QvmURAcysGMYCuIOHHoUWNeBuBu/Jqo8E19TxF1nSAucbOSuMSI2gmK
0CwsgtdrJ/OLAn1VX0tgTZqlFztzBI4XmkP0DR4U5kfyN583gGJhiNRw3yrfSkMBZFWML2Pew8+T
4oRKuK98szLZovgpe1c/mWQMEPnAztPFqlmTVaeBfO+/W9UbVLQxJAk3Kx4eT0ZvGwfF62Bmg8/a
oB/WXUI19F+DYjr5Jdn+xo6mT3mZu8MsjAZ/Lr9XW1yD/DkK0iLPziYeMGLUidWSP4UlxahYElZe
fxGjoS5/WDIbMwrFrGE3+S9KCgkVBicHQW+1zzKC46fWDsw9XkfmF2kK78Xv8BqRAPw8FaFl7IPa
QHRZR52q31STUR7Ec/IUhdqdbmXuzbMypEqewCdZ1u6M6G30rU+MhHX1YWQc+PnZLI/qFHyOWl6/
xLN9o5YkqOjo9bmRe6m/f29SFPWv4jBl1glydHE1JVwJWSg/1oodPouDA8CjiMHiiRbaFuq11Js7
rdMxgEnHdDikbd9xk2XCxPf/2UqTxp3tlw45UnSYxDTyuWha6ypCRtXr7017OqwTVHOKj9xBYdWL
CVCZDbdBPn2JWa47xQ9FngfLIhryjg/BSOFTvAoLGD627Z6xEbHiAGo62YJt6vf6vPwk2YU74Irw
IiVbOULbNW/r/mX0K9UNe4xvRd8A4vYCKuqXM+u9iq4y15EKSuWrNXf1oNP3cWXyFDk3CzZ9z5rx
VYyJcD2CR+qkUHYa2dPPY+p9Qzukv3N8v78bvQEUujgVB27vkoSvxXvAbVT5PiJiRNPLG7/ciDZS
Z+FONaZuWXONSfNo9Nx1tljXqMa317EsIdpFan2S+8o/3ISYtcwvqu98DowKJ5XW0c92J4VgByeZ
U3FY22JcRIphC6mst0jRNtfIZUiEUpAYXcVHZ0QEiTXE2XpJvAkkzf3bq4lI9qgBqoMgE2W1Hh4s
BAa30aDEO9HsnIC+ThseOnuyNj0aFPubAa9PfgXUW063/flwDopUuauyKjGxU2GRwX5Rx6K/91W/
AZyUWnuHneUTovbVxqum/iSa4hC39rOsd9FFtMooUp5aY9hmGAg95HPL0X3/CWLmOqVEhePatsbR
G+spdJ22QWXASX8o0L9DF42Xia+IitifmD5feNCDfl+HKTilsnKB9/RPlSUHLxABwFV6L+KgRWYD
gsjwzsncZ9cAVadJwtxlblKtbx8yXz2XuvM2Qe2AMBj4yIkuqGjpzpo6ZGPneLC32aXLrT/WeKiB
wLtMzM3mgLIrR9fvgvEomlNTtIDRzNAVTclOtOes+JLGydvVUEUqSV+a1klLmhjUTa6RtLFnlz60
RCP+ssjfIrGOP9/cF+YGIOK1rZ80iHJo9RPgzQEiSjTFQQvNCBxN7m9vBtYm3i36PjBMMIJfNMXG
J2fUfKxSbIpNAzr2BsDHbdPX054qPNL1dhg8yaG9icYi/Y9RMVfHkkfEJprtv4j5kPtv54uIAHHa
JWK9wvv1xeC6BqBgtHwBoTtI/e+NAA2vuMIwcmNC3rnaUrODmeEjJGD0P6sm8s/RjLHeiOjWDC13
DLThURwaVFOvhVcja9+Mj5kJySONvPQgXhMS01gyGNVladmU0WrJGDaxeDveR8WrS/9mNCEl9mFu
O8/t57cuk2PjSK3ah+GUQL2Ji+oMXBBtKQCwz0PgJuFc8J97cjlyzuaQ/SGGlqDKa3dJaYe7dY7f
58lm7Py3dcQAYsb/H9dZrz38319P202yqxkolJWJoV3yWj10kWqcGk/jeSvpOu0ylizDo1eiXRJT
i84DFGBcAbWL6OrF6BIjwktIOTulceCSzFNEpFhbNKUB94ht6SP41MTluBOdYni5oggfICHtIF9V
m9AO47e7dDGC89kUujYe8cTY4X4X6i5JDf0clqkBdJt7fuPzk4fFBG1H3N/FOLmc0d4VZdMc355r
vCE8keWT7vmC+A92m9j7IW80tI7/7JPnAfzvYOZU6tKfobyDke8cgi351041ipOYL7rEBIWPz5ZP
CrIo83wx0HepfTHVUdpH6QCfoy8uYCXKy6QYxeXvmmJAhIyoWpvVBLX2/x4rVkpC/4dloohWmS+F
pEmuONMBrSxn2dxXJBLmf++j/z0OO1AJVDDJTDvZ3WhjiaYKjFfKQgCz83Oc6BKHKuj8DzbcCdCC
xNOQbUv9q2L5kM+oL+t6CsZ50DUAzNGLNnd7aRufR/bSrmgaJdR7NJIkAMxT/qoqJOHJAiE4Ogfz
RL+sMfFM8xhZwYsPWemVQ8zXVuc5BocLM8Xv7ZAX1nPtmXinrk3IIafOR9DkINXOMuojVvYUmbpx
QSJ8eJyQSTFGrb1DBG189HQOdSihgl2G6tbqCm5eQ2TGl8l+myBmiYOtJctU0RLzByOOdhZQmm1h
lwm5znY85EqoPRUQrXZtQZ5MNwws9eY+T9Ibt8jNegkRAyMLbFBmy86FOv7e+oZyJjWsPSFqepaj
QL4qbWOHbv46whV7auahsW2kq2IOx0aznBCT53Q8x5L6xxKpQ9YCna7nrrjm+mISH63vCFhMAYb9
TvQnjdO4JRYfh2Wp9cWIYfECIytZXsi6XP6qOLF1yiLVRzCBjZ027yftUOqOQP3hbUls6TdrpzJO
4G7FflGEg/kmEtH6JWZdYh1Y+9ZlcPuJNhPfU7zuhy+k0F4hVEqfmnw0DnmrF8cmrZJPKPn9pgJ8
/PnXgCHE8KLyScsIKaBRhiejIeQlxADlwNS2Zpl+bOpzUwSLURG8NsXozdzcBJ7egLF2+9bQrmkM
Hmjw7K/gWxXv7CvIpUPiQeWrKqSRNE2kX8ntalcRXQ/NNq60/i5v/khyQz8HSDzdwSTlX1VK+FTC
DM0rRMToxY1+uCMlJEbHOUSciUNVQ5JaRm7bZthoZ7P7iaWZCS96jhPLiTZJpBYqdHmORh+5dj/u
UmjQHLRJCaTjUJKwn/gdcTujzOw/kkRP70ADF6Q+wzS9q0FEubHlKa6YVNuJswvbNuTZKrMk/YpV
L6z1foQBOPvcz01Uo8YHJ/BarOSdt1FD7qqnCWuAKwS8V3ad+dc2jaaNkofea9sCR1K6fHz1ytDY
OE2dvXoWtoN57ju4KNTSRjLg7LYajCbKBs5ZwYt54WnrUeQtTUVIPaBW86G5jgpe3b+dmyR+6Fo9
W/JmZn9qLfAYrQoVnhUc62rOaieUz0Cxj9QM73q/3Im+AcjltF2G5ylplyu7al5Bh9C1cxS12tmV
VByRT7F3MbTdb2ocfamhGDzJXak+9GmZbER/lnb6NpWBkTszqBf6M49myldvKpszb0CNU0kaf4Pd
Vm9q3/HuwQJOz4XUPIl+X03LfeLpBokxLhLWzb7VgRM16Gy+ht+1IBp+9ZOPXQG3taeuaKYj7ifl
UdZT/5ntIBh6MzN/hd/VBv0TEYm82fhkRsjCvD1ZozcJ8wlPxy0SFgkcqISsUTVz+EQnVINkN45W
cgWNZz1kpSS5km/wa/Z+5mekSkVf+H62ji5n0ZBf2wxxrNA3nwKeXk98FrV7cYDErt8bkYdrI86B
m5sB0Rwj76koUvskYtcIdN7JhBlgTrvEf0bcL3tRqiTaeTKw/7yGOBZJReEanZX8bIbInfRx+O7j
LrabqvhjRD2XSP5rhNCJSqLQTcMAN1FfgvCRIbV5QN0m5VskycGDN2846sCxtoaMJthiGR6IzYk1
b0PEuOfDb5BC485BM7TdOvOAGHUSmy9NUl1Hqagghcx7mg/T5rWpAQ93dXVtZqtdtSPhq5VO8TwC
TDz1tqTuh6mQvpDBWiI0SD+bdER4yIygRGXUh5VZbx0T6B+UnpU7lHWbZ3QUx3u0z49axst25XzM
98ao9lsRKw6anPxAwk65E62yDSc4ld0RPff6kc2l200VZUkPMzdhlNvU5OFyjezIVDfjZ0vNtoIC
jTwq22HsVLaC5WyrlrKxTVO+QlB0k0DppJfQG8cdqvu5CVMGWVxxCExZPkvGfABrnnIX4RRsra5C
KWh/S7k3UimYR0T4zGn/p9PMxwSygg4L77Uch6dwvl8j9mVQw0kMtvUQF7LfJ6/J9qul5wTuFne/
Eq/A0TqK/lvXTxGSRdpwl4yBvplQ4diKQDGwLiXO/Lg+RO9L3YTF9oPkKGkdHpBcUaNtkxrbpjGz
R6NI2GjqcXSo1CbZ1mrITlNOIM63Mj6jevVbX6TOXu3kCSsC/KmFd7Xoa5xucgdpqN+Mq+e4v+uT
57kw/KCmrvPEWklV9247DspWFB5XgeilbPmhjhngXrT3+v6zqFouw4t29H+eL+VNXcOSbtGcbvPW
3Hd5+9kOt4hfbgx1SK792HXBLpagelrZfzTjmWWc9WTokq45iNZ7aDPfx8TN7L1frChaol9EvMeL
fn02SHqPF5cUoc53s0SAqZhVq8UhLzxzV3fVtFn7xNmsn3lVcwcZWxFj2OgSwtd/m9fYPaQgEdnH
JVZafWzt8jL+GLOu2CC8dqAa9Qu/BPNclsb98n6IJqpX0KJ5A9a/iCrbEia67Mzifv4+dWmKkZs+
Mr4/PL8qN4ray7u64c4m1AWKWvsFoL578IEWg2FVNkKDoPbL9KLr6ISKKDHJ8jvUF2Yp8/+c1NTx
9a1UooQKTt96Bt2tiEc8pLBn3sSFOVxF28ceZ9+NlBJFnzTHfAyEdb3jbmUts8UwOWGFyiL5N7DX
GsJD0e86lbeTlI3aozhMTWdtrb72d2tfBb2OEqLsb9JM1tkWY9Xez8Zh4kC2Gr3Vipx3NngoOM7G
YYEZa5hRfxcBH7rbTtkjZ5u6om9dg5wcuKfaspY1xICZKc5V9XnUnC/Vvl8PFFCynya9vx3gmeMn
pdfutC5eOnwNCr3lw+eoRxSUkISZTVsRNayeNDWHZ23pD3WGCz3mkNXTHCC6RIA4RNbHLhE6TwSs
bCwT/7rWuvxf1xrz5qsTRsrZVoONZRpvFpORkuN4r3jtm69NkyOKpE6OfmrlpHnuutR57NJgzlHh
JdP7+Kt6MtFLm8QVtfhMeYu2oOM85mxlbqPX64kZ8ry+6Bv1wXkcWF+02kJ5DdPgdYhD62noedwr
Yy04iaag7jiTdQcLrb4KDk8aOf5TpNyJhggKUKaHy6h/Cmfej+gn2jvEHaipyoAM5rZY522Vmm+O
mCFiYCC/XWpdar6URRIX221ejNLkwZNXwfOb15BhXl16LpM6c2VL9rK9PwvHJ+D0H4O0u6+mZLwT
XeJQoOp0wBRbRcyRMDKPaMlHxMkG4IFYsspzOeiRhZMwtttHsZWIxU+cOBUHNBy9baMoykZsU0Sf
2JaIs7VvnXHTJxbQqfptZDtvdwEEUCBD6IV9EA2DLGqdKjnBmWGWE4Pu+iYYlo/VzjBUJDI7zAX3
EvzJfTUXSKe4SPfQDOJ9OVdT19HRV38OCggaSnqhC0/J2t3A5EVTjBaUHJfRFSYv4PRUaYNl7s3A
stQ8Gk98kvE2JLsFiwhPoy9TgVKXp6Dob3eK8cVr1e8eqksPYrBt1A0ieeqnMq2c51ENDqI7SDHi
03p4uIMaml+GXK5PmVzEWzFq+LW0852IOtp8AQ/v4+UCy5KDdXMBiokfLhDatb1HyhTUKzSX5mIE
sUuTtItopgaAvlFR3STuzgh42pfWG8NtbYThbyVEjklF/xQjOH3fq7mJqEUefx6k6kkEAKC0ELvw
tYd1JvaAwW+lwibY8fSvyZQae8xd+FgZqNYnQ4o+zIxZ6Wawy3oQfRnGK8jbZoe13wmrfl8ClCTP
hTnYzVTRlASYcp4LTxe/qPeFx+co5MNktH5VbNrZn0IczLwlUSVOqwgIVjMf1mHRN05+sJ16EkFi
4HaJZZ2iolBMFnqrqZV5WQ9929XnrgC69N7vg0a6aANCe9s/T6EcdlP9ISZvwuEQN85vnT/k92gl
q9dK2osG0tDYPJs8ji/9ZXoQ/aJHnDXznD6u1SvPNmu3j6EkmnYUWf+y6If11v6/LOpjiNVldWhb
rgpzat5TiA2I4dnmYRji78sWRRRO5sPN/gOi8FdMv8DTzoPgy9R9GA1ki/8aa82rlUH4fdkBidFl
P9OV/RZAk30XaWlJSierXuoEAp8sTZBR0tJCR7i0Po0mzHQEa/7Aws7+rHD/JIeneJcpqqo7VQMI
iX+R9sJ73m8CqZF/Sc2D8Pma5xil+jbHUyTvUvsh1txxPu6UfnTHNGdXTEb7e8P9edMh4vJQ1R1y
HrLP7itIp++1hfYDepGjm9RoOVr9mG+pqEQPQI+Hk2mP0kG16vzJVpySnQ88LM1BbnkWDxvD/nHo
avXrzSSlqSTUVvX8qanQPbBH1TrpvTOmuE7wAAk/qLL2sZFpX+JquE9GO/kZazFMSp7entHXrOCY
EhFIsval6rt7kT/7u4j3Nf4xAhKb7WawgLd2G39GlyJ9FECHdidT3fpijHUFASz4JAAVeSCb5wGN
rQXmkBYaUE/cMPbagHpVi97uodCyzs1zHbftGQkRZeGyqJjfbMWiI2hJsajAUEDstJZFW2VsdxGm
JUCLeUyRrf7Rl8vsgrcBOxDMyZamMKkXurEKXeROUFiZH3dE/9xVRXJ2EUu8ryO6MPR0rUhSeJuR
7zcBPUK8QuTDv0ymGj/Us5FeGwTZzzYAMdU4zvdxkr1twkZriTAaudsEgHQckHZ7s44gUL3nU5ED
qB/yIlEYwEZuFPnTtdNABxubS4mti5hN0abcqGg+zD/IvrnNh4n02pimD2mBlqjwNW/LaABQ9Z8D
lSmxl5gHfDJqy4y4c/gUzwN+VOgXVUOH+DqQqkrzWq5f3vI7vWal+4ECtfC723rdKP9o4lecQtOf
ZPpkN3TG6V4B33SBwI5E2FtA1oW7KpHA80mRfRibdm/IjXVnjp5hbUmXxPsMIUVQRnjMi+FQUq27
kL8H+SH8KhOod6dEhcQu/jJg1jsN9P//Ye3LmtvWlW5/EatIcH7VPHuQHSd+YSXZCcF5AEkQ/PV3
oelYTnbOOXWrvhcW0d2AFEcSge7Va730I5g+bnZw46ydPOMvf4n3tJ0lYQVkowAXWQV6jzxr8S3V
OUkam0HcLlA2diFoh9xFWFvjwvGKDpKxjf0iUHlpOyQhkRy48LavF8SyCZ4VUFoZ4DukoeM5/31S
YzkA55XqjCRVBfpbfTHAUwl4IfQzuumXTTtSyJRBEUYC9mR6awV249oKmlMqlHrg+lKO7lrUFdjd
9YguAPw7icCmU1vCojfvetSKaQRKR/BxANkHSeT4eDOlY1sc5WB+IRNdvD6s9oHJunmmSFq+L1v3
ByR6+iO4PyFj1I/ZAHHQql+CCN1FjUnWyLdrI3koku7mcBo7cfGjzE0TeJlsPOHIZK2baZALwlpa
Et032JfDQ2OKoTu6gCUNvAXZ6WYGfW/aL+q+f5vQCkhsN5N5lzEfUkZGF/r4TTYY/nJ9G61VEwer
NLPVkxg48qhu+MBMYLn4WIM91LOMIzknaZpoqITQOnkD0D/tIFodLckb4FFz9pT/FZ3F6skFF/QV
cgBV27b9smqNu0aCW4wiKxfd2Y0qzT2tw1p8dYQr1Zq8TPTyYKHfFWyYeEfAcaT3KasPtCxFAAkJ
wj6jeaRRUoKIEkfO5kSrIWfVg8S+UaDR8qA36kAPz7UGHMMmzp4jNLOi4JGAJgpKpDuJD/LeBo3u
GV3Z+Glu4/qpATnGwpRQZqvwR4uQ8IkhFyRWZpyOuz4uAbjQOVUcp61lkvAGrHgYFqzi9gJohuyM
hxL4WmoHzTaG46/SLrWWeVT8Fsh9iABETbExywYqwLoEZ+gSXKRLczlyQOEwdhcykdMTILAxQ0du
KIIcXg8iJ5pPttsiltsDo1v0F7KbwpCQpIFmFvr1rVPbN+Wu5tFDNBkOqL+I0iouGIisLHCkTlH6
vcCzHOQq2sNFiFtowWQbD9rBCzJCDQvhdDuHgrqyXPc9ylKQp16F4QuvOnV3SwEow0FbQJQYO0oc
kCMRzgghbNGu8ANr35MjZwI178p6AUFGfvCrqsQPX8i2TtGHl7qDrkHhJhBUiKZpabZ++tLJoFr4
UxF9bYLmIiUS8otxeq1x4MNfterQQTI0PzKn+OTKrHztDfzXon9ZPeM8UKx4mYuHfqiQEHBc6xzw
cdqp2O8PjRlKqPKyf71yNTofX9nVr2zw+lKrCnmWKn9F0f7jKw999imtC3OZls5wNyXlBiRmYOOe
HGPrVMr4akt8zsM+Y1fQgQRrUPyHJ/T8DwfU0a2tLVPzPgOh2dIXTf3ZFf2LBm1j/k9QG6HSOWVf
DcswX+LBz1YMX/r7OI+MLfq300OSpeI8dum0dsOpevJ5BMJo7ljfIKTx9jYsvA0jiuNvvY0k4B9v
Q03hv95G4gTVb2+jxcbmbGOfvOxHfJ8bCfkKFCGKJ1DBVg92h58VPXJCExdg+UpflRcyYbclVqGw
+y0NaTqfgFWiYWeP83T0dftiqaeiMQA95iBF9icnWQ02dyEQbxUPOGoBmNC5V+gJuNch1kkYiCAd
ydbGsUb9aq4rkBxfgTAqHrzobTokwVBPTFxkE5zePPWd83YR+i4D/N0zBqBL9chLhgm5ldxG4lR7
QM4D1R7L3JtgqVyRroNjIbuAEsh0AhssOJTM72SGuiikYnQU6dRQVDkpdaob8wH7lmiZ1DX4MJV0
2tOgGVTowrphwP4YZNAJ6B/3NwekERBtvkersV1XXbSDXGe/tJE/21PxLs/AfQWGiQBkqMBZkxec
1+GeCn8FmyDHG4Be1oui9QwcmCTniyiSwbZKrNZekd67pY3QVAi2JOxOYvF0R14GFrdFp71NB+xM
LzuoroMk7G7i9hMjllo9Up75RBS25NOjm09Hmu+Rv8+DwPAcWdutjUYywMIi6ap11oFDibaA826Q
jGNSQydEbxapVE6XOdrpbHT5ojR/u4TKUGtVY/crubdLHcMGSCFRrwB2reo8zF5U0tZo9YOduGmz
JASTRZPP9kBphrEgUq/afou3mPMD2zeJ3zDkXkbN2E6XLmPoFpF9gnQbbDdvrOMKv5sAdqDTYpkX
/BJbeHB1nUSnhfLHz2EYxavRLtiBqjt+dT9NSrz8ESX9VNcWDzlO8A8G/tN620PhIkh8ZxWUHAVO
LcwqbTE+NAr/pVTWGBjObFReG23Df8gd076CZWdt4HkDzRS3Pxk5zmukVMNyC9s5xtFEpIVrIPtS
AprOxZG8Xe4eFGgrHuOYO7QGmQdIi554gTVoSRt5MOCRsmJR8CqDglXPr7VqGtDvAKjU2Am/ViDu
B1lLsJxGsM8uG3uApmEU+ZvG8d68GY7VNJVMf5uvI8jpo8Fu7UKTBr0Drd/V+p8iZgJzv3KaE/4p
YuYsN13ensg76co4eVEdRzAHv/nNS98mGnKffZz7t2D6ruFXLTvJY5n447L0QuPJiNW/7tTI3mzy
/e6POCOFlvso2nErysw+8jEA6Y7+0AIH8ajqUV3dobOPda9yqBriw9mC7tvG6eWDnT7M0a94mYIL
dBoq6Znr2vORIAKJyXESnB0V67wVJOHtBdlujr8NkUtgzYLm3dx2OXmrjkMh+w+HpdfP8cRddYEN
iS/D4nd0Kar8Cf2rPhCPv0x0B163cAlO+XxdkV4mGetUgDbFC0CB9nt0wgF2z71vN7Ot4uT2CoVf
vb2C7wK7pVnjwiWLeb6mGbdgzyiusSz2hgGWTXQvpYumGNNNB5VPaMkFbN9NZnMxdaXX4EV4NHtA
DHSlF09a8SiQc4LMQgPdVh1BjkI4ews9ZPMktBf3KwFxM2VN0QVypN3CyMP6S1ejHOmygh+LaKhf
oEc221sFlSIIEjnrJmubLzX2qpZVVY92GYGtqFBAGmv7oKejAyq+TW8guXqNvf4TRC6qFbT3sqs0
kW6hO7JJbVPaRnf/N3FGhfRCaYJrehy5tQztCXT7+hfN3U6D6j47jKujMoFZJmuWF9ZylPhFqbkN
/Yp1P4EEO4QIjwGCvE0rUmtLQheTb19cqzIfs2LM7hPB/iEzRQVJYG5Lx1GfdZQZ+lu7AB6mMpwr
9prl0XLxI4B6vHslW8X5akST44Pt2u41hVDzygfqeksRNMFRSHdqAdgr2fSEwQN765wHCFicAMSX
rcHazV8Al2730dCyNdepLx92t3M/2isci151/N/scsqhPttECz7y/pKVMthkbKjWVcmLZ9AY2jvo
UoZLHnXFs+Qtmpb92F8YIYbpFCEpUYMek4ItG3w+QyEv5MzqdHrMQEIWY+skobO1KuKKPbFeJg/S
7+RuyLzARBrO6w41Hpb5QlpxtHfsreUKMfxDDqMC3dWxYGN3mMMh2we9GYhQAT3VgIVlqseLk1T9
S7fyRke+mIboIDg15lAzwTCue80waUAGVg+hSlpDXAGtLDQsRiiYxa68ojIdPgS9dyYz/rpgKIoB
cq+zFksGUEErIASzI69vqdfIUd0my3G+uz1ukR3J1SJBhgRaAB8ew/S0vT18o3Gtm3o/BJCPkwIL
nBNkXuZnNU1kyEEnIEM6OWB3xxnSkptBV9mKfuwekynadD2P78jUmwH0jnn7D/nIdJt0s/0+qRun
5mj18h+K//+dlPRAi4HtAW+tFwHypP54F6YxoB61kHbzTbXx0Uix27yWUVc9lVn009K7rsZvk0WA
zeQZdIL2PPR+H5L3FoyMlTjfhjJDx5mVx80qNPaRozuLRzuY7jGKqc94+OvI9styIXOveQQkhC3d
grOHgFlqA1np9gQiuOEgBcRyQj8Qd8gv2ysDgInnqYGQhqqa9lvQ8L2wgLddVIBzg58AQqGF/Q3K
O/yzx3y2zFBum5ccDE376JdvS8oJgKVeum9LoqX8FOOzm3RCfjYqNoCaEXcKPXgL6BzIz6XAa9Kd
1La/xlX2BJrYEISly7Er+Ia0wSKkVc6eD4qLBsTJaxq2fQuhcChyklIYaYbVBfPP73aSFvOQwMDD
OEuxFzwHJWSDF7hxIjx/FpDqmG8+uv5LjAnAz2GYEnsT93a/4pMf7ZMwVJ99yFn3sqo/CatKzzkY
ohcjdD0+U1iSZMYeHMHQ2XT8Rc2GcJdmLNpyNCuu0JjsrBNZ4/+6zqd+ZVc5dD9orDqnB62I46xH
iApBF9Sb1rbpb4Fl+idyVbwn3nqArro7unu330xkn1xrjieKezK5GjAywo6narwnO5nI+T/tf6yP
z/iH9/P7+vQ+Q0J0vK8tmbsJ0dW2sQzPwQfy12UAka1i/V1fZuB9b2SA0kWZfmttP8rWwLYj/9P2
IBnRE+YYe0oh9JL6UIVJ8Sv976Vulvfl5ukpKH29sYBCuFZDcCpXf4pEvQytIN+QjbQTejCfXmRu
LuyBgRcbj1Lbia09SqPmjBuTQe4sXBH0Zx8s889JY789gNP6LWyGkemwsKv6M1hDvOfsV9jUjf9a
7fcwml5FMf6LPXz67QkHYygw3XW1C016u/EfEpE4D0B7SvQP44Nemae8A7MFRQrH7naeZwfgSmQ4
lOj4dkpAdchbcN1SjDJcb9EKoOkYaixzjH4FsC+7H17BXM3huYymE2gj7imalh1D/G7Zc3HIFONh
9IFacSKj2OXQwfxk1ihJRH4Un2kIqr9tW3TJ1YAi3bVQ9krpHtcstxm6nkS1oOE0WfYOZMzm7M1H
DiDMWJY78tKSHIIbZxrqJVUOTj5asgS9Tt7H3dmNI9CiGCGSFXzJKG+iL6ItABOHHNyJcil9XE/Q
xEviDQ2tjMsjM6FZNDS8fIpRN7o6+ZxKoYC2AeXzbboQjbkM/X5tdTZUCuM0fBgbtKoxrRZaywG0
E34HoHE/gP3h3xEy6I7tiEf9HxFATiEtrksef1nDx/l9NSY29OGxZynYGkgcpFQ828F10rT7Q2ps
iEh/ts1+kOqDZL9pwQLrloa1dRsHVQkGVlPUwZqTT0OUTOYhIWwIU8OlO5tumJr3SYTWoah3E40o
9H0iQzvCicdopU5Zddfn2RHyg/4V0GD/6jP2CW1c7RkksT4ky5tgjfz2uCZn5xvhWSFl1Wknmcoy
v1R+zsBKi9lZ4qZrtNS3G5oemMLCSbT9Ns/WkyClsQW8P7knkxkM2FSB+HlL72Acgv7IoQe8IC+t
wVCDK002PJBJ1gY6iKSf7egtQF27ObjMMwEA+fWOQPoD1S/jkSydWUD1afoWpcmwpwScAEHudmr6
ek7gycTuLnjQPpCTPmSoxkL0PeUP9AHjWYe2j9+ni6KuV9xjoG8us2Cf4DkA7G6w78KmeHJZWj4V
2CfZYzbexY2Nz7jLnKXLuNiREwjpaWeDKGFJE96n4/eqAImr8teBV6UX274SaILhIbQCpHcC+w74
7rMGReVWjsk30OB+9Xro+4BoJNwXHGqMfp5br5hIfpqoaiNYuSlAM+XKMFO2dzUE3zIatUNZ3NLQ
C/GAurC7iOo23wRgLZCQQfrcZ4kNttMcFYxcK0lpKRdtB7KWfbD/Ho+a4ZmFLe/3aF0eAWHNgFTQ
mb8/coC1n9RLO0FB4+b4kCxsKRPoS7Bqlgl+w4ehApeGjB6g4hU9eBaqLNgeh9sBMrYP4AhAzt9D
65cMwhNFsCi17sf+66RcN13mIfc0ffiPyJdeunQ1O3Crl6RYWoOWdJsWmn36FZqBIXnbQ707GtD0
pk92+F3yIOMXd3satsxccbDCPic4eWDb8u8welQMLhS0w6L7a1ijVyMg83uYPsfMq5GdXtToHXF7
UVqtH8CoPGQSwAkIk227KcuO0AXLj4VlOFsFFMIdlxVg7JUVXPsIqeuGudUXlvAvCZf1jyaF3l3m
j3xhj4BAt7z60YfNF2Xw8kvRlCmkcTL/qhi+zLXB8zsIVLy9SmONH1/Fc5J0jTpYC/rj18Y231hj
oDQtj8BsEUfMBzO0IWdamb/ZaJKm4AhiCxIbYbDOkXu7QiSmOrgo2UCYx3WuZIvF5046w6O08DgI
XcgOtxO4sG7xkL4CpFGY2KW2VvswX16GboJoaeXcu2r0DrberHrAbmysTKUoY0/iDsX2EWjX342z
eDwZbR2Zrp3DKILgnyozTyZYTm43vmfNlvDXzW8xVRqqT0nXvNIemXbLtFFWA8TmRWTuyS7D4I7b
AbAP+fSljyE7cEvvUhpY2x0GsXPHizfUeaDkpzqGUgWkIqxVgjojJOfS6WJHwlxSgBt+yrrGWfIS
zeqtiPOlmMx4MyWuczGAuJ0vVsj4KRTOeigipLfIQSESckvLEl+yDdkG9P+tTDeJIUzXi7tBgi6k
c7NxU5UCf7+mMpCAFOqATaP6DPZcHxKVrnHo9ZCxTROO/ksN8pqjG0C9j2vtaKuY/GUvQOE/+UYJ
Jqz6R61s41XfBFn9dmOBHzcTEARxLVQXSyu3PjVB1614L5w7aUFbIGuT4oCCARgdoilc1wyqCKkV
lcu8BvlOrOXpSn3XB0B7A8iDsWmh6JeOprX+zzEUSJc0BdsJ19G3xeiOF1/Lsgtx3LJPdOQcKj7d
M2M6kQxZljJ1r310wiRfy/Bp0YfTd99/mwc+FLDcj85rC1mGBYiP+JXbUbBRATA2EjSGZ5aGybpv
hPWpMvqvRTVCzTwBDx52dd9B92wvRj3JYL8mAXw7ntHQk4JZ0zA/TeM4T4Ks6jyprZDQAtzEiIbs
mDSuscwnmS6Rc8qOcTSCpJ08XZSqt1tyTZmJBIpbTAd7RAGt1G2VlYFG8MSC8Dq0wJJTGIFBwyhE
+2g4ab2sasFfVSHvfBe9XotBfh1E0P1Ay9RPHrjBJz+3wcMcjM5d5psZdJ8EP+AvW58zZbO1cAL/
ylLxkkTxdtL1I7rISoXA1nD0jdM4t1EuztzxYFEF6kPMu5sHXB1o1JlQnO9UOG0JElSN0CkfWmT0
ZoSQhg+BkuXvNuGBgYJEqSmY4sb3uYQ6ovUo7j+u57bYowdZdwL/BtpTTN9Y3TIsg2M+gSUdmBud
pCkdgAIr1wO9mEZH6wtNiqDttL7ZpjS8WMZrg2P3IQnCGqdk0xjxN4xX83CUhXenZJGiczcJkS4A
cVKiL+QAk120sN2Sbz9EY7e8alU+nG/Brq+JvbP6+iEMQu7JenSLFlzgLyCICc+iql170SEfsA/t
6KVmLLoogXPLCvD7jWeDgWwOQc/VtEiTyMCviypWwBNB1OD2+zSyvAaZ9Zp+mDqyO6p3LmXeFSup
g8kT5ajALUwBgGAq5uA/fvxo9YLZFsgW0Zau2Q49TY8YsxJ9mXRrEvHhzUVGaaUOUH3AZugppIH3
IY4PVsVXFOgmFtqD7Nq398yRs21ewVb1roVMm8MXRV1AbsKynPskm5qdm3T5vrRddTdBCBIacWnz
ZYTco2/Exo9ANjuvYv5r5xfjkiYVXtrsZG6BeSTs1Z2NJedJhemd6RfBKbsdckTePCkCru0+TNWa
QaFvUehOBU93KtClHpslklbh2XakBVyNPtqDa4OD/gqtByBkfIvDqQnMJaJugDdHymfxPtmsErmF
PhrkjVHOuQNmeLwrMtmcmQeFesEKD+I7oEAxk1YdqtB8oJGnTXQH3pJ813u6PUFPpUXIURpxtjFr
wO/8qC3fVgnzvFuxHpnUxAqiZF06OGiOGQMh4e2lUFvCuwGCZkerjSrdRWkqLgKkCusgkMmavlGV
/lqZSXmFkhs70aiNwu5cNj14/+CjS9iYcu0BcbFOq/DNhs7Vh6gygvm7iK7a8lxP9h3F01cR5PFi
HXPZrG8LyUjc25AtPtM6SA6DfkP5KZJMoFSpNf+VlSU/hUz9e3eAeLeIwFpPduG5/tJqLXZs43J8
ZinfdiqwvuTSgpJ12aothWUooecWDvbtNLDDf1p2Yka98CRouGjZIpLlwSZYYGv09g5dg9G6cKdu
QyxkNEyRW/8w5HpIlGVm20TrmzeSSEqY5c8Yj4XnAZpCB5HhX0lDhyNbXnkBGhG0N3U1RySvgUvU
QzMF9lBomn4aomSQnLO6y+ZhrKR5jmvjx7wSKh6XNC6/0igWrnsZOvOTP03Tc1eK7s6Ajhj5uGXz
+zYPL+QbgVy8b5UNzgC8Ihg1mgdssHYRCFaeE2MygClSG/IVA7MePRAG0rze7dur6pIl+eopTp68
4meNT95WpsC691E5XGVRZqDlyoejp8mdABu2dylzamjpgC9qDkE3TWO77gON0jJnwAAm1oaGgwUM
d5mFFxrRpBIb9AUSBMORhrSkH/QPfpY+KU17kg9t9mjorG1Zc2eLDcYAuRte70f07l8oBEUZfoEG
xf42oSuEuUUjABAUehG69EUi5kXiohn2NqDLCzBMhChl194ibUKgmWvHMRbMcDlEtkS4cvopuq/z
KrpHt2S+SyBvtDAppmFosyvr/kJeulCwOpRh7N3PQVmLH5cWn4F53SwEU5LpZvHuNun2WqV+GSsF
hW2Yle4KDVfAkISxyY4u/jjve4FCJkBr0/jD039MVL7ufSTB687cpn0+7Dx0C11j7v7D06n4Xpoh
Kgd+9VyALu1vAVnrP4eqqucAPHiHXa1w6NIr5DgsPfrgkVkkHjTtSyuuz35u2C9MbKaoSF7qZmwu
YxIDp63NfSn5NgNwfINilP1ym/Q2xG49RSZrmqrj/GQcWYjvSMIrtPdBHunDpY8AeOODgsovHK1+
ttIdZN79Cw48iT2GK7KEjGGfk1XVNspLqOG5TghZ11ysXcHSZ1FgK5h0cfdPhVyVwRznp0AZq/ZV
+sXtkNTIgc/GSbvH8RDb74NVt2i209MjiN3M06fAbJ9R8hjWaY7dfquxEJ7GR4jWwePS7y808k2w
KUxdJpaWsoDv0N4+kG/eOEa7fONWQEzpqe/zw2AsN2YIBtMEFNbIBaARftA9KrkNWhV8Qa6o2wfg
isJZYPCZ+drLJ/JH4HZbMTucjjQx1xM7am6ZxqcmT9TB120VTReUF1ff0TD2InxPo+FkTdDaBgsH
+BmbSp4ojCImI662XQ+y2D3AR/0ycIsGFU9lzL0BUZ5Wi8Qy5b01BPUF2BcDaFaUTj1ZV/h81lqc
9NcMO87CBxACgsM8d777IhBHejj1bRJeIIO27Tie9MuWxcMGTHrt6rbV0xM8mXdHMknQ9G3MwAZI
GulRkXrja5TXexDvGD8s1zpBuHT6IsAssPTR738H3ixj5/bmsEN7KVCbepLvom8xNZv9NPLqboqc
cpGpkp9z3ZWaJYBHS0gCzaN3uyvcUqwKWRxKG1yKN5IZwEKh62P0PthVzfJAjhwfr3WVO6jxswhK
rr2pzg0Y0l76n7W0+peYjTE4csGKFjah/SLA/7VJLTluKAisrW9zmNc4L9Z3J853simTh76x+ZUV
NoDxuQn6qjZNrrmo2hN+cb6Qc+K8PoOi+lyOXn6yVZavoIwLgUU9DHs8ARd0S5fISPETpj1qzODx
IdyphXq8NRkH9xsgcfmDo/zmkgM/uuiG0PzM29FYVQ0r9zTMULGAOqZ8zix9BAPOdsHBDPM5SpsR
2Aoz2Ps8SI/oOvWW2A4t+kyIT1MR87NpqBAEuoABQEi2WxlVEB8qPdRhQoeZccPPyFdCEy1uUQwD
CmsFKht+oOF7mKVXA1gM3GgEKpjab+jsAMNWXX0NPeTUdcY8NVsJpFUfXMawrE7oiPNW7xEoSaAF
IJVy6emIqAOlPEVAk6j6Gjdva1CEAcU5cBGBIxk/SOZjh2LaemrQAzJWjfWIVnrrMRfhpkWW8o4i
iiS1gTgIxwWyU+DZ9VNvWuDXRu0p2LHRmC1UC8wVptKMVq+JdGS7dio5FcvaMzbj4H5h0NTaZ6Bj
WnSaGcadovpIQ4jU2M9uL96G8aiSTYJW5dXYCG9XlxAMo7O6h3/1TlQyWdFBnrw0pNP6LdjpZHRE
UiddUFWrczpQBaflsEnawABIuegPwrGDownU1lwdyyJQco2osNIEslPprFVjslXAAM0r3Sb8uSYy
RVAlXGUc2x6WA+jGiyG7DzM80cbJf2iiEiZgCI4jC15vpiH1IIngFHIZd3mfLn1eiFVqdNlmHtfx
pDnLE3s/j60ID9+mKi+0RFV42b0ae5wP9WTg7eb1c7TYgqRuPOTJsYhldsJu5+0yBSnAPn+OeVUP
x6I9kp1mdFFog0bVJKoZ++JrsPk0RBAM9tFLaUcGW5DN1Q7891fLEqCo9Y0GhO6QRkcZFUg7nhTX
yVXu0ygAk1HJXS8M94kstjHtQR/R3wttGmyzWaR17x8pokRFYtUKKKG1RuthR4VWSdGAQ4qmckjJ
HtCMFS5oiJZY6/I/Xsm3m/4+AcSlRRU+7HMXndJTUxw7fUlGG+Ne8QKYoak40h25K6cfQU5sj+Bt
fJ8TUzj5KbKeavD5/HlLfqMdmjWktJKtk8fZinTD94XuDqvxOVmx1pTnHgD8s5vn2So3mX0cveqH
iLL+ZMn+7RKnTn8imxeAX8918iM5Jx3Rg60BebT3EPKM6KADpTN41Qrj4VammgafH03VfBHvneUO
ygxkojIVXYwOFJU6ikYUShMn3s0T54rWr7Vuy/++FtnfX/G2Fvv1irQyK0v7iF5s/Hzix6jJ0HlL
CN7gfYjjDntOO/ys3LzYTnwckhcFcZ6z9uy4hjyPTER7PNoOHUuB2CHbfBsAoLJPLetANrqUXo1+
Zn1BmwFISl94hxMEeLuEr54NwO+D1Hipu6b6VtrBS4APwjdQQc83wJPON7+5zGj0P0Eq46DdpZ75
P5b4P4+BBBi6vMDfvXZ71z01o+csiOih4DnftNCpndkhbB/KLnVtupcO/+RPLHhKJma//G1SFLB2
Zof496Qxre2X2HaSkyzRfNkXxnhPly7xc2hlLm+WCYm4ey/RG/KMa9FXU7NZlrW1tRKcUT1pqQ9T
835pRE0VzUsOFrg6zFEnJfQr6JzefRNxa5tFIIIlm4MK5aLt/BLUoGW9HtBTv498kX9SxrQtGwZQ
q7abdhbe7DKu3uw+GNv2DfB1n9wKZ8h3+y3+d3vVoH+Nqldz4UtXr0B5CU1mNRfLGtDWnvqwfbrV
z/KBNdvBDcblrX4mUcJEFjYJNreiWO/EX/LYGY9kmu18WUXoKKOa22RE2Ynb9dPtpXv84Gybhqvl
bZk2Gj4uTQ5l5fPStJAJKuf73mPLyUKHoPAmJAZzQFIuee15S6MVBfoAxugye/ALpfboa3kutI3i
WhZBQREIki2tMM+lBd5XkWD3QUOTXvT9gu3pvNLNdFuzSbItnjf+kZzAgT2mbt6fBrTxr8bCx45b
b2TmnQcefLVyUJrVpgA807sqV6Dq0kParrhljFqbjLIj2bwABAcAhd+Rcw7T63oohW9utpL9vC1r
qODjsjQpNJDMSqXIcI7CNoiWHcBoTU66dO/LRgJHBVVjVzV2hruvO+zsaD8TxMBB0JD2MzT0gkGi
EQmliduQvOhlw/clOwUxTj0DOoi30Th9DTsciWLfHE4gFMcej8a+NtIdXZKohERs1m5pagSWdTw2
9BQa31aIKhD820P7+Id9XvnDi6g8TBZ+UMoNUhzDfvTjK3MG89WHEGsYucn3ok+HZTumwQWCv90J
NB5oJ1RV+NVqzhTgQpV4WfnglG/Guj6X0BFZkcPb2tCY+gZl52blNTI5hzwuLnwC9gClreS7x56G
2pq+2mhKX0HHttTb5miLEjFyDwLCnXjmqtfCdMQiyez4viw950IOHAHQW6EdBlrsZkdtgH85Yuij
GJuDb3FQK7oaAjUK+Ug22blA2alBPTbIDG7s2JB3Uc7ZndWaD0JvalOUkmgkO4NvDDDmQxEYIo+x
77MDsip7amq5NbrQEOrO7gHk57OT4slOF4XS0sFNvN2fdr0s2KGNQ2V1uw/x2k4vkE0GP6IhZ3b+
MR3du6gfm3J+e7d+GwoDJLI8TnW+vS3LgKk/p4FcNoYYz56Hgs4ITP7dEOFxjUaz5FFkIWC/FRQb
xjYsl5Zj1S++aNHGJ9v8NQiAApCy/B5mIE8qvf5n75SrLCt86Ic+ohiU4pSSi2Ud2tFPlM4A486z
b2PyD3r0mmen79Wa46fx1JhldbRQXd1MgYNNJcgHFnERdN9tFi+NKS9+goP7U+8q5yU0RiT3kXm/
eIZp7isHrfs+zmQPaRkMS9mZ1qtyhr30rPyn6U+HXoXNK0CbEOgC+6HfiwWXw3Q1WZluI6fJDo0v
sjsn4PHKCgf5CiT9VtVZ/sNU/HOfp+rTIEeF06dVnkKrd074Zldrf/CrF79HOlCH2t20T/yAH5s2
cZd1nPagwHbFMQms6doJ6wqeDvcVGs1Qc4qc7gT9sPoRNG3fyI5/DLIyQyPPJWjrHlrBAaROgpUR
orkOBJjxxSjK5NxYHId92x6+te7aS5PyO8A1kMnSAUx4aoseSr5OWVbeo/mlvK8iNHgh4VAjX+8W
9xa014JFXeAdT/kdmdDDZaAyLUObL0aj2sVGl26kBn3gv9p4YEGeLJA2lgdbP/dmR4RugSmq7mnE
vag6F4yfb5PyCk99xROQeL4vVKJgvMKXKd0YBBHBhvptYYrxuSUWRdB+J7K3SfNx1lmvjl2xKF1N
+TYTv81XiqHLh3E9xtP/o+zLluTGlSV/5dp5HtqAJBby2tx5yH2vyloklV5oJVWL+05w+/pxBqs7
S2qdPjZtbTQiEECyUkkSiAh3P9aoddWmc4CEzUJIsHjkiX2ZaxZGSGMgOBBtqMbBz6z6DIDGJ+ok
kwzMs2W37/41KtyRJvPF0agcsSQ6Cp5XX/KQmw8Wgman39jbMvtoj6zmi0jqd/8SBUBLYq/A7+aL
60XWQ+8DTTVHsjKvrd/5XZEEOSkJblCqSSCoWgr+haZqwD3h8Xt8MflzC0mmXQMI96YZbPPLiAev
r1XwDa8w0KfUsXEatBjvoFLtgCgDgORpJHK6+XM/jaxzBIZ8WcwjyUF4AIHRSBsVFXc6gui4+nMk
fSZTKFGkkSJw2JcaxUfkgJUesBf+OvUr/oAK8WiDfwz31MUh+IYhXr2za7tAXiCwoRauGfSobdCr
2lb8HdJFm6FQow9MYrAGR5f5PeJAFqJiNvokRtatXKuz7vLON7bt2DYHWTbDCXl2iI+rvHwo8ZgH
PK/NXrCMePJiFPcugodRV2AMK1QxqYrwl9pg2fJ31zZq+2/X5hfsw7WFhgGR3Qn7RdCtoK/TZW0H
zWEGZ01NVM03B4J91ZbxABxJvS+6OO4WiKyCQo7CdU6lyrUdgjFgNkqkbddOHxgLpLEz7Fobtekh
ZrYMeg/fOhnrPMQ72hencVLx6qdDppna1D7EzlXRb+1eZQcDJSHnTur+TGd00FEOhjJPytWtoyy9
b2HNvEVaqX5jR769d1QRPDjDBGkbQPWLypMTIJ7FZ/IYuG0hv2k/A/3TLaHH7h96PErsW1r/Q4x/
PiWnEU6UAlBRKDZdH2DbDza6AcFdoRxgULxkXU5lxbVdNwuzQWVgi7KgJylQIs3j8Qu5eQw0p6Io
EIFrsdcIw6a5NJNb6wPLNw3/nVuPO3+boRQRMlZKP1dpugWUG3k93HkbSwTjNp2aXVIsI+iGfI6z
kh1iS0J23BjZCxP9H0PkOvdINPd3YNMGYn3yt01XLmutkLmapk11tiX/IVLv0+aIG+/GFMh2UGuD
YXfjoGZsiexiuKetLTULFkX7eeM79QKxEX5oIpYZ7qOSIRNdAl3qUOGqH4p2YZqtWLuZy06Cql3x
kmjlBvCM+/dPhDrN0W8Qp0lGqzkBZAJ6iRRE1ScIdHrWxi8AKs9V322onw6GCl8jWVjbPrM0MCw4
hJnfnvO6zAHlTwQYZBzZL8gY5vW7jy21XhZ1jezv5E0dWvk9+C+htBAXSN5Ca12fdeehmBD6Ussm
h0RjF6OaH6l7nGLl1WzA+NYsHIQm+wUZq6mHzhxUyuzzUt3d7IVpgfpj7tX2yixQaNhjZSDwGj/W
dKPhFgrOTcxxz9Fp4DwWdhJB4QxxczogR5V0COn+2W7AL5SB158sH0ZSe4xDE5rlS5rrNgZCQgjF
TwcrVfaa94lMLqAHazYMXOCXwvTsM9PP5lTuRQcy09kYdPZSRkO2DrFSUdiDeM5p9NMlucRkG9ys
gn5PwNe3GaqQPWN3EoCmz9HZwoAq2cGdDnTmx6LJwKQgYcR+zl2TtRkrjvLdyUsoDqXzetiRD5m4
yP8cTVPe2uRDzTxPBV/eeqSp8pUpIShZdUgYdVn4fogQjayAl0c76Z0ShEP+H7MtoR5yF5XKN21q
/KAI5IcgZRyGUPkJQJ7eoJr9hL3jx2jmL8FNGuwI/9kIjU+ogrbPlgF+wM4OBijFD9G5HJIM3Eva
uAKEZi3LJrAQ40n8BRgjs7fej9coUsxQ+xFCuEZ4wR86Kr/lvmy+VAPy9oYM2AMWPA64J2uGf8c8
3uOl1YIFpwKaX8VriZcr7geR4buIuuE0nxq2Ng5mhTVVFpdAEk09dJAdKrMG0OL12A02oQXQHugw
XlB4eYVYZ/XojIV7AliwWpLd0CBfzKugvIs9e7x3RY/1yzQgAFcAMka5OHLgi5+cHHK6Hcue/Xys
Fj0Y+U50GDojPbHpcLNRU3e6XorE2uQjCsK7rD7X0s+fXVTBPtSOt2RWFaCuZVXJLHkWfZM/I/KK
8sZCP5CjnycXVEk5d9Sqouqtz8phngR6daBVTQLch9Oc+bShxYOo21MzGcW4Qi0Q31KzcQqkBxHg
3lBzCL0au7HKWdnTh4IrNNwju2EvqReZeONQ5qC3oF5HtuG5abBCpV7WW9UdQgZX6sTSNVwUYmC7
1DDsEWzLcQVARnVosDhAKCmNvTN+W96Zzoyu+AK+7G5nmbkYF1bptQjAD2CCN1NsDFMoM09ndPCh
CnDwQhxuzd/53YbRCHKhYbfm//9Ut4/8ZapfruD2Gb/4UYeqO71vzUcvgMiyAZWQfEGntwOIP8Qq
t4t+AaGE5HjrUCEo6cs8/XMItW/dzjTjrUlnv35A0iAjaSqwHP7zNEH514XRp9CVzMbbp5JRViXP
F5Kb11GH2LtNF3EbQs3ZhU5pSFFEn6G8We4NO8zvG0hDCqSCTtnE2EmHYhCoAjG8YjlY9ruto7Mo
3hgQNToP0x2A2mhdbyodAyvx11gakUeoluuVdb7ZRwbs9pjgSUSfeusYQK/TyS6+ZE6AlbkOWrmO
i9Bdzp/418SIUgG4DQ7vjj470Rl2yaUZreapaHCgXxLVBXfzVIk2i3UQGuXs4hruxQYJ0RYME/og
NdOH+Uwl7fvZb2zk0jtcJbixMY4O2V9nN5ucprnNSh03WwmW0GXEcceD3s19KFoFbqoATOrU9ETs
PmgLEtpdbN0Fk0cJebVd0Ih2SZ0ld9yHHPGWtOzYeR7UaSgFAsSDyBdKRDNdZ3eObV9Ak1K+FaO4
GJIVb1yrS6BwksHieFF9UmECbiaXeXtV9c9UkE5l6P5Ui45IwGy/mciD7Gk53gFlvmADNgSJiO5B
oMevURipCx5Ia2rRwRjB5pzYzVs7+DEyfQ0q8gq3rJeO9MBioFL/WCV82s+X8qX56yyOzHcbnbUJ
ly9BMCQLlqfqZe71t8x0H2Ot46sQIr6C91qe6mY8kgniEPG1QSH+nYdnGVTzen9Jbm17DUDGdE9e
dGiqehfbeXemVh9G8bXK8s+5ysCkMc1Mpr4GZ4U0LH9/s7W5XS2diMVbcqGORKcAXeQA8ZCN5gxK
yIn6DY9Xt0/1lba3cQ8G6tt8vp1Ye2X2qNcyHVxwlI/OkcvmSsPoT0JdRAml0uLD7GYJGt5ovoTb
nxBjR9mB/etyM2Vedd+7KjjdrkwrL1yYoEkEJhVfGPnWsvIWhiHVh7+qtDyUkVqgqyIXOrgjOEBq
szbnv4omVa0L0b001cvbx7Imc3ZGibr121/aVq1xYE735fbFIUAK3n+d7G9X12fCvcv9F5pr/jd0
+2KKug53c3Ms+AEMG90Epun2yoJIgpGn/WtUN09WksZPESQbD4oxVOhOdujZ2UbeXEasw1H86dSb
BlRGeyct+LMG0R05MWmZy0ay6hzawlgZIk8XGgJ8j21vfuqaITt3U0sW7rhBrQiYk0vXfKxkX907
IL1qnNh8JFNrgtrLT/3wSLa+9YtdGuZsOQ8Qlv/YmxtPaxNMnCjRw7q6jfY0OThx4wOiIuaCmjTA
xY/FkGZ/JVM7IpSY9G21pcmBNklPkZ39QZ10uUZoHpHC9e/mT2/sDtVmoVzTZI6KuwvjxYX86eBG
0WseK/NErR7Lw62nrBZ0IviDRqP3r6hUWVEnmXJIZC545fUHasZjYe9UiGAdudAldEDGsfGRDIaC
xotbjmxHFwBaD3bwdY+tJPZUXfiZhXZ7HbnS98XYvXmd636BtPuwhiLgsPN7NANtrEC6hRrNyHVP
RZVCgQ8I6i/gKeSgxE2bY9GGKF2zrrO5hQKfLkvwhSBGs3zfcYNCbTfX6d1q82OkPo5tViw+FOrZ
UQ0xcdN+MHDZhe99pvy1z7Jvutb5U4Ek207XkPhBlNZ9mhwotY014DdefzUQ5PwWCRRAxh3/EdvJ
XZMM1ouOmgF6oFZ2lXbYbp3S6g9eKWPEKWIG1kDeP8UDlHEzCHR+n4ZDo5T/CDFcpQgG4yfqbTw7
wU8jYYAkTDjy0DHAbGHGAJ8lQf8JGhXgcob95tZN6PPEVUgjIqA2u0lg78kN6Ij32YbJ7TZbGH33
iOgAkscDaL4B7zAW6fCWqgDVpa71GbLDJYoSzXRX9038qWz5SRVm8A14nmRZoDz6opXFzrk5ILVm
D+G3v0Z2CcQoaGQufZRt2zZbGVGEBJGfJZ/oLPNlPJ91v7H9zs9nJsNzs0g+5NkMaQ9HMIPtPmT1
5hybGB4NMco9pdfmXoUs2VoYJWAmf+XoyJlmScp6R/Y+ShbZiMTupWiLYitBP/DZSouZz0omjrmO
bafaowoJ4rxJPvNZYS0Ne9SAQNtyjU+Tv4M4GVBqKFMQQw4eZavorPVUO78MpAse7DKI/027W0Z6
4YXaO7oxZEdQKhPnl3QUSLiY3Yo6kCfMLyE0BO1VNPYr1FB5x5ubN4hgM/iJWvYcaM4OhRpHnbbt
U9BZ2RosZf1mbo4gYuOywiVZqn3SnTmCwDU5UScdOgXCMIC6rtSi2frYfJ+Nm937bL5t+JtWZw0i
Xo4VL4gzC/JDp84xqwu1apbUu8hNqyU16YAgL4g5/frCSxcFm5NHDQKxJZ+kRMj2mzlmj2nAz3P8
7lPsEtqvRQvuyWDgxaMRm0fiZvCgTrqLgbVa99NNAY2+cIpFd3clRLsfeTceGcRf13g4qmNQ+8Gy
cUZ+quPc/sRAlz7T1uksP4CFslj5qJr7Qm5eUvKTyfytY+UtQPXyG90xdQ3hihIxi2vDWHNs/NZZ
MT8Ov+n0nJe2+7WNQbs6NmN4YGmSPU4Dqb+Kc2joWCgXssNY7uME88jakm8+Aj5B0HTfkC3tli13
g/vYMU2IuY5gGbXzESLK8buvgCKLhhxjtjKRPG3B0AvuD85WPZ3Z2Kp2mXYQLsDZ3Dud2cGraHqo
uDuACU0HkGJqf1ujoHcrGo6krMaTqMEyAvz+aty6eM5cS4XU+sSXNv9jBM2wqiWCrvRvmQRtdIWy
3KTBdS9cJr4m4NqFmGL31Rp7ttRx1EFLz+92jWyNHUOm864DJHyJvNz4Uvb9iTi03QzsnWHefWVl
AjlI4C+MLkqfMkDvAd3GmV8VkA3FI/nJiPS77dZLZxlj9brLKjADcTwoAdFID3TJnkySkyyr1/mK
pz9FFiD7Io800DsoFkTPblqc8txwnyIQPh3wRJnuwm74OtkThreFFQT8IBWoUn62j0hkLHKzLnd4
/PVnLPj78yhkB31onm9jqwgXJeshQkA9KgjHRVOKYJt3A3TNDOggOO4U1JqaN5uKk2GH2rbq2k6H
GsT6yF7ARk3quNnyWtWb0rPaJVW5Ub0b9sBXxaW3p/q2m91Q0bhlqB1eJETTelO2cu3qitxavc40
nh6+YVp3WSyMdTid+XJ4PyPb73pRWAr6HNRKbiP8eg4OUgebelTFc1VlbzaijG9hWW8QiOu+mqkX
r1A/NVy04yCyZ+b1JkuUXFrZaCw8JzVPDjEiUKCY2gIROaxz/AOZ6KCmKDKdIU0BLddihBAtilc3
kdJAK0+AOyriIhsIAKB/Y8szAjn5xZ0ev5m2XqyxYbuICzySC6OP95wZeEuUMTTQ29rnENMxozcP
d4VjSfFauEG0MoVIL27MnGMw5vW615kG1ht4cah5vvE6/THkbfPkBGGz9bw83fupgFLaNBl5jDYU
18NavCK0H608NWYrxZxhBwpBqlGng5tl5dpTwlpTswN470G+O3BbbGWaolx8aB7HzAO0Pw7TPXIa
ABhC4eEKZZB3W6nOhhfts0Cuf6dZ4dl41U6d45SKV1nAVihZ7IxHRNfwLXShX6wI+x8jdbVDrtfC
KwwqTyBSrK4BgjGzjZrUger2ZmcvDQUChJa31jNg4O2BW8XETe0gfFhBGuLWlCBQxPdqnyPbR4W0
I91lPDGMQ6r1k6wr/1GJJjm1Q+wtidFb/mnXuZ2ccnuSZ0IEfg0u3wSihMUCt635DXwbGjX/VnKv
tBzA9YJ/iESE7SNzKhAOTY/aIXj3bQMwGtuWDh4CE+TV2kMiC3vD8StnUObp9fAZcjHvdirEAEfm
bCf/MYu8tW+MwBg0TbzjXRhskORAXs8Z8VxErhzsNgCFxEmyM+O0+UIeQRPybQRxvgUWW+lypp5v
DNZvf9sm4nnky4CSEY67sySo4QJZQ/2MvlJdfWxSLyL+3Z6+/zLs/tb7y9ibcztNVTqG3o7+eOgG
JF0hhV4ee0QANlll2o8ZSsIgc5yNb7l3V/Sd94c9lj9s4TjPOjGxs/R774Qq8Goeo9PCWGcDkEp0
v7GBV9vICHLEnqY1kJ4WPN10SNzRXjL2esNM33DVBcgk9mkJcR8O5HUn0xoCxYN+R2Lf/KDJgLV5
mz5zVjP8TrsK3DSpvUkEiovDuCzOAMFna5Q9lZ8qZX4naKMhv+OxFb/dxrBwDFaGJ160xD8modZQ
YVxubk237ssN5JGDTaJ8/yQGQK9E/5mq3/O8hTRd4A0XhzvdydLYyISlZ77W8exg94+sNxfIFpSo
EMEtkWOFibAwL04kQ5NOTTE1qdduge2kXuwVrWfq/d3YWAbIXKQZCFSN7IJlAtaVEKC1yt45lpph
qTnZu0qCMGBoXkrt5PYPHSvnAXq0KzDc+uk18CcAgw5PYOoW/HsGDPEKtBr8ziig+jcYKn72k7xa
Q0lqPAPylRxkEcvtWOT2vR0VYtkKGby0VvaQJjn/AWA/6htd/RaUfw5XgUb5RhtbIPLHuwL8CC5C
MW56Ek3roXqg/0S3P9ktnsmtKqpZfcgdrPQe2O5jlkEY6SZIlBZBsxU6ABnuCEGiW4dZcAh+GPdg
sAETVYGqfQRXFqUIuyM1myF/bxL0EG+Hj73Dz03qjRjgYf92bD6iRqfM0hWobU+iVtnenRZYqEaE
IptTpsGZ2nSYXLx8zPZRrMKTicUn8RlEuvvDE3lwL7ueP7AxvhAZgp119hZlo9GGvIZ0/AMoPf8e
a9vZi8zWYMOrT+A1rVz/mgv8FbNXVhdyo53aXiNCiQLhvmKfQxvccLivvWsW1ODjxsP/DIwMclBe
GyDo0tnnEaXiEEes7Ycmr5tlbmb9l8i1X1tXxX9YZYPhUx5KJCW2Six+ky6EVntfMAiy+bin/Rrc
KN2ANElrhmfPNF4Tw+PzgrKNzfSUR8ErLdNog+AA5bpw7DY+0GLN5fgNAgxfrInNi3i9dO8lZ6PC
q2Ji/iJ702tAOyY775zlzZXskOlM8GJwywUIe8ctQDPpZwV58cx0gm+pBxi0AhfbJUqC7uIAQI1S
gyb4FkEaQDBwb1gq9LY/j4zNcLzPUvtzhpXNGRRM2Rmr3uyMHUi0E73xybHD8GhH4ca30vIxSaL2
XsYKBS0dlEF7xFyWlcfYjnqNVjQn33e+zr1skG81wB9HLI6wa5HcgOQlImTkSwcQ121Elxl31ApL
V67+9V//+//+n+/9f/t/5PcoI/Xz7L8ynd7nYdbU//Mvyf71X8Vs3r/9z7+469iOEBwcFsIF+4iU
Dvq/vz4gCQ5v838FDfjGoEZkPfI6rx8bawUBgvQtyjwf2DS/ROjW5TvbnVgVgKR/aOIBMFyt1RtS
50ifZ99bYzXvY/0uiI9ArGxjWmF1QrQ7lJqJ5CLHIN06xCsHuVS+CIYy3M4qg3HY/NQGjvgSoBDm
tsyIYhGtkI1JIRACZiI6+LH30UbOZZqsGH7jB8gTo3p2Oogs7c/2dOijptrkeOiBkenP3qTSX0Cm
n+5Ey7BiF6msUI/ktLMLjSVnmgBqCmzxz189t/7+1UvJJX5ZQiAHLfnPXz3o8XKjq5V8bLpw2CEJ
7KNqyhzXKTfKlypG0mRaTnQjcNClw6t78pDAPAGqzVAm9nuvKvOMQxo4H+bp2ESzYfcaYsXGQYg6
eEnCylpFdtydFSQxj2UBnowBualPI0if8fXKt8kV/NOo8Z5cmQelET8ZTnSbmdVwp4PIPnBu4ZkL
SIP6D79L1/71y+EMUV98OxylIVJI8fOX0zlx6aB0PnucF+myEMDl5/wTMhT5FYqy7RVQ/Wd6HIZ1
ZmzokUfNyQvlWtl1KKBVbAXuK2LAei1FmoE1DQ+mIKsh1iBE88XS1VlNa0S8FB+yiOWfhVFAMqjo
4Drk/Fir+8DIq3sU2m+QsBeP+cSmX4LbFnQHsXckGyjD4m1TgP+RemlAFfYbMfHyI2oG1doq5MDt
2ekSwaloP6oMrP1eBshj74Ezw+7iall7QBEGzSO068XjL77cvK+ltXeg3PHL0p4U5iwt3MPUSfJz
Y+sDndQh6IHlLzuZPPyj6tz0qZkOiBQWlYhAAIZGGsp20QJ6eEjdInuytFltDHPM19RLo7sumUfn
IO+9m+ONvLDY2uJN/IFcvm3U9FQ2mw11lBYL/sMvgrs//SIEY46J/wUUsxVgyMqebqcPTyo8WawB
VDL+o8ArCvJxrL90JuiVCWcYlp9Mt7ZeaRHGjbY/+cLrL0bgYolmVJCCjOIzqcrOKrEkHjvLw9Jp
5RZFsWgmtbcQRYDQ3ikjiMvE5ZEGUQc1/61tnsxnsbetawdVNoPtJDvVjeaRccc80hnvY7tcZOGA
aiskitiOO9H+1v03n9nAK739D8+enx/705cJAijJmXRcC0R0rvz5y4yDiplJyrwH1dcDUrGpuzCB
X7i3QsNF0XdqrtvEzV5yJta01iWPqgqA0ut4B4ZbEM8ijVg4wB63xa5GnmF6zlbT0/XDASCjc6uh
5QYHMkPjA0EnM0A4zR+zZRWboHe1WHo13ThcULCFOlhqvHcgOxMiSgBad4PrbBkVBbhsPDe5StS5
/PO34qq//cRsrphQpgXKXcbtX74VrKi4nzWJfGCQyz3bk2AGqE1ilLBNKrfEierLKFr1xTWUY7L6
QL2cQ9CA6JLJBv48AGMdUMkTtbKnBtTB9bJZ1VVkgIs7rZdUCpgL0HNACtk/iqliMPK3Shfq882r
lqhOUwzSjd0UGiq8CKQYoeHvqKknW+cAoRQM9t9s5FdMoabZefIj21A7WGpz46Wa6L0Xyh/5Ix7D
0BWx/AhMXbLcU09YQmPLqyDDRb0fvF1e1xDI5e4p0Nb0Exi+4udUbCKrHneZQKHKZGd5L/GMQFAR
rCnY8YOw30ExvnAWbe32j9YEICkAREbqFjulqTX1dQMUlJIGYTlIhAV+BnrnzvT2EPcuLroJQTM/
Nt7RSdWXJNPNA5lyvLpWCXIYG2pSh5kAQsXM13/+jVjib7eOC70N14S4gCs4duFT/4fn0OAyvO4G
u3wIAnOKOmefo7oKv2Udig69XrJ7ZH5ClOehABj8esG3AowYyO97LwXSShvopoIlQ8nw6eeRbtUy
bGCGk5saITCu4GKRXVQhJgW6Wmo64bgOCj0+toECq4ifbcJJEa/IjfwMmliUmk5N7DCanaMmlpup
mVYgHy0d0e+oCaDR+5TUhBTyOkSp2dqx8SsnRFDoWfU6HGXzAXoNtDhWRlU1A4cQqBr3CQfUbYZe
ixREElACM2foNdTm8jvPFh+g14Xf12vdpXr+CPqcAcAc1H1bsXqxLKWv0nL9u7gF/rUHiOfF1haU
whlLT6hQUE+mX+69oDBfwCrSbPBM9bbkFkXgPy+Q6+oaB/VOLXYQZJe8eb1Na/sjIsDTcJq20LmP
UHxxqjUfUTcK6cahbIMncK5z1OcgWlepej/UyAgAVqCWYL8I37B8yhbpWHrPcTtaK8/ok7sMtaE7
nbfWnmYSDTKAt5k6lvoPbtEDnAydrNbrlxZE4xCcBjbZmQ5kF1UzrGth66Upx3cbdZBfj1E2Y/Y8
hxNuIWJV3zk+IigZ1+lXEMAfSBmyiZqj6Ef3BUWMchmpIQB+AvKpqqnMXR8iYG9ato0rcNKvTlgf
ai97BpghvmN4HF4HbIygeQGBa5G3T8hz+ZCz8/OnPB1ryAQU7Zaaskz0vm5ROE5NiDDb93XNNpG2
8ysi7OYqZ4l6sMo8uWOl2ppDrx7I1Ides/Isb9zYk83iZQ3ljtnd65LsYhXZnoK1EA0Cu2Ei9xQw
CihDNtmaXqE2umUAhGOx5IC67cXIzGtYCQT18npve1X5o7XiVzsaHWBea2+JbTq/L0273vKkNlAP
NIKuASjOTRHq/OF38yTxvk+LcouARbsuW0jiZWHxUExoFJRBQiV5AqJkRg7RxjrJcEvBRgcB4QDy
lSOeUk5YIiffD1+cPF+NQz48RzEAGk4pTeRasGPH6pYDoJHjRTqRG4qkWAFY1B+6qqmQgevaLj7X
UV4ua5O5V/CTBlvbKUIozuTDKbYQnUdJonqUFhIFMg+cb8BUrZPU5z987R7bBhkZGo5yAPfK/SDc
oqBp3Pzzk9D+9W2JVQNnNsOLQZqmiWfKzw9ChKHKxuqNFoLxJkKsnYf0EkEGQDd17wba3IEqDBER
srXQjgqa9mlsZAnBG7DkS1WY16jNsB7oyvR7jl8lisv455sHavh9JKq9cKcmihXiWdEgWcX+p3XX
RKqiJwFbOoOEI4Rxl35dp/M6wkb18VLzIb7ooLHuqYMhA3L/z1+D+eu6dPoaBMO6YfpPStphf3gf
qL5HnbfD9OW9pl25E5IUtzyD8jFIvBAGsK0RfJm3mz7x7RXv7fLXhwGNKBIU+dPdHxTgs0OmLFr+
8yVz85d1jjId03HwL+fg4cH/tvME0tSE0GAYXeYF/eipCkzofvgVMeFkCsqDbSfelq7Htn+a6R1f
mSil+rvZB2/jbGa2Dr9CauPmXUeNWomwzMDRtKYwZ6rc8NkS4HLJk/UQ1CAORspjlcVm8GD45fsZ
hBD4qtOAeWS+yVfDdHbzyyCR9x+247R/uEVCBN7p2AZzbCxs6XKG9s8/524Y+7AaRbwbPEC9xNKG
KEs7QmpbYaGJAJJ66MYOgroT4KTT8T2K3qpPNw/P4CPyQ1a/6HwPqo0WoAxh30PKKQDBdIJ3DlCg
efAoWFoeuqmXmnTwkQgeZO+fAs6gVfXX+KwTMXDCpvmNdcd//g1YU3Th5z8XN6+jwBLCLaWAyfr5
zwXUIh2QyfJ3M4bLLpZzRAaxffds+RkSl+BQqaZDPPo1eMBhb4cMmDYQVC9iCRZHX7cg5mMKYWvf
srcDuJwD7BcA3f3QvvUTJsyp/sOvGf9I9hQN+PDHCGbhL3Fd20KEhzvOr1EsBlXfXIVBvU10zA8a
cuFLVAqhgq0T/pcwdUGBh8JzR1VASvI+XJAdFUBqAy5GJKDDLPjisjyB2JGQFxM5h+cUeVFyy3KR
Hf0AYRdq5gK01HXUMZA6hlgt901xQMbsG4qtoh9pccGiEW+kzLeRkfKcl4lqeInIoH7gXtJsUlaW
pyZp1QFJ5G7bVHy8BzbbX+FRbn2e5mkbL/wxju/zWAaYHiWSiUVxMf0ALxAwSLYXFNqfHT/ODxbu
bnMKD2kwUPn6PBrPFXg3LuRFZmoOuhx3QD+/kp1M1EmHoS29lYll/3L+BDLW05S12bcLnWX+lmwf
PsxRzVYPUX38YEvbLD01rFyJroTeJA2hjxIAf22tpEo/2sjHEFU+aaC1CFj8/aohRY09ocPcLVZa
5d5nYEFMgByDiqMJfKaTZCug/SxxigoL4frY9ECTp432SO3cyf1l45shVrfDOvFqCVW1MR6WIFDG
G0U26aPSgTqP3LuTPEBrMunEMxd1wwS0QkSK/I3PjwZPf9w8OsF+gARb4dHOY6wXMRKJOLVvFGSW
aQ53mgjE6SAt0OJMHjwp4x1i4whAT51ks2O+RugquJ8/KXWHTToM42qeI8SKNxqjO1VtwzoGU9w0
zqqdbG26plrPM+ReebWhb3mbVJljuALQs9jSrHwsvEuY+AdHMJEvAQeEIkXhDbuEzZ/T+B4/Qbrl
M7nTPD3S+osGRJoHanqBwyfUDuo6p0ugQ+mDTyOR1olG+Y5v7KoC/yZ0VWSzLcARkOu+kH/IQ5Bz
eGawou9m6L2vdl6HJwfccHjGtBsr4PwBRI/8wR5BhQU9CXfdSBFky96IF1BsSa/kghoDGxA2qJGG
lpWvrYg3W7cFm3CdvCZdkmz6kYd7bljFp2T0sABRySsqIOuVbHLrCNXR/sFo229m6cWvqIvCUiJr
zIvju/EdVqdyQR2Z7H+0pTKuoZfHp7FukhV9ACLjR2cqZ8zb4QKqPtDY9/inoA9JvKe8cG2wr/bJ
Nik6d1tzo/gC6e3lwCpvYyU1oKUu0jhGc+yiErkHjWDgEk+XaG/GigFjja8MkUe2KPqQlUsPDzHP
9LMr9ZoybFcSO/8tNQPDRT0ThFfnqSr8hkvEaC6Oq9kjBDHCjWchkEfNMqvYHSCNu9m36YHPhlRA
vvFq+zvNpgplbCGyK5bYhZuPltHzh9Q+Ut9syYCESFHxNl+qYzTZAXsWSK1MV24n2F+BRASwoRov
TcRj3695iolGSNZt6Tp0zvjJ5tn7NXfSuUM5cTZf8/Rz2IDbIF/TpyYCFeyjUsikTx8wHei6EW/u
5uv6p2umQX1t/O2a/bgCYT/ybndN1m/+H2XnseQ2Eq3pJ0IEvNmSoC2S5Z02CKlbQsJ7+/T3Q7K6
qdF03JjZIJAWLLLIzDznN4OSWLuu9g4luTk4aF0JsEPp2VrI2yntamCr5ETKyLH2nmxxlQK2Yp5i
63bt2ULqiC03xLVtwYUscwwgqrdB5L4nhsBIWtapyIuKk7y91pa9rq6A2gW5kvgiYgEwkue4qeBz
1Ki8sQVJn+Fdps9VhiPl4D3KDoAGjI0KlWoji6Wa6E8Mlh3lEBzAXH8QQ76VdY1LsriL1lihToei
T9dfw5i3ES24nK5Cd1vv02c1tNr7SbN3tx5ZNXX8mV2xl3N1c+udeUfyfl2V5Z3sJ4fW4Ygdmzo2
B1mXj+pwmsz4c67m7uAaVeoT2Y13ZjtaRzXJs3M41uzURz/Iy4ObFNhbqXm2SkU5/RTzNs2d5teU
zn9xgtbf3ILkQlwHOZhwhO/mxuRgqbfh4xigI5P3evZN11xyxQwCMMtJp9W/x5aBEH87Z0/yyeNU
WMc4Hu0D0oC70rWRF9Jn566NxU9j0CvSpArilrZrnSNWja1ZhhpsOiyzp6Ty1moA5kFpNpWJMEcK
yuK7G6oXJLSX9CdRG3fkTY4BCohIL/5WuvCvCmfXD3tUk7U5TMFzgz6ljw2DCu1j/no2LP7y+Mdz
oy50H+FDQJsTYngDJQzBWQNR8H88D4tu+HxFU269qUTBHPXzbY0GiB+kWOjkvcaGe+q17xDzVkGv
N59eA9VeoBq3V4llvHmmfayyZdba09bujNGRMfbafR4l5HLkSGKRgaim58DTyqODmfRGDsjy3azH
7jeoJSkGOUNzAKbvvsye/SDbZzsmpqtVw0WUhOdhN+J3vjwp80KEvkznha9dexhVkWwrvQ6+BfX2
OtBw+43ezcVRU4lwYfL3cX0hoGZXSs4bl3AgOOvkb9bFMiHApWMRdfnb7Ippr0MF32Zt130m5bSS
HRQDfh7efdkd4kvVk+diPiUf1ViQtxt2DQ8hGIiTjQKmLxsUq9l6/Gq+d65h7lykSnciGZX3wuST
X56JxF3lz8JNSeGC+MEjubq+XQXG6ivwLuGTreBQEywmwnJEHYP4IZD02c52uBvnst7jQjK9zQU+
K8sbnWToKiCAmZ3tWfGA4MX6amZJeiVZ9VpNOHhE4An2RZhgG3ZNfJP9ttBOIJ5lk7pchGBkgxY6
z8qIOeeymtZKbD2Vy8VN2dtVRqxs5PIZeT0N7l/CHpvrglpm0bwr0P1Zy0GyVw96d2I7eZYle+w8
XDcGluGi0Hdsc7UjDKqVAyrmNTUV5TEJyzst6MP30Sl4cyB7XmORda0Bc1KzcSNb7SxMfYXU3UEG
H0GS/kpLV73I0jKjDoriNV9mRJ4OYXXil1bFc/8hi6cCv0lIISewp+6ps3p2p3016vvB6e71pQGu
GySy35qVsdzzo28f5jLGww5clnsKLP2f20nYuOzM49+h9m0wQ8S+uz4jCOYZyVo4ol27rJG7ylDN
ZI0d407vXePSwDd5mmtVnI1Mvf/qnCsk/MYu869lnXghDM2qxelmmazJ8SFV48c08tInUuME/IX3
s7NT2vTOzTZ62/BvJh/UmMVfXdlqG5Do6ga8s4ESlx2/p6FibzLFKzC2oVgNSLIHIilPsjga+h4M
GruoIrCe87ncFFOevIeiJpOxmHqxkU7ecUtwd7UafLXG6Zj4KDZNB9naq853sxD1vRyqhJvZUGEs
pFX5QPDlVT4ny83qKF9UtswPZfy/X5RszYg+yheloPDJZiGpdsE0qyeJ8rziPZdiTgJ8FXCSuYoF
yC5XGYHfkKGhEhBgXzo5UkzgNtG1k5wzWjpZWTb7VRtuONKvgSXFz+BA5lcDtHvSwg6WJXUo2KKh
xi5LrmYcjFlNrqW0nE5GWAwPsi1ovXv0utx7WdJD9blCWvJaAlX53o2OdpFteZj90IQVXVXDVRzm
yY2Yw/n6CLVOV3w3gpPUBkdgtV7l3gQgZHlxQVegWaCl7p1szVnnV1pmkqeRrfi/851KQdp2ofpq
O166ztRza9fJgdRY8TLbTrxLFFXzZTFM1fbs1sGHo9oR/8X4lIYTamOyUW15VGE03jFvlOJlTPpi
m8eE6GXrEBjZqZn4RbuObdFJcdMX2TXLkSonUM/GfXmo6IZ+g+NDSvadiTwUGI6g/9N6aC6pgbVA
mmSaT369uVgVPr+AcriNBRiLCceG7bWyEh5NVaM9xFlvHgg9TFjCLXOoAEEyI/uoB3EYZzDqiCPm
z5o3ZJcqEhdV0ZQCsOjMgU0zsBNaWq2oae+CCcRZkFXFs6zD6OqblekAsZaqyBswjV8OQpOcYNJg
LehFw68v40cN6FQgMHeURTlCL7ci6dUnWaMJ9nqTlSZb2SamZHggDHLtLnsMI4bXXUkkSRZdwp4I
9/dPszN+QyqnPcnqVgHWyD9of5TFsKlMmEbQBWRRXoZafzHaND3LJ3kz9IqI1QvKEi9UXlTLx3vD
5x8lfRjMUd0Yatdv+KWptnlbOL4c2Bea8jT8vP61TeXN/gTZHFges8yxod8nabzTxZQ/y+5WTmJW
V2f96+W7ockZyHr3Evym1vBF4eOHa5ydUPZ2DOMhcRZktuIeb1XyLhmdLUi+8SxL1yoMN0gbjuMO
Qu3XcHT+DaDjU79G6eAgytHZpCY8hwkU7EMfu9n1EjTuYrgQHL2uQGYma5C7G8f8q5/hdcO2czD2
80QZ+UMSamfy2e0ZJGDmJ2Mq/goOMsx8a1fN/n9tl+NZmjMOf2mxJcvl+BUporuuhZsv3dFvRSmi
cytCHUJ+ZukMTZHObL9fb61ybAMs0689dTy4ZLDuG0P7JVPCtiuQaKtreydTwuzazhNGBE8tu1DZ
K4id12lArzjMBm979VDStde+i9pHz/Sqx9RI3yQSpoxDd+uUpbftWDpJya4mG1olJONid9PZSpU6
OwmOLUkSiRIU0D9dpMZWMorKRwpn3ExDkUwrx8sf0D2MDxIgda2TMCl7bBv/au6G5zcAkXJEAd1W
Xd40hJTFbALZzSHOoPtnvMpWLMYwOMbXIU2GcDuGxOlKZUBNU9ML9SwSb6ORHXswlsuE+sVDmJU/
Jr1OjrIk691O/xoq6+RFtZXRnzi03VsGWscR4tR3k9P0L1bSNZu2Es12WIqmojkHOw6jtWwtzNi7
r2rzKBtlVdn3vmeo2qMs4ZeDPO+UFXd4sP8+m6pto7C2H3HKbp+U5Nzp+fCoLfbnQ0YK3QtadSXb
ZJ0dKthYRQMBoaW/rPOSc1t3+qmPs8ttoD2N6koW/xho5BZpcQbBBxsIU8xfT5ID4iwP9oXuuukl
Z5+A6IJGCCt09oqS63d5MNj/1x07/K3mBKC/WqJHRNKIUiwsBOABQ9VbJ1nqRsW6wxjjuyzJC5D/
aR3jdL4zsgGh7t4Nn3riqctgOU0Qtcry7Y78vklQ3V5mbIVlnYZBEU+2ACSV5nhAzm+6/JNiZK19
U9guEqi8ffIS1/VdahjKWZamAR7tOGhvslQ7Q3+qC3fepWTOTlEocJRcLsm/d1bkdbs2qT5lj1Sr
vnrI4pSma8ssY2wJzRYJWkhAM5a1Kw+17MtQpd69ujRkS0NhAmZFEBaafjF495CNv0bAdv01lzp0
HSs99AtEwdBm89FE/XLWm6dsgSk4/LTvm5Iwiuwg64ZFDEgBC3sd1BSK+eh429w529a4thM9Aiyd
mxd5GbwRGzY8dLc9hkoc6GkQ7gJ0npYWE/7iaBBSk/1kK+DClx5Xtr1U1so9G0sU272Twlqehsb+
SjbI8tKqBOFfYD7h3wu8hHJv0J9vd6EyCb9c6pSQVjPxfm+99RsL64TZzQ8xDNUnwVnSIXz8F/Ku
+lNFNlLW13jQEzZryr06RtWn4JiUjaX91ndseJDg5Mi91N+G57jU3NVAsx9aHcWaGR+ndw4SCKAv
d/VSJ+9knWyV/Ya+Fn+2ut7wNbaog3rtDULfKbMBSa4ViCShxH8EgLKRVbd6eVfYbXjuXLPZeVYy
v5hpcFYw6fh7uQEyOcgbTOGvNU6Nk+/Vijzgk+jiThyVWntIA84Qkfzk5G3jzZj1uNNAgITP1F4u
ssGYdXH0/hnh8pderlQgB+MWMB7G7OvF2O4Gt9Je+CiV3ZCGuS+LaQPS2CJss5LFZkw4prFTCOtI
79aGom+HIY7BDjHUA+G4qvjm3Smtob3Iieu4IrC6FIXNxF5OrD0gwotO8OQ+IDC2KYU+XryFHJSM
WISqVuj3sJ5IZQetabyjGIakYZKVa81LzXfFzonWKnkFz60y3uuy+ZwsI30IiX++/McgRZtUPy90
+5xjq60occJeyQ9DUJd8Y/xI3gyzz4pl723DtraZoue7CYw38XEWX1k0GpOT1bL4ymKLn+p6zkT1
OE2pedRTT1kjAzV9qIgmrfvOyk6EXPp3MGm5iWeC7CVKU4Fu5o0fnotoL4JP2cnoFdlLDv6vXoYC
FyTXbEE0JOnfTeUsZyjb7uuxsvjHY+nVpEOxrZRB88kfZpfbJTbQgyvV860m01jHV2Cy1nVtlSfZ
gLtIfoH83p1UhH0/8ozvMuvMKy5h9j6bKmubkPn86OvGTxfMUuxgYhCWrXuKUYK9H3ssz69gJkYG
dZy8plX7NVILsutI2SH9d2SlZ8Z1pEQ7YTH5OBXtPsKr4nuT70YEq37VOFGuqrK3Xy1UOjZFP0Tn
ulKSu1oZ9a1n2cUzkRZyW05v/tXN3UqOSorpsxNz9N4SjPdBlYmLMEmtahbxO0iwyVPcBGIdZmn1
IxpcVB7InCUBK6pSNh9z5FVotjTiHrnI/uDWxSeb/syvRpNYFMZL6D1N7jc2nGBqu+jXYnSSwHr7
zDPNWQeFFT1obaDvXTex94WhkSQCf49N7zB+mnaBjQ1rq6YEnx0LQqdZ3iWotOKlh0KwLvEI2Wte
UbyopKqge3rzujRF+TJMg3rf4pbI9654kT2s0d2H85Q+yCq79pp17LriIPvPYW/tqkxLfdlKEL+9
II/2KB8lq1wx+ljtdI+y1ArDg2+Ej4mcO4pqZWvjqYw0LC/GDo0CEGz5TfYdi6y+ZJEF4ztSDMx0
ouyF0NWlT/PimxGBkTaR9DnWrgu2dobU0WjFtymYUPPsTP4p8PL4KNUfsruigU0aXTb2sogug1O0
w2dhdNUeZ71mK6vxMfVbM87gUmT6odBFtZGT9op1LPgyvth5CyXPMA9gyJKnpDDx7TEBdzdOjz9V
0QcshRVrNdHkp7IFZSSmHpJXPiRrO6y7PSpeCgnSpfz/OPg61fK0/5xAC3EBjdsC9ZVFsaGF2Y+e
xWusIUbWaaW1kvW5Ns5+GQ7GtVudj791a9309242m6WDyj75PEXSEpwk4t9R0nqrxtHwS2hn813F
eTdHD/pNVT1xb9uVWM3Ljyj7g37nwc3YyKJdWeThCRScZDEwXvvQbt+EUZuXMQsT0phM1tsWZOIO
icO4X9nk/P+Cze6rek5wAmDTXax53jfTwE0O60T1CbGWfjsmrXIXeFV3B7nb3RpRqTzGE4JvAo73
N6vvLrocPyfIQA1R/XeZY1ExOu2AQivew2Xg5RennLoDMtbTPg6a9j6bFFSFsSJ5I0H0M4t78StU
95Zu8DoqTX91U3fEjYbvnrKQzOK40nYwA7pjK2bcWvvc2kRof76oyw8Fp/fxh2I3aFkTE8Mvst8n
hhrsJ6UO/bbRjdc8at19WRGEkMUJSNk+UZL4WsTk1NjrXpNci0PItzTD+sxXi9h8TdWRbLmR56yv
FFsrHinaxbWzQ7p6X2GkeG2167DdO0SErmNF4bDPSwVWg8vY0iZ70kwa9o/Lq4Lek2Ebp/TX1syC
SNq5KiqUS6vnldE+1JTp2pp6gbILe029ts5pHOxIsUPGWGauHRIhWIIb11ZLw+nZ0hEcl1OJSDV2
aouOqiyytmm7uWuQLVjG5uMw73QrwDRlea7W6+MO+zaoWlNzaNyy3QdT/or30DiuYFk2Z3nh4/26
i417p5nH0589ZDcB5XVFIi/dyWJTYjKcCwvTpMU+MjN19+zNLTijMrhn8TUcxFHsaFuFiJ/KStlP
XsIi/uFEIEtlSTbaCvqTXTZs42X8rWucEotKY3Jhtzp51+rqi55jaXqbu8GZ9c4V1rGJAlY82S2I
4dxWaOX4cmIt48dnFcEez2BZ390eFhTYj1RK8ZBwIP/t+VA4GkSO8ngj+94e5ujJwXKb8nSr70Il
O6Jd/SaffJs7ynV3TWBMu87hPAeOBlV0sVuRFyXCaUV4uGRPC6vsn+o0FVa7kmUdq4x/by1Saei3
IDlgKJmvArA4XW9l17ZMlZVo8eOTLf/LdG0a7fQgJLWwPHJa5rHDjlORLJuT4iIx4ukbLXbZm6GD
6w2ad6hC/stl0bYSh3OTKM6q5YVvNR5usl4bXeNQ1SrbWMBXH1oDFcxugDuDcjZfM6IBsj7JvPEw
ixFyoJwcWx5yJOAKiYGwodVIBchL2cbeqV4usti2VrVVA4jism6oKpLU5PjLlaqrJpGp2DnHTuuc
k7TxO8+Y71iETWJjS4MdOP2GwBfrSpKzz5YdZYsWYdu49BbL2Fu9vPMC7WuYLF7H1qF1NAs0V39U
abObJl05AWlIXTM7y8tkRghWLRd5J+siEkY+OOh6/UcDUuMQEJexsnOs9LtJLYvjH/WyhxxKmjzY
1myXr0/8r4fJsVrt/SCAuETmCP2mQzBt1cUecVou4Lq+LqU0UEyhlRzsUN3UsnjrMxihulY9Zdjp
jROvLM2KMJSuw4NTZuluEGH6FgXJo6SUzE0Q82/R/t7DA4z+v/cIlKr1p7lFHtZDQdTrWoJXbZif
dNXZmAZeu7cqJ40RR7iVbyNqPen2RlGdocdkJ1l/7exMquP3GY52Vte1D2jNw2wxcewYiZ14pPtq
Z48tVbGqJqt9uFaWebMD0LcIuVJXLJemTqMNZ2zVl9NcGzQH/5gENe1ZXWycFm+nUZnUdZoG3fpW
F7vCca7lQno33Zo0DTnVlRwpK39rl+WmQQvjj+n+s+O4vALZIi9yRltzv+puRb51LOyyj5tXOMJs
EwhovkfGZVyV4VSeR9wYyewUlXpXwU1RDUFRtnRBo3d+2NZwK/mUt7LSru3FFGQyYj+p0T41huap
ilR+S/TIObheQrhkqJNH3f2QbbIGxGm8d4g8rm91toWPR5TDptMSq34SYAWeiifZXV5Sw2PbrrrO
9RmyzhRqjGiIaPZ64Q57LVPBwGRZeiYYl54bYh97gQpEFRTawP+uy1W2yD5gOVvw2D06zktv2QB3
UtsWvYFkWJbqx8JK+uYlyDD8tSqs8Dw3fM6saPzUMjDrtZW15KErTOnSEIBE3kzHqYJUz8YxfEBI
E4NGBQZmwtF5NWTm9DdE+zUklCFcpd0A1sjwwCyZCAqkUfeiBCTxeqNGusNBeltNk/igLPsuuEvF
xhin8aVsAJNHNsr6mpscrjNhdEpwJUDwsePrl2b5JZgzRFTb8s6wdPK4zpSWZIf+Kcs7eWmiptib
jYHYUxie7X8vhNbgvo/8rGWRq+9Ut/mUjbf6P/rOYyUWbNt/znEbKhK3P+LJt5Fz3+rl3a1uLt3o
FCGbvbyCP550q5MvJpmRXnZxIfy3q5ub0a6yc4S2Qqs5IwyLUb0TGtvRzZpNHc/g97NHz4HIqRSt
+1Lm+kOJ/dK9SiL1pem0eTU7bXrXD5n3Mgdd4xN3cXgPaDWbwd4abP83+lL0Fi/dWQGCI2eK+1rD
N0Z8l40WUkFPAV8X9tynOrFKbNhCvup4r3MNFjlbMlBgGWRZ3iKTPhxBtC68j9F7zQJ8vtNxuMgS
VM7nLFeH+2tJmAS23PHhWrKdfTYX6qMseQkREhvdgNxw3sGfQxse2vleXnSAsJs8MFQgCtTllfnV
UIOoxHLFdTetanU2DP+lBVGVVcgv1P42Q4VOwH0cil2eRpjR/zsz5HhvkxugLz1MOKE7ZeYG7TH7
oQV082AWTryfTAdmWV8CLVkuBlGRc4b1vB5wGmFXSl1nhDujnke2p5Rk3zgy9VVtR9DVsfd56DBN
ipXxpEbT4GdEtn6gwlNp9o8apT1fTTL9ZCilc5l60mqyoYJtjm+n+tkPFhzOuf0JIcvdTU1bHDPM
GhABvN3GwLOPpHWbeR2HenFsNRvvrlEJDlg6EHOGUGlbdfkiemDgrPD1geBe+ZKxwdnVWGH7sjWD
XHiuh+yNYHTarrthXrld1DyVS1IVlZl5ZTm4OPahhykADClsRbpcPTZaMF8vST78XvyhzHaG0K8S
3hEVgpey3AVzIX4ryoY/6tKlX+nmWNDKIdrcbvhtsfY1cKBRCDIeUyY2jlBrWLFR/KhZNUyYqql+
NL394o2q8ZJ0o7lPHDPYpmUfvCvQCEagND+qGcnRvJ/aS6xmxnkk27mu6jG/HyOhNrswhImWg/JC
D2MIDlqT4BXZ6MGDvlw4NVWXYSGyxYT7N2Bg2aQ3A64xNMpuLNE/CV/HRzmHvAg7AgQebqGlgksT
5oy3OVKGpjF9M8oSpU0S6bhCdfEu6kGEB70lLjE6DpeiEmi+NoFNJILirUEsxcxsgT4ZmDDdGhTb
qs4KwE2nylHOzRvnwwgDtJZF7dzZEIvfh+6HvVQHeEAduiU4SJagWoFgDvcaXFcUsAYFd1RbOUEe
NjdDmJH4WRpknWy1NI65iLXTBzhstUaDcKVks3PvtSDEXceMfqhT+tRUlfJSAu3aN7Opb9MqVz5y
S1nLDhMO235XJeZJjgxyoDrSegWbkadMU8nvfllBtFbKapcY97Ft6fdEJIdtmCk4iPxbJ+/qWFTr
JZyxnbyph0PIyaifRpd/TMbKi1Wn+sUrXmTBKPiBWGWA/g5j4fzt1FOXbNh3pxsTBp9/G1Ut40Oj
7FfNFDg72SBfSgD2AQufEJH5xRXbgYqvdI14m/B8v+9LLVyR0CfgXM/TzqkaZyO7uQEpAtv0WHeX
1v/vUVYfVa8d5kuKofcPiBP1D7ARkPow8Ekmk3S61XdRTqJ4nl2Og3STDUmqqidCrAc5SNbz9yL6
0A5LiMsx7sl2E2EfXPtdtdQPKaoTezt0B5yfStgg36+55ZvTKLbfe+DrjFC0hwbHqD3ILOPeKpuv
0byjH6CHfxlh95PpwvNV508qADqLNI2wcHGKAgw9b9KAsqHtx/s8TVRfTzXAwI17njRU1aQiVdzr
u1CN3LMsyfqlSvbyZhHsrolfPS8A/Jm2eC4nPXhUsidAwlBelsuMJZMfV2O0lUXgoouNcjXtqnhG
2NLtTo3WTvfWnCFkSdZ9DaVqPsjGyBmnLS7M+Ua24nc73mU5Pjyytc5Q9JrAcclGWQXTAqitOd3L
khUQYwiaU8DxJtf9xW86Xew0egClfgogfS2LN7/qq9GNLI9Ln6ZS2rX0tFYdd4QbrU3Protsp65g
ZMqWd35WYPVwmBhfp6Ukq1Rdf0MmNj3L/g3/sjts4ll1lh4uMKLHXpgE8JnMg0yByAZIMR0bHT26
YI/FFnDk16dMHyfVZvdoRmfyUqrPCxoekbXT2diu+N18HOu+BFypJ+spm/DbU3pcArqPsLW8h+Ro
82Pz6MDtTqeJbGuaOTuT6PrWdTx7axbpRxmXCiB9W1kL0pN70rEHhICjRy/gx12Do/jNJdBttig0
a7ppoHFhjhd5p1jAjaoSAUfd5mONlSHDvr1cRI+9NfEnVmlCsUTOWJIHNcDtuAlM3y10orjJgiTf
O+Pj5C07Ig9p35DnI4ExFUdDr+f1qx7B8kY+48j3f1wBY/urQGLvqVSN8BC62afXh99FHHq7INK8
fRIoxLY4DrNKRvwXza9WNKU7e0EzuM14iOuSvxX9HDfCpti0VhNyUg8lTMStQPYgCUCfV9pLZ2jf
PE13VyqIMN/sAqKdirOqDRJE6gTwZwi7dT/w7SFKkOM51WLbhWaI+uB5KvLn5AlX+iwgAJGI2AB6
diCelmPjk+nYDEPHuqym8d0IbHElivbcEY4Pidj/nVg5ErOV0W7CQqu2Zatkq8EEYKqn/RpdSYBO
0admd/P3tup2+Bcemtm6N8pavfMasK0sTv3Gi+p8pUXTr6D7XueoL3P2/YkUNu9F84nK4C728vc+
A0yilx1U3OJJB622GmrM5XXlPcyTtVVXLCtVi/2YML+n+Qe6X1uDdyb3MM0bneanyjbBt8w32ADV
EcgxpxPMXlZm3BMyUJRhrc95CsDK+qZH+gzgmz2lFxViTYdPyKSbMmeBnTLMpqoyuUQ2yOo5JG9n
JXgUjEW3Ay36XRny/KULflVI6O4gob0qREfZJ8yXciSAlEWL4NSYsnjMjq9q+gU8Jn/JXKHKRHgB
iOTwM43D+qJNBmZo6UvX99qr4Rx7EJRrJRAvGrwQv0DZwB/5DSDiaR6wF7+Y83gshIoTV5JdhhbP
Jw2KzGZO+DBI9Pa7CDzpMQoPXtVuHB3zxKCoscgxh8dOi2o2n221i2xEB/u+ewD64Zv1NIBCNo9a
4SorNYoykHbdszMXJCynYva7IK+PIh4OdQc2F6klUrPA15VO3Q8DHLPCzAG+gutCtp5sf+RgoVKS
Jmo73OJ6XBmiwL64DjBnXHNEV9m7tovQzozUtQ0CUiC9sJ9neAwmFkArLci1I8dydz10Clv3oD4Q
w16ZVTuB4lCPsSfgh1dVpG+qqWqOXYJw+r28reC9pavf2mZdpSIv7H7XqN2hKAl0gY5klJxFk83X
CUI8guJAX2XjPOwge+Swnc16hdX7iI7G3ByFF+lbq1PvVb2sjgDJZ75hkYtdCudjv5kAmXT69JO1
yoYmM3uPjVjU5NkZrFj9wqOtI66Qh+ugdPCgSt2/n/Bz+oxdDnCTU0WrXP+h286zCLqVTk7vEMJV
3Thx/1fZ8PEIb34oTRsB3xLtZjLwRb6IZPfefZ0mEfrBGK/a4iWP5mqTdgCR6+5n5qBZAlDXQTa1
LDezErn3fR0cstlVngMEfoMputOM7jW32mKLcslnm6fKxgkaPjyEHVH/6c+qLXpS+CSqtaZ4bqL+
W1ibLUqGkb1LbBIq5dBtg77O17ze5C7Lxp0X8YZkJZotemb156rgzdJS8ZIN5PX1iqNLIHZJnG1n
Asp7WzSnLCuQ9kmK16FU12LxhsGnEpsoPNPIaCbbtghOdYmqRMKXUdX6hzLQPiLdIVTT1Hcq5411
N/f9BuaidVR0RRCzT8xDKhC5qNvql9CKYoUntaHWv1DpiVejGWNN3qQYpoaPbW5oexR667CzfBSQ
C6d5VlPxVplqtPKMkaOvm10ixw63tTGgLxyCTa297KBrbBISN/loa29edYk7rZ3mVLbpyrUneyW8
HMP3rHS3BemeSwdksQ6b9pJbHdFc5EgQU4OH1QoVTcqmeyWmH69Eb30YRQgji5DTvVC9/ZCieeI2
x0KZfnoO+leW92kNGfafxnDIyTytIkG6mMV5XE8WcL5C99w1Yehxz8krJbuGmk2aVXfx0PIb7I7m
FvMMfdUtTp9Gqr1B6B7BrtYnc3I9Py57vDMSyKliiO/kpRdWfEd29C7NahvqsJ0B4+2f3QSCBZGl
VWYrq66tf8WG9WYN01+13pIDi8wTYOy7EhaiMxFHNG238tFBeG8wG904efqCrLh1GVnuV22d1vsy
bLKHbAKHp0Tdo+jmldll6SZjU+frELMQxYpx+NIGsLSZve40nJUrXRgIArnJvs7c8IQtTYDajxHd
zV5mHQJ2akcRJdoxHgwYmlE+3xVxMuxzRJBPQMONnSbEdO6jLGQzC60VeEy17QeMEck1aZsyTpyH
rA2jTVifqw5ajylskqkYQKKdwZY4r/A5jBD/XS8oyHWbqOTNTSDxlhDWi2142AXOonptmn2v2PgN
5LH72pK0X9eO1aG2H6Ex3AEDMiYsmZDIV9/nipOTVvXFh1KRE/WSdjyUlmn5UF6bVcvP5cdowfSJ
4LV8QCtuASeDfQCniutfJ4wPFjCcFaFqfYx21+HhK1S8NS38M4iLfIQIoqz4WR8+iKdzYEuq/kPz
gn6VgZL68CykkKzZrT/Cgp8IdAyrDyhkI6LaSLyFinHEcFC/oD/pEZBwAl8WYzHrl1yBRTRGH3Ob
lGt4SSaY7rDdVubIImuax8jmTByEZn9pEXG9NPytd6NbbwGccVZmAfJLL4NqmTrWmb02ESXvQZlr
5aVNeMsGc93bvEokhhKkvMcBjWREYbrQWKKgqPkAjQL2G+KgZ4+mtraBjG9VVWkwTmm+u//D1pk1
t6pjbfgXUcU83IJnO3ZsJ9lnnxtqTwcxg5j59d8D6e50dX03Kktg4tggLa31Dn1GiRltEDj+5ZOa
zrTr0RPZgBSyA9ywDL/XjOxWW4PjTyI1tikpYN+w+r1eph6e5Mmwm6trn9bToWuS8DrzvyiJfQGz
+J7FoXglkdr5aFKxZElFvSGFjqJfMb/a5sSCXcopIJEAug7lbgpT7GTVPukCyAztzlhMULsiCWDE
pzd76MqjN+O0irQjHizV/HfZlfiMlPO+xpVvO1XeB+DgTSeHBOILz384g/idalfwr9hgQzAcbmfQ
2o69DdM48sOMRGsj0cERvNwlCZQhEaLxpQ3Zq62kV32ZuqOMxJWdd3LToR2qoMPGwi0gPpAQQIs1
tILOyx1fzUsKkSwPbRLaj6HySKpb+a7pjMofSpIapRe5mxQDOL+hsrxt4sreTK7sTwh12C+J0BJu
uhncQkO6TDOZUAtC6JtTJpfCqAHpGpcJabptb03JGW5HvSfwt/hkN3TT6oOGYoZQmvDc8qgiDlX9
Mp25w4hNWIceKZo4TkghT462bduw3JeRyAIzeW9srX6NplH3yaj9zexNhXkQ06mw/H7qKz9uIuVm
V013He1R8QvK9S+NGESAZjP/uOqdYqw3ipI0T9rKV7LdgBs6gD+lRIGysDDQdjQNZXo0L31EaV1V
S6/QG3fcEuO1bag2YqPonaLQxTE1d18Qct/3kZL5vaveTBI6W8OeJl9rlVPrle9C2M6laJU/cuSH
Gi3NeDGrutg2U/q7McDvSETFcc55LTuZXLJ+GH0lmRx/xGWgZd1HFYJlRbXzE0be4XYKcQ8SPUzp
LgwxXUO6QzjKH3M0h7MZAt8aqziIu9EKGsF90lV6flJEDwXUIDE6jeXRnXqcQdyyvqA5dlUlWyoD
qIiBJaKO5QZgWSIykdtnOXo4uowET5rsmz0k2208KlDWajEfcitrgFZWb21T3hUVwBsC283eaZrv
msj0wJCayROW8fB55m3uRlhyc3R0I1yLlpxo18fpFjloIvhImzYqu4/Ki8UJjpJK9Wr+u2kMsHKE
BRseCjgU+KwH8zjiPtR537OwMP3W6cl1INM0ZmhDN/aNUul4HQEZolnU7DI3+nAQq9mOno6bqci2
8xjZbIZ7vqC+Fzs7CtWtcLIPDIHGTU3KbIvkqrrNYtCEpRIhtKJXl2JED6sJWaJy2zR8B0m4nZL0
TtDmSRuIMN6Tg8tOKdK7tqrbZ2L8C2aXLTLmyauhacq+4kHyw+k1A8Ax5Im4N+xnI4tCs+FSNxHw
Stq6YceqSp1In51dZUTjPq9sbZMAsPGFi5xscovEaBHeNH2Qg5DcWE56jz1xti1Xblskcqlb5+qu
h453mB3Vg/GLyAlzOFSaPs13HcLvc2eXyHkleDGgp74LJ3XbOK70oStnu9CzmElCEW1Refquobuz
rbtmeGo5aaEc9k2t61h9eR6epQbCX3WYjBvMH5/8VC45FvcH6c9sJxScLiZj42RgZCKScqD1HYmj
iUTQTg9zYD6j+IjJz8BzDRSwgYDaWxn0hBS72kLBvEYJAnR42T7qDAqXQSHQo+YvRxD02WhOvkok
bXZYgzH//ERmYTiLJLsrYT0HvaqFL6Ixvtsmdfi5r05Jl4pjMTFdmwpwrpJqRuWcHXaZUE/PeO9u
NFzogrrWUEQqQ6hzITiltDm1egHIa8zQdIxqP0Rgda8q7Fn62pKfjTWDgjDLHGsk27qHXjrv4Ghi
hpFCSO1mhZ36mCcAAbz6iOVldxoH0Z/WV19NZJvdKU+ATsGpYaV2SLeDb99PRebu+XGrk5Gp1ckm
37Vr5/I6IfZ7QhJpPiU5mzYPXlKwXs1tKQZ02bivKTAiQ3Mme+H6pPqvQvPkKa2LD+nmJFAKc5CH
Oc7ZInuwmt1sQpa4m06D0aFl7jR44dpanvuWhTqLXpjHXlkM8ar9OM3FiVWkYBM0hlurKz/sGFRA
20cl1yfV0uCzm5tloMRlzF7KDU9rQ/hKHBqnV4u0+y5UVHmaO4le1mDtJdPhSaop2MWYsNSvZfmW
pO2vpi26z+9qfbV+TfFsoX0+hbOL8ksn9uHiRrnuM9ZX7tJdrPn4vTeyKkY+NI09hsPJjt4hNVVM
dFsNqX92F1RlPSf5MIqo0IJGrdNj284U3OeNNqR3TfES3Oz5xyi+WchQogRBBN80YRgwSS0foL71
ZXNNFaYLJHSDOJ3C3I/VMNzPWX0YmhphhQJXxCQ+Di28RIVgDRjsaJzWT4CYB3VhZ36nbFfhV2G4
c7C+bLS4YvsbGn7cAqJEKgT691tZeGytBpN8DYZUJ4AO+knAMQ8qBx5b/dOds5/kXVy+2RANuV63
XHbH9PHAwgY1Fsf1t6r0sTzJpVm7a2Mi5sFtvvyU/9/hECP6/zp7cLxmNw2C5GKx16ohwGz5O5uT
LmhMVOG2tmIiMFKkh77OPYo6nBBV+H+XboJY+uRLT4LPFE4N5I6mB/G3m34LPCWoAI6a0l7CrIuP
mZIj537rsAncdXF/L8LqkjIPnFDJxiGtyn8gJxeRKG+gaXV4zM76rUEbnnS44m6dVCo+wGjKCVEy
P8I6L5i753ynDdHdoSoW5k9819+l6hr7fkkTqJaVn8YImUgp9fOkYW2zh4jgPDvJM+z1LnjJvHzz
Vhok9gNFBJGyH45Kaac8Ou50FROCbJajNERN5Bk9xBvqPjuFqkCXu1UIqyBjnflqjmjBKJY/U3X2
lRGQlmvofupF5hPFo6Kq0pNXzr/5sfGnAbR6NIcCb009aTcxJTJ9aL3rIGZjT1K5gjUWJGwhNpZs
ypuaQ2rs2UYFIqsSv8ui8mYlVJwRskK0v9hDtJ83VGE8zkLw2RhRtsXjRnfn9C9Q//IcFokZYIlc
bBplri8pwhmGViofFdPszhmle8zwJbrjnUlN2prbX2Mq9s7c4j3fmk/HEeWeR6A4hOTRP8oiRDEh
UX50oVkFyNP2IEZFdlVU9j2N12+rLBY/oip+J5MU4MBtfu8jcUcQ1fmTC/JprAt6odi3LCR8KaKk
9qWKbZvZ2D/JzLvkApijHLXtDiRLHpQG4bh0NUQrsiWbMmrSo47i/MbJzfmAium8nykdbEBpGptZ
aZst4eOmrIZkr9ZLvsMjI1WQaW1FZ18B+mNXKPpHAZ/ESMr4e6hUNkxwign6M63UciGvxFvVsOdH
M6jf20b7qxjaGnVyCJNU+6nD4NWSuImHDtBQbNBcTu8iSXPIrenEJLVtpzw713k1nK0lezcB9R0M
WR+8XirvWF9vhWeQUoWxtwm7bDtGSfQOUvCnwGjqxZS68maoloJ9hjps3S4H2WiV8S6To/tdkr+W
ngu2vgmnM4nPaJOZyCn1VJAPKPJvXJTcfzTeYARO6mg3dgDGUVZxs2/gnj1js4X1TiX8j0Q+2PKS
3xJDYuJpzbh7ZVYt3iPmwTN6cTfqkNSGIopfWfUHWYGYGmlc+bO0vSdo43AXxQ6E4XrGY2tO5xsp
ht+T3h7nSbTPoWnde4ewRVyAZ8ZoWu5RAmc6WuvfGR/2tNa8U2ppmf/V/zy8nrkOrv21WU//evfX
2P97ifWwPYfrPI9YmXKMyHzC/lhMjT9flgN2x2t/fbWuN32sctLa/6+XX8e/Tl/H1uZ/xtbrrGOT
1hYbQ61Gn71dhvZbUVQsqstL1SGEIZ3671GjNwkIluOZAmR3ix/bv/qfb/1sxUQZULGUXZSK+rQ2
1bLMDmaJ+NjaN5vp333Uq4ki++RSTnr0sDSVx8HNjQAQUfRYx6rcZnZPzGG/jq2NCjddjYfw8jmU
2+lrxDT29aYW58ajiZr/59h6oGhmSX1n0TpeLv45liiNr2m9evwaY8cZIGZv3Eoz07axW0V7q0Jq
vFRq66pWpnoNcy9m6RvbH9LVPnKAyE9dVcbTHIp8a2NAdC+nme1TNPlIvJXfYxAX+wQDyAOFEVjL
sBMx2dtoutdvepmRSwmLF7vsm4uZZHuXNfaMkych0pxmR5hj+5Qt/7lAsnWPuMt7ITPnCv1Q3Sps
u5hWIvtlaMeECF99Scf2hBhKfsa9V2CpA5AbFNW8NTzNxvQkRz+unH8IB9lJvmjvSUL/pWil+h29
tWIjBrvYqrP2Srm5Y4vZIdNYpmPQoG64N2VJpUdFkEnTIcoRem/Svlffa2cAMNqmC5uCTFKGPxQW
VJHxV1L9NpquYacMoLGLrI95MKtNDnfukcWIFFRj+ZNc/nReh2Skd1cvy49rb20gCke7Bur3Zj1/
HWs7/d2zenlZe31czlSYxpe2nTxwaq3YlHk6PAoRFtBg42GrRMPwWMfikmAXcNR17Xm4cp7jOv+D
DM2/TphHpKrJSoJBWa6xNrn+TzxY4r5exqvm+KhiXeh/ndB32D2YisyO61jNc3tplfDqNdTwp3KD
XmL0qs25iolnOu0cN1rSE0zb61hkxfe8oIK6DlllD+o2K3+t8/o6FA/zFKiVpu/XbjI15WMiK/55
hQILbB2g0op5XUGuwEFfkypxDknD/Ipky79Bt5+nNDPxuRZ++xr/3/NI8RfAIQ19t17v68Rei58j
1Th2NvkQoOBUviAZaB6NcdHPqePRX8fWpi/V8qVdmihRgHPq07xoPkHN+c+Br5O1dHYOla6+fg2t
r6YsLF++xtwk/6N6kuhHxp7vyiZ5KXVKxgKz3s9XX2O20gIikN5pPUOhwvR5WhHV2UHRAcO0Oqrj
SWVihqLm7XtEImgbEjPs1q4myhw3hA7etWM17yIMF5DPkitcTo4HkR8SIQBVL91BdBWOweBMkGpi
7yXsd8PLwLeVJhnmpWtSVD/oDcj9dujs97GQw0EoRGzr0Wxs0kMrq2kTmXDl+9Z2TqEkKLFTsnOq
oglE0jL7zekLtmCe+Fh7Vq6lz6VOsPZiN7TfDNNCJanN7+tQ2UVEE3k1X9YuiCkzwMPxe43Ow0Yf
a+/NinsFSbBY2Vqe575phEYHtSCoW7slUi/orxHkrCcbTBevMBjO68EQRMfbN53bug+GyeC5qqpX
dblo2hLutp5XXNYTsSUmpps6nJEwLvTXsYGVZysaVKg89vdeXPWQaFjyxnVhW9cmV3dC0p1LGaft
oYsEhq3PBydrdsLpM7CfUbwvUAt5i4Z7Vcl85ykYQ2fDons52E+SBBbFX63blqCy3pW0JzuVqd+6
KGV1n4r83dLGiTifWQ7TmIxY3HDOcwzdGR3R7L1XRootXviBHDQWHCPiz15n7tdeXQ3yzTGOzI7x
1sbL0gEVdHJ03YO+lSJFXYTivRnJZGU1JSloNPpBKyInENQEliyfE/QgXbZxZnY70lhLbswlnM+f
U2cUgann0cHTN4iPuq/24gezNnp2MEzlZhTyW6crWPG49XTjQyPDUY7kqzP2LooBLTKheBxEdgXV
UEdDENWs8kdb9K9hWKtvOBmuiBtfml74zMlrpTWxuqrUfD+TBrpoadZXYokx7NJ8iYoo+xzSxjA+
KUb/SJrsV2W7xqHBxuIqLPThJkLcc17nfxF7N79cU1z7Mdf+YLOxS73GYrN0a6bZJyAvqGG3LXAJ
K/U9xJW/RQv+WhTSj/DGeDeT5hgD5P2l5QjDKa8ZNiYP3S7PKPMWu1IjT1soSbF1h6Si6B1/I+ir
970LkUG0nkCfPm1fzb6UJALs+JcUP9Rotvdeoy3o/MLdTCo5wiIRJcbZLklbFWSsPev3ORmKt6FL
FnZhJk5rN6vRGwU0cYF5b7+G3UQdqhtquBrG+BpLc+GXJc0OVHByaGo0QiylOGD3hIlDZssDST+5
NRdaOTtz40Hoz5+fqUFSoNgAgtomCoV+ilqZn+htTPLG9k39juvgI5qZgQym2l0U6iVu3wWoL0Wr
3nWnRbM2L+4Wu7X3fna1e9vou/UY0qfeucND2x/t3x2T87spHO+ZV8jzY5Hx3lvGhIs2JszLsREh
OHLNuJouPRW9xUfdk7lfej3F4keBE+/aQw+4ejReuhNhZb23ZY3ZbpHv12OdZ6l3J5SHz15l1vd2
mI+mmqrIWuiHtM7ma740rTqc56TVSdfQq7qm3/WuYqNlpNvXUdcc9rxT7pPRQTNgHTSWI4nFGjNN
+TnXpX1VB42j4dTOWzOOewRrl/56aG0oYGLz1F/Xzuel8rqxKKqWpFHzQRyGPict2QgM01xLCghD
KIet3XL5AxQBbN69wJ6pWgAnoju2OmfPrjofOzG9fXbXI5qs+lNspdc86/8yy6Q85mS8rn1f/6tB
AdPZ4itXB/9zYFC98UXno3yd2xqOZvjNqNU+AHKkRZarxC3JoFFPEAwww+hmpO64Ez1kSi1ToxtP
EiQBu5+ny+JhtI6t57lYA93WrlubrzDuyDIs7/8an+sG+SJpK+gyRpJQLtQ2YgoFjFOaImkLAMZQ
LIesooi8jMUmsydCQBFwDrt9y63ivQprcV17njeFC7QSR/Ll4NAmyl4Z7ISNdNG9qXahv9j4foAY
aQG9cEYNLJXN8XPtCEmNCb36+bJ2tRYoB2S8bL92q6lIjuHggRxe3omMZ36bh/jzD69DtjUFscyi
x9qz8oEU64AmytqN8X7f2uaSiF7eLmyrOsHFsP21m+mO9Sqh4K699fO1kX7I7Fy+rp89X3Beo5Uo
+Gkun3sBFk26Vm3XboW5PLdmgdvN+tnsHBmkBCGopbdeLQ7716wixUthmdKapRVqoNSNPNkUC0gk
TzVztVk2B9WmMhRh/vnujOXkJ1Hk/ABAfJa8wpOO56mx5n/IW3xMZEK/Vx10EYry4onPN0s9oaGP
R2d1BcGRHarSDk+tMYtzGCrxgTpkcSgR8bzpefKRIc/2u52chznh1+641e8iL20sl9PxpFWYGrsJ
6BtyP/HvI4X4hgw+GwMtcpNrNhYJSJwoOlMi3Sfj/GbPheEjxwl8o8rsl3buytnPa43bmye1z/Lb
2ii2nd3IhiKRHf5wUHgM+hQGujvU1NOiugdwBfQcDp2KxmYHi8VrxzNg+fkom/ontpnK0dLy6c3q
am678VXDD/4D37VfxewGFOhR7q7CnbDFn7rL01ucxOjWZo6yg6avflRWohG0tjvN1e13Ye8piWXf
jHkedoYSJ1tXyc6R4v0iXFdPpoz/mHH5sxuFSXmndg4aiFGqbC7GWQiNjTLJUGCC/OAJI/17oEiU
TZYLFKmmWOnwYKf16G10QXmpBgjwKMs9GfmEkh+m522RYP6COjFVAu1bPUfewfKofAJ8z7a1QB7T
dAArDWDhm6YPL9bfLqzv61BoD0NtThDRa58qVLRTSzJiFnKXJF5G8r0qsbl0jNs4/q3jeGLcy9Z2
D1PeIX84AlCWAXlG5aAp1NXgNNU7uPM68iChcfoF1EO9ZmTANugr2ZvCLhYf2fnI8ojEph19r3NX
PmedRZsh/eZQuAfc7QgypjSKOYrL6CW/pgLTxXFAOxerxX9maDBVq3u4AUZNYPWivVO81fZWbYlT
ZBVk5ePK3USFanyA/Pw5WEn1j4kKJrWgP3HX1ZC/Bcn6skIcYmg7X0Wk7ohz3/BQSy1+rUGprL21
qa1W20GcJzm2nLE2YaWDdBm9cwhZ5YGMigbsLzmAjdgmeDHces1UnxOl1a2nU+teuxZCitc8QQt+
OdiDLnwOBmTs0e4v65AB+2DvxHa9adxUe3q90YLyBEC09NYhzbAQfGuz9LS+YVl9jgYrM7FLfCi1
cFH7rLrnFAJpNePqvvbwpIq2mRtiobMcHNnZUK9uT2vP07XuGSsZCAEHSfp1TMcj5Nh7hQ2Lhjes
DUHJjkcDe9HlDZGrTNu0TlXQCJxBVJ28djrVh+WgsjTjQOJPgTRwXM8g1T2cwhIVqK9LRm52Qnw1
/fzMeTyUQexNzykh3TFZmv5sQqzRCilOWS5Y6co2+cdubXSliZ0ejrAf2fC7whP3jZxmMBnWiDVJ
YbxVY/VLpAhNrMdI0aoB4pTeAcSo+WZr+BkqvTds13MLQ49ONTY1wXp0UKn0YL9u7UPzlfW+Agwj
p/zkCSIIqGjxY20QRym3dRqW2/Q/Y/oU535Ue4h323r8mKIRlFfoof1t7jMRG0+37IxnOitM+mBa
jms3UbzuqM3AQ9ZTtME2nixgk5PHn+cXDWXkEZXWg728vY7kDrh7iCA63LZa6ZzH2qRJw2zXDOPR
iRLn0aKNfh0TBZq5DgCtNCPY0TjS7NeTyQiKO1py7GnCtghA/TZbvqBxC7D5X9eT3T9lroRbmP0A
o7BNecCl07G4a7rP7jrWmnIjNdaztYeJabmfawB2n1095F1zvg8BbtzWodGYKed1iYqtRx0917Fp
Dk9awYOx9mSr9IfWkiVn8EfXprenWwU45OVzCBYkjlaD5xtOEb86Lo95i3aWPemmT22XSrExRI+1
8VSxV0tjvq69MXSbayzdfalncRrMzZIFlrXjr0fLmFU+s3RSZ02a7L7GDC/946kqi15fNXcthlX2
x8FbdGzUx9pwH6Hg0VOt/hoLzeFdxup4QdFHffRRmFykZv/1dULKPgXljabZf4252JW14+dFm35A
sAIZocAa7emix8lrO3r5lTUwv1JCP/WQIE5rD6NMW/XXl14mHlprtsf/GlvfZjXlT9mG0Uar6hyQ
T+Hc18aVZAkdCAEw1BmrVAWQLrUYOWxSOKpPmYTVM0wr0mteEu/XsTwuyFUmQMxFUVbBVIeqz70f
HteTTQOP1hKVYsME/lOp2GFlTLPbqIvlU87VoyVR+ILeq3yWKSK3plDCQIUOitfDcHY6s+cL4KAA
PrWhkApSSrPlU51kcmsS97geXIfwGdNI3jfeUZuG6jqZ49mWouf3HIz3xhyqkzfKDlTQFOUvMqq2
RbVV1KHaNI0jN5oVzQCPwmZnKobz0qdQNJI+TBf7sS0+bt8aIyzhw/eXsOpfrD5CsV1Qk4KX8DPs
kp0lEDxILXY6JRGAV2n1YYzt37NbgGCTR7WPYE4oAky32uublhgkaIg+Cg9/IT33Z1DCwRgrEElD
VvO12gc+Bna9CQZdVYYTiIl3TTrxPmJBIMGtAkkHpNz3+lmd0ZprNcWguAA7yVX22ah/sO9isgG9
sKkM9Zp32REzauVSdxX02H5wj3kPAc4w3pNmSNj+ueyTQXvmvXCfc25pp4mKNvmOlmSiUfp5MbVw
pnx1xEkXdWLKtxNuAF7Vp347s0ayGX5R+7smGu91EeGbIDHYU23Ce4yMi9kk6k7BGMUv4495nt+o
CG3iVqt2pd265z7HDYZEAC+/mmlAAd426jOiZd9AWIy40LX9rnIEPq66Hl774jeXESfkVgwf3ech
cEyDym2paJecWDW3RvVuZFx5qPP5bCE4GwlAIrmC5WKqw8mb0kOjDfIku1BusY8cNo3jRJfMlfNG
bfVv0Yh/AIipbhvNUDTUubpbwD/utW6+K0lcH3LUGi/IJIIrYU3ZZo3TXqqyJEuiD/C35jCI6qm/
ACQ4dBJBxlamQSGrvZeP3rEwpnqTETewtTKFb+CmFci+O1j1ggiMOm1rDna6AyD8E6mmH4uZ6MGk
Sh7wbfUBcLguQJ2NDB73jd0owPXStj1rtOgkANdCS4Ide2ew2hs2bBv1Z53qE7w6U54HgAZHZUl4
GM19jai1JawmROE26qiDZAJhliJFMiIeWvVdz3/0tnLNMni+iKMEWXIHvfzP7Br1ifqbykqYSjTX
1NNU1trDhOFhcttT7rXlkIK/cerAKER86Yo6OkUjEUau8fxOAl+erKuQ2xuWu7fKSVk5PZoUTvyO
US8BZkoO1a6l3At7+umaqnsZ3bQNSAW2glToJ9gBbzVqS7ZzjHqBI0QEmUYrMC0r5ZIp+QYRoAiG
JP7d5BUu2bF5YC3vUxAryFvJHV/oPzLDImYkDU/1AVOOtrZeSYzofgK6bBMmzdNzGzhmboP7m2qU
RyGZBxPFDOahb4KqIycgi1c0TdVLH8fapV0ax8Sw0oGEmRW+0KNwa3Yg9YSms0NRnI6512q2UZq6
AaCsXVxGvxUqDygxxCgKkcr41VtD9dEia86ifegKbOwcF06THlEDUUfoqR7h8UvUAOSZ7+xI2oC6
Z12ZV2zNcx83gPcsUQV/3rEWCPVmglx8Gz0S7FLvJqrC0QNhFZbPtgahFKodOHwzuYwgL31ss4gq
2BR2qQqHx2xJXs9ZtLO9RX227n9HbpgjUGYAb3T1DBCDWQA8DPdixqpRhzDvdxpUpvbPAGkwBva7
bTzgfNJ2yDo7vlm0aoDQdLlVyw6EcqdgwKKpCvKR6MVEUUhhoXKfUz09RmE3F1KNeTB3E6JoeXuD
vfwg09z4FnryR2/SQYHqoXV0bPekhL13UtLQPVkLTqdOuh+N612qmGnWbBSmsayuDzMKS1io/j0A
RN3XXfc33gcGnGA72ipVOr0MeBVdHJLH5UIgjjL9mTnuGfzDRJQ9hnyDw98ju3ayGxHwpSTZ6kYX
+k0JiSJPahIVbWRSdausQ+3WpW+ldrsHul4CivMsQDcsBjvIzCenoCill2huIR37rKzOJctTaps0
SfbV1Jr7XtbeX5n3BpepU9vw12zLDZx31lJvgcgov2KjDworj076GOGPWKvNhp26d+gBnu0tcKDg
TihJKSGbtw7CvWOVJD1Uc0PM+OKN1vCaDWgUOfQQk0m3rRm9Fblin7+aeiidz65N5H+0JRQxbL6u
Vkjs6A0WOEY3B+hZe94ujEIvEB7qaxpTX8CW2dfViEcxNI3zLBPKpkQfv7NC3xZROp3UGfkmhKLu
WhL9sRaHKKg6F3SL15uR3RkL8dIs4jlmMWoX1ZTtfejb6domy8xNz6ui9i5jQt1aZvsqclQRZA4/
I5iwo9Ky/+j6jMjDij/STEfn0CxfLWO0d2MRs/9emtB9mb0OHlqrJdumu2dOk54E24NTFjrxxigh
AMDGjs+Wbd71yIC94Y3cUdg9DiCuyO8l20GR9xmDShJ7bM66ReBMyw8rBsxeKtJQhYElmtbidQUC
8z+N0lEv6tE2LT3sMgyBpFZYgdQYc68lzYJfg4Ps+VIIUGZ9q4fYumK4BUcCM1APjnXUg8aaomFi
xxnyXlIjFwSlj9yo5bkxp1dVzCPUjtDejKjSBNPSRaZgCnqTH8vMXIBmjsjglXRIT84a6CLPLM8g
Mg7DBCMFuNK1M7u70uL/VJhJutEx0ZyDFTMnFgK/Bf5s6wxTAadgdq9jpmmEgl1+8yjNnZKm/piB
G73jtQHasPwhhjh7VwtcYrz2t1uG3NxrlsBZUgVy1tnpZNxQjudqL2szsYQBsPKUTbiejQY49mrV
2iqAPUOQApMszNN6GVwr32IZFcc8qZiyx87ZYNgNPISSAiC4cg5KFNNip7R5LuzAZMp7GTQovRKg
AP5rwy5t+HtIjoQvCQnWQzqLD4EUHOKjuwlruY3jjBDcF7wRAO1NqvHrov+bKUHWy3/Y17Tndsj3
cpQsk6ACUwdLazWFJNTC45Ty6IjvZVEZ35CQR5FzfOhpZB2yQXnMJAEWequ6r83FeCD5W+2MQ+KN
gmr9xktm7yhi65pQSgsyHVmlVi0Q/jNAjNtn19Sni5Ylb6PKLlXUETKKAsrwYtJUh+japA1/DyjQ
x6cCRJTLbmdT8AbLVdmfwhHZ9E83ONoT2K6LNLYysREwmae1BVdfZH2zKTPbe4UF4NzU6W0Gwfdq
AEawi6jZ1Un6rSIwQL4yBlpZUUxdu3Om58R8VQ5AU1H2aecK4icjA/5ibYqoM4K6KvsD7IjyrTNl
cxhhiwRrV0+dBryxtPALVZoXwmX+n7azN3oV/Z5sZdqXSTafEf547WfA3qZrp7cIKZdb1GiSyjBS
mE7vZFtL2vW+ggZuRLAzlBSJuZyPtzA13AGpYEdQZCwj35nHfMsu+maQ52AW3+T5rROAxX4U9hum
Ze0xXzAz1YKrEyAsjqZzixfcqDQm9QgwQixI0rWZ9PhDUYxwm/xnaB1fT8+Xx06eqojv1Wuh0/l5
mdGuQM9GBzmtyTrahLsJR8iDJd6SBqRA+BybKNtF0Hnt1oBbNPwfY+e1JCmypesnwgwtbkNHRsrK
LHmDVVd3obXm6edj0XuTk6f72Ny4uQIiwHFc/GJ8RagcdUM871ZdDcEICW4oM5kwuLGDkvciuCEF
nZ9Ckhz/mNwmuAOXZc1HBqv8EonKG21VcMkuEk1mVpBgYfH3hroA7eu2OgpCpXKeFkghY9nsruiB
WwcNXg/+LlG0ZR2B3AAs1pFdle+Okh8SNcAh90+zH0AxLzeuWc4osQ2faGuJOh8FqiiZ45xN2UVq
Rk7LnUEWMfj7+HY5idTSQnXa2U6WHuRXJmhNswGL8Nni6ncOGvUsCiOOt4fkPlzBcP7qluc3mpFz
yVGjlj1gCRK5/xKNmSKzpYXxnSSzrDqHpaLjP7P8phzcZ4B3xkUuKT8D5+UwqgbESfrq6JXln3Jc
OgZwzJfHuD5hyRS8VO6z62ItpNEtbyz17ozUCp5MgD5W7K+0Bmi37FCPUzoeVb3+KXhgCQZg1F0N
v471VCRHsmqwMSOqnJQ+3m2Osum94rxCNfjRw1w8ek3IE7WRED21SfMqz95O3KeBdZ/TXBt069YQ
obfH0J3treIudZj+tSGabdtDAzusA6FugoM8LnkaEivx+Ex2EpVWYIW6z75yt/OKPr/D19EDfSbR
JYCIQNtQzhVe7/QtQzIDRADmjNUwRqDvonK0gyMFSGTXyO/W6Jz2oKHs6CLXG5uGNermELfJ13nU
7+TOrXcJaumusNLpIPda7krSFsz/Ww3xlQUDIM9EjpCY5K3NQdISGCmOIU0XAtFE9HHoPsmDX5um
3JqtNUhJzcrnrgLDfpBbIT9S72vuTxsU+p4VdEa5VvVHu9iGIHe53l8zd/oZ4JVxyhgN0OpetSpv
YdqGp3yG6Nzq0yd96Trks53FtnOegxkkMHZ8OxU6J0q4DXpCVpIX/8+F3/0GiWJ7BdldD/W15vr0
UJPBobQ39IN0AfJ975Abv9gAssZPKVze9eaucIp3b807UMXHO2iwjVdEsCbn5mSEuTYfYzf8oXSZ
etzuMJ3gne64ULq3zkXtnzNMLE/yW3q/ekrtWT2h0djP+yYL79tBV4B5LP3Q8lrLkRL71zyvK2eE
A8LkIC2hj9MTQximLktD0EeknUw41lvzWSrY1UwFU98PSLBdpAWPnTVcptxiWlIdc2fA+MhdwJX/
el27SK9+CFbYyw3gCgsgZWt7c/zg6guA0SjsepG3oXtbumVpSZLc8gpWf5YeydJn5+g71QBmJX12
AoU+UupLsL2t75roGpXyufKGi9eYe2kJ6yHYCpyVL23DBoH0hUzYmzMK3dftDd/asuRJMlhaodr3
pwaQ3jl0opOUmdLYpcZ2/McmKGl5ahJbj5H0Gv1QLskPeWuzLSvb/rvrwVaODf7UvAZw5XYp8Jgi
BeTW2yCclw+H7kE0DXQmqpN+woeCfXrGBfLEB1vHGNR5yuf2xWFswPzwXmfFYlYLPLaTlxxQylB3
N2vBqs5j+ZIPbncyzZmhRKOrBzUoWLvpEZjZscF7Et7BlC92keY81IcgKp8czIu3By9XleT6Om1p
ydyayYdDiiFtLz32g9IYJaiX7lpiegJ9yYzhPMndl5MU4BknMCs0u96HVr+XtwRWO7kSfZc7uMa3
3EJESeYtE67BR0h1323hUoTcsC5W0ivr4FBD4gXfMCb656gH7o6MyVHusQTy2ONleIJQLnPkKf0j
n/Q7LzaykzqPt8QsESjzuot0Mhq9dgtnt0Q99xAWwfoFMNo/IeVnVzmhPHmJ0dO3CxvGjoY/58F7
xizOXTHLfmK/+nienXJpEVtnoGqqc+W47ffp7agd+gni/XYXy8yhJ02Wz0zmZtbBt6ALCakEXsA3
cMkGI3EP+VGpwt4alBMDXZRRs46rjpkMtsDrVufJda4TwBz2c8/QI9Eojux9hmPYOrpaZ1GRFhTs
uena2gnDpX6sjcQ4yfnld/l2NF5b/Wk28vakmsaLPNXt0Uos77pfsTFFu7EoUPqHQv73BG3rOBT5
9kt6HdgxPS1xpGH6AMb/qGV2Dju/zYcHBNnNC9C06k5YO0PUVXe0hd9lmGXr85UnsfUx24PhA/1X
Cj3TnLz6YEGQRhbDMXA4KXgJXHrwAwqBx5JbJk9GmnWgsvZoAQ/2C3xD/tuZS4WtR9+e5Nqgl/5+
uwlbqcSkyv//VIzVRthLD1tXLz9GkutYfEtLbM2cI2w/GNAizCADXaWzLyoei1JFLrsOuSSKwyav
2hplX/tvWP36oZTf+W6UsR5b5u4eWMA9G4LYY/Chl/ErmyMsXctrMhfIweyDyfyB1grryWGfXIom
DNWjVF+j/vIFjQCDdEG6juOkpcqIbgu2vGnO2HLQUIrUgIktgzD5O1uwoiQl/W4su/76ch5h4jyM
BbpuPfEGePrJZpdq3qPXW7AJ9YcrP8Ss73RXV68yLJNBncQkWE+9DAslyUYQmtcBBJCtslTZkhLb
gu0xbnnbNT4cG+WfO4Q66MPoM6Xj7AAC5BdJy5vHHU+Yxi/l64+fS63YRcqgvhtGyiNcW978M4Bo
f5XmGqGkC2h6eQZh1yG5IS3ln6Ny9NpVAcppLm6ZHj5SQQKYItsU7gMnRAgeUroVbHNAKZBgqyfJ
wf81aHV+XX/90pJXssf2zqzjmbUxS66n5x37J/997yS21pLox7QctJ71Xa2PF/h4lKKxsdHab9qM
1Kz0K9voQY79p7ytipSu42yJboE8jy0pMTnuX8/6bjojtaXih0v9U96Hs364UrB0+BjN1V0Io295
xfFwZq+imte5qrzwErCUAjkTGhGT92WZbQu2vDnDExT6HXWq1iC6VpLuVk6+VX1XIlHfDEAIsQW/
tmh5WeQ92V6W7aX617ztMHnvpN4/5f1fT+XP+ULuL2LQfuPBxaGNYe0yFpYP1xasM9kt/W6t4p+q
f8hb5xPLadcryHk+1FmvMCTevaYMv9XOC/fSNcgcVGLbN1r6kC0psW1AtlX+kPchKfX8HsGA/pdW
I4mQFDZEPl5O9t4Z3koTXqOSK+mZpWym1VmVnXSveN26d8BU0Ma3tDIvNHJJS8/PWChgRcnKLHdd
OvIDq5330j2w+o8ka4My8N90tbXTsFXWEKR3KcoZEibib4d/6m63puDIpH+rszWDLe9Dc5GklI5B
k7Jk4cL0GtTZPHSOns57mf8mAAxYLkrGt6AdotP6xstN2YK1W93Scrv+NSkF26sryYCFlL+7b0l/
OIPkzVkCdkJLeI22zn4dWK/l8ny2Ixu8Spi8ZVeLhRFjWSF5N3PcqsmxEsjAYEtK7EM96US3vHd/
XEo+HDJ4lXKcjQdQgc81VApcA6QGK+WGBpJj+XCVOOK1r9J1+VmSZRe5M2XS59llVp1dkznWRV72
7Ymu7/67xcx3Q4WtqsTk8UZFz4reWmld5ModRE+MOEImRUcre5i9ku0Y1Fy06VFe0XWdUlrAOOtx
801e5L9XtWo1OGKdzdZJw+ZgnmfXBIlgWOKQ1iSoG3Yrd1vatwIF/bPQ2pWL7rAzWxiQ0SFvKx+W
rgVnU/dvwtm22ACIVLRr5K7Kc6kzqEx6VbyVMTwT4ZPrywOeW0R32nU988Ptl5v67hGtU9f1rsuc
RaLrax6xOTl75nSUuyyX3QL5AVtSbuyHvHVWJyUfyZxbTSne/pIehvrexlpvh40hVnFB7n/ping8
GwgBHnUYsyShniFAWlzxmaTU0tk7MxxkepZSzwPmqScJ3k118Bpp2VlbzqEmdfZQBnW7k1pzl40X
ZS7Ng9pngPSGodg1Ea+6BF7mmnvbA+CpgSm6TxP3pEahlR+RDMJwmZn9kVVJUMOTc230oHmCk8Ve
M6KxEM8zB/eiWL1P/fFtQbR/CpCB/QT/pj6gGjeiykFS8jIEj7KE7Yl6RAUitqv0U+w5KAua3cMU
o4XgAFs46eztnz3Ln5/TqvkF3/HSm1r5ZcxNXLVS/0deMiSv8YG/8wMVpHjWvPXebP30WK1nZ9cP
2HDQWtRxhmEXNHX9tZ7B9DIlLz/ramrvUdQBXhUh26UWiy2AyVLynFsV+k2qeqiQCEYZqgTHjRFj
9TguJSwlYSYw4CgQJtq5KezycZ6S6lFiEmRF4aB7lucIC7MIbxVxcCgr5If8afhusnl2btVFyi9T
KwM7EpQ4DssC8M71mbnFRYzqtQrh0/AxElVRMDy0WQEmyGsH5sNN4d6B1GB7zWOxvUX1a+qn6HlY
Aogu0bOvJj+Q1VSuklVmmHSju4gqV4HwmWGxW+MEzw1q2M8qO6HPqaJp+2kcA2YQFMS2B7QqtbmX
OZaieMjupmHoHrWk857mJagzYHs2bQt2NTW2glDP0r1WOriiDezOmBNmc+Ooowvj/zUl0fy4pkBz
oPzr0Oa246vI8p5QmYn2Vdju0D01jo5mmYdpanI03gDTF4Zm3tkOUGdgrdpBt/Wk3WEFjwwGDuCl
F5b3FVS7+2YJtiTt85wUrKEOSBvZcNNK/S6fzdTYa6ah3UlQTMF/Mou+UvaTB8vdC1MWmxE1eOt9
AKOuPfbfkyH/ZrCVDi4cuj/vlgmfGWQiaIWiQiWmn/9iu/NrmCf696lJQCsgiPMWjBmwa3SwnmaN
vWRrSqxb5eb9nd7H7SVN4+KRR6BB+W/VT82o0Liy1HxQjf6tRjXowY2Sp8GuGqivSv0p7tk4chB7
PEpSCtgK/Yz8en6sx12PccduWqrHWoopXwyWazmOHWyyHAXaLX3G4d3BVv7DSWfzJqeqG1N7dLzw
AjkMp84MWbQTH5zqsP2CNkh+h+GcrOetjbl9arr2mKvI2ux9LJb7IHvFqHBm0b5omCvb5g2iRfMJ
7nn/yNLxVVIY7bafMK2DDJWNiDUtNSTPMcqPByXum+qix4VrIEBtaD+sWCxRBQbdPfpp/X09sKxc
pqidSIGDksUVGcwENBu3QjeV9ozYpraXpNyeLFWXT5UDJmy5P/Y4AnSploFefLbH3+vfSZPcP9tF
DedsuX+oToPIyyYPf3razDiYKKdIVIIqmGG4b2lpbWOLhOS7TCmWkg5yx2F4AjgDAi8YduC6sFQo
Kzolvf5W10F46e0hQOM9rH6U5UnK4yGsT6mOalM1Kw4L1oqLWzjrgdcmiIL7bgmGBN0T1/DP7wr6
PsVO5kvg2/ERCkN8K8cMD8MlkJjkmcyysWywUVSLtajBb/BfKsoha+3t6G7EHPD/ckjqDuArVO38
8TRtVyBy+zI+liqrgfsPv05qy0WmotSb+7RdeBRsO5pWCwMWRcqHaAlyBCYeJDn5PoqFkT9AXldj
FteX4lJFuXy3VZIYDno3Pnwd+8gcHLusqoRl5eGJMSnKnfPFAoqPspSUfjhUknLhFtXRi4MQ+Hqo
XO3dEZluHrsSgMbHguVXTWUM2fFlLuxvKfakIJdmN721U5Xe3DECcKKhvNll7DOq7FYckyLUXtUy
HO5dvf4jDzX1dbAL9VUP68eODvaRvWmYLogO8vXrDfS/nLrVbzbQki9uxqnYzCkfUtQMvkSV8hU+
cvAkhWYZPPhFbD9LGUjhYwqh7lO+1BzrL8mgmW+aHxWfteQqVfjmZK9q00C/fAzrdLrvAy19GJcA
cT992JlJTdRu5h19Nmi8JSl1IJqykeO7f6nJgHupy9olzKX0S+bV6GhrRruXpNE3w8XANfVQmhaK
+Dvb6vpP2FghXWSN+jGCUPml6bFFUOHrnRd+5RegYOXBznzzMmKZ+Vza4xsQmu67Vf6c3cb9ailu
e5eVEdJJtt59b2aAFKpj5c+I6KClG/a/A8duvwPZ0g9zjIu43fhvGuAzNGzbAbwnsThsjzPWsPCF
/5MFLfLvwg95uuWAis3m+3Lw6iN+bSUKc07xlimWfdek3YTmdl+86TCmP2H9vpNCBRjbGwiMrzB5
1QfJsv2G/QV3KM+SHFGTuGrelOwlWceu+TyzSycpOWM3qA8qWm86jOhbMM3gEgorNG41WjHQomsf
FTY7f2DRPe4OYPGQ9URa9lj5g3MnJX3re0dTGyzaHW4ns0/Pg2BM9KVXq34Pxye6k6QTqTYwhai/
SdLGiAgfSN2/l+SsTD9dvvmPkpr67Jn+On82YvA9/hhcwmhQXtKsVR8iHxpx6GNXNeTVM0CfI7IT
/UvptZ+TuFVvgBWGF11veVViVOWrxL2XCpKPLuKpVOrsUbIkMFE5imwIDHWnY7ha4B6b2cGLVI+h
oz3n5kvTFCe3cysMC+sjMublzZ6c4hZ1kOUWseDypqgETVe5yMyq0yH2ekTH7ah5CjUHK/DJekMh
LP2uWpV3RDezvEgSjg6Qer34UpojkpRGD5Zgqab1k79D0w9UTT7irqy2AMWr9Dso6uwMHd856ex9
fLct45a7ivVqhpnzUCYWAIulWjupf02gJa982rQHhnUabkTE3CWYtdTfs4LXgN/9T95WRWKW0v5V
9bp2/qfj9RYATGfHT/U4N4+jUgGXLlyk70B1mXyJ/spV/7M5DvaXxhnRB8r14j4LDRtl4yoFETfM
X/vKfZGqo5He15HhfaubXD24dWw9pKWHAUtdo5aCLuxn6Ei/FMSvjnGxd4EN3aslL5U7xj87DYCY
ZbjNk2d2wZ1iO8k5SkP1FVWVeiend+Zvauk1vzr2jYARmTE6jJNxYc22RHW3tF48G81xXncHYUst
3yVZXaCMi0bVfUmfem+X4aH39fiuRpz874K1jhSXWy48EsDPyPgf1DlQ44OUh+Ae7+VsseOSaVfQ
CSvHvK5JKdY9LRlPvNrRWjPQ9BfLTKyzag9wt7dTWI55s4GX3zmhpRxTrdCxpRqciwXe94rXTXOv
GaZzspNsep7wcTn0rdp85m1Ugf64zg/Gzi9o8yi/G+/NHRKGpGNhnV5e7bYwf8FJRCzSpJ+n9fHS
ZokDSSWYj3VV1Y+x3tYX06iGu8htLdx9/RJbgs5BHwuwKh0fzEy9RBbL7/3vcTB+TiJT+UsBable
KMs1pOIK688pHX6GiuJ80+wmQ+1Ym19DG21whijBExRq95wtouKq4qe3Po2tM8sB6ZMLFQiMc2Ox
fkZHZvtz+J0O+AfkQ+VPPcAHGXQSI2wG4Ungmn9lKCPrXf8WYM3RtJ/6DswyOsXNm9cyJ+z6SnsC
t9EBz8FhCd6Vc2Bxzfcvum7gQTU6i6SBmuIWp3XZTWKOU7MFiATCQ5cg64J/zSfNGby3PPW+aVOs
PJi953EPkO+tw7S+k2RnoDyXO3F31eMeYSqNcdm1K4G6FY3rfQ4gpO+qIVQf+qr0P0f1/F23Av1R
UvOCAHd060mqeppzizTLf5ZU2AfnNi3TT2ah+5/9mb3EwmpeS8NxPvvn0c+c7zGfynM7qu3ZaYfg
R6Gf66G2f5QgsrDMqerLEAzFN2zu9r0VuZ+YR95j8lA81r6CeH4AeaPrQ2235i0FUcGOM866C5Nl
PCN2NPESIbxmRMZfYndoIaYWOkH3eavQGLVxqOzOOg1YCj52S0DDmA4N3sgHSUoBG7bFYzPjtoVl
9Q2wE1cOugp0A4ajO9buikdjCWykeG+uYjzkTjV/YhXgW1dG048pWoAeLXwOdKCQ3Ev1b/E8TD/G
OrL245IfLfn/u76L5NJW33d9zgM8bd8ELoJv/zn/lv9v5//f9eW6ejXA3PbMo5lb8X5gwv5SDlP9
ojumfraXPOQy6hcpyJn8rnlSBaHI5qVc8j4cy5cTOSvFO8c630QJrIVt6VWNeqJlZH/nqdhHe7l5
2qpJ4Rh73q6u4RsE5ZOStRaESThfo1YPwdHhXT/06NgcslErniQYTZ5X0X/Rd1pTHfUwUe+DCiIe
nZQkUGhX79slkKRtKJDu13RWHXqma2g9/qdU8rekHCF5aNvd8ghA25a1nmlLp3R68+g+ldyunz32
HyiSed8T+Ew0qjK/ej5cUn10Pk127/00EKBjtdAbnizXxXA0QW+lSNWI3VfYxBCPr02pnAzdm7+i
yDCcO84qgqdfoGVd5RphBpyvr1rrASds79HvNDa6lnNjXvGkc9c+gxuxcB0wjJPetOOdXododi+G
O+Kos5rrWGEBOZfJlxRI0KPVfXQBWcFE752rmZol4jqt/5I5ifKCQHR30C8eNmLJPKPpYqAdgwi5
Y+4YgsCLicf6rFRZf2byhyy+8bsy2x9IjAxfoxgn+KRr+6eo6bWLGrfZ1R9T8zEMdDwxlHL+kobp
b0CH2W8ODrGDv1NME3UsrH9f8JM5G2MXPFZF07wUS2CoDA/DArnEpYKhL1SkBsiG1ZaPWgovHslk
9Th4Rfco9aUaBk9HTCMnDNAQp0kWT3Yg83jJ9slLgFgHvmpN+ozoEAYRFsZoRqeOJ3zQ6kcr6JJz
BbXmIckgVRijOd87Lshi2PH2zcmG6FogZXzzzMi6suxR3HnTPNxl1TheFTUqb5lRYOzj99F90vhI
PA2Oe5+UE16vNYskUZf4p7htVRwY1PrkesUI0RXRZQSg+mf2J8pjGjvdi4/aE7rBYAfpcUADVX3/
OndY/WDuPL5FFvLInbnru5BFqaBQPzfsQe/DUTW+jK6Llje6p1/xnul3VTSNDz4+VEhQ5+mhmsII
JSz04/g2Qfjw0/mPpHGPPn5k39i9btC1iRau/Ry9giX9Hdnq/IeSGH+w8Au93ApYKA9c/ZS1fJz9
wTz3yxncGP8OcGAlFg8jEyp7QqQTiMkfBbhEvTN/emANmAJmww1t1PG5xkh9UeOfEV2rHzxr6pBC
5g1gZlReskZDSAbxvvExRq2FQfl4yU0levMVz3l0NNi0YgQfmj2UO8sfLn06TN9Mm7mTpgVvbsGb
ok15gWyAOn6LAAAeg3LoL3KUHifX2hi0u9zRhgNricUdjKCYqeqCDLY8DDn8drdmmROCiFJFYu8y
7aVEMj+WbNXHTPQJucB2HsmrKhceGht4+wzHwEerbLFybJXuS4eB5d3oqxnyFdySDL1t1i0HmB5L
EkU77zi1BT6XS1I3J0hLplVcJemntbaDnRjvMHmAJGc7TAqWQM9D/J5Kcypvo5dUOFgQk2CrIzHJ
w2mc2o0ORGnIQWP9H46bEYwqIaj/r3NL8t2lHXwEroyEdu/ytkPk+mNUzndZ+q2ZwvCNPtffFbFj
XXUfbkWfG6+q5/hnYwiV/ZzzmB2viJ/tqrhISg4yDe+17TLvwbKUC9JF86PXNVAK27z92o9OtTMG
J/jZBsobhCLvT1PTTrlLd4AO+D7Qcj2iAqK8XRb/ZjHjCXWQ+I8qqmM+O037bbG73ydWVz6wzn1T
EXF/gChQPeRaFZ6QM513ialWD1uBlDLA+rueiSVP0Tp7tfsCRAbn5uUMcohU3JK9PTo7Z6jZs/zv
RT6cWhkT+EK6/yUFo4pg5nKR7QSSTAf1wuZXfHdwB8W578YAAyKsQ3F8UfoQConuPJsoOT6n9tL7
agUIAzN01zyYvlgqpe7FYangwVExLolVpP7X5JKHU/fwEC2B5AHB1I74orELspRuBVJP8qpazU7m
gCuAJFvbyI8RsjCHLp5Y3q/qPyKIC16h1t+1YIL+1pfTF6dk0l5Pjf+az3l/ACrWv+hdjBqmM2ZP
roGoSoyI28Nk9cOlAFWLgmMEZh/bqquVemiCLL344KjRY56q1SljrvusorXLigGr16lVKyysF9ln
fl24Z83b/ZrYKKBYs2n+wFP0m9+k9q/S8u9UFjIDlHDgNSV1wlD6c1G2NvJ9LDKwodH9Hifv3s/z
4pfRxD8Vk1VqeksA9KCGLKvHDctEasFC0jObs+GzXw8NmuZMIKR0dMLyFmZQAaU0x8Lz3u/nZiel
cRpmeF6iKSelU2unj7Vi/kiWM7HjkT+ldfUqZbHpsuaE0BJj8uipbFXlMcZJiHhgzdGTxCRQs+D7
rKvVdcuSGG6o4SHGx2c9aitVncw5x2xE7STPaULkJt0G3inioPut3nYddcgeGrOw7/xZp+4c40oF
E+l1TLySLSKfzRMt1W6e22k3FR4VnPVIO6czUjFSIMHoohq0V5Y6taJM1Wk7RvOVX+Vcomz339O8
q2I5MRwyOfl2th6bjn3vTOVhPa8U+2nMJd7VnG1F2WOHZR4M24MItpxeGWoogjBY3x0oBesl5QeG
meqfPNP8suYZ8gu2i09eQhP0nU69NmF7+Mf/tNX++7zan1mAbsP6G5a7ILF3P3b5cetvkpL1ol2Z
PcUIu0IVP1utq96KpZpU8M2aZR6JSokEk9x+iZpuh3TD8IfHjtCD0g0nRhvYqY3NQ5NE1b7GwCKI
oJoFTf7TKpoJDT0wjb16tUN/Pjte9xew3OmQIqyoRr96PcE60rTxo/DQB/OG7hqm7Z915nsnxkw3
FwnTqNKjg2ZPi5St98tWsMiOu51S05EjNGsih+96rDE2uFu5dfKFeeYFEt5ns+m9Xc9rh67H9Fb7
FeDi7rMWjJwMmh+K2Mljrzb3Tgz/sgL1xILOMWV1qzD1n2Ex3Cvsek4FlogTEgzlsuFXKGw6JPB9
L/CImaZ6yS1StJe6TZRnNWbKW+Jn9Fz5N5OxCPZyS9Yw9tCk0uRhzdMwcdnNxZBdt6MCVvIOWY3k
Er6pyrMUwEH72c4wrqq2h8o5vzbVa5Oaw/PAQKh1arTQc6bkwwxkBPGymB8SfFZKTFZwyMH2oOoc
lB3acTdCNTU98IZW+thrIw5gSzCl/ks9wOPPipsTDBaof4KC1eI9HLPxpBdojUlejgLDecZljQXT
/+R1MwMJJE31c4WLXuFa/lO2BMhReKVTPbc2ck1piy7OyBjmeV6CKDXKizs5006S9CDGc4waBYSh
Zs3a8hvb/BpZrXEnWa5S6eiSjTN2oU1xlDwJDN3X2SZCs1GqvCtAMc+YmvXCkm3pBfu7U5Ff5cKS
54fDzvZa49BONTvWy4+UwihR85tlI0C4ZFksqz86jnIYgjB+KcpjASH4udW06IU9899jVPnXQTMe
ECJP70fMqp4lcGe0/pG1sk5bXjr1OSZuKPMnqhIrUBp9A8/r7i6xEuuZxX5rPbaL7ONc+LgfhW2D
i5bLpM1P8RiardI9r2kckqpTXaTmHpwv5WFp6bdl8Bw37tPsMTro54q9oqoznz0vUZ6s6BYsCSOK
/w5Gq/7esWp5N5npMi2E74P7H8CMrd6YoHKUznS9ciJHLWy8K6JnDO+6x7KYDmuLmssoAGvc7lBF
bp6KOgteTBbJXvS4eC39YLxJNQkYkuk7bIHKiySlrobK+sGqQI7LUZIHoyKFkpA8MIcb954aeM9p
bnjP6HLPd4bR/Qj8GpWQJV93sh4nqXjnxy7Mf6mGAuaVnfvwQWow8ntWI824RTPtr5ii9qIEnv0M
WdR5xkGsOmqhi5fBODvPUqC1iHuqJZszkpQCBFPMxyplwIjzhoJybNiylWwY+z6i/016636rG7J2
iplZ45xTvYpP7gRiAjnL8KWEDXHAniU5Gg7KaHunrfyT4Rkoh6Pf8oLUc/Ritg3cUCNh/WBkPdQ1
UkyFFi8TCRi7zLhl4eapzyOjjTLADk/BLMRflPp8hIf/ji1J9PW+5i1efnhreODvFmsVH3PoO4lh
15yxf33XLiyhboEwSkyCQYCSS8CkFuCkZCJd2509nR3vMUbwpZjewhV4teC8VYbd9TdVn1lmaZnF
LsSHLWCMDNVB0pmwHnoz+2ouxKNuYdLUy0/AmwjmkS38I6tC2A01SBYF0N29k0Cv2nHG4Khe9Df+
G9VT71eU6GhgNDmyj1Lc9zMMUYnGyM4g+Z/EbHMgnM+mHSp76x1zJyxIEnRGYtdmC1Hu4lqM2Mtt
WZU5o32C3QEMM+gL5lGZDAWKXffX1Jl/+qhFpEV1HrH/Oljaa4Cv413R9d8cbustwg7s1Grmj3Ay
veO4oGoTTlN4N3qc7Cj/d7vbEpMnwB5WeDQD7pWCS9pN7fRDnQTmpcWo7c42ivJqM0lIqrjeKWp3
Hkz7c8q/tqwRhj6kDpUnTBPQasbkLoL0s2Id4hoS80JKyxfEtbM8LIlliDYcK2RB+O722l2DskVQ
2Wx0GSVKfEk63r+7MVCUuW+21yCh6Gh7Rcl81vtZcKtC65eZhcrRsO6LoR7vmtAe1sAwo/HO15c7
l00/Mk2v7qD8VndeXiE6LtHc9XrtKFGxXpWYBInjV6CdPNQwFux8sdixlEYFQYdBxz82rNJz8muU
IQSwcESXvymB/OEt2WUGyjIavpn+wmGaF4yi3I5COKcSbWcWvPLMmQ7bk5F2uiUl5mkD9lYQeOm8
C3QCCYwF9rcFVmeG5860bsmCvZd2IEG0JAe2OE5z1NxLVulbmDsELqMRsTXoxdHAVnqeb18Un1Kt
qXEfNXI4YAtrbI06nT5cE0S+IMlzTxd9iMrExkACScYRKsRapPyuGVION4wh293cOD2uKEo83hy3
OBjYdLXFOO2CDGvdEH/qg+pWzGJ01T+z9vOnl45vWrkI6zIewTe2wHAOKv3E1vlRz3p4o8lDVlTh
Do0yNkrnMry3wcI8BH63Z7+92Q1T9phpfCJyr7IOHiqrN7Vq93QZJVvorCyWVXdFbmCZ2s7qC+x7
/TIPOAjZLp60zte2bvOTySYMKPaux4ulCU5RixGlme+UPmN/BJjggQ8unUb8ZOqavZ+0STn6Sost
TK+f0P5Hnm7+bJjpNS9L1u+wJIoa83s1VHgWTukJ+aXoaEH0K9ruPgxqdcfHEWZyWBSHBkJG2N0j
/AqeJGZLV1HZeg1iFlXgUu0RZYtOQ7V4RLcGKFyWKNic3s+lPuBv7DaHEomKxmWtsR9/Nw43xu09
rFI4fu69+2BK4n2EwZafxyq6pliURhrL1b2K8K0Ro46PaWbV/459GNkqSKr9OFvu2UfrRinbS6uH
3AR06CLT5k6bIVzxZjDBxQxfPHdZusQIkvFY86fDp3vpWzQN7RjHvubJ2VAmiMAKeP9uUM6MKOY9
+48/GDyHR3eCv18qdoI2ETAdd2bsacLNcZFHA77JHw9yb7ok7suIBNKFHU/1HjAt7hkuDgxqzoMu
YenCme8CBIPdwFXx2upMNKdgPYXK79bHW6YeH5YWpMd2+5CG818Whfu84UNZMclWHP+x0LtfVYY6
ks4ruteGHrOmaWC/MXRwzFFj88CC6H2RNDjg2vDEYHAfUpYTDBNS+Jyo6d5uF0kRtJZ3o95+9fle
HFB53eHLjD9oxhaOy7XsyovQhJj7PaicCUUv66GrlFP2P1yd13KrQLetn4gqQtPArUDJli3ndEM5
LXIO3fD0+5P/vc9fdW5WLcuyZCNoZo855jeSIb5fIK6vnf/VlqTqJWbyuczGbvTZCCprji4F4Cyd
9Bqv3M4N0h8DDuum0WQTW3p9CzoECwRIy/j1iEiEa+RkR8dCyQty8x7igh86SxnF6fy0WP6OIFzs
IylWLEOYdFvZIRnFd9FZ027t9BQtadnuDP8lNep64+ZVvO3LGn1mrneuNJrTmvKCakQZzCzrnOh8
BE25HCfzk51/GgaLN2+n/nEoiGrtyetCz9/KoH23xhk8C4Ak3yH0eJxfcOQ6wI7yNCTFs9pQDVrh
Cn91ExCYuhkXXW1yLz24wjA3M8gumYsXQGKdwCQJ5qukPurMqM5JX/EhhprWdLCcxOV7y2sSzJ9x
0vVAnZqffH1b7QL4Wpl+Y86tosF+JkLxecYvSdcFWqq6DkCmXnobo578CK1NL5OHZIYJWMb2P+Qb
ECbyPVfubaNp2pfBSdg8rbLUjWNS/bOm59uZ1OGxHU7xOhEgWy974nkl6bJ1eli+SM5Gr34q6unD
mgiUN8flTuRU/tN6wfU2CIFEo9PoE6zQNZDJCc8wYMOEcyLsmwkgWP45c5A2fUsosOEYx1ZTZKXC
6sJxz7E3o9JD8CdS4Nppd33lxvdkG45bWjt5qDvvWeoqcuqJhcAAQ1uWb2Tcl5EV0PAe+jHbDEP1
il+UIceRPbQuMvKScG/KniDhS04szmi9HYzyBZj/Peg0fzO8zhICXZcVzN2ro5/ZP41R/FSZ/T10
DmGBPWR+kz0UCve+VtOy8yuaBZmFl90v8RGlS/JmoYLqCtifWppHM+9uu4tQVS+XRuyvM3hELyh+
4RSr7DCLDdy7fqsNeRl3bs9zmm+yRqKWXIy6XaKPjcVNocIjJIH3wXph1ZRJmFvHvsrOHkaMTVs2
t1XR/Ksc79h18nPI2HhpcZf6ZRUJszxgVEEPikfyWlTMXL2vrkbSzBJQ1VGHA307OTlEHjUXkTRI
o7eNcdkYbq2j2DG+fchGaTxjRM+crSBUyh49uV90/0TMG23oSuxRAfbuipKZ1s+1NneCVO+dn0r8
w3hWMpfTzGjeArPJr+YwSf0LQ+xhdlJo4+XLso5lBH/mKe3X70bLV7tZ7mcZ2pXsdjLRNytozkJC
nhvIn7SkvGnAWPvNAGewsemoieFYxDE2bblXmRH5GVn370vWfgRJ+STb6aQlnkZTvaRjeRjw4BSa
cyIfhx1INtA08ykFHIihDTBaX7pR0bIDN/rI6bk+ocq75aEbGoWIu8CMgw8NNIDsisT9WEb9QTZ1
tfFK43nwAdmMmf0+VMW3AqfndPqd+bJfbLv4Yp39OmfHSVRPC2PkYWk2D+0EvDyDwzQXOKo5Ho+C
ELF9QxsAz5+DdjSsexqQwNSGYzJN92QakSHoo4+r0fsdxACagjssGdtEvdcC5C8A5Y0hFJGXZg22
qTzZY31fgObZWKtytyII9loGx/dqANAHbejYaHeEt19gll+wR6TkaJLGfk0oRnPL3DAWPg9sus0V
2cYoO6jCo/ttVuOpMNXbxC/F1u81w4QB6bN8CXrjmpXvEXNZu5kmj0Of3Fok0zeuvR9zddBNvBsO
g6p3A4eFRYKdP71DvaG3l1H/K1DAXnuboVIdRvLUzIFgMR2cigbW5+QU9FPqncq4epUf/5YlEcoF
/rRa969yGk92MN5NfhmS53DfjsmHW7FvZISM6AZVvnvM1MMnbeaQ1gwpD4Loz5Vzg44A2PiasqG3
FBWN3vqOicF42gv2GceA3XJT3RI92lMHZCZaFZfL9CpHROW19PUGDs+5zPWw6TyIgKbAcORUyVMj
y9921P2mGksVdcFEYiRDh31qHmczePAcisglhZxdJ/O1M1Blt1P8MY1cd+tk7yQwb2+YbxzUO8gp
RQTiThol3dAuBiWKdwrk7isMQoxOCRKag3bYzw4H2eMwEnmysqBbVTTZXsDAv+9v5lxVUfU4VDCi
5sIwd7YDs2HoswcC4McYtj03OCrJ++DH1NN0sgCRsRtzD348PhliAbsZTB9ihDS+GBm+l+mjH4Jd
MoMUHTIyioMiiEokgp4GR4kxPqpNg4uHIqwTedglKAKTaVYo1sWhWmf/SMjkq5cB7+EOPs3tjzVS
Gy+Ky7OBr5NnJ2E0JMwpGIo5p0uXPVgsPxHTSbiayO9Zs+6UZM0/QkbTjbAm2krOczz4BJXUXxbk
On/tmZKwSASLM598zvpmSrprSbGYjPXtHNA0JF8E1NUNA0Qv1NovPk2L0E0uWRG2/l5cdgCFP+tb
P+BWI5eo8KdLwiB3c0mAVD7AUe1eC7vj6lCh7Ffz7M6Vphgvi43wqcFkiW8jyf7N6NnjtdtcCFmu
hvem1bPbqK1lu5rCitCMzIPtIKc7Q+n2mBnFnZNQkJNJW9tuvXdQprpuVRS06bxnSNsZZBUhCD3L
NPmCbwU7tcCzl1odVwAnjfEP0e8za4pjLB1NMvBIt/K2asGYgbgXmxK37WF1kz4aIGIGKg/z1b3p
pwBv6vTrGldELZ8ygllrRGiAj3jvinbLKONdPguxM+vuHcjC1VSvEJ+bC6L5oxMEV+vAYli/SZ9b
4VEJ4YHyEQk2nZlQdzYZmEks6LW/x7TkEg3pqTCXDPfIhakQ9zOfQEDOaiGzXdo74SxPtilPXc4V
mHKEC0GoBF3JX9eL56gcIQ5X29SS+0zqj1Vf4Zx5LnGkbsgF6baVxXEiSvyWSQxsIyv7dcms0rhc
JHj31YDMd/G2hdBD3uzh2rB2ksCjTeAaj6IRuxnA7WWRajZwUBmFWjBQ7y90OdI/ChY2w7kGHfg+
p86XLY1lF9szsGRGSCEasj0tS/B2VIRuwNnfGMwOUJgQm5gyv0KNP2YpjKTC+efIsd5IjdzvQk1i
3URCdMEL2uZ95ps2VDkvKkg53RgBZ4nn2p8ILr9kKLfXc0HX2qZxvxBVVNjWA8C+KsIqwwClY0Vm
0biXH9hmaMSRbdPY94u9cOHSWlofPGv2qQPyNgQ1N0BPGd9yqwNHPV4bGWdb04vNULbPeVkzjiSv
AGNGa0P9rMaAVF9Eio0s070icRxq53orsbC34mexgu+2WvMII1vLaTrde7V69wb1DUn0sC5LKG3r
o9GZCy1Zgehl+CLWvQufRNUhfRCzFY9z4d1Pg89YRl7dzP5EA6UzaWQH77k7kmhfOU/x+DAJE1Q3
DFESxEjcMb040ml9U7riJCzJpZuM5DnRx+hN79yy65ibWkVpZt4ROPJsz6RiBlO9S9LlIY3dGS+g
d09DhQCXPIbZvL75wYMvDUwi9oXFV406HMecApsCE3xdEuV2Ey1QbIk538z9RL8h3RttfVOXz2Dz
Apqd8YFzMuzb1Nnq3GInNls81c7qrWFLJ/SvhgRgJ6If3gWywYMJz0ntbVVnvhllSatlsvexhrmn
Y8LwSjBonTeFyTx+px3We9c5Ul8MdUmBobyNS1XJ7kudzeJIJe1CHS5JqcqC0GpmyduQh1AGRhjj
za07xwp9P/9ZvPQtpU+5LFMVGjNswDywl6O3vDYiK7exvS8FDemaOVRmUJOtJAemEdNbUScXhZqd
f5zzqQWyD7kh0CvpLZRW8uqMfc4Q6SKLZ625e7ukeu9aRckxy5E24UB7OCUkOvACGMo/bUxGRpG2
t2OS7hyCRHbBoq/bwv4qDQZ20xzy+4U31I3fOJKeaYg3OwOPyqbjit8GhsfeMOBSUmq4rZddAAV4
WZDb8XN1UVwk0NkaxgI7JhFKulr5wOxfGaOFZNlPE5cn0zOAmuctyUKxS+spGw4pgI0NpiVv0zf2
j3LATpXPlvTqfdJYH55lHLxVo58EuHmc9qdpQJ3C6/6BN/NJRa12nZ3eriCHIfsWRUgaLBSC9dyn
RLjeae6mXIoMHNafWGKwfs//yLe8jQMiljPWKIug82r2XgJLXy89MBI4c2TJO/157sVnzYcFEuU+
KwJ7b1wil9N2OZWuCfU9q6ddlrFPM6n921a9cI1iA8FUf1kO5bZPlj0/Rxd8SgDfpkdihZ4LyzYi
ErD2LwySxhvVxbiHfgL92vnOK9r2k1dNVJsYU90VxxnR1YxOXJdFwDaVJSp2KHi5NjHZovV2Pfaa
d1PaH52Fl6rCM4Fg+9Bw8Da1cu6NskAyFM7bTN/SStQckf5z4akEySl1xVOyyoNVUqCLhFA+Vicq
AEh77GF9G3ZrNzkYjSEJI1jdBWly3/6y8MZ0fhSTlTqd70vBTk32zNPkilgUYb6lPUENi92QB6We
AJCWOzxcd7k3n2grMOhnlLeiTMaITeBJXciti/NofSa1/+lNw8tgcmIW7gvZF4+2rCORkFNIBDAU
cIJkl6uh52phrAuH+GFwzLdpdL8Mb0ZXxuk2OGTX5SZiTM7931szh4mJ+dhNt0UHB5wFABvcBd5s
vceXzatvJKcVUiFI7VNhyxXhbvhuO73rPOOlJJJ446WOClVD4W26uBlizhaqmKluAkbFhblxRXnV
xONXLRihSKcVKCX2p3569Epx7VRyCG1joqaqsd+bAKp1bhiRuOTzToG1ZRScKPq8+U6r9AC44qrP
0p1ZuD+p36NT9XQBSVIlSjHb20t7W0gCRfuuPLYzkamT2W5xhX8W1oBd1Cah2822eUHjOR/xv8U1
4GB3y69wPaVnL6sxCatTbVjwnaSVbhh6jJXzEI+MUMTxv7U2nmyihLRs0iej+ICZWLurHRqJiRtL
2bcL7LHIGa1vbxqPdpA9NorOOhOAP2N8Odhp+bFY82tRM1dN2gL0q4a/OVO3S6Fumhx7Xpx8UkJ8
Eqyabrxm3rnt8jG1l7k8kxu5UQU4AtcG9riN247a/KJU6j1dvDRyFqRZM7MJgLdRE9KPwCWRohjq
U1USp9S4D5WvBB10431N1MnsQEgH9Y3NEi48fz82jR9WCshdPW4zlb1lZS/Cf53bfrtO+RW3LV5L
u7mvoDWOXsXiInvSltwRPN71WqttTH48Lidmta32mjmjR9uYMacz+cuUxWFRYAlTskHz3ETUm+qZ
sxHP+SqcyKSnCoMrYRakVqEZjqvOSUrMit2aeNdMUH5K0X2U63qe4XzRVpM3XCGvsoDWZkxRUDd4
MP1kb/d56KkJw7FBWlS+3jK8dAW1dt13rrN1wRtw/7HIoyxD3+bqmldzPpDpAEUfG7j2JyDr/FGt
EzxoD/HGQ0/ZOFR0nMX1jVO+TKKICFC969PxLZ1pgV9OwXUhYgpjiblLJCcK8xO3axnvUcTfYm+8
Rbk9x4Dy2SUwh1Z21pYUoutSVI9jar9XWgo2eillLfNUfgDlSYzcGOvs8c8qkJiIMojH7YHd2COh
2m/tmH+z+31iCnQ8gs0nU3mNI+Ze3tz21LfxO+UBfoyUEiVGqD8ZNHJ6i7CVaXGLrV/ZB1xGyHr5
4lAydAn5kMap8Vrjlr3mq67QdtfJ25GXXUeNKxV7eh3sqhUUzSrK4lD3N3Vj0CDgBbZ+YXyz790s
zEKILPYPejWYm6xAVhKSlWg/uZozxaYRcgK9fSNsc5fY4sXdL0NlXRklHayOSQQ6ER4bNT81Gc+w
9ssSdEfG47JNv5DBpC2nejCWAWi8Vwz7vy//8xgY+pzrcijjyGOEAxB/a3OvGgkb96qGLINL+pN+
80UGjJsAC+npJeyC5dh4jKQz5PQh0ZEtgf/UcybjwN+zWy0K1UnEKH1A7NnavKxlP+xnKvRecQ+b
ewTIbHwkX/hzGsvLZBd3n9VQR2HNwd6L/3lkdoZLaX3iI+NeM2B3y02RkHNcvhsTQNXGobSXyvqN
a5+Lhgq7iuMvJxdTiETkR2ADROAAcTZr/ibJsuR3V5m6lGypcZ16ePhi7zsN7O95wL69sAjHU3yE
xAwgHcVqDOzXoAD67e7axbjpLm+XXTowjsQ+pSDfB/4L/DywhzXJEmsdzkt+Wk35ULXnNhfzJi/V
Y53QfS59/9i3AknTOxc20+Se/9NrF4h/0t0tbnmfX1oHgVEhG+r+WpiJCofe4YoISIFnquyKfIw6
6pJO08MfI4prxWXtHOtZEKjjsns7OEkqgE3g7DAlRALLa2GiFo4HoTHpt7nbnvt8ftPVJWhR5/M+
dqp/KluHmxHSRoK8bbrslJ0k4Aa7OPQHHGcbpOZbtng3QfLPHhx6sj15aD4bzjbza5bH/LFSL7GT
QRfy2aOliZNsGLHe6BGWg2506Ac5e2fPVRt6qvs8M63XImC1hh3L7haJRVfkQ1nZtZhQX+Qsbtlj
P0mzeh0qv9wavcgwWiRvMEYYYfftPdNMZojRg2XwYjr0iB1COUSkmsKL7LmdbYbVbT5j+9JtXQ2C
Id2i2BNkyk/Z1w69sJ3py8+VSf5KIVXGM80VECqMuNNxV6NmD2eQu+TXpR8WUlpMNM1PVgkQ0HRA
vsxNi60Kwcptf4q8g/1Sq0O5oDNbpRscbXEcq3HaLAmNqWFFfPK84nNC5ONu0xibGtPDUDbpMcnn
SwFtv7uMuGxQKxNwJ7q/M6uKxortfjWX1lP80aGwhFZhULuOpwHNEptsf5UwGjhRjNzHkrOybhA7
J5O5k/l2Zr4uxKPSboPahZK+0PaQl8SaqUPxy9ZJ0S/jhIGMUOz7FEoF5d1G98V035GZHg3EG12A
/Nfo8jeJ24XlhG6jIWpYClmTWqo95nMH8YM7QtqJOOymzLwZlbmrqCk3i8fkdLaSWC7Mc9AKZy/M
qdtBiDyuXe5tZFFvU5vAljXh5pAkYrhW6O2Fj8E9L/SLrDGZmuMzXTM+/3rF+oMiG2dDflU2yOrs
W+HU5pLolXkHiwGKRFdnp9Gjf9r1iPatow2GYuFBlkG1XUeHm7Ea3kD0bGv3Un82jMat89EtWEnL
rHmp5eocPLvBzSya5UoMl55Qj52G+A08fF7RU9eW5Ikzu7EVKaeFoQQD2ANCIBca2yzpvlRlX4We
VcchyJUaLydTr20eEtlWA4C6XJLnUvMWxcIl7JS9GwohLnkK3ckV+esoObaxNcpDnhUYmLjsGfN5
6SV/cefylswTocQkkmWNloz051c3cDEWF9UJ1Ke+Tpp7EwmFM6rexHwq27QYwH0PPds93ttqlx1B
IzNdZ6osj17PVvptE+bJfBBs3IkXrohYnUS9p1nswIjZBfNNkxLewqzspynF+FDZ8XbOl1dHMXU5
e/PzEDPriQ2o39cE0bBEj2edrTzJ+CdICULWSb5aR06R509XCT1UhMPABoySLMjmsv2B38whWvK7
2ZwMwqd9JmBmn9iNmsGErsVPa6PQ2YSNTCRs1pzJbgxujQuJqf/2Riwjy42u7SOgkmalrHA550Rr
/ejE/TTtf7Nef0DPEG4BKNzt7tZBmpBxYnTo+BP4Fj8tbLkzSyYoaBlCrxkYMkH3MNR8q+gxS1J8
8nTeDqnxHvTC305WT+BaVjQ3dP68bbn6pOMJejq0vULTotJhn8NwLxUr+9o9YB8RwsQoIm7bx9yJ
lysZm/Q22PqIGkuOlzR6Z8CCx4f8OBqluev9OxgXFIbm8jJr67AOJqqw7p/HmY6IVGNoJ/UQahVY
FIrlym+f3KTD+F5KWmTOP3vO7nx2+2yCuSvOs8ZqxHZg0jSg08CgZj/0zI2fE/JIjIYwa8KdIjUY
P30zvzsJuV5lfFNMeCvF9KN8BP02R4LHXfk0IgqQ9xbA/a0l4ofzPMdsD3PoDVsGdD6Ny/Ra6i3X
2iO6oMrze0O00PPdhVNubZtNgxUlsmb2fN6FiT+09a/pqK9xNqlYpDpYrD37C3RbNeUX3g3SK6Gf
0u9lZ2x7/QN/Uc5ZlebIL265T0HgYjaMCiM/VCaBzn3s3HVDkF81A+e200UJB3mztAH2QJrgVhe4
23RU6rb1tw7u2cjXgrSN6XNZmjN32Jwq2NmIlvG5vqnxgbS7Jb8M7I7sOwhtwyC/tj85Q1ZsFfJH
2wziMO2QXtPGzfgfwkmZNNO5lkzmGt9o7erDSA50X03QTuJ2Hmizrbr+9rwLm0WwNeoHjHUzn4pl
rvskWIdzdvnHRX2rcNJe/T0ky44oI5SHtpD8tcMlgibWhwr7I55cm7WUYHXfCKD49/MStR3rcNxa
T/mU5ZwH5usAXiKybNsLE+fgS+lGYg1ekywVTLmhaTdDpbZ9zEamUsxB5JteN92x08PT7LXr3s6d
bDv35a3GMkbvmO6c05fdnouHYGN/KuAIa3q1dOIo4VhjmdIHU4E6vHX6YbqdW/+hrDmg9Vpuqtbq
b8dgbMnw3vnc9P0WJstIewPq2LmPF0R+ZMYx1V9qsqCIe7Tl88l6cSTOwnb4aDtILkx0UQpV26D3
zhUdsahdxRBStG5jRgdnWqwwcy5BG+o375colvNIfOFV0U96B/gb52J8G6zJTSLZq7At2xV2m4bK
KNBjLHVlkT9AkaN/WXKBR3n+neX0991UIMPI5KVc6H8K7ksJBOneWP5p8oPz2LFuM9eZo7Gukp1R
kozQWf4/z8WjWY0vepzjjQCDHHqLGXrDwvrsrD9C+4feISY7/+dJTtC1Kr87zWyt6Y3UfgYhRvWS
XCunfe4LzBQjJ5c9PDHHcR30OHySON3GWQ/FY7I3XiC+LxMnFOLQSYbAdsLY9k42zuuS/st2TuQx
wPJzxaDis3WJGU9ag257wwHwxM9QMmzJHFGD+LrTsQ/UJi+fAkmf2vbIKIIFciWb5Tw7dA9cEb+n
dzhQWFXCWK3byca6P/c3y1SUe2wZx2WOz8SFMPqCFlFYGquOx2smy/Ja1e5vv+obIaYzVSrY4vS6
iHkGZ6eBIWjYFWLi7L5UZ/RRzjJPBeXsUKGcOIfOHY+WJge90o/Gslo3E14gGx/wrskOVU+JOwbO
r10406aWw6vRjCs6V8HNgONmM5nZYXrq/fR6pJeG5vZpi3E8WYTF5qm/7IxxDKJhbcJApJwt2X0J
mSFMWOubfg9W6Yhnklt5YdrM97cfpSROLNYOidPGb+JOn4UovsY+XTn77b3q+FxERnghees7uQ4f
iYMImeeXcfqcDppDxpPd+EkoQJShMNCxdTnMcz/vMD6xwl7lY/7M5//gffVtH0QJegEyLaL/EJgb
Q7GtcpNfPeiHwfZ+23J89ZfhkS5EHNq5ASffIzgrgCjVxWwHhHVx79BHNUgNlgJLNpEH/maq1o4t
v0nX2Yuda0BpX1as/LCr8Ylduln1yHg+O7UyInbnOGsJ/OFqcZa9xxVUJ82+YuGOpfHmTNk/4GY1
ynOn942JrY3x97T/rb3hlZwp1Oi6OXdiZ8XcOVnToSsHh0rM0I/rL7vw8abr7eRnWOpM0ZLLwNxp
e4mfMRYMdrH149m/NDT9bboGNxpLWlRboBGwXmediac3SK+0u1qbPEtv2sYgtdKpTpJptaLuqv24
uOYW25xLdaHCqZZ7S+kE2ljbEcHSPdi8MIQ1Lv9CXPVsShMmOkl3TBm8DrqRFX6/tPlv2nQX6NR4
dGqDv5tUTiFRcShv2YRdMtAW9WKtaXCNshHqgexx382srfbqp7Tt75yJIAgw1fwaWaQqvK4+ajnz
3u6NLNgKdbTLw2wxCa5yihNMvXvs30D/dEvHStPE0IQ74Zzad6PRblV7HlfTuq6readqI4m6gqKs
HQ5NbVG3oglndcanp+utn643WcUCFKddvTXb8SrxCW5PTGIXcBxZgTFsg9JgXHl+K3W/7eeBEmBM
7gyLol/VzU9CQ6/LCaMMEiOLjMX+lGN3FuZ4qIJy2Y4W9W45FhI9yGFYqITIEqu7MXG+WnGdOKya
5AR6tMP+BXgcGuEy5j4Hv2SkfCJ+ic5/oYOy18TAMdNy7bApTRPKCJ3YZwZWzqkyz5macHtYxzYp
q52FPCAreaft4GLloRxtO4IUF7yubW+/Djp7wmFJOQqHyh1nBjVqeVuvzmPs5A+CNWXne9O+6Nd9
0FpXMXdyhkXDqaFBRjTlNs9RI0nszLN+Y3faibBR8pWfUOy0+GKGCtWcWe6sSffLbO28caQqQWwM
yCzYtEZ5Err/ifP5pxjoVeTrxuoeym6auGgY+YubNzuVP5l2f6e5gddvR45Ztnvg9/TLFsAKHbt2
mX4hydKwb+se8cw4O836lLreS+7pg2k7xy6lVDVG+wR+h3EPgUdn4oboDv60Of2zhLHtzJYbBmiI
ORA7t+MOa6qvvgYbWHwJR5DDVhwRde+lhxJXjs3rGgdRv6xin47Wc0AOa9cF7+l0ccRn6clQGCkw
2pECUemTW5F72tgI3JX/bEJxm+LmDPBoxnk1P3YzWsyYMAzbePKGwTEC7eL2oWKQYROsy6megihb
XVKUeAodk5MDJ4U2q79z/f7BcavPfiCrzDA9WPsY0sz5KRDIy07AWIHrP6rRomBzI5ZcOtAwErDh
iueCgE7GTcCLuU7/WZtTZOBS7UgN1Zl9lpZHZijcwBzNfWrjw+WWR1/gda0LdyPSmtl0Rn3izr3v
nOHW7bUf0mtk201o3cbonLtyksO2xtOjfJyPery2J7rBCe2U3viG5EDUI9rqRvUQJPGl2h4fraJf
XpYW+1LviATP2phZLfe1dT9Z00tlIoFBRbpMpO8NBruHQFKUUCgqplUubUB4UhnYCTNZEAeofuPh
o/Ot3dSL0+R58FBakiEL1myAFl6DoDmNN6oV443VZNMNAsRKW08ZB+wjajMYrT5Wg2gfcmEUD2yr
L///e6AZmH+EU8RtU8awIOM0scLeNYf9/36bJxp63hJr2J3/HsIOQB/CFe//fZFcJTnruK+37jq0
D+gw3QN2scfWBN7x95BDvOttF5iH/zzh8qySANMdv20a/feFENKZ0le2cfx7HmZrfa874usvr/r3
D7Mlh5SBStrW/GZ/jw1yGEMcdi4Yl/97rMz80ALqc/57BuyuBbdLjqDtFuos9Py//7C3u/dFra7+
v8cFtQEoHUVD6/+eb3USioU40Se1b//7cEm02m2Cw+jvRf8eL5uF6KnUvWMvsmvtLr7LyfR86mKM
U02rxqu/L2XQFJcMuHWb6Xx6CvqkvLY7tMQ6URN3jtG/JwMhLBm/GcPa0zfKZPH9+9GlD4Ywwax3
/PsyL4N8z2CDiP7zwkmsTmQVIppd3rYvoc4V1n+e+vdWftC+0nURN3/vpDIiG9fYTxAkeLqauurA
dtoI/77MmDy9UYH9XHUGv4dpnp3OGh7/XsfiJ5Ey+u7090Jujamvq4N49/fdMXfDBU8vUzVlc//3
j1t2/a7oubRAZaVpOMkG1oWqhvDv2ziam3veMDv0ZDCzil+eU2VriuuKptZ/X6cYFs1+oN4jUti7
cXSyMxJ7umuULu9owV+cA217D6LOi5okmx8KkJrRAFXhcek7GcZM3zxRe/VhomT5MqK+cd256jVd
4dl5peu91dqtN6UxNR+ib38JlWVcsq9f/TmvvnVbMzaYOz/1ipG99Jt/o6aiqOip0OFowtlsWThW
8y7WVDSb/oRahSW3gkIjZI79gGhiyp2ZZ6/NPqUX8ksj4toZ1+6n7L17D4f/V6byd79O+0+TPQHV
2xC82/RuN0VeLrusTYhGCazunjB5uJqlxxJ0CVz+eywpWkYqV4PiZ+66+79vWInlsUjE7fbvy79v
9BniUJ6UBuUOL/Wf57WJ3kosZtHfl+PlBRrP9rez9iHq/b/3IOu5wT5NH81VXZOGa++ZO8OxoBBf
nvP3+gE9wb3u3Pk/v+rfN+ohnvb1QE/r7yl/r68NE5//nNLvbzr8bEykH9a5IC6SFuiZtKDqMHVu
TiRom95wmRnb0dD5IxCDLOwtd/yoSuPWdluV0CO+X/04/ddV7icG7+BVSdsnAnlkbFZ5JapK0F0b
deNce7byd2xeZ67/yqYv7sxvKp7f3AaUS+pumR7gA1qL9b72Wvmupd2ESaLWh8DKml0gK3A71TBf
4e7396Q2x2diTYfI6QrzBUdhDjApvevM4uF/KDuv5biVLU2/yol9PTgNlzAdvc9FeUuyaEXdICiK
gvceTz8fQG2RKmmo6QgGogAkkIRLs9ZvkkFVL7QsRmhBM1pSE+QC69DLL3hxSBS5aXgRMnVaa2gt
HMNQj9Z1jkpKlJDgisO2P4ZCq9ZaAqog0Un+17oSH5W6V9co27hHxVaNNR+KeQhDiAApDS5f2S4B
dLLOoPZvNBF4J0YjDOkU03h2ox26EsbXinn4rKzc/noq6otBIirzT9GuKc+KatCcr2U8vtdNJWh9
6/AG9FRwwPts3Tpom6K2TDhj2kbAc93kWestW+xCF1khk/Vz2lOsljgrB86wVP2hPU0L7GXNuYac
xGpaVcZySgMT19Uysc5o2jDuDohlo+rjblU/716P8wKCypbqFDuS4F8H3PwQqiLSD9b/qspsZG/g
KTEbtDYpLipgLFvIwPASThqqwgtAO91y2tamlnNidA9GH8VNckKUm7aZrbZoe+SZprXWc+ILJMo2
09p0Ivhp9ibAPQ84M+eYFkIXDsbNfENv28BzFqRyDXVb/yhH/mOhIm13OW3KbCtB0q3YpAUW6l0U
VQtZbUFXEECpVlKg8+ywg/SWsBHhY0pDSCxLLS9NugWAAONGYpPh/HW9zAsE+IjjvpacVhHOJ9Q0
Lt5OMe1IhVtdGqTU0Zy2kIFpy0vF6eXNFLhPpIh/ghfz/7HRFYa8kRRC/NOBU8FpMe2Ah0o6eDx4
GDLg46FtbN1xApp7hXbREP+5dOMcWAuqgZ+JGpYkeUR6pWYIVYgBPk5ak3DUzOQlUVP75LsQb+yc
ePq0PTbtG+Q+5Bt7HO7mObQYyaspn6T7NEMVSvS4TTt9ki+n7bXHjKitsweyOCbiRB32qgGpy1hg
Oat4rbQvTd6m2fSz6nEuTboGKXMh7adNRRCyd1p//Tltfdvf2BDXolj6drZ9Wj3bJlRL2cZ5uGwt
Yqj4XvV7T+2/L2S5PPk11zro4MVjzxSflADygZyF2WeSdl+FnhlPkpncV4pSbXVD09eWEnhLO9ZQ
/UAD/l5PFdJnMDwS1aI9dRV0mYrIf8DxElNjGkxQGdKy1Pq9hcqW0wfaAlQ47V/SXfR5Hr/0GaKe
dal+ckUpgyBNLWbsrbRrHzaq0iArKpO6n8mt5m6cOGFqXUHtstT4KbOVR/zJpWsEs9N9oiIz6JsD
gISuXuVxFj00Mkm0XoqUlQSF67PhzDlBvKwfmsLNdkpeRCsZgtg2rd343ur7LcHI5ElptRTWk+Ps
Y68Jrh3d/TZVN6gWTzDv0kszjZsLxyXL0I0HjP8HCEpyWgHYwMRw9TVykl8CJEmP00JLuvqY6zXw
WmEhcSAxS88BSB411de72VQGLuf4E5g2HDh9/331xymm4nGWPcRxlG7eTh1pwIJ1qamWdQ41oOuG
Lbot9sW0loQQ0MwG2ftpNShAsQBP3bZWeWGSEKy2JREQ0GGyP09zqXjoG/KqQaLnj+ZA3trvovIp
jeIHYB7tMxbNx5rx6EvZGFCyEhcH+3SYpRY0gZnERH4MR9su/Ja4AyFjufpIt4/hiVfwlEdxudTM
UZhTlWzmYy29nlbfdoSRFOODDM6yIdx96d9LDTbiGoLUB8vwcntVZkB8284ot55W76a1aTEVEWO5
aTUf2UV66xIvq8yT38nSNrHgdcWw1JmlN4goqJCvFv64eypTSI48jyJiooUQlKFbfWZKL+1eD1GV
aF6orrh8LcxzulBwlhCFME8QhjjJjzpej2+duODNoo4SSMG+y6p2Na/AYV+7YZxcO+OUw5cLsDo/
tlllXS1CQmBAd5CEg7miXhWyZR1yNSgOcFkemBOLWxlaFXpjxlVWmkjKBuDJTV7Ew7RToGq/AAeS
beQMnGDVaNk6McG7RpXm3vlOai6zBnEENejgUUHvxDyngerWxcbtEIGysVNXelmRX3NekoYhqVZU
4jbmXEsAsuGhE5q3yIIIAhFIgRuimcuOc11pQhM3Q+EQODVVZpiQ7JibI+qu6VUwm/aaGpnOvjKd
A+l5BEZ9P7rISqO4MEGskUIv/C+5Ge+KJBD3hZaZcCpc5ECG2H/IJAIIYwHz5yPJpZYE1S3vC3iR
1yMNWqx51pfqFbklIu5mHt22EQwlBDz9U+A46EYpVUqKJDLXbW+o+4A+AjhMXJPRDtID7Vu17mPZ
vNC5P0szDLVTGmF/58uSeduNkkXo8c7yXLfWZe0M/SwePRhqs1eOpDojApeobo2bEhD8x2xcvJar
Cj3F20L6fsS0p+p7HJJb3cGCEHI7Oe4liMT62tBq7yYz0KzwEXpbTqvTggK6adTXjOxHFhDCQ28F
pm0UUHTCgURA2q1j1zrOtI27N5KoOLZeGy/DOKruVT94nh61on3zRet9DXhXCab3GF2Mx1hIFe31
8ZjIJKZQBHp5P2hj+qB1XvTk9ZjEjpSZasXfj8kNcClhlOyhVNl7pertPSlP8lutSkIiDxJ3FdI3
FLhhsyuZdp3/ZBCsLaTaX0VdHteYFOjw+HDVnZVcPSrP+Kj3LiIMMyFbLJNxw9uiinwMgEG93g4Q
aZd1h+N66XfaIU3UcOmLQHqAJH/Z8hZ+FX5zpZet9gBvISEtXv5S1Inry2noqnvdVWb734uenVUf
ZDzW0zwkjPikFol2JztFdus271b85klpDPV1j2K/23N+TGZn7bosHEAoQ97gLF7KHX0sjH8SorK+
nH6GCoIA/rjI7ACFSetSRrdrX4TjfG36maBBK+Gp+vPWaR1l+GI3aISs7V7aJcLdQxnR1xGp4h1Z
eWk3bYf4TvB02qjEnYUu8liapJ+dzKZStaHUYjMVKKet089pkVuCXJlZB7MM5Yzv5ac9veJ+ru3C
2/e081cun8Ym6gjMKXGeXDmJklxNvxiF3lckU3dv2zvHVTaWRuJ+OvTnsqBNv5et0O6doXFQIzts
ucdpIRD65D2K9aWZx2iXVDXc7+nnW5myJ91xXmbabcgCsZYGYxkfmKF7KyH+vk+SSiY+Pf5UJRBf
069pUbr0XcCTvNnbtka1+vz4th4aQ7gKYnTMpoOhOKLUdHYewpUkacrSoLmyyJG9OwcDJ3Oe9J0M
viaDq4VcX2P7VwgZJFeu7CVXedSbcMQdbWH3avx+x6ZqEPB725ppmrkg06otpgOnBdLKyVW5KcaS
04ayBR9mMORYw9OIcZp5GEg3HjFDyGfTKlSmdF1qKC1Nq6oOZVSCq3mYVn3DX9BBqreZrapXYazf
TptbH+3WSsdDLuiT/qFUSPUyhTC3015JyJc4aQ4njLL1mzIZXk9tR3q9b4M6Q0+Jg8h49Et0hZiP
jv+WEqEmmApJu2jxVXpQHZxJfv1v9fG/ZRjmrcgkdQ9v/+10ypD/Ni4RaM5h6a8nJfSY7mJVpS64
6FEs/VUdfdRTf1vNSw8mmg2EZto77Ri6iJZ9Wo/k5DFSomQzrfVxvqephOITKUs7YKwLLdD3r9B2
6xYl8exlV5o9UCYvnjsIFVykDIWwTnIE6YcC+ayp9OuBpuaBnc6t0dfDvxJS6V+BN3OZWrSnEP+L
AwLy+1rqrAdZpfre7mAd2fZV3oR35bg5seHZFCHp9KoOrYeu0oI5gXj/MO2tjABPjD68dxXQ05WO
xU7XStZDAWlslRRBt5qOUtWWcGQdBBe2FNn3Q3CYqrSkRj6g9EoGcKzKCQISuUUirafVPuwfB3xn
0bAqs9vSdZZTlXZFbkwZcL6um0i912GNhb51rCKNjIcsQy7GyOqIU7Z5bHNB7iVQDAdcqH7T95GO
3NCP3Z0EhuHtkGEYehpRJPYFXasmYJ14zY3r1c0NRkuEDiPAoY7LKpI3GMi0/dNbCaV27tpAi45T
eVxPyrXWQLScVovxhGMWdzzXdExbxGKOpoi9tjWxruq+uOwS+PYMAIDaFxJfq4xIZq0Z7lfvVHtN
+hUPpxicoDt6DeiwbYfKgujfBnfCKL/YmpR8DR0V+IuRf9JUkS8rlAkPRCONYzYoOR5Itvk5kPLF
VDS3yPOprWxdDxHecL3s05OIor0eMruZTfUZkBSjxsifnAyoopR3DMakUOxLSJXL1DesB4ADx6lo
FaiPjSXDQVQNhX+KiM50DanT5nOTedQ/1xAyh3q9hjRmTDVdQwFr6M5P8i/Ad5uVk4f6KpLDYQM4
IF6oCHvcTatNESYL1ZPVO70qv+8dbFd7tyqHar4haRSvYDuTJ9Gk4F7GJ30h93JxARi+3eZKWG6Q
TUZHVPKjhYlu3qe+bx6AQOvfrHJfRtLwUuU0E4iQBxDKOXqwneKiJJ6Z1ggutFry1Ma5t0YvK0b+
LmqzA5E5LKPGX2erNSLP2Azr1Zx5AKXzvO1hR2AD7VSxcREp2tLpJP9A2siaR8Rdl9P23FLBAkF0
Tg6aSJdp1WIZ4dYcodk+xi92Z72eoN1qpo6rljLa65mmfNB1sKDjWh64oHjSon/d2RSesiyKBkWC
ccdUZNprN2q6J4GAin5AggolsFVUuOKoE988GuNiWvWi1tgPmEtOa9P2qYQSkz8i6WOiTJ0EUN/H
Y9sUjyNPxCsP15v5JMAO0/UuQ+j/xncBTJYKOItJCN0cyjvDtsIb0une6/YsMue1opafUduAbd58
RW2cPgz4y8nNdGfjIh20trwouQlbkhyVJDdftVaeIwBdP8moNi2QcVQukE7FAa2O/FWXS+V9ISt3
bhG2SOpglNUn9oMI8FAJFDM81Fne4gGi9aj29+4VcwzI2Il7glbeHjS1Mk5iXOgquEWRnvrAN0ZF
sfoIBHMP/w+sZaGHxVYdGFa8la/L0l/JFVO2adt0WOOBwu/9Ol5Pq9MO2S9ekK0Xu7diJkgqs0zj
S8ibxinKnfLSaqT5WwGUZRiaBf3z22lKzczX1QCpbzpo2lHXfrcII8+BcsGJpm1KlXSYXfvxdlpt
UsdYJX4GGkLGG8d2xYPFlG7f2oAAptWy770lSjXyZlo1w/SuIt11BZnKuYGhviqrWjxkvQuBzb5W
ukA/krpAgt+VvwHDktdBkTGlmbZNC99PygOcK2jLlJWHVFs5Q5FtqyZ5BAsM9dx21IUiW8F12yfi
Sle/1MQWIM5gV7FFxgzK67gzLdLwWtZ9eSGTHVpO2153ONmj1qvKflpDSlFc2cmXqfi0xReKvGXQ
+v48QZTKoCIqaVmYTQORtCofXThUr+dgcgFcOx8eIb9Y88ImMx2Q+lfGBshH7/Xmbc1xXtemtqpD
5eJtX/PT2o/jpkbuR8npOHJO7Y3akqseG8AfJV/rG/eNgju/Oc7uXNCPbrt12z48wmwMjyJ0ruu4
bzbIsYTHt+3Tr9dteUfCrAXZQPG3zUlBSz+b1suheY5cgPn4MxydWKTH6de0KPMeTRU1qjEQ+2eH
o8h+925dN/1NKrvxLmjxoXw9zdsZmlLql0owaveN558W07kYFDSzv/71X//5n+fuv92X9CqNejdN
/gVb8SpFT6v8+y9D+etf2evm7de//zJBN9qGrVuqJsuQSIVisP/56dpPXEor/yeRK88Jusx+lgNV
GJ87p4OvME69mkWRV/KdANd910NA4/c0WSMuZneXqhHCFAd68eiMQ2ZvHEbH44AamtmtTehvF05j
7URtGjoY4LVTkWlhxbk1TwrwvvlM8lubgQomAdHKDUL9ohiE9rqIB+VCp2ndkRvmXqOWpF+Ays/W
kuLWs7dy0w5ybhhopj6SyZlPUFQkmzyx2qNI4u44/dJ+/BpLoJySMIwDd+oxNTk6qrKt/Do9ZT5Q
Wkfv363ZibwVnt2vPr7zwj6/86auGYZu2UKzTFWzrJ/vvC96cHyub34tsHE9GmqcXrS1HF3gbjH+
hr1dkt8Yt+RL0eNMBmyjQzpkXHzfHBQ2soF56RwlkpuLWJcFgjddebJ9s0BCgW2dYwjgpHLjwer7
Zz2ri+c8KmrcZ7z7HLj+pU82/F5W76Owqu80SFPXIVjuaatVV8FRcaAYTquRQlKl0yTE88djBNyD
pRuVBeT9WtyDtYjmg5lE+2lvkobvzt9l784vafK2rQuIlo6C66njVIh1lM2R6PPHN9rWfrnRhiLz
npu6pUD50vWfb3RtJRYDVjd5ISLSohfD/ZvusBvb3FSBlAXEPtTypnv8trtNkUUtk2T3Ws4ra5jC
6IjuPH0oDoR14MOGvHCx0deYZo4bG2vED08/HUcff5rq91KZMF6anHFX7mb2Fs0qbdlY1fBUVbO+
JB4+YBCzkmO13taxbt0KR7ma9sfMcoiYqxlMTse4KJA3npeNNTw5ZXjbEWO+pQ04O2EE/OBatjWA
hvMuQrd0EN1VY5reoW6z47SGSGB/9X17c4XPMwp8TZY4s0ZD+RGYi7Zw9LciHFrpyeuhqqQXi4Hx
ySYNQHl4SIcgYe9317KT3/adomDw1hBLsqrxWlzpk2ku+1rIjzLq/xvAQsbrqtH7Fwkc1hvNwiTI
T0WMYSpH/+6s4+GFhhbC9Gr810/NXzk1h89p1he+61Vnq/9Zv6QXT/FL+T/jUT9K/XzMf27TmL8P
ixz95yItQRKcl/rpvNT+/b9bPFVPP60sk8qv+lP9UvTXL2UdVf8042PJ/9+d/3qZznLbZy9///Wc
1qRFORs6Lclf33eNzb5hvvuExtN/3zfeiL//Wrp+VqXn5V+eyurvvzTj3zAWLANimWLbCN3RarUv
4x5V/zeQaIi1yNhqqMYJ8de/EnTPPA5S/m2YmOfKHCRkzZbpZEooOuxSlX/bPHJaQFLbKIbxn/1z
2d97r9fn9fvejMt435mpBHIFLaqum3zoqjDH/e86s8ZBQUxjjgjpsJpbnbaJmT5m6EGCPcBTtly/
uy2/6TzHhuNd3/laHVofClVq/O9j3/quuiz2LJS1gIrWmUp+MIDq6c8/rkI56yW+12EIwrOKYZvq
uP9dHYY6xo5sMMLZItgOTEGRDPzm7PyNP7vsZi+I2wMLey5mOy5w+4e6z8YGY90g+kekO7KyMk/n
57qBetZ9lyDrYGaPXolzGaKrRrZ33LscRBVWEWF5iiQslQCg/qFq+fzWWppt8RLBZjINGu6zyw7R
O0t6aTSaTi6b6uQl2i5V0IVpkFlpnIMaMecxPkfqcPq4Yl7Snx+ppcMj1ExNN0we6C+3O3eM1mpV
SKqgJzFSQFnEkcoeojjKHR9XNfbvP709VAW2T+Xm8h2p+tnb4zfCil0SSvMy67+IQNMOSujd+XJ3
Akp7V9i6fY0PQPiHO/ubWm2qtG1LCF1R1LNa5a7JzdRHOScdyJnOWkX9Ejp1ybw73LZhu9Dsnd6a
0vPH1/rLl2Lp1GqDXRVIYv3yOKFeINrcu/hC6YjcAIVX0mc8g1z9D4OqcbR6dk95bVQDdRdF8ATP
GoChaMuuzpNgXlnOLCaF0anhLEVIvYj/dCN/vSQhK5pA5YPUoab98qZAgsD3Qw3mal3PZP/J8779
b+/ZWIEt6xqDlvHb51rfffngVQvNgZYwD1RSklGKE08Rl8uPK/n1facSYWDTZyDRJs5vWC1bfiTD
1p0PkWGvAE7h6Yv998xUe/0P7/v4//78bARjLwvkhG4KhmJn16M4oaUPdR+gr1PDa18NEkY79rXD
8L9KxB+u63dPB7S6IjRd5VUQZ00XegljECrFTM4VN3zs1w75949v3a/vGtfDd6QyR9ZkAv8/Px+p
VepM7ng+mttKxwqn7XDTenX5NGhgAFZBirX1xzX+5mGRW+CFUE2Lbkw++3ZjCdlS3PN4WMiSCDQg
NSDMOhzvj6v5tYkQ9GbWODWxmByed2uVnClVCf5gnhWRbcy0CqYlb4WkPylkQGHyB53YIuw89yw9
9RcfV/6btwR7NEslt6ExIdXOHpxhusjU6CbX2N9I4a2EcfNcPfXa3cfV/ObhaarOdFdXTGTnjLP+
RbGHxoYih5aHmaFDEgZalu6ktGyeSxMfYvAkoef/4YUZz3n2AfCW2KjwKDT55nnTG2elKvd1Gc4l
xOVgej8pll1tY+LmCp7uJ8LE5cYwg/IPd/Q3b42m2TavjCzToZ03VCaRc6cJlJDodbTMFbjwfi6v
Vcs5fHxLf/PJ0bzzbSNCrxq/fN84Y5WDLENMCYcEsSmsc9pVDJ7uDx/BeTXkD+ktabHoxBTZPh+U
BIjxK3XMCzJG2C7dGptbW83KP4x9zt+P81rG/+Jd4zuEKZoMCSDHMM3Vhae54LzTwdirDTpVUVzU
f3g3zh/SeX3j/nf1QdkttabhqhwAtMp+yO/V/Obj5/PbKjQ+KnMMOBj62Suf1Znu1zZV9MVFb0Oi
tfyZjcTCx7Wcv+RciI6oJ9+VrasjTO7nC0H+vA6DRAb/KNDkYRTXLmM8f7+1cagciAyqy6CJ9G1D
Qh1N1Nr1Tx/X/5sHp+uKLJvjh6b9cpVd1CsJEuegU0HsoloprZSoi5AFgesU2Onu49rOm8rpahkF
0Fzasiqf92mWaDUhJ4RH26EA4+IEDnRw3OMekrpul5nTdQcDhe9jFvT954+r/s3j1HXDopFmtiMQ
Fvn5RuP9xWxDJwos3Nj84qkaPpddEm+GuK6fPq7qN5/cT1WN9/zdyxn0RUy8j8YSWtEno7dXOZzG
j6v47Y18dzVnnSlCEkBtBgbDrWtbBz/Lobc39ak0tlUo17Ms0b9KsS/NP671txc2zT8Z/zAWPqt1
8EPQo1pBL+C0yqzz8LQmRWT/4SX55ZOgj1FtWWFKMV6heXb77N4AFgd4eC7UCN1+P30wSuj7jm5t
3MRDnia8xSNzPeAj+PHlKeezKEbAqiEbsorKn2la1lkrRmSQBJQHi4Jxyh0oiH3fpXdppyLvm99y
k+9K+m8oAsD/o4eP6/7l9Tyr+uz1tDSnkOuyKeap/WCb5UxKnn3U/T+uRPnlAZ7VcnZr4R6GOjBV
ZqK4tg2Ov5KUBDNP68k2nBzcTThHVn+tZxCjDX8nlc7WCxV6dxGi0eq4Fx//O+djl+l2mwQZhapb
mjgfsRuYbKkVouNzrQGDiAVKOer3+2Qt/XBXy+GXj6v73S0eP32LcZJM3OPsFuela9Zaz9O1jOzg
5+46tzuUBcSfbvLv3iJTBajLS0yiwB73v/v8SZAj5OrzKF01eGkJJQahvUOYYY04QL1QWryrsh4E
v7DRVGdO+fFV/u6mmrosM+glWaGej5pAwrR1WyFdD8xGr29duwQUqMVBPlyhdKA515EOmGzVITsp
rj+u+jdvFx8NXEDGazrN7PlYdFCCLIUAMxeddVDU+BuuBH94hr+0e8xR6TqEMAkDEDs76y6RyIux
lJFx3Wzs20CGdoQpU4mUW1ko99BnTpXT/28bvbMq1Z8fZyx0kDGSX8yrmIzfECLNFP9prPFLL3xW
x9md6ywdGoEyjHVUn9tUnGrDA8MTdsC2/hQi0xXrlzeUWaXGYINQkUag6vxL4HJIgGP+M3qM4g6U
q4OyyH3kgueBLjfmZYcfVAVnlRu8qrphkJdRZowy22qLtCdKhGjjFmWlCRLdKJPYC7QZHHfWQSEf
rkUufalzfYdwO77eZuV+TTUY1T5f3wZFNfNoQOVfNLKJkkcS5CjBt8as0g340haATLfQvmKQDSHH
6J8SPbvDSeyGNPCCah+Nxlqj6usM6PWraMS2y54we9Qju6Az38/8uZSppxAXQExR7C8GRkdYpKIl
hP6hFC5xuEAtO5RnWbEWIlvkAmmDtF6CNgJ7tiEZm6NMIOIQVYJ86ZnpHrgUgnfSXazfKE2yaWHn
6BgjCIXIuLlUo61AvV6RURnUlJNXgE7WpZWFtIVhyMdQQh9cjReG4S1rOFZpB1eZOG8697x2r+fG
RWp5G8e8R7f60Iv00PbkzFv/wuhRKoxEDGC2RldCQMFJGw0ksh+gNBxvIo2NaNnLcO9KNLN0VV+7
cHL6srlIyg3Ckzvh3FbGsy95kOqDO0kyjW1ads92J54F8QqEk06x1a0lxGV9XYXESmfjFsXB9DCX
8fEENYIbRO4eFAP4n4Nfy6jSicqOir0QSRyzQoia5tNEz1SC3I1K5toY9Y+FvzBhZhmys3MQyO10
IBDZNwQ9l76dMYtKopVux6dWq9Ce0tFvQNsTz/V8QGah2uVqPc+R2XCUHkZYNUd6oou2o01kM8ss
3EDwWecbtO+Q3Rr8a8xkYnBx+dE2dphXalxD0KOFhbFFRvc207D97oOLGDGJ/MlDtt1ql15/QGfO
R8QYKXqEpiGJBata0pelni/wwJsV6RoGx6whD1i5D4n/FQomqH3U4+gWFRM9RCW4Bb+907EikhOs
3sxw7Qm0nfwHKWxQp1XmWY5sEQZjVuyhI3conDkaBVGwxhYLRoOpbzt3N5S3Ber3geHM0INJEugx
t0jF7TMD0fHyUyqfOqEsuK+K/g0e38yxs7lU7nTeBQufnEM0Cv4F3h1KXvNOHAfpSrc3VXbteB6Q
y5No0pkorsz6Ohou61yAG5JWEeLLHgrTC3x452131AyxUw0J3e67oPs2oNgVYGOvKF+GbBs5w6JX
1iqmpjmUdtTyMnETNojkroSxxBFn2fl3QWOudFwy1TtY62m7LbvuFoUmGCIMLgwT85Dl0N8WWUg+
G/yleozdbcvUwi4eUM6fOYh+q069U9zmUjEjHjDECws9ziBItk28agNYpv028h8dBKXlAdHArRzs
rOrKBypYOHedvPesL6Z602pPkoImd4BK/Th90fekM4gblPZDWq+oH9ZkZ10qgTari4NRNwuPKDyW
67V88DIIjDwZi14FdK/Ygj0K6nUcrAL9Fr1EcRthjOk9NQIv8WNcXXTqjokLzMgZxj4zvvBOHPRy
tLR6kaEbI1aCF5JiO8+YFFzmon9JMmNuytY9zAC0C3D7xhN0WEV1w9CnWQqrbK56htbLAl2ptYPd
+qzScD7Rc3RY+KC7or6AwAUG1pjlarmI0IMhdzoXOGIIH9MzjI+6dR5jO4KxT40ycI3bje46O+Eh
BGB1zsmW0ss4yi/ViC8OfYjToGKx69lYa0gN1kYoro3/sOEZyHKYuzbpd9qgH0LPuDMQs/FkZ1MC
iZmrncIs2F3LGIo5qbQqmuJJzzqgW2JHg4JXQA5i8nOtiqUbd9sygVFYXqSOfBnVAMlxgQxWKk8+
xRixvtQRpOtmxK0I7Li2xvt9WyjXprWy6kPrbUw/JuVOxBAJ1GYV2XcZGOl2T+Y3jlaI+opVceo6
f4mxGZyVxDmpMc10iOzJs4LcThUi7n9McORsweafrOK+qJFr2oRPabDqYwCqqC5h0cOoF3Keqe4Y
n808+qoI1aYOcTl8SeaJezG0e141K92gyiSZ+yJd1ZhEdGDsylEcy8VAuV+7uC9Z1qPhR19ct7oR
yLC5zUvFv5Exgm7cfqaW+Unp26PqxOvW7i81rDRG513k9lQ0ezqBgrjZEyX0P2VxCUFJvql0dGHB
cftoXggALnRdXnNXh5ip9Es9aDYW4HY5P6btJy28D8NHRzmV+tHovmaokRlru9lU/roZG7srcAc+
jaPUXDbtXdfzkuc4tYQA6f1Zaz2UYoPShR19RU6LRD8efl9r+6Q3z47X0dHcFijT2Evf3Yf+Z1/Z
R0mPRQuCjP6ja4EYnQ/qrA7cWdgWvJ7fPGBq1jcDWwx9SY82y5tqlTsoATyQbkBY/VqGPqVdSOUN
zJ+ZcOauWKUZykDzqP1GMtIx0kVa5Fe2+5Bh4+MNMoqU9y0Il1GDT3X3zG4RC7cOSQrGWaeTlMrm
Nkm6ao6qRjBrzPBLhPNW2SaLAo1AZMCIq6gZskt8tLl2bFGUUpp7UM2L2i8fDfda8N+7tXmEzLQF
VLm28kc9iJZKi7huiClqvzHlYnxv0zZfRykyJtswQOQMhoqBnBHWUVV6I+JgJhPKIOd7h5rXvSrc
i7ZTrg3MsO0nWbnU9CPkkEXViY1ie6gn3OVA7OskW0hGf2m33q7MgzuS1leBau8DxNz7/lRVtOM3
it/zVO5ss7oApb3OeuVGl9GjrZXPLbLTfjUsezAqdmFssUSlpUWjPH9C7xcbr1nnoEN/0+n23NQu
ETyYo/GNIOjORsUdUNU8cnl+vbWIo6+N6LA99XivUAZPjqX7CHYPVxcRrTJnlYMBjmtGRfGNLqlQ
Jv2VmX9G803JEHo6GsmTE0O+Qs/eR58wa62FLNGOBOlFofgbA5utXnwx5WHZSjYP3l8yFKriT079
pRDNgQTxOsoPg7UKpJvWecSDDeF8lN5RzEohAvaIV/WyfhmPorNNh0AdxNM+TE9G3+8CBUFCk9FV
3KLAQSM0wOT2jqGTLWQMB0oNl9uo24QuHU6GZCfCciT+5j0iq76e4icqburSWUkYkTD/xrKiGgFs
hfO5MFoUauJ8YQHJbmMFUzZj0Y5jFe5YyhCh1HeVuu2VnV7Ji7B90tpuZvn+vnfE2svjuchoIHoF
4lS+8/rwRhsY7SLHi98nQMLk0RjMbIYh7oEo7rWn31v5jTSgS1yHK6UNFnLtH3zTvS6sdt0a+kvt
fYp4D7P9gElUL9kQ9/VV76tHyRlF0GQsmp6BWG8FQKeuXVQp4lxl+TlIT25rPkTevh7yG0gDe4Dj
dALVsiygdipIZuNNLT5pHj4NdTjHoARRPCM7daW1VEyfduXOw/Mvlcq73tVWqiw/Je0LtL65hcV2
VSMS8qRqK8/Mrz3LXfoMR0VY7YkB7yIZutttZGJ2WXvbsENGQraHehbTiuJYs3BsEczwQvhsgfKZ
oel73bdPTQEkRj/IzlKjt8MWSlkkgpkY+O6OMQ0TikHiP1Mze5U1/5ej81pu3NgC4BehCjm8EolR
IkVRlPSCUlghx0H+ejdd1w+37PWuSQEzJ3ZH8Jv6xHwdJm51w1zhNyNXgsVWO/yYAePHc2df6T2N
kNa6isHGGL0fWrQNKjLneYQXvVfyaAnL3mJ5TDvIdar6q+NMoEoNzFpG6Rltx9FEWOF06lVe5ZOd
9aanJ6mXLrqfmmUZkjUEGOzemqVw2RD01bJ6y/kyrERmN3XcVR0KAXzhoi+eNEXt/Zq1jjc7daYt
8gO6o2Ij15NbqcdZ4QGxpGceQ17EXt1bs30aGzXM5niTSPO5BSnd2dmxs4GnVK/x8Au0lt7MA84Y
9OnbJPbVfMpmlSQnYM7Y61dEIjlx7MlRyZEU+r0V7aKsPkDy2+SNfo+U5NV+oMqI1jrtPA/RYVXh
SSe3tTb4CQzQuLBfNnhh4vqFlZNrJ74M4x8E3KgYj/EMWLzaCghq+Arx/+BSYghjtG4zQjz2vVmO
Fq7ZT54suDvssy3ZXsRT1sAn1+LG7RfSD2CQJc/T4mw1c+TKIVts2NyuWWGMZ7dc1Fde2TvY2iDJ
8IlNjnMBkftcyDqxy4PtVX93kE9NeLJyhQwgCocMr2Nk863FfmcDKQCR+2CosqdfgaMW2Qksvzvm
kbtQ8JdyVIXD0Z4+Swww9Uy0Ip01q/MspzmxPJpxio4jFTG4TSZ6MZnMBNIyvIhrLUNk7I+laW4b
qE1layIcPC45194z2ENgxWetxAOU5c9Gww4XpTip++mm7uCIYZdCMJ/62E/wNGpJvNNBVpZpHmZx
RDpD6do0r9KYVnBNEXKNBftyeffF8PK34ihnqcWNSebtYoMNa353iC8Bh7lf5jwBEXSTeT1HD1qv
Wa6vXbX8xTIM25vzUP8cVJu9LXBg3JGGcawy5CTiF3QdTyR5aQ3cMHlWsEBaibN30PpxVOR5FzTW
aYnJIdLwcc0v8bUqXmpdZhGMaT9tkzHJqld4OGxvIn81UQQ+m/G7rr6v09aMz2N8wf0A12fEVh//
RCAwUsK/Mk78AhsUwzJJd4KIB4hAxq0SWg3EvGoXryEr/rjbt1TgTjopSmWDqsNk3wMNNCaW+1O3
jJ+Yqp+B5EJ8iRFKbFHPmmUNJIRhpzvYgLBNjjayos4VEGnTDXPlhrJTWei13NHZKQSoWusuBHnG
sBsjyAMKuPk1LKz5q1xZiVhLqSFbFH4u4T0p38kaaskz+v2oh3BROhgHgNOq02L9zjxZyMW9qLuM
DNSrNl/TX9OtriLSjWY2fN26HyN8wYfiOvMImmafDOdM8jNpxx7Ng+OwgeBA6mcGDCoO1iF6+KcQ
tE7eGrvRclsjhaWuX0BRLQLR4SmK3lfpVxmfWW+1k9Bagql46kpnU9ZfFgewmEEi/Uq1a6VshmBg
WO8dLHHyT4vQdj7kVboDSGh3Zzl66rNhIxbi8fGlH+4SQTCNmoNclAcGsV6yBsyT6lZkrBUVnr5x
q/ZtAlkszbjK9NqT0n9SecWLuSmcZZ+zEwa6lkLMwtz3YzPhtZM5P4GW4ZIT0ediYmtD0qmpjyyH
OSrxuB8N6gCQxxcw6OBLE7cBP/6gr6brjUIKM5aAD8ntpcWVgbVVSrfvpYdNHfwYC2CcWxPEGwBp
V9Zl1vyLWW0IcFA6sH1EmVdFIpDAGmVkSA6Zua5w2XpxHBjTJVvOE+/JZB9mzEL1zDYb8RDRD1pX
YndjP5cq0xnE8+x+lqX2JHfQIkai0fqltjN5MwuZoJCqAELP8jaxDZrlbBHL2ICMxTdSDldd2rTa
ayPvjVpGPcXSCiIOS2f/I2Y53DYodLDbNLUbxHtzzKiqEsbq7Gc81dnAbSxIdDTFZ7ZOr587Zw9v
5qQqP3l00lrhm2CFE1RDeKmB3I4DklPdz6vop5H6PzxpbFOVO0kG1T10cFrWj9myN12egrfHQ430
MgI7T8HpSWJUSJYHN59zWFkLBQw45xWpPpu4jg3Z6itH+heJp6Er92N779WLoy2bNo53BYXnLAU+
dRKdOBOu8REXf16xweTxtaszfzXbA7YSylus72iPt8VwhV2wtA5gnS0oiUwusgHmK8T/jtOlQZog
5xxsMzv2smbwoRFXlakYINfJK8j0sqc2NkW08Sl+G9+DQ+zlq4u5CPYc4/5SgEz6MBqd+oBI09Xe
1MoYvSr2iDMqhrc6RXb7CUwhoVdig6gcvyY1Ub77rlwxXa4zG1NLG8svTSWhCliXGsuOGPHerdEq
fXZVX4J5zx/3Ep+5Oi9xOnF7z6nkL/y/eFNoo7wTWpIf2LNfTS5yiXH/otWxhgurpkJHv8Caa8od
Jg3LjdUB9N+KVKUSCRj003Cy9WDnlnVgyHRm6FyO262mmMVNSmez2olEb65YRuoz1dm63kxV2j2L
yBy2o2OoL+D4mv0wQYzFg4AkBTToFEpxhyF+UJc37Evg+lpVuwlAn6+TrQw/ZQnBZnAiZbimE8cJ
9DFlsdE+Vfm3zazsvkua5IWZnijyYjAtXyh302K7JgNxTcuWYAAyXWyUmlZTn/JzRTlItOqNc45T
vuWnCEvBbh1Oiq79MK1UhKug7jgtsDtE3Vfv5jjKTwL7wBln0LiNWBa4dqNO3GNQamWtx6YG0Bmo
FAojmt1KM/oLmGucFJIkWk631PzIKKIeE5MdDaqKZYV8UXQOFb8W+vmScHWZMGFQrVbZlFCB5WiS
K2mEoKlPP1W3kBRPgwYJvOxTKuPI0Oq3dNRHzZcX+GGuk3XDXn5Mao9NoV0KKDRP7VLO51JT608b
vpTAD9tyfhXgfktDcyii9pMznEaxGlnQrBO4OVHlQngAMAbizmQe/FKqiYxUADilO2TViHHI5mCz
+l55aTG1ngbkGSrAbrvx1JmUv+mW/GISO+0HU2LjSNLyZ1nKLV79Zc029aTEVBsnzUUh15P2sTgX
94p8BdfUftkiSo5Jl1nU+dmPo15QyNObaNcuTFKjjl0YanK4UsOizKpzNJeTPLxG1lz4k9x1n9ZE
rxjfKSfGlNvzSyOq/y/BpHuSQNT+zkaK4bBmfU6rKucx6FOz69gM2wyKjWLA5c8fruqqwKsIT1bz
BsRO8lNbqW0aZo9tQ9oWtOKgeSck+gMIQBQZfbOy+Q2qMvGiFIfjBsQwCJIiHwf23KG8N7uWaSNv
Ka3Odse1e/yZVgZ7nWCubD5KZazF1Rilkl2GeU338LVrTpJp1U51LlP5k1Mtg4fcGKIghSUhQy4b
ByTs5dEarPFnHWaZr7WoWPmB6DONwajpCWK+DHER3sl3hM+UqivA7iW6Q4oSmo7kB1oO2P5R4pxl
hs41BpJo1q9Mw23Ix99QV7ahvTRqhUGgHg+jqXByKl0lHMrHbctqW1UTbjQF5Cx6yRAvBzmiiuXw
kFyGtGx/I1KUaxdJ2imNMyowBlUQngDUtMXIbrPM046xfqHsBuMZomcaz9o1F4q11TUOVjdxKJYr
abQGi5bTgJjjVEMbMcXrX8cwReuqi8UW8qrbzyUiA+EJUwLGaHVF86PmZpkGAmLxBh/AkRWYF+R1
403pzXd16JaH6gfghlx1x6hoCrZzxs8FAneQzbCWYoRxzFAnjyXKIX/GuZuYpwFVJIIKpySLwXVD
q8wsaG44cdyQ/ADEEXLz3dpz+0OCDTV7eJgoDHn+Zq0SKm+vzYrbMxJ16VdVPhnZqn2ogio6BsUB
iu8cbdqyAvFhSHX2SnxGd6BdYaZR4WybxBODQo3SMKd3e5JH1tsWId5kfvbapgRytG37tXelFKoe
MPAW4hXrlYRTTMc/raPcfRRdwZDIwkpZQPmFJkKyGCx/4ZBig5GWlmotPN/kWo0Dj9eVjcywCBPb
Zj8xcPi9rE72ZLVpdYnZgWdGtB+VmwbvFysUs5QmxjrbZVtN2ydJgfvBlsoYPlU835M6yYiek0eR
bZil55yZjlC1pOSlhSkMci5rzpW9AICA3/7NMEZL/3qVz2MLKYFCFbBvpxH2p9Q56ZcS4VWqlwdo
PVak5XPSRpS4oq0zUvYpl539AGL+AXPvK38VMc5dzayoCjLio4Lr67jYInxdUhrbJ7kpHp4Ep1mL
IGfD+F+F/xqVWsZPzuugw0F56oFP0XobtBd1aTvKoOZ8LXU9uhorgp1OnxuUI5ZNYFQK7pamjd8q
i7pT0w4JCNWYU7501HcjT+ttbiSycwD78JJNjwBdj1WYt1FZTyhbbUJtBNSSPnfbsY0d6DPU7diW
SxHqOmlqYcOwgfF6wzBrbGdbpoyrmwGS/83prFurRl60Bw3nHXsH6A3A2huDgckpSVZKsT3s/CfB
4Hp9LhcrakGmjHrUfvGtW5WPWsKEta+OS+Fl6pIZT4BNInm3lIAanhUdU9/OZnqscfO069uTBbIY
pUGcDtpHrsVZT8ogZwJpcIknw8w3ODaZd+qlagT8Ab1k9gYiGsSwtBTzbcSsIjD7tGi6BHxZ3Jgg
iGMmoBmQMJbV+sSTon2NQmZTkTxLYRULeag5QetsB5bZXTuO5+9RT9ic4zvJf0RbKG9arQ7nQjji
nbkk65TJqrrLyvI8gwfYsVTOAZxzlLxFiiPOc5/86y2Ysppsh1rHdVWmCb7waJk3ea/rW8Ar2pNd
6t1nrLXZwxypIb4xRbgkZCbcYnfYrTbUwIYDQza7EJrMk9Coc1CnuWX99Ldmgq7TxKNKqKVZtFJM
612WqyAVxrHTy5Mz9IHaUv00p+arhjLsa/IExHgh5WjY+OLGtENAbB4yzGcg5whXCOJKtSMiNNXQ
WMCzaNxAG0hQc+jIVM6WKrH3hi5uaFlcB+vpIvR/NQIUOkf93hJS56vrtGEdl/gFDwJ1cjggHs2d
oFg/qpZjzDE8qSsZkAvndGG17DYbGAnhgSO79qZYo+NRP1dl40fduumketOylVY748vci0+hvTLz
HZbDsSdEVydUcjA5rDy9xGQRfQFpldtQmlKuy+4cJ1tYKRiT/obUvsjo6oblFXXdO0OxFLRAzjso
vUfYJXRt1Ld1GA6qooWYy7+c7HkZ5NCigwp8wG9qzaex9yvmB1jHnWQsQ4v0MkU5K4LjlhnOjd4T
FWkswZeuMhxskIcizkK5mfdO313TpNtPxGNWK3mt1Ad6+rPI8TPrFihzECANmt8MSziN2jZVhGdk
EyVTUjaG3MmeLQ/m4v5BOU0S4g/J+DBN22df892Ocq8Z/ldCbE34if0OND3t3fQnFtSXIeHi2IDm
rduoEdKnKGW8BD9EzE8uycmSZS9+6G+wc86P3b+9Uw6oJVpy3WgvW46f26cqerKjIVDwSRBu0ht2
7CsH1VayjUvXZJTuvJJT0uZXdwrv7jSeLDW/q4x/5umvhg4NwlokEJWl2rdWdb5CW8fmj3WygKbQ
bRT3GbC+PAIzZ2MjoaM/5YgtCV5t6bUAD7T2NwtLGyu7OJuwgxqHLu0/DFQ6rH0FdqOBQ6hYnc13
ltUchwFhIsSOsR+C5MEuaRS/6FJmkxsfCafb6GzFJnd4qBq+vBipZ4WEWBruMTBu3Cgnqh3hkIPm
R2AvV9eVnmHzKHstsl8x/UTnsE+czRpjsoqH0Oi0Y7oGTvnSJc9j5fXyWw5RM5dfiVS9ajjXJMi6
HPQrL3jB7sNo+ODGeSlPDfq82Hw4E3Pqsl9dQWIFUrZGIWjMLkOQbmneezRD6CG8qftZHvazliwW
+4tNkZr7zXYeouRXQ2zLaD3pEiXC9AocehPnmFyGCaZ2F07FuB1SohJlCppCCReJBu9q6wulWfue
ivReG5YnR5lfiNVFDpda92G919W9KC7oMINpHT5XBah7G31oEwCb1Ej+YDFu+oheFxWceUnJe7H6
fDjW60Qa1C9PfbEbx6/Rzj1tLXx5ODUR5mhVfR54iKA3ntaZ9TLo6DqWBpnXTJzHSvZWvXZTfkU+
nZPhY8zfJHVl0uw0FPucFoL2N8c9Tc7Id/ojQoJLQp7SGjTFNRhRk+JRXcmnQza5DVM8tLSZgHGW
+0p/clVqKFvXiScyYviZaNSty4h63kiQUlC3vcF/3MQQ0GiR0wPjSK2t91GTz8pgBi0iI2up3+pK
4G0GgIe2iiJ3CiQiuVvxVZRPj1RQ8MIL2P8NHa5BP3X93ZqPMyjqvn9DYrQhij8JJ7rOffadm+o/
M2VNSZvd3Dw0sFYemZ3Wn5LSW2VGTc6P/+Y6DRT+kV1BbCJZAGafqzkCHHqMzsEqPhNpW9R/Wv+v
FphTgM5n6odShON6kjoYO++M60XOTp72qn0cy8PiQCMWYcxA6vAg3sUKRKvztF777M4q9W8KS0lK
XCQQi/AT4zAYfj1e0+ZO1VZvT+PQPoZAxviYkjIu9UmzP4TxxEK9r6VeY1ElnoJeSy49VUdOOyWO
TwNj53mBvJBwZla3I9sIjby6jPLsHkZR2QiJp7fq+L1MO2dCBGhOAZKJrfmwXClbbdqb5Ed1TBnq
PpUkDaxHfQ8EwJE50yBk3MnQachKvgMemjHEpFY8ep8npd1PNXUtbLwGqIyS8veIa2pUOXnS537c
y10R2vO4AZsPNGrXcyrJ7a2a82dKxJF+w7r4OmIkaZJvmUdFjbfsX1NnNZltCjUAqQ/untxTb3Wc
wWvnDyge6uTsJhCYpoDybgqaUoRHWeHZtfbbZ6bLEvQoc+A6+V4zmkAxn9cE/Fh8gJ65Y9rmGZbo
F4kPEVpFxMaBHauuFZNNY97WFW5XCo3WFGjzum+tdA+y0tcnnYYoXV9LVh5lscDSlx/V6PYFbNZ1
yHyV6ZU0dagh/bXFOVfMTSRuLO353OrH1NT/JKeOXHxiphau8l1NlzfVqneShiMU6wztJi5MMLZm
jy4n3sKbDwzcGY5dPBmYMMG6bhqa3qDfvPhxhmESttQkTKbHXBKkPUvX74XSvRTELAJbYCSS3WLR
ZaMFUyTWvmhz+MOMfxGIalrja0wmr1VNeFmeWkBEOeVzeKxeVb4L7YWxT1+N/i0Y6IHYcBhKntkr
X2r5aI9Jh6i0Qmi5a3eNLCPQBzoOZEdlQnkLcmevX5jhesv1r4zLS6S+VsjM8CmeZidovQgRdaKV
CYZj+TVmhIdE0SNqjIfuPM3ko+TobjzodJDkcJxUUhYDV6Sa0PBP8Yfwwx1ftYWRuca+mA/+slIg
KazS/OqoiDUNx0eI7OrRQmNX26KQ9JY2xyJ2lYevIWWiIKVPvm60Kr0IiaS4XQNq6odxTe6ZrASt
Eoe2mmyReWVduY1WDrZ52jpKv18NNrcoMbjAWD1nTvalXNK0SzaO8T0OTK1sR4se9LpQyLiZ3M0G
mZbKeDL0F1jPGh8S7VM4Yq0ciLXk89qAMJD+WQoVBvUr1klLzrKgdyBWL5Ml10mBVcQGStAU3tN1
MaZDKvqgmxiy4xuP+iIUKm+mdLDl2zi9gbA5ZAvqHqnDPRDz5mE5zMlVZG25dOPK5Sr2BZJKtyTH
xS7rWkq5TyzpVuCClpNcnNl8MDHfoX6nYgqMoM16itGkt1QTWh+6VYv68TudIYaB+Rfc7+5oP6rd
oUWNd1ed6xDf95R4w3WAhkmSsYEhrJwtrimkRReRnxDQDTBB9W1MfCCuSqBBOznS1XTlzLelF/mh
PvYNmmsS7+xergOFIeRHSIvtJSSKXQ4Z6ugbbYlc2kp3y76pf9GHuXjyXWYm7K53G+w6JvBFL264
sLw26HFLbhaft366zB4TZTc+b7OX8MP0Xu1lVHQxRPUnEEq8xUJ6iHopdjHZMF4SfRuB8N4z8aOM
T2tgHetTF5T+dM69lEM+26xbdU/7+Bj9lO2ueK0A5nTfA2NfgcaRf17fjV3vjntyppZfyWxC+waz
UV49lpK3aL0HKoRb8UTHgODsqOMSZULQrS7Su7gS1TBTlW/WwH4r1UOJ3+rA2n27HZ8rHb/qE3Ux
JFs0M+IelC5Cwyzz6uw7g0t6w0uQBskh4V7U/qzyyrPEFhml3pipQ/kYvzbndB8/FhVerH21H74n
yaMaCZaNMZgjldqFDiNnWVCpNIr5Ql1kG1/Q0XbZDvXCnSiOVyIJBUvdfn9vGi++8ZjQ7npcinPQ
yDuViqBQMpq7zEt2f878VeNEi67W8qk4V4GydD1V/BFMFhWB6uyG1EOfCJh56LaqwrhLYM0InV0H
fLexF6CA/8gutC4gOGCQd30ImN9m06O4ZAjYNcSjbsPtqFFkY2SSPmCyQ09J6Wxmlmbd0kWQYQVO
x2xgJLQOWgjZsPR9E8KlqzuvFYVcy5cpd4Cz2pQQmiHaPdy0Z9r/QN0Z2WTu1VAPxOxWRpeRVyCM
D50fvUoMS4JVC/SXkk/isVPDzu/4arxoByibYOfA9T7O+k18M/4sn7jVJBSAmIUeMMQAHMxHejwp
NMD/B82uSb7T+Sk0rxVT7CsOSirbeez2nZ+zjcC7w1wL8zP7udqO15b7vvy1xLF93M1uixkWnqW8
xduUN8+AdgRfTx4vfvNkQrNm7o/p3zHgP3l2AWQZ3XdkhTTjpzlELMckHZUTuaFdsyVKP5TM1ZJF
E73GLwziyKM/vxhbbT13ijemCOE38V1Pd3HqDlfMBft5z5A3EYrgWWeg0whVLmv+0uCUvZm3OIje
eWDmgxJtGtVV7rNN4HukJ2FygaP/IXturj3j5f0u+0EgNJHEPRZLlE33ivgLbEDxK2dA9va6cuns
rw7dWuzHcPO/KcIt/5Q00D7K8r3+sK+M/cuXCXF7edLG04NaBh+xCrEpwVlQS9+eNytYdwEh2M/4
nPpG/5ecOeY7WiBJwHw5pZfl077Fq4s3Ijo1vY8Dk3+Tf2HF4FN74m48O9pGe1Z9I2RV48g5QshN
oUHydbigxSZfaClu0kvUEtICLvT4FKp5MPNrJL5N5nY0FEo1DcmAyvTGBL7N2AFfB8203wy03bwZ
XtIXUoqIp9Z50tvAnLwoOmpMFimvfbeT5Y8kDgvht5yDdD/RzUFgtEOndyEZpTORt1pvtPMyBomy
0d/4MEw+t8xEsG3Mc4U3tneFCNST9UHiwHh5b3j2d/dEEPayrPuY2iIBauXOjGtp8NrPBTPAPJGR
6RsYasvkh8SX/cNh2oFbRx4mjD9j/XSWTxDXhv3ktBgFPhKT2fryCw+042WHlfGxZTNuK1o2/2jb
a/z1jO3nizE/PjWW1v36vfashbq0NaStLG/yD+kiH/Jz+YYqgCmvf9GZc6jfdzxcy/5RsZA36j3F
5cqFyr/lYfLiLqFeDMcTESGZWPxtkVPzm7ebTmwn59o0F3n20zEgtqlc46qw+jJtbIbOTuqhINXl
b9Zu9LBcoRbecCq9SYc13mLa/qhjn5721rR2CW042i6DNzLiOj/35Z8c6BTkXvp9ThWUKj8w/Oy1
byhYvUy4eiNX+qpPvBsfqnlzDrrlTZwQHNEoPhFrLL4zc9nEV2qR0q91NImvoCUfGbToygDFr6uP
lz67jNgR2YArmC2FLvD4adK6phO3R5RsxqeVeqrpiWynp/fpGc075xhTSPpCTr7RnsSxCvjnzS73
Tfrp+/g5jYn2NuJ7vS9fubwbQBe75m+peHO2m8t/DV+gyhNJ9u7whEbDveH8GBHTyvVN5sqvR38Z
fcXxtHrf23ipmbPIhr+EktO2kE8s/WaMeLxKuy7QPHlvbQeXxfssC6Ppl5ESDb5e4sZ9aIRdyE7r
0flgqo9Mc/zFSV6qr/pJ7MR7/Bt9YSEcjtInLX0WXjf6Z+aTs8AXlN5kQU1rwyG4SGjTDww0sRXy
M/1Mzt5Qd/lrtlf5tW7lx3ftjYt9mJG1eobsMuyxbNJPR9q3xE4/dHXFR+XhZys8qqoHvs73kRqz
SxuL/RC/PdT5Nr6nL1Yo+c3ZpHb2zD8oWIAhsTyApmMiJFl3INQIFZDYcWS/r+Hit+Vu/QE69Zt+
iqN0fiASN1T1xqPD1ZpNQbtNztyrF+Zxn8hItbvzUr7JN/PdecpKhN4b/pduuIvf1Q9KYqP8TDwG
6oscirkQI3Cis629mHKAVMjSSKteSURUB/naYexvFSOczvg5GnsjvzQthEGUMUx1WNeBrL3oKS2S
V3SMXT2h4vHMdxwJrREy2z8jgtNdoXr4wucK2LjfxoNX6anbqAzo5yE9xsucHmkBw55w64RFjWeF
ADcejhZgT2dba5+PsvGYHIyEb42lGBKWf8M0ynjpeVni4bkuqeObzp94zNFZLDQkMReQLWmO21fR
r6023TbVlphxNv2syeM70NxdKWUHB4krQkbMdpnCQEG9jdub9nD94EJMpX/Kgp/e5kky4EA6ZjA5
0Z1G20bccaYHMoO6mCQYnhtzuqe2z2LrX8xvqFNCqSPHNZeEUeUZuikbc75wzkt3sKZrSpahurIT
ApHbcAt134/ByJUUhIdRDyeIEt1Nmp/YhaHz0zESMfKOHlSWmkf2inaVsU/qc3VPZW5w5sT/YioE
srpppzu5RT6irvAJsZMIcupRA+nNA6BaGOlh/E3ZvsL8M/WoM3BE0Zbjmo2ekevE9lPG9OSwzwV6
+P9/mJGnXptf2L7F7CdVyKgPaeUwhGtJQtAMPu5PzpY19kfSZ7ybhfDkx3hZ/qIxVE7mqNx6Pvfo
SvauH6g6bNpLo79osPRopb93l37YcwENmu2zOuvCr0OuFa7ROQcLr/JFkebonvwt3knhlu59VJEn
MjF2btozXqKeqoX4NODGKQfzNjIwrJ5QWK/m0fm3aK64M+NJD71htPajo0+sa0EucTybx5bSY2Ml
B7v6mIZip4hukxfad8vQl0YjQvniaB1SV47+NM54KtiP1YXqRZeeytRdGEYTzb3+0gd/mtCV7GuG
1WwmApuSYai0g1DbuDBRR/u2kkv15S3lx5E3Hckwa01z8BiwwcXbfLSMPZiXnLy43SwfpuMv/3jr
pYU9Jm9lPcRbP7myMKVl9g4mLNPgFabDcpew6yA2g3Nb+KxtyKUFMY8SEI18blHnEQVITuHzEfTi
n9B2cRc6NM9rkk2TmIG6RIfZrc0Gd549XRwQFTx2lxIXAIwGwFc6F2nYKqHTvjC8MTnv9Ro+usbV
aVpuZPgUu2SmNZFC0t70JFzJpV6FLU91z4ZQO3ixxZNN0VkCct3ZFEHbq1UX7kzB1ChVOhh15LVN
8zxr6SGvJ3aCqOI2Gi4no7JovmjvDEEeulGRWAcbmsOSpEqQEKmsSY5k0x6cd0OCBs/QIJ002nd9
BPtfo2DEH8LgUKo7BJI051kuY1ZysOzloDLPPs5COli4SjLuvxZxcEYYkFnpV95nfeDIKY1Slt6Q
uNuXqG9TY9sjOeYHV7aUBXFKUsTUZImH3DTgX7Vzv36IMY4+5kxl5jxmVpLnPrqMY1qAYTagIGMl
fo/KpNkXkVqcARArv0ljq8Gw1umtXEeSjnEaL0ozFSE0DyY6ZWPdGwvDJUVqVqfVjOadosmXDFoi
G0RZ866neXSUczpAjHFbdDnBYs3LwSwVfLqx4BAoDZALEE6U5dloS0ob0yBpR8koadn3XWyEEcSn
12SiwuAk7D4JCB8kFPG0EIIBu/TTivEQYO4FW4EQCKk6sHgozGqkp4wQmpWngmc6HdPlosbcJ+vY
xF4uF9Zra0nFe5GrOD/TjEnRzKyG+mZ1gu5UQinfZMmnn5L1d8gt6Sgzk7Qz2WjxJKWWGNDNDELM
SjBOxoQnZLn2DxquElFHrRhBzZsHkb2V230/yfo2Q3t4mi3WMmh1ZH29VYYWvYswdF4b01o/8pRC
Mjhn7VDrkhIxXRc3Wya0eaWWZJVIeThPa4Venxqj8qxNUYQ48RQSm2m8D+YDPGbzLFASIxrJqEqa
RkcFI6LUCsddv62SuT4e9aSavFTMg9fZK5lck1i+3RfsPQwFmaGoln/xxF7kKMcmVg9SmLhRxF6d
E9YtM6VHP6dRYcGP9xjIYiorLXqbMfVFfhGTQWSU6nbLqdN1ziPhkChjakqzEKal5jC/C2YZ+udY
1Vo1WNUyH0hTGmExNq81G9zLizuNpICJqYl7PSr6TZEMxt3G2pppUaVx6xVdxMRs25ihmZeok2qG
xH7tjr1CKdKn7xqbMEfBXLDSP4r6aRiN/piz2vWm9Rk+wlmjbb2OFfOdar82RyltSFKHeuR9bCyk
wJ6Kk5j0WFfZtlh0k6Q7iRzpq5gXR3w26lzm56HlWaH1tnTyIa7LwdlFoKydw9xZzL8mzqCYbyZ1
fOmllY3K2IwOZcQ3ja+duLFNAJaqAH+dfds6Q/pjLTOln9KxcKUHVhEtLbiFisZtZBfSf9ydyXLd
SJZtfyWtxgmZO+CAA4Oa3P6yESmSoW4Cozr0fe+fVtP3Y29BEZlJMpRSRY1evRxEhkxB4l40Dj/n
7L22YD9c1v64ZgJLTHZF7Mn8YJDJxVdp4PPeiAt/vdur1BHxl3BosAbA0M6GD8zdmKdv+GjBuneN
VYqHCKUV8SzgTXzWpFa4r5dwZNo45bRBL/KgHKuTUuVcvQ2s1bFbhJlxPxpeeLxIs2o0RydveOPH
kUQlhB1rqPLm2i/NxDZWjshAuN+ynLy8hfYBKXps7StIh6L/MCWOcsrPhNVMUjLVYX5F8m3Z68me
g8OI4cTDWSSnzjuqPJvwlul5efCsuQV8LSEFRXm5w3GVYJA+GOI3Tj837r9kBmgHAiUEKw9CF5gs
/YJYMBKFioZmrYOmd3OFKBZFW4iKoTSEFd/+/Fgv6R7rsZicetKzBeNN9QJBYc9NHyhEV3jP1nTu
pWOVb8qPWeY+GDkWuxijJ6LcgiWQwu7nx34JKPh+bNLPbMVa7Ah3pQs8ITPEru/gsF3abVLnlCF9
lL22LNX9gl/y0sy/HsUF6ITKAfHPn85m1Fu8YHPO5mCnLHNRtDdI2qsoqM5JPP8KIPSj7+SuWAto
DwEajRdEhNpxRBlO0CYGNGrBGmtReL84bT/6Qp5wAxewpF7hi89P26iKEoIap81Ozsq/HCmbc9YG
Pae/OJBcP+xT5Nd66lCdBoAzlMu/rl/2yQWqc1sVNkJMttJir8gHj+w1m686RkqT/D2SwICTQ2uv
e5PxGk27Zf/zO+QHX9WlAgCgIaWvKEeefwBCyxAC531LFS4YTxtsAPuooxCgf/XzI/3gOXCBkCgP
7qoCN/PipAqdLhFETzLN369GAVN9aPJLVxwRsB189+zJ6hcn9wdfzfd9vhx3BAjWl18taZHFCcKN
CWCOy12GwPkd4lt8mnYJXny0fsV6+sGNCRAPrKzH7IcH7sUXRMCajESiwJopGqzlYqCSTU4/P4k/
PobnActkPXHFi8vlhjhjZkTIW+1ROIM0XpU+mKR/fpSX4BjuygDDgFgxgqh+X2JyB9xo4CU4cxaM
BczKif0t5nA/P8j3p+jFvc9RWBAdADUweV/gaXpBFF+drjOYAO9uHr8PY/ddg6ZBTuPZD/KdoQSz
OkyEaMpRUqCGiDuGjdMx7HmpdO5dWqTow7MlZPeV3fz84/3g7uGhhC8IeUVDlHuxzMSIGBGED802
bGVxQqA278aFhKWyRt9pVWPziysrXzJKVjKJLT3NnEwBjXRfvJPgozITbHg+WLVRE9OGKBjcS6ax
C8NwfI5ea92kWuLsZgjx8y/759tKCXaM3kqZ5Xn/jqJ/sgwZE6vF03QEHNe/U3p4U+T2L77fn+8p
DqFc11U8kQGo1+cLTTtVZvAW7imHzXI93HZcunLyf/FF1mfs+T3Fe8H2bN51gSu5cs+PwkbD1EvN
etqgmLH9ezZmF31R7YZ03notMxD1q2VNOi8PyQ7CgTkD08kF7RSsH+nJufMnD+We5v0+SEqSIHZO
2mm+apOcBvRojet+7qruRIzMvlrDzI31PhsC3KoYNH9+Ef+0qVEeK6tjC/YbgDFfnuEM52k7I0Nn
PL4gZPwAHHajMrLgUHBW5heX80+r+Xowl7UBXq9mL/XibnXzsMbxg1kJ2uFtf0ldu0PZ+64//vXv
tC6pK200cAL94iksvWDMPOQOWzGVGaQLjL06XO5q13roc8HGiT7+z4/45+eQb/b0kPbz61mWjl8A
gMEilyAuq77RGxtzzODZtOnre7Z5tC9+A0L6i6v38rhATRWoJ55CNh3r+v7iPqqM8RZbVdC6qDXr
Csu2F76WWY1/k9hwnPN06k1wEPEfT+YfGPnb3x+PF1T7F3/87/Dr/x0H//9BfL3NYv7PkJM/4es3
VU4L4PEpv379gd/59ZarX8GgDoJgXYZhNjosVL8D7C0veAW2khUaoDOvK0dya/xBsLf4K8/nDgW0
uO5JaTf8E2Fv2TZMfJ+9lccWj8eTn/sLDHv3e8Xwr0XOA5sJtljCBhd8TPanL+4U7BWtPTla7Meh
xX+cCu2XHl02PE6ECCU2UwlcTMwk8snCSB1X2CraSioo4kuvoHXUof7Yy54lqQssq8f37q3q7KDs
vRnAGL3t3vaKTyGwbOwldZ0xSe/TAEqAsASwIRmwb3zd5H4fICupJ8Pg1XGbq7pLW81wKlJ++2bg
D19oOQwVwoPWRRvbxInSPMpFBOlGhCbSH2NdhMGpVlR6+BRFl+BippKJLn1jkUtGHhbSC0o1V+06
v3eZzngh07Exx3EGFaoPiN2cCGZtr2LQx95voc4ks+8eNSzD/oAxgvii8h6FTNQXSIh7pPml/Xqp
vUle9/1gJdelAD16HuFWNZgZrQpF82aMsceonTNKf2Fy1KvYu9VLH/hAEzownyngjGZOus9JNfYu
yjI9kOF8G6vIWi1uUy9kctG1bl3SZsnz+sg+y6T73mnpt/uVkO0ODiq8i9bEWDqxaqU1Sn0u9kam
SWdvs577b4sDZVh9uv3IbCfKdMc8qA5z4rmcbBm7nT2EUbepnMHDsxOmGRaP3HTVuZSZDdsE7wK1
2b6jiDcnMTUI2wEKk2wd8rvRGTO5WrzrOAmb7mrCctHcZHHmGtKnsyX4FMRNeJKjjM2xXYaJDB8d
tOMmYs9IKTSRRkvPp/AVttoyTtMHTvWAtdixuwSDzBQGGzF7br33M2Q10eDI9WeX8CYbfP5ucjKQ
wxuCV/nLdmRozDaHKWQ29hUuraAl8iuKy/mhazJYEuE8ZcinohEjK515FUHFaJygeWeFukjORIZG
AlkCv/M8V8axtnOjDNQZa7S7Neqx8Jek2TuhrSaXfnKCVv/Cmb16lV+4JsX9lkEAAO0CAzcD90Hs
N8N+kS4PI3xfNJQTFr8T44UsuzQVWZhVMjTWsVtqXUDjWVSz92jjfGiKCSlyPcrxozultHu9mcgS
epSJuh7dpcRE24XWh1pFdrInP2OJd1NQenddb8dMn0tkepet28/OZuRNP+4Qr/XnJsjy+ZhPGCM+
lAigaKIGTgUTSCOu37ZWV5H9YM3Lp1g6ihj3vETSxH+MXzYfhvCjCa2leqN16P+21EPUPsYmaa2r
oLCGxyQbxv5Y48ZAjez4s48mboq/pnWS3YV1Uxe8b70eDXU723QPQ6nIJ9Pu9GhEV1KaNp7L9Xa9
YWHaZgr5jbjIcCKopWApKQquEYZS48KrgPQB38xbyJDswwSWwUB/+KErRa6O2u0HpgPjYsarNAzK
x06RbgycZw70RrgzYK2y4ibEwkQEqG+EvhEtDjP+TJTN6mnoBiQAmZjQruYR3APcWEyMi8Dv4YNM
mGvUGOdf3ChNom2kPLSYxlvtI6uFNCDOvovvC1EjVzBCdo9+XQfZvRfbKEfzxUdKXUm3pxc9Kokl
Aa1k+y0tKL923miabD962re2ZTCjLcIs2oGViSK3+61p+nTZeGVMw9cSFmrfAFW1g3sN08M2gD2v
j7OIsew5CUvoxQjJwID3aVz7ZCJRolvqQhYOvIlQg+Js0jZ9KtSLO2OHFpm3I0bXPZV1KE4kvDbg
AOE7g0so47A+WG68EMLTAjIFXaWs+660vXfBhH1144fd7O+0txAWIjPs62Ey5qsX2PWimywLs/g8
hUtJR3oOMgv5rOrUMUiYGyBqXdL20KYeRtqQzEWzd9HXBQjgrDV7KK3GeWs7Uwm3KBzLT4Md8QSO
WYEkBcUo8YcFk4/wopWEl+2mOV1ZiV2OzATHR5FcGUv48WU0Tap5TepXgYhOy/xLswymv25UbVsX
nPR13JU03nwx0RIdLsBorAwJOIpzcRnNY2RtPdf2KxTLQVIf0Vu37VmJktqDNlaj97nd1OgMxsFG
O4QHy9pUQzR9iwJs9hsorYiPpV6mcG8Iqxp3fR1L+En1Sn2EBa/HY6j7DjJfUTIBW9u85AaGzXwz
J8Z+iLyu2o0t88sCc/Wdy/2e7oPBKq6SzpvFvpYFipcxbCkYLBAH4nNlRwQF+G2kyeEs6RF+nemj
YVVSNTjJUSDPw55eTCcDxYNmVAQHY5fZvYVGjzenYxrNWHJp0/g6KQomB6mMl/JB1CWLdSRIX6M5
F0xwAqYSkFBdFLaznacxVvs2TjilrshdXPY1wEtmgxAekDFh6Pia84my3+rSFvWlG0xwlFpn7ot7
qx4K/0pppygeO07vstEzq9ImJMlpfsiSKW8fMVGVyWXKMl3v2ngGIZaP9vSGvIR4ee2osMpRNtYY
smwrrNE9KRdNUqoL3PxLTxv5YpKF/NqCfi52+O3wsc1x2RHaGBBWOex9nKnm2hYqiKd7laGkzV8b
lWhxm6Qav76q5nDYqcHp+zdlk/D+gdhBDHDtaTrORTAE7aXVTwaZGcUULICWlxLYmlrrXVoMZXmf
NAEmb4bXrdPuylg4j2mbgGEQjPnrbdGXK7Ow0gPWGRuxORpmVxPXxTtgvuZFmswXeBTK7NpKW5Fe
RqNffOuV0TgLCne+J6vOUpc+EV39prXLzDu0lWXJvWqbsdx0VbngfB5YtgF9VCVD/XDRPKKOlWO2
n2N2MPus08L/LauKoL/uYWrZB12RPnvXjJF+F2dViYXA7WZ8ACThxNtcNlHyvoyYWhxMlCETs8oB
fZHoq7J5kFFqxUf05DPJzMOEJbXbJ7ipNcOHooi2sUILKRKPmVsfrVmL+eIOyJ16MfnTXVQs7Bc6
tnP2Z79u0u6QjN7qYo9NWPoHOM3jfF1rLvS9P9q62CZlhRgws9lSsyXUXclzVI0sczmbwe4msvwa
Z9s8DuZtbOiDfCvBXbJS9hUe2ENjMAm9byc1fwNYhlRaQnSuD51pWiijtUljZlQKXEWX1yLYjy7D
Mgq3WAMkbfq23U9dKNPLiVzk4ZinXfKeu9tsROiMzOYaSahqjCx7PJRizvLPqher2QzXdrjLlobR
tF/VIrQRD4tBvrd1MDLfyOUsb6EJrV8e4wFi3ByjIjnAakbyHdZ6wjQ5L5k8lRSA4NJJ+QI12/WZ
PiL66EMob4sKv3gKLAQ4lwD2pZrCEjmsQlXCzF05wdtAzvZykn7lkvA8JVk+bpXFPO5s+nno3+uW
ocmOy4qiw5axP+zTafKJdeW9WOQ7kUW6eTu1dJj49GVPIhd7S7qBb6tCM6RlO5+bqygn9eVedA0/
WAPdATpZN+bUSxe1cxqKLjpnXu9JcvkatB3d4tjIfiYPz4StbOfdZPEDW2+2ep4NFi77mIteBttc
R1G1RRnuMHf7XsT9pTL232asPYtuu6m/lvd9+/Vrf/1Y/y9IY1O0nP59OXv3tf4///UpTz4//u3L
1/xv26qMnmWzrT/9e20r/VdrW4heih18z1mjm/J7aSvlK0nHgSGAr4UmVpKi9x/ZbK803R2wcDQn
qYlxRv6rsHVfCQVbnOYtjVKiHGz3rxS2tDuftdJoXrkUD0L4rlTAjZnOPW+9oHsoq7ytD4j0kZ0b
UxYT6MTUR6ueKMCnQq8ysHw+wICojjFlIcqNcEmjexzLrbtPZIP8ua2wxBrG1OkOOHZT7Rzet2Zj
rJmZtZUxkbnyvR6RaFHE02/EmmrndVwHv0WWmR7tqS8uGlzA6jAmc/eJSNUsI8HMj7PsPl2qJNtb
vmYXABmf3w6+x+mjayrIlb9UM+M/lX6eu9uRTSuqnGixkONiSah2cWFZ86nvcmev5gn2UV8n5gMw
2B67n4jYjRiUXRblbFtD+2msqCaiV69zdoLgszt7ULI5VZEvSmDFYVocgRUk7IFxyeHQTKIuu8kd
GSIJd+YcKWXl2NZuak2LuSdFzcA4qQ6nc9sWE/CqpEqXvdf5nNIybwr1pl0idzk1kzbBRWpsCtlN
LMsaI0UDbCa9m9ux9+7sfIQkj+uxdYrbKC0dC0Hx0joHGiZZfskmrVb3SWJp+2ua6qZqNoz3s+mL
38VIllAS8xplHzjrKXztCMAaOz1a7FvlYDtQrUPuP0S3rgEZtUoJ28J6P0pT15d94AqcczGIDbng
+gE4YG/QDrjxiJq9XgGErR362b4J1ZCQ/lLgXSwxUHZLM7O9HtjS7kvRjNRnvpkzaMG5IpMDIMnI
gO+12xbav/GXSWfvcVJn6QkyA+5UZ2gi87Bi2PvPGTMR3lmiyHIkNRwhqt9EmS8t9tPeGNjbJgR2
+1l5TVt8RlTS9o/BLIR70EkcNJ+BpXTFdTY1tbn3TJ5k1ZHAxxAvsUNezgXFST4cmlpY7YfR85Bl
qxSAA1UQIIP7rHaxAbTtosSWZr19Zl8dnZKOup75YDZqpJ5pmmD1mTv0k35u2lNclSU21yEJuyvT
xp7YF45cNOmiVUMabjCk3kXjlUt1VVimc77UyKDizxMoQ7wBKw4E5VQQL3foKIbi0nLcNLueY7b5
W97seXymCxMXF8IZfP/sTwn2WvJPYzSjooLciDQFjcyx7YTTHUzdTe3BduiU752JkAWuuO6xFDZl
jGsL32TyPnbmBVwidJsRkGvOtLW2VtaM7n2KCUcNAhj1pN3FOas2IpVpyQG07ZLCBXOrl7QrDlle
h/ZD4pe1zLGxLUtqbWI/91LEXF4rbwvfyRFSWlaBP8kxC1vnlkSG/Yz1+GoaDWjg2MJRPdcebYh2
yszbFgxwuR+1npjQOgTLc8nwnVihwTQSVinF8VRV2ZfC1jwy/uKjliyG0bwPiRj7lAyoBCMLEgFK
dhOCRGl6eXQcY0M3dkvYafZkU3AGfpMewSFRiQWaCRAaxh6/MozDHLNdNKAKuaRp0PRvgzYEfFoC
HKc0bpZyvPUG+jCnCPMkK46se3XQLXkXD2mqmuxANVmxxcvWxgTVXargqxFiv06zvfrsBBk6TTJ7
GYz4ZejcENFGp7sjDU6fqjDM4ZuFA4gzYhxK/9wNM06dyku1sy+dAsVyEYvSe1+2Gbrf2IvSaosQ
M+23dt8jQGTkE/rnYo7Fuyoc3G8gI4oZui3ymCtfUIDvXSeh+YPIpZLvZBG45lRNy6Q2mfHhvJXF
kET7IUYvBrvbTFRNXtPgHCqS3gmvOSoAsNZaqeo9dTHc4aLO4ltVaA3NpUglBLQkR+S05qrk83TP
RVrY6gcLqWia5bo7MnnP662b2iw1RT0n+SVtPL8E70BuCIiTEd9RbtsY55rODk8pudzNBeQWd0Ik
NU1j8Tb0l7LYqwFi0AY+vEnPpGevRNccztRbqy96B9GTrpCEt03WEGxXjsEpj4rau47Y8Xq7IRS2
Yo9lpQ9q5jWxJyeOT76YsEvOrpjRjCD7q5ZjMoEM/epmM0L8rvWy6DJJK7c/lcrngA7e+PqRV56e
booUSu+Vcript/hmlb+bucqweyOo1nsvWfjSlk1vdOvXpfdNyX7C12kwsO1qO/LbmptiVupy7j2N
jMoe+7566zkD2DDoHsvwdmytVNxaYT8DHW9nKhCEgpiKoOiG/bUydu1cYmWP3rdNjUYwzMOpuExZ
mOQ5Tt0OsSg8Tjyeg41faQi6TCHZrjh5jpuAEGvt1IJJgw9QXrhdI+L97Kd4MCeWpf6yklXLHUQm
chZgqsIRdDEvDRaNdK55NaKyrmlG5kpidGDKjFvJUvVo6Fy3Kb3SHATJLnUyezk3I+i767CK5/Y1
ICC/uR5czd+6CT3da5mrGmdn76T6NyASSYePPnS/TdYcR/uiaaWzjxwOA67AqpOHUFptcp48w/B/
DqHLnjuZuN1XOUD42I3awsQyKcmCOy0D95sdy76+5pyHETuDDI5EhHYO//5s+gkzCC3fnRR2KN8G
XWrRgJjdGQORK6e6uXYsuprbBokDLYuA0jrfERocoZtbRN1g1oBCJtCSBbwVd9NSK+96MQX/bSQC
HESZiDEZsBkgOPKv78T/t+2xmd/+bJN9+9g+RgAanw6Nvv/IP6ZG6hX7Z7Jog3UHLaVma/uPqZHN
1Eh4aDaYDbJs2k+mRjJ4ZRNKotiO03PkHng6NdKv0JeTG8b/+CcKub+yuX4+fveYFvCrmGspAkkR
xKzjqadTaojRvj15UbaniL4vJWYROxEoo900+MUA9RdHejmdqicwfDSysn2Qxzepj0fDku6dk/pv
nlyAP6aWfyuH4rZKyr77z/9AcPKsXPA412TICdtfKxPy218O+2lSIeODJLgvaTqB8GDba20nz4Ie
khTpekEr3g7eHEaPfpJ6WJqKpJ6wlhFisEtnX9OiygjAOgyipnWVuw54EzZeVc8EAKf7rkxGf9nQ
o3IxV7thftPOpsEwWMpkvrRGswDlb6DKnRB7QuuKWYq7fRvqUdwJmnjTsY9NXxyCaF5dYWM1opMc
V3WCo0xcn6ysL+VhCVXUnoKQpsiVbMFKHeo587D/67KU9D6Herlq58FVVNy17E+NHy36NNlU2wSx
0DM9qLTlwxLZ3Q33tBRQ1DQu4Kgr3y4Ws5ubiC42Hf8F8+0yAV5rBhF157Kw8m+8aVW+nWriPHdR
bEPJzDQK7q+znfjLSunBepzmXaPv8qWoDY3oICnvfSiHLc65BLyr1wHCugITx2ACJwb8YbK82mYq
L2KgdjBcZlp8ELmHyvpUtkzc9na12Msx4KtCMy80yx0KPqe8a5wRI4ytPEDg0ZKLL15ZkRwxjOOI
33N0YtS5RTmrK08OLPHKL9zhIhZtKInUM1ofyqzAsWiFmQIFAUYMQ2rk3wryYwreZ+FeVxEe2IaA
1Gif14pmVzgHwYL7tR7YwdeR7e18vQwPyVipbDf6sZXvS14Yd75vyDXIF1VMF7E7hYCzk977GOTR
2BzjyBkYEvoZOJm2lbDlS8/HO+8wYcBIzDZfbn0vCzFP5xMxBlHoiOHMXSqsj2mHIAAvjI5ppS/W
ysdHIfLGq+u6v7MSemqXDKGk2VZO06hLbRZRnjNDpbYtJ2JCL5SOC3VJIFBR3iLKCKbrdkS4foj8
BKYFWze4oEFix+AdOy97q20AeZsy9dsAQivsSxhxbfNNGyWzq2jk/0jTWPcrvoFet5/ZAzFpq+ks
7RxZFfNeMzCGXl0VDshWaOyYeBy/Obl5Rs3K7ngr4ZiOtJKcc1rirdx6VVZWJzpDKI87necPxrHN
A6p67/0owARga1wSmMkwvfQmpSArjn7XqInnRTNZCowr3+fULnj0EhEza6gA3516sM4KinAFasIG
nVkjLg6ab5D6HLldnCWLzrIGlb8vuhivuC9yE1/kWa7FQzAp6A8KRHl+qmbcUK8h+wl5n6qa3BxR
dWgswTgOYITYcNpb1VGGbnROUXnBbsTytsFoQEGKZbR30m1DsWUWa0JSBZLputBLHZ1Fm7jWwetb
zEcBAzpvlzSzqO+ntkfxG0pRxWc2hAVPP308i0yQFk+O12oE5MhuyKvpKAUA8huydG+tPrLqfURn
gklGusLjy0pNWGLbmc6tfss8zljmlhxXUiSvBK195X8r6ckxrvZdZbm3OrYXBtlC0QaHMRx7qj0P
MbobikdR2eWyo8FhZbsoaIj69vUUuLCJMnCyDLFDddvrGcQtN2VyI2qu8mZUVXSHi82+7exZTYdK
S0xVWaHIMhJOiw+44TwbynVZfS3rLkheN2OS9q8DaO1kZ4yT9Voa4ze7eaIWv2rRhTPZLfamzMez
u0hVnXU7TF/7xcZaFJalLbdBPAefWUEGyJfCq4FMaod8y0Z6yYMcSPE8LIyL1n59uqiD6ZMBK5Zj
v8f8RzJ86w53lqCHjY2ToBQQhyLeZqGQgAIzcqM2RikT3SYzxAlALXlYvqssEHA7VP9Jc0xE3g77
cp4bCMEGuPVG9pHv7NSoomLTEs1Af9YyXr1vAHham5JfhpkNFtsXu6iab6094A/2cuhA10Tkls6t
rErRLTcCiGBy6Xvt0mxZ2Vilkfi73im1ehi4TNIhgJMhUusLVTki517u7IDkgpQ+vDPUeUZTZHZk
jpYjYpZi+hE8gFsG7wB8tuVpQLu/XBeJSYNtmlnFA9eChKkimr3Xoy/j8Z4ZItAqU6zMTzezoG2g
FAZ34zPZxcnb26bezUVHTZepgm5xSJKav0d6GZQ7meUhLJ9wqOFc53n5GLUxhkYRq6ObOPEnMpzG
j108k3QUDsxkYRukeeZgX4vRSfC6azEf+Nl11rZgRgesBs1OUdzDcfHRYO10WQAAYJqzICegYw3x
hxLFYNZJ0EItKrXaA7t291YoiaFwQBHDdCIOwaj6BLYFvHi85ZQhBvE2KThJ8yiboQZ4NeG+hLgp
xTtdJyPSshyN9FENPmkGApB0jx2CiujoeYIgD+Sl9q6e4i5jyqe5PwpcXB4kCO6izQTfEjoAtpVk
E6dt12xMDe1lx+xusc++m+DFgVDDzKlH68zDztTe33rRNCJUSRKIVEQhFcu+GgTQlSEYzHx04gVf
NwWbBQuV1fC6barpUsZJi/SE8Vy9K/xgco9i6PBoGjPmeElH4mXXL2wSsoRi6CN02Yy4zAMN3I1G
2ZCcRtGtdue5moxmELfI4FxTArT1pkAj0W3cgmCBj8y1auva4r0x4LLurPS948QlYVCj58/Xf18s
hROM2cKesXTKXQPwRtNs7SSE4ZpNsNjkg9WWj25qUW6kgqd1x6ZjzC7+HmYT17Iu0n1MQMP0ekjr
4GZ2M5m+Kzt7iY5/z4os7dBUxvuUOZ9ETNPC9gB4yIyWuVu3xmekTv97zULfP/pa/WA3KV9sW33s
Ecwn2R4jgEX4Fay96ScyziBwm67KAlgICeIYdBInXdj+B9al1a5dX+fp8Fqq/JIONek6DdrAcd2F
LDHCXLCJ21bMcDQb9dfSub31c6Em09T/aOa5w+nMP/1cQIY9CaQ922d6WV7Xg3BvSUqe9wN94s3P
d9TPBaTfDyWwiqC2dFG0op1/fqgxZWakUjrchm33zZgg/nZVnV07qmZzVZGWKBLoen+9WPz/c2zj
UWP9+7HN/vPw+KVqnxaU6w/8UU9q95XkUqBlht0oNTOWf9aTgXyFOjxAZcZk28e/xF/9MauRq3TR
QRXII+ZrfpDRT0e+Yvyf/2Exq5H81DqtCQjgpk79n5eTyOHpn2n+wX5RUN0KDvT0rhyrlslK2uld
uL69nWWiahEFrvqRlf7JafnBk/m9YPyX3HE9VoCk2cWNIBlf4SF5fiw6SROGNhqRNl3rywXB3YWd
Z+STpzCI6oXwpNirNyRJ3c0S8vDg6W81JJaqCSt8ntNDkBPbYIHY70OCN9MYNY8VpMtF4HQfCSD5
jBIGb24BQYbZQvgm9p1uFwd2JrFuM4SwCvE1lflw9/Ov9fxh+/6tJF0B32e+/b2Off6tktCLuVZk
xkyTcE/JEsx70bgAr1IZ8qYwVv/V7fz46udHfb7KcVRfcECfmYODBF/aL2TbVTRRGvaEF2ChyA6m
Ktzt1Dr2nkLL3//8UKsatn5y3cC1KuW7wlXYJ4RCNfv8G/ICEzTVBr5hSCd45GWyt7LFnLqx8K6W
BYAWhmx1mrHFQTqhlu76FtJzFcSPdproX91HL04422aHBgxfPrA97Gru+nGfLPCTnSXDbFti1zqa
zJOpGyHMeM0HTJTVxcD+8YZsoOzw85Pw4qCB6xE5i6KI+Fk8gNJ5cdBlEiZ1Y5hNvjd5X00r+6tK
VQ201gWWzpwShdbmv7zKL0/974f1MNcQ/swC8fIya3K8fDy+NtgrwJxqRDg6eNK/jDu7OQ2L2x1T
d4RAJeS5qN3oEFg2YsaAxAmbnCKz+csnYfVkcDdIulhrI+vZmccmzxsLgtsuIArgiCBjANHjf4nD
djqHJsTdbv+iB/XcnYD1A5E2r0zbZSiNIeTlEXtLjZMfpHKXDct0qwOyu8yA8TYKgrOicf0JM934
Cc3uyqQ24u3Pv++Lh+z3oxOpTtfve9/vxUOWaxpRqwN5x5aX/K+6AcjA4Du093i85/gX3/UHtxiT
d8VizDclRf7F0YQcaxzn8GzasDE3bRY7V0XKwliSYWBXxSebpewXd/WP7i92Ij6PuEc/0fbWztyT
Z2mBJO6agiuKHJx4E+q1i8It0wtrID+xpPAma6NoLgeU6ud2svNLbXMLNmNNAowTedc/P9/yu1Xs
yVKznvFnn+fFY5YnpsqMBP/Qscs2BFBVaHC2jEN4IeEwr2DZtd0aO2TfJyUsQ6AfEzvuKbipk3O5
vC2Ho8ze17V4Xfgl9Vd8ZtTfbQIrft9HMGraeV+S3zXx9GSW2OvOfFMz6Rv145zfDz2TL0lOEYQO
cUJWtK1EtYcWt63C4rOXAJUog+sqiI6JAwQtPkSwJseJeBqli5MVj0TujDTx4K8P8iJpIeJCt2Ug
e0d7Y9/w2Zqsu0SWehmpCozYDL0iXuAHh48O6uCYipnUCxuLCmxhpzJf5jmet51AkcNUz+WchCT4
GEbjoaBtRDBnmvuXzNeyXRx/KxwN7JHZ4wIATYU3PFjHNKXBVVRngVh8grih8jcp2K3SQksEwtDo
eTsj4Udqd2iCbt/H7waLUEv5QK9yO7fzrqTLMVBVAa4/uCEDV9PtQmh43L/bosqu2pzyqIY1VNl3
YeTfgM6/GgUs2TnHR5Snl9WqCmxhYHE/E0Gg92vQA73O3ZhVpxa5FMr4vUBOsllgRbXR/yXtPHYk
R7Yt+0UEKMyM5NQFXYvQYkJkhEdSa82v7+V30q/yvq4c9KCABCoyw53CzM45e69dvw6WcVW+/xnU
3/n4YgU/aLMXaBoeusS6yFZ/0/gBvtiH0wNYs0nYKJLuA1k6qbQo2VUAIkRqj395MvX72vZfT6Zi
82EtkiZHs3++KSLMiyHSQOaTD7CpTHebh9ltaszD3OWAu0uiaAPtFpv64d77ISFz0/piFYVoBJEq
puZnQFhHBPCT3IOlBOEluAFD/0hP6MDQCpHdM+lUheV7w51+0pv7lnaEar9j96CAkzExxbKyKsKj
Px6T+8yqJ8IMmkl1cMRJEf6m+s96yjzEGAfiDRYmECSLGkDlq6F89cct0lRkms2uLxEFkLMH5dTT
B/t3PO7N2Xxh3gS21BEHtMHFxp4wLBEP9zMNBDGhQV2MTvfcy/A7KKozlR+cuY+wDnYdRv8aPE+N
QCEGrhc73SWhdDZKcaxhKE4dYe3M4aiB65OFTn8xj/5xBhZjh90mJr2Sl56OHnHJPG+A1I8VjVa0
uerGqZp5WNl64/CG3WM98MwuyzDfIpw6oceHsgW2Iov8a9SaD5We/mhuuSUtevPvN/+f24DiVHc/
+3DuQcjErOhPi9yUaMXkDKlLqDQ2UoFO9DG+vz563Ha7f/9V5Pv893PmottyTRxklol/6Z/PGYJX
B41A4HCrFGkcFXj4yKAVr8qB83F+arVkF5HV6UTaxrfKd9qc34NvPzGkfEEsoK1Dzb8UFmDbglQn
1DnAqct7vnDL41bBCzYtFlINGn4unsPeWac6WY9dkz3M3PY5JYbTop8Rp+ajOQDu03GczPqjS64c
92qqnkv6JVbBWtoiJRDw+lcz3ZRphIWoGEPSzYwp9jOHOHCwY6DZbFHtbNJDLWvjS7Lw/PSJ8cdj
XP1Y9gUVEokt25KlN2cTT9JrbXuWv79jP8k+mtWbQGLSJuVTNKn3Ivvt2wHJUNbRd2pemGg7yezU
GtoJxYEXIFt3SAjKs4mVK1zeM92RP9AmZxnOtIWtiE0gCZKX/KpyoIZzsA9MCfJPqn3SgZMkbDZt
45VttefIbXjWh5Mp2o0OSS+9p6QH07uZB1uaHx7YFW/Owm1StI8R2+MUlBlULP+bf4jPbgwPaZc+
ihatLR1ZtCWu8TW0EnJueGRJfXJbYgQQaTw6nVrPYzWsYlK8AO4NZAqL4Embklc1H7R42yLcX/o5
2cSt9pnImzHswuzNVdqiyaZj0VmruT223XQwHL5PSwoF2bM1rYzIrLfkhF5lUn1yZPNm119Pctqb
yIhqf1eMryK8SK6l9eLk7TmPk26F+oegW+3V9JGXvMaZPA/4RSxfvZU+tKaxq4E4je37DKg+rokY
79WiL51wWc3yUdq0/lO5reN+A6AaYI7rNX6zjcCUFuOKmG+Va14gute6ekYDe5yCkWiC9BlhExvd
upWX2dXOky4R7U67xqFJWartmBIqzWzBT2HsOQs8J+C7OaM8hPVptn+bKfP6cCNEuFEozCV/QzmM
wbBRBV23mK0W2KA4D1H1nt8BlSVhRerMYRJUbox8dQ5+y4jdT+dDay+yg8iLcE+k6bZ0a1A61ip1
3G04i0WvjQsbvlVKCwWkzQ5LxjJqtL0xv1E5bfzmFhOlSNpfpQ2eYXzmlfRMwGhmaT7KKn/oJuOU
QodFpehJhhQBot5OPcs7Udh8vevqiuoOkjc3AYC9kgAtGqhBqh9iQ65Hrbg2ELddpIESo5PIkuWI
izUAzBpKdSWxCG3kqWcC2tkfmrpFXeRBS1ijB2kGFy8dYw4UxSGOAVIOSN+QwzJNm59i/sjASnbB
cz2dGtYaxs+L2uoXfTsvByk/MjzzNP4lo5A550QKUBNt3qaEs+mo4MklLmmAnpW681klDjo1Thv2
r4z2YZjeXbbYe3UenfE2G8lboIfbKJAsHgpoaXK2ImjOISIzyKb9aK27ut6Wd66rTkwhMVpEAxbg
2m254fi9V372rsnp7EOeiGNt3Xd44YgjGCeJ7JyYcxoMayxqtAbM8kfEzVYQ47VkELge7hkYqRst
OmTnpugA0qmfHKPSyHWIp5Psm61sw720ypfY0FdlVhMNavPg3tFS6sIL+ZNW/k4RIk8wDG/0EPDU
lvJzKOmp+0o75tzb2ECf3rXL0e6e/DuPJsdHMUWhh7J1wz7z2hMMYrB5OXN2QOaOvGPQxCpRNYPJ
yv1L8S7+WVUoGqEUL5aNbdU2oDM4f+wn1l19Zaeuvq6QLKUQ2tqGHjHCQLXImq7Od1HaO0QrONkK
yE/HYs7iUIrUuXJWb4F2tfKzAO31BkoiOyjmTr9KxPz4n+KaCtxvOCU02Tou5+yjMJqWRLkOhgyP
oDQh7QtzIFVAJzo3SfS1VWm0lXQMbUvEoATfT3WD5UcnILEjgQj9pfmc6uXES4EKVyRemqrhbXYU
TYQhjYurbrrFE3mFPojTgbKwS6NxS/yT7WFhr39YQEl/pnfLTOLfN+Y/2sr/qURdDgAurStUF0hE
/rkvd22FczGlUdbGfQ8MC5aDJcbwUjG7XKF/rTZ9TD7jYBgzzgZHbpkp2R5RraTYBq5hkh0cqQuD
y3bVdkL8pev9n0bAH8dT16Xjq1M92hJ1yj8/3kibKLL7mNI80LtD1zTCYx1izh/AIkYPmO/x44BW
LlrrsTNNOGAz8GO/7X9CJu/oiVLl2ZKEBgxJGUtlYO7n2ew2CSYCzEBxNzw1WTv/peC7f6r/96e2
9T9K3hIrLjpcSl4/I4Gm7SWpe07VTr96xBT3VA0BfTQNMZy5SaAou+tI+0uN/98fAYW6BZSDsxYt
c/f+/vyPCjhEhZGkg6NWbtyVF8RrwAplgNY8EBivDTN9MCorfdfisdmYUVn+Bbn0z+Mer6dhmLZ+
L/ptguh0948r4KaloymGxvRf3Rnwue48wvwqDlUOu18zfutB7C8Njcn8vz/P/8vvFXdQCMMwekuA
PP75tTO4ayIoCOwDte+cK0f2nzaAl0UXwCSZG0fsSxzNZAzK4f3/6zf/2dIiXF5oBXQ+UMtOsVOm
RkjrrOCjarAmFYgtwJ5M6L4t/Gpvf/nV96v5f5+3/1xtMBfgkUxD3P0R95P+/7jZWaChCXZYiNzZ
YsWN1lr5nBLxqgWtl5JlItGF5mSNo2y5pHWMoilZNxlk1eYrCquFPrWXEalFR6lklKCzFTMV21/V
urNuwfr5YbHx67MFJT7J9/j4PYQdM0vZ2KB9Tcja8NURESOCghjW5PzW9MJzI2h7UjtgKF1rBqFQ
4y2OHgqNNmpknt1s2rkwYXXLhfrGosj5Zzaao9GQJ2vhe+pJK8jJE7d+y5Dw2tY9IB/aDCRWhNLw
qKLiotqZ1cyMOYk4yLbIKD1UDRvm90e9OiryHNMo2yc1RNzI/lSE6+oVoUAmbGJJ8jAGOTSvT/9+
J/6AZPzXnfizn2p1tJGnIOO5r6wGhriwxu3kTsQg2Hp1U1bgbuSo9StZs5Q26disaTcmL//+Kf4o
7O4vn82gjG4ypRa+mPtL8j8eh8TOVB5rNNETC+k6hRegpNA0aayW8i/78P/yhUHugJtQKPekUvYf
j54CdwSFAEdiKZr6Cm8SjTebd4vXoDfreDvkueBuW7/pSzXj3sGvaSKITafmLzvZfaP6xzsgTF2i
HAGOQmMZ48k/v3SR8mwEilYCkxLrFE9t+9qkMidEt8hORpzmf1lp/sBDcavvr9tdUom3jznTnxC2
dIbCwkHY5Bw6mOu0LZMFHzHxkL76P3fQBOlDePZPsAfMjR90kNZ1LbkrypuseNfbNdTw2q5wt2Xz
oylxJYz1usbO8bcLY/2BALp/VJgUNlM10Ek6Te4/2qGtk1WIebpgDXFy3EmrFeT9JG3irhHukQ02
pfONw7qzKcZ7rIVdykstBNjZeSA3jqnqkOpQS+b+WY/6MVpWQPRrqmU3h3TtT9MS407z1iCJXiut
TG9OV9nAILvYhe5jCU6t9ZiRZ46QNIdBXlvWl4L195yL1P+OiNfdUJmaj05lzy8xUU4Msf0IBr5V
EHfiFjxY0RQMb0mQRXurs5s3WsmGN9iODgLfGIpvrSRQetFFSDMWooIetmzbmpWtHQLsN9KI67Wt
lQgD3ZIRm2Tnu4mxJJytD4z5EEBR3U4xjp/GL40v0WgEdzdWjM3eES9mLKfHtrSswySclk5QVbuP
kyWSFywOOWBuS9+gXTZ2PcE5b0WViCOeguLSGKLcdD46bIUi6XeFUZ04Ki4AcWxcZ9z1uX9p26h4
D8ssP9Ws4scBLdoqR2zgQXIqH1pk4AJObUgmcnb3qsaz3T600ZiLrd3lyRGWCBlKM79dB8IfOk9B
MeqbrPSh4/k4e25VitjpIGQJltbUUy9ww/TBN5v63Imw+4Jgmx0FJp5dSXzcydYSUOsadTNqJd5Q
JIpE1FuhxF9uRdZKlU4RPmgYQpZo0MGe7eywmtHFmKJhDp93tTFj4AzhwNJvMPyR3Mu5nwkEm8a2
9Y+mb6lfTKQC6x3yCXybNedGmrQZGvBhl1thFS4ziLa3sNDxNWtx0RFoVEbBt2t05SdwF/wvUWMN
E80fJX/ajpCpuldAJepRElxTj9Ercvd7B9qZ4bMmreA5dHEz4AywV2ZNKl2rN8bBTwt9XadDsk0J
v9rOyLBOWlZqpA/ZzS7ltLAOTRHsQ8I3V45fJ89KYIMxQogDJQGRHKHqaANyNNv2kxWs4Qz0e1+p
7sHtyYftK7t+xzlgHICSEN4baI3vSWKkHyybvmE/fQupqWk3YoP8lA6mwGys4Nva/Sg5FOLzXo6o
7ice6cT+6MzG8AK7dw6jHRR7VWnounBKJyS/ajiAzdTcxInTbDsBD4dR7XAkdNbk9knFuLnkJJJy
JEKYlH1aISJ+tKHBrXHb6Qm5HtyqCBss0WwDW2rWQaKfkffjCSPnlK1foRbMuucYTQ7iMy5HmkT+
a5b45iGu0ObX5VAfieC7J5DU3fzcDW75NWqB0y44HKKvmTiyJKtutibsd+SDr3Ri04BqN3R1beQA
ePrI104mM3tMM56zRVcaWBo0W7zovWG91xNQ/Spxyq8msQnmmFsNuaiOgPYwo2d97ht+4I7NLZ47
CI4bJLvdi8VZ5GjXJqFcvByPIAqaRzRZRFgjMJ+uQ14YWwmV4ByGbgOxQDjjk+BGH7O+So5hMyNd
VQYPsLj3v3TVt0/l1DaX1DQQ6ob0dqMw12gahInqF51fEglW1KH22ddmeunvv131Do4HG8z7gBaJ
UHZklmE0GluRaeJtSOLgg8FJf8o1fZKLvGXAYg7dgI9HZR91b9Psriw59Ec/tNRB96uMo8TQb/Dj
hysjCggpLjI0ZUlC9IOBn/sw2JoxLozAp23foBTFqOH4xWOSuIwqXDnqH3LGXRrqDknrmSafyfYN
dkOh5TdkthQp4CPnY8GNeSyaLH71kxwqOYbRu6wsJGPBLqv8C1EtEZehX9gESzMirWY0z3qky2Nh
YUlF3hbIL9Kro+dBkmw0jk15Qj7RXGsB1zdmQsI8Q+/7V1rS2k7PdSJ9E0VerOPPXYrSAVR/Mvjl
dbTz8YJHs3ugSiK4ytVrpvOzwueTlxffKTNqUNmuBKSExwbrHD4tBspsrESoapLT/6FMW9J/MpTY
J1mNxrNVunCa7WDISKEjaOy30XaW19Z55w29mVWLiGfCk7rfi1WY9AM1Ig6BtR7G4NTtCcHpiIf8
IRhyuE+1NYszQ7n21eKPeG3rwdiXcT2/tgafHDUfSVg+zaCBhtzkn3N/LAiWymX8PdnmzNwXM+SR
pjh6ZkP0RrCMEnLFly55witDxa43cqeedC2vrs44tJcqLOfXxpqQfEFEpxWeG8O1c0LgWESdkw/C
JaHYQLDJ2ikY4AVdTzZNZCQnXfNJY3SCahebwcAeL2xCNrsQsOUdJVe6Di6ySjhHoumNZeLm8ti3
kbOJGsN+cGaj3ieVkSNdJnc0ImL9Nod+/2g7LKh9Dz7a1ad4qc9m8kKIdfmSjHlyMZKxIqmpmOi1
tuMbrzajOsz5ZBdgppp7XJlmBzh+ymfxLuuyfDT1WiNDoM/Pg4h83hmwqTTaAvPV4fvg2QMkvqrr
Unx2DS+BaUN4WoRl1NFmH+kdptyBNYzB09jQtZLpL1jkl3u4xFDlV6FjcOvZfomhVOqxx6jaMCgY
3C1ltOfE+SGU/BOs8C27VPJ5H9DRuVkJabDdjTjc9jr5n8VlRiGck+UVwx57NeGG99rRii+6tcvF
8R6bbL7q6bOpr5vxSjdQn25J9TTqnoqwPB3yYE+KAoiNbhloWyE+SuslaH4qDG10mYLp4ndXke61
/FH5+sI2jtJoV6gjl5gdYOUfDXIE5XcxHyp7F4dfnB6XQzPuuspcNjhoDVWu0oCpkmreAsGJ4jIg
RqSdsyFoGnURvINxm4Nov2/7q9y1G7yavXMeGutBi8QyIsc5tNIH3Z6WIZPOSD8nwWfiW0SWzSs7
a5cpSXKivczQP0CvL0mzCuJ9E/TrIjdX+riP8e85ImLxMpamyaSjrrmc72b6kjKkTe9TcLEdXKSV
khuQLGXCag+ye5JclUH7hsdRkS/zg90WSpT1Y4oYNww72eSvA/NhQLWbPLOcY1cjqxFdkKURX6ZJ
lLoU+kN/QDt0jYhsMMnoU/l7GSoPmtnJauvTmNvLjtflLsYdCAgEjcI8kyXrpA/JEwmA4N7nhcm9
qfXsbfKnJX7v46SRzVXXZ9mkjy66hXZoHmI6pbM/XCxtPCQNXtceGW3DleYAP1XdsSxIOM0+s6h5
zrL6LSbnqCfuQehAefzXOkYnOo31EXM6rJTf6Vyd87bn2WSRHUlc1s8AlOgTW0+p221cSFZpyOIz
Y/wT9Rpx0sbUTTivpHpmX3F9DbJXg/NC2kRe3n1xOl07irCA4CQZ9UsO9e2wo7v3I5LrpF9CQn1t
JMt2pRgI1PvurjoP6GsPzG4MtfPlDHslOAdFukmxpxs5NII0eQhBCrVVfiZw/tnIAoLqeM+sqLpO
JdFguXbW50NGeTtrmZdHMPylXJW+thlTOZwwOC7SALpAk3yHVeZ1JEgHcbyruWKw+haApODgWxgC
r4bbkPZKF9qALWO82+VDk7sbndEC2AIySOUCQw5gQX1ZAD8QtX2eCaSyRmehpHVomY6U5S+XuiOx
WJUQvlItI76+4I0lnL2/8pEXWgVu+WbrNyy1G7q2XIDKG9BOz2N67Ue61uOwYaiL2rS8WPfhQIMd
2wwvIbZ8XNhiE43lKasxeAQ9VT1BUWQlWgJeU0rk03A/abzQmCDsg4lIQTSxDmrL6beD9lRPWJgT
fckZgDEkmMP8mbMTUweAU8VWa9utDXiaBGL4e7ic56VRQ7uHzhLNxGs1LtAzg4tM4tXPbJCpVGwT
h6E8CeGvtr3PGAh03DjzUMbHgJQqkbxnE+XwizX4HokSbs7q9xFhxC6YNaBJYzNkFsq+4DhZsmj1
jpdmOtqa7qU424fAfG5t0vaA/QbjAUbdQoP4V/rVOit63EREldxXC2KXrOrVhaDEoxXG6TKz4nVQ
P1T9c9a+jpG9SskNdRUJX4To4BQ+hqaxrWpzkSXN0rwnsaTCGzjzU2ism75GSq3RxM2Q57ngWVi5
HK9U+AmITa+aa0DUfcoHiY2fILgouMdFmVJOS2+6WxkwbEzpb1xhC0c/1Pqb4Ty4WbGQJGsPPU/r
zdGPfveLlCJVnIbgoFXEBjgbO8480GskKa99M+JLByu934LXWrBzuea7k601mok1pmMmwt5oXzm+
brvsnQhnw9/74yszWpjQ5DN9VrAOwc8AkFjBCYu695yEOKILFkN8qdxD4m4D1gNq8oRI0bg5m9XK
iaNL4Vxi9Wy207HCqZd+FIycdZhj+dPEJh8M7mpok01A/ZrYw70Lt5ptc20hT8DujDc7WtSsvwUY
SF3yRUhrcZhG2WTpRSRhKKdehdQ8Xb9Q8UduY1zR+I/5nwlFSQXnNC0OtPUZft8hUqALyoK3HvcH
iCI/erLD5yB9tI3HVL8WJOXEFeKRO+hEX48IQXyM4YV7tjWc5RA8jPoQGs8DkWFarnOCuQ3WT0bm
DaOmRTGzgrTPhp4s8uCl6n/X2dFmcl5jVNcJQyoxXsvowKyZzHZcVq++2Xmxe9ItbS/wEfcV8lAY
LG5oeuA0lm1g7fCnbQW6Drd+mAR2STt8Eh2akkiuTdKm3OA7zw6jK3egOMFRPqfdTxcPayOKnoC7
jby2Y8m4vck3TdDs+8Hl+n7jyYNGNq21WkeuMiybkTiagcrr11yznodHYZ515qPD9J3p28DvFgUH
TIydIKTTZaf/IlBiUbJEFLq9tAm5wnSxFvIlreXCFc4ycwlxQQWFQZ00sGvF1DwwDA8e3gbe7yZT
LhoWc+EU4po1ewtYQ4I0kelLx71mYoQl6mckQcV4h3WF6oSgC3M34pyENbn2nd/gFBdF8dKSguP8
DP5XMWRL6vCFkchVOp+YTFSj89Ibn2HbLged9uv9PlpbQGXoi59l8WaFKVqNaSVp2vZFsQEGuiqp
KiKsqj4lxXDr1O/7nJuup+n/GjMeF/uxMn+X/jttmuVkMwHOsgd4j5SFwcVMp7VdJqx1knwtixgm
Zx9Gr7HzVVukFENbNMjXNBAVdeSKGqTI34/sLDmexjVjXsnq6uM7/R0Q9Nhrz2GGRprzk9Buovj0
48esf0jI1800teA4s3XMei1mbaUbs5fXN3S9cWhsGO6vDGurobJlohmPL207b1qKFtXM67hTSFEO
PdnMlDod2rkCgEMmv3X7U8ABHO+IAwREeOYTg2MRHydcduPJzMnTY72e9Q9bfjs1Ba3rYqoj2Z1l
KQoVTprHdH7VGsbu+EtWWKtK3I4KeQqVzP1sYnguXbWgeox1Wj91ph7u1Vc1T/tKXYlg84TSvDEg
1zF4ThuSYh39XM39Ki7t5UBYNvqUF4vsmgjblVl82M1PnVYPKZad2crIfKx3MyeUzN0ph4sqkPwF
x5AaCmkmLa20/QKxwKBy2MLVwUS6xNfpJYb9NqafAeyPfH6SnXnp3XZVwahs6XDEvethuiSnEuWT
CSOSgTTqrX3OjCmbT0HOFjO8dtWFasRDs78udZLQbnllvYVF/T6Vu45Ln8sW6Ji7NOHQYMtZFdpx
DJ9GFPEZZp7pmazDgBMGvjNSbDiU50zgwaEB3myBpQVRfwqipw5AG3Na9yjdb+mPq1HMXueDdC1p
RD+Q7bKVxQzj4Vo3OxH4NPQYaJr6qzvG574tvEIasIOLKxizZa3slyEGw0nQsUV2On4mjvGY0+vR
MyYTr1O9YgzppaSCZg4yk6l9oLD2AobEQ9RifBVrF9VFElWfsBG8SBdy1evRK37bb6N6m8aLcT/2
tt9jvh/ym43ceCAIXJjkGcS9/WkgiyqGXwD09niiNvQUF+UMKMEnsnU2DsUgOdBHPmlm0IjdYasp
daTlvoCz7rmpvaqg3K1IF9rTltpXYb9zg2teN55MnKNFbohJ+HUK4ISDNwds5xkd4wYczdYxjL2F
azsV027IdEQQkwfIdasbR7vp+d/h0nZ6YH/DQqKXTkOkcmJepWyVTf1VJT53l8xG60S3ft3r55pc
1jbhrSZEE6AxCi4803mzrxpknz0HNGPeypD4R3lMJ7pdHHYLwak3cQ9p9hjQKivcfSrsdSfYwlK8
UmzJyNaMLvDiHDZtwTY0uMCB5+6jLW8KjunSxRmJ3EqHg4OyrzWpVoJa4aEV2znmVTSvmvHdALqZ
gZ7EOYGalZdPijV3ZPmZNzGjQnSoZI+EJJBjObXsDSLMjUsXqi4w4lED1KMJb6ZfR3ZEzOK8ngx2
5K67sPmdM1liZLC80OXvmWrXin5F7Xvs7OFNBPO1cnwLRZBx1KfxdTJ+0OZAKBY5+WJld7Kd6kwb
kyiNTyvlDcjYQnrn0rfBrSsGeLv6Y+9Av5q5DWPnlfGbSh25DIYYnSs7YNQ2v7IGNx3gqp+ZMtHl
Bvm1/dJn0qRLBEhQ5izHk+28BUX4rM23GrPuhF6yvUQGQUytTUD9d1brL6bRO4s0A9TTCd+AkOT/
wscjL4C9uZcVwTA4J37HGqIfnKpt80Fsy7pW3yn1IJoCMPx1JzmO6cescTdpYT+UKS7WJkHcZu0S
/SDvZVXpXkMeUX/ka9StJNJ68A9THj3T09y4DRlokU2TKkUVrwpvqGNYPuaHzK2vITf4ZLSCGpLG
Ocpcs1DuXSPRt5rxaUn7qnGOGOdo1ygYkXUbrQcaMFU4XxNUPWmglsQBLaYoXvQG1Ng+fldl9CFa
Dm3oo2cXeUcii9XETmgMtJeDqFm6qN+qaNt01i1qkaZFQcvjNaPGJuRxHk6y1BDzzLeIY5Ns3X3e
FEwtI3S9n8oeeYjUtgr0VV77ZzFWpxqpwDBcwe8+xFq1rawjkVNWfRjHgcYq9RSeYeVky6RS5zb4
cjAjm9UNUdVR2f3SLJqFuLMUpbPVh18jGgn4RwvyXjw2lYeQc7StXURe7YuW7TkGQRzNO1JFb5lf
bidKJHOsD7EfnaDWbss03EOKOrojvP/Mast9XhA16vSEI9bFjN5oULt0IBjHDD2fNzOp9H6X5dic
Upp3NqzYSZu92jYurmMEHuKz+liEQKttZzjmsb1jnVmYErabmA4OswZPC9Q7qKZt2zJ2W4x2RKcm
D1se6iz/0sGuPVmZS3SYJfYQHYeSbmtVAZUIJs5Y9cWyk+JmjK21BGX2C1lofJ6nIr11Ppc5dhAp
axljC5W0t0JqbLlh/dCodpeZmbVMSPQaXsxcWR6KZ16zzBI0M1kNdGvqNmT14YrNwvCl6+MXXuoe
+m1UdNT3sgBFOVhn4uAR8AS+e+0SDVdmUhabu7WGkG3X/lX55munKs8us4s/6QQYG7wlrs/RtZ+0
nVZycLHSHvVpeJ8FMOE/TyLN+epx/RSo3ro0towPRulgcXSrqxmNYD9i4S6NvHgKBc0hXpcK8Ut0
rslVTMhqAS+mM5oP6rhdZIb9q8dTSnMiJlYUx4CW0IppE/KYrckuaOuE4mjd406VyJ+nKocC1LLr
JfMhzBXRxRMl44SKBCvtiJJsuCTKOTRRJ9YJM5+v0r33loJkH/X2q+qJeEuCkml+7vRPaeBaL3A6
7KUZds3Sr3oXCDNb7UCORER7pDTT5hil6bTpkIpi5ByPyumerLH+zLP51sy9Ws5xi0s6OMHvukS2
WkHwqh7E3E302EI6w7OerCRcrGWp4t2UhmTb03J9v1tPFmMQFosaZDTvNmKbXsVUfG6pII6y+SQU
Gh4YpZVjdcXSYiXz1ezFRq0Ow1hT602Y9/T0npQSYgMHSDH4T5lQb0OhztkE9ikWuzo2Pwwrdbws
YC+tGmAJreXsUtd/UXmjb0tKeS1Pf3o9gb7RMl2pZ8p/XU0vnWbKdTiR6j12lNh1c+ih5SPeXtud
fS6d8qoLMB8TqDk852WNiR/buDuOxmYYunlFqMotaZ37paz7VRlnt7bSX0BA1tAxABtDjnnJ4sDe
OhWK38IV71VeHN2QH8Zob3tlED3YoXNKWYoinVZMC7RL2AwWtCi1VkABBnRXQFDoMutPTh2Ph8xB
9qjXvbmbga5cNDTcy5YqcyUdmyYzVJQ1aSg8OgnT4IVG+ndAJcjUAm5KifKbthYrP4O8CQ1WbE4R
8cYAN71EGBGxszkNPGjbE4r/hd7n7bfVzflawmwgkHCkZotv42AC7QgnXbxK178DYpAjPRTh4MKW
Kfros84rQkftQQCdGuvZmQDkZA0NLhUAkzB6RZWWifgHV7SkqYEZ/cke4DEejXK0tmIw3AejDnuC
BMqAtSZPncH55ZZUCZy03AA+N/YIGr+N01+aeiabOWD4HUNTJlvQlTdcBTgT5rLwTNrQOsC7njQB
EmHQk85sgXS52lYcYf/z/vaKQFcH4I+808aMmMToTDAtZyK2HZ17TT0A5UIzYlNA+la6uksRVwzD
DolIO45k1WudlvvJlDh5kieYHwPPu2oPZeLyIvjJ09R3v1UuVsYkvSxRu7ka12CDgW/l+VnU+ZHC
9qwl4zVRRH3L6lc5lFcZaGdtLA6M0pLF0IVrZsmbqBg9bvPvGEljF1EatVXw7qSjpAtH0Kdb04zI
3P4jcOZtr6VvvR7cH1ZPms1a6LeQUZOS4UFk+IG0INy1dgABUTcJ3EjQYbPUuiuVzAA7NArOLIFj
Yuf7skmvRZBRwVhria988tEh9/3BmX7/H4rOY7lRbQvDT0QVOUyFBCjbkhykCeXQJsdNfvr+NDv3
nm4fW4a91/ojib94npSXLNVYwXQwALN7T3uDpP2GGGLNsX/SzvhKMAGpNdaTSgACtOoe5milT4xf
ibh3mf41df1uEtkJE1H/laVJ/hLheSV2xxqonQ2LgcSM2Mva6RMpFvnMgoJOIuGNdubp7mxaVQWg
PZkruLAqw0W4u9fm2UsIDAHYhzBLKuU6C1p/66n8qWgeRnXAF6Vw1c3xS3g2ldwlgCda9A7JDMfU
qaFAt17Z+lJfU+AH4OGUynTh2EdipDGmZn82SffExaieFCYHmVyCKzhI5REiYRLax+iSGyaHOiAV
SpZ+w2GRn6URR4pGaUVrqw+ra9aSRnMCy4WFQqSWbWanmO+yl78dayQBOyzujFUvxNzOVI+jX7ca
+9TpE7Ub/9IWLOkp1Sei4VC2zkmvhlM3x1sixcy1JROtVAhlHYYw4Vl4InMlXHWzdW2k9CxGxMNq
/bBJI3wplNRA7x22kCqy+JJMuUmB0+sYt1t0rTvlPWrDEidYNKyrkPS/thb9SuTR9PxLy0NLZ4G6
PgG1xEH9UWZ1EPdjtc2NrN2ERWhgx9Ygq53sLA3ED1UFH4RN1qNqUpZtA01D9aCWDPX0LicC/JxQ
QqHvNYdkDFfN2nMcjsu7Vqj9b6vVFIfHdHmz0G8rW6NNVxGeg5w8Gqwg7HTY7vxtZPAppmU/qq9K
TzFyj+FPvozUl+N+3ljo8EAcg8ayr3KDTH04l5EcUI3BNd7vp5L7ivhQ8B1peE7/sDeeMerGNSbe
bZOhKODWQ+IyVSaad6jqzbOXaYmTK1pkTFWGgmoji9hIpS+77K03AoVeB6O81OTjAjpNXq+EkDK9
Z07KBuvJZiB438q47Mb+3EnVg5WS85febIjhcnrgckeiN7ISg3726Vaqile9fONodMe0OkVkUq1i
I3G2choGjl7SyZFk57Zu9olOAvhkbp3Jpu66fy2BGed8WI/FdEhkafdcoXBiupIZcouBoaTtWYQO
wFX1LqbEe0btFu0+byEqOvXSx/V+KhZmzTrcJ1O+kgUtQGI5iEnniJ0CE3OeZBv3PiR6tz4Y+P7L
hrbtVF8b+CBVnN0pVceyrq4JQ/LGypfMh2xnn5zGSAuhhVBuW9nbmImTDr9dvnXVvugrhmBCM9F5
zUQTTyopNhWDvb1Wxi9bvqfOJlk+8vbeqTdHC5oFX8fO4a4e5200kvyJs5m5WMemQTCm2xWpK/Rh
pRSuncLBtd8E6sNJI5wr0bBN56x6GzjqCuefbiJrZMtzMDHa43YUiGDYUMkFXaXOYyBVX2by0Zyz
bZ0s/dC3ftxfFJUIr33MoTHmB/IGMDfvoasc8Lq4/Wzse7u8DtgwugH8a6ixq3wKB6dK62sMGXhr
V3bzqzbED8+vlfw2sVDKI2U+qUHOT7uT+KxbgWN+vjrLzU6aNTlkXGrbrGNAbL9050YAKTFAwEOZ
4SoxL2vBvEpmf4apprga2pussdGFawd4Jr8a1o56qGba2k+7Y/OCZH0dUfaQax6XJrvn5Eo6dpvS
gnePmVN5o64ioZ26a1cynHL2Marnrhq9XKOnBOoE73qcfoaZtM673/zZQQ7VL4tjnQQSaHwB71C1
/DLDMpiXL0d+gaDxpYktehsByNnxzoTe0/8qZ+sAoYvhzxIk5tUBodMrhU8lw17KPJm7uFFWhUz2
50h7A1COfUojWpPabG2TQ08k0khqkASkBWbGhMUvtxp/qwnRmX2P028iY19UuN48OxQ5JlpKM0qI
AKxEwxUwepUTQ0VhgquTcdWjkChHZZ0gOrKKHlxGbCx4sI6fBDRhVTTHqrm3+DBwHBEJVGCWBC0C
faO2eXkuCmV+wDJD4clDHexdUmabaJ7W4oljO5SPagEFBYnxrkl0ApJWB9FLluuY3YRJq9MpRypm
vtuzXy48YowxE80dOh8dFkZnXOlksog++WuA9Dte946aluyznL8XDhECpVyj8bV01zt+ZX4lkrkj
DZLXIFCwaKjaW6zve9qwu1heSf1LJjke2DDwKUVMccqdeo61jI4LwvloySjejebI0OMpBd1KWb5J
BqLOrJRZ2aONnWNAWTUSuvfuW2n4yRZyvYTmEnuN/+IYztm2t9/pTENn4oXyFYmAm5r6zjHudXQj
k/2V/EmjjNb1op7EMGyUAtOM+iNXhWtZZZDKqd9ZrqY2Kw3Zm4oGcl120xFDOsnkM4dqmQNZV8Nw
lBtsr8tA2sETjhVbjQkd6eORjYbgoDHIR7hjMtHvzVLtB73b6WM5bou2uarIQQxOnKZ6vuQtn8yD
wckhYToWlWvDVqqZr87s/9ZPOjYBUKM0MxIKPIchVmVEI0msiI1Doh6DB1I8phPv6bGLoe/nrH0p
mmpHNNlqxMddY2vs43nDq7xB8kHZVbsWBgoL+/sJfSviw+YUb8UxwlBhy8FYfQFI7nR7p3KSZcxI
qvGSJ36JcaWTv6zpoYzlVbPmNYiTR3j+Wm4jnwoUTwnntcQIrxR3h4cThZlLKR6xJp2v2PMaV7WP
MpDrmr6inCczfzPEh+NMLzXHAh/OOUOGpfbpeiqQPcAviBoeAicnESmwi7MbgiKHEvxPbrz083eL
l5O6FcKiRKAkmhdOEISTIFf/DJnRjiTIvRr53daLTYkXLbfZoK7VDBrHIduCbysTMUtoEqux9IAr
1hHh41VOyLp6UDv2kfdRfs1Ce8U2SpTvNhOoGnUansjb1L4E7Z7NjDBz5FKUf0QfSNndXA4TzFl5
5U0sumFbFZi75o8+e+/M2nOE5EbJsYNKoodm1Yyu5XwP0rfzfL/hpKsPidYSQ8LZlL6OEN+T8WZN
Gx0ZlaalGOoeilq4Me5R6JxG8yeA8I4oUplCSmFd9KhHiOTF7bbpqY7JvYpuM2Tyo/LR5O0p5ZQN
OQnml4VkUEd6YKh2R+UWS79a+9eiiBOJby2vOYtVPphBOQFMqBQq0WbwrIYU6K4re4eQYy1btFpt
WQ6h+f0GOr2CAiXW1dMav+2hDZ1TnHhyc2lAvI3pJ0HV0n6UubWRJvjo9jdc7H0LfGtgMUJrw0K2
qiSvTAHCSUGDasiUGwgwgkC6NznvFHp8iN6mLWpN7DzsZ7VSTAr0+vJlTjQwM91tkTPr/b2BYTAl
Y1fKe4VvKjQuZgzrDsn7V8YIIopAFR9Z9hoqp7gDxOq+bWz6gGzh4rwUBZhVEYVBYY67giW7ksUn
cX8vhMmweYduznhA1w4mvUrlTbMCRTOvpj0qkLbMinB3VXahmc6boYDsXPKJFSeKRkK1zyl/bcuT
rb3Hguy+1iNEfUh2BWHRZnMXy5ulXXLjvcu/kS/o8VF5nrrdY8qnU5T94Ijyi+pukjTY4b5VEeVo
5spkveGGHslC7fwhBJ0kumx6G0uEOkXsk5DE53l2lis3idv2p7pRV/hrbtQWrpCZ7siCReCwRa3g
DnTPcEGTYsvvQqhIw8mdwKgMYXHKcJfoP4tGVF/hUjcJ61O4S6xR8mSCiXAzVxsjbbHdq+vnTFEL
hOS4WvWRQ/23lN+H7qUg+a8/D9JPkQVJ+093Zrduz4Nlb+ThsejHqr7Yy2WE5wUJJt8Qsdvipj9s
d65pzwGAJhsVJxPRJgZHT7deFAWe+dW0diF7vsErs9dbPNT18EJ41FrYsqvMJwYFJT3klm8/q3JI
+CuOdbabzNdBRWK1ZKwzXp/9WvVbI+/UEZQwdMu6fS/mRy71nqq+AnyYsHii2ZPKuu5J6C/DX6k5
ZjTBinhHs961bvdV7/CsPcttgqrOPAqWVh1XlTByrHcwpf2XUIsVxXofC/xBoR1w/q5059xqkztk
4TpunPUEKEGTGUfePkwKvywetkqTovZUY5CPyMCMk9NfCGGoLJlnIPXCJdmo5u2pCFJ8oSDLxZhV
MMjmxE2MMpnc9ArGYJSD2MUFWQ7Gi50eJ/NXUBM0W5IbkyFf9CobYsuI8OuokzchRRrqLSpcpttr
A3rex+DzCv0L6PNLRjc7vejau24BUZkejixU/RwDSQMprPnYYd3Rjv1OZlX+SJxomyYDBuS9BWlR
1jtgWCzj53KaCSkV7CGMoA2p43ha6AsbRl5kQVQG2uyIhJM8JNfwlBHkyYg2mGWgRpOrG76W5Bj9
YngRLsvuRC8K0pBtL2GR/whzr7EPCX+9lR9Pv2+vvjVsV8uDObyt+O7eOGFTlkxz+u1jb3CiII52
OB3BEq+WRTyQS/C8qyLtaZe7leGPRQgqVVRjVF5hH1UI9mhgnlYzKO6J2pTATBvXQuXMqx3o9QRo
dJVMVsxwXcl4r+rPnnqWIgzPZqt+ZtVxkYtNp2he3+BcSkxPVjdd+5Do55NHY28MfBUJhaMRGiOK
DWTfCJOh9ojV70o0HW1b7jEEeLEqglhivMj7r7SY9o1YSr+Uq94tcYMVOi51MFYDJaEJlpRr2la2
x9+G+iTWndDPY4z/ZF+MeNpQYIcO4dM0IGp6dR9LXWUmHalsAAbepI4xMguKNyOM+QNOvG3aOaQo
qi2YKpLmxyYr23Wm5UK/DZKG+C/VldNEmPIr8jYpWEr7EFr5xaQdwysw0E8IAia19GQzL5+yvMtS
SseZdJIyry4jyU3bZDEDx6RSRsmDhHcgroj8X5z3cXYOoK50u/hzgsrKpDUBbovuJx96gSNqwuFd
LR751zsJNeKz4UWGWpsowu7wlpZEmMrFPs8JA2mU0LNKWjuoHPlntcIXTuGFeXdsdT5k0ZySKg8A
obaC9ySp9A98Shcj590RxYtDMw6m+yN0MkkF0SkUiCybWrjRpHHBLzXbljave8O6FRTadCqfOqoX
NFbOP01Uu04eOWqWR5eNF2WQCgBJAgDs7wXrXAetbPMWavwATk1kTrEyBr8ouabPXXY3CsSbtZvy
eyBsGXnngupMXfWDBvu37WJvnnbzmK8pi/HH2Fzrlf4lpwVSpmTTmXtdbVk2GVsIyoAEYcoj4dPR
XU4Y3F2pXq7tIVwD8OWql8t4e0C+aVCMVxMMzdODIG4LaPg4wZXRplCFmBa6P25GCBppeqlU7A4t
pz8spf1AAT+gyuPWmjsDet+t65cWn03lT1C4uAKpI6SWPFY26lC4DScyOUCUgYkHekZ5PqFHMewv
Wnjj6E80u2J8TzrO05MwjiTTVPFxXLbIMpvsVgNxkvE9gAiLxs9BmJBXtP057z5D4WXdk2jyQME6
YsJz5vNLyfEVXfohUMN3aiGr4myGR/m3QKc2v46qh6BwNIPEPghBDxRKfE78lCCENeeLMF5tgoX4
1ux5xcgTwawgOl3mA7oQmL3F3AEuhIUX5a/EQYzNXmTbebjI43fTnCIicGqPpdD5yaV1gtbfJAEi
WX5rBQVxdhm0Vx5ZaFNVvVnkLjAKZbyZXbVWlXX94P8iGKfHyM/mnT6m8a3UdnLsj6afsQFTBYTS
jYeaQf/WOlsVKK1fa0yv7Yc0XLX+Syt++vi0VHwBFp1us6RrPabM8W80borztgz+YjKgct73KmjU
9llB6Th/qh5UVVBqV1b0omCJog7W2FBJ40R3oZ7q4l8rANHulJIyE9OdqyOq2ZbhV4/+Nv3F8pHr
1/mVWo6NnCAWHV8kpIr0pDpfWulnJHPwLQ0y1c5IPA2iFJLpz05m5MiIAibC9o1VgrZO0y46q63S
qJCdCtPjRtW4qjfpiL4F3dxcUvT3oxe8NPlRMXZ4UMN0Ld4RYzkTyoKviuirjpyaLgA5UavTnAaL
tDVy/i771cQNvEoR+A/d3umJ9o485LrspKTnRcg+yl9WqFGu10ob5JIXDxu5+SAairCYGNxgZDGj
ibOm/uZhWa7TncZKXQ/FI6U3Wklf7ShQ5GNDy1j9GyckaE2BsH/5sfAgSOm6zrdmtXWahyZOvXyS
xdrI+U+lG1G/WPR2kL+gmg9QGrv7xIRRoROTAKqPLRcqnAFOvpijgMQT7giUB8NCwepyMFKSJti/
z2b5yoUBH4NQl1p4t3GOIQP4P2iMvQbl2pcbmwqaRXYAnG9NDHHKXGEvW73Y9SlHpvoAhyAOZrEC
ZCSUPQOavhrKWlGhDYKG7AngYFJxCqsi8vJNmHcN3KA1drSGjz1imUtKnkSLUKddRWwl40EtPiOO
vtne2RDP436RH4txW7pziooDUC4LusLPkWYmcO9dfsyda64h0mCa43+DkaTqMUsBYohuRtyIHqQP
HAHaR8yWGRi6Bx0r5wcl2zHlWOGBvikgr0MIMmOvSmUdT34Z/tVwo1SO0i2wcsyfwUYJzooe3qu5
8Mn6crvcJeQEt+I67T6r+p4ip1vCgzJ8S6OOzOaQoWgyhnuhkPPvWTjnnkeN45rz3xJ5cXmkcXPU
fqmT4RjdVlSz5O2GHH4sNWFCOjJaDrV5ledrPPNoJ5WLuROM+h+vPU0yefurM5jH7Y18Zb6XAdX/
PgNeTu4J1C/wgMgfVMzCSVJFLmFIPcglgN17Zdf4EbAigetkDsbqQFJLqrrwKjSggbVvTpgJAj0M
EHQo5YacM6DMU5t81sPZehAqlHaXnog2Qjjaep+YPtpbeqtBwq6ZtkmhaK2VVRyRt1Xj5ikUbD1F
Qw1zqsURpxed4yrLSNCNfz1PTXMcWD4z/IW2sDb1/DMLidumWhdStW6jmTiSQO2YTI6iBjzLSTN5
6LmxBn4xTEbFmXOK95Ir4cNJd3AtxnAodN5Lk7ySF3ZhHePq4ttIR0akaca2MvhElGOsBBNAKpu0
ZXzEzEdzHRgpUmM0zmP3ks3fIbIiQXpr1mMbmhw/a8ieKgaXbwwBInE29rhuCuOVkrGPBYCsTnPu
Ady26IiGDuB6gAN9lgPqkoWYWaO3Wj+b3dPobmiBnTc7iy61ceo30ZSvtbakzwkMLG7kH6sZ97lR
H50iXhv9HkPKWP+mcMmIF0iX2qBaQUx0w9MWCNB/HSq+4pnTaKM3pW3mWOGqXwrc/70XR+FNoJxS
FWR7XOQKKYRT3wYFRmA5JyFfMK9Ck9cJjW5T6w49EQat+a5qxr+wUFfpfIgNPDkUhSPu6lPlmqfx
ZsGFDXcLmpuO6y7nfuyxBjg7FWC/NgAgItPrjBJm5IOW5TX1UOuM05sCiqNljTuIR49eEb/M+suc
3kP5E8HXOQVpyVDgj2nNyCIIqZOPJqC1km+1cUSQAPZeXejbXWc2nFjoUiToMsuik/+UQz9adhI5
LKNK0HlyikxitDR7E1G9sCINNHQX7R9rYCaKfcL5WfCemwbdv/JDLn4X2d7QHLiZ0eFO0m1MxlXS
L4j9lj253+gMkYSmtEpJeFrM9DsuMl+v95H8szA8OpbJfUPmDmFu5jOpSzaQW1poWHejwtGnkmFg
/RvS+s3OCy/NjC2Dz0YlB00b72qrbBZgM2lEwggPmrHzJIWrgzIRnBnUOpIeGVYp15KrkY4/+FcD
OgKwyQE7Ok2+JjR1ZOPo2GEQcjnqpdbtC30nH8IWu4lgobKXjyJaKH7CtE+/nECbR3pVg7DHwfuQ
jT4lzwHuZBovC3ci9anBTCpjABFa9m+CQ0o7htNR9it2U0m5GHXuJeGhaV6T+lIo6Oln8ueH8hzH
PbmJMakRX7Hdu0vy0IV5yMrRJU59hb/cb0py8Lk7CrYRh7SbwRk2VCIytMqBVi+uHTr+hKYiy7R9
PrYsPjkuXuVAQS8XffQ0Qa96zGlV8zSIAPwRPiWx+8tJ6cP/kUFPoePAZkZo/beUDMivC58/cM6M
dxEbQS9gDLtxgy4DRWi8wopJH/ONp8uq/yEyNEGobRYapc2QYcknp7/Y6o9ShagDWK2dONzOMS8Q
2RIQxAx4kYvoO8T6m3i6pq8g9HDMT6uaSCqZ6XmysE3EivpNPcu2aXBw0C8ylzBcwJQltgo47c65
hZYbWbeS3zm6er8vo30el68mpQo263BJzBLtWuuJcUgd72O/meUtbZSbvPFtG6bBcrzZjlwpZEKr
mQbS00yAmlRYRD3VQTQiAdTe9HY/G8HEgaezE1KiwF4IfTGlwGswMBkcyIiaK4IzwhwsUjmQZRhW
AJ3a/tSb8CUu8gBnPfJdAFml8/QeVsgcTtS9uOAQhNXBgmLIGiL53ahMqusE8PSX1Fyq/N3q6V2k
sSZV9LUmePLrdqMazYbiRzfWtTtd9FfVgfMaOeUi64tqOMSXTPoRrYGg3yNHc4a0Ph6eSYCRn8mJ
n0vxUdegSlKW56yJ32tZ3z3XVDM/auoNsyYvR+frtDnbIUbU+Z4s3ToB49UBnoYEjf6hHNNtPxBN
8MwyoDgz0FDhW7E5rYxk3Jj8KtOsXg8MsV2v+Iv6Zif8O9MwblnNMgDqQK70lrCOAAU5QAdQdoXv
YW60FyrNPmUdIAJxjj91Q5DHnCwYHyQ0723zUOd4V3MoWkwQwPhMsFFgxfJ6Ko0b/cRrjbzWOE08
m7430H1+oWOA7ZqJ2DmSquwaIyojpB/p2M78uxleI9uaPW3I/LeKXAYRh70zTXCIjnzN2dOLDmwh
vi+ZhYrNuiqmFZgSZ7jlTPyBgZAzYL+px5WuuGVVv45GiFJHQgPNdxASwBXHdz2XP6MxfCOfxk2o
mXOU6GWx2fWXJsKKKM7C6A859IUNORZRmNjW5kHh+BEJM4eBcJLf6hxHR0lOtyPIkRkuR0XrrjGY
I24eXyVyRg5jX42Vc1+FvkDNpgt1m0YjMX3xfqhhPmNmCpHcc5tXrPgJyXIbY0KszfaYlO0ptNqn
ovcm27xgaU+ZLcNCf3cwLCEJDAwF+s+OvBrqbios6gX0ldW/pPgiq2I+zmm7M834LSmTQ2sKV6FC
C1wNcip/ZuOuIwlfS7YcCm7Uog/ajssyuWhzQ3wOgbN44Y3ZX6B555b3a6SkGztXOM6+NcRr7rcX
owx9vesOBu62qbxHSwxoXzDYFFtZRX3hxOsBWqSErzHT+cQfP3R6dlNs9dSTk1tRi8O46ynxtBGL
xFifAXJGO6ukIoSmczP0KB7dJYtgm9SRh+oj3EKXpFs9s75JCzqOI/NlNXQ3Xen9pZEuOq1XhOWJ
T9Xg4JjLEmRQx8er5vwTOBgihTrB+DgPP3XXDGtJr5mYtfKvzwYC3PMeYF5HB2HbNZoe5M5WqSf/
NKrGdoCJyg6jsXSVs1l5FdbzojMgAUhIOloaoFmFElW1KBKUlo00wHZKyfxVauhoWNxr7UfITzuq
bLzTnHRO5BYJsUOOvipBNI49S2CFrTKXGsetKQJe9317t037GfM6AAsydDj1j1NRlaMODvKmRf6z
Qkl28bpgT5shuKQJlECKM2vXQRrl1aC75QBGay4IY8hqp2w1HWzYrfDbmJofYZuBlkovORNUG/e7
uXXMVSTsD/qRT0B6btxhNLaSe5QrfgxRLkzpZuMQX4WWkm26Mb3MtYAGwkJpifwwar4Vvncdze7l
r0atMcn/Mh56LYrWg9SSbu3w3JEVgWTAaBgv5vQ4WgtOhfjxfHzniUCnyny6FdYN7uEpRWJTOnTj
/BsmdV1MbeDMN7VuXpSsfxXNV2zdMmVi20ADgZnRMpPrwt+vKSMOKQCmVzQFgjH/FDWQUcc6caAb
j4KQoaHqbyryXsW4CWVmuN3E01+ycABj2u1qX00H3tUpbtxeMB8uC/kxzKgvtGoFNZ13xVDVzH/z
H+p3IJkvCuGvhXLU9V0ho/FkkqsQcS5at18GCGO6hxXHJInk6ji4gZNNhI9ltknprD76Fo1y+1a1
r+FAsOunFOsYPhBx5/tcxb5K0E4tu8lMxkDp4u4fPLMD2bI0lIO/TvGVJzeZl4GGLil9covNZVDi
M9TRUSXhV+vExzTtCe3DWJD7ulJ6CT+/ZJzDhOORH8vQP2OLbhvR+pYMGF+ON53BoE8c2AfuW/CN
WE6OGKmwtr7WU/qlcnzk+HymDOaf0Wy0gEIdeEcYnJSAoBnT2DJdTWYspM449WArIfR8YX4iTl1P
A0/6/LAibybu2Pyym72hpm7WSitqJVChvJNuCeexVRYmL7bhMKTtu7PepbylqRt7M6hmTxQhAlr+
f462wcSL2moIGK/RuKwBaoKphG4Jw1tfoDfgvC5yaW84INOYX+ooInG5PCyJuUswx7QD6ilOMNrC
z3TIegoW7WEvMS3H6jWXPkP9Y3g6g16TRQUNBglJ3LzAH00YfY9J/3lgK1PNDPx0G3/NY/nZIowg
wxii+J5V8R0wex8JqP2asnGb1gZeA/M6GeOmw1hFItFXl01/dL7iENO2LFEbvsgL7aexV8yUMUd1
+DEP5nfGXb/qte5vZHuzcpkbsdSyTf0kx410+YhVfq2nrlcJ+phb96mjUIR8HEgdGFNxntFRtK20
cxYoPAm37MA0aMso8bHeYSdePcWmZXEg7vPYVfpVApSYnGciTUHcRHPsyupUDOKQhoPbM9rP0l0i
UrrJoPJeRvlfzuk8DP8yzOrF8q6D8vfW0ciM186I1kKV+PgBQlexnrBSZUdBLrAiYjClHxV10UiT
8MqMc7jntrhpYI+ljXV8mLYypiHevjVjlmcxvAwM/j04TwqcOVfTjnAIz4lULlikQRUeUL5O8mIZ
07ns2mupafCXYLu2SX85YQo9sW+NYhzaChidIWkGbuCx1dt+hzhpFw0O6qrSazpkCryjyZjuNV3+
JEjpk0K344DzQo3rDU0V+8ZO/BFbgBWT9pJGfshw21S86ci7qjTmrQlGVpyqkP2okLcyAEOlAgDW
2UhaUgSuK93wNX9OJqCmusB7IaUdNtghPisr/aic5jVs+ZEas39vLG4RWIYYNs6+oak91clzRdH6
0AsN6q4Fu+pz1TwRHItF3cl+pqX47EOV4Wy5TU5Gw6A5rnuRVe6c9dqREA/5NBbtxezs90XSTqPV
REFPLNGGjvk79oanIsezy/JfVArg5wXMUWLMzcmgl+MRtoGcorNCSYivNKBL2lR/Z73TrYaWJV5Z
sovsTB/FqF8m85lT0Go+TZd+X9CbKqnTqZ6Kl7DDCBtrznuvyM6LVZpvelb8ZCmwCEkkAlYZql+j
iMdVxrcK5JsTTpkwxIC/999pNp06gXmsy60A7SSOY6ofdTx76PNJ8Yb4TzDfvaFxPSiwUp0MsK/z
xM/7ih8GWXfRDhddmtwIEg3EVTYSV4HfEF2AHZygmoXDTcpBGyrX6au76MpTlH+NAKzdnO4mR1px
LBYpBTjFGPqJjSMW1qSRzHbFJB8k1DnnjuG3OqChnRUYIgjsUIQ7o/1m2Vs5kHOOGm3rOts0auIr
tbMXrXwpwcrqePwMndITzlc2kE0Wdthfq21bQrmDTWnqxJdgbOGf24ksqjH8W9r5J5F9momPz2qC
gS1NayjwOc88d1gPSzxtrI2iuBUD2bsScqD2WWQmftErNzknckG7sdV6SalDoSD2lcazUhAAEIfS
wdadwyIIa1SQ/eXM/qk3pOF7JpKAjH13xFZh8ZB05TMew2adkfcxdt8SzcFs2zivYjcnlSBJKnCC
aD/I52em/UisOEit4LfxjA4zIZGQI07cH0XcbnrO4yKK4TawbYIFFfSwGEgDCKvjwYa1J6VKaLei
AsJU/lVyvoZV9/XipzF6vwq7R+t8Erfg9d0xhxaanjxN+L6YRCsAaBYQQSr/3AGJGtprnUY7Mv2f
FRUYquNzZvXeAPRNnivTJEpAQ96KCs1nwsgRd8xZPwXSDqTz6y4mpTrht13LR3D+ZgiD4RkljXNU
JdySvCRAY26O2nElzUsQAqU8ZIpivIzwUYqEHpyPvp5CqmTlHfjBhfKhc5uhpMfBlRHHW7TGlns+
qwnzWZizOxSvgvhsPOVnmE/Uk3xncXc25KMKobOEzj8H+LTUeDN5WVNJ8rsufUmxNmfV58jFO6l7
vS/OkQz1ran7OZnw5hKS24AUG91mLm5RfZFoeomnbtXQsyGjW7J7axer9tqew8AA84MyyKN5PwEc
paAFdDm6s60z34C/5eTnAVw4TPgMxIeht/dW96dM/2LWl2rkLiW+Hc19QfeUHUfc2VAU5eB2UnqQ
NWhmGqiiVtnhF/pQE2Y83cJxzErybKxSnUubQIxEFl7lBlbHXiYZ/6G0ndpmS4KniB8hAWaVPlwF
j5/ciWtEQ0XDnzfVU0UAU5hDnIvhI35+OWx+KT4TqzAIYWbliJTz5MjnqEQQ2teUWxI65nSbwYGS
MIgkDZVAIXTMRlISlSGNrjmxfeaK+jGvlrKAYkfO6wKBwUhANqAlRCjh4t6MGEIPx2trOwQ60KLT
fFjRF7FAkBjvGTb3TnaXDGYahVXLh6k+ty/8av85O4/lyI2t6z4RIgBkwk1Z3rKq6DlBkN0kvLeJ
p/8WdAe/LnVDHfErQhN1q4qEyTx5zt5rA8ilxA0WLmS+ZuBOQccgI37l0DKvuSwplb4mJpwJ/prR
MJeX0jy8NWZFIU7zIVSLFh5EU639HlCM/jWiVAD2vDKc8s5HlJzSkjDRZUyDyRLAKJKhyBTdHKYe
VX32NIIrKrVJp2E/4NSxmcfkds0E44jn8TOom2NQ9FhjBMSldFe54Ss2vmBhIheeXPj/ZsSsb6B3
b3GGgGX/nFLRWnq5bW3rLpgQwDXGQiDnCWlujAAcpgTSucTZE7jfmtS/Wi0725b5SMDbWR+iW+r6
T0CnF4K+lWNiv5fGkxblb6nRLdua+BMld7r2q8Rqi5mH4weDyFqORwvtCGxdwJ8RoRwdEvJYrauQ
RkRAZziOresEkgWre8vZnIIF1wKEH1CvgRxvNp38kOl81ie7QZ/l6PYpVTM1zaseI8G1sTD8MqD0
E3sVR+0+UfoJnpfjgpoCio6g0H3JuhF34nubI+PSnFXYb31M4EP53bkP9fDIkBcJXYOBCD0z6JzI
ONI6DGZ5BO1WAkx9IoDNyyy0bZA2xh2G4TevKBZjRkGPUzm61z2Pvn1Ia86gqGIz5iyRkvFbRc/8
X23/KcGpuwQC09brjTfD1RAIccREKxd2a+wN6COPBHkwnH2HcbGsTOTHRbKOs+g0gBIY4+eir9Ao
UEu7RDOFdIIQJkseUQ9W/lPoXp2OxRDdIaqbCoGVR0OYKJ07F7UOMVpbVMQlTdDIZQs56FATWF4o
JEhtW9mS2an9kqYfjX2W3EHkU0F783kJK1AalCXqVzgQajLHvehPOGtvU/UrR65uVenC1nDrJhsF
4QvW+ow432i8Je46yW6Ry7tZAvJ1Q0J+oouZfdBLEelOD6ioi/SgcTpTEJhDVyHN25sYWvWviMAL
Lo6YwRAJzycdpkkwV3aywzBoC86gK2k8Wr5/14e31t6G/lfev2FzmTjVG/LMQpNPzzETIxIUsjfD
oXFBKF37aNfPFcyx6GYNNzwafXMjaqrVsPjWT5ixPMmWjUCCna7nQJp9E3rDuDtyt06OdIc2FD1r
VT5m4XPcI3ilY4P0Q1ofEzBjte2cIy2mMo9XoLBmRJIxnXRTgsB/AqIX3PUp4uze5yRBN5xFR2cn
w05Qoturm3tXWgs9N/k47PnBo50+aMHN9M8RxJXm08Itnz1ZLFq9HSyd7kk4S8H9UbSI8FQvMs4N
iSQGitQB6hAB+R41qWc/ZlhJyQpfMYxajtoFc8w2oSwyVLyp+TTVIrp4Y7ncZslrUDNKhJZQ9i+U
c0S5xyVlfHe2y4VgYtJ0t2R8l+qXr3a9QOu9VdGTFyJBbtcZKuRM3WZbVqjtYp/A0WU9nBLWwHGb
Tfja70iOgDY1eZx3b0l0EMMHJA2hbsJ7KXghy6PL4ptptxTqpn7v0n7z4KBHOx39RsD0E95Vuhwm
ugkjx5vyPeq8o40uMEYYJ+hwuNpGR8ANAIAp0qGlwo/itW1fqwIJK1vZxIS+mZVYpBsjt7RAPqld
ZW3IzbtLGbIrit/irCvoSPBubGSDz61noFrEdzeBvytvTvCFH6pGCZ3whqNdY9nSOTXjeuUp2mvz
Ej4nvj4Y/c3HAIv5CKAabXcoPzuGO5B0BriBL+SqIK5xpl9yOBGLPqECM0saLoJ4q7Uf62u9o+dD
W4cAq1lED/tJoW51oN3q247jtTvInVJby3y2jKMqH9L0LDENxhnHgbXKvlDme9FzNlzK+hy4LkSR
vVCUupT4sBqnW+e+j3C5HYoUc5dV+1wUa23cFyjjvFdHzXxU2Gn9TdAi6X53/TfSsLWgS+wivcuw
lXKrEFLOqoj0zjTjB9FYS1E1T30tV3boHEc6LaCf97O2hOehyKbX2rbuc3gYjKhfamGRbmO+z7kA
UksOyp0RL+1ljCAb+bw+t4wbZqOoMDG+AzFD9c9kGH/YQtM03vpjJYKliljGX1WIRYZw8Ok60R0M
UNHV7TWlATeBBMx47YrkMOVznXIV3oDP9DImjxqV8xy4ZHDAD7OYV/ROTE+Spl8fAoY1iCsfdlFw
1Bgf5dNrW372Bo6j+KHA7JjUb2H/0Wi7iMGZVTEltGYmzf3Uv2ouXgkD9kR5MqnFIK4ifh5XutMs
m+LYF79zlEDeZC/r8MVLK472L/10p8zyXOQ8jxYGbfeCQ8hhZK0nQB+OOZtzOBEGQ2oJ90vZz1m+
G0Oc0tkuHh9b8Wp32jUmHCZDBtHJ93xid+d1S8yAiDMHLzeQqb1AjCq/7OFNkM9FgwzAVYKG+5i3
H0HAxcXYFfXNybThpGkn3KnBsBW1zWgStOwlCgxkXjSE3fsQpWviSTa618BkO4lMjgEcrwghcXQ6
EFb7UMlyJZkGmySjtWgoInUQc1s5ZUP/Naer5HQHwpI4LnLe/DfXfa/jTZQ8CBjQBW1n3bpVSIJz
7gQds2WQIHuh06EdcG5z0OR8hrTJ8Z6EShaF2HcMIrP5BE5ZIyG9yyrDiNG9MsZcNgGuDa5lUXgL
Ja8CVUyGxwjS/d5M0DHiXnDSrzord2HlHwGu7xPzrGnfujg3TB5tTidGsaaz4fgB/8XD0LTPkagO
M6eZEb+uesSHrPYKP/9L5a39MljVzmVsEc+0a3fcpQLZU7xmLojU/ynwXoemWmYlazi/KdGXC3Ps
abN563Bm5eUIac32LRbOwohYDYdhYePCb0uKFkAMDStpjWI6tbOlHd2Xbnfoqd4hWW2mmNpFEjBb
FgzTwHZQY42EWxvlA9yrQ9BuhMtdr9GYe5jEsWph2PNSBbZL7OBEHUZAflrYrhivsNbOem9kFRhK
V22bXMjgWqjowzAgXng0gNxFiAfK064BPkzLrE4j/aOyu5aw+2guCs1aFJa9AouZk0wVI3QrI2+V
YPXSGPlWSJSH6cCgYNm59WYuezKamxNLtsQiYDAnsWePDXFB1jdFH1ipCjNn+uCTbJiC0YnjvapY
w83wGHbpWhja3hX2SpIJSGo5zW5jiet6iyuWkd4EtxvpWIKUvjPXTa2d4EYRc89S3PlLn8zaGkEn
mVCGESH2RfHU6Ue9fc3pFOjxU2TstJTJbcoyQzOlsT4HPHqyqYiDPRUOF0xgmAZ1xVjcmOJVgb9z
4JMGJ94UVXHoKvZzZf6uquEeHDeCQ0rlaLxmygUng3eNLIBDkGorR5SLBvBhMNynPFoy0HZURvsI
0AnL1dY33L30j9B4tyrY4bplKGBAdGwXUlNXc9DXbe4tam5clXFK04OkWPm2s7F96jnv00zGrymm
j4V0Jy0Y8EXCgfc0ISSKcl+7QWNlpiJsEw2w71PKBWRLDjlzh0B42kHrIlztpaKbmQT1W8rJ71AX
rn/uHZHfuqSIiVuQ/jNQuP5TLyoHKKruhMwAeItLPTYWEibifTZFKRWX5MZ4hIGyFhYMU1JFN0CF
FlzQvFzXqfptsHI+5j18gFafTiCPfrvOBJDVlbs+4UnXeuIw43Ae7MdEft8ZmkYuVKR59hl/GQI6
K5LMfDWMXhTWFBVZrSw0uch62glpehzVAyrm3n90cz3btN3M38rjmFViqIuTY4iISVvoLzrCUFH8
+9FetRVQfgnjx9bZRT2sDmuRRZD64pkbbeZNvS5NM7jXab3e+VGl+bNV3VuGTiA3ErPiG/miOUqV
0aIHM8bVLdLcdVGl59KoYIkDJMHLWpUXaOcHg7woL0R0FNg4N5JvJ2ZZWzduay/KzOw/3ayF6KqJ
QJ3dsuyZAuRpsxURoy102Fixy0AFEHI4MAAQnRLyLYVvoegXwZZBQgZ3qm3UbfTUuMEDmd2qpusO
Bf7aey0z5jFbyZYfN5V+pnbCYQFhZKW1+YRupgj3dZVGJ8NW0BowGOdrM+Ra5bEbLAEjlQ9VLrhH
Vo2YOPetK78x0L8EsBT+MW+esfZyuPjjOG+GBXJL7B7EXqm+YHIZd5P9i46q0985rqSH3EOhlnQJ
ko4RVs8wkA1+jPaxpkOSLYIieIwtmq88Fgwa/0NNKwWnzcotX7C3hEuZdf5mdAtGrpGnnwNJ9sKk
ZHYLtdZllNGUHkt/b51EqGlgI3varamK2Qo7vwXA2npNC+fGDcIeRW3ovJQ0Fr27xs3iHbcheNT9
0iWd1EkxYjguNbynN067Vrqn9avAy+iJQlS2jzI0MTn1ebKpyea5JHR8/xCsY/4j62XOcvAM+hCO
qfPPjywHaWD6SybCPeTov+YOD2YTN79V1+0CIrq9tF47olsJvJdNm62zJgTug0cKQQl025ND7aA3
1NHkXLdj+QBk83lEF/fvAST/zOKQOiowWzqObUph/vgZs9yfnKIHuO+3dCP8wcOJxipFUjlKS2A3
f4ji+EfeiaVjExWe0ImON4TxI8PKn7JgclmBlkiuwmvKOrzL9Xl+jbZj/e+/mSF/xozM3yUMw9Ad
WwjD+pF3kuvKyXBokmYcdbPVByP2upjwDeRQsXkRQWwRKJmsM3NOkc57rG+WRnhNGGUr6cw956Jz
F7ZRBH+4CP+45qy2uu06bM22SV7Yj2tuIB/QW4fMqawA+ciUGIZNe0vSAEsnMpY/BHMZ5j+vw399
3fznf8uYEXMuWRLRS4UF7wJtygdwbqxH+KRWkVtdWaLwaA+3BCiCEC7Lp5SImXNGBv9+R34Ewc0p
ptK0JHkTHlW49fNZI4qkDi2Vu3gIyoATErnW6zjGQlhh4j6ZRVjfyob79e/f+lfw2N/iZv76WvLa
dQ+OgiSy/UfQFH1z14qDxltOeGYnjNe2sQkqfZdbPpR+SAh2tbPs4VNLwbS71q72xeM4tvspmO6D
MXg15hDDqAMQ0K0r0DgcRrekdNB6vnKee3T1fC39aV+V3Zs1PhjEE0Yx/QZr3ZgzIg4OLq1BSMqk
kpKtQGgTy+Syovogf2jNa8kwlbkQAKg5uM0etSWQrtEDPizvMqT/TfEABGXttA8tuvOErn9lliuL
JkqRXh1v6Q7FfZ8+tixvtN2WWcb8xLhV3YVT9V73t83s8JxKJpn3Iw1Y4pRjXLsxTKGYYUt66fKD
QcIGYM1+uEQ08seiXI2au7TLbif8g857EuGRAxF56opdaB8YidCE7orrxERl1HlRUPQYJiIpx9Jv
HiqRXvTHgrXs3+/kzyf5rzspdYuVyjVYsP564//2JOvQ5V2eWOipuUkvXkeFC3chXo1lnq40CQtL
DlV86J1RISI0EQY1I5JF4SFKSvv2D0vnX4vVzwfr7z/OjwWGZ8NIsxhlLNo9hz6v7Ne1YnbnM4n/
rNNIW3kuHcG6g3Rv0uA5gjUmRy37nZWxgXMbQX+lYaMGGsX2Fjr+H67Xj3XmP5eLuCfynnSyhH4+
+F1Ca1Z2JdMK3aL5GFUcQdomRa6gCXJey17Ef3jDxX9n2f0nqFiQXGSQ9ked4In/XmtSLTIamUFF
HGu3fjBDYBO9P2rHwoZt3fqWd+9XXkuOaoGSJNJIlZ282Ib/45vXhLgFvITMAZ2qdVC/xJzoi1Gt
tbhvkcq6E5V+rTa9FBU9SziKYRLTMNXc4T4PTRoErmwOzdAP2ylM8PS1jgbiCgquKOdqwaEyM4cJ
+V4uq/eS8zj5GdVXU9kYNcd5+VdK0WLO0j88KP/rokiDi0HIokku+Xyf/vbYdvFIeSd8Qm28LIgJ
CY/TN2kBvezTkfzQwJmjh31ZwZWWwGv6rv7DFjA/iD8eVEtij5WmY9kWL9B//wCq1hjwV7Nt0c6N
AygRCB8aqbuyTvTdv7+jc2DZP77q/yVV/3zmTNfGydck3tLDG2VocPKNST9NIv1oW8IRAgvRRBxP
H/8f3/q3K/zjTdSSybbazHYYwlnY3I2Zy9L6yUrCGtqIvJkD5nR4/AIj3L9/szT+x65msRg5rm1b
6FrEj0c+Hs1QSmRlyLwKPHvFojaQ/18rxeNmgKnLacYMNM7H17TzaNdc0LzdjXg34Hks7FpbxzA5
WDuzsF3kDa3dNomvemFcZSkaerKkq9fATTv3L+2WvxAtgffm7w5XR5QVdJnOtskSHD+a0WdMW8EH
jzw6e3K0l8N4tbrmLm70hWbRbJhRIs+VykkSLuHRkJGtAyxzJCd98mdoqzO1EC3/f6TK+6DWr6Zs
trHiL6dluWk5TVphvwxECIHvqa+GdYKplswVm14M9CMmwKh+gEZ8DuFXYwAcFC+SXI36MdDeArrz
qbgId9MFDwVq5ty59xpSp04Ro98CBziTfZ/ZKdkKYJXgz9DZ1ijt3Vl+4Y27sfmGC7ltQlyB1XR0
rOoxc/mxVf2rzuJTltP4BgUshxqNLkM+4TRvtBVB63ygH9/phXUYm/CYCE7lBSkRRcgU2XlI4Fal
Kr3pSXbXExLdjHBiAmMVjSZqVhx5Le2EpHhLZqmx1+39oqVP0S0NqMYSkLdZuJuJrAXfs/Zm6z7V
nfGW9+mupdPmiIa8Nc6xPQcs+1baDfTheGlmL07pkiBDH7x4V2qWkr3Y5m/f9ZlB7Dzwq3HOcWrY
aMWH1TynVXPoRnxflK2E62wU8Go7YRDKTEs10aXWyd/uK7pVRNZEJvibW9aOu0GiAG/XPTlDQIVr
2NsCmAV5CDnS9kIdSIdcGMErQU8o3cdNSsWSGTOemWAqWk1p8mhxygtLBpIIWNy+PpBdSUdygEDW
bZgljrpC67yltejyFwY509HiZeTc6zC8WucvEpQL/79tbXCwu8L+GgisntBBtC+O+jS4uXr9FIO6
VsM+BtbgGRjoNiFjKJf8gjz7VfZA4ul/TCAGgKivKvXbo3It8Ng604cDYVsjPi2lDamse35uzTpk
WM1pp2KyJLlJJUdP/QIInahNqfOOYS5noaVAW0oPX9iDIIVAhFfMuos0RsOA0WfIkDfgQiswazm4
LUBFlrOQMfxW5PKIgTv+6OjZMUH9sBjIiSHdvdrbzG+MBhI9wUXyK9LOk3ub4C54s24dOg2jVGYh
WnPAWxAGu5Z2ZVIvreitI3cBW3JjgiS/l8VCH28RExQJUrT8LuW3soz7CDdt69v3LeiFQFuNyKpU
ups0GvqU66X+a4hpnFXJJ03zpQG4w+vz1wgk8zQh8QNXRDSFmIc0FbVlg4ezfZzSmPiEaFGGl74S
r0o7Jj7JC4+lsdF8SKDtMXTeRoV0pV7Y9geslkU2w7SHX+R04Umo1KHCwepdcSJVxbW2Uxjoa4dP
n/BHoJ1RLCMgD++62lrYcYU4CeU30SG2j+H51Rk3XTqtlaQymm4TBbHrpvhl3pSsl22DHZPZd2gj
kGv9hVbgKcNR0Kh5PtbQprNIhiLVPm8etC/l4FAQSyNDDR19TuiqRyZ/hnvgrZsfljZ6ZZwSkphs
PzXVVZXnuD0lSKVlS4t8BInwgp1o68fTVfOmY+xgIl/WbU4uh8dDzRhCefUmAxQT/qFa+h/1rBSG
ND3BvqG7nIz+e1/uy4mkb2rEpWNYHeHhMV3yuJ69KSKKqpWbMKjWKE+QW2hyr2wKYOy/QfiKdy5A
WNEWxh8qhf+5mXkuPQHpSdcRPyoFOVZS9REVtunqwynHXPJkDelwEG6E7bEpeTiDRN7+fQ/9Z51q
CsMkC5jToUEY8I/zcE9p4lHvu0sdDOnGn+MMh9b4jHVh7aKw//Xv38aJ85+/JV9okzzMQRQryM8q
Fd2Dymgh+QQgMq6IpvUUku+A01iC6ud8l/CqdzsJMRrpWUVa+7E0rTdK+71NCZ0pVMv+rsUqAB/N
jPGj0lkMst0Msw/ycVu6sM9x4tn4k0acGAW+ah8dQjWtCH/E1EHGB3LG4thGlxQRvIFCoISuFCDf
MopVKLFYR+bBns3QFA7YI5R8IDWVNYjVG7ZKxbBbZ2Thxl+GdhrAdIMqhrfgIfPHtYNUJ6F/qEuC
hXyExagrxDySwSnMNivN1zCE1o7K2LO/E9gKbcp8t9efKp83i53ZSynU/FtBYTIIsWj1TVXV+6aN
15UeLu2iXbjF7LuEHnH00ye7BrjF2Nshq5HVjgxBrmDBlUA3DmAgBgMQM01mABzQ4TMxYciRI9Dr
LKc0SaLDsVuRYSAYZ6az1q3Ex/8EqUDXPBZfdiBl0EzN10BaFoQ5eGQleFzIvYFkx9CNdc8mhzYc
ykWzSAmiqnN9lTfuTjADjpkHleFet45R8eUSUZFhTwxsLDUAZsZjGXwY6ZOBF50csSFpGVm+wKOp
hlNqV9xage9omH1XNpSuyh6Oo3Eb229iwNx4QIyRAOIxiBRFhKoWOTJ/Gf+agS0JO7nHYM3JUbDE
KNUYbAib2fVMW793M4AOcAVdCMNdDhI+QjbCcDMIkIEPrzlbtaWtBUYxUuhWrsMCKte5O27RKQNx
+VBotYntA4uvqCg785xnONP1jR3MlNg1ecKLyriFwWvknVodRxSu9BgNzMDf7svvKbsQML9wec3M
8VeVX5M6nJG/uLbeTUcgAjbJGFhTJzK/B9yzDsTvNPzKgw858IQlYFA2FvbH+GDHDZR6ZHAY7nR+
ZVIB79rxQ7lP/gixnTiMHmmNEncFWhCLnyCRIEzVvWSELIjEmfIvk4G0P/u9P1v9JbX3tNlL+xr1
9xay88ReMDkDbk7b7i7zK0BFnxHFsfpl0HrPHxrjbUQwEjpoyj+E/eThn8ooZXE+TPie4xZ+RrlC
HKnF+GvrmsLhCcck0Jp7Hc8FzhAk3wY4h01XrOL+2fE3uvuQos5CfOQmYPyiU9a81+UT6pfa5uMY
Xc5j6MYqIWmij0aF6GboNeHcFd+q2prWGWCtjgg1UruRN72pP/3h2cVWkX6HwbnAee+EK2QAAY4F
XFdZ/axZMdQbAREGuaF1R07QXYxMd0pf1aSj0SDiBFZzQqHgWiP/mQd33RQfCDBidyvocsA4ckBa
mqm/JLoZ9fOxYK4YWycnfVApI3QG0sPw0hUFhP57pF1Lu+sXxdCvenFoMhLXUKeEPi0rLKso9dOz
2VVkW97YgO4G71RSIVZjti6Ry9mvDF9zzSWmDge2tS8QuZTxY2TYWM8XBiWtkjk+009pvocMWMwC
hSrynDlagVz1ulW7wTyY0akBF9OndInwyFFjpJmB1Wpbic+CKsvX7IVZYunPcXWYKAfQwaiHRl/p
1qcUZ2cW08UrapIU5XVrXXib7vQCWmeJG0h7gU1vIbxhfG817zqKGSd8bnCVI3OghbBR3XcSMvWe
8XksjH4GyfAtbiZWEDgq/l3Sfvs8Nx3JNeX0HCCTnGWcyakNjgKuZ4qOROQQYTeQBnX37PAZBQpL
7UO3d2J89esXUsURUHokOxGAyvyi3+TqUrmvNFxikWI0JctG6/B89nc+gk6hGdzLXWTIfdRcCMBb
9wxpusY7WMyRPGPtmKR78LpS7A4w47W3Pv4WUO0rvNWIO8vxYRzPiNgxV4IscZZ2f0E+jEeUZRcW
B/71hWFxMCiY6OF11ktvX/ZM9CNEDLikZT2t277d9ToiQVi5YyQpneAmwxnvbiaqiFg/xOmnBZ+C
MfiXdAXajOs0DOcJUXkIkr2bpTroxORMldFhLHufDaPkCmaZ1B8ly7jraU+GbT51HOLCtrtzIAP7
zitPvBkqEhtpJcrHGlhM7SGz15jU9zzEvDOT8Q3Y/lQL/IFjPY9lkepZJ72F7GByVqRIMsLkICbm
iUbPbUPtlkCDZ+Ya1emjMWZbXHFEyR8LPl3H3Mpt0HsSBlCCkFfZ0LF1OMGZ7ambzzYfgG+QaMic
jlUBZWXGxd1JG6hlsFezfgG2tMefcyP50XAxEjrh8C+NWW3Zapsp+3T6FwPJQt/wUCMGY60Xw7cY
j4H1Kxph014Nf9HGO5ei1gqJLzI3AkejZIdHs1TUBvoiqIoMLYLsqPdI6517mUGTjRaSk9bYxitP
+5W3rwZJa/QBQgvqDwryuP/WRwGLleExuxCHgZTDuf1J6FwtLtpcGOAzmRJQ2eyVSvutGZvORA55
Sxp4shGyuiuJLtO0tcvnxLi3eGOFve0JXJvLoupx1F+cnk0kOFuKRkU63fvBb5/NXlgNXiDaDH5z
EQZ50CADex8RXYI/qIPhxWphwsFhqU8GfRdMt0CyjyHZ6l5au8ECjoUWYYlliIsS6mmA/6K/qwCL
WvNS2u3FQfVVmtM+iN+Nstyxp9PfwNxLtDV2zO47NFi53BoZVCmTg+knp37O9fLz7ivGmNKWYmlB
Va88fFX9o2b4ly57aNOcwxdsKNRYoC06ThXE4N7F2LmHTa1fFCbIVCwm1OGYlLOLbNaNtY9ZN6oI
e5yGKh0BFOcC/wM9CuLmb7KGiF2GjtLiVXGjBE3gLtTXOWA7bzUgfEpWffgChJ9NfhMiV2LZlcGb
V15xpawHE3ILUvIQzkuYsmj4HwPw6Ebizm+ifRs8pQUSZZYVq3B3mfHo5DXezGIRY3uoc/9R1sCS
em1bFsip2MNIu+Sc+RI5ZwtBdItPonS2ibmjP+P7r6P8FOmpBgY9DWxIhNoyig5jsIZzMwd3V46w
s0eFJwUpos2WkT4NLjITXw21l+Hn7G/Frn5QYimtfqc7W6G9DkyRQkg7Bn3XpKAclFgE8lXLVLOk
1kWmsFf5dx96MD0qNC3ALzn46egSg2XMmB5HGJb8hGAVeg09NSrxa1Z68AQgaoVkNEVIRvPEHsn5
SdZtAP7LWxaqWsY9a4p2ke6voXMBzM4P3HkaV+EA5CIv6KxwViVsOX0LordI+9Yg/cUEh3r3ZPZa
7ZdfP0XBpZvfKPZDo9lkswwESjXuw1+9t2u8s5joXCGjIYYjR2Pj4p/Vx2McfdcVrqpdUR39seKN
2ikWdotQIQyiEeWPqTj5b1QcIivc+bG/6lFrJZ31gWiCvKkvgVAQOaXY+Ga+BXMLTwRd5Bhshfpq
RXCY2vwaB6ByjHh4NooBicWwzhKCMGtaYQSrNmQ3brESY+7Fsih/T+XWJnZOBe3RZK/UYxxS6H6A
ZTHtTI6QK2tyo5FAN+HvLn3K0kc//O2XM9Ob4PDTEFvPNHIPeZU+J9QZ3uzH6RGI2i+Beoirp7x+
CFtC296VWZC5Mq1SnaLX8tf0BCdkX6aH0QSLWw1z3tDfM0VUG6usJcxVN6OlTD6r+CgzvLepvipZ
cBhxAQsDuTGjubSipCU0KyyjV/qod66JKnfGGyDErhGaWR2AAnQRUTgcwVQf0mZHmBVOb+Fd/QGM
47QzSByqlXu2qc70EI1q2twnYc6vehthD2fM7/TxV+qezeijDXnMukeQyyi+P3r9ownLddUhfUX8
LezwNnEqa6t6IQyP7ubNct8HUh00nVtNK/ZmWKwF68S8xCUtjGVBT+LMKjDmyBnWBnZDb4NuqraY
s12IUbIc4DqIgz6S8lG4Cw2CrFjigHJo45LxXcIaY/GwAA5BSbAX6WdYPTfObwbXEaIdoq3Mgzec
SXyo/Af04AHBlmhMM/sYzWylY8xTWU5b1GpsagsrXYj+VbePJq1J/yPVD3lyRA/BKxT2cKibl87e
t+3r5NyAS8r8PNNFiQQTxVsEhEB/c3u6Jhf8U6XzqfKHNLm3AFmwsLEWas9RsWHntOYQxYspH20D
7sSeV4Psp8hc+8mmJMF3MhH5Hd1qK92djoYlG1epfAt5R/RHFH0kfOJXBwoTOZ+12jVBgU5jQ8wE
wQu62OP4DZDfheG6YHpNnR4ikYSTkb4Ahkyt1xRuQO1cFV5Nc+O3lJfLChemwTJS8AyVyloOzbOo
yVfbldh0SewZ/BfRbfzq3IsnMVwSGofTpQnXTYbuU4eeu8ntL1O8penOheHEOcz64skWzBsFaV4s
Ze1QoTJaItQnrIRjzsOI9R6JbMMh/6TBzievWd5j+y8e+UpYTKW6M9DBVjQ0CREoeb6tlRxhe61k
DhUbU+jJhQXEAjueEGj5SJPYqdszOAqf7Rx0DTUXmerQlgcJfPSlM7fKWObkAQ67dvwOoxUBqbHL
8deIl673ZtsO/rq31t8HGWUk/rZNK0mJ3IiOTYlI22cbIOLFKU+8SKo8NuznsOJNvmEZNpQpRCXv
OYULDfzxjgVae4lBmRTab39YWdPZr9919cYZj2NRJ0giOdjjA55a3zr3ydah053sm3gZTNdGB/vw
SRefTX18H6YHQzyKaD8TJHJS398R1abpxv/qeJIA/2EUweUG8t7o36hNlbtzG2aV1ybeu4aGfI/9
EEAZp7u179FPfyWqriFJiKpDWBz8QTytjN+IZvzkJeifinSeHR5MCEl9+gxbMA3ZiLfM2JT1AMWt
bLe1Ok7dc83ZOly7Beztv7rH3Cmce8NyQj2KPFPY8MNfPVh3/lGCjpTrCvrT0kLfSXgDKUYymcCL
w9SHbPDCCz60sOCCA3lldgfWaJ6SXAEHjjj7EICFR9t4dVCP0mpLNrH7GFQPbrSGKagb21LhrVhp
iNnzvW5eQZI1DtU1FHBzA41YTohQ77onKZfE26gIHmiyNcGWGgnjHAKL7Gs2kEFAKykFj2IuXFT5
rCopuuJxkVCu9eU5VTv8fH128BWZSitDobZbqHoHmMxyzyIDb8R8aLqv55Nd8uLickRuPY4P+rTh
8FSamJb/iuwcwJhiCE+f/KJaWcbNK5aUZjauwLS9mvkmsq62S7bxKtP2+UAPIDg08rdNDdx/EJ/M
1fpsxXNMBGBzoGgtvLex+EvKaqZEgpOPwO0C9MbRoj8aMLazCDwMhsRnJ36qewoSzpj39IArssd1
GDwcD/rxwFqO4mIuRXXtyjnftU9l9VTkJxHca+nZD1NOdL9TSmy6V7Gzrcr5sHCXE86pXSjQw+hL
+hsvJR5gG/MOaY/I1ls7XhoDneHgGLurGL19O7wwn8LisWSpJ1QOnisJtnY382EmEJCi0VaV9dJz
olMrkFrC3QeS9x/txiJiQpLgPhkOdOjo9WX1LpsF8+wC4ZdePYRIprNnwGv/R9mZ7TaupF32hZoA
g2QwyFtrlizJkzzdEB7SnOeZT/8vnm6gM52JTPwXhQLqFI4siYr4hr3XdsalA3oFKjJD6Bh0wIpf
AKUF6YGRzX94OMpm77RLv6Wz3wY92IziijUdeBBCS+gg11qxKYDmUeWh9Eq3pfckfR6llUX3jqaS
Gbt+7YuNiYCcbtnauM6VAQT/ozJPuT5egZIBp1y99GBDkBDcuDRDao28v08Og7Nl/VYxpcRHmOz7
ejVUj1ny6SIrpSkYUDOuA3fPPb5kDgoLwR5vLeshAHAyPlNRCgdB1jNALFJTSMXUzV3oXgaMo8a1
7N8w4NhMuRFh8RQukPZyYKXxsae3DPO9bTzY7sOYo4neo4nstFdhXcvwYuX33BxpuI14Q9wd1dHt
3k0irGBbDe220M51eJblbVkcUO8Drx2axVyrVYuKoki1i6C9D5G9O/Y+shggLVJ1VNW+UEfHxSyp
Dln6LOO14AbDOc54EnepsyUP+qrVz9hnKcqseC+5xicE2BZ6cvJ9AUu5N5b90USc3DdzfrCDb288
9daDslbD7A1O3ytQuPIwQS1LNx6NhfXcDfcOs8jhdkww3m0dJOX9ijRrwSNTZa+OXNaMIpsNX75V
kgxF09x/5Ey2qL2H9yQlpPNFZG9F+BmOr1TiZXrK54f3GmdVBZU7JVUZ6Ke19fSdqCFJcjrJ9Vjt
rfKpH5e68Z4WhCMm67p+DMM9G6Xc3kXOAcjX7Jn0tpNgIcT0kuAuPIxUNjhoO7od+9Xz4SwvzelZ
insPK4ng97IN4XXjVw3Eu2ds5ry4ftNr+Hz3rPgG7RVuGAAr/iK3eK7tQ2ffKe1lDD7q+HoWkpIC
1WwqcVLGmkwiz96jYJhYs2l7yT9tT5O5NIYNrUj1XgXYBjeW5ANeYo6fznj6QZ207I3wSen9fSPv
UrXG3MUKHx322s3funYXubsxZbb9yhqG4qdRp0o85/bRqE86A3zYJqH/wKNOrIvBKZOxRs+yO5LM
9QEr7kyYDourrt3m5aM5w715FoT/igQhCE49c58kXzapydhiM9RYjVPMmcLauTz/dr3MBov+f1Pl
LJeLzcSzl9isjxe292Jb517f97yImvYJujW3fyFjLR0usbu2ukdfHjL13uoXczio/I3Y8aXv9mBD
F5O96Yaz5fmA9y+5/cV5QNludoyVcGeM9y29tdLPtk1p8ax35V4O/cqDDZNRMxMZNFwM7dpwZw7X
QnvyeyqSnS8udfOe+vcBlT+g3TK9j1PoC48NECkyxNCkubD0TRD4BK5IghuJ9SU2ndMfYTJjHK+4
1PTmI0TtbVzQhm8byGM5A8iGLFGwBCu3P1hgzafnCZdFbq1bg94dFUFh41LYNpJqYt6J8CyNHD4m
jUi3Z+7dGS95BLoJxhPBkozmwVZky7KGGYO0kW+klDsGd/Mau0Z7jITZURBbwTwcaidkDLxpmx9J
dIc6A62KCq4wz3sTK9ZtYe8MfRMlO68h6vMyxTc4QRNce0V08osPa9qmmN/b4L0dvsQET6FcFOK6
KB/oPyYmmY1JuMDVNE/3dkjcE2J9w0NKkhV4D2NDwJUtVkA2XIjjhUd3fQZByL3YyxNJqR1G5OK6
T26tDqj5ckbQsV3VKX6N6s5hMR2RjoTCYTnEqMYXrN3jfq0xgSjycxPuAwTkEPNgSGro5Xiu6FPq
TUgWLZTJYJuRwmCv2JwA6AODsFftyTe5gTaev7URZME9GG54SwqHKBO+qn6O5GeYcoUsW30piHcT
L7V/23dv5AyuLBp90qry8jZN1zk2xKH4iti0K23jw/ztGS5jcIte6BtohCcW28Ghzm+c9sb397m/
cWHaSWIeu+UcHp495kxYZxmiwn0C38iyYA5ymMdPJQ+/Wpf2oXJAPYC53UTdihHHVFtXRFziFq6o
gNK9XmwyZwUzEFYUcGDslFiGXksJMmSfVg8uz6LnXM2fVjOivRyuGDoX4ti2T2SA3YNAQj6yMssH
7DfEG7EgfjSMN8lwz3xo7D1X5kzc0Fh14SWktuMRPTPyD8IN0hm+DF/fmfVB2ltN/phQDPC4+1d+
ssdZmI0Hm0i4bJtmBzBlFTlM6h1PHaYgJvsOZepQj7iZKXhWLpA0KFq9vDUJWsl71iKLxr8pIGwI
tD5bzHfSIShka+WHxtxlrBxzHkgwnYrtjlOdLKSg8xokdo4IhSwQR1lyMbo1Ia1Xtf0VkpM8EPUL
Ska7tqxykRl7wzlWYiuZ+fVrPTszoCm4KFtOpsw8IB2tavMlAheko5P17ixm7Vl4gXaQ5lvflGtj
omE+h/5twEQaWHAeHGIsfBqHNP4iRpaEZOX5nrBezEFL0OxODXeOvPSlQLaCJ76jlypuPGpQItPb
faLw8mF1tHZE65IJeOXL+xaUvyr24ANntztzmD4iyRTsD1PRwjnqKZ36j67l//fi0MdmzSWDrp4j
uij1Q+pxbHDZ4I7yWYhlfsnYoF26wZcuLt50svTnmBwQRTR34gRg45xlHgYr4bc44O/b8F60xMgB
+q+iH22JMdknpLvtTgEjiipzNjwSUww3HlCEKsF8H01CSkosJMtqvIzmufLvcmNDlxaVjzzWuvPm
t3s5t/Ds9+mK/XdiFxe+zQnXFlTe6MM0ri3vya9vdONukM+mcds2PuuwCUt0tNRqDsvpjH8fLHMW
vvrM4DztMJX82hsfv7V57MPnpjySvFw197E4lOFXo+4aUMYOWxcCie0fDE7+u+iwq8OH4aYhI9wG
XAvvUc8f/OqY1J+l+8YRMZIIA0ATI6vFEvbC/MiceMFsXcArNR+I+SHBIxx/FJA8xXVUYeUpaHcU
iD3Jpc9Y6BzSqRcmq9UfFBrYH5bK+CKXLoPbDdTjChoFjDSsSavYOgvk20FL1qb8kXcemdnurTLt
+3zc6XZwinNrUzT73oDQkHCP6D6Wo5JqJnTT7pKSFcrtwdf4kXoCo3HRQd8Ym/Z9tD0UJBXyzGsR
+JBVjZ6i0Z7Xsk4NbirPc0LppPB1yHilTWpM0sfdjaN16KVG4eb7quvsQ0uf0c5e9WRjujckSRH1
mJg8jhZhLRmLGclc3VyQQsh0iwZfleUPgIjtHvsXl1iD7hy8kEUaA6wYSGYPJCuzxg/H5RCZFndX
rhDrNOvBHk9WwZQ0O9fGRg8uGgu6LJuZKwvHTVaSjl6F9lZPWE3IryT5CNDcJ9hKoisngf8BMssM
WbSRpOW2jJ4a9EkJgzKMRUu7Bmynoagxke28D+owclaKyj2YraPTH2FWwzautXIFi6tlSOYLho3s
oFkMyxGtLcDChHfpOE8ezgkZudso/Ai1estTukonItl5s5i/aL5J5svXuSnfm5DyyT+pnNWO2Wwb
75FFW7b4PxiQ0esptPsCskQAVEKuutupfnO1rfsvubSYlZq/ald/lYV8k+MExHHpicf824m0YZUZ
Y4PfDj5cEJsAQkZ4PEVYW89K4xeTDAGdV1QBnTDqot5icp6t/o2ojn+Xq/yu3eWPcmwFSEq38RF9
k5e6rsockgCdZVcjuetMtyYfJis2bIzlP3TK3wwz6MV5KddkMqSkhUdn1vb+pFO2iLuICyvXln7o
UCu4jUYoStG//v0NiVnO8/1jRu2j66aukEXr3z5mMC4T4vBCW3Y2XvN1W2aav6i0tI03gyWCu4oV
3a1CMH1t6yyaicbOlnqa+O+uCo1/yHf/8OlauuUahjRMV0k1W7h+essBnuawLJAeoddxYUhOE/QU
MuoSy9Kv/vG+3T/Ijn55sW86Jx2wmOs0c3bRwNxfdC7xM75JzNtAFOOHwgwbtSmxTLBs8qb5UY8V
mab+dZfYKxsKi9dZVFYDG052pqpSW/iWJ0JTZ78j52QbESrQ9cBEMp/gpSZZSl/unZTak6pvAvqa
fgjmUpNsYfl+2DbTZU8SP+UTTxp3HzblXdiEG+nnG5vZg5tW617Pwb5CEYMdKyDiaeYDUZaMdk9V
xB+Oqr5u5yEUlhefyWtFA29AFIHsZZeglx9iWVKg95tO7Bpu49k2GlXP0JH45eN0I05JTwFzsjgM
4f3VBOFkrr3JjGNXzbGeTzpazYgWM6jD9ZA+KwwC1lAvYjpMmx3TJNGiUFYWKEyiD6uQq5TwOCGi
g8buzyY7wRxuQjc4OjpDLkp522WCIC1sOXBQ8KUv4fUBVKFLY8nqoP4KHW3Vej9MT18NKXpRxrzM
VKFcsEPK4QiBim44IAZGN0X1agXDXFox1xhoWg+SHZUhkeI0ZwOY8EqvsRki++8VQI4KuaMB+yud
UZes72BDMgKp4pLxEksg01z51H9DmH6i7FoZ6lon9l2fqsccMPKVpgPxBcg3pxGYwFV8OhXR26eK
64umM73NyuFsiJGvKJ7TcFIgAcQhP0whSWpvWeduZdXDVEmva51BOoNLr+p5m+omRfHSJM1b0op5
W7+sumgFuSBoQf3wHRvUaE3anvTm1PQNijH0gPxyA2w12TN+36XRhisks2vBR2U6xjpiKp1QMwCk
g91IIo24S6qtxiMYs0bMCyr72cxPeMQ/fl5/OL3QDzoogzH+Orr4Jl2kwuqcsOCgrArPofuOyM6t
MFrCVQOg0UyioQ6HjVzKUb+LM5gKXQMUUlro7nENxWt39Ottoaz48e9/mXL+dMrgAZW2KVFr4EH7
9ZTR6E9ztnWkm0Zy13qsAzrz2h5Q6zwiAYVBgWLp1mD0QACeZqHxGLCZmwUpn6j0QackcJbBSxPN
UIqtYvVbz1sVEw9wieb1STMedWPnFcAqxoVb7YKw3hqEWGQVAIF3naJwGt9dEqhRQoks3RACRn4S
zOM5/NKbPyTiKjAhI67X9kx+fazi1GM01iT6yuyUEymB4rDmv7tu10GGyIh3aDJ97fNvIled8u1d
a2gvkmXT2WtVsapg+i3rsybUmlLDA1tqMgiJEfTMLA41g7Jafc8QuhkAGcGwzpAnSn09c/CL2Qcd
oshm+VECGMtlu+gDpmghYp9yuEFz3iXvlTdvX7NlV7H/bW/GHH9BgszEv3XGa7Mj532CPMD/KZkT
JrDgRfhD8uIg4DTgHSqGYK+AYvWWuehrlAozXtmDy34V5BDbTbipLjO0nRg3xG6a8g67OJP3e4VP
KKBd81+KwV2V5X2pzjWJK2H/ZQPGzlm3mt6rkxYHDeFfEViXyFLsWmHR2Oa2ZQA8ZEdghoHJdpqs
gNR6jwy6ErhLWe4e5lUtNHUfHzuDB1J0jka/zodbbVDbon104KP6clhm+pYEkpRFtxKAodSuK48V
jiKEMZQHDptRFkYTUPalbx80iRcav2BgznPk0bWXpvgMXDreyb/JWKjk7SXIfLpWC2U1DTBq8hZ+
Mlas26B8jekYE3XKtYOIt23wagHFUTk1rPNaM+6ydLGrpboLsrtiHKFhZRhNvV1Rn4uiuvCNeOmz
lqwy57Z3m4Pjris+cadDJmTfeOiCXLZY6tr9kQBzzGPAXsGKVOltgUCPU9iXWM+xDLTD3RwpXKCr
QZBhwZJHUeagLmlYEtKbsR5w7yKDNnw8u+g8a5xVjn1piBrGY2tSgyLCK/eFzYyyH0rIfQT05gP5
k1osWbaSFzLwHdvBodUFSmd/ZyORsXuwdua8GEq+MEMvUvsusdGE4rCpEPIJsbaYYHvJi6F2loEr
hqHOthFEk5H7koySXzK/l+gMDZ3n7So17zHM6P6XwxaYY8fsTJRHd+70wpBsYmnV0q44+lLHnEok
lSk/TeuTTOydDdycnhea/RXIkqsQaJ1gTer03rNb10vLDNdRRVAmc7lWcvfDWqo4A7CF2Ic6wUoH
37avdqHahmSV69QPTomc0CGOjGmLA6ra40x56hgTRAiCE3Eusk8CphdkSlTjykcXiX4kiAYiWJG9
3gwEr0rMN1mMMsSdVad0PcXDUN6ntBmD8dKmGP9aXADCO1fgxzOmxZKnVcIvg2Tro5uU8duk31jk
j3kmSPQWDwIEwHXdv2Er6eqz6JAOsYIalxU5BDnjo6xmUJ5xSz3nCPkEJZGG1ibFvewclHfu67s5
kl0wwpjVT74FU6WjCwaiHdrLWOobo3ivnJgQQ7GcvTOux3PFCjhIX+L4xkB2hpoRD0uzDUpYchVB
XCw+AJgSPKqn7NbNa4wvfeewCXxR2QeAKM3aEdIRA9jykbOVbDEqaAsgErhtZXvwjXgOq7+qtDcL
xUE1HLiQgMLhW9WZ/QcXE4uIJhZBurEwJTenEUF6rtCB62+jeBcIjN32GIfXWbYXA35b5I0GD67Y
J1qyrdKSqTBsisnaBQPCw3Jcx0JdwqE6JeJhhojCwFyRtYL0lwnPCMDEQoEIn8fwweAbFQLfr5oB
EIRjJKjrIj5JxGG4Oxme9Pz8kIygkuHt+PrJtOG+VA8B8OKOUi7ZZP3BsNlRTsRDrQOG9L5Cw4Uy
oEtWUfs5RuxWMJ3uIcqSmTT4DBoYrbI1cjZBthmAlVuWjWp9l2o7yz9p06VAIx5adwQVeiigmJxj
FzN3QQtBa0RElV9X5a5iODbawTFBE9KhMdAKH+HzSzQkWwwvdXtF4DHzOlgcRN2vpeFjzDZWogTy
C0vHuhRom4KMvT6cW/xqWX+cyKfyk63CNspXYRcnUndov1Gvs90uO1LwWrKgHcRz0UdKRFBITWF5
iNrZdifRpx4ccqZNKW5V7EPLwg/ZEeKSY5LfRGcPKocGUcXwP7qu2YfVc8Qqy5lrUeRaM/Eq+XAC
Y2tRJSfMUiKB42giZRdBXIxHCYgAv9k7KpMBgkduMwEskFLf4rRekBmxnncIk+WiLzVmxiHX0MKn
rxhzbjWYmyLidkWEozMlJXU73/vtXc3yQsfYVzQ/yvISGOSNBD8M3906U8Vs4EWkT+CZNf2rL256
+6aJnwXYl7Yl+Q44LN4g1gX+jNhEVhcS1+N1i847BcFOkATo93uuONREQ7rq6nsGxyODGOg8Id+X
pZu3rVtslPkRV6wuBPIZgGfRPqQQqwoCAuKnDiRG4CEC4gmwq+oyimCRlU9ddzH5vCfTRUxAEka5
bf0vyzmE3hchDGnyFgCKnWAKt4KLLrr4FMrN7KDnmcSIGSsW5S2iKXEbGALi512e4/JHTJak5I7O
Bh/StXJNcvm+CbbweH5WiXcjGLvXDNWT4lTzjRhIEWD3euFca1wHOZlKIROqkJxNkEadGdLmsCcg
UETTk10l7hNo4x7GtQHGcw8FGp94MxBsnpKgM/c2lrEnpPwq1g819Q+ORGsQ+yDCvm4/uChV56AF
c6R+NXiIZTosJ+0p1VuiYarZIMkDwS6w2NsyhzQQAHZiWJc9AsgmdAI46HjXtjo+outWfrgRybJ4
LgmaEPE79Nu67vhNHabxASEs0OeTnkSYLJoDUq3dGDjgvUgQEeGujLV3rws5q/u3Pu8+jf46c4Bj
WZ/o3lKk+T6ltsM4URxDLoRh3AF8wvyF/imoyH5WznvPige35mr6/Htt/bvdGE+zqdvYhlydsv+b
tTrtuqlUeklhZ8eMhCLh3NR+UvOhZtF1WE0EvPki3+aFZv6D7vK7aQnvljEPjHRdOab5rd3ovLaE
7QStYqx6BBw6F54M0KfJyk22eWTa67+/09/bG14PgRxjCmWYtvW9h8BT59cp8IyMmwRvkG4zNc44
zP7+Mob+xxeiU7GUzQhIyW8DJ0b0kdWRKkPQNYW+Pe0LIi71AP+wcg6oqjDnym0ceh9NEmztaHy0
/Vs36V58m72V1MTJ1Mul5c/B7R1WKP/TNCTgv5q5BPPLvm1uO+ncFWGHsY75q2WNSB5BPJqVguVY
vtfIdOM6Pw4E0fptctbQKHS0JzUABdcvVpk2k1zTRSabjzDgB+y3m4DMFkcRoJNNjJM7Io5RQGts
1AUgTy3VHhCBbque/676gWBStkP+vMW6a3K0xt1z07JvST37PYtZT3HLTHa4Be5sA5QjoXIawo+A
dTufBGbHgHst2daD9WiGlPg2mYDJDVzUjTHNtF91kxXNOW1ODLQr39vHTrTjGtvWXb9rEYTnlgVm
fYzXCq/vFMEpig3WGe2pM4Z7mLFPdQ2Bb3KpZEfg+sgGmqk9KDtinhB/OiWes25GBCTutCn15JRS
1ZVkTccyx/VI1yTZeUIfq6sfnpEsE4bBBiinjsPbc28i+K0GYTxK1660+lFizDL0BFzZOi4fg1K9
exN7/CRe2iy6Rzr11NsWQnu1RLQlZuohwMTmxYhue4givXtdVc9e+67QMIMU2ej+MdfwTkE7w8U9
4d/xuDtt0idJI1rbcXzfslTnlAm+ktQ+pD6fBCneffChO2zo3C0JUtchDWZBjI+WP01R/BEmFXra
ba6Vh158eBHLlFrfGll4q7FELVS3qtxdw3fd1j9G4nP7ue5DglipCzuk7cTsozYNvBM2sJDnFOSx
mbULWVz85qmPFStZdCQ2aDlUOG6rXlqFc6cAUZugr82M4hkL1aHkIXMZqcUpjDjt+e+/ud/ngvy0
f/rFzb/In4aQod91qg5rdGRzWpmgj7vR9dJ+7LoBOUWPUfMUwvIYV39/Weu3w1MBIiXl6r8jZaZ1
/Pq6WZcDEOhDE8pG49/qCaZkP8zrnUZ3dp7isF92Uc4HOtCTey4qC9OqgI7lSWts2qxV0WIMtG7H
LJcMxdi0tu7g5M9T2MpDbjTRozKC7EmGif0jy/OEaYGlwy4Ye9quRaNscVc4I2F5lj4cBrNv7rSU
4UPeZpir8rbhbtHaAIyyIrOqja3uUBTtdHDysrgEQd4ek7ahTypkddPAbPvBWTB5S0YJrNOdrERP
Zab61tEakHSAUIrbui1clLBJ9umNVfqPMT0ZfHxav461LfBZAgiECWbD/T7WzmttaMuWOV3LOBsS
7eyyWbTsgy2t3Y15yI59IGLzdqC5AlE5NgS2sANVVBToe9ryI0KT5qHr0LAENliUU7Y0KIiE9j6i
t6KmdaozGpNFTNR8gX6+Zf07O9NJeO8TurJThELKwUIuMIWbpEK6ROVyJb3Jtno0x+lAoumCox0Y
3JfkxzFeVxZS7x+ajyGtJvHIQwxHenOg3ZVIkCR9VNE3i5RcyyFgXRXVi2ysV1l2KA171uM645vb
PZnwESuL02QApWjemAQlk1ms2LzlJClXHZuU+M4zOmB17FVN/mfguThrgi8DZ1XNjNG1Q8YDhPM5
K4c2kRxFsMqChBJ/RKS0brzrQtMOqmQRiArImrplPsG+67CYhD/iBncRTijtMzI4azErwse/1bXj
EDyFZXs9SXiR2OEcg3+ArBayRRLsmrY6VAr7BeNyZbob5UIlEB+D9pxRSmlMSrxMe2AIs7SYzEcA
6ZEJJlm+bEHPFozpQqPbBAlpo1Q5XcHolKl4V31OtXGXpwxdXVCq1WIK+q3X2gtE/NiagkMKD70u
EWugSJnDBrL6osRr2XwWjM06m+fFuM+YIOUxhgj7UsMknHK5ouM1eXjEAMcO/YQkz9YxUFWGzLvv
EWwvgvqUuxdmK0l5E82zHRxNI1Pvox3sW6PEhVYtDSbsndcf6/FUqy+N6bKpk6O6Dcnt1MuVcl/x
ZaRYFQKHfo8DVGNM73IFmuTUpAwcvRnGkT+6JXjhzCeg+800rU1H3HvWDMtOgg+GJ2sjHkdiZiOO
dNtxxxFwwoNN7R/fjggVJSDO+thFG2xEQX5L7NXCKV9li9ts0jgbxHGOsq5eKxyzlbNh26HZa9nf
6+U+pPsI916GxPw0qg9GkL2FwXC68bStbolXdopHURXrmnO7K9HUzKJp9PJGi8vgoibSP7uGxWhJ
igVdmeubRyCJ+3ZyT9b4lTGH7Ivs3FrPY3WvTfRPg8RfHB1tFDe1epE+KdAZZqg56I/FKi5btiJM
pNoGkAjZB3Yh0BCgk4O7lTkwt7aWCUWdtqZWybENUbsFCQAu7NNM1P5+lht/qtpAPYEq5EQ3f1uq
ZX5qVG3aQcBhqmOhgOXkCKyouh57r38QMFa2SMncY5zNGC9jpgPHRrtubaHhZTH6hZUqfu+F26/r
WJTHfLSjN45nqszRi87WqLfcoU08AkAeJQ3YWHQEL3WWsy+GTv7ravrDWSoNpWzdNcAV2d82ZZOW
Twb7VtB9cqhX+dTRN/oYtv7+of1hE2kxkWev6oAe0B17ntv/dPEqp4gMdwTQaPOcsLNR5mVAU7Z1
wxyqRWo6kN2bZFU2FtgdF9f3EFXtTWlW8vbvf8mfmgnWBpZ0WPOawOp+/UOipqtbgFCKZKoove3L
pCXeNgUdZused2He/qOZMH5fdVvmzy/4reQYaDwdN57UMqbS4muXcpNYk7ZI2Ewcda+hNkuRVekl
8nU19hJro45MJYW42s6IgIzITSRpcImKwoFbVNRIyCuNwJV6Dlas9WYZhaKZvd35NTBb7bG0JvGP
d/GnT81xQC45QpksZL99aqzFCw2thLu0NUXN2yn+wrlzgdeTJSip4bz+4xV/X+TYoDoIHhQm9xg8
rV+/Jz4ImaPwYINLFiKzBhIhFllTM25tKv3pf/tMOKZlGLw9eJm2/d9X+NPDqRNl4jOqmWnIhJcW
0gwRzRfzerNCaFna5r/28r99nPAoDcMiosWifNGdb2+u64jt6U2um1pLejzzQSmPRhHpN/0YxC9m
5VkOymAkN5hANB8ggTkwbRtDYx8mcQfcTEfWmri980IMNXWPkEkJUZEtwj8YY7/Vy0oKXL22zV8q
FJ/Qr9+CmblmZ0Xsv2rPS+9oOY07zx/HO2kX+JaZ8B61QdM+//51iG80V1fwqkArHcgnalZJfHtV
V+pl2PAorpo0IJ+4irWPPAPaukoN3cWmSJqpQZOyaXMNbEFueB+mL8Xp73/F79+RBCVrmTYJa9T9
38klWiqbOi8o2Q3b044A6wwUZtodnD9yD8tc/EMR8ueXU44+Xyr06d9mAUVRKnRlk1hZTb4pvSTc
93Y4rBiJEKcrtNXf39x/M5NfSmjFuxMOyFbJs2ja39QYycwVZqJgIP0dOsqiap7oClU9Swd2QdfX
Niv5fKBODQ0NIagamp6qbpy6FrlmZuyyyK0+pJvRzTD5ZvJqd8gEsrIIFz5+zzUgQPeussdUw5Uc
NOfRZJdYVSnbmw7vgz3ZEtuypzNGT8P3qSKoMYj6BE8ItBRu72xFMO60MnyHf4MCm0ICZp6aQMKm
7jL0jfuIs7OJF3//XH4/rflcbI4CUEFKF0ydfn3ga4JsWTH49iqcUpRJTcnImvZmND978plvRe/i
by1H1l5VKjEo4NdERlfjo3brsaxZoPYeez9/ICDYoLUVcVK+W90sn86jfJaCagTj0TU3yd7PRXor
CrMgMq8JLIOYiRzJ69/f0a/PlWNZXLiWlBDz2FxxlH57rjS9bH2n4r7zJS4LbSrX6Zg3m7jyEN9p
DDH//nK/Fke/v9y3264IqqEFrE5gNXHadyLV7X2TeuHL//5VpIsgy+Yitxz57TqCLO7So8BM0HIH
fyw7FUbOjfrHj+Qb1vj/vhkFcBAJCcM7W3377IbEcbouhh5cOEm31VT4zrfPSiplUN7nXrlNC36d
vPoJwSMlmkSrUfpauqkgXsIloTFMeJj+IaT6wzcqLfRcJsRriOzfuY/CF4Dmy45dLuGqFzsBvELC
ayQIyiCHjgbEVf/ouMX81P//0+K/DwKZGpt4S9jQnKxvn3feooQA5oc2MPCm93Qe8QWBerc1Wd9H
FqvhYsiQG9SNtYmGKVrGwo2WpFegDNa66vL3L//Pf41kmMISQ3cs59tfY4ch0ywDwySz/WxFspW1
8BvcWnqC2r4RMSHkg+6Ks4h0IGilU5srQRBwSQAkTImSmes/To1fpzv/7+NxuSikEhS4/6nRfqof
BtXXXlVIvhF6MPYs0Stlf/806lQToel4q0S1ctk4fvyPH7eQ81X48zfD7Bj6K3QtoKPICfVvg6Wo
Ub3gIrVXQ1eFKKNJwdLL2jkVpsxWMJGaRRm54SofYzLSxoRQGFevjF3NMJSVGgO8tzgYyFQqCiiH
U4DJV8SOiToa7PxlKuricbTt4dOTjX7dKlNbq6HHlkdEu31isY8SqYLrw8aLcWDj2s25GZV5EE1n
4FBhfuroTDADLIprcov6E/d++4Lq30Xvldd7x2cjasWR2JYa5sc0NmIE6kwtiXcUa0fIaG2Q6FBg
54L/GI86psmOSjhSDd3q1ET4x0uLOg26DssBlA0J5EW49O5TXk2kmNiZ/+hoRvHI8D26sOkrNzLr
J/41VVXUp1AAWdBKoe3MdGgPk6iqYeu6zpzhIatB56rzHKAfo6dI0RjHG7ssmy1QqyjYRlxurNd1
N9t0WTE8x75Zb/0IdXsCugQBi+FZhyGrImeT6GT2hKHiphCKX8QmHsCJTnVrWoi62PvurHHyj4kX
YPtlkxLTVUfyuRo+zMCodkA1QrITjApBFwiIykDR3Gcqxa1rVMbCi4z8sR1dNnK6MojBLAXOxNSY
9Xf5gPhiaFOJfcEbS0RmOcmteefqDG3ThHhTD10JrBfa9VofiA7yTVjLWHP8icTHqIwPZWQyQ0zC
cd0wSSIjM+63QBnbXWkEzl2VMJ3JfeQF0hnkvnbGkehFl/zXxJ9NxpQFrAwAqbHTSz+LpNVfPSMi
EkRTJLgkedSj+QnkRg2kyC4CUzBdj+ewg2Jq2jOZkIQG9D74wjGrkD0SdYkZZ9Bs2Guld/GTBJV0
T23WIF4XeUM/YjlPBlkdahFNgSg3Wu16T2kUGvfhkKt/HMXf2lqHy4fG2WJ5rruuNKkTfy0Xwnbs
MnzJCBCBNnSsidXIh6VFsgAh0jfQAz1Wi/Yoja/e8qxHdD8KefpAaEWuCGf8+8k4/9i/HQa2Y7u6
a3EOGcL4VtSlMaCfuEKFE/uQM7so7YorCW7ZYs89TnsuuPJcQWg/932LR6xOPAzdf/8TzO9XBdex
bknbkIIuEenxt2VdH2ky9EvNXWWeAz/F3WshlxIZz1iVU5Rd+u0UD5t4bCERqE3uksENc9VTBAr9
p179H/bOrCluLUujf+XGfddtzUNHV0V0ppQjJLMBvygwxprnWb++l7DrGmQgq/zcFVEPvkCe1NEZ
9/72+jLHCqhvjRFYUfSah/A5cbnA3YGyVkJSur7PETRiw8rSgo0GdSlthl1jsphitAZCFU7t3y9B
//XY/7f3lJ1/78Hqn//Dvx+zfCgDz69n//znafBYZlX2rf6f6c/+/rXXf/TPs/wpvarLp6f69CGf
/+arP+Tzf7RvP9QPr/4BAC6oh4vmqRwun6omrp8b4ZtOv/nv/vCPp+dPuR7yp3/8+Ugkv54+jZxC
+uePH22//uNPBtB/vfz0Hz86PCT81f+mXhY/zH796aGq//GnrP4lmqQ0uLpKhmlI07bTPU0/kaS/
gBuLBqBNjfs78+PPP9KsrP1//Cmof3GT58IiEvCwJGCQjJ2K9ML0M8n8i+MMM0iSoHAqIn/3ry/2
6gX9fGF/pE1yngXc+f/xJwr3V1NBM2SLvRjFhqSqBuGm+b4oeLUginH7hfuPn62zpiHAuyQ14VYA
J61GsH21C4rqKW7ArWV3hIBkCvJiD1pNjX16grBpTJC04LYG5TGxy14XAXwMvayMy87DkDXdVqMC
D1ErDFfD5beLMU1qNDXzNNuqQzEoNr1RWfhkWgW4I/2J4/4IWSxG3QO7MSi5+6tQ84K2uo/Mtg/P
kyr2rCtVR9MnE7UPEOIvwoA6EEo6g2AQADp4OhsHVS5Gs5d70SgedDFJAAEXQ11uhhF6y47cf0rl
qie67njPaUjAS0bqhBCFgdCLo3Kvei0QpBi/XtQgcoEn1+BKfecvcpjv6nooixI6S1t1/bpnselX
DaUK8CqDRBXhLlSazKJEyJrr2LICY6wddPi4qI2DRGgR7VgZpjwbTzV69ri+VDCa7glsLcVGza/1
WoiVjZIZkrcu5aQnAdnLbWHwpJYSJ2dZIA5Cu1M1uSssZNESV9dF4slS/JAmg1sA2dUFAWfQoBC9
4bSWlcxsHoMOMuWprMoDejsrRrZBuZo3qpTeZmkkj9AycUFB5l4OKjVhkhxeCgBXxzvXMGrsgFVP
oKSwqiMLb1Eh/OZFvYoSGOaUTPUxAPnqJIMiiGmXGwSStw0VDkkB90ANXE3pxYG/C0krUtOe8HLu
QopT5ROs2Cl2NqqMltMwqqUJLtqalPwNsYaLwwBjdDXKo9mfJb0aoUjXa5+SIy2vgYMS8UF1bPoV
9nNCM9zJdWl9NvLcuOuDss3s3DLRhnlVBmqs0n00SRUOUAaAkCAHC6X1MI+zTmg4rlQVohHmMQIX
QSoKfVlYVuTiOq+oA4RkWQmcvjNc9TpNFXJNWhSrYFCywDT2XclTAVgIJU4qvgDDF/FvIK4kUcqB
DCRG8E1KSenzViS/gCyTAmYTG4vEUdUjKl6FcpROhCGXItPQy9PC0bNMpa5Np8S4htPSoNlS3Wyp
cewBcmAo7e1AsTf7+diPwUnTBJgmCqC6unXf6EUOBitRn7CTNwsKLKfigyoLo2+l1fnWqo+08bNS
9xy0OC0NEvBMgaMngTE1S8hGe64RMue6LgczIqNrhYzgC5pMIk5szZWJ2VhwFkW6NSyBHAOfiZCP
6R2s+0Bsz4QyQgdktD71yhnDxLvOvCKyTrUqBkfYujnYDd7baKxrUE71teyPXtEtS0XDEttLCeUd
usgnkEGQ3RIoX26MaBidRkZ+pK8taMPI3Uo9UBKUpJhd6FsNH2NNPoSlhBUwpHXrC6cGHLEo02P5
2+BrBOZZHqCfOVjDY7QSMisHO62zjLNrMigZ1dod3j/oWC18p1As5R5ns9HtPSZeFw+nrm912l2k
RtzUtaFGYV7gokCtWhW48D9a1FXTpc4HLYu1O+yxQsvTdMUEKKk6L9Ix8DddHJDys9SiEGH4FEGP
xlHiioE/QEExhLoKY4rkyDHCqAuWxeAOma1rsYHwL8jcuL4EYDUaX7oq6vHCa2v8XqlpGSLFJC+b
iBCYbVbQEpORtjWFjeG2ULgx0Mkj4VspBO1EQlAGegqLlKpFtGzmVXijp6zpD01fCi6smoELYhTl
GZXgWqpP2lY/dJNvAXEopMkdhlrNo9gUvooDqtll1qeg96FtdUVl1bYwlnGBpWnUacG3IoTTkVPI
U3aPbqnnkGX1rCexOSgm3BWUpNY5Xkmlda+WTMyvKZEm974uc0t/EFnVCgoJzI6boRElyB47LTcA
hvd6JiO1kLryE/Ucbfqt0+TKhf4CUjS7Yv0j7luKYkacrg/H2MpXbVRpHJGGVCySnZRIen0IpdAd
rxJ27vZCCPWqUwkgkgz54lsZFzaslHEtK/dWSpmKb0PX7NTBriqZa87B8F0hJSERGs1K8AQd5UBc
YvXKY+eiqwDiaysStS9OFD827pcb9etwkUbBqDmdEmTCK1M6X55f5cOq8wRVPtOELtUnsmBlbCwv
G62z/7QdSyGaS/5JpDZEntty1OrQdzgTUfEFRppVWauPhPSfv+nPs/f0JK9bmGIEL2IAVuzrvYFp
MU4z4N+KAyUY+lN1Y95jeuqgzraxu/ysfykrzOBXvNYlY/pI7E16ff7//h3QRDznFQhbzSHnPZG+
MNGyg/fNXSs2s36A+XGLMeG2dTA62KUX/t58pB6EpjvL/riLZ9EyWjcAm05FN7JM4c0vR64xjYk0
+OkpaBZ9p9jotJ16r9tUfn2tl/jP2+GRu8YsEPRLi895hBd9HjcDQUAhOVXX9ba6yU7RCzjeNdbb
a/8mOpIjkl6H3abGAMjjckY6xDKno+rrF5zJWSOYSXOKjSqi3x0Opkt/GV4JS9zRKZqxcZFYDXt/
/XGvvtWqwcC1sHMhCTMPLQUWldO5nJ2mFBMEw3WGxKwBVeYfCSS9DiN9fzhDpkLUNLjJ/qKoCV2r
Vcs8O1Wsh4p1VqlKfKu8Y+Pz9d3wuRXya8R4LKYgIdVp/L54X3WthCLRytP0hADMXeDgaX4CTWIZ
3KXrY15k85VFVQjYMgWYlhbZFGP2uqiMLIzGNbY5JKQCZBxF8EceZ/5qnluw8JXjok0j84yNZpn+
MJg60NESkDAIiySwxzLcdVgUfzwI3noWkpMaIUYLBew8F1pVXF7GyNjKGbYjnUUNaOaZR1bIWSiD
LBAdZuoKqVaDtAdGVq9fTp8moqQrxlbCGqJRAZg1bcudAAxFB/K019Mzw0iQfwcXQ9EfKMo+EkuZ
D8Hn9g0RJQKOdRb7wuv2R7nF3o0zT4ie5VypqugqaTOId5rGlvdxf/6ycHxvS+XNYVdIvGI2EPtO
7dvY0rfdsrcRRi0xj3FtEB5bADmYgx+Zw/I01l7uDaoqo/2TRKYWIgh9nj1P0jQu1MBcpRS0oCY3
O8oPQkeNEt3aU5YcR3tmZc4dyMN3E7ZaYpGxgQDjRSWuH2kzKr2tSSm+M5rbwp5uxNCsEb+Qlzpp
raJqvoky9zfMRPvNkMVBZ0BVEabanqJQNoVa9R42VEmphYdIDXVYwMGAHwZFPYHUNZeql4vavuC+
LX850tG/jFwUJcZzAp+dXmRvev1SrZTogVUjM7vDanopLdovICzX7dJaQ3hfWbb2fRP6/1DNn6yl
H4Vq6sBrHv4Y/lg8lF+ar6+iNvzl96iNoBOcmcIibCMScpzn4Mz3sI2gy38pkyZhCmkijSGn8Xfc
RjL+IpwiidT7IsMgvMfM/RG2kfS/OPXILIKcq5Dmy/9J0Ob1AoAnCWuOhDZQJ4CE6H6e9e/JP+GU
Mbn+dJ+xTqbEGTfGmxfd8sZ5U56lap4bQdkvq2gM3pj5HW54oNppRDC+WAWlgEp7hux5oUogEara
MSifHXW4lGIh7XAK8sZPEd4RHYRiMcjsTFLWUyo6yM4kiZMNrBqD2kPf8jZ1gqS9x/2MQsPyxleu
y7w/cuB5vY5876EXX16bxXcFWXFrOePLm5SQhgCP4poQqIvNqlc6oVmuPu6st17Iy+ZmK3LY5UXD
DaGjcECZVMgLv0AIUuvHVuO338nEwjBkY9KZvF4kiqTxx8TSOtuSFtYjpINiJ91SabASv05AhGW/
S7aUxzhQJtvIqY7sO9KbzSsk+xUy/ur3kvIXpxKpabPUG7jlC5vGwSniJF4Jl/VZbCdLXOMWAQdK
AHTt+t84sL/1QslfcsHXNBHFwezJEe9wrch58srBBWoZOcklOEiSFsvSkb4pn9rT4rxddxvpyIGC
ofNqS/o+lFSCsCQvDMkkjPu6z4cpMUM0kckm4o0cQrY2Lq3JuqOjbC9GavbZS0HYyNQ1Jmd5jN6Y
m3lRU39a9LYeluseiaokn0XqJ4N8a4w3lUba0KKSUjmEHB1h9i87EUoshZRKTGRCy5Dv9Nssral8
807Y3G852TJ9pK3eJFt3LDDbQRJdp3Yf9U5bwvx1r8KaMnBKK+RzaE4G5vWxZTo5UngraE6yHFQY
JJ4J3psO6zokAoXKpCPmmkjGssqlyyQZd02rH4LUA2fcgtwwqd1Nd7klrMyq+aTrY7lvVRwcZKX5
oo3ueaAENjC4qN/1Wr/HtnWZlSQ8GZaW9LWiUrUN8o04nohZCdMZhSrG10Gl7MLUtweQY1XurXSB
aloP1Uxdb80uWunwug3KlwNT3RhoRsvGo3YdaxaNNwAzATUNVboWpjiksHKrOEBqX+iTCjemnBkZ
q5bmxOseOD1A+rxu5W+a9qDHVwKTsTRxyXMvezCdNZxBUSOBlmzDuFrp8pMkfRkkzclVSHRwmVuM
hq1cXjS9tOglaS35p5l1nYDNR4O9FoRhhw35wqVKs9BNeIvUdGlIniNrHaBlGYnxGsI+E+BsWKc9
NqMhCFtRu4iDGC8I+Exjipcd7x5Hn1Z+8Fy4mJVGCL05bUi/kzKiIPi+T6o1Rct051MIuEnHvHwh
Ef+CQS3LcOpL7K+8L3lw0wZwlSkexeN5TcTfCcTySo2wyhk+x+boJOJeLTzKirNFjFORiY1ZiSlF
mt+bknoIk97JE5OxoVKFgkMNQaREvyDrCKvzLMMejmMwhLINPjGs45+T2j0N5Ro0L0IC+SqTC8gl
SO3TT7p/NWAtVXpfU34uAZ9rpM+JKYJIpXhV5kKvY1yVPbbpBWx2O3O/tsSsBQTwrQLIK3Wdqr0a
gQ6Eqmg3abIoOsNu+ycDk7ewy+6GAYVXeWag/5b0lvxvtrRG4zoxQOnGB08G7prXG9et1r5KAtk0
bZ8XY1KRY5aUJUpEKTscCZkvQ4LLBhm13Ogdqb3X/Rto2kMGnyW/d0WqxceJD1idixUFkBAZLWoJ
pOabnOq2KmytfrwlMrqIyfwSamcpMFdSmB+oulaw+su0YpGA2hMACSipsTYl6ia2WouzoSzYTScv
wx7bH8B+Cn4zPaAfjL8mlLJdkoHQLdzgW3h22CGiNOubTVu6u1oU92Rwl1pEjJXyolyMd7BFKNMH
quphXuKdi9IevRm0HdkZ4I0HxUmucVqnRjO3tJ0S59tEx4UCVEFBUJ3EPFU9V6khLLKG7HxyrhkB
nY1uAYl6TQRUbW8r0NxDcFUnnwkw+zoxktG9z0D/pv55GprQI5qFZbVbrfIXfULGAwhyAIXBp16h
hX0HjXgl59EkX1uVtbFQDJzNMQoB7InjEScE2aj3BTnvTibO6R+IAp8EMRUfsLo04cwcpW2CRJ5C
Ud29i+PbuLhBmTrZiC5dEtmyybYD5psQX9KDtBbbm0SWbIsBnEWMuNTbAHOmKG81RMOqrS88ik+4
o+59V3qMBaxYXf2QmKwUpcnCNRZnlfe1dldTwaBOcMbr1yYFclwBz0SAhzWTVgTRWabmMjHvcAFx
LNZhxT9RkyusUHqV5T07i6isBuZbVq4zihA2KYAZAfmU3ZJ4MQXvzaL2YPg1BxcYsgkmyMrTdUNQ
vVV7gJvRsoth5lvBSo6GXQDwnEC2XTIIY++AR/DoXqjiRdFvawpBoB8jIvJbrAwot/GxoMTHdlXj
ERcB4aewkLizC/Vc3A344ahIXy1QSQJERLWhaFyGJJBlG3W8DamrrLLOqX0Ih0WBz5m8zszxXCwr
/DDyFbKlhRykm1G/JwMC0Dt0whxYYX5dScoy9G4N/jDBVjaAxK/B2U4jaVl4wdbIugtrDNxFZnpf
wgzuYZesOiqh5ByuCLwBKk8QaVEUma27EdhSZuSOEH4tYeGlvbQRTAjYHhQR1aM2HxiIqzeOQZpr
UQZoBPtxpfUiqETqH4ftMA5L3QJrm/inZbzXgbO52qZhhg0pjLg02hYmQCmo02av7Os6uKwVrDvg
yKkrXJJXZvxZy2BRWF8sBV1xf2lRRILlHIFKdYmWbRPpgCesJ3KMWNNaYBwvUaysUiVfKa1w0imf
ooKCz77b6Fay8WRjLUJ0bDVv00O5dNVmx53drsFDgf3DgfcyHmNQ1D7Fbj1QFNQ8+Ce56akqI+dR
S5bie5mVtKrWFUm0BhqihYWIYPmOD+PNrLStliXA+4XzoWCxU+S1j1OD2Q6kEwenq4szlyUGoLd+
Cm9s6VHE2bn1pjdxgMOrsURxoapb0B/NbSl+9iBG9Ka7ynV920PDbXUsq0BpdYZ/1WntmVtVD2JN
wVXdLCMkPxqY80I5VSNsJ9j8LMwwJHmXpl9EnNkjSbFRPPPaMeGMrgHZ+iZuGum9ZMSQCsNVZgiX
ESqdQj2XsWYd84GErLRSkPKmarfQ5cwZ0NfExomLqQ25Ze7lJG+Ey1CEcA1fkhhf/yi3MWxMcSNC
wG0hE+o+qqbouhrOtPRLaAx8DzClkD3E8ayXz0LoRRJ1qGF6yCV5PQb3gsZWQ0HBqO207KpLlIXr
Pxb5cC7W67wXTzUpuU6osveojHeFGCDTDV9xg/PZXs/iL4UyIWUetbb52pRkn0cB2yBxl1WcSFgj
a1gwfnypsrSWJJ3qJDjk8fDFs+qJXyYvDSGf6M1rpYwdZcqldY3dje4KF9vzRLmXzYtIu2i7fYRE
SUzSE7WnFhOOdagJSwm5ZQ/1h+1gHeL7phXhpQqKNfDSLUn4nRpJts7ZU5bPS+qF8+azoLWXIniH
QolATMZLGb+HwWC3xyMrLVW2ICy/4BP44HJzTpwjieWoUlc137TpW7tWHxsM1cq8wIsUjZEynvTs
Pzol/aGOPx9wX5FlOQBSJhsFJW3SqU5zYXKI4RNUCdUsnALlAvsM6Bm6CbTI41AHDolStxXvrJVV
6LTggIKnMcGuxxM31HEu2NExVTvxYG5gu74Ki8YuqA5rmPgBEpequUqUnQ78JnbPQrG7HNPbQQGL
ja9USUFopo43KcBNV0wuFNizVhKSpKZwDyJGVVIb2buw/DFCjJ4idspG/uwW7kMpSYsAYBpVgqx+
3CLzu8bEFCrEJZPJlU4aYetUaop11oq2y/ppuV+V5NzIzlm+MMjagjttQ2Rq7gnYFiyYbkaMeNL0
caRQugJAMjFuTMxi8DCJ7owqOjVb+diNcQob/Qyofb+9TLFqk0AeQbXngNuLK1uikeoeI7fjoE41
BHH44ols1aJfUs68C1b+Mf3rsfam29SL9hrRKtMsfG4vOFBdT2rD/Zo71hqple2tktuPL95T+HH+
eFS/GIRoyDdwK33dnBLHwdhbUW+H23qr7M1tt1JX6t44cguchXy/dyMRX2XKGU2h5SkA8OKxJKUi
Xh0jC+iG9jRQ91o57vPiwG7o5hHuREg/wAD2lTVtI0fqHZ5v9b885IvGp/D6i8Y7wQ3rTKBPux22
B/5XgTXMRkB/Q0nuwlpjBcOioS71/fF791uX35fPPbt2x3k4xHnAc5PvBo8sLtF32lF84lIzXegA
kLUjBItZ8ujXnp4NoFHUlCFH8Gcri8bpHB5rGdrWoV2OS+DlNsZ+DoK3I+Git+I3Lx9zFuU2Ijkz
NAwd7bq4GMcTlTtbfvnxSJ1F0n88GGAQBqss6gBCZm/RVDwiGGFvY11uBxu2UXNR7vslDCGnhR5x
ZGa8+UgqBRrI3lFdzoXoilBSRll7vd1oDTAChdWu3oru9ZGnenMCvmiGEOrLsWkq/lgoqd9zwIrP
ZT0/B4q0i6jBkqKHGjfHKrnUu3SPzIMrP0QaYF7TbtyrBRXLwTLkmu/VoOVwi8fI6+Mvd6wLZj1u
obIWaz/oAX+cisVDghGNcWxyHmtjCuu/mJsWVarYcfP8kn5ptZ8ab98LvzdyiHxZsj4hamejU/Aq
a7AyFjlxlxxGW9q451wSVhQJfU6X7u9MhSmm/L2xeaa4sJIqGGsa62PI7X2CtbKxqvMja9os0fOv
2fCzmdnCHfdBViMO592s2SXt9Dz8CnaLyiUbK+QNLrI2OqFtcSFcgmJ1RK7Yq/KAMIkjuB2cyUe6
WH77Nf78OrNhnGuUJkMyIWB36h2Sg7qWqPBfWHsJEiUMgK/Y5u3afXI33IEx8LFpwszgU7jLLwlS
iJtju+iscPrX3pmNXK1HqUmIr7e7Jaf0LUGi8JxOuh5PBgd+5DZxsjWuxw4xIcrfF1axJKNanB0f
Dc9pp1/2nhfDYTa+wyazXLQy06rVOen9xF5ZAqBZ+pfaw6TM0L5+PGffbpDEBvIIBATmPOFY+nVS
uGX849HPm3Xg+Ha7kHbWjiDD8R3uOSX8yxP+bHCeKmg64qOZwRMGvrRyibvIA2Ztg3wTZeG+bn0H
bc/CNSB+cngNBkKSypNWcThV6q2Bz4iZ1Sd12RwUDY+wonGSkAJ8UhuJ6q0n+EcK2LGuNBD0XO0o
Z5/wwyX3YIlieLE7ifmU5qkxQUQYScmd3Vh6/niRdupag7hv6uo6E0Mnbr31kZ6e9u5fHnzSopCw
0iRSWa+XLsPIw8zPwXdVTmytqSDEyutGutUJWp1icO0u8BBZK5+wzizXpvNx40fatmb5GT0nRCC5
vOVar/dGXDq4lS0QYq7DAH1ofmRNk96c3gapPIK6KKrnAgSEy2ibVe7Y0pVBeTDwtq3sEAm0KSI3
IcWVC3kFie5Muf/4Md/e9F80PJs+fUnILarTqY+TAzB7a99v8HJax6A2UDYdzdBMn/fLO0VvrqkW
2UcoBa/fadtS7WvqLBzNzpftekueZF2tupW7cc+MHTS+3bGU/ZsHgBctzs5rvfWvzUldl9tq/f0E
Lm+ONfN2T75oZzZavWgA4NwyYtqVuWvPWIiE5WNjY8ZxgQfp0eZeS1Z+rMA/m5tX/Sqpm/V9yItr
V+Sb8kW19BxscjfNiqvMUroRp/e3PnYOffue8aLZ2bYoy3kqyQPvT8wJpnTa2vcpRuuyVQTbUeCQ
X+PZmOjeqmmRtrCC/M54fdH+bB8USqvqoUtO41Vcjnbk4Gv5KK2FdbIKrpTtx629fQh40dpsm8N/
IqrDaHraC91JT/KtYldraQ8/hYtqeeJt0pXngGQDsyotmam37kJnuxMJTPw7O8HHc0efzdVqqqEU
Zb5NkuxHcnhe++nj531zGWLnFvm/rFA9PS1TLw6LYp+YGUS0qXelVbRR9tFpvF9Ah12yAO27/Tfp
/EiLr4s7vg/jly3Oro5Y4qQi3oos4epjUYonItEUMxLWIDBAQtGd4pdSoPotPPKo8lvz52XDs4XI
GDy/JptBVBNVeekOF95AJKBPSf6fRJqxc9VyV1Aq3DYR0N18pSHVUpTpUk2kRQKK6up7wsHOVGGZ
k0FKoS9ZMF8rOPmVshU74+AFkwFVfORkOkMq/Ogy0I1c1chrifOQQtPGvpmbdJm4I4y+C9bTSRsx
vX3M2uO5/Hi+WFP+M5XP69MdbTYcDK/JVGhQ01HHOBPxYlumX7t1Qkbd3bYLdOUno6Oso3PzpFo1
9vN+vIRjtMlW6Tq7Oq4SfS7Zn38hE90K3wklEiKD1+MTs24tDarx+2EPrPn5FMApnijTPy9O6w1u
bMxDb9lFHPyk8+AqOBOPHMQpkf51FiKRMalKIgBo/CJu04daLjPqOmzSowd/bDZBLp3XPS4xI7Yx
WZGtRTIHsgqftNgIirVQivAm8vTzMfJPhxE8DVkaIjSGoNpBxZFL1hZpc2vExKqH7kKtTAKNOsxm
14kM1dbV/FbIW+KB4O3jzjuzmu4xTg0sTssr0hHwU8WdkWikrpSFaemnhTE4JIRXZaKu8OfCUzPC
DtjDd6pMdpaewGUGP264N0RISbIpW9ShROB5p7KAz2hsWCQ6k0MQCtdxgxMeNtsiRsx9O8UrRQg/
srpP26ZbNHqKT1Ez3guucSIHKJMjy1YM71tmyVd5qeCWxq27vvaCz00NRjFTmc5YS075NQETswq/
rCIkt+VfFzi5tVj8GcOZlJ/VHglGt1F3Uak8loVbHeA/781hKpJRlL0WYJY80nQ/uQYqmxobx7QF
QQ0bGeU7DmCPEVjauIb/gtOa5ZXrro5O80rH10fsbCLAFJqqyuc4VamECNRwm1TuhRVlN1miO0rV
oMR3EX0rUb4LA9IDbSbf1zJAvTHOLswEvV+t3VCiJSx0ifKkwcKrKk+KS7EOAjxTA2yMS+UTFfw7
xZVXZLMXfYNdCB7crg54W9PFzPZlEiSx2e2bsPo8KXOirFrlzY2k37aetpQ4bssY1oxpuRVU9awJ
yankinxSJvHe8wGWhaptVMMTsexzo1SfMAR6THXhm4vT2LIJrOs4VhwKUR6OLNjzA5wlIyojQyBK
FD6gFJttiWYv6lh5UZdkXenrwcl2xalvF7axTr5OB8Z0eVQaPh0pXk56WkRnKUsmtjeo2fTZwcr3
UFS7ckWeq8BzmYvtoFtnRXfN8NFRsxBCwi4DwQbA4AqXzP/8eRHEyWSfUNYoaJBfLzlRArmplVtU
m1fVAyBx/EiBJC4fUbIW2+GaFFhjj8d2xfnt4/mRfzZqzG4fRD4SoUq73o45c1RwlZfYGlNyu0Ro
7UxDHwbI9fhJ3jS37njsiDW9wV/6+0XjsyNe3TSlb06N13bzrTik9ripbzHv5ny3Lpfy/ugd5I0h
9bKLjdmZrtGNEiIxXVzb0cGIEfIaK2mRPVUhzI2FASZzFZyRbPz4zb7dKlEk7iHo2OdFALkUIaeK
aDXEl70yHuT69ncagJ6gogfjaDYbOaJfY0JQDbzEkTp6arSa2P64hV8C78/jROEJ+B9VBfPJ2DT6
gOs9TZSEbCGxYmd+7p4wINmWe4fKwqW1lU+RdPzWGNF0ruU4xxjMjtezwurKMRlbmZPBLjoEG2kT
LR/1s95RliUHkWO3jjdf1c/W5hEQ0PiiNRa0FipPrQYbWz0CiPolqE9HspUT9jZUEDvKc9DnxcFX
4MghlnUx2EOLK6eC16o44PkNNyy8q7hitIMM08g7M1BcRcWJh1CzEsdLMvtXFvDuTsi+9/D/q5//
fDZje1//fNlUAXvS95r3qbD9+fd/qJ45hiJ71qeKcAP+JUSxv4vV+QH0IE0UlWmRhgb4t+jZlP6C
8iGieJ5UodLzH/0QPavSX7jEEXKZwA/8IdCH/6BUfRYCEKiVYvhQWzRfwMyyCklDhyforBrPdbKg
lCvVAQfixbeu1yOqCnXfeJCStoCrmxlWKWACRgm5WlO9nSrxF6+HPXFS5WrcP368SLyePD+/1GwZ
73E7JTKepyexXkb3GqiYm7jPjuxUr+NWPz98tkHppezjQthhk101JUo1r7eQGUkl6flKdVe/9QTz
BZRAEdv+ICcnfiIhACj8WiBf05H6/vjzX5/o/34IcRYZSowmTYc0wt3LbBLHj71xHVjjRaHGw4Vc
FEe66r1WZneWlgR/iBdzcuLha3IZZ/KF6GkNxiRI0fI2u/74Wd55IeLU+osFLM26TKH+VT4JQyyi
MJ3OlWADmJDghK9VRnlk53nvYWY3wjKw4AZ0fozd7JASq5RSEcd1mLFSsqTuVSSBletC+GM1fEXt
eFlb+t7Mesbuv3isShPK1PMz9wS9oc4RQK/GMQHhrzfCWegXIXcoq4LcnKwHpUr8Lb+txyoCXXfo
TwVtVLmniXo7qJhdNaV2jKb19tyCgfG6t3vDhcCcmBjTSEH/SU1GI9tIpquZ24/f5utz4I+RqbK5
v/78Lmz8yPRxrI8wpy4oY+rP/byEi10t/P5IQvvNNqB5zJ4BXFIv9mHSOG1+appOqXnw7NejSwEF
F5aPn+PNUUkbsxmmmgUmIWbaOM2oXXaY1OuIvSz4Gkc+/833wOfP5lYcZEksFAK1HpmEJDTejKZy
ZNq+99VnEypRs44idr662d+YOB57h7Q9okV571vPJpE2yo1cdfR8L1wPyidZuvm4t6c39/MA/2PU
0BtTey8mSz9WQSF7UeNY/aFoLgvz3Pdy/KIn7eIhTW7dpjrS7+91znSFeNFSbcUF843xKeJ5ot6q
5V3MvvbxU7z32fLrz84nlqU19U4yfrZixO3517xRj3z4NPDe6qLZpph3fmjFLm+1TM8K6c7Vzkvj
vlK+aY2I4/mRSN2biyTvYTZ7fcI1XpJnzCxPXAsyp+IpYdckq6Ls736rk+YLUJMgQFa9Abfr4sJ0
n8xqE4RHqkjf+fbmbM56daB6UjvNWd29IYhyidcEhuHETXLr/ve+/Wza+q7ZRmNCE3VdLrzkMkcY
G1pHXvF73382cQMRUbkmBY3jqdQA1V8zxb9SW2slxObF73392fwdq9aolcjFZ1BsAcM3d2YtXKRK
8HsLszmbxlk8EmCJmQDg5WDYQHGpviawMkaomNmQrH/vIWZTuCuVNpNUWpHl8tSAKIQ3ySoNpcuP
P/6dNW6ORR6UyGtNc+wcjdCMaraTgP7IBf69FzyfwxSDa6BMGieSLmAFOVCaHFOFipdEq4+//DtL
kDmbwMjJBbFvmV1lW6y6EaFy6i3BHR35+HfWaWO280I31UevpG/ipN8Ta1n6eHfAycWQoMdHF+vY
cKDw8Fi04J1XYcwmNN5orgRNAks7DWGx2RvZauzC7shi986KOg/Jd42QJEIqRI+cJahCJsCKItc6
7aL6Dvr2FqBmYOe6cWRXfufQYswm90jZjJU2Yu1ohADxy1VRVsf1KoWrhRe4/fHrf6/DZvObigoM
3j2PTUIs5AXY0mBpGpF3ZPi+9+nTf3+xd8K3CgbLHBm3cvBYjMp5h2XM733x2ZzW4qhLBp0vXuMj
W6DU9iCc/d5Hz3Zlo5H0KCtzPtoXHUUbtmbj/kfgir+PLcZsPkOA5VJUmbVTlvW3Js5uAb05edce
ifG8M5nnsVQtcS3P0OiUKvtkUPFojGtXPYKMeeddzoPDJqBv0GN+g3MjtW1UKvW9eWQbe++jZ7PW
7TD+pIahcxRjdDLQbWrm/9671GfbrzoYgVAq0w6ZCAfFHU+jsj5ytH1nbX5Onr0Y3Ab7FoVfdLYv
n6TBWqa8wBXPU+PY5v7Oy5xnJPuB5E+Rc+CvXSmxDTy+loXUVeTUQtH5eKS/18RsfrZWPQxVqTMc
NUoFYvyc/4+zK1uSG9W2X6QICc2vOWdVVpddLo8vhLttI4QkNCP09XfJ58a5abpIxc23jHwAsSc2
sPdaheILEw5fkZElhkWGl7ojvJJ0EH8q36sUTKloO+tesuC9gz6D22uwqcHwVq4bpoCf1O+ZB3J1
L/2SlNmPIQeHNECgVpZhk5PhtoPoyzDvoGpwSaFjAfhfYICtuju1YGzB6G4q226AZ2WzBFpwvqXz
Y7Magy3fbnJ4AZpuQLEBzKhpg1MBgjfgTj4QMny6LX6L74aG7+Y01FUdhf2+HNB/DQC2wal39w1t
+O6o5egkNVKTuHRT9yOQMfVrIydHrGT/lu08NDbYuKE4RgnsTh6eK0BDcRwHHxTo+pCRDD05LVp3
o7RfUbJR0vDf0P8bEvsqXARdnnRFiEx6gSNu6n8EJfsEBRYgDkD3kUZPL3qm0WeVoDHutvwsnhEa
3t0TL49bjRVE6lsJCECgweFR9tjLj7fHt6necO66b+s+jwn/GYgaTMZMh+fOa9bOxpbQERp+Dc0A
DV1BOw0NHhzXO/AanbE12xacg0Pqy+012GzA8GyShUKyKO73Fe4PH0PKX9wUdW1Ey3eglPT2wKNR
QG4O+5VoZZOZ4esKb9u+i9fyfR9E38mIRqvG/Xx7KZahzXcqXMOTkbQeAmHSPkboRe8Tn9732b+J
Aq+Mt59A9T0IeHk4R+C4Qicf0Hhuf7blhAAE3T9yxCRqRwBXhtUPVBSc3OGfCjxqoKc4SQkK6Bl9
cKiVIIqsJGC22QyfL0Dzi859+ETYpgfff57mi19zRBiGzrU9aqTA+nW6vTCLaZnIVMypecVzTKXL
xyz4pYp3Efs0NK9+8N6PVk4kNp0v/1/pJQnjogcjSvlDBhlo6wdd7OfS/XXfAgz/DsOqz9ATgor/
QD8A8H1TJ0BZmJNtxwDTmYYAvShX0jRLqDKhwniJyis3wSVbKel34CA6z6gi8XYgCIo3cxjlKxHL
No3h7X4+pgEfh3Hvpe0pREM7md3nkJRoyqYrabJtCsPBi7IBWRMow370YQUW7Fa81un4CyDSh5aE
K4HdgAX6717iL9Z9pXYQRriRLzsFhnaFF+IfwgGYj3I3Y/ITBTWbBci0SyPQ6aLJp/Zf5PC+Ys9J
RAGbiyryxNsp52eFYg6u3X3VfiJtsg8agOSDoQ/FkkBq/hyjCyrM3PfAyl3JoSyC+Q3tcvXNKQHg
MOk1ck0KoNgwvOjqIxBUdqAt+HXbXm0zGJGkBKOlGifsGKACKA45R6+/9mN6VhVY5NMqjT7dN88y
/9VKEt8TOgW4xR6w2iAMAPzJXDkQdLFB2+f/j5nm/1S8pHNXk9ShHMq5xiR1iKd53mR/Uz6uYRgt
g7xxNewbYQNEKJVyMz3uXeX+8uPXoJ5fsj7d35aPbXQjbvSNm4AEGKNLb8BTmau8ByDEyU3uAyvk
vimM5CAYPOFmDNyP1HGPqi6OJc1BvEjvO0f7RpyYu6kCqYwa9x1HlaXuH5gLbpGhWrn1tAnIiBFe
FeFivoCAOgDLAzAM2Cx1k/4I5p6tyMeyzZlkO9rBW3U+AlaGtIcsllt/os9D/zXMzxSMVaF7ikCn
cFsVtqmW7e/KUBnQefuyCBBTa1TDtPrYNtU78K+9DjMeTGjzT9HElzQLD7ens8judxn71XQ1sLAm
oaMRN6Ji71CXb0uSHhp/iFfykcUH3vCN38XUVxOkbT17Micjyj3T5uOYyCh96SPVlF9uL8ASpX53
v12NPztpGPYZAB9SvKXiYkwe+ikFCTWePB0/X9khbFIyHFxk89xMKSxs7B4kWrGdb3p4d/v7g8VK
3xKQ4d7E8/BUGGDs+VLs+J5vzq/TpX5ljw2wz8ot+/ji/+U+ew/7Gc3Bv9zNhw/tURyyzQf8FLsT
/etUPLGd2vibtUtmy1Hhdyn1tUjJ7GWgesYXxQ9DMQH96bHyD02qAMOwsq3brMKICFOXcMYiLLop
vH3kFA8aXMW3BWrTlRENOq8qRFji6wFism1A4g044m0Z8PuG/42+fCUcYGr7dBDIebLoW138KqqX
qft615f/hqi7GtqtJ1IpAk4j7cYP3XAKAKcGUoIVT7eI3MTXAzmKBC6G5v8MWpSoXUbh8Zg6K59u
G9zYw6Okpg7IuJYASTnAywaSeadSZp274iYWrf6Gnb6SzRxVdYbTnkJnGz+DfG0lOtmGNZyPOfPc
FSCwwnv6gY9oxQTGFF/5ZMuBxSztknk7cZJ02T+gUUTOyE8RDXcdslaSFF9l/zpXwcopzLYKw5uS
oeVFltER5y5OAMHk+I741WSAfd2XtVoPVW9GKgCB/rk1ATodpPEhrr5GkFXLqNlpgL/dNn2b/Swr
u1Jvk4CsK+HoiUEdHsYucXIR4p/bY9ukYwSEgesIpIyR2s87sker0IrQLZ9slphNXuZ0ICqY97OK
k23Rl88cRKH32aVZXyZx6owlrrH2XUDA81ADbEhFCpTnYIq5cwojvfeSmacywTVp6wJezP/MdAMU
vV+3ZW7Zlc2aMkcDBLALcVHd45SEaolKfs6bd7x8f9/whrnUrKFZ0GJ4AtKRyXnQwTsZAbZqjcfK
ptvl/ytzVKixQcUgxq+q7jgJcKXotWcI29BGxOn5VDgBhdh7gpvEFGCy44pBWuzcJX9+dEgcB7R8
GBl3cACrAnNWt52dn7clbvtsw/dHB2VrIsdLcIFWHBmQgzutmIptZMM98yxGwttD1pLUlwIARbxf
u7F9O5dGc/SfEhmlT0SbYeimBLM26HTAuhYFnwBH57cHGMsUrIT6t9cA4OQ/J0KVsAOIQIh+iYy1
xw5j0uxuC/5tT/oXq2Tr6RRMfx3g+Eq9L3gIyLWh3gVVfADaYb0SC2zfv0x+Ze/RQCZZLdp1+nhH
42bbyLs8FWzrf44cOmNfgpAangT/HILHvNQLkBrrV4zeJp5lRddfDhqWSXUA8iNEbmokTIl+17P3
NSDpbsv/7V38XwTQqVdzziUW4Oh3IArK+seS/kAs86N3q+bztueiJ+nPRbRDMYMTGeLv588dHspZ
/EPQ+872SWp4bgugmGKOm26/QDjGwQMujnDbuBIWbF9uOG9UpCSn9X88DB8/uVCCt3Kys4xtFqqV
ClB7IKrE63s4PqSqQMiRu2peo5i32Py/itUUwCu4cPWehOM3WvtLyfOKUdq+3NhaizmMGx4gUVLA
0Q3kDKD9COC9zopJ2r7c8NZKtxnopzB8CPpff0DT8FrR9Nsnv8QkepepA7IlUKbtM+HH+0rH3aOa
OvTJtd2DmtGaz+XaPmibynDcUs2+TgtYjgsg11YfwIq7WA9KRQAh/fm279oEZey16A4TuWQBSItw
q6ij8hRXbCXi2z7fcFnW4NOBffmfuMbLz0P6M+Efa++IuHD749+MbOBCND4ezFFxME5SXGTZ/VW5
bQoAxXrBc5z0NqkAMXx7mjdlhGmMhRSz23GWFMmjo7PPyuMgLoow132DG7GHxhriD0ZxIVkQ7rgS
4ilFAnG4b3Qj+BRTRxqPZslj2AEbtQ8TYJUXjrdWofOmF4P7wMge3JhmI8Bz/EtH4rABCW+vZb73
0fPHARtbNQDkvmcd4FH4M/z3dcrdUjf5JROjAO4dzUpgzPq129wTMLCSxYivNkkyJVPh1Sq/xHFR
1Lskrnvw8/nTWrr8tqkCx/7P8QFuHVAPkJ2PaYcGklLycOf3zhdGUvqUxWrljsGmj+X/q1WUy5VF
pVT8WEW13AUaSL6U12BQK6q1M9GbXg1BGUGppn3ect8rLuDUQ1t8M76m/ViD1HlQO8DMH4ic+F05
F+Yy/NvNauFX4YQ2XQeHDGCgsS8VG9nKnbhNJYZb18RHJfngFpfKZ+7emTq+Ba0H8JdkhAyS6XLF
B21KMTx89NgsqRxjoBZkwQYcmeJIUSKzj4uB3/MoC0EZbt6DzKRAwUJ1SSuVf1CBkz0Po/hw2/cM
/JL/fRiKiZkGkLDvXHdKs0tf104SbwmomqODk82pem3jOO8BRkDAS/6aKZ/1v8CImrhfu1mC4Tsq
+oF8aBtQqgCA2XGj5CsvnJSgt3pqZ+8dINmqoTre/lCLoBPDh1FKQYrEadxHJ+l+TW7NAPsffIn7
fL5zAsOJUyFG6pDIe5yE411GUqhjLjzvRRQOu0+TZnqBZ9wM1JstedSl351bB9fJiSDtygLe3snA
YfNnfJgVSEY9VfUX3+0B095o50s4N3ytIenNgwAMxfDXJqJN0gdxcXGc0QvpltIStOkbnVEcwzKQ
Vo3fUw1cux/gIXODGa++6HRZwxazuLNZE5+C7rZzSDFcVO/WALVP2M+6Tt/7XcxewOaYn24bmW0a
w5v9TqI7lpbDpc5buo1GrwRI29yfG9F8ddp+DY/RpinDo9FdyjLXLUeg4ODQeW5iNF40m4Ugsgrv
21PNQnlQdTZTVLT0ES2/oEdAWcxLSWNQGt8WlGUFZmE8OrzaKXGc9DGf8IyMdoshGg9gbC5WThAW
RZil8WCyByC0yGHLfcL6T40XFNkxIyNgZfahqpLqu1Q97gVW9G4JLmZtPKgOAAmm0L8OgL/6dXZC
fWko996DEDtdCbS2FRm7d+L0UwRg6/kxSNEwNYUEsBBjPewqXr/XYb7GmGhbiREEshA5MuC++VPd
lB+dIXhNqATjCXPva2P9F4jJzEtduqCBfho5/5wU0c4P63kTcrTkqhYAPPfZl7F9U9k72VCy7JJP
UXfxWiIf4tYFh/Lt4ZdN419vjqBbMvycZQj1PsCxXsSMFsWqBDhJRn8MfuNsaVUhe5vX+grertPE
VIavK9JkFKzH+RPIkz8FIt4M7V88BisOOnsWXt/4kwcUhGhKJSiHk3xlgRZrM6vryxzwa4QV2UUW
wN8f8p5sadqpra6nE15l5vvUFBmZO8rJ5wasB+TFLafiXVfW2ec4zd0Vr7QEGbPYHohNrPUVKDhQ
IegUO0IEr4/xRPo1KdkmWKR3lVEznzV+H3IfZD5p9Y2MFSTUMoesJOw2JRgun2UxAJTnLLsMWekc
AZgCOhDd82M/+GyvpLwvspjYdjRt3dkBTvNTObbBTk/1c8gZKvwTAZamJr6rFyoGZeSfwgKIUg/6
Xwkk+6wrwDLl888ame9K8mKTleHwYGqPW5ZQ9oQNEQxRVfEoPZBTqYh9LYc4XtkVbbMYfo+GMadK
uS8vxTjE6QP04s/HSReY+BD4ZZpnmxnnW+DX3Y4zNgMznJ+grzhoAo89jQoUHb5KvMcCUBuHu0Y3
S/GT2MuZnxH3ZWDt9B0MAdwDS1W82k5skZZZi5/g6Y1GXg2dICvaulR8JiKPHqu6/NLnkbeiE8uO
ZcKaApAvRl12zp6Q1GXHARR1e5Z1wTb3tNzfFhRZbPSNeG+W5k9osfZnlDk+Avoz9YGEMQjSzaAq
CVMdn7p+khKvI54vhm8T+Gi6U0BzQFk8VF0Xo0QcLTJOeAT2agEYLbTqt0pt5qxMeLPLk0L76NFX
TQxa807p57gJI/8hLQsBTqNcucNDDCiGNAaefh94ZKMTUvEftK6GZKW8zKKnYPn/Kox5BY5b2kWc
VKNKdr1XP7lsKnatL+ne4Ul6n7mZBcjdUIGwDXiOL93Aq40E3vGHWHns020dWVxlYd68XkTjdTTl
hStfSDDKS5JXCdjr0IZ8e/RlQ3rDAAIjeNFq6sYRUEWPWZpXDBxhTgqCHd+vlPhVqjjMvk5hwWJ5
nPOwArMMSK7Qyrgy+XJh9sbkZquGCHyQf0Rj8dSMEsWxxYtw6VY7w/gQFP2XwneP8dBPm4oCBPv2
cm0+ZQhT+XkcOZqzJ+k6H3mn2Y74AJ9Om7peWZNtBkOgIuqqqFCpcxmonlEp7uQ76oCCKG/nYWVL
sInN2BKCoQumstbFU9d7v1BhyjYuqOgGBYq9gIX+dhEcKunQ6uKE0UowslhhaGwQKgXiCUctzyVo
e1D7TL43bsZ4kPcda0w0LiLCgANYkD2h1VQeqRO/Ew4Id2gpUUGxrPAu9ZutGyqb25l6Gb+oWrbl
lzTzxfgXeC1lk22nhlGgQd6eyOZWRv6XQO9AzmHl05JHD8x7pmysUEo5vO+m9NM04vIhXf65PZsl
azdbO5palQpvSw4YL9FQFTV9uC1D6B9UY+7WxbUD2Iv099tzWQzB7CAQ+QxQUJDLviTgv3s/IDrh
koO600pqa3GfwLAz4cSe9OumfqE4OJ8JAHiqbd3lQLts6d1mYGQfQvmhzHDX/RhrvwDH2RgIIKyW
WZFtOkFzf3eXqMzuAUW7OUyLCKISErfDcmTy3FUh/3Df8IaNEdIBTK6o25cATEjnCA0kQA0eCFrc
bo9vsSoTzJCFgfR04U2P40yS3ZwMyRYk9BrtngPflEPwtcLGvxLSLGpfkNauN7kgxyUa+tqalzKt
nMPi+yBAnVgOesEx/uf2emxzLP9fZQNlE8o2Cnx+mUfcYbx6KU1Q8F9UJEHSUvUwt9vzWDzELPqn
fpxyGG77wh2iwZ3o+s22zktAqN4e37YO/891aFwuDgURM3I2HQLBLAVXejWC9NIBw9l9Uxg7DAkz
hcwpHV60puSxjCn9JnrtP7QZgvSKednEZHg6H6YsbGOveymTWe9kPDqPtSjvKlWOiW+4uBtIp9es
ix6mVCVo7IAJgwXVaaPUqzZdz0J6jnkZzd2uaQGd+/O23Cw7s9kOwJ0imyY+h+9nZ8qG6eApXQA2
ocjjOFvOuA5Nmx1B+TkgnruJJyFaUed5ip9D7OfRGlaQwajy36cLE3mSi5hKPnvhoxuopgKrlFIM
aJIjayqGkji3pxcAnIE69hGkoqBF3og0mloBLODC6fHOS1mfqD3xaDU7gKmsUtc70k55ILSlAy/m
bRflFZBHk1416cd2SKMBheZZnWcl8PpTmg7g33Py8Agi1zTsT2NE4woMbEVX5g4gMAOXf70tcIsR
/W7cuvZpJRI6swIZ5BRkuMgd4lMCYIYVN1iizxv5qdkDISM0OekoESA/k85BL1yZYwYSZGSp46g+
3l6CJcyafRA8aqlDJ4kllCPYKss2O0o8Y4EdSv+aMCXIaoOVzdVmnkYEDOKqr2WNfFuiN31Ly/ph
kNhUpUCasExFdPF1BrviZqTzr9ursylo+f9KQdJvUEszK+cRrNGxOoOOOCGf/SYOqpVoa4mGv0+2
VxNUALPvA63Dy+iocSsFqgrAG6HdHLXm/uitBCubkoyA2I0apg4e8EtIBYd5u23SdOVD0qchyDHG
PHR/AtMnyQCpwZTvrMVIbwmGb1mgESSRxYVMtLq7sLSSMbCMZROG2cHhPuD1eCkG/yEDGKQ37D2X
qUH8NbcyB+Hu0Da8+AJWbPBre6BhZemKCb0tbgCd/qlPIAQwKZ2gvwBivMFbl2jCL4wWDcgqxixf
8bu3jcYznwN17c2Es7p9RH8bWJ8Rmv5xia/e3TbJt5dAiLk1eMXMPTrUl8wDb+YmH7P+WLbRBFb3
qU5WEhoDBfj/YvDig1d2CWxJXGRWKn1sS/RKdqc4iZrhg8iaOvgi0yHq5TbK5qDAZUvQDxHY2Ys8
AE1y4yLxHc5ET6C31/U4hadSz27THjWta/FlEpWoe3BYtF6yn7VMevdwWy4WGze7THAapunYVKCM
zQYhg4detKNfbWWBuhPxwAInKYDKPuJYE2zbLki6tcvHN9UN/h5DISUheZIl3nCKPI98jmSDR1Kn
I3ddoISueehz6QxeKdxKnQDo9X2okC5lQ3ZXBQ0GN5JwNQtsmuCPOQuhvpBIohUqXaszenP7wdiL
oq5MCN2uZVeQejx1DigNtJdTZxO4aD3366LahmAavKtPFTMZXt1U1RAKLpoHFlMOhImU/4XL7AmF
Lijyu21dFiWbl2QRygWdEuT1Zz7JryqAo/Vg2F2JSrbBl/+vJKWHeAIsaD2dm2kMN9GQteBMrsaV
4G/Tg5FwD6lgHXAZxvNQgLiaRIAu9JvsSKfmKZRNu3IFYluDscXQEK2pFXfmM2g0E6BsucU+zdco
CN/0bSjY2EdoMKHOrijHE/zX3QgybMF88dwk8xE3/M/T5K6EPdsiDFceMp7WU1dM56DmYucyENdU
zRpAtGVw8zzNirqIZ868R5fTJxbraNOiK3ZFybbBDUduWsE8P3OGU4kelU2HYp5tOHZ/32X85lG6
CwlI8txgPLNqBt/b4FXUewwZ+DrueU8BK7DhwEuXF9KrUJ2Tupxn5I4AD9uNg9t+uW8BRuY4VEHv
jYVW8F7wn7MSl1p1cFcnMD5+UcmV95J6EuFIh+msUTO2ZbXoDqFTjrvbn27xXt/wXtTfZHg2Iers
ZhK01Z1OnmgvUZrh0Rzs8fVaiYzNgAz/JWPMgTEzqnPUoY1yIAPbxNGwIv83cxaIyPBfOVSxX/WQ
fxcw95GMqKEb+jLHA0yydtixfb/huniOHzyg8HRnAazKrYpzd1epu24NQ3BX/Kli0XsohpLLKxFu
DL253ncVYHRANA/Qgpr8ukvT5mGwmQeBDKZXZ8Xy5yhL3gEr9CMpq0+OW/5zewqLkMwToQJEsUgD
AVMdPXKiA3DW3Bj3q7dHX2LNv7J9SMnwYhcg6HktQFkcdOG+LBPAMCFQTzh2Ovx1JnQ7x2tVg7aF
GA6NzhhVa8A5ngEIWFyEBD6CUtq/bxv4fTFx7dFNhtp0lU3nodZym7gMfekFv6s3F2IyPdrnXev4
U3+WSZJuRc+ftRP125DHr7f1YPE2s8+961ucj9O+O7saaEKsEO0maotoH019sXJstUQlYji0ctpJ
auXiIcph35jocOivaXqqh1gde94Mh9srsU1jOHXXO2RAQyeCX1dCXrkXfeqiIdnxvOmOtRRouro9
0eLIb5iu2f1eBj4NsxAb0NJiHz82Qz7/5eL0kuKyLcqLrewqvFGVSQkmizgdcgATTt3aBmLRl3ly
CSLRcskadS7BvLBhwgN8Ul1+qho8Htxenm0GMxX3uYxxZEMbLwuK12Si6XtVlfV+FHivXhGhRVe/
T5LXTuPXhCggBJ+VRN0VpcMHqSsF4LLkKUuau+ofQ/d3ufPVLEj5aNW7Em8r7TRcuMDzLyB1Wty3
35aUJbCY/fiBKmIdKGwjoCVrHkq/YWfHFSuOaROR4fmoRowBWaq6c9lO+iDnMTv+zgNL0bKneQpf
bq/Bpm3y526FQ9fkEzeEthMJeCfSiHYvnCTfhXigXgmRtjmMACAznQ0hQAbOPMWzPsnSd9rrw78y
dRfgNBRtuL7gkV+ho7DlAFxj32iUVsdwXIjnotLd3ZaTRR1mp3uQkdABm3IH5KcCNFFJPxzKGiSb
7oQtUZGpX5nHIiuz6b3JXZlOvOvOw9SDJKnskv0wdsW5rdG+dXsplq3XNRwcwF5N3NRDfy5RkrBt
+rnY0QC7ezQN8zbuonPWtAxQMvjr9oQWPzEb4WUbO1WQFt058GexBdvJZ8LHNWRlm2IWQV45OQqG
ul64lTqzjoAyV5UF2puhGMY9oKePDdvft4hlcdfzBL2ipJ7Hs3QcteNumO9Dlq8xQthWYXg7KUZ0
wGgCNsw2n59IDUaCEkDte0+G6Tsfx8HX26uw6d5w92SaJBfpoB9Vh1bkSqLCbjywcfxYNcPWk+IF
ICPvbk9l07rh9Vo4JBvDHltxzz6zNtdbP0SFyH2DGx6v52CeGNDwzkDDqzYMdfQAcqnWaC7e/PTg
X9wuXAq/oFKPZzwixYdGx+ERl813Hb8x+qKbK0tyc9cvQGSFaOVWIOhrlsd+Hoxr6Ynt4w33Vpzm
6JMpx7OOgu4vGnriYZx4eLpD8Pj4xYCvPr6sa6+d1HK6STTUioecTcVA7Xl79DejH0Y3nBmvrwFo
iHIIHowZ2zIP2JbWfbWfdPbj9gw26Sz/X30/p43r5Gye8UgzfhCzO28mGa6Vwtg+3/BigAuXaErW
EA7kH6LjGcT3qAEcNkXWRPfEIYjI8GBwVFFvoN50LEu8VNaornG8uxCMMLbpsjIHDniTjWdRIy1L
FLD1hFqrSbBJ3nDZRPncqQUZz26Mo0wbT/NeC3ctgFpGNxvlGZ1bptEOyTdRihIaVffZpkz7D3dZ
jdkgh8AfuDlv9BnQIsGe99gadeP/vD34m7E/SM2uNlxT4gZODovVqCYHJ6+XH3XVOdvGjfrPcXJv
WDMftCJOQGSB2gDQwCYRWG5ZF5/8abUc0KYCw3llK1kVejBJxLVm3EQN+Yw+lK+3hWRxLbOxrdNl
HMd9hW/nPXwpGVGNXCbLI3xcpffcLEIRhvuWsmzY6C2KkNLrdyRuEXly3IHftwTDc0lddhXyBn1u
mvi1lH24EW4KTvCO85XY8ObJFAsw/FfWkze6CS52u5R9IwGT32lbed1uoEXCAClK2YkWJJ63Q4fn
/q2T+uWKDdvUYzi3i6bXnDIgNQ7RJLeuSnwUt+bjbgz1WmZsMS+zmy2oeuq0goDbWo3ZN04YCuWA
Ib2iHNvoxqYMitgq74tZHyXz6C6Ynazf+0lP5hXVWJzcbGaTTlckaM3Ux3LwnpOanxqfoLlQwhdp
frhtYLY5lv+v9jadyLD2nWZh/05LseF19TVB3vI+EOP7keLH7WmWROJf9x9BGi82cDVNQ8KZVV2q
j7yO401Qu9/16DtPMiirhxq18NsaHroy15v5KuZa1HU1l2gDlqYz1Uc28mcRROflPYfhalDGwV4z
/ycosFbAhG1TGd4PbGhPO36kj10jgNHuPTeoAdJ4Lhp4+Iqe3UPfrnGq2IzNiASB4klGdKiPNIG3
6LznuzZXKyKzuKLZ10aaTuismEGGwSrqbzvq9+RQMnBYTh6r1cqZ3rYEw+GZn47dVPQokk4Kdmgc
8hPZeHff4GbnWpLP8xx4GLwJ8XqNvfwL9vQ1AmuL+Zr9arQKZ5RyDH62cdPoEoSvfBg+6KE5j0wd
UBK0gmFrcUazcY2E6JJHWY57JBKPbEkZPso+eOQDXjIcb62J2DaJ4fGkFbpFUzRstCleEj59VFLt
RB1e1t3ComiTMkYHHS6bQukdGz/6FnEcU2IfZVO3Q4nFVs22NRmAHXuQrXdMSvTAblyOPrYNx/tz
uA2dNLsLLChIzbY1lHEkCQOD6YnH4wdSRq9zveZtNmsyXTlvAPCPDsJTl0+7QIjX5bE5SP8u0vJr
TMYVn7YpwfszDA5xW1dyGttTOeJNslESRsSilft5S9YQGa6MIkZQAMVRfhKlOhBcynVz9BIJceA5
DgF8fF8m1aMzj4fbOrdMZ3asMVo6jHU1yTaNntjm9zFGkq30na96mp+XaFsj8sb3PcgFqdnCJqZ+
aNEBnZ+IV42AS8l+xCRfO7FaNGN2rkWxVpNfewhVdeq/UMriZydpxu1tWdlGN/x7GFDrGegSvRXF
9J548fglLcbgy+3Bf9fIvrGRmz1JbKSdqNusfGqEdySgP9ugYCXac4Yy2QTqCLL8NekAKISrqHan
kn4LBoW/J0DUn6Zx9THZEgPCZe3XWzwhsxMjOXoSImYfAZOHNuUKvEtBXfkrmBu2KYytnYiEuRSk
8xdR9uO2UcsddxL5296N8/1tYVoisUkto9EjCCDLqHgapgIsw6jp+kzqlm40gj3bzTFla5dTtpmM
WMDiFEgYccaeuBz+Rgej/op7Q72rSvZtUlp/vb0eS1wzC9WaLqQOmKhLrKfaNWLcDyHeA5IpqgEy
hQuTEc1LK/HHoh2zaC0IgZGapam4MG/OXjntyF7Nyt9lNf9xezGW1M6sXBOoCcoXdMonFZL8KXFD
5yuTc+EfqkJF39gIpMe298NHJ3YBZHF7TtuqFsFembViA+7JgkRcymzsjsLJ83PplOEuAV/9fWZt
lrKxPqpR5kzYE24oXdTxRNEWTOygfiL3Pd0EuPP/cxXMwWVc5nDxVApcaNFCyW2XoaANly35St5t
sWez6ZP0gVBuGeJ5uOiTIxPxGXdOuGFvc7qvq+j1PnUYIWAIa+rWLoX2O7Fg+8/d3ywLHsJ8FaLJ
4jFmtxjIZgrcqNXFk0tw+8FTB9RuNONLLPC2KIby/X2V18Nd6BjQjBEGNJC1PTdS0Iw/ec0GTfmg
4hq9Nlor67XpxUgLoo4l+OpIPDGuHZxS8SxbRinJtm0h0we0aHtrd3cWyZnFbsHUpuiRxw6Qzz1m
yfQHNr12eG0DWKqf+0+eS5w1sibLjmpSxiQyTxvW0yHbcJBmwpiXJlJPvNxlZWbxW1OKyetzPmYb
ESKfbaTPtomcvtctUfelBGb525QXkVdGojyJOD+PnZyQDsZrL9qWoOUb7l5OSawZKmSzjfLkOyJq
hpu24KUOVnd7m/yX/6/CImegX8KjlsLpNPB+oZJh3Pqlu1bca7FZswBOxJ2Hzsa0OAHy+BtV8UFm
aJHoR5AxjafbKrYtwEj4u5Yx4ZRxDRVn1Ps+6NGJdnUPlM3dfRMYjt1MbUx14henaIy+eYGsNyLP
Pt4e2yYfw6f5NCGQCK84ERe44dF4ApT6c1IlJ0mSFfm8DXYTpP+qf8N+Lgn22YsI1E5xPFtzXl9o
mIsN8v5p0/bOJhvap7zX31E/u8btZzFdsyKOzFUNbLpwcewZxAKuUO9lXccvKQl+3haeRfNmQVyS
1yiByZvipAu1nFfaaVMX8tN9gy8au/ILoRuJ18AUn4+EOz8j0QKBC9Zw3+iGX6NAEz2H+W/h0Jlf
dIAXzcp1Vr7dJnrDpxkHhe80Jvh29HqE2yEoBhSRtWSbTY1auSmwCd/YvxuwSie9RjKy6Rov2vw+
IXiwovvkYzi1KLws75Jl9AgAp9tE8GKTzmsd/zb5GB6dlF02JS5ByGAoE9ugoGfeSo421lo1a6Tb
Fs/+d6eP05aVhxKVTUOK/+Hs25rjxKGtfxFVCF2AV+iL3XZsp537C5U4EwkBkgABgl9/Vp/vZU5P
HH+Vl5mpmQw0krb2be21zgtYxmvNP2iAK3X7FlbolT24Br7FsvJLEyl8R9dsa4GIEL5zfgs4/soq
XSPbxmZIVIL7Dl/gxqXABI7DCAgaJD7BHMuf9/m1d1wF5V1L6k37yyoJkCzfxFv1M9Oh2mF0Uxz+
/IrXFunKkPsxqutW9nhFs6X8ruq0uHUAwBz//PhX9vka04YRhnlG/BUdmWk/1AkUDtLqk234rQOI
7s+veG2Rrsx51LYdsqXFF4wd8Ak1GFn3FYb5wXOzVru/e8eVObMxp9w7ZrARskpfOsVofwzdyJed
7yzGl//uNVd2nYxiMKlQ+JRK4N4b8+lL1pP5gQO1+8bF9NpqXRk3OIXtEIHX7UAUv6HzVEKrbEfU
W2Ct147TlceG/GA1VaBTO/RivElGFMaijKZv7MIrD78GtWUdQ7eLNliejEGNTtaNL3St6jdW/7XH
X9Lxf/m0PoYAEkuwNIm1KOP7yBQDpsj+8sdf2TLzosd84LoepmwGZYY/WvWWZsYre3oNWKtAfFyN
QWJdEoYWl03iX1Mzt7tU1sMbx+a1tbm8+l9rE5FWUUAst4OR/W5jcZlWyxv1lNceffn3/3r01DVA
6VC/HTraHEIYb9f+LcXpV26faz72jvoqG4ZtO1AbjtF2P47t/kIEZf6KUILl10zsAKclw9JhU7kY
DzVJj326/eWKXxkqqwWI8Gm/HXQF7GbyNRdv+fffjy7jV18Z6ZxAfC/rsZlBH/I9K0RBy/SkC7mL
eLm8EVj//lD+R8iFVyYieTxthyr3Z75EZzCUHGg0vFHw+/3W/ke+Jc8qQE6iYbsoTBxDvBz7Zjqp
sSuaoXtj7O+1L7iyWOdDUqnRbgchKNtFHar+LjBSmIblb2zy5VH/LWln1/C0HlytUJ3N8QrbjAWr
db1PQlvtR2g67IFC/kaSVr7R4fu9nf1H1iXxg1Idx1md63Uv5h5g9rduh9c248qEGSQiqzhy26GH
sNZ+C1V7dCnaYckQVUWQ1VukeK99wpUbRgMmrsm64Q7dPjYUItm2eeO05q9sRPJ/LyHw6dBZtBcH
bzep76BJOX2t18lCNNfKR1mtv+wEaIhQ8aNqafMGgue1E3Zl47YWaRarCG+NO5Td64E8CkBg9ht5
S8D6tQN2Zeo+WyHmns7rAZOyqLRKsjODK0yc7peOndX0VzPElF67oKDTJqimGs+KiH1u/DvN3irs
/XbT8egr15MIzN7bKcajcaImNHOkegtB9dv1x6Ovzu24tqKvmjCc7Vbf0Xn5VG9dVSTZ9DcRBZ5/
dV7D0GeKT9lwzoEPaN+RvE+mMwj83Ftl4t8aHl5wdWz73tAueDOchRNnaBJ8WTCWhn7HF8CzP/5F
TIpXXJ1R6ScCGs24P9d8eVg82mtRK269ejMifW1/r47oOLS67VATPgff9dCDQ51iJM0bbuL3D/+v
IMhkom5Z7XAeoUFetOPyDTXatxgGfr/6/xEBcZXOoRi54OFjvx6jOLc3azJOJ+g3ASbD9LD/my34
jxZIFok5kSzrz5nr27ncuJGhXMCv8sLqPhl3f37Lb68K+h9FEIXTlVtmp7ONmodA6F2NyYeu72+D
TO5o8lZW/tprrsxZjlzXxFF2ngcOQjz7tV2Gk0Mfl3RE7vibTLO/t+3/6IK0yajGcdHhTGS+k34u
+s6CI/Mtz/3a469Me+SYRPKosZ3liKSzWtEGZujXo33S1oc/b8hrx+vKuLm2fgKHX392aX8Xi+6l
M/Y+BWk9ztjHP7/ita+4Mm7RtjRhWoXzFD2J2BX6kuH6t8rbrxnflWUv4CFsOjGG8//OLfccDOLA
BLzBIPvKw68R1HyihhiDa4OQqJJFMrL540j1+MbF8crK/AdCLZwHWYXpz720n6RtXzJvjorM9q9c
Q3KNou46dMH9WCXnhlQYaGqZAozgzadfUtb/xJU0uYZOm9bNdTNk9Cyn9kOLJvGMeUvK633jspsI
Fe2Jduc/H6HfRk541WUB/5W+IaBcQcuQJGcd/z90DMZmSj2wb6MA7DGf3le1+WRh33/3ustx+Nfr
FhAEONA90fM0t+e1hX4u7e9TPz6AeaL83y8j02EE6fqfX/faKbsycwAFc7/NlUOE4PB9Kq3t+23k
7i32qteO2ZWNe3QKgYJO3Nk36c/F5j+TDmWHOmve8lGvveDKwtk40N4MBPfUhrGXCrQiXpkSzuQt
QvpX7vPsysg94cq5WPdnT/wXSNOf9NYdbU1kYdx4SmX+Rs37lfdc46kjYMro3GOlLFDPVKb7DqXc
tOUnztP/j9e8suHXKiHSRFWaJGA5bQfc5n6KXanX7a0b8ZXduIZV19U8g8x5sbBLVNbDWJkCrFH1
YSPglvurE3utC8LmiLKwLO6sm+HHbLzfQRKtKv788Fdc0jWWehWczrYx07lGMy7BXZ4vy7Nj3ZfW
/FVvgybXEOqqXT1ZuLXnKN/AbUW64S7u6r/CzePpV/ZctbzygDZM52Ti//DR1837abNr8/Tn9Xnt
kF6Zc4VhdIDlJ3O2c35zCZinvjmIFuuUuXtGQ/jLfbiyatGabtX95s9g0N9C0YJS8luzTVqgy6uz
D2Obqw9//qLX7OHKvEcCAjCm7HaeV8irgXU2g/Kj+sso6ho5vQK1Va2tsWcR0aWsxRZ/jFnHigH6
rT/+/AGvmNw1fhpA7JHnRpszoXoqoTAEVvukrQBxlm8BQl6ximvsNN+gYkH5YM4oFyOBH3/UKd+l
OT9cMqW/+4rLq//l9tSK6AyOtjsviAe17U+AIN1PKf9LP3QNm9bptjCjq+5Mt64uUzOBLW1Wbi/7
8a8mnynS9v/7CXKOHPSPsEpORk++HwHDl/a+Zs24Q+Pm05/X6bWtuLLvehLxmGTOnOMEdGkhlw7o
XFntGwxo7pIJeoR/Z4HiytKB0ZYIbtP2XMX2E82mmyqeni9xyODtW671FdsTV1beJ9IJI9AfFY1f
CkKzbsem6C0o8GtLdWXZrIWeK8Bs9RkX7qOWw63i2+dYsL3Tb4lMvmJ719hp4bZ8HKHsdIYiM/0M
VtO6zEG1+4JZNrv784a/9oqrpg3UUfQo0kSdeUrvFhKaElF1EWX4hz+/4JVNuEZML42cQRe5qXOI
6cnk83fdhI9/fnTG/jd6+U2gfq3ywdUArbY+mvehWbda7yJKVv7c56BfnnYLz1INZScDiHZXGk7z
ARTAdlEsQB69c2lSoDIAyeWi7y2TqgBvtvd9KQGFVes+9JWVa2GhAl8do44tKdnZSSTyLHg7YC+6
cRXkx7rCl/yMKdeRfDRycZHf1W4M4otwY9d/W229oLW0uq2tXpIG5Dun3i9BLoWiKGidIEqa1WiA
z9xJV9ZQ1AoxhOFWsvc2aU5LL3iHH9pDtPZjEk2mHwoaUY6hjGZiIYmLMK0XuHFK0rxCUJSRiyis
Ro91fvK1jAwtQKhosvsqE6v/RCcCkaCGDLpcorj+qbvNLqFs0qylKeD5LiJH0ABXUXzbCTrIR42f
NGwAN1rTvAxLmySQU+XZvA0PZusFjUqSj23U7LPWu3oryARk9BOysyoMRYf2NYcMDvQBmC6ajnP8
jrRrzBeIx0eIREW01emXZWPLzN+3nkJionQC5PVkJ6qMrHNBJKjav1Pv6+HBhdZErmwSdploTQLZ
0k9mpg2bS701c/o85ibIbzG3aW/2Le0AAy5VO9iY7eda5t24Y9w1fVeQfJovQ3PLNJOqyAeyAXm1
JIsSRwXueTR0tdJ9I9AXyZMmKbjZuPhhJeYXuuJSjexAd41varcTBTHQAJ8rmKJ3ym/RuzwLuS4S
wPmrYgAFTX7uQejCb/KRxezXNGZKv+Rjtg7twWlqx6bIoMgtabmBl2F70XSO649gQasrfzdndEkB
Mcf/hBHISczL2J+amTLmD5DIkhAQWRuVrW2xhvwlHfy8Qt978cuiD5avKhmKnFEk4Subt1kWGqcp
/mYgcZnbsmUZlz/TmNWL3EueN+IhIk3Stncxbzj/HkXSE32IJkerb85sKqXFQMZVPVcbfspHl+ht
fAQ9sLXvRsHsqA7DPGBO76IDOtdlkm1oDRRL1K3Dfkb1jTwCWarqZm+AnRQdcLN26P0uhTjB/Jzy
zSpVEMfn9ccKgtyhvsdFNOX3K09FFXYDpn89gdxAmqLKKb0zvC1SW0O6dE/BORG2+9xCSOrH1AhM
uJQms9l27xxUv79BblFupy7eRmhMabdQ9iUnUZNlByhaiO3Xshox3bK492nYBTup6QNm2Gn2FaIt
amZ3TsRCpRgVHQxDD3p11buEVal7pDhW5HYDR978IEYXzcd+4crfab1G83SI4pWa+21Zl/pjvyRr
9KmqwBI9FAPqdQUHtgw6RHrpk+XkJE87vcsIH9knu2bT+CUdeFSBGiEZTfWc85UOP0KUyiYvIJJA
7Y2t8gSpo8Mgh4cU7UAWBkSZU/3TkGd5jbGKljrYAKgCoQ5a5G3iu303rbr5qTHj00HUp7fGP5tk
mshFSdo1h5b7yX0Pyo/rHWRW8Lcdk+MaTl3TEPoVbH15fUY1cIx2LYRNcnkg87yJp5ksNfuYk60L
J417EGTlwMHH8fe5aQK6xhk4oEYD8we4CwWngAlcjF5XPqDAFRHSP2MGbGt0uVKyINJs7AxN08DA
DmtKKJ3CMpkFR+zyIrVsu4tkVJBZXMglTP0dr9feSQAD5jh64W3l549DQyvxyc95lO2GpYpr/Nym
fk6HASjRTbnNPi0jI6fB8z6Hmm3NvOxA5wW6zI+hbZbkaQINj22KGcN90QuG3ImH+hNr81mg4tTT
+htpGxs9VmsuwT/QouE592Xd6kChNR3hDD1FApDUqMClqfNftNMtfS9VGo+yiKC2a09ZOvX2n6T1
rf2cevy8X1Dx6ddviYd3Svadl822T6cIjMgrx328lg5kcP7zTHXtDz3hhoWyGsfRn0ODSUBbZCoC
VKIgmMS2T7hu+uYBlT61vY+zkXYK04irCb9k7Wvk6KzD9M9xHgYLTRVs7BgBWu5157+LbJ7XR4zi
4nIvAiTzUhyVVbb1jhhF3GkYQYZfFWqbnfhpQNHdLyVXalwepRSsPWL0Lskf+k1G3WdaB6Ie/Gj6
sRyTNmRzWdeozj5HgNFud9R2nfoKWpTcfyF1xPMbvi1yIcW8VWJkhyHaOvGUuDgjbRHmqmmqOwQp
df24OZPFbNfQeoBFMMFEjJkV5FvQoKnhnCAMoG02NwXqNZc56ZRiZMYeJbxz726QAWLa+GOlQSfV
vFthKVLfjwrCPOEOZKwX0vXEOSPhaXLJ6/Hkoz5PzAGYZjf2BVRQp+Frvg5x9IDbEt9Sxm1vo5eu
MwkGz1JreFNUVA/dcQM3rQN4S9WO/IT9UicKnURzUmyIW74S1aX2hOXPuSvlkPQiO6xTlm+fmhR4
o7WAn2fwO4qrOpRRZRhuTkY42/UJEGfHbHNZvTMek8bpKbcLam6lTn1cx8WQAxh40ilLo88TIFiX
Pl3L2ft1Rex6CMMkqD1qEi/p+zBC+qQrhhiB7FZgGnALx8Abzw+469X6Le+somUu6qWeT62WNRJN
5jPc9LuKXxhUc70k2bmiYV76woPGKIAKZVBp6IpOyBTWvgIZFwQwnSx3fTHSiPX2NCG/bC2ioeD8
fQCIlG+Fk9my0AM2c52elEKp5IcSYInJCqrmFgzeEUY8d2nDAdDeQ2B56o48rYz7EULSM7cfTLx1
GDCNGhIfZB1vX7Mqmb8n+FCiCrWSMPe7jqYiSQ49/rMWpUljxc5ApxPbHVW0aHGEHmzf3VeulepR
4hawMZqbYV3BQj/V1t3rupJhKCPaSgcZGYoLPVsnOaMLF0Xa7kxsV/uFORqAsM+nIb6JuRIngnZm
nhcm02xG7Dk5s7TFjNCx28oqVGAkKIOe51TezhrjhqoUtJ/IA5jIEnGEW+H5DkFnqOgOCOWpeiLa
BvbY5AhUm10eXMNecl0N9XvZQhJqLRTLFkjf9XH6eQlJLZ6N79X2lW5gnodCmNNpYDsvKw0oWJZN
66ZAPSmMfbcRwsz3NO0xc1BYFvXZVKRyhvpIMS+O+HdBxuNproOHmXZoPc9R2SYRrpYCgQkc6b6S
XCdmH09pLP+Zh5z3HzrVaHYDVSeMrt8mOiXZejC+BY/zwetURz/knHerPEjWrNUC7b1eV+8iBA/m
n3F1iRuLvoGe47xLOEgskzKvI5uh5SkiTBSP00W+Cyu9CKCGk6nj7wwiMv8znQ0i4iKdQR0c32wz
79SvblNmNIhiSQygOtGQawn3bRok3buMupHtUlxTYTlyiI9BdqGrxgyXuRdiifltWOrEPLQA9kbn
xKi6/bzqQABDMSDhF2IX1mYyUC/ChRv6+ziGKuj7qG+3OxWPmYO01ID9PM/TlnX30muMRuwwsORo
cwtBF0+7Y6zAguBOSubO/RhYgnRwp5ecgNkyz0w6DacBf2nmcjDYGXvT6oSyDSGB8Mm8j2KpnDi2
tZkmt0c4M7oZWcHEh+bI4VDa+ZytYkjyfU4n1tys+cq8OaHF69RWGklyNR2qav0egSSoFK4xmHhG
eM3n95nxmvki8Rf5PtBtg+ln2hFaI5FB1QOaFXW5XQKheqe3Kh7HwgNNo5rD1mTQdz00U43ooPBm
2aoWEdAsgAdClDSonxsf3IhDOHVr/jlBCNh9Si4MfPENYg+6zHs113PfFH5p2QbspUpBBHSbDRJp
220D3mxHDhMfaeowChL5fn4P9i26MdQQWzPaAt8z16wwlNOgCx7xMbszCD5mhV2BSMFTapaRf96I
c9jOOO2Xf5SWSbsifcsdP6yo5gkEgQ1M9WX0S1p/V1CIUVkhdD1QGDNZXNaX4PepsxcH4T/6PlMb
Qrgd9FUi/olIaKQ/6Ql6qo9OxZJ+mSB90J2bcaqSGCiTJUNiVm8DzxqArdFcFAVE79oI4UW25FlS
TNB7T9Kdr+qmBRG2GcZF7qDEnqHzyGfru8KHaB4fWhFIC1qW1oruPQYGWaQAv5qhtLhLAjyf2QM5
NSGZWmt4omTXgrgqO1Z8TMH031ZxuuXlZKZVfJlxM2xf29676fMM0mlIC46hM/FHrZoco6JQs0Ih
GOw2i4RPX+d1au5k2m7sF40nVttig/XbvgwdgW77fk5BvtIUkOOpHHuiwBjmC3jbO7U2hRXAvGIx
g80bV4pa2vCTiTqK1c0GFWB4J5vzOE4LfDt0PQvg+Lkm8FUYeXjpfTWS98RXMgJaHXfyjrVgKSk6
nUgoIkMeOfTDLocKbDBFh0FrLvcI3+rtZdlqqEKVAqmIvQNXZV0NL0k+KIirQhvarHFpQh2Qd611
UzNTeNQO+vxBobk1nhzDScOw3CRq8iEmazdCcqZLRYtsGgFd9zMCz1ACUZphXlteDmAB0hniAjtk
HzRch3alUzgklyrEMmZHk/U4VlrZmn+Nl8EmTxtpkR1Q4MynUKT53PoHw8yQPEwDZkY8GNkglPJO
qXWNdyvHsDAQmrzl7i4PoFtwYAKqUQ9GHEWpfunTESfxMkBo1kfdTy0CuwnDWdE3pEQ2g3CcHCaI
/S4V2z43cwZB5qJzvTaA9C7aj58TBjbJqWCLzJCEtb1oQUpmY6Kjb1kXiekblKAimzzUxDfRQwRZ
Mkg8gKwi7g3E1QKlkhdzvHyc6omkzxit0stcOOjube9xOhfc7xqUEMwVmc5QS7hzCVSa2MGIroui
YhkW8U8VNQY5ATIbv5YDBj1BIJGgEkSRbi3RaPKSrlsILcCNZG0WhG+dy6YdZPAyf9emvu3HvZn6
CcpR1ZDUCy9Xq2ym77tuzsBRBhU1L+3eVsjKLmrnm6/nckEJhvIj5TGMqSAwMvJTRFGqfenWtI+O
Qs92/QiQ74QQB4EjxmLWVdbPXcahOQx+nmpCxLwsS05/SomZry81Dkv9T2VbuwYE7v04POoR183H
fJm27QPA2hXkktS4kfSuS5gfkchExIozROVNjFnTUakWKT2ZJDIqSW2/fs4C7OCd8CaGWQWcrOEM
clQmTRlcL/y9l5GTxzSqOtoVo56q+oZLNDgf262PAmRQ4wzGW1IL0DwpkIB0zYNnoPiBDBsowtd7
Q3ySgHwcZYAjHWw1aHAu60Q8M6W26pF6XJVqB/1dSBgULTQaQcC7EeFd/9lKMNxuJYEi9kyPgBZD
QTAxcQBFFbR3ZntekFtUw8n7MKNW21bp0BYTD5s9bQJCu7yQZAHlfSFIUyFGTYHmEIi5tjEbDwkB
Ex9mSF289hCCQPMq/mI5GLU3kDMbWqnC5ExVEEWskJpSVP8R3T2PaWdaD6XjzXY/SOxyjOhogkUa
ihCxhPHycscMU6Flg9OPH4XSnC3ZpWLECpmPffIJNjg0gAFXPgLlcJ/atRflgNgV3YwA+uZHi3ih
BscJCXEqkWfVEUjJe4SazcuKe3w7WdM3+lEJRjDeP7eYvcbGTQyxYTXk/SGbEk6eskuQDdm9bDLq
C+DNlc0e47xahd+7yNUhOg6ky+v1BFZipZO9H7jn3SEBwl+EI5votKKAhOSzs+ACrWZhbjsCppoS
f1x9RCgN51T2zqo+2y/BakqOKdIOrm82jKACAdRlE2hqdyFMBHmuksRBlxEx5OQ/GFh5bD7FLmQ5
XBVHCbW/1Q4VOnkTYRwtDM8eieGTDxjQeBSwG2VLCtYtzXZijGf13Q4oGIozy20wyA/TGipQQmZT
hW6K0tPtOAMguV/o2rSYubAq2QPCogU0nCX2pSuM7R36akyP0VeQPSSHTIzPSxKHqtS0aelPjLUv
01jUg0L8WKQO40zmdlYDMmTc8t62T6A2EvX33sytOwkcoqovKwh9wNDAJd37Ad9lUGY8WIKhyq/L
gJgGr8doNqqUWSJJ9LzMUs0CbW8/tq4AvELTA3yfqdzNFCOhrD5gMDLYDxiE9M0Luoyg70LBvff+
V+ObBD+kBaPth77l8XiXcni+fI++FTCK+842SXhI4HlhXXnuPYNWF3xau+4rGgcqDxapnN7K3E5E
fm+XiGdYDruJerjFD8YtWkJya01OmkGuYM+ZNsnzsuZAhJRh5Kh30SpRMD4M36U/YpADQA0MM2aG
fURYu4CIxtKRDocMlT2B/lm/2aNroo2i9gbCS8hntkiAkDolHrFLh6yif/RtzTguQ5IyeUCpAQ23
EpvDIOAl4pCfYyTO9UvS4eI895HvVl+kyAjUOxatVHxypsrlz76BCg6wMe20zCCBQ3kkf4+CSzR/
xmE16zMiaJq9C9G42fsw6fC9meHIq6LX85bv1wnlPZDoEJ3H7yQilPhG0nSdv7cNh/9JMF9d7XLd
5G6H+f1eQ5p3VQy0+MhPZlkGlFHaJ3TF6ix8lhwZDji2WheqBxvWJOwF69IYaVtmWonBMivW4dc0
1AKF47yuxfd4G8DTlOASmdbyIjUsllOVpLpGl3DWPjvB85PnzniZ7kYU/taiHxADQ2scs2t7Cm7X
6EDiKU7LyCCZvK8wTtifcGanA91IjWWRl1K4Yqu4VESHASJHSDlAXI1C/liQhNi1xAd3qJBDSlPv
8zzavlSVab6B6wEb1Uw9i+6anuYCjj6JxrhoHc2aos2HEdUwiFjfrmxIHxfkjneUgRwCo1zIJVg1
mZPsWMqKhA/+m1hC9rHauuQzcnPxwuNtXXd5PM83Qzsmh2S6iMdpS8xRtK7qyoCr3h/BFJ7GWFGl
PqGOvz53He/XsuqH5NvAV5AR8Wm6B5NDNqL3HFhTDFWgQ4me0nQgCEQOinbuYatcQ/eL5ss/euMs
f24RbIszrRAF3s69IxolcTvOeyOdHneOV+67B4P4bU5Xiti3asCPuMgth1LabM0P1HS4f1HtdGl9
DqgAH1A+dG7XwFhQgsiX3h6hIJkPx21VZINaXqToTq6WspvEE5y3fKpUfILZTQhnOdXJrvK9+dLy
NZZHuzUg7zDCskJDJn7YJatcX4YQryfKBGKBbW4hWW+WqX/MCQi1i0ha/snWo/hhIt8SWP7IdCnh
Q9L91LD6C2/jzKK+IjFq70mfdQ99POXRjo6yeWrWcZzLwHhD3+WD488xJGm3IoZevblBjELfVYNM
fmiS4cpTcwe+hxEGXNRplqDSxaONpzcQYjbmZkDJqN/DEAXZ5evGHyDwNooHPmP8seRdywPaMoN5
dmbVdQEuOm0KCmjqKdJeo2rdIvRD2BHsxyl02E4UWjsoKdVB81vUtStdtmARhQoc+Cz7kkyTjPZp
IqdfbLPT8LiAsNaVagDfDvKQle2GbB0h1wkqx8/EpX7bbR1Bz88jmWlKEGn16l6QPNCjpwi8jzlv
xoC6TLpFOwYmuMAKJMQK4MF4C+hUzKvidyhXTugQZTF5RngLf+awXogwVb0lN+xS7dgbpPAPI+dR
vIPirkHnBvRFUxHiWW83IULpr6ySBXsPXAAguSjsj9+hM4uaiqznpD2gwcjH2xmaxr9Qj8v1adbx
MN4MskcmZVKtwzsZXZYKVYuhATepYTcgzqiaMk3n9JEyrs9NkN10SDqNU5tCF0ngxhNQCpsRmbKi
Xdg8lKtZo7DDJYA/g2mP1v4zpqv6kDEx9jvIpA4Uk4YYwypzWtf8oBce1rKPcslOGagJ7tmIg3Kj
EOH070c28IcWenbisGxp/r6bBoXuiOgQ3uf19JVowNtL3i/1nbuo0h3bBZ7/tIVJXJw4H93ew2Pn
JYuTyZTVBr7bom18Sh4ys26otnpkB/DQpJo/LblVMbIHu3DU3Nq+R+3Cbfo96zC9XUAKMnlQaJnd
roGuw67PG3Xpc0XkG2q5g7oRIhvJnjV9qLF48HIFqBDoBzJX9IN0ys73i/IsQCOGDP2RoOf6AXBn
85gJxcWTpAtM2wFvofceWSBe3oOw5OhaSMMauYntsWpbfDdipvFDsgTIaw8uq8jnqcvJPxDgFj9C
LUAYgVKGSvSjz+qh2qPiUcdljTiflKzvKCtNj/m3O9IYX59QyVyqr9MARrRicwj8P4yMNr/aaU7d
zqQbn8DCMjC4Ji+4A6PZPCoApHTSwuSXLWYfOFPonoLiPfaflihd4DQdkHHNSbt0RVOfKUdK4PK8
2nkvVVskKVqdO3xlvP7joFO93SEUSfon6NmBxFAP/8PRmSzHiWxh+ImIABJI2BZQg6aSbEmWvCGs
tsyYDJnMT3+/uquOju6wpSrIPOcfzc3PBoBN3N2Uqz/ZyuF8AizRDq0rMOKHngbP7SFYhRxjxZ0t
SYDtgYuifMjoeGTa286RADU7aFFAetBH7j8pwXnOAn47+LkdfXVulLdOl9yutz7JbodXarDn/+73
sP4smfL037onf+ZM2LB93deBH8vt1mw/7EMors4419TyomN48DxmTNfMJjgyglYfa1dM185b5w9n
DFt26MjqGM3nVXinAOvQtzK1nOJJz2N1ICEKhUKOUDnWJB/eOeVmUfJi2C4o+hHmzvOhsY4jZVt/
R8f1MMb7brC3p0E7/sogmM3O3ajy5m+DgOnFYSryDvYQOc7RhBC79y4qpEvONt7+1w1Q6+zVvntv
qsX82AwwJi62PQrI5Ssj+8ubZld/ePQaNEdEdyFDytCIR+LtxuLYcgFZia7HoUkhWLkG7bHm5mZo
Q6EDf7D+R48x60rHkc+eNGpL/a3bJVR/lSqFSWvVbrGTRf5LbZQSB6tUXftjcWodnOplCarHbIAh
P1lQFcV5nXQWnIeAzTV2d3uTcTPa49W2dT2c3QK9AY0lfHKPW+XK7qzEtHsXnRn+SC0jt0oIyXHt
B2HNleRpyRELmEk2Kply2r4fspqxhRRbqy6rtPYB+0/MI0EZ565PB41VtuY5rJf6P4f9Lbzb1syI
uOxQrjD1b8X6SJANICoih4CjMnOi6GoYw5vXWYUl7gIZFZVaTuW2T5GOPdeX+2lCNTd8uY6M+hM4
srP/7taKh8dsUb8deh2ah5J7iCw3rbPfJXzF1QZpoLh1n7guZlIshxQzdVGxTw4RzpuqhKUbYycv
sg2Sph3amnMZn2X3byzdboxO09JM+iMMi9r0H9vkEUt4XX0sBMvD2Nh2X6G8jliGxLcuQlyrBcwA
oVUN1WXbki6yU5L4n9IbxEQp7WaV63XpmtZ5Kn0ndOJpQCr0t5kiRz6yaNcM9GEIsB1sFuVzVIWb
uT/4trKKK/IRK8IIA3oWV3XLoh4yVcuEiaZxk3G9Sd7ZevP33s30mixNBH4XRJnHlZ47BUCw64j2
PhAFigK7qC0vcYfQ6HO06+iZnIJdnrJ5N08uz3yR+mu/gVzmtuXFE9wIAONEzfYBuh8vJRSwr2Iz
B2Y6O42su+cWvft4CEXUvbPur1e5O8Nf7gLvw45IbX5RfcB+3oxjjzq33UR/nYkUnFC1OP7I80JK
46Gr6sJKtRolE/28ju81kywZELRhBHSctaFFz6hovFuHl5snObVwd91tor4vdriruJF+/5OJK8tS
5WqpPqYxHLlKwyz4ifrFfTad1Yi06aR0aaPoy2gojg7EHvevqdqHCrp45TQrjH2dWrdWP81edhek
Eo26KiN1eRcNGcjH4qtsOSPjdNrY4DeYRYxqYZpTJ9SuORBNjHKG2cbdE8QivBVKAYknjKgNo5UM
RJVWQZA3j2MZIhSZZ5ursM9LomFNLtzucEOU6kufU1x+aPjKqtQbyfNNtEcSVpq3ldOeA4E+5X6v
Kv0T/DL8t1VN9FDPdkPHylra9nNVy+AXFvy+fg8hqL4rMqIe576gc37gLbYfLYeYTXPo+UUAADLX
vO6wDSG6pk3sD63SHKsyW3tzUgQ0TCAM5RJ+NL329t+tzKiMjHnM81bGi2vyPXX1mF8V/bZlly6l
pdor8eVVnkSyt+TFtcep+WaTnKPrZouRoWIZOePgj73pJ5qGonkfpUTq0aLYIcx5K30XK20Zvbe2
ivpHmN/1d6GteT8aK8jXt35zlvqrjlRjA04P0kIWRjJd6JjYVm74rnuqaps4dB3nT7BU7ZXpbxlP
IFbU8bnBKi2ZqD0bZhjcyCv36wrnG5CKNE2Qm+tSLOK8EOfVXVhp6LjYPVmUR1OLwb1ktljEaaX4
h3pg2JjiNDQhw5+7mEAc+i4sKwAGWPbUW2ydJw1Q9tuUO7m8QMKKPCGobf4Ihln+x4nkMuDq0BpT
o/nhYtvqxwtaA0UDk9+mhn01S9lC+uhirbR1ngrEMKaL5yms0MAh+2iGJ9PLaU8Ij9fTQzgQIlQe
NFNY+dBO+VClvbZynfq0vI3PC7B1/kexOFpXKytvqGEHDPVzWIf13nKX/qlElPUHs5cdxt2yoLee
jTeOwNL7LO42ke3jpWmmXT5yW/Ffg0nyIO1MhI/euqlr3cs9SyeV6Rfbq6M7dw1VmIjKdkTstVm1
PXs66952PpUyXvq8SHphwI8t5rwvwdB8dnbE/H9KnsruvLJRNylR5vqPChfvFWGIfkBWG/2LnHx8
JTw2eOnRzvxUjWotpF7a/ggqZl+Q23r/y3YHu8BWVzwvTR88e6zi/7KmanMwcNW/b2UZhd8VW7c4
Da0vnRhakUUcuDn/u7QbMOTUk03St1ouNxC9fdrhn/+ismVoo6VkSbraZsOY0etcQkaKYz6gZDjT
Fb5DWKwm6GxxXNy1G66yCs0sgIEjKc9h6S2pA0m7xhA7Q8fBskNc2UxebFxbUx9JUTLvY+htv/KI
9+2m582TsZmhCPpqNCeKu6qa6PVhWZLIW+uXcBuyF45U634Osuq/BovSxRtXUNZxye0MfTCs3gbf
f+ltprKksU0l7sbO6Pkun+RUnde9RktS0q0z9d3yBmDtpaMjOg+ceZrsX1PJgVlUq/xvnD3tHHFv
s7XUu2C4Zkz097PtidaOHUDEKPHsHolGjpweHmTOmQLgWbx31q0bGOzRbphmkciDmCcuRP1SrH0q
SEqECgYTefLLUs9pzvBHFpNsOv+oRTtVd2oey4fCkA56zK2GclAQWBD+Qu9bsvduvqV1UNY55H2w
+2cwq+4dDaEA3V4mZROTWS/7yZla/dAvtxkQzBE5XhOyLjkWzdlx2ATkrXSkNfrpmMni2URzPsf8
YIV9sG0U0F6/5H9rxinrxGTdDA9d0LpLsnlrIxLkaeVPuOzq6vZhWzxBItNxqMtBZEeEUaS2rrKf
uvNUMwjmu5MB7A/MMmE0Fq9a8uC5WbQ9qeUW5wicLs9ubyMbz6tCvDT+PN8Rl+y8usZxl7QwFlwC
ahWbjctoFQvhFfVBmKl5iBSxa4fJ5Hl1Bv3M7Ysng0XFDU1+b5yMEh5+r5hDAaVawOO1+sPXDJot
bYJX7XVi0Og7yUPXWi293zf8MhHDsi4xNEHkxKps/cfRduUBP/x65isF/aKE5VotQAizlUs2CYAA
76D2Uls3olQuLLmskLeCD+Z2yOvThC6Ee2uwWifJd7HUr4RCNH9bqYuX2h681G0BvuNhjfh9u5r8
tVVZOhl1tbyxLLQ6zsodStSqq/of07EJLyNKN5302q1Oa6Tkd2mHYXOmcdekvMIZ6we5nybJFNVq
adQ4pj+43JjM/y4hpI6CeUvsRuUXk3kcrHbIKXRXZ4sI7wAL/Ufjqvo/K4gGAyNlc8KAdlrjIavL
/VEVcjaHzQTFnAAj8u0IvUcPoS/ESUXrlvpFxZhcLHlQHLzI9E91LuHXZDn9moRmcWh968eaSft1
W4L6riza6N1zwJkYsL0tlVmml3jZtPhR1jWjYt8i6EPtFYRPpMu4XyprpPu7rrLNyo+qcuronOdi
tl6mHIVqrGoSytnaQVuPvlkQQAaqLKl35c6dT4AvrFxG9BTFBBDKQ8IR5kwPCMOQ0/hlqP84pgYV
ZKsV8dANcHnlFAbN/dxGEoa2ld3vJRPi4kMPFtyPqJQObscbYBCViGRBZ3GvKr9HUaP88gHwvf9v
ukXYZ1YrP/cKugXktS/UcXN8aKwgbLKQCmmAohMVEPUHGY9+GNd2X79pMIVbPBJE9MHQiuT9BIj2
73tfljL2LN4TMoIqfolWQdEdywwVzMXOWRrZ/KTY/3G49dWPzW/tIPGysFoeIJiUPs0oKw86IGvz
hNB6Ki/Zps38aKwiF+iCHVyXnuMt34KAoLttWMffYW22X8Ww4rrhWXezoxfN9b+2nJbgYOly+mk2
t5PHYq7KiKfDyl+aWg7zmaXOuAnJBpM4T6ZZyEXJmqlLesCwCbU5va/En63RMQSVRGFIa/FBTpwU
GWDxV8RnVCfNti9kICi0Uk5TqadwNurnlHnyQ8xE6B5yRuwmRhHu6+PUL3y0NMxEbQzQJP6FM1g4
OEOw/Rdt+fSrtNfqP3JY3AHZVMtS0OfZfKeyam6P/WiclRqR5qYZKhFZPyGwELEj/UGec+zVL95i
BYa51QVc7ieCamY+q/s5jNpfWhgZdQex2eP8X8GLsR1lZwXyfJNG3K8SHqnL+MEtckLR9DY58m95
i7ReqqW+m0QWoReX7kvWSfe+7+jVEmTipJ4HC7+0KFYn7/ZDQzbbY+zNrBxlubooelGAso1XVHRG
FdemVRYn2A7JaL4WlUfuLwqFYBj85TmL9vZrHGvgOyuavBnaxRt/C7Rt3qmnz4Z9qFFBOlvST8N9
/7f7iwPLSX+ivNyQrSbBO21dWI+R8U964XKEvnOfUO0Hv9Ev9/KoIQR+ztbq/uYZ8K6+PRTvxvWz
GVmBAZNkokUxxCk8/jKOrT/c0d7apIHsT0bZgMQIZIdUdNZZOkcO6htt45eJA1M0CKWX2vndFZWe
nvqMrRHYhqL6OHL3JQ17/mrA3UB81Xu//dwlRyvHKd/k5jvzh4Wk8gR2vsJcutsDNTL9feX7t/VA
ed2fbh2L75qoh996BG88OAFE92ErOz3FzWA5xIbCwB4LBDhv5M9P+ujabr+dEal6nzhEakL9kK+M
jIgJMxypNkDdZZuooXJoBq0n3+Fz23yuPJWPX+7qIQTd7C3T8eSq/YUFSd8bgOB7f7sd+fhjkxnO
FJlX2CV5M4KFz8NgftSbU96j5NFhbJmh6VLc2oyDQYTBYnbhOVu/J/UU2VgRLxPhyUNv8pRPuezj
Vo+aJ7TrvH+26P0gYbeJQKcdvz87rSt06k7YJw+Lt/of/loE3wthHq/GXadPXBfl003CsRyUaIfj
AmS2QkW6zp/GQeFJbmz03DWyjzNn5+gaav+sesQMa6Mz5oqJka+pNnHnV5F552DeBRHFMjvlgBIX
CPwFnhe11IZIs3TeF4FQJcmsqeKqkhthEiFn7bdBMjYezDig1Zp7Gwy99W40AaqtXh28ou2+vNkO
pkc5Zs0TTpaMc94K9DepIWX7hQzF6MOOer+KM/62xy0zWWo1lXWc6tBJhjAgdB7RbXTCewHKUHbG
e41KBaiZ4SfQB4MoJtWO6uBmGBuyOKv509dtwKPRbzVTQy/66WEmhbE9+Huh59hRhFjHNbcdNLss
x1cA3upP4CCTh9YCmx8ju72b+gEogfPvqQ6J3LXanaN/zDcAwQrOKO2bZnwr3bq7L8o2e46QRLxa
iN548OxeHSe0i1erbaBorLE6L71riLAIgq8husHVWbCiQmrn9aEULsfdVtTjOQxxM5AOvkrUNLhh
zryyi7jPJ+182y27xkFz7rRpIVwAyRHdOa2jGpzUCWqKxLYlvDC8GpUGvHbmUFv+/NezdjQQwUAm
fGjp6XMZcseNt4kb1GG95v6Zm9TuQo9U5HE9+1TPWeCCee3ExDG46cwM/p8vR+s74sIS9MRVdRi3
wHxLjGUJps4meU8f5npA0YKvyrxVjVf6qbW4Da33gZV/Q6Xk/7yysX8UGQv3E1sJr1Q4zJwKRcBC
ShTn8sV96pxmMXgf3O9edRn4zd6QAlYfQ7bVLwTC99bJNGvw1YTssbT72kCakQr/WxU2muPqT9XX
uGyE0EF0PTqdXRbH0lrBudcdw2SS+6u4lAvnziHiWIr3benOenLtK9Hck46lWoezQZrW4JDtcjtp
QmboiyHy8q5bm/DeRsPyVvjY4aZBlRqH5VoUcN2N/TEbJB69WNzULGq6F/bWvaGbaT6L2p+fG9MD
N+KzOqPXuPVHwc8g2Jw6TFo1ETN6GqOHzBFhdupgrgcU3cpGNhXafKYF4lDFulNnbYxM2Li87yO0
jdeyLpOp7DlJURdRsk4LuEE2dzx7C8foGE7VI9Se9VXqxdzk5aP7yMEeJoMvhotR1u7EyzrW/zq3
yP+OKmxSN2AcZx8DMV64KYAYpDlHqBePALXWHbAUWhf4ccslRaEdPvWegwuq3PaidI8igxh5y0C+
OwJwwouLBYrDC6TzlTF7NIhCIsQVe1aF4V1eMy1Bn01Tkgfj/pcgM4RRwd55Me3Gwa/ZCdiG+eCW
x8Yu5NXOWkRwkCHALILpoT74k+yqkzWgM7wfJRQpknnYQtei4BQj0ziSyCD84GVQahC4O/Dk2KNY
vHPjDUYxNZS6XY9jxzuLK9Nf/Lth7vaXXQj3RYCDHMmj9ot0a9GjHzbGtJuXoqtATwlyemDByPXH
MIyCBiEaXJ1fhoEy4yeUsC8WvavE/0Xu+MrMuj6EGxs59j1QK8F61RxLKSyQkpbP19vn5c0HkUZ4
g91rjJvMcr68LaIYswisz+H/VhchSx7MyWbrgHtxmvyNeyp6L8sNlw3kWGfJIvbr6iY84twV4yN6
KrBHNOxTibvKhGEqTV6Gr8iWC/O8L9DmK0FKK0qYclh6pj9Zl72OBzXwtcl5mZ/dIlM/C2DHF6ns
LlEq6n40RHnGuC7y7szePxPIH/pfdt3Pzr0vvbF4WzFavAGPyyBV+8BOPVmR716IG3fw/AGadSsz
QJ4Vzp1XjmNw4ViecTUuPS3w9gHDrLPuh3rr5A/cgY24+juXj0r1Uq+Jg7KKmtximF6CHLEt0S7V
ddVr/4jhgQsvQxTN5VaEXQoEJvQL+gVZCywGdRY9OPtiZSnRsp1TXRlzmaCqfWFRjjKAzbgFbosO
HZ9/Exu0WU6STY07nVTt7SW2zWmpT9bMInieYCZceNUKdcXQOSaPLSa6Kt7zXY1HRGYdFp+hjdLA
rQabN96xL6UXtC/8+CDM4458+1C0Nj9A5tJtIY0Xfvi7wwLdmQb6f9ayCDmT7ex31FmsmGrdn0xr
mTtrjJavSpcofEgm3YgVQotRkqPB/4LQ2JXlS9gLbnN77acrZrJtAgghh+3URziJDo4UuLWRFwTf
eWHDUPhdoe+DOfy/lgRDVOy3E384Gok5SrQgQ+CgbZ7kNMKzNiAJqbMQas5tER+ybPcH0WwlGj2k
FW+YDRuQaObLDvKXT+8+cFr5H9krzZkhdbg61mzBHt3e4pZh1z57Fq3pqRWIKTU9Ho1jnQsMr5Kr
MLsrCns5IliAXbNC98UsrriWkIrHcqt5VByn35+Qk+l7Ttj80tawJknT2SPwv0YcG9u91RxnqsxP
QEbucQMufwpCUGYxceQ0EtXmdSjEYkGLzdDOP5uJP/jOrGHzihmcnJh9r/ziXPD1vGIbDZ/M4MOq
KaQ8D6sfda9yqczT1E8V4rnM49sQLR+D1cAZH6A8xyRDxsX8x71WcZqtJPnbYUDPAdP1Qwkz+KsD
DnoO0cSi0WQgvBi6aQRSRvBcso+LX5KM4kcn991PUTn5ezSitmH+5csuGr/4XHniH4AU1t8zT4CT
uPM8IheF/sKOwpNOaXJZul+hX2x3ro7A/JDXododpg5uALjOeTdZiH2/9rpnHqrwfmmy8meJi+kU
7QOczuT2WDLh0yFq+wl7Zwx/7/8jvFOhW52r6KHPc+tEPsb6C3UGo9nshp+bzcZ1KLoeVofnwfmy
zAgPmol5/G3GPrpbChFc5VSqc5ev2RWYOXpAI+Y/qylSjCzYlSqQaG0de+WVP0cdqqu2+uxU4+f6
N5I6LlGGlDqVFaC7wivZohew0RIZQUsuZuL1v9DVPEt1i4MqXUaaSuBI8ljB0hzxDdf1p+e5o/lh
7BHoCLdQc3aCKUNaiAz3YIpQTIk3Kh/VQd3kYdrhz/n24dqRc2K8Ora4DnjP6/1ZIb99atiGY1ZW
Xu1OuHRWl5HffOPqQnGgdXMhjrI9hUGJdshQ0DTYyOLOveXmn+7Y3KgbcRu+Fnh8loKC0gf0kfm9
nRvzxyrDTiEVsu2rj3HqZNWYGxJn3urqjxdU46XOqXcEaWFI5TJCDBj7ApvAsQHmep/VilU8rAP3
IEoHf6PGyxvdgRbszg8ndFfBSdMzXwImsTO63U4At/Kaaj7gpSzm1NiTE0F9DaL5rCqxwGQHAZY2
GWxRd6w7ypyP3YbJNVbar/+gQaUiMyQw3CRBWEy/LAhR+XQDZDicoyGUCdv8KFI5zmtI/S1CF2de
DWwft2D0b1gsvZ6DIgBGD3CcHSpLY0He67KU58gqSjyvUVg0T0b5DP5eEBLrtOubBDSXUzhfSI6v
7PMIO31XY6d46YLBn2HB9c7h7ITh3ypgNSPNvGZUqIcqz84TqzHYeBYg3/YrG9lQi433Efm699eq
86h82qXKotSZfMElFaG3PaD1HliEBiL9H0vf9hWul2D5kguERaJMk+MaQBWhj/NtKEB7ufAZE9YA
iDUz4okDrgUnkbsKcVHP8/LNzTjPDzAAzrvcfDaoCiWIxQqZVRR2muh1DVubjZQFBZvB5r0HLaZd
+CPcnae2JSRjMN6Cd3+r2Sy8uc/SsK4w2u316ilAjshGjCpCK/upCrJ/lp12IrRrPqA4Ku053mRh
XhkPi/WE6lWc8q3HqbYBUVw5fShCaHOZUQbY2TxuS74Cq+WI5AvImapqEhB+rfE2dwWdffmEaSmM
muoe4hhGp0UBLQ/UAQfneR9uYKdzW1sGFA1xZy9iiAWJAd9WqOvwWmzR3iTDKsfrhvj4KegHdzsN
BkBzHlDqczaumUrdHhddPC0abXreOxkqJ/7oR6BBdsPdxVWvSPmzsKeVdAy6sw543octj0umIicF
diNtG8FH+730IM89c/xvOlyG8xJ5478wnHuOF8S7fwYsUcGL2/XqW2XT9okFQPUnbxMdbWtD009P
Om9xLxWNTCJXmsdlXPBGFhm7t7VVnszjvGpsDhjBq3DkoFtBmgA1L4yonffVUhn4F9cJHB+XdMQH
Xev+aQppCJ1Dh2bgleuG4xZYwouNbWr/A5WOL4KkC8qha4A7xuLmmtwGAiZb0azD59gVZsQ3Ihzv
lGNDKt+xLECzl3cdZ0rrPCIqa3T+gNoCKJDvYFpvHQVKqDjE//xvRHuSnTtSN3/IaAiGm4pFK5tv
spuwVMpsEv9md67fhsEFrTP73t1nO9HX7oFmAsndV4zWxSlcGWKZG+vfZOTBWk1RXR13fOxTy1hd
w8xvVZD9WltlQj9xm9A9RsrbHgM9N/Y7gt/A+4up1TVZgoB0WV+tql78b6JhZi4gNkKctgclLSEZ
PSktPKgNIyVqlzoYjuQ4RPYdOsKyPIIp5nCAq33T8Ox994+NVi5XHOvOkHRFZu5s3+VezUJX/Gg2
Yg8OGD4GHhPiEE9VA6oaunX1wdMPAu5i1//E+Xp7pZ2Qe9KUzfD3poj+oUjcpHoGohpNsfIQijtE
fiL+0BHxqFE7UdkZmqVzztrbVpk4FmrcGLsZmrNOcYZ7bG9bkHLJza0bD7ZX+akDAdm8tDc1dx3j
nJ/s+42s2z/owJsuqdFKh084McMm6fA/0jWm6qn4ESFsHjhzM2DgIvRQ1rUNIjYCETCHJ/hp+bsi
tCsPXBn9YzRvrjp2Je7Eg9YzX1CE4f19IaEFN1LJN92DlT8sC6MQHCz2obOqLKf8Uc5RWL1GY+UM
TzW4LxIX/uVJ0ovz4AUWoIrIi7oDOmFYjpG4zE8ZCQbBf8vUMArMLQqQoQxVBLddBUALiAHu+Pt3
FpEoRLtKl1Z3J/FlbgkBIebbXzvCGXpfm+FUcM9CJqIzMfddxcsGIcVe3R2AS1kch2qs01nh9nwd
rZ5uI/zq6J8Ou2oD73aJLs6ap5YYTf/FvAmYeqCcD/8bl7wAbuycvDY/KwxF5gG8CMx3k2FQPQzo
amZcJsLMP1HP7kEyS3a7pEGyoWPup3V+zvc+Yk+ACezfJ2QXPxyna4J0MlW5nia/n6++55LgTSRB
7zZxACmk7x1borCBeivZ9R10oumA2RPStzfimQSK7YJiu0fdimv9zu0adBR664eTHe7OGwexVp82
8Slz3ARAXRfpoXO6kAShKqYeucn7jV295/2tc/07QohzHrlgs3M70SSJH5NOlCdOBoOEztBfV71s
lsciNYj5IoNu7B4KCuymbwA6L/jd+borgC2a7quFTg+S3ZipemnxZ0L1dMGenxq/s7unQtkzYB8J
ccH6yVs9SS8m4xerxkhAyPhdEPq0fDXliEr24LZD2X4ULQj7MxjmZh8LV2w+WmW/t5jUPB2e4LIk
tIknF4PzynbmsPnhBE6zO4kfYIm+qAgi46WqS4ei0sWD8fC4zts7FzJK/mEbWr0RDLZDrMTlUU+5
T7pL23obuujb5hEvGdljW1wOoB+kFYjeO9NHIoiQQT+q/3lAPX4Gk8WxetteKinONv6U/ivkLTH3
FdEFHrwQpMwncVYu6LwbGmJ8WtpNlTo03rIQ0JK3U/PcB7htLyCLvnoat9UPnbSy0OKWCGY+uwIJ
dLzl/l5fsiiEKocli/41WPGChwVlFcEr1jAu4ncPN3fbIefd87K0G4bouOZDkN3NnjMS2AFRUjxY
42iK7x19gLvxbTPCf+aYpxXiA8Rz6m0kr6x6l1q44a+K9AiRHcqM4/HdzdugmtK6dvcRqtNQOblc
CGNwN3OuRDnpCmyvDn0rHZagcbIfZVEtDg47p2n7R0Jn8Hncnp1xOeVk7xayojrUXoqUgoMqP28D
mVlhsvb4lQ8h2xWqbd0N3rF21L7HtNN6Pfed8kPbxsO/btG7nt3ic9tzWd1HI2M8aRzMzP2pmQee
8BnQx1yq1qwWGbztmr3dtFlOSvxDkf/wKgd+Icm014I+2LY3yjtXTti5DxoZwPimkSiNZxh5UPNs
6Szvl71MSDDyjZh8qsvcSKUrFOX4E8W1bF/6QY/iHsUYlajQ7Ft9LCw3LF/4TPZnLGxemWaYF7dj
BZf3w9+kX8alqrFYEukgiDnRhpHYaaDp4P6j/NwD6S7HzJc1SLO/Rme1WiOiFHKWHDxs/ah+yYUf
nGGwtZ3oAquRFycTRkuGFh5g7CloQKWetCD86dE19dacbfRH+3Upi67TiePLLk/LhuSLcxmUGb/6
vEZz/4zqrep5zJ0bez1v+54dPBBV/gWVsvE4rC3tb/WplR7+eeILFAQR2Ap0JOe175SnYPSNCbkE
Axbi1LRIk/jH2AWOxl+m3X48L1Mf1Y9+1C8BIieltYxnE5T7w9xm626BKdtwqVlww6agphGfyk2A
s7V0Zp1yeny/+x3fKA7iOZOPulfwRG2JDo+nakDxtEUOYzMG/p84RrQ8uFaHUB9Wbn1e2luXHiE1
+6Mc0KMfjJRLd8ym1b7a0J17GmE4YV7S4trqWmwXW0k85evklnBbYoZZdKzI/uO2mUZNUIo2PGxg
bVVaqgHXZkDMyaHzx/yt4qUjoTLQPyzCzv44zFqcOpWNiFZO9ZC2euZ63Bou2libDYqtGsbiJDrX
c1KyBEDvCDso66dsIj/86PyPozNbklNXougXESEmIV5rrup5sLvdL4Tb9gExT0LA19/FfboR93ho
V4GUuXPvlU1AG+eyZOQURGX+xogHX3QY+1YSZZvKj3ypDdYXi2yyy0xPZ8SSNEZ23IXeH7pycz8k
ERiEZXYRc6OyjX+mNW7RfZzNOEfXdQ7EzmRp+9qFMa7DGI4W5WVlEcU62Vcul2uSHXVGygJYKY4r
kvTE//KJ+fsGWFv3ZdE7vzunxJhlg8b5rebV6JvLRGWFf66JbhA7A+c+gRHD1gbNYdmaZhvXgiT8
whAkiPVmMmBikuxyuKI/AE2R761F7k6X1GnFpUR7etvOxbtlYJHqLhXYNV8ZCTVXWaZ0iFQMRNTi
MAzcXcJk/wez8OqxwaVQHAtj2x4FvS1BM/UevxtO5gFvVvgYaYFAhbmWo6/Owl05mfSqx2Z9nAsc
jTuLoSfG0slKCZKVsxia39IpRsHeByvG+WEIx4h1isYM8ZEhWzacbc4tWJ4tmeC4Jb3uolwV4Ez6
+BqGq9It9WWtkxexeJ0e92bB0n5aaUXKmTnruIxnZI1CnFQfDvZX0snUvw0MYKdTFs82pvAxk76N
cUX+rUCPZiRZ1f+ATPnYCAiV3SfZHP1ig53zTVHGZzJxh5SHpSMSySx9q5i19SiakmSm8VhWkHQ8
YIPTnwOJFfxW+o7SP9q5i5mjqZqgVueYzF4JA/NMZLCorpmlqMXShh9iF4h8+ERPpKgOVqrci45c
mHMtd4x7oBfhVrHQKprHtWlSr3rFlEIubRKdSMt9tQpXsc80q2cP+DCGE+ZkuIiyT/aTmOwhkdsU
9lgMTcyQSbnIzIRFcElnBT1dQNqJxhgpwl58nySv/4KKZNafa2Rkg3uGxTnyQPilWi7Ys/riFEad
clGbTUOGNrLa7V+ngkxGuXhUaJYxxmOLVag4TE0aaWhgE76ybhHYInDC0q2FNmWeh3WPaom8gJ0/
MDmFJJcDzGO7qAWZt9PpKs2dxrX5E9N4Njw2ZrbzKS5VZd8sre99nafrsI+6nCSGBmsU7wpv6oY7
0D6E6apEqPEcydEZPtKg4yPAQxv4GIx9PxxumW8ISExjtVI+8xZjASqcdv6yMyaRu6TT3nLMeB7r
d1VSox01vhwCDYETfJLi4IOL1rrEMyddHHxVPIrm1zjn8n6Qnp7OtWMHfR4NevwTR88g5v06lgvB
WewLFY7iIJYnV3vbZnNh0r/LmEh95Vdb1voYWBz3PDhNy9g1a7xzAKFv/DVgzfjPUSizTPsXMvIJ
5fevtQdchb0mqt2L7pZi/SHyZln30+jIkDhM5iQx91PQsNs8bacbMZxF3Faclj+DsdfZfogRIS4l
YWEF9YhtSH5qzCdqJz1HXzlhTTw1b8vT6jXTfF7KriWpM8Vvfe0yzjNoaDnULCa00JKy7oMBa/Df
qjCR7gc5rQQRu2lLcXqMPpZELr8qayG+oPThb8s26S0qglodvDUNarKoWunf6Hjei5yzaLzfNKgB
Vb7p8ZKDGF6vhDP9M5le5x8xO/faQTq1D8AjCHsPDebQwVuRGvEJoWfmBZbq3DdVcwqYyt+GPMVd
HZaprR+TsWlq6qaSZFcc1RGXqpmpmHBJU5+afkApQcOVkK/opjdMD4fgAzoruUmUR76cmDy5vfJu
e+GvpMEvsYsSH4Ma6hJXWk/3+DnQEZHMQF1Md+tYU9l2c8V/5L7Np33aNu0jSeTmp+uEy1vtSPcr
d0LvTxSitf1zpI6na07/Tu6PuHhhvxNbUo40I5Cv8wZe0QfyhDGe2tKldVt6XDqXwkH33mmsuOc5
Q9dDY7N34epUT9qJCJDOQhX+2QM6hp+FzUhYTUMRJCjG2365AMrS1VRBKo554ckP0tdAOhkssko3
0VV8yhgVeDsaVQ7CnJr/HW1yuoT5qv8tSjcvEdihBxCly39OTl3EekLEx/20BeB2WRpAIfDGIoEM
CfLlQa3h+up2nfPPzxyWes5NGL+kuBp/SFNy5DMfT499Kr0/GdPldcdPvU1HoT/cr4yt6UC4BSl7
dX5pvWwAfdClR1H4XIztmg4vsZf4Tz1ZlDtNOhDtMC+Z8up29KqDhKr5vGm0GFe8QCBpjczJ4xlv
pJ8i3zg1jkGwUGn5U/J+j1fkL0bAI+wffBW5emykpLsthlBdi6bB3J/X4tUQq1qOgBG3UobUrt7X
VQLDwQViCQDFftqBRQu4RqCcYbPM5MzTVGY/fN/NZ4IvGg2uzASB9joNfwQttIdd0Kbi0+8a452w
7i1mBzsYNy+guvDQdabTu9FlfNj2bfKk+R3HZK5xT/Pnejx8IUvVb/z881fQD8XPDNMow/o1nClK
eiXA28w95MhLo/MoOFAVNv1dYlJ+PAnVR51kZayzlQoIhTW+7LcmZiiPElu88mkSbmljx/8BRGg6
pEGFDWPIZOH9bZptKL+CFTwBT8wx8kRbrtEHOvAKr4EeBFLh4jsgcsv4JFDlocusfDo/PaLJbGxI
20rhnQ3LR2w/BPnhZ3njE42VLs7jUhQ5CjtdyCOhkDnkOG7aVzGChNoPoGDvbb7E3nGNWIpy1KMv
BGcyPgB0+u3cL72+ak+B7fr6OR8Bpt5AJ6YGVYQrBSOPonYX/qLLw8QGtI3Nl6OKyjUCzapoLpMY
suaJhLl6x4MlfEw3jU0vw4oxCCYrjAnqWOxx+84Xw2OFyxKaGjqKv+dnTexfxNdoPtcdS4YiOnMn
caeznQIm4rtUVu3//YBM39QuYIzr/nYMJcUxLCI7XhbGv+RZJq+SJwzL4Rve7TA7WQ3Z74Sck3Z0
kgOuy589+aF5Oleq62nVpOf/Z1jl8BJKmTQHjG0qu01WpeOrk6f5VdqQERuDavvt8crGuw6H78uq
vPyhB5H8l/9cL4fe3fxsHcYDHoaJROCO4HBRPuMm1Mk78zFivvyRTvlioYBEZ/yp7F+jx8lxJua+
BHk4lzgIknIYzskIsegA/cb5hgRMfMqtlf0KAWuKlVnWUqdPIqtIZU9EHL7qgGaDL0wTGrfjHJH2
V3gqOF2wz+HRp/aVBe5w9McRcyYskCY9TIolkVgya9xJAbvq66sBoIDxDc9EeICo60Y/VB0yHMLZ
8kNCFj6lBD3TI2Ftot1NQmThDNqRZECZcOdSd8XPEfkJMLSolBSwrvUu7PCtzTkugDdtVQnfUoG6
++gVHd6IRZbOK3VmEt0qbJH+VaqUfrpuBt3cKhORzUyThCtlV2hPwgEyZVfyGfdi+QVWL77AcVmA
xfHKklofBeCqhlwBaY+mzB561BmE2EFJ916vHcKqGHGPMJsi5IZ5M2R80EUtGpMDEWDZRUuFrJ5g
JXufkRvOakxrgY2X7N8xken4HgEV2g990rVwgEu+wriKw5+ZN+Tf1crAzjaqVOeCNd6gyWRQvXVG
l+9NMFjzJ60Wv/uNy4surCd8N+y4nrasTjLM43kl3N08KaTP5h5up7nvmdcdSU9V0dl20eZfGL3W
g+xbyxdE7pKRUZUThcepMIVHwy9p9sVkkg+rVnXt1s2K0IEsOjGz8tWlSG3IpNPr1/4Num6qTiS4
uxzGaYV1akzHVe8CswzPA145bgE+HAoHnrBzOFsC8nXLSJ6ht8fIxmSi/73tDrwo3FOYAWD0+Htc
l+gdps+XP/NKsP3aYY9mGAaM8oze2z6rQdv6ftPY573SJLT3xItD9ZQr2L6nCA1kPCVT6/6U7pKf
c89v3Hv8QgrZv6ooj9kmOBQnzCtsLHFDFOQ/WB8oiUmuyGf64XJLX4i8vqlWWeRqNlpO4jkTizlL
XyAqNH5V6CMSV+3czVjG71z05udlqMP672BrGx+kCNP6l5NZcijKFOEVoizPeD2NdX0OiUTqe7ht
TGjgCjVfXZaIK04l7CsMLAt/3zqN252WwcUepPArFgcGzdgeV8+0D+mweR8zPXT9c2ALpvMk/GLy
f43K3tMQCZ/cAu6x44I/MLhywgf/qc6TeGCJg0BdnmeBHZ7OCQ9/0WNDXOfijFoMsmKXZn76E2No
Pp1j4jxbjjSqh0sVpm0H+8+XvfzrUXDBAa16950MQfCORYLKizYu9R9DBwLXnokIYd24Jap3Nw1m
mE65XrG7NdEg8murA4fRnZ8TDEh52ifiNEvgkMtKaZnmwXPLR2lZhXwq2zyXB1atUpv1bpNfdJiV
fxF9UZwMhHkMR3lPL+/4sfdRrzFOx4nK/skW4TaJNYH44YmRHEcyJWB0mzxJH4IYieXbAK+Kz0zI
KVVNgdfg1sAjuAMiw8QqknVvLo2/KtiGociJdS0zJTx7LlkfASvTA4gQtDGD755FxOGOiB2bl/AU
DFl9wnbXlXtIDgAxZpGNv1vC9OoJfJkcn/DNiSPTDjo2CQ4dPbmb66MlaUoGsSuju1gWmosEQibB
p4LOZtu74r0sRZS4d6ll5fsVUuIWlaEZlITRRrn5oysYPHLJNDbiMSIRPTT2HyTs4L2THsmLIg3I
bWcc0Z86DDi+y7Zd60NhEq48YnRYZbEqptNhyQmssAaT/tFOXTlecw0BcF/kLdpL4oWa8UgrVH9y
mNDwRVdzeU39FUMcqNQFtmARRcclqYF8JiMs5H3ic6MAnKoosbwmLb4iopbsnMUk/yyQPHGDEu/a
AwIgC9INFOD7pnTNOQkK73liYMYqaWAlUKJnosm7MMGRwMcz4Fqv43l6aUlX4IIwoB12ElRziv8P
cOGRDZj0vbTzTgVBYIxe0WcoIVhlXx656THQeCyk+HCJhzi7ok3U3+2KFLsgmOQz9Bx5TwSY+FdU
g63BpbjZQvGJ4sDOz0XUYG6mfgr84yAFTYEUNZYELqKyOYl5nLKjEAlUZuafWX+q0i59sugGL2mb
2HcdrRSnwWTaR+v16kG7nA64A1OACb63ATFQUVnGgOdbP3oTQL0TcEvvt0on4OC6c9K3qsVkQnHt
8QctOJLkQ7gy2l2YvB7x9iblhfOzaB+lt6ofaVH5v4IeJxkwwWXT0Gj0Ll3OAAj07xyREOlTPhBr
Sc3sbTmNj4nr5AhVILavSEVhe0xcBkYYiWxMyjkgpUD95xM74xR64Esrf+nBw09Dfk8pXvPJe+DI
IF4GaR1XTdjwLQQ4cKo9oawtaJXVbLtNyVBiPdrAMBbc5YxaOWcfyxSFBFYHDoi9nlscxlTOVEqM
ZwcGsrXO92ziVdfGLzkHw9TgbqiIiP2ToIfio8l9jmgTrvGbbsbstQKo9xEDjPZ3uo82W8Aa6U+z
bjAHb+z5tapX9beYoCjwe+OfqohIG4he3iumRF/JGsT+YROE+n0TgdTdhR1T2A4v0BtVvmyPuobn
f6CVzV4Sk8UYwdqh8d5ArTv6Au8G4xq4YjrlVDrBRQsNWYApffkXAsQKMobR0JcYYmwfQ6X0W0Ps
/atiAUt3UZixEaURkYZDEeZYFRqJVrWTkRlxYlXM9TVbxGLEbNWnDOlCPMpOhdGNXBdv+bCYkuCQ
9jFhpACoO7o4rodiXTjlKoDmXNBdGFZnuQzZa9OX8xNK1cSRCKgJbRpzsJklMwhFiZQT6wK+hgtx
SwUmfTPMxwDd2z/KlIHpYdsH94vigrOdYQYx4IZj+cV6uEUxPPLTdCmmoYo7p9kj0vOcdFiFvpx4
oZ3QjsWGRt5EY/hbmj9p39cpEKzAuwAaRghMmCizOiIci/a4tM3ypxtiLIIadiamdeFhnEApoEmL
u/5O94r+UJXO+AvwLA94EToA48Jss6dj6SZHRvNDWgLL4l9vlXLlhAvaDzOgefFzIk4emKswEOnG
XvxIiiD/9khbNzvr6txlY5GVt5TI7HpWPG0EYp0Wwvxc4EgSNCIdMqp26vPsWxyNeInhm7Arbcpu
tpmHaGfyMchO2YD/7Ti4dVzsmPVO5QPud0yS/Yq/6+LBMLY32OPFcEqHyhIdXqVYroEniPXgpkEi
4R8X9JhDQTYNIxjxr0RP/FvE2HA8jvGEgE54qrvC3sRC2IxyvetSqpwTTZdNfrTjArRKrZsS6Iai
R90cptBeZ8v5QMPJz0gRra4qxyZw6Bo6GIQPpwXekW7rbiI2+VxFpij5RsCVMHmwZuIuVLPU901k
fJZOt1RKCzVjfoeJo194PXMN/5/WIMQ6gv2muPdmXdQ/Nd+CfgqYxPUvrSyQLiGsKm+fppRrdCph
K7s7GcbRZJAzoXRegwD2641zps6eeQ3mntOd2nAPF6mPn9hxgbMBq+cgLiz7bXW/B+sngfwklm+T
ptACl2Dc/Y+9b5JtY6TkNPpxa/gLgJtkmb2o0a2NOBhRjet4CUCMRpw12UYiSZJoohXsWTrx2LB2
ZUF7jG1xUD5TfXOsMBL13T0bp4rk1S48rE/GHWAf6yxGBsYFyuV/HXPGKo8pzHd5Z5GlnSNQJdob
apGiPxsXdl4DvNjaOr0VAa9ggCqCF/okXNMRiiWMyOj9RrGEB2rvSfK/RJFyprH9JbW4yz8r/Hkp
UZNeeBdwPV1fHQSrDpq/YhXoBx7HZPHZeTUz6COmOMW/HQB67z2G1UjKVK44s/ZVWJmVi3UGoXOi
ffIcPIumIy9o+OQIfcZYrfDzwFDiWQ0wLFM8TBNfP9SjmPYDrwdQfPyaG+ZFpm4l7r3B08wP+rnO
ot0IOCr5LtT2vwfPL1RNeoM17Dl+n6Ktwi/hwJxhQwT8/MMkNWMAXUw8x3CnPP+hayfgv2lhHHfn
5ajPuCAlrMq7ZC5CdR/hSodF34wBUBIrg4hNMWOZh1+wueLNkInXjQCxv2BjI8zY1te+5gvYDB6N
l/AlEUu6Tjps24eh2jpz1Rp63KUQNeA/N8rk9BPQ7FQ9W6bbxX8pOguiyjIX61PQgR6+LK2H+ZrB
naceCNRzjogaiNZLOsKKewZkVWFzFX0dPAwQzp3rhPkAWjG8/OBNBp27PKdegNwmIOEUGKq7sd0F
+NO6SwIPCkmZKPl8Sqfcz96bKpX1lxLtEmTHonMpUuER4hbB9xTfe1kDk2ASwKcimoJ+z8O6tNc5
YgvEbnGiKTtYl02FcB6C9q/hNd3jfrHTJ3cnsKQ4U2MFvGGmU91BNyS0pOFAJ1dTo8ihoSt/+Yud
XGTmgATUCShWm6l7XBtZnXsyuClj7dq+Gh9H/177oviBiE+BwT4wAiSJ9HAqg1woEaVHqQ7Mhpzm
LznhcHpHyfCRTLA/MWcqknBhq2/Ily6+R1lJ83uY/AYcMrtCx+rsre46gtnyfPXEOM2lrPRsMf2s
8rotPpBHHLL3uYMd5ShxdJBdMCqVzc2bw3ElEY2ighhuCIPfWlTn4mQjQjoZhDV7CHIAfZ8shBiT
ywRikja0UvSyQMT6rjt1UQqYnuBuSh+OZZwpH/JxRk2xUCSSoaJgqYvG3Cm6+iXhBR9A8VCVxTV7
eBUgnwGCocWAMB26xfjeOZkn1KdFe6n9WAjvggVMdZf+IfOVpzcSo0StVJAwkAGDSi0CNZ7ICsCG
9IFx0eZApFkeDw0ElIqbtGDhx450lz9fYTqGzk+v1rjcNX28P+4Va+9X5goDE4vMCO4qjJk9xQi2
C7CfnupjMGeRu7wMpMKZGDoNl5PHBrnmn8gdE9441LonZ0u0Cb1RO/piK+DBxhKmq9xaBEykRVGk
r7AC2vofm29wLC5MMsUL3S52yyCa5/yE6WAKbgsj/Jpc2DbNRgOgjeBQVGcgYmOR0pctKuTUbuS1
4v0lPB347reuhBCP6WScXaTjavxcICiwIIvMQ+7zSMJG/4fvbkhu1FRL8+g1FqvPaelxnvDgNnyi
rzDCvJCtIGV2asA2ThdEA77xPT5gbAPGTRv1MvBpq2jnU5SOjG593A3BvKYzXMJJo5J0MT3trvOp
se/aIp7NoS2FXOojOvS4HNhohFKF4jK3z9pUazXcs1lBmhdtqyku90y5IWvs5jZlfCJCM8OLXUlN
ZG8GJaj9Ww0JrjjwEiLpn1npsDH88FxCPHUUoy8iQFy7MNyQKVINfhLqj2au7yl36B/XYOUs8UBq
LheTt6S3hQzH5wBoobgbaP57kt2q7x4aEvffZoQLc01pVfrvYe199dF4rOw8KBC5w90y4eF8cY2j
apAawfpONN13j1Z1i3urMmACn57bJvNTZkCSnHqCB2LA4ORxmC7NMvYXAzTIBbsxkuNIEjMUD2qh
drhjkSkhmM4Mrf6yTusUH1ItjvOf1SvVMINLjgIPQlG4k30eqBHfJgPg4xpii79y321Zlnwo/oFm
AqKQr+Loseaoeeu8dVofgV3rCu9ErWIfjxHZsPICSoo/DdrS8NWB/2bgU+borUNEu0n/IcpgOKKS
J0CJM+TvhyBdOnOyYxi+UVVDfhMeP+Fe8Wp4e7mixOy9FKv6wYLC0S+yRlL7pFAsN7CW33YngcDj
A+rM6J8Ap7TLGbATHjka7AAv/kT/PO/i3Mc9VRR9TM8jhs5BAJkbYtXQ+/yQlz9f3iqRV85T4EyN
ug9chDGOf7YZ5DvKudr8wNtVIE5vkFgsDFg9iBot0YvOk8jeEV3wHkhwAQOBvOKRVkFH4pxKRT7h
RZMiNcE7VppoPC+uApcbsLeOSnPSXfwkVUDaCEUlsu858zK5vUK+3EH+T7YBQLx8B3E60fM2EUdz
ASO2P9rJg0oSMICKaQoQd0892eOVLPp2M2w+fecEJo8VLQfe3nJ5k/w2AlacHOvN8QxRhIFF4M7v
1PEKRsKWWfFlxcaJpkJ83xySZtHql0yZ1J1ckC/haU6Yth2UjPttjhS3+m4AfBJ9N0EOQYIelD1N
N9J/AeY9C9fcORIfdg9OG47dqR2IPUPnAVZ+rboE9SyA1mR2FsPdRxd3DUvM2FpzlJiba+5uX7e/
E8ualwXXIf57HiOCk3OAOKltiRFnhBR1oMWqPDCIQITPyDBze2YNACcaG9Ic/57nlUM4rTsZPMip
ZaqWkGwXtyZiWGdmJ2GX0uSqmcRsqp1HT1XYkqA0xeOZCBPE6WCIuuFFaSxMd8aMbkbBELvfdAWF
+0+5ReN+WPKwLIoTJajPasECdKyqAiFJ1Pi97rW1gNASn2rmQVY5mhmX+yzI8fjw82Bgu3g3myWP
Dp30u/GGA7n5M1RQkBgjps2CSc3jsGnXIiM15IkwBEsGyZyFSKsOHkOAdeuVfIDSDwxeiu6g8Dvg
+ZUrIQSC5UJfXLBi5ZmGg6QmHfLsOh+MLcbySwCnlFfLqIhxlEBP/dE6LhbxdB76+Qn+QPg2tLWV
R4S1uXpPoAQzM6harpBhmqgbZZDGWCnKZiBpUyMG/lRr5oVEfKK0bq4ISeVykxS99so5m3fP9B00
7OmIyy8hzRW9sTmJFhxbFkSKBG300ImcUYwq0sX/bcKxqi+qnnOa2GjD+C6CekfRTAsGi8rSmA4x
0awDE/TSu0B0LrIHMvHJ8GKmkQXeR8Q3btGlbJlVmJUxJd+lg0OgwsQqL0xrS/NLOozS/nqL4jln
mNiwhafGDAhFX1tTn7jZifkQR2hi/jaCQmdT8f/8k/BbostiFC9qImNwwoyw6eS4XYlHBRU7fC6e
8iExdF20Bn9G4xIMSNse8FezxCML27qVRyZiL/sDLqlFvIwgzb/wOg7DcegXKhC2PGEQ2i2+se6h
xD+lsMysM57YZs2fGneiQ1t8S7TXMJyreBuU+42xeDPuNXAsKagr6bb7wfGTJ0aFgkkrNOD+rBbr
z48MEaS4GPwy5lDMZCMfgroT5Rk7u3hibpSGd1neUupqGsq/dt5Mr5zWvvks1iFXTzBhkdlRc4jO
CzxWNZX9wKVTGZPrb5105t7KhghKnw9rdFe4mxMP/AoloFQVgL3CbbaNMM2IHo6bRSeg1LaoHbsP
kUs0C7OGY/P/9jrIGJjvrRME70ZKfgmk0uFHmuep89aFHrceMXKJKIxLrb2f3XFub3rq2UAHn0s0
DvPecrt/9IwmDvSl9EGDodgNgzgK7C6c5rmK1Z7aNxkxadrht489JqIRy7lkS7/0PmMuf5La7Kb6
oLgH52OSCUqiSltSTpGwMaCkkaiRydmuseMsk5Q22ODHZyoeslLUU748elMAFZqFlzS7PSWSeWDb
A3OxtMEnBfQnsdOX5yfj9orMw/jOPp9SvOWSGMhH0Y7RyKpGZuAs9UkcRgUIiXHxRG5hA1HPafmw
gmE/x02SybvYi6neJ585zFvdytCneh8Z2/La8uAgy6G8wrB02e+JuJrcDVS8662RufxHuAZCp+zD
XN1hOs3+JcT9slNQRK5ga0/NU9LlvQiuZGTd8GWpoI19FPzY02M5zV5zmxNv7T4EmTbFfiNosnsN
SjdkZ4RkTjiMJZvLmBsvDlchYQ19GATZS1hWiGsIW1i43hjOKF66sC7XR49CPzwPxsNY5GExxyiG
cIefX0JjqKoyVj9FtzrddGyGRNZPrM/q3b+Tb+v1YRqz0Iey1Br2NtH0jf/cdYZ8Z7AE+4+opTVd
dWGDChs3E29AD6YzFP1N2M3L06CXLZAB8591PbPoqkcQ+yhIS9RAr+fcDJevYA6Q7RUM0vLUseFT
7WQ9ReJCh+tvKwBCjUFrDGCIRzoN/mPSJwM2IAOMBIIKuYwGyIVT+4knRhDKEHM4X9JI2veqJmgI
+dHzBgrDSp98apHiTAJ2k5yQV38z9grHp4LO1dlTCHIMwSn1vHO3MIrZhB60bcVmjv+jtUlDqMDr
P1MHJ0O2xwKRiDs91NN0rfEgmudqcsLyjm1XSDnCTTs0Ji29MH7YqtX0gcOExG3aA5a66JwlAJem
mgqgs23ivgWAFEe277b4XQ9QkubmEcfkWuJCXuPgTXuTLa9ES3Grovf7A8ujhHAlKc4py6M/RYCT
/8ZVyOCGhJT8J1Rr/2lo++Vjyw6B4MjyiPxN4t3M3lHBm+KUlkGSPSk2bjTUwdRMwc9BsqHorWB+
821c1x8KxoyV6xwTOnagCLVI9ZMre84LPYhtTUAuZPwgmPTzbfGXjS8Wg9X8LQeELN6OhJWwr01C
xbZX7KVxT4pVIu0rjRCZXOxBelTYmX0XKISPMPHf5DOxQll22ePSAo6amdDFuXpdkPRBl/uct8WA
TSnt2bWsd3gJGQAxGAfu5MVuBsEjont6JWCYNReCNERhxzmc2l8LaqfCYUUybD0MNh/FnZADTHZ8
LogMoD63o9zdCmIdZZM58C0sTBHw0UavleNut6rx/elGqJSjwvpFkF38HKrtm1haCcK1AdwIzRna
2l9hKSWYGKyQ9QKS6uXRppV13+JFIgAGeKvCJ78KOLssZuPolJczGqzwO4SlMjFKEJosFvTMwUvC
G9MS8hMBfgSWVi69SZ96KTmSAXgt0RnNvXK5JMOhyo5WptTvXRAhyow+MegDvCIhDpUctutcAdLs
Du7CXpcdc3AAfLusnYjNcEnn6xMs3WB29sZlkcFjJfHgtGf+7CW8x8m8rK+bHMlzVUXsCDBTCykc
wUkt2Y54AnePLNLZXhaGn8N974SV++KFi8xBDKQRoyXZCLD3rN8bnw08mPLem1TBzI3AvsQlw8FC
NG3Io/nG3xXFNxUXSXcbibW8+pD4nbOvi+SEMgtYMODTi/+JxW3rg0Bds3haJnnPqhLyK4PYKrK5
clAo2xEfdDn7U3czWcNhwvw8f0BH2ChqXmfQ9MFNF/IosaBsxvsOuzpWTHSKpt1wvh5LsjBNRDkD
j0ZryOZ2dIf8mSKSPKyuJptz0xIRC066DUx1AImQ4UCSbTt+GRUHrXvstKmPy5RQ2+LhhCwOUz5t
ikORVXP60fTe6LzkkPL8C+k4lFxhCf0fNK5fkpkFdFmGdT7Xt2fycrrauTX4EjV0gy9DZr7j72do
j+i5rn7snwoYXDiROfpIPS7xVDVHy24l4mZOXIg3Y6PYfImmkM9GAQZ4o44MsscIe/HsXuqKefAT
dY0ZPvsO3fRSKLyJuOkojfYzaCGvO5R9voEVhF3yh5VGYwGHQS9wySZFt2n9CRL1wBor9knmJcng
gGwmEogEjp5WUO2/gZcOzdkInvhzxcxyeeVWwY+Dua0PH3RZkQSbKgBy3dLYhcUwacl4VRuyZHg8
41XdJQGBsrPln62vTB5J1VplUQcYiGf+L97aMHlhEBUQgid/N7x1TQyRWLsB83OnmP2QPrVVy6NY
E1+/pdvhfYTFoIqHJAA1edso0bgmVAQMHMJzHp69EcIaqwJWFTyzxNL7inXStO/NCIjjZIwXxc/J
TJJ1R5efjXznDBRPaQV54KU3xKmPcV0g1Kpicn8zRMZ+SvIJO52FS1Fe1Tz4+gE3LIHnIgisfJ/m
xAZPpYdt1u0nZz3H3cwVLrrB3NXujGsN1RbZeQ5ySnQyndUIpNufWHUReZCRfTbl4lxnf6PCeuE1
YFZYdfX/nS5zj4I0TWzVxSPUMlctugEtpaUUkmQIZlKgvofx+0D5OzU4ESt8OvuOT77fp3xTcHlG
UivwfjEhedCZQqhzpPcT78/kOk3wzHEBalbAK9XHLhrC7ohjYvCOoPja/k7lkiwpdRkXL+v12Dy1
G2C0sEM4YwP9eZg3sHPRhCU7OmzO18Bw0igWMlVdefK6MNF/qh6VzUYwUm6Sg/oJ2A6Pj9l2Fb2H
IctMAW4zObRXwW4FqgkWorefEjnP/mO/DJOivsdFdeyF+R9JZ7IdN44F0S/iOSBIEOQ2J6VSqXmw
5Q2PZcucBxCcv74vq7fVXXYpxSQe4kXc4ElgaHCSgSJLywrMpys2e8GcEWQfaHsND9Y0wKnK8VSl
P0ULlAMSIwOdttiKtxjKwj5xADb0WnPqKjQdCZSY4KZqn4de8qLiIGg4QjtSr0vCb6SFO34MsKo2
2c2EMIb5YZ1119y7gztED4bujPgeOiBctIyALaYYPXbiqCHnV9DEizx4giqzqBs22TD1K0gb7P5V
IwA85UbDMENS/+/e40hi2mEjGeiA7HoCgduZhqr68Af2D94PUzgwrFuPraR0K1S0Y1zgkIcOpUMO
wgWrnKSdwzXDa4X5PnuzBfB7KDqorY+AFliv7LbMPAZglsryMPrBDBwNG8oPb+ALzPBT6Ee6GnL3
hiUGvILJbbnDKJI/5AIdBqs3UDzYY2U3Vv69mNRE0ZJqy9bdoTrwzaL9jUvMQH0saATDVHZG7o2u
gtlz+oFTh1c3+g4RfqAp3mNIxGg1mAMVBXC43UbAWbyy4GH1lUc7Ou8TLWjtRixLRB8TumxKAR5j
FQ7z+0iqXP+w6bYKTylC+Qh84uSHdUod1lqaNroDGjk+ASX9rr+0jTeLFuPEynOZGAwkBxw4nnzU
rpJq3AF1ppSSK13XnQsfisF1jUoLAQ0C5XH2O4QwvHWaej/oA9ji10XU6ghSAFF2Zq2cYDTYvv/n
ZLTCuR2Em12RaBCbsm51zTXMq/4Pp1fpPnksZmjkLTOv/C+1TYc4tmDa47jnuYSgWSNGAyl+aHys
HXMIH+ooEX2WL1A/QX5nmdoZssJNCrVauvFfNgOIa+DGkT06+i2zNO3JUs8meI4zB/znWQQ+v2y+
OyWPTTz65UVjHXD33JDI5nFxTbqz1nmAlk1YJEnM2U+t1/VPGyhN3cfhltsD7trU3wGWEXHnOJM5
NzDi0n/JUskBBjchjnaLjbjjrz4C77l3sTgPt8hJPRz8cFYJcJHRLYOXJIf/ne3C0OmZTdN5U5WD
BWmfzp/AxjsLJHvzK1c+H3vVzfyH3Qdr1yTtieQqyoJpFe+sLA3Dd2ItflgfozlAFawlY+IXHhcp
3z1fc3tYx6FwUFX9DmcalF1dUSIQp7T8UF2VBB9lzC573FMthcBt4sqfHkfsptXtTFGv8+EOJXab
ZlgJHFnNmfNMmIiFiAjG6jtot5OuXlB7j8GI6HTTN+DM2LzVXvGMf5knnRU+cfiRWoL1ixJQaluW
OZ9+0kAZF9eymfg6+VMa67coUpn3ZssauAe4CvcNl4YT/TRN278VpF5Z6joVq7yo8tiU9WvenBPR
IpmGs1/UF8pi8VVxX8JdjSrFfg11aXYPWUZjEG+cUnE7bsxKzIE5w0nsG2a1rm7oEPBZw7FFJfVx
04xjNzwBVNL8HYXx5afK6Szb9VSColrg/W8eaB0qCbTLkPgK1DTIoFRCCwKwOEPiMGjv+oprALtn
uTX0ssti/zownQCSdbCmxKzV230TrQleKfbKzaXom9HDhbNAwTtWQRtFTzw9zPlWj0beaDSb6RRw
QkAHjcyAB4BiXPGe5ZNsviy2ACxVAdn5tyavKFCOfRzSB2pzkXgXZxCPeHnX0UVnY9tzpMkbeFst
BeetcR38qgGXSva+UYFbp2KBuqYnAUY6YvWRB/V7k6f5z9SisBHIdKBeMo33ELy/iNi7xa+lZWv3
IwonILSHuqRTWMKrpCaIvDwddNMJudub78LMRu0tb0eM9pd5cu07DL2loiHMd1YKEkyjvLLZJ4hD
GEJwe6+C5u9kAhuUDoULHA+MfQtlPPKbhAjonHK3g5fEIRiz8lmeEzJK62elCpJygnX3ylSAskOI
KlX/ISEHcKWfvCNLJg+AFqt4qBGYsOUznZTcxECoYR+inImvDsJO7v3kMR6T74S1Z7svJuJAPxAq
3eUWDOzq7IO4timu6i0DwYuym34zt4BIoQVH5jMFgjWz3HfEj0ApEOsupnkW5MBBA9yyTwqqzYiz
wZICZvAhllHvKBfKpn8uBJz62KuJ4uUdLp0NnctEXB8xx7FjgPO7Jvs88KvvIakxpeXoo/pc45r+
i/MTwBmdOPZJMb/LJ0cSbn3cVpXjjk5RrIMCc/iDlzUU8iSTzLIPvqpVDs5HSaytmIwXQgO0IzRY
lMbaUqaFGI3+GhOCpxltdu405mu+9LMvnzNOX76WHVPpcexAgd7xUc/D34RIXnPxfb4SUAAlNwm6
EFFilniTlTgRUw/8Cztd4Vt+wymS2LQf40H296xbTXtOId9RYSwNMjDBiji4xLwoWIFbkNzkfenw
Ji68hOsN7S+s+rMhoxmvI+1qr0M0Oej6s/LDK1sckldZTXXGblRj3r3gocQYF2WJ/CU8TEb843oI
6HbbBM2VElaIziSr75w+wUaXpDl/kxuNA9um0meBocIaFhfn3SZlEOLVECoLNT2y8mGcqjpgSXuu
00V4SBKCOnCR+779Kx2SE7eZk0UQlasQsAy2PxZftwW5MoiCQ9PIr8DrUFVuJAUvyb1jOqxMtpJ8
TdHXeZHiVMnkpennUH2ZKuhFAWG8iEjVcPdif7yzcxPnZ1q6yE/Rw8f7ANkEXZmjmavZ1I84B5OW
OOO5aSk6XU9cabBhxBaU85Mz6sBSH4Z1aowufuFMgmy6LXXGfZqc8eLvvKrSEakaJoRgp7fAIHoH
BQ4ptiNonOFlCtVWboEFSfY1jJsV0xdGNyBar0HbIe0eophb7IWuNm/B9YUWMEMhY8Of/qNguA6S
84SCBRkJJ0rgHgkarkw93tTE2fsMqirk1s7HKdnNt8lKO2MmTFm/DQnnKFtF0DaJeVQF1IXvgIGX
LVWOHLjdP6M2jLip1zEgX25tw890JO17X/ZLW0bHbIy3t4bOOqpzzQwojfKxdpjPorZqpJzI9+b+
3FJtFDiHhDxTBb45N2Z9YgTznN+B6mpqZxJ4TSXSB554HDmtdmfQlY2lPGotGo8HeuKakP5mqQLk
dLekchI/4h4uD6TQZsCoVIzd8ppDIm6umTIE44JQb3fXyrLAV9xp4m00rQvhfCm+LHT2EMDFhgWW
+zXoqKpnuTR4/ZF7qL3htxB+6t6tzO8gnPkT2Xd+82V2whta2LM/q1dsdxYjkDXEXBUn18f+2vU9
bl3qF3V7zzGqwWYAwn5R5WbZJXfPGivbivmEMuENipF3tbnJf4LRwkRn4hGHGnr+ah8potLNPsVL
coF/uwJFoeeSIj3sFCE7nBIhm4v6sOlAuobXu2ftS1nGmLaKf5mByT67RQDX7TBQOd4Oe5xikwDJ
OWvJNjnyuoj8v157lknuFgfzYaLASzAuEQcuKpPLjYOx7FUTrF4PLJxAnudau/HtxIYlPUp0QWrw
OsE6oklT2s3YaSfuW8xCkFXj2qz6IelwiUPvnvSIuc/J5Z8CdZNuHcbz51gUUXN2fJpLj4pssXta
0N/km5ji5YNwOcujdOnI9DSLcLcl4OzmAxCw0bBIisK3xGY2uxtwgoTPlfWW+mrKRXVXM+ZpsC9w
t5aHyk+j7BKEq8rYp636Dwe0g8jmxH59K8puI0aVG/gg9kz5lqyOZbzh/z4ThtoYHtkBVmnUciFg
oRqTAFNI6vQaIOau3Pn+AolCKvJzTLRJr7B8wxlC0hSFgdI6JIikVxIQgAPiqA5+J9qYG2gjU/vV
za664xl3OvSx3rMHuxJCOHHkjuAiyLKt1T3JB56ltp1BK3bkKaCF5jnlX7GYnXu/a+f0FoNUG17x
QfOrwDPc/yEQar9o6ea9Va0O2za5Rjq7DVNA8g9+jSq0h/AR3rDg5acOeagemzqQ/r7pQxw9iPvS
nsFcDvY7YIoZYG9rfME/R0yvH5BimQursedEovocyAajq35UbZZRcQZMhP/EZRpZLEmGR/jKzhy0
343n9tVH4Uv5CQauOZMkKNrnZXA77yvB0dQTeKhEjIqFC7tA3aTXPu+OppRLdgimrP+VFBw9N8Jr
9cvEOfk8xAFhkQ1LPDHDruVnEyubI9ZWynsugJ3zMm9nHX7KDNDGJ9RNw2bCQZaWdEq1HibsJOfN
WLkxoWajB9zbk40gaCc+aDJu5rh8/7uKohhhuDW+rau/baxQVUDPTi+uL9IX7L1MCyYEQX7c/IPm
UipclXhIt019U2xtAYS78VOURqfE3/+Dda5dh/Z4YKeMq6KLyMF9CdpLsT007OLF18Ydm6gmiKg/
Ej5vkajb6Et5kTBF8R03j1AYkvEpR9OkC5NS18HeQkEw6R12npkM5lr5zJUwZ2jSKHDF9P0+TXLX
e8r48EZc1BK3xmHpYGL8If0+zq+JXdvM5dVQhvlvu8Qz0gPbysonJaWKWf/afA2cueAIwuq2duaE
msUo0M4dRA6+nOT7CUZ8SQlT6yc7+ca5lWjMHrttYcOBar8kdfi+9/Ls4oW+r9lkqidFpL676asc
emcSIqOq0EvELRj9Oj2Qy8IXGMIeJjZQhAH6T8QquuvQqM62z7nIgNgEqy5p1jgsJfUBiMtJMZ20
W0lzwrE2fHImb1zEJeVbN9jhM5QdT/q8AVmvqCwJCeGV/WN1s+rUj27dmG/iNedd1ny2rSI7GWLS
Ug8Jjo2LTjPxQouXL4+BV7rfC+0Z4XOfB/xmBQTabU7I2MYtsYfqqEnKbfoL/YKc+3x1JFGh7JSW
bDbDTmf1PbOHvJ81SMHtJGPRj5uf86WOCMBgXecl7PsVqx18xIPJuhvd1tHfWROCOzRuQPJ6Xdee
i8gY2N+6RfLGFs6y+ZBjKLnP2hhc7RRtMQKNr+MEVonZF3Mbe4xgcQ1Fx2XbFDyl7G92kmmhhmqy
7Z+mtDCak6hhzGua7Z2QeHi9cWdNj/x/7XsY5+kZZKFtX3VKTg2UPzU3fCpNMRms4hPdvavhgr5r
RrD7Kp5ZKQjX+ARNHEc/YdvE26pGvrLXxFdcNKIgTbgCdro3zEfQsd8GDIvdhQXDGGHDdxSSPwu2
GLkwxsRp6GxLKWc74qLGiRoCLfG5Jw8r1zb8YDk192NPx+8+ZVFVX6o+kV8deIXuhK1t8I+cWNwp
MY9CPuV9p2tmkzSSfbiPijH0X/IqAh5pYzIm9zTHR/ropy5RkWHAqyWgagAjgMVV3CqytT3+nMzp
T6rdEsYDa7fmDLytj9RTb6Xvu7TBKpCMB9bFAyRln4DgnpdD0t0yWdHFaI2Mv1jbMLXu8BZX9s7D
alJt3OZuiB/cepOOlnSm/wq/7gTBHlSMioht+YCt7uyacp+BjQBtEj/auIEBo5XRSuLZNSduRMW7
i+1JX4QV2XT2TbW8FnymEZu3uZNBvuus7d1blpAYzc4EJlv6YaqJf1kxP5FjZKJbjjT3xd09+Jmy
fHfqhBO2DXXqHuY1m6iPZmVTXknY4t/iVJlm90UMI+Egyscam/Aba5GGHskretF3xBCdRvtALWX0
kPmqBslJ2bTNdi6GNy85xz4bm2Nsmd7uEQP97mUVA7RU1vIt7xwygrytDGyE8C6InJyqZa/fJvWK
2Z6bikgKpIXDQHAuBpnXpNJ8V0zBZX8Twsynm5yU23owvRdy26BmmxwoTJ65uuexZ8wMMhdTVVhZ
znp4H5Wtr+gy4/hMqzEdkpxx/EfTbcFlJd1hjqCYHryxcf8lZZbbP8yQLHhZ2hYeu8QwE1+6amIa
okecp3dJr8nMZ3bkkpVoCS4Tkdjxy18VoAn/uIR4BPQh8UQyvsiMHP+9wf65/OLQbR9CuBMsdcM6
eJ2cIby3CHVntBoMAwXVTuKK6UVld7OCSfMELyjIz2k7bdFjT/XZsdL8AxHkyYhQww7uUmH9hO+X
w/DDplDN+sv0rJYbOqM2V0bgYdZAzSc+sSs6iBTUJFIOQjd7w7DEzouG2hrS5R7OSvA9KwHXmfKM
7LP2R2X32EJlf7dqTWxZadaXHLgtk2bjkn7itGOPWhVkW2A2kv1rhj7zID3Q/pn5Ev+hGSdEpEF4
uKwobS7IPBJ5p2ohXM1mr6SOezP9MXRRprOxmdaF9ojAIxCy90Nvi/8a9Jcq69HKq9FfPqNwc7Xl
ZbFVOpqE4siRugdxXjjLLJlqSfIz1IrtiCe2yz76yvSzbnJS/3WPIQo+HKrDToSjO78IDJb1UwZY
bPpLXgs7TAHftvsklbg1pbCgwZ66bOYLTNbyPsvbwtIJtEIqJn0BvNLaCuDdMLAtXWw83SFds3Rg
9qTbokrXzmXT11Dlm9Cy8KDIW1Q37X8ipVBR4gwn7uYJ3eVLjcosyIkPB5DtUf/bL1j/EGbPuNcC
tJ2GLXZQu4GDyA85tvOmJ9pMxVmz+Y1PqSoCfTPGzhLcZGtI7GXhm/p7Cwgmd8JsY1nkVv0v0pFs
QIBl+X+9ytF1saOcqJNXjl9R3xOwXGbcPmvqfmPhnd4zPCvFng+KO3wYBJxDwhmi/MpexX4z7vF5
hwHp1Kbihb5PvLKyFNo7zcsiXTaHXeF2P4MsZ6PvLwIAr6raN6JNk8WblLLKCti8gOBzuahArYrU
a64m1nGIYuFPHFJl+FhljnwiUm0GzDcC5GIGQbEfT0uqNWe1iuqf0Haa5wmVmokdaMxbMk24a5Fa
ppNfNdgjKxt5/omoTn02VZcPr0bQDSZ6Fx7AGqYTO4z/ykMLFw8KVWbSfCCx0ABJ9jmusuuoVvsS
8pASZ+MYCE+1QAiC6uKt44Hiba4KTUYj4YL7Yoj3XPWBdt0F3JFo2EB+D1ldqV4+0mha59fC3dLs
GucWC+secy2/dzC6CzEpNPebeiYCB+ZvwmPuV47PuEjP5bhzVaYfh6XCywQkN3+lhAdtdHJT2GlT
h1nuJquh8fyBTIq1nuAjKd0MJz5LcQi8WCtFZD8y5APYPbTZxyRPqdjwOYkbdqZx7d02wUwC18NL
tU/KXjsPW6Y3v+HnSGCKwVYgBwBcmm86Qqr+xyKqc87CBsI5Ci04yffSsC14p6Uo7T5Fh+L/HjgC
PuGO70tTgoQvwyaJn1GuMLDCA6oV52Y5uwNUrcIm/xYeBx0eUvopvOSKMOJPD2TqUHWw+NeQNEng
BXciz+D44EGjMOCFNW2e1rdsicv2IcbIML6iqvQdjcXtNtSBmZ29Oz9kE4uBzrB5vSV0zzyBo9h1
HqircIYt5u6WPn8kHLblEKajGJ8mAzDxW8kBije/dhfjo3UXTksC7IGzDC+8YUVndkHfyQwjZMjb
70lRKmEZyvCM/XFNG5vlzYYLKf3d2EoTMCkx9L87SZpmLwkxbmZrlGtcHvBBVHolCFrNlx5GHcRd
bAjZhHHeL+NlX89KruiHYy2uTMasUwGb6e68smBeXli4089qPNhi+4mqELDLcBuLCROkXMQesByu
EhErcpeYzebgtP2h0PGCaFIvrsgwrg6QPNR1mR1f/vJku/zIyt4tzgx/OdUDXARVc7cGXZfe9S3s
CEoYqra+I8AEE86Vwzz9K2hCrw8QbpBF/BVBpsK0uNnetlzGsJbYjOEWMWGLKMTXl3gT5qvBdMHF
RBF3I62qxdyTZ8k7DhAGFDyEHRg8Vszt1hUYR91ziqmbFFJRJaeGkC6+OEqstyBU75XRT0nrjlfz
ilqZCzo3jc/hUoufWeiXNXXLMBY//LWcrjMQKrkJBKr7VtCN+PnIcbPfUYJsOTBPmZyI3wGw2OmZ
7zWx/fwPh7Qu9RaQ0CNZGtR41iq+pMcdu6UX5hobLO+u+LlOF90fXafwi4IKm27rozPC1T9437qn
em7b4aGOGm4qnudge4WcRAKcinh2kahOG+NKlEQ4IGAzxVgEQ1QjymXNEakalTcF1PGrSreIbVkT
owZnOqdUt9WUrYMsiip1nboN95NwR2WvHCMs3QCHcKNXPk5oJu0SUvhrKz/sDl7Guu84rCH+8QpE
trOryHtY6EVIJSen4tIBtli8wozF/V90s1hOCSFZFHFdqOEuKhaSzmM8mWfSaetwT4pL/vQEx9TO
x2V35yZ5Q2gqdMkGh6Pwf3AOupI5hUJmlxmZUBB/pxGxYUk1z6Z7Cghhfq+sBDw46azA7hOFoPiQ
jfAfD7FikbbLMf1GoK5815zLdsw3tBFNjzspPfvNE6uyFxC0q/lZjFxgz1AVsDoRs+LLjYiM6E86
xvg3k8pbhozGUy08WpztwFwgSWQeDICwjp6s7dzyBruDrB4nujjVh6DVw3DQF+yggX84IetllgWJ
+TA263A29r6meJtdCoHrQmK/GzIty8va45Y+lS5TzIuMJoxHKdxRc7VjAKRQOhA9Lh4GYHO3psKV
x9TnYPhGbu6FAq/ZrurvwiIhfUb283m1qSoDolK02XgCUqI7Ao5jtxWaNgu9uWRB0gulLAwwi7Lw
+dH+eG8MIqo5ctMuR98N+KlOxVqhIfDuM/EDXhyOYvZOi73iaCJuCQxszggFdMxmOHcWvY8hcwna
GYBHoxmUeB4zFQ3gaCM7cM6saYJDyHhC/x6YxtuNKwekRLNl39HFTs0a11eQR+RzOLxxxW1WZ1B2
5pJltLddhcohkwykujOqQSf+V94p7AVMxH36UHSl9vZJ5/XyJKxHUyYQ7xVPaiWRPsh8buYEKDAC
reaL7mW+WnDh1Yd0pHpY1pJPjKoMJCn4L6L/YAbm+m2SEMwPEbSxv9kYC5+x76bfPF/MliHm+t/S
y6eXsGt4RMywsaUQiilvnxBAOJlxajq7AbxtsS/MzJUWGxpmE7jq/90xN4BOlQlsRg3Gfn5YqXgw
BOVBvLk2vPguhd73B/AjC5cCtNvPEn3AweSZFygRCoFr77dN9yu0Jr+wgUudA3i3gGZYz7Jp5qW4
GLaG8IDQZxeSNgegb2hogVgxP6LgJ+GPJAzsZSDbutwlAIP/YJ0nU53FXsGBZ2gr27x+pCuspELt
gMkewXWCWPkcuwAxjrjV2vaQFJIbV4VAToVKleu3DPNteMB3RXYvltb5xQ8YvssIdgFGYM4xfE2Z
qe8I92Hsw5sK9wIbFP+FRe+guLrKflSTwqeHWwYqMvDa4EuIyvqEqpDI/duo9PjVYPCqqktHiyw4
B7eF70OElGoNak+2izIg6p2dYKYiDeGIv3BpZrRvYqpQT5CuMQWLeEn0Q+GBk9gDLaW4C4pveSeh
ENhbwP7IADTejCM4XoySxD6jC5Moh23sOMQHRegz2ZoJe+OOJYGl360rBMsI/nQa63ODRseL7rkV
M3OTlW10ha4ofzhDS1RQM0L5T0KycD8I2abqORjBlUCI24AmS0Y8gaDnVpQEYnq+QrUoCar0eHsC
byEMyKBWPMVTBnQE24OPJZtc6RGkDD+GXdDWD9xVlvma9OAHtl3rwnJrs/gZWXJzQv3xjxT+TeDZ
qcjqb0Ms0PTNDyPsJyI8TN2GmLR89fOCkTmeDdVzMWaxr6SWzh3fE6L5eJiD58CduSA2JsPPnUFN
Q72rp9p/4hxiigyw/mpYly05D1u7qt/x/Nv0tkuVk9wtkaV+p5hYZFxTLEfQMPCdJXs0fffXQobi
YJEPkYq7nOhcOG+BH97zRPIWtg/++5A57fReZBF0tTzC/lvRiHhLDHQbQ+i3YK7EAcV7lK7TBsAi
jKQ/BdbBar+Ojf9ukzySn7omPHEXspx7RS4oTnWUcw6HIQzCXeHllX9rIgGrQOLq5bebRNiY47WZ
XnJfIvELm7rHZZm7mU8/hmgGxIPUDH7Jef7Rmw1+GLcsqzAwrTa48WnIYdojYk/iY56s2iMyl/yW
bbkliYBdPdcJxrqTmTrANT4NEx5frDKmdgPODVnhU46sEP5AJKLlAIwCEGXrEFQ5sE5UZ3wULbbm
1DevBKQ42SUfVPE6UO+2tTzNG3hnMuu/mDACRWzDUFBJDeHuZmhWLPJ5hIf7QqGkPRflf9k7n1oC
XNotBjvSQkHPG4S6y1tK+0gkOmw56DUO6Kh9SEDOGW6UeX+ZsB9wJSjc8KlkGdED1gi8T+N6yUOs
h/TNtdpihPOgVWxZx2FmX9/kX8Y3dO2q2anCHRGPjlf47EZNzYK5CB7DfnXbXWdYDtzG1omesHrQ
PFMy0rxOCaib/TBqJ6S6hdODCSqObkimkiyncoftWUG2DLtHvWDA1UHkTi8r8iNslH6Afa+73p0B
AvkhdtVzEJfYrHRhumuE42x4lMvMhwMhIjtqiUPpNKDx+g/kCUfnJK2bzayy8hETkg+Tm66tXv4i
VDPF6NSlzvdtM2/fHwAHFAbTIDbh7UaYPymPQbPNFza3wGl4VEzQzr8VnSFU6pQZ/omoJBdPrfVY
Ojv6ctl8/L/bHGAWeZyYJrx8ByLK/bBdYx7HqsKkQiTRE0c0iNqCOBpbevMoufibhIMz3DZjwGuX
TBv7kblRjNcNABzYWc3Is5GTxOGlnEUVrxwHfsPCqXfn1TWXS0w/Tn+IEOfX25Dl/Xc3Dxh/257d
+GnOMzfYe+SbfuhlhJoC795t/kZtXiO7Uk2rf2iyJfyJ/JJQ9OD6xSk8QJimt1XuC0oAB6eJTnJR
ZsDlleE+3Mdk2u3FSfuWYwkAVI9vlMgvKY0qVj6mTc9qymJk1oEKLriCIk6ypXPb9yUGwYeNBcff
k1OQr/ia3SUqf2f0+SHAotjS2hmkNjW3FXZ3eSlDZ2R7aqnaKB5t623h9DkFcXGZE93L4oDrO0CC
8VavvMnAS9NJagnmW9yBPDhI/Oz4Cq63xYWsJYCAqp0yPkq6xylGSqhiXc+2y7sW7hFNRNMThAas
GkpsibmFF+R0A+mxfINqhykktA6WJn8Zfb7LWCnSS8YiYKa9qENYEIyr87UZmE6PDd4w+eIXPbYu
9EzW8D4vp4+KHCsRqFwFrN0DNZSvNSp89ebQWDD/Coif/mhIi648cN0EqoEGDeyW+WD+mFrMHmdm
1iUuMhWFx7zMVigG/yoz9RPg4qXEMnYbtP5IkSi/mq77McSrCMLd1o7cir0mQC/2EOBCpu1uGFkp
43yAcAuGIHmP+9G6CDmeWYsLz4L3WCX11Hf3hE95vgLF64XZxkwhpnRW2QktecwkwNTrBr/qoQKX
ehIYID/w3FHG1FlpbnMfsakkWpqU3lsB8rn+1UQRxb3gMvNrkwYOG1hD2kh6JrgMoZzd6ux7lloA
yn9Qj45Jrdfk1mtnB9Rlk3vVb+MLo0/cgaPsC1cVYjRt8F77UqveT95L3lbTZ9lphBK2530A0bTH
lqfe0xK6D0TAbVgNB8HfHxvut/9QySLfMlP0LYqHWdmS/htGrhLAFSx2RVAanr9CYMzGwgSvQ0cI
jpN6BLOMnhylC5DvUPZUPOi++jnk0FDueIpmm+GZaqjk2oclo+uFzfgmPybKpbzDlJFLk02UsAHI
XMqUH4d5CAHyDIOZ3rFKlM5CBIDnx9njSsm3GA4sp3A4F+guCwsP1QRUc61dyOtpFAthr4l0pf1g
29A477oKdfUygBHwiPHIPilY9+DwQFtN4LdIolIxNumcnPTTEPhBRA0SN4NmvmXBNmUCE5zN2k/A
coj/OJGaQrw4beV2ateEVed8rknnBnK/BktCRIPOHSIBfGGa2jvRSqbq7iCtDOtnh7KLBjKBS7cX
EZzSifmyliDjWdbFGqn0uJLVMMuJzhz8MNdVhvxbSwhy3j+Uca0qXFi4ome168lQiOyQpir/zCux
wvrhEv+a5Gm24Ifqm0/DFkN6VypYQ/dStS4FQTXP6rVI8dvuBHczF9+qJkoKLgWg7c6aqDA33O/G
Jjqm2coKc+8aSTjg2Ho46J77DnP/A5J7T48SWaVp/AOe0lv+1AGlqlcmlzX6J0M4sPueWoburuXa
KUjg8N69ZKSMwMFqxgoeG3KP1wo/a/tgqWnpTpNRE3s/25qXyB9p3rYQxjRBnhoy4R7k40KkKMPG
/u7GXfePBHjqP88yXzF0WrGUj3G10hfvJ4GTE9uhH/KcIudSib5O1dWpneov1Uy2vKE3V3jk6JSm
u3ZCqXoasdgn59lwitT7XMJqfVAW+c8gJVepbA+9Hzi/KZZ2qdLp+AhfKUVnWNvjdcRPHxIVhgiM
GTs8YWXS+ReLNlXeoxMJgnyI5EwEVZLTTI7IDQKUmi62Kp2N528q80qS9yUj0yp3uUdJCrbJUdLq
7Ccoh3uWTN27yOaJZ3DkiECyYjX5UIQd7BVN3sK7JQC68CufqINikLJR92+s8vm58FgTa/bObjgc
2fBGEZUWFDLFj+SIOv2LKJ0BdReH5W+KhmKLpp040fSa81wpHibhLNOun7sxgHbNr2sXjTjir75e
Y/MwLWzxruNQeTAmwdjr74w9nPfWzswp+FJjGB1RThgm2keONjgWExU8Rt3YaFBms0ONRtS3INVc
JW56GzXUdM0pck6X0TC9rRdbyVBOX8+23imSwsEVIin92WnonFiO8tS/tFMdfsWkTPO924kRz5p1
MS/nmeMfhFtEP+tVYo7C9BSrXYgEOt1g5qPPVSjHfwNiFL4SKuiR2jmsW+FPv1swwOlhpXoCEsgQ
FP5lxC5mkOR4V3PeNxhDic3KN94Ky70XTrAIc0C7VBxX8HAI++TDPQug6hN12klAOhjCDAA8q3/Y
B5a7xoTjKePe82NIsuaJpm91GpkF7l2Muw9OUEYfsZrmz4HLkkcpACwFxKUiu86IxL9DXm+g+2OR
hGdH+g3ZbboVEc2cRGimX0ga+3Xq+i9dt+HG1gxRlrjytCe+c5S/lWyKvyGPdb9kabxgr7O0eNlc
DK8U98pXfGAzMbEsERdgThxo2Am4VDV98lDWlq5hz2Jt5z4J/CebcC1M9Cz8k6327iCwlOThugQW
uV26f4RI5zvGe3peVktZA9NPPX877pAER79C8YQpQebnja7vaCFOhHGEP5nvCPmeOq947L0UZWVz
/XITrykr4LPkx34fMbiAj/GU+eWmyrxXCUQP5hqV3PcxQfHzXNMfeGRILGh7GxL4q07ESnos5PRI
bpp9ZGiCZl85pRIPa5eBzdjVeFjW94XBTGb70awdwHALOmpv0iD6q1rCCYeUN9xdWRr0x6bDYbYv
W9CmVaiwVDaB4mLKzm7KP+tYpr8TqYpr5VG0se8i3bZnNjAVKTpdpTdGb8tOVNE2OEe5mIITrT2F
/pHKoTrj4eR4B3um/yVUpHEbLWC4H9jKJCPrqHGdngLplGTuk9G/BR+UzBAxVS12NXI7pyksOv0/
zs5jN3JuWbOvcnHGTTT93rzo04O0kiivUrkJob8Mvfd8+l6sO1HxiJmNnBUEFJkkd2wT8cX6aGnT
BpoCU73H99OzaxuHDj0I94AqUlrAPJnfFqk6GluyB6m5c5LMKq+pCtCyQmcYyeNsLEEH0taZaJRF
PTntHNJzybaLYu0Oz/phJ6BRMufZiayvJ3R63ztIL9YOr3dmmbwSXk2jVh986mmPSnYtldj8Vdgd
Eqe25p4/gJvHNHnVsZCPiCPNbocbvTCv7CSSyl6J64YCekSD86wzwk8EaxwTqDYe1gYdhqlf555x
LKXoUpetg2aiVFISybFDjDHX+lPGMLU0+UqNHnZDn6UgrtWaRgFDMevX3kpsZyMbW/1pQBx6UyJN
gSjiG9Yb2NgWTM2EDpE6aZJ+E1JDj0wTIU2PHRJUuOqQEGgNhcGDdXZblE+W1ZCzyrOWcrGjy5uh
GhvzxotRfO4dy2RTE+losPZwGBoqvxr6NephpWI+xEWv/1P3dpPd0nxTh6952SjfNEUr8hvbGtJ7
zlQU6ukXxu8IdoeJjItDGSZ0+YgjTdUYOGJjRqC8oq+pfow6e3GsaxXVv9UrybQ3KOUQsqdCuYq2
R0nf1DJ2YvavHOdgXlJNLfdhyqF8T2E2fZVaUBKDmCPdiqEYfE4SAZNz04e2wNw5Acts0yn6VLdt
cJPHnNp2SuNErwgaqleL49qNyhGov3IwaKLVCCWEByexUINPTkaT9A+aPrLhLvMpnpHPtWJvN+hT
grwo8HXGjN8UyH4CJOfabeQYUfHaFFo63NEJm9ef4ig3aFMugkImGwq7ZY5SEbz6kf05/resxpbl
2kKhJdMnu5u9IaGKlU8yNGBj9AWORrR906W5BQ+AO6F0soYJEqp4ShZvyFQnAuseqdOOGZn3Dyov
729DNUiTvRYkuUL9x1IRDiiD4t3hTaCYxxAJKBjOcIShhbcmWbuMEo64ng+d1beINhXHpDvV9NLr
GLYy8DGVps5tD0WCscN36u6wAQr1bz0dkPWwBe4TWvjUotL4omok0nZFCrv4kzJxUPns0K5OMTbu
PfGNF1OaZIiwBrkynMEfXyl9Of2hpowGRgvhuH6kYTmiRddnL31Hg0smrqaeLca2zzuLeZctCa0b
IheRd6jNJjKP7eAo8pVObtTCGzLsfYR/rGd9wSVKwyKH9Ujsop4cJY3M2FgCe/KdONgkSLIwyxQ0
9bNtdHSQEDiV70Z18MNbh3xTttdpoMivcAytk0chbMkV+rwUxhNZ6hHBmh7DHfhW6KIsOfyP+bBl
T5Jnr0ndJu0Ns12avgVerpiHKI30ytoh2IloP/PUvHpIaPPTHwehje1dlwd5+kAXgpio9EQjhUNO
AA5aCrV0bpqECtOXEY9PfU/1AL9rot0fD5gG69knxIr6CPSTZfpVRzYbjNvUNDG6Z4eVUMS1Q6Rk
LFaZSa8oTayvCa1I1i+tCTLxOHPLxv04FbymXQZN20R2NKJA3VldUIo9ZZA0QevmU+3cDyC6ZmZK
VT4FRK9xSJmG2BoiN/9tY9rT7JU+KFj8VUt8HwaRvljUdKJDImTb7dowRqpn2wEZRKuHGksKcETX
MeRO+XVKbUEGyhQ1/VVx3+LGQdIV/DTtK/HO6UXl3ZeBY96XEWeLfVoq4z+4eBjsIKK2oYPJHmiS
3+FaGtM1Q4Vv0zNPIzHVHf1zRcMpTekpe0D6LMjYk26ifWur4mnxULAfnAUwQf1FxeGGbC8lGbdg
IerIzmv1T6Pvtf7aN6IGInzo1N2VqlPmhjbg45EtCqwB4dpRQ4COmTPVED5UTtXBsdFmjQ6Z1p4w
xoPIr2LqZ7iVkGimFpZfFQ6Ok3BEyCXSQAIBad+koVPtxwRj3GvowOy7A7NWvW2lkOXZY7NRook0
KLK5WM6VaCBJ12Nhns4FSfbPYkuVu5Ob2khC/wDsjsZ+C60VlmDz8XbDNzXlobZEhXdywRKxgbeq
fxEeyZh9JDMFjiHFJbRKDbmxbS1LFmA9MhPjhjGWf+nCZDySwrbbfUFnarSf6kQ1r5i3VNRSHJ0e
tNwD1zyNkT5B2/Oqz8Ks6vFzieSxw6Vd6ccfYR+xw59yGy4Nb7UfrjAxCe4hxWjFM+cnwOJyLEfj
miXDNyjfSNAkFGbrvNU3aLzL/h7hpp5f2RbMHFB5uLscvN5hb1hWqU6HTVUr4V2o0EGxpdaeOVeB
Uo05nWoFBpMbGXYycOHMR0gc2jYP0C6Y/j9AAEwduGwfuFEP0fJ+wplzunP6trEf4CROLThNmD47
S1HsNwGu1t9YVcgOR8vLJL6KRwpYeC/W0fyXsLqPkEvfEFjtd9+h0Y/R3sVfCz+WwQMoACe+xv+u
mg5paYlncD79sMdria4gZsg+f53IjiIiotc4ptOc2YMjoD0gcsNglQ9hRcoXGypf4dI47GWunYbR
wBtBLYASu2nI9jmZZ0PRKtv9xGWw2ADoq+xaBWDNq63THQ7RCZX+gS9WTa+c4h19h01FVjCIyvEN
ARXWlnYeaIDnwe+nj11bWcVt1Nt9dFvJGHvFiYbMfO9MWQtGk63sD4hSyO6ztK3eJqvou72HDXTH
g4UpgTYZGc3p3TQe7CYwxb4aJTSbBHdR45NhAU75qRUqQljqqVH/OGFZMu6UzjSKY1mRtTrKhBVr
w1zZYr0yGlLucj3tBVnoLsMEPWc2OeDVUbzEo978pv0bSiCtf/aDV6JIQgHXIqzvbTD91xGinv5K
kUoY7Dqyqe3PlOw6rPmAIjjQkr7yjgY5bm2Hqh4+ezIK55PfKmg3dZAcyU2XKk12Tc29UneUkJXu
gCaLvKBlBXlxm9KUcWXhSCjZxAOQQYFJy1CvU4YFBv5LKzj6liDF7g1q3sdRpnn7ZqVtguSkk99l
gYdplenl0aoz5bUzSolkBeT6cxKOxYOFHwbxDglvT0hgnOOI/FeD/e7MQ9OQ5CWep7DVF/pTQY7g
rWYOPEyIzW8stSvyR/YP2r3pKcI8GiLmsGYAz/yVVoGDAG+qb2jWtoEj6sOuogT7wnSmH8NA0dI9
Xfr2HmhueoS5MD4VnWrQRpaB6jNq+x+ydd1LEWDyfk1rlvVjZDZ2HW1QrsvGm75DW4X2mktRbmlq
Ij9ZY4F5FVVwkQ5qO5gWq4cqjF2RBfVLHgz2TV3Tbr2Niw4pakiZ+UkB1GLAN43sI8qocJ9p2I2C
4rYPmEUgsEmd7gZVa6tyRC/s8B4QdBteZ7opGA0YNm5bBapfEYXedVBPI06aiP42dNaGX6soAu3a
FwZHZiVE7b0BbI5q3qqNAA0GwdPh1Eqhl0xr03+BXhyUuNIGtKMrtqb3V3lpVc+eb1BSgGcIJYOM
AKZ/JV1QdwPuF2Wxof21/YkLmQAoXUPsh76g1ncKmYR6Z1GRoHs4ikeMQ8tsYnNXjxbtRHBN2gPt
qiPQcUN7IMHv3AYxHdA0D07fRD8arzi4InTgeGkCmKRnxeUdB+E1rnoRjXiUE5lWFa6llrr6baCX
U70CoTjvjcj7NdTZuhw4QBMDN2Ig+vUV9J2pvx0zI8q3gGno24DoSnnpWh0ikiNsFtPk2Nip8Qi3
BK5pl5RHra8rFyKdcaQJyXiQsLk+xyVWHViDVAd2/PWzn2RVfZShA+ei4uDGLCzNpnL1GFEuWRRU
FhsjlAqlkRwkwC7r4pHMg19Z+g6nPUhahWbaPRpnuho++wm87LLs05d8rPU78noVfeIQbT73U5lj
XVZKCoMSMbNGncTusvxK0qHl7BOsh2FtAjrB0L2rS7aFWV+wcHsOXHrMgfmEiGCoB+P+4e39Yoru
2jnbwypARqnkrcHXginxBAl4uKoKrf9KmRUu4OSpbyFWEteeOVpXdDZl1zQPReNe+HSm7fpkUuJr
k01z+l0pITUejCzuUV5iGGpu1cKpILdy6uNUkHVatPcjSmdXSOTxdYpkChafpGKqSRu6ZVbRf9uF
hoLratnnfO2GUx0+ltNwDKu4q5Fih5Pn0mUwOa+OxGrpU8l8y7bAqvHVHCPpJbdQ61t8W6jEk81T
8IpRhbR2mizCfyLGpiv8xnRRV8O4rgzrEQ3XwMaMvxV5lyD0LDUamosyIifZtj97jUB1sqocrwx7
LitXsCGwSqXHkRP/4E0YViN6PnbVRPtsgaOW95AX4Lgg5ET+b0is9WNmkvHCoTmsbrpmeAE9E5n3
ahLREjIwv+PNYEwhwCeoRbvIxGnq0MDmhYlABqSHdqd09Q1CO61ONnRI0HAcFtlEqBrUckKQutR5
29dRoQzFgqCBDgyPETwTDVNABxPg4CCB/OreA8rwSRl2ChLL9jgZSszJULEKJ/2E9lMLm11aq5as
D4AJcVylcQ9hSt/kj6KmQaXPlBKWJE6LUML2acMZuNmF2qRYJviw2izqncIxvc1vsTiekleMkZXi
y9jXHb+qaHRzuLG0mmrodVUKSj07CRmkekPy2NGjl+N6TEWh9+kiI8jp//Z3FtnrecjZoqFYBeNx
3CqO6TxLDDXYF8COUMYbmzU7/kUBdBRQonuTJjnOEIkYn73SMvTrf/3X//6//+fH8N/+L7J8YNjy
7L+yNn1EwtvU//6X86//Kv7nr9c///0vBdsDYZpkmQR///H2HHI+/ve/tP8VkM6RAUztuZ2VJPkh
iKRFRs4pBYTWMsjU38AhZBUeCv4vKznlldQ7JiW4zfLq9E/Q7JXfMP/93W/I4IA3bPxwTEWK1n1F
5Ei1amMVcLnzg+GRTrw2o4LF7rZP2MXP1MYwim7qtquKV6ZNcBCbsenCmsp0L9vfzOf98NOwjZRV
Jx4R3kK0GrRO25z+webK77X+/r1M4iXe60bwHNcjRNaxCoge28nt28uuP9/33fugbNqWReXEL6Qw
QOpqPXr0LA+A9F92ff3v65f4YAwJ/hy36I9GfRfbljeDk5r+8fT15/fw0ZjS/r5+i2jXCYMwefFD
3yJwDSRmfuez16zoenBP32QeoB/dRP37Jj34D5lJ8tbkeMIdlpRAUK0Z8ZQP40GX5X1sk+w4fS9t
JUrU+e/vvoilB2SncwfnzjQzDetgtWHTPHo6m0h5TeGyGxU4jwmTLY2iVpEeKRlk5s8GYJR+h7q3
EMjtQofMbiKowme7LlKB/m/VVPraZzAnPSoidu+R1d6MKP2V+D5LDONX3oRtYN2cfoqVYavKvx8C
OwSnnRojesFvCLFnW6Jyc8Wg9M6ZuFiJY3Uxl4wi0moKh+Gt5efmPhf1FzTZ4W5qzZccJs2Zj7H2
GIvZQtWyGpVo67gKhdgjZ6DCoPWv1oIz0bH2FIvo9h2ZN0iugtvGgxoobO9JTqaGd298bWgU7E5/
DG3tMea/vxtSvkGbEWwFzUWSbWIODfAgo06VK8LBLrIDcrDrkW/X2gG7zyl7hVAeIqApw2Dq1I0m
eid5Tb3Sz4o9sC2FAvkkdDKbaaNG6pkf+fGr0OTigwI0jWAnpXiqggonl0vrgWUejJFDPgqdZoQI
vDVUw0rPTBxr78T4+51E7GZJ12fjLeoBqtoIGinZgEH8fPqdr0wZ6mLeg+w1TKQshlsslZyHpihe
OqP7VSEGOJBtyrfCUM8saR+/OORlfz9IWIDjwH87AJWLgw98ck6LR4t8MY0eRtoNxtWEojEYzgTe
yoSrLuZCcqKtFkIOcSvELtaWWim6GyqakvptPpXn1r2P35/mLGZB1R9iPOgC4fpaMEwz5wPHq58c
n8RAccjBu/taYmjWP3UaqabgzCD8eFBozmLasks2mnShBs/hrJ76ElZ1FTybVT5ctNpqzmKQp61s
2NJ4jgtBtnqxPGN4rRL/0+kh9/GX0Zx5gLyLcoj2ZcKZxXEroYxHO6wBGZj5C3ms6szrmV/Df66D
mrOYrkYcFRo61lJXQRbk3RmYqxRvAULIdkDEqBWIIlLHCbpN0PnS/JIFWCr3F407zVnMYYE0h2Gs
Dc3tcU1lJiNd7Gzo5gnLl4gWwe5w+iV+HE0wX/5+iY2jSSPx+UJmSQcVSetXGTWfJjKCSAjil8tu
spgcLE3nq9Np7o4Sxd1nvTeQgqAUTqfsG5Vxx9gDngYEdOazGWsPtZgikJYgZQrV6AbxSTP8KqQH
Q1nm8LFfYPHXZKk71UZDg6Ev8ASQw5xNcR8bit58S81GJ9sc0UdoPnWQ3bvPU9BFEg9lch64LGTj
0Oe7iNC34+u4Q9iyTUqw9nJLM58cn8bJCMyHaibBAMtua4WVhZT2DCj1QgS19xo5Ov2f3oq7jhJs
NSjZN7IxbWHR9OtxQCOhKsUWpZLknKD5mtl+hXbR5l+ntiAdCOHRrjqAT5ndnQlTY57MPhjocjHY
UNYNTu/L6paeOEBKM8owDO+pk47pHeQpMWKig8TBuKVrVQC8VnoDG0YKjbJon2sYiNnXeug0tf86
2ElrmluFHsXsKRxzNWw3Np0f5p6FjWN5W1q02SOqNMg8xkOKVI066XCXp43Cy01CdXhJO6HCP4OB
nifwS6qqgfZIfZzMcTBEtE5lSs3r3U9hkwmgxjrmLtP+9FDV5jH5watwFvN9jI0CorG4dBW0NQCn
ocbmmGJVnLb3Vl8UeCXnjIrhLSY1XgSbwNZs874akzq80nWvRRaKhHn87kUWbTRnftXKPC2Xq4NI
alDuoc0bVf27cBShdszaFo3w6adeu/5yHcBBoaxTzX7SFctPqRSK/mj0BuDe09dfmarlYpaBfOL0
etE2t1kShK/k5LKt2XkQnjiCFxc+w2KSQRCIn5elVy6LwKD8zHXOSW920ZQ/Tz/DygotF5MKmPFo
qAJldD3a5OSdgs9q/Wjjlk5PYeHUFm3IaNdKpERITNMzL27twyxGIwSmpEuRDd4GeTz6MG6QCNS3
SAT98szcvHIHsRhaNIQoVT/F9e3olNpLA7oSt7gstn6cfmtrl1+MrEgWpiFpM7i1Ku1LU2T1/WTR
AHbZxRfbCzqhNPpWJ3kTIqX74lHk1zcTdlTmZWuwmNeXdzsMLRCjOjuGu0M6+tmj1dEYjhuhH1Nf
7Ok2Tt4ue47FPkOlXu7h9JO7/dTHtARi5GU/ImMLqrvTN1iJPzF/nXcP0tMBUJD58m/tovQRZYom
JMOtkPXbdriNFpdNU2IZ5vSz1EhivWd0w1G9pzJL56shNUwvTj/HysIuFjGuCkuGRahEtwD0vpKd
VPdTghwMSuMNy8h0ffoua29rEek2R0NE37hglimWZqnXYS00IQ/MYwz4Tt9iZWcpFnFtAgvU/apu
3MCHJartSsXX5I8UCJ9jkZ1znO4KFm02knWjLva5xcgC2+/T914JSWMR8fiixOj9zMjFwzmZjnAr
gk81Wclsd8H16dxZXN9jM4xjg68daBuhr8/3yXNHcXzJNM/VFxMKZJEEb9lkopW5+zZSgLLrMzPh
h4OLKy9mEw08WoQbLIaGVp5/LRVx0IbuK5jMT0AS7k+/m7V7zH9/F4hl2+D0EZnjIaK3MlOiA9pl
Wu3HL+j/j6dv8eHn5TEWk4l0oh7cYDBRzvaPdH484cVyJr4/DAwuvZhG8JSFaezbI+Wy10RtdpF6
I8IzOce1n72YO+j5j6hGBYg9oReXRztFZoO9yZlR82G88csXEwfixjjtxkQ/UtC58iPxjO3wlV41
L1ETPhiteRMV/Znhv/aJF7OHcHwLVicvaTaf2JRpf91PYDR7ym269fuyb7yYPmwjCyquOB7iJg9/
ULCtMFVPi+LMBLjyLZZ7AkiPgFAojh5yc3pDpTMBmTT6M4Pow32UKcUigJ0qsdDbivHQxEx8IEYw
5Y3qb01cg2hW4m6jF1Vy2aASi5BGdeYppROoB6zrFBW4ACSlmwm8SHVmXK1ExHKHgC4nAJYAdTIk
2XyT69Bj6JoO9+TY0jPT0trHmG/9bsqIrdSIoC2oB9mASVOHQgKo7/ML39B813dXD/16zLHr4A11
hQfgPRzeDJuawkXjdLkhiDPa+S0Vc5WN3UvlTnpDstcHpNmnL7/29hdRHU4ZGGRMAg6p2kBmLbzs
iK2Dtum8s6N17RaLaB4DZShgtakHeCuvmAl9KuvmJSv7p9NPsPZxl4FsAuwrjVo96KXUH200XcBW
6BIXl6z1Jv1Pf3/e1k5Hw5oNnDZ2DZfopvZi/KHbSRP540VPYC/CGadVgbOXzgAyJnwvYYFfoyvP
znzhlcnUXgQwLjTomjB/pi1cfKpZ+g//E2Pk5hE7RfZlE5493/5dFPRRXoCd6/nKsfpWZsFP4Hfh
hZ9gEb89eY+hahikJJBwmEBnSqshCcTTr39lfNqL+MXGqoe/lnL1xANPocWf/IANV1Ug9zh9h5Uh
ai8W5qlUgtSuQu0wFeBpOpre9pVuBPvTV1/7/YsQLuMUPiEim4OKnvio4/tJxkXWeJEX0ZkxtPYA
ixAOa4js4AtUfODBh5jRUL9ZlU5z1uknWLv8IoRR5ltVbynS1Z3R+Zzn2DZvtNpwLosvaxHBHpSw
Hq9Nx61bOh10s/VhoZ+//Mr7txbhqyo4pFhBJFxT6+32BiUxBpxRq6vDodFwmbrkpG5KaxHH9GKF
Mc7Swm3VQm8PuoB0s61hBn87/RHWHmMRwG3c6SasFOnGo/3sdfQGAhIqD5VZFmd27mt3mP/+bopQ
m87xRjB1dJuyUZGZDw+xCe1rI6UH8rKHmEfYu1uUio460gqk6+N0dNUOEP7xy0C1aqbq7vQtVuZT
axHM8AQnFF4zG0cTn7AcuAnj6p9uMt0hOrfVXokHaxHRPbLexBvi3k3jCLSHLciJJcWgX51+grXL
L6IZrJEAMhlKF440+LvEAovu28fTF1/7yItY1mGA+ODZ8LZO8s9jKtVrvW3vhwz23ekbrPx6cxHN
/WCnJTKH3vUsRQP4FlYb+or9/emrr3xdcxHMMXLNAS4Y5mJmcWMrzKWlhiixkHdIGr3LVhxzEcr4
4HZl5ktWHDuiqdJLrc9VV+n3WQQh8vRzrL2lRTTXZZ80TtgaB1MtHv8sxwj7zkzX85v+j/y+SYfm
30EWkh2GP9N37hi17Yuk99Jt6coB/jQd4SCF131Xyzv8sZ6qWv48/Txr32V+zneB3SdjkbPF0A8y
Dwv0Ui2+ZsWgAk7MgqMlIuFf+OIW4W03g9rTSGcc+jjH3rMsd1VD2fD0U6x9Ff3vp4CdCBrICgZX
Daa4eq5hF9GgCaC20M+E39odFrEdChNxYhDTe9rh8QMFu7CnLci9c+KvlfA2F+FdW0kb0341Hes0
zw9zhkfqQX4o+MfpV7Ryg2VqDTufuAOhh/HykAPxo2x3bY55uXOwNr3wFosYR/tA16DIkXAELbx8
h55bJPlsztLxEi0TjNtFgLcO/EgvVnuwlQqfFpdXR3VBQ1XZ78ve0hwm78IBlzD66mTHNDWD2GqP
08LcDegGVame2W+sfYhFlCN41Wg8LA1W6wj9YBenh1HRvgSsRvvLHmIR03ogDFutOZlQ+Yf1q08m
GzMFKKi9Af0olDPT1UpIGIuIzouZvB6zsTHp1vjmpV15TWPN8HbZQyxCevTKAeoVn7qU8Dvgmj4B
WrE2QJr9z5fdYRHSOZI8OmClcL3I/o66GHxKjiXMZIgL821/atrvRhM0K5sSMbMpBICnMGVTkAfd
QST9E02BX04/xcpX0BfLNo1a9NVHiXSl53tXwP1wYJpg2Z+++hxYHyxJ+iKkAdLEDocengCHng1l
jRrtha3vstqgPxcUJIwhuGunb7b2KIvoNm2V5gJcZF3aZoYIvXmDo6jFtvmcoHPtBovo9jrI1VJN
ejcO6ZLayr5R3AiCbXwmIlZCW1+EthlPIAShq/zZ6ues3XfaZH2nqTW6bIepzw/2bkDRT6sJjL85
8Jr6my8n7QGOmXfmOLf26xfxDIuLw78gXSLH9JaO7hHIpDHsEVIkF95hEdOAOWj1EEI9GJXCYRr2
yI7M4YvnA766bAgtYtq36U+APmQe8Hn+nlqgcvCFkWfG59oLWqzRdKo1YzKZCOF0Axw6lTLsdfyJ
piWaKKbGuuwZ/qiR333kcqK3vZPTnJlkCtzaoa3tECmFZwbpShBoi5Aey9YmsSd6FE85Fb1eb8oQ
CkPD/S76BsveAgpfaWimlXWkdyxs9mmm5OkPp1BpiT1zhzleP5iV/nQUvHtDZoeWHTANM3fSWDsa
k27HyX7EAUduFEyeL3uMRTB7GMDApqATa0NPc7KtHbJjge1Vu9OXXxlMfwTC754hHrDGgx88X74Y
sVWphxH6BIgJK2+sM+9p7R6LiPZNHNIBQfUuzXXA8iAX72oxJldK6Z/bea99ikVIo5mGdufRcTw2
2gNy4Wc6gKFhGrS3VecG1NpjLIIa1kozN9B2bh3HWEc0ysyLDZtNp9TnbrEWFIvQ7oscKjV97a6f
2sk3szQ1KAUWboRnvvbK9ZedBHlHWzL7VOGWtLVY4FmbIXyYWlD6Z4olKwv1UuWPvWBjqlXBibFO
MA8cmfRaSDdXtO22+8jQk6sCgdzX02N3nio+iL+l4j+HpEJzUK+6pS2NZzphu21rMEupnt7v/Ran
EtyK6cnQmgtzyeo8/N5FS+71tIKOFaeXuKkf1baS3AeXn5puu3MKjrVvtAj4lrKuFpmK5baBTLZ+
3npQDjpxZjpZ+0DzXd89Ab3ZIm8iB0h/aeav0Jpe7IiL+/O5fnRy8JJ4dVwW9+oi7s3CGqDFqNxr
UKr41c50rNC9WtMhA/Pl6nN697U3tgj+UMdYXS062/XrAlZSn9VHLAHb/elRtnb1RdjTVN/3jcTW
YIzt77oKzYGWCHk8ffGVOWWpnYfxGAy9zG0Xax1IwDqYgVhv1ENnUCc9fYuPf79Y6ub7sCgS2sBV
Vxdzhbe1UgjQoBbOPcLa9efofDeisK3RZjyb7YacvzYgS5XryvAv20mJpT4eH3A8WjRaLnNMC63n
obTS5B7NfF6embE+/gJiqZGHaAN7p2qtgwfSzgWG3131TqjfWXh9X5QuEEuRPDZNNkizxHZ1RcfF
sYxVHPciTcqLsuJiKYSvg9YfxzRW4Tt00RW2C6QZzbCN7roAUuGFw2gRzK2dC6bZ0Ia+GTqbmJb5
a9EVF+niTMwK/h5EY6Q0SlDXtlv3ev9Lb/oO0Y/nqBd+gUUMwwc2QKsqnQuThT550HUbfTybVF4b
QotVe+pw93AK3zhkOdSfWijBVh/hcDbNcGYvvnKHpWBMgoewoyKzXTzIAVShQT5684pqpIa8vmia
WKrGykxPVZG2wI5au76ri7RD5EVr6+mrrz3A4kzd6lbhZ15tueEAisPrqvoVE5pxjyGHPHOLlXlI
Ltbm0Wo7mupjywV4fcTOFr5GXFkXnVZobP97fJpl1aQJREi3hg5fbnJAn5hFll1yJhu39uPnv7+b
RNkTJS2UMt5+nVs3pQIDiC7r/sJfv4hd1RkMmRWm5ZYYmoBc0s09NI/yzBq29tsXsYsoUPOKTlqu
TlLvboT2dSst8/n0wFm7+CJywwRzi0HisATMSzyrY53cdqLvnk5ffW1YLiLXn0Dp6Hk2D3oc6Lal
6vuuQ519C4X8wolzKRWTPnRrDKfYEufhTz2u6yMQ3egS2TKnp8XiW1aOV5BK0g9YYeMsMGJU41WG
Soqsuiy/Kv5DIaaDC3caQVyVIn7VJWBYqGyjeu7M8/GOFDTa30O/xg6gTjAicPOiUOFSOndAe5Jv
o9G8VGogdlR/0jPT6MpgEosozqHC+l2omq6uWyZYnH7SjWsRFma4Pz2e1m4w//1dGKfYprZeqk8u
TbXssnQAlcqNAToouyzWlnKxUppGAzLedEHyYG9Rixn8n9TRdCYg1h5gEcuxWWMr5Kug3cPQ+WSP
RvuTTUTrnJmIVuJNLKJZw8vAQlmiulMNfNzz02dwkB5MleFMPKz9/kVAz5ZnciwazW3h+3ztIQPB
aBThuRPNyuWXYrEyS0ypW9rETivDLssvEMvuiqCz0ssWsaVWDJRZ3ERpYbkmKo1R4NkA8ecyMaBY
SsVCw8ZsovYYPITUpo7y2WQKv03NSZTLpuulTCwH3Vw1OtCX8g88FA0RTtadHRjaZRFmL0K49xoj
FkqnuRIL8W1OAnqTGRcex8RSKwZgKLCCMTFdKDcW9vKYrWo4lm/+P46TKyGwFIvhZ2SBIte4BbTH
R2+avKOKme0hE35xZhCt3WIRxLnUYdqnsX4YcQpR6MbDNBLQBsym8GtAz2V46cdYhLMNM9gsrW5w
Jf4i/n1qo2TdsNplztfT8+m8BvxnhkfYi3CWoSYx5QnJh3n+99AqgCvLfvjeFLglVFkc/z59m3m1
/OA2SwUZZHe1NHALPEhcFsy0P+DQM25js3v6UyjT1WlD2+eZEFn5Oks9mQ0+woktYbo17CTMzSgk
xp1lbCcsAV9PP8/KNLXUktlBY0a5o6HEasCRpAFkKoB+Z2pxa79/sV77EJ09nPcwq1L8Zh8XSCic
aBx32qWVY2HNt36/jA5IicfBMV1kXTCfnSHe2iKNtkOPbO2yVzS/une3aE3fglsvJhebw/xpZPf3
w2oulCCIpYhMN3FHRKM5uX0m5DUdKKGbd963SvIkp3//2ldYxLgusVgow0E7+CMnwrEBYPZHm5MM
nA1P32JtFC2i2wsMdtp9NLllmpviNpdQC59AhND+etkNFtGtTk2RqhW+9Vh0PJgKFrDo7OozR/6V
qWOpIwutUdP1RELEB2eyoysY7u2YVni3QKowUu8clmLlLS0VZWlCObGRqnbwxMiekg3BuNWcsfp1
+h2tfOellkyHaD7ascN39uxndZY5dnz6rXJWebX2+xfhbCtpoE4aX9k0lH4Hr6p/mIUany/7+YtI
xqnMdAoMZA8IyOuDpyblofOnN4Si1pnk19rvn//+LpBDgPI2+DLtwBcGlClG6XZlPJ2JgZWVwVyc
nEcE3VXn955r1trv0bZ+weV7a6P23vOLHuavcQOu9Nzucu1bL2IamGCrmsE0uoUGOwGS8RRk48YU
7YwMb1qhnDuSrsXGIrJ9O8eiINPmQeV/h+KuHOwErGPidy+DflZLtvbuFuFdm+iNUUl7bm52X9X4
h59RDSLfusNj9qCBotsOaX9O1/fhu6N5bKE/IWMS+dRH5TNQTGz+MPq4Ymti4PV8Ns+xdov5Od+N
NDT4ZgyZ3nkusVfGNkDMgHj6XQOtOye9XLvFfEZ+dwsf7yl6Xk0BbYY8Zexk4J+Bvm+j+V+nI/LD
eOFFLeM9HdCH2Ng3wBlpH6OhTZqt0vbpRZtPrj8/2rtHCGegdjRI+gcTVAM+mMutanIMayCHnln7
PhxY3GIR8mnQjb7BS3fRyDsvDaYL4Q81xzDmoDRYhfw2By+YfkyVlft37EXti+rY3HcxGfRGh+1d
p+o3TqWIm7FHDFY4Y3DdZL1yphoxf+j/2Ilyi+UUYPuVOnRNdqMJY9iOSLUSnCJ3WBiNW8PvD7HV
nTsNrg2ExSQQqxOm84y1J91slF95UvWvegdw4vQwWxvJi+C3B9gtkdWkt5XlRNFLFOP8/AW/OBVi
7NQEmPOevs8fOccHb2y5dwc0kBolHmZuU+He/qtrcVd3aa+2PVoasSR4tMB06/g605yDzYaGN3j3
GdM7M3+wvCzEQTTu7TJ6lE3o29dDBFH+d4lVSmFuoyLJ27uocqrJw0TEVvEsO/2rV96OsZhK1Cq1
iv/H2Zk1x4m7XfwTUSUECHFLL3Z7SRw7iWPfULFn/iAEAgFi+/TvIe+NRzFNVc/NVLkqqLU8Ws9z
fnp0hxtwJ/AEuFNMggYR4/W8h/kHcAnBJfchuAyyCmpBpgDLKvSxdQBZ5iRbOAfGAJqBKnxRTeyj
BmEw1C/h+vZo/GEav09Eq+gqTdTID7kEkPl8KStjNbAmLY0XLllgPv8GrVZ1N7lR800VdXu87OvW
lMX4jNzCuU7vQGJtymcz5SG5IsAZDhcWYE1YxDVI8WgG+ljCVxFevcAgseOYtluq7RWHSKTO/nfS
5Y6TB36AHKVuznsf+eyGsBlQHOgi9swLZnc3wDp3zHawZIJQ1oFXcntVEdIpDAbPWRzUEiDJuh1v
ZgYQ2OSpdFcHCSajn1r6TTR8r6swcUTsFh3BdVpG8Fr0AMysD/+t873gLj/2k0j2rAkJADRQN/0h
uGlFUgVfhwAnTfA3S3iMX8nEaXAj30aAE8wH7IPDFnQJVU9wUuZ0AC4lCPRYHybhKudXkHWOD9tv
uM72j+d/3UrE2jk7eHcwfRkm6VMpI+fe55H4kvK2+QWw1PR+voiVuT+w6l+PXug0aQqn67BsdzLJ
YE7AxuHG01V/iMAdA4+K9rvzha3Vx5qf/RlMkrkHtA7Uckx7gLp6oGvI8ab0yebZaKUQ+wzGmSYD
4IHySSstAWMGBhtq9sDLwJIMANbeWANWZgf7CAbGdwa2i3JuXNh1uMAqlcYc2oiAt3O+sZZp5pOR
aR/CKoJXSpPkzk3ReDPiwv0XtAt9g8cXuFuV1ZaIbcWVE/7k/w1jBsv9Jpg6XHd1URXAFG0CDwYE
SBO6d5SKOboG2ToiKQzJpcxwgQ4HNISkQeIM2wM4BozELkOWOrKOxoiOHMBb2CzIfQCLMK94uqgx
bF2o0WriTa7ZF1zGdABsd/SQDpDBeWz4EdXIyDtfzNrYWf7+YR/JAjAGUtEVTwnur8S+hK3aNSkq
JBLkssm2jncrW0nfmpnr1nVT6oj6JsxqGXEY5CIv4rFl4OCV8QCkn3gDHk5Mx7DKQH3AzJODj+n6
FMjSmKZmzn+B/ekOx3muRJ/uU+q2wz4DA4OXMVBHyXwAdtFM3R1oLe3YxQSPyPXDXHNhimvfz9o8
uckTw9T/Ai0Svu8LiHR+w9GGgoUBIK3KGODFvC6PsCUaYCrim9L9UeC+p0iunHDQ6tvoQ3FQ7KCd
DfSRw849oFddXw7DP9Xo04R/cflQqm84tMAS/MBa6Yp/xUyIS/c1XB/KX7h6yTp2GOs2y95yZC6T
bzCL1/k/XojsmRO85PwSkqEK9PCHoe9CR+1r3K5UMEpNtbriHSwCcZNZgtnypYZZoX6GIRD3dgGs
5DUQiGCwZtdKRG7QxIWoAnozzyaJvsC/qfan3WA8A9atpw3AgbdVK3T9ChBVwq9057v+czh6ier2
A7h74IyhAeDDU/jAUD1nDrB/N4QA4USQQQTXmNsOJvH8C4xPveTYadK1z63keQWIANg/0ITCRmro
960nHYoOJnB30Ltw7JBq6KaFM9+DV59nbF+Wfd19wylSKBhZwvfbi2LAmRhUWQRpfPnG+FuZuexE
IhLhHqf16+mWQ17dHpC3qbx9EoIGfT6IViauP/aPH4Io7ZvEeMqtn4wI0h0yQ+l1yfGoBBpuD6QQ
0h/Pl7MSrJ4VrJ1U0pmBTr2JKK/ZMcczUPRL4Ql0OPhzXlxkxRG6nhWtVS1YVZRD/aiVJ2FqpWCx
HotUOG/nq/HH0/OTid7OJQIjtAVXtSwfgQINe34qZdFK+loxCezJXnGiBpwhBqJ11eD50oBGDpok
pGJgNbVaXkGsBqJyPEk+5oAKJ5zfdLXk1QOoG8DOtFhD3Bg8p9y7x+nbZMcSHInkVw2HuW9+Upj5
NsS7NwStMOkFKUXgbeVJhFNKfxB3Ssf7RAFWkAE2Kesgi30fzK+90DDeH3dV0Kf0dTK4UIUZVo/X
yaEJwYlfgEB1A95f1DU//aVCT34JK7Bf4Dj6JXx6O1iH70DWhCf0Cbs7lt96cKBJgQ+qpgH+jG0G
IhAoG02v5v2AtahLDy1zlimnnbqujpOIgdYCDonJAUihpNMgjDk5SG0eMrNu4PvS9HipQ+rwD2AN
q7SDOmEevUfwQ0h6Vct8Vnug6vAkv0fSbABIUOMg9SZOS1zp3fhhHXnqlPCylGOMfDK48uuiFqBZ
N7xznS+0aChszvySdSVcEXC9UTu3xHcTpHZwmKvAYIuBnvc49IMq/sU+WUUPyLhi/H3QEwk7tGbk
gofMiK9hfJpKD35pbQ0iS3UlQNSsf4TYGLnTPuMylMEhKeAm0V5Dpg3/haCeWHWAUrc3bTwPAfDU
d30Hjk/94HYNknrABXHDfiPMPs3MDV37NnLp7jnvMnLT9XjEu8mjYWK/ML6yEoYloIDwOJ8IIG67
oZtw+I4Vxwm3OHiqK9TD+RBZmbF8+t9lGb4KSGaFifwtq0FIg7kGnGDHuiJ6o4pr37c2wYAmSXD3
hvkWcq4k3CXUyfG84SZb7yZr37f2vcLzqS8ATfyGpDiw3WEgB4h3LdtSXZ9voJU+8qwGormTBRSz
06PIMeWCkRLtJI3u5QwpC/FMu0v8ytm5jfs1EptZHGuFWrUaYfGXAuSW3WVR336hVJeAFEvHpCAJ
+yLw+TV4gH4i9s1Qt7hBomymI4O/YVSm2cadxkrL2hmAQClVFPiPHFzYNuvucsBElmdHbabD+ZZd
OR/ZSYBRLkaAdeFmnUPjwf4tOjcQLzUoiupn0wYsnzBh9qHGOgd3c/X7fKFrtVp+zIcVtHP6IQXQ
kN/OzcgXmZhygtiQJLlE+Be61Nryt8XYAtHttk84RnDgh7KU7RyXDcnGDuBP83+ypNnJgJjEAwU2
LvtWdQDwBfcmCzs3BB+VAtpyAN0G/qDXJPJbB+Y4QH6BuDiME6R2JXBJAUh0AXyXkP0F+2FxZdwa
IMa9Av62B0XVA0H3CrcnffhW9MFY93GChSTKY4Btya8RC1AmDyrIgJ09Yi2AMiqmbdm1Ox4BxG3A
hBuRwCaTsHVPvqK5OGTIFSI3FUGWCjhq7RzOG+2wstG3UxZhUlGHCkDNb0xyLNcmqZAQG3NG4LsY
czobccOIBGH05LS4X7p1ccIHZPH8IFrZhlHvv4MoCQvF8V7UPoHd2u1AIuxOU1imB5fhThxuL2qj
nLXBas09bNJdACVm8yTbEStiVkd3TlTTjZe2tVpYUzNPsZrkjmBfWFo7R7wTfU863MnIRhSAmauf
l7WVNZUlRowwIyLsi/bGagdYONiftCUH+JedcCG7ZZv1aVMFwEL+t0vYAIcmmih9XzY0825Eh7ve
A6+Daetieq2A5e8fJg5TQKCNu7LoGVTFYMmmc990qaett8K1z1tDqq8xHZqijp6rNCiuI9Bt34fM
8Tbm8k/XE7SONZDKHqb+XluWN0LVsJBJx2+Ddw9Sz4mb4Qf2dmSfmebembONRXNp9b8mKZRnDS0T
kRLEPxH+8nEeusERUO5Bfh9+NsAFbGws1oqwxhXAOB3JSBX+AuHNv67nqDi62sEGuFZbbx6fO6MH
f/m6sjbLM+QKFTdI89gLE/zL8/rB8AeYOd1g+/mD5MGpxVasUvyaBmlczOXL+ahZqZ2t3u8Ho00E
OsYb3oeiDqzxsj7gsJHvRdA5zv58IStjzrZ/JaDIG7eN2C9kJ9J3ICqHr17IN9E6a3WwlkLAKkTD
pBc+K9m8ZzTN9lqFbyEykC/8/UvBH0LSlyXDKpTz5yRPzbOpyVVTyfr7ZY2zNNqHj5tOYemkXL4C
Ouyd3NHU5YIfTbYG11rjWwEvkKXJwskUrxCx4F3V9N2+UNlF226MXCvgXRM0clZT8YorWoAI3KzF
s1gzbTS8u8TxJ/FtO8OLDF7CxonkK2kLAJRTtWv64Ro8iyz25vGH04NZ1YTHPmN3OWaZTm+tJu4S
3p+VbIV9B/KCMaMuXqH3esXx/poT/2vWqBuJm8sY0o7jANpiQ8r3FH88PxTW5gFb8o8rNpq7TiFf
S7+/xluKiYMSN2gOBe4YGkmki46/s365EU8zXBNidigSc2R02HqpXpm/7bSAnCUjfN2ofDVdc5/W
ZmcKBqu0tPjp484ncMd5t7Qz0nMvWbUDoHit0e+OtSk87d+nvvOzKqoHaBDpIaHQ8PtIxj3frish
YGcKkLROhSClutGakZgleohhK3jRKwKqYM0OjptAAuqi00SEy520cfgDQH9bPjLuyuxmG8xLPU8E
1zbydarBNF+Gg6rHoxr645+YULm3a2rEQ96yYVfM/XWIx3Nc7b5AZbsfkP0YBzDDPt+Qa7/Fmktc
5N/VDinZW4oBKHegiWOaat3O/T1U1Vam8Voh1pQCEI+ifNDefdtxkJBFanZi9sgpLKtLbk/RY9au
IeEN4PVVRO9BGXnV2Pt+KUrkrl3WRtbEARdSGnKgwt/QH0N2M8Ex5Jg5mU8PmQFnd2NXsjKkbdkS
QWauDufEP1G3eCQNhMZdGpALP76chT4sSTjUgYcFgNUJq5yPs870Wyads/Hxle61kwk0Xt1GB85O
J+hC612bOz8HBldSRTeVSmslWPuBIecMljUogXp1EiPhBQn3WPWaUnYbdfj0UBhwW6uk8bIGNTbz
T9ppTsy/oQP7XoWABybpV8g9vva1v/G4/endBUpa+v9DV5iK+aaeAv9EMD+2cNJFuCU73Kn+SBj9
13B3d37ULm3zyXJnS5SMl/eBCUv6m3kMb63Q6taxm6f+zocm/EeCRICNHftaQfS/Fcoa7XU4qsnX
sTHl0cwwDeh5ZWJNsXWYpy1fwLUxYIV41+JKdq4nFBOk0zUTxXFgY32fwJdrYwysVcSKc9KXXdgx
St6KLA2iuClgo9Pipn/HQFX6yjios+e7ZqUqtlBp8MZJp3NfvMq+6a+1Z8JrCi57HLabLigrs4mt
9olw2agDiWUfyOX0J5GNcxsM/YVzlS31wa3pgLuqjrzhmrs7MQzemyVILmsdK9gFgBIk8VXxCghx
8Tg2kzixJih2l5ew9MuHEMRbcha2jZO/liNcaATOr9M06hPARO7GerQS5IEV5GDfZENufBz0R3kc
Jx85vMYFcjs8JbNTxzoYfp9vrLV+ttZvGoAy0bkmehOid6+0dojaKYjgtlI+V+ZFW+zSSS4S6XnR
WwcIy3F55Y2VcvgN9xo4+M1Tsp9kP+8wGOjxfI3WgsOKcwknTg6bdP83jxh7rqcBMMcEywkvii2o
y1oRVqAn4xS5GULizRmZuho9Jzo0nlIH1GJLhLzSL7beBQntrTazy597J5Vf3bRrSTzjvwvPgLbQ
ZSrgFNdBjf6GznavWqbCR+aaLfLK2q9fhvWHAIF0r69c+A/dcbcYv3NNqhJXvJvS1pX2t8UtjhxS
zxFz/krm4CvxYR2RweXhRIPG/35+EK1VwIpwCv9+OPZN7htc0N7mng+7Dgv7xghdCW5bKeIT0qch
z/07UNP+SSq6Iy2uV6gELKpv09eI6K3oW6uGFd0DnwBswMv9S+EaoY4llE3zfva4v1GTtY6wlm68
b0+QfaTOWxs10U0SYmOrPbdM4z7bdMJdK8OK56jP/TrXg/NWwxT1K+x7i9iF98A9hZXFxsK91kxW
PLPJV1wMbfLG+7545GPA/3GycUuIvaw7n2ykbJ/aQajQdebZedN9a45ZrU9Nh4PZ4GAHCtOsLeHE
WjHWFj3vWSHavHXespDQXdKqYN9GUu1F+//z60UWNAG3hSYVqf2uaN3xxeRtQwDQzJP2mzN6mzZ1
Kx1uK02GvoEwQEjnDdDOb7BsyO/HzGn2EzF8Y2u70t+2xkR3XmDqavBPwzS3v+F6wJdHmot88NBA
S6kfJr/cncNynHnyJlo8bgTu0P40YwMHfiDUNq6F1ipgxTVXhkY+YPfI6QiS4YrA6etfPMaJS14S
UQMrrM0EQtk0Zul7k3viF6SQ7KprgIE/P7eu9a8V0MMIWDitgiCPgcF1vZ12JG6XkHd4ghZkC3Wx
1kJ2SPd+W7G0B790wm4Nd4IOwA73TmiqeetZZmVrY79SyzSkVdXIEEXUM33uNYyGqja4S6Ehux4G
lf5TqTy6CYTauJlfuYqzX60nyNWgaw6nF9wlsbu6dnO60/ls7owxjbgrFa6CjukcKShpuilp2L6Q
cKTamCRXuo1aa7rQY1vz2UwvusOwVm3y4IDDe5v1YquElT776wEb8p5MFx76LFWw2SQcjBjcYW0M
6rXuWur1ISxNl4wM4lLEjAkLf97LxctPemNxPRQgGAWAlEHS16vgCNVr7xzOD/a1Plvq+qHUqYqU
IZ2YXwATPjp8vgqal8KvT0hEPgJCeeMF3zWtN64GVpYA+3FYCxK0Q92n7ynPoyOJggMZov6+VNUd
oBDF/nyV1gaCNTtEYyK0DObkrXfBTIYhaj3txw6yKNjllRdpdgNOrUkiMsg4KNk4vSCvJogduCjH
arl6orS7cAtMrSliIrNUs+86uLp0gJGh3iB/MoIqnW+mldFsi5vBeuWulFHyphNnlsc5QxU6Lwv6
jZG10g226205p2nu0tSDNwykhAfkOBQHU+IWoJ/K9/NVWCvCCnnkEJKmySvnLWcd/zEupxs/xJ1J
mvmXLWS2762WSYtcSEjMYlF7Q9ntEtNB1NF7geNt8ZBXQvDPNfqHEJSjhDKjDugdhHoPFZXQGuAZ
HVpPD/QjvNxUYJvsRKhPczlmz5e1nBX2Le5iO7DeojeeO87Lwn9pi6T6rnV5UeJtwP+kvnyoVZmn
bJjqhp/MqPayDQ4a8qIY+RDHOcwuu0n58yj1oQzOy9yFhjR5DnH/vk/Bcdg1BOaSSovwwiix4rzS
VdhVXkJPSEeo0RXYsIbhpjP0yoT45ynvQwUI5W4rYcb4Pomwf+hN6O3zwX8t0x78gGjYXLlWAsU2
w/Uq6MEd7fC3RkFTWvs5hlYapvssY9/PD6iV2eQvN9y8G4Np8iig8ItJA4VjX0c3zw5rX7cCHUAI
B/eJhuVxJWGTMRAsjZxvPVittc7SOx96QXdhy6KZJm9LHEiF43paBnedwLPe+cZZK2D5+4cCoEMj
BIROekqhrt/7DtJPoRXcR7N8PF/AWvssf/9QAC3HtoAxifMmBjyH7pFTlten3MztFuBirQBrQ28m
DzkFyzWcVIHn/OZj0Y63KfbEFznrBZxYi3ZFeulJvH68NKM3XM2yoNdOvoUlXIbJJydcYgUxS3LQ
xVRP74Rq72WPR5WhwlMjS7qD5wSnpg29y05utsktxXY7yipH/KIih+a9SmdYl0WJGfyNXeLnHfGX
xa3MxQQ/sbZ+kWNYvYapnDtoQdWw9Ubw+VANI+uUXorEhW+BE55IKMUh8aB64wUomtuX0593xl82
t3KqBInw2HUawM/Y4/aexiCYIt97wPv2gMQTqNS3yC9rrWVFtuTUpLBiTt9xX+ZERyg/g+xuRr7P
Vm7hiujiL8NbeAAMLk6L/LTsn2GZfGMSuLKL+q7EE/Zk9Kn0u6ceGVZNwq/PB/vnB4W/PHD14GOT
GbXpO3ikME3D+ThWg/jSqrl9LJNGHeZcXPcKCT0bJ6u1VrSC38cy1bei5Cd/dhmIvKKNa7lpBbL2
dSvyteMbARMQ+rK8C4MV3u2EX2z1z9rHrcjXmggv7BnuOgpePmE3rQ6u56XfzvfEWrDYO3QFwkwT
ZVABS3f+DalLsvcNv5/TTSnfyu+33XDZ1HqjEI77oqnOd8gaYzfIPvIPF/1+W0pXzRBT5kitOaUj
tPvMQUajyXHLO2fRP5eVYC3c02gyBfoSOleG3/1WInkZQNiDLt3peFkJVojjmlowXOziildAye1M
xdUy/J0kv2xl+swP17hN1Zo8Ro548286FsKPdhEscqdxf74Oy2/9e30KbZS69iPkzbOBvlQd8oew
jU3iySf8h9fMv3Pt1RfpPEJuxXGKLFyZiEm8w1uJxbhV5vtawR5RTTK9sDesYI6IX3WiKelL4c3Z
VTnJ5hA2FT+U9bDFPFsLCSukywr5q/CWzd4HSfWT3xTwduyTajqd74uVmOZWTA8w1ShJlXinZcS2
hPzPD6JsFwWY9M4XsNLZtmJuGH3kBYiGvjTGe+2QF7bzA7g6FmAR7otm0wFzrRhrIRfgVHpw+hO/
dKJeSjXk16ahz8CTFdeBKcRGf690hi2GWxLIeKsjnseEBy1/LUEol89J1m5tnVcWO1sIN3G1JP42
0K2Q8LvGxvHEywh5RjkmQacffyzpqjvk0FVv53tnrULLsPiwk4ZMemqitBHvkaz1PvD8Zl/kebWx
dK91ylLqh68PfjHB3a/0AQLEQUDUCf9fIhzQqyO4O2Sm3fJCWdlj2d65cyBgBBOJ6qWW43VY6LdU
9Nj+yPHYw9tpp0N12TtwGFoBrwnrkbxAqxfTjFB5IyU8budmKwtwrR5WrGcRZTkTvXjXdS1FTGQw
HGovyHahzqMvrgidQ9ulyWXLYWiFPszBmgjzNeZHKYNrmoK2C2BQe6yBddkI/pXZxRbBSeROzhTn
+heI+cb82JZBcRXmYw7kBqXh1q5nrRQr9ofMzRM55OGJdkGFLXZhbkFlwOutADP9ojj5SxMXOEHg
6tJ7QQJwGKcOGAmB7MT+sq8v8fMhTjj2rtQTif8SQPVhfnuE9sFNABPLTV+4tSZa/v6hBOLxTGUh
3IHhRKQyPwaJ+v8v+drrbC6ajePgihr8L5ddyU1gGinVS1O4z37PuyNyw2DklYCAF6ZQdg2ud+sV
OJG6XmWeKqamI6Cn/1zWjNaCj0M68iSGrnyZVJXtc65vgohu5SiuzJR/+XfJYUqyMWSnMq1/6gYO
/n00thsNt9Y9VuBrZ9R5UIOYCpFXGdO+TA6LerCAgdVFN7t/+e2aDI9FtSfYi0aGxA7vxd4NEqAv
3KTYCri2gR9FIZR6SUjX3CI9VT9dnMIQ2uK3AuBPpfDW9gJh6gQJYj8PSM4v04uQy0Foy98452oK
ZpK/J67ChTDTRa9gwA67z/PjcqV3bY+rQQuvxOVX+OIXCbLL4RQbLBn5pMo3ClgZm7ar7ljDesOB
jckLNy4eGx3PYfAygKX81fkKrH1/+fuH2aN0pnEacsxPlHteeaRQUOdXoUP8+fmyAqzIDTyFY18k
c2S66fE6c8MOiY5ZtzH2V5ZVW/RmQilhWxLKd/igkiQWoYdXRx5WfdzCOKXcOSEw9v1Cdbxs2bP9
nqJ24kyWlXzvYeAfg/E3x15B5zgZADU932IrW6vAWrzTLg1B9WPBC2FOfV80aejfm6iZ/D0cIvps
V5Rurzfab2X82uI3SAb7ULqoznKzGPcD+2cSPoybafl4vjIr48tWvxFkAMDP38vfNS6u9A7yjGTc
e6ICB/t8AWs1WEbGhwFc1w5M2jLKXjxU5kB98zREqb7ifXNhl9saOL/2B2zPPPlepck/ZYWZlTne
a59i+3m+CmtttFTtQxVoIosZZoICZqsmqK6qIoD1Tgh/gwu3trYMzuPw1mWAWb2TZCI3DkTB3/hc
5ZekGMMD3YrwVNehp0Exea8wML9NuUYclrmCQUqaXek2vwg3hXLof5spwPFvcoLCfynrLG32bWrc
6jTqtJKXTVW+tVRTFz5uc5Dl73A9SQ/Kr2qwaybYgZzv5rWRasV1UCm4EZQNe0m8lj/qrqAqzkY+
vJp+mrYK+fwJNrQlcMzVXljARu00ZMV3OI2clpQFIqsHPYQPpjNfeHuv0uHb+SqtjFzbEtNRTQhk
wZS9B01AVCz6oofRDR+Cy6ZCWwEHq4su6F2/eKcTbb9UA4NkECb/JUgkb7nTk8Nl1bA26fng+RKz
qvfy52m0maLxxnRpv3FUXmskK7wx8Y1ewXL5zkMxz7t2bOcxTkURXTaH2yq4lACVMhbSe/F6rINV
b45FVpo4LDZBb5+usv5fg0rjYNqUUztcSZ03MXXUT912T8uGHzngu0hstdSnEYJyrNPelJSeqQuW
pDFxFL3184AeotkbThFM0K4u6GuUYa0Xk/IzCg8BegRm45R4LDllQ0A3ZEGfdjU+bg2ksleJD09S
75ZMlN+Xf3abdcGzh/O//dPgxuetkZQWcGBDHgHaRzO8z0gyHUiT9XGpKAwXWL8nZbBz0qi/dQig
lOcL/XQ7gkKXun5YnRjc7FvRJ/RYaiDmeDndiCAXx2FWV8oF8+l8KWtdby0iwEjloel9CsuRYlL7
Lpz/Nf7sxCSkdXjJOouaWAvIIODTPMzjdJsEbvujCuV0crOg25p61zrfWj5wdmlHgTXqFu4OeEhp
w9KVB0cAhrnRE2sFWAuISBbwQgG/PBzFXb4zUFLrHS/D/P18H6x835ZZAgtT9mGvvFvkLNDdBM+/
I2Gq2lgrVsaRranUoPzh7F55tylT6dEga3fPU3iMCx/03zB1/3e+EisDyRZP0qY1BXEBV0tHpXZV
qt4BNNZ7j4Cveb6EtWaygjzVRuLiq/ZuE2PeaD5Mh56oi2yN/dB2/jGqHHSTOe5tmZTzl8EX8n8F
nfTGk8DaT1/+/iGWJxNwBeg8fnpR/cR0G+znKEk31rm1lrdCeILEj4Mw591WeXKPnF4kOTFNdzku
7zckA2slWAEMcF7llsCnHZcS0uWX133wOvKWXjZD2FrINAwd9InA/K17724qgWWBbd1w4cCx4lem
45x5sDM6lsglRXK1NLGXAq9w0bC0VZB4euMyiiJ6y1rVHKQIoSentdlo+pWRY2sgKRv4KNyRHo2M
QNmiYRmSnaPlGG00zsra9scq/sPQhPs4NRzeOBj4/ZfS857h8paCBZ5dL3YIfpfwuCzaIHaTcGM1
XRlNtiKy1EBIqSyPbief0Xxftl5/qmaAkuI+D7eINmuFLH//UC2TCzY48ItNcSaSXiy6IbwWpVvt
g77Ux/M9v1aGHdUEWX9ew9mVrnABWHEMKZ0ygGbnzbTulR2grYE0s6+msXTpEUr/J1+4HtA/DAtb
FTaw569Qqd7rpy3O01ppVpwPVBGVgBJ3ZPg66+kz0166S6X/GGRwwfASvpWPtDbqrDWbF2yGJtVE
YJUFwS2JMrHTLcb3xItHWQSPi0b2jRk8bMGifWOTuLIQ2lJJHXW12xQqAijLsIdy7iq5T5J5OsIn
XyfHjHRboqGVgWGLJeH3DN1OlbpHAYPgOU5dgBRipmZ9N85p9fP86Fupjq2XnArscktS0qPu1fg7
xDLwpeah19wOKRgf94NfBhs7iJU5iFhbdyQvczGOHlIV/IzfpbCuvYOL8q/z1Vj7+FK9D4EKGyOa
VSOQUEiYjm6Qb+LsEjhtbCwsKyOaWNOANNyZWoJxJsTUFHDILMQDx+MyiQnNyGNJdJXtjEMjb3++
Omtdb80JdKCISo1eMUOFy3XcRw/c6W5Db6p+nC9hrcGs5Z76FIr1DJArGYB/Ca2H5z6NXRR2GzVY
+741CSR93Vd9paNbHmT1T96G+f9yQ72r879+rX2swKcjri0SzJtpnCYmu4Lh7jsLkRg1NuOWd8Ba
Bazl3pSLGzEPcdIkWQsnbL/edTh9bKyXn3+dRcuM9mG8wte6l8TM8xHXb+a+zyOuY+0ll8Uas9WT
kHnCUTHDeo9Qhl9xJSbqPCO1smov2lCwyArmCu/hCdBP/DZppfPMpA9NfcPxvnu+f/+s4n8pkXwW
WfHMOGztOz5kIi6N+5Um3RtynuAHHvqvflkO+4TTJzghP01wS17cbeZQXUXcjeDvlk7Il++PWVY8
Lv8//4PW+suaASa8241pPeP3VCllcdmQag/398t2rixaiv0wHLiT9qbAyn/bmrKIaQZDjwyhvzF9
fb5Msj/W2x+/HiEBqRY0vGW+Ko/M9NcVEjpB94YjUhl0B7i03/Xzd8DitwDTn68qzDYz9JM0kj02
9sc28/PfzM/+gbNAEA+sGO+crtxylPycX4JhYs0DLImGjIwZv2XYdsLHst3TNiSwfWju2YSsBbT0
61QE3/Ev4VEr+vyqB0wugyxWCbBHz4+NtcpaM0UJMEULUyHvCJCzudW5QCiXc/U+j7o+hLmbs8sm
DVuE2dYEt4+Vnq8g2nk2AYxMVSq2LopWRritwQRgj7S0gCFg/GfrnvBu2juSbz2LfT5jM25PGO3c
4y1hQgAxODJfiVm9aFmwg2j814u6gS/d82GU6xGq4EXsLmK4n18Rl79MPbYBeQSfnExvJWKt1cOa
CBws+0b3cyNiwGNF7Bdw7RvVu8c307BWhpMtwmS8KfwRqyY+zmW1LxuvBwAhuR+CPvkWunKjudYq
Ym0AeFj7qm6W5jKTxDWwL67HhtzlIehx5ztkbURZW4CyJk0EKgRKWOZvAYfxHU4ZF7mK+8gR/G93
V9E8u8gFWbq7S4Z96XHwJOZgo3XWfrsV05SPI+wIEnxdCFbey7ED2ddsPnuufN7WXsIYeZRmApod
R+RRX2OvDcV23W/stFdGkG1FSIuWJODK+UcmcRjCXd2VDqshhu3qA3i7h/O9+/memNmKSz2phKii
9I+TZDDIbAWSkYNH2K1/k4Xz0mfBRjlrlbHCuvKoM4bdUk7d3mvZH3xAb/So77thUw231h1WULMi
q0g6DP6RJkl+SGAos2s65+f5hlqrwFLoh3nJtCR162Lyj5U//x4y9b6chAET+OrVw/6yIqxYLkHq
Qfb+jDbq+TGBSSwkANXdXIf1bpTt2/lC1hrJCmeWa2r6yvePGF3pvl24yiDbbzTS2setaB6GcpjB
kPKPadPVB/iy/8Nhnb7RPGsft4K59BrHMVAUHAWSi2MBOQ74F1vuBitxYCspByAwjOM4/lHz+q5J
up0cq4fFqVv3zVs0Yz29qPmZ9boGyyRT/B9nX9YkJ85F+YuIEEIIeCW3Wm1XVba3F8Kf7RYCxCaE
gF8/J3vmwa0ukomMfumu6IBE0r2S7j2LirGMDKlh1FHNP1r4Kt/4cGd3ZjFSKclDLCCCH0wMe/VH
bJu3/XIngimhYY0GcyPTjABExxaUhcL6xkztCgoyO8L5YSk9lJoknm4oSkwokg8bP35tei9r6s/o
zZmnpOaI3tC+cMCtUqLKM6AGd7RVu2jY3M9W9mNXRnCujZeZDkkbwoUkZcSDZAzUKvbFbG6qkXAX
KCk4/CKWcQ4geFCdy0aNqVcBanXbJDsBbPpAVJYjO0gyQ0MeUkR3AfFua05w7kQw2nIio0uH3OP5
wR4grrPiODz2Q3ILJYVxFydpy26CANQSHLu69bGSwu/zopqn3E7e6foArSwkFys5w3JLypoHCLH4
k0X6153ds2r6UYJqUflbon4ruc6FTPLMeOMCQc0jWn+fNWStdlUPs+nr37D2cCeSmyKcm6mjyNI1
kAQGF24cuTYFsVciwAVL2pAPoQ6xC+sMbj/Ywop4gNrXUs33/ejlw8aBYu0jnIiW8GZhRLPgSNvQ
QhcmGnY38sywjpydmHu10ROb2DHO5+QJNnfLi+1En05FH952rHZBk7LstN/Cve3IIU23m5M8SDWJ
N+JgbXCcMC7zqSpQmAqOWdhmB9MpA4Xw+udty8eJYgUXygX7DB7ulTqdewiW1P7846aHu1hIHc2z
1HrEyPPmpCRYBhMDafi2hzubLwcdOYGkOfbHBBIipYHwwuzJfmNFrqQG1+ty5pXuMBjBsdSe2Jt5
FvewvxF7uJw1LxmOEeMI4Z3bvsQJYd6XzIzBwI4ZHOk/kBhc3a7tttbmSgizy9//2C2TqmvLcPKD
I/zR4KfKI1zMKE7TNsxvkoth2FH+/QqCDngFdevgqAZ0GMH6EdDagPPhbcPjxK8c676DP1BwhCDj
gBsTJprU3rfbHk7//dM1YRWlPQGBaK7tm81FnUJt98YDoot/nDmkNQH/hu1PBJ68bwea5hJs0eu/
fW1mndgVhQeIj40RuxFqH/Bnmh/I5QzKimUDiLqSelzsI4UlZxgvGfLa2HyDDLjehXqzwLoSYi42
jbKKW9+2CLGGv0oQvLO8hfsQ/ySG4gyy1UbdemWUXHiajBI9ZhLLx1QYJTOByBzX6mdRQbfy+jys
jZITv7ogtMZRKzgKS37opah3UQHWzm0Pd8JXGDHRuhHBsZH2q5ULT/8/Drhrv/zy9z9yg0hYLiAt
BlTSAH0qUdY/405toXrWBt6J23jMg6CvZ4pNHZcAAruktNPo+3p2kwq09vud6CWTnnpBkjJHz4mG
OxhT5qd6nH/fNvTOxttkNrRBW1ciBdMewLmL6y5ym9zIa5fl8U4/JXDC17RyrupqvDQUxzdat09Z
W75mqKLU8VZ2e9+CA6ALp6dF4C25qGFcwHABE1OchScj/tOYsWz/ZiILil0UZsXPGWJ/y6e5DvJx
SmEuGkfFx7LxC5nvhqQr526XtGROzAa+dmXaXOAaiYpCaq/Hl8MccqdCOFgEdtNue+3pl3zz56KO
ejD4QuYfO9I/l5UN9hMK58eb1oSr8ycjUhCeAAwH1NQZ7f/qkAe43d72cCfWMzoRDvavf7zcpqgf
AsVnFnO6/vCVcHSt33oJIrFiOEYOjbVpZ4cwVRrHvZLky/76K9ZG3ol4VIRx4Ux6/xijrBaIMNxB
fuHG9ix1Yr1Red1I2IgeS8jqpZy19NBmQmzsEms/3Yl1M/LcgiriH0UBwP2sIU7g55tU+MuZ9J1Q
d+X6GjFKTKTxjyaZj+yANvaLKfrnCO2iQadR4uUbK2hlkl3IWpwkdtQjMBciE9+bAaIjNoAped/x
ZOMNKwPlwtYu1/626WKU3gXOerOlzb5YbvOjA0zViV0d1J2fXfA11gDx6EPXdkqqLQ732k939mkF
W2JKaoUVpJtPIgDZofAyeX997a9kc1epzwxT4UGHEyNfQnRi7spXXUOJLNDJc9WSLYH4tU+4/P2P
3JZxmHP3ssNbKGd/MRDgH+N+ug0gwl1M2mz8cdTgHB2JGu3xn+Fv1fC/6wO09tOd+FUDLgnQR8HU
5r7ekb5hh2W+jfGFhePEr+joUmg9+EfedE8lh8GsD72j/W0/3dmpNTSc51EhORCYZ+7g5tN+WCIa
bOyGK+dgF1PWLD7LeliAwksSEDnG73lM0E6mv+HR9VrN0W07l4sqUziKtZRdUgNoGqaIql07bZLy
V1a/CyQT1eRTmO4mqIT7H2df7WhpPjQ6vtumsqysH+JEb4yeU1n3LYZpsQvO8MPA8n2VtPb1+iSv
fYKz+XKpRD8B5HVsNI54qho/0Gg5XSrKVRVtdejWPuLy9z/iF/7ZWeZlMzYCj+gPMIdqL8wMtCg2
Jnkl/xNnB4ag1UBqqPEdgdapdt1Fok1m9PeUsS03pbU3OGEsuRAgrwQ+CkZ1D2gnyr4+APvw+dho
867NgxPJzTRPqHPVeAEzYSoS/tT445FK1ATjYEqvT/baPDgRTdoeYJMSVVOSJFDxHuWvLoIdxvWH
v7/bhy6QzFYQuokHHINYHT4Q+AqLCTeepgEcyjSPQxF+r+ebZE4hN+RUwagYBtMFHT/KKG79i0ls
VwZJWoYUngloT7XdRing/XkPXXQZjVVDPYIcCGuJv2Ro+EMCxkMtva0N9P0pCV14WQxV+wXiM3hB
K5OvcdjkX0Au2qoCrD3diW46VkUyUjx9nmSTlkk77raRCWtj40Z1aWsrvBaoYAFcokTBdq/8i2tP
ciOPInTxYsbkC8lUicBOmN1BBMWH6PN4G7ASQh//TkuZGkAUHC1iri/kp0ZfpN8N+qbX4+H9iA5d
RJgibNAZHASOhISPMS63MCh/uXTbbw8DJ57jfvHwBQK1BlT7UzFDfV2P40s14Xh6/SPel2thcOf9
9xjJfLHa2Dw8Ugpv8MT7ZpboyFsA9y7pKfF3RRi+Fgt7GHKAIFqIAV9/8crKdUFg2Tx4ZQvf5KOd
PUx6C1Rn3spftz3cOW9nHfO8SoXYjy43cWlhvAEEb7uRZVfiwoV/jXAIrMLlUp6JOdpfY6y8x7Hu
YAF6ORpf/4K1dziBLZNW+6EBBagqyBlWLpDia+v7nta3dVFDF/tlC08PCfigR5ZXapfZyqQ+rdTd
9Z///uEPepz/XlWNRicb2DJ2tL7ZiRk2DHq8UDToJ4/gVrW9ra4tIzfEwZFuZN21p3IpyR3JwWaN
pnxLCnttFpxNGxAj24deh+Aol06fGo/mZ6J7Lp8qk+ubrNcQgk6Um3hKFM+W8JgFtnmaedIvaU2U
2ILIroyRCwFr8nhs0IVEGlzm+jDjSFPKTdTC2sOdnboB35t4Oc7ftDfoEdLok102WTcrKdZFfs2g
BWY0r9qTYcGXrFmGjx1qu/t+UGlOkq0+z8osu4J7smWBGogEhD3JX41Ek5wCuOOFRByuR8PaGDnB
rLmJ6j7T6JTr8Leux6/0YgB0/dnvnsoi3y1c2JYHul1096aHshJ7KMpG3WNMO6IVXChJ0H9loH+r
Q6dlG0/pEkaD3l9/9bufhVc7WZYGobViyvs36tfJ31xPc7SvIWCwxe5ae/5lVfxxq9D4iHwsaPwi
qii+LxuTfVz62/pv+PXOpNgISo5S192bDEdxb3XenSo+6VvOlXj65Zv++O22HywATnEOfdYw+Egh
eAFXQg/7UA3lyJ/Xx//ddYt3OEk2RpXdG7QsXrlphu9zsrAF5kP+/PdAmIhv2YjwEifB0pIOUe01
04vlTRvB976HcwYcKES7r7BL3XSNx2ucTMvbhYCeMuWvtGbhB7QMZpIGcFQ+Xx+qf2b1P6VKPN/J
sbGZVJLDpvhjNhD47zRT5s/kHhLDA5oFFlCE9qkruD43c5tNgBH7jZ72kTJ1NaWGFAEP0V5bSHVC
t21pOrhsBxWIrcuCC8RzzoahnDbqJisB7dZN4hBCvticxatp4GQppPjCp7E+sMTyNGtgJtI3IYwG
Nhvp727Vke8WUCxO3p5FIL/OIaRTdIbtWdYM2FR/aHYUCiHpWN1Wz8LLnJTBTdmiooiwgOB1Df+K
CrzJFGCcNtlYrmuj5+YMBQ5YVwfkZQ4kDiCA8tY6Tw5IwGBppPkIBmp8tHLqJN3VPAPBpqhzWt4k
Q4nvc5KKMXA0BozOfwFXrJo+zBZq+PvACwJ2V1ehrG6pyuI1TnaZExRXLE49b2SW3jclwxlMDWnj
6KGZl56kNcoNW1l4bX04WQYeiJGGNxh7AQUGq4J55B746P81haUvsR3/GgYc3TeidCXju5YIplha
rlQdvahGieYrGqG62ZEALXUNiGJFx3EfK0HmF2oaWN7t8iwoa3bCKA/FnsW8Lr+Cij/qY5BIQHF3
MQUd8CGkME7bQC2t5Nz/+Co0cd7qpvbfyqgdU1h9zQe0hqYUQtNbxbS1VzipSrJ8BBNjad6yynr3
Mwyxka/A67vrJYz3ro/0++9ANejf2xOGtWp1VrRvkgq9Jy0SbTuhsFz4mz2b9+eSuCWcuB+HYKQJ
fTNI7i8mhNBX4W3KX6x9gJtIYHw+FDac38BhkQc5NRxqmUocikht6SSs7BnELd2gsewv8YjutdLo
9Gd2pLuL3oDMyInQi2o5/iP2RuBUOuwO2Nf3Kg9+//MvJsNWX5BstyCXbkTHu4fhCFZh/56zBiQg
P8uT+S0zkByOrfmqAGJMu5xFaRLeuPxgI++8RlZQTe04fSMK+HghhuQJ7qd8P3a62qB0rk2ek1Ky
ELusDSP1Ftcd2cNDDOkRuiu48IzZLLdM0dbGyzm5NFUSLVb42Rv0GwK953Pi0VRrCPmkZZRrc8Cd
Pd+iwa59knN+YfPSNSGvszc+2A+8QZ8187B/DjXXd9dD9v08TBInLaiEtWVnTPZmWCOP6lK8F/VA
Dpd2ytJBG3yJ5i3638rXuEWhJvYnvpQiewMb/UfHluyUjOCI1gkMza5/zUp2cMs/qk38GQ7K2Vs2
e8xPhYI97S4pk2LYGK61T3ASBLxJOI8yTMg/zS0VomUwgwu9W/pNQ/a1VzhnjThZiEponbxlqvPA
P0VbOq57lMKhf7LxFStrOL68+o9rhIlHlAHAZ33haqq/krKMuyRFrUYmYjfAU4Z8g240q7eqgWtf
5MQ+cH1hP05NeW6yC2Lmkl5MVPSQCrNbEnrv28dEwEv++5Oo8qpxhonpWXR9e86abupP0hCv2EFX
pfHSQCHPmKoiTzG0lnGuGYmEg17rVxtjuvaRTl7IRli6ALguz4qx6hFt/0+xbru7KrnJGAxf6OQC
Jb15SXwqz3Ff9mlj4vyhCOot7bu1yHHyAPM0NqKETa9ok7e/OsOGL8in+U065BFxi0XQoZnmLJTz
a6Pn6Xssm/bQM52fbwp7ly8YW7UY2lJ1zqKyKNNhaTKdNs1QHq4/f2Vu3YKREcEwJ0DOnS24uNVO
2AXbCVdL76d575stkfOVOXArRtBEnUVVdckrELbRvouT+i7h5rYzJokuH/dH0HM/w1lMmeDVgGLx
P3g66xOab32TFpNoNm4Q9B9h3f/eiEnkxHocVNKzMuavs+/r4qlhtq5PUuawkD2MAsvge0H8rvwI
Tfqpui/5EEk4S2deYg5yhmbeIRNlUJyIx1iyZxMIG2ksmeD3csqBikS3IoQtZdGF3kdcaJNEgE6Z
FBYk2mVWw73fQUafp7rN9CFRi4RzWAlCXjpH1MuAGRyib6MPDMhdXAASMgelpk82LFh2RDXIZruu
01177oq8hJSBLcjcpxK9nTJtgmrs7mdmSfsTBbC6PgBdgt4hqJEc/XU5JSDGiHJ6xFF++Dlnkcru
RbhU3+JABv6BtIkOjxwcsmgHiZrGf4p5nr3QHETdE9QHYUyNQ3L02xsEs/Cil235xQS6Tk4obDMc
BpOp4x+tgd7R/1QysBmC91xhc9MFWpoH5deB2s3T5a4GH0S+4wN4k3suo+an6tXUPnQexYUqjvr+
iasufNYY8elNQ++t7w40a/HV0AStio+xyRZvz8G+nb/xijbVqSmpouMBQgvZMO90V5v4WBrWt3cZ
OCImpbNA5w7WeWL+3kT1GH7iQbe88Aa2SEehur44iUDS6TAnYbgcyxIXy7Qsq0Kgsg6Vwj1LqKZp
PC2991DG0PqMhpTkcyePS9K2INxfWB33QzHNzxZ3I3ZUqDwnLfg73dKBMVdQEi17GlVgVJkiCNUp
FoEYj6Wa1GR2Co6KXQCYWjOyp4nBX+PQLU3zI5qmkd91lCCM65BA5YAynBROeV0W6uMcz/FfpV8A
+DwFsv07JsOCNYH5/uL1S+A9Zmpclh+NiaS5b2AsXJ41ePvmUYox87AihvnLmJvll1nKgaWZN4Ei
PeZLHac2Zt43wXrZfmxM2bU73nqyOECz06on4BHEuG+HoSKpnMKm3fMupMmumUwSnPJITo8MRepg
11PNDvkcTcmTrSs57wMAt8kPDrk+wObg4Vw+YFPqyG7qTGN/tmTQw06gzYDyDzTXy1OweFL/bIjs
fiWBoTtPhVKBFSii+aP1h5DvwHSMcPkpcFuEg7r1sn1vanzihRnvpyDHqz6dB6GSHeubcVcozrtx
D4vDvD+GIwyAgIAfURKZPd5+08FFlnIxQ/UJ5NW6/ipafyB3oFbCaJF3C7o5BPxcL61zUKZSwT2b
pJ7GLeHQtArqBDPp2799pPbPcUVs/gC1rEXuMxCufpUgP+cPmV7y1zKSdZ+2lvf0sYU7BNkx2FLK
XV3OeL3oeCl2dY7/fy9j1gYqBfxVP/RW5uWHTsHbjEwyGfGDILT+2FdDXRxGVZryfhZ0JscJZd3n
uPMWeQd4aKAQY6pantrSqxlNS9Mkwdc+Cf0xLRUr2yeQv7o3b/Hh44MlX+foGHrwx6gUqb50Skwi
BVYKbtFJboboHuZOqClkkoYq9QWcNA6lhmPcLjDAPR07L9GfK9lPfJeBy5zsBeFE7zzfMvMVhWF/
+OwbWn2x0hefwdyCkNRsLyKdORiZ3Xn2q6BAXaGeH6ZC0y+oZ1YLDhIQ536E+17GNzaBtd3SOYpl
oYFC9tTFrywstT1w6kFWqiwslMuTyFfx/vqmvLZbOgcuVZIelmtF8KqlrxR4dhIGRrw2b7c93jlu
sSiKc5YPyWtWgWUHA8T4Q+j5441j5By3dBFztF/r/A26L3KvM4/dxQZqNrDXvslpNALO+t/7vQ6M
D5RCkb9lvfVP5HLjbufgxjO9y+YmkYGnGmuC1wnUlLfAGO80JMFY70w+iNsu9K41Dof5VUvKOngd
Q9q2J8SUH5Xqk6eWZcsyemURceeyNY2Dj/rpEr8GdLAPxhvkkx0ys1FbuQz1O4chl9pdciJt2U7x
67y0457KF/D7sDXUZEktLIRSS4pDHUBsAkTUG1/pnr+0T2HzZeJXwkD3xsTPBgQzowFpQ4qbd0gt
e4iaN7vc2i1AzErAu8xvNMqbQUg/elVhKc2Ba1vDbDsW2AvGtjZblaq1uXICngSwyKqLOELA51RD
mhl2G3ceMIdbOkhrL3BCfo4zPxviJnoVqoXsvtaB1+xHopdfN6UUlwTOQB7h5VxFr1kUyxYEnAXA
YVgah1vwjpVijksCz0gcRUwIc7ZjWB2gJkC/23lqXjQFMQIgTa/bj2EkN1gAK9PuEsLBHc6aDCLE
ZxuCjmLycUQACZXCS3fLMjJ+P4BcMjiEfbokGgNzjuF9AWFM1qbS9vrEBpD/c6jZ7Sfbko8+F9ON
H+UkBDJPfVFLac5z3ph0nhEk0OIP0vzy2uvLYKX68h+aeCVmVoUNPkqxCtpl/bOKu+guo91zxW4N
ytBJBNQqyUP4ZJ2lD5BXHAb6wZ/GDwvCZX/9O1aym0sVF7xiYVQZ/5VihwEqIG53pJtTCfojjMUB
KYqZeYln6LSLLZWDtVc6KaCp6tq0nfx/ryTB8uMCnxYDsuo/b2Q9qOrKB10d63wjo65kBddyR4RV
nfUw5Do3XNL5YS6l1Ac1oi2w8YK1OHLOArCWiCdbFeNZjOUy70QRTuJhmWDefPLQtdoS0Vt5jcsv
hxq8FEVcD2eSx+JzF4Xtt3mJvYd6qZONJvPKULluOz7uSdxr5vAlscEiPtAFh/dd4cE56nB9ya3k
A5dobut24lMCqT8y4PztdfmJ92rclzb5HNT8qW7B1x7aaksu4n0YY0Rc7x1idb9oE3ZnPdvewv0j
iHAY7L2YzHBrWzTfdzn8NN/sOA7xjzgOaPixBD8QnCsBdG6cRkwz7+P1j1/J7i433SjAbmRm0ELJ
l+BejfqZ4WoLkTVfPoKE+Akn1o0+3towO7kDfPrWLwZFUUbX8Y6K7kk0GFka0t+iznaoeD33ZEvs
a21dOteFBsoSU4U22DkmZfZihi76liXJ/OxZGm6c5dde4aQNaKFRP4qMPWsjiw/EaMADiA//BRyU
mi0JorUStMtflyOOqhEk6M9L1H1ewARPOXgYz7QGYxMH/DNLsnSYsFyTYgk/DKC0XV8XK/sJc/IH
1Py8rlGo5pc9hbULDErLZc9B+0HzGlLZ3c4rG8Y/XX/ZytJwSe6dX3vZElXkrZlUvTc+hYMs4NXE
9wAMo2hWejZ8nQi4aNfft5LxXd47DItQtUEh7o3UEkj9woO7Nh7+T49St2CPQ+fxkFML977LEr3+
0vdlOSPi0uA1zUbd18l0Rt+/rMkOlbYZ6EBZhwnTaTIY3M8zMZAg2aPT4C9PcNlsxDdUxaj3WDVJ
k4/7IuuKOTrMHM5gL5BGxVnv+q/7BxH8zrUicM4oYJ0vqsxF8mpGIfU5DrhXPUM2Oo+eFx2i0oDq
h/K/oxbbRWpvWzku2Y9y7PFDHsYiw6m5pMbwZW+LGhIOQIIkGNZQNT/g4yjtF9kmrdC72nYwBdO8
r+EUEJpEAMEkGouixwNXwaVVXcFU0ruXCtaiZM/7VqLalpUEhRMx5F4TQgVKjKzaw1t6Hv+alhKF
sUxkS3fO8qrS+4aYBmqxRekhIDsfZpW/Sq+CtHuahbg5eCgCFTR5AzcW4rkpcGEXdZE67i+kBIjm
Bve41dLuhyVx1iLqhrndk2WhrE9pTCLyRmfM1MGUUTZHdxysVXosYWLn60MJYnKPH5vlcV3uVcGp
faFRNFGIh0FeR/+l/Figgwh06BKf+cWM+xzlZeB90bwQRblTNcxD6tR0FR1MWpAxbF+yGtiBBHyD
YQwepwjqoF+lBgQU1gFdmfM7Lxrykt/x2UNHci9HwEPxSzMP+qsoTyWoh/YdHI7mfTdaJT6iqCso
20NIRdF9qdkQqqPPSdCdsJdTLXYBhx7ufVMM06jToTZTBKHhpPUZkAux7fkBBHWS/b6+6layjGv+
w0nLLKoM9dscl5CAQhoj9eABoWLeWjiubqztlROE6/ZDFJ8LCjviNxJCZSFltBoUfH37MtkI7bXP
cHYbaNqFEM6dUbIABm65q2av/dSoWT01+VRMd0UMj/XrA7b2Kc6mU85zDaoL4AhsQkX7IMqo8x7G
Nhj5xgve3dUg+eSkgY5VbNESNgVoMWCoPAgu4K4fpMl2lefdb8ArLq/+o2ekUYYuQ0LIkViv8Hdz
UVd52krwLjfOvmsvuPz9jxfEFv0c5oMgXZbkhypR/Aq7G/mDzOX3wS+YdT2//PqhyO7KrLbHxWyp
Yq6NvjO9LJhYHvoQXKOY6IOKJ/LXklsvjRZabVwU3z3wYfSdegSFOYT2kMlBsy/qlC8Qfen7e8ma
Jz7Uj5BBerm+Ut+NCbzHOUAsouToTknoluX0dZnUfm665ywnJ5FsFWvfH63ARYbxMOK87KFZFht5
1y3kY2vq/eKxw/UvWHv85bTyxzJiRU5rj4M4bmuolqEiD4OwOGvOoS3lLZmJBS6lD62BLl+SAGh7
E9OX2Wbz3+hntxs3p/enOnBBYXJpSd6CYw6DE/0sdXy8IKFhY4nKYZ8GZkv8+f1wC1ywV1lzj44A
jh6ZAT2qoShELnDivCmYAxfjFdcBrucXqcmyzb0fgiY9uhsMGuLXJ3ntx7upu9X1BPUHCGcBUxGj
SHPIYR97d/3h78dA4JL6QPOZWUjQZIn85SMz5Rl2nw9xG97bMPh8/RVri9QJ524IlwZ2zbAGaxmD
RVJQ6+KBFVET7ftCoVd0/TVrw+REsw0HumRwzDlSJn9BUl6lNfwFrj97ZZRcBFeMtl8ocvt/lykh
zQmak8cu4J+CZevsvTJKLoSr8QEQtz0Fg0yL4gPM6/3PXdzTQ1GO1VaRfO0zLlH4R7qgnS0UXJAg
phXZF+g4abCZL19x0dW/PlArk+CS+ZhEQzM2kIKMK7WcVDMlb3mVRbfR7NCh/PcHyL4DKTfLkYyK
Dt3f6Fe41LetUpfBx3tYJKOhDnJo1HxrIkRZLEF/SybwdK+PzdoMO3HMuqKJEoHtJpvbJ977J1uy
Rz3GG5G8NvTOxozekDcCWM6OfZ7YtAmhJZeNyZYh+kqidlFYYqy1shJceIzKyeTtE51RaVRJ/XTJ
0uPQtxujtLZGnTA2eWFsNCOMhe/9ldUN/6GAKUknlNgOqHLeJiYa/AeYldHIDHCiOcow+IK+7S+v
sBvHipWJcFFZ0MuCoeYAF0dLSLljDIrVkS/rjc1mZSJcTNbgK1nai6Jll8hvyVR+tMu5TOJnkxUG
jgb+/fXFujINLiaLw5JJTi0op3DoPU1V9Dsg4vuQ5b8GtaVLvvYlTjALjgM1vXwJzkNPQQJCJc1/
XfC3reL74tYzkovMUhVoFWMkwiNuhjmATmiewH9M7PsqyA/XB2ttxp3InvLJb1D+Z0eAh5ZDZsQv
FZX58frDV9JG5MQ1zZoKS+gigl5HH0ob/6JzcUwSfb7++LXf7uzOloxDHgdIGw0wGKkRkLudvE0O
ytocO9EMXQufLihtHGG68S2U+rJaOXQQUt41HxNym95I4Pb8WxyKkihBdiry6g3sa+DWcISJc/Ll
+iCtzIHbkVc2NyB/QuKSDAot3qyJT0PQP1dRtWUmuDINbkOeTraGadXF+rWmC8BFYI+0pP52/eev
PdyJNBR/AXnRCz8SA1kOARKa37Pftz378s4/zhRLCVtz4rdQLw3J/zKf/raR9nfXn7027E5cARGZ
yQJ7Go7t8wm06y+0g84i/Gy9jWS6kuVcZfWy66Nas4v2cGd+KJBhQS39kFXmw5jz205E3Imvi/eC
1Q0cvRhOL/uMhefK3+zRrf1+J7yMpLYJcogCD8Q8dWQ+Ln4G5y2/OFZluZF/VkL4P811b8DO0vRA
cbYRFPXUMY7bckdpd5940adlvE3lPnDb6pbKftQ1jo5sLqN93I3Q0Yy2Hu4H/9Sw/1M9ZoGL3EFN
V7FQQwwwxWUw+ql8xcs91Ta2R13M1SdOlPcaExX1UME34wyJyxkSUnYYpu+o85K/hqij+O+Yh8WB
BpfaI0ZiGY4GgOUBSneVOgIcijluoduuWZyrnQ1b8zepE0B4YJnIPs+1bp5kUY91anMw3oA/5Q8d
aDovUESok0Pj4xrflWC5sAp6+eUI6vwuiuPma1C1wJfGAUl7b0rKlBNjnpqkJF8plc2dVVVzD283
1p3KJLR/9UlLP8Qda3/V+GJvD0Xn3KZVw4vgRdA4yODxOWXBnoVi7H7qpDbid0zrLN8JSHDPKVoP
gHrrEhBC2IZAW+Qg+GhOvTbR6xLU7VlRop47lrQPsq6nRyNj/3+8RJe1IVV5FHAmCtIOIMIdgYxn
m1IxAoVZRg2Km7ptL6icdob2gBh9QQBhhRgKAUprOAB6Vnw1lTFvgioohTFbxjtehRVAhnJZJPrt
iQdALx2zfTnx8YMooBl36IBYBMVCUbZ8jHuG8fVg+QD8WlhOZzEEw08gm9EtL1tQJHZiLKADrnG8
+QzvqbxNM2X5j7hOlkfuMZp9h5NWXz7THIwGlJ3G8CAshhYNdxY8XECoD/AWpGjG+Owr8WfaHdsc
DYk5gLDivqqXfnhQZKnuwZqkO56U4rGhLTN7Pkg7ppC5Ec1JKJ2XB6E1LE/x/6FDwNG9yB5BEynu
vGIEApsI0nyGziEa4jPD6RtFpEmxne/Ndfi5DzpB024SA8aVV/W+g7/enCY2Ab+jEX0HwiOKc6kG
ylKlsR9BCdBrKbzc/Kl9bmYTn6SvI4HWnIWYpe7C5EUVDa48pBwwSzUTrNiVgAbNr3Ju7Ots8MPm
LpLLHZjkWfccNyjY7Ogk83oPuQoD+d6oQheGyFn8ajiFyEBEMwCKh1wdqx7/7NCSKdE8YCS6I9Rb
ghSj2u110Ri6J8M0+Pf1qIG5LhdW/PSg/ipSqlv8yMZP/B+EZewv8X84O4/duJF2DV8RAcZicdvs
buVgSY4bwpLHxZyK+erPwzkbD3+3GtBOMGCyWfELb2BrtjtUv5zrHAT8dDlJ2zafM+04zqFn8YmD
OdiZeyWXLnEOujXGh0TkEOAjR+ZfY6P008ugn91vTetNl9pr1S+UbEX9ZFNjebL9dNQ7nee9+VYh
fAOYHFGUbjcvhvzdSIc/G+WrUNZNe6stVlexuMZd7FvVPyCt+x9L1Oa3AIHlxSgcfn+rMM+0OwZo
16Zd9YlIJfZugn9b2EvdldedU7i/ZLN6uLSuvJnp8+ytsq6iUDXd+Fmlbf6o1CBeu0wk6tpKBuui
V0Xf78emy50QEjaVrAhDWIJ1oEHLLtCB/G0sTd7vXcBvxaccA3sAv/ynGwSi7XsOg+QY2PZwZU6y
vHKXSh8p7Dq4M8ZxdDEi9bSz224G1GINxXOhR2+XyCyi2g5cV1zXlc6tx6Tt2gw3wppjINl7mWqT
+9otRHOjmqr/XaQ2LKTMmbx4X9hpr3ZOp4YHK+vmZK+ibF6ukP7RCjuEYGwv1AxHeReBU75ORMdo
ORViXPsqk6v9T5p0T01jCoB8Xtl9UV4HmiyV2edBZn75WsuMte8HhZIX/jw2l1O1yCQN49lqltDk
TLkDqL5cxHY6K/S9bQSNwxkfr380CO5XOwiqxx6Y8WPBxn6SMQzwXWasy29Mh+x3VHHEmqYTqyNt
vJyfyVp6EYjwvvZ6Ti9Ar+rLCK+uvWljmfyFexkuBy6Yg7cvVgbGXcS59rI465qpo7ZccVVzuly1
9JOmCzdtTX1HJwCYtMb+pdnHeLw26COalDeMvjSnf7JkdB7Aoneo55TB7F+oQQ73UnkjHom6oXNI
y+3BiSORoNAEqgbokyxnWo0sDtOzjCAsUJ94xlBxGHZJZ+t2V6I7ehtU7nAlFiQvejMpjpSIqnYf
eFAb4Oi6+dcyWbz6MNY2DfWm1obxOQlS3T84nQWkv6KubYZmAb0CdkUX7IH3duNdpLR3l3MEfJ6B
9nzvufcugC2CrBd+rXduPeWPY1LZd65w9RMcc+gU9Jvjl0y5zoUYk+a7SFvxiasL+MVsGajTLmp6
iSDGwIvwCxPwy786AJOLh9A9lPVqSXeyT83lxQa4JBoOo2h9lbLS8s0VBrenP0+2CM08WiH+s3Qe
KK3RvqeFbTzZIo/MK234I6QXVAub/CjxkKmPFb3hfF/pwYrvhALSUOSmbcK3MCRnaeIPd5nlUMq0
Yfrpyzpo8+pICT7+qlcEVX/pBu2cfCfGRHcvB/LuXUFDrP2n2q/p12ZqRY9FOUvfjr2GXePr7HPp
NvZ9Fhf5I4rb7ud+ZBwOZRJb0+uMLtsNmBwECYLGr/sR6Z6mK74rVo/1ubEkv6qCM/MPdfv2HyNi
ZwPvwZXLnmk5O1lfHwhdkG9XZEc3AE5apswe4j0d/OFe2M7s7yozLax7CEEWZtlV79n4zmdYukRq
MJ7mFFzQTZvN4of2jOSbPZT0mmuUi3+JYC6/BXEKqVIDS59Dv4/s+ThZwr6RxmR8x/eK7ViI3mtv
JB6GIxJWQ3XbNWb/q1bFbIeeWdNkJpRazDAyOQ5z+vMPuEI3mJYZs53uOA/WpjnXmhUy7it3yY6c
p3GZuIxE5WUeQbYWP/GQ7J99zZqbFYyEHZoc6ZXB3XY1Vq7+6XmgYcIxArmRRoXZhfXiyb2oC+gF
sR+IYx00MFFSJ+pKsgKUpKq24vYMgpirWgWmc9UlLk1Oqy3BIiW9oEdPrQFStCqU+GeMOEQIISN9
V2Ds+oROVPV7VhwWzoR14BGiktA3ywxAdU64iHajo7TaLT46yciW2uIH6ltNfeMOOfM29nI2QkCa
kON3rZ0LU4SItDdxtjNNbrDd1CeMOkdIVt5xJOHBhs5IiYOwkRgBWmpBzkF+p5Gp7/aOr5lSi7b+
dD8EAoJax09c9otZCvmcW0lzPU7t8AmlhMXcLzT29AVGv/pLtgxuvas4wAEaYhd1yLzBysIgqNOw
Gkz3uIJkfnjZUtwvbpLf0p9NwrEQcQdQwHDnnXJSSB2iEY1xufKMqp2Y+i7dDVS/4zBjVLNdrifH
3peyjPJDaweNfVX6rryaumn+7uf1/LXyUkvsVdo3e8Xl6Ma7KFVtDiKtbI6MnHFTBFUw3QhOSOAd
00wI3tCAeLDjhHMyI+LMDn3uSMZWCS63eLqxe2cGfVXmv2rDsR81SO5rVDHN20nG1nVTpXUccoim
d+gj5I+BMTrQ7MylceDxcz2PUR67OyfXHOCDB/Q4LDH8/qESEUDDhraahwNqPKAdbIdD02xdBsNH
JQdoTWOo75hDVMYFKGbl7mQxqM9dbMVPODVnn3xO2x6N1oUaukkOs4RR7UKUmi0Jp8UTdR3qSEY/
7Xrov4uoyX9Ks6rvm6jnClWNycGic2T9j90MQ4ZgfPnZzE3ph4llECj2XOTXdmSC60lM+F3kFetC
kkZbNA9yKrJmN3hN/MnO4uQxVWsig40RVwF6hrIMXWft4qB6kXuX5exHxQ6RMVrxJUHmj2ZKxU+3
bMfPHpTuYwbM5aeNOumvAp7kUTjw7pF0IjaOl+rz2EO3N/y520HmC74nsZ99IllWYdoH4NeUjc7A
ALY+xAhTwG0yFsaapxGgo9/CDoH09iXJgY9U5TC9ktA4oH9lRkpRuEb0VaEG/dMeQFFeCocIGCZR
mhDV6JrOfk9Zh49J7fQt1vzUqu7mqzSDpZ0tNfy4aAbjrbxqPII86b7KqfK+9DVpIDwf48Yld7u0
mrS4l55Kn1XeVfO+JYENKV70z6ONIxCqHcxZiTRWH1lynySdd+cnOHWEczMN17qoqqNTIQeZtPiP
wGGI9slULjjB1KjXtxgfTHvseawvMfXLHZnDeBeP9pKErUOfpaJr+lIvsHSkzYG3drX3Qnb8d+2Y
sL+oStr3swHeAxJGIx7dvuCUgdK5XGA6aY+HvtT6Hg2MKcXH0QNQYQZYUPZO0H7KGp9N79VLcWfK
nkGvVG5eZmUzfYnAD101Qevt51ohm2AEw12T4Und2FVzTdSShSh1LZ9aiT4eLkzZD6s1owugnIx2
5FNBgA1b7Zu+7L8C72lvI4usSgnTf3LrMnsTYM+CMO6s5gpimbiumqq8bs1q/mozp3Ai5XID9iB6
6AUKSx2wuJDSULpXdVkiCQ/d3kxU/90magIe2NdoUAkdLfnBBQjzveHeS/cttg/2PtVxElZN3l0j
LlveUTFmufUz+LBdUXI+VB5JbSaq6UsQeWsB2ckZvwkO443r6N6i+o7hVpGl4sIyR8TJSvgf30Ui
zJ1FvP+omkju6CRRPDFNeTVjBIN6dAboXQnKcWFkSylIq+wxv5w7e/jW+E3/qxoLTQiuiuiQ1awx
FzK2swfhVd9F9LMfoer9sCuFVZCfR+qyr6qCNHrynQd2ZxrsbJucpagL/UmJLr/lRnZuxewNVx3b
53lwFcczHbXY2Se1t9CqCGAwgyNHY03vuR+M3rsgXTKN3QxJqzJ3eWwmzksWz0YDhTU1k8vSakT5
o3MpO10ow9CZIrgbff+K9JdsQ6C/Pe3lpMxvGU2KKx2hT4sSgp2+2qYuudKWwXrqrMicdkY23UJ1
DDQVyoaVSpyFV1qPoKlEmKlrDZLlhrvQrYpuLNDwSV2OiCXKvxaTM+W/+9GC+tuYFfndmgylO7tv
4urSbbEwv3ZKm80WmCvpMo0DHVHqlkxUUwrlXkeVRa5it9qK/olqO/Muer+IRShhjbaXDrzNam9U
vVNeK3Q8Lg08B1aB1SJByH+o12jSI9bW2uzjZ0wtU9LSvFRZ8gwGPE4GHBCiwPiNVuEQHxLXylij
HYnHbo7HxPniGRwBbmlyN5KOgjeq/IhhiuY4FY+F3RF6cfT23rXL0aU5opEK3GeeYX9yq8wXP/Gd
IW0OGX5iLrsiL7pBKMdQj0QXgS+4QK3q8zBkYAkzMfn62ha2b13pyiKgkVnZV3sceEbjTuBoQb0K
DcrgorXN1r8cpdX5126ytPIzQsXrWRkr+zlBy21168m52vEGYgSiiYj4GLEqcoxa/ZGxswpSz8j3
R8CgdZCVX7Mkquq7QLbjE77YBOeI1NT2xXrQNZc67kbjiEJKpvbjnM3PyeIQ9gvbFdVBLAig8ixY
9hcuMUsLRkQGBvJ/LO+dU8b509wR4ny3c3+Rj0XrlT/tIGU7VMTtcZjEfRofC1j3JmEGx+d94RZw
qyerHOl3dMK+Q4EqH76ynYr4UGhTpJfsM8LgWZegvpJADNlFOVbica6BlaITRBoajQmyC7lZrPlG
UpXRwRAdltO7ph47TABwwVATSineaF+69C71viiyYfxhMStDaIu2erOXuLB+OrEzujdu4cT4ekaO
TSfauFoGUrwrPbpAYuaWDBUv7dhE+B9+046yNVzqrJMXFfTpPXHmZP7qi86vDqqQHBsgeUUepo5N
eNq1VAF2CH7KUux6IXOkiRFDDgUkr3vdp/UXt9PUp6THwSz7dqye5sSUL4AqZZiQYF+YUWJeJlUm
rlZCKyXmXlEpiiLRDod8yNWDFRl5fEinUv3SSLziGZtMkwyu4TfDJCrz9kCWwQ6UmUdCOsBwCvVg
Brce4NaUUD9O46uoczzI2wSY1mFcOA25HBeKDnbUdC+qrZZfo2mrL747dntDe/2tY2bq2MnE+pSa
+C1c9yWKk73ykTwUPTjdebAm3PiSACwlUamzk47nhG7J3RZNHDq7KPO6LMx97MriFKsS5BTgdqc3
PaF3fiEtk1NUT9QNyVMwEw+yKdj1S90nB+0RlGpObcSDaIs+kut690PjyCuF9gDHBtmAJY2K7KvV
bdhXqUU2JlYquemLaEezgS+Lena+7U7eXWKmlBisRh7MyZx+gKtNf0YT9dQAtsXtgkdTfPzX4l0v
HplkkTfitrfN6i1Goe7WmkpjuXSoVb/JWpI6+cSuOcowx8D1cdNoezdnF9iem+9Mg2T2xp37GKEY
W4Xg5R1qj5iNy6BaHl0Ebtt9NETUWnQu228IV7mHJo8FgsMJZXB4rlpTMfW9z67mZJ3lYIIGsIfr
yigp9Uqz6W+6mQKAbPLh0qjWCGRsM32cqGpcconX912TBsj2D51xo2MFJGvyc3I0xXnwUtbMcUB1
88BpNHyKOMrFRdxht1fkql9HkkvZqH0MeDoYV1pSfdqNiwIfPBdx8MuOluBRtmX+5I4uKa2g+ti2
RfotWoT1o69LEnzK+eTJ3H/zNfUK8DVqbil4NF5DTu5Gejxag/a/qyCbaQZ0xAnkI19qAWeIWAHh
IzQBqSuyx9WDgYzFSyIRwxzdKYrRGnbU+GopFdihQ7TyuQs8fWe7fvQVw3snFGNuYrigTRoIkRuV
FxHWW6FT2JDS9Vpfz5LKqcK+czh+e8dwQZN38W4CQvDJ9+asDEFNeTV3mSLSdroqwtFVZ0Z0wL+H
Nd0EFhRbK0/tH4hkxF97xC9UaBt0wXeTJmtzszG+8L0K8ni59JB1BpvS9yGbUxN1SrqoNVUv7Q1H
xGhlWKDjYO8XmY/VwUNmZr4tYK4YYUtvoEXrzrDyI02U6VmYmd9eYWiOIgTsfdO4anDMpVY2msGX
0cuG4ksCoSz7jnCrccysGn2MKc+Ke50rAbmZfseYJ+T9nTN3D4mqZGi0HmB6lWTZ24QYSih6lAFi
NM2qfRyQQ0BryY59v5TQIz1Lfra7UYyQfolJdj2yEchROnX8ibOy6g7LtPTmIersar6MiOcWrvF2
4Lx1FjLp7IDqgO+9eNpSzRWXPOoWZZc05VqdniIOjcH93JVZOx+NbKbUkNqIrK4NHioxpbXKAJeB
6zwgcud+1pFLTN34sji0UrEngNHXO2UGpTogRuhzhydr+UjMcXOtlnZJf+t8sVRYy5FMmMKcpX/K
vtM/zUD1NwhLNN/hhHPZFvVMvuzVaf+1nzxNxtP1vwqMa9+SKMrv9UIRd5oIGAnYzYwvwI26Wigk
TRaKY8YsA/MhNo3OuaUsmdw3FRIolLsmpEpKLizL5C8cpvVjO4+sRN8SPyJpcdcjNRP8igHIHitq
m3djuoYUjlt8NjRx564ZennDuh3hpWCEQ9Bqz79LnOtYeb5HO4abp/rBgU9c03h9/mIorpw92Zbx
VLUltbt21PSavKrpbzW+JDKcUWcz6LXX9aHJ0J0Iq6wyn3qV1k/lWKbfHLe17+0ar5Ewx136Oebw
qF8Q4IeE3RG49ZdxiuxNpzrobGvFJtWHOXfmT6LOKDIX0jOvVjOvL5HhWT9o/i1PYx9AcWxUle07
gg/nskSp4iVuRpFTJiw7xAenzjG7K5TbdOLtm2X2v6Nqzr2GowYmMElqDw1xtCMZITLAPTj+hMDe
av32xlV2f9EYM60Il3Z/vM8SOx0v58Lhaqg5EXd9WeOvqwx3uYHs47t7KlPGvGs9jLlQV0l/O3Rl
vswCrZldkmlc5EuCr+84k3oQ210bvppPFns5x0V6Wbh4M1Ax8q5oDMGXaNDmeejTwSmOsdGiu2L4
kHMuaIiQHdXQ6s45OZxAG2zJy3hbzgvUaPCqfkV/DRONbkmcMx37v/KwXMdbO+F/wA3MQJtEIIh/
5wtaQI6fHzNKeKu7QuE5PkSp4Wh8TEqCl21wEyOmoHOROkjtj2Sm9KKccf6e9z7J+PsAhxP9+y1Z
2S0xomDqvSOmVL/Jg/ejob+5vbw8374/NRsbDAUJACjSDJUmHU2fiWvrcOjOmsefwgZssEko4Swq
nVB4AkL0o+iz1XaJ4AR+1s4X88/RTw7vD9Spr9igKHRc5rpW+GoUVbLPIv3V79yPMN+Z5A2GYjb7
JhmmAHWlCOxHsV4x3CUdTRiAIGdW7Qkgy/9wkD2R5/UASIZWWX8QI7d+sozoQK5otPdH6MRS2nKQ
K6Qu4gqqLN41nCFFUHxfkb30IG+svn9+/x0nZmFLQ54TFaVdzc5OFt/faZMUQBTmGZrvqYdvdvbg
eSh1NVSRye+6sEIl5jppKdl87KdvtnJh0le3rMk7miq5jCYCx6mk4P/+w09N7/pJfxxKDLKmduSI
Y0QlYlcFMGG00X2rI7GcgWOeGpzNLjZrwH+6cwU+5kG+y8YhC50y/fz+zz+1dDa7mKJHO6EsKbja
LZJQlyAbkGcwu7saOmP4/ktOfcF2B9eZzMuK9mWio59NRF3ay80PMjC2VGBtpKWoAQAcq2H+3A/r
7E6N97HZ3VJ/ix63Y1PAeFr5F1mUlntqJsPOc/vy8P7YnJiALdl3DrRvq6r9/58vOdlWZHjSV7d1
XEUfO4K21N5RF249F9wDWbGSqgLGaB5xeDfys2Kkpz5js4O1VfteCv117X8+DvO0b9vslwtalZDp
nPvKiRtnS8eMtG/pqBmwM9c57gZ2KP3oSwR3BXGEmpP8zGidWK1bPmbmSpkmGaynyB2Mf7wsKN/s
Un1IM9VlXf73vNDxEIN+WQcqmOlWlbcr6az0hsf3l9OpH7/ZzzZhfotdBld+kFOLMrmSKWO+fuzh
m30cOTNZeMFuSDzMAzNq+3trvfQ/9vTNZawL1WN5wtNNPX1SNRwGv4Vm//7DTxzTW5/rJOjiBaMh
59iAT9lRK+jCBjzm1PDH+284sTq3ntXjkC6mymfv2IrxZnEo83APoxcfwtq+yI0PgoXt9fV/3DeO
qNQoYwPiYgGAiDZEsyN5Ovf0U8O02cZJW3ugKufg38N0BZwXvvW1qz46x/b63j9+fZL7A6WYRR7J
Br9BI8lpQvjn1ChOnEFbA+uZcmKMJhcPL4vbOWluxRoJ1ST2hfnp/Uk+NT6b3YsFaDBLoJRHaqT5
HiDsuMsiNPhoyZzDJZ/YwVsba3cwe5+yrnOExwlSsU30LnY/pJvhOvZmB1OZTqUEz3hMHElNGfl9
M77E9uvxPNz2RJa2tbKmAUp/0EWFfFcr4zGS9a1plI+x4/6qg3JvqpSKXHRmz50Yq62bNScbZVbd
csMoK4kvaTDp4yKyl/cn+9TT1y/8Y7Gqbi5XbxpJ4jGvYER8pkvqkMePPX2zkdMOkaDGnfjtVpsN
hxrVr4Mfm2dMUk+cRtZmI9sa0ASyEdA6ikIe0Wt9dqb+c906B4pnP3LHP3Pf/F0uCOuz7Y62qzjD
2Y0XDQZVuWy+GLviWDfWP///svp2dMa9XNIHh424FB+jNWxdoYq0oV6Ye5JrFMnPfqAnbM1Z9TE+
3dYPKhFRvSAjCdE9oI1LW8jf16pP9h+b+c0dLedVLVezwxOzex1RId1b8qO0gK39EwLRXh17wjmm
zZDtLNnnofTcJxU72Ni65/RYTm2NzV3tlbWoFkRmj7jGfBYNxyC4o3NGbCce/j++TcrssM/0Vu3o
zqM/RL4wjB9k6G1NmgT+NkunFX64k/+SQJwMlxEgzYdmdmvKVI0eFfeox6yxqd1dAqj+42e3udnS
KW2jYhmdlakFtDxpi4uuKRNABva1T9/sTKB04hLdyl9QDvcBvEcu8Hvna7NG1WstAaPdfTzZXz82
TOvE/3GwmrRIo6AvAAIBEDsQUI4XTnb2C04tn80dnTrF0LjNohmnsnucnGW6tdvqnN/PqadvNm/U
4YEyuz1Pbyznqz237c1ggAv42Mhs7mdzNhGmR+kbQ1Sc6K5ozSX73ovML+8//sStsFW9cNPRWGgn
U9RcAlQrkdrezx7+Z6iZvqLyNGJcWp9Lnf8+UMCo/zvJI51OEHQu71K57exLJYMDue3L+1/y92Vq
bz2R8jzpYk37i9szl//4wNDCKXNANIsfwnDOXKJ/D2Xsrf5FZ6plCYSxvmTIsoON9AzdyugecJsC
jL66ulH4d/PsQ5cad8t/hwzMC1Y7wqgJnYBRhcmMXQy57oeEf117q4QxNdgAdmXXgJpEqc/dYXnY
gpCf4vrz+5NyasrXf/9jX8sBj3SsCBivbpVFo8sJKr5czhQJ/y42x+/fbOxIzSSg7Trn2Isf6BaF
xSiP2nJv/Lh4DIg0h/lO1uIGatKHam94bP33i2xLIR1ughMFHFBd0DmBE+J48+H98Tq1vja7PRpa
Ei6Jrd5O2YDKLOOVDbM3pvrGipsVpWRfALb59v7LTk3O5srGFmHwjTRrf5lFP+28mFuqocH+oYPL
3qpkuA0EgnwY2l9lMMhwsKpXuKzO/kM/fauPAbooxjhMNsjhjt9cCZ4uDcAavf/wv6d0ttzE4ZTG
wLo6lvGWdGl1kfZYUPt+Fl3GtR2cC5LX5fK//ENbbjZ23s6N0ZhSwSkZrd/G6nJWJPmx8dbyTIWS
rJ1SkJ7d7jDKLgxi52uw1Fjh2dUZrZ0Tk78VzxjSLBhnCCK/1+slBD8H1iTNkjNhz9+vFXurn1FN
kBFMz07eIFTucyoqLIV7WjYvqz7E+Y849ZrN/s/6MQjwNDJ/94m+mo3+2TTkXTL3+DcU4WKcdSU/
NVibTY/NR0xPqJ1fEU1TdPEDYp8WC4n319uJm2urppFX7pLMXea+6SVC2w7hOohrYJjjB+EF1ZmX
nPqEzWavzVkkSK94r7kJDH1syzfEFtIz2/HEsbXVz6hw+NBBbxuvc0187vVWaAzFU+BV8Y72NeCu
eAi1654rrJ34lq2mhpqaNi7wqnyLMtgJxvgTOW/9sXHaKmpUBS7LGTSfN4HZ3FhPOuzA4J7ZFqd+
+GbXm9KVdoKj1Jvp1GhFrr8aL7gPOSe5ICn+ezUlTWMZdjA4b3FcUANccdZoW5w5sU799PXf/7jJ
y3Sa52Hmpy9UkP09MP0gQPCt1MmHqPG2v9nLvRCGb2MD/CZny7kCNYtYHbD+j91GW90MVK0c5QVG
8VvGQU2ABvLPtz54kfqbW7tIA1x/3NZ8g9Dd/cyFVd/rWMgzdtcnCiq2v9m60xC7yxRH2e9AdndE
QXfoHQ37f5GIMNYS/NuiO29q7/pGNbsp9n40Q/CxBbuV0hBz6ZrjLMWr0gnciRTkRtLDhn//4Dux
prYkfARRS7isg/tqVKmLbHo5hJDfzgSHpx6+ucUBeC9yrmr3le79gMDbhLNOm5zJA049fLORbXQC
m76t1O85A+O7K+bc/urkXXzxsYHZ7OQuMOc5WtoAJ6yi3A2TZ4G2T94+9vDNTnZiEWADJMRrDBF4
968VddFMy5k5XZO5vwQ2YrONl3TBuxGW2Kumu7Irpf+PsCaILU7x3cbb5XJpxVW0LADmx8n+2Obe
CnfUFVIOg7CntxqzHZChammu2pYM9v0BO3G7bUU7kFN3Ktc0xD9rTTFJyrBBgLIcx7sUY9i8q6+B
tp85ZU8ENFtzjEbWvZfqsXursvhHC9kwL7sDorNPAQXhuRnOpBknItytioffOmoZx6J7C5BQu24h
W1yoRYDTMQZQHO+P2ql3rKP5x4VheCYFKX+cqOaUu7ZfmZA/7Pljl8UWVSb6OFF1X08HC8kJBT8d
99H3f/aJnb2FlBnCH70ZnbeDlT1Y7bFLv3zguYhpb+4IEMEpUPSketaOb/1UpBbtk183/XBmRP46
3Dx/c0nY9C9Nt/aaT25uAqFuhnpI74M8Ry1t8VcU7/uf8ddY1Te3XVOoof2EZ1P8MpZ6CCVAdzgA
CIXEa70adOW5ivhf9xzv2ayeRk1ZKvtFvUSN0YUA4G9Wi5DMBG9BlWQVD0FcugD1+/5n/fXU4nWb
y6LHI2pszGJ6lhGuBWal6wNWPqsTe/WG8gV9c2uuv0eDY15BKvngS9cx/mOHFF0SDXFijc+zX7bh
qigtMDDonepWY6oYwooBAlxd0005o5F/6ivXtfPHC5XT+6Zq9fg89isfhRdWOVIHClHDMVfAt3wr
9LEp8Sryj/cH9sSy3HZgq6YY2jL1k5coUf6xUJF5DTatP0BUMD5SkWHuNjdOlBS8o7DH50J26eUI
pe0eO4pzFZlTY2b/d8xQuM2lbuX4bCbVG2KW/86RmOgSmF3+Rgp19FbXCVyN9u+P2KkdtjkoNBTf
pBll8UKHLL1yY0gkUd2qq9yjpwLp49x7Tu2wzYFhUgCnD1d3zwJKy6sq4eBEDQlJYYMDAlRsX4+x
eVk67Lj3P+yvd5tvbluz9mzEZbS45Us1Uv0lHUWPYd3PJjDIsBWUH4OeyvP7Lzux7qzN+VEhO+AT
gUwPkVzyvRlP6F+70fdcnkVxnvqczZER2UXeS3SLHoCIx+WrMgHAA+H0IsQdRw26H2MIEBkrEVBK
V50ZxL9eTwzi9sxIh0mniaxfRkuKcIQH9WmZWSLvj9qpp28OCLOh2g9RDzOruKvvIZ4lxxwp43M4
qlNDtr72j/MHt/AOXbu4eZ6tZbgeF6a8WbzyQmuj2k2ifw5wWTlz8Jz6lM2pkMEScFLcEZ8jrwu+
FAskzXAIMDrYvz9UJ7aptTkX5iEuU2fIqpcIEqV5idaMRrFhtosWWiTSLHCWsUWe+upMOnNqQW+O
hTEpo77B0+4lmytdhTiCGK+J42a/ShNuxvvfdGrMNkdClHgJqge6eR6dITXD3ke15DUO2ml6ef8F
JxbAto/bi1hA5KjzF1UhhlqU/QwAEcLB6qKFxA+Mdys+G0KcGLFtX1fqfjDaPg+eZrMzQq605gIh
Gip3Mbq+73/PiQHbdncz16RVWTo5beNefCoKvx8u/KTxPpQH+ua2wWsqOIIW6lov2eTCQMS9Mj9g
VjKea9qfGqLNfp8XNeaAxtIXkCylta9aCRWasjQoiqlEqOTMYXxq2tfh+2PfKxTikV7x1CfZLPlt
IW2IQWsPH+UX5KPy6ktZIjn6/pSc2JdbuwPToPxrtSMiFTpGqGpEii269ubKVzdzRgVoHw+2JS/f
f9mp+d8cAljUYrpVCf+xcEeP0gzWuDawhzO75dTsbLd8l2ixxCp96f1EIAhCybCaRHAJ402emZlT
o7XZ8TJwZlG7InmZDV/uR3Qum9WtzPWojzkK9YQPjJMItp3fHukT0+mj+AXfBXu+nFFjye4ciWfS
mVn/60Twgs1172YIVxXtmLz0cN8v9JR2Vx4aMWfukr9OBE/fXPW9aLRdEMC+kKcgVmgPvRcWzujF
h7bGUPZjY7RO0R+bJEOuZXS7yXgmThkaiMUpZDzs1tXh/ef/dar5iM1el4iR9blMeP4gYCRo17qS
UCUr2srNmL2+/5K/7nRess7PHx8hG2uR2lPti/a61C8Pegma/ij0UAqYcPiDzw9OZsjhn14acPPO
zM+p2d/c9XNZdv2MsMPTKjVXhsoGQpeJpThXWD81/5ttjhSyVaR0y14aKGDmLosrxw2RggrE9VJO
6Zkb/tRXbLa7WEYXpmMjn0CrOHEomwKK52yQwL8/N6eev9nr41i2c+wv/lMFbughayflYrvd0vx/
//l/r1OLYNvxzQZAbCb2HY/oCKXWRR1E/pxgJ183ht6BAQ2CWxsJz+GbNTdz/9U1k8HpcMqsuz6D
wTir6CUNDPeccfKJ7/2fHvGAjGOW586zvYqBSTOery1y7v37X3vq6ZszIUNJrihRAH1202IOG6wz
bmvvYzktQ7k5DCK8rTw9KueZRB1uvMym9M6us/Lb+z/+xILeNn8T1xtdxBDtZ1RQF32HHl6UhkVS
YpkndfH2/ktOHDj/0wPOF69Cm8TBevv/ODuT7jh5rmv/ItYCIQRMq7PLjpNUxU2cCSuPkwghQIAQ
3a//duWd+FZM8S2mHhRWd9Scfa6Nam0zVC5QQPUDil/LO88HS2LdZ6zFzzjeSipIDL6KvHbzvaZS
eS8ki1GwC8wDOH1dbni9JmuOcbEjge/oShUYFwkGy/dIadS7d+6lTv16Y+ZmlRUDWgbr5Wk0/E/C
DWipIRXBd/hUR0t+TXO/b8UAUDWlo7NcnAXFfl+I4AdKB5auRDOzys4C87YpUlL56bdxwEPM6CcD
2wowhvW+9cDQW9VDdu4XignYlRSdecQbcFcekrRpf9DGq7I1BaAstvO/rEvAujFe/M2AL/wJdfTe
Dwbqyz4AWfJpXROsxa0KWBIJAGtQ2q7rncDJaO95S84lf1/W/knAoAGX0Xm3BY+egjMlfMq+gkQJ
ax3TD9iydJAL+QoWYZg98LQDbCjFiQlwRNZGW5dfiA+qmzr3OEkkaG7CHHdKU/iyAoYF9+gvkKRU
zo6bBtfCyGgzFhswBqsK3ppdKG9EUvt4q+LNAIN6/1IuC4pOQH6ETYqy/HW9dpnS79olq3qQaZbw
M1gvwycDKMtdFSwx8WfOLXbyGd46F2gG55f0KrjvOdvBMPp57HDa03n51bsAR643Y26RWBFEq6qI
U4glHnk1TD1sWEEF2dTUCyDeVeOSu8xM7LUz0gZAZA9QbP7QjyU/XOyhiyT1N9or691EnNd1bbGi
CVWe8Kp8CFDTYUA0iHOcvVq//zKwaunUOtNd/ySgWzHxIg+Drz0n2YM7AdbD6jLa1koseZrN9NU/
WegomaoKbKaHv8uRd+Y75bj+AO8cblJA73bXO2sm9NquEVHn1WMWEOeEdHoxHo2siwOYwGxJPzEz
hW3PiJqhlEKi7usRDLrxKNL4K7+gbcFUNve66g5rH1dZzOwQk1Wkd/2gfWSpCA0YdSVwPYT6PcJk
UGer6njxGWvF65A6sHgoo7POhXvPoi56TINFr7O/mbEPAqWdqZZdOfjIiMSnkYTFJA+gLwztLV5X
nRiwdZpHnwm5gKSZ9FlxLxEZg1swb8Fg3PawuHgWMU1DrCsKOLcpffB+2TgGnG5VlQOGCP4ri6I9
LfnY8kM5CHHH82hE0TBHQv8eFyDT3PF4UPdpmuppE7AOTDVgjILMf4DlqetWu161vTqIMNEpcEZx
EXzmUQuA0vUZObO2AuuwEeUNr30RynNCgC7aqNGXLYBEPjzdAZACL//6Z2Ymvo1USMqmQ0qyEmfc
0Ct5CzKB1984Dlg0q37fximMTo7kp1AVKGU5BfbW1Dhs5A3khwtHjrkAYYdsJGKCYEj1GXZBwYNK
csC+I/dZ0ewRAqWlS+zMaNgqA5nzFCzgMTnBdCIHWhD0xB+cySr+3FR6WPfIYOsLNMiRGjKV5pyo
ENSb0Al+lo5R685OtqwgaTMXmE9fnjl8vwHelOCLBUN+23C+JCydm0zWQ0/itEjUwpDjzJmIP7Me
pNIgBXP0+lSaiaG2rICXwhdQUfEzLH4q6DtFPnX+iwJPPMCDTOOTL+MIg6TXgaLCaZUyk8W24qDH
AaMHxFDioyVArEmZwxUh76EPXrdA/gHXkAGo/BSODizLeXAn/4/a3xrv9/Vem1kfNreGSKfsw57H
J4+lT0gcOp9Cz+OfPern8NVWqbe0RC6D/EHEDvz/HgEh83ZCBwZSZxYF3RH8+eNIUVDV50DxEz9/
pW13yBrkE9a1y1r3btsl1QhT+XOhBbjP4JUDItrWRz0gV47y1SW/qpk5bcNa6s4Jp7wnJTiYsHh5
GFs8kJ8qSLTGdRPAJrWAcO40vhnjE41y2Lko1kzDphQQ/a/qKHqZGO+O5iBagltZD+qsNGpuew4P
HdDnbjVBWi8LUcxw/TNz/WQdO6J0YChXocXZxC65NfBP+QQm3Hndj18++q4NCUidrAO978yLAplb
c0ERI1Vwu+7X7ZmLx07uAAh+pkki7l2c9I8qzh7X/bg1TwGqyz2Shs0fgL+KX8YFc+3GUxEOH+t+
3zon9LAc8gUyUY8G1U8ALoF+Su9jUeLcc/0DM1ufDWwR8Bgq46zhTxoY+l0UwpD3rxVJCBL1wh4+
M3dsbAvg0W3WBYN3YlGhvQ36CMTZuPBfrrdg7uetbcl1XECTHSd9qr2efVIcuUZjYM+07tcv29W7
uSlxrhkhlXUeI9KkN5FqwP2dWLL4vj0TwH1r/aqqAYo+n+pzArMAGJzTDIR75ZNMPAfwijebFu+F
zcJCmxlsm9kypk2ZOiaMTnUTFd+wL/2QgS++Te7483pvzX3AWslywgUR05+cTAhWeF3CwxBQUnrA
m8iSyHVmI7KRLUykaQy3PweMwCjeosJhj/k0fFLArd7UYao3AD3Gh6rvlwqgP1QhIfFqLXEJxCfu
2Blw23J4qnPIwjYJGFYPsvfvpsrZTBR4dT+egKdvcMJYWJdzzbQW/kgaiTr0qnsE2LaEp0x137vR
L4O8JDS20mwyFPPA+GVlgsKWMNIAKneR6+6ReShD5cHQonQo/XV9VsysUFu4SArH9UAd9U9UAnB5
YKNixU0eBfJ53e9bEaAZh0lLabInEMBF+GCcMqm/88oJu2LdaNgaRe35RvRwXXl06+CeB+mtlED3
MZy+UBqMndYpGdsOlyerdS2yosLIm4RVTRGcihqGJ6Cxkc8ew2Ja9+uX1fsuppGEgWyNB7yzjAa/
wu0zDh0T70vwQLNy5TesSCC05yImOzhSwUXkwAJl4Dy65AL+cfEpi23dIZ8qOnR4yX2AouVupNUn
CvtvxdVXjiK04iKhHMn0JQBxBrkIvtCkmeBms2CKgcGNKpvoyeQlHAZbSGZYV4+HkGRLp8WZS9A/
RBiY6cCgvXfObt3oAwyhnE2kcM2VQ6T3vZO8ZsjbLQjO5ppjvSAq4MtpF7bNGZrl5As8G+QfQHTr
b47rkCV8ztxA2cJDDth3ol1qHknvfdG1DG7/KoJ4MP4c4WTwCTkFRLeygu4hpndOUn5dNcVtDSKb
qHbh8eOduF9BsoXcuNedgxy83gU970xM86xzAXjzg+YwdDrB+0M0B3Ypytq7JiIL77tzv29FgB6+
Lw4vDTm5gwZxHCUCU3yDskrz53oHzYy+TYqpKTDYDVJ1JxWk0wBLJ46Hj0h6qHtoAl8uFVB9OKGD
0N6tC+AS4CGV+kc1TT/5EJw5AWc7mm7MxTUqXhIDXXrln9spPmPt0aZBVop0QfoGT5fiWxBNcMrg
7NkZgG2Ax8yaFxx8xdqT6dTA1yPVwSuHahJeIT0sEWA5B7jb7vqgfDjo+IC1JOvcMTV4+PlrA/nf
Ef5U5C1O0nVlIUFo78NAZQRj7pQN/NkwGqoq9dcSOLQJwvuFmPLhqQVfsHbiCMbhsGJ2sjcGQYIP
D702PTmefFMp2HFwT/WO4IgHsG0RdCErPDPB7J3ZzUMfhmIeOxIZPnKRZsdxvDgO9Sx5Rc1Q9jaF
frVmzaN11pr0FMsVNBKQno+pq2EHC7jPpi3N0mKZGX6bxwY/jpwBgF68eRmvvyR4JacbZlS9JqTg
37989t22z9wRgJe8zt+QOPJgjwp/UudQOrJeI6LB7/v//f3OGVMcwnL6ilwhhiFl8k9F6nqh8z8M
WPh1a4nrJInglifkG6K41+1buMg2qJhAafOZdMPSEMwEEnsDZuEAq1TDABPv4XHlbeNxUr0E5z2t
IZeX6eRRmB5MlcvjhSUzN+jWmgfUbKphHi3esiS5WP7FbV3fMNz7292qoGJvwUq3ChSQNnur+3qq
8Crc9gfDHahOrv/+zMDYW20TxmU4wQvoFc4AzjHADQlyM15Wz1E0LOUx4o/ju73bGgHol5sPEs+M
TXx3iV6UwIytVWyvfNTrwDrup+jKe6dfyq/ODIst9qcVxP4ew2FrbNQz7Dcg2IqhdJErO+3Sme/W
ItwLgml0J/nmt8Fjo7Nqn8TZATZ4S/fHmYlsI9nwCgwV4KCKNxoTeESUwUsYN9VLDjzctoRz22Hd
4FtrHjv5UPYjLV59P3hBkCf38ISC9KSfxpvrX5gJ8LbYv46xIpsGm24M55dy3wYjkn0tYPqqVKyH
vyXenLsyAxT++vfmBt7a5IvUgy8h3JzfiF8KB8y29tj5IMIvDPzcz1vLnWBzgs2TZq908LIvXLXp
o6PAtFj1z9sif4qkDPIliX8UESxftS7juzbJYZ6+7uft7T3HQ7OuCDsWvHomGjerkKfxwo/PxBFb
0E/9EqfFCif0DVa7d5dEIV4k93gda/thV4qL48+6VljbOJ+McbVhwbEH+O+Owd2s2ub5yFZByIPQ
hrbF9QgtADxE31ztqluUPeVfFY+yP3kLcOX1Jsz11WV2vQsfqOuDvYs3pW+ZW+v6ZFgOLUDCL8yn
TUIyf2nxzX3HWt66HWG8VIvyTbvuTyiN4ueYsEc/7dOX6w2ZCVMu+W9DGtdJjVGNeEtB1LuhDETs
xEWNqWEKWvJSLtXOziw711rVKLVI+yZto1dWeeyOwWcTUYPG8H9a1w5rWTcK7nwESJ9XEkKOMxaw
AgQhC9ZTpoFRUd+0t9e/8/GAQOX93/7STp7TXMXB61SQ9EZ38rFzIc4pIYbcX//Cxz0FneV/v5DA
/ymqncaDOXenFM7USMRVuzZFffNSLvHvJvTvdQ1COesbKnGq1lH5K8TIyImp5GEcUaKaTOoe/LZ2
g9sVoDXY03lTfr0Qmw3NzmUX30Ig8kx1sLKpViBwAx4mArbKR+aN6hMcM2BY0yTttPRg9LEqG94w
l1F8t0xF1ZV+VIzsCNvi6YFWLSogVdqDINJnjvS3qei9GuawsGbZ+HATniBBQT+kYYt8ZxYVZFho
6cfLjNm1ARLWhRHa5z3AIUduwRyebuA2V26nIv7lVCZZdQPAW/l/26t9lBZ7mWSvA+rLQMxixvlf
07ir3lzQnVawcIIeEYi25VtvyMVlPB4EMz/0dEkALWygl5H5aGZaccI4EvwMRsu3sgrvS03GXVlG
6LYQGc+FUDG3wKxQoVu3Ct0qka+1B2cE3maPQbZokTDz43YdQI1kWxSJMTgmbgmnvxYyEFbBTf56
bJiZRrasn4waBaoKvcOo9wWn1/qm7nUNs+ewvCOBMdHCmW9mFGwKXJdCKY06fHCyRqeCTTn8dE3p
Ii8xCphyXW/LXE9Zi5/7NJsyFFu9wiC263ewAk0rOM5F03nd71trX/tVhvqxJnrtExSPwTBSOFtH
ga+0cJD8+ErEbIk/AzcQ78MTHj4yqp+Kvhyan6YbYLsWjEMByHM4umQLF1b4Vk1T1wxfqqwMzYLc
aK73rJXuKt9xRopTuPFD+cS6Xgw3WecV8cJM+/jUz2yxPxgjvehLNzhyCvtmQ3n7WOfFWeOAsMti
pQ9O4sB/5fpQzU1ra9ED6+q50+RcuhLUVSGqT4LLZj/ifdrJ61XAzwA4dys4Clh+oWwJx85w/Fng
fr/1OEzeVjXB1v/nMMfK4qmLXv0scPdll9N9ihgMkh0sOnXtmYWNZGZc/ikBSLocjs+5etPD9DMp
4G/nEqrv2q4Id6OTFA9+y8XC095MFLDLASK8KWiHUewmukpvcvho3OQttCE5LFoWRn5mGodWEKhw
Fyi6vgxe4UeHh508bcQdrgdAglwflrkm2EHAoZKFcAJ/7ePpG6feD6iMYMLmrruQsfDSrncHjLoB
7Rj2H+wVdgvdzrgKF+IgWnhxm+sca43rHu69xTDR17+m6Awwso1p1wHIAvTCf//1AXakEc2aS9cg
NXyINU2Kr0mdSLnwsHY5sH6wlds6/BSGskaNAXtFtdgvKJhh4tllsJ1Ud6hO38MAlmxAlxlXziRr
dcPvFp63jqfeytiDq2hfUd/5WnhuJ39dn0ozo2Gr8aULcBjJq/976FaqRAKiwmWArfv/bSV+5ARa
FMyw16DKWYsHT+6oXdM7dGUH2Rp8U6I0NYt89eZiqsK1tc9/FSQIX9f1jrWQYQQxlXBjZkdor6rt
mKB0IJbFEklnZoOwRfdd6xagxxtEvYJMcGZtYQXr97DEVZdbqk6K7+taYS1nEnaZYSXuC7IT8aYe
QGmDJ463u/7rc62w1nONmhSvD8LgSNzqTpZNDSMIA0f66CGuFzGbcx+xljUFsReQKh0ea1olGzeD
8wgU9L8SmB9todxfYADOxFVbsO2yBkbxgxcedTY+uUAYbJKhfojTNli5HKzlnHh1IYuqC494pvsz
ggG8SdlSmdjMSral2grmu0NZ6OTFTEhWijptfUDaxv7p+jDP9E1gXeARG00KB7/kBcD39ARDYIAR
grbNN3iamE7XvzHXhMvx4N2+U8DiVMF3GR7blYKteZKyge891H8+X//9uTZcZte73weUN00qkuHi
nNGXv+ML5uyvzIglG8uZaWrrskUlQVKNkDYs+OXprOh4Ht/7gIhMB1aSMvjsCTeWC9fiudZYy7pm
Pd7gkcx9YLWoN2QAFZ8BJg9s3Cq4bcBsdTbVPoGSMwIQzpv0llysLrywW1P9hx+3lrQBpyLAYw3/
npIg3wGfjQr8nATR0j8/1z3W8ZvSJqtcFQX3Gm7gB1YTeRfVjO+QSV46h83NV2s5k5SKWmlNHgwU
OxvSau8G/PUlTtlMA+wqGB0FcF9JRvKABrTIsCXl9NX0TZ/B/BBm2KuWhK1UVzzz+Ai851FVl5gK
s7qbyesFHJbDaXf9EzO99I9WfUL9Uyx65wWm0smXSqSoq4+aJTezuV+31rQ2kUxikTgvOHA7x0mF
93ijCBbOqnNDcPn7u4DBZTK648TCI6TX1VYo1IyKhD42HnAU6zrn0qx3X1AgdXaFxvlLNN6X5ALL
Qlpo5d2QWlszI4SkqCAMsJ9Jh21UV6IEbLVygVFrCZcSwIQ8M85L04nixoisPriB/na9Z/5qhj44
aVNrAQuDfE0hqI+S7QYbZvygStfcJGDz9FmhDsC1vZIBhaMsYYchdG/aPkURNAg0u4nDwWvwunJf
Fc3CuX9uKlhr3dUyMbpLi1+xdAh0sniZCPuG7h2xmFyd+YStaNeRT6uhiuWvMcs8gNTa7jPuZnW+
zb111lGwiLK2cRiahJFoOIoKmiIDkt5PnrEzRbuETv7ZS9nj9cGb2QhtN9IC8nJ4OaTsCJryQwFH
Mhdcig2vktfJWVfNg7ZYSz8pwiZo0rJ602HiAQ/D1PMojdtvHGdIgPNvJ7W93pyZIGMr3Os4z4Z2
Qo0EgVsVhBq4EE8FTkDXf/2v5dgHM923gkBCsA3qyvWPNAlRzi9iVDrybR1GrUDAiQFxeiYur4W6
b/hYN/cwLEnGdKNkCP3ILo/gxPc/VsdFPgKI3bduvE9k0LGFhTjXeCuKpGEOxyu/SH5lmQTAqDe5
eQ2njC8srLmft4IIkHS0UtLQ+wLWL83OpEPjbbhD9Lr3HlteVysoiFwvp/dR6EQlRK+NmdSjNnkv
w80kR1jmXh/GuYZYEUK7YVD4pKT3dREMt30e9juRrvLCC5gtsoNMSSSSZvSeTflZNKQ7Ism5pK+b
+c9tfZ3RDWsLHVfQ8jgAxlJMqPImLSJPnK93zcyjiS2no1NEgQzvRiTh8bL09ZKa08JNvoydPKvY
h32FmkS+Cat1DpvoLys2GEbqqRml9zvwEnKAJDW4zct0FYoSv26dC3xvKv0mZuT3qA3vP8dcosJ6
MlUjb6932NyIXP7+/liQlfAkKgh5Mymt2YZEKtQb1MDQhWPHzFZji+pMpavRrSrvDTJdlGbljrNr
HM/fBX2fL6zruU9Y6xrP7MittJH31hauwrtJFZJgWzmNviOOKBcW99/5/0HotJV1oQo6H6dvOI0P
smsAlzaqSvYY/VpVG9S1eepVd0WWey+jT4Y+2EPCotzshpQwMsKFABQU9xZP8qh8o2XT/y4GquSO
yzacnojXOf49sFCth4NlB7w3oWMDiV4NQgB+HilYPD9tIbPKi34LDHOaTEiKNA2/N0BMM+BCVY/C
l5uAJM3YHXREc3boddU7B8/JmL8wWS5z+oM+sEVZArsgipoTcg+fbHY3CmxRqPJJ71DOvnfqRZ3v
3GesfaANfcogqW9/Q84Pugxwz328GScJsugWtkpR/JWSonpetQBsfZZMIyRMQte/J0ngjTcyllps
qwJEh4Wj/d9f+qjXrOMlCqgN4s2ks40KeyXrvdtnNYLQWNR+5O98H7Zw302Di4u4lXFuBnJwO5Vy
emRB2zBzH+HtmomdP+RpBvSpSkV0WNF4FtsDqqBEl3AMo6fIdOQzUDLAZDAgva//+ofjiF+3xhEL
A2KMcEjPBUBnG5Nptk/S8AcqKNJzmQOWfv0zH4YwfMZa/xTxBYurBv2gvbx/cOkCjAJb4KpaSBZ+
GGDwAXsAe/CiysBV5zpK+hvN418JBXp46t0/61pgbeig83ppOhr3NHJ3jG8j1/XpbdvDd3J7/QMz
LbB1dWNeZ5wQVEzxJnWgPYUuVLYNUZuwLtzv178xMww2MxcEuH6AB4R6EmFMp00SpyLYdMHipeXD
1B2gn9ab3SjdViruB28C+Y+mODgh9I35RsraRHdxMIbJd09HqPo71iKO2RKZbGYS2xxdTQVt26oM
T1HptgPdlHXq5W+hR13/tacE0NvAkJQsbDNzA3X5+7vtGEkShtftQT3hqSTfCZHyeyTI/O0UDUtp
sblPWDs+u2Rt3XIYTigyKv4PPKuTMfk5JGF/s24qWAtfeI1iPh5hTmboiXopaNDFJx4rf6GQZa4J
1oonzIUbWZG5p56kY3sraKzTZzea/GZfTUk0Lqz7uaG31r0aIhb0OpJPIonIPS2dZ+WgsBSo6/oQ
Qvm6EL/mPmOtfirazsjcJycg1CcYhHOeeG68iZqoVTvBOt3hfb0LxlWCehbZGjzSUYobiZc/9Une
hFtj8kDd5xgjuTD88UfHBHzgcjh/N4mBa/RKkhTVU9RJp9j0oR6RJmAme0imIr1Le5OdMy2CUqM6
kDbObd/qpYq9j6dGZEvzauUiVytFclJZ8QhQFj+meO+aYjdfcwZC4y6j+K5xpCdEo+DIO0VRIQ+o
oUt2vcFc4JyKbx1Z8gW79NU/hwZ8xgoEQhdF7VV9eR5x6rkdh6HTeiMdirJQVKcwbHZS0PTzmBZG
bDK4fAZLapKP43hka+3QIDGFnDdQxRhg/kZoDH6FHchTa47raJkVHBKRkYCWPpjngHJ8orotg60b
h/Ft6ncmWlhTc42wIoTL4srzROufWIGls68haK33DfLpC3F6bnis0FBAkZTDZwnlwTkA8RzVFpso
cDa6kRxOJbLbVQXb5dgkFtozN62tGJE0U6bjqeEA0hvI4SksgY6R1NjBIWdfEn7PdJotvjPBpFCV
LKcTcT2f7Jkb+HTa4v4QFktMvo8Pw4CYWbGBtbjjRp5OUBkOVPU5QmoaOigucCbBidi0XnEH9hyJ
fzd6StMtaYMu3cFYJxJHqGqp2QVFUqUvAK3F7WHNbhXZar2IDU1gEkx4Q53mRAdl+k1OIrmkyZzr
ViticL92m7hq4lOtm9rZ1REHolkO3F3laYk+tWIFELVx5oi6eSKJYXdmhLXYVKvhf9e7Z2bq2UI9
TYvKoD4FlcKcarLluJOojdvWAL4FEePDuhkeWWEB6SajvJQHJz3xMvyUqMr53Reel9wHA9VLd4W5
xlhxgdeA9Yy5wldIOnzhAiS5ERzUm7b2FpKlc6NtRQbYUDZUU05PdeuTcY+X6GLYsNT3Fobj49NC
ZMvwTOLzUHpZ8+S6urvVqcBDaeCkW7cP+K5Ju3zhjDXTDluRlwC1Uqaph3Y4tSAHIcaOHbPhghm7
Pq8+Ps9HthSvbnz4l/ph+0R63dzDMB6P6MCvBwTb3BRPpxQHxv6mYhRk6XVftG4QsA8IsyTQ/Gwc
j36ngJJskHfDI4zrlTuRVGBCoS5yoXlz/Weteuyhidt7Lj31uReOuySSvtolIWfrtlGb1YuLDvyL
XfDmWKGaLbpsvFVDzrcd9u+FT8w14fL3d0cdZoqYUcTZJ9B8vTuQRx3II31/3RZqc3Olyvw+pUP5
CU/+MMFBqe2xyJFYg4c22UchuwT8Zti0MBxcuAXPYDsjW7PHHPh9hWFU4WjTOBdeZzamT8YMKGJg
dRUl8M8u6jt4NIjPLWpTHqZWHEnqxvXeyZBO2gDByvdR5eVbPFDJPWk79UjiCG85rIe8u+gbPKFC
DxPX4KJ3bDoABN2CaepkIgQVmCDx7fRh6N9Cj++nnwcVyfbB7TKqXlHSONZwtsxQmX1T9UQkC+fV
uUG04pEMazzMEdE99Y4Tn4AG7NOj0zgDWXjemolHtsOsKrswz0oSnCTJ3fPYQxMiUx094L1O/v94
Qs58x9YPCj/nSazL7sml8MwZmb41Cm5j/gTsBgBUX6+HiJn9wZYRSpAhixYn7xPBbb87CKnrcWs4
Dq0bb3KChQvSXFusQGSASIXotUZ+xXGKL33O/BtJQUDWRGJv9WS/lE6ca44VhFzYdvv5KMhJ6SZw
vrgh1eFGwqywuqFD1C9Vdc3MMVtfqFu8hyVTV37qq3zcghRu9q1eIoPO/bgVhcAKHwaWG/+kDDU3
ohrbZj/gwd/fXx/yud+3Dh6ERHzSXtc9JZNEGjlxQGh0ZLBIwpobA+vIQZqi5T1s155QQ+WPB8Li
pgfCORrU8+TzWp/WNcNa56arK5XxKD7hMbu4b/xevOS00Qsz9jIzP7iO2vBXRnPwjItKngFtHzZq
6g8XyOyBm67dXcwmfV+4CwFrpr9seaHhPjHx2HZPamjhZw8Yde/g9p7ydcA9GFL9d1sDHoiSAdiY
M+Uh+0EihoLveJjSpRqDuQZYq3tMeElFlMqzDPJ8czGVOCRAAG/adFql2AKx1FrXpMLxXheg64yh
Kj6PE2rlIdtS8aemJerH9Qk1E6RsieFYtWXYKIPzGfO+COEVDxrptG3uwxvJQ/3Muv3DJsC6cUeC
QWO4adoroMgi4lQvGhaT4w0cQMW4hZTYDZbqXGeepmzlSzH4Xh60iTmTpkGFaED7bR0Evy9epiyq
xKZWYbMbA3MLjvLbqn60hTD1GKK4QZTDua9TovEu3qK6ielc6p0WbBy2Dk+dJbrg3Nyzg1nkRXlV
ZdOJRybJ9zREUZg7Eu7uOJ7UF85Rcx+xItpYAUDuuhMutEmHZwK//zzmTX6spkWng7m5ZwUznpER
FVlJ9k0xyE77i/BuU2Vefi8gYnuYvGV+5VxbrIcVfAlEjhQPkrqFKSbEAbcKr0RHZ4qWbDdnvvCP
ujIQGWxfAK3UWZMOexbCUxKZVM+5meAzb9aNiS2vxMU2D7UX+Cc3CAKwFllwL4dw+MZ1Kg/XJ/LM
RmnLK5moBgkuM0fcLCWMOxzX58MWYiB3XNK5zmwzNg0YGAAvUpx4P8WIEm7YhRRMHDLjqWDb1axB
UXXgJilEcQVf+RpOL8P27pIj/agGPRD53wIP/D9ACJ/a5xQAI7lwopzrNev4IochTeIq8u8TSPHz
fgNf7MT/RNx4CBci6NwEs9Z83zMp06qfTm6YKbrjTU8+94oLtpOSLoGF5pphrflIuQMK8lCpiXLl
oN0oVDqxYyOStN2vm13Wko/yNE7dyvBPURbmMCGHYqLYDvCBWhiHmZBig4JNB99YETbJfU1oDkuG
fjcOkbeTeHM6OMGScdVMN9lyRFL1RRtpvP6oocq+uy72flRuLV3IZ0ba1iFmqk1cOlXDqXNyvUVN
T7M3kDd9EY55uz4Kc1+4/P3daqibxilLIVBWk0GIH0HGtpVN3nzqouT5+hfmeshaD26aBjUts+pJ
YzmYncwn9qIoPIMX3l3mdnhrNUjYOSSQT7gnmpnmE/NDyNh7ZQbnd9SBd4ezPdKFEpeguJPpRocl
Fy9trGrYtq9roLVSCDWmcUAYP5kJ8WwTJW34InUXLSQlP9ZwsugfmSGKb7rBT5wT7MwzA4x97uo/
NA20ueX9JIMfxYhHur2ZghFHHL8KnfArkhROtAuaLPVweKMAdu0TPMOjZDTsqrRbaPkMLTOy+X/U
6VXmkq4/9xcD2CJu2N6Ng72CL3wd+7+VhFYoyijbVq75lifeEl5rZm3bmkUmQxqNemxPhXBgQxLF
+db1O3dfR8TdDP4SB3juM9bFoSilU9ejRlpbVaY+kYrm4oZz1rh7iJDL+GFycARaGOeZdWIrGSNS
gRfBafSzZU6zCS5tCrtk6Qg3s9HaqkXXV6nvEyf8WSg/ueE50mRQmZH0DL+k9BxqNb7Ujsd+Xl8S
M1HFVjFCuDHFcdG7J5l67oEHiIp9Jvghc/olafNfjt4HN1SbDlgMyJoXXRydIidLx+eEpV3mbXyD
JJ3GC/lYy7sqLE3wytCN8iDw/iGOrqNr8znJBYR2G9RBOhIo0WwaErgyirKoNgJPWcNNBLmPl+/6
Jg9g4Qqplv9c+xLJ0cirxvR/BIJG5LmjcKjZcHBG8LcW3kjnJoEVzHTGapjTluM5qQkMV12RiWFX
qTFmC5ftuQ9YwcoJ4l4XbkB/pWNdAnCN+h9BNgpig3apRn1uqlkbu5Td0CsdDmfgmb/pnMWwx8qa
vSDBzothGFwmi7n5uXlmHeapM/GEeDr82Ugz3aBAA5lZro5xu0RQnUtf2jBCGaNuNoLN4ln73p/e
FbeJG7lAdsIWHBjVbFN39CGBB0s1sMeJ1sOnIA6zfZMv4UJnQpANK0ShQ+Q7kR7uwYz0tdzzxG3g
MBghv82fEpM4w8+JmCWdzdzXrJcM49SFdsKG/pQd3vVwOtvmThLvRdZ8rft4FQSAoWjxv2cOiftR
2/pIM/AcVxclnOm2M930a1XssUHBfQ+f5aj06E8XzqX7Me/2Cfl/nJ1bc5w414V/EVVCgBC39MF2
247biT053FB2JiNOQggQAn79t8h742FC81XfpVypBiRtHbbWfhYuGPoqu+7Cb6mhBGCMToC/BW8W
hsvJjk+6q79AHuSTjZu4tV5YTAJNNYXUnSbM1fPq1oa6jNMy0XHq4H6x5GZLqr0yFyx1lIonNS+n
LnpO8oi/gGg1qLjCLdlGGeZKcC5VlEZZ/CwyLm86aQPs7J2/wczyDsJ45e5yV699wCL8szL3+jST
2TOQ3fn72CNH1YLPdt2CvNRQZjxzBUQ442ffpQA3JtYYsweXu9zSlKy8/lJACU0zUqxAdb4VddM8
dCM3t7pV4q/LjbMyipbySZhemiLsyvbeGhHUKKYW7T4bMwm/uhDF+l6FTNHlJ63swJeKSU1GlGF6
3DmjyLPcoa5xjP0qOFCFh40u4HjMEW081HQX+lW/8dC1xptH3YeDS2RGHuXYar8NadMPL03NoZcj
JMU6cPmrVpYxMj/4wwOQECgGy4biLfJLWKzX9lOYFHlc9UgbtYqdXVV8vvyktfZbxHubc1WWg5uc
UcMPzVdRHGTZf0rAP9txDzeiE3yYBtk8Tli7NyJnJTaXGEMtyp5Au4RHioC8kqhKYTU5qjMu4rfC
f62DFtsAmPJM2WhF/qyapn7hSqYv0zBu8WjXfn0R+oQbi5QHFc8EE5Z30H3GivuuC4Jif7lT/hw+
4VI0WaoU9I/B998Yqh72OW8AoNbwBm9r55FBsr/REX/+jnApnWQFirmMyPgbbLvLB0wH7OH/YeP+
524Ol+JI38Bet0qH7p7CAK07cTjen/wmQeQnrgmd4+WmWvuGuQk/RIoKXU+gjMLc05CkAmdsO2rn
AI2SP21kvNY6YxHss7+eDTvcsGiBFIge2Y+MQZokExz3Km2fr/uO+fs+fEcr+0IPSZJ+FvA2uqNR
k79Hjck2VvW1vlhEufIHlrhhmDzDpdbvyU65BLqnWOS85O5d6ufRVnDPx9P/nozCJXZQCEpQQJKU
z+j99iii6NHwc0tQrvN7SibEr3d9V7xc12qLOG8jDoIKNMXPNFeo+83ogAUSlOi82uj8tYZbhDpL
xyEBmdGiOBVJhlZFt4LV+hbVGFuXKCsDeKmDLFw3hF2cKJ9ZlLMb6ff03GTFdQsJQOj/Hla0jEyN
8s3iuVAGsmF0hxL22TJ43bU0+gsVFOeremKpa0T5iA/5WGee/RmqgQvJah8SABUv//rKqOLLKM/B
7xuEU0HXHz2yHmAQ6GhudN6+8xGLlBqrm6BqNvp8rUcWAZ8UYVK7vDavticqj9mAdeq+g6wy3Dho
r33NItbBamu8rky6Z5W5LPYH7FQ4EAmjZ6qDCnPw+uAWmLd0y4phJVUWLuWOGkAPkWdNe581yJKN
Pqo9jEna24xSKBJxPh51lhxENZYH0G/UDsK+LRrU6rPpv0dg1qRACUidPTOXn2eD78RR+c6H78We
ybwBrnB6AoJR7eDhku8dXfcbq9taKy/mBsCEfZmMPH32KXsomtTdsZK/KIK0Vuai1H0YE4hKsdm5
PERXP3QxVbRVh0IR8P2einwkEPyVZZXc2KiqizcNGXV/LydA/w91QFFCSSVhrb2hpmhgQJuGRJuN
UFl7j6WWEsrJLgdBp8WQzcabwah8X1D3n8QxhzEMz74PWdkIFBTgCJCRhWW0ETZ/3rNC2fbvjqYo
uYvINKbPysJ2wE4vkoe45wa68fdSmThyf7mlVxbkJepQh1HH/QKX+B1U2+eUNfpmLLHdx/JZ/T2I
VB8uP2dl7l/yDpPRKKLdpn/TAYoJJYF7lbDBA7iU7kZfrcw0S1klfIg5AMq6fmqDjpT7zvLka8ek
8375A9Z+fjHPsDpnJSO5vi+E0kEBjB8qrmMZtLhxPF5+xEqQLXWVPtSUg3FMclZ17YOEYXatAEGC
j5XeO8rspkKdQTrdcvhc65LlZMLSloK51NyTIIWhGfGcyrvj0Rh0XxvDe2/j9P3nQ1G4pCFq0RAX
JmnymXnNXVJA8qr6n9hi3Jvcivj37OESc2jmbc3ldlwb04vJI2t5JfnUVE9U4rKe3BWowShA+0Zl
MhzNYHOThaBkAD+yVW628olLhWOC7HQ/4iT2mjDvK+Ve+J3XHlJWRmUx4ugEP80vQxAgD1wN1+51
loJHEglfMMjpnmER0fg3pC5beXSbyf92uRVXpqAlNtH34Trval28tg3ARq2LzLpDhtskwN6wI6eg
4ltWHiuhxRYbknEcskJWWfmM+ofyBS4C7Lmqor8vf8bajy82IFlTsb5iNH8qUHyIjZoWNDxOdOjy
/eUHrIQRmx/8r8NGAY/GgZbPiZOk8GjUssyfVIN0L0TBkSDsKusFFrLFuaNoedgSF81k8hB2MBlG
HIlHoMruAwec6stfs5InD9liVqCMdtC+d+reWtAyVQRP9wxi6F1G7CdIUiqcc6CatpLgItLv8hvV
vXSqeXT66y7iwyVh0Rkd2lV5E/7wIjiJT1mR3tS4JdyYG9Z6azE3tEHDUatUyVfhD6j60pO3N7oJ
Hl1fqLfLTbgyGyxlkAA+tEg3FM6ZwcNplyXde5sPe4ktNRXNnW1CFzJMiQQULlcvP3FljC91kTLn
6RgA9vuDJanf3jEfpnr7YpTW/nX5ASutFsxzxIcxTi1MdlRhE3BlM2CnaFhPz21ksN1CNejWtL3W
botpAMgdr/fh2ngWA/x1gdY/j2kLqR/wsLgGnP7xqXiinfi7nPxf133W/LkfPityWZMNtSjetdvZ
w+QxqFdaiq18aJ2NjfPaRy1mB0FQSz9QH0TeLlMoNuBHyLq6OAMFEidsdjY1uXG74nM/nyIvf9Va
CP+XyQjhqu82498y0eIJTH6xkyRVN8KBUl3WXbaHoyzKGmqb3DhW0l3bQjmdtNH3EBrtjWlxbUwu
5pGk0MTLcjm+AYelXhMr0Xl+WN1c/sa1Abk4jwiQiACslek7ygnMEQn36uAXWRdXFAF93SMWM0VQ
6rDKAdZ6T7FPzdw+uelCMNbaIak3xsbKRyz1hUDDWDKgMOvMgQ28IUaOJ4mKxrjrgKW7/BErW8ql
uLAVXtintQjPCh4mKIaofivAUcyEE7KCh3Ab+Ier56GlztAGrQdbHZq+t6jgPZBS159yCq+Gy9+y
MqKWEkOL4n0XFXrN2YdTSgnCb+m2OOimyZWJkaWgEA6YdYTsdnhuPfZgp+SR0xylrXM78Sm4GwLy
9P8I07Xenz/zw+TDwkmVvrb1mbhQy8t5CWeo9Yid2WnguhZb7BhMD3LkODjdWelS3RkkxkgcgAv3
z+WfX/uCRYiPaeU4QSHac9EiEY0ce/9IVfAyYMxt7EHXhu8izBNIF4HXJvxMhwHzpQlfGGnfJfi1
uxFijd8nomFO91z+oLURtgh5qBc7SIXU9NY5hBf3pOwH3BgJNYbpxt5gpcmWKnYqkULsklr+b2+A
nfse9lDjodNbVMWVT1hq1tsQFtQiUNEZ0nQX+D+P3wHWSjamk7XXX+wDrPSsBNtGniUrZXYjnRoB
YmZ0+OfAK+VVxHYWLtWSWAorbH+r8TyG3tckpXaHWqjrLpzCJaiREz3kgrXjWef534bBWwByjK0p
ZN6r/CFjv8Q0wv6XFY0zjucE5J4TCaHCFLJk51EYtfPM5hF3rZuXkd3azgRFNJxbVzlRTIbI+6do
K7qRf1v7+UVk86IICsf2xfvgD295QZt9PWDbcDnK5sHypzZaBHXrm5Rl2Oud2wjrkSaFjCHvVQ9C
cbKbvbYanvQbO+O1AbuI6CQqtB1qvzsbb+pP/kShtfGG4uQIchX1HG4S887vwzxedBhLQdtYPKJq
pxgEEyXjwrpm+AJWoapfLrfaypcsAYzJBGMEGWVABTjoCZ7hyjTuaAGRPXWq98vPWOn2pXIxqROU
NaLU7UyjXj0oO7RvnebXsYX+Y2KM0qdGuchjndUEhqPm7DxkCO3Lr74SeEuholZ5DhhX2Z/1bD+l
Kern5LyaprD3i/NJbEkk1rphbroPvT0fUnxacHPWSfDLwkg19vvuG5I7W5qqtQ9ZRHYK8SiYJKN4
H0qEAyQRsHuuvc8kp9m98sKNO8y1nl4EuASpKoNEVZ/l1N8SF7XzQbZlkbD224v49uvGtdzp8dul
pciO4/oDBS1bad6VLQFdRHQxpVMObpf8Ob+5nwWnXNIbp/Affj9o4v03Dajkxqha+ZSlaDCxbula
WWhsOVu9p/OhLYnK75eH7NqPz1/4YSgxCRBZCCrjvXYde0MmG3yJGsDVr/v1xVJNoRs3TST1WTUu
fAVbNbigTMCiYSOtu/b28/j98PbFUKcNfNfqHxxz6b1onOmz122WXq0cm5faP4KJIU8rW/9QXWEB
+4VPCHObQ+QOY82OhlZhd89JP3bHpGdlYGduNPhhscfDLrmqf6A9//cX+inw0HWn6RtKgJNYVAnb
d/l1fFiGq5t//3rmKG9gPAueRpRnSZRHOcim1G3j51dtZtnyEjnlfjt6pXbfcnBcyZnk1nuYJqxV
r5cH2FoXzQPjwwDwbFIwzzTFz1q4EDnBWOTYshc5mC+5BaGlQKXrPiPZyzjo6yatJZXSAOkOfgov
fkJv58UabIYjzptbedy1Ab2YEgsT5Klp/fCJpr3j75D0hFOrDwjD7eX2Wtn2LFWUCgRZkjp1+MQl
RClGlJ9/72yR3koOcuq+XC+D+H2b+aFrwKzpO5hhT/ekjm51CPlZVG2yQVfaaammZLDkwCmpZk9t
7SXFo3FdE+DOm3hXGUKxcKmmBJi3zLLcwLu4Fd0hgTj0HQtKvXXIW1lg/yOnzAiImt1kfqLgVsc6
C4tdMe8Pcp9TOCs06XUT8FJMSVKQAeXYZ0+mJUX6qAyLysOQ9Fl+uDyg1j5k3qJ86GU7MXDWm6k4
QxKG6sR5ETceCFJjCBGAF5K7y49Z6+9FnCvfSQenhZW0hHdM+CiQ/zJHKssyu26RJYsdj2wFU7Cd
yp7gEoXAMyaIyH5yySg3GmrtCxaRLVvjk4ST8pwJxe5a3xV/BWkebqnI533NH84zS4dngpsw1+uQ
nCY2zNzvCkaF5lfWDHV7mwYl2EF2MmFyO3m+dR6zOnd+DApBc5Rg+H4VtkcZI3ykdF/jOsIl3t5m
wp1OIyqS8O+C+dlh7DvUfU3IJTs7gCaVeUSZR1nfJKnMapjujF606x1WVo9Bxn2sIHXB2/SJIsHM
j8RXvfsogzBn33zv97UUj6oI/wuJEx09QVfYIElQ8Lq+Bd2vKo66zZP2GeFg+Z5Orl/8UmhC7H3a
CNx6JEd6kbw7uXT5lrBlbSgvNnV+2fFoUlFxpjD0eNHNrJ6tixd/aNWrDfuNFWtFzfEfD+sGcO0w
dzPnZ1eX7oG0NNk3Q/clgOt0nCLfsIMatd0NzhjtoqjaU1QXbizGc0z+d4z8x9vagmKPOg98oKqK
4H8bbsCfehQ2bSav/tyG/7G2linvwOwM03cRsM9uV/IdaLRwycxVdMxqvnWBtvaY+e8fZp2ozSu/
smjD0GnA6p9FT27Wxixj7l4JuXVvsvaYxeTGBtP0KVXDfdObfBel6iEsfNw4wu1L+v7GzPPnJfk/
5tQlRwYe6Lrk5xQlt5Hj6Liz3q5suk8oesOpJdpi0K91/2KKsxC2jz6SmU+Azkf8AFxGXTxxndni
GaD0LLlu6fyPT3XbpQLemb1FlTQfdnUiBlhzkq/XLASgaf+75we3BZDTyYr3aVSe3NE+l58CZfjf
1/38cg6oB1+GCc1eRxC16xOPLHUPpnbyDSrKH1eBgC03RXQwaZIAIHjXTuxz0oFNFsg63xhJKz++
3BSFID1bLWXxDZvudxPAiaEEY+HKH18cFVpqfNA0iDzpssl3LSx2Y9idb2TI1t58jo0P8QzjVrBp
wbi8sxOoeonr8z3cH7fSMmu/vpgtxpI0iDLG7lWbiD18Z6bYWv/z5RHzx6gKADX996sXvqkQ00yj
Mrk+JwMq+UrkBEByi65s+PmrPrSNI10oD61Lf7Wi7+nDWGUBvYtQhjptrQt/nObgErIY9BbJyJIX
lt0TeBnAFdbZZbX5khXu18pNNw4eK820TGIwDucF3Wp2PypAczgIUK0V+sadrcoud8RKLy9rGzM9
jdkQwF1CQiLtv7UdcKMHmYqw2ujptQcsBikLMvQs67qfMGMM1SGTVTXeojp1uHJuWAzTQvY9monR
+3aCsjuzdgQCeDOlt/b2i3Gah8ZYsM3Vtwkwv76DTLnhebfR9iu9u9w9+9g29SAI8Duqu3ch4VPJ
E/9zIJEZvty5aw+g/w4C6knsyv2GwVcVa6LK7LdCwrcoCNr36x6wWFeUrKKhKml5giBRHIhbvBgJ
bAzMLa5JVWGeWASZcLO064goT6N13D1poIqWAD1efvs/d26wLC+iSU4lBGzyxBPUk2kGiVxngdG7
/Ot/bvxgWVWUdbgtUUVOf6lxZujkwZkHkfNXY9184/3XnrAMLSN6NekwPbVDl77AJg0OTA3pIxM3
vr32IYv4gjIbmciyT+AyOPO24UGDhN2AOID11kYcrPXD/H0f5mpWJ7haDf3iZCOkatsRyvQJg/Zy
N6z9+Pz3Dz8OEPDgunZQJwVXpIOPk/CutcPb5R9f64HF5nAkdnJaOYqTocgzcoHLSL9HIcZQgdd2
+RFr77+IYcW7SgPHixBDAVas3PGfug624ONr77+IX+oFlUY6E2ZCswMmNTgoGhl2uz7fcllZe8Ii
gImH7DKrcmyAevUXddkLZQY0FA/CsMvts/KAZap31EgmVp3RpzGvCsAacNnMwEKNc4WRevkRK12w
zPdKZBYhnMzrk5Y9QKvzfTaK/qsrf30RxRkguGM9htmJ0Pr8u/UHH1a81736Inql5v7Qk6A8kdEe
GbTcOzfVfGOPtdb0898/hJZJp9qQsZIn40MgZ4ouiJMcAFrX6a+6xQmCJQedW9261vXKU9vA7gHS
8Ke6x5H1usZZRK+cpDSe6usTjcIwTjxT7ie2pYVdaxz678Zpk8IpSoHGgfFGg7UXq7uQwYM3T0CX
X3/tCYvgbaPcIgXRSUz//Tdhff84L40D2dz8rD1gEbvtKCdIQwbgg1Icuyh7Ib5N9l0CuMblL1gJ
rGWJjlC0roVV9cm4c2F8WAf7phxeL//4ytsv63BQ+VyHUHejeUZMy5yLcTe10G/2etOidO39F6HL
gP+XyinkqeDqxogq2Jczhve691+Erkh4bx2O7qW5eWcGITWn05p5dbz8gLW3nxvuQ/jCZtRMXar1
iVXKYN4n/LWRjH+7/OtrzT8/9cOv6wxi2aZz0pMZ+JHOk05Bqpt8e/ivvf4iejk3MLZO5v6FfxO2
b4gwzD+tZBvtv/b7iwC2uUEdCovw+1b9xE0Y3dXjZl5grXUWsZsB0wUFXledxNh/8wvyT+HB5Kjy
gPe93Pxrb7+IXQqBZeDkJdbdQp9MB1N0VOmE+6t+fFk0Y6iF2VTv5yffg2g3Fn6l+69eXjl0K6u8
8vrLCpmkh0OeMZiaPVs7u5CF4nnocLy+/P4rrb+sjxEFyKAgHsqTDFACOiu7f8cXDgSfr3vAInZJ
BCwCrGfrE3OxL1QYSCe/5o8uVVujc/6l/2SlwcWeP+1DeFlcpw/aFdlpjCCv/E2Ah+S1PUaYpkuz
iaBea6m5fz48pmUdQeUQjhhWcYsrje6bD0K754Dzdrml5qnyT9+xiOJMSdVh6pGnsdUPxtLiROaV
bCRRs89BMAMCXsn+ynG7CGmFMkOkgDi6RfRftGsnnDM2fZ7XmmoR0ioznZc7FF8yH1VN1zyy2Uk6
YdVVZ2Echhd9YXBTpS2rTtap68PvxSDC3dLlflgJuGXlix50CdxdVJz8ELVD8NmG1ymO89f9+CIL
asIgxylMlydOmDdLKyOwLasttcRKwy8rXBKYtgaVQa2e9vrsd8MLXJZBsrnF/1prm0U0myTybToW
Ci4/2CeCzq1vUbbeXDcol8hvWUF2GjFenBISvgjIZnepGq7yoASEeP6kD/GrJ1ivpIOoTiZBQZPS
6pwQoWKRbrXNWuMv4ldbH0JNUGRPuAfGBr1ukP1pQRR3qdTXLWXBImrJmE5RgT0Kmn8GTc47oRAf
ct3QXEQtLvmzYsT9Hox1R7X7PSdgHfvruh9fRKyoa/gzJGV1mglov7vWZZub55WWX5agQIBWQWhF
9Ym6QI7KbBj3o9d96YrMiy+//soas6xAkb1E6pNCcpsI8ClRgiCPtBDOZz4ED53eFBWvhNey9CQJ
5vo0YF9OJof+E65rxWtYbbqfu//LuP1hjVlWn3ALVVBX4ZgBHpL6Add2XX8xWDf/MpPvOgfa8+Jv
0Yq8OtLBb2/bLjN5Ek9s4qhihL8MKQ89d7uBHehQl2kMOGR9yAzaJs7hwJodqY0KCrB8muFqWpRU
PrlwdatPyuq6uOUCxhOog7N09MUhwxtz+VWOTTUUAMuNg4mLCq94tE3S0T20ZbMFG/Gz9OiHIv+k
MoKCV/AopvoIOD99BEtZPtJG6VOL2297b7HPvrMF2O07mTr5AdZa9XccP/tvRKXpBFzh5L4BrJA+
h5R4T8DruPsxot7nMVXgV3tJ9kX0Fbk1npR4GowgdrY3qG+rcofETp3l33y/DG4pdySwWElnjhBW
TgRp3sR/cUcb3vKqt8deBfIXk/DzANyG9zfAIOR0pwGn+Qc449HuWAD/20MSDe0nU9C5xdKEzASh
yv+7VT5/jKAQreMoanR1p4Jp+MGEMF9xEGLPxo3YcQx8c4DDMfoALI3uRYNt5cW8ggHDQbD5AAxf
7ucxgoHrbFA8lz7LCeSSCYSLMqqYF0MeYV9EWokjpd7UweAafPs0wZ1Hwltn2OtwLrErMtrHwkO/
A72ewdeNZfd0liDExKtCHxezjTkSreHrMuN3n0VN/DEGnL8+SjqNP5rWx72wNUWGDSDrEaJRh9mx
rVsX7psChEoCp1mcuZKhe1L1yO8YxRFMdpFH90UIc92bduD+q88saM2CAesEA57QR1GIyctbHSn/
mwKlZIpFP7j+EUwJ8zVCK7i3OJyjyrMnY4vqvbIOYu6kLr8H06p9LUzkfMe5Uuw5jJrVfQUTvr2F
IdR32XbuL+G6gzhpQHeqfak0SKueAnX+oYQlWROTlk+f88CJwJItq+B2YE7xd6G1+W4mFAgmxqKG
xNRDdShV6RwNaeECaib+qsxMjyGui32FtUF563Q9hqrJJwgbJl6M7gm1bvyxHYkPkv6EK6kzHAdY
cydK4Y634Dsmv5TjzvdSUZd4e6p5q25YiMkiGyLo0bnO7WMYIU+0a1TCP2nS4V0cmFarOB9r6HLG
JoSlEC1w5bIbpyg9t9J3+7jtaAeDKdKHP6uJojlHnbb+3kutJnHSjUV9RzIXUp6IdskjQ/VqEctJ
TDSmqATtDrqGyfjeH20w3LYuMGKHPEh49ej4ts5hKZshtqHmcccT6ibIa5nZrD3QAtPBDo54+HdW
QnOZudxQvIZG8H4mrU7lcz4KmXx3c1N5O92QxN8hSajaW8la1Ov4w8w4BV/7C1AxKOmP+gSJ2wxb
Qz8mRc6rd9hO1dmO49TaFLsuA+nm1g3rJH2UNaobsPXtGhhhJIEnPsO6lbQ7UTSAhpnGBbtN4pwr
52LT3/4m7RDFtA9seAhBz68OEfzUmxuUmqMteNCglCFJQiJu+ASL5huLghMVTzBWuvFyFOTGDADw
20knVX10dACfj8BWqJvFy4KLBaqekH6/S3yW0E+ZBN1hR7oGqL3Q84rqdSxrGENBVpYHU8zKDhWP
KAZxgUeH3CoyQA1mXfXJBjLDMZcm7ORHxtRfMg+JMdS526G7LYmt3YdhhFcrfMD6ILdZHHZj0Hzn
RlBoLCR16E8BLtCA+9URGPGYFaKKvrFIVTiDEEdx9q3ApNc/iHFqzcHJcsbvhlTl1XgIQpht9/FE
3cH5gWQr1mKEObP2ATqxjh5FNg3+fRYVQPkfbO+XRR9TNH9/dKakIW8F7g/6vwtRpvqE/H6uaGyd
3JZtPPa2Mlg1jGBfiNehKFOOpElvs2ksI6S4m2K6A2MKSjsq89bs0hDuq8fehR33DirVloE8Hlj2
PUPd46fCzuZ+Ra91c48D12+NVggbDNk7ejgEmGAtfLCyUu9TX4v+zNJQwhkrG+E34PYhGHKkT+DU
IVDIffTderpJQwyDt7GeTH9no1GbI048CbmzJM29A4EbW3cvK+By913ZeSHwGT1tyNmdkmj8K2+g
s7uJgITPhkMEb9H2HAquPcyIjddjbXXqhNzDX76J/kkDR3rnJBER+4cw7sCmok9TebTwdMn3IViJ
/U0+KGbvnFS61YQ4Kqbm1yiiULwi21TYI4w/xHggNM9szEeRm5fWp+kLrrZG8tpFcmZWRyanbbXj
lE1QR7LMREGcBQWAhjhL6HAXANnQ2Z0sXGlfAFGX1W3WAi807G1JVQk/yEGnxaGTLErfRCSxgIQ2
yciO6YiGr8BYwhlm7CcEfTIKp74hfdAQMFTcut6Pqitfei/hwSPTRcpu88ZU6d5E+eDdCEws46PV
uWoeQhfOrDuM2PKuUK6uUbqJPFgOIHKAYybxMfPtcp1pCODAZhewESg0vasz39dAmri9BTaRyPyo
qtAZP6cS6os7sLbdN8ragE0xcFxl8zrluW3vaQuC+N7pe7xJUHhTI2M16OihLLiwB9bAcSFHqX+f
VIi1svUJqO8in6cwr24BfRCt7YoBDknaGY6l6aPpPuBj/p52JAluJFQT7cEdetD6/SHt9YFlw9R+
Z50bgune9GX07kd15Nq9zMOeATljQu/YeG1S3vZ+JQHXYUEwvmnmTtHBdFMb+ruRV/XYHAqmpD2V
1ovsP4p03kMPzIv7mGBQizs4LKbf0YRD5t1kCbwVh6P2rS29GOeYYOA34NxM4XMWogj6Kw2rEtA4
4gvQzXMH55C9z4Vjnrgtq2pPoprWOFd1DtSYRWFz9cCxswMjMWdedKAVh8ktgrXKhxsi3QQkIFZ1
IDAI7JMavG89NeUvn0I3DchNWo/Zdx+pHQ18AnzEYuOwzv7gI8PuggWRdAXe0Q/7mzFjXvFF4Dit
PzFWCf++HYD/cGPEVa3fSVJ1PwMxcf8shUzpkbjMAdVGzUWyB52WQe7FynPIeJuw2kT7dponUp0Z
n94NsGkcYw2bmei29HHLcNRDp6JPJoNrV4J6oIqMd6wgAtaRvgpxoiwHO34DVxEWa9jg1ARU9mno
w/cOYGMsEmmtBLAJMgq6dkdyafhRpUlw7/PKd279vBz4HvawrQst/WTdPU3cFOsACg2LOEE5KThl
tNHHEiuMF6c9XLEPnPiV/4VIlbaftKcGG8GBRal31JVH6Z0n/fJzmwDq9yBxH87uOIpfg3tjZyri
CFUE6E+wOsKtPPKASQMqReNoOHvA+vLJdTwv+VG3BKOzZWljD5DKgt1Fo7p8GYI+eBROqnoVqxp7
n/suHbHoDk5Oo09OCz6e9Wpf3hpIUOiRRshMw0jZyjwC2w4XZJhoiqIsCgPqGmxiujgavME7ZsSM
Pogtlldjuhd1Lv3vqC+v3NepTx2oWvLCyc/AnNTVvUajBX+1MNPMVexNVQJb45pin2QrGk43mIlH
EoeqqBB6IJHh7WjoCHYrstJ13qwDfuoppFl2GiD8H6u4bKCj3/kmAzM+NnTQCd9pFMxkd1EG45N4
Is0QvOKk6SXHLp8oOYQmUD8kb2rxxlNg1TCnYhuwB7u2qpqYw3XrxaRVhiIyCWvcXzLzGv6PrRkY
0W7ZBzJ2YAKTP0RtysqdCjoxHDKwB9Ij9rat/M4yP0gPEnFOfgE7Ad4z1sBJPNLSa5FrbhOYeIoc
PYSy9app7saWQrNHKzmFX6jr8eadpx5Yfl5iSv/O98HFOPJSwfPLV2OnH2mQMvsLxaUcaMZGG30o
q6Hvb7SyMnsFqccTR+0R2u5Rbty2X1FBlIhbx02xEWJB3+DwAYiB3xw1z7ATvfH9bvjRNFiD30Vf
eoLFfcrhoIRtfiderIn8+rMXym66j8qmFceh7LAjwScl/pcAG36CyWtwsC0hI1jyN9YNsy/JNIvA
oQFHSPmll6lvRnRc8zhlyssO1ZjxX8K6FlszEAub3QhUfGNi6uP8dAzgS2JeMo3FZifyruYPEdp9
EjHkv2BoF8amN96Y1u2DV0y6OqS9R3auE2B9jHU0NtPBx5Q9xTTprQdyXyTkrugqnE1J0FizawYY
IGPNnXoJS7UcWy2DzYq7bwOqxf9xdh7LjSNbt34iRMCbKUCQFCkvlapKE0RZeO/x9PdD/XeggyMQ
JzjrVnSDQGbunduttc4aUg4UyYK4F280xtZ+M2vO/lhqI8Su0FejZPdjRohXEdFPLpqcxVfwgHJ0
aEmMgb30BIm9YEzYHE4ICjCU6KRbT2zNL2NU4BXrNksax0zSIj3rJOF7pP+61CEpqn/6UaWqx1iq
rSq2uQHVt04ym+5+aPTkqyUaqJijhaM8G51Z5eQgeXsbBYPsnSWpQjq2MdQuPqS+j4foU8Ny1GAe
qklh3aj2aoeuARmXldNt4qlOOYpD4Yz0iJiOqUSyjbGsAECIbW88m8h0x64HFYn6SNCARYtqwMXM
YLzBqFQS8c85OQuwCVPVzelpzKUwxoFX2s7yPaPZWUNgZa9dnmtvudKQqOSZykUAE3on7H1D7u5N
eG/GHe8YviA5W/8YJTV/bDtxRvgEQ5zc50IZfOX+bOtvvYlapW3E83+blWp+ID72q6dUQGj+Pp8K
oyTMD8tyH2ReTIDI+CceOfMU8iTas9PdFNdRP8+/G9KuG/UJUfUaAy7VpKfm54WS43EM8108TFnm
xiFX37em0PPsIUcXJHBaUivzPjNgNBCFeET6ROqJyZVgrENHNUz9q1wxzfETo4OFt1cL5TYulOhO
sOTBdNuYaMvFyrDOKWNO6N9tbrqVMPR/vHS+JbymBPalcz+XTisMQbjLe4vXbNV6Fv9rmva3h0J0
zd3WoaBu+pVk2qkvQvxup4gRpq7faZPnmhIZVJsrsJjTkMil1PYlX9efa7I305mUKVH2g2VRXkH+
Mz4q6ohVyeBsbhDlZBnE0a/Hc2OJ5U2LznBne1lMaOspSlfvxd5qSpfJ8eB7nAnpH67ZuNwVSKsO
NskJiVeS4X7fkc1qYtcwuh5D19BOUgiubnKSkdCh+qJWiPyIDZREQsNxqouBm0pNIPnfx5409+Rq
Ca5vbYTtcipjAUr4QpykwM7NiYMfhkNg7kfMEWscamyyzCzvT2kNA/TmWVFz5IKKz9KMnGCgF1Ky
uoqzyj8bBWF0VlTKrUcQdLZC5lMBzY/J0WpBpdiyhLyuVgWT4cRjEz2A8TS8kwc1WLlTUw1zIi6W
YsdXKv1nrolRS6k+hRWmStCf3lvpJHXHXml6iG25WNw6myRylC4tBeLchEOpDm3NiygBsuUjGuZH
P+361IH8DMn6hDmp9ABzbfetDxTOiVwVQ/oKbS7pgm+qfnDw9VnPTi9N1OD6kTLNa6lX+q0v9VV0
CpF5KOw27Ah+xz7iugobykupPFLuy0xmf2Rj1E9x7UVoT+fUnzozRXBsRgYKXoIwhIBgAR5QLqTM
ns/y20gouYPplMRC0NX61HYwHFtMKX2freTcl518j6w45SWmXcADJSaiN7tckCfBUZnA/ikyzzeg
NxKE2TkXJzDBVjbW96oIXmA3Ev/GD7HncyYIC+X6Rg0KpXR85LFd5Jq7uYbJaqBdOt0R1IOcyeI+
+OrLnf8WR2UCi40+3yRWHX8BfFQeYdboHieEu29KQe00ooJAEM9IhuiFq5MsnfQB1odzxjXLteUp
XSJTB0MxA5p5buZbQ1SUOwUQ82uZTjAnBmOY/E6MsfqDqRjRbTCCP7DrMSjnXSCo84cBfr+4GP03
OFain0hcti+xX/b5Xm+E/keZ4TORcjXTh1oop84pBNV3TEnmPOatLFeOYaYT1Ae9wRR2MBMIBGr6
Aj15+pAGlfUmUvs4dVbAjmTEnkefKh11k1ga3Qx8mbFTVWV4T2ohIvjJEwPuN99DoVZnvJhLro3E
B70zAsHOQrF+1unZ3Pa6h6BzbynhvaqZRrib4vlU6pBuu5YHlcFJIQWjjGL2P4KhqM4jUh8n8FxN
vuPA6H8aYM/dDiR/7UbqwGh01imF4wU1voJZNsoroA6jYyHiKsxa4dlDoBffZeaPa8fyxnJyRBkC
Q2carT7mFhACp7dEqlgxM8q/UD/u7kX63Pu8w6alrJUdvCcKy0Pq5wdTQvYF++y/JLCohXYs6VNq
a5RC30RmwJ+VQK9PoQVFuZ0lYrMbmzR+N5sh/TOO4fS3Gvroh0jJjkANR+XEnoxJeQxn3f77z6dx
GN5NKx5+pn1IZX9U+0Mx9f4NC28cO6Nse1uvIuEnzE35cy5b0a7v8Uo7INXUDNSRUG2HdoWZue0Q
p/e1qQS+nRt1djLVhipqnVn9n6IIhHdInduzT0qdMf3n9/fqIKpf+kDifbDtDh2qoK2+6cFQik5P
8aaH1qU0nrWy604kJvpXSgXxqRUM8Y2P0A5hZAy/5KJK76E3oSgmisnwOlKnlI9xbXk/VNLixA4R
X32N1Sx/UlED+ub1OV6DGGe+BuEZBz89mkpsl/5gWLd+kqBv5VAtwxgneCKiXS6RMtolHrqxvUpO
cnsQDYrsUzdRr6zHdvqNf/IOlWLIqkOHoj2HxiDvC85L8CCmZmPewZWfE8SIidnReaPGnVl58pzI
hV6dy1av/rQwWDp5oY3FTveSKIJ7Pu6/UWrh8EuGRxofC3X9KOoCXKFtNugQYcrdo2KoszKZJBNS
tlyDuSNYpXIbWqp5tgyx/U3ZvXkrilAJqE5qxiEBAE0RLJdYzI6qn+N1BFZFPwYpglChbx7MLI5u
fIaCvF2qpxT5zSIQz0IVIpiJmJP3QDVZ53ozApbDmHEUXjyRhfaVEh3GxjKFfZIyKGDLVGNGsONB
9GIIoSLYwLNw7E010L2bLO4z/iw+C5lomQ5gGBa8V2PrPmKUqt75iTW8cKbjPbdBc4P2Wmp3melR
Z8tGDgygRbInUxPGzlFFvyCR8aJ3gy6Bwtkx/S86ChE3SNJ5qVNlcVk4bIp3ICdL77iBi4bpOMl6
LE1+6Jx2jeYEuF4iAGGIDrLc989QqXfHsMJFcU+reym0oOQsdTNrbHnC6yV60LyKOeuFhl4hPIvM
zx4pLlLgxaMqf6mtN9/FriUcREmTumvd+dOhkHrQpL3R4wqrohzxAYOeKvbYxGZPbSDt76jAlntp
tEzNToe5XmzIbXkcOqD4tp+o4UuWa2HvMO4RPdTUPp3GJOMNu6xy5gjhRo/0TqMwJqC5FEh/zbLG
CmTAiambaFzoB3MUArciIhYOWWuxpKlgmF88L2K3/aymUGwFVuLx/xTgbX2D0Q4AA+KxiOroZ5hY
1P2iQKS8h0DHa5TTpcgttOcDSYq/iKqoWjtoqJNnvnn6izax4NuZ5FOtlloMia6Z8tBWJQGAykXD
WdDl8W+u9fUzUx/ZjZZyHwDaN/+2up/81rOkf54jkiO7wNyVIVhHPQmEZ8Eo4uLWV1MCVl+wiuoZ
Mpx8ZlgcRncyp/qZOjNxdMaUhKMNubBXoZ7LbJALoNwLWWdUtRIQyHBEzdReRpnWSAXA/qEd83Sf
9Jn+I0s0+YmzTPkhEULaW7z6M+hciqehYgHEiQSi07HuxN5uBggydmLfwS+RDFzFigY/DnVYy3/T
A52ekkkL5sEMlfActKn62zNC4V1OG//BlGvqJ0D0c+nLICLSdNTqBkVn2aMG7LVy/kgvOviDCUWu
oBBbVp0ueTd+TlXoKZUo3dg05zxY5+q0kR9V2H/OaGFxxAVpPijwr0bVIdUyoq28D6zfqHhHeE9Z
jiMaRxouZixr8cGqAqrduVTV+6zS6hMa33FNaaRujBtyXSoaoiAVX1Eg6wKX6SWDOLArX5puMI6J
HJNQSEMt3iJrKZnHIkXXaBQ4mGIhRrottmlrzdC3OH6vOtW8scyQhAoCS9G/USJdfW3bsfg+RND9
67Ilhc/QECJ/F6dF+ZKZTINaZVIOgx0Bte12nq6Lp0wAmzS2sI/HTKoAyVWbaTfUyDROlJGLQ4zs
pKtadPheJhL2B7of3oHbF5dgCkNZnzvBN5oTN3P/ENR95nrU83NwAaYAxX0/epatMg+j2wlSsokT
NqoUOXmPEror6tL4u+ut6qktaHeZtZ6/53WOViiIY5JGMtxnZsPNe51w507Nw/yG3L3Vdhk5Tk4+
JpPah52VPkxdGCi7qBSmszHF3GJF5c3MTVrD1eBT67SkphycSlbkJ7kIK1cOWoQCAb4DFU/nxBzL
z4GDoWdKbhPE790wX3tJWFMupOil/4CoNLyf6I4rO26x2N+B28x/+RHxqjCEBKNWoMVvdF/ILvwu
IvYdDF+1Q3LB3mViJ97rQS78TPK2blxLVNTJLnyNKYa876A7MSme2poP08pe8gP9kCvJ9LuC2688
CvAgovonpZ4Ltbsq2YKhN8He5HK/LzW/il0ZKcUayauYUkSapdHRjKPomyzo+S8B1cjKMavE33uV
Uoq70cuN9twOU/E9bvl3Yqbw/l+XlEAreM0BPnKJMisLgN/o7o1QL77KPvWKwDLrY+b34Ui2qidH
jhrJ3lynB6QUZ/LPyupo3w5GZ9T7BKLs0A2MHPB+SFrj+JVqfhNMT1GPXafk8TFleiexBZVhP6c0
vCaxiyyQw2fBU2X6MvSbIoqOCvtRjlKAW0vFZzWFV8VmVDV57pBWuFcEKo92A1qxszspnn7nHLH+
QZ48ERoqKf0qkqu+aIZRvxVCYbZ2YJiBwNxpJEx2ON8/tL4Tt8afJDuxHtoDTZv6Sy9m5aHSCroL
ProCh0og2k6KYfyOTIsEQYZPy8uuw2a8SRnmeJfZ5GclGen4qr6SnzsYh8RdOMTCnoiS5j4VdLax
1Lr7YqayYsjvXyMgHvJJefcjPDYqn1H7l+Cp9H/kEF7tG12UhUMcTfl5EMLxV4/kn+rCKtN5kV3r
pnpsOvhSiNcsSNVqI3hHXimzDn7HCxd5KjyT6k+kpGNKAaLsobbiJvJccrHiqz+lIRes1dKYLo0u
fRlDrT5KdRR8pzxdvuBO/PdCl+iI0mcL/gSonqa72ogSxQlpFz7kTSbCRg0e9zst+/FEqz1H51dS
OvNA3VIbd0LCmE5ie4MefzF9sTymXk2xTu+Fvj/WkTTZYkDWYtedymHIR5mrLwHXvvOHuiyOdSGa
3W5oZbGgqG2FkW3VOsMrsJQPD10UFPFditJy9CoEmtQfaIQmz2rgl+ZLMAo0DNNWSr7GUcKBJCj2
9H3fCI14lsMi1na0ieS7JET/6AZWK6/9xiOk5qiMhj/RlxEZ1RA1LzHfjCYbfmdGnDlCoUe+6+U9
XSY0xD3rnkqMnDlW08pfs2kSk+85paP8CNvvFO6EcaJ3jEnn/YG8iXoMFfLQv0fXDX9C1knr3wpG
tWjsYuI0PjJo0X7XWogxwLSVrdpujKWvDRvN01QfBuJkMdPHom39/0M85RRjjhO8edfN8qmLcTsz
rnJdUrz8FFMo36NqjxcKDFztxvPXZr4W03aylxReHRXAIeep31ApNaeUmxcJhoKNma+19VkM27Wp
hqImxZwThHVlfh4ZehApYzBOlF25A4uJu5yb1CQBy6FJARE2f4JhRKNzeWRt7fUXE3ch6q9CqrJA
ahQ+cLHV9v8wqTmPq34yR7ZkgCX6Cy3yHebINFHcy2WQNdxhCDDJgZKngOaGgGjOIAfJlFDVr5tQ
XNLCiuFAyD+YKXOzYPT6XC8cI9mSW1s5UMoCweJJNcNhUe6fuBh0hwm07/icx0Yxy40NWfuBxews
MtpEhCDmTsBF9ScoYkY3F03lL5K25gbj6dpPzH//YNL0BzqFViIwXqWgVq/SQpKhj/wfgNorp2pJ
DRsP1txuMzAKlUT3iy50kfokCVO+gVFdGbRUlmZdpkFhVoZ0FhUKHUeRrmsqMeyFJpWdIdg6/qLU
MjGMeNlI1hZsYePUyUlgDUbtiZ0exhkv1k7R8/8ArFv7gYWJi72A5KwuCDfqCCa/V5GekIXypxWn
W+pOa7+wsPPSIMPWtYRJfhoduV0LYeZ0fmvdDlGevF5eppVdX7LDqsTkfpz7yUm2Bv1k1glh9KC3
RrthGiu7vqSF9WP6fXqjUtHSBBstsswRe8jMspKCOLfI4fJXrKzUkhgWwSO/HAeG10upYJpFgVqp
ehx7anHGbqrJTLbm2Fd+aEnp4auNZQlNOd6qItK2cgRBCyo6ePeI0Ojyt6ys2FIOVqxhLigzuT6V
FsIIppFS5UwZqFLbeyO9Fu67pGXQIwHB7cjgV/LotznLKkgqacnlT1hZJXnhD/02LcV8SPOTyGVC
BJp9hxkGZ7UJe1w7tfMPf/CGeaNoQyD5hCDexCU1I47SVPlz3dvPP/rh4XTjA6kUMrw5WAVyfw/6
alimq01E5ec8X5omL1xhqcZKqXpZxx3rv/ta+KBqr34q/mXY4oVp2O9+GRyzfkRwfYttdW1HFt5Q
73yp8AXAKaGVd7sZJ50yvXns8Mkb/nZtSxbuMG5RqMmatAOp6BGoydBhxXbgi/Lx8q6sPX/hDEUv
0WnTSupZRoyrFeqfuZxtBB8ri7MkoKEP5UllFSnnsTblR3NiMOss0gqjlN5o1N0uf8CKXS9JaEw5
QCA3UuRzHEjintEwX6M/KPfV8NSURQ7PuyHmxRZ6ce2bFjFPOVB8kH1BPo8KwAk04YInjyC6ajap
y1c2RFoYeemFOKoGjjgKaAoka4wNBEnz8/JifUreqmlLfl2d5F8otLA5tVYFKcewq2Xzty8oz73l
w6os2BTCTonMb17+vbWPmf/+weaZ6hnrUc2bU28lqEcNCNcKyRY9xNrDl+bud95k1WNzqk1A2iUl
yF0SbxIUrHmTfzI7H94d+fWo142wPdGao5uAP6ch/jIvVhvEHbXj9I350aNhZoesujLFXLLFqlWr
MM8nUwI0kwbOAmhlGMZI95e3YwUwueRCo/JmZYI38ElTfw9vOtX7bJbGM8o7cnfBljZRsivpzpIY
LR2KNvE1vmPm6GpBikPx0LppV96I6MkPZIfGKHy//FUr5+C/iGPp+YtCITUnNRy/lCBwds3YXKXv
rWlL2lha6KGhhFl7Mgc4a+S2+pkooC8uv/mKN1lyxfqi7gmMuren2BDe6EUyzV4jbzJ416JWlzrx
TEGJOeOd9SlV9VddQiuWnvWVJABLBtSYuTk9UZX61AeogYmm9aZs3+Zra7O4mPLeizpFMPHrSWse
gF17zBYgrJjEg7+ROn1+cNQlh1NZNl1blmN98pPY2OUere45RLi8t2sPny3jg/sIayGjCZQ0Jz9o
IZTOvO/CNoj+88VRl7rwplWGumoJjIPMEs5KgvBwE70a4PU3Iv+1t1/cQn1g/v/Vb83wd44VOIGy
mYCtPXz+qg9L48/zOF4W4BysIUFxSfhex5a6se5rSzP/6IeHx5Qz22SiF+YpeOwAUWSkSH8mDGlv
nJq1H1heO4i7FGgiy2d/Sl5rsRhvEPZ5kySj3qDmWlse+T+/QGQit+7NpD6JEx6h1ZlpLOYtvu5c
LgJKuIdgGPZibs3Wf4fVO3FoL1zHiqNaC6OtoKeNICQO/2Q0LqECFB/q3NvSEl5ZlyVbE+P0+jSX
iM95zuGHVTLUGptRP/X18sqsbOySqkk0i25S9VE5pwFqtelMBDiOUDUNY/D7ul9YRI8qzRijykrl
LE61GjlpFPelE2uwFDCgNIIyu/wzawu1MN4xGX0IrHr53MaMOjFs9P1/APauPXxevQ/2ZTJSI2a0
b326wWJyw2QTQBW6nUAZLr/9v1jnv0ul6pK3qdLNsms6mQZ1HATPQ1HGdgQzJrPKN1MdJBSUw2OS
QnQMnq2k/0SJoOz6Dfex9nkL69biwTRimelfxqXrpj9PZoTegDCXtf9c/r7PgzDotBcL2AmVUAcG
C6hJRnKTaMLvSinetHDSHbB131JFPl3+pXm/P1vIhal3SRchRdw0TE+0s6hMkyV2Q1vnRky1W5GB
imvWTJWXLAQM10uSbw6DW2leb+dJ86OnwLZxHD79CB4+b9SH8zb2stV2yNm5gn4ce3foQruq3vL+
1+U1+nS/efxiv9sUxnZZAsjW+sUNfdyffmls+PF/xbj/Wn+evdjp1JSgCID/2TXs7LZ3LbvZ1W61
Gx1Sup25K9x7fRfsXn+ptuRAkLIbXN+p7N5+yzc2Zm3tFgegGsGryj1rF+dnKhV2a7wF+mvYbrn7
Tz0mH7h094E5ycwrsvF5/pC02Yn5j69yFny9vDcrr79kKUgSv+wiWFZcq80I/DzQOUlzj8Hvpizd
qqSuHIAlUUFQp4h4i2zSIGIegCgLuwq3lGbXHr5w+DCjWKGpT2ysT2vdoOUjb8lqraz9kphAELLa
0rN2APhUtDtmNZOnvG/lI+BY5Rr/ocpLYcygIkwAcTeATP6VBfd5cQfgglB243SuLc789w+WDWGM
b4RFjXkMI8N5/vBHHn1vd/nsrC3Pwq4zNIrqOuXsSEzL6GFnK/wGVSf38uPX3n1h2nI7IOzh83ih
fM27r6r85fJzPxfxZc0XJqtGLTSUBibVv2Wvoiud5chOvqrwru+SO1QFf17+nbX3X1iu0GWjWmsM
hhtR4XRtxmzF1tKsrPyy09lVca5PGV8wpF+gv7CD/Gdlvl312st+JnzoRWho3eCqRdn9NWGczhwt
yoiiLj9/7d0X9qq0ciwOfT64TGfZqfVXg5HSi7YkaFYWfalvOTNxNYnGocmMG4Qh7Vh8vvzan4dM
qrwUt6wqIGJ0AbFUYJw/tbvHwWkOL/E+37XGxtKsvfz89w/WWjMClBgDS5OZke1bOROWV9rqsoU5
+aAJ2zHDmIDT9jdhXzD+F1z53gtLBfrKRKoxPzwCtPKuXxk4KAtDrXrN9Hwf7xUYx2B8toQNr/h5
3ZG9XJgm2FOryAPsR4FMN2zT51gaXrtauzFl+ZcUt/upVV6kenJqQbUvn5+Vi3bZrcxUxQ8BfGJW
0ddOAv4Ru1GoM4R7nbdZdisnvYkVv0/wNgEo93MVbXTvPw2lQTovzDVnPCuDZGFw9TH806faM+hA
NxHGezX2blpS9MvLs3L0l323sQAsPvNmuHJzGw6nJLzufpVnL/TBpEarBJ9npIMrqoYrF4ZDf7iy
uzp7AQjbb+zt2ssv7NaS6EL2wJjcaLS+zL0qzlSZbRjX2mFdttwyuE0AMeN49NqzUTgGjpzagLhs
RS1uBNU8NUbiVoPhlMGWEuTapi8MWlCykBFFPsjwEwABkg0nQRiYkOU99MbT5R1fuQfkhXFLiKcz
RIxBDH1vQ4d5o+mQEoTpRmawticLE7dMqYhShvdc6gvAB5lKFJUN97Hy5sumG3kqU1EJb242t2r/
BBNO4W1cviteYtlp08F0eknNo5VQdqemcmChgCAm3gVytvETKwsjLQw6YM5ZKySOk5lx9/7tryIR
hEhl/qQPliZmaabBiUIcbqBzpXgvRhJvLPjaKy+MeDAh5dcUnIOReGhIdQ5a2RvWtfbo+e8f3hrc
k262BsekSN6l6nnQNtzm2nOV/3zuDKgYmvn4iVrpgnvdCfFV7RIWemGcLXxcVeqxgVIbHqwuZlRz
i2Vy7fgtbHJQx5rJExYaFN5eLSg01D9UMXDGutlY7zXbWZhlqYaprMCb4mbKn0J7j5P34irhXVVe
9sOqLsoQXpmXXPAgOSx3g7+lwrIW/C37X1kfp6on4BAZIt8V2RskR/si051Mw6/cJQIE6Gaxm8pz
bxW7y/5x5QQtu2KDL5mpMLLNmsDYuQKOtdnqia09emGqnqTQaDMxVTDRYfVUGe51r7yw016dgtac
eK4lKEDZS9tPr1GRYW/nL/lgpmhLAQCQ8Yso/yXDLaMI173xwkw1cPVpB78E1Zt7ud2F+vN1z13Y
aAwVpkka1buleAw7Dvv+8nPXctdlP7DnfMmRz4PHU3rfHsK7P9KT5pyERySg7Mu/seIElpouMnXM
STWJJPXhHQYPl4kf2zDOg6EdLv/A58dPWvYEFdpHMqxNULcoQLZRBDSCLTUOeV7g/64HSktVlwRq
hhoeONbHAZPiBDvIlO6CPSxor+PDrXJQHCewX44AE9Xns//1ug9aXKla1XaGYbBiSX1j9LeDeY0q
rwqD4n+e+naApNWK8Wigym5wBScPSMh1r7ww1bmUnDSq17tKYgCB6XeGvpVdfX5+JGthqxWmWkOZ
3rtgEO/M1PiaRWglgtyQw2nLIX9+jUjWwm6VMtfUFlood4SLAjjnHVRUjlxsFXXXTujCfPsqDqD9
5VodoeCDaqOO3d7P8911a7+4ZfXEMypFYYFgbfLBSU7ay3UPXlyuaV9WdS9PbKqV2aZxRF5947jM
J/kTs1r2BdspNNsi58lDU51qsIdUKr4MZIJU6X5pcw/18hf8ixY/+yHzP4+8lRRKnEAK6OpPxT4+
+e/GfWcfhC/KKd9HJ/M5Px+118u/tbLJ5sJqu9hQiirjp8rULUAjbLm3lbNpLqw2gxXGFCpYk3oQ
vhBOOlHwrUFB7/Jbrz19YbioIRoRDG+Uz7TnMP5Vhs9i+u26R88L9eGSnfTaFKWER3cWs17lDxX8
eHuV1pkqmQuLFbLKKjILXyaomdtBURmNrWMG16V70rLj10hKnJYV92LRmveGkrpKZ2ys+No5WZhr
2jNpFXn4GnmAYq9QbeYtN8zqX1732XFfWCw401DzBVal+tY73nt8bI7IKbiWM90/prfpreY8GTe/
05+XN/hfhvrJzy0FXQZonDJxznbEO1h5HmVIHh5FuBH3oPB//vXus7viTriJ7oyd92NLKmLlOljq
vLS+ADMMXFiuhe+gyyxadqIV8HXMSUCbDhs54uwgPvu0hTUXlteDxoZvPzG/+OVtaoJHL5886UvY
H7Ryq4q35p+MhXELVi4a9QhXnw/GWtOmG6D0B3mCRxYiNMuUHwoMvrS6JyUYbmEuOMvwtU1Z7mSZ
7Oox8uGj4F7ezbWFXXiCXIJyS/B4Fbn9EvmQNT/64mMZbmlvr6znwhkg3BIRGpS9i/iDa+n9nlR5
Y6vWXnzhCpooCUH49QQI0ArsSkHZpXH61BenQYcT+vLirLhJY3GDt7CeCPCdsk+CfgukubRzLz2j
T39V4iAZC6cAitkQkh5faZpwMhw0/6p6pWQsHUItk8LCvOV2wU4Oj7n/I4Jca2vkbGVVlsIwClDR
HJ7eHrVnD4Rz8dDn8h6FyMPlRV+xwaUqDHj32vSgVHG7zpHQrLZuNRgM9foMR5XebwTFK6HIUhym
m+RUmqJ55aPmUS6a16lUD1Wu3CFtecxLaXf5W9aWamHoRVKjd0XD1A3Gc2rchtM+jDZMa+3R898/
3LMx/GNM+Aw4fVNL7JQG2N4YSzSw9DjZX377lTtLX1gvQeAodrCouXAlGModNLiXn7v26gvTLaIM
tPQc2wzq82i99eVdKWxY1NqjFxarJGqToLnUu3V9Kyg3ifeYXFcZkvSFsYJyquER4a3HYWcJt/V1
3XVpqfgSDsgOqvMqy4pq694vQ7+qeohUwn+ekMTMNagheLAWCvBEN6QgV0Yz2my7Hw5fCmNr3w08
Wh3dRHkQk6vq7Qzu/edzQcZFEvz/BGB+updM6TQxtH/50K1YvLYwRbyspwpWQJFGfoqmG7hgBPO7
0X+R2q0q8MrZW05XNbkBiLcneMjE/JsaTveMVP5t4+HK7VxYo6p5szXyAbLnOYHuAeStNiLItbVZ
GGQax5ArJgWJGQhnBk9VuyllO+za+z4qd6Oqb7WhVi7t5aAVjLERasIxPxTJ+zAZD7r+RQonp93q
Oa24LG1hpDliGnGoczDRKn5D0CCDp/by+Vnb3cWd6olSaggVd6qUG7/hSfOhxYazbJDa5MvlX1hZ
nOUUld4JKlQz/MIEDYYrpEl7FKa42ul+5rvBkOrXufXlIJU8RnVWxgTOkuxAimZtaRmuXNxLiZde
mrJAhR8brnrIwkI79J1G6w+5XNrwWj520UYCsnJalwNVTVxYYRiwTkY63muCd+cbBdTt1iN8tEeg
ohs/s3KUlkNVqmKlVSm11EFK6x3aE8idTTPciCzXHj7//YMDzUsZvlwNY+6kwIHJ126mDT+3ck7V
hS17Qzj4xqB3bqHYSiTtrO57BV3g5SO69tryf752AZOMJw+8dh4MEPXFNsWc6568MNyu1ZDOUWfv
lp3r9lgNGws9X3afZHTqwmzzVC66pECBQM6gu51uA0pxUQebcVvuEvklkZ6SYYtWY8WAlwNVUtUo
venxDZrRwyyHUlb8akGBvjV+8w/998nHLKeqkiq1rKCZl//tZ+2Yj8/j48G4u4XeyH4RbjYnEVaO
0JIvAmVicVDYYRd4tFy/9TIMnlcRg6jScrSqSLTcU0KeHYs3/nAKtjL3lZO5HKySBkXRkonn1tUv
JInsrrpKXZk3XpgqDDwC5bKUHDaFm8kYYF7Kr/PEy3kqhQLu/730OD5M2c20NQ+6toELM4UopgtF
A9v0xicjb8BE3hi1eZ0PWM5TNZAlChbUerTog+4RhaIXBQmIjSBn7c0X5moMvZLABMWwbPEYC8c4
eE6y56s8zHJ2igMhKmXJowv1Nteevfa6TVzOTMEm62VQuVNsrkM42jyXMfvd5VdecV7LsamqbZMg
hlGVUnzU7puZRnyQoDC0td7L9okvizuFBvJjXMTKLkNH4xrkFFTjs4P7cDtJkaDFqscWe0r6kptW
vdMNXd0hnLaxzStX+HKgShgSczCDnB+oK7DTef0dNHULBUMwnZrRg8MzLbWNj1nxDPLCfj0zTkXw
SPyWeV83D2awcdGuPXdx0aLhpKRyS6qZ1eFBiIoDKmIbR2rFCv71JT+sf6wgUgE/BbGm+lc3EHUB
lZt8u3ym1l57cdG2lBqJkjmuiZr9hRVx+J2K0vTz8sNXXnyJYtUsKa76HPQHjNdm/a6N76b5evnR
K++97FnnCUpzafn/OPu23kh1putfhGQMGPuWPiXpZDozk+w53KA57DFgzmAM/Pp3MZ8+KdtPaKS+
yUVHMmC7yuWqVWu5KIP3d+B5I9Pv6+OuvbLlcepC9UXLyHDQ2X2v/82QNR8+Xh/6/VcmdomaA4Yb
o+/WHLL5CBLRuD7cMC5jdm0o6BnnEDLzfri4YV5qBsrcxx706lsZicXM/yfMwPjLVL3ZfnLKMzBY
xgXYH4XYOVDS25VVCs0+1YCUBUzB1z/j3ZnHY5Zpe/OYmPSsa50+uCjQ+O+g1BJEFbqeTjknGya6
9iGWiSIOBr+vKMsfYZszZJvA8dgxcK9ntftd1UDEXP+Qd9cZH0L/+yGA5ErW9klwgSaDUBGpOxD3
ZiQJ7q6PvzZRlsmidycxXZiWP2TMPvV97B/BZ3isdeduzNPaAywb0JNb9pWb+xdQt38yBOq0oF3M
DiBu1Rv51nfvhozZNaNEiElCTKr8USaZ+ZQR9dtzc/AvQ/isPMl28g9d2E57WRXjRn703SMGT1ze
5M3uKkZO0Es8Fz95C1UHSf5M3mx2SvGnFCKnkYakyW37OFze4O2TihlaN1lPL4aDrNKAwzNCVRja
xPX4en0DrH2LdR63E7RKwfFU/CwFNPJICUrbERKOUCoAQK0bsJG9ETqj1x+2spvDZZO8+RxIZpWp
8cLgoYNaTLuTNQggdrM/b8Iu1h5g2b0ZhWz1qJOfrig/jVi5fZiN3Y1vb5k8dClcA9i0/JmMvRON
c+ZdnBoK6rfNjWXpfl5Ca0qO5EL9ugNhb5Ym3WvWg8roNlO3K0KymNImCbXzI8gpPeiamh0QfCrq
zbAReq3Yul0borGuSgaE/qUikJcH7fQovCOrJKorY5l0Wzn+lUW2i0Q6LyApp/V4kflQFgv9QevC
2pHQuiWsgz6GZd9sBHHpOOjpAvW0DzSDQG8GbbJbAjAMbpl0Nw5koH1B/9/RhMbDu7TXYG8v3QnX
+ut7aWUhmGXUXZ8laV1P/gXaFKBBz+NvDXG/oDE3O11/wNoSWIYsg8zRbaugaoFUYnvXDCDI3YH0
HKoM1x+w9gWWISsXoAMBLaaLMgA0QALXQAqBGFSqoX1w/RHvl8qxEpY9p8QNoIYwYLuWRSgv3Qgd
un+gNV+a55F7I8iHJ+iPFc9FB+zsUwEe6PKLqRMW8B2DlFoB1DF3w68CIsHDT8JGPZb7gQRJ+qXg
FAy2kcu7iW6RLq5NueUfUujlYujlICU5uoehAnse0tY/XJ+MtdGtOADavw2ajkjxw/X1Y5EIEDVT
iO7dNrgVAxSUjHmMlPyFQF9tb4oBgk0lVHO3wF8rL29Xo6AhSYNRuf5F1+YD+KboU6CMvKVuBC4M
yxk4gJZX09QWP5I0LXb1IgccibgHuf71yVnZ6f9Tlyocj6ZUkIucRkEf/VTT/AiSfpGWUe10kKy4
/px3L/z4DssnpDLU6O4q6EOXgOUUmr1PPAweFaTN0X0CWSBosof4oe347+sPXPuw5fc3hz2fhQcd
q8lc4nagO2gYndBn79y7QKhvuNK1dV9+f/MEyB0OgaqJufge+HTZHLj7kbOX217f8g6Qp8e1wjSI
vE1VGhLJzHM7Dd2YDqpCYFRq6q268mIG79yJ7MpVmRH4lmmafoF3QoGk1fVSnaRRkcZZJs4JE6n6
ZDyortf71lFCX6aqAoJ1V0FX3H2uYpyHZi80zSCU3M5dDNGRjgziKZSVRt+/X/tpfUIPeuh+HDLP
8T+3OIPohaDsBwa+dIZ+eB5JyarL5HjNInimcCcwERSPS8iKQm06+1mW0O2QUEm5FKylKQQ4MeXR
7KLpDlp4EEb9PqI0pucd7o7dPEZQ8KjEKfCGKfw8NER2T/VceiTbBSIr6o8QUyncD2mcNvnRS2Pa
/OHC1dkP7lEIjMYx6O9+myYV+YE5oP8W32TgjFArwy0FjYonEMH6TNwTIL/Rjnd9vdfsw/KAFUUc
Wstk/pWbQYF0W7wUzQBSP+KeQg94Q7fMfss07qHQ1JCNDbz4kPdW3nKMXcJxKvFgvtAGLQX3inLo
Ufr1wL5D+3EOhn0Qskq0Bw5phPJOOKzZSv+tmI5dEDRdXUjWSPaQTuX8ZKCYcE9NsFWuWzF9uwyY
UpYY8IvMlyoP+H0xJPMHv++8+zFw5FZh+f1OA8bsmuBUd1NIg5Q+kCy9o1UHrKCBnl08fPRZcN8N
xS/J+J3yhteJuTunDT6BgHeL1JD+Lfu+s3Z2qbAK5yqXwEJ9T8nM44cEqr3dC7IyiZMfuO+Y4NR0
XQ4BssKw5hzzHNoVeaBKnkJyKJ6eA4goto9CtZBrcIYYrZOUwQugJFuA9N2MXiFfaRfO04NsJSh3
mS7D9FwQsB2GkFMt0gnCRqCLV/uq7/j8mk4FRIKLHrp7oGeAVsIvIUGo/9AmHao3bATkBlprrQid
I9GhRJ0KyRdst9h4EC1TmuI95rEMjHfIlByKP0SXbQa9lyqFkC+FkkL5MVac9J8MBKzMk2IDrhEN
hLymn8rFefhh7sEq9QqlqXb+2tDZnZ5AYFWX/3YphdfZQYDUBAH0YpMSMojosSidy9Ry6nxOQCfj
f/IaJpFJ7TPlfawgkO1DIamnnyExbjJolPUoizNSUPclMWOa/pM4qnMfhckT8VobB4J3GoqTkI7S
bRqfAjbNUJ9yodrI7xn+NidvSDy2r7mY+AFgX90CFOeABlgg5AElns519iEkFASrGuCWcV90rnMv
O2dS/7KaQoSIVXGnL5ADFN5jRcnAj5Dd8ppTCcFZ+ThAVyuoI+WBz+FupJVwgCX1gu5nOeZ+DTUm
pIe6wwDfxu+zJlPTkxzCoXwsZ8iERcwzfXzSkNyp/qDnZ+Ap+rDN0J4gSKye2xJEGY/agRgPhBkR
cZNdH0KsxYO8X1HGP0soiQYfSW9miAjFeZrxIwgKVRj1BY/97lDHo1/N0KgKB/US+oEXfERNtJB8
Vw7ZNDwPSQAKpx0476FrsmdzGpe/mqHArQTaJv4ieC9E+O8UjFR+NEEWeA/QPMt+Yh9BcLbXMiSX
IU7Z3B+xOwev+1YluvS/ZEmRzacUip9mh8x7Dy7vuhI1iqKyov5LXwk33ntT3kArJAcf2WGARjQ5
cdO51T0kfSFe0Q2iqTvkJfr2cabO6ILbIM8hwLUrQWPaPLQTjS+jLjvQJiZyaB4yBh2JY6zdKt61
RKGCFEwD/wohWNbv2SghBJaAd5jdIakJmysqsLB/kSGDRErpyELuuYRSKBqi+t67M12Zd0fmVeC2
iSrcFg6QD4ZEZuNBEXmnWFhn92DAhiKy6D2o/HSZKPUZcul1e2JAYtND4E68OedtWr8wuUh1LZpT
vzoc1uYjEodJWkQzFN6xocBDyB5GqUL9ADFCQyDnScgioEZnUZ7Comb1UwWZJwkN+rChUCeloxM0
Z1haY3bYdTX9FE9eZT6GLvMAYvZLoZGnSKEIqHdJ4pNXju4L/KIdCHiMoBEehIMpqWl8dEuH/cjj
YcifwoDG9asK6kBA/0cL/aEq8j7/7FAfJ3rhp1lxyeuhoh8Q18/ic0PGMjtlfSLb71A/q6ECPUC3
zfzJPZonLwXYd+cHYqA8H6UhzwOAnSG2d5CYYLpPcmhAniCuLNkeyiRV8lN6ELA5wKRY+kBAu+Hs
OrS4gPzRN2B/VG7JIMY150sVvGnc9o9Qde88jATyIMC+p06YgAu7NskDJGs851mHftbflVVW1ukR
ueCk/cYcCNO/OHxIAVtrKSTGcm/4OhdtGKeRgZpQDHnaUnd71yXJ+BWjaXTk+2hyVvw4JBK3sL2I
Z2jtXQ881o5iK042YTx6VCbtpZgNtDWBLlLVDrQG6s9t41tRcsMCpyx64ryg6a/tz0UOMdoddLoh
qnrbA6xIWbos6wzE5C5Bx6YGPqfM6IPTZfEWm4y7jPTeWWvdfaG1nUPbkAMfXWZtRCd4bZnKLynB
rhHVY6eTO98H4QDcqoYKevg79fRdklVnJ+Abq7QW0ljhoR8r0uCgHy++i4QEsjgORDbB09prKPPd
No9WNNhoCsJQlswXnUrxCr/Oc+jeKEjdXh9/uem9M4s2hgSHPgTEdTZc2IjEqFZJt+8gFbsviG7u
RzV8vv6YlUDaRpKQwHEzHzwJZ+6CvtgX4yvU05+bLvm9xGPSl8hw6g8lRZxy/YErS2NjSirINrAM
mc2Lqht+YCF8Bu3NdMgKUO9ff8Ta1C2/v7lppnQuKcC0w2WeQaIXFsE+7XN9zDz0VBBnK9u/kou3
gSYoQUKNKanGF7/kg4o0eNmhUU/4yahWfpR5+HsMw+frX7TidWzoiQ8x4DFplL7woa8gwMwCny7G
y4m31cK5thEsv1DgKzwP+m4PhKQXWaObqvLPvpIi0gn0C8oYxgMVrRaR+vVvWtsIlpuo+lkMHSSz
L00bZ4cKpCQR5CPBHDmKjWTQ+1wnuJxZbgB9o0Vcg8/kzApcOHQGAbBJNg8sL5qjTIJHGqD/vpkW
juKEP+cIYDeMd20yLeegPPTa55CR+YDwTRRHz8Fqge/EKWv/rqsqH6VOXPZn3CGlL+7HmEILrvaB
KuUbL7CyYWyMiwnyyolVm0MkwDXqFHvQO733kjDfKq+sza2NdikQfpYqHN0HsJIdptR80CF/1kCS
Gh48/r3PafC4jW6xC2m2VWBdmVcbB4Os4TA7FcnPEpu06FpIKQYgx4agMPSTi+DFn/lTJvA4UW4x
wK6YuQ2BSWsgbvppmcnQxR1ucHEnLnCiBBHLAve7V82ALTuDhDrsdbtYWzorwqhk7LiNBOR94W1N
dzIh0JB2y1RtcUCuPWD5/a17DJ0hR4ZCv2hkkR3IadYMaSeXOhsefm1877/jK1pJ5KanGYaNd45b
7u5xg9sCdq9tActtNMyHJHPMpksRxkChRg1Fdv1u0CETUAPMB3+8j+MyE0FEjGmDr2lZ52AgzfSi
JXl9hVY8l801xLN8CowKh4vpZnKAjF2w522JJiVBt5q61x5hORBDvJmAq9MgzwzpaVzHM107SB4E
kOT4HYowrjfizZXtbbMPgfHU9bVb6Es8cv5KnD5/5EXMwW4MiWXkKPKzG0I6+/rErT1syay92XmQ
PEavCGQYzroW+W6RNEgR9jVNke3AA/Y8VP7Gg1amz2Ylkk0OjuEaZ8siZoAyp9ihnxP8DQCabOyB
Nf/3t0715luU8kK37lPy4C83ZcmHrxN8HSRloWEj76BDeQc560UnXjy5cbmRfV4xLVsNxI8LZK7k
2FxiADSmnZod5e0ScMbOGw9YVuKdqNO1fEPRaSepuKvO3VLRID5upFihCfcp1JlQMEvYY+1VNyEm
GVSu/rsfinoeiD806RnVMmiXq0pBEz4Y2vDb9f22Egj+TUa+WSPTsGwIm7S/QDh0xh1d6DjkFJoQ
ARILhtI4HY4ln2W5WaVc7PO9+bMiDtVxZ0jLUp0rCMLcxaCl1SJ8lkF1UjO0LStkSSKEh20E1efX
dtyq3qztC8tdMKhpJCLUqN74cqYpusdUE1T7ucXF+d/rc7nyCJsPqVABtE18jbVq+u4EyK86jhm0
kG8b3fIMftjHyA+U2Nj5PO8gIDwj3wfl3ttGX/zRm32Q1shwQwgIdHNkSl4UdHq/hZDoue28szVB
KqGAOugHjM4bEhFIQh7mpG03Kh1r8764uDfvLssCW1jK/FyImoVQ1nNofUYCC2Lwt02OZfJGQ5jW
b+fsnGokdSNOGmxcFUzp/vr4K77YFlhTRIWKud0AUXRgQGWSNs15gmUenM4XW61MKyeLjTfVs8zT
fPSTV4VoVDX+mbiIAqdwvuTwyHN6K6zIRp+Coxh0ht0ABxkT56wCr34C0fyW5N3aZ1h2TCpJmajn
5LVg/FmG/rmpgxAax/KSqPJbXxm5sWffX5TARqQaFQesFQIFwgKK8DQw864a2yQqBRgAbln3wOZO
YhpNUxm46i60qx9T1vzs8vIZW4HdZNSBraiSmt54KlDDxacmbCIyjYsKPEXC+5YPAPjdWgzws/mN
DgB+H8ljQb904lWT/JaX91077EoBp4gniha5Nkn/hFrMUS/Uxhn+rsfA2JYvhQpWWUEpDO8d55CZ
fs7djZjn3d2JgZff37giND4nqHmip1Lmdxzdsn76KyjOVfm1lNXGnL97YuMRVuom73KEAAbvXqGc
4JsHd/qWhfcAWdyy7zH+Yg9vPmFuw2zOKMaPl6pLZuCuR2QAbrpaYXjLl1aqSb3AgDcm9yHCXY8n
jravG8wJQ1uxEuO4SnNUAQ4IGlTym7J/IVC+MStrC0v/OyuT6sbJjOjC6J2nACoeuVPv0+lZAF6q
ivl4/QPWtqUVGo1OkmiR0+FAuvBQ1VjS1sy32pNlqzUo0+ImxxegeOc/074zp74PzRZmadke/xPW
+a4d/IyJpFhJ9BzU/rxDZfA0JHw/Bd7Grl+Zf5sPMk9YqKkLChOorA3xy+zmu655KjiEv7f4H9ce
YdluzeZaBHrpmqg/qvw0gtJL+HM09c7OKzdClbVZsozXZyEtKyDFwPP7oeqCXZGcWLaFgVgbfPn9
jeW6w4wqbBOYg+bJ05yrk8r5veFbuJ4Vx2NTQkI4ENqpErtTZM1xpMODF1YRLHkPvb37mwzADoSS
spbh4GGVcWlUQkZuuqWI8f7LE/uo9VtsnmTExM/hD5E9ltPPpPx3GE/X3/v9mSf2QSvoTAwt4DNn
M+5rRAqEh0sK7HB9+Pf9ArFpCZ0xyKcMFfXDFDvs2fP6MJK5O/66Pvray1vbxk9ag8IrpmZonySI
mxLxGFdfbhvb8vbQAEoq1JfgdEpz5DrfD5rvec82vPLaxFgeXzhjCtVVDO+Cr55/qOXGMb42Jba3
56wmfolxwzx5dXMOkcfysfKzDS+w9tqWn0cZuYrZshldJh/DZti3Mf9xfcLXhra8/FSDDciIGUMj
YKJBHMmx3DidVibFpiSsO1yp2jrFWspxr93uJ5vnezH6G00oa8NbMVmFLMAgGagKqP+td38UyAtk
W3q6f6OL/z2dYH3/dY1+IQmZ+9j5PRWMAEng/JPVSHPkoXfWE35RTnCfdtW3MuTJTpiZPSDwCpEw
J5eyqZ7HscpuCmuJ3ZAWpjRsxAierLpuDxJi3bgt3bhAliE76ZwNw7L2WdgdKWvA8lUdpzS8zcnZ
PWjjzMrSzwfwBdHsNZxyjia38FvVuVucACt712YsjNFd5w8+zq+Q/A77dDf0W33Ya3vLsueGOoUI
ll7LIciiOd5LWUZB9nzd5FaOFm5Zs5iBtikBnzoITwAYkp9CwU5pMjzm5iZEgk+4ZdWNq4ANwm3u
wI2PsJN+CXr+8frbr0y63W2GWH9KKygCHNze3deC7QPwj1wfemXW7bYy3+NmBHPfcJi8B0iwR17z
qMef18dee23LoCc/ZFAuXrpn+fDUBcWPWcQb14i1oZd1fhNGgT8+5oWLw3xix6H+rIY/t72yZZ5Q
LXNGb8C4rjhp9XMyW90xay+8/P7mhQMQezro7wDJZHts04uuNqKxlY0dWqerP4K8kqNueQh9Fyra
PgJVgP6+89bN7/yM5i/X52Vtm1jGOYblEE8TXr+n/8TqTIG29pvb4g+7R8wNykCQHobTDiA9LIKD
Ee5TvNlovfbqll2mzCiQpOvilz8Ax6P84leqQOIP9ujb3t9uDRNa5tpbLvuieWJ1Gc0Cei0b5rkc
rO+ciXZXWNh0ylEMJ5HnjkdXA1TLabyrwk5H0Go+Arv4bch4dri+yiubyW4TC4awq+gIfgYXDPBV
NAZZM0aNqUBtEuTjUcT61mjc7hZThriegdzsIQm6KKDi1Pn9rgf2/vqXrJgbWzbDG3ObWi/woI4B
s/DyIx8LsPtI5za3ZtMITo2TdPmy3qjSl90Xql6vv/Pybu+ttWXKjcySMVwuVlw7D9MIIAkf5G5I
yt+3jW/bcDF3HZ1gZwD6RtVc/sN4uwur2+j5iM0nWNFe9BUg3wdTVgfcVaKOuMfrb762mpYJt2wG
hN/B0EqHURICTdpt4bhWhrbbuHrckYOhQ0Tr8ilqWrPv/C0+gLWhrWBZQUpZFh5isQop5IMZJgp2
k4RuxAQrtmq3cIWQf/H1AL0AI82jYerEE9DPDS66AeVWHPwuSMEndvuW00OTy5mwI0v+BLjosfN+
tclDG/7jQv2gNmeydQS8X4bGkyx7NSmfWx8C6/8mCeqzAmX1Tsp0h87HMippON9lynEB5Ka7Iab5
CXQiW7XOtVVafn/jKdq48Cn4zpG0ao+s/JTfliYhtr5rzPo6DxnG9Vm2A37zbizp/ro5rDgKu3cL
oqFJ5cfYWF57Z8Rja365fOsWtjYdVqCMhH4OzDhY4jgkMqMhBbZfud3n6y/+fvsMltky5CxvgBtH
S+2h1c4vWnnoyEB3m+5/9AwV81iDA7KKNPSIe9zr/bbPdlqzjbvrisHY3UeTAiVP2eDZQSzveOg9
K+TN+1jdFXO4kZJYmTy7BUnoJosbhoVpCnPKKYkAzIuuT93a0FYs3YdkHvMEzjv1HhgSQF56G3Uf
sXuK+oHTUaFlEoXMj3H3Na42wCtr822ZtMp8NGXM2En9ML86MXku8z3YxjLe3RZ3+ctUvbHczs87
kLogWknnOxo8k/Cu3SKcXrEwm3QwrHkIIGla/EJDIXtAmx6WdIHBFAO70e/41mlsAIPNnWU7hk5y
gtb3TpZiY+bX3t6yYRZ4yktSWNAg0emhP3DSRiLYiEjXltUy4SSumjCosKxu9tqLB2NeEtBZx+bf
m/a5jRcvBc0KsvC3x9W5c76H/sZrr8yJDRBvgJhuBfz8IQWdSSdbdO4UUb6Vi1yZFBsNTtyYNM1y
0xXsp3BeAwhTlUO+86oft83K8tw3W10S3Un0UeCwd5985NyBCrvNr9jw76Abgfb3MTKcYd0UM5i9
N/v71+bcMtCk7RDT9pgVlXfRUN+V6ZcpuS0BYFMNDrKEcutyktRoXi0emXu4PtNr72yZZYCscho6
sHfhQbj1MjUfky2nsuLCbRh3YaZEyyTuD7Ezg9CxT76ihXyr9rm2Ay2zFIVMwAYIswQhKDrtx1we
Y5fNkZIBQP1+u8UIsTI/NiI7ox2JK57qg+jqO0AH7yEQe6gnctsJasOxod7MyJiG/QHaZvdzhi7V
7ib0lE9s0DWKwdk0DZgh6oRnNwGGPvA2EPorK2uDq1WCxjEWS32ITRFx8FgMaXibfdrMgmOnPMwI
9nms0bGZknpAV3G9CX9ftvU7d06bTLBHfyF6/RCxpK7TR3OeBo8JH6rnUkxPk1+6O1B1vfa1G+wr
wwJ0iKFTNZsIjToxb2FQV2bPBnoIqdy6i2Fy2r2v4idvi3tobVwrZCIj0OBtyvtD0qpdmtY7oCb3
173E2tCWP+4CP/dCXeoDtJi/uLhXR0jqf71pbFvZVqixUDTEZXeavPpc96P7tXZ897aylk3F2MZl
MBpW4c3nNgrFuMu1v7FV11yDFXYApu60Tb9cpU3wLe+muyxFWme6MQK2cUy8DYJqCDF8GF+AuNvJ
Ud24msv1983pqoahJlMFGwNmbT6UsOS96DY1eFamxcbqdHkD0+GOPsyTjEj6oXTvhL6xaGIjdTo0
djcJTQCnIel3HaqvgJvuPT8JNiphi6284x9suI5w8tZtQUEGJJD5l6Mb4lRM1N/lYG05cDW/TF3Q
bDxqzaaskxc9N1nXCdajcbw/mFCfKkRRN5nUXwHTtwvsNLMHopalbImsJvri/S3VkpVj928+483I
aKP2kkoF/SFVn8f5Eei9KIREW7ARya/MiQ3YcfKqLwOO4UcQCe8c0Y1HEM0lh+vTsvLy/4PXSaGb
WUoIPNRjte/TT27yBYWyfXDjFYdYDrjuGcj2FsHABMLHCVhtHLZx9VubF8v/hllFwSUnB1SWQrGv
QVyLBnO3P16fl5VNTxZLfrOoCtvQKLBBQHSFnQDaO6Hz/tTn6F7P5r2HXN71x6x9xPL7m8e0RoKp
YOH9d51LRyTkxG+id/KJDdHJqKRuzjIEaQ7ABaDCieJyPOZ19/u2N7dMVY054rS/b+6CfuBcbdHU
rc2IdYKEBRnrcZ71ISED4Ix9HTVDfFsncmADdIiT+lJq2l8QCjhHJeJ/4rGfjmZCS365jed9192z
QFibJ52HZgCLkL6kNG2iae5+UnA5PIvE8z5dn/21J1j7ZmEHAdeNn539NjXBQzbl8mdQjd78rZ4d
L9soLL6fksWHWOWIyptMPdAWIG7wNyAObGLAIHIIMknnH+N0ixrA7DwZGv4upXgSWffz+ue9uwnw
XGtzNUmGnsyuTs+NqZsmSoFdnqIQBCdb6NYl//4/ZxoeYO0yHoNBhOhYvhZ+FR+UM3w16Ngywfyn
cem/jUFiYGnjv+1rrHtZLJ20D5UqX1TgnznW6hCKgWx4kJWdYKN9NIllmk0GzfWy/qcDx01ESfap
jLE4N709X6bwjYuqYvDLuIUvX7UumgeVG2+fOs5Nd0mQ3Fnng24lKN67Zrh0Al0sTYy2wynvsxMY
V7bgxiubyUby+Gj9Ggss7WunQ5FBwoUEH6Zh5K+3zc+yMG/mhw1d6EKSByzsFa+/EEnmIgKB0WZI
vfb6lqkDMJBpOQzyNWX5eAYIBO685GLjsv3u+Y/5tyzc77xhKPNMg7Gz6eg/wJOP5aNLcaWhBsjg
I/6VbTEBrj3Lsmopps7LvGl+5Wh83tMsqyLq9ukezIN833uQIrxtRSzj1k4fYtF9gy4m8qdSkLjw
wNq2EaKu2ZtlzBzUXwUruLmMUBO5c4bBi1I0FX4RPtpbrr//yiNsqI9J4CNGoMReGzZPIHzw6RnH
1Gd3upEcO7ARP10uEpKzYHzh2oA6VSnqTneFX4ff+pgmdCNyfb/UwwKbRVqCX4h0tZ5eJ6iay50G
MeME8fROx5GaaE2PBYiB1KkGPHQ8+W0xk4dqzJXc+05dGdT7JEpPKNWwrWh3xZZskVIOMQYX9Fb6
gmYkuYPIZnlywKa+sW4rh4rNMh2LBM2lIGp6oV7VHLkMHhRBBd/E8x9Txwx8aS8Juio2nra2Syy/
0AVh6paFg2+ZULxqehKMYO7o+Ws9ahC5Xd+Ka59kuYdYjwNQFPiktEE9VuX1c5p+/NvJ1ams3E0K
vDcg0w/31x+39k30v740busyBttYe4mdsTykE9JoSjvdvWdmfbr+iBUnZCON4sKrmCN7eVZhgKy0
m3wnLZ4ArLgbZXW+pQq3ttMsN8E8R4/+CJoTWiwwiA4MXPVyuF3/iJXRbbhRp/QMRqoEuvcNmhOq
TOXPQezE36+PvjJFNuBoCstmaJDfvXRaJ6fOSUVEkbPeVe5IPyYxqFOuP2ftK6yzf2pG6B8X1XBR
CyqragqyH7zNFVj7iuX3N+cyQausdjlxHggr5ULg+Yk3ZXKSk1MBTrBJArRiITbKqHHiqeLNMD6Y
AfxMUII/+oLfcTjT3eK0QSj601HTj+sztmIfNuwI8FWdiGDCad2V5Q5AU3IAZBot2PW8BdV/9+IL
tl7L4isnoYPnJvpiRBbuiR//FlWYH8Y89XboxVaRIOlWFL62RJa5T1M/9ajgYgP4qWndqDAuhIBo
MfgtSPTAiA0kHaHIfj9fn761DWcFBpPWDqvQwXuBTId30rXOv/RpaDY8y9rolsmnMnOGvuFgTVho
FLoMRcaqnv9cf/WVqbIxSt3cuuBrjtF6LEoULos+wL0Y/mQJ9kPQNR+uP2Zlg9mk0/Hci2KeWhec
cINz3xRsz6uy2RsXBDjXn7D2IZbRS5c7NJ9iF3xmAHhPisy7vzdJXo7BWYzNFm3QWvBhA5emBgyz
YV9ODxMLvqeYrN0EHuWjmV9SULfFLTk1pKd3tPRA1+D4jw4YCsFff2MQaqOZGlXmqpwoARtJ/qmo
0ubYSncL2vguKIuBpPS/vg1cLW02cxcUrU11YjnnexNWp7TzwmgSKPgbN/6GPv7j9o18LRVgY5mm
sInxSI7plO5JCvHEfPeS9t29EsEj68B7wgfvDDjaR5AYZjduFstBoOJNkJcPAIXMwFJUDKBRAPe2
c+7DQoOmMmUbiY61bW87htD406AIASY7DCN/Nnu6zCXUVfa37XrLNyg2MuNWeEBMS41mfrSeqUzw
YyjLX3NcdMfrj1lx3ja+iQscOVLO/98F9exRpb7/QnLEasCY3AHY7ny7/qgVb2fjnNRAS+q1mlxA
suA9MjYln+oOoc710f9WdN5J0Ngky0byvvbiNnwBMa07V3vdq6HeZyAci1I3L5vvjcb5fqerWlZf
ddv7zac4IGYCm+qkc5Lfo6wuGD9AVMFzPvNwJP4HziZaGCRDlSZ/BlziSsjNZJy17U50yCTTCC3s
VULAJIls8o2RoK0OCRkdkic1iR8mXU2/UhBsq8jMQ7ZRd17ZujZ4Y5JjIAkUKy7US+tPpq6fC0Bz
jiqZ8o0UwcpK24x9qad8nJcpCOmdYfzZJMKhUVIg4XF9qdc+wAo44hl0w1Xu1ZeJK3kmLW7qaVOn
j+EMzabrj1j5AhveBo5TL8tZA9WQuRxlpMBXnIIWypSH28ZfPu1tqBmDpHEsa3op6qCdjr4ZOvkC
rfJKblRsV+bIhrnp0ksyN47B1+7mn+QiRWKy4ePYj/mGf1p7gLUIsmZk9rI2fgDfGTmCgJnuCqZl
FPL+xjyiDXZDpoEjWU3mS9dTMJVz43xDXSvZogFZW2PLhTcoc6TaLYOLgVotmEYJ/+OakW7YwMqB
a0vu8gzMaJSp4NKp4LzQA+JE/z/SvqW5TpyL9hdRJUCAmHIefiWx3U5ynEyopDsNAgQI8RK//i7y
3YGjtg63uBNX+QwkJO29JW2tvZafiA40yqCIdiDy9tlHUOkHMMRdtynLipgguHKO5/9pi4gA9GXe
MrwMJMqfYqcLN4zqNxPFOzHWxMOlzJGg3Qb9YIOTsUCBu7dUyIWDsveICpO8/ETagt+3YLDWh4ks
NbtFcTNxPoEaNPxO+8xpPzeOFuWrTCc5fFV1XE+vHDQs8qMvpmXz6dY2FcaRUS/pCIoUmn7yCaTW
LkunQ9A5NA5Iu/9uF69nW0A4W0fGcSOcIiDQvVb+7xggB8APAQK9/X+IRLYeDCtlM9DUXeNJyOrp
Lylyk+eSa/+mBdna5312Y5w0OBtbx8vc9jFMYTerKkHJAWuASsaWBIFlDCb8q/R6Ck1o0jwiWeyd
RA+DpLhoH4rM2xL7tVwSTAhYs3SCVnPkPmZj3B4ajYYFD4OEuuFL3pCtahtLzDDhYISlGcj0lPuY
pjq7Y8OMbQGsLf3GUthGsf7+ZlsAo3gIfmDtPdKoYwDTF/pAs4GcI1aTYw0apI1QYTn1mfgwPrpO
GCkfVyp/KaHggIYHPNiBf1YsP8a+1Xf9uBkJbau/zuWbQUk6iqn1Y6x+vVR3xB38O86wU4wQjNs4
/NmWxdiMwEdIhjKtuscJfOo+mOIdEFh4kVJfrruIJWVj4p+0w9NOVxWU0OoZIkQoKPoGnYLvYR+E
51g2X2dQaNznDjQdrvdnG4/h9DrNAp+7GiecRfMPkDbFXSbC68plX/OGxws9TF2k0/axCTnAqtiS
Zrw4X2/bYsL/IXcqe5XqETe9rKzKMylJAVq1kf6FizU7RaLcTAtYzMoEAE5zEWe1ytxHycaqOUJv
o4qge85dlszpKlO3bzzGVkIBZsI+zr1HTQbQ3kKVVUadulE9oedgXIINQULLipvcT5TE1QxKaPex
ScXw75TNPpRECN9CyNoma/39jQ+qYEQS04d0ly5whRliEf7oI6x7W4Zq41phiSkmqIwOEWmmFrGL
BTjddEgv8tUh1htxtP7XlsjNX18T22gMd08jgAZ78JzDdnGrZ2saOMDCLAtqdK73YFsOY1+ntO5a
gkeu31qwLB/SR1/jz77GDe+mQhTDLCCVmnG/0yeSi+yfIpa52Jge28cb7g3+rKiSHRZ78tzxmUCr
7duY4wR9/estk2+iy+iS+qp2hP/I08m9SUeX+18Lr4ijo9P6fLy53otlDCbKTECcRmtQ993znBQ/
y6rTkFNhstsAWFiM1QSZkamH/eQB7l819nHpuhCF1E0WndMJFGlHHxeO22IEjPy8bzjGxi7qeunA
sOSDk7cmr2nWzeEhIIW39UZlmy7DvyG4TIX0PZxL8l58IlM3F2dADOkWrscS1U2GKE9OglRe6//v
GQE8Y58Zm6cv6w1mgWbSxvOvrRfDr5s+naAZlPuP4KYHhqDs6tm7T4PC/RVn2rsNyqKaPu9bEMPB
J81WGbW+uGR1CqFnBywwaZRvPVPYfMTwcA/lrxFvGkRzTtUP5Xjil64oEGpV2W24oc2CTSd3JNKB
qaofJQRx2geoafmoJIjAdf+Lg16/BuM+z30PvA4LeLeOe2aNmsyZzAcRWRMT97Fs2uYsWoBvk8Bh
7N/rzb8/bXj1+nOX8rpwyuQEseLfOc+S4To1ZvwW0kPyfL2H9/2EmnRead3rpsxcfklZHoGoGC/i
/mHIC2cLj2wbwmrabzbaYaz7VLARu2CPStipdLJbr3fapJey2Nib3vcSamIFp7qCok/lYvfDM8U0
xdBaavQdjdJvLbSkd8VfGq8T+GYcCmTX+Uim5ZHhBREM4r7j4yGvqXW3YUrv2y81gYLe4EU1lFBR
3LWeSKZC+R/WIzUVeGx1AzxW9dMm9bptUQxnb5qwrxwCUv7fqq4awpu/89tDRXe9f1MTHAj9tVzW
KIl5ZH43/k69aHfyzi1ewyD8nG4cRW3Ga7i8yMulyEsHthUN+i7NwyVNqiaLt6AblvZNYKBM2zQD
LB1aiHEef+K6GV56Ge6qfgnpf1CBjsvSbiiLi47T6abkoPE/Q0oNumq7XNvEBcomzytokSE2gdxm
+DKgGheglirss+F1Xw+Gb3sxH5sIJ4dLhoTSPcoe6xanWtL8fb15i1+z1XrfuBxEE6vIy+Pl0ffn
8LTI+cdEejDm4NZ8E0ABZ58VmWRfqsDrUddV7qMWEjxIDQ3BDjg7CnCr6+OwmZGxi6vaLYTrtP0F
EsrsIQy97rmgOwE/lBm+zN1uQZ45UBclxPyVUmQTvLkJDlXfbpxCLNGCGZs3l8KNKY6dj1y3KUhD
2NO0ZPImisItlRNbD4Yje2NFM2+Q7L5pVXuSsv7mibw7+WzLUi0dmHhASGoyVkZpd0krxz2mIMDI
5qJeH8P2bQ8mHHDKuxRcS+1wQfq64oeGj/EA/U0SP123IdsA1l3jjS/ogUfF6JPuAmpY7xZJgw+s
bqoPs6a/rnewHin+m8kGp9ifHUyskJM3KnSAZNEdbbwg/zSNVZB/9iZkuY8i0CT6wubSqW/yjmwl
kn4XD73X7zrgNwOD5urYVbVf/vDoUvfnNAT871HmvBzVDYlxH5TQgJockFe3XREq/9xH7kB/MCrA
uJZEihD2EIjI77ekr2wzvXrxmw/y2mkmTuEOF2hDhlPS8Lb6C8KY6fd2kfukLqhJN8YYgQ7m5JLH
slskhGo4qkwOtee6P64vpiXiREZMmOaqk1AoHS90adQTdIjnALpSYLbeSM5YziomAlCPws07udbK
eQXP75tq1G14D4XgADWcuSeU98FNA4/qcwq1W4hf7xuWESaGMe89yulwUR1DBS1JUWOf+WG/q/Qy
BKD5z6UPwxofLTosC7K+5VSrMwg3/oVxZuddAzBhgagOFkhsUfkjE0P1V9859ZcUu8/GRmaxXJN3
jMctJH7jub/gsMHZWbsRdFnD2iFfWxWRDZyHZelDI07QQUPtFHQ/F7niS0EgoM5DDhgrkv7nBuSu
CW+GXdRPPrziz/Vwm953OwDpTm4X3LXqSUbFnoXwUd32Z8tTRtmI4vX+5M7F7dK7555uJFLeXQS0
bFzZUlHFRZyjaEyKNMlx5UEhQJLmW+9r73o2mjf2AScqIMHj8+XE6+BBxu5LwNTNdeNcV/A/kRhN
GysrJh4qp5HqhFtmldYJzR8YE0kjds6MEeknkaNUAerCJ9eDQG7/i/m/RrFs2L5tXtbf30TtdMy8
bEalxQl1Qgc1qkMW/bNvWozTWx04EHqQYCXARET+r0I8j0GA5vccrjDrRqiul7SZy9jpoVPyFEAI
t5BPmKWNWbEZo3Fyg2gx8dsQNBNofC7Dg+vd1yDLvT4xtik3vDNdZhV7PXyoD9MkjsJjPG59t8UU
zUCcp4PIHQJTUezip2dNn6C6zsXz9Q+3tW646ETx1TzDhy/uL7d+bcUD5mUfQtZnZhRuxejRsYO9
1LW6wRH5uGmJ74ZetGw4qMunMEP5xe9ZmZ37Nbj879vzXQXB6MFw0abspeMpGGNdBIdlAENuvUsH
EE0bDqp8f2j8CqY4yV+oSDzOyI9fX06LHZpwazKWGhwVWE66PAuaJl07nK63bHGf0PDNGQ9CPJ7Q
8ggLJ84vBdWwrN8XDk2ixyqoUcc1YzXhm6RyktZ9nXfRNGGyDdekXl6EXPjQ0c266UvaZbgsV069
PDdjzLfKoy3zbuKpB6nnsHQdDYEH/VoP410TtRtbka1pw0MXfwzHEc9jJwoCHiCSXjhoEq+vqa1p
YwPNg64XOoR7emiaV/l5O2rZmjb8s876pu2kh1lXzWs/5c/LshUQLZZoQqEhIgcYbwHv6ZeL3//C
JkGxV+ybkXU4b7ZOMB0FE+exPlViuYv87EtddxuHRdtnG3snLt2U5JHfngQqVbKEVd4wfojcxhEH
1LQ54fH6CCwB/T9MjhCod3WNsNWPD/CmDmQpdfNr2MVm7bPA2EWzKnUlnxEGZk/+jorbxxbblxuO
OqPuGCxZWFdsdNV8Yf5lHJZkcy+yNG+CmRWPCeiH0Dy2i2pME5S+JovzK462svsWkzchzDWQH3VI
4ajrsQupuqQNtiA5tqYNRwUJPGigUsw6Now660Ct1G1El3dTHT4zsaxhHIYRFJj7E+O36r5pfpGi
Txy83HjpGbNz3SbXz3znNE1Xl3jrVT1kiMMBM6MJiqXcp65/iuqnoLi4u+h8MQzDbwvUgLoz52B6
8YfZP7gQB7mVK6J8Iy7YjMdw3sxfGrdnkzqJBprZlTz57b81G15CuRGKbetgbK8gdigbhJ71qvQw
NQ9L/Upx8oXn/n9shdRw3r4Tow4lttk66O/SuHscW34Y0vbp+jKvF8b3ltlw4K6ahpHlCD2y+hdP
gSyBC9fpE8B3h1Y6n7ygPW2ezizR1MSzIsBF1ayxdUHSLVmDHE6WkX+5PhDLaptIVryVI8nmo/HB
rxNsMZT+gzBE+w13sHizSe04yz6uhVjdAdUoRwo9wCQNUCdw/eNtra+DeuNsdRxpAa6L4dSR8KBZ
cNTZVvLeNi+mH1MxclSEgARmuLAiSyZcWaGpl2z3YPt4w4/dsif1qNaP1/HvCL2/acOFa2RlGAhU
YPxlmzShXpHWp+tTbolvvuG8rlMHWRGhadyJx/HfdXdBcMMdDWmo474uDNcFMeX/TaXg5i1cXI3F
s1P9wl2N1K/Xe7BNveG9Liu90GuRNSCtP38JVbn8REI2WA7Xm7cEOBPmy52yygjFHGEAOXw21+wW
d1nMU8yj2zj/93o3lrhgQn2nehDjIJQ+SfebN46ABbWrQMM+3zIRvr1IJWRIw+Hvtq6b57J25ktT
+9UGgt6yAibn45BnfkSgoXpqh5zNJxk5ajwzV4IM9/rk2Dow/LciQ8xogA46rz+FXCfQsLm93rQl
NJisjyU+MqurQZ+Whl8Gnzzm6XgT8vy2y3fx3vjMZDEscq/riYevH+bo4KfyRsDPrn+9zWoMB4b0
OlvmUepTDQLxGCyAQdsdy4lu2L5t3g3nbWuoyEL8S5/8eD4qVh8GVD/v+3LDa1uyVHGaY1KaYLwv
2/Y4Z/Ozh7f/Xc2bgF2/4GPqlLM+TVMuX2VfdOOLGPswfvBQ2tYfr/dimR+TErAfUh73RQjFIJwP
abOgSnveOQBjZVEbzB1P+8tp6HzUzM6UHUJSZ6emaPTGElgim0kFyBqHZ3Su+7+RULhNc/mh9/pP
SHpNibsEv4S7QNAQsmbXp8piqSY74Cg9PuN9XuG8Tm+7tMNb5HIeiq0yZ0vzJn6zZKSY297vT3Ga
JpI/CSIP4d7btYnb7EWTg+V0VqeMuPeLEP+G/bKLi9dnJmgTjEbjAqUTdcqd/ANfhdvKGgibXbNu
Cpkv3TA1w4DGiz44ZmDhr8PqS9W1n683b7P/1bLeHNkGUs7ppHRzyiROUyxCwXPm0L+uN26JzKY2
sRQFqHBAeAZykiB78JSMIYUQ3Iu+bb8Au74xQ5YjkAlR1zgux2NXIwHWuwnlXaL1TVctBy8tk9bZ
GIptnlarfTNPM+pyK64EopEMHjRZjsDxbMSJ9wvSfVD3/Nm2I+t5GWauT8Hojrc9Gqe9ewMc6xl0
uXelyA5NSNXjFHz19qnbwmaN8YThUjVkgD/wEqna5hnnodwHEkMfNrOflikzsbl80c0cu6PCqdc5
IXQgxO5iz8XX+8aM5aLRfgWnqHGYDvjw5JT+Rq7M9tVG1M5RgOKPPTCxXTe/KEo+xumGCVm8wVSp
90D3ixswphxpCBTyHvH2ls7jScmNq6Pty4392O2lp4oOkxLVwQU1RkkL1fENG33/2yMTYJtVRdkR
B20jOwZryaYmiXE2xDH3tCdURCbENnTiZhbrxzv6qR2BznqS8X2rtp49bN+/xo437rukQ9BCf1qd
Unx1zLNDBI5E5x4V5xs78ftBCHqLf3bQZUsugjVLw4MzMGYnKMwluCI5eIvjU7oxSe+vcGQibDtR
Rq6XD+o098WnUjoJ9uOn6/Nva3r9/c0Edc6iGt6haQ1WvgJfTIKtPN8aUv6bm4lMRG3uDmGg51ad
SgFRquhcN5dcbNi8bV0Nb0VYHPN4Uri3xPe4pR6R20MI89Suih4/MgG0QRGoXtcd7MbvwX0S3tGp
fASec9e1K4oNlw0nJJMQy9Rpwls2o3Ey+6/X19MyMSZmNorGYJzYiiKY+KkdEwcnh2CBGmGxlXO2
WLyJm12WcagdF9/u5M6a2PbcM14Akw54i81XedsoDLcdQeTohQ2uGJw8B8PNGnZwa5+Dl32TZDjt
JOsGZNFoHkGnSvPD5J59Qo8ZUBfXO7CYvgmd9adOOS4RME9XnZl4abPpJut37VSRCZhtI0h70DJH
NIDYWwDBIL8Lzte/+/17RWRyaZImnojIMnVS1b9BU99gebPyYfL+KbvpLtgisbLNjuG8gFwEYP9d
fvcidJMIUL5uZmMsAc1Ey04xiFQYZd2JtvQ4edDe4PR4fXZsTRteS7kALxCJulNLi1tn0uc+3iJe
tEyJCYgCQZCfIiioUzD394Jkjz3EfaAO+23Xl5uoKMkhL12mMa7smG5wDzwETG/4ku3LDVft6nJs
lMSXRw2vbr1YuJAOndURkDe98VBhmXcTGTXC1qugT9VvTNfkZR/bal+CB3z/f25/gaZ8FkWI5y1S
TYn0y+8N+Bn2Tfo6nDdbq+apWurA707jqNpECdDClG28L8ETmRhWFeoMhVSKfmNNC0pggttnsGxd
+W0zbnioE6S9m7cj/VbFVZOAmR5Ks134dd+8GKkpxYawGvOBfitULg99ML2i4vTvfW0bLlp2Ttby
StJvURqzRKFwIQElyLhx2LNMi4mLKtsuD/GS4nx3ghq6Ixz3mrbdRCVbPMlEpzZN20MdSzjfWe2G
ycDn5TA34CsHQG1rX7INwHDWEGjnJvVC/TfARfI2DFn7WYms/2vX5JsAqTiPXK7qiX5zCDSbWDe8
eqhr2thSbZ9ueKrIyloBPKJ/rjispA7UlKDafiv+2lpff3/jq4C78wiQqPz7NHThSkHnxoAENYvc
2LMtBxoTJJVKAM5pFou/6xWsA/ouXKOiD32mysPsbtVZ2wzI8Fp/rkYgzcv2ewCEzR1b0vgWqXd5
pKAtOl5fYlsXhu8yKduqE6T93mTVZ+mP0d+BN+ujr2O+sZ+spvjOrcHETimorZUtno3/Hquw+zAV
MT3PIApMnJGDoK8rRZ6wIjxdH45lWUwMlS464NkJOpub8NL1NTSpgw8qCz5EcidkODIJKRdHjqA/
n4sffqvHuwGyAGe3HL5cH4DFbgPDoeupikVVquxHn4U96CG7IAFFebax2rbW12l74xUT81Tod4h3
hFafNfemQz4h/3v90y1nTRNTRcKhAuN43r3CjF7mThx81p6Qb0OasPgLEgMH4fg7l3kd35txIMLN
4JeJ5CuNVZmM2v1QOEiyEVkccJ7bCFDx+4b7H3rJcHGR7fTxZDH5l06A+hzyVNxJstKBxfav4NK5
m4qtoluLm5iYqzofuLPgDPrqjeHRjfrbmPPvQe+f1JTexmO7cZ20WYDh722/tJyASvAVZYvHCiru
CWXFFpjeNgZjswYPcJoBCeS9+k51wGb0NOXBySvdi4QnOqBr3mVoJgoLeRPXQ91o+xrn7Bf32g+8
bx6GpvsoQ+9XWeS3qtl6lbeERxOPFXZkwK1e1T961JQGN/Mk2Rc1D1N5DD0x8A1Ls/ViOH0kUAUS
YIv6FvgQrRF+UD5Lguv3FJF6AxZvWXcTo9WBISBGiK9/dJBCOwxBMyUkz6KNFbEsvAnOGv3Mx3Nw
Vv8gYGGFtAlJBgZyr7gdfpZlcUuLeh9INjJBWrGQDjaoof8eu2lzzDoID2bt1qZuSeBHpsAukgi6
j6ui+lH24OYm+kuWNTerZa1WlenicxTwM085tOqDfZkjk4MQL8ZBVUye+JEFXn/0AT14YiiG31h2
m2UZ7o46zZaQtG2/u1TQJBAVO5TID0JeYdg6Q79fcehDx+LPYExqQQD0oPH3mVXnkN63nf9vGkZP
uRfe5ghmXisOkgcXnvbPXcBurwcBi0Gb4C0ZcRXFa69dJdqkKtoaNKsgMbveuuUcYaK3oP0IrEzq
Ld940GbeL5C15hca5Y088J7Lexo2IB3c15Xh/LJUWJu5Sb8hIykicLK5c6OTxqvK9kM/NqwhB45n
ww1qIIunmtSvtIukM2o//QkMezUclMr/gqoQPxakyb90spryg3I383K23lazfLNPZxMYtJxu6P7O
nel2PY5lzvgslfxYkM8tTOT6DNpMYf39TS+lcCJHuH38E6iC4ECdnJ+CEof+fa37f7Y+zYEUqqEo
nJnKV1BPoU6ywBPf9cZtE2Sc8CeA5aUbx+xnRsMPkzM9D9P4CRV/t9Afel7pv693YzNnIwyMfRyV
KVvYhVB9UVDgTWTcPfvcyY6ySjeW4fcz5zsnfd8IBALchUNLU+fn7DZuVRw6EJm55CBZWUBwnupZ
1O5ZBWBTe6GpdDRkaoD3dJKOdVPsf1GRruXZHfqxnBIf1RCN/8B9UsYIVyzg7uc9cxGaQl6tqvNs
8vPq2IbjV+pEn8dQPXcKrK+Z3iXd6Yfma0MJEhg8yorqKBzwtyclKGwOIYfc48Z6WizeBMIVMgWT
UVBOP925C29WjoubqOXTvohk4t/8njCo+i76Z0UhQoe61OIm6gL/ho0CuNxZ8vP1lbCNwoh88RKU
XsrD+WfohSTxvdg/aFrtw9lFJhIuBcDF4aooL95U+kkYVd2hHsUWhbZlYzUJLrtijsU4Fs53Xxfy
rMErlEw8prfMXbac1jY96+9vwhop0tgdVDX9JOD1OtIA/ArjFG4cO97XIvAjEwnHZ9UHeHl0L0NH
p4OX1eeAEjfpSnaYhfxSd8tDOtZAqtTk5FN6dAb9D470G0tvOzSYhJdsYFU1kDH4mTrRGTeQJzek
pzzWj2Iij2woTtHAb9dLYxWSxxkyJtdNzrZsRiBsCroSsrvNV9kVfX/IcydczkJ4uOSBk6beGJ1t
5YxAGOKuUPsiCL+MeR4UB4ixdfMhcPpmY/EsN1MTUTcsJBLeLOMvDg0fMq4dQCcc5AnALhcujx0N
/1Jlfluq+Xh91izjMZkwmyJzs5KiP8kikui8CY5OlvGNy4Mlb2CCi3ya+ZWXZ+zLtNQq+qUKpsdv
E+QQizN2k9TliYAk11KdITu76FcWj9OW1Ny75gCCgvX3Ny6mkFOOWRlH98TPy6OcQKA9cQgTzOkm
leS7c4cu1t/fdOGFs0hZlDaPvFNjcFJ50xXAQ3Q7qVypmYlk8dD3RUDEhahY3eORovrUu5t8Zu+e
HPD5xgFFO6yd+zDnFyZy5t+WXsnLT7QWLPgYAo/9z+z1m0HBthqmc/JCjKTi/SWd5+ouXMneM6Lm
xC+beM99CMMxPHNABY5sl0FdZApVDQZxyhuQLOSHGRvehvO/e6QLqZmCBMWA5zjlyizT80V89CQI
tj+XEdB/Z9K1Qn0dOlnmIJsMynETY2uxMjMnycYxX4owE5ciLNK7qvXdE5Hs63X3t9iAmZNU4Glp
dFiJi8oW/06S4WVaaSr4MiyHKGdbyUlbN+vvbzyFB/3gCg5ESdZ7y5wQf5bRgVJ22xf1t0Dncp8N
mHlKKKlmObbU5iJRaAe9uCG7Czq8zeT5TkZqaorhSFX1buW79f/IHwfcmfHo0+UJrvr7GCCpmZ2E
8AWK1XpeX0oQ7IQJBfvnF+anOCwrmjvuxn5pWxPD/SenrFGTPHSX31RVfCrPZenwO5m1E9BXADde
tzCL55sVoWC0YX2Z9vWF8iY7K9S4HocRgq6x2pRvsXmI4flUahBmlqm8aC/Q37JmZh8Rv7ZoHy0D
MFOSZNRTNQR1jdDVcTCquUvS0Dw7B1nnbGyTlgGYqUji9ZBXVGV7KYHHrFB5pIEG8inZx/BKTXmb
sCXgbqlJc9EzTpmkwWNTGIqvuxbYTD9qL4pb4XuYfQXVK2fl0F48VDD7qqw2TNW2BOvvb8JHOiOr
UYUclGQddCERoKZz2ZXkiNTK1guHbQnW3990wWddB/PQtRfqMO+5pPHy0NDS2+C3trVuJBrSoBW8
X1R9ISLEG7RMneAmnEQ3n66vga19w5cp90O3BtfQxXNAJh8K3/3ZlTsp36lZF5q5Jfd6lzaXKaxQ
W5b20EtK+rgrt8iLLKHITDOWFTZrEevigiLm6UY7yC8PsYxuvUl+XMAqcdw1S2ZekYkyn2KwxD7S
hj+CqK874ul4J+mpmVYcctVEyJXiTto76nbK+44kEI8AzeP1j7fMkVkVSvo8RMQu5aOMm4fJQRm2
YtOPrmieZrWpkWk54JgpRC+kU9yoRlzKvEhvxUocqVAIcEpLgK0jFvzVVWV53jcgw6nLOuBzxObi
QkmlD4AH/EOGXN8XPX/8TZV1vRdL6PiPnBTeePK87yW4aNl01I7T+7dQlh8Bw4GywJYkk60Xw79D
Mhc9eJthwIFih0lG07HBFp60IaTXrg/E4uJmESkrcQpwKShQOd4t3fPkMBeSAmCO3XqpsnVgHNGz
XuXV7C4S8phQRSUi+NCNeIK5/vU26zW2aCL8xS1FWF70ipLxsPl/5KsUIs+qIQE2agst+u71OaRm
9ky6eGgdgUd9EWsd1EGoZcHbdIDnJAeHgjZKi8NQ+Oq2KfLHvAs/Xx+dxW3MrBqqQGZdxgRXD13j
EQk0uw8TiuDwTop7jm4d/Qw+yl30XRji+hFvdiovHFhZzVz8GJYxuiWjwEt801QbQ7FYgZlaE0Uj
m7khxQUyEjQ4cNVCIzX1CAs24pitA8Ptmc7AhMFkddF+KevHLHVIeheP1N8SFbUtxtrxm/khgeu4
aSjEhWEHvCkRThAfy/Pg8fQE3NA/VbV5g7aNxXD7oSFLXNAMRPCOP3+H4J860JjsJSk0E2lgl4cl
D153n6bNV15InngUzNB9O1YbUCfbAAyf5/MQ1W6aq/tUtQ9TBm3fAHXwGyttWwjT5z2gwPDQ5l6g
qLQkZVZ08QfCIVHuq+C0sDq+L7wx3SeqSc3EmV4mOTplXuEMkU9jItORvop5YA9z4OS/rvu5ZbrM
ZBmUPbJIxAW/NLjgB0dQtesiYYuav19v37KNmOkyTzYCpIX5CN+oxTmU4ydVSHkbaYCur/dgG8Ea
n986R4WXmhh1QveZ41bfwryhXZL3pdh4XrAsuWs4N5h8wQRbNtNlKHlzo3X4uSFzeRjmojuIMpPJ
CN60Ddu1TdY6xDdDyUrVzmM6iguv0mX5QYYuEneMqYC/zIXqq5/7ZszwcWCqKqZRFHbPoeTM3Ukf
CwlFxOuN28bg/TkG4flITI6aXKSEoguT+U1VVn91HCmY6x3Y1ttwcAXY0TxNUXYhmtULuPKp56YP
hDh82nistw3B8HLmCm/I0ni88F5H37xejEctZXg/j5DXuT4ISxdm1XGokWTFNXN5gcjHx9+gvLkG
oXFdIJZc78EyTWblMVSZ5y6DTNd6PxsAasHCiCPLyuHb9fYtfmFWH0PDTFW8ysofTRT/k0/BB7ZK
wgvX/cf1xhfX7bfqbG0DMfy7yXWmo64vLzRvB/VXI0oPfPlFNYh/r4/Ethbr72+8biADixdPLS/r
izaIkytgCmrg85Ck2ngBsQ1h/f1ND6knNIU8bo7HbAmm/CEIx0ProVhq51obDp3yKowYijovsuAV
huCXX/Eav3fTJoZLT8Oi86Dp9YuQ4Xfp1Tg+xci+3MRkGDeynLYZMpxa5ijSDd1Qv2RsKb0DJVy7
975wx3DDp20dGD4thxnVRTE64E2lknQgzXHRYbhxF3i/dd+sU0391nH7up8vqd+gqIB0UdwluO7v
E4vwzTJVQGpB2DHT7CIqjTuASge+3OT5GG2R7dgGsHr5Gwsl0iFFHC76BcSR4pNYMvoPzjni1x4P
880qVTyTR40YOv3iLbi8MGfuj0JlPh7RcRG/3oVtAIYTN0Q3HuojskvjOW1xAN5yOHtzvzOc+qYA
DBIhpOvlNHxKBeK0cBQ/LiTjG+a/fuV/sCihb9aqTtPiEpDtD59Unn4MqwhExmvFqkJR6fXpef8S
6ZswEhHhZjWEUf8JrGsqYY7H7urYVzJp2SxOTTw8B2rQ56aMH/s+3XwsXWP0e+My3FoMum4KJ3Mv
4QTtCK/V1VGCJfOhiYvPQZWSjemzLb7h3OHE3AJ+gSPB+qiomgwpPQimhT+vT55ldcyiVjyPy5RL
nb9m0h9ummx6Zhwc00ylX693YPl+s6Y1Teu0RQI1xLViPdGwdoyiu4XNw3Le14Hh3jJrAsJGJ72U
URvSjwM0TbMfsexYsxFebVO0GsCb+KEnL5/B5dTDgFEOpkFwn/w+N439ZnLN1sX6+5suhm4kDqRY
9SWTIYTvJn/onBMhvPFE0slsUwrDYrNmfauofOrWbbRcJiQOblCI8Y2XS/MExYkvToU00vUVef/4
5JulrgPYyl1Np/w1HAPAfLKQu4dscPpvtFP0JEkv70ocSvY5iKkSw8BTHeNxJ8X+1JffeYACuAQU
u8vN9cHY7Ndw8wEK9E6VU2x/be+yg4b6YX8s6oVtvDXYlt7w77RuHSeXbf4qwK+IR1ekcONGvhS9
CDY80NKDWQAL/lg6sT4YPi1pJ4MjbYcw/fl/OLuO5bhxLfpFrAIJEAS37KBky7JstWxvWB67B8xg
BMPXv9NeaWCh+YobLbQAG+Ei3HvCGHdOuCN45Le/Nw2USYQVhAA965byGyE1b76kXtBk34ux9pNt
gW4aBHiqn0ZkgZNvXiC7vXQzsgcq6+X6r7dEhkmEbVrI9OBIla8zr743QMurCqVPFhYMTizIDV7/
imUxmZzYdGn7tGhb59TJLqMHhQquBigJvrz76x94F8HDAQH/70bCCDaQZYjjL6xz/00dpCWQEvxw
Kd3D9Ol2Bhv06LJ2ZenaekP/+7E5i4u+JBl9Fc6QRINk58kB+u56T2yNGxfz3G3cIHEr+iq1u/yG
Xk13nzvxGurN1roR1SRGKRLgs/6xLAPxArOvnu6qLK7XMAG2eTCiGlBiFwXcPPmqHMWiPIVCk9NG
ckJmaMCL5lA5ya0u9BpA0RLiJnuWu9IPUbb3Xruu7IGKpuOBlWkRZfUqXscyYiaFtitqL29Vn3xN
a57fl13r3LWzWqOg2jpgHOJ5CUaMhkXgN+CQ1a0XD/yexgtBti5dS0tYItyk0MocHhQ+nZ2TzHT7
QUEUYB+H43Q7tyMwu8JZyR3YenL5/5ujPB+cAZ4aPXuFUp1fRkKWMIFVPa8ih/ri2/XgsJywJpQt
Tkt39JYEaCZVpAfCZR35o+cfF8iET428cXW8dru2DZsR5PnAplGPmBneYNd1M53tUk7FjeODNOrW
q/FuGzcj3lkHf6wiVuk3SC5B5XaOh8PCkVEIQ/b7+qDZvmDEfIOYVMQLh0fV4REgnGD8pKGmFS2s
WJ62fcII+xJclBZ+yf6rl6ECfDMm8zLsZoiR1busWNY83S1TYuLa5qIFH2Zyk29tUxYHitWwn8F0
9odh3gWo2KzcfCzjZSLZAJeDjVPSpd+oatMDDMvEgzP6z3jLrYHn32d5cWri2bwirBt/UjgPO/3N
85BAh5zLR+BKAQacoJvXDI5/V0n3X1d65ce+g4359Ymy7Gb+ZWjfRKkIvNAnRa4f45F64JHBJB0C
WssWVQ10y9gDmqxdJHFkBr4qADxJkeh9lvVr7jR/VPjeeXmamLZy4AC4jyAk/rH8G4OFHFib0+9L
S+gneMam90xnSxHF8dzcQaYL8Mq46X6SxC0O0i/gvtplxVd35F+hogGrlVA623A51MTCjaHrDkvi
8lcPDwsoc8AHLI96vGnWdnHbxBnbRNr3vICjc//IKSzJZUhdHbkB/NM2Lgxjkyj9REL4s02/lfhQ
EHULXSCwVTfjyg3QcjHwjR2CQxMJGF7qvcqCkKOkibvjbatB/um9XVMlvwcwjnd4IiUrUWwZMBMP
56ayp0JnGcyAMh/lLzpUOXSToOi+0iPLWWSi4XJQVFotGdIvIwB3sT98kVnVPYHW+LmaA7lfwpis
fMrWl8tPeBO1JGiKxIfn6DdSYM0HEmZkuxR42LX9yNa+sSsMSAuOYgqckyjVDWO+flycOPy8acsx
mbldN2RlmNbDI3NceqOD4duf4dnW+KVHb0aGZVk3SzF5ryjgfirxUr2pOrWtKkVNLm5eqNEpZ8QE
0U76UIrgaaiVs1IXtI25EdC5LKFSiE34tes1PIjGtv2QTXLNzN5yhplYuBTpWC5V6H+EhVql/pWh
nwv3GHapm8/HCQKMfON7xQTF9SJPyzqM6U9oOPu3fpLgxtc5bb3Ny5eaaDhYCshWdYX3mhN/+tFk
ly3VnZxy7fdbLhV/AeLEGCcqxHtLCUnS21KOUDzg7rL0d70T5Nk+GYVc03G2TLqJjkuFFyPNWDkv
Zc3hKkSKelpuQ6/Ovf31eLDdLExo3JB1vrfwaf7Ycbf/lY6qoWXUJbM3I3W+hEqDCB1iVxe9oBIX
jVqEobPPkUPMxp2usmBte7SsQGrcBeJwbhQbtftatlWR7WFcOdxPBaSZdmHMvZULh23yjPAfRlb2
KcYU1rlglMp0TNzDiBJm1JfQAYnqmXRr3im2qTPeAx0pJx5CIeE1DUsWfGAZah+HedLLGgnp3QHz
mWmNKUmb8wHXCBlVYf4JoKPivhDuC+ur+Xh9cbzbBZ+ZCTEGGII7eQW+0OVhvRuEp/b+RaRzW/OX
o//NXlyFVQ/GrNvLqJUQa0rrWh4I6LcbmzcOQV70g1ygpgtKTju9wP9l3vdg9a6MjWX0zTyYzsrR
zSYfrYfl8DFJcvx2NT9OLjqxbXiMgMhwARpliJQ6yhgwQT40wkn6Z+Z5rFyDzdg6YYRD6Shep1nB
wfeFMozvZvKwBLSAy5XnbMl9YQ0ZYdB3PeQBGvCxoliw6TZbSPMFt5N8ZZBsPTBOxYq5k4T/M0Uq
u9EsjVDx/th5jn9eXG9tx7eFgXHVLYSziLHMgiTq3f7blHfOx0SWckXewNa6cdEdlG57ByIHCbBd
6e8hA4SeykpsGx8z4aUSmgXeINB6uoA+ViUNOXRlrvJI8oKtcW4sfTBzXjGeWY2bTNhB/amYPjhQ
3X2Cd9Sme5XPTD/NDpUkCCbUAp1wi2dXJHEGwU6frSXVbD//clq82YjA7G3FqKiHRdRpfoBHSxP1
7bbKJH7+Ze2+aX6uaNJUo2ZQDUsuWagx/0q8uViZYduPv/z/TethB6GSnAT48bTyfjoiLve1TtZQ
JZb4MqmauZ9xUbY1fjtrgHaUl3J3Ktu7XjZr5gu2DhghPImK1T3rLsdvu/jR4FZi939YYtuaN6I3
ngaSNvSyAQUL+FlpLNw9hL/WEOC2ATLDl7TK6aUb/06Qm0UNEnqMxQCNqibpu5XXnOUTZhpLDZ2X
IXkS/wbKsd8HbpwdA2SUb5gavJXTzDJIZgqLNr2TDgNBhHld8VRT6t9AzWJNKMzWunESN+kM9wKv
xSKiRHwoi6HaswVVtevn5Lvvap+ZKSoaUJRMgwGtZ9DtAlPho+zYw+BAMwj07JuSr1H+bN24zM+b
SJP9AjM/+WenvuDhQz0lN7yD4cn1ftim+fLZN803aVGQnMw4yrzmQmfLCnXExq2OfrdWiLJ9wjiM
BTg8bl4N4/084jAYYvaDyFJHS9dvSgthMoxgDlimgVWN0QmusFAjqfNuf5Fzer4+SLY5MKJZjsHs
gkEY/y7T4OuYgdgJB681mK+tcSOWISO8+GkOFmSkHdyxiIRuWuQVBShP13/95UD5KyHpMzPHxCYN
eaSqZveqTm8BaozKoToR5d8Vjfe67RPGpVrIYJxDmqAPou+a/SDDpzBP+p9e1XowEHH8lZeUZaxM
7iXE78UMaR58548QQe25SK4m1Ro10ta8cSSTuHFH1ly2jK69gEkcKBnWwTY8KSbCCGVwQUoFOWd9
71G/mXdAuSXfWTGO8cqeZPv5l/+/iWVvzmMXFBP8/AIKAVFVj8UBrO010pwljs1EU9mGHffamd2T
peVP5eDmLyUUSym4bOmc3lxfSbY+GKGcxrjj5lMx3o8z637mjBbdru2qeWWh2vpgRHKeLA0Xndb3
aT9BSKqDUu+YOkfHz79u+/1GNOcoJIT+Unr3SgfhTspk3jlNPa+k4yw/30wzQT+OJ0XXj/dc6i9C
oV6NjO4jnUALuP7zbR8wAzkEDQBOHliiM3SGu2Vc0qiWwB1mPFkTTrdMsZlewmTGYZYQfV+OnYTs
JWDPatokE+gzM7MERgTlsEbS9zLmz15BwRvl5ZbiMdq+DNqb+BJDkqQQNIqPHZxvbxBp4iYl2bOf
9Wt8LstWbRIsZ692k8GFHXCXjscx4R+auoQHEnIVib9ylr1b4kAnjNNYcb04tJPgP12Og9bLP6E+
/aEq9QGkgBsgbY7tktxeX022mTaC2c/x7nZgt5tGrsoObS++Bk647fJIjUgOSg5t09GZE+A2ABYI
iwrJinxa4d7Y4sAIY8GhtQ3k5ZLAvTStIlbEtxy3lgiq9iuhbLlAmuRKMvTd0isXv791588l07cO
KY5Nnj9z3dwhQXq4PgeWnph0ys6vM69XI3riTK7c+dk87vKG8V1VLnzlhmGZZ5NFWZWVrtmonN8z
FOrgPzE09z1Mvr5t64FxKjdl7YFZBSZApEoUluJq7G4S3TnPo+bb7hWmShnjDoW0pMAgtbVPDn4I
kK1MSm9lNVlizjTsLAto6cFmEc037nAoPcfdp+lnSZLboKv8yKn9B2AAV7Zw22QYAT40oJVflGEQ
GKCgv5Sw2jzypVxTDretWyOmcVymM9BAzm82TU4Ukmw4uk3b3IxyfCFJ6z25eMtdn3jbp4wQ94Fu
8UEKxcRraKC9dDM0MHqZTHvRJd5O60YdZTOu4fhtXzNCnnLwouYixteWGaylWf5IeA57jOx58ijg
vvW23KTJrUyk7kcUPHIZEUXOCrGz09nWtKHJqiQzdAbwB633w+zswiWud+uYQsv5ZHIqUR9nQX+h
gKLMQKIU9QvoYieAnaEQ0OwvegbpyrZlWcWmx+GgM0hngA1ylgOhdwn8JWGssDh+v23L+otcOXUC
fATm3kOc4VPjQea5r3BOXV+4lj3X9DccNPCQbSaTM7Jw8U09lFmUJ4IfUdJaU5K2jY8R5SnRTHUM
F7VxFGAci2R5rEe2Zu5m64AR5LHDHBo0U3IWc6t3aQNg8lznedT6a34lli3RNHJlUMeiFPRoGU2x
/1pldBcrFPSpBjkg+Nr71Wndx9U2VkZkL4F3SdRweU7mrrnDjpt+UbRKnq9PtqV1k1A5J0UdowiP
CG4gGd/ICGjJpQ6jJXZCvi1db1IqWcYBIuWa3AOQ/jD2oDteZClXVqutA5cN8c21Ftcz2PTIGfTA
AhwpVvTIBXEkLbcNj3l660YsakJaG1WB4WYM4JfhyJys3DAtC9V09RRF4Ew4DFwZCRAbPvCUzdCE
DijkvVzeNWsXHNtnLkP3ZoiADQE4m1XZuSuraneR94r9kNxXEzBb24bJiGdw4Eapqr46D5D2ioaq
9w4a9jf7ba0b8Uy6GomxecjOTQtZKWhLFXe6WxWksy0g45wWLoGMNCXVeR6WYj8FdP7MM2dNJNQ2
9kb0QnBYKC9T7sUdzNtfcleQrH2dxmENlf/+ofYXhdLL4VrXS5Gf+yUWUYskzUPL2QOPXf0EFyhw
Tq9Pwvsd+YtKyaE8XLMmd+9lh0UESZv0gBMN6ftxE7rZp6ERycxtRmTHHHI/eHMF12pnuZWU3vvh
qoimrQ9GNDtK91kfFMVZZfFHeD3wXTu7/4bgiG6KA2o6fs68o74T5uqMR4v6WfYzbW6CmQSbxIUw
REYkN9oTvpRBdS5jne5ThTgLGhXfiKopN13w/qJUXqCVSkJH6syUulmmNj78H1WNP+/0v7O5f/Ep
c7doAZ1h071q8MOPVKFAn0Wgjo3I+8kcipn3ZTWNyzOUewuYUI16KuZ72gR9Wx9SNx2kd3ChT5T7
N2MoargKyRTCQe1OA2DX/NRDXi+PPurnqJaTzO3uR1jofZMZiJORKkqf1ns39Erne7qAR+sNhfOc
kabKv7nAPbjqnuA6mNx4+azhxZ4AP+yLA3TsAOiNSm90669FtkxDGJVtH2bHvg0Dd+VFbVmbJlly
SLMOwvaqOqeQGNyloes9Ndk4R72CQNKmEDbpkgOgpl3jVC7kYwd+mKmfOFHlsvojxneV9P7+dkqF
EcV+P4aenIk+L8KP9yONT9WcruF3bI0bATxXlebKz9x7WKw/DuDj7Spg71aenrYZuPz/zTGZB3lD
oB3u/qk0NLSKI06Qywigr3Z9/P88kt5Z/SZFkgbKISVpChll4Qz3lzR8IslEjlnRf2wk6FoD1tue
Nok+aL+eIr9Z5B0EIJedw5NPFbzZd4BJglmXi4Nb8D3V/nNX6PneBdZpf/1H2kbBOMpTmJsLLER9
nqohjuppEjdeomWkSbKJte1Tk1UZQ0hFK2cozwxw2DbUPMoIoOIBXdW2sXXCONMnd57aWgbDuaCl
fExLhK+zJPxed8G2myE1xf/nYZ6KcGnd+7QsnvkfebxqfLk+B5ZlHhqXBjghTqGau/wMHuWMN6pm
PD1mGdDdK8IalkuDiYMTZSFdp1DqPOhievBl9eCD2v4QFFm2g/BiubKWLP0wwXACWLtASdyekTJ4
ii/P1LDeJrntU5MT6kEEoQLFUZ+7IKuixi+zXe+tkjgsK8gkhLK2Z1pDqOPMtKh3DNJhwEFf+Mab
uLn4+cZWFmh4HBERD+eajhQIhemxGJtuN6+r+Nm6cPn/m/0sLpnsRsiOnGcIarw4VeC9hmWC9eSw
AmCm60v1/bzTX6RQkXfz4vaTOucxSqc8hgRDMpf8HjXtGmSu/ks4keH39W/ZlpOxNUGOdSDSbcrz
xFrxUAN7R3a4Yo3BYVv7xjsj1tL3Pacczu2cQiGEsWT6tWQ13VSAoYGxKZE2pFksuuo8ufQhSeLi
WFWQAPJwyF///bYJN7YN5qkqg5BNdc7T+DfU55aIXywrt6Yi4Hjy3xWVasLqgHXlORN+deP7hNyB
QVvcXP/5luk1EXFuk3T5EM/lWfVw9/NCXR0mGa8pvl5+4ztn71+AuDgAhSTEWSkI1IrS+qFMgK8s
2zueZc+q9u/08pXO22pH1CSEzokuEzyD23MqIOBRw+Sv6ujXbeNkxHVHgjzkGtMMJerngOa/oVKw
EmGWFWRyP1NBy3nqpvIcOJ3+AwzlZefegD67pptv+4IRw8hqoETYpu25zLnakwYlbN2m+6Cdf14f
HcvRZloZSNW0M26z7Zno9BPsip/9sX+8uBM6PtuiCuFDT/m/YSCECqo29ZozDcCn8kJJ8Nbwt1VA
6F/mBa6nynFahrPnet4rz8P58yLn5sv14bGMvwmMm2A/x0LpN+dUj+meJ/wUBnCG4bFcg6FYAs3E
xQErBRkQnAZnJ3FuccZ9K4ruFhevj0M33C6++j3R/v/AZ1l2DZPmuSx1zefYL895kE2flpqEftSk
Y53srg+YrX3jnOat4nBqG5qzCrsaxh5zvstdR6xs2bbWjVjmvVMvopUK+4STHRjWab4L1cLXKIG2
9i//f3MHEFNFFhln1VnhqPHgwRL5alXV09a4EcsNCdvYTfr5PoWXLYQIHPjtJGssWttCNQ7jmogl
QyGwOi8Vy3ckdcguH4tfSLpvUvrzqWlH0HeVyouFNecp79VtvOTP8AkvVlK7trExzmLpiqBTjcZz
fgIbYQghLu5kq75UltZNUBxevxNZSNGc3ZBX/0DQPywiOiCxvmnNm7TLEfYiUG9pq3NSpS8DHAQf
OjfbRMrzqYmCmyfaBRQSY+eApl4UDLm6CUEG3xaupgVBTGQv5yRozrPrn8ee3TfpGoDGctX9CwDn
wFximMPmXEr1fWD1/aUE3hH9OVD1E9RWVlaO7TNGyJIqBP+Dls25WXy54wl7zYv+G+EwFmG5/qz9
7LBtls3wXQZ/0mPhpVEapr/HHLnQqNZjtoaDty1SI4JFgkylk0pxzGnbHYXfkyNNYZmx7dcbh7BX
tkMYzEF9RiqaPLRdUX5UCXP321o3wndKGzL6g1+ccYuGcIvmQ4WKd9ZvA9r9xbgc8oDoBjLIZwEb
lPJjSUbePSRTmH/e9PtNxmW81ELXKg6OaQI1ba6S4cYpyL/XG7esUBMCN/JFT507ew+8Cr5CCuYY
p/o2zdt/eODu6pFsew+YYLjMLZRUtdOdizTIAUwHATbbqblEjex6PywL9C9EHBO4ylXQAZkhgpb3
wW9kltfKku9eQ/HWM64NLO58Drn39NfgNgcelt9Lvz8A0HejabcyPrZPGHeHJO9CUmMR/YKe5Z7D
QI/l+VckjnfQiVm7zL07ROjG5f9v7g9w340rOU7shQC/suNueeopsu0bxh+NGxtQLHwkP+uZvdQF
BsVrwDaEV9ZKstv2y43dp0WNvu6nZXwZav9notIcCXy6Bia2NW5sPuXU1cCkeeNLg4o2ShR9FM9b
LS3/0I7fjLk/wARFLnp8SWJU9LQkapfJZk09yvLTzYJ/MwUXvhwZXyZ30HtB2Cd/Wtb0XN/FRdDA
rPQruCgLaD2OL23Xf+nr9iRqmDpOxIOTy/BY5UjUSR+g4k3rx5RSRqktlSXn+QlkXjCHEsdZul3o
pOrntvaNGKa1C2EtMJJf/khpJDzuojnVL9cbf/d+i6Eyole3ft8HS1fueyBXv8JxI98H8AG96Zt/
r3/ANtGX/79ZRs5SuzPX0O8p2ZLvlhBVsgiK38Gvbc0bwdvrznOrosTvd4K7utbqUwZz+JX8tG0d
GcE7dJAFqrOm3C/ChfeMrHcqhv+3iEN6mMF0p95APzYlhPe3dcaI58Udkmxx8L3aZf1ROV77ILi/
NeSMywTIgNATr8ZyP+r8MIfqdmo3vWGQkDMycpWomRjh2LtPwQGXpPlFZ7Gy+t9foNzUTnYdr8ig
cxC+jHVA7yc1Qr3aJ3TXMZg1Xh/295UU8PMvN4w3a1TIGnppdRn8o5DGdaobRpygqXZj5ybiyWcq
y+Uu6ztSjRFuM1UDl5hKZuUAt+mgptlxKhfK145sW4eNcF+qoIA9GsZSN+E+EPToyCPx1/RfbK0b
8Q6ncj2nxC32DE4X8gCbk+ypbJfpKWsH4mxax9zEBygANGo3BIwF7hT5ccpy/3XK+HJ3fbpsXTBC
3kU1QaVxVexlwzBJLGRRscTPXs1WbjS2DxiBUhYc5m46haF2kPqPdZbrPZt7sFzJsOZRYFtyZp09
c1HxnhwhTy1DhTo7SDz+axqBpxiqXesWaVM+BI5T1+k+T9piqXdSocSxG2bm+PUuB+JVbJwusyBP
AAceoEfDXlg315DjrZslGHZwDyrI6fqUvX8IcLMaz1zXTbKxFC8LmGCwfC7DL5WMxQoy3Na6ETFQ
ldUe/LHlSXXDFHFAnpHqZudtP90ImBEoxKbTWXuK46YMDqM7XmQKXDocr7d/+ZF/FQQoN4vxc9Gp
qfOC/BdxcvA6eD4qAhnThEC5BYX1ghW3lQ/fkhUQ5GVLe+dzZtK4BwxbUXfwT7wuniWDHpGuyieU
l+rI4fPXctQre4B1hRth2o9pL1kyND+rbnicah/gwvS2lgW00asHGUxRACPuJHyq+2AlIf7+cc3N
gr7nEUoyTzU/S47HGS6sN9NYPnAp7sBufLq4VNOGrZAdbNNmHNXxTLiY4ID0k8zzA6+XjwKi1oGb
foF17MonbMva2IbCfgqYj8A5BQnqyb0i477P07WDwNK6WRQnou0BCBe4xKSxTrC9wEd8F8AKa1ij
wdm+YESOhxUm+rHuT7lXjskudanuosIb1mw53s3wg1lw+e7bUzsQCU2C3nmRHg0eAzDtIxh1qH05
+/8CCRHvvAXe4bMAbg+ky2DlsvCHG/VOBJmyKBcdhZBVvdrH86iT+FQyFn+C1kuObccp+4t1RFqr
1kn3M/GzttxD4GEYf45T4qQ+Rnt0e/dh6Oul/VEm1ez+M+qK91EAkZVvXe4ljoxUBUMqIMXAtM8p
jOlLLR4nL/Tycl/AVEDDNUe3Vfk9FBKwsYPjVamaboUWLP0C+NCcQRixhUPzjyATFEF2UYPqd07e
JmETObBsRxo4mXk85WvYXtu2YqxV7pCOqcrHBi+qD1ky4NRH6CVIYMEsGCJNCdC+1/dLy6oyK0fC
E7rIW0+8YHMJI2/Rc+Q70H+83rrl6DerRouHTaudqXgJh/nRrYM7bFIfOfVWdijLrmFWiWouU9az
fDyNZL5Zipw/gNfdHaCwMB9Z4K98xTZEl6+/CYyS972EwCM5eeXg7NQigE9Q/o/rI2Rr3IhqLd2k
wE8dT7gch8dWt3M0Ujqu7HmW8TfRNF1S8rGZ/PgFGeHpRzE7mfOl0/2FvpRBoWDelJXhJqymhFLS
AMMJeSIu+XcuHAiE+qvqT7Y+GMOvOJt5niXOi9C0Vk9k6XPxtYV2QPBvPbekW0nQWyYiMB6nnGah
I9ohuG1/kSd9uD67ljg2wSGybVXlQFbth5r4HRl+QfxmXzvqRgwZGOrJyiXEtnMbuwXrIZpK4pC/
XBi66QQWdgdNtyGpdgnCuaNI0YPdfOTx2vvU0i0TMTJnWQZxQSc7CXQrVqDqivHLEhRPos2OQzmt
vd1s37ncTN5E3thQVkMReTh11P23U/yDz5FK8d1PcqyeCqm3XXhNEMlANK+cuElPMoWa/wL3yDrl
a8hLy7oyMSN4yk56QpXkpQhR6/FYlkczE1+vry9LbJiCSirz+dj6VfijlfRhlun50nSthy/bmr/0
6c34wxeg7DroBP0gjbrx0s+XjHfrbrzzmYpKfMI1WSV5+COuxZGlaRvBdeK3X4qnJVn13LENvxHW
YwHYuMxG/wS/28A74wUw+7eBi6LtyulguSWb0spKNxOBqzvOoIo/T5w+XGK8cOGYljqP2p9vZLv2
Kctsm1LJjZqdRQXDdPIWD1qhWQxfxzSCunEffwnhoO7fXJ92W5eMMQvnMRG1R8dT4ei96oMPolBP
mTN9qnR4e3nSDF2zMnqW6TGr9SknQgwNm06kAY26grXq/1EssPXD2BfjMmycqXCmkxB6+R04avqH
+MlIH0TZQeBkinHtgf3UZShn4By3HYZmFT8NZ2T5Ycn4IyBgJwaQa4uyKlmrUViuPGYRv4HOjE7B
bP8RiuFYBdOe5OFHUQ5Qdt9UCKTcLOVf3F4qPVfTaWr6u4vKwNKWz5fnnksAAy3WxAYsp9ZfNX3B
KxeIK/rjcmpdNni4GPZR7izDTdWqm2xwf9DJZ8e6W8s9WI4Ts9QvmpHxfhjJD/BsHj2f75uJAx1Y
3l86JodN/j8YP2PXBBwRgEpNxpNcHLmPmXJ2QN+tlTdtC8DIA7B5jCem2vAEyQyA651dM6iHqRof
08Rbif8/hNd33mTM2ABiGs9hNRThyZ2m6LLIRjV+c0P5Saf03pMYuEzd934GJk9ZHr24WSkQ2Ppm
ZAHyBKo9eY3vdro95oTsO8Lupa9+sDWROst+Y2oujwl8Y9Ox0CedhieVNZCnI8EmhjLFzvHf47Kb
xiAJAGc+EUF4dJExSWAhF5FpWkneW369Wf932y4IHOhknnpowaMC5HW3Kdw5Vy6rluPlLwBA7vgF
4ak+uUUFVRFSfpU5gJY4j68fK5bZNSv/Y40nu6pkf2qm/IjKyeOlzNqV/vOMQmh0/Ru2Ebr07c2N
BfxzxXIWdCfCmuEhyUnxjNz/uHJRtPXAiGzQ5jxouObi5Lb+h8XBwilm77mk9Xcc+sdtPTDi2wez
FBo1Q3CiTlFHKSwnIuBE/7neuGUHpEZgu6zLKuW73Wlizclj/vkSzMLvcDHt/f8jW2mbBiOQYXFZ
VEnMux/pxH94HJ7KlExrmG/bOjWOdcFz4c268U+q8GHUnANn9q2Wjnz1QmfaXR8oSwdMJRzXTadO
42p9ahqU0VHjETsvHleu1bbGjWcN0UMTMi7bE8nnF+LWekfjaZNGJuWm7o3XjWIum7I9jZoAYVlL
dafH6lcVx5s8rfGFS3S8ibFRLgTK76Q9BS2oa4ObqCgfnWTHwG7aOPxGGIsx9WhR+O2JToM86lF1
n33i5dsunab0TTtWADRABvCU5L1fRCCIN8tuhpPl+frisdxsPCOEu5zQeUrb9oRIg+L+9FP4TpSq
ai9odRNkwYfLfWMo1H7b54yg7nzwMrOQ9jjT0tc6lp/cDp/R8rZ0smOpsmdn8B/qfA3JbtlDPCO2
Y04CQhgW2GUbp6K+mQt9iH1xt5T0q9urldSVLUiMKB8hBVDohtNTCqH1HVvAe0k8UWxbYKbgjUI1
Q/lJQE95183evS67xt2BR1yXKx+wbFKm5k2TFa50Grc+AXDwcXAVP+i6qQ+U6c/XZ90yPqbsTQWF
j04qfMBptLqTrsRhkcXL7fXWLZNsAt0AEJNTczkoLuup0zKPim7aXxYUZOTrCOX5u+sfshyppuZN
0QBmy1K/Pl3eM16gv4R++tw3OWjcW6+VJtyNybmkg9DuiYv2rpjjKqp4+qlHfmzznm6i3mbVMkCr
O/ckxjn71IUyPVSCrTmW2kbJCPGBiSHkLCanNIYSBxvGvVc2H4eleugDspJFtC0oI65duiwQskjc
UxGDphyNYilugV91fl6faMumaOLfUlTkGW89cuqwG8GN7pOalI4U7k2gA+zd2v9Bs/4xg6BJdP2D
lgg0IXGpyAXxBp+cBu3T5xAyWsutClxXH6E9rtZA9ZZAMbFxYKdwmkyT9x1JpqPOg6Nqxs+XSsdU
e/eDKJ+vd8aSyjBBcWLMIe8/YPSGpnieoXYWlTQ40qD7eMnL4DS+Cfgay802cMb5no4hWNxx5333
SH3vjfxrtvA7hufA9a68u844Ne+gTNAiKbPCOXl9hT0ldnRwmzV1TI7X23/356N9Yx1LWafJCHbJ
NxQjnIfOQ/qtbwPn0DRevWVzxyeMs4lx0sKAVYivgrviI6EVx9M47qGRDEnAYRN8DUUx4zlZDHpo
PT/Iv8UD646e26cHh6JId32YLNNgajASRxG4xLc53BNLEqMctBRDFDThJib9/zj7siY5cWDrX0SE
2IR4pap67/ZepueFGNtjFiEJsQn49ffg+30RPZqmuFEPfmlHoNKSqVTmyXPw61eDeRMlemXs04ko
qL64ALM9orXRr25zMzh654ramoB1TCHB4gVZ4KuHwDX+U6kC9fn/IC75rsHh56+n6+3PH7OGdiWD
cFggQTzeBPNNJHp5ykZIvygNbQceQOk39vaSUxvH1g5K8yqMOR2n7BtYONvycWhEWCazDx6jT84M
t7+z7VvDWLGpyuoyQ/OAgi58pP4i0Pl9znvhP+Vg7t/x9FtDeP9eumqZc2zGVKVOHjRf1RDVt3lO
FpFUbbVzV717H2J3LBtn2qGNdss6LSfwz88CGtikA9ufHt3vNerz19m5Z9n5THTZBoGuU9CirlSC
Qh5LVr8Oi3vlCHYcakBPwoRuqrTuwYy4dqv5HqOHBcoYl818YzPsOJQFIevzaKxSt2TB8LBQAOMO
wBeo7ESdcpl2nO7GhtjRKMhb49rtqXrwxGwe80ZMJzrM7DGDvPdJU7nzKNiajWXzEONqupLGVeoR
Iu/FUJHTuLTjXe72exIrWzNZh35j+E41uzxwHZ6ycE2uouf1UI0jmppH/3fctnsIj62ZrF7tzTCe
t0RTMS51yqrSG+F+4R4PDQnrx4aAvujy5m+4SDso1YsuyeRlUBX1Rud+psOXzmPFNa9o6ruWmXuB
V1SZ00ZP+dy0fZPk1QASw86pF3fPWW39fsvMxehnQ+70uKPQPecndd8iMIU0QbfHc7Hh5e2gFLKx
GYRdF/ES+EDTD+xjWalHYKLvVJ29BlCFSnwXmY2rdsMOSHng5O7UdOLFq3t2KLs8/wAA3d4TYeNA
2YHoBEGLwEy1SAEU7u9AN1U+eYP7nbnNj8s/f2sA60KXzrIYZ5xE6pLieyMWB8pACKuAo/N2Kmfv
xtIg57Os2xtZVWcyEGk5u7ftAPIq1vT3FflqguipBYdXcnkmW+NYJt4bIeNGKpGiI3P6W88dO1S8
Hg/1NHvfkRowJ94VV7VDYVKWoTPi5qpGR0XaIp0xJn7lOv+UvHJuLs9la1es+7zz5sgHZFukgWMg
fTCB65Cg5TmGPs7lAbYWyzJzMg/+FAet/zfAMaDW8JuntkTvUu2C1ibOv2pT7aFK3oe4Yqksc9dR
5ZEB8L+z9tFdTYZW8RteC3++MSqPE8jfRj9bQE8AUQO+mieVHh00t16HTcb49nXvhIPMlnx4mT02
nEw/+h/ccOHfLi/k+zvl2U0dioaVyHNHpMsqWxfVfZk4eEckQ+juCQBtDbG6uTeXCtRm2jpqs+GF
DmB/mEPygeRRficZu0rfjHp2a4dYurZraSVTpfrik3JBEh4AKX55hd53915s2X9Qx05fg4j1xZvB
CAT46WBcv02US0Gdet0Q68q9WaGorEghCybSAQ26/xQVOI0cMFns1If+PM3+UzjF8ljGnrFmMXWk
yd8eZKDVER1H8dIl8cgWNidsYoFK+6JUnX8AS4FUXtIUK2lfJcIcqIqVobm4oa3OTHSvVaG5eYIm
bxD+FnEbAMEKWElbfC89aLV80g1qdZ8ip/X0TVx15oOpoGIBLnKnysPbEcFdvdziHINQAFUk4nN+
rMfFaI2klwSfcaJC3Onycy170HP/BAWWDoodn7G1kZZTEnPnTKaIRTr30GoNaTefxOB/vryF62l4
b40th1Q6Y0jHYpFnxUBG5VUogB5mxAlJ3RAQW3fxrsDtljlZ/igDs2Qfo554nn36FcFIlOR6RP+Q
3tNlf9+3ejYj3AyaTE9VXf2a52IGKYBwbozLG8ibzEsMhDftfjZqyK9JtVLP7pEJ5ibOG1Kpsx7D
f+Yi/Csb0ZJ66P322ekJ4N6X92dj8+32FxWCjW+mmp+Fx6qTaWaaTI2/V2Pf+vq6lG8MmCwRmGMH
UZ/NDN/PYzX95bSz+nb5t29sCLM8EKmJTwdq1DmQEBIQpPuRofX6B7hxg9NqsceoCbyfl8famonl
iujozU4fLyLNwRscQeF3FPMXWqJnaCfe3Di+diuMB08TZ65fnQMGVQ3iI5DNViaXeN49UltDWIZe
Vr1bVr6Mn/4ouUPV/YWVhTw60W7QvDWCZe1BzTzAw4hIw2gebiL0Lt4BGQ95AlVEx+s2wjLzIULH
bgw8yBPPsztvxIO1pnG78/GtE2XFFCAjcJFoyZuzN4MyjOvwMwEZ3ZRkHLCghVbzYRlM0V9ne3YX
iuYeKHJpR55pSDLy2evBoX5ijjOq0+W12nC+NqB8Fk1N+3ZozqXjfvDisFYJ4DRZIpH1rsfwSrlv
z0aU5yUSq07msydVdMtHFAOhYRiRbNx5aWycKpumsexBmMU9rs4eXvQn09InTiokd0Tw1+V12jDu
aB34jZuiLlpf0YbAzzlxJEvMQD19rHS2l2Pb+v769zff93S7ZGYq+VkPvPw4a5BpHKq2A2Tq8u/f
WiDLsLMRImdNEMsz7Ul9Tw34PUWHR0sNl3h5hK0Z2IbdFIXbkyKG4JlTPqIX2Hn15ejv3HVbX7ds
usu5I1p/jUAiPwMJbd9nfeKFk9mxg63vW2atVEnCEU1BZxbEeD5q0C60h3kSVxXjALGwcv9R7XVo
V3JF6s/6JyV+nDCn3olSN2zYZmTM6nyGRJVW566Z9F0eOvfMmdTJXfwXyorby9u7cYBsTD0LHG4A
IZNnbZj4MhQL/xQEAMCPI/t1eYSNLbCB9cFIZ8WLXKLOo9kpqOrmZTRc7/z+9zNDno2sZ0ODzKxb
B89lWJRO4uU9ix/wt0WiUY0XTnfjurzlJxqa1rx6fs/JHkZxa3/WCb+x7SA2LMibSaW5QMK59+Ib
VUzjsQc07wBVY3JdePAf+H3XtWJcquCZxF79Slp6z/TS/Goh5XHdbWSTNmZUxXMbk+IcILsSg8Cm
m6YnPxDZVXRssBLLygcR96UfjgH6UMwQnEA0H7ODYu1eiWnrEFtWPucUkJM+Umnp4D2Nwv58AIO4
c79k5Z5YyMZm2/13Jc+dbFl0ce4gTHfSo8nhpkj3DB79jxLNIjdXGYvdiNcxkw1E+cU5p5180H5I
HmKJyPby1zfWye7Dm3VVOtJQ/zmoI/8DA/z9hhFU3BNZy5+Xh9iIo2xt486FIK2aRpUa0At90JGn
74lp9J3KOvWXQ/jXsA3IzrndsP1wneYbA2Qeej5ZNcZPHlOPa1CoG/U4zNo55Hh/J5MzfAEKVF25
NZa5m2rimVRuedZVpOY7jdyk+buKs5jvoKrXO+OdB7PdNuLlMhQdxHrOPAZbZPlJReGTauV4B2Ka
15bPQHiHTxHdPdIbjtlWPg4C3rd9mAdnwfrq7k94yPiyxxC3ZTCWzc9LxUUUE5WqqHFlAvj9P67R
y23sMu/JC4adS3LrSFumT3U2gdY/k2kXgtbw1BR5e3KEmM6ZlmyvpXtjELtVpHO8AceqCs+dUKI7
BEXnQkhuQh/0ya+dQNxdtp2NDbF7RngUZQpdcyGgdEV31HXj3lbL4h8vf33DMu12ES/WAos1qzOw
PPJhKNn4kermbFAteC2Z2z27S7nHubOx+XbPSE4jX2fVWDyQkpoTa+PmuXPa5aM3ZdXa1cG+XZ7T
1opZHiCHTB1AKp06o+Ao2SknFJK/VPVZvrNoGzZp94jkAt6yGGL3nDnRTTBCJ0Ewcktl+6wqecs8
uJkQf6igkH3djKyAXrujll24+Ge1BEirBwzJ7k8LMCv9lYfMiudnV/NyAt7qzOaJpLgmwTgZs3j2
dpzylq1Ydp9zBn74IAzPaIAR5qiWGeIvcx/r6QT50HkPebw1jGX3nqjBhJdVzTkjTn+Y3VrfsDH4
7A9AaV/eiY0zbHeJ8BBSiIrDXmY0Nj9QyVHmGqPpS0agdQBhjj2yy61x1tvtzS2moDc2NW3d/C9G
YqDqFQyCy50Ea2RiOH+9bjarV3gzCqudNvRqBjA+4/ynqOBgDMRVfg9l6x2qYQ/GsGEv/+kdqSKz
yNpzzyKnf0H+FkFG/MxhHaJGyY74j+iI+VxHaufK3DgFNockdeulaMIY2fpsCg9VQNBGzaNfYNj7
fXnZNhyMLaqs+AScawC4aOcN8RMFjdiXItTOXh5o6/db1i4GSD1CdqhJu7LIn70ymO5l04oPJbzO
jkPZGsKy9y50slbNnJ5np+N/0TGnt8KBxnsyyYreX16lrSNs2TyIQYZ5LiaZ5jOl3+OKBF9VC/ZE
arj54cOF7jz2tk6XZfRZu4K1Qdh1Vm7+VwnUIxgCkxkO7aZsi19rmMQke+4zAFouT2xj+21ony4h
ueGHyDN7YRjXRw9ocfEAcgZxXdXZs9F9JlIdQSeqTCmyIPMjdLma6qDLUPDv183Asnsgh+ZGxzU9
0zmuD1nuhOjYpHuFzK31WQ/EG68i3Fi1aAAoH7oQV245QS64LgHyuvzbN46Vje0jQrEhJ6JJVWm8
l5IR8aH2KAET8NwmcpKfLg/zBwnzTuBtQ/qoBMsOytdNSmL5s8zMRzOJe8PRCLU2VBM9/21qjj4+
RW41wCAsLsAws9smtTVLywdACCwfzIIX00ym+aYsmyca6vEBiY2b6OqCsGe5ARDnoEpbNOXDTOVr
NnT30Pa4ikafejbKL2TRUipIbaSVH/weh7IHNc9uYWHriFk2H3TSmSvJ1HnIuwhSnWKG8bmTDH5d
3v2N79vIvm4UPpjo0EFm0AN6A1HF+TZyh/S6j1t3+wz12LoNWH0OCpJ9KNtFPE+Mfr3u45Zpg1B3
poo6TfoHGQOaJJn4AdvDBW/cG3ZnCYXybTfpQqa693FbOIX0k6wwkAsrvVjtWPiW6dltJeAQzYOI
CX42bitpeKINSiFPaIlroztwQoBhDN0yJOyqpOtE20QJ1BSc7ASsXFc95W0nyeexLgrniwE91F7Q
vy7gO/7A7kNB1RqwRaeRKfN55t9SLcP2psuavjtOgxc/OYMGCSGhiNIu7+QGogY0ev/2ozlUIoSo
4QOgR7skpIjodwea4jXosYL55LMh/ZNE0UFf3Qoq6VPWd3vkLVsbbXmGIkMjIsmLJo3Ae3xbz1Fw
I3mWQDx9J5DesjArOtB1OLmT8FTKCg8k98AzfCWNcPfgelu/33IQ4RK2Euk5mYLgq3lRo6xfFZqh
dAsqncvbs+GhbUCgJ8N+Dv1BnMEi6p08t/4s9DKfeA8POvFq79G8OoV3jp2NDIQ4GEM0W+iULiF/
UCtds+dGKM07XTqUwXDqRHYo5B6bzsYpt1tVAj3yGFKjzRnmFx1pDSiX4JodyAgo0tLEd3IAR9fl
Fdw4Av9BDGr0E0ShEmiLkc6NhyzEzyV3UXC77vPr0XgThhTUDAoIcJX6YeRDVmd2ngO0Fe2c340D
ZiMDoWmKOGdiMs2M3/sHcFTG9NMCeAtUSdGttmeHW2tk+YAMydFAssE7D2ZVl80BDEVfJd2ZxNbX
LSsPQo/XXEEA2VSI1Aym4jxGsS/EzjNj6/uWkXMg4fMaGPnUsPiXdlUF5CH/fHl7t+zPsnBvarW3
TL57HvDMfwBNXTd8xukt/IcscFl3XkpQsl0e6v1puDb4L6jLLtQZCGCHiE+PZK1OHpps7PeAzO9P
xbVpnUk1hXXhEmA9Who+Zv3AYQ6lPzavU+1l3adJAS11lVW4NgaQ1ujpklPVwDFm2QcANOUZ0fOw
c6D+dEn/111B6ubfRjcYXkoJvYknwb3+g3CQd7+DTk3sfyjQ+R/8HiSdwuV2Et08fB9MTv3wzvOC
7gfFCjjxYejFXP/OsmhaygPTMQ++ebGLm5ZWRTGfHMcz6hNFQWqSp0GP2eBiP+ZSfRHTYJqvvpuj
STcpF79pHzzwXkY7E9s6ApYzAUdPG8wDMpbaN96pa9z87BKR73TEbH19/fsbV1VyEFnWvXbPQDD5
tyBoqmmK1/ji7kSc7z+R3djyIiaa+Qjhjvipc4G6MwEyliYuPjAoUSVagdKZL+xubQvuyZ4yz9aU
LNfSIWtRUKfSqYq1/pDpLnyewWN4vGyR73tf11Z6zbOO+0EWeueZ+VXwQmlm8jvIt7g+5MOl3tmW
rVEsF7M4psMrPI/OyCY5N7lryAkHc7zPq9rsuJaNIWxYH8RUGEA5tHkeKZ7Joyz+EQYEtwhr98qg
79/oro3oIzFAv4GYkeoJKz9hy0DSjmX5jReY4T4Lneahj6BwfHlfNnbd5rYOCwLSWYIg2Z1Qib6D
GmJEv1SdbqbTdQNY/oWEJOeg2GxAMYxOhoSLvvjqKKHlzgQ2LIWt+/TGEiGf0BmwtME9ZrQ/8DF4
LEk0ngIa9HdeqXDPNI/NDB3qpfeuEtkENGpdzDdjos84k+4UuWdwQSsGEkM5/bi8Wluny7L70Bcg
RPTxgtDgLHllDpsO0lMqWbTxf10eYmvHbTuv0XzRScRBHnFZ9Vv5jA6fNEgt966UrQGsGCKTTQXK
itxDX8HsZWid73AzOKKodmqFW9+3jBxckf7YT7JJEcuP3jFyo1B8cfzsygKea8P6aMYB9lLj8r/R
w1wwemPq3YrqxhbbmD5aGRmJJkQcqowpjhOok5OYL0V7AtFyvhM0bDxFXRvRx7UPKhneds/QESYQ
dkbZo/RwEXLfH24hRCePQdZOCWRK1afZdb/LeVc3fMMibbTfQkVPeihSpEa7/GsmY/G8Jnlxu3yU
4HRKTBbGB0jZgE/bSPQ1XXWsbQig4SIDB5WiZ9Wj2nfiQenyUzu17Pby9zdCPpuve6hiL6KmjCDP
6H/PDfmtYj+4EVI9RUia7mQQts6GZf7g6I9JX8Ibgz84P6ApIz54fdw8NHmwN4/32eaoazPv5oR0
Ey/0fOYEYtNa0GPmegaaYDgAvIzcZPa8fwzxH3xoUfY1npIyA2PV5VXcsF2bobcEmBjigh0yJHkk
w0Pp165zKjRK2VcOYDkHsIIsMUQ14EAZAJUJDn8FF0HEXtPclmHZUEEo+6LYY3C6/Xkgx3ptWhQx
2i5iJ3yELNSSjETNX4ybva60nf+H1O/G2bBxhJ7R4ziimSSdZ0d8IGpUVdIMLIjACqiLK8NmG0iI
p587xBWS6APv0I9LdX5fxc20U+jb2H4bRCjUIBoIqnfPoOMKwJksoL2WQAY43LGf93Mvrg0j1DQH
ZlAO3bNCsTLhdfMxd0l2HCr5qsB9e2OW0BybYe9FuzWd9e9v4gDiEZ31Aoctllp+aFnR/KyAVzld
tpWtyVjOAIjLriKD1z2vjJ1BUBZ3xhvStQK7alDMHRSfp2YvjbR1urx/T6VkhZOpALfSzBT5MHRA
d7FGkEfhd3utjVurZcUF1SR9RH+AEnlh49bJQoZ7CLgvvy+v1tbXLcPvkcHLV4bjlDhgj+uGzLnz
3Xnvt294fxs3iIyL4uit6Z7BFlEdgBf5tXJy5l6fxvluoWxjD2zU4My7BXC7EUxDMlRHYN+axKuQ
QXc4WmGuWqX/QAcziCc4Ffxv2XTDzVCjgXV1Vdd93Ar19ahbHvSeeBn88lcwowtGD3sI7Q1jsEGC
eMxrqAxH81MX9VDJaWl3lxvxU+U5yiU1MLSxnLy7cQ0tLk9ma0DLtr2AYaRmRjLSsM/LyHXSaXTF
sjkuDg2IbNFKNB7DZe/1vTWcZewDYJYF7mqVUq/8NasuUeCrp/g8Hk8PmSOO7bSH5N54X9qAQQEm
Nh3FrnhZo7IsBsIaPBgruGMovO/7EKiNMNDmmnbnmorIh3MMIEIK5k6OcEwFiROzV92AydB4Mbvx
wADn5WwPSrrhBELLCSgnLmXW9+3zH3c5GLzQUda8uXwiNtbNhg8Cy9E3Xi27Z3THxEk5gYhx7qKb
LG9M4vbyWO2ytG0cBhtBuColaoFMxtPcAhWlavNJd8Uvouqf2dR/kTgZdbDXOrM11jrbN3eY7lU7
liE8QrWopzCbzKEV7BxQ71YF1Qez9CjWolJ+3RJaHoL4SIVrkH8/iyYbTpAq+6cLwW9HBq3v+pig
bHWdrjp1bfbpYWinuRQCno6sHG6RmB+asduTjd1aNcs7ZHyMOnSrzk86GEKcBdDirKmH1WBV5lMQ
gQaQdNtjN9w41oHlHMqZNSsfGW6f9WLQgzwaPezxu2593Lr5VdVLAD5AyjFzL7tFP++YFAXKO5d3
fN3Zd9LLgXXpgyYNpOIZRVxRRvrk0lwfelANwJ31nUhEZdzzdQPZph+0Tm5i0z2TjsUHiLjd/P9b
uiTV58tjbFzQNpYQrAiMd3pdKglKOMrleKSxI5PG68vjdUOsB+6NOWZuZtp+dNpnoRpaH/LWrDl/
9PzrOV922vH+1KPf2RSbenputbvSyrbPEAr0hhuiCikehFlcvPOmDlwT39BQX6FuTUsH/OdJ3uVB
9ZPonPRn0CRnOjsSEOi0J6HmyDlU2YSs/nXztzwEdXg4F4ERL2bum5MG2UTuy+Z0LeuEa2MNgWhG
ycaJgTTHQxSNrWD/+kdOofl2+fdvnPf/IA0JBGiwgjJ1Cp9ALyz7ORSEfB0XvK6nphl2HlIb/se3
PEJGeGd6MBCkhI3phPztIV4mXh54Q7PmZq3ZgXiMdYe6aJbm5vLUNhyFzSQIdiNsOUeEDXmV7oHN
WbYkCMn0Xm5g62ltUwlyKNFLh+OBsAK4ICmeFhV9BNGY9zwYMyN1jLd2NIefISs33UUgptoJ9bYm
ZrkOHtfaGfpRvDDkXpLARYAJfoYdY9v4uI09NLTO47rxZYp6YfypDzLmJKFfIvN31a7Y0MNQN3lf
+FymYy3DY8kLdcc4VIovf30jiLNpBVsn4ESCMTTNpRoOTrPkSBmyX+s9t6aJijY+/AkRVECujOFs
vmuau17c+q1MoSZXHjwDsFUdARd+3YRW1/7Gv+reC6tF5PETi+JfkAj9De3Q+WcGfsljIJf6tmLo
NJq7JX8u4Ch2rHXrDKx/fzMoWm/DifSUp2OZtX+pqO37RBWhf3d5ThvX0n8IsGNmAuC1ixdT1F/X
aFEBQ/vk5F6445S3fr8VIrC6lWzMSpyxDg0mYMp3fwDbsteRtfXzrRDBgy6tmzlD8YKa6jfwMTQn
1VT9PUQEWXrdAlkGHhnas0yBgcrxXb/8rgP0/f2YSZdPT9nQZcHHq4axMYhzaaQEYw8eViPvEgDB
2gGZd6g4upI3vy+PsbEVNsGgiDKHFWTg6eJn/MEwN7unC0G7/nWft14Dohc5iyKJe4WTIAarrizr
bxQaCdexrLo2HlE4nahdaLG9AKDBTsIts1OM1/TlX7/hrWwYYifDTKHCoB/WjFleZs+G5vFNgEzt
LZL3H3v0mhzW/5L62oy9DTIEaN3EqoxEilaMKimdpk6AZUE6mNZ7IfSGffwHVRjOGeTt4T26Vd/e
dar2H6SWwwNF7/CVp8oy8EgFuKEQ+aVja8L8GyMjuDgPog7z6NPlrdmahGXkHav51INwLs3WB5M3
tM+IWsQzenKuojan7p+o4o2TVQJiok3v8hQ56+5YLkplB/SRVT9YVHTpKnglr4sXbCAhB0Ob6qdJ
pKDg8A/GXbDzecPoThptY6lsACE4CyPIhNI6JZNmeTLnaO1qoto5tMoR/1zejg03YqMGI5pDQVLO
KxtO/hlw1OXWh+XvXBf0/TefDRMsdT/0BbjFUt7Tz5yj9XFGRfhe4mZqIl/teNutKazL93a/9TTQ
XIAbbarGXzzIkmi3lWBrB9Yh33y6QTSY1wa8pxMFCw5gveqeZDMQvYgLrjxDVgAPyVvad1EBv9G4
ICTVYUfHA5/FHvvU1hQsiyZc1XwJohpYyrA7hV7rvzYLOmymRsudW3VrAyyTDrgoBARzcE7F9K3l
Y3gY8Ey8vXxAt8qUNjtguYC+WLY5KoVw2IxCxBPg5qRfWn07UeGdlvWNEATHcYCWSx/ifBXiylc4
sfGDSyB910WZNB39sD8WbhahN6kTkUyAxxJXrR+xQYQebvJG9hlPeWT0F16gJfwgebHLzM7eNUNi
AwedpQXXYStV6nbOz27liFqF69bM1Po+VEvJk8JvroPXAjv7b5sBWwSTVUHq1ASuf1zMYGgCBcU2
AbK72fGM7584Elsm37lAvUFTHtAVH4nRxPP6+nvUNGo+Xj507xsNsfkEFQmGyKdqfXq0PRL+qm3u
FAvdO4hBmL1n7tYgluXPkZHdIoLihQzQr888sOhlhEC9PJB7pMpbQ1jGrxhZ0BEMB+yN6Barw+ip
74P51l12VYK3dsKy/aqsaOmjmpvWyETcSjzKu7LbwwpufdwK13PqBEE/IIdSDvKVmch8iDkU+C7v
8cbHbfyeApNT7PsSjtGp7iC9rY6hjobT5Y9vLPx/oHs8ElXm46ERTshQcK8+Vg0/VSCJ3Dmh70e4
xIbrCTYw5JnRJbFKAQclpALXxJKasnPW6/s5HO5W/VO45XnnQfD+XU5sij4RAviCjCpuWcn+MUvL
k6Yh+RGNLlByCtsdV7iR+iE2ii9zOefgNIHlIWQYJgAqmZJBUgLDdNa5elo4YgfUQADpbZ+inuc3
123Yekre3PQK++V2GCTtej0eTOWSc02qih3GAC38O2v4fuGIMMviRUP7Ute+SDtg7f6Yo1+P3YPr
M520RfBRV1N1d918LMvPndkve/x76WIwbHdTZI4mbuiPiufeldgywizjVzT+f/a5NglEffV5WqtE
2eLUz07cib9DJwJiUY1OUuiCnE3cXSUlRqHr+O/tCp2idkfkV9MocDN0kA6Mtkc8IoPPl5dvwznY
yD/SOyEMGGz0vCrV/YI269cg9MO/L399w3ht5F/n5IsyOZJpa31cNwWUBtmvvjUzUNzlz6r7OZf8
V63LvX7urdlYj3kz+MBDOIhXBIjuo6ThtMluQLfpTDsHe2sA685XANoF4IYRKevb6QlSBCjrFrqP
muPlBdv6/upm31inr0aUJgNkIxqi6W2Yl/ou8uqdpNyGVdqAPoh/qJAuDYo52eTeomujc08Au/ig
zOq6KBGiK4+x3kVkbkRjkeUE4sZrOMsmiex5/ctbkZ7lvGS3I0yIzN+hKKehR0D3LqKtyVl+IPBd
KiG1xl9ylFudAcC+2eN/CYmWR3XjGeO62fOEhyxpDqiZuX2wcwFu7JhNfqS6Lq4HZeL7rJjMZwZU
/JOr+x9XHQcbuDBzsGCa2I/vhTvRT5x7/u9pRCng8te3lszyapzoQg9U1+BUDePxfuaNcxNEE0cS
YVbuExi9PvkgortuoSLLk8mlRCMqSqCpFO6YsoULP5lVXF/1BCc2SrEc4haaoA5/mZdgfgWQFHIn
tCxEfGjypXtxo77rd2aydXfbwEQRBWUf+1H+3ClcbyZG4/jKhT4zHSaqmv6el6E+lqN8dHv+2QV0
6vJ+bRw1G6louqIaWh0iZ1VHoT7lyxDXd9qROvp6eYANi7XBihxsOsRxSf5MgBo8meXrOiuP6h+m
hxSRGPW9K6+j5yQ2cLHOKVS/hRSpV0F8SmiPfhyzK/sVCF2X8I0fnVEgGCExXqdtOzevmkUkuCWE
VN3x8kqt/vi/9WRicxuyUYp59HuIYczIssqo/oheVHKPY7kX924eMsuhEQd07W1cyFSAKexQoNWj
ktNvpPzETSnj8rmG1mBXm2OcldPfEd65l2e2kYYgNuehO8wBDQcPV5x2f7fA/AXh12zti8xboMEA
aOGHFZ3lRupBVPxXYyDrdXnorfNteYiyyXCiw7xOC3BnnLIpKj4C0q5uL399I663AY3MpSaLnQrM
/Mj3Qw8nr0EfpfUt+BbPTdEMO/H1xiRsSGMmM5DKuOt7RcQN2gPXCttQX5eIJTaaMSsy7SDoECkd
JEfePY5ulXHpzm/fsH+bAxGEBTxAhIOwvcie/2Sf1nhNFPkvKHQkA61FUoeFv7PdWyfcRjhCDVwu
raplKjGC6tVPw4o2yYCAGMeuOQGXc3Ty6dsyOa/GJ9eFpKHlGWRZygo8YtBmycMnzdVj5SvnezQ1
9XEhxV2rWnNT9KAjDmKX7FwY7x49n5LVi7zxRs3MQcTna+/VzPS+CMrPg0s/1to7mLHfaRF69y7H
ENa04qaPCpZxCaY/8SSUeUE69HEJ4ufS6GcAa3Zu2XdPN4axYjo9x3TpG2c5d8pTjyAaY7dVX+41
MW9NwnJ5TZMZkUs0MeNJf8PyiZwqPX1ahSeLDDC5Muw/XfYF77pvTMOKfLK2HcGIGCxnCNtUCfR6
3NtsHJaDYyT9eHmIrZWynJkS3IAOp1/OQTkuH0F74dw3jj/8uvz19ycQ2unaOHR4g6rlcm7DPMbB
7bLTUI36Zpi9vdTg+xMI7WStjkG7Ps8ztnpE471H6/JGhKG5xhv7oZ2qhYoIhMRrspwhhvZZtwCX
DQFYioz55S9iB3u5tUirOb41O0j5uLIZlnMW5+5JZtRATDzqV1Heq/oiMQ3Lstk0ACuiHHWe5rB/
rkqNbLPhO/H51g6sf3/z+40w4+wAB4m22M4kKhg+lXl7f/kAvW9qod1ujeyiGxBTste+l585RarU
8/4y8QqNW36DxmnHLW1tgWXR4OiNmDNw9gq+/Q9uPH+IQvNp6XYZoN/3rKHdZK3x1mO570Sv0UhP
qwp6Awgv+x/S3q05Tp35Hv5EVIEQAm5hDh4749hJHI9zQ+W0JXEGgTh8+v8ivxs/ShjemndfpVy7
0OjQrVb36rW68ogK1sZJXVspw5BpJzQV0uZfZ7f7DHbbGvzGuZb7ubci3s8bo6xMxEzS9ossGci0
+FcKWrVomYny9DOaoD+WOtw4TyszMXO1vKgaYIQxhjvR/5Yh4DfQKO6dFrn4bXnflWNrZmx9p7CD
Btf5cYz8au+Wh+sn9p/BieuZeVkAAJjioee+Db4ESvsLgd79cmAr7Laev9RBdQsjCAYybLpR0ku9
jLlvycB2kCh42jaHtV02LDrwaMDKHnMAB/uuHNDoolRERm/nYpjry7Q2hHFDg1iSofkvJG9zBrFM
+Tx5beTgFey4l+sDrJh0YJj06Fe5dJM8eWFjeKoRWTjBdI9szm2OyUy1ZhaAS1gl8meJ8PsXWXhP
s3MKTfKcbaH81s6oYdR9PqRZOXD3TWbk41QB0Wx5iD2vr9A/s55g7ln+/s5vE9utCzASjW8pHrUh
6lGgpD/iUXVKoXMtwqemK+Oi9W+BW2K0xV7ejTbU6ahFQ4s3UmtB70npduXnNEydLRLplRNlNlaX
VqVFGIr2zSprSWScknScj0VD2zpF0tsZKpAc9HaS/r5t+Zbf8W5C4PfjKm+m9m0IkziHX28taN0X
UzRKvQMSbK97/H3zKKz4FbONmqV160GcoH4L4UiWncpw0qppRKu2PpSIPdMwuLs+s7WhDPPnTs/A
ORLUbxVms8wO57sc9C4cs8PoFLHD2e76SCuu3sy9QkVxWJRH67eBDc8T8Q/gOTm4YAIt6A8hSXzb
KIYrUPYiwNzY9Rtya6cWp3qu5YHWwdnvbNBxbVXk1pbNiNZDoH3TBupib5ChiZahJqxVppO4C9tT
LvtDYt26boZfqNA+PwCPXb2Fc7UT/IXk7QmwOqRefqaT2DgGK/7BTFUC1W13SZhXbwl4ywdSHZOJ
Rjqvdl0yRMt8AviMFPO7vksry2dmK4dmpI7XFtWb6kCJ4JY7JNviATZkL8zQ/39iJTND2Qea+A4i
pq+lTe44ICQLFU0r9A6tfntl3VQlcT0zT5mjcEFz4oYXUPR134VEnQccQbRsNlZsxeOZuUmFlK2C
Nmj6luGaVja951b51Dn6MSy24u+VW9RMUPaDb0mpHfGWkFZGgaiOioRfoQW3MYU/cMy/MpRYI/d/
vaiNz0rHUtaF0BnonkgTDpKwuAOMoa92bUn42MTuPFfsE1xFXT4UpExD9CYSp7fCiFWN1+R3EAfs
83NqqWS4UDEV3WmsmN4q160YggnjTgjgWq4k/LVEKRyt/eSPJYQ83/d1O4O/Zji45U/Rb3WVreyr
ySVbzB1jXJX5oXJCsHSCAa/30n2CrjXNQ33b7W+Syk5JWDgocfJXYJTvGlruGL1v6nInFI/Amf4l
tZFWdzaeDStxjCkgX2Sh4KxLrS+M23Ag5VANxS6vtX2jQzQR3gElLViYQ+trk6F6C5e+hN3T3O3J
0MU9CQ7XfdTKPEwlnzLsXWX5JbmwsKY1snCOh5tkHp0tva6VC9HMaldh26SO8GwQUsoE8rjUGqeh
jeg4pmAz81pWRoVLuiaMR58XzUYGYm1axnWC3AOv2ykcL1nOXe8DTZlTfNH2PKvbgj8zqd14gGqW
QtcXIurqe4+r/RvXI325aVfMXDbTLdrlc09dqrrM+W4WjaOOfZd6W9QsK7tiprMHpMX8ENLrFwta
3LPjxA6j+wRO1ivIQ8n0xulacbZmXnumrpj9VrcXNyll/50MoCB6DtzAzr51I5DBn68v19psluHf
Ba4k4EkINmMIIrjVwxJAINccg6XpYYkgtntjV7ymmcEuRKCLGcpBl8Ukl/t8MUup9GMB7HRiO2jW
zw5gsd+IVlbCB7PAnZWOP7EAJLIk6X4Urn9Y4mPV0P1CosT5CyXTBpfdirWY1e4Q5B9JMrjyEuYq
/KKGQnyp2Fx9ur47K87f7M6vOZ8Z/Iy4WFi3XTbW86EOnTuS0Xmn5nqriLV21gyTbwBvkFORiUvZ
MzWDQgFtuvcaXSAZaP864W1gOVaGMVvzR+7M1Hba4DXzw3Of5gfh+2+DaE7XF2tlK/7qx69s5BxF
E7ymiozqDXdaLqIOHHDW0/UBVnbDFPXpK6g49UT6r1OtztxHhSfkd+NMo5RtNaauHFxTy8efKxCP
1SV7dZioDuCrtKOkARsXRWRNcHXtuh5p56YutoSK1hbNsH/ICcystxLvVetueBRJ0b/mbNwkelrb
8mXYd+6lClJKdQvGCp+roT1SZfvOQ+hoNe8FG7Mtuse1WRiBIyfQhbKrhb45G5+JaoalTDpsBEdr
2268GEF8PntVCtlmjthu2Yiq7S+a+vdtEm6knNeGMF6LPRmtkNpZ95oU0np1SMUT9zBW6eSBqQrP
IHt4ykLb2lqulV0x29PApx2QTAViDwCviIah/ImGLMhQ4h/XLWXF3TvLbfNu25287G1Q0lpf07x8
EIMT5/jtmezjPuv3TlEck/LcFN1tAYXZrZZXOU9r6DUe8EDsqwOveFnutTeM4cYlubY9hn+sFPEY
1Xa6z1odPCUJKeMkkc5902XFgZfU/e/6sq2M8xdzAQsJyOUgdJap/ItqKjDukuo+GZvzPKJ/4vog
K7biLq7n3d4QmaeciEEArIBXXIPupXh749c+bmw8g7wvBENYug/09CJ75Apy0m2lbtaWZ/n7u18+
OlPTtCOsHLjcnUKwYFP+cSlp2KH7dtviGO7Qhby8W3kyf8WFy76ngxSv3aJAt+FK1pZn+fu7GeBy
suZg6rNXv0fv+qHMwRsL4j6Xb93ka0tkOMLecupQqjR7rTr+2oziF0vtozvTe3czE7TiPEyCATBq
VSl1WfqagTL2TGcQ+O2y0qNTpKXTbDHcrU3E8Iga1eFuGll+kJV4JsJ+gjbQPnPG+0DzLce+thuG
WRfzWDpoHMkPdeYOETpdh2h27XRjr1fWyaQUGCEiQNMyyQ8jb70fHgL6fj84A/1CIcu7pZawMgWT
VwC90SkrkCM9zChexU4lx+M8jPr5ujWsPA5MXgFwFkwVFMfzQ0Lw7iwBGjyKkkL6euRy55dqQsJ0
8G7zSyajgN/wEhwPVX6Y2vSzB6e6rxxFj9dnsrZOhl3bUO5uPK/GOqX0o5hqFo8l8DK3fdyw6q5v
uKzGDDs9NOTUT7iDGOgZbztHZrt06fXN6E2Ilht/HmNH0+Jgg6b7OHl8i8NwxdjM9mh0NbLanfz8
wEXrn4DQco8q7+w79N3UEAGqbzRqs0c6zAK0HlpBhmTx3Lv3jj9bwR31ehZzmog3BUFR+uP6nqxN
ifyvp3Vq7Q4QK8sPqg+Gbxq9D49l6A1WHOQzeZ65FW6pwq8YyR9M4juf7st87mei0kPbDum5JcUn
yfJ90lBxtGpQg/v+Vu/0v8Fnrvfn7++GQiWmrUJd+F8JXtAp8q4OHAkHAsybrSN82bF3+kOjhzsd
bEHFV2ZndlG3RV5Q6rTpwZ/TO5vzAy5hEbFEfUTEfZxTfyv5uzaQEZbUjGsyNXW6gDk+5303xpPv
itgF5xgDieYh6dgWTHVtqOXv75bR6y3WWS7HMcz637jyswgSRw+Jn9yBcciJfNF9uX4I1wZaDue7
gdg4OO7YZdkB3MOfoTb9O3Wsi9Lk6E5Q6XXb9L/r46y8Gk2snoUOtCpEKhxI+DmLSnf+Ouj8VHv6
Lqj0CzoMnjvpHa6PteJJTdBe0g6537Z+dujcMFl4vdNU7fOclHp/2wBGCFNB/Y9gc9hX0IbHXZu9
9Zm8cT8Mp5CDT7HkVpUeUJo7o1dfRn1YPHaFCw21TEaezDYyBWuLZEQvUnepPQYWaklDRq0Y9Mzp
uXLSYYu8fe1gGZGLbzddPSgb5dEqOc6eynBD6301zqc5yMDdJm/ixHGpidnTuNB6OQ4YqHXlG3P1
/KYCL9xqUvv3OlETrwc5LAs0aiQ9dEz1ThQQdCJEk+xHcdNppSZkz3JLRGAwtIM1pNOOgUHogOv5
1p9v2LfFmU4m3sEWuLDf3K5y7y17LrfI0v8dQVITqNenskuk0CgqdNajl3cq9gS67EmyhZJYW/7l
7+/8kzX1zBcoMhy6oP3hZZ37zbcFmgSvG/K/vRI14XqWm9mWarD2Hq6OMSOPSKA9Ebv8XVj8rlPe
Xk/VvBGC/dsgaGhYNvGsgU2uSA+BnXwYBRJ/WsxfXVmDV8axo+HGQBJ46v9dMiI7B0sm04MQfr8r
Mnc+sK7b4tVb2xDDrkOPBbPtwJHPfVEmd7Pg1mPRaSBBr2/JcjD/LrBSE7EH0RVJ5wJ+acqEf+A5
u/Ps8q4Nsno3d9lGMmtlL0zIXgfWQs/30vTAihkpkrA7wLEeNUXiktfjxYby+sYJW5vO8gvend9G
DhmZvAy7bjkP4+x/86i+K8rxgFL1Rs56bQjDxAdgxzOa4WCBaOwDUkpRMlk8Hmm4Hyf/8/VdWbHz
v8B7DkH/H2rf6JHJ2z243UFlAFaDD9Dx3mIiXJuGYekdZMIraBakh7AtwXqEaYSg4Jn6e2+WN6Xf
qdk/3ZVBVvQcl6sCtmFfpkG3p8n8en2JVgzDBPCpkTiBthNxmGXvf6zCdL5r5Ey20G9rnzesWixd
XXzC8tQZsPVq0Dy2N1H1a9trGHXiytB3BxyhrBQxr9UL+OL3UEbZqECtbK2J3NPQlxYSXSgHZbk/
pMu+gqqN5FHtOFXU0KHZks9eG8cI0Fk3u71PMQ3q67Mo54+F3WEazqUDkdb1XV7xHCbIiE25z4NU
ykPfzWeNjhawSTpnoFr2CStg4FtgppXtNtFFrke83EWb+kF6A0AOFhtOdl74G16J/nkc/cPNmuhD
byx4V9iOfEE6mgYnX4azPHZVSX6HnuN9rgrLJS+slXO7q7RTWS0SvqnUn5xQtsNDO9mSH6w0zb6x
Ev/FIGlRweecedK+7/FYT775/SSSXVdY+CeHagyPaFVJhr467h6YDzQb7/2p3rUz9Ch2emJ9EBcZ
Hf2IdB4yNqK1bH5sSYC4F3AqhpYykMqhqYmVVn0IEu3LGPyHXgbinsxxDp7DK0gyQKzS3XWgz/uF
Cn7wRqbUKSKdtOoyU5Sk4sZ2x7s8GND2y8mUx0E114+5pZ18N4Y9eAhie87tdueVwA55Opi7aJiC
yTpxNN2LzyTzKMoRXFlOlIOU3o1UHqrnOWto9YMkGvJ9TkoqeuCT2/0ssw4XpZrQJLergiVfRHxg
VWJW+xOJuNsWzmMjErCKTboIrE9Ck9l7aB0n0zFNgwTEN3naTw/w5+XH2bPAQi4Hyuj4yPx2on3s
5VY9xQEDh99hrkedHS3Nm+Au6dqW4s1oy5w/+XVLx99kajPnWc0u95oYe+7GqZ33HyhntN+Frd2D
7BUww0FWc7jDFoT+s1dD73dX4yVPz27DXHqXgkMMkAImgi59K2Yrcx6BhgS/7zwBagAiuSoYHlCw
FyPA0RnEXdtKc4iboJAzRi6KVFg1EaTAyOe+lP5xrvzy3naSStPIA1VW9R96VQcrkqHEBVA4aeU9
gjrY8++CkuviGABt1ZVR6jbYZc/NHMSbgy9CWJ+q69GKUrteNIIJr127OFjtJNhHS7Pga8gJQxzk
p6qLJ5dYE4qWcvo5OA00ViZLndKRq6eZe0MDv4rmtQjMPV0aWb6VfSoRRqOuKWgr7ngI2pcDWt1b
8FsD7e/K7yJ1NXuduiFp/is1aFp/z3ljV/GY28C7+pN01ZG6HbbTx9tUR9M0zOrIa6r0SULN9auF
BFr5qfS82YkrVg803+nQUv2HBkgdBgYTigPUuYT8ZC4DPZad+j2WZxAlj9CzWv2wwkZ+oME0jR+a
UNM0gvgmCkxVFqhkh4OOoL8pp2+1m04/S+Z6+UPDxmaIkYFK+5MNHGN6zGcf6sn2SEQXFU0F44Me
LLg+Qs1lHbe1CPoXt88g0jpD6fhTXoyj2FW2T/bgDA0+l1CdGO9wu7LvUKL2Hn3dafvOGS3fBon2
ELxwZXtf56n2ki/DEOZzlPl197Gb/Fbeo/Tq9PuSlI6+c5sucR6GTATOhw5BZnYZfYDLdlY2NtkZ
vJWi31PRVtMX5PK79tESkGTcoYZrX9rapmpfF9A1jwi6fOxnSLhMfWQRHbhHzx5L8Gg6UGqNp4DS
NlKUhTKSXe6LByqS+ow2YPWkkir8lfhpO8a4TdrpIJyiRSkqrT8lM1Qt4wwp+RcObSoQlSmLenu/
rJL2yZm8wBpjH23k/adeQgE1iyZvDNs6gjWWEI4OuzbA7qeFjMQsIYvT1Qo/YyQajsRSjndWIJN4
lkqEztFyOgbKfJ7NvxQWs4tStDjaO1F1IYtYQ9Cj2tBkenIc4jY7tJYWascmZaWxOyA/EVlFFX4Z
2777rsNpaFQE7ilvhMPjUsTgUFx0ADv3P6xDp/aal2548PgovR009eY5pk6FsyMUiC/7qA3zPPsF
59XmMVM2+KAZeG28yKN1NoOzMBRuc6fB4KE/DhSgySyCmJ4976GGy/IMrHGVYh9t3jf6c5AL/w0X
Ac4dQK1y/DD2heJxG1ZD8gTxLcA6+lkUZdw1xRTuw7xAUUL6oBaPM18Riny+lyUPHRkJP6KLyy7v
gWqDPja6xAD7xaWiDhbrvWSKWtorcgA1D+iNRA6NUEg6IVFcSOJaxxT51wAesgLDKnULENYLLlQX
5bXMbRKpOtAQFnAqD4mLRMDX0hS1wjluNfFUgctCdP/BYJUCg3nC3iyf2dOegKzwS4/b5BVRf5U/
hlTN9vOAfLt3GsaxqsExk0BHqi4pa09TAdHls7Ba0h+5w3tvjwRibx1CAr2QT762mu4hbOYUELHA
LT94OZkSFI1zN7jjWePXz7RLGueVLloLBCgSGuVBNdlRycKRoGbOR4CLeObDVYjKJwfgJ2T3iXIK
RjVLuiM5otegak4WtK4AphnyDLTtCnzsQRI5tR/IU47uOI4YTfOxxwclJKgnofxyZ4NxLv80295Q
40ottRchmYTTNYWN/7PUaQ4AU5HUDYAnNSKyvZ5n/J8JnH91VxMAtPelggRxrNNRNPcyTer/RDgD
05HVbZO9eGlRf3I6XvxunQ5OvoIIXfDWj2H3OsIzgKAKgHJ9yvPKUzpGLw6rzuOA9EMQh6VoPtM0
zJNXFLHmcr/Ue6cBAPcs45/QdZawe616v9gnvMft3OZQRdi7Ah+8x/4X6hyI0Lp3hRvwvTc46qeo
JLK+kWpbGcZoC4fANwmXVEcqmSeOLm96v8a9Ri350+FgsdmHzlx9GWgT1ihGpSm/p3bGt4inV2L1
v1Txago8JUMw7XPRP/DEDlHpz9jzoBr3cD3IXQk+zd4Nj3dj1Tt4ynh5NSFZW2Uvbl4XGyW7tQks
o757Ek9pYzsEWK6DmoUSMZSAu2Hf5cLKcCXoYqsssDYJI0mbpF6Xp0geoeO5fyUlb3fgO96CPK/N
wUjmSMJ0liIhe7AqO78LXfJfoYi1T4vpJkIxl5oCd4XDirJUrjjYTZ/eNVC8igdkOE8ul1u5tbXn
kvHqEwFA4tmIN0bnU/uUdXCxUEwgR7b0nIixnI43HCe06RtPV8e2qsrtRnADSLtQgMI3fY2UueP5
WzLa/9xrjGDMpE6mpKYoKFyES3Cjw92WQyQbcVPCHywAC4jo3ZFlCNFnpUGhUZcCV6tKylY/K8dF
CeP6Ev3zPGEA4+UKprCmVVIWoBeunc+zP04vU2GDoGgq643+y3/uNoYwMlEq8RHDCZJfIFQhZZwr
lAGhQNy/oNGDWjuPkuDLbZNZfsH71Spqm/ilw8+TmJDmLOzEvh/wRkljK8/5Fv3lP3O3mM+ylO9G
KTh49eoSzJG6l4h2wO2X06yMHG9+ZWHzgzrp3nG2xI1WDhhd/v5uMJYHEBis8+ICBZo2brxe37v5
eJtyDir9//v1DAJt/ah978zKBbKlimEnc4Rz17dj7bcbvsoG4YAvUUw8S0t5O6UbiHXiqbeRSljb
BsO4A7yRgw6A+XMmk19o3IemmscOvQKDG631s06GF39b9nPtEBuGroZJdAM6aP6P/Rt0UV0sCqhY
Qnkjj7JRWhv2uLJmJsytz2s2p2GZ/d84NrhWdwvX7fUNWTF2E942Eat14NSzy1QOj27gsx0Tbfex
T1V9Sy4SdCKGrds56tIBgN+Xyff1U+OD/DKl2Pfbfr9h340DLp6wnNOLqsfmLs8cvEIh/nVXFO7v
6yOsLb9h22kHslY5gTbZ8UjwmCrWgQUVNyLbX//+2g4s474zZ+QcZ6/rK3FOgRNzDzW6r9JnDQaW
+oAX47zFVb82DcOulVuhtI60xiVoszZCGgkipbWj3C0o3dr3DctWyInwsQRzOaWDeMaHczsq5mH6
eX2V1j5vmHblFGinRPn2REDRHUmtyn268Njd9nXDlLOyyApUc9MLOi/QaAqsiBM88XKYtoBnK77C
RLclcuJjICF3AHEpHuV2Rw4OKebHhT4ekUh+m62Z+Da7aYcaT+j0MhQefSnq0K9/15MDOu7r67Q2
DcOWJVgERVNm8sI69K9KHKodwO/5KbDy4ZSR2qs3PPnaQKZZ2zXCDjHIC9C8aZzI1oubFq+zOYfs
IimLm9qfmE0M457yfobsWZqcFF7gR+Q3ku9+UoqN18XaLAzTplbuuiNFt4sdOv8V2gqtqGropxSX
UewgYlMbq7ViHGaTJRI6g1sCRnwpFF6cceV1ZXYIkwEaC9f3fYkt/8rQY5kM40b6qEoL5PEuzqzz
AQrXun8q66H5iLyt9a1GLuTVBw+PvUMf0bC34WJuM/u/Oi2zucinUIlLNebum0Ia/qvf8mx3fVpr
62aYPRj30TZSZrg8yJh/QOU7cSLWVVt6FCue3WysBNVVjqQxGMu9cqweQVxa3BPhB3GV6C0s5doQ
RqyuelbXRT+HJzLVSVSU3jc5un4EeYQf15do5Qj/1ZqgpZ6Qz5EXH9JlJEgsggyM8wrWInlq0Hjx
9fowKzth9iSwwgq1qy1xQXrkAInr4Ki9atoIoNYWyTDyKq+72fLT9FINmb8r4RQPbc8+jdrbqmGt
jbBM690dbnOPgwpMi0sgaL5n3UR2iWbZDnWeen99hdY2wri/g0Fxx+2V/EPcN4V28GK3S0ocCgU7
u4Pc+G024RimvoiPTJDhDk/2nPwCxHSK5xFs7NcnsbbNxi1OeWFLa07EpQEH4bMaB+bsOoTL8rZ7
3ER88k61qLSDPtWhItwhb9TyaEiyrcaWlZ9vojv7Gc0O2GtxYfXYfcxFFlwGpA625FPWeDlNkZwC
EU4/Tq0+SzXJDwuhNrfRcdSLMrahAh8h6SIiuyrzD7RA4d2yUWQEf/xNe2Oq5zjl7PAuz+UFeDX2
lNh1VcSNINaGI1lbu+VcvzMRQlmRdGD+uwA4VYfHcu7b7kPNCCo/t/1+w8qXTEwoc+z9pLwRpbG2
ArJvdqYtipIlxvnHHWgiOSc+9fg+Yqti8LKXEu+ND91UfmIooTwORZG/hCG9cSsMW+8LQVN3FtkF
egFhGUsn4MM+7Kutvfg3MprZtmHkBXMTq+6QryB99bUGA9ko2NPoZN7OX1QW0EF3RCbmgwOx4ej2
E2ZYvwuI9tJXgLsk9fKT5TSogmivzzecy4qHNMV1itDzGWpcuEPsNryfxKJpz3QVo9o9HGwZbHUl
/dPZg5dxCZLeneS+CgeXUi8FrTHKBXx5QgGH9jGcUBTZmMo/zxqGMK71UTeVsPSAIaaBRlVZPICY
A9VX0lnwAgxVCJ9IVLZusByMZkT1biJnXyeduKDyi3aJ3Kqc8RS0hXdTegwDmLaP1ny3Qc/kh2oe
ClBM5FNU+f7DQD8vHdsRTWX/UHboN78+n7XVMzyBDAbBeYirsrNGK7bQOGkrtz4HLa3jipRPKZim
NhKZ/3bZmNri7t4dhrmzsrAph+LigyE+mjPyPQz7Z0GKL16VkIjV5ddGLcwnVf40+eR+qK1bnARG
NpwE+ig7NIi44kJqqh4roRkqZd60RT+6toiGi6CTazc0x8T+NL3i0gbUgpBqZ43z94lVWYSiTLG7
vmHLYv3lWjEVwzEgdwB+LqjD/5FrH/NK7pCj2DoNax83gnxwxdMhSDX4lBvwIykIeNSlt6Xr+s+M
IwhUDV/QFOh1trwpPFdpcoaA+l5WjYwq7S7kEA8+Zx/yzj9cX6W1s2YiRUEJ7vEeFEj3C8cw1UBX
Aqn0uS/Quj11OGMM3SWzLz46ixBDGkzfFwLv62OvLKJJ+GgXFC3W4QT1O5QbZ0CBkmKM0owOGyb7
zwcm1tHwEFMRjnkK8M4fRnJp1wutISno76HsLz26Pxfup2js3a1Qa20+hovwEzCnAQD4f+M54xzs
bGRCN/zpv69XzGYZ9Z1TIMhCplPR55e8az+UuExtoK8iqA7/V1tZAGE352NNUbBbCC1bN70Jcohh
DY8AmIeyNSfBKakR9cjEP9AMiVZiwTP9kQm9fhaWNfqHtf4FLvVUWYwybR8DZDCeUIoGv2IqS2uO
LNZS6+76KGs7ZPiEpBY6zZoqPA8FrAtcJ6j9puXu+sf/GSpgpQyf0JRJ51pWFZwgYaSDHQOC9Y7T
QO2lRjRHOjt8uj7QyixMtGmiyrYgDURbmz6wzpCpGT6loZQbVrP2dSNMKCyfAvYJgYU259YnQAuK
EX1G3rjFD72y0yYwc/ArBwTCY3AaGvGNagh+AblHYkTwW6/NtREMu09me0ZVIE/OkKJMddykAaIc
qUf9VFZOfttRMiEELESXekmsHGmexJnj3GfFGXBoX2+8PNYmsWzPO3Ov6qzuNWmCU1XxVwlpqZ0K
9Qv6QtuN47o2gGHYoFFx+nxK/FOWtEBjkvBMSz+8+//wMF8xCN+47XkyaheZXf+cdT78B8SLp7Hh
p8BL3tJq+n7dGNYGMUwa+MoyAY1pjzrTmEaoMIERfKgvTcjcvRNCxvj6MGtWYRj3BOhbMAPD91hM
YDNKgvLo3+w5TMy1DYAfBaTNP9m6TC+ycPLXOYTSZVMUQAzNU9Zs+ai1W8SEXduJBE8HVOMuljU9
t1mjnkHRl3zManuO/E7WUYba8udWT+k5KbJfkm0J160soEnxSMFp1QMfph+Buguf/xBZRj7AvTdx
O3qhye2IVNmoQF7IzjRcoKOlAkKyE8Xhpu03mR2rOQA0TifqBx4zXRbZ0NN8k/ltCib48YaxF21D
FB8m/Tgx0HWoBqo54F3YAlStLb1h6b1ym8HOmX6EJGsNKvs8TSPAn/Xl+tqsBPUmBx80vIt5Znx4
HHqgyxHKtXGF7ocj+LBPeCeJ6HbXbtLxSVfQqdSlekSn7a9ggrqhbDUHm/CmIujaYpmGHrI+gULP
8AjA6Z3KuLyf+8HakMFYcVYm7R7Hm6Qo5Wifp1lLYAyFE0sbsEqISKjH7fz6yhxM/r1CJNWUkbl9
JE2YABo2ClBFOCMoBa7v+MrV8Rf9HgM7meipc06aQP2wSwAzST8Un7XIpg1/u/YuMbn3WM7STFfc
OavAllp/zPLJTR4c9DWhSdWZQx10kexRR7gbKHyyi5YnEJQCT2xbOpD3NAR/D1CgIH7f2ry1WS9/
f3cjJ/MYdNbUOmcSBE+BgjZPL9rwc8sGtXGXre3b8vd3I1QOaDeYlztnu3S6XRFCAVx4vdxoo1v7
uuEGwCQZFqpFAlAOpDnxIYHquyy33idrXzcu+34cAvRCFNPjgDaFh5wMVez5eNpfP3FrXzdueZqB
dZO3MrtQCwo/Kmjck7W8um/7umHzTWtDL77O2Y8xK8Y4nV3/ToCnfOO3r925JrgOLPp5kugC4Dok
RVEu/tRzFX71OgZ4Nqd+VObhGVBw0C5MXn0P7pgfN03LxNwpNiWyYBIHtmwtyMvb7sdpcF6vf3zF
Gky0XVW30s4m+BiZjhCjzcYXnvjzQ88yvbFuayMsTvSdNQzUhv2PjJ16pj/bYdYcZV0kUQl0+4Yf
W0kQmAi7nEL7OU9D67sA1O6QQnhPjs5Dm82ogOFKi5FU/GX5+YNt1zduyXK+382JULDIFH5NztBo
Ayo78SrGHwRp2i3EzMoNYyLt5OyAC7ol9vlPVC8H9gUI/RYy4PzXrKctisS1rTGMfUCpCvWDFM45
r6fPvE+GLzZqWF3UFiiRbFwBa4MYNk+YhaDb6exzIqFZRpYnkMxc+5Qnjr7tJU0Nw69UqUIeuPaZ
WsNLr5HSyMfblL+hlGOk8ew27aDgFnTn/8fZlzVJqnJd/6HPCJxQb800h6qu6nm8Ibr7PEcUFXFC
/fXfyn5v6tBFGuFNR0dWBAjsDZvN2mvFPQWmNk6QDUojz9mSZbFYr4mymwrwb+e+Ft/yLvbS2a9k
CrqCf5jsfy0899PccUCOS8JHh5a7YOEY0y0GfGG/KnHEEBYwL+hURcc/axJ0TZC5fr+LmhpdGG4v
WYgyYHckTzQI+AdFPedJimYLdGIxKv/2+4sBQKFUlf7IhifsU8E/BXg03ilOeXSYeVt9ur813pz5
lVyWbzg5HXjUNQNGoCLUY4HO9UmCFv24r3HjFK/1gtIFwB+fiqT2ftBeR9Njs6AsZmNPtGwgJrVc
EYkkcbhPUbxUqHRJkB0ljnIeG9BFoWRrM1tmmyTDu2UPcUM6tATPKFP1BnK48n0Uo5xp35HuG54d
10Hd+prQK1MhiodyQHabYR9/Y5iYyDuC4sMpTBq0PjHnaVG+84S0fPhx1xIbgLv7bVjs3KSN8xYn
9KMIAtm47gepCFxw4zM3P1Qar6/3u7DFNSZbHHR+y2Vmc/FLO83vYuYy1ZCX++TdclSNgsKt7yRd
2iqkDifmho8+xz/3+7ZYqQmxQ+lauda+E17rwf+a6/nzn0QirlL/zmHtnO53YjFRz/Djm5rMGEWc
Xvsgz3/QZZW/E+7xD/taNxxZNaRu+Lp6/7fP4RnPeQoQdWwsjuVwMMF13rxUzqiX4BrP9Cqc9V/i
1r9JrMkJ5JEPQyzflO6gLj7+sm84hj8v4MTG4zEJr4yW8oLXZe8ZWJZ6g8/EZs6mO8+yJuVKil+i
moDsRzmqg3rRxhef1qnehPpbFtzE1oHMokB1BS9+0YL2n/EQ5f2ugEPcyBhbxmAy/jIWLX7hgIlO
xkwfkVEkaVAF9JCAZnNfyGQC6+JEt6xEme0V8QzKRuWAqlrwC7mo9o+30j02tzdhdSp3W2RZb7NE
kMSA/h8KUVFPdSuPWJpOpyOMS4vhGyJR/UZM1Zf7BmabvtvvL07uHIxxpUQt3ZVW7Zc+cvgBoghf
uokmOyfPcHfSx7NbzZDbkgx7l0ebL4zUKDYmm6qDNvsyXB4YH1lp0vNfyM6UvwAKX8AREkb1BguJ
bYa8/86Qx4IJcME1xIUJdaK3ARBVNoey51sIatsADCcPKiUhIOxjiup+hthLLZohnacx3Ni1bmHk
K5HTH5N7scZDpAiod0bxi/aeR45OMOfzTYEm+eYkvD/Hs4iigyOXz7tMyoTeiRhaqz735DNikTEl
Qr8nPqky91Z1s68H4zFtgWxOwsQqn4N4/Ka0Xg9JPS8p9EW3AlrLkpgIO7KMhKulBkDJQ3IXObD8
OoDD7bjv+2/n74sFSfxSChf5w28Tu733gkIgLSuXvsfzY/31fhe2ARh+XaMMRq+o4v5VeyH/MLTt
76hjW3IHtsZvv7/4/piUlSdDLZ+JB9E5UOE3R4et/sbs2Fo3/NkLgYkoZsW/CTA7XSKEQAqbUgVm
jH1TYzg01Oc9qaISCGCQWVzisYgAwajZLmWLMDHVjOUAWoYRae6vspk/E4FLvKLNo+MAKN06vZft
G4RxdDuFVy4S1e1foyUo3ohqcKCexJMNF359CWITN7dUDVmnKUm+gv5EZw7IyN5pr86ve749NiFz
MeV5R6og+XqDMi7Iyh4onbYU328G/vdmB8l1wzYFOKNnqAx8HRdnOOBN/13VhcBCRcO8sZ3evPS1
HgzvLdRCvGCaoq+FiD7pwl+RE4DxBzV6mBtON66Mr68BnqD/OxCk/JqkW7rwujjQyigSOhygS7rF
vfz6IFwToITaWmdSa55fxzkEhQGEe5MsciW4TDT0K68hJRvHp20YxnosfetDFssLrxQa35dl5p64
NAMhyc5pMlbDRQm0CwFUlGqFoIF5BgUIXjDWch8gwTUZ7Gog99kMHp8rQoy2++wPay3fT47vOvu2
I9dEINFWIYecs/BROW4M/iBsKfEBL/kINva4m2tijSB84pYjrnWXuiyRexhlkUIg9p99jRubaY/L
KqFuMudpDaHQIwuq8YQLy7/7WjciI9WD0qTKvfFxbPWzkEWJSv19FXihayKLUF+uc5QP4tNzXYjj
CDYhJKib77s+3YQTaZ/5PfjrwytC7PzIBAqbK1LvA064f8nMznEPGIPnXMjiIkHM2rD56Q0A/Oz7
eMNpV9WELh06TM0KbfKTiAB8WyXZVcMZuiYXCWkd1Vcg8clB9EWCbF6ZPocVMh37vt6IfWQyVoIp
6VwWELo9Q2IwSKnTRRsXTsuGFt1+fxH8iFli5nWXl2k99VCJQLEHrxB93v/2148v15SKRU1VPHUM
306SRgbHuPMXcmCiVCcOjOW+PgyfLeIZCvasAvJ0bEv9bS0ifejixnlKlPxyvwvbJBmO6yVCO2pl
ABHIFU+Lcw9ijQque7zfvG2WjOhHstqNGffRfF/gtZ8BwBuPMTnckLz3e7hZ+t+HvGuCh5Svo2hY
S/pY1+5ZF85hQT0RoPDx05qjzqccxl04D9eEDgl/cMIYpRYXosJHQdghXvXnAo9m7tAcI49tLMjt
OHxtPIZHj4sULIgS9ZAn9I32ptNIw+MSrW/LYKsLy5qbWKHFp/2ytJAhR+AL9icChcc8dZx+S9vJ
1r7h1uPqKtUPQj/GCxBVeoRbl3z9uW+9b52+8Gqwc0+gSBz0oxLxqaef+pK+oQLvfGCc7Oadb+IA
M/63myXkC+jcQOwn1QTKi7Fi6e5Qy4QMgW1CggMzBmtgrcsEbOO9I7JhFbsK+3EAGE69BDJB9WQf
XkRVgpdAFu2/oeTj1/srYFtew6dzFADOMo7UgxzQeq+DR+I7W0eCxZ1NiJBQI6Q5iwYM4IBkXrxF
fMhZVaZEhteoDx6GZDPbadmaTJTQ2E3A9jqlfgxI+47GQXwUuqhSYHh2qQGCVdVwZW+Zeh/UhsMZ
VPlvFpTRHdZuk6TDsgomQKgWuKI6qxtdVZ+888ZBXUHXOW5sqra5MTyYxXx1acvJFcXJ+RGV9pCh
Spt+KOQbH5yA7b4T2pTkZGUNVTveYoLC8H9ChPmR44d9oVFoeHBcSAjlTYpdAkEBs/QYhK8unl9r
9nmXH5i6m6JeQFJbDeGlKIC5OgQOGFVjx9n30umarFqyJQmyN0F4yZc1EWmL+qenyt35zuyalFpL
HYZ5R/PuwVtB/pF73ZyGHiKN+3NjMSAT88PGqqghcRRB3a0C2WSdYMtIUcngPbYDmduNJbaclSbC
pxhUBzjMNJxJuIpDEAaPjNKVoU4nzo/uypZ/74/G4msm2EcRkFeuqhQP1EGuVxfF20U0O+3U1Ntk
oNknIavmRyGUrg+ka2ny2Yf0KXiR932+4c1xrByxyDwuUpqU0K6f9PulnbZ0D2yTc/v9xYGsQaeq
2yGnFzqHnJ0bkEGdZ0boLi6f0P0L0lPBNMHCSy95eKvbDrBB0K7+Eq2UbpiRbQRmmF03U7u6I8zI
n74JVKQfp1ptFTJYDrTAOIsV5WM+FSX9EzYu0QgqzZEOajmoqvuVBCjjPDgLWf2Ntf6T73glfjQx
PTqZwjlGdcZFN0tXp3jCDap0nifqg9USjMLHmnfr+7JtY1DV5ioMQIBdoubMaWHgZ7+JF/0+6ubg
30aFHpjEqo53abjOy3flNkQ8swL/zREQ+cA6rwoB0uKFHwtwd8tMtGXCLmWJ679X0Lj5QFqf/pIS
CsKnAAIZ35E4KZ6Zam780QWoF/AC6A3jO0cn3neqB1SPrBJFK6jOp34CyFBD+qdp5TLPtAxW1CtR
2oB+LM3DxsuPig6iwJWx5V3vQd/T0XiCxxOj0heMJeBvlyEZBZBAjR4jlPLNDv6WxeVcN5+CdVTJ
J0pi5HB0rUA2XgcreG+9EkoIMLAu6UH+WyDPgx9AgF2ApeUd7Th+roEk/LAKCOy8q0BmDaEBJcrx
k3InP34OhO/J1AWKen67rPHUfo8aJyqOuUDxVQYs8uAforiZf8kirFGKV6ivnINQ+0HXVIsj0gOg
4PWYg2KzyVe8PtTONI4giOV420hHRsXnKhokO4xxzL2sItyND1FQB8MGTNayp5oAGK/iZSNWHV00
TcAzfrNULwkDN+WofQuBCdhXjOb6hmOwqWxGcG5EFyFAth47QE82tFzP9/c8ywFkos/w6FQ6LKL0
wggv3jHIULJhFg9t2G0ovto6MJ62pBJjB6JkeimwZIceoRg9xm14HeZS8+P9QVg2JhNuFrBGd26n
KYQmknexmoZjS/GGtq/xmwG82Lcl9MmjQFbjWYQogNIUmSM8B+4LIE2cGQvAJF7OIb2IUXzS0IoP
0iisydGHcNfWVcE2O7ffXwwA5blTosCudwkISsQKMaahE2wVIduW14geRSD5ijNzPBcOrb4WdeA8
QWsg+h4mimx4mq0L4x4lKznN8Xrjvg/x4N53KGctZMGyAXK12f01vhnjK4fBX0CtKUh0V6CLIJg/
Q2lBZ2BYHMgP0uGQk7BWwNbpiQu/JL/u92hZFAO89f9ixVAKiPjr/7w6GJafAd+C3draNu5TyAOD
JQL6BigGJ8Q/4m1nSbmGePD9T7esh4nnklMQhz3L8weitVBpAM2/bwsLxgwkGNXOPm59v7BZ5bWu
zHuOIVCgB1Ip2dOf+60i4wZUyDZJhleoVQ2lmrr4svTIqVK86nhvnXxy+ca+Z2vfcIwbec5YDnNy
6Tv5myzAoUQ62aIBsTVuRGKLI2mIOjZc/BNXag6K3xD8KaKb5+H9/UW29WCcOmOdF34RRUHxJwzW
PPjgUOSn9jVueDRh9BYHrfGlcAj4lxR1gawtRd9sMAZYLNQEaHlhF3ShQ/DxAIB98W7JbKh5fAFs
Z2dW2wRp5YPXJ4HLcSjcMkdjjlQq6Yoh3Z/0N0Fa40iSivMFOiJtA9mFKFephKbZviUw0VnxWCKO
cj39uLT905ggq4MoYzjeX1/b/Bvey5SSqD539WNd0R9yBuMg9FKi734nNlmPLeGXqYMbxyAixstF
ci1us3PD5OhEsrdLDrVV7vTZ/YFYvMBUwaVjl0QRKcE/jesCxCai4eB0O3Fe0Kf47yaHBFrjja4c
z2MEHi+ao/Woku/uf7ptDQwHhppf44DjP74id+enbAQ1SN2A8qzyN8tRbV0YbizzUgnexi6kQ3gA
Lq2R4omtPJfx6AUQFHAgRbIvAWYisMgoVc5rmH9azDe4+dzLNw0eGfYFwSb3WQEKa2QcF/lACZ58
vb5WpzxAFFlGmxR6Fksy8Vd6dVuVrFCYWuKOZrjltFni0U/319rWuBGixokclpE7/IkBLvoEItHk
fVuuwz7AgylZ64VQWuJJhd10HBz36PG5OgJXuXNpb2N6cdJ7EikX3FmDa5774xkIoPwy8V2aqBBh
Ng7hxVtB3YuCVlDh0/B/gQC8vWqbrcoz27Qb/ltMdRL3XR9cR4QQT72MqYK8ht4774YHxzPqZmTx
5+M9/ysjnTo0td7ibbU4r8lYRpJ20YwnLfLiHaanqsd0AZdq1qpxOe0xS2KCrvrydq/3RYvdE12o
FiUFSNd9ud/4699PTMwV4mevAwaivXoohhyn0v0i4mU8T3QFR9C+Low4OpeQhYhJ3l5zJJmPSD4A
yqrLDnpWCEnvd/H6MUZMdjKdkzBUQ9Bee7daDiNh3bFWkIobQrAOg5fA+XC/n9dNlZj6tLUXLX1C
6vYqVPtOM8BKS38zGrUtheHCQjpQN/PKFhwkeMeUCncOIaEK1iVii5DC9v2GI2sQdUK/BwoysoX2
znh73Rr0tOsqQBLDj6XrLxFC0PxBVE5zoKG8IMG5xT9n+3LDi2kyRl3kefCzaSRvYzFCRspdIbm2
b2GNM5gI96ZqDB8LvBaKauDkWrpWb1in5dtNxF7NeOR0coB1JoR+hZTv8O9U62FL3N3WvJEaIkWJ
IgrhEuwNyNuQCiD0wdvMTNhaN7wXtHuVF/UjWpcNEmescsJzO01NtmviTdYwKuuw5om/FCkJ3H9z
oEI+TG5NN6I3y75govQgg0PjwnGq6w2tIaQ8MxgPCjiffDf+Z98AbvP24uDN6xxplUZ113pG6Vu8
4obKhbNFG/R6RoWYGD0FIr1F1rp4KpqmOKmppxkoZZAtSCiIEG8pOuD2wqcp3gSA2tbb8OI+Kh1d
rEF1FZX87QksdDINW/gx23oYXsx8sHsM0HNBEK0gdxeP2B/yplge6mT46I+44exbFMOdxdJAU3CF
x4FrD7W5II0CT/TYrfNGtHUz/r8TXcQE8cVhGUcV5DAhsFeh/KePbtv1OxbwjyDFcD5MBR4Ed43E
BPTlIGuXRCvsHeVaPkk2y8+r66C0eV/zhnczh7ZDwfwKROB+DDRlW7zpdPjhfuOWA82E82k2tHUC
jb+rnFf/quuOviuSsP8EDsr+fL8Li7WavGCkc3XQQnwB8gXFWwWpwVNbud5pX+OGa0tnHX3auNV1
GbV8M2ok9Kd8H2qJmIC+paIrUqV6vGiChIEaw0/JWm+F1JZtw+QCq8OkBNONms6QiP9alP0V5deP
wh3f1wT6fKgJqMS04Qq2RTZdGvXdIG4Yx8uyjt5XBXBidQss+Pehapz/3V8IWx+GOzPVY4eduhHY
BH0CreDwCdrb76Jq85ywmJGJ6oshJopKrlxcc4LSD1qhDFsxVKPd/3xb67dVenFE4BlvWgftTFfU
qvfHuozD89Rsho221g0Xll0goUcajddCIv0RQMUqQ23aFi2+rfXbTv7i2yWU01UXLgXK9JwvtV+J
dBtLaWv7ttwv2h4Tv82HQRe4ezj6XFSYF3/a2nwsR41J8hW3bauneSiuYI+t2aMOoTnKgFCbgR84
jJ0jJDnka7UZ5FmOBBPBV0TAK9FZ6vMt1JBgjSVOfOmj+l03iU/DMH7cZ0vG8VwUAQMoNRovnlM2
w0n6AIqcE03G/Nv9DmzzZvhzwAe3jQXBgtMo+PznmYj6dZ4tc0iu4JdP9p081PDpkcYQV0Zkc11y
p8wQZyhoeW8Cgiym9ReuzyV9APWD8TLOoxMAKA2xWaTS+LKxDJYdyUTz6aLp8RQ/T1cFfr88Zc60
ZNCYni8uCbYIbm19GI4NMCvjHi2X65/YTygkTAFl+KeXkFW9v9a2WTKcG6lSDrq6eToH5eDg7X+G
wOkxjMDjvLMDw8P7iXrgVKymyyLoDxVr1C5X8+f7H2+bntugXuweEvROE4nBoggeFu/tn8Bbeeqp
9BjZt2+bkL6x1m7elet0xd2tTPWA2mcgmHcJXYTExPNJ3sWAw4T4fp3zH6AKa9LbVnF/cmwra3gx
npxAwxqG8/UPPH1pG6A21ORvFOq9Gl74gckumeQBVcPQ8NPSQYyW0eSKUvSnxifHLuYd6nzACQnU
ysYT4Ks7EnozrFQ4xVqvk+KnoqLRcSHVM4Gk1DHk7bVcdxXOoBPDUvkcVYCoS36iY8nTaBLNia5j
f9qxHGjdsFXVxRBlXJfihBfY4eJXdd2OadwACLb1EGWbJP+/3jCPigFjxYrPYTw/u/FwjdweJLDq
CUu0J4GNQRhHT1CCE9tv++K0SoedSz+oLrzcFBh41WLRumGxMZJtLMgXiAS7Uvzk/EYXDTHlcKs2
3Na+cd5AxmdQvncTwNUBKopq8BBFaRdW1a7yZD/468iZe+oCE8ZPzPf5MyBr5bNT8GLjLdby+eaB
s/JJ+2OFycfpv4LYCsobbeqsSb3rLRyfb5w2VbL0awjFkpNMnACy3Tk9zlGyK02O1g0fZjmoBWTY
FqfZ6eUh8Yf2ZxtREKqH3qYGxqsRGPowXBhF7SAzB2fpaW7525UHbYoH/kuRjw9lFL9V667ST/Rj
OHPtQ/GkVYSfGmjEHxgZZCr6eFeKBK0bjjwVfOEtpKxPAAy+5XPxYUb5Rori21MZNruu/ejEcOVl
SQRFAoOfNNi4IN4RLCB+lxung20dDE/WEsmRaCX5ifW6f6wZOzs9e0Ll6pAOrBWoBW03tlXLOWSC
yjkZRxXV2DPmQFxBl/EmWDMZix9l0V6Hdjx0bfP7/gZu6ckEmLeEo07/5tx1n1yT5Afkjx9BLnvo
oznzY3EqyvH9/Z5eDWsgQnP7ghdhDerqQX8E4cTTHEUh+A2wV+HBv85KCUD1/S5sgzFcfWIKbOf5
jC5k8KFW3sGv1WFu3cu6FqdqeYr6cCOCutWk/5Unw2AMt484U7zoR+yJzQpZef8wF+LtwOLT0AfP
YvIuEFT8UIX84/2BWTZJk2EyL33OoBmFPX7gyFk6LcoZU+k4NLzc78Bi2qZuswcRywpwYydzHP6z
bJLMnYI5jUAkeyjb/qEM5AZYzzYSYxeYUUoKQEbtZC4YazINsN6V5c7y4f4wbDZmuL/neIq0Hqx5
bntZXV1n7pC6DhMNhK+HO+zxfje2QRgbQZl3eVDgMS7jN95VEnvtMSzzeaN1S8RjIs9lLjW4UhCE
yrIbzlNLkNkvdPl5QZblMAeROO8ahQnthWCtN/SuZlnrVs1HhWrqQ14W3QZy1TJHJq3kyKMAlCYd
g2xFdAjmYUx9kNduOLplikxAL1KASB+3QX4KFJcPCM2deUqHaa7wUo0cdj2kflGLH/vmyfB1MbYc
AGgcvzVDsPVFxSCteeY+BI42RmObKuN8X8FQWQvPc7Iql9V7YCfdU9eLcOdC3Hp9se+WciDOzLAQ
OQQy36zLwg561M3n+5PzOo2XDxXo/zYvGK7BfdCRLzqAaP2RRWPl9KchhxqYyriLQqv61E+4d/DU
ayoUSJ9pW4M6OqOQKgjCg1uDHmVjqJZdzMTcDxGLh7qSLIM0fP3GCXnwvPI8zvKgY4fGo/PBA3/y
Pjc1cfd08Luct8TJQB8/H9ewYueuVPppDKB3mUvKsvszbLMOI77nSZfXU6lY1nAhT5Pn8nQalq2N
37JjmshmF7zg8zDDOuJOO1c9tP3Bj/PgGLjuFt+HxVlNKHOkqtj1Sc+yWdeXaQhUus7jh3FwReos
/s9ds2QSVfZTkXioQ2XZurrNCSS/69smDMTG+WsbgrEFuCFgI8uMtR6LmKbQmWbv15h2B6/m8twt
U7kRYVrW2uSjZI7DJg9PfJkaKgaGMr9J86TZRUPkByYRZRG2PqSstJMJRsP3IYGaSsDirUSDzZKM
jQBsfgJxSgM77RLnOKO2/GmlTDzPfbArtYoBGMd7WFSEBj0WOWyC6h1LIhdvA6w/7DMh41SPyzIZ
wts2TBxZZrPvuHgryePTvtYNN06SLgpvENSswm78dQyL4ZqLot04yy2TbyKa1zXoQH5WsswTfnNB
xS6/eFOpL+VQ7TxHTEhz0MUr86hgNx/AVYFPKOPMV7EL6eQHJpyZh1qXKENjoM2bwS3VV5e6l1fo
z/9vcOet1KQlbDdRzbTsY17OM+R3p/HQ0vEEiuIH0YmLkNMJt64sgj8nxdYTosWd3dtqvTh6wZoy
j0AB4DyaWu84u0F5jB13q9zSctqZEOdmicByWKP1nCRXFY+f4rIus5ou6dy57oF48xYBmG0chmvn
69p0Oc1ZRry8OeTad1K3BT3rfc+wjcPwavhDLZApZlngi5+takUKYqXvk++fUV7wqy2CreSAZRf/
oxHyYjlAFiFL7WGHghmA6a2KxZu2j/srwUU3c7mb70wKmfyT0FvsEt04ScaKrjgAA1pelrDxD7wm
W4hny6SZiOfKQW0qFDWdTE78ndcvMS5r4nvChwulTKYKFakb0amtJ+Pe7gZhHTqhyzKdD8XwI2nA
Cv9Ql13QXKuJhYdFKwfX4Fjvq7P2AxML3dB8Gfp6drKod+ffdeS271k874I6onXjLG8hHdr5Q5Jk
4KxIDjlaP3pl2W3cby0pCBMMDVgFX4kv0bonPop+LrJW14AlTPoC1ZffTVRB8qvZUo+3WLSp+4xz
yh91rBIEvJydFuBdTlDF6y86d9RB5cuWNrqtH2MDQKo97CrqUXD+MXjnlTkrimtPvb+RgbccX6bm
sydYMrEa7efek6PflAiqwnf3dxdb08apXpGKgZcHTfMcZ3rmORCSarZknW2NG4c6VKpl0Q2oWI3K
z2Q+z+q3X+z6bt8ER1dz3YdujqZp8InMz6O6kH3Bgm9Co72oq1qWhOA/LOlwaqiXHMrRg9qZ1vtS
yb5JSqlWGItXRUmGt8boSJtoPYyris731/T188g3UdG4w80zlBOTTCfgEkyHYUlSCAt0X+43/7q1
g7Luv8f2wNwKsJyFHodwyOhcnVFCd+jWBiJhYiPQf91wfFOaGfCxKWm8GVbpN9noNgcv8E61N200
b5sgw18dDXoHx9f0CKHsw5B/m5B+uT83r58GvomFbmJVt57Ah7MYvOMSUQ2BsPAkT6xyUzxbb3Rj
mx/Da3MOyjxBMACfn6N2OCRdmVJ366ryuiqY7yeG3wYInSpGb81PH5vlsc/zjFXxxyD/NwpOKLDO
8to5Njk7BnLrGcpiVCZWWnjUjybQjB8TVImTZoW4bnVoeu+xXLd2I8uqmxSn3hjUNUTOsBvVMZ7Q
3s/RFtzB9vE3a3gROSkUALakx3zJ/gu4wQ9RcpDOW0S2x/tWZWv/9vvL9kFgCOV4fHmMjNAYRg9R
Hh/aGdz8m/x2FosyEdNiDYoV2q30qJblIffZER53Lrm/USNg8QuT1JQTyM3UJWYo992HBrUaIQhJ
Ird76pbmBEqLfY5twqYllBG6/rbEM1uPdP4q1y2lE9v8GFG4z2nX9GzE/LhPqvq9BHnqy13JGT82
vFkqVbtLiLY7t09bJDW42Jh2m+EYjozorRk8QiCTPORXeNiJ4fIGuODbcCz/vW+blon5CxIdN9PC
JD6+Fx/r8cckn+Pm/b6mjdBa0mEqxh5Nc3CxjMmXKPk4zd/vt23ZDEx95D5wwR+43D57/tyPcTpX
40aexGLqf6GfC1zMgfbAZqD+mdZvgB+isOcUBcspTvhGH5Z1NeHPa1xOniCw87WTDzy4xN7/Itoc
c/fD/dmxLept1l5sOHJ0IkEijMGFUj113s/ymctdVcG+byKgJ6ifJ1PXo3HKD0v3Te3iz0LDho/G
rlhDFiPugUQKf+BL5Z193uX/2zcnhpeWKqx02GDOp/o7aMfSOWwPQbwB87BNuOGoJe1ySCxjwmMA
t1KEdNcuWh4quWXulvZNoHNOcKYL0Mgc2+hzGz80ZDiSYFe9ug+S+f9ai0e6BqENfImR5sir7yso
msYtbhHblxtn69rymQKmjWC2Gn8hC/FPEfY34EXxadeymiizqBDlUCQdXMk59a6fRfIGVtxK7lu2
GRNeVrdu7CWo3jl66tGJTt68YYy2dg0HDXIALKMC7aqlfz+07juUPGX3J8TWtBEc+wMePESFpmuS
PHGVHCBsvM/KTSTZMDXjlBSYaz/40uEBJexPY7IFoLEZiuGfCVRqg7i8LaT/BdJtaV2dYtVsbLi2
xg3/9FF2CByTooh6H/NmTcH8gIeIjcYtM24iyIow1mG/wPkTSO0UDaqkeq5/3l9Ny4eb+LHRD0vc
E/Dh0fwxSYrLXDwxLz/ta9zwzS5yIBFQonGfinO1fKnEw8qiDTu0ffnt7HtxBvXl0EU5lDuP3e0O
OF3Ymhw13bBE25TfOn3ROJ+GsPRjNF431WWeipMXbrm85Ww2YWLDkER4wEPTpf+lbEIIy5dpH32I
lXu8P+uv59B8Eymmm4qP0J7BkjrkqQqRpMOVqZ27LkWmGBwqrfgVkS0yJNsqGGdqXuAVRroiySip
2QFMYWUaF9F0TsSy9bCUYM7/Bgv5JgPptDat5m2NtehOUQwQbjMew+S74D+XlqR8mA/Frjyab+LG
5jIORL0K2KtWV43SwLxcm0xHrne+vzSW2M+Ei/V+B5b/sKQA07+t4/ka6ne6/yabn9odL/e7sCyI
iROjQR2VSYAu+vIarl+0/0E2W5dwi2WZBKR0HqIgcdC2XJyH2PkCXv60an9VxXQkw0GIXcBuYH7/
63wQay0rXaObif+MZJzenLvElbzeOgosLmjiwfDIh/CSg9C8ntpjR5LndZmufKUflFSf7y+DZQMx
EWEKSIrBdXiS1Xk1v51ZNbwb53UDqGFbY+MIpt2qqOB4UNL52I5H5XShyNTixvPRTcqtCmbbLBmu
jUfQ1vEWDn3kfOnPxUzLS7jkXkpqZz3hC7aodGxWZRzMka5IFDV+nBWK/hBrMp9Lb5oOU1Rn7lgX
aQDhjcfedzdyADYfNI5q1G3IKAA5aQY1w0tehr9jvX7Lm/68Bvo5EZs1LpZFMvFhoqRFBPbnKFsG
Lg9FTLpj1EwyXSYEq7uM7C+Q2K2SrW2qKEtQ8PAAuv7gCgH1XeWJPu5L/3XDAuxDDNUPNCPRQp5v
3MDjRVVJsg87g3vBf9vv/EJXKvfpEZxPh9KhQDZ750r0+45wk/uRkq53k6gKMo9244nUMnloUYX/
v31Tf/P7FwFCUXUi8VCxmcWV6+sH0s4rUp4+xMc2zNSygZjAMElmCuy9DjPprcMRBa7hY9SBJuL+
51t8zoR6eT3nc1BPYbZU7nlh3wopH4soPIIB+BEkx2+msNxpo4Z35zSWDpQQw+yPrk2QJ30WNbv0
fmCihi+7YTv3vZcEWQA+4OQUN2MzP+FmXNGNndayB5r4rhEZMl15fpD1ZXQltP7tRevZrd2325Kt
ti5uS/TCksbY7WJwqgVZDG54diHT2L1Z3Mr5sHqe/xbU6G1wub/otp4Mhx5LOpfditmSbvGWtuL/
c/atzXHq2rZ/5f4B6oJ4nzpnf+hu07bbiRPnsZL1hVpJHAFCCCRAwK+/g+xdtxzFak5RtSqVeCUS
ekxpas4xx8iYQLXxsFRP1fqbfZ0YVj23I2sDPgc33YBCI3f4kOv4XSXKxwLJ5I0+LLZh4rwoIROy
MyS4AbfG+K4MOugB0AkZlOtDsDVv2DZ4Fbw+idE8qXP1jYEa6gs0z9LP11u3rYJxeXOwNIyIngU3
0S9SaA+k10S2DujE/aQ/FgnDr/t6Mi7wPl3GhVPJP8CxfaP68D4PUUjLG/EATpWN96PlNiWGeask
z+chnviHhBV/57y990b1AQGNJw9wIC9EXfi+sRiWngA/o2oUZ30AydODq/COwXqfvV69Y7LfiIZb
1t1EgbkM/toQCXLTcZ/dd9J3Dw7FtXF9BBZ/wASAAdJLazKG/dMSLNPHBU7zTeXU/A1eUPW+oLUJ
AuNikigdTfonhuzY7ewQKI1HeMZcH4BlqU30l5ZjXFZ9Q26gp5MeqOf+o3FLDMNYn4ArvJkm93y9
I9tMrT9/cSL2vdt7ovT6p3SAErcz1s1xhvrUnQ9h+ux6F7alNkw88Ps5aON6eipSxPPGMfGOY1oN
++48k9cydzutKq0xgHCKDoiCtIc0IX9d/3TL+WHSWoogTai7gHTdHeZPrlvc6mp8D37lu6Le+/2G
URMuQfGKsuYn0Za3c9rkh5pWW+gu29QbltzTZcpbLx+fWselRz4wCfrSYqve1bJ3TGBXrpN8TrxO
PRVkyG9EMzagpZdL5s+bARzLAP6gswSZ2eTqQT0FzsOQP8dbyThbu6vdvdz2TVAlRdPGTzT1fkK4
ormppniLT+v1QoPQ940dL+JxXMCnoZ7DUfzdk9D9xqpY30Qg8T8kYbhcqj6qz5Hzz6gFy/yK/n19
u746KvRrXHcgBQa3Llj4ntPYIVkeOBDGlsOn642/agto3LjhRAjdipRH7LkUCvgkTwYHP+nIZabu
I17CfOO0eHVToRvTHmQSjCwuu2ePC3gFENbrwrk6qTTflT5GD4ZROCREWJ2N3TNPFJRFYlTk3Kcg
dOoPcdUOG+Gt13EboW96s9W8AEZJA0UBNemlc0YpmUo+TZCKj76k7QSPcBxGXix/tV0dNRRW7+Wk
PjLdIuNxoG1chvUT5Cumimy4pJaZNYsbyERZHJWKPVMUBByTOn2DRJE6OpuEB5YdYhY2pJ0vvChv
2DMDMW/yKVYsRmlAPCek/PKLEjUHKZj+eH07Wva6CVxFoXeQ8qEPLokCJR402j/nMn63q23zYIs0
grdy9gBTdD1yC7Ka6jzSLTU72zKss/fi6OkcHZBpEfN9vrKVgonzB62gpVZAvH7X15seezJP8G4D
2j1D09E7VuVIUcG4JZ1qW2PjaONN0Q9FU6pnCKh66hg5xeSd/LCb2Il1wnNPfUrJt30DMY6zBBT2
TTp1833nRu6hq1CGi4LDjePMsn/MAo0m0q5K/bF/RkREqfshiSjPEp8p52bf1xsHWce7isxeg3VG
CexB5/pTlDpbKNdX/UOcLsYZRoY6mepoCi56ju5mjx+FN2ZlEX3sivjdlNAtNJVls5puegmoU9gG
Cs99WqdZiUqZoxvAz2qhrnJ9mmw9GE9yN+/8nIowzbjQbzsPjN5KVR+bqdoFNQt901Gfma8hGjJ6
l46Kzwr8bodQbD6VLLvI9NPFxHF6x/h62vbJmXtKvQ05AAnX58bW+jpnL44KFo1g8p4SoP6qST5E
RSCeeqG2ePsspmwWZTAnqnQ/LZAQbpuWH0gJxjXQY8ubbuJD5g1bR4Zlr5oeOoKBoBQJ+/mS+33u
nAYCWmkNGay/VJSCZnr2ZzodClJt8cjaxmU4KlGezF0+xN6FDkRceFSE/NBCGuhvl4/+4zJG7cbW
tS2PaeHCnWcHILoLScsfwGgux6bHY/n62lvswvR8GS3dsuBRex8gU49KFn9xLrqRkOn165g/X+/E
MgKzfGEuOZ9ShA0zBi0jCGmBtjbeP4R1gV5s31npwWvFlGcdioYPiRdeZjh2KGTa4pezfb5hH7nn
Cp2rNgf9FIOTdeNW1Vj9NXXhoLZeUJbNZJYtcJC9gWV9cC+8QyEwCrbLG4XUAmT1IA/rT0F93rcS
5l0Xc1RE9CTJEpm2RxClDFlYpFtpattmMk1CO1Czlvl8ERX5CTaW+VcUoZ7qLZiyrQPDFFxQ1uVx
V833A/j3QIAYPukcvuVup8bkeC8dv4UjySH3KMFTCLJF74Ro2/frk//61xOzgKHtHacdgEEoD3E8
rQxvc3KpGy2OEUo9Ttf7eH2vErOSAfQrpK/bFH0QUr8bNavAuku28vavb1NiFjHko1JyCTt65jp5
RyGStPoDSVDdkKTK9g3AsGYeKgka5N7JkjJYnCPp5LKyCA1biWLbBBnGHOCtQ9UshweoL8+nJgmf
imjTj3n9DkKW4vejCLwdZasnd3igady+iQQIAkm9bqRAQo1JAetbx+h130wZtuySMk8hdxNSiM/D
3fglsM6J/LavdcOW3bBnvCctWmdFktz5xUSPqN3cgszabMGw5KQPBsg78u4e1fZzpnkpD5z04dt4
2SlFQ8ySBlK3ld/LwL9EROHoniQ5NhBWvz49lu83ixeiMh/6CrphGfG7nr2Jgm6QNwmAOt5bd9Lj
Fq+KrRvDbQ3yGUXpjou3SdE95jGIAzVINtqg3YgfvArECUmybuQXd2eU5yBsKSDpfdBdCy4wD8yT
q7TaUMlvWgdP64S1Q3Nyli31kl8vnz+wP+jSMHCthZ+Lli4XAq2dBaTglYTO7oyD3Tk6eZkXx4T6
NEEko5i/c7WMzUENMxP3IoSGaybwRHA/DF7q+s9+HofhzVj30/wIKelF/ICf0XYHNqyepmj7aTjw
BcHO40i7bjpBVLOo34wyGr1d9ykxayi40yH2gqQ6Hi7YwVFJkhOMptoVSiFmCYWoZe2TJS7Pg9sJ
hj2M8t9+OnWu8OqjnP2G/Ly+my2HollEkZcgNC2p42SDiD8qGoEjvP9wvWnLkZgY5wgPa2iOuJSe
k25AzrUui9uSxeKkK+QAOBiNn3wBieXrndnGYZwqQB6gbgClkxnYIqKzRpXCx7Tu9NO+1o3XcOnl
STjR1Mlm0bADlKe7g7OT45SYRRVB2pdk0CHuvbEdD+Cw/apLnOrgbdmTSQqJSS+v5QJqUDBkZbzs
w1NX4RkW0GAjqW5ZZbO2ggtofPVL7KCwZ7hB/O+B6uCe6/pr7vDTVG3RB1iOQ7PQoiu09CcPzoE7
oaAoAKohWh/ZJZV7IBqYpLXjF+dh6UxJr72iucDtmE+MQwkakh4b8T7b1xveAZMKAPxZA3Te5z/0
SgvOHf/vduXK3bVBzTKLJHKbAZno6kyUSo5InHgnSCZvXBW2rzcMWcuZth6qALOcITDPxuk9dRZk
G6ZdRGiYe8N4des2gPGl/JLPEMAIwLv271TSvrkxjDdR4VjWdccvUIhqDwkytAc6Vx+vN77eXa/c
aWatRckgPOL7lZNpf/q0RphWRvABaER3mv653oXlaDMrLsqYks6noDob/L4MDywK0/JTGzIdbNTp
2zowXAGdFHoMtOYXV5Hl4CpoV8po63ywNW5c+iwmroimkV+guibObtm7N4Vm2b6pMYx28HHtguWu
pIdyHqpvVIYPLer9d2W7iEnoCyo1oMEKj18CWVVvgRxx7kKoxp32fbvhxHdhohSPExyckM84BryW
D9480g3YrcVmzeoLSFZCUcz3+SUacSAMK8MkoIvyxnP7LTIMWxeG1QYq13M4+c1Zedg2PKZgMCXz
z74t/Y1TzeKjmvTxKJRoS3CWrReX+Kx1TsG174OoqRidQ85BNwgtVHXrD+Ds9qQMN6bOcqOZFRrQ
sg97NU4CT13vDCLhe6HHDI/rDw7cI8cd3+9af7NYQ9RLriuxiLOGXvKRu8t8g3Nw35VvEv3mgroN
yjXEmcTjhwE0kEcZTVuxAItJmzy/CSLewps8ccbveoTd4h/OWMiNNbc1bpi0S3G8rVqEFy5mcZwn
qBJs6zhZtqxZrkEEhVCUhkWXeSkOQ4T7l8R+fAgH6DReX1ZbF4ZZK+11Dlwwce4kYgC/xCujcvgQ
S1puYI9s+9O4jsGqUtfRnIpzFIy3LhiB8nH4gNLZ24DpU6H3ZfmIWakxdLINAbRd7nkPhygvcG64
+a7qzRAAhd+9Ld6lsdsRttyrIEJNA6R6nZy2+7aQWZgBkUy+4GHbnvWQv0kcUAD5/RLtbNx4l3NS
hEUPR+IcFW11dJP0c7FsRjktm9+syVCD7EfSO+WdTpvmOMwQUq9ZlGxsTYuvYpZiRLyvAU9Ny7s8
aR86vO2HsfnM2uTWi7stGTzL9jerMUB3PzHP0+3ZTZ3PeoKnK5ayPsTlLpRwSMxaDBY2nstpgMWt
q0d3TWzL/TvHMN65GnPIVacddKTVkDG3Tc51N364fjLYpt+wWz5OcTlXsbzXgyvoOS8VvLm8UFw3
d7Khg5J3Ttj2+0TbSWBcz1E6LqIHHON+YNNMbnHWgb68YczfVTuKlTBsWPUJnN8pbhHBaYaDG0Gd
rlvCj9cny2IJZsHFTBqZlwvBPlom58AWHA5OGGycoLbGDRuenTrpoo7Li57q/jC77ImPbIsVxta4
4U0HaQwn0XG7i0iTIKPUo58lGbdQoZZNZNZZRJokdess8iI0HJTZxYMPiD7IlR7T9V2/b/KNOxjc
5G00yV5eGJz2M59As815v4Ves9xfJniNJSwved2Wd+sRwYLoTkUfUYIBjSD/Wbpb8VPbMhimTP2Q
CC6lvKgZG2jwavrY9rm7sYMsx9wfWLVFVOEoC4lXzVieWF8+csS7joiifrm+BLYODOuFojZ2KdJn
l6B3CHx3RqOzKwv6A7Ue9UbIw9aHYcBB7+P6guTkXQC+zJNIikcQF/3VRdXT9TFYFtpEqCVB3Qxp
OcGDGNUbDVDcQbv+vazZDdSg3/R0KzZkWWoTdzYHMaFISclLHnTRjQ76/BG6dMEWWt0yTSbqjMhY
gVZukBc3EO9+odXVlH4eC8QRrs+T7ftXW38ZeooJNF3SRl66BM56o7yzRA3YeV/j66heNC4GAfmC
3MdZNwIKyvIpZQc5Vd4WUMj28evPX7SPVHgoR79SF1Y5bXOISFFm/dIB7Ljv+w07dlvoMrJ8WO5L
gXRRF9dPQKzPG2ZsOU1NjBaPcw2ThZW5U/iE2pYMV/JdXH9HFn7rDWvbPYYhd2XOyrn35IUs4rNA
ivahDPFy9fVmtstmZoYZJ60HwTYSyssApMIBC/JhTZ3cQwjnCG8pfUCAZKd3Z6K1QMQxARg2wqKV
WwFfLA/MQRZ+97vArKuIutqL9Ki6cyRk1Z+bkgY/p84dtmAElgU3sVpMNc0Q13q5n0MgRiBd/WWQ
BMxR6WdXhBvHqsUiTMgWGBhcJKD84i6XIznOPZjsRi670y57+INHt8t7UQxLcafruD7TINAnv9/C
d1u2konY0qydWKpJccchKcqXLj/AJb5VvP8yDNi0C0v3xVhMyBbtBRRpWVG9QUbrM42DCxjFz3oa
P+VplQEIsNGNbSkMl1uwvkuWpO3OBKWoBx65j9tb1TZXhmHnsS/kDAayewZ+R31ovSJxjnqqelSA
RSV9K5xyuMRk8bYkdywnyR+AZIdphTsVoo0l1NJWrlkfFTuLp96K2R3I+137y4Qm5w6TSej36p74
M+gSQL35DqobfN+CmKAznea9ilvt3Ykm/fHL6W7HcgtKZVltE2ymmpbJEGrBqO2sERLOI6edj0UF
ot7rU2NZAJMtN/ASOafRgI+fVXciKnYPUeGKUyKSrWpFy6YyKXNdPbqydJV3l/fVSn5UnQO11MtB
Qi7qGDa6bg5eXMmbfQNaJ/LF3R1BBaxyRkXuwM0NP3+Fgw26m7MqKMuNLmxrYlzfnCe1Yrr37hJU
xdKnqO6b9FxCSmsnasiky+WEdH3Sgf0+iZzykqMI4hwu+VbVpe3zDSPvojCICmSu76I1GhmIoD2m
zlZW0HIZmZCziINcNW/y6FKGC32Dd1x7hGJTfeJOEz30EiH768v8+iA8E30G7bLarby6wEPLk+4b
Ec3RM5tTNX/a177xnE6qfqmA82zvtUzf5B0kldOiC0/7Gl8t5cUedVjVTO60BHdS5Qs7zR0gkYdU
9vE/19v/VWr3ZwbPMwl0Ofwnd5iwxEELiKrrF96Rg3T9tL5MBUAwEP1NjiCA8EHzWX4MQjkdEte/
jFD73nhuv74PPJNjVw0LAeVDOt/reCigqQlRGtRiRoX/HOLGuj5M2x5Yf/5iGqOKTHUqOv8u6cPx
PS3HcLp1GJHOLk/aSw07n6MC6r5+2F+IbBDWUkBfSec4504XhAcnmfwBFbIa6uf73gVealztOIGX
yk3Bm1dKQDIiHwpnMck/75stw+yjDlpZgVLhZaDeIysQZAwFcij7Gjf89VkUpNGRCC/+SJ7HZGAH
JuoP19t+dStB39FY5rKrlFQjDbMhGG4QxXkYfPEQkXcFCzcuwVc3EnowFhpOzTLVteNlYR6OR+0X
8Qk+idhzXaB1Y1UjRyzRjIofFMogVz8jfHmAPOjz9cl59XJF48aqlrgbikXXXsZK6n8HQad3hDZO
dIhw5T4SovkbSRCkuN7Zevj9caygM2OVc6ioEi9vPCjMsizHw36ekHJKFp0NXvROhUVzAo38xpMj
fL0zE4XAxThXfklBm92D4oVPOIIRe39bN1xv9GCZOxOEEC1Q2+Mh4vpJ2HxnAxiKpLxL2EqO29/4
ZXp7fdYsu8sUHVZeEqkUsexMBWCfzmvxmXtyl+YP5ElXo3lxBiZL46dAUwYZFFXCW8o1+R7XdNpz
ZqD1dW1etE4gHlk7butlpUbZnQ6QGgVzxla9vm1iDMOOaECEHxYko+E8QcTLj8BTv2ycGrbGDZum
NIQQBLKuWVdFz+A9VVkablYB2famYdJiTMrBn0Ivcx0W3opaVIeyYPopLabqfH3XWE49U1ZYFEzC
sZyDTA0dSS9uIpouOqiu5QuoJUpUcpbH1gsDmV3vzzYkw7ajpiFFxKWXcbpiWgBAPSTjxI5tARO/
3oVlSUwQgl5Q460aFuAgX8qHpHbS932+Gfm1tW54bG2JQFRbDCRre3c8zCXutnxMtqSpLNNjgg8i
6vXtGBJMD9Ku95iq+BB4fpBVpIxP16fH1oVhyohKBBN3Zw/i5JDlRGWZOA1TQ2/qQG/hc2xdrD9/
Yc/xUrGuBv1ANqbzewbOm6jWH4UffL0+AtsSrD9/0TwtB6fTQUsyt1bLu0hw+ggG4K0ci611w6KD
pqcuyHRJJlqXHfME+d0h2QwD2lo3TRpwCc/JcUszoUagDYHRmNaret/MGNd05y2gGBaVlwUFvEU4
x/rYEuyh663bltWw3UCsmoyq8zLtIS/UqWY8Ba7uTy3rtqR3LV38gT8o8dYtC9CbYHP+rcDCdXLn
lfsE6hrH64OwLIDJC8ld0gxVPbdnUbUV3MeEnmIfAP7rrdu+33hyiXyJO6756roE+hgU6itN0+qQ
4ja+3oHFmTCBCJ0MwwEiu7hvZDu8Z1PoA4eja9YcYsh/PidRlNwv0UJP17uzjWf9+QtTi1isUK2J
DZV3wD8TVUOIVUErxVuPjX1drAv1ogudeyRCZhYHapCrhzCOnwOwIQBBgJ11vYe1pVf8ycCwaNaz
ULgMDgC4WMcjZ11yDKd5F2oJaueGRbOomctJMS/rZtxo1AdB3diUjyl4uDc2le37DaueOZumYIR7
xLuF3tHIq294Apfj+uys5/5rs2NY9TDlPYpK4G0DL8hukjQSn6MBKP2i6L1zq9355no/llGYsIR2
6YdawaHIQA+fZirWnzweBzsbN25lLqO8kx68eFIN30TRjMepQI3gvi83jBpZNDFVLWaI+CFFPAOt
h+UuuCHk7I3rGFLmyKcU2suwEPWRDK4GA5OzcVNazNfkfqSjDIeiXL98QTUXiavpn3jW/p1D2y3t
MNuyrj9/Yb4chPlOX+LZgQrl9MDqrr2RTLYb62o57kzWHHcuYneu8O7UXnqbF+19qXiXSdk/oByG
HJc5+bFvjU0r7v2ezbxqz7TqVX7qkEqr37SiWZydHRhGHGjCWxnjZujq2j9QSiHp5sb1zi1qGDFx
O8TiJKCT4AD8jhAYmIuizSypZYlNMIILHcgFzwEfRQy+PqLy/avjog5p18SbCISyZzSm7YDDjQ/f
lFc1p2kMt2B7ti83LFf3kixdq/2M11V91FH+tZ7KLXfIsjeJYbm6mecSYrhw5fLgAm8I1U3tCJow
yg8rfehUthsBQtsoVut+YWLQMZwn6eBREHWOd1YEecU42qV4HACL9nvjovWm2ScNQIG9594AT53e
OtoZ9ySt0Lp59aYcjM8Dg6veTsFhUMI5Nk63Fci0XF0mBiHvxtoZXD//WYb6bbDw76pr3nle81nm
zbt929MwW92BLzJA6dHPqCl/6Lb/0g9A8+5r2zBaFgk/IVXxn3tlEEgVyqnYwjpbdo0JOIiSpKSg
T3UzrRAaD1KaHhAYerr+6ZaZN8EGSUrmIHfw6ZGTvCNiWo5aJLe1kPrQI2x6vRPL7WUiDkgkioWT
qT13eRwDHtPSGyo1O8qu2wUJCEITcAA9e5BRJgx4/KqJc6QwYjw5Ytn5O4dgmG6QFyICE0b6k7Nl
PjAJ02VTjxhXAgXc67NkOYZM4AFfIItRjBJwT5f+rUJgAr3iMRLVky7HbJuM0radDEsmOWQGsWHF
eXBAgZjU+j1pwWVwfQy2xs3bl1eNF/PUzZIQdZwohYEQAN0Fs8IamyZcK0JlFSPalIJFuk2qkz+1
Ww6KbY8aNsxjMMnJQKLxqPa/qkiielqE0l9l7cKw3TA3S0TcRBaUZZBKR/XtWTU6cz19Kl1gPvzw
YQBd+DSMbyeylVm1LIUJMwhq6RfgR/zPOgvwSHJQJewrDAtQh29cN5oKvAP69KeAH31IYlBJJcsW
fMiyGCbKIMr7OhhBRJ4xyNA8lL24BI0bZN2I+qrrG9XWg2HP1EXBWdPCCnS8wp898AgHvk7e1G4X
vb/ehcWeTVabwG14gERRewb0MznCDYVeWc6Hr4MHnHWQoCQDReD5rpohrIdh1mATzltarK9XH73x
qAuPctjCRNlmyzBrF0hoH8Tqyc+uBB6KrdCI2ffocXT22p9rGDdDfFy5krfnYBh1RkewJA0pqptD
jHXnmhsmrgtd8wn1Zmfc/GP0BoW8EC5nkxd6D+2shq3QVwoL+PMdHphQA0o5Azita84gbk1ORQKW
cDG2KhMkVE+DHt+SuBvvhwH5bV7TXVJTAThzf7fHLlzEv1MvUesnl3wsxC0lTXcCR+aush90YZg8
9VNVpYiAnefQce9cb/LP22Wsr2+xwIQgdLg0GCRA2jPksugxT1Px1MSJf1zKYgs89rpBBibGAK8p
QNGGHG+rJkRB4/AFXoI+rbdrOOTy5KFsdmOnvX72Bn8w4YSg+VgSeFVzCxQFicYQJUCk3KAbeP0S
CUycQT7wYSUKas4rr65w5n9UzT4OXne3ViwXhfcolzG7fobZVsUw/JwmdQDkW3vOR49k5YTigZFN
3QeHgJ7rehe2uTIMn/eTSOOxb86ad2FxQkra72+WPgbi/3oHtjEYZu+O8j8uLvX8+tyNmmTeNL4F
2ah6ut6DZWOZdDgQWWomvxNuRgP9PvHpX1yypyiPskTln8d8S3nC1o1h4mpZYHwRih7Z3EOzFlW5
Kuqdg24RqilcPWeFz8p9C/8HNU7XMtCn4hBbgalQYh9uWjA7xi0M5vqcWZbdJMIBjsmZWjK6CJd5
Z5I7330X/D772l53wot3NuJMDSuEbs5DJ+gjrVXwqS1WLrl9za9DetG8yAsgVsLWzUiOw+p7SVHH
/EBVX2/pmVt2rElIk8ySqnbEQkMISQNfmbwry1hCsX7a8tNff/YFJi8NEAC0bmK40iuMISrrbMUe
B179vcGxeH2WbF0Ydh05QwjkLE6pUtZPJHfPXAw3og6e1o20rwvDsoN0TNiyxG4mRCUPqkc1So49
+2Whc35KO7feOHAte9VkpynlEnRBh4uPpjS8dQRvjo6ziXe1rLZJTROhMFcsHVIOrKzYiY64r4dw
mm6LqHM3Xq+2ARg3dwdS0FQAEnCekRTICfChlah3iSIGgUlLQ4quqWnJmzNTrfg2JzGEjxKdn31B
2WnXQv9BTIM8jEfysDkHKOfPF/cxUcmtHANIAe+LUSCA8rtRR7KFEg6CB+eyn2fwRMjwSMd8+QIY
ePHx+ihsq2C46HgnFSCtwgjY2NLMFV3+iHqhfREQ1Hv9PgDhpSInYwnvlouvOS26gxTOhqHZvtyw
ZU67FEQQFG1HyDxUPmtOrZBbU29r3TRjCTa5FEnPMwenqL6bO+U1RwYyDfe0a+JNaJg7iqkfQQz9
M/LaSYB6soOzX03gLLvevuViNoFhCFXA2Zui5sxJfCNkXv87xuWuMa4ozqMD67aU8iynqgkOm2dV
pCjbEeeleKjL6pT4YKrxZ/fvpoz/uj4ay3KYEDECOZ/GLRzYc18iS0loI48O1PG2qAlsQzBu565V
karGWBYHKAUTzFf1WRTqM1Hz0XXcYGNNLE6ySVzDZN2U5Vg056Qt2EmrokZM3LnwGEQFZCVnHVj8
Loroj+uTZhuUYdt0KJdQOw4/h13Jj1ObH1nh6xuEcwBDxHY77+vGMHKQaI1xzlx+1gHESQv9IamC
S5Qv54VuMV3ZRmLY+sCGbqJeA2qNOZlAHzEd2RC6p1qmw6GLivFm30gMo1c4V1XMsJHpADQcxMDP
Oene4An76GzG/C1DMQFkswa+3wGvexYk9O+1FjBiDIgaKg+QTfh4fRwWazEpbGaEW1wxdeIsZvpX
rgBJWIspNybJ1rhxbyuUufScKDg46aKgKoNCm7bcjIfYWl+n7YUfy+OFyCTBfSSC8UsyIajTpKB8
2zcvhpVzDwogfEA8FZVhqBFKEMoRJRgMrrduOXFNEhtBSbEs/hruD/X7WYrxtL7n16d8qnJoJWyC
cdfPfSWYExp2DcGxqRiBks0WihrJ3vnaTSPoQlm/VRtrWwTDooO2G4qgx/4hef+NKPAXyMpbNqbJ
9vWGLeeAAiZC8zUG3I4n0qvmS0mrMkvzvb6xyWKjK5RWO3UEoBcreI6QJuR0D50cqiS7vtSWCfoD
Sdb60JeecblSDsWTgzvHFNxs0Inal3wMTCCZC+pVRDR95CzwWsyiCXATATR/JvB4D2v17fowLEth
0tpEkBgIqjYFsIUOz6oDV1Sixvfh4OcbBmfrwLDmNUkIWrwew6DjdIhc9YbB0TnV3k5MX2Dy2oiA
DIzRnp8j2TtH1w3qrwlS/ocypJtEA7bVXn/+4kxqnCCnmuOpNdGJhHcyXdryUKeV3gcwCkwMWRSD
arfQlQ+Yy1yCOxNF7lMc7aJgDQITQwbxA5cmXk8pXu1TCbF1ZNYadx9LApo37NlpikhDiNkrDjMN
/vKAmj0Sx0s3dpBt7o0rWaD8ylfSc6FInnJ5KCIpMp9BzvG6BViaN3FjMwTuCVXrzHuV7ODB8PF2
gTrTlkdhuRNM8eCgAekeGRfQUE5I68CBIal3nN0qmyDdEs7xvvPIVBHWGoI5IEXMfw497CzQdDwu
DC7MvkkyrNhh0xB5PqragaE8NTnPmL/sQp8EJoZsENx3PYmmcRkcCGvO02aY2La0htWSZsl5k+CW
pL33LprXOjSV7nz8m9CxZK5jyDYDJqkGcZaM3IJJ0z2s1LphtQnhsJyeJplN0I0dyETDJYtm1C9o
CZONKPCxviq2fBZbF4bxJnnTu75WS1bEY/dx4RAromnxOR4bZ9/mMXOyLrLjLFyWFSUio+qfNQrN
46n+a9/WNI4HyEMVQERzNyvr/puaUBDYF/vqc3Fursm0F+c+6EA6zjgyJhCCBCkFQUg77twtJ2u1
nle8OBObNkwEISr40BmNk/a4orvyWZQHURWPMTQcrs+PrRPDWUexJ4hFAzjr5co/zBFUXf3FaL0C
JrIlJWqxNBOrlnhOAypiLILb8fqgGAjj40bszMX8oWpWig46WAEi244CSnwh4jRK/f76/Ng+3Tgk
ckapUyQIm9NydgA8gcJVAz7WfXvfBKgNqvfCrnLx6TJ9x6bYO4SgEN/ZOPl9dyKy3NUgPATwvC3Z
qYQ447nwN3VobRvHOBigzZSHtI79DJIfF0qX+86L32kyftp9aZlSZjQKAEZgJR6SmKIDG5Fiq9y6
O19fWcvJZiLUWFRBM2lB/kuXILPvEhSL9zF7ipHE2OeamDA1MvMmmobcgwBC+CQKgAPGDuGV659v
2ZgmPC1JAlTZ6DVMMKQ/Zh/6cR5D+HRf4+uivzjYoEo+tEvkEmA+gQZQ0qnwhAdX4L7W1xV50Tr3
q6kqyhVvtdYKrwdz7ohk56QbBsugbw7OcJT40cXrPpSoE32MxmLrTLbNuv/7p7uAbtVh6WNJkaC9
n8EA/TQBNnF3fWJsW9KwWF0mrtuw0M+Eg8KguRfeuV8JoJc62krD2wZgmq2bJAAiSzeD3uYHUQMJ
A8dNb5iUrXHjss0hnzcFEmcCVKX8R39i89EP2VbKxtK6CUNTJfhtqh5Y7YrU03GJhww0qLvYKoLA
BJ7Bu1dEVCis7FgA1fFIed0Bp04X/3tb/t/v03/RZ/Hu3/e2+td/48/fRTvLEqLJxh//9VFw/Pff
67/5/3/n93/xr/OzePsPf1bmX/rt36Dd//R7+qf/57c/3DQ9Uj7vh2c5Pz0rQNp+tY8vXP/m//Z/
/p/nX618nNvn//l/5H3JcuRIkuWvtOQdNdiXQx3GzLAvvrvTeYFwxb4DDsB/az5hfmyeM6u7Mhk9
QZnziEQwPEgCMJipqak+far6x1sz1ePjbknW1H/860fu+z//EB7o4f/46/3/9cPHC/zzj/B//6/6
5a355YqPl2H85x/aP2QgIYah6YoqyDxk7Y//mD/+9RPe4A1D0XRd0WTxoZ/rR0+Kf/4hS//Q0IEE
V6F6BEjKOoR4aKb//JEoa5LBa7LGazyaBP/nyP62Nv9eq/+op2rbZPU4/PMP48sv+rfthRL3uqhI
sgjqOJoRyeL3I0hLeWWNbyuaeoi7oaMJm/ydwlYKe5jm7OaEq8YmvibJQae8N5s1q+zM1jb31brn
A0WZav+coJhY1VBbskfz1pP1aemJN1lpxXJrflodxbuZozcnjqJ6/MQWnQzReTBR9sqpHM3ULaHO
WCuZleqI1ZlfnYpK7UhgCdJ7TaoQLdUAN9wwqpUu1o3pgrlY8UySZ4VNdDdhCLuJxqbBShv1cMzU
RuFL0vjpDvkU6hpMfpaSiZwnkgZ8JO5Kl8e7KORmiV4bqLZot0y5+hwrcROO8RfZ6b3SFF8zKzYn
5zxT7iARiTyeEIPlvSlQJS+ILSkzke3A729XMZzoRHYxHUxho4IeR87e7nw2SOg//rPSPijdwXyW
aUM00gd9gMKZHrwZjL0iFXmyjseEvC6sDUY2mdW+wTeLc4cUSq2mg0Z8lFMtCdYC5bUMg0zn1MKc
oTw4bveckSPmiuTuyEZ8b2Ham0E4olJNJ6/9VWLFfmQNqYOKJNFq5DQ7CWK9z1Sa2fmIRNZkZlqd
EmnXvd1t3m2d0ZdzlJkhjWQJeAiuC5Rdtk0oKLLORIQN+F8kmw/3LjGVBm82UHT8YjErgpoYbm8n
I0W9CjE9JaU/sET3xENHBDszzIsqmsLuxvmDqV4X53jkHOHOBnskHR1Z5uUuwmdMYqmbuost+6Jo
nuXWkj+ES2kJTuG11mKpITex8e7NMOg9S1YYp9mpyROpYGddNBViPL4sjUBK0i3OSJDfP6K4pHs5
IcVyWFxcNhK581B6SD7MJ0S9uudbDn406+7wC8hQIk5LjM5J5ZzcEjYmTJjtjmdaMPDm7Xa5J1Qp
I2OXE46h9MSlDdNADKVDH8z2dFK1LfdqvDZ3nvF6howzwlP02IPUFVHKuE2D/+dcOM8mT/siaOBb
Kdaj7J9O8bkXSQWsEDkjgebWC7srVEhN2WAoeyYKoTS4k0oy8BE+a2Sd9UQwyKxY7XF6SXOiBONm
wD0ad0ZLwok1qSOx2Eu3mNhAmXBRvMMt2eud3Mh2G3gYf0f5Q8c4bPhmgftI0ie4ke0RZDJJollH
h0/1WQ0rP7UNVOi2yo5ypuQVFgeJQkWJjDOVtwFX60ywWWpqaJJC48ZKds2djGgYOTNuIssTxKxT
SHYRtgVKhl0Zt5L4wL/lFhlJTW426sSHN4nemIoM0je8mEFqK7Uma7s6okFQst7nsS4i/GhogySS
NvGJswr22LK8dFovCCkOPBleMa6YtjVtnxQoCo3enuJdvk385V3Vze6De0Vlm7hBHz8ySBbkQ7Hr
5NKhL956FCUmOGtYWzK1VnM1bxkZ3TvbtJbiv3JkCLFPMj9/LyLV4zKivtRMIMVHDO6JidxC/Vq+
VhzpHfG6TULjRcpoT+p8K+6lbWacpNy9idf76o5U2EmheNWDth/R2pnME3njXeEe6hvzTjVbf4oJ
F1bBjcqkfRW3rrS3NSpE6acU6dsblcz1IHlR5+ZOY+Eo55O9VrgtieWz3OOF+qgdSOoUDErYfHlJ
nbynhsuTQ+o0Wy83JXoxW5KSaGWmshNT801kIkvo8C4G+ER4Jj/VL1cJqrsRsTqrNZoTm630ZWIg
luM7Al3MxSwdhd7NOYhA36NRTfrzkDJ5c/fwCiRDOrDbBNiqpr5pXB6/gjY3pCU3qjItIQZ+x7BL
lZSR4s0MA8KfSyDQkpSNk3XEkFwZpINQvRauHHvjp6IQfCw/r5r9NYpoPK8CHfzSbkl51kwwCOB2
o0fVEHQBCtqIEPK0JLfPXPSA3JVE6AkKFFoIhkz4ZzQrFx8Dw76VRFJwMI0eh9Lnm7JiJUGC7rRa
E8M1KlHsUrG4kt11ukA8+VB+S/ietIolmclWsa9cKOAdDJk9YGCS2pBKptmCCYtFejnlJPcO1Pnk
3Hpioq/6unWK6jtRMtRAIMqLQgu3xymphUJUzHTdZpiiyepYxyT78Xc0uZ3WUu4ZJyqGr4HVQJJj
/VJUdDDsIcCg9KcaMzkHPKlVcp9JGhrd8xpT7v0mM21kKprRyJvY3BlMmXFelfaabW6JI7c42JRr
iSEDg5RyMuhWyznSzTGYMPIoLueBpvGnb/T/s50Ib+b/bib+T2Ad/UuZvfzNUMQlf9qJgqr9wzBQ
nk1QBVUU+Ac5+U87URDEfxiiIPCIiggCDDX85F92Imf8Q4DhqBmybghANmC//ZehyD2MSJlXYGNK
CKZLiOz+v1iKX0jNvw1FVRHQtxWGqq4ovI40/O9EpnVZxKSN6+wCO8wsWbIrWeajzS2OjYyiD+B8
7didSnSx0VaU9SOzsFF+wt+/nP5fRmFgiiQeyKYG6/dvnrVqpAUn91V2GYPYa99lM/FGv6+I9DwE
o807ZZi8ZhvRH5y/rNW/DOe/GspfZV9/92BM9F9detATOPS8yLNLdk6v/Ee8nXHyfyTBjLZjdybD
WuPJ/BOw9ZU79bunfvPGx1ZrDUDq2aWIahRtCvFQmJ02WiVHnVP+xGD+Skb93eMejulfcIuWqybw
W7HGi7UECytYGT5M2ti7sZJxUfURs/yVd6ERaUxKZzpkDG0srz9M9QNU/t0ovqEnSTp1sVHhpeuA
t1urd+62+t6E3AsXJV5s1WYbQsHqURkqaL3wA0z8ldT6u6d/Q4ZysUDDPZQKv+TuE7pfiEy1jbfE
EVhtNbZmagoBrfvMs2mjfI5UvHz+lGj4FdT4PgJsZ3hluoaE4e8RORRPURedm7OLcuggbHADXvlI
3fG02lfP6UFEWx3XiPaGKUW1o4TCbrJkNnp3Wmwbqy/s9gPW51H/AYYzvkDsX8YlSiqyygz14Z/+
XToaIUsgjBhXQQZTemsan3vropQOBEV2NEhnbmm+THvX2My9FT8LCkpGDgjdwIJKaeMlJlLSBF9x
DKtwVBjmd3JnhZNSMMzzlDTebFfOsK8twQetpgqNfcpKuKGSNZnKJtnDS8CTYiicgt48vDIxotQq
2WzX8B/Sg+LfA+2pd6cdisW+1Ntxex+pTKcX/lO0pYcFzmACsjwjLfyk8U3Z5FTdT1RgHe3sEncv
IeZDNJuDqbDcHpmwvW+QLWJmezhfUwRniOmfPW55fjxJppU5hZmZWhrFmEKNama8VeEF6TmZP3hz
oqJ9c5uoPI5MgolnTmbPuJTg7MUHMZK26iWxDPiwPbtZK1UaOMaFeb9MIUxTlRpP1X42491gNn5M
UzuxxH3v3cJik+8KzK3FMdFC+Ruc8D780022r0xpw/kT7S6Kl1ek9Xin/yhP3LaXieK2JVU2rbue
0SK+8HW32U9RucVEbRZXcxdUoKZIXFC2sKHngSIx0ekGiu62KYFFYeYmdjui/g+/+GCw7iK41UW+
8IGx4zztWsIVqra5yb3PO+Mw0/pN2sheVrPmJT2qXrFH9F0Mm5JwBmmD6qXa90H1cK39NCO6guEr
AuEjfY+qjeHtLQ3i5/kMN2gI1xc0pTyJWykanZvHaaR1YsuIMo+LFq8IIUFX+JZW5UwvPdOptjVg
v4KyzSYnp3EEigocFTnU2GCWGenOkKeotepDd2pOy0XdQrNysIzMKVoem/1QvCCxMSF5OL/mz/K+
IMZhMofzGkLVq3SI1pLM2JdqT7L9+C7V8JR0gCQd9ufdrexOM0enOBk8hFW8Tm8iHNra4k1k/5v3
h7TNJt6ajfirMR25vlYT03KmfLRsivNiFREK0pkCGyCUjc2ZS0KmiRSUrynKQt4rYtDmjeM9caNj
YWBpj+aApN4JXn69ba1206ZkIcVpaKzaz1f8unyFq89v5Ssfxrt6osZhOC+uDt9i1FjiKlG5iZm6
HXNa+tIuOY6Isj6JQR2hfmLYY9k2xk6HN00nVkaorAkQpGESvepEJBNT3409oILJlKyBxPad9e7d
glhh7yYm6hH4MA5upgpoIN5MD18TX+7wGYTP3MpjJu1LXw1aUw1UZkCn7WC7xgfjGc9BsKj2kqsW
qse7RvRtvO0+civd6FttX50S71Fy+pJvOjspSF3Q5VIGqQtPs6wwTVQ2ZVj1kHgcZkzFDoWLBXQK
C4TZ8Y4FFMum+Zy/oC5X30Fan/WwncmQ0fo675Pn2hdHmlY20sQkW9txK40P8SGP6gh421Y5v/Q0
9bmw3OjBYBDFTC/KXtijEC9caJp/6odsa1RsDTR8QZnWXRJ0TNt3dDlCdwCEms/Sa7Mrdjnj9vy2
TrFE+jE5cXdiVETe3uBFZrYeyJi9mynWcMmy7WiWPho0HaFhsl3zASAnUt90R3RGgDWb1KmO8ICq
4/08Rr3X03K3HjkvdfigL0i+r1xxkwT8FuWDT/Vm3jchtOYrb9bH9jhEAy0Pla3tlb2UUwVDEg/K
TkW71ohnS1jveD87TK8JQJ6NsFvfZUhFm1FhNd/0msbB4qlP3WGB8QfNURxe+jMklMVXaQ/XBFum
xhd1Uxz5QPXrhqZed8DqIpHGbzYZGx6oALC0gsMGlveNw8O5PpRoiEpT83aNaQZHP3Hhyym7iT2q
clmCGd9Iu18ZcvGfegASd7OzpA+e6YcukC2R4K7O4DTYiFYKtEL7UGTCFX7FmkO7G08xvLSP5IBs
U6MlA4QfoIBZh8D49kiOF7FD+6g+l+clBFXytgdDGTN86i1hw1nKFqVT/elGW6/aSNvZk3fNS2zX
28IZj8k+4V2oB+gNKkaNI2wrnQjbBkVd92MoB7LfPren+pRDMceXBtfj4U4fci4sG3dwEzrCjE4d
9W1m9xcB/6vgmcsZWUxsm4Wl+6WDAZb7QMd8/XUWqezckFjwMY8k1qC4uKC3pImMVuMb75OD/kIf
N2CpHRkLbNkyIULY23gnVKFaCJjq9YzuzgMtGD6X9KeiOd/qV//pOhiixuuqpvGK8b0xBGo45vpc
Ddkl/uCB4aKYBfCpkUh3Mry1WOEc7d2JMZPf25FfvsCv9sq/H/vNkuOL4Ta3OR4rPel2tZdinK4r
FHle0fLYRJkP5Oq5OgFpVgOww9Wnaoup6b18dws5uzpyn6JTHDJL3f9+YNoXy/2XkSk6L/CKBMdK
+eZMtGpZoawpLNwnd6MB5346hK9nK4vQJd50RAoV4Tfk1Q1fAfwOQMEE2DymSMzDFpWHyXYPy4Nu
RMpTxamIX7vPA0HLLftIBJJae7OgTsDRzQN5Lkz3QjR4aTeyqQg12KEim9gtGU99eGmweSQSAogh
A6DqUDb9xn7eFWSDrqm42kJZEGhRngAxLIPFCjc3nF4wDRhQKWcr0bcPa3vdv+GYgMpSrLuVEfaK
YRERQLcPIM/b4KbPCW4/05mgKzYJzyGeejx3+PzWA9Pf4PmqC2OjIceSWP4TcpQAiMduYS/+K7Bx
VEHBC2x4KuC2d/KxeYaxSXYNOzveSt7D5ztegfkZM12LvAQzIHHFZda7d4bNRUK8zufL6njOe2JB
r0HAW+KcWmaw8xP+Pi/OI9CwVQh4KMw53/GfDbDoZPewQV/JA9mucaCW+D5HXIXswgO7sdAdydGu
6LPhPPv0fQFiHbrPC94HeAmA7OfRLzBqwdk8owQrwxRTq6J2Q1G10x/JXjMroHmqm2EpZeYu1ML9
R2I+8D7u8WFrKqYJfIwu3jUnB9OLkLBiu2/WQq7OKaYHiQIXcgeyzbDAN9O+RAd/JhHZBndcHzie
gTOvNakXeOY+0IlnsKeO+IDvD73pKmaAX6IK4K/YTOjnC3Li6T6jd8wOsLSRDIwc3mBuOzo51TSc
CMA901EIEGosw0Sjg0gc8/R+txRMp+S9pQwY1RpIHlTzC4lO60NPkWeY94Cr8LwPWwXyd0iwbDlB
aCSmNYFJQ2Jif2jU9Fr7HpqeQDEu86OhFkSUw3RwYRREHqEAdGmIFTI/TYfaH9uYVJb5HkqINJkG
OUWxCbNnjxPAXoDw6VZnhpO3W2l4g913YyhxRhEUcsKC+CIVvXOoI5oEqYfI3hiM7xUm+ekc4tOT
o0FeEWayRyuCp6CRc+jvWuKlJsuBUGLcKfEnc3MuGMzhT4kcnnZhRsyUQjLhFJrO6UzNLYSzpJF9
PSWsIp++8zQTTC+Oq+glAM+YeNeEXldrwdIK4cp0csc5z9klXiT3od4xW1gLnEQA6hxMtu6kJGFe
jSBdRSZ8VRgkmpgn84TRjaZX0sPu6XUmZxFOu4Ft8PCdBtK7G5/Hiqk2jGO2g8l3aHHetFEOFeD9
hJR8UXV/p9y+YRYyp6uZ3EG5VdjzT2L4hFhDWCL+dA5bht26TykTGIZI7uT1CJmp3LcASKd70UmA
GkEwd3CMQ75/OA++sg9+GRiCsDI8WB1h129MMJQ8FbglzrLLOYmQo3jNzM5Omeou+xs5Nl7OEk9n
BawU3e+hQ7FVieYLZPSGMLWScNnVrxfvjT+UZmaVNKdwXiazu4CTYjCco5PfXLSj5s48yTaz/xOX
5CvB69fh62gp/CgQLqnfuAdph340Wo/hV4gnYi1XAou/2csvIygm5BF8+Vgq0p30a+bBrAZmrr9z
5v1Vd+9yyAtW7wuReOAZ3Ba2XmClmYDnYANh3KZ+4iPJ5TUSf+SUu4LPD4BlZYVgOj2Zj9N7vu8J
PvkreTEUkmxfZiiC3x+LX3yk373gN2yPX9d7LQtxejGcPFg9RLWG882dbN0d0ckGmwLxQ1fw+ij1
5D0XrPwPA/ii2v5uAN+O5TrtQBVMufTyWFi47mwKIaRQEB1Cr/DI5j3HA8BIdiqUP5rR3GGEiayy
xg9kY7H0GQlTNCfLKWMTRGL6YXj/vRkF3AVxel6W+O8ZEWjjpCEfXEwvyRlRqYUn+Uhgz5L+JX2u
XnPa/IB5ft3wl/nQRV5F4U0B2PQ3IG5Ed3F17IT00iKinCLym7pFRku3DO4Wto5IpUCxeDSJMAWn
/MLHEB/CzDDQ/d6QiH0HCUCDXY6oJUPrnjPiFk/tPrE0FsMecHSYFkAxbYSSu4JqP1CMhId597vR
fzP/ZK7qkQFxTy8qGvIS4C+S1cM/rszc6k3NHs/jS2tQkRk/ZHOLf6fvwNzVBV40VBHV1RVJV7/X
EEYpwVlp41Y4xbB3zmMDbAJVU6wuhJccv2uwp7a1AQYnGREuCodAd5qCJpac0+q1AJj0U4OjL4r9
32YCA5Jk7RENgPpDPOHvwN1dmPUsjWX+pE2kKpzqZQyaveTAfTZAGpAYd2loFjaIAE4cWTfDU2ui
Kj0yGS1O9uWOVXApXc5GBnxtrq9xT9vGukuEG9g0WWd5+EFRS48T4pfxopCYpsI8FmX9Gwx9a6o4
v0l3/nR7KxHkOmfnws+cO1R19XH3DMASWoSmiM6IgL9d2Jw3oQS0DRpfUNr5Hn7mqUBc8bpchXdh
+3sl9Ss4+5hLzCLYhwrcme8tN/PV6BqkovMnzlF36zk+o11lj+VTiDyxzuMNIAaWaEJHbNUjcnzS
/Syy+CmDqoU1ChCkAfMDO6ehBcqU9rYYgUzS5T/oil9R7G/D/IbV6jdO6GodUyi9ZS/oXAtIZKXo
PJbsuD0HZ4E3q12G2g80Q319iXZo5u2qLROAExns91P2a+jk21geeP9fogqZMd00fsKU6afiBQwY
hcFZAGnU0GgDCAoUBbRlepf3v3/sr3D13x8rfTsvtSaR+W7i+VNyVnNH2wAF5sz8HYkDgtMArxDs
JGVJkKHaZ2kKdgPbw0DQFfaWz0O3npSj/FPC31dW3C+S/W/p+R6+WtJ0nmRl5k/dubbiHWA+oFNg
ORwlkFoSA7qVt1dwkhTCe5UnvUn+cBqucPSZAf7BA/N6OCNVwLu3s8wGF0O2JQqkV07N3KnYS07q
5257i37yWfW/Mzb/VGp/kfuvffGXReRuCqrfP/akWrIYzaN76zagTDaNM5rPYEKhvLUn5tHNW6A3
cpaFQBOnjoim3hP4Q7BcPW3wR46K5vAyaKzQwYl60io6AmaZSMuTZaXNaiHKL8Hm53TKefukd1v/
TjRLuzy1HToKghdjo1csJ1vLzPIbqGSmoLAeB9AcPukF5VDYXGeVn/VoMeQIhZ+Lvgjc5iW3hXCK
Ycp0r2UD7gnnKh+8YxwXcCDAk7oqP9W//0WJqRIaR2iPyCtqlqPpybcdiDoGCVrEr+IJcYLebV6X
jejpnnEjNXz4SHMSFcEGRD7ay1sLuwtx91B8Gzk4AP0dUB8od1Bik05WJ2PpKUNE/od9+eMIv+1L
TuO7Abk1Inzh+gltBmTEPXjPkKjIOwu7IWZjAYlwsnCyVM1pneJZo/eSROleDcDLqx2xIbcMWoW1
8L/v19/vX/W7xH2bwO9tilZkc6HGO4ZXLpHylPX0fkR7Zvi6yGSNg5SWWxzrN+4FbC2EMVh1kiI1
uAHr+MQxO5G1Z8pKbgubmehqsb0cmh2YKTVdCP8O7etVtPVHHMK1XUdyAJJLA4+ctpFCJ9AHn4q3
m30LtW1q368Vgn7wpw6zQnrrDA2JGog/vO13o+HPt4Vdb6BKqqh+L1aVoHncHDejCCWZB2D4JcDx
QNnKEGIqB4Lo32conzmALNGATD3gERITPyvHWnNUkoe7+ly7CLJgswyZnYRoCOjO22qiiAwYC51e
RTJDWchvwOKbwRVdsNoG68HhQf0IwH4nhHfAceHZhUsQlwC18vP+jnSu37/kLxyCby9pfFPJqi4m
azXjJTGPzDjwtoYQm7ARoJsxvc5gSwlRCqItJv/EW/QFJW9PP/GfRf1r6/1NC4PKADKDgQirYUC1
fbMv1qTPK8Q404ufrCR76RO7kI73lMHMv923YGWW7e72ZgiH8SrmXnnspB03AVaaHmQ3ASPnyb1x
ioROwOYLmpVm4YOAr9srgClk1edUmGnn31rAVGpKYaynFZ1WguxNBK5HpBrMRDisUPL4I1srZFkk
SBkq9jnUEQppw9eozHYb0wf0hwxxunoSRJ0YAIrTU3mayODnjjCT+3u3kvQGAtkD4mNzTzg/x2Km
sNR4QIWy8+BbITBnoXgOUM/8qd3yNAUPzHAbhA9VOHQlfQCFtZs4PEbAI8DFPTWIscPhIhLt6c1u
nwsrAe0NF0w+j/LbBJ6iDrT+WWofuK3WkhnAKYKePaJEZBmBst1mbJWZGMfZQydjXFJT5TH6MAdw
AbsNMNPMVgZ0G3/alx6TThrAYKijj3JaaEM2k9ipAFshe5HypAc3CS15HSMl5Qz+H72DfJeGcQ6/
Qe3RFpFyVuka0LUPWGH0O1ShjRA5a19LFPojujeYMDKOd/Bp2QIu4pbfL8hWgaOHsYIIz1IrC8Bz
vcNEmmmOxj1u33hCRUSYlnTezpjHd0TiHwiPppoI12Wxr70vjxixUu6hnsW9lkbpTJerHC0gbALM
ATEvB6sY2EDq8aLJX+owD41j8mo40qYOoL4WrO3ijpvE5i6Vz++bC/c++R34iCf+gpAOcPGxYKOt
+912eTHs1o+PmplBd/HbqWMJAFP+imEXQPwe3igCLbSxUmCh8O45kiD+sEWyObp7k+LJ2E4O/C0F
Qe/l5mSgHbamDPexpNlnU0eaSPGzqmHias481XurQQPn0opvzBjMNGcqAuGIP4C7Bzo3wpeIkg/m
XD++eYcbtbJFw+8fmsGUTf6lTm3UDeSe+tEURHKHE3030aeZZfvpjvI7TIZyZqiZ/WB5jqwESzRE
4wS2QsV1TCTtE5wnmBAQW9mWkU73BnpzRmS7wqSVrggK+ogoWgcfcobZBMavk3MkB6yaU8mdSJ4j
+NOgWYJE7mCJHDUJXGtw4ia/BgqehrpZPmU80dwYLWyTR9jY1R6R+eb82JdUDBVsCuVdpwkIT4ju
PcFtoyNQRQmqSzcBXIaTg5kDRQaUVpBBHxTbB/gLBjf42SjDDhC6RwlLYmxWTwH4ztuGg512RVTK
z+3F6lIq7rGb8nDFdjZc7LAJ4SrOGXeGi5HWb6u3uJl3uyS4ODQu5UiN6AbfOw7R++bZkBgwdXMM
jM3gwaU2E6sNY8SWb2D3Im5PuU1/elALYKQBO32QeaqUjCo47o89KPvTBnRCwOB49we4jpgtJ9GS
ITw+kG6Pzk/h7Om7e4Mw9wS7HZC4mbLeb31wWs8F1cEIAiPGX9zVHBl0m7gTo57FuzsTAvy1tE16
xNXA7BF+BZ087P35ytHSugUy7lWEIH109EH/oAqHf+cXbEPW+iWKxr0NTH3jt1mYnXDoJWYLzLVl
+raEIjlMs1sau2y3cH7XoOEMA3UXFqbhy6cqIRrOutIBNJbRUTHnjrY3Inv5EZIGuj/SY+W9lDDp
cOtYlh9uiyWH9UkHGWNElDGx0FqGSRIRo4Sh1hK4xXLUmFmUHBCsp/PDT4+4QMO0FZvxVHulk5ow
gEDaVz9lWjMEczUyh7etwBowSFIXR4zkjuEIOqYpO84MvrhOjaBHIOUxMymAZ2gA0P5lcK1iRPrA
F3YEKpIRwqWbLdBrY5Pb9wPQuh0Wfv4Ey/jBrGuh8Fdgzr0AQrKMW63glwz2AK1iKRs1vFsydItq
N58gXUhEPU2gy+s7GM2gwcxmEnHOAxhfTZlmuwTH/j4JZbK+jR5/BbvCfPB0+q1KEx/ib40B9p8F
dZG8dmb94K8bxLAegtZFM+0BiOoJOYDzarduF4nmHHKQmw4LvOzGyx0yI9gVYDOVwC6h+nEOR/d1
+BBI4iPeEwA+SsnrAPZA6da4wYPRI7EM5KD2MBCcfGSOEgdtSbBVeLr6JU2iR6BlQZAcBRkLIp/u
AY9JwKmACzKn8JPHdUgAENktwK3IPVgh7vqlOcg70ZPp/NF4d/yCYVW7xpNAW8BWgsMC/r9jAABZ
rRYnIAz0zWwrrw1dT+UG7wSiiOTIaN5NpBsIQ5h9AfZn8qAxbddPDWkdswcD4NqNRDcXdi72cslW
EIUzFEkh8IaqgbTv07Pk1OC8IzMB6V4bkP5vNUFfLuQAdM8JKDEm2FHz8/wB6Qc/ZchN0RVBRxfP
UIUgz7/Ooaxi6N0ufyvZgkCmdFmQHNGdRqcXsZkSv9zyplwS2RQCnIkx4K/GAGIHZj9mpnSTfY0I
+b4NdDuLkEcg7+RQtDPE1zdF9JDkDows7Xj7P4Sd15KjWLaGn0gReHOLN/JeulHIpQBZkEDA05+P
uurJPtEV0zNdFVOVEmavvdbvtmoLMJKVz4Qk6bZmzIp3mOmDVo8eb/vxIZSF6EVq71rRA+MxKUeE
LiQHWlQDDvIRgwdKGzZiRCs22+nFNQbS14EcF1NLRbayBYVKB1cwieO9DxN87X9RF9KVdtJCprOL
d+/3Jtm0dHT7jeSrPCroTQRE8TNe0VjHTmFO/wi7vHpceywqxKkEEDkUKeTUNS39c5QjPP+gGOuk
qgT40972z8pMG91isytDs5QTGa32IHb/yhVy4WhAWlhEmMwOweyqXm8o9HC4sGkqlj6Uxmy6XI4R
FvEnThWrjj+zp80Tzc8cguKATH2C+0DDAyBmdmWpUJw0PLWvvofJwXSbMbKa4lDFrcDPyI9viixv
7g9ynQJvA5IbdCi5BZ5fbirOKDxNOfLn3d1HeHPlxOe8j2Zr0fzn6VJxTapRFXBdD5Tq/YTJbCbQ
c6GRp5Te7AZJTCeSfazoYo832qu4nQikZKBWt2Tu60Z/RHQ+4MmV6BovS/9zcVrtV1xH7r8bvwfp
2/Cma8rwspDSoe7ePtaTViS37jkjbXRRZgqHU4CPU6G5DazI3Gpy64bc/2Epr+6LXzGX9Jz7zeW1
51N2yNzPSAFEIGNA5Npqvq55kMl9Z+t/W3XCO+LhzMnWesqLckUc1M/tNNCiR/hefsKO9NBt1E+t
W05vI75HucmP3Grh6Qms3Ph93I3ed9xOxyfPAJ7/wuJGiGWLR95+xqGIpevnvoxdg6o7NhDp00cN
LylNkdX08425KGn6A20sjXmt4YT80r/NE1joS/B1rzQnNN8091X/y+Ks+5Kb855XDMs8X4bQL+Cv
DWw6HLb4QK473i5bXt7cHdKN+1iMXjhgPCVMDv5rZU6pjhuWsptjUnKMDegcfieX3T85VQBlnUhn
X4yRfoRH0f96hiXItj6RRo+gCPALheynbH6v0+5HRuPInHJ8jLjVUljTFmxQjuU9q2I0QDoI9ZWx
cAy6hda5w0Hz8mh81weduekrzuFqvxdIO21t/62tKqD7c1Y3XAfJNJ93nobGem5Yx5YQPg4fC+Gj
p4yfthEms9yW6e+pyg/rs/yynOvoyw+fdbf/sIuEnpuMyxttAY/Y4iXCaQSnHL6W737GsHI9adZR
HdL7hsbJRJdn3bdVoA6NUNjoQyUkxg9PxwvW0PRb9xmWOM5K7xYb/U+gw+QhdUsq745GiiWKluoK
aGbi13vbXKyWsS6LA02FvePrhvLqulA26pDlpn3Zq+48PWPTOaNS1Unrrj1x3gtKfMCLF5mHh8NW
5KFLi/MFhUAdauOjyD7Eq8H6xWo8fSH++8Qvw7pPOt9ZHjZz/XxzC+tJxJ31Yuuq/doFCA7TfvYj
mdZRGuG3Q+lVxJW1grgbmgt9cJEsdYD40c9G3AN9yFGiH4YZKokr+0dqxCO4/SQHgiB7ljzFtAJG
gLCrB/c9kYdvR9icq0M2A3BigqrtbhU5+QIwJ7cuuYVC7W5zzJpGNSxcky5ieg3NLfIwyeoeLgOt
V+w1ht0FIi0+yVi3EfKD/iOWt6IvTt/eWX3zXXa8SmgMSplrf+CbQaQWFoEQKtb5doBB0KciJziw
7V8Gr1jVreeZ9XGldovx1f368ur55HE+8TwCQ8C8qu7NQp1jlQ8b7V3umLY4vSyodEZ4wXZqhOA/
06MRiobXrnbju9+u9NXb1j2cqNMHBJ22fLK9tt7r7glL5hj35c17LHI2zE7hi8DmTBqxI045e68M
JMMpTq8NeMSKAFu8cwyAzBdUSsXX+WzNefxUIDBPK+m5tz0MFtPg8IuoszdoKdU/oq+60ss6PlaJ
A3Zx1EKqjldZXPXljBZwQEUCI/h0G0C5Qc0mpZa8f7j1+cP2anqdYOveyc/gW4EGoAJUi6E5KIOf
3YfuQ8fuZmkggCX74cVb5KFhJUPRpvvdWYVm1aZtLoHvKysLZIQqzaZyzVun6oJDN6PXMpti1wMK
MDyBR4teUY9E97PP4VGpPkuFBQdJwW3nDAnrskmPHLOVLPg2Sb8MZXcHKoYNwAiqQRZAWHyGKvEm
c9VOECQogRQnCKUtZxd//MrXKGrl6BFlEdjZLbiwj6S2bLpCf1eywEW3WuIz9e/YSBV0C0yrlrQm
C8qTI7nAfNoOz82J12llYgdkUW/YqW4/nbVEcVldCiPnHnved1w1nI6OXcti26x/XkPwiBW3EaEf
uMQFJLm05Bnj1WPdXQgbDPMaUDSb2glKjkbsIvk4dmMGAUudP90MbYRbRmXQxGRHFZHm5V41RIqA
tevmYni1M99wtUHhmX0DAcnN7l0CODCOdRaukbIbp+3g+pkiwB4++h9ERmy5h/eqmhScpD6lInP7
dx0is7N2sXo24r151vjZsq3aPOGu1dc807CVp1UMJecVsbyjzyQ9/nlkAWoWi+aL4sGRFV56utVO
GbZbhNmhsUbtaD3HepQF+L4Sp16WYYoBLrV4aQ265LudQ6GdEJRMgWkYheV5g/eO8QEJ4HOkoTrZ
y0gejqqvsAPwLo0zasAD5KNfTGj++o0junzW/DWsBu/ZA71pCcGbzqldmBRHXBy/sBDDPvgPMvIS
qOfOfERN+EIvGgNlcOP/EXiL7w6yzNRaZG7JG0MQv/XsbzrFUWb9aEMxRJplS8F39NzU+5f1PGnr
d5iHCkpPw6Ia1T1shMlUOqINpjGgpVNdrGs2p1DPSibdfWFtnsCcCyXWQ/lkOpn98PmVYuWU3rMx
7Gb9/M/jkIKnwy61KNiW717t7xHZIIMqWB0AGk46+zLcXxzArd6mGBSTJ7OyEhgrCSinRHYdFNuG
U6bQ4FeTMgT5Cl+26O5f08eU/uecuZx06D1nec/Ztyyd3GP35yAv6zm/qu59ztuwL/YtS6Mcy67S
17xqL9JykITRoPJM52rErw1GsXWzLoI3DxnZxpryrEe9HzAzSKzldyTW1oteaSQdHgyLrwVK1xHJ
dsz6tGKd+fNhF4sdEaUWUmXXvLpNnEU8+MHD/gwSl78LIoAsVLraUsIDf7j5DNC1XfI5t45aimh2
E2TPclTwraslv7mMOdGClxm56vy6Ko7C1uy3MwN06z5rYlBCw6oGopuHn2Xralaykrcc8+zRhhJp
YWPLpBDQnPFGaENh+gZPaaLCA/b5Bnmshldgmpe9rwc8EdHWfwSaAtRKVKWAjnF0HQtO7gnWbSug
2g93Q2ik1lZ/nid5f1nX5yboAWTTNsuB7Oajl4+bEULYV4agO5LfTCTfWJAAYF9n8tV/RPq5Gkhs
T04T3EdZ7l2PHwyUapSHzzGIQqTaqAT2yvHdF4pQWF/DeplM36EScNODRUHQQBlfKWavIR7nAe9s
X+BRq1G3ONA/GKCahvUOV6J9ZEu/9M1BFeHfslI8rBhYkY7oO7dRXBZsr3Y5rem1LNh169yqSvJR
LANgkau9+t02MS/t6vhF+swc6dPiPd5OMX5OGVy9++odQGQgTssRAWYT3veBMX3GcMxIM9jx3Rxn
+CXu0CDAI+5HPZLDpE8WAHWyBBfQfBAunyNSVwI3NqPDTiQwisN7yUjKYii8BDwrB8MDGATI6gVG
Ycvj5Hy72GbGUsv8C2iJMdQ39eh1pF85Pnmi+eF6aMfPg5z6KqZYAGtQisrLIMMn4sk8AWI3q+L8
8UVwksZC9V1EzaEH3L1Bmc/GO86BfibmRgW7A3W2y+Br631x3CFeZtgAqGClwfYCnhrRiQ3SJYhL
pytN+g0CPnn8DpCaMKraWZQhseMUm9Lev0Ps4jqBD4kPkhYU7P3hBRCDhXFOvfsMAfZAYlNFqzx/
uCwkn5cq2QI1zZSgsSgBiaux0+AZt0Rs5LMH4M4eXmDw2fains+wMP6mFiMLcPoyx7Ir/pg/GVv8
UT4/Z9rH4v0tUT2f5BmmFPB/AQDsEXei7W4PKbze+GV/T0K/vnXyUxtf8LaNarfbvyUnPaIa34p4
mffyGRn3Y8HXUxEB8vJvMTglJAggGYde1zwafl/dvKFSMGJRlT4LSC33Zt8PX8o4R9f+heURO53W
v+gV05Rwo2Jb1cRfOjshydJSKzrZEPRBv42vg/yozRBnRO/4b3Y9Ufr3h5mCwCHrhmiqAsqo/xUX
tAanR+lyhcqn4NRXS9nTPDD8sZK4O92GSn3s2dXfxITib3YSO+z/fO4vsVqaGI+bnn2SlXgkJkGk
sm/hYFb61WqnjIrmIHMfhvum8zv9N4km/mYKf39yd0f+wcQXssmBM9o3WRVr8Wg+rduG/rmb2Jn1
599xvbge3gfK3n9/rPT/PFWz8wALpiRppvZHIPCPj92phVHWtyZZlZHmY4tkJn9PHo6wePvPs+mW
eOnp5gAf9++xFBf+y8/qv6ha/t+H/c/v8EvSVdfFO7lkXPo3ukyZbTw5uGx3nr7M5xoI+n9f8f+n
R/yfK/71HmtiIdx1nSu+9a9BGhTze9BiFLDe28fsitlfYm7GcYl9v+t5L6P//vj/T434Px//S0Dw
er8b4SHXyaoX3IcXKBsrx7YX7KKmtbTakijqoRypEcBW2Js++zhRThJNtUcMRJAPqrgM2eAz1RHi
b/ykIyKA7y/f8f/T2GHnIDdIFTTc68ovhSDxe7JaqnmyMrataRVjxcmHOciH82VbH9O/3+c6kme2
Xryef1sI3Q34VWf+58N/vQ3SrWx2ksmHNxNt+50IU9Jy2rl+fP4wx5VrFKPJsrdVTsKp3lNq//J4
/vXpyIsEDhTXFUOTdV39delttXt/OQlPXHQy5zRI3WyMS3p8n2iIjF7eLroAmyjOSuzvnMrO+OVG
oT0XI6WPxSZYTGZlKDDo3QZSsHP/+8sRF/D73vz6dr/uTdtcbl9R4du13ugdlz+94BG2FsSUu9uq
x09Yui36AYByt7GXxHuCfoE2YV3VvY/Dm740UWk+kIBUCOBV1J7wJqi2QSRsk27B7xD5Adtz98cb
ewsb4GkTUHH+TGf6+0QP2FzFMrfRrFW8AqGjLy6FNZDY+zGCsACcdVcVk/67fyfvg5bJfk0r4CTi
Vgr74yvAth5+14PqEF3ikzxTe89D6W6zCC+kJf5lrUum+q+y2snFdLIUJFk3JE37VVYviI/FV4Nq
s1jXIo4oCwOVBjdMxwFgShP8I3fwKXuLcSroigYJU/uiOnGsyGct7G+zYp6NCG5aSD+7u/v8MXyk
bhNpWZCktbNqdVo7GMvMpcGc+Dh5TUSUZzGHnWjyobBvYj4F5UFv1gYcxgTPQnc96236TV89CRPp
B4RU2H+Xu4EUNTF/ar17cHKGfYHBWL+xDu46Ktc8vWH9OePCKtbpkk8/K24VPvD2fcYGWr+gC65z
vxCxawSBRb/5kdqgAgLdG6qn9/YfFU7SsNN9vqzmn/7lHn33Kjk7WPGiJ+jYklaFEJ/L0IjS2Dxk
6+fkBR+KFUOPcfo+UAarjoHvWLGyc6f2oldsZ8K0hauFF1y/cHK/Du0BXueEKmKmz97Rp98bweX2
y590/1xm884w/V1S71Cq4E9Oxo8RJw8CYD2hlLwntmgNr82FxtrSaLw+nsSe80eiDbdX/kCwwFM3
yzs+nmGRooH4ILR7ORhTY83HuGcdbtCPiWdUXO6p3MOzjFDaGMH1bSG/kBVb+HgJEoHTPQLktVta
p8LRJqcSapUYr7EWSTB3imtMDjk6/GysLPVALXxkOB/otneQRYihXvTD5mnN7ZjiNKmwWj1jaaIt
8gBBABsGcM5MC7Lz1SsD3WlIr+r1b1sD5YY+7kYWGcCnlq3s6jqMK+iremF0GzzdbnCVkeyQXhOs
b/31MyhsZQpZMuxS24QXvTVKCXhzaTik3Qo8OVQmNXFjEJNuHVufVR1jdhessTGSoA8smIk/02UV
gNTGt1H3+yq8Y4C4WNvMu/ho230VBwR+cQxqoN6wWrwGE9K7M7sNCpAaDSPai7rnIAujaw8T51x6
qd9PB3Uw7pibOngPNMV6v7z38BbK4W6gk+N28E2vDnZwiFQV4OAclD7xKqoIAlq3NzROzWg3ytcQ
/l46QZPBMC/YOW743M0Gj/72vkWJH4IVvYJ0yEuB8f8241W1n4M6LEKoAmi7p/0dtgSrtUdc5u+d
K87u8ccG5wp23Sg0bEdfF/15b1Nx39ctJuFB1EQ7dzdgVroB7Atu0YfAghqUjxlpA0RP3THX5D5i
LQg3wT0zrVFJ4YdG0i7AzBxcJt+F7MC+SREtEvIdxZ0CU9pVyBnbnV1ZtKoQBoym1ZxJPqK0sUFr
rjL2OM/gBpgQZ/Yi8fUufMqbf0gjQCW/T2dC3AQnzPWk3Gk+OFCEzgA6mgELAbQ3I8cOhPkDdYbs
wVOW3bAHpeXm8RP4ePEBNLo43zAlwkl21dAufJl3LQ9oYDDkUvBcjZEgIfAqQQzI347LWVZiNEqX
5d1hAbPGaww9iNpHDzyFaf8bVlCf0P0pPjLZwhoQcmanh44Lyi4flq4AC947wt0PccwUzgCRFdRL
u+5pQYn8ixlpZHqXGHW8TcyV8iIcirAITOq8f3VfaFz+kdfSEgeTn7t3XMpl1LiHZCZGKFEdQ7Iv
A6igrcmrmf9IKrGobEbZ+BppY4qmzKrgDxNOgSZ1s4JtHFAiMD6TfZcM+yts8/azn9pd8lTh5vPK
FpwZqFIdJbEZNQhssi5v4uUCzCTkPhVAtc6rQYaIXS+kwOR33FgMzxDqCszP20aVwUjPo2sRA1SM
/zpvBiL72SgZVSsz1o/w/Ug05MBAPSEH5ULGdCZ/LWLkgl54440G1iRT7x5oTOSPcFAf7zC1S+jr
NWQc4jDOYeDLYnn20/5BH4mz1ntG1OYXYrpi9oHSzXh8cP6d37Db1PnfArdQbqudLQzjJ6Cqv5uY
pAUko5IlzTrGE97yc+FknQu3B4uH1ca1taLvZJ/Wsf2nYGsVZAuONXFq+ojNnG9AMJeT/dyW4Mfk
BNir4fDzs8Bj9naSoel2IV1jgyKjWDPIXP56ZwI07co+vKeKEEjMS7Hqs3j4DMLMPH1obcT4EQtI
6Fe7zYvwhGrWQ0gnO4/ZLgT36C4Hzo6Ny/7crMWb6dlVwk4m9g0ajz4CuoWjSDquxSeay7stgSUn
ugvO7I7PLabIzLGO9xAfeegiFwVxJS3L/fiAcvgod2wZ7zE1lBlOnmSrx8vt8vqAEsf5RBnvouv+
GkgRUXBdxZ9CpclD0WkJ2ctmz+lasitP7N8gJFKf0w75WzJxlh/WvRaRVzkZ3jz2L6LTTAQ1sFlA
JLRfoQMu5R8yZ9ry7bToMwrvOGSBBOz7MPPeXk3FQOmEsirxPvz6QuaJNIjjhqKINSneeYBTDAKi
A6MbXCdwih0/Pr2vQcBxM/HygIXHsAsuXQr1eHwbKePMk4fqpAhCwu7YGKnfw9foE9ek3VTOK6zi
jAgy9Pnr2paHaWhwozTnHk53LL3KQaAeoCSJ0Dy4uGcd0G8qRUMqyp1UD6JS+PZvKuB3KEWoFqiD
Wme55NuIjr4e7AaZT8G6jtadpVR23iRKPcFqBNRROnZ5KaIg30JQnpHGf0GufJJ2OWQjBSN0c8S8
pdfGl372Z8f4zMTVbZUu3vZxunNyyKLhEUVagL7DBT4NgcOBwi26EIKNqhH33p6SGhJ3DFDJLSzP
CXqZNsDn518gF6XQGF3t7+CxuUa7zdW/7R9Bb1KRm5I5sDtId9AeVC4oJXYY+2OPURywAdI5jmqo
LGMjs2mGOR3KtEuWwVH6p2smP65fB2ir2fSOFwS7uU8V5cGpU81aqT5B3Sruwp7zXNyj8szZWEMh
avalS0+qHxX/GfRGV5JTPl5DS16jsHqtcWUNL8C1I3nWROYIuYfL9h20cW6jqR2Ib1tmv9oynz9s
kUPjtr2u+FXu7UXPrfpoD90L9h4WsOx/iR+4wZKxjrQRYml0E4uL/fjJUWYOc8pINtIsDFQBQhNw
qa7A6QM2sW0OY/iTDHHi8Hi0E5Ey3FqT4bwVyLL4ns0hEiMlzPZX//AJ1MkOYphYDzQIF1b+2dxf
7dIz7dc4nTSLfKGE6ZzCA1hHM1IHq9dqd3pD6bcWnw2ghFCsgjmEb0OUcfFFSjTfjaV14Y90Zac8
coIqNz6l8GvMNrs51PyH8sw5Oae6Am/TbFIgv6b7gQLL0SMsXqlXI2e6jvktZh6dx8+8Q1rJLCnc
G3bbJkY+dcSXCNgyuvwo1GYdTwFoe+vfjqx67kaLd0NyzyJvA/w2Rf41fnhomfpoFTxacH+DYgwU
/+qRyoFmk54j+th4uc/3xbe2mR/vUOfY3XMEdh8yS4MaPvXuE4c7IJOV1iG5jtjXLrUrwZyyKy7y
SDx2k9w9SCPVQ+POFuTiMnJTl3PnrRsGE7bS8MnbAEjI1iz2529rRDZnxmiXdWEzMc5whHLjwSVG
HmzrJIBeRHwx/frjmiUmJfQSiMok1uEzIkFI43XORrfw0CI8QAQ22NESor0lAwkTi5WOXwEj5UGd
DFAIco0ov4JkRmHyu0RPrt8W4yLY0AfYzVqbi/6u3+NFvOPBueD5bsIK9IzNoovh0AmBTpz7hKQ3
a1+5NOojYvKDZwi8bwnUVvwwnb7j7eCe5t+mT8Cic4TmRXWcO1d40UVrYQ4Yd3IRGtT+3Tajr1VH
vYFOBi2c7k5ZoVPBnILJBHp6p9Ks34ibYQd2lSgfvBCB3Ce3nn2ffDHO0XBerz5LgszYGWdT+cXo
2hH1Vm/IcItshSuwn/G14ZbsnE/QDokTRXFWH0qKeUuk2kZyX+Dyl4WGKPvFdtHGjxHVCTUfdS5K
MSghyNC35l4aCQP6PBwALbpJfNPU72RDd8gwwyPbIWG7+KQtUMKotwwlCeO15BKa1qUOhLs5rxiE
dA0BS/xHTKqCLUcZZkSCWYKthP4PCsxBG3kJ2pDaFd+xX8PDNQ4qGCiLhFbHJ5wSID1xF7KvOWRz
aXSVWCj4aVpIqg13eGxGj6XKcv7a0ibtVNzUtPt8pawRjE1rnlrhaaZVg8nOSPnJqOoohMkbqiEa
6VkzbmekcP7E10qAuEWbIyhvgpPtvFS1RBYZdZrnSdAsVYrPI7pLsmkO6DwHJu++4LJMcHY2jA0E
jBQnrKm0lt2conopCXaEN9DmsCu7SE5sco13V/fBk+PJfgISnYyJMFHhIuHpwB3eaDqNScNrXS6A
Otax5r5CNIDby7CbCmncQ+o59xF225bjcwqt1drH/p4zDKcv61xFL2v8sMb9p/OEHQx6TAKqS8gI
gqAedFa1KHTn2O2m+kBlf1LGsi/y477jAovLly0eTX/Y4ST0n8QhfSYibHFNc6Ih0aUOR73t/btC
b6F8fSEPZLpnApCYSYTRkyXYeKvzxzoL4wJKcICezBPGtdXb0+8wzpGeRh9kfCAVTHtzobZoDjIQ
qubVHuku4lMkmsq8ooAAWbGk0KdXgUv0EAQxSqZbjIKb1abbKbkO2fDKqqoigg32N8ik+MXsiAwm
ztcwc+6H8AmRnab0UDpW8qgZ1xFcj6GHKaFIiBzxpKLsa4e9acGMktnGuIg1dCU9T5G78Ct9mOXu
LgRUfxyu0PAbidmYJ4C7ggyrbAj7TSuKXELqTpK078R4N1QDsFGmCKPfru7RneAci9mTzGau9ck2
wQkzb4tag/92Y1iGZNWD76jxLvjNegjIgwtLqUe6FFaP4j0jqvYS3bdFvBsZa9ecaLNr2L4tcUgn
cN0SG1AGGrCZK42aOdiHE99fTgOXqfmvws5FOsoLfMuo9+1CEx2UePnx6/X8BMNFONb5ytYVv4J/
G1LOJMm5gZ0LLl9z9UXGe/UvnWof3U4AVYtuJLlCO1YI2NmdoKIJVErHl0013bHQB48LHJQQd04D
aVq/SHNTOyW6NChwYMMfQr8Wbv31iyOH31yX6hFwj17I8Nsj8PJuWWM2YeTd65XVLHuzp2p9oCZp
dpECysT1nS/nlosm9apZpMFD6d/FQYvUjOu7Bg8Ou9eDRo1BYrMF3HLJBva0i0HK+MFhpV3LQh+2
0gAZWiv/jJEklAcDxV/mEYEx51BW5lK4XeCMb1jCJnes+/57qJn8XckiLmlakV4LaGadCv8nn91n
MNuLRS8ElkermJ6qcqS944Z/DtWZhRyDMDkoc9EhE7LXfz6ckpgoJuxbX8jtBznVbZCxrHrujumo
soQlNhoIUtwQQja4MUoz/hPGlMXISzQySyDbvi4kd7r5UFVJqyavYtgJdBjP4rtXjk12rIbuxG0Q
QUBz0u8euvTBykPVCiOl9K+z7/zds42VvryO05ni4a2bax7tlEW0n2VOoqvzZOQfvZyEnl8bViTF
1c7PC1jHnCFwIUQ4ejHuEsUVal4Def2Ou6z6jDLRMEah1p1JXZZ9BBXKy6JNM2uDJhQImBw5Utio
7p6GLEOZvFfkvo9Jk8OHRDQanc04y7rLLZ796rm/anR2cyKWP5p9bfv3T/wW0ItXw+duI+BWx022
apPz7r5OatSyLya1Ly3x1UV/BQ0Z5yOFtMDsaefv+I56qBd8Meupb+em0mTBA1+PHAvPmgz0eqIm
wbuk5MyPdbT/WQhPayGgffjYGVosN0MvQQwzCvzCyygr0cu+zA2vclU7uoR3ZlO5YH0J63u4T+eN
81hy1gVBK4mlHVtqWw39e4uuqJoQYYQcOoCsBsJgQJSnA37kX+f0sRMtHt4CyQMMQJeD7MVjs5mh
aJ7csGApnDsAPkh/VDs4SARkE2g78W7ZE+3QNwHock+JO5nPDLUc9ZrhGAoZb1OAEiIgKQJ6/kfC
escgbX9DLQZPwJgHJgaU64iNX+buKwmKq1Mgh4U2CSgnvYc9a9g2PPHlEW5f3kbfk04K2NPtJZOE
H6AG1bQkhxKV4/4xfclIRNR9decwBftKl4waOiiICby5HJCkEcn9sYV5fZnnG7QPOJ3ZnVEDYrtb
ln3x6xTD3SEf744C8vDUyVPHXF5zZ3e4TbRXRKNk8V4TBU6j76gn7W0XE42ujaHelwjleUTqUlPd
3i0ixw9CvzT9Zx1DYj+NAGXa7W59tiW+oO0V5pKRnwBdvzRCWfXKbNEijX1wY78rO9X8K6EQmS+t
Hjxh2X2HKgKCO5Jmr6WLOH77SUwyZS+S1rsLTqh7OkXvdCUXZ6z/VJN3EUm8gcT0yxwSceUwQPep
R4Zo3zdI2BQMOjkhgW7aeMw9hTQhkvA6xqKf4S1qVwreTzm6SYOqtbjDBvYU9DdtnLE+0NwUdnrk
hIOEcaPnUIN7sBRJmNFuPZ0eKiu0LTBQaA6U4Uuzq/N3xF/8Jr5ExFTqcGOrt8cedd88Ebts73hp
z8JUiPK94pPRSSRDl9H4WGM4xLqR98YGiW5l4ReE1+PZJNMdgP/yc3WyiIO0h71xFrz2q/buSLAu
pI9PL39ju6SOL/on16bJApwvQdKcHCMQRP2LjCST9iYWoqYsTGaIWB/hSLIHdJqh307HvBNXBjHZ
tiM7cE5/49qN33kQfz7cFERTkxWDCOxfXPvzLVa7JOPDlyrX7T4TO15vt204zzQ/PORWb00AGkE9
QAMWrsznwDQATLJRyTO3kc+CB8iznvs4mLo3/o6VP6kplb2CjULQtKld1jqgPFIB+Wn/sF+Sa0zH
MrGJOcVhODkFREc5xeJGt86TdiflynS+opssTigNrXfjsHgc6vJfGE6pY5j/ddf/ceG/OKnysjO+
zU1SFgyqgCndYR8k0lTj+Xwa+kfX6n9ybnli/cycyfK/KUT5N9//+6Z3D+UffL+sV5fPDgv7ogOZ
YJ06c812y1hKaqezG/tT30gBmzrXJqSFYAU/Jhlb1uke//cX+ZfwANOwgOSgO6lG0zRV/UXDv1Ll
kUpVrkK0Ol73nL1w6o99e7hYcNnBX65b+fd1i4IhaIahQ2cL+u+UY6nmLCrxdVe55wIG/RAtObfd
8EcjkvgMawSSF+rDqRIe0T17CnCI+8rtTTJFk2cvKAp0e48BLwYeRERT/30zVOPfC5GvJ8q6yqFC
EoHvHfH7j8civJL0/Slf6gKQxxr8aWyMyGjtZF36PREn1zy1Rmmw3YJK8+qaIbonvF2wlk+kavJ4
svzaMTZlQnmrxJVQZEZFX+coHBXwfznphWj4iBgzQ50YhQsLTgzbzVLr3sAI+86w6Y05SGDS6b9O
/Pyfwo/kKwvGC+KuNNA68aa8zJD9CbjNu41Gd3fQuNt17jpyyPfhtvhLTI5rjg7BqUcaBJ0KtbgC
K1Tw15pWPIiJ7g04GKeEnS6c0+mBYJGp6ayCRx5+Xgv66MHphBcsknx+DMavzmp2RWMAZBJ+sTvR
xW7nSHIGgNqMyQzROc6PLV6DcB3f1neVx4P9E0qCuzjgCLjDk5+gpDaICjj6SCbEi2bNPmjn7S6i
P4+fkznGibnGVW2T+Zcdf7iULWfgvTwgFXOaefPOhLeV8IAVTjz5WnhA7J/TJF6v0ylxd28vAU1g
SPYa0Jr4ApNwBlTwQKF6esRMd7WblwcAWGI0w5kBOgNeBLVED0sgJWPb1Ua8Xvy0vj8VvkxNyawF
Zh1JP6aVWyNQpjTCoXQApuB8CjtHro1KxNHwwFnjPLOm0xogaI6bVYDX2sL03c9TFaqngKP37/Y8
VL3tYBDr5I1aANneofsj9tS/9PhJ4JRcJvb14MjPwoVkZUuY+5ljjr8HuBFrT9PrKrPUtKY7IK/N
d6xqjoTlxr7Ov85GR9Wce1HwYxCGN4kwK/c3IjrwO3jPA85haGA34Ffu7e5i6dBV7/VHVKk7TER7
5WFF2oF9b0aa1AKzALTi8+Ijd+cA2nDYzD7bj90JmQHTcvYBynmTu59F4s44MEdDYf0dAczQM4+U
/kL5P8LOrElxJFjWvwgzbYD0mtoRQkgIUOkFK4p93wSCX3+/rGPHTg9dt8vGZullWltmZISHu4fn
8n9+XKBgWv5HpwZQ5u0ONu7F7vTgbdrdY4H03O2xbWAeez2z+FitaRVUDnqdm9iN+6677fdW0bYg
A+wMFo9gNlqFRbxekxxGo2hmhZt0ADNwsCV3WzSRZtmYym7mLH7o5DaEysVlbqA9hEc6uWNn4lZ0
Y+y7FLu3gl4XljtFUtcHJu31jo79xDlxMKuOTsqfNZDMbJkUnWzkpwc/xYOOPZGueMOo6XFTCZ9F
G3Ygbh1V+HlLgRxXKTWTiQwBzAwGxeTz35Hpm+rz37NKBiYGljXbRGlTezurDqtHq3UzVs1hA4s5
3EIjnKw/y9ijY2FrCGQ6OWtnCq7BAt+IPm3lcSP+WEqWPV8h5sPzwo/OEBYxVGDaIrNX/7dMQn8n
ecizxNQNwmeLcRl/kTzOjbX1PO65ySOSZVQEsF5pF+7CIvGm1TAPs3mmhH1jcFh0P9as2k/VHp49
ZKM4CA9/eWHyhfz1wuCaQJEkt1L0N+Ziq1GdWsarjWYZ0cf+WwwfJxfFy3dOTsqSzY3cvXfW3Zbw
XfLnExR70QkGz+DAYrjFC3zNnUXbOUc4yf9yaz+egfgkmjrHrYZP7X8Pmfv2vjrd75z9o6t7wRSW
6VfESU4Jp5z4ABAQ9mfl9oLuhj0r6BPNn/3+ZvQo0GTUlFXKq/fxctG5DLH6tQeNX9g6P3/GP+7v
ba2dH6ddZV51Y+iM4ra0GK3SFs0clKT8lWOBK+PVxySZALSj4NCXCBJW0Poh9Dtwv2XS9u83pkm2
118fs6VCBTM0HN++s4o/juXW+v46GuZTZmqRd+ckYDqKG4JY9Zf+2H/Z6CjIjamDcee0gn9fHAbk
L1d/ex8V++5wVF58L6RLYYIqOPHWWRwfviq7gDRlcBpOyxK2AbbCunO2c7qouXdN86uf5/lFxYhT
yMNBZzqiUKfMQ4DRsWKyE70R+4xB7xbM1M7mx43j+12iYffqYNdJ/xUlquO6l5e9t/xND5tvUE3f
QvuHu3yX5m/v8/jBqkVwgmOky6m4HwysjY/5w/x4clpThAuDhyTg74YpxRAJ5MzMZo+2mAWENlJb
vlh6/WXW+v/nhZltXfL3VEN/I+8xTUfb7na8sIj1Q0pt0DdsRjn9FSqapqvQq2a/cXo8g8VtLtMh
Bw7Rvz/b93jrv9fM/92ETPX+WDNKu8ITe6XINeMU7a9Ss0FP3GTn5X2zK9A9dT/2ea/HmXfwgwiF
xG+Z9c+L9v9u4C2zvrb32v505i0c3ShOylxqV2l/oIvM+i4iiN5QI+Js5Nnyy6X/shP7DsSt/7v0
Wz1pXPd7U5OX5iQqyTaUhWxYlZeTmDbE6y7KvDmWsaWmxSRqjOnY2PXN5gfHR7iVS5XFuhfZl+F0
+w1aTJtw3+36ePOjvKQW7S0ZT1BxFNJBjECKYM+sHZDDZj8dwIodpEuHBI5/siWRK5kSomVshz2b
ITJ4SAufdNZyf/ngP75vsnaTU5LBn8bb+z4+JnemNR2MoeI7xZF1Z+crJ+tPUK8CF4oOcT1I2yEF
9G/eqm15mPy11v649Nv7fp333NWdS6sDPI4TGFc0C+yQ1qyfQfbKt+xxn7bcuAspBlkCXbVX71hY
tp8JyhqURQuAoP5D0JMfQb9SyiKmYVU6TtBhkVAxLB5gzUtvRi3879fW/Lv8h9/K+YgzFl7pSvPt
NFpWdYPTfG0MCweiUFlEeI00RUFVSuRXBSt2KebrOMsffo4EeuXNaYD0+zeX3OnpSGopag4fKJS+
4op/4ACzs9sPPvMiYDznv++29dvdvsVi9aSqlvrcG1ivyDk5tyJSeljQU6vslu6tCthrWnorigL0
JNkkfP4u50MXMuyYcOlf+A6vTr+7xQBAF1+ZpBOIixwxMwb26tKf6nXAVlnBbMpf8Abjp/TIUlpN
mSW1dGbM/jciVcqjUR0PE30Icwa+791zmK6i2ZRNtGrAfHT4W6Xh5uExzsLV9EtNx13X4pZ64Fud
Hummaw844nZ++kvAaP+UkjAUyWAd8A+1+Raxm08msG9ZB0MwY4YV+Lcv6ZIFEx7+FgxOZOEokJFV
McwASJZGOri8QGqOvUrLx96i/kK5CUeQ3v7Ka7Hv1iQFfrj2LaTrwHtQde720SHLB27GpYd6ZpWt
sJ+YIQmyX58wLqNmfo6U6S6mKobsaP974XwDC+9b9M8nfDsOGHq2VJYYxBESMeGyl+VzCDlB+O3O
I+kMqqASwey31OE7yfzrok2DtIVRwErz3VOYDHB/2pnsLTIHEpc+zdRE50wX5X5NpZs0u/mYPmB/
UzPFEO6BOA+2YGPOb2fhjyuPiQhtdAQ6x+/byjvdt6BN1U4eyFALk1yE874vxu6HbQfBIkp/Tdjk
NvzrwXm8ttlSm9JP+b9LXTH3x4m+/n7bUUFeGyfanKsqIYbk7VGns/QgnI7+/Yl/hLIkjPq/F5Vv
4Y8Tn1TkUlXPps5TsrE4zEg3cLun1Ozd2DikprNf9s33mfL2nOgUEGEZutZuKd/h6o9LVs3dpKHf
Nf0buAVRgSEpJnSGEnreXqk6q4J84xXB2OphOoEzD2yaqweFI0QTXHXlAXovN0E9uoxsyuEDva4P
TQwGyC203i83+1NeryotgyGDJkOvcTr/7/t5Ta6b5uZS6cNVt3lI2ozL+YJsQ0YamIyi3g22/jM5
44f02cyW6esQQz9nfkBD1KgNl+IBpXGAJYRTg2CduktmdMHiZDTQ3Mj+/SF/2quqgvKDtcrSMd6P
JOV1V2765KAPiZHnEZvVxbEAehK9NaZvWqHprsfOM/tll6g/7JL/XPbtbHloreXR0o/Ilr1qdBbx
uYMtAhJdpoya6Pwmv4WkH84yrmcyGrxNnYrC7r/fYz1Zbp7amse8wvmWKdgk5Bx6OrS9eMbfrvZD
evTn1bS3GHA51jujpXG1VxJtF3LUeJKppQHJ+BgOF78+3I+XM6V4B+lSW3kPOcu99rovd2d9WOjd
1cRbpqsxQ2BrGH20YMEbh49g5T/9f6+cH2B1Jnn+cdW3ZEZ/XB6tVvuk4/Mp51KZvtJR/Lpv0KW4
Mv6sYv51+YxB2dHamI6KjB5XBwgP/vbuPmeHEQQS9mRBUn7Y/HJvPxUk/7m39+V131enS5s30hTH
T3r+dhWf/WbwdKEAJNsUDwtYP5YLaQqIzMAkAV0ZvXh1XmOrQzsfj7F/vy1VZsR/Ra8/3tZblH5t
L+vD5cwdKZ0luny4cLeIscpyq72QvqG7htO+9H5TlWo/brQ/rvsWqG/XlfZsLS86nmlkDx8vDMQO
jG+ROcIkeRAeAV/h/tQ2E5Bp2jvXKU/f+Pjl6WW4e396qa4zm5ocBfndC/gzdj/vu+XeYEPU3jOj
i2kXHj5ZdmuG3oFUa5KQdv+Whnzvsn9d9K1IOTX052NiclGJEt4dsJ47YuLg5OGKxdyxbuPTSPB5
HmEBNLU27hI475dA8OstvB0D1sEyq02LW7h5cqzf6+icaS31Yd0fcCdYDpq4ZBtIs1zMPJw9fK7x
0f33q//xFjRUYiqNJ6lsfLsFo15qp919pw2Xe7+6iGonYs1eR5eDmPSVWV+l0hRbOi7pRHTkQHTx
7+v/eMDQ3lFNRfrXtttvC/90vjIya0t6ovhYKvpIalQ4h2Jv4CuDORKssluKSUCLFkZK7LDyf1+/
+dPS01DEsfI43prvdsS6dt9oDeulY3M/GmF0D4kF2h2Tpk5eUt6deC/NbEf8y/QZL0MTIsy0/hJj
+SOFJH2GbEsGjghQ8v+v4adbDXqw19BJdTSvR8VoDw526vz7pv+acwCooP5x0+/ly33VuB03NblO
VLTFY+8Ur6+21ECIOCHXUoNczUMok06GJKMrxj069S6tBARHATXiS3wGzi8Z30/dxP/c0lu4X2+2
jfvyrJAo0DwbFWZK26sF5lTEHsApI65kEybMzG6X2Xguy5vyLlg7A1lUB7B+Zv9+RT/V0qpuUes3
+ax08t9O9OXO2NfGrqkNnTi+zM7Udfte6a3s5LuvmUy1zxyusJhjGDeWgDxtN/xCcA6w9eFGfNp+
dxL4Xbc3DAYYjnKDv425+TFh/eMOm29ZAB1v3bKWlsbKjyLKkTJvbZ2EvubcYl1B9oYu/92WQiC0
cb/8Xoe7441h13IM0sVtyEDexWBHuY+WYDahCP/3K/yhKa+qBq0O0iIaHeo7itN4WOvb4VVL2/TC
iS9d5o/lHrTaPUKkr7vodu3OJKJD5g9kPv/LxeW+f4/Of178LS61te3juNa5uAZqFsde6O3PNPZg
h3e73dp1bzbLJtV/CQf6j5fVVAAk/BxImWQu9cdJtK0OzUe9vGtDJpeuaFYwPhd+bO20BXaSIMqh
P6fd2N92+11I3RiWEx7H9j1ml0e/MhN+StyMP27mrVBua7cjYwYrjRPKkIGIrvRReEmewb7H8g25
4kG153rvizbiNnc/qrxnDwZBdJX2Idb9l9NK19Tv0+Cvr6ITKhkspevUsP99PTo6+El7ZepDI45Q
K3oHh12kAqGJZ4zUoyZ9U5iMi3Hfysm3ULblXKl7O9nRiYjkNArg9WsjUA+hyCdOiHjI8hqSU3jd
4+CC+gWJljjiWFxAKExoqacJmlU63hKyDj0oMEf0icWKGVsITegV4TXakU0lkyNDxKcwnp5o1RyJ
NnDAKTrPfrIPEgBXFDk90s2toAbMQExo7cKgh0wNjZT68NQtVqQdYLPwPESxQW/KhZIYxBD/TQGP
L79I1k1NbxU8ceW96B2oGF0K2U1bMR4NU7ssDD1Ps1H98ZmmLcarOok6hRZqhJwX9m4AZQHAwSkf
dgH2kaVVEEWvpChaHQYuN4MQykUmG9hzFFXZFUFHe6zyf0iQAtEomDmTucPsoBAdwK4T1FokyVKw
Lv8jTnYSWi+trxi9LPytMHVohcJMxWhdvG7OLFiA8wsniDniE4xVkbvxbPtOjjcdvn9mAz63WDOE
lReDiiL3vPLhxkVTxNcdaKeyCZqQP/efRbtA+nUW+XO+xvDpo85BT66gU6iK3MxvgauGIpwm5fHl
op6XQVePQkZAMGVv4zbbJJWo67haLXJohkd6JJ4OA8wZFbFil1JEmLN6IHFm/koyxLNJGK6KUxKi
sUECSXJo3QK9m8gg6TdsP9zHkvxQ1eJQQQqRqLmXNBh5FzGVjS/p7d0Q4Cxbmd78Se8BAnm4dbVO
MVLK2foExIU69CuimdumreSxrLNMQ92I+IbL6dDgpwcdIQnKJPATZYgK89gD1sxxrmTm8QH7RSdc
eX4GqMnIQ1pLL+zYoVRDmOBLWnaGui/EThPM5wCDV/5VnezRs1OU8XQt2tM8tLL5Jfj6+mDsLmsX
CYgIsctl/p/hgPCOfdq18oUh32Btz40ZF1mZIs/ZEzFZwOuAjdAoMmsBwIW1X8E5jC6jQN0WAzPd
xxlviJRlhW4m8eoB3CI43bjC+lavJteThdhLsj7K8tzi7U3zCS7j3rqDsnyeGAgLlkFR4NjjMKay
jA88Dn2yCzeeWNHUYl1sEaBHM+hAwSDAwmiami4OBnQa2ph0XW9iMYMpohz5wYGuGAcZv2k8S02U
PViDtzliR4SCUfN/+C4xg0GXWQzfLce70pVclNkyuKNpUz0oNmiPAOafpD7Y1FV2hKfgDMF5GnHc
SwPEF+2tTO1lbJJ9Vk5Xdqiy02XORkTA7QH2zTdFm8mjHrZgmILHMZ8Djk3d23QZmS6OC1Ir00bz
Z49uHoigDw/nYY/WvRvYcB42bCEZSLKxIc1Us5yVcu6UWPMg85XtWdZYRg9xGwr/KyMU5VjCWt60
vHVJjQ78XZR4B89xCkXrz998sFHTcfA0G9L5RvgS0XmQWITcnmOutQ3Kc29qRVySiplvhF5mpKoi
djwvX7trETZMfrs+BjISYUsuNrnEW0PI3dL9n6iDTotPuymmTzkK4PjA2J4OqJSLTAvFZhmNMMHa
j9MovuSxE0eTuS61lE9kPtIHm/RySmDIQtolofA84+olDH1JvLJcgSaKorh7S9YfW45pr58yMO+K
EV6POsJHNNUpHYk0VfuBCYgFQYOYL6cmlg3kGHlzSq/LXXJf0gsVka07je8wntoWe0bpTECjB6OW
23Rm6Fewpdc8+BPjxTZZBJYDjmEyKhUQ7ClgLcp2x2uGRIeGGU6G8gkuTH6p8KmXpJWUxhe/O9Vi
5/uj6xh/M/VkxKhsjGTsB7uTmvBFI4BFgsm7qXs10lFKRDYbfFCid5Smg20ykA2AiiRX6s8U1+Pj
8HqyV+bTOWBBPHwoYQVXjmIvlt7cTVR7ax4ya8rGHjE2KWNeGnHoDKkZN8coLhN9JUN+k7fYZFp8
fCTRsZzFGhSCJ4ZVNpsd3dHZXe+4MPEyefaYYLPry5dexCaYK6uZL8VaJ0Yjp2X3HPco5nAv6Lbs
fI8Q0VMMee5lS38u16YeIJQz3AR/k9g5u0DwzTCl0ifFNBpcFesz7eXcNY9NK63ENLwSdTFLn9EA
7nZ0iResV1kkEeLKZw/RXc2ZVGh+ZNpOKs35MHOLhpUKsC5b3WFq9Pj4z7Qgs1IrKpfXF+e3pHfh
PI7Je/l0nRgsQI4fNf1C94rVKeFZNZMKTMLJmUlYhJt1WnxdvTrjwPGm0+pTsScP1PhLps37hSo1
4DJjurI1elguDELojJytntwpO1VQ5e5A+m3vPsjzPbNYzzFBeio/MeQFGUsrZMG88Ym7QON2tRe7
4WwWHYMRS8pSRbF/ssSdchnED7f9pUEfdUt6R/AB/+dUjbKsr+VrCG2XIMsICxvYeILgQarArkmK
+M4c4NvHloRta3p71Z6t4uiREtFINzX6aryPshrBchB5O0iSWP4fT1sC+eQ1FzqBCSsuSRR3CsWB
OG2BbM8R3IkjHx1huyymOUdvqs2ZSAd0SHyaJt629z9JwqjuR/DgGCGRRnWf172jUKKULA7XgHMa
eByPWvuID2Ld43sp9nFiQ1iALQCBAR4D6pZ0tkSpHho4ITThYTo0HDF7xojCXnFc2XQXyESCoDOw
P3qf1Hxeyk+xxfCGYHxirIsGY1TQ4YpIKUemGwz2zkCGcv70K0b+FLcetGe+LNVkLf/z25yD0Ew8
orOIWDsjUdn3JkjS9BFw4R3FXBMnkw50kBVMeVJlzmsZhEoYEKYhSA2gaZLwSJoIgXi94H3yp117
JUN0ZQcwKmFLcBZOfNbnqGhQoL28+CwwxZKbGlt5eepPn3EJkxALgRCsAOsRQpQTBUsHdjx5+GsT
mdmCdvJ9jrqHyOhdX85i6cxQ2uwKKJUyPuo5seS6iKJoYQSDwQ4C6HPMtps1+xycadBxLd+1gxMU
7f6iAvmOKnukNzyrQllGUN+FZ9XfhZCDAJCS0yBXcCm8QZLEF4cXpth7BBqZxXidGz4dGOOQWmH0
kLehoggmSsgimKPLIBZtnH1No36QJ2tWGLUPT0QPhUdlIvaLwwFDWN1ejxR60gWCosYXYwE7hp2E
OZAZiUC8pj6hZZjenC1Ol/LxWEM0WUKURpJ0i2WMHyGPX/VloJAR6jjMvaTtISmVe+6iOsTKI3Ju
cvxQXTqYB7n4QqDZzRj7QLwruC8ayzBmiPMBN4QvDIvrmgR2WidpYLA2YdZwYscM6CAoWx48E4Zm
zYEhPC+KCW0bgjywRBweyH6rrZgy7Dtmx3EqQExo8iI6Gn8KbOLD0LbtLhQg4bqdjTuAXSw9Nh9R
FOh5kD75Xc7o9DX6LhZIVUwGdi3t6cHLdd7dHXkc7pZAdyl0LAhtzNtljIbq2nJu0SXuvMqlbZMs
MeTByoOlZ4VIHU62XffsNNjEATyqYCJs6g4gyCBthtZsZweY4nBqFglp9b4WbHmSdMLogOG2gKRY
sYtNi4R/Z6vM0Tj5i507PPZrfwBQoIwHuH10EMLagy2u5fFKdNotb2iy8g5xw+mw9SCSrsQLNYgg
E0mXni15D4MKhMtV46X97H4e7s4Q/QCPUINuuQPOhPM47XCdTg8ujX30rgmz0jpGhE8qsrWmPewx
KVsT2yJobPtbxz4yf5xtAt2puDgsLJ0X6KhJAG96oZEjcF1npB1JCTFTyCSLzYihGrcFtPg4Po+g
MmoPx9yOi4LypyiaFcdWYC9c3JVVeJ9O51zxAMiQltjF8qRbg9cbRPePEZZk/DVrSprWgF01kzN0
5E9NeotUCRY76X/JdwUIGqrucCi3IxxEvvxDUm55iY1wcZ/zzLBUkfctBqcUPV4Nm/WAMQc/C/2G
N082yutPjQ2jTqi+yHvY0BFpCUvCK0b7KOAZFylhd9PFs6ItOKS8bBuHHvtom5WPHuXGdVQ4jPMh
MQzQ0HcYmTe0ya2hjF+8GKOpeBQRaDai8yJEEHZ4DBjluPBQAnxCaWCpmxdb44GgCXduvdVeDNcF
LCFtjKINfRavqY7l/KwTysXHmOfWgo7u9iyt8zHsYYRzZuo4fOLgFLNqWK3ubXQQw4vgPT2Ao2Vl
eYjlYttOIb0Bk39zjNDmkBI8gnTjLxoQZzaiJ7rW3fHvMDs+rsAVL3e4kg5PzRGCqkuHDXfyB3yC
gRYtFq0MSpxg6mGw9bRxsEjTEacD1jEsk+uLbj2ZFuxRk5iF5HQ4JbirRHATI7e8rHpg6VS4KRPc
ySvA8hfE7QyT4QehnVENHB+oS7ubnBNWuULDGk9GpFvxlsRV8UdFiYUrc+8I9N8E+LI05wAIMYEH
DhDdn8HWG6DD8mbn6dJhH8mchvgOU4XKJ4X/xzJi6cPMhhW/Es05f2/dwWLp8UJMlAMiZfWc795i
N+eFLxq1LIfwYZ5Qa8goIH+M7EbGeo5cv+pEqfb9YzdgS0qq1wzO6Rkz3jSIVHBdcdHFQwv53Mjm
/ecTBY0u2t39mGy4diPudcDb5bqc0aOAZ0SXu4CM28ZnqIiPnwXFfSUkiPf0i0pl9XDmkoGVDyJu
rduUkxfn5WHMi44Iw2S7iCJZwJCxYa12pjSI+RVZHTe+GnycK0jF2SYcMsNFlguEKvyqttnE39x9
1eM7WWL68KHre7i3zOcH5r+RnlCrlaSAaMJkDnJhT5e3GWjXyvGta2+eZQiW/eohhahLAe3lQna1
SvLLwLKNA/5dFnYsDEGQOc+RP04S+ltdNFASMqCKLad5uBTmR65OM/6jf4dVB9BKeqi4SS7T8Zvq
4vSFLB0zbFDO9fweLJedufwlMDcu3ujNJ2uGdI2o6J90bBgAytXW7i6hOnO5crSR1hcMqWkCD9XI
+k6Ol2ybjOmp9h0LYZ3QkepZvnFA7npf+seDuwxKA4oa2i5jVG7XQDNncp1rEwc4hMb45V75VG1x
Rr6MJuLKa0fSsfdJyUYbi5Ej9o3Sh0qbnHqAmSBwD3ypDSfBfoxP1QcFeRyNRg7hGraBIP34Lrwa
QUSqU34LaEi+vTiSWw7oAeoDMk/0uASFrSkWzE2XOhTCFdHTChDOUBEeA0Ch4jWIZJJR7NhJEz8d
Dm0zIqSepBZBHi1MjyQs4I5OSLp5RYT9nai/2lJnTZnSKU/966GjbDnCyNqUWH6kEECFRALblmAK
9Mbb5HtmQJw+MFyYZ6erLcccJBWZH/GylGWXrH5kwrsUDZRAg1p4RFF+WIHekDYzMoGvh4B19vVU
BSy/IxYk2yYcXzPMqKqvdhhmGcoRDEt6Xdc/BX4IWgXGen4AxEmIqWFnh+AG0bezgyyY9QFO1rGa
gcacXvwyeGNJwb1njAUcYp+7n5bsHy/xQiZgg15lXsg9TE86ii4MQGTuz2OfmHLmLS9ksBy2ID3/
K+JDj94QffwBLoxpo5Jo2Qm7gn2HZTJtdHJS+cKlmwQ/SY3/2tugm3lew6frzftbeI45ek/RUMBY
R7k3R9SvtN3HzZmT83VhLDdXyE/GJ9cPSdAJtKBUrQ3vzwtDMlkmJge8YKpHRl9gI3H2MZMHxQKv
pfWV1bwZI+x/HYK+D0K1Goj5JbJeApWYtLnUwF2o4aHa8Mzyk+bssWzeAlFjh+M8wi4J7hEf5NnX
KreqBAxcfHo+0MF/9vRFr8EXxe2h23E/rivno9c6ip7i0VxjtoW/N0Pz6nYrb6l11YnL5BDDM7BA
hcwJX0CO+Vwbdqs4hne3+3GniW3kX/t7uozXwIS0V9uWwz5mNu9GVMxt671w1e8ZRy+Dbms3qYLB
4dqCDxKuty4/SShBimo/ZHq8PXl1lJ/9fYz/JciYe1wOznb4rBz4xBXuwGq02njVfM2Eq/iGa9yZ
aLMa4HzmNLvbTXxau1s88tzNa3BQ+8fe2nReAALELaFDM+Eveb5xBlz4znenAX3fpYLdHtx487Fh
REY1OAtZ/EjoqqA043ffuu0LlC5pj0gCjUcyJEBTYi1Sjn/alKNHU5BdNAbsuovEIXCiYyVdwczP
5DhYNvhcB54hO5OqFUg1lrKuCeUP/h1tRv8UEl/XUkLQxFNrZvM+/RkM7SO89RkT7ZOl9z9VyWh0
cx5IgECKihLDFiHlbhaTh+Ki9toDGoKUR/GBVFy6HrEsYvCl9RhPQvl/tHxkrl3O8TubSZTboCEu
YQyg0MSNCN1bwxLVYyjtyUiNXnxixNnuLsejUaH0sYjhvGxuGvMBlM2YXHiPi4juDpO/9jymQTLA
6SWfqaDSICGIz1n5DW6zqzZhwZlTFJS+QN3fdZ5UwtG23KALC4FFuC4jtZHvdehE2/vgKiW4N74+
UGym9AUeKaDSiXXhYCOJ6Mi3F5ePWK6fMnlQVl7kK34uzOe3X5GUk2BMAyQN3QUG8nPmZ2hLHhtO
MBlwAIunjHmZqXKuJEE+XDNrheyl1amB3YmOHA2Ck3VZy6FUk48wPzhX7PGplKU16NOexNaSzpV8
NbJ9QitiycT4JQBULnsjczNnNybPstlg5YIn8qescJXaJUwervxrOlUIPGRRMI5HpN03icWSQXWm
Fw4arzGmDXJwWuDGW0eee8dY4gqhSi8BHntZk1iCMtyTJv4ozMymacdf3n0fI+Tbi/5+Z/tU7eaH
DFlILuxXT4xb4qM73FL6L5hTTQJp4ywz2eFP0DkcsM5qDjs3v2bexHD/1TvvMRVpMVnQWWOpsmbj
N+KL28Yt67p0IBi7DFox7RV2PMd8uP8YnhiNRgrvtxuCSsfqH+ZbRwkGqDIHV3wQmwTIGw1yaL0Y
V6CYFzCV/S9fC9GUrTQf9yWSOX7ts17grLgTeBxk+733amGe8Bh0Bppqb+bkV7uj9+D4RdU1oIzE
DwyqWmSNhm6PJ7m72AF0r+j2L063cnQ5VGq9wqASzeCk6A23wGQZvH7Lb9+6xtP7eFwDq+3oHaR/
MBKE2wLK+3aLYRyW8wBCZSYOc404nfb+xgs5K0B1CdmEawVlHClmcIKsg9hyuGUYZj+by5f/tba7
/rMY97+02XK+9tX76BZUdcfqHWkIJXx3s8MHPCI4zdb4PN0CxXSUl52so+m5A3SQKfg7V8y8QUVe
1unaRjAp2cXZ8lXQDlsGx2WgsfYy5s3jr+Vk6rEzceBcHo1xVkeP4+cT54tJ283mDXy+bU675RyJ
w6bpG4B/POJ8DftqEjXc9sRmZcpZ8G2MzzoVOQJgSz7FirYT4wRcFJs9uSewNngWcU2UNdUkuL1L
7DKX8Q19nsb+b7TDC+ApVRbRDkhCrFbsDf2K6nYVyuyIbydLjLKRoGvkcB0ZuISsgFfuO/vK5FW8
Xj2LJkjKSIeiMGOneLi7K9tSgP1J5Oc8QvxKULJj04/pE+e5GoQIbbjzjc0JeImwo1JscsfScFj8
fdpF8tGIMmx2MFg3P3geFsSK2/SaNBHBrpgdSqsOvKcCVOtuqX/EAx0pNpBdYioJAE6jYTOp9iDv
5iEyfMybpZC4gXcHRJbWgSduftWembaT0XoR3YHsYLsz2kKm7gTKNYyIHcPZgUZK76VBv7lp+HU2
0QVXnRNaKrBvJwZK03hpVOj37+QTp5yzu5JVwZO/1z1QNJpjsrMZejJVWqYCWHnLyux/NWPFY74Q
bvn7cLw/ii5S0yrETrB7c/s00g0cNs4PqHYWyYJt4XPX7ZvOYWqeRLaWryecECTwI3u9aOmoY+8M
L4cmJ26qlxCh8a7l1lDdxaRzIic6f8q86NA9X9AjADPVJLhkkcTKMyGz1l0KARpyGwmK0yu8+pBk
aEUGoo+LmO+SFnW7Y8y60GySEPGPTN3YJE2MSHYrcD+Sybaz6XUpKjA1GSaxQsAIObfJQgtmShZk
Z1sOB2XOaC7AfEed+Dh9nTkH2VEW2dzoRudWCZtX15y4r6/DBIATaAPv4p2tfwQKzU6S9CeOg3b7
wyJ3b2PwZ0d36Wo6mujeSK8ohP3orIeIOhREZdSbGmfxYV5FewIOH+QmUspElLNEAFNUK0yjQXQk
jnGwq/EDE5y2I6vGQ2ApDvUhqmzvLOkjeov/vjxspcdeKGJcfnlrr8hLogrRL+dQa8FaSPRufkxJ
1Zl3YdDd5AeknhxEMX1p7AfJIQVOg9i/CWmryfJHgnCiLFKbSZuuqLa08xembS1DdkS9/Iq8gbYI
yGWe3RTxUu39kKDx3fdtMegjMMlSweSSdQcBDJ1Am4Ygfn44HCq0VHLOrxdydfwCYRuMr6XBECQe
A3GzeI1xqBz2m9nXS3G/5nXlcfZxybP95CZk2s9e7L4W4y7+Yn334+OUSa+cSeJ25ZRuTE98Un3p
ZYZw4sKMu/krIHWgk9YpqDBuYlx5/XlelXdcvEj+mdOgtPjKHvdAfTK8zhuqG2qGM2+41QYj1A2v
mcV+4b5WKzqUuixulu7mIPJtukMAQ30D643G5VWHmtuZQEbrrSrvFLEYt0GYcECjwqdyKwrZZ6Mu
KImJsslMqSpyshK0ZBGB5U6OfY/adEnMhm9R/PDgJBawyOm3W7a5QPXQ+Nozq+rxue7Fpy/Q2voS
tKwxXhDq4PQlRz6qlSz9PSOe4bMyO4+3EyfFm8k+YXS1rcTgES02Lkh9KwMnHGiyaKxLIEQGQk2c
AzkzwBG/AORKLtu2sVEIHuMndWY95BRmBVs5PgkpsBi2TFT7D/+BI4Aspfz8WAteMV4mY1hjoexu
5tDf2WwVuD2/G/CAqXmmmJ57mz50BsnyqOEzvKL7mLp8xkDES7CTx98Ed2LGRvghJQBT+8aSqMdB
DMHRO0i6vRTPOCqmtSQyTA6UpVDN4sEDgRvIst107ddRuKXEI2lL6RA+HQ1uMKSAfYfmCr9nxSAx
qWm85YyY7OGAkJLQNip8bFt7X+Gcn7gtq6cTBZg6dowepz51v8JsY71ba85eDYHolaC0xE0yR6RL
hXNV/AeJdwz4ncCByiK8rsnCcDF0y8mIfPTcYCB2yWySBgujHRlzEuf0pjhX3gxzSEm45ENsO7wn
liI/KUdqXPqn/BI+lPBOZkL1AOEBsxUsAzjpjNS6krjWOJsx3BJoYqzg+DfAwNx5FhRo2Dt3PjVn
OJkOqhsYbUejqSW0u/09PlFmTjcksB6zn3Dbii61WFRROrHp2Ep1GNhF7QEiDeRasHA1uzedNqDH
cTohA1ThDuC1XLfEJ/Nw87EVPxzoxlgKYOG0xOJCbEopam6Sv60xnpLw7h2EAXYuLdmVi0GYUPE4
0FnEDwdb7W7HYrid0QWHxC6BzA42pGhxb9DV7COo2t1eF/cSbJTVyMytS6wOOzq/B/252+HldDCq
uENRvMePE8x00BPElHu4FycHT3FQev+h2os7k1jZ+g6u6usBokrLOQ0HpxKoRSqIbvHgBDaqNoKU
wI4tCTYyQef2OcR9gRLFEHu8pV5npuuhx3okbdxLKufaDI0TTYBNLSkSN8zbn+JioNkkKz41+/sj
OC9WS7tlGGDAxNSs2Wq4s2uei0U427QC9UybW2g0wziWu+2re2x6pmyAmwppTOX+P5LOY0lxIAii
X0QEwgi4qtXyBuHhQuCtcEK4r99Xs5e1Mwy0uqursrIyj4PWfvGKOnVa69SWHU6UrvSf9h0B8iBf
zDM6mWfnQ2X6hbZPOggaeHzq3zVtZ2/DvUQvdhA3g0l5hXEW6sj4mjUNu4O0AU17BAoZRUNG22rg
ttlcV/oT+jgIuUfG1ykhpNwK74PC6ht5+/yrXhX3VG4apQMEGJk3twzrKHovi+UuBT/3ULg4axM4
IHe+dX1sh82Duu2sYe50dv7jHPa3oJYlg5qkgMRloUlfvfmXW8dqDe9NZZw9enx2882Sz8MHLlKL
xt5ePKwjjJPN46NB7TMcCabIwVhDntrc2v/4xdC5HeyR8bfNH8eX5zFnFNR6ZUmrcE7To1ebO7Wo
avrnR1STePauqAI1fMO6zDCzwFH9xBz+8Jnl7GI6VUBhAKNfGC5hk9+hfy1A0GAYjqj2BdHr0MvK
EVpyX2/3heoAtsMIE1f19xs/MPYT7zfduSutj3c1Rmvk206bdwcA5fnnALVXptXoWDXD1sVeT4W4
Pr38NMYWpDT5xEW1502lMTYNawz+w0KoCFVKRCWNbc0xkII/HS0latCrQmwc5+FrpotooV/ZMym7
EM6sI+ZgtxiXHT4cfYbDeE1n85zhHgZ0ONdXQ9Pnp0fm0fP0Xq7nrQ1/cvFBCzES4xuy69j2jtkx
BlF8S1soSb4OaKNJbxOCweai5g3X6+9WCHdq3f/EwVCeA5uAHb821mvvzsBR16N5hgjP6DO9eyXN
FR5sZxT0kRlprgXZ7EufJIqAhCKBjhZDEyje2XJW6Ct4fBQg+zMAu/QnrKzihDu7/6HLw1+EPPUz
LFhzlG5VK8m72H9aVYB9EXFJaGOJ3Zwqu16QVY9qqxo/Jxn2OfWqX60pQfhLL+tLn7AbIPDBIdZE
kgZ0Z1lyAlLwMK3g5aLEtdWBGQYJklJ1Vflayf3iBAiMcqJzpjL72b10Mho9R/Rkh/l6uP1WCQHN
af+pvP7ezW5q6xnTzkE6h/YuRZTo7jXtYYBqWm6r5LZYJA/yHxMNYOTksFD+lhbptnuKmWsYAQE+
GW2RHN1edbkJ4T9X7SEE6D5hnpJ6OmwtEkpO67pitDiScemTn8M6VcOAlaaZv1AkxNMLb5jfExWw
XfgwMrFbpLSJqs74PSW1Ure7Sgo/CEzPtgsg68zrJ1CisM91pK2orssMwZfpedRCxiKs8bCPcRa8
B3uL9lgJAYUFVF9bjy+hJjK3RYgwg0IA9UngHJtOBJIXaJlNs1M/QJyLJkzWh5LsQbmpMF5lheis
X2lhnXcgCSTXtAVX9KO+truC8NEbR1FQN61hIMJOQkcqR8Bno1EGUv5w8cczFfs3UJHhckHFw+mx
h6xe0hrxUnh/qZtLe5G7ASanZGQ290n/A1f77kcvlJy2rN88FakQY3TAo1BNy0jTRMydPnLj5eDB
hKFHGzF7L7cF39qBsulW8T4AVpdkoGnZ28uQFIoospUGzUOFHh0oOT4Fr3R1kstPTTlBwfCaNjz6
cyrgYg0S/XaQUxGr60Rx/PLxmoW4uVcb7cizf6m7X98Uh5Z7PxgWPo6jCbYaWUktodS05bYRz9xj
U+TcLHQi2faVboten6qGH3AG/sBgVkbFsfUCtvZzIRav7/WXq89UbcJm1T6s8DqMkWDkGHNXi0cn
wEh4YeCL9ii9bg6hi4SKY0VFx3KTZMjP4KbXv3jIVU3NOGdAjei6Q72d7nF/n/WHAeq7og/zcTkQ
D33JqiF6Jw5Gn7OCFnUAD5vm2ZR2rm5SXgJf2ISFClfvOWiAIgtK3FZTjuP0sUB91TqBzhK6cUAM
3gyBHmVQArISGkRe0A7VHX3N1gXHBGmLeHdD0QGssAB8Hue1oW86NMfcvT1cGPhHjYKiwxvIO05g
NCxW5ggD0logwwQ2bbiPUUd+MFrTRNyPi2Quj/xa0qvgyfOq2OMW7i1oXcWldLEgHdG0ua3z4qlR
yZhGojQjWpl0SiXW5cs6HJxxH0lL0oWHe86Gv5hd1NwHe40ybwU3x4u6kjKc1Paa0p5Hr9zi3AWy
uzMkdbxq0iFtsm7fhGseSASfda7ujleB8bi9ESfZYEnrSyDm1BfhejeG0/Bx4lldMD5cggZnnC5c
Zk/aEPD0EcClrup3wv6Zitbo06ICKtjl9h2zhNHPAbH96RlA4ru3LIf+C+IkRlM96dc5y5c/Q54X
vENfOUqfVfjrP6cG82hNzsH54ZUN5+XcHt7kk6J4Qe5WJY6QZnE03mNmIO5LY2p0D1xeVN26bBOO
5dkLTaO99LwWHdK2KlUdNhvcmb0Pht5Ay3VQ33eNffd2cPO9asy+aL7taSy9o2dLX95QMQLcAcQW
BXMNgsAQkg4vG2VXjdcRG9Zv9QGXvVG4c24NaZvZ/aHS8KacfDLWAdnfzlqjYtTvky4tgrZQVGin
tRDQ/6zgmcl77H82iJ98sQ8hbHfDNy9D5EOhmgEURFk8NdXVFdrbc4ubhfihvL9w87KrLRswSG5Z
L0naK63U1paoN6mkdjUIw9E2IGTx1OWOdPcu/BDeDUZLEHV51NMtRdqXn4fxs4L7iboIMRjI5pwk
ZB2Zyk4w1LLduFSHua6Z9ps3vj4ZRJRRR4j7UDYy9EvFTftjEWnfjiHZcnmzG+NmA0UT54oRasPH
I5F2CeenH2BQkvD+0Z7XV6ENw3BoWb+jVYzX/ccOQgxMHqrQ+WZ9FDuo6Ta7epcVedOBhna5E+ol
B/Rq6+Y2gVrwjEk81t+WBRtxy+2RVV82vAe9hj5ENHlyzI56u22iVUqlMYXEi8INY7eqmruPfe+F
J/bDuVH1MU/AkFdE6jur6hoV59315zgWjaWlLDybH9rE14VBcXdv0Za4lepXi64UHKv22W7CInpQ
kTGfYVAUPukrOliEJWY1eLfHqAtrmFTHqIFN57JJ4tf+pE0koGnwgNgRniYj3Bfp1TwmGHRTJBFz
H8pYcCGqNd+ELCY/EdwoLoJruI8hVBPo8E/apSw8Dqo1/fuo28dqmcTox50wp4Vz2d+HyeFFCXT1
q20/2XtDIukNrVwFVxaesYGjQExI77N1K9TiOP+Ag05k6MABbwHShz3qsEGgOKCgfCLXQI153msY
+h2y09sk2KDXpidWvvvsQNCR41Hvjqj4M5tMarH3ykc8pfbn5sJzmDjPNfDlprsoryYV32sraYKG
QYRYNAbfZBXTsTROH2OIxgkpHYE2Zlcl2lwNIVbAMnlmAYpJbwsC41v4idDpPDWswK/iz5ya+tAj
z6MVXuOcZp4KkJQvmViiXvjdLHbG1mu99H52IYx8hkjRhQYVMrZoKF23J/veEQm8T4CelVAaJWpI
QEIUn1p2xE9Ca4eEtQX9B07XokVG9V2RzCpva2cNOI0c6n5z08+J78HR8PXVnz4e1rhtcbSgEfX7
23VYRXsk9AKPovqhoPzdYQeS7yDvl1Rt2gDcZ2Ad1n4xPaGO9HLh7YgDM3nWdNycRV+0lXdcJijL
XcAbJde77ZxFDaRxO+wjmLatWcMpF57mznhAVOG9lH1J/Zsuyd/qQJc5il4ao+Ckkul6Nn4Goj3f
sbu0OMbVK6kDexsHjFyRG5B3ajgpGpr+J73qxtc7MS5qjWh3QBDeIXo+u7hbuxLZUFevI4hdJaHz
3scAQH0H1EHDS8ZNxf7wmrRJQkM4MR360qBAdBUJ+pMUlxj6eu/RvpseJxALwzZzWEKwdVo0oyZI
nI9wngT7H10on46C9o6ulB/eWS/OP+t8UOxu4W7N56r2En84uqV2owddCsJfJ6RTJNAIEDINdSD8
N9Hnj4pe7NhAWf2tSDqBQx9OLbMnxais+kDeJnxDrpuPWyNL+CQwwPD4gqbqQL/h1jTowE4KLdVn
JQIY6ZNjPizKgdbUy7L3t9dGLz10TkFqKocOLR+IKw4d3WNsNOx9w2r3OMwUU7DvEjFUDihG3rya
qRFFBomthELq2zlCznrjf8Sxdbdc/LwQzUb1HkGQR0gK+sjHbsKQfLNKW7bKYxbALlOjCZOPTWfn
8WU+rd48eZtklvRJcb98b1uEFlDjcZMDyq71KM+OnJst2+US4xzHpQDTjOalfkW/F0QPQaHicIsC
f2CSvlmNcZGyvWC48XxyuCQ0XmbnNd3kPSp6GCgslpc11ywr+R9wMocVOMDvcfYUlTgAQDK1jl0s
pQhb42XPT2eTYWNegZ4N1b5OVaSLu8v7Y9HP1KQA2awPszsvHFd4BtjdsQUXjAi8DB6kjNU46QuC
NTMNMjxt6gz45AAcc97caCs42xHZk8XIQ4cspkn7cIw/Fck/4jnSKSZiPJkxAlu66YJFkfJrS/HO
pSu0da5OSM0VV97cOTJWogbLG6d/58LPSq41xknbHIo/OuF69EIfMpwYeHhU5woIiwyh3wdt+toi
pNsXglzNSk4NohapJTDOYtHcnrE450Qn5KCwFJlzAPgv/4C6ecbnPEv+JwVvWFuCNzjmlbGIN+v0
R26VXjeoLhFmdEVSk+FQjBUpgTYt5pxUGW7zlFNCJWRTBNs3O2zHQDG4B3zs18s6d/dlgFMk7On1
DhrD2f+OOpwWkg0FNRoiLwhLPn5OeaArnPfQ0t3ekKYn61tUqdxeMZWKR9sifjA00X46mJXQxzKH
2frtHVISDvCElvrF76c61HVrA7cSNPbtdExlgIxjMq0eMzABhYZvQCPiYYNLufHNqYd32Mo03fZd
xv805ogQHikFJRAIhW3PFTSE+TTHhItP1j/Z6Nu8ecU8ZS+vv70JA4O1o39i8s0/g46xIw+kmm9S
vtOygkn8FYyBrLnqBTuF9gL+Vjh+qEgjjUTVe4BAhXzfGvZmyPTHlp/3tqoXzHNOV3sksEJfLWpA
Z0GFzuLoF5TRq+HUb4rAr7y2roDnQ6J6o3wOZerh7JK3giTlUdYH4E6fBbSU9XBHv9liCADQjCYX
DJ959hF6h+zW96LOCAeCFe4TVivDWYeQWDZ3yd1pP8JFXkP4bCsQfIjofUg96todSvFIvu8hyEqc
BYP77WyoQ5xQB6ISngsp0+NH/wK6XtuS+8TFKA6p1pnnwp8im0xOIvaKzOnPezpvdZ6DNXxIHfwy
Dw80r1h7EgQotTt7RPk6mXPuqkh3Ag1Wbyof2ZPmgOS80yRrlEdzDRkkYH7GM/6K6L/8d0sMvI/X
COKT6rrFVOsFABxXfOmpg/92HqPpvM9lpcFPAHRO3EYeoeNvmWQiorqNDfE9w6CcMsYacTaeJOMH
p497CGUWdLTNq7AofjuKKQR2R8bba1owRDp9/oAuytI88Q+SAe9zhRACZnIgsbBqzQQXny54ZDWE
Tew0PBKzODi37aQ5op5rBnuSl7ano+9Ztgo5KYnVX8ktid7R/6qdSdCUhim56xb+KPudWMEFdW7I
ulV8ZYYm4Jdo9d1gSOpm1zgSEo+SZ2NpUnEajx4PeCLy5FjhomrEABSfdNKcfLXzTRhKZbS1+XKK
oXAtyp5Myo4wZN3HAET9Q/r2tut8ue6wqdS6oCVD3SdCvjSRZMaOgUKRPfbpZFah2EHP4iDCB4tn
tvBiTTdmdh4LrY/V5KhtjhjPDYTlI9XiZFR7Mbpp7LhPwwwJx6AaeURNM+FERny33FJwdLCdnVQa
3gv0qRvLcAFcIqY8YIegF3zjeqtgYEICMGcIxj0q/EyYjeGy5xt9UmfgWIghqBw5cByEnpvOTuRj
8hDJo8j3mf76y1DulBYPB8tQIjwuG7gN0GbtsSjwG+iK7KhEpEM5KGjZPOgdCa+GGircR5jJPpQ5
pNcygaQoDRJ2EuniDQD7GJ2uSR2asdl0IGpJ1ODRnOmlX7hKfXT66f0uZciyM1dt+IWV1t84G+Kj
afViV8bl7Nn0yw1MMzyGDjSabvOwpdF1fAbVIrjbT2v1x2CFcni0aSz9ID5UenSaYKSiRYAc1E2b
dhd3o57Pf6OoV+Hvc8ctQHYfWLwgZdXtPsJNU4+/qy4+eeq87Cj+gDPWAdnF8UZm908KYeegRWPx
juVRJLVhPk0SV0OoXTaT1dzREQk4Inex0ogmMtrRO8z49TbedF/KihqTiHdSNSz2C/W7SXt27xjj
Xq+7itxAo+mc0Bp1dw2r0VStr10w6NuOIIwwTMSSQsGkbwx1aH0wYeJBtI2fVQvfQUMjc9Dwe/u+
UGjvGYM9L+vJz6ADu3t7tYrVbDuVxE/fLt3nl9XdVWjRQmnZ0Hx255jn9WTCDY/J9I8MaUayclgZ
2bSaGc7F8qbvRlHziw4Za725NlABOw2bHducdvQbR1razC+KPWO5Cw66TVqEO42Cw/Jk4afS477C
rcmDVx+yAxLktF39Tf5Wmx6bSigG9KaZvmGKlu7nGHBxMIeX+QbbyOCcnl5eRRu0RexD9AAdYJ63
x2u3dlZxn0E1Hvtp3U5pzFCEtlaEzwkEUogU41a86vZ6jAe0vCUffFMwZ+wPlumTcF2OaOF+4GfA
aZf389fidWD1sL5dSGHv5PHCnhu7ZvXCMJU9HZ+G+BAbzga2tVDDRFiy3ab1+Qt/Xhs3I9v/HsP6
lYYytB5p8N8vPeZb+ZwmFTRYTYO1r/a5FJVqs1dcuJ8XL0KxJqInZo2pLeoPtHJzNDVvcELZ1cMa
rfbPuCUzaJ9xb+Ue/HHDxg+HJZ8Xdq276ZBPcXb+3sig7bd6LR4rT98iPGZugz90wYgGtO3rXNAM
bNt7OimUZFf7NsYrDVk0JsOd06aibmFnwVgggd6SmXwIKR90BwYD8kGm1KHkDHLO3qZBmojs5KpJ
6Qw9WY8rm+7BdRnlp8+LSD1a3vrxR9/YHAmuO0WDv7HzBvBCYc7JSCVj/vMtw1/CXBa6bIU5arAs
Hqh7vkFu6rSsHlRZ+0IQHz+ZnoIaA8jF4BGFAswLwtML/0IHjQEmQrOrS7Oe/cq358pfViyns5rN
hD/bYXTR5Vj+1Gekoy46mjV/A4+EDWdQoJ9XBfOcZygTjox0E05h+lI8M6K/J1OgiW36b2DRIw//
2Iatyx70m8mc/6g2iKb0h0ma0YbELjEd1MPyj7xAX5l6YS6z9jJkZ3Z5Uz8+p9/Du0y7BM/BzuIp
sRgpVM7rNreobxCDBt/g5NP5sImDMPaRcXrpq8o3Oym+2MYpw3yYQ+mlA9djgGe5TGW8XTyxEWzY
mO+AFE+O2AErszv7mv8p3DcvaxWsdI61O/4FTXLK8kJJ8owehfeM4Ga6RVI70FOnGttDBuJW4/Rd
d5xCuMfzQUsjwTCA37bDWRQ+44LzxVHlcYSIbNrkkE9/xlJgCruB3wx2jjFoxHfBq/j4917LYQ5T
YBFhBz9Dhg+Qr2CNIPDOvovT3+di5gGecAYZMmM0C/ovx6Vt+yYGoC/YpLZfYEvJ8YZge9fQTUlb
mk78s8seAn+O88PXBthpv9or3uGtqcnstrPrguzM/UwuP5Le/UsGFqm8w3jC2lhlcus+Ijq4mPkl
jEmreVvNLuwnqr1DK4RoXN+5Zi3rwJeCXSBcpd2HMZkaLqdcTOxs95Cd+0e7dDuhcJBJJeMJjTCI
YoIFSzbV2NLPxQuzZd8wIWrZcnWL6zxZCK2SZiq/lQuUIk6jElGF+M6HuGgyyZmQJOrjgRhk/A0E
I0K/+EzO/mlESQl1bw5N7RLBaDt8NS2P7zZPWntdhXAN8YNwbIX30Yf/OA7QMIDvar6Zs2cq568I
heL8w4a+Ba3iAHv5gjW0Na8JHm3AghUu8FWyfTBinKvfF6g8Yh25pdl+1Wz3HcyeXrE4d4sFtmi8
mMlythGqu7rHi5A5/PaXp22OZuWiYjUW0D5Eg6NxptJexAwYo0rizWiVw8g4TknCGVs88z6vQYo2
BO9Ixkh46jBq4TVPSCRE2VTUbCbxucu4EY+17sD5YB4TAn66pKhBdQGOzpgLTaRRxNnk/5NYMfHH
ILlTuhCS0YSoqHfXQjLk2a1D36NwgCaFZEfKCuwWaOtPYQUlp1HLqhSauVBW1Fouf8IVYcv3CKr4
gPtwRg9ZekHmipWyqntFiTdJzy8Gygv1WR4RcNEyeQDR8Eej7S8TI2Zs2mtLjlFM2jO5m0yaI+Mv
JEeGcCF0MDN/2CukC6pc4rzbQc+Um5U/cGxJ2OoywUkzfDKpkHY/bGaqmE0aQvGfkjYjfngEaAZ1
FnQQdO9CcplRq3RWE0Y0GVKqdL31DfAH4kGHgV7MmD2RJOhwF5AnIMYlEwW+LOeXk8BBgqLPSPSa
y9sdMJrhMKyEKLHtEFoPQhIEqGKv1AJh8ZPJMF4OhHvFic4mdy1pWrSQh7Ane+ztKA3PCjFQ3C+Y
lRAl6cFgGU9GxtttDoBzZDSXXJfADqyLNYbBiDw0wCcoU7YuKZHu4CkhQ219JqBlqrHqwruBNiiY
w4RslwFZUEtN8Ww1Kdo9T1UtBY5Wr+sLO2jdTmzJimuuTAS1VmzzNrRXOY9MNMspYyV8ZnqQmxk0
dPPFI/gO+Qs+Pjw57pKXx0dkRIaHKPmJIN1Sm4DuQNSW5BdQgTb29g8wMxCqYQcUpLLK7x0Cv3er
ssoIfrAbR48VVIYO4jUFAMvt41S48nmeYCqUTs/o3QpnaenuZj5JGZRdoDfI5aKxzKj8BGUAmV65
i8K2LTJgQ4benDqQZ6T7Gdl2yPmgpsWthWWqcWNOnqTotAn4KnbiMXfyDruWIX/zBmItcFb5UwLg
AJhJ2Eof3QECB7HYOBQ/DjIoz8dn37ag5st4DKcGyhxvjq38Z2bCSv747rvObOnNHxygkeyu/ya/
8Yy1oZKiQsN45l59CGnn1YWzd+kzw4aCZAJYQlE+oL6QOSB4ozmJLdS+VKba2HOgmKHt1UCFoINk
oz/13/twAJiROvEukfljHBviDGBrmXkXGAnC1byHwG8x74zdilXOUfanXNOka94AGZbOKja4orU5
cHvQ+EkPOwyGEmZi6t9jg/a5e24g/LOf9dctfCZpnAC/3PD5eIfr72sEby8DjobegPmHHLg7WGM2
asRMc0y4QQ6ADpNQeL88OEap31hK9pZ2fPRHI+kqUr6pMOSB8jbBG8xxVZgE9JoAm/Tw0Qtw8dge
GfCky22vZVdxzQr3mkH+yewTzZAY4QOKzgb/jMd7dvMvA443z3DXmxW9hspltgsdnu6qC4o+Rv+o
lz4MGL9lj02F2wqXqkNLJkeo5E6YEnpnr/dkuI9N78cNRg/9AaMJ6GxIq6kV7V0AQd4up5SGrUBH
T6c02byIPuULGJUETCYOkNHDJNsfdLjlZyV99AM3yqtgB7ODSDfgFaEKZBNQbxVG4Ik0zCbf5RIx
Iob4Gl8LH4rRzyaHqp3ZfykVDUGIFBhfsdR8oyH1oYg7ZGb3NPS77QGlFLTTT5AfYWRU93YCZqAe
+PYUe20EOrkB8i90tDouu9YU+tpCa+qfpu5SxQHjL/6ww8UUmoZ4SivY1u5BkU6CYfmsAGZq/mmI
i7TXoqy7WCZ8Xnyo7LEGwJA+GhCuiytQRM33GRNHvsK1fbUpbI5O7t6elAJoQz1J7S+jF9VkPYb5
6AwwAUmR93Oh0prpaZ62Tt5iD1nDqg2oZ02I3GxWaaWJBmBMQeGhAk8NSX7u+0XmDz5egzSJB2b0
mM6EklHE6Zf1Gsx9cnU02EmKvfZgtWJxvuArAW8UooqOah9HdBevfgR/jnYZhl7gb7rl0q34EEWn
dE8fID6CN/arS5qyEf3bcT1rUHy5Poxhf7UxfpbLP6sAkpIVPXJYoadbnGcDphAsDvTvCYU4V913
ibwXognXO3GUO4VPZXUlEUanCh3pPbzByNhGqx2cDS3eP8TKjfu09iP5yDePwbmwR2hOfSzge5s8
lpkdGuFcmUwaspfqglmLbBouBexgEVNb7jy2+FE0xWIEDToWVy3ZZ84SQcS4UHjSaiQaMwieDvzj
0ki42TtZZLlSFL2sOlOuOUOMhCIJRnxpSD8PYj7XNaM3e8jG1IncGcebPUCoxN84TlEAKQ4YbfUb
gwplUwWrseXgExLRmr1Nt1uPb3rcQ82EUi700Te640bRUmTJ8tZhH+/lEupQDulWMh/sBD1Q1Yd+
fVXXYgv5y1Po8BWQkgunnhGULxTlN2GnvUbwkBgDODNxOGcFRGqtvZi1t4aNPlGT7s1OxhXlJ52U
0QEwOURjn2TE9/25t4Hi2/t2eZ7lk+2tYMh8r9a+oxL43BT/PQaQSAxkKBD1Dt8XCly3qVt1Bn2u
D3+6gJIWYFTdl3PIzp2v86P7RMls1Z2WNvt+P+Yz76zlXg3I6IWTfGUVcQl7Bl0UmVrw1kS7C4AG
fCNX3ylLf7YMt1sZdaPc54yqYlKZRdOvnRw90xFLKLgmb5geFSP+wBCZYrasbiPWIsGOqa6D+4AW
3J4dLaauzObiuqdRo8C9O3kExlAdCloIf9DPewLZ6urjENaI+OATDkYvEZqLuGR9Fovdz6k5dV4D
HgmXbPC70s3CtijvJhdEAZpqARVtHtKdPNZcqL57FZmwQqxnrotVDi5c16d32Ky70UfhInuX/25g
73rqUA0yzPHZjsfMlnb0Yec9Lx7QVvPbwyse7slG6O4tHAfs35ioendpjSPv2sDhnjqqPlcGrPhh
UdlK3Uep/sVmumHjfsltKq06klrGzydoyNnNMMV2riqhFv0y6n9fRHsG/HUXnqcMcQc50wZphWIn
Huxm7HEOXtGxjlBzT9bqMGzQbLZqANPDCs8SG3W+W6DEMnv5pKdmYLbwfhShpvqSOx7tJRlzJnfH
3WKGUtXjxqQBmILgpG2XmyF1zD8vHRCBJRcXOCDtsZpFO4WypUVtfEObR5Gpytjm8oteh2Rq3YtP
pbRXh0XDfTT0OTpGc7iH6K4wailc3aNvznJGW6tca6wAMZI0gqRrPhyRYN1AuHZIIDjkrrHcQMtl
nVWSwaZmyhsQ6hi6XE88Zhg4L8gCgR1KOiko21Hyoctn7QdcePMNujZV1HKIP4HPme35S9S4MEQ6
OJflH1azG3JgPQY2nmOiNSMtEo9Sc7QcXONBmS1RU4QbUfYIXUCVeJEErm859yAl38S88uvoVZfo
r0oSGL6CiMCoE8NOJyZA+AqYBNNH+CBazW1GIlSXDWZ82aFAPrQqBBQ9G0FkQgt6OPicJMyIwavB
Mw5Q4zVGeRLxcDpmc04ie4tFKHTxhpvRdsHwP/acJpx6Qe/f6xeTgiKxT7wkV0TlUXpAhf6snnYH
BnzWtPNTDAO5aX+fQ4gP9FzRukEUst6/6w+UZSPi16czPwY7+FD978s+tQYlZj3CgqET9+tB0h5+
j6oGwQZGBzYWGDwxtP0OEPOBkwPRntmpZp1ODBPy9Dr5N1D4vU+68+GpidnGNVxfqB3imOynqieQ
nl4oQ/JoHwA+Fto7uCzWTpBnqLNalgOwrUmmSmbFRNpHlOzuUg5TidVGtNOXfqvgRAgu1PNj+sAz
JPxlrgp2eTBglKcxSpcMslrn9R/OQFct13NxtiuZIS30cxVPqNggqkzi+NbddydxPbVn4BaKze/c
1ZLdTfkcX+E+1bnHygWz6OeLWnYso/D/KIyxqBPxUa+kluu/hrzQBoNnYQ3xsofOBlinAnp+opTx
RvLaEvcaDLERX+ntVNA/zvpBcupCDwm23pr0uPRGHSgNDi8IDxddgqydhKTqzxXTE1TeTokfKUxJ
VOZJ4YWlWcAhoaifZusX6w5ZjL5d0x/FL1+yQmkdzjlWFSvc7tJshDUxc8ck3V/SwdgOd3tecW/Y
JiPLaZ5TyqL/ySIugU9gJanU7aG+IWN+/qymnYHAxLSkUK2lhKap8n1LqiNI3BzpaJ+HQ1x5M/DC
tRZDduN4kqY1uPpkw4OKEieJfSI5KXUKAUBilG91sdCA2nv0yL64zu4ZqpxZ6R7tHhQLh/8FsR3y
A9JfVGbpKQAyRtl00A7mbgmWBAjjo2wOmq7RTultqmnPx5SPq7tr+m6jpjZczxQk4GDw8CQMIi2H
Hjh0P/R3MUB2cet5WdpFw4D0icw7RYBBZryFVcBAOVaDlT6NnhSki9yzy5QrXwzw+KX8Bh+40fWk
bSKMd9G2AfCy/MNGJATnI5RkP/LZnToDsdScP/rIacFmOhCN7PkWQsjhrKsxwOjXJJYeGLNTSCma
zCvwYn904AV1irSCIEfySBUJfjSpr8Q8KR0IdpgCHDkjTBcwdnUZDnz3KAqkg8VTng8psxyJ4YyL
8+ycWzedQa8nnDIQm560M/fnQC3M1vQA814tLvreWcj3XT7pYywXT0HKOB/xABpvWiK5e9AIy3XC
ZcOU+hzNpothAxCwpmL3AXZSU2UCr0VkR/nHiVS7hWlPHoK8AaTFR8CYB7rLVV23L3ZzvFx+XkBT
DNafWfeKJan3pt7rdjGyuVrjpwXI6j9SH5D9BSg/Jvyatus4Vd2S9p1vLNlWVMGl+91QCiMpwgUL
IjT3afjVbmSKbm8ekYS+wEybicVLydwUOmO6qQHVPbeVI7haSE4vWprmmtRdfhI7dwJGz+haN2pb
7ieruwzbrfiyJuKdAsC2I8yzn2wH7jn0UWRgrcIVD9pdvK1Dx6JhJcHc9wHpOSfTlOh1SVMHPFL6
yNeFoFJANgEDcBK+ept97sMeJZrNeR7UKzNizsRuz1rWjSZKCrIlL0T1MB+8megMoug0aJLbtK3x
3Gsc7MiFpe5+1yhtvCzgIlAJE01R9gWjgXVOtMs8BBwMW9pFvc2hpF2UK5oWf60I9GUpFRuj5YHr
jRvQRZq3l9NxI/2LN5wUOmukfzg4tDn3JK7ES3otc2t2QwqADYegcW9zGdO3ojjiCq//J7RDlrSe
FU4InUaRIEabpsz8TpVylNYHn+jovPgZNIaa+hDV0nGj0NyJ7ALuQwrK/uPhFtQowSX9irMIUmCc
lEUH9UPm5lgh6qxSymsBRmIpCL5Ef+eHPB2ryiuNx/WAuuWvd4kUP/XXwbV66azukHLdDE3NR+RL
nUp63Nt2+IJMVwVom8LwGIGNgcwZZCafPsOyY6kPIlwR/0hRmmnbK/d0z3WnN0s/lQgGUJ4DDPV6
rraKyOpuanBYurtYtsFezWS49r1Il6j6EnP7yNkrN2q6UmHkXzpw9OTGuFSDoExqWQ5Qki79njk1
uxdqAx4H22uQLmOyAAkCP6SZJX/B38C6wm5HkqY1WANEgk3Pnl0eU3vKq/XIFl/WRmayiU8dwMPR
Yyp1IHv1wM//bCMLERdkQGKHUXABm+KlJKT0ejbtLvOb7PEeDZLSLV3Qb44D5ZHLETgCoEvhtTFc
cALqpqZ2nyF1E5jx7GSStPBIULjp+XNnPM59PHHrVBKcIhGv3X3VIJe7m+22787Aimmt0epCyJNJ
DoDmhnLKIWPKvAqMq6d/8C4H+xNR0dEH4tiXvE3SA6k5n5yQTqHNhzVh9u9OhtHxMviZ4I6Wkb5W
xEAXPSIHgTFYRYdUJNnCTr/gWsVLFqPNnddQtUWZoGYLAOrZMAv7zOnAVZBGCvEshGwjSwNQ3qkR
ajG85tm06Xnq8m11CU5iqklNdKA2Q5z5o17ib0a/lS1GyainGnV5nUTcNo7pbzYM1HPSgNTkepP+
UNnWtzb9Snls3GmxtAuvq+uEYEJ5L700kp5cg0L+FJ0IubDNqb+LGn02EITCJ5frGUde4Akph2UK
FKu0Od1qgtrmBdhgGyCay7k0sq6qUcxqNaeIB/eO/p5XzbBQdXuv8oc6EwP9P3pdrujF7LKDd/Lq
3j2uJE/vePFapLl5bBjKWD4wETHV7pVeG4wiRJe0bbcQcfiEh+xaD6+mOvZ3ZtLm95XhCK9h7z4d
0z15b6JtS41vPO98mAc/vzF6x8YBrl3/wHx75eAUUBkXee+6kNqDK/bSraNPzt2IYMnBk2K1ReVG
cNYVcpITZTBjwF2mhMe5ex/+Hu7Fqem5+2LKn8lf++LQgWxsgUfRBj/Ee/oRDx+yDJf1HTetmqoF
qIYG7eRAifeDIXvVSPWG9ejR/+yt6xcpAQGPJMK3bTMC+9GHQK4KmCXeyW34n/AMVZyYY9JpRZut
bl+DQe6el7sZwg10PlCibDHojYIShNVzr+I2s9ZNXRbncP+PpPNaUhWLwvATUUUOt5IxYG7tG6vt
gIgIkgSefj7O3MzUqZrp0+Jm7bX+tC5OJR3oYlrqHdXUlvwEsgyFModB4qN+ZhsTJUTFSzMxuqgU
rFXma5PVAJFKD1RbAtilEfEZC4YMfCSjXbmqk/k6nSHqi8u2L6IMOUpsos+8BQXTvTnrxZmx6qbk
/cmDzK7zmBluqFiM9UDdoEBCyQ+nj01kcnUslcSX8t/GGR+S9vEseUMkzDNaR4iE2biv0yjTCbVc
pXNaZ20uuwXxmVZMeOZq9F6TgVMnIWrq76YyTpjdMHsPgQGEw/fMBLMUXWipuem/4Q3KSTqH7joc
T8WW9vJZ7svwGmoZT1i23+7jtUyLlTi4yuCpgkuyW01OEYUlBR78rXZdQK2hcZ3MozR1Hox8/WmG
avheA2kN9K10k0ymx5tA6bfml/dM7yP1LIdyrPOcjHmNcEXb3q8Eg3JrgX+i/0yTmYUPXf9hjZFv
7kr3t4oxC1iOskrc6wigz9oXrDU+Uc1uRr3V6aNTYVZOaGB/IQoAyRGsYb/0zKPojrRgOvj1XNjW
3JlZ0G4ZdpJmm1sfenMVXRYSuwO+UlSoyuLpTLk0E6tsucQJPO5RNVD1CW9dv1Y8CzwCDxcUxH6h
Taz0Q/OtnEB38YRr4r+2HV/sk7A7dE624f47TMTxSjMjdVF0cbS64BIZFFfAzTvkAQ0ZLVxjTYIg
NYrr5S+hHDuD/3RYdvMseIaNN2IuJyKRV1RwqzVRFC1J1ny7YvRo/OLv7Yo0t/NiBMS+OzxjYVsR
0cMyCjd+M6qPiP8UaYLXEh5X6vZ0X4hNdv3su3Z697FqptQq8lEuUUdPgmCK6VjhYVqALxdpEsGU
QSo5F+eabDuY6Li/kRCPC71bJ5+WXfGtS950vlk56Um7LFsWfNiRbNlbQx7IlEVezZNQwbpCy5gf
dCpe8SfEmgc/SgwC0U7AQtgQM0j5W+UIMVD4YUABQLosBudtgrqaAZ8ZHSXVrDrKnuh0296/K163
0QTsEk4RD/joUflTC3iqqBac7JfXTt+N6NPTlFidw63/ROJRiH/rMvioBZJ0sPxz1Gj+jHb2JBbW
Ot6ZPHiE987THsssWwPmVUoAXlMZk7CqAhNFkjLOtWfI6MFzfiP550J5FEGWrep3+LpFb6ZZwVGw
td18+YBUon2HJl8gjUyGbcNLFK/+1BavadR6ggXBrg2l1xrI2IiP7WCDoiQNCnM91v5LhKtDG4CW
QS78mwWc8ooNesYaA3l4q5e6sh873wJBHjyijJvEJ8xaa+3ufki/CqpDeazHEILbmL40rrlmUZph
Ru3Ff/sl281PS/qAodilTAOJXpP5hGy12SVFsIkJ6bZsg8fBVONc8zFDlS6NpqDZvYABh98Z1TUq
aatxyiSYP5Aflv4N+QraCFjo4g9Ovz3SBsqJp6jXuzWlXpCAQOIHmWiYAeyE1mRFMle3kLzbZeYQ
fkDMryFE1aKEaUEWK0Hx6MVRVLGSjuuL6AtUtcfsNQZt9N4k4kzpQhS46EYWRes1BEBfJuhF0cOW
yzDm8/CRJczHq/bYrGlmlvSLHaoHimI6TYWoHx5nnu1HH8hfXLYVygjbXDR/F/Iwknk1iZsRP0Qj
49eRMwvSrq77gK1f+9ayBWKW6CsYi/6MJ0/DWOPtpKzCnNlGXJ4NPAn8hWyi+EgQsJiIMsg9Np1y
ummmVs3n8RHvOvhWUD3tJ96S7ZF2njlPtkvQEux1RMZc/DL3ssTTJtpWC7j8ST8cvpJnhIwHFd9l
UX/S53+UfIrczQI9smLEf983H4HjxQWpem+GyCrOxjyJyviJLtWlDKrjsqylmYzNEekuG0AeARqK
dEUIkNPuWPFHas+aOLGT/FeulbkuzJ475e69Mxa4J+DY6ZubgC5pPox2t34txfMYCHhLnNonC+N1
oJklZF479dQVzbvvubNbsh/sXnPLi3/x85WEqgNnFOl131kaYiIUPRaz3wPj+7EXTf7rN8lGS06W
3hzy1numR6MNL1pkGmdJWVl7Fr+EUyzB/Cb/vm52Yq1w6Il+MS+8yyknxhS8LEZdIkdo7hGso1E5
p4aj9mBgiH974iUK02t5x5XgtpTWyUd6fMgoBKrQaY+8SIJMYRYCA3novHbFv94hh5H0eVv6uHtP
zS8hjubEPrEBWnGI5OfQ7dKv5G5fO4TAxcd9qRSL9qqAaFCZJPhi5VTi0lxIziuq7eEwhajdvjGC
eToXZgDNOHpN6tD9kko+fUcDlk+7mVKLh22vUI8WWhVwX5ifDFK3zv3D/60uslgIxRWHlNy30gzG
RdlRclyOOC0JVBHGKbYs7zXZ4ZrFgMYTkHP/nZOy5TPsDH9SnAC2Vc692vSceTzlp2Yu73L0ALQe
qz4YQ+YDVngeadji4tCkkJFplAckZ80bdNrg2FHyeVkDYhwyX7CL5XTZXNad5IKc3wmF+e1YCMDz
ghXs3RdpZzV0DTJRC5hnRE9Scbi9Lp1xGB+L8UfdGg5KZ1KPNFt42jXqCe+5NBssiABxoB886z3h
8pcvakaRE5BekgsV0EA9MGs65pLwK5ZNbTD9cjH8mq5Z+urDFfY4WXlLM0JnLm7+kWYnmQbYGDwg
X01zq/AlBhZZ/r/GnB0ZyEQuoXl+Axqsa44fV8ztPReqiFt7IJMVvhb+dk/glLLIv/gCyBEjKyzP
HdXajVjH+il4PV3d968vM8qJuP16fY5zpFPZJ8nE+pfY20zfeebLEBnlYhCOysvVEYXN09GdQj/3
JdElsgvjRq4RgZRyaK1EjNUf8l5NnOkdhIZPgpqyXan+K/XLeYk8dpn7IxlJ+hE4Cq4bLyq+Dc4/
xT28EfSEFkxfZW5BzAWU8Y5yia1Q+qEzl+5+yjTMtzDgQ0lBmGzt4+ah0xvnwsrC3EZLglwBZUSA
qmFfeSI4OEDX932fzKdbTWm4hacZ+dK7PQtYnqG2J4ucnl9eitEku5IWsj5j4KB4PfxkI6wKv9nR
y0yPFU8Hu5+smjaghkU/Javhz/Cu5nqIZf2a7lnX0EbFWZ8PO1gSGPAm6gK6n/jmZcLk1z48VmaM
uy1mbpQ1JrGh8NKC/b39XFvCdlfuuMpJjVe243uhhuV8BBpfFXe/atc8YZh2sdv0pscUcIvHAKfm
vFHWJnWYPgSm9qg+fOzoN3dCDZ/f4oZM4yXXNnVxmpSZUrxs/sDfhvwdXR9ZLEvNHU6DQ6LArvlN
PNwA9mintr5G/TtlU3HKhrs7fYpuLUzqRkYAlohQhg/Zp4m0DD3xD7NXwJWIGAC2HwUJ2hlgd/nl
KTt1k9GhH8HUeaL5r7Zt6PcO6HbMmWUs+UuMj5d/OYPLKD1TaxKBo2gOCEX/wU8XNZsRWNv0br03
fAZhlMwGqW4Ek5m+SXTJ24FMQNEyxSHvzfPLV2YjtpmU4lKxCURYIWUOClqq4AngadAJzfLl9XUU
jMMDRi7x0201mbTpMsw/GDGNuNMfNdLpEwHivrjoa5YzCN59XBG8x3WqMI78XB4scp3VkHey3S8S
GgUuitcxl31LeMwE6lA/F3P3/e+SQhhri34zKaQYhEwCp27OG37oxYilMTb6FeJBBJ8J+zH1SdrD
yXXyDWDA231FxdN/fY0Qe0AKqsuzdRWmKiaxIOPU/hs4/rggVSlsbswWTvoI0jwyp2svdRVQNJWN
6+U6tQCYUVQuCS96hrzBRETJrmBR75/5go/lyFMgWYGLjSQv/3aeXm2mG09le7qreBfNe56zDXuv
cBETZTgc7vv3Xz7aANojIoLc0VS3fvoJ0hNAlmBguewBjeyoR3dz1vHWR4+E1pBwPESlVQcCJo0O
7Omrtyc4Ck03JuDfVxIKiDO6WOns5uLQ7esLZTPIs2T/xs9aRH3AnDEG6YYtVelj3eTLPHMrks5g
hpmNLDc5TPlYoAn9tYZPzfkqN0/PqPDDR/09zjJuteb9+2LWbGOp8y7lgd9OVZ1RCbSX/1aZJ2B6
ZVpuTBq9bRFFQCOC/dZYs9tdJ77bYSxnLxMH+NqHiEdJN72RD46I695GCqI8PSe/fS72zv2UHPqP
mnjzKTOy3AmsCjuMYUFeGYcvTphyl+pBGb0aSS4agTIQvm6De6fvcO0kvFczbYIcpvn1gA0D0BTc
TQEvbWZirPjJJQDYSRABJ+d3C7ZZfVBfEUEQRUgmUDWXFcfcA3js2tVDBYfvWvsV3TxmiYeBw8LI
USF9KXaOK4RDxBiETpyIOM1jae+H5n7LuMJtviSA4orcUZr5SOcWjNX9ZWHSao3B9JXNOuY1Dtdp
iFQiZ4svRgzmXzIvp3GHVhwehckWHvLzV3V75pKRdcnkFUWTanipSyH/Q7qpcFJ5Q+ZdiGE1Etco
NxZs98/lKM2f7GLjmGafjJc/E8auB8LyPu9cHVAQ+/RijVzSv/1p0QMN4Ln5yvdqnC4Myy6egHLa
FjC+ZVvftufX6Z1ml8y4MxBM8ICjuyeSDzhptfig7FT/Z1NohniMRO+LGk1FseXT22tIXiAr/6cb
SM6C1u0NW2HvPNsSQvlJ7OvwzTivDZTyiTfJbeNT+Oop0W+Xi59I+a+KN9LfAnHa6U8HQkMZ8DOX
5GT/wkp3JArHO1DqSQXts1wEAdRdmBeQORE4irgJTEUn8Swc71mgDYRYzd9OTuzraYyGH+6JJiDG
vbwmXCdgJyXIQZRu1k9O/uDzXjWotAHNX+542VRP722Bj6SKX1kM1Te3YQlJNbV0ih7kE12jsi3l
YDV7K9AND5SgHhwTnTDDF5JWk4SExS0sqln6x0Cjf1Jw1U1VOfrTJ0frXfxa46oYA/1AVA+pj0Hl
Yc8CySMQo/Gieo4b9hkafKsNGBpjFofCa2hJvNv+Uto6vmlSoCxCZm2TjB67JP7B9LUTh7jYFjZ7
jJzUvuYr9Gg0IbJD/d6/2NBIvwEv4RHD7Ms0tT9vO90+Y2GVLAsGLWuWhCiLx+B26nctBDpdnif+
VYvk2D29uzxTvntUPz0vw8XDhkHM7Q4bckIP9zcdG2rk+QlXNb79HhYTC8ktZhxSlxDfRgM1PIYt
EJXgSMgxx60+yxkz+MKPiuxkgN4trgWuGiFoJpQIdzEkAnhSCTyULJ5HhdygS7DPQb+cmlSzi+RP
t1bu0zowEEzLtoIpRGeICFf0mnkR3TX7aKAy6a/pEmh/8ZjL3xLe7tXFKwTUOs9tERMYNoHOyDth
IkfwmJdv2e3pNgIDhY91OTEfROHuzL3kZ7ldcsjj8euc4qzStvlvGkn0qypTRqyt6hN2qxliMeZp
KEgqEuVIW+TH5PpAp/et+mgLEwTAW52xiqtKrL7HRU6Z+L59dcK6dhKf1Vx/VkxT/axD4/sSQfva
77O0aU8onPjE6GsTl77H7yiA1rKi/pB9qc4AWr75pAtjTnPPJzKWDAAG3bE/VA7qq7nqVMXavETk
DBikS8w0nx+on0jTG0AYJsIJzBl9Ubao0fcS6jErTRu3dO7qM7cQ/NvoGuBbMsw1Le70Uqvuuwos
1BpILRBXzhvizmc5cwqTB3HGvuDTIrnibWZAENYnRq6vTvcehds/gvfite9IpENdAarqiN/5IllQ
cLYXTthwoBXZ3h0uYDe1CZUmedljXvU1xHerlqMqowSUZ/fD33mI03AA3GfHw0ylTdJFD1UfW2MB
+5Z3PyfL6X6zb6u8dlunWwVY2WdZSLW+f7Dd4Qw2nxhYjO4liZoRJUyJUFatb+7mR2DzjV3SXH/C
ibIUu+NuaL+ud8dcKP5Z2Aw5Mc/ffvsJ/HxGNknw5s1wHlA73t2X3qi9nLe19G/syeH8L1OwQfP3
5og7a0lC1K8+W3Blk/rZ0knYl52EE2LBJQNhTH95/xZsxjQuxAdLHPttbfmvcCBAMsTpN6/B9tuF
BNVMNyWh5vHkmnHVl4ZZXpDGM1M2FaYmaWYdnmnYEciwNvJAbvdPMGPm52dwb/ltUFsLP4p0KFhe
xYHoF/IbWoY9s1rpPtS4+WC3Ro/ZAJBFvJpN/G5iEBA8EwLoigeZIM8ZKKAYspUvjFtZCC5cOWft
YmOqE0/IJy/T3TujxpLp+3xsGgaqsj8+2RKRrbX+x9J8BQDuk4UIvwNEeqcGBllP0kl48Z4K00qN
AnALx48eta72TdwgBvUxZLyncN3QOehfOppLn9RmvnEyD/+lVsvcB905YfRIPqfMX5xKDKiSh1Kf
zTF+MucC4KAHkzsHxyfS84iY0QMKowls5W4G/KCWOk94WXEp/vJby1HpmWs+y03gB3IBbRmiYgZg
rmg/LylaE4LPL0+FewMbIRx/raYoF9czUTlS8a6KBZMyxfBCpzzPQJFb9pqurH5Wgwmtp42cb59S
OqNBKo6y/9oyTV9TnmeCuKN7OSm7L5KNIgeCNaHFaouwEeaK7bb83BhUrKUKl7hCaaZl3or0nISJ
AvczXfPC7M4cWXlt7Y6SXy9qlgmQ05yHtZMSUYx18lVMkGZ3TZIQyct9V/+iQEUDRisw/Sa6sFBY
LCk7CR1ENRvIWZ5ogm4Pzvb+Q7Qnk3T6pQNJuHchSvS5dYlIw4kqAEXWwIZsY/y5+y1iItQe3BWJ
o0bQP2poIC/qYTnNmGUz5AM7E0/98rmmH1fW43JbQ0xYX9lBmmMjDfPFefwDdp4lm1j1H4snOpOy
dvS/x0//cwm/43vhYOHyRdVRIZdrjXzY8LUaJrO3xm7Bt836u524IB0Ug/pWWqfXgnABbUcikPol
4BN26XeTaHjyvioql5y+NtwyQOApHNUMGesoRWnir7rBLcu1DELzR/99gaPHOEXdrB22bJU5ok98
hGvMuM3RbKero3bUPFYxhBo74XLi579xnS7z3ydcqMALjw8LueHKu1boh/qAr4xXNnr7w5srTMWw
aOAsZuEJKNAMNtIDUw4pyPgFv18+Jt2THIpdiFSORfCyTucwziV0jQgw6BKGWf9zjxEE/T4u3mu5
/S7WSjTEVK9LKIYmAwSSIjFMIS/YnIzAe4glFJ78To5sON2OhRySDXWNXg1ezhaC15e2AMC8luxM
6NH0yeRmK1H+gzAJtfhIxAEiV42dyzdgUuM0kvM7vByk01k41a6x9l6dX0UiWq3odR5Q2Yz2i0AX
D7KUTVB7+rtbEV7C8u2Npve8ciU9u/vEaNwnqpY+UrrFa6P7bvUFnYt1j6zDkJ+RBGdoEtBTV/jn
uzhx6dcfX7TzPMHfBM1DT2Bqa2chhAQZUDHq1xIqM2pTpPQsBhgDkUPqmcjsMJeRVbvMaWXfex3v
ty+sn4WXOAWV6Wyu8l3+3djNSPCnZ/EVUcWlNUkBmry5Z6G1USLebDMu0lmV/+lcAa3g6Y09YhM0
kEfKdDm06r+MME379/yAsLLs34l+LfxpHVF5heGAa6qFKVWicrmckpC8WymiD4qLMFuna/NUc0PQ
FNAiQq9okfSn/HHmyi/9lK6xP1fHZD3+XbAEgkhHqJDzPWE/vStBh+Ve6aeOSD5hteyWMuI8hYTN
ivgLfMRB4ZEqs8x3t0j8yGJ2/KDJMz/KqIhTwhIzb/hQQJVB9jKPQhwaju6y6WROfsLKCK21tX4s
zS370O6EQOAeIY/sQAROS3/EAsmUZL10oiSkwitlr8yc2gQg9R7q/AnDaGArXkmEe3u9y1MlYsxT
0CdHAzcuWYEvMBm0HauMK1919RZuxesIYMSKfG7PEmb3ZCHvbn/SRtlwCeKscCtX+OwihMGPeRVw
79ZnhMuBzFuFHHUvnx+1LZ+Fyja2elh9GCv1rK7LwukAc4DJF/qCBRHyT016CSyoYYuxHKtxtjA+
NRbaIkYQDn00efMtv1yVK8ZNNvssLuiP8lA8WZt68a/NQaOtkBZJnNb+FqiwYaM7LEaXIYrIQiHU
QmI2YCqJFvZvbh03fg5BdnMLr9okp2bTxtWnOlfnzTKLk7hcinP5I989N1WkLrqV9JWf7WoLaBsJ
0fhV78djBeF7Mk+lPutzh0eW7WGg19Ujkk88T/A41HQ09MPs/jWcZGDR79sxpQ2z7MuCyWNpbEEY
SrpneS0AeWUHboiEjulXXlNsdiSF0FU/PwxgiDV8uxo+Pu7X27Xjz2gdumjc4H5H4z5yrjhrHr/y
rCOMsnBER4gomLKX/uT727Zd6CczhhiDxTqaZMQvH3PdqSY5xV5ZyeG0hgNvZ6h7pnebNyvds+jT
rM39S0PtJRF6yrcwbjLU6TTEx2KfUt5uq/uKRE5cIQ3u9cFR7HtwENDCExPnV8vy11rffy+8Ywfh
5+ELhJ5rP9ZCCh8nafc4pX/PU3kSffMAPFueLgfR15fgw/XfjcLwnR1T3IrJUdqh82XA0UC62ll1
6r5L/rfH6RWMZ+OnuA4oDomaXN4OMpM+Ti9S0rX3tCM72T1+k91TncL00ni4JuSKXQUkj3PrnE5B
b0/Apmv78TgYayNkXtMcmYWw+TxhObIWDxErOGhQF9mXED/3+p/8QrXBXhi2OtQwUMVm2lSUuiX7
2GHH6iWhIfWhNOlnnzuUeojGsMohFlLJUUDusYetUqNmoZ0Y+CbJgek/w/cfWyp4rf7uYXpMjsPm
cXri1BS3aj11TipwaDmT+bq3BUL/i/MmrmpKIEniu6+dXx+Wo5GrAWl15477l7YjhKlDBkge5zGK
4HwnzgXg5c5g1/Pdt8KUYjIE7XX6EZQMgOqQdM+1iOR0Lm8FaOrnqTox/cqUxO+2XqRPKkaQa5Em
hBJZoNRptXDUZ8jjNCA7S1cT5696Zdqj4RopbhNkhP6bFoq+dphdcpfuTs0Ju4FdMi331DAV+YTz
bSYDJ1HCLO8z2xXHhG+SgmU9F4KXXs08EPiF6uBHRIpfTxslyZ8ZKU+w1lciby4uigNfODfEUbcO
T8e6BK2IjZmUHeHuwlszhtk5WCOCI3JHQUwK+7khXTyDpiNyO8TlzfM0beWgN3Qis+ENMPTybtZc
6J1O27Qder84U68vUj14ObwHTx0sXwIoZ2AB+hA2LwA1YJSW5qN6ONxEWZjdHEGfC34dMj9Ibv/y
6rB15NMDW269yC8MZG1Yg9u4zeqdOmzBICwP7oZBmTIyuoworTP+weUvFAJAbp81pbNHKdR5RO4m
NiG6lulWQ9QW4WDO3mVgQbX/NqRdERaJHsdlXfzhcajyK+ya+kHKepskhAeDvgHpevxzmBGy22Vz
hrP0E5CU4zvcAkmy07ebaGy23PQIx3sfPJKAl+7Kxpt7XL+D8XpDss8el+Wjnl9gTGB43ssxSDYs
iEOr0MHB4PIm1D1gpTD6DziHLX/J5CegsiEFY3PDAI6IYhKI6OPCNiUxbkomgrsRoZ0UoXuWeQG4
wOS/0VvWItmvh5tma0YaTtIFeDr8zZZYqJ5h13mPHYKW+hZBB0jt6hYTPsKKVHeqV5fvDDX4XtkQ
OjWse8Rnc4gfu5mLXVAxE90CEkn4gFb/zRazS3IUSX6vZi/qgLFJjeB+zLjHhyAnHRX9BIOBP0z5
MkgE8+asre6cSQj2A9KGXl9aagwHTPxJmq66ZiVLHmW8ltgGvVKq3Y0jfpbEmT8SuCG72AjaZb8b
+LpD9ixMe+7AXpnqymaGiitNXJRGOuPIle7EyOfMm/kCMOH5dAdxJTtlVLZOS97llvRPSBtyhXsn
Fz/MCxGss0yYl4e7Sw43ylUqJhdCHr/6Y39otiWaFjO0QDyWfREIMHOBxjohrGEE1w52bgSt86Hx
8p+EznkgXAHticvgsrh9gAraKan+QYeExn+nK+XmMdROOvlxxrqhzH82K9FwQWRAWum3ibzb8a3B
4GmSW3Rhri+mZxZOurFJNuKVGBEvkOSftL1l3CNtMn/UUGBwl73XTwEZle14C5209dV2lgt+p/oG
rB/XDUi7Laygj2DbkYUcngVtHxCZ5HKVWn8vzVaBozVUFARM/3U2nXFP06zNO+RtwsPvh/ClfBsH
4R7R9Fc5eKdU+nm3AwybluSYhcfOpEkYdHPMLuC8xl3peozvHcM7ejrmW9J3fcbDrfh9Y7wD51ds
FVqrOtLf8n1ltfvCX/12SjHgkrw5vNRsr5j9MrAwYmrTAFQZM3iYFMBr06MGhU0ZZvrDHiSnGsCf
bRFYlqmKSgzUcWrvyHX1OF8YS25+Xwz1/WWvrtXQ/NHX+hmyHVJNuVY3sp/A9UG8Ge7QbF8bXHhn
mZgXBzgY+SSmxWE9ILWfxH7gTPQQrD2CJk7x5HrSsaZzhD7BMpjY9U/VO7XsSNXs+ZeE49bAE3gG
aJb3eoVoeiRKVnKEpbFp6CQZiEPtU+NGwUbOdigLyoB/OtL2/qfGhLhtuqgDHHMRcjJ+VvN02XaA
7TArDhSMsOL05FRznhVGkeClzu4CIOc4Varit2aDNYD1niFpcHVfZYEb/BWXsRZkEbrvACbucFmj
MyTI9sMyJgads1gcJPSjKdc1//dnW1I1EkgIE+CvQrH3PW6SRRM96YdKl1njxFdifaHTm5my/UCc
JmCApTY74GJTK+wLy8a1PscIl8D9+ODeiwTW6pmkhfiGT16hyRaFKQXntbg9+ccjh0yRCEP+NnyZ
mNHqK1mboINU6iO1BM/na9EuEvsLnw4kKsOftdbWd7CdlYFC4XA76PSzgRBWhzymswRTmuIz6btk
D9Aeae+O/bhTRtrNTz/Auph6iWDFvXE2Qq5ApgjuT2OtGO5lVX+Y29e1nt9/7wftfP99LKlwIC40
SZ9W4SEmkGlZJhph86bp3pfsFNAdgWS4F1SANpPRxbG66+EOEdIpEjFu+xwtAkmfBiwOLxEiW31r
dWHNjE8F4HDPqmKL1sbqlqnx+Sy23FKFEZW63XCBP2S7OqiWJzGDA/HFjGAxaqqrtTccmSuKlDhi
X7vBNyUbuDFzVEi5zO0I9Q4SLKFb2QM5RTAUKqCEOJTxZtKU18D+KM0OJlMMwyBRUqmjy24DjHsL
MmPJB1RZaejzKM0y4vIdmo+++srQHNxmSbGZtld03Mon2WNufX/DCpH8dTBnHHw1FsQldgdhDPrU
HnZi8PzVCPLrI2tdeNPazTaUUxJyhY1EE6h579ZnRIBm6a5C1LC1kuhJ5+31gC/wLTApSjFP9yYy
GPepzcdVcqC8aGrYch/KXgYAxTGB5YHwvfsyrnvX+jIb5FhfxkENBxaybIzcN8gcZDIikt6/+2hl
NrfIGCKxCMbMn4L/CFV8XwmcP1icV3jslM/ijiImWVFG7ciftUOX8CU6VqjSC1Paf03+Haqfau4D
pfvCnMyMOwemYCdA46OsOb8b97kyEagsRMv/eq6yH3HB/PN0qXvqgqToZnMBJ8YFsGQOuTkP9/7L
9/lGdREb59pkfTHxDm4NE/vbik752xCp950gPKucHkwFukY27dqYGzKDFATi6GSy3/MjO5t4mUkN
HCJL69Yy6WKJPSzLEDXQ4/2BZqOO+ve0/WsKQ5yCEvvYCi44gNCTQnvIs5tCUSMtSMJjYX5iQxS3
Vrs3xHl12aJ3gOeUd+31eejpgPRVpZPXBf7AKeRcA1O5Z/nBUpzyxuqUFX+NoszMdIP6CJwL7Swd
YsstiUUAMwx2BFmb3RL3Uq/KxqHDR20jEpbFC+UjA0C2N8DWQ1yQ//zZ0EVuDTxtlS+5l9Pji6mR
nxGir2VLWPDWP5+I7O+bgqFfX4FIA5vzlm2GXb5OsOntIdQmkNSTCQe0Sc9V4RQf26ZbqF7SRjqI
qmJznZwvP4jx8aJTKUF85L2xVMwVzQZVJYI7oLPgfXlw7/cR69pofZVu+2qCd8jrzoI0/4eOaSnZ
DaqTRaa5MjDrXljf7cRweOZi0PXE0egsMiMwtJ7/L9WFqMtqr4dAmCJnWJwl/ikILBQC0fzPLpQ6
LBWsGeTroG/ncd0Lr/6gwb9HzWurQIwgn0J/QWHhkYc6iN0reJh+pnqPRTvE9/fOQFMkR6+X3aD+
gm8wwuGvPharkdvhq1Y9volLFhnopxTJeRMoeXHZEoXZbHNJQySgjRGaG8YWJJ9SVB8FEtRqSP+w
Um0ijF98pU9X4lxW3jO8rYfjuBhvK17ilpbHFapwiICKy5O6abNA5FZvDwy1aDY/O9kRpQ1lUzk1
ZsifmtFrc6c/dd6d7YlIC3uPekswe1gSyOUwL1BOZ8JP/mJNCVt4MnMm9FGjEfvMb1+RxYL30ziy
En7z8MW5ZNlJ5vVoAxfgUU8Eh4QfMLG+yMNUS5d3YM3urC11vYVBXXFgn98Ypmv3slTw7hLVPWDS
FQFfoEKn6mXa3GbcXNWR1Aw98fMfaWm9Z5ftRYkHgrPe38LCdOsPxGPImDiv2VwDSyfHmBlZnRm9
/6TKL18xD+xYQCFSd2+b+xCRX2++/KdPezrt5qvnlAGCfFaXXZLwwYFOQJZEUJKnHGhshyITef47
tUxUB377JFIQ/N1thV6/YOYk0fUjoyMD9EKxoIN9T8kSSQSDQP4YCQ2Q4xga6EkM2KabY1Veqhy5
pgG3AGWS23RL45OQ9yP9F0u6EEOHAM8vVsqiOdDzT0UMJOi5r3xnvGfFNTFnf6tyS6gAf6wJ3BzC
+8N9HN7dUUmiS7YRQMFfEA8YhE3KEQj+R/mbxd0hOwlKNH6qNGgM4W+G3u0LymlBiKjXfqf0+Bpp
j5ft4/p+ehdYjTHOwyffBpFtKSCNEJatZ2zVp62tdEfdZxeub9ZV2fKTDQv7SQatbdQ9t8Tk2VFU
30R9AMCWuApWa/nYfotGCKGzM8f1TQzg+9j9eupcOFojlIb4Ibgv1HrqsWVjJYo/Y86yI36rFz3F
OqUlB+e2aYQ+Xo4sbNJFktIQtQ7Acj7+R9J5LTeqbGH4iagiSYhbmgwC5eAblWQrgQJKBD39/np2
7ZpTnjm2JUHTvda//uAbyvKGS9gF7h5SbgkG9tNjHXX5G6ETeV345mmJMTkHzUgWnIK628ggSDS/
1Lcd1OSAb7RhZawkjwaY+xy1k0JnlM0M42UifKTNvO1M4B7T76phWwk4fX1X4vwBcqNeaPXmcGMY
T8B0JwmJ0MDqHp7f+VVNmEK+Ezq2Ggtarg+7e/hCpTN9/WIGyih3wORpxEelHIu+i25qPoPHx4s/
pbg3gbm7d2mpe3Uv05e3lno8MtTVbWgV7tmK71XcvxDcdyn9zzNRfOycuf+qvP0vjlMwTSM6nv3a
zHCM7Xq5SmQCPMGH0NPLvtm43bIuvTLv71h9FCThZlm6V/+hphsmQHr4gXe3Ea+zf5kT/0CssU9d
9D3HKtHbJFZ5sDXt0UYPn3w4JgdWzkECj71nhTeiXCjLldgoWXKpSqnyWD8pwMsyel9+NmObbOOc
sDqqML+EG4YyAYLeHTZid4JrO3ok34bQVYcz+/pBDUQ80GfJ61yoUqnaeDu3PUVZmX9gjXWiG8R4
10tP6rCluCNkMgdOpfl9AwmWzKXeY5UR3aLvF5mZ27iPszCYaDvfRbmC7QR5DzdamSQw2AFTk19B
LsAEMjuABU7s0B0hd7B/P1044YAJUBgwEL+FKrwsfD8vww19xeMHm/h7m55fSc8c6ROzCjYbZqqf
4eYJZIPYnVq1LX3rlD3fgXFBdLE5DmEhlHhCQq6YXs2gLOL+XM/U1UdzDaLSKdmYu6u/9HgtgwZq
842j0kf1PDxRqrM4jxqXLvD1CotMh5f+GFL1Pz64mHwIg0H636E7mB5vuf2DWoOZeczI/ZU+Zav7
iYz5LWYMgjPCHgDYxzFUsC2Z+WtlMXTVlvX1b2N4FWRSDUURD97wCx09u231FQ162ROdOWLfeJOP
CGRcWTN1ZD+T6hZpRH4BKWRclR+WOFP9N+cNc6NXBI1KW7xJ+2VjQVlWxTaTZdulcOwN8us3LBf1
rxKyYv/sdUMsEMlg+2+fHF/nTRpb6RLEB+xqR6QB+RWYf2ySgsVO+KOQFIQVSE6+wrQogy/YzwrQ
+dAwQxrX3vGS8h70IzzeGaXGi5kIc/ncYDA5fMaf2VvNrRv+TARdKcHm93somJ5Rb9z8VqyfAtSo
iTmDWFFKN+OdOE1ijXAufxXhS4sZQJsIV24pKOKl/RdBY/pNfPu9csDsvpw0rkFrv6b16JkuqVjP
Inns9EKc5hVJnWrwJY0BUgM1C0gN1O0u4AF4AXlOMCRni/AKFHYhpvkQp41RE3IIg6WqDtUI9QrY
0dnVMIBpkOJCvqAw4qCHCFH+PL+5dmgoDy3OkK94kXkbWQtrS/4i9l77FycykRlnQDrIJTfqdrfc
lWoA1+nzHX4fLsZ3GyBhWJ7MoIHSYBf9yyjUXPOZ3KCPSWjCqfshB0YyoFSbEQl4OINcpW2uZ8rM
Bm5g0PNs4gssrceqpl+k2HGPSLzuo2ZwcVWAht5j+Npk5nHIc/F6onhpH2ERbTZe9RGQPEuEHB1F
3RHXfqrqzn0CNzNqauOuyIkyqZTwtmE+tng2CMG0ntDNwL5OegyymrBuQESFvhtAwfrHUdSZi0Sn
SB3rD7/n2ukH49o1lePp59qbg1Busl4Pa6botWwLOONuq0TXd0Yzk1BsNEvujEyJBG22oZMZ+fWc
m+WQgIPNnaXs2YZnnDJcAnSZi3P3EtZAz/6TwgPqSXsdyiAriyn4HFIJahe0EUWMNUneoF6NrgmR
cGuu2fAOjMn0DUMOjyL9+vRhBb4ODCA0rwvMHym3A9LWBvPHgbimc9b7gnQ71k66A8uIW75h3K5x
fCK9i+Pt6BoRAT8YoFMBLK9I6VYw9N/rtwLRx2O2gf2eTHiCkAYKb1koTeprXn6H1IiQ5tlM50X6
ZW7S9yDDzRh8ztFIUo8GaB2dxGWugZX7fflGeuSeIGh+2CQ9GGZ6+iSEyJg8NmRw0ySNBlDa+sj9
6LLgZbjXIn4QeIhHnGPlYDRU8yex+dGR4jXYFLho6szrqLtlr1j/aa8TUhNoYW6/bU8A26uqp9XT
bpA93lsT0OTl8xCG8l4RaPSibQIZkYk01IUfmrRnqnzFd9v/XRp9dwBKCR3s5oEBYydjO29Km493
ZCy37K/3ttdw+MAZ1UcAiOeh+YcDr6z3Vk9Ive1Pj+gh2Mi0IEJFRtsTkI9A316+HilCm/SGxjXA
Vgpwi+Y4tIWJM8yKJJZUReXMHmqM+9PXw2UgQ85pejbdy84ibqpwaz0qzlR2DrSf2lPo+WmVAW+a
5I4LTocGRUpCzVN2X1lDQLteJxrNRZYLl+E7qd8jlaEDjyuOCxcCktbfItTQVgyi29UN2oPJZvXb
f3nnmSaus3Zx/jvPPt9R74dxezPqoQEDDQ/a6SO7Zn2MspHIoK3mkkJEBhRu8yfF7sP9xqQuPy4/
1eFoYk4aXlMb+sg/qJoGDqdpajBn83CbNkMMqhVjWQwOex/ua99Vm+S78fgsxsV98bLdCAnvHQlF
AiOQepPL+PLs+RV4qVxZRmBNLnCACd+DCXEtFq+aOCrXhg1UMDsQt46WekKzqkP9mFJX980/wBJa
hzNe/2fvU044PovWbVId1z9MyjRy3LZKfKUmNEX5pviX1eb2xdnqv7Dj6k/vxOf5kEmYhnzBTTYv
GMLuh6rcpmTrXJrO48i0dm21OLcJYL0xporG1JpYu1v88RnJgKhW8Nz+Hr7creUATE/gtwGgHUdA
klATIQ+Yqy/TmpfTPeMzXdfA3dBkCRCsgAPtPW+zjSHek86xmR/S0Cp3AeS8gb9QzNmRFfc104ak
8GwmtCKPaT+77enBueVKRo4QQXTPCePhM6iGtzVDcuSw7/ZPLJ7kHYCyInUk4A5nEchtvUVRIWoL
n7gzfz2oLderjxPg8HToBeIdnOGr7lBO0QyqO9laWYsb3MrZURzFp0b/SC4rIFMLt6UXXiB5JFUm
iQtf2i0k9djwUlfBh7okDVlyyFhePMffEaMsLD0gK7KFrS/h3b1PqXenRH6NdXe7NcRlq/xgGqWN
Wc4VCi/sHHzYXGVwFRowNjaM/NldEuj0EBxOpymUUGygWvzh7i10mz70Qv6ESLtv6z63snVbc4ER
5CXa4Kjz9e1pvUEAA7izOfQ2wI6cos4b/6xSgPH3doA9WCDhXlFVYQXI5bbEisUteHwxex3J+XMv
Rc6QpcOO3K/ruIDuBv9/VvQ8oj8o/a6t+x3sngCzd54qxB3n8ZEmJEf3Q0xtI51bQMpb+Dn1rAk+
DAPPbvfDSMzUfYxA8OHp9YL7/o7uwzEmdFUvJTLPGZuRugkRQNHfnKVCZH1lJIanDGzuAWR4KjGo
a5idgucxSIMG/pyi70JBIKf4u/u4ht6o7O6xtYmuFrpgccHzB+j++XU7y9ubcLyaVDmHFu4GlXhf
0OvHJ9ga8N5jI+aQdgaleIx0adbAS70wWK7mb2oSaWkENmbAjzl5t87nvIXA3Jnr3gpFiYoCHkh8
W3IADNAvYYEeA7zDOWIs1wNmRhQNJDvUkmaC61cNMnOCC07NQG8HKgoLp8YRkqkRzegEAdv+g1qn
SY/4MYLoD9zAnH1QUtMAbykEUpgvgQSxT15s78FoqaU3UwDQB45Fv49UuY/Yp6hNW+gYpc9zpiqw
JnF2I/8rRFITMLrnoCHYjxxFdWaaQlGgE8FGOJt7KLYfxqXHnNPoTvgJlpzwdtSoJfovoxBXGebV
36gCFVrcIOA/MqgiN/qtHJQeUhm7KLatU9X1mJfhv8MEEXSffgc7S/KLidgCSfIg0hACwwfZ29WE
+bdiuHBv/EvpqngL9IfKMTzeI2v92Q0+fou7Ua35L1CqjGhAPLOxSfFOlU8zp6EVvqUAiSfmw06f
CfOqsYb9s69XsW6EhVQACvs8LSDoPLObJW4/z7kNnsKzf1/f64DAbdkwUI2edc9cNrnGhfLOPDbY
HSFPM2YWIrA7VP9vXJKOBEnSgcPEHgdnqW1dGCtNVE34OBH8H990PLMmrG2tkZ1hzyX6Y8UAfjIL
7SGAC+urqwDbeXJ3ZpTewCQcdW+3MAPtPdpvRqVsukWEsRHuX7C9HchXj2OIwT/sOMa5TBxHxfaY
PnB/Fd+IVstmvIYBgRLISa9URTYjhnsqgynjt8s5wi9qUD9FWsEk6HvwiG6vBMCH4x0EEL+CiKmh
gZAMkiZKIqjw0ws8PzZsEwY3D5lJBB9yIh/9mCadTTam27AjS0ehLs/atz/37PiRntEoHyfWeQmx
BcQgL1sB2waa+eGGHArfOvedDeCjeAD+czUfzMxZOwZ934CuYaB3ZEuEIaYC8TMp5LRcXYmVo679
Rs3qKmsHXjv8RCYdL6DII+2JoufUW5kvgt9QI8PgiYu1YXf92j/Wz1FLH794CuizD61O9mAGT1sJ
uZtRuCi+fvf1Wshks7uev/PLJW8uHnx/YAe4g/gvDiI4/ozgu8Zpd9cx4l05quuo3GbXOmQ6Kwsb
y2vxZ0vMu4/SFPNGDzvT2NyfuC9Ufwx/2k2Ad34fNxH0holSxQZTZZwv4N9W8WPIfnnza8XdLLAT
/kJyZiwvPTtwAx1dGDJCJIfLfVGHDdzU1ZEi+yuMf+MxHsQG2RytBZwXmIDWz8MmHyhgNJtBJ52h
oLJYLRhZwIqk4+1CyVKCh9itFRgfeGqQSWLFJYoWKD5oxS7544vCUZKoQqnJgX38gXPPsgX7PlaR
1Qzv7MG7DSiO4SowFLiOAxrAMi99quw1/Fey4kwf+ugGicxpkhqmD8W7T3G1G9QgTYzSqCuBXZd0
0/VSgXzh06YpE+b95VCZGLAzSN+cc0bZiL4SFO7knGGoxDpvU9uCXlVQIMz7uTKm8jE+u9dnxZQE
ALc/o8TplN0ltOHc4aUDGifYOrFa8s5jkwA/PEQmyvB+8kyGy9AYzD60setQnyNnbCYvXotIkZ8b
KlOKi3FL5gjPG4CzC17a5ejtY3bfrwdoYAeMaQbE+Ni/VZ0O0I7p/vW3/0YiMSwm6/PMYQCGBJYR
7mlBgrTG44/ZoyixC+Z+30aeIs8eUAlkGlAWDJSzjwPlNkTvI1dfC9ikEtvT13Xy1D3tHn6GbIAz
GzWb7kFvgCy7I3hIFyrYHPUJMEwGj1w6HFTsGbH1hFf1nD7wE3/gBtmXWKFaDzlT5Ax2OBgNiJHd
c8JAeWlpetlehihOLdYe/CJOfPpG/FklV6X3xEnLu72gjqL4c1tr+BibjFtfAR3y9I7D0zc2aLzc
W642Hgc9QUgVQJIW1njDazi1NY1XV5HWmyOG+cIQOyXnS9Tf48drMTSDtPyO+pfozOCWXQYjJsw+
QqoqE+0oeFSuDLIPSnTod7+37QYl8ozi71JlLXGRVfKiqwDlGyMbUVKSffFDmPUzmKo+UMMoO00A
nw2RdhBPwOGsEKiIkTgFBTFVIAcorpjgrGAeoZklMNmEZ01MmQ9VDQlX1t1md+h8nLy0qe7ylb5B
/aoDlGn477NTwpLThvX4SbmH9lN8F5qANAO7tQjtve52bpl+WTXSUJeeD494RrgwX5gtjBGAspD1
6e1gYVzcmzgjxsZwU95Bf+PT61iAlMmtJLMJDdlp9yCZgDYcVcusHxW3qG9AC8GhbAqvZIlQ1zJC
3XSpgkja6pvI1qQllea8G//oTBSvjw3oXAa/GEtEY3cer+RD18akA55eOfoMux9SEjY4L0ekrv3q
MW0+YttN1uH8AfaM88JAUuxP06L3A4OjbGYW5AVsUyl42xiVYoB+MqwZZIj9yTd6+Wvg3fJX8BJM
LcBxZm+iPHoJK5U3bYCwBO8/wo2hEvSBHhHMUayzrcU6rg4/5Q82JpZ3JOSkTe5zjHkJPsKc4S7e
muPmyiu69Q6lJPyDU0ZkWA1031h+Q2gyRmj5GMwSldALizcG4YX72n+JTiGBB+2IMWUczEawO3M8
6v67FBx49HUY6MHYp9jb64tjyWL1zoPkudZkKYuctNz3lbCwkaHicVW6n5bG3mOVY4qCxxYGNGWs
QLgLr3BtW7gfoHOvVPe1wYpxxfUVdTg8semsILKNXtGm820+q7OF8FmgXBv1DmRXrZegiuo7QC/K
kBTXJWA9dp3jKCP0CoXd1XW8X246RobeduCTEz9w2gMbbS0HxLRyLGLYZ63bw20hg97ESFXlMEMf
6LGckNmIE7pCAROgG8ZH+MMcpyXUhwIe6pKlt9SntcDavXFxbE7XzGShLnqvdGNCU2XYc7z4TKid
ArcVWD4uT1Dz8sBMn+el6QTk0ZIq2S27EFyMZ2gEN7krAmQNgfTdcXEsyYvPlk+HHcoLs+ZzRBnZ
s5esLmUxIAg4bJSIMf4GdqDm/jZ6eo6xgatdpn8AXxoYzssDoT0g5ug5kOKxEYh44mXuBNrFBoby
a7L5YSIQP2RWMDMcd0OKBTU1MzpUE3jRvDxTDbRcvXuNWAyGT7erBE4Q1AKk9GGRXDqLsJNz7rHl
Jok6JgSnXYFH8ecNsJ6SoeJHeOh16+N+9HaWTw8alu8FqemObG/fLqMZLQdyj87dVbmG+Ps9+rpG
HZSaHKO0s/8Xp13lqvd+cwE8sM0TiIaHnn6jy8Qj+GQlNNgZbMGYok7yp+Sj3v4zNZ90o5HVi/eM
ABwnhUZPEwLd/I12Yf8M6SQ1sXHrJc++aOYvgfiOWBQW5Xr0vXsB1nGQzGCG8UuDO/breGfhwD9B
KESA2YTmHzpQmXzx53vWmMByImAEM3VXrZszH3X8GY6cUQTzkGN1PoGRay9RmJU/s7wonB0+eAhS
djOcmNDvBwE0dOkCxdcRHqm+DUpGJqxXwPL07Kk1Zf1QELqMCkBFtdVjQZMwooAXu1mProOT8D7f
9ES0+cOAU07fXJSCHKwU2DWGajgX7hk/InIilY7DvQ1n7ZfsKRiMkAA5hAa8TXs5M9JccTgIiaZA
hE4x4GnLWV/klxE2YKdR43ViNXx46o+Msl5hRX2TUqWQt/0I8Bg9DifaBHadDlXNu2155jyMN2Nm
TvgTbbccE2teaJbC5oa2gBZl+Y3Zy0xvmS4/v8Wh5qkL2NttMCE3rQ9L9geMZN30siDHyeldXOxL
PbiQ1GbS2hObMXx7NBQx9sQ2WGzvZlEncCBRUpMyKKmAbGFS+QU+zkyWU8F01ygdbs68H8KUSTd5
mprO6LUesQ8NzZxu/Y6BRHk4LvBK7jyOMv6b5fdgxm/k+vkyceANGljyO+8/Mxh4f5g9RhBd8WGY
1bhsO1GfcYNHWoNyd2/94RcMAbM/6qQHX+c5brG91apdcU/FA60Wr1i3CfZVjCRQ1cIN4HuJzutM
LCeoeC5TsyOqy075x5jFVT/HLX4fEQQVlHKYJUevjMY5Zegnun3JK3UYSNJd796mwNW7HuGr5Lyh
ZnsnrIo77zgZBHrnUcoMeU0m9n9wZ21OyGtMHR7m94nqdZ7yC7dzM32i0fv5ooFEwIaviLw+2i8G
S6tWbibsR8l5WYjxnzVqksObthDvHOcABV5Utcc0YQxu4jLkwyF7BRyBTuLkEvizw0Pip48Yjsvb
U9x8Zr0dJqkkA3DOcFWRuMIK5rwUfdik8t33u4C/QYpSPQVDxdH15nZwwgQPy4lWAK0ghuhlWj9x
MpUe4u/Zj03ekExf8qTNNs5XoOMOKmuwZgY3i1702kHqPnyWDBnzwxj6O/EjQ2v1gy5bf/n0FejP
fKkwfAMhTo5hfyBOby4NNlnfF7d8/FZHj8XrwNjjgSLHh+Mw5naqkRIe8wUmsHEhFMje1Y81Iq6K
WSKwGAw9eKUBCnGo89MrPjTSv1cSKEFAol2zrdbqgRovow5E3shRLt15lSyoOdgR0FHE+I+nwBcW
rrRchuBF0YBELByOHgJD2kfwk+OK0vw8vp6tM9vBtogdHgM+HqGnu4lPo2+u/KGDwsd8pQKYYwws
857Kg1GkfgI3ACe71+LYd+1d+QOGO5ImqlKjBhQGa5tdGKgAIfh5DCu18J+Iw0/T4Dos45MribUQ
pnGGht98gqHHsEKrIKuL6uIbH7FbcX8MUk/pCogk89gN28jwr1sGobxBBlVIDWP1oJLigKALUhCu
ydAqZ9aqovLEzOFXFVhgwZGGrWMDAuF3IqM3zhnTEMzF5On3a7CqTSkAqEkvLYhG9pi1wXo4BQzL
oBz1GCXA9vlC6AxgnDWdS8hr90q7w52UBXSPuhgcHnA7tbBkTsDesSOqw+AsPHq0jhrKlT3RluVc
At0Y+09oTNKKq9CTNgStA/9DuihBWbWCq4HIYNEzE+pQEDyOKIrOI4ZDm4iOPeXW1+wg9Q7d7Yyq
M+eaVrpng7znNQ66nBCcReQdfvQEZlfwnqmH7z3Hr11HrznqLx5f9gz1cGe3gv1AjvmQq58hJBxZ
02JW10H9ioja++K2D7GGsILVELkt2z8MNNvH4e4eg1Ca8zbieNee4XECRWr1jjTswWpDGCuCcDi/
YGr1PNq9LzNaluXTwXnBzhgVRHQiisg3UUQlqtxD9IT9yt8QQChXDAv8RvGpNf7lE0rSeQnjglVN
sUkeAgZOe8LLNuuG9JgBuSQdPBVUqpZv/0ImfmJAcvQfsbWEwI5D6pfWw8WDD8ABxiBcTBBsn+nz
Gj701VGnTM2ZzxBUCiIJyHYFz7CHeq6YsWP9bGBgiSfnHFqxzjthADQGpFdtOAvRHSscQ7Y4Azuo
sXpbATfT6bV+d/4xcEuANJ4AOF+HZCGyPWMs5Gm70+6cgtTwG45obAQcHknn+GWe9GWKFlTDGw4t
4vKjuBXuzGMTO5gHMKK+LDwhkG5D8fiM6sWp75QQOG/YL9CdbaXMAVW8zMykkOQdHk8TGiKeLW3M
KfXxTwrjmdO8bGL9lNlXhALDjY/nXEj9AItG2Dtboyo6eoN1L7kHTQNWTmPOCGfSnyoLUg93TDlG
mEY1mBft+/io4ympwbSrl/23PPpZjj7Lt8itZZPhUn6jMHhkp6Ortm4/dslkeyzwXl2zlevUD0+q
MBA/EFQs8AZ70H/MotwNdmkzM/6SzAZX+gSxmpPxrWNMg4Uk0bdvSK04mvrlvMUiAr9X7ozDyvOh
ojoT7nzpkfNZ/Hbs/2N8Zs4evrJ588DLqgwL2b59hpit8LNIL+wJNFcaKi19YQYLP5fBkuUAtT8V
0W8d4rVegfEMzlzQ/Yx/9uHS0zQhE/EHv7cQ0LBeEp6I6TEPVdhD9RV+w8Z0ZjvMeLN8YgyNhAqC
rvvKzoeKIKeBe0Kkvmw9ml0LVBxzdQqsatnl4G0F9TNKW4sHwxxhRHom/1zoI1xVbQzDK00gwPcj
zIVEBe9XetIqKCFPPmFVEJbOQ56LORXtyKeisLnJjsLFk9gE+C27GLAYd5VOrAY9p3K8zs3RoA+Z
SsPRoHMngEd4lnOipg+MBQK4Lk8vUP+MiYWTIp4I+ZXTw5kA5Ieow9mUrnPgdZwb2RXAKgWlSsCm
d/MBMpp9z5IHEB8EIX97C1H8BJxJ6FqsubOUbE1wKy2WivPBKUFr0mFkwONodG7/Eyp7yCm0WU9i
6dLL4Zs1CtF+FMUET2HRIxgRHRCuGuxeQwUvhYpoae4pjzqIaTwYvfyv8I5/jBxVUhsAAswcSvLd
SU+LwdNdO59VL24PX7HEVbSSFo7KjwCnGLQyzcmCpTfmJIdUCRBBF8eI7fxiAFcvjtACx2iqWSUQ
gJjxrp6H/i+P3o2DB97cVfQgDB3B5P82v22mpubT3UIfz0BDmU0pjCqRZ27gR26rbn4dqTz6Pskv
4bSDgCWt/KNLfJ82uoCfdP593sUDSmXUw/q1iT5UHLLScaqYgxpqd6qndL/PMZSMIZm4zgYyZLDo
z9vCsQ0HTj6sLq0OP29n0bPSM8x0oJP5oBB8WezlFwI8JjZqb241TrxB0zyfFvuYn5xfAuZzvsAR
VaAudbtdk+hwuvQENjyczKMvmCgI5IrnqU4sbICVnoKXGJVWiESYsWUsmv5QMFrGKeHsq4mJlQ6p
vBAqxecPnZE4scMvGAC+v/BQnc1v0XeWRCYBjD5h/r5i+D/qR9yfIR1tdtZda7zhzC7SB8IQPG2M
i0fklfoL1g9cBWoI4fUYtIvmT8VP4xRK6idDaa7ZUkV3DFbLRNvplpX8t7tHsF1irDt6ECM6Hj60
sZfgujz60MGk4rKfYQs3vuwZksENqgI4ENCZXWmHbq8TAtoPydhmsMTjHtT4E4Zs1l0ioIMkIT+u
W8BcnxDOM3eMC4NEnBGRgcBUTlGXp/gyht2Eevf4e87BfC/jc34YWIB63qXwIPrsuQcfZ/oJoe8x
um2m16PL/kzlcnYrWupA2xPlN3qvLRfgiZ2HId8ezgn+G9BtCPZBRljhwiLOLvTM4BNChlHH0Jnv
V6JTXksNNsbHwxjWaBx8WqWasUAwyohjzRZooaeJAMVRjBxHunPB09D2y2ldTc4b3ziH85hbWaCJ
ke9EZ1zcDUuMVnB8sd0Bk3E7VF3tiK/sBOaQDc7nqK59KMGnmYUMXASJ1SOzYqM6cHLC2oyx8by6
VdYvpeLwDf6xwWYspO17zo72rr3ExsH45lb1V2S1ziDpEn/6D1BLXs2ziIKldmFyLomfiBtxtLie
VJLxymPw9iAwGMFNWysSRGHWwR7Y83AWZ5KHtdZ7KTttWVqwrbGsMbhhGOSi/x5gEEYyBo1b9xn3
soE7eWse9uMTsP1rGwAUZvsnHWkLk3V8FXt93bdBAvh/mcwy/KUFoNe4MJhAfTu772nSa+ArgqqY
4YwJVQFYcJaNS6qBhygNy0OcnSaY9RQVf78KO2OnxaPb0/h2jkLDeav+zlpSKZNVvpONv3Z3KwSk
jDD2kBrAPNvgVYBpg2gofJRgkC7plZm8P4bNaaJCxIkbfU+JEwSMY23xwK6VhDoTUyYHaizTH4YK
Erq/fIfniHkgTIMPhosgp7TOo4Hb54MREzPeRSAaXB/eqpHRJhDUXBA3Ik0K2PZ5+Zm0pVEN9/e0
Q6yJsIHjgySN0TezeHRblWyIVFOJr+dJBjy+M8BNe2qE0QKSRk5FTMPegHzK/Cub+gFhzH03/W1p
YPIl58apn0CtZVmh/t84a+79zVkegZqPnjJH83hK2sm+5ua5I0sSaJRr2E70aSv5uiiZyv9BaX9z
xOIBFwro8Ap4mQp0gXDDbcsp+GDnLD84beswiEuuBTv/5veTFtmAYi31vHt60cf80D+143MC4iD/
A6SAbmw663uEYRID2Z5HFCGRSlJ2ztLm2zyiH34VAXrA/RdiehNIi0MhKgeiMeLTTiyzwQrhVHwg
B1ZJ/05sCDsYbADW8Hfelfj10sqJ59PQJtLgFzjjvRF75IGjtCMVkfne+utllPeds86yuZ7ENxgU
DrxbVv5ofHbhicQxV1dm4P2+OZmdYHnb1lizMVNhgtxHR9TVTjZIpuHZvezD2BOpMk9TyfDPvEqE
UzZUCkdKx7MIgOjWhHrEsZoIx7OGXITZeiuxeenI4C1Pi2B9n3mkTP6Zk3ETHngvRcgbTJdaEfI2
ZDZdym9J10x74V6BxtZnsWYwzMvBzrhCLy7dDXw9Zx2oOYk3RrzmAGFXwcaL24HtsXMJr26MaxHL
feNw9aZgCWd3bIDLEAYUJVdnwU7H6765MmLLXrRZxfTxjZMAREyzLUejDMzbZvNPzqV1yekFeU+e
okhixpjB/MaWPYWw4Rxwhu85yb/gLpmA+wSp4AzWneyWwX55zLa8lQO0totYZ/jtUWd4DW2jd5uQ
dRtPD8pMcgFVN8PeJE+RVsdQvbgr0n+DjKrx8c3/KO449tY8wQbTC2uYZrz60U2MURLrcH3gYWUi
DhtJMoAbOW8cbtMayNirvUdED5zG3lF314jMcICE+OPRUAyn2eA321bx9MYPoFav12EYZy0PiOdt
n048rcS4KryLCEXmeYoFTO54gNsZ12Sqqqy6C+NhPeUZ5f2S1x22VPySYszfUEdAAe+cKc60SRiS
JjuYG85Q84fESt2iJ20T/j9X55ok40M7/5fZ6YF8f/yUjzI9+6GYZ49IxLHiQm8txN+hIRT5yb0U
yWLRI9wOCpzbAz1CVTWIqNyxAbiIux8beOs8/DgEuoY9EZSO4IzKvofz6CvW5WhA6vWMpoiQSW2I
BO5wGfL2FD8B+8YImiwpmXNbuYswDFmnpEZmcJFiDwot/OmxPR44zMDteCsu3jQcy6TcFhm4Q5ix
5d6hMSYi1rYy7GaxWLlIqmBF3rze79VZSWhiaLFkZwXSI7BGUWoUc86hc0Ku1ml8ruAkU85r4BJc
VZvl+RVoWxHcE7XICI3y54E9LlD+xqO3g4RN20k1xEzhPGNjescp/BY5w0jXazkBWUuG1vV3jsIN
pw0JWk5ZBScslAuStWW68GdAzrMSHVjleJPCwJwKrt4jym58vDO0GFQzV6o9kfy94gVXBu0TV15e
8HEIu2zuDWyknJSZi9hLkf6mjasJSaRywLD+LBfhKcbtXOHxlCUluJBk1U7QuX97znLduNu3mI55
9RDPsacwRn8PTVwEj9yHiiRqnDHKFXGYX7wsS9NNmAYeK+RQlPJ5JQeO8UE4hUHW/M1DissplfP0
4W9ff5lnB2tLJlXiGxkc0wpyCsLZ+680UkuZusgtzMCZSZIkvWxbB/GBDHJzhwExmZnBcrm89xG3
BJBnsqOYl+50vMl4rYHPfS+G2BAvp6Hnkem5NsZs5uxE7UJu7luLceTjL6M4e+M6AVt03m5j5lYP
t3C2369QHjjXuPEpQUvHUZ9M33NSd9EegQHid8B9oahP3swoPWV05lGHhmqvLVMyAIAJ6E7lspHf
hbtDfPw4cZlPx+6CnQ03IziUJEcyXlHCZDz+G0/vhDqzVugq2VyZWjlZPBXhHxlp/eCWrljrC/Ya
Vuw0Y/vtsUWTD+Ew9uLR5/qP+U5sMoi/a/MXzv2ZPD3A5rlE286RqYQYeTgDaIEFhq9DC9zcxppv
XS28OJtilWG7yZ29sYga8e8LY/Rh9WCvzuoImWB9h3qqzp6TwmFxpCTzLtevFMk+8sst/rQ0XNGA
CcwJH0MgAg7j5QlIv4e6Yd0C/0Pn1v9lHwvSpKZYjFzG8lwp/QPr+030H1YdJBpF9VpvUmPKuJzr
R0pR5xQw2Ache5qiBZmnM0qT3H/U63ClyF5dy1Hc+CtEFg/C+SvivL/w7HMyeuvTRGTA1PZoGnOG
EPjawx5qZQVr75Rs196SzRzvjdmauXkgHQpYcf18KQhaXUOlCe7Rmj2f90UdcMFF8d/z8qE8c+KB
H/O6ePdy/Gbnv4r4Si4EN83a4r+f46syRJXm0S7i4uOYfv11+EUcncMRi3GW1dl5veX0+rhr7ImD
JbtGZlzdhln+cqDxPt4LNnF5+HSOy0NH/GfjTOdzho+efB8hBwmX5gd3eWjZH4K96xWU6kUj/hLU
etyvMJNWH968cFh0cLXZL5n9XeXyY1LocNaFBbXF4eTMs4x+jgjwmENwFCY99/Vv4zh5YSyyD5cI
ByBBacBVlUHNvQPlQ+c7l8NyfcqEd+P7CCEV4eKOhx8HCTuylyFoKSYZNFc+d4XkwvS3n5yVWqHS
k6eql0qWLVw/T57/HLILffI35t4KUnOxmB/ewlH/P8LOrMd1JMnSf6VQzy20uGgbTM8D3bmIm0RR
pJYXQREMitp3idSvn8+jXrqyEplAJnARca8Wp7u52TnHjk2hUe2FHfOKXuMlZAcMob/SyjjaMUmC
FAEJpZURPe4yzrAn8WJuciozn9NEZIlthk2n3MFWsNxMdOHIuWxcmTBK/SQutZWSAtjhrJMs+Ke+
YE0JhF07Kc1gTY8jaSpTEe2NYGKPutbsp2NjCsUgYETKhJX+xEt9O14Yrh3yWyp8IRbrzPNaY2F6
scp4NXdm0+U1zjCs9HlbUQr/4sf3MPZfrljUsMoxYdkjSSl3GcGXwdZdcm0uBeZf25shoYAX8L2E
6EISsqc50yOQkqX6i5ClTyl1s2rpdQNfMV3hxWbxOTdpSsoY3ue2reaFs6qkJ8b4jcUvqUqQGyN1
6XbIMFB2Ou3UZG9ywijrIdg/JVn98Dxebwoqc/syiQ82tW/I61gtNCPshmclSejeIyCKvZQiaFwo
FWyuiWo98rfg6WOHPCy8R+QLtG0Ln82VJBT1iee9XM5kQx7DQ5JSJRdbGm2I7LaFKB9/0u0whMuP
eepnSczFiye5idQG+FrUB0vw79L2jJSgbLPP4db9rC3V7vX2jmS8UpIzU5Ssgw/Ssud3OydBk6Ug
p6poA/U8tj5lU1CUl6xMVFMDNpEDev4EY/ECYh3aCxTXvIzc5uTviyDhM/ikqHymQ2wvsKvgBJt4
LehWxqZMgpankla8oXmhkUqYrIGX53SG9W06dzi5ux9urYNIX1n2HpHerRcXVWRfQzQCb0+ktOBh
N3gcr9nmFt+sxUe4iQwdVfci09fB3vAgyRvIDvyUK4fDdnQe+DQQQpiHRSYxO7Jr2g4f6zZZk6KK
UBA3qWNkUbTxHpl14yRZrbi1np5Mvd9eWav58oqL5GuqGXJ04dxCRZpYc2MU0I/v7AQfHWCiM76d
HZMvJbF0srzBuOROGLRh+2o6OdQi5Tmu/GkTnNwkD6pwDnX9CgfMMlSUDUNulgMLms705w86nULc
8wnptxCIJlFkHdMRBENn27Hq/9EY/IoEdEUC5dMB/r7YDEagu2gg922Inb6tYVEQ3geS5pypumI5
Fm3NBoh5X13+yqqZFF0IwBXdGmieTj9l9ZRF0nChYD8hUs9bTYBcEO72ybBf+xhTQFejPB5I7nS+
H0EBvD7JYp6zuqtUmuwxbk8geWCeynyO0VQvpDg5RMXWefwQgGri+Ub4GPJFCmqTRac4fxXvr8sP
17qWdZ3zOHZDfUiYf+TM7Y4zju2uHu5sj3wOFSh84mPAtkF5BYXjzLt2jsslaUbDV0i8fLezsdBK
7l/lfkSOjblt0F16RW/hbUct2Vzt8hKpbjXiasvNuDP2oGKW+aXCcpqoUbh3C0p4HuQ9WL0hTl3j
FpGExsCuY2tAUpRq6GTWGNmJlDJ2kuhty6OUsk62f5jcp9kqoBduxuow/olNYnnaxWGxAz+ONcyk
bB9ni0xDWMzteF0gOIwvPp/eiwURLG65Agh0T7TsUAkqjMkHes2eY7hNWdIBSiKQBmdSoc6CB+20
cVkbDIu+vWPOb2e0yuanIXMrv15jRXq/J050Zn5oPeJopnQ6FaRt33y2kpvPOyEOi7q2MdWYxDPw
irvH3jIYbJInRa12y3NGzUaPrKXHBUOUeAJnm8SfaXwqG3sSiVOdukIC0AZSpcb5/BHCyN+emAcw
j/uJJg2eux5hyObdqTzRe/athpP7Bo8kR8vp0aXI7Km5RYxCUnKbew7Ex2bHy0Ks9p5ZOnq+nKMM
VuQkp6VLlriGRrlscFg1y/Odt0ILrVOsNPxTKDuMbvAgp3FKcZiXFRGnUgfIPTxF3hDLD1zqqrte
ebQ8FQVK1ImwdeEZguxy0cUdglj3qwT9LV9ZWpYJk3WCiKlOFkMC5VxV3vIlg7wjJdiDR/hYX8dt
uWYlXnLl1jLiImXNtXFRrOIDLYiUAL0xUZiIvCYJVL6WRG0v61Nzcln4fjDHNl9PkASQftQjFRm3
DM+dE2Te8Adho4Y48RXLGxos2WA6gv5gd5OvO/PcmnO8WubdqLscXKXu7jnCzP4ehFeeyriLkhBr
KVGfswZnK0ZkEFaf0TXY0OK7w3Lu8/K0FubqF9BbRquBzNBMeuAe3jyC/lk2d3EEiGGCOPr/i9fG
Ppl1IkVUQqwj05BPGFRehwAUWH6jTMPWYnEAA2kcZrNZ/P6V2zd1L/5QM3QyCI7FAkE8l6L/Ttcx
4EQsdPkc75kpJZLtJIADstadtcc9sZzLgEtj7CXBqiYnL5ogpcFfJHPC5OZmjaRUwTdJOgwZamEi
9w4YV75M04e7jjfAKWAvTDYQZCxsUeZvlL/rm8sEuGPH8cO6io/cRiygjp2QSeMWknT7YK/vQ7LH
LN3KjeSKCnjHd76Pa5J/i53Uw7b+ut6NETmxbXkQtYOk4u6skvmesnI3RE7ANkMJoU/AIwKA+usX
JwpJClpRWh4Dj/DL7kiC5AxismFxLU/cSEF2noLTNiRAJ8ABxrZyRnDIqIZU9UkrZFA4nb7qs9md
ktYpoBJKKsCe1+LqFbQ3lDfX13A5XW8XSNsKYkim7Fv9QywEJXBKkQVNMGLvrXVHfW0ioZ31A2KP
SrBkkwAWkKyS94NRJWRUhYxQdvIODme8ZnKgV2xnXppRh/VHSFR9KkgMNiZBcAijemtFkWoNb3kJ
oVn49yE5DYOTBEMPaP6bhXiWE9ozzoKXqIHWL1nXs7mknCLnERQUNucvkdtZzrCxntzPiBxpmmL3
yREleCUoU7ThDRGEE8DeG9iWfHffyCi4IB1Awx/g5RFnNWIk9uU7j5RQgk5tBzHg68D7ERAgOkUQ
tUUkqfVQy0xJ8eBTCFZ43hCEcAKWq2RPwx/DcoZcytVYaQKfnSCYv21JrqSuoGfOdsrPiAlHnNoX
6O0RW3+CKAzK0KMfNwH3+W1WAZsiIfGKYE4K1fej3GSJVIhD+cTj7aA1stSgbMoP8ilv56fSC9hp
F4dMHLPv8uXklXr0PHvu2bc1p/fAmUd9xkJdlJOOuCwchEDs0j4v88C7TDT2EEkGqPZyxNQiwTKd
xgPetGdFc8xXM5amY+UqtHleGa8VtJc2XCcwqV+JKijb1gPmVgCnKIw2CHYkPV0uYIqstQpQqHwZ
yGaxgqyom5QQQCAvBcAKC2+0nKdd0ZFBy6bcwIUZYaSXbdHOmSIT4sbzCqPtmlX+4bKwWa9mRqjU
UQc1ykg3pwBHnHgfYbqHLqz/ksz9GlhFgzJFVgNumlVX5kA4IIQRsnWMVoMBbeBJ/UEFK2rGCdVW
isluUsJfperKpw8QjtFVmgOxTWHDSHK/T5weDh5IqVEcZ0XBDeulLAJAw35GrlqJvJeSIauG38+D
FuNnSeK+kTxGUhwupe/PKGd4XdkbygTYTEFJtIWT2CO9CdCZcvXZF4wH5Bz5TvRhcqHEEoUYX2Cz
Zp0nX1VHfGFNRGsp4u8nQ9BFN4l6KdDrd6XJHEsv9Zo7pac0uOjoFGefFVGUNxSp1iqaB5tZoCKJ
x7OMVnSfcG08ZMCcSw4zGHyRSxm94yXNGtyCN2lMaWZH7bVxKGnT5+jUtoGBY6I55f46FSUb+HRX
eGapABiaoOllo8OA7QokeBXzI1EwGh2ZBLWnN3wIUz6DYILO8aa4kMiRYzi/TkLq8Jg5bB8g81a5
DenlsntHYr2Bm0SvyQdVd//BTSs7XQUgrzTMTGkxfa3Xj7ztoAOBnvhFANekW756ZuQPYP1vPGV5
XEk3y+uD4KPlHAF/PzmNUSZtsUAhFLRSPqvGDWmEu4FbV2o6LDOP1GIyDcu5+x0JTCcOPkmpqpqT
BNdZ1XZtnb6NomF+1NWezxvbcZA8omgFiGo9ETJb+/bUQErOhU33CfPFkIzLI5GWaYo7DH/EgKgo
upMC+BwafamKcKsfMfdNHb4IqfALu2P+sNzyVoa1JI09KxlegxjpjbQX7UhdyTsdY3SLcNN84gcI
AfMd+4n+lk+gp2MHKMLC9wRBqQorB+p0cEKP67t9x57b4STsqThJbQMyrZEHDFlS6Xobwp9Md4yj
ss4pvYvEU28PnQC5S9kl7kXG3UFcnQB3nrki31Zvo+jmt1VlLflsWwX14Mnr42GkEMPXjmDXo28L
KODCHST6S3wqb9RxSb7/qmmcUtgebc3jQkvhKn7jB+pOafYF7fz+MWh0wCJ/kKuDuUdSzzE9ohAA
+7hX5MdIhG7ue+Tbz3Axe4nw24hxjBWADfwCGsfRoow9cbJKSOXWAvWubjcXSasQE6t86NSjg435
zW/wRbNWs35F8+OL+gkukOv//vCAXED+gCSolrlFPwsiNitE5UPtax6HK2Xht2Gsqy1w5Usr/yL8
eul3r/ae3kV0nZQNBavbGqqsFoult+MPuJLZ0WrVKA7ES/2BVsjeixuemptQ0+BPCGC2fky6WwuB
U83lIDYF6HbFFAnBf1dnNdvB0Gg/W1YR1dQLD2ysyHmT3Q+VXMIIUYYCuSf8GHBgkrx4g5TKf7j0
UGHhiLn/bjRtc8rkJplgEtqX7xatoHDgxG1hXWgQx7cIB/kW85Jqa29aE7Nl4cZu4cu+p8MEu5Lu
lL70C72x5nAyabeYxuVN3OtbKA53/wMtjA2U+sd0WK1kS9zfgotXzca+pei4jz9qAC0TuvzzcpMg
uPpI/TW80apnMTHr6k4v6ceaPqM7IqmvZQtTC1GBmiB6emKQf2UEkFmJu33+DUK6H9GQZ03f2XQ4
OUaXWXf4/d1V+rJLSacPyat9oZ0Pjtu7777OxwnqRHMb/ODGaQ0wQvNxmgdn0XCHNr5OSO+Y86xk
tGw3/6TGeKlmo3P00pQHZp/wYtExeURQnYwMufsVqNMmSdi6ZJNd30EcPKGx/4lPmN1uO6b86cQ/
NLLgzjt0ezbq+ve8S8otuuntZu2R3Y3GzQAQ732NbuXqnR44yPOT5j+APC14Yv3mPewVbnbu6jrc
NYilutYhnz0a0iWcrzCxWYxD7UwnnnAPKODk7IYuzZ9d8ERgOpUtoB18G3ANfQGg9/ua0CmRwAX0
BSW0quZtABZ7O55d7IUKG6s5ZgPQKqYjREY6mqAJFSrXnCOO3cywCIfCaclSnwlYlp0V78cLgE3k
RiBgpxu86sKnw9fpkrGRciqO8J2m5CwgiIARgArXj/TK86gkk0iOQW+kOcttMFrOcbWeBw1V3N7r
WZiWrvjI9st59F2zg8O/xVhKrlVAhF6KjArNg3PjojiX/FX3RYnZjjvTYCUw0k7Um13ZH0EzyRNI
OZUGV0kpiy1qzHGRJDA9TF1+f+nm8HShmZkaAUmKrzAdiBHKtgsUga0WCGS9TNHBX9yWHJiSFJPq
GD5rF5045jfYkg2uP3iUmF8cNDGAycmPM27cTSUq8rT5tQHb0dKc1EVxTLuIooRacR6hOSffsrnn
lJK+p5MR5BQQd37S+eaivszzOwWwV1Q/5DJPXLPBZoq+YKq69XQ/DhFVqBw1b44Akm0G1oje2SkV
YbK9udyHK4ab7omelY1Vy3UAX1vVw6fi3tLNMzC7OP9trUr3MhwU2WvycHF17AVoDXRPQGc7JvhB
VDF41tcvo/Xz5eKb1MJOUCdL2U8v61r3aV67O7036Ee3PW4hTUN/yChF3bqiLv8+XqY7DUv6+k0J
1wlm2+EDWI0GT/oePnK6hbSjrx1VitVnOJRJREBiQRsr2BLzejbN+IU+kElLOLtqTm2d2hbNGRVf
Y0S3lTXdWJ0ZQu5VjhrXUhPSdzhgIcU4Z5M90uKjy7GTOElSh6LkQ4uoIQM8mvEjoJtswJAUa0qW
UuP/4eFh26Yb+WeDeS16W+tG0wl+nqhSkJz0nBpJiNjg1LHJEFfg5oYr7f04Cp9zziuzFlDESoai
DKIaIxMQ4Jt9xzrEOh7IVcV4T8dM2DPnDTM73e+6jWDGZgIqc7VFs81fPWvcy2ZbDBZpap0hGd4D
Qe/o7zih6uaH97lpKV1JK+MnJxxJViNuPbjZaHY5ByZcEf1aIWYg/k6L+pT/H+dQRaTD/3KS+pR3
nLNMDu1rvaEzSOBgfh+Ss9Aqqlud/H2XGugo7F2DC+ViodF1O1wjLTv15Ql2CBWN88G9BVU05EXt
f2iJVF/6rEn8rFRAe6nmk5cNyK4DOeOeZeRqR9Q2ugxe04SppV3sk+NR8UYm+BI+E8zbqJHuksRu
vR0zK2sxSBYPGy6NDUEvzIWfM6+xZasPBX1Zsj/4widrwcS9Ru64TuhAcujnfqgRXaid6JO/ShO3
czQjZsHoBhSbpxD9CKNBuxIylLgXIVpEgsx0BBOtBeFwMaN9xrZhWX6lBSmH5/CjogdzfiyV3gdF
8pyVFKPGNE+SZ9BihJigEaI3TlDDQy0DFKaSnPNAjLyCKPWzAckURS4ZeMIhPsObIwGBu6Wg8BQi
QdTryW3foRFEFd1gRAdPBVrSK4SfCwEi/orU1Z95L3KY64XYBSi8nxXJDqQURcfTOn6hU+kH0NZ4
Rlt9pXRRtbuNzMslbUo3I8iBTJcCsBAJNSmAd+CNQGyX4DmEEZV+7X7ABqg7wfkbF29Mcoc4INjP
55cwoswq4HIUtK9KWeh3BbKS8TAV5Q3fcJFB/W0Cx1VTEABgqTcr1l7m96fjsT7AkHdKGXIgCk66
reH/cV5wJHsHmRYQizh75YfpcHEBjsK2FruMmwF8BRWoz7p078L/RD52RnTC1b4RKfs0dfDMdLAM
aVC/QW4DRTyVzTJpunGSpKWUqUDfCsTxUN4AodDZ24fZ5aIHTLa8LQnhfvS5Wu9RxrggYAw9VBSp
LBhdTs72hu+A5iGx3UhoHrZD+uKu/lISGJJJj1Ek1gZvmCKGBMcb7W53MXAgTQzt2csH1HwiIWSi
H3f0Vcx6aL7aWNqgawC4IpmlD5H+3zVIIht9gb/9kBcnXY9tnrpAC+AikncfRHaPFGEz1CBtKJzB
RHxUqQJAiqReUFYrviUAqPCE3/OVvTTiih4QPdITQP2nJaMrf0LgGQVe/cNc6RuCbQW+BKAI+ozL
joHMtGPbpYBRS2BY+vYN4wNGrMqClBSBycUvwYP6TFcp+wEF/8/mGy9TLslTQpYssxVwo7tgEbQk
hM8l37KyjDZHIFOwHTDvygsvKIsoJJh8kwP3yyjqfS9lQBkU0CoB/wHJJfKd+0hS7+CW4gH03GO3
sw3YmUlnqPAO9QxOYNQHNzmOPK5f4FVuU7jXvYztj794wW5C5iZnBVecSdHLAmBIehWLw7/DAMiP
u3O0FGnp7TwfMCMmye4izULjwLJLdjpgibpURYD41McMAW8F6Nkw7Cxns1aknvF5aJccJRjrRYjk
LuQPcVzHvKZNpya94OTrGHsge1qg8479jDGYkHJ8IFtHxoKVifXxe8sttUM4u3/PmH13D1k9VE4U
GgsOp+a6xLhbPlMM3q1cIE0B01HJ2zlUBOcLZbGMF0IU2MwpLQgV0po5fOPx+XvGy6uT3vfOC9+H
lq18nKJp4IcpWz+HNBMOEt6Pzt1wrYcPNtQCX4yBi8GJ/PRkaI4WNrGbbboY96KZ+RAzvC8U0tfI
NaI4mIy9VRQlFC70Dk8ZfM4rrp5WSJ5g4CuyHRCRcEaLq+phU6iglKaj8WjAeaLSQzDWtQPhrU3H
j29JHCNNV/orXZWpIiFCEf/q/D7K/BTBHIoJxb6eic7+ChKmoShjW/LY05uAv1+L5ER44DFbvDbo
mGLR8gB5DQIa8l0uNw6lYn1NGveZzYsAz/bKQOnMvCI92dweNmfJIxgFfcIXLr7slg4OMJbfDN/D
zoD0Nw2SZ88qGY7Dodp/KTkH1NmNRt/VOm+FG6UrPHFHKR3JAfJngCsNQZcpEFxugjpYcxicN/F+
MV+2J+S0YVNPOipxhtHxvODyfZN5xcEHTv79kJnNgCIR88pJCRXI0T1997k3fnl6sUatGDFrwrnl
3PuiJOipTWlnIn2T/ILfBL2UsF1uU/xO7zNQrojpBC77J4FWJwbC9qwFKkLmY7DzcDeJEXiAckjF
7qlE1Dqo3kVEDoOb4n57TP6bg2Iin5FQHurIQKSii7DrOI6P0zVKPjLmhpAJbJKTg3NwlVcjXAgg
JyU5z7BkwwA6wQAjklOfoo0o1H1ZPz3B6bHXCqkuWWWwEW14muekxx8550ha+C4WjMhJS8LuV4fu
a2wLP4BX0Evqk6Ap4aBYV0QGquB3LjTFDkvlt/giE5D6x8oVILNkGuESphUc1vRb3wMraq9paQNR
6YLVzauQ+qEk/uCDJBCyqmwBMLqaKBidr4eEjNh2YhfJon7I32WESuXaopQP3nDyeCleJUI4ph1G
R4/wS1XTogfGARGjKQXWkPUF/4zmGliPbCD3c3gyOGhY8lwunWi6tUejr19uTOE+cxgbBSUrX2o1
VL2GvQMYU+jhm7EUaIyY3KEwz2OjLtkSKzQSfORtnsRJkfuB6cBMpQVSejhNO3n6/+o/ZTtfvceL
WgFBP7e5d3NXs0fywAfXUgZDW7FGiHpmjAuDtJ5F95GQq32uzmVjsb5wrt4BfOdEIkKiT1y4okQb
OOYMsxSfrtTJfowcSOlcQnNDrr/FEtEn7txpGLPeBEbCNZLscziLlewn9kVZGEXwK0NoWycM1IFf
NBsmDKekFvPjjkPNNxGVth38/Wg0G8Zm6CvZXnbCaBc8qBZpdnaw3pYq7BFOTDxqVXsAeZSPAmTh
m8Q8UtD14agERBVojIWU/YmasQ+O0crHyDagaIkkUMW8okgPBB0SKaWJi9dQPch/FA9TKlkDsWV8
8kJL/w7du+OSsG0Wa5ha6FdfO/EXhKn6LbgskSHgV0zQAiKnSsO1EbXNgU0NkA8VQ3BHS3JkD1AJ
p6X6MuvYh1axbcSY92HI4Fd3WAcTfFtCUlSxNmzO2QkRRKLHkKv+fQwXzynnztMy6CMyyx1NKSVG
CWhqfrVBs9lVFSIohfA1uqec3FogwF/Y6G8yUlEwJznfANqTz3lSccYH907KCpskuF/xwut6aDzd
kpwVc6QdxgiG9XIgNrCsAhHle6FJsUo/3b2IAvbWaS12SQXCeRaMvCPBAH8rD7vgGVyrxROuF4v+
HkHxs6NmhYznggdG8GO+H9YRTrzofpOPw8JjL7uGi/duEZR0oqF8VXAp4hK+ZVJFCdS6rwFyZqQO
CZf3POi7kcPRg+AJKLHgQpAb5MvosgI5alnPGATIne4uckqjPmwILZ7WXCHl3Gx8hSrhgkgbUheR
BANPQpdHeBfRhg5ktXljYmDaS8xwdMBdbQqXrSB36G5NMTQRnZ/R2aczD1YdUNyuv6HDq3G3bNsr
OnRpKHBBudSwgRYuOoqKNhrmPAnQ3blG3/OAlUQA9EJeGpKtChOXTuvpMaYDKUuBn34bPYbY1dwT
aNPgHgXMPjImMsq5nb3clCFbkH/uW6m4k4qOWsz7+RdM0CB3o7jr8jjZPHij/WBEiY0K7ZZ1/Xup
oOL4FVsWhfmxCsV6ryhelBS8FQJa3NAQcXUVJuzXV1FADiNpefN/ZwwIitSUFjLgmtWyl54Ov24a
J7xPX4wIU4YZsNRJf6nUddu7KHh1A1s6QTuLwS9JCBJOAOoM886bUIGgUP01KBmA02DzNHwzESFr
hjEucrHSkQCtbp32g8A7GFNcsNkP3NK03Xwx+aL4jPPBjQ1qjI54NSgziBZ2jOTfNNliICVxptTD
2tnSHHADSOjYuBpS3uQk1GSTAjAZDcqGaMA1BWk8Q0DJaSsKncz5WOaYFHYUf8b0AB45BC8gJLuS
ofbziHImEQJRNlI90kU8BMJF2NkjIQTGpR4jod1hLQJXdVaEAHiI7CMTAs5cLtEx1HIfz3ujQfph
VChvG+KkBX4Uvl7QNUXw9lB2sMeByFu+Uu2tonqhRFhBuZWImXSPHhgi8M0Sp4/1oEkZhEwg5Gas
2fdsy2w7q6tJ0sDfrj7s9JiW4TDZnjES9YHcICNxxcNoK/VwpcvBwb8ewjUsQB11DjmmmSSy5RMu
iS0aoKS9/jqd1FZS7H6SKoEAUAItN9+wIWZ50MJCytUWJFKtcZW8by5ume4B2yr/gO0BXQ2019Ek
Z7yVYIiyUBYNM2zb0GOs9kAyG27j/I77Mxmc/rQJn1WYKzG2AXLqbCGZ8EzXxSe8jNvctI+p0zbc
r0fltu0Nw1tgh7aqk7+VUn7TaEjjj83ELYnqGmEi4eM4I7vcZWB73IVwvN61sfj9O3nQr7azCzLY
gKXWS7IeamNoSXToBC7DurUDWgWMoWpdO2RUmjvhDTxV+kI3Q59Gm4CjSkfWWseUBLFWI0hMefII
2T7jp2iSbUnCjLCK1iumMgvQPD2m7GL5BOpFkhw67wSGRbTCYOtNEjNs1W5yeKI9WEmcBDfOSgDr
U6hefFXAVyYURw3FoToWK6ZJiYuaz/pbQnUuVrGLBvgiCNh/dRNdzwh7fmXWXD3EcGv7hR7lCf/X
8i697PQm69MJark2ZqzMxqJux9URwHAzOrlAnTrjEnAFCk4/VNI8vjFcW357cWF8FoSnn7JUf8nq
Bwy8KEnY1XuCKNwcABQ61CMWO8yL7iRpLVQC8VpCblkpcqXPBJncFePIreIej7IfZI8ayfcBwv/V
pXiuo8EPuZnupfvvVP8CB1G6pwdbE6AVNguJI5ykGiKokkOymx5BrSCe8iVzivkezttjhm+SWMjD
UmklLwNSWdbDupL1OltnB8WCboog01sLKRi/mKZA3SU/QrkOdqEOIHkViiKuDW44R1Xnbzv7fCzE
aHQ1/fBvBy7HPgqpQdBr8LoQmDw4XKo5S77fcd3ZyoH7XoxX8jZTxMH0Npqu5M8K68Yb4vxl/Fus
0joToQtehANxol/Ijc9T5GXAFj7+cTI9ZOU9uPOBgmrYseo5DPy/jCmIpWje7VPOWRdUB5KVYCRk
ckLwHwx+MgzJsPG1CQMoSWKoAVpQUrXSB2RmJ4ukfHLzfk6eSwFFqnZZrw+eT2rFJji4xoICkHs5
9rmx7UWrQ7OV4M+pSTcs31Dd44jTwjuTuXaUBmMY240wlaZuvXqqeplQ8ztEAHzYaUvmKzT0SAK0
81CU0IbuVFXgUdKQI1IMb8a++oxYR7KWa3oYkBq3MkoPlgJEgJQcWqtXrs0w7v4mmDIMkcryrdgD
RQHLR4SFAT5ND9MzxGxf5B5MmEervrU+awADcbuS6P+5WpZl98LSolrNSJ7Cu9MUroXdlqK/QdHi
kEoDQoA69RQlT4tCpd3wADAX9QwoP7Zui/MKZkVdQCpHUCwCbVijmhOIJntDkC+GeAwfLwgCwvZe
Zij+yYUxYgxtGkmAf7jGYE6tQp7cXbLnjkzKp/KtL5MD0oRoh6q8JSAhya2UtjVFr1uf7POduEhg
91k2r6NkmfzWVypdJMXzesBdhQTJtJGXoFMbPF3GtB4FDqthi1SJKu/3NnM64fJX3shx6f5mbfQ0
wxVQva9sD9hIVdiQQLcKCaTSomQqrQeNQLurwE5EAC+4/81NCVVxAV5+jSrssC0+Kr0ozE+cHm1n
pGbvPAGIe/JBEwWy0Q6TKfaj9uw+G8BJjQ9zPFFnXLxfIpwwYQQoredWzDN6uKcEvqU3riJtvPqh
BSoqL+yaC4RL3ya2wKHQcxTerStOR0xWCTA6mqzkh4bUrovX44zh7WO83FG4olOClZabWT8+RW2P
MNWj+eRJCFkb0Wa4Ch7ikCi0FHNUQVFN9MwpFlo4lT5GzElT9O4uuYPEI+2+EqxoSSWMkUMWyGHE
/C2qlUoYLJRp+Z0E/Q5Qq0xxEZikmzkbu09hfHZ+Sw2qYfI9OhE2hJQr3cxjdgAF9IZEQa3tP//x
3//v/37X/2fzcx6fD83mfPrH6Xkcn7enx/1//qn3/vmPy79+PCz+55/dTtfQNNPQdaPT7htGr61+
/72ekPHwt7X/amnvZtXs33oWkN+eLefLFEMIB3iXarSBvf22RJZdUyNL+TZ/8+Z988/evNduG+3e
oNPpmf1/f/Oq1p+P/c7Qs5bXvePOGzx7SElahv1w2i6oYDerXt4DV/024vNzPtBla9SPPgUzFT7A
LkCvTBxul6YfQUgHDY4+vqYMrOQ7wtzkKXFJjRgp2d0Gm6iFy/Y73L59mFIszeAtQHbW7/5Q5zx2
GSvq0FsD84rbXK/CDF9ecUbpSWycGA7mVMFneYP8BpvPnh6XCs3zzryGLkm14Z0SeJeYUKHeXz8d
TS3Afzydftsw+j2t1x5o7X9foMfmYvR3r5eewXbS98cxMuRjRpUa7oerUQfB3GIXMJ+VyqAe/fV7
G4O/eW/t39970Fpt7tWg1jOs0NzPHIVub14Z1vy5voWHsDtpecaogmhzTouTHIgZzXna8mUNICsn
LrM+1geMQhmTN/aZAfL1iBDeIwanGfKvP+ef7+D/tUb6v3/O86XZv/oNa2SM8DDDsevOrJczRm21
5ULZjTd0bCiCzKBVgIntjdUjs0AmxcBwJhz83RP7s/PU0fumqU5UbzD4w5Y2Wudb9X4f9ezyspaM
jMUJuGMPP4HOCCfErmdHP9P9Ff71GvTVPvjjPukYWr/XN3Sza/T+sAa99ua+7+wrTGYb69C9WwMi
y5tZ1/T8oJnLrggGG9yFLI05tXC2H/GeHDCDbdwLxic0RzF3Dv93gRc/WoRBAgiMWfEG5EQ8W17/
FBpkeF9MC7iTX37kgaHmDJGtnM/FxsB1N3szebARqg2coVS0KDBI8EaXR/LYJF3nlVwi0qYX0/kK
o2tfIeQZTw59JzwKlWbn4AvRYpbkRZ4alymRh+SFfduohHMB3fssPulfL5amq9X4j9XqDIxuV9M6
hvHHU7Xr9C+GYZgae5H2e/tBs+HozmdnUtDWGgwyKnL83+qHONfDk24bfecb4+I61Y7iiPjyLNQA
XtnPT0ULcd7zNcLGWh82uFMtLnsszsVAeaXWLHq0uTgGoEgb9cs+Wy0u52GL0Qg/PYacwKpjOPYY
9freqzj6+73sM1KKZqRHvKFxsw6fHXHF+Okqn84gah4+JRwDGfpgf5X9ess9MvmbdSAfPMnjd/VJ
tG1qYhiH60flf3B55CaCxuk5+66PDqjfd55MEl3FJNS9n91JvguNOjEwP+ENnQaOiJjvXrPr1tE6
DHi7IBDzKnuAAnyMpYpJF+NxgsoQSzgksTRO3J/j+v03Z7mrYsp/PJnuoNsz20a3b+p/iHfa0zhv
rs2LJ4Ob3+g13z186vIrBQOzALb4+grcxfzPXVYLnppBM3PHORX1lOfWcbZe9W20w93iMqrkVrR+
jOVdNuNmcQqaEZcBRhmY/Sp/UmbxDTG86rj971YV3VCgY4hmMKXUuk2OsN8CZ9OJLg9+a8EqfvaY
1G8f8d9twz/5rl1d0zWja5rGoPOHSFFt+82z3am1jEGtWHgqXwzmmAS1WFQotv5mZTum8ScxQjf7
3PCDdkfTu2aHz/O/bnrtvO+c2t2+lvX9Y2Quuknf340Gk4/XoLtrhSv6O3rM0Oml29i0zz7mv4wg
2sQoHYMrVQWTLfFvP0bc08Hef31tllW6j88TY3Ta2cx+TfflCppn0RnX31tm7axuohf2xoPphWYF
8Kcrzoaf8f5r4Dycg8/MS0SKJoonuLv7BqyAActD01cTaMwIG/ekN+pGeoLW1b05/YSTylWMSYA2
3OYDdJDNpBriaYGW16AB/wMb2F/q9hn10E1HNUfa2xpfMvQu8+u6Dk/pytlEXb/L8NtH2Bu+HCbb
rAk93BDY8QV1YCJOpXSatkLTZRTYqAessMrqsR71RoaHh4rf99kxTEFmHhJCMDxpZcc5DN/uOd6v
z/mzBM79jIwh4kv/ONHm/GDyztsJhUasJ505L+xzbUYM8UV8koBWhTu+WMe52peh7mJiOeTPkzc8
2s35jA5ZN3iQVbS8DhiR/v8JO7NlVbVsXb/LvidCQKpbqUvr8oawGIqiAoKIPv3+WOfinJM7I3fk
irVmzlGo0Om9tb/9RWFi7C4RxlBRt1II6lOD4bffUY/48jG39QhDuSUA/vq3NRYNsrA2LDl07us0
kkD6h3F+6NnfejCIb1Zh5rGY/DyZZCLRV6z7nCvRjNUgvBA50gGX1eEjVINvwFHvK1isYX47a8Pa
LHRTmv3GCPqNcUr4kIYRcvN1rvAoqFAkIBK4ydzW8qRt8Dp4HxCGLdQlnmAH5GCZQzrV5BpqNXHA
o0KaQnQdYn+LddAtunpF/Flmk8deOEIFFza4Qf4GE4kqouUYMxu8/Ix5+vMkHTWPepa+bG6WoHnp
C5YzYp8+pjPbSwQ4UarcHUBV0i+A5PhlfK9w5CXV83UvE6FE/BB0MQMHXViDDUwGXgQP0Q2prnw0
Gc7f7no2Ft/pa1MzbkNPQxFI7PeqZBJ7hePM0GUAPP0aaUd+4AM3hGRtMAhQxbOKkoPU5N4TGLQR
oJEv89u877TZSjOcLj0heE2JhUa/0q7e/m9fLdq4XtwDfI0xZGZTrsaDg3oA0Xj+sZMPD9WcikWa
XVbp2QiVzXdlzEHScGtZCyfZyafEmkYKZYUyR9gnA8j3uBVUUkKI6I+2eqIm96ngf6bi/AqUc4s4
D2I1RgL1gCR1esfioZq+Y1k2heMP58QPz+uyXl6nOLNPqJcMft9WmORQok7Pv2aLkxBH/h88E7CW
bAcW3W1Bh/L564/uKVu2f8VY3LIqir0Kv74PWDyoYGEttopilPPs8nPwJ9hah1E7U/bFnM+tzp7L
IU5+uyex2XBA7huqlw+WJBtpVRM5XwU3fI6FmUiciSPD/yQ6keHS+Ikhc5Ug2QDc8Uv/x7wHyIq3
fR0cGsGDHQige7P5mtsSUJef9EMV1gyQ98Jm+PdYYqs9zubUr6lnbFgzypoPTvYE67+alfPBwyIe
FOzr78fTxAnfrYHTT8PgEVRTfcVRr96oB/Kut/G+sCOieySpaUVVlJ5S3tNCXsN4JYwQKZuCzcjo
xwu04B5T+UAQzkpY53+VYl0D3o6vBZWjh1+M7qW/xw7P0AflrCOkZm+it6x2/SqfV+vm7zd5HJQt
R7ywuPnGug2VmZF06/s8nTyWt/l1+Ro3V8a5fSfZbZGYkMk25k6JE2Ex3H1XRG12I7aeGTyvQ21j
2XlOmeTpAYqvAC87PvFn+Xavf1zuZvE7FrZOouzoc6AxZ0OB99oAZ4mTYYzb/t8tHiTlH9g98Jo4
FgEqK2zGR03yZonqXfSd8ndK6xUkqQB3A9dj6hrTWq9UT6UWurna6c3UHe4dAMWsWuVrDg3+SUu7
odFevPAqG8B718+5J4Em6h5BcFlU78kB1v/U+DHu/p7U1wPW0wBsl5QFr9inwf1ICMuLNwNSOS4c
+VzN6eILgif3Levn1NATXDadZsNyQWpzvPfCnDq1BtNi/B4DQ6AI/RChkUUoYo0xLV/raKfCY4UC
OIbX1eUgsH/f49+Ysyxq10Wg0L1CK+DUQpq/ZEwiL9I/zMM5IQZnDQ49VqvIHz9vbEJJ2vOaqDzS
xyY4k1QjdHTKs7e6yEnqQTa7asfN5r1CkAPZ4fQ6iWz5ODzupNPP7yBT4zLhNcf3vpyzcWPxFGH/
eTMfisMClzfsfe8zWgNMTTQ/36vYdxCOktwwOOVevXCBxLLt8CMNnTrvvilxl+33Dej45k+zm8+o
OzZjpljFARycR9TYcsg/ZrJzD2u3XED4OF48PTZIO6aY516pyZBNGV33FJPL8BEopxrmZDRwK7wI
HpxR6RZn7zrWPAqAxODhQoLkvGP+svgzfpaouK+5eHit7+NfdJvUTKoO8roZi5vvmUYTzp82ejIc
2/ygp56eUSmZOB/3NZ+QYG3pDBIp6OY1Z/1rQVWPHxNSfnz7xxkBdN3ownzOe06a+QeQB6++W5jT
feBXyD4ihGDnUlzNxHU5f21wC59jjGC/r066rBNx/V1W3B4M03qV5DtQDr/U6l3KvU+cuob3jKDN
B0+HiKplt2YruHKwRj/UjmF7aNtzJ5rF+nHgZ2VfPJR1n213wWaTREYWfWljvX+bKQnbg3b4RVQy
CwEUCxdi8nR7fSySb2RVP3M4TWPBv/2hRDtzt7ljoFoKeqPb2xIQWAG9UrSPq2TD4T0Rj/qMmmmP
A+Z1OhBG+VL99FaaZAI65Xxotak5xBdmfJ0q2BbdsHLAln2AGjw/XBO8t/PFoHPT7Wtc+kVSTvhG
731m73pO6j2CB/4kJeoUz7yMGNx4wGBjScDiFG3uTN4iR1+Vi6YxS8GsFCau+qI7fERfWIvrB2z2
RF6zu0ngNqQd/N2Hno7q/xsYsw9R1E+fP9bV8n3pDYHpUQfba5RO8NV89O/1GQqBHhpxHQ/iCxJe
7EeKieJhCvrcvjiDeP4ph2avMhiyQslTJr5t1my4iH9ZJHsFqzXo1moXZBEf+9P6ZesQFyNypGm9
EyCjn/4BxyCV29SOjW6lSX3MidYEXd5TiPP9j2w+gHzqEprdOXEXb7ghlGk36717DU2MBi+lJSMv
2LERSMkLjHb9W2gR1oQwRH7jjtgKxXwTHEHbp8Ilgh17MXU2UB5A/Z+yAzu/3XudbUtk9YLZyR5N
I2vu5T9q/JFw67P0+whAVWCrffoPwumn2KUWUKjvdr78/OVTVnymuDjIYRirmenptVa865KusDCf
NEAcjAlpPi7Xozn83GzWBXr02RCEkcDOuOA4C5gwkkh+C7k6D7tF72FVAcllOxoxD1cuaJg2MCjC
CvDL3Mzf1gBDTMzcMXtxRNdYXnHSp/SCJMKIB4ymjjMeWvZCAqhaXM2B4fTxh3Zr6EqLLnN4T/Wy
cPP+izwNxRGyXHqNBMIuOY5gVr0cQnYViqp8KTfRs440wyRToh4XfaV431w+nt4FrT59NqH2jUQt
GHZTueMY1GLpu+0kU/1S6F1WbW3VnHrVX9l4XMf7T2D/4VOw67xXqgRTRibnceClRAXjC16hKht8
aNJx6Rz0vPYOQ/0cnW5xQlddks2HWSs02k8/Bc9gXrCV4yz47QeNpIHWgMIQmclFRAF6zPdy7vw6
5yaMem4S+w9uCz0t9Ye2Q4w0AhSW8oLROOchZdBjxX/BQTk276ADwDsDq8KtAq3zgVUm4hU1UiBQ
ELxWvvzi6aoEfMDhvUOAsiVSaWtTVsymsTr8hifYfuJm5WGbnnfm55wtv4ch9mstEc12weieWvBF
EhNcKG6Rj2pLgJkQ36dwEG6T0uFcUqhNIyF6+foHq0FTcV6EwlL7PyeSZr7IUMNHjqUzfSzaKWJy
CEaMGvVlw/FJyN5cO+k7OkQ6CWhF4Epo+lWPDNqFNB1qNIUI8owNgJW+1qc/v5p9A4hatwV9sUyo
FtyF/hE008Q4AQLcImPxSIpAxloamHyTJ7+QTKXSTqe/2uxKW3bEefsxeRTztTw2xtoGXkLSbahE
sK1QDwx66jocrl97VAxB+YcSjhLzyBnwB6vVQKGkO1XlUmsBlVwGFlPP374j7s+5PdDyVYludzHl
LLMAqpxb1FKBM6ihnKEVINPmZz5WcGfrMYX/DvfqwUjEfy6fDw+1hMA0mxYHKRHRBpxJFiE4mBVs
FXsF5gg369ihJTxoxHNsb7vbLINbO+/OeWap48sElmm5Ujew76BDl3t9I0OgnN/WtzO+oEacYV2N
OJzTvw2EWAiGYRGJCWnv0vi5yvaD6JubuDBBplAdzb0l8BYf0XN21UdYMj3B4iD5vkPopdfkzVvM
V/JYXVYHcAL42muI09uCu0qWbUCAiU1Vl8ayVR4Gk937i17XoOy7+UxiUqYfcbW8LWTc/FmeFZIM
zTEiaiN19w2oC0IkwAvSA66MQL2qMzGzjthRa0b4yCC3jTsIGWF32+dGn7JxcxFc5PJwz3G9ilHf
pDOO8JeTTd6rwiORdfJwjJXExmE/MCerGC4Rp+Sqa2PxW1Yw1RHLMnSYKWMpKMetg1IeF00fRpBn
4BaG+f4ohUcfiB5bTpCydpzOLwlmEZLL3/PQhPAHnqZ4gpfhfNyf39D3Z+4jbBwheuyLM+UVClUo
Sm4ZCZsBuAbRLOsbc6rHijO9icgI/eMRj6vEcG5zkenUcEI2GXlEbLTWxXv62P0cxEkWAa4nlSud
M3+AaRkYgAO0rBmj24ZMzAmXwYVk5uh+t3hu79Z1drfaweiRkNEZfyvzPikRR1CioaTGhdCYf5M8
gSgYVGEZgeOwFPHiNxKsNGaUDlXY+oPlI+xRDM4OCHSLFzX+bZIHBsQJtL5O0QduhMA//hAk5Et7
NscebW34ytUakpDQD95stmWYikdgQ6V3qqNNKw6M2Qgt9TTkS4PKHbROK2Gx6XyY9cl29wf0K37s
dqlMaLtsnq5yeu95DPgzPagynGcAGMmHR2n5G2KiaxZhFgvOkAzJDN0QFQSC1pgaNZ1JI8HVuDRq
Uo05V+JyqjspGZU842A5UNLe1HUVw2VVI1fA7POyf2Cx5HouOO+Q8YGD3Zf8ytc3uLZQmDJXStAu
sHc/j8Zc8Z+24ctkj+NYsh3YxZScpiIE+bpZYFnssGzrV3bRm89vB/sWImX8gz+yLxEp/5H6BJGf
UVPnKZ64LqYEmnGvs4hV8SJbrcBNzFYWQ1dGhNl5mpfvyKqDzsU0K11AKNk++iDtB/6j08yFJeVz
slPyLy90S9CE2HOIOujWApSYrysuMhPfSb4Hc3qO8UnBgeWS9NAwXgN66cIqkc50lTx8YngN2+gd
M2KaVFOmCe7XrmJORkWyAAoq7wryT24Pg9zL7hsLPJAHnUWXucKJcSqEuPffZXedUrAfNG3ES9Tx
c5EG6rQOjAXfAxzIqT+GcUujyLV8hHXwBBoTJjwcEWrLMZXzRN1qsxu4mA4bJjt1XjpJyW2guWmi
L65LDNuo04EIe4CKxBr/QSBU8U/9fQ0kE+DjwVN2tS9TYfZx8e0zmWwz3cwTtkQPp57oB5JpjBHl
H8XoebowyCL7LpBmdLSKxTiNoiMWkk8seoOkIwqzXFynRljMSqdd3CixA9nLD3VMwTO0O+8XvftY
8SSdcXSJ42p37RGo71Tok4bes/sctDBRvMc+97BrtrP4Tr8oJfgc+p2jYoW9A0rq7jxMxEbT9wJr
MN1k/+D8GwTqTp7rCX9kTP7RLNkpVij8b4vB9LKWzvTJSTdX5pVbk+cE1JcDYTQOA8z4aTFurqeq
S/DR+HVCotf4bzsNWNzretn4P6QlCR+V7u34SLAaRyJqvjbD5Jq8IlrU60pKGNbA9ru5Cr4OUvxw
bt4tlMJ8TF4qlFpP8AieB5iaFvtvTL5273pl1yN5XbntgUaBp4xHRpygf8rM14L2AbARtrc3RLAM
FmKJjjKq1oRmrV4WDyuNvTTrCxmfDUNb0DIMCdF4YwJFYeUIixIrMNW9Y/M2wDaXdn0YQxrwpFW/
hSPTH3Mrj8r4YYP9dZGOg0/tgTZjEsHL7N9n7j+/d6vb9L6Ko09qF/3y8ko+iEMtTVtvCQvB4X/j
1+I1MUKEoNyTKujC6/JJ3+ZcgztHzWS4/blwdtDxpsRnqtbTMXhBr3YyrwtLr7YGDluphQTdNwKy
xv3b7IXVt2YCvPfuEF5PrruxV4ueGF3c1r4R64NJgK3anXWJawcTaUIbe2841ddmWPsf2rk+bu3X
WpgRt+g95wYM3cOA71jJtlJiy6yf7ofSS0nbELjRjSdj91ZCa37ZLX/LCCnR/TSC8kRsRLkoaiIK
7ig/Owa4zFeoojQPNPlBtzBv5pcpTRcNRBM0VFIymxgBvyQlKAkRDnRI7tvREpn8FdXKEkyq7Z8t
BtQix4w2HOcfxi80JT93X4/xMa4xAB0x09K66LWW3Q/mjDj2h+Bk7c2UFi+b0pw25bK7LBUUC/7b
JbhhlrFBWZ8tdt0YPk4LH2tvNqR2bSTarHY670EeIHsFhuJklccUrBSjmdN4bZ9JD1KPmXhkQDYv
KLDDZ0jbBg5s1RFvpAl/4Z3aICqmF6i/M+7u4bL8oL+yGR5XmIiqdu1JeFLjMOBoEG8pAYkKuXDw
2nmARpU4n5p3nNyhkqiB5mXjhqkR+0H/ljglmNIrszy6ja9/H7pLk5jxrehlf0A74rZaw/bTCcgZ
YrPGmWZzh0nzcAegsts8YC9/RTrZ0mbG6KHPdVrnu3TC7A3oxGaHV2byjN1++SKn5O7ou08gW6Ro
0bYL2uizz8bq5Dmu6LpCdYLan+Ac3hdfZV5CR4fGkrKK+Zh5xwEKy6a4CcXZ0EojQjFtxPwJjXZc
uA+sjxG4m+q2ILjsFsOMhKFWrumC4ZviZbco/ds8g1eP+MUhT3hZLNuwsyBqJkWMMBvjVvMaG8DC
QYlGmA+3oNpddVZtVklrFZ7kKs7QzqfFH9gc+K3kUpSQeFO7En+rhSlUjx5OtBrMA9ctFKEHEBcM
la9qtri1KVyTK8uQI+l8OReYIF7HUGds8fAJ2INt8HDIcESezHkVWMlbOiG3WF+THz0e+LP3Xd0n
L25Rq00lzWbeevER83eYEAlTggOn16UewX57+NU4jx4bMWEdD+169onbA9eznZNMySHNtvqdqdOh
zeWm/GD95kvua20OAnmsLdSYyQHRKBgRf8Lcl3Bv9r4xY+H2UM4brCvowddMkzbi+DLrrXoDfduM
h8s0oHqOxKiOpYBp2FZfsBZo9MWWZcIUmnO5+HuQBw7CytRnXCfSXvMu/YJTZsWS1/OvsweZtlgV
hMMZAN5l9vOfc6bUABu83YrZG2gEKHY9o59Ld7zTsQgghLptD0IxxBAwIo74dPmr49tJZrjGaKQ/
VQh4Ll12YHHbjeVtOTHGxRps7ouloQNx8SBy+DPzbu30RPwKDvlDO13cYQuTq93PFO02zONCsDmC
k37SJs5R3dQgMk9ocTqf+u3WvGaRwNJgbkWs7vIJJgLmjNQ+HNjayQD0RjKQLt82eUshNB7OzwwX
bpsxIdfoMUKd3XwxpGB6G1Cz74eeMhEmZBYD2f1xJeEy3A4a/sj5krC4wccmBSyDc3Yd8YMW6BoL
hedqSZPc+t3kTctMWX1DCjGXknoAoJNNICPJeMYpY2xYYA1cVpr/pCZ9JJ/g7lMtzKsgnbwO97G8
Jqme8VisLW5D3GOYrjFqN6vpDyUWk47S+vmviBFHnDbWnczVcvThLC/n34ATdMggEpWRfBpiQLi6
+ei0fPYB0QIx78Fm0QFNI8dy0q2B7ML7WgMLfYXZOcWsYg3g97M1OJzpJIMBiQXHSdkJO+1uycvX
itUb/xh/qvM8wjVI4U1SRq70iRiotDWXHc8yftAmlRxVofD0CraESMtjCermmAfRorfw8clVfA5c
O/MxKAqFsUIIFpjSmLKDWE1PD4g+qtVRxdvj3qiFU1LGT2vyyEECrevyUAUAV7fWkZPXeXgkBVFm
k/5dkIX7xc19HfIpGCwl09WTw3ZChl9QU7+Bw+kT9r42Ale/XM23Cr6LYr5k4wcF5BEntjwR3dIp
TxUGnBWnk+gO4pRha5HIUfbXEE+DH+BwVSd5CVWMh5bDXKNaIu42yaPhhFiy3P+dsS+K6uPHETPi
b650Q1tpChAi2GywqvthnATvkUm6Q6DEy4dmiSNFkXwgFhIYaMOpNIn9gVdtFrHIev4s7wtyz+FD
fm9JASu3NDlR2vA37UOrOm9o6wD4wCWL1NPnb7ZD7mNB/qY+lqc5TbFOydf3GjzbW7kvQskOp6OM
ZJAZr1zBuW0DhP7F28LtyNGfZr3ER6PP9mlAwEltxSykf2+/yHCwZ2GfliZtkK7eCGfxBdrQC19p
w0ER3ez0pN587Kuk2BGNBXlqcovpC1GSBBzcLN3W/HQAQvftjTn20H6GbTC0fm7qZasLUZFyzCeX
a5J3wcpZz5ySeaR6H6v1aG8dw3nY7+SzzxksQP3jYmFbSDuQsvNcIQM+Rrt6lNu1CYhlMa3HT0rE
HEpHeBMWMYEcgWDLlJwYCdKuk2xFvNNoOOm86/TmQB0wnw7iDBRybO54SryZ+PfPCcHqrry+ho9+
O/YVJhqcEuB61x3VFRd11qyfnhYLO4WC4xHxEMWYV0VZ8nY+lkajnVFALct1TmjoIxZn+mQ4kSxa
3bjxLr50VMccJSE2NlODE5v2a2iR9wI3AQKwR80j8zPaTD3lwPK35OkNreeawpKtseSF+1O49H5B
7bCHLQdbMSnXuo9LtPdas9FeIL+Cgh+yw+B0P+OwaG8N9+EO0Zvrc+mYzRoX+g7Fn5IYyTPM4EmU
o9v8vr9wpN0OOFO4WHJ8xxcoCM1RJT1Kn5PvdguvGBIdvyeDl3wd3jI3i9lmItgUl5OrX1iiXR8F
+2Mr6/rCQaPNcv++VKhUR+KMR5nSBL8Mvg32k+RrcQYDF9Ek2jqniztb53TEU6e6gEUyciEHD1IO
T3t+aq6mFnRBSU3ZmFUkzbvXSI2+Yx1hEMG6RNsYJFQRR3LTrEtmE+vbEafu6G+sbpBYeBOjtVRA
WdnSlu3Xf99GFbvL1b8Tx4P+hNpQiagpOX4Ldi5yXnxO85QLdvUJAx76QixZYvCG0sWzVycFX7lE
lPug5H11+CQwvunDm5+we8tAq9y74v59uwD8vrRbasQtZ6gKCKWPyHB+f10DIIphTOukHQvLbuBm
nW6C9WO1X4hWM1OgWjbxxW3ymDKnYwulbKQq8PXTp7X7s1RkctTTnthlHk57EhIjvizx5mHpb6rT
PXl5sByji/dm3iJk9rfGFZx9SU4e0RBGf+7yuBISeHn0s4QSphQDLBi0uLu6JQrwHvywXuygkQy0
X4wu8SuUFrczIAMNRPHhyxTlZWkxqeL3lUT/lFaP41NAdgHg0LszObyM+7RgPcYU2zw2g1BdyHHH
brYBt9ePaOPB+qUNgc7d1zMk3yCLWnAN1ZJv6+/LIzfMQDYTor5QM7s6vXRLw7Rdjq7q8Vv7UKoZ
Ev8JuXvZPCYaepBm00IufDOu3ONZ9EwkD5bJ0GV2ZzSWcP6gzKhs40iKMwG/VoqDRGfiXnNDjmD4
122mOsOLSxJZCT/yh8xwuBGnmehWX+dO3Z87ehsyT6iPnCJ8ivTtDxjenHjvBUNyzS+fIcHRJdOH
RaubhLe/TWYSKsoRnBVXdbUY6KSthqxX+WMp5/rhXKGGwCIEOUbNz8Amc973+F1wIjqVYF4IoVKd
rw+Sn5XmI3XzDzq7366htc9whOzcbzl6nlPNJZDqi64mQR9wwy2cE4gJWG5qu99q0Jo5R4Xbz5ky
+9VEWR4oAIFnQyC9x/oymjDb3NaKUAf5ycglAoDJp8oU+cczyHDYiTIX3DqqV8MZeWYtWxGA2omv
FPjDkIi+I5ux2HCodDGElg/mBAqPQixTKWOT1iyZQUhE550E1QbzUg8ykV2MqDrz61dDWKXO4GV9
uvBNoSavUoaJkyEZjoSkMCRgRU0zhQiuiwnBuvwFKZh+IK7KRDqKmkkAEnOn1dcfbG4YwRkLEXnh
Mp9oZ/H8wExqSN6RCP7F0DkyqJCjJwDBDwct1jzAw4wfhJuUxTTKZh5lT/tSe9mAe4GA+8yWB+9b
2OnsSZl9y2K8atpVwa/dMJH7bMr9q0w+DqkVzz2ZWjqGVdhVHgfzasP+NEBINIF3sWuaKK/9S77s
3Wkwz3kF7d8d8IYSBAIGNf5awlFoqa+VVYoREnnEhqvd/FIKGgQOuqspIZ5eQ6prUOcFVe77eOGG
Yp7B47G8r5+HSjF5vJ4HHsv7OlvnfuWr8M7LRJnS4OPk38R8hwsNdApNfoKmM5BQVOdR4QPzBO02
nbXxddPtFXA+JAqL9JglNNf4BrSrzm335erHy+05lNx+WKCODfe++oKADaZZdPsbHpplPf7xgjKp
81ei/RR+7LYbzirI3Z2rHoE5UOYwI/GgU+5/qyZp42bfTPOhed/f8K4BA4EiBQ6qu9fegchmqqfi
zzRLfXXCYfK6W59NtxKC/PTxB4dsCYZ83V/215Vyqg4En9yYhQqnEggWcEgw2Qbo1M7fjbrA+RAW
WFLPNYbCsg91ML73M+zy+DhfGNXAo+Bfg2nD1o8PMfMHCvivBTVGGVfUo3a50SFxHWGj9ZgYdJCS
1/uUgVC+/arw5Y/HUzCk50NeeDHRerAI04MGr2SRs9VucR8iKJFJjWjVJCpjAorIYNX8FYc3w3bN
bre/E1Baz7+qz2/mAi1WfweRhpxnQGNyNMJJRc61kcTg/OM/QJFUF9E69qQfGpD+8WXwF96+fjkI
dNQJZHm+edKdqjUldDv4G7F1nFinygdXp9Wj3Mo6SV+x1u7TanoVgpR4bPjdFzbxlap67GDarDzc
V8CKnDySK9fOm2kWTLl8fa8dUWMTNsk9k0S4THeW8ELbMR7eYzn81f1K93+gkV+7y4Ov4Nyxw+nX
5wetCk6fnXPpwqe00PJ51i7vUPKy2YspSWYa+1fmtEMXdnT6cd/bmzYSDFveVRBwPn0ULe0ZoFTG
GD80mByOdTS2ELSU8PthAr0Q6NzuSvgZhBzahf+NqvHzbWmM0QemyrBHdC+6+f6aOha3V/fx9DEb
ug+TrzZl+gf6R+PGNCFFMLxjjsrW8wV7gAiKyxQgINavFCrLK9hQYV/XDUksx7tm111UHNK9tqXM
6bbKgu7sur7gejKj/QM0LmTPIBQ2/R2YUbHncd8+bGTT334YMfTz64OxyGCXXyyZkmkuHpW5FJeb
O0xUado/XlrUcKEhmdn8/++oIET9d3xF2eQF37A3jPs+7H9ky3gTg/4anTN42EO8QzVLPb/ZUiDa
gZAXK6xMz+DJdNm8R1AmhQJjy+AFEmav1q7X/KcKlRMvOYbZiLPQYpjwfXJjwRxkUAt/J5F2xryL
lOh2bMf1vkR6Q3ju6vcw71vlCOYcaBuImLvH/k6weuoMxjQC2aBHaZr5gL358F2+p+WWhOUzqlvx
yJuHCwm+SiKSaKnAs/1H0nf5Gec6xF8PeBrYm+bh7VjPvp3VjpXS6gAJ+GdcThSW5wnQZVeXEcx7
4wBDcZPjx3OGElVWMcRMfcrTTQw2DCtBjLLFr/Zw2+NzSejqT6lhym9blq1K8l6Cq3zc7u0rslXQ
xTGLfxxeml3JGhI+Rljtk1XM5mJQbv6efKpPC5kEpWX5dp8YDj+VpPy6OnRRVV7qj/j+XWS7XLJL
pji/SGI2dA1eNwR3z89Y4MKppVcCdhWx8XPVxr9J/hM3+ofTPdbFPcob75uxrQtJJ0/bwQ4Hf+NL
fTRu7sHlNeWkuuWeKjjKwyU9+mOMxXz+LCYfyKHPsa6PRcYuj/BCrweg/pmCRuVsXe8+0/gJ+GFd
Ggucozw0B1oaejCG4S3of7V7EIZpSZQEQ58ileFBuwamEQqbEEYDzJO6gO4OVlJpU2H/CA4/FBs4
8wjiou+GRFeyaL5UTsKqxVVkc18bM46h6DeT5qhISvR8nKq4K0+foTyr8W+YGnt5x5eGovX7WJeJ
xIJ/USBJUZmIq3ry9tPNnUMMjkXRHzOUJia5nzxNPJvsvR/+vdPpzHk8MM3CkiSzBrJJkp0ON5hx
BQcvbJm98PM5x9pVpXtDrt7svWmZjPd1AKG3xsOiMHiPsWceD3Cj4oco277RZ4zCfS4U5nuuYpw0
HEEPG6yfU4PdftbZfJtsS+ErbmEsklzEifZlsSEHSUe9Z93TwmNEEqxUoNwxVBDvUb5NNzlJmK46
JnYnY+BO7Z7Z780vpUy2KaSEaX5s3WLxjuhwBjwnKIX0/g+cnk9KDvSAQRZAa8T6b/T1OWWgnTS6
ydHZfG19rs7fR+qWefmwJOq7lPRY7PE0atIfwg+znD1nlcNV+4Rt/In6o6QaQZt4waiDBzcfrpW+
gzTx6FdwJ5uhvUW/W0TqhuReDR3ehLqNQuFquNSh3DWiUX/nfDIkARukrzV/8Svo9uS0NQlORxwt
z491++AiZg4XTzAJQPcVP0NSbcs73Ag7YIvFZfuNCpQbd6s59wI7W2OZfCw+FgSgy/a3L2cazzDt
fO3kzFixkbzYr9SWtD2A/fBqGZ19Id1uaJOVrO2KO/Ia+zbwh1XM8/E6U9MNjwD9+rER7Bv+bbj/
xgCVUowDsYYvqUP4iVI4xPpybPQz6NzqoCrJ0+6+/hpu8Q5Sqb+h1UQ5QzA1AL6IcUVBmtn314pz
UYK7rvSTgPuz120+TtyxYZjOVNEUlxlQw1TeyxfzCsmIS/7x7p8+4u4+LWfd3wtjbckkvFxZVQvY
OwXbS24Z5DoSrCmNMDF8nB6L16rPemBuEgNw4lc0AB59Hrvt7Y9ohQvEUMPDi4qMvEdEKfKGS6Xg
wj0qJs0sY8df8rY7OB0JVX++oBF2nns1fC1LABROcYYu2xvzs/eazew/S1qMfycxURRJViVFGYqq
+i+Slqa7pelDzcSlMr9BP3hG+f6G0lo4flb6GcINZwoGKozYB7GBiKReMh+Zgge91tIEwBwg9u/K
lCk9AckfmC0woiUH3hNIR7wy47kfEHGyz5DaU7D14Hb7XL1W3Tk9wjLaFxOI9JOWcv+zKGefCGHk
NJ9TXgmT96Fav8O+Ej+gCQGuSwazH4hc+FOw4NAWQKyc7PVamcj+8/i/aQLlfyNzlVRNQuyjyvpQ
Gf6LOi/vSrkuny9xySBo4+xum3E5x/7X/8PIZ/0660An5QjhfJ9LeHFIBDJJUfGm3/B/0dvK8n/9
D3mVpBmSrg80SdKG/wjjjv9X7Ns9y/Su54247KOVtN7ypLV2mvcbOT4zPTQQgE2TwWlCSlYfn3kx
9zhU/uH0gxnif14q/6iN/kXpJelSr/JSRHk4VP9FjdRkSq40RSkuNxuGtcYIWBdEb/z5WzBr+z/e
0DAUZ6wK9x6ubarAiL73GeIz7fcGeTji4M+E8wF+W1cGS7IfEuDzn9+k/G/EnP/fm1S5nv/P9bqr
cpF9iv8m7MyWHMWybftFmCF6XukRQkiodb1gkrsckJBQC4Kvv4O4Lyejyiotj9mJyowIV7PZe+21
5hyTL46C0IHUBYVXG+/e6d1e1jF2Fif0Z9+3i7XRY7zvkrfP7dXFwxEx/x2wv//2/Y2M4VP5X5/a
X27t+tGYeXXhBRVh3LqIqDHso7zi88t+JTvzy+kWGsvuPt3dQsgUuzgxztHTRmbCmGdHaMUwAduS
ZrEVXRx/9vLpM8PF1MlWRSuOGoELP6RcUUglwQKam8d0PwrnVgdLn9+BajUKMRUc0NNa6YeuWX4i
WpJRgFo7EMFRii6/yX4beDfKNqu8/RQaBF6V3/HYJvJy6sPDA8EJT5t7RgGlDlLDvlnvbfoF6Iwt
A3jRwjGgWS20Q8DEBm4yneMh2EGGLvPecG+rcjgppyGbAYMBqsyR3ckBUKqW+BcUQ/Pho/9T74I0
OgNGeW+IHaOetOBA3d3o5M8DQmChzOBo/7cl86/r+q8tUHpcS1W8sq7XBfV4xaphtH64BAmzq/nF
7xp3NFp9tLFgS19+Y1tDuJgFDoPI1/1qkU1hXG/shUQk2CJHuXQxljTH7H95+qT/shEoKp57bOUj
3TD+LPz/u7Clyji9+lEHm1ak79OOGQSDLuJFfpigUfss8PeOFXLrvqa/A5Tmfz9Yyn95sBTVkEVJ
xtSu//91/n9+/uhUSLdM5ue/0JXszAD4AqkscwBNY32hJ9lOQm62K61jqtOykUHr2uSVh/DlrQuN
vbkc37+J2rbyodfv34IXpGUz1mOyTS2UUaiB8oPZ/MurHqn/5Xz7x8v+az8wS0nocaeCwZ7A6SI5
atEvPjO+aHEOxQnX4q5jiK1g5oPph4jW7bD8QRz47jq75Z2V+/svNzo1kZPeS2Zvr/u+IjscWSI5
zagc4MfprurenaEB09D4env4Vukufudhw9jmbH/TSwzf2/u2WN8HqkWQOfgXeZLLSHI/S3UYpaDc
uCP6gWPvQ8g0GfFcQ7Sk1wwRjkHYeLbIl8J8xMwEEzAHrBoU9uE16UkkOk9PBEigckjy/Xmd7Z6/
OJ3coXZ9DoVYPSFNmVq73dIa0JLXr7krpgWFJgVvPbt7Eu11XMSDdI/kX3oh1ipzVU4PwXsGBHmb
CHXl8H+vpdF/gyT841v5a1O8G5yvo7PcrSiTSN65EmUzmn7SfIJ6ZXxmk2BYbRUMn35yQtqo0LDm
fBXJaYFPhg53vQIZwA6KwG4tzbmER3g26qDz883LAzDBPNMqWwcQe22ldI5/n4PUnRmo8qN8lcds
dsfwU4Vmkk+5xJd75J0FouEFbAR0Ty/TenyD0bzzJwj4sPK1EX88j3UtJc/cpZylj2EAZhW8oZ/4
zRhrzJooaH1iCCk0i1bv0CIvbNJz55Apqv2QHoqbKzjhzRsMUmzrmJRbG9MCF/iuHqOBRIo7FI8P
WxTd//15//Fg/3UGKZooSqJkaiJe4r9ObqOt72p57rsVY3LvBDOEURCwSt8HFPsh9JWYaGg3/2YN
/69b1v/9sX89e+WjK6q24sdKPlf2O5Fu8RI4/FGNZxP4iF/giyDg2HPnf7/dP8CG//V2/1pdmvKU
5azg5663se6B3QRs8yBkLV939nZXs3SS5dF0Mwd4/JN8nuHzkGySoDCA8oXico7BBkK8+Vhpevwe
nvA0pb11Sj7Bme2MSSWPtoUCyOoRqzA2fOKHQkuwLJcieZgZoqUHYBugWDxLxAw+o2ekh0A3aXFw
uUPmj0KP8zGfDogZ+OTZ9Kf6l61PHo6tf34Kkimamqrzf4YMquWflZBa6e+noL0+qxGbFcqgzpMu
zk0PeDD02/JCGxuLNHfCDAaOWxoT9UQzr09P3cRgJspGdBp/kA6/fVj0benUEo5+r6T9gy31g1nO
NhBQqN6ldLk+01rlNiUhpnz/y+L9szj/fh8jyk1DxHlPFfwXYOB8ejQ3/aq1q3z98ZoJqpsAmUmM
ld0/UoZ6MrKt22YEDnCTxxUGanaHQ5FIIdD48WjMFdY/kxBiTo/Hc1iH1ogDRwtevhZdFlKUe8w+
DG57uivhu05J2Wk3aFuD/70meaX/5esYqSPuWiPV1BXtLzaLWKq6VN/UdoUAxUOrafj079Lec4rZ
VkAcWgaZXxMXeguvs8+kTc2wdhWfKGEkQOK4CavZECaKEXocIw7AeTqKqgRfDqVrYswGoXAgBzq1
pMD6DvvNZaUgGX6i2cWzHtIn8l/2xUcRsbwGkNgDg4ACMyZoHWyYFl3dhy/MgIW5Skh2SjiMWB9r
aftYK1sd4WPaUlHu2/AUSI4WFZhWyoW4aYEMVMTwiJHNIULrg5DquXi4rm4+tMRDFZv/dnJI0n9b
1hL1x2gkKSAn1L8+x+wxqq9VXrWr52DCt+UEBU8yNGZrcI5Y7hZq0jjiuAgNKFPPce/F6JbZtwcn
juAhJsae831adpATk/MUlS/i8R0khTl7sp9z+X0s7/va1SJkwb/ooPkbhMVtVUcL1VFiYfmYjJI6
quz156tPUI/EwkJI3jFSS19MKyjExo4opAXHJ8hAx/zp0mY7IjdytJBn3a8Aka5ZAWD91j1cKIU9
ZLKVnvmlxCztw9u+bxSOXuIDzYUyLzedT6E3voWsC4544sjeIayXnw4w6fKEHj7j1nCdfPixeNyv
y5enTSUEy9fZeY91O5IndcqyQhkJRWdiBN1GiZ4L0iHTUVICQSjRxb1jJuFwTkI9xB9y+CTNjOfo
AO8kzPc39M5qIo7P62Gn2mZzBFQYUq/0uZV5j6WymZxZoqckw1HxjtFl8kTex68Ai8KUkaHLWg8o
7aaDC+CC6BE7BIaDnFcmjcn082DynbgDNUmJLKSL36xvw8/Gt0k5vfrv6HkgHSNuSHPHJB5pSNnJ
KSC4bxTIfuFVlkXjqPQfm898BN5A924TfUuHlJ7KtGMLuKGi70Nh+tj8EejS4HiAcCA+qBxfcGYg
Attm42LBg4Pag27FRNlp81doTuUAu2p0R7mibtB5pickeCRpWokK8uA8Rh2IaAl7t/F1P0LeYn7y
xQjkPIfGAglnDm7SkQPkuo7yhbx6iM3lm3RvgAPL+IL0XHcEWLcsM9oat4mZokRmTnpa5uMSnoLM
nZX8Tu81yYmoN7Bx4upDzNVMsOT45JdMhTV0Igx7eXCJjSUiYeZUUwm18AjpyNkX9lmgzRCW4G7R
kIUqXyL+hRS1Behs3itSiVuIUgUtHwCTNXa5lOSpQfeNk8ZfKSFWeqTIA6JCR5Tc8qrhdHGTF+xX
hGNljNmJ98MycC4MFMDWjA3ngcYHSQoyrRtaBET8ProIH1GGLcWSfTnqHtINv/UR5nvVAi0waxui
Xkz0L6CFApaHkFxn+Dz5gFGFT86wfnnAoFblfN9MUwY0WAgsbHqb5OkgsMR74jg6PAo4GbwldBms
uNsEeAiWXiFFjIaK7MMn8WJxfTbqNAcZoqZ8c7HgPpH8KDaTaPQwAAV81mzwOCg0385o116BkH6i
Bh3+IKe7+DrCvlF0WyDZR7DMvMDpKeYpIKoEz9N5ns0+UbVg1JNg8QluSMrv9E9FjnjNl73C62ZI
zZ019My7+4C3+3Q9XMmjgFtFhVFzkC4hIeRLHI2LCGAPtwjop/bIlzwV6TbaorCjLY3uLpRdkvoC
jcrCoAZ5oPKRwny4pXtjZfoM8NzvKu6pyCq9Fxt65tWTyn8H8Pb8e6CMkW56paOSj/Bxu4g/33ma
hYzH/loNl3Dmz+BDAj3EbGwx7S/mTM54sPNdH5xXhXeNvs/2baFP29l1ChKRK/kZyWbvS6EE8ZVd
cYY0lOxIVPz49M2ZGID3mxr2kCoMZZa4ZkdLT6v3hsGbMDvN707mGUmX8ImFpluj8xu0jcbsHGqc
06YNE2WG5tNvwyYGYcpxg6zZKxfVWP5CCDvVE8XXJw//Mmu90xQtS8787M2Ez2tiiniWeL4yfh6/
xRzu1VqivXpZUH0PUzXwuvwCBydYOqLnFiYN27M3ITrNRkUt6NblSJuF3URE+9bTbTN3RKIm55m2
VTwmuzuRb5q1NH/FGPrQL2aJsAIKBaGFUp5ZVumhrorrCY/TpIs0ssrzTTmYp77UH5ixx9O48xDG
u3cMFm8m6pzhU2NyZ0gAZcRj/Y2fXEmWelwvxW++yjFaxyTjDPmM2d6WdGTK5Sm4Th97YV5xhBvT
bM/n/yNjM03UGZ6srTl5/YGCPr9FPnwzeE/QuTzc3nmFgx9xksHfBGxidRsmkpP3hqxl5xTL/mlT
ATvR/XLBdMADOTHTCMIYRiPN2vQf7kb0sErMzIkxPWOSNIDQVxQZZchU2CHLB0oK64GwJH0uzPZ0
ncJscQfAae66bYWzoiIF8hRL6S3W+IvwsPJ11SgbVFf7qUMWXhPfnZJrsRoL8G8xtPiG1/lyYvAu
YcXOr+My4ZMdMpbnVByRMtPQdRiLywxZ1fYUdBPNA158Zipz9WXyREZkYEtJP5d3o7GPIGBTuayN
EAPzuA4Vvg0yCvn3DaLcF5EsOCIS1tITdwebqv/xRSBInEiOGo94qESPWMB5O+aOyVtX7XJSrVWi
NjOW8Z1jDbDFAKWkiB6LCzbc72asx1diIUa+QgHV8hjD32VQ5YwShXiHLOHyABBd/eJM2IiBEr1h
haCFi4QpILfJdVVvMio3YddOmIDeN+oXEpJEWN9+1Rip+6xgV8vjE5d705cczNR+RV9N8G8rQB+B
QgOtZJNokCtWh4oB09uT2CuyFA/2QgvNtEs4AmdSpJEu2R0EftUE56MyE2WrT804YywubvD20V4I
W0+FKw8XaSbPGE+oXxKWoil+fSU9/yLPOAA4+Zf7zOg/4YZwLyVdkmmAqaZo/HUPqM7689p36miF
MK4ssbf4Autx1mKu2Cnfp956Ly6J8LFvK9WBkoPrctJt/qWK/88i/p+v4a/is3g9L2+15jWgWzY+
dh/oWL58HiwkChgl/uUiO5L/487wzx/31xRCr/tW/uj8OOJPL+P30zrRMWLYaiMxnWkTSnGsVZ9/
q7H/k+jGT5VFTZdFg5uK9Ne1Pb/Lo887E0e0zFA5BQo2uR9x2+a+MbL7u3N9/dvblEbyf3bJ//kz
/7qyC4/bWe2kWlqV19nItPj+XksZj2+Ma0dfPDFgnabyonk4N8PqpuAq+CyWGP+Iv7PeB2ZoZxIz
5O/ygv/fuiLEpgsz0MU5oEiFL4b8Z+CJGxJ+1+YSGY3onMvxsw0uweltF1ioI7qDd8JMQ8bI/ZFl
1G0I2oOheHJPg9IDq8DjByeHgeL5HFXdEQPCc1fN1CFzkNHkW7BbzI61rw1Rr/hIBlLaZWqs1Q3M
iK7llvHaciwymwepixiIw8FVd3oqKZgG3T5CNoFjU9saSP4v4qCMoH2lSgPG7yV4oydiiLMPAuCD
5LVOmklTuh8GzzBp3asZKn3w7oPnNSINF2a6dui5c3R2kUMu+kQfw6+W79IGoXCmFXapFsLHu1fO
6D5cmV7fZJDcxKho+BvngCflMqqy39J7DUpJE6b88lKHr5VwBoekztqL+yIiFL7r4qw6Gc6ViFvC
t4lzlTQb3OuQwYg+WDc4Yg3cpA/Gx/M7FkZEnti7gQGC59BsqPmwjtodnkYQEAUyuhiLn2npxIzh
T2ioOvZAQmpuM9xfANIEMvXC0KoB8BVgd9dianHF+mQEgHKP+kVHiG4L//jTktxQZ/MdhiwC3Lkx
OPFyqivkyIXPFKoAaLS4x+hYehpVaM6hhDIiVvl2xxA6UP5vTCgZLtowfWqNeO+34MzxCtiJL6t2
yvlVDcQiuMpoLfAnjt8DgMUp68OndE+ZVX3BtS0Qq9xscdWgSNbCqxmw5oj/7ScVzzBH6uqlrIBQ
Vu9piTRWkDwz++rvY62NRdlTq6XRzavR992YXcr5uZ3I1aSiJ1M6+juiUdP0dBGxpGKV4MqEeJQT
vzt9rFcGdyZ8Fpz5IguPCenHUY0AkT8y026e9754LHWrpLfwS0xn8fbz+7R/j+urY+w15CXKeCQ4
D2ElDwmtcYvxCFd+4WCxyWg+G2l1tQ3WwdnRzzZBrDd6FcXb5Xl91En79OpuBc6/davvM2B1NHxu
88YjHuGuPf08r865fdjIoyUtegL16TdPY0hBVjvvYtgdOgEg2NysoLsB3y9sGeHY2zqgwseiqns7
5D307PmGMf6Ez3oGemagNrSm06BIR401/A/a9rT69h0jrrBeD1R8eE88/wV3EW5C/vZSD9E6kHow
jHjwV/BMCT9ddDoaqRpmJDCjjcOrD+lilFSTP8POnonWPJAObfBDxgCuz2F8T4ACCeL0DxKkNnT9
5tSL1lbatXP9HhBN/U24yho+s8ZwlO4UolzL854k1+M+ZFPbYnpdMptromMeIxADT2wdj9woCA7n
nyG2gLACUDTxw9mSS8BkPRyGPem3+AO/xknZNj5/GpG6bX1JVOvy/jrt7eVn8gml3GYNoMldnJww
vW7S3MIvu4uZp32o8C0ADvwM0lZAudg8Kz0TwyONdtIjreVyF+8KzOw7jZFOcjqDC6ZR+MgssWcE
+Zo9rQN/a+jf3E25LErbnx3DJQan8VVIgEUujTA9Dg4Yf5amyyWZ4dkYFYG1o4WhnEIiYBa0Rl6M
8oZB4XldQH16mVx7X5NdMjSsSjdlTiuGs3Ji+cwvLcJeIIpYxRe9GyKUloNT0TIqh9RpRrZbh+s1
ZCwHys0vmy9PgLXbectRMDgocwuhG0pHVIt0h4DQfFxybqns3IFNj3EnZFBgoZ/GfSLQnc5d72nv
jIrvCobgCsIBYEUbrC4SENEdxqt0fyOmq2GP6R8hRHDEXVOu0tQcuafPmvhjPnQykPmj7G9xC9bu
0Dx8+gItPX/LPMiCc8ApNfhna9JeuUQCWeRGfB4vgRB9FfY9rdNqpufEzTAEuoUKrqFruAWByNrH
t8SlcOQj03tXfD96wSZk6TD5wgc8IpeNCIzFVLFF2oX0vZEkc0Ueknc0zbnJ9uibo0XxWf4Z94bc
bT7DweqZ95Ctj0lX8Qx4ZPs2om/2XJsoWGGY3dlUadFYPRu6XX3zPvgQJnwHRNj2BGScliZ7LVvS
mHMtUSN2i/VBxB2Cd/rplHIcc2zxBZbubbl7TIb0k+iT0FMiYW5Y7OrDKZ7OJeXrp77hQ1J93PO5
vWxADNN4d9gjsy/SQrF68J8r55AoH27g3mOyizqbHQTcjrVt3d1nyctE1lj7hALA9rMOYI4O1wUC
OlsObl5n3wW3AS6ALRRD7bDzS3BrWkapvffx+u8WRaolQDIJgl97ep3uRccOwK3OCWqIK25HtBsw
ikzmgrPoidAKsEiuh7Cvds0JV7BV3Tye08wJH5FJOf+wj4LrhaTD6Azj+ePllL/ibu9OBP1NTatO
ccdeuegMOEsWNrsGYM0O0oOGCtaRZ/jTlgyMsmsgSITQ2ItxuxziNYKBU4Ua+dNCTPkZMzfCkkGG
xRDrM18LQewMfnrUyQxf4BERWQ2+afR0pPWdT/w8dVSkzaipSaAJhpjIRUQlbW3jYgaMhwezAlzC
c4WwcPJ0t553GS/vK3xFPB/W6cSoF2oAVFfW4fOX6p/fi10wopXOq4EmAsQarbfTgqjmbbGlPyRn
1+5h102v3jINGfDxMYUeQxeeo4e1BbHQWTF/eRJmX2HMKgXGmXi6t/TQGzURv1vHImp9i5QG9pGf
83WcwRvFsYarPwxFd1BWsN/GYOP5J5ydNn4aFoswPNw1pgZ0wqnABNKfgHmJIdUHj9PHa0fjPz+r
cXBzwiCoODRLWxPDZxXw9Uj+6ac0MP537gnLRu71zokjEUGbfbnNOEr3vHwiYrbUNTwWw6GHzmFp
DF1bkbKks5/umnwZqzhSUi2wJRNQcovnpjNnNwZd90BUxkeLw7Bk2hu/JmhLJ0W4fo6HCK+f1hIP
YvCioLDm85/hs6yWO7WLdjWW36GHzSmhL9/PKZHWd9pEA5iXTLjVmFR7+JWUTOQXo59cBAH2zdmc
XFacJb27F34HUTqaZ3IPSD4gwednyMwlsojHcjRkIw31k4EckF8wY6aFzYZoDTGbsGiI9vxai77D
e554JtUYv42tYtf6y2FypsCZcG4b9U2zjPYYMziEjI56QEqGVWsYyTEMbMekaEc8F+TmzUs2XG3O
OvOGnAlOISYbS2V1kOxdvYc5C7cVW2o1ab7XYChPFlM0iIfCj/4jXL03b5oPFzLOCpQIojE6LzAk
SCKhIIBEDOKrYUmzP+ySc5BQcy95FWkZ5Exd2L+ibO+AM+LAk72YU3HLYhYJnzGd38LVXlZuzjue
3gCNByI8AgUkfudA2SDZkJnuOyRb4g0gDaoSsMUHu7J17u2touI8/rNnmNucZuPyPEe4dSj44hTm
/kAfdrzDyrkucuajrG3Go2dKALx4l5g9QxsD6M/Gscz5L9kY7z2ighdId/gt0XAyUVJkuOQ4t/6w
Ti22viR5hdXJigWrmu22QkQcKrlTUTseosYRHfn4Mo31YSlwKM6J1bLy1WDsGH50Et/3gsXZRM9p
zq1+A4emwdjHvqF1FoNUZHAcxly7a1SNFrN4bqJsxslhR0xS9PoiQwjyNI7PIct3wqpfqwnhLTvt
lywNQGgsd5Y4dczJOSrD5lx5h27Kdd7laQ5T0z72U2Hlp2eES2FvyQHVnxww2KDRydF2oJ+6dbq5
YUfswSBy4lhZJczmuaVQCWoi34U0sKk4/pmQWRBRoeUOOyvqTDx5hKfgOPAfPPi8FmOMgfmJM97G
xQ78wt5xfbPuF2Q1IIPrtebv9G0Z7EZLvK2UU1vZuTDWqKnBIOJoNngeBFXpy9oU+40UHjNnydq1
lDF1NTquR7hrFqWrHzi/3iveg1NTedjMSkpOwvpikcTgMKvrcfZVyd1PvB3uAAQ9V5253T3tHXbG
UrNiFhEZ8SjG2Neesn+Hksd35CScpNRacICpbC0eFjgglQOV0z1dbRmUYcWU0EQUD/8NZ7e1vLNd
0+3kI6CBspW3w3ld2EnlLQEufvDdhsxghmc9T6kCsNUNJ+qfgBHZWeKrTbFz2h5QF2b5VjFjNfKk
cwP8BPwFzpJTjBIPg3JjDZUt5Y2bHi/YZG09ZWGjcYmJR+P4dXned7unnYR9Rr15rYPaXuLD5DHw
Hpz6scgp/QE+SfevsM9Rp7FeGcffWROYH6mqENgQQu6m2FE5Nz9L/m05x/DW8IXwj7s0QKEMqriR
tWPNSX73Z3jFJ8gQgXFo4ZEPcL2N+VTiregz7M8pf5WvnGR6tiqehJaanavFoYRqxqAegCgwNFR0
5RiGFSUy3eHXBkcwRT1z0Y0wHPNC7j0CfKpy+tFtv6FpTnoNs1QWLq9jp/PJYqtn59slw1OUWzNc
s9YGCgCTWG0y41PK3RK+wiFJdlsCHYcBWZnerUMTpCcGtstbxN4QUgzv0NctMibJF8tLlnz9KRMh
ClS8BHTrvvUVFrRZlxyPaW89FgkDTmUccwOHvRBTlyxKKzE5cFkG8U7OLJA5S11nlOF5R5zzVNwb
duOQF1G7EQeK7hgc4vQhHPJM7xz22ZF9ehkKl+EpXeZv5/gKMqw7gEfStImQfx9w2FMw99ZNHXNU
89Fx8RlOFGxtZEgrlMb1SvsSRBeezJPiUbWMQx9XgdRYCOuektNmCQZlStLBO0DZ6zUphaCbj6zX
XHYflkRWHuw/EH2YXcKv08e5WdW+t0e/5cUzrK96QmhAb5NtQdR8eptefhTvfrEnpYkdl4iYPnxi
QnAlwZO7RFFS9cGgxby4j9sMVxe7M0GlFwrA3ho/NEeaNLR0L9beZLRjjW85Yj9+w1Dk2NfKwR9P
LuqTEG2MsxmhqfW0MhCU/z5lG4kIdkXDHN+Yl1Ru92NyA47kpzWjEzQYCXTVk1HyM58n07DlluWs
KjA6yZ6oCJwMtyeSEnNMSuZrTpMR6EcElmRfc7bTBLg7fsOnYzVuLTmQBM9hzmjKmFqnJxlmfvsm
s2KTmT9KWOtumwUtOVY3ZGbcifS3d5c3OTw+lCiTR71GSTx7RBowhKD9+Aq+Roy/YghS4O5hVpkZ
Vw/9f4bFwJq1M6ZSmDcs1AFTJgrl0rB6MlQtck+7DogoHi7EJczOG2fUUSeCd9/xci3WN49mfITJ
zUMXesk2I8goiRnsfbhMnXktyElmHKxz9lGUjQwFeL5fM7yE9xCDX279VMzlmAoiHIRSpi54DLjm
6NZwe1wuTw4VKa+qpynB24BgdJWD9jTVC7aH2j5m5ez2nhmQQexbxgyvBCJJh46fccRHi/qhhsvG
I8erwWfGhtIER1RfTIn4NegyVrOCqs49nW3zGp48qYn/XDQuBL1aRxTQH7YYLuZPO1yGPJu1j4V7
1NBO4fXcVzfDui1AZW7MDX2NFSIxcJ1cr7FM9SxHbJ4QtNSGTyqmD0qRzlUJd27KNIf/r0ihEA0x
Ptthd0CxCGEdzywwsSVFMuw5bIlzWDE8VTK1ImXFKeIMmDIfxlbMaztAiPQ4bxnhnh1ZYj8EoMCJ
Ug7V+GWFs4Td7QvkzPJzyMcVkHUZ03+M3Yy64G4n2n5kAbpCgJ7vMJhj7TMPOWwwdE3v5COAR16X
ZC+KGNVFV/3GL6jNcM2TsIJi451c8AZ9AmObL83pNeFsUkd4yCG7gJqCXhNqyXV6n+H9de5zTiv5
uyf/j5QPCAKzUxWZXy+HPgSNtQ+wS/QvjdNLsxMBm0+HpKWeySqMXpRYnNJ5PdyRxT3fU7vqcYQc
SsIreVwTiQAGzD9FIENZyse3xRsiHEc1OsoMV5bTPjx6r5K4rFFqdRudnQYwtg6wecVPEAmjWtZz
SNI00qp2zYSwU0CaqOz7Xn28Js9U42K+bfdKv6K/JanLDGIyVRTkfCF93jBaWkSb5qrzSPI+QOXM
mZ1kP01u3fjM+zAPPve4vdnnfdHYhXKUuQrtM6ivZ1/p/TvjVtxkgRlxSzz1U9CalkZKRr7XoKJM
KXqa4ZSBFa9YMIjh43xQHfg37rV+ndLrlo4AdQ9svZ0QAgcqyOOAzo2F37pCQAJK7YyGNAfleEMH
QI3gcbjdP36b1qb9mL3ubkfkCTXx8YnVnSYBhf93C6ErKa9uNaOleI5aONr0u1Al1yBcsb8M6705
tudI2OQnIiHDG2Sqp1OTrjcxxN3diDJcXRX7TVX4LxXam2MaQV9TXJ/SkQCplRH8Y9690wI5+chr
nmFWbRRucYB/xYKWY2mXnz3dwVb2rupRfav4RsNGhpJhBPmld4uaLv+LWzLvoinT4gGW4wNoCNnG
ZbDi6Ew45miAH3CBRhjGhZKkIw10sVJwAi0u+8d58uExUrh39adVg3m6MRyRLRtIkALmEGjVBbQL
f+zNv7zX3OZeW4NbT6G93EL+LVTB7ht1mj0Pbber61kDrZ6GZD3dtj1jB7oRMuoZwTtfXs6720Em
3t6MUARG/HjBVoX7alyjS6e6XUs27M0rOq+FmHS6fjUvDsYcdMNofKepe8/8Rvmus037kK0OyURT
k6iBjUCi42kygGCWYCF1wsC2kDjsBtxr9XLzqF7B+zlPsWJzDzEY69FVRlWMQIycX9gphYMnDT82
/TrvBozvNutFyxPZ8Gant2+cgju3NKgTwJxpL2IN71zoNeCTXAHIL6LICrED1tIbuNTa6cXocmNO
8/KfL6A67tlYVEQmIYKh5q/HYJNH7Ry/F4HHipg2XD8AZJe+/CuQBrR/QECAGX731NWbccrDVUSL
D7kiXqbr0+ufdCpV4SrvnGmLcfru3w/sZViokvO2Oc+gcddM3pWfMrwkt7fzQvnG3qd4tyOp6gg0
CahZZm/Qgg9mL/AckI8xK1mNuMlzxQMIYZEOMqGTo9++ul9zUbtVXOMmp500E6ct/WfKZPZUKAUs
QP8N0/PDX4nexjHZuH/udvb7CS8QSxGTAscl4n3MPOvQDQbW8HPyz3dfeIyz+LIXyd5tkD0jZcoG
acxUs0liIa4FLcT+9NVHoILgTGhv5FAkw6gm9tdY6Vzoet/0OYHXpJeAu4RJjtUICphVCOPXRI40
MdJX3cs/AYII7r/kM71XRnj1WtrwJp1ZoFg05FRYSEJa2K8twS5srO/VVQs7cNbgq+Y5c5ZE+S2a
BRnd8tvmOVRYGgAAtBzLPE1aZEJExtJpYDAHVQZmIihuntanJxOT0w/jLP6Dj0iLswTtBn7y1fnj
cDvKpeC+uzP10sa86v5G4FJBkIqS4tvFZsqb54uYPFXLXH7oPWJRtDOQF7t8rh/KHQAdXq5P2sC1
JJOM5sUbTKCn7ho4hBSglG9TE4u6fd6Bj1WHbn76vrrdkcbW85eO5M1TaVwFWYxPHYX4k6N5ekYC
xCgFml32I0f0Ur/fmn192m+MmbTZ2A/tnOE8yQ2gws5rAVw8HxLbOPvHTJeDd8x8g4+W5tGYncc4
stHPOragD7AX0FEdfcvGZtKb5d5tSY1aRdwfPxsxVHfdgHuRA0G2DYKf0VHxAXOckvrV4if0ocBB
DqcPiR/kzTVU1EgIoofaUCaBS+A/vs5298Mxi6b+6dcU1r9wj2HE7oqkGyCJmvPEpBlxVkKhJ0Ym
oHnHF2MEJYE1vGcv+9IxDYOHq319w8tXjp8lu995rMgLOGDtF6dgREkAU2wp6jZ5Vb98RTQcafpU
aLhSkYXF6DUHUmDfMO45GkgqOovVTDiBp7yc/Q7IzLaaNUnHRYQc5bNNR5kShDvezfjSH4MV4CnQ
Xj3BQv06eW9AXBaHaEe3k1SltKucnm66LgUFkcxUIahpuxn9xc69za6MXjeQUC4nYFoy+SyY+Ond
s1P3Nq5WNZbeX5yfmVes66M253BUQfk1B/PlsTJR3CUd+wxdN5+n7bb+zC+EiTuPOnoRks5Va8Tq
4boKwIoZJN8W1GgxfksTLmUm5SsO3ReKhcct6Ez7NICx5M3723SHLLoHV9kBw9AOCX4M8QSuVtGN
qegXwBINZmQ3pVEoQX6Y5rsW4LJs0QcCNHrdU6YydHiyx89H3u3rufqI1iO6b1+MmI/ENFy4WY8s
5hAMxVlipyED8wnKgdbKc0o6helxSx8rgsWUGkw7GSayDbb2AxxHmWSgR3qHMmAkHODpK9xHuGfc
HbMAYsz09AOj7NqDGEJg/VmauctDpVsfes0zXlTpd9Xg9364VXLWJyJqFCngVnzIcaSlt4Qm8N1w
72CBFVxDU+iWy7MroEE0wxfk0mc58NyeeN1sgkmYiMVNIMZgmKXZg+XmV12EZJPEKMkiACSCrh5z
91qcmIfQXCtXJoDPHnYlUVR/OIijtWgZrpq7IOawZdAB2zUTrhsaeWocrUNMrBoq/u3OKOlNNRYO
RcL+xmE5JP814xOXLy6c0Dm/3rG2ptGjso4G1jSnE5bl11cDN/jut2D7SUrivhuQzL5jMg2+RJp/
6CX29mfbRiKnLjpRRm/Y4WcvCoPwxMdNs3I4Vk0bFRVaHSOUD5zqxc+DfZV1iouHR37cLOg+c9Mv
MLw8D7Cwr0TlvlcMppvfESYe91M6xQ/CiVGgXan4CciBTreBMyUmr4iykV7hvMTEfHcr8Vt5EbjX
T8UZAoUJm0k+vUTndcctIFY9nlRyQsRFHr8IGYTKz/h+YOx1V6+Hx3ZxGdqDIcfqBfGUmA+4R2hA
JYYaWsrYfULtDSIQOuodTS+S7OmbGxejpP/H0XktKW5tYfiJVKUcblEkxwamb1QN3UgIlIXS0/uT
b1y2zxxPD0h7r/VHKPYV+Vq8ipD6teHyMoSYrcj/r40J/SY6xeYL4GtqtpyuBiZoyeN5qqa11IZb
kO3cJz6XkhhWA06H3ZDZgE0Z8ajGnaxH0kB8aLnm4zGekgPMlsv36hHamaBogK51yHsw/y82hvjP
nWZL2Cn+ybp162FWbT/drLqVfrEDkzPGXWZM9YbkTwi/H14r/U8miWrNCaJCKGyE4jJJGkCgGEGW
vEDSakSMNXVrugaDEDc3oerZvKMESPjVCqjZGZGEJZb9sl8Qo9Ir8w75moG7C17btr47Mkr2IYCD
88HKt7LSuU5mGq59zjtRgl4g6O1NT2nF5qvNwDL0U4lD3HrUqgMsG7cb9Y/1u7Ts97Gn5whnWZvx
Vi2UxiUV/HnQmA++38Ksub6Cj0uICow1D9mDRje/gKhqpsTBgUVYY8bair8E4U51oyS9cvo/l8/N
k+/0R8L7wcj9MxDncmkmdfidM5P5ISE72AUeEgaHFNwl9EtBiKKdfWaSSNrMnrxTgAgg73wv8sCw
hKJMcSN1ljOXkAkDHUfhgeDi7mCaIwE3PJIlunyRck8w2eCq/LsfpktKwaWZ+OjJO5xzLzKp5T/q
NI6yCvU1/3O36b40Gk4hx002TB8cG7XJsKn/+GKEH50ct6L2R2MRFodKnWe1n5VO8QR6jNB1tyhR
FsAIknzu6PBDEfJd2ONZAK70yASGEJqNKkmtPIGkdsozGTXOY5QAWp9r+VijQyPGvSAEOY0D9hT2
JUvlUiXRxOGRFjhQkFMxxiyKaQgIOG3yA6tKhdYIvgyVA6ER8hYl0ldNqdHEJpWj+7Egome5PqNw
o6EpGeDbn8a0gr2WJPH3VM0zhZHyoXeIrykTB0f7/TjWFP0I+zXMZA0F0oIMltacP5OF/PaLbX/T
HWtP0xODhrnlVkOf04JuSAeFAVmAtkFOVMirzi8zu2RN2rEiNiAU0A+YOSX/4w+CG/r9hR+rn7MU
K4f3I/qquzkLKqA9K0VBuN8qgjGgfhlCi+dy+qhqv9tw3NrTgG/LPQ4B/gj8SLwKzGxZudXIOYPr
xPJYL3KLiFyezvGG8Xg30uPtjgUK6B7C1IFL552XsBXAR/60l/gxDvdnx74UoOCJhX/iLj5aN4nm
+r1AA4NEJwm1VM09PUfMhJxGWAqWfGKf1Z2Ty5yzz3Hecyfatw/n8ngAyyOvUFpUhLCl11fkflCM
rpgvuplWXmJ0oOpc0tdht24AqejK8+qNsowL55O4zVLz9MznYwu/uO5HhK64tqeS2WI5osXiv9i5
wqVEMF4+gBVOqHKWxPuuwz3JehAuawAC4phIaFlmnn7GoEDt2nIEuOKbIBlXnoTvxx6Kn2pUtLnL
kn12aoZKw6Dhc9sXCXpyINXxYGpkogUImgQaExmde0pVQEn6Y7o2QsZNjRsdTASwA+XBkeBEhfos
Al2+47uV2lKA4YiUnuLC8dVfMmGZhbTlNsfk1HTLullJRFqpNos2+aFm4pJWQ948Wrq5eI6Y0EhT
WTNwJpg8bboFLh++hdilYVIiMJtw/UPEhchGs1dTP8qY29obqC85v9vQzfbGrkC+kzUoZq01WFbm
8p/hl4lwimtyeOVrGOSL9kQcBantMIVvXMjx4VO7AJo8ySahqPSI8I3zZ6vckkDCZtILvojbZbsh
E5nMyECBt0ZfifoVQfAHMu0Y85y9JlSNnsoDibpR5NbXmKWKQ9qps20TU42Buy7o2CQ46+jPqmyI
o8HV18ifFHhuqKPlk0vGLk4Kon3pAckgfkij7vfNkk71F86DY8OpJc0zGBzmjnGSvKHZf5QLfmF4
JkP1QHkHJuDqpnitl//wZXNCAXeg4gmRwwWVKzI/OvW62zwzR2QsFU4ZXg+GEDJxnDHnvp9G3q3M
TqAFAiE9KNhes9chX+d7aaUd6m+FCWKbtSxY6LYucodZyrCrziFVB+ursCDkKGdzNv2eblmmRdhP
6wFNMqDhtjXTE5N7T/j27Z2S0zh7MR1ItiDaBCVz8ILD2FSA+vy3EUsqs+bGN5H2ax46rgz1T0Ld
JLhPY0lgFOshIjDTdCMk4GxRMPdAOVxWupv8Y6zRrrlJipLDxqruDTLvErormKeHDSd9fR5S3+rs
eA2mk/xmeK0ZxJ10+3vuEMBrHptctwaPc3cs86iAaGXD2oGO8js90Mf0IeTjmBp2LNtR76bgRjWu
Mg5ckeWMxeSs/hSreE2X7CbfZwCZGAls41jdX0CfAbcbVhGvmezNLbZQxsMTTzflObZElkNKtwC7
F0MJyvGZ6sTMqdcefQqRR8f3PHWR5lAlQITbhqEayRug5BxYxjbWhdv9a5cUGziM9ZHNCNU+PRFt
PFUdrRvlvS31q5CGcEKGJIvooTuvRchzd2gCvqp6DflyVrz070Oj2lz9TddAOB82QZPpZ4r9P3bG
6pM4Y3wxFeepB2J+ygTyiwpy8cYbA5DAq8O++AG4IAG2+haQR4X2r7Lj6oF+b3ztGYCOxYHg1/P8
RF2z8ZoynmEaCn1JvGWVuSAzvD3diYScF6GNSDYQVInUVJEPsRoXkr34RWnHF4OAQpktyL3Gx3IQ
0DUU53CbbFTZucAACtkj85MgPrwLNvcg/Wcl0zaitHQMA91JOkCvk4UwEyV9AsWmUNVpNxMeP80i
LddTIGixaSjfQgrJBRyh9H/0AEzDtMRYU+wVZWWYa5xwm8c/Ekcte+SUK9nrV4EJ6eMLqldba7Em
ius3KtfGcy4fmYBCymdu7AqhOMV3KsNMtNaZBLh5Bbx9Ji49cjFldh7j4UCnIMd/jea0+ZwZjkq6
kfTFB0EuGFLspUA0XPaHbDwNmFehJNCdYT3QFjgBisTN2qAXAnrAQ7xC40qiHHwfFsHnWPG+AI6d
us81GpbjR0HPAkroKN+EpFZBBJBa2Sz98lVf4oMtejsOADapSELnYjIybNGZ34TEH+Y42uvfqPeq
Tb+uwLt5CDxymtaWP9zFlZ4H9DeHld3Y4xe7OPs2g6HsFCXpYTOS/H5EbGLxgY8V9K5C5fc3BG+q
Lb5iw05ESqH4ZYOXlJtacwlrKqwjuVXJz4sOrYUEfUa5OLFTDw1Q62Gc1XrKucpPquaGF42aAlvG
6rPTForstxZpypYvnZUH3z/16/xPoTUn6IvJjm3Xb8MNIYjqnUguHuK4ntbzkPeAu0DwZMjL53zg
sWlKiI+xnymowjXPqLxuNY4zsFzti5+XNlH4TYlIqrlYb4SnW+P0sP5qnFDE/C/bb+J+Y6c/S2ud
qeArpuGvdFT+z4/upBRezVi9Vt+slSeNdLVfk+JcHdToycQ7l0uvzu8NshVKEBDnEG/+8qrGV2iu
fmh16YgPQI93t+zlv08SACLjh+gWPYF5mk1vrA7kj64JvOwaDludBJ5hTpyFSNySh2iBp5AI42Fw
ydraEjHqcTWB6+peNOdxk0+sxSSCMkbSaQ22B/rjEKwpkP/Oh/HXg00hk6jWKrdMy51Cdei/RqT6
p1hrsR1v+JfKCEU2S3/rN0/3wfih7j55BvUc1y4YKo/yZzgWZxHfcu2R/0Fm7koO3kEHcfOvZbQ3
/PQfp4VF+VcS2WYwELhFca2gOlU0Nwhaxh+GKUuymwkw+v4gvMQm948hiM+1UGHbpj0yRDMMVj0s
NAgzrpkw+FBVbMmICgiCx5BGbtqBy+a1zI45FTlLyBqtmQufhSgGWeSYPG0oBbZMzFr4mlnKoxip
5pu2qogQz3zS34+RDy4YM+zkPqvJhPwjFlOxd5In6bKSoQugF4A40HGmBhTF0qO3ta7CUSQDZTob
vkLhSikG5/+iAO5SvOhYXlJjloqn5hNU+Uk+AISDT08fKxT8uTqMpl3taQ41XiwPszdqz+D9p6dT
+Z+afAmkEe9UiDWSteotm10KCLF/giT93xsXEhAa+kTO8fVlr1k5b0n3mbXKYaxchdhLghBn5mA3
pCZf43X2J5M6RGHZEHx4HSIsmQQ9n7kKk2FpqS6Kb93asCMjRK9rLNZu3a4yZHLKQlRPYXdj6mA5
NCF+f1hmpPuEiaB4iYMGMIvDMddOhHLq/0Mjk97bMehENoEO/aeyGIiya1b8k3LvgPKZdDoyOCmR
pXD8Xc0hrmMHP9V6NFfA16SvvRfdQMmboyecXqjV3aT6lumUEf+9kR0hzeDZ+ouZDrqpdStaqUh9
fgZmmvRYci4S4hX5/E22gffp00CL7GIN2swJlR4q8t32PSp1I9Cr+Stkm9ybN+OH80qSF2pQLwVw
04pcfkd9O+jNR7adP5mgXlIBMdv7HCXZpvnRt+Y9JAtdccsdX0Onnt/IRkVenzlf0vhxCI7VsPlx
ERpOeDUR2n7hT5RNggq8dBsyaXcLU/Da9Cgq8BXySr025xc+a5x81XQOkjBn/eM0iXmo/pJ9T9h0
tCNVksA8N8ldorvz1icOMowcYhcRHNSpXe8sKtyWUWjnl4Lgu+acGwHXm/rLe/hZia+DyoSeuiZL
Kbt0dkl1qic45VtXIuR6BIIUHG0FiW2FM+iAcD49ESa7R+Zo0q5ahd8mwRrfneC+zTn4dHTAOIAJ
9bNMcTwkfh7+CWxfXsEoeUADROawcHhfXqCSxbrhfUph7VPXneLHEXo19SqOMK/YWbhLxi3JgeGR
obZoQKcD4neE7yhxe5WiexwgAVG01tuXeI7JMo1n6hGxB2utkQQ6DTDXJ/AYxCPh20CBZOpcC+VU
RjtBDN60RIsCraEX8BoBhWi1LKQf5VtFwvnx2hvTEtUA3S45t/38nS7jeE6oaIX2+9imAYdqPa6m
bEfNrecDdpXaSQr7Y6IfOjcoz0Be44UBDWCxMDu0HuL84NOY0yNkrugwAB/6cApu+DA+FfDAnYEM
N2PpCpKLduE9TT84RkACZibRiP28Hx3+Xk38XrKNCqe1YJ7ifP7GnwTK9Fp/0ENwjYGy0DjBCTX6
yAD7JTuBwFD5usvKUSiPEejs+5awjXd2/nKV21txKd+ZzKkx8888NDdN7PDuV79Q96+FdFcR+H++
iuc/FeIXjTy+IO6ggUbVQGa8JanPRPpczemwZGg05Dk/Oo9xg/aHqjd2n9UgBhrhFAt0kTp1a7or
xcsXEkDlTHAMXErWHUvci3O8N2yTkMeJ/ekWEmdDyDPh9NlDHzxj3TC5CXwUXHPTGi8M3+SakrU6
PUc7MCkg+Tc1JFAovFI4i2DKtWuoB322JP6YoE+xdOQaFbszftA51Zx8nmzNdOMmoviAsgPxMFg4
lh/BZyZJwuPr96W7ImGQWEbyTT+4HU8ol616QIEDPidB3/JfYllkW9qDcKPVuZgrAuhLPNq4T56I
okgZBujGiSYvKuSlSN+dEfvYiVuj/yMBVDnr19hwXlVA3qgh7PRlt9QUOlncj8E9+EW0MXGqnWPV
aHoRXziytDAJt9Id+JS28xNrDQXCSdoraFCOdNqm1UEm0KiysUNZ0nIkhiiBGta22V+enCiRM8AE
0U4m9ouEVFQTwDcd/8j55uVMSuFcGN3XiVz+qFlUJkiUx8ps1ov+kf6Sd239Pa2g+ubSyGhopCLM
stlRC+Tfzab5V91V1V+Etwpt3JqozgEY/xpv+ERjis0AEMCauKK2Wr7oDx+APW3ZwaMiawNI0WVo
AX52fc5EXRkg9S5fTlP4meS++gVLphB3gCkzEq6V1CeHkFlUYMDVDxzW5IGWVMnKzuu3rhG+nhNp
XQo/FXEwCMkiXzK522B4OAs4R4wMycWmLE+sBIySTekVNmqU8GBCZekkYmbz0uDlPJQFg8A8vaFJ
xkW1ev+Ak2Oafds6oV93vq9LfYzMgJB2NOaNpyJMNQPpx/oLNwKVRVTbPQxrGjVewrFCf4tLGAiT
YeOHrBi6t26IMJoL3JrqAv0JxjwmyecMzYt5A+zHpgJ4SvGHZ2in/o66uTJwY4qVUCCGHjMpg1TM
HQpIjQOLANLRpyyzEbAieLW5ge8xv6MHzDFayUhwGTw4XhwxXQrSn1hRGo7uhSXFhRtqM0/V9jkp
dKBIREpgjPjQzwKem9g4FsYoyG8JG01n93d5Yi/ha2DoYLllJ/sH3IQQhgQIOkLeFJnzeC4K8uAl
t5TQUczqk0SqJYP2a0VsGRan1umOkz6uc/i++u+WhJPSDVtvKOYv4gKleVz/EZDf5wjz6mr90h9d
O6OM4mPdci6TjIEQdRWegXEuv459sW8jJ85W7fsgPVedRgOQgcpB2WqKK4q+QYSf+VVd5TRQ4MmN
APKGDwLRAi+EZv4AUY1bcF+w5Ljc80alEP3/t7wOs6I4idCXMoDFnr9pMlrb1+8JhduS+558EVc/
kqT4PoqIQ4iomXQ6pFHVXhG7Iqss7LNJuTaARyss+EbQgvC555IfotxhVEgubX8ENYlZBYhBKudM
kCYDJrB63HEDT6hvzvtioAdyEKOPV+2OPkHAV/rD3fkCExTuynPiIg71pcuu9B+j1u6Zhv5y6M/a
xfLHLGv6dCRr3RJNyLAwD+KqhXTDH+VVB1O1GS/4XF+/LSO5uuW5zx94IDqnxKuO5lF124d40sja
gD8+kgbffKYv8mkEmQkRB+oO5Bufw9LRojX5USrb+YHZJR4c4vPBVZ/ipt0Qa69xAIJ95dsGbI6H
h0VogPYm1hdv5VxKA4o/yNhGuxPeQ5S3TrihlTs6WuSxLtQruwejy/tJdRujN8OtwQ1AMpv0R1lG
aRwJZE+XUu4p3T6zVtz/RD8/ZVhdjhYiHigC5Ec5CicJYyU/tED/c3eJeV8IyeQg4/mCgIBZn5LW
qTd4OnwlbXkyv8Xc1YQ5FuCcVJA0YD1PjLmqsf3ChS3M7I+Xt8m26LLEwk6p0nt63Y2Z4DXc+eXP
Bxm/BFPwGzak0scr8dYmOxZuurNftY0fUP7/YWBny8/qmqfzycyGuj686Liioe2ygLc6ycHCcg4n
CTkloiCnuIeGXTNH8TJLlB+2LNB2wo/LR/HhCs0oymNgu2KrEuEfQeOIAz2346V/rTJzjnkIvwwX
cs6nbAbpAVIUzRrKRSL9CztPjymTlwfcicmzfzLRv1dLrdRm3ftPEJyW2jb8ygKwIxMIBkd0aXu8
G8JdorqUBoo71o55i7qY24/Avs5uP+CWAesT4K70G5Ehv1IU0BGbeyxDcoD1Hs1u5+PfbOa8BKwv
1bV7vIg1Y+nEAErd2rGjuuTKEsH6RQd6H/lpas0+L/bZYdEgRKioM62/6+00n506OFlto/TUC/C6
r1MYl8pv48VTvll0QitrEp+ZK57kqJ9Myy+fTOflP74k3qIn8ATm1uO79MAI4uhSydeXqtpxusx/
WzZdfi//s+t/3uUUK+4/OY529IEzGTC+oaNU9tUPMiZ6kQ+vxqdZ+pScBb9nQbsop3SYmZTw7GrJ
fftmt8lFTogILT/jNpntEIryjn/sQQe/n7RKpZ7KM7QtkOuRvcvJ6wLL8a9eXrgcok3rN1RtTJLo
Ox+FwrvZuAZ/pYVqOOovjikA+AXvHlPQezgMSGMlgyPZodwKgTF0GL8nv36Kyw7KYcWlLvXzCmkd
Mw20YbtK4Pv4Ss54QzN5kTD+XEb3/dNbx4IrZEQOaYYenzkBm4bXPE+S5ErvfQz/xAkmFj8KArDv
rJhDnPRqYESr8st6bZ/vJdVFOStdvte7o8odapT3gun/kQFSN4vkEMowQA68aiMvACHgSCthxew3
VktEMtyDUOjhhDAaew6qd3KpEYZpixfWYBif/ZsLDDo+d95PTxsPKs6qjLUJLKPahBdcLdz1NJFT
oVNtBkjlW9XzIzMOboq/V/encPxIU+M0L+qbiIab3K0A62S8zjOWiQEQgSetDSFU7i0J6ghb8CTt
snP9L9EXieqjskzwpEPYmTkacFxNxsngRpl4hF/hh5MpPEryvjYDOfx5/eO2fGrrCf8ji/TSTeIE
1MyeTLk78xsBNEHzZR5ekptTrIoN5PlbqkHO4h2vOMGjO8YmEs275ihZrmrNOXsblDvoGzzi3kFZ
cByyM1O/0s2fOtgsyjwdTpQTmsni2u+MbpmJu7Y48ftzsMtYHLqziTPqtdPg8JJw1dTgD/FGE0M2
mUVZbll3s5xRkPprxSdAkylJQ3IuHzXFzxOHjqou/zrwb3MKwxAg7gfKn3XMLHQXBSrSU15MNPDG
o692rPsa4mk3n7ffqjj7SOyuEt1GFkfVIdxXH7QCLshZUnwLopf1i+fT61WnSc6G8FBfp5bsM5Eb
1MQW/2u8ft9C7RQce1L1MJPDa6z9YVjK1q2ofgUCFGMGM9nn3eUge4E/IbZLj7lERQXxBdU5pgZ4
9Crl1Nbes0X45kmkUYz5sn7+cL09wccVw9EgHQxuOsvXYOY55zLjKlL8w3itK49BMF3lc0iM5fD2
MtQoK5mNWPkngX689EPJ46+Lu2qSq3Lqp7z+rUumvQAgTqfGAFWmX2U0ql1/sUb6DGu7C4nA+nzs
SOJKqW8mtqduqTbSTC/2TeiGuEx11In/i4x4n8nSe3NdTRKX6gYDBGd0LP8ml5jgEjzNA8vJJBLs
4Bfn6jxAXWQV/aae9dPt2PBIO13onjzbQxweYMl3mX38Wv7q68FHrgOzQZkNsVWxbziPhcsA7cgT
t1y4cGAQMOQMzvgd/bffBRWn1ct5ko339DL7awNVSc4D4bn/enJp9J35G3291gwlsw1hCkF6TNzK
XuHilpbDX+GhV/BU0ooqUvtNBmGYt80IJ89mO4JzYwt/ORgdYCbZ92AFSbLWyFQhx4nJDL0p1uVi
8WK6C68jCCF1zhSR/TT3MkCWomGxKyN86nxWCKnOOS1vHucLKEg9XmWeSHUD81n+mZH3rnwRJoV0
X/4cAgpbvJKQnU/GNtZKQvNMkoCeXl3BqqKxyY4Aj9otH6hQDsqD+YNI58OnM/iicFYju4n9ftIz
w7etemZgFSkn+kavvyEF5M8Uj6tB9iCiEWSTSwatV37oQkBXUO8RAHXFwcIFelO/CJh71D/owa/J
FsIh/0LA8UuynistuWG568fYjahggyGLmZunk7dSA6XzJH369wPA354R82Vi1JoAQ8ZGmMrxFAsc
/eR1oDcLXnQw8NfRLh/06PAKRfQVUVyhUf+3DCvkktINcYacr0K8CGogombUcG2DOPBRUk+jK5f8
64Ns3nBTlUvIe5JfV0C1+1bhNO2MQYz4luiQvuf8avCieom+pPzGAUfIBObBmo2H2lOoLyLq/mjV
fWmA9q48+BIZdSJ7pxtnXi8dcALOygOSGQ1uqphZfDPYqSLsL/plOggwcRDnpCOKpE1b5srHGobj
xmer4TaTSI2D2ctc/UeNF/gaSCLjXMBuQh9x3m/60H3T80E5bOYLwJ3y7DPPha1RnunMoOGtObSa
E+NpmjgS54M+lJt0jsJuoVCeuzVIGvox/59Iqz6IowlSlvPA+hNXVLRp74tOwhrNJnzukD9r4/FS
V8kmIt7Loa3Bfv6yBBk7GcdPFBTdP6BuglRJSeQjYv+QXg5YSYzpnuzb/lIbQdovtb34G2tY0r3i
G4BqWFWlHRP2CuzD7MEPy51O0fFExFTM22e4MspQCFxDFGoC2UHYHKoD4GyzgiK0mN1bu6h+hqc7
rDSuvtdUEd5hfMfAulQwaqUOY36e2s3jCd0X2/i5au4/E9TIyR6f0gFv5I9zS2HBuVTBLxw+SQF9
+IzNUACPlZ/fz2SV/Exs0pt2Xbcv7rzuJF6jaHzS1PpNJ6XBlsY78dtPWkwXzKau5jp/rQN+xrHc
wTcpqEZm2kKiJJXmLI3f1tbZiWi5nkJd/O43Hk/Fnxh7Nb7seidhX4N08yyBgvcF8F6obiUc8hPr
EEdAXAA/FHLZNOHcRzpw+WODid8KBLDWebgA9RoPBhYcB92w49tPwy/06bqdth4r+4dl5xloimeM
9kCqAgrnO8hEpXmC6IMcZYwB2V5kTf4H1G9gJhRZwD2IprJdiuOSuY7rafJn8UmgA/0xak++KmSl
lE5sOlmOrJJYcAoUkbawWbWADmMg6gGgrmggEg4yDC7uu1kBo5roYWUwWzmoAVcuyIWT5afettYy
aufir4pMwOyufOYdmyQ11MfeYHBxy7ddDVuEFFybzfitiDi3LiLDEE88sUmXBIVEY2v7qjmo5jbE
Dk/oRb3LPzaylPeRYRXMJHsvBGld1J65anCg7eEx6Vt6tSgQPGufDt5MWZQY/6r9ZwrNc6zqnMXz
vv7hSa3Bq/hTPt0yW4wbNZwrKCM3o2rLPxNOv4v/3nhYQEb+MNTpQNezZ7xpn3ZS2W90QBoc0aDP
MctHIIa0bKZIyeTFJ/KBiyBTwxtdkQK1thjC/rLcJwbJeLk0vGhgp7R1koIIbsRW0V2o5SkENz9Z
KKJGT68DYc/HxebJpd1epAM9OSiZyBek5OiknEUqfaxF9Floe+mbhsH8riRBQakU+DkA0nWiNL4n
oAwdVehCIffa4rmSkGUOu86aNMcmsko+5eE4cWtzNgTreyJimbLx9HdOjjjhwYnaPvgGJN539Ekr
2Pd9cdFR8RA+9Z2S60MmkoYqDf2GW2NOU/5RqJSye6lniuc6FSCNtqEZnLYGdaDTTXybVElbdZlh
z7DceqeRMIpjB3vkPkVamB7ezVYv3IELr3MN031jpYgDWnBk0o0wZ4920d7wfSZIAjKanNHnbmG1
I5Ck1AMCVR4gKIweYR18ftuv7AsnU8Y3PJ/cy9kqorUBBWp3ExA5/UnKEupNdMAvhWhR0lpMPvQf
qFs3/TBMWcJJJkVSQbzpSffOumA8mas8NqMDqMX8m5HBMAs3zxvWozimJhKbR9O5MfOuOUuPCrNL
PKsYOtaMGp8jtFocB51gmwd8IywAyffrykgY3ROacrl+Ozgxj2ZRJlm2tDXYFAdGVW6KH/nD4Fte
iKTU0XDzUAY859YjcdHjqsuWOCzg9clVEst7+c4XbprIBdAheqZUzp7RAXWRTIcPTFY4WSmfxV4L
r8L4jz0HjJQOphYiDJkx2NyN0cJUjm8s3r0/lpf3zbJ4+pwIjiRxU2wma7XyX/f3/+neEwT8BRmI
4hBMgZOJY9TEV57b9Y1CpKijMnheFk61wDH7LuzpNCdPBDiSwPQtZEg1nFAnFNygqM3V7cTSrp//
ErDOErsXwq9ZiiZ8z1cvorJJPUFwI5srKi6WQ+zrzI6nCbwE92X75zWyNmF86EDJC2S2ONoplcIB
+6FzAidP6r1auw7X9B1GYKhQXNpZE+dcwrm8yhU7pn5ZOj+LtcwqHRmYwxCNKlt0GKZ1Rhf+fq1j
89Sm8w5JPH7Y9jdN/PQr24pvRrjheUZWnv4hiutLF3/bUHip6IYQd2oQ4dj4RxxU/aPx+LuWiq2E
+VFQ3ectIcWb9PLJBEvSD84kICas3GTTvdi2HGRzo/Z4/QgYYbYGQpS3Z93L7KhL2+K9H3i9GPp7
sFhSvVyLSCHdYayvLsI5O0OJyDvGI5Jz0BETOUelM2oq+V8i2SXRQ6wM0dT/S5TQNJcQ+8AztkjP
2V3M/GY3iaxDVE4IxMwF7qC0nuJxJKSxSPGQShHVcOFErPMZEgYkZYUfvg9Rdnj9MSdZh/IqQl5c
lGmVBqeZYwnHiXhotm0zkw7PL3DrD2cOfaGWo+21qS1WtRYtzclIqBFes7sys5avnUmatH5JUdmq
tvowTL9N7Ze0Ts/WihdG/jbYuhjrYPnhji/NPUb9tkphwXcowLBYYRgUqWPcTjzzO6jqE/KzGJ/3
lp8ILSK+0fkM4wquwJXFC8gyjjTT/6xZpTxkv/Uf/sd8/W6OXcwLg9gtbeYFbdnNTd8CzBSV16Px
RRtAetjooYlJ6bXZGL3zzyR/Sl7k5AsP8MtHuKbOWgx0YAHYVs2sF+znnicrmaYL7jPYYAlRcOcN
DSl97PssbUtmEFXaxfyUyHCGu27MEmmJgM1g6IGuP4TV/M1drnrhBXyxxaySB4BbI8kqlhtXdhFB
KM4Ha6/0tnzJ1UCFYYzs0jyYpNNAUvErwWbYhgwO1oREYGmCZ0PzNmiHFEiQkAxWPactvkKUaT4j
45Opp6aCTrxqr80noQvb2L3MxdBuoqv1p3FQf24w7mgRgIHgklrNVg2SAlip8mhV19jGIL9pMOEr
e/uvivytWVr9y7WVsOi5sgldei/UF/imNvgxSvDY/Li9teneeJUIEUDWTvP5F+8yo0lBKH3qg/6G
7UkhuhUNSUzchZO9A+QMVckQ5oK15E8HLku3Ah3XdegZ8bWlobL0Julrs+I0SEScuAvjTyxY+B14
h5j87V+LPgD4fy6WZH4Jy2u5kiK733CR6ndoJup/mwfM3ru8GRuuN8afYc++QuDrVA3pNP4Ynrut
xbQkuND3z+pfR6lxPI+49uJgRJspe8hqULGUt+I+svdP7LiJygIFGAIe0H8C+kvQS+rOsdfhVHgu
G0SNCAnX2uT02gqj/3R09JXL7O0CCijPQAySr+hmUYnnd6IHuvOCcAKTioGEvUaacwrHOcWqdmu5
skm7YiWgzPcBDWEh7z3I28AYGKj/yA4/CAQo7lK4kZnGpAUafug36lJ+em2P8pbDW4oChEARamU2
iaDTt8D2Yb3Pt+DVSnTMLXSOBOd1MOvYPDBRSl5o7M0P6zH36J3V0uCFQaTxi604C1hGI2sl9xOy
jJRGQ+8EhYBmyc83meK0Kza8F5YIwIiPj08cvgh49pydsFJqR5koFx/NxTLpF2q4DCMN33Pq0M0L
sCsWgaB70h8t1xhIMxbHpUB43eCXHLedV1OLbi7KXwrM1doX9IsA1Z5vDeNC1mXMXRqjpHpj7VnJ
OU+3m/1JuM/Qe7NDBwpnNTaRN1ptlN/DxyZKglvF+BrrzUiC1IWQYRxgmL0yz/xNqiOJ893Le5b7
Dx3AaCQAZ1Ah6QemAsBIYMoclxAyLqxr0X5aAsbdM9x+klWR/gnadUyC/gXP5wjsiCy6C/SKiDNo
bwSi1b6FNbjm89/rSqs7Qww+y79I4CGbbAQcj9IR7IIG2G7GOIOvFGKOPx0CmicAEPtatWw4ZXIv
lFzLhFnb9e9z/10/0Uu7H8WlDr1xq/oAXF38ZLpn3oR/Frs5hPC6bhi64F9gsy3RR/6Vc2sZVGv+
S5nPxy0HmoR6REb0RwHoK7BIqOlmTyQK5F3jYDMCcPrR1hV7kB/jGbybzvkK/uHpvNMNM5h0TMs7
nbHC0kAJCKsLkG152Z84ohlXURm4H20N1Nnv0JvVrASHyDwyCla9rQ+r11Ev/bTz4i/ld0RJIfHr
FFT+HEHaPAIFhVP+RdGXiW5X/qP7DAlQWTO6L3YMly9wG4sj0tZcCxoZXaz9DkrONQeGUuZ8j/4j
7Lx2HseyLP0qjboeYkQnkoPpvqC3IuXNjSBLeYmiSJmnn+9ENTDZ1YUuJDKBiIz4JVHH7L32MpSu
VI/tSpL7DV/Cz2H6rV1r17oVJjIC3ewdvz0dHhxDf0Ps7aiknOObryEZeJf7ZmnuLyYn4Aw2x8FR
p0fwvCWVxeVmgyy1tBsD5sHgRV9G2d112cWklZtHCTqw5Ra4DTbULYwfsqVP1X+j09KOUCkYBNTI
C0Htz687wCJ4DiYf/I3ORP8VjI4+SlEbDpIjMYWzq8zUGCnzfHf6usGh/DS7dqfNxXsDFQS36Xte
c4AX3S1RK8TNEcM9gh0MXq3MaEHBCit0P4Pl3OIei6hucAmUli6Cm5qNHWA4+0xgeOPVSkI2u+QS
qAff4pGj0HJOgl3gNqA82Du+M5YG6o4aZXaomJ5EdgWcBctvux5GszLP/k1961CovtZo0w5cRAyg
MLtEO4wU/flNO6eJdvdxFlIhjG/MpdeOXkMdOpyA5F2YniikPvB0AGSZlnRLZ3n2Oshb7siAscH4
mtBgbCN5Y7IAqbYKTj+32tUZGEBJeYSu2pXheh3CDjMMqrrW736c08O9S6LAwUCT4suirMECHSEb
Sch3+ghukSWSk2XL6AOKgfMGqmMa+fOwXF1JawOveg0beps8av7uffdbV/0vNg434exkaiBieI98
GEmgM+bVwCB1tlH03UHkvDSYHLCAt/rUAFjokrdsQfd1S8ORPpNnWwBxagzcTr3Hj5SI4sy8iiKA
wgbxycPvjM/xMS69jx5QpMDmooTk5YS/0dFXGE1t6SiaO4ZMMbT+8p3xNrqnYGl4Harm2uEpMoxB
3MjbaQSciviTN62uWZgEdQkPEsOXdsp1DtWFbdN8E/pPaHQvWFkAgoKI01M6yYeAZfzUFUjAag9J
oqL2lp+HvXvUSWvYekvsu3eucV29FwK5OIWA0CdYqtS5XEoa8lBUfdDBWF/cbw9pSNcrZfoC2NA8
oJGBTwUJs0mem6c5MdpIaj1wtdIBjrE4SGvOXbsLXJ5I7Ygujb6FTuNOyl05g1106aDS9m+kX9xy
HtMyPcEOl/vPg4NW7iz7VLX8txHRCYA0SBpUaO9VzvQgQauMeo6DkbRJSrHbwOp/QEt7fNJScQ18
86EYnpxX/7GCI8T08bpeQuZH4MX3xlBaHv1m7z74xHNxjeAtnvG2/vMx765VGLSdx/GZrN6esoa2
N1EzKm2lYFD+yzQAgODsy0NqsO+063eH0OigoSuhIHdu6imBCob7aNK7+0YnY48vVLaiWBYz5vC1
eiCg+OK6BNonkLxjRLkux+VGcrUeJ/Jxf51exs8+Xyofj94EaQTNHAZ4HmXjco3T6qK7+fQ1DA9P
gTzEbUodcQch/DIguo5vXsk81HCM5DWFh8GoHgR26S8HL8hQm1PxyQ9QxGF4CB+jD0Eix/hblCNg
uXavJeagXD84SwrksVcPWt+xIKMhakZLSiFKphGOpidiIdoZLtA6vjqxQpkVXMaPPsOYZ9+YH8LD
HvLiDoOJQ0DJOToFYoi0rfPO0Td7t9kLBaP/ctRYxSExOtNoILyLOE9N7xG8IA04SxSAmZEfthRw
j5QjColnxH34XesF3ALL1rLLzvR1kKBYnbTBeXr0ITXMaVUZ1WQN4TnQSi7OoSDP0XG7wjYANTxK
gEnX40ulGGZnBdKmTiRcRaZ1fF69GCDW8WV2x4bSY2pkzdXi1pBspEAJzCDis4Nm9VZ0SORvUm3k
rXfbMwUvNDIyBEf/nd5K776GpbW7Ew3yQyIwu/uol0EZ/IeOgRO8qZfTJASwo9hbjrW+urnMoeFd
ipIcj+NGorEf0YmVA3B+Eo2mxszCj9W770to86pTPRwT1OPsyisU3PccCGXpvWbt/IYvSf+XMfr3
DarqhdkHxP9AqRuawXOGD8QJKCpdZuQQ5U2Zdgf4MFcJaMhyjMNqz+wCb4YHD3OOM1cMxi9H/5BJ
oZF/yZ449UwSksu94FD1b4VCChS+NQmyB+owxudSVE07oqupC+Ar5AAWwpEjzEdXcamfPpyHTe8U
AmRBSXkOnn0qw+mzWwgCEmKf/Gxm8KSGFS3XL6UUkbFMIIQB3AXoqorgjlgT5CHVkBv24mvZKTAr
D4BI5Z3BwtL86+yxeJLNU4bIVaAJEv3nYiANhM79MTmRr/Ae8QcvO+BceFzQcoRG3YVxg9mBe8gQ
AGkOuMFIwWFicsjkWZ1AGe6s1QKlmYoRR6LmFZeWoL3DYBJBCQxwb5GEL3nAzOBV2dJDIG43mKwY
Q/R/HtSoD1fG2b0s+KN1soS2RDJ5HaHgQBU9NqACuR8AWKbVzntds5rngCvAvxNtqj0o9r42uIZ3
Qlh4SqtRtW0o9uTYCi405fQyzHcLM+kEPwxToUILDzkwuh4hUGy4Kvm1xDCxytsN9d0p5uyGUHEE
OvOOqxOeTihF74yOYFc3MWyZ0QuyonsOsUJYjmGqHwUt/ow4sAuk490w4y/F2XnKIDugbdaunj6q
vgO0thRd+PownCTZhi8SGckI0US9v2W8txEstp5EHDpQOel4eirDUoGTbAXvFim6/Y2uUQts0Zki
S7y6rYC0cQYIP70y16M7zkpDKTngJyYhcoBAfi5ooFe4l2C0EC3X9GL0QaA6N87ld1/jrl1gJ6dJ
NK4FBa96jrkUyzn393MM6RyeIka31wBbnlNs+iiZwPNg1Q4h2GnrA1EpoII45xygb+mbwwKU8Vv3
0JCn30Oh95dATZSgNDy4c4fPDLzxpjpSCigJSl0VgOhW/Bl3btHVv0x+HmeLmGrbZjKlvHr7fPaC
ET+DvC455Djz3cJy16KPw+qG/bFpRlLxFeTYtEroh0hXMEP1UaiP3hIKFMphMzDgbw4UJNvRJf01
wSFC4IB0o9zctcgoI4gL3MZmTudNu/2ODBYAtDaYgQmkDh2LRxY9dKm+4gMlwsLCgVjZg3NT1Hrn
rcqWG7wW7XuurYXTxPa9gZfMGOjHZIk47ieefpFU1EkJSY8iDVSDc/ZEWzcRN7EZPgdGcYtfg0cl
sFR6Jm1dPyhbRdP4QeaakwAEZja/766n9L5VQq1npAYZWfixkDl+gFOPKKaetZMqlyKTrCYJWshe
yasR5D9+5bx3lEKBNXkFxrzDM/pC1HU+YCPhD6b5jp351fIfmrZOhDiOrD9f4rwxcMP9IqbImA7d
Ajm7PQsdcRpucfslQySTQVDMXnPkJlju5Tqrbp7CwGbJhpLndfzxtf0ykxmoNy7PDc8golvgBiLb
N0KcxEtZ/JeWGjYjNr/LC2/K18VxcuM9i9gGDusuZqoRax4wGrSd0ivCoTXsxAB102Z4pPeHP4kY
3ntvLr2T11L1Sj6UOtC2CYoCxi472lDsUejAlhQSuFT4MojqihGCGn+uAbf2nOGIdQl/eyrMt29O
rRggYWisDU/tNzn3JRoDowfVb/oOa6ZWlmMETa7MXtMfUl+HL4wWmBW4kVcm3Lz9EkQbLurssytr
h2bQ0Qf3GcpsBt74nTB7UFNuv+wSdPtdZUQ0Bgpi9gfuvCPwqs7SwZpPo/AAy6aE+XKSihwxyAW7
44JJNkL5Od/YiYOxR/kFqUR4Nh2o2TkIMAixuC2p29edpgA2u1bx79KTSKQD5y00joAh6AymPKAh
2fPly1FTXPrNtFUpfJ0D5Ehfyk9YWjTunRNJjIJQZGfvAYo/hE0+wDI+tr33B/Ot4EUsA60gbMTo
PFHG3YmMYw/6KdwAwcC4feRAXBLP4sZkDJfUt3uiARygKQvKkK6n3n04NCof3PiGkhD2C62/7OCE
8eFIhRq97H3KRKq9kzpR0YE/YcGCPU7rHx3DGbaXo1tZVxD+Agnkom2HPyAWlPkqFIlP7Koopw3U
n7ys/zol8pgBt/BcuTPhJHEMOosUWOxvk1qPp2lsxYMcXafnlwPP7+IwdUDUgAmhOMCUkN19wRcp
OrPFfnMOfDRtK0rgawqPP4MjWD2p3s5ujceYjS2INmDg1kmFHGRtbR89DNrX+tz82ngJRFqI+Oy7
5sYqN+9HDKNp+QcteYcf5kcXod/SygyF/7Sb0cC/cQiuPYtHPTyzZ9PT5riieF16tVcjQCG0oFQ9
TIeOLvLkY4/gE/faV+CLSe5yzyZTvg6Vt8mFTs4vs4WkdOGKXZgb4XWI+0rE2nn1OMtD6+mextCw
8aANDRdtetDFFCOiQWUqiAaZoKt2bkEPwZ0cjjoj4YAE+bVYl5xaWL9Rb7/8pho2pv8lWh2NMIhw
wNwZ9SGaGHLdAVHmMiru+A+r9Wj6XV9gVtEBQ03ckt4299cKBNOBmJCX5h+N6byBhR0/++814Huv
ijUEbTh2TIHeHh6GNRZFzpKD44GfPp9FSl5cJKPy6b8An0ByMLrM5Y21VT55BWYAiMwOvESQQLHm
QM/dIt48RccbpaaU1PSDIWJ1fiCVv+7+ug4HLTi56Po/Cc+1wsxNDWjQaamA8B/5Fe/OXkMa814b
PwhzVocybat/XFE5qXkLI0rC6MfrdPEebsaWDzmFIE0+88bALdQ/9swVKvsvqNFzpJ1jdr6cY4rR
xbR2ARdOXG3Dbu+QYpz2aF3CQWzt55yyx4I7qoPlr3tR7M64C5929Bgq8+4OlISRy3uMa4pQfxM6
sFAmragol8XlgWwMGMw3wYEBRDFKA8ITbSNlCfZEPoQh3AfkRCr5RhDnJGfsbNbKKTnQ8pSMSzkW
uPdMaiSWU40zAyIc+7N9bnUruBKWp8QMeZjpqVwHP+xxY1yCrJfXPHrMlfgzHRZOTftu3otru0K7
ZXV8dfiO+RRo6s8rtYoMqrXH4oXgiY8hWlCHghkbQb49KErh04gw32Q3iVuQsuDpEmTJ22IizqXv
Qp2DxZh2BhYOUpQPx3nbP3lKr1zhyPscfzaYfWEQ+CvKIX1CZ9XNWrcKzLS7Yyr2E/k8y6vX8aw1
38oDWxcS0sMHN5Dk1IwDsBErn2jXtRWDnRsmg6NMr/qHURvxWPy316HLKt4eICq4kGOZUaON8JmU
TD6dQ+REcF720C1Ckru1yefqX9V+OwcM1LJWdW48Hu+cvbnJkmflCde2Boy8ZKwPFxjnAZjDHPRS
eIlR7TAzfGYUdZ2B0j+/UnB8+hYZNdD8umijz6bkAoEl+U0rRA2AO9/0pvhV0oHiOcEl734bXg7r
Bu0OTnNSmXYIFUIuyuteeO7iTF6GEIMrCKq6/4rlQQcS0COV9LxrpUd11pjCNU/Yyl+9K/0YNB7c
O7nkqxr3KXn03mF4cvKr8RfwTUWWw3wUT3rh9EBuUYvbDO0MXoPPJxW6x9JlB5SJAeNeyu7P9PDM
cQnClkdjl92aGQPIpt6cL65a9yXuKf3otZw4GNCZZxTICGPFvO6yjOpOrNfZ87Yoq738zDBguC4F
q/yGDhr1GmZNZ8RmIqOrBhAEq5fT9uUax8I6rkuTyHRuqu/izEzgCFOKX5COSJUCZMpRetIHZL10
x+ihkWg0b2C1L8df1vllX9rNa3hFWl9Fr8dieex3DD4gY6vYOPvVFWKPFZ/Xjza6a8GZAeEXcaJ9
Rs3c1QKaQyWrH9M3g++DfwSMN4PbhlRDmkz6CQDuQ3itQwrSkvqeGwwNC3pNPLKzzpqhjLUlerf2
6PTCzycQHJwVnd4rZArdkgL5QR8YQBCnZea2QirAt/VGGxS0WG42DsrZX0PmwIl9ep7edb/9+i8+
L5QN+i+K7a9Dqg75BtrcgOOFOAQYYmQZgdGJ3h18l7G46iH5/H0YwTxAdLWggVrj3vBP55EqevAa
AxJUVnTdMIE7t0U7Pr3Tx6IjWJFXmKIMy8sE+lK5uc4ZpwFJYaaBRyxYOKXiRiGLREkryFZnPDlx
DxhaaiCEVa9mdWZMDMvVcGtjcyPWlkktzZiCMYA8OhDMwQb6ePLSQ8zWIlmWswt8WcU9KPOjuW6t
3glZyMWoHWo6oyJpxIgajHy/IYYJB4oFefVsQYbfQftePLiKpLqLxxO+vDcGHxP8CVX8uqmt1tUH
0Dw6yz/c+q4Llg9j/K6eghMa9UDD/JM6EIQIiAmK+4EjQY5k4HNa8AaVV2J+/WUTfMBZBAd+qLTB
6TvWu/4XPuyaSprYB6uBKOB0bvHyYDnv+0Suop+EoPYwtjjwS4q/Gpldp2t/qvCqLn4oiQ5T5dm6
J2MiP9EXi/YTLLTEr/iARsIsu3h+9Soo5DOY9KKV+xKt/Y5kNaD7uYyv608RglY2Lt1Vsz6Bq4E4
wgnGLfO0eq/O7eBXh5Xu8yVzX51uqwOOlFKCQ2qMVp+i+KD2WJG5pfaQphzJowuWHIOIv0/DByxc
fM43d8PmTdxfxQ+CYEKmXgerUPe7dIihhCUgudfK/YjpMV7Wi/M3bZD0qtr08dD95Tf9kKtzoVdF
x9pUnkY6TxWXj+h9woHttv4ALPyYHqB7gCWq7263+EpgKDkoZcEx9QKV+5GXE3iYA5ZV/sHtq3FO
HGZI6o0E8vQH3y4CZ3XGlVO4fj+uHKZgS8w8sbmDtZtdf8HtT0yrCmn/gRt3jD739nU7zUhD3cVU
SBl/sU6bPqPrDZ6thsqpHCDh7DBzj+CTXC7ThnEFAd7Bb/GEruLjrYE3xeQ8x55ryyW1PjO/ISGm
ZAd5by1k9EYHWk+Vng4F1HQ+hVQcR3XK+g6QCwcgL7/avwpzB8h0RH5lzYjk9KvPsB2SIU0PNFfJ
hraGo/QEoQgVmbT/7JGoYkxxRCG7vWSGPNSjJ8/VaXBc49qjFeqfUPSBnWRWTFMBJIvgHHSS/vLB
INe+r648HQh+DHaqiEYfe11CVSeXLSfKHT8xemwaZ3iQ2FoAbV/xmPUYIp1eImMQGMbEPwhOtvZ2
l8hLOf4h3gQsBO44YfFx5swz3UoPD4i98m94l1kiqBdpPb3ulPMFVeOh95BHZm5McOk2E8VXohL2
IkEwbmdmxJyDnWmphZ+MYdvZ6UZnvL3Ak347Q3dO8aMHegbMekPMU0HuuyihMmTkLqKDyxZvsyM5
pUqipeVIf6di5nkC2wdGhWJx6HXPDrqnW0b71tqPABzmQJDFGqd1h1XBmQQF0Ai4YW8BFKOD16KM
I2cCQ3fOnBB+KQYOu1/WrMmSTfkmOXuo0A/2CSce5H78canBVbCJT6335mpnmuIz6rzATboP6XRf
pru8YqSGwcMx7xDhtGBnaYNjDu/URmt61hDK8MbwbzeDKxNZD1NMkgvIgH0pAQSTZeMgYPvg0OxT
67EF7qPPPaDKQJ723InOBsc353pzypbFgxqj83XprVFG0Jt5RM/Sm8LZ3zBigbFI7L148yBiCVm7
rHOv5ZwP1ciY44LrMQGoRyyCE7hvouAVGL9zMPxqyC31pdtMGJi3LdNRxvfu4SNUHaWWHTnjHkRb
LW0ZTyFoE8VvBnnulnYwbdrigNThovptqJ8cZYAFAi314gCSe/y4l9Tadvu0MwaJ5ihFSuSdKMH7
Sk/DPxnTsUj/Y1nG7fZkjy7qFUbVbJ6SD/gBJ46OGCbiWNIhgUjH5JhskSu+6Q62GPIpuZIw9AKz
HAjYcoA/VJvqG6XfIZ5yxgpnckrLQyijyHjCQPOG8MauQ6Am7ERirXSNfgX8uxIckLievpgcckrb
zV4e0hQhTyakC//jFAwHHnCH0ALVB9c6W/4HllVBlstyp1g9uli4PyFiSlgGug/VpLcc12v+Ckqv
i6f1uij0eHViiOBJQUMBrRjgTBFBE5D6J8ZHOZvqB/sUR4OY+S3rTslIJYToj/H5CwzLlYL37Kf7
SKFvBti/hHr8iAkCghEWmY1uEPuEMcFBiDYJH+mGDF4UG2AbJtx7+7rgN+QtmyFTlrpMzeTrijeJ
LwCWBzKefu55QEmCJwA37GF7YU46eceUeVwdvAnO8CpBF/SmhdhSBWkNhg0R9k3Qr9UdFD8OgfoV
nmdKeMrwE6nu0xJYXd0zDIeSC+uTY+qNr2T0QTYLhHrKPhxSy6Q7vp4inW+noJYkm2al9LXX3qgD
hksZNN1v6x9POU34dcg51Dq3PjGNp7COaRGN3TsBeybyzoYxzLz9ksA1V3Ft4n2FMFSOYKZLH1Xe
7ndx9jX5aIG0XMEtCash5HFlqg1uugMQL02VoGKd4woaNwcOVnWnceKQqHV0NUQ9jLP0gsE7bhC3
XOKOT/jR+KgBBvlG8eXMec4aeFXiqPHZWgiRlQVZAgzTrmUGfPOa/65Eb3ACQephqEYXVTnv7DT/
xjehAfLQjJMbukxhCTFaaEJ+WmWgnoipA9kV1JUspMfkVzPgYSXo+87mzi2BFgByFiwdBn0N9D6B
INHkPFM2GYatK53jgsNPTeDEL51u7wSLKL+hF5we3zsmAjdG/KBsRoFzU5lf0SEKtibjAc1nRnsC
56ldAZ+i/8i6e/OHQpClhbo6ZvjNbA0oYsyglPnIcdvuOn0p7/6w3kN8V5gPj/KFxh9zKjF2wrVh
UO0tlbKNg+fuKz5mWF+Gc4zCLp5ARuiewQIi6xvdI0GLj5ch+57R+HmsqZgkh93NoweQxide9swD
OqNOhVgigHyLiBfW2d/+7X//x//dfP5PubsX98u3vN/+7dZci/vx9qr//W/qP8tBVpSuaXZU3ZAN
/R/Sl0/P6iR1JakzbtD7Yso8vozeJek7bQFmhj5FcjRuXKKE5AFsZHUvT4iFeWYmDnNgbIgiHuPv
6Et3jUeG5dfAtm/bCv/nNyn/s+Dkv75JESG9WWH7XPKR5P9lma38fV9LeVxZvQuAX+8XllkNfPby
IflKGRfKbcEADt6PlP6L1zb52X9/btH23//W1buqKv/1tbX/+trH5Ve+yF9e+zrp7OFC7Z7gB/in
TNBG+L89LEe4dnRB2B4URqrP/8XL/9PvR+2osngfHbnzD5nRx7t16FSvBy//pWj5rt74UzQOWjgu
+QFrvPcvXk983//t4/7l9cTj+Muj/p20jnWVeb3nDK9ZQ/egy+q9A0ZOE2S/rGdYF/6/eM1/+vWq
KotP7WimZoj//5fXlAyr8zw+bvK41v0PokFcIX0DVpZzHKnj8WNVD03VOQ+NfxnJ/U8/6/9/3X/I
AJcPXavb6d7lcScoqXPgz8H2Fw7oOA66j4WJ1dzD+58/q2oY//0blRVTUc2OppmGYnREBPxfP616
N1+SdJXHtB8ikNP1RYjOb4rlsL22xNW0IKMM2S84ApOIP9lw3x6oWJrNYL2j1rVheaV61O+giJHs
7ZbfSdzzvjsOt5dAcps1zUhkuK0UXAGV+hMRoSVi34Ccw0d+QrbkixcbzZKuR/zidosM/eK4+0fA
cnb3zx1lpi/8NqoQG8iFikt2Rv7oKstoqp4OdGoKOHBdsiurib9uh+vKXnScGYRYJFuey4fy+RuZ
yNfBKQzzU/jvi7zpg2mGFflYZ9JBZ68Z5/dVRDCCSWdA0rq95RagBuufgi0Hui1SH2f8Yg+x0Jbn
jCNd1Ks17AL+JzAaL0gASjzRI1whTmjlPHiKl2z/yL527PXkeP5AbOmEYd/lnu8Erlw8CORl7tQJ
oQtenITMSAfmMcSGqz2zyBDEKTcjtPVsEwtGnhkhufJslpOB881GVXA/24xhc5gItfvclNMzUZ5q
uli8QSRsUh5nPz9RbabWT58nESf0QiQq72+7fl/fgiGF1rCJ0TI4yW8Y9o+5+Fy8i77F7LRN+Lj5
1XbfGEMTOUvIj604PHcgoJkrYpB+bsZPvycJ2cpYg9t/f36koy0IY6WQdXbX8Y+mEYuDs53jf5Zu
1Xl/b+JZWfNFXnk7M5GP9nCThL4LFap4UMb8DWHYBbhHHOQMD7bj6cHN7jnOXnJx/L05+4PCaki2
syyXplDsbZbBftnTyKiyxALqH/2QsW883Pf7n6LfP/v9yRkU52H3m/UwhIpKc+6id7WtLaOwxIro
+QQRifXWn4hvpD+8+3EP0ST/eF7X9+avvez0PI2fe/QZNfT6hyy56E79cCZiiU9Yl3F2HCzWtQ2K
qj5C2G8jbKOi0cHp9LYXzeZehuMNB/7ufEEXtliS27DlssYmuent8Cyk/BnJiltTNkCWZTH/SF0l
W5HWAMRUgwHPFsCl2SK2pZwo/doT647l6miTwzxfP/xRPV5GoyNhQ0DvWnSMDyKOWj7YuatlzH66
4+QbzxYc2aS1VwTRTZKwf+hfxvh0ndxL9g77+gf1nGgF1EJltdSx2Ads1VzdZBnUqIRSqxsvZPfq
+TAHbWXM/YNF6qtjt/bIgIeMvepvym9wWQMpkVJHPbv72M8keMXBnPI1tXfCGEtEyQ46aHVU2960
TuHFiusFcLEyfNNR43g4xDcEeBY1dfekddLGneLWxGmTptNf72LPkXBNryldnk0v43ke8+ggkryd
JgXlGAv84pIgdy4BKJzA0/wV0FvsMZ70IRXb3vQVT1MjmE5hmmbpRnMtw1/ix48tLIiHNtoNCPI7
2rWdZ5aNN8uCnGE+KFZfZPbBnBzx2b60h1lgOMKpbBroXrDromZxB0sjhZe5ozJh3wTwdH/2gGdw
H5/7aoKv9vq+OxLDK6dGGH3s993vwjtxob5CXyREF34O3g82Kboiy0Sz/Y/9JwpNJPk8zXj0n6G8
UZ4/IsIr1zmVEWRFe1TbLgtK11kmnZ47my0WBye/5FFgea0dXYOjAAKwRovPfajgvMMWDYgrMkDV
RTG9TBq6JO/ycdN5NUu9j9dEvXT+0u0iMCOyDjXbDpRRcA6I4UIYhvDQRppI6z9EkZQ9hvCOAnW9
LEYyEYksU4xI7IUv26PR6OEvMF9ZwPPPjyhBSA0Gcl0QMY6OJ40IWV0sgywfEUjHIw6inPC6hR09
wsIkSj16j1H64QeieKOrt/Y/Ll+CHua++PjKhM8oPj3pzzd3zZH17WezPOJ3ArwHiwGTTyyF35nl
Zz60RsVJxL7hSli/tgQ1gtDnhmKvX8XCgl2FHXBC70cwLTfBYs2457Ixpr91iWsvXlSISgDLbHLn
IsIE7OztZexfqN30Gy5ntOzzhcCASdZ+687AOTMEMjSiV9sMCKHnVucnEs+++HoZI6Y1pxKbDSIY
/6XP5hKeMXIUIcCgdTwfKKl53qbiRfoMR+8uNbGo5nH8P3mJPFwu6Fa9htnQz8G9Jlp3PzbaQUdx
aBlQpXqNJ9LZsWHpohoXUHZexcxLE6TH7C9YpS6RH5yr17B+uTsRgot5jTMoM8MT20fLsdR6u97U
js7eSE9FjF1ccg6sK8byec6OKNlxUJcwbH+EuLVorjqgQc0ay57ylHSwZkGaaRPJCaRJUbtzK+gd
Eqzq4GgFheUEg0/497KiGSgT4gQxImEkRsSeha6chf1ak524+eYFgFuMkmeKAfog2GnF0pU88Xc/
IW/jKTt81yfedSu0mUHXrt0bwxYnTU+aL41hyXlWMF+tFDu+5sN32JGd4d11vADLWW5uIlrDomvP
vVjOEPHc7BhVObFSe1L2TFuQMEx7H8dzjG3DKXsDu/opz4q4zyCYfv1pS7ZosZlOmUpd3dVx9nRi
/JKf7vzlvbx54/Zug9XKTIZtZe+/Uywlv8nZb4P41uNHisAP5sEi7zCwnIsd6P0UtSi3gJ+mm05U
YMQAUYTcC9RrccUjrQIIycSru2t8s9H3ut+X38nWbGDxj+wcY+J+mJiwTYkHcNDOcJSx8SKcZZiT
Yk5C0eSp4dUbMTS2ZrOZHMFZl2wDNINb+OJMnv4kG4mH6+dvz+WLyQ/uxee40fYLzkCgfZsopkAN
2bVmUcbszegeEFnG18JRRB0QifWhzQ9uNNKc7DcUBUpbRLA+ON52HHN2NOLKdImjnGX+Ohp1GM0T
n0G+weDClrs7nHGL22jBi0XRe85isXuK7bFmItIIxFrNGE3spAlJp1Ay/D9J9HB0YKnz0Y8ikzjK
+LTOGtcGjJQwynYgZ1DL9WawTBq8BlY4Bjky/vAU3Bw++R3NIWodZ+me+88iH8EUz2WCjtZ1nzNN
7G8tJgccdNcVub6PaHH16myUL7BFZ5sTFL4gzYu/RfmMR7kNQQQnSXZhW3tHyZOF8y+qicrmIGyo
4t7EuZLQCJP+aD/hHDTOpCSdDnbpRC+a6dFl32+TZPbdz+5fW2zmXA99vl77O16XVpIv3hOmRmX2
jDBFgBmOjuHer3dwUrOf+xlxSHGc5IvsSHw5b8UUN/ovJ2X4WROWvuwTZ+KK1HMU3uDkY620++YY
+oQjChoTlNJ+FSM9OXr4ItqjPzdVZaAfCmBzetAextqwYJUxQ+cqOQZd9/q223jDxcYqLR2a90Um
SvHJN/gVuigoOdkoIDoOGu81yZZ+9Gfha5+AaZZI5B6cneCSSAuZILNZEBRcnRy/RZSLwHNrBotV
iWWOBzqIh7++9wfX4JnslNFdCpYjdgpou7MMC7lvORsoACOE3XYmyZTUNjVMTsLGoBt9II+QqdoZ
bpT8F6e2PzrzZKaj8j/XrsIl86PIhrsjbpcBGsu7VwSlPYIWYd97C58D8eCC39qbahO8Lfs9w0gR
woRfsNCIzuI+jCwyfLNr9uEgi6Tp6MeIIhQP5joebF5oFmxmeIJ9xAQNlwVyM1BvjHe6N13mafrN
g50JsX3pIBAUIoXRdaHsbv6IR3SkrKjnesbO5TvlK6Y84fdflF5XeI+OuN2v4xM3o1lE1cmL2PxH
YuCjkxsFn8HxxQGZXn7OfDOQyP4uioJDLNDsiPdOL9ahtlNDcA1WpZFc3MHAeDqD0XnyjNZwbga/
lAqSvhiCMv+2Yb6oVgtqF+QaVAXP9U7tBfpiCvYvXgQ3+LRQtvRoMY41zB2mwLnOyyCONxqMRmvf
J5n+G/MRxa4gcZrzKTg7fKUB9d1tNU/TAfULFybfBKVHlD+3Z86luzNCvFLy0N5nsTzXVLE+Ritc
dD6ome+zmz+QnV3LG4yu8cCGPpYz9RkF0x0vMTg6nM4E6jKtjklqAjmsUUbZLLiQJA6Uop4MsRVv
mBuNrzizsEHQH8HusWal7nTsmUjMKAKc8/H+6M4eNvxezys+g0FnTl1LZWhTYq6s2EsLql/iRgoe
Ma+pbNSAnDi3mM7nD9zyG/4gjb479ZoDquxeT8fZCPEMDOYeNkr8AbvQ3NYe/FkIrMFncSbcRJkP
umngeV+X++jppV+/dwi9lz1AVy+2I+GuZyf1mvRceLzwgPPSDqCdhRsMAXhFnIl4uo53d+lszsPx
1e2pe0lohW1Y5G7M9Gz8ys5DAEiJvsuGUhIrIQfaU/D8jnkYx+MDAxzZ8byptLPTOZzalgBoyuR5
T41THEEaV4178mo1v634Kg0XxwMIiY/9FMHE44L2257LjsPInwZwj5PnHrcQND82rWjQ397vglGu
RqIZ+26JA0HSm53HJfoCOJb4y1QZZzYlljgXn8SkuPT4F/JOsS1pJFbLwY8AdANUMzpL+fRyhKPS
cj6QvIC9b9M91H461dzi6pjFkYeUTi9YAjhgowM6kpj6r6+Rl5X3er89hDgHmm2NndMxRVeXmnYa
393YnMpZ3AXVbf4fYWe227h2Rdt/ue8E2DevIilRvWVZsuwXwp3YiX3Pr7+DwQXuiVM4lSBIpXKq
RFPk3muvNeeY9uPAH542bzOG7ZkcADJw7erarZUdwBxtCf5ncSPd0N0zenmX7UadwzVE92gsX+K5
u+LbJeaB11bfQUIjSFhnw8Dv5vLU+w6LLwEub2vkSPGSpZKlglrsJ3bwZVFlnTlmUcysAtN9YS0Q
nnnXOZD8sNOOT69zLByqF8xDDeqn5RdjkEZdZuOxdr4Qlw8nZoTfZIe5WI96YWG5c8CMPQ+58Dks
VHBjDokqJ7Q1t/5pGkmqWGJGiqnj2/EWCTT/36TkJGPByx1z2Lzkdkey7n8OLix7LHHkY7zIUBqz
D8xHqbAQfrQcYd6+lc5AsApXGlyxO0PsLx2MnQLiF1wmZBS5VELddXR6olTEdQDPGUwIykte12TX
T4dYFxdMKTH5WIfakYk2bW1TWmjI6pHDiE8N9P1s9ZpREaKnQkp+f2UNoJMtOQyj+DRIlVifK1aC
XrERnk3rCMSPsOvh2Uxel2zq4qUdeQ07l/KOTNseMOv5Q5KR+3nYnJlKflTP6RPqicXwwYTzha9w
ZiRAiimOAXIPekxP7VrGerdIvwTJQ6g/MDJgYJa7DRwK/gIQDgozlMauog0N/Hf5FSIOwJpZC+AJ
62Bufqw5X2dIMy0HnOpmxD0SzvyuxiJd16bFf+TXq/Nctxq97cXuRXQ+WmHfcV0zIpGgF5QNeKKk
NciHGk//uT1eAsWxfsLFOXBOJ/Qy13p7IiWEBgopqfvz3TslEoOz0wDW/IRNaIaMPBK6J/HMbSHD
iNbXwpM/N9Oel0V+9RDxp+gS+7eQKqkEzoAZGFGTzVjCO+MSXZHPx1HGvdKYUxTe296mH4gk81p7
95AowrW1ZsExyYewuRK6JV67uGNI+c9lFafNvd96vBvkG23l/ZaTs+m2HgLPejt0JEEsKV7lZWri
NrRNbQVKGftIykVgpN609NhktNd0XPBmdGvkq9KHrp/qfAPmB03T4jteaaCt7avlXbulVHkob0nJ
9d8Z3IdOYjgjdp2f6Ym7J7lRgwjcB7JGA3CP/o5EZZcaWnkzzSU9Krp4w07f5B/T8la7PU0eykA0
QMxwe1s6F4RQ1BwmJXfCHUeuQI1C2H6szv5z5HjQAL8TVBdzffagIUjuCRIb9KlrZFeY/i3+nqp0
uvZFpls538QMfNhHAPCO061QEZbhIT4hwVG2RxGEqcdM2igW6mELziGmfsSKATchXeF1CThOLKmP
0CCOi1u4vj5uLch5m7EoY8kNYacKkTBIm0kTAgM6fxTcgOCD/NVFSRAA58+5b/pOghlyZcTC2Kt5
+Ra3Jedq+c4PncNP4SP9i+B5XnVStyFyxfvWtLf7PXkHi5JVmpM83SmOtKW79frFKTmOn/cTZ+QQ
BuzhO++WlXqI9xM0k3JVfwLQWZDeMEd7yK5nPVWr+2N/Qj/Bg3gyn8/ncX1J4Srewd7EqwC4049n
ORz94p/IwbKivm54BR/IbdXt2bb6xdkun/wt6SznbLPxBOfbdO9Ie8KFJ+JTxIVgVpy8T2ceLprA
abQ8Fz93iufgs9z6No8ThTpoFxp0Ycxv87qgahjw4JJ+4dK5RJY2PWPgIOdYXqFWnktx8aA+f1df
JGXxJbpkW2oNeExihLm1nrUDuU6TcW78lQ/netM3N8wzV6aptFEDRMT2iR2Ddmq72caM/EqJej7c
fQs7ZeHxHMx+uCvtgRu1ykqB15cv28U4Iw35qTBzOR/pFxKV64G7tjp5Kq/yZXNAnlVcW47PFcdn
mxPz+Zxd7pVt2+INXR0ZSIjlbk9IR3C8Zg7ZF/AErf2rtvkQ9AWxPzjPP3i18eIvPhC9cRxOeZFh
fbyyn67uFu+Mb1851YRP++1VWX9rb9dv2PdQQFYFMSq2STQpgc9X44UpeH+t6239yhKiUnzQF77P
6j7029/KArkV2Uc5P3VDkxuPFZaw89yK1haPm8MIGtWkTQSEuTx7vu1hinDtw+6Vko9APW2VrrH3
R+nM+TqocPYWH9pH5tKKfkfOQfNX2SNCMJYGSrR48WxwNJ+LHc6g8YL5xIOYOjLz1IXHZyzCw+Iw
31YenLvPA4fahXjgC+Vw556QJrH4BcfTd2vvWfmSZ05kpn1r7e3dogO+5eU7PuLFkXK+vN+I+qZX
dn4ZL4rHo04TEpntoteda0vzfwVmg/750eDUOx/siam/UNwwCaztZD4s0YHjrEGHB30CPWtyHtto
gwVa2b7M7eDj6IZPneO/01aqnG/63/zIPBWs+ieYqQvP6Lw74yaqfxIrFqccQIOjj85pyJcdawHP
wj5cbBDvyQv7HJ09J3evDJo9Z+uF7/6BviB/igfmsNNxO8xbIU0fNqx+ARMP98hLLrmn++ixRyXn
Ex/RLzz183yynjC5IugwZruFzm+/bs4HKlj68OKyWGxw5PB0ve06H28sqRspz2jMd2Kisichx6cC
DT92qGva9WaDz+ykPCHv6hcbvvV6/dHYm8g5P/attx2eQt6w93doCIvoVNrH5e2mcUS8Mc9f5PVi
Tz/kGjjcIGd/lK90y+eZB8dYNVlcQ2lp7dh4dBvOL3oe+cAwI7iy3FW7ffEiR/yj6QGpNS8IhQi1
9aw+QXZlUsV49wbQCBsiep1V8MnruuYwTuvQ2V/JVSOPaTEugiO3+I7otjrfg2XLcAIfYeyerJdw
lVrOpBxYBKnPpL8MBOV53PffA1fGgbomKrpkMOI1fw0/zdhS/VrvxUvDD85D9/7Jgzif/THr5/bz
4pUm2oHVIlmKXsSeaj1t/zJe1+cZ8r9dwq856DB2su73XAKQ+xuU4IV+H5x9IbN7uktOvxSWry8v
iZcbS1x3XBy1LplzdrfYQevgDJOv3XZJL/sVqBqFGJGTT4fyyNztxncb8JCyEJyLdyZBiCkLhkzJ
wptX2P/z71qGP/4chmSJpiSLlvUfGcE/Jquj8fD7oBrEy57oOzreL/SBiJ7zN0sa+usfDsALc8cs
8mfzygyDVnW1Ml9j28uXCLYYLz/sf78gedYl/M+N/ccF/bqxj3qaMkkdxct2/9kdX8gHWCwie8Vd
szfUjSMDKSZi1+9//1jtzx+rKSqzetWUtV+ShaoTxLTpJfFCwT53zN9FggD3mfOy7uiacmbj67PN
t8UPu7n7qqxgNa8478/Ny2nx8uyuDvbmPm5xPcSrkxO8XtUDmx4wJmaV/36p6nwp/3OHTFmWdFGV
NVH6NQyvTD/Mu4GvzKFSu2GVgKM6t+qOtIXmVghP3/Mzk6HEdl/d19rZKZu3jcy6SZKUDWyLNzdE
V1TYp9O/X5nyv0II3sv/f2WyyJX/42FqktRKtITvjocIkNZjZ8x9vfqDm1nbsgvZgOeHytSrnQ//
6822L8jC0L7ig9Pd+18u5n9FKFyMZSmWhhhTN5VfFxOKUVhMAkFa7F77PZ3hZT/37QaaT5b9DAkv
pWO1YpEDIUz1YNtoY9bUKZ/fguN5JS8b4Rl/Wbm0P9whxZBE2dQM/ls3fz1meZWVKKC5qNKlSKUA
aO3kI/gw3x+riobSCo3vub4b54GpGV7EZX4v8aycIzhDGXp1myGFEnBQlrE8kGMjzJYgABfs+/I3
4aM79G49y3pOv8IdfpCO1efmBw2V7Cm4v5k/Hf7y4sh/WEAUw7QUiX9rqizO0o1/fOdxUaatjEjl
EtHfZvT0CVSCPN4BVcL/m2PV9DcmrMLsQj3JM+uV4o5bjOuOBbGXrB/lL2ua/Ae1yH9d0vwl/OOS
8q5I6zLikqxFcmpehUN54czlUG/Vi3XUrVWGsTSVl/oWXaYSeBPuMJS7639/AKU/ftf/uDO/FFiZ
EnadVXAZzfI4Bl6zzSaw1jSetnMaS6P8RYak/PGbsGRDtSTRkjXp1wM/hEFU1bUsXm4OltAVXU5a
Kxipn4l3RZMv5ChJiBG+YJp74/EvHWkVIcu4ihSogxtKLPWQ/rfDpTEJ3F3K8oXCoXwd/a3xF4HY
f969X0uYqsyLl2rJPDfWr0uNq6BJ5MqcLhb1/57Z9fHY7tMTu+bz8+JrBQGEVM71YdPYlG36Mwf+
f/9ulD+soaqqapqpSgqrvflrDY2zfOwEfZgut/djbn9SpEKLYOTyyf8aFl9P2C1cPCurpxXNlIox
2yJwgiP68vUp/tuO94fn5J/X8vtmmEYl1aXFtVC4lQtGTY9lvERESysVUcn88RV6HGR6a6jhf/nw
Py3Z//Xhv17fMu/EMY2n6XJ19njUwKi9f9Jaz1eLZ9VZvZIdtDjQYuSwYW+my5kGz1+2M2Xe0H8/
C//4Kqxfb6uRdE2sKeN0CdfaWcSrzmGdXWygcWium9dk9WWhrdDc9k1zv7QVMzOXBgTyKw5g7oMT
L5IYyyk9+fC34kj9wxv1Xzfn1xucSoEl5CqXJp2lY7xDdH5ku2U48/yFr/1q7dWjuvj6muuDeZCn
s8elpJGvGQkyqjhUi24/t1YJpmX3PTM73ZVeuPrLDfxTNfxfV/lrTwnTRguyiKu80quV2WlrNBSM
Brb+E2FcyEo29MzJCV1VK6wsbHjsHRz0Becv27/8pwdZ41+KpqC6lJVfZXmrmbmeDdp4qZzadfYM
JCSvtJl/rFZvb73TrjP3fvo2//II//Vjf1WMRLf8v4/dLudnl8Vu1rN4FkP1HV5MDjGzsr/2aOP8
+yoi/We7/v3saoYuaZJE4aiqv5YRP5/yvquU8RLuBmqea/lhMcc1qPLxIS/1zWPNwHsT6Av1NMA5
wVprzU5ienRNtS7wMO3yj2rHr8UNlNAlzZW7dms46cN3m9ZMdImIJidlPW7406vS1Y6OcvT3MAdo
bElf/l4NbYim89f+WHaIsAo0T926O8bHB+PgyMuOgSu/Sc/UOtvgPTzWDBks8ow8n+ObR7jYx7jX
SLhb6G/pjwkpeR0Dz/LC17FFm7zQ9sj0z3OvGWP0e3urAXADh95Zpw6xEvzT5oP5LN4PMDmrcaeQ
R3OLgDHJx9dh5pkqsOs2dH8BI6HPzr+H67BSvcdJ2kMxesVo5zUrYKdU1rdxme7Es7G3Tip0k2eF
PBzc1JgRWnAY7Rn/1WCny4D8TzRqiNJWVBgl3ZKAQpaim2M1EM3rR2UToEDn+W8LpfqHclL9x1et
/dqygrRu1NhUR1qDAA1ZB6zFJ6EIC+kVCsdSJtd7Qk/QBjYTRydHV8hcAsTIj/S8etoxYBuQYxQs
CaSvLMATpcdqVbx3q8sdiZ8jsvL/5YT6J80sF2xppiFJhmn+Z939RxUUNLmuj6M4XnLw3cPS54mc
PQ32dDYvmLxDTB21K+leSpeJRxLbKaOG92Y5HOU9FuQN8Ve0A15Qie00B8g9zSqGOZt0pTPKYbAH
xwTB0Ft8JrriQORmbye0Q5AfbeSj8K4e26XvTYfI1nG5W3tGzw1goy/lxLi1ujcjAzY3u8JYU7/k
28wjC5x/fztl81cdqEuWZZn8/LKoWYYumr++sqgaBctMHv2+ke+IFcUAZIrMC9X3Ownboi8zaY3I
JUoGr2SAl5b9kgTLYEwMXPLFZpzj4mOKWiFzo7w8qm3AWypItePPMWqNuQgtjvDQ9BLdfOLjl6Wu
k0rbro0moPmQq1Czr0arL6wofZ2k5zDoYKvfZEtcq23xJObGpVGHvdVyX8EbaCYQCWKGsginJWIb
NW64rn2L6jNJzWWFw1UnxG2iHabEz5EEsbSt7DhqoXmadq4JF8W/yHBqSftQyebaNFZny6UXBUz6
BdZkgsdHH/YGubK6j/AGtXgIvqM3yMYMbkCuVIaaBYOi7rFNZZZNInXlaB7s3qrsq88hLdWH0Dxl
yQPu+BzrlGHYjJwufJEsuFTN4Bp9ctJTjRgOmDkmJUzBUtzv2vo05iQgYaQ085vMdEJVMTKJykbt
6GTmld13TOgZ53bpRqwwcOImof3Nj57eO4FBfDm3kYQdD7wTDNJaN79jUeBrokGvOUFn7IOEd4gJ
XvpgjIqWQGpxHTDriXYG+D+1wQwqW6DsAzeFl5o+tpoPSnuZpagDcsgJo25XeuCG8HtK/2JAtrD6
lSAzpecKW21Tdeo2U25TQuZ5CYaSlGwFFXAMYK2+JcZ3bA1bH0JrlT0WwaiujHzXEdDQPLfksg4Q
EBuMe6RuCfd86uyG76MzI9jIOWgq5Chgs1lNED2p0Vapd6aO/4vRJO/MQFNJ4aszGkQeCFJq+Wus
XsdotCURx5F6MdN8K3K2SzCNW5IBJeBdqsB3WJDZi4MOrmbSoSiq8rLTSIzm5yuuiQy2JThaRAfL
5TVIarKvziJp7zrE1cccjQRme2SQbyiuKtIrh8et1OflRNCnYCCJxEWlw9MMWT36MXRGxdiX6XuM
G3lsq02R6fzE+TrnhqgGjNOQkMIAn3dximOw8bxVYjBH0NPqNogD5YsS6g8/fhfBFSTwVQ1jS/Bt
kx6S40MHzl7cgk6xrfiVWafZuP1MU0xx8kYMcQhvLdYTHicMZQZbY25UngQLAf/RlAMQBOsc/s0D
JEn/WT3+sffrsiiKhioZOiuMouvar8rZGIbG0oVHu+/oI6uoeyqSKIrBE2ZuuTUQPV+Z7N8W9TxG
nxgtgD6DCUVjUY44p4MYiSTwndFY9B34kunSl9+RqtmSsivWJW+LDhmRkmRvDAy8IXxFLalnVb1S
anmVSGCyJkiUgms2zzne/LLHZ8yT4I8db/opHQhdLpm1UE3IGOiN1lMZzyekhWolmbf4FiPGlR0m
Dqsrt5UEsgiOYSNf2ymhJtEZe0cgWEwcfxpW7iYi/skzHxiSKQmayAnq+yRNWzmZcyaZTeffSfk1
hbBCOepLyP43Mn9f0JlOOkYkS6FnJydPryd4VeHghF12YMm0+xGHhY5Ar7np7II+uAXD+GlVNhiG
6KaySfLvqOZzeISHR3aoK/jJTAr1CltEwHQ3f3oMIGESCDmQ7SeJ+Ex4qiXi5RhPqwbS+MGEEGJF
xQO0HDSwYD2QocpfJAMd/Ae/FsAqTZo7SPFhilrXgksRagHJEKTVEYcH/KL9MSWTm5d5InJ+WfIM
I9mEI1E0QunUA8DiqGf2WmGo84XmuSowXBGPlcP0A/ANqKZD6hQAG6sleL6+7Ok8pw25S8L4IIUQ
iGx8G+oRpQV5lP15oL3T3qs+dMQO3uFXYyw7Fq9YOFW6uBH1DnyH7lTNOYzpps3kwHDJex335VJg
RN/nXs3kXjA/KGiIqCeHV2YV6q9a9NKUV4Jum2qXVtOuFuGqdPF6Ep9UNoIww+/Nvt5jwCt9EgXZ
XrKRllmCxdDoKb6g2oaKGz38pRpobrJqshOYimHXMV569OxfGr+QBjR+6ccQE402oWXxgcSGy7IL
FnIMSJB0NYVl+wExLyRpRK6vjW/Az2U+XXcogjFZwrJ6eAGAwYIRZS0RjhOu++SqT64hNe8xTgWh
0tCTCPDQLaQinVtlHxb0vupN1o4SLUYdVIwQIbyk2M2S5/KRoV2t3dYUVoYAfU24QFswxh8VnQlD
X2M9P0CTLCyLGkyojwIhLtyAh6WPpgXBcGL78xDYRpVrlB7qIXiyFJPvaJSuQhpiQWSn44VuQcEr
JGLGQuKWdYegZBWIN+BRzP2Bbj1EtrXhU+V9wFueHQbelj4/RDhqmZnL5TY1bHHgh8bHAosVbshW
us2EOGaZDLrb2VYxmssoOSaomI/FadKcztpBdgoA9Dm4q0UisQdi5lENbAK+OIRjSEmgJJCxg4E4
dtTRaZjq93MeAiVfSuLdUhp4aphjBilZ83ZBXKJMSg6PF9oPp98bk1OdeU0MbfWwlr0J2Y0CaDGt
g2wOoi296ayibK4cdBK0ojkHWeGH2u9SZl0D8qdenUHzL/HjKsgAHrjvoggUSumWVEr99B4r2HT7
zCniDCPvh8k4VnoMaDPwoKa3ulj7FhopRGwWuCJRY+lkMF3vDEDpUDOG9OHQgyODClp4t4uk9YOQ
RcVUtg//qPkYk6mv23UrYjoeRNArSGqyuQXISQdljh+DJyL7sEO9YyAj0N91FkGoJGp0bfqbJKr2
RBtb/lEMwQ7pvpbF3VCRNAP6wP6Nwbaa0SGwQ+atf6Dv9twxYyvZPaEvV0yyY+t70im2LGUnpe8U
Fcwo0Wk/MEbHPR1xYyt3n0lCwHjKEDROwZJXTkh6Elp4KtyTJXyaU3cYQDpPI3NjEE6NyNfOOl4B
ogOPWEMb5oVSjGEzhfLBz7u1JCEPqaB/ie/05G0jhWDDPxmTo2UW5Lh9CBHJaEN2MKkQjKkEvxSu
qgF9Rhq4aokF3ti36XUaDUcvIBnwB9/0RD007S3rpIXZfA1FvqzLQwtyQ2YtjYAVVutO1NYpbu6i
V5dT0h9DbmQoWQtf9pclG581gQ6PvIeBLqZ7b2jDlrprdNcHZ4LO32ZqZRuY5WqjZyNA/RfMpnAe
VLyqpe8xxAJHQf4It8IsqPp6WhnWZRrmbZB9x/8OR7C00Y7kik41nRyLj+Ht1kMOOkKkw1kAsY+G
bV4rtiKceWAkU3kVszc9+hwJATOdgkpHn86NcDVKz9BZBfALZ9ex+xnq2jVbUA10bq1hHQmBGxUs
4+ReGEDiVLIkGD5TyPW802V18yuGZcMxouuuPNZzuRIwYTVmjhmiRPyhQk7wwKjgCCBt6oExgTU1
iq9TdutpZUFeRW6iXql9eHoHjGqFS1UoqxQRY+kU1DQJYk7+Sl04qenFVEEjFGuBp8tqMPZJ74/8
h7ZE+V21CpSfzaC9BUjJ/G8z28XAedP0pmv7SUc8S4AZnQ3EFtqy50ZrJeYBbMmVtAu0Y4u3Q/PD
Yz56nQp8o+LNbVS+jX5lEJWeSYZd1dUyNHFIxm/949an+/n/j/p1w0BDb/HGV+qzGEOJJCQqDdle
2RC0OAMJpW0GNxEJx1MmgBr9SU4O7Aa9MRPS2p7fPijc7gqMpUSPOkauNHRXFNcUSYZCnjdGdEtn
C5D2srGaTzfTxHQuRGgrgEnfhcnBV94rAY5a1lADI9ciCM8/FeUP96rsv2rIGbopnvzxWJBzk2Sr
JryqrBQlpsWEfot6HER828F729NxtFYdT7sG4LblMSFWQmFaNH5J4T2hwKNw6dk7u3ZdCgAtKIt6
3N6DfHuQiZAb0Wtgp0pJ3EW0MjAuVs1Pr6J5kJbqGocv5P+jxAJQodQLClSgZCOPiEaSXH7prDm+
JFPfREq7TD+PSgFReqfUBKLFX2FjOiNwvon9TFf2ouJkYQ+xhivVYGfBKAwgm6Be6CgjdfgVbByq
KxY/sfLccx5QCUzoyI5q2M9kyQJsdZsq6qD1QD+gIFkjDO/cTKV4JtdGnJMsph11OUcKsKHoX2dP
T0s91nfONIg2879NpgF3qfeJYu5a89hQ+fa0QLVZXAZeBdlaQndn3hr8+inOBTAipHMys8og/AfV
2WKCZSJyM7rwZMayZ/VeqGwFlrVH/FPA5ezUjRDQEJKNq58pp4JzvGRUTm98Ni1pZiKGYOoblvOC
Y5BaxHYFWHwCEJY90t1Ym3ZiWS/Kg+yvKCa0jDBfed0J41dTBy59+I/Yary6SsmdQrjajntVRaFW
pJsWXXibXFVkoV3xJeknBX1DNX0m8MUmBfGj/+4PBFirJHFQO7ZJsApSeo/GqoLol2mjlwEAE/Tb
KNIApDhPSalJInds4Vf4oFvqFiC0eRbjfp1l5Ae2oy1oJwPtohgFGzH/LMUIMc+HZL2kzQ1A8IxO
NftdEJvokaG/G+CjsKDnRrFXynFVW3wGXp6EM2DRTTuJ9W3cRsbxkYuHXpAOqgWZ3OoGu/CLnZGm
a1W8N4Q9RC86h4TKOHGG0qlaDLYcfaaNIGOUtXKbdNmTLiQcOCB+1XX1HRn3EZLDOL5KSn2oCb0a
w/RNxv6TDSQ3pbXDYbjlb6pmYCkbSoGvOS23QvtZMAD0reIcyquWQqJERhdpgK+gOPYcnhqSRjSi
F/LspYifHiSxWTBVELcFChRCwee88ZMBWTe+i5hur/Kaie9lNCxN/LtgIzRpU1jMoFORt/d5XuBC
Gf5ZmrkWmRpN8aGB8DKw2g2o58IJ0BJCakKKeah/yMpwDXE/ss9EEakx0aaeH7X4YOCaBXCPiFI2
w50ECC82k1cFHFXsu1lPi0W4iAFvd02dq1z8QXMaCeJSHT/BgdIx689Pf2F8lLzuqr8T8mTZq+I2
EuWVld1MCjU+/jFd6nGHfCuVnx90y4LgUFMpl8QOWwQ/5vHOqL8EH+yg+bPItL049HQf3rPs5ps/
ifIz+p4uPqXoCpkP2FX7nnIMz815P5icfiiXMbyeUh72kwZZKKGN3K2EhGLMIABg/o6Cm4J1sp3O
89KRIhEN2YAL5UlsWmJ1joW0rxSLxPhqFWeTnQrvRtlD3+n3haE6AfEQc2QKKn85hOVU4fuI7rp8
SfGbUaXPi2hk6gtBJKqWVo4A53KIyKCGYR3u5m5OHF/rhtUuc9TwpdbfLXSePXyuWojceSfUlMJp
9R6B+GcJOicklbp+isALV8lpnCZM1Cn9GUbglvd4XIsBB33PJPgiqnQ8Lc7WEnhN6Uj9kXQ3qVM5
eWv2SImiGfTN+ADukVOxg4sEVSc08tbdeIrzL1mlPGkTW6T8ZgepRchbtbJrhVXCSxOE7MEtyUDL
Ztw8sLlYHb+ZiJ5WfCmQNudaJ2pKqhdksTgHSQRJyWIOugrH0EUmNLZv776KXhdJ6ZS9qTKHMFo/
FUWCaC6bCduQIe5imXrQCMGh9WTN5X+ZXTM0noc1v9obMDxkU0RogjjI/DX7SpK+ioXREvayetMQ
UQpE7sm0w+SRBwVfXl1slVkILh20btUmjy3BN6bsRsjByc0ryHyUZQEGEYZGjlApQcWGVu0MQnUm
QFyD+d1z2Bg7fZXF2iqU21UlA4QFFgCNrKouIyXIoD+NQeyxpRrByk9Jp71HMN2Vie51iBBoPDwa
BhKPYZ1yaAh9jj1sMKNALBLrPZSitnOtGD1kjehyvGTKcooPfQV4mXU75Oki5C3nZJXQrVEILEkr
CdQwgBwzeVM4R6fWS10f5FmFz5ilwTwQXvv6S28jV4q2xAcF0usQfIwl+Q9Vu7P6r6o75NGXLo62
Lv+MJlAiwmJoHXG48+2JDVuPrniJrYxWuHgrtc4u6bwmcAFN+dQRWVaXyw5FevaTih/Zt/of7u2F
87cz18H1YDrCAIqLtgm3Obd4KiA5DqwqcARVNrKou5uCCabrAfl1I/UHMQbSWpz0mKdrOFUkERrQ
sMXEyRmrdF8d0QMpKX7E8xkAfTT6bx8at1jDAh9JxlbiKKnAfu9UDFfZxzDtMr+GYVSu9Cjddrw5
UEba1AAhRwJoeFUsOnDvInUttS2B5gIhhyaCWQVzuPZl1hrZLGTpNCSZT8sU05Uk7C2U5eLbgzgl
I3hrJM4T/rBssvLUxmAIJLCcfefFhgTJFC0dsStC6FaUgJnUb9Th1sM6oTdjVjHbm7pscs0W9C+l
u6b88dAyl7kB5U8BFvaR558+T5cAFaugfdpW66l7q+RNneJq5iQv4b4f7DhVnEAb97Ui2w/hTSbv
Tzs9aFk3dXYye/ONE0CFMr1nSZ4fMh/KZr7X+6uUsWYq9B+197j8qMLTKKC/H56iW5Ze846zKOde
+lVl+znC1o1YlA2OtRnLkdRXGw2JljbshbReaWyUcnhvwRaoeg3jkB51HFAVSSGAH9Xu5LuR7oOB
ahf0E0lEY6QtUx2lcJO/dtVWZDFnDw/iCZTkj8nhlqu09dIraIeUCS0vdgAVZneJqbOtaF7wSAek
nusv1CzFwyTFbG5VcIGs5DLSQz8ZgPEPCG0ZyqmctloV3xnumsaC9qB8i72jRrDJBXUhao+tCL0/
x1MypGD365vEe51r7T0X8HNCoQyfpKDZaiDkCyjZ1JVGTcKreefQYzGLzHihe4KR0BTHlVcb7yIl
pMiDpwuNS3/gJX3xlWsnEH5YFii94bBOANDxHkM2UnQW7xgi63OmpM4Dc4U65p5SVUspWJq+8W1M
VKckWTdEHEskWNCXDpv2RQlOKdb1fBIcXQ6+Y1r+UfUiUL2kcsx/wANjPg+0/rVsIZvKcMmT1zBh
RTYDxAgNSmYtCJw6ndGXmVv60YcoqO+mbGyqTLS1HLFTA5uViWkcuXmkuRzylyLI5/y5rwj2jABR
D99S9VpYvD5tAuSfYO5uqbTGcyUorlzITsIA9lENYNcISlHk7WMOKCrVly6i/0deEKcFnWBMAtrY
+jLCSBtHafnJucVmnvD0FUi8jSz2os7flyw00vuY74+i2Lty/sHvy5SVBekf2n2gwLc47oV1vI1T
1I94srtgH6WXmh8lE5GvYdhvmsER2XzVCYkwsX3TqxC8Wd1XRQ/QyCnnCQCFKQmXsgcaKhvvscUp
q8X3Ij13zXvd144ER/Ew5oJn+p9jhgmCg0hEs9DSLd6xa0CkrAg6+CF6Q7MrSLLsQ9a8wtrqHBek
+q41O5FaogSuFtLC4ijDAMD2lW4d8dgYAfnwNLdbhbYEuGSr3yS0Gcd2y/lXko4yNrWHdHtEjDMD
pAPQ9xRmpMmTEGPPbKM7C54t4sfBkQ3YK6YrFqffAc2ceG3IJqGNSzoIMULeiuyPVNBtgZuWGOgA
HqfJOiudbBe1TzqmuJjK1lZadc0hn/aAEeFkLnU7I8NJ0RlejSudkY0fDM+BxTSnVLYhydEFLbvc
GndGfx3relVEPXMkp+sVdxLwKNFO6zVcC5ryMVhvefJUyRR4VfSWatqKARFc0HNSDnhkfsY2vsRB
9czxMIK5qPIEA2srU5oDA1A6A3rvsBzQj0lVtOoJLFCbXUU13mD58iVcAsE1TxGVwQvJc1rn7c1s
QAIED+9RcBhMVpKUeR2DAuSCTyrZwYaPeT/O1kGfvYnd8NaQJ171T3UTOP+XtPNYbltZ1/YVoQqx
AUzFAGaRlKjACcqSJeSc++rPA///YG3tU8uDM1guL1sWKRDo/vqNMKTvqSFe7SS+NM4qJqOuYqbw
nwTDXYEwMidbVJbHVH0L6peofRnylg2UJug3RjjtI5ecuGcG1r9MI5FwLJ7ClwdpQFLH7FfRRB7k
mx8aS0nlm0g9tTtLcxWn1Mr46UbhL6YGYMr/Mo3P2lynFNiXGQftWLyjWXcy/JPl0o2uuoIfVcVB
Qlmb44ZHuKU6fBHhG7Mu5TEdGKsN5ovfAYm/GtAtkSFxxSWptp5Z4aIujlPHLaDTRmaJvSqGlWEQ
/df9NqiNBUU7J0G/yNpLb1vrrm8eYVqb7sUEBnPy7MS3WhoWgEjIbdzR6xlah5oIXR4OEu6AlBUW
cqJSjPbVJlp84ujcEp8SstFXfLlK57lrjWsrGX+bgkG7T/aW6G8B2VV5bS2KlrYLzkTgqcFMdP/S
puhWUgs0IJUFWmmAchqIh0ZhF/6wDLEKhvZGAN5S9QF+S6wSdNyVtUvtcg3sAmWb0K4mvU4kjy1j
QNaGqyo28Me2KyX75ZaYn2np8M0LEmyMQLvO2tei3rRh5BmF+lxXdPCVyjZCG9oQ5WX0GOkrdM0J
aQScysrYXBqygcNSmbLfTSW9++UTuOGQEUA2LbvuYAPOByTZc0CofM8lnUzyzWdSYiTMsCbkMBk5
50MiuAZmbZtIWpfDnUWku7Ys6pPvHNgSfGCC2ogenae5KXHqNQgDzwGalyDQUYPF2qVAhWwqhXwh
AbXqGCctkRSs49CpnX3HI1zHxbKx3GrREo0+DO/xEJ0NHUQ5A8fvcvaKfFPmKjG2fvPmj/rRtJ33
wHf2II23JuT4pg/fDinfU6JtA+qk3cq6xXBiPWe6HuMbxILXB4h0RhipSuHPXE68INXl6HtpSUBj
GIiRZl/6GFTr0WChKKDwhCw8U6VrHs9kTLKE/uBXpkosc34Ku8pLIIZ97VbS1jVcelXf5CPx/S1D
5zj3Ru1LskNisKXBGpaaLCjXQR/im4QQBLPNqGWZmWr7GJYXV6Njygr3kQY7QRxRoQfLtn1rabp0
VMjAlKl1MNkX5WaKwAAr5WzZWAwDqsWLIT0ZgfmoZ9Y5nuaMXYdCFonB1Kq2gj49PX0ekwFsDRIL
meltGNKjvtAmloLKcPahJGQ4y1Uqm7qT3mZbzW3WvewoTq++1Qw1UW6gvLJplaHNqB2fR8BuHaBB
FP2xrxrGhZcGHQCIrUT/UKSYdu/lIH6hClwVgudDvXdw9pPGSFXf9A5hr0tnnbIwNrGPOa/vH4Og
oKB8BJ6mQW/QT2lCXVbU7mU67EWP7MNCSMUi1vIw1g+m863x3CL9WPiatshU5+B0F9Xk7EVaayzS
ZRYBw7RIZsITXN0pKQ4ZvfXhraDAYi+I2VGMpUVe/XzvCU4HfErrAS/4oNmoTRhGe0zWZk4sWkmy
2nArWc6H6lKaR9X8AuaMVGzoNLWQMFyqaMrLIjpadvsiU7JUJwhBqZBIf6tLUA6RXvUR+6QZyO8k
IceZbU/6xb71uVI6+AnCgEzZKib1tjFmokqfy2UIEQorTo46pUesR8ZAQnW4iVLLa2yMXW6+FGHg
yaa+D3QHGHwcfp0vSiDWfJVl42oASNNpde5S1yvRHThtQHj4HHdevvY0MQFN4fyLWm0zhvmlyyDG
XAEb4L5YDX7eFK6pZyy0uZAdEhWrgMOiJdTQS6o0QEe674DlsCMPydCp+nBz4yGgF42ZlnTobdkT
5sTPkQmKxLLgkEfyWZYNFQ9z42y609Wn8TQ1MXWN1UYg4xEJ3T1q+2SnBek6QZ3vx5aH8mV1aJbi
wSPRi1wx79V7ePjyosXn+cCfRVvv8HA+tA+v6cPrK/lEh9dmza8HtMjnw/n14M2/5A8eDW34Yg4w
rw8rssMeoi0ByovzgaAy/sLjr/rFq3cmq33hkeDaofRY1uGCAG1ya+lv+1af8o121c8QyFdn+dU+
zGFE/qO61r4Vr3ueYyYg7EhFCwh/9UZCwWBjvfYJHgZ0dzcHbxTH2dQULXiv7cr25KpaY45coO4C
NslJJBi/CNFG9BbvlR2dng/ZtuvYmhbBtNafwHydwyeeBXllxIrch+7TJmK2Wk6/tTvUAu5/8FP3
12Dwi/m7iYGKl7Z86JD+gVZzY5A6ACHEQy0OFt50dGsoAQ/53lrxxQDtD2C1Zb5pmCV9UGp1ICqj
6LwZI4uD7dygws1vxNm2KgO6E8pLJZm4kRbHKaEObLw2uUyhweQ8I1pbk07FmHUXm+tYJjs/n1V0
k9ybfrj2uY8s9Xeo8sMbx1KCLAXNvlNJOAdujqBgkVrvTdJmtPRVg1o3Ox3NwXHW6ljdLRvUTUe2
W9a/F8TUwCWsnWrciqx+0C1EzviiReHCYgdbp0RnmTGUhdzJkO4x8MQoK/YrxkZy80fWV7JRd+3g
MXIBGORrPeFAPx41KkRFm1yd3PCMUb5nxESn2B9S2Xmmn+3C7mLxGEyIBauSeWRYEXBQN+sOf3BA
BkghxsUI7qvTUKjQmFLG0FTasUHQkfGmLP9O4+VA7bubvOsR1ec6wYosCKZC7v1470CYK86xg/w9
Tx3RjMnm24TyJFU5FaW+DybIDMRfLXhDSEKkEVJkG9de5Hx3ZFH0arsThrJ0kIazP9tqvR4lpRD1
Z9ce5yvbUXsCV7ms630NLTpvNNGwi/ibgfQ7acCdFt+d8q6EF4Vwbi7f5K8Zkh4C6jdy5s2I8BRX
9VeyU4/OmBzJKeodmiaaxKsGe2VRkD7kYttFTwy1S7/WHx0ULhqueby9AWGLOLHdPju0o38IQWyU
Hki6X89zfijC1y6PVo20LrpCLDOJ4RqN8P2EzVr79sFh7IbAEofgeMQnxs0iVYPsSp0jnwVmOPiH
okXd21CL5yePgpbpjuBAe4hPXTxvPrBNikln4KkNfjeq164NnNd19OJyZq+iV3CQBxQOiypF+hM8
JyWxAnQK6swXJoGZBMRDZfuaWPrtFWQR7ZSygQSblUaBRh8Z0jNZqtfJpIyNkqYZXpnHuRZkxEao
aAa7ZhYaAm4388puhKQWbGt3HWExHrKX1CAzbB7GSiwpTK6GQ2M3dbzI9eruBJ8CKsDreIqiPFRA
fmZ/baYbWbPbmsR3HcewRqj1IN9c5tyKqVwrKebaOsbTKJndm1MujhaKKZ9oBJ1trSOox7z49kse
fJrxftCelOQwWsdWvLXlts3P/CbQPo0WpQM8QeYc49lvTU+IQFZD9vZAHzQKK4chEQGkpVoLtLYP
uX5U+mqVSJrESHICi2oF1xPO3rXKreFfFFY+mMRRodu5ObfdS84IoQaIFD4G6jv7ZTddR+tpVsU5
BCEkOjc/Bi0qf97DSls21bydGPtEu8Xs9H27RfFop88ZWFAaeiaXOEVcUervafI6gbBYT62kJkCN
r7ByagxMZczMp6aSS9cVh1g8I+FZJywNKo4xOAQfIKUuvibUYBEKo0AjsEqlyh5+DgPkJhw/Rhop
57FYUoNqE+3tfhTihU18PaF3f+CsS1XLY4YoSEeCZz1rHNDqbeECP03QBfreJrsPRR93JVIFuh5+
JTa7Qd0+myQZxPYysL0JnE/qb46Vfdk4jywXP5ZNYfDorxK6KUrquXI+53oSW90mvwsNiZZ5crwj
w3zoxG9lzHbOCPVRkQkoEEjKXyFrRxkCnyO1Si0VzST+S47lvVg6GkeiBGF+tAk6kND2JmhfRO6Q
9tiDeVzBEaeqQ100axTIXeHaf2dU3pWZOIfp40CRbhQlF6m89/WuNV96qNvQv7kcKEZEHI7o8OcR
PtHyU4Pdxe1OIeego0e6ZotSrXxZ5Nl2flwUilpQ20wOcEARcSw9ZeBYqVhFm75+bfl9OT2OBgIJ
hXKH7GtMnqKIBZQBS5ZPlQiRizJsmK/c41mCCpI+PSSjCeuOAhIZAMRZfwTfyd7X71384tv5qon0
hR/CEdKDGfBgptnegPvRAXLiiWxGl5Let7A7ufEvbtiRE32IFFdhm27iU+0/wSoRVGNTMs+CUxb7
iOT+QGcyInxWBQL8NKpnh2NE1n5KZVjPH7eejsy1kIJHt8ezyA6eIgzpp3vuw8jVcu8k9dkw6Zay
ihuCDVV+I8MLgn1U6VtH9b1kfMlBY8sCUWtR70TyXXTxblBJV2yahSbFaZLZssnvDvxqU1s3vsqr
6XBOOC/Jaj7ZDQt/YKyenury6kfDwzR+0Ugz40s1iG82ffcaNv+EWcE0WurqWMQxMtQdp/fodVTL
TVy6byrDcGgpqwpHu5A9airnYupkMWruMVCBHRTnKvJjze01QbeG5ZcSx4fWfVK1am+wtSFPpKCR
fUTC+763YYeiCgKDdIqS4LqYZTgjRL4fcNqn3apWw42fUsIXEdswc8AOWyr16AXDTh5sJX2Imfhy
oJn1TFlN7cYJ9i53RYpAt26ZNklcErmxdPi347itCQ+qp2qloc8y+/p3wfcqY5pfNIQYIL46BXKR
FbKTyLMdpF/FFG3VkgQUP98NtrMS9nRRBSIAQg16ncgiy+W/zNNrbZmjnRpoWEgWA3zGrB23O47K
nPTL7DOO3tpUQxHfr5qEH6vu9z1iFmnXW33Sni333TU2Nj94ywg1OBToQK7b7BF6v63km41Co7BH
agfII6iey57sGrhepQh2A2rUDIG1lYENAtyP4VIHypYSajzG/KR+63PIBFIgSF9w/fOYprQBUp6x
Mn+31k6Bwy3y4VFDlGSlNLJyOIonhfinnv3ebk9mTmZ2RAIRARra7zK8V0ScEYFn4TmxKeNQjL3T
UzI5+nsZUS5c5TtYitYsOXN+aMPBSKiX6F9ZV4hdgO3IYFeZWPnk14HSrBtH3XVBTp/fQkaStkzV
G5uXmKdDTt3KUO95oJBaES26NF1pnIBKd9pU4vdkvlh1/oREvIiiragAMdX8GjbheQQvy9AdDcHV
bs2GSgVlqebJXkmeemroSuWtbg82FtC6PlClpMengvNOmuMjoh272dc2T2bWkFHDqhQo4S5MOYyj
47VAcAeGztBp1yLnzdUB6NV2RpYKw9kZlukFkpVbAZekDa8kd5jiuCmp6X09IqkaemY1OOyKIkzE
dGgFjFmR0Rz9gryuzEIMQikGPYKdsQznK8fxt6FD02/uqRJvKkaMbIeAnUMhTwu37gw7qKm1Q61B
1yBkof5L9l+tVn7YgdhVqX4MzGypldajVHelPl50HEi6Ux+YGO3p0R+Y1Edkdln24XTEkgdz5hRt
Qez6iYGd+lLSX1pPNnLmaOvnd59oZIHgOkFByfDBa+huePFRYwlF84yo8DRgW4PBQUn2bb7PuBkl
oXpDfAjT/hi0BwH26tR0UFa3WN9D4FL4TJ0IUDRRJaw6fVzdy+Qc9CH1Yz20IXkLpQLdHhiLeAIi
S2j7UINNklmbWcak9onXcSItKnhh3xSLgHCrYeAISxgJO6gph+0w+t+CbgphsAZUyTKiGahJ3IM7
qyML+zDmxCk5FLEByeQZUtWEx8iqjp1vnTrEyX/+A9p04aEgTzXPZQ4aCvb6ZVN7CoWGUixFMp/P
w3vwnhXUvDg6vCntY1brn/y+eNJnj8gUbkM+EqGBwi6iERoluyD+uxektyk0tAZOu9WKeGdaPnXl
VUK7B45Fs3lRx+5QiW2Y4gapyH9j+vO1kSX9JrqW6h9KiW9jwH6R6GC5VCKlN6u20CIDdMf9y2ir
XudQ5VYkWz2V1yzJLqFOTw2fDntWMidqcLZzgFWSDtiiPw71dJhA1lS5bjv/o8wps8J70cexjdCE
UceZSE2XA1lrGkVqCvMZjW2meo9J6dLq8LnqabbG41EQDHnTgxsnBs6eIyPWLgxqCu/EUuGqJeSB
9+2HOuarwk22YdxTkj2VT/4I6UHBSXvN6dMx6S7l1Yf00tBPrb3o6cpNVhMQ9DjeGv2ryZWzqNId
l4ACHIBApzu27WXqjyHPVxZHvwYIc1JJTAk6OyArhrF8DwMCuRxtb4VomHJufSUMYK473Cc6OdF9
TD3gBIqTcKTMUfGY41PUdDsZISxMB6DYulmWlGn7A1Y+zvZV9mr0d3MAXyqO7sjtYD23tvVgzGIJ
p/x2q3inTgB2MZl5bGO28Wh1JD6zFS8K093SbdnABSq4qlMtXFeKQ34Yi3NYIZFDApO5ITeWzgcU
DTHll/1tGqbnQIAToDZjGYzbg4Ztp+z6W9nGV9FYb0ylnyiIaPzT82Msw88gRxqrW/eKcVheWZm1
VJ405NZV458LOulaMlft8iMcj4jkn9JC+zMqKCIDR0veZJisbS0/BZVxnW+2PpGHqGze0gD9Qemu
sn1WG4dRuOvAPRmWu7OxNPbLKZFrTgsrlNBZfQ6/++IejNEnKOl2aiacn+qjWalH4nWKN1XARajB
HhYqUsfvrrC9DtrUjSsapfdQOF7aPTs2mDe9b6KP9oNP8taE6sQPCKiW7mqE+d1g4n6h3T38irpv
aflkVlKKwB4jcJa141ulo8ugi1mUHqy0oO3J9f1VaL8U8VuFxgiXWkmU5y94zMGkKSFJWNLRTbGM
9PIycB+qwO+WlX6klrzM+NlEmgOa49WYo4CuAuTDzGHmrGmsXhM2w6iSm6FWDpyNsDkES4GaZuT5
zjhQGVgfgv6U1v6aeyTNt86EJkolVMUtvlPGxwKl8jxfmHMlqX/pHN7WdHB46xaaCKgdkyPVRKTB
wOhd02meRvIsIpjLcliH4UtZxOeSqkDFOhVZjpYRG2wyxg8aLxzJEUX0oW9K9hKuYrbXkI4U2n1s
xCKGeGFPI3gLcyTwgVWGX9rUIheN1v302k0Mc/7YPNjE6peWcswzUiDJsHKk/hh0Lxn9eqZ4M9H8
FBW6fJcCBMRgSVUs/Co9xq2Zr4IIiW7hv8rplHBoNVGfCNZHSGvEKGs+nEbb6P5rhQXXinUUo1xr
IuX45IKUPWHj0wldXwLxy5+7TMKlPXKA0F/UJPTCBBOsOV0sA1AVcLaaV6Q2WGm9sRxNZW1FaHYb
95qw25coKbOh9Cg5WvT4GuInH9uBrpTnVNSXUDYfQYjPFg2caMQKw12PVQmhz7InOyvA+ikTej1V
RJ3liuzJ3mz2Rbtz7TfNbJZh0iwHQqIcS9+7ybTmHAlMRd4wNw4+oYL8jY57sBI6Lql+SbzoEYgj
2s1Txkizd4qvI1CdxzFT1q5P4XEarjJ3Lv2DYuLylZpNG/VAAzremVRD34C8h14wpsOFIO3Yac9x
m1FHSWog4YwubN91bLeu8jZCtdofDbJLG9WXkOsKGsMZPqM03kjzEtv0kfkevbyCKoZwLi9OaEm5
2/It4fGp/QnhCcmu+hOuc4x+X256jRIcl/2FPwfVWA1Ug2bQkzHzyTzBiwrdLfoGa3AWWQwU52On
0zA2CjLk25dMvVsdmgMWbu5uDaG2yO2T2rSegnDFmgjucsES+itgRVbihAQ4q9Lx0BbMzABF1nQR
AOEmI1h9HzmEJ2m16BqO+w5TcEfqbsfZpkfkmv+eFX35EwgRupWxkIdJvtsG0hR90SUAvD1IId4o
C92xDuyZ03diF14E9REAvYzhuAXryeuNTAh71ktPylOGUhoZXjbLnbVjGYIEUD5eE99HzWewrgFS
GLMVbfwoTEil/PHfPb72bOH9L5Ua0nTXJkhE1bUfKrXJ6vTCEpU4KsEvpdr1BEO2pb51iQ49hnCu
2MTWWQeI0GnrcmkJa1uxwim1u9Q4QNduzkOdv9ad8sRX8AOB3TDAQCktMDT6lroxSlYIayQRExpG
H1cpCEuR2a9uZWJCLZa6wWOJcisCdWhI+BPwYz2HvpJGT+o+Zw1io56sADwt/R7Cl1yF90vumjYu
Gsx7dQwSqb+X8p63mhdb2Y6sWzutnhvn91gYXjOirxJYtu41q7Mw/SWHYCtoFn1cA4BMbKb5yq/E
w79fV+1H8sVsbiTQx1UJw7Id3fyZsGbaSijg57EIWIgeVMIFelJrw+9AfR5n94bTHLJNO11jlUMc
aHSA15PjuGpzGWS5Tsa/JMb8iY76+UEbqI10pP6Gaf90s3Ogt01b2tbRmLKNlY7rCkTWXIFWqcpu
QkXPJss6oBcEHE/BqmJU5RTIUdl07+zZwpgNeGQLpN5frtR8h/18Y+bssFeprSJO5kf6RCS1qGBZ
tY4l2CsTWs2hc1CdJchnU21VrA0BuQrm7P7oaadChd5y5P/bm/hpdSd3ido11XVcU3N0Qq94l/8w
+3dKLbJSxsMxC/1DzaF7UogEh/VJcOSjeFhPClGyXBG1TdA0hxQiJsthCE/NRCad465bH+0TmUTV
RACO8TWzC5Oy85tq4yLCjlxcQVtWeR33Z6qjqrxasMvoFSgAOxb2EwTqgxbhUMveoOA7kEj0GxMh
FQg0BvVZr14y4+gQod/gARsFEVY45FFRSAllTBms+9sqTlr+FCI00tCUfLgWjpHo02Fv6nWUw0w6
2J2m6RIlJzPidx2lo3gZ8K5PRbgP6rdMg3cTbz6nkR6Xqy+e9Fn7RvuB82mzHuJkCaVOxWi46/p7
QGqtnj8Pbwpn2xp4CkQYb7Ngn7KRDiSPykinqgNFq4JcxM9GzgoO1IFSjqEN16WP+/gojbeu0NFu
f2JIwlbwiMo9DbC8DhkFPcvaXqtpvMhkTDT+JwpwRND1+DnKO6b1vqI6fDxL19+5mb6MqMWtnddZ
3ytmT73V/OVO/fFIEwFh6twmjiMEkQj46//zFqmV0Q/HyIgfW9RMYs9Zz4yw4J/M4i/JEz+SMv7r
hX4E+gRxoalKr8WPbBwscVZAie9+UtdA1FPz9O93/o/woP96rR/rfzL4pRkHVvzoG+vQ/mx7vAAI
MuK/7TP/+ZD/18v8iNjRQ3yiU8u3TWE3ukd4SXvCObsOtb+E+fztQ/oRoaNNhqKGHddOne5QhG13
DuWjX+2cv2Vo/u2FfixbRtm7rdLzE/UcE+WKJakTmxopZfmXGI6/vdD89/9YmSYFKY/vmPFjXF4G
uYCTTPxv3f2ou//jZzTflv94obgHjipULl0iGZxJAx0POoEC1XvaX/79pvvffiTLdh2TQkKXXsIf
T1Lcm3He+mX8GCaHWrtya2OGdqrd9Lddz/qxrNsuqQy6mGtGLdMiy+THK6V1JkzXStLHJN7p9K5F
2e98ThtI2w1P1sz99tPwzOlx6xeQPKXDMRQRFNUtWlguYAP5Ko6tTAwnLCtSvXT2Bvej4z4WtPP6
5/n3+jfiRX7TVc9D9Rz7T3p4Go1NW82g4FPb3jS0nb6wf40jAavIsId7Q5gQbvoGtEsDjUuVM185
+Zcief73K/0ndvMfu+ufC8C2T/oC25tp2D+e76B1SxF0kguAXSswEOdrDce5MV3ZwUc5GMtIAFOq
dGw6t5AYip0t42MzUPEV5cfGx+1b6srVyLDD6nLLGLYO3XaloX1McxoboRFL8MAYLC2qnU2EZywI
xtcE+2xhFCTD2JvUQfnsSZ08OM7gemmddB7/qUUiWRybmmYRvnknrYMN46jX1bbA64xeNqza9wjs
oWvYhTXChavRf9QGzsqi/tv2/2MK/nOVTM0k5MYQjvivGUT1DRE1RZ8+tgmCY88qyEbmPapr31y1
05FVN45e/v2T+TPX/PhkDNUyVWFzeXXH/jFxFJN0Em2Y4scsPLrm77wBUcYhNjXkXuX7HIk4WTuL
GZquOt+LkkOchR4qynWNfwsG89/fzs9Hkgfln+/mT1jHPx7+AKmpkim8GzY3OyJ7STyHyVFm5iIV
f8lZRMX7n7vBn+HYVvGQO5Zpu+LncBwFemg0k7SOIeSLFiwT2OdIzIOPnn8iVy31Q1wPHz02viIF
8VX8rcb1SDjXM1N/jqOycu1DyvEKf4+TPc9hEEp5m3meOZujLp4dBpIEmY7bei16CQP0qo1+xQS7
OS+hGy0c2J4GytMgTB9CNMAr17gl5fTAYYZJ59ChQP5AW7bic1qEP6iBi1A07+M+QPSJwjXdzaIN
AxtU3ob7ZGJKpCtS2hqM8ZdqXpJYHJ34t4MuOpXOYiwf+4k8MPklbKhEnEny1APaJvI2pS8FWh0T
ichoQIl+1Nbdx94mzBH+Dd+IbS3MJgI/mqWqAP1orprpC8D0oeN/jdZ90MuSkgjyIToo2dF50JK7
XV3M7ju2rh28UomPsBjCq9t1O3XEtYFUzMaCsnKzNydSVzGnVaWXnmmr3yjpNonVLRNfWanVV9g/
KPl7qNx67NrZuHUU95AEz0bPMReYExAb4CcyaHnP92rQLeORGqjYIpiAcywnG2Q+D9E0HiPxEVr+
0kXSqZeYOXN8KPXJ2DNYzvEV0wiC5CBH8eW6SeWrQfg7mTFrzaAcvqs2KdbOkDMACrwnI9QXCfRU
SK5UN43UXCAtxuTdgn1kad0gyUbBiSbBmShKQdbhX9FDVLQHcRhdltg3yvg6GBSlkzPPpDu7RabI
IbNhZIPowAlZdrLkS43pOSrHbZ6ZKzKQljb6DhFFoK23Uj/7GbUVxcGhPtsto2vQpnSYn/wmW7ds
Mpju4jhZKnaw6otdgWzK195Q7TaQ6l2yEwh3SabuiltdcJKevHAIEDlwjzVnZ9j6o4r3llOP/uSE
v3WUUEW8nNUg4m7G2MzRKw2BPPsosF0/oyQGbQMWajI4ltw8gU2kHH3GZB/AaMfunUdKkLiWEFd6
QF4txVdIOq6dLjiGB2e9B2P1QWkTxC4nF0Ypb/eVe0NW3rkWuLa1UDUc3EcCJXDpJFCJRXVSUCKa
OGnNe9qQOGDKZZVeVQ4nVmIs7UxbOBHxFeTVmV8Gn1sY7ucAEshP3IvoRxKrP2j4vEF+0uL0MDQO
6ud7cradhQKhZMQU/dYdVCr8mbouVERfXbUbgnJH3uVzJ6t34IzHeGbZHRw38S5xda4ZvbMm3rPm
Bha+MNne2yq81gnBFEC0dnnqJ/8gMC1LlChek98i/VuJ0A/XOHfdDQ7FcNbiRqQmqGvA7wkUTabv
LmK5EC4CTVFjP+baHWuIa865VZauLwUn447wEj+HNMEEMdMbXtVoQGb9upnMK1k43AxU/hr+Wuv4
rEeqI6L3QVkHQ7ap3eZiuh6hCBDcSfc9oQCL2SS7pzoZFrgU+gMz4EqgqVPya6LYG2OYVSK6l4W/
Zk63QjZlpioaDwziCSEq5C6QrL7I0dbk+lvCw17MEQg1ZID1ysTqA6qlBbFE6MDTFkN1hhGGg1fd
uBdj0m9hYaz6KD5YlGXEOq5NQ65aCdiNHH/EWGkm4qQVLwWeuYqspsJtvKGlKmg4cJ3g2daKxLbW
/DKz2c2KmqMkQ9LO15GgCpNak7L0JiJSDPKoxmEzh+Kw+yyRVYzdnGmG3zWf1pb/YU0TTsnznAAV
MLg0IcgyT6Y1XqE6Y2IKxhSmwK1XFpP+JDBEzWEoREPU+P5xrHTBsUVXhH/+NiJrJGaLfBBaRZSK
f51eFYeqr+zVVlREkqxfYfosag90fSfzaK2rnzGWPonvyydLque4bRX+eo4YIN/oQR/p8EgwyyNH
n7r0SbOtlUgoppvuEwpQ5wOiSiOFIP/WXLxzUEx6NODhfhMB0RADaE/t7rP5G/vKuaWJqMVUZ9bm
szGmW2EO3tiNzwL/5Qy4CwLnAq1eRlW4lc7RVdt9IOMdmVZk1jTboCXXKiBxN1P3qaog4S43qqbs
dVohilqsJ/3ZQlVmS9/zI95/HK/In7HL+CIJdajf7XBAXUTTevqNd3Gl+rAZGXmseEESi/CWWQ0B
MqwIDDVagWCPdqh0XATYxS3A4FaszPxsy5NfowSxFhZRVW62GbO3Cf6VJopZA55jWUMHmSClymR0
iEECHPOTiIRFj10yTvKt1p1b7Mx5AOrMEGLUzyMzs+3uaoLf9gPKEd0B1kbxyt0lfQwVYeiNb8rW
wl/lbEbrt45E38yavZY4Ww37NNkHuMJsDC4IzQYC61hJsprFRRDySoC2Sq6SvxqD70B+KR2mvmee
6wnCJh2HtaWcDDq5KnzKHXEjPrbv2OzwYVTnsR3u2lgv3IkZ6TRrlgoYPdmaWOnf/AYpR8fS3u9G
XMdxB5GIIg97OJAEF811lo6N8EWuOoDoDDNthTp2dPe2smljgrDKHToc1dy0BZ+SBwwM+xey5NIM
xBmzX9jFAny9Ocde5K+ZXVRMYu9htsruoDqUGiefAdKSEeaHm5P1akkSu1wXCvf8qo4+AW/EcXjs
v7Q3hXVjWNvfxov5Gj/bCmPDg6BwEJnkAiA30Fc2MtZ6eaK5qvoduHNKqbMHz5VnEoW0fiXMrTZs
GvUT4AcuL7Hbbc27rfH8uTMtbFIU2lmXYEJx72KSGJxNWp0kKWAaX5YM+GqITQzVORLACgksrdpj
3rqHgvCtfx9vtR8T/v8fOW0dn7Y+H4Z+ABBqGYVuUVXW0Z7KVYWqKJG7QSLINna+uyuTz8zhZLj+
91edR/h/jPh/XtTRVSHAFgGPfoLrHLsaswoNarmz6Rr5ELwVUoBjBJyos9saDp9e5f37a/488v6/
F0VGZFqamCHoHwhIUGR6Bx7DcG1vxwzvnRkvEbZMw9aIZnPECSp40i6hcZDdPs6PWrEynS0Os0LR
19iFkfTiXtD+h7Mz221cybLoFxEgGRxfLVGTJVnyKPuFsJ0253nm1/cK10umbyINdBUKaKBvlSUq
GHHinL3XrpZGBCuhocA2a8ZQNtoLjCjOeGXY+AVVjunXuHsQ+acVvJTVqg6Jh+5Q90AerEbEGNGH
bUF8pLLtGs8YrguFk+mwVBp7N8mjvPBv5BY59WKbseD+/RTEt/vM/56Ca+mQlB2d7IJvt6u2Zt6o
N1KuymjSEJcK5AvbYVd8avlZKs3hhuaYEgYzOcb2oVeebfOlH15scz4m86mfudBOF8eK1kSVU0qO
uuY5yMN0hJQ+DdwWeUIccwewnsfqoZ3TbTflqxRpYVMNm6hO3jSNgFmn+uGL/XUhu4y+XQunk8qN
9c8uzRAGdqfPpXmgIM1yZHQdU4P+Pmm2rmBrPWbDuoI08O/H+R3FLx/nV4dcIzQDHK7z7a9y/Tar
sSt4nJG5Dbe1VqFOJR4KGVQM8oOW4QQpAxUEuJXaufzw1/+CUtBVA42qSUwCsTXyx/7tctok4aA4
HGGH0NgXpDTN6hEd3JoKE1MJKcjoLLiH0b25EsoT5uda2VrwaHM/9P79SXTZev32RuvAHKACWzYT
nu9Pv4gcPVH90Tj0JlqGellVn9n8ElJVFPIA4cQ0uLiM7KU6KFUruW5SmGD9dmzekVvPci4uwn1k
txx5j3L0rfFC/fAZ/7LV6cK0LJuul8Ur8K19bAJSrVDCGQfnjJIfbF7DxB+Cb0aDi9xsgezcOnBO
S4dp44Ld3KOzZkY+9/c9DBcuYz+2ody/vI46bSjyRAygws73nRCak5OrUwOLEzygo98UQGkm2mFm
i0l6tiQ15Eqfg+UYvreIJ9BPFx0zUFzwSn2xAdU43KAwWyIjIz/31ZfXWRXuBH2AkFk2MaHIfdzE
wYLi6XD5RHbIxHvorhJklOZNWqJdxBcXMoZN/Tc7vg+7y4Ac4Jc2vQcjMEDzXbVw5se32QmR4ErW
9Gb3UjA5rvpTxJwQK9dC88nDTZ4zpqXpCQpWpD/OygWZcFJzHqLAcR5mhsf20YLv0cZYLxCnT4gO
EmjBJdMCt5fY/X1Q3lcE3aTwOl0dbGCy0McPn4zN2XzyGT8jwYYE3N04obbEhSgLH9f2Ki73vfKi
YFfITyVaNy61/146hvO39c375dAr1E3b/vodf3vT2tQyFKPSxAFfS+hulPzGt43rtPXM4hD4nvRX
9DHfIzpZ/GI9clHQsKueeZRvOYgI2BKmZ461ArttEkHlQLJv5xcD0leovxkU5hEx3i6vSei/h/OI
rg31kHYbQcxKpE0MT0j1wdX0KoxWhX+o7Zeg+ehCrr66xbxK4de3r3AZ4nF2lhpQkJBmwtDAAaHN
43IzS06jgd9GvTfSeJXF5+ipA+Bn+Ef69QvDSre1/8DJqPavEepv4QJ8KrcaimWu45IO1VBSDYQQ
d8HtLAgIPY4D6l1EoyXzycS5DOljbuSLIkNKaINTeoiix1Qj2KtpYTqLrYSack3XmtdaeYrUYTGj
Cf0ik4lyUeN96oyjwQUuNg86MlAbWVzfzkvhl1ur7jdDpa2yCPFBtsmB3vVcnWw48g09WNnHgpID
Q48V5JwTUgz7+xq5+bBP3ZcYWJpdw2Cmhk5zZmZ4pN61Dl5L43sN0YzcLvX8EoBSdLiNiJG3QQd9
U8s2N8GwegPll+qRsfCEuVuBSQD9sSq3JleoEk43mDZzeChgaeUDk73p5PorJ7ZwxiBiDVQoiEuX
ZuWgvMvvVYh2P0/1LlLdm0ztcB4h2o/KYtGJ8UbqtFVpr0wfLf19ltzM+L7MebshoWA9v4bg0/sU
kmlwSArMp4T/xa9aj0+mWauFSh4suXV+sqrG8pRz3S1on0E7xj/irsrsPHaUIB7QgkSskOa6/TIF
vJQuBAwoA9C31z5aKbbH9YgYBQx0vcDeRjMi67lir8N25dsbq127vsfiwpOvwrbpQ2QnEYoaO724
JpBoXuu83JlEaPaH+E4zG+EFRfEBqxLteLpxChcyCTdXCn7Fp+R5d3N8XxJqpaleqBtrg4XQ4OVR
zE2CZjdm+g5/b6kBOel1OmLG01h1+6HKlz0CryGcrhWwZDHLWgPP5UJ+DCp3o/ntcWrzjdCa+xKy
XPeIRJhGOpeF2sQqaWpeXQwfrMTlaGrbBJV4Mp2FicSvt/wD96SDZqfcM85BsJFEba2sXxPgJNaA
rTBUYCEj84eAyvtt0IzLgF1q5WM8jmT42TsN3LeC5rZuTpCk1PgUVS9a+9kCH1eA5Gtd4sUMjiXL
sEn3uZZ4vhA3ao5akytQOSjDVeYMYIfTX2jT10WQHfuiPw5m9YSGdFlMqG/HFi7n+FibYKMKijhl
BDM15JgWil0P8QoeG93BMsBu4obXzviZxFzwKHZFoiyQt9NgxONGB2D6Gl8Db4Y2TTDJikKK2GHy
E0MLW8JwntM1btddPjYHU8McNR2niSYbLKSAbOQC6nhJk8Klm6sFT/2s3zr0X60CLOM0cDfL7m18
Lj6it5gLfRLAUIj9HukrEcM+6JY8YIjebMEOQBAvdvqUH2sIX7FMDeT/1dAmK9C7YzGS9L5R2Ya0
DOQaUptXnfJZLaH4uvGNEhHS0TyLaKRWr7xamiDr7F3qpET3kuAJsI0AGZPLBbJfZp0ky7+7yXut
XtsDxCxNvTjsWHFHQkb6kmn31cymAOU5QHuEYr2SDjIH3Ifoj7mhQGLNdxJgl2eFZ8XjWkOzkj5h
l56IJ7CrQ9+D4EMSzIEZz4VXjNy0tZVNcmqAoqG07xz3zcbM3R3nONhn7QT/cImwftliN1OjO4Xy
v9L3Cbfa9GGajh191sYGPQU2ArwlmjHUl0IC8NzCeQdbx9UUtWNGFmgJcApPjtWeXbNYl/5AezdE
5ZAsk9bYw75NOMg1OMvcoKGDCbX8oTK25cXxe0VIZItrqYioDP79Z20a+SzVZrLEATpGDVUPnZwZ
T3g27or5ZQrwTbECuP9dO+xrLX5EZ5rZU2ACKwa9Pw4x2hkl7boM2yYtUqDPhg7EJblMRk8n7dbs
H00ccjENe+SVrTKedG3wyh7Uc2quwnk7+AiyxJkB5sKliZT2xpKSCkElyk+h0R/lc90WeUGrzGYF
v3YFPmHDxYfhLCol3KeVemzpHDsAZtL5wuGYOZ2n4HIz4CtgoJPs4EG7r2WfMfL35SUPTW+Kug33
qH2ix7QBiTCp0ZjDyGt4p0x6Vv+uTP5WP/KQOY5RL8l//fmUS0Hmg++r1CUohOBbXYHawajbcSbG
4u7ff0v723WDn9MCW0hzzja+9Qpq0wjLsu7FocN12ylPGdrS9IRreqxxXTVekcsZULZRERCSayBP
u5AyAhzIDx9Efqvva8sWmoaGjDiy/83RfqvG8jmxyzZAJmNGxUpvUZaTOpBqdw6WlygReBnu8+bW
dgQptM0mJQskhLb3w4dQ/7LCBRkoLsN64SCQ+qYLUH38xbqkkLkMT/SPPJs8q4zw979NXH1M9pNg
MWHxiTXSIGBAGFMJzbeU5WmLq66hYaRibpBlvtPo1NPDnShQqhpg6aKXyDhQcyxQbaBdf51R+4ga
wr3rL+Cn6NExiz9LAGqD3d9pEXj2ksCFyJa4arRg5bqlNhjV22Q6RIPUue9luc02vWh9oEnmijnu
ncEWFADqCofsVJr1mu4UYHJFKqSNB/zyEz7qypwZ/e9q+wgR3QthYE28ABknJi1HD4/VIjZAZRE8
E2Db5lgwCL9OYPTlDyiFwFZaW0I/cmPZOli5400an0LlI+a/xxTOQcnEwCxIHu6SrDrmeeBNvIAR
Fe+Uw8JKyKfOP0rAIr6MQ7lym1uLXVy+sz/8mH9ZUcKlK2S5rChVfKkEf1tRrWKWlq2r+mGsMXqH
DzbXQur5ksa3Cce2Y2JizwRzjAScUxiad3H/wx1D/8vbZZgGKZf8x3AMVV5ff/sI9mgaAQgkcZCL
wXU+plg7G2Yp++OLIL9r9fpKlrpGKTMKKL+4yHcGfSLx7jPni/E9uCQ1NCF9LDT1lrwNHF0uiow6
/MFlJf6kDjD/cikin4rLtMqtX2YD/vmJoyK3urSLwMvkJ3BrLQ1rlw5Qf0nKU6Ts4Zi32ruBTDq3
P+DfTAEkdS48vijWuYhXceFc0Y64q0qbSsS5x2oKGyXBMBzSRsAY3uUrVcBG6GP+71+RcxulOK25
DGQcDSyYa6uy13blX8EFXKKs0JoXp2IC89zHVDv4Xziz6TMueiioThdsqujNRQ0d2ovJJBQAKNwP
q+gvD8RCsWDodPAs5DXfdoSm1lBKzr52ED2oyP0goY6a+hRNOwVArVFi29+1uEQ7zvl//+kvmeq3
LdEi7tBU0Wlowvrq+/22eiy/HHFoTtoh0nkzbfwaABbDcZ3fWG17U0TxNfNuOo6Vp9JEGGkwJjRm
JEi1kSMn6utwThfOGPNeegwEayo1O7rYnbOqaCEUAIoEzgXhEGkEW7a6bg1lM00OjOFTRu+v0pKd
04jbgaL231/tqwfy51fTTEfXdZNURyH+0yPpEdDPWlyPh8yedkbYrAxlj//FDvd9gWqX+YdGFcoA
LMUY+UXSTrofGtbaf5UZcC1MjcxXVTN4Q7+9nPBZ8ijMo+HgaPcDc56eOIUBHb5uexJPHKXw769S
rMwU1/DMVj5HoRPfNvhtZJBL8ZMwV5eNxW8PhQ9kyA6u46iOJTe0337vSdS9opbBQFBbsoxRHGSE
CQagd0m5gBJGmIRaXbQc8FTKAIyyCgCzyxDDsEDxMoIwn0x+YVqXqMiDTbbqjxlmPbZlywEekf+w
PNkT/vJ5cdlashxE0mx++7wFbSmMUWZ/aMdimQbFyun7LSxrPbseaflPTCzNmvlbcqjrZJXkFXx/
fBP4tQv+qQj8sZH/AuOWxvezum+aF7ruGxPQRieRsfk75uT6sUd6341o1vA4zwkkEvVz9tkeEMT4
duNNpNkgzE9D9gBiKpz0vvQ/zBHNe6PvZaKI3TDdYUBDZgzO9FYnuVTTjkpCtoXY5y1525xthbae
ss8Umr87AnK4Q0pDIsSIZMwmwYDcpRXGH6kBEV21TfvSy80Pt+v3OexY3iL0J6ktXS5JTLwjOVQN
XipHTa+tkA6DuctABTQWcMOItCloJFTseDz6ejtU4Dwr9bolx6m814DuA1T8tC2kJEwd8grSPlYL
82NKPxEJwRDcQ8LAMErZWetbjQYh3GMtv3cQBbnzsXMXSR0x4iDhx8DHEBprhf9Ng+515uO19bWb
mhPfFjbH9sFisSjyUTKX556hOw/jSLehP6rCXhRYzKvsNgZPHnbAYBkD02T0p5qBtbNVGSPRcVD6
Te9aV2ox3STDvoZM38WfPT0Kl8075oqHcByIN2NS5BSz1h2Z0Fh3bLZeMbkerziSXx/W/Iv52Yoz
ObxXEcHwvb0raUVCPA2YvPamuxmhJabaug4xkC2SjnQiI12pVk5VYa7yN51p5Kh7SfMQMZlHfKHf
NSXrzsVCrHRbgdNPv5NxX/58ayBJEsoq7S6MM33FukvMJZd5H9b2YiI/oTkqFs4zpleothdhsSK6
QmMk0iLdWLh5u2nLI8hfcDonYCQQtZC6+85b4QCLMEHhnnXez+oJXPlixkuDp2BqHby3HwV8q+oZ
EX02/Rr6U0ENaDX0NvktJxDZfqh48v7mGnc0W3MEEDDBFjk9VdQWGdw8ozvPdkYswPvciBV/aMDl
D/8v4/qcjeNaTPWqqJplsy85D1vKwSzrvDmp1xqerYSxJGxuFUKjtDpgmA8nGuVR8OSKGiJy6Nkv
s1y4s9jJS1sRUhgqDdZZjzGDM98pDh4m6XHP0f6+NQY7M9iM0TpE4T22GdV6aHvl19Q7V1kIrYm+
A8p2XZAeKp1pgG3KvQEQ2gkcKnmxma3hEKr+NjdYM2LlTifbqPcuzMoRCCBxWWsLNmRtxSvEG0u5
sjIiQQbMfvQbdUmWLvdqgGcSDrtK0AH8MZH9KuYVXraCJ+K727TiLcEU3gwQnlRoBLzNSe6s/YrE
NPNumISH+U6E1ziETQt3l/DS8lgxADTRQmjDmzWhSjkCwWSAOXp4YBcBjQLZfxWRjWDEfgYJGsTP
WAmq6qkeAFUHCMs1OALMqSZcXSPHsJmQa3cEzndbk66h+ru4etf6t268U7Sc9BwfbRlTiIL0A8ge
6Sa2aCDiYAyQFw3lSU/fYYVLMFTUklUXvxv91rUPHbt63iK5CT4t5ybuCVUCTlIAbKIBSwqX0d2Z
qLciOhUqIicLwZSev0TsblnzdQeRs0rsCfyJhvcKxDMgLZgCN2n7rvmPER8LrhqEH3sNEcZrQCm5
u0ltVvY4LzLDfNBn42YOu03aQsIljxGDdi7LM3rgfN7MBf3fohjaaiaN8Yb9iNnPrM6LPsSKAfs6
vRurY6LQAEbxEmfNduB316oPa45OfYInxz7bjbmJg1+RGrMZs/2ExIrqd5rar2fz6GL0z3hfCK6T
0SOhn3sMC/Bc5SlJUY8yGIANjQzFufyQTCPWXcSJKa8aJcCM+Lngw1jDh/RDKuXRFdN1EE5HRGZJ
veEv0goQ2IaNibb0cqg4isOlEjRbHCW2Sfe5fyxxP7tIQtjy5LKXySumj1+G+YDMoMHWYtBet8UB
rABvAO2iThKq0ZPdaAbyJO3sYK3BBAXBGQkh0Ra5eO2JWVMmWnKsdMNnClC4OOwtEDDnkC4150TQ
gAvd9u1u1UIOD7X9qDxGxEj1HJNYQRoeQTaDs3QRi1CW2tzifJUcpvlSN9jY215fx7F6G/DPTDic
M6odN3iN7drTsVPb2PnSRt1N+njKkDDjAkFeZGKsf+rjtcX3EqL5SukTmrMgFIg5B2AsqnyZ4Cfj
mH4oFP9aY9iqiX6WYHgqxT9rIlLj8twe6h7DNYqrmgszufYG0sRqpxThcpyW/k3oQtSobgNTQ5+G
9gctKbKnPnn8f3wWl3skugpXZ+Yorwq/1WdaN2pKB16A3BTjytgZCB0KmnxMrU6uAxKLprYTvaTp
eDKMt7F1VjY7aFnp1+DbrB8MDNZfqleby62wNJaInFf/+WFiVSTBFDYDNEa0h2So5vFdJ7X9M8Fj
y5FcEyWmie9NMzQkVlB7EyNe8msXaMaV0LrNQCezCGePgqqQQ8UMkjE/ccHQgPi8NO2WTVrtTZzU
NjwRM9iapIsN4HjL5ohPfK8qwQYWT6O/g97xFIF1ggg7fKTzZPzCbdfZ9rKfD2X3ljUCDm4tsxVk
wucIDiVrce0zL7Q+Ord4iUJ1JRdrj7YTp3eCJxeUrZbEwFN593VuekiDiBAi4wu/9g8/638v6Zpt
yxk3wi70zt8zxUeRR7mf6P1hgmrVDJAN0QlGme9FhBWZ/YM2lMhcCVAi4CVi8TNw0kyV9uFDkP/Q
MBB/+1WZRNL841+m+D6TFEUw8nlgTEAFc82PjBG//1pHZOX2ck9cKUxjRAm8WnuvZQBf/FmPxd6H
mhQoyFQKxnYGlAduMwnKtJzQ3bm4CHounCOzjYuj3WSI/JJ96mgvnAaxHmFbL4JHn8wTn3nXJIDf
ACAamKv8+PU067+3acyPILR5nV16Ita39gISxTzpO6ZIg35v0eAzSGis+Xgd6mlN6rBg0rrFJYFY
3TDbg7urawfeMVTDdf/RmXCoECpPeuIRt2PgM56U1RjfhtuIOxzJ2saetjLPScO+7y+z29ZHJE52
KxuUC+e+DR5tCUfyy5VK+zioA/b6hmvzPpF7ZfAKCDHAdteUnqZYa/R8uqQidHtTeYdEqjDuwMHn
c2UYOUhG5WYAU5T0+2E6t35MBhBdGsKSFEm6ubLGncIPUBHeJps8CQPhwHpy8m6Laj0jefKBI99n
cJQ66aqj/T8+SlV0Fx6GKto4LnwX+DfZCQ4C/eu30BWeQnJRScyKxuFVOu5Tr/kecxlqumNVX4Rt
LvRuMwfDVY5KlLAnMkYfbarZjvKYUKbBIKdQA0R/tIPbkorMJ3QagH+rQ50rtb3FiZJLHj4hbbza
uvqe9qRjQ8cs3F2XPQhXWddstGQeEDIaQeoj0tp+yqZxTQsOXCkvP4kWzDz4run4QIrJnGyN9qLm
GbUq05ZgXE3Yh+hfNcSfcYI4pFw+daehQ0Da7zDKxdMhI5NSyWlFK7AZkxXGysUPr/xfrODoegwL
zZQpbJ2285+7Z54hrMwALh4KJggZ1bahPbsJYduauSCZDcpLxcjY8MZplSAT1efZm638OFNGuKg6
YHjcd2IHWgVv6XtlKhvfOYRSPXkmJHVbpvoWXFapcSn4yOKJ1FQsPquIPsqIGYM291U/lJ46ZzcG
AcyKWl0V/eg5CdCF7JksOaCNN64yP0LfxEjoybzACAWOEdwXKuSHcHqLY7g2+ri3CSriYjXFe60M
IbynntUSYAgfwIS1z10vt+QFyyZuuYBZxnGyCmidkVhoQn3mctvNu3EaNrhTVgW4nJqs4TK9LRjL
c6Vz1WHjIhu0OWb9Q2+pS9CHumTh5etM/dTQvFmHjmrfcEg8uB0H3CYOmR9U9XFAMQKHtAbi0FsO
qpeQynRjZj39YX0RkKhXlvBS0IWQbb2U6T6NRUaFtVKZ1Oo3RkoYSreJtJUMakvSR17vDgMD7TcG
FIiNFzJnjZyDO6VnmdpXOZVfpXAfoXj3gTziuKzclSBKsfDXWa2AhHhLUBG7Djc9fkcDKEc6vqTJ
ZeT2PMoaUDI4kY/m40Yv74fyxY5xyDT2lcLT8GlQlx1udf5riglXSOpe6VOYeKIj13wMiesZ7F+O
8uzj/nfUaTnFRJuayhaV4rI27dO/1/DftlKX9pUqpVnIjb6PicScBuQVzO2hQXuBSUX6pOKm34MN
ZX47rRo42imOE/vWQkLUJNBTmE443Xuk3OE3lwEM4qE396CKcIlw2AyNui0SnR33pomyneaSDBe+
1s1HPD608ilktZfo4WYYLxA4+/BSxNOKAa5GMo2DhjIcZXLpcNMedHju/PxjGpHPa5Kaca+PYA4c
/asJpIWRZzIHTgFbDsx40NkoZUCoIQAdkJwQ7kPAlf9+Wl9K0G+9NcZbNOHxYBkGldOfL7yad4Gl
RxpPy2QCTZysDQwyq1k2PdBgyicutr1Oxoa5ModLOD7le25GAuxZvzMek7JF4/3sgACscviJX4id
uAVN1q2Y2l6NAT19mky9cu44UEfah+ZwTMSu0+/0catD1BCcD4IRZRHyI5SvYUd8CeU0QAk8UXND
Wop1l0b3Rtt5JQBYxb7TMXrPAtIbb06o4SWOj0lLolGBLHXYWUMKwQX1ulotuCJLKaqBM3GQwIUK
bgxbCw47OE1eMGK3SbtN4D60FUoeoe6yIt2JHIk5YMYKHacaOVdmrh7d/KOYkGTZb9BNSptQ2nqN
J863okWZTesYjXs3hLhCLgK1iOw2Elb4w0/1JU/+z0+F6NBimAc14stR91uZjZ4gwpynAulNgODM
06VkOqVL7q9THBys/iPbVkKdao3BqiyVjTBGblUJVG1/6ZAqltjmTRnchgSRuW24d1HrKFyPgvQ0
IMHDE8Zir8B1cFHl3sh1H7UBnRW6OAHKBl87TiHNLwrgio6UT+7WSJ7xBPgwIABXoSVCSvSpK8MV
HrzMWrvDBg/9omOD0LOLMt3PVb8VKikxDPZKiwSsZlsPwGFKQrmmJ9mz4WAPyZnqyCIQnG56+MPt
4Ovl//4MaWU5utClk9/6fr5FQ6f2vWgOlQspQEvfJ3RJSNum0qdSrO/movnKE4IgsIFR/xRKYTq9
xqg/pDXA7ehR5YgLoXmNpVgRNQLd3HOC7i7jKgHpo1OftRsC0yNz2BTadB6ITSNhSDpteig0/355
xV8II2i7IbbQGmdm4H4HegSlz0hojrtDQiHIZUfJTQCpLllv6A4FfYGwebX72KvJNCSPkWppDF91
vro5xDCedfpM7/Jy4ZoE7xbENlXgvYvHeoo9rFnX5WStEtNHqxghY1wGEevL5pwlEJcVX2uPIxx0
+OMDLYja5AFo+g4JNPl2AzkH+5S6R4eBlffV2nHowTA+rwXGO2LXQXjEqHMCYYOWWSPfCMWN2/nb
KPqMcm1lYeoKC2QziyrPZJIUveRlC8Z0joB9d5M36dk6UKky4GqQUQ5d0yXlokBwZdG/ds6d329k
I6znZpJk/UFTyAKh/B+GFp9Mc+JhYThhN4p2ZACtZ+wiDm2Decb5od1pCII6UbLpwkFwwuVQG1/q
U5/3JAXHaE/rRNrOWoFeJsXjiIKzjfF9vaWOtettTlzj3M31yjXA6lYHGMsDGQ2EWPyaIuQqSDtj
VhaYih51qZRZ+CgEJ4v8dPNR52mkgYnejzf7gWRcGcwrMqAYTkzNvfBnSau5gYjHYyS9JKOkIg9X
vrKKdUZ/Wrkf8fDKxgcYNwyY4cDn9N/GMnhy/ODaqC8g7+4L0F9QH4NbFUjiSHtqZH3KubnNKn9O
2u2XIgdvgI1IB7fMc9xYNxoY74gIJddYh4QXwYOm/KGick89+Vh1iC7e/BilvwhpvIUeW+EBDlV/
BYePtOcsL8AQ6leALTZWipxBic7MNnDb8hFc9tfRZbAFPbbh67cUEHL/bUGmyQxOpfmwq5MUgHE/
MxyMA6wuPOgEKMCWyuBRdjSPopWrX77i40a0+Su/+Kxo+/oS3EIfWiAGkl1ADF128qlrtecWPstL
WbXK00DAZyYtxm5wlZcp7Dl1EQVsr7SkU9O8FdlRVNGSPhUMlzatUT0S+NQsazSugYXg5b1pYfyH
t8b8obckVZGXWH4WCOPM+FNxrWuHhBcCTpWlqWMNRsJOBsCQ30808Wp60VVQbnB8eUm68tPbBJqE
OzieGmI4w7eEB7kOj0mFZPUYFo6Xjo+N/WRFysJ23kPrpdL2RcZt4tYeYJSKbGeDyabQHSDuaiRD
5s8czzM1xcDdi8b1XBGidyFMw9PxQuP2X8GAWhTBS1XW952EcZYfAF77BAjPCNZz3Feo7seOQLRw
E0c/FSLaf2/AukCubpgmw2TDcr7Nk40kyRPfSpqDChyt3TaUjS1mav55KDQri+CsTgSA3S0ujBVT
sOGHjtpf4Eio0zUNSQS6CMv+jnaxUbQWceTWBx2+cv4ycPFFRmoHL8G8RlIaMOyhXjB+gYH1b9Lk
Q0Qf01OFZde3X0S6bsTDv3f3v+iwddMCRKRZ+JUYfX47q2Js45oh4vLQTdOq+0yTzMdN8AlrmpnA
2YWfk8Otrhn3uMi+HGFtZJ+rru03JS92o/6hhu1msPzlFOqbLiJ3DU1vCqJoLpzbGOyekX8Iy3io
Evp1mb5DlLNi1kBsfD8pSy6ZZmSQmvOm2RRC+G0rcV1ZaG/tmLNkfh5He2v6PmPAJng1Cchivgoq
m7Vam/quYKXhdp6n/k6J5idXN9mT4A77m8phsoTO1zfsazlg6XJnYU/mjZ/5i3iGMqUP29aamH34
CAT1XTmK54g12aso6ojMZoOVF9OgxFxr+ARj0gZHvLsSOG91RhA/tMFkv/DPikEqHBwHGwV+G+Or
Kvut6uoG1HaBVpTkM2Dqk7sPjQx7GbYv//65xX8lVuSE2nTI6LohNPle3k05WpHZaYqDNnQ8J3WJ
NGiBhfm6IoxuxjKvuK6n0aGBEfkB3YzWOEhrrVqPZbUwJKAcSZ+ozjSxiPntEWPVeCUSmj5uTaqH
6by5WkryiidyF/twwwldr7v0UqH7KXDQcMh7MYzzH77Wf99ry6WDqIN54Blq31fxlMQsNafqj4AU
tGw1oqLPtbeKsB/GknBttYNqXk/GdVyeW1awvqEEH52Npj/E3Qd+iqF8iMqX1n1ylZPPDpBlL7H5
nIhT0j7BIp/wI4fiCcrrD59bdtz+/N0tZD7ITDQhoId+dzv1XJqwIyFDFvFDv1TqMwZfS5yn5sXA
BkxVbQR3IJad8iGLrKUhnhQfSLF5ymIPrzH2ZkV7sJOzZRxxCenaSQs/YpB+gJYWVXensJBs88lm
nNplUFDrmwEkHRB3zss0uMvGj7j4YT+x/usJ4huh6AC3Y+qaYX9zUOl6OTP4z/tj22x8dRcVW6W6
5DSYumavcvnH/L82a8aECzLotkLMpE74IIobUPLGMnKXHQJuTqOSToaFL8CKNkP0qYLETiIKHlyN
MfAJtMsyIIlEL6OSDbmJYvTBL+6fULhdCecO/TodwKfB+OWefaPe2BSUwsZQbqerOaoZ9nC7M+6j
lhwNzMIauqap3OYqs1FQqmmJ5A/NYHajDDu/pKL94Rj4iwKHS7Bp8KJ/6T51+Zr+9r4no1LCYrax
SJbnGPA1y9HkKlxqtFexmoHRFLDW7O5hFvG6MxFj0ez499r775YjuUgMMfAQyKUnG/O/fQSzt4tZ
jfT6mCE1V9rrbD7N4Xk0f+iU4Jv7zxrnT0hJDUcvXKQvmd5vfwj9RjdOk94e1D7b++1AKU6tAykH
ij56NSOGasXG3N06EEO7iMSoorxOAWWWofU0wnaIc2dTSYmbA+78LHxQsQ8IHycKbd56vJ7XhKVe
+eI8aA+h8qiULyBaXP1aHXQod48ZM0GXS8JgvBT+dZHqm1G8AwkVIIdwtzS0B/Bz0A6gs2RvSlrC
Eb2U3PIcgohlj87OPH/edGLtRuHrLNCE4A2ffLJSGPnNDmgP/yao9yN0CJp8MoBn1Jcxd598PNJz
JfmAe79Bz4umeoA0gHk5/WNlOWCPlr5U4bkIuPN7BjdYWnRm0TpRRaCqxA0ThPEpAmrEmk2PVM3u
th/OyGEG3UuBJmQEay5MSNPVlgaurKox7EPgA4EXOEes0V7lHvv5LgJzJDEgJuIJwNK/jFlfphyl
vcX2QDBm4SmTttCZrOU06ovQfJK99WDEbFaYW6dCeZEBiinj4iVWH3MmGAgMMAso80kHgEPLEUBO
iJaixiN3lDkrcSjw/bnrCjRwUOi7tKowpznbnioh5M/Mewx09mBfRcoZ/9IEvaYi9cTvQK86u3R6
MJz1oJxTzTO5p1fkfJQnmSdfmpch2Ez+p+s82wZyIl6YGbvTa9dSAvcoxl91In+L9pYs4C6+EBXj
FTASGQ6kBLMM2YcDKDX8zMqjMPRVBO4mUh/i5l7g3AEYsNCnrc1raFL75fNqnKG6Apsm56npjy4S
mduhZ8DRgkqIV9hdcMZ6TJqN6LnHYsOtcMZvR621srRukVbICQrjWvadQwIzsrX/NpctT24L7mIh
rxmR0+4Stj0tonUBd8JEgzPG7za7eBmR6mWuOQgclWX6qpv4/pvul4QQWWJal9Z805ExnNP+C1qu
Ym8hAV1CP7bdRVH3iYXKhm8cXdyasvacJ8omqId10fHLihvm9Lp9lj+zSldHo5hTi5CPRTq0z89V
t9wEZyIRUlz26wG7WX35P87eq7dxbIvW/UUEmMMrxaAcLMnpRbBdNjPFnH79+Vj3Ame3q1AGzkZ3
70a325Iocq015xzjGz3rEQY2GspbBYuHNp6bUlmXAPKtQz3VWz0PTyU1hqVWbnrpI0qm4jL2Ooqz
15s1V9/bKdFWSgifIrmtw6E5lzeCCFqZm+GZKV8ytwajJcceFSEQeVojgJAc0lFIXnTexMdhGDGT
WyA8BGgy2WrUz+UIjaVAeTe0nhWEqxQyQrXvy72qNX5Fgl6mJss8u0hwq6GPxsz44d+WFPsqC19d
RYzhCPnAOxETkiD1n6HEfYK7OGfYg5eIZuyspqFdBYWl7+jp2KCy50aiYazRbM0NQmi9OvWn2JMx
xPk9yimzOTXKtkQUZ/qotutWNXB5Za5Aykcd5scpvy9pYiwkInVv8e87OwbygaACHsWvgXeQa+Ay
lmMPumJ4REYJIG6HE6ZB5SCanxPrSVGSonrKOgv6+A7lDIKYDmm1IpwzyyfBFJgfwmYC0njwmRzg
yylYBnMR1TXQokWhkD/WP8bCE0QYCsh1KT1o+btkCU4Z7AFiNgwra4ILGd/VwFopvAkVIKupBNRi
kSYF6LsO3TR9HjIehftWSFYTT7vYYjamiqtD5EHdZ908Y0uGFo2aOnMgJDujsb0XzLKyZz0+3u/v
BbSHGcHTwmnprc5TZxAJsrCq3aNe62/wrE6ky9bMSbn7yvxV4abRkQmBdQgJoxRJFhW3OTME4zyg
nJWyVTA/hBVUGvGVvMU6RVu2aNqr2j0zA12UzDpnEorQYUA5hfXHy0ggzvmmn0TlLSAjp5Lcu37t
h6+chlDUA+XQJTj/bz3tGCk5SiXuYqZtIsT88WxlLzVxNTrwohrkxKoL/NmWgu9Xq5jQYaEagRsC
4ZspzXL1rCNbkcg5wzMUEusQtWf0AJn5rKL7o13TIYJtkZYrHHKm/uWrL/Ekg/EqUhf548AAlZD1
SBTJ8XKNgY527rIZDMkyE/PHAsXI3LWekSgA7JLbIQoMO0GolwyXuSMWftzhrGJF4JaVMqR8LC4f
kKZjgyjCUXNFAmAVN8JpIjMMviXWkinEoJ4nNltgR4O4E6kARFbqItuMBdNUUi9GUjDCYl1bB50b
bV2jM6hvJwSMMLZobJ5yxWR7ruwkgJTd+2g2W+CtfXkM6tzJwi+zUSh+Md3Lj6V4mBdOU468ISFj
uLGWTR1sGgsqfPNanFOoTSVaiXX1mbCsKdLBis8A5jNxFoKCUiBgM3gesF0z1SKvhhnNArkTGa5g
RJi4C34qf4mYs6qWpn9NNv3wJYNynjZTQOET5o6IWdwYNwZZKB1OJpSgYXPm6YfhsR+jzk9kWMG1
r2uQ2g4mtCxDRz/KThkz8y+wU27VrLOlij6SsJkSsIts/Pd1YuDFU59YjecKq7NKVyHxgUgvtwsv
PcD9okHznT2k5QfbeNtj1iUOdLY76cwTdYwptcxBpcSdG7hCXnkFHZg07Z9zumqjQcMzGNx6VNZS
HaxozHESs9u89jF7OgNiGGD5Kc9G3rNKhtRwmAgg8RrTaR4bDgqlkTsrP9jh7SmBv92R4Bx89NO7
oexFxiH9Y1r8us+Zju4cHixDydEwbpBVs+zyLxGtYcnRe6wTkhslDIgLE9JOhBp1FmIa7GGE743D
E3lJgKwyAc8AV+zQzz7uiG0t/DBNcr3lhwAlX42FVDK9sVR+Z2H1IMIjlXF1cLGSS25GG3K8tZrT
zEi6KbKJe/wrpyxIRw5SgN/pCraI9UcMFIs51qkPXmvsgUF85c0PNDwTfri+XVk/W7SFN7WBZuPc
sOQ2v3js8/a2hE2BbC+e+3dhdZZjnCEyIdOd19CzKpAbkSk+mMwnpG0d0TWkk3jLGBZ1HxGRzxEH
HEjCC4l3YtY7+qURMzWddL3yRs7GU2XuG/FF0AH0yOeOwhpuyRyWMBvqsJvRPwW4PMMTiMDsXzXp
esNH+RbAmCvUqzhB5jGLTdxnxI6M7jQf7ZoLX2YlkXFdEbczg6Vi8pRhj+BOTuRrPz7Om8CQEwIu
Vu7IibjXtwgxgGlAfxQJ6qJLnQtg+Ra3YWWM3mARjrVN001oFTyNbok/L5lTqZejCau9IyqUKzvm
gDwbcrGfg2lFU0Qx3ZAEpmrHmKVk8Non0nZMDYQE2wkGlobZScrOEs6VsrA70EHzNS5FpLsT60GG
hh316285hWZLQAhC0wJQtK86zEp+3CLMNkwWQz8TfLPAVZH8Epq3Jgd2Jh0aFW/5sBryzyh+zHWS
fYI3K8wO98wT1cdamtmFELHTzT3bFLOaz1hVxRWjTQEjXx+2BQs1+gOZkxGhQhWX38IMzMeWzv8u
vFTlj4JIFkVCxxSTdhmGg/nf/09BZI0ZCbShTBMS3L0I50vQPyg0o2Zbt6GvyDnGXVSnjDuH6AHt
xliiLActAPp+yrYtnA8rCRFcg+hNyWJlkIFYYBo+5tYlUhf2X4TpjdsmcMXJIE1F3a/uaGfJ0247
tKXxrElJRA/ARDUVjKtBtono47PfOgAEJD983j+bHLKoyjS2NOpAJopzJfo/nxdJUlwoQJl36jRX
YeKzEbUYDW8bFQmIgXm0pQwY7/sJC0FOnu9vbBCt9uhLYXuas/HQJ9Wg7UgNlxQ4vluNfkJHlTTH
R+q0UCvk5VgI4ugzwOQmcMk08rSep1Kh7wx6p7B2SWWQyBoR4sXJI4/9MnrXS+psk7DMqlAewwIx
XnkUIoMuJt5u4r8C0/v3lbD+bI5wJUz6qRoDVugu365Ex9fOnsNwFTGu09/aVaShpmaZXo2NsL9J
IXP62DaQG3FcUFj7Uy1Za3gPLGTdJjwTBlFkWusCfHLSwosb4lYePpncEIEtYJJIlzCIkeuIPzOY
EApL6B/rWIPDO8ZewyUPyneZLQwQqcRmoH60dO3NHl9z9CjIr7OD+x7vg45jyCxn1ebJYwMUzBF1
8O9c6UjdmmF4aIN2k6qyUw7VtoiLTcLcdk7UytLO682VRbq0ZZh+OhXrPlU+8buxvijwJEvEDvnX
JDE6y3axNJGAxkBdof94w/kfLC3aOnn3Mvdd66pyKwGDzTBheZBWHPxEOX6gbcJQj+ZQfkzQvqQV
NYvo//uLok/1l2eUPiJuCB5UgD/f2uL0m6ag7Vi8x/pBmTX79c0pMX3f9dsiD4537UxW3kNvsD4u
BQVvjXJ/jvv6IBXCqlDylcqg2uiqa9cy/hRa0o9KEjvGRXS7n1Rhtjc8x/e3WqWJxXEttvz4JvPk
9p6sdX4R3B80RusT5XOQngTNfJAsn7bJp1TsRAOp+ujpGKPmUWN5rwBYUg3U+Ix04Rgk2LQNb3qq
wvKkIxiZ7oy89CcdlmuKRqUr3tKOCNYgPIqwVJUY3zZ9OLIprF5daOKwzYqblysrlbCgqe4BE7Pe
iNrzUMcrg16jqS+DMFuICRnmDsV7XYGJKR5Q516VDPMyeTrzBD8USn8CiWnWgtN2wqHq5GsRqkvi
tXadIj6XZOnK1Q2/PNmyr7KZbzukHGkhnWpSQeQQkmYe6x6aCdo195cIKF5j+SlCezHAEB1HJwaI
9+rBzJtFBW1INl/7BEsdp9aCd1y2xkNzz+0SEREMGYruw+0+La2QlK2ge60LQhMHAMQcMcYi84vk
9S53dncRAW6bPvQIrKAlHYPlwM4YTD1yQxHglu72HChlqtAoRqIJlq4zflgulb/eerLFTAY/L/y4
eRH5n+Uyptmc6I1B9B5o1wC5H0jcML9qw7GL4f42d+93WY+RdewPRvc1t5iK1mcUzo5Nfc4QFJ+D
pe7xHWMzetBKgjZIZGCOzNRx8i0lfK7xw9SEa+NDIJwmsl4mY5uG0Ya2LgDKzyhSaLn8sPr97ij+
t9mNeps2IFMmhF+S/K01nAi3EWkUHww+E9TR+D3XKxDK5HzmEJgaaiaQmB6EYJspMEIa2qIaXTPx
FObAolEwVzwPfe0m3BO90tPFDWWnI8bKQAJZpOjlzgLtinoq/Z7BadOt9W5noqnPSKAI5RdhHJdi
hqGHppk8lv6tcazbJpevnVp4Mcbeu7iX58Bbr2n3Sg4UV8ocQdBcIf0w1mblSOMDJUHZvmjS2mTs
XHtmSm4HLl2TBuRQj47SXTTzOZ2E1zai29LjqAsK8qwCmLWyg1tJi4lHNFpngiYy5eLWCmg1tVtq
8zv7bxCYTNrxP2UyzpqY2F7zVRbfaen8e33D/Pzn+qYwiOR21jDYEkPy35tMUbmASd/VO5Wku4KC
2WxX93hVi/cXU6/JEr9Fn+T/cYEyRxsKNx3B9GEGS3HFibHkI1d7D3IQ4eig6eUxS21LPBSR3+rP
yX1al6KCUndgBgzaTwEdwtyNKDfLQAEDdVcUR1/JaNzcUB6PcEol1ZMQYvY5EvYYt4rYMzaSZvMP
5oZac8qweKxQ1lOiSIH1KlojJXsIpgqIh/acaPWCua9DDriT3D8YAF8lpXKDXoPjXu6UdHRCBvfm
zRVRVtU0aLNHVoU71fK9StxMoQnRaM4NQX58i2yGgTSFWl+4v/YhA4pEWhYqpTZ8o0CEDpAmm0mA
V67UzND9OEP/W3KgBZuOLURf69BKcsbHKuKzRJVOMU1KkVRXzTqNWIWhDcxxK0qyuHMqa2kO51l6
yA1ib0kO390jeJn0V0hA7NT0hWreFxPtuVCsNdCsi6RVL2F/KsK7K9bnMPwC2RVIuKMixBVoruB2
jTFmbokDc6r5Qy9i5cUsVsoXbRAfQxjeOeje2rxpzFSV0xTT/OO99G/9jRPVCDlYKTmNt0N56HLl
OGXoRxqJ/jKWCrPRNpWiOTkltViKW/UOCTyRNyNl12zpipZROy36PkK89RlwYisHmczR3p70D5io
9GcN50Y2GPqs5V38//S3BYp+dP9bQbWud0BcfUT4ajh0LGPpg8xXHENQKnVlNZbwjabjvbltZWlt
cVPeRfrTymNjVjNjvd+GEuo+7uKItPlSu59mtkOHQEhZ6DpA1KBZ4GtFaYc0xATZ0zo3k75KuzTA
xoIbXNzNOcH4+SZqa/XeM9oUCl/HwziM+8DQnTBCt6Q/52blTjLeuA5RkgVhc+AIe9c2Al5trKbS
SBhlxUnBPFNQEy09wIvCvNFw5efGeF517g3Sg6JR795VWL+Iv0LsStK6zqZzaDEopdKL4Xr10bKd
lCWGZDTmQKVQHeea8Zpgy2J2YRBuPmvjJvF3/TzSM8z06XUe3jYk/tzu8gXtBsLd35oUg5lC9TSw
W7ISMQMD1lS+9zKV4F0uPyqgP1OWHU19nslTpakH6SKgHqlEADrDuLJYsG2W1Q5kXgeli2Kubl6y
tkbnHJ61oPL1ifipdgtygSWscxKzWQxUlAN2MgmE2ayI5nz/G8RprpOqRTBCK6HuF2Q/uEmE2jus
T0WR+lNcO3oHudXMXYVOgRl0VyVWWGoSAucyNzS3YZQg5aGFRs++jh5Hau3y9qlnB2Ip9iHJ1yY3
qNJ80AGlIS6+ikow16N0QlGDGZja6Xhi9Lwb+QWoDPSD2MMqViCiCegDDyV5GZaTDOUufqtFCfdj
7IGDcaW+XpvTcxF1i+xmQJRTZ6mxW5l8CfmKRvTihk+RQ6oTFaJj6lvVfGjKay19zO4oAkEN4G7x
V2bSP4/vSwtH8iyLSc2OXObUmcaUxHpSyAy35lIJ4fhw4+hJXABg385ppNgXadOPrNyEV0+AyDqc
JTRa8fpiF0NFzfERznerMjgKMX625jov611xSzdtoGFGjwYXAYIrzSOvciEExYky+s6ZYqvj9kVv
ClVIFGh4kTcA6rlEjhRZfl5UZzDKfizW2E+VQ5mZcJVIjNaya5LhML2F7S7U6zW/h88CaiJOQGLW
QDZeSSVt5YA8WmkToEBCYKA1Kj6nt6kuF5ZWbCTcpSXz6Iy8wxpVhq0V6VFtidCdsjVovJ5Yzzqb
p/qCF+U1oFM2lvy+YSO/FiAQVaSRFt9o044Xw0pxC3JeS5JN3wOchqJoccaIg09JTdl7y7WFdi9C
dimQ5tYol6Ez9qUMjzGwiKyPZ0TlNMB/hFk2A89DzoCJSvVksH2FWbpri/iVV/0y8MNasnWMUTdQ
KhDAN71I9b6j8UKYA7sNPCvyFzM2WJN1k+QS10ANxaigjvYyg29aQJp+37QlYMlRgzbNfKL16Poc
pUzcJYi1RYqwtKXqajdy8ZUZkM3Z/1jo+nOJJzqp6aCMr1pD6i2hl1ZGYhqSY1nZIhELuZO5v2M2
UE7oRj7Rja4XdyTkgtA4pnJNODYKI5njQNOyEM2RF0kmmFqw2nl3MgONjMZ8qZOIqlntSssGN7q1
Przx8dzSgs3z5iiqbhl9aMrtQaeX0AyKRxtaLM601GghDzuVwprJGaDqCCsTUiIK3VVlg3NwK/tm
1ytpUWC8sJW1tq63NPxoTtjW2loLa0g/C5LEFrl7pbe2vvHjBj8lIEVsubq2/sxD6hb2m/QoO3eH
OOtTaItYmWx1aXrIubwAgs663wo+67sdPvSOshCd2L7eNnTpnclleMILU4v68y8vf+keqzy/cR8v
5zdX7CWoE9Za4W0w/HPRaa6YX8AcXPWrwecy25lzFW0VcyGZkz6r0IHjuG2tYr9eImO2KwcBla37
Bn+NsaNotuxrB2DQdrwDOW5P3vNj5OWLL40ffBS81u5teUM4pZv7o/2VeajObXEpLlGooVbx4FDw
CbvXDKGDPa7UrcK75U5fqbYLst3hhvBG/pPIm38DIQK8wWYxfxqyy13RAdz9+5NVD7C71ldhjczI
48mw51cqFgDCFkzbHK7p5F7XuZ/yacQlL8Vv/MJrcWCHn+hXMnnkWT2SKvKISfmRQdK+2t/a2S/n
BTSAO8xMcTkt5klehOie8zsn7lQmlZzR1j3K8MZ2yxatQ59ebgWQ+pBMkE2q0JBDplISK17MyE9E
HpVO2utnHLPVBMvpZm21uFm0UuTfOlTmJgZiUmv07ivB+fnv4zFS9z+Ox6aIOgP6i6VrFg2b/x6P
YxU+IZK5al953XO8YM60gGPwaJwrBdnjYpKYPJAQvRye2e0510ofu652GTYqK8MpXd3vPMUeHCjF
h2BfuqEP6XEHZmg9UODjp7GL5+pD3ak78hlWBAhsSNZehmsMGfImXspLTJrPMeoFunnQAR3rHBMA
gGTVC33rpZYWwkU6i2vlI62clMHSMzfdJvzUYryodn+ywAZRFT8r5+aZPPODfOrX98fysd5nbrlL
XNBYe8PjmLBSHGI1V1WG65QvBIvEQj8hYbBhQdgYddzJa7bBZJNSBY+FYNehXbRrBmcH86vez8yN
T20JQ+DEnMHrlrE3OZpneZzXFsmOY8GmOkSbtnrMkhVF6oSG2622so+d0LMONCk2yX1Rfs5EDqqg
Zb1vJq/T3IREw9fRF7x8K67DIzLNNzB0TuvS/HLItzy31/zQUrMvtCcZpeZkFwj8MAo8z9IhYuqZ
1+2Vl/tG35dLdS/vy/fxKXrXzunq9orxULNsusGTl16kbXVgY3pFPt5fhwtpZ6mNstoz6AHIa31t
OAXfoXnsNsAgOWbxQffpi7TtH/o3DRDUDYvs/AcH7vubgHFnoX7Fv0IOfX55YjygbcododC0IU69
z1uN2ejJxfqwPuJfaHo2/a75BSGE+2Jc6AtyYQ/6YxJ4DbEDIEjrZbln5LogKulJPhI6SOHCRAHD
Zuber7cXak5Uyxz7+j1xjM60zh+FXbNmAD09VJvIt3bSiZMtAJj36X14aj/Ha/9AYXkBntpt+dr8
nhxYOzzf+bZV+xg6vFOOCwfemscXs7AWkn+/BEfwtSy8JDiMsznBbjIGHvZ4lTbiS/XIqoiYWl81
G6hG9NBJWMYQW0h2fiRhWWGcdKkfslfx2j6kF+MwrLQNCu78hUZnzZ3lq460p3E9xv4sq35vr9lr
BYoW0qDB0Z++MEmhNnSI08sVI9Uy36mb4rM4Ke64zY7KY/VQX5q9uB0pGMhjBPO4LR7k7XiRvZdP
YREtPofFVVqI9guascX8J+uc/eK3DjNJe94rcBX8XgdHZ1jQR2DXMfy3mTrEjMPubJbjYveL//cX
56+v6xlcnMOgyykv1dsNaYXdotRtt+UKHVkoLrXRlZAT8ABsR484aCdZpfaqcnWvWCRH8g26B3oO
CHUQ8n8J/qR5Tf3+FFPgaXZ/tN7qF2iAH+WzsFPW8aPmTr6wSzfIaHkoPxroBk9ce/Ni7ZNrcDIe
NLaBwY8OOLZFQhk+okv9zNcFnPErxQqF6g0jQAG3023WzAUf4VvQ22lLx8DDoLuSiB/SVn+RioIq
pNUWw0NJOx3hxg3jistJhrvnKX7iuP3g3rfkYsIGtF47F3j1l7Bj8V8rby01PWk85qJ4U07pJrhE
x/rIP2Rz56vD4VsMDinr82Sos0sv8ZrP/oBNlmE6mtGithmucqH0pf6OMrQ9drO3ldxvsBgLTDNe
7Ma7EaJScmAXXKZ2vKnP1rrLHeOxPExXOYOVs+AeDGTbPNwd44ijrhjs9okyqrsmsAJpd3Oyfdfg
r9yc6KxuiEK6xq91gxmM1L2F+N743Q4T3io7sjVy4vUmuLSMxq7JwSQhDprwhqSh4Cw+wQu6Vr76
ZD5Ju2HXXQEPIr18yg4cpp/0JYMIj/COjxpXo/s1ePEl2IvreCWetJWx6rn30tf1y0u87heRh+ne
w/Z8Sh5Vv3QxXexHflF6yk/Va3dtfDZD+6ifb8v7imCcnbis/Mqfdu359Kw4qkui96L4CL5Y9lAr
9adRXqmkxS+zjbKiAc/rgeD1xE1yBmX3A4Dqzy7lzJzSkKwiuoXU/81LnoYjKEcm7vsA0diUnvre
b5RX9YZ+JPxhO5b+VBDyWqaimpY1T82+a0qTWojaogur/ZyojGYQIxFkEUBbDYIXgeWHRh6ulSE4
h+q4+PdZQJb/PApg89TRtBqodKXf7dr/acdOvVaihY5LfHjoR+UXclSU5HUIUWcMR6ndjBU5cOBs
tdDLDQaw3aeakphu4lsl+ANWXbYrI4QCTiT+GqyfGPx/cTSYkKmAqMu6TCNP/TZSEvPuVo55Uu6H
KvRa6lozJGmGSEW81R9B9BxASpuLhA48dq9GiLlN4+2HS/THvTBPtMi/ZFgiqn9iC0OtQ2USKv2+
GfZp+JCYi6Z2W3ktDC7sqK6YWVaDslJSIqLcIV/lFVitN/0tOMnpQjMQ6rNnL4HTkzmxQM4lCeiD
f4KZ/O1NYg2zoDsweFO/ww+MbqgHXZD6faoadCe+5jtHRZ3c9rQM1/++In+CXbkiuqwoIsHcCjr7
b+dH8uKSNhrafn/rBlBUnEmYUPbaiU70p6UUmzu7tsb4XQhPWo9eXpAwMq5ovlFgn/79XpQ/np75
vRgAMCX8yvTfv3le7rKajjwe/V7HCh86ZTcTdYYcsgx8HHdWHU07RXoUmtImQKq4O7p+LYMlIQJl
5JfFaUQlQB+w8qqHgUNKs49UrpoD0KmDHYVjJvjhef/TpMA7NuEDqCKAUE393pxWxaxX9LCBoJdv
hANevAahn6culGUOEM0rSp/cs9orAz/tHeFNb91uWXaHrDs08E9sfYmJjBChie5AZK81drr30bqY
AMF3evZTK/378jC/V00UcR2Q6clS+N9KwSoEXR1A5OyziRR6T5dfY4iQ5S4tiXa5/PurlP5cCXk1
fOeWgYGJ2Dlt/q7/ZzGqOqWqYqHmSdumHzMa1PLIbSRFNAuXHbpUzuzELplbnRFquL6Hy2A9dF/a
xDjRFSUv6lf6CsMt4ji0wwySDtWSbtm9XpL1N0k+6fFttcyZyshL7k4EHxbN0qdoKaMRguZkEthh
o5EH59QCs12oqh2VtniebnA+5jMDzeQ8803AwdGeruIj7GRfjS+qepCpqKs3zmdQUnDlImWtmE2C
elopwqLp7Ahj57ic8H7SPlX22X0d77Rf6Q6J7B3iHzg6zmH95vYqVfMp3jpO0nkMoPU7sElFkiyk
YClw2B9IE1AdiE0qeub4EBzy4VR8omi6T9EP96n8h5lm/jZ0RdWxjiugAL5N6iJBzixIL1BhCXU7
disEeU+UCu/WntqEXpoeAyBaaH5O1uGiXzFBolWw1HCkO8NL9JNR97et+D/zNchVuHdR2c8OGEv8
diuWuaBMYhm2e+sc7BVPcuAlnPqdtonWNIBEpzwR+AeVZWuu25PhGc9Q9FbIhy/tYwKe1Lbs0Avc
aoPgazX5xu6+vV8o9SFKzFFd/bN8iN/yN5HRhZvuyR/mIJvIi69iRwgmrBhGdiqwlcKmUv/pxv9D
QiKBf8UZxTM2S2e+j+OjrEiS9pbWewwsBCWjEDQosLj9VHlXchdEnpavKxhMUW5XIuNjRxmv2u3c
PerVRsp+GNFKf7QHeDt885IiG5B0tO/tgUxAt9biH98LWuoVt87FuZPTj9G20bAbxCtcTLDQeyRw
O5rWYvjDJFX+Y3rH66tzrjWbC0K+79vLON6jKpQhAMs3Au4KBhVe3CMjpYJrY7eWX8XsYTJeYhAH
t2gflh/xfRPIDkN/8ihplN1ru+RAO3z+sD79ZY/VcXggmOCoxg34bXlKI72w5CSt9sWovdSldUre
xDZakiXM8M9yldtLPx4hETNylL0hHI4tLmNR/4B3u1G0i0b794d39JdHVNfw2rABatBmvz8TI+kp
41So5R65PCFwRHS15rmDL4PN2SawmiHiJZUuRpB7Vp44bQNCv3b+/SZ+p4x/ezB1PNgYLHWuzR+X
pYaoWKd5Xe5TmjVFTgtJ/irjp3JChJ/ijJDdTH+u+2tZkIv6MFaW22rvQ9Reovg1M25Pd0biFcTA
2eb841Hlb98ZN5KMEE2VmAh/O8iDuyroQAflPqBSAwMIVKPP3Kl/kktiAKiqg6+bmS9y8SqKR7XS
cO7g0X+AetFFP9En/gBw/T5kz603agvabt9WsPreEwpU3Bt4SqRwTq/KTFBJTkL2OaGUNoSf7te/
PEdQSfDh8j9Sv74z5cb41ge5RMasXJmbu/zC+qjUHZCxax2o8ESCBcnh81Tx3zeEZM0f5NsdYYAY
Zu7Okmbo5vcH5aarmTEJBcoZxje2NHj1CPXUkcgoakDsueifwnYxB3laNpjaBkjgtJflixqvqmEz
DRv6ccYHsfEBgldERHQUf/8VNxKpLgawLRpI9HVASz3OHSYaf+vez70WJn0PI4Dx+7v1Xn+SP8SU
PmR0+Gm+oOoOPoNrCOR7lezQH06Md18QzKrH+MncplT81il9s076mb1hm20L12C/iK6Be1sJLkh5
r1sEdHRUmlHkqBo7+FPOR+sYfrQqHeJTfcJu15M/+cM6WoHm3WKeWRebfFk6sFxWdBHc0rEWvknf
IXaCbcFM/wC1lWMDf7QL/qbFVpMRAevQOsnf4r3gX3OfqnvFmGWfPwDK8MZt8MI2xf08zuIQ5GIL
VNhkrH/UW7oqD+222BMhS0Fi34+6V63Ls7yRN41OAqaNZYYSJN9xl3uxn+9Sv90Ufr9h2LMzH+on
65K9l08iVwYRLVM6YsJuP9Sc1Al/uT9YQFkzdLLiWTT+e84TqtQSc6st9/oV6/yuXbNUbOe2Kcp1
YVmvxZO1NK/hqsG5FW+RApzqdeM1nuBxfIIzzD+u19ZSfEURdCg+StByvnQOV6Mv7oeDtbwvMYJJ
K2sZPAkbYWMt4fQfpfNwaF7o73rdS72uEZM+CbSxefC22AB85Vyvh4PE7UlX+oQZA3Hza/Usnqrn
2846QxI/CWfTb7bz0QPBDWbNYQMz5ogKiUHACu/XpnoyHkRmfHvjIdjdLokvvkS+fNT26iryq6Wy
v23nzmX6dLvc4Cp78ku0OAY7daWuxhftYTzqK1JOl/JK2dMR9bV9f6w26ip+Erm/iqW1AB3nd2tz
WzqTb24pt4vlbXnkVlzUXrFUncCH67vU3HxZLMH1es06XyL/Xv7//5bfAmPQuS2DLSKT80SVMf+X
yXby+S/c8Clf3hpae/Q5xZXuSH7jRttuPf+ZbG9LxY+24kF7HU6R39itVzvM+F272VjuwN+gznh7
e8EP4NAGtD8+/Q9a+u6RfDWbTtR2PPof1uJDXiW0LVGRL4xFvuHxXmr7iMcK5dZi2utbubWzVQK1
BJAE45V4QZSeLNrm0nohGKRchjvTRSsL1UTYir52ETxrO3fB5446QdwOhtINB34/9JN33eV7tctl
4UgrlHFO5Rnb0Bc2dzezdbfypNV823Uv888hWbgYW6CM/Cx30+qHNfEv+xDKWFPF+MlZT5a/7UPV
ALMsSFgSEyRSbe7e+508c8aM0uuSEwnacLMtQp16EGaQqful1J+I65PlqxFufngvfymZkWVzZDAp
7Ni3v5XMRiGESnajqZKnnmH5lLk37grKpNFJB2dWmWQ/bQl/fUnO7zQoqHgRiP/3iaeVZnSkCRF3
LiDIPATGZt6MqoVsrIwKbJ9r0dMdflho/sz45IormLQ5fRGzwEHpv68ayrogptj893nry+KyTv3y
I5/c9M683Rk+u/j/7WP+3xeU//uCo3WXbnGU001jIoqkYDaOLQrGRmx/qNKZIMUEYy9/+D7/cl43
OS8b2M4sSVN+Nxz+p2zO43Aok24qkPEky7oh1KAhp/maCZ/KXi9g9beUngYkHqxvFU9q5P/7Dfyl
fKFHQOYCd5Mmq7914f/z+lWBaqu7VzjUGj/s/WRA50xytYPPXMZLU7j/frnf55Zvx4vZaa0DymXz
kH8fSP/n9cRIuZekyHG8SEImNhMEBmYc8eiisvgtKLEF5StOX5F2ReoJgsOiKNdp7QsxIxYCaPKd
xsmrEC4yVfcgJk4hOHc5wGmaOGlykgTrCFuBfFv6DzM4dNAGcsqvN4ZvEcASjCe6DgUkXpeDusnM
1A0QEA5bHdfbJCjLO0dgta0+h5DzwSyzyNY12MVCSVzykLyaYjKqWyeqEx+rJeG3fRwv9RzekyaB
17lFa7JZfxXic4Zs2cTXCb0H/M19XwqXRMpmvZxNTisiD3A2ZrD799X9k/3HQzOf3Si8IGj8H87O
bLdtLIuiX0SA8/BKipolS7blQS+EHcuc55lf34t5ShyjDDRQQVdXqiKZw73nnrP32nRf/36GZSHO
wSlgWKiqhJEM9YJCEePp9QLtrlNmT1ZTLps4QB9QIkZDhNEJr7H2Wvrbor9MYeKmDRIFSu1ya6of
DdGRDQlqkLESbJXNRaAnN19RpZ/pNOaRUU780BDVDQ8i1fOlBVe0EtRFRRLLNCpPU++DKoLDnu26
yd9G0rgLIm1XF9ewTVahuSk9aET8jzZT8ExmJDieKo7uAfkaAs4kVY0X9cwbKC467W2OBMvWy8nw
rn94MEEqcW2+PpkGJQ39SN0grnr+/T+ezK7OTTmQgvw4MEVPsHo7XrIAzkQiq3e+q4/jZ9CR+W5P
H8ov+Sx91MQpvpvnYR9f43W55j6XzxlJ3k6BVvGTZbjd4ul9iDbIs+MnDPb0BLhM4LDHtwB2Z+uO
2RpQKDAv/zk6Ce+gYWl/gpOYwGBaboJfM98Ywq7yFh5KJrpY+IORe2srQ2azcQHfoMNl4FChDkKX
2i2xC+E/rVGu7z15VTOUoRQPXNl0ZtMGTRRoXk/qG/3Ig7aXNgZOCDsRHGKhfHSs6M/W+c3iQ2Ck
swlTE0yL+bcRv6JtvXafJBYE5GB8Kqtq573Gq+DYI4ahAfdkPIUvjBJciLD7eQ67le6ZXq+xYDwq
i5IqCcCKSbQlUFzXKle4I/DfsZvmzYK2LuTaNnOCEeUeNkmnnfsVWC8WnQGSl0RR2Fxui+g13mJN
hy+uoi140zxXu8p3soUyzuk/RoYv2+CJmSEEYMa39AUNtH3MCzEgnDlJlDezQfroEgVuGq6H2uYD
AxmMGbF3anmJepjWWPKA8YZ1H5mYutEf+hYEl01Fk/7yf1WX/Jn//6w+T4f6YbiYa+j0y9BJV/XC
2ubLBGlFtUHVucfou4kuUYl03Ebpr13yO/19unVIbLbY/dDJoKhtH7uzsuV0vTfXXIKjvu6XgLmp
j9PP9JNBxaVgfvdcPwsnBHBFvCAhLLiSo2TQ+/QJfLANDgn7lnqP89VGfMRgDbb0LLxmA8N4B/fK
QODDDZz2cCuukAAQaxYHzB4HgPPbYC/fA1M6i/e0xtL3+Nn6KJ/99+7V+mhTW/mge4X4ZsKza0eX
hMqqZGLJqqXi7TPs8FmTbO8GnCS6qc/pU7XkgQ+Zsr8LH/WDvkbv0YORfOHIQjEu38tojn4am3xX
IlhUQRyOcXnMY6a/31iD0ExU7kl7HLDTt1uBKeVjEAE4t+jKupH23GVv/73AEjv37ypB5KJFyw+n
FAXRlyoBUVlsBVXbHIfa1YlAXho1dnuJg5ztf9LmAqoPfozDsjdLJcy3ELiTBOv3DhMEMSxkWrTF
rpvJOTUYqeRQ1SycO0NaDrkTvmmyE2kuj65IBcl7l1iPnIejdlNCny6s0A4Ac0DisLZyf47lFyVk
yFFxorJYFtT7wXgfBTep80UffeBRZ7LkTiwQkTw55hjPIwgCaH1hqyu8MmV88k4WHgB5XwPxRW0p
0V+HaHXwt54fuwrspUZMV0o8OjHDllFbGINIIEO/CCtpG8F6GNNxT9b1uZe7PVEwDniS5VghB9GR
0Mn6qg4xd0Q+nZLYrUksIqDIXxkBE+cpWSgKldWHkEBAEryj1o23GOQdrClUre+jQequgC6T+NKK
Z51EU/afiKaANbUbL75MRXFfjYQUYK5MUAY8FRfjVfuh9P+Xuy4xNTRlRJNUoP8yyOTIIJIy8eqj
Kp/9+jKkV0381MJLpcw5WSvIVDx7jXYrzBsCCL3eyOFZgNFB8zfNNAB/5XJEvh+ayo0AVObI4DiS
WSiXjaDKUbQI0WKUUeUIr1ZULWudMx2/QM65BZmrgRxukvwy/BjS9NvP92W3s3QTFBKIYELlv84c
E7LpKrpkjMyKW4d+q+tumveKNcrON2G1FrSd/FyETGuutInNgVEHkcLCD5f3u2EkpB9ZlehUz5X3
l6OFkHY+hyu61U29hW8e5ZbLxVSZBeJ7c3X/qSuilYoRS5pWub7RRB9i5ib/oQg3vzngWdRNEG7h
XRH8/bVson0pdSaaugErZgW9VYSHEo04p8NDJTzmfbKQRfDd6qFF6NQg/ylm6xrzyk67gVVfxLBz
zNnPrRwAYsUTKaC8DRCwRrFdDDKu7yZeyFCiUUw7AgWiefCJaIulGzVQgIDmjUg37jqJSBVtr15w
w746Jry+rYgclG5QhJB7rG3Dsx5UumQUuEmg7KQBXELg9HG9AmXvGHoN2VZ2tE5m9onoj6U30ndB
eKsLbREn+k6kk6SZREGOEDhN6ZCk4rmv3KIkKkthvcFE5KVo9bLBkSiwKwgqLRuJRruiJ2mJMgzO
35iVy/RXVvMuxBs5UdEJqT+dxuZ19OvziccRTxYnE139qm2oQ3OkOR3Vx3Y8g+OIOVS31TKFipDY
9viIl64yULn0PxyH5u7V14+1gIOp5I3qovS1CCRNtuhrBRu4Lq6afuUVBy7tf+8h3z1sFj1tkuUl
Hv6vnuOp8XLdj6bfH5HFlxBcs3LVUUWUP4z6/92qGP4yluLMTn6F+vVomehTW0k9z5GB3lufV052
lNLYSMOl1LCQea/E1f33z/Zvl/zvj/zSHGTG5bVp01XzcpmNnL4oXYuD7pP5fQnLH0r2fy8kH0b8
C8uGhmpC+bIVWxZORDGqUMKWHO44MLQVEhPEVhApBPP2w0/27adhuVUMUYRN9jXjWKglGRAiV1MD
GxwoFT6JhDULJJOo3PUlkRz5cmDrM0jomDeLZNzEDVGecN/RGpKGpoTinYpcS4QXAquqJZA9Fw99
FD9GWLBYarKVgG1DKnndmI5RH4MHtHRvjS6TDskiIhHAyFZ+nLhickGGAKx0dAk0WxD3usiwMmWM
rpkKZCxXgTFtmNbbWkrLEIh4RI0vJp8hWvjMu+bqwUK/vOKp43WGaRnPlE9Uj9XKqq8ihaREuEpl
nsogISS8nWG9+6n8pSivBCcsuuCQVTcR7ci8X4jCsPYbhgUpyTBgVFtm+AlliMQyJY4JfHQ025Rm
UvfD8Or7O2Jy0OXQZhm/1SV/HtikfspDM2Kd5NDV14Nj5FsitLk4xvj633f/m7EqzxrjOg1sNnRK
ff4uf3yWF0l6kJSzziv9BIjpVtXBmC36SMmtmx5e4I1wVcwyt3Hb/Sja0f9dluaPpxJhWxYt6Bp/
f3zQ+SXAGr86ZsXBClZRgPBaOg7Z6zQcm+BNg3hlrFNvZ3YA5aLdKAHJWbXRozj9kiT0d4O6mKuS
nFxdibvrhzcjD5yqJNMM06louRFo+RHJM8VsPxs8DqUq21TcrjwPjzloDPJ9nr4KKfEr9424FmSV
jFA6OOM6UwikzO7VOZxqMayGkchV5cmsHqMY4wXNGw5garT1eCwmttTYBzWn0TVW7oOAmik6BOrW
iH/9cMO+fTj+uGJftvQ08a00DsPfq6wy0bZN3VbHYFCdA7VeDt6lbK8gHMtrVfK0m4UTjtW+7/ED
KtDBq5/2M+3f7gJRw5B1uYsYW42vZ5V0IOUg9ydmmerSIxQA8XO64lKFKL6wNEFcQxgApm6Cuw84
YwENEkMqqqsQH4fl5OXS43RdrA1mSJGrSsuK4zmKgle03ATa6I6PgjRxZN8FZLiq4rXYrEkPrkgR
NNe6Quo0EeawnNYaMGGSN5DaW8vS2OqIwE1EuD/oAL6RA/398359YRLZoNMjlkeOH5IMK9pq3wga
Kiy04Te1jXeYLlgnT4xy/487/+eV/tohl7IkLnupPNLBoQlnyLaXO4q3ACVnESrEV5HhjcLzt6cr
WtyeQJ4I3p3zw9f4t4DhAqDKBC+CDgez/N+v7OjnoaaFqFBLjv1GMCL5cZEOrnwDN5sQLyyaahVm
zCTkfRHfBkDbP3yDfyd1fAPm1QQmyHNy1JdXwMRBNiJbRAebPyW49FqfXSZ2tfbWevRNxYGgFSft
f9gov10q//zYL9uynqDhyCI+dv7BSYZzLeaS8c3QrmZ71oqbDBkl83U2yltu6TB1zv/9c39X9jA4
11A4onuSf585/liqxTApjawxGFdU51g5hAD2HdQbfXNoRnoZP03qwaRwJ/+uGakKaGcjfPuto/hy
p3vOx1YzoKEI8kc5xt4Eqze8yvGDKJ21eMkGHXCg0tdQdBrUd9Uhn+2DS8jjPsd2+tyiOyhunewM
jDYCWrSHUCKZ0p1GoNb22G9yaPvWfuiWwlNNUjMOYkAqHprBEz3nVl4QEVpE67h7gBKLHeLR92/w
AlNahaA5CzfUTpO6apLzpLxBqYJoig6wJPTRNRhBBhulcQlt7cR9KW6hngXGHY0KtQcFuYwl2u1r
RXU68Qi7Jqsw4S0GRnKMvJmSUJTQ6gmOQvNKOpS5a1OHyoWADF1dTeahjfjNRSUsaOJaIHE0t9Pd
QDqqpSPiE2GQZjkp06Tq0ExHhD/k4xC1PMAaZDeliVpTW7hauRBHAABnVYGs5Oav8q73nvXP/BKQ
7mfiylkVGiMSuxod33CDcsVxSkjXiXIH2pJ4WgB1WXVO5VfMumF2LI0zmr+meDMg/AyrqtgbwTb9
1T5LD/W0NnVCr/gJ7InIEGlXqg9K/5mRLCD5idu8K/nCtDDnPlm4MaNNIB5avGMas1DcsEP3Nsnh
LkbC01S/0vCtC86efEqDU07nRjd/5cwjUunZ82o7gJBqyFdPGe2W8su6esahaa85usEOAeTI6l4B
FR7ny9ASeJanzDzu2/isNifCZ//7jfmmkYZwDcE8innDkOl2/L1WpRpUdC/glaFHN3cfAEjI6CkX
GrkMUPjRNEw/LE6/Dx9fX5o/P/LL4hQNCiwA0WI/nDZxhuirltY9vcwAvkx/HqKdUG9zXKja0gDC
1jeXztqiwvTDwzjf6zn28s4H5iLjcguiDbkwxFa+j/k+gTHbNSdiji3Ew1BfWwzLUftL4cQa/6Cw
/fHCfVnrYpE8zKw0efWBNweLSHF5Sw00GeVhaJYQUkXjh3tlfrfacDQ15ph0bAe/S8U/ljd/lLMh
TmRCUm0mCOi17GwziuvsUXuZE3JrtwkWEk221hGEw/hWv8G6E9eYnbJ6EXDKL9dW+jiWO/AHdAzG
3qa5UHdOxfCY7MZ9QWLCg7/UTsFK5zofmrPE5AJti8zCYwfHYWsdBCxOzUrYpA+VY3wWT9E9qttH
/UG7jh+aa5BYtyc3e4k/SsxtrLHFUXOCXf+QncuH9oHmCF1IkpCwFEY4QtsfujnflR6IteDT6LMW
Ufx6wDYb4t1kkQIAmZYIqDaBZYprcRgcSKK1vyKsYN58Q/bkH96jb4pOPpm9lsYaH/y76fbHvZED
RU77aqT0mA5CfKX8BBHlweFLngsQZ3L4mdKtHOVbmWen2QItkMzncU4mSm87rwho7//7K/1uXf3z
npmcWqkD5obDl1c7U5qsnGK+UheDRNRvBYLHMCQZAwFXgL/YYDduqp7WcEpnSgmAOwYkn0GJThkz
WBeJ3x8VrFkNAaFMHnKIqYp6U71mqRgfVn8LyRIxsY3OgjiNQ21HPV1A8SLLAjZ0urHKaa1ln1me
LeuS8Y083TBtEy8oHxgk9gbGPsP31lo+nL1AXClmfkx7yHP9nSr/6mSRyEQULv4PvRH1u9eIBs+s
j0avztHu7yUvCHIlz1WvOAbmsCgZ7Re8E1aMUnjkTJ+V+FT7o1TXn6U/HUyFdhhxpJrvRCIbr58f
857GnpGuBCZv9a/Y2KSed+qVyA366ZAV+iIjdztiytT4eLojGno44+v0AqjfK00Xcr+Zw9yKYCmD
R2hVW6FGsVLGi8Q5mBz5JxWTJiezMpx+eEG+KZCkWcYym5b42Y0vBbLuKZ7SlCpCs/GgBW/hCHTG
W0iBo0jYUyFnqZf/fgi/aTZrXGl0puwwtNa+4pUIKbJExrZ4Ro0L+Lmt8kK6CMa7C6vlwPhmepUp
IsRDrn2UDP8EeKFitdXjHyrD35/z9WX483t8+ck1IbNGQeZ7MEWpbKTx6BcxcZufxgue2eg1u1Pu
VYC8niOAyCTT7RduSf7SCCO6Y/bFWaEUHBYSiJX9+w8X6ZtyXQK9h8KUaYOqKF+eyB6FkVlJs7Kn
4bBQGo4VjU6O9SURTgwMmJKjoAZWm/4fB6a/PvjLGM2zGrORQj44raR16QdnDvbrLkoWcXDoCrgE
oTsUW2h9pJ4Q4QcJMepXUR2uy2o6N2bPPFP7Ydn6dg03FF5MgjVROv0WOvyxkoa0NRNm8cVxkYXh
Ru2uFUCNDtGP0F+yAhFCeSm618UPt2C+/1+fjz8/dT7E//GpilYLOVnV8NerbaDe4lJa9vEmFrcA
u8RoxXnWbjhkm5SaBZIga6N3eLCrVeR/KlAafhqPzBf+n69Dx0niqZCwG325MS3wECMsRVLi4Zn6
Z9QYmHSr/oeeLUqjbz6HceZ8SKSLxnTzy4+d1Xk5aGhyYshteVjvFBNmziYkHsERtZ6KOHCy/px1
yl3USntjY+UXWoUqAnU1AQgr7KtAdCXBO+WhfD/vMCn5rTJT687rFmYMdwntw7yIFjUqc37pCohd
SdxyEiAVc+tNZxCgJ+B5Fugn4THgFMGEVOrpo4Y3JdUo6M8NmoApIz0lpwHaTUcFkLwGWL/1d3l9
RZMSxvt5PJMn3rEuWckGy4Wu45S1f54sPM2st514n/sbIWZwu5iyHf1MY7rUde9q0B2muljqXbSI
slXcvEbUMXlR2HXt+lm2yvPmoZPETYXkZZkViwnSwT3HAfxFKvUFjSwSBJGP8jfTgoEe/1D/QGfD
XzM3h9+pMVEn468mFInScc3phAwoKZiLjtL7KAkUW+ycwxyzJEMYKnnV6dil3sYXtUU0hwcbrs6e
7JXbKLEYOaMrIJbEV8DBGgUAgC7ekaHsTs11nuTMW0oUoK02ON8NbgdJtS5Hp4ErxvDUIn5OJ3kW
AZNSXoO4pRYUdmPjJKRHdl0CuPwzUlmJY5150LkakwW+TZktXhdhOU+Dq+CDlnLMO76yHPxPBkM+
N42GglgDWypqRL5enp46nyqynn5Ky/ruzWCqIRkm9l7aLF/q7jKtlAJ+WcE2fInjz4ihWZmfhZ+q
BOm7BYFZzVxIokKk//v3m1HE8qQUGm8g12MuoHqG5CqMo3nuFnDazDmfTDRUq1xat/S/Oxr4BdRw
5lReTnVdJUuNwUv8Y5Pl97v/ZW1gTAUlDwoRKtCv8shejoZMTOT8mMy9pNpFdKQ8oJ2++nisCPG1
CZBbyKv+KvxS9hyOdNJ70DMJGUYqlutY7U99GDwa4gmuGW+C74ro2AncTmyBEDz86iBtrjVnX5Tq
TtE5msyMGDgh5JgYF/wbpju2Tg7XJS6s0NGROUMHJFdAcWadFKm9oLHhT6SOyvkRhpEMzNGhDaCy
hpVrJr0jg34NLjk00uWEqElizrxCgyftvI12NPe8VNVz8iC4GRIAGO+lm57NjXJfv3ib7N06NHZ6
aN7vi/dIgulBR8nkQtih86zbpv2qfyB3Rvxf3rAL8m8wPcE0GHFS2aareFWsNbgPrwgM2FS7z0EY
XRiImVa7iuJvRh+4ido9qT5SHpEhKrmJvL4GXWxo4mK0bs1VhCmnHuN5JpobjxFTY2q7+W6LLDZd
vPKjVzoBU0Hj2XPG9kfr+TcVLHJNpksW0Eq0fl8r+8mTzT6O0mMTX+tgWunFjfret24x5TVTN4mQ
xrnjZVG4MLriZqy66ofQru8qqr++xJdjPAkAhlxacXrUppMvb1URyWwHF3h0aukQS9QQcF7HNCDn
Eb+DsplYV45ib8yHSQY1QwdYj8NAN657A4wQKdReHYDOuc7RQ2YcrUPj8b83efmbTjwTUVVm+KrJ
DN7m6/rHJt+bU1n1QZAeQ2i/eb7UrEvQEmrA4uZXKjIldSlECSMvY8XzHjDgSG+MyPxmWvsFDZzp
Xgh/WRG3VXhFIuQWl2zIN//9Jb9rov71Jb8Ug1Uptrhw1OQIU1loV1E1R/5tu2ol0XKK7hFa4aPs
rn4Nbmj535/9zSH2r4/+UnXkfpiYtWkkR10J6TEyXigOs5JglmNSBfz3h/1L+5TQlCOu0TArWvz6
8hQjnFBiNbTSufVU5Zh/F6MOk6YoXVlbTIS0sT2j4rML1ZHB9LPOk9IqEE6yBFMXsAnD//nsXyLD
ziX4u66GYJNIHTh7BL3JSxUuPkIbuEcKPmwGW8tAW7CTNv0PZ3/stf9WUTSbGUcj5FYwTn15rlI/
rctG7ikea0LQ8TP6Ba0Prz0H+R12tER4U0Jkj9MlRSgigMcHvUYHPthUWgJKnG5RsqIeSkGBIJvU
PpAQKRy+tRp+07CeD0zJWCDqRJlSnBX/KepPk3UOTRKLBDJm4TXyyqk0FWph2JTySHHhHygtXwnY
6UdaiuWdDOogrfNZ2UBFn9+o7BXoRFN5yIdri5j6bA2dUzY3Eqqt4nX+ITpj5TM7s27JMMchQz/7
Rf0w4EZK2eSYHjM6thRxRZXQIx/uSK+kLua8gmlS5cjbj59ZPMJnc0ZvR1ltwNmUA9RNPfpozhvK
HNHJmcvTT7RHKLhO3ficlLR2gdsZ4UxPgbqAY5pB+aJPTuNsb9KilZaODhtIrrfkjHwiuonAYHoJ
STFnuoq2yJhtnnnPpRCnDIJk20WMnEbA+Jyxac/lUZdJBP1wkXvCnAVoaToEQzAPnuEBylFt7A5p
6i8z/VKhQO6aQw6XAP0at5BsCdfkj65H/rZHKTfaVCJ6tBVq/DTERlWHbACbJuoL8IXLQLZmDAjp
lYDxqZ3Tz6A+9NjQqoLEgiYnPAiIkr80Oh5dN0T01QE2H/3mvg23EXVaZqYrjeQ8P8+PUtruY/R7
gXHtRKIuuu4dheRSqkSIuRYBtCyf9JpkSL64uUOELNFIwyGH7fqEEdWZWooD6OERJqG4XPojo/uB
FiuSnxrZZjYdSn6I1CfSgtZNwhqs0b/3JLr6mbgZpsWgX4VyO5YXliN/7N1KTXcmGYB9ddXRBXZd
t/DT/JSjZ2tTjQjawbF4cYfRW2cqu2T/arJLDjGaJ2FjwXDq72Ryx1pw2IJgp6i/U3jFDdJig+Ix
yM4tg04jUe8sEvfQgjAABfYzF8vauNIM7HZCva85owRT7GZ1AET/YSD7Y/QIPiv3JENGur+VhY68
CTvV7qve28NUWdDqYEMskel6fkGOTrdI82Ht5coZeKzT+sZZDuWNx6AjaG+eb/LcbjuTpxolLMra
OLmK5D/P70VVhWtKdP5AsVSJPzn0401ezx0fha+URO17muDHS6ARmd6DXKB7pAZLyYSYn6yQP1DK
bvO3Jyf7MVIo8hUE1yQK8lJnRBW1txzEYRUtFDp3ifY6R+6luI30dh6lbQvWAImmfRv4nFzyvcd/
ywn5ppb5PgugU8dXgxM0G2s7Dlh1OD5LV4NOZN4HO/69atauq95K6M84t51BN3lZH6MuWLUKZzjg
eN4ywWPRcB6O5vUGoo4Q3EbQMjlXb+BB9kN4bdFxSFG7VyTXpDt9JN2sgIp9iHEGprws8/E94WYM
0ikc02PfmkdlfnxCXHkeljCNGwGRXc+d0Yf1ynPAuSGaztKUrJRgA5bf9k9qgp+8WhJ6XTi61NMg
GTEAo8TouGVTAKj2BbuNXeiMvlC0xz6YxdFYzpuXP918eLGimq6yZFyr0CKngm6PLDyoNC6jJFh2
EsEkrbBvxkMb87qB7NC6zVwwi95rqx9E4gCQxGiTeJWIJ7BYfRr1tet1hICnoBndxE+3xQxXoANY
xjp+2XoZmvB2BQ6vdUI0VbtQRHVH3CQ9YObTqLm1dGGo4SYqfyjOpG/Uq9pfW9KXKkJS2qJS1SE/
xo0BRHcZtGsMMHOU8NwAdgvWzmg9lC8ZuNZaY1cssHAQZ1+cCs1lMifqywhaq/WsEkWd4Dl4zf1n
MXgY7yRxb16KepXSAfJWfnr0hkU72Zbw3nMeyNT7erpTm/u4e/eGV9nf1rm6lXLX896E+WaJcDyU
1LZG8P417o+PqHjyJXwA+Nf6LfzUUL/39LVMTVhaF2rFqAD05i/2JYfvdt94Lmd40qB0QHIidIXn
QMIMvaqZ2EUuVYOUk0FF+jMNx8Wg7YzmTfDcBgVnu9SK7RTfJf6ijT6gk2D/KZ7j2u0+o+muym8h
UP/kyYyW5J3U5roQXOiuugJuPNtJ4F5EALgLA6hBsMgzJqMLav+YSYIYgjYO4MReKR53Fi6O3Hsc
NRhDvKukqZspzvF3kTw/YSO1Z1/fVgCErR4mRXCqcZFT/GgYOKXg6b8rLAll+neViUEvTWUuwcr2
pUiXaA+ocs5j0Pzyrv5bgmdDRtDDoNopgb+BDCYfV0YiiK+Jg+L8FwZtjNvwC9UnGJbNR1vbKnOg
J9nt7rCedNG+3Rq/1BshGPw3pKexDmiPHPySD9obdnvmRHA3nIJr+iCv9WcBDvRDvFBe9Xzmi+DL
iFxSlWlbkIlDL/Xc/VIezKP0oLxwwjT2DPUE3LybbKMDU3/T7rJ9sw+P0N/naHuGCWzejvHoXYly
xKeu3Jmwb5e88/xUV/OTr5z8SggnY0XZZo/Vicg9d9jgDHghR8EdXXkLv1Kz7PbJTKABhmt/LTuj
g4PLbu1kZR55UewIxuN8V2ZDgV1/Fj2zURvOEL0tgGsCe9cH1gnplL3MBmXzkn7ql/Cz3hr7YoF6
dMkavYNmjPd5+EWn7MxDL9x1e0Zx1kt2UgDOHasNXpmNtxpdc1Vt+pWyC91kKboal9+17tgwJOBC
lj06OzB4u/qZ+bB5CN+4KhJG+g1fEFKr6Yjb4UU+92fc30ftMeSafVqwXj/TN+Ml2wh3ykt8z9Y7
89Ix3N8Pe8iaG1p28pp5fl+scttcDUt1m21A0USPMYEzkPpOootaeK3sCFk6UjPt4VCuYI7m8END
+x743CJaCrZBp+H6mDqQ+JAfOgAAHobneJtfwm12VzUHg2Q8Y5ktsdNJj565KF5bZiA0090M2uy0
6/gmcB0X86/RnSmd/QGVwUbHWPTIdOBD2+tP/jpci2/lPY4n6Jx7i68wwYKUFpZdwOGMjzC9oGjO
PY/pRUWcb8tO8mhuh0W35zo9eVtQj2tjyc+lb1XH4LKW9rvvzmwZi397F9v8ENEyuoseICSuvS0Z
eK9WPj/zT6TROf5O23d3/eVOPPi7gnJtxhcsc3562altYIHNGhJU8goQdsH/X4DCfGr20iJbkDay
fod4uI936b2K/6o64deggqteCXB8at9kDPLiijWIH2j6/R/kq8leYvJa5fwZ3rbcpuduly0LKie8
vnZD/A4oYHLxkFRAJcWTPexQktBjmVqnjNcVtORhYU5rFX3Bp/WLZ45rUj7lrnEX7WfPPSCLYqtg
utKd3o5rJ32On4eTsclegs2TvyC4xZE2CtezBgMb7Yclqgy+D8zVe3FLUut87W0CUhxp0V/elWUI
qJN1l2ca/J8DNmSdLXgLgbhynAfXCth00Z51HKzPgD1hMhyTB7yVB8z3j8a9f07u+lV/88/Vc+1M
L9MmuEvBbSrPzc48ae/pOnrwuG0D2MRn/1wfgrtuaeFOI/qRHWNNvUZrtHkvFzrii4D61skvTBaz
2EFOW2LAONO75287fF23ljwWO/pVnRBr3Gvr9KA8W2Qz74KlfjJP+a28IRsx8Mc/15e+d8cbtSYV
6/Se34ilWZdXAWIUINC1siZ99t2Y93JHamysa5QZST3/Bd9S/dAO8l1/iti+3vlHrTr3p8gOGznh
1Y6HPuc9guPZ2MPs/aNDW15oWYMyQnRRHMNrtsPcBsnfeyh25d4k4lV1vBeNRADuJbjexrHe+BMn
LlJ/EI6R7ELZomREmEo7Ob2YH9Ix2Y0vebDQX4a37Bgcq6f4sX/EvSm+M8wiixd3GE0NZs8RyEw+
Dojm9Km+SPfiA8qW7BMN8fSZPIHOOA1b+QU9JehJFKQgatgcQr4nkxABLSk4jNaG7yn/Ei30vzaH
X5zTQD0txLloGynwRtsyHVDa4Dax7I0I814Cy5G92aem3KCycwRhnMquIKLmgHhPs86EHtDdS080
IF3jQJdr0Z/EO2AbHZ3IZjUZCyo8WXBQlFaW00/LfqFO8H+XQ0Z1cOkxQiCQgrKRufgaNChxcHN5
Dig0UEPa4nP8keWst9TL8z9k8Fw+lycZriv7kLjhO0tP0K8f2KXKh+Ft+oze4BxspuN0hOtpUVx7
lDG2VTpMQuiAt48itAI8xyIQRtj5tvkBBdQwXAVLOWdLXhvYuA1/Nn1CGzsxUcc6mbW8EtlJgNZk
e3taZQ0OXbQTG/rIz+mmW7HuC+iYQCindnaEjQpgWgSwZhufgK+5DxF563Yz2dpn8MYQn3Yj15Pv
U70JTzTy5SXd3XrjX8Cccbfi/fyuABx5JuUwOEV3hVvvw5X0HB80x1zPtNBxl+JUXHM/sBNGUCeM
9+aZYGMasTveASCmV0jA0Ut7GZzsHpEId7V6q7lwBURW6R5bo90u1DsouJvsobhLXdA962YHnGLD
idtwzMfwZj7qp9Apt/EWDzB0lfpWXjiXDOBf8mtd2sK9v/ceoQmjh1IjGxZzyRGPjBxcpCMVHBHG
yJAXlJQ5py+7vpivzbt6gjOMR2fYBahPHemQbpSzZCwI9QtDV2zcOYnRcjBnc+l4eniWo53/QUou
0yePRetzlOyusmnfLwZc0x0Zl7DWzWeacMm1YHqDAUX61B/8DShVVC7pq/bZ0UW3qzOXl5tRPioc
5FmhGRKeSL1a6rv5Im6rZ8ZCnE74EXkKmnedhWCHnMmn2QBPobAb9Hwv/l458wc3T9DnWVZDW9pO
T9oTGGEdX5QJpskddJvXBlNBVqERcwRQ09LsNK3fkcgZPCVzXxDVlJ2g9oDFvvDv0ufsMH3qd/ri
pOy6XbrRMRb9/uiAxGiCRA5psEAdSNSPCkzUTpUFDy6poxFi5BDpH4pt/KUckJBt0KfAhiuiWhY3
JpKjetmRmIFkiIEXM6LCHUcK5tnymX5imW5304WMC711tJKhmt13K58LQVfBY3xK/K3NEdHDNXdN
XpTX8b19pxFh4Lp9Fu+jC9Z9v1iYy+yA2g/oDQ29z+o2PtQP6jtai2t/pzyVjzzfGZ5hJ0Fe7v0m
kPwaeWe5KXwhBgQPxYElZU3YAIGg2mv7nuQOEA8aD/rV4iGoltMvUMeMLh7qnfWgH4wX79zv6m12
GpbibtzByj+F96pmdy/5p7b3z93a3MN5yVdk+EobhpTTh+caCrJI2xeY/+CcAr9tEzDK4SABT+Cz
RsxLQlU56V10wHBBJRxt/kfZeS03rmxb9osQAUO4V3jQUxTlXhhSSQVDWMIR+Po7UDeiu0pbLUUf
s8+pkgGYSGSunGsa5VchY1ZoC3jzE4HzS6b0ZHnCm37BGRYapJ3hPgD1ZD67w6EnhA1WCQm4dovt
OBM0h7FHGLFVvMA+Ld/IUyXI+5q6me6Kd9+fJpS5s/afvpOOpSo6OXwG/vi//YWea+1QS1cNGKpj
p0jwrBA1eEXnXRXBCZWnXRMRBBHpaByLaVkx9i2011G7hNCiXHVQXelSHA1O5nM3MpHTQBGMPX4A
EeAfR/m5+VJcTzrJ0RciMzpTOoAxDmcfTwnS7X5gAUlfYN209WQNLe/M1v78aYxMHC5FDWZb5w7l
eYx4/QwsCeXC0XS3Ul4NBPuTY2R2ZW6FyQeHVCrsBH9owX/RzoQao8jwiE1FUeRPvBRBOgvXErcz
1CUz2l8JJ+H20pQ/YO1fAdQQcDQDH0b8Rv5wLv56dMoVk1m5hlMBTHqr8qBlvxvVYdfLszbodINw
ZOjP38+Xr6g/M+vn/1z0U6cWkWJiEAcEBfBIglpmnhLxRcDsIY/Iur/4F+oLmLpXVbXHaSWmnAGm
e0IG/egnXcAf/synmTs/YcZXNQzcTj6dgqPbNNZS1OCNYW4AHkG8RZzbxA4xP2lGYmK43QIiwLyH
67AMmtRphMHRYzykO+IPoGDUJxSdoDnYbydk9BV2meWB0SnLuMZdYd9qt3CgSUxfZsaRxh6MXK3X
53H60zySVOaU/kPb4YsG9WzwqeGgCzcCk2Ve17+eaTZc9WtPF4uZg0z8AI/LkD5QIg3VEqD5//9Z
KsiPeJizSpbH+u/FzuZFVMpe4GLnfS1tAIHzfrFCdUXmFHblp3NWrsbiWWlOGunSs7BhAMzTQEfU
dnC/v5k/n+zz40T1JyowYXEP/tO6/+uTawpsxIQrUpBy+KrDzEBmQZQlPdCR9bLS85XcUUBWHc8y
DiXjOQ8n6nTzPEcVzKnjHEs6w+0HX9JSNmRwmvFy888LDVLx7afb/eIVJ1HXXOgsNcZs9Pzv2EWD
RCRmIxTb7Eyk5AANnqB4kJQLPmmRt0gqbydf3plierGZJVrXNCfJLnMzWCJydgkijMoggxTaPspJ
4Vmc1PKNPf96I3+CBu/3g/sVu2CBE7WhzdoV6AWf3pUr5NZRvfKkbxfWiUi8EzhsVIX6AAtyIENP
1DtILulSMl7OFGVii9U5lUNLcGp3SGAtzv0AkiqHG9R+rLbL26mUTXeRoQjj1dDpg0wmrr0lx1Pl
ne7qzDC5ZKKnNvBe4htyJc75ybibqYBZ2a6vuKvW1UEjAPkcPZTn2mOeCxh4TtVDf1OfUBJpN1h5
iCxfiqtyxMgpyFP9ae7/aLQIkGNaEIIevx+nr2hqeIsbULNwcBJZV/99qkJsJqNQ1SBrBgsDJE5W
jwJgnueIKLAfNxMq7yuLBb217y/9xWIOk1LVZi0Z4vnP3LCrSWxU2vbFtiB7FvcIrK7FEfDaQN57
KFMgnR8+659N6NMLB36o0zHXZ3X0571yaPKqJR0v34pCuVJwMRhMyC7oIXv07fTElI7LNy1NuLPb
FwVGq5eVJJ86hE2SFh3qSXW6pHOj5kBfEbWK7EExLBJzN3V49jFwE6hWNUBz+5if2vfD9VV3lnhj
kU0W+aauf167Crlq82ta51sDCSSRS5dggZYxQSpv3/5kmqCy4HNg/XKtHB2p2NlGAhLROBMCHGOy
x+I3RwNMpAf+MDm9aKfjfEbsOMhqrgErdAgGQj3UUNM2ERV/t7/291H5w2P/qmKZY5plnJRn0+E/
vOa/lr0+u11i9dr8YS8UUxzi3YBvfUZZBSdRgrnM8kbb0SahFaYdPAtWYYUsrQ6OvxKDxkanuW/z
/ej+P+5K10Ws0RVkHZ+6+D067EoYi3zbj2nQC5upBHeXbrRCKOr11JFYUC+YN8xNE52IkVEwSAmX
ZwEgTE6zHgMslvff35Q+733/mbCQxGC+Kzq71adFrDrXfR51l2IrihsswCCVzB3gWD/NbMTaTLEV
m8I/6ryCvMXrB0tXSWW0FujbiQCZ8gBqre1LCXQW56SOKL+5B7u4oqIQp+AykW9Sclzi27Q6XYrt
i0Fm2twazITMnyliQ7uprh9ad/G7svCr+NDECy/XTj2d4prO30J/F4chJD1ZTR8WBNn0tNJon6dQ
sosbfHwshwqoMPCWcBqDOX6+2XBBp9KfW17oGM5VTld205dAG8XvmTtt0qeL65eZsjm/RWqLprc8
EGj/wyP/ovDAn4/5Z7CfYff8qfCQUH5r1VXNt2MGz2uROSoYCt3qnG14qoclriHfP84/ur3/PM45
83pe72aBx79r7a1dyF3csP7UKBfFJMLg33QFjLLOkBmFgYJj+IijE+WIhHES3VmVDo9YYWkm/0Q/
/Grx5djArFJk6sk/7J2/XkL1IiiCZA75XK+f6fvzuNpiSQeYZqA2fNzSHz77n7X1P5+d8xaTmBdM
/VzsZLncxqPOW3/luV4nTpGkLZV87pK2fArpamYvSRIv1YKQNr30LvVLrb1P2oIsdzZJapsK1nSS
zPlz+BVVp+8fDn7MX7xs5iwwwXIcSxlzPmn9NSSDmI+YgbPszypTc26tjukmTzZRc8q0D6VXnmZi
i5kBDpGacEH8PPASyLV9VT4uhTur0zU4uE3aU3K/wmWT42qbox6dreXq1HCpdObFjsPzpmjNmfRW
Q7qMS3DF62GkkIgBganU2wnu4scF06EzHFqoM1Yv/RpVE2uImY7Tu0P9y9C1tZBXiDPyaJPSXqzV
J7QpoMN32YjqUl9FGqGJhmSVYnwn02ocnTR1hpgm9xyrrPYrI3rKx9cWG+KG9Kh6VwCp8aMXHMMW
NlJJYXiXIHVMhxQP5FtFAEDG3/ElpN6i+UCybOVq/WOWBvrkAWrp+sxLsPBRwCJKLpCNYrSVD6F5
PdJXLZEs1Utp+E3HckHE0YW4OzvHoBxv4dwF8xZKFxu+8YVTP5WU2LOp7um3tPiv0pvbqaOXtx40
Cvp96D6n2dXyKN/CKh9QiIZ4KDYC2Ym4t6G9G3BTpJDO4Xyp2M2Q1oIDAJ14+uK37NBAsY76BaRf
9RChegRmylTEzS8C3z8XZrJxC/rhskyuGNyozZsZQTC2bw05uBHcAsryeKmB9+AoOOgQD6Q9i5t8
4bcmeMI2r/Gl8sS4XHEi9gEZnEvLjkbrvFzIHrEGK8A9bBe45a5fYLf3XkbV0lAhbpgaXn0HlZfx
ijtBk2XHqGNzzA6iNgV4ungDUlyTT2IiApeM2b0Bg6ZxrarwDAbUrjHao6InhZMgyiuFaFNe3xdA
PqOJqHfxPvM6BamiQB0TP2YXGJPBnVlQkY7jY+K0WPhIVeHN5CiQDddMYrt9ZdXXEyTfuE4WjGSt
bkYFz0PwwNstcaLe7zla6sI7xhu8lmN9kCKiKa7+GUIrnKMW9KPdEMK1J893JWcnEDd8o/6QRUCE
MWSQJoDP62Zmm+R69GvEGGQoJuSo2KCxCmbdaWo1xxT6QIonh3CA8IzRIHaZFGr7HEPB+co3f/au
vMAnURA5SXEET8ymElN07LHPIIrRrqtaFxcW+KSY73bPSvKgwzNC1QMUv2EXL0ppWZLwm+eHhG2S
bU6Kl7O/YwrZH73TlG8LEaCNSDh9v2hey2Z12zTtseo3uPnErTMn+OmOcKMhR/U/i81iqHx9En/k
12SmW9tTwuYiZG6hF9tU/D2q/WtmSPeLosV+3mDGCp5I0rxSZX51a97kvN5jfxb00mIl1sNrn+Q4
J7AUZiS78WsQGEHb0PG5+341/OpsqpLIBKgkgTNw6vt3MYzrTr0M+SLfKkf6qR1OkgzUy/SU0c5s
oTEjhJDsNPHEwp7uapgEMyt6VkqK+Cu3M5eAkf9pE5G+gO5UUSYWSxExd8dW99+7GlK5nSb5RpFm
nDT1eazyo8atICtBYRQnBw17oBm4qCkjf67Av7z8bPy6IB2GBVb5tEMUrVAbSQ9VWG98GHA6vMHh
I29vdnx+hv4EatLkm1s50CP5aXf66pOzeXJuwRFghgz+/eSpJFRDbHYZEVDu9C4ckcKauWewEkhu
dfUH1H2JpxjesHC0xCHgb/pNKwAHHpFGHOrrxioVOF/01nChcirDxY2R90NR5gAN8u0wJP9+Bhlz
wfxpw1dniyj2Uw2x3ufy6rYoLzwsIdtenxLM5GmVHQaWEis7Nh8dfMVnoZ318USN8k9IXTA42ned
EzVkCiKdjuWJLujiRJIhdJycvZA+uGAXiSfrbnJxF6rDf26rxsO7udtPWMN08JMseh2g++c78OcF
KwhWP7DsXhbryz0WInNPAz4DPSbNwnKy20uFs3gEfFjoGMLapeiYszEAPJGUYHc33tAq1CYnqt3i
cIZhQCCe8Jz/dCxV54f3n6Ga2cMzBIZH9aeHeyuoQ9suy7fycNfURMBEr6r+ngjYs146EtBhaZK2
hMQ8uRIsyX/JhAWjN+xc6OFQALL3wnKRQ05gD+qxixCH+KnEng+NUVe9D9QzCCWV2QdX99QBzONj
qjPgLdpOW2OikaUA77c4oVHzDrRu2tNEI9UocG3BPPOGYLRB2Z8tL2ICn+jQzA3TpPez6+gqbenl
qRRbvDZW3o1W0VZBDfkmTTDcpI2CJ+oN3ZMadIsmmOLivhFkhNWaUykfNftNwzcIIjueycEKMVpd
Z6v2qIvDSh6ylWR0wQKj3Zq5G4vIIjiEoJ6a5VUjLqlnelcKFNCCkvWyvGqKl14OZ7iQ5WXeZoxU
DgUlWhakukbYMOhlixVq6iaaZmP6WhRHPA0J0yyIEGSjxTrNzq8kEsPsFW7JrrsQgNR/TOIG48YS
9qsw4GbxPqYP7PxkUVdqdEiBZvqBTB/j+aqX22ES9mSdLKfut6ozIYsGutbkD+nprL90VwC7eXMz
+3AW2qbC5XVASTAW44Z9rmvpoCBZbmYqcMx7ESchRXmHTqkp7/LmBY/jDsThlhL0Vn+w4rTs2cj9
jqQ1iCiPb5wKi4BaZJY0si+j0FIzza7k53Y8zVt3VdHnQaAAkyCO4I5BIQTmRK9rlrk7a6Nmlrya
F7RlN4Uh7eizLkDtUMrV44Vgkv4u1uNgUWz4Or6HJ2ZVQuRqRQT5jbwpTAXh3dL8iPsXsRlhx6GA
q1QLqzj8YwZ3NsyeGy5lJm5G49lcIKyIfQSinqFUnpls5kPefPRp63NwXfG1urEXVJk6jjfmXhAw
WlCGIEOUUUe9ztP/MNjvZ8kSogKWX3EwMOV4Ec1De+Gpw21E2FWSljsgysMwbuxPHJ47Us67QiPa
Y6OTlQlwf41RRU06hXtNX1c0YH97UZl5M620qeOHvmu9MYBx8v0a+dV7r3L+MnCs4NX/jICpWqe1
VV9n2/O0YTOZz5+QpmtzbuX/sIF8uXepwBpYOJFuJOvqvxvIJBfXkiMXmgiQ2ditIFnk2VKcANnR
+aGPjQ4jUZ6N8GykP2lhv0COVXXWqWM/yt5lzIfRv05WVakiNuC13arV4Tz5iYon814wfwiO+uI8
//dVPvsEpGo+FTSHMsCSg9ShlGw3Sf1Skb1CLSb+FMf05bPDlwhCujrvy5/R8G5QG3i42ZYuDJAy
NToHCKCpRvuhs/bVhTQRwEDGBEkkduvfwTOjZph6lQvxsrEEF9HLpB3kesdr/v1s/MIYmPH760qf
pojUp6aE2IvpeFli4TWAchmcXEYhnKUWlU/Vk/a+SHQxZVYGQwRqqiK/ZMT1ciJP1HyVmj9GcH5V
Rvx9U5/w6XzCyTDWq2x7g6xV7dLGP3cb5YpR4Xp6NXRvhl2/H4efBnz++l+zVdDMJh815hFVtZ69
EPUnVD7HMk4F31/oCwzmn/H+NIUEDOxyVWG8Meh14tg5xwGM+bnDo8ebc3M8d973F/wK5OSKQBuY
GMzVxqf6+ZxHt2FMM15EVgHatNds5MDpS0SwTKuCbh+cZB5q111sCb87WbJ76EQcDtGl9obq/HA7
84T6XPdgesmSRCgJHr6f1gWhPXfxwjQv21ltl6InwQFR0CKYBve4NXOspkNiRH4t0uTELRZ3fmFY
0qj5/jbIKf3+Pj4ruOImFa4LPaG4hs+0Hg6j6EL9UD2DRYSgP8fcxx/Z6Xy1S1Rrv2dKIeoNqBqn
y53Ouef3+BA/3WZ67135kL8uDjc2TnAIBzIISZCUlu/VwsmeslB1OBW7mtu452W2M/bGzBd9SN/z
pWwnq2jVbbvToNHK3saJ35B7TaBEVDjlXUGi6BJwY0QGgd2SNVMv38fCOYNcQm6J3UH2IT8LT/kd
4qgpRglqI2aNF3aSBbERiMq9cFulsME7YiOcWNyWEHsmN8oCg/uGtHhZp5N3awITvl7jifLhWhe+
5nOi7fWgGr0eVibq2PczyqLIja2bREfKEoP46kzDag5V4AwfWeVj/Tixhz4LDgWDLTpdmLlEQu8W
q9ZW7ZK/NR3jTvBqF7TGhpPiw0AmdEm1xmVFHI6yy5JZRjc96bv8YVhm4UgUswwi92vxAHU2e6ed
d9RXCE92mddseA4EZDm6d11rvurBnCJ3cRwcehyvlNLR/eLXQCCGcwsuh4sLwSws4cqivLJvHiCJ
byz7cEfJ705O5+Kub0nQQAkc9swn4Vd+F9up8wK6YSVBs01W6koprPYx9RSn2xZe7uoBfEU/3UkB
TMwVLl7rKWw23ea6g98ZoKR4hnYpBc0HIfKF1RP4qVvmtggWOzhPrmkTW4SPoosExdon4R4fRJuU
rxDSCf8GOrDmP8PCc6Ql8JsYwrsziaBvYaremIUUd7tyqUNAhq3qCXbjCJvoPgK820C8it5Lfhlh
RgYluKMhf+YYOEdQ4MXg1IWNdBi6VssdFQ5Ufs25Brl/JjCqX+nbenP2NS5SMwI3+9f+jahLFzll
mB3bXcJ930tWtZtW+WYKpoDgAbqosCISGIjwAbH1H9bXB2OH/vNBezr/mpZ8XLdeX/bxVjngqiQf
KajLZXmAfIpQhdFBKI1tfwTVtH07k2dFklNIdK8ruPWpOV0BXoKLe3MyO9sQSWkt4JtD6LZUH1s3
z4CPe7vvw/Re9fqw8EQCAiavCOmMOauH3ZzbZoFbWOU2cTUn8Y1Q36J5cUVHt7Ww9NE5B8LolDf/
eibs2mqeATLjR6iqZQbqbGE/v7sKLrG3pCreSK/vX/FUg8LJJGt+mXf0QmheDh/dcwELV96Lx+FX
9lu5E/fEgbgi6W3SQTl0T+lvjSbcaBl7ErPux4sncRvZQxFcPsgCNl+N4/AkbYtHBO/S6KjUwixC
2FjjsPma4i2fOCnscX1VNwHI2YV4Helwgyw+L+hJYMDhX7zLCWANsXDpehG5s/tDSw6Fl3LQ+JUT
k5o7smOGsgNaAzRwWTeQ2siJbl1N8xNtl2UPEiccjlzQQWHUpHA0Y14zvW+CSw5dvXUmcjFkZIVb
ffKFfl1roTat5WG/GB/Q8SW4cUOZy8eHXHGjzsJ9Oz1MsseuEj3VqBNwmIAe89zs8V2t972PZiZ6
okUE2gYs0QNJ4u6HGmUBf88aDqCDUFik5++X/T/V9X93H3WOQlYw2vq8GWYaYBuElMtWh2R3tYq1
tkRg4Y2b8dTgMs1JGs+B52qlb6RDsjYP51251jfQv0hXM5hBugsv1SFfzG3tq60+lE7szhFgUOg0
twzGJXkOgeiPy4H/jTfG1nwuDlDphPfL2/cfRZprwO8+ivKpZBlMtVdHPgrmuknjaRBno+QAD2M+
J8+ScG2Ws4PVoU6bWSLp1BFm+kOh+pXVBFX+/x3Qz5VqYUyyWnAXc2unu3Gkv06+hEP0VYGDhpQs
QwDbZr7Ifj6cw/m0yrauo1SbeHUi3iBxgQCLlJcfhufLGvKvG/tU2F6I4KwJr7ps5/rZ9M02vCX0
mklhHF8Q+UIJomvzQ3H3ZRXJUUckGgB/C+3TYEyjEEXlxGBQZkEs4oSFZQoT/McL/clL+8/DB5JU
DHK9San/VK9Ki0EZcWG7bCundoeldkjvERm/XlblwVxVz5KDVuZ+ulfWyiOLzlt8BBzAtN2XQ9VP
t0lYPv3aJ74WVkHnzDt06dU7Y3VeyQFOzXvinb2LB4rvs+Ytz3f5LjkWJ/Et2zQ/BcN9dYDjM8wW
0aBgUAT+ncXkBOhSZWJ4rLR+cX5V1F+t8KqKnFjDMn6sykNprJHIJWcMPcwzx9cdnVHFNYfXFtb+
93PmK66Iil2KRo6SAdlQ/dSrpY957uMGQ8m4wnq4QLKtGZaKYEWpUye/nF1lZlLcoLWmdzr4uBJl
6xqdBC5HAhE5yd01d4oYjIh3UYU6W5Js1MsqDL3S6SvTBpJyawwXZWgoSv9T1uuXlT7DCGkA220w
hk9ni2xqpamRybgsZSy08cTaSK09sAaZmFV/1Pkj6I0x2LUe6NJytg6KshcN/uh0/ik5m8jVL1Yn
CGOwsYiBJafj0xFu0swqqme/RwRxqWIPuCsOeCQ4zW8ZDyOyNTOKf9eAjgMDkP+ThKNqkWIGLfcM
F+MJa+uGfZYyg7mMkowQhfK9LpNAJ928uDo11V7IP1TBQ0J3k9f8qnT0NGLNqNcELx8cfk9DSFW0
weWyhgxRISEl4xMeFhRgxFJsiQc9vHjpRtzmbrrjFbm+FW/Zo/hOsw5SgoQ0gFOgaJslamhbfm9m
WxUbPBC+kAnz/V0xMc/cmXxfjEH9TIXvcHAZnn39JNMtw2UG9fw7JixUOJqj4xuL/g+v2kc8X+ih
sEcLhUPfjl/ZizYBlxUsCVeqvevMx3TybE6XWrT27aBvq8fFfeUSzDlYyQdFk7YfnlWil7vXHhxP
cogbEb3FxVMlZqKlbIngOu/kxsZtqCeqFQ/DS+zGIjjtXETUiw912hm3lVr4OGxXWYCztJF7SuFc
IgdlSposQS0rcqv45XbCOlMGZrJCwCiSEVb7sN87lNloHH6MmJ53rs+LGw6hChE8RPuxyv27Jgxd
PVwbBb+7BR266l6qN3K3lpOgX+yq8a47L/tpd+EE0arHJPthCf+yCQYjAPINnvUy3vX/Xvwsinrc
xeQpTmSjKoiQdkJ7j2eYlXR3LQYRBiKrskE1Ne1SLLOE8EJiLuIv2a3U5eX6VF2ONOAFQnU75Tcu
ULDF658adV+cXQmkZ6WazVQJX/x0hmb5aNNWg518iTZypZNT1JM3aOCqSlWCAw02L0A4LPr5rl1w
/CC3V07frguyxkhDMdvErS+CW0aDU8Bskkg3Hz/G9vcPq+kXUAcnfFLC8UnBBu7zXTZtahZmc0YS
RvZ0zDQxat4c/A6QySoZmlv0e1JCyWWcLQJpClKJjQeDRKLYwMhXpGCZbX3DouEgdiZKhrevn42R
z8dp6jCMBu4W/Hjct9Jxko4/3PwX1RWewtLsX8e/sNL6dxqMpHjmYzzRWe+gKdRY+zrJXSScwUjY
pHLfk6DoQByFLXrD0yObvGSin4+wGucHQ7vroVWqybQyNIrbFMGatp9pUD/c5X+LHJpsqBpYY6Fy
yp9jVaWiURZTW8Na7CRLHQDkkAhmIHXyYrAXEQ76yFtyd0B3dD2Hc7gPTEsCMsrbzVUjTC76PXAM
ig16HrL0w3a6mNf4f99j0tnJOcOmFMWFpHx6j6PzqOAWAN9IgTOnk3hOj6bS5wSf03W8kBFI9wYh
tJrbVMjA9Pi6jGk4CKKtG9MDNdR0vbpzWGbT3cc1/jpY4y0ECMXQPAw0KQQPrSbjSgus+MjQxWRT
xhyTOSlh3Fv8Fny8dl15cWPGU3wiyi/Q5FTqbNcNqpLck4+FM9Cki6uUjsb3j+Z/Mdq/Pj1VMUGh
umRIkozsBJ/Cf2cQzMLeyLp4OHVL5Hv2eJB9c6ctZb8IpfDmje7tcVxKITm0HBsuj5qvHbASWHIk
2XYrYu6W0bbcIGh9bPhTtteWuUt0We3ndyjsdgBU96rzUITgIb65kggRFsLF2/AorJUjidEgKdrL
1VdcZT/tK0dYFy4kDC9bRjthbfi1eyHTWr4T7psA3uua86aPHjUo1p3f+aZDiKNHjpBfbWxwK799
UneEZa9Bi8J014flAX7mtEZCtRnC9iSvxkDfj0vVUwPAkU1D/pPV+uKqXMl2uUExDeiyIPEYrCaM
NnRxugdiJneiS+vPmrxx2YaRa3o3T/HKTeoZjrqTKGwL9mYVuOG6Mkhaz0LD71em13vlm4o2vFov
fI+APqCddB0Tr1WsE9fYC5YYnsPLi+wr+/Lx8havh6Wxie3zGoIOD+Etca/BZW0clY1gQZNBuugj
7D1Fa/nIYrIWdteVuo3vR39hOvrO5Jf3gbinnkIfjNbMNUJ5X/A35h2wEeL4QAiqNYjJI3I0z9yK
AA5qiJmQLy+RYB0goWyQx4e0rgjU1t7P6JL5CcXGuGKJdSOACwYMPophP+bXaKFCh1tyjLAB5EIs
tbwGlPdo5udxirbz9/UrxV9/wOZ5m7b6SUMUr3vakgfzKO/bR50kjk0bCNvhtxDgvs+AUWN5Ye53
HjZCYf0KpWVdhB7ZCn7kApg4wl3+caU/eORn1bt+iS/yoQ7NTb6OPd0FCAzukoPi1Xa19lDBgr1F
PpbvFkiTrWyjcELwr6NqzzeXU4XOca+tQfCWC190q5CWNKibueoQajKjH6VVecI5+a5Y4azjU9M7
gm9vhWUfnN/Vu/O9GEbrKJSWeUiGpfvxS11Oy97VAobaHZ3i1PqGDfmLSMh4dfEIX3XAjb0yRHfl
m9vKqzf68kq6ePYokWUvr/Pd8Kh5dTDYl13r62ET6CG0p80QnO8Evq+1sJ5ZIzYNMKALcPQ7XRzB
ixwR8d7VPa8FxlxbgxoF1+DqnkTrdqLQWsXL8iiuosuMv921QeIyJMvOP687j95oqNjmtg90G4MK
68J91Q4Duiei1tNBEdC9r7D7WdFK8uDIrhZe/KGgOR8C3j0v8nIHytoKK/tlhxA/P1yWg3fzt+DP
nujgFM8FSI2yfxNG4OIbuipse3Kvq3bVeXEQecPbCdyF/FLV/SX5kxt7uGetcjI/Ow+uo3P2lGWx
KTbpcnRcv3Ilv9zAzPMIFuVHMpwAcsLje1e3gZs2V2LgEXBsiF3wGoaE3E6sBpSAFNMgPtBl90FC
NzcXrfJa8LDMcrITyt/bHtUvGZrb4WBsofNtdW5Jfp62RB+4W5xNw3gzV9/DUj866VraN0H1ANPT
BmJa68d0nW3gq6xZ80PhQUaOqrrmgczX8OJLfrEiIsZK5oXNrwNhXa90ZwgIYHA54/KcVj1h7xrT
dPDwx1m2oHGTrfuWgkUBppHz4/VwYVnimLe82FZmbZlG/KbClb1qNflERoRMnlUBfFl7l+PN15fQ
QplaAm9vskvDFDN5aVmxyuBpF46Prd/akE9c3naku9UpdwxXX5NnO4Pep/MdRTbQt2yJT2bI2h0u
AhmfBHWnbTE9ZMy6lezIQbaRfWMjhVfblmyYkkGxufqyU66Jeg0lt39MuIWGhSTak5DGoxVXl+1i
abKOFD4y94AJEjQBfMO16aX7LhjXNz/7CfX5rEv4s7mZFJ5QmuGw/KcCHVtOyv2YyKfbLnntHtJn
SD4VZwQ6+mCYdJKsl83tacPSMgGtAxI7+h3MBUuw7xK/t/Znz2Kg2fzPZAharsXC1PhVa7dHpMkf
l5fIiqx99thb5FPeecXuDUb+ZKVOaIQf1cpvLXeN0JyfXC5hkji/2dh/Hxgzl26W9bhuHyrr9bZd
ipZ9OPanY2z9jnZHLJBtxbo6yQOEB+sQRIhred9E0TryOlvwH/vSxr+J9NeGDGBA/MXH4C+Wwv2A
He4FGz87PxYvxSn+YTw/VcqMJj36BY6UqqJiZfy5F5UIdXU7D1fppHdWGVTIpWFHYZZ7oMv6A+Dy
Bxn6tyzhWogwCAaFWPbfRCex5UhQGdIpXufWTn5t7DfRtO+7F/XRd4k/NZzhPn++Wpf98tVmdDIM
Nd6/r43+N4/wPzcxZ0GYkiwRJvgJvrouhMt0rmHMQcz6VZXWU8Gaklkvb411f4+/6gcvaU1HyLkr
fc/TrSfaT7o1uA5dGzwtLVYrK4zt+5AgUzJOLKBZnM+c9eA9N2t7i0OwtW1fX4NhFcTWdv14u/u1
hv3l4arFF+xl8P7+tKrC3nlqafU9vDvwsF3a7NZ22YTbU+0FwerqXf7cV249yb4QBIJzBFjlRw33
++H4083/bjQ+HTkXUSxoXcVojD40ws3TZsS3yZKgxTVOPbsZwZh7wIf0TXmD/fR8x3E+/JWv8e11
K2upPnT36ehoHme/LQFRe7h08JuD5TFyfv8E7Pw5e//3Xs05vRCOn6HMJ5K/GuWTovTTeDHnJ/eU
bDcbNRhP4cf9uqrtZ3t5OgYDY/vDfPkTifefi2LHKGL9z4nsD9j010XF6mY2ySBJJ+NF+RUFxfCQ
sDeVy1T11XKJgaOF0i8Ea8mL3fnmacOKAN9u3W/LYzI5pXbQcVihvxuvAcRE9uS8naPMosqlV/v9
w/ysNP/fdxl7Vl7nWYlofCr7q769LAhnkE5z42ljWps3JnS/mlGbhcWjY+1qnOeCicjSJztHFi+a
72AZduxff+j9Iyr99wj2527kOeYJCRyAymf9WCK2hZ62lXx6kHb9U86qTFF1391598mBam73wsuF
h9DoOxtv5wnu3U7/RR/2V0HH9KW5q60XrHhEinQO4JOTzqZOylPvTL+Mw9PuPlmWdug11lv3Klgv
+pNpIai8p49CV4eZO76+UKvO9szxO53oF61aeaZhLeysCyRLeuM0gzOG3R8hOMqbfl95YQjhHh86
WnGX1f28DZwHKxwXs4XGxAtAA/R4cT0KeQI/9glWN3wI2b2nl/shnhLWs46fTXf3d4JEOpwNs/0R
S6J79VHiJTI93iVMeXY8hsr1HzHboJHcW88NPs+2YeINQ9MVJjGbh/tMEoznylZzPGG0YdkCsSD2
vH4k+/XodU7BcrLtwi3MGWsrr7eYbfBAF+sbWAufJ8RXZHvqX7bu43WkvHDXBd94souX2LKb/fJy
j7vLNtWsLROhtOxhd6IT6G+lzXm13I6JNVdIy+LFDk79XfL8SlH3+9j7v4vNMWptbgnnGChOrR1c
rNXN2xwOiUNeug/lH8CVGJLUChzDDmx7eX6y7UNnOU/ycoVHg70qNvQW/WW32w7rpeKeWCN/d4+R
c8y9ZXpgI7S2N9da05pmQ2AIaF8xAKchXHLFzLUXb+Lq93kbOdqWVIVfDRMduy4Zd+2nB0yaUmYy
uVr9YL/nqf1wYBmSH+ff8D+cnVlzqlq0tn8RVYBIczvpQcQ+6o2lSRR7ARXx138PORcny50vqTp7
V+12ZaEwmXOMd7zN8IALxcAOguD/8M6pbXIAOD1RWhkv71x+kSwVRZoyhsHBpm1iTJYgkxRhuM9F
yGJKwswZaA7eLvfcNqdsk8NhLT529nPW+mMDeJ2Ifb1yzXARBBHsg+3q3x3yrhzK7QWEflz1aQSp
XaqqLz2F/ME02L5EVdAnuC+6EV2za976P27Fl3b3da8Eb5CBTRG5acYL8F4+pW2lZoY8PnQ0SuIs
GXG8IvvU7P3g/LQz/AHl4H51911oxHqE4/keFkExk5e6neY+w1CiNLI6bnLgQ0XoD+bLNOKNt1kx
vMyy2TO8NXN5iNoAjeI4eLbd4gNudmU/afE24rTzjACIcXcN7uHjCvTxWG15BiCSjHxz4Uln5+jr
DUTDy49dFi85Fn4YKnzcP3YOv0+RYoRjw1VAZ7MJLctejGAhfCJZgRrhl3TTK+jObkqDHHmL0CMm
6ZCe/QcTj8ae6nKBYpDbWzgECMnqT+tt53yiKFOdSKGYzqgT3beNL3XJphhu3HsruLzBoW6tHitD
89umtwisxOTVmkGlp8qs0HTPbfc4YnuoP06E2XtWVESPyaGB5regxOwLN04U7HY+Lk93gTvjKYYQ
cQ5lZzE8dJ9L2taaioq4vI6siGoKNaBzC03aP8KkCl5ZtpPT4ObUPfrvmJ3OfpM9UFtCwchiCvp3
31rXYRnvRKfkh8uRH5nvm+l2hknBIeBlp5u7YUBYTrYDICPfdBX6VUgI83pVMaMWWQT8Bpqjrc6z
EqhQF+t1McaLJevDrY3ID60Ev0yNcSUKgo1zCwjxvTXkHtbQBRmuveDcojpNzbvYpye3FY3r0TFV
V8pY6hUJtEG0Lvw+ODhhgvOcVX1IQmZfeefEZUjQ1juUkucOYjpp1L5+pdLw1R82pPYH3jyfi7gp
XeigmKThZXUdQ7bGdzXBURb0tISAM9+54wYEQE/aNdEvpnlwNdznH8Cv0m5Qyf+8QMjT+YOxFhOs
f99fc1/wy5+VPGazZGObfLRF4SVUn/bVieN5wuuUph6LjZWdpknsnPx+P2ZncxI4+8IS6SjzRiuP
01a2UzCT3E8VkaYcih6qfhuvkGZP2rgwIjzK2Jx3phWckwEmc+7RHkhdon1Gvd4BchDmhA0n6I2z
BqaG6C6H9sYJhmM4VhFP9JhKoczJcMMkiQiLgDAFGyzdJRlRdE2K2fGwH0+aVifozmY7/tOyEAAY
a+Rz9gfHA9p28dcA5WXy97X/6Q3gr7YbFcjr5K9GVHzStLs83iyzGTzwsZTu+5fg/tF6e5ywiwNi
WMzu4eIDI9Ssa5HB0D3jLUVKILIzjWl2sFj+vik29fPrE/3+iV66DVO9y+388JDHcoQBYwdfrjtG
ZGLxx977Uxf3/TIvZbxRHarntuQyRoohC2mTAxykcVAf/9UwvFI/vm4xwwnDUuFRMmJ9WaLyYyHt
a3D3sdlXD+JKbTMu3p6DPb5qPmIChlXmAHX/X/Ke1lcj+nonTa6L5b0hN4/333fjbLaqy1bm2TKS
RY30LPyLIvAivaekUI2eJ1hYBr6AO3sT4XHY2dmtoWpnO7wmreHVwUs63EXj0sES7SZauKH3ToqT
sS2VEd6dkPhSPNflzxMOjqD1JLsk5kSP2kE5vh7tXafoGSvz7rYWNj6ceIQ67HAX57w89J4jFUs6
FMKmt/FruFtA4ntfXartJgFjOy4/N6Ctq7wWtWnz4ipeDd9WXLHUGlKvbeM8IVXucLBvWOWKa3oJ
8/l5op1dq+Ua7wCyyF2FfqekMBc9iy8OtgIdEtsxjEJw9NxManjuePZ5l+G2/9TS7QPjv8UQrucI
0r1JrIhfvIGnYuFjE2NqYciEI94lwET6UTq4G28ocFvBU7Jl02X+pbnmMSy4cf18UowQ5t7hPyTV
p3kIqZkPebQheAeI75GgLyS5CAEVI2EiQw6wVcdSOzmlZs63kT6xZjqJFZanNy9n88HCb+EUmi99
4uNnLiLmlNvLaHtJbhw1qHipzAnDq97zU+d4f5OO8RE2GW/NqSs9UuPs8qk09qITNoXv5xF8w+MH
fmWcCIPNtAT3AWTFig4GG+aoNPKYD5Md6m5S4zMn9AjXF8Ksr478dFB5XO5BHWSBNLb8HVEBd699
IXKb7tdX384t+6w6mnc6Ys0WWhppTrFWv2e7uHURTBvw3ABm86yZxqBQxw+S832JEtTWpweIut3d
vGXvgZnPYTHH70JeaYPtO2o5Buww1e5isyYqNNxOj1ie4SV7FRksVLxMb2LjUX2jLsmWOCXyTTab
2aFicy0m5H4TkHJ2NvgbYvVdvVXggJiKAkQj2FW99rg+hUQ9mZp/2jkSAHI2aJnu9hJtrjwbTHPw
6kBwhukBNmgCs7mbvWgc767jSKdmwGV/TO8BCKWkW33OhBvK6mDD/+8s5tqAV+L3fVH9qTs0UXpC
k2r+MF+GnPvKuN0e+Vmmma/sxPOgRHorRYwGYtDpRHhE2NFwHfyBQL16a33tXt+v+lIgF9dNfj21
jvKYdrSy7871zukY+qi6mubraXf/7MlfxqT/uWJz5H/DD243UwFd+LrizW1DCT2FN0ilLaiiFkc2
fFfRctJB543wAQD72TvGlnjv9RQ3Wv9+y1/1Fv/5KC98p4tys7ZVm48ynQNrJUkaDno0n0ACNo5P
9uT3y33BMf/ZsL894RcWnLXL9vmz5AlTwMzT+VmU7jw9hN7qKXy/s5zRu3beDmIG+h30nd8vrvxU
CXx/0C+nhXW4ZpfDjYsDBK+g5ziUMu74REs7DP6AiPCT+OGQb5JxEAgDE8He+PcZP2ptu9dvi+e4
cG7rymbuCFm4XJs+8lAmhAee9CX0PEYPImSoyGIfvEP/ZYA4OdgTKlQCaSnWHgGD+s41HnjTqzfP
AZbcs/B8f+aCSK/Cz5CTwxMQoR1sAxgpmf0LrsNgPMnW508bE/UxbWaXVnr2ABLjBR+OZ53O3aYm
O0wsu9PtNO4Du5gjwB4zapuYw9rDWJ7SVw72aSUoogUyT5F4dzFIvtr7NaNTkRxsSjlX5I67XlNq
N797v0WNSj3jODHq+D/2h58KGguMVtVZQQaC3n9vablVT/LmfHqOsTEnAdXGnix4NH3MnxrvZqN5
XaYWzDUIgDqMlq+649sL2pLuWtlWjs9xhX+18sbpeZ6/06wnxxNy2D/qtFf7q+YdVOTGfg05t6WQ
nPjv97ptq61uLApMnmydoXpvztTVkd+zpTrFifL3l0D7YY/952Ive4+5tc6GseFiKnKX0e3EvLXE
DXuPxNNB9E9Qmbp8atjTtilcuvXcJBSHnugq7lgxD1GEFsubHOMDhrNDPt1NTssjpHicXiHSauFz
nJF2WXrQq6XHqL53SePgMJPCBfaPR/jTeJn+/oV+Ajj/+UIvO9ijDQ3jeSjVcUVci4b7+j6+DKuB
NW2/S7EVVpCMnOJum7WrT/aRwZhwhMeSeBjO+ejRe8L3lsRjuuuRsWhTwbWJNHZ//4xq8wRf1pMi
03u0Wzo2gyzef5/wwjw/29aDm04Fd0ofG9/aQnufKIzoc/xNI/LRyYl7z0pPBWVHLI4Ww8eTlPSH
7p/H7E/l+j+f5mVral8f9X274Y6ZxLMttyudDHoqFlvpPirHBLbXaex346r4a6E3a+u329C84N9e
q8y8b3f66dTcBtXeHGOAVGI/os3IJMYa49U+2Wv3v+79jwv+f+/967t8u2rK9VHk6vgQYjpz3nrb
owMkoPpUXUol5P4Rl9WbA0OtiI9TJVImSFL0FG/eB3ogp/V00eP3fl8QP00Qvj+CV2avoi4OykNl
QVB3YVh7DQ2Mrjs60EugvF3DO1Vw6V3INVhevENap8BM80Wo9bRLci6dauOeF1DYkAbSYjjbab7C
Avf3j6j89LDwZgKjR8VPDtfLw7qoz/bzah0bq05bfopDeu1dL1BBzI7U3CNsnmetv+wof3yZv130
9WFJT/1+Oig7ZQwteADRTWCp73Jxh6qffIBycPGesTQoglMMIiUjIrn60H005v7VSv4yYBdV8Med
+GkFqVDaLL0J0mXM/O+yPaEb1rcHXR5b6Rk8DH3Fu/a0afg8o9uiJYAGQmDj1pZXevnHU9B/qFkU
WmoVj0JDpyh82Tm0y87CwJBrQzGmNHyCjdLBuJqruqePbSAxhtjA3njGRkAGFr3k3geuASw8eziz
OooNn55bRwlPT7mJ9r7mFC79jTj5Vg9ihtAHF1ftHZNFiBcbQiednyY2yt57xmw31jnNS9uaVW8g
Zdm4/OPW/jC3x/br29d72Yoy45g9pebroa7kRG+hobt1sekMdr1FJBPiAVkCLkdGJYSRNl+7Raql
TlWMgVysrdQYUx9c4vkzD/OR2lmszukfANL/IOSv25amqgaGK1Bckd7/+/wz7XKhLbnJ4/bGOUBa
mbS3zgmeDEkCpVdNil6ZYEFu3LzDwlEWDp4ip8MSZSADKlNkLYxqhF6NrLb/qHqFRM5sAwLU5w6Y
s1E7j6IJOsDlATumkpsMJjDFiNp8XwyzUwzpF1uoHrtydu6RKHsp4iYACGhUcXB9QN1W9A1WpcwI
CUefz/bsfhzkrfCO7/LV0QgVuTo6jB0FgxrCBJwsNAt7+/YAlpYw2MPf39ahWNMnLgINzA4N5S2g
K729oa3eDOm3YUD26RG36alvkep7FNqtcXxHkCUfPXKoEkYsv79wxk9bDywOHZ4rslz5y8ft2zlx
uGTqrqrNJ6vi6UnBdJfEoJ60Z5ug1cmpnm/kLOwJW2mWPxB1MlnYDAwPTlJ4UyvGJiq0ACoJ64Th
s0180YUYOGbGhpqs54NHCohb9FauJoAhhRzs3H6WrB2Uf1B4/g9lK6guI0/42yygV+ruwcrxa7tl
ynjTVSwft1+f3IW9Bshc//E6vZr7fVWS3y/V1CHfblxVPZVdnW+U8f6AxX+gwfExA83deduxaQSz
3dbWri6qPTLhwt+fmfJDT/vPt2ye6bdL785tfA90Ln0oG4QHV7VLQNi5gZwjYvH6v1/uJ6jgn8u9
7MkqeqNcunNQbLsq+xsDpYaNGRLeh4hWgzLGxhFnwdkpunXH9Nq23CkGzCH/Ag/++trN2fHta+/J
jpWzmof7HMLfSPG7tLp1+sA3RRQ35/cv/eXN+LoRfX+8Lw2QvH1Wu8eZi7WMkE5hbzqbAbCaTBm1
bE0papAHgdJsGKfSIUUE/TCA4gHMNmtChvHDORNZ03bUsfTEPWwgHZtEocsHLsgDpbCBfNq7iFeE
/M8FZENUnpy5jxBLFKV/shxpfF3fiiY8vU3sDB4ruiPNMgYo2MjNn7CaHz5GrSe8NYCTGNAMCns3
wAepQBxe2afgPMwRfPxV3v10QOIpArGb9Gb9P8Ke4yG7XXWVzRnqjvNwsFAJHgERNDY8Ukil1eCe
IXY24B7KKdzM9GyKPG2CCC4JIv8/lmVzEvznAX37MC+n9fO62FnFnQ+j+wqpDr2KFTfVF6L119v2
0w6J/y5EN90EZWi/FGcqJuw5Wep8a4DvMCcrDvLQOfL39m6pbfws/uub/cTc4Jxusy23mESR+/vv
Qr9YdfXkXstjjDBxb0GkTsb1wnB2IzmacnJIrUE8z5dzkkJGo6eA3Ys131FIk17puHeXOWEP+utT
fKpw3aHPtu0j1NNT0N7ZA2SZDzEwOx2/crqKHW2RV7tlilGOiM69cTXkHy4M9IJNKi8cWU/WB5+o
Hb9CFmX//o4xlf7hGcKVJ0YAlzX8n1++6CE/PXatZ97Myyd1BEuazCmncSRAnVvbEzwl8eMpRDIt
sR74mjirdno7g8XX0MSYpBUQlxW7oHIlFoOp2iPG9dEBmQ7m85aHmOB9p0J7LtcU1sbGrSpneoGt
8OjM2500n2PRmDxWZ7uthVv3vIWSfXhPE23dZGRpmGDRsGcj5PLTfHBtwYwlZm4/OI2IYSGda15z
DKYYF8NySeaLdYEsvQyPQE7aUrXvsNpIBjOjudZgjKsanjRgPLyZ3N4IazCgLnn6zHQ7ZPGQG3In
C+S4SLZAkHXmXJZLXKBgDfvnkMH9yT93OodDdCQ3Y/KEpyhmGkduve0g9RW1B5Y3vjf8DwnVFglp
JNhJ+GeJvQMpK/7A3ZVZakXWoVjvh0R8VnagDYilzQNsQvn7mtCOXHULKkNBu9bB1TSEm3KNTBCf
ru5p/P77XrHUptqUwC6aBAJTLQEr5jYqiWfrkRwzg0ST0UajmyfkBQLMJRriJgMjDXcIbDFWH7+v
np/YDopuYFmIIw/zKPPlOLDa2VU6XKUGOCrdyc01RJImeQRwZ0znTF0ZqapDQioZfXbqKUN2Maud
5dhmAtrPg+3b7x+HCfFPi/nb53k5MfRHfVJPxkYey2NvnjgtEedvGOaIeIqB4JTMHcEMKlaTjzqO
A7LJbETobQqsbJQvcyEvE3j0Qm5qL8LuxUeJ3bf4KJxJk3SXpLAfqQhNirCDM0CRblB07Tu9T723
t782gFQl+m4EZXbRCUWaKNM5+4M3ePT9cKS8hQOIBleRv/sSOktxCZqfRjIjblvxxj9bIkdGKPu5
wwzI+JoFDd7QYLXsx9pMlVrMdsF+OtbiPI26LM1utBOsJEZ5PQu/hQk338Kvocl+Ed58EgfB8OoP
+7Lfh3lhj7MY4uXJD/rPGVOWtwmyBDDOyk+TBpyFb5a2OytvaoiJ4fTt22od64z35T5zeGnIJB6t
RdyXepX40Af9YZ5mIticBI04B/Hvz1GRf3yOJiQaxNwtVEwv1VVWa+2NrOjPMfE+qo9QrnSbNMc2
pPhmb0rmjAstZjVnmGkOJQEZb0Pihkf6UqYeSixiCvEaqVGwHXOcIgU7UWckVJzVxcEAPrbsz4we
G6QPsgcrRfNx4QUmH4XiE2p7l8kTFjwBAzhfz/sXEHpFj8/hDT6alBBNptVeiQnL0ZXfYbxZvnpj
K2+tCfzE9go9lb2I2cOHBfzmWZ+50w27FRaW5dTw8f+4WV834/UURnxGxAYFMX97uVkL6Z4Xz8VB
HqsX+zS6eK0V81mr6EPqbVJ0MItTxX6pRfhLcSswmkJRTazj5WMfwbthPSvI0KFnvrXvts69xKLi
4B2klOwc5ZKaE6hGxTUucl9R7IzKUscEjihyjkD3CGMPX0Jmtz1pbx/YT1VcbE+RRMLgxlcRHpyf
joGUN+Wp7QMLj4STU3ehEz7a80tO+EjP3ARVkpGKkuxwLjTcAqKLhku1uPZuqq+M2u1wX492ZtTI
67LgKE3qKriXjRHqBuVYZhPwWhnBFgUgWEGTbGznXu2oPF0XXRsuFvk1Jki80oiUFPXq1G+PCae6
zg2zc07l0aZ09Pdby25jxbIP7kyedMe0El21r2SQYkl5s8v0DDkC7RxIgSoupqsvEPJ5u9qX/C0O
L6ZDTuxJ9TkdNLRdxvj5TDD62C68K/3lPs7b/v2Wgi20of441ozILVKs8Ny42nqnndyu5NK66t3j
o1cMlQHeP6ExLt4KreH8HPrKzs3qiFqVUoREMy2osPe1+vdntLe8gnwrYOrD+HAP+hWC87fnyT4U
8z+R5//h+f5noWFmBetB5eWUX5oQrMQv8mOrPsfskPk6xwPUVbzmMH44u5k2eXJ+zi4fFiJmIcPc
59/3g81gWjNMaVpNgw/HP2IVZLOntAFe0XdtJkfKDt2HCR7PK3d+6TgwWmH50J0mKMRQZ9ntGFPj
kIWMYe9uZK7JPK/djKtqk3pCMVglSnB7iGxawUYHzFwq+IqcRhyOobRKTZ+cSTJT7ylMiGxWu9ch
lohHQZpmu0Njn9QARSSH4iZ07mI27pGchdxYPGOGTwwCrgGSmTlcOC3dbIWUEL3XIvHdfU6QUuLl
wIErzXGkOYZwRuk4390O23nEVLHTwVUmUHu9zpvRN9lDlqbXQurS1d9JCT/YeUeDsttv+YZ/WoJw
bkaMvCks6JevaxT5EEty53FodOj3iJVZuG0f4FxpzNyDmnml2OMSDnHLO3ae2NukewqVO8KXKTSj
on9sLCR4leA4Z372KTm7/rqM2xWWQXa1Ag5zyhiLLbexjaKimJ8gZov+3tmihbF6KIbgvWG43Udp
1dSh/FRJRXrwpbglsnBSBhwh8WNmPsWkRSr4237V6uUEXJ5srZvHiyczfR3i4aodGj3MScBYFvb5
j37ofxDB/yxKHCMYNcD21OWmY/3WkRKJfpCPZUkJQqBvS+hu4ZCp5inT2xoHK+jPC//ekd6tm80C
Mv2nZw3ZiaFU00QgmZOmGwsJMWAceyPpuO33ChsdHT/cxntLwpuKJ1uybuY13hEcOO3pEU8ubyG5
6uT00fIuIT14EUqi3XnQ+Th5dBvc5vk8Y8YAvDdHbjo9TmR+ZMWO1rUEJ2zhcNZ4IZ4EjBhHrZg8
822jbezvhqBpeR8VcdmHx+Ft+vCxCZEFQHGlNzbiM+yTYenX4wW2JgnhxVgt5V1i0Rtx6iFUa7GH
X7NGjI71p4sI2T9TDCPr2DkZF2POFj7R3O0lcYmxQDDEZgxNgxJcia9vEsrMRcfAY/5h79BAJK1+
gTYtfy+txhKJ1W8k9Xuj5SL3uit7RnRkRl/YhW++NfKqA2rfBnEx1joaiSMu37AqdU/1ykYtJDuF
mDF068sthiEYbCGh8HSspPYjGB/wt9F/lKOxfUe6VYdyZ/9RDHBwCPHZR4+Xzx7JLtZjnOKdlp2P
8pByndJ8pLhyh66bH5Y7hIsupnj2ShEdh3tLK5giRKo/ksdYDSJI/67h6wTOwaKW0OvWwQXy032M
CtIt4woWX4Szs51FO7f82KYykkS2+/4uylwpRFmxGBi8SR+8Sh9Z0u6RlUL1E9QDK9jZVLM8OdKD
/mrQfurPSOgiQYct1zDaL5vubqtd75LKFDimvjsGT40NEWrR3oU6y/OEBNtgk3T5vccYG/9Yaqg9
6LGc38sM/cfPAXatKEYbRfUrr/CyvZyMcnN5jpWUVHULOljmFDfbyp2KAxONsTUoy66idkviMM+u
Nt8vCS3Y3e3m5Ie4xfaFDxYB50tQGYtQXO0RPbUQRwEdVfgmxsaKGM5zkF2Gj9b8TOobRhq192S0
yil8K0Lq4Ksurq3R6Zmqkrc/EBaBrYu94PfcxBI+rnNTccu3E1pBRL8cQ5tAqRg3jaT7Hw/lJ16H
Ag4BSE7Xoxnqy0MpF9Y9P+6lmtwtXuZ4qpo0zQnSCPr63PE7it1dopZ8e1+oMA6iYf/jLwfrH0dH
3z/CS+u1yc+QKtXsOQaX13BmAwSDqWbBqKtle79W3mmUi1n7LSdL6bPgls/va7AsJA+cPDs0OXOr
j0hChkeHVYJuW5sILhejj79WsPJTMf/9k740ZfdtSz0/TtvnGHsuQrH3kQaY8YaFHIwMWujZ7wu1
1Xzx1wPBbFuy1YSKKFiN/XsgPNWzXlx3PJvLOwHMyNMcR7YVL0lXSJSRQs6ajRCkCk466bi2Ljrn
URddcNSXnH4ZfFz+eHO0H9+cbx/oBSXbyPvLU6uMetwW6MrOgjYSg5hGS4bzoLoJFoTRRubsriyp
MJ/dlo9cRVm7l4GS4Ib2FsDYoXeHOehkZ6/YBAQmrwgM04PLO/ldmIX/paH4/6yt/72FLxMgg3ij
e24uagYS7aZ3XjYlXGsIX6q0R2zdjebvs5rdbeEuBBgHW6mIikFg9/8vzxIXcxmDDY35yMsi37Hj
5Fpr1xzuTZZSG1Lq1cvQ+T+cueJQWdshBMIQD0TEBrNPZiDAas3Ir1ECX7rmlMwucqLd9c7/+P2j
/YjIQ3RCyYlFSQsN7r/LLDONdqZKrRrcrAn6oMNKUESEYRF/aqNmV953LrV460IS6qsb0ITfr/8j
QPn9+i+35n5UlU32aNfjjKafY18FpsRuPYcvxdxWAMFsY879bYQUxBk0gt5jUiKdZspsGxcSLbzP
Bqkb3ONPqC6EfijxDZfBweUY4lArK28kgtM+HcPe3Ubr6NqmN2zUctCa+7UYQvq0nD5qlvi+Ce54
YT6dY+5vt17m04hYJw9tTYVDqPf71/6Spv7n7f5221/e7tKo9I2e8zJdPTiTvEylSB+rERHyjYI1
F+mqFfBVwcWFd033c+BwJXiK+6Ip8PcCJ4g0x/NCpJmdzIm2Fw9YiAmLid4/HGgfHCs9Q2fu52Lo
1MtB2YHYwnbScYOClW73s09D8aSHv1ds8k/aPebFYHlPGodesPdAavM3Dp07r2xx9v5YdD/Oj78/
9JetpCWXRKNYWg36T+09nYeD7WcRP4zRQvZM3a2pf5295JfvfPgD/cHStof9xaCxSNwo9kclw1EC
DmvfXO0YTKRR/BfX/0fqz/dP+LJ1YGxkmsaOT3iatgt3kqSjhtS3wLsRW32s8kWjq9s4G8dw2h9/
3Z6ftn5MX6CTwlsg9eoFCamq/NxS80xm6792jg/nSk0Nv5zYTiWpFVBgbItYBxlCfkwwFAnQIZd8
o1/e7cU7NOWCCPRFeIRI6O3ZlbGSfLsO9lZYY0e34kH/vpZ/ZMVYTRwjOmyKiVet2LYotovLnbnv
lZq2ZVPanUa7kJf5ogpdJtmdkBosBT8NA0sPFXeWLgxzc7QZEfGNKczWvoP1rvWjreCohrgJfxQ4
3+pfU9afZn6wLizuKHDcf6id5W2xtzYVoCpkf0E2SCveJ5Q9XYaRw9/vCBl7kDn+e34zOUbegLai
Rd37srFeF0ZZlTuL2I+4mB46WMoB1EYYaB44hNpDPC2i+YKePhe3QZJM2uENv9IpoeuKA8Kr+3Nv
H0OVh0wDiHBj97XCg92fPIcTDUWg2Uc+24Cd5nJOllOUTJ3CixmHE5w9jfmCe5LlJXc6bYn+ej1U
RTBcZ35c+yCglXuHtS6mlFt46UZZL5makHSiGAON4xL3W8ml3+SkTONTU3u8tUGYH3xs/Fw2Th1h
/O0lc1QAMfJbpxhhOIIt58q6ugVVfYtPnCB779+CvhXQrkb47EE/SOLWzBp9VIQpBR9nd4KmwmV3
v3Wp8acXJ6gFjcnJ3iXB8DIHD+4bCAx4vT4+JrKP6FS2eRNk+LhTCSoNrXEyZ1wQ4KyjrlFLpaXt
oegnSKvxRPYzJjfSYGAi/bfNGeVsloah4sBfnu4kflz3k03MeOXxdX/PS4MxEY8lE5PpjsELi7ey
sQRaomLuNOLlNh0zQbU22E7igCj3oYIIaIfopoZr092RPsV0gv+qxkE/eKT4Z3Uc7rSXzRa6WDXq
LHxr4UWN5uDV+JRAfMhsyDsjkHUe8jvX7AIq4edD4IowcVLC7IiWtzvXSFDy8RiI4wm//6T24ykh
UULpqPzaRkYNMrVFV13QJ2PJ7BTNswMXiiboBaqY6Nd4eemO7WZacW8kW+VV9CfNVzXdj/UWfNc2
42F/l6BlHdrd8i5sVQwd7KKOYtslvlgow7gfDFVnjIXw8jGPvrR9fOvbzv64Ye4wIcQWlCSAvWSP
H64dra1w4V4QcQiM8Knz3ljb0NKH1z6qsc2wr2zji6MmgPLOeliHwyFeOjEO517pqrD3WF/wPmU8
o5Jp46w90Qw+BU5Nj8aAuz19EHIXwbmx01GJhcOeWQGLASGPXbs3nlFh+c2UZAv84d5r/KDIkNnD
SJlgKzPYDrEPi8YZu/e6WY+WcxP5qh9ErtuxEpf5l81SDM5v55h6gpd2ovAcNRXjJJYgy6ItTCi/
dG4iZzZhd6wxuZSIDjAu0IIho4mPyWUaT+Wah1Bl/Ag/Tr08kJcI+M6whImdegpphRU7ED9IYDPP
uVr85e7opJ0I6eoXZxGb4/vsg1e+EegNY96kBhGiF2We6E9iB7l1PcSZhGr/Q03aQFnguixUcfVi
y8FTaH1IDGei4yBQFEHp6k3xW+BJDzA3uRZBrAwnRtaLicsWmuJCoJHFxR/ed7Te+zQfqjHTYaff
JzaOj7BzI3fT645B3k7Jhv9ceJOsA3l9rYRsMTY61ghZur1mRHhzL0xeMJZ2xrzHH7zHOzFBo8M7
1ejGs86UoWwGrhMrbHrwk5kHC3l+BA9sUWC2w35g4xjL2SEinvRZLDMxpn1gZHOz8dmocT9rpY0u
kio6CKJlNliqwi6SNWOhoxNdJ+74Nlwaa4wRkDcih+LCAWvTbfmzRs946UddI3LpR+JgXGDgIJbR
GmOOfr+Oh2fv3kXceH00StZ1c8BjAOZSSkbOZGi7s8b5dtld3vu8JBl3pkEhWUC8DbwnhZPsRliz
skKtls2XLNdgwpsBigkQODyZYLms53OygTl+tn1GbOqoNzjaIy9dsTfx562RWc8Bb8kQFIhb3H3t
pDsgZ1LZaf40dt/CcawOIloGrLbuTpMnG0jjltBizzul20jaCC9kV01Mnj0AXVozR1mN8FoCU8Hw
YHXyRjs2TJGCZuh2SGgEfdDzLVyl86rxDJmXXUIFSlwbxgRJ4ZXCHK64869ouUcPrKoA81bFxyrv
r5IEwSq7cTqdAkli9h2odr68yQyuclEtk92Jvz8yl6ljaPYeYqQEYYj+evppdRmxCKx9VmWjrSCh
YNdy9SwA98MWTjDkvvWNt+384K2qLglfnHJnfzFpPG+xJcbWZnp+sqi5Z8DpVBZl55QncuHJ2Jgi
/arTw82XiqCdlruQMILH8IodzsNrWIDctnYU3IL1LQ3Yq2Ne0IRNjO3wArPSrTH9sgu8yMUET9nc
pTMdscZ3yWJAy3D47LOkGZ4w5cHRF0UcD4TwKkOQr8ajK5nYE/k3Z46HNm22KWBWZPa5PxrdZQ6n
lZLF+tI6dAxOfhDZs+lcL+lBSrD47O6XvPt7EwdYG68RsvqcgEUY1aMo4CP1P06VuBxZ+fggcgDO
0zsP8TgPdZt9hEOKs7F0p8RzVdsQ/buHAIS7KPrs8esT6A08SLvYYa/kfvQbj4coi4drBthPyW9V
vuTVbBAQGmWOs9ydHIk0Z8e5HGyg3idYbzs914LHPEc0f0D4svFFyClcExNGo7hJWMDgw8jYNdTb
bDg+vIe7kz/Ti/ZxwqqsdE+1t8v7yhVn+MtIfoCdNv5u/Ihs37AEY+gmgw7ApffOpcdFJe/68Hao
GDnkjCFHHY/6JEUE2NeGY4hyjViR4SXWAyHAOINn1u2RM/tRBHLBUTiV0umVhYtxAEeERY4cR+cU
iHlhMBxxihKUPQuJljKGSIxHHL0ks/Km6/7l2TWxFCAX4r1W+Xd+NbWS0Zy1HM0MMqbSsNj4fJhF
u1mCHRD2TjJ5AN1zhwwOcPHEpItyZbKZTKe7I9s2yo2a/1W55yUbIA+raXBTdcxf744cgRyHZzo5
zZ5DVz2LIpwXs9UJKyt8SWzu+pr/kkeYGDCkH8izcND4F225LnYpDscN24O0gh/SlBNeenRXvNkj
HCtab/geiJHOssSJpalprCFpBkyT+UWNF6QMWQVrt0czKbIA8NUZKRD02lvXS5+jdDRCSgo95v+R
dGZNimpbEP5FRiggwyuj4IADji+ElopMDogC/vrz7T7R957o6K6uUtzDWpm5Mi+KOnkqU9JW+1QW
6Ee2+YXE8JsZ3XZiYr32GYWbS1aMFra0W/sNmJ2iCh54GBNIZgvcShZG2J/S7/JywYH7DnYvhyQx
n18v7JnxBl1LhGrc/G7dKDzUE46W/Ape454EtO4+gIxT4EBYLVyN0Iw9exbzq92FIAh4GtkZGm4k
06UFIOg2XUY853DbhvKNEgwZNqEIk2c+UXrO63ibq/mIpRNXbgK5zplkEh+CVXTGgXftNzbEYPqD
Rnbryu6sgYyC+LX5fTwJFN/sbzr4Yw9WxTCL/WfpMnOLGY62TZzBqAhh8UK0QNwVNlYSyKDvuonG
kIJqfYlBdbnv2QnIot8XDnYCdBDYsBs4xTkt6fOlbJw4ZbN/P90PY6msAWrscv6jxEEPRA6HX8wH
vemXSF3zFx2kHzqmUNsSkCuM0qAZI2FZbSY8JlvjJf9YT9SRLLfSGW7ZRJkZUZOSIM1zIrrDkvy5
PP38Qad3gjnGfbw2kZXXj2BJ+TxKF3RkCk99gAvGqxFuAyKHl6SN1lT8eNLMhwekHz0wv+GCpgo/
HRIkbcIuWmcmAIdrs31aK300K+dQ0GC75ugVfkKrYYxNW0A7Ku9gm81mx98B/yVJWNOUf93XmkGD
aFfdLJDeMPsj/ZGvyOfynN46h9AK1W5gF+9uUuOG/YUGEuuUzc7MMusBgxCK/hmui5pVORPu/vuM
EcWAlxMvKU0Y3riADRFxGEGQmM3kOFw3EQWH5Iox2mHlynA9hKv0LgatIly4YwQzHG8ypzpU055/
5XBFYdIfBS8Xax8k+GxinoC8aAnwwOj04bTN5DcbMCcphbUzXOCYn71n+ObOCeQw25On2tvJvu+a
vwWhgtTzbxMtgHHYium/mbzWT31TdmaGbgkjujIkZw1fuZUy0l1LctU/rBAoE3DAa7fKM5J0D8uq
YecQJfjwdVQeR2ahXUmC8S8jFD9XXgPZnoltqLYiOySnG+QX4A+qUGVa6QUUhtN3NudpifFC/v93
zKg0X6tudazfPKT7UWfMBm6RHhrVWcMUmSemvFuvZgg5s/t3OFwbtSDzDJnTW15uYT2+xISYTHA6
GlprRhqZZJgg4m4XBiys4fTWf1WDsBsWeMuPJXXkx37hbnBlTFf+aViQyUsoyNI5y4oDwOz9vMSq
Z8gLKJj5C0kWWRpoSC1j+kugV9ow+Vg4Xyzxw4hC98DZK1Ebf/9kjFMsbjKOH5TnPlnyrFl+iL4a
eO972BGe8vigD3G3tW7dzcl+n+LyiqQNSUy7oQGiXsxMHJvE8+WX4pQcmAWsrNX9YYbt3c3GrSp3
XoznqKNas1xHb+9mqRt1Y3Dymo877sNzgUXXHCmc3DQ1mjiYbxbs5vI5phjZte74t8pP3GmjjT7F
ZUBxyDS0JISNqLzOr5+FcOVrK54yCFRUDLqVA0SZgMtt675Lr4udIV4CZr1Dwss8sPAGe5/O2nlM
byKKBCU4MKv8dAdmS6l4OJTHqRYO/7iwjg/V7BHmJH6QuLUUb2CYVeHqXI0DjLJXKXwyX8j5J1nD
XU7RkszelVsZU5qsDFbCJtNAYzav/htK1obDM9g8nPHNuyaMuiJdJFvKPssPN06oy0EX9VkGieJ8
e379jyCQZZPeC8ihcj6i2iX9Crt8JySRyry5S600W8KgvLQNEmODJYGr799JgFwJ3xMNl4CAxh8U
4CU6btXK3Nvqt41xkHx/7ME4ZTbcNH52JF3EXfIbP79u0qD//FebYrKirJmKvCGNm4bcD7iS4cRL
mUathtNt6zYMe5lt+Nsv0AiUp8VQPPbJGBc7jg0LXaewP2L4nYcqRHiY/tHQcvzYxurrIuemgpke
Qs5q+j/3kFD6/iyVthWFqGgtO4/sFbxMQFEwVJO83cFNAL7detVnihitZxZS7mEOELBeuNQv+YUb
x7zRw1rPVfRdnQ5TWSyzsKM8LBcRNkmvKVFG7m0OxiGJ0sqUofO/jI0Pw6892HX5SApkl3cLBDzi
VAc5qU1hN8d/xUHvG6ghxnC25uuQ2YNT3TcVzRlqC8B31dcbU8YijVZQooZ4rZ8Y8ti9l1c8bQG8
xD3P5NPwI+7g8Ef6mIu6kIgsss/KY+HbKszn09rIuZsQJHQwRqozNhoWxiIWnbmAGOjB5ncPpCWs
LvB89L0MSq0wE6rWC07xFXmcebhimJWOW3IYWb2SVT6cn9Nt5+Hj9XOlfDSgDaJywuoRsADxllDk
YPbEm6N54I9ewFDp8oDfFw+1NVljvRlXqRMJbc3b8jNXAcHg8QDiuOLPlv78NzMJ7HpZp3x86lIu
ZipMytTOOpwMl0eoH5kWcd8b6uIfJ3QeFCAq9M0yXW/hZWuiNNcpmWbnD6cpcDYQGZ3IIdRGJyok
8Awhgzy9aQwSei9emGA/eG0U3nMPh8r9tkHFUJjb0AXwTa3DbU5RKcWO1KFgbcnycUSr8LHuLz/F
RAVeH36Xm5IIRgvooLacAG0/VwRWS9P1secF9LSrhlb7AWIjTTdUiQMK4l5t7SoqXH4h/NA9cYBs
NFrQczO65u7N/ITB5GfN28UWUcVkZkF2NySsPK36wvDR+YmPi0VzgZUv/TsCMdzMLCC2Z8K7HuAa
8eDv0dioGh+b0Phen1Zwd44IhtcB3XVjjkEnQVMEpELJn4MSYDSIL5sXIR0Jy2XYzE5Pot2A9paq
NTDdpw7kZ8e2iLhYiipZgEQJp5p01YCVEPZ+2a715MnRMm7/DMmqdgPNx4DugBFgjhfgg+m7F2eF
zFph7rdlAgfv+DeUXT6ig87s32hZehfJ5wPI/W2fxF5cpcw5HkWWJ3tzpFPVeNmOIgqo5V9M2BN3
rS5jMjpv5t7kszO4iE19YP7hU01zO1Htlr6BzGR+Aehbn3V6WPIylL3iz+cKd+6cgv50KOauG2nY
O6mTeWthNjHph2+bi/OBIGTTDx8c3BslGiwv2ixBToBLgE35+cqR36TOv1rYp4OYd3Mvn2x1XI5L
Z/9JTST8+y+Mo0KtEl3QwhfF9BJzIltDsexwqEkY0GmGdnrz69skOgzpYLU/1vzwTfNCX9iDxlpH
5YVPkppCVLKZi/IsxfNWPEv5SUdM/94sXckqWKuAmB/rELoMHog3rUeplaIk1hZc4EN3Mmk0X1+R
lEZRGeznz8rcFht5oZip1cwHJcNiHS5lMsSIpU9ykM3x33tXQQmSDDORFPGb7f3Y2NZROCHicXoE
nQNxxiaZ0bEvrvazfUEVHzIdr9kv3RssRC6b2e1ZOhF7CvR9Gn28aHlRzvPB4YdL2gPb6/q6RzxX
fY8v1HjDHXHq2BcbYTlRuU2HptGRIZfoFlguZkXSpkSPMAzZkNQ11aj+wCfaNT7lNqGO+GBKE7wz
kZSo+LZ22FsIgA999/EegVCHUR6Ih6/sL+32QcUYcmvTdHQOt/BtCN7ArU1MDZr123vERc0D+Sf7
pg+m3PnQQ6A5bqzmvmluLjjcAzyDcgIrXPZEhm+lMA3jTMsvJf7xD0tlYwI8MYhlHQRA/vnaJxrS
Sh8d7vt6FQocqJhjqruPovvKP03DW3Q4UFOtxeGEUhJjpSW9FOR6ffoBR92ZdSCcnflLlU7e+v7c
sh8CE5C2Y8cLhlGeDLqqLIU6IhYxse8AW5j1WPfzqXH6tFovUYMAQ6T8uU1X/7VhDYB+ZQzuUNgm
jGeks90N/ao9VM703qIwEjWVLIaxYUqmL6fQ/A11Se0CxfXAa4BAaVE52QxqhhdtUTY/1P7pw0kR
DcZ+knuMK8eW2gZyPK5P0Afi6SRkQphspy8VA09oYJ4Ad7jGxaN8HLgwl/cTF7xmepfvNjHBpqOO
a6U5vpfTAwJS4VBMkJh5aP3TgF4qpjWf1X3rcmFm0zQGTg/Vmd2jASek/ge652o1tMqYhAQu1lnn
lJ/TXcygoAuXW+6ZxwswQq3c4V9heH2yPzmh6WjFOyrM5lr12WPSgxTWYpTo9rc/k+VJ7fedWrzi
qmcbPQvB9zSzIy0nPtyq+i4yaKEF7Blmv1h9+lPKzNrWuLuLdlXJ55KauLK5Ykohrh7ikHvUkeZx
Zj7du4t91AunIzNd0FdyfvKdSazA29/mlkWg/V777wUC6/5aeXIpz7Hy79m4Cfx7OegEbYXGmnaX
hPrcEzN5NTy44hz0IGVEjNCk2UBAbI1u7fqBtHjEzkegPL17OAw3+XVTa56ElyhotDkx0pGxRkBR
mGRJ7l9REKgjioWmpkpYvfvcgGdSWSkwzKyGnsLt8/CiUbUO4914YafuCsz5hbLHWY0AgQkenQ3m
5+9edfJbmPe9DZfQA5yDDwAEKsm5RvShWyhUAQBxItTrY8ZAW+pIYghvWrvK0+Jn7GD2U2dQU5pG
Fw7nHvuEFZX+WwAJtlWmtJcx4ejsfPp6uFI6L5PgS4pHxjV6Xd2ZfLDOHaaGQytjqnb/a/AYZ/J3
/sKt4+v/kEdO8SpmEOuS2h3CP+FhLTpbnBbZ7DdbwfvQKXTL2ZLp6AynP2X3G5rbzkV0aO3Ltx2b
zRtRLm3MhE5RTISGD2NKmyf5f/FZzqwLF0+kcue//ARrV9UU/fzTG0ruqDndHJnBIJ5dvSgcKgzc
OnMLl8vZvbVhlb5e7cnrmYakyxTqRThJ5Lr0Aamd8qGPRi92v03MCvNJq/4ptVHAdeaVes8Dv4SP
6c9oh0TTVM4O45bUid1TNFEKQalz3dILJzc37/Hier8sYocWqhHMGL0giMmG63lCf/4Dmsjn+3i1
N7ynmDs6poo1Y6y3HI7WZWYeE7S3ZpK7JQ7f38UxNusjLr6345CRTNpLeuKPtc+O9N0oMY/7enYc
TNM/9JWOeLsmfrYDJ2OlzM7SUrdqFAM0PUyDa2L6WV9cb8SoiffUdgHBA9DzF7INqWGzQ2f2xdSV
0M+PK+adHJwa4q2KxpOZPdMYunJnMtWV+0zT5Ae5sQUq8pzdRh34ReZo2Kf2IKFupk6c68dc9wLU
+5jTWbEyIT/u37cwvAGnTGAsdPpU7cBl3/YJvp/oKh9nsSE3dug62hTVxYiignIAL8ix+DGbrbp6
AaHezT+cjZBC4KlQs9lviAV71jwevcSzZWaLf5FY63rxJRfixnYxr9TznxFtDVf0tNtemaU4PwYE
Xo6GfD7u9xJUmGnDxAtf5Bako/pH5ohhQT7LJzh4A/FlPgWP1/uOXw7cZVH0TEbj759pcmooCWWv
JwtdmSAaH0hE1NkCvg/a+Okb8BfyhJJD9M6A2PedsORDewZ7Kwtp5XUE9TUadf5xkuGkuk0ftP3D
YPYMAmIRMETXx7w0ZaeiXL/jqFwTQ9Ey2LHmZMXMGqMafflBc0i7wkuB915VuVMCBomj5tviVLzq
zGp9ZXwuts612y02SMoVeDe+FFyMidZzfHnARGwEKexeSi86gVCIVk3cX51Ft/6v3aMbO1DKAsYB
/YIeDswqdm84Ndtvanr7Ax4cb05DEi5Amdv4+K9g/gyCz+P87R3iw51aA1KqAf6solO7Mk4FMx82
honO+/ChxyA6xLBSgwbzsxA96pPJelz7zNSwo6gR5EzLyMqNy6sMoLAwwHS4AxUnyaCwcvgsxFlE
I8v2EhvS0ozANQV0KeO1CwdldqRsCNig75zei+88ZPzh5qU1n82zpMMvB63Fza0Xq6QgjBLs937p
rb5g0xugjN+c2mhIijaVTUweDYrB/BSTu3vSIOMJhfCRDOD2mm81WvVNvXlNhgs9lIOfGGd6CZ/0
yeztB4m1shBsVpfXDbk186kSpKEuOQIQZDIIqSKZfHYvOO6BLzFgOAL1/L/xDZgks5xkmzc9lZmh
QWeYxq47EeTLwiEP705Yq4F1Kkfng22A8INJC+wKhMV+C/M71831njkiZ7ZW7iYLiBkaTsh2duxL
+H+jR1tvVKd2udd2+s36laB/38x5KiqdsA859AZQHLeilPg1q0IbFc9ILT3NmBLD1QzRLrxZajXi
uAGvNJ6r9fHZo/Frw6GMBeCsv8gFo0iUDsnbCOuvfSCcFOFBDnO8EhJM2T8bMs5Q1usUO7Re4+uq
QDrOnXZK3Nf29phAwo6ngtLsO6RJmemGacAbCHnr6tPfajz0hbQudWn+eH/Qr+rHzYeEQW0y9ACQ
t5szVsGr0VjwpcgKisX/PPNYDjf6eizELbm5WKx4MqvEHa2E7ItrjvYYz51RehMua+IGAMsm05tt
wq26yyaLUenOLOGHfMSmfLQRmlkolyurit/hDMpN/zoxZEhf+8Oq7R3QdZ8yD4CttqdTBusOP/sA
OqMuxJOnEzWLZryhZBY0Nw2vZg521KpDOEt+9CswyXQGgRH1CX36UugU1PsMxox8kNIBTxF0rKB4
Y7+DBfBLKuSXB8DUzeIANorSV4XGA9XDxSuZAQ2JBhsaq1Qi6TpA1Ei3fRCZDbya8e3vU1nPGuUE
0VEUlnRXUUtGCnXmwPwkzGhkqo9hDKod+yH2L+Yip7fHHfViJgNW2KwZkXxZhsIerlXamtYq7O8K
TLHwFKJytjWekla2KsnafYoCFLtkj5kdp6XjOEnQSmVHK6CYz5fdv4S0ca9fUB4QIuLI11KrtqfB
iPA0NzW/59OUEPnn2yZUTU0WBlQYZJBTVNHw5ty/2JXsMCytxSlVUAboo07F5+BDukKxKpv1uz/9
QB2Jz0/1Xthw2kMjvFH688g6azqs/Bw1dMGlWBDMQyaWgF348l3Vjkv4Ah1eCHi6SaaG4jDu/UIs
/lKEpip5jOVmXNZLnjoO8+I4qVyl7+hrlOdPq92puJLaCqMax/ex1G3J0tnf5JUld2dHTf26oiRR
R+0f25slCL1yiBfizzdYMl/RCLVwcdLdJoFNKIVEWDzGgCrlisl6FVqvZnZIUW1CUyHbUy5VGA0F
eObINbi/yCcQgFv0OOjofz+2PIJ//4AeA0KI1YE0tK+O+zo68MF7dJ/Tf7scvY3X2yri2fNdfidO
aMG0k28jJpbfEwID3tEHUQYEmMPAV0/a73uVeyfAFJN2e/CbFtRInZMdhxzXWzBt7aTAlSvShBOt
em3aPmUgQ4dMu9w3rdXrDu/Ee/AvO066L4NeVTwrajLnSa305es3XpEt3mvstD/L5KAv2eUzjM2b
YZVfq1jWxTZlcJOeC36uwdt00KwldlVMNqpe+dnv4VUvq/owvqUQt1ZY0q6HWXy7rZ249uKPqeIy
S24VtyL3Nxp4Pbq98amY7/cvnyMUFYvVCbHREabC8ejJGbjDQEZ54lWwp9R0WFpeaXlAMnQ9ziUh
AcWsRt7QmfwCc3sfX1Qf9N6s8T9II+rgGERnPlfP2L0KjXF3xgR34Dl73ALMI2kHVCOj2bdHbTAg
k54jAUqQEVRgdD7yeOiyjcN8zHTVCpaUC373MBPgf/hPugGyKsw/BbzF9jlUHksc5IOtZjGKTSw9
kPYSPJUZEnY5ivVntbqI/jA5+DnD/98V2GQC3IWIovp6YjmysPhrNMOnOF5CgdpepHx5x5nL7gyY
SJyCLPi0KH1EZbjfi6WVmg3+vpxi1WTw93GmtLT+bxyF4eHnDlf/GAc+B95NbXiHaUOGXpZxrZ+M
E27kU4Erf6EZ9EMn0lxVVtn+fLewAehvIXnnG2PE1rz7t3lzBEeT9RGz3Xdbac0TKtZb5fQ4O0Cd
cq9wDTfNcE5o8CNQrZqG0eqmJ00yEcxENOZLVMywSJPZY97rzEdEaWrO3nMJRYMpt3b5R/8Zkv50
WGNwhPTMh1t4Y4rlOHEIr7SDOyssA5H4pbcEPMC+YtwyRf3qEfXF6rtllkcF/6T4TRP4qcpBTWZO
PsxC/9PoEH63JCFVIUHsT/GXgES+4KjDaeSaGJu9d7U5p6kHPfxhfstAuWrfKcAtb1lOb6HgIZDZ
zHPgRPq/BbhBVEcHlfYZ25/mN70L5CedQaFPMaUQdISorqkxCfO1+VB1px4r/guER3OW2VaALNJ3
RLeovMPn6fd0LjhmZ09HfnoG+Rt8yvPkO0rkGYk2TxSPkTT3Ml8On38b4OVD46WG0+KpoG2rj3no
H59RCwJUnxICxUyuVE643e7LsYnlIrch5YHsdHSxtRGSezw9+NDxl2Sanfj+Gn2sgMY5hGzh+eUe
+Bb2JxgP9mPbzUe1ryPmup5Fv43NUDvnc/CZUuEOHg/C+GA040YXc/AwoH/coNnNQQLJ0rtj6Duu
JwMXitt1OdSWACtfrjOstldRROwU2NlGnI1xzb6TNohmWTgnV3uPhBhesnyfS2UdRtkOgAJLg/ny
rtOywEzMI1AJ9z1981m8Z+zSNjqQaYiOTqOskDoKViGrqvZwOVV/9rNjQH5xqCPgKBCL7JDQjdEm
CAZNKfjq4cdiSz85lonIyGdZdJ9gbi7SoYCbnlwFwD87qgxm28dlbsIthDJwI9Q9Q07cD2SKzSjK
HjP4wI344QJbeqLxkTEHp6b7Q9uyIXI3R5XZQtAV5u5w0sby6CStT5AEYA/X9kNRoXqooFpRRcat
I4ccOF+qrbmR2oM9feg5Jl1PGESvVrRnDF307XuwTnve12P+7LV6tmZgvEhaIdQTPEdBNHWG8FKw
L/GvibvANBQdFA3q9CxkkLwvwN+p5p50AfPqHWVHqAF49xgc1SHs76gUam5pri+w6SEAZCcYCoqt
1li/GZO0Ourd7j7mQW041xeaIGmN7xhfd1YLAo02fHL/KN5rrKKAgF1ARQzKwCwWrwQFbkNtV7fe
guFHwIgFg2pios1FKczUjwCabxAtxIUKsWUNIkqs8r/kthVV6HTXv3IW80Chxyqx1IFQGS5gHuiD
qK9bPHdaYu8wHMDOgjdbI1/MTWO0YA3Tv4NedObijO1MPB38UTfic/EeAT229n3+UywV1wnWLF0a
lBByjpmeWm/k0uIuOKFrY3QaA9mCkHiMHhhwJdbhZl+YTDJQQ4U4thJQb0wN5rbhD1rTp2SAVJCp
MGoSWEnWdoZ8UIitR8Lr4wERa7/KMVDIbwXnOxqPLLmF1RFNeOww3KmTkj7SPozZ3P+go3jiOfBS
ZcvodIFEOw44hy7rKMrmpDNRw5QbJDwIIK/Mx3+BBwt1SaQrRgVL5FXGR5Dqpk4JaAlia0O0N6my
fSTr6gHpUysDkeWbjzXou3xbincpQEcl1OXAPPEoHTgdkB4JPzDT2ocXhK2Jiq0VvExCyjNEWOEs
qh6+QZ/x4DvKsjHTAecFQjUgvPcbUGHIPX1DCManUI4zKCD7zizvKn347e1SNNOK/UgLy0D4zREL
/o7ZOiMc1ur6a9A2tB87Zaj8cCMA28H49k0nZ2fpVd9KOEaYRtA6rQgYVXgSkc50O82dhk9GGTEn
bbWeKDkeq2D9kJEFZIYVSGhzSZX81KA8o0DfZsGLhBSzWlizdO4gUAikUPb2k3JIV/ictcdjrjoP
9sviC9GMohDEBunSbhZoR9UNPpJ9xILOOn58Bcrw52TLtn9IzrwCoDimSu2aWgSMbIM6gwBUMWa8
/pJk2GxTG51LYyoyGxnQaaA5DXA/LvJOzP7QUT2Rr2Njxw++vnshpdB8LXEqKOrnBOUek2eUftgo
FSxN687eAVQXm4DzXyL3F4/PP3UQYIUkUZzDLeI2JCb5bYHB06m67e3IHDd2J63OqdqKKgHdieLy
j3T2GKQfxhgD+xsHlbL89lws1XsuXNxYtwhVWg38ZzzqMxVELh32us/MGSiwg2/2IPg0VyujIxS3
hiOXbsPwf2xhylAKfiAUAL3rckL7/wzprfQQGa47jb3DKUrQGG8jTl3onXiKgpW6LCpzp9KDhHaC
eemeV1EockxwasYWmPYjnrQyJ50UZr1Tl+xymo56BOJLvhGWbjUVu5oEtbQuFTvNnLR/7W1K/Ilp
eb9TPZtX39kggfcmURjnT5Q+7TjFca6eMOqWRaRY43Gr0HkRSszVpDqG2AqfCwBb/eQWGGoiPuip
r3qt01HQnozlJ5sNpbCB2ruPYOMl2TE6DDXm92HwQqIlNWbdpyTHrOsx+rzXku60nxngevUYfXsW
ZF7JDWs2Xp+YtEVxm9BG8BrY3+UCytQYBoOnE39G6WPy4o1ompvquf26caoCt34XrRr9GFM0qUwr
zS0/liJb2Jc9J9Dwn2hASFDffxeukrvP3qSveY8m6D4jXiuhGSqnXsFBdF7euIhpUVdYZ5kaZbml
nuHz4FCM8ZxyAGBRlBTv4eyBewB+qTSVA2t4F9N//PR/d7d3e46Uat2TnA6C10yhy+49+wNF9HLI
dOMF43ZgVdhJY18jHL1+1YpknVuzuQOZg7CYxcNuavsjFEupYZL0OnljioXM6E5Tbf7K0bOyjrSV
+VzFQwWPI7CYvwp4A9jeK9Cc4amWLH9elvoV/8uCjDMbdKT2vOFib6Dm8hjwlrx9/KeYf0jRnnhr
e9u9Ae3qySn8cYI0Ce8doNNM8kDqRSycHDN4/fAhLr+EqGnWZY4RAQQdQB+lC4mVKdm8rSnf9j5v
5CXTgfEGviMW1uJmG7BxF2neUxe0PbnF4ulXzh89Bep8t4/qSzzX34/Sn+ricOCs/adr2f2bR4Wz
EwRoFVPf8gXTDzUPyZncnBMUphQkvhBoPixavpp5RHOpLTmIbFqmCTYyDyGB289kS3aCFeTTzWmn
wQzv2tl22y5yCynXlg8WcFAbWP7SsHgA8nTizeK/hz9BjPV254ZFnzWfm5OXT8YWnwQPwcED11vi
iHkeIs5w2i0VvEed4B0Uq/YFk3+LoPiAmcSAFcJ3KShRK2CYFJVYQ7hijgr0U9AFTLU4MupE0VS7
jOQI6lICihYLyEe42Ti+5/08wEhLMThis40Zu6LeFmlLubP0/7pweHCEGo3GY+PQKHJnFHaOC462
9giyDJulmEISP5ED8J/Ytv+zDsxAmRpFsHQYN/BqJeKKq/b3eVmHr/9eyqkdobAR6GqUjsNKnmg7
gA3QKiRGEHxiNiSlVUDrxfObFJkt+8PbONnyHbU9ddDNzLBsEtVRbJUnqbLEgErmrBIrgM2fqTI8
h2QGqxQrFqoXJgF1QrlwpnXxHthuCNvyufXvHu3hj4Y8UK1miWZHq8dp4RGbuP6fH+YpCdRBEHYA
DrgY45NL3/P4TlWFFVpOP/kcxw+eJo3QDaXE94Uoy6+3us/GQ68FzBBvvkguVkDGB4RG2+V8mXZY
D/qEJi+VlcfDZKa9pui7Ybzym8YvP2vsGN7D7hAnSxnUr51qjt7zVG69NAR1JvbKWA6VDxfQ5HZV
KmdOWlrKQJ2V9oJP4uF4Fc9jA31BG6phs8PpKkBXkFgfYTtXHzG9gVKpjBl36h9kyXN2bH/mEXHh
btJa+qrvQ3dMc+/J0WWjl+zu1lyKBgss6vhQ7P1xaK21lwlXws/twmRC/5fRKzzMLWY6gAuFyM0a
cLW/mGoJJc13+I1S2Xv1rwBXad8T7fB6RJLm3dBXTh5IOuiOYT9AZSUcTWL0VQUJ6JST9z3K3+Qk
BC39q7rIwacFYAgOK4yJ1J9/q+weugCNMVqAyRhuwNlBDd+i4mu+N2hIcHEZmDWQxTZmMKO31M8K
sUp9s89UsFV1ywd3NR+XgUbtbiOaoT4X6+8O0Sld6bfeJgs6GeX9sI5CqPD3FJk5WJU2wrfE1K8d
6B7qDmjR94RN2WdgqOcO9mcWKaVR3zznIF2xfa5c5FFUxa+gXj0bt/+w8sXgxPnD0mHt6doEun0p
ZKne4LDlSaOvtGf5/uj8rpyck9QyHg5n4zKju9MwRTwgJMEVQahQYnFmCsXorMvMAW5oTWH9GUci
EJIpR/4PwMnPIWFZ9MjYXcyxRjdGLu3uO+rXnOBvbo2+lTCnYf0KrnGKYVdjLnvRPgjnY+0nOVhL
LRBWjpB2lKRBCdbXd97oUovJSUzLiE6jW0x3g0cIbjxVwS3uhMa0X/O1pM1HOkHFXzVu7wtySoJT
HjAehmkPmV8u/k2ZxKS3kBfA1oTfCOFfgj/ZTALWDph4bI7UOoWLi8rhve7V4ye87PqreqruvCxg
FBm1ggvOycSCgsjcr37BoHH0h09Eu+qhxlwItQguPthFcd8ttDFYKgz6dQXu+BnHzSyo1yPU0jQC
C3bt044BvWP32UUxySNd0HLROu+HLxFt3VoBKEZiHgfF6AjLiEamCNo+5Ydf9VHLivMS6W6w1jYJ
5YmlXdZ6PWYcD2+x/ja+7VfiBIPIsl7bzHsNHN2RtNIfpmOYCDq3HM//qQIsbD+2cd9StOjDhf3G
fWc9FkDr1C0dH/iLttLM1y3qZzio0RfoA45mqfuJw5tUgmrCoYobHx5V2UgEnzBIspnSYM/cDsXC
D5NnDNvJsMSGSxaWCGI4QwDF5wX9Q7ciThXPQGN+hpRgJdnl0LuTp0ey6mdLn6Xe/W5cXK55z7pf
HiBavKdF9bCk7SpH/NZEDbz2Cv5QGT80Zi77tgzWRSNL7uH4nBHASLOzKDwG8GTFXEF/F/wlNnXR
YyzNaIlQx4Dm08RKQa5yqR0OLDfDLFGWfJlEYqBG6ixxz8H0cP6Zj+eqFoYKrIEcpEQzQF7BMOTU
/MWCJhDKOLrzasrk1pK2tLf9oZix6VGfrvLzFMNROEKZM0INh5FHjz1SZOHztU2xVnhN3jGtIZuV
3Fl5U0cvffIZ2s9iGfOWHxYlmMFw8F1y8MhLqYMM984gyHO4fiSrUvLun9Ert9samYg/xNEhYxJw
/XhY/ZbgLk9KsMULsuas+w9KPtXnwi5/zv3jPd4Trqh2BYxCgXt7+Go+U4+ALbSfHZm+36vet9rG
G6aY84WlHn3mVHVJjJgBfTysiPlOo/hDiigBTT9ga46B86MUndBXSJCYJ+kCOQmGYC1KaOTe602q
ZPO0EibjPvgMmvrdvve8HH79R7PNP/iudfQNTLLJ7lcJhj+rHbrx7lM5HfNyjJQhbBxQhlnfhli6
udpNPi2gtE3HSY+adxOF0hbPj6/D9a5ko5Ksu9rrEZYwvhk2GY21nQr6XEdmY70nlJkYtlLajdIT
QojqvbvJVg+0k/6XgHlK/2yKaOT+daR82h84Smwrg+WbKFZl0gEaP0Q8PZVVf0/fgFNbDBmjOmWo
VCsa7s8IUrmzSDTW0BixCWAF6plaF27MqGjMmRvdFOeJqe7p7g1aM4MyRU5Ruz9tlyEi7zHL4pG4
mRUz/O0zRmW5NNmy/0Qzj2I1VJbVcJmXKNjVwpay4MHFxpUHUP9T5rDoEqTslxLdHhhB3bk1vl1o
5qBk+q/xW7ff1X8kndmyokgQhp+ICFAQvGUHccPdG+O4AYKCIqA+/XzVEzPdPdNnUyiqMv8t6SRn
TL57EEVINYCcadopwUAJpB7HT/NYPKvUkw8LBAAMeajGt3f4OkwLQDbaip6dvEY5lgPOaaiPQ6D3
xOPQ03DgF62T7u9E6P2GeA5sQ3VbsMUXgKzNKdtDy1cMjtWTcKi+2/WAL9iOwV0SBdx1/2GiW2/V
dvOD5g3S3btzbpVVniuU5srsWyy/cOU6Cqo5kiW1sIGY0ue+B53EXFm/+CzZQp99+0E7qFE62L8k
qPDgrJIS6tc2vnaGsp/mjF6qhyZSs9gpGjnMeCd3+wfAtKB3FumcAxuqrAwfbo0kpHY7EA/5de0R
6DKIv7/pl1KKW57Ux5YS7ekPnzAqdl6uu49zp3REYdbuJGq60tbLONFDFBtko4C7QJmj5wACnPdn
614XaUsS9B7RlmhpQMJg9Dyexcj78baneBx1n0i9MKqTYE28f2RTziqEBcdvnL5DCuS+O2xnZMQd
vN/pxgaGf6T3pyAe3+U3qObe/kUVQFne2W9AJjZzRPG6I3MybdIIku5Llt3LNWJEO0+/C5m+okTG
CF04TyoSDRZbc5R4mGp8XxXT8rAwmM/d1+9/rHROrj8ISG5pNwprkRgIxx21X5O0Yq69iPKyjFin
K+frj3LM68vsMuhz36e9qOAQJicuLLGqd9ZAOMFTROibRvaG52/QZeKBOGxKYuT8x/jjNVEeDaj1
anQ3n7/vSDkzqIFZfGnw26KwM0JS333wBX329YaKEDhTvL+Z6sT8D7BomvFAeriP0x2pQYXAzB7C
dHBiLDF29dF1rWr0ZWIQzoRXxMEmLRT/BYU/ZhF/vS40whvt8vQTkXRmzHGeeu8j6SF36zk3wvv1
Tc+9zf0sHARyoLMuJ/0eOX0/PJwMR15TCtV32FubgUPzIionNNVKJF+fWKOnh3kbdFRIa3lyb+n3
TQRZYDvDbTtra2xYHdXeGkAVC72DuLQ/wkNnq7sCWrX3C5K4ggvEhcwmgGqz8cGpq8eUePqfaqsT
LgQL8cMgYsrWO5lq9sOVw1/fgTZ+Fr4W9TeS4VaK+du2p7dgurILWNUVpwjHBbQLJ5ghrlB3bTwZ
vc087fsFFwxo9XJjljWNFUEgimVA3qvmLbd+PaeFQZwqbsnQNxAbrLCJqU+yKN/L52zMp0gbOSML
5qkibmwcXuJwWnsUmKpqH/qEHQ6n8hwSwc1E5qeyVezP0C6TsFcxsANwp50wo0slB/GA1sUegjE0
riaHCTLAe+5mqq3crLdiUQrWgCKVz14t/Y4volsLcJsb3qKwl1kkbdx7YcHEjGpMaMC38G9394Wa
8+VWYtCnXEU9h0YBL4ggDJJxpTPm9TXDKPmM+7TFAfAk2pt1i56AAlg6lpOaIXXrAwRc8FuSM5AL
joKYApGT6yi0i1QVUX/EvXPla+/mD3Hn7loKpmmxxAXFkTKvAlQ7o+9RYUYG4yvTSFrIfzfgmAd6
US57TA3yq8x36d432VWDwhjYT+9Dozw/zOtQOz+2B5BKWN0I+xDCqM1LGTEHJV3lTGuNkyM9CCmp
upkumM7yxT4xTjBGIJFgJhrpXSQ9aaX908M3kOzNHjS+sXwfZW1zKCNWiXEloeYZNx7y9F++fImg
mYC1MMSSoIi0zJLoyF0yjCiyH5n9/NjoTbX+uldR/iqzQYeJh2ZrPczd9u0Bjg8fK3n/3mZUKxWz
n16cumRhcjkPJBTxUoExUYRWo1cLkuVkP4agY9MTGidtVN88yql6Qg33YwjGE81hbYHKgody7kCU
+sTQ0yQrdtGIiTo/e3Cz74w+VUxdc6BV3pX9DIuZzLrdIeJxBj2rIdebPOxLRbpGaX33/bfTY7vH
x5TSBDvq13oiacIuhC4DqQGRi2NgWx0l5+RWC7z3tfz2vZZmxpGdJhywS0PpvGeEGiJm/7pdar0h
57SjFDCqW5rlm4Tv17cG4/QyYPicKWwwAqxn35FORY1WuZtrs7ersUDQljns9w6rr4HYB8ViUhBP
LGoLECAqkIdT4jSSiQxOfaQ9h0ut4i/0DHQvsJ/WC8qP/IfbKit8rvYT6fP8wOQzHjJwGawDDHe6
BXkTY6m/9xmoYzEmg0hUPvSWgb64XXdSh02ltvgBuFkHzFl0dfb3i3r9bbVuoX+RMLUk/vIKiWqg
e/VyRFFDUru3P1GBcrXxoAJ+I5lX/C+doYEIRZqSmPruOb3EBWA1tGWCYZe2gmbpF9JEEBuDSsvT
pwqWc7t/bpyh+5Ys6ai4Guw7yPqsPbOee6qNaKBFwIM2vJoUy7Q3kToXuX9fshUaLJrpnTbCMPaa
IRkitnlDKVPjUUZsj4N2BYfefACjMWAnrxNVIXX/h/FEx1di3V8hg67i4RQtTksjntnGwczcbo7b
HQNk9Nj3hXZMmXJUMhqk2JakSBeMFWKMem6ALynBkAMkRcX5N5z2p++OB5J6hdpOBXEK6SkGfxLt
DlLmsbInVb6yB1exukpxJHyW1TT/erdBOGDE0fSXchxkF8qWJ0KEK32L8DOKZ7TIOSPaoAzz1fB9
Bcam7UaNVBxf3OdY6a+YlfwI5UP8wQ8E9HMddIs7JBEZ1DZmPtnM85FejHu1ar5rS+sHPSlgJBrp
1u6HecbQVUM1aDf3T0jc2CAdGTyt38GqhCV5WNi++tS35R+b8+FG5ewkK+k+S41JerCSj1dmXtWd
esqGQ/LxVzfhU8mt/NwnLvnlHTZJgAdNmxmSKYOMP6ePwRnKuJIZvwZPDns6eSDp0FmpPLI/hIeg
2tgROWsVBzBC6k4Zi1XuOxXAS+N2SXjg8r6PBL7d9H17TKnH9oh1hqt8/15kMZXpjyb7zHAYFBnv
qK/Y8hgf+WsDig5KenMlvAPM21T7tMlTGXSOk3qPY6/DEqJOsjk+cKSq6CKYIXZgjKI9rLxGhMVV
GH9yFamgm/MEDYNs9xk637eTqNZQDpTEFeUM6Thw05KTgL8SSdEeFcYH/TUCKFHGDzkYGB7MBWOw
FhrYC/iTq7FagqrkgpRzog4J3JFJPKK9N/6y2v5c23L2Ojh64SgMMj2+2MVpBcvo9h619QJbhvQ5
Z2mIQYB3dH/EvYOfHstIw72TQZYawOZxQuf/2cQXiidPDmYq8p9GdT4h2rEzYBHZwBdjFnPFAa67
zrygXvBUxZz13tZmMI2gW5AUmYx6oF4xBwsPQfCHAMS75LYWPm4wdjEtZOqOKVtE7grwFzhPYYMi
o1IipY/9GadVOebVc+m88mFFzs9JCJlpZn/9ENU2Nq0s+r4cACTVrioPbAulx/QD7MC+8AEzpeRg
PYCVH6KTyF98O++7Xax5f9IsejuX2A2WZfjC+27ux1n8Th3GhmRAspwrFpoU1BcFsjWUd/awZ2M+
kvDpABXoPuowCiACCQbeq7JB+ISB//KdzjaP62ymOzOsjjGFGuB/Ms9zmx/xITXAZ1yTkBWOx/e/
rT79nOzxfswT6UNWxxBOl4/5+jFN4oWyQAo++Ra/CTCMAIeXww1+S8gVjjTILyfm+SNcf3ViqMZO
aLESdmBOgxl5A8XombunmBLoknkXyAAHG7wV4ie4AKOY4f1gOu11k3zdF3vccjPxKg4TTAvMiQJR
yrdtDkJhT8J8RkbyA3zCFne+LezZxmjMGSsE63mESVh8U2s+z44YBZ5i6C3nPc4U0/BD6TpRU7tv
/VGRh6jnht0KyOCOh4BBKcwGZ0UYhYVRjSHAlwD0Ey4eRC919hjggqe19ALNwQAI+kwkPnKCLQZ/
7coKuNUmzjTSgOlXl4MwB4A2mCEjgs2ELPpQzUrYVs42it3BQPjBeSp/qAB5lm1Nxk71o0RNzeVv
1B6bDkEAgK/HZtX2nNxBM5QyQKJLrCO7AkAtZOz/8teHoPSl0RnbyOjrMT4U6xN87BtFw4vIdFdl
yqp34OKS5R99bH3o5YWf403mlscs8IdY3bAykZdj594OxzPdOqnENFM8iwSjAWC/gZSIxdKFB9dj
FJXnFSOP/LWPIC/5LR/nFo8ktYVemyTLI09OHc85zeKgcNHxqE+0LpLBb2jawG4zPFg16+sFc+8E
Zu5pk9Pw7Q4apz+BtDQvmbXxIiYGEBdw47C2ZFBO5/WXb+Hxv95AC7hfzkpmbeSoxJqXraqYXnij
WEHe0+GIxH7zy547ooCQTuhb3aGLkk4TEfz1ChETHgqT4xSQbP+WsKxJui+wQHdKQ4AXHRP1Xugn
HtstRjbiN/uWcJECwEF9/76T2tE/ruxpYD4Fx/79ir4L7xRmvwLs+IN8nQihVqhNLcPS9KlELpDu
QqssBCK5rwIhkXk6+nKeNJN0xTk80pZviErzDNSYNGYoy3bSJ7ccZ7SNPBPTj9UMON+i15NWjWii
sgNfSYNaIzFuSjsuW/bLpUhDM5zNznPcW3aHdJJVn4mDF28J7pOCA5zBB5QblzYJXgyYN9PcvN5d
hrKZ5fmPB4T9aCz/0L4Md/hWMFt/hWXbVw8W0ECaOzrZbB8EFg+U0Pwhl76EWtjuzEUJ2tsNxqGm
2Yc33xmsgtAxJl+MzuenX46e9WQ0rzeYZBxC2JDET4rYmaQYh9oxr+r6RDHWipAwnXLGk1Di0phs
++o/T6OBXJkPER4qLilZb0R4jdb/spIIz6OhQQON/mzdf0OogXrLFnwJ4kWXX0QQ9iIGRZK5/x6T
921JpE8tExQFjUU5eFgxC0ANesfvAgIJXUhBmg7NLW8P0dkvoIhTYX2oYm9TlaHcCBcxQrLflRjq
TXLxO094iT+jIzNjkY9TYRNo25qn2j5dyCdAD/hAOHcIPiJ7gF1yr8Cs+a1IW0FWYSKTvJ3UFRPz
VkPDzEftQnWe4YdvMfuO37P3jE5gVyLmh335RZ8gYaUG1KDDHgph/mKZJMRMiv/LiOBJRnTMZmrv
99LC8IhgctBgLG+Zo7sHr4bWw+UvGoQYVw+WzvEHi2gwjNOB11QRtvRzw9GGvyW3qlW9mNcjI+Y4
ZngZeWy4sBzJrbiQQk//gfMgfY3bg2bDTa6EGmDK1zCngxG8AaX5OtGHdnycstikiGYr1bZk8TJU
Q8zp6ousP1A6aftYGt5hLjMpoAoY5FpOaJoYnArsrVLzvpY/Iob4NwJevs3ePaIRszjxi2WGYmZZ
BIrbZkARSZwR1ndNZ1/hzUIpRy5Idy2CJzRZg7IOBjzxmUlo/05F8HOLpegbTHWNZPUdNE4yqVCy
ICr/sOmjCQCLJgPz908kXqB4YDr8dKmTpTLdr9cdji9ALTaJj4tkBqC8f1LnYl7TB1bKMWANgP2s
ctTekGUNbaFeg0nmrxuuyYG0W57mAJQFfRWJXCAxuwbaWJ92oUy2Ji55Stbl0Jfjp68TAAuQSnRE
dtQjdaxgbKQlZQiwV201pDTfOVCYRnCZdFYn2PEp/gsGBvBzHFLFCPjbpRMmPgod1deXfTpe8xvJ
PKM3bFD2wvKvhcXUgMQWzyvOS560dQcA8nMbPMVA/LB+zrW6CKvkMJDs9xiYHReizEJhb0IPxtKw
mtEaWQ1fAAejuNxgWK9mrB95SvCGjwYXMSQF/gpkDwGnKzIvYN2XglX8xyiKg+0dMEXXZuCal3NQ
AjITKGAu6WT8dC4FbEeS/fVf48pDEsS7+HsGqM/jZMbcqb8FUYYI0l7uNp190AygyOfoM+YASvkk
mVBBEynPzRV2Dm2hesjXPkgcVa+K6mv+h919il3kALqJ2R/t5lc09qwjgCDcVXIohyictjRSnWay
QRFM3JswFU3lkSb5HHM/jJECl9OHPNqVmxq3o8SMdmZfUcOOhPUnvz7QxmNrGddXXAnjjtgIshw8
yFSDZg3Yrz1pFGC0wM3L/UjkiDdhy+setxBhYuEQTul31o/YlNb9DHxjL2GKJwyQbY1vu8/Wqkfc
RsoogvFv4KP4u0UNmjyLT8uwASGgfgLq4EWX5bDYwoiUQ5t8uFLMQhHd4XKIZ5N7WXI++Tf2OUQQ
jJ3bkOOyqlb5FLxnpM8EKn7nHYHd4bFiKMtIjGQx+kgVdeS/mPd0ltG/u3WlzrcXmVu/OS0Eg+J1
fu0/RwZ5U4kvEyNSRgY1LAExSQhu1QOOrhAkgW5Zz+EcRlNbFWs6DypbLYTkpRvQw+fA6T2d9NIa
PKT2IZ9/9WWKKIFxH4StU4pc3lZ2/q2KfKaWdvIMk8c4czXEqgGqNwMsRzkeqDRYwAmRLFKowiRc
CiYeIQs5WO98LR/5QrWB0W6plfQ5J1RFlpk33KkjEAfezjt3eL3de9UDkpctBKbY2Ngl2Ktur2Xi
91j2yPAAidjJqP5JcLKGI7Hb4k0eFzOS7g4e2cnMTf6r132kWvSmNYFtVp/MhWqdlxP2r/uIH3WL
SGxUEu/wswBrHrsa3QnnYAhmkvj6RBksZTCVepri3ISwMUKCyQZ6JCo3tvsRjEp3yehgfdxJP6vj
30lN1put9kbscbw+MYadcY4/7+frn0ihksN8+bWZdk59o1rly0oGLka1e3/+rue/oYcQ0KjdF0d5
7VafkdJbVyVCpGyTkK1nf05Pomk4sHUCJSyJaXFbSA1OtyH9APTRugYYWvfVde9jv3boAg45e4kY
XoPMWkNu8BAxPsC3qfW6W8MfUMlI4AinOu7hBq38bE8u0JhD8JF6OYmhMKIly4DICqxQ8O+4Hc6k
FxG2Rq6A4umjA2nogIGcbRR7r3EBOxoC0fHuO6DBh9MNRkQjF63HOXpYY89JT48zLwNM9cfReKXC
+gVoXVTEqqpfY7ASo13JXqBJxrbf4n3wKDF6AGGEXMaUt6/WhRsBqeItJRhtfjNaekXB3dyjvXTl
ZlU/Jv2XoynIIqV5ho34S6X1KmKjBxdh3Ud8v4ZhsA3Tt8xEC8D9OBnBc0ACuKEI6Gv0Z+ffGYiM
TLhLHWMSwR8GEiWldrqEUKjYjTsn92GMSKnCWIRmUTWb3kjqB5+NTm3IAcbDAHB2NGak7ela0DFw
I3zxVkLwpCY0wEtMqNkO48TfUw4+DPx++tLicSbVcKPVTj5Ck9cejej1tYAXaGryzvwgpAwAyVED
ZeRdat7rsGSB0eb0gcYD2F+6m1tv1ZCjRHXQEVpn1W3wKH2NmWmVa5zpsLTCq7cVVD7C8tRCDmS8
pnXDzSWDhEgh3AuUAJiqCTBUgCWQ1qQTMiDgysjqYAed85H0aXd/lOa118tOCTzXw0/eXkrsMq2Z
Zr1HdFRMao/7FIyy1VJwNwE8gnzGCgIkgwAJmSLjQC6GKpo0mjUwJ6XyeLFl6+tdNChXyO6Gfx+i
Iwf2Ll8l7CCAfYgMcwgBt3uuoC4eTF9EUlccLEkLH4rVNPatDN73MSz4/WE3k0+yurmHIs4/IfSG
omBlQVyk7AczbTP4e87heHQMhQA644c0AmXh/9g58o9DjkSl+jdSVypbUrj4eIebH6IdC2QNMse8
nTQfm+2YZWEdzr2ABozwFhuNCfo/7APEej2CvpAHSuZrUdAo9agaIZec45eyevYl6DOZqNhTX1s2
puv9+tnCNSXxfTImPhJVmIv+X5ruXfCGA1KtWne+3FGuXuMflu+RsTMC6H2HefYjmAK6PjHpCV/5
5mN5s0vOoPvEYSAQYj0opgVTkEEogNWQMeJ6DD+Lz7In7EXgXSBuB2oLw9NPeDijp4Muf4o4HBld
J8IKOroCeTIa2+MAs07gMjjhGyIEBNURbiBoaRAJ/qfx6vmHji6z60nmHxVkb+geEU8jEUEO4WAE
jQ8k8iy5krLzXTNPiw0M9P7cxNOguQiHNNLEpYiq7ibt9OE+hbFncqy9nG0f4YFDeP/otsj5jwvL
0QS9HMxw9wwRJHnZvEDRhCQ2ePDXOwGaVJsbvB+xl4E3M63KjCLwNMXbcBCGxV/vJPRQ6Nys2/Q2
laowWGYXAyvBpHbvmJGD77TeqUvUT/J5gBY+tSqf+TFfOM6zjg+Bdy7RCUzeITq7NlTm3UldfGiq
UXjbqDtQxqZraV9GePIGZh934Tu8XMgoimOPnj/gRxkR5r5xtdFR9vIYlJef/3AJF2WrxuXoDft0
NCzdB8Askq4784Rt1FvDP8ZUCAseyjrgV14zzeNtqhhufGEGx43YG0KUQCq9S67ayRjNboy4y04g
Q6MlV+9jXvpCw3WqSOy2LtWmB7PBJfaA4axyBZpOGu6B1fSURG7B1+trrPTci4ksVGeGHd9XDO19
YqlFLxbE3u1YoTerjvFMXXqbTwiQRADCwNw5tS1LrsDhiD2cTXpEpZOGeIoiAgTzqKnDp+HdyQ7A
VcsspYBnes1evKam1yjEXTE4drAgv0hkJ7J5bTYHX8E/JiT1t4DFKswnOgfT2G3mR6R9hZh/AtJr
dpelPgKDQc+dYh31eaA7wxH614HVg0Cy2QdotfpU1TBtQuMqNKeqyFm7xyIpnfAxwT7ySI/l0r28
jznspH34hHEpYj0r4kjt97EdSSrrJzMc1HCarSaXZR9LKcsdCVDLTEcOAwi7PPUF50uXC9rFZBYK
gaXoJwPMbpESavPZ0y4gPcV31lWfZyS45KCciGgtdUEQhXtJBTiKag91AOGrsl2TJIuFbHxByMnP
GcdB0AeVI+VP0FQ8mUfIUIhKHxV3O0LJzGJFqSVCK1WenBvptPkqJpLoaWkQD6SJWUexh+mgwJd+
zP5HHQAUN53h3EMKg/uQ9/OcwwWtp/sesS3CSP58MFhvfwg5M9EFw+r9TEjCJ7pXNmZac18IrwOR
Ob9sZJEihryTSInFVoxlWsZSfMdSKqBp1NkXowslSwCbmhVrk+5hXWKd1Y3NurPwnyYr4xFdEJ9z
Oh1JSfIAwW5ohNxn3+s9R3eHyGg8LkK//jH4LQgGM8x+l8qvnJnX+hdPt6IBcRRhSH3NVJeJY0zV
7cdhuvJaRNlHDT7T1I7AKr3aZnGeestPrDtq5vV2JGeB88AQMOJa7GSKfSS5Gr5cRIMFFzYJAqES
R4CzyiYxTbSvM1SwJxnfIwXgj+E0xuwSD85genRobFAfhlE53MU435P2w/VHdy1wPHNazY7L5dKM
zactErwiCEsqJZk2WXfeiXniuty4+dwmvrz02FEClLMHK7Nm2jzaPfkuxgxQ3tadk3OPzJkGAF56
KI1zMotRR0rHDNCCwsbjQX4c3zAtFruYPj15z5bd4bATO+kcnP7INIfO4Y4B/xAktd838cPWoGVJ
7a1TnhGI+cK9YYB3qIYxN1tBkK08TxzsIej/wMZdyW9jb6PrTJkF5D64s8wreeUKWDcNKWlK38kU
5ztBvUMvYzMjC/5flseYjGkODmKPrTGxdU8rSBfx6yhRtnArWtBhlnNPcZN504GUf3yQcjboFmIG
LK2e8Ejd0et8/QQR/ogagzuJmmg0/HvabDu9Lf4ERJnWH0E78wnO739pNxv8YzAOxoRA8QaKAww7
K1yEtOlEocIm6WcdbUDaEUwzgucf90BVsqQK70lm4HET+h5FffAUaNxB/IYlWoLECna7ifb317cY
hiiPDe5ubdKCUIAaoYEZ6A6hJw2p4hK0wpZ+6kgT5t1jiB/iMkERhLSdPWu4LSfjanes90e6CW6R
YnD0Gn/9CLmyhV4Imb45JWIahRjXCO26YVeGj0YOErmyXkihPcqTjNmRVcCPQsWYMQeiqwEPUIrh
2tTAGdgK1XyDkKUmCFOmdmGqFPpzRFAmFBws00MFeyvLCFaqXEkIvQji+irkj0dYEVBEUxUjyZ0P
7EMk79ihhFcg/VeBXDiPaBPzcQOZzbmS5ksNt1JqtxnFTjx0Yq9hyOndG3DGW4Vu13ZxbVSAgGrO
IkJEyS5u/m7BBhtNbWseY3o2smLrBoplAtNrd4dUz97Q15KkbTJSkCMpirAm7/rWb01sX59koPAX
ZpG+Ipt13ewwCWfj+1jIiFEAQ7xsaDigw4n7Eu/4NqXGgVplumXflA/s35joaDhvnMeUFgpkzWPU
0PPa8k6yCrEs4TOHy9LKsLcL845V7pkDkJgaskfx53O8JA7GhqT1pilQsQj7RlmSc5sAR8Ztz9bw
Wtv7x7mHO9i48CNXlIWBS6tBtX+J4WrpSim6/l3XBZPQRMQQu1SjiweYxpeNaNQfIXUWgZ2KORzh
Kq7YLoNlwwmPPBpLpFMnLgSlgfW3m3AkCV7ps4E6eA3tmK2MLQ2BDgwN+z9xZ2dEQjblGSoaJunA
O5DziSDTzOcclk661Xz2xpy9b7jLDeff6bvEJDgnWpLKmYNXRB0XcLUQdfEDQNzS42wsGLxkLoxI
0uQt8NOPd7kkYWo/8RdxUIuHgN62Vt2ePOd5EKZYQdChDq9jqJbvCl/FqF5R23ok6AFtLX/LX4Sf
HgumMGXfVSCe+j760bdgli1B1Rw6X3rIPdsOS/8wUUOI4cbRgYU8Gs/x4G4fc5/jkTBZfj0tSCsg
CzYm+B+eGMP+V200uBFtldlN8Tt6kQFPIrqdjHpgyhxDmIdNzccyAHnIF6ts+xg6zUCo1G3FJ9dk
muPrt0BmSI/larskhxyuR1zOT677DVKTIW3vESyzuA8YXKkBcpaTQeZgw8XraTxot80ARTUX1BDp
4svlkQTeFxxZyrzW0iU4m2C3AhvFZHZ5T486boYJy+3VE2HFHMh91WquBLUjlHNu5LcILgWo7l9y
CDQBhl4B3U4LYqTWDPq5/ohLFom+tYO9Zlv+wbwwi9nsYuoOC5/YMsEiymnAzQgzX1RZBLWAZt+Y
/ixWNr7vPaG/f6L6+rji71Zg2wy/iZ5riS1vL/PdaG9RlFGFUc0x1HLyijBos0chrYL08zSQOuQh
iFgmtNPsT9QjjDMiFEQAywEp59RZ3k0k9Pupm2FtuItiiog4mPwk5MzhFa5Sl2OERll0DAc7dX+8
7tQ9BCjWIBL4wnTacqpMeYQ54vI9HyMeQlRdGBdM6oDb4kl/+dmkbrk67NgVwVUXP1/xaTqoxkfF
4ja9eyLsi9rLgYvHg/Uct5x6Cnk4ZhaLN8d0yphPYYwAy2cy2InXoYgTbwg1GsS0KJ3rDXlODpSb
KBueFFWnGadSzeNnd+7BfdoXwmDi5NJnFO7u7VejxBPnXHGUdy19Eetkhjv6MiAiQw1UCpPfhLln
Lv42isyZvKA4pIRdDWOuhA3mpVslBA4luJPx0KK7cVqh/rmTksLlyklpvdPji+3mztioJBRsBzH3
rvDRiRZU3TGi4/jaiN6AXbvROUamhf2vBfRJshpYd6fjmb2TwQ+VZIx7nnCx/9z+Voh+kDXaHEtc
HD7On9SUIqxa3CTzOO4DjvyxBgHQO0pQ6rC97a/CsGIa1moAE3UGKBWE17+F7PFGECXWdJ9ih0Is
TYMjGpsLRJJqPyqn2CTey39s6JLi7zkJTgeXD9U2hbetc7rULgY7+9QSMX+PFM9YEPK2+cCyv5zO
lU/G9A7m8scZ5LbOd/uiLCBieHBKcTURpIq23iTibSfCfvEy6uMN5ZU1INmemMVI/LcSUjRjYHw7
iCZ+IZlwxfrtpJOMzDp8O0wlplflIfb+Jni8cFLa3yHqBo48vg/pIeahQbniiAXxwrZkNXZ5IHKP
1SGffnzHL5+yO8DjyXQ7BngQAzInTKbqTxR0fe+pzqaD6hbfEei8jJx33bFnytYg5MEfTnNIozbK
Yv6cS9Pe9RXVa/HwDRfwM0WAXntZRai99S3yVOu1FA5COikQc9RmY+HZ6ywSvbmpKbPtUI9iOTSY
1DMpUFVxNDJrSlrA7bqH+SvK/vonqAZKnGnjiP6uZZpVMiHaYco4ERB9YhPqdRbD0f99WCVt9OMI
o5Zlu3QOO44va2BNAVmgK1uXdJCINtZedyGIPyybBn2mLyCczTMEcLW6zkcgNeSQ0hARvIs70Cek
pSMwU8ybUz0+JpljJhSN4wvXYjzcJ6Kq5zFhxiQzL8XgkDfyWpHRDB+HwJyFB0RmId8T1dqUHRLT
CfyVEshxJfDskeQKjmqN/n2yHjFHGjo3X4i8zCUeChJMV9KMbCAwvssN9dyq2RRjDe/eRmmdg3Pz
yCvxBvHN08/wCsLzXfpMq4ItV+fDhcj/GIDncZFR2K6rYC/Sp2/LIc/StCMUiRNTN9dk6d14xSMc
amyvgr2E4pw/0cJAkf57bIglm8J6I3b42C5lP8HqDVkFyi711Akp5dzXPhzdEKkt9HA/UCe01qN+
MHCyjcE8BuuMFD4WA3Nym/xNJs/YTJpCRGXyndZkS8yId6K39G6RsarDPqwIP44z+sbnlhvDIZrf
BngbvZEHb3vsl+fe5IstyamhaeGEZikiR5ghkD/4tWvKEDmItwAJ+GohjEWFxy/rNtaC2u/Fjxsv
QAk0uxyd0zHckXaWIjXuz2qoFTjY9fxul/adrxva/AhClmY3wAtYCl7x+fyZIUag5GBUUY5xCPaV
zZNuthOk94OZJZZCWkfrMBZocSZzjEdeKAsGk/KYevqyHwDY+Maq2Dahun86dTigr0FOMmUIBLme
bBw42rVTTg1y4KkRZT7IH7ysEVLFM3Ph4bZnhR2sTxLZY6qPdF91RBz7myMSwbWLpf/YEUv7Xryp
1OmTKIJmSoTMfCKyih4kKIlPz4BcXwsBsT0nxhUdJkcQfcJhl4Wk/IuYJxKSRB7/LypjaXvwbjM1
xN6PgIsvnZBbBMfL8aq5mkurRgGE3ISjjJ9mA3Da5Ec7ZQihzkPI3kB+koJCHlEpETc/HlG2e2R4
lKPhIVjyfubaiAJYfIf+CHAkm1O5cCGXPM+MriXFX9gZUTp7GJpIzgFSONLBeulCfAylH4cxdagj
Dj+LMRzDifBUv/ze7CKwLg4mEUL8odyi1nrymvi5BHIH/yrhka2GKnAsgNFYODSPQmCwZz8ixhlk
A7szrs2wCHrhF9nEYC8OkypSeSL4hzOrgNPuHNBJ0Uer1vFIg8iYLYqTUDxSS5oGqnCDuk0M1EkX
BsOnldGyACSBpXIzPih2K4pB6FraqPFzJV4wVSWFQFyOY+CQ04xMJtLlbeYdcAS11uzlMzqGDvpi
gKqopF1x2hK6/yR8maKEkxn0Z8WJK/oCSsyMkxkYBNW+j0RXXA2khJvHJvfunmG/jkPnEFV+MuYK
GvbArltKEJKSWj+jVEFAaA4CdUevZgSPzesIskENk9q/IyUSZdLvnzqt9GhyeAP8qsf3OcGYYeE2
HgF4JP8MkFdUriCiKzYh4s+51lCg5vHnti5pA1uy+3iwJJYA8Efm0MJz58DUnIQ+BCHccSqApg+l
vBEy+uhn910iJ3yCYgLQJzDofPKOcNuvEUhwVBQBQAUlJch64zAE8+2ez0P7eoWuwnaYTQtY2A7V
BackxD5mzmFgp17tvwB12Z8VZAKovvxqSFhNf1Hz/f6JLrZpcOtbIBFpUJICQ7ITsy/lObaRtzv0
z8qMIJdzH1iLDo6KRHTPFLwCmZwiYIBgDmSPqb30HLb4+wf2XmI3rI7P+riq92ZNIZx3+1TEZMT8
0fr/2wBeS2D0EUC5gxZxRjm0PniEwE8GjLUahMVSLLSjZD6WQllh3+OWoGqx1Yv0I3ncj4YuFDRL
pKVcYwICMaUeVxVgaJStYuHLLrmbGLPByUV78STJ+cz2PCY+VRfpexRfFlkGnKBfa/yOUHkQzwPw
infpjCqB8QJMjDTBWCWH5UI1yLKjUTpCjKA/4i0dPM7ioYsGUrxZbVo7BjsfFIs5CMXPYPdDHRIx
XUzjNBFCK4ZcItvyRYKtthDJ66X/ZqEcGP4QgfW2Ltkr7MPyF32MmBPycZHlWq8TEr3J7zxwRH4P
JNxMCCeYi7bSAwjAf9ILtmL8CM43HgJF/1slHxftMjeaGA/rP5bOa1tVNIvCT8QYiAJ6S86CWW8c
hm3CiBjw6ftbp7qr+nTXrp2UP6w11wx7bmW5XKmPeDmBsWB57t4zES/A3yFTWNykGOCsOJtY/Io7
AoPlUG1j6dPyOhEVGYeIvDbhPnC+/yNvcEHwmH+zFnFtEe5c55DMkyfsD2KzcDD7cvDzNnkTOU7k
d+HF20DtrBeTkkgCFKmlCMf7Jphj0t5ESLOhL8qQD0z5zJyA7pErGxIa/ThikxBdAIEYJzYZXEZ+
I47rrZ5AwwtwWXTXFy4O5LCRPgUd6FLVS8MjMnAUTPRMukfryuybQ/G/3wxGB7pfCriUWTk0FPGF
oneSCUEgLZKMkyirY/muTfoA6qBrBTAnmN15B3KGYGQDM5/1JWuNc4pVdiNoSmZT/JMg5S+w4hPH
2Mm7LITbyqKVb4PHASHlR5YPQKu8dnnBa3F25EigayJP5D2lauP/MLPg0F0AoHwgQxnUslIbimMu
X38SqmQbfFsk9nIL4jVprSFKYYXz5aG2gT+OcYtjH7+5H0kz7OJ/XDc5p2RKIOCDPNg3jCWqYv80
giRmEfPGWcX57ofeYoJDMf8GepxB5qnJJ/N05ev/9Xff8Jlxdsl7xwVzJlyS9/GMrGMGHx+y0b99
JPv/tWp7645N2BVsZEpcpDWhYq1H/Wc6WvckmuyDDp7cG0ofgGoszXr9Uzhbt53l5JWh9uN35bwh
sQAFm91l59Zsqa5dIA2PTYh9bEOoYoBbDDlkhRzC4+TrncMvzltyCstddqaBXeb0tkx7cDDhHURE
r7o0UbaeyHXHB9p03EJFQjnNAfb2mmhJZMCsNTSYG+pkQIa8JgIaJJYZpxRIVMjgjgOZtNAEqBF2
+2rD6GUPiAcSkZxGp5zh47/dbDLXaejrerz5pMD2b3Qbk4n4jvLXhmMI97M6OelCPAPHxq2klbSc
PVCTXQ8/46tzmPW6ePoDvHAdk781P8ZHGBqUaxm7hTl9euPmZxdwO61NznT76vGfNYNZuapUVxh1
2k5eaDvoE0n05bFLT0BFxpOEU4XKheEVxlOGjJBeg+ael3Diea2fSfW2F1/nd3DqOx3jMlW1qOVR
ZR8xl11/3KvuLrC8N2Cchwt0SvNfgizN7U7O8/v8WfRJtXZifqZ4vzGNogPhuOPYJ6umN+Me2By2
HdY69BQ+hTU+ueb8NOfON+E61ijJejO4MfAIqQNRI70TRrU72jPN7u7aHncMHdRsK6aCgiuLM5+y
ub+5doTwB0pG7fnhv4dRY1OkZ1VYhfewRXsRdRGc8cDRaP1bvt3I2LW8K+Obgcm3mfBNbiJzYTv9
2H2osDxgtA5UlQFrdgLfvk7qRNnoMyM6DmQwriIX5MNQIPAQlAXVpqosM9w0YKz1YGMKiZBjCynQ
16Eem7RoIKM1bRo1k8s8iEEyoBq2DkcuppbXuJRnaJI5HXhrH5lsp6VPk8g6kp+nyIXGybIvvJKQ
iVYCBsyB13IQ2OegUof5O7nIoloW8qs+Vya08pXSN/wakiSlBrZ4dwIbhWfMu8yFzFwWBMHimSvc
srDsqEtGTLRRbu56yCfxJOHlHLgppD8FqESGjmmVdd4eYzNeM73j2vVSqS2BMhfwQc65Qbr4f+G0
C4rIME1Jx97GNnjDPMME+2A5RdqeYZa7xqON86O0YnpiDMpnEILFAdmaOUEcRYS7ATHsw2Te8brW
3nYBI+zAcRjrB8GqIWVw5cLUsJmMDSi0OGIYUyFpYOAaEU+QPcJoHNCMkWxaMPqOJBpZpfeD3Ssc
lsftb5kKMkC8WVUm7T3RpRkCU06J3xQC+OMStSm+gU+68Y141HlndTjEV+rei7ffewwlznWgqkFL
d2EBHNDI3nw248sQOigtD1aqPJKvkrJ2P5NLhug261OjU6rWyC+0cDPwuL9jyi7AXHr7u9PGl5B+
/SEhk47QUhExz14Tfe/fsYdmkwCpL/tLX+mXg/KQXmuXTtmclezig8MqhKkkE03qfBY9PxYI/kZO
QTtC6Hegr+fhziH9+GsuyqnBVBcd6/Q+/KQHZpD4IAJlMPGHqUaLJJlPi3fCfURBqfrCgr+zVQT0
aGwqiqHUgqbEXLc40PUNmHO45EdzyfAJciZCS7Gl0RDSp/xSgKhG8erarPAbPrYwekn3Po9gk9Kf
C1hIEXHrGwWfd6SWQdM/1KRC1fw33KKX9TND+dYpxt/LBfXHfsId1YPV+sHPsFu0kOxjaQczDtJi
wc7lxItQmGKf3PLP5wWywUsZHrZdOvN2ctjCAONL2CxMkBhZvB0ASzDYxYKNy11iogaZ3UdLMjjV
oLxEGmocW2Xlz9swG+9h+Q2ajIfN5AM23ICdsrhc2aXMv8TJfv/8dx4dRt8NKrfHDtKoUfwQVALg
6Bamlz+e/WXCG4CDMxLx4R68idcedhcILoUwTOYFxjddn7pd8yGYmkME4Hvs0uuNOTwn+0nl0M61
oneT/YdmLVP0Bk8Yw98N3pViZ3oPLziYQiL/k1GQUHsE2hW/1pv90ymejxH4cZlexjCTjn/8oYEz
wNoO6MI48f+oe97oxpl7WsstKlsDXR79GZ7Q02rapUFty3xF2rZ6iheZRoUy/zLv/vtxvr3jasqA
pBzrVBPjDjPm7vaW1sH+b5ljq8wQCB8dyrgjA12ybv7VhOTaieL7WAy6DpPwg3dH5DImsxTew21c
Tx8iWUM1/aZs+65hCZD76iK6olAj2PNfCyk4Od3CwWvJvxPo1fOcNI4JXADSoRLKAdCdCU2CsH/Y
MeD0J2KBYdB8p3TllC2Yk8Sg4tam928KRoHZf6vWA9g1xB8JuBj+QSVcfTSYAWTk5T5YXpkFl3S1
ujamyoUYQ2nYyb9TvvFzLHmYdaxkX/JSI9CKVMmkGKShfVMOS0+/L95rVHxLJs/fACcNnhaujWJT
pN8C+BiP8TLXbnTdtwJD+XFbWEGQ6KAq/oiehZeIQPsPgmRpL5nwMNAafQYQTZE434ovchoAkkcE
yeqJzcDdYwQj/Xqr8hnm3bAyoMzTPHL8UENxNtCy0Lcs0FR3DgEsHo0eTLdLJqo86sHy534GzFxq
DMuuuc5WwZOZJsMo2psDXNQCEe2FJFUWNjcHPK2gO29TS4K4DdqLy6vYm+GeCTLz0eC0RkbZNxcH
BR8stPRQmXrg3jO17ZgP74Vg8Oxiu9f+up9HCJWuh1mWdQwhNmC0VXHCoX0Dj1R9jBvrVoSpXk2I
N43fjNDfXwpF5yvWfPoxfLZw15AE0yc4a2237/ZjVh/DO2AJ6A3GlwzHvLt7mp4q615ZXzUyx7c7
8ZYQQQMF4fQTy6bKu2jA19cy4odVeF3wUO5F22eojkELo1ztjJTT1ugzzh5+6/uD+yBfRMMeb7Xs
v7iBD0GrZTP72WdKFQJPv53ZhP8AVXHa01fdJmjIjxenOkC0LDNptwV/7qRaIWjjRCqeE6XC71/x
ygFo8HHcfmWYUNNKwmh0e8OyhZAKjrscym/HoIBDhk0n9HQ7RT1r98m966towswEwB1uXc+CDE40
wN4pd9UMmOC7+fa4u7xqhhfvB3yo7dPRov2DF3uwZ5OTPTEgW9G+glXeJldEw7cReu1TFWDTT/fI
0X1uMr7T6xeaL4DYJnrCgY0+F7eD3ohPu6f85AqLgSuEVreekazUYyDx7+y7zyClP3jcvUiBj8k7
ggzpFPELaBheXmLizvcNLDZRlBO5ho4eznsnrcVIAoJsU7wQ3PdphMvTUFXtFti5QCmHBImsAzVf
3/5DXl9xL9w7KlEgJJzOPuHXx3fB7+G1wNwCSze2vHW9ODoYeHIL0RYSKhceYsUnWOQ9OV/d5eYH
wcE3PC5a59Vfxrc5vnWq9U1bPA7fxDjOropzcY0qn0SfXAnF0uEQ3bpWZ132kVz7yujUdaEbSghQ
A9KMlAKrN6YuqjX++tHBqvyrr+TF0r65rC+/ZwRmX8P9wab5Erj5BCJ0SosX1HrAISRUQ1YPzHuQ
ZBsO62pvM+v0yNAiy89THIHef0DfqE/+NVonLtWPGuqYvIIRr/Zdp5nUyRE7an4WV7KIIg6hVpA+
Anf216OFKVf6MuIfUrnJof86d79dSZ7u9Drp/cIaXjWsYqtNTBYPZKf7H+c26jTeOWucjicBAJ0N
/FR2Yzv5MPuD3+d3Rnd3718DCKKC61xS5WTrLRp9E22ISVfz8jFhgznLKBKA0dZddAPWjWE82VUu
7HPXsIRs90XlecPC4UAI6bxEkbKo/m4YaGCO5d0+3p58CxNBon35eFfNO+nOWRMJwv1BFgTGH+4y
Mz/WmeNw6RgPX6fgWC8HD2i3jhIanb6ONcXN2R1h6fKmn9Mr3i25+SW4LDj/qV3vOFQD5D0y8OBf
at4V3cweK6rilF59E5pbbRXHrqcFrM/Gfz7cT4x94wNB3qKHChlnYxQVPYCcBlUqsOUeJzDgir/T
H94oxtK+kqlyAvy7vT18yOT/753nFAffkIFK/gQYpFU++23Yp7x/DiGcP91u186dkOZbpGwf6+/N
00331MHhBvuaV/xYK1zyKO3kwygKn9POM77ieQI5yL9516IT1ykXYvoa4rmjJocAyagKzGzrkVKc
IcmjkDjY+8pRN2dcEvolsaceDgYMBTltlbTtf5noSSjFb4dQg7PFdCo1bYitDvHugPzCqcpgD6IU
xEkFLRCwVg0mT9ncIZXqOaMJCTv96wQttg9xIrR54rrfjpbDn33I5jJQfLtKeq+T8+TtnjPNU/zn
6OZ0u1aJVpLJzxBvaY8VHzxzzdqp8cVpf60KZHo7DODSoIENV4EddN3Ajv4lTHc6CcxxZj/RSvzr
DK9CeM/pEJ3di/PcYndjZYw1mYv++Go8f07xRRmrHbtL52NuD6ZXzp8jk4MlsSmsCRf/ub0yRO/e
eZPM7ulYptfuFX8FzT+0+ueezdeWR8iOVCK46jnfif709luV6mDTYqR5cJXK6m7w9wnnPxMvq7TZ
++Rt3ODQTpYzPTrmpJerB3dPaUhK+Cn4TU5MndwmUaJneIB5EdXAqi728NYjHGNy66rOCZ8+p40j
26CFwjkb0qhJkcSEDjy4LVZ3FXJkvCQ5kvBUwzOb1N2rPyw9EvIAof9ANTmAJvUHmViFkFWmX2/K
FJjaGboblhbkFGjHQv+nRGoL81GgfQyIrUFpbwwLAXjV8f8GlECUbW8r97Ms4LQ727som/4NaDEZ
//8xbaHNjSsFypANMMegAewPySWUKpjiZdrJO87maq06HqFxdJH4TseEAhIr/nF8QDrfz65ZdUw/
o3HtcxwguDNzhBQB2+wTYzBN3nEIO53RF8ck6jj/6JXOkBcbjeVpqxYubv6NGHjM/fZ9joAoS2g2
/XANVQawj18JKM+tIE7MRCTILCAgA6LyqQAhYmCCKmWdoNmSRLLJ8yTrRfdBOccaDheTOQaKT7wW
OL3YhEuIMn0SdU2eHValuCwPPqPT4BCcBhi2cBoiMqf6MawOeW+kkDBVsxjeO/MxZ2wmwfYmxjU+
W/V+z8rc7GL8az87NnZi83vWakcmive2y9UZXgf7p1Pmt318nN9G6mnAm6Re7Bd/jzI1yTqYpn4S
LEYmK9VhmSBauthtTK2AviKEJyGbunLKUa+A8e0/E5iBvgFJDRDBUWeM7CGtkTFJu36FfvhyMvcU
ZFA6dV8CsuZdThLTbw6OjnQw0y/YmtkHRngzxSej77htHG5jjhq5c68ZVrcWv8PRPuYKBUCSJRAT
51+cW2uaYHK7/n36iXmNo0d7oso8Pnt1GT0TfXdBckOdtqMa6256/mOkeT3f5HIy72AF+y3ipYnh
3SU6J3yEGPPtxOh3/nHmuv1J9vNLrmEQ8IVLa0Gf0+gGnXv2HFUDJIbXrOOpTolaKld5tw4BBu86
j02+V5NQbrrPrZydj/wQvGBC3q3f6jni849sxJWaqAkW98jIIKZOepMlXDxXS5pQHxtdsAwdQrh/
oJq2oj31yddWP7I2g4AcjLTlpanjBFgZoJ/AyzBorCod1ilwntOaqM5Y/1oreS2Qe2Je/6rTmWRn
RtGlmt1qN1uBybgQQQzL9E/BlZlEGVSrRy98Xrz7Oay7sp7MFXyqg48y7GCJSnwY2barFJnbcqtz
iOQpiIbMopwiNhNqVL0/A8aVMbA5FGzIS2HxAQQDIc/SSYAy8O6jaeQ1OExKFI97K9iebEbsbL8o
yz6OS/0TcKez8Fw7ungRW/Ds2mznnx1FvTmcFC2wMzItFQNKydmaU6G5kR1d7SKIm0HA2vrZxxIN
YZAcwySbH4LsDI3llkzzVoHJRO1OqV2ofHnluOtAiIVh2elRVQivH8/5cd6zX7qdK5PNtEVepkQw
ntipVdH5DuHGQO/PmoZHDOP3hdly/R0bz7AGZLk6q7JtRR3dPbOSOzxXXlS7tIbfccMJCqfGtbPH
aH7r+fPOzcpakywjivPOqsUoC0sW+8GYJDguSSDoBj2ScnHCwEYwiWTD6jo1VDbW3vbpTfTZa3uD
0EksRgAn5nvE5IM1DCz0s1f3LwtWlmFEhLpmNehdyYO1zzgcH9/Dc5X8hM8Hd9Lhai+P/ksdHrQg
Op0h3EWcQkOC8d724WJl+o6c0PCYt1j0xyPb7UCd6BxhakHJdYxnQEvOlcabR7ugeKxQKQbwq2LK
snvQZIDXOgQpK8dp5f7LsmRx+NgyQL+1EgOKE8PNkBBtoRzhmkIPVrCmLrnhGd6eH9py2RG8THRj
Tu0Pm1hd0wkExZhTAcIsBKOe37AQkg0XiskcvZUd4Vuhq7HNTApG0/5BpP3MeICh6lUTZtIwklqA
Xe7qtn2NbjleBwMxFCG5eYw+PKRVY7dfwidKiM1ppXq38BJKeNUjfCWN8xz93C6bvjdpQuxJB5dR
mS+x4+QIJFEwOAQaG/Ac3Jx/kZyqNcS5jIWv5718CdWk57BRj87w5INN8nAp1Sdc3BQd0Sk6Q+cw
1qV38x59I8bQQl46lW78CZARk7jBRvmmFc+2sqk0g3dxosbHtAEZNHJNGDm9DwYNDRpv9pjiDM/c
yy8rijLDmnL8JN9IdyuXw5MrgJMuuq6+botTjgufb4n+0eXP4DbkTLYV+gowMzol5OXcy8W+34iD
74u7EFSE5Imzq3Ho11kEafnjrLDFw0yC4omrlM+jy/lTQuwg6H7InaR6PYF3fqK4YNNITfhKENRA
k4akbmvh1J/u86/7TAyYaS9obL3F3VUo/ujlbezI+Em/3SNsnNNgTuk1ek+qVQ+1zrKveli9hl2L
97Lidd/HWoAmnDZI3j3kg56YX2C3h1Kcy5/6DoqsVQhl5shfoHzeOSJ01uXA5QFes+XszrH+YRzA
e2P6ZXi/UGh+HDoGjiXVqbiOcIXg88+BQsSk4rd3Qqtj7/4IdnSk/xKBBiZ4GJKMaE3mnGz0jNTD
PzRWX1ePzhmALmuwR3FJPRZL1YmtqC1BIx/WFcwcDobBSvPKJ7evGanefAp8tgFMj4oP7eyEdURR
4vRyef4aLsVBSYwjZKa5ioEVbzjWxOPr+AMCZgCx+p+44aW+cmoDIgimhnUkMxO2f8L2E3se8fC5
2OuWyPDhkdqk2x9tPeUTsakdda0V72s5O0f34ubVdjWQda6JjY4YCjBn8N+UQ9tnrq/g+nqdQFpY
CsZ7WnONjUkz8Sv/HLHL7CWXfI2aKK8nelTW7q9rY4u+ary2X8nZz3Ok4I6iqBMMHyi5OI+WS76O
AF9q8qATD3dNfCrudtSEFAZ0lEaXHdrbwx7UvNW7kN73inbhgP2Dw9n+gqlUJwZZuV6J3Np7Od3h
VKchtA10kpb/cmg5WIjP5DW7uw86+PTCeBoWZQ+RMNUpnH8hkw6qoLRbi+a82pyo0uqDza+r/AKa
3gNyC54wPdVktXpnHXFOOX0tfKLp1ILedtL6RIb7ENrXGVniK+bxqdNhB9W6RU4umyXdO1+yr24s
/eRC0Iul9VHhsEdUj+WYoTYfo8x7epE5EXn6asmiadj4w6Kn23Sv14417KyHnz623CdrjJWw1RqX
DuL26O1nlJarbA8RlqefXd2ooP+UcyISEGTMhtcwpDiWdhARhcvLaO16UB5h7zAKo4VivReAEjfH
jR4gIgQHc18aMVgXOwN1QuMsZ9F7wL6o/6ix+0W0dwKMA0zOusAIxlQiHO5db8zJhLdLZ4240YPu
FxBdm9nvDMsJcpyYhFDafPCeZLowm2jppEK7lANBffvXK443MCBeCJ+JQzjCkraft691XF8fiwu6
mQF8jwdcjN8XRTXqmByG29ELbn0klYIEEI6w2+GCPrk0MCeg2r6QsNj7e4QZh3Qw0smYhqsb7v6F
qcmbU+8ZSdgJH1eoYO0XKcSQbiQKas/hWn9HDXvLJhE4mNzF9l5tgrfX/fZn++wIffG6hH5+yB3o
PeTG/G5zOB8crIBMF/drjpFpYzXxKMxh3bMmP9OHLYJqowFiwz3UqqAcfqw3XGycshl9dYgYAmK7
cWQBEoCNdl01FpgJGfUL4+gOJ2+/1Nzdo8th/gSUitw55c3+4GCfn82rjBFcQxAt6BVnCJsI+uEW
Q+Nt14XOqThBQIPkD4f8tG1nQKR5z64/oEWyXE2YVV4gt0RGTZCNb954iPnDXOEOuy7u9u4T1Jhv
2e28FdZzfHnAVv8FsT4CGkusbnHOZ6l+ajE5f5dWgCHRDuRjK4ii9nVJc6qtXh6o8RDjNJrpZ5gN
uTtBhbwilscJQGg46mKrDQgmd9tzBDL5y4oFGru/bGFfmyJAYdUoahIoJ2u30wKom4fFfdxYAG+U
r+lQyNaft7WKArmlenPWg8n2xPMAes8JDzy8jS+M6x2clbevlksMOc8fVqh4XAyv6bAzJSdcx6UA
UJgruG3YkVwaWRcrWmf1W1FVnL7OvEUZ2nlbUWs8VNdXf8cmHJ4s0ruxWqbOcdmR7ISI8msMFMLg
8h6hc3DHv0WUPS9yrkU0NlE34Hev90CE4DKAg+xwJQ+e3NP+thcSlwkUaF0hEvEqMFPek77pdrjb
ikNByWntlHC3/c7p6S2A0U/RQD3d4uvyQQZv7cg+XLQ61r/8qh1AmDIvrkXprGqbbgp8gcOsS9FU
Q/e2s8gOeBkMLRU8agqj5W7beTGZYI1KvPDewRmpRKXFJH+Lqfvd3RaA0hEZd5OJjuSE0dfbDNnZ
xcm+TE9YlgC6hZizNI6sL+ACugAQd1rteXybFuBf4Ab2BE8mGM8HhNP874M6z9W3x2vIbif7+eR/
LDw5WMAHWCLFCUeZ5x/uiQg2gOT/VJRaxN+9WqvnzeFG5Ceoqss7YbXmj3Wn4QsN0xq+DfsOmLwY
PjgnniwE0CEsy61OoCrOj+NlNuahNh4WcD/smJE0NLc+01IqwTprG9SMHPRcc3FBpWVrjM/OkLYT
AGp+vnDmOm9OtW/+/liTJcCdfWhPX8ArMZSWl130oAlj2S7Pt/67p2AManwutOlpQTSLEQHoHfy7
zqvHKTG/jpeukXWyV8BLiGHmwvo6U2dhfuDpORgjFkQuS7oEaCS51jdi0l6YHFBJGzPUxFEJxvCd
kGRaOuWQDHrqSn6XWU1cB14kWzOEj0yeA5ERBAJSWpCXHv3c8dFTLWqthgL37WZDY3qAXVzIBP/l
woR447otcvjHCoLJZ4LWxYKXhIHdw18y1YYdefU+R/s0r3L1H4OUSUzOxI+Bd8urEoxSCNJgAfdT
aJXkA6o+E8+G5v6vhuWWQNIesEZCeaEOuTPrakHSlN+sezAI/VOBT7m27rInCiPuPJ3fwvjkj6FK
mAaLIWq61vOOTs+6jl/xD4jKOY/Pdmz4z4mMrGX+DIVoQojjsoDdo1WWowyZwxIe3x4eJ/vV7CGM
eWEGk21YU0QjIMqqvJ08Cj3BHu7Fk8OGLsZe8zOGycx+XrzGX9Y8+r09wcom6kN4PtAh9dkaKgdY
EBEkIr2xR3eslYJXgalC+sbqD1vXlfBq1oi4EWpDumPO/Zu1N21+SxnwNKiNsJZjxMs4SLYX0xMZ
joukGTnKQrhRIgGX8Bgdytw/QWZ7UzE8A/aH2V3ofQYvmkqClcU0PWkiOOTdTHdmkB2fOIQrfAdI
HbCrXpxxLOnjWrind//S32238Ba6xYO0N91i8jCBGslAQukz0mcKnz52Xyb+1xCmjI90bdL171Cu
kVHlht/1MdE7ZtiVBRKyjNtv9NEtfgZ/C51QyDIwCooqByww4Z/KEyJM5hXhKAcZDLw0f/GDG+g5
p/wFG9F6rbSdvNhHwduIFmz1WS0jQpKDfc+G3tPA26lGzCpg7vZRBGz2q0N4QPxV4NmNaJBJ4EmM
TTCz6kDfFqUAx+jJ1zJY9yy7Ue3V/J4a1mvQen785MoxFoy/3psufzC06xaYoOEG5UNXnEFgvGOU
zidfsXSGY7VCYgGRUXwxDnMhCpdQw0WlBfVbQmrQ8gzqKTpyNO/MPlNlwIfZVPY9fkH0z7D4ELqz
OYBVbLeRF/bcbs6gvvS7wKvhvsAxYw8LugrAT9ExlenR12gRMLwu6ageTrt4Q5zFZnPD1YzwhkbG
paJljpL7D3rml/ej3sY28+lom2bW6X+Z69Gj1K6e4qjr3jjzznGJytv3/TnNIv4TbawdRaV5Z04x
X85xjn1ItK7M+PUusrMH42VNi8tvKAwTdSy0AzjzXiqlnTcTJlOPUAvob9hPQNaHGngdSZzX1+H+
gDX2TqpEi1RATmhWJpwMuIlaZHDayAwPTUSmeDess978RVhltmQ5KkNZiHBPIL1Dd5K8FIUST0le
GAnxZAEhsF7ruv8o1DaF2g+PkAXEhDXAfWTOFuj++XkQxyDwwfFG3c9LRKSWmjGcQgf4GptWnMni
KpeQ1oPnvdfMzlu8GsbHHHHs9RADvC+ET1DukECxml5qb8EFKoRS3cNEFgksf/v+dInTxhSAmyNw
fRuPLiDgvMWMmpn4eICVGVz34AClF0r9X9hH7uLExPYwubdHdCB/gxiHQ7iS2DAeCiyfYy41+LoQ
v/uwDUdKgnPSVBt0M3NOnExw7Fe+MWU65TOdYib0XDrXsUIK7MmVLpEyKqDpAInb9xlC2vtdzRus
ZgqJt6BGkBqFokIwHKwT5CGhMjQ3twuMkfCOLXAENQ81XCtAQyguJvjyTHSiihpYjpJgqwyf4JL/
KDqcrtdnIBQgRoIQ/mD8bYSsC9c4IWqBGEpMp2G/dSYq9NH2ESIliG2hNVh6OJLCK44ZWrFE1oTD
Vryne9kYY4y3KX/o8vlffST4AkTwZ8Afs0U6qqfiR7OuhwhVA+wCnd4Gv0BkllXOL93FRokIGjLJ
uQ+LEzJAvOD75+Eea1/MeRyCm/0XzN/fuh1DFvHK6IRs5Y9ZojdAK6zAjskv/hKlC5OOLyAV3JE9
+/Bi5wys/P8EiOg4xY3jjDBW+HSECg/qvKXB5r32Lx+sFjvzOkYZ0m9P24E5fRajC9x3JoI+CaUx
5q9gfGgvTaoTArfE5+Lk3IeIAjdqCS3vJVnFMMMeK0Om5CJ4eTvLVFRp1/AUnkd4iqGtZyQO6w+i
qcgdDIdQbCG8Eywmilk5jjn9IjnDzolCDQCpo1sImU9EOmLT+EPrBjexw1W+R8YJS4Ub/hviiZVc
Bs2ks0OUYmNWckQGaJ+6cpz9g95MziIlu6StAIjbW0aXgUjye0LFzB786g9cjMuoGfdQl4y1MTzv
5+AYHLHEEGE2eH7GyFEOONrw26ad3oNlYDg9wrz2vkaU91/5h4aTOALoiWxd7rsYmvBtsL64vD33
o5hl/xyIemzrg8cRO7j4jz9oRH9y/2LG4y+F+YSKKBWF5boLYoBNBEhGenZYqrn4GD/Go76xMyJY
d1hMDnSUHMLCfSzUMXImjWrnHWJoDolSVDTy4mD/QtfAm518nBVPhSG6s+ZUGfThTHZS7m1OQCyj
IMxDCeOI60PphfGQvRNI7K6xunumx7D0y0PHscmBG+RiQ2Dk37tr5DiTpJgTsUZ/8SMtF0//+aXc
Qh70j1hfDUWeJFqnfdBQdFyytnfOtYkJw3WJd6gcej3IrMIOgZ/jwgbxmAlwqFaODFaezp6bQt1u
2j7ow/IGLOtfPBku9ehSzkGdvX1qA3ABgzHLvCaR1hZMDDwsIo8d1wbnjR9jE7yIzeyDPrWoXR/T
iW7NOB65AIRiCAt9lM6kf5Fb13Toqfv74RkPza2OI+E/vwhOkQ8UYi1iwsvun/1jFa9MFLIxcwE9
0g4O2VOzC7MXGqnKv/vCozA5xB5gDwqdMj0uhfMIyoo7CfaeaMSFEt24D2ye2k4j7/DFfQ0+g1/Y
IQ8CpwG2RXuKMjjGFUMGjF8ugP2CI2HEAfz3/KtAUEBW2BnYQhHY1u8l8GWADiNazbQcnuF8EDl1
TT9BL2TgYStzfD3n9DhLlP/O8AaaMmymDfhYzbukxoByt+GQWRFv4MkiZgjZDaiJOCvKyJ8XS3GF
SmstfH5aUTnvWFgAkENsOgGObBoQjvSjJ7gsMwSvO73/60qjHkgrru64d3SZkuEWQpUMwM8gE0z0
A0rKQBxA89kv6Yb4WFD2iWUDS1KcHQNWOzLWWsD381rpKQYnB08BZvY+NBovEpsZ/CzdNhQEkS0y
lgsKPcSMN6YVrLzOgvJuhz8aGmnRCeG9yYoTUayJsNNo2BEkYe7jxr1kognSYF8z6hV6eprOUoc4
X4zw6GnJAnFoKge4zI062QM8ZPcms4d3Yc+zxuOv7dYb4UcJz6k9PCXIoURhKuOoUyKc1C+c1Mo5
hR97y2VCIYFrUHrdvOwe5qmn5O1NYoSb6CpFItoLkPQgpegF701cDDEocfRUDdkXcy1gGMHYYTgn
n/GN1XsGZ8Q2w6U9HK4yEFNssYDzjg5AqWNn01/mz3mvQRLo4rZ03Tyzgrp5aaMykN/4mhPPjRc1
ZFN4WgaHsNTa15QhgeEWQ2a7CNkQ2NN3+vNVd0047TN8hvTnWcQrp0Z3b/CHdUejgpfZeZKTuIDU
DuCWL2i5N0dm2eBxhHjYh1TZdm01o7LgXgdY82QrcWXS5c2fbPXk+U+D/6RzzJWMU8Zf5tQccuQT
R2NpwykOOYy8/TwhPcNarYBo1CCyEgT6kglLCq0JP8ef8y2BIXALyhWnGM4ZuP37DLkSKEkpQbXR
pucyErOnjKy6Gu8MaBcr3UD+oRoOtpFrBT/RZzxRPHxxef4KcqouPCeTKUpLXssjbo/UrPtlqdG7
Or9hNdMKFEzeZbbEiNlrsOrB6MRwuo45wCQFnfz4KX5oJfqcHtmQX2TsbmWNpXJgMaCoEwGXGZJ9
CAVFGm7nNS2GlTU1wZXBzG3NuQ++k/aEaZjHdBvnUYLf7CuYcIdP8l0w1yY+9mU73rzPCP44Rtpt
u1rdn3w1o3yaEsYXdLb9VoWrmllc6LShuHlfX4Uy8uU7V/iILZvskN0nH+eNo1j23qmeYjpfxpOj
+4qJtl8zf38k2PUgwxfCWhZB4GCemrAYMF/txQ9IQPO21UEMtl/JAtei9uwK+fAjWAyvFy6cMTD4
AxM1VNtvcqtA2Jk6Woq/7CvpE/i5tgYjVoiHSwzDdp3hJcPPB4vPK3OoS84tP4ATzWWGYchAwG8C
k5c9vf7VzPyiJth1oDtBa9o2ZFsBUYEIEiQE862iy1Et+VCo5GqsBb8UhN9uj74f+weRr+VqkKLh
782VEU6OIOYc7OAnXfHyrdknYiosRbXUOliyl5ZTEl0HFy15RqToIewetYZaiiM7CIVoymrnREmj
+mcYgSAuoAk00tw5HxBHMJCgl2zBUUE7B1f71if5jzPuhTkyoFv9V4Fqg4/t2Ugnd3dOIexZgO5O
cIp2rJK5nneyugNaAq3qORVTcjrkXA9v8Y0+RBj0nHbn8DYpM357+cgddX/MqcCUbNe1mVWBYYBP
4VoIChu5fgbS/7OzYbHlbCoaC9hsy4Ec8CUTdEp93h3wynPy3CEYXYmcUESJXb9cdWDsc8KI9FF3
jLFoDBRvW3INXLAOcHGn0cLl9j6tgoqjefT/4ONN+5/qAvco3T+tmL/MO33/hc3GbbMx4DRjf+Vg
GIUtT9aB3ENAbtvX06dnjEw7hybiWQNStPqh+HXs3b/c/x9R57WsOJZt0S8iAhBGvCLvEAJhX4iD
995/fY9J1o3bGZ1VlQkcJO299jLTgPEYPEM8gVjdTMiZkng/62kRbOC9wZgjo3sSU+AbBIiT7Cxk
CvDjOFAfQWkCwu8MAcg+mquBSjuUJDmSV45pExtAgzF0yQwgKAbwJ4auTHpotTt1fhZF6iuuDAl9
NL1rdSqb5oNdQhNz34rbbc7Busfg05v4+nn9gXQPL/YxwjTTLqfvNdOgGhX2ouoY44m/iY298wzP
sMA7xaDYLXe/qJOQ5EPz1rBsUQeQuObka5eo4BZI4dWtCUPFLVHQ8GZnx4zvIVpcgZky4wL86X7c
xuI9vntA1ym5tjRkrxCFQPwhh/DJagme0fRc4L+h5o+Rn7cf1mOW2vxOF5fTlgWCtEDdW01PHFnr
xODsIfbn84Pp0v8jroMA9F8DYIwMnRn5PaAKQ+kUPmtr0XPkmIngpKHrbNdHG/eK0AHtZcB1IQdb
iJiHRUYxcbL+OpASyS/ijl5Tzn3vnBzHjy4NXzqmvfAVSHdgN7u4jbDaB8Py/ltH11YhvIAc8Dft
Ef1A8vSNN/t2avZsF5fTT0pwY2zP1BY0ggGi7pn8mnfH8YlTNWKGEb3HMJ59UjmGjb8fQGFXCATK
It24MchnT57HdTL+bgmDDpjRK7ZxPWB5b6bvdiN+QqyjUTglpSXtqKZm9rFMKqNw80dN+LBqDtrb
N/XQyTQrLTV8jGBoZ5bjjJzuIX2xZLkFL7CQ7ESTe1KM3slu+GAou2WhPdwPCav1Zc/arBXmi72D
jXOBZvUHOwQccwFBcJp/+aug1Jdi2im45O8aJ9M2wgi3Zt1oSXaPGMwyqR9wYNANaa8Xt5IF5HNj
M8YxmZfek5oPmoMDoANYgYIqwII5WC8RvwU6CYaSmaWNiLs5LTY5BD7BD3pVB4OLi6vGkXcH16u4
zpuEtd3gd4wcIFh3g2kn58r5DwSWsyPhbN7Sg4sr544wx2TpyIG4B25686sE1mGa5m4jAorG4OSP
mr5pwG6e/K23zoUuXc5Bwkxh5S7nNYAqnVJ7Xhkb3fL4PFzTiOGLpHe33FoNat8ms1d69vj8csYT
ErEz20ECWNaHkN+grWjut7U2gzIt1WaUKJxRHihtU3ujjns0yTB8+KNFolClofew+vMJ4o8aZkw4
1W4D1LjJY/Fg8D78qfeu2GvgknzcC0fqKNuQTlqm26VvQqLa/a2vtbNxH8ADevsW1r4arnOU0hcm
7zBIXugUF3HVuLo2YAK/0loCAv62jyTIwDGYI3M+AK7hsMhg3DGuYxTPBx6TCaBrfqHy3rnebc4v
Vq9ERFSbmA6P3qBCGJ+zknNn6AIw3ooe8K3OceRbLLJqdomZthbsOWeWT13AO/O1d5iKF86M38fc
S6cciawY7UxAanzEg0fxaA6vNkxJMXXvoNXj0pCiDRCh8J+AK+LibIC6sxRZiWMn9CbQqgsWNTpO
qHb618HzZB+nsDHQMZDAYffwE49C80wdwSdww5GzD5kwA16w8BW9OoXexN1YHvOQkfGyFV0LoAyZ
0hL4mV/rrxg8FkhE361PbtJ2Ju9t7Vt17yyoIHsNFBH6MIW4ahttJbGFYK3e1LC8BikOpOBKMSNV
f6HIr1mvhCNuFZXLQS3nRCoHZYYEpJRCdpGW2XU6xFkJSPn9p9TnkZPf3PKcKX60RuPu6m8l73ed
ivSPtKXTaTMzaJnxa4T5cfs5AGeOSMqTxO7m1vVKNAdOSFwU317B6rQ9cLXMQu5nIB2foSDIEEYK
f6UWMrIsV9bd8jF8DDfBG6V01H2x2LI+w2oGco9G2fA0/J4cprz0XdiT6sCWvJtbym5u1TlHUtKC
bu4+uSxO6Ah5tBfef5y+aDqVEHfB06jk7eInjbDu7tWkYft6dXcMqdNqtm5VaaU79dDo39qAA3wB
Pc7oAq7tN0fU7AW6RP5SyEFW0ho02njdX/ef6EIO35ZZjicp8M0CDHLsymOiCE27GdNKcF7rmvuI
z2BRGoR9QYRWs8bCjPBEZUxO04VGtf1NMAjuqgYFOA7qGsc5ENa7OcBVFsKqDeqA8ELeZDoVMh3K
RSbHPGxDmf3IYJiJOw+VHh0sTXmO4XsRkgW9Qf4VxvXs2F93iHguhE2vMgN4LqgF6B47Y/nvyPwo
w8iToj5tOYKsQeL1phtK3RBXWtEJoGEVrQsAGA56oOTeWNxb9E01X2L7KGcrpczfx6qHMps5x3oj
Kvx9SL//BU1PH4XdVbM47XKRh/TpUUqAVrTCrMEP3rk9Z6BvVxhXuuelnOuh/7i3QMNhlZAlOu5f
JdIlxBsrkBohAlhnR0jiRqYLuw2pMO9OE0hV0eRMLoF/8bPlv4PbaJsdsNhILHF/xFthRsvLq04s
tykoPG4jew2Py9ixMqa80HLq8Tc92yfKSBtW5PBJa+dLfwgt9KhEPAw1E+Z6fMV5Sp9YwekV0b8A
2bZ5MuU0sgnSJqpTrlAxh6s2jAshgQD+B44PenNO1CxHd+9u8ZiwyRqgxDm7U193K12WWHEIJqQK
dNp0VVZo2hCPgCX1kEV+wM56WoPYsrpKMgzubin9ZCLKf0IzOUJDYe4iDmjt4n482aMwmLRGtJpi
mh4ryu3lvF+9S/LiiSqQHpGaDDs+rEo6UKZQFgAPrWzmCBziQN+h6rTIPlDGxj9qpPbVHpDVA7uQ
kTPwvLqz8EaxA+zo7wOIkDrNcIB9dyuAbEBOtu5/rMTlh/hyscHDx85faClKHcF/TXi+D7tCFthu
l8I6W50HfA853Ehxa/GgmA5YAOErLrpgBGRLAvocHBCEnFHB7evW0xdnF4DvAy2zXBMLGxgkVdcc
YicmHkeKr7uaGtomGSj89Q+9pnP6NYC/AoaSYoR9ebnYqiTBYP8hv8ZJNrGyQqEJJr/HlIBGDZTo
u/chNoPtBab5Jt2NWz1V8b1bcISrwbz/w6O6DWfYANg1Go2H3iZTv3TnGZ1aXmoByg8MBC4kDhwP
WKXFZjgy05vtxGRCZ68XFilJDQsA0O5GclrpTPiCPL9z+FfqX992ITy3wIOzwHzuGUdoc/ROQHvS
giCBh9oLX8ze/73sGlJ0AmJSZw88A1wnPNV5Jai3pB1OCt6rc3olNfgwjhm8sdCh9YHgNB0wu5Ij
jDetgPF5+hVkvBB5oTfxYw8VARc+yIIo3PnRJwDfCOSoe8hp3yOb7hyiwxRoEYnz0bJaRfdC5neb
K5GjE8RI7R2e4hX+8sHmt5YIb6wwwSmfTp2Dhx1941xglZGfhd0lUQZ6186leCT/f8Rfeg5/AxTw
SMHqXiMTCjtkYzyaOPFU/FpkvLlVZMA02kgIIRBZvaPDgELwRSrCI5oYrBbTqXWoBufVUWm0GxRc
e454JdMgAgUmQwjH8G83Ah9WzXgYhSWxiOnsPwGNbJCl4KzVbrMO/CvUSAAK0ZFtZlqka54iJ+zK
vG6ra0nNgVjblZc/UbsGSVig5XKdwVJmKtu6hXg90ValqcsE4EIrz6WVSrtdeklgc2YkS6aE1RD8
65idba/x9qCQrFjDHBiU2ufenYtDdYEWdtZAtmNYzE+u4RxRRi17FdccYrb2gwyrdYQaJFyRAaeW
ppufttF6wNmISq0JJ2ReDD7PaLv8Zo2kOua8Pc2OPu8Kykgf4swHdkFabujGkj6BRTp6Zgsrsq1n
R1EtUX9p682P3om12jPId7wnWDYlbQdSO4BpWCe7Fax33ilb89v9XdZpuk1IbrqnHwNsHQJLaE+4
85VWrWOcwW2heocViZWdnKfLidKPQOWQtuJmjsZJennZaOx1G/G7rVqOUqZN4ZaQ/rj7nhqrBfxz
tpSCmuw/bRshuP7FeZAq8lDE/sIPJmzERL7lNja6Gs1fY+TN/v7NIFY+Vt/RdvRCDfU9G0qdad/W
pBMJK4B1m0EhXifqCTbyqv0+N6NDw+YpP2XYc5nSTovQBCkyJXja/fNwmMBXbczMkOmKpGo2aO5I
TgZBGRja6B/TkjpHtRGzsTfppOYrB/9MiKdICEtkftKjICFND/0n41usstpoJzMEwcKF2Mb9NJpf
SKrrmOV2iLZx2aN4Y45VtMYN1HWuiDg9bSARYrtXMnljARf5aWZkb1mgTfMNsJIKckAN1h8IAgcC
apV2zN3d0xZWYW2k/fJYvNV0X+KPih00tOj1hCztiPvJ416lQIoAddg7pjTI7NgQLcA1jB+8Z0Pd
zh1bgbY+QzjQKSrxIqRm2SUk9meL/5Xo3JBE3HlYTsSMo7XOC91apoKebTcHTeiXMwNJwC/rY2cv
57zOxrICla9EkBwctcC44bB18iN63uYHpsQJRYsbQw2Ke9Xz0PWqwCIzpgQ2O/kT2gl1LwOry+Ky
cxQSW6sKcbHaQjkL4yQUZYEIQKuEXL+9egxrYbWJqT9F8dnk2lH5eKOAfHRrYFUQKouwsUMJaFaA
1VcMMPxl6NuvwddBOTp4fLAbaL5IJemtg0whZHA57/SE0NrWL/4wEg+/OnErIIHISdsTct78UYeD
f/PnDTDlJ7T4Wx88TGj3Tq/eZhZS9WzhShuh8NOA3gH5r5M6ludAZSnWf6XxFpj21SqA14GXqPSx
ESw1XykwmaD2Xj60t7Z0vOng8jnIsrt/uA7PexyFEgMhBu+tOc1H6tCCuwTsT23I8C2aH62rd+8d
aTOaHWRsxtKmQoXKGVNN1QCN0YTgnga36Ew7ikK1AlizhsAI61YDrKK36g/nMlHglUxWgIWugZVi
eRU38kZMkyGptEBoqdluDTG2C2/svydTipPDrttzFzqfjtCmx4pdaT1HFRr0H5jLpLOXqDSn/qUG
VH70ZdfINeIJxuHUX69RlL2ygZDAuRFfJJAJMo7FU+k8GS8OYH5GVOWjO/VGwy6CxmWM7H/o+98p
YamdTaYkFbvAvsPI+9UEP3ieue6NxYFC2z0wwOJARfSu8XttPyAaIgGybl8RmdnBMdmgarPq1IjF
MyjtUn8BG0WCikYqwjWagPIbilNuDvBh2uBrCtbD6+8xyA7WVxXVZMguyzJiTQQRnwNd2oJbexIs
3hCIUPlDJfpGn7A9uC8HzJKfTMBzPZtJlqToN/BY/ZBCoxoegtCnZcGt+glMPXjKF98EmQO9hjYb
0Luk0Ta5Yu48h2OCxj8ONnERYRJaIH+Hzte+zs0+hroP+Ckkbvxi5igW/mRs0tvgbfQuDLSPgqE7
HD7+kAthloUI1G+KU4pfLTS62vfcLfe382O7AHKsRFOo1Rhec3I2qu9zB3yohqaPAK4axF9aRVvf
+uSHGQI0ZP2veNc2Z40Q1PW6U/cGiGw6EGpuQ+8briFxGJ6RbVvNc0fsM3ru1EfWwb24Z5Z7IUS0
wVtHRVsUOZSr40v+R9G1hUb1V8gY3TpvukFea0Nf4ItN8ZNfV6rVWtpIvuEOo6uUchFq77VPYpIw
Ywgm6S7A4WSTb/++1mPSxJCIXYWyE1SkFUwQwyH5v2HbOCsCQfnDotWoNpEKBgCrjuwqP22apHKA
xUeF8ABv40s9NDIblEE4CpAvQqwMjyQYZJGUlaTSRniJJ90dXB2eGx4AIkL1v07BA5TY3/7xlzNG
JrfmK7+1X4FuwS2vkjQcw9ccUt0zE4HlM520xF1d7JjGIRCdwrqnWmCetuA20LGxSXe3fgkGZ3LO
Xsxknz0af+/eGmx8B7Ks9QYtAR5ExQVN/2dPA1VYksx17jTdUKwH7uJ2rbBXrfEdb10VE0eeCdPx
DGlz75VTMGzydWfbgehCQnxpH9rGH4FrzFPmscMR75zmK6sRnoJtS/TOov2EtA93IoV3F/bI5t1z
duXGMFMm/6M1J+UAgp4iEWeQu+SL0b+Fa07KSRs8w6SVmGMiactKR+UXsGOxaSyAiYAVAu7KFtsq
j2mklbC8lBKyRIzZDHinM4vZ9pAlCLbZlSTMRt4m3MFoQRXG2jtU9QMgqkDN0bOkJIKkYl/iVY60
7+wWMAnyzybxtsRKYf08aT1i+NGjwU/6TqLroIzv7XqAY6+D/ROFFus+aJBNOS/adYwES3RBVp7+
WUuh+VI6IXHH5LruSTsAriFXUUoAWiBlwDjY3aRrp+jjXnv0iGH10cs/JsCatjhITMEbtL4j2n4v
uM+QYoqZOa6iR4AoWXbnQKc0pcsPUuyLHpZGJtI9FOT7TQ+gXemIE2D4pynQ46hQtYiO3Fstpt6G
LizGxt6Ryfn08XQbozOm7vY+4efyGvAGXdax/4b1Pi5PC6NVtzylqUHj/sW5s/do/jk8AE4BGnUF
N+sntOLJrSDBI8YI95vIji8NEZP4/AcMcuMznUYTS8k6Z0FfnVOUoA86MB5rlwko8x2nUrTMbVad
T3DLQ4z5O7r415K7m5qgsdvrd2i0n8/sMCjxWmziYDqsNIWrdaojjqtCfiKlmT8LoL9EHLviChLi
V8mIv8c1gQAul1hNryl6AZAEOKsWH5Q0KzZMPH+Fk/B4ZTPq5W4831Z9saf7uTrbUIRYqgy8PSRf
3M8AeASEvY/dPXAEwy9giMu8Qwi2Kvo5Lyubmz1JThbxVhZgb3hAKK68xOUjXrXewy9oTYlwLsl7
zR4ymM/RcbZh0oaxl2ujPRolaH9sg83yiaDYefhBsBKDXw7E66bJWLDOr8Pf1V5jEAZ8FomXZg0+
2QyAVNsYHv4OLfLSdY5MU5WeR/ZycDy2Vl8LsBiMXNg/jBr3s9IEgOGuxZZB022fC7a4AX6I+BQ6
hLNiSHJfzg7L2rjU7U9gEpBoJEMptggFbqRqTkApQaVBJZdgrDoukd4rYxwANoLnvSJT5KtliFxJ
s5KOFM058K0HZFKO8RoJGocvhP00V0W3mJpFU85HEzrMll43CtdMkjjuhc+odVgeSiKlB6Fj8WFF
KDd31wFPKwRiw6xku6UdDS6hEZAe1WPTYssYiE1H+oZAcr16F+iJmzKtS93CcNwg/ajTpP5PXBOk
XXn8ykrBmr67sC59u4+kl/QVx6nZrzg4BWDXOSukhwNtfKT4eDVZon8mFjm7KZqmD3dOVGJ0AAgX
aDwZMoQU1YqiXACCHd2mW69vOsAdIwECCvHFX02/UoostmCfN4u/phGmFgJZkhbT9+MgsqiJ6FVT
um2cGlBcv8IKnD8JgoQzKJNnh31Qn5NdFUgZIu4DeRF/tMG5bIAXKeUZ6TwzVF5BIeTTpHQLOaDC
KKIUGA6NZv8QncBR4HhKteSCs0NR50TCvvVgFQ0ArCMtBcYVwI5HC07dwyjLoET5WTa/kcvrk9ex
vFsjSBUBoBYfFbwK4NYs8n11SX+sDW5JlWXLVMCC9Q3qk/Zsk+cz51L5FPS9XbgRtP2lio78qgcA
pyPsgunArIFbIwTRHCtwy+/OKec0G+HzwR7xTW6AYtekRlDQNMuwYGQQo6h0GVtTIuPQTZ9B+Ivl
1lv3NHCgVSo2kPqmL6vP1xGm9iSSTEuNe30TjSC4XVwMQ5GMST9L8kCIoVt78QghNWadnRJwaJDb
PUPyCzUqZToVAwhbeQP0qpGf6N1e2CMdQB0zhIiOwy1Y2e5kT/t2hXzMlYR7G4NgN9KCf52B5C7h
J88Q+K88LkRmcqbUhKdKJgqQ40OvyNnHZrLqb2mKVqm3KTnpAtPFIKIO9zGYMG/DHJ5cktF5BpDC
p6Hxdkn9yLE5MEBWVj7Our2CEDosgubrmwkipSGqy1wtN4U3gEP4AdfvNlMv9F2yT9afL+lNU1fS
LZDhtIzlTSAICaqaSYOtXyLsN2YGeHZQ4/heH1qk0cWlAPgAkPr9LFtS3v20SHFws9IkAcYSn+Nq
GqHGBMMm2wwmC7o3LHmuAmMDhKXAct6H7xnX/ViC40QLCnE50Jyk8MMKcl0T/r0c7sBhXvPtqNY3
++98guBmGQ30iWeGktJtDLftfbsx5IKfzBsZnlMEQA54cmBWQvuaX/4Qvvv0MZYNUQcLUR3k59xj
Y0iRmB36wtuf4wJWCE/3GGt3mLRXkOqihaJiXI8PlkeZkM+GtCudqv0cXcmaMooqakl2N9tGrSg6
FlT5x6EavNDomBY+0FTc509QILKg5Bi3N/4ukibmNbi0EBP9xhNQybqJ9XQC/lqcAXTqY9UFYwAg
aE1JLesIIORIPMebgXdy98H425hz+bXwxBZjoYt8BGrdTsbuhpG/RHM3XqcZuNO0gx6JUADU3PUI
vVbEFS8h/kjpDrIH0Vty9N4xPeNdcFAlpXen0xJvkc1js4nmCrMQ8keT5qeDlA1TWfczF3Sr1m60
cEpaUw8jZWsgEQSpevFJXp0HajEb6wAotn8PviBiKYMQh5hzeD2AoLMIMDdh/rihTPuiyEkbf3ln
K5A9oTym86rsIBSbVRaN6ZeMFNMXnNUQTMfzpOm1Sx+LeuPenHn0fj1ptNdGDMmQS6bNSkG4dRHH
3mMOg30afBjoO+Cg90CQ5cIg73rhdSXa9ACnbNhvuoANjk6At5tmXoKncU3B9fpI/2Oa9u4+09of
0Fawb4hKBWv0ZL/xvs1lXQEtIyiIbKa4RHeUTTctrunWr2EycEVgOFkDW06prqQlKUd7xuZMqM/z
HYwXHKeWz2AS0nMyJI7HmpN4t/CkH4c8CxS4wfPe59WhMcQXnEcuaDuFLRSPDVYhOlA4KIESC6PL
zkfE+gPNiZBlH+0zplRpapOg9OcskeWHJ62OU4O4rIjBXplkq86mUwmV0AH/5YMkPG1wc2D16BMO
rBZh/hhBUfhbiVYwgqiO8LgTmqh8R954xKEEuUnWp/4pjThWrtNorqJdBzt64oFacOw7pHJxsV/e
Osc2/KuJV7FQm9dt+yLvL7LMpqM7R+MMwyHkvuNdiy8VKrpRglMJoJttuE9uwYYPlkZunXlKvalb
k39RnBXmn3r7ilx9kb7fPynlnNGxBGBRN49lKaBENknGYMQBW3MdGQ2DX2+gOisTHxTu+AGthI4R
oG+8qviWQQnEJ+I0PBf9/0H9DD6YTJhoBBrUxKARhtZHMfzQf9MuJPvgSRK9wQfrC9LQPPWJ86RG
NKRImz7w9tG/o8NJvHiRdw3HwKL//RDJyysh2efymncLTRKwMVNATk58+sCvh+ec4r9fSDeKw+t8
1SK+XAlAha5J4DQzPQIJ8JXcGmHv44xNouau82htjna5/2Tp/b06Z3dFGt8v5e/uC41wdJmRw1BD
vExOiR4FWR9SzNK8PgZXovHpjyaKz4IhYPeNoUxp9vE6WAec1SxDlNe5Id9/qwcftNUKH7SGWyFa
73ycMPbzyhKD6xIdPP8eYLudP+BuvdXSEBUJTUwKHDWPVWUY7teugSbxGqxKLYTGjFuhFVdqPsa1
k/Wh3+nfXy54+Iy4c04PIehPoN60VMv9Gmsdq4hvUEAfoFuNi0lhMJ0meuyyVEs5oK40zXaSbGdt
3riVOCPNbInfc4zyW//K83fBNgnDB36POHEkcqA6AlkQv8NzeFkgrKnG5BZUWA+h9l+YRVA47zQX
7QByDSyDnbNDGFTMQnyFiLf37hVGBEyO5OA0XCKuwPQwWglHVXe8b6/8Kmj4MsuXOxDf2Bn7tpYD
9QtaoUf8MKUBS1eCU+TfmkSzmWU6/RIlxfIpOpwqniwEFNIqYQGmygmzts6MSc6XKdrAA1i38Y4R
kHe8KupOJ8hTGscCsNaUJebCFYMoZE2CxGNh6oMo8Vo6qMgYfrGm7vPtcfzgBOFPsCBgE7AVqD6Q
c0xUsiqe8neWyyereqD7yhdh2kI8ec7RXPTr/ik8d/Xf0gqXPxJpuAIF0tq//yIcl1Cff1PnYnpx
YdqUGtxR7lkNu43PGC9kQnnJxxLDVdheI1ZN5/js5nK+ujVTEvuHlweLAF6XWAycv/47x0jQ4DAQ
wwv7QVrOnBuM3b4MP2yzzVGTXBLoCt4lQWSVP5MVAPabtjguSOt76xSeGM4pNidAhNIXAq4NfM45
LmXQwFkbnsbXLiqnZ0i6vUPIL/YAgZ+YyYRiaNC6VqD9p6IvDe4yW3Ra58Frs5WJtPod1DnBW4+B
hO2JIW+e/zvJuSt6oB2kWWllAA7p4J/a0fIrRRB8fiBFIZbvjN3fHOewSX52XJLNoI/EM4EwhhtL
DmKaQQZnIhkbmR4ziWbOus1hl6Aoww7iGGARODWMZ/X7FG1tS++SxrYIQrqGn+K2JTYM56hDhPE3
vsKXLmE8nWLpxz/zZKxlPkaXn98JrfTeWBPrNlc4HFO6DdFp1iqjmaUb4IwxRC1aQ/46Go5/fraK
yywLbQbS16+d8nyp88ZTPG7F5uJ7/+4PF4AAGEy1FVsG4BDzgq2b46TMthezUSuWa+fl8izgQrnc
PGU2xN/zkbz9/3/lOSrZeZDmuSiwXPnO+f0M9vYuzDs5XDmWFvGAnx10/rOtdTr/HhN2hsQJvgzO
Ck7VJ7FQTHBzFvnvCfKTp+6XfEQvd/M819qRP8Iq5GF6axIa/Q3/rkeb86m40dIHYcPKD+j3RZR4
ybfn962x4QnS//vyC73pvz+ut/TRnQAXat7NelnMOnTY+NJ5mnABH6yDf7el9PtmPOgpN0X3TmTC
tc1GgNWDDTo2J3CmCIMMauQYx9LC5OJHTXqjLZezgKaEx99nEY+JmLrSvX1PdwxsRFaiv37inVw7
tyHdu/nBP5Dq4bLh4gRwIwYQteMpTLHw0+dJaxVpLeFANx4rnUCMv/xbIXJyIWHUstCueQaSJb/z
u97A+cIeYsEMU5rvbuImw1+bw6SItdHeK5I50zwZgz9LxklKYJIxZYPD+sW5Oa6TgFc5BeQxBoZv
0gOgQp0tyr6AdJSnfeYjNO6sFXr8Z6gbDU6IS0h1DhNuFZ6SRgfk8mASX6DswotgGJAU6VC1V70v
fROm7InJrMa7QRZtGZ39tNg22MRCDL/adafaMfPqqnn1jWQL4yL4ZhX7jM8HQoOEf3rHfu2FqiA/
hOlUXnCaq96qV26/YML0rtHkmdG3BB0GH9dg8kO+R1yCzdveLeCGusU/hb1VaI7q/OwrSITSGEhd
dJ/S9qyNSiVH4oVv1O2az6mcFw1fz/SAGP5Cabg5CnJsDhfHgTyW84rzaYkKhgC0PcknMWa07jO8
h9UELK03g24qDw7o0TDIhhF5MJDhR6jRBppNZ6aUhXhPO0WTSvoBFu0GigLyFjaj4lTdveYfjOxR
PE20k8hatGVR/HWULYkYKCMEalSyVGg1zJupnHlwRBY9TDNTXqp1BI0TL4YiqXqVXIL1x7ZXnPlY
VE3aZXhBQoi0RjEQKMZLzj0s/B39Q2x2MbGFTixNnbtvttkJgW7DOuXfYZ8UMCbHMytd9fYD+TGa
ox0TZfiLaHTjes85wUs6OFnC0DxYB5QFLpi7nBIM4PfpIbt1kPQJHq062Qi8xGzNNR/8L5YdXBSU
1TvOd14jerUunUtnh9lTPTq7T4w4qtAldZiQa/mT5eXG4blt62aMH/BSxVjVvZ5HNET8D1yCvrxJ
dJprmeuA0aBeYCTU3km6CcmVjJm9TComifKeivcmD3/zGoyBzPGZvPqDdwf0WHeXHbvwQAfHLuLj
9t4+Y72gUkEfa3Du77BPolSl0Nu0qsMzezZ8LdXCLoYaTm2Abb/Ep6+nFbJVkldJ2tNrKP4JeY/L
C5LKrVO/NNy0cEjd/EHGSp9D2gaNrpHq9FCDD8rUh5bI1aXTKpSI4Lp8FMUDuDVwHhntPC0KMblg
abMCWCysIJ0yWlEFDjflVQQk5wbFkriG+CXySWggT+uIk7ZubDbyWOe+ds8QzJkDw3G6spvLEJBW
vX9uXy9wJrhb7qfIpostwJY350/5F5daWMvuOIurzgUdZ8iKEA54Qb1l2qXWFRvRemvlNVoF4JRG
h5i9eE/hqCO70DEhT7KEfLCtz8GkzRCC0jb8RuCcgL9yyo92r2DLEbPoeJ7D8AWGRleF3lI6a4iI
uWdGNGHo/MWxF0CNEvpBhwqJTBNOLKnMwZmmHK66J6torKREHtQV4u6UROuC7LzEJK4wPNgfZJT/
HBO0s2gt/zxtysRR6S8XQ7VObktIypnkFHk0DjNZytcxNF/xyunOHgNkgrm2kpUcEQpjwkI5gDQk
JPGKeAU+DUNe5rLBC45ba4uWHgQuhmZx4tpBHgRe4CELbHttj+wn4AD+d27J602Vv07CBfGVWc11
UGD7rZzHIsinN2tcZlzaljOcZE8JK5CFOIkIZ2oh4KGNBp+SN1nPKsm7eU+aeYSF6YsJe9F5oJn4
tHbcGEbE34jFT8L5a7VgNIv9G5nRJiKtUeG7S47oa/OnR/dETXJw8oAMbQPTGrksz8NvxJVnJxEK
noNgn5kaN2BmHV2520nzMcfjt/mM4P6rdiwCYjiA+DzQab/T6y51V9/gFZ7YdATRarfofbvAUGrJ
ZFyrNtcsP4+mYmmGBTO1ZoGtgKQA4qYgIImYWS1rgOpodO+z6wyEJboD97v3Te/D/o3+YoZdZEIK
Hn96RbCAQI+6n965e0tgS3NvfLRSEPo/JRKIaHSgN8d4m1k7/j9x2SbRffAcoBPBCQIXHEcEs40x
hPOiNIFcsgtu7msE0QSqBdvrMSq1asFVDwCQG94C/md+9e/+PYKK7l6sxWLGRuBWbJpg+IBteh04
N9TVCmu7FrAHD36kg/scE0d7y5AGaPlvrclWChr7Buar8luUHVj0qlRYyU9kS27NlzdVJMTBg3bP
g7gBcxXYaZOOYatkQ4qW7ypuqZ2PQ/VOp5L1f9KhQUOnlH+pc19MiOcQqZfn/OeTJLQBQ49VrZlI
T4COrtwzUITwZL66Aiha8VZ/9VQ93zGkle43Pc5Qf4iPsaQ+ru6Zfj84uEZej4EU/TBTBehX2xiN
+26Z6obzI3pGkzbylph/yafiOiA/c6/TAwXLabGjyz8CUjMBlEVcq/uIvlRvoKIuxGQXDgNXv0GF
nPDwJ7QApNS+9BpccksstsQ3rqePpTz++Pabv01/099uhC6+DldL5hRGvg7QUKpkHAcrZrHdUvpG
0CQpBeXOt32C04rpBzYG3PElq4g+ZA8hpfg+pKlLc6uSMeL64gQwQaTh1zHJ6LeSVZET4FaIx9TL
gxAePcj9odszYEahG9EOn1zoCQGBsNu4RkZnO/3Q1mdhfUa1+SQ/R9VOuV0hXmhZntMLU9JBcYEn
OILs4oNGWCqy9cEPLVQkqiMl1YIaduu0PMlsQmyhiAidGXGguerMsyhSR2ObYxVBm4ZDhaPDpFe7
nj9p673p5rHPWwg00KtVnnkNVh2UDOjQDktDzHSRCe/WU03btoHAYWzPdVDwbw7kCcYd0RyuMaJU
+IxDuI0fuJVqwMOgJRAuHIJh+1yK4BhWRxNnPgfjdcLSdB2DbnTU/f9JTgFTdL7zC9ld+9sFLI0F
qsa1AENXjNbm84jOH5W3zkrswAjapGHhFl9A5guco/t4kqgvrYUAdyXWr/KxrdgtC7QymcUJAYHz
XFZaum20UTkx1NCg5o4ogLGl1MF5yCiVuaH4TXt6pdqp9DRrFnbUU6qUdgOY6z28uYzakydQ8ht0
JNC8uFQ0aePum0RgKpMiW79m43vteZKAQQaUP0ejAo3U3c8q893Ug9xycnSA1Rapm8jzB4sfrrb8
IrGi0+2chLKtjK5RfYKN6X26S9Z2iX1Opk72U0x0EZiccsSu7dSbIFQBwP9Krkdv5IOBNFPzCEUU
/LUDM97pHCYBYkrIHITSatGZgcRltLz54T9K4KYrXIBIS1KiFAcaexF3JrQybIAWaQQABMi4zfIM
pwZMrmebQO+QNj3iv0EBOMuK5tfyBr/iQZ2OAofF280f4Bkz650ybHc6zl2v6UEDjqtjY/zlFPyG
UAv5ibzikKxoYIDD+R3x9IpofSDhYW/B8CNtg4PbgGyx9WlJOeDVUqE+TmxaC8wvLj8hucQl2UaA
3HMc+ZEX+nAFCZtpOVN3Wd6mCQuUhJoKGZFkNdY4FDjeeO4rvmHbCWuDPXz9XbtHC44v1u5Qanpx
3PqrxH8P4ChoriI7Ar4eMk6MWKP7Ds+gfPb04jRxYkGKJiqZK37AbAt7EyF9NFI+ODrJrR7hKSSZ
1BtR8lajB6rslt3HPkOiCZgU7p9kkNC+c1WuW07yE8/PtKuHppI1GoGsEQ5iZFAW3DfMb+zHEZ7M
guCXTokPGPORC8oMd2t/FodwOv3X4ZC+iWYl0lDXR3I8kaAg6nHgI4HekA9/m4vbqNh9U6cdrBwo
Fvo83gPTajXOGWYOpHP68pk0RsMoSVKyB05EdbzoCqT0FlygEyAvIDQuAQgKBwPm2P4guCkdeIZ9
nxUxALBz9CHd1dQZwD3ZAxahfZl4M4TDMkNyON6aAW8Z1B9M4t9fiK62xrVJo3wghCbSRWXigazv
7nTaZc1UwDockTenyKxe8YA4EcuMhHygU+uBoQbLN+l9mW9d7Q+1Gkxhl+BE6KrBH95iX1JwET2g
kgP5CSD41XxBhTcdKYgCZ8MCQqI+YKm7EtdFZgBKMX4nH0+XdIp2g1NUzycg2bfeLdIvgTGkgguE
JXn4kw7nOjjyNyU+EkP1uSlgJFHrFxc5O2tYI+obCYq437lmw0IakVF2+KgTMQ1a/+qwC4H7/TnY
ArHZx5UMfLRbQzxFqw9KDYkQgNd1fBwWPSC0oFYVcyku/EgghzvNKCN9gs9Fzdqj2AAoLUES3XW0
yps1WvRK2G4MxG3m3/YcFICrrgGRmPeKTK2/139Fw2JrH/eZwzu1Hnpn4k1TC88z5DlVxiA5ZvGk
Cd+8kbhlkcX9CqRf/oHqxDZAVIqPtCOExwBwNPFFODn9oY3aurpj40TUOh7pVcxz3orGF7sD7K2m
Qxr1qNdGfYnjD0OWBohnFcc656ZqsdGlAwXZVvHX+OXo8JDEfRQwQzJurAxWkgYM6tibzHbWc0DT
TKwmHtEoqvTpZdKnGw817bdtF6mpuuWRdf+aj0rNlLMTxLGq3tM5ksvgNH/QiVKbfErr/NwlwSV6
8ftvqlmKyD3Htx0266geYbeCvNVvolW0kOajfhoCj3z1qX/jZ0p+jsIPkZVmFV9DhyAtPm3YBqEa
3pz9HmyVEzRzUtUCXV0OGboy+Pj2mFc698E9KhHDOFTocbH1VYycCBFvBhAHB3XVLuo2NvkveZiE
0qqtciDsGBlETzq8O28Cuo5CspwbFHrS5OUGzMoPGEuce2eAZwtSF1Fd53QiaVgq5GI+VndWHBEA
bv/H0nktq60uQfiJqCKHW+WAEBIi3lCIRc45PP3+Gu9y1Tne9jJIf5jQ09NjoFVNQDLHDra7e6WS
BVya8N6ugm3pm5FKeqsEWSEXWSv+/XxjnkblvzulaiwU/o+BX/iBmCqvi/YcIbXAUYCDUMg7TGtC
dGSDvGNP0n/K2ulJM85UbRhrHa7B5x58coUkwKEqyDC2be802fYYSxvWEa3otoM+AheGjfNp2WAc
dZ9pYwTpHVv61Za6TCXO0muaAwQ/mjw6g2YXiLljR3EdyDI1wvJiwzjuuvVvXs54TJjPb+0+wqKK
ED70xNMezCprki6J04sYZ4A4Qa8Y4An4mEr7zVV4YBJUo3yRd2K2x8Qh7BqIbQgIyRI1u5uoO5el
LtgN+nNqKGXSKDyHOyp8Biyap9qYKwKQDbN1v572hPoOef3TfNEjg/4GSnIIVBpknXyK2dU8gjZk
ZOeCf8InUuiXMJu6HO4YDTgmoOSQRB4ojjAQx36Py9F9XO9jNCBH0OZgRVPqhelbQA1d36sOpLBl
S/7QRAXQUceZ/AZNG86hh44k3BuxbVCLE8jVg9ABL+YxbKa17oP++SMNOLRlQK2sQqlaR1t+bZxp
h3/FyKkvblIu4svVgdP3HdNaHhIqVnx4eHgf8ZIUlV+tsH8ao3+8RMdi8K+ZoyGhMrGBCGTgbTEG
etonY4HrgIgZN3oppULRJlB5gdUgasbLLTIEFtAXXOiSVEhCMBYgdJpjK+e1jWrdxrjZUTstTQO4
sikMnR9IK+vCeFizPChg+zC62LmGkedH59Gnpk/ATk1h0Bop+K7CuwDB48PJWYJarxYfSbkIEwYJ
LW/mn1q5z1g2mvVE/r/TpEfe7T8Bu5BhOdKOwiQ6+ilH0RPDO6DZxrj2Pwad7nQ4oFreo92JncQ/
4cbe8msJobyB0EGLbn+Uj3BL6gpu4o2u7KPUg8SWI+5GbRnR4YmY/DAWvfWk9MJ91SDELsXvR2U2
EnOjQI9/leyJrVjj62AwQm5E5YhZK0ih8y0SWliBaf79st0OvEyEVhFXqKMwU+s27Q2glEU+hNMZ
vmHZIpgHOfZApx05gFc0lpKrgXW9gn/NI0OelchOwZcMSsH/eOjp8ztJPGw5bOvJOngwlsi5Luqw
IdHc1Zrsg29/huq7jR4E/4iERNw56ZNo1whIPPXE0pOgdrRLKGLaLYCc1rl4nHn8RYspyk9nM6DL
BVI9eNHLhtzprEeSqPO/PpamT2rhnbs1ZxNeUBdjVDLw5sa7QpbYhQ2KV35hQ0UZ9gVzYE/py5Wz
esNIKLV3DN9uyZq7FcREa+1VCLuG8rFSl0fy7L57O9UrA8AfuC+K6m7MQGyExX6tTfGIVJnxtI9B
az5RrUK1Pkm1lfCVkP8hrHGVf2wfGHRooH2WVU5IhzQa9hBzIACye6+Du2+T9lXEPDxmp04ZfhS2
xfiiK/qh0N+ggbglTu97VCjJM2pgLmhYUR/WdJm+ykn+SZkSnDzQmCWtHNCisBusQScAIGQvPvYR
fkX5w3ec27sLfo9MmYVE5NU5w/OEruAAnIJTrLwLOrZQo9DRgGVEFcKmcyirRpUeNDSNgqd1joa4
H5N13iCIhmLd8KitwNqZXtLyuctMZgY9WfWa80bqkYDoEcD4aph3VEiq9r3h1ZAH5cxX0UFyGmuE
A1AxtwsnnHbl4TbpTjOaL6u1tqr9D80DWKude4VIdbFvyCCszCedjihN9ArPwZ38uGmVN91nLaKY
X7t3SscfAnTAJVcLGvdp1rvHHHDdagEZ1f++AIbZNCuO39z/N9KjTf/pEek/h+teIX3TCU8n6ERV
3F1SCV9RzXtEDZoxcXUwB449MkXzDpjnO8aw607bc7IATeWck09tiAUE0gJr4Q/u1F00A7MKm5Bq
HdUbehNJ3W4O58tXTqEa3sXMVFoEwK3637VTzcDCtmQKhQ4+udr7xNLguNo4t324KYZ3MGUQPlHK
8W1HnD5q/Z2pI43UBm7oZkkIrTOcS0FQOqa1vUtfq9zgYo8bYqqw/CF0Vz1201eJt6UKdP1FlILG
6bi6de93kCCE90peNqWyMn5/LWoQ/VvE+m9x563hFU4+lvqzIFuC1IB69S8eIyIii651VP9Tury2
zvStdHgKZtzPhNDpsdA0OWBUUPMgiyslSDG1H+01w4kYTbDyaSJPnwbRx9Sq/jVgylei0pWJOwaD
V2/Ggo3tgx6CDZruvEuGv4pQlAXhqfI2lKsR52Gs65Rx9uXFqy+3vSKNIkRjfezHeGNWIk3bOPjD
+XBILwgCe5suHR6zUtC9G0OQVjR6xlXSMwWZPMjboGqKbakZpfUvkyM/hemPJtYRg77cIEQGP8It
4W5QtwVD7W765/w+pKI1lk6m4DSICB9cUle4/dTZLodYXjP9lxBCHSC8UYwI4q9CEbPq+Lx38gUQ
qFt87qJhf9Mq4mNw1kA3hsqC0XPYuXMCqZczPHvvdNWukPkyN212eRkF1MfmtIM6h/bNEmhSWKzc
7bBhHzg1gP7tedln3MM0q2ec4G/HsAPqoa7t+jFYHhWuFedr+qcYtYkoEp9qPyH80Ct9ZgvLhK+K
cT9dxkOPCrNadEU1o5JOnT0NzYbN+p0gK5UYBDKNCUaRSBrcbWYMXe1154n6114wBj0l6GPQMz//
eiD9QsPeVvPDDAGGv5J1bDPMFNWYh00H3tFX8xe00g/1OGUinEM0NvPcyUV98ClXU9RDbTYGf5VM
LlwA+wnbAIVsq2zf44xMOY+JYwlbmBaE119pmDVkk4BGBLIlGbbHEhCSDBiMskpTLnROwokPCQ51
DmIcCWzRVIFMb13NYgCjH+KMOgyGCqqT0cETWe0Jg+uLcaTvykJfgRa6fiWmb82qEUy5QMJtSA0S
yqKbANs8IEvTcLnBmrfyDtDdEbm9eg88BG8xsfSu4niIz1CPqB0DumYcyR1bI4RH5zvFemQ/FEKF
/rovaO3dNCjcELu7t+hIrxvXM9gla6c0bEytUl4KT9GR04xcCH/Dp+wRh71F+/hIcfCUoP/Kn6H9
SAql49sKy33aQKjtQhkq4UTFgGmEIkXCDpAheaNHb/IfYCiGv9gwsk6lESxaB92VqaX6FCLLiAe4
6Jq4QwSCEQChnXbT50L/EJVXd0iucgSegpoVtAGq6E5mJDPzgS066N1q/LwiifVmPttNUgTzBgJc
JSlkWDO0McCIyt59Z/x0VMymJzmVCyIAgG7o6RhMF0EaMqjwLw7+Eb7no8OZ4dEXfAGGAGXAMX/H
7NFey3200Qep92oEH+L3F4kk72pIQEp82SR3KPff7SPVHKxmWsJWFXtPU/pxPIxNmY4aE1PSI4iD
Sun3bTCCUZhMbVBaAO9eSCxLUv5hdO8PWOBi4cRVLlCK/mvG5dGgWrCaoEfkZ6phuAh7MdyFvqNT
G7EA1gkg8IU+0hfJOudqdCg+I/6FqE3TctPuw/GpCDOgPgJF4HhzyDvA9QBPMBq5I5MtDMGKI3pt
E93yLzcOllbTrYHzNFD3NogiNrAio+mPjMgBPPGwb5CS51xs59UMjHi1lDKjZJoF7ai6pwIw/0sh
SCBPgfYXzTygIkFEmSipQzSyJ1CqRr+5qPqFdljglkm8tNXbwges8fuQH7iFSlaoFFjFzj/JSFH5
6Q1zl2v7/DaZBHtwIBivHH6HyAeiXUsBXqe7YSHrv8RwGMkv/o/fzr+XuPtAHAqWYEqzMirq16gP
gk6ITQlPLZWhico2Ef3er83/WREx6K6UMyn75IC55WWRXJGdC4o/pExA3R47oiIxy/q1RGiYEKWJ
133g8yBgURH/x2KDl/Tjw7JGJCAgkSosS1NAXFGH1DnLf18ixIULPwLRJ7VQTsDyx4jPCUSk5guy
Xe4iPIarOCKoQ5mYOAZwwp7/LhW4Q4D7xBAILHwkcBgJaIF2zr6QmxxQxI8jfls3eCMIMhcDyuYL
srTaf0oO5JgPuBakTQpYEahTSFsz+7Kmy3d3NwZ1STAiF0DbhdpWlAmRB40ug99Tk/qxcwCM6o6y
rH12SMumPioiOnaisw9f7ZHezNh/huL9/ONigNQIDc1VFIX+g/PNwEZObko91k7dKtau2uUmUPuL
Mmaop8JjcGaU9vxU/4gCFf+Q3DtshS14kLKbJAr8bw5fQ38rYlLTKlD2ht+G3GXdeC/fJPQsZ8XY
4KnX8RfLeEh2wW5yShr8/gbTmN7pBh1MQK5NiHWiVxI4h6wZ6n1i9TSYO1zz/ySyU02JnXC/zoCW
dvNFoRr7DTcSnI3T6IUD3t8nJpVbdf2JGOBUhakntwAyWvbnmSoOF0VfLPO1OXnDaJhM4c4WZ5fO
ubsKnSx1Gx0cr2FL+4RPRYQVxRj8O6ZV8wSTBOEVvhCVu/fMaN8pPewWUEqaEFNWvgQPr7bgkbpB
AGZ3hu0uZliRX4W586cIXNqKYbkqLaaidaOo9eHIT+4+Z3pEoRhZMo78ZBLB0Y+Y2Y4TenutVP+f
OeBq8CPgcusyrLAobwpeTEqojXgPSDkUddJ7iGVbW0LOJy/aK95tNoiSgZ9te5BdHaruBodz14nv
XVXMoHP7LbEKJ9nJBQV0oC358EUuAhpVTntSBZD0wK2BGPYvr6+1SLBof6Cvgw4zmkiCNz09v8p5
WES0xetpdBf2goFUSnvXVbos1dHOHKswTADESTWAbRHXxYuXcepnXxdjlSqLqs2vNEKBcRaBPQR/
qxi2EhCsXJp83uHKMmYAOruc+A+QoMeSk0lFPyt0WIe1iUVhfiBLvljg9hA66qASaywgYlEi6BRS
gm7cC8v1Wtx7l0mBw7hJBCfu4cY1PKgVmzBHcQIpjBJpY4uSI3Ar6/sFyZ7OBvs2LU5ldHB31EGw
o3DOihjp58q+rwhNzlY5uoJwcLfxERGmpZTDUjyS0W6MpnBcIhoZiwZc/398oD21ViXiVcZu/JAV
GTFVA5BWZ+VRBseIoMdWtDce+fZx/Eg3YQYMyFGmc4FsYTsS7fPOUO0/wgjydAaAfNt3/0aDhnEG
eCOGQ0NdlTacK875pNTlx2EUn4tsENJpm8FS/qvz7OEaIWrfitz0/VjTDQ6pzBwNGJyMCSx64thH
8vuwlQ2xgMpOfFSBbuOKJiPaFmZBddx8Igha7m8t0pEoKtNJGZCfWcy8o4j/NDEZ5Kuq2BaZonJt
X4gqfL10c4mnTLVQqn4/K7Rebss4/DAJ/9DH63GonL2Z/MEHfNj0Ga6UWnEdufW8ITxKHlWHZUVz
DzcMH7Ly4OzmJXaSHpm390VBdOHWbHe1qKXpMSSWYlqGfaUSuXOP9JHpzSxSVMV9YJFUrKF1+twi
PkPGjPYayuPlPtzfFSEylX0P+g8EDVhoEI1y0NqNU6LBbSy71DIVca1RIE4afQ0KnZSS+TzlWVOD
nu3yaNvZZIrrO5ILntX6Te+MQBQFl4/Rq5lVMGqNGe1CcNb/KVD5OPURPfXEL+DSyDJSKCR5Y8Iu
c7Rv7TEFPgTByBrohkdQAVzW3Q5WZAsM77MrUetoNZk05Vfp4Cm5heRlIdRllhiv+ByMv2ajhrzT
w7dngN4ntJ0+LYMw6DwsmHNS8GCO9F/dOnvkj4Sk5J9S0jsdza64ViJEhk2IWXaXSuzUE8mVdezw
z97BXHGck39s+cZz+G2/INTYzRsdNCvaDxDLDYmfxNwJa8B6GVaDugtxztqWoI00bBDRUeXcL+Pw
T3ap2wQR0p3jwhHiqZK8SmujExrWnlgO5X9hiFHti/5a7xLFGUdSwimbmuU08zglK1pnmu+0pO3V
2PmKf5+utHxxRSebjjpChfIgtJKgt/WAnYHnomVw676xLmuvv3EQcVQvhpotdvYn2nn5OZvQJg+L
iJZD88BjAWCu0GO8MW6wOC8k+wFJGtKHT7A+pk6Gle7Wpoz9iHe9c3/bx8u9aYWjadgn6Tg3jUK6
sx0oh4QSEM9bnRjFOgKvDxctJv7EZ6dZFnmUM0Ap//6YUiIRiqSP1nsymgaKff4SVMDrkOSNI235
iiNoqsA4w9ykYWAEIxfyCcOBhZd+nXWXFeW2/WMsRJN8w1dM2+nTymF6kakT8v4GjNQMS5zek9lQ
4QZuPz4crgZ2DVcsfrtuD4QAmp9omIHcGeeQLak25CNWtuiOIi4VrMymv1lgo03XvTnzBkFY3eqS
QCinZSQGjor4ioRzZQBQwvMkTju9DLemHcfOym2Jp0qURQ8kFDaJ3UPkqvyKShp7EUfWJ/mV/SDC
ESgR9qA3PNzOKOsrbxL/Gp85GbV6VY4MXWIlQgY53hujBHAGIwU+/8BkCa68gubk7tT7uKXdYES+
TCxk+Wgeq0CVkeoxUWj7M78PeBglTnmBRhqiw33WdKcJgcBcVD2VFnniCWmEKBxwAT15MlnkvGo2
+FDwe47ojfff1RRa6kXLAZkOVdOMisXKyxuMbfhxoZiPoPyjEF9x4dVgmgBpPhinREWOZL8YHG80
Mb4AublCMDHhREkJzE8G4Yp+sfdoBOfWd4fc9cXCzyFks0Uv7kAxGUUTP04Bc2CB+IV+t2u4aeyz
6jQLqWmNvrEZzpvaMTzPUVy2eYwdai5ashrR12ljNg+EHY+bc6ct7reSMzVlqjh6mFU0qeofo+5j
WhQpfsdQIDUcV7OkQKPoTvtbCHakTNwOi+k7hD50VbYLEfigyqsIP1MVmZrJjfGGOJBvVI6q0cle
LVve4Ngm0Rf1+Uj1ee1PGaP2oe6uekaBFnFak2lHr4wpHFM+xm60eqifu2vIRFaNAn+bevST2hQF
mTJep9LTRwE3i+eK3FKLxmwrInwDkLKj2IeF3GluDVh6St+pda5sDmmO0sLw2uN0OPXlJi3REY4M
hFdskyNLHHwdFNCOfWDsmcuALkQz3S8IR4Xe/+0YdLsz20bnlk1RnwsQuSRDQzM6RnUMyY/7ZG1c
sgpaKLuxJjW8QkSJr2Z//HE6Qd17xTWTf+Iy5nNlIjFSdJ6ajW1f8Tg36MCORsx2UPeroMxCyvc3
IEVRsiaMxE5u4SOvsHZUIIw+CrNXBKckZaV64mzNXAqPcK/lb5ydo4Hf+5qBZAP8EmfKJzIVWVqe
SCNiWccHX8O3JWEEOlZz7XF/pndnPmD3dTe83iM+OU0UQPlUNGiM5ZOaSu/NPFuLuWy9Vhedd8ZO
9HqSz7zWGJnASNMxJCUC9SDgjxavghRbPNr/aCQ3e9dAX4skDR92Teym0W1EMGFKdp0f4ZdXGE9T
SfsOXiaWiwjng51tcaJ0P0XX+IBSMVlUorhwf6h42RcK40LL1ADzSIAXnCexrFoiqXSQ+0UT2sbp
RXhTGCD4mNxMC+IAVVhGWaJXc2YWOfGKdTfPV5Op6wvi5fE6YMScK/XkAlpevQBMoj1GxeTkb7I3
VQvrI2Eqi8X/GJv4jjrLHSeF+CCqYnsk+JQ6ChQQEe2GUAPlziuFWaecgoRRydsjofzBRrfXbgJj
zSal0gxjq+7MWJSP8wZEvKJeXu49GOmlsvjJr+6dcWcWHKFWfO0V03XXHiJbWdO5dQ/cG4S+gNGF
oCDyg66u0QUhn5NFFbNyGyEaHpT3vVAl2JILUFy1cIfUeWfNsO78/p4Z1whxaxYGO4UUV282C/pM
s2a3JVDzGhb8TW+ZMMBzQMJIUvIjTtRIQcIXxNmXCQ5Uoc//TMEUwQNECZAwYAYeJToNLr4yOi0Q
dYcj5XSYvmgxb7PovEjVAHGFjDHofRwEszLzTUSIulOV43Qzi6aAZExzxVprHAx1W5rliXP5Y/G4
i94RpVX0POvuGdzQ4UWJHI4GYmwq3eJAUXNgaUjhhdWQ00u58MPNYLaQZng2ne/gkSGneVOWgmbr
NORStlxgpx4fzxckCD6Ii0kyUWb8QtVtTm5BxUfA2T+QaIYXJ7jd+DCp6lS4yOwhkN01PXSrDkKa
zp1oYx+UGXt81Ch0lBzq4c4qVRmqZW4cncPamEz345b8T/qgxNBH7IOqL9N3hmckSpeDgfJNWtoJ
oDm9lsnASgsoTgmxt1yzWEUuPxtrU9TUTaW42ePKHRnqivYa6oomoBJlCVxU3KThd7JlM0oLimhN
g8mQzIw5mxR01za0JJVtHyHTjiW5JcVcpEcZBl2xZT7KgMvWc/AdXFn6PnOt114FOag6M9M5ggHa
qyDjnGTG2HhYUhPyLmNitwmv4hW1aT1PB2rj3JmdfqVkWuRpL6zTDNOFU7Iwar/zxsOChxX8vYve
EycUtYuXt/zQY0RYFqG8zsv+xvAc3R5z1z2e/hPy7qjIcWqYLIoCB3rwyNPuzQCbZwdrJExhliKt
nYRMDOTVBgSV4LqUZJt2WEzxHyx7SJ3a+nVOMIONs0zjpwQ4EO3z2K6zCd9gcsOaP7ql6NErNpGp
gwDR65eY6f6muYXdRX6pxnR4+0CjwYkfZUxrAKkxwEIoK3fRoSsP0WqX3Q6uspSSwfs7DJtYglfF
a3TX/Wnnkp9uZg3JUWrft5L+Bn19LPFh/kEzi01HUOrpMnH+w9TdI6X5u1uH62OuUatCwb69xZ3Y
9sxkbPfVBEmESEVhHFb4D6hUCR8aMRdBITSnxKj9FTvod/w9hqumgfB0EPQeQ26c43FJ0DKNGNSJ
oBpmC4GPh8nYRMp4DqlBuMQH3M0VRKx+7+JczUscNJ0A8ejggAN5RyhvrcSAtDWjWnqoCyxQeEAE
l21t8ghkFC/NMeGSXxB/QlVfjgsVai6Nd9zhzXjIxTpodEWeedcwsH8rnm6DRF8VfUUfZiDnHZJc
bUwEf1xwxnGD8O1wvGCq7DWyKD7qMBDlQFA5oB51PxvdpClLgtze2l0zNBJdmXLUap+QnCo4UrJR
f9u6LQIxdNDBAP3VBzYESX2gcpOABBgF4t8PPm8zvtYkzKVLwxpAFpwPVPdYMSvdqpXBTKrRi+64
i5f8I0aIF8DbscivYcOvcP8HhXAztC7MGkebykjKwMK75VM1cewOB8eEe60ZmgQD3xFF82Jw3cBf
biaA7QfDmUwIlG16zwFz6IB/0gbQQB1JSYOUZWD0YRCVrxHBCI4+QMQm7gKUSOoCPiSxSTmIWcB3
SjyWxPXu4vozp9QfodRv35Zvp5qQ+/M4g5LPRVrNPmgVEKk7n2U0oATQCYFORCisBnsU2jqQv5le
FgEkMj43RvZU6rRN8zuunNkQnXYMg05yobtUj9sySUT5u0D+g3zTRfewA9yHl/WW4lpweODHQC4c
XLgqqzwsJhZ8k62J3Cbti9WgjlrTaHB3oPi00GBNEP2hT50hOi63ngCXnCKmPbgrjtnVNijx0jQB
pwjUWmqsmAN2yCZChcQXKCRlPq8dVmISMuaYj2CnGnTtxXWS2ygaiHpCehMR6UeMrPZCVCBGJA8A
XKCRBkrVBnkI9WeVzGOHzNhyqEury4ichLgZoQVOhr/vajYfybfJkItzm1oKiqJYifHfcsA/iqLM
mPupwzoj7TAoL/lZdhRG8CfAutIngzETbwbakIWfAu9nQKmTE/Wrf1hNZCN9NycGgSR+NZgxhGJ3
PDpT6CC4Bx131HkMvoPcCBIWEAUtngdtRtjPNE0DykGgNogtbN6cz6X4sjFTlwxRfrtq2Bjc9nxN
6ggGs3XiSnuiRsKpS6c33RP0KCJiQB0maRgc5xfT0aOBx1ODnycEtaxZN3XoOLxveIitj6gLwi78
5HRiOcBR7ipVx/NgACFIgLzYsJLEAp0W6mnB8lYyiF5RKEyLEyzQbsT6lH7LSjryCcTpFY36jJ6O
NurDiQmTwphNvNhNwN/qj6PGivCujkMaxdGJWF5vENH14mbIM1sjTtjOmKRzA50E64/Nd2KDZ+dr
XgN6sBWqPv3JbVDiA+igHQwqvgoIW1TLPiZ3563hR45DRRCEKHWsiIv6noNQkgO77tFg5gFfjqyw
NLskjeC7xIN3w4ghjYpDRtrWQcjLpjBgUCC06fxiQ9TrufHKduzvwI+rthSu1BaqvjWhZU0V7B52
RIeWMyGKgBwU+rAfcuVID5LqK7Exp5yD36KkwMmX1SBIXuHCwrU/gjPLEzj4x4tnRWGUn+Cm0jVG
RgVK2UYvwP16xpCTDxe/BEuD0bg+dXTYI/T4p93UV1sqBZK1lcUVKzuiG0DBFE56S+8ZN10xv6nF
AbFbF1iHLoYnUyV47eiLIIODJ7pGx57NyeCCje1T2kTanKjSAoRVW7sYFW8PTALWYq56hpp5oaDE
jkNrM6UJWthtR0hJAX3YCCh47xiAcobLY0Bh76tzy2ciXK9HlXNLX13dzPi/JxUN6k6IU3MHMgOl
+Ha6trglkXIUEmQNyH3ma4cxFYuNSdx9D/wWzW0xrVaMHQLTP1rXHjWIyL8taHF1+WBK9tkk9wWX
CiddQ5FwMqAHvoKXZBVTqCu8Kb8cXmYSEc9aCQT5TZCm7Q65v2FWPUYlDQ1qBY7w00XKgMnJ2/sV
yAGXwXcm+KYQf2+FTu4s0i865UQOpr03bM82WA42LR1KSd49DpvWqt+yb1urzpRI+wkdtGlVgXcK
9Bc9vU2fvkOXDZli4LBgrFbmUDgE/5aQUCvMYF5w6TG0spPpkKDLKNEESKMZ4kpqNsuQPHAoUWFO
2E+wpre/H59SVV6Z3lPvgH04DgAR/fHxoUMGDzZkEb3SLPP1HFS0GFdAwEgw+xujlQifjONKruYD
Ffk1pjVlSh3yR4Yr4vTXyqVpEl3bq7QcCPUmgwzCBmNKwkR5nXwqjIM9EoSAZ4NSl2mBawA5ZaO/
VHrVA0wAaJdJwCs+TBHFfZ+qk+/aHcOAnvcGYuS6WiExyJIimDMpGJlENoBv3LbJcNSDDS4IwYVL
b8MNSP0spzqL4XuYg/dcJMQwAiR8DqNqwr2nJgVplpMB8EM/Cv6en+bPq7bv221gDRZGlU/IDdht
a8C5hltjs58iiKPCQS0Rpk/dcF2OwgqvQfkjWyWIP/W4laAzfCKaRVbo9TzKO2+uBzx7PLCVhPqL
cMDJW7RsCl5wUChccpD56bUq/HJiJNyYQ4p36sKWCfiGGwz9htLaIzr2aEwNFcd7P+8YUXZx2wwX
w2rQC86FD7nRaJuIICEfyXHagNXu6EjEPD1AMMGjccSc9Zz7m7OPosaL/p6rbXFnQ0nAphmGPUO8
Yh8DIfoYgQxuNhtFj2oFirLKHwugMT/PHfrqnNzn6C6uHnZ2cqNuBVneGv0l2H7eyEKBYWcDQlIE
6OJrAfCcHB/KSrD6dB5YDUNImCpzmKgTIBdb2yaCgOvBs7T4OuyqODZ3TqnHUZ3gtdOq0fUpibhp
m/zDJB1Jfd4o9OmUVGcLdE0LlQmDz4CD5XF5qi5I2sZYzAGEOGIOS9GII95LJWOWNYLoTJxL9zLm
AKMWUcXSPiYEHlokNd9SBJly8sYGK+Ci8Wr4IJKU16kUGfwsu4CLRhDm7aFysbVQCTMwoHqMNmLC
FZTNXnRFr3kfujUo2oOxUGhJF0bbaEN1oU7h08cmAiQcwSZGeaijx05kUEO66dejtgWji/5w8P05
pH0sMLopIMtVk0MNymSwDg7waXZz2VyVvjIxCrAd+JtlaLGIJLkxEhX0B89pbGWkOKe2ZowcQhLO
PMImazN6W5zre4juLAUvDh3a6VwTIsA6YojWhAYGgHriNLa3jn3AMRlcnJhVLKYAhCKLSN8HtyhS
P0bemdyFvQ8iZ8KCwQxilTgvaddnd/Y9bAAxdgLCDF82gNdDVMRkYTxMD90QKGf7EMYcXXK8HW1O
yFL2QtKVcNcRpGy0wQxd0Bl/QqPTSAg8xW+1jhhsmhNxRoWFT6Szgj9yCFNXWPWui0PALyomDkd6
EwH8MeEaP1alyk4ES5QbOV3/6KT+Iu2224ajikDBswDaEbEfoJITZWy9hQoojeJcnNS1jT7mGe/q
ANHzQGp0A/cOVkYMScOhZWHtyGvHPhUjdxPxr9o4JY693QVVModj/uTJRzElFUocFyEFa4fHk1K7
53e74Njb0ffIgedmIu2myr/CF3xmjbMThQxUAAZGyRJ1XF0az+xrnA9klegvdHCPTI/W6ePs87eB
Utgemb3NRJ0Es731J07O7qLBQU1dMLVFgBaKzISJ5mWoUGwwIhSMFNE99VMrO+d5sBKYD44Rkadu
BdzcDBkUprZwcx3WTJGCrF7OVix8doAjS8WD5hvFCbdI8XuONcjchT3kLxDCYZMAdsyri0yvBS5I
ghmYtm62PTahYLFsM7sNm5Oud7w+y8SfYRqiCOPCQ4i7wflQ6113QQmJuMeCpcuXMVX7CvHX247y
Il1IKt7KYXEwsao+tROIb31Kon3srGQ01BHu2jNtDiaKKPGNu4U4OAlZbDQEo4zACy4F1stNn0Oi
xX4+AYHHx0x8TBUnKuNO4IERlCL+5LzYJnOMcHbYLD+H2cDh4jBxKFnZ3w5hgH0eRj9JsROzyAHe
JJwJYuMpgdt7KEuPY6KpRlRjlcxxKTeMF8lTzFpz+n6iSsEC474xF0xBupo2ZFAWRenTQdTdAk7J
TAsmVKCFkcLxQ1EEtRG83wOJBi5//xClWoGbe0iyS/By4zJFDTWIIyGgm1Pi1wTJKy5dhIg2bsqE
NccRxOCAJ7MQ8IE4FxeMwMRfQEQtmd0bUazLvUBuAYvsG5z/szH08RkREzOhyiA+6LMiPT4kZi9x
G1xP1og4BU/gYOd11kQqIH+Q85YylAyukTpg1TGxMYqfUUwCQYzN4WgqJoXCxU5hSgQ88nkQabBA
eGqUgBRjcFA1M4iNsPAczPjLWDqXU0+ox2EiQKT4fvURTMkrCGjxZhwAbCivzn1A3owvUMqfqwRL
fKI7gepFhTOpqZXhIEELGMQcJ0QAwf9iiEcEd44BxefnRTkyYga8uHKUmtxioIgAJ7OGWons05to
DkcKaRmdqAbLq5ijwsIoKMNJZBT6iZxTH6sFW2bjwV+lVBsNKBcSCioxZHAh/acEDSNGMmAlWHDl
BrEzcvwtbeloea6UL0Xgdrfwr8ByE54E+57iFRDAJcwEC6tJBsGt4Ro4BRphM4g2a4uSox3YaVMp
lm32vMBgVjhUzvTm8LkbV73S0BHcj4jEVM6bbNjRS3nWVkelTtYQ3zltE79k065fG+aiNOHPVsbk
nomYC/dh/UefBCk1ki+0G4iQWw04fDpv4jAR85KFqi2xxgOyoYJsl7wpbojU8tHPOUyWtRTQRXUE
DGQQlSm9hxZxQoHZaVhpkoce9qf7RIRdb2JSvAjw4i6vBh2SPzoT8Zct7jtPnUr0KyVrhIA6b1qc
5aJj0Nt8sWhbW7jt7psPIZFpI8jCDFi3iJPBAor0gM/AatXbXUwKF5zMyOWULe7efDEfuoUJwrXU
iovQT3FbIsfC3Kc8SOfBmx8mDGAOBOUJXCadDNB9yCBFwEX2L6hgWc9OpYkMNnYANk03z0md0GLL
46gZ8M5a2UbI+Ywm0j9TCZdm7W970vDyC4fug3jRnQYYiQSS1U4uswqHb4JGgQZtcGGQWyX9luIq
ZzXQTPrCXJq3H0grB3yv9YcX5LhHKxhG8GF2KS0cFf49EhaW2oCvyHHy3dssQgVk6kLVVl2X/Irt
mpqAAVTnXB1AK1lC0EyiS0ffRSCBJbiapoXAcFI0LPJnJBxgVItzmXFzR0QVYD40BneXfxT78NZE
StGIG0hk18M8JdhusgQRktSPeuxKEaJOG14OgkDwJ7aAlUuOJUbb9GISr6PUQXakr8cBVlUz5nSj
FBPnEwJ3RZ4C/WiNiqCutXhjmtAskhBCPeRk0pTYmToeszQfPkPSoesyQpBwByOAVYmU70RgqB75
DvcKL8tjc2RHAE4TERSEHCH8xnlDvCvlECiRhZsQj3AbFLehBZIj3o0UC+fSyOiixEMIuUOUpOHg
ablcJdR2kSDDDFB17lHypQbMfzAJjyDW4gXKbsSHiX6GCA5zdPjqCu/to+7qsDs8F2kBuWqYxnmM
yCFlQ2Q8SFA960Db2ZEdwaAc1PMkbEVGNDsEjKwiab1EMrZOnmexD21vQrxJ1LyakFWaCAO9bPCj
iLgp0ZguI8EEK+YgbItleRIPmvEE4GuCTVB2/F4bd3Kend3KRQkVi63QgR/n+emCS8ZdS0n401Lu
RyyuI1k+PpAQBlPHf8v9IUsmH4TvHX0SzPCPboiFwd7m+e7/5gDOElxBt8GmU6TjTIqRWQ/EnFPC
wc5Hcbr+QTlEzw5gpkgmDl7t1Aci4s9I3bnWhHkPC0QB2JHTBCeFfRjBM4SeT3JPYzjW7z2EeoUk
l1rBQHvLwaVh1WL0Uza0sYEOix3QRJiZQU6kh2pOLBi5SH+LE0Q/sbogpPS+Hl1HFxL4N/pNSu9y
cFEKu4fJNsa22SKyoUnwS82k6KL2pB8NH/fyO1NAANkBzqi60iDgf013yrbj8Tv0c+MruQjq1qn7
8yaHGOwWag9tL8/wjdKTIIZayMZHZOEwa0rkKuhGLdpDwhibHh0NVHpEEhPUcKXnkJmqEJwYKIpu
oO1UEJ3BkezMSpPZTClBHvWfPnletzsH9pXmpRS0yF+V34wI3BnOjdLRAqpWt8Arq8+JtirM5tpC
vopQp9TBckLbGvI9glN3yRnQ367XjSlC3c2jPb2YzaXEdj+D12DTtGjtftDfMIXD1fksKyDDa/T6
vzRp7DpP4IDZ0a+M3tD6PkYVjsR8jRBP59xuxevsMij0Wgzy0vQDhHffTgkejFS1P3C6JFzFxOUO
7YwoFGY0CtWtJ9NOmZDpV40vcFglEc+NF6C1W3y9nVvt3j2aavz91EJe757fmBVgbNjbs11c/22f
dA4VZq/5dvYhPqRWSvIgOOfzg3RUxKR2ZlOxicSlWEEs1CQ8ygLUYfsU+cZto0LPd83eM1iy6VXB
MenZtkRnOGSaMwJdTmQKNQ406SR4WI3kShD5rx3nZg0Jr/mlAZhPKa8QbB8REqSTfOUyMdzE54Ps
YJXEomQDWzZuXyZMITlgI3y2XyRKrx2kpz7NT+4BiVQAPGlAsp+cVJ1rAgIAQWS3mnCQkMCFdMxf
/WRwJcItMS28MKZJv6Nm7W74Hv16hgc67Lig92H6M7jUE2m5/il3CzDFPgrioc0n+PonmjYvyPog
cmJzF4JnfoKzZxMHXyKgXfW8SH4Gqot+u7ErQ1UepuQ0aZ2YRVdQZEllHqmYuLj0jAsAHotblhAY
ENOPUcljSqeRH8N9xOHIg0hMAa5O+7TKCcve7GxQflRSJpEM1W/EDdoNhFdzPN/ozpdwRoS38IJL
w72mZiVnZkye/tql5XR+7BRHKiPUkofzoHlwOIabwoTFfrD0ln9rl6L0lhLlx1hSBvJIrDzcFgUv
mf5fQhlye+FadBLPxJPMfxomQJxtu9+fzVRhVkl5Wb1rjlIMRcBTNCUNDUo4TNhaoagBlTA/Uo8+
mxvn6t7do72373B5qCRTPr0yTUc8hA2z/daLaeeWayBm9UB7xkMjOiQ7tFKYVgSuFPtjCoi4VL3q
MWTGI/UpphJ6zGDgTdwNHUpbGkBUy1S3dAuGRIvyjHRBNL5QncLv8doV2wjtEIlohOs2ehvzIkTa
lbt+BP+xdF5LiqNLEH4iIgAhzK28AGGE54Zo0bQQTjjhnn6/ZDbmnJ2ZnjYg/SqTlZVJaXL+eMeT
u60TEAaVsRlcACGJqPRCILL/ZHlZeqIK1aypzIosnRZ3QAGRWQGRT+LICHaz2F5tgy8IoWE4Sokx
fTNTebHxcefGgY4sKbD08YfHZf6dNvAnwiIDntUTTon81jQmSHHM3vMIMS/eDmWhU2b+ihM5w9fU
O/BJDImZubacS7Jlu3sX6YLp70xYvpfAO/n8e8o3X7lcNourR8fPORN1CB8G/Dq4hnzFooCesINp
Iw/WP4bTIrekTpPjKLV//VLQ4CsFGWlPDQMhX3YFD+aXQuig19FFP1ibQR8HkXEtqONsggrZw9uG
dfRg7sxLQW+qvjm684kXLElMpp6qwrQLggNx3+xDKL19w2UdO4aCXWV9HUOm8OVpl99EJAgpR1ui
XmxA/0/Uh4XSnfIJvDTxZ9k3IqsaUqtZLqmqTH7xY3QMDqzHa8Kl1/aA66ZlcTHwhBhBaOWxYphJ
diH1Q/NGGVMPw5nNfzbtuYH8n+8s15LfgAv5x7q+xjvSgmCgRfkAZMncSV1/FDp24Ex5ekkFUxHC
m75UDTUOBjxCgSDgbvw72LoA+hH0crajTgWBPo6WtN55uIHzxgo6fdWAqnOU71l8g8a4iUGFDBRL
xOQUEKR3ol8NqrLa90lOg6U641ZHvm2vkG+hsQ4bMT7iuHXmIRdbSqC6TrpSHh4qcGa5ci3EMamB
4Pc7Ccx7frIqUGRUiN4SLoS3T3V4WAA7YXWgeQo8+hugyg02MRqoWyRBDSaN86kTvHy11BVn2Kjb
I8k8VBF52rsv5LhpYyuWVoKpVNCzZFM5iDxcExEr64sF0OBliXiMxJQNsIEUHrP0KX1om2W9FfGs
wfgiOBA5rtzdlY3UD+M8bunUqWqZC1oVIu1cGKrHFldfmh30qw2PvYCn/6IiZnk6Bn2kNn1ZBp+9
QCKJqttgJCp7UY38kmLynhDka9TTPNDfGRK1UUBtuhJNG78fnSQV6tT9nT9YMxqo4BzH4Zagzvcd
0ApS6nADacApdcEoCRh8D/nCUk1uV5Zm1ar0aFM6f/foHN36x1GgMoohL/0Nnb9WHbhI1PoSNWHi
FQUdgIsLuVHbDwpNhW+c+A9dffmnhmAaTH7gNQRjYVMz1pK8VJPVBgrCvF1ED3pCwDpGyD67+P7j
u+7F+J5REd0IKluYF7M25CyTJ3V/wPx13h9nbmv2gnXMO5CSVQjqtOSw6KRVSKUVyxDsot1EfAXC
u8fAW5MjsFk9LciHcCcqngOuB53gRsv3ZsxK1T6gQxONFUYw6GY7etKNbYHDKOetZ9eOEc0eJtye
C60VkyFoIDogPVq7eLOxYEb/cg+o7XWraD+vHpBTSfzvjqdHwun84RbEohdVOKssyyU0f+AnAGj6
Db5QPiWsaf4yrOdKsVwxzmK5Gn0JE027A0MKsh44etmmXAAjVnvC4IlH9i9oc6eAwNVnfT8I8gAS
xviHQWEU0p9qTzpSB86XPbo00ljddwBRGLZXYQx7dKjLkhoGEdP2kI7Tzm6sTuDjGEyFeMhV8qPQ
7LbmVKyHxZ4eAOA14cJS5o5v+CccVdOqtShrht+ykrOXaBYYgady8BjC0PcrY116GBLE7GqV6H6X
2Y8eGTrxJ45bTZ5eHpM/TiO3S4YLNOSoG+v7iF+sXa6rkyGLQwD16tE2rEUX+SATV5HxQvFhWArY
hz7Mt5TIUARI6T+ANHABOtPPyOAzMaDl/B+6TxZzSApa/dyir0nkpuMVRYQ/ravwb3F8yP5MK51i
gbbme8ol501tzZ8Q9vcayPMi9Myz90Ry7wpZJ3dFdkbpq31RPkAQkekSz76JiRlCNzRZpGodTDTk
uQ9Azjn7PkxeCWla3x9rnxm5qPaX21xhX/k4rF445YmWjQqY+vidHeMU7RCVXkf3GOzW796DG5WM
aV9uNBZaIHzh98U1fX/Demu+rE8fWEC8MAXAsbf3hDOPZ03eJFwIf2YRiSoU7V3I+7IPQhAVmZnt
oNrkMhlyEQVcaS+baF5p+RZZRY6rVkFxOXHef/Sb7No9AaQTTSepeetQsZw8ooKl7N6sMzb2VGZv
nVJPOtEHkMfLpHW3aBQJDdQY7ljxUPvomKRoFtVLqtMXL7mCDsiFtUcum3RIK/wr560rsOg+UFJh
4tT3lmwmNFlJxmAv1gGDOGGnnQdTOWl/iUzBIfauJjXTCSLx8Su5wocwB/2Mq9oc22F17DX/TLhR
4wqlESBLb/u7j+UygxLJ+D0FsBpUPGxUZIpyHRsk53q7/rYo2cr2+y+Nac2uWxKEvPHI5rJZUoUG
MgXChFYm9bJ244miClrjtE2vAJIeSwb/hsAX63Xhmxb3PtYVEPiAtQNq8Y1AG+xwMkCdcXNlqXKJ
7guOEvhKMCFLWqoVmGTA++IefpzyNOU6CnvniNkmIT5hSl/ffD+BXJsFp1+9/mvYkpjnblBv87bZ
rZ7jnQLhh7BHwqijOyhWyRIsMbT6XBCJqe0DDmMvMbqAvwkiRYy4+8/YQA37GT9jiY4mCaFF1xxg
A8xJ+BSRrt+avaO0wYHN2/Ij2CpiVgfMbzfgFF+d5o4qH36ZHVQA2rXNM255ux2vXeC/FsIu7TdJ
/MOB0IqmqiWke51HN4OQxnuRZV9ydIshoyl0u5loUxdoBMuKYGsGEFmQisqslH03QF01cHsbTRU6
vDtcW14SeIqKr3yoHFWaZZ3+faT1v4anzT9pGuScB5NIiFJ58Bnfga4Vb+WbsVf1AJ6ghmwHH4TA
aHYNTi3GtL9KndqabrZ3g9sP1A+u9wO33vlXAQ/4nt5fW7oqubh6y4bOu8oAQTMhYSFOJ2kkaZYS
Oh7qSK/SJQnL0N3ZqROYsl67sK0b7Z5rLZ5eI/KvZGNrnYbQW+ifAJHd0mT3t6bTnqVA4S2aW3Wz
LeA3Yg/wLW7UzuviorFQbA5OKXk0eXOAXVXytuCeBza8Or06hvW/6l+LtyaLAqng7X6zOGPT0UOP
jIePuczYCJ4QBw4lvK9TWpgWQx4AET+PHmULGZhws1oITWkOrknJhYmyED/lzv5xUA1Pb+d2cWrO
Z2gsz+6eaLs+sO0b3dv1KpqqO4ixyJ4sPn6Gtpffmqxo+cuhYSA6Z0SfuDRN/Wa3Gm5nAC9j0pxf
ugGAN2nx99F+QveNej/oRwzWnXZX3ob2Ej8C/x6Ar3MxB/n6FdfHZRbuwAtQqQPAabkGIwRd+g3I
wQBujQI2A4uEUfdYh0kHKY0a8aDE2crRveepULsdbs4YSlAu+ajMjVTmfWX17YJdahwE9lx1ZITg
rk82xGM33uQRF2WGKAaF6uAwY1hxRSQXXb0saoZITndMMGOQaebwoDYVN9tQN3InY+T5Byw5IZlD
+H0SEsaEyLqFSDyWani4Fa5hgN89oc6TD5E8p9hKEvEtqCv7KIv95T9LBvsHjSAtASRGdOhY297T
O1JkYl+AON7g0nS3h+gGzaxi3d9uZbKH4kcTN7w24PyH8cUOmek9qU68Sm+bVMOCrUs2HKxrxR4/
9gSlMQAMEhSDI2fghaFNxgYXqfoP9IWdWO+9Z+OnZXG1Odk12FEmNQqzgZlUrwjNvTu4CiAaoI6T
n93t1j/SvNrPYfVIgVcb8w6EkeD2AbVhufJNep6rR1+ReQeY09gie8FQLRHCv6Q9k94kwWoPVJdb
wSPj0w4gnMV96l/42aREKg59i6ZdQfWLBqzhbGl2YRXDNNE6GxMJ+qDbNwBIfebC9Ufc5hSk371d
RSDyfQ8XNXMrj6M6jxGlMTEqdRkWsLfNUTHpgZAa69fx6iwsqoxm1Bo1ly8+TAhcymToTQNYGaHK
SbSr2gliY4jCBNA8tQNBZkKDAEIkIBF7M+ANO9mhsxOc0wJQ4W62wK/HTXNgkB3ZDseMira8xbVd
r8AGQWOgnYMrlOkajvzbY65OteZ/1vXhE/IUrmNN1sblENWyKN2EvEtrS7t7PPvOs0eywiWNclyg
P/ybIe5AEdAXsNygATv5yAiZ2znLfmpUT7wbOMMswFPaIa2JSEfNz6YPBtpSZP50HxiRlV1SAPoI
R95b+WLdgTNellmlePtdMtQon+zq6Lo/eCt0R6y8VKU+pbaZUuYCvlscWO8Wf9DjWfAJfgyKB3Mm
9Q3Eilfd3YyBrbKTOLjX8AQkTA8eo2Zg2qoDZllc/iyLfQ76P3ei9xHg3QsPNsoj+3e3wpq9GdRq
oBGsV9rZ7O7V0nsXSjG+W30zYx1QXfStSlrHil49T2pVnwCU+Rwh6Okhjbbt+gHvB3f7h79uCnbM
mnuCaQlETOcTHJwn1OXMWj0wwuOwt4ifCD8Bv5rE7i0ktQqgI59CWRgy2GO9aAV5B9XMBaihwSgd
1gAry7MN882CMSiz+m9jYXTvPCIf9KT3E5rpLo431uDD2IYGSx1c9G/9/UXOAy8kjNcmTWrD0WMg
35rj0ARpUnvSmKv1QY6OV0znzITxH7mMzj7jrpMLmfMeSs6x3cIhzUTz/MO85i2Zjnu3hXIs4ZW/
g7JsEXdLYzk93sPdPG8LyVpK36Rf29AoV93z76uLU8iO3qne3kENUTcSHMYtXsgHN5EbpixY4fx8
gBGY7RnzGtQpSpVnz2Co9qS8zpYoyGH94O43L5B+Ecc6BPvZllIUyQ5SLAXJei1CzyA8brZbxpl8
UEEd/tjHr3eJtS+0sz+9VXCYPeU/k++sV/w4OIPZGfrlsTs7IZIJsaN9CT8IbL2ASRq2nDRgSjuE
RJoEdIa4RVytVgX5brOTcPc29T0jBSCNiSawooXp7ogJgbba4ltWJJ8ZGZq8PBK+e0HhTbXHZblf
Cpo50kLsnCcq0qNr03okWwjqR1nnfCXkUPi6X/zVbyO+lgGwBRP/C/C8eVDp+iO4J2+EnHxGYQdm
uvuJhjE3xspSNEN7hFlIvBEUzkuCL/pI9OIOo/3eSpfIzrZ1aMgMou3KlOJfLmS0sN7M4LM8nTsc
tBkqZYPLATYMnFYpoaAVRLa+edBJcNfZHEltDU0oTwG0o0344vvxM0nSLLqTiKDfyzuhGWbRa4WW
DMRWvkKTJPrKbHhmfx8QRVy53bpFtaUKmsVwgVCPrkHadk6Y2HsGJTr0DPwB4tK6JRtogh909KsW
bYtpqW/ysUZhfw4M9dUJyzTm4ZhzSF3gaNIOgqwhiQqrEqJujwlxlgzrk9Nai783uknadeChlf2H
rj7onLZNpq1xUzuC+z/JLQuBOHZu7WrvHVNtSSs1R/6k5D1pc6eQNPBahUVlAZILLpyym8fXCIfC
YAwTOLy56Qzud+pS9CXcB28UNEYUqJv+QLkLlZo7UvhXGFSSlwFzW44bswY4AJxY8Ml6JEQKjXgW
XRg7ChvYajypseZ5JHn7hPEqZSfUocGs8AZpiJaftK0QdZ+vQXrw3gJs04VmfRoJ5GDFcuaji+sC
UZKlDXKicGZADxtDBXPEei8JTXkOMv4cQgpzWFXOF3usOgl5ECR5L/RAxPive2uCv5vVuFsP/IxQ
FIJepF+arD2+i5S39dWlvhiay5V344Q1/Io9YWczuvoBa/d278WoCKUcYmWNRw+agiOdMBN1xEZH
3CzOuT2AuFR3dn+Ft52eXTMyznYLzK1hmxH6xraBRNWOOdZ18oias0u/+h0znV1j1zaXs4P1s2Ud
7OixYWo/UHc3/HL/7KJe07DZ8UZkkZHrrDZqRDU+MuDAh5CC+rflg/7+CHOXeDO7OK/2u3+9Wqu7
3VgW60Z0mR/+ngckBGtUqwRSt2DBkacSttIgY1vf9FtXz0Q97Mdol9cPtzX8SFJL8jin6a5HvnDv
ElHmWxO5kIok2hxYEmFYjsihGZup9QYKtwYsGi7ywcdtte188Dx6yGCYH/sUv51We9erG7ynyj6o
39sP9+3cZ+cQgLDUr4EIrBmVG4WvDes6mez3Hr6xCPgDVeIsbhf3MbGYOi7SmDpiOK47fEb6jnOS
8vgJQ6BJje5oA/E8AiF0q24jWE2lKkwZxC/AeSR8dxQ1U5GsBHDLL/bm5m9qObmgymukYa1EJdBn
3MHzwXWPFgxS1jV4ZCEN9v5pOJFwpPf93c15QdyHBBe8yQt4AqP3/OjLwiGL1UZW3SPJ4zYtT8kp
PjkY5jVCkVhmIO7LgwQbufPEURgBAQ9PXOCzd+/INrO8ajHI6J6BmjRkAQEq7N9bR4tfSNBGDKQ6
NaYb8rKgCmcC1OwVZakwEU+ebUxdUFnHSIM9mTulbh0BA573n8o8/0GgChcVEqSUW4DwvfffZdoc
avpWJt7cpsUfauAnLmqpf/y5cmnB2wEMeIqIxiNO+RcVVe8KX+lPhZVAAZlypcPj5OLj+0NvkpBC
eSheHfi1cPkgVj5pYBozvnpE9+zdeuoC/1n7Qp/5AWxzZRGiPhhXKe8FvwIyDxHkm7omD6yyYJDD
2tqjxk1L+aT/YRjOZKOTuU8qDOUQxKndU9By7+yOsh58stSXUdpzRVPIFEer8iR6cSjrGWUOY8iK
uHD6FCQsLk4rqrNIo7WvFiopWJ98hcfRuZzsyRctlx7562BVJ3C1GGs3u7hPwWFCZNQX90vNlHLs
HTlx6NNOupFKDZ+gT0OWm+avwXN9J5JUUPiDuWj6N8fwL11NA0RxOJDwQHw0TYUwrmwk1gYXlwtM
IoQWJQemXI02T/JWiZ//irugRu3Ixymcvj8bHTRQMNLj46um2YqPvEg9uzWLeadd1FyCFV07A23E
Vi0ZQxUsrHdTiIeaktBG8Z5hsYugMFF+rKIbKpO9D4ofF+fm3Ty2XZwPlnsPPrbyJNSJGCbvgcqD
fyHAEyjPXEtKN+qVu1V4aLg34Uloqj17Msd92VlYOM81g9iLc3EWve6uipORfQkPPdglBpfn6poM
/JFXCGvMeRaNcOUek9QZadD6Dp4zRoyMGbfRll1BPQ8OklYnnwVgm1jqwGawz21B/gdGtFstOHtn
+z7JR1f/+B3can17ZDMeZEF18vZMls4N5rpNdlJNv3Au6MvkYXlutA0CV/rbRAdA38rQxNc/DK/+
tV1lrRZ1BZ8p5C1o8arQf7ZNvuXZ37EKfXD1OvBS61a9t1exW34eNhGuIeHw7uRx0oRCCs6yyYBN
2XpCp/Iha1T33/GCQEhKeiD5WO/v4dzt0TvV72LRVfESb/SkYFnpyt9Vex2vTu6bwXmBpAzRhpN/
ATc1Ort+9ULKK/Pc6VnBEMAD83WXdMrEXaA+hjCQw+DFUC5WLMBZ5kvuEpa0GdAv7v3QgFGG22Q/
H65QcTV75TDrFutSdIR//dcclZbp1Wn49XmFq7cNymzu592X3fDZidJZsypxCEJh9uolK1VZB2EG
DxQT1G+FvTvhlUVVJNSxQcinW8KhySAPD7RwAF2DLcLUSjRzHEM/NNpkaPc15AxRgE2xc+nfoHPc
uDIFhNg0OndOQeZXYrOHkjEADeP0nolJmexwuCrDj+xKWS7qEpyZHex7CPKJCmf22ZRVvSGOgiYA
OUYSR7n40rWD277wNmY7cNjqv8Gr9kwoMoRoIY9AdgNd8avLd9xwnhAC9gy8WcymsJMCoyylmQ47
079gyBEsJ5nHsQ2bvXTUjGFths/OnxgBU5aPOg2ymLnqr5zzz86ZrbmB1GaqMKBk8Aj7BcCPthGu
EIsAeRNMrWmgwI6geQxL8Q5jRQ2Z5Nea+1Br1OapCKttygLFTxWmaSzM0RcALiZEDFxI+VNA7wdL
ClTKF5D6D9ATcLP19tTkCcMWzT+OIOMHvxZtQcERo9/Zl07R4WncWvs+K+D+eYMaelR0tojMaaBc
GaAVsLNPNec4qwxySAj+ef0843/1wN9pO/7O0RlBccml3n8I9z8H9F4QB4Khg4H0C/xbs/HzumB+
ApJhkgSDO1r0hx3p7vNbhmDHQFFzUHFAk1yW1p9gDxeuElSSnCowa/NwzM54kvg7qF5QwuWvNM6j
rN2a7YeEKzShk/2mviBqWwil6enbRwCNgOkQbHy6Odrfg/cAHfWQ0zp3YAQ9GFy6Hza7wX6ItOXw
3W/QSkh3qzqoGqx5nDoAh85pBpwFf1pbVy4mD7skBnOL4wuaLihxO2ZMe4tPrBjHivzyweSxbTq1
8S4hbk/AM/3L00baeO3P7tDk8/Dtzdyi+3R2U2RH4MKcrNWo1j9Pn568N40hgshHELUzPzeN6gOA
SjTRmHcPtaqbkrEvbSikXPNU2+dsOnGj06B0opKrDuoOwPpcKfHmNFA2TqvaVF4cpqt+fa2oKIHa
h1taUire3fQhs40XC53EKI8edvbx03DfrfV306sLSsEI2FpTIVqPdko5y/ojelQbeMeDi7N+Doj+
GalqQJlrZd3PkE8uTQelyaFTR2hlWoVdvD4TyH0STTWcKVXxbfsSnD6TNhCf4qszbgoBk8CmZpMp
oZanWT9iG4iLngMUWeNKp0hJTZIaL4iMWsh42TO9aLDhAjKfbU8QRPjBPOO6bFPxn7+x+WVfulzh
Xm/XKTsVF9UOgnmKcsVP1Xn5z9Co+nb74vX2v5Wm3ftxD8hdfBBVqEIqyjGNsH56PAqjXr0vuix3
y+3d7fbM5a0fLOabfZhMuSPuGq0+ogwPLUy/7JMFDpqNC8+MHu0sXMGkmjfeNgV5YdgoxPFf1IBv
b2/b2wN8+FUPjlWKco+74jHtvsi/3sflt56NyLhvx9x2mPQb0jdLOyw4wLNlQ0ATkjFn/ls9pIDT
KSA2mnt2F5IVYSAUOg8oSMwOmLbfEX1m9YUmWe2ItXDbJ7eXg0cwdu0/Eb2pzdEn6roLWOVkDK+E
SCQFPYTW+BgxOFBfUTg+O8nxZlViis/eqLXppuHHpzFkRsSSzGKBUN6CxYrZ7O19dDXq6lXOAYjx
Naio0zoT3Qvh3UhxUxvQ14MjQD9jXS0kTo3V3I2PkRRFN0DIsTLamH1MzhZEk27sczE0P+4zw8eF
GvQYTIBkxY+/OD4/trtWe+pDSWmyyoacsOKpSLEJcyGNpO5hIh90zZK0TTjekXhB/5eHLdNXFoMM
sGBZbS3hXNMPa3qEy6Af6wEntlDerdcDiQw87ANXZAU3jcs+yOc1HkH1pQj+EQb4XC7uAl9bsRoa
ibpvbdMmyVfoUSG5Qe+tJgeCMSRd7UM3Q6EzqJvH3FllWn0j/S6mjCIct7zfZ6gCxGVp3QSGsPYy
6tC/gIHl583IyWZozODm4ECsoKpEI4sgwqXvIPW2UWjkDDGq6fcT/gy4TRBc32F9+ha+oxE7IcAp
CJPFrB5R8XECWIJipIzFzSaeWV3LHrH+RBX6ihsTIsIpkDNb4QnNRGVHxy+FiPvg4abiQdFQjzmI
jXNNrXNQGxBRQJFcEFBJKaSE6BC4icJFay6cT71b/dBGwC3jxaRDxH0JgQK89HtO+0ADQWbjIsGf
1FUSFZOhiZIsPghUqZtGmfvEfdlgaedcA/2LrAPoNQg0xJIXd/vKrIvFGLYEKP0xv6FWR3DyMXrV
GcKpBYVhoZUadnvwrtIux5xC6Xvf5nNVCEIyxEdQw7kLp9hXst5CO2YlrHBclhn1OCxdMjgwlzqJ
JghhBkcYYIHpm4LnzeORI0hJNeunh7IQ+2Wjrzg0vC6bfeUAbTEJa31c6+UabcS9SywbtU1ffnJf
XCNaBXTdXYYreAO0DYYlcl04IbiveDAYCPSoh4ON6e4gR+CVuTqBD7FgE2tgyF0fXGlu/EOHKSGP
Lm57bBmm4MgEG55+xtPkNF1yIk3M/eF/sS6jVgYqsxXNpeCbpI/8HHPOMhYjgDnqFbg9MnMv2R7z
CRAnfiY3C7C+OT1zzqpttglYC4Jv0BbNxgShZ/bJfJsE0C3/Udy2l1LUk9NVqX+uWg0m+xYwkhhz
RbvBosmg5DVgWhoh6iNiXamsATEbph6yOb74x2oTcqfNdF76QXCQ0Z45emzXIIgESbEja7bfykBS
yCJtMUGBkyphh1/U6rA/B1qAe9K9IHJk41nJHKRoa7+naUPiTIH45uwuDAVJyDZa0xJJ+Mt+u5jW
CL887hnz+US1G65MOL4/BsnNF4rQQGEWpFe/8mUBYYd2W09t4OF33K7grA4r4rJkeu+LFXUqsVwl
OkDChVVrRjiA+GvOPrMaN/yC5GXPsHtP5+E2pP/Fo4j8G02KYZfejEraK0K9Z5DiWd89G/07wxTL
K6b5cM74KYWZ7uw/zJ6bcK8O49dYlIIPxAvt+D/3FPX1FOPuLUtyIX7U9poIMAAX1jYjqrCV2Zhw
Esbsk4a9Ngd5UozyQTGgebMuiyf3KvqQ+6A7/lGEMPOCB4OYwtthpMmBfEBtU8eT2seXlXzZhQRd
Dlin+Yx2YBUNO28BwmYVfz78HVLjo4aD4Mf8NACwNdf1hpMe2sb6OD1wB5zG75t7ZDKTK77CN0e2
t0ue5nXcaElyHZuQTcESSoxUZFY6nTqdCKyIS/THQaQQoXNCieLkJa1Oc/og4KB43Oq9DFQxC387
oh2hv/XuHA6nmNTc3fw+2B/bxdRM/X2vdWDznrmiV2AKQSldc2lPGMgxSEHt32eg1gDbOqAa6b75
TB2at1+fyGBPkuzoD4UwRaWC8uRgootCoij7gF60NFH23bjNew2PXSD1A30YJrRF7DM12VEe30rw
funDmBcCZp3ofRSheJyuKJjA4vKMt7cbm2t1QTj7sE2Q9fT7s8JyCXqM5BPGnNCRYUojqMK2C1PH
fZDgID9T9t0oba811phRMa7w1Dgk22THzBCiffj+5bfm1upinEKvt1lvSMSkHZB9gJ0D6OSJc7vj
PD1GB+giNSaQKG2S0CDUEWUoTzakwq1nxV02PpDhBc9oOoekZVdiuAOsJi/IMaXIGHatjKOo1IV9
aEa1zD6SPFpK4ClK100y3zY5BQMFuj2dGJCMU91AlguyToZFGrGI2T8LMajTyYEABdS6hQWNaTe9
itujplwoHv9jh599GOcnen7KPa3DiTKgRQPJ+S1hdsEAExdVOCTzKnaryTR+jBENiHYOVAhvVJ3q
3GNL98UK32D9Vdzx4MiweslqOhAmg1bWn8g83Aj2tnA6MIDW+1bsz3g5iJG5iy4JUwuOeKQQtSmI
GkMt8NWVeHkkZ6xb8nMYUyC5SaXY72umtOuPaRQ23+JAj9eyqOP5rH1qUZS/yg8stsK1LYEzvKdL
2MP9BjDDlUhgzPNphtzTA9ul99+5m/UAHdcoSDkp1m102u5jh3KMeNmSoZPWkzjvQnkQYETqb4T3
gY8KFHKIeZLerXyWB2/YJlC8BYPmaLSZA+QYvWOnFNRZ90RJKr7IC3rQCJFd9PZ9aOfDsxwUiPFY
/cY5xr93w/o0N3mwU9j+vfA7on3jeq+EPafI4qhADxjTK6Q3GOg2wgpi2xDWcdxkn7Q1rhAc+Vcc
qpBE+cXnDMIVtJZAgNSb1EWYCBkAG6FJeV6x2QT41JzdZLc5bAo2w0wsxVBkunqlALI3nPMd1/M8
Ls2rhGiRt1lRB/OjzqR209FLvoRR7uyKdCgu5/vLoAdzgCOuB/xJJGCmjjfpfX4jYvPEp+AKNL/w
3EUwfTacavv5912yJ9WIKb3knkmfOGcfcUkB/W9tQv9tcHA+GdtpnCbRt57cOjXbbxuSIxMZWvao
vAQMQHNVH7FbAapI6KWz1UUEgH0Jfs5a3tvPZigijrH2I1IWf0iTYehp4KtXYysYkBoZ0x/NeRRb
pC71Cf/JoF+oXAGYoJkqo9fb1Xa5XR/iWzt8tw3sm+UnelrfFyXklJvE7BJ3XCdiiz9qC0NSSYK+
PDzAfY9rAxmhgMJ7CBFAI2rNSYMUxO0j+1sf8HvVdJqlpIj4Yv2EdQwkJhpm9xiVwDZpQULCFqWn
KnQw4B5NKvCu+s/qQOhoA6OnjLKsRk9bd15xs8t27PjQ0WBmHzb7D/cYKuSp7r851FWr7rmz2SJ0
QuMdaqd4rYq3xf/JjlG9n2FtdeauRfsuetz1bj7fUvF9mX6ezNdg1FOAtfTZw7cHwtiVecsLg0Y1
qkgwOjkKtBjY90p+wz9Pt72bY49YyKmwB7WvMv85hjJUOXar/UZU7t/m9NpYzNMmGv6HbeZXbESv
GOrTD9Ok1db6DGU+fKXzlg3xKbgzFYVmpN0kLLMCbOl9oZrvwQ1IGOeb0rf/UJnBZETxWUA3KCNY
dEaDVh+0elrP1+oiTCOh2ik1OQNhVuco/4KsDcYtNw9G1ZgLM14X4i0eKMU4qDw+T+Ga0KxvCB6u
54VKSE+LYFFoHAwh9dPZMiMDxLyM5MhLhuj6YLGTk813us70XcS0ySbNwYNVd+15VRfwoNII47UZ
3uk94TAlt/y0DmAYSAjhq+ZTa1xnFKPqN2mRMN4C45ng19HTn/RCM2xItM8FN4DtRXyegphOkLyk
icE/D6+Lw9Ic8CV+nc5xQKXlIaKJKug1Rvo7uNvX+OXf7QmzOb+J1Y8UPEG+/Nw7tUeviLVKiwVc
gRJVizpVKzWqVY3vp2XYId9tKYpKl74CEoC8CIrx7VK76vWqzh2IuqdRX8XPujeGHy/GoYL1T8Ft
IfgKz5GFjvuZPp1JPLcDEiQjCbW9MntawtfmWmu4BRcHphoMB0AyXcN0EtNJUuYzmQzHSsxquTV3
Rqe4cGk6hdipfYQaJqx75anDW6Flhj5+CJ7EmL9mgaDpWul+Yz/9S/MMlPUvFuoeZ26JRMbT6JJ3
z381ukLSOHiV1sX8Rc8dfBikykJd42YcztaMWg/g7/tQODzDXn4i5AvoCExP6HH5OWsw5iz00TRR
9YGUBAeItlH0h30boSnisKM+XIWGkJOYIwb3rakih7HlgH9F0QkGFyQs8Uup3uhHqpCPq4z6ZC8k
Trwi/B62FfXV1/iSeE8OV4ASZR16ensO2wwxOEQHm3YtJc8o8WhXSms/Jp3GNqr1ZD6k2u/lSRTv
3zd7ESr1I9RRPojxX854i9wh+ukJijCPhn5pdreHryYgQ+9PAIEePj0uPClUVRSw6qZ1mL+ASUSj
8v1ukCgpLvTjqEG/CSO36HEoPrixusNsfUgyE98Na5h52egUsbXFkEQLYc8gRdQ20//Z0fq3xiRF
76mqF6WZj1P05G0BSKFXln/Bi/6TDkZ/JS2C5+yHLJtH/554vRlsZ9l11OAQM0t+UcuKp60eXFjM
PzIzhSv2Y5hUnx2occx+xxBV+JK3m3zE9vi60WsI0uKD4sbCc/qSUPx1rKsjmEC0J7GIiqGscWjt
qb20AqKenpcPaZ8sxy1TR5klButQUo3XmtCqfRqLQyKjDY2QK07Du481TW22BejoQurNq54V3nbE
DfqN2ECvEZy9d6/GFpR+QVLiEfzSHUSU05aKIILkw/4Pgjhs9FXImEf35hsQiPU34Ub8It6Jzsjj
y3cYb8ZcSJSwyHGQb1oJnvfZyyomO7QwEsVNynQXmunsduEAKMQKQMRuifC40SqqCNYcFRCP/UZ/
kmEyzWTAS+nML64shfVuxN8rLvxU7hKj2wg66ePMy8KSR0/RWBIf4N0cM07fl02hdVbBuOzyDO97
OOcn8PvKDG8iflbxbXthVEPWagRVyk7ogrgvazE1MWYPYJfpMYaLvn1w2ssMUaGTlNBVKaI3TnDH
5YcXmJNkMEMZye4HE0Loz8L8hdFvQJpWXs2pAyphdgwg+MIw7U7Km2EdHZRxZ0z9i2NETIx5/iVA
9I16AS6aXCYd1RhFDeGcFfs1VamvbA8eG8K57jDJ6q5IzSe3AfgW1An2i6fjFvTdx3BhgPsW3p3t
8GtQCzeKTcJ76AGYirO0q6NPfgzKYLLLFzRzRuIwdOChyeE5hJYNV+VDaXGnoFCSrIebI/cX7+29
nWtf/BIZCfczJVTrfeslx+L3ICiHtTBTdq4XLxaiGfncjOrdlAEh3fgOd8iie5++ySdlyvGKW/Uo
K+gYyF9tpXzxUhA1XDnlnVPHtsA9buBmf6iichBSuPIftuFMFuXIBZfe8+PfeZqDT5cHgrHnbnRc
br3jhOE+EnCTMgXt6EgslpskmK/wX14vqeWOgeSLYNhtjj9xeUB8noBUJSIEM7DfZh6QID5BSMAB
EpcXmIgv9t8l7K0H52u254URI76nW3mDbPDorAaXiRiTyYmjb84udhn9W1bG0uDp4gTHyrtlkFqZ
LbbIj2QmxYHhGyLJ8ghj7cvqg8lhNzeP3zzOmg6yhc5xc5FsZPKMK13RJ4QKAhimrHC1KCZ15nmI
Ow2iKzA4EAgnKG2ziMFIqcPDkA7ZaMlSO4+uGboSx4hrQrXSAyvjbkHaSzL8xFNSFduFnUrZKpbQ
B9hNU2NdQ2GyYZeuNrl1N7sG9QFVrWBfwT7xpntnpup2QWqJXV/k1w+bXUHN2ib/qkyN8rXpCmh/
EdV8xBC0kEfHLutQ2HQ+VL9BM7zsOrqqVeQKBEeiGANnnquFhbBzets5f704JHYW//dQFTnb1jYP
tmcHVinABy+GQebdurHBJ1UGhPNuw/qPMtJp8VH5+uYpKnut5dWt2BSt8LDoUFdBxcfBgDMq55ob
bzYwWIZcgNKOTWCABbUhICG8TI4qWyQLk0bxlxcqKjX/it8tJdoe2pu47aeSnXF56zseImLRssm4
lDdK1SCJrJd1TnZ/NQx0ULLbbJ4Lhn/8UAZ9LBpA7cQ4Qiom4PVwk3n8kZ73mbS1VxAQa4SE9eIU
wzn5fifpZNbBxWFt92VvJc5IhSf5EyB7k79sjgtQtMpP8Na9XeycN8Df8k4S5MGHAYMp65YrdYne
VKNM9pzNjuLYh14GnuLeE8pojpbmxHJBBHzHghegfLCp4lvK9VSZtfc/CYdOrzRhg4uqWksb4edG
LSOvqVeHq7YatGZakyE3srxm1cfX4IS/5ICpy6rbmFATAf+9TzQ5B0ZU7g7SBmXsp60xAKGLiWQn
rTnlXypI4vTKfjSsAnyOHyTayB06WotwAMP4ZW+nhg5JDcqaTg1Hjr/xjNm3BS93bw22yap716uv
hvncWN5ya8AEgNnhHDE9ferHroFjQJDghxvRg3cpj9vXGfPgOy32Es8kInl/NSJcHfBiwqQB8hlH
jCT2B++N+NcrnB2F8M2BkeIxpkytZ4F3SuFlYXVdWn6bpPD6s+vJecnw3+vDX7mw+BHv3y0a3juX
1wYwkOidV1x2LPIH25gNN+1+fMYZJ6vE3PTpPec1vYDK08nG2eBJHgpbQ7gwzPqeXkYPSAfv70Nz
2FqypgIYxqJEaQIn+Mi+z92+rM1ah3bQvHjVPvTAq1WsawVf2hhyfronyJLrgvWtOWOz+ro13Ie3
gmTwZP0lyiFCUjhANhte+Tp0st/ubV1i/LA84MMzSbtZd0thzLj26N6vFtPFUiTSY310hR5Dfken
AdEUdBhytiEpb0yrXnGe1Wmp5unP+AJAZs8HzCS5RS+APPSMj84LFBlgno0zvGhT16jBa3cZ6OyV
WY4UeRfPeLmPusN1/I+kM2tSVAuC8C8iQlERX9l3Rdv1hXBpxB3cEH/9fNUTfefOTE+3jXBOnaqs
rEzGcT6A9x+7YJi8spRps5Mur6hzXI3pBYmG9X5kQ6ihg6ggUfe2o7G/kSxMJiok42W7SNqCvKQJ
PfjGPMKam6VzCpNl7QAUazipA4uF01t9GYXkwoxqUczOOFNA14z1F3YuQdUxm45JbwQf2o65hzgE
VAjFVWWRdBdQWzCkIb9I2sFJCd46FRVcsuZlcoPLWbsxHsC+KiZdPOBvfnvoeHw90DyO5G300fkv
xsW4UgHb90vV6QWP6D3TyRPIFr52D+KQIV1+JgjN2k+0ReUr7mFZR9XoDd6mGcX4NMIjJdp3zWzR
D7CEia7J/WuqN2N99D52O1cdlF6s56zLzPYCGma2KBPN2QMaW/08w5fkZrVkoPsyYgPBVnqC29Mi
Ui0cGuphEQ7Ohs6KjNp0s684kyTf2W2En4TGUjPs28/X1rDo0BwsZRHx35t6WI7PV0tBYAUEcU6z
f0R8rp0HygRno1jTtT6vZY+x1KHl+Ve6exRYVLzONz/8nHxuf+PA8fHntXX76xLP+/GDP2Lw5WpD
TJwdje97Qm04zx7WPuIVDlSiLI6PqaxYt48Fq5qFxh/r/0gFa/i1/TYmW+ix0Ccvhyg+4YuUSwhN
l71zYKcY7b75TTqrwcA+sz4nxMkQ9hDdl6v5pHhiIMb9UuUPEIA9msx9leGe0TyYvhKrekT4TtLi
uNEiBs2WmsX395nWLjh3aMweDdLlMqSLSCwY0OOsKap7Z/uNlYyRgYZY3WF3WMCT2L+JPcp0jtEY
6Hd32F/tX9Sgx/WAPZgNWb8TJZbiXDiKrD1ka3La4vvIxVX6qNgdkD73E/RS/p9jdeKzYnsp27K1
uEAuAUH7W8EEgSK5qcaee16x/fxyxlq90daI+Rp4wKzYbMh36Eb0vrK/Ppg2gGa31VTb4sLijAyn
MpEVpYS2oypSjn5ZamZNfcpLIw5/WtPpRNT6ilckQ/c2fQn6BiKnKwZX3UDZNuZh/bGe0W19Wr94
5EmX50StcARXRIR0LLnRkBpTvJ7Usfj5MPspFmQMgYshp5R3MtJ4jUqg5MeMRsMFRGNASDOULSQy
t48Uue7K2I+U0WI7sHfoqGJnRnE9U4OntHqwvE1L2oJSKovZLexQB5Mt+m8ljRMtbcHhX7zyc3SZ
XaRXiMyH1ZaLh3n/90mjC+mPHh1yMDPhr4Kt3u5wwDLchFqEw4P/3qLHsuoVGBvQsjkeLdx84o5f
ClZ7xESiO+6MugmmSLFma3Z7Wc3BkPebXR/Bmd6oPNodLTqa79rtjjWxesBxgL4hMK9GAouaw8y6
o1p/jIC7oZnjgZB2hlJ1dckHiXKgw1rcQfwfyPUwO5Ln9WhBdmNRNdFTvIlR85D3XQIxCBUom+Lo
m7Zc0NsFE+nXqIe3mnDdxPfskaOAsaDdZz1yVE3w0urvrYOOxQSMYWRTGjFYs1654M+tlKZU9N2+
nSPuXag/oraGQGRMSchuBDFAdgrD0ofd4RHvIIvRVhOOnBgWdDAtRZ1sK9YFPAqE+cSdABxuvOgD
j1ywpiScXtYnmNKyHko+3pYyATcRlYE7ns79bTfoL5rZYfzFQIifLtzxn19jfjVU7DAcMakD3pxH
H84VyOh0xc2C2MScTXRj0uZllVRtHaKTbmRbwvQtGqzmYECbDeuHQAWerKbSWhHDaLG/gBjDaC1D
FmeXpyLLDPEQSIfI5HJdZ//IaxggQwzf3VFKqKhsFdHSp7+RItlHtxC1QajW3+gTVQ/k+x9CfgZH
kREn3jIFvJTiGArQYIR3Z9YUvOwDoBqpUTh0UGt++jXHEBzOA57LIxk1edg41VHnQ+w0NxyMIdOV
FKukn8s2IAhE9rZKo6YLOXB2Sph1ZgSDp9MTBcXNJdhIT+AyZijaaW+lfy6Qz4OaBZlOW/oC8mRR
AQO1aBAdc4tRb3FJ9KAcnUfPCLvQbTH6qLykcxjLJDKzgFyU7LfM1fKGsT+h1dOeEqKDgP4Ciw2G
QgG9+vLzPnwL1tHSE2izobl6+EcC4fNlC5xKRyekUn6KUQZcJlT13mKwLRnH/4JKqZb43LVfMgnK
MzutT+T0f3+8cyamWmHy+8dpZ8ET8oV5mh39zvaRH85GK7O/T+YSZVCSRug9+i4INcINpUFP3c4i
pNZNj3dfTRWScT61vfbMD5R7DqNW2HLxgGnM/ssoj9a9Z74h/NfWZ9sq3Yw2HFX0Y5wx9tq3Dlf3
TFUPV5GJ1CqulNEHPUnyjto66eb1E6oXIBFGgLKg0kKsVdy7qIkgodAxO9t9Dx8w8zMgUHbvxMtB
GX/7iEfwwgtCqhoIjVI7owCL8ZdsWN7DGd6uoT84Le0CRqKhnBw9vl1c+sU4G8YhTRVTlz1K+c45
jZA7gr/gCmNopNR/1J0rBW8ZQerBXicXLigB1WYAjHbs0TxDznuYk7Rf0zYTyxXGKzYHmLCYiuHK
hCET/kaC9nXhhfvWbuBxbbWeKOwL63B3oHbuZyrqN7P3thYfQUZt03c7eg6M8NuxZ73JLdeP3i1n
z1QLNW3ochNhjh3z2bVv64yATgdf1CaGtXi+iUKjtI236s8TOY6z6daS1d10d6ly3/z5ef1GqE/I
97JpgWTzgcSKnzGMlpoc67yGZsOQTEJdAVhKfzxDhHIsGDGceLyZaayBzvZ/Ku/mEa6Izi1Xi++L
DkoIBwOJSaA1MojuwKgXn3SABCHeXSODXvHTnvRdyIdu/IP8LlU4piGwRqKesRNVpiekzCZgQqyF
aJXohzWubD9R2WVUCgor1Z22I7dKqj/aPU9HFDFouKBTd1D8bc16jGkmvc25Nnznj8XxETUHpg63
TzRXJsf8bqtDSe/1oY2hoOiyVmwpmLS09pqAiNoZCt8BtcAFatwOS/0q3gZwfvY0ywWpvy0eTj3a
bmmemIdc/djVIPwCQ1MkoC3CQqclfPNBpCZgwGjSQ4hREQ4WSBoS1H72yDVOaeZsDdREPk4nAuIc
Ymq6WMiwHJqrfCGqLIs3oDAECU7t4Zdoghp0ZSHSTZ0HzwSU5keaL8RClx53HCOvpvh7up2CJHc4
tTWsTmTImI3LeyMWZ7jBfCkrgTS/gH5UvF75AFvCbZXa87IAhqF7A9pPP+cHqkFvo4DhQRFgimcf
0wPx0FS7gvgKdMpc6n2uj77zDLIaQ4JjUMfHQXzkEfJA+/k51JiuYqYG10ueIFPyhVVSv9OwoUbr
wZRgnb8o9GYKMG3eH3a2Mq6zH1/W2ddnoJVsZTCsc6FaqMSawuq8RMsR+RciGBlX+TY6W5WybmDs
6cnQTdXRWu0PywiX0MZ8LvYQDO/GPm9XXpugtLhc7KwvbpiIM11m++Qm8WEwqYgKuaQ6iyOfl0h4
JIBUd8lzRHVGngaJzgWGQXuIteeTvsIdX2JTpV8vnxZWk2xFVi/zxxztJ1KPPqeo+cKF6LkcRGAv
AP+0u0v0dsrFd9ke0fomT3kZalK49MLN9ggpv13H0Kf96LvEHRfNqZYx+Nkh+mbeNgMrS6RhkCXU
cDhqTqYiIMeUOitMGiHkEyH5E3HEocANsDYvY8UvzXxyxO+tNCawfjAKYxBMdpMIU4d5N5xO1FAf
l25h46R35RsGoyn2a/DZVa8wptzm4HgzxTHdHsCkweYS0AjAADRuJO0YMrou+AbvjVfOTAyGhdkl
GpUo1E3PwWmYJT1/IM6tsyq8ukxytn3sqZz7FCuzAGezy/Bgle5honk0bP17Qq1oJz1ziuWdRE1o
SZay9PK0RgnvOr1y/TONZrdupukkbeZdzAIxiJPOChvtNH+wCUBBcd3kSm8b7PWCEu9iDEEb46uZ
5W832cFoCE9DQnWJxVpp4jy4uv82kC4QysvM+y/fWcY190UGGvLJna5x/toUN3zuBqOTbigoNB67
RrHa6SZiCCAhYTk9o2MgVAlEqrlT8lxeLINKLEkzW5QKO36qMyquCJnCVKIZBPj7/yXemFeGOVjv
C2gE8FwOhLzKC3f7oXebH+P06GpjWX5ijmnmGP9FA68z6o1eXljQ3RkL/yF9yUuriboKGY5e39C7
/09xxsAKaAA5rpQ7gO7fjKH6hVifzXa4RocSLKgs0HbzIPdNQiJezcsJp2XHPc9DrhN3KQloMEro
abEqIVsg9OehbaambS5JmCuTtO1fQjkGeA+Gua4dTkQgzw7K16BAJWg58yIOhG02G/XuW/qU47dd
jMtgDcdcXajITJ7jTofTtMR3qh8dNnmRym28OwyjYGG/h3eGDiRUC2Gd8C9iTsgW+4wYDRYy6Y3M
eqZEWMTNa4z7viTkIT6DblPauAMGnFeP8LiqPZYIp9WCLaOBWbZZr0/a7nHjBYEdTP+vhAG0yB4z
V6JlSbOOWNi1XiFn+fAwbPjxDBW7rPHg5mTsUlpqKiKK3+1z0Z982L1PUl33XPssW7A+BrSETScq
gjpTmIQeCrCom5HwX2b616t7zHr89RO/yNp9nBYVgJbZwve4L1gSnWEr3dP7HcIVqtlgJBxmu+aJ
tKl0kixBEJHOaM8aUBv1GDupPBw4kdQYWKzFcyqJCKNimE3qEOI8dvRjntlweEZ7khfoOrQro91p
U5HCsGO4WRJZXhuSelo3zq5vDWgo2dlUtO9bKzbQ7gXNB+IQe4aC4Whh9rl5yCCmzFqnx1+JAoQy
u79kabAjRhqp+S26zcXdVQxQlR9IRBtckPfGhUEMv/MXTpQdy+nQc7GwGx/dL+a7ttw38Z/T8Jqs
wv5uN6BbigAYDVZicDzAhxZKUyLCpCpWm1cGR11G0CafpDMtwsZ/ptn8Yl1Xl0lBJKCy3Jv9Xz08
e73Zd0VnA4JnbibRWmw5SxhWBYmkcJ+OsWKVjJpWjJGzrcYSZUVURN5VZucyznyAzURIdUszaJzK
b1nMTSuEuvhNZXQyiETE3kLEC7GFD5bfIApQPbEVvwlpCzsqGqvkwQTdnHftEUZYmHczC4XKQKBD
EWUMZGrciITw+bjQi3P2us6V8Yw2lRwj1WzQg6WG2AkybLc383qTznbEcg+1YJyPFeuIcgMLkSzq
CFYhHqP6+IDKa4F/Kq3oYU18wb3ZPbBLDpMGVRrW7S+DSn/XpVp1QafuMvyj+nIgPE2QwlHOFKC5
DLy0i2vCfxo3JYsjDj9ShAsvqTMcsEfJWyoq6MruT15U4P4ZFbgBqsoIka0zekIFmhfvH9qTLuOt
NIdguThlQUqjc5BCXQW6ZV8yyEKvbsJEV3BDUfhIs/qPR8MXBowwuZU0WGntuYiQv+n6Ik9BZ5AO
CxO5VI/SSkPO84tMjsYMEkx3tIKYXU1gvaA/kY3oQ9CVoWF32vQ6RjWjqfRGDZW+x+41rX7v9OaS
E7EzgeaVH7cdMKSjqdLF7BK3rQwM0D3/lD6kPvKs5AHSCcvrDqbTX4hAwjOqrvYALDUZbD/ipEdB
hWrky65mb5rAyCO8cpikOckSLyD65Ff/uwDYgUdMydz+Kw/7dOypFqu9EEnPO7GQ19wqqZANOXgZ
a2R8H3FXxwyMz2CCo/gC4/Y2FmWBln3eta27XyUdMADyxgu99L3HGAdcRbJtVMxg7c0EMmpBDGsY
wL5AbG3W0gIUMp0y+ANLLlwI+SQFg811y1RfiU8PeS64s8iAInZOaYoUCXnmNSKTgm9LYBGjcuqb
SYV8L1k+dDjJVWRkle1rfkfsLveQv4I6fQTMqUNPgFYgisU9uAMo7tjP7dMpos6eQhI4ZIvOBD1b
Ot78UGHMIY9F23/Co98c4han6xiF8B7OtVMNPlOXYupmqW9PX7K42EjMGX+F5RQLEUk6kciYVAwx
F057c5nKGutvGJta3VYFZflcQZCZvj6883o6QD/uuECxHchh1Q0GwAqrM5U/fAlWslBOzlDrRCOU
4gccQNm+1qAOEMDHA07vCzqRoCMD8Bm4oDBOPNiFJ5aljc6mheaQaj5/riXiakx1Q3oggw1oxJBI
ZRsaz9E31qhpxqfld31PNJyEaXNrxnetI9UTim06mDmjtl+78l/w1jv55SJW5kGXEd6WcwQ5B2E3
PysCBVz6k1nBaGOOw7kMuxvSnQfcwYMjAdEjzeNcbJjoLeOBP7D4izZWyYK3DOMPSh4iJG5bT4Qg
SpjckSj5ZEIHvFk5htxib2ZHgqPoRZOsKCRT79+b0/VELFp3dI8uUXT5Udy2qUPShW138GUarLV9
LIC8J70YxMk3lk8x52BGg/nfHvy8TgJELGwC3nRwinRYy2hCmNK+Oea3RQmTh6V49/or45x/zAch
WNBe+kpPhF38j26W64evbwmO1mH3tevMMC+wlBtrCpxpDIL7eFp4UM7wtn6i5IDFtgVIZD18kcG4
2kque3fGzVpW7dNjiNpfcZS/un2ot54ZSVwZIRHmlIZK0ujRGYEtcOOv0clcviLRs4GmRTdsTYuF
GBDsd42lpEsAC+tjH0YyHa8bdWG1VKvzcPSB+1TdAk3oV9iufTJVSYZbIcDCHL3iHgfizd4JTViT
MY3+csJJczQ5D/aQdbOk7z94GlcCNtbEsQhAS+5y/j04nO8sKzlNxStUS77LCk9Y2XDZ+m71wX0Q
YSCXAu11D5sjyTXq3ZeJ3IvpRHxUsT6rSZtt5UdyMfSeiQGyYznvRAt871x/GQSH58HhReFjTPYO
8rNQNixJm6Q+4hV105siSf+xAxUssoDYx3pEVVxj1Uj2wZKyX2HvSHGRJWf3cyRm3PEdVuNdzSLl
YE35abTFSg6/Nu70HYbn1/OP0Nh+Dm7N8vmYx7WSts1n0vhcvbihky+SinEI05eFi1MzWF/gSd9b
kj3toDQjSmUtVlKmidbZaXaP9BQgHoy4PzzMBOfokFRBeeZ0lrdNSEQ1w0IoFVq0FGYt7K7Reicd
JTcqjGlpgLXSd+I8Djqwu99uSy5Z1oKMdF29Lc1cIbDa0zadMHhIf61iUAkW+YBW3Z0+NF9SWbca
amln/AW29iDvB7QKARCszvSLFfMc2/Btn1KIHnTwGn7oefU6gaqy3GjKtY5TbQvmYhfoLYwHQTfS
yRD4FlJuEhlm+VUP4QCs36vN+Z12llmi+LJ0cELngwDKmodLS0NVGleSuz+FC2K2UyZTd8xP+eqi
XHfyhqNA914RV9ZraPL1gsNP12A860jGgvVAC6UFaJ385SVUoODFql7xP0TnUbDXqTIVq5q0wv0E
G/Crq5LGM4UUSmLErf0LIGQ/rA7cD+wOnHUluoW9jnULq03fai8Vi13wjc2jJxB2vZDWoliwI9bn
vF3EZ8itJo3RzPkh83LVnlL54T//JJMXC2+mu/usKxIoOKXfWPVuFguaCMnBwVs4EVVZoZ+4Hasn
800Bjqi92JZPCZpcIreSp0uUSJuJTkMIL/LebzsW1tA9njYFk1O933c8QYeBr2OdSE6ZNoA2pDJW
XprTJ+oJez7kDv0H4XUiiuoouLzrjiS2WVhP6OqGuseqjproRdq5N4mkTo/VVdMd6ZD/n1HJpxxn
p7BH7jHO3YbGjiRrEw7scq3R8uROUBuY3kTeBhuSTpF3wF6CJx/zJ+CGvSM5qUJyX+NqIMteeJjC
ZGQEgLx74InsSgsRJ9GfEA4+q56UVEGnfuC/uAqsxfnFVvHbFAKSiYq1AAUYjvcDC0d6dJhlPKfP
vBjEQVa4wd3hk5R54yIm36euQPSfIEsKS/zgQU2Z4mCoJO371DP8DJk7U9hs+4lMTfRwQZedSAAh
je9ZjduzZApNeIiCdDLi4wrCPgAEEf6hjPNIC+h/B11hS4twtaA6jUmDIgz7fEoMUKTk5BdVvhRa
ol+Fwowj5a4MKuGBTeJGB4GoIACRRBCplQcW56bcOUm8j9y5s1lO5X3c8FuI+XClNtTJhSryoBdB
VXijVLpVqEQ95B6tz/DCBdHaYkauPzlHoIwu2BZfLx07gZDIrrjhchtES0solwLhA8+yRbiYGYsh
FMCENMoXA+/2sOH7kGHscOlPJiLeDkHNk9kpJAnoPND9+GMu9lAgFJ49fEFoV0JA/ZNZId3ZoLxa
YyklTYlDsk+QP/T7pIrSlfwCOcqPf4HIAafjSP50NLshQt4I4II3xBu02OluSvuB7tACTwGZzpBH
0GMGSz7EyU/cFxhwFPDyjjA0st60giAlobApBGqZ5CvRJS5HKqK1wq/fcIlowAhF9cF07z58JSfv
+ze8JebuMqVxRz2B6jVVqOXPLuWx1HosofztfuMP8lRrRvWBAgajctpsWhtqr8dQ9z7ubcjGT9rx
2+1SO1bLa3BCRUV3ph+i7+ZydLRQD5/TFmTttnkMru4j/BL0fB4LiS9whl95Pf8RXkCoztRY5jSD
GWcErfCJ/j0B5D5VrJQAkOfnX2pCKMKc23hwyGZuwNdecxw5Jkf3Ni9gjM1ZSUzkZOPXn+03O4Cf
9OI4pwvRW3KvZTRzMCpi0Y95ASO95gM2EMdODAw0/SLnRQCQQEeQNwYz3Xn9qCQiCMZQ+x2DLrjZ
fXrnJk7UOSuWuADwVU7L1ZXtKQP+yFjaZXxB+DcUrbBroHnwKchHj/yuz3nR/AXx42OfMlg5z3yL
fCm99nNOe56mAAwR6/TTd4sEGZUI+ZmgXL/t06gdNJbqnJNse5/d1/cKKoK1h4LKSadD1+A+8dMF
8pOGysEBDctbRpAYLiIGgEXYvWOGkhf2ewoCg/Qg30m4uFeGGUByWqMp7/uUwVNhG2ikYxmaC/YT
OT8ZqLC7/ph2gijrkYJSR4jUIwK3UOYgsbm/Mg6gIqSyheaBR6SZm7biNrD1ib8IFkr+9p+wAxWE
gTORLryjWoN2gwhD3G1J8ZBUmEPvR/zIYh6/gRRCpUeaO0LkQaTE1gm6CcuIF+IvAdDZwdzOSSy/
yIhdcb92IzcJTA/zs2x8TJlwMNppl0OW6X06NhiRIsSQbN8BugGQGYMtTRveyqg1ekAI1aikv24f
LqeL6gDCRzWyMfBzDeggyNSg2PhhnkbIX3umhdNlsj456+mEFO3l70cXWsQDl7dVMT4giVXLgbab
cRdZGuMjexNIImAce5q0f+9gRZ6cc29AlzNZhByDArI8OacQgFu1Y3YaS1/sZFTvYgE6p6oHDMFJ
lI2Jj0BDPGKQ3QLY5AzGQi4AZExoxwAFuz/OkLzScZlBupTS5cS8XCs8DFkBEg2RDNydkWgZRGI3
I4g0ThPBRM1IStmS4xfHHs4fOyWSKPxsA2AL0swJspQfIEgWM3mATuzazWQyMXcFxIUdRyzdHP55
AEjKRyOYLPI1RdRK9VhNScyxkWxMwEV5kRuZdWYzByCQj4ZMO2+J/Xc0SB4kC99bqW6D3aaneduH
9ZHcOA4y+O1efycZ+tlVmTwFyUZDixjy/xzhniC6NPARz6HTCGbPL8lts+TvRJdDl/xTSmx68ro9
IC06WSfnRIySbIcdxKr74EzbRGtULLQ//AgCHUnYbSJePg2jCuepMjpYgNuSblEBMlPI2aSNCWY/
gsV72LuFKWHF1/5UHAXx48dxY36knCiBTz5Ba/zCQi7yeiQn98mhZczae6vzc/64rT5cjAUVsNpz
sBnhxFM0X2Pw7WpW8/7RahMjA9ScRUEpw6mV7TANgBat2d2apZz0Puk7D5WgyPOnICIQ6PZn1Lga
PuatVctVvJoxObmnjEyewfBJiATS7YxKl0ihjeUvpzbYvAau+eC8LUh1vTp9LvtRxYl/55Tv7EqK
YfuyaSWHzXMJS8Wb6QINV/BUsqQGzwRGJdaeJnQi4Nh5KtisC4BK6AZ3e9tMyBOIkN5JAM5ekkZe
LDQCaa10zMNIYhkxDIiQWWuauGDEL9ObqZx0JAn0rPBKvjtcN7nvaViTvlJBxiX/l3qQdXr2JeEg
B3PzP+klDgEqcPv6MVobEn8+rnZvdlmqVoNQdPROMiO4jDoQIGYt6+Un5MuSzp3NGch/Y4r6+4mH
HeCesdx7HWcPXTapZOynmXVnMtUIpwl0LQOpQsSQqQ5O8qDwC//SdRY3u4sKGqwmc9b2RV1nZ3WT
2xxYlfwQno15gAQdnxlmbWikOvvh8Ze0faREXZjfNbtVIZfRploM3rZnTwnO2+MIfMylb8Sr2B0c
juSOpwI/gF+zyoznL6vlZPXpS7FEWMUTxaVTxf0jbd1JZLhTecjtZjp+2ULajAHAH4iwbzhlaAYh
BQF+C+Huid/n5Qci2Dn5wo590/9xhN8/ryJEV2mL0ntmQthgHk1leoGyFfiG9Fvi4cBFQOez7uUa
RDOI7WFwvjGgbjSTm+QGTx77e9X/VcAw0tfDCi7LAqTPNr+c/SwcT0UmjuPDTDFvvvTFYgnxYGpw
QZtr3hM+pZQY3ACIAe2hdGAYhPIrhBFRYjA+0wuLxbwM/8oYRHdJr4upbA7O8y5LhUUxFaT/Ecxo
gXZT/WxhSQvvq/hBzHyroTeF4iNTV3DNZEVB6ZFBJYFsNIf61TlqRtCxNZJbiK22OQiq3cctDMoj
osuwCdNqQ85h9P3P1aSwESuwI31N8ILRI+yQ/YDaU1Ucgan34FI9ROR4xs5g2R9VcyVCfn6ixYeZ
umIJ+IQ7BTpJRYb7dfDgm9zJtIn6kjZxZH9sdHJ6hDI0PyCY2Ml6zx9lsZ8JtBKygBxweJQhMTYo
adF/gQqBKAob2Nxff01Iw6QH8m3KEkcu4zRpNqehOm82571ZpHeIoUAHv635Me2Gz9+nq25Okwcl
+ofOXxGonmRIZVw21DQ0mQiX2bj41YhBLxBvGWjOsKaBRkAbB64QsOcZ3l4FiKASm4T1BQAM+6sJ
LnmLgSfWPss9KOFExYDn/He7ut/FZ3uaXS7Q9I7icnUk75EhcT2UihoYqcsoSieooyfHNl382Wd2
GenbgxjTKjEUUlToaqcdLF+IPHZQOmmnMJmh9d6iTJ214d8qTFhqofb3ekK47RN1s/kbkUD5dU67
3ifmXV+uBj3SzZX5dGiaNPTc+++e9SE3QzJEVRqtUxbC5o7GYIu4WM8Bbx7hKzhHT0c8PKBWhAN0
+NIPJ+Yazh166J9FtnrlqttdaSsthmEESj58QA9AA6I+ecoQwhxVQcds5ai9r4XndPWZGWO5ZnF7
IX0yHVqf1B+DIUK5sBa7cTf+DuvglO9nvCA0TVpyj1xBZwg7m0eQTev0yxD1YZ01kImEosmZUjI+
TfAngMNtHz76xmx2gCebS98VVSkhU3WAeIFwYFwSrKVWYr4bNqfUlfI0386CC+9t63yBNc8CJhbO
y/YR4vSPFnTzW7L6qUwfNWDsiywARzOZXJzAfPi9/DlTeXky6ofTYvoRoyzSOg0waAkzjx78F2be
Pd//1OBs8Cnguy6ThMreMi2xWcW+R5rDsrqvplmm08Smo0qNfA6ChHw6mXpmymD4ZY4su5UHTDMY
wRq9rfyZF2TFTHdFcGdcQB0IuBPEObVJ241UiMNvMvpUhen7cITTj3I3jBjyRejeJ3//02yL2Ztx
KCU/LT9JtfzGZxtaNO9mfzFbC+CfEZ6TYG7JOUHTT1BeSLdk3sMO591QG+qTg2rA/uctQt49wDps
EP+ro7NXeLefl//ym8l7/BjCYEiu48vo7A2AQvpBQREmOMyB8VX3vtI2+gFrPbJCoUaQIjpkZZ70
GKVolw82F7g16rGJ/OnBEbdmx0m5rSbnhSAYgx+8DzBBmPZH1GyvDV37TTXPXo5AFdRcRSxyCo8N
P4FIeyerJeTqIUJoQ6qT5bRLtcFcDYoNnKnwLnKqLVyqUs9LJSJdrMmEeiUbk3VKHM/6/MbVmR7t
ZS/d7b6jW9gaa/b/pjaXjPg1x7oUj9glAJDwhM1Tfl10Jp/hTKHTe/NmXbDKPYfjZwhSsGxRQvOc
CZRknDsWvM2R27ek2VsBv05y0JcNOj5nUK8uOKugydL7u6NVNyk4lmju/TXWQSRmWDCJH/rHgnLT
zB4DaJZidLsgM+pZu1QQGrKxGUsPgCTu4YEOy6DmTEEBYaGzPtYCnbRmKpX7H41J5IXhHMw6RrhD
EBK9bJHpuDO4K70cyvefqwV7lCo9Rspepm2HyvKV48UkvsiDCVw/ukuSpchgrxosOCGEMCVn12Ai
6AEUrdhaxNJFizdoYx9IYHA7+qn6iFIdFzWFkC06QiK5De9MfLBk40ANXokMB+ThUZthJo/M2yOB
7SZq8ly+iBiXhs6vmFtBYzkLLafyWvCypNREhCJ4g+rR7XDv8ZtWB+lGCpFgufyYjIvI+IhP63d7
9aL5UjcYE4D0D+X9Q0HHCN4BOhlqry7/tJTaFqnsJOpuv3l3ITt38Muh61xpY5Lc3FdvnrqlRlI4
FWOqsXRZjA8/KFk9UDCi1rUB+J55JUMCjUNtNGocbdgD+RXAeb7dkkYvqyhJWj8CE9PdfboVUy0O
ExnOflFP+rPpN75Zz3HN5uusn6SLgqEyOhCg6eK1p8H6MjqNMsZNoPnwr19aK1T0HfexkN7MAYiY
8nHxGDCRXtaWuJVmRiKSdgkzH6P1OhHQzwyWSC+oVPp1VEL5kRGet53wBhJ+X9ptAhgUZN0FRVYA
xz8MHmXenBtoy6hGcBwX3noqYlRP+MLrO20sUNgmSiS2weJoWXyuY/9tRMUX1LCFYi7NcKm++OzN
8oAEpHDLvedU3VynUvSwMWyRCgOx7wW2PkQMb15ZyDnO50wEMt6Ow69I9aF6xhviX+yEuyIP7G2v
1xdLm0vPjO0Ul3sqpCMF750XPQaUuHhWUr3CJen53eTSdduk9bsr/AK2k6BuYGfCly38xv2M2iPo
f0iHwLbGK1Ol1Si+aOR8HPoT+CNJ2Bk2gQBtFDi+EjVCvBXuF3UaXKzhCexcxGP2vJl2kG2vZKlH
Ggx0sVroFArFG5meuciW6cYac+AZiydZtlmRxVgfktuyqlkw5Grr0ghSxl8HbuMIYMD30fqypahX
LMIMLC7gJAhlztMF3jZ7szWh7vPbCsGEbClyTqPGOifrG9m1yA90/W2U1GQoL8bWSvsCnYX7acEW
gpdGgPM7tcX5IdhJxFCGZefvcSuiJfb7mgx+BXlq2+t6d7aJ75T04Ai/qidlFESyYemq/Fxvqlq8
e1C4GA/luehCqJYJWnMH/A8L+4zRLT3QkuH8gh7RCpdHBiBX7/HNmQj63EIRs+cmCXwKkm40kpnA
AndowYrhWNk7EpSFoSLMrowT5GbzNAFi05A4tcISgEAVodL/dvAwNWbwueiRtXnMMNe+k5qYA/FQ
gyNxg9iLiwDFemzBeVcYXR/G1GGzWc8KofODUffFIhyMunUnfXk7FqQS9I1i2vCEOSYSQpwQsRnt
4vO4wNwRiUqZr5eYi20hhYEnX43z2BiJRGSTEJa9R3ivnEw+ITIGTOSTTekBNozW5O+VHQOU1acY
eMKHZ2HSOQua4CCV+yvYQ1kC8GRWXm5FCHicMeoiIn6iDL+Cg2pZ4cSz+LEw8NFJihuTekOkjuCA
fvC+4nLCNLaYlakDkiR49eNKNJf1u0H6BPw8PCT1xTqgH78Qp0EBiv/X4hpR+QABGFBdCH2yeyFn
DXvLOqypt6WIlbMPEAIBIGgnhc9p5VTpk2LZ7HMU2aK2LDIDsCq4rV8uIowhhjjYqmEONoDUDziN
XFCAP00Fzsx4AA9lxQgRKLiCEvJ1BCkDQBlfi9GAr7sL5Q6s5uX1LVB6KjKWJ6f7WNoSXapAV0+K
X5iG518ukoK8O0c7D+cmMGWk5gAEZc9RTdJXYrbD4pRu0voUlFtpL0jJAzQkWV1hYxE8mU4TBukI
qXfD93FrRbISczsGuoUCjVwsUOBD+Mwm4CPp5ZRT6Gs/fOknJUwSBwjcCSGpy/Q3/BGUhmZs9Fth
fbmT0Um3SxhcU+gwJT1x+ns9VBJ1g4QmQLvHppOW/2WfnC5kir30GyTFuuf2gpdVJPMv/tQCqELQ
t3vroyCVX0yRcrqex1BgB5HGho5lkpfe3Qmx6RtTCNKJTDgUg2nLC6Seu1hTaX4d0SgzbAvPago+
2P5OYr7dB4EbHIAruVDBt3lXdA3nV1id8DjIcsDB0BWRgFv+HhG8IuBy6bYp3spS4Z0DKZWPsLLS
C6ARECJ5mGc+Y882I9YOLLgUCsNU8YW7P8mlTyVE0BPUMc+UeIh/qjwSywOcNbz8sYEGeiYvLMjC
6CXcSLRkrUJW/AyP8ODslOEFBlt3iD5EHWyR1QAaBYfn8AONpU9IkByJ9S90ElFFAdOx4qu1Yh9l
NitKJLRZkyzQxdNhpI3YgaKUVBekMMOh+Gk1ZkySc0Udks0ShBaZWRqSZElLhWEMvpnBZVcLSLBi
8jf5a8fSg5MnuhjjsdirMo8DvZ2+CTwWlNAdRvCxLYnJ/kRsjTma4YZJ0/X9pxqL6wQspiaI3wyZ
ouYvnkzlgqpVhzbVhvDlFXu7z5O6hGp8RvclPtK1pGvD/uZU9ORrrA7mDUzPXIz9y6lTZkhA/lrX
oEdD+g6x0T1sPmBc9Atr7l0FjrkRITJGN/dGLRntgPFr9jo5rdN49/jpPlnYgJ/E64kY90VL05zQ
UKRYThn9NqcRkg7RSJbC6R9L57WkuJZE0S8iAhkkeJV3CJDwLwSm8MJICPf1dyV9p2dquqopjMw5
mbkdxmF3Ni2Qi4LxExuwMyfglWKdzPYRw9fs7KdcTkKOHdQBLTr0ro20nOzBNPY7cGpWoPOfOJjJ
fFEiJz5gXZ+oE0zfcH8k2o/ll2XcAezM8UW8WisP0zxcKjFFELcc9CW0bSzjxEAJroYBTucf/mW1
5+qgPZq2+X3NGg+23PeQ8RgLcTYEBWyBSWL2z68esF11pmPq/Fa4GXedG7Zi9Jzwe1XX4wIat5HO
QT9H4obvY0Ci7fY1wJ+F808ZDgG4O0XvBPH3aEGmfiG46RuptuEvXL/MTL8zZsdJa9MatiukM9b3
ZjUzvhScgWEMzbiOYvqrhUudjO3/sNH0NAg7X5ZExnyNOlAzPWskpKc93XF1tHlW1ks9rYLP3jPU
4M44sGlB7Hgf3R+PtVJcYGVWUNiKfocXojB8J0ojuDJkSs4AI6NccC3YAmzdakX/UnbV+IYH9eEi
E1VubrcZkLT+yV85Q41JO94By8d1uId09EJrTJ/5+CDA/g50SIFZOO9wqg5zeIX4Oq0TVtdT2LjZ
b8TBkPqBa6jzWD+puRmd76hlWEtZjHcMLRfuh6ERky+hRVa9ssvKw8DtwkVIfDDEEMd+Mel3y0ha
WcO7Up3g7QcOIEwYwYL5pPZyBNDHoA4XAWb5B4j3Ok+Yb4P3y9KA84ELmyDIwy/LxYUbjugufs40
+QJOh58+OB7xCvSbMnDWNjz2x5V+wT78PVzjnH7wVoSgJYzfV9zoX+H8w/0AX7wAtjTgFzDKQkJ1
F84oSGM723kyqEOnIVjARN6w0mVzylu183xb507yPSFeB7F3y1FzVf49qSRObvnm8D9Y/hvbV/gc
3DlW1NQgXg9LoQtrwEx+xcLmYV5/YW4oDLEjCgFgERp35na8Aea4Fwu8h1KZE+nxz96NIs6YlD5Q
jwRYSJDF6AxVl9YV9PT2d+odIz5SUFPWXm2p//bzk1Bc5xTBEyn4i3wH6gGz6N0VqlQzUFefWJrd
I0IB0T5wFtmZWwaDNX6T7KOHT6Ol/LVXgpcICeTZfTFvURn2rh/ZF0pHZC7rDawKeqMI4Je9m9eH
hQueskN/hHy9Hpr0RQjQ6zAxvBNkry8OHsVQPOoQpUhlfaEnOmbX0MCeEFey1vY6VLa4YsyaXnvd
8d/uNdTXWBscl0W4Z3BMOJMMqYuQSQkW+uzdSYOwDpMgFXxDdbc0nTfsFu+p+MKsIlUdPE5O8glw
hxki9fzHAbRj4NLyF/m7IE+MNouuc6TCCHmFUrHfMtUrlx1/n1UJw6Eao3sYesj5SW4zHAPSbBkg
fGojqJoIm+QeMr6C/vxyqgTIkA4T+YbYuhsBJy7OtwP2zLuLwXA74yI42oRpL6w80KyAcTs9Upru
U6GNIQgArh7sfdORs4KkYBtThgn+jy0w0gtZ7NWVEG4As3JMLYEQfueXvJPn4OmXoGLXfFv0zoM8
j1x87DEgBWiDli1F/ckLwNdxiY8ZkGF5/rT9pBy/nFFaOMKe5NAIFfDU402MWR5/9HYp+xnf+NQP
sJOucnXw1tJjAAtFBuPEmWPCcQ1xMKIDlBpjjzwc6Rkv/eOccVFIT/HhuizokWgYAUoVenphVD2p
L8887lPhr686OiVSSraBTRvLkIkPw1I0h1DEUWIa61D90FLaBUA4Cw6obItu+OtiWXxhDCcZLqfw
Henis8Gc2uIBjDCH0kq5KU3NxcIDBfkdV5dcGdLwQpWlR2Rh93JKNAUi0TGT8vJLIyxfGazXfbkq
hF/0kN4owM6MHhoEl7vgRZQXS8HoO3r7XES7KYMKaATJ1bn325DVy0zQljeXGVJC3AxkJN2ik5y8
nOYUSwVntrNnzKZPodFheP3iwZwxGeY/u9x6/qPL/j2o1R9qycy/MZB7R0ab97zihjyfQCrhsnNw
zStDtocPYQNLBz5cCIFMDmPM1c+CJ7AmnVsXrI4CTk/vMXtg2yU2WKgwwkrBgJQZcgUFunYXA6I3
0MhUbiNgDsUM3S7XDZQAhxXQCPSa9QJxLrNe8qhfvxCUryc+yE9S1GnF34i7TCzQ9NRIq/hDUUGt
MCgEhtyeR3SV0qe0nB+gQUBCk+U4wrsK4F8mQHYkl7Xgf7Q1LKFnl5IDlY7D3i9h4cVyzNBApC8M
LPH8ZKUCOrm76C+Bq8df4Gm4N10EGKGaAnrSqABk14E2MwqqVTherFZyDQEHc4kI8RIMmZfjzoqC
TUtm4YHWK/laegtsn8BBXxGWqq6YlkKVikzrOJQuitRuIrnbJd+eUgPlIlru4fMJQ3zha6gNfQLN
CDWVBwmlR76uKFvnhn9TabZgXtF3inDbpBcVWrpuzyWOq0jr8b/48Y64NCEqJx1dUr9b+FYwnBFU
cheIBSMF1au7WolemujUdEXPhnPpGfpSbxermEpLTjg9Eq5nFWWvJFl+YAuJEv0QUNkiJaAJFjr9
KW1TJuHYw/8UVNei1b4xxKaCFtn7otsQY2cxejY57UV6QB4utssSki7Ty/tY8Rak+CAmvKA//EDw
hweFgpEXJBBNGlBzjwIcytS2yTjRE8cWzZFA63eyiHossNCs4DapQq3i9RPE3XD5EVa6EK6etNqM
Oan45U2+ySuX+HaOCL+vIylXIyTi4cJXOMpvotl/cYuYWdCV84/8EtHSw0N6C/FVJzwQVBme2D/W
lZDh6GPtK9GfP3v02p8jvCfhoB7PaZfJ6f4dJDEUwDfQJYzuTd/S9jUk/hwqiVEiY/QcirHBBcKs
3EP4X2Aj8eNwweyK0BdMxXgWAeoYnGcqiskPMBhw4qy21Z9dBt0GmjU5VeKdKc5iHfeJWdMQlbx0
7efhZ4twbSmSd7kYKi4ZmGBy8qSPOg4R1AtxzaBrrzApJGJujncuen+uRu+KpgFLPj5KO/rNWm4S
V6tHaGq5mPBuE5332es8uKBeIwWNgcnV1Ao6uO7tbX1kBjUmdPLcHJwGf1mZEmFnvYdE17loAzj8
KCbG0AuBxLvHIeO58WeLB8PyizFD065Zh5Hmf0jvIwIOb2MyoLhSpfiXjPXhP3tXwoj46G1Hyx4k
qBVweGAgsZ/akhLQYn9x7gNJmqt4Uyany1jKkFvzjrMvIwB3F5NPj8+lqBawLNR2ElDx5tJSJm9S
QsyddSNxQHwdlRXTDR554R0QTtFGME4kVSzmilebfGMsS6nneBrs4x0CdQfX0dGRXkVukJJjfRs2
avuJUVpoTlH3IyB5s5HJRcJnHdNxxL157d/9IdpGjMoPLhP9pweqP4dsoNH6HsVthKuRwKOPi2MB
wMHXQzvjAn3qvsbUi3MMrGbmd8oz/yJ8xwMOzsDCgAAf+IzfHiHBYrgp0iOdJbBl+irzGfdIXpfz
wFzce9GVtTvISvAPICv0jit775Mtltg1ozclHfFyscuj9d28+48Z81WNLugas+qxDFKh24s/YgvQ
mh0hGjo0sDiNsHLLn0/2nOkc2PA0aWJUbEN0IIXRf+N6yRRiUpmWgSoK7a/weA6rZnbU4RS1UK/d
6Yzor64gwQVIQiNRM5HEyeOu8fPo6tm+i+B3WFuHFRI/0qdNmKB9+J0rugKYSaMKHEuZIbmjFWwk
FXYJ/PubPNK0nRnpfSXdxOanyRXqLFNhVHVAQfSJbD5gQ8LBR2oHwVCe7zurmF/Rs90njM2OCNLx
K5ENUcRIC1+WFu23eKvRJdxl4kjBrSPzsFtYLWXBljW2xWCBzQDuEGtkNVZgpbB2PjkDQLC4mciy
yTEB9FV9jUjSHLE2HW27a+aAtZSt4OKwQFiypvBuF2hH6GfPiYrbNaYAXunJgW9AJa1JbGcUiCga
3vCLX2EG/893/I68eMHNH6ndTzYWW51LIt7ftykI2azNBJ29Wx1MxRxH7DsEO7rBqC2ZgBiQUQXS
3WXdQ3rAbEX3SSRhl3UZz17ILbm7d4Y7csnugZSVXpOBwCWRocBifgyV3mNNCkHvvj2G+Cbu0gJf
DdY7IjjHuGkM3l6MiImzzSFnHAXiLN8IsfcYqpGA49LaM0nwmxmBthB0NT4LeiuKCuCBZ2JEmAWM
PwOuQQi/HDj0w2z9+1CGRGqGqWu4TxrxK2qA53frFjVAycESarBcJUL/rSOtZypWZ8dEAC+L3yes
6XRdSFOMsen2peqwtRkkm9jkfzDwXvEilZFIo+/QeeLePmL6+tMnAhRSTW1zeHSDf9rif9govZ08
i+jSKT42W/G8PYOUwfvhRweqerhKMtFsxj/allRD2q8i4hqgOxZSHOp3aOc8i7B8RAPAdA14g64A
QyMqJiiqcwY4x+gpVNqKlpEMWVQEHwpaw8uF1wrIJP3MkfLpYS+FwSIlMaIF9zAswgScjI1aUsO2
D5cAv6H0ObAhHUaNWwNc5TDmJAhbmCughTCEMc/mGnSwJQJU5iPZQgiHAz8UPpPcXr+G2qbXQflZ
eMD3Lu1WQbvwoP8o7U+I7QCt1cIapdLfWbOjxRQbSgtHgTYbQb/UrdTzXRUJw8uh9G7iK6YA2aTw
D4XtCmOXclsakBvFmlSHagzyyE/pRkinw0bbWKcyB9luuBUQzXp9w2EWHAFfCP9tsI1GcCmcD38I
TusxSmZiO9ag83zoQB5wRvtN55x1tosp6N707UKGujA7NhnzFqHmk40zNUkLFYICHANEBVkBDTq+
DPRJeRIs8fFH7o59mgndUw1IfDCj5WhUb96oENKbYS1HVY9WmREEqtJD3mA2PqL1a6CUojbj/OmB
PkGKa0O3QTNG68YMQKifNUIAanZxgxIkGTr4E/Y3bk0hYyyTIpLKUGHJAraQZYXFjiIcE3yNKfze
b+JydaQIZnbHWhoa2T+6ktaX169WcPTQgXf6R9Xb5R1GW3iJ9jtsf17jRQH9wsVlxHyHn+EmBK7a
2x/gZPAxpNci5Jc2WfHx3e7Aqzxh03lBeUYrzpZPe0fl51u0y3ByEiWS5rC5Jr4NB4zb70kSs/ug
zLeSTLxrcRIWI1OM7fHOFxk9J8XHTPNhZUZ4IH3+T4RDxH+xVWUlGzq+mmLk3v+bmIjtW5Eo7Z8i
g+JB2OA6gL4Ljyd4Q3LGMnPwZOvpvuPH6oARQ7T3sr8+cGB/8lfYRVehJujdeve3RdBOTu4f0Kz9
XSFCIuDWZGZcdwmzHWDLSDbTKaJcunh3X5sMy951bq6k0GhwIFdieXyKjLb7GbVWOPA2VsN7F0Pj
wiVSMahgcFNoFPOq+1ZRbxYYWhfzz9+DERrFKvgMcTZKDGuSM0m50bT0GZ6fYU1TN2lgT2Jm5M1C
QsZVE8OezEzvnCabo9HsfTaov+C6++KH2VmqG1LRq9nCM7uTNQYxPowlL7PcyYguMkd7TSRJa8B8
4/CRVABcIj9rI2/DEXGI9OQrBG0YG159FTmi67Zzc3AG9hCTdfjtE8gzotRpdEWSvST6BLCde38m
GEwya67PrDEGD1C2u82LceJ5nMzc3+0K3kqsIMaR0Wd9K73Lx+IqwIuuphV2iymufbjjybyH12ph
ncgsZkr6Z/cDeZUhj9HjDSCD/Di81INzDul81vGTBA0cqViMNkBv8nbe6Spg53hqipkzs6GzlXa2
ohJ9oRDu10MGJLJinDzWS6V7cU/TY7yH9uTktPmsSD9oPc9/SxXLmZ1yxe828Gb7SCYh6VasGNfZ
myBOuDl7eDtNuAnI1HWw/Q5u+42tOPdH4MgQIb2o7O4HtOMe3Xvp28ttdJ89Uia4wqPESyHex/tA
/nbN6aN9I5bVTVSBo+VstkRIlmJDygxgeeibvmZDRmd1A0EqRVu5VDkD0wZ0uGPW9FDDTt/2xIUh
+AHx5tDNsanKCNWp6CxaNBlJaw7Bqd1r93QMUWT0oHQ1l1EGCDIci6doa28p8QGnIbcBeo1xn3sp
6U+KZL0LyYFyJuW4yabBgOUM9b7NMSbZAi69r0RvwiL8b4SNYAhg5k5mCS6mw2K46PHtaegmazl5
XmeA7yN9Jm934qMTUFhjJ7J8kKkDqGEEwncYQXTwBQA8zaJROf/kowe7xAKLXj/l3ziUfyAaICu2
msi0GdoxeeDsb5pfeyJJcP1mmJQujqw/EYKxBteLZFbFZEjG3G4SGTH+2eNXOILrjmuneMUlsEtS
MhthZqQPDNPdS8ReNkKKEQSww3Mmaoy57qGbBr/MUxM+0PQYMp0AwMbznkLgE0NshTLZ5hZmMUK3
NkIlY0VMcCOTJVHMTb2RzruO6r4Ra8gBKMJd869FZ8duGPEeISMwfxP6PrMu4VbJPOyaP/GXKWBC
am6d72MoFyUiZcSeIvYrhkuNgf8jTWdvl1kWrDIrZS0mB2JsihJEPlwLJcD6mDE5cxq0cIMndyAH
62NNOIPJi12Rl9oex+/oO2BRRwiVMvd0OtmJyDVfcjuAc2jcsXK+Sh6CWCfjE7luznDhZSH/kxBs
foZkhCW8b9pZ21mE/Y698zEnzqAe99GeWAg/iN7rwJ0BKP9hE0hD3lw4syv8TdIwuBf5nEyPpJJR
XFm4VJAlbhqdaZyfE3dHq8Ls1A7aXkSlALUWfYjhBrAg8rbIKG4wUIRnziQsxx2Ego2Sgl5A60vl
UQcQjEu4eznKGRg3YRCRPD1nf3YG1JXiJbIRzn+DsZETbCkV2YZ3Y2FB3qiAd2MR958mmw0UASbu
+sJ5UvJAbPGZ7T+7nGcm6ABxVd7mchbYVuwz9taZ6hht49XhdufmYxr6CU8aHrLO+eHpYLQXx4Ab
eHFqmKjU9UPRbX/R3JTpe6zzm7rohrjxpVAqNlC3hhV8YYwyhiXmt0w2sVNhuMhiyULe1rJd+PJe
jEkfGOqq/o3lutEV+Y0+xXpobBIERUV0zCRuJJlog4pqkGtBDL4b9l+BYX6YaSlCobS9MXCTwF96
InNNUc9gQt1HvyNL2b+1EX0XgNUtantNpAs6cSZ37zG4ekrLgVt8xJSFj+mX7aSGftTp1ysTAjEu
HYqYuQiREVotx4gZLgjFY9Se5CWD1wU/pMDuIXgRYabMB2VS/uMUpgz3nNwIQJoGh7UeAHezJlBP
MljGuBIcC9DdHYGHDZvOEzEpw2s4NndYlYZXDZ/pET8zZzdDon4M6rDtpXLzv0L1aWGF+1xCna+T
FivgmnA83IA5ZWqyXFbJoS8f+5Ms1mfD0tRozz21WMPdgUXFOtPwUa+yBd4TmGdi4lvABKPS/lkK
35PlhbJ4HxwDhZOFrB+WlcveCDc7kBm6nFXcdmVs/hyA8nKtB014uh1nE6PQRBVp0f/fnLiTA3ox
b5szTbCrtEo1D48+d9XgZ+CObsvTnHm9PGT7vqgWjcHDcYw5sPWYsDh1roRXaZqu+NmRFmAPUHhT
B3KhSxEpDFv+jPEjc7vwUuSVFDLCoDbuN6KJMGmXxeHBdJj6jC9cgumBiSOtn78LmtzmSWuNLZpQ
hplcwKw5cftIOhUVDASXsXDAvgy19C3B370PE6o5pBxXX7YwOXMkPYDZi7uaQ0f5TUQF2RddJGUP
hI5Pd/GHBDWtosYTJPYG3yFTs3sMxIoGamKKS1CxaoUNr5kyNka9286IAZNxsCkdn6RJhe/ZnYYZ
wwwK5wepXA/vk50oh5gWODFoSG19c214x2uAvWb7kegqPgIGDTApl5gGiKMtnwWcGhDyhWBeZU54
X6qQCtCSkLmn2q0rc8Z5h0mATDLRnoqvIz6i1P14Sj4UWBJPfh/6pzAz4xavWHrKhlkKHrL34IR6
BNchAZQwLQiqq2OQer4qodDc8PRSIWZDmHhY/AXLpwafmtGejoORCL6Mq4Nblqn873p0pdrnVrra
57/tBtMu1O+YBXvwv1fHu3UZ0RGcTy5Y8i6H1Tdr9M8jvHHOaBhfVmlw2+Ew1px8nh43YLRH5nPr
flbSHTTs12Q/f+hWkzSfPx7KX79wVE7O4uCd34wrnONASPKnhiPcNSBXQSb87daOgI7wGo74j7qC
Wq/S4Z0HxznAMdFZdAFv4rHD787WoPr8gQbx3yo/Rg1ehDaw9fel9MuV0agRIT23O0wn/bMasnU/
4FR5b0wBcLzbtqJU91LSJO/hof9k9xfRn/+HrlES/MzuN9ovqX67kNRCWdPc4Ez/uMhsJGNrYkz7
JAklCQCjm7B3qWHldSi+/9aP6Gn1/4ZEsBMsvnDa4ZEwWEvLiDQRZ36WURLCYImGLcrLUGQ2LAnC
9j4G6THb9RuDL5aNbIvijSCyx4RaCadImKvfqMbyWuB4lCgZveeyhax/H0itTbEbXCHLBIv4TlVp
LhFCQfBYwPKEoY0hVJPtfqWNnvPv39s/gdoeuOTdOlSxwsYuQYpaQSyBROZnlqH7DLOVU3jJlm+X
eqB2dGIc1njJs3HcxkCe0TN6sLBRMzan1J1FeB1SwwFsdaQHr8Mza6MAq2Kdf8FeV5eHgI+yoN6W
D2YRhOFFt1Qbg/U83WOm00F+Xd17LLXx9WmfA2FGtcAqaVjz9xt9cQnU/4D6C4UA7Yl1HJyjzhU2
53u0d2m8bYqfs4vDFVeFNlrETyRJvYJjocYFNSY2BsWMzUc68vgBTCp7ORu2VFb3nvZmY6rYNoQT
0Ok/sbQqKAqYS9TxQHjrAp5d/FNPJJeiqMRebMVNiIZlK1IkLEBjSK2ZTHe2ZzjK8qS81pCv87pX
8zZwqIAkLezb/RzPPWA5BJDs5eMS0BEuL8X6HWSLrtdn2vGEekbSOvSLL6ZZoJac4MtSiw50QEsK
Wh5w6ssm8mXvooZOseAFStwNtYg2CzbdaXgHRC3YNcRoowLx5sS0MMIRLrIGSfVC41J4CrJluCDs
tJD9gegaF/sFugxK7mGTVupUnTL70limUqZYjKAcrE5ZN5GVSb9Ur3DOGtXIun/S0f4LAZQ64Uks
c2gmbfhlW4gK9/47bSa7GeYRbYbnNMi2Or1wGVHcuV+gGqrTo+gyuzVSPGLNcoRrO69m8UA5unNY
PQ6Iv00EADJ8AptuWlyu4mrffFoVHvRU4BRGWNPj4AucR25e237CoJCOcBeCrnKCnUnCxCetQmpv
qK8HOA6orxxthneJjD4RRL64UA7eY1SB7ebcNXQXUokbDPUdbVu0UCwEPPNH57M/yVigkbwsO9h9
ryHV6Ou27uLImnQKV12TB2CsC3LGCpoUfH2a093TUj7uY2vgi12G2JBQlFWu0dsNaatgkU2fWzph
TegNLwf/t6Sdgwn3OvjsvpxFTld+22o0Vc/C/UwPJHLJGnIiDBfpBekOg8v4TJkuPvJnq9wSeBGQ
odCVS2e/lHyeB5dBi3i+r98YYWp9YpxC6wgrXc+LxKSjXXhcWFjEEnLdp/3qrwlZ6ZbuJSDbZ67J
xItnV4fmiMlKaHabG5OV7O6wFvAs5/SUIBcgtPtgJzIkk5jAIqmni0DPK0+4+YsEqQzvaXxIam9t
uuS82QcOExfupEXE4ZpowyR7k6gqAnMDbxVJm5mQ8Bvs/EusI+hqOy1CVFTCNTDqd5PlBGiH6Dhn
kRzJ4eBBi8DgG9Ml/wY8K1Ocu60euanUmT5TqIwyfaZlTcZGKWpi13DgXpeFpXWxlLlMlEzJ9NA4
EOeBqZK91vBIhuTR3uy6N5hnNyJL2kMtVWc885VlvfAzgwPWcvcrw+GX0+ZGlLr7lURFlsEfqnJS
BSUURR/K2CauNesJ4c+vZ4umR27K6vejI6S+Gz8tTSJW6JTEigvjYCrO4MkwLDu4VNkHX0kl2SQj
QOYWH/io7WEZHLq4E6ckGLpl0JyJef6h+8c+dCA3T+f7Q/chEUOdTDYfUCiPhF8xuiU5KZVQv8uK
lJl9ZX8YMAVl/FIwBGuTRFnGkNQ7v+wpMhp3Yib2WIkzrg5XvU8Q3i8S6E6qPYZ0PHUL2l2MJTKQ
nmxyITBZcJjzJ8I2gxBETMWIsALD3YE+e0Pv2KsHhwAb3xX50Mk9BZ5OGWVSQ2KGsbc7nrCNGcPl
dJdc28SC6fY9+wewVFY9AN0DACTUKJLMtzMInoFH83MjfE4y2Hn1c34dCZp87zK1693y1qpwzVgj
gAp40X0Hi1CDe4fJeqBBh3EIhPc7uFljg3D3JehtES7IY9ImOxz5CJEGJT/FPDu4rHhriG2caBKY
wGrJN4TQCIKOd9zHPesiDF6U1KineNXypBA3BI+1QeS7HAWn+qWziTcHyD3f8FnRfDvXjCcAHgWG
XwJVE8ECAZxObvmtwd7PQCCoKLeHtLkVg3seCQD8daSkJwgEEJaBIQdh/nZ6n648m2C6Ety3d/6w
UsHApAHaKamqFYFsLaaYd/sMh8RWCNpU+FC6WwQENAKzSrTb0eFqoaPvfmM6eFbCcDfYs+r9kQ+0
2g0Ii9u5JJKtgGQZUcKbhUjwjvf8/t3nMHEV/AvO4ySJbfiOSCFJLuOq4Kw1sGOlk8E6WS5LSYK6
YyNOVDbxkid3PxXTwnpU8zPGC5ESayzY+FPLqZCgPx6OZ50wFomMkvSzdyCfb9HncGL8TXsBDBeG
foi7dE8ewkVh2AeLuwhOplRhWCj+lZg/lysZWewIlZThRZv0peeE+YTTnnVSQgAzrgZSpICOmUa7
2dFD+yxAeUZmGGtKNrzaYcg/MPzY539Xn7tM8gQLO/vKi2VwHTgFdMx3O5PXJdzJJ7iNg7uzTqSw
0UozNpHP1ZVzBUHYpcGO9yTfQUpWLO63owMRGevGYWGDTnssd5KTN5SkPcm4Qk5J2hRnjxck3w9I
/G4TlMgbuzjY59F2zFcLui8x+blhq/9xDeLFoZ04i0h1lSHxvs4ugA2wt6E3H6CLyE/2MwS4/m1o
TmE11JA6GOk770SIFLsAeLo7x5OemAEInk1YKaIi6+kwPBA6zNtjk0WGy4ALSfzO5VIQ2F1S6Nj7
7VVPoHqCodGmCeovpomMkqxygwyCPzr38T3qqUvuHok17HFVvgiSDhRnJSyVOQ6Cq0t/VWUkGqS7
uCIXu+L335zsjtcD9N4ga0ggXdvPkLuB15rKfQqUDvNkrsAzMeznEIoJ3J0lyH/84T0b9lCi/F7+
6RdgeGZ5IYedozKULMmLw4xfNAYQa3iDe/uR83feXM2S9IUEBPP8l2RQDziKfJrIg8XxDptL4ZIU
wcuvcVewv22ryX2KfNavsO+29+uCDD0HL/HGSh3po5tXy5KVy3JnYKEIkQOhnhKDOVwjfkSd0uWd
cfHIBVR1Sbk/ACWw2jEW552vWLK4DWt/SMIZrkW8dRYuLhnmb4K8lAH7xx2/tZLqkrjgqVQDWrfF
Dl8xBsu07AmSQm4gaxyxAv1WdmN4JymBbNYLb8f+jvOgc1zJhkgorn2eXPg7ucUYx5Txly2yYZ1X
j6BFKS53GltKUJEniyYk/SvZPxr2GWXFZEcTCa85ZNehIWJDHOEzw32nWcrNXcBrD6FpQM/mdumk
jwnQx8LZsYRStbCFc2c+YzZIBiZewV3UImJ3B+20YSs4PfAV2rZV0WE6Zdt6/WlsB7feI3/ucXy0
eobdQvP+W3fNoAjqTF3es3sFAekx7EzF7oHQv5aIeQZPFDu4UovPVG3/VLTw5oLx+OmdgdSZmdzR
qd7dF5qEwRk6j0SrqOiqcWKeYi9NAAdmEom+p7sX/Y5IWRapaCdEmPCxlQ6KaTTcg/0Q5hxRNAw2
4PNEpxYredOlv4ZscxfIaXIhUrAFvKdByrqFd2sxPk65cO5oRb9OUXFXkh3KrauxI5BpEWrc/BfJ
z2TVFH/PTnZgNvcOdhEBiyw3rEUSu3lwW/B3Wgk2YOEheOt2uTnOVPc2Y7NFn0Fse42R6+NgtVk3
/MMVIYdRuK/PjydYrq/Bm4IePajD+XodHYOCgwvDXwzbN9bYMgZNo+Dq37AXIOr5GSxmi37xR/Je
1ZWoRYX2EB6Q6JGIOmEVgzwmM489hw4LX184fDIhEYqZxqLC4iE7e4ENt91bNbCYccXelZ05CsVA
lzmXbq8ePQIBuEMKu1yZmUR1N8P9g/KmQ+9tJCjtmr217rzwQSS1ScvUsIawC3ZJcUt525OqtIKQ
X1j9ZohPECGRCPMoX1GH88UiswtFIdjRgpErHgoMfyiD+TmTxXZ8YnrSzj4WZtnC7hYaN34BR2bJ
ekwKLmpEPz/0YLAOqh6cc+ia9i1bAt5AaSb5ClIq2DWaRLw0J5MiVKnRX2TWQHZeavaygedGBYge
YTSPow/aPWvgxA9nuhEH/Q0gbbDZIJfq0MZuRyUTEJl3VqFoWIV7zTuEPQhR+cYb/zgvppZNB80R
HggoVCvipzuAKahcmd9KTOkPADmIY56A9pesZS9vzAqQl1QAONJVsiZAIwaYQ//ZAKQ7hDwTA9aA
6wLtD5wE4VvrnkFumsCyLV/zyZkefHqK/6aZBYhAjuVCPcbyBTt7nnx2s+nSgWVGLm/bHbVhtqYi
eUe6eLFzRqW6p3qPi1sxGB2LgdaBJpCp2vojSXTq+slQJgGX7ABDfqaN7jt6oZ6t19IQfanYqc77
Kk6iKfWzb7oSaSv1cxk8Ykm8ZiRDlhSTn9JVTHuX7ECriRCxshN2uhmxk/H6WFoMgRZc9ogI12ic
k4m/cPprhLs+AY5cNe+ouVbQjsnQhtG/e8eegQcbvduWAEBG0OCoCa34jF9AnhUgkS+4LC4RFk/o
rG4x9HSX/sqins8a42+GPvTB8UMH7O76aIZZwJ9uJDpQTmPn5DNb0yGjhC3CB9HgAlzCZ9pskW4C
Y4H/YWwlZG/bxgZF+MI4PcowYvdLDRhoQ9SWmDYxgbBjrO7hoki+tDT1dgBFY9Pmx02oT1LoTmOY
UwCwsG/E1knOSQOpqML4Lc/xRGQ2/PQYmMq9zIbdnY7FrUiG9Cgq8gFcIrMXjwc5hqiKzfRGBve4
CcHWwNfIgIg8nTPF7D29JkQGlPLithrv4G5h5bhlCiFcE/kGwIfR7gE3V/FGNMXwisCC/R+GG+JJ
FLwbDMjNmZjzXn4zXt4qcqZGi98SF4hq0pox59wRy2NXSA48jGzDRcrcBwNInPFmkB+EeLMHWuj0
IeaPmHsKZLET74+D98E6gJs8R2uRfyZI34WIw7EdQAHZD27CBBF9ytXBFqKvJ4e1iPvwH8pwcePU
4+sA3ruYyt+BdBiDAePmgw0OXgg0oLMQAAG06E7cnLvpHjBqbTiP+Tm7cMs0rfaK4VUJFgk0iKE9
J9K+ddFxsNgcEIwI2x+8EWGTUPKZ9kSSI3+0mOwBOEXpz3esCd0fJTlDjoZoFIOZGT3S5S1tQoQR
4bQgTVxrCZ7B09lL8EPekHhoCpYIks9on+nSzZp1PsQQQmhHyJfcxkcWg31ahGJt98JnS6Ti12Q3
pJ2PjBws+GnT64Mh0c3uLN9MAXFpc/2OS+mx5m6kkIZxYf0xAyhQHPo+7eyvDmbb7+KRTrFOQS2/
depmNLvZyQec8nWH2zM72HwTPih48BRgjsGMdoQSAhiH0aRo0eIpWwr/hyGWKAwOeYDnmp2PEFdh
K5cD8w0YBD45hDId/OfbhlCVNVxAV+gZsOxzDpRmP8duZAP4okgWU4QtM3sr5ir7ECAAXG3nHc5K
EwB7i1kYtHzshx0sw2p88W1sI8ikO4+4doAGucfy87zw9Lg9+QIHG8CYIrtBUfAAd8qimv1GYWAL
XOdzwNML8RJKhOj0n42uMngp1uSxfduY6lHsiTqVSdIerEngJBSzJEPyf6BWnK+lnGBGkEBdhWMT
FinPzVgMN4HBiPX/FUZ8RIA8tDOzSJ9gNyWBLvFmPIawZ22uwKpbNcbPiJ0GSFSGqVoY5A//x61E
HYpEjyWCjya4rcrWIRNfgb9myVJcHZil+GYk9nktLnyRv04Srp6Zgk/302VzEbsGNB08jAuPCaf/
h/IHgs7CYQ0EURMn3AACJKNALt0ImWoQAWLjQoAxoAMu5uSR2OHhGAGCKMoOnCE4ZTIOjUboP+R8
svWlSSpUJfgoI1xbWBpcaCZoEJbXoQS3CsVFxCMXy4JTgogDUAexUcfn2Xy2OlG/LBnn5uDyIh2J
5Az/zu/AseE71XzdWTwNN1wUQfOAn8cBt7YMrG1u2pwV8daVaBcgvYB3h5bNGcmyG3VgAWDhZduH
IRIRLFRMvMAGNikKNuhcC6G6aY1ZGbicxNJUEnng5FqgVKzfFasmk1tmpfhNg2FzecEIxC0My0xO
FyRqbnA2VNTxsohvo5ZdUywIhQ5OXhCMWfXdJsvblnKCKe5WijFW8Zi0lCmvzh8Y3i9qzu7Xo4AT
FvyvPRM62tfrNSwPTFK+EVN97EqcakkwI45ACaMLCLHsAlLhUemxGNtQWA1XXGmgpeGozv7Dat7A
tnCDbaiDi0tGZg3GX0c2CiOtwa8Qnh4ttiXuto3M4/f4Uks+y5gnbgRcrtiHAShC8BT2K5lTsfB+
2RoCZC8BgB9ega7OPtNvQ4vj0BLFYc72fzA+XRTNFVQDf5EhuOph7f6yANKOI8jCdwmR6IRt9p+V
CQVecdkBqPkqrEkb/bpCmwiS9RHDu3/WhIsMaiNFN0g/0YJdKCOeUH+YsXdvCDAwbGiuhB4KxIZS
B6OGfcRfmqu9y45+ZBc5DprcmGjDAcO+bRcwA62M9yr9Nzd59zwXr43T0btE58EFWqDHriMSLJFa
lVSmjN/PaANLaETAI14TzzS36hmTZ7fwwE92UzWoHlz1ZBgDNLMGiFarDaUS2PzivnJoUN/unWQd
QKXD9BycXdR91BjOgnkBw/HxHvIJg/2KGT8x9kOVlUVxkf3VYA/g//tYca9eNEpVyp5TX7wym06b
QV9kboG0oQbCRqCELpLW4Ni2mWvX3p1CXFhEii9uMVfWvAclMWYjeMlcEW+BgGlU3D/lvd/ywTb8
KoS1wOjdx5TPQ7l36osb6cthYxI9lZRLLVzA4GayL3A73qiHRYEmq+wZ2dlhdt8gjHujfrPOFJgE
X3kqR4Rye7lcTGWjTNPdsByLZZrpA3lRkrd7DWb/vDlAGnGTrKdQZwilLYl47XQrr5nfnVPCp/H2
W1P2NkkEf92sPhAl8I4U+zjtYzsmcv9Dvwqr4X0oR+mW7pkxYqva8Zf4zNypFD7OUhzDO74xlSP5
HOMzzk/xLntTS0pIAJN6C7rMizVQfEWIlQZ7my3rIUAaf0Z7a/RiX2NzYYkajGX5wLOLO+0/ls5r
W1FsC8NPxBhihFsyIiKIYXPjKBNiwoAKPv35pn26uqt31XYjLlaY4Q8kcMDUf1USYbfI2v6YQhHo
gPntjjXIzZ1JTozktakEw/eGFH1CJsGHXtv5Kxdd0DUjudCd03GmjHIRGyB+oukMJxUsDTiofoIu
71pw2CLsK+Bh0hc2opgFjy6/zrIoQOiIwq8AoEmfWiuOFhQKGB3WCRifIjpmzN2ptzUV1G00jghA
zLSoOA2FgsdRTVAYl4LtQe2UvtYUSB0h0Ituzj8gQfQUG76cqebfjLOB6Mk4YoEjvMcyrW00x+4j
2jQIvVqtzYiq/WQxcBej91Cn6sK0gTINhEzgSeKXt1icfA0LIkBuPWlkMF/fw7vVT+kfSz6pTdXh
7xT+eyPA9/GIZONAjgk5sFfenzAjQRihWWmWD8Ob/p3Zh1F1nHbXs1GO8fHoX+XWYIjcCosKQDBr
M5bd9I0/ppQTOPjiGIBAs8biYNeg+OHCOAkOMw3ExmuvYgGH2Wc5XkGA36jRdYQcqCNwe1HYq5y+
na8fsAYIsuEQEH33rEvQS8uBUSwOqlNxRrwcaHttaQvigDH5sCux8VxjE41dsDwcX8T4yHH8ygnK
r9SXaJB6aTivggZ8BOKvdBaH2qIjvETFmmMNLPXtp23tL1bn35A54LVBSJECiKYLZwCY/DlOcXYb
qbsSQAsfiHKJr3tXH8va0R09V1FWPc6I13/tQZGZBiJvApAIjrMezBKSgb/j7hg+CVTE9BfeIsPm
v6O2vezGlNwLG3+d0tzRkdGojpfmYGUM2laWbffUbS48Cg8gCuZ1RubUcIVS7gtRG6lqGp1oDuZm
zloJIRS8yFx4EmTeqxkwkLH4DGKdCgrPu9FmE8UmsfZwd1KWWzvZEjeg4h/OnDGdniEyzBuit4Kw
uBW9nORlq+Lxd6Q3P2Yqjge0FpTlebLum5dhdhlz2hN6ncmpJVh4sXjZfNwzLcoJn+q7eIZgkSkS
YfSJKAO63j7nPaoIP78as9zXjsp9I6UDKeu8BR4yvJGi4cK6f9nBHKe1LYI1kgA+fMc/RwMg0pQ8
P/QvhH4ckIF5/SDWrYCCL00H2+FctizaH1Zv2eGoT29RHQj/JdRhx4B/oSWBztgyoqbvZHBF0deQ
WjYV21/9aZfSuZAKV10ZKeUcUUIT8kuxx7V+2EVprAJICWEKQ7FVJsQplBPvOBFrGeOIoAOM0hzF
+Pzf0646vFiYNT1QNLx4iX7klDodHPFlPx5MsTCcPverTDBHEBOp4Fq4n1bLOxie8+iB6ZywsETF
R7idDZUPFOPtA4Wos99lBv0nbnH2CyGy8RbNEFtYkZqoqAXKCxCsoPotyWvtSD2PIhk/2XXglog0
43tTo2F59iknfje96IjSVcvFJW0DjAqny/OoFwmfFhn9qHaKf0i5oUi/7Ltk0nBONdY5DmhvBw9O
LNYY2Idx+ghQCOflE4UKcjc+9dHvqdzb7xdmyrwXRlSk0YwCYJP9e8PNfIYd1WgQHjxjrQwxCdbY
8nSB4qvNPpg4v9BSGerTI/OUbA4fooc1mFZOtRH3NWyhka287Ac0zek43H1En6J+WEFRowV9sVsM
NDCmVaai8nKaa2E/wze0TXcOf9Z95+SsMuy09whSlnuWCz4cPj97yxEFPfil90JiiQvxLx+v2hRz
cEx4CuEnSkEUig/2BdM773irnW6GUiV2kf4LVKLXiq1zDoEH2SC0PRRPrQBsfbdv9qFZD0kO6zsd
jG6bwQhp3gy+5bCLkMck55B3LsDdaLbNSqrleOhBhHtSs7g7bwKa4epf9ZNJbGXsikfE4iFbL++6
0Oqc57AFUtUZUGG1eaNvpNVGn7j4YHxpe8PVCy/7w0ib8VYIG0whWIePTRPzaRhiiFMxwwHlCqgR
w4sxgPc8mEfYxdN+rGWrrDM9UHql9rzRQtSl9m/EUOpltzFx7WTgAIcd0BXDK7SD6Y+tb2gXnsY1
EYmrLp/zKyYErDdhV4k2QO4MfOGVITswGw1j0GYE3m8+fc8I6a4eooiIXgpBIibwtMPSzHC1ZXUL
QgZZJPZgYn5vOf8QH47+xWzU0k0hzsfxuTtc1imtzCynVhKESyrQXBMxEaPlUx+jd0CveCFcM2wk
ClFBbEwuy0IjPM9kl3gaP8ql5+cBvZETOwQFe7q65BMZIRPHi/TafSdCQ2ZOUgkAZCS2fh9EC2tU
VZccJi3yzOF0j+KBsTNG/1ABIxHywJcSEgT/CPqG9K15VHKYDYDrymcjcaGNjP6Fp/0T51ivK4Bi
9laTOwWid/GQIJKSpLPnL1rmdfKMcQcTj+6rNVi8qeaZako7ZkgXhuPvS9sGPSmrP0RTleeIojcU
ttYQgCI4QTHLZmprmSYSrxdRRCP7P1jsNXitI2pgMjTY7hEKYrN+SOF7toB3zHngvD6ffzdvBydE
ObzfmwH3j9bcSJ8e/NN+cLfaB/CTNYbZyw6WO74CUIeFf9mzf1Cvg1rH6pGZxaxqu73pFd9kFZbW
x1IolhO0sgctmW6DKTtDCE+ZZfzmtJw/HPR2XO61n7Xirvw4m50wFYUayXa9F6Vx6YYQZbw3gkRt
x3x51UlJ86/3XrbYcgBHizn9bXkYXSHAinLasO3q5PfDDme08rC1kM9aOXdSwC4tFJkjEoOudpIg
wpKcHUclGz/vy8V702+keCsOrrgds3OywF4cZTcSRd6ZrXxZoxEnREUtkzYNZkGWOGc3Q7mm4rVD
4bZBwQZ6Omy5Beg1ThNOV4G8smdwogv8s2eI2KUSAEs9j/qxMMUfG1GY/YFlO1NuDY7loYTpJkpG
1CZNk+qYCWKNQsK/4dTzAhpAZ38pRgUgwPbe2GTSUqcYD0mwKacsrYBUmx+zUfbYE09QuqBY4RES
bsV96T9uepFk0TNeZ5wOvDWLELsaIidYr/yZZU79aWUurVCaNh+bzuN7wsRkUdEIPE79m/MJb8iA
0h7ll2wNAtztuuw9uBEWfPjX2WJki32LPUJk/fGhIWqH3jDaIl2NHABJce7shXXwIV8+7KZTqgr6
FkO0BENdyvdTwoL9VIcuyd2R7FqdD0bBotQ1l4CMNYVRAXp4IZ+Yl0rhVkYtDCMMlEMHW2ihQi/n
8XxAfezF2Xcht7chUbyG2ziOkWiQwpvAnR/Wkgtna18KhI7DoT8wwjlRIi8OkEQi8Q7mhDFBiJ4T
+XUMPZo+WlQaYdeOWGVBcPpyB5oJkM9CMYx/lmGAlpPhQRg0Qytcg0GhMGAss+wxeWOrItBm6MDW
ViQVRZso9lCq5k2knJFxTdS5a+7r4PM6Rx31MRSgPezlnvSdJXpaWvHeMgPYvj9b9Wj9CdMsCrMl
pSpPdH9M9JLYjsDI3gwHGUMJr6nwXMYAqgVakq1bs8+4x7fuhCgomKXgnnx0JBC7arvh3RzA0T87
aRiC6KYdD3X96yXX6O76xYxOIPgAgwyVzTUpUbrlT9ClpCM8edgunIyTC9pUWhcLvgVER9r3F9ff
+K5Nbmrzs0SDDnOS0DBIQPJEqMw6PATsNsyxQYkWvAMG5T5MOoMEfTQyErALyeZEQZIbXQi1TyP+
cfQxTPph5IS30ZxSbMibgdX4TGg4jQBPJLfpM/6MC0YKobXVUDfOE315/wcw6DjhRBDBiI61Zn9e
uUhi0DZlkQ2mnG4px0M8kPIuz/qJGXiw3FKb3MdEUJwGVLQYU0yYGT6qVlbIHGTMOWgSqHBj10Xi
zeHRsw2LuhgTirl1EYnJpZQTyQBwRZKmRsATY5JTSUaJ0mbfAQMf/Daf0p5T0tsGgU4bV2QjOClD
zlaPtLtFSfiC0Bhi1ZTSDNi/4jvFH2UOMZbkUqhTAu6KeLZhhq8EcmZhKNJ0AV2agKMVgUY/qYYJ
j1zmEZkKt8VaoHO6oLLGbSL3F5NRy/xw8Pn0Dw4HsM81UOG2aFbLeIdOL+ibFCJ8I3XWbNT0SgXL
EGYC7L+M0c2AbL5k8rOI8JkQYLjoyHm0kmRKhllKGA8cZY2SXrydogLE9+OYxa0z7+4u7xbcGBve
CdUKKQGW/3SmC12cuezKfCrG3XJwraSvTZ0wgGtp+orx9iMR/6Su6Dhp2hl1bfq9Cgixj9ufVz5H
9DzmkYXO2rFCWdYI86HQx5aC6ijanjnu8HrEdsCU4msZEuLXIFyHD26b1YXmBJEJeyEP9ezz96Iw
KB/J8ZWxjBIhzY9MSwjAtmAYrlwoRQaQSwWWZseeY+Wohoasg9BPWW0NEBhT1pyoizDjNJPBJ/qy
2EWtgDMKtAiBDA9MNmhJal92GHZky1taqAyyqAi/ZCdh3nU2LQqpLRv8QIiGnePfZykPm1SDxyGd
t6uvOqI6cCAjTJlg0PTDqFJZEvK0ZJtiegmUnjnzm7qMBMPi70RDBOqHhCfRkz2OZtov2VPRDwFc
ERXGPe4EKRqqX8thHiFQyh04qc8sQTLJd9KIAyj7slXy2g5IuFBSYlAuONMCPKIJT2DKL2nORH7G
2IM+ehpnNEVDPsxaNQgGgU3y0NP0ML2bXHCdChzuPPVJza9WOQQ1n4uvVaZyC5R+5MmsQz7I0mG6
3U0eCM0Mnoo8XNUK2QZYNlyeajPQLxfZbDtkCzoysHJ7VuYADzMS0+Y3UIKOzw7EzSFEQ4DRgCpI
yxmDBzoJeLp0bYla+ajM6zlHEzk7lXtHHjGPQrBMH+Y2j4mZAcyVZcWMXCKTys4r4ilPQFxJ4o4o
xrmjJEl9h25yz6ZtvFPML9DjxYkm8Yqt+Gh1Fi9mbO6tQ1BdAu5hlnAIyeTmbcEz8W4JJaeEb1/s
lHEdg8fjeSQ8SgEn8qbI3TrGbmDzdAQTlOj2jk8pT4Y4iAutJgA+uMoi4SnVluOD0wENAsiH+5u4
fuJHjoyQ4Z74XHzfdw0Q+yPu/Qh4BvxEYLDQuE9nBSY3MdyF/JCgK4CDbhxDTkAZYyBwPJ9kZIxZ
MDJO0SCI7jPxIGam2KKx8nTPUWokZ6JzvwC1xq7TALpiIl7dLWWvLc1nTl1295RJA1AsBckVpa9Z
GnFyk29xH+C1QH81XI955KIYLvNN2IdvC0yY7nCxvWimBaQhBBZEB207Y+XqHDA0Cs3NxqA5xCeX
n2M004T/OcwgnqDUJUpXFpvKJ3ABeiykNcnAI8YDYI11IxorS+EAkTU5Eb/CUGHPtoIsTeg8Yobl
8vgBrHVGZK1DhtOHNsJ09VOgbuV4GVqcd1Kj4HjiAQE346M5TqLYfkRxKCRk/f+aXbK/iGJmKNpO
T5fhykRztLe5kS/giXxkG2HDEJl5puObPG4JSLQ1FPhMZZX7/B+KIQRfD+JWKS/Q4JAAn8KH+VM1
4QuyC3o9hVFzeorJyN0m/K8R8Gr2cupxnCL9xbXmEghJynDfUxKpHQ3GWDHHuZ1Tok+8KFqsPTZT
0RyoKTNKuUbqIVLLqCT6p9aihSppGKE2dRMyItFeUrwvMmP5+DQv90/IkL4WwnbUxn1yXdIdjTQ9
n0vxIKYW8Eucuq5GgYOc6mxpM1xElm9AUjfzDQaf/ALYlS7FiYduoHvzpQwyKhrJuBiuGboiIW7M
ZClSBjmMGlKyB7EzpSHUSooxrcvv9kEpp948YWzDOGQ7pES06YMAo3xNDjSYNnE/5BOMxDmwzynG
DS6UK/LTQ/GJ/QzRyEBuQdIrMp8F7jTQLaaU0MkiblYOmBlbLlqmqj0V8MIeygO4h9X4HebO7I4p
XlxBXpXxpInFPi56aXv6PnSv/81YIPvBAX61jaAvzTzha2xZfNHVYeIQ80cp52htgbmNlnNKe1dH
MdAYsSESQ5T9d0bVBLpHi2a3hku8dL7a8AcPhAuE6hQT2950izefRYFN6gLUkaV4x/EYMCnr5emf
pA73sTZcDbX5CYwcezs+5YUhVTupIIADZ6+5kxEf2SyAgk18FoEJ8higIjOWVSZWugI9oRI8KU4i
H0sCU1LE1hCxEfMbZImW8CbTHvE9zEILIiDITvJp8pquXXEw1I7I7DzjqEJGi7PuTXKaUKJmubSG
2AywVIl9yR3B8V2G10hAZh2wAZuunD7AZi+g+kt3XaNrRrXPvLFSSaAEnC17fU/YXtZO+fku8LEA
6boCbrxDOpiwbdZsFyz7D7l0TX7Fic1eVBu7J1JSHIrG/LdieJ8czS1ejw4UZK0v6AYKwCn4hiTi
To8j9u2DNRjf7E0RTuoh7gh8KeN0MWniTGojbADNbiYnH5IGDW9AD/Fl9mTTBG/PaSD3miSQ7BlF
Xkgxy/pNgkuc+C6tcr7N2ZSFYJYwADbUjNeZtzWHUHDKPrOPe8nxpOiaDa48FAVxdTPG3vZDfRGF
oqVvTGgmXXxa8LxLBNzVkkMP/V5GBKkMClrIBrGSAikgLYEib4gQEPL6wXjliOLko55CKiXVpTuM
4eRt+mkFNlxBbINcw0ycm9Ogbq65tQUMB8gcCuJSZUX71Psi62v8kNbU6QsG5SngDg5nAZDktkui
8DeBpiIIU7E0L83PrCAiiShRvHGa6RSAl8+pNqR+3vPeKdpxUGBZgSY1dbwwQcgTbcQiPJbW3nN2
cLh4H+xsc7J2nIiZ7xvpy45OzJAH9TxPNc4Rw32wUrDL4Znik0Tw2EWTJnQoXD5x1CEyQreKra8Z
ssWTtYjhEdt5tkYWjgquK4pkrC5mx41zX8CZwiK4+aJt9/+DTIrq7/QkVIr7cACmvW8lwDJFc52g
ATy9CyuCr2k/cLq9CDcGBDZXDi+p9Iaps6s9orOCij3KIn6q+XL8HkmxD44U88XfcZcP235tUpS7
qszdeyYjc0LJj84DOMt5hvAViQuYHZ74r4LPprR8T1n01svlwiBTf8QAaPolF1DRdXo7HTY1XtZz
ztuOUwG55y6CMqFixjs4hMcULv2Hf/irU/CtHnN4Zf3w6nWgj1UA75qViC2JrLm+fwmPTrSaEIQ4
g8T3o2ydrnzOYSJZgL/EF0A9zcP0CbA1pPSBjtTyOlWIfZI+iM6bPQCvL84wLTckcLyB1Ye4Za2P
DmvqF16QUWIqQGXOX4OfJwfR7USuxgQ173RRRAjvCGcFwbgAGZXdWgKyFSHgLyzDBRP1UoMtd9L8
KaaCIELfl75gd6LYN7bBLxQZArFZF6KMAYsGrXtIN8gb8MpbUC1WE5g0xgkKPXhrFnAB3Qcii0Ua
fhDygX+wnl2CRHpTlBav1hugvcqW1aK9ROdvXCLTKAraGJeh1kkWwK6U3Dy/F+QGKgoAE7n/k1h1
AqNmvhDLwcmAEnEKLzvGESoIJCopWJau4MZl+rHWwdG7l/Ae5rOSOPXH8FkU2YrAm7ExLjN2lZRz
ZU7QTzxqnkLsXMBPMmv+WhMwv9YDJTcLkuhjP4g14+8NS3NKQ/boSncYlUOOXME5IoAg9NJjkJv1
P+r923ICzw5rWarFMRLV6dlrpve/L071Leu1zc0XXvO6W/pKeJyjNAC+s+hCkwem5vTcw93sRiB3
N3w5rmwlFLRlDRxtebN3N1sPX7mtZse9Mmsj+8WAMIP968PIiayWaqzPcr9L9TXSZ09HARQzuixv
jUAtRxWdgIluw2X+CB5esVsfs1q8A6gnPfgBMsk/YkBgK5yUBIVh+E1fMdVgyYuW0ruk8vMw9cI4
Y1hIzfgey6FZ7o6acSTjlTHuJQO7B9Y7rRYNgq+Q0Ng90vZfnymLuhKaDZiHL6v5l02vBRqgQR2W
Zg+1sIPdh5WT5AqIYiRg20EXkgzdxClGABVHZWn211+OjIOhLTDytt/jtqW1bV2AbX3IzDn0VLoD
7XV3TS/951wGbBB1klcEufoGLfxm9nZEYMEFouSBli5s0Rm4jj6ICTRmrcq8IGNBW73xkNvzWtkX
/rySitGMoBExFRVvIACQvCCPqCBG4r3XSwlUXRpv9GtQC2TnrJzrSI8u8zNuq6I4hqYwESXiY4ve
tiMwH38AsV2jdV0Gg22DrF9l9IgCKqMDiruiu3GYAUoY9MwBdUZ4ui/vGuIAGRbTZt1mVbaAySjc
CZ8XqE2MCksZQeb2GZo6fAxV8AggXFDiehB6YWflIOSO8kIHdMhgrpwNHY9WWsVIWJx188V+/bTK
CXxlYHnzG32Hlw+jdbXMt9CZgRL0ALY0lvawnn5DK3dyHSuEwMv+ErNFJe7tEd0AO77BElh0rvub
al79k4eKXsf8u1eHfA1Nt7/R3QKdHBXlnRyLtF+BDeUasWk4z3Wa4aE67LIfwATF/O7+sM4X2J78
zbuxC0qBSN8CtR7QQqDR4BQ+S3IKxx05pXLUgmYag4tugKGgbB2f59c9KIespgg/BM0N37yT9dEz
h4HYC9W4Gj6d637FZJiucP8B1kJraXMGoyx7DbTWcQc2CP30Dp2hMYf8rG9d4We6q4kC7Jiji/9g
aahWMrGHY5/NlqxmgiRlBCWkz3cu7ik8OIMxxBHiR7YlqEsHw7/SOoZI755mEIg4x2QH7nichVYV
rPziZYHrb9H6JmMcHqMnM18z9MVnV+Zm+iX4aGpTpcjUW7x2p2Eze6JJHt7d27RNvh/rQZv1wTPP
eh6iWzfnzMSGkhArpT9ABPRFB4hSZFbcnU6gKmZv0aU8CxaJQrTz4egjNvC/KE+Y31HH0heX7I5q
Kg1e7xadp5xfztmB8jLOd3nIPgnw/O31bJiXySAhpDMrzr0jh6qQ2daADfrEttQ04QVCO+p4R0uD
0HZyDxaEh9auGL5m5+k1os3I+fAlLHDV7OZduIyeMO5fmGQf484mMjDVLHc/oPjhbzh6YxUz7Wp2
hbipDAztr2YBdI1yd5geTxx3n92FERZCH6nmgDjqPuus1cV1Cr0IDMBzpqum8jTrm/epzaNqPGBr
TA4bbdfQxyGsZ9NP6hHOqPASD5PT1b4S+aYAAP7VdN/J5eLyYl052GKyQRATxVi6T8qLQLhN775p
aLqT5NHEIj8jf6QRyh9JCkn/mrhy1Ckd0280GKl0BIA6LqCGw8M/0qUp/2Oog5vzjrEs9Z+xm3ue
FQ7COShniwveK7iL7zdYJY32Re6wd5vHUQs2qKFvVOeUdJbc6OvfASDrwerOax5m7gn7pmsCG/Hf
2+dYHnDP6y1O4EGgEbnKgnMTumJNRWQ0UuJT27jgkYVqQ/BNiBhWo15uwKMlk8sNHUaLQ7RGkQSG
Uz6T0/kQrYg7SDvWp+w5+8xKEkrun9cHj+kR4C/Hq5Zeg8mOnCFosMo6rQlpOEZebhmvSu7uFcJo
es76J5sffnJjJ/MDec97As6y4dARW7ZR9sUhAvIMyTFMuOeYs4hy3ZE1q/m6SRHk8BdS1NgizS3F
cEipxntNtGnpD+ua3v/BaJ0TTG8HTm8EhIWGdOAsEQOgrSWtQVEwYeuN0Dmh2Vk7yvSyP/p0lm46
O/gTOQFa/cUcRMIIv8cFgCLc/riXxixGbDaFj4cjzQKAtf/IcR+WumFj8z4NyRVwCvp1Khk/MIcN
QqPUD8B8CDYDlZn/UAbgNoaos/BmIv155rnSTR42LgIuffrL6pTW4z/Fu1FuyNefuD3Wt3TQrsBo
3399sa2aDXxF7DsS3UKsK5mDygAYHivOfP/x+vbN+k4O4GWfAoTFP57S6mmKLIpAJBXkuzD8NDr/
RLbpvr3fgKCB7cQCD1EV4QIIeHxl5tMOmBiApz+/nTuR5Pq5vhCScl4NkFkob7ScObjzCA10cKMz
QZfvtTH+E04LU1XkFv3D7jj7UHia9I52f5yz6WEtP8oXwB1G3dIGy7BeYU8ClH19BpPaMl+0Zyei
L4xYK5UJOWp7W5RjUH78A5aHYdHkE4igyzFuSNfh9+NPPtNh77nPBXqjxGpbDtgBrTto8pMr7ka5
+IejUQllD9FRkvn4UBsN0NUjpzyqWi8TTLvUhrqhTuTdA32jbiqa15SsSWyIIQcLZh4pG3dIrf9O
jJnv6itB6crXx2107/xcs9/470whXgsf9hhBFVO9EmIoG394FgXluCdnh2xRn9mZZkMJLtRkR75K
HZq9X1n0ggeTvr+rp2fEYQakQgNIPexlELPBHHLC/H3+VT7QDUMha2fn+o7aNkriI91QNrmHio99
wTrQzJPrBXlcqQ1gKIaqs1Teax9jmQ+y5h+6tYP0uSDpJ1dM72RXvL/d/6OoR7ZDx/kIyoKaJosM
rq5ZkDRkNGgBW6FV64KNo4gTB1LxGQCiyceEi0lN1eSe8cnJ81bWbQ0DfwR9lrF4ofCuLCu6t0WB
2LcW320KQB26Ac+5vpQ9q7Bf7ht648plmR4d4nVY3tRkdjBwOUwUqICfnUoyK5zX5EJ3j0q9EE0R
iOKMlCi/Fb7chHok2c0gONmq99wJ5/q2JtPkUCKPIEupvTOGYmwhXnoKmrBDReKTXK0OTNzV/DV+
T8CLJZV/mBxW7PUij/8YUa8RH01ykYhKhTbsQSymuec22ORZ6uiS9Jxq0qL5xAcipztS540oNDuI
WjkXIz0RZaTp1wJsgXcuADdu6P0lPbzYPlMEhieYJuljHagaU9UXhr8ylmH8LiCLy3YrLabae8GL
np6ycneeSnFHWNRlCCe9NvJYg/O34Krvdb1mFyVSF3HNhDOSfAkW7A6ZJOc+K4ZkSMO3V0OS762v
ETHEjZoIRRWvF9ympxgQzrCNS3iHT9gho2+xKrQYp6fZOtKNPm4UJM5KAuwtYE4jHHqLiuEjauAZ
UILurG9T3sR+RA+C+SGZGETeFq+Dq18MOxhk78oTGavQK1ck2ucoj9XFe72aQKHlvDk4NcsM0j7r
yOn+waKlsD27hKsP9HxyhTWrbphnMDG3j8WNkhMp4Rdtgik0+fgNQRS9p/gyvAtM78JdnLLWrs/M
PjqnYY9wqEMMpnB9ch+3x0wQdj1nXIPVPWIUV2pqyEjAtRyT2DQfQ6i/RZrPdAbwOzA+b1vSdCC0
5nXx+euE7fS+RCRyj+SniqBQOfoOj/Pc71fm1eMcrYzLsu1D2XxS1z2D/dai1hJWCFzQpMPrv0PV
vQGg8QoYxp2xZt0Vo2EDRfjKPDMfU1VzdIRBKN5MK5Wd5QJ39mNeWAf1gkc8BXp4w7gkVoMBUcSu
zFp3qMvmYP1ymVDMqrCBll1VprK4sBMInRvFI1O6Jqhk8BuBka8H7ymYi3/Xwm1XzgEA+aSg87ku
M4RivTvytFsRRWBurm+0utRRmfTNNhvq39svx6LaQJwbH1iChHUMXT7r0Kh6fSQZrLE6QSiaqkfH
fC4XHfdNtZ1PXPhX78A5yQbprpwWnJ+X0Ww+VMBtvv3caGxWHWejxg/oWm7xAE+v9y2O3+riPlEw
suphe1qwPR9oUaGP24oQVxkVZjU8roCuSm1N+Fk5/MiHdzLPUHjN3SXsT4pQNEV0W3zg+0Tv3b9G
dYg/iW0JLn1RTlhZl1/V8kuqLIr+FDRknlDleC8IXdfIASwoZDJ8fBf9iC+FTRGGQGxi/ZwRY4mi
B7oeiw5R+JGYV10/Q3XRLs0XiFJmJuxhIhGNeLWaNrsvovR4oNjPnVD410IIxn9rJ/8XOYmbs5pj
NUC9hURAY7GSje1eTN6r06YHMBl4enDEDx283Nt8/J2pLBMHsVXTLU7uSXfeO7icGtS3vcJTR4qR
B7gmUgihujWWtpAIbxRelbbsR3pjF4PhYpP0t8HRtuZ9qLFb0MXtucZOKKIDLfvw11AzaP1rmyK9
IN4SbcrcSORBhf6ggTNUIR7wSn153H7gOlCo7VJL/ocD8b+ytp6oG1E4So+TW/pAO2rby91qNXup
YRepdnSP2kaNYXZln2oLKZLzxew1zgNUOzgvQBRwlj44cORBwc59JhYtUa4Q8eGDc99dhmrPb8Ij
R/qNj/xIL0mV9ljs8+Y16ir289/D/8zL8Ym6bIIz62n8nCMQwZoAID/s4ESMnclg2d2vhngg7Iuk
Rcv9bEXsfL9WFsvrQEdcfPQuyXsEln3bnZfJufKaOeX7b2d05zgXa4tln3D9hllHQyaLWn2Y+VRr
0yyjf46NX8cjZkc2RjfEAp3B6oF8ri1GgPOx8zKBQSr21QdOSxwLKtLJ1mHEY16HGaak9BbKRJA5
xbgeZcLDX2Z4pZj94Sl5+wUGEvJ1w519OaDelphtaHQYKOjsr4AO6Xa9URw0Mgt1ugCUOfg68gmu
1DVvTkS3jj5ihvqEvnmPyrGob9BH29zn5/SawtdXR9qeR3rn4ZI1XeH6+FSMmSLnFAR5217t+3uM
Lc9o4Y/JQkZi49GE5JxX0EUvonity5qhgrforTttDn6AjBuODM4IWiANKhKMlQil5LYvXWQauidR
ygkuoX71iw+VTs6V0nsHjwClhpVFFs3K5Ke5Jv81OMsEZZhSrRUg0NHSBySMfWYFnH9UXtBiMZJ8
VrGIdeitiy/bA+1GLkLYwlZL/EWU9zdIihmJ0I3wmX13Us7uIVk6yY591gxJZjuUgqsoP5pdzRrA
WHSOE+IssQfpwX92WljpkJs9+SUeFpTTT2NlQ/8zPachdWe6FUqkLgv07+7EvBYRh/Lw6858Fb/s
kq40RTbqy2h5MHMhWZ08ctMrkqnQgXBp6gLzXoX9dnq4mPXLXaHL/XQIWQcP2pk6rb7NSzO/YBvj
N4lSeuRnD/apDK7f8YHH//UfXBkDIQJJRBdYAxe7psHg3NqEefeTl98mN81vl2OsblGB6BxHh9w9
1sGqMRWUB3Qiaa/oObdqqDXmso0WVGMcy6jumINbWmrmgSokoEOetvrHtbXnSP0EHfh8bQ5D57ln
0l0DoE8DSwv1gf/W/4GTb3CjrfCtpfGJSiUpwOFhrc6CKz0+LFq4mNPczO+GJmsHTR0g8avwAwOZ
tsYqK+ZP7gAhsAy0KRDfDTYJFTnWF2j6KquoNmGBJGhPkODAJlcZV+GtziP+z181w3wOxF6g6tXy
veSy/MgHlP6dl/SmNGSvHZNvAi3na94A5CkeJvzeo/QPPZ5IsmeAMeW7tHbzOV/yTX5/AO8m0wQm
AZT9jnasfaB7/PsJXshPf4b8RdHIJfjhB6xwNszftX5/L5c7I/rv8if6xh+q6LwQq12VnF+g7ueR
3BTtpd+9yKu4uzkX5l/eEz8J+Z2MDlAmnK5Gvq6Wpz3/+/+3fW6qTSlLfqgz5Q74GV4nt9IYets8
7WuKFyCPkUAhH33fLf4FA4tXC18INrzVDZomPC9bWT25IcQJvV63Pw/zSdGXfC6qb4b+Nlvj1b83
H7hl5mt1W/3V0RsuW8sk8aujVtK4vOyTG+1Q3SJnCjMMbm7HqnAgQXEVcnplPcRhQ644+RL8YvoC
INrt+F1KEG/6WfWklbSozNIXJnH8aXxwvVIyaLqARCSTenLGrXL7ndZRzyoWxULHvaWdXBaYuozr
K77AKIVM6r9eihGqi19pzx+k+qgBgkt7W8UHbLD9dOkK3IMBgoJHF8tNeGZdOJ79sbLtj3vospNT
irfxM9DscqGkrYHxpU+dUAuW15MK+/yalItDqGA/caQZd1/IL17YT4Dxe0qqbwd+72/FizX7EB7C
JzRRzMJmvb/7+jj7Hi3UhiGYTo4zsdiQft4H7YRuQqVs/FrwU0lncsSFBhCsP5i8sC25Lzp/90WN
g1+oJffFF8sVHBl6f/IhdB+Fwskd+1ucLfHD1WB9aWPdUnyhooGXtfBBRobgv2tp2HzCCqMeBZUn
gF49kQ+xRabV7KEFZ0E8QGcRHVey9oIy8VgZdRvrAaP1T50oDmG13wNG/520B87BVfgPEi2h+Kh+
+a1xkxwIhCFENLBiKbhn1aaNJoOA48QX+kU/UmyyJERCE+zEFn8AeyhIE/NMaAVJAdkhcg4SPjIU
JL1U6k6FjRLXQl3cw5IsSFKVo+Mjtgbe1z5H5EnnqAxRs4LRQ6/RvSDzQatLzoUvRwvJekjNC521
UFTClLE24SuaVbTyJJMz315F7Hv59eNOs8sMqbHFZabYqwl/CpEEoJpM2xwy1kSbnEJUyexTWPFD
J/BLvB2JDikavyEtlNNgOVjK+B1IMElQKDgeEtxTRkxIyCPvKU1xVE1HPVsdPwKNgnUnoQ/jvdEF
I7TFJeFBdVVEyfsW1E2NDBo3CSicVHNDzV8RrhOlWlFCbspIpnSQrQviBNXi4orcldAWpE/oY2JF
kw+pO5GVky+lX1sIGCFHlIccVWpy5IT8OOgJGTpS6/MU4Bc9VoVEVv5CrizjJAm8BJxQDbhaLQd6
oiQXhOXQq6Kj3eOhEAojoiUVZAIAOojUzAMSHt5CxOtyfk6qK7SzydoxX6M2wyBx7BMVpOs0kTei
1I7qHQJvhOWkk56E8hyxSOx0RccPpDFJN28k3fdfuk36hAoTaSnKetaFB8YvuomK3Yam4fCHWR2c
gKbTP3szxJJHPBYacFeRO2OoeLjapFpQHHoHFWkfyQZjvxopDEvCnUFKYRgCqadLWzPnyWuknIo5
GYwVnrrCM01wuUhk2Isd1VOfqcOHfJNrgv1C1YpXyRBzVf5aigM8APqe7clux5wNd7XBnwQV3Z4M
7Enu0oEDwCfZ7I3/Kt7r7XEFOp/MiIf8kUv/GnUkSed181cAA+v/5lWL5BAH3smElvv4fySd15Lq
2BJEv4gIQNhXbXlv8C8ETngPLcTXn1WcmHtn2tAgs7WrKisrc9NxER7iYC/+381G5KJKHg+/juB0
V6d7eht3wYg5CQxC+OfLJH3Wcil+pUPw8LlO9Mgv44778D8HDqfDnj6Wn7bcF40VqIxiCPKguJdj
24eMothfxB1L2AXOjdrtSNUPC4Zfy4vkny1qXbwXy3ggDWf5EZpZEU8w0CJ/033qq7klf7sPpQr3
bw7Y4aABdwEqWYTSZQb6YGkhfSDkniwR09S+ENLlw/5fIY6Bo/jySyrYuXVuGNpMHp659bSquIr5
PFLN6L5q2IRhJQ1Zl8K1hQwxPQVOs0q+dic/FA+GDljyq2Tf1+fQEshgGBBbHfvh16Y+ZpoadRxb
DrD+lqbuecLLYbi7UuWuzpPW3uBNzyTgPO4MhsX3FW/J/y5MgwCGwXaDis1AxPqlHwq+rhKkzmzO
rIPQCxD3xeAzuHld/TnlPbgIvHq3xKVixvHwLVfrSA9criL0DhuPBC0EsrghsnlzGnASvvahqMfy
NXfe4YDe029UG1UJN48VFFSxNuPI7xTh9xVSpCLlIUtbrmQL3wQt5Mp8vDnDt3B73N2oQX3eG5C3
W1sXE44Pg+e9j3WmMVwawCS7k4Altdlh9J50aPoBt3fyFq/m/0ckpPn9qfioihizOgfngAl2Tr1t
tvJviiqTx52gh/62dqOndQwadoPxgZTL2Zg10m96KDq8upVzG1o6fxLxghkvXXH8TM9wSPIu3Kd6
3JghgxQfiq3LYX/tVt5gTRyKU1HF4A4vvYpxan0pLiMX7ZvW+iAPN4fjJHWCb7Y1nhrspfOktuGi
cWEivpffcxv4JbcBxsFR8BHuVm3EgzEHkgCvi6qkxb795RlknQE0I167N/7f0veU29kCuJCGo+wa
yH3yWAhD5uG80chP3h8UafrmQDhIEEPsmupmGQEHtk3XBJF15zw17DZs3sQKlUFbcNyeO5DX+J2p
S/cTIVRCjES8BFRE5uDYu9DAJCjAIolpttHX9Cljpez/GMK4HK0x4cPpYnhT3kJEmlGPmVS/0RMu
BSEZyjS5KIM9hA9T5wSsdtRinxF5XNj8f85t6SJpNYbYn2XgR3DMJH4fhciEMhqVI3u86zanLsFR
0EsQTvmSaI1SJntsBpy1M9w51L14Z0F9JXqASkk9KJUmVkS8kphB8nnUaVA++fGJTud3nB1iXg7h
FbgGprDEIupQQGWJN+4bKvWSGCyNW4hdIscqfLkMPjZfSWSkRCTcgeIPBu4bbcSTdU1deTn49IDW
mYTLkxVz+I/8Fpe/76vwYryQOgWUJNgNWujlwYIXmcg4fmZHX7iAAPLWsgHUUcf+E1VI4+jMcK58
gbrNbapz6nVYjpW5S0JmML7Q0eB3WewzdseDoGxOQumbMdgQhi0Psje1zRMpwErBOmLa6AP4gxgl
yPJOxUtp30pCdfVusOXlVHmkuV0XkgMwT/Be3R58AZw4CAh78tGsNmZEKg5uYoXPkT/7fVTYgU1H
b5B9qGsKYUxUQE9cip89Jfp3pgBmwh+TVAYmkUD3pQ2xh96znrk6REMpmqW3fCBWbzg+pBJl2wfa
Ry2hb7bgJqoFs5JUITz8QR0bM328VxuYb/APYXkTEuEBDoeYIetNnfmrFxJwNwbbkiRSjsffJyY6
dDIXMoRIrPa4GukmRmpKVODUPkEjTykkOdxdhrQCemUoXGEBtE2COrpFQXANEEIwx0hV9HK+ouh8
4zAFGSc+FTezhYAF+nIcGU3V/rDuQq3CrwhugWUPfpOWA1hZv2uDTBSkLjsxcdpoxW1zvHftt/UH
5+pp3NF8+0b/pabQJrSJIr9dmieGs0RMNpMm/R5AT3Cqu4KN+UKAaoE+4Ea8Po8hKSX3MrMyHrgH
KUd2G7tkCiLkIVsNewMoKY8gMWxFoO8glE+jKJ6iNg6Vc/ynRInJRG+zqzAnM8XKg6ChYIab42gs
OtregovMt+YioMBDcSnngnrRQkMk7h2IYBHmIUFkcrkjflS64nWEaqD62At003vWVomuFbeIEdjh
wUQPxmYTqblQrQrCnAnRByMnXJXRMOlhP7VFElC+JqbY+cXMr8aOBqY1lE9GWYzutb+oYK9sFVrp
iKlocI/YjvgVL+nAVraik/htI4Uk0im6yVsxtSge1DoTt55myrFYaKbreJCjK8jpRjongF27wkEP
nTD+NIC1Mg1wsnobqIWZ8u2fOb0spp+ih556Ld2jv8TCeYzOLovEZLjADLhuU/kKwXDeVBRA6B7v
B7xj166lSP4FJkZ0K5Mf3ANzP+Cd+6l5WtTSaY/rrnnop9hRJVr4j9HveCKcyAKUpUyW5XYwNVHN
mv7eFUP2/eAZ8OHNiSjoidPdlCMKpmhU3fTADERqP5jqEV+aHAuKJZbJK/mQq8vtFI0ZzTPxmrqM
urZCqMVe2FwFRliQu0LCC/w6+JhTMThCcapr86byvpCEvkouySEa9zBb4wD5AM7b5MP5+zEXgu8O
CFf9fsXnc1i6QlmLn3MacpB46nEIR7c0pv30sOAqNDw5zMj+M3sxuimR3dPt6IyYjZxNLz6NvqAn
yNXvFvRYVvRjeB578as0IDbQohBPt52ab41uune1tMGccNyM8Wvr5cF47vwpU5t9s9d4d3VPZNkv
Q4MAcbVeTMuPu4AG0CL2zDxbz499xfjoEmldtRujkf6n5s5qQwGX8Gx2h11GQQE+2JaklyCVihCj
KUqyrOFkGXM3RF4krd121ryQIJM7wy8mzhAtqGINVGYP+r6lg1V2oO2DWLDv3m1aeciBOwwc7VNR
Jad5cOO5lpoITni0mbsuib87cF3E46kwqBuca/gdw3tUfIRUCoRdBKwZqmGbfd+JR4/4zRaxnZ2M
x0VfojxK9CQiGs1hNbt6miMxjVaHU4tg3NA2ZMt+xMRxaQqHMllCc5o5ytmZMTtGbn8DV3t27S/M
X5ja5LCUXMvKlGaTBdEiDP/+UHqVGIMDMns6FbHUMCFXMeMg2XsQnWeLC2yXSHIIfEgN/oh5OIZM
Nhnb+924Fc14PFW50slKxyzUmn3Arshrililt7iu+d55J2+3PaoP8Ky72ie27zoKpPSITLyLtmxB
p2gsOfsqYXqFwbY/a/IImgXqtMTDbQYHxZXZlSd9WgbrslU9FyF/kkbs3TswRNm09ICZMoi9E8bB
gcTM3YDJEmBLqgvrvlczBhoYS0rEhSCYNsxoaptu1lierKVIwIP70mIX+ZOjvvaLCxassNfpLwPR
Ew2jF1UlMjNl8UfBGr2A1gWch1tJ6K7g/vxZDNWLsy40JGudir1rL2uxXhXNfNrxvLzBkCCMcQLM
l772he5zxjQQ82V9PSYrGsQw4msWHXwmKrnATMzBXvHR94Hw6vAuMqALc5aThMMNc5gcM9tw1fBc
ZTc1WfC6rVAGZH/ABiFg/xcBUeHIAZ3TrmIh2qu9Mwln8W4iKxtKfV+HpS2+3QOQ+RgqesxnGA/X
YFSQwT2h9gj6wpQCeY9f0jiowb5CaGcyI2PiYmur37yRJbNxImxCJyCrQVeY1ViQ8oVmMcvYsjkj
pugZqWTY4curRVkY7FcxXUnbS7og0Df9EFCcBJUpKPIciO6cNGMYNpItk5HP6CiyB6g8fHnLRyB2
4JRYTOv3ZvsG4zcVKyb8Jj0QCMb34S/BKtzF/UF3/UGi8oChcxdVtxKcwv6+jFbb65k9JoCiw2au
dsMG7+zXBlh3Qv6jbQ/vk5uvWnBgJC3aQXVCAWIb/SExwQPgpnfncRHEzK0hIrcDalFrf2LMGDCU
kWBGX44thnrKtGKahFR8ghRS7i3Q52NWZmg4zP9VQ0YaICb4oQzKwZZeZlmyymBEM7m3cS0mYY28
Cb85ZXRLJo1xE3FIq5T+tgJ1XB18BAF8Gcw9ycQgE4bN2YiJXqYMwfi8+7AtbfvxLT7E2ouhscTM
uNaxsLXabG3f8d7LYGzJhiUq+QxzM3bNdBlHEC9Jmzd/MB0EsblShOxL57UEM2JXhWQ8lJoF21Sb
fTOzk82jodrkr79eLkBXQtc6gbv5pmvAdTBkBWmYJbONvoHraCVZ1szoHB2xNz+AGetvKGFb2mcy
dcfC2CU04Wh4dnemMGnoeIoH/N550/diOtkqI5kj0Fckcnf8JDVShkgEH83hkHg3fCnC3me0OPgo
26qh5Bqi8Is+MW1HAs8p+hZdmINb+1N0+vr4dnS6aWfuddMHSeh4JTDJ1m4OrpOf8BbSq9EXoVw4
rEFpdUPI4PyxdTNfdMr74RWTS8tEbJjZaVhKPO7k+Ixf+x1TVNBEsgCaOvLc9stCNwPVQAO/7Aem
2zs2DNY1r574V9NHOYF+wcu6mkbKM090fRUi9vvxYNhCSDPPgM/h90Z4SxJBBvZUuAmidRzd9WeQ
UsMREuKSk1CP8z/qaS29taxxPxx3qV2Z7lnZbSRMTwTZh7mnEOfPzBVlaovafyV0w6e1V4IU0U12
+1CcRLhai/Y2TTeNQXwkg3VwtOMw20CBckXvOkla8SqBzdIL+iZd/aNKkj8FULF6ELvweQG2oaRM
MqnLXNtFTTTpKi3aABQlm4SpS07mIbhkx22Bi/hHTk18HNpRH4UJ6u2bWY/LFSfejNs3dTpBP2jc
VJ9NG2Dr5mxEqHUcZBwWuBDjVaHWhcnJshNqgAC4zFXIxs/gJGYlMYl6J6lFwvx19QywDp7Ls2Vc
GqbQonYG5TnYr9YTEJE9UODLnvtawiUYE0YFcNQ3q23Q5GbYclY8IyKKzwwSw1JjndCus2545Pbo
gbeMevLJDssvk1wOQ65EfUgxvSnB6KUn/AVvar+QvlFtH0YMsqDkEYR5+iPwiO0GtAOR3vj09Lv3
yesmhe5SC6TNjhIDeoaQZvogEj7jP7ElBndzr85TxYbKgJwMTzZitl/mplyX4ZFgG2qU8lJlQx4N
+0Qo4n1ncBrXmJh76k23R1hiBMhObC7raQwS4f8UFoBPXQ6Xgo82D0qW4A2p5sPWvadn55EIFE7/
i5SIxiDLxtGcenjDn+7B8AZ8vY4dumj/77DeAQntqjYbUMS/nhSkuzH3GfDyNpZR5A2wPJgvEG8v
2fAvGiggte3l1aPsVUvk9Onww4Q6qy+5C1jZpFc83JtrDbIb/MJo1zATgD6eXzfDHsO2k4CIqQc4
ydosQz1p5XNH0KjkaY2xnh1TQoiaMGMzENWFLB+hmVw5bw2V2SlxX3cFsobmhaXIXTEFbPzmaAcN
H48G4IslsIsHPIFrQkXDS+QdqCNjpgCtEgdtIRT8GbcA1ZaZ7L8U5BbbXOvHYmj4bpYkto0qYNLi
EMhRb/qL0g/sm6RQwkIPqPeIWHE9wR8hEn7MikdG5pUTU0U4lZJ6IQxDUWeqnekNKQJkqg3Xox84
tGS2Zu8J086yIOwaZFchSDuX8kla0me3OiExIvnjTs3gG8zhJJAZVgr1PkovdBDq6XzYCv/eWDlD
im0bI1i20FpJqSla5e34yiZnQ26lY+8GkkbdUC5hiJtTCLuRsI54pjHyJDPfQPMJHj7Li9GkjBMR
cqC9aembJkK1EeZDYFru9i2UMpmhErbalukpvEFJ3Q+Q4bAbuOWiEPCVR+LrlleTOU44DjvF4NID
kOppHDPIgE2AsJuQBgeHwbxha5PLoIkuHqNsJ4j0PIMMa2QaVwE60mFM0Y1UseY03euNMXjJFvdA
TpA1UGvp2HTTUd8lfk8m4YthRYr7DHoerRMeVPoITRy1kbzuQu87U8JDzMdbW8YY5tbdaGIazxiX
Fp1Y/g8fXllGAB10BnV3JUbkfTY8AQa7qpoCAdgdd5VIEKJtRLkCMxA2jZqvpTUge+N++Of0Mefu
TOWDHmMZK5duz4D2knQypKT4AxgMj7Pz1r2mtMdZbEefVpxr4Re5afjkc/HslrwzzbqDas2Lw/TI
wxiVUYNUQgocESEtzmSAHJ/ggTafG0oe6F43bAM8ouQJMu8Px5s8tqNkrZKAawGqCaSyzC4BHwlA
KB28AU+KKUGQ8U6WHwwY8BHQLTCyeJARf170eBC/X4Kf0E85cFWFKAI6eB7eZVr9YyzZ+dCK+Pxk
SSC5/lmijTghX6RQojjxESOBtsDAO6uYjuNyJkcBm4B8DbEk9JGLNz3TEZmhORrRiqYycM8iGp9L
NzUdtdc8RVS0IphMLS0YS16c5D0VjwL6Sgc4uILRWaLaIm1VEbAW6k+XZGQJ/EpxNZ9uPQ5XWC+9
ZJczoSvxAVgUyiyBYZW0poISQzsFZOqRnINs2tIepXRE5NHH2Ic7AwVXwE7r6kEZpHX6hWFbIUDz
jF7rx7plaj10SSoVd/90mNAnZiLj3zgq6XaMt0dFcj6glca8y5ksjj1cJ7DKaA0ZHKstEwYOT9M7
QjmHvM0+blot48+vMwkoifCyxUMocjU/3ZuZBQLJjlVmV1hRaT185RqeVw2dkIKCQyKTwRrZerzs
Lg8M9EPuIetCIH7Wgmze4hiM7+xqiRMiijXQx/2+u2/h7rcLO1GHVv50jgCbKNzMZtBPZe9076HL
CkWKiBtrTBjwy9/ACkPmxjYPtP6ZypndvCaTQ2sEhM1T+mLKt8cA2znnE4MHwsU7r1w+IOihrHwY
ovCPhlmak0FTDBCEjdMQCdLg6RzwN7gvMR1NWSesqu2SpH/2QPGg7tVT/ssM8d1spedSJNcsWNZe
jSllKAkfePy07pc4tnDRdLr2mzfUAaRS4stGuu0FLqY3HMUvNgPzqlCeylv0q3ADPBuVDociyTEG
DCtGTWoJYlg/nA3mexfV86slq7J4KJYtngsou/gxZUHXKhedSlIYXNEZ5zIR1gD2bU9eSGa+klld
kUvLcDAPRlwtnkhLwgmqo+QIe+ngyoS7AdXtz5iTpi4gDosoGjU1qyfmudol6F4gHgOJmeRMFuQm
Cag3SIhkL6LZS5bGbk/xKcNR156592BXmq8XT/8GRBlboXpImbjQfotSisZlyKb7CMqiCzkp2iLA
dB8JNY1oA+Mnqooz/gx9wqbw2eAp/fRojZ4c1kSzYBvhHYw9joQogTkoyiiHTkFTnHpLU+ZV69AQ
kFIz/vPeUb5D75W7xkQ9bELRj5OIZ5ORslB5H7QtTqolf9iaIcnwicVvE901RkE0kZ6cilEx04I/
gU+Y+CyXz3RnVzbyrQHsGjj6kPs+bJMWqYEL+RxFGWLg5M17XZ35Av23UdOWveEOO+Q+RuOnHHf4
o7EIdzMTGCLOddcVQCmCjWpYN5p4kVLKPTgFIfFTElBysu7lSPwJfZOQQj5mSzUYfGQNX/11inQS
IJ1igezIldDm7oyHwy+ItcPcxMOQ0mI90phJWaMLRZsPPeS0TjHJGjfQZx+NuO3LGQAJOQkfFt6Z
mTJShYe7uXOiazBF3j7SV6v5YG9D2d9kCb+Jdg44ZyTu8chFULP813W7zaixvKLrjl7TC6xQU4v7
eXhyGxMIomfs5SjWzX4TjmIfHqzm3BkLvtuaX10RZ0Stp1HX3T2+s0eZ5ABpe+Go+vH+lo2LqzFT
Tml56Q8OOHwejIq+t3vpQiBNH0gqfuztMWIIyfLbayAIqwcHEzWzm3F6jB8P+0N/pp33Tslj7paL
XiPeIk2cHuFJX51d12vhCHD39ifzc2dxz//41xIGqCZkWBCfBh1CLDq6cNDHZwC+h/kEhfvCxd07
YGhfHaQY2/T0oqMPBIudfR2V4wB27NyGsTvqQVbt9+z3iKk/69XUdzhY/qndAO7ednGbEIC03Aew
udPZXqhn0Xi4XfzHTpPaDEvWHZB9Zdnl3agm16ZxrMH8iqqm2r/1Btj7VnXGt/QyrPxO1MwuNqQm
BGPN9T5ujj9hb9nfq33NPkFlOzAzB+vnBb//6LfBDdpG0XDDSe9rzuphHbFi+sF1xH4yQMF99oyW
hzdtUJ7EJmSpZUuf8tE7YhwxtPaxHwc2cbPu5/WX6iAnQtybaPy4dMqnWv+hJIXIvP5H7Gd0Xf9E
X5anXoO7NKqyNqawMDqo52alF6IwikRA67qaiCbMtWO10VQcxcyc4PsJvLcoTb+8mTg190t2zUvb
KJfvvrXDGJpcuXSu5Mn4XiWljpb1tqFOHTXqklvguHDwqzNKSXVfG1zLoDNreRUWTIh6Lmp6j2k2
jOyEn+1sukP8dMxXD5a0fkb+4Pr1MtjoTXAorwVRHrtz/RZc9fldp7uHmZs3YyPjYfag0d2YnfPK
uV/cEZFlCbipxhhd7vWnwEwpdMO3wtVoQV7Z0tU9eezCh35ytJt17emHTZMEaJBuezrigbzYu//p
0R9MhbyzrA9kfB3IGr9kZtnMXd3pl8PL4sMZgOdGV7gniCuwV54NXI/VtGvXrceiXekfKtQCs9rT
hbls5/K05nGT2TQT9J038mj/9O3Too2QdFukSfQ2sezofT3g7bgXNx7WF7AB+XGbJsLZZeV1nQ+z
L4N++KL50VyhGfNXHC5g/qXRtKTvVreaVmBngz9XZoMypAwSXKfMvfs0mGOkS4HwEaWJjgfGFzcL
08p0ug0LbtfiFAWe6bCudVQqnQkE05btG57SLyc6dbZusXHPZhYNYjrn5oJ2xZ9nU/REO91DLxEJ
Nicy6dDcRvOYU7xyPqBANGWAOKp4TLOPKtLWN8HqPsG6hWaFGj6UR0sD3LSNidM878+kn4YDLQ1M
mpWCqmiA9VKAYvOJasSHDt1uuemBngqIhhqXSR25EWzBXW1++LwIHn5SZpkfJnVkMPWcHYraw46l
cj/d2elb5MXDBiP2MPsRPrBqpWLuDWt06iXzQpUlpkk1aH2FaHoe7CLvQNHLGYw7hUUTUoNAS6hM
Iktk5c4OiXnl9N2KIfSCSb40RaAd7JiaKD7G4vRTrMsfgknIYZQ9LIo6IOLNSGuDuSmMQoYUp+v1
1UcRCNflUn9d8Tu6M514gFJ4hcmQOP22Ogy31p6x2CcTecQr4k7bRQQWbuMh7ICn8nHvcUlLbss4
eW2NWK/OsD88bsSEms6eHOfPPpjVsl2SdpPEcIq0aXhybZ4MTrj4KflXRJK+W+q72RbXkh25N1Gq
Rkq4Rs95NEKenIFHEe8n4NSzIkXn5+2LPiApVx23eDZoZnB9kGGS8m7SJpOqMffAy7FvQVLR0eQq
4vnx5PI9sbFgjjPtuj1TZuVS3j/F5yXl821EibuBjyHJeoT2Aq4f7Cvjq89/+OCaVXMeVo8ayavX
SVdJjlmuFB1Xp2Zpems2WhNumTS9rf4a+h5l2Z2roSkrmqso9SrSRuQGRtsK/Snis1XH4rvGeCMF
YywasuvR3MTGB6Dmh0+dVZIBWFAf62Oep0A66xT0uhuAFCCWDxoD3CTNksq7si07Je/aM785b9Nf
pzjKI+IG+x04V3DJ0QgMaNRjBhOR/65BXutwNXxcDZ7wW/toRW3jcnnbXEIkWb2PWfN2zn3Qsmq4
2ZzM/7ZFnyYOI5c7NjNUS/2Su57nkmYjw8rP1TUuSr/guuPwxfwmq2oNiP68majAi9HW689sZY0S
4m4r+yZr/2Sfx9/kbq57Cpv5EaHr8J8bjJKr/QYm76N/OTdPqnK4OSHLl2QqLXBguChEr2rGbXaP
byhVVNha6X9DjEV4pOhhk2DxKGNjxxqReVfkOrnoDowsmwAhIrcpC9aAm0salFL4iZgsa2F9UGkb
Gu7mskFIitVQbPMT7lciRfuGukxvRl59d1jYDi8WdORgOtB/Sxy8nHlUXMd9I93JG/I9KZpRcKB5
ul77FTnXSI6jn3TgBfsj0N6Uv9hJaDQuIeu1KAzK1FuYr1Pk/11u1iFEzJO7ZThDR7p57BD506mz
XFH+ZoG2BzAl5NL7aGOO0oL6tEw1oiGIkDfHQiWX1I99Urj7KIbrI7o6dAtjYyaKi3RhfM0lHfR/
8nH8gnVrxmAoMo5Wy1mJ7k+rj3oMsblfqQAp/zhCFdfwgbipgpUkoorDI2kl/RIwiFmalwH2hbIm
WurIfsoKp2dKOozRgtlGOZ08lmeVNF5QAh9e9ZoC5w4iDqr0QoSQESqU+eXXIot01h8yB8DMxKzG
bGmKmD2CoiXByztnLebnbsxsPqmhpZknfcw27bU2Beoz7GNpxqp9gVGCB8hEVIXfpYbD8dVDj4jG
TgjTVJBgpkAdEgBBksQ5suP1UIJlmKPPzgV8B5y5pXYSgo3U4ywjujdCdP2AYqCgd6NQvEbnimLj
bf5NrmhYA0+gfsUQAXYDdZuwTk2Bd6fchh3a9CIxf2CHYGgAYaEe8vArJt9L47qoxdusgwUuZ40I
P92n7+QApWxRJzh2pZ9mHsBwqFI9fBpO7nFUMby7j+D8Uz4gRCsa6nWvxbszP/IstBU9NPlopFQb
v85oXbUnf029/ZMxXMLFBupa0pfDRIma4AWagf8AosTI7+0XF9RwW8zzkv6gWolLA3MRfETYUeSS
Dtk8hd6sv2K4qqmYxZV78LStLkfJhZ486UEEjNcDGVssj0uCctN7BPOJw6EpVtkGCxmgECatSxe0
pmOYylWmMkQmLzLEa8EwaAr24Arq74IC0aihUE+eCHD0NnlvDinkTKBbYVRqtTypzDAt+ElBpO9K
cXGfZ9wOBKShA5sxPQXaghaXWDNQNeYiG8i9ATmUvZEgh5yvNbH+5rR+QY86JQdgMJvTjXeuYKXk
XPSlHkaneDFtPBGVtNmys6ibpYlt8ajC0LAy79EZSSXWhmz9h+CxQnR/uAu++bxP5CeXY+aS5M/v
uqUzB3QQIdsagtHt/PdQiPArAtJGfQYPQNG7bK8Pf2Z3Td+Sr2HymT22UmLQecnWxLnijbcRNAWR
nB7CA32jjtp+qffIUt5Gv0b6TTZhHGZ15/bRKRlfYdPvOTVPRW3vMXqM9K8nPCtSJ2G3TKFdmeOP
2u51SkyS9OCgk6/BWCmtO+44XRXokH8qRhYcT03pfkEomo/bZDzwcHATQwkShye84OaUN2k/od61
iza1a1FS4DoS4XGoMTsmN+WasfAQG5pVtsNOh0Trmu2N/Q5eiJj+YJZItoDybU+t6Z+QN4ipQGuM
/w7+T8LyMg9ASq0MeR4MXzS0DRR2RKsjr/wpBbk5H0c8UXujEGNTA2Bbtps2ahYU1LItcZ0wzTNO
JrESXVBq5j6xgWwL/4F97pxzdZnBpIx0KDtwaUgVE9I8c0jnQJniSDckiRUQcYdgA0O/xAPxShQW
lJMTbvGkSUecS+U8RFZJTPEWFNqfSp/SilQ/Tzxxr2vgZNWGiOXVoUwNSWXbdkRfEfQoiGre08X2
yvAgUi088TStDM+TYPiTxDrZ+K7lhcNOmha5NxSlCInRRQEoBuBEMCxyIgvSfEUhgk1NOUJJ0mhW
+7SK1msoD/znqOcp0YSwImEN/HONurrkYEa1rE2P+dFAAZITaHOt5ERJnfjkJ44Y4SLCT3ZKn208
JkmfmiAGU+71AX0eXEwj9I0cCGFEcI7uxiqU1K/S38t1W187RNE0Pxt3a+HlSD+wXxIOudFOe/ih
uTqsiLA1l48EejC5eFMukqi0nA1C+9bw/tKTc/Dne71WbFUXVuExETvT0mIm0lhBogqEbWbCEqE7
vaE/R7N7GkAawo1wmHMWe67R2XqlOQFfkzX1S1RLlhUJq53jUpYXhP03BoEi2Y/asajOc3l5IWuL
0E/K6BT5gV0kJRUs2eyZ4+TOcyKCmBT8eES2yUHfQhIM8qHdUGBWCQ6kNz6/kkW0Fsymz50B+wMN
xHFVshkgEUNoc9PS+KrS2kXbplGfCCNM8d65uPKMkDhJGcnDAqLJ4OyELZb5KPZaFnuMkmkX+lXY
Qbma3rN/gbG/NUbrdLcR9VDA8zd4NuNTHDky9mvk1fT+gDSeF/QHbR7GNVuNU3MFJZXoTw4jcHib
n4OLv5Czesi4ELuRPRrx0R9ieO/0e43g7si1Lt8/QPlKlHpgEC3RFIqriJ3V6fozYXtKPsES6Hog
6LQAkMI5XUo6AuPjZNXQMiTp5o1po9fyCksUu4GHhYjEXp7e1UQ0lUxDJFnpMgg8KLPULYV+hIkt
d4o1EA2whvGfMAW+KOBgRcdeTBFCkeL4g+e7JPr89DYCflgR9SV0xs+iVer0ib/emPbbilZpD71N
ITZ8/fcGsWSwIwaF6L8bffo/5Ofg/uqYyoCKzLDSz/iJ3aCOTZ8Q5ZKl5qMggsoEwHrUQ3DyiCIp
A/5cFlF5k/8K4iny2gx4cwEQt98vmnKoRPK6OXjS0mN/z/cdtZ8hLEjHtUMv50daYzaWiX+ap+55
A9olOo9C8ej6mnGaXpJ3pBk0E34MNND6XDrhbejb+/ROv5vOLKdFc+IPZry4kCBmiA8l6h0n5E+R
mmaM/m6/QyExIdvHS1sGNNovbDH4GLTrBS1GwI9GByqYIjoHTkPvAVQ57GH3vqfG7kcnVFjd4+ax
bB7gvM/dOd2ziOYfwiKWvkHsVcREMr7bMSbsNlCdvNF26I/RpoBTrsj5SD7e2d6xEEYQgI17CxcJ
dLuCJYbmR9u6PhREIrSa0ROsuJpEf+kSIgKyBKZjoP026DNlmsw9FNi+yEmSeSwR5rp6IlDRMO7Z
kbHtGXPo0o+heXZAc6DaSG9lp7YsHp3bKk0ciFe6KZpujtiHssmxj09Rvd5j8sw0izADBFtCHDGE
cwNCMrewMrAAD3hXRK8Zp6ZdJxyCjrvZxe7eQ97gzLwRF+Hjb6BqcUfodnLRBwNkrPXeAqifhi7E
Ma4/uTz9W1YFotChTHFtkX9G/bnjiVoqXPGeh7JJ8nLjCb7zBm1ojlzQfQpKkZ8VhgprHbY6ofgS
kP00DNI1C5+mpvdzmvkwj0aSKPmQbRyjr/XhH9hOISkb0ud8CLmXLek8n380u/TLucbcC94GXHyE
b3SfNpyWG1fKPPhWnoOWmMzWCHeVPUzk8Lh6EvOFIMWmjuWpQh5ZkUuGP8F0akj2pl3oKC94Wzio
mguBHnZm70WkS9FddpHpwxWvl8mWyhbAIQj1Az5jyhgBi0Z6jtaI7Q+LDDGwscK4y60cZAncuY7e
TSFV28kWcW90NebejJlxOeNJEz87ij9Gu7DsVCLwjz8tFuISYlGfIg0rdejKxMSWNcXVdRvo5hSB
vdwg4iIMZpPlQhJSYU+OC5xdJibPQAfEziNKiaQNVqpGPrQgZqzty6DRxoa+x8ANjkxGjbqE8oU8
/ZBbolnPGqWNS1mDUpGwqebTQ9xw7rNj+iE4vtQSOhjnBwfEogXLEtvSldaW+5RFBa7FqqO5Jhp4
GdvUZoWeERkhGkcVDIlmriFGi6MN0lt1DxD0XGh508ZndW5Ll+MlG6vc2FcChWCPmP3PLQMbpA1F
KD1fuDPXkh9naLy/8F9qGEiTwNFE0o2E+jlC7Tbh0ds79+y2ZhZDToD1Q9kpEgfS2QLKJKvSRjr3
jpJi73ed2KIqrczz1xlBzCNUM25lv1p6fVlikj3E1Jglc7Mv4c67562aUg9cUck/T2bHv8bPuOVc
LQmTFzufj0kcHvZj9gjrY5AqjWTkmat3gmClSb4nIBZ/2cSss3TVDapw8lB3fNR3eMiDKdW573uL
TKFQPOv0YhwfY1ieDBSYVQt0K3a56MvaiirnRhMG2wqeC4Bim2eFxwTQUp6AE8gFck6Y8gJO0MeB
Xc8BO2UewVpXQ7IIFS1MckEcoUnCycv1vt32PDo+HtROSOTkoXoZHAfzSTR9BsekSWUC4B6VQRX0
nGYwVBrA5hJkhKPm/fKcBuwrPOBp5XQTVZwtR7TBKh/4SxV7A/tD0J2SDOvIQ4WXpYc7ZlqCMAiY
o+AfFuen6g+MgmFkExSia0i4p07EY4ygL3kBLJ9fEwsbNeFm0sjqUUWWXgv/MQoxD2E3ElMoXBR4
kwMB9hZsF/WCChlBEiGQ7IDa7z9HIXpgDQS/muktmPiTktSG1XfUweDwW6KJDENlX5z9D2+5LtNG
IniimuoJ+LAqfnXGyPmu8W3jBaQpFMaa7vQDZqFxMnxZDKxnO8DmCV11tspQcBDuidFew/5EC60V
oeNmONiz8XzLqaHnwbbhNxKBZI7L87KXfbfUXoJdsblVPp8pyNcW46IBpVdESgnYSb/7aJ2cnGum
WFu4OrM2cxLdBxUUGekn/NjtUX+0M5sB0HSd1cdsBmKhcE2ANSETI0hPwZMW6VoQ11IS3p0tkqgo
CBnpEz/6IyP/pKfN4GPfulJzBVccsg8mK/YcP1QTAj+dc5bycVXXh93FfKyNGFiz5ri24/8KqSUH
KFL5n425afBliGHocJPzmy1PyvAgAySLpqFU38abOJle15p6MR8ru6AOCNRjlrzr7hke5IhY01bF
HHpjCsgK2c3owOMxkJrTpl0MoTFjFSNV8OQPFtc31Wjp1Gde1MBom4bXCY1Umt5OyRi/5u4BlhHS
lcDCBjQKR09PEtG7Aw5LhdZXAF891RBo7+2sjX5Qz3oKsJciixxUQNo1D9/FDTnIG+/3R8GfgOlh
LIfvMiafqGBm9MxAAz1U6zliILY75QxPhhwllSHVe2ULJOUL34RNHPXCH10Z8RWWo/z/b3ozdvzM
RJpgSIpNygtCwuZL7jlE9pC2t8zkgeCM2tbdq2Afkm7o/TkBdQZWBs7GBB+R+gwEhcA9XWW4D+iC
rg/IXyNfpiao4Uhn8RP00WubGV0QGkEwrvT3b9gyImooNlQzcU5hMCHGA8VybwgAmkck2wjcM+Gq
S0tYEmMZEpsZEzFBvft3nkEDlQf7NW3BOUFTYfvSfXoV4MhGbXphRfsX2q42M/+IX7iCJHVECgVk
Jgx7NmDIxEKwh6P5x9J5LSmqRWH4iaxCJMgtOSjm1DeWoRvFgKiI8vTnW86pqQndYxtgs1nrT6vL
6JguryQYGQY2HHc/6m8JY3alwGyQDiMrWry2rTGa9FkrvWN0RG2Jva+Nr6EKrITasknkS/xTFL4d
CnUQOSlU+MXHmHK7kNL0vYUOB7cSc4aVitdbKuEOOhfu0CH1EPnjW4vE0H8DOLNvBoc5qWJGTtAc
fOK5i84Hkgu4+G5DEy1U4p5ltj12oRn7Jc30iORDEITuGKZiwnUb0Pp9bz0+BMT3LkGlwcLdrKld
yFai8ScvlM0zLG7uva8tvmPOiWRIDr/uiAUslgsqLkrAdc0/xG93dS/YKKsxpTjoGiqlyewV0Jcz
wJ0lKDeiPVeO4AnyDRooxtXqQ+ge2m98nSHeKbpK6CCb0cPSgzIenB/KRyZrEHkB67+ii2ZCElNC
ZICxPNXESVsBMgu3mXVDdNEUUj2o/nP4ZENiQn0VybzohrsOGsJoGA2mQcCjhouhh7cDGuavGSl7
tWN3IWCEy6dMR7kLKNXLMKtLoY9QNOitbvYnOi4fRHMX7EUUS8h+mIPu7EUgiE71O/RA3qHsmwqo
A7XS3JxwnVJjkdDMLLjuuAvkFpikaigX0psrlrFGFKddE+KqTzqgw7Ss4byK7zST3GtrJgT7V9O7
MZ2a+dWzK3i+zuTE9SV5wWnrCFjcdm0DuVkY43Kv2EKepyg6ABqI5EvuS7JkZB5J4V22p6P/bvtV
GZSodsYNAA05S05F9dqnFLSmxvgctFZcKmZuM0Kd++eJZIxtC0oaMXE+fL9ClRDQKdgiQ0fbd++2
s3pIzsg2KZiAzsRWUk3VQP15+jkxrORWv4fq+GZ6OVdxYu3NaaMNC7KjW+PHASY95zbMk7OfhirD
I+l963j94AAS1zkwJzhMiCxujLhFCn9yvkQd5gM1ePGzLDZzhzbwnPt3xMXMhMG++0vuksrIRsWm
aKzmNdMuLr+onD5c+Cc/m1uHXkdmvHxoDR4eYyKZCZoFhS4tE+B7VaQNe3IbNx3xlRncqY4u3mJA
AQDhCcJufKCGlTiiJ6IPVOGdO/l8t+5UReHR9d6KfcH3Q6BBeiMsYlRWLn2sAm2vu2crPmZkkzGs
GT9JF3tNhIShPSnyuI7dK6Lfc/SxvAc5bLVfsU8OtI2KTPHqtepJwbYwviC/nN5Um59F69PQIjAw
RUJjXCO4R8+XcwS7voxQfdwPdht+1Rg2LydjfBMpbtjUcvpy72VMDQLC7yxzSog0ezuPgEIaKDwP
WmPEvyzwFB0LW9yF6SnQCRPkUQb5HyRJi84O01pdrXIqNKN3yZMjWvJkTZyTlwcFtwXCXQksZX9k
nviHMeZdtE4w0un15Gn64LM9n4YmgzCddp5yursk2FwBZ3vXHUgOIVLZZv0J22zipQQEHcS0Ummh
9fKygbJAIfFmu3iV9kRq5ZzgNKgQEgP9yTkuEBzdwmpihBqxqs9Q6ZHLXt/cK9mzXlbB2s5uD3YW
IeLWY+Fk732kdudboBHn8EMYfEmYRNu7PFOLEE4mX+5Pl+gJipNxJRuVD0r7wYdKY6MSc+Jdva5P
Oc2W1k2K0uuG5/CAki6fdYrh5ez3nt7ribtS9Z8U+89lC/O/g9XX099sZh/QvQcefHJuXqAvlEZT
SjPdodpQiYlecCwWbMeUFTWZ/Rq03f7BiAMFbecINrtXH/ylkt6WhCgCoBXRzVsfPYtrvfDWdXws
ei8tQFn0aIUWW00REldRD6vlwbBfaTk4+lDWh1/yfJzjtlt4ismKHnSV3fs0vAzM807MqkVBImJq
/t4MN+cTrG0DZxOjJ07hg8lEVrC6ozoGx/lr5uqyW7oEq1/Wff1NT7Cr/GMLYzF3Ip3crdo9jws4
90dyffsPKgwCprnSmXZTek0zvYCxhS00jaWvMZzUidV7UJFMQRF/dJ+6q1PeIl+q8RG3nU/jioqg
6HhA/jCiFy3qHLg/cUfPnMzsq3Q0dfgCHPpEqErAF4vJq3Krpndq78jl/8RdMhmZqAAsQpLSkaHn
mv+qnFJP1H5180rmS9axOfnE9WfQOvbWpnPbodZpg7miezwFH5LEO3bxCNfWptW/RC/d712mHKFi
Tfb+9k0lScfBQrtze7u0nA/KDdU/ueXVpqNXF0qIuqjwEWOB/sYT+AvBjMlGA2chl40FCvYNKgpB
gdu5C3x+QbGCibh2X1huT+hP0FuROYG0BXv0Gn6Dc4WT+RmI2VmnLm42AvMKdgvcz22BGyaUNDzz
uc84I5PiFSqahGYmIMyygSlCgnWaDaAVfN4y70fWncQyrflpeUdwwbRTRDUHaoKmgjvflXL25Mrj
vxzKJpUzUCU6ekcQDm45dBewyvI5qB0E/+A+BRMlOsBuqnGjIgFaPqooJnJPXdxQD15nLZKh8n5n
RXQJ933B6iGGqHDRaAzZnnokQlHLtiKSoni8BXZCptTwsQBBMSP+crmfluEjlNCrTrR2yqTVk3Lw
0F9DzOyl1qADZAvgB+VHV/IfvDNKzRPfZTipvMUvRsxwBJNn0NIuhE7pHXrK6NAj+tozXac7zmfn
32xy/a2Imd1aLTub5D+otT4LOoA7+bpQUi2OfytSvsc5m2RE4UcIZQwK9/5n0VrxQD5xcCVggIxa
uSRpSMljH6CzpZT/JCDyNKDUpxZMiRRiwmtwvGMKIjalUEvUkLM+Y333b6NbXA0fNzitQ3hZsQhc
pHXDy5CwGKfpt2daaGy1JMbquxUK5cDTXEfoWZInOMHfH3CNVDMXgANqMNPpJmRub2it6OR+uFXH
pX+Wjaszu/M6n4j/OSTlzS4Uv9zHbY8BDu56Wfdu6af3YYTGTQ2aMxCY4ov1m3UbK8sDwQmdoPZ3
31lLrIAvGI52nOAX92kvNFsCDghc4ab7Rrx0nlPgRkd0Vjrw6w5Qh3QHqk2DJB1QaamTgRwxblvf
ao/U1n7FRcI+RUo6Kn8bqq+CVCAS111cImx0MoUDh5vUcJmz4XODU3XDBgx0yEbXeNkzOu072LCc
e3oa0oB5jaehSxuXkepfpnp8I4XSh9qivkEdtuaWRbquQWTDUURr5gcHuzHQg2x6IReGwAg+R6+3
0qDz3s6lt8M85S1E97LwqCaCr8vwZQ93knuDT2PzC4o1pSNgsDeJxaoGdkroggtb4Gi/0iGIU4IB
TBwtBc/bEf1yF3cCBo/rgrEJ3nqKGysjF6br4hPqjN9oDEITOx8BXkyY8LE3fQ+OGOg94mwoe9mC
EC8h2qVnoE1WkThevdx7omXCo3mLr+hEpBKnwUY3iwMRMolFwu7iK+B738ZeeD+IHPfRSzc0vfBB
Cb5elBCy0iYIwt3WXhQu15FAi/w9g+FIqPLpvwUxEk6pgLZmejamV/hzAZJAOxeC24jyhquB2A52
oOOA3vrWu/VRgyFYGKGFRBm2hcjqf6B0jC2XhyckYznMuy4DRhxehR32MpmpPa3ncBUsHhMulMGs
3rc31VTknF7rTycXJOLEW4ED13fC1P1xFb92xc99pXngXLOYP5zHMiIBoXI/jNO5RHrAesZduA6P
kD8E+kgOloavidOg7Tv9dXjqnaDobPwmZPmgo2v1X96bHoTjnyosVWI1vZQrkONEjsUs3IucXqIR
yPtfccChsnuLlbfhPMyghbmx2PVSlvUKMxfQFTrBqy2sYUOYSB6msGh8HcvZZH88+RNuphwHciU0
cPs0FcJ4sgGh4dSN3FGf84R/C3OvjNYG5QdRmvNvb5WuZrjF2LjZzvcQcAS3JnOH+6ycTnR7spP+
zXMwVRPsQAd5n76TQRtcHIAssGjFb/52u52yTxDyShO/nM+ZaZT5LA44QZeekFs0zC53IUb9yu1B
6GvhZ/8w/4qwRgQ70tn7oFQsCUnnk+HofEc08kIkiR3QBMVagzEny++QR3cujReQKXAMUi2QklHI
TRZAi9UqrVgFH8inBv1Gl7AXvBz0i7XKi9Qe74IEG2Bxnhwu7gt3fH03D1Q5kmq7vEKm8BfcGeYD
RCUyrx65uKOmp4W8Mjc1D2eDjN+Yc1NpcODjOwOM++lDvPC0/PC8hXJmiZtHaLA62AJbrAORV6DI
AcT/xB3sjfTzhBKeqPUUoMEKNCDp7I9FDDaJSpwhioAluTu/8fL35FwTb9jZU0neeUsU3E83bFOI
X0PlA6g3dx98Yo8+MXGbDtGQp+2xM8hfo0+9K8PPM0OMyGiktq+OeSGr96oJaKU35K6KC8S7E5Bo
Tju0aoyzqPwGKXTQ6E7BRUpgWWv5Mj0KU6r4YkF3qiMpm64Vukke3gF0eHm0AmvwOi2gySwZOhZ9
AA1BlFIkagkhyohEbvYjsWjMkAmQB7igi7i2E/HshLSGfCUDEavw0NdXHSIkSwmaHALLAXcWbtF2
jris6B9dbrBWpLNGqRAoaVxrRafdAphw5/+WmHTWLADOcWeCKZk2lSPP4r7DIIncTOuvZ0vhMrRA
oo/hnlR4zD44+IulQm8P0tSSYfVvohx8Nf1q+Vht9/5t9ofoNTj3+cx3mitqJIohMAlqsbZHDyFc
UQc9biF1AZCnJaIPyB86Z1SqhYtwsQrbKw6+ZgnvzLfWDWVJZ0ppAlIncjfhjBl1KvlF1Yg7A5lV
9HlEdIC0cXtgdM49gZYjHsRBt9v+YSiNny9UkGGoyAfg5KKBJ8l+LLp9t4SigJsjOXVokfVHikgk
6R0MQ8eWyehbIZkkToGUZaFqEyucC4Vr2QNMnnAkDC0HdHu7qE24gnJ2crj4SEAhMf4fXEhj/nwE
MIPj4O1grIMIYSvgruTefSIgRuCsbCkTERkyVEVUoqqDwo7NaCL1JJzjl1l3k+/u5Iq/fMlPYRLh
9iRnVYAXKeDmyR6sA2krJ5L4XVcmroo0ivOH9G2r8EnBEAsMjRK7LJwt1gbQSCDy7+wx2UaWbB0d
SWbgwidmhGdF/df5guSA6Fy37BjhnJed1OysggWL2OGNQVLoeXY3oFRm8nik/GIYFRyVywWFnCw5
WDz3tGAXE2yWxU+UhiBcJ5qiyyRG6BmHz0DhFgbjN5qLE0t+Sg4ULy3y8fXPjScTKZwsgTZzNQR7
7SAjh4mUeA6ZiGsxxYW3D0shYaZcvKCCQqzXnD92GThfmcLNroYUANbhIxvhvAjFB4hmuuZGrIJJ
s/GJHOFLG6tMfuYoTiziUI3Rw0s4AXLAfn5+iFIAHuEXR5dJlLwbuVzkxWTALQeAHwEDvmwuqREY
kCnyXuigmFDMWqboQI+8RpdNXCwHOhNN1ETqg9Ef801ZH3AibKAWjdiZAbrl/OVqjMdojiy4a/Ri
ToSI3yzWXSQ78ZlBSU9fRA9yyL5TFBm8exgqfA5QAj4EMTy4XTndQrHIQWT7BYZ2HyKPRHmIOZZB
57DNcqY5eOLolJsQwLSIJqu5hI/R1jlbM9kORM1wWBFQL0b6AUk5MRCuEC5oQNH0MvEThZwsJaFY
nGwBsxOc1uzSsl73xNkm/wTewp/kSIuPPlqk9hDfJmNkkcny0484WzziG3ySxcS/yn5mnsQwoJWD
hBLEfsk5lBm62khOMtoVUZ4M5PO0gTBPP6IyIeNNMHs5JP/iQ9iFphzg6MDKLFCJNAM57yJnfRIE
0w3+HZ8zye0vf91v87/CBiQvt/57ytgpOCYU4y734Q6E0ycQ8kuEKXKtSTwfy5H1iJa25XM1fucI
z+W7IoVp+5cxK48xymTAL7UR90C+fJMgL+/RtFsTPrYSJMsXZ37JtYd+R55djiQGN1eyaWT6i+gI
X73ae/ag4TjNsidloYT/i26VKHvJ2JfiQEg3Wa4cU8nAeXOCBiTs4b8kfj6WvHuZP8oJx7JkJzCb
LooxBHQ8d83ZljFQXF/yLEJXQOVikUbMIloSQvwyAuv0cCDh9chIRaAhrAhTBzACQmwwuOXZk5s6
2gyBwgkHZjRPO9Tt8O8D20pjTa0qvfvTSZHcUbsx6M75SMjXB4hxmKbO5hzO3gE8Fop+hyuPl6DE
AmzmYrlc7T93v0zOkd7Byf1/MdKaKDFqKYZBaUEDz60euLDxNgoNv/zZbjnmUlTNE7r00VzOPqcD
FXJncJwb/Zcvl05nwh5OUg7nUnYr2V6440kVJxuh16nIz0b/GWH4QgoK3Ymk1wVI4TRxmncglNcH
wTIcFq8d1WtotEPtjA4I8lgKtTNn86vpGSZrkGZwFE9lV1uDB+AURSaRfwsHYGm3ZXgHZE3H2YXX
ghhcwQpib6Kwu1IqPdn9dUooRKI/CgrOljOZtFGrBtWwvdH8OyzyJwsyej2i4ixPCc86knSGVX3L
jSegA4x4ykjlhVoGOjHdjOJ2GijOFnLgqXWUyJxzHapQOf3L4MBMLZ/TYqJewLDaOOcwVm7u8ea+
fiG5UfnstW21zV9R59nv/pRkviujbFPOGSFRexfiKFi4OhvkrvauqqsTLnbzVC5RlUQXDbqZlKzS
+Vz8uxKWPZ1A16rlax3avZKS3tRpanDOs5hR9uDcPDC95MmOzy708kmfadYJI6HwatGG3HzrkQBD
K7/mw22VK/RCxdHJd+shKOCZ4oMOf1RASBGMPvvFl6iY3pX0cCJCdKolGDUchrZa+DcUT7Q9XAqn
3/a0QTV1siNri26KkANQb1KUwCnJaH/bD1C/1XtMwK457ow115xJ5AZ9kPyFlKpFLDTzXcmuMPad
G/WFKZNenZfzxJl+mDOt5jZPsXuVxKw9+MCwN3pQLTsyX3F0toPSPfZ6SqROtemwRd/PKwCCtWbW
JiMm+E33hTeM/m1VI47Mhsdhnm6q6EHMCLAG4K5ImKwVxols8Ow/BihXEdw6AMkXfNx+Ra9bT85A
uq0/JqNi06Lxa/9t6H5D80/1SwK+JKKu6L3/Pm7bI2zuDP4AtuXiWULcGuMMgyohlRq+CR1AcPiF
QOmCa7eHFQRRNvkDC7o5z/6TYZsTOmj47vfPZ4q39WRj8nBWWMiKYeZ0PK56bwOYmL1A/xpH2XWC
Y68eHmsn2D3jnTLk09uFZQ+VoUmdt6OfdJ4f3h1P0YC0wDg383Oo+m9Meoejo/hkAmm+Vthe4eMw
ZORo8KBTY/sK28HDFaylt1OZy+gEyoAD6+3GASSLcsO3T+3Gn9cFo3n7HOhsNi5dbVD7PQ+RkzLg
5YPDVnPvnrqDfnD08en3NGMVtHMnIiqOaisiyAHUhvgnvNS/w2Hv4V4idNlzZtQylqBHMoxtxucU
MGlYu7xV1gL9sro3eb56p/9og1PP7Bt2tSQEMVbtdPOmB699gS9sgGDWwZkM5HOy7in0ChlM3VhE
aa9tVMwQA5EXQsjsichJ/u+eZH3eXkdwEtisuz2sgUV2w1MwJKYv2AVnvMFH0lUWAQP3BITdIEoB
Odg1sdV/Ox22lWVxtG+AU88/PZBJofpI2bX6eoB+lXBFmKN2wAqCqPDNwBoJ+NVdFlF1ZLWI2vmN
EGGTblQ7Rk71y++2I6trhfPwPlf816ahv5ekOYZJBu15GT05TBELUoCD8ziFnqUcXtkBLm30dj17
tUKlDNTU5rXxJ4rDcep4DcNSu1RLgRHOnOe4A4xzo+NGMM5g1ODu8flW7Tl5h8RBnobl1Fh2dN9T
fcl05H4E0OCmcZridAD64BQFKxYSU3VPgFuCSaN9gmv++Gd70cSkOhPg3SwOgyf7yE6kkcQlSdTn
cEFwC5+OSbA5YzdJaibQQyR6chUTHrrTuXqZqPPNjKc0n2UxvpPtYdCNNJmcdgpEdCnB9cjBUAFc
YjPUidOQvHstyreP1XD8S57O72/Ai52o7ElwdX9J/E6EN2c02QBLbIY4wGshV3Qimcp0U4j/YbI0
lz8k71jC8ZmtRwY8o82huPo5b24hWUZd9/cZ3hbBM9E6bGJe1yWL23AftW3SSOXO4Y9gJnKw2xmh
XTnIHPlKY3Y9M730sZYTdkJYDX8P4WP8I/eVq1t17GPw3a8evjJYVEtJ4O7RHy289QA6wTP8VvDe
EBgFfe0ho7+C2R2HzHK+s6a6gxyem4tlBeojC+w6P4xRRwFb8U3U6ASc4nIIFrseGZ+o7KVSG7mI
9qgwgDPZIR3An8zHyYAmBWM9pk5ZTp7iIrvP3AuovBZeeRdkXdopexW1WOKO/uIJ21Q1nIUvBFze
YkhwCs5TSedxBHHrsS2Pez0z6LJwMhgN9KIB+qpHVAKkdSlsvFikWWAzYlvD5kBKboe9k07AmdWM
t2SRCTDWtZ0VU5VJNktRuzuqPUEQBIgMKDsuwMAP9mtsoqWKje3tx3mhtikhA8X4htGBbXB4ppEy
FmdUCwr4Ovfw0CkjOiyGRgrZQKfBTOfCvY3rKcjbBEES3si/mM2WJAui6Caki6EjeEMQCpojIa+v
AGXTDaHdqNULnVXlyyUCUo4M7ZeJzTOVdzUKcZ0Bd8RY/tD20uQjEke1g6gOrCP3kDSN7pgeECrC
qogOHgLTc8yVEAS+qDCU7drhbEmtK2EGXOcYDVE3Laj/JFoj8/cUSyLesVCKifpLGhl5sA+Ah9lY
FAct/+7TcnjIeuwkoyN6+0iKCEquPJmoRCmCUWsGUpQjjZHEEHyEiKQOX3x3AmE0oy8HJMSXPqI+
4yMwrYNiPhzR8wII482tktZQGKI7w2Np2UKDSogDgC1xEKLZgsFw8RuZEcDTHdEtE77xbvEPOhA6
YDRKMBgYAej9/zSoDTl1cwapjF67B9X4djuglUEmt+SnpWGGtXE4wlzEX8EJjUqvf0lPoZT39BnS
P0p2RR7dXaIu7D2BgtxdKROvRHKINLbxMQEiJaVXRcGIhevtYjETZ9OtZ2A0peUd0Cx9Z3GAf8hE
K/HSHZZk/thND4zjmz/y8JS44dMQaLr6eTFwuMGQt237r0iRmRLeD3l3bz/pgn4e6cwPw4udTyWp
A/lfpHFiYesRDe/PTDbpIDkSZ9vbl+neFeas0P0LJ1hjcFkfidDbS0/m9tEbiW6fc8aHp7FFmkCd
T8OyFYiVzC4+EeGv7HP0sdr8MSazK2V4R/zbHU6lOSdcSGRE7Ii/5BrRthf/xnitOdIqcZPUewPO
zXKZjW/Rz3mo/YmZ8MPUE7GR0S/rtvGD6oyvgCWNPmOLREYL2NIM7r4mbS1DiO4UzEzEqRSHhaWO
tbGawsG5LzAHGKywMxxdFkaqMeKl3bKNtCLbwXKNMQpjksRTmhnm12DNQPNnuXhHUhwZgLrnABIP
ZxXfznicRyE1zVwdCrBYfEV4GHy37XdguRoaiNoGaUOKI0PPKwbQWpH1dM3VeswsmV9jzOsRXcpP
hJ13fP4tgCRTfYXcE4hwTFJBh5gXOvEWmn0KI4bnLY5y/Z+/g5H5WijS0VcziovbGopikUCIzL8F
8k25guI6OU4UeP1DrKKVhzlLrx7A/cWXL4SIU9xWsKI0De2YfXN1iTCxBZjSGAQ9Pl6cB8GBS32O
OZI5NK7ikmkQl8PZpqJEZZc8EUUieU+KxEK8fiVjB4LY8PPxIVTZjNgEB4BIiQM7eAvc62gSCofT
XTwGumP9bqoLtxLuGrAFVpDtCVwgohYWTCg/aJJ/vSdVLgEMPguxYUOE1GIU5LhBIQn1AS2BFYoG
SwxFRxzzjwWy06EJhPFt0680nQfUuoPPuPAAlbDyfrtv6fkEZGglXN9hHX+ACF++GFBMu5yjuwtI
Uv3nhqHjlGnG0trLzgagBtqBdilLu32wnvfO4q43+gTZ/Olfkmb414alNqcmLiE0r238AtgLsYR9
DV+JzNi676oYGR/XjIBTt0if4G1P1Iz9OrdDd6+zPsUcWYQl6IIMgQYdIJHXxeYL5C3DiGTd4Wf0
WKCsxgQf2gsT4OQPtf3dFa+Q8Ol1+Ej4PyKgfNrbvRmJ0BKQb1IMkNG53PsgnxiCzM0zfnGWkI2w
y3J3E9Zd+Ghw0LOH8S3441VYqx7izhGJuxAiAo/JzfSP1oIOhq8ImWKr+9By1w4bAqDHtI8UE3SK
gP+CjFQG2qBvmSCfd16TBtQCxnhOWA3Cc/wuRO8gvR8Y8XF8SUE2UFhOCU5EbR8RVIoHRaYQHD02
nzq4+neQZJ5ZoF6k7oJ8FbjSz/h1BuAoqOc3kiQiqCQoAdrJH9yI+uCYiq9XwBomAIPAYf1EFAq4
+OGL8u8BFRkkCIIcbWR+kaMPvmLOK2dKRNHMX0OUsukMeEhsjM6YVFkpfdbX+pflAzDBXanH6UvQ
cf1V3hMMgt3s4ZVMrU7WMx2+PawYlj4gFaqfR3UM3wO6Kqa0K8ejsDPkE5mHc5UUx67YtRaKd+Z6
xH2c83Gr0YvrjotDjDoG3o2gva36RkEe5WsIyEbi0x1I3SEKKAMNOI7zKujsTiiYsn6J7CkPy6af
PcbvMlKUIGNS33PDXCrjGlvrsKuGxsGH9mqvRHF0jfLgMDMgSJjm57EOqOJ4g8ujf4FYyT1z1SqQ
H3nN6oQ8HFt4xhzs6PocdL2y8ksTQTlW3oy0SebloQxTXIR12ZgUZ4M7H/OVI9nNLRDC5YcueWI9
vCtjJ07+A7W0RRWcnLaItO4QljfPmK3zWEGEQ9UM8lzzN5I+HNN4ts9ozjRf/djlprIIC6wIvAPq
IUb06ZUPv54TUWHY3Tw6ayQjEOC1HhUc7ixlQN96pG4um9fubNnXXYdwPidv7dRP//T3fgaPfPHm
3YJvImdlq76Qt9GBqkEAZ+g/dYE1nZkoBATB807OXe958uo1dmCGaaFRb+OKR2Yg5k+202ylsoEK
LOH1zrCu8w0iLejrsldrXk620QOfAy24RQlUO9mBCOUziaPICfonhuDY1fAeFC2nza1+lXPrL9n0
2k55QSNJgj4fVIqRfERtyZD1Jnq7d9KyYx1fLkPQ725r8GS0A+NjXeYDvknDBfjs2M2k2GiBGlfg
p/i6reAw/GaUd5bNROfqNpF0gn2SyLbRmIzVO/e+rj+xpz4m3KqiF5sR7RyWeB1HI09x7h2YzI7m
zkFvqZNI2LScGjf48MWVcffarejNXkuYFKge2WRIcPJfjdvqKM+oDgFaP+R5QNQh/lSvYcOAtsKF
yHhALBay61m8/4Bvv42e8pNT/fw0q4zUKuQzB4eTqKXwWg4PWMN0p8gEjOGaK5g8CzR+HmkqAagf
hzY4idejy/1P8oxFMnSflaqn0G/91IPL8ILOAF0FQsWbnUN5xJ8kh0MJ2r+iKNpfl3UeXure3cfw
biC/OVHfdgaHW78EJrgThnZHy9NNDb1PLVByvRDclkMgqD8P7+f+8XnrJnbvlt0BoypiE6ms5h5I
Km0lmeKiLOywj+oDq508j7A1wF6gBUS9vfprkAVkJcwzAM9psavRvo6Y40oXCDBnMbG6Su8RBR9u
R+JEdtaksQYN8Nz94OlZ8Iry5dW38oHJvlW6DFxh/IPZP+9wOZnLYnNgPHZqMFGSM0M4JHt3C19I
3fT1k6+ZGOfvVWig52O/ZdotGoH209139sXzYK8fKWuKcfM4MQrnRqjP4JV2D96LkpK4PoWbqzG6
CN/yvfUxJBZrEteq7pXIO6aV1zbCwzHlEfwa1Klykulm8SPJf1Rkr9jPEQaUEdJk+6q5ZXvWMNUV
zrD2rBdi7LX3d2LVnPrkb9UMS3/5l3Kyb7+mrSMyUoeysBU+dw/vbdlPpuIpxHEY9uE0w23F+PKn
90ZOHZJU0bb86pSckPhtL+AlXOSTJ5gxub8tpyQV8An5GhzZ93+V2XOiEGIhqXwDvfeeMqmYzG//
OiGxtyDngqQLauEqbXo6okxugw/yQVXnOryM6/l1KpatbdsebAWmv3HO3qD6Ja2B3DPxFpKrcSUQ
QsWmpv514asMFOvOpcs9Ke84zQB9GQSJFBjg2iDeEtGnMMTzZtnNCa5KSLdHbPwIafdCiaDb8/eg
HRVhbvQ60z0l7khZSPy+kbZXT1G8c6kZ3IbocGryAblKjdmDxi3juoICNkwfErko3AcCuKkqLL46
5tBWBAwsDrM9zJ3E6UsO7AkDmhHn0zuhpvjqCLqdM82V7uJow9lgYxkd0/zgcifgEUD2JU4jAlUL
W+N64laL/YGgvv4VEgHof5D3uGvC3GDtu9sFg1PvhPx8RhULpW1zY61HTUUukNbvQLiMjgzWJmui
HimBAaRLCUVNZ/ejARmaMubrN8MgOp5KCmPdDvLovWOfZJfYiMJBI50Ph0fALGaHWguOXLzeWnCa
06am+f6DWnX6jjq9F+FpT0Bhu+5XPzoi5xpmmoM+ewQPW/VeEcF2HwJwMQD7ZkXapzVoUYBUnhCD
pJYgky4By8P2ELw6POMinlDvr4nGR61QEtogDLvQGNZOBj5W3MbWMSGk15W6ee1VS+ZJScXEp6D+
4JZGOTOSOBJpOg3EBMIpVt4x5bqj4RPKSdwolv+dWsU9rKJCeHpEOgf3XpZ+W6uxQVLPnIMoaYhC
nWNXR8JA1gMhw+LfhBDo8LQiIIFwrTkWZKh++jXTnPTeFTveoP+zJI49oS7tmrRJFB2eRe7QvxQI
WEJsIc0gca3wjgYhY+Jl4T3Z+LWgy4G/U1m/KcnUwPhhf4ow1MeHXg152WA8wxFzIhVUDPwoUngb
R/rDtwu7ofI+2mxmUhf1M68htfjqk5PLFYcknUBX9OAelRJ52cy3wPV8GpUzGbEsMxfQx2c/+pHZ
jCfvxaRXT51tYc6EHlM2Z6R7sfDN0rKzSf29/QMtxdpwWXHZn7CMYmB/4zZkO2H8BR1sHbRs078Q
vfganJLX8Dm5upS6HoVrHajzOr0P/7GLcMY9jfgZaTuwgDoWdSEwA7nAd8g6oYcFd9Ewr5gUxF8B
U9ShvOUs8ubAr4kW0pwSwYWYcgawqhwWFoIHY0xlzGTyxxjLLY55fM/et4J8sLHItoTxx21vc7+9
qGbmos2wyWZbAhlwQGJx7X88miEhzaXRh2SThYhoSNyjMnByLJHW/imRuHRZVS0xDG1vk+mWWvt1
dynrFPwNFHkiYgFg+NKDqBOccMmT4P0H0hBymEcDOOiD7k82786yvwMk7xNVi1B+UqF3A9nVCLpk
5i90O+X3+I1kQI6fXNaSEaN4QvWLp7HxP1Q4MsaixBj2wv/5RKdk9bqOcN8VW4EYqyTJhtsmji6g
AYaGCVgFmIFdOCHYNGnYOr5BJbSLIppaM8j2wCZJ7Y+6B6wLca/42bCbQCxFGY3SA5INmQRtkaRd
SUQbGbjfP6904lSH/rV/67e+Hrujz1coiSVMin9P+Hnyuc7Mn5XvSOSGdOZ1hOgoRTALF6vSXWvh
KwCfpM2GOqKs8Vq8MGpfnkq00AdkkHcQ7cxB4M2jFNuA89lwG7eRXU8mf+SFku4FdkB+igh3RXMK
3CmPBCYDULsHt++bkjYO/Q9/yuNleJgMgxLDE6/Jb+R7gtjLc5D9y7Oka7IMK2Tg1JXCFvCtmTgr
qW7TdLUe0N7Lw1+/ZL7Egi/+e0WBDORJRByuuPiG+HWHjPigb1R9nWk2Ii23RrUfSIqB5dwgSU4i
LoUqPML6wOcB7riQcVAXXV41Ax89ueR38BGAX3JYXKq9wIDv6qJb6JCr0eWjAeV4gt8QtwkmIzQY
KKb8ymOwTxuPGej2XBTCEvaYOTNki1/Zt0XFJUf7nzwcnVevi4Cm67V8wzsuLnTGyOBaftfrRAV2
cx3A7IPiRVaiEtx38i8x9QFRfVcmtyXkE8hy5LpCCrOVoUDTs68D4Cl4mEH5YPDfrGsghyOXoMlc
u0tqcZe/9V7IruhncLZLnpjACHLBy5+ylYgmoos52JyI2EPUGdILi4VIxrkIjimAoegjsfrwGwrD
OU9yH/dVwIQlvkdyB/peEZZI4BdX9oMrfCtCA93PwjuJsJQc6+AWmTypPKW01KKGkEt3jQREtguf
RACEwB5zgT2hNP5NxLT4m2GocCjCXFjjU3CcyXRG+osEngRHjxioZi1SGowVPRxD7kUchffQlTDv
tzAo3/wP+bPoI0r+SqcwOt4fDj/F3NiDz0Th2YUxfEK5EaER/oMbM+/NHFzGJQrVUwgr4zLvEAkW
430Yasw44+80W3AKRv96TfL+zmSRMbySwIzMmxsLz+llXotelzG7YJiMWrzQhkuABpHqDMO9ON/R
xrODi65L5GZDpiIHxNTSv7vjg8983IVovS484hdWUBsiJSDD5B2SZh9Y35nH/C/KuRYfGd6IkTLF
jHdZoruGpCJEQgoXOcQ3+UtDUwEG+wS4lbPcJycCR6eI6BqIJhkqQ63DjC24Kp5VnlcIKDkw8ohp
6ciwR56WtcvAXTkuoiMBeZadHZz2O9aIOw3jc1BkifyI6lKKDdk2l67/1bJxWxgT8zOUoRX8tMyR
lJ+HMXWAW0nqrecg1tvtgbEBnsnC2zIIPuQPRiVJHMEyn4pK5s0tgXsNVSzbO58FmRxSx8NQ7sDr
QBYtGidJRuCVZbVJGfKmm5CUm6WojyTlltUIjIwulubR/uEFiBzrS5AeUX/Y7OSOug8lCgAka76X
6UXis314qlydSxL2eXs+R3gO1r1EYievJjdirJ1PlGKYqma6C1YO1iW3Cfg27PjIDZFAAtRp/WS/
v/tzRL6SaoVVeh/ORYgiwjH+wczviciTRFOkBncGaMmVLL9F2sRtCNXiV4iH4Nh1KYyM5M1+KixS
jjrPI29QjBGxFk4UAq/iGNQWSvQAlQQCW7OPyQ4uzI18YPDNkEg0yiV5+Y+zROIE5AQ2ihmfghgV
RDaSc05CBfy95KbwRdGnnJDQG1lHQA/BlBMx4Gx1vuOkCdjBhMgq4UJgDRGCI1MYZYKb/BgSFX5/
fcU4I45UJuQF8rizj/gLlI+tRq46qg9gQCacMjglvH4xQQqT/1cuL43dNZHpSTyCCW237yQlHkh3
xduKscJiV74CHJ5dOBTemuxXemISnHPy9ETargs6OBUK5D5sotew3aMmC6vgQFxhzZ8M/txuRSrX
py6TwQzInWWBbYVl4eUpT2SDRFlHwegeEXLJdixLSjRXpBMDGSLkpK34t+9a+Dp/fgYfVI2yd+cr
ndklsslKrSYqPQgb/g/K4D+azms5cW0Jw09ElQAlbpUDIHK6oYyNRZIQEpKApz9fe/Yp157x9mCC
wlrdf2pfvpdCcaegzZJnQ8rs8vKd7zzkcpdWUI2k4HwxukFuCyl7kAbyYkDfKJjILGHx3ftv5pwV
Ye93xG+JxutFL1gw/0VeDqaHMhI2hfpc7iUpLAtmaZwW/9Xu1E7cc0K4HESPeB53EuHjmr/XoxkJ
5FY8kwuI0PEGVFeRaU/z7ImWS76EeXrRVN7wxEuf8dooJbehgvacXW2YD4GhNrew2ZAFIb8tOlTE
ogAZcE9AACIB4z0Aj2IK5JmlnpeKF9CK+1Bi5yW/pUDIDvQmsQFz0QqwUa877O8tl3nqUYJNZKeX
4ubii2+RKD4HefbwZzBERC4CcxNvlMmfNJgLLPhxj55rQVdCKVAFXThzfl+bSInXS0G88V7B6VD9
+JJhS33gVOvUeUAqkGVwBMmB/NnzvgkVw2olJRXlg8h1xG4SfX2JndK0vr6WT4gMZHIwhBjgYEoi
/n+An4ISo28vx1GOj1yF9L1FYjjPSdmV4ugvco0Xl3UFhS6Yv1S5nHyWzpxmph7VPvJqiveW9B8c
In/bNItp/MZOeyBq29aGEmPDMCdOrVwRBqBrJ+lBE6a0glIfyKmQBvEfAtvzb8T4l9QMUCNypqSF
IMCJdVx2hJJhIegnwibOUCN0/g0yQq49/Sek2W/Z8mi5MNvj1JU9NJ3KzixbH7susgf27ECSB2Rx
YPecXtgy/0xTQPnnqRQgJIrKPANgE/5krYhRJMaSocUCML3K3+RcMneY+7Hv5DQn0u/IWoEfmSAY
aWcEJ9E5GtxQWLMB8viiISTQSCNg6Q96oS2r+bp5f0eQADDD20ft14n5RnKf/jWQ3jUQBE11X/NX
iAuCJY/cgJ57kBlCfYc/5QvOgtFP3Mey77Dz7AStkcSjDzenMAmi1JSbSnaof4VZORwkT2cwp5sj
7lSwnEZGD9ArSqdDe47rmOAo8CteRnpFXoYXQd6IQG/zrw78OMWiXYnos/1KA5WpxbK2GPQzEtQq
3Y4CQXr9la2l9F6JmPSwq/9It4y9APqJrLgRGQ8nKp7j30JPNcDG/8IPgygKcjCmKojpjxl9LSes
q0BAV77G9Olq+q9zfPg3yBoa0kAO8sdJpPdLgyfGdDnO8l+HnlT6U0jflyOrlBoRCsa61uH0yIon
J6cJ3ys5WF2WyT4n6YUqVaSyDQ0Hez3znaVOFc2tLAsis/1/jasKqS3LIsJrD2CLf/qvAuVeUYDr
RSguSXwygUMUwP/KYqZMsOlKfSq6bygEDO4tXbeAGfJYQdfkaCusQ09YbfhsVLT539acDykOpB8V
IEZWSHkI8wmdP5jgbM2+J2JW6Ig3n8Q5yZmTfahJaPfZgaRJVrkv2ahu3kEKpLtNA3xgfgJH5N8B
kyafcDkinFSOVJeiWgotOX5S3ohlR356/yf95WD+yg6yZ+B1MzSjJpQjX7HBnd3ZmVdmWWBikuxQ
ojkQDazwcWAa3CwyHEfKeZBXpwifwy6xJzI+WRvKGabKZEMlNY95TwatiDwSFp/dVvLZyJGzleUj
+hvjyaymAxAJl6rm1aSOTj8J7hXSgI9ssvP2w295u4/39KAy34hagrNpDY7VGtT354nkopsQaKKA
AKJUOcv9mtnlj0Bnyen7RI7D1DwS6EdKhxGXDYaXB3ouw21ILXnQ08XZ2X5yU24IJnY7OI49NNcr
igLECyMzKi8ctAEXtdNdVyO4fZBimuATAnOvWVUsjjSgcAraEXsopePwdHcbalbNWr+98ZMQUmyl
2dpEPWldN820C2CxzHfKk1yr27ScPfbWc3o7fub61Bgy8uaFP5KEmwNMGpZvgoFurOr4RYgBKAie
F0L1tsz5E38sLa/GYxREm3enz4DnDIUTRguvEw4mxraOja0hye9LBAUzxhBOTkeMSOxrdVwRYyuB
3UhkwjYeIHlJE/4k+pIYAmABxDtkkDqlfffEbat6pyAfG5FhIjf6MDe4zwiBF8RRzzMiEoLCNmz8
Iuoun9Ni+kjUuIj6RxNHZ1BO5b9yV8+rRA8IO4qq+f1p79f1iQgvcy0PbkY6f1fzT0po181lNzPs
XpzvHmIiIQqMUBwMmCbB5GT+EM7UmRDbsq6uHNwThErqCDstn4ORPMl+zBeLGUDJHckA1IWPlPk5
UoKSYPDn6DO6BANfBiU83T4jltEXcuh8MguwWcrHx6jN07yJRJzk6Fk7E473Ujmgw8bY3B5AX+ad
ULQXmDaZDtPG/Qme/3+Hs4NTf1kHj/gyYvM/Aq7A1G6JMDe26VwV1QcQz1oyyvlaYpxOOOVcUTws
xccKdD6hLgkHGFXFfW1sSWM6HfkLadH8tuT8ULWchCj8Q2yQlKNvEjOgQDJy3tFrYDgiNSJNztiu
BV2SAQT1gXxQbPFIRLCgoypAWYCApSLbApMKGih1TLvAvk34BuU+bZFsN6R+8HVncZfxaNLwLRbX
oI+36DCT1R9fGrszP03o5pzVD8IowCSRBiBAbv8Ajl/CaEkhlbc4vfgCdLCLsMMYCw5w8bIN3r5m
64U9mEvNeKEiff0AgMOc1OzOxPZ0ghN2H+YT2lXN62VMNpUem14cEKfBiKyG6CEDJmatz1PZ3j98
32vckgQGLIuY0imdiBPYDsYK7rPtdXk+qvDFmSWZPhjID0XPLVA6kLXCfMSU6TbWdccP2LFG3YPW
UDW00FAm9cWdx8zba/zw3/BmXMDL99WvU7teAtiXucUGx82q8vOWah5YCP1vQqaTgscifoA3868P
y3jKv0F0vZcVUxcP2uG+45t6WczfHJHDQyKYpspIC4w1IaPK8b0crHl4u6xHeVLO5Qd3mAJIg8E6
x8Qzb4Fe7ztCqjrrdnSfvpcFD7tPeficbNGwpuShbaIdkVKIbocvdFTsKJmLvqsdGUyivEdANJHG
eLx7pNEyURsmVFJexUQNmfkTdaU0XGZMdIQfpBgy+Ps9OsECtsc8yaL3sh1VFBNpLOl/AxI5GTQp
KBStU8JWD5JeAQxVo/pY+f1ANgnJSMzp8AHYaURuk78AcvajhipAIw6ULe/4nLMBjQe0ZDCc/j0S
OJz2LMhcjk/wxK6njAZxITM1ldF73FkbPDSj/DKCJuGhfP7Tppm8RxCaPnxcLH+3vvw8o3J8Jvyq
EbRjgylYTL8Ei85QkpD25RpxS8BVuyu8dlZ49Q4VBcZEpORAWX2HsTIB/+LvV1ced/vOgoz3cyWt
laovzPi3rsOzZcEHuOy21MvJBQ1X58rHTnmJ+E1TeLPL7Q2u/Do7deglk706Td5kWdATo6Ecv5/f
RevfZ8XZUVe9s/16MiU4LKFDm+jxQO9NjQtttqvGe2WXxrvXg/uhWrW34IySmIbbdN50mKZTNFEX
+3ZlFexv5vfVAHdhF1SCizrcX8MB+DbTWz+e9o6bNDbRY+LpfNpP8nAowTqjkqyps9tLFwzVDq8D
W2NNvYZnBHoEzavbh04FMVKV4A5BAvH1pDkF3Lez44CKzEj9+jHWQfhwr9K0pbFOP+APVKJgyT+P
ssfknkUZukVljLWpYwS3xu+XGOFo8VZwcEQRvi3a63p8j8r5DfiTorUGDiX6gvwKbBggRbaJFH4J
y7tCtoHMxeAaz6T7fobMhnr/NiEXn01eURrJwE+ozpP7+Hr2nIeMZyJFzIkpOnLkSvanazXlRted
HHwNcQNzHiMyaUU3SPlWduipKfEohcjJw1YnpeGVvNbKQ5dSo8AYVhSWaFUCKM+SqvL2Y2x6Qoj4
eZc2hXuJMacDw14bAH43r/A+w4IYPxaHuphcyHakUBOuts39TMFticQoQvkXEHdD1olHfYUbNihD
9IkSCNKDBjyFFaUDmiWEFrndHVZfqq2kdvNzBWCBj0Yb/Zpfi4n+nD1Wl8WAVk7pRVdmuN92p711
LyY5kFIFobHHoERW7ag3NUrEKrC5NYoHR9JdumhILnAotLlM0MYQSls9MawaWghmk16em5+i8Yj/
4MknR2r+obSjxGUvWRUT8VHJ8MbLMB3MN6BtJcfUbgCJ55CyKaKVMbcqTt3u+HlzBoBGaJemfQ5Y
Ft+G+tfeN9FvXgPop7ZhFfvgUPsEjIuod/RgCHHaSEEux/VwWZqoPQ7w92+Agly1ryBvnrHZs8RV
M7qjFQBBkq6qV9JRHHRL95i/L639AFK6OPp+aOjkoqQHnOEnAFEPovn53RhfehYzBIsma9id9wmT
RY/8wJLOAJ04A7+jukmdXoZUV316GtVvCC9N4jURV1Vn+Ok6iuHAuj/6YLtUmY+VgOotqo/5helF
ZHNrMgMAcHFjbHCoJkaivbxNb+9+VKYhoHFuiLkC81ANft+wypCrM519sOXC4PfBOJDYcEmpaN1w
ZMkQVQD/HoNW+vaLOxLbaw+JltuBHbyE5y/j5j0Qf0yyZlaT0NzY9wEq111KydsDfamBZhASKBDY
o8tQxBYkVjAjgR4L1vRh41a9kkZSkpgEwZ8ejD/aiVy1fkgm2hQItfE6Hqou4g1UJ93TTdKFAaS+
Yqp921yWLH+sFM2c7YZOnu24M1MQHL83GYKIYquvZEQwOldgDYwmjop4Eh4x0LaMHGMKqY6QFRor
n968gVsEe69zxSglmHjrPylUKl/vWy9aJZOAItD0E8lKo0E7yV+r/WTApTQFRoiM9SBbsPTTFeVD
rIWjOnpBWeEqit4uC7uXJ+fWfaGRYkINyOSpCDMwGy44sjHdDglrLHlEpUzQNzCm6AZVQ4NOGy/L
zKy5R6cEbJIAt8cRy8dzXvkGkX6niBLgQZyvMA3wJbvbtl51N4iP6hX6wd/T0+/DCa7zu0dkJjrl
Pdr2MvWZAXn6UaL3ya5We2ZL38ihol+/BqhOunsry+l/jJibPmzp3aaP6a5HT0+P31rNfPGt1JRM
BxYpM+pRDtTwlJxUdDZeh/B30sk9HWm5ZKIxMp6GCJeUHn1IB+uHlUSs2m/mWXyt75q9J4sPRAhh
C/48HC5HImlOGDrwcfh3xg4z8Sm5LljlMJLpn/Fr3HHqAO3sm7XVOYX3S/CuPYCzly9KBeHrJfqI
LNHuV0n2FdeHlw3p83BhYrMP85l+s3n6AbDccDBS/6AwtAAT1Ty8sBYyqgnHiVdtznSwpaV/l0a8
N4LTl8KpWLEQ0FdXFlqyO9onAV+/lAwxG2da2mPD4mLW3y6b3MMqCCFEG2i/segio60mxY65bNNh
f9qNKkavK0lTYk07KdYzusJvOBqLP3kUx24Hgb3hrtPJDSzEvREJpFuDkQxQ6+CCJ7DM+Zac+Q6Y
HMIXKLW/cBFwDgE0MHcCz6qMr0E+JDS0KVIRmvwEuZ5Iv7UJSp0nFbOn0yBCPzAsNOVwxwMUYKci
YoJwQwFmeOwAWtDnItsp6JwhUofkodqvhfH9CkHEQWgmF7hz0GhYqAOb2oFGS9uiHFFmgpkiavVP
88t6wBb+dDrBPndGfSdFED59zT6BcrUGhwf5UeTC3UaQn0aoYiwo0EYDMIQUL49ZOiNAurQ6LO6C
NVzM4D2l2W1Zo0Bp2X8+wx7gMgoEdiy5qz6se9BKMr35Pj1jLck9dckp3DJeksKOqzdIa6diS7sl
e9O5PG112R2eu0FmeFdwlM48DQzjW5Bq5RZJD/8pC6uDEuGL3eYmNnoaG4xkZqiTXIKM9Oo9MnR6
E+UtWql21bznyqpJcnA7Ro8rofFy9wGdJ8ao07wjSlVU6sP+3qLaaYbZrFpdJkXI7sZKjDgJysaM
qEnjdkZmwBmJjYg9OnNB5AQ4EjOD+pcrAS9CJYLEc4YwjSWdUUSEytCij+71klO8qAr3l5638HFZ
0hhquKWOJFoyhUnol+7PiVjOCha555SLQfySxoL+bIyvS6u9+yjzyyd+1C5g24sabsHKcJ6haP6A
yBqsuMbbM2j50hE6zcbRr8Flu5++pyWAte5ex+xbcoS4hYnlZeNA87ngeuNyTMdsU+AsPAFJCdg9
6E9rmQFFWHprKSz/BOw0IHwUAiEcXxmZvFwX/O2OvDCLfxGuRrqLjNRjTMXeu3Mgf8jcO6CqvYLG
iOotZSpAb5fO+p751XMpdltSAPas8HShwXnXjS+mlSOFaIbVGKDPJPpe2Y0YhjhET9T7WDU7Pdp+
TJWYo37Tc4jAsBPv0ukDmuIhYHYdBQqGJmZOguoSjS41x2InecUDa3E9Mn4J4DoLOuBdVSAwtjI1
+AgMvdUhk9Kjbu9qt7frMjAqZS8cxL1VNgPVmt53d0RIPU+5uAXZD+g4z96HjtJv8Dqdwtp0cR3T
J4b3KI0pytBRgnV65hQ5bRGmzGHKQOckyuAJ4QPmh1CMiIE5gZpcySeXmmJP7RgkryFa2Yqdjqvt
NO/BQved3j0eEL+xSuMcbvJiU1o0QJLUOTRWjMp1Nx2GWEA+Ee2DX/r9u0/tbHbBtcjWBXWLBrkd
uHmSm9YNw2rDjjpQ3FyL9Fo4dXLd6GLpl3cPu/yglLZOqJZcGuyGzAcCYTSnC7rKONU7dnX3MaVx
RmQcc8/m7c9TsSoSItidkafjP1qfa+fBQE/VqjvH/t4mZZMwsHkBdKqPtYb6tQ82A9vb92hBqq/8
5BtmmGfe/Ys7GWAXtIPk5vFtYr6tej/XNHaqSQZgglSuT2/wcrX1OWIMPbQniZ/ISgrQCIx5qN5c
4xS0KIhxUHd8nfgK1KlJhWb8E3ZGPe/xwx6pIQYh+QzhDGSpGp8dUDvSLTHKpovKwZId0+cz4x2T
cRrC1Iw1GzfkKakgctkx7KvpticM5cytpeH7kG3nsumfEXqm7qMJB+dgwMHGlvmePFVPG7Vb8MJ0
mB9qbzAtGAGO8B51O0c8StFxFyQ2J/vhZ1zkk+4luob3sO8SPzrr/Px0nPt8MDYKF3kLkeKeYHYS
vvUIwVn3aAp59cGY8Zh25zgYXcZNWAxHnSeyx38mg7sr48jOXw148dUtuzYvmNPgMEfs2B+nfol7
yTMr/1aStvOK9KRC3An09+hZKVNrvopFHlLTwuRfJvXXcwHPPR58gxQn7SXiops1CPTs01yd1Ben
19L9aNzqZ7lNMNWeTKuDYI7Q1WOfI8r1EKh3780IT60f3CDJPphJkRNH3cLloJJ6+yC5GIkLMto0
4rJ8QNchXWUDJ7EMtQ9l3K+2Mr39+oas8iozXop1tjQd02G7nsiOvH5akzR0x9GSsieB/xe26h89
ICwMuV8HT2/cc+HdIJJSKpjpftI2o7s20bcGeh3E/6ygIjThzbWsTDxHwl2osYQwXSa1RLoGFyCT
0Z2UYduP+Mpg+OuKuV5FExpd70aoEpUPaOG1mhecKHX8aiUGudIdViRawoyPOc44XYc0C1/hdXdh
K0Vf6KavxemSfDBIYVoaFXO9XJYNvixIQFOC65WLx8AfjqXXQAN8HJKt23Uu/rL92/nJcDzh0NMJ
W+Ecs569Dh3IDaAEVFTY6Upwl4NybP2kfoic6qvEaWqS+gbMjy35ahfAV+L9v8AvoKskI+23Ypnv
bi9Esqlx+fBeaSKx2r/M9EgtErUI3UKHaizynBCaBgb8fgrBg8DZ4nZVbt9Xpzp+iIGFEPi6g/hN
9mO6LLsAOvey6X3J2F+wL07GSKnskvCcY77TVKscuB/apee8WyB+AzD9bB/4A3JSqHsAEAdeQAt6
yx0tLOGk10NNxhMgamK0BIglbLHFxa04bpyDokNqH+n05HMNYMIo5QhAMlCKklzzcHXkCLsPdz/7
yjnAS3HDqkLYsP1cIml9Q6uRFkaFjISqcXqMnWOKhe5WaMiyUEXn1PGbZkFthZq9RwDs8h0/WSW4
5nIMODAPiDGQaY8I5+pN3ySggGd7J3SH1E7vC1puIpLrr8vmDKp3cvqjEr0tqXfuI2G5i6hPetYa
l3l8QgWIYInpPtcpiNzsOqOEphAGE7RuxA/UjPQApKEbVfxBkK3Rvi+ZuTxTaj9FTmp1xX1Tx189
htQyVLYlPulj02akH9rTn3mDODK5wNB1bYxuNIQLqBtqFGNUInBbK0flhv51YPWZlY2dqA++Zqbk
QAP3nRgV/4B4Qo6WBlc2w1qbFJXO0BM0Tb0mMGtkfq/vS/tz5rqt2T2NxWUf6z2O2WXRhyzg5rt1
7WcMqqvlaVwOtpQ6Jqud4T7SaPBYd2+bN/Drsx6nvOhgdYG70Sc9bX3qLLLCJiOkwz6e+f2adoSO
t9I9jSSHm0VBY3Ku5/tPmKPEpr/WRbCEBGR4m3AjknRCE00GsTU6o5Pr2yoEbL6IVSH5ZD6M/uYP
5rSq0cDyii18l98X0UktuPhLFqk/yNXJk8T8oooBAD2wJdyjxb4NDw/k50y5xBDw/kQHcJdbE2UE
3S6g43rAJcb8JK2uMISPVXaLsFEAXJ2t3bOB/CxDHTMhi0/2pjkcWCCcYH6ac+guqjHKC+myewbF
ZfwQWH9TDpG74oc4LDhWOOT+CUZoZCegxWdrcSKR4JgxldKaUc/jobeuS4IlZguVVAN+ZBDDYu0Z
a8T6zSuh4s4pt4EUGYxaCkNIJI9dZe57quUetlkhDBveHqiHHtFcfNFgLXZIcKk5kA9EOTKz9GyP
oKV1GjNsMnYKKovOWhveGYDAvWhxjvaIbPwsAzugffNIqQNW4CEk5oB+MD0Z6yU+BqBhPu7+bXVL
ztYuTXFx7WiZN6MNYeZWkXn53telDz4wHCoCzKX7GQAFI0MutoC57uJxTK3nwTRgX5MdGxrKwxdT
HYzK9p4cnzwBYXRmL0NkcOECWIDl+GVNyH04PtdX23C7pX1U8ZVLPsTloNQuTfFR3epOb2HYj++U
OXbkMwnhGiKYUsPJiWgH/7nOu/Zsvw9ItebQQ58vrrvHEpsSspNQK2397DTR621PCJnACnCxjozY
atbGrLFenBW7M7CPAze8+4ihqOSiA7Cb671XPfuC1PyHC/MTLsJMRfJ3yLe6vYCqPz7IAnIIMmmI
sfBvK2zDzNAW8vmG8NUa4MRAvrWfcMILPi8nnt3nPqJky6E7TZBiR5SAKBU/VrZbcKl9rBHtc953
rk8+IC5Cmp1uIKIAfoNoCgQWyafnmIR5Won8+Bmz/4PiwWBX2F0WH+L74E7OFhIRncHfYA/W0mVs
dygyDS8caiNrxo66OBxQ1W32uxFOkLuVHMTz+R5hyjDGLws3fDFJg9dc6Kv0X9d1+2a6BqIPAPnC
OhCEERbrGQuYQgua7FcHcNvkcJjNwps13CdjH/VhCE/zscq9c+zYkzKzvi9va+3TwuvQrI3fzvfM
F1BE5zkHczJIwn1REioqtDFzGPzJRfFn6haToDaazd7mynSoc8FWiNBIrYLNFjkLJtZHz7tzp7o1
f3yQfrJrcZ4w6/UD/XYQ3k2tsYUGKm5BIqGGBcUh6Q6BCoHdJdxQDzk9/M8YXejwane+DEJaDVd3
9l4en/0rr9cEHfc8MmbaeEBCke4cB+NnXB4oVq7LDCHsNSJu2H8F6U7QMNFrIHh1qdTvd3itB5AQ
1DdOB/KTWLq5KijjIW0kG46xYbBBTMQIVCgTgBfonsPA6w9ZGuwFp8WBB2m56+SBIk/Q7UScWNyf
COQycHBkgWhAWAFZLZEAWtWIFQxlCEZlxUX1IDrhK5o5mQiIdWVULeHRuGaZtHLHDkMcmXWAw4nI
wBHtIPANqlPEfDA0LFFud82VgvKA62xmhi/esIgq5KI4MBnX7VozYpnJeKEiJH+dtOGJ6bC+UdYN
bF/+/z05uush/wisw6wxjOKtt16f7f5YGx/VBYn8tOh+EffAihb/jvbskmR8ChEq3ubMDYSHAPUP
MIUAV41ewXVphtCaLz7TmdVOGbFWuu1RxvghxsKrswQuvJNGzdGGeuvG/ViLIRLv02wKyCAzSDTI
vocPJtGFXbtxCyFt9PoxYxCQbDyYrUBVxJMLBdPD0zBAlqG615i8BQYmM0ZZZFIcBCmwXPRgdMJx
FqEB+/OHiAIEuk60JVB0wxPvUzQkC4Y+AoohbaSAF5USCCTH0dzyhPZCZMsoLTmT7VIUH8ASP/KA
w4fRjQZKKGH55MhDHRMgTgjERlSNKCS5S0XEc2jHsp7KI/60nUCiXGByiR2EdpMX7rJmkF7DKixf
f5Jrec8sHYh3UQPJG2eNKeawYrx5aOmTHXLSU8orZqhx4HiTKReD3FZlLGfruZbRM0xlB37nxyKm
Fnju7D8DSIwum6r9JKD7u1xbZeHS/2ry+yIIpz7fb+VmkSvyT3Hzd3E9/O6BW4lDgtKbWxyFN3eb
SnYD2m1W9nRHPTZj2ziIiNpcdPHMQXU8HBB9m0WetCrJMPjYOmnWzCVzDfu97c4MFO4ypGWG/tqf
/F2tR75FzJ3SdM/k2DOoUs4Jkwaxu4NKisIZKbNnESZF7BPhQd8IqyVOS/5TkgexVltJP8KoIJkw
Xb4k90hjAr1OAA85y0gL3hbhCZnjui+sEYW1FVdIJJHYpFKLlQPti8T6o08ZoTjE/pHhNEGeQBZE
PayGe35HnhzhsRrTvYAO9+gdxWnRj3qbbpQuTmP3PkxJ/SIFf5oRuqSCPA2VRCaTfKKU2Q+qow9Z
zGyNg2EQlt6bqJL19kHwGfbHBoes5Pn2CS40vns43R0EvFcE5dtpUqvloI8A/r/BSXx24snke83A
wDCUTXC/UMMPBRCVKELsPdyTdneQDDSHk8ckEJ2aekmAk3XgYGqsaQfJKefwD1XrT6h18rga8JRo
1EwGQ41wlYQzOT9iWJhJSvpEzAGiYuRhmBfY7w2X8ZxLOZv+9/GY+SaB5zdrC8hn8bSGrYSXQ7vV
wW+ADvk4tdcSjvX2QO18Dhr5SbeZeI4lMqv1GvYeVvuhOSQ9jjS6N+NypGy4clhYsYAx6Hi/yaqi
tLG+01AlyikoYp04XN1wy0MTN4cOVYDsSA2DZ0KR7D2W/XXB2BC0K5QyEQvNHSah3KKBR0aAPGKK
viQyyRUjup7lUy6jjgvQhYRMhMpNUiYJ/Ts7x23ePYhwKovKk2XWDkW90XOZIQN+dIPcSfYPZpxY
l80VAAQnAs0X3D5AHbG82EqwjJ1RbD3PTm+VM/NTRIvZGLkXFfwrsxVoRXwtFXO6stmoJNlS1Jqy
yqMEt9oZqx/QnOxoxuxMhNbb60bFV322OiNgIZKcSEAff9zlI3yTuAajDYTydDvTbCHhTe+zBTPk
Pd12Q23at29fPc8kbO7L5POa1om4EckVwZtPoFjlDAsc+RaaqBa0aT0ht45D37jFinSoL90rZQrw
81eSRzT75WvcC8zUIA2wzx3X4la6Tk4z8zv/ahhYvZW7f1JtlbC/U+fAzn7fvw57XauEKQ3bDfgV
YW4DLr3ziDXphaGZFyssnFoor3jvZJw8XQYM2BfuP1DF6Mna6te1pYSfGcGRo4EUIlzgXC29CSuM
3Vm1tIksfVGKJQ7lxs3tj/rsHBSI+l88fD2U4QNXMu4kG0/HP4Uk9/Cy/CuNZMyN57OOLT+z7kwN
tZkSntZUIQG8kdnYg9z58NTVdx70AcKtFEtU375vHqSkdbmJ914vUcJsk8ftdu+x1iZnkh34iCwD
fax2vxmNEKcdKSd5PNPTuMv6kYWyhlTMZTnZz1/SELJh+/TVJIdkss+4A6PPlDaRT6Jw86shlE1+
+FvaubcNd0/J/KEcxGkLoR6h1Jn/2zx1iEUagmfXqmen7XvFdIqYaUGRzmyQPmY7Rkg5L+aFYPdn
IuVzWfglCuLRbcqki0SyuS/L0wgEQB2T8Tl8MW4HS+qFOKbS6U3Vnbn7E9hWLn0QmHrqP3FfojMV
TleNnsNsDFZL8J+07nD78IquVLorDNDiY208prCPDPY8MYbLViZLFEQNOnNjssLG7yuz1t6wgfrm
9oXDoY5MN1PIoNecfvKCG1G5kZjxaZm7E5VbUEd9tk+YLcPOSkQI9oBQlIfDG0cDoFaw6J24N37B
P1Vv+/x7fzuakRSbJnX634Nv8OWIbGJ8hMpa5yqbk+g7IHsAfAPjhO6kVBi11TCI5OGYMKeH3u7v
oODGRh0B+IzsQhDt3l98iQRn4b6b/ggi13yjM34vDxIGrOpOiTuJLU0U7AnfFs7+RWAOOgu3i+oM
/wDPUgJArvob+I4BumVW7R0RKUQtUyTsRE4sWlgyocypKHIxJgCUgLfhhi3Cyw8cHPyTpX2fFp/v
HsksjJ4aEuYC6f6tTM2RhqdxaiS0sBIIk82eIREVIlqB7CblQCMkQSdOmYLDTrzNFBP2qthoc2CU
FqIfm0NNUIszki6e0J8TqmEQntGD9NdNBZPHs9NDWc9vQmH8J30yyALtuPMjuXeSCCnWxiueUJRn
CdpQKoU+2/t5QsA8BsYnC4fimJ6JMnTeglDd458WT0EQgSV8EKri2HSmSLf132yc4/pTp3xO1PwZ
bAHs94SJhdk4HUAMAC78QJBX1v73jk9k8iKC3aSLF9py00ec0K5O8nCdDBrGC1G6QhJgwq04Dz2H
owEwXxIbaR46z+iiue0vNdx+rcx6I6C01/a6BlarDdz/eP5VFBt+dtDdTlAQt6RtEVeCzZmIr8V5
REgaqkrS53FiolBMTk5C0DVuEDLHKdIAWkkKsVdtxOAzQAgxMjIiC7oMfQyWi4Ho4zfcRFYVGMOT
TyC9zbuY9BFykfV8XmlJP6kj+YVeKjZ9ffwIUCKNUWxMTM7zVh+ThT5DX6n7N/L4Ckyh5iz3a4sp
OFg7eOZp47+J58JCYv/I0IkKh5fu3uO3j3iCwK8OHpMqD/UZN9MrqcQl8SSRu+e8f9VIPDhqJIlC
FzacVQfbQeYWfEsIZ+XehkphK9NBwAEbBHu02RjdVQQZOS/NZJGTD6AbfoDBQTdpT4LX3TO2D7SH
wYv0EuBQZhSIbV4jPmbTGxHbIBnHn0TGBe+ZLF9H7fQ1kWnvxJPt2kDMyJNOeE3kCgK5/RAr8IDy
Ib7nEdwAE4E/f1gmwGAQuUAO1iwsGNUu+Hu4VZhzghOVLZxkCiHW/8lJ364Ma8Xcv6tXJoECLOZU
9c2w/tKj2wJ5F0HCebif1r8XGiaue2IdsMFnJJDkEygGkWUb3g6+/BtPxKpPgcsi2XfoNKwDKYIE
awJYQYX2PPa0/Q9T/FrwCwa1oYZ4/pCc4ZCcwVJAhAkqKeMbxP44ZNtgh2af7rjNegDUgURb5ckA
LPZDaQSA4JeXeepW6ALNL6wGLpe6OBFwLTIKsD9XyfS5folNAGQb0vKy7bn3KbcN3ncpQ6SNaX0A
QTouaVWYoDzOF+fZc6j8Gt+1iRWgS8GEFlBEhfUI5JHySx4oV7aa2kZAN/tdbruLeqyuus41HtBu
iPieBzPOjm+o0URb2Q2e5EiiLHxTbIlt7hOcX9Z9Ca4dAGHd5sy1d+meR7D4MVyq+ExxhNKwIFAV
bdwB5f+4D4HmnbZ9dHEcsz5hDEhvfenMJj7CpmuYG6w0rdf12Wlr77RiEkN/RLntKj+aS7FBqWlA
mptheejs4Wz3HTmmTdAE5yNjDSHl7jCBIiUInsgLeLj8jQpFDLcQhUWFq1cPK0xd7nvCaQAa8GVM
5dnXZtqMhgwfEXX2NhvxmweaOxqr8DR/HOGGvVRUEOEeIFOdlIEaKls17Ng9/L8aXC/DS+n1sCGt
qfFLYTzQQWAuXBxU+0IhiTWZlLCKXI6DNPAXwld86LPPOo2wHpEhRsb5bgFpwjWCAffjAMPF11Fx
kDbxbP+l/ZItt5JmSfMptc82mIxLq+r119K0Ts40ed8PAJxnhIwkOofK9/qbTOIzzbGkVsjKIBEO
Yp26jt/w6D2CmCS+DXHbdEP/cTymwDomM1RNwIqzf1uD/fnMoXOpdGpvSNF/o/nQSTpWqdre3jUk
Dpe53nAvOneVIMHsvGELNc+omsJJ3wSBsx4o/sYLpXNFQoIcOPeMdeeQuXdGg/gURP1clIUk81Dj
l4tsJvcA9202LsIrW9RmRcwWi7WswFiQCFuQeCxWYwLxAc8lbEInk15cKuKm1Lzb5PSjs/YZm9uC
zXqfwUOq/usbppqkOtFxmBHKBT0S1y6siLvbgZkCqH4X7myByoMYDVFWgBo8vkSxTlQaKnQJxsf8
uupvV8xgkWg0CWvgS2LsOavi9qKZG2D3YX/37yvC+X4RexX4qvIQsUOOMO5td78rfLKYDkm1otwY
1r991HsRq/JdAKfFTvBrMdQcMJLyvgQzoD3nCvExsVkJwVNWfBshfldnP/8SGUpf8kAZAZGyMcmC
XIvQ9Lapoor60cPUu+kkp0U5vJNGRvsOkRiBWpLGE92GgzkDDjwZ71OSckEsVMSHvBCoehGun11R
ZiAUTAvgjZGDCYYqUIfYs/8lBVNguuHiLpBHAIbqASRcfSkb+/FhpJNmsUHwX3F0BCVJ3W4Me7oU
AA9A6kPSkxZAvbJ8BPXyNn+MhMYAXQPy6C2BAv9H0nltqaotYfiJHENBAW/JQUQR443DiBgRzE+/
vup1epwd1u62FSZzVv31h5mIZtU1u20siCJgLanqct2tN/JKfGZxRMjtLZUaMdxycPKGEWZSgEl6
LKaXWMhyQQSuACsTLEOgSPYoE0IEGQCWwaFqbaMFW71gQFxgVOScJ9xQuUw8nLTuFV1t5RtbthF0
goekkTacrgPErTAURLT0sNt0rGAxjAYwKGnGnyA5kzcYJN2o8TCzb9mD9WRXHPQftstsiTvz6Nsn
WKQBXY5Cj9DzmtRFqCVnjqal+VqpFhaYFAQoMloKNIEvmgbL+NnHE2GQ5ug5us9DbKqbFwslUDj6
4oLIPZvrtpIqUCucCi/xQfuJ1wOzUqPfyORSSDhKx3QzOTswoIG3j7z++B/UUSxXAyZcsMBQ6smg
Y7FGPcUFYzQx2E1hzDk9bwDcnjLCIavaflMDINnj6s4UK55siQcl+ZA4nlm8Fg2AQKYQYIJFzHeJ
XYdgOqFiIyZCcHT29luErwESDnERkpvGwpZvvAEYiQOaxBa+/QfTX6zWRE/C4JQPmLunpBzjc8ZY
G6IcTyGUmEzfPhk7g85hJ3zHrQRADWowwlFI1MKWZ54P0yRTSYKVFHriUvH21VVRrHLLDQ8/2t6S
ybX0SmyUrKSjV6woC4whlTNUac1rJJf+jxZHGKyd0XLBTMU9TRoj2VlO+zsAFD4HcmxPlJheST7R
ImaSCTyJS4OgsB2/SuDtYGadPjId7pBP7Qqs0BQVt0x9ADVl1nSDn0OjhipvrbpxAAZ6sF103IwF
Hdh5fHWh6N6YeknYhmCTV/s1gmeTioZP/DDKEXAtehWsFZhGsS9CgPrZ+P92UUJChEXA3eQxwpdh
gqsSdFwa4WBWO5c9hxlkQSWEc0MTIxJAeLUq26uURS37lTTYqD4QHImVCeD9y76LzjJukevblrAL
+aIoPnA7IRIf2Awl/GstcDr2BwKmws4fd6GD/IGl6RprXTSEs+GbLaw9LWy8Y2ElIS1OlVQaS4Sh
T2SCsC3nwtRnZwORTtazmRSAN5bMxKbosbBa7EGo/mLu2WbI/Zo34Z0ODG8taJybBgyS2FUhcWHv
BFmcT8HTx39k1nWyKjhV7ASg87lZ71RkIcoKJ0TaYsjhhwE6C9DmryOWjCfe7mFgDPXBoX/KblkX
SGDSNdCrtYHqJu3IQLx1pyG5MgejfXjCZ2wQjNuwR85K3GMwpLnY/frF88RkzBPQtJ2owyeJAnAH
nD87dsalm5rvRaLAU/Y2Q9yzwX7G0JOwMSUQi8X25OPvfZpvq+Uc/Y71zZDrAcQSlQU4NBdYh1E4
/V0XxLQkbEFzx+KHXYgNkFeORxdbX5V/OYZNl9Q8w/0v+APniO7JzR5jeEOspHManTCv2XGYL04K
zZIAtNoUwAODoNyVBC8M2rAPN2AOADhGAM4AP+XasE/WtBNv4C8NSLblfNX7wKG9X1pYXjcUK56O
B8XKqybL5DHR3BfGv8SMYl9UrH/4434JIB/QdvrF7Bhh6745rwy2/l7Vf2efPsI6AJhVMTCSB6mM
2uazzzOMfIGFAZDdfsFU77Bqb6iDvuBWHCjYxN8Ks0tXlzxdpm5q/AhflioO/e+eAcPU+drtmbYx
2KpWXH1aCTyIr07LufbzAXECUFyiD6iegrwgOPofS0nEyp+ijJjPCmLUivbd7uIMNL/17pU/2IDV
nry0rglGbKBfwyAgXJWC/dma2528ENyDIJnXxSM+hKPR3VV6CrvBn9lQn9OAL1gVLofC2wYhF72k
4bY5L110cCMR4BFXzhLZf31x08CxnFYLbok9GpN864xEerhMSau/+4/53e+QuC73vkEXliclG4a4
Nu+BQP3PxzqGRHvC89mf8ZH3muvCPXG+8pb9xztA5kc/ilU72+wB1q9QvCItxb86wjt8BCX7gcLy
G43EienrE9oxLuPrO6DWCav4MmqvlfWSkUTFAJIahXeJOQGy0DXW7/gc3H0wOX7Bmy8coX1xNHqM
Nf/uno4YMB3YkfCChx22e3hahARDzhKcMS04btZKEl4Jjp2TFHticdNvBvmNxw4S+Jw+s/Zf+LX1
P/Ml1D4uAjG0/CrU5zxaNXpCUuXc81Bbw1zkKS1j3jHtuBaJ3VSOhrEb7F+kveCAcCHA9+7W25ut
0NlA/kEre3PxZYdpCF8BT0LHL4+br0ncMtk2z3Xu7jttTkrj4NYwuszudnuEelBijfjFE+Lq+WE4
f+I2DYER8Yp3CVq4BZjqUMHz+ei/7bedI7zFDomAF1BIUVfZrVDbMNd4owbhLJuJ5zWLiohNwGLJ
ir30GlDD9zdfTvyO/PY+SyQcOfBYgZl7c955pzQPY4Sk0MX2BpdSrPYvG0k26ISIjbthnbw8XrUO
+u0ehhCdsCqs2wuNrja7DJ4vk/3rRupCDb8+YsE8b3YF1WcLe+upAe/0kAPMCyJfdPdWArksn27r
5UDwah2jhjpibZUku/eauIURVPDxVvds7hTZvIMKyLwwwyBYY4UXMMBzjUPY+OyPzosR0ltN0mdK
6/mz93utCfBUWpaBUfTLC/dwtXhcoqXsTcfFUFGx0No3kGrafGdYwZQnhcbiavZ6vTPBhpiQ5nbP
IY62L/bx5CJ3BREq7PHSML+qzboC1pb47MYcFIaueEwAa/hIEU6Pm374+5k8M0oEykb0L1RUw8Qs
DU2sD8eyH5FDCTABZnHeil8KFgAAGlhUUhrg9thx31b0IUsANGTcsH1BOmLtTQEQq+RJIMEzf1TO
DoaCuqnWDq3ErRUWE7qGH6IhbKtkVu3ChBUiBfZ52YJ9v7KxegiCE1XD2V6vOfBWcqIbFI9Qz71i
fyX7HJb/rzkB4syn0QWM7DfvbBHpnmNZJnSlROtw4bsfu3Pz3vhwj64n+WDPaHvHBBxuzPQ3Urp2
o+Acuuq95s0G5Gm5Rc3jIkzEp90mr0TyxsVALk9yl7g/bsNf9u3Duy7YFU7OHiofYbWUheWi4CEk
FxPU9Iod0XeNfne/1wfb4c2P3tb5Brc68s/jYdQK7E8ddrBYWlA+C88/Wi6iDzQA885lIq40ixrR
bYouZtZKZnibNy3UpG5W015kcWxLnZHb3JlZjGL1aCfrxWwGLjTDD3AZ4z4EPUr0ZF+6U4ubcVyS
bQoNaSjOLSfTPqI2iyNyB5RoNJwcehOyTRdxK3NpVHHjm/MpHLFxwmE7PvUXtZnJ3dBUGv6AaTWh
pfyuOCrWFMUvd6Z5MR0ZRHEmyEzbxTGTVnKDIxSTMPw/DW92mmDv7rYnUMVN3AIr16is7YO90sK8
hirGpVFkDQS7Sg0KD2rBCTiEAaTAArzkcP2h6ZPaazar5cIx77aBGoT4jsTVpd+hUqFqBfgHMGLC
m6aHdUrDtMaCAK6mBcBGlYWSbsl6nonXh5AB06UdZEbougFsESJ1lmEG2pViWhqTtoBODNfNPblx
oCQ7T5bnM3VNWCJp4OZEb+yuPnOmS28A7RE+SRMOJIzaXdCh0IW2voiz2goaGEi6ATbrz0mckDco
RkuQF/vUySB8k8uK56JRDj+09hBEwThwCl0krivo02JRgWKaTECI5m2Qrg5nbIlbjUozWAXuuhBf
EQ1ROBP935rh9uLSTzDgZJGIN10cw/cJgqDRT40tcZ58u7hoRk0x/DiQeIgQBfB3H4MYx/CGIHcE
uLYKKyDENM3Ypl3qTxNGG1cUXtKiXnUFexN3purCG1uXAxeql7AhYGwhQoG6BYsFcW17Im4tcof4
s4e/I8TKGoB/L/0GIBPioR2tdvpZg1NNxXpuafOrpFFDuyKGHmLWhO8dte6t8xcEilDVxPkRnRSn
tiQTzmLIlwusUVIGwahKJmypwBdZdnBJG9MCIpKYMszKrrwG0w2HBp/3Iq2SSIlqR7u7zE94f8Rj
cMNYW2rl5J3I+AYzdy2U5Qqk0+YyxzEPcP1fyMl8QOa8yQLEdrnj4RL+3JoPDZ2HyxfgzmN53mE6
KIJBM9h4aTHupKAfXPzkgXuqvC58mx3KAE6ft4nnm8v8htaL5zZ2M/G5432mGWmS+V7wGSY0Qw0/
Z+T/iIXeaZbdxrBJ/CwVDg7zwkEgRlyEKUIb5XN4SZkIhEEYNfybNOUN1RaiEZCz2WPD08PVkCsV
BICQDnf2ztUJeQ+6bO0z8JYlxTNkBbiwaFgldQ/HA5UG+ZLSbmdLW1gUghG9nTZTmtlMHwFuaYhX
8eN+cDwG0AWA5v7cP80Ha7ANHAUHdPRp2fGNUswc/kYMF344gN4cYds2kO+2Ga4533BGYrIq1zJJ
eEiRxtzYi+6+zRplr1xw02XzksKA5SCFjs+DHcWMrxJZcBkMsRzIFxQkuYkp796eHQnfJB5HhiVQ
wPlQbFlMSFSTfVRSO/ZHb/IeThCWUFAz1gNcLNLFi0rBvCnyDOH8NOWewE8gA2rgBhm78ru0GBbx
rJYDuXyS02pwEWf0snTB4F6HDZSic/LzuT3r14X+9YOes+gvOcc8oXy+hBGkRpkyLpA58a6FSHjy
kEAQ11EDxvLrYcqkBvNwujZUHX/oLDCMm2XiDPS8ee3afRdWUUYvDbQn7ZzdpRBCH3D+LG2I0z/T
NdTHw8PShxPK5/8SF3uCyMvpjGT2QH/MweRABGPghtpp6UmXWPM88SbpgM/uR7VOOg/Me/8RMeCC
myJcQh6LBIwF/VALai30li32SWwvbPYfMMo3/Fv6ZKg6oJiCRmrYKZgPhmBnh4yBG65KOkP5b6w1
KpeRqYaZm9r/oc5mH6eCjoi4fJxsldKPEtV+7L4tCaonNPNkhRBqrDN95DIlsQlqDeRxSnyirNoE
LpHsMqJSUi2LOzu0HowDm/A0bJXGBqksyfT6Lrc6PC2qfezA2HHKNLcofH3KyD2zLEp53EVZxbMY
KsWpj3kgtcbogz1B9jY1ZBhT6jFaSV5qfIxoXH8kWukQwRh5gZ8x5lLRGM73l2RPGbGn1dmMxDXm
cndGWMbYoQCT/DG6wmNIZavyRhnL0MUo7H/Wbws2y9MYACpRFAyJZPpOSaD5zbdgSvs333IGz3a6
W8oXhlLEBz3XAloxtcueudmtaauvf+kG7JURAQLQjKS1qtyIc6MJZ/DHTXfdasROXz5MMRVOilT4
KUAcUNrA94IkJhRIADAUyRKNuh8V9nOqByVHx5/BuBjyMYkh/B1zQ5kRyGMpovvgQJmPASG6f/aT
1zRl113E/BhOsewEb0SkFzDYe8gBXAXrJKnH67XODswoNZjNDjfAanuCw7br1l72d34GmGJjeQ0Z
o4nsc7ZQ7cVCdWdCn+ZAgx3Nds72iZ8kBUh28Q/wv0FbNtfBYsHRNjv37gJlmyo4Lg8nJ8EnEopT
o1824e/6AbsgW7lO04xX6gO3a4wH/1Cei/NCRcAUhYg7xnWpNic/Orlg5AyfSUg9kG4picSEFd9U
+/Gz0x2F0hIX1ZN3bGH9zQGKWxtnG3sTGtsIio8YGMA/B5jzlD/9OWPtI9XWg9pP34qtLnZ56AG4
0xSlXHwCZoaS7QWDHAgNJNFy2cXPwURAPuXLmXhfI+KQ5dIxGaaLJa08ih+bCqgcyUT4NmFvn3T9
M2ADQWJ71h+tMkncijfjP7f33L7nnvjb/WVykCDlk9kGlmIdbjjn3SxtcKRwFErpoEONqOzZBxdP
qS8q38ySheRLy0/Zk0YvAjsU30H4x9w0mTlT0EAyoSJLdEwauMvcabHUl1Tgd2Nwh3jjHgZioNfi
iGLWD34tfmPLkLHkjD8r2VsnrA3AL17ApXrjQF3MYubqmDMC8v25ijCTEO6BtCrgvz8rbk7A6sIY
UE1GR4suWB9zVzDTgDgaXgtbYuwXQQ1ZunUYDfVgSJFa4E+CszlOsSxu1KsZ63NBMvcWPGe43Uq2
GWNzYnI/2QLKfYmLJTeQ7GJM7oDExUkMjQ6bO+uNGl/312yb3VmDozYrWclUXcRYMAgvex/ezw0q
1kJntIaHJ/M0zP5sbXAtoTXCX/nZqAw+T7cqvQLW/aYbq6inTdJRfylMJZiOl7FUNicqtvZVpm87
3jJlzd8ip5zjX1PBZZkbh4QgZ5chnytLumJz+5gSl5hmZ47LlGDV3h3Swh/aNl81e/3+b/+2TRhN
Z9PQggFqkK0R7NTUI0mWaSOxM1Tp7TYlUpLnUngE1MZL20s6fhYYIl2GHEhQ2uLeZ2aFhxhLFuR3
Q5Fem4En1BzYonwb9XvUySJKKkJQzKIv6gKI74HL85YFzLYT5UO21ZXybYdqkQoKGrGVsUnFCp/J
DTBk47TkHe2QkD/cTSrxAxRiXSYBF3Ow7PSWverpNgl1YRrVJLidS/sgKteCY8jEtC8bxzNeGxOg
4RTJ+axI4bnAMwqOA3hyTvZZs/4/LWhHF092NKjKUnWn2AePsoC8XR/p663fNtgu4bfwzSmUunoz
zT3uVZTSrUjlx+YBIs4eHMNW/iMSy7HfdY43KKxo8RjdUqjDBrzD/HGUc//98+qzU2P5dekjiHnc
feMT5Mfw0o7UfALrlygNdqNWJFxdBSJr/cyWwCnwRIP5Wfh0J6HhETOaHlgX9B7jl9c4OUusKRGg
4hoGBvUh07eyaggdgENw9zUcdu+O4reji4sDjb1s9d9Y5BFKeVU8jE5unKlud/9lDqIAZJzAy0qM
+MaFO36PyNF9teLP1bujyDoQVgxRbdBdbcpox95auGl5HnLTGd9pnC8/r1FhwNQca7nrkvpAO0yX
814VP9H/P8IfuCoZPdCrc7+cU7Yy0JeCtojKwevhVAdvoVzs7i159Zg4F06FMSh0cNxUlyyy9ddZ
lqh96j5DjMZUjXgm4SQO0jxuDpSgRShOb9cAjvG0j7d7AIExtUles8l5lt89mT3hrwc97UDh9iVa
JyQ2herJGm79M2jy0cEMBDyU9t8bwc0SSttr3hrplcMMD4vgr0vlrpMb8XMXVVD3a5GcdfN+obC8
dW3/IpEY9lFUGtuuVBZ5VhZO50cPe2Ma0KHpwo+FJQ38gtFQY9Zxn7inzdtquIT/cuCTfVf1lfEt
Q+IbzIi9IcOfrwV3Dqeepzn5WgibsH1220NjKF63HeQJhX3XXMgWPLJBpkY8Rq0vpuUcpTRRj5Z5
rJwzZcymAaRHFjH4AtIgTp7L2f8WVoNNjQ2MWnk2ex1EZd6hN2BnA/VzqSggC3NStCgPBIOgbULQ
J7OKidjqigvo4W3SpNKg4GHGdgU/G0WAzOA7QomJIYBBR6MKeM0476hV2Ej/Agis48NhDykm7L9U
YyWHVJtAjmOmhfiKGivxF1X2hHLJzs6EegJgoZts/SjQXFfbtTD6nKypOpocze79Y7nkpaGa3CL8
Ig+bdBwVJ4hO5XdbXIXJUck5a8Te8pgVZ7+Ew5XMtGEHOhSJLU4Xmegdis/E1/9kkc+l9WHg47RG
jKOonAeAFMZkoc/oB7KMcFtOkpq9mL2gDQG5C4lXJBR/u5mdYV1lZc9xmmHb1pynDMtOmhUkHyZi
txT4kRbkOQ4+azFIKsziZWfP3dFVoGLmaDtuHo17J0WeAXN73QDd4AbFvw3dFrdhibpkFkOu7DAT
E/ukRZfHwC7n667ZblCOHdBvKpxN8Bhe4Cmsi5wn7DkExcBYMlgjAtIxF7RQ3rZslA6T3L/1QX0w
P3AJIZMKhfP87SzAN4R1HxqvALKKl1GMYWWGYwdVixY292jdiotNfvyTRuz9cRR2+xj7i7tZ0MHJ
conzFNjQjuN331249xWnrLSfMKreobiNt9x4fcJHLNNRD5oZ5GwuqdCXqdGYfNe4yAQPAuUhx0EL
f2OFq7GbAy1EKIma5bihszghr7ilwd8QGkpz90xbPThZ5pvBNYySZoDjFVcpaePfhdzRblErURV/
kXLgdClHhdsSjaCKvKs1FZmFeqDsRKuo8yooB6mFwiYY6YjlSrEH7soFtpObgbkng06XCwOqtSgl
IYWXMEu4tDwDPDuDTnqyPtBnOGYeeO9gVXGxtC1TOSX4lZSbnZOp9YqGjKKaKicb8oWaHOGN+jOZ
UEGV2QzqBkT5JyRpyFsXhO9Lgd1PN3O6MQp7UB39EmxCAtHm5447/YRT71tBUNooDNhYQ4efrROJ
/J21HgiHdBlxGm+WnX6zuZZLbJya/NESXtTymW067F9waeZtFyq1Yzmo+FI+3hpvOfA+qQGKcHeC
UK3Zmza+UYxYHrSz/Tb3lNvkQshZvSb6/pq2xWSNyVfzAYJfbI+smyqe4zdwgKPrqm237E439dX9
tsz32ytJ39xxwNq9154jkI9ZRim7yZ8+jH4PHRbqonecdWHTUx5eUJxw1JrK29yBELXM5lhAvpm2
mLkcxQSUf5EawaO6WYQaWEgBega6j/DNpPg+6fcbV5K7X5MjtjXy68AAzaSCfU3oQeDVtkMKc2vV
+tgWYLrPJGsIWOdjQNqfl6suUUtm++vOK+f78D5nWyOpg4ntqY2rG71CTn2BzZ4hwCV1W0zViQ4h
R/BgMCrCbglrAXIXzxk1sDY8sk/rPD9qyTBm+F5/EC8b5n7v77sBDJLax4VL+QYHVuMIZszmuwf/
7fJwPygE7AoiqQy/P/axkgobIzIestxfsC8GEL8AnxwKQwr7FjPdn7fgbPGx3jjZBfxJEBRKhvAS
kWh8RJVnH8Z/mV9/W17FkyRcY3KcyHe3cE8qHdp5SmzsPIUs2U7xF99CxfS7W8hQ0aRq2SqWdonC
ev2zNWcfNiDBsC9aN4OsSY/KvJsj0kXk+8Sji5O08ZST7ojBOv907oGrlzO1fEO3bIBVmHdhUjRb
487jZm7vr4Mo85fQPK1OsIXbybcBoFOVv9P158Szf9bBY+/Y40NxwWTEdq8vceerzcVPMQV1b5nU
bTg5d8HrNjWP20umW95ltjtPG2B1xiBAl8jCPQiDSu0lqrvgAxAW9Tev6FSwXbn/S0zduTb4mWFl
DTEYdsSvr4XYryXvFDmI2qW20WiCWQW8noDhCF9Lfdi9+kaw5DJZO2H3pFj3eHD4PsKAF4GoKMew
DWmZry3vVnaT81MckN0syIfpDkGslOEnoarV1m3B/ny0DUyo8fzU5jhaQEIMRMmKMpC+9klJgU3w
E1JEIOIT4CiLJ/2EAO5qf7Zta/njqD9neQq5guO5aT0UORclolOSGm7o3ye05YjpceKTp59aD4h1
194CsyJRMLUV2OGH0tAVy2O9FrRMjVrssK9BHnVh8HBwKpNvH4ggBlyQSQCV0YGt2m6g44WV0kfa
y4vif3rhpIvZbp5ey7zo8pgPEe/Jtmxea68BsdNef3/wgOT9CgKQp9ICJghi/2S76a4NDWGwq3iL
tPhSm5l/EqVex2MnGwTLhtz+oMSBaq6jkgS11tlmSkZCQ5B96lhAGvOx7qZcRea+tqf2GbIvPFLr
yzUb+ny309FM/r3hA0WsGQyebzPgNeDEOEmGnBcE4TFIMlA9M918YBY0xp7HRpxu0EqZh9XVRJtW
q5K5rs3m5jQPBu8BOlaKCKsDiM5Uz6G0Z1uasq2dMA7n6jjBrpwGclFR+QHM38KER/lAua8+Kaav
QHXAIhy5vYULb5GTC10pJ2geZiB7FWi7amdvuKk0XYx9OIWeDTN9rOmxKr/TtMhikY/Pgso5o4Kf
Lz+W3FduIqhmVZJTgQnuwQxaOldlOciwIhTBc+A15/xVRTPLEgSfFiZWbiaGRyWMa3q2HEAY5BO8
fDBgEKDrKDMmCXWEXCkmhszXvOVW7tWd0MCOh/k0n14O9SaQKpLlJrZzdvnALP2LmD+7WDy1PLNo
0NM18NYSewmn+YJTlJM0+LHL2j4gYzr0L/4D5mShucrPUgy7e/CO2DFdFno9rPL1uTHWy6RWQ3oR
Qk++o1szMUh8LeIaMsXVKSFcHpzcP3+j7sG+p3+c0NpEHdZFOSrVQs0cWy//ctDB9YsJGxTPEPRX
kNtlOfhVcXvfMrD2AbmhTrsoEMbD9m3X6GJU8141leHijpVtFfw+U53NGIBjov2CFzLRi9OGJtHS
BOF90V5Dxc9+9kKAdO4sWnt5yKSW5In+EvaCnAb3RPMriM2lxSI4p6cqWu74oxCKGXblFEvU0zRO
OAI1B4KHMYOMn05jJO8670MXFHwfMBmOGDkOHDYztlBZElxkfDYHTBWYvbHUoBFw3rDlMjJK3CxZ
w9DElAZ3XBW7NRspMAjbEBoxCvwFToN3jxeRPYuQptvu4+8q6MMx6kAqL3EGE6cwBVHsI3gFbgzp
O83T+JCRwJdgWNH4ukyo1NLXYGBgio16DkL4bXgl0uAvWoBAAiwgjYkrr5OUJfUahFtJM6j7hf9e
PQK3C83KCPGQEpotfxPFx9fB5lWCPozQCLuzLoVpxejwvhL6WhnECsaf3Ljw7b2ogqnnhLl3GGC+
5rwvNpskRoQQ9cGM8JMV2ynsO0NO5K9zGDxImoKMxgi+V/VO/Tc+YxIpofId/HMqhHix7X86ixdY
ibI/9blnnDH1RFJISOdFZlMGZ9TzOG2QNRuWPbB9rIzE2U08+j+u0HzREyGJkLnHwWvQuZDRStK1
sB9l1EPuDoGAxjDG+Atavfp3teCPsQialo2xxxoMCd2Fs24gP5QNVyyTfww7L1DRqDK94+AwgNC3
x/HMOmK12X/0xGDj0cOtUzJxJ8DRMsUknU7vDWdMWpgIuEKszEq7gd5AwMvKxCE4of+lZJlNvkNQ
t8j+7l3OmNmhR54zfYa47d/5a3uosMHNQHM0m7WpC3NWJjDQrnn48YyO3Q5bYsqmzcyCHjMrIgmM
+U7Ej194z48Z1dTvbmsL5k9xs1/ltl3sK+QpneBo0WpLyINNogQvm2Ney7yjDbMZU1HDKmkW9ZbN
ABtgmK+IaUF83dZcsP++SW9opNIlDer4RdyDCBc446mldbS3FzldiAZ6RJ34Cpnjam56kOIbk7Zq
n/fNltnThy2v11kU1m+Ye4xPjZ7u7K4w5SUvBGDwYaqVZXax6mf3Q5xBIcopcKDuDV53tAyEdYzR
dG3aEMT1BP/YmJ0FqqV5x0q7BMqNJ6RiQhCIu2ZMjmKACp0ghfZqIYGCM9k65LNIBFVjFLNge/hf
2hxFu4xne/YN4QbEshLwPMASE3sGQoAWLKKKHp4WxEesLqxUhlr089vhYffa2PIkPFHdrhhYzma2
v7/A0NIiSubtFtdS97kXsRUGL4MnwpCFTudvn7POxo2bKzBUUPP2nvMqdr/EHC0DCiJ2fsoN9+k+
e83eynGgKDCW1mBoVlD+EvxFhwcXIuIyedtHcthhAANcUjZ9xzgoPZkat9Csk6bAWFN+CqOK044j
k36ugTj2R9QCH7DVNDEsUKB9YiBbDarRqWMz8n2sy5dbjEUS3w4otWBg0tQf18qRQ29X7O6Y7wl2
gkE1NesRgJctksvXctcMA/6waOa+Fvk7JiOSJg0uBxhjcCYnLStzZ7btP9dDO4KDcMN1Em9YhWw2
xhZwUzB5V6MTqZR4fDscfT30CHTbMUd1CbLK0MGB9zq+gyW8yODkk4r/OE4RbBFFX5WIOybX33ET
UY/oj6XOoZPxgr/kKOAqJAHneXNCfnB7ggsCnuQFMxukSYap7MrR8jTAiQWeHegXmycWddDDpZ0B
haVyYStmXCl1pRxD8pq88fSQFMNr0m6bHaSlGRVt16KixasYHBOaleAWbwsWxwIf3YyNxkq4HLTu
gOYEnvrDYsQADEIAwAagFKMcmbqchsXQjaFHTOHBwwwQ+i5bCQv3iv+aDEEy4NqQSw+ZARkI1RWV
C207HijAE9R+lPYvrlhWcDF5Y5/1ffzctdbU4wonwWHL/BKmNN04DL9DLIXuZGGTF9Ax2SBtZge0
MxxyzKG4wMxO5dRDrGQdEx5MdV3hBcU8kwoNtwpmYyRrqb6yu9rrhXxknR+WGXc0WzDDRl2CmIYT
xFOn+hS7i3x44hi87fJhDdC/4BGvYzVaS8zVe8L+PxB1DiPlYYcdFZQSL/yQyLPNL2fDP6NkhDqA
+5xKCUA81zNtkm70ZubcYHKyDH9sSV5rVhJOi6NqeED3+JmBxw/fUeEyGVeDIbRJTpkvZhlM09hl
c3e71YaM0toUZuh2vghrMlptZuO7NreffFo5+vFGFvnW+r0Tp43mh9UPBIeoxW0QFURTwbUnJiVq
0H0HCdMT0El3LXemYaHWx25CMpEKnvAbrogS1OMSguQNSmcHZu8Nek9bmvF5HRh+f47VoPdGTNwr
/Q89YJovXlExNubaYDcwvY5nch3T1Oz9LN372kxQanfwcNqbLweAZUDhPfYh0XUq/u08KQKgBfe2
UeNf/24XwaUHGbZ3XXURbpoN7+t2vDkDZqh5iAHql0X9NBAq4SlAMoEtWIBJA07dLzZ65l1f+8D+
iC+U1bY72M9gV8GH1p3jtL1lPHGGhiEDQ+xDgzaEY0r/DhUQ9gH1FbmX+CJIuXtcs+lPi502bw8M
28j4aaxt6OLoBh9rjgP0eHHDua6RefSq6IYL25R6eazGFQwAeJSLLuNZGEYY3XScEohyf9yr8XHa
HLXxUfiixhlBJzYH/LLojtUQfCnN+k0/P5vtHY/Cl3MsXMCR8efmA6l98ZTNTRQjywFCML8Dy/4i
OQ3XEUWXTFU0vu527+HoHlxKBYDDevfuvPqkDcsPUIdqAluBwX32Gb7C3iWr+geEfQSTXvs3rJ0Q
aNFKeZ/hd5D3AMzdxs7oAZ1wSurWdd8tcaL8un+vkme61wovICatIaznmZEYkEnV/Zmi23oQtKKY
rcJ6DiTgr/Su469/SdpI3GDJ3pMODe2wcCUDRJ+faWOlfEaPSkmkIdhQ5zBM44Lfuy7sCpOGqHj8
Bb/IXAVrAqjYL0ji3tvWQ3IKEBrajf2zh09C8MFORLcwScE7CkckviTEtRM+WYXyAzT4/W/vs385
6EWcOwuIiU27ax77WEdi9h/f7Q3eAw4KTFIfe/P+qrIgPECYR9nkq9acH5j05uNPnFs4KPDxcbP1
dNYfdjxxHjT5atMr0ZBgB2VCjbmwaS4yOcC/Djvr0WXr45J2sNIQzxPxbHBAHzBx+sIMzqkmEtyV
0/v0jWfiYZGP6qk+PyDgN/p1RCIrQ+cutn0n5AfxYwjPFIYGcFE1VHq457n3oGnf3WZ29PMNlst8
b+3zP9PpYFei0c8PzBA6x7J/MFc4fFzNT8jRwRLP4chKSBZ7Rumq4ssD1HICgjkw6hLjJXCqscZa
bialPxi0QvE5QX+5+sF7b9M0d2M9bps3VIe1nfcquEW1UwTduDvG/6BgLsGnxdDCv/qfYf6El6bZ
ClEpRtBmgLTtKL4glmLrOQc+PR6s0m8Gj1CP7+B8QyZaRQAmd7BZfXn2cYA/c+s+1/joUNDDr//0
NWJkuoG4wIRjUuucNjrO5Og8xgcquAHpQ8HRu+MlKPV3pDMNzld6clop4ZL99x02CBUjVo/knK6d
J2VcMBdg0dJKWMX84LesuveBDN1vDOca+vaBmKBILvCRxcEXfF6FG1iOC1jq4BLxYawPkB3Z36lE
H7fwtWlhxfUj29frCRbJCSNeLWLamYO82DpCT9Yr3hR4yCSNxcMpUL3CU7jYEkNc9w5p67+TRmN4
SGVQLBxuUpAL4oHH/TlLqRt/rLJjbrQEi44FgCoXsn8srPrhlH118ujjYAY/fXdwKglR/triG6IB
UZ5NZaOG74M9b7Gs8Uu/uAUEXB5PG6tOysSjuIGKUgo66xo62QOnDlIXur1WcIQ56LUYaGBat7Qq
9zGvXAr8JbN5cGoE3upW3zYgWcDjPnuwii5E7uzahatEiLqjk1tBGEKZwHGtMNbkOEXMg1IRU0s4
NVFpG2MNGNYYRrOuP7wskRmMnOm0dN7AlASQUYpeOzyELdglyAm7t3A5/6xVHyCIZxjhuTimwBrE
jYBHDo4MCg1mWOwFXgN0muPfz482a42XujHtZDRn6YtO/MFdXMWptj2HdOJfdiB33X433e0GPeI5
gMCxMaKGwU8PZRe0N4iithyckiMHsPLq7c7rMvoTiH5SOdx+YTd+UrA8PUQneItzipqEWHlzAk3Y
qN2aN6EkS792i+DKytqfFFMMWhoiE9LZRld3UqIg+4cPpxufer+QQ3QoHrhfVwyM+ty8t33uI+dR
3BamR/J/GNkICxAF8RSxz4iQrolcpJg/NPOUNYZNV850JWmP7siA5aQ0eCRx0nHEdEz+zoyLdETm
9wgZI4y1PPk3Sd09wMjBJ/kPAQXWRZeO+x4oU4Gh1wWLbCoN8FLSFQORT/JfbEFOhcpKCCC1IMp6
Oh4pOaV4E5QQI8KjrWNzJUN+Xlv8xCQOlWoOkecYmtNyLrU2Nj/YsXBH8Rta+j9PniEMxUN0DGi/
aXZgevGpRHp8mz3d60SMb3gOWiGqpmBFv2EL5f8YKtEZM4qzzyDBwVVzq/MN6Hps3TsFIoRi3O2w
mwXfjTg5ya8RQ6wDMpnP36//YKOP7PyCIU4HGYacMXnWHR5JBmjPlma+/UfTWS2prm1h+ImoIgbk
Ni64w00KaSBoDEJ4+vONtevUsl4tSDLnmEN+2f0WL++D65dhl6HYBhTD57SFbFLH+7kFNKFOALKA
KFX4D2ghQOY5LH2g/TimmfTQYWK6NLEc0Ga4WGHUjdQL3mJQqC5RO1DjvO18Jnq/iDRX75fjd3gJ
eElu3TeRjG75X/6U6ErnSDQ3iGDxXRikdaPfshh+l/KK5OsK36WxLHSvFdWh6jxETSZqsGpvO01f
viMbkkfMVRhP4rxWhhFEPL4oa0p+ie/ba6wQZDD08OpQPq/BeanDghUHmBJ6O5wlmF5YKfhg/Pec
pzjJNYwqxCP+jGTuk1QA9/JhB4zQpjUvsSz79wXPhGIhZqdCzO3ZJSSICpol03LkNySgv/bAB4fi
IVbjlsadJWirsQ7F5u729gXpYsd7je/ibFeiiRKJqlh7/Xbg0VWWTzaL1pU9mwRQFOLJbDZ7eZXt
ulf5ft4wkbdj9X3oaC2XlcmcBjuffoqRAhWSDI+kxMlIBac5EpUlCxxQEYU5dEM09kR0Ct9eEYjG
R5SxMaK4sCsj1NjQBqATOUI1GpDKTPrH5Bxxd4h9GFlcMk8RCOpAqG+5GrhovlDFwN8Gsg3PQLk/
GI0zalxIIit7VJjUHZD8jJAcMjfEEi729h+IQIoiZGBpyklv13tAsNWCG12EEjUKsRN5bRHCYhQx
oVyCUU2l80SFEeHYldh0aTHfR/n0HJUDynKMWhENR9KOTyCNRwcbojVbWQyRf1RaKDf4YuPKmBVb
sseWsb9/m8iVUII34xRGhCLu0OFSSXGc+NJ9M1EBkg4a8iKhoO0R+16+TmL3fu/XiA5U0E9SJl4I
fNPV5dvgNgjgR37NQcIhxyf6oGjq/deXljDMnWEA+d8LEua4dM9eJPVSp3PyUuPIL24F6BKiDj9u
AwZzH/iBIvnAH3qYqEnmDJqgoPOtD3Ihkb0ThqJERkn8PhzZZO/tTa9/4MqTFnyi3PnYKQlh4Uoy
+nY4fciqSbJYQjwEJxJSCJgxkJH9pj+UrtQ5tTtJ04348UJVR9T2hJO16UHLbHvJ6IPBoTyOHGEr
AjrVlOpJItETnTba69YCdWoC2BUiofARJfyzB1FlYwq6LpZwqMjbGzTF3o6cM60F6n7kyUwzYI6W
HqZ1zqHD6+a0Iushh/2n/8fUbQUQjReDY5VThy1on2RW8Nmob13ZJ9dYzB4riF4SM98kKl9+6ADb
/z/hxB93XeQPxc2e44IGiRBIZB8An+NUPaxQe51O6YMAcJfyGjKwFLIyPN3SpaB3LaNkaeXLTpOi
TEBb6FQTiCFgNQ4ZEWpCFsDg2amxAqEAFoiPV341kOqhBb9fzAmFrQc9EbrVzQHTJVpFQyZx7jtk
CgqkSiOCIerC+cmvf9cWFIwFjwwmva1x4MpZILpqCqKIP3JfBXExuWlyegqAT75DrhVfZR3AgLXU
GeMpc1bTh8XcCep4IuYfQ/rEmEi3ZikffT1x0pXurbTraSwwQ6A9zfLjbT9c2m8q3eweCHEkie2r
KEnSV/oFoFo4T1msXA/5I1KKPY4lJbqQT3DPxuNx7Y3l09xCSTpFAGTjJwjtRFLClQ7iZSTsE0Ta
Gl6/Rg3XPhgcYpJqipjfK0xGsgwZEdBdne/p0GMoi/GQYJ0s7SCN7naE50skolHtSAcmDDt+Ip/r
jr50NwTbiso1JtvoTJ3w8xLsurxT6QEJqoXZIftSEM8sF0QqsVwCy3idYYZEQU6D6OdDYV0LqkKu
tY7WqawvNkq/tdVo3dJR4PNvZvWy235+BpvWIVJ3XRCy2ZVyAu1k/zftUabxCBGFYURNilhMwU4q
WbFfLoxspPxfZ4PNwf2Ue1k76vpzklJjfB22vRRZSLTv2UWdw6b2+v3erF4/yK7Jwf9lC5X7XMru
RKIcGUR5lVTzIWtgtBrzgggV9gG9ZclWAEsRDuSF01aR+JH0Kdvnl5XOJhSpXIkuIvYjsjKiqCf/
l9Zej3bhw+fz7AvqBU6a/w4fykkODAkv9E1kB6uAnUQABD/SVRXIOWIMLyuSu3+rRR7aRJW35XY2
IlWDBA6hDsdD/oiNYvrv3qguqKOdzt8p2G7madDeBKmuoE8h0ybBbwlFEPNgsRtQWbTETY4U9Bs4
LkRBoDUUbpY5BQUioHZ+SJA/OceKSPgynSIHZM3LTFoemb4BbWaxXlb+TWEEq30fNyCfvv0kOjMq
FEHVbN7Qlfo5nVOBIXzPb5kL44zvtIzw+Gd7r1zGhV/nvdPhiSHXhIYkY5LrWCyF///AIq3y88Qa
Wf5kfSTuAC5nAM6pyplRXTougjLLFDDSCUizzCDWjFKCjMLp5unBDGzGzTEzPjR+PhbA1ygfZfZM
Ic2BSi6+5/Z/gebl2dR9VPhuRixHDKNA0TTiX+U0HPKZjAwQ8vTzj6xudUWfghwPfjXsBG7IWIRQ
rjaSXS4pkHMkltlBQDcWUAMwFKbACAUghyEqF70pxMcGzqwYxRtg2c2+OMHzY8EVn9Va9ADgl5I1
DfLVl2HP6qW4Do/RHmr/ZDboXFqiQPAbHwtHI2pJy9XhyWsLUR4dZd0fULvuHLwHtlkttF8YSIaU
r4FJ4gKmV0L6l74aWUuY7UH9IlcS0OYftKZQzuKXyIdTRvHf1vBPKiWgN6K1a4g/OsnSIxKpZZAJ
K8lNnl42k6PjX10RCXHKJE0anbdAECwJfSLHCwruiCYRjXlG2GREdCz83phAAnqElIfveA9CygYO
Hgh1NJRRogKCMsd8QEYYZ4tG/ZXMhyk53d8MHAg/tTBWeECQHX2BoZP82JhN2CFep/4IvaAnQwmA
6rqkT2wXrEIYmrKwmFkChuQkgnBG27dxZYg57EXqsrXGKBAZEEPQmSx2u3ojNZF6+E/BcqGph4Se
tWRCN4tsd5UElbWqPdeU5tKj33df4aacG9wG1CTc/EJ1QpeNA2si4kzmCM2f5WBtD9PMShO+UM+b
WRa9Nr0AbLGXYO31D128SuJv7WYEpdnb8HEjhFZ9dpbxgIpeWjvuA96ZVwAH4T1UDHq70iXX4Mew
ONZbusncbjln6YZFemJ9qFae7m93BW3n3aPr9jHK/tJZs7/NCrxp/9qrYvHGn4bNDC6MApQ2jWIv
EKiM1NVtFjTxXVJ12oJQygDN0oT0ROZDuFGEk6WsSep/pFrOom03kDICij6lQovJGns2Bd36oZY+
KQeYrrTEZu3otwaEm+7waDhg7wDkysvoeh6Kg7qFgyr6cvnpQpsxCy/jZKId3tSATOreS5yNcIpR
dyCB1eWPDO/0AmM3B2bQXYNIbxfE24tjDDlf8JuhqU/X+pSs9dRS1ylXhTEybaDlBY1HQHCmuMSY
WDzQ7KPT+5vq89/wB/Zeh9SaSKP5NjAQX68on88Rg8W3k2LWZO4NioXW6hciBAg9LewCvaMtmkwK
NuQBECx98ECfKKPbSQQCO+A5QeT4ZtjdmGPpfkE5an0gM71iujFs1wekMEgRTyzBzrxVRNry/Xej
bYxxulenzZm2zUV3KKhSko3Gwk1CyBkNMlAOM1pQDTOgXmhm3om0BfCAlofhAVzNR/z12sxfwZkD
be4n5JGIrjH74rKs0/iFuTEBZkBPpIifHGtn9Irm6hiw43kAO6eK35hZ4TP/p6wg+3BwbS8t+7vS
NwW+eLWlIvgHcWBcXh39iPZqgGPRGn+YtneusPxDQclF2uelBTrxLcP+ZVhnLjw2bOG6TH2Q8fv6
+vSh2EZt34CeUzAid7J5A0f6ugCNe1vILozCP+vzsjiUUd7Yqo9lBW8WH7aS7ViAcivd8xKxB7Ay
MyN34Oe0qDRxihbLDbHpyPHeGpan9tAYK2Hyx2LlCbQ5dJ8+HECeIT994KEAO6TwOOH/geBLX0MI
CMb4DfbJZ5xHRKrBuf9FKL2cgpJ5LNHzNEagA5fZxcXqA0jHDrB3QZMJQE0/YRAICRQNB3h8/hfZ
1WT6onYSYyBMhtH/zMIfu3aW7rp9baTd7S/kM9HyYvKZhOYU0xIa0p0rJWTnmJlOB2dB6HP0HHOf
7tYd4tmUu8S96YUKUo30j25+AXsRd8HDfc79Be4+aYSW2BqllAk9u6P4Btq0jMxpaYr7MTo6IeDW
CgYMMOzB5R3hqzRlsFnLIPa7mtZd9LAA24FYYdQLcGm0/3ZczWn+2NN/U2So7/G4N1M121xvETGF
vjKLETu11SkXFesyjGJus1lvf7GSGP2qGBc3/8HAHCJNzyb2an2tz9QaGHsKmuGDH8Gkw4wJT9ZD
HaG42T+Dzd2Vu6KPlH+9wKst7m0o7ZnEuPcY17Rh0We5pyQkKLaSyoIEyewr5WlBYISmhvaW4pje
jWTlFilTYFcHHaPXagObjYGgObsSEzi4xuXuuzq7FQZpb7SeGtf08g7wr9uSr6pRhl3Kc3ybQr5m
kn9zGOUYcQKLgsfTZkoIG60GVY8KJhGFtkImShD8lsc4lkPOw6tTgxgacCkZoRtxd53uOiigYKnG
QqpMq7zY75N5MD0mEQ0O5Gw18jnAc2hpg+RU7Qu2hVqM9Migw3ZjUYhYJW1X1Lo5zfrq7jVhEpyM
QVAALOuE9xVTswUz+6FxVPFRouvDOX+xTI1NZ5UUKwGvuj0tI20Ou/JXW6QaV+n53KMkd7G63xY+
crA+J9GVoeOxZ9/XxLVqnQ5/pkQg4lCDWjayrQcCFjvvy2G3bc0yxhjv+LrIaQTTb+E1GjZJSXd+
2yfUhhBouA2jr2m9ezRWhcvR+yuBwx1+8xQe5M/60KDgXax1hIIubsLhzfOrXuUruFu8HbMOXleP
86rc/zaEzJ82/eQOysEZSdNJgaBCYOyBuuf9tLwa6GXld8+ugcIeWT5dVxypMxhpSFMA+yXT/vsN
jGWHMMpQicn4+gkANQMsYlfIsB+ff2+MXSyVffDXRPWJO9VV7QRvFTxjdigeG7SlUaTBLRGAYWZj
DXm9OGSpOgpOu9uXkaeLocqC6b9GfMsBPwHp5HbC2vrMmi1g+ZKZ+LJgfZVLnV63d47hEqAPabBX
oKzue2eEzH+lU/G7Ctq7Doku5QjZKgJsaNNwlALqxCyViSAB6AF7d1I8bJDN9e5zLMAEM8+E53rk
Sy9CVhkjoivafZxvBbEMbA5Ke+gGGU4HxhGcFE6zEBN0zCLKyX2DJ8QKkKuot4t12MTcfxORV6Se
Pbyj3+yn4YlcLhsUV3juySfsnPLlkyKgniKM/M+fB9gfBzUgMMJEocJiQ9iBJIB5SRe9DzBDwFTg
LlJHgK5EnAZDAlYYWr7QTGD2WgYDpRVs7QxpbVvDOPDYo+f0py9KFBHn+khl9HgCcYafAhNQWinL
BtExiunSMy4ut5yV1vzsdm53oWzfwlY+QWQFTb4OqtrpieIX99RRj2ISlfRhd1ZGN1qXhKsOXMnz
roeAEfvj4qP2yxp1z9N6ByijBmc5Qd7wO0dq6SairX8VQo3betCAFMvm7xyiuPK2hYW7EycNNv99
9IoA4fWWioqX0wf+HNv2aesbEM3qFSlOGJNuTTsscdqcxseazsT0u0pdJMYHbHL87Bye+nJoDz5H
rBhLUMN0vl5QfxRIk+dAX376ut1dkZ1HCJvOns71eIcGVDHqPCLqdnEEKFfm5Br/ppNeoFlwlKA8
LfMAkHLDsctLjnpsdobMNgZkJvKQ5+DZ/x7wOR5rOGhDgtl3kHODw6+72VgJGhgiuKQEChpaLbv8
S+P7ERReF4j6yOCNM3DjYgxId/BNXD77CGyC5xmcGSPVARF0wg0Agxdc3GfUG6rI+Z530JTuyEXj
gzwDYe3BcQPWZ3VBhOA0vG/xof0+UKZDhCIi9hnNfcnvmL4EV9QU9z2HMb8+4wuTt2BqQI/DDdJp
eyE5hW+jVYyrY0398i8ydHmI4Y8kJQeKiGJB4xubx16FQ4kr+4Lch46qWqJhTPFL5g04lpPr/PIb
FJxSWCkO0aXjX44q4tPsAjmAdQh+b5+csEORwaAaToTzYdjMl5FmI4iWAR/n5M/olzGJK+Docd4p
I+Lmu3Fu+sA8AtS0s+2NW1UG4Cuwi9TjO0ttS/P9saq8qt+FGWr2y+iDrSaWxxEH3tSc3XbtSbV+
Lb+xvjHdZ5yT/pEwkRj0Jp8+9wuOWEw5MTxPe/6FPh8aA+EZgdrDG8N7JSjie5zM21hUWSb4/aDa
g3QYEVkRMDiAAHWUaY644bjCKxZzhQCX36Be6icTgGhFwZ4P6VDQBv9hPyBKcK1hhconZxWBDQWi
GC4K2RS8Ho2mGlLNTjpQpkXwXJHjKHE3aAZpXG+vCO62uVtxZ/MVreIOB4F13bTWUp1lpFLAf7tB
CrkoA+O+4NhMNtCAfogpOPXY3D53zfqyfEFBdvWj6SJCQ2J1+7t2IoG2I260asOcwlhxP0/hclop
bYGUWsxKmfI/Jsbqg6wmBjs1T7yntTlIt5ylAOQwpMRUiXFj0i83WF4V+/PCxIqAwaF/PsiUquw/
QnP75VL1S6YzyPeBaUmcgiqiY8Mx4LUKQ6EbvLYUtdvb9sNRTwYtVkMXjMmdDqUtLU2LwGKCGE88
Ll6mofackCWBBgJq3wdaysJS6NVQrzalVX3sM6UEmtC9QGkP3wqqrgCv74H2jT9MWL4x+YwCjQoc
TzFpUF2ek+PSjXeelYv2ei3Va4BEhqTRyeCDlpMgsFAXqY7ZWIhaFiePSjgjOfo4QGMRsAbs2bbv
oMAQrhJ1y+0PSQMT5Ncbwz+CC1VlxBIVOPd2NP2D5Q7fHTs0oP7pAN3gVHRWRjm34TN/HsWbdctG
127bfwL6ZGq6L8HhN1ZmseGAhH2TWcZxx0fX4ONsn0cOegIRA0DU+RCDCghJgiJM2ZbIWoyhvvKa
6dOuP3N9MVKX3GSwEV16RaTI0bvsI5ae/9AQNjGdP5yXHOqd7QOSICcokkxrpMNOtG/itdEN2Otb
78YKsNIpRwkd1/ZgREAFgzlAFYXbsH9CMdk/pgAmR0RFhJ+tcoq1VbA3QI6/6UDn9haM8vYaAhJF
a6KegjcB/ooBM9wwTJcEhy/kVTgJXAiTcp+BjvDn9nfeq66E9QN0WHuHWgLZqW1iUPF0ewBINDtT
ecWcZviqh6RY15CULab+1DgeGnsNFRQtgri3WKL8UIWoZXHAxmDLTNYV6LP1ALRl/IajRKqyJLD8
RkLmB5eK5ATgYhL35XuHxlUejYw9uEj4DDHiOrQCRGKrOak+CDtkr+gZXkmyxo9dd83aFAIlt8F5
DEE1o+v5QFgA1Mk/3wpCJUIpI3KDHoYsFgsPbu6X3tYV+Ad9rCfnAi+En4LjvuxyTK+fSBLISuNZ
ZOIAdcQUyF/ntOX2MOqDJsxulYuUBtsBsqGSphEA4RgteWpQ+VhjlEuBUVehvvyagUcXhbG299gN
eC7MHwA+B70tkhrLbv9qYw7KAlDCxkecpTiwUt4iPAXOfSRaC0wP5vQC9J7ToLBPf6nDDMtcYbEh
VBwi14tmF2reKMhtZICk3B1x5Ds8V8QkKJzi7wRPZyFtNaXl4HGjWMmSXC7NY9XtGu4F3JbqM4mi
grLv9FrYaOzVbz6oMvhV5u4nPu2IGBDokWvf1QYaC/kOCL2IZ6/jbum3u8Is7c50aHvNqGgDtMkG
nQQpj/tlCnWu8LRu8HbT3FYbpKIxOe8MLshVkoN1mQc8zR1CsrWTn1T6Wag9GEdmudNOgrzjFYzu
ktXD7dCX9+Onbx62OLVDt3BahOXnP/mIF/1KynRIGO9ogj05P4IEF8xeiq5wj4kpA0s7Rk5vS2cb
9JWyn++3nkSfxIhp/Rh8/OzTJnpLyOEmORp7CIWOpXNrC3GELIZwAEPLBqnqwZMerEXih6oUcbF/
eFj8vbhldIgbO/b2QFlBQwuYnr2Q9uw1qTG7qYPC7h4vdh86CMr2P6Dx5HRQr4F0PlhNBIa8seB0
/XhB2y0pwb4ItxIPLwTHdX0L6EN/gNR5g2Ite2OAYpewWjlitnMjAPXMYESXnioben+7R7zKZMHR
LSBZD4zrb5Uv5s1Cww4MYqniCvhanOC2X5gOlyNpxxe9Q8i053ik3qw92WB7QId+uEVfaC3bC5U0
krYYnYv8D7c3epxXpObEfO0JPr8Kt19yQXvEsFTIeeJcM9/zznObtSsrh2VmEsk+s5HoFV9KtIQf
wy1V09a0CLL5Dpd6zVHmaHw4zprFkLjHJZeEGgqLbfRlWoic2ZkIFhJGvweRCAKGRIojXVAaZjlM
uvsGrCsHLROJYpN27Tb1hSZsbg4ZzjWQ1fDXsA1yiGmayR3gsYkxnwNlvrAfgQXvZNB1nfPawAbT
OWm7nahrvUrewmvZRf8BtPN1Ljvh+0/eGJ0zDhvInB52KpPEjbUQ2FJnAosdxTYBCnBtLojTSYsk
ZT/J8chWowE9BCaqe8y05bhLyv7tFiXZof6AM9A//zzvV3Tlg0ncTONJilzlgMkCvX+hYgzICcn4
YgorRLxnyJ0yhjgdj5kTExxHoHBEsWZgzPj73zgVshBFvLgSoK/lbUm0WU3r4kDtvUarzxkgVnIu
7AF27BR/5ctV5k/P2CPH8AHIg6gWXaOwJtRU330CFf/4IWeGjIlGV/73j3eOwyD0agK4ETcsode2
SwpAOMdFYXYf5V8bBwMT6gZnf9dN/yB3A9wtphxppuHe7/2PAeemTobQd7gn1Him0GSJwnC6WMEh
qXGMryflPeQi9sgoH0Lt4TnGsKSXnMJQYKaCsB/uaYywBhfz3C5GRY9OCcGQrK+WnMkYdsvx5X0k
VZv2NjiJrmA7/qLWvn13YYtrski7BHxtNb8t/L/27KBNAEuFCWHPqqlMgAIRaIGJatvr3qCPZjCg
u+8fa51BKhK+zs30C5kfm9EubXt8sOmvIGl7SB9ABkYeQNa0o6OjFYIkwStW+Cyk3gj9H5ERyf3P
0z4iP4R8AD7WiIPnHLi0U1Ok27n1r9MD6y5RoNhSWH91yiyPC05bBzADguErMtfN9orJO6jvC7Hr
cqCA/R5J8LoeJWzKWLFZ/W79L6c5GyMrnS29M2IWQE2DqllvDwY6BkAvHGxortMx0Fw0BMI1sugE
ZFHl9ucZ/mtA0G8xHbNtMpFAN2jQ2wARwigQL02WTr2Yc1BdIAdaF5qPdmv6dy3tJPUfbRwiOLqg
IwgbAUAzqJJf8MDa6sYxl3ktgznkd34/arhFtpdbDn9Y2MKkPge9UxoAq6cLh2SWaosIglicsO/B
r5jAclxK573MgXIbtDwzTk7SzEMj57WgwQgAYfZABYAhpTizeeT6FHKv6BEYuIPKPPqH7S055G2b
jURrcfphhdDWcPn6sBjT9aBdQkm07USQJiBb89K4e9Y6jicC14qPylgyVDYpSjkhMj+dYwvWxchD
lBKsw9QsAR0moEAR7wjp2zCALSelP0JI01zJOJTKuUSHgYR6jL0copVwQzA9c7O5TEn2xWy/duJA
cFHi34REVDq8jLP+ugNV6tt4lIE/Lzv7jgg6MpnfSYCU5HCOVkfWx72LL8j3cJOLPh89w1rxyT3E
yeG1xC7j1Jr9k6oj7z/p/s9LdxXtcY+/6KhQ0UGcAXCHyqgq8wEOmzsK9+KkGg8Ch5FhDDHMA7+Q
c+VRDfI8hwEmumoBunYIj8h/EzvwYglRJGL8wzEliidJzx6RtnJXCQEDcno6yQIPgW2CLNwAhU8P
OUR+Ki5dx2vZomJCdiUCk9sRImfzaTjt2n/c8g4kh7+/cD4fIPMo2FDwEPT6SJU4pLm9JLpnJpL0
RgTZc4Bli64FHi8ZG2wNIoYZfWcEfIIJT3fyfbiaf1lqpJghXINQnyn+M6geDPZJpqFHY2TbnQLR
IiCiZ6oz9IY3JFxvGTF+xHbmkrN6mYXjt2n99eYmuu341gGPvpzM3aMGCcAj0NBjWW6B/z9nInYh
HfK9FhczAUpkM/FK5WQmk6Hh9yT9R+iQSPXrUQG/BFplq380r2jn0wQUnKWnW74fkh3CVWMcz6Nm
XjlQ9vBj73DpkeVbSUVaTi5geo80R6khgVrYqIA5MctVXAdE+8w5xUtwLBbMnvPEuu6nXHdAWbHn
pfafaBf8WIYeFQsrN0bpxiMPmlou9noYXorrzc2nMiv2gBfidNsFA5W7+l+xwdOApjo9NYotwtKZ
ziSDTRai0949IEU2C5krp4v71dbbHlCItvvQHfgdB50eJVWbh6LFBUSSxaDJkx0m0snF3asKlv7W
gwf/WH9sML/XHriMLrGQrg8qK4Hpfx/ODxhvUwLrQQm7nz7svmZY2cMvW5Q2dhsKlosvoSDTzUcA
WP04FUq9K6NqvFa9D+1wTsAjs2SGFlnzH956s8sZvVbDYQZMeAdkqpqo1Ns2okt2E5eg3raNNSsi
+zGml+poSNazOeEn4L7XeMl3eGnE6RD1DrXjXh/hX/qZXJ9BaneSAFgMAFuwwyQ/VpdQcTHIueqB
EkxTWpRg5g9fOwfRyhk537XagQ721ETSzFV7wc9NWlGxO48hT+RvroIGyHi5afp1aMIXAa6Wsw3t
Ftw7XxvcyuiRTfomWgq0GOxkXvHMCKO1N8+49FaYLjE9cuj4MLL7JHZbHwtVAKuemkYGycisBnXw
jo/ZZ96zl7nbGxS8TX17ta8CLpCzDq3nXT0xA0ZsCGaWpzNOGSRZoqm6pxB54d1ZhHiGUzlB4gGm
Jhne+SF+vWJMP6VwpNMskhRrbq5ljGlfGUC591zfhQa+bdXf2ZGCxANNDhucRW1dB2VcJcENzOqR
YWlr/opxG7p3glaPNs+HU/VFj/CN3m9OVfgB39KREqjnmwgsjABU/sN8Jhu9JqOeXxMOD7jWIH2D
dzugVFFhHJHmVnC7/g02EKIoGS3RVfvCDLNfsAgh7KHEXDnP6x7iy929V37OJO51+tEITandJbGk
BN1jcR36hvt6jlp394BmAcXHedn7QBpWdc8YdWFiq1ErXVyqqHnvLiGqWSl1cpIj3EKYy6wPzNcN
FBGwSIDZ0OrXg6//wzH85qG1b/c8DVTuS7wzgscyp30oQsdf51q5berneqerkcYoEER411Ehjz39
SuuLTyA3mqFULzTzSZrMUGsaMvOiFXOu9hw/5599Q+UIH0XQTYgs3rbGoQB6BREMS0gdsIF0xCkK
nyGwsNrk9p8xp7NbsxqAhflQvaJctxO3zTOV2I0AMrqu7hVChY9y3y77V2xMHieljM7lPj/pDaiW
l+q2SoWRRZAygwavev54rdx0KkLL/UlBAvSgQi3yNe+yt3t5at9eS9aciu8p5KlbVflX7e612xPF
RAKApULKohQ0ZBJ46N/hM9lWN++VhgYdNWUmX70242+VuQ/06l8IfKn5x+kVkPEu45JzoZscOotS
Qez8vCjeoZEcjEvX/baoPdShXveV8+HX/eJaRsf4AVUsBapWgpBrga9nIpP6RidUMKj4NLQtVKPq
G8+2xyPQCFZHxn364g7dL0s6unlr3WkvfhxNNdhx4+JBDqe4bNV+r7QmccVkGpGQD/3+d8B/unX0
JnG4zD/V5n45pBmEbvRu9SJ+5LM7NVaaoVqhDT/wJwu6Gy1m49NEHV0+QV0xOPkSKvEneXs1VDLr
do2w3cx1z8w5xmteLIpRJCDMNymvGGt0AN05H8o47HDoFEtKT2S1IeYjOa/1EQUTZb/QT22aulHZ
HyaM6uzeeiNWtBgpcyxOKS6qMUk5OjEd68KoOB/CblwaD0Bj+oJeMSZpDOTI8kmxyZ1ah86JNwKM
YW2gOEG0Jr2zcyTWG2buF9LkbWtKF1jSTxAyoAMAKuR+0kBieUqZg5cmLk19pZm+z5wc500v9TXO
ZBX3y2b/I91QQCUy+rloQUaCXH/95hO0qEkH/FucGYuBguv2awS6CdVMVfNPYHZg41+WzFkbBQU3
NejefqAc2+NbK9Th8cMBeITJBbkosF9qqBaEke80a8/z5+L3CAsj+r2JLUysEvtaDi9FXAD2Mh3+
/l1Wz5hF13q5tdQi767bZTRqq4D/Ou6ZHkdhrbr3072GMYPDGlMBT3v4uEaYdD2Swbu7/0XN+pe4
DxPcAPfzoFG1nbsL3cnBd15RM7bz+zSrdp/bKbVr2Dbl8KZ4t+cuAdahWz+swZ/B/RXUWF+jWhVU
YPS+UQ+vYzrMZs/rAgb3zSHVwM1GzKQ7bDEoTNIxc+m/x8vTwYMAEUs47N9w8xRXr0YtmykWD7BQ
DB9w1i0iY0FL5+oJ9pHhwCpkbJdcfXIZcisqPmX1glUl0odnDN6htDtQ5vWoddiKIBv9F2RoHz4C
UBUsJttkjkzG6XynzCK43wALFPuX2PCIoPlncQn5n5WJCDkVxJeXjf/xqgXF7WHCppswx12Zgzyb
aIRwoKj983izw41c6vMGFj2ArsWmf+tDo8m9VU+xxrlGlmlfCKWdwG/tYNBUMO/EzafgsXzU8HN0
sqM1oTQdbqkFQv/LrJDhMZgjgLrkJQ6kM7i/pN535wsSGWqCSTuW6nO6QdPga1j9e26vOhbZq+Ks
/hlKdh9/pLJj9u4UBfIX+w3NnGfclxccVXYAKBAHB05sG47ZP60toRv5K7FWXvHKanLIdogSD8Z+
fxySwfiyfDKWEux5lHtAG4Px10r/wOwe6FI6/TYaFtvNZXhvB/w4c2SaXbpX0SDFgT14EkO7ttJ2
D8Bp+32LKU3od2n804rdlhTGPXuzapjA9WAFtYGnr1TFSehSdu1xO6RyUplyQ5SwRa3NhXixhOem
RP2VNvD9LwiT3ADM/42nfyQoPkJofy8G6U88yceK/7M3QzTT+huguHXufHDbHo75KRoTGmI6a4ek
h4xC5e96gkFc6MTarLNAH/ewPF9Ql4A2SDSByE9tkxEJiTbqidk7UphYidIFpJfIdgtFLBnvZGet
YbmcwnvtLhhzCdabMoxTJR6JnjEVQwDmibUh9eX8QXQizRKCQIapkKXSM7fUOWcV+4UGxsuuVgpL
q+cJcfncski5stUX3UrIcjaTM4QQaDGg0EfROxZZhKtd4YFn2FrSN7V13fWfHQ5Y+9u1a4jbsz4L
62N49ydkocZrAR8nB4DBB4y0fyvC7DXOsV99FeuaUNF5zZPgyhLJw94sY0CpIyxB36011rtBZnhZ
JzaAymBrdvce6rJTRso1YJ1iQPDbXNMwve6BxJUAhLSx2o7/EL9Fdq7vWuhh05l1vGm3+jsI+eAO
mpS0mT4cA5vBuds/3/bXMibYpgPgDlRWzdXXzaUOyR4Cx4IB2I9dyjz2MTCBiTp5e939nD7IDZzR
YAOp65p4uV82qrmk7CNbBYMapo0PFqbB457q/kpJVdbu99dH8OZra1hcAlHBjsdG/QFxCA4NmdZy
KL2HLVdtWVxwAgQvsIBwU9BfnHwYbbvAPUyhQkAKgLxl/U53ZPKACYork+qZHHG92YpCk+kdqG4Q
1C/w3jefuwr6By8t7hyDv8sMJ9Wv4d8ZLsOruTttCP0Fd8z+ACbtcLEo0t6V1zt7b3p2aAULxOXy
9d7AIcCmAf6I+NxlTT18jjJwXZaJFw9lIUcelxsoLsWfTUWGrtX43AwLJVJ0aCAYX3p/6nh8peEJ
RN9qHySAwQWfPwM+OmVLLLPeEI0z63FcUMPQrOkIZRNw/ugaDG+HZl6GiXWZXoYUz6fOSNYGM4WG
zhiFxVkDoC5ywW38KCCAQAuhQTNnGip+uUw1EIa42uNPYR9uPT9BWQ2w7YsRIpopyFlb2nTq7b0B
gNl0bwacw9I8JcUGC42qkRgOnOoAQkPiMLjaPMFC35FtoUWa4uMMCdlLa6c3aEFDOfutGak9mtRi
DUBzaZoGRv8zv7H/qaq79NCkP1QyIntv38PnmHzry/hnp6BIigMDUEjlRnYP8fME3sq6cICBzocv
DNGx3wpukOliyMRzJo0c0ACL/6nbalfMpK42biEU9uFjIfU99fscnDCi+vZIDF8xn4jeVGx0Qe/B
OtfmoCOkAw70DG68K25sdFfwh2CGJl10JoZ0sxvFvxke4OKPzvhFYa72LEMqEnq9o/fgNkEUiw1y
o0Vyr2yQFr3Mu/Qinl8YUJ89iFSW9B9NuP3VMfSAl5UG3Rilt8uII/6zmr/O0Nqub6sb0wI9YjAR
tu7zntl/bcPHHydZCuse6nR3fB4dY2OsvZ2zYimDyn4Ta0eA5v8eiuDi89qDqIP0RmMjTEETg57J
DbRAs6W0S6IqVCGsjYVcgNIrMgKL4XVKRkX//vCg4IHg8wWx6F+xH8i4RXYzjwB4kKqfW+DPujqX
5w7M2+qsbl4JD8LTW4CMLx07Y/xp6fpC4UBS98ZbiOJoSYRD2MGZ9YXj6Ki4EhWUPY6GWALmlQYA
HtCgPedH8WxtoHtwfV1zwk88VKfXeLvbcWdQYE8uwEao8dH8t3twqoEyeZCy7jh09KbpzUuhHsN9
BR6V+FiyQb9qu5jkYUDWWOfZ7PsZcOWcz9VFq8kYg3my1OnzABqucsijz8x3fabtDCdlZvFmoslq
bo2LglGDiivqd8RE80IeSUaOFA431z29cvd/LJ3ZsqJKFoafyAgVFb3NZBIQBZxvDIct4AAqIuLT
95d1Ok70OdVVe+9SzGGtf/3Dwx5qjvNiatAamvlXOtUhMfjjxKi4dlYkcP0gYV+NYQ9CyDlkn2Cq
5MRDZzGgh+5htGOUD7cFecx4Ff6gcKsHA3362F1wk/EV2ITVxkPNZfdwAd5HfY4GDG2o7moX+9Ny
2v3t9ReVrzj7WN3S06FKXILeyOh2nRJgiK6d/of2gtk0coW7M1Sj5jJ4/8uZglXcuxmjJHobkN/6
BXjc8CHoLHfoHUA4fiPRe8ik5fe2sLx1OFsfSCW/2fflZDohZB1OHO5i3dEv2wKxtz4ecpEXU5XB
k2BeR8hs92N4aj+yZJ9MqD8cOBQb/RZUfvm2yMnAvue9T3euTkOtJzQy4J0DGy7/rWtgsKvEKGSC
3IPJejhppMIrqUbHgjtttXlS3dhYqh+2pIaqQE6TAo/FrWZsh575mWJCOfpn2NMW81efMuRvqAkO
5b/X6u8b2cdhTKrZeMMK9FEw6RPyGD+m78+oXH19gg4JOwRq0FVg4npqDoV/1BfMmORwroTwSlbH
g+dUvQzF+HDoKNfV6TjKFn+MHz9YJNt6EGGNM52r4g7LQ+8/4Vrrxj3wwD5T+lAXN5vkhCZuvbl2
6ch6IKK3tg0ch3Sv7ykLmOohVpdlXZodONQiGfv2w/n7eMLmGUDYxnYreq++wlbFWnG0fRVi+RDm
SvnjklbYhp00w7sczg0mhC0kMZuOi9B74LzM2byLk1qFGPXGsidqaXiGgjiiWvsh4uzBimMu3R7T
ogMV0H7zX/k77giSgNW3c79qxt/uqwyOOypT+lCVckD01oBAWOB0NZT+x5agOZhslfbAGG7v1GeM
MnZhFxhO4/eY2f2bn+UkivQkWPPb8NpRZ+pxxILYM7C8EDGKNqQiLodqN+K7OlZ6UkNE2Cu0u58X
4iJQLLJYmPTARB7aE0zRDtA4laCVn8iw9sFMubw6NMngFCxQGn15YUiE/McuMRdRdJxhAyQ1UWkv
vaujmDIJ9GvUE5f41IuG8nEkxXDJIl6mNtZMoZccSuc0QlJfWPfMitvsTOvyFz690RyEI6xldhOM
z73TIDBuPQoIcXmKUGkKQMjESaX8QMt4jK0tzmBvH4d2nnK3ocIteUTYRq95tIdG+fp9DZiHooI5
xu8zroK5cRdLclVkGDaHkKC4/yyb1muN9CUHU3AseKl6XbzKlEsi833SEtbrF3MNx5UByyJw71a4
XMOogQEPgqAJB+0mYym7ectFsN9UKPDepmnGHFzeKGZcvzy3xiDoRoAFv2/6RxsvA2aXMEoKdxzZ
M5NvN0eIvgdTc++40NDASkQvApIsDtjJP8g1BCSXlzB+besYorIMK+ekzc6JFV/MmFlsZ4YcilAj
XEe4smv51kT9AQKA1vmPy4Ic6O1j3uiikODuw06dBJe6nPW7wZMEQredjbt3D4pB7+Lcz7DFiIvc
eTA8uDqQPSdBD09I+Uui3raTbvvQ+dXJ8lLz4spMCY614B/BrRkJNfYYEUE33dLfHqj88NqHAepP
a82d4qCoiHjMmZ9D8JbWlDXfwZ+hmLI9WMp5FnV2U3QGNMksOeJbw0ayDll/ZEJRcXHHPNC+8E+X
cCO1bxQ3AaYRk1VYBsfbR8DcgOTUf8wvTCGtIdRz47ceJJO0WX0vC/2Ju3Ux5bMjWkL7MDPEOa1c
RBSgKMD6hft2frmT6mGGkI8wMvqVyLapjTkmWvSc/S5nGdNaM1Iyd6Y3v49hc3rp0aCmoKVywXn2
ZvSQL1pUNhSPyAoYMjMEyRipKQEWRLZ7nAKhwmW18tQoz7RneGvBOn/jIgYWH5JrZJOv2YKWpMKk
GLLSPqi0nkaZD15fTELu0V0LCzgXsInAfHoYAbwgJuoVBqp4l5qDXvh8ySd3z2BZNOOC8AjIdeMi
rCfKG9alcEKYjlL3D+f9vGAi9Pcezoez3gfLRFffUYmPUrJteh+nv0PoT+ZF2TPyZAOef1u3TDD2
f6gOyokIDKq2UyTXjUHFZde1SDjyqzdziJzDtjDUkEeP/h6OKTakM9XYACj1Oz1/BMwClawUz5yG
sU8/wFChGw/Q0kEzlas7YDCa4H8q5+t8X/sBrWFtbIbrnbjP9m5bxEnM3o/bxPsy40gk6RNM982A
ljIcMspgb22UeP1OzWzkDBmfy00aZSdzYLnUVbIZWef2qlo1O7ymIfvoEOSM8+tqpmaN272rUjed
mCJlJ7uJWBZOY3PE8Rb8x5EdqtG7MCsxgCprXLBIcMr/GN4hTMCYkW5NPC03UImgeWmhhuaNjvf6
Twb613iH7uDw2qokKgZcBO0c3A97eGcxAlo8QrDr8DvETScv7EXO+XUibvn6gX8o5I7qWuxeRg/b
FhPPi4KpTQM93grup32vEBuif1Vii99Bslcb99v2UqIQHsDlMkvaFwwK/y5XbjQ9vHdVjjBiA0w0
1MhKG3hgnFd3mOBkQv3C4C0x7NbStvuMqXdv46uHO2UdndEWsjtQ7kRK2xjN6UgzaneWXEvOp1Wo
W5zTjIzxZUUq5Z3zRc3JC7nXZsSwXd9gnMCN0Yy6YHz88x9zGIUvqnODAG4FWHBY/7jlJpTjSur2
L1eQCQSTU0LL7vQTaw4SNWtXZp5wCILDc8tYzpyn1ldEmd0e2+bGRfca53/Ob+ISKws/wkYWqsbt
tymE4QLiUMZpz9zdBVMz7aGvJnOXBpMsXFZuLb8T3jlgeC70aMNxlYlVZTXTm5cebtCuIVnQtiLU
dBhw4rAxMjJUgabuzJWJ8m4sbk+7pNWTna8/NOoW8jfzpzMybClHN1o5Gno4cadMJaIrTS2GUPiM
tZlHycK7j4zfrAaRMcL+xzxdP0vYeaUXNivlTsQG1IwYixKHcR52DrirBMq/BHb3W5xDZdTS/IuP
6s8/m3yd4gCIvH95m8HclmuqDO057n+tPJ++Ry6iEg0LW4Ye9JAqo2PSMwGrQXdAGkRUfBx2P047
is/LBYnStVzcTQQBN7LHOvxWJpSIVYP3+Z6r3AkC+uhCzW3mAALgHokxcLmkI+1CMFqrkI3ZF+4+
KiDnwFe94PS9Nfl92xrmSSU1FPiR6MwAeDtsqXRbP7nnuAxDiAzdyfK6pIY6t/HchSZwAoDfZhQq
bFCpXvQOKnm56nTN7hUZG0ImJLuk5fBS5O/lTr9zxNMmZqQdtcZUPjxFO6MBNQegZor5AYjv1fGo
IiOAJudlqPEUmIDDVMoEGrItfBPGw6et5pdhD8dUKixckYm/GixV76zYO8A/ynIC6rkiGRmlirGH
v8m9Txgv1xQz2wt/Dd4eAkLYgb/zYaGE8rYUVCr8xqSCbFRhnqmfX2j2tOExttuovfrH9aBa/COG
brfwDtl1yq3lL7Pt2du1xR/khPkB/kLuky6LQak1R/GKvv0w1Rg6kF5BlUPqxXi3GU/rAPtxeJ0/
MaVyhOYwvgNFyQgLcIzD3wz5c+Mzm1JxEZPJfmFvzcFHR4ARNOU/IzNbT0xO7ryzkqsEP4irOYXp
qFnMTbm51cjfhLLyVOynIpw+NiBFGKUq78cMLAUa5mJqjdaQshXmsc0371PxUwTwtgk6puqs9DSZ
9hbgWwZsp4YJunLJn/9WJG2iUXJaqJnMMsJdVTKQBfzMmSKYLzXzxEKb4rnQjRrtwRrSCH2r4h92
J0ydbutllwKjf8QEdaks4ZW6iz+kNKiC6Rt7eaM3gOK04w5GKUQoNBzha8BiUXcx7ERF8MB2mCxZ
1mMWUP58dQc90dtuu4qN9+qicUKU+SidmkkaIiUIJKhN6AUYjCGAYhqEckRNnwB7ArDS2RNbvgLm
moXzyJQ0Boupj9qC088HYhXpBH9sEIYEU7CAK1yMK7ygzGw/LOxy8JNRj1S56kKR3GaQ1pQgCNzi
zjLa2UyKoXAX9NM8g3+BRH2xu9u/xgIn2v8bljFsVrbNp/+/TA3Kq0phYGb2j4gFNZpoWdAbFtiU
/275oUjQcMCla6BI0SC+Z2yR3ABr/llsamO3m1GeX531unVV9gZEpI0px1WpTiXEcxvwEdx27sdK
scbO6IAVhqRglyLijvjHuoc67j3NopH3M7Sckm0wAi1BMVlx3ih+5Vfp21X2K46vMCEn745BW63H
S9hqXGGaSFb/PlY8HsZRHwOyw3cGV7xLKat+fwIzHQ3X/kF8TcPnsQutSW1TJguAdd44Mskts1x+
qVigkBnPp7AiTOeFtTbmWEePGsBr2mbdYHLwflL5j+YnNdf3cvhfbcHM8+mdKpW87I2gdjtM990Q
wyyjr3y40Q+OHuLc9hxvueYuo6T9WRfzQbLkOZsq8bGs1Lckzi46PxYxvI2bSamQu7fG+CUyxyHN
2gePTAZPAt2Hjjt4GDtvMXLzYMP9PqS1xXBtM+rYoL9wLIYVY6IBcxvVS8NSKXo0ye3jhsmIuSqo
Ri2/t94EbR9kjL+vbIuTYh1/cSiRL3RSoMjsNNEGHlLpI7vAiXcPM5umHNJTNzsFdWruc5OTGz1/
isuZPQDcNfJJEbuXkeEGVGC0SbdGrCA2rfB8E9jHnmaVtcFbAOer3HRdng4diOfBBL35y9IdmGGc
hs6SWe9FxvgS1IbEaDA8fSmy3pw9wKoXLD1h5U/ii9f4AeOjxnEXcAkF7njqCi9TM4B0QFKntgBO
Uv6IuRypRO9L2Jqdd7pA/vCk1Mu/NrJrL5+cE+PUo1XBa0Se4tbMIbc6Xy9/G++CSKwvOkeU6RA0
aJLtWjYdFzTnIYBtsp6yo8gttLHOiXDZfFIzlhClMxqf6XTohVFYGayS4YVuFJ14YeY9IzmgSzvQ
0SFZLVcYj0PUAHq3dwEY8msCEBfSUvfBkJ8oTpQn5PlqnHnO1kk/nU6UsfgXprB7FqlDR6CUnhgD
BGZbSN7f3eLt1LwGDXyLHwwr6eqwtmGJV64Tfv/wZacllzSkC6C7KNjHLQMlisr3xoEbAJmmzBgE
tKMh9pbK4YkwHOk65/6YUmDxWDxkF9yzygUYabFJ5B65Nk1z8LRiPqllp23R/J/Di4ndkXzvA/e7
DSrc3WL8kK4SDxOAO47uPwiiIjnC4+ETVFBhZwIGk0abzvK9f+3Tn1mlRiDNtx1n4D8/I07F0At0
1y2sBU4lNMfL5g71nla0WI5iePktJ7VPt4nD42I94+BgVgofv65CNmb8mIQwXEd9WTEVnqe2rs36
xg6oEvE0nacXDijnOKiN6uu3r+t2Y7yymaY0vxS9HRdsYTRwdpMnYxYBx2R7m4GqUazeo/S0nWYe
ZsuLO7bZ3PSv+KBR+my5X8hUgHPQu5EKxMkFrSe8jN8WStVdKTzoL6K3mz2vDk0vElFBp067TJot
HwdiqX8Kc9r95XA7QDmXmCrxja9aArIDUYHOcy8idilFx/93i04gtH+URQpaCMAaRSFqTUFxlI1T
bbcXAHHP4FU6NNHE7lEevd0WWFOw/Yy7cJA5dNfrKexuTkHmafRU5KtK0jpbUF4Uz4YkCqye9TEm
GMhfXtBddwNx6DDFJnuTW5y7VJmNfPhJBzJqcDFYqZH5XKNZkgiWZAozCJoeKXKYP/G6b1R+clvR
A+UmZCs63a42R9nLq4KDBX1UN+AcTygs6TJyLAIBJgSGT0BRV/wqYZC/DHAbVw4rGUCpYFnXMSvl
XAt6aw0tAo0J4w00WuPIGkNupbiY3Mae3hHA2q1pd0h6u4Zs6D6F796y7oJ3cGX4TQcy/IdM4Gxg
bTMKRYggoqOI/Dey/6av+OsxJMQmiCYAZhyVHuwXqN/1oq7A8c0KBqHZWT3/GODd7YYe6s6Y49+4
Caa0OYatDKCIfYVkOoY/xcOxmTsfL+qr35oT0XodGD2Vi474DKhqLBIUcfO7iukXBT1WB6myGr9A
VQSSHk8pO7S1AWTTuEstfuM6QybFjfqcMh3FiTm5Xh3t2BnaQN2EkCROl+rbu/cp7iowyqf5N4dr
vxv/dTFBqf3hnBAco/0hPMVBky6KXB6HJzxKyCaIojsMd5Yzmk2uNriQ0MQVJEe3B4+sRnvqnF8T
gqSMDKrkiq45It5bEyevU8tQr8a9xgDV72O+wq3ZYh0aB1bCJ25/qe7RAR9qNtYgNztK6/ahPDLS
GaNBypRKXd4ThZmy8N+odfGfMJEY1NHjAEvg5iUtK1WJ60QGYdGTwLS2ors9/oNeQQZiGz5qBOsN
VMS25oeDRXXS8k9cv8r/CKiNXepwBHOZndULP32hoht4KY6jK20lHd8cUiraHnVacE3yCMjeBpc9
DaJ+X55OveDUaGO4FnTM0w+sPcWKf22gX5dU0PUV74kftR7eBtjkw+C9SxgrqstuNkfILpD7ee3Z
BC5LLecREs4vfQT/UlRwin8cjNIxUYSdDU9TqTM4rrjAe9xxKnrrBN5ZhypMY2JMpzjKz0fW4evz
MqCggEh+D+O7+6BC+JdCh3qub1CjOEPEFZPU5Jfw5IwT1nVi0c1V2qWaE53fUBhROjlazzjHVCk4
u8AChlQat522uBsJaco49zYcXxQA0Bs/Oc1eSctP96h6JTYE1kVPlfDncf9w/t9MV9ujfhVu0TLi
B6o68AappDeDfHyzeR+K/VC72DSInB7kbYSvt3G72OiuQCyZuUxwC7m62b6TmB4+GeCEPZdXNR+J
viY1CviGpTPqGq/xiGC0dQWJ3UfWydcQGsQeZvKjSJwc59VuBjxX8gukD2KyC0ciq4CF4QX3ztlt
Vf2msDDV8Q0YASRxyRi0YfxMzYzjdQDbr2KGKXapdWs5pVMxJTUaLINwzXCejSTg+mlpRJC/0EI0
6zb58ZX1xL70bSDTfn3te39CblqYmhCwEouvor5pYjfMVS3Q8pcthwbl40/W/MJpbRrhviOmZiN/
ZMSvL7do2+POd/KhSVaV4YScZmgOpmtVF3u7KCxrFp/uxjvEEGBVCyxh55DzZgjv/jILHAvTrxHW
aqWMhy+7+gQqBI7Ac57/9MsLQqch9kMnV2rguzQ5YccLvmnrNDgtZRajA1utgu8W2+hT9bEz8NdM
/mhcHth/yB9+rz98OMTojE/Ux9ZxyiUM6Lb6mWliPTNjoKo3MHXN3Yx0zGKDjpmbC0o3DKz5BYgg
07fU3LyXAQ3dXeC9jrkKynsmo8oN+cbGjuj7IS7NbBat93LJqqCU0L7QaXAi1uTCfYeBuZvCYOqE
tr8hFmDxm0AD2Zj+7msxcc2vuCIrJ/d/xGy9OH0aAcVbmSv+agN+EhQqOAtkIh+/4XG1KVPDHz7C
952LAVjpZaxeOMkWfxBq58G+L/e93eJ7HddGi5EQvrtB05MtqBj3O8aOHeYpZ4hMI6wXhZZK33Rv
Ji67ahY7Ujny6o1Lc7PybZtQrkl0TGx7062k79urv7+hkhrYvDW8wecje3PDwdX8V4XtxP7iQEKV
C7MV/qRPAnBMqdRhBMwxxmGBaTfjT8fdULI9Nd/fZxsFPLaNoKv5bVBD/oE/K7L55mv+njK46OuA
Qk5ZZ8VuF0vbRTXjXGCKjcOwsX8JzCzN1QMOeiCd28LpObft4k79/5Ov5X631s/7GP1F7LpBMsPW
sRf7poLsHBl6VEFeGC46lO8mUz/mdCnTX8Okb6ByBBCZuncjMP3nmgiJsT9YB4u905rFC5dHykKU
MM58k5+6+eFQDBj849mawULGuyBW3+r7KgjTh+m2KTHPl3dDoWo9H9NyuydmsMpn2sQ2g6prbFZd
RoxfPt075+xksIHQQ9v95V99b0rTrvxJvqfDvMJwRl7WCrBBnjlTNxHxtToKXGvbx41lRizavFSm
Q6CpnegK10V5RUKur6wu84WO0TuCkV8YrePTHGSaCEbtbZHaj6jxyxNS/WaCJyjzU3aPAd+T9otR
icGZswYojvAcvYtguG5za4J5Jx9EXtT/D7FI+TBYqD4wpkjbU+1MGLS21FxzNlqsVptsDq0ulaRd
MuHiXJ5ewvOSUKB118VlUHY2Jz6+mI9C2G2cIxa22NzHqAki92urW8BQw6bl+h+i5r0tVXXlMIwY
qWqSZSU9KmUj/tpyM7LNxldzYaiByexrNmhJzcfQ+LeOnjjcTuKr0RX0iD6yYY+7j0ffIhzpB8NT
BJLbxOEGoC+id3KkdNXiYA9z9Zw+tTwllvGQHGP+Zqa8ZG8HwlEVaccHH92zlIVZMe/FMxVGDv6j
vjLQ5/hx6Quf/DYMw+PwI/2v65uXtkOPuXBz2Rpz7BZPY+8+gj0nl2oi+d83WLC1nl0DzQRmDKjc
zm8tDB64sQhGDQ1E4njWbllax9Wg+Q3IVYW7DTqPMETcfpOdcxzMQYGZGyuiGPbLsJG47vsBrx1+
vA/5ccen94YzJhmwEVgnilmwWbGh7rPhug9SyNLB4XM04VM2a0h7own0/JkKfOdn+CJIJJcq8wU5
zIQMfFIVxoCEgj8xeU9dCJa+4K8ETvMYRpLPqH4xa2ZH0kwVczSkl6LBV/0aU02IVzBGYWMlk4hw
wWpBis5MmLLHJ4HBK1XMD6HPPLouekgQxPFPsoOkG78mMb0iH7lJNAvlYtUaN1T3Q2sEDgbvi+BE
4z7Jruad/y+7s6O9c2yiMMgYWuvFzNbCFZmI0QCNI89qMIvgud2qv+FDRKoUBuIFxceMSI4z4t6v
YmYPZncio0HP/nqnof+HHWSXFpApl/MDrbbbtVLQtaG4EEBwuGIYxrCLiuqf7GpALDKYVgJ51UUD
k5O9yK8+PSxqhxQf4kK+xI+AUsYno0m3mONxWrqrHox52+SzP25q7EF0lUlb+B+YcFfL/8KXSFFA
s4x/nIrBO9gjVVnj66pO1E8yQaE5vPi35QAz5j4k8xWZP6zHAQOYJ8wOYXOMc18hV6B24czrvzB1
LdKHhMaLbazfYmwvoHcognouzEGLF/t9HT4y8wc+Psq3nYRMsbotgf62umzHCeB21GicdNmC+peV
9Q9obJRMjaem4jV7Y0iEP/ZHlymcBo837YZs6wpY1xghn+4ayeaeeD/AoyZu3Y39Qi54RSpRpfHS
bUbjB9+b7h1AjPHHmAn8SLrZ+hGCE4Ex7H9LkKJNxR+wwN2kI9yXG+QEVKT2vjDczLrGkAN6Yme2
TkRXGJ9avMBq5A2tiNXo4oQutmX051TpFOXckB8ns2quirBFZ45a3INLBDTQNvr7DhdvOf9y9fyY
trdTXHIRV42uLnSW99l/Gu3Yhv4zkrnSVuUrAoONHvCM0Y+Ox1/AunpD1Rv3puWaQiGAGo34HjyR
8UiUO2J1HQs1dOzzkaVXR1UNGO8CwYsnAySYUnaJ5EPHjGw6gyWr+LPdWQQTWDdnpYFQYhCXgJhf
2W/katMwytNaMzY4loGFB5JznXdccl6QLmeJver0xYjJs6IaKPowo9Dr02AQ2DozHhyWhnsp7Adq
PmxeUXwVDSEav9JCfIW3fv8nNe4G+SkwBDV0Grm2keFpiNCDqDT5Ddw8CkgOFvf++EG1n6jnGMd7
SGkuwQCkdATFh+Nj/wOYOT8P6hD+mZRfOsOf0IWbMAhuf7FLJaGfuaMuP/PLUNXaDDRpcp1jMnKd
unDTqE8p9AlKKfgbYAfZzs3Z5+SBuLLnD9V4Nm6/6SWcK4beRfT6Yj0lFe6UWCFOgLnsILZTQcIa
/WM9vz4UDJS6POaGUA+6fK4E+gPwKhNLPqh9a++kmGynbrRktna9hFd49o8b1o2JwuZqNAyyA3r3
/lrXhh6/O8EHS+gadljLtg39SsNw0gaE2YRXEDH7W2OSuoYEQpbZ1/SAVHY9ugSlhO+Ml73oVLpM
DghHFJWrY9Uhvsfl7q/wQLKRSzMjw5vGmOTkzugSqKrEMVkjHpTe+3RJ8AyOHi/nm5iwYbTxCY1W
MsVCL3Gxm6jBBEM+P/d9vPj4Eiw70JXkla6DaELe2opxMsHsyiIBeQh9jhqtwCRgwKdTL7GFwlok
8Tl+L2CRhLjz0sUB7PDqAfwL5Gv9OLnzivmJoDdES+K14nm/k8p4p8Me1EDX51KHNTXuwbio5PAH
+QehCLnr1D533YOV0MbzCWMkZREBymgkESgR3TptHOeTuU3RLJvTy3Hk9VsyJRIc+iauUx0V7KkA
tNdjg2xSfQsNGZMWxbe6LzHagIpSTCvK4RhzE/QhAPblkgkqIrkz7/gHMpedQaGYszD8XlYkzNOv
gJtB/cEjwcmP3sfqiw9cVfhKZJ3dYVp8mQLJZcsiVobHyh8zjFAUVihQ3jtfDDMHF1MSyE96ZrMs
kk3d2bfRhoDBciSxThrbo81kVkSP5ejjlnEivKfNpa1bapQAqap7cRkepHYttJbQNoPgfqAj/xzJ
o960/AogvcAD0OA1Lt8o3KGynU+gIVQ7B+QCYPDPl8cw4zFyYVe1HJ1spJeZIoKH2lXLBGYFyqfb
/gGORniGKNFheQ1QysX86mZYHeJ2FwwDrHgnw4Stc5HNSy34QQCIH51TtXGGKqApX8QFewkq0sds
w1g3vn/E/+WiOl3AYzEIi9inKihNFUzuql9ST2zM/UKdvgLLkxR4ywp7B8is1awvg24fwNB6lg44
fL2mCBVMMJy43Rt3P5ZCJ2rMn0ER1HuFRb9u3yCI0DxBUzYJOVTVNhNGKFmo4sx5Mfn7U1UozJNV
xP1oq3DkDcpZfi4tgj0b91oiKtmOtxbaFIjGcjC7EYeEV35bkB88FvwXHtEHyAbFLCV7jOr4h9/e
ilkt4mZlfwKhmwoToD5cLrFbsabkTwCyHv5S/OCfK4akzFAXsBZf03kJfVIMZ69VgVE9t7lS0JQW
Us62Df1UiXy54+9GGu2gggyOsHhe1J7fC/VNRhAbmlH8qjDiwVPReoj7/F8LS4Wqvg8a4nPM04P4
24GQWI57llsjJWWiiGc5dNqbGz8WjAcwqmE2kMtvbYNx1SJd7KLWuPKymJPQOQ0a2IkQ5XjEYZ+T
sRsRMvG20DDz6Y8Q0rEwEBpdyHr2e1E5tPgGjoW+i+9Dmh3r3CnewVUj7Q4Y4xp2C6OtEXC1+zDu
bp2A6xJDqzY9jEYu7KTetvAGlxBb32xaerevi6p1dSmsXwNow+u49+13y6kzNi0YBXT+ATfNaBz2
6fad24S7G0L1mad/bQsdWwmswoltAlfKpixY5LF6Nb//Dp8ETYbu6wY/rOS5J3Gn8M8XaN7WLjgB
vAzNU8VpDKWTDXECHlkwSNBY5tyMxYzGaPRX4MOBilG8ISr0/F3lAmowvhcNd3hlQCDFpfTOm11q
bWKYzJV59YdfC9XAB7ETMEBvusqXFGSlT+G1QcAUDKx93oyrEhrqGB3l9eMhdCbgNotv5ndSXgjg
6nRJPHUfeE2fQm6Xpwmhzah4BLic0/o+1E0wlHQ0bELkLufMgv5HXjtKWd2mHFx1CGUh9bUwKkjN
Yje3m6m9qoyNKfGwdlpjQCMGhnm2HBmtPvz0EBGyPruDJsvHxahoOm2NkV4tmq///rrPD3xs2CxG
vUpo2Brx/SNvR+RMD2gDgLIEpOofoivR4pbnd5f6TexBBzpfmX5NSrczOUEJdGXkfkACN1edI70D
qBPuxixuGtOX0BYDRm4XrvAzK0dqtZs87VOKbIkWmmXY2egIJO6oT35+njrJyCKXS+UixSWrhOoi
kbePn3ow8ABpjcHAzkawX/QebDM5ABLKGG/9sylR0oriN06Wj7fdhBx4S/TOtHBcZz98K4hmge5w
A/pQ5GeFMWvKsUSRJLnadC4aPgtObC5mrePrqRh9ZxVy7uGLf4VawTFHGNiQHzpisv2zIC+ArgMX
k0/MZCHE435g4gbRAvAbTBTjtMdFY3OTLxl/T19cLS2XuQ73MuOfEbP9KS+MwS8KaghTQ/vt30um
zSqwnkJB8RckZtNDOJcLruFpzx7YSAsYxEYVzHp5yo+fjs89YiRBtzF3Wyb7f0uVWJTglN+P0TFT
yKhqZfndsMF5PBkO/ZDewlzG54RqVYY8avB5XpvyLc5VGbDF4IhUMnEAvGdir4P/4BYNagoVo2Go
LXbnIvoZ1ceYvhkmMj4BiCfCiIr3vzk6Rl3nfz+Dqx7TvkU5ZaMtEB2xE2VmeErgQTFSXMICiMBA
MINrr26zJRyHUjH3HtzwX9T+EezAYGBUmzaE03eQTI739XP9c1EzzoNyvq8y475BQzKNYUSHgMi8
NrM/ZqT6wkKzlgOTOuHrl97zHdywAeZYGd0jnFF+uzP1UnO8JX8paVzvS5CQ/5cgPmQvcJcZ6W5E
rBPwtlIYVNxSozHPClcmSoha/m5cgvi0Cn2G9wPgkgm1OXWfGddaYpXDkPCmSmkWuhCZOLKnbef9
98B3oZi2AdF5EohMsBOmgDruIO4RkWlo1PVtq++OOInAbRb1kHjEHfbuj6j8CFznXbjAwxWHRUvE
F9Y/pPPF6Cf7iwXmOJDLjJ3afC8uJYWtwThkTs7n0WLNtvyLsv9EKfGW7m0gAsSzfBSYgjwVtKIA
wSdmUadWGzqh2WJx86FSFEJJoO5qJPQwfKGU0aekXsTPNl62fI1NpyqgGESBuQyRbi6sZChFnF1j
tMpQcDcAM413b1Oim+A2IdmGcKitDLvOym7jraAZkLnVxoOkrUJZoHRgj/bFeQuPAuaNyz57FNfX
PZA3NzMM6Yu8e0tITtoaCQNDjLsS5hL2ITCuIwwdGgnA0dPA3vGGURA8aAQdlHlHIvvEP79DRrVm
yRgP9RXLlkIZvvx1wX2m43YNioXa8o00ipO7l00RnHBDTnNZ1OdQ39QU0f9OFGG9czFnLyQUs1tY
yJSp2R7U1PaMMHbeCgqCWwFWADC9r8aJHC25vnk6rKefCIeB9jFpiarM4icXnAapqSKBhm+vqy2Q
7/wUFTXj48AetHMLEo0JB3NTE2bSl/90luR1BKwaIAJa9SdacqBK6WeAvwxRXgp+S2JKuwvn+N7n
zgJzq8QLttXVoqIGK74vIrGyWyHA3Ob6Blu4+6tOtLNWkE2XSpHLTpQ01LwYRTbHPHdNlI6OBwDp
Z+q8ba80mc02oO3cGP/+CdwFnfvIuC1wcR16ix7tLCpD+mNboUqZgScZ9SgoLciv337bKiuoFQ7X
MkjF52q4MEDM3RET2GEhgq5KiLxOYwl0rhCU3nG0/3sdoOalcYRe5M6X7eARX4gdnaNKeZwBakSO
aF4816WR3gF0oXF+G9Ovb9Zlj6C4MYuS6/sLIrPpyAUlK06zvE/gXi79UpGFXyavS2mPqc98v10J
P+N5PuWeuUVQjgFAgWmZQAHBajqTBFp3MsZHkR7pasYYFbBMhx9IztjWA4XpMhmbrUk/bE1q6H0M
/yA3gBzu1SfI/zW1EEIMmT0pfFZ5CYb8KaCf5LApTObU23y2ZbrpIY1QYikH6xS+ZmcJc29C8vFd
13FuLfGcxoyuqGyeY52SEsRYAEGt0Dle8FV6CcSsM+UJxK0C5gequZ1fYkrtQA+O5WaWn68oo3lw
ECxa7UlZ2cPEfJ0HiZGfiZcCASc9sofmRwz6skuPgY0AGNIXEdgKrOr8wEBDkHpEGcwtjk8sc60+
9QpSVUQ3CTOWwbSAoyaK2ntB5L4BowZMDV5LBYytPsw70NmM0BQBc6jxDRRkxd3ZPJgzMbQw03NP
PSQVD7lSWTX3DSOD2ZPu2fD5oMxPsL98DfN1GwcqTYsftEqXdElIpObCHsCz0xU4s6l9ECY4tCAK
zDz2jcFUI0mpt9Gy81mCZ3gB1Gkus5e1IYmXcVDbSB34TWrF1m+7Xr/P+dnc8NlfmTVTmCcyY4v1
QTxAhsuxufme9d2sMkBtzFbDF6CTUiMFBO7x4ID1CbGnbhMTxgNef6NXTuzBP2wNeMUXna1t9nVQ
qlduBnAsGOuL354v56VAokcsyXz1fyydWbOiWBCEf5ERLij6yr4KIiryYogr4r6h/vr56vbExExP
d18V4Zw6VVmZWbeztj1dXLgzO/vALFBoswxZ6oMLcYtnXc+k09Er+hRiC5/FLbg7rgzxZs+UD6wZ
F/Fmo+rim2M8pDWQ0TXgZtTrO51nG30eTRGaM79p1eWlcMyDC84KANIjNuRXu174D4Qf0tLu9La3
qWbiORZUK/znNleTzx94czp3MU89Te6mPVcyWfItswd5lKySU2lnbNeqoeyt7cAFriXAEjfWI+cH
pmtg4885pQ8XKzoJxARq0kZMsxVG20SYTL2dGLhPSLGf2kiKeFGElDic+ftgpCQAsk+9u2bMK9eo
n+ZjfUy1sRtzxMEEek9gNzUMAUJQanccMKWKsZlkTk3s9f3Xyc6gwuBsLo3dPy1X+MSXEucIi7Il
akKREenUOUBUo02BXCIyYCmvHdX4M0UZOcxfAgXbbn3whysyooGzfiGu1r5gEQOIu5oPNfBr9znF
9gAewhZSMT8zsE/QwWla7nmR/LrQ03alRXbOiaFCNAk/CgCbM0bUiLQUnNAZjT/QOi7LR7GjrKQC
It9HNfV1blcPqkI5fqO4rsxvlXbf88vA2l+Sh4Cy9ahVofaxGdz8La0vZaLMvORXf7xtMHuY+dsn
DlFjQFF+HKmPvEFz5b6RL3kbWM1v0JyVSH/8vdc4xD3cNdB/WFcZscPEgTI6f21YAzuilaqMedYQ
0zA468VC/vi1/efXe1b+Pex3Gc+DOskR8t5175XtAtLB3X4fhyQnlxdYZTWn6MM/ikgg2dFxOOSA
+NUmqxDcKKrXUOAllBBf2gRqGpwQfjRoXeNByf+0r8aEuuVifBl71QDDZp44Kh1+Mmhtl8PaBc6Y
4/wwK9E9k5TpF2Mypmy+FSjT+DZMwqJENa7hk20IY/hp7ZsMYAaVgvEE/9Wqjd5qtiBIchygSbyK
FUX3Koh7vGOqEWeSHBOcilKi8F7bMQWVPTk4y3ZJ0kfKPYK+f4aYuEBVuhU1GIlhUFvvXyhfGNXL
IqpvIYgusLJyB/FfPPVH9ub8Dp6wMQlT0Nb51B9oQy+5M2jk4ZY/q+Mh7YD3YzFSnPby3KQVRuyU
BkIer2TKfEy/HQs2obtfQoD/RRqvSHa1GsSB4MM7Nt23GTwGWjC/ynGIc+WUyGju/SajFxL4dxnT
oeCdXxm7RZIicf+trx6LkDh753D7BqQpnD90kq9Dj1rUIzDrHGxne30p8MhCs6YL0ht+/RdCKWPb
amiqW0kzkKnLYzrG9PdXq+eVOXsqy0v7MQJ5Ix0i1C/Dj0DPkBw5HWacFoFJ2kN4Io3imUVbhbLw
tHoMwK0UIRPQfzsMpcX7jTafHZ0i8wlxtkpZ58ilsx7HjZwrZp1eExTeVu/IebA8xYpV9R3+Zrgc
9n0qWJIyY6y6+BepmEdx6tFeZW75BcYAsVJf9hzabRzqnTBJjhWme/CnNDsO3iYC7iFMiYV/Jjp/
7CGw+CIa5LMh3fLJkRs0adNPvyeLt7aUXo6qx4l6oe91Lji9FSQorLNTOqQRiWMVYxRAsSRzJzdz
KHgId2Sn0IAfKb0nhyUndAmiJunbdnCxXm22jcrRp6ElGRyEAfG5WQqd1qfZ3YfnxrBttUnKn9l7
ulufEADRK3nRcFCN4a9HDhvjfKpok+4ExITTiH7mS+9sG97b7mH6ezaK0v9AkbmedKtmzOYbgn9L
c3cj2+1CB7gxM7Db1vYNcw7/Q1e6CQThk3GFrxOcGKZnvgYkXxe6y7f4PNxjWdpiQLfxOEfND24Q
vKaZngfGapEmnGJatKMdBMkWZ8sPTPgPdjt92HhHWFJ2K5HbrQ2fIQwcfykbP3hksyet/IHJI9Gq
yUGsNFA0YKrq1jHeL6RR+5E+PqDbIpUgoabVQYk1rvraGH7MkMO3nc3fmKijc7cev/gNlT+WWYgL
9/wNsA5q6K2X9VM1ejt7ciGt+sDx1eBzcbnhE5IcebW8LWKiOZKrHTZytKDqu8P+pR/IrYDw8te5
wX1Dp/8oAUXrwnts2Sew8ZM+oeCDqjArCTc64X9bMUBROFIPv3mzxwfq3/vRxINbog3Re040djCd
sMddnejW4zQd0uHZ6TqnM6lOw9YnT9jm8JsH8fhkkbwE1IbSfH6kpdgc3D3mpD0nV7tCXffUl2/W
AeSk6Mxq1eZaSdw155PTzcDiDm+/Jbo8WY9lxHD1gmORAhVNHiFutgtiJnnq+vYxY7rcGVNkgJ1v
pdfjr+vt1qYUDtGWPKqjD8fMvZcMYeQ97cmeHtTipDkAS6KkHU7OkIBhIjnDebujzwGjn7TCCFcj
lkapB5CXuQYB1bkd/R9tQM6IuXgaKtnQ86A2CfkbE0FqfW4mJ4++PU5Gv4P5apmU/BNQVQr5nv3u
6U9wq6MqJ4pgVDSs3a0+/G2FBQD56ZOL0TFVOkeGs22TSEAt4it73ntqTnTn4YOyUes7lGJ/9Dlv
7/BlK4t321fMS/wxE5fKId7yhB7ReMxl0FjAG4NbdMw/XUbTHz9uyS98IWws2nsL37AZlvEldHR+
3nYopTzsckj1yYfBHIDfkaUYIrBgOoHDlEa6dBxxBI5SUzQmsg6X5EYliInHZY2Pod86B288ibEH
oR2GHeC26UDwviYfm6negA3ckktxw2xBFy77fQNucoF3/6Sa5xG1cdXUIAkqRBrgvZH0Mxo+H59l
pyUMGLo0/BYwhgSIh1KvcJNAxfBhhnIFcg8RSruj1xFv9DuYrmAVD3RFgg791rwKwBwRMMoxTMcH
WogXNtSal1ePyKBAeFFZiHCatV++eJJ02gVG5BTQFIIxWN6NM/fqAZc4W84c39HH/8Kms6OuX4NN
6y3XD7NDnPdx20mwDB3SyRlXGjw7gS54C0j1Xc1rBk/Sg7G+9RtI6a02UEUMHTh/Gk1PumUKclQh
1zk9uRPclIczVckRb1/+tOXC4Mo9IPsB49P3tkHm17LORE62Nw6C2tt9JceY+mdnh4yX+IZF3hMR
WHHuaHlYLWVGoGLfhQ/eRVPfO8W9i/m6+/1G9jg7H+CKm123JvvB9NBIym+Au4VQVbdHvezzTRbP
oXJ2pVngjOAVjmnXDubA7Aq0On03SLej8RZUCybnazY+XzijG+dkSxCJt7SClNewiuCTLhRXBmhN
4Abuvb3Z64WXp3+v7CvUjOIOm6zLkqUb6Fd0ovvWWCmagLcTwugHLdCCEPIlg9eVosEAxT0uI9vx
L9SX6vdfi4PiYGm+7ae+e+oinL8mhK0tJxWIFrOlFG2M3AVsHjqQOZh6vBf4wSA4ifUHREUqLVIU
GP8M0CIsbqeQ5G/OXz5Mgtv0pS1FzXczS7iAN3dXa1foEU5JikksO1GlKTemUQPsQRman+K/GoYy
1qOww9FBCtQH/8KsoSJB+x96qBOYgx3Qn7YwjyCyfg0OLo74auUNn6Qm4HhNpArWeeJMPKoZ8fsa
coJ74z1hF+MAisYhfDzQeYIVKXUP2KQH7Ad2cwZWe8CMgOOPWSvRvjQGsfA4jRxZfQht1hm9mtro
MhttuZILyAA7Ye1szyMerANtHcZ+/sVGBdtyLZtOR7CsiHRECAitCJpC36euIgAS5m0aDSPsAAXl
ftajEfPdJFG4OchQRcAEcOOIgYV4BcF8wIpqb6D1y41pn+qEWADoykVigSVdWIxDtJ30Zz/MpWFY
zhNJD1aeId5khkw8YAiWew5+O0Z6OGh6zSYbhsENyGmYXqVh5Xs1Bsyz3uuMHcO3aIQdxFEn+gZ9
89DVp5j7PA9UUxdeDDFf8TCY55x1kytVEv09l7kKzDfqrkIR07k/Z7OA9M+gdZp2Bd/c74dv7JL2
+X31ti4yGkt/gOamiNqQKJJTwOr1wzcJKo3z3kigc247Xz7n7ajePGiSKNP2Lh9OSILcb+XYMdFZ
aKV3Y/qe0xBBOoWCSKVvzo1AkyKRoRoa2Q2Q0lDszuo9oAH9pHucDBwjq4aMdEkxtgMGd/Cofo6x
L3ZPYQLLPGrr5xh9qAgoEDnQkgRwHGjVMPSZRMmPRS5zqg8a1uUnjIDd/nzzrbVNcsEuCt0J5k5M
ksnqUZeLqZo24GM3FhXM3TiU2hS5FUttDZNmAmIM8DR2jvaoN1wrIfR9CuGLhpW4P3Kazj6nVVuo
rurSkNvbF7OHGdjR6EQ0QvisR24ZfiV9CxgXebGnTNct9409899IlgvukDDitKnK7Q2bZpoOwFu1
R7gfuyl0yjCjeP8bifKcY++s2Pip558UP00qcQF6T06U7LT9n6uADBaCU4mvHWY2LvifbVmIHRjY
xlMo8Dk/M2IMzQLctdoFKPcZADz74G+JXN3beQlJpGs1tMo/4t+NsyLpqgwKvT/lLpYjlOfwytRh
vN+usKMhRb5qLmOkLWsfYz8SHawkeeBdCvTZYn8enJsRb6Cype5x5YosOkkY+d1J3L2VurWdhWIx
iqscdGTkITCuZGIwU3TU4ou4+DE5otV9RnXCQ0/o7rVU69hxodq5t/Bhsqh38DB2qJAtmmkrPz+L
z3gOISPLVaegeQSyjUrWzSFeiDa1OQpDpg3s+FKp9XEjLM1gKZqIS1Kxb0Ohk+ciZwSouGmI0Oip
sbPxg6dUSfMyicL03OKOu/2Y2wK1bjajErQ33P5iYL0hLUMNtc4MusNBkJaZqdiGM/6E462kAtaf
c1P4LrW8SniqfIAKcMCoVPrUEOMhwJu4i0hUhakhM27Ui2woq9oc8Sv6MJ4ZkQIa6gZq05qJQbA7
fzTcHtHhgzDr++HVNedgfudJA5lcDh5uZxdz3YHYwLE7O1NKCg2emooqS1hIjZpMGhKnFJ8K3RrS
q8kI301NbZGn1OYADL86G/iG3wN8R+Qe7paZZaUJLqF/mtzaZnfCoRS1h4jBH/zzNyKYHEfoJEeX
rAE8ijaYURYkRkAxVxH7tWg/H0CqyK18kgk8TuzKGCMj9dFiMbjmpa9Bs5iUAUuIGa0oQFG9tnBS
N8JqlhHCXzTguqvXNrRetmVkasCIV6wEIKtksjaOD5fuzJKH13IiRL61STdBkwlUsI0verK5L3TX
Dd8oZlMcEr4HLen8tJilNUne/uajWoe2s1Ji1qzL9FbcpXBxAWP7apmMG4YExF6lUfkd3nJoml3D
VRAOmiHtGDgbnBc9UsZGYPAoWaN8JDf0S08ITtWE/GNLdYLsbI4pN1KO6YVDwUcML9HS+K2IG/nO
+bFl2hc9wn14XZy8/1kV8xPmjFyU+3MtDEOuTo2Fppv8RPwMjnkGl8SlRcFgVaEOIbsNqK9rgxLh
5OJLtXHh6NX/RlD8GDOD6VPPiGenoEQQYCcfDRlz9NkD671Jv6TLGbW4R/e9GKosRiwAeBt7k1sR
ylUiPUpLIZ1+KX94Myq8Hf/Q9GnreaMo8ryTtRG9P4MzgF49TI8Ww3AqE38h7ULCt6aPRI8NU8DG
WpHHd4LnLjngQLMwHb3Yqf0gaLv8prByBbM+WK0DvbjPi49Rwyk2n2k34ABi305vxd8Ry+lxIMEk
2i6Qw5NqZwd2707LazNj3/mgamU2oTsQ4rxs8WkNDHI0gr40oGWemurkfLfrCwmi7ORrypmEPSd/
020bDAnApwFYhr4M/6HWZtVvqqvF9rT7TMeTcHAwiMvwnBLVQvDXSun542Xw1zp+yWQonpC9CuBd
0v7yhigXaIvQNHswoUFXZKbK1R1kKPbl9Gv5Kef1Na4cKz2Pi8bsPD5YNRACH51Gp9B9avbLCFRv
bjbyIHZdDg0UbkNa6JOryJcYx16NIgDa/IjpBRk2NxOLA6PNSXQwkxp0RFcMWO8kYmIHkrocLzxF
76Mxi2mvM+tnMUL2ORh+yZr1XimzxfK+nctmwmmfrZ8WA+63Mjq7YU9nDEylk3cSi4g+aozUiv/j
mfICxoCU8v054/AcAXxmCJ3+c252S2sU+GfOC55lF5cufFLoUSFU4SvgysbgHtx6wIdFvfRGoo51
EE1G76F1kOjZkA530yyz8pPD4qpGtwl+oumfjir/di2s+MbHIGTuRt/922NkwNoz5sFxGJQ55wuR
Je97+KWjnswt9cFjbgq0LaYYzOp9Wmvd8X4P+ssm6SQpDJ3QNXs9CzFsygkQ6S286GwdaIU95kUh
GpO6LDqurH1pLrxazTCAQqHWMaI+gthqmGWit3RdfCVSrCCgPOySqWjUtu0mhThaNW3qI3bC/AL2
A4cXEeiMiwTgII1Pro/iSMKFHHXkSTSkjWgAHh0R3z4zNxatgO0Wbm9TlPlpwmBOrRP8kRELydVY
VR+oqBbWAMysXujbKzD2ti7Wv/n2aIPd6116TgZsN8hUQomE9DFFGM2t75ba/o3XyM55x6wm2spf
fXq3EC2DvwkX9k8Nx20ajV7eNAs7PB2mUpAqFY35aCpnVNi3Q8yY2qbCXm7LYImcORh/bmMfbC2b
1LDA8TTDaeAM8wzAROIn5BT4kQZeZBZT6S53rTUGDYdeTX29VYbrBq6evPOtx+g+CtXRM3RqqIfG
hWlAxWDepjR3/Fq+g7RrobCq9F3/2HZ/5wwRYA+70mKQb6ey6tLt7Jh8STHdNZD4N3vGdSWU1YwR
VL8MMgzeh7xVR1xTwhLE+2TC8uhqfZUvmJXJSRvtxqPpCbE1HsMsQRpphICU5WXhZPvzrRTjRV6M
rQ9zXPD15+UZBFFOGsABpxVDkPmq+tMiJ8bD6yWzVL/6/pi/aENhw0AJYYT1Nj+n/GaKxBMFdamV
92m3wZSlBh6zyd/zVkxWEDUmPW/CEi3i3eRS4z+cmDPs4cF/7RPCG1TXOBhowQ1LGoUuvW3iwrHc
CCwoU38S95F1zQ0pJW4cPydlhkl4Y1YQQ7GbipE8ejrjtcLXUn2JXJmAmWZ7Ih5pZURswEmi7YUy
WAcFL8lk2jqz4XgGLyoYp+04yP1R1OeVg/ySI1c8iZ74J9uiKeJI41XYx1j41ww/eNyyXOAXdC1U
0hALz2zUnWPV5NopKuGbzogRyb+yAV5I/ErqzRWRC2IhKDv9NztHLf4P4Gciv8cBhi3N6KmFTKAC
Qj3vjBY0xlP+K1gP2i1MezTRZWNduCCkJNIioGT7m7ZDKvI3EAK3RjxhLmQTDdN1C0Y3kg18t0xc
gQo5Z8QNYZS2phQOl2H9YQO3IERqn4AChplyDXrnFoItcS+a4HK6pNQnbQQgEiXa8aJv1y8URTke
KBGVZt9wZV5e1mBptI3+FudOjSgZhs0vKatVggNrewst70PDlOSAaELb3TmRo7807v5mcJktdoC3
JCfugEIQXXZ4ujKntsFoIo8i9IGlVIfJYwkBGYeZFBO3tGiaf9MzSFUqttAuwZ5Ezs2MqpAlzvsS
14WyQunTsRgL9p1QwDBZfcrmFaOlEKE8KTqXsyB39w9um3HUFwTXw2zPDB/k+mR1CNunit4FV2BR
7TXyctySRWYOGgWY/vfMJqQdxZOz9UeqwCvIU87Zl+OEHcggA/rxNiNCuVtpNWKK3rzUvpuIsuix
xb6d5AKCzU1POD15THmKcKGFv0xthhE1VxrKxWWdFdH1yuYKlREPKWeH+SK0Zp/1N40nMmEo8Qzw
zrElgsb9cGUoSFQ5RXqbMMpKHBd5zlLWEw9kXroqLc57cFv+M4XhQ0mdIJZQIWkR5VN+f5rM9eAu
tc30e9Exucaa6MaxYZWJ0IAuU7JpklBJKZOwZYgLMgKVZBFs9oQU993iwHxMXKzlErxxjub3oz1l
97AtUmKCeIqlO7NNDrmDTyw2VRQ0nOEUGKk4rciATfL+nGKO5HJjz3Bt741RcZIYMyxWqym8mbnb
ZKvtqMgHZsngJDAEMoDKS3cjV+uGD2PDrqU6fQraTwtCU+YLCqYUSZcsys2xwMuUx1ICOmnUY5tn
was/Y/qZcPywg/Cbk0XllzIuYF+T9OPCSolvi9UMbPTvCISBsYckVQK5wKwo0ZJI7ol30tFaTIsP
8YGtlmbZx/IH5OO9tlPisccoVDENpVWJt0FmqAF1BTdVg0lS4FFWmjv0Vnj9EXIIQwpju4WrJzc+
/NMwxA8PEBnrG9mAmJNIKyNN7ww0+hlSiR95laQqP4sALj3tr35ml+BbkYcZC4OLkg55Y2fcDu4C
Itdpr8NWlw1UDb9mUfnR72qA0mBppSFEhjPFhsevIAv7Ogyv/YRg0AdOxloEGB0v5/hPw94gzo1V
FOPm9WnCUWRcJaeT6j0YOkF8k+kIvZob9HaeM6kiEvwdGFSKNG31smjMevApQH8bjIGEf0MzMuiM
EGIynoY4A3RgX3QZSciXjkWe08XwH+57gPitbIjWtyce+HRF4R8ZjaRLExGAAUGloduvVZdz5AOf
ho1MRse95U02pd7K9+d1b6/N7uYniUVDBjMcYo60tBsKV2UOSCa8ZZUNTQqXt4dYc6lOl+/l8Gjq
MBW24JxbMo5pAJFCHCEQIHmnXIr75JfYf15jiR3QXHkvl8FrRzcb0Va+Coa9bM4LWIUsaTeZmagg
g+UrGH7s29laenCPhmbrQRTexbWxaFh3Zlmr5m6y6e0YrwSSp937nDJShvPMVz3909DxjzwYO5xI
tPMsTsTlkkGLe3bkH7F+HovLP3+ZlJNks7NXMzYVYh14y8GQXq1p23vDPY9bGGScQlrOKEpn3S6M
FTP+qBpyK7zbV7RosfF9rXau7cqAsrg1XFG68lGk8yedptstwxoeIWJqRR9WwnVd1DnPH3ylHO33
GhMlYkF0TqOdpnD0IAJ/jdjnGKAlfYNpF7wpYSsiirnuIm7oYDfznYZE0U6qELZTfDw7f4ffpTIu
Pc7ZItyReR7TkCRUJn68OGYYL8ue3wAzJZgoOBjTyrGYPe4as+IYT6E89dh2mTuuF4+hOKhRw9rm
cgjtBgbTcjkpyX1jj04vLsrDZD+zTdp/OqCyzopLuOz9mOD/ytEOt0q+W9GepExZ5YMPuoua37WS
b0wCkaaV3wI5ehduoZC13Gy6kvV8YCY/uc/YL58mWDgGyUXXGsuYIYdxJ5RJdkeLCGp2bRBwvayR
hMYxIxEqcqa38527ibRIY6SCNOCTNC1kgnFYfIFxpayQJNZM9g8dv1TcoQy1R492MOBeSriVJPwB
NFfa1cF+skzQZDKzQyRwQQcfiAztJALFFhqerkwzkNekpUNVQSUeRkV6iOzkYcXwFCj7pFWusXSS
6MLCT7grrDngtoo9DiW46c4eoEjgHDzXhhZljIUiMcrCk0nYJXxtXM51N2lMgepEJvkIZoGbYIxH
isaT6/Aj+gb+Um21+/aHSU9wDeqWBhnF2dAMMUg39N2QfONsobwn1wg5TC3gyBHFbCj9G8CyTddc
ofOrKZTxl1bmH66QFLLgCMEdBeltEHS9gINwR9I/vISPjRgOL1zyrBIHKS1mqFbfy6OX/eN+3Wcs
8wN6wXh/mD0MqCQsfaS3aeW8li2jti9MjUSKThQgDMR2FcCIZn7a8ApTh41Nqf2bJYmiaSwqLMIw
SSXZDY7MWsEcSng0j8jkT2ZH34adKe2aHtQeiAMNCP7Do4h2bwYr+1kQUDUlFezkf4ZkQHZYTcTs
dV+cHVokujgXQINpK8gScRJF7kJv9tcetS2TfqggELCF8Z2N+jqdGHqujKs+GcF8QLxHr3sdlul1
egogQzxRRPYmvYXV+FANldF74dclcIm9abXMBby3urwafbfbAkB2QWEwOLzuKTLK7vD2GaE/govZ
RHJKqLJhBsD0D18bptu/2+bZGkD4+o7eHC3vaHdkyha+qxPyr+hAs5slQ4VydukFMBcMdG7UIzvi
QaNNo6ANWPQ//baALfx9WHlxEGIsz71FgoRh+o4PUosHVn6t4If30bTvRVJodfA8USnevK5WcaAt
nO7duzakgdHXf/FuW04BAhuUXUzL/HrHjt7/MpXd6Q9wlUPrGDGoZTVth5ySNCagkCAYkbMVZR/U
WeaxMnbJHcEsQgUYLZIdvuMU1GgCr7WHKkg1103O30/DotUifoY5igW6ATjcBseDif2XHPgfyog3
wBfiGmYSWJj2NEhE8lLSvjCc9ntg/PC+sTmSBBDHo9uS/YDvPm46CxmZTDlWCHqtzii3iyhvbqmB
0hbLmBqWXkyfKrrNJF+XnIeUPc8ZMUX+WqkGg9e+8Fb7Ork0fudMLM6uAgsvkGG13J7ZwfZA9/Gl
7rjw/h4/g2+HVhJ7L/Y3uwVwMDkyzRVwnlKFdKCnv0bFYYwM9sfuY3fBM48i9i8G+/a+56jBD6nN
gfHooGVchHXrWQ2Mw7tBegZVsBozBVOq6Pej6MJJ1LxaLJeWdiCv71rtG9f9gbmgkyjdja+0r4j3
JEHbDopOfzraRQ4PNvMXo36Y4RSsH0Gv8WNdT9Wz9JByDNo5J2Q0DxaVOW8aSAnW2/zq+D7Ia8SL
uJGDsxNQKskjOafe8dGIvn3G8YzBqNt6RJGbnjYbGDQa5wuIl56/6QgwbFxQJgiUWtSQfsENV03D
jQCxN1LwYURKt+Zm3siTjSj9rK/WgQ+nadrXkghwhiUl+eHnZtLDGJhHomHQKS2cPUf0vXg3XC2p
B/eS8e5Xf5K5w0sGgMqhxNCOAz9KPkkVk1OJAkmLG26P1B5/pDwjnccZ3vdDMl1KzBPhgxRqMGSn
csIC/YFiEvldzYVCquazUrcTOf5bIL5qgrxh2oyAejt69TBrMi8KEUHH320WNZWONBVfMv32Q456
v5K/cpigq2IDGRZnaJTttpRuFD63jZw2mJMix6bcOLRBUZLHsBs8NJkQTI4vxCWKm4MFKmj5Pxkn
R8m2lGOvGxQ0/HYE37d/n0ltAdQHSIj8dBCqY+oeOHcBGglR6a5h9qj0URHdjZSQoVJUj2Dg64Gx
7qS0X7a9Jr3rmu7I+uZAThj3Zoi4Ro5fbVmf14Dp63iq1hsuIwr9u5UZVJuwXBm1e5bOqA8KRKbv
hcZ6/eWd4NPc7a/z1db7zQi5EPtEjQBlqiGdmKjZscGpDylott4t0BIYIdDEiYYcio6/9Ib5LRqM
1zYpPUMy9Sma6dppYAOE1meGhtoHHBMro3i97tCnpaSIvtyVAW9APxo7JhuuxXEkDFWUpTotpgyx
R/Qd9giurHr4shdnuoVcyY0AU6LdEeRsJl86BustkiSoPedcCDo1gAlNEs7cyn+PQU3pZZu8xukl
TPzTv29juubiRBa+aDO85BmKXYeMDaF0oUvd9VnK1Ednl40fVkI+wfIRo6Q/HUojBZF5eT/xkudT
mDo5ojsahhKXsimY2g4mBO/EgANMfxc89zA3ULg70MEarnw31Ih8PE6Vb7rV8gqGbqKF68K4gd3A
xXehcukQ5T3c6ACF8vzpguUUN2A+4vBDyMMEASIxUsXBwYRrog3iO+GLWQkDh5oJFPRntEota1hT
OinX0HC4IF/Cc0QNR7unIDhD7oBE0RSjDx/Q9pDDXjIb8Q5Cz5dGf5Z/6GpcuY6Bmd5J1D+OFDtX
px/YEBdnWOAw7jCxTxsmzxEwWzeTzc1mt8mLSMDE2ABdiXclhQF1OQe5AQOADWu37xSR7CTKU8GP
r4weJqN2rfRiY7YhiUkq2ECDpSVaH3Y8NUKye2IqbvKqKMwVFMX0ukjCMTBDMKh9fCuqTwZf8Bhk
aKqFdK2YgCi6tMKBOtLvepVIbYX/bzgAKKF5h9Senjj3xEqf8BBirkd1gMyHf7oiBXllL38cjan8
ICjuO8jh+u614vsPkV1oP5pm6L/oh1M143gxJ6qAP1yDD4AL9hB7HgXdmr6kI9o0O7oyswW8mnSB
nkvb3t2tw80FRvV7H85MHNUBlGiqLLqazwzQ89PrCpXgTNENdYmQxDTglZg1XmFI6mXbzh99Wo/K
tt3XWW7H9Y1iC0Topx3HIBGYB+Yg4UeyuHg/cLq/cXsJhqDfRlhHq6p3G53MJ5xgsG5C1im02w2b
8c3uA8zvkJ08F3tzd9Vex70O/ZMXxREw3dshtzeljj9bz/FnDUngiVYf8IneBf0Z3S1HJ0VL/rW+
cVEBNunQTtIO4/dMa0nxuYjh/FIkUR2mNYGl/HG4IWOfsYiYmtDjKTXlAAM7QGkNAESy9mFigF7h
E2inUdss+rIAot9fkQMstXOIo427E4rN99TXHfhM2iGHqTWaXkCXiWa1yXoptZoqp0//QuGZkp1k
4W8Rnej2to2wlckxqLmUkHeWOlJ5csfk6W9IRwB0jhxQLY2qAmtkW+ggLVCM8Msa4+FbhUAIKbUb
zSHgCfCNruxUOMy0d2n954xy54yjgFLwDJspBrVjkpQwN+oEB3vKJdLxtkujgMPWKG0+SoHrsFU5
EJcDrbdtT5tLyVBoVhmVvQJWkN0o4Otrs+9rVgraekahy3d0B8wvhN3NSZckVM3Mgmcz0JqzgNt+
zP51KIYe+pOODhjdbSLo6+YGDYARLkwhoILBSGgA+RyZJDirhrXM1ekZUn5AMwgrHnVe+TjwMnFB
MZmWaKt/ZdAHwYZpHpKJCp6xnL+nQp9V88Y0pkwCJqH9U3qaO7PnmADsgE8zGFNNa4BGncph0hmY
NE6xTgPVbUHDE+KoEnhIlpSMgKOGnxFHrGou4I9r0BbhwL6YJSlVfx9MWzEauno1L5gbUVMLzqX+
DIBrsp8Pjqp3CcU0TWysITmsebxJZ7iqdgyDdEj1iK9Xy2JoMBPBjPyKGIrv2pnBbqxBM9LGCUoD
a38wvNgViGiZ0Lblg8SVkzqZ+xafiD2IqzY8V+n31aH7kSYm4MRmwVDM8zyiaE7aaMl3GvAfaZVg
55B6capkiRuJ22HMF61TmsDLvLdsaD2Ip5JFTxe64VUrbKxgQ+HFSCyiX+8d2sAJFQbkjnq3U7AV
bQ+pF/tNTB8HPCuJAfunjk8B35hC2YIR/nbojRsxlmmTsWcSvwd6z0D1FlcTIcYAmtB+JmeQ6Nvs
ab3pyen0NVJ6mnOlEEbYNZxBJBf0NalBe27jAYjhAPPsICwKn/po5KSzizb0YdiVJ6wuRuRv2LHr
vc29pqPY8kHXuIw4ia+sl+UbjbZKeWAGGOKx45TaTReK0WENNPRqp18b7MRHGBFFoksiJ0bmf+IO
AYCGiVwJfWYKMUskPD4BHZ6YJ0jsDbi4YzV1XDYgdazJgcKws2fkJe8BrPqwBy08I/DFTV7M1eTP
XuwdblXjx68UHzQOmvoxLsTfn74Gu4J/cFh3MxFLh0eEpvsD94nu5b7WaLaHPgmYkFkEe1szdUCM
3Dj/wbu/zD5At0N4fxJKIEeoVlFKw6Q1O4ET9BiS8pYGE5ZzJmQF7lI9rJy2CaPXVrqGWMR1e/Zi
Si5Dqp2/6WEnDZNFQ7vYAUkXqDnpmlKx7/0h3GrBUlqBi8WGedTgQjzQIBWShR5X9HTtRDz/BPlj
OU6XAQCkDdQFg+AaU864Lf9DME6bm6PxmFz0EyECgg+EdBYP/Pig1Anfacc/tnVgEv5cWH0PRUtB
DW3EvCa6tYEuRAnuMyncz+WHCXGwKQaJMu+qwHzYiC3xztN4CbfXPY04/ivB4AiEGwWl7IGBOeyT
+Y81S6MWzvvcq9OnjoWfTfsrSS8j2tg6tZfFsRVAxVQ9DPuY4hELFyulXVA6hF3gIYBiXCrSgse4
AclLVswDC7SY0vs4TgEToXRFPc9yD1HyBM2DCsgdYtCZZgtayF9CMEkHdwOiR2oR9gKzHTCrdaPB
imJygYw1zKkKJIywuekAJux9K4KPSObQYHQbzioarLSnSzXEjwGMXjjlSoaWgXnTECQBOhtnS+Op
cMoiBpppiWUVIblRbkHfEWgO81UWU1iihIRYxH2X84d8lRJlled3SMzsBFprvfXGhRfzjGlFSaKM
n2AYcSJJzQjYJ114Tu/CCI0OSrIphQB5DaO99YWRxOpkI9GaO46520HV4jqj7UmYOr2pJx55d7Y3
Kk51urKEwTxs22RTillYD4DivpGIZpTUzoXARUDFAziVU7Me8gm7UfJgDjJQVOpCJbA58+mJALTu
rQQKPoM2p+jaObS4RRY2PGxeKQ/O1GqWJbNWNklruGE+UIOELlEOtkBjt8y2rWYIoAO7BIoATSIO
+MNfmegdqcX+yB1/WSN8ddepNV8JEZ8IDEDxy/JMWKT45DLNTvLJi27/7K+lucwIA/oDsMwiYJ70
K+4yJStccoELkI1mZf2JkfE1Pi45NTugo2rU3QxisOB0ZbXurzHvh/4pdSX9vJywnRc3ejqtgvIQ
4mfAnL2kv05clUFPVCsarH9yclQV27VD7m8wUgVPXaQpKM5FqUjzjQxLroFbnKjsbLjF9nkZaGcn
2XCvmW+meJwOF49CFuz5BF8RdPHOidDQnyx/W9U15Pbz+cOYN/5j6cyaVNWWIPyLiBAVgVeZRcSp
1fbFaGw34ggyib/+ftXnxo57T599bEVYq1ZVVmaWh7aGhYomnAHUkoJc7AF31BIL6LNFsGf1rOjn
0ymhqLf2vWhnrjc23G2AIJgGVJoywxG9/Y1UmxjEfacl5zSS7sk7pZaihAy8dpM/2gfIz9/aRQ0p
iHs4OCBQsaohGSXtDyf/uxhO7tcKcuNzsQ4w8gHmXar7qRkpi+8ewhq0bKhP+HYfHOt2zjb10gZ+
JTklz8ST5jO9cJyNaQ98OxMF9HIGbZr0oXbn1xZQ9OUbSnAakYA+d8vlZcWdPMduxUSTt0+ey4Hm
3FCVWq+wbIGvPVoVHD902EiciRNEl9Z9W98lzujIda3bP2ZZrXvA4ttptXFeM7w0RVo23NUUC1YJ
yXgFGMyESUgp1rOO1FdoduyCXmvp5FshS4b+udUk6USTqShC7gj0R7BONZujm0XnaMmlYsIQZGuS
oj25SzrkyhxzEHTkqg/khEHjNwmQTqeA1NOnL61n9Gog9LbEZZYmtzLntMZwi++SpRZkvLLzNBB4
sj4oHfIhuB3BIehD1Js98BB4MhJ+8jJdHYU8qssGk5DJqO9qL+9w9a7viMyohs1aere4f+W5Xxkm
Qttn+MXT1z74oDytmuePO9Dw6h2gPKFMxNqgdQZ1+OAH0uBiwpPugRYpi5aJMQbtWr0/fyiLkfUY
2O+Pi69XkunjS73iVcywpIfkfhrLSK3ivG1oRl4mIzDfcUYt/Zvi3s/BP3CHVzvRe/DAsVe3yuVr
FFTM+zCWt3tctbvc+P28vtsivFxdPmX09Aqkyy9neEo6VKZOxeDJIWXM4D3nRfcOxjKcbBwilx2I
5YEBL1l0N0Mw3AdSmhH+UCtjk/Yc/u2TzvnhaVoGI4eV2TV1e82yB+EtDQsjLGne4vwf7POR08fx
L4eOhDU98flla21Y3FZlf2GOL3OZFgRFe9ct4JGy20+B9IPBwiC7VdM9IYCBLxGHdcxGZEiKLyRq
hQrgTlnCiaDQ6CQGJJzXoO+/c2LaEp4X5TCSc2K1vm3Zva9AiosI8DTHeAbg9wK9ci9R5i8sroNA
Jzb84X3UCcIvIB36px91MF/+BzIBpUk4DWE1bWzKP8ClTYhPHw53wtWMoO3n69j44fClfCevWtL4
637nPcB+8gScNeUIFILxc2RnIdwLniUMfOHIJljBQXdKHm5XwJwbOqyPtxFh4z5882A9s550yPuL
8vfxm6WuXkkT2gC9yxGemB7FLm9gjtXaU477/uv3ocRXhuz6gzTJz17PZFkcPlb9tu8VPUjv/A0b
LTKKzaXMMetGcafvFLicGE5FxeDbGGFaVwY8/opqgpCHx95lWj7n3SvZ6aSjCuHBzWGcoTVmjoUP
WWdBCR8R7nbaKkPVIVMw+tCGK0AwFNMI1nUHTU2XwDf+RitMn/oXthWVpAAJSRM/XGMDGFpvwEf6
4/Jfc6ThsGeCC2rNDSImK2L+J0XwxyFNZQSo0Dj7qNa83sulp47Ehjkd/4Rf/OzIATimIKjQgKQh
QhmS1AvKQXrLoCRfCUT6eInbGSsVliHmVhT+knAwkU0GORglvAdyHOoiCExr8s4TYed4ICkwnzxE
tXFTiTrBLXbxZLUeCdkZcYsZUxW0qXsx5YFqbhzRI2k3Lj52wKUm+eVnGzwaQq0R9J9ffejFAuye
Y6rE/cUeIiYnmpv0GKQsIUwT4ms7x7KAOGqpHGbUS4xizN3bKNaqcdc6lAG9rwSKX71/G5TftrJl
ptUsZc3wTePzg3kVcMe9vhVfwwfkkg8kDnqHMaz0fWT8PNz7HoBK1Sn2yOupqNbvlbYVcukFZg6/
FOerCrXmuCK1LYuwICFm0TJRGLqHDF+naRGP/mlA/pGM7IhgHoGQgpdeF5cVb/fk+O9mEdgcjYMz
5R49/6Ig/tdf3KQzbjvjPCXhKiA7fMAkmtqjGUljEvBYQzBFXFd7lJXz5Dmj7YTu7eCdD+jep680
1K/TVpyR/e5uZ5A/RQUWUtKOlm0+rwZwE3GSQr5i0rqREZ0vmBcoV4REvVaWDC2zYhf7Menl6AXJ
YX9P90Gkwc/w03MvzJ5JbUza/4G57nYqSoL1G+eNzXDTBPclfKezfSFvlDlKEALjwerJJFOW5kQI
xq2lrgCv/7Xh78F6QvzGuQ2sBhHKH+hPTcnaPvZyq0Ab4l0Ex+usiM1VK4hs9LFM2NiBcdEQwogF
vsmum8Bo3UoLDBKK1RNUTXMVMxhZ1KwkM1Jbt1jVjpPkMa8BC2ZN397vDrhukXpJ9helXF4kPWkY
32sVQvROiXUufhSBsFfR4l/4a/qkitHzB4YWrptMpfjByQY8d/y72cD07b1IryuECRgMLTpRFC5+
/+RT0tAnYaLpD6VFvVGG7mOqRRwWGJtLHreTwVSiQKqmqIRAxskkTfQ2LrJkNiq/BJVxHyWB+6YY
YSfRuCFesupZYkj7BZ6Qye44azPEIaVipOgLANSSuFhqLmhH+TPM5687/WF4pFb1pjSmvQARBgEA
6GcjUiTmJzLalz3H2yaoTK5CeNsnwvvtvi7QFuEPr+HfBokb1VT7TEkAWnZliBdsxlv8/O/EYUo5
yApvrK92zCXmWOk5JNMZ02CZY6Kx1VVwPerEnszuJIO/wwoYhOs7ziNUewkSiTVaHtcM66+khWAv
pSKpGEjycpDQi+u84OoDiPxjqwDhuEvje7lmKIGAHktv9Mu7uGtGzvFVAD1iyOfLq87qh54v66LP
tkp4xkvAihPrwTyabEpWvRQ6AnscVPf5nGbANgKvlXv4CbSlAGVOZjl+JCfgDRm8wYPosc0PgXec
O9BhcLIWvBoGiJPtVYhZMeXf0piSiQ1s5JexwA/orX5o8dyY/gUOyDC7P5og3RnpfrLYEJEtZE12
DrUhlffBHuagkCJKEmQxunIiO1kxq1HeZlE5o6tnRJ9gMOQ0cXPdew4hhhFIYo5YwVYJlICCGg5c
7tnt8DFTPBJfzWG69Q2X4e+vzkXA/VXQ0Li7zYnZHLgOTD3sbsos7H63ytcwxsHmYTAyxwU4Qr8o
rsM8L2BlQ5pyrEhrKStEiqszd0+zgoCCBgjm7UYM7svGjCgJlq8woIziZdiE5z6e3wy7d6Ync+nB
9TkBxJLCCBWH7IKh2JRIlOoZclSWCgAMB38AqYjvs8yc8amazP//9f446/UPr4edBNA2HAteJXKJ
3h6Cu9t6MRZ0vzGssEesHWyIRzQLeZtBZ5ODg8ZRBU0xjh7PwA0CAeJI0Eleqcut+46kBxkU+xX9
UOC9oBPOgDywCF3eGP1CguLuIy2OyMzAYEAyAFhdHtOucCCVkmRX4ZIB5h5bsRYm6r7/70ZrKAq1
FUkRuf366nHzqI2BwNiwvBtqnL+si69MDQaUBWiho4H6C4poAEPYdSisSOZhzSIn+dhMYNxnM6J3
xNH+ogKD6CNHEFP0ony958ZVKNcVJtm+kbXP+hROwGtDuCpLjk0/nVCfQWVE6uA2c7oUE3hhX9TN
LbvpM5tPqcNhnfVpml5gM9DEGRU+9dxlfDzjKYwWm0f0XPxlarofMASY858dQ62PZgz59vivuTTc
+vYvgyIi4x/dCi5OSjQO9CAo9zGQqQetyxjLBAjH24LwsL7i+m0N/ARBGj3lCUqfUQT/nNYc4ZH4
3h/H0gljEDBlGrQbx5tmc4DgYezNh4Ct6Ql9j/EECmCG5wBqEzXYmn321y7QxsyfIriXHHsMN7/g
KLFuGBh+UrHOGSNlN9mNf4JOGAy4znAyXX7JFWkz7mjJG17EBqX6+ixxOgFiCuLXL1fTRZRlhZUU
y0Sy1UHCJlTGnvehWIyJAEKwXWcjOmUPWgnAJLCz7OXpvQDgYfR6EoM+j08aMCrPBoI/Yea0lkRL
FjfIauxKn1qSjPVyabIXz9uD//AVwqlAK3Q1XjYKPbuIMDu0S7ckQqLjqOnZc7Q6OhH3LeO0CEm6
dZ1UAQwimo99D3tiH58zVIOkQu7Qk/nVgOizt1/52NtOWg+GqW9Mip902f0z49HCNW/Wc8T81Nv8
8O+6vM4+u8sUo+q1MlWm9+QpRgNsCO8WFf55+vkeLl42s2m94ST1zbjHgLx7gJecr6HRRPJkAoz0
JW/dM8TGu7mc3DMcZq18ShXKSNwHxZHO+MiRV0MeudkjXJ6RXltnmTGOP+VqwH2nXYLyrc8/MZh0
IroKru41/PYn1JlxK/onWAOYdtiQtiBwpQwd+Tg8jZSj6WK/QEYp9uw3czexOv5XI0pOl6rdouzI
xO0Ld2VgW+ff14vL7ztM/R3PZULWtg5+TIZCpc5DfAenw686unOEDzgfVZpyF1cN9TBdmFZl9cNv
wx6Qcb79t8+BCLA7gCXMUU+nDCL1Ro97Hfl1hfTI0W3/TTWDe8s8+zcI+p5C32rG1E73Bpr4stUg
2/RQ2t6kQLz4JmBz7o28vpMtFIcymbntxiTndLyt3uHT65y3iwclXXIpM3BfDe/796riy0YwMOjY
Ihql6BxQKgRorkm60+Ak+A8uLThfIJplfwlJRgW8RerCl6umFYsJERE7FrgrIx9rJ9fNgWsAc6eB
7qPnga0/b/xXqPL9ZUr0x8MQzE4nrNtQAUYGFGDlZQuAPV4+hujHFFj4AhAjsYjgmFcpLSQ0wVem
bcEJi//KlYlWMPI9NrldcXr2AMiPb053k+hCH4hRTZa0lKCU2XBSfQ0KpZxWwNj8PR550v30vMrh
nOmzMhQON4PfSnlnFc/lJ+/8DgmGXup9j2wMjYKSGuM6KWHWPQDjuRbD+9hNqAILPT3owiH060kL
Ulk7SON4n54lCR4ZPVd4d67+cNGHoHX3jrJSVP/mMnHAMtmf4I4y/NYCWGWmra3zmoH7EvXZc1ZN
i5nxz7SuU6ZkBrWbwZUsqTTU0LT0r/PsGRTTDqsmrjB+BjU/b/PN+DrHh8cdICDl9ZCgZw9Wb4rN
MlmqZXpPpiFxh5zcu3g4A4yvHrzVzq6+XhCRtegzEac13MAsjchMpJmtYDpYety4Gw337cck9/Tg
DuuAuVx4LRT2yHYGCOsA1RzMvkM+y8a7yRYHBprjVs/t7DOeBqZ3D+AYO/riMzGjYZwFb6abiJ4y
5Y/qVWCMk9oV++vjOqFFYcvzBRNjqgJrjx5Vbf8wudL95obwZ4Jny9c3XF/+tDzn0k0D/Be4RTWf
Tc5qm9YlPhNPeHikBiIrv/A0BGe72MeBz2hOFlcqk4G2VLL0mNk21PjYhvXgV9M6pOECFoRtN0si
5RCVX6XWBEUt7a/jzxBIfPm0aLrRtSngkAG1kGDZBz6F+2rNlfG64gC28BtweDG3/2OdkMQCvGAt
TkDe/kw6t3PpbY63hVcyvHmjEc9vvGFjnUDAKZyJ7iUFPO0oNobCkq6cbcl3wtyaKpMbVAARkI5Z
c0IgD+zlLAtKYyji97/7NIergYUNORzU1QKfJJPvzId5SMa4JSL8KZ0R35Q2IgqxwXjzdpEkWmst
vgUy4xFitL2rIeCUMC+GfIJsXEBnflGqWkhQvA1gsC0VWsvf7sK+u6JYI7Wk5w64zn8tvIeNhaZ7
mF+9EVu+jyo8d4wVAyXgNor6o+TMu3KrWgLJhecoYPAxi2gyzUv7trlsWuwtqSEwEv64qUMDHoDO
XsfEdRrygQfl107WBmxvWgkv54cn0iNMoCiFHnJlPTMltsVz6m+JiE3SV4+1oPCWB/sIHWY85xlY
J4MlS8LDATP9YZDeqRofr+SAcBYJzX+vpTvHvtpeSc/4ZBmRnP33XT92IocJnnhj+NLfK5GEydpl
NMvxRJgi+5GK4y2MR/gx/ED1BiQs21RFKSBvprDKW9bv3Z6DfmBoBbN+/AMLnx/f3B3By/g1ptBR
Q6Ie49MPRHcGbYIpMWKQpSVFJ1LSD5gGbznkl8QicwQuTIUMSMfz4JM8Kr3MaXyxciUzABsZsgHk
7JISjgGJPAQ2ClwlmomOzIrFzpbYwzqc3COVQCoC34IeCqwUuCDUXmcXIGTceunkEFQsNpM4w8nC
BeQYWQN+W0fhGb1wSKYPxxKTG3TEtPXnH4Nc/r743W3Zfqr1DCrnPakm6bQfGGttNlgOB5Rgh/Ur
PPz2FJQy5owK8sI28K/RPfqEaji+71WfsmNReDyESQ5KU34NGJo+Kb/a1qm/cggPr7iLnpMuymHd
ERMI6g9XC0sPx4YwDTGjXl79Jnit78vUz9dkIjMNIlEzbQLVl37oYV5tR9Sg39dIn6VfGvTxx/Yw
fYW9+XCukEz0J2JJRAljzXGxG39dPY4Rjq/aK2ityWNkckBozmRMzM3mmKFVPk7+eE4cdncClcli
4zgTGMFgRdxJhUVzyE6BCtFZv6xNVm9mSWJDG4yuLcPvIItcPYpP2KAc2vbATjLn+C3iYGi+RP6V
wg7vO6LX6pwN3BYeW8kdECDgBfQDTM4nyBsjNxBQgOkXSeFxpnIBI+uEWvj4g/kO1//zYiAclwag
SahFWWZnPnI3zjUIJlw/CWsXQbjj+Gl50BCj+LULeRulWs+eypJdn6TIES8cjnmBNq7CVfG+j+QD
FJZAnhvMNzAukY0HxohHFyvri5XILzHkgEudlpw4Oi8AW+IPuqfF/tiME1ngVI6EKAphrr3PGiOl
Rp8pEVhAB7b06bQWjLJhpU3O4ynPzZXlMMRbRSxZJKRRx4gl7ZHhSH9ME6rH4YTNFJBOc6OpUmgw
/YUEkdBxs1t2LFkQjXD/jW+inKI1aROtdTqispMKUoPzL5+D+l3nFR9HtZgz19lX/NIkkMOf4mCh
9KFE7sXMs7qTS3Zxf3XeVmFGMjIikiEYW9QeeaUP7cXTWFeynh6uvh0hW8OfHb95JrHj00pCx04z
eCKS5gh7IUbJTMWq2r9KcOX6MgY3pDLJge+NetYuYDQQBSZ/WrHJDeKfRKvDJIt0B6vN8Q9GijtU
kiRwLg49Lnk9d5ueocP642GfHaBbCIKhHIVD7wJgIpH8m5QRySubg2qPAO+eWVFFNGT1vHhGBe8C
i8E1vg88YA7dxjUspvSOX+5wRoHi0McjhmDNbF+ZSUN9zpJ/W4arz4wg928kQ8ekdAag7wpcyoJg
NmKgLCIKDjoCHCuvCXvf1fZ8tQZI54nP54lZCiWm45SPB0n5pZMZxvwfPa+aCMpytG7MWR93hODh
uE89JkA2TUVqOzZLz26/hAfyZvaYU76tK72vYetr2x6rHC7daEYDunAAJTKn0zhZs9xSONwUfuxj
CwfO0MxGmt2ZKmbs37fHYnBFJnJACCGiWjOddh9vVF/dT3C/hynEf7OdDepVxmLJdg3AsX6gneY+
b4FyIOnljYfZ6ZEHh6udt7O2WF5M+ln1qotA0z4eQgMjDZTk1bPTz2LYxK6uR4fPpD1M75Rit/CB
ncLbNz7rdlbnJATMzmAyq/WifiRHO68HB7dX0s5rpZNlQuRP17fRZoQj6Ov3cPNfh+DSTOqRe2+m
l8xu75ORGijF9+1X7Y9NhnIUs0KZqWdHq7324aT+DbS6C4cjtyKN6DPRPQSzVuUs7fbl/rNGWnUb
WmrKcUTLKYSg1kWUHQOamvaHjatx9umaUxs7g/JKjT92efOvS97Nba/BqBc8c4a8zV70VeuH81SB
gpSYZg5iLuor+iV58Bqm9CuDAyL1z0pzLz3mzFBKcG/Pedw6d2N30ZdqF+r1JIfSr8QwfG7kYKZ3
q3wD97FxdWWHnB+uWnr0KDssU1sC1e2rHEw+9qtc7w+G1S9wOtZ3lTofaCcVwUMBWn9D+399E+le
i6tGvfLoOW1/YhaL0XPWU72yvx68gk8fhOJ2mKiKezPjSnGr1KkrWL3vXQ9GUhPkzK9F8vzvAzmK
hTvuQy0+4+2M8Rlh9emJcy1+8XCRvC9oWPYAXz/sLgRv3IW5bfuEGeyNGbZKr9YqcVG0JqvVr7L+
LZwNynufIi5+rTWSt7FLNxRqC7kXBlLuAsrw18oH/EaAS4qBnjqE3vraKSNfJklIVlnS+oKrGu+Y
HQEdCyQrwgomHIxD8WPmQ+FgLwGhfbChkEgvMC2QsRrvgIw5IOY3eqKgIcwc+QquXoAULIzFDwmB
uHgDRbErkPTlSCz2Mwa3jK8TXEAQ4kRMfTKB2l72r01pgL/B09nZ77MNieKMZ5i1wAeN7qTt5i5P
EQUZICt9gJpbA1+TdkVLJiyGOuTeuwdKj5e7GAz4u43xFUZYLQXjg+9J5g/eiCa29fqnbi+skaU3
HHsYYjtkjTBh1sDjGCDNARMjnIhwv5A2x2MtTkmAmrzS3XIYLeFF2UnfysU55QrvfPt8k8GDPWMe
xH8EJUQbplhLLAk+L+sI9AZaVED0JARJu5Sc7Wffzkgr77MNTxbP/tWit6eWgD5PE7iYCMjEzacI
p0O7f33fvkH45Yb/dXFgnTiw+x5rEaiBLw0xo4IeBI8E4IrNOHCB+iXbHy4AQlcRNNqdMKyha8eo
9SXL7xYbRMRgn45ILo6wJkj06QIebPRpZs85AXilsHygK8a0AfeIacI9Z5Eb9Iec+B/aw9wojub7
jg+n2QfASglcWDsajsjxTD79MceZ6wJZKqQ/A+4R7uD4CRkKZUNku2DvLvw8wdFS77mTsdbLuQYH
TVlsR2Pla3sby5hDkBtlM1wfvWE8/e5jg3/w8/sYadpUmzF0EtEsua26wNEVq3CyMKGxGSvIcXNI
il4/wRV6jGewwymOPpUEol1Zs8vDOay8bTefw+wYasgLILczWftxh4arMijEKp6gBsCewBCN+xJy
YXCVVUue0bsgHMY9H2yVwpDW45q/HLZWU4OoHr5ZA3J4Q3/G9LQdVwlBhIkjdACbj42fDrC2TmEq
9JlsAcOTUxcVc6VaEMC46WPhob5U0iCQUUfhpZKCovRxXi8aN5yC9ddTY4aQB+h8c/9/pI1h89NL
7bqeBRcCHh0nfQtjwSrutATf0X2hVOFjdbu4ymeaxyBIa12xXopNFgjh2cHZhrrx5bw6omzh0rbn
r9EeDcEVCucNfx7QFLYESrYs6amBZgY07IbWo4DQfJ8ckA2PB421v9ymmRHevkc/zcupl5fvMov2
NRpShDaPMzWM3lhF5iuU0D8a5sEJ75EfvGG66CsrlYGb9gCigBmUqdvPyfAf6qxHb3Gsn53H6Fep
dzACWurl8UD3KRf/mfhR5VJkZvCt9QFVto4UQ4a8Pc8wUdFs1O7vJWphSI8h4qZu+IufjjqwhmKk
hEws+kBAyMInsZMBP+yJD92fAZRRCBvArEECD5TmNg+pHMvYD6UDNSqkaxShq4MLbbUyLCWfRrQw
EujlQP5/C2JvdDDHoL+6QNHlHe1NQhm3d5EdkXEb8/LNfrv2qcKCeUYC7Ezr/nh7/jc/yUD4zwG8
jWUH1Aihnl2qSv4DqVPizHrN4Pga4DUNrpNL3H+vjRYGVn2b3wuX5KT/mUDrucYZ5sDFT+0hGFDH
OXrDG/K2Hob/pn9H64dH2HmtHhDAwpo9QtnpOxrmmlczfFabSx2cRxvz9Z0b1Pn1sXvbSgYmo8Zm
EZNImKxanHmbZfVZ5aU9ykPO6g/u9U4fB3KdQwgdfn9jDNcp6W0RN9OB2wxyR60nD/6N3VbMysGi
olwy/DQPb4134Oi1zhpetCrTZapdVlAQu022pEkVXNZEx2yp3UtrWGyGkDt2yuoQXeiJrJrjcyMK
RjQG1D1oRfCEinJC8CHS8OW6+QqjvLpxudkZ+O7ZQ+pv6SnQXb0IKjJa1AfUfVG5gXa8gTgBn2dN
m6U5VnZYffdm1fcwqvIoN6NSCxk1gwKFVkT9D10zg1BUG7JgU3sjRPsAMDosQTUBUh3YHVm18/7V
pm/+vgpIL4p6KQIZMcDSKeFHhBGoXQtZXO0suUL3ES+gvzGITzSXFVQhCIaM+RKhE20jTkW6j5dt
N9mZIsHZUy4dyKEcWCTCQqHXQdFAV1Y4RRyqiDwWgxUcRMv+uKxN+sYC1fpwPtEWJ6RtF9pcpkAP
9G61GSc0nVi2OiRnTAQoLLbLtVRPqKKVcC0JMkvflR60EGBF9dlsCQyrgQG5jQdA4De8XU3jobEv
62qaAwTuNCoIwgkjjJEGgRwVvKqcxffcSuizLqVhKkqLga8RDWnO9eh8SheF7gDdjheTWU7djM7s
kJ1A2kCxt+AE5imQVwB+TTZ638KP6Tqj59NOIprZu+jwtelN/oMC+mIoVTvkCjB72yn4Peq1G9Yl
GvLXBVQElg4NE2GhilJF96HgfmyT4bFOgmljHB0WncV8BFg5rMd9ElNUgEX48l20o04caVXA4qcG
DjeISVk2JEbCJol7WMJ8F7yUs7Hqc9rD4PpORJcldgWDAxhksKZKYfyCHCwM12IRiYnLf7f8DT2G
7Q5cgkyXsgEoBBSAkq/bvOBLoXaTz7jBDQO+p1CHD3UZWmeRGSn4CCRkHSIoSswwTqo1zN54sOWs
wjzRup6AYMZ6IkZsfUCtOL6yMkFxhe1AYgHShZJoz1kF74xsZ1/+0MWf9MBaI7pW4+6HjVx/mN9J
7MX7ZzSO0p/N7nDC4IPorIvSEur8jC9L+/IdFoygoOtpH6Fdro4GM13laJXcI2OtUVByIFDXipHI
kDF5sNTwNcMQFEN4ev3VmJHRKRUd5x/Ja72BbeeSaHGEHuZ/FB0urH8aCo8V/Fi802LkAdAkK2qA
sTA1RNiX+d1sUPJ1bhmi1tEH3Sd+uRdudg7YiSqETBZ9P6mTLMkErQT7Aid2i3DWt9wWIjCGVFjm
4UaGIcE5NiEbHNgxZ5XfoxNOWEu4WcR0bJO3p3UP6jFKVJLpuHiBp2T+nQodk5tZ3mLY1bO4dXsU
WISL2ypzKPtwm5HWNv0mlerNGYm6wSQNzehoJnjIdE5KEnYWtViKjyb8ao4/+lniEYEk4e94UEOX
NUxT04VfI9wLNDL0J/oTGCSl7DU4eojlWGcsDGlyEi0Ulhz8xGvBirkvSuii9g1ixvXEo6I7i3kQ
i55wvO6NaEIbP8nwY3E9A5vs4OGyMUHRXBbdzSeppcwkb34HHCmyX4EKgr7GWldIFC8rkASOLoe9
Ltg8D+CTiZBDBWNdNwlJM6Zu8q9DdpnV/IrCiXcTxw95V1yy8Xi3jB/W/qthn7ntkh85O+qN5mro
NH6o6SFLITWVBcTtl1tF+gHTQhxzg2Pvz8GD25eQxQqelcEfO+gERkm/Ci+AkQa2v0RVwTZABxbB
oAnZ1+x/aDTKbvTw9pqb3N4uXHX0FHabT9fGdw2MGdHNW57dAxgKvXPWU7MaglTJUxDDgZLQsBvt
AZdebmu9KbRkAtpe0ni0cpJZE4GS5BXQjYdn1eeU0gGII77NWriccCP3pguYxJUnwRqFBtnmGzuY
tJEJrcwhkVbL4I55xi1awuxmeDUMMfJR6MTtqVrRBOWMtfY6THoNqTCUsZCkhQ8QDRoAszgH9mHi
B9z9EVd99/sWJxVIEw6uO14HHshXI0sUV9syxRoHsvqtIiFzQTcBB3X0cJqzBG71xtYoZK4PXZZ+
fMzgbQg3FT77dnpFDE4zS1Wm6RQnHU8ZRqTVfYW1nDebu4z79PU35J5RyyQcvi10xTd5rQHlfzz8
7NDJoAOiECGT7s7+mw6kPgnynt0nfB1cyhYu7iqLlkaggy2y7qoHMWuwdbcduTCCNcWOUVTiIqCS
V8HdTh3TWDB8NtvDlLjVM4Vm7sfOh/4ADOzqFV+37pewHZZss1OVLHvfJ/MHBz4azPSurfpYC3ze
OGoPq5/PP0R0zNKIbno+NkEL4Zmm3CDTemwRANJf9ZVZ46N/8LRtYpxMQW3vI9JxVbFyMm4oO+Nb
MrKfuNte7C6eb81oev650J6orfTu1lP9Ejifxfx0JZ18cA5zFuNsM+/i471EZJBZxzNDNpCRAoah
gLWGp03pHDrrc9y96A/lb/fOwOnfezKS+YhQg1kSe/hKmK7dQeHIKbkGumkfxrR6qeHgPPlHRt82
4nNyUSx4RU8WCBXNRN2msD91OG1wULvRHPc8eThsOqytAEP5OtdZe/Zrg21uPZC4X7SgnwZVDu0x
sx5u73Q5T9WDm9GW0oT8k3MrGXsBGHjY5L9y1PaomdiBnOXK6u2+d88SsiGpzb//vArppaGrmwwn
l8yBrH1BoOh9poS19kQRBY0g6SJtC7IoX4tdC5+VWBxoPp+Uslud9xoiJCksf61Duy2jSzPXZ2pj
D2aX+ConHQ/fdHTCyRd1MhEFqzlA5zN5A0Re9/bbBO+Awbk0S5Irs0zc91Y6x2nBu3U/mc8BDU0w
qeFwNJwqJMoA02205k6V+9FpMJWbj98Subp79e+py6HYGGNt4IN7frQvA/rrirN6mzNW0jvM82GA
J0MxuZR2M0/PgXGb96IhIfa5UJR11c6IzYRgA4OEEmoVQF+1fqtzXYlB+bTjsxt/VmbPfTrGV89L
NyqmJFYzBVKbPlbX0+MVErT7dFRBfrsiMN9jPK4pojFZYbcnxWT4to1NBW+gsesFR656HiNzElS8
2ZLigacjM0C3cF4NQjBopwoJSId5FkkGypGos3sP/vyUU/pmXykNEeHVWmaIySPpMvUbgYZ+7vfF
NWejbx7Sm7bR1THdnGexhlxAmIZBYbIu8Br8UenDE07djWmXyIel2waxl+yMY4M/pL7CyXzQkbtL
jwsQnEwoUpYjWA9yYQd7REtIY1veuUQiAZbUs49/RfBQLviG08+0hw+2OBbR0yStgCsswR3ZH0GH
L79Xt6DRxBxgZWgiGjq285E3n8AY+mPI7zeiLXsEFEOIDFmVeDlTFFqewCAprJ0RUtDTtnZpEmQ0
aPCAenNCiBeVYq1x3gZnp/rkwkxQBxACa0T8TZDsTzd4DrR0nAmVvjBDqRz+g8SosSka+MrSzRxw
0yXGVjIZa3IShIENOb79mjSNC3giZ0tckWUSWksZrU9pK9FOsx/r2/pDa2ANMGvz+KRbRJMihxNe
evB7vb6U0ySQ1lIalHJgi5kOSRFHYizGBmRu1omevzdAv3oIAIK4IAx4gTSI1BxagGvSXyQ7qCw4
7sppmHHZyhPCCj4mLsqiJVqoSYat8yN8+CmRwDJ1C38Q1MqtO6Khqtq9eOB1u8PqMmunhtss+/YZ
Feq6Dup4AJF12gO2gVsaDICM/hmxxqkWFDvl6z79oPivx90uC9C4eMqmtbspXXiv2F7dPl0P1HNI
JGFaQDt5Q4rYwrhprKXQ/RrqIdoK3DUZLcBpSn1qrWEnWF7+UznHEVpsntkmgxPVwF0auJSGvJ5m
mXVYqQxRZNqT/fFeVGd8egHKVDuV3biXafzGGcKgwyJsVGxsoJq75ym9n2Px7/5T42VZM84P5JPn
lM3eA6aZ5OztnbZ7zhoeDkCDtGFYLgUkMYYHMoTITr/AtTjjiq9BiNYiKT1T2jBwehbnGK0Rm+x5
otHOLwcG+PCClUc2SgNOyPJPaYfxUIzpx3tyuZh8NROh1BhsLHnsLX4iGySKCZ56qDpPPKZodOTA
P+MexiSd4sBcsmF8/sk3PbcMkAZ4fVcoLDQJNUedXCFh0Ign7UlwWUU9oQOFPxmgtKQrNk399l83
6VO2AdRgfOc2QW9jupQ+w81nOnrb70C0TFv8DE5DGFneJcbwmbSoZdLu9Tf/+TiGf5n0QxypaJG9
MEUQx0aBZcGaaYuRQU4O+MIDGAxZjzIgrWHcl9VBy7sFI9g+tFl12WUuyiz/EWZWFeZhE74v7Eai
SCuqY/jIwC4lyG/mkLNwSuwo11vv9CGfC3vBwb+th6/xDvslRlwg0oLIlz5sEhX4XQfYP0/H3GFV
1HrdYXp7oMXt3kHvK9Ut05ikN+fJlcWit9bXaRZ+OrvjE1UXgAXcsTjRB/tUONIGOiJAv0WVwGff
YLoU0dmV9qCMTsLrIhD+0l9V7Rkgn9eIRveJplqGjzLIIIf5xdW2t/i1ymBEIkN5bx/ECJQctsKx
Nwf1cRAA06vluBZqu6dFvRjqw+SzaFhutHGriTqr/FHw8qW1fpLXxUT68RRSj+YduYhYaEDHCvdF
yAEexopQgWgZwjazPvBAOjgVTFGDFfGGsPSEi/hgeO6PMJHIuPRFM6F3HNaEPrJk3gAvSLEQMKFE
KNLehaVy94qI5UW4Ix0UN3NpTx7n5Fx0fOe5+PDVLjMxiQZpMId9ZDdohV/WN8qyOccnd4FMnra7
YTMClbF3IdYBQq25QFqVnuspym3cvIL7hrMQNJAW2XQkbl2MePsfSee1nDqyheEnoko53ConcrDx
jQqwQQQJUECIp5+v91SdOePZ2zYgtbrX+tcfyCJBSEHpsritBDFRZ3hB2eRsZBqmEfsvqAI7paip
SSVxYLeWoK0u2wbQKjdl1nBOgf/ORQMlQsTCPRea9QN9EAZSyRiEDfZAn4taaT4kdCVZld3iB1zE
IaREmrCxQ3+xoPDIgmQmbV8mNDL2Wth8xZJ+Fv8gGCxEFblDak1evSMt2kCfno66Z69AWCbnn3eq
+edFj2Ou7Cl1gJVXfbBc4O1w/g5EAAyHLsePoLKQrMvji/wrlCB64CCSUhwGe8H3/hMNFQ+xGF+Q
BQGfjiAljkCZoxJVP+RRBsoMvAW/RwXe9soEUtaHtQj/joOqcNu96TMpwAnWZH09oocMUULsSpRP
oZliPQRPj77q6b88FC5RNWsz9XCewGOlmCAC83jLmM9KP5afLyy3/HqMxQ2C6OIgknR/3+OecDMn
uqTgqN6TufsFBoygbl4SZkrw6PD1xZCpWhPDlsxrLoGBKdtAzONVJtqwSUeeMrEzG59rbWKuBs75
GJpMhOXZuA5HyRKxGheaoUU1vgfkQwRFWHrkszG7ePACF8cIBO/uRKoFVbqbpxZjv/WIQLcyW1tM
M3aKpxIrQa8DGeHmWzwb8riIanc9eJeo9AYvkdeS94bEZwSwpnCyzpSgyZ6QdE6rYqGy47IH82pk
G0E1kjwg97AJDpANyWFb3+NXeA6ugOWMMkmvEB/9Nn7ga+Y+4iqWktfhDUjO9NXdWPBRaCSOLa5F
jf/4luNi3F4YE94h8kxHnj67ENyal855Ke0vyRBdp4Rqp4TKcCWLcRHasXAqL+b1+PZX/z144fff
Obj5qn8hH3uEzA4eKm+gJegx97m2EXpPnsA16TRzFTzywE9iA3Eh8nxAR8dIWGXaDz/gQBm87360
dTs7pXokZ8MkT6rZKxYb4n1iJFZifpvfGOEDVPJ4B2bGDAcsdfAfv9oOhPwTnyM8uRGTQD0sXM4V
44lp7znVNrdDu2RPnoDlgqnXM8GwpQ5ylV3HfrCSGJ5eYjz3YvNb2nQElflFckm0CNqvWyS1+xm3
k2cA53OU1In5pxWYpgyrav5IlKx8IHMgO+76/Z7USbu4RQyIu2We6sQxOJdIC06zz2aU2McL97Zw
XpOLvzMcVkLAWPkV1uOEJWIsD0823A4mJK39nN07UaP3vEpFtZQ7tx02LvesZW+YKBmDE2ysnrE8
rufV/PXT/hjR4+4qHKzXrQzFl/2w+rYYQNGxEPYc1fOCITFnJqtwb57iG500AmAijv5IECdSysCU
Bkxvvz57Df0ReaSkyHj1+HGKlX27ruYfTB/JER680ZGGf6b61r46uQadMfJGuAPz+7Qa52rUg9Dc
ERV78qwDmlhIi2d0CRsG5bybb5uZ+Sh8uJZ/j2xs8k8LomaYSu5HwdPPf84bpMsCQdNT8CYII7St
zVPU6/2a9lL5w0tS3tcz+4vJGCrp+88o9zrceYATITITZIp5zU8JkvaObW39ab/uw9ZCvFhkygWt
NPGSEKYLoPc140BpfWOZfl8OPdwJp/h+JhhPGX8DGEOGbJoDeaoBtPA8c8Ix2nJOjGlW3XxlXb3S
JKHQNU4u4Lu1Y/kSlcCazp0BNinB4VROD2cEe0tC6dSHvHntrzgUB35r92PQChC3dqVt5Mf5dkzy
DVBxh8Vo7XLsRif0kgpkd67tiTgWTxq/jLh7BgDK11RqHAon/r1mQdNHU6rBfebsF2G8HlMfBabp
d75RM351+/te0Sr3mE29lvzkMLF5WZTKO2tjYoxjg3KqGQPB6hfpXFuENJ+vWPv4/Gb+voEwJwqh
a9SEoAd4UrDzFCBapuUI+sz8nRrejQqJgPWJuR4NUIdAlfQSfmEG2rSP4QOBCaVo70VDaPuP1Fxf
Y+cAuRAC1vg6pt6iAmM06sBHoXykOqlRXlzX8CUjRBDwL/creh/NYfR/nn1hUZJRoAlCJ7NGxguL
POK4dHYVNC9BZBYkJ1DeFyM5Kmetx57w9EfBRZWyxoEPmmPu0agFM8s54ChKPYDI1q+j81jBldf0
9QU1eDgT1aVOM00DBBRmeZAEIGB6MylWOObzAAKU6d7Ywcjq8kf4jQvC7GwGLk+ZjRcCtDrRJP/V
kVRxmmu4IcAipBihIJ/wXPu2T61j8JIjyIpX/HNt6jyVs37NOR9cQ2EllN5xEqm/MO+NOENxWRQ9
F0UvvkhfArZ4kRYgKFtXrMVojkUPIPoGYwtgBTvLiuuvev+m+KVlxr8g/TO8PCCswPt6u8qh8wpG
d8mTGX69KRYSCYkrNSlXA8XJpt7RBNB+9d5WcZLe62JxEmGS4AN1+W1YhzVuyNBadI6kHNPey+6e
jcb4RWnQmcluiIjIfPED9ocaow2BfNMT3Fvosnoqg2b4d68MiHTF0zAoxsczt8u7oeJ23+t2zHby
09K6hlWCJ4MzxDa2XasiAnBJhxg7i/BOhNSd4ExeY4iBPjwdxo2CMIU0LFhEztYiwplSca2Q5lsG
V3qnzUAd4/GZrKkxPREywHvytKlMWgZl2Cj7LIwu6i8OQemoGC0P5Ok61lQcg0FMz+uRGkukjbQT
jDzKkDZiPwL3Xf9DzuxzoKYw12qL8Suhr8Ku5wQ17ouH5RlaDL25N1BcycSeXkVHB5CPMLs7RbX+
AwJsP0MGTBoaFi0+ibUKpwWbqDdXA3lu9P4SI4aqCS8tWz+QDYV5H0jX3xsUvYeH3cBYzkbf9mX9
WBmPo015WrsNvQ7Qo+WNPgFj/vI5gSjQKT83O7KMQBlNdGVWq4SrODcxJLim2iMFxyphwHQZ/2+n
DBikUYz/R9bZYi1IweQxkUdLHIv7zKYUVRlHUqTGg0xy9UsLgJ0umHVcvD+shfpRdKXMRmikpLk+
u9Xh5xwUJW2rMoq4rDnCEMi6PxreK6RoIELOaPJ+KLvkoCekxSCU/R7hMWtNTpybSM4eCcmZJNIX
EMifv8ADejKqUtatQgmPK4/q5sSMUC9Nc/iZm6b2Hkf9QZ/+de2dAnZz1HisdwZc2R046vszL7u5
vdOZw5Nk+mOPXxCvwwqQ4AS8G5MEDfsVyGTdVM4lPf3e3h7mKEPnAox2UEOssBol3cY6cglhCV9M
sBaum5B2dyR9IZ2pGZl4GIjl0IzkCKctoMzoGslsqrvnk4ZgqBGLOx37yPzUwUVzlGdg/WhEPKKA
h6WJRdKHh/wNW1KdyZP+4r9tym66J3vylv2LHmqzF5mvpv+R3G7bYcD7nlZycrFcw4ytk/eC8A51
3YzzzgF+GX4b3dUHzyR7jKJvSCQl6MYQ0JAsCUXVVE3hUj6W3Zgj8s4QlflWIg1B/n0l3WDTUL1u
Pr7CVvGY6kZ6Xpns9YODP3Tc4N//8bGkzK6oLHL/NrhYyfXWnwRbtJiOJrn3gNgsYz6D48EgfJy7
Kuzk8Gm5lyYiwqh+rmzEO4BFTfSswtvq/ITZ55tQCUDDmnhEpvtOzjiuFcFFYyjQzK/J66uO+q1x
9m5fZhnfvq5wG6oEQoO0zI34bsZANTzjz9r72pZDcOcc4f0/M789jZGdLASh+LqyicQEmz4L51Sb
GFya/HIxPi/qTJuTowgD5YzsDZwDoaP8bVvhacKUmRtXxPJUuSzP5xj3YraKnlST6IYLjeq9tidq
8nxR/V2gwzrltJmSi87Dvy3xFCiTD/MBxRMp9733MtPmmr3u6YUKcgOZokB8kp1av8onSo0zxpKL
+54YEluLR8SvvbqIECb0385Qpvp7AomRNfMJitbHteJ5SxpSumOdkMIG5XWBC5MJpx9+reK2Myab
CuNGfDd7MPxJoXl55ZVU+hLo3sgbovZPiZ7TD02cH1lVTERrpNO+Fk5uJLfwfXFAt5SfjW1Nq+z9
fVUSZXCvVajLnoGoq16UNA96UnH6Ykyj0SGYYY8mZv+U3cff2cJNFV4Www7GNhyfBbuLy1V/f5eE
r2OaaxKSTOSU8HU6QzGdwIp9M+tvxuc5nIjILNGh1q8Nx7pU/N7XnJdRib4QXYW5wEQMwseZURM8
fGgMybWZyDFs59LBEoGs9fs5wEfgBoxbh33a7Ati017BA+edkaNvb7hiPJIuKsFfop7R1SyvXd3r
55vnUQElAsaSPdbohWEsaDF3mbLm6cmcUry1m2fBOp8JCYLSUxcKyztZyuw9MjQlOA/kQs2oaZl6
BQAUBFb84XEO2QNbU6L4TgFhmCePkw+vYT2+XH0GUsX4nkrz+ruIP7hq0fuoSDeZxBqjTXdOapJb
MP5hMgJwr3LY57P7GAGMFjPz4GrpHgMqRhmYavn6lwC6n6GiBGFw/mN7PyWF1/zJUZnY8LcYE3eb
fH6Lr5teT7WfDzKTyJSdGvDXilsChyB20T3dJO8Ztnt1sXiS6Pz9CZWltryrrrEsjvKPvChaR2MU
QY0BgMNIUkla1BWV/1lrX2QAvy/hp3LbbctxTCogRKJ5n7zAEKYPZO1AeiF+9L1T6nEb7hKCvKlS
ty1zakYUO+OgIjX7p0nzFLbhw9s1DiNTHOtM9LC3VNJh35Ou09OSa18qZiw/J8U3e/Tp0QnLEpo2
AHVATMi8tAxPemeRGPwZ83BFzyUPWAWE9MMDs8JDaa9lWsQf5LTOD0RhPG0hak8XredqhHzV01Je
wqDeoZpetszH5e9BgqxvTX6VcRGb06vh3Ed+mzH0ZtXwiJpyBp/XzDSK6xULkgZ85KqP4PMztNEN
xgfpMg3Z08EAQuko3qTV53W/73/fRTyqZ0X6NoLHZKAumpQdyJe6OyHQYNCmJq0RPPOwb12ZLiK7
/pavsNeyDqutR9qd0nvOANDhRKvOydUcn18Fu5IiOSMYjfrEbqcvDAH1sOV5fJsZZDn86z299ejn
aAv1OyrXjzbR2QGrPs79Lnf549sjU3Wec3ywxpYxVyHr57DjX8yYfYXx7+I9087z7h/96pF97lss
vR+jMe5BEib+LlPgizkVdt6jfzqEt28nJeMKK7rOGsCf9Iy/Rud+iOxTyWtB2yGl+kK9wDvzLSjr
KWzv+uc8vnWzhtEy2imq+5j96O4/CzZsWXAzvNdt3OFH7bXUyz2EPKf5g0SJ3F96RSPJzX8/Wlhg
Xw2SM28x8Vg+ier8sdhDrhGLUpvr50wsTm58vf8wh4XCdl60cYuE2UQW8qA/tz1SVG3PVp3+s6jM
rEub+u3M3XvQgtt0gYYO84llKgvVdu9IhWdvaFcUn3zwR1BajpV7ErRHTk7E8DemY3DKspPhyPAy
SJMCah4SPbvCwllUsVzHMHcxvl2x258+MD19hNboMyyXPPY2q1f1VsHw2qtnZ+ZoeILkjlYT7M4U
woeSBJeF6m10KH7loNn1vjkFtacU0RIlEUfcQRuLZcDAERLyBRHjGCYEnssYwugrEl/LL3VmwIxx
9ViN9a2AY9789iI+bc77W/gYV+snTh5/Q6RePDCfCmFrbjqsFJtulMG9d1sPYGXF/DYezQSaWf11
qbmlITBnMiI0yqvFJdQB4EAImGHq7mdrYNtefRdZ/tfPG3rnQEGW3QbLxkN92Lu9OLSBs4TsEmDW
Z9RGFDJSEfzeu2iTaglsau/mopnf/HIChE8gng6Wtom+G7wquK1pQHAJJJPdBRUJn6nK0YfJfsB7
evkFg4Woiy7Ie/uoCos/Y3KBDevc9wLh6NkadJ78Pmog5yMXYRTXxiC/FJXL6w5KGWAz2FWzk/zT
RJ9+sPf6BCjvj2ByuzyEHbpctfHogCwBPh2C7FCZ5Rmwn+6uuTdusfjCh/S5sCDeUp9jvR6/MzK/
ZowN0hOK9zyB6bY4R8oGTd30gnPXh65A2QljvYa5tYuEAyFqZIUtuFpB+SnU3eQ2BYOv8puu0Tsz
QLqZdUDcZNtWSQksmSneIUGeI9kjXxilgEJgBCgVIAcYPcReEQEox/iTgvizKxHjqxOrC9ApRYNI
iVpTgiNAfPuXCFBAQKUXZ0dcIrH14ZAa/nFbRWqCjDF9Tm/oJW5RE9cLYLTPTj6CoGV20qN/954B
5bT3mjwAOBIjlbLr7LwajaVA8qrECmpySvrVZUFfD3M10RPZXVAQMd0Rw9ADZ21goJnC9Lj0rjNG
vY1z2L7RXg18QiHTQ4hCR9FuBvSoMyW9kkdPBOIvS1DgmjCVV/evAdkCy4mjVcjzYLwLFd4VCJQz
/miAtY1ijMGCMpZJdHpPrLSYK+I6eD1dO8Ci/IrMGeBbM2WYRgKL9qWl8qadXxKTGI1fqjkGhNJG
fTm14dsI1hC9cTjF+QayHyyIxXvJrdezdnaHqYt5woJmT0PCHdWzE6u7EQIigCVWAd8HX1sFp7ls
qy0cSTIVI76bbq/aQuSedRM9YCFIUJNxOUMBABJ0Y7x8+T2lvIF2ZWz4lU9O3w9zaGOTc5WwVYC0
uK1mVoJxBdJJxK8Vw2UxPpY2t19t0+/ubIxwNZgeLGRPsE/1QNnw1eSUDjvFlzbPxej7GqlBhwEv
Y4UJL4gelMEbmC+mXNkgFvhCvHexMoGkoAqIFLRvzAvcK/RJuAN4F0w+WQe3mRdokd8KzlYNAucT
lnd2LzwU9DO/P+LV8xChP//5Yxz59Qx1sQV0hfof7zUQDp49jBXc+p+eMRvQcWL8AzNmc13kIWqg
FQOgndD3Pnfgz/zGOuZphd6UlBMryRkyysF5QfIMP9lsitmFKQbvE38xnnm2zG81ECy7pJidF+ah
zhB4dD5eGAmeHHNstlrMJy4xNKBsSAqSeEgNID7iV90KkcwPzD9BsBOo9g1HCCYzDygqypqRzcTE
Y2L0TeULwdaHcg5mVBGKxjTg7cpaBDZKqYd84LGEqlImhG/CLp89y8h4Tlhf9FC97dojnqd6+mHU
gjr3LBEbE3PI6EjIIPvU01KZWpaHEO21ql9ur4Q3lf3hFmMB+OaB3Zr5WmPy0/rQ/gdEaK5CY2t5
fRvYVtQpIRcB4rguiL1C41Xxco+7aLWY4F/jUZtcb1H14eA8765gjhd5NjBFKPHvO2CW9WKKqISw
sdk8ZS4mLezpewSS6l+vzDc6/6X59vQ8saflDt0Zjy6WoJuPNKmx0+OVmY6IT2U61jm5W6kMRFrD
mMaGtMFbdYEH9OAxvIJjdk6v5rLWs/pF0o9zO3k6A0VrgWkt/nm4ScIzkwLylFWmhWxTRToaTavr
rtTmVAGgKHC7jY9vAK3c4Ekl93tY8eJtMCq84s2xx9J5IK6HWPYJWLclr9ppq/+RW/qx7hoLh7Ud
fwX+iqHi1hL5ju+0J+TvggNXtYdz+AI1g0+EkEXI2cETHRrYISo2ABr2aZzft8pzXA7Lty810SdH
Ft9RFSJm8fNDCYSJ0QpTvyq0bDFPOI5YUhnj5uitstPdQOZ7ViUBI2gs0nJPedek8q9KsYfYi4Nw
BI/JKX7e9E7XYHS88BDcArsK2d2UgH2TJA9AdAyM2MWTE+YnIeIHCTIw0AgnM3LwMj3MqmiYGVIK
qFHmEdpuI2tl9mH4ue+0sgO5gssOmZq2qnfOY+Q+d80rviQMJvkgIGaBwkQbTd5Siasvo3fJ2YEX
pqbmF5A3S481fPs9A3x9N5PbbDgOpf+vYaN5Au72aILkr/cXY9Yx1lXr51iQys6JDjSDVPMpJuz/
i1N/kFpXuDz/4wJPShirB6Kxmc0HJ0VknKvpNWUkZjrglkLCj7POvM3FGc8mTpn7zugX1/XSDkbc
/4uH7oOCokxFHUWZd+njZ5va22LNEFd+OBKq0i2BwvdjxW+Qw1cghUylRlQzlICQDkQQFZozTDj0
wDA96IGMSZ+5/4D1QoKUlkpUHOdQhetDPgvCb7pH4Qqo6vtr6UvMcN3PDQM/xz7AR+83jxVDgqnJ
hPq1RyRsBUYM3RGY+R4VZAE8/e4UW0NYovB3dM7ebq7MHlYw0LxB0l1cqHkZ5pCKRdk4JZqASIdy
TVYCVgU9rrlpm0Kvs16CU4G2CoUyTqqWq86OdNRlSjDuKDV/GeMdSK8aM3qFpMVe99jqOA0QY4j/
NIwlDimUnZQkPUTitemZ1eKY+5je6nGzH3lXXIHgzHIBYWacHNLJxjSVcLWkkC6rSeRfa3IbW+fg
BSMVzsEfqAZ/PmOY51Gg9l/nR8SaBXWMaXM4603cRz3JZHoY1levX1IzlDxlie4/osb04WhS61dN
YPBYR/2UEVoMbjDk6Ye35DGNt4IWqgBUPcrQE8ofnB1n7IEkBHN6GPeUUIti9x6+YHcDf4HTAxY+
UbmUPrU+Ffy9OUhHdgE5uycm73Dc/dwhinFovT17yj6H3UPDT+GoaSUDeeewvpDNQ3OBHePLHlVZ
hZIFSGEkzo0lDEnhFscJfkS9o35DhmNlzbk+ZHlcrFh0p3xAFfXZvxWLkRNh9EIxnVQwjXiDDhp5
hvZMZPyz5BdbTkq62bcnYpY37LNaonYYeVFbMKpL7r60eDN5JOrOMznBtKSH1ADTpoTuf5djufCk
wblvXqNkoP3UAtJZ8p98XsfdxNg8gj1yPKhLXPaFQTdXkC5Pi/aPPZycTg4gT3VK+RDgPC3q548d
vogBRrNxSmvdr1YSImDeo7AWuzUUz7WnGJJ3f/5J9a/03p1uICMxWoNnc3HMipS0BrdhGsF9Cbez
VMJhw26MFFo+e9UZaP4T4Mxavdxz7RKcrrz2t3ZFhAW6HA3asPrEttNBogzBsllgnGu+Qs5Vjgep
TGqqN7yrYNgt3q/wzVSG+viFiXpocHi1USfH4POvlyNV5MxOxMGxs2VckSctz2e9eeVA0Uiwo7O2
Kk4pGlZT8V6kn/Gg3aLykSrX+DGkLTItqLA7GxSVjQIazb/DmDXEDbf04GFFAgRUQq0K2TdoEfmY
ty55w5JsOHuDtom5l3LnttjIIFCAh2a5lukh3uM81xAjSDScXnmNn02AGKoZ+UB0beGfsInId7Wa
XYtxf08bAviaCN0T/ab6nUO0ZV3kzvXs3nd0qwUtUBWy0EGTPthssUMWhJz6LKHuyK8CW1PaBSow
8zm/E+e3U2HLULLb4ejk14zdiyY6UzZRZcA6eTBSoLGnoXbftWePAq1H3O83GzoVdMU8IhiR/eR3
Ot7TF7AsKDNoM7MT9+g95oU/PwX0f8ETG0dgjp4in2AJ9PUOvaWIlfk9T58puHGisG8KzAdzYa/b
Wz7O3gl8v5iAXPIHZHgu4juEklk4PNhoJ+EfKOzjA+cBzx78UkhYgO6gIRoHOtNWakWLxvQ9Leg9
f9ltMC2AlPB0TVrkBQO98INhveJ3O2a343IBFnAsuNx8w5KcMnFdQOOCW3wGg98oP8+L23JgZnIs
zm/JJeqAQ2wOmd6/cg+n5CtVk/ehPxoA1r9PKucPHeBJODgzY7JJBAtJT0MyAoX7hoXWJbg9knIO
R9N/ZIUCd/tnT4cQMdjAKIvO7AtiNKwhM0C18Q5ayC/4n0FotI6FEcvGPy4aI18eXtSNaHhmvd8V
Ltii4b+WnYU1zBWxHR4te/qijPSWM7bIfp4RFFEsz8loYvvainxx2AhbIdAVk12oWpu3+/AxutBx
n8VNitiKFi0lmaCe4BxGJbF4ImGSdwhNyYthYBF4e3EVZrL6+EzUEDwa3X3T4VPgJjrGWT+fCSXw
4pFiE7d8xkWkbu4zKagp2PENCg9Sz5hWXnBDvpoQdyooUe9gip8LBC2kBt5zRoXAexEMYOLCccRi
IMsQG+4/QaWkPju7PIXBwW/hsrGa+NyMppV4gCp2rr1dO+eQ/u49KjQQxN0ZmtvIX2CqtkQvhWkZ
Dcr3Y4PnmKtlso+/JmTokc9stGBLzmHdvvhB9nX3zrSTPM4YMmzARXq4CmIGeHq8wYoJ7lQXPXjy
CaFHNn/idzcnDw9iHAMuyWmqVDFz6lTKx/hGLfNAnhjeHyw09mEA/NATti1iMPlk0M0MzHstXpPa
PXnllzmjUwCte2worC0churwyQd0IJsExkE6CGohKbdUTeJG4prJNDcxDtXxA4mVuHWu/svJtjfe
Rhmc3Aoe8qKh0tMd9eF239ivbg2nZ0joMztIcORAPBu0iZXJi2oP1PyGt7zC4Q6GH3y/krhkYZuG
QxiE6+nzm5vceD0uIfGB5C1m+M5lcoWH6WlN9PKZ1Wc3J2t9jG8g1nTUsTe3Kv2+c/rOh9DctyhD
Q3vxuX039wzkkB5LuWyeNi+CiBDtRIWTOHQJjoqGGQpj9ya4xi/uFFNw/eMXhL/RQLBCMOuBgTa9
YrbkQ6dpIJNbY6l1VbgplfhiBJmbh1tUKa+JFsjHztPDYnGd3Ronz6ejfi3DZvtmuIE+wDVDS4hL
MOon6zKwieXE3w/fI8sdtIX272sNDUk+Pre+aoGgetVC5RlatDCtDbAUGdjtFFyJBatcZfHwOPp8
5k5M6qDVw+KjOXf7SR3T9c/1ZXfM4ayfJq/gg8/kgNXnz/kIlEjFQbCspx6wTPeLX6jN7OJztKxh
n4j8PEoBsS9xkDpx6S6mQis1nxzTiMXsPMZMptpxzwbKgODhtvN20i/lNcvAWT7+ajjcZ9jGyWVx
Xt1n2nejOLkN5wI/nHYnBXyw8BozemQTGbgDPHAu4+ASFOjjA5hFQ3YHMK8nb8LF64mdUGzEVgqU
6Fc+bCQGv0m1LpJRLDApCHlES7yPfQa6nUpBj3ucndiJ7t49OznPJEh5p5mZ5Afr+0aAdz7tAh1G
H9PymRJcZ/kt0AeH/uqsePbcQJi8Yz21ALI4zh2HRlBhrSXTWKrmK0MqsHnfmGrT/gC0bUIhUUN1
riBzPXk17D0dmwtl+0gH5plQ//EDoP3HbIlZNHAZuRiohtQJtSiGCe/E/pmoR+17h/uHAQdoAvQb
wl/TnOMNVFIwKD9UgBPQaRB6ZErBxVnjRigsA3k7r4QFjx9tt73sVVymbimCErYP1l1Qp48vaabE
0lRnN/mwvcD32DFWDvjH6/FXMpMOWK+ZcdLPbjszvE3EDH57mt0g2GzUObZ4JJdf3S9GREG3Kn81
FFF6onzDNeGaVote8cwjN07DIorROBvYgNuNU+3IljbY+cTVLe6hDM9SHr9+iEt+THTXiCiGdhAi
J0pgOQm8PdBeBv0gsMt7AB07buJ++Rp3UyjYwX1bL5qM7bBAWKsrPiw4Tu4BDhG9qfcSDk1cZwjN
0IHY2fFTy8xQgnxHiSnslyIrvQaCEjmajbYXCKBfDUbqjZvXofKIdM25U2xj1VTxut3LJW7tcw9H
R30jQe+CDDirFpcFdPr8W4bGh3io9i50W7eoxfNOSeQ2g79gvJf2XCwDec74XJqyGmpqZfa2udp7
Zcz6Ps305DS7TEyePGlMK18DjJzGZVwqzogCRPMZhQ2qm/GvE7zDwe3o+Hft8QHxx4q7zq1NTzlc
dmCqQAA+g0sm/N9PnOmGgJbusnlBH+jBBT5zadlvpVh6EiehtK75c+5wWnKqmqvzyH1lyWc0PP1H
J+KxJ6GdavcAU0StJrXPoYWysBZYw8kOebMv2nYSGdF9QfUuQ/6WL55mxBdM56H3fbfHHi9MRqcn
Vo+JdPGd5nV8XomFdteRbPt6oj43z/iDCIW5uRgImrXDNYFWPCFkMG4HEYlZZvAeWvi0U1yloTHK
IQMk41AW/pMzPWn9GrtJnDLhfGCbeWsCefh3k+05Q2pmLaRdS9+33WjOnvLA6PBE/k+1exjOaaYm
TRNdBfU2HwIWrACZuTHAKk3h83leR/hNpsd38PhXm87792d83R5bhgwbSBjMvQ6FxWkto8IFOvel
PhXenE+vOZz4/O5FCiWmdCjoZ72ZwTHif1dutKPvAffIBxahDVDRecqFzquE+ETktA5zJGa5qCFX
87SSj+dZEZWzQYOeNcT9lC3tG5aqMIzrM97+VA/t8Ykz/UjYX/w0sBSUQ3ZoZg8iMGqEu4DowUSZ
B3OP1xNuKtVSTkW9S7z8FVtZw+1pwdEXYSI3Sm9373L9MgGlmHSx3S+4k0yYkdsIcRas+OizxxKM
CiERDmtnfOHkFG4h1HM76OaMa6J2WivuByYfHEjxKiA1fJt3W8pfanRPmFXscBn5FeT0YY1pytX7
oIB5wWsIzNzFfoNW0Tcn5zVldL0/I3uB9d8CZXr6BHIoPMQvpt+dBylHHVGFY3sCxpkn9wWormh2
QaCoUJAzcB158OwxCgkaZP6swqdkfoO3V0emvxgTltt6KsguQnL4GO55DMPrhDTssFXxL/7jxJ8t
TsQmbu/kuKE2qfEZtKb5lJVH8NHsyfK9TN6gmu5ozW5f5f5biQ3vjeIsWrz3vA0J1/tiCvsVdsMY
A5oI1Zq8p+BAzIsr6h56GsFEj72Gh0mLxiHDGSuxDmc7LsxUQ9Yf5ssRCBIaL4w+BSnxS2xuItOO
DptcSw21eLnOtzawyUhEimnnVC1jduqwva7kvQZPF9EBuW4y2a3xCbEXohTBTpSjlhC//WdFyz9s
QCEM0HXaTRrscY0l/JMiC5HC2uY2SPhJnpFNtT6HYb15Ih0Tsq0WA8oKKQ7RQV9CRI/AnJXyBywX
MBLYAaN9VCRrSK+/4WN5gEAIB6icF+IDP9KPln7qxQXSheoALo4IjexwQYVPfpCvQRv0oPXIsh6d
y5TNXjbUP/mUXpI59JDIGIlq8APIIaZnuKeFsZBgFGDcu8x3CgMsTZS18fMLonpPmHMFrQ1VpP/6
JOsLpiTDOAflc8vggttV8zXKEGZaGNA5hunYldt8GRPo+LO7mRyr+VNxu2W90LKLDZ38+Luhl1I2
4xJA74UHNl9cnei2Js+w+LuMGwAfBxa+ywi0CDsGl59pOt5b3m0PeoA68+5SRkO/2pQbMqOY0sKz
nlculChnSUfbReqM4SygywaX7eAxvk7bUBVJUGCzdcK7ILi1dWl/INGFQrQAnwH8E7Mj+KJHGmx8
WD5swAnBSfhT3PF5ZhPX/ZuxeFDWXH/uTUAbV/ggZIkFRsmRkD4okYDy5F952xLlzIC0cjsE1Ujz
fWNw759IdK4aEw4wBjpXNHcJA6AIdSNC0Dzsds2GwSXdQXz7PQFYHZ6b6+bpQ9zGEnnBaQkK18W2
FMlMfEELULdFzw72Jyzq6ft/eoYQp1CwOptUOBkgQ4EIXOMMBL3OGeDev+Cxj+Lafc0hHbHWEDzw
ESMeM19CA9IlN/cyV9f/DDUdRGx4Ehg7wddjZLV7Z5iQ4JgFWvGhAHVbLOHlbyNsOAJtsN3MGBgL
FagZNnBPmIaJUREz4PAVo4uhVuMgaF4O58zhEX2Y0NUrDQiN/X6pEdHkq7imIzsAirgzjnpk9w18
CthJwmPtHlkTUAp1NsI+2Xv9HHuXLo1PeknuFEf6/OPWjF3xmw77Lx2zyeEIYnXfmcx0XI7c5Pmk
g2O90/uHgsRiLw1cZIUaFS4PJpNwVQWNNlJyF8oTmN4bhpNwZlISoOrPwwHapE3g5e2ZmHC+wTyN
/0g6r2ZVtawN/yKqSILeSkZExbxuLMOWoIiiIPjr+5mnq7/YffZey8CcY7wx5t/HmpHQEMzf4T1H
J03EuCGGWeR8dL/ZC5u6Hz5Zg+ept437seHwKogWCTqYrZlk9XPw/SQ57ajbJk0foRN5mvQuIVAj
E0gIxMkLEceIKIUtvRWAA3gFcBxwgmD81DDlB6EG4ns5KwJ9Mekg1fqQTMFdf8BQgICSkpxZFr0d
hI7WxrQ34k9zqmDDEq6jnu8vUkCuk85t3YGoCh96BDdQmuhV5C7wINH8zhN7WMBlunV0O54QkQBs
Y1PkcUTLDg+Dg5cbbeb+TSaXJZaZOfzdDeC9JgaoQEmQLxtg/wuigfFm2iMadOSwPNbRMyDbg2ON
fAiD9Jc/4iOoqoKccNuo3yDnBCP6+y+lBzgNDptEBDKgLbQNaKSc00yRxyuiYHjfRnCfqjW5gD5T
Yyu0Vnx4rK+zMsa/jDVV9Wp8v4T18FJpnTpR984jwl1w80YOo9XZvI21qTYdoGm/ggu0RUgPLzfH
8o2b70/15MXvQnUDhd2ow9Cq8YwRVzjR2O1+y3z7n/NYiEgEEmQ4IrVnk3kDMrUSkYxqE8p1Ihyp
8LTx5oHFS74+W0ScJO2IU3p2yhcrMNWVse9oVuQ13rEZAbzwGIq98ZSPRZkluOYpxWYmQl7SBHMP
Mv/MLS2TW63z5walMAKBBlijZJwmMvDyIhD5HaOlSN3MUPS3VgcouZD+ZHzHCCXPT/L3E8UaMPfy
v/CzBtkmRY8fSMAywLjjmm9wNKcRgxiouXOPb/NuE4cje23Mvq45xYas7rIjU5dXahZmgJYvC1rg
oQh5BvJZg8DwVk3uB6vYwh1UCJhx9d3IhERP29tIFbBNJjgB0FlDiMHwWdoit2QZ6QVyMZrckLTF
+ZVJEL00urMDOnnTZtDjbfq5bNMDgkYcA1cdMOfjnEVPG7WgW/kEcqJg+MsCjaKoH3jGAjIfDOdP
k9wDy9LdhT16RFmLua+1T39A8FCU75gPZbM0/ND/ooVJYaa78+8sDOL8K34QyqFglz7xUIgDl3OU
75God+iJrSMtd5viKdWpZwAjYnvD/8mZZ/4RMDsOc3sZRzdiLyDrGJIQR+6qYARHhitBsG4PzqIA
ZGqVrskVnzMTSIjiUZIXHml83dbAToKZvLNq9xmhP3ltCCACJUUHxXsKwAdZMcKhxg883d36Ma4W
L0L1yTZHueVUkJqp+2YvPKqaeKkUYvDnJMxlUCBfOYBV07nG5flAnsvvc6HE7fBSSF6xU5ACWUS9
dkuoxXr/qfGdjIwZubWZ5uiEQ/lYfJ8iiitrgi+qLvzanfP7LH7QCIKOwYKr+SI67IbHseNpNhII
i347wjFB7G75QioZfoCYM+j316rn9Mx5/tMjtV7sZ0KRs3vdEHJoUT3Lu2kGAHmzB/JSB7K7O8j4
8QPcZGcwFNi3/10/lu3AI77nP8hSaIMYptfoz0W6TRsUc9lBbzxFEfwW5SvFiruL4/xISBS3fB6X
cQPZRPoN2m8BNcMOIfDFTQqxNhksehdpLaspUoy1wiuHuFwAs9GNjvIiec0rJDbq5H7z7sb2k4X3
xcfTKb8ke5g8ZC0wknutjyUJKYOKILnxzYebauX4s+/5vdA+/inLbvcBdW45rnHPRoPnYgCii2S2
G08KZOkmV9m3sgcrIjL2eEOdAexAxGURKCHJAdEz5CaPC4ic+H3Zs3a3OEWO5Uq6PmLWOgL67Ptf
jceTlL1k6OZnOUIdWa3ujrrN/jC5gFIqx/KC4JkPlYv5ATQ0pKOQmYNmBngufG3y9juptsjG4P/4
FTTdzreST8svlMK6O2xS6MmZ6gM3fy/pQwxddfxu4VPsj+qRdaCwqAM4ZnZ9fP1cFsws+cg+a2W7
+WxUZNAa0bh0sLabFBwMjqbGmEOWWHI/viDx+rGodhBIirRQwifeJQwazVzAxIB9v+sTdymr/wZX
g8qh8H9hK0czIGu+b+PcHSIldEm0nRbOe1a6oG71WEO3hD0g7Jw3eChHmr0/IkpEEecI1AjVHAag
2lqDlbZIvFJL9w0381VXcf6biMcAMkUsi5IMsE4z/MRDLcoYIYlzSu1swjvIpwI63jN9lbPBd9z4
YFP7W8/pZgbCTVo4N+zNzAFcICPmEdV7RCpO6SL6Lu472bSaUPJrdwPNuG/GxVSPDfoyjKm6kHxl
qRNzO0R524TKklzffQbvzucB7USoNlFilB1xzQbXAz9PmhhT3YNPswWHkQXGlDHCg2CpNjUD3oHD
szsrs3fIt+t3ydAS2TD4vH6Y+fLKPch1JE5JzNS+/kcKwOoi2RfOFlYBQa3Q41KzZ4Uko6GokbjK
7sG7pJ+VPyO4/do9/EOaOH5PBvZvqc0EPT649F4TGhRgIbmcivFt1zGZsgzZt3q8QbRyNWdpzIlA
NRCmYuIVQFzv5BkPFzJS0HjodYScOMouj2HEaIRUUeEBjSLslJaQb8oOHTn/37VY8XB/rzVigwXp
VmRVZNGLlIpslR9l8sd+F4qRad4pY4m2Cjl8XYVT/Uu8s+y0K1HveFtgyewRd9oVeGTtsZ4ukIwQ
eipyKeg++nssH/hLngi5iMciqChzPyf6j4hXhWFeDvA7gyN88c7xl2DlT60R2WHtTEjZor5yDJRg
JoCcq0QjIt0whm4r1ClE5hBD1M7qPc/jAvGTz7+h4okB++U2QkxjuPd5FxiaYJPJpWCm4KWCRwth
aHMEbtvVEYuNNIOnS4kiRC4XYwqODnznPvZwygQZin/258IAMqKQ4IgaDR5NJV7sFituttohCH7C
61MtdOdqJDYgjzUKhOJPkCclTCv4junzQjg0GVmp1bgtdKa3e3BYPGC8SyYVTVyti2eUHvkoq43I
4xhAGiKWBtIAWotvU23Cvr0lxY73kMAfAtX0f3y9Qh0tFwgKKVB30eOFyBRsMMljlC73QORQY3fo
xxNR0/FzyT3kYyM85E4QRB2IjIvOf9PvxpYj5GV2vULqxjdC5XvNHEe06utIwo3H1wulxCTDHv3Z
v+ifIc4kAM9h+Og9Pe7m9MAuzOUTSemZ+yohMoVDGU2sHuOdKCfP71jlRWVTnqDDmickMiP+zxeG
+0HATtFqUJ85TxshuRwreCdckJchiB4iDiTV+PaZlnlziLUJkE8I3lTjn8ZszwA5cLXMRu1nXFn8
2AQy/hE+VfkqLe/RcFrCOK7JIuOG/SIMQCpsN+EEaxaCxQF5QPILgbV8ZbrmAmZfY3Ik0egM2vCf
yp9A3dCcSdw7s242dMyociq+CgIoZkXlXRZ/D8F5mL8ooRB7FO49TE6AWS2nPAkJJALK/26TbqVu
RMDi8YW2i8ew3PDok21KcEwEkZ3cEn74I1LgRqhB4GnlYSuJEWquvbW5rlU3FNmXBiVfHa4zZj5e
54Y63RqXjMEXlpwfCIzU/uGEI5FJxGgIUhLAaSzPoR3mmehtxCHAK6wcKsLERJ3ZM3jiagqBZkUG
nKUUEyFCYtPALZMfAbAH9gWoKEIAxSv7x/ntI11xCdFIsASOBcWq2Yd5uRZRLAkZxvL0VCWYmBEh
2aDOzIYrIkvEb6GP+coWcxhnv0UaqTLfoltBcMweJhjVSe7aoqlTwSSLrI3hSqyewZPvMSIa1iix
iq5ya1uC8ehXHdHlkLCMImAdQTJtEAk/OAvJ5QC2MkQLYrr6UQQ/Zf/pVOmo4jwWQmWxmLy9fj0C
xmyw2UtsRLsNDymploCaZGpj7XyjsDytRGtIx65BPMl4d7UUBw3UeMPdbE/zCZYdON8RZLQ3wE4t
/uoDqY0uKc+irvK2PvXXEgHoqfRX/GTn9LdpeNtFIpW4BeoV1hfL+INAcEyyP16O2GPxFAUzkWso
9hghh5JDUbtGmNp1c+15HER8MXAJVW+gARxTnET/GVN2rX0R2RYP69KgTPj/CiTyhIRXKnf+TuaY
THq89rwnaEXH92nKPSLNngyCIrfxJDi+P5ZKIiIcdpsPvYUrpIqxNvv70YT4C36+kpy34M6rkirM
t0cBpHY6kQvyjIbeVOR48mXkhN3KFFOIFhRq3Cx57inhFqG6s6qsgLz5mYhmHNmIKgy27NznCeTb
xvM1IRVsPOMMsc1lR6gDOKTbg7FU29Z+7kfuw06oc1+yOnRYlXjE4FilmDj43iV+Cy3a+EyRWusk
pIJXkDcRVPjAo1uEjMXOR+DnUusNAsZZRHgoqIzOAM/7TNyK+HahsgVTs+YsbOC2EdZ3svV/9o6n
6qhau9ruHnwKpP2RO/YP0TPGJL4YmU2bs8uVvrt7RgKB6IHmAAKxlgYNsPYw+M4FXAy/YSnekC4c
LkWepNJjyYAzpeSY1hsyU53XRPfancqBwVU2fZxeEGyE9DDRztQgDxCut9aNSJ/mSPgBhSQH8slS
vmXCBJo74onChQ9tNoQoIXDdefNV4MTXCK6+8yQORHoH8rGf3wBXU/CBfuDpozULzHCwL6BIRjdG
yQ4fZMVAmUa3wJxu35RZks3IL5qGJuhtaw0Scl+SxmOhGUPeIgSQrHZFKcUeSRVgqltNERVgGBi4
OWoSFltC15FmFCsEGiTAKHjps5nCR4kxB1duJpp4sxnSsl3PvGha/ygM4qQmAdyReJwLymexAju0
bPAy02mKAs3Ad8mp7YueMHrF2uAhfqrG/g+KjSoWyL3bjmLxw/jrMd4TWsp1KjZEtmv1Qujs4iv0
n6NE/QK7PLcNcHdrvd68xCJ+XeB4rPeyDABU/dYbwTzrk2ZWA5rj7XWEl733MbwDxTOMT2J1gpcI
CrTGtF74Q3//3X0y2Kjn8W2/pz//vTjQcdc5n7jnsYBGHpHOGKjnwRTa5TGBdMHdYUykhXj3+bsR
VfHq8gjCxBFLLT+lwWBnipSAJfraiES+cvrxP5wPfCRDvlstXYysAcAVvrrEbcjGLUwP1e7rNiR2
3CdbFcIH7Wx2fO2K42jxIa/pcIGC41swDEjF2jDyA8qzPZEqwmZhzN5Q2vkKzFIKcBsG2gKP/oa8
GfKARNTTqlyRuASVhcRBWpDXnTsD1hmqnoxg4JGXkZT/yNyikwkLMWt0yM9H00vNzlREGHF6kM8u
iixw8AjFv91A95juaypENn8/zkjuOZUj4ylD6RzswYE00cqa/YH3cQQTy8GzWFm0D06wqIOGMtBh
2xEzmIAlTl8qp+APxwjmPjgF0mSXuhOE+uSNsewGEL4sFA8R6yF6Ayzoxi1PmLUi3ZVBgsmd2wBO
/eknpdN4s90EWJ1DAW+s6C3k4pv9o3dsRYOtAoYmIpqxaI/PXyQDKFD4XdnOxmNpMWd74286+DXN
jkjeQcIM/lOIKk2AwLwdCTn04oD/2bPk7Oi7H/QQrDCBgmRujAOTLwMMCR9tDpWVcwCLWxxfOPMS
qwK1R+Tfi1oAirgIhOOTF2XJKyHR6dC2CJD339wJkSTy7+i8VEgjBpZTZzPpSMuW5+s1ns2QESHs
EWS94FOZBrxD1BFkQZlMyx3MN9dqerCkqajsEI2iD17u3FygJnHIW4DM5vzhlQdv/iylG6K0eqqH
MJTc0gj2kKnWjA7iBN6k9gV7VBqrVzE07xhYmChA0fmyi2zBzIUbA1HB7ECiIy//eUoKlxgNfbw/
NnOwaEA86g2hMdEXNQGLspsCKN3HxyFkPak4zvp6t8Kh6B2MaR/sGCpTK4o4hEZ8q/6doyOBpayy
/XitWL+rSNOpvcy5e9yxdwfNnrVcsgdbd//nMECdt0K7Rcrai7wQ/tp6LLKaRPphTvDjB0j2Qykz
7wopjA8+Cg4kcj90ShO1sESMRXQGCtdxSBQUWd+cstFazLkcGXxEzarbjBZ7zEtWJD4edSVt5OBn
hddFgT735Uw6AGECI5VlBR73sKilbEQwohm20NjwjSbftzeS68wl7gxlHHkWMQKC/8o29kj1OHPN
KWJTKiIPY22j2noUfqE8YLWstZC28MA+YCKs4qieOZKOA6/mYCmuxbWBN7mg9FaDXyIUwNyrBkc/
6VRUjb3nP05DvmaWvvzilZgSifMYyxeBZA6SB9vdlqwXR+ccwjRyVhZd+GVNnoovprQwF/nc2A2s
w04FSmouz6SLM1/cPlr8mXAy5+s7b3qYs2OLdBieKApC36y1QqjBQpuDn9dIHKnDESMkjwsamRCZ
yZQ7HOGGsXtF6B50EWUI407SJIL0WN+9giJur3wm2HUjSNI3tXtsXgF00v7ntHEGVSwytmJUXvaQ
f5yTcHWY8T1wURAEn+sdImtxQPOEasJA0Bal3gvLP8scJykPOTYbMSZwM05YUFYfsvWeWP8RWoz+
0N/xYSA6iCg3QiZExNe235XRHj0AuXbANNz3LzuH6LA/gkWmCee36M/0rIaDu8fV0DqomoQ9MRYu
NiGeua14MSjByc8M1H1HAGqFemM8OrGLrz/+yHnQZPziDiJUGNna7uCjUgA2F2cUCR6ETRz+0uNh
UcZoiTlEY2UGm9fNDxyn10rY5yUoReK6kkfw2rRRGaMgd0FHWIx14Hw1ZBGjjHXD3mmE/ZV4gDlj
Aufy8Jr7nFSRTPwCNQw8WFMxzvaxOcF0y58RlHs3yXAVIg1k6B6SJyrFMl5idF8fGy/v44XLR2SL
9+uOJvLW4XqKpD/EgKDv4G6serOCxxNkzGVpRFqF/OR1lpcmwF8mhKDqXtVEP0G1VpgZzB3zT8yZ
Mqn5wMCHuc+87DriTMZRizQFy5absXzQ3yxjLe0dfHFDT1nW53xzYCsMwZWothixl+Cr4/XvR8xP
B6R01eTLTLPNvAc6PMDJ6gjy8qBG4AhycKbVebgAV6LjYtkng8sB5RXkpzxWeMzj0cW8jMh6GE++
2AsLDPLjnLlghUMi47ynIvaqL3AzpDrau1qxH0BLYist6IXnEYDYgTwjIWGXxn8iD5FEhelNHedR
s4c2Jjt3/pkYexNTKgv3SUpFG05NwlYCc7Uo0JXlk+deB3UiNeyvm4lfKZ0dHNZzM1D2/Db4fY1k
gPZxrxXeY319LWXCfIzkx/lx+rX+ISFHTMKPYYKE+sVfyxC+fv49Fm9CRxpkduUeWaeOWCD4/Kca
5abmbnnO63fA0vomB0PsvQDNleJVV9XLM0tGwvae6LRyLkb71xaxIn4pdl1fDWvakfmGrW/T2m/2
o8opeD1MpGzUXdg+nb71ZZ2kVczl42/r8KrTfwfF5e4bJXLBhnfnkMMQGavcpfDRTEtEpyIjIfyQ
YVhxSuKbbnDfVodOjsSszqr+5V+nkyb8J6TYEGrzRtXNdgyANbDTAXltP4AVQkfJHIV3Eu4LDRgS
MCjKWfq5Va/p5L+dFTFbTYjjDwG5mCrEzjDiZuxcgkRgrGl95gign7R2IsMWSpch//9oUaDgkqAL
VWEs0sC5DBoqZKfYic53ojyY4L70LNU80xz5nV+tCZGAEeP2vvK8glXANzmZQ8zEWkxd0MO7gkGj
jBgIGeTfYs8MYRaZu+erxt5nxxap1OiPq/XYhclrg0NyBQl+YAUnb9Z6R+SpTVPMxCRSIflhmvHR
+g9ck9bmT4gCjq+mgj4c/NXV92Su5+Ozvk9Aa5Y5prwGaQmzTvQ8ybRY3xwVlDwuYBx+nCcsJ0ej
H6tXoEpoEc4PsI4rySBgrVuN7I12d1hAZsYGG08vBkJmRvhsrmmLhHosSTMdGU9Opl6GV5pNi8Gf
gbdBdqM9HC5ee8AADCEOeEYom5sdfzChOoFZesFzJuL9b6gtb5M7Tb08OT0BF0+3vzktMd3ZssCN
ZYYvTFsfAv36DQgmgpm7ZBmIDQlnQvSC52musn+qsyp6kd9Iye7rDF3Iwc898sMPAAlWsSiib0sv
B1zrYccyfJV5+VxgmlfuOu5UhNj4mdoUFKwFLKqJyXKpBN0MmTtjmoryEiPQ+J4J7z5opPGJwANJ
0AQHGPkGuQCY8gWQieHzAmsBUC5qLEcrA/L7QVHYYcrJ5yL/QLuNl9dC/uVk6LGI6UCpdbefT19m
zyQ1kcpzWAjfnFBvRKZd9B92+oRFDF5HDCnZhQTGscSZAjmVMvcivwa2ugi9EXhvikvN4s3rnna/
JurxhzAJfpXOZI4IP9sD2shy8N9vb3ggq1ofy5R0A0pc8egM0dViISY0C+2RCCgd8QPyACdWzfSZ
spJKDqkk2Q6wWMdc8J5qRG8NbZUvPS/oMa9IPSaG6zdRuQhe/DdvPGctKV+NjWpSTP8EInsPGlWm
5Cr7uffOqZ1liOEAoqRhghkp5G0VkLGAf/UjFx3u03v0DeW/yn/5KGs5rqAiWLsN+8XKuytWPBAm
zHv4IAhEecx4yEnrBSEnwgFCmj0S5OoeDJZmhC2ldmH80SlwsU7Bm0un6sFryS45P+emP/Bpc4/v
CE5FWEUHCLiVl/KM4YIZI67JdM75jmNyyC22yhANcgv2RtEf1L6yKOgiCXh/sbowanzt7sjtCsgA
Re2QUJ/+ddtej+v/hL5t+N4ZM5kO1QpJL8D+RGPInVA45CFT+xVL+RX0l2Jbi6ZdGOXZY2lgG2GM
Jy1e98AiNuVQDDlBQR4FB5C26a4mODoA1+YO4PJcybsHutDVC1qRjLf50OO9BNbrnrMmw+7Srfgg
fqr1Xmj+h/JixLXrSnV5rG7/jLmZ3LEq0hXcbktWCo+ELoRGImUfYOhAGvP48Qs02Tuk+B1k1HFD
FlIufBpMFir28jIpSpcGzDv784bgx4XCfjag6LOmC9N98fxPaQeR9/1crh1jNYpbwnhs/qtiCouq
BIIFtcjmHZo4xFDhgLzB2oHPdQhM7bVohH+HcDLSRL97j/No2amXkeHfro/zEL5i230Jj8n+ETCk
00hBuyYLLp8VQj/YNJSGf/2AEAHmCDDUmmuhdWEYxPVuLrXl/UNQyX97lbYr1vc1+hTQ9qyYGOn4
TSxUIM2Hla/yQM/UCcllM7xfc40TOXm5r1kBB38gylV7Ir0dm8ibwXY9QwiAXhT9gZZTq1YDKMHw
zKlTokuuhx4gcE/3UW4+4NqrgGAfvZmlyg5t4rdnNIZsItkflN76duPhKxpitYSawEhK7cIzIa0T
swpywWzcFDhrkXVQ0EyYXX99ZUGN3OdjiUTMUXjrg3rfVE5LpoDBCPTBLSQv1aFNid0Q9ovWGvqf
0virhcbx/vI/y8OcnLatFvd7dbWV2M30VZ1oDko3xOYM3UgtrOFeD1gPyyWRT/nsQRxtF39J7FHH
/M+CWZOUvBXJZppMfdWyB3YB6xri4LJRZAPAMEoh1xcb57kNNWAoOnAD0u3Q5Y4m2L1GgBR/v0mJ
4gM9PmLeL/kPb7znsg/Vqbv8oByLJ+4cEoNQUu1FkmG3GZ6L2JgxgiJciIwVpyNPeHf6nFh/vl8L
z2OOav0LJC0yG4/ZyG4uI6Tf+uw9Gmc99/KVssF42LAV9LvnVVrzuyFVJRRg2ZwrvtLTxwTDLnBY
64OCspxMP6d8mk6/e9VwvPjA1AT6pDAx3iJdc3juWVCQTGdwv6PFHXXcgNh2IV6z9Eugh4PzIxpI
ruCp8BAOh9bhxwbB3guV+tsTds+BSGoC5xcgDBc2fDfo5p00npRguNkN9IQEdtPGvXeT5jL8FTSI
ttLj99a0RTQ/juZsVUfN21WRuCCTb3Y0pCKZyiDwWXqH3jCzGBglVG9vnyTgu/sybUpc9WpTAh4i
MMWOPvudS7LFkbtf35hhCJ8aHQKdOuulAVbE4gMT3jqMtd3czMYiY5pLMBpQvgyg3QbtXCaoHotm
GX6RnF5oY0xeJDwQTEogDq5vMn+gAoZxMX305Pey2CRPKSi3RoKGnqt2AK7RE0g80/FgLfCqLEYX
wpNwMzu6p+wwZ/6kqUGASTWpsAMPKMIl+c/rhF225tN0lZnkQoxrc9lDSgfl1VsiFU3FTLQy+3l9
Hqx42ouFzFCVjf0ULS6XjjPKxuljstPGy4qkVNZEhV9F8FUoEkVpHC5E5hkY8wuGXWQ80WpWuEO4
QDxMDJ4+CSikaLyT9zGFgAOZaRJlBOuo7Myb22xIUCZFHf6EpA24TlC7T8AUKjqdsP/QWfpy1FhT
3OGaEG8k8A6IbCmke7c/ClkQD8CHDVEa/aVgRI01KCIFYr3hE8+hqXlDLWxF1ifQhUlxsDQ4Ad9L
pgXmbEhA9tGeL6CG+i71mnPqYXyCe8FvFX0IZwP44xcSJml0dyyo6G0mh/2ci/h8AJMAuYGHsgHe
MB6CBHK7bkb077YBmp33lAtmiMZIVCoCtT19sGaiox8X6QwxmELA9jPWCK5MRgWBj2wP0CopH0G9
+Kk2KY/wGJgnaUwFFQKoILbEG7Jhxu/wGX2nCJngyeVpOpFmX8rSLELQamg8dJq2xIRD5DAUJD3D
s3I9XH1Nr83c77yK8l2WZBsy1hCfB7iFwPNYZV//DAqr6kmTez0pO3vF/3aEzQU/QkKlJGcmog1F
NqxGm7xu3o1QosNkVNmv9Yp6Rbq5tw+EGg5f7TagcqCeqgamRXPLC0V0znj4tJ+ic/2bBsYrkqdc
8M/xTQnwoJv/ibQ/k0qLFS14F7aBH15xCxQvHN8EINfWXQ8KBNrETGKk+hyHPnIalDEfBB3Fv3LJ
8hUYs/2QpaEhLDDctoADIc84Lm2WpGfE1xxiPuxWCdOFJZXzCoIUTaYwuuQk5ow4WaohxOzBI1cD
dg7of9adbyW3d2AQ0hgPhcNV9Ce86YW5/YMT+PlP1SFXQi7Ov9FKheEc+O3TFjYKlII7xrl8TPCN
ATEUFrR8eEyb/DLllcv9IBIXdXJ373HVc8+OIqOJP3AU8NEh4V3lUkG629DzbqAsZrrnUGMYPVP1
7bErVvh4QTBKPrs0LPly4GbgM/jZPFg1JJi0NyUeowfNnlN8uSEMQ4W3k9v7yKmGrYZkp/tMpseE
B/PmSUMBlRAZlcCv7CTgZAoFsJSDcDpqykyLBWne8cS/j7wbP2HnHu0EET38CiidBxKp95d4nt7B
7gk4Qc1Ju3osu7c1wPaAbE6i0JJzYM03Y1xNRnNt3p5HMxFZxedPvTm/d4ViQzksiuHfcxjeWjur
wxKRW04eLpoEqj24KIWI4eulN4eZwMTXUTsHhjBssAo57R/mcBQle4m62Fc8yMCw/4jZJFUukrBD
nPV/xVAMx9KWh5PvqZKd7hUJMulcOZwOb5eA734tO3fz8sCm/812nQG2pdnVEwSIWZ8a+9I2YIir
Y3Ghalw6lJg93fcteHNV63Tw5STo8Wvsn1r0lUX4BzoAGuqQafw+IrSnMTHBEw4j+yKtJjfZ3O/I
OY/qYAKEhbQRuSjZS7gUU1vD26r4A9WmZB354GhH4shGJ4kQEgb8nccKTSnfKtwRH/qfXguS/rAg
kbROpNJIsiuM0xit+eq97YIGxJEIWmQnmH2wVd4tDfn6VdDhJEVU5qT7xfjj37klpIs44j4gHcC0
KfLE9/j2obGsJVvO4RW/H5St1JfRwOmaUOuXXNeKDMCCr9N0eX0gW1q9knDv14v2cOyyREcOgm6P
+1kYwX8wQb58995MtcgWeUCerUcBb9ZPRuggSSftxVQKFHFL3WLHN41vF18iZNIdQcqBTsWN4jBS
Q4Fr/80yyU2PdZqaU1/XxTFTsKI6ZvKkrOaGyRZ1L4gp9bq1AxLNl0j4HofNjGq3MvMflV9+faXy
P0iUKNfNfbKPX1bLVipvUKCXnc+CCQdi5+tDPmmwoBiEYd+mN8xVRPCdKghBUMbi6UOTKA9/kKDy
hNdDd8kIQdoK8CvAKnbUIvyeh3wibIcGgnDDl17uo7dfDAdEaiWGTYh4kKMoo9GFC33ofvz6JBdz
iSpglRSSMtEUJ3MbZjFi5qHkpL/G7ZLsyrbKyYLpM48wMZtX7Xq77PfADxCCHRpkmlFU9r8ftH01
nu7+Tu+pukL07VYJclCB+ECgQEcbTngb75iY4FYfdCYwh6ehipmZzDjQeXgT1CknE3V0YcnApKWT
AddiTgbnKvhIqnNbCpsYs+09oamAFEZCn/Er/Kz7dy1Mx1QseXtp3YYF/wgH8Q97Ybsgv0fB853P
nySTcOadCN3VM7RcJP1i1Otj/eVr2BHzPLoT0Chy4ZXj4DPnmJ2S9iWU73yjpS7uH5vbY6Jw0EyB
dtiVQYdvyLJKocfnSjcD420SWrykwve3lEc2lb7njPxXpvIr6RzPeYtMGpkvyBn91ywauZsNRa0m
N3m5GPgpezr/eseq84rZ86aNQXnwTiKo4ufc9JUihWkiyqMHZ95t6eBe2BWpFUrwNlu9Seco2W9E
H/Sj+JE5P8LDl0wtPHm3mPwuEyXF6O0McV0i5nnOi8Z7akjy8YPLtYvIARKSQm582p/kdtjaZFao
v2m5wSlSqJGKLoxy69OtsIS68R6hOkPWkDxGxEMKtLkhb+wXqN3foVgOOpe+487wCyaalOHmhnkK
OTN/ziu8p069y0RPNLhgdVL9xG5HKQlXNoLYvUIrgd17zBwM7K1LvNX49fAlbgChebuNyMl6IXFQ
vJtwTQzvHjK277X8OeUhbk0/Rzh/buoxAg2kBAzjbiUtOYUeItujxHoqhdxRCK4Mgt5uD/KFkGfx
+5fx9Ga4I3B9wE3unSkP91ZJQzGm9oRp7w8zzr+xeaQD46Qdh7N+PohzUIkMoBSrKdbUFqnMsi7h
zn7Z9ADaDwSeez9M0fBmBQrWp9c08wcZk8xGU+J6e3ZF0a4B0vz1kCUj2kY/jTl7SF31DJ2tCgJ3
p2LuAfV6vJfbEd+evp+0IyIM90NpqsrxG5MT3NroVDZh+Q4IRjj+7jhja+LMSDQZ2mxwBlZDBAn5
RroAdasnY6t+3ccjHOgkALnswniC9aFbks3QTKobXdpHijRajUqMsWyG2Xutm39g6H0aUZ7BGJiR
737Kf7ahOM/eM7iVv0E1XJgwF0hd8+/4IyXgA3pFQCYOx4lwlahXfY0pEuHW5Pt0v7dYUtcD7DLP
5AeYwEshDwmdBB1lz6CHZpYdaqmIcLsNsQzTbP1KRu9p/9ncwBhHE01E13C4k7a5pzO+eSyLcp1/
zjVduSjEQUerpNT3BjK+59U0k+/xg1KCzfqFBwrjXLoYaFH/+xvkSTHnmpUPSC2EW4oNjR8oh9oM
NbvPJ+i/INC36lRelARv+F/0B2fdo703lqcoQQm6uYeV4X4i5kGB576hZVLnNaWVN/WRJEKufuak
+JFhxTNE5TcPGNhzfTZClhQo1Y1whtznb27KsXm32u9EUiOF2Er/RySIiFgdzTFTkUYNlw3Wdv3C
7wN8/z1mRuoPFBFSpO7/TX9Jv8//vf61dDx/IgSjCEnE+KtngMcoJj87XXKG6kJlM6Y/nYknIVzL
hBTaMSbwFA2IyFyOVJL+FHcQKeBrdwe4kUM8T/i5MHYbdj6geOuQ2G8hZGtXtJi01F3cwe1sROSo
DOYIlP0DM12JgAmlG3OJZ3ypwRzhsWIfuq+ghFz1JPw4Qu5JnsFi+BU2WLjqn53Gxno3ZcMQegrs
MDs+CgwZ0RMwHZyenD5jMuLfAIhfGDmfyC06EKP9jOmtzVRbvvaKx54mfSe1fvkSQQLU/vjXNTRe
ahFhQsZv9mAdYXJHkPl6itQ+HfT/bGJOw/zIdkPvdVmfscgNS888c4BKHG0cNikfMcPWa4G56fY5
gSGTAt9AlZMBACou5BxvecoBjIPtTaY2sWfa27kdm+uPAh8WYbDEmiEokOHTD/7raR0g7kMa+cbG
BWexz0HcPhcN2tdBeMjcAuKVzXdKEu2LhDqxnif8od9ZjumSJ8/8TRLJsqd5L2hQv/3LvHQ7EA6b
ZoykihBxS5lxe2no0A7c0fqZoDD0wrqTAR/4XCObasNA7lIIgxR0IcxHbXS/gGHm3VjuRM5w9/D5
UMhRQ2+y7Xx1T4HuTWPmlDGhwqG6jEQQUV1wYjcgaSlW2NaeaLbouvINMvXI3d9DsKdjtGXNuniT
8URPg93HfDEbYuY7V4JNjHOuvTU6lOh1YR4gJLO1MqBx5paQiOjnZkiad+3qH2sQo4dCL2DgE4ZT
3TRfUZlyUohxxQf9TTDcNAjdT8xjP5FIMH32yXeuLeC/v81Y6QV3WvMeds79Sq5Fg5c/sxUrNNxC
DbIelYLpwaJtaueJu1PZZNfB+8jENrzq9+RL1mmi9cIXzcBUZuSaA3YSPj3Fysw3tzg/+iil6Be+
JO1D/MGQfbzZj/vih74RKRwqvCoWde10OfmiEvpGCBq0qOgEF97y54UxYgvJeR+5mooqt2Ij5I8N
7cEWbdKkfK5Tcn81n79SG63SZvZmTdXW/yPpzJZVRbIw/EREyKDILTMoiorjjaFbZXAARAV9+vry
VJzuqurqvR2AzFzrX/9QY7kOpR9+HQMK9Yht5vWFxgqpHOtFwerzGVB/KKs+SnxE2T+YQrXBVyTz
xpXR29GwzEvwQT4W1S27dvI5EmPUrRFdLzE5GnbeFwVOFaQhm80wxlcIkoqyh82ylT72VR5Ttv2R
QFIjrTtw4oG/5Xi0w8aHQwMt5eb0e04eSW9Xhlruy9OXO7Nnua0zgB3nlVMaZDsdaZFllW2lv3jq
ATjcix3ga3427aQR6SPf0v2AyMjX2bs8IJQnx5KLTXVLVfdOw7dmMzbNOEZKW68wFr30GrbXCoiu
H2itr2v+E8Bm/02a+6qOmMQgy1pDjsEcaLM/DgmWALuHDYLBDgjwudyRUr5DIvDhXNwxymCgA3Nl
yHX1wJTwKyVcqFHcGt0/IEfm9+jMMeljWtczX8fXx82vMI2/HAkqoxqePDwWaryf2FFyEz9EDVOz
2fMPhFiOe+ycAJIyGVhBPi1lC3t/Jom+BjlqqQF2Pswcyw4OcsXtHZ+1ubi6FSyyET8EV1+ZYAoO
myzVMVgeYJXE4ML4nq63kTwk3GTdqTBx4Q3i4/6YDQlCZl/oWPwNYV/xI6H3MhheKfOGVMY+oAKe
OAjSXJ7X7DQAkkTEiVaMNHpHQc1LxpOExwraCBh+tDu/PjWCVWPlVHv0UzfMXEp48cqyuEdKecDK
/9o5agNRTcCMYM/DE9Qf5mveYKw7xZoZdnkmgUaDz/UP01LfE8LSgYWIIRHR2s57NgxxOBwvKFQ4
o909aKYHf0hMwTeNR7T5iLH6SDZGyhYPRly3uum1cKR++CttuXKKwe4KcuO8cIiGPf3ZcuuukEeP
xlxih+WJj5mUvO6bar8dsC40rECH/X3Ya4MH+SH9SXaPaqCztJtVr1FRO/xDQzor87dvKBmJTouG
NPg6Yt5OMZ+Gjby54xrtyBApyUHEcysTHRyYB+DKuii2T8X5UgzhVnDFOwDcS4/v+FwU122aX17q
8cvZ28RskzgoQ6p7uf1iLmEjIS0fcDbTmE7jh/lRS4KExRPIsvwXqjRhNMgXVNY5LhWarQP+YIn6
DWkyPSi29oBmkTheDIa+eH9NkHN93b73fnlEpkhK0MA3gK+Ha+aJ4SLANIUEbMDGKaF3Gd5VsyhT
H3swPok9Bk0CnTy1w4BXhA2Bo7nh4DQQUGwDKtDBoMe7whuDdWHdnk5Tuy/SUSZAnnckcuXhEXSb
hifzGdQ4u61umwKI9jXJj3BGgGyZINuE24lsdVQNX1N6ooJGE47jEoN0TIx5X6aqbLGZZD3RiN/h
62EdUPnFbQp6w1WrSAZcQc9RFlwKOCQs59/oHyD5GmUVNo19POh8EEnCtL6CfFEcU5Ja+j1YPJ6B
nxL0LKr0zGRG9GTpR3xb02pP9J0Mw/FL5RwBc4L4ILSz7BQNxC/4lEeYG1D2oXc5KUpKugBxX97a
BGfYuP5Thoe3jvELlGUq8YP6sxx4iG+I7tB1XmCGDS51S4NcNUgSsGJTP+vGBjZqWGespa/9xAX2
85uz5MAzH/tRGvEsDWDWL4efIMvdqqSnFhYjT5WV3oz2sfGOWU2/I27GrroexrwqRrLwunHGWTya
df++QcqU3iZ8euP4nGJQysx6dPWz1iScmlMDcetYh04+105G+3cHp4HHTGG6HRDEAB+gOnSc5Tk4
EXESVpldmiu+igsMhXVyVrwr2azcqQEeHHUW3jlCfERRGiBuOzCv11PaZ34FT2BIr73eG+MbgmRL
gioMSYdEvM8ihaUPaqkE9TOu2LMQnj+3FZAvfUCpvM2XCg99CKR3W98+DKPU5IsuhgH9odi47ZmY
0A/jyNFwy90GGKECw50NC4JijdMIKOKyEUSaRBca2B4aR0DHvMa6sSN3XZ8NeYLkpbQfwb7Jfxsu
Rocx5fxHsi9+NHXn9eLsyLjWYFJT4Bxk5+0sf8xvFJrvYiW/oevRbZXzYvEqCRnbpW0w3Ar1aL3Q
XnbzmqpDt3lgxQnk3o+v+BW7N6bsWqC0s0KbPovpx9jmWcg5SPXVlu51yR6KHcsUtTFeK6DGM4lo
pQW/yuli0ZrsCasBoOEcwo0AcJIsYeZjC5W0iUVJJlnrJoojVGACoMnhdnERwPXpr/yMjuTv7hvH
Adw9wsWeVXjVFromdrzBwCz+htt0yYraY8hCQtTs52N5UMJb+fm1J7K0mWQxW+Us9jF9Qc3AHxAX
4gGgmALhTPgzH44xPfZ0q5shOOL+QdjngiA0wCkFT5mQSplAZSjdW3n1mGt7s5oJx3zV6SKjGmNZ
IjZp/7dqT3lSTTLdapOU4chgNGhHPXgle0f1th+k8i9Yh49dB9RI9BpidwhHTCRxWFs2Paa6zi3K
133VGXIN1zXptN+Hr+VTOv8aASrc2Yhzt7f+XqefwWRPNfhIshz/sYuMVRZ2Vaqt89jh7tGTwmss
CXcnaKvIUL9mpW/6mFk5eCjB8kNbajBppk1aCqwg/k3UUO/g+zB29oc1rhJwP2KdZxbeZA0To4FX
GN5xCuXk8agiit5BxyKGSo9qlQJp8HCZswzzo0bgGfxFj3PxA1+bpzvYnxTmPUvGqFC1LFh+EavP
QGO1vm8aG748sOqVwZxzHd/REF5+6Fv+sBkpbs4AEowYmojoCIb6yD44EJCyy8h5rRMOGX+D6M2u
d8P4oYR9G4HhXI89MtGYaYF7TG5eeSRBFQ8j519eCc/KsqssFZgdggA82fCfLF5ibKVVJs4Nt2M3
L5dkDsKAk3sOueD0HQDxSC4ohnF3dqsemo434iRklPdJv/17SJtO8QeD8SDAdbvW7C+lR0Hnc0Wq
mbEsrxPsgqYv6sMPZkP56AXZn+5f/fzdcQC/QmcwrGFCJc/OjpKlGzMfbD/bH5JkPJ1HColqbWEX
JVj15FOFrTTfS/6bfhlmVjuwXrnLUI/YpYfV5kJLoApvLp1QQvTFH/wsYB7eZkbm5w+r+C7xMidS
ldY7phSi1W8CkCI9+p64mw32GPQ6zejJFA/rGjPfkPNTYxsAUQTSwS2+w9h9j1Ji1DF3hmYFSr+F
kVAPJrgwUj+oI2NvPxfSayRUfUhDzPdW7o+6bk7Q2lpiN/jHSqddKo46F/UeAGO/ujHrrToq7Ifr
YUsJ4FWy9X2M06iAGNIzszyptXhIiKIyZdBPtcIHXQtvGoNh5fApTLkrfCH3cHKhFSIOguPWIbSJ
hVwfLTH4JgLK4LtF8o/vTW5+MHy5dHP84FsEXcJlEMhcn3M0E/OB2+owBH4OaEFxL1izqZBldJCy
+TNW173D/aDerOsBVP7qw7yBux8YxwQsrDkztFJ9BlEjUjFw/ZD8FvJSFdzi9zz92r0lpxyk7M/x
IfDl4YkngUuIg2ft5TOwY2jRiJqeawMCwEg8n7S4Pp+V/zxKm5YOAAPEmNr3p5tnDDwAEMG0YWBt
NORfX3J4k98GpjAUB9QNSqSfPh/n+kPHzLTRVAQO9sVNCytS9Co+7kzeV/ytWLZmuYZKdhl9qugJ
/2wpjVJ9y0hOi+57ZxDRZGo401x13DIxLxJGMEL9JgxZE7fzAzcYaAgPSEgpCQTwaUiRKP9gjFEF
o19LCpsiVBiOcAZEwTRgjZyxluWg0vgzZnzwwJeW4d1+C2vA7I70MPVOixkV7JJ3lPAvfawSsJIE
psBNi7MloV3EVkQIT8XRgdnHB99DM8MFkWQN6AK1g+vYFJPof4R9EEdQtNGdEpiHzdaukGE5wzYN
X+c53j3g9x0/i4QxY21xG4VWRK/sD7P/bpTzJXO/Nhmt39HZM56D+gzttNhqKx5D9+0pNNCk3piX
LFxgGHXbcaM00w+N7WWmUUJSeRUOYT+n8u2OTjbNayFCfCL8SEg3BenkZyUs7uFEWVdQE9opZRn6
AK6SyPWsrHrxYp1BC8I6KxvYJJ251XJx877Qxs0ZaI0564O5RNGxP5pGEXYxaEVgxYHxci8EgHeR
bBHJ/PL6HcEVPp2RVdK9sbYXVO8P83J3H06I4xDDKeg8lvOZ5eAd1gEvEkS0DBid8NAaR0zea6sw
33AkBseeaZHl7HDI0zsx3HNbih87fOFHbD12XHM9gOANn6NPRDsif0TwKWkT2s0H49w0hSjR2960
vPl1L+hj4ei1X9NW2bXAILcv9w2zIfrFXCFvdnlYMzZvmCTRk9yZdWVpml9ZJY3QkCxH8sTIhGa6
zHchp6ycpq1JVvOzw9tJslW6MJLTPrRg+Psfuw/2fVusJvj6bKDk4TGVXvJwQA3BwKzPT2d/BWye
wez28X85pKmA0wVL670P30t28vWj8266kz8hhcxqHH/GzLLvR5yTJgZaE6+3t/r3eVVgvWl1VKat
VT3GBbYXLMLJG94Xq+7BrggDvgBGdMpr1H9ZKeJPNPjUfcb4tZ/nDwBXr5PPgxbnYumvlJcFFiUy
Ki6+veopTXwdYr3EE0ZWHHJCuDU1ETizQkGgEMDigd6Kw/3NLuBbEeWX3mGJ4AQYX5fKEpDqbsvg
0TFW8qCMFdBlOf3Ble+whILtzAznpfvSlKlk0AIWP+B1WrwHc3755n5Xrz16xb0ErkuaAyd1wJNy
dyV6Px4g3SZYbqhjbnHvxUOg3Tuedey1hAC6rze0UghHCiSt69NXUvv5iJUeCUj4Q1BwFzlRf/6n
YZ74DZq9399vpCLqeDZEFdi1fx3MG6zv4GpluthzNHSAnVfyCPLIaTuAuIp56G24zSg7U/+l+gxE
X6Mun3YqhinMcciqndwf84ZW+H47atwYeUTtywGof85IkD7BXUK4SjXDctYC/c62c62Xg2r5vEWC
uEn+DrykIYoY8rUQBVMC35GKLtgF19RJpt6PbgO2GmlUnqfmMPXpcujCMIbcxzQEQzdhH9tp5TgN
uTcQvW/XJHlLF+FPSCvDj7Y+OyVTUFE3czThhYXxGJvoIt9lU9cN9s8dm2GMRSLc4QBMAcSfWmFF
ogdWy24QcJFQvCf7bSIyAbhRYjOj8ecV97GL8i4Smy2EY8EQpXpH0O5SrSe0CCnuheCvtPRJ58u4
4UzzHTxX8EMLRu/zE7+pevnOmAHegCFIaC2wc+bV8JRk+/6NOOfQ544eZEN8xzLpcbRx4QsR2eyJ
l3lhy0cKBBwrbjN53S/9G/AthyETmNuCNmJGY1BbgerfZ8h1ObDJ4wFnIxljXEzhiqPAEeLs36iO
+N/izZhfFwKHEf6MqXNbMPs480MjVl/PDPjUbgKKyWd25BHEbAEGc02SBO8C/pE3EheCv+hHDhvU
sDvgiYjXKy2DL+3Be2bp8rkp3sCp+X7mtMAO4gd4xZEkXCyrIT+MSRG/eYWLIn6sidgq+TbiJKwt
9eO24Cy7SvPz7JI7LCTIcOIlb/+yj0Oc5oBQSusjHJMqQXi4O4arrX5YEVvT6+iIDxE0NOBYSmAO
3++k+Gt4S/KOgyE2hm6QiA/WP6KSjOYGx6m4w6qNk5lw9eJ9GEceo0oIG1zd52CGtg9WioKBixYm
R0wIeDhCeD8u6yVz59MuOd5sZTlNiQofU/rHd8xIobCMkmFuHRN0RcF52IZpJF7ivgQVmMyvoTp6
c8icOUm8NAw4rsXjVAsSFrVAY+76m9Kccn8Rqd5bM0Z5DAkUZeWbO9L944KmXhv/ET8bf09/3+23
NfUJShQJMiaGP7k7J05jwN247hIItJB7+KtgMPD6QbMEj2XllNHdOgafY8KKpIxtxXiH0oZOsnLO
e5t/xzyA2mUa3JfcIJ9fhtRE2HLAguH3eJGExc+zoJlzpUTZzjMk8P0UUj6SFYTCHx5ivP7zNuGL
nOewxEDA18f96pj7OwZWRx1RSrEQ8tuAVwmmYNbiFacwDf69b8CDnLGG0p1MbAupiszNZWZ3MFLO
otBhlWtY15mPowxBxO/m3ynmp08IEQDrqmE/jg/23bMQVLKF5WIz5vEVzz1XntIr2Wt2gEwsM+d8
iIhKGP4xSw8/K5XPzg/B9xf3nseJMxVZzjfEL2UNOoLjLDcUDQQwmf9C+PbHBMUbOwCvFjoaPk5u
9Z5IQqie32J6sTfL7WHAnMQ0dJvms4VKnkZfGVLMEvB9KJUWdatVX/H+nZEw/M7ifQnprENhUjoZ
Thn6qrqP0t5Ir0fv7Z1/r7z9BwZQNJc3Pbn3a1vOE2ATrsUPvGJ7h/nva9tG8mm9+kQDk5dm9VhQ
/V1mM/+R6/XHH2BwFfQokAjpBOe+Rr13YoAifxFLviblc8fE1fz2Y0C3bznW8yn47HPPrIpgDyth
0+Cui2owQ2HN08uziicNNS/i/JF53LN6uzV8RiGLL1wJAbfVYOMIrstanbMvBxxJ4ElO3AvWa2B9
d+Jg729WRApO34sco1GqQdhLJqGlYtTEBsAlZDKkjw4Vvp2feY9A2wVQKvWc73PmANHK0OSxQkd9
QdGpxuqJrIQlFNZRhvvp7JIufLZnhlIiP4q69yQornvrsvh9ouYW/aBfn3C7+Ae4EJWxe40jaKYs
QmveyiAC88Z92zHGgKJFhlLLl4Uch81dbW42xXiFwSdlEAmn5ZEG46Rr9gJ7Oj0N4OyiRdxVXkV5
a2xns/wIokLqI8bEfNLWtCzLoR1vJFM7qaXz93bJ13Lq8WQSdpPn7ot4GCyjvMNSGzWN/SK+rvTE
KEAdP+aHgV8Se3ifolGejbAMEcY7Eh4tTqiT6ARbfEmWIMXzd7Qg6dy+6K156sfl3qbW4vShP/cL
OnQ1QDGoZ4IN9IBijWIUSS9ULHx50jwQf0Mja89OA/rSlZEj+6r9y8WfOJ5yauMfYz8R9iW9SVt9
oR/sh3A3aeKrXcxjjR9CZ6EYtSr0Gwxsx/IMKMyKJWMEJrKXggeZnaR+PnzmuvNibyvY1AOVED0F
DHdEGk5PCnC9NRBjMeiJ1kHgGmZErUohwM7N1tlOpu8lj+KHHw8CjEXYGmsnuS0KFz8PX+y4d070
iriBmiYcE2LJSoI+dQk1jHmj55bZK2nJ2PTFHA5+CfsXK6eHfVPF71Jhkgotm9PGe1MCiPQ8zkKO
WYC9EBsK4DTYmPgOTufXc0A1kZLVBQmai09XKIhEMDb5abc5p7A2G5icPQEI1iET3asDobc+N4R2
8i3ubLpMM6FcRhvhZ6AKjxsRkTTQ7a4b4f6d1KZIVo72UQUv4S+HqBSqPIgZc/IdTEiuCb5FsD0R
bsGRtyG5MrL/NuY06hEPOux5KtErJKlMNzQiHD0o3hRz6mqcwCmGHglngqgnErHl5WbruVhebWp4
EFjfJPjawAxjfgEqE8n6jAqRPfeJt+L2c5x3I26DKJjkY81OAcjDg81/ueKTYEq2xh3nhWDOgcHl
ogazk/LqcHsgZoJP+0U6JmHGcEHotfMbUXsghl0YI9nMGWAcYeBMa0CLm/rHq39Et8rpLvvJvjaD
MziAWKKcWS0HDFs+KizKsUU6SwKqF28utiAeQgZE2EYTDcb8DJZuDXSBHBlomYv2NSE5MJpX12nG
t8SVOknNRJhpUj7XaPFTZ049xpHq8mxoLVvEMJn3nfGWQ+BiPZzDa3JHCrSRmA5hHNMQVwJ/ABrk
3RlgHgGR9+uS1JJR27y8WnPu2rx3deU3d6JzhrftIF2x4z8zV1J3ELGwfD11Q/eKrMb2uJw8lyBw
TLAF/xr6K08XtUyO6QxOF0wZzf1hE0GzptoVVfTD5fgrrTO63Uq2vDlFM4x7JtpT8f2Frdzei0ju
yifujY5ftTFh5LqhOmTAN5ccsLcPyqgUMzQ7ocLGuxQbbtICezDysjX+RKg3OXYrXJta2e1JQgpM
mYU1S20lQoqa/kzJnOojFpdn4I4h7pBoHvAxhmGXuRVx1WsOv0jIrmYYh77GsP83G6KAiDDi6E8I
+qCIjeR78PT5tegsRsQNslYBkqDIH79dZaovJXgL/VBspDwGaqDFdD/QxubsKlgY8oaU3ybcHESx
UOLmsGjLeSO8qwp3/lmfeUaDbI/AB7BJQvipRp8QtRpkBFt7W063OuQctCtO+xjzfO/tfiW3l48R
q6pQMO3f5EZS3SOsCZSGKAgJTYu1z0zdj1B/vV9TybDZF9V5j4On5zbbXD6/cZpJx30jlmv3Q3/U
xHpvKePq1cLQXqZ0YDqa2Mzef6jJ/h26VFvUrENRto6QYJgJefDH4WGK/Ohm7q6YfP0Q0EgLDIN/
C7xk52+QnZ5nD73mZ+2mWG79WxfzzsQC42qR3jOUzTFjRSV5YIKkwFBZjMev1RCDCTv8J+/SzQUh
tMRhcEKHh+eEUWM/HJJ36ahCHIzWZAUXGRIILFRCCMk9PqMZYrlg4J/WO6MfDpTFQzn84LFZ7Cui
BE/kNVlNAWBdSy4XnnOzY5J0a4ZyS2D08wdeOuppyFw4OKGv79Y0JSCKQUPxfj/fFslRcXDyITFs
EO4wf1FZqBC7qoXoXBLJOutW47abJ+6WW/1mTlp7/ZuRyyNbZmh1UUgbi/2h/SWn7774mumULgi0
BGxKWS/CentAX/Sl5iDWBkvSoXv4rQ4wALHBpL57IukbmE5vcyUvYtbbNBhC4UV0c8cddT6G8Eic
RGhQ88L7SMeek4/DEqA25qwCKbG1hbR8Oft8ORDAQmvLfLy+15LI1IRYF7oKe7O+RDRMXlbj9Anw
vvr6rCPnDErSd9IWkKFOvSDDWrIx596jH363UGCkezB8R8810ylanz7DEuvM6RtXTo73G3S9oCVy
15g09r2EhB7czI9CaokLfsCjz7pOHZx420hhHOMrB6EVp5f72e6X/QVZD6aDe8xdaGzn+7hCWEid
7bE9XdFEe56Jj2e9ePKFPCyMSPQTarjb5LkCTRgPFsJ/irx1Fq5ms/cHYu9yNeu7mvbHU4w5HDY1
YF//c6RjC3BqIuKPERZ4px2nKAT+3fEOczv2LnzmDEEU37miQhO+WZ4QaseM5rDi1C29c3I4bTDV
mAj45zlwBOU9ZSjtp3Wc8lU4H4lLNF2Fb0ytIOFbu8yd75lZAR5TAHWwOc+E46qUjB4IKBwRi1Pg
vgTW3cdkQ0jkMXASLMXXR6yuossjRoishZx0UfyT5mY8OVAB+ovb0PmaC2dr/nlME4SHR23/Nbaj
Wjhv4LA2++rm2/QXjuOh1Yh/4VrUww+0bubknkyE/Sk+SvnLWqBwtVM4ufPT4jaj9NgsrMXN8rPI
H5EeDj5qL3FsFQYoOKmMq8t4e03AD0eZqa0X4r0QX5oVnLKd/17jMYKbChWU9fCoTXeLixRAqhw6
Co5GFsNVENnPkjAv1ZoQjg3sdC46M7w5BEmpF4dOZvx0+ru/XxHFA/LFLYJS+jNGTkzYZMthZjda
MnO/Wot2fVHuJsnoILT2pV37qWwRhdCYswuKQJMMpfGWQe/6xpMizstJg/vE6KAuWWzgqcR6PzDB
IE2PoD2gSuEdi5OEvB3ifhfDouLkgKp04uqAEjcwjGyjdP27Gxa4l29Zrz+nmrzxZmN2YU6MC0k/
FVcXo1nr8loO1peeCRDMZmnYMysEi+THuLr2g+4PmLk3yjOTy1faSxDg32WytPzT6vVwX0z9rFLY
vn5wbXo6OrZpjjCDnd3OC9S3zNsqe/UN0b8Sef84iZoFd8BhNHr80RrFMwVI7uOASc/YguDAqeYF
mDT0cfwlZgJbEJEUDXSSUEwKuZ2gQxtCPbWDmEZJJ3jhkCVhElAE983InU5p3pMkmrYwVCiQixgF
7Q9TySoA4IiYneHH8XJvm2dholtU7/OUlUG5LWhZHErWE7sNAvl6eCQO2A5c5CJwpEbf42MpxbCL
F/1qLqdcltdyUSFUrHZ0BVz193HGEGXV6ODtj7/KviPEheP4cvXGS0v79BNHHjmHA6TCWcS89Sjw
fMlWXvxNlla8kqf4DZ0qFzxzyI/qrFfURym8hNMI00oELu3XQFmY+7yd+7aaS94PmzGDiNFVK7J7
sgc+ZVL03qwHeJoJ37DCon+9AuwW61iz3xv4jfuAvCbVe12gfHmQq+mxbv5kkZJB4xAr7/kvy5rQ
pGzDwg95N1IeHpaxhcWrm43o2ITAU57iBYpAhIO19n0eSlams5zUwXj7oThgIPKXwlu8jgtggcJB
gf19mSDwj3NmimXrXiDjzrhoCLohXWHnwTjTEvOAE+2gbDEKr6y7yKBf1nS9cHzTCcw0euAXiJGG
OdzA/SHdpL3adE4onB6QSKAvfUI8sWR9tA3boT9QbAnuKwz3AyDy7+HwQ/gj+L03BlXZ7D78+zyc
GzOrn9NCv82cPgwdiMT8eSHnt5qWzny9fQhPJvaSOqTDoYpMz5APRQEIvAcqmlqYJyAFFJBWgsP6
/6VhB7AA7QfWDgJOKmx9cd8AXutiqotLoY5ysre9GXZMXM7iLwZXw6uLtLIxXlAEWrHUGKYwXTXT
DYwbpjvmW3Eg1LJZGfGMZKAxYxA6Z0ywzUvJLgtVn5nPw9vP9w7U9sWCCZ7PluXBLhAZX04HbnCN
UXRk1oO9ClcTB8lA6BdUpxB4yaP4bHU2/2TFjWnNBb8yQSI2eSfE804UWMveJFyKjl7kCEiJEV96
PI6cdmwYqbWcwAueEo86G9PUWn/pOB5PxiFPE5p5bzKhFR/8cR3Xe/e8P517AQWkbE2G7rLni5WQ
MotFyM6f8LAVSQEOKbAIcaczZjj4Qq8u7xHfKnWJujQZfin4XsBZwXgzi4ozQx0GgV4WfqKnVSZq
uIZWCyRJiLIw6tpPYYA9V9YEnY3Ic/guFuHXb/1ZYV0umTlhSM6HWR7+z3kAoWgAhrY1ztzkuVwu
LQEdvLijF5RLLSvi6vocSpNmzAOyx2uaBOioDHQvxJKMbRoXxMl7dFlwUnB0EGxucuNuZwZJwwlz
1yLiV8QuiTyXT6v4yvzEgA+LNDSsFhoVpntIFqm18Ba7J05GqNG42ax7YhwvrUT3/wvHKV8l828+
4pRZPmUrCQaVc7m6F6ucSrUZdocDx1A1eR66+vRrXL0X3HrT7uG82PqU61ImUbH5U8V4pieMzAhE
/MgRnLuhebjNNTeP+SUS4thl+kzXxL9rfI3a+33cP2fo+dO7q2MvMNKkaL95HjKfyc4TJSCm76/D
4MFWIUeTUAIHRIwsk2jtGQ/vHvezSOe8kJx+WLGEcZXCAdLN5umpCZrk2ZghdHjMfVwQQ4rrp5kn
fW/NImztJxPhYt4594+npV45QAlkqnwt9G1XosROA9Ca3mQCm63iEqxY9PmdYoC3GfwmVCQU7XmM
zh0ndm64wVLHUUCCUBVUWLC0ME6U1DNgeQx1LlHjS6+jVI6u77B5hy91u++TfmwWnDs2fyepGgFM
NTGoNQaCccXzqo8eOq4RNBxYobEZ0yIgcCgRhRlcfsrpwZs9V/mYk3pLxOAWxs16OO2GlfUdHvc5
jVeiK7Mnc0J81rCy6l5PIuQWTT5X94t9OcUwf2+GxmpSidgb/WavSawE/Pq96VTHKVquFyYcL4RZ
r9e4HB55pUpF9YnrvyN93tb2ZjrqbdH3Xu2S+dsPb5jMGYJgYsLSfl04ZXe8CxTi9jLTEvsJXgaO
kwdfyNgzNEmvjapsJSp8jQE912gCV0W1MiYd5me+qFv38rjip7Nqj7OraW8qDm9jJCJcj/oQaB9f
Sc4MPFmosdhkIJMlBHzjf4Tm0TKy6GD8HBIPiAGnyxhCuXodVSkma5P0w17Uc+smYLvem7+VxCSE
G34l77nBVe67uGIeXLsDNk5UZy+Ek1bPLFkV1fnuLkAfu6sjDR0qPzqeISex2WB4Y4wZZH959Knx
rTDMQmqrrnSlwiHLGGeLh8WZteB7zn4krUvgCjSU+BH0CNfD+hcw7+tm3ejdAAaY8IzIfVDD78oA
nUKMP22vC8C5G4AKA2v0FV8fneHARmZSGHPUSD2v/xnJjwSj+q0yh71ELIc+U7twbz0h/2dYgClU
gu4AfSm+QbwHx4bnyqBFGE9YRObahjAour7GeDgQbsOQ2XwYPtRnZkFwDf1MNREQY/IDWgqPF9cR
y+BqfaDWoA8Ge6DBHMNShAn7TIonMjtsgqjQKU+IBDApjWaabp4oxWxGtTxA7wvvhNwGdWJ9bHT3
yQkkJTMq6OUCFPbukmtwodke6UAxsk2VRuyFs7v6IFj2i0R1qynsjozPxUoaDbm8fla6/eCu8zj0
YNoHPyxv2eBgU9iMToDgXccCvkWsx17PXvxZLtspW+zMSC5+GT9FiRL6s7SxZpIdWs5YSW7mekye
KO1eAc3XhD9GOGFYjvGQgtFjvjeM0Q8Mu+YQFAWgNUxAS0XTHOnTCGQkASyCRIISFWOgOMCkEZI+
sxYPEBy7yamz1UiRwVV0PbCmKJcZUQX385lJA1Mw5jOFG8z/dC1cQ023B2YOLHbNPKxdd8t6sZQw
7DV9HNEw8rhL4943QhODs4XH3BrNpY+tn+QOFg9zTIrikzO735umCNHMrHTU4YgIRkwbsX88sVau
m+UPMRI6bCP4QFeEOXe3vqk3JLDyx5jSGmY7A4d5S1awp6Utx/0VNNlUhbfxb8J8SN92v20Poh6u
g0bYzWNDR+5HLTLuNPfJDsbWlQ1Gdeqx9hArsV8RNIlUAG7g19zWPFxAIJvJZ/UhHsMi49GUdIEX
wTwM9rDihBtYnKLrazHc/WWuyrtivVC+vD/4S9m6Wp/Zb5+lHWPkQ3dIF2H9fdQd2he4Ecf8nDOU
2zNQpMmVGIn1cSS1z4Vwf3DnzPfVOYaQplYmbxtNBzLypz0eY2KIdAIjFTCaXGNdmCF1Rr4VuI3B
fi85hzrJqynqSJQ8ac5Y68gQOANRGi433wtSt7cH2MoJSXBY5h2bn9lSn9EWIwbBodYVbQxB5GZF
2Fvhb3qyp/wC3Wx5wAKa66mEqMFmMKv08a6HfIBNH9Wl/S5HCJ/+6BHeoNHPD8ijYG30AgXbRRRX
C2LdIcivcBN4CL5aBR7N8Jb2nkLaTKKNMBlH1a+BiLu/8X61X7FelwzQOxMrvmKYQAxgqigPgYKe
i9/IlU3XHnVTeCSZd9H29HgjeEHsT1jDbLQwiqZ38G4x5uyXdrkk/EpYnUeK1zdXanK6HyE8xxQ9
o8Vi9l6fBnMUtuP9GTXIjknL8AvA/g+NgFOAkqu2Io2YOaKANa6WamN5lu9ALplqSQx0CzOm7MSf
s1/4t4Z0mLCiMkBCaqbFWJt+6ems22CTciBRjzVz+X3w8moItQlV1DW8EQjV5yR0eppTDoM+lBYk
tc0GydaTIi+9W28bJ+itjPIN+07czlDEXUMd56qnqwAFGYyqs17wbTbVG+THUf74P57fnd6Mc+30
bhy1z5VBy3ruBhWCLL8La4USt4cNmsYwQp4NNcpygvymXafYFQewApGykrclFpxGvO7Jti5D3Di3
7eK6Dwclvgiojxlvpug3yIM8w5EX6CdpVtpxr+JdZFcGi/GlbWK2l1R3uEjDl2Uc6Jcw6t5mwF30
vFgm7Ac+Ei7r/FADFgXjHWCaRBAe3zMaYyvwKn+NTyW2QVg2WT0BCbMSR2i00dAPJPO3t3ofZ/AG
S2UIyryiGpHCTpi9xeBUK5zzgx/ouSCW5+oIoRJQKXljouif+xPl9DcvYcYJ2sv5/Kdba6C/NWZp
f6z2NUIZ1FUYAyzPaWRYr1CZxnsXcwdsUqz5OR0Lfs/498Wq7AX2E0P0xFGSt6s/fvGd7wmj3f6y
NZRcX6MVoMC29NLxAPCA+xk+MqDNHoHhfOPK/4RPTMKdXhMWtODfoE+m0HP+ey3v8jjdY1Vm7JE7
3ea45KTtTKrWjzU3/mlAg7Q5egb2dzB+Sjy0n6RD4a5kV/MM+S/+QNxUFm0LOlkXXh9E8D+SzqtZ
VSUNw7/IKiUI3pJBREVdhhvKSDADCvjrz9P71JyZ2WevYILur9+IcpHjs6U1YYlEDd0D63lvBeeI
r2yPCq/z5hfoy3kSg54swEVYssG+wD3vrsJRy/x8ttLX026b4WfbPsDHxomQmMH3LKvGb+8TDPHY
+RwYMXgfKCbt6yyJVN7pqrObvgPANuFxSx7mi4AcbHvZbU6mJnYL7bXW+oDDUKahbdcmCBvpYC5D
YHuE/62t3lJGG9EAqV0wajYC4Li5nhnM1J0LyA6lqAycnn3WyXY5ZeVCyJaa+RU7CTI2o5osFZSL
aQq6OBrzNNJdnFiQJzUUxV213rj8cgeTEre1YmVAJX2T9+qBiYOAHWwHXyGkMHxWpFp3Os1+pwFU
fE3qLiWJhc3jyHS0iRVLV8j+nNZcc4M2ln/sr+oOhjkWUk7oti/UhTGFGqOMAGQMGU3Fjf66ACtn
f6RbkC2LXhl38oQQ4sqIWheC+Tsx7U8I37QlW2kl9hHyMcM1VhaDlOftSrZNsELv9Kqt02Xe9zhM
6uwnwap8WACOySb9BPS+g9l+jS3bR5KCs3BP5V7QZ7xJHUn2mXgu6ATFDDtPCWqzlMGhIz6fOdMI
vhG/Rn8aeFkntygxOpb/X0ok9RHCaIiLhwpGl4CTLnUUTEKlWSDGawXH2NhfHfjJeige/h/wfNTE
Lt43OJsR28ibIxrTI5kJowSlIgy9T+whBV5ms0IfIppF7iaCkGNIBhAdCdDOGihEkWNk5XNFYXL4
koCzEymAbwORbN5aEyZAMnFnKYWEmjVpj8BXmz88vWhhW8q7UgLgr3/4qSsPsDF1MSNTpkIMOes3
AQxGl5mbh2S1ACzkvYx0gxrjn8FoCoMIoFN6v4EFubqbPhhbOVzBNQvKdzmxbhswBzA/VF8oOZAt
XMrz7Xx5mUVgJuMV/CHAwiKfXhD1WxP2yd2zdnY9QPUW7qdr58pNNpblAn9qasqqn19PU3w37A01
QUBEV+Eq/Tzsf7i9uJmSWTxT7eIKv6Ait4bDMwvdeTJuE6sW3E13+PEkUmQTUjJs7OpsFr3zMZRu
5vq90cyREgzL4Jf7s96+U6n5fft1L5T7wczP50KVQyf5iaJptxlNmDl1pP9YNt6GEfdPs3WzUbi4
2QbAFkMV/zZYANfjy+AGoHD+3YzDzrmSZmbQOnAXIPmnsLkN+MwQnKNUw08xg/NDnm7spGAyVcd+
LEdxuMZMqQtdJciOawePYNEcLu+BPU+txW+1Ik34ZGa5uX1rB+4cddONJlFtp5i+yb7pjLe+/xXe
6+6qfbfqou/Pr5qxrI7LKm7NpLfLyF24KjFYSjGY9/pBhlnra70HND3ZdQ6WWFP3+mKxSUfGu4f5
hrWlrM8fOu9RP/RXKjzZh48cM+38R56ORgsZQdV85tCRiUmcDavA+RdXRzF0o8XKrLODBHJo+oze
bJbTf0vSctl9J/2ng3YBb0CpuqyKyCGJtOZXEcDSigRT7hi4EEFyPF15HQt1VTAQBQPkCAtunYVX
6ACRElqOEJcJzSMGS0HV/xPu1AaBJ7zlcPJPE+of1ZkwCIlFz/XJEftfCtaOHf96xqJbWEKsifoC
h0w7nuLfg24m7FiliWpWFeNOeB24sm5PD+4VtSie6/tqqTeiLsBn+d/R4PEK0pTHEnKI9vA2eaaD
8aeZiApTedyHog18mhAYBRew+Jj4Coe/TG1/CVfE5shrFQqkQmgRx9xcZeF0E3h7Yrxe32BH7KeV
AJQwowkSmaHKy3FeMSLGo8xBBQU2W0Q9zllDeeHHTJk+mj7edjgeNCQtM0AaoOH/eTDZCBke+HUd
BlHWflYbifgSt0Hjys/g3EOlyaEGbx5fjJibmYeHnblJ45FxjVOE8mQaPHRs/JRhcRxm0iZ34EP+
XhkiZCHjWMyJ0ulVcYNxeHWrIoI1vovEaS4W9Co9L/YT/+4SJGX37jwTnoqkRG92JNytVkq/HokX
U03UJFE+tEyseCiOYsTcTc85/Jh+F3MBPuAcO9MZBk9cc9DwEiOHFiK/GaVG/wb7RiEM7xOq2mQr
QF4uqx1x5sU0Y9VAEVzClSmRhtnzsR+lgAFvTLRRn9P2IBFPlz0uU119ezf/XbxAwsCvyAe+rH4s
RPRpigfma/kZhCk69+KYd1DYCyC4r8jWLXH9pWwJ7JK5IWR3OqHYVDANLM4hDbnRNNFZT/suYhTI
MjX6SLUFM4J5f8YukY4b4p6NDq0fF/5hiU50smtTVxb76YC6SedAchjXyGzX0UhrbH5CQPSDi05b
C8IFgQ8mHiYE3TqKuafauA+ocpWnmYo1TVwlSRuIN2gGFG5DLjAc7eqb0ZfN980Zlj7EOP7F64Av
FH+dk0yfDMyw5LSU3ha5GhNb21gvGi5TwkzxFY12P5OZlYRQwnTQn8eUm1taYkua35pbFv1QIILl
gwXcH0hzwMPouyfkmQNeyPE34UEpiMR7s+/dbaVzMDA9jIhF9Uc/KMfRmQSH5HPn0YzhCNGNwWoK
ToaHyUmG/uco2tzJ6MTSIHoYyqFzlxkHXqjRgb8/UGjm4BKFyqb+w/jncmQQtICCoWD2e7hKHidk
j7Dnh1jJBvO6WOcdEa3mCLCHxCihyelzPfRsLcpo8+jLM2VG8DBGV0qCj4z3/ANMYW71TX663Tw4
C7LkHLjXgwClYd4ybw+Pv9DJsADP3tYcv7egsj8jKAMTjwN5ud5iFQyGYPpzzbosaMdQ79b2tt+C
t0yaN1U2/1L+3xCivFYyAl3DBHLh3NQ56O2SdUijDVAfipIL4hxmEQGXWKgjRnMFIQVZSSD4w+Ow
tLYG5wY0l4z+7FiP6aidVkPv9zLX39K5yuY6pK/HePAoF8wVkaAFmmMz+KNZQHUpqrwxjL0J/TV7
E1KLOa0BpL+uwZqSe3wPZnPswW2DnixwYIWV6Nx0w18Z91pkumYofsVWqCDbSB+TXLSrzeBnb/Ml
T9c5IoGROKaV4oRDUQ7OAb1taciMq015ac1Usp4hyifs5NZaX/AE0GUCVAxBVKPwcVnzgx1Xy3rI
GZlUJwabxP44cudlFwlekEgJ8I3KUt0fRQdA86+LRLAJLbCNAdAxevyNbkSaHzShICTPrmHoyA6q
fb86ZDp0Bw5WuTN4s4q1mC9WXBhNTxwYRPz25+HIk8pZm2zpYlaVNmtth5WMw5cxGzH2GOsnA3B0
s/e8fs1df+EK/36lM3ALMfHZW66aILNL09xmcRgOmB1q0BYegIQGjwD5fYoQB52Hvh8QQcJZRhJ5
JV/0JjjdZtzHdmAG87FqQdsLBrAZk6CcWmYJBb411tqKwxy/OuI0t13bZuMtIAy54IbR9UAwbNzf
9d1P8JeY8BLlLrh5CDt/8Uyavo+iVMI2EKv+vTjmasbYK90gQrBh8JjePJfRWLboTEezhPiPm/nn
eRWkMxc/FBfu0NltMvKBIjhsPc0ASQq3a+es74S/TcPAnEtsCVTDm9WYQZ2fclDv7CEN/rYAC9yK
4d23zaCE6i/dvc2FuEPlwzuqL7Y/BKjB/DPOLeEKitb1ZRt5F215wl4+yZ1T5WmzuRfUkwxe8nKS
Yu40aJmnH0F8mt5fO1PB5xhmrZIa1z+ZD4A5bDxHK4CH27jP6n29h5n8Vs7bRw637IfpiX/vwIUs
7W7x6ZPXChRphDPQMZoOuRi30Ssi8UVDXGCtj0f57h0HruEfsGjE8XHGYmHD46O8DtuAxciEaL2t
Lt2YPMaxNX96FiA2/BtUgTxx7b3pXaSRVR3mi2gPGzZLwy+ub8uFm53ae06Kl8/6EkSmPeNusOLX
QeyYfN027MXicyC30Z2/iRxAOwt1bvegwgIbxAVBW0VrmGaKx4BIfImhHk0Gqt7MWEW3KAy7Ke+9
MrUjz+RMirPJWpjQhegcUDSg2lhpb8OMovAehvYe5oXPnLe14+PAhBbMyUI0TxKk2c1c3C3WFZyq
0nObD+NE4ZhmI/Vgt/kFnxFLKEUlNq0DW/IC4b7R4wE2QAghoooR5LDjxzNm7jWG4i8/oiwyOk0Y
3fUlCteRTLyhQqyui6BtyYNMBYBbRGbEkAtfPfZYVCM+pJrdgyE1QIaH0qU10ISf0YJb8adnxJqJ
nrmZRjSJGTQQsU6qpkYHtlD9xT6Efuj4RnH3OYswf1vrIcXUBoAXa9p1aQclx/mCO8LOlyZqlN9C
XfRYLG3iZ14GV+LFQ5aGNgsiaR3i72VRQDy75L7sToicXBttgrocm8HbX3ke2N/LSgCg7MGCd93c
Uk2EyORlmCc+Sg6z8z8F9sNHQs6dyioPahTQ1LPyRtbzcEfeii6g7wWdtQ9W3m/IZ1rD2hqcrekn
utlI/zPPCIt1aH9tEywiWBTmvFmj9/nAnbxcVhE+IX36MPhkV4v7lKRozsk5rIxhm647PMXd6eOs
dSPiZmqMYGVzU49cGqVMLuGbWT7QWY/goGnogZDaB/Z21s752f3C9G6u6iNyt/URdEX+dj8a8CjW
e3Nc0YMFkAvcfdw8lkh8hxxWh6VQd6uU/yz4NCGboXml8b1xvqvcqt0LNzsSOBAKKpOrTEh3YOYM
wcsOIXH5k8T/3RH0/Dv7J32OrdW40tCKFCsM/ap5eayQu9scBQkfp8vyPp4VyGkctreIKMg+Xjqi
FuH3VWbypfZw90T0QEDFb9WGhdX63uiivc1HdJ3dJHfw243Qf1tQpoKVewwUyC944SaUn+O8JJp8
KtcHlbg3oXIf2PBoowsdUugJAesVtum+lW7zU/2J4THVZtU+L1W5fHEyZ9TvX1cKgmpujhBCVXLg
Psu+fyUFkiBycqGC+o8phB5qYwWHBsGDNAf0GPLOVBPshZ8U06zfgqcRRbzMBG2FlkCPrzUcaXDH
UcdHkx9YQ1ECPUyLFSGJ/pVGN4qbucC6jTl/vihP/bCLiHWMNRmDg+G6qruNFO7F181CN11wGm6v
c2IrZnqoAsVvE1zfgm7hYIRlOJ3M2LMVigD3gKxsw93JvbLE8Z5rwV5hEzM8PV6YAavQ17aJqo/s
zwaZVQ4246A+vpLECc1BaEqFwoSkNJXOQrTwwKms1fdZlExtFperz055t0ryUCIJG8t+PQLwaZhw
2V27aIRJ4MNotU5LcVNDPuUQxJplMMiinsuQZUwlctluu/r91xFOTlbL9iZvq9c2LfmAuTK+e8Y/
zOt4IqGLXSS3A3z4FCZW/UjvgScTaT3tKr/e99yGl09M0YC4T7MLJd1LZG7dYc7lRdLGw4quWHff
mEoBqHWyOpbQHoM65IkzM2euCvu2TFBsPAVh/+wIZjK22tUbbmDOIPWHMSyXoLvjUfBkqco5zfu1
NlafGCLh4qky9J+hPgXjejNjGaYQBvMh9h0oUKa7tFv39QPjhUTdD+Doj3D7w2Mw+TzIcnajaga1
xTvQ2t2H+K6lPiLhxJCy/QMmX35CDUtDM5918E/iyn5vg0fUUw1kKPLzDOWeDI83bTPcFDevJOKQ
YjFed284jjROQoKoJnZSDnlmV+WSHNs90xR/esnbDDEDAyzEvUqTOP+io959n0YvcmOsjwLNdPPq
16ziT48kCgkhsqM9kxVITYmKAbZaphGT3h+aZZ5Qwy+RkjjAJmjyVEh0qkNeB5FY7C52E76GrKnu
bc8EIgZNXeb8yHTKWA8VTHAJ2tDXw0XbIHOYQBVwvZtFukGz2Oe3dk64hs+ijpLZHggRr7ArN7QS
vSUjqeyUwEiikzlZ8YC3RZjmcbiFoUtKGtaKh/0BZ5eHY6lzOoL9RAhSZTPv9J0+T7tEMkCH6gUN
hnnr+3w8bKTFz3RL1VFkU3O5JLkTkA2Qt1p5rF+9CmsC33VNpqXGaUjujOTYm5NIx3ITatd1L528
/kIhi0RElUUfRP55jBGMEcvG8Yv6R7NqezAc31N33VjDkXEj6tXn5dl8dj+yH/km48MzvTnfOubn
s2jd8kbck6nK+Max8EkdU4Wv/lhevS8COwvdsVyQqkwghF8ibi7xilCAkkwIIO5v4H/4nhBQZ4mO
5AkxWnqDxuImz0mg5cXxpyaZ9KtNrvuFNKdbRSEG8H3d3YZjcLXaBs/+uA94OfFxEWo7y8jVVNlw
EYaF1L9xh9Pp0HKAkkUxL+cdjr0aJSTLFOwecwxkzGiyBbwf0ukxJgL52jnNhx8PH49xxWH5g6La
TtW4R6nFlM2Z5627JbqBNIu3/AgRuRQok/8oSSxo6jzN7HfnEEP4LkIOaR3sF+9Ix+UAQFuEUs2G
fV1zXuW1StWmoYeYnDTAifjBZNZR9U3uznpUhYKDg1cb4eL5G/B4crtrH+Mi5YZjwCsorU336++F
wQQYncpNFpZ0UhPlZ7U/qtBCJiiomEpCBzouEQQjbKBfq6knxzdYJ5DF5cl1ONygqnQWixEShqcn
L3hiqWqrsbA2mTVkebHQpGn/JFPYoVyd9u5eaaQYBei/NWXzqQKobtyIUI3k7lbBryEP3soI8OmI
mF/LLoxdc6xJyKFjrXRGnQc62W9BCNFdcAPbIzz4xHoqDnlK/A0n1I4Yga94rmCgPfJykemWxGuZ
mBCxMn4GYZdaDDbV1XkeibdlZ+ndXP4iK7xuepfjSop+kt9v3KFsIXRrtjn+sMb8YZ/hc/KkByZZ
qnJMGvfIxFLycVNb0GNwHDgZfmRlAoXB1RRu8p1DYA9gjWuhCL8d4EifrcsIOez5I0L9Z2Rp4RH8
l+lYe4kKPyZnDvNpek7xHHxj3DdkvE2LeUrvUGKm5GrlzpXb2mdRpn6idVvZkCnZ3mrL3PmMi0nZ
mDLmGuO3TdedO5gNo36cvXYNyx5zLPt7Mu4S8zbpULxxHFq8wM64fTbfWD63zDMxouycX5gLKTEZ
NNq53tUTHRfiyMomfbZZ4oi32gywYXI1tKm61FcV5XPqIl93Q0sLEbylB5rmOShwEOljKLSHDgcu
I1x1xkW15ikjF3CydR+/PYIbrPkiFQdS0QW6mea25jwcOEuyd5ITwGMf0ehf4aaH6wHFirqseaXN
nHuAF9qjrYu6+v6uI9qYM2wfe6O068elVR8hZZ1PQEDNuOiBrzktVa2L36mLkUAv5dOrsJv5d5uF
2pLoBpr47N5Jb1EDX9FhHuonMxuftVlvy5upofx2mgtZ8BqoU3/WXGpyQDQ/W17/lInsV6BwUuY8
EdXj9Ja9fFpOxq8zYr2aCsrVc5bPPqAlsgs13t+8lx8klhxllWrGgI4s+YkUFAWP4rQigddRmDYC
Qm0Ig+hf3n8k2FK7sSDnz0svn2CU88YNKWxAhw2BU297foN9eNGNC/c+1oQcZ+C0IUdm8/pzG5Ba
xF5ELYJI/ISX7+OCl4/T8TOqIOUjEv8nP2IZc5IYUE6I+AquqxFeWqIHQbqJwJ1p5DsOGGDH7Cpa
j7wlnvZ3Q/4CyrIS01r3M4iLBihMToXsl6C8oyjH0L7NpkvA+Mb5EAuc60D42vHBKHhC/EvlEnN4
NTBLxmPd4DcjRlun1nywvVMs5yYR8TQ7QK/mRF3ysEIJtMp9F+orW2Mv6dyC+pT4nkfQDzL+KpGZ
B/NP7JnNI2Gngd56ONeeoXOcufz+Cu83ue2u+bbYvcSsWsyHB07TwZWYfIPEy4wgLqMLRyqDjTrv
HBYZgt+lgiMH9WwYIdCtELufLFVqsqsCQxO2KSRHWZTOCK2LNT40if0WvSLb4S3KIg6sw6k20fNQ
WnRTFhk4axjxFymQnk4YHu/Xo2e+JySvrwdCSRFTAPTX2yQBPDfL7vwjksy4NZv562VLp/50KOIz
x3Lww0bJwCakQ8wR2HvE+fDxV7N7AZSIntScA7mwdRH1iZCU8HMgMsSmGnnhyqImF9j4zasNyBsV
E96IYwxs7pqjM/wEmzMxyNjmUjvWsAC+z/QJWPlEi9WIcYNjD2BAtx0uFcrM8P0sKTqbfBz2Pw4/
VKF/rAhdjjCLs3goThfKfz90mS1mXf7KiJEA4YfRg3I2QMxEqoLxjAmCsrhSzgoDeBEBEaLP5D9Q
tmCQmeOeGaTsow5TIM1ENTwOp1BQNXhVeO5Di7w2/7qio3Tc8rcQ2WPFum/YVzbsMZzMR3Ze2GlY
OejC7JrWkeVtPeS8ifPCIkjT6Y4cbTzeFaBJ5ZS6gzuzkAjrUk56iDHLmO50d1cZ/oyIRDm4+usj
D7+ia/V7SFhVx0PWdXQbhEksITGXSM8UajHgKH6eRjtzbV7nAmvPJ4+1Bl7JmBIqS+KyUW8oiwep
WyXdecIqOEs8zaaCgaQBGtyI3oQtu5JnkBPYgHbiRUs0usAr5STEF8Ibv3AVca+uaQsK3oROVAYx
0KPFhmFUWP4IvGBFFWEd38NzIuxGoiI6tROrFwlCjF8zfkJFfVb8Ek8kdQlAKPEISqDrAlMp38D5
y42PcTztbB+XKTFfA2/wj2oSnBHLnnk4tEvNQRrEIiASBURC16bvblrnT6QmwRmlEMbE25j19LN7
z7MNuDt605D+VPO3HIT1kvgb0PwlPNbuR712a/2cXUbIEyQJLNY4sdKzMiMK4iAuw4psK7ce67xF
BL6QvttH5egpIlGSYMKvp7I8eRh8MTf3sDxyB+MmtPCnY4yC3qBy26TalTd3IgQKfDcpB/SbiqdO
poQNW2TS2AhZwlPh2meEIQmhF92mOO+g3YTN+OvsHCRrsvWzpKARll1YF8h80kCdnDpBzKFoElRi
KwrUbDDHXso7ej23B94uvKcYRpnhjcODEhDxr4IYJLyhmBKYMQF3IuHkxkcrSg/RmlHczsWEN7mi
9IFHwggp9CR4f9FRuL6z23CpHXhpNpmViukI9y/4O+QZh2YsWfB5L/yDNdETkFJ2fD4ccI65hIHA
7xAjw/VFhBp5Pk7iZjOEMKZ4u97BgFf+WRHGSHoId6iwOQsnsmhAHuAq0xxssOGDltSPLaql+eRN
lAdfNvIdL4iaOJ8LcerPGucIEmmCiFPzpJy7FfWromviMdPYRjTjb94B45AsaLQY+4e8v3+Aw5ox
Hf6l3o6GQ+sdE2RibIY22gjeAPp04pGRzRSknKzMV7vbD0KiNkn/YnS3JP465iIwzsIhCSjHHOEw
hWEkEt/wf/s1jyyhYb6swDuQ41p3IZfIfKrXeR4ogf8VYnLXssKIVQoOeXYW1e2QniBPoBDoIHhn
eZ323T6wnUK99ngZXNgWL7viP8RDBIhqDY0rjoFmMVjjJRE3LFE+RPpoDgegRc8uD19jFqoBJyko
ae4xHtReIWYVS9cKKlu2yKkJqK8iBGX5xsosRNckXidOLNhDwGNWTorqGK1XELe4m8V1zqU75Sr+
/23QuTnwWm6GxrHla8S2MAbYFG+7oKKEO1EoxWpO7TepduKWF9cg0Yc0PSt4kslOdb/80gAW3n5w
+akOCf24lIVPmSVP5j09iPtE3Fk/78P7wlEf0JWSEZsY9EF8RuqKdEpZ4Hc0FULrBg4Mo1jCUQww
BNKVYZdWP5hwnYv8A1+L1oPAva3LNUIJmf32GAtdMqH/oElIP3g05zz0ae2NPxs2PxQWywqVNAQ5
IXoKRO3LZSjvk9b1Pb0YnSvU/8Jq/Pr+KVtMWA1Tyh0Oa93/etDD+aSuxngeUYbAPCv8mOr2+ftS
mbIN4iBzh/Sl38zsDrHQxscMdUUDwiaEvWlvd8ezPQhfPx9dIO04nEKQqCbatK/tS21Rk0rMO9IS
6TAb7XMsohWEzvqlm2vONPb6BWBbCKj4qorNOCwSVje0fYYrgkOAUdxFSgUdpaDGE15qMBnBhpF6
8XbIYl17T90pzuDpi19rflBt7DKSQ1DZpMioL/PhEyD/NQHc7y3RY+RjUOZv4+KuOUIsh6NwOLJO
AO+kf8+L1Q8Mz5Z5yG2GJgH00+uFpF7EN2iTfLoogrujeNfhAe22AvpAL240QviK0Judoz8FRPve
7Xv4HBkzkokzUozNVzbVT+eK1mMqs9eoKdJ5zJgB4Z4zcRvMGsXR0diuGpe0ZsKVRMwTYguujZU/
/c4wx3FTpog5LL7o0L16ZYFjtbkaU30/wV9LXhvXUcZtL6rRqf6JpjRmAeSydb/nH3R4d29HVRQS
pWp34B1gicBT3QfgmJDyhHyfQ0TB5Zuh1ZtDAZaN8TpK82YQIKKllZzDia1KUNkcTRQUGWxcrUV6
CuCzc7r0D4um/jdUpqyOoMglNyl62+1ohoilMi8on/4+5oTKrowVXUV60AJDixdwoC9UCJwQMyD5
J9CBHHJU6yKAase459W4G78s6aPGSUFJ/dd2+t4txSqBCbIXsTIRL5SQ/AXznVioa5Bg5XNqZd3P
GanJfTf9LsRA98GCYyIKdQ5LYSOH1mdP0rcxKRS14XzmI0cSYcVoAsf6mSArYj10ijTZYdIsEFFB
rDwsZ+zGgl/Pae6k1pkd8ykiU/MztwwLD7J6TMYjMPXaVISsjXhv1nSul0CIXarVS+SPo8PmKIIo
hu3SuoKrMWN0DToIGsPZqJ0Df/oFRJeJaCkRkrS8wU+j0eFTxFJ6IGuJuWZgNITd85nzYX8lS3bu
bIloK1v0ae8Xe5GIfqhPSTDiNCV8FV8HMjZB65buXzlOgMrGXBq+92SOuOkYrQvu5vNnNxrXs9cp
HWuZ3VxpRhS7CVtN7ZXiIvyBrHbWTbaJWJANkVDi1FyTD0Krc6fFkGIKgVGQLXhrroTAOL/1gCAt
4r0+u5QWgqt5aK5Wtfo3oRAv5eJ4RNldjlGJxLzBhUPG1pr5ngAUpv+Me6D1oLUIesj5oWQ2GB/u
Nhh8ILHg8er5EFB3lz8CE/CLOK9Zu6hMdnnunR64Oalj4qEgywUx9vPQkeNg/DBEkm43RU5EegWh
ENgdC2yPDBFTmpeFlOjB5anVBjPKKyODwRZTwkpkeQ07OoPZJdDAkN/FRMUHEet/hOBz+8wLK9m+
+fKbgU/ri6nLvSHIFYnP7nuSi+4P+YCKf433vJiS3Q2djjaJauIzbYhHZKbHxGP1CHMIuyIENH39
UIuAhp2HyhEwT5+iWaDWECM2UQE1UQx/yTSLG+sRSaqdduP2E38wSg3jIQcw+AEYbVJrg0yab+ES
R7fFV0LPScIBpUEroH2FlkwFSHOrHBEpvEHzkHf/fP1FLgKBleqxB5BGTJBu0kjX9/tHILkXOGXn
gFjasLcv1WkZAOHg6UR+jMERf0G/9PSe04lDZI2YS7q8lWN9XbwGyxaV4+txykbr72el0Ua37JXx
lca0u75/FB5IVteb/2j6AmMeyW7V85V6UnJapZX9uVL61IqpI1qlyy/7fs/Nv/OEFLaVrLFJrrWY
jgoVHeHXR4Wu8S3a5/L52k1BB7Wlz9hTEhNhwmAYwBl8x/3eWelRUWGo2JtQY8ffAyM//0WYRAVk
y1V5P78zZlhkdazJLDn4YYmbcwoy9OqSD/rmNFw3BPWJaZF1Y97RJbareyaJ59zZiF0/N5SyZt6Z
9aI9sfDaUPUSwyxgB11I0t8NiNNsnc2jDmrr9jE3BbMi0/HXQkrsfvGEyywoj8nyzhpRCcH49Sxt
q8H4jaCLVBIRfk4RhDjFPnMXGeOa4Id0iQlvA4uQnvCT5YiInktsfXoCC3O7+u0FTJvjy/OMGaHi
/uHIjsC2g/HvNlpnXovw+3lZpHNRwGKkT6cG1d+eNTIjzCFuHrycDDoZriuHFoicqEsTLTtnVkY7
Ky49xCXcX0JZY/Tm8J6r4EWKweqEyWzwDOfYRoM9Dvw4/WBUrCrRe9ya2R5wk+a5dWvrRrLZIolB
NOUWuuCjCIW/EAxzeXUYupx+ajNKus9wnWNpAKAPyd8ZGs+wJE+bbcp66vwrnh5QwykBG/l7Xg/m
lYVsCQuQHt4O53xFGfP3wDimGzFBb8ZxDTYNWwMjCHNoFPiGJ0OUwG9j0R8vVvo4iLpwC9wAXjzo
zMpCzzQbhiNT6rklrfAueDLg1QKK7+49B6h0/hiUgtp2AZGRzVyBTexB9CYzZP26rG2y7e+ZLcrO
DQFQDFAWNS9jNuiQ8AvHz8BtQTB4aSotL+ZetnHjmwULyG1OdRFFBPw+R2ESIA7H6Oh6yNzCyxjH
lOWLTHhgMk2ipNLuMfxESk57MXgCz82CHH1eVznfinI72dwTql/jB4IwY6h7TdjaSbEaUnWnENyI
uWyJ9ZOQO/4HC9DmKlnKRuKtV/4eKiD4T0jiICReDCQflGUKXwccpErFevEFnBJ8ihLgXjjiOtwC
8evl/NX3JGgvmnEzsucEm4XhNLd6NdcbVZVzrsjXfjhaoQIrBpP7krWNHi5o2q9K99UL7cJQxuQL
uJNMG9YBGeutQXGB7BZ7afPIJm1vNrjgnDWFfKp2P2/7mFCogZkKVFlL+bFMcgnAIY8/UjULtgmv
zIv74m656GkeNjRxB4ECNcOTV1dw9FgOwt6kBfDhE8Jr5qm7qrSC7T7j3S1CVQr0aqNPb3v8pq7i
EB4zTuyn7P9wO8mcgN5kA8/r5ywVGphB6cDrQBmlsxSa1AzhbOQfo72gtm49G7pHT22Yk3tllxd+
hGtg1JlQarBlSA+fkNiG6ARRNulWCX8TlJE2A3ev8zSSabHES/C+BMFoJDSQmPcHi6OJfPQn/YH3
9+SGbLh0vpcB+RjwXig/CSI1f+r48VfaKNj0tyWhENPcXLH7tVsKZ1Lw0V3l7cvQEI2ldlCzq2t4
u5BV+X4t8ToVe7xyEvazc+MRsbeX5gPZ0ic1NqbN8+FmXyTc+BBy/4cThKMMMwmHlP5YipVYt5UI
VJ/brWSF4NbNfXnH+Nxip2MZ5c5tnCK6LgsPDx4R7BgcNFJp6MYiXuGBvJbcTr+D1wXUsIbrLTG/
qg0hRnED+QDqSnYhb7iqPmqG2KW4L/BOYBnWJoMd1CL6KmrEYEXGyma7V2hXSW9TCRnwfXpF4qdb
311zoHhOAvpnMJZ9TiE2vQ2Pow5WMqloLrDaEDi54Ph3g5sAj0W7vIKuuhsperbRRGV9vrrsQB/B
yEmbvrNFSv5NzSdCFzUAq5zroTh3+eXdpw21emKAMO9zYIIf2VuKmbf2e2g99CDbNC4M3PKrIoZw
e6mbYY8dEviNS37Csr1paO7yhwFIeHWhw/uoHVXRh5644tgsowylbxcW70PgO1XBAmsXWuqrzYTK
IDo0pSet3n67kJlapbNy1hzmdY7t55RCFM6Xd0RMSFmDl00ayvw7cLleuUKzB6TWP4cagUhsbcbz
CIzIRiqPr/L4fWZppNj3ZdUHxp1DiXapCb79oJv2iXaDyUXlKhxMbG0/Ai3NavtzcSItmtJ7qE6g
3Ch5sr/9SXfM/TagcIpzFg+NvDMUhYSunaKpitDI1vTf4aJjGXmwXKF6eL8hoWJI0Bs9Lz7rNwQd
BDMBw2ENTk/iBw07tdtC+VeYbTr5fM/iilkGmOS66O1Y7t+QqHDoLIaVPZjzYrGhjSaQlNsWNJPZ
I1tTpv2bAWBc+nSTDwJ9AaLqwCma+Srv+c8jrF7xhzGWh39bzQz2zqBPLYfLdjpW5cpAFAc+Ma0c
UA+BVACjQBgmXjMjVn7CzgA8SwAxCcOUweFA00RUvn+3wealpRZz6gFUVaN0V2EuJtunwJAjxNqY
LOigKMfSZ6skWAvN+gACzIbVB/aZ4qsw2fY8ZUZ+nbEu7zaLxK9jaeZmJrtugHIMmVZrD48vbKXw
uNsB4tkHh+/2YaFRAdxufDr81hrphqQRkybBMd1SPM7rHQWik+dU/lj3aRaki+IsaNeVHqOXmbzX
2YRDoxDzEak+LuPGv5L4Qj5C1O5HfIioZwBiTq/oEQ0JX4DF558Bwy8sF6dIgnI5MHNw3PMq/qPp
zJoU1ZYo/IuIEBSBV+ZBcB5fDIcWcB5Q0F9/v6wT91Z03+461Yqwd+7MlWut5OHAPN2oB/5Ph9XT
MOFhcpm0XJNACtPpiJppBhYEXPkAqnnb8WmBGwctJN0WFr8BTQwzNXYmJeY6vjIwsooaEDVwuGv8
GjQZ87KdanrHFwTr+t6smxmuPmlPWqtye2Si6Pnfa2t6jDBzwNXXk2/lMpL96vD59r/s288D9Dhy
ZLT6O5mTy7JU4yIrJ1bQXWhkXEQlKL99ldHYQp/wGYiXiHlRQ40T36eMLOVNUNdj0XHCtW78nJ58
MAfUCLgmCaPzOi3ogfCXo8cYa/82wAUDD7ROGIIkikP/M70wwR2/gKEVYTZeJ9iRXKfHlcmQiCEs
MWtJv+41N0d0uEx4T/PW1mAQDowO1cFrALaH6jDRtCRDz43dZwazpVeiijpG7cAa1pzrwEsk98fJ
k+fCCnrT2nKt7u5CeGhcFBG7BkyWXcqIvxTgo+gzoZI7dutpeMHjXcGqnJ/+WPij0nth6ntz8uEn
uY7BUDLiHJXwZdgmI6chExX4PTYhzoIUY8l9zGQHVjuWrlf3QSPhmQA24VwtmpHfFlwZ5cYDEQtQ
eI7P7y2t5vmw6H9g/NfLa8iMOViW8P2CeQtzJXHirkQCQc8Bq7fQILOlsmd0ZjnqxvfeA53+oRXD
r9x9wWa5X7Gsq5tJsXztPTwmlwoiTFAm268x6maPGlM89vsM2qG/hgygl5M8k6WXEwqn9VjbCYvq
Ekkqnqe48QbmrrNb939e2wGMCSwX8mLLp5ILft5jXy6fCPAqZ/OKTNgHXbuHD4rHEJwmU6JzMNzT
zXQ2EKxhNj76tAQC2MJnZszKJAXYjKf9hkEgwT2+zqCEXQP9X84Erot7MsM8Txidc5pUxqLyiIms
1DfO1Gb0wMtyYwT8Xds1hnuKiPawX7pGqP7C1y9rDkjjGQS+a56+NTTrBBNb72H114+o+xkjvKpu
M2TCbfEYgK7BQI1i1D35jCY8dQZ4MUK1R25SwsRoORaOlGhykGC+oajq9i/lqNfByzkiaKiWiXZK
1QgC9e+b4VzgHx+pxq5GFCHLD+uCB+yFFfyfqrut0Z3HC3No9a1d4xrAeW1yD1d/pExhPcOacZN6
lli7mf7LSjz/+OctADzb0HJcC1zMB5mj1l5zF0iw+lqXg855jdbx+vDdSKvyuux4zfiKngRIQIIz
KDKqqEda7Jg+4L78x7BkQgE2vj5ozeQ1Y1BDdp4cB2jI2341ZoJGnGdFRGbSXhBzx7d/bYElLsMy
bm+ZhYakF+iCG+QwgCvqxO+Zeai9biADTxgwvfktcDmnJbmhlwJuMi9phAHYRA9KgT7zyxDMRqdZ
nin9YvDFZbblPSPEi7e4HVrkMkdMfwNzVZqO3Lg+qRS2HNJ7Pw+4WcRDdvPsQe4+asuc2kvG4F34
QG6LUTBvL89eh3vvXoBcr/GpfX2929emiCU7KiL87rHQ4t0zSlqTvgXNHYITn+LX14I7niAIhkeE
mNIn4lhLkys7wQigcsvKkap7Klns7INrtOnkmcYEQur2IM+EOpSJQcAbvL8KIaWwFBclbU6YO+4V
0Kqe0r7EzIR45t0Sq9fQF7oFpxWYFL4hSblSk8vw6gPoraqwG5n7da/be/9JFTHJjMwenGmOXBir
Y05hqnEOHEvIQAVLd4ZG+pCbjJjyKNo6cMlzF+UI9BuOVHq3DC9lJEmK9ZVOaQpKBiAxaSND5nRO
13sTX3KALSuBoOC15/SDbdXVfW12YWbXHzshLhkvIwopYhqeBbSdQOfIbOXKOOqfW5PZZeUQldsv
ofzuYoBGPwP9MdO8aFrQa2N8ykhH/wirqPI287W7Y+f0yx6zldBgGBiD/1OzeskWe/gPt7Vn4Ci5
50D563ibvUYSUWsEh+FHUN7yBkpWNjJAETjz0/+1eu8AdJmGHxPZ8EiE84Mv8INZzayrZ2Ssjti4
vEN2+k3xDSQZnUgfdaD75J4ZMZATiJ+Gw5AZfbCBjGpQfiZYmtNz0IrdeqK9o+tcjC9gVEEuRyUX
KEySvYYfBu3hHcZjiipGcxoehljbZ6jcmVDo/QTwIUWSO4e87zwvRJfDHhZm6sJ0yykgIOdy0Q5f
H5HBrSPU8XSOg+7koWAhEGAZjXAOD1dmXwIfXVJG72wZJVnTELoB4oNqe4x6AIZ+8cZL9eK0X4xB
imvKRZhr34Tf3zAsZ437iWpwv8f0bzgiDSbl37rxr7/ou8a7ronBxX4trwYNpmtgrD5rD8iGqo30
qyxGcwuCScc+QsWQ/hMRMEe8k0OJ+w5gojXXwRyDCSQ7yHfq3Vf9lz/JtpwjllRjbUHHLWm2LJsP
3Ah+vzGOhCWBry9t+qPH3btuTRy+XZS6Ggx9SGljVD5f5r8R/b6D47YTdfZEY7xZ8fxE93lyzjM9
eCGZuOMC/AlxgInBztF3/ugKK56SMXfCZ/AVz6OLH29nWU6rxPKAr/HjFB954nl2SSF9TEXOCRrK
caqGfTYVu3JEcw0wCUCJKhlgD4cDNXhAfygAV+m5eevIAsjc4KAHPI5sMZXWd8clPAzzCKgHiq4y
bDy4O4x+13rfqGKMGr9nmGqO1hAxckZnZk8OUgj35oL8tePrcFfbh/YB29oFvpHRt/egmsZhBVxH
XpBUDLoqVegQ4jNg18lZ+7/h/O2SrDH5mPKassAca/33AvFYe6gPeYJwpSmN0mL23YFcumVkjgkN
px41C0XBTB2WkXLN4E4LVlTMjgSwHRItIssFV9hxh0Ko6z4WD1rpwW3BpFEgkiCPaCWhtsbu9CNm
F9JXu3+dx44iixmP0FqUWU6dwAQ0bWL2eIYVOP9fF+3aSc9bKDfaoAotJCN5sN7jEAHdzoyoGDD/
phpITgGd0ZrBAgGciC3IPSB2G4K7e8U4RaXzLs0ZmhfDRwzw+kH9Sdu72j/3ul9NWvxEu8eo2m9W
JkZ4paN7Hz8arJ5J35izcpk228uUwpaqY46wFQYAPCIeISxCB/JfRUOMCwigotCpZNU/eUqwddBB
bllpzCI8qk71HhDrwBbBcQW3nTPaVjI/JcSFHsT3BKuf7yJMltpH814wPUgw1xGTZ2uIbS+pdbpF
wv35jJUNZArdpf2JR8jR8teKTRaK78PRuZcYUUFT4Y3hflSCi3QubI85+DbWQrdXDPpI7gNWBsHV
bDvAlmvVZeOioiu6iF0JMbpOLv++OJ2dlSqYujiaevhxoh958hylFloxsL1MbTHtxKX2FYwcgjr9
d9DNklOl5VYWYwjvEsiVWXvI+8C8BfNSM9oEpwciZviRdNpfnoLbcePM1Y9bAN2SBc+R2DKKgck1
yb32MWz4V6i2eHozpgyPiysNMAy94U1iwVn634+33mNGAvqNCpqOF37hUE8eWYOZ7PQ0PDEANNNl
ipdbteDlM6ahp56HqL+x9sb8jjbasGcuumNIVwumS3tlHp0r56qhclOcCzxJuYWkRSrang7sZAeT
kHUraaGdQBfp/TLoxPgWoTiECY/5O2bw8zZKREqmMum8vQdMGIFDFRijNfnhRYKSMmu4xWwC0jd6
YpPbBB0EEaHrYqDxc+i8hffVOb24TjY/JwJCt9wPnX1MelDAMqiOUWBiB80ncpdCOaDh7YkP+FvB
D8oCu2tTp4dd7CDvs/wxARx8HqP1Pc2vS5ob8JDRQFgrtL0waRtrbpJbW9UUnZJi+PmUVvmpQS2b
jRhDTRNX5VzymbdrzoBeugA28k0FXhfmdKBInK/MR0DkfPMweRKNrGQTgBuYyV9cqNBWKugwjlW6
h2G0ux5/qp6xnueDBmCeYpdP7HXHBpOdhxSAgM8QelkVSE6VzR0k9HCd9Y6s2U0DqsalqunrbtdR
53Jx6t5vdvoEyAE6nZmqeO8en7WmRLlgOB7o8fN2eLQG3R2TKiG2f0jA8Jsj52rPION3sJLS/Sfc
NrRPdjOjauhWtQ2pHr2E1owtLI8pKq5o9kGxyesp1KsY9jpbR1yrPqgsIDlHtKM0Jl8svStWfa65
O3bBR9FwweUzf4PiHCNauL/8+yksy1FHmwH7g0Fruw+WQb8IsJ9NBs/wF6FGeWAZiZB3B3u/+nr8
hElTX+jr3FBuSkfrYYYFX761uPSeh28OKZq2Z4w+5kbLBNnUsPih1zWCYmTg8J5922DEKDBAHAiF
h+N6zD8urYDf39wTruDrNQdeE9BHK0atb0akuEA/xCYNSezLPqvRZUL3giEB1MtfmKyTowhL+ZAs
XyQJaBGkzYHJ3oh9Dsq77p8mz9l5w0Qw5332adBRE2qM+hBlwVc6gBi3ctll70GnEAvKjksaUPEI
7nxRv+HGfcw4nKBBcqNXnAfsUzTMfSSFOghx3NqScZ9XZ+eW1OiAg3ZfpSvFqilcjVpJt19fu7ui
HIEM0NTMY7t5+piS99ornuSL4K++Oazj77CTfofmFGuCBOLw9ep8liqun/ETKmvw07Kids7AIEjv
KvEZbuchU+lymkrmkJHCJ3zLkCjf3SMd9ulpeiE5RoNm9IrxS0t+bB3GfnEQkAq21uHN+gfuUEvv
pMSreAlepkXWVMYBSEC4f8M8asfQrBFdQBua7/7tdiCEb//EwYY53M3rIlQIfkHz5VDXduefc8zM
PljXcfajJ4R+Mk/b0immvQZjLj6tbsPn+MadO2gYyS20O4Czr4RWyGcVWpwaNrQPaYrhp3JpYjBL
QhNKzJtCcDc6CYc4hwWnB1v5i4VsiInq/7FEDLS6/VrF/zEAa0daQf5/R3fjPg9AqqnZheQuPP6P
nDcaWXbuWasnMarbUwFC4GwSr2/CdNiRm1FNV96VDK0WUFSWRvT7OigJ0DMITE/tA4sFPrRcAAPN
UFkGdCqsGMwVlBGRA24uRlgvun1WecGMlyttVRsTsjVAPZ2YAn0CPmc++k58ggqf8qGNrJtPD7KB
pzwm4m/vnnSgppL3t1frW6rDNJYd99925/31jo9l+/mHFVF857BkTx+gDGmN/4OPiYb0CYPQKVPh
Cz6CSZWQp+C7nlRMYLoLb4rIbgXCrn3tEGDoN+8HTz4UWF0fQaiBDFU4GkQ0eCRCITwFnGvGiGuk
LNLkIeFgIfMkuCbcDe2B8PFordLrPfahBoSXqanYNIPZ1gnZT80bQjAlXZmfS590gJyTevDr6vhE
KaP7POc88QryF8z+wo49xxY3VvBsELUwrDUhrEJ+PAUi0GfpnpN6SUMlIqtoDQwyMXVUsi3+xjE8
PbTKSEWAm+5hzqBZh+cIk6q1A2k2ApIMYM4H4wpHRA7UN8QA9EMXivH2naJ9pqm9QmNmMdMP9QQr
gB55BbSbiUlhTWx5esUB9jM2qSHypUQAZrpBnb46ZE9c5yQHp39r/MUTGLj+J6Z5v0CPAWVZBJ4N
VCeqy9aSCccMb80+JPRHxveQWd1N/zlvuijTktc/uA5HgC+MF9fujZniLTrhOifs6rbqfPokIe8T
azwGoIAnIkPKkx9DGfDO08WDEqrL6MZ8X9wfhtgfSpf75pfNhJqOoelwkgK5OvI4MjVKOGtk0veh
vrjjT6XanU/CZhl8vti4vs9OTTdnoe3oqFUedTuoPZaWE7gRUnsPKFaZzqcmOnJhmHoXeLSkoUyz
Sk5pmeZBq99CyAukvDgNXj2IEvQpQb3gWLV7WMF+PiMlrkZrPFuubpH3garjim4KUoXzqhjdZ7R0
kSC2CSzPHQ2HE9qcuGL35zgqjTr5RvlMj6cwB19zObjaASc8F06/j5Ki+YU6HQoejIaO82Uwq5SG
ZsvCTJWmKBOsIX0Aw5URg9DQRp1nHeRUdC+MoaUn7eATnxN43k+Kkjf5g22s6h0RrpxgFALKSDrR
jlGFvWjrs6GNVNsVGQcRlslf95hxpvHDHJtoED+HzkKPbxP9wOFD8kAnl6VX4GoCyKP4Vys7axO0
YWieUYIpPmQQ8k6qus/UOAFmWivyXK77+dqSN+M6SK/2xQWTjH1J7aYEB02d/aw58MC3G2LjeW/6
T+ZMz9sjorA5KJjIWP9jOg3T4fxSh45Vm54C1TLgSLDVfz8yxaT59wkYAhpz5nZ2aBB/h/MGt4pf
qEEtxmqKsRt0bbiNyhO7llDbcXJDZmFAeXnrs4l4siTrz9ktoreGngkgYVB30JsE7UMHQtyC248Y
UT006Frta/abNXThzbAKbv3PvwYO0fi0Y4F4BrJTTveSHv6gwFQTerRnqMHp5Z4GayzNIrSnOLCj
fj5n5AXrRSXuJ+csX9sG1wBmxuzeEhEWzMaJ2VdPIV0AOkk7LB2MVlBD71SG+Y8OaPvXv5GR9gra
HERxDTPI8KMM2iDWyvyYESxoH8B6USd1MzaG5EOT9Zgj4bvg8yqpaDAhJFCk4qDO8Sh/rX26W8fZ
05MiX/LHIVKGdtDaXXqFGpAR8S2aPYg9yqg7/sRGynp523M5d7R+RSJC6KJ9qcBwvVO7AzsxxA6O
LQFogkU/4gTIMGA+SOKsEU6N1HRixwRHiur+BUtayNTXSIux2HPFaxOO95CpUuDmDawcqkN4v+z9
7x6a1gfSCQg+zFz4U3DFmLpLDpO9hKIcYDWRAYL2FU6FuUTV6wajOVssUd7uo9fa3b0vihT86Mn6
80AbDND1he2R9bOpt8ABoQV7ONhk+JDlw8cUtFBwWBoHnLZCagMQml9oRFwcg09gLk/TT4jPHwk9
qRJdhSMM5yNT44SNyLU7IxLc+OyfeAksTvvU14mCchmGHDVmmQpEYgK6waDh3KoDlAX0X2lzoiNA
uyO6BQYAyQuigkanwNgs5u9dUsCripPxGd4MJDnWm6oD8ZxbSSUNeVZxFDAV5CNgMBb5IYYxu48N
VCpU7H+Y/YJooFB2IEopzqDjstZCwT9vO3ma839wnS/CQuYnLra0ZLoDOc9K2NhPogcmDpoPk+Ov
1/4MNER9jM/4Yp6hDIohycC29PEI8M8p3fGrg8uF2MkzgbnD9LDgnp7GJ5fa067DfCwaqBO2BJ2Q
+UljaXjR1sK+hH4WLSsZNqejvXqEr9DM8OQPr+ml/5vWe9oVDVtgo8QGvg2foMry2i5Cg2g2mjMo
xmR/iUJzqri0dSn0QD+6tDqPMeMDkBDAEuLVb2ANFF1ZyW84GBm2vm/vC4bBjRhhwWIawYg1R8eb
wxSdQEuuU22rDO7B9V8rqe1X+FuS4mLVGsIT3T/wxsd/kQQby0hoT8imgw52DMgVBs/0xUnaOKZ/
Gdwi/UBp2ca74jmrNhj3UvxgupeimFanx+SXHuPcvSXMHQ9MCL9kNOMb8rqpWrqNDHc3A+lfmtmF
JAWiPoRDxhyBIb82Fa2ambiS8Qv2A7oKEGRPEKKjf+9/0FqtNO/nk+9XQeUDvV/sYtjikPat2Rv0
C7DYgIwE+A+tYv2vjX7xAFOaXzgCTO/Y9/+mGOlR0s7QNfnmeE64qN1pjTvFZ4dgBQ6es+fk46Oj
rYRy2l+Tql6x9DKDK2XE22Yq9x5DO0wlSndGXyd3qRZuiREdhzX/WN3VsbkC3ELCRyPtkM8eBx4E
NkP55jG7T4jCkRZcF/m8jepz8NoWkIW9HJKZy9ySq+6eoBHhEfr0aoR+GIqNGaNpV7RekyLMllJZ
SigQ12c+bnSdibIbMakTP20+4J3FStnj3lisMhJGcXNmVu951gl9dEwhTH5/JPsD3eRnQCe1sLGj
yiyMup7/eX/wPVF2HgOZIwLChNwCw/Hex4XK4q7yUQ3ntvaAvRHagAH7LUdf1F7tLWAHupxFbuU/
vG/A+mDqjB7J2Bk9Qs63FxHiG+0pEt/gzISgmhH28iUeNdL1lUvH1eXvwikvPekCP51zfPQ+6clt
2Z1wTCfJm8pvMmZFTIcukJQ6EGqKJyPOseikOQiOHz98YaWsE6AskFMkufy6uRx7/D9ELp8y1VFi
+X7ltD35Gfkp5nFGsEpdHehEOWj+pvFwJsJ/ASrB3Z5OAVy4kXvpRNchm18mcqBWfYQmc9oZ5sOG
t7jdtY3UlXnwSKEJKIVXeEzWDAtW1Bc7WnJBeuxVAM4e5cyewgiErNiIl0b8m8k3ePxLTG6YNrRR
nUxUd0vhIM6XGOJD7XtEUK+c2u0xJWDQW2bckwP3j7tHIp2Ss3LPQHvAVVSv5RrYKtwmOD17Vx54
l1MawiaCGVkNV+/H7J8ZMyWxOUZTSjbRN3JX7d/Cy1ymljDelCiX+3W45qHl/Cl3rYGylMcEfMd4
I2PAd9xrIB+2FIVCIHNxyKPZf7QhuRBMd7Wk8ORuEQpZE6w/hDpKiLW2x2h4WY/8urOhjnj277Gz
5zaW/nN6G8uEnZMby/NmUXvEVrl5LIOjF8b8V/67WE7tD2dWz5ov8R66zTtZyCPggRjuDHWzywPB
4UZ++Bmwnrx4utlMxzhvyiILmamEcKJtpzP4qyd7wXHhUncih3n6tMDY0TMuM4A9TAcbG6Sk9MlP
/1YO8g0irIsrgrMs4D5oi8YZVDhCxTwUJ8YraYN5EutmvE9mFztN9if7jWPPNeDix2H8mzI/ITQh
SsiEoC/7+HegjOKhMsKFr689ZswSgabrMSHVOXMSHOPu/IPRiyxwDZuZ00B3NkcblkQ31Fywdm+N
lQeC9oXM9J2qIFsyT0PYqO/e1/U0vyccmbkXco8Swox9sV3OEs4TMlTEVzjP+vKhO3jA8DU9B0X6
SvSoCNqD5urg/rWFo5kinF49g/X2UdgaE6xe43ff9B+Dm3txcXrj+RW6y/OR/QeigyRUSDriKXR2
9sCFfiN2QEVw27KV+O7FZzosW/noVSmKfpyPgjMWS/Xk4k5bIa/XZw5MwiKIOXVDcJdvqHFcqzC9
OG3lLiqksj5DeSvII9cVS4aNdRkUUA7AGIuEMeaeETczwbMYCMOujo4kVoxAEzZVMfrMvji4GIdu
yf7Telgd+myy3gcsFTyLTyErmVjqo6uJrN6D7cN1B+w8CSn4hDlTiApDNjYebNBWAuYBeyWa/+tK
SwgxvzTLZOTYHE4TCcy/CdQNn1yQTBBZ289FOEO2NfCWTCTzBlT2pbPDkWO5zDY3V16TuOZzn0Gc
WM6QfkYKoYg36DpyX+QeyaqMNzhc95ZoMHgZxgCx54FAHGvS9ZrBHrM4Bv2Ew7VMaJOoK3HoPYZh
SyeJiQ37Y9IEdf8+bIIHBlAV+DNxNzzGp/6dmVPa9tAwtwe3NFl75N2e3DPuJQRTe44fmYhinzBN
AFFQ2XH54mC1OYYaR4wEdrac6RFAx2POKj4pqlvW5VNyGnuKTxkjefDN2ujxZowtm6jLIVeRiEn0
9DoJNToEFyhFEmHO7A7CsZuksMDo289mw2E4Hrfs+MKckSq4DmUdtmAbHYdizSh+Zbi+xR63NyBl
DLg/PDEbGM+KrEG95QS2BuODfA8pvycZHLGPcP6e45gUqEc7YeG67OPawcnTQSMsfIaX9431/psS
dRbGuezFlo2hl5skbuqn2MInilhkI1R8umfojDgAKOGxBz2dndcMwGsLe1ZEzNmwemK4QMQCl4zb
vIvERsyNEyXBQ4SF5hdRxWH89lqxYcO9h85wj1T/51v9c3SMzj0xgIZg65nBedKhFIGfkWnALYti
wl3ilfXoR/fUKf7JJ3olEo/47oxcpmeuyFCMPqKb7BoBUsfFoHW4R18P+51o5SMVaK6+eABK4GUk
hEdEDZiRp0S5X3Knjyu+yRmJlRULg4ww+Locw2dI86B5pMqI6WJz3jAlRBa0EIKmnwBDK57/mgih
Qn1D/H7Bg8waAj1Q44H6i2fNm2y9Qdpoooq/4DJJV5lX44CLYCBFRno/AP9JlxPssIlVXayZr4nM
CJVtINN9eCiZRzw+hOE+HO6Hbt1v25/BjINmPBbfM8d1WEi1x83YS/oUL9UA100bNyyXIXAHjUVx
9OKOzf/YQK7LMJRxrJEDqOiykLYdQ1qWfCiCwMnnBknmf8AFToODM3iFQwIDpyBLEMfsFvEE4cBn
1eEfyQ7jULOrFUGOgVVaWOHP0Uzvq+fqMSa0wZD7BJAK3E2LzCR3YBnan2BKmkKTWFYzSkbqRMPB
LBP7fvwI5ROjWfqjA0uisMZMnW4JUQEi1juaAuC7Z49mv3cO4azj9iYPiBOds63goJUT/U218gqL
gNTGS7grD+/utu0ZB+WQHVLBuuKzT8cxFnNGwHm36fCGx5GsD/E4g+HlYAAokR8oG2Ot9VgYg3/O
XAdjiNe9/+bpOF44JosgFJWEJi5ss7lznmaEAw5QyU419m2WLe8zOkKXCJNFOKqUghXE3TyqeCBv
cfThkfv4fGJnyulr47U/nTrekqzp56z7worrDVQGmpQpNTgVIY5cromvhQjT+6KTYnwvjqpOl6oE
WbLdYHTM1GqSWwXnErojrvIn9i6crR5ymCCyFpl1SW1C7J5Eo2AglTrvJJU6f6QjWBDt5eNL4phN
r964uz1imreUJA4GHUWHNdSDiok3J1nScGyRc+x0L5D6tkCAApIrdfzF+ScDQ+G7eLtdQ2Nf1vSH
qMkR6G42sEJZmkCgiES/nAH/hXTZYjjcS/ZMSux9yHq4t8jHONsw7KsjPCcwz+34cjxqLFyCI3mQ
HM8HqgWvOyrSd0iqnh1TMyP7o25VXFh56bUDqbIASHDNzJK8ivRLSJwcod5f9Sxpry81R0ntbEQq
zYStMikCY6JGpGNUFnK5WPdh4SkrXkK+FfGmzn6/P6CnpJyWD8P2kexMPplknWeileF2R23JQ/gl
am9Zp5R/ef+aSipHSU4YktRRynGWFJfBzA4SDj26bbuZVB2SWkokgmb+V0GwvLyL7LHgRHJ7Tt8J
b5UW/ySzv6bKUhnkp7/3oWfv/ZYUM0TPnBenduJApIwm872m58DChsfMilSPjgG+LiS2bRTkD6/y
tQAamRZQCA+vyKH+OGj+adT2Mb3KGHziWlTDyg7S6To4TqpeOaLp1/vAUESpyFCcrMDuoUJzBX0+
NEqWJ14tLMnaQ2Qf1x5l2Nf7Qiq7R/Ws7b+yPClDzdP5U4eFuhUy8HNyy3QG0eSh/CjGTdTXrHkc
pFWW9hr6pwj4dQ6kRKZ0yqXrrhq945ocvZXhAkQdWDsfX4erKycUaaytD6TWkcdzRlqyJjOU4+s/
eT42nvaipOsCvQoxLXJZ5gPP6H97dJJQiv38Ls4+2Imn6EvkHJ/idnq3H5ESvKLnX/GiUck9VDvG
Ju8vimMCCxryBI0JvwPoiY6VinUgbdYXy1lyCImPkkXfbYrkyhO2z6WnD5m0+Vcgb4Bvo2d229cR
hqM+5BcpLikxHz57okM+LV9X70XmQ6Hhy2rC3y6RElqwADZYck3xWmJ8Lh7tfiuRWYNkRh2SVflx
+WolLKj+ebhGRSrcZr9lk7N8pleK2PV2OqVEnzYpihym1RLvmLr592GfI+YzkSVKzSZf/32Up42W
kHh6HXV8AWFfkRFrPvDrhbPygq3fL24HDzePGMwNT66dMSaXBof4AgA50oaSbgC0quCykABjeGWQ
pwZmMQx8JgIL3i1RRCZZ8sKU81CPTGxqHVgXQKoneElEW0xYMTWQv+pDAtt9JgE1Y2cmJPLytXZ0
F88wWwnxFKaYuyRaegtvoe5a4TdQQvEEwEfeqfzKF1AAaAE7Tn0gOQgDo4kS+oBZLgMTbYpUHSyl
5Wsuy2sNcqZgYfl0NcCeokfHjsoEB26X4QJ8VxbrzXvF8q4fXht2b3Q66Fitf3ZdhiPVcYf2RP+J
meg6xRUiVnAYGrfflDlwVVnwDRVeJ/gsOoG6kzVLTtf2V8D++F983JyZaF8Im3eytZeHupJNwrr+
OrQlIG9eey3ouo3Pt9zZbEY6TrZN7Ioo2krq5GuKfLzevuc5h9sYr1aOtPTA70QdUmJWB1FISlyJ
V8+/fFwCS0HqOZb8QepXyzUAUAxXj3TC55mKTMT8pjNMxrzfrG3vZ4LiCcZyliQVMmpnZLivEIRn
fxClwl9VLEWWQoztZvLL9Pbyj99s4hcChiLtZEwl/u/WovCQV+L1rJ68DqEskFpY8lHaw9w1iFn8
Q8bc8H0ARx5wK0BuzEOWr8qXaKG7vLqcD7l7OIydXhZn4zBJEiaMPN2FvFa7L5FCnkHFw5R7T3JL
cNhVi2OvNUTXHdTcdPmVz7opqjwYJWkry+frDeWp3Roxfs2r8DF2f4NLYnrVsj1543p8BASgrvSM
XrVE3GDv29wfJWzvkUlwB27bF2ZYYBEgUAppTj5ej4AKXdwPaH99B+R9kNP9ZP3Y3pXV41KSdpMr
piy53BXRFCuNtWWuND5+5XcZC2fy6+PPZPF/fMndZRky/+XhqX25OXVcRNC7ozqWHSA36ePLAjz2
Kpj2XexOWnEnoIYZ3ns4375J8FF14U8i6402jMs0mgDszX/Cm2BZniOSeaw3UhLWew+Z1LAbwEfG
9sNX+lZfXeSQAD11Ac5DYUFuhAOZtCRWtIonPv4oP//t1YdzdI5oqwdlJsUDNkkBYt3gHC1mszC5
Rr6/kJ+AmxZ3hlfe5n1oXTzGp+lg+730ivTk5sHsPnHFl+RD8ht0UMZ904qPqoS3g2CGDSVLu9+6
BHje1Eacg5WqIZ3pK8YzYiwgTiR3/7+TjvY0yVuOKB9FnNdmP/52rBF2KMFDZ78dI7gVYN6yDGvv
2FN35UbvYwPAVuQczcPGvUBJjI6WfUlomA8Z6swCgBoOCQiPCB3IYXjhukBoHc62rvvr08/jKRQT
Of3EEu/uNlChCR3MvLDCWbVodu8YZ2bGgBeEIMjYidIDZxIsFdsY+gGrto2UtfRFUrf23rjpdjgw
lQSfcaBcnHg5OUDesaOggkQ6LDnCnZkQ5qpmmwiaoA/egMeXuS6Ycg8LyeHHPY3Azf0vI4fYKQ/v
khw77m2ONi7FCASj7ZgAAwz3B7KRIofQ+cN30sbxbt5ZO67yX/CcmIhhuvitpx+ixJZwcJ5aneyK
uJHEif/AvC1aKWC1BGs2bJT3c1/iz3vcgLhekQqBY3FmCb4o0I0lPBlOeYi6gtWB5Zz5t+eAxgYR
4z8UdJ8kaYrfkUVG3fhIP7kLsmNvbNJHKJFD/g4L2Z4RiJJFusBJN7hG3C+20ZObIPmFxC0K1ZQO
M/db3plsA29EEq0QWMr5jfd7kjFmkitET20LZNQAiuMPXTKEfT1iBiXMJkkCj8y0obJ/J5w0WB5K
ZcMA179LwraaQ4ZrJ1oJcC3ni8RxAVjWHg0TRzJNyeXkguQjw2xjt8vf5UtciD5+4zeoGCpXNpM1
lhPB6heTPLOwIt4UE2WsLlpkPAuQRXmZkhHmLCj5kjRLIHYmDnKCATMKEnrz5GpY67J0uR7KrsUi
XW2NEGK1vX2JMxDuGHCK3+KJ1U9vAIvukMz6IMcHcOYh98mdh/SJMLoOFAxMJCkXjFSyX3AWkLVs
ip5d/sI96ssn3gOgSBYP/ZfcSEqCzWazlIJSbO5RVfkvn42bdNxBz8uYJbAfDhnGmi17cO/7wlGc
e5IVaKGgLOPDYTbD89NBkCaPXOBP5gA64gxECgsewoH5mDPGjHVnUgYexlILcAGgvQLWtD3PtqMc
G/gdVChKumy6MeLzCNovaGvtCngHQMZmdQeiKRDetaQ1NPZMmmhf7Hil9qeXxvWfbXqHwn8eMEWF
uRWkMVTJMm6E8lkGo4MAUT6V1OGUw5KWAVsJhnsYM26WWpSqWAAz2chSYFAkTCEfRJft2lNl6/3X
zzgcTpz0ewGh2QqeJMVSfvBU/lFh82yAQUga/8PHpTqmcJY7xXql0OIRsKX2cuoPQ9BhUApMfGqc
uqUQewE+gZiHaiTpkBw4iHCpULvBs4e+iNGyHBFybAg0Jd2YH40wMG05r6WyRWHE0SE/3w2kpm1R
W/zxnv+MQqTq/ZKbq4JDclKkC3eIv/0U89C/fJSU3JnS8iQnBhT7D/pnkbrDPfgi126QnDxAk3PM
+DLwoD+Ap2QqwGMrqYQ6/isfOLPMmEkzMM863iuDlxhdJ2Ygp9hvwYfh8CR2N4PvkGO1X9OpWEiY
oIigH4MQrAcjeSOCwFbS3Rb2pruYHl5b6WRwphNRXryQ0n8TcdABkfMVVNKQhEgkfv2uh/cH4TIg
IB9Z9JrgMMzFnnTaot4XxwSNx8+zItWnJIU97j7mEg9pyrW2IL2EVf6EhkeyEklx1k95wOj5tnIm
feMXQBYzAvsGlT/NT22ku3tl8N4aEWkUFThFdW1gp+rNO5NOdCPBQzCLLJZGn99947KgD1XMG+D0
odeUVp40MZAMU69OLRZuDPn168LQgO+Lx0UbGjd6ATECf9EeFzEtvMb4u4D304cJIfSwU9DgtD/Q
artD+IY5wEd3nlj44WBYheUUMjIzj2jFC9AAv6F4QVPQlmC4HoPP+kaw3rUgkfiCHDF/Dhnqjw4C
D8bpJub27FUjgcXp7WzPqXbDFsM3BsYSErnC2JOltaQuh9qI+zvdhw8RqI1DIbPD/hngrYqLQz/G
Ksc76+VIV0cgAYxb/yLUl1YGA1LutFzM7Iawk3tPKwe/u3IjLUmVaoHj5+5UK27TKyHEibEpUY47
1t7/lv+j6by6E9eWIPyLWIscXpUTQcgi+IVFFjnHX3++kudc7pwZ2xiEtNW7u6q6mqyVdkbmWPI7
BxyuSAK5U5UYHucvYIL5B0/aUKljK/IWW5dbzo4ofRAJ8UeB40OTI6YGmrmDQFc15DjSIHmMBYwo
6rk9N4o64w5DSUi3YOPGReDRi0+ZGdiMU2Q0d4JV7kqJ9454zMMDmsBjOUjNZCXijIIh4X8r7FRF
ua70ZKIAAST04LdWsZkEiclTZQmcQxKuwji7Lh9eTyW+o221QC0ISQgV+Mtp+fqW5h/y794qQ55G
5FlbWxAtnhd7DAhQTg7pywnmL9sz41gbNG+952QqldEGmHOZvO6GlyLb4MbYt8FazDPDF5QPFMBW
lPQUoqZNngFFdINSWlu3mQAjSAnMyrQ7s0f/gYv5leWcqOCh4hfMzgUEsfJWKwwHtjgIEq5AF0hY
2PgEPk5Mzgunybpb4YA9UvSrrnC8GCjDc0kLBxe7zjAbLQ9ScVsJuh5F97BCyTtgL80gsqGg870W
jJ0XWKi0JGqbOZQxGD1ItfnPX9X3sCk2ocQ0lIItGzoQOltkoChLqgzeJiy77GsfNxyE4SBecbUq
dLuzAyKEDZhqzfhkRK0tkx6nKiLFSgwquGfRCA4ULTdNO4zHYDmpAD8bw5I5JijwAuxo0ncyAg1b
zAK3aROZTm+5zAd19sAZkcDMe88gGtJMoVfsMfvAZlfTkoXVq+NXzmSQtn5kM6cBtM4hpNhQinZg
mkmMiZl2FT49cBp7DTFbac7eDNnOgfPY8lhSguP0UEkphk7gHJdGe7ZSVk4ra5TFEvOXSNcV20Cs
pEaLfc8Gt/ifkJZkZs19TdLhdZg/JPonZsErqAXJtJOD1RpzZcOZJqyfOFyIh6SQtEbhoN3mupNx
k6iRQndXrEUe27YyQaaosx3jbPMKxVOz37oL1jd64A7lZ+xRjOu9SAOhUfGo0X4e5ONK4Jg8MzDT
CqktowPgyToMNTE9tlyvTfI64oMqwc+zQIJw+zbbplsQUd1HeXhKbEZQgfHWQb8FxjKnJQg8Af4A
ASwa7bhPS4jBzVb98oDPGXDCGuQZgk5jhQaL+zxmQQvsjFlJFhUdHRBEOdKj0Yh0yWV9DrjNdLa3
nO2Wr53NGcAmD7hyumarFedmwUuTKkPuGHrBFeyTNQi91dpRMOFFuK2EB3AuYg/yous4lJBlVZ65
TGOQJ8Kgtrr+UBhbaGS4HKkW0vRMBoTfDoklygxX9FjK8iUBDFarBsitbig+gO7TZke3lc7cgFtM
2IUuF1kP97weivBK8xSd6N3vPmZcQBRRBYs3TsDHoWMUCLkzSdO5rI/8xbQ+hVjogmxN5ZUkHlxe
RVBCIKeSAC4YBLSB19LHTBLii7gYXa7Vmgx3zzPyk1jxmwokWjPkAhzJhpchqXFXbCA6OlGmD4+F
aA1uXDfsRTnNvJ1yY/Bv/tP+hC9+FaMnlkQul4kJXZyJPF4JFCUG58wruRGu7hZX4RDuZpRGhJkR
VyeOWZJFw+IG+3zmL0/rK2vX8ZC5hCi5dvRNsWd3LiGXFHs01l5G71P+wui2JtYZBwi+JhEVYs/q
729dxn8SLj1B1Hy+ePUioWWwD9G+3m/9sCc7BEOybd5kQagFx6L5CkDMIDdXsvj7O3M2aLF8/BWN
mT+jqdfMUGcx4Q3NK+s484l2jIyy4oMxSdE0SR6hwEtqqhNqwTlDhVwISbQEfOZ3kpBCO0LMILaI
25TkmXIDzJFFRCtDGxKLxPLqUoJwMbwqvQugzGyHZe8Uwhn8hSEwK+55irCP24rKiALow+ix4sRN
CA8jw+YkNYwNPsvAubkEijqwhAcy5SHZNMNwgjoE1ikkb1BKhX/auBCx4zTtK3gj03EoEhcZc6lx
LbyB4G1jQNzMl1NFkXWfbArWM+Vf5dkEEH/tfWlysrDHkf2Eu0+fuLpf7NZrXObK0H+LuzptE4wa
9e8sw88MJBAzai3WS3cSlrA+p8EMXRudYVX6ATHm/LLf4ac7b+DDeDQg9A9Xd7Wh3cC+trfxpMNx
4H0OXVhFxrRvT/qP4btqPNGLmYXoAP3J1DYw8AQrnCM+VjC5SnseSb2EdxmDu620kh4koYI0u6II
odEpm9KIxMAThNCMbnjhUmBWmaqwoE8BZ42TWSVts/GhgNhsGKWDR0/YM1zH7jGZrB0NrZ+83Q1j
PZCa0p+7QfC5B26kh1ozY/HIWWOOS2tbQO8SKX9Z8r8WK/tXM1T9QofmZCbE1GU4UK+ZjAnGLZEW
EeoUA4OLJh6aDJI117+MsTysg1rFm2DPndJQYUPcXWgKMBlKPSF6Yjw7uzztS8O+8RW7Jq3DCGyx
KqR7WQfwVdfcsteDGGSs0HDonm0SPaV3TH3hTwlBjPDxFr9Lx4MN14ZKtB6ViS8cfIYvXKFDt7eT
DbLhq2biR38OJ5GaUeu0FEDTvTFpxLqmzvaM4Z8Mf038O/QFLRHUrz11v9F/iKijBZUnr72gEtIz
Yvz0/VyT2ncRpbZ+G+0aiUTD7C+XmEJT3d/a8n7s93sqgskfth0k9g/AewYXDcR+MqD9Y2az/Ywm
aLrxSv2jV4YO8UqdY0g2sc9t2VQNvKR2JC24Wfqu6uI3tspPVsPNaZjfzhVdQ69BS981LNh3mj7u
Q2lTftTafxw/fcfv99Z4+xnzqMEoVebUPG2a7HzGOWoiE4NmIGAfmBLByDz80koam/sAZ0VyHqgN
U7wMrvxQnupmlH672q3TCwU1sQZCYN2T9uxMpL2M6jDPHg3capSiWq/EonM04hKVyTjqwH2L7qEl
EfQiPvgfR0zICXYZxbpbpksZMbfeRAxQzhHNv/gDGdi+yy7LLY6wSTMYEtDYU+mLC6+Gn6djRox9
O+Gvgk4Z502jz+lrtCFKRjiH1UmP9/QyXa/G4e7y1fXgfmlcVePl3aDhO3SBGEjEcOY3LqOJR6dT
NJxfeb+UT2PT54xPJIZrZGukhm5kSIPfOSTIAlPpCMrUOFzXv9h4TpFVgUNITWCd25Pw0Cv+MA8T
ekv1F38s5ikZKAT/tF34Cpr463U+Frr5+ohxWdb0rKbUDD0PTBQUl3Q9e+/tpuyx+famRJqszotJ
hkiMPJAQaHLMJfk8mPsNMW6+wWZLZHrwJ1DWT+6eI/kSMwzRF5Fm8qaI9UtcWeR0wEV1Zwrnr8GJ
uLHF2DjD/ItQAkHiF0nxdmYUMc4LzQC6BRVOkeG6fcNmLdmCQpjdl1A3sKNQD5J1gMWkd+JdZly6
z7SOePPOp/kjhZMHQZJ9lpQRa9tk15VicAuXmNlse1Sd2hVVXqE/zOJk46xWqjXIQshukBcQl1cM
q0CVceEp6C9iREqIhwC0KdcwerJAw4SO0TLr6FwpCxa3O7FJufSjtZNIywlDCVjDJizAp0gDGHmP
F5LFkJkkKEFWJJABGcmBFGdPxYXkRCnRmgNiZoUTk9OSdyNYAmHJDC9hDp8O1Fsp4VuslRlxcjtl
9rUkVsK9M0LgxjaVB7m7FZKgUD2iMEHAErZHbVDyKRNHVlAtfw+VMJ9A/2VsOTt3g9+neil2Co5k
jhbpbtEkZ60ZIS7KbJM3Nst3dz3DVEao0Zrbm4ZqMBJHv8wzB3qyEB296NaXfbJydkYgkmZmvgB3
3GokUCKN5fm80M1uk+Hy7/YDIi3Mcw4VeqCei7O1sBILxYZNRfQNbBaOHrrdMd+hiUjhQnU3wF2v
alD3UHmzgMw0zdUV084UV0sAP1aUzZ2NZcL00DsbWoGtNr8vEUzzhORB36NEYvLEHjNGrXj+5/f9
riOnlYvR/n3YJ8Nxuv7Psk9IhvtEYM0dMEbNwatTxOmO4PfPrCHG01EEaH2j1mTpINUtmQzb0ncU
qQBnOmhQxkPdBog78SxCiT5AioMBEBaONVC1C/FIWsQGncrMCsPH74NB0vrnTSjFd8UijvHuJXPK
ubnbVSE91naQTVUy0V4cM4kmyqY1VxiSJgXT9oYSRuAFSEWVFhiOluKkw2RIj2yVFBt1oBtRRNLu
V2O0rDQrurNbyLX+BDsIrbi3Ed1QmzFEZcQLSbRi0JYqNyR83bC0pqRo49bJeF6ZxDUTAuWIXgVa
P99w0s9Asz5uLazvwGQdJtjgMVr06eX2mj8MxsBFkI41umgObTbqNia1OLcDTLHzFEy6Tryfn24X
eUIXV+YSOYXcqnFuwf2evkX7b5O9YqJL0wfupbhsSCKzxHVPLhzqbMHZo5dZTLqYkGksfWDeYBqQ
FzGXkrA5URTLT0w0joa9/N/jCEnW1dgjJd/m+ekq8SgJTTPo0No2Xy6fXp8cglM7Phvjoehw5l4T
/VTPM4MQraisOtEDf7nuiN+iv03vwbeL/Lvg8kM80dBn6n0YPWtoNrAAAsHpyoiVHNNgKL23tuie
Pue/XhdJH95shVp9EoRj49QBkwvq88pq93Ni+WgZvZB6IV4FnZPM4Ore0fYQE1NJ3/fSuxCtkEMG
2+C5VDFW9vJYK8InQ58g7aooaQnSUPHS0YIiFxE+v0JaLd0lrb7UQH+1nJRGpNpgsZLwAxpREq2d
ZmdtUYw1CIKETIoxBl1RYKkQoepXtaXSnXqLUkbFPLm4XQOAWOjbqm94gC8p4IpwgZMQD87Qohx2
KPUYWoWUVeaUi/jhEQ0rhJ2XcBwvZBvzVD6q40asjUAkyi3V3wNBqdDZqE0Q+fCKAo1VseIQbwqI
ysE60HZItDXHTlJPrcKESipI7TjcPPToWyuEPhxj0ybkChH66I0FnV2oWBX4aRniQ328farqlI9H
KUCF67FhsFERsj8mQlBNwVBAtaxw8be16EDYI/JK2UiDacou0KmYKfsp+zVgCqf4wQLhI64SJssy
A9alqQwMcjgkM7RtBivnbI6AEh4rYGs+wMRcARUQdZm14Eh3I7Gq6GeBDCIKfuX5CSmAAqgIKaDR
IfWgAiH7IkqLfxSMoVgvvLvJGW2yyV1oCxlcLRAEdjseiIwYymKUbfG4X+fsE0QHen01h6z7WIMQ
6MFgkYDQZs6L4bINQlLk8feWb4iBBl0xZ8aQFLrVKzvNY1VjBfiSs0Kv8bhz9KLbpBf4+zfAEBX9
BGHBSnyZrjZaxT+dwtZvSNUqMpGPDBsuclsPOYPdo7N/jV42VS3bmT7dOUeXwVS4OBJ/tCBDRJOL
qgI/530DZAl+hdWKP1gF2QSRgrGbsOqQDX+/DR5DTZokiwVgI0q3BxgIRT48kkIpmWFPGmkxWSZL
gXQBcIOmGOuPED2gMc75v1LyZTmBy0hUAbfIWYikGP4E24ixGbA+zfhhZ1hVuw1UWYi5jj79RJx5
+vjRJO/9w1TUsWjItwMtOZL4oJJkWPrpTtD53GBDpvXQMmZV6nuu/eroZ70jp3vvt5LTQPwRUjWG
JhjObxed5E/XmelkdGfEVChIycZaxr539bc9Fk+ZUaAoJBnv4O17qKL53dF7VI1xeou3tD5Bspfj
P5VHA26/6erKv+xdRycaE1vjRsvgwZZd/Va2BBjX08fOZyqbh85LYrdVM7+AXzzwKvM99yI9/05p
3kDvgFWaUw4ko3g7WlsiUwueeC+YUb2EsA19ebFZlYI6MCTn7lO30h0mTT9iHcB6ldGpIeykH1P9
nHf/0OdGmL6tJrGOz8QphSz7vUa0PK1+odDsi6EuKF2C7Q8Wc+8NNxoCCjKkUMgc+OqCTKtM0sXC
klBbp1XHoFvSiBmUTnwkQQS/QGfGzZ3neqTuNFf+QHih+joSAjCi5jts0krF74zB/dLhRlpgBx2+
pX3h4SgzuVlRjzHg+qZpB+S8JKeAL6JUxAt7GJgbBBbSTMGyQvTYDwjjinCHHAYjxCmuI4fMuziE
ziSJIN21A3DpIJLvIoJj5Pd5ecS88+hilBKglIczZi4CUJFaFSiq8rdIYRg6kWu4plq2JHfa04bE
nsJOQtJ8X1YVzkA5xLvu43s7FSQGQ0L6nz+d42P7ocGDpp+Dox4waO387ThPeeeWybkiTWGgJft5
Z4q7OCQtu40+MttTzCZmngNVDixRPF4LQebdEBkWmKN8wYC6Fshr5eAf/B1lZMWlu5g0qhQI1YUC
RjKrbDzhE3PHtqzPTKCfsMLsjZTiMzwAAjOFmt1jA7ii0kJtZ03qLL2bhPAFtxXAWUrTqLJMf0ux
m3LgRQfr8j8RIMUcTpcqnXjLIs9SXvFkwjb9ljlLLLxcH4oEjr0d1tgjQ2PwLB1GpKFD4H2SUZfo
QreRTipVxRXAU2UL64vtl4tNjsEeIfEryQCrIr/4pAy8w8sZ8kLjpz0WJs4xULiIrn4Zl5kClZSz
okYTfcj8R7SFSK6ui/dsV0NeX5t9njmgPJaqEQ912uzUJaLEK3fPPyCy5PhruepRsEBdSnFSoZre
dYr/Z55Mdcim/DfpC/kXsXLb9hIaW0iyzeDwY8MbFCyYMaQGkRo1zkjSeRI7tuJvmcGNCckeP6Ze
Iv6SEgAHr/g65U2KFo0AUeTSE5Cmmzk3g96Y9k0n5fwmaweTly2K/8VjKIBYUKFQ3Zp/0Yj2+/jE
3if2DaQ/BkOtGGcrFPA7iGmW5AAWgI2DFqKvphnSZkMVWWMU1FLiAWUE3EoSDnBhOKELbPOQDTf8
FWAySDmy6ma/1qv5QKmMMh1rl3jMOPnLPfoBukxRHJMj0MpGwzKQQV4g50p5XdWi9wGSpk9mX2fX
JzM6hQVnIX6H9CkeTJa41FDwb02+hcqpl9HLCsNSSurt6u8reATsO9iyx6Idyr9AiqiOjHIwKDNb
hxqPPne2BWK4c0WQefMaY+RIZtbGGqfhCxXnoFSO0w8JkpuR/7BAQAoN7hRuGLNCLcOnaKLrsR9n
G1/SxuKL+BwxF9KKFkNXcSzl1JO6kWxcRwwo8So/3zOzMUUuQiZvaZ0js/SPtF8ff8UrHorQj3W7
+FtKPpDtmVsZN4vCQ0OZcl5mZKHRA99bfNlbFWihkl9uZwi5mx0Ep/Ao60E5nvzWUaxJ5UjmR5fT
cblv084iZ2KXBDhRg8QZ3XH7vfwuL07VKUotzJhZPlVhfDor2VueT3zyll/vc+Rs2tKKvtE0TVhv
bIkbjwnX/WOvVmAmkqbDZFbLPuLau3ML/WYNc22141/MV7ti4RxaNZUH4UPSO6OqVMZWDBhEfrAL
yRHn1C9b4ynIzCcZDIkUZCUoPhwMOcDdL5KgvEcNaia/7v7WnCIb+sfkStJPsyglpeRil+NG8sFU
Pm5idGo+17ZyixvuPswNiluJPGa3WATvF0Xys/ZpsO7wE6RNbdYHDddkUxJxFwzGyWBZgqnF2WGQ
HbqSMlNszffDlAch01fa56kqSRU7aO3jM4i8GhDoYB/2Km18Lc1a/KBoJwzYFXv6ptKfdFsudTq1
aIUILIP2bNBjDrZziS7R5ueQV9slAitFjqNACaW+XaIk6LVkG9+Gcll3m52ju0sesxVXbUWnJMGU
PaIIBEhE58od8JdS5cImEQPaS/VzZ47uqXukr61stZji/qIHHY148afGh6njlVijIr9TxKvqV+ys
DmlOBIpq0vkozOl+Mp94p890QBsCJOh/KaVBzTumBR8RQqmAWp4ZtURjcnjBPURBakT/lQDKh9qe
1TxQ6hWc1s9pVkMMKCEhNwk8Egtd/ErBkZKKVj4yR8UHkbg5FdseUSn/dGdkIiNleAixncGg6JKa
znWr009GavxhZYrXlhrvZcZwtjn7Xez8MeIvg4DyMWgBp8cc6RMRRHWEItjf36KDtZ9AsqqlVkfU
otdBhYvKJEUjab+27DDAVdrsrmx3alg6YzbDxAjQGqKtdlJtzXlG4rFVTf+pIShV2Fyu5opYDjCm
rVSvCV+NviHntFRRNvCoNSQ4UDuH4qNIwTXqaAQeqteA0ZTOsORCtWzxGVVgUhB22MmICIrmoFfC
riBlKUdoUM8pVdU0StsbRBHpodWLB2Ondnm7DqEmOeJtqKjN8Sl/umoPIznS2+eBmnMjJj3XQEZi
qwqhOCxeHt1xA+IpY1u5DBl1zSeiM6Wns7tQuSJF8B9NrMv3d2z1WLpyviLnnLhqSGJGJUnzldtc
bR0ab6ifD7hMEJx5DoeuHAxTuzNnjlWptCkvvfm6zMFytrWNqASf9FlGrC6CVi6645zRAmTxMMgc
dEnpxtFHI+eDVVX+1+ipCkdoRfeNPhbB9Mvqkq4KJ8Go4GxmuFna/BZIKz28ZIYwvgcyAgSrIyVi
KTCSMleBGC8S1jPDPwSu/XXp0bvWSVkleUInTr2jZfTXMMUvIEZkhaI9IeUQiKoPRpWrGwrogPuC
oL9496imoGz/xCC6CPCSycFJ/uR3nCitLFIuPW7dp6s2OPVIqU9DuZ7iutoYlWlqPUkoqqoVVwcf
RpV8VUA3h6gZkvNIWQaHwS7L81gw3HvCAwQ9iGbMa3qtdj20orG6IREtR9z9uj/SAN8CQBd9k85R
PPfJ+5QqdabjF6FRWT9pbUqog2tXciwYWTABn94505Il4EUqGyUsEvQvgD9Y9uDWXNdNnnIs/nh0
6E7dvrpY+kDcvzz+SvKtWeqdhhXOnTASbnSWqGQ/Wizg2vpC95BuEJ2JOzK9i31BBCcA+K/OF1hQ
DTb9ba/AQgULoJLSwLpijgkI6xDaIDChTalFl71eTCdJAUbXkKBpnEYk3+BomYfNkFUhdd73J0Zj
JWgy69Mp7Oy9Ctr8CjCYyp2Hf1sUgg8AG56PfpnWStavg6LPEbNMGg7pUWonjDvwaMz2zsu9e6WJ
JHOZGBCfuqeu5g9kAX0AvXP7mqI8fUt+iruKkCzWVtgoMGje5kbRZGm6PElzYXx332iLh+6wHL4W
r2hfp4vujSlfWp2Ro2Rp9YOk+MtMYJ59XfKCO4Pv32Bqxg+sjJ/+nukMuIAxRhGoiFZeazdcaTc5
G8xtB6snidh520vvbWdf+0yx3S4OWww5obqEODzb38UNvRObbAFU5LB6kyPRK+xmaelpr+koD44X
RskUy2pat+qaTkEOWukfZ8zDeRrB7R4UrdbylKAIe2K82L9SLcN/Mor7FK2tMjGSGxkx37VLVMRT
i/aIGWZnUKXhE6apZb6eLNk6ffeFH0YysGpr8boEi8fQSuZD79MH7SdRFaVBdA8boI8H5y6VBucR
i0OLltJUe4nS12043fS2TO9hJBHINqqxcnilq7OVQ+AQ3HgEIXn6qEPJpb29pTia3mDd6IdZvV05
IKTa/I9u9Uan48GZjhtUFFtjvPYZwYWyc5zWwylIKVBx1ecWmnKSTPah1wwvAZa2hHhnt8SoO0Yy
cxR411EMYi9nPrcmZkvVPYMOLta7fw/wcDV3S2ZI9ZlNiv12/12y673mYucyh5FjrXT20O7Azxrp
WDd/3tDRUKvBDrl8w8KFsJoUBk/h46sahqXGZRKUQfUAzZvJ/WrcRvtV4feIERgSxoNb2HrN5Iah
YR14i+pvUGG4pXlHeuFkeI3R9Z7gFxnXfp8kW4jHwkL6jatdTK64cXtfc82HuEDWieDFRBwlb8Fl
NhNT2+0mXrJYeRKEV4w18WEdgJQHr6jobBjmsPm5ry5RKWihTN1omgPmqw9GxfBviyNCFxc9HI1X
L0JVHDWVidbXj4GVGh90AwLepEuQLRiaAjce/NL0kQwsfPyN3wBiYobIOq+2N9DwB/7gBYeDGfOg
/Zf1ZGgCw/U6TafpXZ/W0c7biKeX8eOnZKrTzzaRHj37GLgEdO2cp1jrsnrGUDPaU4YH2pwPLmbV
wDEmjtWgo5DlsGYRY86Rgj8cMbN37Dc3sLAwRGMOAFRfP3vHVcuNeugjYvzM6bWlpfqvCe41F5Os
rQuTD1LJr8pyfFu4ZQ0sScl0xMuKQZmoX+J9M67902LfGSt2vXka5ocYO0w5eM9CMxTGNEmMAIVw
YgGHp8PvvJERM2ZthTaU06rQLuFxdhsVuyW33KVFGBXBi6kr658a9lhNf8cHw1c9yPqP6D3ASSrz
FPpOcF0n3JHMY87WvKDAYcSd+hxXJ6/xW6ZDvNG+zHFTxDj0aR9o6aMNmTQjByZgc9f4BT6issP8
NBLUV3Tu4JNrtmg7bLkT3qRilhGT3PxjH+WxQ9e7V4BX4cMbdVoV+ddq86Pn0utDK2U1v2/fdo22
xkYwAXo1oewkH/5Ee+9BN2YTtx7iN1vx2313vjiqt+8aBodfhhprododzgqdlOegGr2SCpYBJws5
0drxYCwY4dA+2s/4iY8AmZ+3teVPUZ1toZJLHBNZ+vL5eydpKIbVobRn5yUypDbeEr1qqPZoUomU
kP5CYc+QBbUbRjTk+Nj60rV/C7MlzitRAVS5gs714n17jeibnKkrM+rpSk+9duqna/BTqj/SqcaY
9uefeueBHpZEtSPZFbrv8NAVAvXuQLN429+C3xqvWj3tMkd++BjCY4cfClDwNbXmrClgPhykflgY
712lXrtugVbAev9NG9H4BcVQ8D8zFT/QJmjW9akojZd0qZHsV9jreXXSM2BpKg6askywBJLgh1n+
/VAE13o0M61hLk5evXMIKz8nW62WAtIrWDq0UMkVOxWf8JjQVwj+kdfm5IxYG5rvccm/BS86rPAT
EsZe69LdRk+yYAOmCwya7YwM6+y+N537JqzcuoWjcx1Jzle3XzFJcUeC/bgAjoLUDoG3OKNaTwRN
4aeGhPnsXoZNTGjUBqr8vTSu9C4eJmqBrk/rh2Po3ucHZGVUPA8G9UiRFmUR3QP9L1l55uoqNOk4
UlVVh51eFMI66jr1nDK8CWcoyUjSxehtdRlVhoS5ALRxH7Od1tt7v/nLRBAemw69d2oyUwN3kVL8
HAl0ZiRIpUWVDXRgysSjGtNI2n9AV1RRiBjb6DjakVJprBFJ9BQQ/Dg/DOv21YE0UHPIw1/xK7s+
XrOgTgOg/bmK9ISOSprNitSLlV6pV+7nirfqF/RiN1RJUvKrbZrpwGjifXQeUXQ7L2AVjhx8PtlH
zzk9CA/Igg9dh8rSa2cDlIYG/rXzbtqHRP5DCCvDrI1W0IPhD/E0paY6ecXOLSh2GH9lZVG50/IO
tAgypQSWIc589fHtI1mtfOcAAhsIQQ6BbrB+CX529qkbzwhrMLPBRCrkuyM6xT9o3DimMp62OtoW
p+DPG0w837MNqqrbRjDHlS75Rve19VUAkUFr3iAJjfuKOVY5yZE+o7jj1hTAcrcmMYSMU1GZTMmx
j+q0ueXzrvlYiN7uGFns08b4wVQuXo5rErS6cEpAPnUaaWrjQlQEmEprvcKi2c9SiiCuFOkJt5uX
ETuuDFPAQYa6qeaXuE+OI/R1RRiMG6PLd4P3/OmUuu9uyUdztxkeQrz2bsZLdWX9dxu1qCHmV4fW
ZE9SRW6dm1fvl8aXcDd8jg8s8YlZpf2ucxrq5Ut0nvQrdEMXFlT6Lp2+tC9gsWSyEptF+5vkT2CW
WPhhgR2GH7wULt5uVtV1VLfNLdzQILOcdOr9wxDMCyiRZmqEKvJeI2/HvgmfPTSgC0pPahwTFzJY
TqC3Wu8Cvghct2wxGfJIcb8myKCj3NF9414YWz4DwRjvwUc+Hr/KaQVS/07TxdOprt4QIZk9xTVU
8yku/geRwwdO/I2QCPt+E+EBUyWdki110MbqGBG+Oy3QV+3hHjjECAJM3YKiaUqO6gWnPQo9LLAF
gAs9L9l6SYFE0B2qFe8rCd7pyCDZrCetdsVFWGfMqyjrlJ31lmcEfuOe7cKN4pSLfoyBWHaPxF5e
0+pzeRtzxEG+a2OHIgsMZrUZlak8UdiIxW1QZIrREBuufetAsWScg3Ogmh9IU9GUk0pIFrRaiM55
X8HePMykRVWxJMz2X67b8lWeCv1d4y4BRc6etnbQI8sObSUuWeLvRo/ADSyvghl4hPzg2pZbjLgH
4aqC2tm6eEaJP2Xv0aRApUsvVNt41auCZ+Elew6wcHQeyQkrLZWUKAlOpBZlYDcVmCnn8qdip8/O
iZ/wGJCrA8Hrq0+SheL+JbCqsFsLkQMijMrWy08pyj/WbsFl3PelP5OhlzbxaZnnf3BryHX0wGV6
s3yvvnQB3+1AwihEB10BJTkO4JzNk4PpDYm8PJzAI0hrqeUFX+tM6CwtiE0In08hBa02C1wo+MaW
f7Gt9Wmp9kGGc4xYFajMBc4QsAXvr+ucjtshmIrK1Ae/oqL8Zd5H+4jdadRI3qMaw6ANsFRNkzoR
uiEpW8luUI1L80m7lfBDIt7WZ6QjLdmfgCZvSGLQVYL+1r+sxKmqO/uBI6Ka7Zh8GFz4r2hi8euC
lQBloPlV72pd/87Ey8r14rWa1IwCAOsTKnnS1guqZ/QYPU9E1VZXjWWN7pGe6Yfdoott6687Ymv1
fshknYNE2ApBL5PDM48+L0jnd9GszJ9Wk3+V2Zv+qHEdBO0aT0KlaEvCeFRke6a9PK4ycmtL3/cN
GKFpfufnhzn5nfx+AspL3uFLtTOQoVXZ5Ze1i8ChyzbhumfDfUATHDFLgPNuQRMUvCqN+ZvVJC14
x5HQaoXyQiiGQDYPnF9ZiXDBuFeUewgsavw8YWsQEXz6pB+HYbnjfQARmMFn3JmOYZUWJb/FZd1G
VTL29sfFMQvA7xIWaeso968vg2dm7oGhyWb4EWJx4HVlNwlUw8ZdRMVQctbeGSFCla76I2rPW/Tm
Tn90LwSW08+RvPHDPVwkv8NLKiVTShrjPU1pIHztfVqcvYY0hG6h+7YwN9u4jHCXXgWa2CD+1hT1
17qJwrBFlpI++TrNfncJDchrdI8ESWAPNOS9IpU3inH0rPn/i7OmOijWSX1iFWsu6DTWMogWl6/h
lYmsJ5M+QxyYkGjz+3SJCjOSTyX3VxZfl2fGmNBqyDuAJTP+xnrh+5qALZAtgjBXCqR5eciuz65v
o0QzffvSpasuhHOFAL04zZAEurtuGZtROWoNEKyA4yaQC9R+GwybK4HqK5UxR5Qn9EIyRbnsNFbr
BeW0J4HYmz/PAf7gSM9wfj12lOYjvoVFlRTqxpiJ43TLoxVPukUm7x00pABF0XTnT5LiHHHw6IMN
dDYtz0UMMDTPwj9MtirE0z13w2AlLveEk776nzZBARtm1kg7cyaIp9HadZknmFBQ+xC1eC3CH6B5
uzDSmDEIFIQcs7VE/WUwm6NFe07D3XKQm96BmkSfa7M49YpWISizh50DqOE+Fry/ew+s2ObKJZxd
886RPX+fMaQx6v+VgAOzGe5GjI8sSyZ6DpIPy/RlXgZZrzDPxllvEh8Qdndr83O0uxAb6qRmZKaY
TuAvkJFKVpJJOlkWf0lR6QkfsqGfAL9oX2RfHK5JC3GPJaiSadCo2h6pi1WTO79RiTEuzB/AwW0z
LSSPFUne0b+trvNXDEa9YJNXD78wxywCFXs4bzN9zcCdXBYxvfJAox6DMuhUAG9Ob8PLDJuBHjsO
8HREVxzpJcnfm0FSsCmM/4akaP3QfFJnKkFvPSy7haT1YMqJQSvt21rAHrl8XeEU1but3x1zExhf
aNY+5jhYk49VxtUG6OP44L63moV49JZlJr3jQjP5eTeMy8tsMqWNcRPjWv88a54hnawqN32nON60
mTG7fIaT8aR3rWngVtM4vc1dXCWn7NQXZZ8JGLiIM6oo6xRH50EDXqcDIPCF060F5+n6p9yt/PY+
sBE188mMgy+TiY0NGJj/qhjvuEQrAEGre2Em1WX+6T7mTzJ1dPk3uWqPhDgxLWAEYjQZve0d6+Rt
l+mtrbhFxqr8fPwq5mhX99atenv+LrXrw3pY5SDZ0d5pc/ZdnmOcJ13evI33YLKzKsuyV/bOuEOQ
S+BmWh3ewcQxXgGHZ5hsFTxbTUw0WYmEwoSKfRIsC0I7s4M9HUJjQWQHdBwFCAR1uaFUivD/Y5NB
Kmoj3a+Qu5hovqVWuIMFP4bwv8ExuAZHcomyGxfZwyv2PT4lmy7BiI1WmLl6qnUXkFbbxdnWbg4n
wyZ45tVUeV0dgsGqOvqtMnZ8Gze9ypKYgitk+kyfF6M+vLFzv7G7N0tV2W4hzhY7zXBWCFRCUnFW
H2YBOXUKn9regPYPUbZpVuu5fSbAMgR2uKbqIeXFGwNMsNsYf8BrzUdAbH+p9RSoJawvtkPeBfoQ
go+ncY/6+5SQ3Maay6eCI2mCUuzIeII2YdIEcT4kWsvHkGQVQj3Wu6wTzMvUuI+ZKRxhTxik6uqN
ePgsBU5E3rBxKAZ+VGarmqbXW0aful8aY2p4jMB5dCkdyNFeSAe5bFySAjJCWUrQ/PigPR+OhC3w
6XxebOsfcN1TD/PCiDDK6cQuDa7/jNDySDXGHZSK+W9JZsMCIUNk3VKfyyEGkYDtnd0mR8g3PfzI
OIEt/zQE5cUCiQoHPemBw0QLk2LeEIJjvvB+20Eq4U6LhB4zM/Tw+FEl6DyYvIu9tHOZ0UQVPEFc
JHAHFtbiLIcoQbHdhFb03k4FXfk2ilnTvMGmV47W4yMHV+awt7FMP8GBwFReww/sGhUSzdfMv0ge
oMMFFBXM/IKWOcYy0Dp0SQgRNd254Jpch8GWp4h6SOhURPlC+ggFO5LQ6MpSe3RLTPk9B0WeQvNQ
R50KR7sOblwC4GEpBq/kBRcvw8JK7tx2cngxmNsdHd9U+xGOLRjCZP4JU1nGlSHOJb9n6vOB5LUV
aJZzdZa7eIGmTDo31p80+OQo/XpfTYjij7MlplSQqjLfUC63akL4cLn6j1mLEpk1xFWs6R5tn5gt
R1vx+RQJQj8FDQquZsV/vwOWBCadNKPTj1riii1vM85uj4KAp8u9k3nmx5+DkXAKxlOb0Vd0UDjI
uzrTJIDu7VmEAyLDY6Y6gyxYGbH6CbBu6Qka6q4Q9NCHjWzspxBJ3APnJ2pPhQOpASCSlUjAyjhS
IH50aPB3/LuGZI+8IbwMMTTF4k8SWBWcfLwhNw2vx5uJk7mEgl2yNnIRdY6irmW0LDDMRSYxaCXR
KaJrUQ3UNL0H6Ud48zgfVJ4WmZyIrzuJR/9hDMgZqWvVyNeyyvoRXBRFkjL+ROQpB7zBsQYdBydz
uNi7daAT7kVdBOVlrYVcSikNfDVy0sXp1XkVWRPybnp7XXti3lJng02Ok40xLBFmzQ3BR15RUXAP
ETDIto4ooXA4TJHiLrjBsa1YsgFRG6VkUrlpP7eQI54INcDOhCrk3ntTaSH42jl8CUOD5ZO7/1Vb
h/yJtc9+T2aSl4uUNdaFDBFuK3gvD0yyLw+5sYFTFCip1bjv0Ec59VmTJkEGK1C3cLsUuCm5aZuo
i6ksvceMSwYFi0wgDO+O5M+yYhFPKOKcVcD5E3u7dyUsot+TRSLCrjau91ET8YyLfH7kAoAcarXw
5PFKFzFPJYRRYOVKarI/rvOMQEQuvQTag/3hldHhrFm7oC+AItDuxEM8jV4eaIVsc6rtBSfQSDkl
dIG+4EI5/fJ5xEIHEo0YiHcbJ0rs9i3vj0WDBiYqjhJ1ENqazxDBOJuBxBdZjIIuRMvDHvGYIJ0u
jNddBNPcKfUtjixCcIjdy2aDS7zusgMAohaH5/SDCpGl+gEiWXXwvWuYdDl0kvxbqgLiZJVOdRQ0
71DgikZuYojK1kDaT5OG50l9mWR2HbE/V5xtL63wRTO8EfNkkQqe/ok+gN8Yc1M4FMhzZQMtrSR6
TfHk2Bcz/IRePwYy8DOB4GUmzn0smJdgO2UUDrwJwxAHrbgRCIrmF6AoIAFVOTNAiCscI495m0X6
3Jjr40NY0GfFdg7OAbYBC9VihvYbGueL823r90I/SHGeTT8k1igDsaO4/sfSmS0nri1B9IuIYB5e
NUsMErPNC2EwFkIIMQrB15+V9Anfc7vtNiBt7aEqKzPLXiP/u9sNF9dbV+UlnL4IKqmjyLrjhfRK
TRywiwXoQMetZtpUPbqo+g5OGjTtur2ZKVpuo7WhgElh6uFUVs+vJ53lKsPCvvJOUtHRFmcoBdgF
CYosDF5OZfiiDHCiKKfXNmDrNILcrwL8xyQR9Jb7iAPrlHPrA5NSBYBF1PnDfDFqOzJf7PZJSPDI
wC4cbhgLCeaQ2xYvZ3wn8j4Gl2mDiszwPsexfX7dHYkDmhyQFZ4XpAY2iA5Fu3r/MCZ5aEuVzeY3
pFx7Ttl2H8AkKSuUyIPpTPImG+kKoBj+pXMoQy1muZj5bBrqpXFi6weNyTgyH0BDVn6BMMbCei3h
6fzQ3pblf6CLbEAkXS+cCl2dKPsDjtHXlWowfyHTI4iJp4gXUESg/yXYIrFJqK0V9sjLYdKBze/H
8MSqXsCPRnDESaxpF82bUJzeUHpGwoaAeRwgNRr8TNnXCdRE2yVRpyxwtKso+MmV9iven6McGJtz
D7j/d2+z1X3MBtkOP4uf2OC1pOAqnBmEvzejSmHfG0YV5F9+dPjq/MUjsOyrVafh1Ajz0dfLKPB3
IS9eG3f/QnfbmzEMG18n3J+bQTuIJ6XfgGIkqwyM5cA41CUF1cUYn7l4lGLDcXWuWyq/MPpQZDNU
qxhgB+pAbjdXYMJl1IU/d8NW7WKjHRdFDmyGEnbPWIEpfAF/12qcNlerSj2CqH/6cW7c0oC72AIs
WF3I7Gus2XB4Axp5whdH04WE80cFCGxWBy0wlCdNxYEy8DHFP45Lo1qZWY+/3vSEieN+dpxBRQC/
lzCBjlV0Al/BWg7UhxuCjd2hUc3Res0fw8cutWdSHR1g5uVz+PaUeM+e/ya2cePVAbWStXLIyOeI
jKCOOBc3805RYiTGhM2d8rFP3xy71WcYrfEVi5XUWK1dUd1rRj6+jWmmmJm3EQb2ZpWGJ1f/FL1+
skn6Nob1RTdIvNNvD0DQxPL1bR2iN4QRn6SQX2vydKK6TUOS4EGV2o+9q7+5mBNQzlCEeXhGAGBw
EFFz5KO733JKnzXiZOObITUv1Ps/+Oz0UO99rXFfqjlPtGnRIeLpN5xb28gl5mgByMJGvI3us7V7
W9wxj33+FAMxO2ap6w+/WlafNi70fRlUnzgN1jjsgde6qxzDxqzfGWCSv4zxzJ91IFsuNtUhihS3
xGx5mE3hU2Rhd9ntxxeCxtwpPnlVa0elLyhoda2e0saVUxkghX6l7hrPNLgY/Rv4tkJ0GVbW1HQl
R54xasySKyHg3QF5P39RkWpNi54hUzaSciC6cUon9mtm5rR9v8/qoMd0aSrMPDbK6WvVsNbAxxAZ
79Pjtr2r3ox7BG/Fvs7i/plRSUfZTw0dEV2v4VEFNadqkiZ0sIJEURFCp5HfAtGiqhcNo92zOrMM
4leVCX6wWqxxMLEPj446A5W0bw7Tas2mxNOL2Ec4pSLM6TaAQRX4NNg/0eHghDBAVp0sfVgoGCWR
EWBDG9UJqd8UAkWJJ7QhhC208z2woyVAWPe7Dr3CX2sjj+Av0vKKA+oPWwES2h+apQ7YcUnjaSDT
smlzEINCRBIIl/PTijifSP3JjjaVLQd98oiYSC0EXgNb30w2HTow0M5EDU2uc9H1yRfn2bS+KXYF
uCtnK6XFsWqGd2e9As9nzjzt5EdikgvrEju8eFKlQvbEjusKWIqMo+0+FleqbNUAoQvRMQ0qqbIi
s2Xi8dncFSbrjAea+G8oqu7eGPOdOQWRwckqqFo3etiN0iiLKHLjU+E//F5QcePfNSyrn+fgBKu9
teh6pwAWChYOJK51GVeN2xtCr6i6LHb1TUn4eMd8VsYPvQpDroRnb3MAUbdY91+0S0OzcCe/Opuv
ZWrx2YDWJIC4lorw01UInPFqiMfwgcfU5LY3IFzcAFm6NL32aM36Np4/Vz/BgLkLlgvwZgIV4dKG
IbRsx2Fdr060+Zw2KCMSi2P1SOON1WODE0Qoy7g7IX4aNpeP6WnFObUBuokOO6JgwvBa1N47xO74
pnaHTzOBmI3Wtm17f2PKqgSCZJMvQ877+36NeIZGM3aGxR56dAO2a2KMoE9RrvVrmZ3O00k2uc8K
hJRR56sF93eAz3lspF7NOE/vYXvhI4/NXN/YHfvqSTq7qi3kAa+xeKj+512rA2YHfcU8TmkaNsRK
Ig4uZr005VmYpLRC71qPA0QZSBXC78AEf6pOQQs7+byByI3AUCaFC9PoCjNCXvJP52J1zEvDSNwa
iJfdwk7DPC7rfkIbxy4m3Taf2cbK2o+DYxgHd0L64BBCtx43uO63/6ATQ7s0XruGd9s9hpUqTdHS
0iyXNWxOjtNsdUKCMm1sGl5jqWZpDe+J4hJJxvi1u5nFtLtgL0y8uL8O2piaGKWPbgr/OuA5HqFf
gNbVMrO+kAyrg733y97Q023zxkKj6wNx0XN0AunEaozV//hh0YD7vJA6t0J1FNbNkV4aKE/EeX5+
xTir2ClS6O3+747XRILPRm+0p5HazW1ssuHFTGx6upXGmuP8QYvzJEjGeGJcCU4y470p+uBoaru2
PEzXUZf11qf5W2lchjXjxiAMe4C+5DMoMyg9LI5RD5e8xTooOCpei6qdeTUrw6G859CQG33X8Zcb
HdB2y2r+cQK0qf4a5e9jdYfJGSarw7QD52/H9Rzo+XZw6KHJxbyXfox65YmFR/fg4grC/+pP83SD
22Q0v2sdo05zGPZCHjj0QdTppDmsAPexbX4gXhqQg55cR9m2WO0JFzcdIsIVpGt6CtwsQvQc9l8J
CeXNLpdGJQ2Mwe5CIDGBxBCSUCa3jPPfY4s13tF288StgigVNOKg4XDUmzTvVpUm8F7FXlt7iKEh
oCNFN0iqzEPcO4DtncKYhAjWgk1qpzip0VL3CiTYrzaN567lPd1basyuACFhr3/YrhfVIQ+91WdC
7TLsQFgVr4hVMob4NC7ReeNtEiW/UKQSuoSy/b7tx6zyhw/ErwpsJ5ph/2JxebehylxHP4KzXqRy
HlaFb6JuOF0A8+rw87RgahMuC7mRe2ZMXjGHioQw2Fgm2IeAzFrfGXp3uPIIJ/ym8xzcRzB6rDpv
SfpO9jY49pfKgO8mfaYK6LZAOLMz6nkV//Q5TWCJppNEmA8c4V+eSZOJiM+gl2fAHtVkedHfvAUH
U4G/1KnznkvefnWmXM0oalpLtSsLxgyrzcruUDZAy54T+QdV9LpAnSnFDsJ+CCzEuKTJU4BKdlXB
EXALXaldXkvETETOy6rBuQcxV9a0cH54n3I+/cscsjdu9SO9vnCnuc9hQCpSUI5oBM2tuGw0yxaP
TfI5pHMUjcnL7CXkN2Y+IK/aE7Wn9enTuV5B0eGsqS1cAhGQtvayMqLfKPKwh3NYEJ3kcnPDQ2X6
3DZc/UllA243DDHgUL+LuyWsPqM27k57q9e2s6rya4V5elmVu5N9xW5nvqY3vVXpmXdCkMn+r4S0
RDNIu/mNtftl83xNe72qebgwkh0cV+iFDLgP1Au/MbWmf1SQE4vSvJtVUEszQP0mMxjcdflaUkV6
XewHqRkmOl7CBPSfs9d0zn5v2xerNhrET4NvbqE3rgx+Xni00CsVuiajcgRS/2ui5yed5jGfaFZk
3XqGO5qTeBt4HS73C2jPxm4fssOz1cspB3ebaniFTrHQ/nY3AAI1Mx5WE4JZZ8xbwwQgp9WQMhfu
5oeIx84KPYCqvUQgjLIPf8QuyaYxWWC/P/Nm5jyeKbsWQ5BOgOyVEkCuDZo8LmUogkzvm4wWbiYs
PqWqNQZRBiMLjF44bHAr4IVujgFEI2DNkIHbPDeJU8RA/+ZV9s+/STsy7AHPLro5uCLwFrAmudiX
Exfw/UoCG5xjhqRlHEAxOWaGcxPZS9NV3x2xgiA1E8nYKKIpQMJ5CbvualgjxAFo4D/0nhCf8ZYf
7iP+QmGZItGa35Ylh2wHQ4QbajnirBpfn3Zc4WSzoluY6OdfCHCh+XTUbWiIqOdB1vK1+O2ai3oA
jXAhtzj0HzO2dqzp+T3pgdHx7KkQn/DmkOkw6/1hdoxKKHqWPD1an/wghdskrZLkPEPFzSpiIwoO
E9EluPSju6Aezc2TL6l5BRQfjxOvHchHto5hedet01CC2iNZ0NG5jDdhx+iOdUHlTCzwZpD1aGFB
OMHJcBnTDZeUaf2dBHlqF3fsvw9OQksbSMugM3YLUHWKKcScPTiOzVkKBWRZ63MeUzej2zKKIwow
uz0dRluO3nDY6Mery6703t4pvM1r3lknUhab2eronJlsMPVu5qttPnavi9FYclqND9ZpSpHOvXPa
56savbz125z+4QkasscpaWbBJTYfap59mcubIoNb4rdSk17LG5K6Mf18w2Ooi6R59qSH85G78xNj
xVNvWGE8LoguCJ8hFLZxoqCD6ag3wfXiRlT09kKS6BfUgOGGlkqKD2rLyY5dZLmbyBlL6SZ/yoTI
KzakmgHGF04+jIOsa8fjmNKNlc7X3/RzJbpKCKyOVgqOQ+tn+Hzz2/zk/BOZ5RhqMMLGbFPlAdGb
FenZ3jxYpeFGOaHYwTk5Dxyy1n42jAknMNxA/OtRuLdwQHwx18w2731xb27b7JFCHr9PziVoWGen
4xVRZpdEsyAFdBlp06Fk06Dm/rZoF+VLDiZduSIhptJsgpkSJlcjshkLIgoasIGixLsRbRlxvAvY
PkGT5Gol2pB6pGNmBKyEqwnrtOOaP3hXwvZdRjuMX76x0JCHijyd5GxGm/fXF4pnWUw9LZmwNvB7
kTmVGt6hQeInDx+DmBJ3qJZLkAWoha0J6x2+t9+MknnRT0n4CGKwRE4n+UhZ8euvF94WGSljlVxY
nVZkxC8NDtJwHATug+afBHd6luqI+YBt8kKV/7au9FYRDCG5/NvY9JERsTG8yadnewtihwCU9Vjr
nSUtnT6O/zI2/V0UaPte5OMy3kd+Z6/AMEg3xTAZvkxrtZIpSgnZownaUXXXQ9wSgtJR+4A7zBT2
nsV6LCbVmn3gC20T+0shbVH4MjdkxBakEYwNCpggqpSwufQA+F8YJK9uxqpnPBf6bDgkvB2cGdCZ
AhkjRWhHsvgbb0Dgx+UKPxVUDE4NvXGPrAJrIUAU2Q60xx0jzPDil+5QthEtauXq9KCNjrktH266
J2MjkKNeWougST89ARYki+SHagsj61V5NtQDxiGg4r1oBnUILF/aq4CLZgJeoJIBHhgTl/c6MnAd
hl9KE3wBGLMvSzxrWUNaJhPGBIoHg8E104ScI9mKmjVXpge/F67HlNsHDZqk1fmsZkDCP6qEa7dJ
Sx360MJkj5JJG4SoQfYMalJddGA6LRqDDjtSbNP/Gb+Cu5ING2ccB6UsvZaTIAsew1N4nr5ys7G5
DdUmuuVlAb2d+RW6ZHs3N2YDgOcA05xzSSMz4cqlmmkMGrR3z4fZfM+GKGecOxH93sxNjlfW0yl8
Y3LX/qYX9QSFhNcbnZdE1PyxaSEQgAGFzNFPXTKBZTZc+3xZW8BqjHKAQdjSEtDjzyk4DwYuW3Xi
0dwKkAtz92+JouiP86nm7W1yYBHloMtSLJYxTG5NL/xrEyCX7BdpPwL4Jhk23BaHogGoIwqtoBwW
k33H6SxgjyG773o1m/7GkMSugOqU8DA/q/3s+09/3xeH/G2fJg9Y5W2H8BN2uH6rhmCB3FOCV1nQ
NYNikHhgUxAjGCKa2dux10QNl/RvE6FgMWlL3WaeTtboY1sOCVjdboKTNawa4dd3Y9Aa1Ky0/3Rz
c4Lvz4mtCDaIS/2H9s30PJSU5WV9f8scr2nUfYzxxvBcJld0+mfDnXFsjMFNyD9JXXqIQA7hza3O
XZfuuY1FddAL1GlLcbNYck+/QeVSt0gr2UyFCK86aKIgVgmTsNMpFyd2pQcROgy6G4NElQFIA0qi
v6f95M1XG9qaTVrOe8o/iC6STKI7EkA5bZQDbbL3WTl4/VzYphrOhSZPGTefT1ot3CkOUQHuJ/Sh
B3aoY7oGGlHD8SVFk0w3qL5OUUuP/oEZ+3P05PViYsZe6nWcJqw1XOIDQAz/TVhAAk0HKj7F0IHC
MDOJc/foNPiAS9Bz9pwC1R80xzSmei0YaDu1k+Dm5mNtHRv2Pk5s1M038xrePh2gP6YcxqaG7yPS
d/KPaB/KwLFCTWJ3N7b6m7wS7UnH3E38zWbjxAYnKfnibtbGGericmD3O4yOXCjVMW0UG7utS3g3
mGnPwuSEXXaTckzmJhKMPueeNSPXv+gExB3ydiGKUFd0Wg1wVoVNzkiSbH6v5ul4PhB2XHJzP30v
OewdvCBZjbBYbS4POfJ3zbz/3AYGkduKFnItR0GPzgjmpc2t02BOa7z7VGSBgRVN0nMzm/uszWHJ
4UyKKHqL2E7AJnbbOve7Vi0mKW1GqdukPzGWWOcla/q8PFLDoNXyqBmd+6eNTtC2f/VkWJm4p+UD
7rG1S8xjP+H65IiVmlt7q/JMnZX6QH6gCiYAqSiXoHh/cE7B02B3Ist8Od8tnBlvlti00jbKs/D2
XfURTVnbjnnuc3GzKxdm7DdP2szrWmMXU8xB07/yj1evRd5q4YGJBNKM5w1wyIrR9pNha5S47nZL
z9kodu/Grglmk7ixizk9lzgh4Jas5kwbL4R8thOW1urub1ZgTAq8enaPycDLELwYtUnbOmyItyYx
b5CYy4K6V2fINUooZrhNOEKoeODFXKyztxUclZgdvlBz+c1QlcKzt9+cvVP/7bJCwhwQbHRcJlzX
2au8EYgVVFLZS0VT0kifNlzq/LxM5s3vZL72906FWcDjLJaFV/R7k0psFBt+ElEDKIFmmIXQVYij
vcIDtOEOcYe0JS5qw10D5/rq4BqJm6duXkKstdMeXL22f/d6NiaiPXuiqVrCgyq8zOUDJl2f6M/G
IsDJ5r2OsXc0cfbhmsUCK06uaC6ct86oNyr6RIrmBAVVVJnkw7cH3s9Mr3k3ZmODcoF2zI3W7Uzz
csJuHzXc9bQZQmZkmNR9oCA/VtL0Rv71dl9hYxgP6lPj8HfySFo7QwFY8QCUBikR1ULKOkiqUr8k
TVPLtYwOnf8M5TKKSM3gMOuEnbAeiLW6HiKjuOHEjhJg0AtVRZJv+x2bqTp5CAa6nkwpGjV+3KTh
ktypIY2xfrT0ejj3uNyKm7Gnx31gM/M6q9GPvL//xn6A+sbb2DFZSO9AQYQNy9eECtx73MJtoTmF
50UrM3LEApgw2xGk8wc+dCUWr8YaA9smbsdHoucLUXpip6vbEHuDgE2MMd9PE5r1XnEljYfUgeRS
WzA9M5NZw0P019/Z/M4aYNL4LVKCFgdzNsxcUdqu4JQdMgWeHO/b2ryXOZ9T8y4l5zgJEHskOxIh
/55dgidOYIPOEFMIXd/av/fJAuzJ3pGRLqQ2rmamAeE1tc2ez87NcwggOExsjVRrCabA3vVwb/wk
m1+YTC3Sc+syzF2muP1wq7QCIKhPvDoDeWPknhRAyCWOMLX4pdxN7B6TDX/aPgFMWIQnAqzMxaKV
seCJjI7b267R39eMjFxoTe34RnOYY/8ZlewQmEK8pCj23nS/Sv6w0zexc+KMxSmCbMLMAzKWccEW
cthUiJ265h5diXLQa8jHUIO7rM5Oa6kbphlbNi6mb7/Go6ZSanVQVhLneCht7DfLMYdU8uITjmej
Mcgndc6dgkNeN1bjALhNbiM+1cSANzGjGZzot3NDkEjqUnNWLa9hFf5lUgz2Z+MxUphx98Pb8EQW
Bp+FjF+y0x5Cu5JwiToGrR/cCkVWzKDYiUkKFnQv5Jg88YG3UcZ6a5rF7Da6GZ9Iwz6C7mfeJSh/
37MzlrNOd3H6rjFZVXryiQA5g5jZLERlakdntsa3rAvdB1cZ+agXHKavEbENLJxVa7D/6nhVsjzj
EnR/LsFzVPNybImLoDp9u7inQcz+okhKWZUMPKbO+Jzk6EyIKJN+dfgmMYO8h4EIQ2lAgbfe3ton
auWjUwazGKDtgFYGq4NUAR71KbrOGCdO2be3AaQomH/hgoIygTyGznbqPSZ3NB7OYQscHhTTlkfu
bB/JzJvzjFy2QGrBQRnvimV30Pb3lGRr/n6grvHKTUgHRjezs7yML7BkpllwG9b6PfD4t3cO0yDC
k5tv8rmCj40O601JqZY5Pm70X3PqpyTgQeY2RpX52tjlLBoOHUqflJf9DonRewDOGjxcXKezcXnl
VCcGd69YF5fGOcyCDllfjftTmA48oLD4tAzbQR6cwtaG0WPr6YeUOlgeOc6TUApYV3eiT8YELUY/
DtIS92eBU6MotpsW8Aae0BFbBKe9NufcHLaMRYekGjCFajxOQsAxmTr9yK+OwhErlj2h3/CyFfWK
MBfIfNkdWWrpOA3e9KudyY6dHxhU+cBN2NBZ7CxSKvRDeBzs24kJ7PIkKNs83WIqAODEOsoC0AQS
pRppp4jNE0bOo35s5UG+YmfjQN3zzi9bxYuGxacQmp15acq8fLo8zKDDfyfqV1S28d0m9Bn5X1+5
1zHYgLQORQ/LjQ1F6rWrmPL4fY1OkXCAjlMbCBpgwhFpNTxgKyWOx9nbuvv5qBsUa6QTEk8gv+Ph
sslxG6W5LTmJuqAtvDclfEcDx6dAX1jIrU1KClJuMCelyaWlCuMqH8kbo0nuXQfkAl1hJ5e39hoI
BTSJg3YlDQmQmURZN6gCWr410kTc28ju62Y6SSaYyPHGeOHZ3eMniOt9Ud6mWFn7ojsredmZHnNr
l4IY39jcs6zxIWjROkOueug7ZJnH12PB6/5a2yY3R2JlO19PUtcb93+YSdlxhd2NEgMNHzmtejWR
eHe4LCXifZ7jnzSGwgiz9NNJMPnDu69l1Ifv8Lx9Ikmpu2hUzoProAuxiU6u3UAD2nLWgbgCAwwd
qUfVBk+39NP+2+85qZ3Z7V0eXMOWd4QGkAbZGLyM0zQfp4SpJ2J4dH5uFrT6+TgjcxVMd3B4yF6+
O4QpATBm9tgY4K0OVjKn2NaNut/dCKf2wot3BBI0fVeEDYmJ5sr8DCR8nu7a5Emxca0qHiKF5UU+
/q08lc9//a4OOE6WnO8Lr5UTyqTDdMhUwG6VMiG/HpPisJTWlkJmgjCWlvqaYjIPnmkTN/WTYRO+
MAHU1YNRfrqrotSmxMgxjOO0YuHTBpiHf9pQjyGgtDld3S4Sgx6G6a0RiXdj1LG7M0IgjqQtx3tf
39QIXOVJ/vptAnO3LaK033pUjdoW5XOCdRll4+6OLQJOwBjX4LI1ndsg3aUJNwwRAYOhKIVkh1N5
JCYJQ8pClMGtTujY1rFMqSY1T4TQZ6+Os0BtIiVbm9rMK2oPMhhFYFjhzWkN33SHUqhbI/a60T77
4QjifuPS3Q6fn+8uX7Hfnl6Jy+SdXHz6kqy/DkzC3/PoPsJPACO8g/dTRwwhkZesbrHsUYr/sR+R
s+x9AfH9kwlXXLkPIi+3sQo4sDgJq0q7C1Ne/aB6rv48/5T2E/70SFpylT+EZJAX3fVzi4IUJnaV
cRxRmTuMcgz3euPDjw5TmP0UV9CyQ5Aq/tTLFoAfusIqHZRBQXdvYlGvWjPkxlAEMPbB8gEGKRYo
S9FXZ6y/6WZRyE8ZnPGNASnHBe9O7/iXwdtd/9bTLkxBpzTvfOTDqT8MKOW6quhi2fz1TtlV/4St
PQ+iba09qhU/P5jpCQKAXUMeVKN4o9KENCsyX5f8rQIpjh2M75HVkdXvPXik86tpw976FOdGEMeE
aa5DTki+XhiUQPDnJTS6x3xanndKxw4Gc6aNT/UNTwb5RqvQhxABX+pQiJ0KyhvmCl/uVu7p3/Yg
isByCmaS8kYlER2ypH9pqVbfhGlCRz4yP8odpAZM6E8GQinUUYa3hWzIjamtH2kJH/lxG97SHa9J
FpUOihY/Z4i/ZDHAzGLoVbJeKsbHY2HRlgU32Kmrqf8AX1Xr9X/vguM06VgN4JaD374uTlDJ+VM8
Qj76ymUgr+FvD0eDOwlXGxZpVxmmXrVlvUdULgGGFVxXKJ3jVGFwZTLa53pDzQy9Uo0BtpTJ0wHl
qo+B0BIGAVPuadEeedYKWqiZNJ3V3Vgu+S9cZQQQAx2PfvQcUCpiLsEqMO+jROVMlTwpi8GIQYa9
eA0evloMgBlTCavBfQfyMypNCmMjgc5PqzIGViZl1efc7WgHpsYWysbJGkdjumUdML4fvqRsbEQ0
jmFxjL6XfonLqQBM4i4OPYpt/3jIP/KaQzYEjgavDywNvi9aBXn9yC9AglEkFVD7+KUMqSdkIOFX
2PzrWuXjiErrb+/tvSTKZ8DeIRU8twM8wGbHSAIOEM7moN+sN9S6I1iMTiVS83KcmtEHYSoAA1im
XkcxkyN5Fk7b/SoYFXYbZoW2kReHujtjJSs3jSZYJqE7CmtTQeXTPTspOJwIEeAofJHVOKRJSmOW
0CASdnft6BsqDhQWboSmsM9oXi5oWkauTYpKpZNjuiCFLaJnglmYAiDLT+URkdCrlsMJXbVvUFIa
A4dATaO5D8FK+e9CMEdQrMTY4aBwCT5BTqGI2IcpJAhSMuEwHFWce3pdw/sHDpH2fJK/5xwUF+Ie
siVqSIl9cj5NcD7/Rp5YU8XKhijgZKDsPu9KFP1JGgnlicw48cOL7F3lXMzBvgEvtDOwnoNDawlQ
4WTMudt/wEE58ulEas6TfEM250kQbhQ/rMJJyg0IpwWr4nX8G5kW7rgnkEzBXgzcB3e7o04Ij9O3
d+DQgblIsOOKzlCyWSRjjheO2r2l6tO/g1b3/SZ+PJJ0KDCqKH8lscS9hqNYZyIn42cj0Tv9qzwR
QYYwTwj/dFitQfxKL3cJBkAf/IIPA6b6BhYx453s29MhYMmQE5h/MnMeOyPEgGlsTuDXBJNO+0cU
SI3qnmkD+/GTTakcErIyOmDz5EDfBByTdUTyrNhB7UjWs9i9eud+9ZuOtXzR65B9Tn1b2P0+R3F7
IISbXIr4QukzVUXnnHukL9yzRriIhGsyMfn8o8WMJJ/4lCT24dtr9BPjg37y1FKKJKtJ4fnaGWOD
ueewj07wIeJo42A/gh0wIlwfFVqG7e7d8ZP0QJLMV9SjiYziBnASgC5YTse+Yu3eSJM/ZZrJ65FS
GpMlZ4hKjPCV6GufTs23u81IYxLKfOGlzfLRVNuzqayZwRdzNnv7WlY3LltINB1aBI0o1i36whtK
0JKTdiBSMSYbM/UwBUcjvuqg2mBG8EE7BVxKDwkMGBnwInAvgqmEWKzHoxJqEe8qmrZ9AkDAhz2z
sTLZ7cnBSH0YSeo4n/mlrEzaeoXa4iTdzBm9dsAkmcBCyljtQUwWkwSMFr/z9ii4Om9hodQ0s/ER
wLRtpsxtvZM+kP9AWmnZQwLE4nu4TwAfh0ZCulGwWG67SY2Wa888wZEAgxRGeOpCdZSNVXixADMl
txoNPXzEL33w5w/mxpOJtAG3SM5AjLa75XJw79I4wjYmNeOLwh9Mzje9r6lwE+EnzJSmefV7UIUp
fjviK2KuCTxFOZ6KA2D5IaLOmY86FPmxziYBrZqfq+9wI8xEHmDFfBOtjvJ5Mn5QgFOhlifMFAoe
NE2YtpaQzgA6SEb7JyquiV2yK7GCxwVLijgYnJebdA57IDCoVcdph6zaPqti/S965y8X8L60bXaj
67KJefZ3OuwBIJBagaIw4ZY6F2RxjHoWCtC2NG9foHe1VW11hyW1pzVNEZz+zv/Tpjhb115rWKJl
QM1ws29biDD84poQZQAO6ze/2QPg2EGWJl0AjbwvG9J8WlVU0ZvDcUgaDEg7eVDvn529atiy90so
XvtlOY7BAUY07T1Rfl0POvMY5OW7gyqzsaKxxKVn3PArwhGMMLURPJ3OqrOK+UUC79FO1fSUdZUM
IZNl85RZwRZBQnJeXmW+xUc0Rjm6IgI4VBjp7GHtF++gSgmEeJB+RBg6bZuz9yhmR6EHFRkK2fHb
ew47/QbNj8JHauQrxvNN4QwUu+1zW6ydEt43Lp8ApaK+VOzehC9ObwkwqET/rUO6k4CQQShjGSuH
1QZOAcF6zI9kYFqx/wA8mAPWTMgNgINXmZBPsTppXKFM6OMFy5Ol0E7JBHq6sUBQ78i082UOZ8wY
tLRwHsHnhWvT54i7vUIQbEbKsNI5VZS1zz2duFw2Gp07R04QnYgpL8u32pngVTKv7v36971/7RMe
KnWyJlQmwJ/BOEYCN7WIO5+3mF3YqUVUfdqbC/Eme/qe3JCZB8rQ5OsxqilGhec5JoGb65jRDeuA
e7M56ADW8teurbCzNjp7//bEFhNJdw1+ymPgZbpWAlilV8e+ew9SNnSud8RewiLnA7Sg1DNE98N9
8B/hY8nl4pvLB+x04Hc/ARaMBuVfOi8RvrEmdf1Vc0ORiLAaeswTM03KYUziEgxYuy4OIYw6exhH
HoeeSj5sv8BJRA6QweFrCG6twMQEtBkT+nCLqoGVDDyjjl0kB6jwBubNud9gGOlnxZzyVKz5t/no
KFWNCNSD8hTgkxiWhD2uTn5Hne3fwJYyw4efCjLEFKLI3GJOsVdqJTdtLPjZ4IX06wooaoExlN4E
JE24cI8iRxE8cGYTQn8kHblzhg3ArpglKZyQlDOHDdwAkaEqb8ngQSUraMpAP1SdOfzUoBkMj7Kh
Smg9AA8YRfw/woEPXYkAR3CFECdYE/7D1Zj2jDM1xsJCc1FgGE3rgKfN9FWpXcY4cswQMkn9/QJ6
i7U0x7AsMhQEJH2Kimy2q4JwUIwHJBKuCnTHqeIOVtEU8oqgbo5PmC/EUW/OEug07M/smETSHwzz
c+zNGmBlDIz9gO5KVVtFOd5+yDQmjNFwMVmYsKL8zxSCSeoi20pYMl7hr4YleONF/w4oR+GQ/J1J
DjbUDBgLgcQ9YJcrchJ10agSnkJMENFBXUlk7dQfgmjxiFaEgX2YG1wDniKckQpjtC8oakyg4VIL
BTB+U6LkAAlpL0MNEnyc5XAnzEnJh2hezkIERVXS02XuMEEFB8aeJonAM96dJh5Xvwv/LPsRHEcP
USFzcNIgdTRg/u4pFDYjHSRitdKR7vJBMLSu2COcFOtD7VPH6WkKr+BznjdZQr4/g8ex0SzcW27U
QbdE21mmMcRWQE+VweN5i804HnJjJgUs8FEIc9QCqfGZstEjT7wHA2UgUEEvFjmjCrt9TUJtBMoZ
yZMIkahl4kXKENFLULQwVrSn6ko83Cn2SIn8tMgVvOvM0eX6E/BkMCWYDqVRfUK0ygQdKaxlS1Bi
1eMNMnMGka5fwoFlK7V4thR6CbWAfh/4nEHRwqdN8lT5icuxJMeerOYD2V685uSNU9THdMwr8JoB
1AFGpJu5f6XHjdmIJHe89WWohRZ1cnDxWsBDY5ltMPzFk0ruqvvB1alOnpwjdgN1pjyh0H7jySQN
a8V5ueNFvpSAHYc1e9F2MfSUiIS+lmir1LBRvBVZ1kluK4807Fp2j6CPegKG0JllKTfgpj3T9ssu
CYf5qB7uRDv/QDVmj0ZEERIR3WehxIGw5Iy5rn2IrIo95847vdl/WpjpNKm6sSE5w40Cvja/Iz7S
CxxW5q972onQhMX56gYyIBY4C+EHRgZ45ttZ05zkxsZCNZp7QbOFKWdNLQCgjqAUxb5dvq8YBnu8
myEJL09lwXCjVPM61m+OhQy3iMZaXrWVj29M/xbIyhcrGdZbSa8PODKOsF81dDkPSBjBZfHa4Xp0
CeomQ63G3s/Uf0ZpY499M+1TOSmm7c+SE32i4ZQ3oG5lIfWfpM85QX7CRvZVwcnMagd1CjwtZ4PT
Cwtf79nYVqZvRm4kF2bu1lyPz34HK7Sb8VgImK591RwFil33jkyq47xG0OJA5r9S8mk5Ax+x5wFb
sQgUa7y3qBKqG23YZa0GVSvF1XyBxyYc/hwu2oaVrugJ1zhhFRPP2K5cxEpRnVCJryN4Oxv0LB0d
ZyDTEImAtaGn+R1CU6XVb767MlY1ZyNVV+zBZxvsafaJ+uxtPRfa097+Cexjoiy+x4drp1SRQYlG
veTqKnwQLE87JnwYnWCIUZs1Lz/6/HJGwgv4Hhy+BQUQMTOmYogoy2p4LY865dE6cXj9SyFnMFim
B6fsXygxwKUk7YJ/GVaoUc8Jg+FfCDTVvEZ/FjQ8Koct7zFEepKaJfFA3bmsOl5lWUemkICZD+9h
+dvdQefkBAvfg6xrNf9ubbhsTBH2eKoPX9gSh5w0ZwaTUmmQza8bhQnn5b5q1Jj0o9aE8PL3Vgb1
lrlGKuSew8fTP3fZWtaRTmG4JXX6oe6eSKMV4OVNq3clPgIm1klm37ERhGhEtgQty6dKPKj+VsH9
0HBho3Qzy7X5XhOv9kbXJfyOKuflKBt+GCspe/uYQtJ5T7kJNmyq8tawMdhvKXCaDRhbXu/tvP1q
bp66RgabN6AP67C2yWA5dZzMfubm8/Ny8ADIuU/7Mi/C+k+T0m+GaHdIzSt6rioEdb8x1LGmJIWZ
fY3ySTm7Roff++zqS/RD/eCLnjZMwTfObj10D0XLvuGWlJiHJrrCPZag28fiCSF9coyOEdSg7SPv
F+BedN0F3txbDZqckT1dhu3eqEuR5oXUzS321tk/zbp/qvE/7Mq2hbKEUjuHsY7VdJT+xJOr/1xU
vqqL+yyDmlRCsFQRR2knMb0TpfMavC2Vc/NRZcsVsXwHh19eAaWhZkRntAU9LIiQIgc3P4taAbas
oKyj+BtpiN38AmBGpdyiNZ0a1gE2L9YQMrrhetrAK4uzHGo0tql/axbhVw2v0ytS3SrC3g3mUGiq
whwv08bq2CeWg1hfgSIBGgA8jm2tMABmSew9Fo+3TcnUooVWIOiKjSZooJln0t29tlUPofS/oia8
vWSODtvt3GRS0/7t/nYmHGT35Toql/vpUZXNO/y/ZHyaUpU/URy9BLkBk/SJJvj10a2jomBPIVlS
ePIfTWfWpai2BOFf5FrlrK+MgoKIKOqLy1kcyllLf/35Avvcuqe7ugaFzd45REZGDl4aOJsq2T2K
sNA9Ql+ekywx4xUQAgKgQCE53hheUIe+DwH7cP8B5/doxsxqC25n9naavX0C3n+YTbtizr9oqiNU
gVX5NurQh8NtSB7FV2mceDxM2ioQJ+LIQlohY+zTVxFQofDJvHbDjuh+b0bEXuCSj8pasTLKPKhF
P9e8aJFGe/WM8+mdFgtQ5Mwru+OxuP08FReSf3oGOwbCRzCkhhpE1aAjoH/soDTc4K9NMu1uovJa
WGaRIgajhURclMgXYl+A8oOT5Ayoo+NEEdy8eRd0CcsuEyDVGANjwD8PudJN8mSUHgQ895caxaVT
ox4HA9koDEsAQEL+lTeX+if2BdA5E3SBsnlq1I/qdkReu1ZJptJlHHEL3SQbHlLF+oQakNg0/+Aq
/aZkrIPaGDYbxag2+UCrsYTSSTa08UpJ1d6l6qXYpj9lY3VNwTBM6EnYHqyPKFVEMyvxg4RhkqtA
O8pWNUK5EmZGCBUXdKIDQiGVahiUvVyYYJvIZCroWiMMx2MDynWHdo6OCywWpW5nAaAFOZzglsyu
Iz9By/UQjHnv9HuMqtszrW4Td5MvykTF0J40GmaJgM7D3Nv11rl/cbd9Ct3sKlUnqE5jfcQAr8Cu
x+IRkAi6vBkQVEAiyYhowIMOTCLB8bCLHdSv7Q9V4muEdSGd3KD3tQmoD7aPKhoToGCYpi7n27pT
OoBIOtgDNcCZoREugAALCCLAowlRq0oj2XiaNLzfj5UNrphoCvoA3aDyvdvg5O4nNBmUQZ0IorvK
XgXBHVuMsda0c/fibnpkn9YDz0pNXYJjESx/5+xwmh0iiRKBPh5JpwfKGbhFlef6oXixCX7bu/kd
Rc8IzCzMBtWzveMan4zfzFu0S/Zf/29LrnHjVWEroHkfgeHglqyy2KvKk8Fu8O51Og9viMDhRoB0
Qf0KMXOnw2kiijrPnc7Fc7+sHgc4CYruANR5iO0PRIRTcOhv9+aue+qd9yYUFpxut4QkxUSw69Yk
PpySVMPSgddSH9x9gEbFxxm1LbxZnvxCBMHhbNrA6lZG1vWtaBNPKUcRL5SgCBqZCARCxkHI2QZF
OJ/nCH9lvQb1NrbHvvQghRzG8F5g1OyPRoHaH0U5jzipSb6YtQT4Ut2n8x+QHKtJxV3t7hFLDQiu
wi8lZ6jUkB/CL0oCdMJdTP3jN1/6dHghHBLz1sQ1ONCiuA8VEE7dO7xQtfAfnM2k3D75l5uxww1T
NxAAA8Pq9nYPAAMC0I+sWbMIOZtohP5r9usTk/vbP/XUzvL5Ma7916TZMJ5wRYqsyRvnxUxE7D1u
EbtoLUBM71ZjvO8BXwj9otwTXecHVD6AhVJInB7Er8Lsr27exoe0htTBjlOyc85AIT+8X2Zf+w/w
QeU3tag0/qWTNgt4GVBwcFw2Zp1iy5xtNakQfYC0NowT7S4FFh96TZswYkstEsNQBla9Mz3r5Gy7
NN0OuFNCCcWLtMb0D6wn09D78NBZhaKo5XnAsOndW4d5aQnZCXxG2E/drAZgf09iz8mHoGgTTDvn
1gtAaV6JarhhKv5CsmH0RMx/h1suokVepiOrwkYBx8dAf0E55srYvJHotacAeHiQBVT/w30AqMmf
4GgsgC+W+w74kGCIubAZRM1jbqSZCA5RtEmNklGydI0dWnToGSsIbOxW2ZUnwwcvw0Oi7Qn9EbSe
g9tiFl/nOpoCJGQxwBTdMETN/gf+/WZCX5DsR+XsHIEuzjb24wM4wpLmwB62pBkS5BHXNU1ouZWo
VDYqyys5LcRMGparIbjONWW4fH/qZT0RImJVYelr9baoRgXqFUwr/uEpyT4RrcqdeRUbkwMPlEbq
Maxfma0j8QL1CQocwFgKREHrMHz8BVa2vKdCBYGZAAohwhJFt7swndvaosEDXESFIUyg2Ww3wWtE
TwSyJwkHfKLiAggElPBxp3oaLD6eFl4zZXYw5J1sCsslTJmIA0g5L6/MSwzX45lSLeA9OR0DKkqf
vP+AdLuPOcVjUaQkc69Zh1ROJjMfY/oXoe0I0iq31AOk8aGK+y+cTqE+8JyW2PuqEUwSFUXhprrR
IlYkMlHqMOGMk8mrJiJIhJavDTA2vsbf+/Bq+YgJY/5SyiOEWFsS2Hw+vCrzDA6AbyB4xGD9lKfS
f0XujD5WTJeOv4smd+/5VDpirOQMKVbLziUiwLOFHRIdUJe8SAkc1myTPcApzcBVlLcom6bFPfmB
ZTQXVQ53xMWtOCiYS4ymjK6dTXThW+eAK1TZRbwZ7Hob43ujEl7krNXTarv7Ail9DWToQavohOQ8
4nIGuy4VG4Yfww4hDUkV9T/cequxqmNsiNKdaqtJYv6E14ijgBnAJW8jJbPAYxNygTN8yTIUrX37
MD6MNcIVRQoUzZihxhxbDS7S4p+MSQVeF22JwBTogv2bQNsSq3/KQt29Y9jsimxbs5tLNCMRmEsL
Y7QpzjXzvGrSs30iH0eKBubC6hc14k1330cNjfkzpRZiFOmVSY6Xbi299x7d8MoHCqLrgpuNH94Z
qgP6q56U9tGIsrIuDSRIt5UkiI+OHEJbuejCroagwtSso2L1g3AAclGZQBUEfoskwd0ighHlZLNG
A9jfQil+jq7Si/ksS1fzAWKimbyS2UYLk7L4063mndJq7ijAZWm0PjxUei4QKbAkOYh0H6j6sY1A
N0LE9CVLHrdTocfrZ1gml54w3zT9td7BLQY+J7ahrn3yX/EthrUJveqagJrw37ODWo46IoQeXFWp
UiBeM+9L2P9solWT1DHvLwC7hMHdJyrZry4c4Y/3Jkm7R2W2CsFPlbpPtU267XoTUBXk8Zm4s/rK
gTcRBtOozSYSczV08J8Y4wLQErpwEoWmhapq/Y2BVTo0a17Rbq+jvYMub7UrFd8X1C/I1dmQllVA
HL/cLffhr0oX/TlCQEcDqAQl6cxKLxhlHtR+Idj6tQClc+e+tdR5hfKwJaByOizRWVIiS/+xX+Gk
5t+GWcjkuJcFoftk1JAhLo6OyK38JsDBTFg9AwVRVNMSqZymgaoVU+zSJ7wllqHYaTrToaKwM67w
CF5Qn1OKtYXKU/ME8jj2SoOm8yC1CeknIqqoknDOXsMGWkUJyWiNCQRrEH13Q9dWFm+gJ9aNpfCW
O12qwkYz+lnwCBr6Snn+Y03U73VA5CWjg//s0EQKsC+WWZLgS40fKpI+nOcrccIlEOxe5yDKBsjw
4lF5snJ6zzRJbiBtDmkWUlzvrjrAq24hIDXxcr0HZV8a7nKDdUMzEVXqcryvWAr9AQHe40ZSDvPG
0HL4m6ql4tuitWjaBAUH2BEMOEwTBB9odD2zE4l3eI0LVDTyDzykgcbhLrwxnQqZ2qfJYlFUNV/w
N4r2axxd35bq4ytntF9LPmkzRKGme2M+yaLWy4cGU6UhzAyp8dLWPsCpdko+Q4cdBKEYtevyvNb3
IzPzoNrzx3a5zawqRvPjzacILjdzQbvMKQJ9tmtUYxkzM5CQDYIcHOUqcBQDa3b2jULkuMJMFOd3
tEWjYXCAOOLR04wxvoJNVd7Gbkmkdl6ekPselskVxm81DXtIG+EGnDLg3hnzNr8i/OeAdxcwtIjl
NiRnAS50pc2OgPs9eYekF9GlXRzf/HePNoJeQ2ph8Tbga8sCTg2BgMl5UeNiFofOZliX5HcJ5anF
Y12GyM1ux6zQ/NgAqIPq+TA38flJM+JndO3U/AKULOoCAH1F4uBigkQx/gAWu7tvZzSjkXTEP+sj
uBommqWFaA+izPgf8D+UWtC7E9eGqV1WfXVlqBqYMkLWhLYQoEEGADiZ2MfE5s2QGcbOdccFoHf+
8mu925pp2PTnX60LbDw1eoK9zpoLTkGNooP7M3yFG1DMwvywuI4LKSnHH8mCyu2s0afi7ScPAsI/
drASm4soHGpzOPVKKPsEFfvZPTs3KC94ZFIPGJxB+Yc64WdnlnZ2FhAdQdz5IKQZkXbUSLoKFVcc
ARqPfSJOhu1QK3kHvIh7RK0NzVI27RWGCmc2ZxXblK3Zz+1HcPT1c0eCVqoiVHGpkReGBw5RZQwI
shmIP/FliGWiRdBA0aBMiIjwUiTPql0i+1Ln0zQpk4UBwqnkkDRoRbqNa8uMYLpiCTn4XYtLWJxM
WzfnFTE2Kc3gxygPV6ykYsjevac1j1SYcobiIiVCOtx4VULMzC5z2tT39zFIoCAyYCmgv/Bgj+Bc
xkq/0iAsQYSIrH0zuFLgqYzzZh5KK8Q5lA5BdEjdYjeNGElA/v8N01TMUkXjN722qX8sYI1MnUVK
PQT2G2VkAhaVUxRPEwUJB4hpPjXimIQ8STREVAkY7CAsJI0DMkkkhbTcJElCvs2paHlNkm7eB5aB
QlZ9USVDghVykBNFH+HLtGLw2JJuQq1Igc8WZ0S4SCLPxcP9oQ89JmJ0KQbBI+f9VE8miqaiLZ5C
ToZiS5XntIbYBHkK8+JY6TXMkbz8zTfbXDC/LXwAs2VmvU87jr3FyotjihbxkR1A6kzhhz25X6mJ
iguGsqZAWLeu6izcLZ7YluYnPYK81O3VojtaN5ue95yLH0ztB+YK60rzVIP2KVU9ymrFUh9sg8dQ
oI6sf03JCFl3VYmICzG657m4lBtXfW2Lxc1BxdVBT/FqowKBuiKM0puVntdQJzpoUGPS68FjVA9o
kaOSdvcXsskZQhQiN4ofBBelA7TMS0KHgqEM7Auo88hJV8cVfIPTgEiAZsAKSF3jJVYHQvR9xZQs
BrsTuhDS51oYwBAeHMW7JSQnLlmgkBKgS6BiJjxsiM8cHzhfpCmLigU1FFY0lCLKfkID9bD1c8I8
RKMmwdGPqmx+bov382esqMuJYJnBPtqBnXEblAl5Ob0i/8WTUXs5XLZHbRrQu132LYfSAKnhwrgY
+EHFVFVGJRVHEyKk+uQqL/ZewWQvklBQstN1kHRTLwdm4A7iVVzrxFwKfA4xc0RkxZbSGS74S4do
A4UEx8ODouhYp7tCuHuRA08dm0o2NBDSxVrntxVR9xfvlQ/2QIF8+LskENBM7oHm0alTDh6IK/ui
pFCODFghQDJtEX6zzFkFP9I6q0xWD9nw5GfmakXFIS9E8oWCXYfv8SWri2alN1QDoNqA66GeWJ3j
pp/TysPoTkVJUtEfrCj84Xzrc31gNPh9bp1lrxI3cBMgMzWP/k5dkHbiIdWf+0GBPJR30nvpz4pH
i+cC9LaTIoVwbXF93HsUcYo44/lTyY3ERmdtnmh1jT9aRzGVNaxBNqA/DvR3AThhiGLL3Uduig5K
J2c732BSV8itFt9nH1GahSvtY5TAFX19h2DLSMc5uz1vrtuFEMIN+LTMDt8xUQxFlTEEWQgxd1sU
9PxXo3FnXPf/GMJQclDp4T+GPFr7BKIzwu3Cdm9cAvT8EBl3ZqA/Z+ecZUv/HlEljG+9oaRj9Ld+
sGiePD6FCv2xodOCL/P7L2vcMH7pxdVogos3++nMoNVqnvjU8CG4X00uE28bFVzVCsRdnaIB02kG
Y72ujzga0+pRh+VlNV4d3NS2T55ETkUYt21UkggTEOtqGH7ID7whb/d9n5+fhYNfm2Emmqn+RuNC
3xnkLeNlKp8h424WbocJ7Si4Ie3NyB7wVXSUcq44IZzaX2GiC/zW07THaLWieqSB5b5NOyVdxnbZ
nI35RFg0irFOR7/TdBvGIq2bLgNvwnDQ7/fR9d+h9bLmsphzvuUyemskpFsmpfuHZY5nPAiEWtX3
z1rR1s+9jlMX1uKKC7RtlHGpOpu6J8nZXjzR/PNHI+2eNMLOKfEXWRuWPER0Fg6u/NVgOVl/xkYU
fNbBZxX/7HHJGXcMF6Kh6xq6f+a3o0DfGvjhTM8gixpw3Xlo4ezAGDlWkLFufaaccvWzuk8/gQoB
43EHBx+laPL4dp8ZMf2+6bMsXE9oDnyW2l6vyYSkFsUK/Nr93hq1KSSKmdOq4RnMh0Rul6Vft1p6
wL7p9zVrBnlpRBaZ+mRWkZzno8evz1AIwklHUScNEaFDpIDCwa8NBpdz9fs0FZgbeqkizZ61kEnk
caLU3O8PZjNfD0gbX4Uh9T5IM6CELjGalojb6lrP6FG8jWVv+TCtnqWFtscafyuOPcMbLBG29ZF+
GKhx6XTSxZPF5sQSY2BXW4lKrYEqsUKFKFRh3akH0hjXnTg0ZjHAu+Q2UAqhVRZqiNg1UtKAhsL/
aSlsj4Kg23USL8FDn1P+7gLmA8VIVINeKGOEJhGiINaI4n/gJDFIHia+tSI4srEmspDyJUp7RLLp
4vC3uUeKaQmPMKVit2DJY8wYpFZxtuSl4Np6nuu6GK6aCB/8P1W7uZj7fBobMc3IK4yTKh1yOHfi
Jeo/PsSlQpCyfxqW6x7QjTHZDm5aM+iy0XDcN7pkOtXv3FbsE23Hqs4pGjCMLMQ0zQa19l+wE8Ve
hPXZgP0JoYIpAWtaa3gePISwY7sYUZIu17U7thlyDjKr1fcHs9A0+xqbwJxqMd5zo8PzEfKkVhwF
apSAVnG8gD/Kz9IN1mu1eEWuM41dDDPuFSPLjXRCDMy6L9JDj9fGbnbcjhtzuxwPtLn6fTryyagY
bDhAaosJJlgb6X5pV6m15ozU9SIicOry4LzYcDmFMdNgw5s6QHOq8tX+90Z0lXDHkL/GY4ZOcogE
+3fScYol1sKpAYBvYqTs8OgxInKkFvwZYAad09/2iFyo+oNulu33zTWr1Wr1TSYTz2Q6dry0bHUH
ubmnzHwqia8xipvfRQpt+HyMhKwh0zlggs3AV2cDeulmPr+YuzxTluISdZNcKOuMNUWis9RiXi8q
IwyEhPwZ4xOvrQd5tVcu2p90Sr4AtvzbNr6bEe+uThb8v+FBmM33EdvMZkVx34R2LLy8FkJvu3AX
frtU/vQbvrJndMeI59TPXg+KhHkPqpWFXhbJ6KsVp5I/5E9Mt4u+IEso98Wdsic5D5SVFMroEQMl
U7Jb4N8JQNRjJp9NtEoQzNFdRHQhKCzcmznfcTMgCIVn3YBBr6gFsttAcOuJMg9RK9mFqmpXooEY
AhOR95uWYoXPEqaAIvaKITI4xS2nUOSQhr9dXhAbovGBHvCWojJRqHRV2qFfi/00FHVEtOopQrME
JvMFhQiLKI0i4h3eFdKVG3M8WVHWlrB8BV3sbGsabpXqgGqRAim09yMWlcmq+TI9nJxAXCGUjIn4
WBpF1tgDAn3ddNOMYl0R5SmTY05zPJSwMytCosf7Z+5KXNZFJJZbieIpLBNMyZnqNcGSiT6Vr5BK
YekPIVCVbj3FryKVkSWViK0UQfGLVAwI/QBVSdVYre5cvM8bDBd1UQGn6GGROzTDGMKwsPKNL3sV
6XYLrDndeFJhwMQpdKbBkw+1VZCQ0I71a81RTpgEWThxoFpiDtVkqAdNLQPGOo+INkqZZZnFXzHg
jyZhliLraljg5xQfi2rbIFYFbye9YzFsnkc22AwU/IkkoOVSbKYgW3izckDw74BLhnbMb2glLtai
wPenpOPi4xGL0pFJ7VMEQ5VN9IhFAROMDSMFehy5CX2HXBC7IooUQGjyBB1sfGjQHGMkfjQanVG0
fEcxD3XyLz8Pc5FyxhW8qi9Lry2PdIXxp0vTjlX4q52m0JInufi++m+8GcvxaVw78w9whDtD45P0
792fLEIuJyy1XQbTWBpgQakeqwwWHBMlQXBgwh0DFPIvvg2syADpQ77M9HNNxZPGv6agTxlwokH2
pTaGaqNZOahQLocNc0hsMMXdHwb8COJEDwh4yOq9mCYF/MKQgaD6MsovorZfl6kxjPjI/YJkJnNn
T5zAHCU6sg6A0pqTkeHym1YDNt/UXJ6tsgFFbQq+A/5KhzcUYMRVKJ+/3SXjLASS9+j1FtcNpVy7
AX+QF0LZUWO7GDuZv83g4iCixNIrUlCMcGbii5q7tvlj4R0nTLWwn+6vfwHd1nJobgKi9DAe/gKa
9h0mufAQhXozSoNpESUMeYtJF7oHSHeRWIrMxhzs8DDU+AvWD0NGuCn+KTeoUFGxK7owrBX6mn0h
y/83hu6MbHSweWzv9ls7BHvu99caOoHMdcNGD8FAqxiEc75hwgQtY7rCkjHTdEEJkyp8EpWRh8Zz
P7uac8GyKmLLPQLfOusR8eZ9n0IqQfOFhrMjpJ7vh/RGNXNZ0wcIda9kGZ2fboodRqdRHZNyaJKR
TEM7HMz6GqEkgWxN/6gynUcddJqFpWmMMJLYVMwQ4Hsbh3fkhvI+TIYQ4Km+ElB/RP7MHaLsmP2i
uDoOiTpkGeDj6uAUecMfRJzKRIalfBfSlIeaqV6bm1Y/bZ4JMGCGrcKAmQfjhW8pUyFjhnFSpmiE
mjqwsQ7BusSaasCJZLXPE4RNeRyQVvKxnDdwTG2YJgPlD0y7uLUuTBUgxChGy3qkXdigpf2kmo94
qIytY0O1bjCZLdS8mUvHcASeMNuXr3C+mbmiD92+jlu+HAwCZZgAEKByk0lfidJgvUbym134MhpM
06GaZMDP5CkDHz+YuyoSd05i5WQhbcCUWX2bZ8+gJQYZeT8od2snMD6Fvc6Z4yKZJaPjzC3zKzon
SpIgRtnaeOzHjQMsCtE1V/fu54lYyJzvF4dEK8Lx5ILzt+F2tGm5BVdRuXTJ1NiZT9XQi7HhzWWV
o34wv7aAs6dNyi+56x683eWSryMM12MgsMbdSJdhOdy5Q66wxyNs9QuIqTPpqP/LL9Xz5dP75UfD
zM3PlpFJ2lAai8p7Mmprz/HgVzSrpZ8/e062bw9C8i7btM2BSS5DCkQIyC+Qwpw5Q/4aE0fCxbVg
M7hXTflpEUICp3P1nNP+mhe7M5QLwSqss1ZL9oEvylR8TYQGe/Al6ATOrVtrYSF5fmstL6i6cRlr
TbB8rW1wpGuNyqAGuujSpf7E7rd8e0yzMQVJIDt0JVTRxLjzAbdFld4rnQy5mae+T6iCc/u6uAyn
THsEET6/B8rzaSU4Q2UIO+qhqM2o1k0wD2lGJG43Xq1iwOWuWihVJYUQiteUG10tFE3hfBdR9DQj
+RhCA4GDwvviCEz04XAClZp5SYLWFiPyrKBJgQeeIi5+gjCgMhxmsVLOEodaXOa3WTcCcYVRA7xb
AU67Sx7iOBPpLQQwn3LCEm+m6nIerbXV3YGmHuJ5dDASinFtGVGSar9cFrG6SAsi59DayCKJyk6L
Zf8Lv3GB3KAQUPV8ZNR+Nl6EzhUUm4gAcowWfdjBksSshoApxTMkYhthUBk+Xfq56otPFwupDdRR
LSI40ruDqII+C/7U8oufqzgjR7dqlss3BbUq24rloblMIdmsnAIjpWS6Wul+5vYLCaQRVlOojqbj
fqvpKG+oqVzouuj7YFcEewpUeClkylS8zMFX3ZtiXWFxXD2XQ5PhNwjWjqHNgB8XPikkk6CN1yCv
muplSt6KzsNvVAS+GIEsmJSRJU3/puKcp/JfD0DivovVWY2Fl4TvmwfWK5zN12hPA/qTIIN0Azeg
1EFhysvJ0D3YIR8QbLw6slWaDnxdNwPJLmtl/49Z9WJSKCCsURCbL4dERP9wONtchRD+KtrRNQSq
S/T3oz8LAvID8/NFanDmEQJhyIAyeYbDzXX+0KHWpC/01GkgHp0u0rEUhqvKUfVGNS4c9XqBSEBV
ypjkO5RBIYNNOiqVhAbZ1JueeDC99I6ZUPpJ+eeETgl/fSfK1tEX1nbW3+hfnqRjBMFBjTvoCg/v
xCEMoMAqUxaWcEo+DJUvSI/xkl4wxPgQIhOK37gCGWY8julH7NaY7aU9pjbgI2mTEnpSFvbOdy8p
5id+X0gVWimSJLXqbpao6V8WbWAD9yGpBEnyl6dquOS1db5wsYrIQgkirwcQDwG4gGEj4Yg//Qp1
yWeuAsGT0EEw0hQlB2tshxhRNIiYzUkyWnL8cAAOhqlWFKfobb2WwcVNHxeytf4Au6vpZ3xKYvsH
ojXTL/yaS+ZQ8bA0c2trX90SQxs1vwHDKMsK2DM40M4+KAPvYGB7ilVysEhO/45pxX0GR+foXLoV
xixr/lYlPRB/HjHscjLylxteEOPPv8ly9bYUXgn+sOfIbuPdNMZV3l1bWxeimUCokA4tpLflj7dg
X+MzWfAVcW32eiOHGED/zHDGjQzMgfQkj1Z/0FccvPNzVFBoxNYutRm/4fb99dVtSZNAYOHBQKQy
Eduk3KZACvQm/iZCY/Sa58g7ZRmlJlhnNJYkbEaDQkbNBxCIPXW3gILmdMABLiUPV2ZGxkzGWGkY
6RsVBeFOEyew2jnOhr9qW4GDHHhmlFYPaPMi9KiACOJPnxbtOniTGswxmG9SSWugTHedUylAJQ/R
FhUNZBMQTCCDUI7JxxPQOd8XFQ/g9Jdp4b2eBHJZOflgHqwWHIdf5PjNxpw4MXQ5OAw5Ya61OQvJ
/+G2omwG6w9hWDrqCqr7i9tDVvgtluX1PxI/2e4YZC2DToMb41ZQ1rMSMXqgXMHf0IGQx+uix0Gc
BKg2wauoFJJg/2SQlWuybOJZinwdTHAvJzhXA+hD1D/F1VPbmn4UNeZAsyOkcTvp1tQZBjOUR/CC
LPlHCqmPDM3k2Euq6Zy3VGeJJq2reVGJrFgYSIJMeJOJdHmb9N3JxQnzQyFY/CYRLaD78N+cloiJ
+h1LyIbW1m/7DNXjzSt9nJortpTkcn/wmLIg8p0jzIfO2VB9ewIQJcdL34ha1ehjSxJl0HqmSi3x
/dycXB4pYHcrnhiZMLQmlxZ+RIM2BAM+tSH6tlnIgSrLckvyJSoKScRKz0KlQ3LKMZUklvnAS0qB
TgVYZeH6CXjIqj4mydZ8h3OPIMRLEEgH88gpEcQrqo15IC+k5IpV1B0qpxqRtgoyfwNU8KmgIiw/
5S9zoX0mT6A/UfQXfXrjiaaB8yAPIJutWIYHmLpj3JTkC6/Wyc6XhY4eGjUZxKrpUndCjl/6emSf
9TljiKxmX61PSLtjkOsMiL/Zvx3N4N7SNy7NU7jKPVn2Ql8dVHrlkcZz04hi1IIbyvAv9BJFYGmD
JaIYAkyOOVCegiIIwRxTFMGuZRKnRK/66DV4KwWNy6UeIJZ/efOHIyIdEWcl8QfhgbJjXt8XvvEN
4nRYqd5p+0Lf27eO8Hr4cTYieoqWhKDUcgqriV03hUqjpsOfoA7ZrwIbVwNDNq1nB7pPWPEr6xeq
CW2r3bLaAdVkOixpDupA2aHN6QeJj5p/md1z5u6FF92aKCxvYjbnETqR+ofuKFpdO3QxIoP9B9mo
SqvSGy1Z0bL24ROGunq9snATqxP1zan580SxVgNcKYe6US2/W1lYhx9xg6mrnV2iUeRNI6sEtsQA
UmOYzhAcOhTsyrwFlMWFlOLAeyiR5uXK3q4gQ8DuheujSGuOTsVw0yrR9DVqB3jlo0HEOcJmqIau
9VPAU4jZ/SLnMn86ls2UTJWsZ7RKkTlVWY2T863V3yADQilQrISJRotRhx7TQwwnq+vMpYvQRdn6
X+UU+8APcNR09DgTqNNhoPUCuubMnnMZYIFfLZSpJ/kLnVA1kV2wUbJhuhJhS4vI7YQM7lBCzvTy
ElEOeDUwqBou7nbKXtvgAvHAFGdKo0p/oZolgZ9fbelWuT5b9p4molwYTsok2/wG/vA6eQ6xosmZ
DQQJLgfQ9P6Ksq9tmOysiex9TvjUNYnFDmWYw6tyqHA/EY1BlfJjqrqU/DyBc4frEIVq8VX+WHwV
cFUobVIlqVCJr9s/YzBAmMQyMXqUPDoYX02lATdbphsmahxHdbPj2gSPKlyqtqjIRvpLVfsvbjyZ
wgX1ArwsucKCUWv593YpvkycBMFxyTCFSMqHNjGb5voQyWNF0vHRs23X4+exZ3q0OGBpnnjJCoME
pUtCLM04j+IJ++GVZJC8k5wIQmaRzPM9kFM2+GWtNK+lh8Y3P3TBSWayTJfbYewgPadZfKNmXrN5
ITZTx5Kr2Q/7TmPyBftBxWdEWxqjuAIuQ+daCqc09N5MVmUS5LMq8CFUhIRSS1xTLJs98KGIDJIL
kv6TUgT926XKOqZmShg8szuwHcTCpZFKXyHe8R4R0mKCnhQaUVizYQCwya7gP4Mv+XKGM387dANh
XT1pDGe8EQYb0LYKM9jmDX4QzFYkpqeiCFMxnYCfMn07F55Qnd8A6pRYDSX8O8MVSDvobUgOJLeW
npRTY9m3TtwxOiEvZIcG4+SVtCwWV4ILeAQ6CrQ7c1xUTgtolFZjWqWnrkatXZnuVrp20cDfetlM
fveKx1jAiZPfxnZ02AgMTsIdN/HWeSUOR8bQJohVMqHqqUHDHQXtYkdN5fdcfDv37Ti1OdZEHOks
VtP5Nm9tUOMlVpFOzbMn7qSaF2HP0Xp79YK2pZocAzrw1uiB8kHzGwZSDr4JqVPXJVeYiLpN4c6i
uEhQhlYMZp3OSQKeeXcuADyYjG7kWtjGAt19UtyvQ2VTc6e2KXWFgE3Hx1y9/1ksYVUh59o2uUIR
jlqNGWoLVWBJUz3cIS066pK5T9bPP4ZEDDAEcT4y3MFkLhhd511rpJ+OSTmS+VwBWb54kFlo1Mm/
Ey2M2GFxqVPy0upF/f6KjJcHvUnd6LJ6R7j6Yhnlyph85VuGxKsR1qKEQAuqLD/aiExyaJAy6SNr
SWWA+Y/4WYU30KLVaKonqTIpy8jw7oqPc7+PDgyUBjR3vmEQqwt04HLySdPIfVN62aloU4Smy4fa
169BtTLfzTGJ7kqMFnrk1Swks0eqv2J1EK6xuwGrso0m83mRl9Q7jwLH85RpKYxSDxXxjtR7Cdk5
q/mDJcoIRqOnYzmOF7vIpPEeSvC14bQ63goyTfdrPLQyX2uFpA7kMAwpwe2khDimlmAiT6+eLLat
dY6qPHtF/3Kf31BkrwNBNOrSWDXbt4u5F4b3x3aD32hLFb7EYDg51m/r+aZ1CydsTcU+6tFW+Ni2
RmQSE+5RoZ3mkyj7oEKCjeMZoljFU1XIfOpldhcgRlBOp8Z4XVZcYyP0MLSrtUoE1phFyFh42+5k
QmzE87GCNrkuMLm1s/dHu7D1N3RlFynx/tKodLDOtbA+OUBdAYI52BUsh9GgA27Bk/jCE2LP7fqI
E+E9FWUizTPBLrslziuYBYiQuajahaFsu5wLRY2meUjJF6BhoXagMo2oPQBkaqVQViVfLxSJZce4
k/2w/I3xF5t5ICVN+wDUNn5EwpRKqETSkiQZxDkK6kS3YGKEYPW27AjsUhKX7+MiyKDup6PyZBHk
g4tEB+KNE//Ia4iTzLfZNzqchMlcim5CPlXG/AdJAUvNylO0xiF2hiqtcYT4AWFcNXpB6FmBaSYv
oO6WY4Dx8NitjkMvycKtUD7Gwane92ey24msO8YGUb8U1qJqgEpeVawevy2KzIoiqO+C6PI/OVcC
7Bq8Rr0CIAENxOZG6ng+pJdeGUhmO5RtlksocRhKXqQalpAHGJV6EMbKwRpqSyAMjwFR2bIhPYmp
U7EO85V3GnwbRmB5NrkvWjEdSQzVbQjX+X0q6oBZh5a2fjf3B2d72hJfj34clkGSVCLbqXwLR5Mg
Dvoelgb5LYIyzc9RMPVNb5X26CvaOVpxpYfa0zJ0389oxaYgTRXS82DEcqi1zdjFchd6Xtr/smbK
T+UwcAMGcyz4E/mSxvDPo98bDetNW9N1mryCOhMhddVkbzFFjIBWOXoMMYjp03TNsvRppVvsSV2Q
FeJ1vgvSoUz7fWiq2PNTm6TzwyS5hiFyk4hfKWEenh2wBHhknaPga1Aj+keURzDdFNViFa4oFDAQ
9E2pbAcO8pPjJDXmfvzaQCuLg3139bUT4zGpoyiu/HMvzq+tehGjK0zqLNRFBNqoOiL5S6Kvi8PI
jLzmcAJhoS1EIZnIXD9McVPJ52WJcjWmQO/C+nih7jieMSJbd9IglqCHAIrDjLu/wibRRhQUIMVK
tfnuvcLk+zWVM1/0PkJWEH1Qp3sRaTenROblQBS8kqSowEOFcb2dcaWLSiUfrFiOFz7Zahn7iSmU
6FiW6ST/slcqvPP3vetM+bvBO2aXq166QCi2NFa9/GxfRq/FE8pBfkJmjRbYVoOSVc5jIZQSmQrh
EGpeAhofhEF02nCHKZMLvxUn7hU4ssG+VSQo2q42mtr4tXlk2UsmDpV0TkHnk20b6we/rlnNCdBU
2c90cUVQc7A+EKojuVz5D+1KgCIbRaIiHVyCF4QfjNrtJY+bebRgVRurdQbHYoLOyJmwCQE+gHfY
0l2nPSQhGi6HLzOwkCbaWZzOxHOs0XBZB35UiUVOYdlr+eaXaJh26EweyleAhgFt9Xu91tuwmJDM
ZfhJlyQZtIg2d1xJF2imGwTtZmsYBJ6IRaaI3qgBBpDA2wjOc9q9c7sUCbeeOj8ElkCJiwctPIPL
6AZrdNHMrUARsytKhRAnYY4Znbw3lHTPlNRL3pnKe81TGsJTRgwNUra+gB2C0Kl3FbGT4sCRWj3F
b74gWy9DCwtT4r0LKdxoq7CB2JfboQBODXan5R+qSUft4LKT6jV/gjfrIRfBlzcmIgUMeNHfJZpv
3BkUpqtxaIEPo1YaMxmHKTEc9Zs3Zi5dOLYhUaXYUCJvUIGzIdbk1WhSG9YExwqjsHJKjRK8nISo
vSQLoF0q4/2E08NQyFbFQdizQ5NmT9/9y1tV9H39i6PBvHepuwrbzZVi2XuwmPEPSTDH3ytI4q/A
cWVCVUSAv2YcGFrJVasgJ8LVN45POXUCXcD0mOzHl3NwU9AmleQK0rl8BVoW/6QvYkva0PSatGkB
4qqGdRC1ct3/llStnmKMJyXIEeiPykAv0BOJqZeNpWnaYDxwObVTMypccAMHg9kPJoQ/SgwuunVz
wJbqp8pkYiase4/2ct1XBZgHwCmTXSE9nhqUwFVRnRKV3SlP/AYnh7E9mIyIozegKbJ91lyFGlRz
yNswkz4UIzXOwf5IiRH3Kgig4fEz9Bggz8aeIS5ocjzbtAurkqYDCgbbAgrozgl6LTCdnKSH6gn+
RwkY8oD4VciVl5yKukk2SZMBIrJnkk7ec9TXdXcbYzOhXpE5xRVU805eZaFNYZKN4juUtrxNYFrH
c1OBYWWfx21Vg3JQ3Rv1yT4z3t0NEVxQCLIEybynUUPXBgGOuL7+m33sF/EQfeL3VhnXvXxjMHii
L6t0Ms6zOnt1VuvuhmVEd7d06R69ZlCYXNcoQ9ztZm87u0GVLz2MSr8Yvsaf+OP++Z+r8WTPTjLi
gn6t/6ZBLan3Nskr4z6qUpn1z8Eb4F26s2Kh/nTkWu50ENaZN8YwQ7YGFfGqd2kfIIiEgHe0fVAw
Q9pjB5G46j+H1fU+OjH7keoME0ErPL4qKg9FiBQ/rV9q4zv7wijkKsXlqY3OU0qNvn1JdwHtjd0z
tMpVg+3u74JK2Oys7/aRlLfRQW5vDmKx+0FisVqXzh7dzu6BXa3Luw7uqwMFmMHOf16MZwADzjku
T0suZUyZiVBM7RiH7mWAWBU6Eb/taUvn8oOSxp6Vr7voUbwQK2mezRrB9xsuZW1cbBq7EtO8NTGb
/+8Rony5u7NVYMhIOSwxmYbGiS3NUBNJKoD7I6FAQEPXFVMFaM3vvDPa7moUyjJi9yws9Ldeoc8s
uJpRwku2n33GfvRO/o35OMAGTpUG8Qx10zt9AVSFKme6SWhhH7HbGFd8TLbkJxbltiOE37N5wrTV
kg1MZfk/VAYAIhj0Umi946tDk1f3drRe6zO90d4uuXMwwjM8LiwvgUNSHJVJiJJdQg/qYoquB4lo
iQGaWXxm9gSNsLSAnFtVgsRawqAzqmc749RQ9zaNSc3wE9+sLKmxZrj80lhSo6XVNZqu0QGY7Rbl
zj4e0Yjd+SSkGhsTAd/H4BU0/Fu8G+9p6qPZ0/tzqlZ5fGk1W43gAE5bRj9JSf8Q9ZqbJiucrSlw
ftGgKhrnQy0ezoKd0YX0D5/q06bQQE7EaVYJQ7HlNx3N8HahIhk1jGh/Sk1k43HYHqNqgNUETdO4
P9Az6FPocvLdPL0WzlL0OU5mrTVrjE5eIaj1P2/zj1OrHhMEOFGvrJvbE1EuuDK50cvYpIcREwEn
f0isUMpgKMCFawEB5GnUF6X1OTkspcr0QT+WRvnBNJIEwkrIFYkAJgJNThSpXiGKmqiGL+gXpw8F
vV/CYRRM2o3OG1Z4/DtHjgAXSsaJwEKluyMEPxuFGSI6lxGnmRa14qL5MLZesXtp1eK8nTjrQrPC
Pc4vafVlHIlEIK4Mt+ADvasQ8lO77NXiqvXDaIO7xWwgtEdMiOKM7YMo3W5LFlF6ylUqm6ik7Y1l
w761OP3Wsd1uAyd1Jh51G3WiqCDjdEdDDTgW76Ua5VQTaOHtIe5qQrK9EqKHzB8ZdRWds/aQ2KRp
MRpQMoXH/KSxGLXe22xbFuwPLoBvbelXvDf/4+nMlhPXliD6RURIIIF41YiYZzAvhMEYISYxC339
XYn73NPRfbqxDdLWHqqyMrNccnAARFAmtus3aLNS+Jw/53PaLYqxocgYRvoFagl8kheBj6S2rKr5
lZqAHMwwT4OocA+nTqc8kJOaDjQL+z7ZlanEq0R6j2HcNOMnnqHs1G5B6u164qMMLtik7d3BFjr3
Pcz4a4XTb0oPijkMEvHUoLuFxOtE7EiDEyzqVDnVAWl1VB8W/0hWdYilY6dbi8UN4sJlK45+gO31
R5f8HuqhJNGlkUTVrh2X2gnKcUTJUO1UepBOvFeCcvZy1blZHDjxVvRREEv5JYwfUxfa6sizWhzV
Q/+IOFe4vkAsNd/AtbCZ9S/y1fXTL7kHpH39mWAthXKXQamPlotTe/udxsvOqW33DhyXvZQlKwxL
HmyUuFZ69LQt+vh2ozQSxi7OuQA+MGivDGqhmpoKSULItOqAVoiNOY53AUt7Pj0H9/DCOKvlyB3o
L4kpp3jnFlaVjIruMcOxl5MC7uC0gTiEmdHpjVfUAAkBMXbRO1Vax4U8l1E8AoSfuO0bmZ48jMHW
CNCvY4H6UpJLBEWJhJidIKbTmpbaMh+8NOR3XhtXg1tLKZfsCR1eP8Ct0lxesmpQYRH4yDPzLvNS
rFhkZaCSH+1QdljP1XDIS2M6irKDGVRVcmxLVO47TuWMZ+Nno2xBSu8cnW+Nv92C7bfs/rS2NEEq
4nnVWHI17Qox8KjWHr57rM1Xc88FQ0BXTY6hHBsdPOWoB1HBaFmkrfvGE7sDevPEy6Y8V+hxpExU
C0YT++pzcF+pdGmmv8Hky5GzwIU4fg8065RmEgCBkb2/C0zDqHz65+8T7oN0Z8HjZTvcDtXCNOWV
nN5+mkS5j0I3LvUcFM26UGSyzXfzgguhfj+aWku4aWNusJu9o0fzHKTt5QQ7AWT2ZzwedcNCfN+R
VogRvQcXrurqs82Y9EjVGjN7Lf31gQYZU6/BYZ5DvsEnMu+XUDS/B0XPWrCV8ZbLb4DjxZsPcwL5
Sj5wJHDg7j1Wyp0fDWLa3yvEv1/mEZ4FXdQnfh2LyKRdp/eZIGd6xRDdiljKiq73TtxZNbKigj6s
149DQbV5whZJJTDtPHruZnip0vHVoUAn80EaNbczztPyERfDY/djlrhz07GDjUpb7n1oqbF+MH3Z
yxXUxP7MAbVM/loHqVx4TcgtUeOH6Q8IH2uGZQJiCqxnyUI3Z13xib9qO8MiYDYkgJPyF2wgTRgC
qMD8gmvF3GYf3BMMqESBprlV7lQDNnBx8uh4K3Isf//ZQqeDEhHCLyUN8PJJGexoFyaBQdqZBFso
eaIOOl0IB+QG/g8Mv9Q7tsz+x3/SL3GG7Ffyvaj1Ybg9QrYiVos2wzQiSGw4gdXF7LNx5AKW3zg/
BDmWEtp7SyH8RDbmP6T3RYX8+XE7gE8TG5HZM6Jsnq1LrR02AxlzRbXyu7/tylyhjLNCvn7Y7BUZ
q0dvhw1sX5umFq3KIEarvNr1RFk4BNWWSb+86M65fva3RLmiEh19MhxgEr+Ke1klGDWhZ3KGqNq7
90FMAFOUHekVsVCUErEZJO6yBpuvNBazh63BS3AHrcAJTTp/8+7WMPuYUnWvGNl0MTZlNGptRpqh
VsH4QdjML9abRqnGYGrjprx9pNiDLxObYk4kp0NOC1XHXGmObx97Z506xY7iq7/AAjNSKUKVCpvv
f1MAVkMj2Ha3oNqZTmFV8hGcSxyhc2rchFquju8qXOjKh6aUxDJMR6wfpW0mSdPpaBsmvfv7bFpq
sp9l7dsvnZOYgJruH8so9jbg4RuQejyOYlhTbgSJMTahcpwJaACaAdtWwtoWCypl4MYc5lJecRIK
ynK6dZ+z69X4m3WJy0X+V0yvjyGI8z0aWo0NYNjsZzBlcFpzFX1YBESpoNqUf5FTFx+L3T8sAII+
2DWMe3QcVETossU3gRJ+CDccUDhK//GrakNTPQR3IFHU27DwJpfYXTifBCnSjQmp+XlTYL9fzIpZ
vkpGdHfk+/sgQstQRTCaaqL+dGBnGi+586AtoO1vCVkE8c2StmBwEDH3lgQZm+/GdaYEVA2VJKWv
kcgDYgj+5ft42wg01qAxHRxBYA80H6qyKX/FIFzyYpaziqqSdHHYUj3DpkeG1KSutyh8fFoPKvXF
LQje0Q6vsxQ/D2wP2TmOgUEvccyeaRink1icJKzBVWyPhrqBjz84R4TGa0yLud5CVRJKtupUrXnQ
Ua5fooukzgPscNxsLIhKuJWOeZ4yp6+EZqoZfyB4QgIl1/8VnERdApynQ5Uwfn7zSXyNZ6MZsoIF
JWYDvhIiC+gRq7CmjVUbKMeqNlbtpCpTqA2YfhkeneKMBjvh27WaToQ73rErE5lqk0phFsuTLGOf
VnWFIsYjovlz8OxnoYFXGmYowekrTaEwFDTpklvMayE0WHicruzSuXCDjOZfPJMDKSjHGyXhscM8
AUUAuMcI/VOY5ykKrVbNWVGN7i5nZIQxf0onRBkrbmEu6hAjq+CMK1IZiGyOopjCCZYSvz9rBp9N
KmifuouGWBSQGk8O0pGABCURtAn+AI96lBdiaW5SI6bDAffc8elLPkoWBbgttc+CxqMaQCNQAV0f
/8Ri2KIJm9Yzx0Ysx4O18CGX4t/QDWYiRbafHpTfz2oBeeNAgXakCm8sHhb1MGpAuhHqrNwoLvv0
3hNzYov9QESFnro+mFngfaMGiz7DgvZGyVndg2aEzwCWbiJlYTzT4bpWajerD6OShkcqfrUaDK1d
8BrqKkMtGMl3UGH3dbDx3yE+Tsl3Hr+l0Xn6+K0O8vmRTYJtVHtFjQFZLFYnFddBRBGVCspFIS10
jtZBPv2pbrgWr8/geaLjrvtrilNaBhgWdraDlB7f+KNx258p+4FbYVdRMkLixe6w20c41C/MVToi
r71gIIC6ajsYh4zLkYSk0+uISsVKVMSrCLxCvqvVJMD22JJFNb7Y5OhdObKbcRXvZTWF//lpeLAZ
UTIOtFn++HBeCuU4R23eRV9hse1XZZ3t72alMIlsDiDhvA+mZUj8T27WEqQrgjtcMmLW+VwFO7Z6
1AqxxQeeZ6UfMkE7Vj6hfXYEHdJpXdDMtu3JsjXyG/60lXI8pNi00ICCiPY83SN4dVt0cW/dWi8S
mIxFEl7dZJN2Dp8E5vfNCSl6oEoMZZoj3WJ7Wg1BUAE9EfdZ81qUTc/k4DQQK2Nxinj6C4wpcUe/
A3I29WTUUcXJVrD+McH9dXiuyj3xaLGh3dCAD3Prjo447U0Wo/pmSaxWMjmBiRS8oseArj7DAhM0
vFFoK4HNyh299tLHV43tkf0H7689zxpvNWggZwwvjp+eeojb9lGfyhflNQSlDZxiGFKdQ2mnFj+Q
eEgxtAurhX8kEJjte+kAEk9nX/IvYTGZdJn1XWIG0UdVP0FbC5dRpHaQk92Gs8khh8SFbt85LNWp
w+nDm7BszxHEU/Lo22N97SKzW8OFy3XG1R+c7Vbm8AYhBmtCZ5wJcM+xWx0a/RtCIw7vbmVYv4EM
qLyomt02emLIBS6lVrg6ZI5AJWxcAKwLNYMBngKlgQk44ZCb8fKfk4W0A3/8f6FhVff5K4Qz6Uon
fP1NuvVBt9kE2eW8dhBgJ4N9hqCDelSrFJOZJcjib952hITs7L1XSFBG71WJoJNvOE34R+vUKX3J
+wvxdkhU2THcfLGdH8O9bzUm2w8urWJTvfNYH9x2AJlbsLYQWOtTLJDmrgB6XW8oQmwcH5sN/yMI
+DtK6FpKIZ6zV2oF+SVkgTnARzjhHyrB0m4kFGijgxUO1lr0asR8wbVFIECZsoshlHYXbf+q7Ogg
UC0nljuHnDqy1matHUxBw7rPnvGmO33O2fO5RmhSX1/ubKOTu38PQEzP8ae4Z7mvL1VC6xzhQzgI
7HXAwBQJI00xJPRUD2iPRkVw9lciELnJwjhZ0l8R1b9yj5GA39QSq1vQ8zEGklb5Iv/UIKX4hcBM
a2WV0yiD0JE2kCAHWRtrmgkXY3qEiI7AnGCQuo7rd4M+Yg5g5j6+tkPUFxVYoTgeqqDCahg+XWQa
nUUnDofxes1QbBD3UkRFpCLhCCeOOLiKTQXZQMVbdNDGg/1QttbojUWPZa8DHhDXgd2cw42k/wbL
VqeS2At/1FpOfrhQC/ovoFMReiSIADwxqi+F/uk4IZjUHjqmByoPh+Iq9S2V32g8QXdoPkA2rjoW
dQKu8ORbcEKJUrHocbpx7ZshfxIzsYUr4uitVqIg0rK0ScihQ/nCNawUrCBugePwL23z6YGumOYj
EKG9izQTmo9oFxsWpEIdY2kYo/2Hd8nm7IfxhnlFYxiKfVgmdINv6FfUNZqTvNMM5DWg1tyq9TD6
UK4R33qzmYPbhoqyR1KSCcVVlW6QvlOjpCEdG4merxl8U5r9iPPkDZFPH3FBZzzsnX1JGO5Tmn7D
hdMjlfeKGtM7P/VAZbZog0g1JVy5A5ZSXB9eZ2hWuUraorOAxEMQV+9z9h4RyiCKx88YmFOEGlXU
NK9026iwuWGqd/yE3lgyFG5h0yc2IDr9nJ0bLas+KnlWSQdwE0k2hTIK+qqHbjli0c/DKyLCrLmA
elQUqd6p/CfglovXewOHBvwVt0jA2YdboasHx9kRdpDyvGqg7L6F6hMECD7OUEnuxzOhM+d0BHYD
jAMNpK0rCI+o4MwDIBO4FAtoOPDQFW/pYpBZBPq/FmUPck+L46eBdlEnGOIA3Com3ugbM4Nv0kPO
p8aA7gifkurPYACeyaW5rZ+XSy74+zPgAituOVLfdFRQwIJKRxGGcJzpjQXtzF84/eUYRUyNiHxM
WhJdneJcEO+p6r6ajmLTOk0CNZhbqyP8HKBOvUvtg4R2wpA4n3kZu1E064s2sv+TPY3xlCfg19to
TifQFoQLJV6PWa7kjQIXkcASIhLDsROLAeFHGycBbTOqaeIyBZqHVWAz5OsnFouAs9Wi4KrUUoEQ
5Ca8LgTG5QIEvwHH9lhPF0JegAgRw3udHsEG6i9EdK0BJbwPgAdc6ZPIcYSTdmK2xiCpPC0UQVFJ
ARjwapYaU+SQqENanxRUaS+BFIVtwjmhtslYO84nCmrR+bvVUC47/UgcFeawBIVxKQK8AUA9gLcM
QCWQRLfUBgHmc/Xp+nw9OYn0ym5zSSXy4xyCMSi/VJfWKVGa7CGbVaJ+NCTYdJhHxD9u57NzR645
gB0wg7yh5SESxJp/K6TBjp5X5Td4oRy9DJcNlcMhqrU9Dwhc00J3LzhYCJNIVIqxJJYThyuhtYkw
vrxHQxtQG9uFaXWDjyXE7Opvp0mM7SYpOlHeVJCpWv2Ak7CdCgT4EHSQIIichPczSYB+aX/TpGL6
C/v95H/MoSOGDeQXEMoT1BRabDJoFMwkeOVOV5DpsbVdST3K6eC2OmEndsNovWxbNBTjMJJxmuhc
aFkkHYBzPBmzlv7qnYzV3cewaqEp6ZmEYI8OIT5ZBHu4yLTkmsPyi45R6PBLVLOhU7GPfAyNmwmy
Q+WT6OXpqibfN7EOOQDkqSQXXAzWpYSDBDCunvgXrCI6LUIQYLfXLoIeQuwAOFFs6ShylEwo+RTl
a8toyOMceaQu/a9mwRfhSc2I6mEN3TZ0l4IX3Ftx8CiwwJ+NowNP3L/o/zI59CST+GN3g9NxDD0p
vuNReQzenRPGsVjsTe6jscYCmMbwOC2Viv49ClEz5VW4UnsstYi+4ymhRE++7aKZiTj690v/Eiu0
NuNw0jcxdAS02UhPjlHl338yjXHMx9JV59O7hONRX4G7of/xD+paajGtXyZjr+HAQI5Fq9SNHKtJ
bAgR7UOjg3ym50B4HCgdUgmKqIComSHtqYSuXzqnSaz0KE+jz6h8PkhJL6+R2Ym6//l0QAmGnrig
WP1jYenf+lEV37lxcl69DU0FPcHaWCLC89pTSNCVaXqdQUHEAZPPMEEqfDlhLH+hrYw+hJLcWzhI
YCxGjRJTQZSR3AKzYLi5NzYSl97pgVbt14Zyqi6pLsts205qXWXtIBPiQLeejS20fceXQSE2dWT3
VPf5HBzuh39OwVQdyf/L5HKQn/F8QEglr7W6iIbET8O/uQQmM4FbNuB+eGiS5t4mwhT+6EEqD1Ot
YNw1/nrKeoR/dCJ9F/fN1CI+/yScGilJoSq0FxXUpXHXazq+aNUebFgHGhstQFHruG928VDA788B
FI1y0pQjI+ZZ6RFw36QCIx32+jlGFlcQjQU5CiO5wcuZFaTnNyTyYthDDY5WkxrL6cRUiwzWEa8A
9PAGPCCPa+CKyCrg6fGncJ2PuoJ7v6GS0N2xELjTv79pRkoaoXEY8+FoBfhovMr1LBgdRl/2J3pw
ilREUMdU49N4HONyruf/TE+uQIM4pBwgQvS/jwX/4+cV6GuO1Hk/xRh4RLZoZyUizI4XRSH9IHo1
/oo7p0IjfmN9B4rH98hTjnvmBd018cznDfkyBC5NFU07JgvREF/nzTWkZ/7PNGA/4oPxt3P61Y+2
4DNp+RI/Qo4GREiIM4RDz608Z3pqitqOfKhuTEMK9LACg+K5XyJRT6m6EXVrjmgVM6x/U4mn8xk7
tkH4LWI8yxhEIZjis1NDXZqzQExPGYZBtBtURyYEZiljd/CRPraJcDVr3h4vY449i+4Yx3mlQwfC
z8tVdKJoynhDDYkG7TN43loY6C3MBzfon3/fKme/7Yc0ipEoY8sJys0KBmW0veTD8fQQN/Db4QHK
MEV3zL1T5C4aQ5gxhJR49Uq5KqUB1XiasPdldSPiFvFJLarBLamRWb1D06s0TdqHqH+4epLb0Xas
zOjMof2g3n+VhEw8MP0SL0IKWHUEr0UvGAtH3uIZmE1xeKQOhgmolOrh36DihJB5Qr3lhQYsf+3R
FbN/vWmlUotE/NyOD99GaOOipoD+hSZXnEnZ6pm0aFF782OssAoyoX+Olz3zTbamlx3YXxdYZPKD
k0yZkAEm47KnN9ZtqSl7wY1BQBmcplYdCuUrfM/tyOmVOuJj/lETbwQs4jUowh/a6E6fROpomqMj
3dtrHQdokX4vav/2GQCikG1c6RCP0NklLE3KPYnv9DN6epB2ePSVRT6E7dh69evfRfckg+NkZiOB
r/EA1zWeaJWmofAvYesZ/XQFG8HihayVpfoaSMORZ80Tj2wslcXxXI71iM80//jD0OQtCgKiXr/a
+3SgpqGJo6uI1uSG0k9xHIKHVsLCT2kqARNk/giWAxodkduVSfjADHGLF6Ytrea2lcNV2HWdqHNj
B/uoxdhTtIuKQH8g/jWhzZenBdU2zld+i8qrbO+Csk7ladHjdRaJLC5TeI7KMfMS+s6TM0UYg37X
uinr9C+AYJ/syGAtbz1ntAXhlNwttF+rtfSjQz6qnoVq+LtnYUP3ZEToASe+Oimk6I/4A6EokjZN
GxRtXz25mrJaGNsMDmU5LpDa0MWHpjayhBQfEBajjy/qCVeDupfOtKeVPFURnixzuI+nGZnYLraZ
TEA35FMGPwC9mwerz+Lnd5Bf4E+xl9a6NDHliNSGpEBrqAeVBfoYPesbUzLpvsIigrMuCEaOejnL
0SKbU8CrWas+JiLtbrluyho+FobyPgOdYaqQE7IB88r2w8fR7Li3bI7dMrOEtI49ix0fz1RMe+G+
q0c2ZY3PiXLk0KOhCoMqoI5T6BOI3XjeCmBhLJCFLPZNjiTunxRE0QYbouj4RiBxY68+0xZJM7Np
pUHhXz0129bkREOST7DXXH4VM8jqdDgo3NJKokM5uFY50y4EX1VPIgDOSZ1k9F3Eh1mnLIyVC3Gn
xo39lTu5IKq/sMc/KTTJRqqqLS1GUKLue0xJ9rWqb/RODQOFgswc6jwtRTFPeg/VArzKcEmwxiA1
9PuoYZBcbN1y/7519bq20WdLlEXAQJpW0I2CnxFXvtznkQCN2YHR65/wBXnTpdIeloEPeFKzJ29S
gu24ZXbRxRmb3/Ngj/f6Dh1JjTYkaqJCgxsU0OP6DONC1Zft8ElpFGyEQwXFy+tCuHlsZDT3uMen
vo07/D2+De32zY3pIqdiGyg3eos7uGXf7ppwgFENA5inPUdgEusCUJUThM4l0HnLFPXJQCZpyTM5
bs5A1B6VlcQv0ampixiiXQxutyDDjUnoZ256CQEnhuvn5nJM1+1x0VjPHjD/jt5plOM+LSPaSoTT
mU6PdjUM1tsO4AGo/pOdvf9YHyFlGL+1c3AATfYqw9wITnjwwzzzs+njwKZbt13n2jjPS5HToMdY
GQOC9i18+ZNksPx4vOAMg6ESLMcbWpdtf+mmjWRQ7y8DWhUconziwPSlJwAQm41v6QQT8Q/mjcHm
FitymOPRdUOPsJGaX70aVgO3qCFUXCrS5eGPWgmY/fdsSW39hC87Rj84BdW/+HDkLJ1JDgDxmGUT
gyGJy6vDpHx0m9ac88w7RbdVGjh8st1PmzhYgam2s8G7dY2eE7nYbMBgsZWphFUw6tXl7r5axxb/
O2zoJvHi/1n4aiXQSfEJ2vdOiydM4157jwdCPs0r6jtWNnDfy4NkO8iLXnledZNudX3m1B/fttG5
Tu667Fp0eVqO7KLkXsnsaJ5p/RzgEp4Ttyj1H0snMGCNIgGG64lTLB3a8B6w7k1nnRSLkxGb8vLI
T793XvaKt1t546FvrW+l5l1tyNTY7DKI+K7ZsYIT+L3i1s1BCY7GNzAFqkR4q29vf+lAzkz3jdO9
ncOa2hI6xiei7nPv0nYvic97lJKqa1wb95d/BQi+xlUnMt89A2YApSoq5fY6JQi1gwvK8nZRdOqd
IymcDaxrYa2G59n0aofnRFeLI0JlQGQBxaHom9DftqHRMjtZd9krU9J++aV3o2zO6Kscbx1P5Dvj
ElZr3nYZ7A5uZQ1lnzTnTEkYo0hYMudBQl1bw9Tg5xE9vL374Tf7tZGjr/PhTmvBqQXHcztDZ3h0
yy/v9fiioRZJmFyrD8745IQPmtFhy4hpZef18u4z2mRnhiixl5cHqs3OBegTnTcnRg1rugEtS84T
OiS19i95gKKLgLD8W8KyP8qHfWe8pQ9H2h0mfvU9R8XydAiM+msdMnnNXZ8RmT7cfGB22WfeWNbB
kqa1WxndtQmWhVHXy72SzpFYckOKWFfxs/C3hGeGW79E1jOm+nFtHQg+ODx2hKUMsrHGo8WzCzfj
TmDMzvYDKKbX2WnXe/fx/TWD1PC87Zf5fS1HOaYAhBl97EW9elP98PDVnPCu2zQqMHEpTW7kbttJ
FdIFG2FjU6WcNT68g4Qe4tnoRpDsg9RARIVkS6OqoFmfYnNmNPbXgdUrhk+YjkbEXmEHbE4U954t
/MMpk3Ikmxia1irN8883LVWKmp/xnBV4Gb1Kp15HIntrH/vWMXRK/oN+Wr2D5z9OjWr3x6m5Hj5V
r5l3OHuD1+yxere2dnxonm59c3I22rbt3zcPKz7TkcBx342r5b4hseb0z/GvUY56yyKapqQWlAFJ
egeKJZ1DHo/ebiNbVMqh+W6Wn+F1Hz1e4Xbr70+oGSZneIXNV/t29UuDb2jhZTfreieCA8crnNFy
6x/hSxEOc9RhsEsAUHWdsh+c7eC87L3Tdh1bgIdX5iiF93KdZ8ELK43Zc5VQTsbuEGNQY7SN0SN/
79aPdi06Pjymi/Fl/GwfHp30+i+Ye/NkiCVIU0/65Bs8po103YgkwhcS5IxJA7ptkLiRnGHABv2V
zGL541B73o/hGoeH5jIL9tQSMZC5D75fPUpl4El31E1LNl92D7cbuFx+BXJ179C0Zju/9HL3aLMs
t0BDucoeeO3lDBlI/u/h5qbXKblDsXgeR/fKOIVk0zS/T8zD1gn6R/PSv37n1dY2HpeDxeU7LSP3
Hte7dbotnWaYG6WNHMHGjfptOzsrV3hQKKLhZdkvz/fVtfEOk+5DrU677DaXFMM9+u6wLVXX2b1d
mNE+b9Uu69ul877G52WnWm6fqi2nZ9VW0M2f96GxNo/B9kjz7orn0NOm3jWeZAH3pnXq8anseTd7
XV02bzfAw/qoXO89z/0TR3zZ5QdJU8yBHSWlvj2wDt6lrS3mGF1/s3RmA1keL4P3nZa1ZmRn61PN
38JqR4ayNurqm7JAOQPZ9fRm8J6ueatRcg1fpp9S66wUHRNVkDlwLsim3s73gUY4XmVwr7CWd5Ob
tS7qM/uYhdbohKK13kmNrwo8zmyd3aTq2lrr+mnnk4TgUn4aGyB+r/6eG6T8PDHiGyTapWc8gjfp
x4EyFUn4bnCGxBAXQ2eMVAj8rEsWCbOGZrsreNezGpQo2pH1rf6NgjDmozRsUUa/YcMi0lKOmaPJ
VKsEoSxS4F+/Kr4a6NkNghzgzzgeAoBjLYxXYpMTVHSvEbDwaAJHjEO+ElA4icqoIJq4vFHMwVjx
r8A9QrHSPAQygWuioUGB31ANUz3SOG6mlO1kXyuVhzRHyATJW53AR4I1GmC8izNyhmMQh7qLsXiX
8sI29HEno1jyJbaZynaj3wYw+rQ1oIj/pggNaSoQ61cePLD+RzIRlF4HXyNVLMI7JpbqbKIL5B6k
3hFpbalqoj5OMg5rTpLbriNd0imvbPT4/Je5cvhWmsUviwpXH169TlOKvoCiQTI0SJYdjl23Or8x
xKcgB4k4uGo0ZbD2podG99l9/NyHGUjV9IG0ZecdsXmfFmajDislDW34TXQuqofFq0GQkpJQ7H0i
hrebDjIvv7hbWPpVL5tsgeGZoYSIpGk8wS0nsWvbnkHImUY3E1sodkOLZwGExZuu3iAdHZM1PyOA
wX+jfWfxXLzs6aZ2cKRKCOcVA8Ve1j7QCJGv0W+mYyfu+c1n+tf1EscXfi6ru1tyHHTryKCvbm0f
PoyIV2jchMgSNU4aI6GoRo/fXvp0/VM9sueYDaEpqrYrGCVgucP9sAJnlxOK89YbZkTLFu13G9xp
VTnfUYSBfHNwH46XQzj6pcPN8j409+26PUz6GNgU0Iiv7n54ZWO80LMWOKlT1NyKhdLuuaKF0rsU
QG1yOnRI7yfktl/7mT1eTghr/PeiviNH3g0vPJk59jZsku5PqX2vRUZrch9WQ8zUiTLfJOAY34T1
sU1WAMZuerVddHkARzeWZtBKO3t6xPzY43PjTFawixkjC3LUkSLKL2Ic98J8arMh3BeoVbejpHPK
o+rbPxNrNjA1M6ADPEVqcShY7JHl2Dj1wCDBoKx9494xv2uCwHvH7+q+YUVlaBVIfV4r8+sw31GP
YVdb52uoHsk9qjxokZXcGlXbRVKBFwG5sw14PKFeAQcUUOzevCOmGtfbB8t13h9SIfu+gwsoyoR6
r8oCgR/k7kZ51SNcLhFKVlzzaxnknEW00EJoWPN4JEjfrd+s/xo+JvinULKnMHc5+vdls5jvu0vE
tN6qEl45pcJK42YB9BFIR6X5G3+FExvgNAN1CK0gtxp25hctt7ffYAr886y5JWiklhvShhhWpzg+
hAOVfg6SxWyCl1VhDXSFUpB4UTH8OUw4vF6rZaXxNlyvlkbeVuwKF6c+8geIIsEvtNJhEtV2fp65
L4qjm1qcpH7N8qvDIg0qpTivBWmnHtf6PzciL/yQ6HmEpEq01wd7GDyfVbr17h2bymsrp3vdxnvQ
GoukZtZ4r46XwGhB9EVBHR6JuEEPI7izMPhewXN24mpCaiU0RIQstqMndhYQsFUButT01Nr7tw4l
nrsbPlcrYkHz7J9gdXjXjIwzNPNeaVIlYEBqW3Yt5FRHdpEnT2DrXwg0bv4L9dFhdihHx59rEZi/
9ptmmJyztAXumcugvOwUZ0TAiI17tEJGaHpbIz79qbbreYBvjKN4fNu/AGnR8iLpcpIW0dtkLy4/
ohTKP3j2OptaFx+aRbVVxd/ce2DEAUnk4pXLPn6Djrf9ed4gAzff7rGXBJW9C+UFd0+TcWNxvNnl
H8C+kTU7IUifsLXlQEMuD2kL0ThFidmoQW1W579i/GwvoR2G5qgULikEnX3r6FpvP4XkO7CY+Vof
cMBLPTN80galfYVgg6QmHb+bGT0STTpvFayk7pL0cQgvn77htyhfmWO77BY4UKydxQsVTtKuTuow
a+7y3a1CQ7Zcnp01ezdaTPxW7e4vUXh38ooUnwx/wCbcaladsEla6IDOhkc6Xw0cys9UtKGUGYtr
nSJ9cgd5qU5ztXZt1yreefiCub2/4Jf6nIyeg1dsta2W9SQOwpoZY0agZviqNbeXN7AhBXPNkCnS
JNfhbDtTvl/XODfonYHS0DbHj3mGYGmwL0XA7ruLuykDaGAfDvZt5GAA5dx95K7BNKLaMAL9Rwl1
arT38W4stOQl/0m6SDfvE6v9faDvxRKPjDexvlc/MSlNwKtKc/nwvkqD97VRGZiw2dGteU5FjVnM
q/eiDnvr79Eb47oEoyN6zsyZbQYZxx1KBxrP9y+IxF70DW7Wv6EJP0IOJTICAoOa1CX+9ceYLqNb
4V7j5Cv/keee0UurbsZpyfNa5/hmosS6R9U8rC/sAg3nJ+4Cco3AlytNA+pmxOSlIcu1oOe9l+Nl
bTRSI46alI2BiA+j6tzaRln3hKgF0g6T79DYcSg/2naVA76bl6MDgojb4FXx885rlBC6sbbq3qkI
sq69KdBCDp/f9DzD540Vt6leCB7yhedJutc2EJgxGvToHi2Hlcyt9y8jE+0MZhKlfSMdnv0aGM7J
Tc4eJSUDB0i+/dzDUdwnNt/12PI3j590mBFPXN9EDjdw33h/axD84v/Bvte02uni3qlMiBrIN9Ju
udZ4L5vJKQLjrqnnLIvcBqG0AxNj8azDAc/EFE1+Yq3Y8UABdsiAMV4j1UnIwpnQiNuSZoXYks6J
cIN88yuZcHej1+qJ81nJPUyOvZ8bLeQbLxBQNFYIuu7+Zbod5uMCmVF5eIrKJyIn82vnWzOusbvN
XOaPtLUBxJ0Ug9SXW95yhJBpd7jX0dnwi5vb/P66fhdeeZ5QAi5RAMAPodu1wnQLZ+cBkwd3SDIR
sA36TfpkF1eXLzlnt2u/vrNvg0r+vn1+4FvqLAk6mCZh6bp3l2KAA1rg0sRjYS+6xZPXz9EnMt3h
57ybodC/h8sONMIB97/Y7pvWYnsNL9DywgtgZcoaih5nv8D6wQxMWCXuBYHsGU4FggVIBm6D0+TI
UVpr3p0gLYcDnDC5Rcn90xzNxnL4g01x6hmABDpGGW8G0AXUAsTawOQLCdN5YbQLX6sTNUS3RH2m
YxXsAtWS3ywDL9GsYqMg9NJ7MzknNsjcaGTM9gRzbJO/Jb/R+oHqAb1sJR6JAHv4YvMavF1dThqg
zqhtJg/25M0jXkLmZseA9YCq0b3nwGUWnNOcAPeCd0G64EOGCOI0NFQLWrzNR56n+HdLGA9VM6xt
eHRZZxvSn0faLmQwEUJesUpal1bpByLm0R0AtD3c+nlxt70CA9MlGSOP8EKeXbyj33p/emvg4zJJ
YsJBcEHabu5R54P1YN1xCdl8vpjEpSN+WTloeLknzl6lAAh+f9HeinykX7gvSw0rqbHSkeoEHE/d
etx74h01lJfN/QZJGdpg0iFNl/tF9qsizhX666Ly9hLH45R7NqsuqefXsnf6JujkxPot+8zVEgJ6
b8fsW5sOWvt7jfy5+5YqvTIupnDLnJYSBWPVeLV+Zb1OhF3tHmdY46feKQ9f3o5GqHhxEecW4KM0
Ey2BaJ/GRK0msBbk/Be9TJGp8xnudjYlJEejRY7kHc/+T+lnkBK1eiebE4gofjDa9XJ2fa0A/O7Z
dPY9TFhDoBd5rTs8Y3gmvd9RdYXRd9qhYS6d2/c+8u3MK8/2EHbFIh6lmwP+oyWOUxhVEFSQwxxQ
I7jXp4fSbRUDbu0HsmIyINe49/HC+j31kSlA+OB7rchWz0kxmJ8+nHH+QJB8Rtr/cyncMiVV16ir
dbKIUy8YxUjK2zfSrXarUhXN5jfB5UOqb95thOoRbS9OBt91Nxt3+Pg6nURlMidmvhOlYxOJxNys
eIt3sCruxKkxVwtv6mxGWfsOvyPrkgXM87m/v7rTJGqkG1hRhkvEjdvLjm+UmvbV7T06lRmBFvGE
j0zMhNeNfM2OH+hSy50pqQwBAU9hWn9i7uPDbpqMLoR4v1j7U/+bGA528Dv/ipzrdfcmaZA21bNA
y3JEzNW0WqNG0hwlD1LSRr3EzopOC0oUjWJwCGoD9DER79PP4nsG2RRt+VfxC9xDWNRolUKw57je
s5EbFZ9lUOrVkGYFd0Iu5ZalqHv7uQDhFEefgqeoVSinm1AoaQl4g1ZAqZom9Yb4CuH4LQUARbw7
PG9pIjOZJsTDbUS+n8j4e7vBhcQ4wFv70NY2u7vPail1qyX4IjSUg3BJJqDzvl8ev75u8kR6Pzyy
tzi5UmN5ZR3Y/ur1tf5q5rn/umNUnAyvdDNRo609TXa2Hs7vkdfAHycIrtMuniBNQHP1sSr7XRbb
2uwSKVGycb/s3924vYRV1rGpOezHRzDJGwsRkA3XjzENIcCcLhTNydMJGFHG06RA8D+7Z/B8Bnat
/W5BMSycIIPG5OegpZvTgW4SxaLULNX8OjTf4PsRy12ZNNVnn2PD0+ohceYsPng5JVScsXwHRfIL
uuKZ5eoG1jwvN784Y7+vGN1j7vLjeOeG2ZxtaWBTJ9AqLYgvPt97BhAU8bjs74mRfl+P5qEIvnZf
OJOcGYxi2vyuMjVwq5eI70mpKW/TIGDFcgVbmADkRhwprSuMd2f+BQqGt87BNdY5hz0BQJu0kbjm
6D9iUtp1U8WQUZVjJjCJy7rkk1dkUyW3VXZCRxR7guOPKHBO29v5xTXbRrB4/bJW9t0KiwK9n3ad
Gjw+oFM6gfxm0Lj6JKKZEyTNohzenTZ4wgOyNpuZd6bP9W4++S79GmX30q/IxGT0Xl03SwhvjVK/
1Jeamua0ZmCrCRmLEIh4F5W750adFs5j8kT1WBgsu+TPeTT5okYLqMR5RRvgIO3Bl4mpMEFNAPtE
Kwnp17SbwFTnNIiO4Pf+/2g6syVFsS0MPxERzugt8yjirDeGpooDKKKI+PT9LSs66vTprspKU2Gz
91r/+odXbkJHG0dTRo6MKZmsFSc2C1r7XLV7SDdIeMc9h4cYqkQHAnqGl5mMgC/AD/oZHwEdZ46/
4tgjs04qK6oVoupb+EBh8KC9vuYJJAueycmuXKZqmNGU06GIGh0ugb1vjzYFMpDjZHumRGwDaFEW
eq+r1tk94O7rgMlsCfYVRuKNEF+fMmpSSfRCl0AU6srkbLzpwMySZoACpxrY5nM0Y0lIHUXb0oZf
yXYk3kKlho7vNu/GNtVu/deltR5QxbSWZLXxzZT4oRw+L5KlTt7zbD2Mhgs35g0Ax4cfuiMokqu2
1+6DVhr36es9XvEUtFu0cHfkB31jWI4mLecdv/ThyekexRk+wY+Ee4pw/ggDoTYoTinc3ONpfY8I
Y+C5HSaQHOasQRqAexEq4Jqa+tr12fFtTHngr4BDvLXVQwnFFz7vGzgevMeTWzzpPNlJAZbsS49X
rSSsJTpWrIf93t8kUbs05wg7B9N93bfuu65c6QvT6Y6I9+ff/bKmsBACLAtyJM8hSMbZR+xTQvyU
Fdyjtbm5mACQ72vGfb2HElX7CCwgwtwJgPeVPp9IBYm7gzxCTqnZaoxfCYLVmgNv2c28NwZlOu0A
lXoef2ftq+m1FLaek5ZNjuWuN96Y18VnBNzV9d9Ww8vmA8w0KjZF+sjP6mNvBbd8zSla1CtMmA9u
DNoZDyqUjrcd89q7TNlleZYHzldQiUSvOPCx8BByJJoWrao0ml50coTZvmBRnL2MHmq6cas3N/YN
61tc2q5wIu8Jypz+sbyZ6/tXCy/LtvHFbzZAAR0k+GO2TEuIlneYnEL97t5NZjFkeKIcoDibFqgW
mIgZHYQ9Xd2+OYtqGaScpfFpyE7W106oAKxhB1zhYdhdOCpitgVf0xJyyWUF13L6tKeQruTR1HqK
rRAZLNQrKATkWVBSqzDEKxsGc13hZNKrvI/Mj7HfyDS3yYk1fQmi/Eg8hmokiv41Rr0Ax1QiAwF/
o4thVTMh9Z1jZtjT24R8r6+WrSkNcPzQbm/4uNU8L701pE93+gg51K1XABb4NrADoKS4mdWXWPT2
id+XZ6TlQtTuA0QtH0chNl+H66geIjfgHQOC9SAXenegCW5I24jWD8j6glv5uB/s2ot8kk5SEMR8
wrsg1ELYlV8F+hjC4QmH7dUdADKMKrNdWwOtwPcM62wcB1LU1wJLISgcU16VMRgEIuCWkT+NAYPB
nrbuSqk08K17ou/wSKYS4TMagFha5CJtAhTSwl+YodCJxSWV9SlyvsaMOwBZsM92CGVAr2asJtyd
eDdoNpmW8LI/X2ohfsAzPYw//ngn66up8Tenomvlo/yWYmpYY6aFB2iEaF9/jCBwLT2PWGvrjGzl
5o6pkgSUYypvZ3FOxkAPmXy7ATfoTYytdoMw9eLf771oQfGPYVKo3zEeQC9ZZd7mSC15NjGxwTDF
aXxx1mfp1Bc4H/1Kt1zrwzQ3tXLufvQ8NO569dE6cl2FnuQwjA7znXD5hKmJ9Y0/0Lixa2ZJ6YQd
bywrMzXerA5g2/f+i6a2gQOI/kJWiZBApAXtadcoMD8Qt4aGd96mJ/PUNam21qdVg925gNvU3zJc
eY6BKd+8+83HuI8VBkFve4P5zMuM2jxflz8FSLJhAETCj4SrS01JAwJ6kfLnFNl6DndCe4EBAdzx
bnaybqBeGI8LB9mdkTrUURihNC2fMYkqbBFtgNOWfu7qh47bWUEjiiSGpDrsLn+7+1p42+S4Vzoj
aox1cC6GPCcUOe+D1+D70FpwDoYzJgfDX5TqKFuCxKjmp7R4EwqP71sm2DIkvtN3+5fdODkMCp9a
Ud3o0LIBVMXTviQNgCECRx+3Hq9UyBu0d3qLwYFIBflj9+Ht8DZNnGuicZGMSjHXyrJwgaHzgT2g
zugQX8VP01Q8dtFvILrydi0oMrMyxqVkpWjRw2uxt5i0NqM7d8YWrv2avWxL50Ajsp5G2Vq4ZA0e
/59qOBFCLiZeCooh4GpRbD/vrLQPWOqEeSqtioo1Bp+Fqw2v18gOT+xJrwP0RmPoNKNzYjYmcCj3
yHKpwuEnwuYqjCAZveZmHVy0wRwfA+Wub3bnVG9DezTuVnUGe2vBmmJJx32rEVxHONdp+Zzxehho
2wkHyUDAR1pg1ISINWmm42G2b6bEP/adyRNPzp7e210Nb9NnnHVd0v8DRlK43uw36V4c3dee/ctf
OlvXiIFpAmaggwsh5bPpDIzrcqZS8XUYhLWPNWkUFJiUDk9Jivgo5hADjOGAurp0+9S3OYZsWFV7
t4b5jp9RxynRoegdWJQAUMf9dwVQj3ZNcbMrZzDxG+bsG3rqVz8/DezTE3Hpa8IjaPPBASFqd1uT
Jb0tht1kOUAh3WbQe9PokDnwaysZJaP+n8SUQaesKajUDBdJNRb3yDdDyJA58fKmcMnEd4/ztqIK
Nxb5c8yWQ5ogxUxT7y3rr8UwrXY95+HEzssGI6aRNnHOMP7RXb7HDNUkuFATTq4JEYWipp0xQaSm
v8uYUOZxAGVf/TTGbwyUB/YKCgARkqhestr83V3AIdEXXqGTdYRVx8/oD5Fi+fUouZgdsiR4g03Y
R037PKL+Zl1SDl1zbkSynDSQhxzIN5NhmfifXHmoFm3mGWh/cVPBT0C7YnfT0p85Ra6rOE23O+3u
mzd9/vQARmiwj+ft21hazSAibf6MlGgdFkEeMHw+dif4iPaWw+Z8+9K7s0lh03JKZfQAHGmtc6RX
N5eDCssAlDuxH08yhqoXMoGpOH3GbhbNxVbdii7uKXXcw5pQtHt3JsDaAHYiU3jk9frsxnhVTSLG
iAwT7ytvcGyC0J81CsCZsa9qo1Q1MrV29wXtM7W7MXBq8LFW/HCHl605JD/szsSbkD6JjMFDk1bh
t7WQUE+5AgMJl0yI1ijTQJ07o3R3IV3mbY6q0dMKlHVQ3+E+GKvTE20mfBim6QuWNaNcxdsSi3sP
hiu0zNxNMNTtky7j6XT7LH0GCaQrk6gAZjXMxxuock5FmVmzE3TNElYZVmwazJV3rjOVJ98euEEr
yVYixFMI1VmlSdAVUkdJ2JKGOAybuGswohkjLEwwN2yCucATh+THDjI9Z9r0ao5t5bJEFAyN2gsC
kY+eqYEZ+j7x7ocCJ9a/bdUIIJee9VJBEVuBNq1M0/sha8ckN46p1wxfenv+gnBtee/1dek1QZuM
d2zO0nEJTYQmY9+eZ21yKvlQElZ7SY2aJg/Ferunf+HW4J21y4xCpHMpDY63gofARtbm46JLXbFs
BmBzV0uQHjAbbhK1pYwpjs2LmYYO3UkGg7LBU00uGWtaq5i1W1ePCitmd4849GD3uB/gkmRb4pFv
3qa1uYbOSKgf5L5Db6DXT61GXqFd72aNLO9uv91i+nafPUvRrHqIWuAatx2I5yipF0JCAti3DiNO
a5zbzypkYfb39jTtO8rfGQ/DeeOhKwW+E2k9qRpupzJaeGShh+sXVloYraaHUwpzC7Nku0CwmFdU
/T69gxiSvYFhqPCXKi5ZA+djgyofn84+yU2wOEBWGzOAOQLB77LgIasZQnvLLluGRmn87vDvT2J3
KabeQEkdT5z8an2NRpCrMGIFfxx3MJzK4Z0yyLZgUlMKbpchQreBE0Y4XJjdIApvU64d9kC4R6fH
Dg1sngq7tKG3EZSrVivDqL8fPC67L54gWllqt2Oz0JR45T1RpDb1IZrljCy0ciaySQ4nU9uKMrLW
eFSJDGx7q8KESYZ4YjymbB7jCGsUjF0P1PIQ/6/QNgJtGHuZIdHDwhXH1WE1au1LliZRQmT30W/H
E30Ihz4Qv9+PQ/WBCDlDniNoUWJiP5Ein2BMvvu4bceST2OaSowar0iNT7xg7gJTef0w2ByFXYw5
noYgBmUbfQ7fpizPY/S6z1xnpYQKx6X14Fk0zipbhN4aZjuVdCQdgWKGmf97TwGsqcvnXNDEgjpN
ZFzrBkRvbP8Kqj0hIFfjSNFA8imV6XAQF08pRO9A1HDN2O6Y5U/5K1ILD5aXfQjOaMROZji4m80p
ktOOfhk1KDF2O5FDNf3rVRzHwU2JpCNsuAlYqL95nh21ETy0LyuC0oLjHseTU2bBdlivabnDqOtL
bNR7tMuQbZ79qJpRjfovCr52EKnL5CsSvxvOCm8YCZYaNZEZNguydWTXVwklY/kEqqZEnwIC/qZm
udU63q8+GH7f2G58ct0rZ98bNlCT3z1SWBUc6hrDfmq3UqPiROI73nB/+zwoVU+D85BO2/jUgMVN
+16/HLdrSmGQKKuhq4A/tt+b7WMyt+Vod4Ax/fAjF1pFSYVH2QPid3RDRgcxW2QBuyvbPn7D2NSL
fWF3Up70blSaHezTTpTnR7kUxbQe7oBaMOVwo3RyxdD4PYpahE0Py3k5X6fc0vee63qAyizWcRqc
PQ3ABlbbNZaKDeMrY7BB0pMB/wnaY9FuTTdkH54xICViF2nA/e124DunCD7a4pFeVnZjBCbEvu08
9E0JYTkJoQ5y1ESZ07+Z6tNZFwG1vO0TAOd4fTgzZwlAmzhO3J2wXdQOABaeCQ7pa16rpQ0ZaB5X
Q2cSowtVwWOILCqM3/zkquG6JivxvSfPEYT6gc6xi5vKF7XQ1Xu8jSgkSaEb9e31Aw9ACROi9zp/
ZI8w1MV1TWO7IZqA8QSVrUWSj95hRfNgYx8CEcsouhHXkIshCLToCE9Ldhqm/v4XKeIvBALBifba
WGvcgKDQGGxIfNKzdlNDlcrrQptHqjY/sAMmqGXMEnFI/TWE176xbtN28j1E+jBgll+qxW/Y0T77
3Y4V+9vO4MzysC0NMZvBCx9bGO5HHu1KbASaWh3ueL3A2kUu5HnXwgw5nLdYCvwyjCWLycDDAOWj
IesnamOTJ7lsXX8qSip6r904k06C54375klANuq5gT6ifbOJ/hEl1uG2EHUpMyo+GdcZuQjvDEMN
4AWRLbC+rnRVSEAm8l18w4DvgpFK38oQG9cCK9p4PNmS3UPzx8/d9bc7eS0RBWL4hqaluZM19rvW
2DtXIc6gAAoPGESgJ3JTHjXYCFsMMlRrSivN30UTYIWlboQGspUcCyhR96Fo1Q9IAUQnILKuN9YR
Zr1UQhiYo9R3w4aHMH75sUJWxZOLHsllZgyLsxFDuNOfuAZ9AphKAPuiA+aRrhkzrC/Tgl0dWxY5
e2hB12vOFPYYmmSKFFAls+WF5GpE4DhMO2odzXSEvyRGdzjR0l8hxVmH6TRk1+Gl6ckYKqHcEb1x
OpL/VvlnmSHclniuZYh7BFEXGI9LsNo6wpbqy1VXhlIWjV1RfSK7G8s5JPDAk+6aK8rZhhQvHI3t
lzcGyRGRpNwm1qzjTslqYGCP0URthlFpi4Mo6+p+/Gca8PuxXBX8ezVOSmhWtsBlg0l5vAWb1Hgx
8+OE6Os4DkEp+8KcPmv3OZfp7zRqWmcoXP8MMWrdWGJmapBcBsNLcsXUyQmrO+g/qcuriK9jm2Hn
x1KYNk7eVoLExprvqQPm7QmcsDAPROzOVQ55i9Tc7M/99cktITxrzckleJx0xflE5yMjpLZWM1gm
XAyyIr6RSO8BAWha5bP78un7Rn8PDF3sfjnvjFKQqp5DMUdr77genhTDbf/uiToGyYsWwVkbw5pj
C3wvHorTUZzN20wJPtoNGqzZG247UpQWAfoQDMhORrF77U7RZ/GYPdbvqQIItnrtVQiEOciJ6vMQ
vAg+azrPEBUJmuUHy7URfl1OM7+BUEsEWGTV7jarC5s22tePX8Fo27HXLLI4iwt2FU5XNGCySjCd
/CN7c0d4DDGHk0c4hYo1Ji5ttF5jQ4lXj8bneujhFfeB+ZJnZYwRIhw/aX4YJNTDgeaLGeLXin58
L2CPU1R57K/4EQNtIOFOGU89re4wp/nqUm1LnmLTf2I6TtCHTyItFNPxYzZFhoWDzEHwj3ai5Y5c
VPp5ePdk45y9G40XYSAMhNGClfZgvKHUQQZE5d2YCE+3efx6qDLBxxyMqIOM4Cwe3qZ92T1o0o9K
3PDBS+gfx18uHPgNZuE0ZSASZOo0hpWeE8DWQ9nXNDarzEv85u67u88GILZsH6p52tX7Ylchweky
is6P3/g7/nhPFE/ooqKCGSPGSFhd4uSxazG5AtEsVzUz7oBx2kL2w/Qxgek9GLbYTUCCZ/C7CVE1
2vHbO20Tl9/03EalPQ+8wQcG9DSC6KPwYdJx3ccHvNarv1dqtNpGDm9g38a0DSLqLju0VLOhuBgJ
mF8YeisuFZqiy90913ayxlr7jh4Yg5K/3lLl8UBBBaF0dV1CkvhuO3+YdKvxgDeBbJkNbMbIaTzw
XnwlCxIIqsdk+gzexzfTs2U6zyGnXkevYwIg6J2nTO3M3v5DLiwsi5I0Tx4RhmcfGvePGXRtk9Ff
rukPVwHU+GA5/zE7+JSTfCFKUXFFqtCV/gWM8NPdaBQ0cPwfDnsWVGu9pTEX+xANn67fh8ckM/oL
BopkletP4soocbc5UaPkCcJwx/mqYdHNQqGn44WFzpbCF6nFaebFS56BvTCBT2YeTqiZJS/uBNt4
9hzRbYnVFBQ2ppx9tqkaP9+KOCl2yyEDd9ziwG45fSCDsiCxxMWmTwjQ+PB09MKVWqoN7C07BTu+
5FXKeUxQGQw5s8OJHLHXv42+LUwHSMgv7PYqc21QZmYOBw61LGca8BX0as4vSoQmJ+vDZo5AFZHx
Jzt8hOV1d2LLcx5y6uD3/DCb0csSl1kxwZDM3Bden0ALqBHxQud0EVuEnGauoZ9GlIykR5Vz8fLb
8E4wUG0vc44f4BvcVuHB22IZjcLBUXxxOO1qtSe17BKEjtMSeJAqkny1K6i3OA7JZ+DwYboIC0Dg
kHlKfoG4bDwhPsgHlgaJVBlEoJF4uYPCIymUa/KvXGH/AI8vyP3lv/gOyBAw9P65IcvYmvfJN1VD
fDDlhKedp/KRI9Z0MbwOOfb+HXQAvXQX0H44bKJf4U9OKBCwfh1mQ3l58eiTwxbGIDaHEjAqpWMt
tyT+GOfhZSqpjMJWgOzG6St+afL3oTfrP6MZimssUvS5WIt8rWXo+ANj78u9DNk5lyGs8prGNDbw
zoGJI8nn4mNKPyL+NT7O1QIQAnE5+oSskFIjFj0xBiApMLZ/xHNARGC5I9ys+w6MDXeTJfeSOwiM
XeLgC9sQPgFUH5+ZGFNqvu7vnQnplFjTTfRjjL3dxJl4jAUJrqGqzW0GZbSsRgWcYzj6Vicm3Zkw
tdOPIEylhCZbJT/nn2uqX+r77+hk0zc/vX0PFoo4Dd/54y4f47yY88lKpmo+1A8xXmEYx3BNXIax
1Evt/X2R7SpNddsjfgfnScGdFUdcjMNtujPReB25RHINTqHkE1Q4ZxG1UnNS8PrirXAEveSCFFwG
ZIRaxymI1BjMwcfgGomPEKigI342e4xULti88pcVF/ctBktaJxb781IT6z8YzE7LhlX0sVoSwoVa
7GtQn67x2oHOdAn2x7itWc/xv0cV5D7gKz/PENWPqKLVpdTRLSoyMKu5sHZk4fwix8iXk0Xckew5
vIC5CVJYuBG9Az8PYqlkha7DC+B2CEGRGnqs2TZSF4Z3U3FcgRM5QmXO1ImhiTHAefLJ0haHDjYQ
Co1oaRj+fRfnOo5IUENxPgSwWvrOZDbEVJBB83FS6Ox7H3Pl6YxVtYm5CkYvLdBMPP9kM5DbRIEv
Nl64Go1p16n/wnC6C2mVeV8RNmDTp7aZ79hbqFGkm6EwxiKkOmC2wQxIKr3RCPvUgzTbXyYV4q/m
3TxARhdmVmk82CxX21UTYuIj+JgfE+4DlI1VH4zaDGyGOzJpotvJ7MPfAqxv4/AiUlw++Moh1WCM
JOzzwdgdBwHDZxfxhWcGI6SCuAV2fldoR6k//PnvJI6YrEfvX3Uctl1Ku5f1+aPBbnklDy576n4J
Vy1kLe0dEPxcn3i6s5+jLPrdvHqe/apj2Srey/tchmkKtyzayQ4r+wqqeg+4ind3lzETwnfx45gy
8PR3Ui5nTGXFREQCUSjCaA04nkn+nTDGq5DLv5npoEGX+piius2eTQPGtijTfZlj88j5gxUTAIvN
Ad/nk4YdZcy8HUoIRCIxV+a9/75W+hUIK4R1mRfc9BSpi4pd+gXyiXhxzedLxwHvkEgc6IEKbpPi
pi4JlfJEYJoPnbiNxBG2iVhR4kA+nVLLLKRBlxBoiOX04NRpYl2i6LddcoBUntm9FR/A37hAuhmz
KpEfN2VgLSGv0jmyWcsoM0JSxZ8pKKlzqWaYMTsfPr3QMmgFbdw+vY8mF0Zhh5yNmfJtKKAlMpGJ
jYdBIo61vAI9vSQnf51/s1UZip1p8uhJuLjylRNtG62yZIXJaUhnZX14exJDI6F14rYmtiTyX2Lc
1TdGDReS7kLG1Qj/V30jmfUx8MALkpspUzTx/ujRmrfMplEOX3ueAFfbmgzVNngBSLGINIyKTLxN
xe6CgnVNzJb80T9/h67ZDxCSMsoeT6Fbaprp2QG9HN87wC2yQy9VOGcc476Iz4m1aI34f2LyBmja
Ffkuy9pZlmbDijLtv9GBhf5GlTUwf1J47CcT3AzA8aiC/4+zu/779pViqljIDECqLzTgIHHyi7aC
OT4f8ucSQYAoHxWgcKCP1eE5bGe0LGCSWApgjcBfUsfnMJmdLOyXfWmvEwz+hGsHT51/4Aito45u
ESn7Z5IatBCAUiyWIUvZHakqiUzCdblYsDSGg/GArlkM7Mje2om70Fhsc87alKM548CUhB5rKtfI
tPlJZ1zVfwnqkhWUmGNpBL6OtE7SrF8m2YwVymoQR4uTePz44tDDighZUhXaIIkFZAttsnXTv9PA
8nzSx8ugm/sIkQIRmqTKdoOOmfHr65LYwCZIODLdqpRCICI7KpIlOPOFwqb7q8Y4z2UoIL+kqpFS
7MmriW2w7FdgOkwTzRycAEGR2cVMQ04AxBvUHB9LjFN/nB2s9AiuEGsv6iYaomU7asXvAYfLhuZp
KafnnIdXiguKpp+BrA8K86/MgL/F67QogD5WMizpR6RkCf29QXlFAuqSNcMhI6UHV9S1Rxwg5n1N
f4ln3Bi3+otBfIOERzdMbOSEUjAVJFu8H6TiEseykx5KnumHIIIe1Q0PM1wWiM/4wQkNspQ7Jngs
GBdXiYyyUl+uSUCbggd1DDuw7THUi/78NZIVAwvdoihcUjrGUhUtI4vTC8hMIAQsozCIYoswx1ML
3IJaVw4dYJYeaNCJpSJAlpwyBxwVxWdzMWIdya5wXZ8mV5ZRao1/XwckFI9KudNicvLbidfU4eyv
ABX60277YpstZpjScrLZ42XN082K4OU89ouV2Ejx3ewiktzJPkJ9zRI8iPWIbAqy2YjNEh0aWxA7
/FoMp+RIFkPwXYfdjmNb9vXpP3KE7GTixSSeX/9yMcQmTJYYoJ0UpUIwKYwa+3e53bgiswobMgun
yJA7MuVeURqLTwo/RHApLolg1Td534JhiZ8cCms+oxTe4gtNI87X6Ln4h+8UH1DmFYAC4DDlWIpq
YV4QgkAVxoZkNbkMgkIKGDggT2Et6QrptDSRtFVmwY8hdYL7xs0XF/mN3hvfTUrauxjCQ7GRPG9u
mEwo8JeUIrThAcmATAqqJa+63slCcKdjinHOhgFvcyfBvNOpa8IhCjQNngzhUKCDcnVkVfLc/up4
zl25I/imG3waHktBzkRkOhYbRG6S7pLfxJ36l7vdO+s126EGoIAkD6XAtpcZXebbjJcZHTSnyhI4
9zL6BPLEF6XW3YDK9ra3UW1+0dAEnbgXp9MuMLx7nbPuk2PbrW/Oa0UT9A1ebz5XukETh6vJZwcN
6G5D2ECHxcDEey+SQF1XRH3fD5c/RgFRNWzSkRPTZvQOL+ZgUJjfsDHNpKcXSMtvnE3EGc2VuYJL
64K5dxvmM1DVgFkkO3cfSGAFXAztJYPJAE/xbt0WJ8JEv8eG28eiFDwf1flFd5uM0cBm/ZKsLRx8
VG61qTqPwymyVDxmXmzreCCAWjWsM559uZXztz5GfdyEdWY/5gN/yk5LslNDmypmuiiYRuhjDo09
7LMoUwGm7iEMLqCQjrGSsWI9YtCu6B9ApibHfr5KnAsaX+agk2yNao0/UgwgqHNPfwnK0VRJq761
o3ehJ6S9hJc5g95mZgy8rlBSbuhp8TMGiX/b6PzRoWMS8TS01ksnRQ3KjTqDfK+dWzipBJevvqHl
ahlNczg4nCF3Yr39tZFMtCiXJimA8gFyJSzVAQ480dlg0n3x0Zg8gz91lt+wPwkebh5nFpTVHFbr
t6tXxFUoFStn+roSinL3Ufyur5PeosSIJN+qx5eqM4LVO8uXiX0VKWCjG0vTTUnclcTFZLQqXQZ2
eCVkbxtiI6ZRAxflP1QDPd1u8uljeW0G6PVHqwpWaJTDPGNo2THfqvEhYyCClfHS8RKBM6Ons9eh
C0uYMWDmZgObv9PFL0IZ5XNYnqjZL5BPXh5iJV4Yu4zv7aCSnTUYpnMskM+asjF7TJhyInGMplc+
wtdXDDmuFAGtY/Prtr6jHmR2xFnnExLv5upRs5C+EAi55027fxMvgkewyeM3tlHpZFMsywtEXwS4
w+7Nf1yCJk10W7+WdoVmganuJTiBEt0Af6I7p9kLq86+froPP4yftBRbktuqerLlNKd9iAPdrk+E
WpNePsXjg+9/FVrQiWqLZFy7aX8Ap5Yf70Veeml9vBSK6yDsRYPwZeIIgpGauH++TGov/h8iCbwS
sYUuoJb0on4kQY6M1whz/MKR8zKUwvmxG3fjzUSSd5t2UQNJyQ8641ymhE+DRqKyxPGM2afegvgb
teOPV2EMJq9IsB/rVQ2/HkCWWy3PbsEagJkXtskvO20DVU2NXnPeenoN+CbdYqcoiDywtlZUPa8R
+2f6gzkP1YqRZsfSOIOqRC3F+l4c6M1zmPO8x/PVSKrJZWNm7JDnIC12g+e2sVkX7LVwJ5ks3OGw
84uZLqHOnXp0acS3lvMdZmx3Tau1cSoha8LYrInaaurC1CNy8YGSj/RD6Up65HfjbTKEXNCGeirC
wMlti1XMEds08EX78XfvOYyg2xW0pZd1f9mXweL5WP7lMGGaAarBXvsvvY0S+G6fct9P5mm7Qajx
rdCyQZjicHGa5Wxibpv73DRwfOl+3c2E2/C6+c/lt5zx+psGxWjhu8lsY/VwrCITIAmwN6RaBWkn
leHpqJWxiXowNI9i7dCKVTRbl+39sygLdK12yoOgGlljpN73vc6YtfjJzNdg0mH3RM3VUN13YQ2Q
YYsdXX4f9gcaSsDHXy+PLyAH6XHxtT9dv3X5wF2QRII3KTd/bVvcZ9AzaAsI1OsPpPm4lZhqWJgo
Gq7yKOnD2RELfhoqemrT3ETPAKPw4qSfSX98GjyrpQ7tQ5zmRkIgQMcTADAgkLrOC2xiuUxARRd3
+ZbSaz0VqzIKrzMn/xeTBfz91q0oFUcvu/zjomII54h511lfPEFBMS94QOQZbsEyJV+axWhhQbHB
pIJHgqemB+tMmYk7Szss0T3ic2WqsyR4AEWgyIXijsTkrDdrF5UXe/nZoFbn8EWjkAQLWXtL+8Bq
43/VaAS7cfqNm7+A3wWpAbApwz848l1Yg72pa9MOiZ9dfgxGjYkE9LWH6a6/R+wokDR1uv88uF9g
ZxoIHi6ndbc+O4wm8Xh5dIw2dRuHAnR/A2sdcO7BUDwd+5yPDKDtFuXDKpn9nEZNVCuYgc5aQA+V
9sU6r0T5andyjQEyXhRYODIqX/B7cq9T/dX1Bw+fQG32U+4cUh3Fzh0ysutIxcjVhOnz5mMwDdOL
3d9IG2XBJuprKrz3rse/7Re0mTq69PVq2QSEXmdLcpCdyxw1EaHCqKX51dTpiySBJcNgbfHxxE0O
Rx1btiNxutwIk8LtT2BKByh0mEmwLQP99O0O/8Xd5iFQEaw9iUrsWE2zRStPmIMDyc8q9BcMPmbR
qvfENmIQn6c5Cs5tmy1OVJt3khRbE2XWMTqTziQ/KjNA9sdfHbU5dpGUDgfbhAEYBgIr6QNRvubw
FB5xZRfRRzHwvY3hhnuvSSM8+2efEErcn7atm2lR+l/hKjPUBwGqzHTgvrpmxbxtjaAqe8IfIH+M
1p4lC3lVNYRexTHF5Xjo0LDqvoMk4Ga8sVFPnvyLxbqh59KraWbdrRauXGVUxN8wWfb9m/ed5TG8
p0ML0lbc85+TYt09lJPm4RPO7pb8vZ7/stF1alsAI/tNQeZe0USVVic6BzgqNnGrJI992ZkkQcNV
tuLtObYXfQ5mDL2M80hcN67T2qqtrncnBLVvfey+Vbn30WuseOW0eEKOlN+2gm0dnPxWULot1DNY
vE9Pfs9Jzcx6QZNUCF20Ov77IyWGKdKVPuhZA+Pxl55+zOIbq6MW7s8+qZld8lvh9oNw52cHffeL
AcNqBbUw2CTolQE3RZSECnRw0VJS0SDydPE+i1Go09hJk3ikXsJVc4u8wUvXRXiJG4tihpsC+bB2
Gl+jbHJaN8SqQKIwihA5SVT7LT+DHnqdFIcz0j8AHQe+F4cy1mc66gXxUeFomHYPiHJaToIB1qLl
8MW45WPFhIBBRh2Z1WaCMuNTOduPOfScSosFlJo4sxkwYgziCn8bfUrqZCtVZLcfBjc8Z090kw1r
g/RUPqEA1riuANSNGmB1KloxRddwcxJ/zlwTgcsvpVlGQPJHW+q2eOACQhE+tq/iEljEUAlEJunD
6DCPY7vFKp2nWHRukPu4pijHgKh1PVjYICHAH8O3Mz4AwtQkyZ626ZwqoNYwsVu8KRc+2HjCP2Yq
RHR8U0dzko5hypnOFhMhI/f6VrYqp19TlGmsNomJ510yjxJ7mdWQoVFlAGnKxvvPe1z8UguzabMz
Jy4WQL9r0NHwnPzavAmbQRNGaD+Bal9bUIOwGdsvrEpW3vBKFETQnywCb6M/nZKLrG81czUCIpL4
qYEOGDJ88W5hZEGVpoThCOWHUQq9TPoZNga28qDP9GujEQO/wABFdHagvVt2EpiZkFGhBkKPtGZC
8hJ2LYfKn71aDWfcsH9WOILOcqf8GUcKH/JnR//xsOaB7AkyKjDtIjcXAQ/UChz3a7LL2khhHJTI
MpCoNdBY5ScMwyKHZZbrUAtlfZOeXgFLprYAiz1Sx8At7dwuwpN3m6UHZXS82P1hG3WGMyC+TXBJ
cu70/dMTsdpjkdro7YgORIhOhOBiM6yA9J/A+Xj6O9/RZyTJPYoFjILgR7j6l6AfdmK/q/VCXOBg
pM7j74hndAc8vlScZJsMW95jLsA2Xiz4vXc1jPA3wxIymMAasaDhheXf0G6p8t5dBggbnbAdEpMP
THG6Lq8Uo94GRI2xCQJnRwhjD/mH2+RxefoWq5JLMIlhGT6ZWyDu5sPwgC/+ZY7iDgENvFoMVsIT
RpZHzJpLGhAqXIcvJDzDZ4vZBrqnC/3QzXZIcNFKTtO+pYwKiCnsFfJs06zgQPSZvUPoujGtDk/P
nVWcQJJ9x1Bwc30v4xqiNPWnr9wwvNM2w9qvdhU/4RRnUQsLRsk+LfSb9x7WrgTz9RwcHaDVwNx9
2XciGQqdHPFtjogNqfWRe0Sm3oati/cS0qkRKIOy72b3GYVxbJ2RkJ9RC0b0cXgKYWBym7UWkjiO
J4Ipe0xu0+Q9TFHEFnbf/wyRbFr3CD07W1wC351RF54pNb3xKme1bOhCqavZ9S7mM8osOKuy+9Ln
MTYb9cdnWXFrFZMRXB+z6KnoXKMbkuYLVqmLbscQ3w8o0juFWdMgR4O+P80wtkGildpdqphR6WBO
Q5L27DrJGcauOpwNu/QAv/5k8tOu0TssYqj+JVA0cul9G358Gg4UO624eRS6uxSsSdEKfFITrkKF
kw8ICWxUnFSOFzzmuAvNUdflTsCWcc/CmVas90oSGJoV8yz8BbAtyLh6m6EkxiBOY7WL18zmq71W
hdVZ5zhQyTvugX7al46R7N4Vr9Uk+/1h+qeZuseJZtY3yV8MBzxIJ1ycZqh9Q0mDRKIPk8EFvQO1
YRkzHkwsWUUXvnyyYU7LQFjOISwG9nF/rOaaMm2PyK9EsurXYkyxMeGpj6AdIgT9jlrkKvbGnXG8
vWkmh4odC/3wYzD7nMvEAmXg86UdzxYXLLHyw2zrHXFmSaKEI2YGkxkDwAYMcdh2POCQAaRV507i
D8C1YNhuHrkfVj6rHX6HzZbfPNyNLrpD2aMCvMGGUomLj1bvL5kusqD1J9tb21akP2Srf+IduWLS
xYb90l/21fKIbJFI6r7WJTPdvDh9iweL8Q+syrk/l52LQAomJDy4v2x1/cFYAz0CM4TxRwMcVxgO
ADQCdFH02bJHk4XQHcIb6bkH/M2xiiLgfvwfS+e1pDi2RNEvIgJvXuUlJCGEsC8EUHjvzdfP2uqJ
vnOnp7uqAOnonMztcm++x5W4DvR/8xZDBlLBcaXLjSMEHV1sjsuDusuqyuiWOkmt75pJIXzkx5GU
zx5Al6ZUXo1f8IH7c5gUnAHoUeat7NufS5Yzn18F1THIIACfhawGB3beMcoCh3wnWOlJDaVBPagC
8vAFhd77i9Pubn9BYM/gXD8mCWtgbq0ToY0ilYMB4AQ+QIG3KFI1w+LnzztCMc+Bwpn3k5z66xLh
C5pF23JeTiGBmsnRXKSoxUFykecQY78kRBOghE6mEqniYXrNkuMqsU3PY36MZ5nEK2l/7Hatnsmy
gOziof+rjPHPo0H22hXD4zjYscFqL7VAl+82HCoRAu02zB+nLWIR4hXs8O0Q5UIMOseayB1dZSBa
h9lA3CmRa47DvOIut5XxWOYXQ7c25Dq6rhrkpu/j+v0YgFxQDl2E6ui2aukF2NeFFforkxMvPXYd
1f6pbSwq0dqfOk+HahNsgaHvygxAYNcxFsp5b/QfKHzY8rCb0P65kKlNtL7A8KkGE2lFaJZVGW8O
E8I24GJuFcaJGLyA5ACOk6LRm7F4Ob7DBi3kVEVHwGZ3MeOeZ7JMOSvG0NFdz6ZRhCqBCfcCgxaG
FpfqqOKTtoaOFU2GZGwkA3GzrwjjIcGh4cV6s9+PfoFOclJxiXGkSiZEwCcjzBgyPQtkbyH4xXA1
xwBi5uM0o41Pt8v8Guk0rEgA/tPWTFJ99jmLE8L34t1pAx9YeFB8C6MzQ7OCRxY2x/Xl0NyYhmMQ
a8DrsC9bY+oMsg6oRtIUFZwxhyT/WB3nDf2OltDFG2HaAYHyY0wOjMVjRJPTL7J3bCCuMfMTzrnq
kdsHM2vleoXeaQl2l7w50HIQUfXwiuKRE6t3tFYrTrkIJtMmOMfZcchHBYvDracTq+wxaz4MCesW
u3TorEHq4adg4u2iZedDuw4E/a4dDtDVgIv5111RPVOv5WqGloVuIdr1sbRTFnSQYcU1JLUcK+yl
645nBkR4U8WNZ2awd3o3Fq3LuAzjxcNF62IoeslIjIBMCYcOjVqMIA9Ww9uop//kFk0bieEPfaJw
gwN8Ni/sPUy9eWKAyjo/rb5tk75mDNlBIFLwC2LhxAIcpYsGcxvYmBYuclqTaHAYPpJPWoLQN0iH
+LIsvUKnSPeKR9XddY7BcQKHbabJw7TdTEQKbGu/6ddSw6babua5BN6qxyytjcNGqNUjWxm3ieym
bqF7mJ0GV6KicBXaQ9wKCRU1SmSX5pgt4WOyvLc8uoIzSiadcY30/Dr3fIa6qmTO1KIxAGq1tVYq
Hf+oNHkjmhSiHRJ1ty4brEOJX0WoDNglmK5lw8TYvuTDQwNV5roGGrZFs15lxtUDqORGnHqF5pyV
F74ISqD7clvYLGhW0tugERBGMZ7pNMO6BfXe3bmcZGxAe4e3Ilj5i6tkb9FtsOoNI7B7j49hrkfK
1kFM0OUJDEh61bs/c7bc3B7IrSZZqtdXEKb4mkyUyGSOkqO9MUklYWDi3sYm22thnYdASXNAhX0r
YuNwMjFdHDf8+vnalctmI2/Ks49VYfWjbWX3P2XTG+oTtFcvBhJt4x8Dh4mSQZklfrHqXu2Wd2L7
u5nPovntbkisiMChNL8IJexntCO0GS1Y02WwNdH/aFmIDVvXkINqTVyIyCFUDppQ41GyJ8Fg0al3
gXrdQ24dUbMsla9zcpjHkm2h0a7Rb47dFQdGkLo2cEZvszfM/tti8YN5uOM+ezHevS6NG7I6el/D
Zibuvst83kz8XBk93c9JE2SNhlhC8uGh+V4wlCIuGT4H9ehkpSGyALSdGJ+X7IX8HArNm9lbWyal
ODhd7o8powBEPvgMY55YTTcOAqqGhD2TyxrI846IhERmIyBsBDiZnZw9WA6yExs4oCHsJxcJ+ccJ
yhTqico0OvqJAcMKwQTdh94UzxR2J9zlk86F54gdEeWOPTyaPrCgZs7kyfKPtnb8BeC0HQ6XSz6x
Wef0VOL+2gbASsYUubbNpTYVnBo1UYt1HLH7DPhQUdBhJGL4Hb1Hl4HGZS1cjL1H62SrykL8obXK
8jVmiGuYSajtPG+tSSQyv9nbPzpBv+5cAlKH+ah2YqjRNWZEyzGBG3MdqIjpIUX6a3NqtQOTWKUL
D4tqJt2n8ZBoNXr7utN0+KbxxqjPb6bJGVJGTGlYXU7DljGPaFDKZHm5QzfTfm/zBS+bGdWOc52V
HDRwoil9yP5Q3/nvH1A7Xu4QH33ElfuE9rtkb7x41gt6AkUsTIw0/4nLaL+Cy3TQlqUdkMl+C5tB
jhoTd3X47wPL4OL2gv6OoLDYRce+MTsoBnxU6FKdT3y2dzHhP8s5Ik3sRAVNW7Y66TIMGYeqPp9+
WP8qO4Vu2eFjqGgMhd48yW29hrgQbT5P0/ha4W5GaAsjJ2vs78Xw/PeJdx5QOslbBMawhZxofXdR
l4DFYSNp/XFIpPd2Y6z5462krswrinjFocTM81RrxH4OrEyCBsfcioYO4EXRfgoP46Ti/5B0cf6x
J2IQn989/Y2iRGmLvXPb8nY6lkgfIUOyliDtkTUwL8FRBrH0OQZJJjpFqzzIZudydGL9YZ5ft82r
rfR8XNtd2uI2GjxON1UN5HMa1Q6rzfW3UV2CGoubB+nqU/Tyu5TDJd90UX6wSvd97R240iHSefzl
66BgXiRcMEl62QFIfGtlJXCKw3Dd39rz70CRBdgaMn4CGyVqlSYTT1LkBJJzI0D2EKCY/A0iIk31
KCJvoVx2/Y2Vog/v7Dpox4gjgI5HeItCSGcDe9EUax5DH9otSu560mIiVdNKJRFAYD+FTab+TpY7
HG4mEpbA7OkehMQQGjdKfRXgG+fY5+2jB2KuAoKSAysJxbgzJzQgngaa7IDIgcCg8IUk/+I/B8f0
FUrMWkHK6RMY6W+SI6OwJUlrQEg3V87WW1OcS0Ojs0vqVkSEd/RmkDf4P8ow019794e9yL/G+q4q
DHyns283nC3/zH8bzpBDD/Uv/5/xzWhafA47hmhwvExyPh423qXT8HnFjp+EgGwHrw50RaDM0xyv
TU5g4qTspABBwY1l97NPFGuaJI9YxxwOZeF9uA939WxTlGK5HQyF2AlqDOyXrYDwKU/pbVA3krvD
pW3mgqVkzyn+QXw+XACwM1Pnift0HCBBZJSBsUDrzr5adYibgcQ4uT3bHtatIbtMn/xkASR0k6ip
wNRSYnx16nFc4qSgBA/z5GSDTktqu51zwn7AHukyJdEstRmocSJsQlKIdRdJHlINUhTIMGNf1W1E
PGTMCQQDtM6YRp1PKcrHAJ0Gqgqwf3fpU/b5FVP7I63CP22GtMYDAuqARDQIc3TwiwHnb5yly0v7
4ZFKmVLV/128Yg/QDzjc06j4PSZ2VSsmf0BsP1s7mbTCP6UVcxHH3LyES88Z4S30b9XAabpMmd59
MsZDg/aP0gXHSMDDxQOgjnPNxUDHhBwOPt/gYIqwWfGOEPksF6d2gQqNWcrMDQfgSyllP6gybTeG
RbDNMSCmWmV+VSnhPLP7df9W/TKbDSU18QE3AHZl+qCrNONgzAikULHbntRYDDALuAtJAiM2DJOL
nRB82Qnd0BBQmXKSMqkqYJaIQ5fDm5YLi6oFCZ4cVG8E6/mjCyECg/UjQW/a0Tpgn9d0D3vsInZl
5epMh0/moP0nfAc8od9gf5600LVqxCdYxw58sE3huzoAjhBO16OID9A3c0J8LI4fVFTOF9D9jRgd
vi2WfEd+MbpCIkzYFxx2FXQ6CLMIdZ5MqtBsiQZ1woxCkmgIKwwK9+yfC1wSMwa6bKNWfMZOwjsp
dPC/INvNKIs5wCUH+hioPgwfPRlSRF6OXSulIUrTH264ZpfPMM8vgRolRryGAPCmDWOo4efjGMOh
bYdcMJL3WfzS0gXs0SZtHSuFDojGmSxnJ2mYn1SFNhwfz+rFcJmNtmSYbSVgVYX4c9molvTAB5SD
bI2seAoKCoScJiw64w8q2hnnsp0wOO/IfSLqB6HhUitrP0EWxqQ+Y4FpjbelqVRU02zcgh3yDs+O
Z1dnFo+FMo9DMwhMziGC1Jh/Y4AMfvFLBLIWj8PFgqP2xJxigAO343NjnfmViX4Sc3GdJhNxHFJX
M6jYmaAg+yLBQp7kAGRZOtI5UIGFjO7V27mok0d4bORBnfxY9Pkw9gnCNeoq9ocOo2M50wRSlq1+
D/MHpmjWQzRiug7nPSK1Gr/ewSh62qfwiyXshUaa46bjq6vJ7wjUrx2GSrwL9VxReI0iViSWtvyA
K0mcG10HYCieeadmwTXSl3+YfC+2GNWvHk35w6JCRpHNBFREfoju5bRAotttt6lV0ciBY6hf5ZTm
7kKKeYEk92wuWud1Eof06YB1EPFF1jUXKk/UK1ykJvSQWpvOnA0deIfTl2NBTQW9TpJWraWf+g7K
4TOgY4Qi++VRNCNH1DmJovuN6y7NL34HseUbuI8eUkNNeWKYiK1WsJAL6iAJjaXLQqF+opaOuSrs
XQTJqONivhbBEha7hJrT7sgipAg7HDdSODrNLip7NP/IjanBPe5B9LP48u7F9VRxI70B7QO3KTpm
7Hm8A3SPsoWMom7bW61WGCDA3D0cYp610g84jDRS+IZ770s24SXExcI+UEQSyRqyER1S6+BbQMqN
61EyugkDeqke0gJJNdHIAsc/8Ks9aH/NXcZS4K8RDJM8gLiY3+HY49wwVWeBvEg93f3T3ZBNssTc
XbSg4ZxyIX2wi69dlMuwtVBYRwZgYTvmhfxIcWztqX1mOezcM35sIsakxlQfhjOTN6InuxLTCSAI
lEathk0Yyp/OZbm4WgkTu/RzF2G4zegKOBtSPSw6OPICh5Rsb5l2OLomuXunjU7dI8dVVRpWxy5v
nctgDZ72Ov5ysURQtLjqfLSHNSBXsfv3V6B8xuEBX8C6JJQAPy2aRsaxIpJe92/sjlmnbDJXlSeG
rSpLeBZ0Vgi9yVRE0NxESyVepIZrj9UlkYlB+XEHFurKTN+1uJV890BqdGfVLTh/OTzS/YMo4aJG
neyDPHeuQWJsCAQjYXwY1SzuJ0YGDTzlMNTIvAXrLWXRammjRktAdTEOhDYiVlSsJTwSltVTX9cm
BJMjUBOH0RhF77Z4Hy4Jw4k9lt58Tsl/NY9Bh9pyjwfKIcVfMlBt9NqJkE1TDfJh06bFfrWOpfLX
ya+h6Bfn2pX6kr2vm0szoF14Ahlc5lWGhw6ac6pcBuKBNGr4mMwA+JYouzDhor4cle254rQyHlr8
xNvuz2OmCVpcDcJSZuPZb7mFLuE4Dl0qUy4cJX8yBYcphuOjX3R4AInItT60EX1A6Y99iCnifnYM
7iQOBok/cCF9FePLOd2lgUKKgEKPm5YX/FAoRs+EPp4a4SKZhrS44E43ozdo8WAR82Dj9WB0Qp38
a9BHqx0JKJBLRb6A/pTumZ86fgU8SNLvfhwrmmTsFK40VwtOBj+jM43zDQTNoFBX9knVTBXCYmvW
uT1Ah3x3GbXOTeVEMji6hDHKzUIT4WRoqsBhcrox5ki0AyPkYaA0JYElGdusXKxK8dmf0ZasVr0g
HvN08KAMSTGJbZ1NSWpkQN0Y0Tlw9bh03nYzoCPnoUVoSnfAAdHgaeRd8qf8oU4y9RRSXXy6oJGL
CnMVP90qin2xspoEyY3gHGYx8saHlDw/c5fCgYbV0U9h+G8LuQ+5LABJY0RTFFYv6scvcYtfiG+G
Nr4oKFsRTwmYLRfh5cCtaFuE7ovoHFPaIuAAF4h1N6ChHtsxamk+TSfiKMRvA/jJVSESjSXxdNwE
dT9Q3BLOm+QlSh/YHdIPG+Bip+gLdb+6QG9cup/+t2n8+qfJpXvtPKKxyxUC1LNqbfIwSgZQo7xD
ZKb3kL1iT+Sp1uNR8ZRwO1fvxK2Cmr7j0BnrlOeKkttq1Wywb6IKufqaNioPBaMUY9UXQmPQUiMd
Z16tcWgDaJsadvnicih0FuU51MkCzXa8Hcm/A/t9at+QM6lSBkxCpyHtEJJZqJIlbPcl3XmE2KLE
01dcBE76nKo66Vjde5MAxbDRZxIVb41CeZ8BD5kLIqwvfnHVYusuu3fN7t6EmjOO5e0AB92liQXJ
xo6CUwv1MHp1oGxt9IO11eBQzsFyEcJnsF2OlAgXHDYaedlqHHiT+Rd/lA6haNDgG7o6QC0ihS0B
a0qdGdw4r99m0S3CpekRQq8Au2WpGEFNxh80SZvhaMORY/0gBV540u82lnu++Ynt/kPRemOEIudF
1pQoavp35EBmXnR7D7aEox8D9ehlUQ8U2PQQmJCJMkL73HEmFkc6j65+aH1SnMjERIWjakIyeopf
Gqk767+MZbmJlr9EiTOJiF12CKRhJrgS+8gt4awt+aoKMEaJ/ynb+E2DOp5TyDkOLs0QVnkwpYBm
wbDXU11J/M25KkflA39gjfOfaM4Oo9NJVLf/OAnzyPQ907IAkHQjHs6dyBA58t8SkKOugtr50MZy
iLcf1ojDQTUPXKIjLx2fZTTihCCUlmHiiEjoda02nCtpJaPJiF2LILnsTOYBxzCJBbASMkKe4SVK
3hwrm9zlOSpF+z0sRmwgLfthQPsYdE//nKAa9mK2GIi4fIi8g8dhuBIDJI3hrD+z9awvkjobYhkU
LWYmvc4PHl/tF8MGKCIsQX8MwhjTMEEzUQ0zeLbiqlvSdKGyF9sFIs6GFzZrKv8wYbgy5hv2bPYS
Np5Pt/i3aDFIW3VFRm3HSNPeZ8gsSUNF7jniDYmFYv4SVTu7AUKXR7sJMryxMNLzkdHEU1TX2GZU
HLId34Yc7rQ+V5NLx0r52iPAB/dIhqWi/S42vfjavTtLSY2gE4Kn8eOu8TuzJVMkv2OE/HlwiGzP
tMDfBm08J0GRcpxKJ0CfU3SJi2g/AxLHPV3fyYBVUwTNuPmfqfGus+AEVkI3+JSrRAhsWD307psc
e9EeSOnaGWEUPQ8PJi61qI6EQ25ViKbowVAAQODrjQRPsvoe1LCk6QZQSt9eNSREuxyWQ3Il49Js
B+alHhauoE0lyOrNq+4DTI8KDxbpkS1uDrTE7p/VuaBXN2NRiZ2nWiIJH8SZNmDxdJL8WGNlq0Z+
miS38tMYb1s15Qv2h7UoYaPO5ho1iu2lwA9vcM1JBsCdq+soQ3DJqRM3rigfLcMadXqWMdEU5oIZ
2Njh8mf+5qjKVLVxSpwOAFTDdhW8rXI8207oKCn/lJr9ybtmCiKOMj3C7GGYj2XuJgC95nR80Od/
FU0rTbMaFc/OSvVCEDZ8gxYHP/bR0x7N8AzOaVpE9ZmUWcuMxTF1gZ3WR9AmwBbydlJ3IcoGbjof
5Y36s3d3rjDrmsQIj405G+tTQHrHHjXNi90sbyCggA+GUUKtfUGLXXIZPcGLTHvAQUxvPKzDuz2a
do+zckCePj70ilGM/5X2PN5kOMKDRFfhNthIh8Y1DJdL7KTy35GzmXc6Mg5yMtKeDt0lTwGfxE8S
JNJcJeaxln5GEUU2ItZgiJpbAjE1auJ4msaBGqsIxC2BVxmgWQKvTfsTHa3qHFT1bWyocKSxAtV6
+1J8lSnBZr1j70JlAhDC0WS/LYOaVA+/ykiQJ7ClVxvpLlCd0Jfo1sauQdXxwA5BooeQAHxNFJrK
+3q0G9o7gR1pPGQhUg2q+dsPrwmuSuSkhcWExpvpNyWj2NEUYrQnYGhNsOgiypxDrrPoMwGRkw/E
DmTgbSFLRcw9FLuoTEbOTo0MxkJ8J89z8U9xpz1D/RtxSuAfAFcc6N6hXe6hZv0iCC65zPLqPEdP
h7yGo3213sjtpSp+O/gM7jwOqE2lbSv0Nf0VYbFZ/mP0MRrXu9VgfApbpK4eky7dN2vl5zZyDYbs
vdfsGyKp9AijK9kvtD59iQLFujYBE62bWekTmcn8tphbhCMCYTNFjpSNgkAS5mWSjEGajmyUNVpQ
k9gK5tlwyx8Irxtui5yIa6aLg+oMQgkhpHvuQIeuQZiYCGEe+9CG5iK042JYRDP4BcMnA+KDO4DM
iRXR0+AXRN/Rm779p8+FnAJyycN5A/pvLqj5mvIfx4hZKduJGafeU7X+YKIaD0WF0h+Z/40HSS48
3HjdciCCbgqPJivVBflA8J7d/IqK0FsG9gsn9I7LgMPHrXmuG/fZ4e+StUZgUTr8moP53WwMr0yt
urJ/tPhZT8CAb1AUYVfvHnmuOHMbfDHbh1MbipaaUiXkJ8fGEhTbpFJXfaYeRp2U9lsUhUWzBpyu
5pXylzt2D9VaDZfsavLwcp0YORRJJAkPKyqpSIghdHV+6vQLdh3gXV7bTgWnmynwm8wFjGM8Dl2e
Xn69vCaWlQJbzN58PnipfMsT0fFC42Lc2Vl5Z0kNmzMqowTBG8q6QPN9q2uD/6l8ki1/Ez6cF37J
KuFogDUMEmEFt18MRm4GN3/HiOQSIRdkwXKtSIuCFQbi9w1ypKmCCKg4xqC9FYf5yUgLlkeGL5dC
Ie13G9wByV8+ra/cPrFcpKJTDiAABoEe5p33Qb3YLk/OntqYalzACvRLOPd4V286oc2LjR4GNfhy
W+ou+RWIaso3qon9oEphOah3Cz3tjRot9eIjPKjHbmEVR5x2/Ep4SW6J0qx0yX5kLIIY1blQIiWI
0Ecn8kI883a0g94dH9Tirs5Kr5QXXYqo0GnfpPBjIUSKqFCXw/GJz5SV537xv88vY4XeCWvTsVQN
CotdUoIY3yLxWXtN3v0xLaLnjuGTm6uKQ4r1e3aN194civVn3QgJotyEPqPwYg3ZWW34dN/uOyJO
p03q1eRuPlPiZjDFy9n4RtJ+oRurmy1nfp+INT4QjQVj3MH0yyj3H6mEhdmlDVrFyd/BHhTWcLji
ItbmxIppUd4P8fej1z4QaAj84NKE1Wz6MEH0t4FoRI0euwyGuK/ss09ku0U+pHPmv74W6S32rj1t
H+xr8iDw9g2Rh+afzXL2Auz/mM0eWpctW2qJH15yWxM6jaJTpqXTvoCOIlmbzxA7DiEwdx/IgQZn
Y778WngCeWdx8yY3Q6E5ZQQFNCQ/d+rJGaIB71UkOBL/V3jTL6QOr0BbJe0KzxraZw9E5Ehncgiv
xCFJnXMKq25lsZ29zR/tyJ1BZVe72R8w/M++0E6oaawZT6QJPnnMgBg8OvZz9aLxoHamGalTRRd6
Sg98o+tiJsg7B8+33kuhpHXzkqxZyrz9l/+ebb2SxSVnGSnaXDTT3ivypxUARwf85mYGKFYlBZTk
pGW9yeSoxs+8Ehq0SfpoeTcObZBU87MQ2PallcIagC2UJV+j5a+QoV/vK52D4Fsf8RYd1JPnueID
hB7cdUchIlR6TQSUY+L4y2sGr1gEHrTpZNvtOj+ALE5agte/DiTvAygScX0fafO10CfZFXVKc0wt
BNKE2ga1ZCKK9e09hwhcgUV8BLeoU5i/ikz4tVNtRhdNv8bIQdh0NYKKjCl0MCLb2kYoiVWIMUCA
9ku8tIi4Or2UpsKVylxHRHCigyAnzH/NyyVskRf2GQ/aetpkmKWXBiyWTuw75syNF0vyTAWJZJNX
eJ89oAQb1Iy3p1nosXtoSxdZqGK55DwAI0gKqeHEO4BUPYiAO8ecGkUIjBpF+c0psPWAigoMLUKK
AHbqdjco6EuEm4VvRocH+7iBSZe8MrrJ59dA/HFD/5WDouf4OTvGdYLei+Z9wF7BRkACEeUkWBXe
36wFs7glRJnPLnBVU4fUGcnoPnVztz/8JiII7x4M2MomWxL9O+yvHysPXrMVBiA5YlaCdaNU1WEN
JLC2P3hXdTzSh6Fh/bddcTHzLpYQ7nwRkS3IYMcbWDL1OWApcw/YLs7RPmoy6cCZT2jzMKiSGUb7
Sz7AhxCo8WLosrNvxmuPSE7rEz6ySwI/SjfKpEHr2q8MgRs/JeRcpTkzn+CUUfI1KG22ghBMCqNa
jDOvYau6KPBmAScxcMPnoFIaEiCN7gXZk3PtQyA5+y7knLR7VQtAgngMnayR0k8I/mpYuyr6jB32
LeYkNqdO9eCtI4bxoktat/HUXNNTck3P/Crk7UDDaTjyX5cACKkc8KJzfuowUHBFbk7X1aR6FyRD
7653ouYbFY5CGDnnhZYqF0FytVOvNjx3330cxkfS9zekiPaOXSL26nnTQjodcH2HzMnJHbNPVbbz
XXJMd0mNSMc9Pb52/+DGeM2s5Ozj2uiQHbKpy2G1urJwp25jtMZCNPgyaI803nSfHpKHL/7786Jy
4e84U1glDjv5OS3y8ylu3A2CZ03/JZmeuDNdqMm5i/mcSuUA9H7h3T1oqbbtW+/ZB3yaq1mh9Gny
x4AKfsMpDohNlaJYlvgGhQPF0CVpEkald1ImVPICpEUmTc6QP+PvrGwe7lZz9bUr0JnZe7ZLnkeB
Ld062+iX1VyiUWYGhO7exvIJ1DjTn7nrDEcnXBzGueaB2q5QY4lVYM+laoBthYo99hsxUb080U1/
+nca7oZumuzIvSZy2VikNfxWO4ltkqK/aCh97XUx62Hxr2rtQVOTS7sSTzOMz1iD7AeTL9jQmuMG
ABR6YqxrCgaUeoFIXao1Dy5706NR7kHYLHF+k4eCuZxXVgzcq0Tu3TGa0mbsKK6YxccMEpYBi+Rq
HwCE7uaDSvlJowjsWRP6Gb7I9NI1LEN+TSfgVR4nS4f4LXtbN9bpDRxdffO0y203K4haOe7B+FLO
HGXRoACxauxZP2saQGSRkn90a+l8DyOKeICOi9I+3NpFaKc96PCXumVD4fFdTeYLldlJgx72Fr6s
+ZkBvUCbVyi0YTKngnIZMIQyVKw2zROIX9qpjIhHLSAsfDrNsBQXzHmNLlUDXSG2EdYk1T/+HM/u
w346wjSkYSZylf0GAEdb8AlpgQl8nuyjvZskyd0i7/tSMxijzlsDWUyocnG2RjTBGB9tF4ETzVbd
B/Kl0WMSYxaT4N0RAwbCXu+8iPOO+xosCMt496lj6S3Io0OBXojGQh8YzcQ4RnQ2Oxf4p7emfEbn
QnWxALx9gARqMSXqL2nR+gHjdOhwQCYZDcYAALKQZAXHsAEJjwJSMqirD9z8NYaVo42aWErJN2UQ
ocrhl869CfUcXPtsr36ZEJtSyjpsgtTe+brFHn86uC1oEUu32Afybi8q5mJPyGqTFXUZojAvMM63
CCr5V/9r2Zs5luG6P1QFg0pjsWQLThUDc7UWN9zUV9TXVrmTnIBtsWkuCzHXOQEhflvJgj2KflBN
0jm7MpRl+AoYEoqSakYTRoaX3b2gLiOUq9rmcm7oo2iVNGOxPAL7LgUb8vnxdSNffi8ADdgSednv
lf61XGce07PgHnEKVPh4vEkk06ch7YvLnJh9n+cJncWWN8Mnvau74QndR9eoNvz2D86dhUvqLRvO
O9/FRdbvTaJYtyaPpbzeWA4yZvoNqs6HBDyntmJG/TaRp6DUwMZ7wO29v7PAKUuVOY8htDoq5eav
p/ULPkG19wruVqkL1keHSAuLhEiaNEZsUlOK2UBriikXlzXTcoHEw234dDC6b2KEZqQbNlBa/PKK
sebWqGWLTPdl4NmJZMJtcqcZJSVun9f4BCskb7veBSDimIw6E4gvUDkViVIDI/sGOztIMuvgA7Qw
hpW0SJ2SOyaguxSgDu91/3K2eXQI17PBE3x27ezRRgdBbcmUMA+sc1Z0DjH3Ju94Q8j8K2K3GrMM
Sf9j1ZtfB20A7EBsQ/UHV6doxSaq5f4Mtig2mauw/QOzyKbGps2UO7wa1OgxNo6yIcVRCFAa8wMK
/VfwpDOhnll8Ancc1gKgpZOBXjAcbvFpNo1ttk5k4sCH9sFaPO19wEXYYEkXt6vWJf+HuVVDmymu
dx5eN0H/v2CDCBnoXqN8DzY2E0/6/Wfy4c3ZyE5dg4PIefyBZdv+0mfRKhCpYL+8JUqeC3HpoiKU
C8kdZ3Hn3NRltkmlJMULR4Mwai4eAySA2Y2uGEbIQN0khfOZO7VLeRmpolrBZ4Y2EsyXWHA6ky+N
lUHOAajMNmP6KI5CHugt5r14VsGNyDbBsxOSun+aqSeHUlI/QswGbG3dMbs18sqr8DwMOLa7UyQS
bMtdCnSPpwnOug7mDIPN58UIjZsCIt47cgWdC7sAFrqChYNq2zv0Mdg5JETgzvHeJXPfRMtVuqLK
hey7c8fuNFfP8Ow/msCBSEyuvjTRP5PICW2XwxvV09R5J1x+rthi+LZCsPCdJSB8wcaJsItfiM4I
yh8BMLdMtJqgLhCeMTd3WImIiS87iZE6TskZiVSc5DF6jlBjERQtY0MSnmjYf655Sk2ykPgrCp7l
MmkhVykMXmQq3swtVbf2nZ9bZ+41yfmLu3Oxa0AXPF282mfFPcnnrvWn7Z3XWuKBBc6obvCMotDW
Happ+O+dvZQiw/7ZGuZRWH2tBz64CqGjdhwre5S7JZyEJcZITwUu0EZiPhHYhc+14QllbAFtg4D9
0M9e0tqy4jYgEsmAqi+pfChQgCBU7an6+xedBVzfMkjSPzFRTv/+KaR9R3dJAw8V4twsdYiiqKbd
ujtFn1okiwlhSlzD31O0T38/iyYlKB4tRi+g/0LXEEGdFDaU4s8Zzi/6ccJ+4aufZHBjhVlgBxCB
bvjLBf0prn7TdQyLulzdkJgoVBTsIE0ClGnBMMboR0IcQL6BBnBWw03yn3lLwdhVOoPRffWjv4DD
f5vt3wKVRpG+9Q6W3nmwIWlCJr2LVfnQ1gr0flgHv8CQLV4TMs7ybBNi4WlWJyRJRTn1fiNfH7HU
xIGcekJKUepCXRrKEKbhyxXRTgZz7HRGUUSxvwFg2HTuERsiBT4QAnK3BVQpiDR8mcUlQZyAR4Rg
LFIOiH7veWUjgIfy4Lt5xREYllxOyzQDYKHKAECbvonxAYpxXnMZHthXTvhqsCvZmGVZUCV5mNCJ
rDR5BjFVyAuu7dKcN0DauEO20Qtqa8K7E1gJxkvvIdw163ANc6QcaQ6fgACsNV2FqszTME3VL/G6
YInIBvtUp/6ZQVxr47lGQNJxmkvxfsc0WnvH+A52oZzoWdMt9J521OocNlaj8w3qXG+WtD2NSgyp
dBhe7rxXiqp/YOuajCDBp5NtrOVF0/0l21Bd6eRKQD2jiyioWZR8B4jQ7EdS150mkqgX/7KlW1X5
yAwHxlUsGrTO23g/a3S2cb3b6KzjS4jZADeZlm/V1QKudouB3sAlfK8KSKIGpHDCOdK+KYV8O5Mt
6WVtMsYelEaVivleNbu38IYnxhogXWFmCyfaryd5YzEQjvZxTtCtt1AKwY7IarL9fFdpcU/L9nXz
Kx6VknVh2MKkODgjpxUt+sSu5CDHYwVxzSd8QIY2jBHs/qwfw+gYXVIPaGj+RBt2SkRb0/6nakur
DKy6BqzEMrziAHZVdCqKMvLu8IxRz1GMwPRLJMj0l86t15i/NSDVof0sWhgApE1DLJFyWJqzHmWB
eaE0XCEzMqUB0HJm/Ip77l/dDCWF0BqsdsY1n03HnSrB12F0cKj6c8BVS/pobA/y+YHi8kZ8Y4FA
UKtjsvubAlhw2V2wvuDcNKtdpF0F76iwcuJd0K6+Sdz9laBI53BLHi4Z1Ns5ptSc/IgFcV8LFRIb
/x7cLKb5IOV6M4peZpcyRxG0QpFonRfRnShTZMkjehbURt9zY0DCeqYGYr9loGBrvqV1ebDR2Zch
9SWUGuGPQJzbSSEl7P7j/UrmZqF2dtsAM2A6g0DRBrfkkU2DZyyybZt+V1MAmrd9Sh50vTxewApw
rmiFMbezy5q3+JCC8P9MdMFfi5wMvCVhkkrgAf/J80v35kNtlZk0oImuYzdMzuZt2LTq4XFntf5v
o9TOCzao6ZkkKHJJDKB0q9BqCp58cblQHEctWaruhvTpUtIgvqzz+2WHKAwyiIeI0K0L6R7RhS6G
MrbRZ0hbKLxgoaJCx/qHwrZmL981VJytGWOPY/AihM3wQFkJ3me4TOFkxcqKWQHvBD50k+J47UqK
TiqKB/QAQLK2K1hrHHgc0WNs8V0wMQkp9LeFdNfjNyKT+VFM5iUBcktnClMticnSTbaUS0XoHbkX
dFEYS0Tdqdu7zjg6z2F5FD5WKl2/DvUuR+QYHnu6tsoLuheizYBAaFk5/5ERow80lN5qcKRQzE8J
4MZOgrvWTpi3QJg7aYMpWbA/KioFVKYffGdoSDh94B+AlDlN2SXRtujMRqlKHsLVsvtMxepSxWCI
0LwyM6BCuTJ0xW12FP0kyvyrAJsH38tkOniL6IiCWjcyp8ZRzRA0w8N35FPDlVGcYtIwb25fZznx
smh6IDeecKC8X3/t8p58uk8PjR4nDRSxB0igSL9K+0qjxQxZ+L1KTECbjn8GXKFRuniVdA0RKeya
rf3NcQdhriqGm1FM6NA+3B1uLuRJg5IBo5v99kGlY+zIB4z9a4dPsmA5WrysEgQzbWc48YO44Urp
0zOJF6JsZRtxuTitSHwaETHYQWzMoY1JAuvBFAz2tyS0e4Gshqi6lr5L5W8M9cYeQCSOfEOE6Lds
mrktefYN9P1fUO8TMHVMsH2HhA7In2VCKbjqTWMIUWjPQ3Bjw0IUSToQeQ0mN5ZaTsq0XUxB+1lh
zSpZhwEuDijExgmO7jmuAo9IbiJ1GEUOF7PFcnSr1G6/+EHHRL+MsbNPiorD4OaXvUmvCa4jA3j/
R1DwZvak0rrZtS5F5bCOQaJFmhjOe0dDhQrLn/tYk0mk2NOhMawb0JPlFl/fmNDiP9ndqVOu1mag
oA+GyL0C9JXnNW0xAAQjTXeoj8jCr5ImfHYQF1EKtas9yjnquQ0hG1ss3RNBP+Ld9aqfA8zDaedd
rRd6B6fY+QSlGgwCr1PuVSLqz7SSFv942J19OOWrAkJ5GEvQsJ+Et8QfznejMpFT+Et5ytU/j05f
6/xx6Kk9VgXZfhtjSmgKqPHvAnmwJhyom1wtKOBvidXGAv10X1/MtcU372ujFrxAJkLRAbSETiBk
5xSUcePujMabkCmrtesehlQVr8WFvBVWbJFuKDoU6Z+h427etGLVs2l4GlZ98M8mePWlDUbR9A0g
a4N16JMc9j4RPFj3t8vquJzo0TgSjVdhyQNzYWAenoa1tBWzDZAQu1zjj+MnJeuAoT+n3t0FiSTB
kXJ1jaQtMxxI+1KAxM1gJ6u+DVwZrYZWSKdBpuGvDcT7sag2HXYHJwOLhouMyIa1lSjsIorXrUP5
hSJ1vO1f8nXdIXhWAxtT9+ca7Mk3kIAIU2sDuEkWNZvSDP8l7hWWsAhMudMxJUww+/gahc7mjSqD
n8HulTLfvIMFbGSZq2/72PPwi48izmBw6w6iBFS7iFSiZgLZ76eAJ0fkQs2syrGQLLh/d6fee3J7
uXeVCZFSaNnaBY4XeSe/kagzXhpNwK1I/hiRyVyDag25QJWBglySdTTNyn+FGZR6m/tVaVmXi71B
UI9e1002U5OLftuZtXTdR15QM4t8u4YfcUv/iuPK+j+azmxLVSwJw0/kWgqoeMs8iIBj6o3LEXFA
xAH16esLT3dn1zlVOZgqm70j/vgHg9AI8TDu2W1iztjL+G8h4ml0Lar72DOVSnWCpW9OG+KTOA/z
DQoGlRfgocMIaRQQFR0iyyvD2UqGWS+0O7V1HTNS63+sziYf09vgrTZlLKebWDYyN97TxWogv3Bh
8LXze0HjZn7A585D1byJuPySVDrmOd2AJPuzeRjcK4t7tama/Esr0Db4CpG9cE6b+ILoTnvSxu8L
y5EmXk+vdAKAkZFV+KH45CkI5Kbaj+EFT3q86+kYYKOKRy8VHUDIFELrORVzmSPeF/hnhUhO6Z7F
pQivSP+7akU1ge4nsZnC1QQmHFEOdo8uzn4tHrAO2jeQOQzLM/w8aBBOAFZmB+JPSOaWYb4iJaSB
R5v3gBpIc2N+43CapvoAnTbz449EXoewG+Y9sE/vtbqTyZeZNwdtQAWmp/B2tOwPhEadSqX2b7n9
GDSXBv5Tgx5HcbfiHa2tuk+SRWHj+xXh5+JghwIpoQqCEy/svIM1YRWpvn5QkUCdgG7qHYND0NOs
+xeNoToHKVaNFncvtjWHBUfnwzx6lXFDo1D7JM4vNKytsLFEgLXCEWNXgcup9lJ8WTgF2NtJwfmE
TQBkUiyAJl+Z+VpkmxfWpYa6KxcjJSSVXECFS8w7KXyL8k38NWxTU/dO89ZK3fPAt1jgzxvWXy+u
2kAlvNAraYKMNpZSdN8yau38lQBtxwHlhfJ3edjHYXd/Sp6EwY45rTmyb76SG9XgfnE+/fbXbPZr
rja40moO6DLkdGEgYjQZbmBX/LX04DFmDsSPryCFb07Dd582IR/KZGLfdvTpeStEp/sUybRTJbn3
6DfiTkpPCqWSXgoQumF0QWmMUyiMCSp8dit7bvZAoSvkTvCVX6DXX76Dgf7fmfPPOTKGpYDF2gCD
6L81HESpI5mmEgYMrn2d6rAAvqQ9wSd3f+QISH9Sa9CIS6soszZoI6pDzyDVBvHbbB1sR4zonUVt
H5KbEYsmUo5/0CGARti5HJQZJolcRfBT2gQQt8cKfhDPaGrrfxpeg1iUc/+ZeAYBn2AuSmFMh2X1
UmT2uPiB94rcyTpu1ypZJZpZboVC4a8dZ8GmJ/0WPdTibuuoYMRA2qDTcIF/DbZsDYABuif0SwlH
LvpHhkYN4zP5sQzpuY+EI2LozY1Jt0LjVtFjVv71jsjqbZ2GPQf1IlXUSmilF1uDPkrgFq75tHRs
48idXmBvCJ6+7obJ/FwPK/cxuQl4A1iFJiUQOorvxjw+VIO2d0rvERkoXjnCh5d2nhnqXvpskfyu
oTT8a7llA94IR75YaVj8ZbLwJyWEKO5bzdEFACqBryEXWmevsL+LFrfehN9F0wMk6bqcm/i0peBi
YJ94hnn1SEBG7mpy+ZS+jhZyjszc/uLoF94c4jsb+2KoTgG/oDQrFhiU0eBgGi5ZZK74nh0qcNWy
sJr9dsfoiDEjV7ZGqY72GCZUw737+fbgwSoFEZzzm9i6GAscvIxaluF5bt3mnZB7U4V9FhULNihC
7CfndImJQIyBwWgC7sb8G2WfcNjOwTXOiYmHolpjh8j8bD35nqwy3Te9b3S2+bFmWEXNUKfD4oei
S/yZYTEXV0Ans2fHxSlOmRWIkUlpcI7BHfMo3Wka2Pe9oZ+Te3uNj/yOY9CaKF3K/V1RBM8t08/S
OGBGyCC6aVVJb4kbKoxK5QIBRtvpHfP6xhGSWR5E9dlRwUXTeNb2Z3Jd9Ga12wP84wMRhdxC0BPT
lqeGfI9oIdsebhWccvhdPSQcCzo78W3mLUIOGhQjIs4jYbrTZKdt6vmLPX5GFPRU2tgteNdAbLjp
odIb1CU1fAOZ0vLRlbc8ehfkG7hXPcxneof9fE0FXmjP7uYSTuWdlC02nf1j/GFHaTKy1ExeDaPP
5V7uqw4QyhA6174THHBYFkKBxl31F2JrM3X+EK/xHTcm1f+CFYkW8A9H2E2Pjo139XNYsx/BFOP+
l30JU1CSxMXJ/m6sIUIxQ7WjRcsidHt8atp5mIUX7/1gAk305cW+Bl8OFO8RQ795yhb5SvihWlrz
r1WOyyUPKMgagyP6jt3wAaK+S5i85WaTWx3Uj/BChDWNGVGGLrUYPgQCsqGalKEkdSdDJNQLCVB7
HxOXq8+CDCjovabBQQjB+dafFOkh4ATlOjmH6DJjKELfY7o2nYA6oDo16YE63BPgl7B3B7Co7dUH
3xSmaDpYN5M368YUQDcmPf9gTNof3J4wRYc5iFsBhJ4XGmR2vwkDDcEup9N3rNvA4BhGcSpdih+h
L1jZ0PPc/kYo33iigKPQBiEgEd9bTnspEPdPjr4RJm+dQVrPnmug3OEw6dq7NwpwNnzCO94eEwKe
Stu885Lg9WMDQgjEDh/fSCpCEDuXOtgtQgo/5mefh/um+NIzOhmmjzu6+s2s7w5QDGYjIHsZHGj4
BVmb5yZHbCLCODFLpNU6ahzd8B691U8S+htCyPBRZkF3Vhd7PBtIJV4M2qyYeMGEMSFDGBwjoA8L
o/piVktOEeknbpwX0DNJumeYymCV7R2hnsJq7ayEJwyvZngBOqBL9Dr9UhxmudzfGTcjmeKyEqCW
HBNlf2QNQ4WBfyOhUMTtMSQbavsXwpDhgYJvCX8ABafT2LQUps2nYYFEuq7EGimCKkKNTd7lwBfX
d3ZaWP2Fb12AjZ5IdNV4yUnzckp6CT6ihWIWW+4v7nvQ53rvoLSNrwRbFZjSAE8s8IePLuhxQa+i
V38Z6KuXD01g8W1gcnVrep0Ad83ekyNYMRsbPjVFfcr/JP8JyafB2N+G1ykzvfewGW8owFnMrZSr
JCRH2gLhJ8ChZhkwzQwmdNQ/dJGwO8HYG6Djwrz8LLqhRG9pc5i/5i6LmvMv9xKnO4onhEcv2fKk
V4j4Q/TnqveshxK6GDMMwCMfytcfwLfDVsZpFVPQItzD4Nvf7r2RFK5iQrFaBXiC4opXe2d3NGKJ
nGJWq/jShOQH+zlDPrSmkIAc4f0ICVBuXiHitwgOFeBZpNg/5ScgBcQhAHlyiX88eUxzFot6CGYd
IVKCa8TlwQaMauonGTjDJ/v7WlELoQ4Rd4Ar8ULw/mmbwsLiIJB5I4rPVFQj1vQfVTPCOvb3hmfB
1aRs4Q1FAoRobC4NiRJvBLWh8dzQeubAEsutUhuQK8ySV+Lnk670pDt1mLSGbDMEDwGS4lrjoHjs
ixyHDTTdpqOG9eU5YZpJaHXt6YMmP/aTYDah9FuKO0UecsRWb/bkvQl5bqIJaZrrBibx8OUEQs28
8wsE+Jw8V2IDNjQ4ghE/WRRbfg+ffsob/CQx3yXi9kj0gYgilKF39b5xPq0Bz+lhudlh4v1FbLBC
lNTYpXs/Fwa2TnYPkepzI5FxXs5yt66JjQ/FjClz1YG+paQE+/u5SiBH5721RDk78Uaw8ZqIkdyj
C2guRLu3pdhq6HCAtC3WCW26kH/AA+Cdn+OlgJKyb6NjgmnXTZa/ycsCNJnmmmVleecdY8Ptlslg
RitxsC+j00iW0c92NPSmoaR0LdHJSkAVtRuFFDmpwuEx1ofaUHYohfC28V17RpFG197ul05MpccL
h7+EEtlT+4RKEAgllJx1rKzqYRO/MTwpeVdQcky/TEVI8CJdCCkPJ/rdBdZlTV3dBrDlgD/4C0If
YxWEse/1dUcU4QisIIcANZLMgxbgbRWqwx7nFMmFLrAMpsSMCUr2PEZ/TSye75u8n/G2BC3MMSiA
nQ7Kgs190zgZ/B9DuoPxxa5XfqZVcgxVlKA+2+TD5SslHGT5SnFgjX47Vntx6p/3StxKRQcIU/6i
2U86WVjlk7eGGdjocO+f2+Ej4Ffy84+AAv3DSzDwYM+sZynzyeaY3jvvY3jO3xmgRtB6WXda8Y51
nx+xYINE/4JYr4+OU/UAPOk6a6Iyovc6Czq1MTzDGYK1IMlAy7Huw5JJIJetQRjMeyvE36STAAG8
AbXmra7hA7BDLsoCQiAm5AIa18zMA+HhyaRbwSQo6owf4EbUPa6SfMHs4dkNk12i8UxOnEt8foia
wSZ2F+VsBO+O+ceWsSCOQAqEU7l+4CYtA3mVWKuQmURzdCKLVlguFeQmAsFs1jZnH3p6h5UORonN
0uRw4ji9mlQSI6THc/lmbngAC3vY8W81oLV94iYRMAn0xOR2edYm7oqa30yubRC2C2tj/zIPX7nQ
GOHxKW1chIc1JYW77Fdek3ec9/U9xOqcU+8hdu7fttH6wLAgrwF6ddwK3oQTGML1QttXAvEBLaYn
BrtXrixKSNoV2HuQvXK3a/fgt0Plpe0jL908ztS70RnnfAlG15BcJUy/8SAd8PoijLy9MyxnNiJf
nEtYweYTgr7ZXUOCW3AJPNY45Hz4syHZqtF3Brsw7QGD0sRSwLJ1hOUc+ou8Q0DCbwMgTvReWFgK
1+YKaQoDfEQR6Vb0c6STmF0LWzo8Us1A60NYbu27wTIGxOzE0E2cvP8eHma73CUbhCO9gWZM+lqj
T0UhcBx3HGWgELflJv1aNMDHpPRfKIzejN4l8mw9lgqoYCuRADAdgpbOrJ1aknuodl77k48jsfy2
dwreyHT857+ZITFTjM+mt7jRz+x7i3KvwCTmosC5OJhvyGRMpAwVtdxk6fUmNzIQ3KViEoiAH2B7
ceE2MbhjNgB/GXriiF+WnOSTn61OOg7LiuJm+Ilvf0vvnVYl3BDiVd3vgL9dZXQGfPr7xG2mOqiR
QNXgWeBLn/VFyqpsgWHYLpTxJ/5tFa8Pt4ZAerlbhcc19IauQfLKd1B6L8aKgzumWjCEaWGvvHaA
VsH9uYdKZKxFuMvcDzQdccAZQ8J6giPYbZi7GNJbdCXOw9iRcGZzCGaTck0AbajM75B9hwoyhI8Y
2StzgNSTqw6VBPivY52XJg/w7hr6WAYcaBLlqCR4bbbcdqymCrRHTIz54jnZOI+qQzJgzsC5Heta
m4e1Nn4jMzCbo39y3LxPZQNB4oA5JaynpVN4l7/CS2DVFx5XUVBCLPzHsuBU78WNfWzxL7ReyEWc
Eklb1HOuPJ9xZ1WzVgba9O2XyXt8g7ExKLc9xSqScnuYN+ESl4nY8GENYCCWaa1AfaDKGE+/41yT
enwfY0HkP8ePgbrSnaP3HugH91a7ZfAeFMEjXXbcY6ASRv/C8H05Uye4SCB/v8ZNEdFOFONKv/lw
FeNBpxuV0nPgYHIDvmrhv75cF8ExfKAfbtPuAncZK+hYDYvOQ6A/TMJzXCNrYzTBWUJo4B+TSuZk
bHH2Q1Bvis/gXgEvFthQHNIeGGRXAATm/WF3WykF/o2R/izHnYzCHwKdx+groq9wE6aSkEdIBsEX
Dlk4De6fsEQKsFd4e9BBA+YP4KoKse5m5ndGKK4E4u+arZR5Ep2PV8Oue7CmOtBnLrjNgOeyw93g
+UFiZI4VCzV9zQjv/yBuSbuh+Drk5R6SkSfZIRClOEyYOICUW6JEkzNVYtCkMWBG9CXVsw691cUP
XqjhJmd7lOH0LqTF5YDmac823/OIJROPvMtMZMziKIc5XzBgfvHCUg4jAfY+31WbZkluEW6vFHSK
TzMjasXZbOePWzxP7C/WcHZkrgfIR5AwT0nHml/kbT8Nh0HH9zJm4vfwcRKh0sEt8norjdtahncA
sxRjzRij/58ADjLdsOKicolt70Pa54QukKHN7EaTJaNKHNaBjN0D/SdQjkjDYJS9xF0e3iYvAsZG
ycXH7neyr71GQu8n13mlOYxjLj9Tlza+9H0OQQ5/YaLC9Z2LlSZQFI46pGXQ1T0geMFhW0L+ZFrF
Bpkeh/d+Nb34Ym8FbgUQ55QDTOzwx2qbgouA0ubYsuBbLk+7oIe9iiUyhh0iphDlM1stzGokGS0o
1FJWCvtHpBOi8JdwRrGfpLkerRiQrng1gKjtqUwBFc/7zKBziWmbJ7UxTK0/Sl/V76GsEC22KBua
iGsp+/Bb1pB6zWxGjhy47aGczqceV4QQjsGD2Sd1BK5RTL3dL63NCdoSUAPCskPSoPUT7e4mgdDL
Zg8PcPkbxcp1w1RU8VkJsoXiOoSOLMLigTnogDWHUwAayROeJg8a6p3EXTytasorEYAc1NwT1z+d
y01LxlBX3vfTxN24MOtU8qIZ4w3g/C3UhSYjYli77mF4hykFR06G1K+KSR2GuQVkrdO46QjO/hgK
xPwWrwYegrlxQGIcvGwZxzMzBF0OMOkbnMZCT0XcOZdfr7r6SIlzvx1p1nVT2o1JhzXdHYq4E54H
y3zTgWl75q5jkm2/CIhj+qoWCOjfISXXO7xhttAwb5Mv1VsLqxNqZ3TR9KZylGrA1SqIlai+hNmD
ytLMIIEc0J7LHSPfJXBtjQ08YUgJW5P0w2sgH5WLwSGLjoexNNMkJrWYo0h/sbkCFbvk93zNmfAO
GWsmDEyypLPJkmNhK3TQMIAZ2QodWTbRD/bHKeo3pDAN9DGIfVyMkUv2XYpU2QZtGlDxnQVESJ4h
jhUCH7sij6zYDFsko0CFfgLN/ngDDrWwyNe5RbhDwJDQegiZG+c89MAnjuXDdHaeQpY1gfWBrK2G
i8M8wA/gpPhliM1FLzglYkMML5hFPjrgcV7Tzcmzu6IJ4u8hqxkbG0nunWLiRDM2Bfj5gyom+3nL
x/dIVG70z9hIy3ZW82KgejHWMSfIQS1v2yDjF79nhNXCeoG8ZuGJs03hiYoYVc4FNVG3dXgLb2tK
S36dTn8Xk5OKkSJEKFObMTfCpl4LFe9FLpf4SuyJ9nLhKmHQ3PDBTCdVhLhVDPMkHOO9uib8yRaw
nDUNdKmABjwQkUluG9YnNFHqMEoHZ843q6YhLt/HUXwH2mNR7EB9cZEl7jkV4nSBvHUEdhRg6Ahg
ZmKQRKJ5wE4ywjKvb0xgc1rsTphyWToMNRWY3F6NyklArgPQLm/IPu2NMUwz+9xk8AzYAT/e6OFy
RF6Y8VemNy1gKlWudU6ryWi/RZnJViu75AfE6wLuKytkfw5GDZ/lsgyZb00kOuQ0gl0KEoC5JfuQ
6t89/kyUYds/uh24Sn5rTn/eRpnVm2ONTL/vd0vybXX6EHRiGdscbI4ZowImMij7A7r195+6OU17
I3G37eAiQWBObVfjw1yQ0a8vylfmNoa6ERuNklL47m1VgBYXY+/0AZeptJ4iOuUoY+uVGAHJiH4w
i2NRrEiJbsHt1JwBE8xsi7+AV6CROCeK6ZznUI62DCr8B2WvQMLkEXEqsAc0/dufVFUUe1rSpPLn
6O2gP8eyVEQDkp8AZfqO5Y4awOXGuejBIPWwEuW8RvfZFmBwIxXCHVR/QwsbasaumHX8E9oJoRtl
dPSPWT6hYs921UyI7dUaRcNa8yt8GaGuU6qxA9ntoe4X+NDadP+z4+i+q0gDoYnAAWZ2vXHiixOi
DKxkm/nZ5sqrOTut9W0ilMQnMal5wE7v3Xa4h1IkPF0Fcw6xivFukSgw5NnIY9DPIyDkNEBiAp2V
HekXwzgGgYbjWsZqyC7EQxBM71A5c6ZForH5mZeItZjUIOILDJ0BJEMshDZoC3x/jfWUUUcACzQ9
bImAYRhQkche+Hwh2fRnm10VjtHiCdBw/22XS9guZIxSzuBwINjWbs46f0BJv/n9hIH+GCKUEIlz
MUx8odrHtpWewme+3zIiUEq2T3fMl0XOuaO1MvnppeND4ssJITNpsipDTCkZ/0xWECnOBtZJO3AC
Tg3Kpf3BGMwrGxfTvr3Z8AQapjg3wmrC146Sx5hTsgMijn1YVYz8KZIOMQihTeJil/OYCyc2DDPB
0m+Mmymv1f6taX4WxCteVNgGN5cWGhDkhi/MuQ8iN/z6Z3bLhIaAtu924PMKbjBHX3PbG1zjUBqX
inFAs8dMEQJAFl1MMEeE3lv8Ab+cq5KgJ6kIYOGzBIIbHSZXI/fGGCsAqq5p3tFiVSj8tPSBMU0d
aO4TRmbU+iv7z72yB0gF3oHVCHcIupY4+aGMFUZyhVYgff914Ht+sVQY36cPnktSABSD5sJF5GRD
dfW7xDD/eONLJ0tzYdMJS+Yz71E1cM2uEygVUBjoazhRMk7qH18MPh5zibatLgDR0Z1A9TKTzSbz
i/2X0kNsBl58UU05CaGFBb1UY7KM/o453dJ7FiYde+YTnSMRaD/ZDIYCYlVPakAE+kLgGWncODYt
RzXQJ8oU8OkF4PD+nUpZeaEgpCZIJVXwPJ3h96T8SXfrzwdPfwb7MzjEPc46ho34CefQz4i5Yrjy
xa1lJtaiM9Dgq7teAJhzM2YBXD7ase0nYcQ+fQLHAVc++i+/YjjTcl590cqxF1zBSXjfBP6DN3s3
/mqTSSzLPRmKFlBSrRk3UGANARgcfiI9Y0bxdAFNQXsdNeQi4+3uSYJ3ni6h7JRiaanPBQba/UK4
12+jnInq8RQArYM4sLMAC90L4RVdN9qoQ7TW3WlMad3R4oyUEW+E23Vf09eqYAaab58YZYC4UBGU
q2zb2tfAZR0j37YDDQ8iLCN0gjnycWuvU6gRfkbd2Aq66ZeC7+njB6HIcJKEr8G9H4xq7CM1ot2f
fmZqDFDlaBTAQ//tz9WqQXVDAZyPB20aDS4f/y3xU0sOUKwqLMU5htx4cmMDVLdQr5eILi9N7jKn
HOOsUC2NuBmtFbu7ZusIcDKySRu/RMc41nfFfJ1Dw2SvksoFXZGo/iDtANC+PfzFcfNk7pUcUJkJ
21Cq5Q7cGRqFnsk32Kj2BFWADbyhwswSMbKgsfCPA31z4zxYfRdzhivCU79RNrIHuVqsjWbz1dmm
KIgmVEery7i2Gmk7UM1nrPSlXANScxj7/sKdeObIdNmRUY44TCHXCCgYuoixAMxr3IeZ6rMXX81u
CCBbos3lNmYin+NDAE2bZbl+QZZoMBpYFE5cYU7cZFN/ThwIrAwwMauA5CxGm3eMUtlmeX27rg0P
fYFq+uYxNED0HDG8N/HH5MxmFHAwxQyyYU0mZjeYNHxYg+YWqZb7h1mF2yBaXudwLsjig0d+GVDN
ikBYCuXRlVzAkpIihV6JvhJPxgcn4Gu9I9nGXs6HHInSIp7SA+fvweF1Al47Mve4zLwiov6jDuDW
Im6F6vvKHEvMVq7w9Q+DWZL4cSRxFWR3G2u6dPSTLHbMVmh8Bj1baTk7ClSCUqu45ZdMBQYvOgqv
3BFhZC2HS2IIKQFJ37Gf4b5BXREoYT2jasEvjKArfZh2sbAgm0BNGg4N2ja92tfKiMa9wQlCg7PY
niibeiTkKIPrrDpSiYiX6cHN19ua7AnrQCF381ojxI/wKRCz8R3U5fa0GfQktldxJdhbGrjQm8AL
WnleaXlsbTI+fPap8KbFBr2usW8kQnTH8fHgNtCIA/XRPhLklr7+xPwIJ464Tb4ASBYbjOVN9uT0
GSAkWLJQ1n28aUU7UNOQqr/vLpNF6L1SDxGQs2WuSgeoTLD6MKwzgQPYPT4prUwADJL1+kFqDwjG
pfFOdcpuMTWwrAnq0hNgOc+98t/+mL0Lx6ie9WQVLHIStBtQXGAG50YU4jkQFmN5+BCOl4IwMChQ
7vd8cOaoIckj/cU1+LG4w7Tj0QI8HJYgMTC1GTImZoYhyo58cKYcafIutikoJZNPSXEqsC8DlCRI
tINj3O0aO1yMuKlhoVuERYbV1WrOxdOBM60PIHlFiGu6jFsRdAkNrgMa3nXJEsW7UJyVd/TOK75F
NxKRakQHx+hvpOGhBLI604ePFLr39/ZbY7xbTAjw4wINuIrZG5hqn+0HEe6qE9w4BoD9HTE5k90d
NUmKlusmZarlrW5jk8YnDBdfiNROtV3fFuiBa3bKUcfE1gERzgvSOaYd/Ow0DXpsvzcI1rpXpYr3
iE6jvTX9E0kvD30275gZntDvHYAmoV7Q/5kP82K9dpWrQZKT8LaC8MG21cJI4rZXgsJveK0PUP91
uozq/bvfCf6NtRR7Ad2fkVFvLtLBI0++g75DyA28FByphJ8AKzN6YVcgb37mQb/SIcVDvW4EQJ2Q
W26JxNJlDpETscTRMJbpT5g78C6rab/4xs/cmHEWO4MbZj0vG6JxL4JAIjN6r0YFzvukXEissfhT
Y1Cg0qsiwI/etZHd3N72yZomm/Xk1JhJaIMP+jfPUmPuC19mmapxC/dtn8xnhu2B9B0donFYqXf7
MGa90IHraFwMCExMPqwMgxvKzbeF1AoLDgxomVgb17DlT2sjPPTDNJCY6gdlC4W5VYX2YQBlr3An
H6vJ/QzAAckuER3ms9/XNm23sxGrz3LA66RPiMGn9oLN4H8zxHyeLSFUxZdOTdroSyAb1MZ93fW3
6FiQvbE3H5PpHpiLFSO9pzheaEN1y8ak+q1E9dkB0pIIvZfVHjFo+Cs2B//gtzaNGD6csNuox+jN
uNx+z2um4Rc1wdOoOWkWFSy2wxg2J0HV4z+wiLU44vQIX2TQTCzZm8vO3PODrkdnRsbxcRl+bA09
/l+I+gLGxb/EA+mleyyod3yzm+7LAWOV0FuqSnCoMwhETtNK741Px6AOyXnzNMLoaMNPMSAv5bWw
o8TNRVALIGCa6yy+r4sJ+5Fu8wyaAbvF1UbBNU11rg+RYVtYSUHBHDxiqOfCFXOamAoRNccvInGM
7O+c60GWKJAA2APbHqsjfQLHlW6IAwlH1vAO8rlcfdwSOYs4SBKMzTZCxa2eMe3oxcig5CB9Wb0Y
7iAvWuVXZ1aPFGToGIV7p0mPamBQzUgb89rrzjlF7tCRPn1JdrS24Hyw01AWLdvidb4e0/kIZpZI
TcF/44tLtWL4FuYQh3kLBuPHVvYKGazMpPoVRmzMaPQgHzYg0zW5SB/8S3rymPghaMHZP/ovJFji
nnLdM1QSJeXnw40ofo+0XghbQPfX1cFQw8uCmB+LIpFWKjcWQE0YBVR9GvLR2/mYdybeHSwdNCxD
xBYlpmkjw5NvjfgNPC2qBaEkUex6N7dNEQnqR/XVtptzyQ+gIKYJwVJiRpi88aDBrUKxNmKWQckq
c0mpOWgSb0CNGPOrYDJicSVCoLF/jcY8ozcyMukdHn58oAdlnhtDzBI/a2gBC8y8339k3MhP4XTC
M+dCYTMyCrX0DY6K05OsOVG6McfHsYztUAxuW0yt8Yc6jP9w7KyM/INxzT14ZuwDWw6ObPbddiZ3
LlxmXASBqgrzNe95J4YIZtogvKwD9dLK9wdmZf5ywT0j4AQkk+mH4w33FQxaFJedGdKs+WLRU1ow
yCTscTk4nMgrxDI9bq4JavWywtizLgsEuuIMm49OB9noSLsDVIGMC/RjNqmKm8BmZ6QjwpaC9+tw
n0iYHbjNKCCBhZM/s7Ziy3LsY+MYZPuL5hR/77iD6ZUvLjhiasUz746FtlyCjVC5yRhX6gY94u7k
nfth/vttgx0ZBMY99wmrvtxYrBX2NZmXe3oZAko475E+PRwNi45l3HaeMIHCmxB9pl+f3d8Xv4/n
1cRvBDjguHkxdfLeoyPDiJMF81PZfaLj5vCHEYigCaMjQFcP7NSjQvNfXsVhARNV3KnriAaTxfnP
olkc+6np2y9j0QlkECJjUtYkM3EcJ5BbSckLvgGIYlFkvvv1qofJVZf2+MzNjDPoVP/lcHLHOl74
8179mFH4GYNoMgPgdKyCLj6fJGnd4kPAqdmE8H3mnNhHiHuhJgqv4evVkzyoYNaRmAz4BHeWM/lq
n/A4Y1aOS03XuE2L3DitTpwqNWuz8iu8UsqxiAavYzJyYJOeQ3AfX9/mNHoXV/cvbrnW/RvvcsT8
HKkZpe/wBLeM22jC29OZI+OSb+0OX3RtvzaWrOzTBK+15NEyrxQngDU2KSgMqcnrE2xDDEJuvFHx
Of7Jf9AdqOFhRKLggsfCd5CqmJEnkXfPCA4uRT9vnLQHsuFg/MIYGPIs1X++eNKrQgJE3AhricKA
G67HYXSgDxDoSHpyyBK/qGtx6uuT5BVLnlcjyn30Mq42khZ+Jv8yY8rVjZKlp0YF7I3CyyGrKX5r
WHqFp0FBojgSiQ+P5my6dlLZGyLKYXrzLV0ZdHm7xioTajqtV9PX/OO6nh8Bq/kKQygZmAGatQYP
VnafucZQHXzxHH46rVRmTWL6xVCpz2OgdhCvkM1yfIW/3Da1beYmrbTYy9C2ibtX5pJgwhFMIASm
xd6uY2URVAQoGQIY9cxEaNxkMdJINMyuzHe5ah1GKS7onuvK6LbpF+FSHmzwziA5JZvmqAgL77BG
BKhmhlYadY3HceWVXu6KgwdZhMJ3eHgnF8yICYOsAmkXxfvy5Or4d8I2cHSaIz2BdyEsDZulwITC
AydMGBty2X8dFetB+qY8QOPhvKm6xeS3gJxE1wS/hqEFACDFK/2RAPZC/ZPeGbYAAh8MFoXmidsH
kRR4IzCBZlsnSqcBN4ReC0Pz+0+e3GCtDUlj2hMXjD5MBjRCs9YAXXLTBZhOyMxw3D6d7GgvjGTx
YXtATRQ8hg96PGFWQPmBQoc1hvxzAzeT+SUXp22fwzbfLUCr4Dc9/HI28ESqUMEJuItjr5j+nTAN
ZdcA36C3kLUtHycscuQIElKfNN3AMGBjEDT4RbwBUvdLIDUjV6hEzIasTTOWiY8sVZYiTgclZH3i
u7kOaPlZrB8yXgR6pX1sm2AFYAG7RNYJQikwOy4ak1raDMSI3BegmvBegFpDQWLFvgkkFjSVwDQG
bIL1/p4uL6z6pchkP1BBQIedrMuS4Hp5+pjL8zAQL2bSacgYdydM+X82ukJboE3nZ7gHfwcwti0D
doylT4ghL1qC+4TvDO+ZyZPYTIFrj8VFQIfEpPVpMMafLz6Uz9UyuGfOC6DuyZ3/dvIZMjd2RZic
CjzDq1dDrVed0vHPYWZXxKPW9iloAzzc8CtDDmIsd1ra+gMULs3bG6Z3DQp94pXkfSGWQsjGUrBl
leJQJiGvAJR+nQIT0Edk3mP7xjx01qCbjMUzD3LGvIW8f9apzdvu5L3QicBavkMWQueHcBWTJm0k
710mCSXxe4QQ4G33Kvexhj2i0WNyCmGFZR8x3eG2/xgdxZjD46KBq+TE+VKJzBnRsgJ06zqhmklQ
kvBGIt+L9LiCpbyhpPGGx41MALpDna0RygYjDlgWo+76ve2YvMD2DFL7k96Oqg1G1JqbGfsX7HAY
d98tW0e/+BHyCDtDF/zvCivrVcGRas9OPUt7W8e7leUm9lqD3oNjDe4muytIBqu/yemozJVxxo0/
hBTQgP72Mhk6PzpGhWuMjfLPOiWoSJPNF3Wjx7zbLIcaTTRamXYKdOk2hr2DA9yOvw93JWgd3s+m
kjFPYkj9Mr5fMTP9u1vGqX9nK//jxX0HmCS2FudlyB71wlssL+EKY5Bt4+o7ruzMrWZ52hgoP+AN
1NQm8+w1KNiD+Xc9vvQM+HRf+CCFQ0+NMvR7tbko9bxk3kvsDhJ3Hdy8tFswTlEa9oxzEaJxzHQX
ZWSuJfrSa3OTmu+WXdL0NODkjvBB51OYjy5VqOrUDw1SdgcKIO0CaR7KdeYCMA5vk2Fml/MFUDXL
ZApWwpgYGyOeSI+zBUtdYgJeRoaK1cP4K2UAzuvQtwXv+LZrfigymLWOwAC88/oFeDmUtk52CoUz
QeweObcikGd2Dc36DnlXIWyc2F6gV3n8ceKWFT9yFD7ChCVnzoBKjA3VTx8trF5JPp31T8LL4Zns
GB00WMfNgj/aA+pkmCRmwibANtCXMAxl3gG0lhEQxTTjdHYWtnHRM6CgZ5zJ/svUQrww5cDlKToK
O/gOnB6odwfLJ2eH4rxjY4ekJAbFTmMgh0mXtY6bDqcojvxhQa3ekEaW0/IVnPrZ76GIHUT8Iluh
wPV8HU6soEnsPDLq57eIxfAZKhp/cXQDscnBM4T+l/Mqeqab2H1mv03gHQDONl6d4klUcr7L1qmx
dVb4H8vWSTXzO/nkCUJphZK7UTB45i16wEdU5rwAqgzZsnlzdsKxk5m+lfu53wrQJAMnU268CeCV
HCouFwXpWPExamgPivDMB6KizOejD3EQDcOry9mWRRWBXXLdmP4km4SnRFHllU34C5yxCS8Yt7V5
RmF7p+OBIUjHo4YdfNIqINczs7SrCf5ItovMvORcAWk3hX/yRHzwdbkd6uQ9bA1eUI7m7cFOzm1C
k32qXahdfmPAFe8Nfiki7Os8BPx2XLZwkxYwvzF4hXJ4C6sSQ24O8rfH+cHJwmhSPs9sSf5BYGcx
WFkgnF0wlYBrCuMQcj+mXxKGBucAvSfHBpdHHkb+hFwrZ5AcnvJppnppi26Mroxaj+QB76emweKQ
LUCWtBR7O6k/2Te8BuWC1A9SNMhqlMJRYb4nwcDQrRndX+1s/wxuAMCSkXCnGCZ7YfHtN4yLJ3o3
fhMW2bRzrBc56oRduLnhpyQlgAxMxXBI44OaiTujzZrNJlJoVTPOExJ0MSOmzKU8Eh757/yXY1eG
nv+8z5cB8jLU/OKzKGEGKgNLOREPfBf1Ro+CQs5otgXIl2u6UXk9vEx2Ejlh5eBlKPLvH+S3OocK
1nf8aMP8KYG5+yAwi65YvPbBk6VeEIXtL5oCbesKUpC74RcJgU+mW0oiXbL8ft7sH8bOIA2vChmz
QrOnAhdUEKELHfa/t1M+8z+HSNrmkIIT4IiLQ9km7/rBXEukhQQOSjyFyAtoQfiAJcmj/Dhj9EVY
S2TCbOHwI1VOaJpSK5fAnFjoca/EdBOmu5MvzMTqqIJHho6ZGPNrzevpcady1qIQkfpes87hB8N1
2VA2wpQquIk6lj6mSrMzTDuVhJvUa8MpInAYTmV3AAdnuNwi3abIEZN0mDRM0HFEH9Db8Jly3fG1
OQ/vdxI2aE4Aim14kXPY3jY3cFfYJey+h6kaXf++1PQ5n+maG54FXxASCkqX6Pknewti7L9XcN7L
54SF12GORLJSB1asmAx03Qv65toioxC2NxZVisNkCSoDZmcwymThCYnut61RvS+hajfjT/xlz4IZ
9Ne2vynzyOjuoHUeDsEx+JDinH1jvNuRRvsvDp6XIXUPB8R5Ju8Zq+BfSOLve3mB6CE4RRKoBZP2
xcgn4pBczpoNg61HSNkPqiHCJ2dMRtkQKLtZ1wLa/ArEoVCJc/sSPCni/6PpvJpT15Yg/ItUhQgS
vCpLiCTAGF4oC2OiSCL/+vs1+57yOTt420ZIa82a6enuMeCPAfciGsvFrb+FICqSy0Gx37DXzvS6
SDomVAp8nCjNT8PTEB0du1BJJT+4jY1o8AhVAIJrENKowPBxRrjKztAbpB5hEWtqxYZkG8CLP1sI
icnyRc/GQ6PTPFCltDguW/4BtcOOzBbDSniMta6yeSItIhAl8fuJ2SVscwJCzx9+sF/I87Xw8U3/
9QmbmIwNSBVQlZkZzK57kO41RfarsxBv0wqGBPs8u0QyPrRJcWwqzxa07w10I+Xt29zmWjnI+JcL
h5+OKOY/f442qrj9hIKv0n9NmyMI1tQSQPkg5LQELE76er/e15BpFWCYR/KeIXvVCdtW3/gXo2gE
6k86/dRQ+rDVcYrqG9k8bj7c05FZpfjQ9Z34wdMyulj7o1/XKXKfHIZVGNKUhokJ1QJ6tYptGaba
Aaos7JpwW0qPXxtGGRBKcUcLe/QPvHDipz/HXz9mcs2lN5JRKgdsdUSC506MAZzaFBUrIlZmI9T8
RIQeiE/ydDFxHuQuczcKnjM8DIpTYjvm/vQ3CK1Q8ruckwXPIzw1A6AHt8KJaxClKJsIdjuXRJzi
lfj28WTYBib5v25231kG2REABHYnDpXP5J6sX5CM5wGVM++agHLAfQY/87wYazWca2wsC7KMEjId
0fsJ5e/nJ8vhiI43P2z7W0RxHNI3DSCdcimckk9ImQR8RepbCG4FTojt1QHKAs0or4MNRCDKRz3p
xKNlOIEUiAj/q0E6wsZzVI9i9E8ggBJdIU/kcOAoZ6vMcCgF2fQh7zMqbAsPvvoFnuPEOpVAZa5t
sqJ2bWYObojAl6uxGDE0eP/R3MiNCZoIHNC9IGYnT5LxB4kLXzWwplIBOCEzYH6Yr9Cdp8dDugor
NNWpZLsQv1EPPK/dKvqWMQ2p4ZGSue7wa61dxUkUMWkTFPEeWIxVwRyDUhZ+gZIL7mcEogA0PcKO
LqpOb6uIHKVWuvf+JiHcNHyTwEiFC2aDkODYma8SitA2l/nVSIvxY0stD5K6PiXWlJQA1OENGqSD
U2WNOWnREKY6RYYPLxKnnKgJ/qSUgxLW2cOx2SSjqs/0MvnwiOJCOoNR17gW3VBNqjneBPV8OJuH
z/vZYTm8iyD2p5fvOnNR7AXvRpY3JOyedfeDGZMiX24g75vJimQxdLJ4OzyHgL8cbElvSTbKOsCl
gjQMoa635W4ToISZc/bhNIBp9k/B/fq0ppG5m+xd3DfEV7lEdVo/Q3hPJDlk4yN0XpPJ9PTDEDNu
5dLkcV4woqMBBztGjnS/4zucbXm4NzoL1f9dmcMBz2Oixyen0x086tsnehNcOs1fngwZYT7D1yxI
JzQHlQ7ADJ1zxivRwdFrBU2btjdLi8w2XUCDFsBk+1KQEKf1f827dYnM1PbtJ6DGMzqVLrIANiNL
WJwkASsXupJSXuBTSwnR4jxHvNuBkZZUYgmKEAa17xW3ydh1CAvoGrYT0JMH21mmP9ZIMVCHLMcw
8745p+WwQiZIpMOVH0HwnVwEVhYQRbOv5FJZSunS3vysCMKvMvAqscMY49ET7mBn39jIOxYHFs7y
K0djp5RIdlBNXAdEw2fiHemEjgpR2VUf7PxGJChK4Of8l6SO6zqgprjihiU/zmO4D5S27T2IYJnm
KCm4QfShi1jFuEgTOPTKMOlJDYwvGdpQorDyhGteQczmbI0WCYgQUqOrJNjIrCknK+7L42dbtJg7
T49h0hyuVB5ajIJHSLd8zWWqIe5HaYwl0CtgeBlcyZVnANZrPPeR4Pr0n18nOlXyRrtAAUVxzC94
d4jNbGIdhJ8mHTps8IO/YdF7djbBargK9h2Gf9MTmDO5bQ4AaDvrDlxvWBPMRZHJwQNwDNchAs7B
5o/4D2yzmvuihr28IF6nxoCuGN24iGBaLqpDNC8sytLDPvRDzrFDMW0KIWnke6Co0fqvMbPHFHqo
lPRomZPh9CHkYqfdP2Lu2kTx5caku+X4CcYLh8giWcYWwu9YIEe5pts/CW9L4hsFY3hmNMOcIxrz
F84MhDjfVirtTQ3/Wh3RLFjbXxzHy7u+gBoInVXBwY4gaDXafr2+bxfcP4BvTriF4OD2vfutGh3b
mLQKSPt+Mpy7bsSf9oCJJeoHEhiCHzxLjgwzfATPl49Ltyast0La2aA667aNP3S0T+qnZLt8QZu5
OEZi4g2CaauRGGGdTh6D2XffVWN0YHfmwBD0Vg54iZ7H5yI7PqlE5s0UQBQIh2LHvw5vUMzgYgHx
tLEsUKeLzctBvYuYfPJpX/T2w0OvpBtUcwCa+IP1Uw5MnNLiglnfjW/M8OaFt8rm4QFSe6Dm0HqP
H+OV/hxUObvlnA/+ozo4wKMToRVIPVA3C6ZOwIDw5HpllCG9DGbSjkaBrPCYKvu3T+3v09qfM8qb
+ZAAWWkDR9mvc7Ia4Fy5WlLzq+ZW9kt4o1MGt49OouhAbMwz0L04Bw/XGtAo9vC0SgjdE/u3DuNl
eqeDOr4wtaLT+p2DhcE4hHpAk3/3teky8uB6c+3eekRn0YK9/3arJ+gYrF//DChS4105+2fCnIXn
3q1xxKtnto75Ce43Le1fM2Bk/YkRdcIXzQUPpfvEJpzQOiI+T8Q6wuaBiprxyjS7hwyEiO2UlpSd
arBWhXhPvPzwUDcsY2XcKK8sD/4lnEKi2P/hcJJczWaq47C/pgqShkFMRb1zPQQr1BSWkvyZOfKx
hSZMELEKXjICHSKQLwGErF/klr/ElTb1h+WZ3XVuZo1urctf/4kxq7QGIw5wShtIdYpbiDIBWBTj
KLLaJm0JzJUA9RF96aMZC8TgO+rIaMQMbXRBQBiERYHTpblGitZpTi04evR7ulZMOyGuTEHChBgw
+H76xHhdCDyv0l979xyj0KF6Z+ShlMEgQ3RTadgw0nHjvzpo/NHNK79Xc1bZE0kOgAADTQfA5DsO
a3iEtHy7AgSUob3BZbvzKdkQBYFGd+MuQXlPss+e5rqXnLRc5T+kXT05DP6pq00qVNl9QSfVqDQ1
h2EKfWk0mLAAkMnUGH50zBBXJE6XJkVGnipbZWyLsoGMAyc7osrHLRkXwsWhSRHwJONZyhpfAD6w
GCcfuh7VorLkUc4C407VKmICz6S606QXOIgsfkE6NKaQHQpgWygU8UEk5Wfyhbi6anKVjhMNIceb
hOOqFdYSM8H7KtgB3jJNNUcCQjR/IKJokr02OIA5aEeVfslT/K11X5QLqw7GXHjNfwzV7C6SVqo1
Hkx7u3NHPB4OOZURWAIPVMHQK2DdAC5gGSmGocW/YQFw1BBhJtjGzKOEcwaPJYSYATFLtyhXJEI+
QBB4B2/uIpsmB44KFKxydovNBlGTXyAHVdwSkMAtKUC1LqlUPiU/6dpHNGMTReUkLyji7AJrqIxq
/gOkYA+y8JTWMp+QVQQEj9tIHdGKIBYtS5pJcBAZM0BApCtPg+nNFFyteEryeMLxxctAdE/oq0D3
fCY34LjbQk58updCE/+9ohBJIY5zUiOlo9SNYIBOH+s9DmFVtyZ2Jy+66lVYJJKla5JVBsU6XTMc
SOd/nY0LnEKFRMcIdSkRTyCkcE4wTpaOpNUCNfqaKCLYxYQjDS1QRDVFFE2wsYkL6NVmTgbY+rlK
zf5SvaAkRoaRGtN4909YYVO/DDc41/cEnegtFiANysLUuAa/It9QdiWAigSUvagUChUUdHEZah0Z
4nbBRwR9AL/fhofkQpaBlSlZRNUz/Vt8js8pBVp9Mb8567OLuPaBktDkjJcwquiwbYE9GFPwh5wd
Vez3/q/Sq/Sqo/poHpULht9BO0dxxw6oM3xvRfedsTdDq3dDicMgv6lKQeQFdHbaePotgFK6Z4PL
f4dU1qDoGJinfBXuLMRDj1UOSIqWddNRndJVVv1PBVUZVnpg52jsH6ZX1Nyi9I2O1G83zNxtaMI7
cjNjtsNN8wZRy68s9rZXnSetjjFDsFRZ1AZzQECEjzh5H3fB7RaV0NA4GrjCH2F+/BVjxBq4wLXT
TIvvU/l3OYWPGhrJChJMplw41+2gBC8hzvpGxQdfhfCNa17j4vLp48MFlsZGYvTkyOPE8/j9YcTL
CycszU6XLIgsAmLo4N0hW9hD3Jq7Frq7X1Qv2FusPDicjPOESXQJYQQ80Sz7VlQOzU7Vw7ztNnpj
/N7g0Y4wi2SESCvc9bf0Dy9QUC2cIt9JbVYu7DHNLMr9FRcOc9kgxODlGZY4I7GQ9V1vH3um6NmC
LfaKi4UNJ/jeKYf1XC9cMNC+RJUD6Wv2j5FQkGQw4kpXce4X03t37xeBlRfDKx5t9fyK4sma3NaY
QfHpqIqGx/Buk1u+gqxaRtXuOiz/EwtChNiOnp+Bsb+VNi44G0znqrzFZnuM2SeWden1Z/O7Zb9N
1jjBh5PKovF3/SHxqnVWAAE23Imqv+mqVNW0qgbjLV909DA7erlV5pW9kmqIj5iSDoMhad/M+7oQ
7DkAdAzUgn2fUDbrzeQ5gmEoKdcoxsiV6jvWuI8+GxCtEpIltw/aoZ6J8QUSd08WdNhj8TDlWalW
NrkOXa5dUp6dYtDIb2ExMBDyrh3jzgQy5Rd2uz7GqxnP9nAE0oCFE24zdDj9We8OeyUAUx1xEjFl
HAa5dCpZb4TXBbsD+WKvByUwh1yBdxuoK9DMiIHfoGUe0pF/rXSdlRu/F8DsesMio1sQUL9ATjFH
RWSjHYWH9eFlY9mOEQ4EpaOz6raGMHfiZ9ABxOAiXv53oLl/2NXgDAdEJCObCsFcX/3CjEEOa7Aw
sNSCvNiR+bI4du1qOB9DAOIL2geEHKKMreCIQllLRAMWt0r3HAD+t+h+HzAExxQHYzdc3TpYXOtr
mm6nEwfLIMDipuVAs+ULwsyZxVzpyNBkc+l6SAvwHhaCJe0IjPaoZEy9xuT00BlzGgAlfFoCIA5M
45vZSF/uZGsv4xP6i7A+XVFxAiNeYDap9fCOaH0CKyVFp1HrvYAzPbKhzXL+i7Idk4jq1t8sPw3B
eZHRk8QSo/FMLyLS18nNprBnvEO+g5CrTEEgZv6mtb0CVUW/gyng15oTsAplBSj8me8GgGd+CkL2
7GBrqgm8CQ20JkAqJMSRdKPkirFgYDqyufGzndT7ZD+qSzfjCi7+HBkIp1pHzeOpEmkoV9cBflDr
4Qg5VrRZ8s7qRFWUf4QXdRCMOqp1SisoaH9v9D+VnMRrMzsBlnWrdBxabhUn14BQ+sSY5vgl3pII
fcAb5uJGxxxhYnVyrFK2bCCm/2qSh8iq7d92GR2OAUYQkPMHndLnsY16WRw6odMHvsiOd7D4LFMK
+CGScGBS0NGj0OQo0FBodaskPi/XgVRiMYys5Q6zidBuZo0cBhf1oXO5OPH9VAtKEgYDgf8ePACx
WI2D/x3tveYPo2hhEjwYT4Iz4vdAYwS+uDhR82CHrbrNjg0J8hDaR8OzVm6lA6UIsr4b8oABzySt
0AUyfhJWDfRwDtREbYddx4prhbMkPw8rD2dZ7y+X2OnIch3D1yeYNfGTNvqo3FdYYszb+GJIFDnJ
vE8yvendDj42KVTaR/Dd2yN6NiPux3YEqSGB3WZo+lpxW+5K5wXN6g/k2r6Fpp2+t8/43YSrimGK
V976EOxs706TbI1e8+9qkwHv1uP337xE3mmbHVGo6g9mqB7+Xr97OsvgaNs4bfbQqQyuyXnrnBcb
Uo6ts3ri/ZOdtx7rmDfakJc2RlHClOlDkrKwlVbJZSIBXpM8BlCEMliSa1pJdD4DUutc2045mlxI
xM8x/AMLrr+UxAcLcm4N2fKyinvwhHzpnje3ZHfLg5M48F6g09MVWJFzfrpOKFMxqYU+J5XWt3kj
IF5Rg3AeUjc9IxROvBalFHY08WmIwy8cFHoR7OAVeCHsGLwK9HJqbsj7GW8L9cNBWqmPWHPgYxmN
C4KPAp4GUjYThf5LCpIrl0ak3n2JsjHtFUtoiwaAVBuLrl1/KvhNebyaPNgjMG/n9Hf6s4aVYQPl
ypasxRi80stPowkisM+s7/UX3IXm4vSzx5aAzg6iLmxHDCZD0EVwuYsLtHmnCPIEjXgGcYcTKjQV
Eiwe0mRarqMmCRveKw8yLqEOStELFxMrCsxVkqk+Lfx3/GZW13EsPs67De7v8TO7tYF4ZVKHA36A
kc1MmZrYykBxTsJynaKPU4W+NlAjtgK0Efg/bAzu7kIDwu6AcvEm3NsOrtReuGT6WE/uDnKnKaEj
kQUysAzVKDcIyftiAc67/TuTpxbfchjX8GO1rzSwOQ1Jv/VXcD8hfuPFJu7T/aAmIslejeE0IFFT
wOZd8waV1h9gCqqG5ioz5P6b8T2nfaHCmECPQpMdqkJGKB7yS8rsHs0lHmyDCuUaM0QBOD0gkQ/T
I8mf5XygMI5OsdZ7AVqKkllHzoLxMG6v92RyPSblfScgMusBGYN+gHBwjl/5Y+OQROERwL4JkDcj
7pNX+cfUGNCJ0q9b0KEBjJfVBLMnvwz0nc9UOKUoPGJpVdg8DR9qBO2QZNxthSah/vQlWwnBVEhB
QPMIkIT5ZBFDpqMRgS5kugvDxWSChcOziYaN2juEnvNO7QActCBQslbUKP9EST389+Tt2BXnsQTe
pbsMcu3iesU+geKDZhVdHk2ciks5Qv3BGclUvA8dix9ng3Qwu3W2/n0wj7LRizExAml355QrWYyg
jx8sEBgaKLiUKm2mv+CVJ5S16D5BAOil6x3HPDyRbs8EfyUReBmTqIhjptHTiwkCWLGmV+Kb0Ahe
ZPjRZAilKAJL2AmLaq81xvtoHk3sDr4LL28dmf4luTj3bI1W/4lm/5XaIGk+9hcTS9YVkZv8jDXk
CTUDg1hTwtO/ydOkuFcZe6BJwQjSB80XHpydfAIegi7KYNcf+9Nd3GTizNlv/zECrW0FbyZLqMqu
3qjMcUuEWgdvc8J8Zhx45Ql0pWZLKkMq6H1IgeCgsRuIZ/mOsoWJ/2VWY8q5g1UTrjb7yYkM6PfU
5my5keISHKda7iz6nDDNXvfecD8m9bh/ZSUUKcWkV2pGUTVmftnHocjeL68vWbPAHFqluBBRT0Wb
9ABAJ0idWoLphygqYNmA9WxYnP1Po3oVc93CPhW1EDATv+fRO9SwuQUeXhRo7wG3p+49+qcLd2Qx
T03EIvQyl+UDczJ3saDqEocqAOWfEzZa+MrsKQD91jum0QadDK6Wt7m5aJY2mBpRg23/ah0KQnOm
LsCrP9/4dZqP6NWosT/9d+rVCYjTE35iMB8xAS7m1jQNNhGuQjcQMD4wRD1gC0LP8zGF0g8Lma5n
fH7SBxPLcr6hYbAK3/RIT6qnmqMF59p7YMzAdEmiQEYYLICrE0SEb3tmJmDWfBTes1unw44Ghi9i
ZgCo+nWQvP11dGM8rzrybzbhI0infsIBgF+7K78ZOayYPAmGfU7SKbJ6+BQqe4bR31cjRmY4NB7I
8thnw0qkb5OZJ85J8R/2icOEF2DggsszTTk2mVXxg/ftsgguyY8RFlffCBus52K0+z1Scte/azzo
uEzLlKlXB5a5XDXRyElRwjS1Cw4NVvBT8Yo+sengsOANdKy1xMfe+hnSak3DlCZyKrpqGchSVWPK
WLWgUzSMaWywUhbyVzNpE0IUWRy/DbVJaO4MmWAz/UHrQq4YYtExQbGCk6VzxAPrSt+h5dnTsj13
TaJhhKdCZ4tgC+WKq3mDj3yILYTqUv1vdsre3h//wxheXjrlBas9M+QF7a6eHvxqXSZ8r6jBwn1N
tzmXuJ6ABVgspeqoJGHZfu2/dGX22GTMYnPIfAfms21/NBWTgl6frEHvZqodZyGw+M/dlrHy93rj
WngePDyIhZqPZ1IB6zv1KDW64uSMjygZJGw9uDY171IzZFDXBO8eGlETAMc5fK/jC+O2jUDv9Txp
oltD9sd7XrPnJZcgK0MWy9A6/C9YFVWPMvc5rk+2g+tSYglsjTDMiKo5Rsf4leMvwe0s2yXuIPfp
uy9QrcGcmx0WxcRl6iSkclQMHOofLsSu06LnQOa5pliA5PxxCT4EuAMX/jNuBBqZS6GqIWVXjh7q
sY/q8AWor+ezyeU5gcvFFN2Ua4xKHEkAMrp6YkjOBqenW4ko1OkZVSIN2MCqnndDmt/RxT9xMMLg
fhv+sohZWLpTGME7DKXbdo8szy0zJ3V+LSDpRGHK7LwpPqEb98f0WT9jgAksVurBJcO5GBfoV3Rx
sb3ojF/DPbUDPkgdI94udRuxNGnfwQrWWCpVtLtOGOUcUVKzZ0KIh5j7ak5nq2tggPn0KOHbaEna
bYQhoDReh9FtB5giOTSkiBH0vQOIA523ay44fQQ17tU9TLH5BsZDbUQLpYiufTiy2IVhTsrfdVbJ
Kh2JUayJw1UsOmegxf+NNGzECM4+3YOHDrw3CWRAv97GA2J4WyIKqvEwBEMegpLTF2YoteTW22ER
Xcwa+Z76ZjUTlr4aG4yzwFkyYweIGqzHS5dwxGnIXAmGp3AXiTCm/2N20EZifS3LlSvY3HA40LPU
89PiuyC8OdIANBL8zbSodfSJgNga80hW4Xqyc6lXxGekvAG4frdtYonl3joHhggfZ9fedViwgi4x
ghHwA3A4hiHREqUAkLkBl3WJQKcUP554VIa0oQkoOFAyX6IMFi3OGX2ZPlTQwfPTi7wjnkbh17wK
T8peiAy2+TrgT0/p6LdwrH9CvGbSFZLiVVefp4Pz4ubTZa1w11vUaTjAggJwBMPIrrszlCxS2p2O
bJXjy2Gw/SvRx7sFmk+ET1ZdCOK8BvuImu+KKk5WqDSQApOaLsMsvFMJr8E6vTlGsMUX5gJApHFR
dlrNjOBZ49NsfO0ZI7jw2uoSXWK6a9ThkqMcAii/DA/GpaSz5qHpjDK73GS1IAzuAU+PAx/bJkbB
cp6Kh69P75brHlXpcJN8bjorpIiq6Oq48FFrgfpuwPjunnxl7OE6roSV8MHNeiXgqbP67PMuYdJd
Pd76Ib2gzcZG9E/vmWSF28QaBZH5wsoe+96a0+YT4hjqVWDD/zYCBgzgSeCf6LytohoIToOyvoqD
ifaNeiMaWW1wMahn41lvtMV8pHeNpeslj5Y8v+rj92F62EW1XwBWNMbw0tVN+HcbINZkI9VrwoQ6
7S8AoUTPVd+O4lbxjJYKOsAVbMDZB1Wi1T4Asu+U432TTH598tAp0JiYbpaAKdSIR5Mikg2hMSPE
P0AOGxcJ0P+cbpYR07DCnc1HtrIuXYqbJ95wcJtAFu41ih+SoVUdQsHrFr+m5RT+wQuEvGZ90hpE
FXSTvQIVHBRn4iqoyIgXkFplxT06O5uzs23IPwyWVOUo7i9Iv+nWrg5YgwUvCFtZFQyVv5aTk0su
LEcdaKHutHVoAsg2sqSnOLs9GNLz7poUBX7tzVUgLeo+5hFeeYfk3kighIG4I7dl7HdGKieCQAFu
tOF/yBjQaZiz3Idv9CLnRYgliigKtckddk202XUhtqxwJGUHui8jLtDfk+Sd4CSf2krzqI7CFY6m
9A3pl4jTe5R+C+84TpyvF91dDE+gJHj4bJB/tbh/l4ndxYqNzwGF6HtJtaYqQJdwakguWe0hZVvo
pN3uzy2epg44JMzyqpsTPJbLRkau+WF3V2F2IpDKeU/ACSLTgpq4ff0zb5veCow9+ojiRQD2QJHo
bzHMF8uD+Eko1ixABqwf6SzRJTlNsd5nVf8jASqIi1UrqjD07wTzX32LVngL8qE2F7MFQ3yKoSkx
1x0EU2RpzRcX91CViFaveDHCOMRsr3U2JCcP3FY+/E1uEu0g8mF0XxQPsIBXcX8hv06FQr6UFg9J
LOKKDV1bVdTisR4m1X7t5bFKqXK5U4v9ZJ7avl6jEPhA2FBfKVOdTvUTOxxoVMj89IV+4EJkGO47
94bmRrFEznEe6/1R7O6ckdYh6Q4ol1BKsaihA8fNqR6pRZV2zymJsUoCORgThfk6tVbVH6VnGhzh
y4HlQKeEaQ0EyE+h48eHbgZ4YSaHbB6h6jJ8uDXVV2i2pv7Rd+vBAoJUqo/W1l2iAKgAQF5yUeGh
WdIshrQGkBjpQ+2yFSd1gX189hTlSZ0oCtpru04/mYfeVidatT/rg1we3h1qLu7REhQ2p9CHYo7L
Ce9QSkLkBcKJaAoTIrxMHOfombdKxLDOi9IZag57hZ/2guy6oUrABfXQDjOiMX6ztPBYhu0FeEWd
YaOWt3SWhqv/oACLWIhjZrbMBOkt4cdiRrO8Rst4uWQLeEsgvno/JsScyCP4B305kUGwX0vbpA9L
jhYgNutXXJf4rDzW+WHI75yMh0BU+1Dw6AmA1JSAgZwnB2JprtaoCK2g0uwgfqXtgB5aC1t9TD0G
mASq4Tc+qDZ/zfSbQH02hJb7Z+gpHgBg6iFHrC/L70A/YTs9g2xV8HpofYtq8I+SjUVmiv9KBRcn
SfHVFmGEJK9tfZTTa3YX0MpntWx7zKVaOf2ME039ygX90n+dS7l9Si0H+gcVj4qa4uMJy0hKuikI
CXWSCleqbmEafS1phITU+ahEuafcGdAD7tgGHk8ir39iS6TQH4PQCWK8T/4Bw0qddDH/JGN630BC
EECRipBpsEo5JICA9lwp95ZGpBokphPDQV/kOtAuozdphhk81+Qg9KmJBQpRoCr8HJEz+DZuwCp6
cZ+O3U10iWe0N2i16MVyHgwkjCJ5AzyCLcHYukPRAsX9kPu5Ai0dOuZtUbXAQ9qi6+d6snZw4shr
cBBv+zM6Ou/0nDFHbLTvHYY70Ev1psUw0zYQivdPQv5PKsAO9EkD+SR7UPM7tXf/hagQPciebAzS
G3xFOEgZm0XqHuqmFZ6WWsR9Yq56rusvEaJwmWRhLmwfrQzqEur9BUk0mit4BqdJPqJVTsSgP4Uc
j1idVyyCxn1icOZywP6ulpuxyPCmzUEAZwAbU7Zvg04IW51dbGup2yf/uu1dGLQ13eNsuGvzifjB
wm9XVsmuGmy4xqe7x74zqnxZzP+FbReuc0CzrW8zbApfeVLUvITTM6AtcyXpj17jkY4KNTzOMHxm
17V7KXwawCALnK21QZWRsY32kSBP2VA4zCPbhEczOCJW+AWILQ+pVWm3MIg8eg9DdF3cMS/w3zlM
sVOpM7ryitxLmvDOeXZbAlSFVb5OB4q6KO/81nmf/TWTwzlztxNShcf0NUURRa7QwtXF3de4LzwI
I64A58DzaAZivqCNTfHS/Xuo5ozxEDkiAICJRzIslc6VzTQhWEKsvjoc4YA/fQvN1npCYxiEiEbw
R3Zb7YMQES0h1shLCOzOdDLf+kZPOHiQTly3SQMaPP7MAD9I+Uh3thOkPBkj3JAy3CMAfBB95Kjt
Ci10wIgr4wlgeHkkN9LwXCbw4jFWazeOMgi3pvtGeCjbm6XdDKD5zwnmpD6mKXVWfz0UuQe1TpXj
giCErmRReq9v+ujHVLR4kOVODTlz3QnZ2yTVS8oCSu/hDuOoD8fjBh/QDpvfL1q+pweGL8vnsG9H
u5/DNezVbXxuiSXXcTNaJGNYFJ6V3gtnYWJ4Ld4TNHiOVCkR5lMSnh0JFmUcC/+dFwNYxO6dcWax
8f2iH44i84yZSPvcYfIoZKByUCT8GWoj+DnPDBowD5CePMg6x9VnGDJ9H6DLiNaYaDBvFO8Sqio7
0HFMNwHMGhnycoG4bHkn7SR5ITXjFsq9rHuny0FHg194UHA/GOo6YuoSY2afw1uIWflQXDDW1+c2
LrnfmyU4N/v6uqbl9mT4kbMf2pNRxp6Wlp67h2H4Gse3FGO/PoRSfMPxC/eav2B/yNhocoT0A/Rb
fzlRZF6wjjYg207M4chZojHStJEpDy4fTADjqRntjWesHIlRXlt88WqE/k+8yxFjQLdSsrOhKTuc
ozZ+Dqq9EiwECRs03zWm6evCE+z9dflr9ubYmf2twV/ujIH6g7sPBBifL96FyQVgaGuKVUCVkFlN
oUG8+VcgESd7uwSjLbIPuggAg/SDksMfyuz0QB+yV36z58Ed2W7GlyDzRsb67gM413+xEGevH6JV
bIwR3YQTbhJniksn8MBEhFtAMLidvfMCmiGp3CqVZNr4uU1RbDkwdRnOy/PoVnEHO7lNOAHiIDBH
aIUL8R7xQju2j3SneKJE833Qals/t0weZNT47w9TkaOIjIBtRYbbJpjcJ/Wp4uN27iGtIcVhhfGE
e1tGTLCa27vBqYdm5afgSfNQSvc1Fj/tSK5rwdbyNIMD/4R27ejpOxnXSqZXLkELOHeYIrS8gPAM
KsvXWEe/GE14+q2BKlTbnXDqf4yRGJPx+ntU7mvOSc6oiZmrF6oPBqON7rFB034ezhmS82DeAH6T
FHqMwf2nTieL4mxRU8n4As7+N6X04d3of+AzHpvutnsRycjfjF6YlsSoXo7pgTmM0CWG4sYpMV7n
truKq6MLPGEShSoMxuqVz8h1snT5+aKDt37QOCKQEUlJdqPkEvCwcDcgm90kNjSNdYxKfNDASStQ
1Y7XiRm/MDFjYvQFz5XghpUqFqoYhjx7r+zrDuf+wtyYzd8DRV/zMxWCwrjV2/1geAGZoAoqB2Ev
rTcZ6G0xA7yCQDvExJU6k8nTRrs2qnaN1OpWMjt+4Dw1TAoP0OrwZhrhOW4kD6jUJbMe7194M3+Q
VxCqU3i9eXjE9k7jR3QYGx62OtjS0pbdJofBadCMSlIo0JpmBed9NzpqG1zGax+MbYwjUGfFONv1
sjEtJ2tMjHChrXYv4MgSoANJZ63+I4Jbs0MwgxkYI6Tl2yv01KA/nQPLhbvewXLxAQb2x1EKk3i8
0v1Gn7k7x0mzkdzpAOS7/Ny2Lm5tBGzZhjF7Sypdxm7DfHmAxMHt/rsuXrjzA4eDdDz7MGQfVfkv
ZbVRne/jMEUsefrGjKY6ePMiwwMW4HjW9FomVNlqsh6tR1W0URBAkupgh0cchwnWM4xEPzqbHwQQ
5cOrM3lkdqNt1qkBQc42X9cTdrrNzgMnvkoXvkDTtzKruw1xPdr6K1jZwX4GnNXb4YXFnXVk1mdl
q6vzW8OC/Et+OeALHXpKOYOPfjFOwT1ODs1z9+8KUO3enFZK4xU73y22c40Ry2gCmjPadgDu5EN3
gtIgbuL3jJZzdsmhZ9CIApAjBAedTtT0beTfGdip1f3FWfWQnELQbu8PEz6bUwLS3D6pTmA8iJM8
z2RGxdih6DP36I3hFEBw3pieJ3d0X1mDNj0wa1hpBhsqb+IrP6qVllEdKcYYh4JafANN5qLXYZ0j
vNPiPY8PwMqMnKNnPmzFWGEDt1osngpwsZykN0OYVA3UvgRvKjjOxpt3a+Org+AKk+EWE3idSw3A
6wjOh2FQt0LhO35OGT5ky0zBPb5cqxaigqVzC8RT9V5fRfdmhrjE8JxuuGMhVnq0b0a6Y8AcV3fx
i78jDwL3LLcR1TFM2f7tgdCZP4qQ9YtmEiKfVdNfQc+feyXERMAJFJSQj7uPY7oerhiJuB0WMxVy
G/plEIebTHvd5xxqL/CAOxvNrVfa81+lUZ+RejBCKDYtIOplcwrLEDFALdq1n/Gc3nJENuUcB6U7
0sEF0wDxSLn1P7N871ENfyFi4XI7ZMj7SkPtSVS37MOqfxhuoA7kAF7rvkwjEYux96AHafDern0d
2hFUtimeN5RqFNy9HJonZ0VIDhb3cuoLjUDBxsZt6ntUgq2iCri9483D7aj+dcuOmY1y8Rz2ZjlA
9MFrgGgeQ8o1ir0H+HPxyfd1yBSDXcJlFeNrrrKZ2nGekmSAC0BZ4gDYOA96rkAVvBlQDznfqFCI
R7BQ72nPstzRjlp/N7sMyRRpAtJvA/kRGkaSBvys4VLitYnqz74JeoDPzKFjmBh5Qa8WvTrQNiBk
M6+SajKvus0wN/leppUBH2068Fu4NdogEhAx4OzxdCGwtUyXx9l7vhnBpbY3WhXP6iPk/oA3UsGP
uJuYVfdvMImuvxuqB4I5czWJrGjl2nb7kb260LJlJ+Yyr+2ePj/FK9UOUz5/lJWoLgaHAxqULFtq
KdIaqrp/NW+Lh7KPpU2YgV0iCuF45YMExwJ4JL3jo8PLMYv+I+25QcThZghQsglHH6+pvNWmVgEN
VQ34BJx8B3c8vVUyGs6dPEnIEcXbC8Aa5aPMpe7x21tPGdPVXwGtwhz5fvnyoKwzkKCOKEG/ixQH
rW7RDKEgYABAs4IOOQ6X0PxF7aUuTOscwtxtjj3Oom5rcYrFO7/jSFon7Rsdvz6ytJ78NsWvq+Pf
BaXAvxK6HkkJgf1Jx/3ubX6KLwur42cg9eEeY5R9DBU7UVQGZ2dKF1yu5gDbrJ96Yn6/mXPX4PR7
4/+47gsbf33uxwnKkbjvIMK8nb7JPws2q1AwP+HqXdMKN0LqbakhH6wxlk4xkNuDeibKNHJuvIjL
zbAJ8iYvLGwxSEAFJ4itIeoO1J7ZdQhrh5zKs36oba3kuwfgIeqQOVEAHu3auvOsQaUwymFlKFvj
0nRLsXxqn9BQ6PPKbiHv/OiBPT29ZCuwIzVw2GZRAROQvQfXgR+tBKf+YeYLPMtJgVlsIOUBRT6C
yIN8vPK8Qx6M5E2mBDCk9e28oYJDp+S1MQkAnFEVDmQENKbj59Num+Ugcph2B0SJG88UcOEOghvH
ecmkGhYvkA8zDju6QHHTNRp2x66/deRfgHVVg+4DglGPt8At1JcfxyN9B10lkRT+kcmV/DEPHDM+
moOCQ7VJQZ0zmNXU+GnIVfxDTbmX/ghjcxbK183pcBfBJzBWYqwbQN4S8/KARd6ASyqgL9sT56TS
uOSgWHAruX5hqsJnGGbI1ghopwmvQTALUvcxf1Dt4S6JCQS4D0QlJTjyDwGpsBjkd/ZPri3WiPJ8
lTRL3D9wTiJZlDhMKiwqDfJOiellEyQxyIjRgGADtKAkh5V9hEDntUowuEzWCNIQ9Sr1FrIW5azL
vsHF//teXgNgSAWBajN0g30B4kDW655qOFo0n9oGcEmvpnIO9i7jUdLFY8pAzLQ7/MOYtE0PH9KS
pLVTi+6wmPaUtAsAdaojZOPU20CLkDTkvsJ0ctQCgCpQVjxqHKk9BIjx7Zip+uQHWE7hNAKVejzu
oiKtMjum9IyZms+Mx2BICKoo2tKoqpwprXGcUuD3NPDqeiYwPhdHNHNqJ1ncNtJmSrEJZAYJiWFk
ojUQLFcfImabiIxlhlJimgiM1dOv9mqDXWwPTl8QWAK8qL/l8bJDJynlYx9jY+4cUBHwdeFMpl1N
Ho3GU+ZoMYjKL6cii2RaI9q6sndaxqkDj76Jo1bX5DIrQQvD+QMtRlgGYmBl3Fjx0k6wJIF0oAyC
7cGJJE7QXXr5c+Jh0ZV+TIIpjrXe2mNbCl6S/oQTUCcPsBxgmyTWNESkctKNnD5QdDYoudXFoHBk
uTBuEEAZmLz5qeAViIgZ+IqE2OZNMmBTLp2drA3Z8Puit1uOk0HmlpI6o4zXlpFzGKd/OJ9yNSxm
TLC1LvvhfDjtbv0uRA1sZrSAC5p/j7Ah4R8UFI+uCZ3+J96qd3/cUH3E1zC09jLBNg7mLFZguCh0
2HbIlliYlLqCDPhJfD5cAEdTcXFXoe+SDnB3sV3g8e5i6ieOb1V6EEqDbCHDMsZxTKmX0MJy6EHD
00w4IIlsQyEp/Yg2bZZOaMOHh8inazzWfCQkqgumEka41NEzwUfgo2yBy0l4yGeHEdxperxQ9tS/
4G6YziMU2AiEtCHP2HAIZ9hk4EoFooFEA2zAHIQAvA+oAf9j6cyWFEeWIPpFmAFifdUuIYQQAgEv
GFDs+758/Ryn59Z0X5uaKkBSZmSEh7vHyjKsuAd7AMZiPmcLqIk9OM3nmgmWAnAGRL8sSd8Y9L2s
cQZzntwOZF5HsqIyjD6Ev1kRPiXvnoLTEB19HgEb1RvBjDGsEduHcUDcNDEfZA3oWH3NeoaQOZ2e
TUgvDAnUucFjRrODlzwPNFW+hs9/B9c5Gk0YgwBlmG7nHLj0aICqA5KJFFhfIOkI4Il3kpy1amHw
rfBFukM7gzPjD2Mc4v3PVeLeWtzDJJX3CvZFJroMuu2cWboY5I2poPBTAH9z3WpCTUOFC9OlxopQ
sGkCrBjtapulDJrEd/p6YoTjJHlbCXYA3N0f8kgkwV4IVZ7dICmeO8hVeN1SKJ4gk1s0+ascTaOk
CtymcDBnF2zBn5nmNgb1Hhel9U/vZhlHcXoedJbQiZoROLww4RyL+hqfsuhGbPz8Eo2AbM1RKaSc
DyIAvm1nNpQqgsNO4NcKSd8iOZrxtGwyWWbK2Al+7+oTlDOkDE4WzBk0Ql9MVgO7tijvX2jDXLKU
TurdyjSP/QTRh5WKMxMf7cvYsSTVEdci+WS1qWPFNfCi0NVEPdqDNxCpsihKWYMyCCJUgcHrDnEA
s8fona5n7AW20NUq8GZpnX8hHtxnzRRYXvGoFrHk/Q9HhGwfoJyx70Du+WiLRYJxx56bpIDjikga
EBvw9YCbteIAhfLIx1Xu8eVY52bI63XNheQRd7SKvbLWzChyEn0k2SZB74zlowSdD2YVBxxdkYDP
zxG+Ht5gIjN5QWREgnwN8BohN9rqkX4fbB/aaoCrh9mvMQDq+aPIGuqvik2geC8qMKE6AgS44yQc
T4YOkZyDaf6CjneI6m3pqr9eDUrunENF8wz0X3h1LTMFQby+0BZK8HXuQ81at8oQJFE/Mz4ChJ2o
Z/jpz6DQI53vY9DliSb+gt/xTrk1DXg404ar8y3CmmAOM5jm+ZBuzoH+Lbcb9LHk8X7w9h0ssICH
J75gyKarMY17VgPrDZ4tcY3BdOJVMxnG4ojmZH4l27qJdw4uH6O0QEASDJkw2+2NcaaswICM5DDF
pZxhuyrvkXgRnNvMAWV6W8hbNZegACxsQxqC1cWrafDiYiEln3BW5VVpgHzHjH5jonhCuedlaUq4
SVPYzFaaUegEJD0QH4K0ymHNsCKOcpsIf8DGjLXBRlq1OTjnXADGaZzNozxPGcsd/Zy9qLsmbiPy
OFok9BS5ThuBtwh+1dZCNv9K5yoUvuppzWCFe1gipjxmuQVdHWkg1/Eqa3aNkMl5uPARsQiudH04
DmlgSqeoW0Q4I1+9mYDMqZfmzkh+QVxTMr+2+HmdxjXILKoVO+5AW1o2Lpg5uwFc7fLD5KFqL+MV
6dDTBjlW7oSANWOvMsor0PjquqmJmwzAwcGEjamkyGEOKy8Ly8uM7w4zqnOPx6ooQ6i6Q5YtEUjL
bgOiIqvMfJkEao2KqJM2wLnjFQ5gyWeTZc45ImMj1utICdDLNbw3xgaQw9sQSSOvaNjwDGpAhsWO
COWI9nuYBdJ6lAhS/gI3e45pBc6p9Hex2Sl5F7LKDYtmvazY4MBkDozaBAOWhSak+W45mN/h9kuX
uaBxo6glkoNOZjkqHfEwodvEL2LEgYpOPYk7yYe+h0+EV8sqAb9UZ1YDtqrxCmMLOdHxnpjKoPVj
1bLjdr9N9+hT95DCntpsb+axEP1YE8WkKHE4OhJOqJ+N6HomVwxIuipQ6D6g3FLDWByHMlJ7PWP6
iZyN5MU6exBHp/d8s9g81JD8uabxW2qW7zziHNezY/pj+UXCkS6wRIsxYLQKi+eVhFdR0Pv8pWx4
pTOw0HIV7gqv6k5QHzB7Scg3eANtntRzYli84RoP9atJykfQUUrLbiGgyZrCsLM0Yf4A2YYgqp1t
4Y9AsgzPTKgARwBRK5r2ln4cwQ7WpAMaF9M5NBMVAOJYKA6zpbitUqiDkFEGED2+tJJGIxwrteyV
KmkibzMuw4SnzCDcEiVYHfLyK2O9RCcRQRZPRpUBdUBbiaehlqWYAPtck0g1pMrcwGUDoHcv/AQZ
BWDB9nfASOevM0hciH9FCEJ1jxaSRnjwsf/1e9RjFXnkHQQp25iPAXmFFqyOlHnOZWjnqWRjY3FM
KTtn+WFv5MRWvwcxFm/sEfoO0mqgxyBl8pFDEtVj2l2vZ5XdtwM5vYoVGMTdBSfk2tL7mJDNPfaq
YvmM2u/pSlZdRK4QpGROZKxnPxk92VnxlNi+ccn9MJPnmYk/iV3/dIpjCFILnDKxT5RXCmkSmQZU
cC1+mtB8/dJlIAmk76GgEDkZfakepV2jTDa9GOFDzBJ4cnAOG2akQEnN2hEvgqmj/BcnxkoaZefK
XvZ2dllSlhsB8RePnpg+cAWEMiK+48Q93x90uzFRI+F7xMBUd4tK5kUDoRHJXa9UZJwQ1CR+iTZR
pg8q/1scLCKavPQYsk8CrdyVT/O5Rf9T/XRWiTUnukObvzt5pcfA3bF2tNzRcHekBf4vD9ffsolT
Jir8gkv0Ek9HrAVt2puT5rRUSnLOsI7/9fxV3vLIseKig7hhEDUadxr8oiqCuDNw7JeHcjwtFuSW
jtibfWe6PdisDA5AjmFk2j8uJuU1zAPBGB9IgOTvJOKsGS/XplDAUWQUY/9MvmTCncBoc8SEmiL8
NlrPbeQbX2oyju2Y/hXAysGjVMKWdPXxdtiHLHY7+7ZA04db0q3fnK2HggHLSDUa4ZpsYrHO+ZgI
ihbIQmrQbXrG2nz/XVIoKWN9KMhrGY14TBLLnnotZ7tC2LKpPixOk3GBS6WIkDPsGeWnjoqHWaUN
cWIaByMtQCl4CQgmndOyiA63jmk3hrga/LKJXxh/TDwRA0mseKjPUMnKXKbL+MuS0KiLJrhRJ75h
35MgTZpdBQrV+q9RoU86La88rGl0EKNYKM8PdIXCaohmG17Kh3l3dmWIvwu4PLMbUVk6l6Dsrqxp
fx9ic62m1gGOyj7FQgGfQUy5cSyaRCwiWEg6NgEyEbtAte4e4Y0xSx5KwtrKkN7wsZRPaAfC/uMa
hNLQF14kZfpdGzKaGiSJnBYvHBMucM/fOD4xdFQ4BPmM6YEYyH2PNfJL0TSDDrxJJBAhK5SIVIUF
J3PpieHrv/Zg+bq1lBs/hGsIE5W1tJJKkYTDxwdsWOsYVAm90YG0VvxzgG5GTJqV4SXKayblHYx9
Jp9LeSUqj/bIxSZzx2pJLBTqD/YuDO+/v7+t9YdjCs0UjiIUMGVmoZY3qCNGKE1c6AmVjDShJcgm
TeajeBouu5W4Af09nL7ZPFAeymZ9b6O7aKuFrEKW5NV7rQjLlUTpGIw4ip5orhZ28U65tRfodPeJ
Ayh9lOg8TWhA+C/K4BuAHlskhhJDq34C2q0tgo6wXwYlc0Ma3fEMjesK2zSgzhPfkTuFQM0ODrg6
DSCkkWby2neoytvpw54HMyDcpJOuvLTACYT77sdc697kiD1WFjlOHQSHesBlu/5SdlW8MelllaGe
W8u3Ri+b+X2RZS0dB0NAZSM5IhjlcDogSZelHsE2bbzqT+xLv2RTaZDiCSLgo56QMTOFZHgDE6wC
YjPWnUWE9VeEN0EwB1ijX2AdyfZ5hh2jSkm0izTih7ypT0fqj/mi8OvNbSy0gHcNq46ipGzWs/Fp
Og4Ss9FRysNBo4ltu7jSbVDaa0tJ+6MhcppOzGGfeDKfxBrKXaSKhOSkdcSAwawpODL15nqDM9nZ
nO/NXBRaHlffVFHqRYA/HtpQi9gJmqU8CNbKrDh63TmvVXE1/qD68WBBD5zJX5NQxaFKEDjTkwYL
YqRCKk0GaUjKK0gbo78rZnPanGocwQR7OhmxU0mU8OnuqBiV86JAT4LjDMoVK2KHq4XgzTrukQfn
jh6iORTaqqSV2qVjhLfIo3Fz0zH2sOscD2nQHjPm0GH0qraczPjlQ/JFN2DlHNCZLE5f00YozL/C
wUWeEzdMRjZCkv8VPXNabkjDkONDnlN1Je69l84WgHzCmbKnaY5niMSchJEANs0cmvxwl3ugvqcp
DaPb9IUnjJJ/mQxmWRrBmpggTmIqNOkxdzYrCwitczR32kreAdgqWH5KeVmH4m94q8zwYAOhXBwb
8yI+h00e3irdpc9otgpngMX0S3tCxylqzRQL8d5vvu2gDur8Awo5+6nXZJwingMoP3866Dspaq45
Iz5B87KgwwtBwoUFw2PTKxH/INYanEAEAYYdct20Way0M0sDHBFgHhNT5DDIaGM20AP/ywK7RNzR
N0BxB7mtN0sXgmCBG7Go7JymLuxfAp76/kWHouhu8oRVhXTa7Zc1KDYQZagTQwuLeHtupR2E6Ozz
j8URLNxOdSNPVoYyjPKDVfIWJR0OP6AItxl/GQjHNHjrrJgsyUlI4MC4mWJDotwY785kIb6iyot5
sOMJREQ9alml41RI4qJcW4i9n77nJcipcP8FCKmq2UCbRL2jSVvynaq5GigEzdKLLV2SQnoKPZqt
BWH8beO/k7IybcCBG09F9sWij2NuR6+RptXZtllUWZAEdbPVbemJCF8TnAko+GslwO1ymia+Fp0Z
TbGDP+NGVZkXNa7zaCqWLLV0LJ85zFpVu2cPMbtittU2eIQFv26Ony53bZw9/QWyWBX6QGRhhbfx
pui50XfQZYDJiHbdAgF5u8PZjE/ZAFJZzxDysbGifISH0RwbcVwpAPcU6SG+PsEhUa4QJ+ZPaz3Q
LA0e485ZbIjHZiDDwoCHMLS5DJ4tVXgDChA5M/ucs6h//0VRDgfwdWVAPMkPDobYbswXAFy48nB5
dCXQ6QLjUfAG3JGS60ohSMmTkjPQBHLHQ03YYTc8GVzE7Sgj7wZaZJkgHAfv6bRrnjqiGGmkiSAz
cCDisr418ThLbrTplNzeLO6JxuyuAFa5gHRjBkkaZF6icjQR3aBraRFXWHhR7KDGAw6lEKS6erLH
IscKJ+ATFvn5jiBRMetjZJMPFzog3kMcfi3cFDnHaJ+C2XGskl72d5wasGFl801dtyO7S4mn4PKI
ucervVv/WOuGcqCmua3bZzZ++4RzGenVh8X2DnGHCosoy8gxmBeXUWzSryCd3ROjlTmVljz0q33B
0EoSfryqRPjCPZ4NWw5gmjWtOho08GIwyImvM/Jmv4aCyCi07VpPom6eEXB3nZPnFEwdZR6dQp8Z
qQwsl5z0MNwi1bUOe2u9vDI3HCXgmqsF6mF+CY/2ah2Gr4d5RXj88t7pKkLZd2zdzQ/GXWvEresP
CYeBDzq9FRen41ifQw5ylyHNlWIHQWypa3BqFIdfq9BtemcgmRrvWAXQ4OCWk+aa+uWDakaEj0a3
Dg3qFksGoFY/3l35qWbdSxYYI+StZrrqV7DpgSVomC/UZ6SXRD9VSlKAvEjpYHnBF8zojE9oWlBt
I+thAAI5DTrWk33M0cxOMsj/lbaxdsFfyvJJI+LFqFrNCfBUvxk3odV+6frydoUPs/6eyEOR2ZPq
5Dzw+N+ojrb5LJJjUm5I1A6FhXdBXOCVSc3+ysl+xiundcop/4wbSAH4FxCg+Gzv+huY6DDYoJKt
yFPDM7Cva3COVBrRxnmd0ycpD1P7dGxOBqvW7OO87RXnxSWGocy5/ESrs2HfnB/WpmGtWSQow5Aj
TdqHQfnjVBvekWF51rgDjw0pBWfA/0Ij5Ak4gbu+1JPdk0+Cthyf4tkl7ZCEACa45x5wm9Y4W6fe
Zwz7naIOHrmmILBh5Mi1aILQ/ozdkNhGVTwYEmo+SnJo/6Ap5yPeDB+nzWDfIUHxoDGg6jiZwbDW
RvvnLioQLCn0F/RHktorLDQ52x/zLzLRJuMRfsTIscEBfKCMz4DOCf5yuCsyQC+t/c0rWV6GK3jo
PB7mAhQyDzKjRXLKqXYYws1IqEdy7nqRI/tcsB6LGoU8gCQnO4nmy7ysUCZbp+6FhjW+udbu5e/o
Nv+M9Cm3qOVaRp2fX/d+337tnOdsAQ2wQQKrKa5qjXwAwDZuti9b2eHMcUDF+LQrKhIP/vhzdD70
AjVmorY4brGUsb+R+Il4yuDkUkcc1lohT6zDJoLF1B2c/KsNnWd4IGIGRYMengs7oFXwh2j/6H3j
IDS2oS3uncFTw1MVAGmHpwp5xYTBRsRbt42jI/I9GvWZ0F0sBCcBDNSHS/53Hpign7ej5dU6YImm
i1gOpntAN4htWulARBrQ0QzP5pdOQQZukB8McPQigdasL8mp8NdMqm2k4tbpBEjGUvh08jvKVxJe
WIiTYVzonqIcN26aN/ipgsLZ0WcO33GaO6iIGzJkDgKD3NFcpEzpoEloyOp3bRsHJStOKc8aBIFZ
Fa8GqBcZ4f5oBBgfByXYfMC25BrBsRfAqC/o+OOQvdCcx8IZYRlDoPdnDigo9oB+J9JLnujGPBCO
M9EcKBF6p25wPuNww05ND9ankyBAxg80x93iNlKTWM5rAFKV36xphG6LpgJgsqjH3FFlZhbTSGg1
cYRS63d4EWHgQDsQkCnEMDFATmUaM4OzrYoBMqh6sGpE5GFCFTrvgKzjs4dOAKz8r4l5KJDyuEJo
ngd0WcyiIXe/cp6YSLhSAl8db6yqbeCd2r4s/vXk1tTwhEPQACEi1xGqH4UCQsLkYxkF935zUFUi
iuyut/ZfG68MDJHtoVFixJ2m3cUQJLYd8joeuNpA3MdjL6tx/MKiEVOjNN8GZa/cLRn2aoAn1GkA
e58IvoQlyCIrdRoUzNHHGzA80/Pb7TGekeZhAXgvR4UN+C4+rmcrcItrazjOuNLF4la1tjMMZys9
TrPvkoE9ByfnSCRzq/cXk6ObfP6uaxIJ2oCYV8LRbZYcYPONWfzHTdlRCMwO/rXHuthgRo6x8H5U
HJTp3acvCG3cgRtsFhHlKmERHiZm9uF6M2aXXWxYpWQx2JkmL6/TLsI4/IO1t7+YWCMNHsg3h5fB
kKGNSkUKHfhXwCCFkx0YsNa5M5RYjwH+JDu6W/RZ7AR/ADOuubHJ/iOOAflxB4yCxRB10z5G7VnT
ZSEsHqPc8ChTCX9EeQfGyLX3UZZPIqXI1hn/1LPl7pBCCOMvJp6yhAlAwGwavYIQgKOEhSdlCaYK
Lf14G1vvv0v+x0cW5h8EH+Ayk6XCG9J8JsunVXJqp2kBfItskLBsER8PPlJW4BCAsEFn15rVwobH
hGNScr7k3bMNWvW1uJfVSsJMIrCk4tnaNnn85riyNzuka0AfrPky0b52bxdekRIjON15hFUOfYUz
T77Qjow6Rpl54y5BCKY5xR44ykKxd6asj5GoM8aZ29sEtTGZ9mv5neuYmHFrSbLP/pWbW3RPAdkX
WkrK5xnJhZdywGIadU/G7VU6bLRvH6vFSnUhZfHMvi7uatyjAxmZNg4CnR3BBgM/Sl/WIQQpV7gm
Z3GK+T1TVn30YQt0HRCfobBZMBF5ikw0B14usf1JL0a0V+p+Bb+11uVjXe19BIxEOt5hLFdGHm+/
um3m+2XQYCb4SgnM/FAc5DQJrpg7AkZmRLLm16bfuemnq3FGM5ZFxwBTStamyU4aGMnOHNQx+LOV
55N0oy9dBK8LQY3czpr/+ClzPjEiCFAm/IwKB8iwuOapo4n8m/h5LllI6N2a9UppQ8RjCsw2kDS7
DnEIZqwdzmOyt7GBfZbVOVM2PSk51ixJvH+3f6eNtf4DrVYIGeyBbJbwGa9mi51UcE/+BEUmAzL3
QYvz6q+8woo3MPDQHw4PKISv2bgpWEhXuy2R17MQkXdB+QyZ5YuVXAE7L15seGLU7B/DDuFpVZnf
6w4Ntx2U/HR/DBpbMrM3ML5MYzlBz0iyjgFDwK/24HVA9s25uD9Yw3bBv2PgkKI0p2/bgR3ote8V
ixrlCuPcuNt/rQ8rGgLgxykxrbc3ODnF9MNW31rH4XZjDpgqK6r6AGEdjBbJgVaM1ba/RyoLIj0E
131LPMqg82Vb0f6rWlB1jG4p9LzaSJJ/ciAgKB4MZzSK8if6xMCdbUft8XUFb99wYcrBYA0GFWon
lsqNg5ZEpFUgS19849Ow9LHg44JiFSkUtrk2BAKGMWEDSOzKX5eBXCXGswA1jzgNkjpRgDZnj3+5
hUgkzE/hzIEN+os3TDMth20Xw+E5/JG5yuI1HRlqiAUIiI4MCGmnr9MefHsvq8XN00191ImVrUM8
Pt7scdWnR0EVw4FMvOi4HWqs1hlHjQ+yQ5/oCI+bElzZXak13+agv/hjFbypxZTQle2vsd/K8Rm4
BFAMKBrM1yYGzrwNCUXZzLB5dRwUKMIz2f3+g7rG9vPuPYc8xDK2iIRH04MYzPXiPxpBI9rbeZJC
ymtvM6Y01PsXJD8mLmK/H3WHR+whLXem1qPk4UVkJdjAPEh1qmA5dJSp+au01nCpawVsbRjAvPPR
7mRvBpAxZeMxSiT6mnsUI+Bm+PYnxT/a6bIzgdNVQru6H3UwY0h/gyGxk3nYufdJFjj9968Wdhh/
h9mSwdLMLwwduVPF8dWC+71ztyZEkKb3onITmoHUibdAzxL6CB38/q0TNoZnc3S8YIrJhy516fDU
spSMeueQ0tUiJypZzEULGZzqSK7QO7mh0xgysFUOKCt737/drGWvyL/G+HcYg5/Jx9vxPh2GcgBA
jKLz0ol5PNjGQ0RvVXaMgscyNuy+fLbDfm/Z/sY99i+8jL8f3717H/42JHrvY/afXeYiVKzq0Wtc
sj0uo9UrLKAPS2ukak08PvJiGkQTN6GaPpqhtXZ6XUy8u0cMSpbhxY1fUGxOABxBA5QVX6YDVS1W
qzQR9rSOGiX5kAxv0adsGjINgXTHZM/5aizBWF9mSHqfjzTyNM1utuNMzFfFcu4D6td5XnWCdE2A
gxnF4sJcjhl7zHvKYX2QdW0spzy8rDmEyowCT+ql4D0lgW0yW9BeYdn9hf6xFnx9GDqR1e/v3H7Z
PKdNr/LJT9+87hXfrdFzCeuvSscCDIWgDkL2GgouQ3XlgRdcB5fACfuVGUj0FOKBhpBjVJ83zHX6
65rV7ZMbs65KE2pwYGZYWMDCZdOytGIaft+5PM3R+mLhzuKEDCy5dBzWRH5ZgfU6xhKAZk2q6x1B
StlSHgfUBrtA2A5TGIB+eGW5rSiJ5kYpfEDRxljSulaYlnl5u3KVVrsU2kEA7z6gjsWbl3Vcxw/V
sU60NzcJzK0QlZbn41QS8gDCc1j2V5o98LbXYMQYNVjN7n7wGAKEVPf2Zw/xAdLix4/QClYudrHR
gaBwPyZP6JBQD1dOuYbJlXFAzRk9qTuxvP+YJdg9W4bCB8UyvahGbIwv80/nuAnqqKA7VaYavxlo
AcLwWNnFi39nbCg0kbtVRIF6DXeX4FsM+afer9Sc4za8vV0Ds11ajtCsVzYF4A5S3y3ZFTx0mcjO
9q3S23l3P/gBwd/eO7zDGXisZGOKXMFY4uY+XB5UATtcVuLwM6RPesjW/rf9aZW6fNpmnw1bHT+w
UAX0H0w6Z/68+VmoLfiCZjfDug1hH3GFl/kFp37zAv3fNpxXVGAbXb0zAwmQB9U4/CARgHxiXtQu
5vsHwwg7pe4KFOqLVfQb10FoFCzsffxcymR5FxwH1VCuwtITbZKCxxIhsPDe8DVicYrUSyu2ijCT
ihjTFf11WEQO1WSGfTVopJsOhkD+zV/ZJG7YAdX8p3f38LHtb3ov/4xbT9GndnNxpGrv7CdUAdxW
fl9bp89npYFA50nW21CQaE1D54zW6RavJE1dpTVLXhSVvO206p2CJtbDmmBx/mcMlNSTfb+xYkj1
niyR2GYWKO0QmPbOHOl9Yg6jpDUsGgF8t+YVw0m70iUyRiRAe4u6U41wFML9YxtrfO/RuXt7B3Pi
3tFbdagzLMasM7C+ifmQlFQTa8p91MhYQzO73OJ8lWGIrAl+IKTqUQKJgWizmd0GHUY8smEdXWmA
0fGGffRnwOcG7uJP1W44E+fYlqnSPjy5+CL/3SCH18wthldPjLoac+NjXqn5h1UZYiOkNCoMlrnB
1X07uepSYHNohiXE20i42zhMjlllIeMUiUE9zT0plqAY0Cpilz6w77o6+Zsxidg8d29zoLQr4rIA
aTRpxZt7SMsbEpwHqNgH+JowwfEbP0ZXEPsnmxCOl6VT4GNaOem4eJXkCB2gXLk2isatYKixiysw
TpwjjfZ2iRSQBX+ukliPOH0G51OryLAv5IL3PbX/c9Ds0p3FwYkBJM4uqw0ne3hAEcbbOHdVTQpk
sv7zjDScY1zAXHlR8s20GGDa5jEMNZxO9/7maMW3DK14FE+nzy6uE8jpmrsY0xTUV6jGWrh375dk
OeS+RSy3zYcsrtzj4uMzwJwTiQe0DfuXix0/a6xyuAPOJaYRRR9tRBZEA2bdM+6/PH9hcFbi2OIB
r1Y/5B9sAsg0MsvgJza0AOmtX3lV84WC5TVlUyKcRu0Pff/kzC60lZ5Rya0+LIDHYa3/V0rO7bXz
gueBH+7WQ5BFnVgAIrvgtdfTuHhsX28Xqz6shUrG0GeH70iOpFiqfCQbCaXIkKqlAira/dCmKaHo
rA4LnRMgxtBA9+qUmqA0lbp1QnaBsqRd6iH1C1/dSvvCNPi3u1nWxrwh3kdhPZKS5O6WOmuiDEvX
HPwNMEHiS/ZhL/ZThRYlQ4p+zVS5X2GGZBeRBBbI2gZKkWRYpi/hq5p7pURTXdndtBzupvq3q/2e
MyhX3pCkhCgDqUEBYsnRSd61QfSrZbDckLayp043ibi7jcrdy/KDoPNjHSNdbK3LcZ3WAVr+vkEN
+LJmnalD0Oek5+Qb7f+w7WFWGd1UUtc95dgWY57x7+bRL2q6FIAYcAGlUj9ITA99TuQnyZokU1iA
9HEskdTKlYGsnYKY1jvzanLPxY9Dz1XKold7b2cz/EWlS3l4+trABeIP2u7/f5Gm4TXYZtvsGnFH
BrtpaXhHPLK21OS9A7Bi0oaEiQbEu7eiReTyev+oV5MREvJDn6OV+d382C5dHW1q9xlbApYXxWC5
AraDnTWXiRULBAtJkC7xevSMzoiSzm4BfNOMHJOkheyS/oHMfCig5MIhukGTDSxO7n4Ni4a+A9Oe
zviN4ZayeD+9T6qnJzYLc2Jw2alS+MGAdZ9/G94XFDLUsGjhBSsUhi5pg2BZWpfezrl2lHyrL/+C
2yFmx/gLkAguIk/xrystFmUoTiRIzHDPkkWb6kxedwBZiACJN55MpHcuRw9TBwyoBDormNxLfC0C
KiPnRIU5iZHHYjXdDD4+RxJfCq5n+daRHq8xkyuw6185sZ3IXmPKp8zILw64l13xyuEm3k0rbDr1
ttEgUBlCgMecBj4F9TmTRjGXOfVPfcaNjLY9IMV/3iJInS4OorW84qAPCl9pNZJxy6b14PazMEEK
2LrkHVazcxq8lqtptVfxduZ9bqBYbmmdD9uyUs++0PPONwvVd6x5kk3nTlU3IzQ/f3MCDNwOiNbf
dMWwAXCnqlW6Wid6B+ilHj4uDwrlkFuqROKPQVdHkwQmUZlpuUAmfEcamXc1hIRMWcLAqdfROtWd
LSZFORPTT+hXKtll66BghBm/8R53m5R4473xXoL52ciYuXdhDd8TOCxnhNA5xjw2Oe3jRXPZ5tfg
W0Pxvrb2M0bBEI+O1o0mE32TSQs3gupK/xRfOPLgPMH/l45csEHPDbVcfCfP/c2Yb4IROqCdIv29
wRIIPKnBDcBgGSwGyFasb+Y14uJ8zysF7K0mVHC0EaDYM0n2CD55cJogTziUNTweaKEnVR1yS/lw
e/DqtgMqRERQlfDIdtJKzgp1Vm6JnnrJZmjzyodYKWSIahtLZDIhUQSwLEJcAhKCAuHj7rJtTBMi
EsW9wlQrDJpo5bOd4C56SbDrpwvIqHNQqFRyUUi68wR7WI3nQphQ7s2TZHGdwaDwMFGRiolMWo2y
M+xb6Gc/Lhz0lCBg9E2snZUZEa1J8GUALFZT2BoC1NtDt50BG/w4aBbqDfqyzAo4wTssxcXAozSY
dIrDEQg7JjyTDnUTNRClYbNvtBGV0MHCQOmds85pel36GwcceXbtXRnkLdENtHn4T5TgaCygZ5Ca
OAaT+Uqzav4Yi3UB04yoMBYGTKqE4VybTV1U+/mfwiIQm57/BSjvAoIP5yeDeSAu72CxyNEGqNUZ
3yxA4gHSY+KEAMWdGBluhhd/BVnQm3DRHs8kShN9TkKF75IEAvpAzuS8PuScm0yAXSfPaT3gISRF
nAF0hxU4kw4Ob/NVtYEy8B4k8uG7B9eXacU0MHmAEyhe0BPQWfcVpgA2uL9uiZ7GOisB4hUdhfh/
OkQ4NJhFL8TKpZVmncilqdRuELPlcB1FulB+VlhUwLhDfFNzptPm3pPUG/xmkYgX2R5XwieXDfQt
kDkDWwCCFKpPUc1QUl7vlUCHRY7VoH2qZN0Jrd7DfzGfzZLXrBNFAH/zFJkKTGU7BXkl4IK71uiZ
Qbd8wVCOnKItYlYCYaX8IkGj3QUlG+L4JjiqV8uLlCDS1jgVGibOydYIGZEMpbKU/a2Fh063Awe9
zdNKYYoTrDGSomcOrRPFTpCUPBQ/4p7CDxbiI0mlEpS6+70jy4RN0QHPMTg56A4FuJfofj/cBLYu
d42nB87F3/EUmwFKRKxiruAHRXvCJohyMaLUbtGhCz30J/vyL+o+NWz2iOmZP7MyCDhaabB744YN
6p3eXigJHMRXyLNgfMAZp962ug2r4XR7voR2eVIYjKZbKulXJpvfWue2oVdVgZojGjvNRihq56Wo
TXjftiEnlwAQ+Lg3qIgjqOlTQxIeCqZm5Vex1O2/ZdcPMaY3DecZU3N/0GS9bKdGa1xusmfzBXR1
Cr5Lw+pv8TBY9rr+n+/7PWvv9yf8YrjHXeJq+T0+aN3WqzGmy3JgDxc4pEsxNwxkeml4kCtGE8YC
5xG6rG/6GiGYmecQbGH5P3mS9e4KJAwnSJajx14zoD3kW2SOJDbWQlwFVg4OJFMpTn7CQsm1VtYe
0G1AHajlxinrhhZYDe7Gvj+B4r20wmKFMr2wjMsyMA43w+kXYkPEx9fsl1q+767NV2dljW5l85rM
GovGjslkR/sTv7PSBF5GdvM++LCZxyvTfWczOgetCgwtphfghwUY3WNGB4qEFOt3rUJ58jVdqE3D
HY9lMMbts0aWW2DKt6mpISfnihNDfMj/HvAsDnnDwYK2NRjCgrz8prTBOiWp3JHALmuQhPgNslMc
aDiIn66yWRKRRwyJ0zshpSFibqEs8a6oEaukS9JyX4NNSo/BwzmWjcrHUjEiGrHoc/Orv8JCydGh
R8ZOaAKodALYwsFZRJaV18TARxQJQFfxkxkMISojp5iUH8JJlM4TAGcdDDqxvfyp/9jT/6jiEn8S
ri2yHYe4osYrmYAZkfs4ZiJVCm1dRkvdYTKzGYApM3fWpvUuSS6SHv436SHJcTyJRJGzUbWd8y0c
GnwJZ8ygKItfKQWM+KRaHxjs+SD9jaD2YnDAMz/hcslKcdcXsuJtjy93X7AuCK0poTtMXyw71fyz
UJJHd7DSl/67jMy5Zm1aJZu2QIoxoI8tqPsaXAPEnd4ultIE6bky+LDS/YST8ZGCC4eQbQCloNHe
P3BqpbdIGMGb6O7WnJqzhFDtYquC1sDdhlgNQ5PiAdF7wTMLuhfUQOpDyNfQscll2bYUy4xidtd1
+wP9eswGtw0PwuRx+Q3hgeQXNriomQZjK1/zf+U7fDuEsQ9+UDyvOncXlhFWcrBtOFFIyiBZ6Dic
w67lFF0T/4+MsuIcCBGnhKBSZ0C3BisaQ2oRxXgAKe2ehKArlggk8nS1QFXA01F+y1rpkPD++p+B
zO8lPXVgHaDm4vV0QnIw0K2QumkHbA/jLk9ZTje30N8umUIdEJYG6/jlTuDBVJ0ctlYkTi+//W88
xc/y+0RfXYDF1TkR5ZbcGsiuBmX2qqyBXZreuQrmCR3lSkKEoD9ygNasYpuNSDvHIoVJ8gTEA/5M
OieGo8oBzKKNzSOZwhjqr6zwZ+1XI7EQNd07k1NTJeesXzInl0pJtDNO8CBYiB0neXKFzQGt2uUA
IS9Qgy4LjshRKe5brPwRgoFQ2HUPsLPvrFMRUesQNRS+cK/X6S38ni+HsCaSHh+U+MaBARbdvrSf
uLE4cgMVeUvM1d0AY5cWhldDl/a0y4dJIfOjTpOeus7Zi1oqPUGnshb5mxEXyQIKj7eCvILYVjl9
cepq6O+HeL7Co2zSUsjnGNE8NNBJdwrDSwfKiCNDuNZ6mXO+CWuV3yFEhptdBbaIHau7/PvzrZjz
BWVERNTkNI7mfPx/egdozbC+FpXsG5/Bi4CQtYMrd91TnNXIGhnxCiIDw1jHGQkJ61J6GJIikpIh
M+zsahcgT9Qy1gRqOvBsqUITfGd8ZsGPSprkGBiMoklQroAqBBwTdmn2C0gyolCh1ro5gqvolLo0
EhcmrdZvN/EkCSELTpD1abc4xCjA+CurwGEXWe/0ZvBZyj2kCkx86m0H5Y4+3DyhUsBhk8G5DlPp
AgO7aOawwq6FLnJ22DqEPIzNjHbuAarnntVlsOrIQUfmAUyTLO6c1qBhDVr2cBW3XdeUupDzbSYP
Em2Txt/iywKq2HK0h0EfOVO/54Mh490LSrYhCYJnw63kafCwoYCTDJssn3+6Lqnt387GxSmIVC5B
5WeSOT8CMMtNRo85gtdLsJWuTMMn3PWs6hDXYYHxEp5UmUBo1qNqkYNU48ZfoxbtvOtsYlcn6DLu
/jmnjPq7twzIoXcfASyOqWUKuJ9GPdtT+EospFfc5k3UwNyLVZRoE5UZNhC9sSk7YAIgszxY2vMj
3QLdvJJX7OCByEWRZ86r7WsVaRdjzZlA06LEutvXZquxcUCYmQ9Z9uGpbDD5TOZ1h+rxjpYVjh3a
hWhDXfaK5F6A4Q4XmQAJMoXeQELjraDgPA6pPGsLFv/x+IjPOfS0wqVXqLSp6/ZQbBhGt0mMB8Xm
k6FUw2pjBFf/gl3Qtjw1jv5+P6S5cmUK1mX8bLjf5+B6ZGiR5OOf9FiyaIX7KxObNZSj7UbJXcPJ
IG7io5TQhw/doLQepdkEtcrium9jqLemSoF/A+ZQ9RoVHAhRVgCgbZNDaWXVKvan1JrQH73Hh5Vq
2svdph00b1SjBJ/IiHbEiHJ/7wP6Nb/OE+2Q2hCV4REtMxDka0iqt/rrVyIMvM7+rRYIyT0B/1r/
0XSezYpqWRj+RVYJBuArOZgxf6EMRxBElCDir59n962pnpnb0+e2Adh7r/WuN6Sgy+TbVdCOFHxl
scPHzus+r1WL/ao+vr6G2ltjO/T1OhiNenivWR8vZuebPqQsWhVM9HM4rWGnf//Aq19/oUR7on8R
UnzseA4bsMLxq6UTuQeyYtc9rKEGjZsVZgzuO6kKc7nl/1ZGq1c/Xi5iX1nFsn3/6xnyyGgY9uMH
PnR6p+QVom3rUuRzqFfyj8uNKoazZyGkcIb6weOQyzuCrfgSJMKoJxyGEpJeh9D94F40HHBQDCko
UjaXjig6O91ScKznwCTCJuaHiczYAWAEOJlrgXYmwO6VYoWeGHDuzQrAvLaSxOEgZnzeJsY+mx3R
MEB1w1OacCmNZ0qdVI27ILOE0jSfpKddxs5z/OTBaCqOslNudqWTEhyXIR0FjMcCyyz6+rLt67dW
s0tnABMhYU7BLUn0G8kaWGQxIjUg+FQsEcZ3KRo1TOVZ4ocXC+e1jRvjIVPwuDALa0b0q/GaodnD
VHqTumX/tn79KUfdGE1CJs572Kq97QXys3oPhI0ziEuyU8GlPmHKd4XdQWyum9GyMEREswnCZA2h
HRiTscS+/67cLNJnKalpK4axYoLRY64QGTLgRhCK+pnFYkf7QzqbQGJJWjMjSdj48IZXaFPcBpxH
oV4oFdVOGfTJqGVToZIt6RAYTr0fwNEMqJBUs4vaDB0zOt75BRBitOxNX1xD1GjO8L4a9b1ShP44
9bad9CcxzzmHFgfed/n3pyg6IV9CEJSc0HmXJlURszhEsKW7wksrMjt11vGpyU7LVKPprAbmuAXD
EJZxdbmTTMNfXefbsrIaanUmdNMRLnXAut/Zh7a6uRW3O6+IbRasDo895DpavCPjOhhbysDKhFxM
8fKIGJHhSrmKaLYh9ffbJMiBku2fG/19BECDXRtQ72BSzaY5XvK/2peEGY8Swh4DWb9mQFN4yBXB
M59DMurRoKRuHllon7GHLd3W+Bfg8X45T2B6q7d+3+3GVVe9NcOeydutYthsg7DUpvF3DlWyM6ap
p8z339JUcMuU1udq1m15rumL+AXm8RMhEptq88NeVMh2Bpo7IrtRFCEDGN+TSiAlfIUjpHzAqSMM
B2IZm6mi6u2meVhPoSPrZjHTGHqe/k32Cc/9z6rQyLfgcZGlhD+biYBGDmOlGiy7x2S8bG4aawup
EA4RSpC+5hLcSMXMKh3iHzd9aLU3dbpN4VUFvK0QfQiTpG+f66fEE4VeAgg7tTuZNuMxz2KvVa1G
0Ad7KC+5T79LkW3ZbHHojIV6MA3j1npvYp4wzPJ9xiNj1vP7NUHM/DJxLftRv7aeBATGpoRWH3NY
iMjV3xfZ4VA4qfJX0/CBt/+mwPOofFsStRTHKokOUHc30lnA73QgYD6jOf8E6JZtbF2ZryScEoU6
Sc2GfnInIURVlz/BTmxbl5DD/uq9UX7moHCrlkipV8u/veGTpHbz3pSwrvhoGJScoTdCf+7jRGhJ
Lttcl82iYdiH4cK7ko/KhpMv/1m1at/tiwXI94it+m2Vmt1lC2noYqoZa5OunZaFVz/3LbOHESlr
35dLp9sh8cIgk0QTlUlAExtftqYGK6s3Dn4unwe8iWlWMx0LH50RYysAzAyoY8PYJTYgZ8uZVcug
orO+ajGE4t1Qbv6GLl+7EvemjwkVCimohlYxMovjfdngINQ5P7x6x9gFqvpXXeJXRb/38jG/Sxlt
vKCEmxmFu/CNGAsfjwyPXuzxOGEKq6JWgHaF40/fBmTfMpbiYLuBmItTT3ptKrgjwQeW1MuOMP2K
zFBCy8bgy2wLqB5O2Zj3MKUXR5cgW8nyxRnBvkWWbRVkn0WpWs8EUL7ggQN4hyEMO7Jz+P1gOIvD
FBPuhjFy+9TjC5H3fJSOlKBaXTyYqTdMAKohRot3lSnx9w0PRRNK4ihefH/OmzhFwpF6Zt4zM/MJ
oLFMLY7mJjvEdJO1kZEzw35BTITfMWflKP/91ZuWU9jkcxpa6ny5mNz3WcacPDZKp2BVvnxSehA0
4ZUYyFzQTJ+NjFnxs99rZvnmYMthO7bARk5q7Q1gtT3NF1MQ48Ur4ukrGwoI8+5xlAuXWXxO7Jpw
boRssMuJV2bncRp2/aenLYStJzb1bJh6tXj2jcbL7+YQeWW12NTO0C05lgfI6DuXo+1pGJvZDI+D
nQCKF2I9McciI/F+ZKj7sTz7+GscZDSf9TxncYxjF4eJjEZCEB2Zuj4AS6Hagx4ibboHfbKWFyLA
YbUiNOIv8kaKTqIpMgUgD+ZBC9rG1t4xnhUau6Kc/m7fGyDiLRmTGs9LTlIOzBMZwy9y1CY7ubQG
iJtGzgeHDOEI1X1IRV76jx9Q38j4TSmXahCm0tFGxuvjLe/zNpDeRrRPYFFrxkbVXyco0j/nRYVd
BvTPiiDjMw2oJQs3SCAXkfrFFFvoSBGc1nd7xbTKkVYNEHrLQmW47UCAfIRiFwvERABvSMi8YmNm
42FNSHgbYQEgwHPRNHpD682Az81W+epBBwm1Ehpq/LQ4XoiXYLbHaME9tqccASCsAjth8qKaxWrE
YJpBvTUoaZoG76lUut9udn+Ee7OHlx8CthE6KYaCvcWYxnkGBoDqbA0dUMggUa28vR4P+MekR1kJ
zBqn/dWcVy2JwPmQfOIyIPzN+jka15GduSBHtKmU6cZFO9bWt9SpagRm8SQ5iJZ9FROy/p9PBE8f
LpP0fsBpCCW973kFeRidjgqhi9+U7Nq1+Zfg9ijIhXkawAYW6pSFzJ38RwwADe7lnlT4mTM8qNfM
+FDhMNShmy1hKFhQ9oc9sEdEqBgs8TP4hcEb0hLPZJ9TglKP3Q2gJs/Mwe4B6R/u/l+rTggWxHtf
n69/1LFcEwcmZmGvUgpUGh3M2J5DL5mXZ05DNgMkgD+IaT8TLOYVLKAUscoMXwC6UO8w0tDfR5B3
8ksiHhQe3lXUssfVVIfoGjc1Myt7eDqrY1LojGhkRlAhBzqzDvmPXk5yQShWlBlrKQH1Muw3DsvG
Z/6lEgbtY7Is4SgK4sT+GdL8cI7Rdog5f9lYWoRyoCNJDYosKYp846VwEm2c/puZTUWA1gatkZjw
eefjUWsMXCypfbeUAPt955CUln1sbXHDJvZqNn6uk32EjZ8Qlis7rhB/ld2erxvyjqR3HrgioPkE
xSx+jA7+VK/gTc+tkJsy3XeQdDn7H+Hk+v4OUxnRPj+aK3h0Iq8MztN0IR6pN2rC1rgJJ+4RH1EP
aW3CBgNQXWbjmXzZb/RP4na7FEDPvo8xHQa4fvwtaeJXKWYDd7MI4Gred9r14bCH4n27rKdDIEI2
iQRivJ5Y4zOFF6627CXTABE2UgDqGWgRDX55EPZdhdlJ6Suq37F56Zyb2Ph8rSFjCr2hnF/Wix58
gRnWl46I2SLr/OEQEZ7tG2wk6ilWwPA33ECFcfCA+ntfHY/QTVpupYZTTPCu9Ezy8to+VzLijA8x
RANTwYCGJp122yhf6B2jsyxP37Mcg7gZa7vOAaukbNKc8vd1qOyTRWs9FLhNlVUB0kPZtSLVOGqX
p+Z8Kq9BggZ7CWB98fo4RW0XhEPKeky0BHTAdCVnWM9HzerDxDx4zUFODWlSnahV68mARfLPIJZ4
pyp4ToVJwvuGHNulM95nBPYJk2lT+tl1bvf2moyVv5GvXj87uZslN+lnD28qld7dyJB//Cb5SgO6
pshMr+Nbt1UJWkFqec1gQ8C5Ztd6XAf7x4J/YYwpNUjgbOgXxIxjBd337pjpLD74eYKhC/hVOFMe
hfWn6hc4M6h+JPvt9uVhyQrdGcN1xvdcjrGjXYYdQ8nIoQ5nJA+Qi4MofuKzArbpJQVOgPSQn2qo
DehOIUXxabZSZWUnHtXEUJcpOZF2DwpZ6Q2Xxa2jLJX0z+Vd6tEGFmmwvIU0A0Cs5gtx+IrnbtXr
2yANzPV4JpacS8YyQtNEHQRk1ZBxJ5yeee4cjFXCwvRDljXHPD2AKFbcGN+1w9O4Ebyo2lwM1FGb
5swf0M8JdyLLd2cdkX2Y2DGkgf2EcdTxLenwCwvIMH3PcJdLeDv6NRMCl6+ZHrimqiNT6qNfXfKU
4qfsLd1w87Q2xDz6IVwt2T74M/xXCFzQb8FyGgi+NqP/gYnbngtMCcFd36KGaNzxSoHddl2KrwKr
hrAJPERxqOZJL1DtKsIY9Ao7ntLqKBhuhYuFNdepJVTyPk/82rDEBAoyLmtvZMa7IpBXw9l1GRqF
3c6lqWq/+CQb8LGlGQTTo83BkmBI/L0inuSkE5oV5NXmXt1IIeGZG2EyC3ubkYw5NXlR7suD/+H6
QwlaQq0IXJgMoAJH/lbHajXh7+8DNzVc1wg3BtzR2gijWqd0MbAgAIsX4Hk2GR214weKD9pMMY8U
E0k/ZNq5Xe55eSveCqKQOk2JSyEtPtxDGRHx8/fTfXaHTPFkQ4GuR3WrP8iTwOw8aC2uY88d6DAz
9H3LOBpdoMWnK5APiCC0/NQRDOgu4YfwOBLAyeRIqz3T1NwggOYaMpJcbWoIjYDkwUbskbcgMCkH
cNbKMBOQxaw4Yp1CHbcgir1XuYtisvCl9ZgxiBCCpawAFWd9Ms7sBn/Loxg6Ud2YcBJa4QktYRFc
zAawt8SdJ82NVPvqBjTH9kN7aQrKOp9crDKEE2OfJojwKo0ttL0N9jJSmnRB9ICQ3Re+cM0Unyby
NRrBf18ZjDvfrGGfs9GF+E0Je5C3jnJ0mS0pgGi4OA+Et81djL/P64FJSSIQ/zVDbGqMtWBbowE5
i+DiFTnvssyIDk7SnYoyIX4JqQcKxyNm1qgMbZvZxXDBob/Ct1rM8uASghZATpRR5YEwatadSRPp
YWKOhd0kIaN0VeMRjiWc9tePoB4JyxEB4gtoP7PEa+R//0ytELkKoPW3lBxtU+Lego88Tw5Arpiu
Ad6YQF/C9qnA5AOzvfECl82hQ3ED34WYEmAvGqAxNjWG8A1xnqXzRP+qkqxBrTLYCTOcP8SVVBCg
PcQG5tPBv57r3VqULxFO84lL96gxYYe4C9vqQkQ4jtXGcKuh/mJ02E6F6mX+YHZ/4lYQd3sZ3r5m
fuqFnV9DGqZ4tYeKmHJVVnQcCfk9K0osf8FLE9IKbrkIBYLjceH4wEWL8RruFjw6L4hcR24WPgDw
xMiU8T77fZ+jXuakBLjzME54evcTjxIT8TU3VFCuFPz3mWDeEMz88GpmLOzR7drpQujeecrEehC2
DmcIC7G+KIrghVhaddEFcgTZEkcV7hmA6+z1NcM8QQ+4r5qc6Kj6+kAEOL3jc2OdhxYjekx/sik8
HbguziFLGEiRsSWMgo8x6iF4A6LqRemCByAD7cU3Qv5QiTkQSCADIzdm2v05x9x6YaQFGZkhsLrF
ZRq6cBGUoGqQMSjgX1T0GLfz2D3tZL8uuCyUelT/dJopvbTI0EDhMldPgo9QHNfnJKXKfHJvY6sM
EOuLwerbQ2FtHxwF7yKo+/VWcfgJVgyb8xpO3eoPTFAIUHBTQvoHDvGvyULAtepRItAy5JufDmwg
ZjUKdBvCtGAurWDNHGJLZGxLev+vfqEyL+cdJT9VBVARFx1za0g9a4LwVpEL3ql0xgsEN4HiP1sh
zRE+6LBMxGzXl6YzoxOonWw3uT27L5DG4lrCtFV/4BQ/MGDG5+X+bbZf+8XrSD7gP3LZrcihKwtf
E0yw6oA+pzH76ebOCr0okQWUK4csHAUwUixGTTr92BPuds4oH4TxHwMERpfDepE/3p2ZKng00Sf5
BrMeZsTZpk0dhCPj1ujRibXLiDasFiLCBEgH0t/gxNJCEZ0coFJmwUPxgSh+eG9QWZ0V3OEE+FKN
zMqpaQhYudZ72rbeYFcAEfx/FECgI7CNsKTPhd19ioKO/aoP3u72h/qcovaJfx2/YbmdeQUnV9ky
HmBYFM7uUYWbpdOTPRpfpmg6pq1eULTjOT/Pn/45Vozz+NR9zfH26wmj8nbzAYgoHcAoCC3kK0yj
NRnS7CYEabEIWNw4NjqEdHs8tJ2xeEF+RR33VW2aU0iPkUIqwddtOyJ9nk8dL3zpjBVcGkgv/4Mr
KA2FkOKRN4U+vhIfRrHTw/du8smYVvJ4+n3SZn6QsuqPjVycLy0YFGIlN6djI1hRq7YnHJD4z5df
ohUQJppAkBTPsXH+Xs/v5c+FuMlUD8Ok77LWRQQyA9u2MeobydGdrSTGeM6Eo5ScAhHKlkDXVX2S
bv3aP/SZI1Z7slxXkP7g2EELVRhDs89cL334+EuBxz9/Rhs7xQi+iYTNc7WX6LgRMexiKjxfTKgI
pXbrJU0tiYkJxbQZPmIgl4dB0IVS2GH5NSAv2mWfLi6jlFUCOEeveV8WyTKIdPg2GFTBXcNXNNLj
lw6bPogAe/RZfXrLpqqnD7caMtm7c0ZTsUl/FFVnWIZeEO/QUnxtlHgIPcz2HP4yp6/zSd7zellg
0xxTBj6s5mWGTwYBiAZSsx8MXXqrqX8Cooh600gvqQ30+DAwetDbvxgA9z/66YMHEKPYLUKxh95n
f12+etZhWOinblLqXZibZG48l2GPmQwZLEYyRQkFNa5kWANJ5ZoM6V+M/mq8GTM9cFQr2TSk2pnF
OQhE40dmK6No/XshZQNa9R3/B5SCFDX0iOSDNJIlsTzhjxOzY7z+hjvcqb7MlirqQ9JKKVPKt101
AbjY7q34FFshlzjn+oRhLmCjeL4sC9t1h+eMBo7rMH5bw109LSQdZUdma4cEAR4Mn9FfBgNzz4Qb
7qyOMWyk6LfHMdwM6fO5D0FYGrdkGdt0h+HtsbnboHy3bN6h1tPD11QOQpYrBBM6ZL338H/QFm6w
9dO3nV0Sph8vIyfzzQRFBUT247AffCmVyWt1o3076UyUJ5v7PN1UQW+CWoJYo9IoU2twlcn8AZ0i
B25gdqt2+W2sdwc67/GnbWmkk23FyLdbvQVzyS7J4RlvKuu9JeHHqdzkqB3YsWZESoePY+cmS4K4
2d65OEcu4OtY2N/pO8xl4+nfsSBZFsSHPYIcjhGzbDrW2OCKZk/786RJlicKCVgHnFUG+lMTj8gd
YrXDbko8DyQU/xRf2fS83MzDHyoz7o9fzcduUupNog84Of5aD9GJvxlsU/2t0oTT0MrnDsaySHTu
EfnOGyJwI/ja0LYDq2Pee+q9jZP+GdusC94vu5azbqLwaG7vdxMMbpjbmq/51UJl6HB6AeFB3Iyc
hAEBler1+TS1tyGbzZqVF4l/jhMr//BvWXde/W0MZfPD7yuzwKPl+qICIRD2abbrZpEfNIgIP5tF
kS+kMby2DvKF+D8o4J4rnpkEiG+mPEmfp1GSJ9LpDXT/0vOBOWDusOgm2q1as8iSIAe1NBqwXVRr
w6Dt8db6WLZycuytdt4DLdrwiEqnGBRy+9WMdv1wVTsSFsmS9YIXyhGnZ6n+O43t5m4+yBMzVYxd
mKm6TxLDGdaGd1tlcM02hdquNoj4Stl2cAcE6GU0GyKg2FXn0aIVc6hml801KHyt/m2FTB/Q+6FN
Xssom8cDixUyxMgLB5cTd/peu33ESCc2rOeP0tB6904ylr16+3nrbeXKqjcY7+WBEQ0RtsT4HJbL
x0ylg9NrbACR5Gn/bl8Hq44jvcTz/3vDEXzJntdbtvjk3Xjp0dsYJyZ8k5W2nf1oICF9AK/+J1Y/
SVgO6J/jAEKWWbUOjxtlpK5suS0wUlaQHuwkOOXXFoD0kLjtdQOdD8VLP+BaLGvu09Ps4fkv9k/2
G5uoKk8lN7wLRpwa2Max6XsvumkEW9fSXYwhO0OiGqBYYKpZ7S/kFvOLUd6UFIJGr+jtb0P0X8Aq
QoD4aU1ZMuPEGv3cZKz/fnOtt9CKv5xVKPvso83DPkS4MsarxrZe2xHilNKeVG2gwWLDIMiSM9IQ
+iXDBdSM43nLZkpc9W/6VMx7YjIo5QfOLsYzpMecOBsYk25oPTNfm5ItOBFypDqogxVlCQYC5Dx/
V2gCe1tWKVZK5FYy4BO8RzqORtC74Db8Ffsdot8YMVMD7/U5Cmq97EzAc0aff/9l7WCiAHWErgmi
FWzdyf06GwAh6DLezxxxkC+gahUmdPwY0BuI+DaQXWydqcljQEHo2pfxZDdwVFxKOGKuh4F/wLjt
Aqckb6HnLWIYaZHLZRdsNjWUfMEjlecQOOBiy8I2v/eyxgcKyg6+CeQp4inxT/98J3/pGUT/5aSR
Ib4kEJ4gIweYin11IHPK7OjKxyBJDkC1Ec4K9+mCkc8FfTgSu0h1uj23sb/HjWqOOaQLj9Faa0AU
SuVR+XEs0xqOdmuGS3SKwvGSj/weuw5EOxRdcmfDLxdTgt/NKnheBXVegd9Of8nwU/VH+09pPmVT
KNdFdoqKLB7fok3cgGXErfmV9K05pZsEasHyAFrm2KywJ8gJSomDYlaShI5aqPf22p/XG3NMly7z
6Lp0s/L84IaWiscf/ZRNPBQY/xKBEb08ECIl7/IpsUssMS4SP6zNXvhuoYO+YmcgQNMnL/I2+pHF
kei0feCOzwXXGxqqznpLztCRBgZ8FM7m928qzure4x8EBqYPZBbKy5bYCg8fFG86qiyZ9RhWGCSB
4IPyqAhT1zKJVbPEY10lxvs2zEEneiDDjNAtqSN4zQYhg00RIW/KnqAW6TWfDXo+trsSQMKHQh2z
sj51gsqwvbf/rgWIgASMD89EPdf3gHk0dStBKvzZQZMY0/eW/XJkdfz62YN9c8PCgCwQ5vkdwpTh
DRiwLJfH8e3dd1US28wot479vhfVkyIKy/uqhyF9s1KzXQy9D01MhUre6EPBy9wRnjB6VE7eibEl
Ik6b3M+xams8t4yqGQGbycd64tFgvBXUb+ZvMZKNKnW12ggwLDh+JvZZCQSxNgk/5xfVMrswPNQM
NtoCwQj5rEPt791Sowh14Xit3Ze1hglZvn/iGkoDJ91ekVVGgi5jyV/7l7pDDtPUe70vr59XkaZF
v5Gnk+e26exHd9SeVzaIXJ6wgSSpJyFzttItgNNADb/P4M2tLt20iq1PJ/zTfhjP8ZdJIWRLySjY
figr2+ArIZP6ibnHs8d8M/NHnfupVnf5lnSWjBI39d9tmIKbRBALNaHE/46YkjpQOqRlUfmf1G1H
Z6lt2Gc2WRvee8ceAmYVzzFuysP6RUA9A6MYZ5DV4p6dfFHI8gofQuFL4x6virenlBM1h2gu6ckt
H51VZf7Lr/2BWfbXWbMs+86YZNJ88ZW9DibD4/T7Wo8PzjfqtJ+D1ksUCm837zlF4/XDYfVPxpxD
BOhj7FBPR0PZKOX5j6yy8RiVNTXhYlSBpafn1wepsADDZzKGKT3P+clen6jT6lBoq2dvf+n1N9Ek
GTodRMOnXw/p2MQmW80KjS6ZyoxCCtsONdlKLLcnUoh3jhfT/ZJl53IwT7+X/hcZ08eVhscPLu2N
/c2mCIzqwv8Op/FURYKVXEbdqvisyxSHFzG1qr6OVDMqS+Z37fYhkjDNvUc2HZst8JLxvjujVxj3
vAGkckMDv76MjjvmZmBaoNAATot0VXmUO5sRRXFn+AyAb5kt11CMXLJ/it2o1Qc9t4PU1Zg3JiG1
MWZkkmA+8IAceqSyazIj/Mp2RVyrWf796AO+hp9at0h0FoyBv5uNitJCBBEy7dQjC7+bZb8zyNmu
MnfckTrKQxe+OqTibpJOxpB7vP5yiKDQh6jSGk9q6SxdRvBS+gz15RE+fva78PuK/hNyzHFnZiBV
BAVb354nA6s8qJefE2UtymLJrtjMDuT6XRT+6NHqy6V2WJoqe1oFdtqfoUheEanIDYLAhazzmvzR
wTgCbuf5iPtYKtij6Prt8ROm74ZKfw7PaTVYDLz+bGyNvEZvJatyP6QuwA0xohWjIl6dNEOH5bxg
VLMpoZ6cEwwmwKWd5UDfDpetUfnsEUE0E3RfslOETTF2Fu5S85aK+ZhyKH4Nl8zLMIVGAXCF83S+
rF/iWlPBIQeCvSGk48PdyxhlpipbzdwPa0aOJuKKTWGfkAs+CBZw4FAIKgNNF28l/d3Ch7O8MoKr
rP1QMXOFIT+2lnd3DohQ/c2BcfPCkvDCMTTC3IBtlUttahIDAyPmrCfXMWHypHWL9u5l+hdnnZZ2
LrH+zRhM7Zp+0BlW/rYDjSGcDaoXurgZsZ7XPrpFMOvKSNNgxKlLtmTEwa1sG4XWdQjlwhtqJv4W
GSwSZTLmaPtQng0gafLMTWOIFhKgThDSubCDIokP2wA/DXy+zQGOyumMlnEXv6yAZ1R56ctmF95C
BNHupzXEUw3PVbR6mheR3ZhRIkmI3OvWQMsi7/pcpLutcOUNmFgPpii3nHfiA1M80wM19PdD22/X
J1WYtfkDy6DWvkkpr0dPCmw+tAeGP9KM1KIbZr7SBiwLY2ScKIpzr+dsgNlhltDOsosxoiAL8znN
6R+fIn6X0FJa38oHxxeS0fsK0DPxmIEw0yT9rDkOrTtKjfvqPuv8r32sZj2brg+v/Jx2dWQQwLIQ
EbS4eOCQMHvbm1tvQbNKe1g8zG0FG5WrQ+lSGfewLljwjj/LFpQs3SR1PzOYdkHYP3PlxKObTul+
0z8exjwI0Gse0Xfq6wrTnqE1P+6f3nQw33OnEiOg2oC1aR5hdt3hRX1c4tAXCkpihPUM/NcvsobW
ygWUlzKAdbmtTSylXpPnGguw2jRlZvucmMy0egfhF8qMfhVdeQDXF5iE8VXex17fS88jrOkeABIn
K2Tkg0/Hy7ouIa0kVs9717pwXmCXogeFtGJlnrDI0wjAM3eQiH3/Yd3APfB4YbVxXDuw1XMq3n/Z
YHiPXkDXf9S2CtEOp5AZq9mck7/H9AboYHydmT8RSI/QRLEATV/gL50u/8xey2M4JvecGpOTFyoK
6jTBxic99bWY96eYW2GGMUTE03eEE0Zv+gHPP2ZoFMaxc/L7606vMjG0ejjXsdhfrDEX4/ycCvyI
x+rlhv0dP/1zgVj4jdjFvnNWYDi64J87QLnTh8NLXSZG6ApPYmFne/G85nTJh+gipJuY2n6MVjjs
ffUMguCmSsjcG4MgGiC9IrT7H9NEJHk44iGiF0GLtvLsoeXRPjDW+Oc6/ZvMMQagvgbHs5x8MsQZ
BvidGhoNC+N3Ki8Q/8nx7qb49LWA6FC8QPQAn1RdA+XR/0azRd2ZYvzBQyZKaizHVjIakgOkXYYk
gO9UQzBzIzKfhJXKbrT8iVGZvtYZiBCg95cCFNPW2lT5cw3pF3pQDD7/QaY/UGpaVVQDangAOZ7F
Rnv1cfWI14DOwuj7i3xDtk9+vN9YCg3xoiRoKCgYtPKIxGBCb3yFLroQlh4Fqqq+8U4fiMFRu2Ee
Qvl2R3KtuTAgcotvRxSnwDFXC3UyNOUQWJCrPdR0uEa0RjskmrGxER1ogtwNuYC1+PgEPxVO9bfS
AIsIUVnhxvJlAwBNpkFFcIMFnSUFEPx2APvOKIAlRBqVcHTGxB3OPfI4QQbCrZrpSWcmY18+aHi1
4GAzpWdE4DE0VeIgwKZvsXB6am3AZ53LqM4hKG1lHnvEvEO7WFeoLYVxOqWJn2JCI3j2QtSC/S5s
fH2Hh344Uec//4Lwhxwajp2L0PMy1/0h333vtWlrq5r+OH2s3YK7dqWHhsm/IASRduwZZDR0wHgX
BVZVvhkfUlvoLYCaAw9lidObDucL4RG3YF3Z8cLfJMve4mVUi9HmZOHF8U808d7fcZyBn4NERMQI
iMAwyUWLxtCbxjSH5oCRNjIvoSRQab0YUWB1r9CWjqxFd7n8iedFmO0rxuQQLzSMT0gB2e1EuARu
NiMCXrmgPQY66Vw6QzgxV38XCMEDYIHfKpqgYFrP0dWgXEUaurgsRM7T3VqRlIN0QDi6Z0a3WIyc
7034uKCQQQkeVIGyhjuCCNOfEQUjXk5gySkSfqbVkZjJYGQvdEgH1CzocXCoql1aVrBuwHeuVMnK
mQ/BeFd/HUIW/H3jBU5IOMvAzASri40cBxfsoHQ8QfqTL4hmj3QEoJ9iMeZBLinYdDeUzR9gG+6e
GzHeRUbDM/nwm3kInchvvXZeheUUxI5Tnodw01uA2gGX+W3wcgr7xdHbd78bgE47thP/6bxoFvXn
XxamaGAKczZjiyWxaER1+RKSkgMWXW7Pwx7H2pywnPqwcQs7T7S7bIEqNqgileFObPhg0ZGVAC6A
F5idewBKrFpFuN+fnrMRFAtr5BxAkIxNZqbHRPdnKcNyMJkHTxaowMxZidXObq4rP6AmycCs78L5
J035knQU7LOUvHPL2qiuUU2E8QqNsGU9TojD0u3rRknPU/10F7sdj/78Y0GutEbcKxau+Bbmm0MT
Xs66XWOBNBUXsOTd+jZfi6gO8VVOgE+QKuGBwLTnJqNBRmrCKBmZy1pi2FkxbmSWKBwfWKZ41yNn
t0gLdS7Y13oDn1ZNr+EFPLadXU24Gpxhsh3Na6LfROwXHdUAq34JEa7wgAAZYkmDeQF5DizWcfNP
M42ieRi8QPlunX7lDDHG+AE1egAzg1GFSR3KNeTD8yiWJ3El/iWNLEQCzgL3MWLvFovdxPDro89o
GOaXv6PFfmCjlBB/uC7wrc095AGcD/BGxZSuunYmeIdIzqNfxV0InTWSuzv5jw2eQEjxdcivvKkg
UnX6adMxlzFoOpGLcN0+pzvLHt3vZyogOdLYAAH0EosgeZfXQt7wICuU+tojC8DfMLkZ4z41Po8Z
K06jEGZ/Y0SXu+Y9ioBNK93l7a73MD+R5chYWxFGlH2sIiX2StF4ArMJ6j+hiMqElOb99yLrwGKe
GYmooz92jwXITkXsKeyGb7XiDBxjzXRHi46pqpg1PJdjPu7QZjGfCH4TsaX9zlawiLFHy6ryaRIB
VjSzJXwsMgaREbdufe79o1tG1zcaU9YLrIBMyL5etw7MKXn4fcxCG/AjLfMParhDesGOCf2xxUl4
0PeHWHYJwuMHeTYtsXS8p5bY+WfF13mCgrGvaidHiBXFZ4USDvbJpvKzuCWHgv/mnqr3mYf2iCQv
8CsktQ0K7ZDYJy9brtdDa5oC8u/zCq7aPHM9xscp4YSF8dnlsMWwCpVml2pvcUvBNJlEAd/SWoD6
43+2jmonlYHrahr/hbRaIKh8T9ej4CyfFDvaDtxz3JnAaUaGfVwgcskl5Ibf1ZeQuLFV+0663R0+
qMy1nMGr/qDjXr/efL/V8xlMeFTG8+fJ4hyHuhM+jVaXDluC27Xv4sccgJOFGc2mKrzoBV0e4Sxs
aYY56HfNrLU1543SMt/A4w+/rJvgfoTUIRWkGn/qIMJKg70bY9k7jBKMkQmQZmkSSJdDoxRiHRC8
8RbiV7P9kSl931al/ZAnn8r6mJBkEV7sIf/00Fn9cxpV9oomUCnEEpqf950EAxjmpTgYxuGtnIZG
F25UKgpiZMq+9XVC2gRmY8EvhIhK8rFSuo2V9b0GR0BE3Cqi31qmssYzt7g98fasFP1R2ONZstFa
mgaA7dTCbHDDdRsYIEYtDwMNoBHG5pJGU/DCvpf9U9ZVGMz6MPOivketmIOW5bOfkIimXmtsS7uw
qCeQa9nVTlKsZLAbmQBY2+gPntV8pGy+tRPA5NH/x9KZLamKLlH4iYwQEJVbZlABEccbQy3FeUBR
8On7S3dHnxNd3V27ShH+zFy5hj11ZcdM7dZ0DTChGHW7loGPLMihLvaq1ezbDTrH/tsG7zsWhFE/
J/gxQ9SB1ymZ7QsdthdYxXaJlwAMNiZlJncd9GNp/ahsjBYarm82W00/1Cp57BrCXmObF+duwx5e
1pPXfKZyzoX7jt9F244FHriqpCgt1u84yw74FDvEgPzIqk+rQKQijkWQCkALa4b/GidiJTD6f93I
yPi9+LB+MKXpxI1YvSci18aWlbFE9cBQawsYsGkxqTx2E2bf1gCo4AGUPsfL/+R8ld5BH+wHBS2X
Hnbsmuajd8eFE5gqoG99OhpxGE/nmnt6qSBbY27npUs++Wm1z1CTwWt625dI6IPgnae06kNn0fqw
PtAkE7fUO8foTha3T/BANE7+2sUKaDxz+Pbcq4NPettAt+6f/OJgP1PSXzg/3iHZi3jo05uCPx2G
14d/RGjE9IethELnihuB2MA0YWkZsLraoQbpcflLK5dg85bFrc/3ijjGhbYwqNi7KHDtO4iXhFTy
xIk/YwsPTICEwQWM9Aqb5XO/NFnw4mwCcfFv+OnlMGGBPAr3x97irsM/Bb+ZlnNDZCzdzagcv2FH
D7SpGEh914TVIdGAFmO22UZA2ADM4g3nDjt/YbM+8BvmWOqhg13iMfiCmLKlo07JzGkGYirCcoB6
K0waPisn2FYYgpQu4nhsQg1C4HhSAoqUBDYv4+XoW1Pn2DVQUhZ35vjo3aVN6KiUuqfdJPWT5cAl
OGUAD8wOhz+D77eiVQPDO6BeClwujdJqxaYoKensAgL90NAtR9MXXWHFpRJZz9HmvaaG5U2pq8jQ
dU8Lp8k0zcGuzRpUbjMrHZ7Id9/ugGpjprs7Lmozd4c9bkUROtEUHhCZNWF/7C04FUSDv+I9SVCo
Dvngi+Dd9b/9BilKbWtNn8HZg/lUEWBKwF4BODPIxP6WY8BTF+Dm6MElK/fktOBWwbTCvJZQEa73
giI+Z+E2hQLCJIIcig+EUkEeocxWSdLBnZ4StkSE/2C8NhYiJb7MxPCB84cziQXMNX7iD6b1U5K0
V1QIqjvbXJCrHkxTOqglLdicsKyl9cRI0R+vsPM4BSqjRQQV2n30WQviRcODyF4CZxXmXFYgZiYd
Pn9xj8tmicg5HMfZW9vlWKYKzT/zhj5ey7pmxwRBCZYLH6vTv2G6JpxaFTslkL+jivOavjkHbe8c
yHYhJ5ONq9VXNqfJOeA/PznE+0t+juoUo6f4knPCI+rNlvw2xb6FlLawsTknEr5y5SHReqrQfI4u
lCCu1Fwj5fpwMklbf27FZach2QRY2M2uS2iHLNL6kgD0u0WMlAcVuwOufQIxy98SYieRIDnhm8pC
hNs0hPM5inBMfsWNjUUKL0eO49Kp/n/yHg5uHz3wGJDTwjX8vafcTft3Zh+QUsBZ8juAZxDMzWd4
tx+9dqrMuxYnv992ltYVbX+zPx5fh6LRqZkUPqb/B1ePZxtSnuGK7ZHQ6GAGEqpwm9z7EgXcoES2
5/e1zmIMrmLHSsVWBDcO8W+HmYhLuBF1ARcwrkJ6i4diqEUnYraUqQbpK1vDqSM174KNWDESotN3
zYdo7/m+RpqdwspMcQYRaEWx1/HXh4nJWnNT4gDz9TY5yAGXI+eXSX2RfGIyrdfKGjWiBA8YOETI
jAC3Hfu3rINeQmidrpRs3I0U/qycEpBEMW/l5KCVQhEjBnMIUoh5GLCwGUigENv8QU52GgQ3/zXC
D+rhXEea3yGdZVvgdtfFjYcyA9F6Kwcm/EESvH6Zt2t5wC6LQxhsN18uzi//bdyJSDkPeT1Qzi3k
DqijIOpt1b/01oKZY6XFOr0Mgkz3O72Y/SaQx8Pj4T+a+LMFWxVqEANqN8HZiZBx5se+ESa0dGKp
TSCCvy7TJ2+FqMwzOZXi5YtWX/4ZQJWOE8LoIGhp5mGbEgG1MZ3RCHCYh7O7Ps3Gkb5jKgXLqMVU
35w3vPkUV2jWcGIfwpIxOL+WZgK8gdMr4QL3fKBdaD67ZNdwcvQ/MyxBTC2EcfXFnBluxUm1Xxhf
yqlyyiAHnNNLxnAD7CierJcMMNT+OnghJ01mBpb9VhTCpQmLtIou9nWI1TEzNK7oE8Fm98Mz3qXH
FhI7E9S0kVlw1r8TlHtviym0GwsH3ARE8UxyRleICfybfYtlhlWOtp48/ce6Sw9unxfv9DG6e6Or
g9RsrPrN6ZXdc9qOtOQybRw88XhEn4tfZTt9CrMaXxhYaciU0fahTi/9cnqIm34xqP2XhUiMgQE3
BY4O0dXjU6uFOIbgOGsfDxb1AmRS9VWzjB/QYaoFMS/eafbyuj6Dt/ugUJu4oo7U6X3sf+JxOT3i
G/zsMa59LaZKZCm2ZuEfK+YbrwhaEc6zqrlqudB8Z06EOI4G2GYYDYGZzwxVp5nqYwzFuYHtBawS
i2MnAQbCQhuzJsXamCl3xW1LYCbxrJUv9+J6LU5Az6jNmcrdhM9W7m2xP0CouaVBhoiKFyIIsPiY
3XigUSw9cVFsJxJYgEzkaJ7XuASZhJgt/wg0xJTvLx8chbonzjsV9+29SQAMUFWF/0XQiFDT+qBX
PNlk1pl7ADWSQxmaRWwv7QJ16RzfRzyu92QthmiyIP+l1NI04LAlgKFkkuW4uSHWtTkTEj56QtZi
GZLBwNQsST5u0z1Dxsm+zuoD/wPQjO3XvrdkjAHIwskMjxz8V2pAfqx48UR1HFBCmHq25jRd5lTG
Y3pYoMQl+M2RIobKJxnV//4BVoDf7Y1Dsgyy5rhENQWvHJO+49stJLtqyazrV2s0eZb2o/7+S/dl
WwfRhJF8SjzuBWWcuKjjdjBuxfsVmBwvse2ycD07KlPwI3tm+GvPp+cJvlrgAm+OOPwKJalZfEby
rZo05JCFVEkuoSDV/f4WBgebZ9ndf2jY0Zbno79Oxt878x4CiQE9+kDSRqQ12P/pTJB4t2d8DhVa
tTOnCV0gXj13vr4tFLg/WTlp7U4p+r7GWVxd8/RtPyeXFYrOOI+OEG3IfWuC4FEqxANVVvUvfonY
fvbfrmw35HdVMjWhC1ep12sG0V/93ptrYnvWJei5xCl/M1E1ifXmI2zTqy5k+SHqnKq/aIfS7v9q
8+Ka3bMGIiCUYOEyBLDt9HDsZM+uouBpTriA84671nsgeM+Ubl6Yca3wIIIGeikqAAMvKbCp5x0E
40eTSKUQmknriEtMMQX+dlgwnK3WCB+Iq790xUwSexdKOKs4sS4GN4KlBGjnE+0ImxWYE2aBLHJw
9ZizWqYVqyihKBhUafjuhf0me6GJ30kkJrNiKtseT7Cba+64qLcVq1Ep8bSH8RqHBrdMS+8z+Azk
kwFL+3KEWVdIE9b9FmJduZ8SgdbEdKYl0ljQ26s5LsJQcSI87nQHJIT3am8/H7ixMD+z3HsTxaFF
7XnBE9JCfkuRaLXsJv9Dr9EIYHuBr5Zu++g8IIs2PB5i2QJc0IdLqaYPsbd3tKppJ32DVT/gcHfW
cYq1hqwH0JfGAVZ/xRTiN1MSpwtMbPpAiT7Iw6zTRJk53WotIrrVv3bbkdAHQFT8JgRTe13sso9x
p/lmkfUSdI1LaEEocy6bMZQ/qHfahZ7QPX3dqI30DFZdkwIW7lhW39F4sjnBdZ2t4TJ6fG0+uY4U
jKv1GJ2dZ+KPx9HcERCGnUTK30WFs1/tI5CsyoGXC0p2mtHKhqMxp/kzYGIXjfLBL8DeDpLMqX1w
uJBg9P3qOAGZEkwOG2q2LC2sfvA9VzpQgqPQAdn8YMkn0tO73xzpgKEHULTSZhi5kKbGwgC7H84p
Hch1Xh9x1Cj881SFm/Uyp9NLQGYyTFXOG9DX+ADNVe3JSnIsp9jX8vrg12rSBbuDhYYVBs4Wm/aM
//PV6X95UR0/Zy34Ya0Y0BP50ZDVRMsGB8ISZXtoc6Ya6aOnJ0YgCMttfZlKKsUxODLBfjf3Pgz7
mIiiHOpQR2Hz9GWQVlzSQvQYc0fibdimTwoYahYb99mEAwf+j0tkIp5aSPkZkZ31WrpgdBGniXgl
NymvnyGqLtjZNrv1ozVkalwOul5B1Ja1HP4TbnQR1uH54PID2x6mtSiAYrjh7hrtB5lTZ5p8vlmC
lzHbeiWH3hNdsvkI7+7rOli8ULjCA+1hxdhN3smjNWrIUHNBwuAFSE+8JjvLo/1di3RBEUsItjmY
c0EoR+KEi++JVX46+DzdzwXA9hYtaGoylLSZQjMpJQ8eGrabDMl3CqJK1QRkmsrRTz4ec7KscKpp
KV4MhNIQ/wGrn6m5bb2TW0oT+kIXQeXqkhe2LHkE8C9tMPCyTjFPULbYbH4DPrEpW8mjJFDgtN6/
O4l3VxwJTOhHtFUrarOcWieM2jdSYl+93MHlIh5UB5OpMk/1mQzOJ59O1syWE6hzJOtcKeQIu8RV
uZgvujsdHvpmsWagnLKMS+Nu+KaF3iwGr0TGjQckkTcp25qr9dcBURCQ5blSGAJDt0YkgPBhCm9O
72WXgfTV0scTA0L3/O0Jl74D5Mcy7IwPzSlom4eLdZ0gl0+w/8QDjpmY58ssRop5hHPPp8GnhcE1
nXphx0wIlBhEaKIlOSeNDf/CXwcigKZ40jTYnDAvSSzZu1v4M784lkzvCxEQVQqzPk5KKU5x4mzl
mFucBTdy6rOvBdqwkP092Nw6QQmVYZwdTvLj2IRs45IzLQ9h+tjv+MVe1TqxSuAwg3AgwwMvG400
r91kAXVwHoOSzdSQRmTBu1G3dcv8wo5F1+uwP0Tivud+wGvgALVPVUcHOCmF9ZCANkQXdiPKFBon
abZYCGEs9e49dVYmSIRGBKTKHQc3ys/YdiKCCGrqHcf8H6xLdoI8viDaQPBRw0kSpkUrepRm5BST
Ekrd7ole3ZaczswdnNrm4I74TlgE8pC6gbclQ6qz2NBF8C3uO3A50tM8PMdNjqmUPoyzV6V2zRSD
AZM1rxwN99J6z6hllUvGufG2TrgcUMVmeaq5ZVRGPKAdnCcdZECJXKIvKyq54qcwH7rZLYSgmTbn
vJWEtgW7+xReUxNqRIGI49Lpf5iCGyaD5baayscoWz8MmtHm+Vveu7J3G4fsyQL1bd6nTTydW8H9
CkrUfWMDoExJgTJIWTBZnf2TjGSZeuyhaeGzVJEMBk2mqcbVbyekerH4I80Ur+uqxx5ZUyjgZcMs
lng9b6sU31aN1QhEZpJaYD53jtxJN5yHEHvJoV9uWia83EhxXul4zo19SmRpYThhk03Rl0pCsdjd
aeNXBSmfEAe6T4skGGsPrANfGxUApRl7rEZyg8C/iW5JkUZXqslvvUJ3On3tLe+bblrCg4XAS3eU
5UPQpDdBxMyCTI7l1U1b6oh3xyV7AEXaPJpizNQgbwu12Ck8u12EFaa2Zmt5ATyr2VmxqaWlORUB
o9x5Jcsx4+SzLLC/eCdfneJpruY6Wd8tPkCryzpReF2QqotoVfaNDsZh8+UsxwnkkZV9ZjxSmD2u
TN8pyFtZXZhaGHtKfGUY/ZTdktz0Altf0Qkvv9isjtpTfwf9vBP0Co0KAJWlsMbs1RP4wWz08Ffo
aB7nnNPnUqquFtKl7yfU02TrcRPIFPzqbW8N+rMtMYzIg3oPD2g047bgwRdv6EJkoDl50kdOeLxy
XtPLgG2ArfndHTrxg//NLvjPcwoDNctwcXSxUSMhTm6cyqRJ8rjKm6/3Ovq0W5ALT0cHEVkbI7RQ
XsuPMgJG7VUrPuxuw2YL1qcxpP3JTpWJMRFV3sbzFTOgIFjOW/MS10uTwwCHdSoVz5ZwrTjzlubi
EjWtvdZHQ/uxyzL9PCbKD7PTDubi9KLZASDUZlhNmT3g9uuHnAcC/PZ9DB7pHEErrm6cBmk95wis
ftUnW1P+OLwXcfUXV/2v5MEdzE/HbtfmIH6k77g7AeayntxvJ/8zgSPLVoST9tTr9LoTHv6T6j3O
8i8gND+GddS9WVTGm+J3xK3hAlTCuAfk3OdOeTs8DwAASKNyrAMeASS+BmabzMGAWPcVyGlhjRrw
pRhiw0MShcbDHDvzOVzwpCrdlGutE6oB2XXaWEyFlI2rcQMeW4TTp7fZpAFRtiM0lVScNYdDh748
SRpj/DCo6zh2PweU0w+TLSzII2koJj8KDD952iefPRsuSpjYuBUNBRzmJTUdi+cfyH/s6+QXEhC+
aaKiB157QBOm32nEWEzdmZHvIvRfdA4gq0Kdnn1AxyDdSNQD/GPZBT2u3uNin+EGyRVtzLR3CDcH
1AzB6O55sQe11RJlEBuLr3tIn4AeiGgjpGksNpAxnxPDbO1AeOWFNmHQsVQZ1Vi/91+2wku7S2f0
QBunkk/uoCLkRgoxqlPxxNjknK6zdyNHrG+1WPee7ap2Wp9e48Kesa/wRuqABRdMf5rsS7DRgYVN
NZ4SIYRSxlwZZT8ixym/89SyZSbcqeK4iw4XkJrlnlaWQ2CJtgbVToqsf0YEqU8g6qvnbUjfet+T
uX4BfZCmesM6ipMHcA9qr3eszS8qe1QcEdh5ZAylSea8AlIyLj0GLvzvUM4CtnMImeIEzIPrLV2+
3s2ffY7DORJFs61Z+8hzyFRNJWOWAsLEISsIxr2l92gT62cGsoQEgeJNmSkArENmLFg5xXoYrPMe
7SefuHir7+dwvOkkzDqK+QzWbFqIt5Jpl36laVL/Qd6k7WmJ79gVCQpXi44EhzGdpswUsfuDg5YP
DZSibea3HQ9Om14Q5H35XjU+/O3yBOnPaiNSr73lN6haDHSHCBiZH8vkcbBjiZiHDCwUPzI+Wq4x
wmWOBxDWj1nvwB9v9W8IJKy7bYF/svjQceO/rjd3f6MDuA+ucFn7BDyz1y1JRGAvQnI7/cOnQVwq
BhvzDZ3+EuYkCyjJrebDgBaHCaA4/n67UWMxvxjea1WxFlFW44KQN5YZEW2md2C3E0tCmuBz+x61
KxR9FqTCndFvFRALDNv3C0v2wn1nHGIxtYXLcXVWK7bOwPkZD69V7JYxPxuxmNOezZ0t/kROIFLQ
Zs7p/ATWpP1a4HmtDtHYsjp79npt8TJ4mG7Hd9NGml6ny7+tijYF/fx+xOeq+ZI5cqWDNUGGUlF6
vHwA0Fyxtxx7lY9pGkEWlk6D7rUP9ts6ggnO35OmffurMUaGn+50SZCyirYFkbZswPFjbaxYI5UC
V2e84OMjYYNulziKRvNDixuYJ2efYh5oH3srdq1fq+NFxa4zbBJSiLcisVMwJRB4E4GlMHjBO9xs
aEi4Q7NTr/TS2xZdsBUbbiMm9MRlEiB1T7MHM+iQNx8/j05S987jv16Dhor2jAAnjg+tf7Uzpgqg
W+k6ryPO3hhlb2Ujl1hiO2y9+7lv4J2D1561BlRHFlNL8UqDyxAX74MPzkGUAFJ9wb2hrg6RyP8G
LBJIIJXGeBfggLfHZ6Qn/SuvsfojYhFOIbtdEyU3AwPkqTmN0RZsn7jOi5gz0vPufxEDdjUFBKRT
Zco/25/tcwB3jwrnUofQ0loH2aVTW0/hDcBuia/r3KEPJ9EJBdMTfY3rIJgRI2K+jzdwR+LHX9i4
sUZiPpI1Pa32qbdYHBPZCc2qhqttOmaOOxTXfKNjE8b4iCUO8ldW1Z2HLxkn6EplscMK/cZqyWpj
hcXC9B3s57+0IM36YABuLgy2zYzh4oDDVNsdAitVyO1xvk6ThzhEpc2j18RNKjfbQM7swh68zmUC
0YHEjxNm53ywDHzMRPkg6TL2QPi8udyrtt4xr3CAYu6B2KXMMz6ycmPezlkK6NOLc5wtc+tLK6hh
UA2I0iLPrwW1kBXtrfIV3a+32WHB7pXLh8sgRFlctBe3AT/isOUFwYODK4ktHdMACaRfH1glx8EP
u3JGTixka+ZJ+gC2cmvmIY0nJmOhp1A6964K45gIi2DfxIHQMgyLmYTLzlGCPADWlFP2wUph75OK
Fx2OUT2/QuzlZBErAFBYXK/2XCg4JDxzU0XmXZl4oYaSiA37gFfaiFKvZRMbAvfH2P16WsdgvZMd
J9fJtJxBSUGy5hQ0tb+5HqUghjBkiO7Bki28L7/uh4IYE7dKMLJhzlTvvZmxSgYWk5SKPR1IXQHh
fTmQmWDXXBdu/YClSZoeFmnALNWG6KIr4MuYXzS59OjqwWcf0JW7k/pgxecNLrY8WMr6xshJb/HA
teFNR2Zp4kSepiBiwChTrMVpP7ujM/kifMGlwvDLaqxwLWRu+vqMvqDP/Jr1cc20CyQ4hb+a0gIq
ViILJMCAXs38r/RkW9ly1jXnF8o6zghwGGY/2cxYz4b/OQIFfCNvagzbMSEHLBNYxWDqijgxlcDN
JwYhsBT5zNM2ZuLifOCAUs9rQuVk+9IvZ0blTL8hIYtUagBPIrnMxpAksuLphown1oWjjnw7J0S8
2sKtyL9XNqxI2uynM50XrCSCz+y1U/GRJzHw3GG5LTd/Nb3QZlMff9ZlRCvvWXF3IFWRZmc5SmWO
5wpcHgWliLaz9Mn4J8QWHn27B6D+2/JiJb8RGJ0wilEYXfjiZsOQvcLu6zAtWmw8Ti9/ztu47shx
o3uT5maqGqjt7gwi14vJktjxTop9aftJUZNOQytZCF/sZkt2yINlPG2I8R1vCEoc9vmjVCKnUcku
AH7WcQqA8o1gf7ILaboaHMC5g888VNItKzqs7Cxd2MLK8PDpnV6efk3UZwiB+AXD6/F02g1XvQ/P
l63inejA235eY+pRdhHNWgdeJozxs73nafwOwIsbk+fHUvF4J5eOO/1Z+ul2KduVNxkhwKnALCD4
e/gDhC0yrxuchYLfdFzc4w2HtX29ow9vDjDpCEy62ekbqSkmHknn0duc+HjVmbL72MXVsSLjADu0
a2tdAEumKYatXTtCCPHCRlEuNGugFtp9ZaBhfA+cwLR0dnFR5AY1ASEKiz66QY+BkT++74rV17wu
O6RtPv7NLCQrCb/tyLuA184mknFTdr4cUUwB+QDeWmHYGuiDvwGibgbTt9XvDPtfWl/zfbaTmsMd
p/DzlPzVg50cgsJRS8JNEGdB5+KbXme24TCVhQ+a9OEZVPQS2jFozmCFAXXdTIeO9TqZf7iZocMa
3Nnt0ZTjawNYDTBAZT5DH6XJTIT2y6AV8HWf3SPdabPPBuUSlEvmy35Z9X7fVice0QJHmeVIlzUm
K15JNofKx3v6TjkAguO6y9jeB5H1+XmV+cDyJXnfLe6zznDKn4SG0uROTT4bsGECHVGFI6xQLOT/
wOYDdXpwj7p9H6AZMFEeqzx5lMAz05KNHHh6590iEjXbs+9DWFwGPfkfPS/+C53dnl7aU2HZ42l7
MBnV0ZtC4H6bcw2ZHfltdNQiXTA+NngyjTYGDoPu6LS3i4v0byvVtuDIwQ/ujbC9Q4NeQ0DGwWD7
Meub3VpaO5aOVr22xuUf5OIy6armuEzyGXad1nHYsC/xzqBXNkdvjLvxPsADDD882AP66G7Ttb8h
gz3DAQy2WDY+wEOMi+YTDJ0owk/TwsdAFAsfpi23CvhvSrC3BBa6heuK0rzoYOtizvS4Cz1MtOHs
iPYcxMCG5FZq8z+NBX1ASO9+SLt25kg9J3unhTwLh3Wv2h6dZm+HxwZEsRaODmExXL2iJWkJByuX
+aUtInSNmwJNRwo382F9u9a8Wi03Rg2HhyYYkANp4ZfmteuORn/H7e4YfqaIszrzU4CvJ+JpsKac
UgOtJfjCQrpFxzn8uSXjoC4DPJ7VBejXinNDdKcDRYBVxAlXJ38ytX/t55fBzisCPfcqu7G3xUC5
jXlR+kyBzQnmpqu4nZxbjt+GWKZQp8EXKbBgogq9YrttaWtxzCdj5WRR3m/4vtOC0foKefnSZ1ia
n/7ErNXw5vuIuxJAhw06EpZhOHZYVHAzRBgTFOYt6xvDd0H0T/Nha/DCqSBEq4FdDVJeswLF2kEQ
xLXhIQSt1K1tgV4NeI6yamlUHiEUBHyYeCyRRgSiCUrJKytIY3GRe7APEiLICdss0FGPAN2PSTNM
X0cXV/3k0FTs9bqN4olGmFaPFfO+i9GH83k79MpZRmROmXbe1rrjvkffXlD5wZZWZbsl88zEOWqb
qePOWhgc30yCETZP13OAeCNr3OqFMJgdJ7kX5ia6n8M+2HidpHRE6WlxQGRv7xVz3YBnB1TEtJAR
9sTSYoJB2q6Hb8kvn67DoEHj9s4ufvbwiOvOYkayWXfAdzZiDQxVZnGDnso9hdltjA/SUaq7i2Pq
PROm96ENjtCJZd357i8WryQOmESFnwU3I/gkibN8MJjsr05E3S6xe7LnH5cjwRgwsbOarn7JG9en
iaqc2FVCPVn7mgkppFd74L73DnUBCyon3WpNKymcuVaz82XZJCJ0VUMwlSwzDkESb4Cy6Vjg/e1c
iPqO3cERDq1O7e6zDoCGXnoMXToeOcEMkfhErA41wTrYvdRsXE8gHMzM+mzxCtwiWS+J8kLDgb3j
nFE4wnmKj8S8Qghj8QoFk8BikzBjjMXu3LLvwmOseMHypKmSNh/LVdaEt1A+UAoORnigc3KnNEE0
rPcNsQs+bMwO9KhZ850h7lj2rjzUf0xeXfxNGTFeKD/h7aCT1VMln9NpVes8PBBJzsAPRHAZV3Qs
xGWwjuSByeesH8sDcyIE6vtp8MFkY6uL7wOIXqIouDgZfxtsfCGE73sbjnbp+KRy0YTgtiCxd5+T
+z3QDAot2WxjteJ4dem0+22b7gihdlsyAfmNOKa5G/H2a2m2oUJGUTVg+vPUo/deHPrXlnuwWgcK
XesPevqbLVO732F/ahUdorjrOeWkSk8WPxTCQKR2Jt/O/AXt2rDAx3F58w8f68GIX2qGyVOJDYu4
vBnpSXUD9WOCALx69dsHDQYPpVvHLIzphS0864Q7pZfBBeQXhx4Lo/3Nu7CSboYZpsUCc+Pd17T/
GUnPVXrpOHCSP2zDWbTQ0+ddR7iYA3RaexexevLFC6MxpgwNgcPnR6m7nvRsdF9fkma0iBZHTqyn
B2MGRIbDDDKi+VXodHm/FzNBRzY/ZX30HMn2OkUANQXiQP/CXSv8RL3Jn/4dfyiPTmxu7BRO636E
XdgJ2JeVVwVpjsOd3vh4d2hOlJR+dOkv30L1/5JBc7U3hqUfh/gW39wteKFXFe6/PsEsSEiCPnXG
dpqfQgeQXPi9UoQW38yYPu6w+LxzV/DGjJ0CM28jeolO633MWky3DNsBvQ/vMXiJh9dW00gmbDXY
xfz2D9ABg/TQlVRNJucbB+FV87f5zfLKymu1+3AZryHxugdKDMt4kmN7NPQp8q4tC/vK1MUCumJ3
fefWaWBVCQCBGkbuEuQEfE7kJvjLpet1OhaAGh+C84HtVo1KEoBLeC03GeVoi5Q5PiI1hNlWKUQX
Y4dDddm/BHhVT6b4tTjz6PQH/mfVWUQv399PiAiprWkJP4QJ0ypoOwXWJ3WQFlVqDQ9zQD2ZVzuy
f/DbSpYSK5FexqnpbW4N8DunAxVJEF6VowzDlzsK2ZaLk5cDWKSuxcb2TH4Ius2O2kPv/PM53123
KG8Rn0ISf5hDC2aaSazExjFDFAAF//HDys5UEsDdj7UElfIFd7oO3wNtiyQ9iYwweujAo849hc+j
DPaIpEc+f87vEiDgPkAlPzAB9os7P/yJpOgeYm60RzDuoz6I5o96xAyjuo+MJy4X6CrHo8m8xUD+
4Oar9whUhS2t06CHtfbWIveBgUmZtr/UN6y3ic4Y7hHPM68zyY4g2lGotxRWhtq/xAtIEsFwtF9H
UJR1Mhd4EvAJdOIlDKwepKZ8KBu+1xXpwlLuMZGVwv3mMcgZymUFBL8RwRhv0nzmzAJ4C76EPEWu
CWNFFsM1LRn62DOTtYCHW0ZOGeM4HA34UtMA9DBZApEWPZ4F55A4tHwRtCZAGyHp08hPc5JCcHcR
pV9U9pucXZEe3u+RCiJ/gVuCwhBC1ho2DkM5gqYNqxFGcgvHRmb1GTA3rZ5OJSxTds/46yqzmUY0
OcKJGxJmw7ylkJY1LIw23Y+T4bGI1R3mfV2uGMnPTdONofvgLz7jpGJ9jZz0V0bP1gh50/Dhl+Z7
XsWT3uBeehJ3ugeSMCnMfEU0IuDBwjBr1ROE9a47A9CB/kIlsJEdC12lysV5JVm9jcFroV1D79el
2LGzRPpq4/iLRTn/ttbdrwvjF2x9BXy2x5IlgB7Kg6mYcXdHtjVMOR3bSMo/pClrcekCA5qNMiRq
gmV2fDx465dq5VAXCJY5QXylz1FBW1LAGU7F7IplmK1AM/TZVh+GdBAH+KxX9zOgvJKt9HFrUrWB
nwXZ4OTM2BRUf+BIrsdWnSTKf1SGw8VcxzVWwAQxoektRvf4w6o2i9lDYL4N+0lChjmlqIHCRs/O
G8i7/evew8TRRtH6NC/aD5MUgsLb/ngGum5kAG8I3nCPztgmQcBv45qNG4WVHR94L3em0t8dG9y/
z0G6j7fYAuqs4Pf2e0rJBWhxctr7KqvHjy051a+4id4LItvHquCFtZ1KGVPdsjfRO+5NEQC13Lzu
3gFzrEzzlrG+OD6jVozmi22FNmi+e/ePTEmQx7GBwCpC2WkGq52yf3r6wtfnYF/mZKK2R2AzOuXp
6OeBDle9iQ70NhMhLD3wnjRzChWl6utpPMtycjJlfmycUhqL+jNiPGRl8eyOn/jnk4xzO7t73T1A
2bLuOHIirOsGB9U2vkHtYrIOc7URrub7FO06TahHv5GIm1R3hCTLjlZd32e3uetGQwYKxkePs6ZQ
fM2Kcp6/jazt0coXMk1W4ZQ/AiQB54iRZdXqYwIxEuuI3NXnNPG1a0Xj1yDUV/BAGNJ7pJghYOOh
pcmgY3K2kCNhaXlpO8Du0hNVGAcv8ikw/5e5y7Ec+HuuhwY4ZIwhHeOqZ3TdGg84zpzcoW0/DAEl
jlCN0R6zPGUvCpGBW/KGe+Qd5pegnTbkC6dQHbjLwfZBILkllAGWnuC0Yay3LDpAmGqsChVZeCGh
YNTFPxAMT2glZglpzn2kFNu1ilhiIuy+PZcSKwOqgH9eBt1LiNcshwxwa0kzQBO5JC8wgNy9fi6a
edCWZA1WRyETubbmpiQwRFOsS7fvinb7MBQ4bfhcPMfwUzXYOvrBbdx8AVyOHo6TBCh/Tk634VOg
CXQWL1CoaHyYR+nsKJTZBW6/FnDrPe0WwAc6lAHop7rfwLDx9Jb3JaYdvhFoP4kOhk1LdO/RuTQJ
I5w3dQtQtU7aIjCBrLwCEg+voyUaEVuPmleCZ0bNP1bvbL3YtCgpH96j8SdEhBYaLXm49VdSatF9
KQ8Lt2lbc7rLADevZnzA9JlzC30LJEu2VkNsLTsXp1ZswosgYF+dkxG8msGrM+vWoy8QATmfX/eM
TiK+nh1Ft9+LaoHFjj7G+W/e6pcMetnbsI4ot7uYOj6TZ0Z7zHlvqjj9o72DgIQItklwBwgAoSY1
cAC1E9Yyz+MTUsPFfQ3a6FKGY1W14NgBPt0X0DW2Q8jl4jTHt8RHP+pSpbiG3JPHm/cCynDBJ65O
+Gl7d4MgDB6vEUZ4cA1egcq9sClZTsNqfik+T9z27bV6xQnrtqrrAE4zoXYbTEwlIL7zFknoG29P
rex/ndvfIxkbTd+Cfa3feqdD6tweb6Q7BeRpxHsmv/GyOfqrnOYE8ekFtxgLjlW7GOYGH4v17XDW
5Hj90QYlyjGEBeYWNSr3Clq06DwkQ95wzM3D9vrf3ZwOZ14gVGxmDxdBWRZ1QhDPfTSfvjH4/DmM
PWyCCTGul84NavScKu4t/YRl3DVeIg4TbKdrAOyEzLGnv9WZg8IUQPUYTacob6DQTfhu0CFq8Hml
h0f/afgIu2bw07rm6KnyvtpTaCWauSraHE4VHCBIS1CLSemUUCuaZlLGmQg5oRcSJ4c76cPTkCA2
bw4d4w33FlwMvR6EuwEuI4DrV7eBCsQvcH6zNJpVysKlSCjen7E2LbpD0nnq7ZfFYxMdTD0GyodX
h+0AKhwao7fJhkuPcxTVpkEQu2003YePVVa+tIc15xYg4s8nRoeTTGVtTKDfSlIIlY4C6wx6bEMX
AEu9mQKp9pixXa/sRZPEF74Jx2+Ga1vZsJEXp+fGBtcqNrpU/COT6QH13nf4bXs60AlZQiR+WwAr
2Y0vrT2ily1D8XjNgdWyWAbQDZyzFx6sTNr8cjpXuuAuJvFlCiku562vm4N40ZWtMJuoiZCp1u4e
p8zdk/0nfF9pWDCINn4cirt7uwMI2+uLw+WpZeShrLA9PvlEMkAb5ATNZVLOSF86YIaNS4j4ZcRp
LmDKD/MBPBrprIYqqBto8TDjNrjBb36md13kImyrwS9atKAgFAr/oPNt11E5KBrwG+UlI0DltzKL
Q7f2j+jy3HrxGl3OUCU5fps7SGAcyn33TJ+L6tEqtZAOdtIVTsI9K2CXZ/+RdGbLqiLbGn4iIxQb
8JakSRoRRES8MWwm2GOv+PT15apTZ++I2lVrToVsxvjH39TR1UO6NO3ciaDz4I+QE9H1OxS0ITkV
7J0r3FMSwl63uDKC/S14TdrwwZ5eu2Vfi/ZsN3RP037f/vzEe3uJIbf0MjzHjdmXwwUhiGFdWBs3
++vtFE/j+3A7rX9pUio7BY9fvlT/Ia40IrWHFil8xxcNK+gAx+Ejyi1ofFfLgflFh8u+3IM/PtJp
F7N/S+8T1XtCTiVvixuG6sNIbyxSGU/HBPPsNcuAGwyXdBCHTlf2ulR/4pc0G0MLmVP9wItvHhD/
zz9W7g+PQ9VPdXiLZ2t/l+1Nx8fNfx8+CnCMdjqECHexKvzNpPGlodshqt0aeqi9peENdSJC3t6d
1AJSkb5qGnXg4oKEuSRMRmEhh2/IrcEoFeG4to8H74T++JJ30P6hxQ4MzA1wsQAaIXFnBGJcz5d7
m5aRBhfg/KMo4YOw2w8oZVYPzdz3xG9VE1Ci5dgzYZlLKUaLW1FL7NdDPkwzamAzoVKsTF8ntcjH
GvVs3l1aJM8IjmN6s3N69wfhNTBCDKTVWPmJE3nUSz8xdFXE8s32fki/oLs7Z7nFn6ylScIunz8s
EuX17p4zGH6I88396obsv203X8WHZNp3ZLJusW9qRjLZLQFeawVka+qMvCee28H3ZB+w+wAMf3KJ
neeUWUv+ztfGwWouk/cbO2D/7P7yF+4IP/eCnfA9a91smgg2CZYNinxJLB0yZADGrkPUXC0608Gq
TzXfLpuz3Zk/Vob/3cLoJP6mO9dPorP0dxr7v570fJ4qsJDPbUp5XC0apV6472yj8QClh9M+bq70
3REBVz2AKIwmaNbhr5rG5ouYknBo5xy2oKmicAKbbnkn8hx20+9YaywcjgdRB2+z2hlU5olksxtG
v/kPeBdYctGND6T0Ffc9nr+f2QseKK4nuInBYgepN4KLuwS7NHquvAX+LjtRW0xbQcAjZ4w/dJYu
ESx9xkdnVRexLzo3WsufPKIsEyRGkdvWfgHSYTi/OBq2UyVskcs76uHwbwLFIpvm0Fh+7Ka2T8q1
jsrykx2hA/DHr9KDJd3uW72jxQ9tMc3mgd/83SvoDNymDSBPsQQKzCDZ1zmm3o5WSX7FVYK18rHh
xXL6sm2rBBSHrpRZ5kLNrNnj9C1kXPIIGPdgmM2ZhWtsup8CykBsaU2QEKgD+FSwiTRrP8FDedT5
Bi98fcthcCP+Fx1dD45I5+JTMfUwbmqb189fvZM9mqcE0Pxzy2CgalSAmPEsrim17d1g6J50L964
Q/25Zum+zTEDMD7esvLH77Y5PsMw4vHRMUJhRcGuHWKm+ljBOyT9dcGnCHezvrXXDOJX9n2k6mP2
8+VrvHOed5f1jiX+TzLzdYH3PwNxv7vO/SiQNd3YDijGIJ4nPBy9Je5Fa36O+i+hGVaHYa53Qfqt
/sjNh735xRLDPgAI8H5jvCjpZG4Mko+B9h73+IC+4oWt7g/rtmprCS3hC4Y8A4quuHs1VGPD6q2w
cOZAfAVDnhPi3rz7s8jdu2VnLkLA9wP5HH/cRIvdnHkDPw9EAxQKnEEMndMUuGN8CnQjwvuic/Q/
y9Vj3q4sxs3kcGnWYTXgHdMYNLiaXImqgRzVNZ8D5/uzP2TgPORx2mLugFYOvdR4kCKWazaqikH3
9xL4EE1Pk9vOZq7V6TvGnPNrb3/xOUGAHz77zuNtvrbNv7wmZmvU3lRLyJA+lhYOchyRwQk9Ddcv
d9+3rz7l5KNr9ZwDmZB36zvDYDn+BI35Tq61a8wrBbfrvIGQqVprBI5bexFawHU9fmyXsNBHNBNb
hMp0JWR+6e5log/Y4s/ZE2nOMP0SvMh8F1sI1BzHF84//BY0wjrF/NJBmDmqYQ0+/X2Fw2yb2Qdj
OWZvHN05rHkHBZhkecOg/HCo+zQWZyB6yoSb+12D2SKGyY4QR4n1Pv6d8t1aBdlR5h5mu/z1ARUk
/vxYBSe7B9oh7361PQStAlIzWwxsGu3dept+cnq+FsX0r6RGz7l+axuX7LBGf4WQF4PN+Hy01yx/
iBKAv82G2diRQ3AYtUl26/8/oQTIHlp03ue7hMiJyHDvNWOIL2/sDVYocsaK4gwzt7zOvra+Yr7c
1a0WI1xaBEpJvrMOOwb+0j1obxnJNA+bWWbkigEkPHnnZIpPVAP4B+PEtYceqaBAnC3Y+IMtg902
9lP76WGyk4eo9XcvtR+i1u8yOnRGmnOlnhrQfRzJYvyhyO/BIIABiVk8TjH2c35F/V1mGok5ZrnD
MAUoySIEkXHp7Litfk5zcu4HT+tNCIgzXL2xrxgPLbnlZ/cVhyAD2t74dh4PRyCgUCtBA8j5AFwj
VBw0fbEEBifH0jo11tcQt7f5IDxZcy+a+7yJbI+QwT3HSwh9pJ0txW+7XLQe9gKmu9WUPbfGvlx0
55ry6XiS3Bp9TO7oGw0/fom3q2iFw/g6+rrH7cVWjwgDQgZFPKhRRVeI6J6KpT1mJb9UdMBm8JCv
HUMfIkDxv8DLIMLp3WSYzKCZ71lP9yggGAuDrV5whMQBFXVIm5oZL0y3XN5dVs4pGRZfYH+0tj0z
7Rc/cLeeX7GZ58/NIKNeaOda22pvDHqnV9zjQqrVGjs7/zRQqbIV64EAwa5jMBP//jqjnsMOq8Iu
Fl3vK/MIp1o4b9lseylCL3FWY1sKHWg2+Sv9uh+zyrvF3bk1eHRsX9gPiCa5nsQnGUStuIdTYXvp
afmBmqjjVORa4PxH8/2BGmD1Ge6OeutyBnFuzpXdGXfZHH0LEHD63sPERX14s57gD+KTo+O9ft0X
cy1Goh9zMFn+6duWbr9bcod7EYwv1KwwXX6b004+oBPu/DeMT6wEnvnr6u3nrzFW7K0LfATZEG4O
CWM4Uh7f21a5P3CyC/c4xbJozT92EGb9jLTi7yunXmvQhJZyiH4f2yoLj3Idp3wEHG//tiTtI4TY
cOBsU/7iffeMmUJtPp/hE6j3raglzbgF7rdYxr1Cz7rlLT5gxzujZe1RAappAScjhAqSmDlqH7ZO
+7mHJJLDXlEafMa8KIoFTh5YLj3dF3ocLIFDD7zW96i1K1/ZzGFFGIV7KExPJnZDu+CT4yNmjHvj
vk972am4lXjaJeabRDgkXZo8ZNrfHsh5xycUVYUm1iG3QE8aXJKj21Q7OR33F91181NcJNyNeTXd
TW54pJvZSX79r/3APWSBfwFMIIviqB3h59yGjeXscxJZLU0aBFCpkAVsH9/JkS+D9bW5B1efw6sw
95u+2AMHsto0fMa+E+pdZgaSgfZxxAn3ZZ7O1ByRLfAOkaellmrT/T5g6g5U87yzY5pxx32A6sE2
I/kdd4+uKMho4HF9vF/5FK2PubPviyYYxq3pZz/FQV9lKtmfY8K44jLq5RdU3J3ZcLbfGOsrlsDW
Q7UrXI92G5YFgQaaS4t/1a3KuzCaAycbL6eDc8gXqeivetzBoxtuYeKYUUJRyRBNugbErxEFcLVw
DF3lbtzNGY5CEyBs9F52eXRUpLqP4hyeiEkUQYArdfKqzTuVINTZdWWv6X+WHMGb80sQskBag1If
zjSW8Qny1Ck7r7+xBjXX/yTDKWEARNaC8JzbjrazMX7a81RWT8Gw5kP8BjqQFOpYHb/wQZnxk4Cz
LLbDNWGOwnXaTT4hKFL8xA/efKV4Zhnc+gX88Bp7wsf8tbHD6GpY2LlJn0N77yQHN0kTH+rJ6jSJ
EMqA9H/MlgftzE5+RcCGxK8H3F8liIMcrAFT8dtN07RUT94t39jkee+umQTpNbPkbDYKDjglY8OD
zNkQ29s3TNCAtoNTgu3dTmfwwxcp92RAHvws69gr2GAIQFevKd/sRYXCo4SkWFygEvjDWeZzLifq
9MAtfbQljI6/PSRaLXfgUYb0V41lu3kXztfn6bqQp56r1ddNMfu7kU4R+a8085ULQKi73N1hvIlh
9sCQNIV9LlYM69D4zfKOUPy8QGWDc7i/MCEgAi8YnVfIrl66mFuooOdzOhPRnmwTQ8desL2G4/F4
iOTocGjDj0kprkGcG5kEhpjBgYUji1J7PQvws2tkWjnYFOPIO5RUXSFczWBWNmvgO2h4/GdJsy2g
zPjAxjCFeCcUFW4FeFaruw/bQpZZESrN0+pqKqbecDEATzeUWkM9jJ2tnuqFgV07IIVBCAsbOuLx
riEwTjCz0ueRz+izmQBH8+wbwf/LlspLJ7quIlDvFWugi7OgMoGMbOPFD8e1gFwIWClkQkWQ26zd
KMGlhFxEfCi8A8cDbsqyDU4JD+4aFdzd4RkuxO0uQ1usiJMoQrJ17afwHxdTPHWRpbxQK+njZxVY
+Ial2fNnZv/PBKnezR/FgtlHZ6vtTb8hE5Hp1MvNYQQoqpjy6fuEUX+GIy2kG4WFgq5zgdMwmQ8V
ArivfejJnLk/i3gYrjNaiIU6O1dtK4TNkT8baKV9H7fjCQvl6/K71dPDxIwIR+Un2OxQyPgFuocr
Y/Ki4IFXWO7x61aEAkWri41oDiXV0iY7kGUCHb/BHpYNHm5lCpWftzPY0IvwefuDAAIcF8Fv1uOu
vvsQ0zI/O+ARbeO4gQ4NpFgyGeWTCv4gk/OHSejsirXQyJIPDyNlxLVifkcZkwOe3aMjWPuyMsxS
LAneyW5bKayul6ACkCI4CCu98Rwbc5+WfstXG/bl8c1SZATy6aZ4F4aRzXI3ZHZ05LwDSoo9GrNI
u/jCJxU4YZhHAiu7q+zNqj5fLQEgqmb2Zy/CXLJNlibvSMhHLv3jRpQ3aNe2Og+gqH2SIPFxQ4MK
9C+BkgxV5sTUFy9T8qvVrrXSpNy2SZ9NSim6DIwFzzJKyhpT5pQpMQ9zcPEwTi75G3SPb4eeX9xu
rnaR1SNQ/1uFiaVKCcLYObXYg/zjfFviIHwXF4hqYFE+7zOhVuHUaShUOTm9iNOQUpOUELVlribe
lLZ4zvha7C3OSc4byRqAWgdak9RXfsfFnT1b1ELJhWPSWPt1EbWgPub50XBzTig/85O9I3EmlmLb
8dgal79/NsnbGZBFS7Yv0fznMOtkTDpIdlM82DUX0dg/sdHAbbWc/wnX/OOHPRw3jIWw08FbKUau
Mhs7atA4ea5xAWHAPFoE7UbMR9Ve4IvXH48sAprmi/NkNH9vZsqSjR+LqZn55qfq43/DYeaqyh0Y
sRV8o58EmL24iF/mixoUnV8Ftart1wy/OKPvztUaZFgFdBnH4Ip9g6igUhVIRbqQw1nXfsoeAwq1
cDHSJMCR1WUyoyyuwfre9jA+jD4172bJPBe2rDjVnP8PISmpW+be2va5JtRqyLjMs7ODWv+DQMf8
XdkZ3wWLUfmFM45krai6XASDaCvkSgdBFz6b+cTZIVYNQ/O7GGBZ6VPkXNHOsLmfzHNxCU0Haz8p
y6SCzAf1IPXfrqgKzhLzG6kt1KTVht5gnN7Z6LrPufqO3sgM8bBWq7RMamnJDO4noBKxRJZ9jQSC
Xrb+fu53kAOYQl+tdlJneaupjyI+9zkxv+AwFHW9vsdS0Kzo5mER4+Njykfi2rvYDCcUUnW7Wf5y
Tm8QqcQSPAiYExbHmHllCNWcE4Btmuo0/MwrP+NKYJscmpR0G449WwgYHLyCfy8BHef60AsMY4F3
8pGRj9kZmD7l7M4koh4XCuCx2QqvhmpgdzBm5kOhHaVK+cFuJVcRepIaCCnPBQibypGFqIkLggGo
sJqJJXiUXfxscMYmoShwNjBhpxffh8OxWbvRcgMbwd4/ZGSfa8SyaHKJfoA0MSLYXps+GUGnd7vT
CDXwpa7mWqgrNx+Y7u6MxbGNbrUIQxffToYxl8b6xxW2Iw4OecqqMc4RIMwcBCkO69HTLoAmoGAv
HRgYTPAd5g9ffBrHayaUHeGRzYk+AvokEyuR7mwZfFv8cfXX1RUZLN0ibC1sqPB8UcFCIB2MqwyR
m48qSawOE56zmzNR8iYIaKaohBg2UUsz8wk7frjhF7skNAr2499ffAq4GWa2G+7WTJLt9yzaBT7N
M4SXrD+LmKz4Be7j+MranHe2X1AaM1k64MJGCC5ru5hZbR+D+a1hq3Ij4EAYLbrheDS3Apz7Svxv
hMR7SRk2BAE1D6cShPJSnjmjdDfHXDmOu9C4fgTw2KSKQsE8RSwPafVG/AifZza7UuCkUg7obpX0
U/ErA90MXhW/z3pR6kjp+9iq+vQPs8bFqS2RQqj1xkKEiSrYoWkiX/SDAYx2Lq7yE1hLO9CimUSC
Zvo2dlQqnQjWKgAN//mMqT2eLody0ve2aqPDxzmY5VXIWXebJI3ETkSygrkom/U22bnBiHacAF5r
+zFT7NC4CTi2Z/Nl8nMc3XFGwWm+tfj6VIJ8mTqQqU0txGthnwnlXmHY3H54AdKNYsHJNaaOcAsj
Jrvvczyn+3G5rfOtKueUEHBubQ9Zwvc/NuI6J2f3MrXmVi23Xaqa1BciVK7ACIlneUSuADvYIpOi
TxVoUQzW5ijQd+a2G2OxWKV46kn8yzkhztNvmeeMGWNiYQ87J865TKiRkyT4xVv1lfoWuj2qw3LJ
C8FDVGY+i45SV1/k2CIb5ht+BAuYTx5xj6XkUkTfFaX/h7s8Lbc6RQ6cLWndHWtEyrA/Chp3FpQB
5pyzLgX3v4uED9iwsvgnsB/urDplUsWoN+NYHXZNtRgqhzVJ/BsXGUFf1JoyOFEgds2+xVKTpWTY
7N+KCmLW247zb+LiWhUNnBUCDybTUgCBd6jHfHRCohCI6nkC9tBVlQGltg0UZmAuzZt85FtBgSEC
wgxkymuXrDOLdxbMlGnBCOE0XhPkVPgwFahQqU7Z7do88q2HDK7487BHXvZcr6z57IzOTBUMnMC2
zl7mPIye0eqLW3k0QJ4gkuDlz5gDkm8CJZ4fOJSzlIE8v4HxinKPohTFPghNoDBjJkxsEHy9VKFU
jcvZg7EDvw4ofzG3Zi/JhoWIxnfhiGMtKaMGl19JJ8YeZA7U9espVbd/yUpfn/lw/QUZjdQ/jCjg
S+2or3rsosaBBP1NYpqcSOw3vh32XcrjTtuNB6H7xyY+ijh0bcp5Fb+ljnkWXRI8C4m6SIOy5RWs
pPKSVbhSahGPoJE8BPZDVIBKFbThiOEXCE4JzbRbMxDzIYsa4iR27BUu+vGn4DCbwMISzHcn5t/A
4rig1El0T6L9d1WMRdSbh7aLEQruIoypfbjVzoTDDkKJ57lY61AhRdHK50BI9jkb5TKhyA1dd8I0
OI5Ndk3B5pHs+4RONHuvoPT7LCbCh2WQ8KkFAZwFJRNdmLrG9modqGWr6M+KqMYAlwaLYprvVtEF
gQXY2curaOfYFHUBxvSeIHJ1hrChzNPCyFW0igq4GVqsbNC40L0AWvg/VMyTibced8GtJ0C3iuvV
jLgqFAX6nSOkghWtXPvQsKv7FWbBiW0X+AVHvb3Zla4ZcjOy1lXSSRIAkwUkXggfZU6C+4uPQ9zd
5e3EPPS3Yu8+Tds16NU4mfp8Pf4gJchspvx5ggbF/9f5iNn7pRazZalt9muZMvGPBPOYe4Oj2ao5
SwTNbEEjJspWIQOtTTEEjEZkYy/0GddaEEQxdFjg3c19JjgnsvQ+wm7pj/XW7thbYsO5R0bYEZmL
tnDYQA+dk/YF+A5082KOm1x9oiQhf2gANRZQKZijBScXoB9ojrOQmwSIFi9vQeovLHm80RFv7SEf
o+9lbPYEODE9xItwHmHFqWH5A1mfY5pm8W+3ZMRtRuIYQ4HYi8h0kR+YMOzM6TteXOOP60xuVmyH
zHMBJdCcsxe92M2vJX7ZVBkwRyGa+KwPTqkgwPL3CCbFwanOc7aGeyrDsO1EtvQxD0x9Xhm3HjuN
77hL6HeuiJKJQ6HH4FxW/vgU9u4g3Eye8p+C4cynrWg9xw8x7eRqqfNPCbHDj5F+ZXX1mXNc/4W4
WCXlg7oREPNASO+UUAQ8Kv6V2p4Ijgl1B+RSypz2On1Sep6kzyOga/cJ+6TJy7gWSE81+byFiI4v
m38Bh3XeOMLnDPQVbCAYKeNlHjx1uG5e9uatDGbN5NHO6qXYnvHsszo1nSnTO4x09w6tTNl0+O/j
+LqgDUNabSEWslkFAs1/1o+TrR7OAoUuqEaMoJrtiTUilQZNgSAXO3uP+pky49PdMNTfFpktIWdV
lh7HbFylGaXZ52+IRtl2r+YWG3vKgoO5YqCzunGaI0Qz6zxB8UM7txqQaU3zyLzVpHRl2WuqcKvG
7fXe8i8JuJKa5nBQ4c/RT8JDhLD7qf7OBrE3JS1usF3+UXoAXZTc71aSntOB/P2g8jAFWuHvWBLp
KH53mDREqTFwazlQEcFzlBv+fVaABZB+hVMZet0YO9V3wmph0u+CIrcsVslgTf6veCfPh3nDX00J
0TWq5OsiVfEQuktx2Si7/WWK3b5yIWu56rD6bG8sd4fKgIQqveU20GSgsFE40oMneEquYWMdKdWy
/uo5qWC984TfLnc3Z1u5bU23uN6iSXzZhtiviczYPnJQtdqizaCQq7jqCpYGSl1O40j9UHYywIAd
GinQScorTToFVeDnTkfUjbnAvaFFuZNcLcCl1gsjDNzJZ5wS5b9vs7cGE5W3xGZvMzMdP5rwpaxj
BmsKK2hRnBvcF7/SoLy5lsi0Q44/p0Ashyo1pSQpK+5obmEOkdH6MN+JESyfEQUohFjaqUH0jVt7
zi/tLGkHkwHzWqH13CPRUhiVs+QwKaJ4AHcuAam/5PV2e6b/U3vkyqFmLSuWhkxSpgt8kcnB1SnG
dJtVSoU0tMpUW39wfh64gFSVszWQgItXcHIbunluBWIekIaAgUGCt6NXDG7kPm5gT8Qt35iw8E47
IxYOJzVQZIvunZryvnhHexrAG8wJ6zfiCFQAASuMH/dklCTeE5qOW8o9WI87TKYFnHOV7cqWIDOV
33KiS2wH/G+GVH50xy3VBkNFNvq18fwDIxp8pQR8+x1BjIpC9/zySZZPeevG4KkcDI119y9k4en8
UH4heazYB5IOGH1HzGpV0DHRtSuWJRKqTBvKCj3P3RaPs3NQWO+qayvYtOUzYIOMV4L4MnEEIV4y
5iBVS1HVGotM3D30PgZiOBTQ8qN729N90ZfdZjRvLW6P1pGu9XFHcSe0+U906Px06ysYc7yIGDSX
yDM7VncndquveDmP+QECE4Al49VduTvjZ/goNj1vU5P8Cd+4c2bx42JFjAOCrWWMThafGIB+jyE3
+C+SD+aQVW26vTEz0Com9uogcXzdmQm1OsDfIRMoBLKydmqFmfVZmRzX+ujWxLC5leKnQvLCId5X
hbLiI4Id4w+D4ACASaHjyJ8pL/UpbE52vzkjbA7t04KQtUepm1h3Y6Fn1qgej1Ck+Rc+CJ6KF5F4
D3rAndkqOByei5NPqf65cpL+yw6nsh8nBE4v7T4OV6Pjj3wC8aqt4zecdThnBROXwx/9whDQEwEn
PGFc8l4WWgfA5yPqzZTFmGrhqgOyraLDP0/Ygr+nA4j2xjiQ9/94qxOGV31xOqNn1NNMXrVG2n34
6DFIbXYuA1uMEZ3oH2mT1AeSmA2yBvCN5mFDhfJPQ5rZeshJ3jnJJ/+ey5W7Mlqrusc0KtB9woIh
eDy91Y3eHkaMwYdgCTC9QIfJzBT4Qx4AdtC2221LY5wD4uOcW0yG7C9qCM39YMGofls7XAHcso+6
wpj7TwocIGbuxhUrCMMamnBBuXae1j1x7Xgdcb/YOsdQgm3q/eTXXusnlXkjnQEOkq/DZGiIH/Uw
anDNveI4Nmp/Ax2TF/+NZcLnRRY1r5r6EXAersJ99VA2OJjjDFALsFDqYwgnoUUj1Ymr3lMYDyl+
s2KAhdOLfLLx9ZxeI0CjFUuHX/3jOeEjq1kdzsX4099SXF7j1sFrDaMdkq5C63H581m52Tu2luZ3
6rgff64ZoweFPANV+ulSdVZqEtijPRzuPZ0EpQ4L5jdC12Qu0+pIha80gOZ5CLd9iW1A3EfTsUNg
oKrOJRFa/P2vtvTeCN2mdRh/ze56gt7sT2dwyNgfuIE/iXZeAR1oX0PjQmDI1rCaDzRzuC+jAeQl
2GDBsO+3bCpv+DG1+GM/6v+cvodUaZQ/zr5nThBImdVXFfMYqe4p69vpv8KRnoLG3bRzfrhCmt27
nX8x0Un//VI+AvQiPDYURVW5LX7I9xJfOWBMSBoSS4TJJJuTi4TNCcNMuOjR/roH8QePjOCrJQq3
A+V5zSQNqYFBcc1glCGZ/TX3uKT8UTNO+NgQTsWpK5XyHSCKahLZMPM1xY9FpTNm8Bpi24GN+w36
tyK4bXbrel49LeSWT5x9VWn6QsGOBZkSpv5MSNYoH8zBDPWuRR1VYz5GTBr80hkZA/90HMrN+0ZL
5OD+8GUkq3RvlKe3kTeBoBuGRUQH05h+FlG13YFV3BtUY1crYPQrGSLvGazSxQXNU2lsf+h5eHpF
SIeGFtClo2A4jp5RQIXk5MHyDTUkor1L/kcrhS0rpspQaMdnYp297sSdKOnP9GyzQpRPO++Lv+4G
X2aCzePf5Id9CcQgoOO3A10UiFg9Em+iuPK6yKkuLdwmJrGjwgE9c/LDeIfkion7YiAYxIjnqLzx
v6gzFsnf4MpXhnV84B3rk9MaV9k8pg3kpFIcxE9epr4t3D+VVfdvIVWjPxgffG+sDti89M1KMHGV
dAREYOG7yy3MGZomnYPK2iJ/ywxx7UOdZVF9dcRb/pmhW7DeBKVMxZxYTFpD649HARma9okpCAMU
Q4AL/cO4KqvEOoFDC+NYzPFHVDU+Prq88U08mRgfHozKxZ4wX455Q6CF/0aJ1D6+AOY5uKVgIquy
PSVzbHIIALThrCsGdCsAU6byYEZmYn5HTsvsS4SmsaA53ZK/iL+SlYiIzKyPA5q141yXgW5JSsmM
Fl414IBwKr4kSeTqFkcd5FJAHRxGCkGgphAVwz2aX4aBIAoewxQ4Uhh8URAyS9Ct4xqArZvO3kWC
BV/GRbwcF/4KRKdEopJK1d28ScwihJbFFhbgKXfKBT995ODo7MIcp52ZNsI1+iOCwAIIt4kYJFIL
RFMwsMEYahrglqiJI46uKtmwpKeEBUQuZQLhn6tVCdPpalPaB5ApkL3lEJRGZII4NCLyANfVJG0b
GIhPuCeH221CWWqTogbCW7jwXlTppWbHYPGU2ylYXUMW6YxxCyOFoIcKz7Fo+nnlEuhLIZsUkBSr
MnjkTG5/GBdIyXuj2JVbYKuXzTgfE0aFePrvhAndSb721uq4LZZdhX8gcWBCVg4LdVvHaQqe3oK6
hweG5T+xLfxhuoHce5XBsWn4g1cKcS7Y7sDBjmNI24z52ecJrEa+GRKwDZpMF4nqk5qm6+a7PUDD
ZcKsIPqWT5s6ZYNsaaDIxAB5m1hpitSSf4Nx5vDUbJB+P8opmeYxIAP+7ZMv24sYq8uaYihjM7Kj
BJ1jK0z4xEIADSj03mWxCsCoocX8t2QlJjyrRNq2YmvlUODEKmWApLDFBOg3wksg8oG+bZOsgL8j
IyAzNgGWsxSALpW+iFqJGgfgEpEI34/eDBQOppWqrN+da/Gr+7BSCHOxNmTFg2HTi7KYWCbE0HJ9
E8ii4Qj1r+WHl2qhcD9j/ilyFIaQWYisP5MGGqOk5PxAxqxH+O146qCFEz9QsuaYE0/wf7y711ph
XlKN91d2rkamd7N4KojJl6e/lHqB80gNCLc3FClmM6HHk8JnFBturkFvqwx4c3AHUETWRQLMpxDr
tB6n4KVye14TSYTPPnSzMMc/mhmdNavyhIlbJIrlSdi0+vx8n2ru6fp2hGElZGB3osAFPFY4bLmm
aMEZUtvU56CMtQNY9HfOEBBjjGpi7yIicllLKMU0TnN6paJQcXlELIEsxiQA7t0WhS1HdOKhSPo7
BYwycm1uuzHR1TEX5jfnZkMvELSEsuCngjKB0zZ7LzQnhHpNTNss4Dl2Rj6JzgAHzFpxmZ7HMRMQ
pLE89px6nIlIeG27WCgOD6MHFPHfpCW+3K4okp+5EolBacULY8osiSfJUcEV4nnxJTAnCqDpqHyP
lzvFhhT/FHIgUZZRnIXqoyj9CXcpt1bOOzbDG2foqbFZBRDsscMG4LNBvNVxdQ5o7V5kM9Epj0jU
8rRkdndmHKA+991NOf1xXqj3u71xRpYiwpYQqTIkCr+0yr6lXo7tuqgC3EMOzqkkgCcs3uG7K/NW
fXTkyDntxKXMDw9CAjD9j4Du/y37rC0vQDpJNZbM2+0Yid7EVcAlNwvwbRXaVFo8qbtExZ6/sIQF
KYR/AW/RCDdDe+DlBWfZARCJFYXBGT2JcpPpooXPuMoH03/3pzn6nICg4Wx73NzM3QlF87wXnhgn
LuQ/7HGHyA4tijEwWVCmu5lJScUvMwXr8L9hzMeXpNJS1nrO9A/jMtu1bx5etcxVnoIQZLJltxyO
SF+PDjNVe6aeFtLqSOFC3TY1JfJFPDjJcYljIDRORqkIOYmf2ja9Dzgx+wK/V9ALm2KYYQGWOl+O
/O6MUf9hJAmd4JR4WXxltTH6cQNgsOMncN3OoRdxOZGvAFMkI3uevUHSAmC4AvMLN0ag7+HMsbSQ
/XsAmMUqYlLwHKWwVdixcGcaa8XpETJe4842JwagH7lKEpeQvSo1IekGV5nf5qjRxnAH+H/Kek4a
+98L2YAnu0dPMVXAftiBgjvnujmaFT6rotNleXH9iMK8IFyueYMN83vgD94bRzuTCYhwNHmszsPd
ZOrFaGf2vZoQAEBKcDsTV2V4c+jDOIWRtOOEvTnI9Jl8AWFxJbcKsJHWFETJsQWG/BDdQxa6zb1M
28g6R0EEkMU0hGV9YAJ77XNU31CBWnF3sSHwkiGfew/epofajC54xW4Cql/5SxtIMuJdsDq46v0E
8I2/UmaUCLKCnvc/3i8E0g4pIapJDhbb3kBwnfz1OdXBJgEYKDJgWVEQZLxEZsk5xOScW1oF75Gb
PU7/PyWBiFS0hzv5RfFtaMYQjWlXIsoU6DNCjUhZVtzYT6FuV4G/AG/BZwymZojfcYA5H6uQ3hgS
LnXRMWfAj+rraqKUEe1oaL3WqQZrn0uYjCyOQiY9IRsrpC1UpQVzQhsgFf/QlsN7UrWXL+mDgW8I
k2OyFdzsXxww24JHIsU/VEuZM0E61SN8qi6Cj4xOlzEptRHg4D+SDJcu32OPWS1hJ+RDCJIP/oZU
p29+cUO/p5bT21f1dcSVVcNNbgPzfmC/3N2bw92OmUIY5oyhXGX2McFuBQ4uqnCQfuT+vAQO7jyH
mI5PZoqDprKBAuJkoau1gFEGBTHHuX9DfT2dkMMV44nLwB5qG+fJiEGLJquOCf5CdbYcu52+mXPv
78msoLL29XWFikcqj+wDJl6Qw/kk3DpYr/e8yo2PnpuzdLw1CVpMJNjhLuxGjslqSju1o8zDhGZC
pwshB2M113S8roVj+gbl9QZKO2uLpcAwhDLOV4jVGcFzFCncVjVrm0kboNWcdvkY9A35ZGi7u52I
1UUjwQkt9dogUnOSqMGw4iZVTnkhil2KJuyLrA/BFNSKkb/yp/sCEEG7Y+lj6KkYnA4U8HjvGhaN
hIfZzS51uADfynJsWi+UsZ7hTXBXHu8rGiw0/PPFGqk+gP54DQs6HnHsoR9cdP43A9uAg3OW0Oip
kRFhHwofslTZq2ho4NqEDMGxYaX9W2q91CxgI0Rnp0weeQkTIOOwVCt/mapkWRi5k/jPiLv02Lx2
6zZCU0nnOvCIfOrbdOJuwWzwn3/26ojlcWbkTK+GMY/Ryl5TBhQzDib7sVOZqvT0FEEdMwetZ4Gz
jXGtw1uOZkDdiRl1BepQO648Zv606+pbkOHw01nlCI7VpUNfgxjQwtHWxNBuAn9YxG/fDS8zvIW4
MYduTn1JzyRKGdQHEUhrVWAnppAHprxpqpDwHZkPmvud983RLsRdWt8MMegy9ZT50bPoWx8NWjXl
JTdjxonvNkWMDUiXLHTW9GB+DtmbH/KuOSiDg7c3BIJ/V812T3NgXSEyNWahFh2wS+HzQUlY+aco
iiAbBlSjHUFuHG1QzpHOTGiDbY6bMyZSY5ThQjE+VIkgKPqTpD+FvOck0IOCEWN16Etwm77OaFbb
cvsfSWfWrSbTbeFf5BiKonhL0SMqYrP1xqGiKPYIdr8+zzLvPsnJl9hAUbXaueb8wR9bfLPBLjiH
OLQnbUZaBynJCUI1741O9+O2QXGP5j5NbVrse3OadlNqb9Th6OTQQqGpgiuR8GQDu037FmmoSVHR
c5uF02Pp5g/rsuvN5jhbeiGeon4tHXnc7kvqgTEwJDBKVIH50IOTgKWTjXajgv+Mgsm8YrEIKg8i
RQRLl/Z39UkfFQzszEfgK7Nhz5y5H5Gtnw+/8YyVJh0FapC01tghQXK8KFBjRWm5ENAGyn2zfQvC
/l2chtMCJNaf4TJGq1NH3w//6AZy+nDO2NuC7IZGFjj8gGXtvUgRiJ4MZ8ItACCNvzg51ZlfCDxA
MNErqDtgBRr407u/oR1kzgyBfGMA6c6ZUjeBo2f0a+2yx3KhZGyoQF0HcifwOUtdu4wArIK8HKe7
SyQYiND6e+1+UF0BZnmJpDc7j2445W1sBr0OoFsfLuSkDBB4ccP/jGCYA5ayABEsOWenV1/c7YIG
ZAyWAs4BaEJ57G3ybmqvD5B3oq8jgeTNWirBxNG8OND+71zMKVEmyiNI7TC+SSFrOSbBkGahjAD/
yh4o4ZjZ6r57Zva0hi7f4K/mhPGOxkOagSvP7dZoeqW6br2ll4zAXhGWNZeMIX2FyeVt7i7bOAAe
mjnNJ6VWcwc41kDG5UV9R73vkrf/cF8qoRysrROM/Z5mFmXa/gnydQBPdwMQRLY037T/6i0CrY6A
mNBifOCo58KNQ5fQvK9j+ge/P+OHQcpRKiio4bMIhWPglbHE2D4qJ8i4HPyfiycdw/NPa7z06VyY
OJCVIbPD6j0sqSwyxmP1qAUrthiIoc9NhQdRfwWkwKDzZ/qyI96Q3IgZMwtk9ugvfLPFruBkYSuC
ob7eB2FjTgLMWyuhvEVWg++gO36nUxPMaPkalHzngQ2wRsAXkREzvAYenseDki9sHRgCmsGcMpOQ
imAF6dnFS5V/e38KnDimnYlRoU3Ifco/8JUQSrDXATWYB1GmyMHZ7Aor96nClNbUmIQPm62wuVlw
9u17gFqoCnR6ViwIHwq5IRBXAHBAaFvgnImN0SOgWoHOwQtlsYdFhx6nIPNL/Rv1EYor4D9jwZcA
9wArYVofVW5KC6mNEqj2FKS12U2X4AxVd/ii92osLRJRqgikyJXBUEEdV7egfXSKiwjYaNAONcOs
aySU+eJg7cSUxOG0AgDecBYwU3zDx0jm8xgfHBTzRk9m5QusuCvUyMdV1GUSk0H5zgbRKVw8yp6k
IQWp+7OGZUDCodWb0IwkZGCpaZqCTXlT4sg2t1ZII4h6zdQ4mCuRVNcYgtCcu6OSPGauCnfELqW4
RRKSWd3S6viNDkKhxOqZkx8tL0uaV+fCNuT2kJakJZYQm1KLp7x/ZiOdOOmMuvGVd6g2GdQM8pNd
M+xyck2eL3tPWO68t4U63Jn5tGBqqFsNZsKgEvm4gU4rwQGa/b737klQpZKrSVXoJxPhkNlSV9IE
aTDxUigGKpEOfELxYO/Bz1TWvJW4EhcympsLymkF0yUiby3eBF85/E/aAbjwhEiAvpD0od8cGJNy
DCCBkQaPExRu/Q3lVpthQ/V2BUy/Az5H31igUmfwigqrXmDBquH+Hk6qppVfqR+9+y0qqg9zQhXo
LqkjgLXtlrLvmJotlGkkphTiqOW5reRXVdyP4KpQk5eX6n6TCpg421LZF9BgeAXCJ8YKCKi+Ns+W
PgyMZya1J9Dx8BN3FziJniKGfKWFIKDbvzoJcAloT7aEKnQGKRvVQQ0KOnqCadpHRxjMLIu6Jw6S
hcHWC0OW0H1WlJFa/TStyHg4FYX0ra+gSwvG3aaY/8KCSJPopVJQFjOMQwOatIqfh4+WY4/iZAfv
LoBBCHjOY7zCvsubP73J273F5Hm7it4W8393DAFNOR+HucvfCoRBcVX0b28ux8PLg3Kb7xlJODPF
ihuRENK8cfEJkyNwGIV0gfut/g0c7I36E5Utlo5mrqlf7WHlcIA7LrwF3BwXEDK5Al518wGVY5fu
uQpJOqwmDcPs5T5KH7YU9myb7AZfdB4I3qFONajJyCEZ3a1lthqkKTp6gaB5KQaCqqVX2nnTaWVX
ry4jnsmtq6rSXvX3mCNLQ12LnrCZVfaR1hHDiBerbi3bKcmuRlb/bVOkHSXVzZqAGJmdOtbJQCzp
Ns2p4QCHxAKROk0QdChtbKY5eyCU4Q31PvXF/kgnvynPkhQSOcGASvYLDTSlOdKm3ZXC2A5PH/Q/
FvAH0L7FzSW2JOwlgaJ0J0vXyBifoCLcmTZkpI0vk+TuLgAdiUY4VgkiNVYckuxKJhvg8jUU545M
bAZ1wHfkYyvSE4hR1BcpjJ6tS8eqFh1Qsr2ByzQlEoXdbuTngzFFeAJ6kvjRCCL4GQXhO1idcmr2
th/MOOOt0t052zWokcyqxVg26eqMQy4xCDM1u+eE8jnXHSUUMgJMy1fprlsfdGRzGy+KXSyIFDyl
vk9Fra2I5ETBgHye4gil1oeD3SBSmm0+KSmG8A+jQTfUJe7XUW8zvDeaNlqlqBmQ3F28raRWkndQ
bZuBKZZG3SS+Rck36otHg8PTearyHEII9DSRlFXG3B9/19X2wAD1ZzEmQUKMpilMgVTltg9nIx/N
46CdB4Gh5u+ptzGdJ4U6+OQpCQGwhHA0gkI+2LZocNOtItbvKvL2Otl5GyRSYbuUXPsUOiTF4lgw
1rBLqJqAi8Oi9EgUPxdnQzdwpvkbfyTtHRTZzPfFXH/Ni4EPYTBU1bDGQvtkjm4zaU15AJOwETRf
oJkYdhZDgj3ci2/wKJA/5JpBblAiIW3UKdbFnVyiCxK9HpXrDTGJrSgrgKYg0iYKY+iH8Q9zzvar
Nr3+vK/1BBUK82AQMEGxu88YPAX+EcBFRywgNUGpBALS6z8AHgA4I9qBqNZ1MZmZLX26IpRb8Rue
z0XB+tgjGGUfUbJLDnQlJqvvtG+6Q98XbcnGeDAms3VBuQMfnEwAZhDYL7ioXfwXFhYJFH0tI5pa
tJNBzjvzEvFZivTchkdnKJy+gj8GK6gngmGxlwPwV94lAvJK3tEkvYQvx1nAqCI6xBJLkh4I6Q2h
itb3UkHrTHgj5OYkvBRL4nbGKSpdYrKw3g/lUxWlcNvmij6mFVMtIXLcJt4jZNwtysdIgqi/8BEQ
qqRLqLYozHxwgoSOSFcAMhKYwHK0w0fTrDqPeRTE/nAjEQN9gmnY9cJ7mD4CQmBANeeRpn6NvAKQ
NqE4Sb32DQuFU4d3cRLGV9S+oGw+NSyogID6ugByasxN+GBm/yKBvC8eokLxHzFGRJXLHT+Cq/ee
k0L5KSiaQ1JfA/oJ6VydVlIup3ywSGLmeC0Qcl0NQSmNRom4j2bA4QHc7nKMbHGMI+HHc30IRgG/
BwdECd6UdCm2wIgLPtTYs43oGxRT1Z9MvJrvea0+vXfsFN8CajW8/NFsc+44rMeaJQ2C3nCmQ6mh
Lh75OrNFXvwWx7bfntQU1DUlCc4M/Z0jrybUqo1lzwoNLtIZa3QiLAbYDHqYMHKuCXIb7Ak++xrs
zri5L4/gNbuoI37iOXm6HbznddjdvWEZGvWGJ8GMcY8B/k6lS9vKrpbkonJswa7WE4pAtpKUtAq0
iCCPNh0gKDkybW9V+VTGe0OmWGeushnfo0NAYkaqemTvxartoeVF1ZocgN1MmDDtHIh7DDvEgQMA
Emz1YR4Uq/Zm7moD4vo5gQ2dVlBTufoOuz1Q9LJt9t4qpzAGNzjT1bt9ALBkKItxioB8ydglV0hj
aFofWQTcQB5388ljQPuvB/6+59LbAb7Cg2fYieQb+XB27LEPSMmJrFeclrLeBTx6wPyp1QNoxK+h
XQhgg4moNM3hxCWV1a2U7EMgDFKApbLfXdLTkUesaGdirgDYMuxEFnhuuZUJGq4iv3IpQNvs+xXj
txQ6J6wyyX+OvF4H4K/mwjkIUzcqlQ7tz92ucMn2qVo1VEqn5wiy/T5gZIIgEWAID4/nRIrKI84o
m8pEAGUaymSMJcASTrEyfjDTjB+k69SecTYY1GoAiyM8TijrJHSBk6Tt8DZ+OIggg1KGDn41da+M
g7DqmGyfjNlhfpCY5ralCp12x/GeD2EAndONj80UOfO894KYitq9CSZPJfF1NgVSC96LEUWLiaN5
iPve4bvrkKjxhRw7oQsoIxk0Is7WcAkfsosEghbahjB5gg7uoYDQIxmjpQyKlD03lSlRBrv9abfH
OHyf0H74ny6IZphHDcR+DaT2WbhgPt1dZshAUZINMEg4SwZdfDJyzIcxElG3g1VsdzsASglwtavz
3ZJY5VvidkkEn33ykB6pH9OFHps9LpwWm9+LL1GSwL/AuDDBSvISh3JZScBWMq2BMpJ/29a5r+Tw
kuQLvpA5MHZbH9EhVYRW1KqZcmHvmMMCK2RX8xZTJG/sdeDRS/DilPs8nF3uMp0CYKxY5JcZKOyK
5lx91lhIIh/CoWdeQeISqP7g9PLNcMaxbt8djXYCV2nLUZXGkc0OPivBBzEREDF2xkWAvpQBRpIS
DTL6IGjPBNBA43uGAxInDa0eDXU2QGvvMNLCPcS/ck2yexDmCv7RWj7MVBqkiHIpLDzbnXFKKhs6
VZxoWlxUU7QWyTMhKjKv9nGW7gHmU2HgPrsYl6m20LHVFZuXfeZ8zJQMlOJ7277SnGcERjqfRPfY
EemNdzD2nI4pecb0d3AvTGLg2qgsAZE8uTW8BA3LfUDfkpRUOqm0bnmKhJvBRFYRw5OAkxCnzl8T
jqFw8IOz8W88x1WfxrPM1DFTI4WGDzcwrTi6FWdHJAFT/mMPTCMnWoOYGTgD+F9xyX8hmNwdMAGG
nW1eE8ec6zgFvWwlQSAg598kGveJkw6pdC3o9F/xUuCiCXgVsSv9KO4TAD1AeOoFpIS8Mvr742VI
a0HsKl8T8b8WUWgB/AdNsGMddApFMQpqVsrVyUKkOy5kgsQb+LXJkuo2YxxMHpgCcZIhhdFISisz
ZlpXajJht4DCm9IBke2nYkobFAe4Hc/aEWazWGBWQCfsAOAHJ29CaAB+S8TX+On3J+x9ieXkZXRo
Jn02/EoyVppjrCWlElIeQRByUZOElGGyIsnGuHMJPZeqMNVfolD6jPTSN66L1edxkF2lrMQU70PD
C3ONr0zTK7O6WPeYVGC3Y6t5FoGT26N+yLGjPcW5ofVNDxP24iP4oFZpbYeMn0HfHdGtJSC32Mxp
yi7gFwFKKnNKaY555sBhcNkCbGtQ2Zjlh0cdBMUrXsl1oHXFokgs0nAoM1OLS+XhkmfEFIFAbET8
48fumu1Aog6aRv2POqwu1KelrCnlLekhpdMTplkGXnhSlKfN6U7MKA7xQlKbsVD/pzmvTLkVXFth
lVKtcwTEIp/Czku1PgyInLrdgTKt2GVuaZp+KQsxjWrLbkitXRzwqTw2Lj4N2bA6/AJPB2r1uLIF
Oi9zJDxj2ZsJx5j9DvqEuyCIFxQ823jvUmymAst9dU1Ioy2Zk2HTivpgyAkN8ZrRwnGERZ9RWwbd
eGKydV7gNxkqkkPy/+mx0RRJcZyErD6mj50ie0ZwCQR5v+yBATT+PiEHVphTsQU8blYVSxItED2I
LO6JeWWwMCuB18gn8jIBI3EiHDSKF4NFFDHR5vUnK7lzAsZIrll+RYOOafEfx5vwgYqtJwdQHuNf
3eU3/hD+cbG6v1QPb++CCrKoyHOeYnyiFXLWnTXyZHcWTlZDlo9VYIqswjzs3bun+wZjWX3DNnir
vFkOr5x98Wiy3Zi3lhPNkvJHwiExKI8AJ8Y2kGCVW9WZ6AIIT+vmg95qAYqbFg8PgqoN+3M61Sk5
y9bkzGPDWC5ecOE0TKeyNWXoA1MDTOlLpUwcPdsJk8jukB/5UPG5Up4mo6Blx3kRnDhQEZCjK7Hm
hEQCtUpwT2wpeRdIBbTZ6bZIoYmEVJzZKuDPVB2x1S8ODAV39hDAZAad0hq7movjFhI2EcuXMmEC
5CWRl4BYwNLQSg4Sua04hhKU7cwdY2NknUBASaAItotODcBOwEcA/W0K65z2e5i7KdcF1M1m5kNs
s6wYlpYZA5Zbvu7CmvHVsjJyefgNrkTW4aRkCl4cDF8sS38PDXWdAb60Hh6fS2zA9RJH/P6CKr2l
+/voERr9pd3lQAGqZz1/8uwd9shvWdl+fHkT2ju7Acv73m0M2/YZp9WKrvYdjlIZ2fuoh33yK7ux
eTsMbnEwjjvK/z+LIJZBvNkSwc0OY+gvDuaSjEyEODUo1G7+flj08vHTkn9tOJw+oRoVxZbfUaxz
yKqjd/ELON2P/cv4Y4vxedkX/9hv/rULsVcflftGdIeb5mFLoNvhV2ldenufai9HFHp6lcpgq5zH
ZMcdEbPR5tAUQq2yx6d//FdYlV3ZpaUFtYEWyPYXd875lB+5Ym1nuHKd9N6qoO7ebehZWIB60HLr
QfjG8LRihrlwXXVFd2chpWe5q4vGbwzauwiZcVQHcIgjyE6Tg5t11szvM+HGZ3KjNvSs1Z7lZK8v
nJZyMEWyAvJPsq4l9rVgaJU2gj3FUfLPX+hXueH/VykrrcW/55JI/NjGoopN3ftiZ0unUhKpcnZ1
K1vrVre3Z1vtI1kQ6buUxCqpNCzYgikHH72f3+MkGMEWi8jkgyCGTegu7Q62UKPVbevDytQITsIl
GE0dEKrf9U+RHMvMubCLMqIVuIMtcWchE9YBWxcUhpWKI+Dp0IHBXnHSOaxsXn7xJbTodF82aHPY
6u9dvsUSU631JSZuQqTOFixYBtJAbvFhi92/26feJ3jwBOsBg9SA16bPnytYxlpw8TWIJC/+E15Y
mK83sLlNPzaPqIm8oqbWC5he10QdPL5p2/06RiwA4XfTMijc080G41Wjl961j67gtAFd0eoGi7se
sPzCeiuCShDdrtd4il+RI6MeItUcXrNgT1uOhTnADOCyaGow4wBbDn+cYDLE4EDhQgULd+Fx3lh5
iM0XmhvBs7uImi31+k4+9/CDQBz1q3fXQR8vT9CCFKZF8K+Dbyh95rdXE0iscI4btL3d7dIZbkvw
FtKxB39GyYxWB+qQ0hw/oEMtyukCoM0CUUHL7JzfmyhHHm3d07Y3B8bb4V7dQAl7HRzQC4r9deXC
7Uc/n8VbDFgZMMwLCCW0M3u86LH2ynBxIrBfWnDKdvac6obwlhUVp+dY9k4+7hMqJLPgEZHD/7Xq
NlTHrzrT51A7ZNbzGT28LlNmYEiIDjY8aLhfeCs2rZvbGELCZzYyVp3sO/FIkA/WSYwrGBC6OQ1l
HBw2WbycSYQso1e3rWytBJ6HOpuPV4M9M+ObpORsvNOEQInZOEznhbzXIeLPcSk7fTj9NoUwm5ET
p4UwDtNDFI/Yu0Y/bROCpJD0MiM/ncJU0rHAaO1ubhKIzIWYZzq2HatsOOmbWRbkcawvK2guR3IB
Z5JczYbHX6jfb726R2/uOMihfmHakLQa/hAJ8jHMebS0DaSi7Au2QRgw6ovSORdinhqI17I9nav0
0aLPrq5KgDUYzvPXXLyQHsjcqJaw0JbsJYhapfi3nHwHsJHRRae4lF5b/mOdVxaUWKRN8XLJtTWf
ES1CK/nfWdrlmsPVxdcTeKZmy9KWaj8x7ALOZbMGVfDQS8g5v8Or9wS33c/Vnebl8mKBwOJiEZSS
ll+B8XO/R6eDArdZS07+80TWsdfMjEOOlIefTd+4t7/nfO++OuYbP7YkgqAK0YmXlXNSxSvuIBXK
JEn4Qv3chah3hNFBy4xecvRZDnEr0ML2upXbDn6tN7acxGhtEiQ25h8S3jKpj5XTkxaUUb+u6UVK
ass2vwGJGjLN9SvEYN2ug/YseztHJLMZpASpCoZM5ShYvByZG4cpqcEUIP94U08Wrz3AB0PZRJvk
AJbUrunq+bTx41cuOf/8LVFwMGuPub4Pp50S/tm/8xTd64b5l4//oHZ+qhclQ1RSSq8YE4jCGNzP
x6KY+iAAUec9b7nyk9dAxoOX5SjwFLZL9Su4dKwX45eVkx+GaatriSAH9bE/TfrsLTp/lORRkgFh
KE+4OeRktVnVixe3GuysV4OBSKj2aIdTaaic30cKos7ANju7Z0Q5ypXO+kPDpYcw9VFXpLpm5o/B
cvmnt+12hDTrLa4Vdg7B43KlFSrNAH19YMkNi3eAD3hN9xnFPaI2YokHXXNOoTAroRTbLAdEH9m8
27Gl2HW0ZbPRrERGbrc715iHcuhE8S8cWVqJT5rBHiUmXk4wJlRjdz6LIBJsB0eWfSzhU73i8AIr
JPe45FYd/nsrhb+XV30tgr5LA4jdBak8FzStUCPSl2SIESoLGTJ4yeEnfKKWyMt0FBtQQoPv187V
Z8T0cYjWzWL6khytnBCd/vdYhyvMzvSOgd2s2yUGAGQd/dMAxIGUhDlMNUuDQdE+bC4xZ/zZVm+M
miPDrnfg/J0Ahmj+XgzVToj6qTzjG5PX2ku87nzXBHLgJLyrZlGqushOy5yf3eKGaj5hMSRFoT4/
NCjifPbO1eM5aFQjzNcJRIfKtV6LgTTVcj+5R7ihd83v5kEQ147eDVK964xxcZ1mtnpxlW+BQcR0
0CZ16e49Y0Ya6VQf1HXMEAdDkwphaq3j0XjZ0/l4ZbQ82poqRQAK4CYEq7PfBNT8rTv2HGGB14A2
5QAgtUM1jGSZ2kpyYACN/l1IVlZdAhiovRSr8SK4bCLxO2XPGeqxPiPNRbO+Yz/WzMl+EP5mabqN
kKYkF9sd7iDqmHKc4FHFA1rP7wzxmAKvAwX6mcmBFUSRd9Uofb1XxXv1mVSQzPfwbP7dsCKcO4R+
QEZBKyHcZVolDxjB4g/1mkAy59aIMlrGftAAmOxzK2d8rNdtYoufchqhhJMaJPaUkAUIRU5c9MnV
DsJKSkowBmLEaj1Y7wqgB1HFAPLYWawvQGWbs/EaCuPLuAYhqm1M169vsP9DV8pHLegOZmKJkLpU
QuoBYsiaioTKf339STdWYGNNIyZmlQBPWh6ooBFWI0R9XUmgeRbm/bffsBZRNuqaURNMwmKJ2uFX
UEdXZqkIMcy0nJ/Nww5ExJGUBpPyDnLJqRxQyhOywmZKzS+G76BrHUU54psFlaeXuLI2R4IMonjJ
uaN2d8kgPsMI5jI1xA7GkTORDXUfP88JdpQtise9NzmzaicMBa+w4+dbOCy21AkxBRA2WB0GrVUz
pV7+xuzlV5P9KVz+SEtXH1PfFL3T+L7SFGTK66p/DPcI0LFW8G/SVDpYaJpdrPuiKz29wRFdg3jd
fOIjzQXgjHD9eat1ySBZk1FURqyIQoTll8IvAdDBhh42qdMxjnVE54tSFQkvyge06D4gDfx7NB5U
I3oLq8XrgZpPA2ZvdPdwKd2W3TrbbbfSHcBujJdGL5vUYlEMF1FtA+DiQ6jaaE+kOgHngzglVi33
IMGAcRVvCOGqX98hWKWpQbPHDmU8Acrh4MS43Zu7IPa8RxpuxvRrfUPELwnV4txpeA1EHtlIjF/s
iSeY66NRg7DQO2SGIUOwigg0JgI9dhBGOi+gE0aHyGyYfrN3YCqBhpHgz6YU7Q1SiOj5h6Zi0cv6
NbaHU7INEfkOZePyVAhKSWTLPxI7B+dAt79amimOOta5H4oAH/RyibSwB4DAvK6PoSup0sHHhsHu
zvdMWNxcY91aF5Mcz4f1gjqdTqxZ7H1duK0AMQCzChrTwsyF8OMUfwHBeLzmpjQPM/SeBCU4BIGU
TIo63HXOjbbBK0x16YcwGkDwldt6hpo0/NuSVtQAGLRqAVPNL+sBlmR18MHU9RgPoTRXWTpMiU0X
GoFS0MsMdGYWiEyNcJ53qM7Rl6Hqho2mh9bPsEe6ujdtOjwrAAJTmQ+6mYexILOYqN5B/vXwT/VB
E0kW0AovysVB2XTvL7fzNmG0pDZ3Ha9Wr3QCOmHFqG6fP7c1qowaghLcMgXFohM2LjZQn0MZaxas
GW2mv5ZCrFfXFL5BUEpDvMwN7Hh7TaC56ldnNb/Bgdz14X3+Y+B2DifytVd9h2/wi9JcuJgVU+nw
e9yYD0EVYTa5xUta75Nr+qWDR1usTRp5V49eywAjDhHey6pqdJSYWh3CrWLdHQgbjlYRUXsRvAU+
Dg6MXVZTiTQd4IMyWgMkdT+YfgbLsXt07KbZLCxJU+GRo5hkBINzoTKPrPhj74dPi7gHLjqI507m
tMs0w9XWyb7hXXf1Zr/Dx6hKjzQine/IIO/DEXstqOpt0Iw1b+l3+0hqNJzbOtu+nk/zdowNqygB
NJwRs4wzRg7zKQgIOtyCCCvqdmBzkznozXxVi77xhilXkV2rz+s5GHFGYORQnSmK3SwcJFpypMvU
7QYPE4tPwkSX2zqCT2aEF65GfhjNYXW1EAqOY4I6Af1vOuAkVl/vPqlvj2/vmGGGri5/z9zUkjzC
Gi9vPy1FzuUD01MMGuY7efVfBsoXFi5ohOzX22oF3abKRpQ2IIm4hG1XC7oc1C40+vYywNgRFZpl
0rQW54Nynim65Z21L3cwLoBrmb/vFbPQ+6jouJJiyPIbIcfR8S4dr2PuNQvi+reFNEpZBfKJz+Fa
rF1jNq4ZSJM11wPsUM1EGJdqxRcq8n45bKnaH6ol+K7aUnQFMny4KMtwafOWOoZ3kdtbdJB+G2WZ
2d4VjKW/reKbLF59TYRTTnAgpM2zaug2tzLVMmeQeTiqt/WxB/l8n5O3tHdds3FW+Lw3uX0Beb6m
jDsfmQ+13fOpyMh1dKiVflQP9UzrRthSKEXMa9g/9zRsGcrokN6/sMS1BMGJelTZTVQz7fNdnepD
je4YxUwn84wpOWyMQQy+jIxTRT+6TGrpa0RfGG4le22o19ZnsPxmnTSlHcPq5iByNUaGYZ0DWAJc
hspbG/IL6CV0H90n9j4YiaSaaLwst2TCm5GDnxoYU8fF02k2vdwSnrrH9h7x8pNzd4+Ly43nYH7X
5y1mHWPP8+tCo4DIgmhRVjekHEHKoEWGkYGno+SXXvebAXtvtTyYz1EeCrXrgYyQ/Ip+YAkKIQIR
lWTEg/d8QCZHfNL0dkLMYCVNCjD5zc0UEsvLK/aAHu6Ypq8gOhBQRjedXHKvSEicete8k6U5bQ6x
4c8fT7NfezjIlTOhe02S1g2siDaD0urtneu/kcwPhzJ39DddcCwaxARwmB//WCv8HNQMXebb+u++
t7+PSverc0PuMgRuDtCPngt4ExpZwqZKc7cPkm7Un8EATFJxoj2pHuh07+bPHY1KEbiE5vxizRox
/1YymFV6I1xecybrBz/f2rD436w1dRsOMD58q6VbxM4okzGITZmDRc/sms0mxRd//2ijDBnaBA9V
hJzGs7mtVUxwLP0RI49G7tb4DuRsHFiuzTOiepnMwB+jmupSelM3/HeOEru1bXStzSfFxQALg56i
CQrCQIrqvZq0wTiGk5oL1t6EAVGG5YBkgweYNGmpgoJjBm3T/pvTRWvR9wdMOLe30HvWOOyOb/rc
scvrMAHmc4UimHovAAnhGAidgFeCXpl8m6iw887ajt5T3SnufDBM6PxeycSakFVzO8CWznwcjNpK
uwFhIoeV6Y1NAdzJ3jKLDZjHOwE7Mxsdc+ue0KpDS1eQRs93b/nCBhagQYBIbph329iZ0pmzBWx3
dCG05LsgmOjfmJdD9MRrFdHhqXByGYyGCgYJeH7Iuhgfmxl3K5/qS9ziZWoL7AJw0csHvwB1WU1G
F2qxOGEx38YTV5513OA5OvFIT3Q8g87Rls4DeF3q/FJVXxJFqVumdo+DAz21VNCfZJTfKzkSwamU
LXViVCGYJ7W7J3f05VxK8drFI8NjuLEVkdJRKOgS/CCxZOp7G1ubxXBzQJfypJL7sJcRiEROCol1
F2dF0hANuuGg6IEsJnuoNczrC2otes/qg0Jb/9cLqq9hdifGNL+LjwA6qNYn1YyMFZAV0Q+Nhvvg
k7z7B0QGBVf4GH8sYKQ8m3jZsmeNALKLRw9lC0TowWAxAn16W3sNbV8rr3uIws5qkZ6DyUELo2Ui
oHDw6x1gfqddPdnc6iAg6bHvCWocPcO56Zf55eToAouqbHwBpbvPyUT7YNmk9FBhKFEJe5IgCj2K
+d58KJIXGoqBgQSzWUnUSz2QsUlga+Ib/UzYXSg7UloUf5eZl4R2F+Z+PbglY1Hb3RqpUXmwWUDe
8nJmoPhAUN7HL+Km7tme9Tne2VlO+NJcvkMJVYifGJMHgrUczMxn0LGHLoDA++ILx/dQo9xAjbN5
tZYWeoc1G/Vf9zjBwJ6eDNxwPRx1cIdP+73OzKb3oOoOPlVh1zMGeyF6OFLJRo7FeVb2+uZcclIj
imfL46zhPFandG1MB7cBfmeLoWirUStLz+5Nbm+4T0bHaNsi4BTNa2CNYAUr0SUE3NBqcMbQrXzL
3G413zQ+nLFmxwQPylEayZz0ePyKnumeZ2u+ER9vhusONVaJw5tQbPMHoqcDqQMbioZBi5aCdhlq
7n1HXxRPfkK8HeJEqQJK56HDUYBbyX3ZIBHkvZd00d2g1ac6zrNpP9R9wXIsRuh2b9EbGGqViZ1v
3aOyY83ulchsPqC+F3Jp5KGHX4IwzW9b3651YMCx7bcw3cxPiS87DZbDkWG9Sta89DCRzBUzVUci
TaRx56Gj86g5S6v99Pz/4RS17+zm5Mnz4IxzfF3DLGvWSSj2xiOjhq3tPNBgI9gUxn+SnPtEpFiu
8RdvZsL4wklf4JoBpfIMT5Hhb28zBgEZRiDqVr07I4+voYvm+KjVwY5XlK4Pw+zp6fhRw2mDQ6yi
LtIGjDNa+plRwNbcuKgRE6t7lMGF8uJ67R0nVPOx6p9si0Tlfw/MfDvTudF9i0IliRbRI34gd0rq
UDCrQBeSxZfu+PZ0ts2PJUN/e1IN7mz8FZlYNl57fmj1eVK5ez2ttzC7PL12bguUM0JKZnPq/Jz6
plt0TG0wvMHMTFt1/Kym70vgtqHecxpNDAwoUAbXYArpmPXhaHi/OvytMUQe9APmkGkyKv1dlAPU
9fvXaHqHu3l8xee8zwIIjUmnzrxgrpB7ajq63baq3HZzeLmQKhBYjbDEX33Ghs9jqHtv5quFWeUH
+IeHC76DlXgTBuj18bsEMUt0qhpXnEI+W4pAdkYMBZ6Lm7RHjKG/vfLqLefP9ejdUNeIbDQnlCUl
/d4sQqdbF4qO7tICcMthBNraIFFvPNwXaSSM0i8GlaShYY25n71Vv/JEToJwRagvhRIzweMTICMy
prp7pQftd/gg7ujXCsKTCr0RkPQcvYI683UGGJXtXtW8EwXBFsvzufZGW4Lw8XZ8nWAcnl5xjEuv
O4JhxuIktyBCQqSdkJP7bUFQjChDITz3xzKA/aCV2e0awkKdqLdhklLLLGhmyP4B4LAfuzwj63JA
JdD020KmUh4Gh8kL2dGnV396Z7d2n9X6JNse6heHAI01TmTQnO0tJFSP2+LgLP1iTWSi9NEQRR6o
Enasu0jGzI+f5GVhIJeD5WHyVnqs3xhCPu0eFAthWOJ7vUvXunmfOSjta8e+zbSL2i75lXEPeCP7
HF0zpv7vtEEs6Iv1p3NiUJv9+jVR0oLlRjVF6ajWxk6ww5fW6YmVanolyi2M6WJoZk0SurzlL3Oe
Ee94U40w+WRUovfoz/IpV3d8PLrN2QXmI1FW3rdpCFWRqNNWQn5DhCRENjU9IC0+kKLlhmNcJobe
q630J4xAz4+67WZFB1B9Lv4P2CglTmkl6nN604ByJXZBPQIkqpGbx6j0XIIhIoe5MFbsmW+NG3bD
fksCTUSbQ7rYtO/DOjxusqUF4NXy6nTLkTN26uERVBY20/uEwFEA6tKudKvZyaUKbes+sj0eX/1u
9bWLnzmg5wRwdrCu0tMhei7UpaOOBzeAB/kAwjRnwq/o13tI4ZjGbFlT+4ek2R261U2r7SC4NW89
vIcG5dJX2dqGwFBO1lttaGsAkv7/w/mzZOaTtMOaz2fDDQDvIeO+qBALKnO/Ej4Onj2jxqXJiGub
cAxjSGZAel9KEGUSqPO7vIV6qQTIldNZvIOD/0Csik/jPTXg7AJph4EBQB5kY34j/r14K37MIMFl
YhlbeinNLaVsa4+qp1TIsIj8yP+/Yo/ZyI117owb5DPSM+RVvO7NJzDN3Lb+f9ZQAss9n3aYCHtU
GRIqSzzrD2A68sdsJCxY6ZVhGbbmMimrzbNIp09Jp7LX7u1nxlPV/SWxJzO3X7QikIeOnsGNqwa7
Z87mPeZZgWtTk4rhW+ixI7jpORDKPmguZvcZ7YemDkqiN7UeGZ5os5TQczQCGJld2Jo4h/yMXGEp
nSPuwkipPAFZRF7x/7EwK/z/rfLIPsxaHsYEJDL4aoiW81NEwCiWEMdUUObpLp4fJCJDmPIuCcGJ
dGGTfFkc5y/XMZNP70OXM4cpSa5V8GhzcGLcwGwzbLgNwGZge5gopYRBbsP/sc1ByTNCCryNjSEP
+P/lydfKRpK/qRyu+MEHC55UbkOu/6sgGqHQxacxa8W3QGvzj6VzW1YUycLwExmBCCK3JAkIeEBU
1BvD0i2ez4r69PMte3oiqnuqdu0tkGSu9a//8EurlV/ftCAYSsa4gCqEC4+4j0yAf/h6oZJBzX5g
9yG+kx4XDPkMpd/a67O4Um6zGA3wxUgBhbxCA8oYBCCIgTYj7TdcV4bbcDz3KFfPfkO/IdqT7ttF
aiUy6n5X0+BBsDt7uCbwttQ1LNNpN+WnSx3L/S2Ku/8i5tfivBTtPyUiPwrWnPDkUDbgU00HTHOA
FQD//FTIXXh9Yh3RlVhwrkKesYffCRif24Egx1bDFaEvZxkUiNhdHS7F1RwuHfZjarBcIiURrQSE
btgirCqc0LAvbEMpHPz14Y4XqRd67QA+GNs9lQRWzrhzYCbLOoLEq5nqQ+qKIOpFa7wwM8hFMseF
c5SNV9AaHaq0CfynGDOfOSQtZojAhF388MhaomtB8wN6OvqK44zNjgEquu99zwpiEVAWpvMHj/dc
Oscp9/whHKUSMlkGIUmchJlWwRfkObwsoEJyEaLdCBJrnjH707pAvw4oBlVSjCR4PEQYTR3/soPL
kTFJw/ySfIFRPL22p4iopT1FwZePwLgU87ich4q51Ia3BBEPXQwcEcPxyi/bJobulr/K6j1q0ybU
Tgb3PAhEivPJAqWFzLJ28Z4IUbjdNvphmY4/QUw6ObAusOYsj0wAYGaroLsltZn8G+/GFRp7mJUZ
MxeGz1k+sqJP23mrG//LmRL6cJqYiZPDwMhK7WUiz/w/Gp37DfjpBDJBAuBHv9UFPRnMwE10deLb
HkR2yAeAz0axcmLJvva6KaI3PDlgVbGXJmtuIWDyRTEU5sKdZv8I3owBrqzw1yVoXPiwb+nq9pN7
HxuGfAM++yyw+yojkBfY3YnJA3TRFYgakaQsRv3BhyxXXhJJlqjvCSImsG+j67j4UpYFIDQn4l0g
FvxIWA+LU3DehX5eYx1ZNCy862CKzI97d+7OBc7Zb8QkZElhmdXh/Mxnc6A+iFHhpV1rgHXRxrr0
s1ADgAMn+/F4DvVF3QIYZa8dN4+hPdpbwDddQ2nFebk+eM13sHzxsjyng+a91x/caHxeeOECPtUy
sH9Lkcr9ls1Pf29e8bUCp7NluwaILawpRwc+kcxTgRKblPZUFoNbJGbg+MHTfQ+h2u0nzWjHw2m+
uqP9hGdPaGDd2zQCICTjm1pRCyhXuuZHeEO9gT3NHzOCm7rPg0dY28SHTXsL7UV/qsC5wPXYgcD9
GZfo9qa4Y8aKTHH9/cMozE1iZP1ro2BoENfvHqGSUe2JyyjSAYIvSecmWAWks33lVoTGqbOBOsQk
oArK5fbOY8K69rb3reR79Xg6+YpJMWxGQqYhK2Y8yiduyp0nRwHmJNP5BFvMI4G44dfpGnW2J+D/
pg3nng9cPkniYKeURRIxZW8NSj9CNLQGL4fKADkSPi63lMPO4YjGWpY2zKjJ1uSyycvR0fKe6efB
kwrpjsnjHM2d5Xf8AJLxnhgDiZj4qxc76uC4e3+FAC+00cdpqT65eP6iFNigjhX+oGw0rX8wA9D/
Gi/12SQtrELvrN7godx6+1tv33BPHOL3eekCvDhfwLnGVj0hwPx9nhM8P23NKhCEi72d94C35IdF
wbqXUSJckAEvQ7vR5jvhc9ToEf8IKReE1RMGkHlRCfvhdTHrvfpA0EybBE5uvOAOQY0TOlUyQeEu
XO/5gIHvFOcVRKP4B2PdsBLLOJzFpl+Ef5uBGeAcysKcsh1uCBYHrB1vVM9UAQNgU22jd/tf1aHa
LSheqHcHg9BRy4IjXCsJlbKVu2ZojZChiwEZgGeaukYoAUAoJ3mDF0S+7xt0To4a7MPBXMR/YcWb
o/6aWHgeR5hX0iNvBFqjRPXsLuYzOLLsTR7aK+4fqvQqp85PlJkWwBmAIo/oDYeLbwR2IGkZ7Jfs
qsY/fGZb3Sv5C9xInhXvCYIIVNLPA45Y+vUWmVa5+uI9gHgUjQSuJ40OjqUgEFtLE52ZU30w3Fc2
s3LsIJ5fHCHO7V13tyhOeEVgJ8TbfUpCXrXp4Khe/yCHORyCsNAwqWA866I35QGyYCDtE6YgoiAR
XoffQdiWypCGlzh1XF3E5iYcLFPUOO8uwRHQKzOQttqQc3DLI+Iv7/tI8jOyb0D5luGAUQq+75Ks
3iYy/az2bBWCu3qFHEwge7xoAlnXJBtozZsPG0TMyp9e86YgCsCLBE7otTtA+z4KouRVa9v+GCLh
VqietaGwVMt/Cbcyfyg+koix6CjaOMZgRnQawf0XairZR7xxjL1hh5MnxyGEroW6gk1tKnay1CD7
tMD/KaUtK6TgwUlKzkyhhhCQyTnP+JvPGSBuJgoPSkpO29FVWhIbGtmXG03DMqBD+vsDjr5X8ZKA
GE+uhvefZYi8hqNGodLoYsXVSeEEQnkWxwhqKRQhC637BnU8SB71okg28ogMAAoqhAIwpklgoVHi
bhOlANFn9u4bBr4Lc9RinFvM5TKz9Dg2c3YHzRqDx2F4f3wIccdn7h7ChS4hreHUeZcjx2VAL6+Y
CVGWCyGuZrfgkXzaunsYT6kUkX7gogGVtqI6midSEeJtedYf8EWgRZG+0IdCJTBKMfS+cUNWc/hI
xXpTRcIqYQa8JiP0RqpZRUJTK773ngTWLnj5TuDDN+qSMz0dDKsZylMi7fCiSIs7SI+Yocej04zi
YIVTyUrkJDzX7nvcRZ3EycwfSDmDXoA9+RRXeUwOyOflVekD0CC84zE/JQMY11/qBX1ak+pjeUyi
YERe/r3oJsMKJxxui5B5yKUY6eIehOyncb713WmZc39Wq2tCYvjYGlBlRJIe5iCcdgYGiINXueEc
yySwJ7/7nUHchyzIq1QGn388ZevVv5CcyukOVs23w5R9FzZ32fM1tpkiwpSCZZIgdYnyOnJY7D9X
QoM4isLg5m+e8ARMEoLZc3yznrl1j7mp2PlzcJvwYx2/YQvrp/Ss5tCY2f5EeD6PH9mj4vx3thSe
LgeMGPFkaEI457Kc0pAf460mO/RFwtDsCOf12d1wOEKkObQihnrRdeB6x26nY/egojcos2B6eit5
2JBlar3ZDKqJibQShq9nM97zz6XnGOmRZpvLAnww1OkKnXvz1DgqU4N6NmTkraKVHjbVnCNZptBd
AuKVDWWRXsCGKzo4bpITAbUHXb8mzE4+Jv18i7iq7rktHZeYMy3fGUej/jtFSywF6IYaLdL7SAcQ
+/MP//8lDTaNzh0J2dX/vnzMevYfYDwN6R7rJoi3rTJpaOqCI6PK8IjSi+l2k7xqOAdvNjqdk1a2
Z0ntfSrVi7p15q48dywvQMWZMMJ2eSmHFgwHLtBsFDgEgH2VcKJYaZa4k0ghbSKUTRsZqREsMk5d
ZjbqKYS1PC8pzTFORGP0H6MrsjGDjXMc6Fkru9HPUA0F8ERkvvXU9crBrGPqf0MDuNffqBl8HiuW
iYSw0lktqCV2CqXPmIEFw1CcHVQizcEY5vP1qhiwLp+60+FBc+v7nZnh4D58nYERPTs2mL4TmQvG
vB+WHMRJCVnrothHMv0a7TiObAC0EIn/GBfuFp5sm5K28q1tSBbuN0r37JcYWBZ44lVLbr2bpQV9
FVhbOGimS0xy6LU1vN2IUijHc3MRT3FjbWETFO/vwFUJecb3IVXJwVEYjuwQMTCM+DL2MpkAqmO9
bwWbbYd6ZBF/ZyO0NJBm2VikhMTnqaC4+bdmy1N8bukKT4D0HNuOLpnEt68jiSgZbJFgRSEMEFlG
GlkWLsbstLgGLNICnTOPkhZVmJOSYRQ2vSXw+Tcr6ZplVmf4nxy/xza/Lw6XLX4rro9QcEAyBJa3
cxRaHCtoT5Fzw9XcX7ToyjhLCDxG94HO8ooEhBlfBKOecoZqXqFY9NkhaI0YCAWcpnWEKMeXWHKh
OuWwf8c3/WHqpPDOxAY8NfrzIcUIbmvnUAzGBPZ1KRwfXnFOC8v7+SO3cZ1LU1RhwF2/3gUZzJXD
fFot+Z5ddUKh6ek/pGngNFY7ZD5jhz8b2Zzio/Q4w3OORX583/5S73CS8KnRQFIEQ2c/In2L7tEq
2/ZOHCHsLMI87TT8DiR72TxgGSWw+RIFh2W0eC9Y5lLSWN6aU4pvjIeAeJ6LQwNPhEoDbuGWQ9uk
oqQPv/lQ6pYc04lPkal0eqPea8TgALGq+cyZORNjRUrPxvtxLjk/5DUi7wT3oI2WzLPplICYBLBD
xJvR6jMYSysJacgzqOWzXSdrwY/A4BgkRE91sWzhJ7oN6wR9aiWfds17XHor5WOi+FK/CC+yXuA0
taHTjss1NciObvT32TCGI1+MqCo0Sm8phD2aOuiaUOhEWkMUh8ox5xScBrwQ2SnGnmMfeZehO5D5
kjHWkyVOuAbrmck4K3ghrTZvdOSPlFCRuGDRQq/I+CCwbS2yEZGpQFHHLIGjT1/z0XoLYVYa1e2S
fqO6q5wfSpkBBYa4CDmFNlz438pefU4UajDyynx9zrfLHR2zWdCJ9naAOsw36VJ9dZxSDxmBDtPd
GvDN9nghHCbvTI6mGMhwoOMmvViafTKMn8HSwQOD3QuJcgvMlf4aCAQoYrSYln3s/sMvfGrkwb9e
nyqKA/VZApqYCZWeC6Q3X/A2o9xJJKENLuyn4OM2sKrkIdNB40QmQkKY6lIUsvaSxvDo1dngpPzY
oHMie3a9zy9sWaX8jTJwpGrjkbE2K/R8zwOiGoo/hDQ+wVmAw+zClA/zD1BGvYaME94mEnFmtSYu
fCjQ2a/yPAMLpjqIdiUeXafwwrybT0RzT64N97qip7TH2zsc3iHtmKUwdcrlxJAfYEVogABQ9RHO
FdU1VO/fPnJeiUZ3+hv3bqIzogJvpO+mr499smbtlsJ/Q45EARg4UP0RzcBH9kF+QsNnxPyjUrNt
/EwwWRkHBfk0YrzMurPACEIxxyZ4hlsM3XND6ZnI1NmEO9AMq1yEsQipWzwWXF4XcDCAYaZg22yj
CdfLYcL+hWxs3l012pwrY0mFmzxIZkCmjE7pox/BmSTNDhHJRzjSQp42GVQq2N+ooL+nAdTyKLdr
fLZbU4FzHCXpnOfoEcctC7H5jymjNJD1FrEoqPBAXTqiWqfIZc6F9G5dFYK0uxVrnDWR1aCca/Ym
Lmfzt5Es3AyP6wzNBlA9F8cbQP/LJhJTGmJ6kjvCxW+eUf7Rwe/gTUiX8vQILf7m48oKGLalTlac
GfYAElbYcnkMhQaDMh6eY6iKseQduJwbfx48MAvUG1YIlskMfAsKd3boRWNc52w1Ig7MO4+/+YKH
cZdj4Q9LIiZzwS5ufOIGAxEYjnfvvsIXafXYqk1E9/5pc/1vPcIEeo6REYkzwy2zkoAAKaDxljTX
pJL/Ujuq1dk/xCBRARkpEXYX1wIllqEaW1TEzlt8PSj8hTwZH6evbERBe+dooYvaPWabrPrHi8DD
4X+fLLF2OELWAqpykncCjbwdkTROPDdvk3DejapKVA8zHhVsbcNDOm8y2OD420TwBRfdk6G/dZy8
yDoQUs4UzBtQFt2HAAJajmdRKAJA0Viwl9CPjd4YKwGF4UQGGwm3Hp6pOPBZ0WVBUWYucXk55KxH
yACHeueZuja0xeXmeVPTdLeAaO43DwFoOmepoKaHMS06/EndnFyHbrywiO0VYimyjDM7zKVBTQAp
5H7xzW8KzWVS78BN6X47NHy7GRCIqXeQptgAe2Risl1jMX7KrlBeJ7a8mW+aJZ7S4occATd5sfuE
dEK2GINzl2u6S5EApEkzAikC2oG+PQfVVqLTWoR+hDU0Nx4THKaTR718IylVt1uAmCKoLWouKDsV
xFuR7SResjSZCxguC3DxboujjWBHsD7ZiBc3atWpy1yJHxNfmC7yKDYRbpVd/Kvkk7JpgAldpLg0
KCmqQjRKAuo+uhhAwS8SvzOsm9HN2mk1RMWenyFwHkYE/t2LslfzjYKa908RLIdTuwVfRIZxpAkt
uFBOk7up8XOIqt6CePvy7ost9GJ6wxFi0QxIFm2BJRFVN5rDXtoAzbr90jfZi8AvlL4sQFGU5DlT
oQagxCgkMcCtFb1f+Xoe44ND0cR+iXcfj+bHWiNm74722ezw9XCqOzPhKpYDITTWSDr2zmMo3Eo4
Oc3O/E8kcys6T3g1O/qWMwdbVZQiPCRr9JzDeOUgLX2o/FnOvsNJx8sF0NyO75hGzAXzgbZxSvq7
fxbCeqmx5IjDnxUq3DLVkLnEP/azwr0sdSEnVRM230ASI2lhwQ4YOwn2PsJ5O9jzvfoXG+8lgLte
0bAYzgFV3nBRYir1FPLxzQ7eBCoVy2+XBAXMApgVYcOYYhTOQRmmlw1/mk4XuHLA+F1z2Gjmwmla
G3G+HjElDv8kqOTGd4QnfhwN+vPU81STFS+vu+DzUd5KxG+Ewwln0lZXTk7it+hqManiyEMjs+Ko
hNmLHh27OfyofZYXj9Gk9+Au5XwDjjjAk3z+j83VP6HaETZ4hSEZvzR5kKfIaa94fdZMQqldUAX8
lHR+bQrNH7gfKypOUtKdY6tAYLPOrC760yFYPVs3bw9OR/FxCVms6/CuL15asCaZWV6X2KyoLXJg
P6xcD6dgPHuI3WIWsiMPMWY5UXfxOWttjL65DFCLZjCK1j8FX+mLiHTFioq3AHWcym1wgp5U5Wx0
E4zIjuQzYxsVrvkyGm8sx2UT06kg9vnvrEc2mAv+iIz6TFFGx8JPw/1xJUtLtNQrcB/Ol3UMKKNJ
/GUVEOa3bjn8JTGEAFxfi20P57LY48ndoZjk+u8fatQNVj7+TtXb+NsGlCdMceZ/Ig6YVHq2WTWC
Wo+QyHH9oRIze9Zj0VrfCHdjWoMM6BMx1HgQAr/t7QOLZqROJ8SrcwlIwrD+maSbavHRcRU3mUfw
+xFU0teLGsuhLsqM+eKMBQZ7sKwZOfTzbbCmTh3fS29MKWX3BaoucqHeyxgcM8X12pcTowYkz39g
URjb0PTMYApxHbREHH1/jlwyMIzQwYjXROTggkdDRo2c1kPmmcSWSWp4xlJBeTBc+RUExj9KbYrY
FbjnCgjmEuIaJttink7fPwqoHdI8nThTeUV4fddYJje1eOzSP1NlrljUcY4tFpMg7x5n9IB5thvx
LY95Tl4hclLW51oIdyYdDP0QxXeLADsIgjgQIb11+7Jm5MbcAthVhLakqFDU1grZaSh7zt6sjKAH
Sm8j/baIqzA7kFK6wrEzrKWnV8ZNe6ENM1rB56LlB3K45fwbXOw1HTfAW2rBCgXnGidsmP3KiF8N
ZdexQzXD1owH9MKh0R8DO5UbEN1hd0ptZsdpIbBVOL2nCygSBmX3AtYBy433krdRVbDfwrz5j4vz
WfR0J1mjv3r36L06nZkYoc0cbyYbpmGgzZ+PTER//iK+w3MRY2DRefGoPkjsNnvN/uuyWNlIn5Ts
/Xy+nbae3c8jOZTt/M5I7BJVlQz2Grghks12D4FETlRmTG3mNQpTah6pfPd+edNcYPjJUTCcMJ3W
cByl2pNWI99z9DJsuYWunNbX4MrwOvguXjUMVvTol+DR2ETypZ/2Yv/6HWMSVoAOwpGKkr/MfEZc
17Au/h0t44+qLye8VeZNHXFoY6Wa6gtc9Z2i4Cq5VQ2We9CqU5RGQJJgc3ybkUhy18cjtZ6PkaUM
7yADHceji6FM5tdgUxQZ3aP/EicngE0Wqh8BYSIX8x3v6fiH9keQFmCVIBi8QfbhZwUw3JPZN7D+
8SPUE1hinmCrLlP4Yzvdt3dlB3yEubFYblX+eUj28jU4sl1Tua/jUQOogMQUStLvTSyLUgosinWg
EFz4bEKDGWYfEsu3jACTetv2AFvohWEUnAgBzzjNDPJ7l8SXw9YRHqbTZezBCLkRFlw22PhXazqK
CCD3ylUA8MqZIc5z9KBseziGYz/68/9jBEJGqALl4lUT5oomqQJwi1IHAJuGDiNY3heKdjqMBNxS
5EJJRk+N92XR2vwcphimiBcPqDV77l1eCJtCdBXhWQKLAJyGa5QYAV7c3/GF84mkK0lIBkf+1ZdG
9xMmtCdMafCkXEOF4B4BYYBMu+l5B+WWJvBBR1zFTDuvRyROoP1YldDdU3kTNtiFtU56ZzvJxfJN
AyeSFrA76r741grcu4YkzDvh3SAoi6wIKBgqgaO+Bg1wXbHdieS8Q+AmdgkwJZl/K5fwHiraGEPi
4sVEFHwl5iiAAJBtgF0xeDr6Xfay9LYGYhixM3KQegAKnOIVZz3wHxLJM+8NpT1vM0NBcfcVN3GV
cA3z7LpAVIYU62eU9E7BUWezR4qvNpbd67W8IUxSeeuxpSJPm2snQRaC5xBPpX3kFD3kcIzDOi9/
QhMMnEKSIQ6j7PqjGrEBUMol8HOnIzzWXR9/ObCcmpcnCdZxBi2zAbpH6KdPPy5L5KClY17bU3Jk
AdsgtucueVYprOGtzFXkMQEUix9jh7lAlpQow9jv8WTGakOEijXvNZxJF862ijQ68LlDUEEuW/Fe
4UQXgyY7P3rv4Gvx8H8fGtwmyi06k3fYUBJruPh5d51CbHx+8jRGdp5/2OALwd4MKwEhCb2LKrvi
kAGmWX2ZMT7DYyOoe80Fw0bAf0oUWpXnakPC8KjpBq8OmOK9/0lfY9hYzGPxCFu+Jfz47uOkz6tF
YOH0kyqJvcXmjVOmOz0i1qLOlwVc70JxC79zCcxD/XFVgz8h13jw/hV5rtBCmlhQKsA/xboiuZlY
C7+Bvf6JPJQbg3a+OVALCetFKmQeaWLZm3A+WEEsoWHXeCzj0ykWGlmGryBE81ULRAiSATuDDutU
8SqUbxKzabHJlgEO+hxQvCa0WHumKSExPwUDfRKMR4pHLcAduns2UjHxEi4Ou2+EHRbofETpgBvm
lPE22B2us3nOH0CQEM0d9kP4euMqSKx0wom9ruM9ENB9K3lBQ7sTgocx+ut2D3yajOEKJ5/smMhP
Gaaie0yScbSGKNI9SbcBIkr7y+iPfYewFvhC8nnh91xoM2TjazLLA1TNIp8HLpR9NirFFn3qUvwx
nvOz+ooXR7yFOObrWD9vEfoEtLMJNS2lr5q2lnOcm6nZ+QEM1FjOI3QL2mgoZ6OKss1eAOsu25Ld
B3EByFOH1xKH9L9B+x4OB/Pp22v2Bz8GIu8ya5/eyExAimLWhg5dNWjv8sY/BtE5dmRSTMNgyGnf
GOc9PFDaN0RXJMfACZCGINNcBhiG8dmpRn777avLJXIiMdj70LSQY9c94NwsIDFdP2/RGAvSdNIJ
nKDH7cfIBiF6pOhsvXsbA1cJ+pL9tM4v+C+y0VDQiQ/NhFuGjWVbzO/pkhJ8ZzixsPBwmMbus2HP
DdhTjosORYjvs0nzWsT5FbhkzcZOhQ4Lv+xIUBFNglSKq/2/1S/DRsG1Iw1+eqYZMn32MKmUURHj
LcBksZODOuoUKhfGwRI4xcT3r02+FkbBC2ec50dsMABfuwgD9KIVjHbgaux+HIKtQr7TCbwWt0tW
TfPg9W558K/jP4IkWrMagVfCRXNDJAr2Pho8Oq7auaT3gN1OnY+3qLM3Ev03vglVkMHlEZCQTGLq
DezWOpTaUGPaswdi3XGSc0iMuow0uvMEa2ueiY/xgvi67FCkB46J48lRB2RrcRz3+7RfMs4mqYAn
UetNtpSJV02ufTQyKBcixaiNGFqwWyz3OClxi7t5gkhFIMZHh9qRlovhbHMJ4xBmNbR2Buk8aRMP
BPoMOSX/gc8XzbxgiKR8uP8uiLh1o2mArI+p15tPJwYflPERvZ+K2aHFe+sqfcX4quu9X96tJC3g
/UUxB3CfJEFHBOjH7Advffb6qoaWpnR5I3lM/PHKxBOJOemUEjmPmPSuSbwWR1u8+moJbv2TyaUM
WTULIz6kE1KeMwz0oVzSn9790I7ZNnnv8er1o04yzyA/Yg3FpjzGX4HZKaikNJHOxWNMIhahiQ3C
66GbWa9NyXPWSPXI2Uw3LUiTZR8YAtWal8e0T9DZKPjFjvgJ3fGBIfioyYKnd8gzvvtrykl889jg
nEx4kEInvnHeZkSkZJ2OhRoVAzJsF6QnFgB5TyRIhJktC5QtUXLk5UdxdkOU4fT7ZFJLGDGNbsjR
uoq4CTj3MgoVIPTUnswew1kwcbyxQ69Lki3f/tsfS6RM8sFVZNeebIZ3nXxzCFdrkUe//oiIDMn4
oM7jysWWKZnMZdwmD2llIHDwKC0iWgbhU37+oS7dg/kBxmrgoQEXXQM9hlFJx4JTuI3SCUsUuopx
J0FMDv9XupM56jXoUvzh/Z8Afg/ZBhLeWoFYuG4HogBVCAcYoQqL1mQEJA8zIugkZzTt/P2ZjBbE
o+ra7aBpWdWQp2/6xpPHJZUDBnXk6TCNWcD/GcGqAFHlPBB3vd6rPaNkUP5EOjHB44WSIJyj0WvQ
hYoC3zKEUznca2/Qh0Q5bVBPYnfLBA1gFqsUKXNAiJ7a8fwxsC21VZ7Pu4BbPwrZvU80oa7xgAVv
VGxlvj++fxSWVTKuksNnSi9OR4+h6jpajUu0bz4zUXmo8tjF/3GCC2C7hxsuRQoT9NQYCHVh/Ikf
E76SMfmKgzGk+aC+HU3DGhufwj2WnjZhYI5NdZABAUhlV/MplHCBGEO94N6MuppKD1r2jUJfpp3S
jDlY5ooH5cIK1EGv0TrGHvRZWXHSKfNy4S8iDmT7iPeQbR2vTTYsyeKS1GmmDNKis7VRJhFSDviR
kbOFh0DSOZk+x7Dmna1P8ZoIakGrEUJVwEkBr7fjKyAfhz9ApNEf32+ez6XV+zblmEHLqOz+2piD
66zKulqDo+DnD/PWa+FSjgU0WUVCSp8znQXU/TAKfo+FlSG8GLtTAF/uQ9gP/ds/NF59JnhWnWKW
ModTCIBFOLTOKNS8qQuNiDza9igB3OF6zI9nG9z7FFtaX8RPZGujGxTj/fs8NHzYa7UWRz7DDoiG
u8GH0GmAaTymsjfKNvC1Bsc0tJAFm5MvfcsmlnqeSTodafCs8iskMrcHtRLqyDuk4JIekXp+fEwo
Uw909rZX4gPHuZDUp+yZeAqR501uTxVeKfB3ozUGI4wdBPTy7nV9CO9C3SlxI1LrPfiDaibMX4hb
L2DTqJV/jZiAMHmUiBwpeH8eLUyvWPmi8lRda8J7S4+hKN5AhvDt59jno2enpRiRArOEH24VEe2X
gf3h6grmvfREb3quctpVYX9Zg1PkKtJvn6CPU80dzFYYWMtEJAN9jHLCwReV/7iqeW/TLTaUmKFU
KZBrJRUlwV/9+WGPugVE11Lw50SmoBY9UGpR0swpCsO+EHztEXMYX7BXWdD1DzwcnRpLCVcv+9z0
G+bGUYVcgSaHmh6TkRmq7gM9gjFIJhZANUZ0+McNOW07K1kNDcq375iXSYpIUmuBJW7t2b6L5DIB
x8FgXRPpvSC4hueEUc+dJRnkbJO8Tj2aPNrGthSovNxk0IDMUmqFA3tATpwOjYmQUSXlV2he2RpC
EFhzRL+BPRzeuxUnEe738KSE6dLpNRL8Q2bYzjJGtRu+mN9NjotWyFdPsGfHiHH1ZA66PkNYZt1C
5U8b7O7Cq0OZ2mlKfyepSbeAjsPxNkOZwl6WVFRvfx7//6rGBrwwVgQ0oAu0kkOGh/QaBhfHC50+
9apFdfNgWRC8CEOOqR9PVZhmbMmKG03eVt8++cublq64FnJK5WTsZv54LKE8TDDBAuGJvTXGEi2m
v5oe4CDg1wfscQzGZzhgbOn4R3hDorr95X5hEH/V+5tXFgYBHUyg0d1Dt6C3Gr0ZiUhaClQFBjHZ
L7b2R0TCkp279+3zYFSku30rL4oFEMo684HzMXoQvSIarDkso+MCe9X3spICxBqoDE+hzSeEH336
Y25+EVN9TF/gkKFeNFmtI54ayUxUBJRTAUA0R9SJDphzW6VzAlfZOSgp+SJckvxtwbM6NbjKw0RS
wn74D+Zva1mJUrd2Zp+Fy8c4iRVa0qH64rRSC5uhr7+LHgMqO2poaGvjIy8CMMUwW+E6hVc0Z/Pb
I3Ijpj6DRD3hbE58cHfOEP6TIzHrYDvo029TwsjWUPqJ1aUT4gzBquDsje8xEGNOZhRHDHAjFpP7
r3rqFz4YyWPKz2qfC1DeA24aTPfewtV3p7iYM6FgoWOPqKjtK1RzgT+5BYQmzy/46RzAMJ8cjbQa
H7h+pF3RQhOgzEFJtZe51g/gZ4TPK32Vg4LKQcZ+VUI6C4ZyPsbgOQxjZu0unQDl6VrFQG3SHdJR
rO8F6gHc5iD2wSQEnNoF+fr99Bvoga66NXDTnRPdx62TvnfwocjNrjO9YM6ureQ4hrf8nczxyndT
sE0cr5g+FZs6Z1D7UuL9uksx6n/eVescb8ygBby3C6m55pcQsvlxfPsGjq0PDd/uPeNGr9l5ETEF
76X7nbQ6Vofmdlxnb5WUBXDsrSWGuEBG7jGlGCsfTLP9YmlU7F3XyRZSK6L2KWrUOfs0c5E3vx5D
E08mBOz2AK0BuNg33j50s2fCKO3db+2yf13NTUhHkYVB2cFvGLrmBK3+dxvcN9G7+EJIO8dl52uF
9RPaufYrZnCHCLJ5gqAUv4pWekHGPb630bfvG9AUatMDPc4+rJtBo4z2ORYhoLPmNfy8gt2otgtv
LJ5t4Lza93PkvqIdZ6gZECJRr0VbsFAi3lJ40vtvVEvMwW6Ee8ORYaKJWwCud1an3q71b52zFVVs
H7PLyE2f8Rs0o3/cBLX+nSt6tlvBw1GNE41xIzP6FaSGd3gs26dbWM4MrL93wdMMHoSjVbpxDVsw
CZM7W/WiSqGLm6q5DfZu4OxC1Az4/53M4EV50tIvdE5P/7sPSxIETY2mYvf3wLrX1GcMBIFGLY+5
NTOIqxXVq6ixC5lOmMooXHreDjfEbaqWAZl73/K+l8D5hLYZfIonjcroDiZZaQykmB1OL5/Qipqm
xiTxhryZz8rd97/Ysb3V/hJhpH8nFvyNnJQvUS76DeQGIuxQpqUeM+sVAEUgDQBJrXDxyfmkfMtj
7/xkNL6v+ZaLPZi+zZqYbBiMUPxGu9nZ4VBpMrXFbyaoP9WcXTt996w7Pguqme2Gj63/nfBbdd8N
7Ie3a2HjshnyqCxOura4zNWipq4lr8DNr2O792Ei8CzgKS30sknu42X8+JCY3Rigmn0VLClwKeyu
0w0wBB8aF5nxxkH2ZAwh+Td7LVMxhq31G0PePHazW7sB3U4540alr1XwxUuX2V5EWeaM0aDHZHOM
tpmFsvESPFlTxQeVeQbd2+qdEJqcRgzGzzX/ZcPq8S4sD3QNV13VfCyWdjAeXR5Cubwc9Nf2v5vI
tX0M6uy93gLQbZEQVL3TjOd229OJVGg9YpSUtnqmzeDCAHJ66xwLmSsVWC4gtBL2bSu41vzdy29i
DGKqJ9eDLJC3AcNBmHRs85gzOtxtn+EAHhKVqS44qWLvKsaLfnn1+StzZEM3fXL15qC3zC5fsBj9
M3T6u39uiMiy8fZPIImlv7kGu118MOK5peowe5/6+5VJw8cn4E+Xiy8OdFv1GAKebg2NnYw1Pg5A
FLaDbbTr74aNQ3C8B0CG5i564Rqzj3cYG9d966B3mMri8xpdj+0GaNvbZq/0zhCrVgeLnkPMHCho
+y+EHmETTHQ3i0ZzVotX/3dWD7TFXsVgM6xh6ojO8nHRrfbh37HCmMV3GdAVR5gHbAp4n871DgcH
fHp2USs3JoeuMbl+A9QduwhaQP3tG3BbLUCCnatKRDpXVTvq+vqExU4Lf0F9JzHB9G9IQprB7hFc
msHrpA0E4KZ/ZIDSgrEQ8jsNI2q64Z7gq3JydsMnE6HejdruG5zQBu7bdSpv/9yKCGZ62to4BPP8
dgrPaEPHFvQfnzzljy6He4ZS96C5ND6B82XjMZ3oYpM7F23v0evbdrnkevzBa+IT1Kxg+wxbtaB0
ovk+qO8iQg+fj/ByDE/bomK1voOLFbwNoDhtNjVZs7YZ7evB/h3uy9g9x616UFXRBdtNfRzM/h0/
fom1sdpU3iMfngRRE3uHuiityd7Gz60nCmWcPb19p1V5f9uQkQytOjbLnaAd4HlwZ/DOPFlJkf0l
HUZrymcBzhg+MQOmZxPfGlAkvXj2uZMZqdleHzIr2UuE+H6B8C4cOWCF3xicGAT+V8VkwDe5DeC3
HUL474JmjaoVECozADBiI++nTph6y+e0P5XY7q/usnI9F8o6HQAJmyMZnF0Yf966I3fchfgBixZ5
ywaNapdgGDgWVGjTL7GHU4iE1I+vzCaL65PyMXkh6YJqHUzOikKIJuQOWFN+IQ4eFop2eec8d/T3
R1CZ2SeeGFOtnh1hfyR3bxgc9b8SUffAPnoDZMPMf2goejJaZXqeoysaMhY6/K3X1r8LtJk19MmW
xvwV8XtCz0mWzIGaBaoP4aRdO5ySfaUuMGxw6aX1Fvfc9SHLiRQXPPf55EbURgCuTE7YdI9JAS0/
LIh/Zszau0IDEO3FlS6R8ngB3SXuSjEe3ifhexD+vRGXI23o45AEUgSTrs7Xdf/LCeT3B5/pX3Xx
luQXSyMOaZTiE1xti7tbH7NMJ3UxsWTQtS94n+cDUe7Rj/HHghEAhvvM5cqHZt2LS9IvF5YWCK9X
D4JHbWQhwg7hXRxR7zcBhj+YVQdwclsrkTwPyqz0/tkJU0VviITUHpxwtPSfsKEucI2LdAOGAmNL
2rMY6mus1okEMgtlBnAl/fuDZlZ29moeIbkldR2dSgQqyjUIlh8O/mqD9l/B3+SffY/YKUq/QHAe
qn+62okPcLmPGNIzZPedabYyBuAX4BG47Sfr/NzjZsIZWfb/3hGUF1fDPwFtZ76AchDIREquHMVl
BLAzTnhtkLyBBAIF8DtITjo40x9G/ril6KjpoP7H0pk1K4otUfgXEaE4AK/Mo4o4vxhaKqioqOD0
6++Xp2/U7brdVR4V2Dt35sq1Vn6lSYQJI3DieknPsW3SLJ/tnvO3T73sTzlIwD4eex3pp3UcHtYX
yjVRbf7tGnEiT9NZEUeLjwuY05Dj09OGqstcCjlSK+QJ0U49J7Pdek8p/x/uV7C9WhBfftbAmUK5
Bna+zXWH4uuCRAJyLQxfEYgwTbsDcXVpkeeL1GVXMzIoBSamK0eTFWzNovf1lkDehbZ0oPdieAwn
g13o38k6MxnhA3/QZ2jKon/2MaekCaeW0J3JyLkCh6Zy9tpLTVQx8CSjIy7sRmZw2joSWwiLMxot
o8OfP7QgwIvkPcMNwzxGK+7Tme8L26MJd+kuzHPphgk4cNsiGGIKx5hyb6GYyQS7ygn+Om6yA2WE
mCPKJXzbE8R0Q8VsExDv3hBzOFJ1IU7NvmOuBgnvgXuDyzt1+df8ua3wFCQzUhvuvQUcJSvHGBm4
TYsDrhi/UyTOOHDEWAYlgBsBh2kjqjhqFgYRA8laglCyaGl7iORs+ZIV49ALFNVLet7CjTmA6jvw
d2IAS+Ca1pD7bMEk8WFf6k8W6rGFp+RyEZWMEKnsXwauqgGmqcksbaLbBKp3/oIvAkl1wGAF4exk
EFAok+hLUtb59Koeg4EnajvHJJCzXhiOEXdoqYpaS2YpQ/UQeg5t7gMFkjqGeG4qd7Cog1DBoKk+
BYT9IlQTlIDnIP5Oi1MAOnRx9MugAaev7bxlXrYsmjtllQlU1hthn3x0ITQd3S5e0HZGpknTyv1m
rEeKO6/EDgtTxw92ljVmgzQb7eULzlcbXaBW2uKEpOPAstzQzp7esIEDR0Tk64cbwdFlOOccCRSz
PKADRIXzR1RoWtwzTLFptgrh+7RXbywRCnjpFt3na9xTaFx3zQu2dXt1zEW9v/7r7K7v7lVxy9pT
7+6t692xfEbIqTna1S2wlVn7+iV4vPxf7lOwkM8/u4Aw+tq63PxnH9PNsNUJ9PG941OB5Bm/KR/v
9PUe70C7WfJ5OsbsXk1v5+txh9a30KDceLmwgXAMhvtaDk4QvJW4E3SGCjK5PoYSk3Wcj54vHDkM
/zb7xP1Ujahar85vf87qlyMVYX/wDK4zfH2yJjxNzmPEy51RzixXUt5j9pxfItK1Fpauo/oLIFyk
HX7omOFDPeumZOWnPUSUIqX2ojL9IHHp+i9PY+aVPn/tu9saDeMdRorF9+Z/0HPPwzWlEza3L5c7
/pqSBJMQt5Pr9B5BilrDR1gcDUvLvX5KyeDesXI/oobZCAmiBZjTsoUGe6b3btK1lH7Pn8KcmmfP
jQA0eJzxcUYc5tLKAaLF+cNsAL+IShhiJ2IbTLB5RvXJ3sFcZGMe/1GHpAcNhf2hJxR0iGeKCeoJ
xRtA7ANbHkJM4YDqk5CeRZe+2ryIXDI8B5ACyJUjTyasdUacwF7qX4YhdnH482GVQsx04f+RJpuS
sQ/Q5GHMbP9xv3E0iTKLDH4PWSHXTSa1ZYglhbp12sOZijRptqbYAbo6UlQMHFD6mPpS1LXA+kCe
UNFhl0gStWfgFgobZvUyRy0jyCp/Xct1NE17ywPdOEfYjYz+XO57T9IO9FPDpRzzNAlFgmsJ8yCa
QaeAT6DZKsAVfYFpjbQlfc6lCwmOifgICJM2msiuZGyZ6h+OVwguvAEd2A0ND+H5SGyloHLif2dQ
8CHCxJPlgZRic3HgmxHZGCSQIU3ROBj4aOlG+mlrkO7oYQH30fQJQBHtBSsMmtysUEwgsNlviDP4
n66U6Aluz11iOjc2F5BIMrSoS2iHhkdvnf7plA6KD2SlVUwPkEaR4JIYHNuIWBmt9QTq8sGHVfM+
2Ux/OK8SdHez3oTO97TNtEtm9pRMFiAQMCKzQqVLHkgWwdKxkf79/nQQbMAGPdR1Cl6lwuN88Lzh
ej3G0vuW+eDRjAvYAUiBzzKRjvB22cKEDMPR/Wr9Q6y0ZGzxg/f1sbBIf7QDSd4A48hk8UWZU7HA
dDkHS4H3QckyOdC5aG8X1WA2h6wJrAMLmhaMD/wVcXKIY187B8f9m7nA9EkyA5fgcGc6MVzGbD0G
yOinr+AkVVo+VrJibZYj/EpfFJy7PvKWmZ7kh7XmNoW7HhOB4CjwGZy9L7ZNKDv/uquwVypoHiUv
922pfRvFH/k94ZY8DquwgLKFVsK7S4KOUOOEYc+sFdTzy7TseaeXq+LcxZJmoi4lGGZ18c2Fk9AG
SQbPeHjnvqeckeJwZrahV/ybZg/yMjLIymm/gk/bJb7K3LKvj2yOzgDnDIcsrBlcOXgQVliPwzqR
5BJSCF1S8FBkYDulcaQDSrZBni1U3azkI4Dp3NNg7pxguv/p1YUhfUh7dmeyi6DTtiQdAxxGpSIu
myDNB1uDBeR8W8hh/Ei4gHwUfii0bG7AukirWMySV9VsethX6d8nifhYkkeWw45GXr6B0rHeFwwc
5aV8Qx0oWRJLtcVvrGjYHmH4EXaKJA+pQQcFWE/S06MtAOiq/gQPFCtI9v94wob9Rk9Uk8/UH28N
lrY0YgYHIJ9uw/4z+z1XV/Au/yzWqyOSEmqBRQ66zqDUYt/4LaAi+47Hum8kWqqFNbUu9hrI3aD0
XFwDXS/gHhkEdlcq5lkBFmLYxHUtHi8V8f3ovJFYG9NyXuNzq4AWBJSSKtjT22/ABtJ8umZEM+jQ
bUhYVaPTqgLKNARTeqQgLHljXhFv0O4RQ2omtEtGSxy1HmMSRX2xXkA9tnJWv/SO076zY9Mhl55D
9fIy0hbI/KwX7PRdSfcvNrjUDmga8ZKPLZTLwyNYCnmLW97jdIChZYugC3Y2PZPzEaNNqHoZe4hj
w2EsCY/LNsAb/CmV4WhzW9IFginOkvlTUkmSiw3z2moVEDVI+bomdCDUf8jKIIHThoB0B/2scUfq
pGGqND0nNsJUp8cgb13Q3o5epO8LvhNR/g+Odxx2O+On2cWkxSSEMbgsTcrfkORJM9ugnwp1P6Ws
ygnHc9KeZEI3Dv5uz+k83WPGmMSoSt5h59+959ZgbGMDzrKv+sj3rljW6O4z4Pye/BYgMnFemz3N
eeEWGDFvhMyF6RXh+wu9vrXQQmXUT99xH2ZIWG4KnzQAgds1vEDZiEgX4jvejNFz29dk7MmJ/ILw
gCuc9Wamh/8MlPTZWEoKjBoTFF6evKKB6u3fci/nczBMSNvBZdMZ3mY3JP1gIGPSme4R5Iv8V8vy
u/WK9URlTcIeAikpAcG1YeOVQOFWOVVg/iKtnp1iJeMbnGeEpYuYq9PBQoIMibdHiijGKVpSDJb5
iJYmLJtX+C1dPMDVqJyG57gJrtMa0Hvwg5IacmwVPkgpe6Ec9um4Xmelny8AwK5+Pi6yCiSQhGpJ
/tJP9VCALd19gWj6RYr7DRDrFHIJBTta8LvitDanaTEmGzvvXp4aHWqGOkD47o1ucDi5ZKvx8nEH
pHxwHWgpLbDiZ9XJt4BqroVF2sR3lxQeIEzJTlM+EE9W//Yh4bUKuol4MvjF4jh+hr3R1Wljqo2B
SdhefDNlVM3KUB9Lf+B2Cu48LxxIu/CVuq4a9Qf9dM3P8DjJr5iao8Rgm5NjXJKFNVCTx2rwnkMM
3WAUk+izOsADZtRjwVTM1pqdphWjSxg5jK0IQ8SSrn8nxewDyN53VaInRkyBZ8S94a+xDIxzy0ET
HCd9t4nJIH3gd9bG08xj5ikO8kwDEnha/H7zGVsTM1YEZRXnUEQjhKhPAtcZlpPesASHKeVLp4Zf
hvxIJ/hCQ4xY4fjKjvoDLIBguKFS9hnw7Gtvq+mHBBTt5n44X/g6Ahd3u14FkRxzqhhCQz/9YShj
WA3T6X+OkXtrDNTbpXvSfdaS4ZICtEmOecKvgDe8WoxlaEIlWz/MO3DF1esA/Gnu1e/y9VhSJwzp
NjVSFJXb8t3hc9zvmDlOQHM6AGapu2rQ1jivoACoHavd9o4joEPdFdgR+uMOdwao3bpNonsclmET
IFfTwntyzoPztM96XONaNryEdctuR+cT2IqDUeSpcdd+j2hwhLoEAsIexyrt67Gueza7tVTBGD3s
oSg+jihvbkyTCOguwA5vV26NU+jbYa2R7LOL1gkwwFNmtpAjhc8dOMWvAJ3h/zvT2/A9X9+91t1D
8dW/O2LVN8SHhg7tlCrA/2ZG+Er5DueT9Fu+uvue06mgGcC6YH5H26XioZ6hgVHCYM0tkIq8g3s4
Ehl+nvJ4So1FqAKgRq7425eVS05wHrY4UtxTivoQ84q+daTEHBXpi4nMNWH/kVReK0I/T46eDymx
p9RzLiQurLQJpAjkZNxNSxR2ImIXnp9EcWq5aopiDIHtnqlRMl6cBDa3GRaFTaxPWrHWwAh42dfn
eCbR5V/PQ+NtvrekuYyIVf47fqtpuYepPERr47Fb7X6k4kPV2mIUvpeyszXvbgmKMPCzavXaX9wq
fYqGqOW35hxaNochR+IXuitEpBT/+/3JUSPkMGdYFU9fhqDQ2XRe7ucfvhCQ7XKXHwx5NZI76/Sx
q4HYI9IfsSp0QCLJpeNMLaOPkRRRvU7rPbT7MrwQGAxRhaJolV98iZSbN+XSrh6P7Qr3cluuCiR7
3BVOYFG/CLWISkmdnzMOOcFoJOsQC0kDRmREc5XxJB4fw7t8fW0ESsYLSPpD/k0+HSpDtRfFVCsS
Q20+gvhRUx72cTfvzwk4zyEjE7avPSPFo0fy97m8QZXwnHFwAwdFoYW1x/aKUc11r9jy5xyRUQt0
wLDbo3z+DDGdmTWOevjETwfXzoQeiJhKrufrqCEIyZPBiOowZf7FoMBYlDIJfa8sDlsffJBVMWWF
0TJo093u/IHzQYQXcnS0T1CBy9XRfeUBl+Mhb93y2dxOFT3fBa4FbRaPP2c1jMrVw0KJxJNjgJPd
igpuJX/R2sqTfXCH6LJXyDZYXywldt7DKyCfyaPg9z0rhn+TH+Ud6KUhumFoS7GC6rKvvGolPE51
rkZcVnd7BivCC9W+ToWyWAS1/Q27K6pt3JugpVFWwtIddvZYS0+QOCMi0hfilkZvvEttktvM/ekz
TqxIlFhendsVhRDlCzU1aoMh4LOLLl9eWYb9CO2TT/lRknIyrgudaNsqyKxJQ3iBrDjDVnbCfuPn
+DMgXFDWe4Boyuxyo3iVvCLGeW1ep3fenb67xx3DGpQJbYQREUfiowqzmO+o2vriG/fIqKq0ZP11
edDHik9q5qjaSPSxDTECPjgrveueypztIHkyJvAAhZ2ANfeRDbYtvVOSMwCLTcjNFbCH0D257LgG
brR8r1LmvyGngLrFDAccV7iRnjqoCR2Qop92sxC/WPGwYrGEH/74N4PMzm56JMqI8MDaOGc6c36A
CVb81sGaiUJM374w1MmH7F2gNzIxCzt+S1aAqAke1ju42U22nhP5VlwGgQiv2rFoI25bgytVdqfp
kSD2HL0Gl907gE3goFq2tB0jhLbUSpkwJ7Gao+jkAJfH91eA7poJ83mA9Nb/hFgmtShZj3P1nrAC
LNY4N44QdgJfBxPrbgmVNnMeYp4W6XDh1Ek9JY/kadFaJhGtrDUdxzOWrjeCNbnxmnlmMotS1Ioq
cHdF/ozGG4Y/AYdH/Z3Dz6IoyV2eybYPsMdEdKJMgln9MHdByu02/fJxnskFqzlfXrfyuYhByKYh
7KC9x72fHsGgoKrGYZD5XZ2RMjFGVSKRm+dKBFfnVAn8qlYMziO4rQoYxTxiQrRbT8UGaU9AxHOG
vybv6xL6iT5tQmuXor0k/V+Pb3xqJ/ggzpVbxz2IWiwgkiwuDlDG51iRJzV8D0vuEg0AlxlOrBcj
ICDK8mG1QSRam5/NpmU+M+wIQCeZd2FXkzoWI0AZb1gk+oABT3K7YMwq8MgRhHjPDEjLZ28ShYmX
kTKSQb/sCu6CNloP+ASAR0N0vsP7vL0kMzOFkNg4jwkdXDH4CoYJcIgsA1Ep6IxTg2/437QgyO5d
gGmxEWqsuyPox690wVYgzJSTBwJ8GLcuGUiHbqtDG5xw/+I3dZgfafloFlxyMYHHRHmKF1lS2P2A
tB6LWzzqqGYMD2X97Ili95/45JIsIfIf6xAVNUZxE16tFzIJUFl5olMmL6bdqIunEweKXWAeuGMJ
dJYU46L3cdSb8LLZnDwh+ieiFzBH+5c/Golxm88u9TeW53njC/gXvUQ4ndTCrOLQnzomf164Y3OE
3yqoNAwtOKqhM/q3hyl5pd83gKKMSSc2jnin/Jg8AJ97PS1oPCcNQI4wJTnTUD6gNBEXW68V4Cj2
1/hCJgwLkC+VZniEIiRbzmn+4RpBu6OBIy0tSWs3u/ko77K3Bc9u90dyzyj9PtbvKyglnmc0gngt
3kzWuMAF2Bu/cFu9BYMQ/E9QKp9FS5Bo079pEy7aNEbRLsWwcJUzMNp5EtMIQ9wAuA/zHi+YKeCX
sLHQ3SFNtAQ6Rfj49EGaqFnhPkKkApkJZ4weE+pwqM/Z0vz1hJVNr+UUvshquCwiOLF7pwUwtSH+
3IWH/SgtIkE3Pi7Ru2DWQKvMSOY4fDnU39DpcYQ1UIO7QqVDx3Jg6vfVpaUxEpzrQVsWVqpiYPBl
C7WSliIrHLKU3xulxY3vmabVVEBYvg02PeTqf/YjcmYCA1KXbwHN0P9lg0E8b68Qhw245aAqFm3/
Kpn2sLVbijXnTpBdzk+G+BEUUNYwAGrw0WynGC8HiE74U4hCD8uXJSbD62uZDtQ9MbtEllB4w3zn
oMgO/fFmeKzxK6qO9IGMGPKcoAMV72mLzylKJJzbhZgA8Ahy4A+wjytNfNEZRbIkDojsoEzEjQ3v
RPpCemlzJ11O48bMbM5dZ9BfYPxOCUZL6T1nApyoYlj4fAxo6NQSVnMxW7JoJcT5YN30WTHExQhj
fXXri+mN4JrAv8WqTWayCq5k4bQgQRqpLiRtBLTJsG1j8MiccmonGcfO8PPjYCFsvsaCSwZjkNg/
5Z/QaiZCCL7YBtR06O7TTBRPtDBtvoCIbX6hrFHwrPvSAraMZtDGv45bLFfQQTb0I+1b9I0Hlwud
QVDLOkFLQ+aAPgboAxuom3eyGTQQjGmB/nWoOKA4Q0m6yQb+HjeVbMJC2EVoHEy37JhbxUR8Y0GK
lUbCfSm7WU4S6fjnik1/ynG+qPZZmBiaJAMoG/zLD5HZFOURznN/bdy99CnZ+iTqLJIU0jyFIr+Y
9VtY5wtT//5uSvLcYItAoxAGvA+LihYquqtIY7tbhGH87qQbwKI+vKasleMwBQmUj/9YCBF5DEq4
0Qt7I9zQFmkg9nJkxKSSDyxZIKLSh+v70NtnzieMR1+EBQQDcCZiFOkRnR6XIChmjixkepDcwEq4
kAc0Vsg4OEFlQwtmKCuY5fNv6dD2F1KjxDKat8Q5x3SKL6FPeu/0KUVN5qO7IprBYQBORifhk7Jg
/szRRKYAuRLcCiqrJbIx8d1heruPEtWyxPuIHB1VkPQHDyRZNAQA4IF5GaOIvx0JB6TI3UEZwf/F
j0AmkWFQCI0Dmyv16qJ8hcVMw+DJ4/gebQTp9BZG0ALHR0ual3I7/39X/wO8HEsfwp6GASx976vY
cQJIouu/uqA67Mxoap0xmoEW72UPbNEc/JEtGg1fkZ+JHaoEtRTnSpB6qLpTx6H4RtE2IFKe7f6W
nUG09IDi/Qc8WqVPoCa64lsp9lyxns0hIGzor9CI/4PM8X0iFl+8t5XrRFBtGH3TJwj85SF9JxTB
BpMBxKgXlnYodgtriwGoVyfcOJBPPFr9r2g8Pm3FAp6K2buaN5VjdUB5FrIiASvoisNhZzoGmMls
weRFkYPtNKQEFt9//nAeX+zXxRRuJ41TVmPENyZok1TzdEVLTqTA5d4TxzB6MfMOehxh1GRXiwRA
R+qgxQ0j7rjX2lKqNQ4LptPxNRyzcsYes5QgVIghm4nMEpq52G2lBzY9UJc1UH1pc0hFy/KUNOlG
EULuR6P3TdSdgZ2KNucZ7vriwcArYCDTF2Ho+2LGF46hekKnDHToMCokmaXm4ZCbWzB9qS7CKelP
Y21KDAs2WXgeHsq9tNgpCUWJXMYMzXmZGCkvOLrgjdsOwmHxWv/hRJ7jbI5pE3DiMvbg3nOJbbkF
YjfI8S1nSgT3mqSHM8aDIsS2QXUYo12jkuYAYvHy9Pkym4G4ub/tH82vPj4cs1Txu+nD/iw0xvmF
TJ3wEAox95zLRS9jjNSa89IILDLw9Joc/NLBzQyR1ALNMmo2xI4WDGF/985NH+weSiJabjyFD+Ir
TKvtsxHj+LIvR2bPKmlgSI+emcPr6cu1V7onyjemN/srkmcIBOIk8LnbHMg77rA0mFhBTducHg5Y
g8gnhLofnkdTneNTFIcYYcCvxYwKDR7iIYQa3BnNeVOeL7GRJzBW+CKy0Xk7/JDvmrinIVHAIw8e
9mLh4ionE9o5IwrPTi0SjY5z8h+Il2jffGFf/fHjM6IcaAREAh0FU/sJzZsjnWWQsv1COVAsPHKF
CfI5kOx6nJ88XGw0KAqYRgyj4ovfVkiCj77+IJL7OyphDHiQLYB3SHUESM25+7axhyeJzE0IXXMU
GmtOKbKl6L5FeAVFoZ/AJujwvGybQys92gQI5p1dRkhQ2XeaZkED4wxNpg7MIqzlRuuW/U/8pGQ/
bjLqsXSmTSL/gHxEkk/SD5ukiu7MooxnN6HcROoXyQVMc8IdQw9aE47GFHnPU1RkkUF7lqMU/EIn
ecF4mk5rlj2H5B/HFx1WT0vEG7ELOXqECSL69i9jR2IPM7dl/MQ1kCRW1qV0L4UWtyTF2qhwu0IO
AdRkD5feJYIJ8VFDPyBVC0xPga4e+4y2FA4VlOE4Sg1KRl7CwLqDswLlmMbq3rYr55M+3b3mYP83
p1boItc2RVuYuA38vMLVgw8zD61uIINg1u689e9+5Id5MnQgQtApRNRMIY6pBsicqu34n/fiACwH
y5M/zWi0SZ4pooDZjCfBs3AxY0ikNyatZ/Ic0iu8ChiOu4DZtMN7lT4ZDzL+QdGA94VogIsBi1hj
EaIxasohFad0B62RTkrf/WysKS0j5o5saFDB6KIJbpgy2g0nW9YP1s8ePbuYQJOTVAd5CMsqQPSF
cwLaYVIa3PWw/+/+g7xoDcR2cQPFP8NvO6OtPhX6ITYQMPBeOlXNjTnuVBfMVma5HEeivoN3IQ3l
KV+SjEAd06jBFoZ6TWaxbZbOdRYvT2Pd7HwJwe9/8UjZj0Smy2mNUJZFIdVcaVU9qB52z65pXNNa
ZsfyjDdwbh4zCw125VTOfsRIJXP8ocbGZxIFdDcA4XdFnBIjIAqnNh5xtBqZWydOqOcAAShJGzfw
xNEvJKEYm12my8wnAVZqDMrxYaXzR2voVyKDJmkkiSMTljb+P1yRqJdoNAtiQixjdfvEr5QQmVGY
OpgrIyQejzRrdIk9jgrDwXINLp6PpRLPEKIkZY1Ux72CHwabY2cjHPh6iZ2o1jDoQMsbn4YwHrer
BCcFCGdoCH30BAJxNOZvONv1x7udZPu0SOcpAksy2CpYcJ+iYko+PksWUIrJDUW2XaevMWCIOORk
nDrIDRNsWoc2TXbOxQxSxjRjQe5S2mlnRJKIcSASdFPSVI21mfQ3cMDKSTeE2xVMygxvXKB+dCCo
Fik8vHSHYDsig349bNpyJxU0aI3sjyIrbVG7IFEGAhA8F6NWTlowkAFKO6nJW6v1dJF0H/j2kWpK
KQeFgiJLVhfWMyKMQXw5pQTUhxhc/PX25DY85SixkKkB4x58dIMQHkL0TncnSkkhd3juQSshJNJW
Wy8kNRTuxFeAEt3qPqUAFOO3K1wFXlrE+WGWnAfVxVpx0Tf/yGn7JOtS0sesT2rcN/tsnmM8+qfb
eYJ81cYkfeTNOQfpWYLWtXRTY0u27IG2odkC4fSC8ZBQu8Qasgcrgusm4fkzcmtIBa4JDfgbXpZw
P5jwgjvDy/oOmZlDl8sVoTnNQrv0SZOXnYOAAQ46owNXQZqsLUtPgBYJaoXZjPCaJqsitS4x6OG3
06xLaj9Y4ivF4EIqSThnmKNQaGVkfOp4l+JpBFIwAHrhQnGhgs8z4bbbtaifDz54Ls6bHvWIbH0s
uXrk3W8iLvAQacGgduZCY0NuRqMdasU4y4RTTKs4RDIt1uFcLGNFahfjNI6KyhJ/HbxJ8JdGFw9b
hDovStQDOjtbtKSFx8kKOnnynr4S85+G/6Ogj0ts+WUI9Dr9WmdOS2HiUayLEhmU/oC1Fww1QlKf
GuqaQ4Vu40k70aHkxct53/b2+ihACe9BMRYbZiit7YSrJfmFkOFHUYHbv8gNT9aLfA2Z+st7jWt4
A5yX+L06FOJ4UtxtnBOAVF4mM4A4lMiYqKrR7xaSPJDpAyu+4YJyznDUifEHCjYMW3QX70Ag3TI5
7S2Sp4fHWXl18AKUZK5LvX8ZfvkdHxo6RZ635ElkGRk94mCZc+OZYKeC6WmhZFokCJfJUqInCcMM
PCZ62RwOxADN7pFVkO1SvwhfFwufJ/7BkL2k5hFOhhChBUmNuqXNmUh1RGl0GWL0LjD+gcv4yy5U
IhrJDzFrRDw1x+Uc7pHjsHxJkmih88GsD7LRw+4gd+3PSQfnFk2sbND5K6Mdt4Pv9rYYW+H8Z8p9
ghYoBE1Eji+iDCzBfYbdI+9E7cTh3OBWv8P3i+yhPZzVkDw6TL3kbh4obMpUB3JkVdMSM68r8f4s
3uA49ivBSBNntr/Kop9x+LLUyRP9UDYFYSnZ7f7c0I+YOGIYoAjmIUiv2GteIip1C5wIgEaEzmzZ
wbyHqBDE1bawTzCsP/gshCIDV8JYpumdjDpRiTGsVz8Cu/6jmk1J/U9OH2cqKgFpN+Xb3QXZfsSr
CEeLN1uSwAbSJJZaK2NB4TfYrjAzWHC70gzhnLAkSJ+4HcJh4TAlJ4QcfA2Q+SwWbCEoM+L2KiuS
1EhJyYJZA1RQgG/sWRoYQjwDwsReAIUxkSTUrMpRJ/DVG8xfCGPekgg6b7mc4ZlEH6pzjtIszEDI
cGpiFORgNAIuxCMNXTRs938jMcO4WJoM8btYrdHocrVGcpbKV42gYeKhSsxgfYdMg4Wd7aMkCf/t
+zuv53hUWTiFwMMguvLoFeAfm+NWgDl20Kh1dVnbopvl9JCkGGAYI7kEjho2Y2zwqIngA99M/cEZ
RlY9Y9VwemSgXQBKFieupbu51QNGBjPnmljGbOoDoI2knh+XLBT9RcwCguzPNpZ5WzKugMSWUo6v
Ip0jIDcbFI0b76Wp4l7/zUD4MlIbHIP8GUkqhUQIyYQ54K2STL/CcwN5YkhV5Wwe7DPeykMlhdcn
95ELJqqwek9/PEBuEzUbdhB2HIub/xMYsj3Gw7GBx24tQ64jkyocghiyBGdzHWw2XyAjZw5uOSfF
JZA42Qn8cfOmwQDsQBWAUeLMF3cNLAKGw+Dnm+4dST5uwcgQHeot1lzjrAAdhqQPlykpBFh318H1
AJPKJMpnnOinUcviuCWAKFeubAD1W8wCSiwM7n0yP+J0SdnfC4jEu/zAR8mE7w9zP3XPxsCI8gt/
o2rD2cdLQVRmLUiCOEDFqN2wIukU5nblSlCYqYnQtVUPOZt8tQQiBY+Tp2wJr1CMJTDPRJHuo/O1
+huYDZpFVdozf4FiXnfJSuENUQa32/ZVjoJNFSRPc9tMJ8MEzZO5uDsLyr8/x6YEAZVhbi/+cPWy
V1rGJdJbv1h4KcxQlrMnd3yFn3tfM34bEjXohAiVAc9cbtdETGYStAIgwq3xbiZzOMTI82PQH+zg
ScGSMW2AAZYYQO+D1y1m7QAvAyC3G2pu9vlLfPDxhGS8+bbjut2wpkN6T94FWd3ZYKoAA8VVa9Xu
WswwwC7/A0oQ1rH+dWTgvHWaQIA/cJdLc/se4NsafnHYtVq82ljcBgiYW9bx6a7TN8Q182eYVwr+
T8ML+pTXZrN5zrph0Ym7BCMgo+ANqek+UC2GlecwNKCudh/u8+efOrhIOb2+/7aM2ipjbLHguvF+
jGdaM6/tCmFU10BwKpvJLaRBdlMMbxowaM6ES/O6AGvn2CTds5WSh9BVw5xjUdojv8X7bV80+3Oc
Vur+Sg/nOD2VENdn3NiT/7Ua6DlBp7P7vaPOsLgu359V83Bfi2/YU9xF47TCCoJR2igjSAPagvdX
Q61ty81RhifY0Hctan586POOAcjtPX07pyZE3v+2ezBmzK+jXp1Xzt1TcLk9fCmEmDjy9EkhaDvu
0M/SvrFeAfZaTBs4ytTaFY/kOiIuO1Rg5KBvPi3v0d9hmIRDUrtQT8FnPfzoATnIxVbU+KoHJ96G
m8lMXeu1aA87Qxphio1v+5extxUsMHx1AUpB1Jz6xXMDlLhDmfksTo/g47J8imK8IFFe6AV/p0vD
yzDM/s/ve1yZ8XcpP0e1nuP+JWzHNW0ySKbBy2C0sv/7wbpDN2NW61B9bHvmXYnPdGJxJCXOpa9F
87b5++N3WARlUOoB/2FkfEdtymsRmj+ZZxC3vPoYH5HydUOwo5Nz3NJuvbof/fCBpRXXS/WUsPo0
2hNvNTgqMS1eLegxLy8n86e+SxvH6Oyx+GhZZe1oD1uDrFX24ZcgBuuzDU6Eoi/bu4X9GOmw1XZZ
mj3Gn+GQ7kASSlZlsP6yhD3W9sfWnv7t6ujeEd8FnW9na8MXgfw3uN8Gbbpz5IPHAnnFgYEjFAyc
DavVfWCIsp8xQo0lM5w+7lG3WO9vuzPUGOsLKMW+fPBIO7pHvCmh+PKYOuvVrbTV0nkUo26jYCkS
9o5E0eYzxH3gVyfP5+D0Dvudxf0zfAvXTr9QamhwcGzp9nQwkftpXreXVnbrHf+UgmMb4iMKSet+
TiqaffEabwe6BqUC8mvg5KIFD7vqjlu3WZk771C/ROfCupxCpYiUR6j49D3QmyLJ+tdr24LjrVOV
lf12juOWVRXOOm1/5sVxfLvDI7v3IyN3nu30olss096DKWoGm1oPtN7YYGcyt7mgHY4izFVZKv+4
2Unex7qF/SSqBLBcuRCam1giYeROVRatP5yefAmy7KM4imqwvq89514Nqp5T6z5RjIHQY9Wq0R+5
rSL4nZAyfnb8c3J/tDfNekSsQrRqiJKH77Vevf71RIIMHGNMdEAKlZY6KXFGXkViSivGpxVzfu9J
0UhLrmN9jFC187b6nUCKNekCqcCJP84TBknj+IMvtrdtdTx0wQC1ZnDVzeB8Nxma+4jWa5BtNVOx
4WPo88+kVG1Nq+UTqSW0cwYFOB3dp8G89lTrjcbPO9FNtrv1+EmHfnPZoNj7u2qTgF/ZzEvvxhVT
elAm5g87viD3qSCNKnPd7LNDvTcqBV/rkzMb+2n4XJOu2EuxWNeOpOFSmuLuSpGS9mkxLutaN/O1
bX8Ll0ztuX2b5z9b09e0hIiRU9CILDj82gZzVnHy3tAqWbsjBNk4S2F7o2Go3HbG+7MMftZvbm5e
mZn0QhGJPNJ8wSMxJwF/+YqYCqmDFNv9pX4y94Gxtsam5oxidaEyP95cYnR+xW6SSVlCPBcTqs+H
nKrdcesO2hlrAy258CvVW/6hxV1ya6wFsTTCAF6MTqk21ZKhmIJonYO4U1l3mzTosuh0vF4xIcET
h8/qANiELhQkM2VGPLRAUWFtmsJpcrjaWKXb/UdQazYuuvQC1Q8+Jl7Pw58Lft8yJrnKIVos2+TU
tdOhBjDPSnijrUYH688+31g+GG3XPM0iD+/z4j3pkF5QyXS6Axw3GDB2Id83NEetB/Ba8ASsPNzo
z/Wg3bMM/WM2vy1TdTWngPeAAGX5q0mndwyZm8Kigp1JvUEjE/4beGKbgUVMHQ70c6KO5RuZBMt+
MLusHZLWfqKQYLRH4AuwT+4i0TwOhZn2gNz7AsRlHdA7hi+SGVrM2hf2DW0vkcf09hi9y9TBTQ0y
xwPA0LU2rE3TcmmNSPEDgQvwAjD784amwK74kew/3PWGA8iR/fVx218X7jBWRQgczS8yJRQGiw7E
A83+Ueo538PLTjix1S4TEdz7dTe7f633w/ohsurgBPPsBCX1w+fkaRgcHk59q6JysIzl5UF+rtAJ
IUnPKgC+PC7TRwVX6Tx8eIeXGt0rm9dCIddPMKo67+BMB61AR8ERHMDqEJFLi6sQ4hVj6hVGFkFA
yqqp4O4tej1n6/mZqVCinPpDkq+8/VbXp/kMhQuD/4NyciD1P6BjiPHzEzKRaYttG8e3vT2avehO
Y/qxRs9eALZXdgE1x/xcJYXqWq0Zh+rXBEH7kHfeKckN3u1O02Z8KMKvmKrwkPZUeRjQUYH9qBKN
SWfS8EhrlzaWjo9ATh6pMVMGvXZWVWmhrDowwExjyDHl0XFwn+b7Yw7JTcw+ARv0DHQiJR9CZqcH
65T8C90F3I+nCV92q0VX+1GZ2+uII71W7Rdom+a/yOMergYo3yIFfG9W/Y+5VfdqzzYUq281v2lt
+NXyDKr2tTV/mPurR7yoF1IvY5+17MlcvOc2Hwo3h/4N40LpNB6OUCe3Pq74P//GNG29aweTCWMi
wEoJmoSUfc0c9nlN/SIGiYPLEqLfx7o+xKADYL/l1DfngdOwWbNhVOcDID4wDsuT6nHEhmjzPw/T
EEPq8DgaMHexzXTr2xsQmhhy3j0AZJr/kXRmy6pyyRZ+IiJEUfCWSSuKDfY3xrLvsEMEfPr9pTsq
6tSpv/ZeS2E2mSNHc/BvxYRtfRgzz1uJauh7ofcRc15AXHY8ADhyl1dQtbFKqe/ulJTYWDxU/uhR
mvbq48bIclrU3YrPzGy8J1/liSfJGstLWAmDj/0dSbzTIqvbC5QCZ2ZxVjChw3qUal/pCooQ1w6O
EOgDgRAgyjG3eI/iF57uiP1wyeBQI9y9t/l2IKpgM8R52DCQbaKH+rZgfj9iwwouX0/jILpQUzl3
uNbUO3pKDhQB38jXoVDZbv4ar3DsDy+HAdGvDHmhspDUSeYp5GRXg9iohWzoF/SkweUBw3Ty4jy3
OAj210u8T9gU6JKA9gowBXag2S1pOs6N5KoaCw07ebLKtfkzKGn7/esp+uTjFkkXdkHhyTJvcdtW
LlZ/rd6lUq9aVD/2n0chYz8f7urSO0NATs5+mtHyNQ6dPezc7wiXoNcEFVFeTr+0YU+X/6sdQrbj
A5YB2ni4fF8ONnNgDsSeHQz1a9fil/fy7qn/eAWUmVf8ZNyCXMc41xfHsG5JyfY1QyzevuHttPy0
e9SNbR1tbdfShxRlJ3tZfd1l+4gjrZ212EUNh7SAg33oWbkL+vQBmIb2U5G8Enwi4r/lpjsR7/7K
+FNpZ1yG/eVt3KOcpG6H0W9dmT23lplrsjW/ckR8Ui+9Cah+adnUTTR0fRqYrHODyQR+Wjl11D6m
e7pRbLTcvKb4EdPXvE2/Z6erpF7r1Vgs9gOHE/tFt7W6OtqpS43OMNv+voY1NvP4e/BrLSToGugN
BgaQVDt6265Rg68S7htJW4MiOU2lbXmunBVS8cLBa7sWMo+91rGZ6Zgo8fonPNVr7R5cWbLhLp1y
/4F8HWZtv7EneyyFLr+ZNf224RmW//r2oZ40U8cQdwwaL7qbyn25Gjo2w4Wd2jXzLcfLKrLyEHvo
p5PpTithZ9uYLxwoVZAORqdNB20x8WVcuKV6MmCDNpuCe773NeY+cGxgiXFOM6X2uSLOPeSZ3x3R
JB6bHhJwDqeWCeRD/R2/Is8R36xhpCc0w97X4ovR1tQgumkehTwFtJZMj7m6nDtvLcwrp0VfdKZi
PtPgLKbfm2qGTz56ublnkRk+PiFSuvrBPsNHpkicPBdAM+bg50IPZtyEVUEf0BOlI8jhw8Y5YM/1
JVRIi9nDjfU3sAwoh696eM8DzV0trsm5Dw+uVpB10q6pVQtjdM3fvWYcLISe7mpht3kklA8+Rjna
tLY6HUVgQWjA8oPtYYflmrlfSKKp/3kQBkiuIp/v4Rp5mOlk+Tj1g1OqzHBvDNjd5rdXo0tvYpBy
6J3r4w/L5s4uMcP3KeRPWlTwziFzyXqr7+A2foN2urtnbsYnH+r++7nObt5TAzhqHuyL2W2FFWkC
92B02pX21RnrM/6xq2XkGH8jPUhLlRdB1kRSaJfp8KnwjFnmBntLvSnOCxfng5DLCSqiwQ2AfMm2
PsMvehMKARTO23e931zmWSf3mssrwS30thgrolDyLGxp/XdNGRiGtZ1U91pv5/ZhCjrSaurAGYrQ
AON9u+J/5+Nm6D2aveoc4YxioDvtPR6dcSpnt3cYphMTf4bFCcWhw2Yf/nxQ+MhH76nCE7GLTQWV
/kyS0RNDqLvKHt43OD6CvDdeTTPMYYPXYo3mDE8QztHovUYcjrKjEYwbXY181da47hLoWKELcS8j
RrdtNm/v0IZSmJzIgyRA2Wm/O2YZ3VNRo5yaIqror/yHuSmmaMzfLrGRTz1cfdGCq6rXxsdJ1ere
2St2l+VTIcpLS/tZ8esvVHAJK6BP+c2V1KMOl7md9B7Pyb0nThMZcsw3Erewla4PRFzs5Fuzmuhf
nEOp+JYX5zu7HxQ6Ux/V1tkjLxpyLtMhXtHsxM09bq7HJ6jwVeeuVpqEBDMJsejUPQ5JiKqMoR+V
o9O4cTwt8xUegI1zmGudF6qvVXLQB5iAvy+B0Cm4XD8q3wysGx4zFZzUFXU1FFUNTpXLFhhhCE6A
2rSbswcK/Ek+ho9b+IMg3GNyfboHiBavZGyd1IuBlXT5ZahBN/tSdjrtOkXZiqa+SQ2WLpuZuj/5
uMeLwsLFhJqA1xppONoobVAI27uzrh7MH27hA18HZnrBlWFuVfof2XPnPh7lB/ukBfVT1P5iF4OY
W/eqFXOY+sIK31nUfPo5Nmc5JD9Fq0PM9PqAw0e9GFuf8AajjufIJKLZs5wr11Yemm7e6j7SUCto
V1rBKsgIbBpXJdFf+rQJfpdGVT0ua+pJi9DCJzW6oSIaNXihkNR7uw8/xWEzXtdlFh/SkdVy03xY
bzWdC1g09JfjRq+59yenAcVTG6+Y6t0DOT+urfa2mQYNM8nr8SMbNM+JcRhVOv1ig/H5FcUv8Yz+
1SILa9SAJS3ZTOYbQNAM9HZy+/YZQV7VAkbOPTSuHkKp+mu4mqNLQAv35KJGi+Y29wfsbSwG0ylO
TE3XMKYv/JKa3sfF3qH98irvRb9VJEjDVL3d0a+OcWBkAHdBIBqXYQ+dm/NoR7csTjU/fYZideQe
W0AZHEWMT9xmbaxjmFUc3FYraJmTG4E4z7dOwGls6TuLeZjuvNIdZc/KPWFAamvt+Mg6PKNnID3x
dXPNBi1yepkUtUH7ufkcCCYliuqcOq9r8inAZAGQ6wSeVY8x19pX4b9jtfswZttDq/1XefXm6Bx/
CPMgQEUfXFvAiybL7blIzyPS54yxkQVnM+Ja8zJSwL8ul9PVJACwFtK+cm2W+/PtSNCdbxmu8e4U
zzFNaY2W6WUTqfTuPI6E1/U5pvn1eR11Nn1Prj6GVzVOiNOON5+T1vJXRZRlbtXgTq0f3COv0IGj
IknoElam7aGgNjrHGAlYuxmlr7DbpueC+Hwj+gGPhu+gYXJiei+kbO/Ot+qXiETbvRfYTBFp5+QN
pnTrW3r3qPstHRfaWnNkQU0pTt71L+Z5Wn1YF+XLO3GUpmGOKRG/HfrF7RqUZkTfff/Ip+m7s5uU
BkS2mFSHDUWtGl+2TKuhCOLVhrYHyI4pNxhup6jbBsApt5atLWlEYWFTL4Ov6o7VP6QK8SnWtf53
v6gMF442p/yW896Ao/N2Btok9zLn23nj+yOqmXx8DhoMq06QszxKcekhqv3NjM8Pvw712HiKox7n
L1Kf4Q0BF8iaQY2E2RbqhUym/RiuMlLRaLLBov2CPvYKVvsZPLk38Ai8etVBhbdFn+PSBkU98R+V
qjqtJYD9d7BlmLawUuHf3dBR8NJ3wwivYRw0a0qmJBlHNgZDN+9k95bAx2rOHLNcFBQd+deBuIZc
NbhjFe8yBKRSR6PSHjACvc/a49eZnkJ0BnC44KLva8ygROez17pDjSkWFYpoB0rhhdF9Fuo6JwNs
CxiUVl2IoPvbgZQY+Y6TBKXlQ9CwCsiCGubgXaRC32Z0/QlDYgAAWnPod/Vg0i5V0kK7gVxPUoIg
VJk08epDVcv8B2uYWWbah0zBkoXPjuwnyoKMkSSFfBWcC+wasOt4qPbgSAKOwBVrTB5kFIPCnfE0
w779fXAerXI/fkwJHYCprV5Rqugd75QUF0z3OJZbWvC7xlJwgqM9WjnvYIWN3K7dCBskRTzBvw6u
AWkDp4EOTrEv7FvskUykcCcc65ZtYLLtjVpM5792IwpHRYM5pD+6TAz+quL81+0wvUtpw7nR+UDQ
8rkW85zbsw09y7beuGZS4XYGXdQX7nE6AHnGR40yg+vx6Oj8mssOvubu9HHrGj+Tf8zH/x8NP1pt
ta9wftLewb0syxmfhlscWqcRSuYJ+B0OJcNy12l5LgH3tT41eQTZywdh4wPPkHcMRgOg/VBYRiQE
itPZaPVwOujS3KQUZvlbnaM3lNvPX3HwZV6WDmJawk582La8P33SuSegQKBBGqbNGBiiWonchWTt
peM/YdWBZiIKIp4Tzh2+EEJDrTxzeIcf+pdtY5eU4zKF32EqP7yzki1gQpApqkqjX2e+pI7EHhsb
2G3kfypYwMmEIfki30h1ev3LnFP4lPQQ74EiI+Xg4LTlYSJRgcaEd8EKAKAPv4XuBBQP9C7OoWz+
jhUAPf9leAfN3jVjyhCs5iwHDu+sS3+zmF0re4brVWeSBJTlkDvIDoeyksCvlN6Doai2lKvmggBm
l/buyks7V+fsHPmX5ZhQ6lq6fTuqD43GkFMVvXyBmbddB3d9KC7IC0/FZLiNpQolf8AgBoLO7c+y
33wFjPr5C1w2rMSdFTJ7eKBdkPyTmfZQeIirSrebPSr1XBFGwjiYQexzjTu/6nQXnOTa8AE+wD/H
CUzeY2fxhMqfqvIPAvXHF7Wo8KeRLWBqfl4FGix7cYLn0IWhV1bqDoJkF1ZICbG/d7FTQqfOw6Xx
atnHaYun21WxyNp/0ghRUm2hYu2rs0eKCk8HAnkulOnF7cdDidUkgD0K91RYVg5x6HK2VMK8+qW8
rEAPESEUa6E+uJx2LEFo94Dqq53A6HmEsR23KvRR6ENw4LSlZZ/jycsmOAlRymZw2sFr4eOzLEVn
AFVzpdLZHptrwnCTl0JvSpoFIsDgHn5bkSWXDSNwJdbV01OKP/xpatqvE0coYw6G5dB34LwAABpB
kyhXdRBSkBhNIPKKJCY23RrV7EaI7KSOzucDBYadBBwdW9AdUHCB3vAKaFBhy0ywzN7emFeOiXYn
ce4J39VOX8KUCIE8bl36w88QsOn6VVlXImirMcw6Ang5zk0cjguFWia5ugWMqMO4y5T7sFGALcmU
+QyEjn0tgrGpFmJlgvHJ3zmQX1yH2Q6TtGkfiYW39YScBM7+14SWePtZ8OyFX2ZLxqjYmJyAj7kL
4DOcgP7NKVb4zMZgKTllwcMohIpXhQPCSD5uJxb2yqiDOYvNDAnbaPgKwIYkdLAIJwssc3Ckt7gc
EL/CdQDyJoiXCYTWS0MR+EERg6Wf/BpvOE1wgdPu7DiCm4uu2WMsG0Ek5elP/qCT1eFeQXNowxGg
nUN/A1Iqe53XDUVB4ayQPBO0wn5yQ/GZYVcCuwyqdIIuRZg0CB8BsmH73F1umspHxwP/+ZeaGsfP
ugPD+Rjhcc9PRzx44xvo3PTy6eEWCSQJA4qAaZwP1hdG1QGqzjN2bnuOg6fXMS3oBJMAjuYv9sqy
sbAR9x4mFexCTG8lRDDAyqTqNiz1iDskEYsqk5GbKLUAaz5Y6fDhIPb8DGFE5FjnwKucYkWGq5qU
QIHgdqgzj6gH5eubjH7cDI64c4J8O1y8pnHcRqUGfU0DCheeJeZ/kBsSPoDs6rKDGROrOKTAwrpt
wQf/w9iUeGEHxhCBxB+iBW5DfGsfHBv7Yk2idqx5MkJ/ukyFX/At8O9H/Vmsk4zNyUISP3TBlQ3Y
iC2kB0Mcc5IzFBcWMr6a5xhdCUqq+8+lB083LtwJ1lQIVNgXbpOTXLHt+UoT2GF/dQbETGgwkBYX
FCLkzmjfAbtdZtpT4VbWvwwtgAqZ8fXkVU4zKEgTKr8JF8sfpPMX9wu0wduIf9uzkukOzj2scaFq
QXEj9Qq0hZFrD0YOEXPqsSRcoEdUDRAypixkQKGSAfZsopqx7qRfSEE0bWCtO8ISriLjhsWetMiv
CwD+eSGcDcQf/KWh67/xRe2PRuASaoalnv0csGhfPag9gWhURFPGEOXgbXPVg4vtrelMKEP6zw4p
Lryvg7fvvIaMIeDya1vWOjOL+5rYQT4Du3VLIjnqAJD6ZSNYGy6XoyNfY7oV/g0cPAkyEpoviV3U
bdBEKIFTJX8Egswh4fBMGihweBKnfvLEOoGIzl1JRflQSIU4mB+aLWmiHXMnabLIHG4fDG+VVK8l
h38PTyR49nIATiQOTU6EFI+HFeS4uyuQGfko1G5bNFM8RuheCdnsyD0FrD5CFyR8N1a8Hd2Hx0XE
6K0n5kpcFVDMR20qoY3h1Ps4fg9AS2fcqvgOZk7htfCX8nHXDh4RJuTcvZaoATACgs6HGpodCxmk
9F6QkqkUGlc+fDDdvrzWkmdDjAeqlARPdxnCgqhFuL0Pf+LHn09TO5jLk6JubMGMwx4RrzqeZ4GO
uPRjza95fxNWARQ6GHukrraYNQ35S78hh3MMIfH0lqcIDhOUpEJN0Wsk4uvA5voFDsI4D6A2slph
w2R2xcCfTC/+bA8GKasJPjFszil3Dwu+vYuvI44Gwf3Jy9wKl1jm3W2CWraoPo6/w3pR38DaRUom
Eq+mJIXl1A7OFs94/q7cfZI6IOnz1M8aH31YzLAjFUCe63SbPWC/+2jeoPbC4xzFk+ZE5ZjTcU4k
nOTTecpmg3YEg7q1lDZgy50wLBd3OsxZHfYlg+yGmJK+yMLu4T07JKvKjjzdgf1tKUjeR0MIiy94
F4A4LuC1V/j9c12t2zC9zhQeGttaGN/jm9O3/pbwLyuFp6aiC1/3LHRo/PILeRdsk2W1zGB0Y1DE
Q5gG+6/0WiSIDPlgouUlAQhdImk20RylFFTow9q5JGxThPyO0z+q9dnp81NcrihNGomIVzzFz5M2
6y/78/pXh7kzXq/99bIx75HJOXqSbNA8Yr3kb6GqAfUJP6sPfsSKHLUGdyjk5dEOx0A7O0bWtd2Y
HuAFrjoWnQUCTEQbDDVz/iouqYphHa+BrQdaKcHgtQ7cCLYlp9l8nk29T5iBhWJcCOo2HtM0PHvy
XNoA9FIjRVsH3ZIknPb6mepjfm+343Hfmzc2dwx/oPcs2159IpRMFJosYsJIr5ue50TcxagxUaZs
UZtlrpZ8BUiUlCYPDM7Rnf7ZCw9+aGs2o7jL35MAGE5a+Gj9wgeHKu3zPbBq7gHrmqfHG+tiNDc9
w6xo+XBXkAZ+5j0oRyu/vw7pQT0o+wdX1JaFpdLp/MOwzF+2QRz4pdD2ePARGPmjSZ7q0ohXWBrh
ZukaN6B/LbxtIExzC47pAKcEX7WoioRpc58+CARqB2Qx8BC8TrNkhSP3f9s3vMssY6kPrHakaRQ2
xCCsWENefu1VOggUU2oY5qw3jLR4/kCHwessa0CfXKi0CKVx8bnBRg5XmWJGezFh8iseAnXX0BWu
+vv6jFuOv7hmWGW6+kKyFvt78bmwnq78x4v4CM5qcs5Lnyn0rPg6ZHkzIbN55yeYEOw/kpQ5RBnQ
n+NWkzqiPBAREGVrHEFZr9jM1NZ4k5ZMjp5MdNGiTjQAAignTOkZKjPLbxdjSpu2k1xaSw54av1s
RRofg32q9IlkbdCg5zLSWVX2Us9905aBeSEkP2IIWBNdfYHpqzaG521K2UGckdE/N73avKDwraKG
6cAJMdy7GYDSrQwXaU0WojA6KWS9Yl8AOZUkSJwG5+1+s9/YcAC0g21DC6GMzhijyH1YXJg68l2I
bj/jGkE4PE+2wu2q66D84l1g33EgZgnPhXrNXsm5el4aa0p+AlLQnNKOlHZSHhRmoRRxB89kIGeS
jcYvl7Km4MkywlYU122GOa24GnHXzeeXzDNA5GBLRRfmXvadibmkt0E7WrEcr2OBMFKHqeKzYirK
mI9VXMfAVZ0hhR2w7KmCB65hTYp/7a3kUTLsavdXR6c62UyWWgn28dkcrDHHAdJuUKBt9KbdrUOO
zOlGyDEXfIs/fpe6o6RIAif7qT9NyIRkKreYOD1qMOVbbb/msOKDCa9xFb+p/xgM3x2gtNzmuvwK
KJNjvdDfNz+4meY2dOzjBDI5xcRLacDY8thKKXANESj/vAF5pSlOX+aWyuHaC2qAVqqQVwIN5EXl
9Lb3xxxyMP56xsnj0LZcc5C97S2LKJPI8XZYgfSru9ieJiQmEP+gcT1ddxQNP/KJNrZEN1hiQfEM
j0CWlZqmMNm+mcu5ksvjT2l3qc6cOpLRtRx6vHScRi7Q8VnkIQtvA1jcssXQbQqUR0/JU2Zaap+2
6BONrrkjdbu092URnt39icoNpkYDQUmU3xk6U0qwgh6PLr5l+FBg9KTflRi1NqlZCYRqVp3jsoiS
Vrni67p8APx5HXrGXh7+neYTzNVgGrI6X8svWAW9AV6++sX/Xqj7+bbAWRVI2FZfvDyYorkimmLe
3vTqf/2iVA1O+Lvv+VSz8Cx+kyvdxpPLmgLdEdOJ0A3+DVQ2OcYwGWxAw+OeM2rMy3i1cplnENOm
pXq5R7QduWaD07+Y5w/gmx//0L/sKeHi14iSj4Kpd+tBHRn+dL9LhncU1teGr0+luCwcSbS/Tmfm
sqZ3i/kDmoxi7S3iNkDCmJtc7kkK8YOCOn+MacQzxyzdlM0whf2Nfh1zWr1FacN68e/wiGhvA/6d
YG5EhUftmv3cHeneG7rPGxp07wOU2AVyATFFmuyBu4cEGI6G0/wgkidwBgE9S8oUuEJv0YU27bfM
1B/ihYn9z26YsJHvXty54IuL1ZDRhQtPs4HqIphy7udUD5ynavr2uIAxRQV3Ie2sWNOAqS/KWWU8
fYPMmLBWU/ipIgSoKLaSfMD/4ZfSP0WMxafI3kUdi+4X6cRWmog5jBf42n60bcVsmDV9Eaht0uEP
8NFhzdDeFV0m+QX8Usa4FzGDlh7oiMHQjcfUmEi3JDmBiaQK0cqI1zXierJT1fUp+Qb0MGwkkUlT
ZpnUgCkUcbNB34RHC+ZMPWIDnHeb1UFH7mRHTzKtKHxIyGwIKPLmoakmUiHDv774b9YthuxcdZ5u
m1aINCkqfUrX5AMlhGs0skfM1J4qJVngSCvhXmCxnbBf7TThLqygn2FLGse6+3caoJOyOFzoR01k
jqJhH7wod+/u+WWfX97mBHL8dBpDIK8HObBXcFpwHI4nVieS4k/c0ffYatyF9jjE8aRhl8+Qo1Zn
aA0vgxPMuEtKFOoomwuUk/1Cvkm8t944IgXGw8luNmf6Z7maka/wR7ZG/CIK26FNgyXXxUMvNG8O
1jM4ftTbDG4BYPPgVeGUUnl4JqAAOquqRqtB86gY3KuusPYaVQhpJuYa2n6AhZgCkOrqA1VrydxB
IrPlOvWOzH8BHiKw+sOm2Na6d2JkOn8c7K0NIyqGla0FIhfVBUjY5xIQ4LKEyr6eQNbFeMiBzwXw
UbdPhS0mFjxIuy4uFCg/peF82/pycPK1mtvmU9H6qL1B2WaOL2nYwqMliaDbOdma2JzK/i4fUOPS
TbJ6w6/sHCOCwolrYO1yRMNRAUmXbsn86xzTzh3pPD6IAfwf/NlgZjCvnU/IH5ovSl7HH6eV7N6c
TnZPPpD4srEDmts36yQI6MDaPgo6RQoob1UplPxXll50hmbcOqpb9y2gH+06wFtCLNcVRg1agZZ/
IY+Azv5ISWXyQhEsyR1CGfIUFYdsKpLwBA1FcxVtHzCVKfooUBHXs+gwV3cBTrnd8DVG9UIEAb2v
2FDxhRHuDlpbowlqqqmNDoI9W8RxggHhf+Agjv+L/YiFJvnQry1MaeKR4PLsDtRsgFDJ/mzYNFWt
mtKFfNEYc7/R3EkgHEwjnM3o4NC0aKA82hjrhBAzexyHPYL4Fu7giSvB7BhfwtmCdSRhH635A72K
fz6KtAbBWcAlQGkyC/jfJa8BEIxdLp4GDXQdGFFK84WlL7MSvHzXF2CpIRZBmp+jfin3JwYOuAj5
H9PefLEw4s928DAmEWMwRS46zeCvl97dRcZZQ+Ytjj080ZtqcL7vSJHANHJKFEO5wNYJhSkiWcSC
lAT4mMMJwdz5roYgV6nO6fPhEAVQYmDWIFQCmFsy42cwLyC0sZVq4abZdghE2ukxUYWiqEQ/xc+w
co+uUGriZgjE+vY+/KyCX5cduNgFWsEVSA44K0gHAr0DG8No9Rkhnq84VFgbAfDHTVZOlXE+DqP6
MhLnxO0W91YWGgsEHdZgZDGgJ0Kk4YNJIlUOgAQYJotel2MdA8FhTsSI6OlpHPFmIVIjwn5+dm86
Ib4j/XpnPrdKt1LHOsdms8+DoX4GfdN88uhNPj9GjVLCkOYl9Ho0tB6Zy66Mafrr/pLGgVuQHw9W
IHG7McNnkDBgaQDIK7taTF+2dRPBVtlf7fgY4gjIuA0nFeHN4jrN7WEiA8OTvXfyEms9kSxocmLQ
JkIJxGqgGb1R4X33FnJxZigWRvSn3MYIG3uJO4yoAktNAHvDOamjrjY+qa7UHn5Hjj9g8t0VqNWd
YRAvRkFobYHekoma6fHoPRvZ18gHLHXrAK8AiGLbMuS70qEzzudGwvGPVIBov08UkMMjpmw37Bmn
elckbAvxdQE9Et56o0FHPKWlbnWWj9ztl118CA0abcBusc0QFu6K4Tw/WNpO8gXZwbSPF85H2hz0
jjWqRYT9xQwkwm0IhfbU/0JVToIC5JUYPIpHts6sUYAkUz8CXF0ItQHkybuPKQuG05OOhqtrt5dc
hvdI3Szn7w7EnFx7VLlbQZ5x+nzB21PgsJjvTLc/UXmvins/vVQ03aonYHXEU6IGBisbNgbbhn3b
CMzztNQdexWQ6G8yxOmdbmzP3bTt4SHp6wUHAuugTrv/M3Pl+wVi4D+1Jg7A+MGb1uO5Z6jl+KlO
RH30Lb9iASJJF3QdOwNyMV5deNIwIFm7wXk3BMSZt1F1UVbdYTooKUtY/AFXND+dLYRvfS+C2sDD
/nrzss/mRoxn+CzUX8otQEXOccp/fNn+oCl7/iu3+8Gy6fs4d32QVnqF0wIrQGzA1GcIOiQ2ieqK
t9miUTEIa7y84yXgJssdv9xjB/Tib0rOdyBWDuY+PhTs1vDDaOAw9tnAl+49w0eWeCiwN8goDZgn
L7p8Dsua2owMOBgmCT8+hsQ30dJuwvAMIeb0I86EWIvgHUBg8FhmHB/uqNON/+fiuP7gmEBIBhwZ
HTGfUD6I1GKSbyeAsBEGcHjqDbENoJqlRloz5Tm7tYvqiJw6vNurzsrXNibLb0iNWHQRCgsDgbsL
AQGeDU40R5/G7X6YSmu3JgmT/f9gbd/XHGX8cKpAcUQhewfwro3ds7sQCbShY9CAm1UVUr8BkWLv
ivclh8KDcnEAkCSrHxndzRnD9AnTzqPfL0Vw2KKb1k5YRs23+CTJNdLnC/PxxcGSjbAXP1PR6g5F
wI/VBWjMxWbLwCRk9LkGFuDQoQ+D00zRuo2mS6/6gnHxO4dUMklF0c1JyPvfRg9G5FBFfmXzsduj
MmSzAj27GQ/+PvTAljBiIhV7ThYCmRXDJqEVXA0mVDHaeuSB3O1I+ExggHQE3ojbvoztkQH24YQf
d9zmh2BvUg3f0DgDSHO+v5ZYrjypkcS5y71xqRe4ekwjwrzX6BSXCA4jHNv2194WiEHyuMEu4bog
O2d3EN8uCmlq/Z97Qm+pd/vzo4aw2/ArgfGgJOC85cDu7T3VfTleS/7ytDaiFB9isAQdR2PywcHD
V62ppfftChjoNO3C8KZYQXDugnkLYbcmh/1W7ILqa34y9TgAJiMUdgloAJA2DxxRtvhduVbXBzam
SVo0FIBoEkxrfkoByZACMQrWLzQrYD1PXpE96bTZLmSpsIL3e20bkeiwB178sTc4qny04nETk41O
wjEjRyVE2bbdy334u0eocjoz+bUhRi3cfrxjbBukFxU7tfaW0FC5twmnnVR1m6hkaA9SSZkgI/xL
9PfUT9EjY/k7UnMxspGTnIGGa/qz3GMsRrA9vRpGfrxrxB0ys+P+AO/PadIYiifY7FL2cX6Q2sFP
ZMjX44zbYsghvk4tqrekmlGJT66pjXNLJ92QUIKPAo0J75RQXa5d7H8gxekRCWU9IpfQL1MdvFlU
NEqPJRiyDNDo86KAOnghuT84/+VwLqT3fY/BHOvMMQhoBcb+MIAtW+KkgCfNYiIaZ+pq1NbR9LsR
WTRQQkznxtsFJ+S9V2jmltO62HUsvUsgFEe23FSnrKST4isjvdjLKkCKTR4m5f04guosYR4Bhs3B
fov9oAwbGUMJIO9Vcf/SGWf2kg2ZyniSx1rMRAn/BT8A3wi33wHLmEG0jwt/vXda89YUcuyYh7Xd
Mq8BUOm8vRqgHrPCNhM1Bn445t4VSQX0Oidht+yTFvUmyDrkHAy3fzgjMVsQ0bd8PdMeHjsB89t5
hPfcs4O7zYTBGQdlklDFHOHxAXIwvDafUfH2u1zd3Q7eCfgzAypmJIZzxpDR+LsGeom+E0xgLw0r
Xor4+7W3wJy2Rc+gqKpw1WCiuSflJwJ0mcFCYk/fbHg2NWFI8QmpIAu+POuP71pEtfVtlz0JDH6L
I2SisyKXtG00kljt4hP/AxDI/sVZXdQv/NOyDtXjJgIbOEK1BxQTWPbO9rgjdyul3QWXsuwJI++G
Yn7NFJcK76qmz4cK6LFlXfCLczRI17JDyFiusIQZmgNpWxLISSTvvGmT6MDhPAfXHrNtg827T9ey
cwtky7yJ790Tu07mMfIHct1loC1TyZfGABLD+yZ/tJHITsI6Ad/V8ENVL30GLnmNDp/sT6L98Ctx
MfCr0Xh90Eg8SeB7lDYOyH+PUXzlpH+rxeOpFhT076EYooFI2WKTmbEFebeoAHEfc2bapEvIHpQ7
BjLMY6hGEqHN4FMlwTGAW6QdvmwmPKsGFSXv/YyhaJugwxYDMNcPV92T8iGkkHfSwRuZolPmcwzz
AtzlqE6egYzmovdmSAPlClbD9M6jSsIEQp7tV0PqT3LgZwnC2B013VMPBou7iBNACpgqzy0XL1Ep
WIzUunFj72J7yWR5BiOE7mB2XPsbyIGENMIrUwkNyWi4Dz7MBBn5UyPJLscX6KfuZw7NJ74rGL4j
awE3ZUxKyFi8CP5SylZQaSmJXt78QNTalD69HcINwnuQkb6KLxspZfa4GxLtVfpwLqEcudzKMaGM
L+zuAMhro4hThmOc+IxJgwbYfuwuHvgmP5mOTjAdLnF8W2QG6CYOBkJY/xDoAvOvA0LFkZn8PJ19
AhSBSegMeN4xj3h36ZkYkxqei7fKgrB0qaBIl5dx/94CWJAbnOHsi/oKP9qN+3fPbWxtOLL/ri4p
XPIHmCEE2+YYH4hOjFMuvzDmXBbAZ8YsYs9lLJZZyj6vdxQ/ocxzytm4EXky2cQXCnhzwtvcm8BB
tnCrhpiezRLFQjhgXruIZQy7b4PQU0Ti5hDCCI6Dvy7Q3QfOmUshFPPb9pzzfDOH2mV6DYUTginL
NwOXmjAyPHKkwhphAUlnh59DLKY/M0axWNTZum+rixeJCyg3BcZPEKwGA300ELYYyzxKjABvDPaO
L7OjTtHv+IPGaAfjO5RXJWgK4wzulugtgCYWKMMtuBR/m14Pg6iKVtbvMjdn1s8/popj2gvWNBDL
Ibhp4Uh8bG/Y4HE5YD3jySHJUBmOJLjbDEMksgTZljzYRHFhyKWBKwtsx+g0i1AA98chnH1kVHDF
1l6Pihx+5MDUKGbu9A8td4pMkEFiz+GsoIYuJ+fOw2cvcI9QA9gOImPk89T20DfQHzBfZGjGnC9Y
Ucdd5e4eghthQMqkPg+y4JtMZUfysCSrAsJixbHKQzhQsjlcLIViXNbqXMf3CPIVMVEj/iCMRV4l
+8dpudQyzsUjdYgZ/mGPsS3haqS1YcS5fZ3trXAzmVcrSFfu4k/ywJT4LW0vd9o25rbY2v0AGiHA
yVvEO5l7XsbCfFGAJYepAAeOFoK0wIKcFkiJmHj5Q2CQIY1sYVM1gPGAupu9g+axEFG4ifGPhuE0
lc8Dui2UGizCXmwx1C9vz+gxrJujJYcz4YvQ8OQgZRQmlQEQiwEU9xJur+LLE3F+C2kCBQYfD7OU
v0ZyDH80Ku7hOR41dAkdoh4x7xte1lCV8GaEGsa/4JgOOxKySjsC8038nfiq1ApDOXlQ/tF/8/vJ
PZXp7zw67IvOtSey2NqMdWFw1Xvj0u7rTIfrQ/HYAE2B6NT7SU25RI5EbDMAoQTL6LW0PpW5pCZy
oDK4xjxITUj9hExTkiSIi9yabSpoz8TAVhoh4e+ziDMaVjiCmFFQi1bnP0tHY6AFTji5CJhRg5s2
2cKF4IEFNAkdxdkmrkOQxpgx8K3+GlPZYJzvFIl8NSycIwNWFJuMmb78WfgQeMwCa/rV4BpxNnO8
iHZJ2JXMPLg0m8y8uFAPmYqmeiJ2v8sGmtGxh0xETadmmEhg26TAljIxcE2j26eLn8vQFfzNMvlh
wEtScBWugRWXJDukrGLWpVMNca6oY4hDDyU9nQslXc5CrHr7QCAUTHg7M8+jSq0xrmfcD7wYJWAm
fKJhgufOpISOjSgWV3/MdXj1KFb6httr28A6reX8diQXuIJ28OglZKxBGqQ2bvB+V5Q5CPyIoEPV
x40GdKe7jHrpqqheO9jk2Au/7EhxVMPMi9/AxCHiHh5e2A4094irxlM2BONokdCIWkaoysLR2m4l
izQyvhyVjCHhJ+knWGUJzrkCk6D4Lg92fSw+34RNc+xOuTMPA8xqxJKRckFNmWcN9cVnMYQM/p3i
WphwaO+n0FxQ2OG5WR+13N78PJ4zuiBMi2tMw4QUAR+E8f0UsS6wBFwf5gOqT4nCK5k+f4PT7dCU
Z4/7UBFO6t6NI1GqNKIQfJwoYft8N0gCmYOA2aJ38xKs0e1ZPfFdrLDVkFskD5pbUAkuf14ZL5ND
lOy+ByyMV1hX8CuJaOED8ivF9GmaE7yXOnElj9ELZD5B8c6JjtsVRQRFMbUHKLL6ulmIgMmXMVOX
eRFLk9OzDdtteFpDL+rxPLglqhBIcyZuhtyPCda9eMhQUdcFO5pGKqHz3nPQxzFME7psHoctbjMZ
tC42BEbWFj5s/0g6syZVsSUK/yIiEAXllVkQ56l8MfRYAuLAoIj++v6yOk7f293VVRbD3rkzV661
suuOAWQvFhalXRzCKGqCAHY5m9dup1S2QvW66zZOuVbcI6gD5kHHIPyZAXtnISpckhlqtYoYpGDz
lIQXeNz/0OCBzP2EUAxtBg/QzCOUyLAEcFr8ehfAuxw0Nsxo67LxxVKS4xMYw5GwTkQD5S5m5AbM
vSDtw9zZeh/x7VVYy41zH+4YgW71jx1LjniOkRvyo04w8SioTsRhXuwNwamgw/3R4xxvy7svrZ8c
mGhrkpxmG1pMwEOkNjPAghlWPaDs9IQzmEx3qam3BgRQyA/AR5T2kNVxrPuXU4S4/+jmkbkwtCK8
jXS/+A7J4DBk/Lpksw/sQ4uwlXp+UcQQbu9s5gKGjrBPQcOD/iSAJvW1Q9sJWMEXW4J3yGgmNyTS
kVBbQRozid1l0B+sixd9TAj2M9DhD2AttZd1Io8otxnW56B6P1Sgr8W4mD/hWP8NPVQ8WQB3joD9
bwRM/VwxAkpga0iUjEOVVUbXrSKplnzq3Js/7nBs1v1JgkUfei/KBlAWiqRLwp6EYbZ3GAv8khqI
IwOwjxCM7AhzNk7tE+c0FNlzEfLqZqcO5z8Ds5580DKqmQkj+AKPnC6/JHoODp6ktTEk8Z+PdwGd
dWFLU/BQRD0giiyI24zQ7JHC9OlLWNRiISkE/8E9cB5wKqskxIwSAq6DvICY0fw4DCVoLUzlf+8B
rqZvcvkuZ1rZtfeLUnpEPWBOH5yLWK876uybe7V0Bd9kSPaYqVvA2l5vO4YrKxxT52SOImWB0DcI
hcgGVkWsTYfJ+D40J+nXw8AHmHbbd+oF1GdMxW8OlyawwpP/qZGx0WTx0i6B6XaioZMiyhIjlhgK
FiQ1FPeDuerfR7SkMzG1gy7L6q5DtaDdfaIhoTvJmcpMQo7GCZSC2nZ9xZAJy5EApqHtPuVsuznw
F2Iiw+zhli6UukDwPcqFrv7nbUmch3fKsp3+m+e+gY1HbqNORZpASICCx9MFCfRx6qKpp+24feTj
VILmsA5OQGER7pnjElqaDdQ2Ow24CM98LWlW2NWBCEJ/lvOV4gVkHPjY36c0s04mGBHtXJ02odPb
Zhr8eqwpWEcNN5lILhCEK8zUR+jtfy8MW7KmyjqRLYSU3658kJfZOwLFWdOz7rbeYDWQniMHEYyf
QDTDTE1uz6XDRMuCmRQEY2iU8VPmtgkOlUye9MgEO2mpsdlMGFmQeg1QFPTDMcb0wRqDssl6FpxD
XEE1L+kBb7og/Vk8dcese6T1z1TGKgDAEwxIPEwTs/3IIQOFODc6BwfSFk0aweZQ4xikMoE1bG2U
Nbk1hVHoEBvPbytlZ8KeVnkJ1uiDIeAYbYPwaw8LKSpvRw4wohNIhANGSbZDHjS+oMeeqB6NOoT1
PLLNRfOeNJsIkBa+d7/30ldsH3NOGbPAI2O4hTLlZSUbaN+2zTlNLOWzgAXqsLOIHahlDlwIcrI5
LSEy1cI+dbr417cIMr3VmYByovFPUIAs7Tb4RgoR3Yf+WdNkH/KiaGBIbVlScAPwCU4pR90ZGQgz
VPHddWyqLiCGM2PX6RVsbwcwz3WAH/WV4RPyozINhcze8q/R12fTIN2Z0I4+HypLDO+CiAuo0Rfh
j8eZ28OpU9DZs3MAXbCwMWUyiE+OvDFnOgXUKtAhthT+A1Tl7mN4TLCOY+8bTSYQ4IDItljTxtjG
Rb1xn/Y4kWgdv0ixZ+VyPLocMA08s2jGvja0LPIwzs5rfA4ZAeEig0GHtOfdUW/xJCC4LDhkKdg4
78SzyWFPhTNj3E5hNMQDEDd1nHDlxDWQKGC294b+/nhgSwWYH5URWD8bDooy0LzYIP7ikQhJlApA
bBAZsjzj8FyIq2HlWrxQHph9UUgKBjRWxVyJRnZAp4HgJ3XhZUTRR8fs4q//UsZ4LU8KEFNQa9Vf
0wTBShyJduKitFoMvd2El8HPIOHaXOhT4a9JaU4cESO688n8WUj5AjJ6AMwk98UDxDIPPoMExsJx
OK9Yu+qicgUG5T0DTLyOM0xzSPiw+pXchr6/vqA/OtxO0DxjOUJV+J3OZjpmTG8ZtCCXlrUjXIYl
V4fq7nb8PjR4ASuwLPH3swi4ggSLfjkiU3p12HAga5D9W2IFEHFTb54FnBNwV5dOMPs5tXzxVOa8
lDRrD+0VfjjEBHuU8dOCXSyuq+4Up6RBLTMZ0DASqIA2nD8gtfgn0CtgGPFJOvM40Eo7YtGwHWjJ
h88xRSRSGcNfmwz3eEvuTpHIeARTzhIAqmAxkFs7PTYcEC0E4DmR0Q16xzO9DQwGfvC3w1uQ9NhW
Ckvdo3kCOMMiscFLFRRGKrCc3lfG2JLpGRjlY4nZKE+I8GixbHx8SVFFCA9f0krRKVTO+/yEqUvT
S67zfeRVwpoKbGIMlgubrGtviLc0+vn6dAFSLGHDVRcbFDcuFl1W8Ah0Kyph1/FI8Yy3OS1zjG4B
18+zG1mRuhNaGUQJ+zbGKIzvq10kOX3hjsJans3uvxiqLgJAG94YGIKrh/RQJYdXfJmpwzoV2JFm
4pkcfuSPfhX7eZxn9gg/u1FoB0xSp5skqHIazrj1PQRJZ3tdUvFGaxYMaFAf5sOeu/wHEIyRIicB
p9ws9yhFDKsiTSP8YVrvOH3cJ23CDNb0AhzA1EOmI746wOFdx8tcbKwcz5r8JVInGbyyXmN4g+KJ
YommBS2CDj4SPNoaZFsZCR9QFCe9SCpQl5gz4pwFRqAT8vQYgs3iSePo/wuClBIw0ydY67BdhDrF
dJcZAWMMHexvIEIEaAZIQbHu/lAzLKi3hkoUe5q7c6gOaK/0xidJ/F+0NImtMh0RW14pG3nkjeAu
M9oFNJoG7mf+ZMnyZ3mxya8cebfuYNKb9Hfdv50QzUocrJXFX+UzWK0He9jPMEOsS981R2vBeGxW
TXYkixvicgpe3/qYNctJtDnxIKW7v33cWF7bAaIFKlzdgWj0iMjowPYVViZOrj/GiqRSSu4FTFyH
9sZrQiqFKpV+XkQn2h3pux+Qhe8PUJntov4snY1t49YnsxsWQlARg9l7sHEd+8Tm5NVeY77u9jhM
IAB9yJ3YvUHX/cisgH+wVYCOeyNpI7FloEaoJKHrzk/ytCI2JqAkIC9vkzCOKAr2y8uRYyN41zaF
cW9RJUBeJNnEZpbX+HVcBM+VpCxxusKkTSZ2gdIOotXh53oAueW0FX4Tl8negWzjEP2nZ4EVOhA6
PJejXAYzkRZ5gAMcb+zOciPT4x1sr0HkFrSrXIYJWZIGmowy4+JeDGVAEypQNozEOc2NDaWzVMIs
aRTsFm5KJLL7n9T57c778BEpxsAHCLgoFS1jJSyv0xkmMwcrIOKTUTzk8uBgAklQbtEOtD9zPp30
EwrgoX9eodDQp2VkzF8R3IAFx39X5vsCT1KkSln8cqVBGa+B6niQ++3L6YSjg0yWfyw5isS35XST
Pu1ZhGdyRFEuMgla2FivI4PsZDBJjXeJ6cj0kLgYZl8Y58l8K7NkyFwVCkC+98yFMLCCXMk5S3+D
S254bEwH4z2590Pv3wgalB2REDuzUFxkcd09Mfqcc9U7I3EAtSL6jq0H2DoriD+nzjDbyOmYjD9M
u2UhHLDXyOwDuGMM1LTV8GYBTufIhjIgOOVFvJFPHcIeEqbJiVOUZtQvB2fn53FMfXYAVjqsBfvm
gT3IrVJ3/wVqIg/RRQAv6uDtjhAj1QTPhcyeihHyDFUzE6TlJCHAAuFJE45pQiTQvG9ZrWyq3WvN
thrE6/wAX9qKwJCp6oOWsAJAEF9GxBhzSV92jv6bmyVUBgU+9MgP2Zifuc650yEAnMoABFAOS9bn
7f/uAScKA1R8+s8nQQvZP+FfJYVMUbINpHuBwSqixyu/+iTYBdkWgf4y5EoESe7+cIyRBtr7PgFU
f3JzLIs/veQJNQm21DCUZWglpYF94kT7e4UDlw6Qfeov+w4LP3MiSNKoHDPQ69QPqLBbeMxCVaVu
EQ1eQ59DpF2NOfqujIsnE6mCk2DVkLpri1R4RpulP0OUe/O5tT6NYfehcw/10IW8Yl/ETptnTxOq
O1b1sDNNUbWfPrAkH07y+fdp1mwrZiJJG50RiTCNfRqvV/QtgMsi1CKaARHxr0I/ltKT3kEq/U2V
lK3rgowFTne55nbIW/+IlCr0ZfeL4wE7Y81kM5u4z6qRdkPl4yZEW4rGUfu7Upcwipg7M+oxUZff
Z/2bt1YbDX1jxEyklYh+M+rqXxrhRH8xIcV0mRmn8iKxKXQDJmLLtLRmTdKNVxNcEtsfNPbUtQ4h
UAgpAxOG2r7L005H9y1kBXi9jQvoviUBRrLCFpNsDwUQGW1K0GOsIu+f4pzL+b3Ejw25ygTNy+eM
b+Xb5bGAT5VMVdYBaJ5PZ0ZXEYMzqBzApNCJaU0qQ05lMExEiKX7Ca8Iii74kIqTFwM1J9LwQU0k
ugyv8nneQEEcEDsZbAdSvnfXL34S2yxEQm/35bJpJHmpNyABAOAFP6IyfFehoNboBxHzkDIcZbTs
50huw1qePSoKeOzOQIe2Vxg1Ms6osgmNnwBktmTepqcMuzRF3TQmq4WlWKMpBnDlMTCeFezpLn1S
iE0G38rir4Mn1G9Rf6KGgYoMJ+BC3GBdIUhRhswRmPHqi9Zufh9432Bcwuzi66552DBccBj00pWc
Z0/vMvx6hu81DrwZy2TojK25H/58PZmlWfkqLEbhnnA13Dg+WzHMYn6m0iyzH7QkHjdn8Dzevm6D
Iom2ez/qYvrklSVezX61vN0XkFqtHAvfxde5YAF8d1sH8zYs4Lks8HTuHw6XdUU40EKOryq/jq/O
u7U61ndZ0sd/rQc+aqB2iyvyV5+nmqPh+oWyCSyrHxQjLJcZWW4/a/fWmemTng6r7RPCnOGx4/+M
V6DX2jjLaBBJNc7EfKjtw/53+GG67XP+vQxLaZ+6d1fGf4qwQVfwh3hqHuOXdaeBa28bQUF6YPW/
MiROh9woqIDiK9cwKdA+EDa7dsZoysy90yfWOlMOKV1x7/2IFjETjNACD+zNe3u39DekZvx5A7jD
CDZhSosMvI9mbJJvIVc8bYj3Kyr4ZMFYcgAuHWYiJiKqdOxM6Ou838Gc5jn+ePjvt3SEaawUdr2Q
Uc4dOKukezeP8bs+a0tWCxtW43bkzYthZeq+B8SNq/vd3cnSuDkUSDaln8yeR7wA3gDvjg/m/zMH
RZFRIyBiok5UMpmIndHht+Wse76e0eP/0+vklC7/9puedPwhB3znmuIXR0UlKjfeS3c+1/WzmfZo
aN6P9XPX1VwdAjiK5XShc23H+uM36tyAGYGHjuk9oZzgQbXJcl/9+I8eUAky5bT0+1h0Tnq/l8Ub
5k/l46KhtUGO3vJI2Za8g07pXyYYIhlQ8WaPl3OBcAw8z9SZftjNMA55qE6LkU3lY+P40ZgU5jSY
HU4SMGB91cSQBYyAdn7x8asVridYtuO1EkKQYIhFfFF+ScBou+L8v+nhDRS9B7N8AoDYgbbOlPZ8
zU+YvUW/YCI7QyGD8hm1CEuaif521cbT7ttX45WaW2Bo3I/fppc0JMb9LDb2zJvNo3c/THqr8uI9
44ROSRn2vs7jixL26+j5v0+/b/Ub0n6MwbI9OCJrSGln2nfU5r6GLQB1Sjv8FA6X8NaHT6JMhWuO
mzywlIuKwmsKr+4F6meE0+hX8zISzUH4Vh29HbJkyI4nBA160Xvc04J7f8rKAk0imcGmGJnAQHBV
3soTG5SAs5LUTZGBVhA8LrRhwwU5aftyescO5n8vJ2vGCoeXWqO18smhZkp3wcvOaZ3XAsYydzEL
1FdkRMWuYusTADT3uhOLFkAwkQyBfZDrO0EXj5iwS8hAeDOBjlLxhlphR565Jg6JPMJC5l04f1aq
BpOCYbyvyh9Gj3U5rlnYUhHxDIWE8uIuHsPHe9r85s34nHGj9m3SK13Mpc1l0Sn45t7mMSD28QL1
ZKikYcP8cx63WGhqWIug9FPpuhCUbWL6+xklINwF/caXYutaJPcGe4t9wH+qm+n3Hd/e3qVeKcUo
xZ3azRe16X1e4z+nWDOPvtfpYxCmX1/uQrFh1PCzrMJqxTsocJFzcgXnJdhODX5raRgW5eieBffW
NQuPadzHQvNYuS3LDP1bMgSiYAMd2dfJEGfZPyp6CrvUZoEwZF6HgMgrxap+1NPcxbV1tQEvw7j8
APvChyNXJyvIkDszHBX5RYSZi7JukyHqi4urXKeFOSq/IzXgd9J1G6Azk2zkbsARJR+iDYFIetxt
l1LC7x+SzecTfvbNrn9Nehs1UDD7ct9d9/0Exermzsvwr9jMdDvbXEejNWQZ4ZNXBKxgotFXBhMu
+jgxVKtrGub9UM+n1y72e+LHml1+Bqb3TQMTV0TV6Wos8VX2XOSXn84bnZn1MuKst3p05lUz6Zne
vsWpY6mpNI97t6jdGnf/hqef6T6xtrtG9/tMrxfP67KmlEnDioK8Gymaa+45N8f73H3k/j37KYDW
83z9LV0tDfbru+GbNarN4WvgFJn7ujtp5X7eboGrMQhKe9qrW+PjE9r2hPrue9zoo07tGFqc4MCO
PT4e4sDo/XFezF9fHNDChl3JSOQeJ7jqZPd/Fc7x+5luBimyUdpbWawVkNNed7fr4Y1e2rrp07Us
T08d/6KnW2q+gW/s0+1hKXJDUYwBY0d80cJPjXB3kMwSfERrSqg3fozI9kIaIlhlaRZjDDSszznX
vxjD2Pj4D26/9x4NEycuK4rkLrVc56S1FLKcYJwOK3UAxwadf+ahl8PgmP27UKapCyErIYF2DZGt
kGbXmXci2SmqnflCo+30TwilLgh2xYn8R+t7RfqvfQ3N4Ibp0Ud1UevQPDWpcrD0hzG/QeCjdlLr
392MHgM8HhW/7bPKcW2wa/MXS8aGSYo08DiY8GGyDXFragNcIVlwEJctaMVmL2C2gBIlVvN1KhTA
tW1C8kKQF3bn4lH6k9kf0PBzU3nvrm3uCMzlmgSBpBpRt9JzaTNRLzm0r53w61Y3p8ZaH+Mtxf2q
zFRYECawYvse+ne3cws/o1bzU8PTPLxLsO5QMLWjZ8J8AERfsPHN4aV1smKihyZJ1KXGj9w6FM3o
lchQvvQ1Aj0/3Od0tZZPJtHYReNw2t5fu8oc1QYs+uSzLsRe1yBX/Ty2z67XdiM5oG8Y4JB6ME/k
OdSIbhfiILYw46dd5iidBqPv2+UwvOwuhSeHuer0YHsYj+GCk2jPacU5ZQp16cn8c9yPdVyNPB2v
TabyvgNinpL+VsXhU2+enPOc5ELzH2faXO3Me1HnOk46cyj+ihyG8WA/y5IpflrldfdRDk/Dy6nn
ttd8qCf/vsR3HAHebs3Dbq2a4Pu/8pfQUEii8Yw7iCSFKX1TCR05cUOCbRrWONRPcFYrZiA7zoO7
5nofTg0SChVvADMGqk3DR4IOEUPjZqYndv203yhrF5lmY1H1Qt3BXJyYEbS5XYpABlATskQXgSB2
Sa55paJJg3JKAvH8WuVPu5PZWN3WqmbIjL+/Oi9lBu8rJrG6tMPBhtOtQ/yit9ux6glv6xlzh38i
CH6vETWxSkyVv1M/yBELADjX+cybozkPntbf0Kx2dQXy0jg9nSuyW4Aj0kgmZnngoHSpQdRLj3wP
GZSPFt3jKv54ZuRnuELFxFv+4mYQifWOaUgid5lxglHU0LsHiaJruOzY+y1JIx/WwRoYGSu/+Obo
9nvx4gQlk/TI55g3YkRf8kGmiuDNVVJywJu+ySosJzxa2PcP9ITUFxyt/EJtc/cpp4IUEoK44GjO
AFOWL5LSJ+RYI+iwxDnzeTN8grTgHhqnAOc7bAomvhfyzphAtusxVYA3RiJlbCRJTd00JEe4TUgQ
7n6KbxunGWJxf8BcnS8M2hXKGemWds8NbrJsyj6bb8AkslEGv9xORTDdhRgtz5jf8VpwU+j0WDxw
mZEgtLEOrhf1ZTGoHH194MPa7fk9XygUOuk2roluOUxOAwIm5hbngWzzFA4ETew2/lNTPTxZRV5L
gn0VaXFvk+ORz7ra17Z2ZD7p8XN8b/Zzan4Epz+PkQECup9c8QkR+stjSoqP44M8m9eEs+LBSo47
Ky5KHcgXqSS4UrIlRiiQ1EjCymgGSKlMx7OpJdoMS2OxTsn+KdiEvKx2RyIEjW6A5UkE24Hu3EBW
iM8yu3l34K129/QlsMwuf5t9B7EByQBnao8l9/QLwKNykoDOM3pr+XHyqeo8sSEZDjyd18s1abzE
C2VHhR8MV5c5JGfkyDfKXNyHnL6PoAy7RLd3Y97enmar03GvgVRFLNYEdBLwgICIklizdVn8F8Db
2GDLqt4fLdHsWcZAOHMEBq56UrV2/0XhTYXjPxiBq4W0WDGcvI/7s2Ra0NdrkcyVPTv7eS8/S93u
gPn1vHr6+IETgIfb3b0hP/1aBXax8rwZ6CD/9I1RW+wowRwW6XfXdVm5nbicaAG/mWhBtvNXQ4PC
DOZ94C4WnWgvFb8cIQdc1g1omp31bP3cgBxqzj6qZqwyzeJN8vTpNHJHKEexZOocDBzbM4JVRpN0
2uL8bdr16RpQlWkWf3Xo9nTdkmGDjCen4LXZQ+2YARn6wVxfGUhiPTkhhwo6Fa7WhFhUME6PVzoj
2JFJfjb7MbMaMosqITmVe+vGyKV1t7T5Kz/hDc9kRpYILhKyqlhnvCAPW4EvTwOPgJILeD+Dr/vi
Wt3Gl29n74w4OlSs45b8HarIeODxjNIEGTaPkX2mwo2ROxixRBIbWi/XqY0GHpeojTqHam6uca4y
vM/QSH3VYSnZnyHL9mtdAhXNC98nj8JuxnzbWy7/GrwXTazDeeTS8h95dHTPglo+t+FT2SwJQFfA
Tn9IqIFHUrED+Rof/mVp8p1duSb56mdZIJJLTaJnGuDp97WI6pdoEDB75D288iVtT2GvjuTJ96ic
HQBgKLyyhDQmS9g9xsoiYITkZOLqGipYrU17owb+CpZPbMNmzAdWc1Z5Ksv8hufe6PZj3lmAf8+W
R2V4vPnuunNoTJuf/+wtBPfsW+1mv2txy5An+Y+YznlPFaUCJj1/i/A11CbGSfmtSK+xSGaeDWjv
wKkb/3HzLg//MnB0JpXXM439mM4+uDmbpKp2cw1uz0DFEHFpErUZq07Cx1QIFIdAHje7l+LwbF25
98RjTeXDhzIZvPzKsMzvTqscPlflaHqFGk00KDxDtZh8r6HmtWuG1+fm8DYtrPZ9MK5eByxIhqu8
8lHyiXQW3EsjhkMRM3PiPk6oyax6H9ridEvocTWHmkfMzXTIbkoccOlWNHnQq7fN+Se52TjmXkoK
1WX+8l9MxGICCRYZsJpeds2IGt8fX8t1CvdLLzntbm7XpFf4hmRp3aHODB+Mubki53U/RWOr+Y0L
WXM/3XyjXeCPIr83KkejcP2nqWOtJ6eECeCNGTa2C7ury+EubUi1orB31UegJOEtXwL6nR5YrShW
0huKd1FvjG5CGChffn4pHVUDjfsi8SAfcDTsnVPRc1CDaOjFHh/O8qU672nDXAvadgxwKZB1B8f7
TvjsOFmOnZqCEdXrE2TXcxf2Uc0QcdUHC3rivzxZr7FPev5rKVlv0wZ2iWmb2rhhYHzmXy6kqI/8
nNXj7OHsn7/MauKyfgAQ8q/T/5l9FRFC8c9cFXzOe6AD7Od94dozU2VVbiouhaE5NoGNJvn94Z1g
0GIcYpe1XT1Giacn4NL4i93ooAJC9diwSH7hDfyKSBJo9zGiHwF0jVQDOku2ILckTm+qFc4jbyRn
5DFwxAMKV4FcXg71Mtqmc5WGTKo997F2j090KCvyMzStaMlxj3foo2DEWPr3nmMO1iad5EeUcIlQ
DGYA+aCfUO5+YEOizrxt6M2Y0CpxkqRvZDX1BIg0KVx4RjRTiCNT0YNt7jBV7K6BW42VYveD9KPg
YuwX7i0Z/0gT9vy224kKE0LP/IQg/YhoM+DxoAo56fRwt5qvhqIuZpwomHWKV7Pd1j8iz0ygs+B4
IfS7tuNEqUHPGg1yeeUFdSaDHc2UijJtWLuXrp33HdTan2m/iLHBP9+vgLI39NfO4DPRE7e6en14
S3gPQ5p6VkMAqcRXFK8LtYcyjZPBSs3VJQWhzgyrLpHA3Z2ia00G4YO4bO8xa0cpfvi+mUKB9AK7
Yau2BjmKuk7wpVGFHTUQbHskuoYPvw+UXDiZe3FKWHf2kulyJES5fZ2wlV8fwdxq0nXOQ3dfjDq4
ugfFol7NQduyHVkeqPuMSSc4GNtpP1Yqv+i6apwXPinDoYfdm5Og0nuJaXqXs8zTexSne5WJVDdG
njWiOTTh+bsN2O91qot9EyP5GOW1G5xxddCc3T7Mg2OJczxsScaRI/Q6Gj2ca50LXrPclXKElP80
PdBiS+dWrONDtS//JiYq10bg7UNK9yjjPVueZjfijhQX+EyhjMTgh2lp/5g09TdepzEZ38C8Mq5w
wrgZ4wVZOidZtm5Aa1aCRVEa5EAQyPe8crWsFmX8WuFizzfmbsfAWXf5TuzXPLVvePAfbswKxJvQ
+sS03Ng8dkoHZ494DVYepdiLsSRrlWJ3C3nvXeCZ7bzvbpx3Asb8pC4mPMuJPirtpUDlfHZGSu8N
eRDe8oNWvd1QFSBN25QyKKviDCFLddIkxle9rl3s8IVGVl69lmVDc+p6PzFq7THDrTZEOL9BI9Xx
coaAgDCDO7PeQT1oN72Cmw6X4WaE9eZ0e4QMPGXDQ1SrfmFILErkBpzeq+s8OyU/2MM+GtIf2GX2
gn1G+8OpCARkcBQiA8W+XCMASgO/DrfhcMZ4xOboFTE2yidyENpS0toTK6Hbgu5tf4pI6Rf8p/Ip
EFbIIxja1bpZ71fXsdL3Bh8PX38pZPAbP9+G2r/Pvw1ngE6Zbf1Z+EIrPQwmG7MP87W/AkX7d8H3
ZornL1nO+h6ZB1a0UyHF6pAiOjpuEaNq/bPJ7H8mSxzP5Owd4mxPeyObZrRpCr96TosLVKjnnsiN
1n9+6zkfZGNAlHt8cN0+b4N0C8DhBh8RraFbNm7ud0s/j3lAq86mBX9IPr45H/Cc7fI3ezlL3iM/
M9cbLx3wxSyk5nr/4v18TPD/cvli8navpPGUglgSKXNmWrSBsv9TVV/hX/h7DPHd3Q74xzhXaLL7
IMGwB7HKlU3Uxwxt/XI7pnAzlMQtEhyvGcd4GV1AWToMILq7oEzYObv5w4+/SrhjwFLfklGEjZdB
Etk+Dug8+4113PvvbthD7dXxd02+YpzcEGREtZ+OSckhE2+EMIoCGjc6PKgz6+4llTXZ5fPSSm1v
mcwmw1vArKgrceBx2N5HX090vtp6NyF6lc6xhoplfdb75wi9Tc+tuNg384bg/ay3ycDGhItbYGgC
WZ+MuTTByO3rz64ZETs+rg4P+GbvsLWFPshuC8nnh6S0zo5drmKmUsuPTfo0Gz/QibIxfURm1dkv
97s1jGg/Y+gmcxIZPSAzGDW/z3GZyt1uW++jIxTQ/zE1Q8hFwldT7XJ9J14Z6x2PUWMII6AaXCCs
tNoJ4+D/5jaSH+LoYiXMH3zbEdah/qJl8jT+xNDY0C5yuBzFXMBZG7s3mYJrLqL9AcIcfBhigvRF
n/+23X+3tYHg9IVKqamw6HxY5eHBqM/7CcI+bp2tI9MoHvOG6sEzQFL5dxaBKIyTD9bl5e7IiKFt
Nt/Vc3ETQNDENE3C641X8xH/tx3DZ/mzJD6CKPLy6a15dSiM4+7kj3YhhI3FabaGrM/LWYghYCus
G0YD07gGLobVCKlLn3aH2nitBMV7sX5jD0qzFxV7YgljtLsEKM/4pEBjt1BQucIaemMpsy3+9a3L
8uVuI90ROTCsrTW99ReOl19nF0GKTFdv+lQQW6D5u7T9Ua1X8jLWsChO120fZ9sRjT+ObkudPUXo
xFwimCJYPNLcH/JdZw28HvJW5vEL0CUs6J1fpAx5zmF03G24xV1wEUHKoaIUmCFTc4DUKD6oH4ZC
P/hoHMSnyji+FwJP0J116M5SifjGqnJ6BWQkNYy97mgiVhA997gbdDja2FKf+Ds84tiUk0DYsrtw
cafn/SKHXEPnR4iSzK9Lzc5MW+OemWWli+XDh+PXzfn2KnVe+4WeOt3Er5hx4SomCCgnVy+lIhgq
xjFdPrEcuO+R9tolBmGACd2YOVDGoQva5ez0zFLPxWhdOarqvkzWvqX2LRBcOisDOuaVHdLwDClU
HQi1hsNkOQKWaWf4ho82nxH83GZmN6hXdlCajsb4xDy+D2MLDftxdb4FB7iDiqHXRbpO9tnP/C7S
I6gf03zzCFSf8zU2MTmXLdS32n+Oumu8Xd/rl24nn7R4Pe2Oz2lHsxgcBaFrP2u52ZvN8f1mGa6W
GVJARKhv+3tU6e0CTTGJECR68rXSu7W87T6/nUChPqXh2rE1vuXXrMGd/fxXoZ2O9drdWzaL+89X
s2oQE4701N6HxVD3ah9HrNuKwjAoxUf/EV8nbaT9PMMepuyDqeJ2MQe0O0G6wIXhOmXeJ5g8FS+b
8piEZfgI6WhbwO5odfjkJMiDe4ZTpu5dlpdTj+CUM68Vl5QZswKJzhzczLk69vCVOH7IVK37og8a
GypjJAT3yED4WNrVsLaaaUEIq62bPxDhgJt6vG6vs+HqvZ7fOgTMkF0upiwXpzk+/HaD1a8rF3bl
wi9eczSmHCdBvWKsnQQp9+swWWNqhKI/TA7dl90w2vq67flMGD3vfXOi8Adj8ZC4FcC2YrL7Gz5l
QGFz+X0cFcfYZJOUGAX78ALapwJTkD8+7HMR6+wt0CN7cMycPvxtycn/iIbp8A3rhdl5nDav8SC8
O5flc2geLxPjzSyjxM/8wXAAoBSXKy560Qlqu+OoB2LqrrZ4P4Rx5kkOq5HmDnjYuavJjVjNpjet
jgxddO9RNsLjvnQ0qHuMp3WfhPmpCpMyJ6+F5DDSZzA+h0WUMjxjP83iTmKlThUpLt1JdqviztF1
7smWzXl/zNyqjTxu87i8/V68NuoGzfTJsNl2q/x78rjl2XeZtHQ/VT+QIgYWKyf+Bi+m+tmlrXAi
GHbmNkEVfH3TvfnZwKW3c907A4To8TO4H4tNn4SQyolCZk4X0a2Cm58unoHu9u2909DqApaLq+Ae
MdlmylNaNSxDBAa+HtcIl77WP3XYYkGC8tbKMhz4bdrcs4FFbkMunnsFZOHj1bl4Mubju5wYZ4xA
AAiGUGn7CSg3a3idHNupsJHjlAHN5TqZx7qn7K2ssL0y7kZY62rkoSQQqfOUgzf6/Ln9YFvJyX+p
HBKLXsiI2tZTOk55bpgwfqF4Rc0Wcniwfh4IKcnypg+XZkqAgljMk2YUUy+YkJtLLIy8PZguk4Nt
ie4YN4hiCM1VytEhbcYgHNsU+FY+dInOiIcjQvrfh8FEPNsh3DEsUaGfMU8edWVFGA9XcLQoS2dQ
vmcR38AhMWMpYqmHrDHxajhJNK8R8FsHMq8h4ogQ6uCfaM5Jw8xBv3mWK8BHB64rEvQIMUUf8ehx
t0NY2jhaajM0V7u52fiK+Rmj1ffjxPkRxYOw53/G9IuBJTrhAKksL2jTuOm4G2oQQgBjBbEYWD+m
L97bAZ+93fIIJUa+7e12xz4Uu9y+RQ5ACYqDKtIaNBuY2UQ4Aa8jvghlEyYiV0imvHj6KzAin9Ra
3McpxVVYfUhQ/7xg4jiaRbNQeGu5pyLBpFfc/lY8S3irfGdYDzE+hGrL0cdR3jAVEbCH0xb+lc1B
yefooh8SWjVwn6/FKoW0iDB5harfeAZC0NBgcmg7wdN7osXU3eN1tG69CAcb/GsqDFBU36A1sYJW
xXp7he3UgV90IlVAYVO6T6+7EOLvunTXGloyTO0T3rESmMF3siZR5Y+co3jHdByT9RjFPDgmxyLW
E70RwMNE1DSJ0/kBAnU7U8VTRmKNT2MPUiUEx5r/CeFLSJ4c+F00i/YBskDBWsGtgta+LLYrd51D
CsNzaHYuaG3LvNS7/x9J57WkOBJE0S9SBELIvcobvIcXRdM0EggjL+Dr99RsbOzM7E53A1KpKvPm
NZCEfFG4saKwbQPvti+XM86pCAIMl9qUFwI3gC8lXrDy5JWKivvlfhYDRofw0nFUDR/MnUn5JsiR
eFT3A+0orT2ONbaH/IfJSR/j3Vh1Il59QDrUO0Y7Tsv/+Qbp4qPYj03fLK/9Ru5XeDYN426vCN+g
m33GtlwKCJ0PERTYWx4f5YDPFJy1l3uW53DEYKs3XhuVFVd6T5UEJ1RbZOyKnCG43YaPn38lHxAI
iMJPNQapWw2izlH2BU63IyxWCuc730LQYMd/cplXK2Q8KpkmTCZ8Bdia9QPfdoF7tDwXQkVMytBL
wLLFsoHoD2ipgkV881HrEsZJMcazdcOm4xKwohNWPVtR4NLHOW/c/qZcc671eXEWBGCTdc4qh4Pl
XKi2gtV0KlwyeHTfvkZaMHxBvubD8wYzi10QbbaIjGHuJvTYkPvFsqCmhPe90QDXDZIgPk7nGvyQ
5lJs5ejB/j/5eNkUf1h7p060FTkxVuspPs6YmEU+xrXH9J89Fl7RfLxrncd4NGNMhQHkcKVxzz24
Pb8iAyqbjiBRqj7dH8O2ihcCreqY1YCeXw8vsmCZjhBaRQZ1uk5mIlOKubC0eK3lS/Uz2iez1zj7
UR8+4WRZmnF5f6bA4iRK5YdbPHB+kB8Zuy8jitzDVwEmZvLC/1Gap8LRB/+Pv9vfJzDDNkhXGpyx
Q4+CpQ+woMGBDYcYtKonGGVT6Ic8m4Jg/0IUaIvhg+Ep25/K5tkHohdPxGMVEO3wsoeGdY8q7AEd
GQjdHVEEMMl8ORlY1wjjBcYuOYjJWcxKqARIc2DC2i1vwXv6OLtu8VOm/oGZxPUM+NyHyrYXcy4Z
EmXAxEn7CrILPQJPp1bumtf4fXNU7vBBWMSayF90Aqz9q+qZM1E70gPBKITLcD/APpyYrS3RzVS/
b2V8m+teAhi/GlCQoYGeXS1lrH1Biu0n1fzIqqFgMlOpnIK8J8iDQRoY4vR6hsovUtoX2K9f/epM
KO4kO2QhUmxkCU9Yl/b1RNFM/YOKEoufoZ9OxW6ozkfLEuO4uVIAqgmVQ0uw5DrbNChfsM873yFt
0mU8gVshIgs17WChbZJNmnn5xdiMjt+5hBkO9AXoVRA5PeJdvis2wF25a+NsI9NEzkvQFx4AGffl
O1+6+t8LjT0HIBDLFMbNkFbpSJjKoyDCrEoamw7BEffFMFaNMZeXoTOkzkLE3WKT/DlB4lGCh7GA
IoRnCHNY2Opnc67K3h3TLEww1ij4QY5Bc8BKPiT5knftLOC1etM2c+wNNwvRC7jBKTiTClBFbou6
Q1i9IthyoHFgUoEnH8Phk8TRp82l+YfR71EMZ6UL0xeUChuRUVy97XY16FCDozxfMA/UnpMEF2+s
2ZuQieDz7he3yYDJXhfV1QEBpPwHWUpwwPAJBut0iRVhejnOgucg0PYuQ9WNDX7/XGyiej5l9nWF
Vwk3M1tqv9BBc8MnvPCFuhPRMRaDj/XIi5KYefpt2t/WROM+mulQjSR0wY9w8D00sICGtGo3Nwdp
41hqiU5kMvoh2fYD912NBiO/4m+/TpFDAPLQGRnDH00JR8iUn3CfgOHD78i5syppg6F7JGVs1H/6
gNuANOQzScBgPs95zUZWhialU7fpjJOBd/C39fNlt1a8ZygW6NPNf4pxBUAgWzdcGRW/IcKJlAse
GXZqmhIWCfHwxiLLovvHT7BFwCwUwnlFdOkvrVpSja+Z3Uc1ULW5azOCr4f2l9Sp3+9Z76Pq5tz1
MXbi0NO/8OhUxmjPYlMb6ztZbd1CklcDPCiS/fc10cugIN8YqJsBFGm30HOvktujfp+1uH+v1Cr6
tkGTA8pm2O3Tmn8+AJa0HE3mDDnlwKg9iWidxBhXnz8aPRAjXLjplaTZu3EN6GRUnrzDGa0LLtx4
ERtyhB/C9uux9Du4NNNEGncmGsOGRhuoCIr4YEQw/Hw04RDOpu8DT2Z8m/TDjd4FWR8MyW+l2Zrx
2R6lC1VWZebRSUEOH/ZyB9JR24gc1ab3B/eg8E4y494vxgitDTmqYQ6VAd9D9fVfp1yLFN0dkcPi
9qXPY5cMgwVzB/hNhNNp3TEf+d0N/KPwR7cFughtiXVkANPw6hCzV2zQLr8nMB98dRt1GmJaH+fe
r/Nop4rMSjiWhkcN8HhhQxY0mLwX+G/Qf/GIlrOyngzNsFtqO9jdVHTfv0HDcL77A6eFbNq0DtOa
K8RPFBiIqwMmIevml0gerNfVKkzpUSFpqC74GiDD8DUlyLqUI6zIXxDH+F+vb3BXMHKPR5SrZT1m
XDU86kNk1yRag5QZBMMZISlTZluCLahmAhXU1mfdyNXfXq1y0y1MNDLyYCCkqj6PV5dG/8ZJCQhA
P3n1njFYVvSu6vSqhhWDOYzBtSl1Im8TYF6uHONSnK+coefPz2cwawWv3pZOskV0KTQ7UMYZeTgv
OkAWPHyBP3zuO68Bf3w3cf8BMgcSUKpVmNMxBNWsW30QnluvL1XkczR+qzSkjAOgctG5oVfMI3XW
JJGBoBP05ZIaDrG413swgCPz8bA7AYQUM5+3cHrXvta5Y4/vFnk7/7zHD5WRHpu/fn5KFmt/q+TM
dUoMGzCG0H5rGbQrbcYFE9DHVrd62k74eq31IhXDmFxbT+whMO8TeM9iQ/7negCL53lM3xoBByQQ
YugxIhpxcduAsTD8S3fyKhvr7F2y894Pm+VHjIoBaX0o8sCbfJAhIUym1VbAk5pf/njdyL5z6Cte
yNWrlbiE/yLZX8lmnJLBgD2tQ+n0XZ/uV+f4Hjp5x6Sa4WTPKraxo7jm0bMKhgvO5cdt/xh5Q4XR
Nm4FD0eXnXuHY2lJ10FlgDomMOLnVnvjFhdJVLxN9CZzdfM2pnfC0Suc5uyUCOuXS3IfMXGS28KQ
X41yT8d8jLEXaxC4S6Kau4ECzI3TBg63WniP7/adhWZ+blv3yeZysdpfmt2R4uyo0dqmdAieTl+z
NywhTlPW8XfGH269o0zuulWinpOg+PmS+7YIAF6n0WDo5e/wWwSaZq/5DwQwa9rv1Mo3NyG0sKEf
DhX3+4h13eaCRB01Jbh+zaUmRqjYojDAoY6B9ATti1ojQpdHk6ZwPyNHb6a6QDsV6ym7ytcarfjS
so8rTFjxLQfY/XrXNEbTzzx9BKpdLMbNN3iNh79TpXc6iVQNZvaQTTuOqc9KuHrbSrG59W46CsyR
wx8Eotx+fsHyWomTdJcicSGJRND6reB9jdoEJ+tiWX93t8a706Rt7/dQ8jVQS+S3XJuHQiELqpBO
9NYjc55NP7eVWIdsl8cZD+pr2QpkQ36FFVNT2e7MtaRbMmS5ZyAjEHk5LdUQYoTMHs7UxVi9r56v
C7P9r7mSBxOWX/vx7lsMj39JGWTUQ+qIFt7h72CniC/KCJ5sWCeTEm8ULS7LiZTMh4i4jGI96uNh
7TYuAYzTkgrQnvd7M4/kzFZBfEwBgAxJY82RriNJ1COpgJZJQHVX2+Ukg/wJd/xJS2XD2r1ikRjm
Caet4n+Oo9ISwwpTJ2TDumuRySNtvsfc+ZCtQy+Q4oblX/hYdAStViO7Ojwima901t05VOLXBGhH
Na27EmanO3YnecLYA4OMnUL8obFtb04/cvpbrHPfbm7dC8RmuBpT+vyk50K0BOwF1d0tAIVBSwmw
veI5b9cU4IbNyTpJvGH4RRHyDAaypzJy5h74Ru6uX6XVgN3u6hdGrS3SiM17MdcYgsoLxl5f7Okr
JAIX5SgXIkyyBdku13QV+kIaiTBkvfJwNEn1gF/fNB6wRmpp1o5s3NtSoFFBWkcD8bkdtMEyJWQx
AxKm7veiFBJPRpBE76DYEJnt2pUDawIn46s5t3ZjmnYKXVSZKbXlfxEbbpvLu/thjeERgZN8PZav
O/kWdRjkUHXc9vB5W1E8B5+5RuE9TyHKpYes5qy/zqWRX1w9tvX8DylExxP5p4ETKqs3UXK9TYZ2
hUDk5YCLqcfh7WaXyYRuThHLya9/X79VyndlIMfgbrdpTddHYAKQRfg8wTtDog9liWk3ubHlsTgV
94mcxE/Dq4ndXe/eGBeCF05h2YyKmZaPr/OEGXx3da+tX5jTN32CneNBzBpDeD3TJxWwvuyM1jWK
vxRy5QAOC+iXJjF+Zyo4iswhTRkkDSVQX9GwC7m1SfiO1yKLG0T7GXa0c6NJmYAJVkA5I6emaSMS
RGK8OM3VeY8+gldVCKIcrocws82oKX5LaqB+eCE01PDBBLm43JbRWV1eJ8tyUsDvhcoWpe5t9aLi
14GzE+hw+O2it+jiMcEPo9+BEarc/Dm0ZhkM7ztH0l97nzq4dv63iNvET8qZsv1uC7wT4T0bkGNt
Kr+2g0EDuYjw7WsbSR9X7IzjB0A11V7tDmZ5HWF2yeNr7HlA9GquPTzpgSCL7dBmD2IbhMvTfqkR
rWx5XzKI0AIpY/jS/PWN5ZTBR/cIu0lAClvPpCJV5nFrvyuXzGL4HRyXlNxEujyGTI3ht8Fkct9+
BNETgisySVTkr10dxc2eU2m/jVfVX7IUJFJaSR47G0LI/Nhjadu7+24/UeFf4A3R6SHVEjcYphkm
3RDjOdLkRUI4dB0AAn7yMOMwXRf07Ja+72jTl+v1c8UuNJprhLOi4OrtkB9Wc746H31aQrD90LAj
bnMmzfg+RHLpMbN6NGPj7piQbe1OIrKVXVua5ysIvhfKVIZpwWXD1H2ABc73QFmlC2MsIPQxNCeG
kvs9xZbTHd5zhLCZRDcqz7/PcTKw7xJMsKmBg6/kGEMX4YuQ5yKczlWfUsPQRR1T7KXSoR4skklF
mxOaxYKJMdVuJk3k2h19cZEb03x0Xj4llgas7k5BETkFiD/KTHWNzf2q+TPiz5ibSb91n1I09Hev
r0K2mvI1MxjRwAgdeqVn3/+kera4/5H9bJP8AXz2PowUv/LMIL0MdJsGG9QRw+bKNTdXyRtqeIyA
ptrw0GmJ4k9YGY6WOVlgV1t8cgiMXF5JDx6zoTN/uo45Sgo4e6vnFlumMkwUt96PEQM+Pl6F8Iju
pIAAjQOrzWXGa5eMq3jEQBHKxfmJ7EcEWmPh/BZ5UehAi7Ewqw76GfJMcGcJPUEQKyFJB3hp0Fhq
RfTQJmjs8Jl526gfmFNy7LpDyNpCub4pQKDyGcK8Zw5LGnY3kdwb+tPR6fX5y/HCh/fk3N7BLQu7
Dea7gwIYsjaOJRKZr98USz0LqiPGo5q60W+Xm7LPEDUfvmhCjAe1HOlBHvxIDNsxQ0SLqEA8Mme6
OeXkHRi+oYfXdzwwf0bABOwMg+h24VIJ5t74tiXD1X0c3GRW7USWcWf7Lm6GL8fWTvfAlRbjvEW5
MNobfKAhBGRnZ8x68j0vKWauim35r94qGTegIn/iRYfHSPYVqeoR3fb4i4kYthfXuatsRwNOiQC6
RD/jFazXfgetAX8DNI7MEiEZ4XQ/OXkh+5VHONwEJBH9XR8rT1yYFg/J7tIQhnFWeKM6vs4IsWJl
6XzvYhgQV4IvF8Xj2P4BZeRbTKfesXN8Pv+HPpGEx2p3bOj6ObMC8Bq4fKtghfngdIhDR4BiBRkb
MSubCitDlK0+Vpv8eDD3FaxrNAN2g2QSko2O6vRP17yv5plf9vyweEYDBi6wiTKgvi8cqPtOTVZc
nJGOuzRx9SVsV1tbyiHPGs0YY4HlYAf/fMEeDaYZFccNX/AZ30z2UQGmFtjrfE6P0zXzBlMZYUGD
VQuPuGhK9loEYdDYfgvn9F7NivUDy3L2z18E8CtMSRfmmjf9xfyxt+L9xKvO5p6hK9859GMEypob
P7aTeLhkyTNY4bpBxIb1uku9GCfksTNhAItdPAc3eVswlyJeNnrt8CRwoHE0OyjUcD2ATqx0N6RX
mzjfFVPoIU8wPYI1fWTM33DY+rEZ/BiTjN4H6L53SJxLYQ9J8BWRjyHBGT9/5ZWBiBOgsQYViWEc
3lSsbgGaBovRRDiXj25Mx3QXraVkMXREcUl/MyEnAlPc3m76oD0hbM79hrGvlJMndKrYfDZoKC+Q
C/lekixre8UmGiUnnIkNa0XGPAbZ86AgWtoML3aqY/V3/8POJAazUO0Sf/44H/AM0lj25Eo0KC2x
XcAPcMYYCACHHxsuguEpI9QVQSni2GxBA34hhjpx32yvcZl5wyVn9OH8wv6OCAlG/WBCoIg9xBE8
kk5izhUw1cEhDJM7yuHcRqPIh+PWY0FzwFc1stnuzxk2VHhZALv72dFA9m8Vioe2RM/dB+Q3NIzp
6gIjaYlH0gqIZHUt8QvDpz3WWURLrFT8s37AGZOhDLT5Reu+gdAFX3K1urSwMnBUFa7RIn70eeXt
fEyvsi8RMh78MtRAJ5jN2RwoE1jd//w1zmjElndWDhkc4oRGKUpP+u7+uaxiPFX4V1A72wxB7AO8
PxKqFt9Y3iYgSoyMTrzLFWA1yuVpAnsdZmiIMzZEkH8SUGCON2ZoyBhQns5yh0czhOgobcU9wEQT
tPtyW7Smh2ncOduUzPlWLHhe52IsF8IrYCA83nECFzeQUpYfQfgiQxG8L1KGgcJ+GBD7wm/CFx7f
UHhUFNbCGKFYMEaDBIcYJoJ0Ru6LYyP/FKqWnhQAzFrFhBBY1AzF8EvHER7fF6Ig/x0Zko6FDBxW
voapVmxqTDRVhPnA8PlnjOWx9PR052GsTb4v+xOWj1wiM+TCH9F85n5qLoan18wU6bcZ2PzlRQfg
gimMKmxIzxqfgDeDKnJ0Qg+inVBMTRhE3TcMOhlyVba61oYzzE9u7QTMyUCVZr07smkW+sghM506
AA05JsUs7n/pdavbZlEDI0PlwMEv81DlAVkZdj7Y0PKydxsVYj5L/8fvZaiPO6SQoKCR517wjxj/
s/KvzmeH+rfZIBAbMbLN0zHP2MNg2TIkBOxxFvI7+vYEpzD0QtxF3+8Ezc05U4Ni9jnA36WyNrnK
E6mu9e2GKxIhKoGmA8MKmJmJJnnaK74T9g0LtSNbBrib9SXB0+YWq1SAPEFWqm7k6icxrAHM90g1
7Z73a+Fkmc7OrHmM1f59mguNMe9htlAOGWYLgroEQL6iVXrzqVZ6j8Gm90WQyLBWDTQ6slnEcLgH
7g+Eqd8oQOXQuoOEJ6JZmFDLV0w/UNLRuOFISQ8lGFFYqGOAIRKze0R4KqoD6PapR3Y22g0mXOL6
iXRrrv9yJXY+1iviU+cu5PlDyS6O5FoKvhTxdXCwP6eLSMqjON4I0QfugnA1i5YEDqAkpA63aFi6
iJpA3YAsGNPhvQz1miwoeGaviDnoFdZ3xWOWT2p9XVP5ai6OM4vtU8VozlXWOJroHKuvBqpHz3UL
WtW/1PFZCalLszm+Z8sPmP5NEH1uk7v4mkhADJHYzYQvqOpQfYoN3t0OjsiYFKYSZ054MSsWQ33l
yZcx6HcNmCVXj402c4U6m831E/dYiVwxsmOhb7avBMLAtnzhH0Og1cLBezqI2NCDzdSmvTgg9nED
BrbBOQHbhDQuXrcFYJbG4HNfGcIj6/j5HL+aueG+EkzQlAGWeDx3ahf2Ox59NhIhMmbwgQ+gSp/O
m12o6jx1hmKjqtKzOpeBd0e+GpYxCL74BOTENjLUACBNvDkTziW/NA9KeNX+7TCYhTIxAXxZYZIA
O4wRBdcHQTs3iG6wgXcRDgMy5QZFqKCcM76x8qOCmUChpWkZcIDitSbUzwt8b/9RxIAG+Db//vMk
2GZ6Pfxg6JRAurHZxBcqEtkX15QUhLmwm5wEpCwSSJ9XcD0RlT75gaQlfanBKA537hxoCjNN2bYR
9F1Uic2TNcmzIEPDF2kBlS9Qx/p0YVZBncQFerJS7/y7kBwaE3x5EVfawqrGclgakDlwq2QwWHL+
osbkkSuGIXq7JFR+7t8fEwVsv0QU9OzGN5Ii7U1jr5gS2ov7RuxZzXSRs08Exg6NP9AaBA4zC66t
tZEVP1OZEevQBJl7CC0oE3oc/Qk1/ywrTJzdwTF+xVm3aIjOMMrVQN4wOcTTfdda2wpbWltFLzD5
xwnscdUdYu9MyFQyF7ZThgrrTp6L0ZlTJBzWAO30lzQfHRa8NRchZUdgPppyKr/UsDi+8gPbAxBs
ccR4QEV3r00zeWCnTD3g+BvOY46occLgFfiAsCcODkJI61UtW6MO7ZBXIlQDpoIe/diNkOOMmZtK
HwavRaTFz2NZgu0bMT+ro+C4zjhmcAL5ELg7uZ708Onb9UAINmvgULS5Y3YV06cVxz2IREDkh5gV
3jfGUj3wUXLDY7cbTsmO4hqAWEOgGIT59L5GIQ8vgI09dTp87s9kJU+b0PCFKVQeXX+wgVkYC5Ju
MziHDxeSC6l/r+3j57p8LOtpdy41+KWfK6J09ke3C5/QNK5ITCwQG6YvJUN1vHD3ZW0VjXtrsBrA
34BkZ/pmuP5g+n1ppxj4QHHDAHmvj9xccq+ofhT7WYW3ZAJrk0VvNSd1mp20tTEeQIFpvZyj5Qew
xVi1qK+hhEXfiL8ZiUZvq3MJkpimBQY1mrvnFrPO+HaSK2AcFdk7eR/O7ZTtTPtzNsFgUSwh+YF5
IuTfqQ+68vyHA2azu1egFCUdOw1eP/mPQjMNUYrqx9GWBSzdAN+hWXt58J41uLK1Hr/w90PaATuK
IvvhcrnuKJnW9WX0xTpZn41IqFKcYiYHXWwSyQnhHbI9KxuCXz5pb26P9zCfeJOiWv4DkedsW12P
4WDkLEfz3xau1xbu2mwnHZ9bZVFs9UXpaAL+Qu9ufWEY5TDgrv7vK8SDImipw+9LcFqXxiyEMjiD
zeakR4DL1BVyAT7a2yo3YLwhTvCDNIJ5h4KfIZGx/VsSKG1dEYwglXgeMONRom/jPueK19MWkUIM
vxj+M2xveDtnjhZOi8TWnafswepVGp6g4ZSacaJ2sIb+OY2VEJdJKh2j5Zgz2GD0R5Cy08PCIito
b2xPNWRmon4vgvSchVCe0hNuUeIMqjGMgapFWc7pO7AWlInUVBKbD8cNmTI+Pk13h1EmQMTvc/ws
F4LfDSK7Bkaxje2MfHMAkuMx2dKi2MXIfs6PXr1YQ0fnWZ6Ec932W6+7kJdh4NtHTuP8c/4zkdwC
NXKxEifswJI9liygKyKPBZSE05qh09X6TKDmrvaO4K+fJkdyfAUtjQMJ0hlMpv1k1oXe5F9CUQyQ
cBapSPcjrRkVskOBejkTRB3nW0EQMvIIVh4jWSHuGS6eHNvr1+nMOUltLH6hDBLHLX6LuGisOJuf
E/Z/aWx8rQUNdJ9aJEVwQFJA7GJeCV5Nc+Dd0GmdqfKh15QXfsETKyBZgjwO+7x9fXC5muxluGco
m0hLj8/4O1BlMlHekmEvgsCZNLNRePd+hRgAzAolD4zUJWQMLnN+RXo0ctcZfJGBsxYuTtcFs5Mw
cxLS7THiaWLJ/pAky4nqtLfpv8kCEMWJ7UUN3qOA3/dckPUXvRzukYC3WOnCaWzs1yPe5kwVLBAx
bVneJwk9dIyhNJt7etkDgTFmqrdHbmg3z2NY7uHbskJhPbb8605Ez5UT0HzaVNA4rB4ke9DbTHy4
mIcOdwDvHgNIOkvGCWwqd0tzfq8+qdA7yZaWyzCZp+D89aR+W+svP8O4IQvRwir4+5y/ECXcW+s1
1tgQ4AcaE0e3TXvJgBmqMUzriQhyCVWgXLEy7uvj8eGysazWeuetGR/kQWkdoUNTmVl3BF+MGX2u
rzkzegdjK1YBkBwwJ2Ive+vtuej18igjGUrgYn0iBt1MWhn3OhURD1a/2CpnTF1hnlBeU9fEyJXr
E1NpQrIUofjizPPXgHDcFMBmPtnAWr4Dqv7da5Ix73kXvN83M5OXrd9mb9lmZ2B2mthheG+n8o7d
GJI138rcIXW92fMANxHHQh5xbPewrvGQmoTAytOj7LyitSLDrwbwcwV1FF0Cii0IqNyOmt1F/GOK
FyQLrZo/zyS/GT43PjkyYJ14/IQZz6fFXdStP/jYzKW5k+qT9wR7Wjx4xxMTRqa2kE2dbTYOgEpk
ezuYQqNkA4IBzQ4wPxo886cMeynG/Fa7mLFw98RqSVg3W5OTHiNPY+OReIcJWJLFw7r2sN0EarKY
wqbuL8tEsu5wO4ImsZcgFby2Ehgav9V/X2v2CGYTfS9shGHQfnhwM/4wOC7KYIE7llMjBKXIiJ3W
PU6SaLZ+LMK1jiYigPFNV+LcncHmlPWkkXB8YGqJ8JMrgK6vc4Sib11OwNKnN3CJ1kIs+fbxirzu
I9gvokBcoJE862dYQbc/aDy0i1h70AxezjDvmRCzXVA5UTZRjT7/MvxQbGzE7IbN3hb5LBcioKgo
VBhlBIRqv26/Z0w0Hng/G1ocGlMHUD26tLsrjFjsHzxU2qk9nTa192NGGxwVPHIA+V8Rk6wE116c
TJFE0LvRS3rUj8EZdM4QIlnWJmxaYeqgoiBDVk9XRkmZ5vbKrmXKz5uPxLMQJfX5nDydMxVdKbuQ
ei9SiKy0gKT7L/OldhS0sLhqd65gzYFZgzxOcR2lUkOQIaxrqZnOgC08WTwPIo958AmV6xi+8D9B
yQ3XE+t6IkdwwBOnzjjInAcl+Z1rXAcxTcASeBcmGD6TTF0IQEVeAp4ovf3FuQbAqjEhcS+mSBRL
OJUKwZjCmZ7xxL8v9V9XD16dl4PKzNmhHxSjSbGizmzX/wiu9OBIiZ5wLKlu8e8FZYnUNSa7Y5LH
kBnzs2h7Wsiqq+xI6Y3euHmvV68Zkw33ORUu0byLy6U8scv3JAd0E/Pto8qbrYrJwnRk8hpIehOq
5OAiYiw+oDscIXAv/z9Hb3//qL1AI6IFpUVhfRQLfubdF6FZ7cuh1MdlmZd724fDBpdlkfAYVZY9
rvEIpj2FMLh6zHC7hd7Z3B1onp95/7s73CBmCsOZwyu0djRHVLuq/Xu1d0QBEG4c/hnhw2f6tARI
DX45e5n9sYm6XJpNgWEnDTiHAWlemkiZXJE888CqBJtOFvGEBtwUDSVOI1+gAYp1sMSUyR8Gd0/0
glhiABxVwh8LHf0/b5Mf+ednA5aDHyReqKi4G47Mw4XhwtAFA7BoqPkVjU87+2nXBogXEkYuOnYK
6d7cYprAEQg+g1UWkzUrK5ZAHQxRgGFEW0u+uNbNoTLCcYOAB0u2RQ2V0MPgJUCn3vO+2p0GtIXu
Q2TGDXcanwdyG8CLenM40zV8MSh+SJ6R4x5ghI8P9fq6AlT6kMvA5Shzexi/pwMKBpghQDHZAsOK
DVA7IRepAKO6Scsimg89Br1MBStuGyRha8CE67NTDp/YWL52TAGgANyn2dSYgZSnODe1wWgqr/QQ
P6JjTSDKbUEuBJf3RbMMKNyH0AnqM1QlzLHZwrkkr3k/G8bpvrHfWGh/Qj3K58Vy0FmvtR5Vy094
7WzMtjq7UDA3g+EubU0IcofES2TLzcNyftOxRTL95HfgPb92nrmDXybQRmvff5pLMtMX1PY6en9q
C+ppTpAZmlZt1V0KEFhGjV7GTLum9oDIBm7H1o0nPxs5stpm/oXbwU6iW+h5MoTU1hPPlMYpThrH
4tX/0jVxZrJFa0FeBR0VIXEDmlM3zML8TxcTztCYToF9zohTB1LT4bljHMufDKYcUETSUD5xOF4/
vs5xhQcCcMkrusu2it3IvGFud0L1an28zs4u76A56dNX4/QH9CkweXmiULuwXWSwXEzUqvvuKxpA
TKPjx8zAIn5X8Lw23N/qDU2R5xzzVWEfBPfzpMpxOnRZKWB5n1M6Y4dQcSKA2rvQiLOrMUoZwXYa
Q/tgr1dwFoUMqEX6XO1p/VgYqJqd982FikJ1OeD0PSHnGaMDa2P0+rHCXNnLxuaYSQW1U5BtgPmA
92h/lQMtCz8FIwGmNF9vQAQAXHZhmfKedgyEmyVHT7JLUHEx61phF0UB8jhRlPIen78Uks1nqt2C
7olzk/95xjSWGWA4jKK3K8P+eKJ7td9QXWl+efHSf7/9tvQrdT5kzm94X5qkJE4bSPaNhPUFJXL2
8YrhWF1VyJLRpiECD3L4HRYTy55jDwPqkpmtS1uGVIPJbUkX6xb7R+ZhEPxyOz4HOo4Q4iXjkXz5
poX9QcvKc7xkDm/JHhQlIF50u1iIVdwMFGAMP+C/IfZ4BP3yGrRfu95mc2VfQnGn8/2R9ipvYF1S
kb5MG2pD7dw6u/z56E7HJDFzHhifXi1hRYteb5wsmNw04Tsc/A0mMnvOIKpWb7ab/f3qPw93fBm+
rvywq7mx/fyUP/W2zAMF/UPqPMcy9qbMujuUGS1zlg+SwZm00vEvMy1YmN99DmP9UplW8wuhDoXX
tD4NU3YFKe5+pVU2R7eqwQWpHATBszuT8Iu2GPZOOtUWj597InwFXj+dYnN5HlMTEVE7stSTwkE7
7zB1fTu8s+vTweZjnKA4m0qrh8irSI7mDO0ezbHQxzBw5MOIzrga385oVM9P7+HXQKhueh0PtZCi
ilIdqMNPgmynTiE8wNDodnKsB58p+mBuzGML3MNZ3NsneBSuua7BQe+AjW63Fc7IkFndNsAMbTit
o+ECYl3L/R1itTHyNUym01NzQEU9coo4oaQHfUOQR7uFrQNECOAx/11Zz226VhaQs8Im1g43OgGv
nXbjYfSYDplmu/qqQfyy5PmzZhiO+a+oJjIQDzMQ0+btZTQXY5wx1LbjKcnmtSUBQjptxJyN70vF
A9S2c0jBb3MLFVvBzuvItLeIyvUbhaFL4CBqLrbf/B9eyM6GsaIY8U5rDdkkhUb8VOc1LIgp+hw6
7orugF1omkN9RGL913UBNtycUvDxPt5r+943e0qe/MT+Hg126DPxe9JADrsNRVo5k7El8h8hrJ2G
Ugq+WOWZxwRmjI6bKgzBdlITnrr6XtJzvuekGSKuaL3bJcs8MrKWyrwU0h0VoLx0EPwyC6CsX0OU
kximc4/3xQV9CEpbCFHwrUV95NC/Kwf4yREzuwfaxdxtjnzee6TYt6miosRCwbmRQm0E4IZX3Msf
pH5hmeB1+P5+bc6KF/Y8OqNzTADGUrL7Yl2weuOCIzsUGTq8QxTugoXWuSX6iqR0TD+fVwvthAdz
7/88sbPB0Gozli8Si3O4ZpDNoPZZzKFcscB9ZQHFA8PBN1IBTazQXMFp0Eo/nrJIwnv8h9njFOnm
mzW7y91+e4VXWhhWu+mnFcjRVPHuoCWdU05L++8a3qYvosJ61eWY1PZ6xIwARyqI7bhCw9p90+kJ
A90niiOT0/5QIhyDZpC7Zg8TdyO9CG/vauHAVFJEsmCdW8w5PWGmCSpawGpbcjElbis1cz/GktP5
xOXsIZwA+XeFn9LL+aIQ/GXE0aL2f9ujwQpHIFybSC7CP0tH8G7YV+B9hE8MlsFZ70E9hGpNH/RH
7tXNPfcMIig4MB38fiELOgMD4q6dbdMxRueEuj7QtXEfcXJxpfN5uHzFumNQIBsuHGdqTGyNqs2N
A6ogqPUe5UwuSICRwhvFk06roQ/pFP+xz0Xp+pJdpqSyQWqF36/Mubb8QDH0uz99JNy51qUnHSh6
6W/GH0AAwFHWZsJoSN1emacN/YSaHKXzy1Lu1g0aNCR6fMx+BhzzOooeTIJ+Chf6aUZr/GZqP5qk
hjtMz2BqI57Wa6zgHAlrhzfReo9J/VymG5mgEU7QuJrdZ10HSminmL29/Q7qd/8fSee13CgaROEn
ogqJfCsyyskKN5Rly2SBSEJ6+v2YrU0zszMO8Ifu0ycg221jpw3wXKKPDh1lWfjZpviRcb0QcZif
+B2qESBZPr3FfeNDU/fAbt9m+qW5RmB8ZRb+mXc0YF44S1dQV7AqDC4jVAOHjFnKFqiBNWjXXwpT
CnbK09fP3QLkl/Z7WzWzGIu91uVKcirCJcZaI/ym3VsiMnj5H2QO0/O4vaL1EUPr65hdlThc6dQL
lLIFQS+0wDLZp0gwcKQyguRQ06WlNjaF0Ju2PJHpBkwbOlW/TM5ShrhtOGcnDPmkO/DrN1sWYD1h
tvXYJj+yo7kSfylB7Ak4weG+SiHdLDj5dsLK2Els9FvIwT9wsBh+sibVR9gescmbKUHlinBOSjKy
XuQG5FRN/xta4AGgbcaz9MIlfRGhUtnUxm5rPxcG3FjKCbuLMKsBSsAsa0NRzhCSXQJuz+YZHhYM
jknuTb4GW3KbSwITk3fhvJhFQsKXOa4SG8dvHNdK6LaGzyao2Sj8zVtAS4y/zLxYqr5sSdv04Zbc
Tozc+b7GXlB0J0DtR9pXlIZjfF10hszhqHA3HNHap8ueK8LS56+DEvRmsijO1LV254+e/nyNeNB/
D3+fAC9ps0V8DMFuOYU6iLCNF8gd0gVcpL9c4TileFMPX8nsZ7KUsVhrd3E0yzASaxwpXLWkGwvL
Ng+acC0UwO9+3O3kcj0t19rbnigOWhZiqtvPOsFAlqoIas/bgQdsfHC1tibiEm5UhptGPvtM8HK2
YXIVU+a8dq/OEwzQQvtD56h5EXN55tkLHoNE5wbt6IHDlzV+V+JBGmYGTRkD9hOZqs0t2Q+uFuAo
6CrXl/OtrzqPAp8MTS6ei0rrv6JapKyE3PlvUE9188YN2CpfC3Gn+QyfmFNxTiwEjjgmXcfmptrR
VzUSGzglOKMXaIlGpRtmNiL34g63Yh5TtCbVBzXh81KNRnRUe/0Mok30W/iceJjM0l0gtXt8Z/3M
QH3y9fZx/4PtgFqKQULF4w4mAa0HVDPRERMmZNTZzGet4tCjC51aPK30WzzXHHc6NHhTQ52PUgfS
y0gMnSgz+Uc+V6vhawJEFJuL/BtbsyS2BHiEQL4/XDbGktg5BIANZzVSbUTFi8SHMMfPo+ksOahr
HpCfbKFouYpd0UnhPOi/D/WOc1yyh2O/oyHblj6el0F3iwM8r4IXIsNV+/30X87TypYDrBvC2Ea9
E1QjsKp5vnvAOPp+rEqOFQ1uvmEW7sS74xFOzTW1pD/JLp1s/YYHzDkJkkpRhLsy48iLRJ5IaX7a
dfi2yhvVPi16uEPvhE4N+Clr5oBHfepmoSXD2y3HVF16V6vmHaCES9c046cJ0u804HFW9xBFMSGZ
Vsr8RYaDSMIW8/nHXUetftJ31Z3Pqu+SsYLlEIX10TX7kOdaLDp6Uy4Y/VaN5VTm0KceeGaP8dPB
0GtuLw/2WHNrbvTcgwt/ZGxlJuYLzR/oFey9m7aZoCTVRu0UaBpTTtoQmoRCm0V/MWJNOmD0W7gB
FnCARqOkuTi7YCvEZWEtmKrshceCEQWUCyR+wEs9TQ8Es9B8zpNbviCNE/tfelZQAdwdlhKBtefQ
rQ6PjcoRO/oK2NE3ekJAaBQLeKv8tXg3Pqz2UG0EeHYU8rCuDu8vUZ01KwDWj1kkEA83yccehjkm
utUK/LBQQMlaePG4eH4xR+FD5rkT506fjK47qbRoBJvPKNV4LXj1OaI4qTHMM0vFceIDANwGD5qw
3n2efpPuK3pwmgrNhQLb507HAfWTtm6sux/VQ8jFx+DX8okV05GETAhG0w9wMwF2ZK3ZPLaeDqAZ
Fg1PVnOoP+nr9HreaVvkinAPhna8eaD/BNGe41LYjAKc5RM0CdJQMQtep8SB9Eka21y41Fd+73Rl
JPZ02AHYQV9QRVNl9RH+YVi0iay8QvYDA4r0XEoJp8CRsrVAHxVppbKin9UwNsKCVZHzQcu0baCk
UJNzxv+zIQ5TB47txFZc4Tv03wjiVVeZKzhRjFksf8MDR/xl11AuxpsTLI/H0mrB2jDYy5cl2Qad
jtPPiNgRF6bCj+iUJXCeMuCrErzpujvqGhFsgVJeXRCIVTrv5JCf6Utb3J1BgyKs7yD3KtGxIK0L
M30HckjdeU8ygTQa5MPz4dPAl7dCdqMK9Txq0wLkWXbanp4OBc4UcZTXt8G8Wqhvc5p6T9GV1v2Z
fizDN7MIcvx9E+tjDeEbtZw3FCbKBvPlMi0LitrRl1rtIXEqHnONtkp2IphpcMdgAhW35kmRTfno
TrQFpDqAM3EypkyTMCJgdY1JteI1+wSDwhblMJ7gMS3OXZU8NiKHPex3yUIW1yJw1PgYviZcm48X
l5eBnM/5RHcZBxvr/rkVzceCXvkhbtT+Wyzn02lkScms3ow2G3jIlUS0ztgW1RGc5y2vUKrkjkQ5
vpv+ZktGDHpvV3BYKDWYKM7DAcRdxARkYq5j1KL3Zoph/GzwutcyYtrqrjuSViBW0XeJlENO9nRE
3LZe/uRjPda4iOfFssZEh6aJCcY/5WKCwXe2oDleW6rbduYZJwyhttNkMdHwp22CVDERZma87xgb
pM5SS4+mD3QBxauWbqp7tA8gRhVQHSHHUaW2bNq19PIAz6FmwQKcJvDng6SyRqVs5tbapuhXxf75
XtQpWrXts109b/AnhJweKx2DwQV81szki35dM4J+tBsM/9LfbCW/kNHJnPiHgiW2MaS7M8fdKpu4
jdzDCIOxBmgOAZ2O1RCclzrX1s7cwWlqcJQ1C6HCXrRltVFX/THTz7OFLi6Hcj0vpoEUfYOvyAzj
p/dCXLLs+jDopDehG7b2Y3Ahue170yX+OK4iAXXq1VSrPzGv3wECQsYW6QDvj7Ocjq1yCEZDB90m
X0LxLXwQaqxyYafAxwYUALkydpNRc8d8YHheR4vLCTZQCwWF8cAE3hFv7OUUGnZmm3gbBdZHW0j1
lYtI8Yt8OXYZFWbOmN/KbixvXsNuAmqnwnIrdjnUk2JRYx7G2nEZo3HppTY2hdHISIRwh/PuBzb8
vE2CHvM5bDw8eGd97j7y0WG5fGyzeAHFWDS2ubL3uvRSJ0Q3LbKe0WYpISPFjO/lGthBipYBYf8u
MF6yU3rWyATRha8Md4vyhPjqLR3bVj91WME+bWzWP7md1EEGym2cH7vYMLHdEw0/QsP4saPefdVL
XVwN/e7Zn8PHVYwR6EMNXfOtxUvY0GuMxF+jdm6y7L/xp7WQXVNBKtEa2tqzscLRY6DbtPUmpPhJ
uOsh2cpbqPajYe73MLk2+cKg49NG0jkUlOd0tKp9PhxjoG80n2zNPXhgs4d8llL17R9QEz/3UPH4
uh/Mk7Q16owQY/dtyEWKJ+3Hfho4gaFOMI07JtJxdJJP3aYcXYZ7jBZL/3XbM9jiuXQh0bKavDpq
HJqY7d90SDMuwLvoADN99Vf1VGL7yKgP79nXkiIF2WSHswkVSwJ/FXPm3XMPyVsjxX74g4qlZuaw
fKIjLbycAR7mrPHqM4HwxBThSxC9F0bbBfWb7qJC7EM7r2+SO1Hn4CS0JysY7uF7Lh60/CuqA4S3
GBBHxqzkmk1iZpP6lSGX8VrqiltdP1fkdp5HINNbGnv/6FJNlu1gyeE6UndSvtcAyyRGIXJ2fEG/
oRqtTQMBmSdXsDl3n3IuSwuaMGoyFFQPwTauKbzQt4MucCB5ztIdjlsGQbDix7IGKm5lw2gL9Kdb
KlcJGRoCKHTtaKuxa63BvBQ3svIraG21HSo0PoRqshyq3DbBc6YMQvAZijBXjy1xUW4w1mc0Usu0
+PscxjPznUtnnei9LxCD6bxr+MrYadAo4fWhzkYZJhZE2pHQ1GVOrtAOO6IMccUoTKoMauvJLlr0
5mkMXM+mFluJSkEBjyKXFWMMk5U05hRlpK0Ns9olspB4LhhqkSO+fwwoei8vS5x/kDTBVy/Pe94y
JliQ4PrO+ot40uM3vOaWrJeYx++RZaD/gjMMp2sE3TiZCQ7445c9hG5ejdk/x3y+iXCPgF+Nezeu
BKOt/h6GNY6AhLpjCif80c7j8Y6dPfDA+7vYlOHsm/f1wY2koTC2P+C19rcyMMizRCtKZ6P9wDek
ctXuZDOAmAr2z1Uz4KCiO8fnqJzC6aBfRejkp35JesbIJPvWaOJ3EHJ+Y815bioGF3ShVI8OoQPX
ePYHEzYZvZGorkdDG2wH6EA1Wmw6z1+KHJ4Mvh0Dx4vgQ2DMEvCbU4pqB101klLEntvwrh0sDYO2
Q89FsUpxbuf1ZBaTzVe+bQiETzszfC8e1S5s8Tgh75hoLfOdooBn4Y0hbaSbZcG0k4k0+H3gHCPO
nqWnch2LD68WvOfHgvPLCYSFrkI4iriNJ/cMLLKFF8L/1rZ6tpVSl1lFtCb4FiAfnsuH9HXT6D0j
8sIQx1mGKuWuBJV5U6k9dFvGW6XcMYUd/SJenIDfk9flbWyf6vKBBQSWkmM0Bse1lM1JnYlBrxM7
uqAoxAauNVVs2oiUad4Lkdqlk2rz8Y+azGf8JD/cq+ID2wZ/gpNha4XJ+jNxJr989Rl7cmiCJvUl
nHaw19kYw54Squt2HcrsF9BQnS0+tdX8tQaeq4DLGjsWd0FM7BxEGnhZcjqE24fMYYJmB/Ywrhye
hC1MY8rdH/uVOycngadaII4Xi6X2ZgZiq/AvYk+WjvU7eHarMbGouZayT62rhvMO0na9lg4CnSZo
rex/NLtnLUvi9pUCorm7wu2RSFjR0X0wHktcKlBWKv+BrOa7tKsrIMgdTY08O+z4Lq5wnfzDyFFw
GHKpINLmDhH9h8MNizqIT2NprOFXWx4BHa7RNbU6GEF4AeMzFys+p9fU7mJPUtwXF4QZd3PEh1j1
PcILZRugWr6US2eXwabJKNRC8wciXHEWcndzSr8I0ar5aIiOGmYpwBYv5ZcYGfmLExmeOK7iJaUI
qDcH5U+Tjcex8XA/8ZKOLoEIbTWLZpiPm3nWB0+reps/9XzmO4qzdna7KCWjJ3jjWz2ncVzg+Lqb
9fP7XbbGiPnvPQ6dULtxINLXBTPZwlOt6eYOMpCs7xU9LbaI3FaU4fDnGG69F2xXjwmyU5iUUdWJ
q1G4E1JxvE9Lp0WqQ6F+fLZrnmu48YWnG1r3bgikbjNSbWrDKWUIOTcjNIdZ3pgHsOWtpLq4r/V7
BdKoM7EaKDISjBNjagvyN/JJPNkyyaEgxcRgnvJiBJkJSnfPAkrVJDh8EE64uNCWmOklgQFoC5vF
NiAuIp8ac8Jpg9g3No5AMIkCsfweYLhZ6gvOTabbkFzskPeSHXCofWsLuV13/VIVZtmRP42HA3y/
1GZR6LLFH4h/X1QaViux8Rd3qJX9TLGNgeMRifhp8/OMft44YmE5OevOEEQB4E+8mCVkseZ4CDf6
JrSYsZLqUdl396UtdoatouaumhVemIzBvM+Kploya1ujzJpNDeztPpiAoKhZPKhs4RktSvmnsoGe
NOLo3E0huD8K5bCJOvsO3Qou1EzxDge8Ida7qWYLsB3rxBlm7Wm3Q6FZ3sMNjQGYx/YAdnMo7MYU
B5OFvB+ednnF5DkJGtqd1CUaE9NBHili2/kADYEXw0MA17Y/lV2Ct8zfmv3RLxltieR1wuzeYtJi
5ex1mKdY3/ItAJadMiDrULafbgIna75+8V8ef+yMLDVYaXrns1MruxNglAk6W97ELwilIDcjWUVW
t4wMuzsWlXNYV+DC1yFeMSw/Pq/swgMiu9Fsu4JpjIvJkldHhgj9JWkaG0Y9T9w4Zg3MgeMNT8wC
eBzc9svonfX6SkASCxzuZAQRz8ymy2vf+JhVA9NDOLM/i+4b0m/tD++TgWxrtGcUJfdB444domTB
av6+jjFXTM801aWfeNoCCXe91WSgp3RZ9OHgycQf2rXiE/93CLOvA3RXxo0saGFCjAhHJVl4zsEf
DQf6E9pvEPXL7qD29m6HuDaaHfTLANHHVDQWrl46gi2/+FE4mRvZlq+/tOCK8TZVKvVhkz2sQbWZ
jujWlIic2QefZDM1fKVzKbxUF84YIbQEG+PhD6kBZrzl/fONO0Pzhqtrnc8dA1xLWWMcYX7ilGaE
gBiN8QinfaE4KnHwTFNFHpz44BNh7DGH5ZdaIvmys1fG5sQ2nLyLbF1mX9Fr+RmvHu6GCJ6BoF/0
iVN/LA7pNxUW/TiU3Ntwet3rFgsGpq7icWogO7TY9aRgUGsYLmDO0HJmms47eMRsCMvAKa5aJWCZ
SXfDmLI+iGTRUnJuu5Jzl3XaoNpANzu14sZ/iZjG7hrshNhl9mTR/xYMVSjdC7ineGF4gxY8aXko
y9GfHHuGTewDIVpMqRYjUq24Yawo8fQB9IK+yfwcXqhtSCGwP0Ct+G35DelMYKLL6BRzUvxx1uBj
xGOSw1Oc7F4P7klXx1eMNFImkQoq55UoOSl6m49bftwi5/Zb5GzciqA9EtImswYPycrD8x0e89t1
SjdfiyiBUqc5QszDihV7bE4wQ1nG6+H08WA4c9Jy9bzIunnAhiBw44cBdhu7pRRkzLoKE6/L/oE7
72NT/Q6S9Vk8V8qcWf8zUFkbdBhApGtAIEVxJ3Ps7zlYtakt4/O0T7bSTcGYnQFmZ5CtYKdA+ZLV
4s2D1xHGhdDpekEAo7lMH6dBtEpIoicFI3SnRP0YOtW6MWxFRbcMqDVrqBg+zJynXwIjS7I49mB1
eDnvxDsqZ+yh3OQE4KdqVrbDa+cRu2/Y39EGXnbdmynnumixF8XclbgH3kut4Rul4LbaX5kMANEU
uY7pVxmE9+t4cCZ6AKQxBaRRsc9ZvoelhDPrFPulbG3cQm0jFdu0cSMcEfu1RpYRiOdIVXjogYZa
EtjDflwm6r3qXXBJrUDfgNLA4Y28xosn3Gir7oLW+rWJJR8C5WdXnF8JoTG/+VwHzHs2a6NZ4aOe
j0XYxMRhP9wYGPN5Oj24/SFKbrweU6K1TixFeKwvBGp2vud1hwDOTBmI51iGYHwMHl4aBqq9YYmh
J626iIOhZrc+3lY0BE8gES7jFztTv4gPp3+jRfYNHFfwAss0wlyhO8SYy+d7BLuybLfva4+vCwOR
/PWds2/A0gWgW1IxOKjo76ZfxnVyTThj55XH1JyAAgi5b/xMNkPwYFQk2xKTUAbMH4LvGHCOvgwK
bBSANOasrSuuRydX0R6wNKhmxZKzPbkWroheVcF3fE71IcUOY3ggrLT08KfI2EDczhA9003UWfd2
wsU1nc4nIIYL9kT9tAvVPPS3W7HEcqRYugkz5G71ei3xjteoobLV5DYWB3yqLf9yxolA5oZoA7A/
xoWJ1iSdHcZ/4soiQQ9zFD3yeDOUke+S+xK6k3qAbVWyrrF22Ahu7r1HJb4MOsaWGbM6UYSyJV1Y
a7VqEikHrS+iKHSqJQmkxIT5NFPCpbpjgiVcGmVdMBdRTnmMkc2emeJA+Cu2CaQbwV0mjkLaw5PD
pyuAOAelrj7SRYNVMKEjKq8gTQK7AtedwrpJYOup5/xDLsDwtnVjNu1c7e8zWI1kPXs8+W3zZKrD
qWYGxLtd0Wp2w55KOTZnF5pFW3vcS5DITxAyjsmcCMgxw2/esNRD3zmldOrgC+GIB9/7hp3UQAgX
P+u9ZDrHTWuW4MJFdp7iFv16ssgGi/IV37ZF/MTauoIy4lB6vUpHhot2AUcE1AUNfI0ilBQnlzml
E9z1Ah8n+N8/T/VnGhEfwPlEYPBkQ5xQjoOdOssobr+AImDaR3Y+LkbmwqKzQuYamYs3xhDHfN7C
fvIVhnR4OKDwLW1tpDB02NozUFRmwl3aDXSQLDc3S12ZfjzzP6sCD7kd7CQoVRQ/qcM8m1Z1gjYH
tiYcmQATIZiQoTfMDYhEPCo6+cKPoMmCanHsDGstd6eUIy+w3PVHOIsIgzTojPBCR8YL0dzAquPY
vKZROWXZCko6RXFyj/CpKBcdUxislXjT7fpZLlLMtHQ8GwJp+HmmK2VYiOB3wtuaSJiPXKSHZyhA
YhBpsd/sfwV0PoJ20GPmU/RCGqQsoftqkc6yBiePIC18VVk0nFVJrRHs5LfNLnmsjcSPv0rGjbxv
qdm9m4DWQQ2DUvPyyWV0+Ux6PCfpmtQ1lkOkEg26qUKU7qvNgzLuYcN0FBdMdncG4mr6VDi4m/ds
xcvBs4WjTEYVZyEYWGGy01KYgaNCB0HBpEMm+IrCWdmPbhkVYx44C45kvi19DQOS6vaBzz/tZuHi
8sKAteOoQBSD7S9cXgB3yXxdXoxQ4RQTqgcVgSHae1fdytKh45DwQYKMjE4G0ixmhAIsOVtlkPwy
n71HeYrkCRsdnQmdzf7ubxPwoUlpybjiUCsjMr2L/DInxtutOF0w78LwBt35Pz4kH5SbtcHSm3KU
U4nCuIHCR44bsw2GdVYZM8qHWUA3lKJDSsZ2EvgWix7Z4iiu8N/qnAhXO338YlkgEIOze3XqIq84
ZktW516l2yqOrBcOIRFIIHZyBachN6YcFmcf2JGC//7F5gd9AqOoP+HrlbgTKAfibM3jtbAFs5Ol
YM84jklDtj5stMriCpewj1NtAIwQxi70zdCiOUoIGIwDehlQFXjkJYYsnhSaEwj2dK1IqfEiInOy
dIhbeV/6ym2ZaWBDytLGvAjA/0RLvDVWtLMCFg3C+GXyiJNj7JS4FlnlPbI5A0KQAiRYs3aveQRr
6LrFNUyFHP8LmeFEVrD+fhBeofINUAYUsBfHCmvCD6hd1o89CEtx5GnqF556vsc2nKZ+I+yKI183
uxUfH3sI3j/5X+Xpv0WP6znb38htcTITf59cMOAgEA3JrbPjNwD0DFsyZSnvP6vwV7HxT2L2z7rU
UJCDxX84dxw8n8SGDYeO1WMPwIyAS8a/MwR+bJ4zpF0FqAWvRqhXisO5RIoXP7XTb2yiunP8LeQW
7l3982fAIvxb26qjHZTx2HwYGbbf8pTm8OF2sq3Q5jGwfg8Uo65wLHQXzj8c3To2YSrBNNeuHG74
Xv4lejhrpwcw2fdPNQk0sptAofidMAWO0IPltTT6Uj2tlyOyVRzoXXBl8N013HL05VhwP3yT1mpP
z+Sn7MOnx/+nwDxJq6mvXAFkfCJZ5tkyciFXBOWmM1ym/TwTrI5kOIlMUKjvR94127VmVsYRUs/C
dbeodv21O5DyhmPUOv+CVrgWzwUMMNyXD3BVZk/Y2MzoOXo/+K7wx9+wczofBe4RNBZBtyYQVw4v
B7+kGR9vsOrGeS1wRfXJr77KsI/2zc049KA+DYQYpof8ufhY3rBEOnzW0+3zT1iHrmg3W0ztiIDy
5D+6gHScX1L3gFj7DJyzFb6FXujqW3krQoPmyPSMhaZ9ZRRsG6gY1Y+q46SG7eiHumn+5puEr71F
oxhemLBlS+79ZbXWIUwjLt8Mi2yV+mjH5urq4WbrKXUj86WAYObHUbnESwCF5XSLwOnzA74Ykb50
nqwLlNlY5Iq7D0lZH6dKd8+HLV8xjIAv1rtC8GTtqw6mq/wQDDRyGCf2l0J0o5P+CMLCm+yl9ef8
hJP8M60dqK/qVT3iQjutXCRteXfhqfyqu/QYb7vb81ZgavvAEpPBEqPVaE3G+Jxt8VMD+XLe2bjD
w7vm5WjuaZeB6JxWo6lyZX6/ncZ5MKCBX5VcFxPoyykB7vbrB8c3X3YElwJg0fx80DZguL7/dEfO
7WiBG9cTk0S4y7JTZA5/fLrXbGWlkvUAaA8p/mFD/mbE2FADkLzmvFC+M0WDyTEaxnTw82FeVVsJ
C+voklyIUJzXZMDcIVZA3WYurB2yE9Y4hJLwu5RxwJNeRz0BPcz88VygawCffS+yPT3XtvN1Koez
CDvaQl+zFEAdxpgHZvLQ/WFECZtknxFtz2QYP4k73DQYI0x/PsuRVYP7OHIk1UkaS8hhys2yTex1
6+o6Pt7yhvwZ4P2BHT2kRzhK85TI+pHYqsISAWWWMIKa2EQS8sk5U289vwPe1uYRIFhZa3xB5fjF
X7v1QCXIRRqy0UCVrKIPgOC3pICaENfx2NjggQEXjk+EqpJHUbmwyfDvtEPFjvFfb/3J8rGtj9Sa
J+DwNz4IXh15qbDTQUOFOTPDfPv6LX5rygLMvHE+DV3AbaZa3UYgqnyybA5kKO4RamBzQlY9Dsge
fi/ryb0OSqC4c7tSDfeJrTfkKt1svwgM1D2oRFQGaCQYC8+oxD72X/SxlEt5Aw+HFD/ku6ie44nb
yc7rDRKHqGAksadI2fuL8MugIkTC4zE3UEjuRdo7hYxXLettHZCOYuor1i3ofepOlnDTVr9jeE2+
JT8SAIKAMBwoa2v4LvBsWQHmYaWF+955NDZiO05Z689F5kPF3yB0/ewSPzn0fygt8EP+Zk2ITgZr
SHTyHWxEO4WnO8PZZlPOhUON4Nud3nIGdHuWAy/nVZghBqq6ZcTAhMsJKbB4gkBMxQgLcw1y01q7
Qr3Gw0RVVpISHO7KtWT3f/Gq5h6ov8tNs0nglCY2blak7W5EB2aDU+PLB5SVmV2G3Q0RsxhNzvA+
p5kHQbbgASm/rDOTxtqvIUQDb8yozeT1BY+vkVqE/KSx3n7rFqdfEj/RmgqrloCPrcyzIuy8XEV4
lYI1Q9rQLGM7gFu7b0ROzwW8HDu+wpiFi9vvwrOWeeOFmHkjAH2QvphSrZoN/lbH92k0IGnwq2GK
eo6p+x+wXCyay8lf9jtd8LVY8NGwOHr943HIWGa+Rh5VfUfvEbwW2YE1A7kNyo8PYvD46r8IzPXK
G1wnU9lOz7Wtqz5kMlpMyV2pu9ylxE/gf0L+6hi+Ffvh+IZDC5G2udV46erUr4z3zVTwVGoqvBP4
McYBdGNH+i4ZUTXn3wnyJ+pghuiJApsBgQWhcewANkRXWdEER2EmtiPDkHEzV1H/FVMqQiluvXZn
RCamBjJEq1/qA/JAEQ79vVo7jmAbsetdfhCem4MEKoK19gtJEVcCLP3RtV48Me26KNaoSXpeHiJ+
KvA0354Ay3/iEzCSfCvrePH0ZA6Fm3ijL6wgZAC7VBZNIHcKs670DsNMEdBKwdTZpleVg9eplwQw
t0vGXUOOY/LM+Gt3DbGTdKeSjs8CM842QS1T33kBSNiEl58adrts5Zk8rwPtq1+1xA39ljHhCzZt
5fOA+S+cQhhhEL9qcw8X81a5z8tg/0Tbh1cshu1gKtxIR+xhzfJs2GOwvFlBOqSxDqBXrlSzMft5
cafW1XbyobZZYAftO2UOYSaRmxPY6Y55A8wZ9MULdVRn0ZKdKm8IoErBLMaE0WGLVbAPZoZtmKIP
pxyb/F12JJGQnrQ+1TjhQFGNfNqVTek3Ds02sRaf3VOaC5ShiOaO2TybD3ugPH6Bav1GKwAMUCKW
xgSzuxNChEkzdLZsXlzLa7yO1/qmPlFLJy8zoX5k6EFktTEvgcwnDv1fcu9ZM8wRcDKfVWtAQfBM
kIbk2p5U2lb/M29cbC/x6p9MZ478lf8IsdvseuivvNkVaVUlHgiQsYgOgfYHlCGOHyofrS+t1/15
7I6DH2KvsC4Hs8SaeyTkGFgCIs8hppY4I2nR/up/7S/4WX0Z/V5Dmpf7hwHeSbhJFdmrWDw4xomI
pp3kiAHyJcQ76h8omh5k8wSoPwWhGw0OFhqc7hGfDqC0IRhe+jG8BrdZ0vGjamcL6aOPrMHj/q0O
0a5cZV69p5QHkkZabhRjEBXqEjwYpnZ/y9fl9rVqDy2fkrIQ5wsKLVJrwXPfyH3+vYj43O4BB6jg
AR6eEzKn6NkizBfAqP7Bt4ArqFo+JpA1AQYEZKrOBFYbIDRpKKn/+QmvuT81GwgtAa8OPhQ8KOaB
jEgsQogKAPkooF1IGKl75ejOi+wYl699vxG/dbQiXFtkMVj5onmaIWA3R4yE7Kf1a6xuk6vuG7to
i/H0nHC6WX4QA1SzED7ZC8+5coDtvPw48QWx1FmEOuyEX3jbHyZUzDZoY+FVm4ICU4QTP+bjJd2i
XQj7FvUrU1Ur33fMiS5kLunm86vYpdjhkrmEGwXwAnvoKYPwzMKg+Ja3DK4h1w6WtDBu4vg+eNak
YeZrPsRwyH9RAjug7IOJ8hwwhvnA/EUkFzturn6Vu1xGcDSZ02ECTRoL4JuuGqcRMiHne+nUesJ3
ecZNuLIHjuoj6KP/3PHppnY2V+bPu0QgGcItJGXKmdg92Am/DOVoUT5W94XpCfNdIET9L5Zm+Kat
R0wycfhSas6bjZbMFEdZ6JxBp5Rf8B4eb8RW7/X+dVdOz8CIbdIVv9BHNTP1T3MGr0B5uSyDN+7I
prIw6AO8f2bGFtlR8+GUbIk2G1/QtjyCg06Qhl6bpTL/+L2f7RgzZzlZi8V2GPtXllYUpOuCwQTq
qaD3Y1x49zBD7uW9WVZO6+OA/jgAgM2742MUsijzZJ73wWTxchl76XSkhiM9A8YDtPvVnm+77K0X
LaMX2cxhxnC01ClI5CKTi97RL1fxRsYPMGatQB+3CTkODBjsOolxJhqXJQiDemmY/O9yDrcTxA9G
y9mbuaeDefO45ypHQdm2KPTzcwenh2LcjOYEgn1HDXL7guQMxNv7zpZNyAIrwT7AMwIMVjfZ8nNq
3G5FQOTUblyqRhOUwSXN7QReRlv1D8EDay6POlBzYr85YpoVs/qaqBtp/ybYimqTwZZJkCuHmeSF
g5UFY3qq38+F3cSDpUzOSLNkyHXIPLRDo/wn3uMbARwCBA7wgB6VOSBAR3uK90wJSITjEBxobTbp
Rf9DHGS/EZ+FmzHuK1qUZxEPp7mBP4VAPpB4nHjh6O/Sn4aTdGLy8dhXe9nGwMQ31tgpjilt+YY5
5XJyw4SaSemYD9fPcysa8WAkhNJc+1ig5uUyWUqr8ic95Tf5ki1HfjVnW00MW7liuEBUzTnmeyxd
Ad9u2NSOCk2cwDiI4P38w9AKaNWKN4RxxpveN6BLkpp2Ko4TxCPH3tOwkUi2D6vcESac7hnIDfOJ
h++DGR3FjWGnTrlFmQUU+ttsFUY0rcfML2X1f4lL7VRmbgOg9MIM2XvTSQ7eNHOzfEV4i4zEH1eX
HYChzpEDBLVnPZDGu3vZwv7DiPGxzmwFKuqsDJIAOCR1DKc9dN/SufkCNORdE3CwECmP/96cASqO
gyYTHqZ/hikfMXBW19Hgy0BdNdZps0qARloltj54LG8QItAtcjXhL4NMcFMxd1NshKK+4hVSEK2U
fe5Xfut3q6HGFdwSKen2MEl5wKMfZ7Sj98AC1WNKUzmkLY+CYbgps4KgY+Y3L8bzOkDwmHI+izsu
nfT8gR/2E/9khh2pVn3BYIYHWHBnDMCZW45RheMDSiBXyJKLodNNOODzx6XmC6kWaRio+D4vYzyX
XYjE6rX8m/zg7vIdec9A/+IQJ6wYIWTuiPf3qt1AByWJ2NWX0g9YP+bbxap3UBBOA4jbCFaholO9
fD2ww0dCe6iwRPqPpPNaUhzZougXEQEIEHrNVMp7CQS8EEDhvTdfPyt7Yibu7emurgKU5px9tgFB
oM0Ru7TN9R/AvwTJoGByj8F12UhgAvko9CTuJ96nempjFg70NZcsmB7sUZipZDQf3bUy7JN/8tsK
GsOj7CwP5S80i7MLjPCLXgQUHniO7Mkd9TtoGkNtu7GABN8eNFVHX91b9hi3lPEgA5vJTvJKsTz0
X16DG/ucY8ZNckHOaXzK9rN9L7SIeXi65wLjbRs0FwgIPymXOnL1yM4SMNbBUXj98h+ZYa+p4CDq
GFKDmCd7iaRd0tzajWUza2MaRXAmse/J2WU+Y28jQHsap0b8dH6ctQL9gMPtm9/HEHgUoJrfflO5
obym+GPFTce3Pqbu06i5n1tHv7PNjmcYtoa3fXvgK5r54SE1gQWqa5fG3KzNOSO1db6dcB9QxEMh
WRB+zBzKJjFwcF9OdSB0ypV5mbPfi0cJ3eDI4bcPLFjanFsaqmfWQD1IjuQZ+IFmbdECcwCO/mvM
8an/2H1aFE7H9rAllkawZHM58Ediiju+yT/T8POAzQ3CmPWJ2JqicmfggmQEnhvrfi83JWflp25R
a4IUPLmhv6wp7uDthIroPjmU07GZGIk56JMcESGaKloBNPNJ317HixcWfYLk7jPf1GuFR/cC7wHG
ujqTnCKOk96KMqn66De2+/vyjlZWeew5h/EPYdjPaUMU2Lu4rjvwLYn/WvuceNiTgRLwGQ4ZrQDF
gznzIZ0N7c8NY6kH6kns1IHj7dTOtgpsLm06ZH/zxm6M7aka2bX9cave9+wmta+8zBsF9wnjQqeR
rPM3I9t8H/QyBOu0BunVhfqC3s2UWu919x/Dh2pT7b9Rwp0K6ne6/kHbs4LbEMUqtRbtJnditY31
wf3DfDkjLJ2Tk9mWIGWcIEsdw8qME72yJTZV3+1woxk8RpkZriV7mf6LTPm7Om5042yZ5Biu6fYW
2jDBwNv57YBgFw11sHtLawuJ4srkLniPzqPO30930PxJ5yf5o86MECBaDJ+qEZYQRvtRz25w+uzV
dLj+CDYPHD1uNQIKdIqpduVhMBe8XeblL5gbU7vpW5xuP2qms1z0y02y/gMpvWfAMO+I4jCAwcNx
x1aYQyV74CBctQZMQdZbwe23g0SOyIZ2dUC3IF7pxaHPrxm6Zuu86+1GVngq17icdZO1mjclxhWU
M4BlEIP6vFLIAA6DvuQ6aw46r+iWntJd+apJrIDbcivhzLAC/YeHn759bgsmgveol+6jdvUBAUHH
zCME5V8LM0FdQDEPvenZSfr89INthh0WhSZKEqtypO4/Bg/L+c1fNZSS7NOUqBhpfkAmb/HaWWOb
wHxeaO/sDTMJI9kOqOtRjXrbeBptgCxp1aZRJ7OK8+Csieu6UKRwHOt7JunIV4fLd8sjRhbodnDt
OM1epEpYyXG5jZvZRRnYgVwpX/+AcJyZTi4keIxN1XfAUph8lEf/7n/UmZQ6aHhsWBQI+NtQOcQP
vetkk2h7Rg/upXhDhHsEOPXhsd72Bm8CxJ3pA+UmqAj/trY+UVm0fzd44vAbgpaLcUaPId/iNGSc
TdLCF7/4x8Xe3ZzG1XmSRUMg6TH6npwLVnRo80/4/03aD3u7PA+mNh/04bXsj/9x1GCsMZHm4mAp
X2W8Jib35Oig3eNgV+5KmgHbUvAWoU94V/fiEIqwVinKWJzCpi5lRn5KT2z/DkG+WPH3hkhIFGZc
8SdvZ33/5zF4ZVSLgzk3t2XIfWHYCKrhozXYKBixKK4qUrazFxYLrWqzOOb0UHu3VRhxO73b71Hj
Q7yL3Gxkf4utDFlCEiEQ86rdnGgYm2TVEM1evHdN6lKQTd7FraSdNjxKnRAjwz8zIWmBI4eGpamm
R/Vmu28l9lFrxoAFlZfMSID8u0Y4mZxQ0+I/9ZHMDFgimtdHR0os7gGTLtaLPn7bvlHc6l62GU1Z
/zFNDKmydKrsxQRu0DMH7IdsBssV18MzJUwfnSpOGrQ0TPj7Q1J23vp1fl3mdft/33A3ZyiNF6M4
ZBDR4Mdx8yGTJ1XDho813MzM4jd/eCYjFLiXqu78rWMGdIpwF+4etEWsU1IYuCOfziVk4gUOwSJL
TmEnnXrv8dQcmlScO34yY7ecq0u8STC/U1veXapYsfXeiOWZjvFwePHkVNAB0Og/MqZTIHuXHbl8
++F5iGdGcLB54Tts57oUyZAFbebk8Uv+AlIVmcHzbfQPOGWoDZjaSjjQlO/0uqwS7kQGCR78T2um
iVZzDj3niRlEc4XLA96AxAJlBBOP3kPqDB4VXir2Yw6vgc8TmrDUm+UTfALeI2pJsBh139ntMZWd
bkLo1il2OOMwrdvwttAjcI0d5eIFXXEK+azNqyHSTWw0edN05hRSKDM3NiZslB16ObUH3WjLr6Bm
aFRInysLPF49sO+f7KdvTi/ULUL//OaYaQ2fvr79GdXr543JHgIorrItTv699O6/hsfsJloSTTMD
B2br6DzPFbgq35iAMB6zGbTkZbbGm5EvoS2lc99r90N+yVc8AUJ3oTF8sST01tsHZ9lj5uogYYb5
CrrFj6QNh/afQlzswgaA9fFVdwp5+R4y/OaQfg9BKPgwfmwOKjkfpvyAuu8CsDvpeo8S/0dwRtGi
8cLNCwMWfSXon8d8iRsacptcL2nW9LvSFBXNksQUyddvnZudx0p7UcJnYHbLxx926xY95tE98lV7
CduZt/Hj/7ECajVCACfwczwpZB82H+MOdeEVbabs6B1iK/td0BoVbBs0dFQi/Mh+5ArkDsSSmkMm
/i33EHLAgBX0ItAC0KMJKBenGqxQvA+xGXEB79NIWHIJr7pCNE4OMJxcv3DvTtYXr5UbiaxVnLzI
tdw3oz+4LgYff6/siAUki4YHD7JBhP39EZ2hh4vJ/uEcGz7ctsMC21UoeQekuIbdrXlQlCHPdBvA
8bvYfmUVDdnJNCV541RX10e17ma8JPVSaDU+M9gCKGZEhI54+RLLVlG7N1XDb4IyLbJnhzfRmu+Y
BUEAohVrM6jmqBK33z/qM1U/1qYtVlixPEvfYf4Rpj63v18sKYwZVsq1G92U9s1Wm38TTI69mx1F
l35izZZIA0D2af7ZwppTKOL9LI4pFNk3foMP/xNwRtzwEIE47/GjbMb/PEyOmQMy5i6qMl+/IF7k
lV0CF5TtdtQvsvrUAJFvpamAAF4sjt54uaPFQFAuX3ONULTac9C9uJj6GYTvWkQvkpp516DoT35B
jZIEHDRihXj4K25x0BbJk4Lv7rwGKC2AvG8xxnuIzdCTg6czNQgomZErza7VjDw24izO8AFLb8Bk
5E6B8A1aMTMpWAZyBpNFY+YJ2qldQV5JrWgcTLVWVaM2sMxc7l0W+KLuIS0e0R7SuzLYuoh64S58
CjCYmHaBiZr7C9Tv7A5eJC4k+5dM9GHgctvBcgKNaQGnEpQ+/nTknK0G/Z4dUhkUQmwQ2tlLZ9lt
K+cNCi7p1Iqe38OYUyx5nJ9nYnrAM4ICe+LQ2c35WDFAFcU3zehJSLkoMb5cLk/10lSLp/McRU0L
sQ+EOOvveYpu4WWbdrG/xtD4raDqkLOKbYnAj9GQcKqoJuxdw+3jWgb3SiML0zEOMFdWir2lqzzZ
L81Ppk5x4TvA1dEgLP5AoIGaa04vMsUz0azhjFCn/uwJvp1t2xK9APMQxzHYDeQq9e7j5tPrNZ3t
dKnrSVlwKouCbYj+UvKWtgFcDLiG605yw4JC/8cp5QHASIH5tNlWRo9sSIKa29602vSdLZpajm+4
T00dJg/n+yyXVG0grU96nV6g85IqcMjwvgmav5HVFMbU2W7zOZMM+BlsD1gfpnod4iNM+pd/lEu2
FAgn1PdwuUdj725+9hJ1fiTHO++n9nFR3d1qLT4Esm0Y97q7a11ssaLDqhP7Tj+dOLCWR2kKS7rN
pT2fnKprgecX/bM26uS3Ca7XG/dH44JeaccJ9Mbwmuo+nSAejw37xdEvuhR9XUq3NDVC2I+ienEH
rhnur3OifuB1W/LoAezDkzE8DvFqPrlVk5PmiBvOBDFu1MWmadJ6Bhzh0bxFKDVUHpmuQVrFNeEV
9WV3WxBh4sPIY4zYtRtzGM6fyqrTlk0bhmbshYe6nNNEkeh2VSnYmrCQqsgJpmk8CfUFjCO00ZKT
FFoPV0dLOFBindOfAYWTJbvnIzuE3RdJPPjSPnWZxWhSv8KWDe57xxMublNKgvOKyUefqclZhKjX
j2J0neGX1UoBn/XSt7Rb6b+3dyx+U8AIC+MHnIXS9JTx5/RKXGidhhrtfG3geCN2xTbFBaMnBacB
61YAEjo9HDGcBzEvs3gDpy+5ntx/r+fMT5icHizey9F5+dD+8T6rGc6ceD9g3XyetOf+WUwIA/zY
dHXbhzPBQqyFZbONcgk7Y1IW7wSiT+ZYb6lKz5gqzbyi0ltq22YqDnLuaLv5WHYb92M3GkEn4PWY
3lMZc9eEXYpn9tZEAH6jXYxMN1EoW3UHbjMQQMD+QuogHvJVBL+emA1Y4qjLgJh1QAHIohogSbSS
PgT8nlhjQT68HUpcmcw3YYJDmHGaUhVEfS3Ms2u4MR85nlo4avSfbjL91KgGaxPZep9rsoOIgHys
m3M+OKBsMIqQ4VhBYGAaxM9Cr8VkODv675b95p8kaaONcxWAaV1HJ5gYAv+hrOMvjDhDh4qomTMu
cAmLlnx3jEKjxc2yrVsEIQtuEKxyeXR1UdbE8Uw8CD3TYd+0w3SJlEdWvPaB01dHpl89/z5GqRM8
YXU81NShWZhYSTu7YvVLD4MJn7PPeqNmahYPjPpqo+Dr5dnfZx89ppOP+aWeRpfaTHAR6tmwJHQR
ZnL7Ae7T8fgQ+F5XQKb1RDf8T0yiUAN6jzmym129IzL1FX//LCxT/1GvGZZQKr+TfVNqNDV7pJd0
nd/46/lz0BKct2cXQx2/W0OEn/QyUPkeepUmOxxmDlRQjIGSi/8+2lB4LrC3Kkxv8XGDPW4ydK6Q
tndmVDG9WWfABYH+pbO3+5qdh5jN/eo29U2tQqqdBF5mFGAgZ986tBSUZ3dmPTDcRNNUdGp8ODT/
kPzGD/waMZ3Ev69oZ7u6g4cUTQ5MPWyPVtivkIj6KpGyxR+PZvfGAJXGk/iwzuixsgbQuIDJoOWA
FlfMEznM+eC5y/VwpDHnaADM82BqFTSmHRRVDZUheaD0Jft0cVy739H+7jEot1s1nDvVkiUhpJAb
bonlnobmpFmuiXaH7kmzV8Kz3CXtBQHyWKZcSRNbR/DF4LySietcR5v6nT2Zw4ICq5tqjnppd9IY
9qm3l+SLB6B/rqWA/bvKyFndJiY0OJeDLgXrv9Zwnz3RZRzp0c/Zq9iitr/bJgUftDI008TKlgbV
C/OD1FxuUN4A0d9x13wM24vN7Pp1dn3tr9N1yZZ2TAvPHZY6a5ZEU+Tr3RwZLR6YKFAWG4z2vnLP
dNjKp86/Jgyo3G8lJMlgiWJJriH0S6e6XUGfvC/oba2Hs7U2mlUKH/0MZXVnG4StPjWb/kz1pLVg
+a4FrktjbWEdEcLhND4Ra2+aQSrFJfpyc7/LbV81jgIDe8gDBA7woHGGUy/6mLb6ft1fA//ELSgd
lcE3QOlizndX+1bSBjCsoE63pJ6eXYijFkDm/Xausee11wk6Odwu7b7X8DApeC2Mc9xKuwB7LHvK
hfScMGf1mS9O3Y9/Yo78c47DzwLnv439oQ0pkD/RX7ZH30lz9vN1hi3zkVd5wfu/sEBaH7lWRwy4
gC6bEFlDZ2iAoZxcfBrII8CxHsQewtt3tsb864pzHePywWbEFOX9sV9/N1I6l1w0q+OMmNKxFbWT
TrwftoNf1B++GMnBS9Y81G4CCRgyk8PhUD9C3LSq35ks5vBDd38RrY1zM7zOM9503VMH6Qr/TlFd
ILrjvABf2Mx5Roc5lF0yjlELcq7g491/i7WBRNRhE/QjM+n//XoVnigt7T/07zg8A4q8bGjim1Vv
k4BgAIa2LjVk7ObH7YxfNWWRVdy8dUMYORiRmUOE+rs7wMO47wyOUG9ojCwH3i+N65ZBBufbVrRp
iaMuU3Pwd4RtiYFvGVohNs2cr2zBnaOeejkMzjkQOM2xa/J2hnq6jKUMXj3l08Xmwbeoz6N9J2AF
Dxim4XZ2S74Ut38QWVftFbNlXChIyVXkticTWIYdOQ0mXyYqdvpD1YfRFt0OXbA9h3mvXwBDDl2l
TfaglMAnOyZe35iWEp3OR+Dedis1YZk1gCxmScorVlWs63/8ZY9SGZYwc35yENY+Y1ON/DavYv6l
rx9TXtHG9/cep/DN797xIL/gQ2qh5vCfyqQ4oIDYqOMz+qr3jGmurM5LqvDG/JJWZ+SD7maqbvSK
9ZK5FhoAOhhKyYe+v1u8HNAcfiB0V/c90cpC/Q8ld/S7azmr8Y2bYAu/IhLjz2rcdoxgXDcGDG6u
o4NIZmdn8OEMxbSQEIhnK2qasw6ei1Aop9JdNIYL9jJKCGSQy52tNb9050kPcZJkn7+4cRCs0+Ft
nlkBW4V5mp++/tJjQPl8wLy9w1PlyAW661HjpNcitQRDUI0eU6wDl/ybC3+XFSOms0wpN/0KxWWf
7oUCxQyNet6T8WWjOjzU7kZNTm93HZ4wWwEUaXAv0tWBDwCagRN4TRyLxlj//w8I6Q6zuNOtcz7J
gqYJdJ65MxQ4eYHRGpwpfs8XKl0KrOewh28ZU9wNqDi8Ct3PNPFsjkCEXJZE6Ohh76TtDm/g7+pv
XeYQT7B4Wul0r+HFDruMgR/2GqyXRUx9x/uMe7Of3ZQfjvGiu3Yp3aqNw15F6tcB5zhSXeLMpceE
RG6JzpCKu4Jd8HQr7GNZoBcbLchRHb05VATpM5KnhzLVVnZjI8Zhnoq6AL7g88V3H0k27VjIE3ry
HPDMLm5hRnjscRvemDpheqjVWM68vwU3oVFIJzrjbzJ5VSja5p3Z6Y+pDvaahkgbNWa85CwAo5ZQ
T8C3T/6hET7P0bcD1OtyiDQwZ2IHMWYE3NJr8aJHDA3JJPtN91rrJnx5jOnDXZptmoZvohsqt+2/
tLoLdTQtNlQIGPmiKBYojV9gRUyDEdWu+XJQVdU+wUdh2EJgIbQMsDEIPtjrniCiywf+8R91/UA8
91hDu57/LIAVLMHqo3HAd4SinDbvp3NW24pymhpc62YD8Hz3FbjrihoQfIh1gWqdsA+d9cGjMWwE
rvpBgINogBZr0+QHp7Z4OocwWzb4ao2biHdWQ/mLlCaOg+GyQwp6zmPA/xTuFGgtSpBkoF0eJ19Q
gjEjNROcdla4T4AxehN5j6v5x2/pVhVuA9OTAZ1bwMS0QtSOLcYYpTmvT4diXPkgaW55xEfXZ/Rx
F3MLwOpTtqq1iU2118PvZydSa562oCdBCD852oj4bmPV1JSXT3b4OAiUl6/yfcxSc47/up5cd89+
882QAYgTl+awFepe9T2oTicOMBjgLc8RQB3UBSpACSDa8/Yr62IRjvta+0YiyUW2ezE8bY/UCrrs
j4/bzN5Q/WaEV+3xUDSsKCATlPqYggi7Zys4n6smZVU3f2uD7SkXM8o5u12+AsxlnA/e1gDDWCNr
l70LtqyRKXkK7b9+y53c/JTTTJ8oGq3Bs/sEdkknh2MDA6R4pw2doOmALTLpv7U4bgT8GOQpGjRC
V7eNbrZONKEmHMUT5zJuMdefURmDN8Xoil8lzmHQ3n8291JHTqxRc8Wi2DPZw7/gRtx97+MfwHzt
/YQLllP3pddvC0qXDjbX9wPEHzDFCrBaP6h/RzEF3nO8BlVrKrKCHYfFcsf+/iVceBA7B4WDZGhP
l2mOWs7oFI0md6HxsWW/8n1W/oXebnih6dEHKJbK/9IsBkdVrTuiaF5YGGZyqBfPRcY1nfmvmvad
foVzk06fecVtLdwoCfqeTDjnTelypXA6cGgvd05hFJw8TJvrj/D9o0oBGtwr2NtpxsaW5GPjIEYd
GRzqviGubw1iwPvQKANnrr+OsiW/v+FFUQhxXeFeOyg4Z+8sa+Uv9VewbQg5wcSgcfsHbs5NjzdW
4O5P4VWwyZCgOS4oJvMIjgRND3pT0cn2+Dn+5Vs/+q2UqCljomb6EBlwC7uCnAsfZJTMZlzVgrEA
A630sQcqVritfB1FR7/ey6UmxrEhXTWOMj5T3wdGJYUcvNpn0sPEhXejr3pU8OAeoe8KJWQAY/OK
n82+ZNUrSWOaGDLAWjRs1T5HcOH7O6YAfLfF1q8JRpuhGJbqNbGGWMZALZXP+UGupDdQysqTtUzQ
cYm1z6sv/mFBwi86QqhzRebp3QZjnd0z5pwE2dmFfyshSYgtN46sAPYF5zjrwPTmUGFUsewmy4r1
xVH3XSG9T6tGUnB/8PlzzfDXUOty+M0r7j4g3PowAwxcLre8PSCktt8sa3VIVMZLmBs2bx3vhI3j
MzaooScbKhg/oyTCc18sRHNUP517lB30F3HTbOyqupJJwhHXq2hi7mOQR04p1kSVFgfbL7JIBStt
dJlYnBFJMmZZ6W3BmRVXwm/79d0GrXaph2FAQFsofKp6fQWc5npNMabrRvP30i8Wn4DO101m2A0r
4WacgromS0ntAb/mmNKzJfcauS13QRF6lJ0xLIP67dATj5PPjIbRG6zHfRH5IMU7hCJDaCbR9Sj5
jkFLKeUu9VmtZ66tPFM8g3/hgCuNySpRnONiqWDdnmYJmK60PcMflvJoJ1EjNr6c612yLh6rvhi3
7cBb2SiH9uKvO+7G0RmfBmvPpkOAZg+Otqf/sk1s8DVSP5V4nv1J8+TNnmwNgi+ZDbcB5kThCfOt
Zo1X0m+JPZMkMgJuOut26zcXz4OMCpYqdqeJT23os1pYqsnhJwBVWEXuJ6/F2AqkKKi3NWWI6odM
JTYmdW3A9I//5ANTesckz1SxIB94lSoVnIJgHEED6BnMj8wi2wNWZQt25UVEGQMIHVtzziuIAGw5
U6rxLnzIsh2u1qVkgW+rcdDzOFrWlQuxWTuf0AzCQeCZXEKWM/AbhUntA1XWHxlFCYu9tYx4LxWT
dmZGFIpM36hdd45YnsKMGTsIzU0ZE2rKmPOp/bcQMOyZv45514Sjc2SnrFnWt+EKt+KkfWWahvu8
wlMquHuFmr39ccQOxXw1ZdAgQMYDlqVyXVar77SVL9z3iKLUZ2+PWSV+q3L8YstHJB8FzxaKhGsE
ifJsElmGw9uoL8Nc4QHMXEKMB0QPc0KsGHqUJFKKAQ7dqCmIW2xJJTJRVR2ZgkWyqiuXG2BqV6+N
4HzEo6PgRfmPeZFtOKGKmiXKx0p5kCdBd6aiaaTEdNRHnpshhmFaIO29GIaEznjyB7JWrsuyRNRE
dvZNy07I9fIQY5OlFBsOzUwKHHe0V3lIQpQd2uXZTtpbkTw4hwy1HuEv9WB3tKOBl/fPqFRW+XB0
qrb0fvbGPzuld6NKDid4X4j77J58Bate/4w/oqHjO3TMZCOvCcX0kY21FRM66JeYvAvivZw5zD3v
uSTlKP7K+AhiCuIcfrKd+wxl2RQ9L3gMiEtf9QrShG7L15KXF2ztG6okybud6ff6znPoWgXRefj6
F6cBmZig7ZhXNbWJWDKQnn2de14SIGGe6Y9HWyjbWAOv5SWZfVy5WoVHE/MqgzTrpuTuj7t8zTSh
ZN87gcGzGrBsySxPbnngobAWxh8iDmjUtuTJ6xAnpJl6fstnJcvyOz+4U1pn9WfthFxNE1Qj+Ypt
U/8CVvXiUhNf6STyQS6zA2x/F/nfIfbKfn1zCTUeb4LV0QleyROv3dck2DpeP0HUsIPcKUAuOV5y
0nTDOO67k8l7Bmd99HNCOyz74eA9FQGmdF74FKPwiYMSmUQxZiODpBkFth22JyS1mbb59xYeQTMk
atBu7+Uq7CTHixqSzzaaxqM2Sc7/Qpw874AWKNDJuMEz9dCnlRwyVi6T1kAe09z7u/LwR9h/ia87
xJQW7zhZ3pgNgu6u5T5Tpkt1Bkk8BSqozTzCilg7soH1r2ZS7wmdhs5TGTN7FodhDVUV7WPM0EhP
VhtDQNgEUyawrb6o0ebQYDuR4qPjNeXQrEHXGa/5n9E3QPkm8y2pJVwpLFs9ksYBgDEq7gr1S80C
mb/FuT64q5sbPBLsnMfMEV8rC/+4cesrFJvn70pNKD5ZTkqPJ9FGnRa49ALmg5zjaLORo7i7AN93
Uvw6PGeXIjJwGcLEb9WUYTv/LBCheJ53tCUFfcJpjtQt3NagVuqrhwsfr2rZE7tr/xE6FIZf0P6Y
1j8OnzLnt/KdHIUxaX+T2G6cxNDkw5Mot2ZP9f6ljTXfhL7ynNBsKry6jzN4gc4Qn2xWZU+FSKh1
0tmoyX32lMNt0yWJL/hWZZkD9+By++VJkQfVZccaTowxzfC0MHxSunnQKxR65W1SfrEJJYJxj0kV
Eg8OmkjRdJKP29iJg+sNn9IOz3o8AnJTOXE8zU24E3+5lRFQ+ySqrcdunuYw5hhuTLSJo/wOmf5v
1GhoQVKXbVA/Fmi+2pCZjs2RwPdYepb911PA9IrQKv8LwvbTE4lbxSQjWwPL6cFFYoxMwQAIuydc
7sU9GO7kn+XndNQj0m5cOFWTriAEi+Wzuq6GDcfOT3FOTgALZfRePWxsYrxrmBON2PTYnk3YJ8uG
/SaBrD1vXUUQdIc/NW7kY/qJjeRuYebAgCiqX4C+hdunaOnYDJ97TxKCKRF1/qArknMWyE3OY1d8
YgTU8xX7CITHH5/wQRADyZ64BINjGTSCR0Fs8x/gojeMAWJv8ATVdKoe9kdX7STWsKeaSbcX9dV5
/hYbBDQwysUT1QqxbJ/lledHw8KoNyx3O+bJG1zwh9Y6J0gFqatEs0VY2teWwLw4DweBYupRN1PX
1VGJYOio6apTWLdcRYIB2A+0hwGzRULA9Z8tDyGDDTYHxdR48FnyIUSZstxkYAy0M6Pmn0mPdOBE
UEItHlQuLBIUxMyypfSGrYck46wscRyF3hV7OzJunbIzl1jQNLn2mvbsjMu1vP6h22PuxCbd8Pqw
i3wSLXCaHQgQwbTcP6k+VlWgJtdyYA7B06OrTUy2IdxabYpkGs7QvtnYC/1/HTzDHGBVDHHZOoi4
qbcJyomEXx35VFn1TuhxpVzHZI0t85woxMl32AKnsYd/nBiTXlMM7imJ9cNW+QwMkX/nTe/O6bjQ
Sdtcknjd6VS5dl0OcLBJUFdKSbyElxuiE99ss2wBIiwgpjXV5S3zRle23uh+EdyuiCHugkBA5yie
85yhftd+72W5TRvZke22W/srwHlvhSU1e+LHmIkTES3uqpF5g9+gU6O7Gd3E7BYM7owkhDkMniAA
4x/sFLX/e0d9bUs3/tqd0ZiPmWy9M9fFOZuiDU92YrC6uF7Qc4hOew2vUR3to4Ngbydk73G1fkN0
tcnG+9rjcT89DR/KjE9CcD+hGKMyvVP2Se49E/8AJydWXQYqO/fTKLgl1MUFHUVmxHWEJTzR0KeY
bDhcrgK9SXB3UqAeXzvgbP3iag785e7iEn2vLtR/sm7Ru8hIjRWVb6CSerE0i6WeZdUc+ZSbO0qJ
vL35/+eywrqBqyAIFEy1TdoSNejhCE2dsPMeJhUwq2Ez4ZPrz7kMZdJgJcP/C6jLaZuowhhM1tQQ
g4vgvTUGNTX+29bsJ+7Nz2SWwNfAZ9Rb5Y2K+5Aj7c1h2PQGba4sA1NomsfLMFGtzGMpsMLLK6sX
9aytkujD6+d3t+kbg+7fW/xdBquyT1eH8PDM7fLbi1myzRCByrom084dj5s2V1lJ9PxARouL8gtu
TifDKPDAswoufGhbh1OXwHiksII8PIoezp3IfY+LaNyS3PWwnCQl5x/J6gR75x6fc73r6IxvXFIj
dQqxnqNzaYmCvv1DB3u/UueKRaRuZDzm/AimsAfqGgLLTTt/h1+RP3GAq8mB5TMkAAXbdKoUjLbz
1jh8c7fK/SE2DPGsV6tyT0Ijdz4A55kmlrNfxwH9WQQH8ddWWEU+H2KF6zrnNGksVBCeHTblW2mo
9CxG3FI7pEf8Q2Vy5+KUhDgMkh3sSwHDxQKh5QR7VgYlq91+ydIr//6uaoSDZhCToMzMPsEy6A2C
Ojr4bxovAKQZ1FgVcPH+WRVCLYvf/Xr6qeMM2IPrNvskwTFd5dTpXJ+WGL0DrpU77FC4Vg6OAFHO
5x10nN5owA4vJQukSHiXfQTR2Tr9+wPAHe2OMn1Uk74b37l1bxQf1D9P8iCpH/QncVs0nL7i/EYl
T95QuabupOokjaNL6Z8A2SWzoz3QZ2T59XH8RUkNQVaRfHhxV1yy3A3M9G8tO3yNQ7YUGwQ1MwNq
8RvgR0HH93dw+2oYUqFw5E0+/jzeVTBlAlgYfr4qOXo16R12HtPBe0VFT2rnKucZDCl0d0TGPvjy
QwXP4+Gcwz9dqWLrM79yflNRQFBisZ19Rp6UAOP136wZSSqXf08riDvc731eIBE6LS7f+GLnGOg+
PsLDt93KcASQZje7LBtjlu7LleqjWLgP4CV9tARNfsjfuqYSic8zUwz7POGu2M45K5HT2k07MWc3
eWJ9Nr1bvLebeqNd5Ir4mrVYqV1OR1OSvUFkJnfO1R72lb0a4HqJWBn0qi1mvyGMqZLoyXfIKdcv
OhMtvd7+nQ4BAUQFCM1+EbQk2CFXrb2VZj4Vj/xBTui7fn3cLjLPqzIwGWZwpj5cSc5l1U4hJTKV
jEzsT04e6gR3FzL+dtY865Z/cwA5WYs8hLyHNQC5K20YhpmVfcNu8Ai+EO7pVJGBd9Fn48JDlQwJ
MdZpY1Z+RGlNFp2HMiluEuqRo0WuG47pP8O+4l1rpOSMLwmzV3/TlN+IGbjPPaBAGGksfuAHeDjF
iOsjTJQ8PilFY9PwOm6X8tiE1OJrP4MeyWXr5EaGKIYTy0NyoCLpoQ7nmVG19zkwNRdJR4FgLEmX
xDAwOAwOk83yWuMTPcGt2kcsw7hsF+le7V3fnqRlsoWDl9Nw7uE7PKevvONc4cIhCRjd/UaOJ/QQ
y7D0F/e93/I2uCyPWGIELyJPLGwRBBJ1uQv2JRfDRTShjaKJPg0IXHiGW1TUl2A/+oJPu4ccWtwu
R4COs7lJMwbDGGropF2fG/aj7TxRoCNTpn64CYCpNazZSxhdne1T9MJNQHTTAO4dJh3imgFJlzu8
9JvwDLINUzjHgIaydq74A8JIWWdm3h5ha+G9p856cZtsF30iJbE76KMwx78iatBPfZl3gD/a1ylb
ew/Kad8CcqgmRsfWLL8LiCzUOnCLhk3Fme3vfM5PH9kCJmHPtBnS76l3SvigGOLzD+T8R8Sds65M
F7TmOCZHkiQuYkAZNOWH4EOlyfePG1rZbs8gwvRLWpd11uEkcw+4Qv+ZMwK9Dj9327T5d59iWdGZ
EihLSzDDTeewlXcYzJSzNGZwfQK8M1Fpj+9+PQUgfRXgUcM9BN7e33H0CdqL19AK3inMga7bWdQP
ZqpAadCNWXNn9xd+vE7WqV7Y2GprbtT6Duym4kB32c2migzHcswylRdCVpFrRqAG/5F0XruqY1kU
/SIksDHGr84JB0w8L4hsksEJA19fY9+SWurq6nvPMWaHteaaAbKwyI6uJtsbly89I197cTaqf0Sh
u5MzA7YwWzCKZbGDn1vbP/ZrZZyeOy2Zn6FBWr1JxGBcHASj6GXg+4CyEe9KA5N6ptVUeyLWyRvr
Ql5FWTsIPiBFfL1FOra3UEfdMTRqWPy0oR2w9U+IhgzM/jDsfmE6crc6F4s4HgXHE7GdQW9nQI24
tigJFuPHsynPbqcxYCWHGCe89ZvI295J4xBvGUa5V/fudrEw0nmTqvoNOc4wTxhwP9UkI19Jbx3a
P6uHsTxDEaZjNhFY8x7/xAc5qHiBQvvErGVKw4/GAkO/hE3v4SfJKd6x2jEIYY4KhePO6kCYgQS2
7x8YzpO2ZZ3B9fCvK1LMMZwWTXOOWeqPUTZZKHwJ3DfpxtLCnKd43wjp6zgrCRMim/ZlkGBFrBy3
oNmyJA/kqWw/Nr09/gqV/7PGq6s7mEBA7a2l5RBgC1c0Y9PS5sjGvOQMHKzVQxtIuHBBBGb6vMbF
ZYR3wUZQOXJsAaLzBLEULU44xFa19QtSDhtM06zrFPcOkoIuxmN2Q3Lb+lRKdKI/OJa0/vdIWl2j
GieLNuwgYKlkl+gsLDhmfedx+lJUfokmA1hfbPbjI4pRBxLNqYKrggsHNALIUcirIIBNb1SCL90B
tRmF5Ur5YyJ3Ib0mlitikL4rSAwN4VmsCvx5tnAXyf0a73MRazQcmLAdKgghkxrYckqxONrT+XDI
Kc71YV40vS/CZL9xt4bfjufwNxGMI3KUzubbKr2BNbZZpUw0GZ6bRdQeSFZoiFz+bEcrLNp6tAZR
Hzmm3ktpg0YrHJsASdkK7OW/3Hy5UB8MFVUwhZZ79QnSJaaIX4NXTj27RptM9rkmg0tSEeE25Mhr
DJFTSHO2ugnvV1hFciphwgW9fS5P0fnsfgG8K/uJCdUo2biVhdEJQXydy8H1dp5j1m1f3w58efJF
LbHxLpMBdYm3ZM2I9gBYnyMKDpJDlcPGHtkje8yKf5jc70BN1xAkzeLm+4jeQER1Ud0YcpL7eFdm
KuC8wo+jEuwBkoi6GStv+7K4hjgsATQMp5qHmf5cS8/Jk7mLjSeSPpw+lk9LIpGzZ/N0QX+H6NMZ
xfSvVL+c5DDduvh05hIgxrD2+PqrxYVDt4/ee3Feo0+0v7PfgoRANhMZiXJ45am2Qpr3YOEPCSNW
TRmklhIIgztDpqrHkM+CFZWxH7m3vTsNA2aWVgnTiAqIXBtgi5/dUD1SrjhnLm2M1P4K0Ds+6Ind
fLEJYuDu9fcjGI7QrIjIcitA5oI0sScxoj+GeRswPdlW9fQMnHPHi0VZqA2WJSj+NuhCJOyihDGb
0JeuG+OSadyB3neqsqtvoNNYkhF58LbEcVujIqA4cfnN/ADC7vSK41J/b0ljd1BBOJuIrHaLomeP
EVYIE9CVRdCrFVxiMLo9K8680KLiJOVA2pxrvJXcijr7l74tzm8iTzeArNgq/T1N9hVg/WVWm8dn
CnsHcoh4P+f45XDeqnhPMpy2CrK+hHJN8Xh12Xyz7HljQ575HzYx/eqpMjfIxv6IoC+9G7i13KM2
Lm4MlK3xejOTuJQqSq3e+gvP7q7C+ry7nCu01RxfH0yovJ4w/jEV/LEG3Bn9GQEOux6v7cN84Mux
YZGF4qihlBL/ZcghiVbPxXWmIVrTB8ndgZAPZfMkrWSjH5KTcGV2ZN8dbfbV56h5wTnqRDjNbDAf
K8IfFA5U3DwRBcTrePffU8FMPTubwx6CqsNd60i4w9pYWYDgfFW9I3aEU1fBJFiULx1RxRhWsuq7
tLbgtJniLhFV3hePIm6mxQBkjAaIWwKnM/NkBgBvjLchmcATsRfYNVoVOBgjHAI6ftb2GpDtHXRL
XDNxScOdluc/Z6QquKq56gH7/RJaEhfTPR9bNkQqG2skgCdbc2u35u5kw6jJYC0WDJe5xz7GB+cA
VZq/Cx5+vZlpHbAXoLclLCDjjeEJ8Vdg05ZfB8RQsqBHMdfqgSG+s4c6AqL0mfbjTUalzafjCal3
tRCIHd+n0VSdZXjov/3W5O9/SQ4eWQqrQ8QYAg3aMBDfJNeKsHXMyqYKppudfsnaJXZGOIr2QYQ4
fHhj7FCLDYvOmU/VYvZRA8/fzIz0ifjDh/4SX84aoILkUjcrU/LHzv/vnJ6F94SXg3vFlA1eZVas
ShEmddvh3SZhyjXHf83Ip5rTRATNOK2Lw1SoxBeye8/uZdk7u+A1FJhnG8Up4awtBxPedPsv/O3k
PNavfkFADvIwVgn2tSnHFT0Zv5aAdLxpMBNAgkaQHddSs+A34WGkmJAZYPe1aY6E6FJR0YLpIbi1
NQ9Y0EqZt0v223nPCwtdBtMnH6LzfVEzFpvKlEj5n7Iul9RcxiaomMxd7R8zvSbY2Mi29ip4Cf6L
1h2t/A9i0JC5oJi1XOLSBmS8O8/dwFOQ3kTBNzjUlhrXFiGTeIz1HH4ia7Xvf6kWVODUtLBktg2L
w6HhneN7yjnuIFLn5IenoaaaU+n7JsCGiG/qX8y8I3s10izJkqa3mE0SkV3KfSIL2A8YRzKloHc1
tY5C//0hD0z/ZjkDQvP6V9pDmyExWXXZPYZnPaVRsUrozUKXzA7PXRKsRL9iVARY88jBMFD48x9w
nzMn2Su9q7zgl8+2O3z9Dkso/hDFEarjTzjgZHbFUv/Fra+wH4Ed7jSk8r8/kg6OPxwXC9YSRRzt
48CSxbQJfB6iYuGxBfthS3q9tLumpY08m1WskvUK8luHWB/Yl6yYk5BAzgsi8sVWfNHsAWGVhqz2
qwOpWPV2c4JR1k4vwaNvIIduHXmJ/CxAEcwbLpdlD97Y2BlN0g8W4/rDxgltvHxNgAIwLQNmEf8A
P5d6Cod0LUshYx5KfnqLp4dEWtdKxB7iJebTLCCGlcFGcYezevHVI9GSr4j0oSngm+r3Tr8//No5
aQQnDXYeNwxEOIV7r0gBQz/HG6WHmmi4JDHUE3U3zRsY8d/DxjOXrjK4caTha8W11hyKQ401rdWk
GCl/oodNXKnZ8W+w/gJTolnuu/JRZFT3QsUTKzcPXtOXuEHZAq9QOin6AWc7tx+O3GKqLD6OtGyD
G923ebVCZTJwNvGAXuqHQxS1iNcuQYJfL72mWBI0O5NWCxR+8sOk7xuSEUz9bhcRoZ1m7wBaRCY9
IWCcUgzZwWw51nT+aIZwnJXe7rjAgy9yRwWquLhkyck1OrohyGbLfk3njaTntm+cIYvoQgFrFQXp
OToLt5rSynV4pWP2gG074ld+WiKtpNqi6BzHn1M/fAGbygoJWvp5N/oSad1yIvNgJjAUwse1YjW+
NpcIBIBbMyTOVFhmlRuX/yHrDZQyyLBQP1SjNHsIT9EH3xwSE4SQkTgIY64iHR0ucoScMLnQP2JE
5DxM+OcDYy4u32by1YMrcFnPE6aKWAgIAHoEtjEia3i57Zk9CidGr/BhIIrqXzDnn0+1DhUHUpG9
AaK2wfkMt7GUNI/wvAfI2hjvNaU6ZdUj6UL2t1IhjBZt2ZD7Be4EFRKldm0zhkn7wbqykEGIXtLh
Js8e8ED2nGjvLwar2G4cN2bJUSdD9PzNyBtBLnZOZAv8M+Dt07zyYFTYHccU/QIOZ1hYFkZ6s7kV
8djDPGrofOHTfpg+0PMKbGMIDs2+tDH8Jf355T89sQ2J5ApXotzpsOoZ2Fxz82LP7cg0UXUg1IOx
v5wRgXAsjLuniJo0KByucWPoaBhHVhNSQS37gA8dfbDMcSjOc7GRGkaxmsOXYwKTUD2MTuyrXvzg
uvo6WjbI+lNNteTOGCRjmKa0l3O8cXXgQKQcJjcUClgdynhIARORAogNi6CobSJZ/6sStBT8ntoa
2N2i8Pr+PeEAUW30wGaFgwLH42xIzVL7GrEZUHrxE8NZguktFVyf3+r0wrw3BW/mOqW9DppU+OVJ
LlFmNVsgAZdRSVzHH9W5pi+a6cGii9/z15y2e2NxZUpRDr12Rdbw3anxZx2eqQHZ2Sovcvk5SkBL
E3Lj2Px3XxTZPIn5iNlCYDfGfXqTUYFCBOrCT1QTpGGBV/gbo+Tl0khyDRBEe2yzy57AZ+L9tvll
cjlwaUKzEDUklhDySyTeapPL7JHc1g94MpvCvU+u6dC9qqhpsMoEgN1KK+x10T+q8AaZLK9eWy39
ASLjN3rby/MmYgL12ubNdJNhQxDjad5Sk71TvDUAPZHPPSSEGyV5ugPr7vIjoHz+DeZMvOjvRu4I
5rveMckmbwAaOtm5Yh53TpBj4m0EdyoPhjQbAmg7WyXSlPCxfvlcpsvaPY2QHH2EVBe3h5HdsjW6
w6kOnlSd3123vBoSkJU4v39xs1djeaXtOx6dZs9Bgv6x+8717FIoNQhte1QN5pj1oeok1L7n71RD
Yi5apbsr0lSBrbnMuTU4ls2rg9809FBmZI8Ntve6wqUKzMdHweUF/9Z0xDdO0tBnQ4ij3oenvjtD
1Q3aAASsXmLYSSxUmfHtF38jEqEUZBBGf1dg4MXAC/SW84gsCISRUe5I1IEzTM3eoTDGw1OAfhO4
7OVeyOb46B3IPoaM/EuqXZ9NFkvU/tOBqew43nWNPxpi19K4cOAX47SPlYhdu6BMVOAIp2lhbxlp
6j7OQjjBEZinuRxHLp3+Z4LozsCA31Sno3Vh14tSP/4iKZb2mMdR4ZUZ4lIbiJVvjfdxNRpsza9U
d4crrc2SxOLZLeFkL2msck9bUFz0iAPEHpDkcNRSGb6e3Oofpk/jmGBR7e+tmsPawrMglPbYnqJO
Ph5H+5qUbm5b5+FhfTnas1aMzr8slBiZH9qT3DsvDvOfQV6EloJ8eAXIfzEZPXSRRk3BFeXsMsLF
Z+yS54wVO1pt4mpR21XQz76ccV+q/jLYRKDPHHXcTvAoTFLJWHjCWYCmRb+sRIOjJBfT+uJDDwoH
RCRjeYuOaYvNrNHzBgZp9uDV4iigMqfVuKdbaGYyOX4aVfzNBLtKMGadYsx5/GHQZH5nw/DOYQX6
J+DOnLnUxdxEFBdwe0fZwOfNYCPSpLd4Y+AF7SmJ6iFdtX+T8xo/TIBPrFZrn84qaF3O5QktK4OJ
65wcdS6nzviOqdw4s+7z1+R9pAIlnycEC/PKHUuamDYLngADrQxkiJOo4oKjOC/Cfnpfjf44/hjW
3rYcMeb4InbCj9We5CmLlCRLt/83yN4DU4bCwKJbNBDDY/4eQrnZIGtWPw22y8cB9jl7fdJYYGQf
nphVgfwMFgoeFqUpc4y52rTJhRbtTEINWGAb9m168vk4vDjVboijZ/qcMJBH7Qe1HL+Us/fxr/DL
MNoHn1mRocm4WUzAC0arSOCwgnp6H6eZULlAAqAcCccDLkRAM+7r6OUAiCo0qPjiCi8W2S+xIYHR
x3ukD4F4Vjz5PpmXQ9XERT1RWBNnbyuQf4xQJ70MLsJPNgQiSc8M43Bdw4vNgVbfnBrsXAAcd8yN
pppPq4R60mJGlTDgHtzMZ0Yve58PIboQnjvjQCiXX7ABGhrS7OXozHg0J5dJNnoKv16cq/flfdkv
wmJZBTKeMSXSLCwYddoaY+jVpuIjPUOcLCqFigtiM6WaTl6sUEoUZ95bYCRHAUeI6ITmiFVcc0IS
5uayV7EBFA0X4Btg0586EYMW/JkhTY6XqP0AQ34W3r4O2LDVh0ZeBLrqfrDjbrncwYzYK3EBT7Hw
1x9gi2ouBdDh0nz5ClB6+yq2XhQkwjSV5oaWEJ9YNCc0gVSGF+cyPztnb+AvhRfP2y1BGs5pD0R7
4AALYpxvUJ1gzGoqxMWAslUo+KmarDO1xYb6mZ/HLKldqrP8+LRGExUiyRI0lZBsWxaR4kpSPsX7
oKNP+tF7L00UD+twinhvCMrAgY3JGoxNpma7HG+KJdfG0yBknazf+0t0eGNE6SyTAFwCnKw/reYP
D+ADh0b6TfviYXRSWIP15sg1QGl6PK/kxYcLygDgN/l33+UYJ8YTbvu3BAFswC3JzYfPDk1RZb/3
m/kTxGs+jredXrro3Oh5zkZjtWQ+oynilnZAA6LrQv778D1//sfBAwr2zx5e05Ae4w83XeNNsoxR
ur+EM3g4vQOC9F3mYcyzk0886oVDaNDRa1LGRKxKGJdwiO42zBfSWxM8s2fGZEF4PpoU/pg6N3/v
CUScPjENR7y3IWxecrNQ7C0mCQgY8cMKf75k39i/xnj13rLb2JqNe5traIyGnJuo2Yju1eHFP5zn
pImfzk18x8b8YedcMBdQCTIsTINThETx1u1HNJIxBqqTXljvuGGF7+vIkpPrkbLoy4RW2w6cF9XB
z5dTxJxvC3Zv6apERxzBD2rgkg37hWelwM2QEscfNimzSgIGko9DQuyymdB42ihIedJz+phTKU/G
pmJxHtFm0stonnoUg7TXRCB+IGuc2zRlqD2Tl3AzPttyckEWtvy8PXmdX50RAqHOAGkZrEvomCph
7v9Ig+dYutj3I4c6qEbFwbqs/+VzU69e548lK7Ns9OeOGpYhhXe5eVdmXOwn0Mwr4m1j+PQHb/d+
JDT1gbhb2CLqtF8YTAFKmBvv6bz1PTAshSrQcoM50JlawsJH/uFdjLGH+FMU/bQAVvNHba/DChag
AhRjQlElpknhxhSOKoiWnDFtjyhkNY/sd3ZUYxbMZwuEiWvIXlSZc5F7rr/mBSm9dH13CywCJwlX
WGuBzp9+sDsZrni/ZPjXBzG8GsKqvHTbYJAoCZYGYc7/xwRwKk0BlBwiuR3MwsFcVZ+zngapXX2Z
b53NM4InxO518mXe9OSXkylvjgIqUQ6srxfBxyGhQXh33YOW8k+Yc3Os3syoxH7oNh9zEI6B2HB1
pd7Y0GKxuXnGWyKR4IoZYGe2s49T0U3JgFXI0c3fuvaHjuRvJk0IKw7MAlU1AlsBNxtPJsBotCWn
2OMzb9KMZ8+1aNUV87YggoS/3/4z038TtigSpV4LzuITSiQWNm+y1Q/pyxHvSR44F+9lCUsm1M3f
laiYPhbAudubqRDXIVzaNIoO6Ss7FfECtoLBiSoffJEFDGYwu7oZHF4/HbuK9zLW2h/dqE/hStX6
m/RO3/B5uC/KAx4ZRNhw8CQ1NuqMY94Tkgf4j3z2Xy15BN/sGZ9jbkDOFqTzSvTajSFSA6vxwV2k
kArG2I/VULiSsdmnwiNbMYCXJE4kpCFmEyhWve8T6On2cQzXXzscT2af9BIq2GW/DRzuJy/r4XyY
HtZ2b44mOhzaHyuDXIilKwFtOlcphcuk+acjnoAa6VtQsHZ/S34LEBXmcKEUj+PbjAQo1ts9Pa9I
mQbuRkw9XOXuGR+XGBUD7OVd636DM4NBXCZnm7jZ3hIGWzZ7CXxTwGWs4ZA21m4cFpaHMur0xteK
KQc/fTFYDLmoqRH4lhjxKnOodFIohXwZLpXrhvRhv6iMweITVRM6g8/fZt9nAB/Ip5dmlLM+a+pM
jXeedat8+tqObXEr5Ud1/QJKcGDtRT/m3mhdBnD22gMSMijbbP561zPfGk08xsTT0nufbqE8ue9u
CE4wFH7HV170EpPxUJnzjGzO4xm8ibaaCuntEiRL26MYl72KbQdGjFG+VbAoUCIypEat96kwHhKa
OsBDElcEbaOcNy71QvxNGjKJOWd2MqcDijr4bShVF214R1H3AEgRZQLyaKgRrBpGNPB5OpdhXPtC
y2Lhf+XLRLFDrmEWe6cKY1zs1uZWHCDPHcUPvFX7hVwyy4PBj08O6TIitJcsAYaQOWPzEep4JjOW
aK+aqGPJ4GUA0CEKmdrGD4tJEYiPr/nbDxUaYA9FHfQC/VQGCrgDtcwMBmCbiaCnMshEkyL7yMX9
ZR8E5Qp0+AVk+YkpCiyLyu4M2cPhmJyTIjxHrUHTN0h6h6qAXwPl58DqjPL0daQrO2d8OQCqkEk5
7Homie1rbPQMpNCwRb4wNCmnp2PwjM38TqkEpwLUC+dTIV+l6DZynFHDt3PCaMJprRVT5If+wUwD
1UaEo336PmLPNiXrgwsBN3VGk2B4MR2IN5rDPvDH0XfJSBvZtQCyaVZoIyBJ0ef0ADkyGnvWYo/1
z7T9Z979klDqJvpmLzy0bqfKLvm8NwZGqAp1URYzkSZZjIV3/avjwaJM7v4QkjxwaqSaHFAQuhRT
8+5H3GCCs1nMVU/2GCj6uIWvMPlG8peD3GAV6f3xmeAti8mb0IFfGCDFI6LlH8CBNw7Jx+K2fYVk
vHTBLYMzrKC/L1aPU7UqZOOXgXF0q8+Jw+zpMdluZcHsIYivDNsVFOIbBdD+B174otIUE5AuLj28
wjKqFetyuEfv9Lrgi2gFqITqXTFkhSlwkUrYAQQN4BKtLIxfSC3hFdu+m6GY8gpcmnlry+KhmGsc
7hQTTi3coyszREYoDGd4SE6ljaGGV4SN/2b+8sjC1iAerGpGELG6l/zOJ/45LSSBG6QFRLAqvGjG
ZXr3+k7PvXtw66zzEmxnB7rn/Q4MZgjC+AlgBm+fCaNW4LIvNrAsFRIpqM6+3ABic9KYwl5qDS3r
O4W3AVGjYQ9HOMWgaUc+WzN56nKM+a8cjL7iqQnY7j9oPfdui29KXGrSBr2EoQwmOA4zM70X/mQc
5yEeknIaD+ZCUK2ivMBebiIFTNk4/XP/GUPlLQG4btZzzSyROZ6wp1T+Bv6YvpLBJ6YG7vKT3hgX
imFG6V6Bnbv4cSCN6kGZ4CLwNJvJa64lz2VvpqwL2R4RmOnJ6dO7Tzv+Hj55NmZm+LRMx2F/Lbw2
BZ9kO4aVN2JoXcaMB7Zv52Zvxyx14aXJ+zijOaBCnYr6ihkoCA+5WXg381g8vWpmDSkqjA79jLMs
yCewaa2eWS9psk6vsJi9Ta503gw0Cw8PrD/6FJq6Y71UTTW8Vbrs5RPZww8TEDN+4eyjyxmw//qX
KHjyA2RDXjI0D9J7xXSDwceMT8mRRtuhufNniC2DxQBHDOCsnHUFIfpNjKxJher2ITktxAAWuNUd
QONGEUHT+AKNDXuzejl+WeNIjKbY0nDze2SgMbfCAdtoUO7Nxzejy5jk1J39pcB5kbViCDiF7b5r
1zTJSkr/0RpnGFrtVOPE3OgfEt4ullyY0oZMQwBvxBC4PZF46Tz6mJrEXCBXmJxU/TztOX4zL8bX
sqyIgjPA3VWga/36tBjjSv+IT5w896kECwBrwzBXkQLrEluLMIyAt6MdOS6p4S/WkISfh0l2kSmG
wPpnrg11MBwcX1qC57aIwUt+3iJf5Msvh63KPAqBu4e1NuXai3Ug6Eg4+uyHdutxctIkwudtAD9q
r8Rlhrgi2Vpi+5fARqWy4erPp1WkcqcM9YtzO2qWALoHizeCIHazydyjxtSN4bUWXudwZrGagHJA
K0Yze/NIB2AETJvF6MvFQhL358rdAP7hDf2ZDuNnCLOEonQmpFlX3Is3oMF/7yNl8XQ4HUb17pwB
Lcclwy0xCv2tRg4x8+6FekPG+1/gW2OgNn21cXqItNAQc7r+1i/W43OLjdazsMqoSL5U7RhrrRiH
3WffLYZAl2jo5LiVdO7VqPaqWRwf9jAYci5Fqlcg3mUGMGGa3MgMQKGHY0Y5fQ9NLVEPvQ6PEoZI
j/0jvv61gcZo6QigQDk3+f2NdbjbX8G1w0w16x0eO+4rVqbmcR73PNJfaBRYktjjb+yEuw5Yjuhe
QFJ1X1urfkRzRddjMwGislESinfvybkN0UNbX2Ixy9xwPXFJXXjRX6dZSVHJ5IyxFJAvUJZqStPC
KbMK/iPFiVWEb6YfNHWcvZwmP/O8qiIUJVwY4yn43+TrHLh1Q+2gdHqFN03y43pR8b4cVg7XFyD9
CMjmc8JzwyipQqPP4jKTbHUh2Q9vk10awaPaNxHrl9yn4Urz2wRKI4xtkHHRzNMw7Kkh8PSj2kGr
905f08uqZbeZfQD1B4wRcfF/8ZDTxUeGkw3HnQS0OQVzDArJZ7tbzfRm5/gysfChan4inrbp9BqM
K4I/Pum7ojYRrwFD1hRfYHy7ouh6VNZfCBlxY3dcpaBpHLMWHqjZyKpd3EoIZwVHtd8DfQyDaq4c
JdojxGFf5mYNIG/JncGYwHoH70AihoTL7ZEhnuDI5PeQ+ARWDoG4joX65GELypO2RhvI5F7mwzxg
br5ETpWXCv1QFS4u9FfU1/+ms+WiAty+xT2Y/pvVN6z85g/e/mf+tHHHeDqXvysWm87I29NKuvRR
k3PGYNEcTATsRodgdtkL3kBvQqYjjdqYPTsK5OPnaTwBVGiooCLJhuamClejzIz8PX3YTDWqv9ex
2/1LqBiD7eIxexq5T3h2nNeU8aiEYCSoCwGbsPqNXoatYmOqiAAbOMjP7LOQGG6WO5jGHW+imbyZ
u1ytbyCv5XXhRB2wu0mJyBCL3g3G0R2mJuxmimcukJ9Jd/7V1xfhwCHgXnF2Cy5peA7XV8sawtOg
sIOnQQTFnCRUbkOO68JdC3JlSc/qPPaw/2dIjhkvg+bH6pqf60E9SzVqDfyWg82C8TEDjy84cz7h
wMjWI4iBeSCBTDCJfc/5eim+LXhEhhIrK1zj0s5S9liBj9Ocej+tVg2vRJm7JNxOR6e+oWQv81Sl
z6w4vv66AHUnkzN8DSJSA1Yo2JbX+Yowbe8FATLk8FBmfm3mAu5T4R3crXrHcdis+tPaqoM78Y46
r5KJJFGudLacI4w0AD74ftIrXaa1P2NQWonagAX1sUSo1tDuPyETDKAsAVox/fagbfvQNpS0NJkb
z5mI2T0Sy8CF3rvLH66RwY0wXYfFy+ELPkVYYoxvMRUda6zDNR4nKi4KpzmV4MDA6V7Pu/vrjk5p
bL/5M1WwH+43VAlSUGbF5Hq8/kuE5XzqQU0aRty5nCXP5Uu1Hru3Gm42gTQd4jUL/7LSi/1nzbZD
cpQfmSNrCaOXM8v5iBoEOnw9a2m2vVaZEpRLwXENJBs4AJiP2tUayMxbYUDCCxNsIzGBEiJMPIMz
sETAJXbX34jL4O5sy7Dz0G1SqfWALz7RZd3FkMBo8Lh6aXnovdTlh0RcvSd2s1igxsf5WNqJlw8R
Z+ANhbpUDGBVQsk6VB8AfbBHkQfRTY+I6NpAuCj4uqELqBSYJybt06t7wurck2dQ7NIhNp9PfXQa
/31g8jNbXV3WjzifSxzfkYSNYINKxTpzcNMJ9P/wWKfICUbTBssSPotAGwVwWtnn7WB1TWTmIg//
N/tJoZLhxAmYyfT7anQqoal2fwR7D3bZx4HHzoCsC9pdcYSF/nZGwDAO9Qfcufu8ciSTuh0U6eXT
96zhMRdzkHowHq5pSNp1KHFoX136WEa7du63aFEpkAGR3XwigS0wagHqzXoXognZNn1mQxlNPONp
o/XL03lbVhypN6LLrqEK9x7ZRR/CViw5TW5KJ8lXyCvYOFXYWoPsucAr6LvAmDBr7F/y/tqd/1RI
FNp9pwysw3pGaUEwx6refq2WU1sNtVCoHwDnINR2EG4CObZcAIhD32TIrKFhFcpouix6kEHGsYcC
yYAgaRlG6gb0nQWTGdDq4RS5CgJYdOT/RBoZqebLTj8xHTup605H/EmnAl+p8xd9VWjL0sLJssER
LRzJi6wAanZ9TMPmamukcSEprvRWeiofEB/BjCQI2s57tjx7YlQvmwfU4Q+0ex8nihjsoqL5p52C
2EunnCNxOGrGdPqpjelsaA0ZHplYQLiz2cXC9+KCFbuz6Zvk4HUB9EYDjkI5drkq9OrOlAuq/liv
qwklX7iU08QZeljSe8jW0PbLkIRfSMYuQPgYRVzMzL/CwzP811+G+sYA8gr/Ke2GzP0XeRCtm4WQ
pGkTAVYafh3fVn6K0GPVWibqK10o2Uh6hEMuBNpZkE5+cWCaBmI2fARCwF9YiLfZY4a2D9wPRZxR
oQLLJPjVXPyuO/BMMxst53nQ5nAHx25GVWSmeAJMrglqR3N1OLQb3QgWPRep8Rs6RCJINEGPmyfp
fZyUOyCXBIviOEBDITSdfLlBMFF1c7VwUbJL5PzxTphXXkCiEZoHqeFvt+uOfQPJBdh+iJ4FFtj8
9NXfQo2xnT8FSjLWz+vznou11OeMPfDQQDARbV3xdJhJOiaM4cA1OIUt9AwI8dDpuwHS3QZ8lYhN
643AdqPPle1WFNRd7b4Vu4NqGc2FiBwgKz0ALu4Fz/3EYDKF/cFf7wti+4jyhcYxc7UxixYtggkM
gEYeZojLrW9AGUOa9jIXkkP/DVkaytDVWAjd9OUXPgDHmIsjv0dDpjqEGD3uxn4ZbrJCX2Iooj4t
LgKjgydvLWHEs9Uxm5q9cIeBZuyj97qqQYToiEIZ77250OoLMsUY3AFGTTiORzrNxXnshNior9Yv
nbdML+3CPnvyEdK7k2ZMZUkzneIfoiXwQ1xGVV4e/ZicGaAPPBvIWas/eDFsPCvDj0w/8dgMmaOx
JEDtUOoBPGon2WfYOC/cbZa5Lkmf0xOf/7V9wvM8NIsxPmvC7dQZBPpRjRhX9vQl5VrkGu5QQo7J
YzE9wxujY46KLYJwnfiwaOBSQ9LGIYVaA2OO++4K95D/1pEi2pb+pnmLN0tErFERRRgzwIbL/IgC
DzmqNlmyT9as/m2UTy3qlixN+1MzFdCUPhe7EK8GOv6MxF0yiSZ8gzil+JinGiZfeu5Rz+sLVOUt
eBL0VH2xolPxJnhaHA6FgfCbXMtxOuD8AnzA9rf1tMOdhVLMT4hxSwlOjotmCg07/DlIuKC5+mDM
17OFE5C9/jjXjW5HzR5nmEmEDZTiAlUni9R3gez4rULkWC85uy5j3T2V2fBGq3Liy+J8wwSuS1nk
apbDTCT7yF5VdhqkzSSKEIheZsshScb+rw+R/mOEaHlhBVI2+/NnhiSA9fA0DSt8YVVg4eUQ4aAi
9LW4dl4XYTTeWzxOBQPPoAD5YANG5tDziQnPFO8d/HzmBLqMTN2xMIFxI90Zh+IcsVCJ8vCigpWT
VPNcQ2LjgiNYsKfZgcKybCn4WknS6EeiIjDw+Oc2xazUKzvcYwiyYtjCKu9iwxIWaUxk8K7EWmmq
X0Ig+1KjZAp9jANxsB2ySZENRKGOm06PxHGiUAgEZ3C8K4INYZSfzoSKTqCiS4WrY5sgW2WXjNB5
2hUU91Akl0JQqaYNZ3y/dlnoJK0oqbCT6cvEAkR3GMhYEd/9n2LjG6FV9hfScYTQPX9gRuuNoCTb
ArKpiEV7Gzm2gOitNPFjiBYFwD6bCijzQdu2NtMjysNaV+ljD49ZV0FJhcVz/Rl5VJ0Y7sQ/fCo2
6AlwOnDJqiH4oQqYPMGHPxtv+B9tiJnqtuNSFzJGcZMiprPAPHsI5cbAHDpBpTQV6Xv62dJnn+EL
Rs1XH57NRPBbB9ObSLIilkWCPMQcHM4/9rowXO4nQIKWww/JGv4/fNSnWUJ/vAnidXrBVYxZP2r6
PPhxBFTG+xd/0X7scd/jGFZIId0SoGIqoAXkvvtcfhlGjvdAnt4mb3SAASE4DbauPVw774GYdlAz
M+YVwyCwhMkNTsS0A45bb0AsHzqx9VB8MQoeM+y/4yFo/NKR+UU4nCjYEGGTsCTsc31h8u6+YSN/
liSh2Xn2wUy6L/wzCcrsGQzIQhGYojA0P8K2hzORRxfvsSowP+4t+jCS2WbSIUeLHr0XxRQUuof1
Bkyay4zb6tvDkJYp0QA/F8hwwd3GCvH0tWRSG1SwSzBraHyQqC1CQ5ihGOaYMPWUTskgA+1qj/Gc
ImQDmJZ4gbUWKVEDici7Ydn8s5KHcWOMfw+GGQodRjgxs5fOY1lhP0ahz/zOae01Q5eRcUUHYEf3
BcwMrNZvx3EyEP6sr4BJeD8Yuk4B9UAnJNVtXFQ9DIVIOf6nCiKLhw6CIXI4r11KnAyfUvsfzUMM
MxFmebAU6dso0Y1o5I6hRp65jgSjE9Va0GEhEJKYlYGkUORROs7LQJ5RIa6+X2P41xpZdEMhynYE
KOFZsQ+mL/zHuoUhmzSMm9lNHuSWhjoo7NZ856wfwVEQDaIYhtzg2xYgU8mjMJYCx6+ZicreZosZ
4xR64h7tzPwpNFRdchOOL0JEwwTFuvtbp3FHdKRvo/cfS2e2qyq2heEnMkEF0Vv6RhBEUdeNsQcR
O1CQp69v7lQqJ7VTZ69GmM0Y//ibeFe4kA6AN74m90TA8O7uwIjIDULe3uDWfD19jRfKUyjtOiA3
Q+XTa4ES4O+BJJQBqcxY2vWKBZmxWrdnegzjQiSKqsIOigih2YHmy/1AeBn4Feor0XgPfsaED8T8
G62nYE+FUTevjBXrQFdcoJKjILQifwhUo7jqDlovUeuJxzkgGkXxHpGwEajhkkK72/6l1/BSEqHy
1o7DWcpF+DdeQSp3SjC1j8ZJ0ffovFdIgc0csAs7BSQOP1vofcZ2j+P0hwMt38tDHsgPftOUQQJh
CPMwt8EjfaUDvQR8STviphn1rMf6WdGvTFoaH4kiohxmQLApnoFYLZKk1yywc3WuzCO8HHPDZBMe
oTBuuSBaRU0aSfwG/KVrcJ5yf6tByUwFbnNY7nnyT5NYDPRmQGs3OGwMG80ems1rPAqRmrXrPG3M
kd4sFUvFKBN4T/jJV+mHNYt0yoSYIYhdQGqsiZ0AuwWZ4YUTTi8grRdgHWzSYnIf0B3xO4gpr/r3
DCmyYO28mdfWlo6L3Je6EUdJE3i0ZnT+cXJeCC2dsrnZpd8iFkCpjkzzBgOPQ1PnaIY94edIWeZ9
+5pK2M2kyPPAganmEeeJviTpwfcqLDBuvEYw3YR4AsudP7CDFuM+ABPyHXqXc19/TMXkUo3pi+M3
j4rM5LH4fXGGaiOK2t6ipcjYPzLLmyLn+h3rneR8Dl3JtwAZoxqdVnB6OGlvO8HnIpfIkUNlQ4sF
3jzbUg70YaE73A7Lfiz4TQzoVhmrAEGRoVLNSDGpt9hKerNyN7CvpHVCELwAG+UrCDuZDWfOzUwc
Dz9IwhlpUi5CHbNVQtiVGAkF7CZYsaXLbfmBOfiAH8UKZyLNXMH+0tyY3QYSlynHsg2EQsFLKhg+
BpKYQ2SA6hN+ALuE5Sb78A5R58gw8m1C17AbgddcLzP4Doj2mFOrsCF6zsB77WpMwQCK0A/CxXJG
wXl33w2M7vw9C/j6TrkIuMRCRvj12fM/lBcFyY+IsRLK9kBmTHQhQ1qC48kwDoUCG+Q2E8olad5F
o6X8NyT31x4tB3YeDjHZdTGUH1rt2+it+7J+P97exi0zh+tyV0PCpJS5WYBMk6SbeP1jb3o7PQyZ
0BcBR5k97+o1Pi9iRCvrP9DJZwsCfGZ0yd2x2A83jLttehXBEIAy4F0O3SZRYMbTf0YvfzyHWOXI
XB1YZVydTEgmS67g175/ZgLEo33CQRNMbwYTcOfgqjx0pQXmfoDbTZFr+6sfaDgilJhVRqS2O7Jo
Q0AgrPf0jb1m6ZHwgs0nKgnmeifA8jHeQlq1GKxItgMNFbjhuNXo262b25tJyOkON1dGAXKDKumP
X1qachX6JdXAhFNd6J6vVgl2Jc0gnPhkBVOtNTZGzmwWnSKGND55d13n/jMp4m9yP178T4xntML1
/zQau5s+dm8o+ev28KGNxyZ1OrIHfzCSoVnDUZulN7uWNdrRPFGjdnPZq24J9VAIcoD64NL3ovFc
DA4GpHl87DJu0Cfs+z5R1rjCtUm3KMP+ul3XUxl25su+/HEX90kX7Ym0XoIY7dZ4UiHO3+4Fv11k
SBKzij6cMfMjIgRqUkigvoJH+V+sD/F+Nie4k5OMNjnAbxSMpElYQekHQIpBELtDDhqbT59rmgL5
D0ANprUEGNLOMrfGr2b9XdN0NIaETIhZLlBJe6zmd9ZzVPXtR2NAKRowQg5Lyc1T+W09IIw/SQ+s
NwC+/eQ21Adopeh+JlKaySb0+8Efh1f1c9qXw1a8D/ua8Tz0aUUm4HiKpGg1EDCJpys6CjquDlor
M0Q4Zdx3C7zf7rB+EIfIfvF0BnuMq6iYljAZKxO8KYOIdKO5WI8w5FW3gCRYFGA7wImbJ52sjfcV
mMUJWY2vTPT76UtWhFs53WzbAgWUewas76/7UzFwJ2CefkJXoSkC/GwNMKnLTI2uI/0WPwOmLKsa
8n+FcpH3CjuYc2R5mUEP4xT5TAwlN8DnQCVfe1hUeHiMzW6WTZ9XM6fFukA1IBycj8hP5ELqR3eY
G4JnrMD8OtY2r8X9gQ3xgRghvCGpILFOgECR/d1NmOdQr+FtMKgLE062NYoC4ihmqqu6b+O7Jmec
j8XM+DgC6WNi9oubVeU9qK5v3o35nGL2WRYeRHryOYmwe1sdJSElBz9SNWWMkInN+Vow6HuqyXHm
Pw8/71UaBCtjrqD1AftB3bmWlnf7gUkQ0ypBzK1xMgChbzgLIJhhEcHdxhZn6By8lwUdM2s0bLlk
xHRY0J9B59CF4PzljdlFd0bZn+Qbjjh1Fi0sSihgJwRF6th41gQv2f3d2KelYSJXYSJKVhpaIzcb
un0CRSKVt4Xlh0Ra8zDEancEOatDXvYDurxEk9IczzLu5Z8FvY2otjEurRO9vyPb4el1O7RV8D5Y
mrMhg49JMIEqz07m5HrMuP7lwf7Jd+ZJsm3O0sStiMNh0AIxC3CBiFsI0eh+xsRFbB1StOzW2yaQ
IQbrt2pI62z3myAJHKzzCMXEUyT/OB1S5dP1NNx8Ub1EH4+MG7PLjQdSZW8yk235ZgBuy2B+lVZz
YzJFhNsF2BOIvbhHF+I0ydURxgQ8dUHVWU1g/jOhcIYvpucMrxCSD5HwIXkb7WV4sUYVQTDcrm8O
AyADP7bbvMJ/ACIp5J0AOgXtWrG+E9cw7Z0biAZPLtuXQ9H4m3ebLBiHXKVg6xp76W73NzBPLwND
NG/QusA/iPx0Rd06WAF1MicFZIBqZzDMhRdDMdObNnF7MT6c9KD8JoYRNLmbF8xBj7n0ds3jVHKd
26ETDxQhAhRn1hQDg8rH9GGNr+FZhZt8ixktueBOiOsItd2ehcKItwQJYPrztrZqfeInkkJ0vj2r
jTg3LVLSSenRMNVoiRj/pxXii9yxXYVS2uIz+iVunbQ7oK8+bGzWJEoLRt7EtxMi1MJxfBqwNhxh
mtJgNK/68CU5gWciGAEg0SAfMn7O+ojGiCQqwqqyhLzj7UIUz+9Gf9omw+kA7IUmcf2BX5mZmGan
qC+9kSnfnc+PIZoS3QKGTzCTe5xwddwuweuP6IYR3nYRsDxhIOg4rz7Jgxwf0xbZigCt+0Q1G5+9
tJJ9OA00Sx2+Rx2Mh1je88as1hoL69Gx5MCZ10ab2ZNfAhedc3foDg1ncim+NbdrNEkfsxsku4zE
68a83I3RbmgxrPrAfcKktDWIpFg19rcXlC/9SjOV6aSGFKXJyY0OZ3B1ihAJzldXLKbMNANMNmmb
PhysSOxJeCeL7GMphgDMVbNu9Ab8paYuEU4yD5jdwHotqJ7Ln18A3Hn4HIY/xVOYgPcc1tRPDhRY
oAyCXjYEmFHIGZPzOnm16Ln6OwqFDp5rHqkAY81iS3o54XpilDu8mmUnXCOuJ+ZJUPU5ePGZVN/O
fQo0JgYzEF3Qt2xLC2DiNtLhBJcsXpnnPPY7fHZaewQZqIOmDCv4t0DYYY6oGykzCJ+xRgtkT4ga
6aAQU2/omyoUsAk0QXMg+EGgd/Mlmj4gCydc3fz+X+5CQkOCx2s1LjscYjBz9LYkws/vO1FqwbuY
X20giTdc3x7xvBVJiXX42NxjMYt/LEbWjyn8GB0oTnxMFZ1+3MxGOCXA0t7SzgtOYY/hMLTvnjg0
hmbntXO84+MvxMaCmho3Ssiyjx0On2Cu9KmgMdKi/utO7Z/s3IQK5uqhsUPjwTSLjoJ/aEp60zM0
Vk+QBdugTLoBO1XwB0c0g4gu6KJgMoQ0/1gpC8afWMPMH48M0yukCCX83UvUrL8m5T+CL9VEMIK3
jqCkMkxLxA/ZzuHEKrBBoC7BZ+CSpTqfssgoM5A78AoBcT6ziThqrf4c539vAk0Ywt8m85sZMhiX
rhCM+32iv+bkQhK3kGW9OirnH/M7uDk3TxxByx7plZyfA1VbNtYkzqPXZjhEMa24N313C9Fz5+Yj
iX+IkmmbXwsSBCFZ3hwGdoxpEAel/SWcPGiWqCqn8r4LmK2i4a+DwvpwIIhhcGbStPDHBsYmVjPm
Oyyjh7udYdUCzZsi2qO6xblJkDN3zOmC7zL7GnxhLWbt0v4aw95HbWSPWFKEk3PKIs2fQbgSAlZ1
l28KmABeFmLWoLtIyEoGP/gHAT6wTPGC8ia5zsV4gy8OwOkUlKjNXvbBjzBURnEq4o+E4xJzp6Pq
Xk+Q3QDkVMynCFPjHUEKwKhRwhAyLoCE4cboYoQKFbcHyj60qXpb7Zq8/UGCIAha+kvb+lfzDTfx
KYy0NiAF9MFGcyC4G1L/a9MusT6SfsetyfFAPhXloCji3qcywflisIeo9YPzmFuQVp/BY/YmvcoG
oCr+Hg99uPqNzdephXQPKRA0aV+caMAbhA/IP95IU2T/VzGxzE7iy+E5VfoHqR/8vBULePpFof0C
YBfQwSD+kJ5TEo+hq6sBnqN/lE0c71gB0jcy2kRHe4PfDm9r9LUEpqHltBLoAE6xxN4boPBUEfu+
HOxX131DdcqT8IWV5+iqxwgMv0bBudicBxySfSThRSrFfs967FnGfaNcCbuo5yFPEPLsYcshKz3h
RramBkOwQGHGTPJi5EJZOmQefouFGkilEjBHnYXoRM8pwRjJ+vIeSo6LH4I4VQ4VQwCwclUPZac8
YDU1Gzg4rhLh1oX0QuA1exnkwblxZMHq4FaFHsj35C8pTK0v6GftotSBh1/QGuDDLYsZ5zmI1+p5
Epobbfg280wfkBiKRGX/4aZEGuBR6AEEhDwe6KCCpKksW8CBZlElmEVQ9jCcVzeUaSGSlDkNC8RB
oTGEFGugykbzAQIFYCSxyymWhYcDHAO40SP83zMmU9TI4YPp/7EwmRRDXMrBf/P1mBuOthia7/7j
jf+esXqEzgeh58d4hij2nF6WVkQop6GeeO0OMJtZo8q9PpnGL4BHiAxMPdmxoVfAm0TxwhiD2DkW
/Qi+ORJLG7CTPGT6b32LEccO8bvzOFXLjBmqcNHqL5vFy/piUvZxGNodemYkGJVf/bIs7FW1kGHb
QAA4nI9YyC3+8Ir0caLjdrgYwo4hD0cepa1XuwMTxii+GHBeKBJwX0JsOnBiacuAcevTZ9RBFvT8
L1aETPsn55s5IO21z+oyOxp5+K+ltWGzU1YEw1g6yAuIhj0UyMCikOJreHu5PqCGRrK24X4hde1Y
TnEwEoSXILM5Wi68iGwvjmR4EbwjaSX0c9d0EmDXT0PVw64bToA1WNydoY0MZ8GkY4Vm36+S7k/s
OlhTeIJNcJZEzE2wKx8QNSqSNFSmFPIkqy/KVQ7HdgiYetVWO6EOvwb4RWBKIxKaTVbDEMPDsS+s
ewq4aQ9ri+XUaNXO2DlXOAlYg6GvE/weDF6WTNd1KDhpy5n0DWWsTjEogw+RoF35B/kSxo6rhn6P
L9YIGi5ST3UJZc+54dRjw4VMJuln/6KnQ0Myv+zHb30c9o6TKaxQkOPKuoo8W33EESyMgvvAW2jE
GW8Q2PrkV5VWUJnBdl5mhUlTR9XS6PcDOjYtdwZo6mHq2DdveNf7TL3xveaMnT/o8NiD0NDy6QVh
NioaEvRwKuBuk2BsZeYAFidNoEUHrjHidIH/aA2XOzrcgHIDFJksRXb+EWJ8fBPsonwuwjVbo8Il
5LuSTFUYmUxm+fy7kL2CM2CxZXFREsDSRM3tvhBUtcGgp1PZP2PYY3D/sYoBlHJleuPcvEWXsEhL
wIx8Nmy14vDEhKOcbUFOFSw0J84nVaiwOXKM9MGId8TVA/Pf/C0mkGr6AdPuajpEUtAAqVVThq36
9/SwAObQIMIR79DVCQZvBoSDFVKRvkwH9YDFcxC+j+hgohEW3+CVlGlpyXfkSz4gScKYP1/lCWAp
aFX2R7fgVa5q58RbZL7kU3nAo+85dxdiB7e3mU2rM3+gYIVTjFfAbXp3R+een3A7MRrAoNv8Z+Ac
1zyjFv4JzgFxiaEkyDfkDxCgy55VofVGBkmB+J7UNhf4LAMZ57SyHz/zDX8KOYD3mpNB41cBM7xO
r6dfDL6PPNh+9AYvJh/HIiWXidmsnubO2M53FNw+Bpq0NR+zJknvF9H2zTGWnJF2Rx4pgVgGgUYv
B5uD6RD3F2A1ozRhC4VPIgW2seSpMyJ5jM7HHx2DEzn+Ag7SzsX3gxzIf2gMIQQMYqAYEI/3xx0S
x4fO6Y57V5mCg1XzOtmmmJ3gCSMrmw+5X4Dd1EJckAwFEdACu+HH0A6IQtYa6qEC4tJYm8DkRqgi
UFZeaUeIUWtvAenhZ/E9t7DgL3O48VAxKRdsvg9MWwdzu/VFH3MiAVM2+GrDh+fWQ8umpdliDA5u
+R2R6uM1sorh7glmu4Cmy+LlTr0BO+I3yZxM8AQ5xomK4l28OziZDPaMeg6Vxn5Ha+Z/NtSi12w4
Qa9Rp19KoiN3Qaf/GEUT2qAYDU2ojM9gyQzC/sJvLKO+U1AigI9O+E7ApUS19l0ArTW5FdCKKeB+
i56XQ3sgy8urKy15YFedNgswx2/pAQqwvu3zhfq6EpaZ1+ABaXzHEsAI82JB6O/RqQ9WxAVhAgdx
QEUlRZFLWyGUcQZlPWgQrY0z0daXG73zWgamvFtgJWzaNxUhdmvkvUUCr8txIlaW1LINRjdN2lrw
6D/Hnje2BpUAX38eaHagHhodH0pmIh/6mucpC/4R0vg5uEjolJ/buXL8bjjdFHw5QPlyPrhl/FaT
iGmTQEKYQiF38ihtB2BpOA5CXf3Nhgq5IyjBueKIIP4YVvl3iW81ozwFa1YxN2pt1RbODjQv8zNA
wh+sbQoLVCLtXDEVLPkyvKtwGV8yutxuSpt8n4UK0rDMEgbMTE5FxAQLKJJq1J2wvnEQ6NlqCl3W
LtY1/hObVkcfx36glyCOZWvI5sT6zt48WVZDYRKHbb03103hfBMVo3f46gUTKgVg/kdhIvShm6HN
JSSfqCaJriLlqiDrl0hMDTNxTGUtuEbYJLCIUbREMLB3jP+wqtWHMMp9DjHTfdmnS8OnBKRzdrTw
QAjTLTwwEG44rEIxIiHDYZ/UKNmZxTC9nnZhu8/RkT29Pt7FaZtCFurS++7A8B2PwPFCsWRPMhUB
XJw+xnVOcwPxlVc4ewakFfg0zesRtiQS3aBdEdT43H/9IrjjOxdSW+C8CcFV1lZbjUuwMhH/a8J3
8Phz+IFXrsMy4gyjCoPI+MHu2121YXuS4XlDc+vhutY3BiAjLxuEFmo44yYAs8yT3cbdmnJ4McBp
NsRHHBHtuH5jviPI6Do+AWI0RwmIyBRzG66txVW/hJnL6IzplaZYE+o2eC1fJFuippPPLU6jKHKg
JMnilsdvVmgQJPPYzVq6bkQphhRK9nPawng5C/2KAiLZ4WCDrcpsEtHAIcUQOjzGlE4H2ulKUUVp
enz742hCvgYcBrJncaOcbwquC6sOoTQTymH1HVSCiy/85cptjNc0N+voBy8dPx6ER7z8i/Wei8c4
Riy9dXCD8gZrsSxzMyMeLpt1/gSGCGGbWACJiwQVTh9hX1WAcRO0jgmC9d7VIG1W6YjpzoXJP2SE
1TVB9OC+vih2eRKEv0FYf2R+C02SOHFa5R6lt/9CUyoU4N386W/d0WLL7foNu5OE1ypNtwWQPbxY
1M4E5T4WDFMy8BZDcT4FQVkCBq2Mgvn+JSZ688pKwKlCfzLyHy2Y2r/wY6EDdlNuxIBuDEQFd8I5
yLNPj7dmi/j9kLn6UZRZG0pZbZySSi8zFno6wji3wndyyKlWUvyPQ3G68WR52qJNlf1xKPTvij3F
O5W0pdYBYNbE58Prb9a3q/VB1a+7PpXlqiCq8WmiTEZcr9i47wqBEEC9xZwHKjoGHPorrjgdCmF1
g5KMH/kBpJQdCQ3IyP6lR/TWsET2MMFPj72gGTezT67Ji9y9Osj15riuSGA11TTzOfGI6qOBFGcs
1zwr9GK0WHXO6YoAacXfB3MZuzeORvfpcD08XPrsqL/7ubkl0IGRYyq809loxrsEqHye7iesN9BD
Gg8rqp0yyM7Mhy0Ep5ztnJqIJCDv6/A6NowiaCyTL5FGI2oBKaBpBxjuCBTsCSeFaIs1KAa42C1v
A4HNoQr9BnzVZUakKJVKhZaBqX5nPcIx3o0UWNhumxPSYplRkiOkj2MiqdNqd+EDYum1U7zqWAfH
oQtYiCNsZ6m5fhTKyp+LiRoTDHNF/iVGUwgZGVFQOMHVMSooAc6Tue4vwhKAJgizQ60TLn7lv9JP
jnN/wn3+5h4lHRg4EmMjdlYOd6Te8W9UXFlQ4rEPdAa3AxM6HVmU3mX6gYOP7042g4fMOEUChNOl
8LZA9GnR4KJjgA8NG9nB33aGkpIKukyZfd3c9G33cO6Ovcu6NIQljy8hX0CiT/HdnC9O4Q8BdC/+
b9e3cBO0OIt7jqDS391jmYCrSga5OyJQ/LvDnKvclEKiWDmKMbJT1DgnasnVTfRF3FUMTIHjgEXR
xcj2fTHDaUJEKtARvcyxf1lJO4zLaU0vHOQTHO5qBBuIEkHYKA4B947iV7tCsvjhJ1MMgLK3rBhU
cQlmiTbKVxrlhuoKUD3azrM/6QUv5H7RVsVDf+8f0wbrdQ9mIoOUjLQI9VgqnECKd6EAWXwoBMBX
9fOdZvnjjJkKijhfjPDAIZGSMEtiSsMTpSVDUQqAwsLnS1wF2hEnGGas1HXRe9kGuKYi9cFHkQvl
H7tGmDYJSokMO38qRfOJBVmAVy/j8YeUbkfPDUtkChcJDQ6whFHiVC354jbip5V9PAYmwrNCIHaI
IofA+YQ6CNrMAHnCNYBqzTnjfXwUC7SYb/LmOGnYDgdc0zH1jDFumgtramjx0w6dUQq6c6GK6h/j
CrIF2hpoGG7LFP7hUIdgRRZ1+EwtOrfAG175N0mHUH++umS4I4+iPxHqYbyVnZ9ZA8bGLwrQt8XX
6heaEAHup423vSM6Foz0HHh2uU1uIcVGLHx2Po6qyecX1bUYohBj8lvFCsXFYMcswRSMJRViGmAb
wuv1+Hxhb8QYfMXIZTCmMoZTHg7jMnzdZq1dJfJq4Ne4KLlMdpisvZwGh9OKODDRKyIuYLKHOfoW
iUw5G69wxnHYqABqtc0W7ac/QNnv/Ik5pCD6itmyAp+ipSvcot3nPdvZkhsb10SihQAx0TTebAlT
cl6egLypJ3EixMIxulv5X4WpuXhkDOywh8M9NRqEY7p1fmJQYzLTg3s7wVfpfkhWD84X7h60Vkvm
ZJONgpD3ogWfAJoZBhh8bHpdMAAEB2l2Z7CSNtCCCnyOXuBQ3GvHctVf9DGMimEM/Vs8lFTPY4ol
uNesUFYaAyg+aTknsTQuKLpmz2S7ocYV2GZfuy/U9eXMwgN5jXigUJh4Zud7sJ0XIHRW443sT9gw
CbPxX0OIs2kQ9e1qbfUSpn2wofwBbYEga2e4Zb7xb37O8WHVGZ7jraIrMs6QeAIa2z07+5VQf5CG
c/wizlCsjy2n3wXZRZyBLEiOKsZG1jc3pDvz9gd2ycVhvHolg30JPo84CUBgkgy8hzOc3aZXfZkJ
Y2bE+hBlLlpmrIScT+ijSiZ6nMbCzghzch/AjXH/hEoM+BUACCBSjejbMUglXO1JG/mmRwR5xiCu
0rK1AqkBdJP2YIm82yIzCWR43f29ZiVsJKF4QkxgBI3NG3nBRtGOqAW+mP+BYvK3t/YILrbzYDRk
csRyxUA2qwGzxLnepGMb+70ofswYzdPnoBw3lXXtFqSDDg3pfD+gjrMq5kcIKowENggeDq3NMFfs
TIyuQbv2oX04bXCYsGmPWLJ7lpZ7Pcp6LzNvG1FwAdCnMiyqSCbVTPLG3mBe90gtwKqHapURHNr8
bMOFQ1mEcNxFaecO5tUKhmlUGjIF75Y3h6pejDl74GYt9yNrHHn0sTr3kXdyDiNXvLs1oeLZVLQw
Bi0o9zeGBOmYqjRSaGkR6/+TmKJd0r5/FdED43VtYoTjZ1RLlyjzJxhS5YYniomJqEUQKxoxXnJY
rHbB074tC03lnxiguc+Ke2urt9M6N0ZorZYHwj3yZylp5pyBCm2+ChdFli087AZ2Cb842RkL7miL
cRZBkRIOSF/rMh/TocIrcx4AZJuLQXefMh4ExcS1loXBRxPemdbPvrmMOS/+Nbq6g7g3qzpxH3CO
3r5oiWlDBPVJH2FJHV1Eq/1TdX/ioPZkKrZgMwNdg9PKc1iV7KcLo/A7QSMT/VobP1DGyv5JluwW
V+NxNbfor/T7vlRNsMBzx3EIFbLh4oD/evc7LsSB4OGZ472CTWAX/9b0vRquJMzSBbUYE6rCVWMl
hlAY9bypOr/A32KUiQ+Eni9lxgz4leg1VvG0kSKhg28DdGZmS1DTWaiaG4RkAGCgua7gcOHTX+MG
w+FD1cCeh5wsJJSLChcxri5xAORWrRNnYOHihhVCYz+tn4kVcfBPFI+Svh+I8dZA4/DDewBh4qvW
ICTmf4C2j31tgehpmHb4L1tmFapJN4PygtEQ3ULjD6MMRsRSKBu/horaApaRjrECJdIARF5TEojQ
GFuM+DWqleR34EqwAvU71tWcQNQNmE0lV+gpnX0dGeMIHR3rsHGqfePXfzWKTMH+ILgIOQnDZJhr
hIFX1NUa1SUDQGyJco6Uf0Ct9Vo9dRyehjZ8zBAA6rnrEd3ysjDzQ7ghum1wISvXhyGOw9TBWLgv
aOys5du8roBr18X07dS+kJR3AfxurYJqQw3eUZN/ySajI+AAe3o15lrm2MQ6wNphFuOvxnSKtX2N
ywG2VGNGdi0gGnM1zH5xokFY+o8QChFOyJeZHtiMtVjLvzNVlUn9wC9u49qIqi0V7Ihjgc2NgP4w
WjDwCYWakFPqYkpt9kTBu2e+g/DtQpKKMIoiDtW4AQ2IjVUDXH0BTCHO9MQsVrhpsaC48HPm6BO7
DjO/52VUVdwUkLNxpHxbMOBkCssPvyicS8TRzBCpECbWGIK1S3XBG+Nx5jxRHFThuaNS5y16V1ik
Zs3Bx2R3TrHVMMVyrj4/Cc4NtAwcAIuZGENBOsEqS1r8pti6DzfXv960YM/iZsHsG39Vm9hSY3wQ
PvaiZGHdYG3Qm8mhb6z761JLJyzet+2xtkPzG+++OzKeUWREZ66rM4oqkk39wCIN7i8gccpI70VE
sUEi1MWIU2F/TCXBePlvW2JBWrkTe5Pnc0Q6jJuFLwHidBE/eeetve1lg/pDeJfVaJIRrUKBAp0z
cxj3wp5/YgyHGpK41TAgxMv0ABa2teadgRkAn+aSgwkZXDgYIxbFDhNo4ROjTU/K/KudtgRbEh96
bpwjKZUCa+KXZyXesKZhLKiZqwuCV23KAtoQIc11dWUCKeTM1LbuGmWsEJGtU/8MSq/B5HnrVJNn
OACxoxPgS6DoxFxwa7v0FtZGB3JgsJ1QA+1CxCWcmL5TWz1UUBwBuu/XxprBHaKYm7f1sdbMrfiJ
RTJksLgv2EOMdzdbZxMuE2KZKD90Ro2Efy/fy2Q5tvgkVJXUuTj2kTFz9yYRuVqI38UvdTWXwosN
uV+rgQ+CEO7PZ3iypr6azhciBDdCRWRiJo/oKR8JFwnGLi3PO5tCajL5iC/yGZwkFpyFQvM7a018
qxE/7YRUxPORHM0jtjLoWTB2Tnwkw9zGLFSrzBnDiJEadKCO+UEXoYUE2JtzDSjY9mYPCxIGNIkn
NWinHcEBaq+BCcf7O97x/VvcViODbPKJOd8yCulCe04qhleeyDNxW8AP/j8sujW48dF8/kKKjW2Z
m+NxJlvmdKIjkHkEpEhGlYUaRwAt02nVN1bTS4Ry5ADvfrpSC+0QFfbpMLVRgoVCtNUhYhnMYJOb
u4pbf0Yay5I/8Fp4hIm3M017NNUIMv6CNFQzBoz9wv4K7ZshWgxG6vgA3BnOfFZHuLs/7X5imYic
LEVPYLmTlMWfmxnSSULakBCi0WduaCYoovg3C0olZ9oRWFtCSQd/32v1ad/mNW0YjlGU+F0gxoRX
C3sRBigy2nP78/cmOA8LAHIc9IS2/YcGD4arKzJ7Y+dcstoJnDOcoRasb4vGbJDKvefAID4eKAwT
mkxLkJsd2cCt8QdE4fOa+dBMOoZCWEhzHnsJmR3sgu2ZGQa7lBy/Xbn4Ga+ojytcMzOo3CTzLwjW
lE1aTIavN8iJCKW68RwjBdyTvfWaOO7YIUvw7e3AHJjRcOx58PD6u0nKzimosD3JTn2h0RxqxyAI
ZNPqW3++MCbS+K9Jcudwd7I4KY0EQqRoj18vO1YjluA7OFeSFm9158xdem5Ijw3zkwwfYGtkyZxx
CkNxs/W5u5T5SdXzCEKZuJj685rGArAIrQHhDIy42LY/skC45mIKfoxeRahdebygU3eTyQZzCTvx
TLr6PtHgDHNwATYvm7up5E5Cmh0P9OkxKWiglABORRf3YMLPr2Y1cosCjLZJxhMHChSAb5gXSwQD
Bjjkx/WaxGPDchyeONbFHAj2xmdhhgqUGVI+epTk1ms9tG+7aLSwVysSeHfIPInqJXPu2LPogGP/
3DNEFDJnatHTIpOl4/Hsjg00CS6+m4+L0hfGDvwMtOsl/nEfFZ5o5dOqcEdBSsI2m/n2V1sHKa5Q
0EPPjtciolPAl//JcV8up+6YGgSqU3KmrozjowRBGekzUBkW2IFk4o1POUKTt1aAMcYxoccPIMy3
ATOBzpYbDgXh4oNYyz5OKJvP96W0Z1rK9bw5s2rJij8w/TWeooftTtwKr4jxyAQNEREzgNHUxr2/
K0UBBpmLKcCd5j70uV2zXagXkhHmCTTE5kVo8b89Iuj7ged83vZZeKwyRzB+tgN5nMcDhaA7T70l
usuxjlKV6yWGrsSnERTmcqdqs0/415jrr5V+9PSSjCXtnBjxZHr0mebqseGnEqc5a1T3RLOllPx6
5IgZjK3YWryP7xIbjW14Lrh8xGEBJ5mPnECOZDqVkcHpJ4z6J4qRnPF9FBKC2JdsHzlnwLZ5siFi
DoolwdSEoUZVcv7Zyuwh0uWoXpIiUvXMKr0XQsF3Oj70vRz467onkN5cLpMEpUDjLplDU6wLABKm
1bxnsF78n4fs2AELT4pad574t/20JX0or4U7iG2GTNTYkKBO+5+GOmVACuPEC0CSDCothMQiZ15k
cxJvqfnpff3h8OBoAx/1vHPmJeJcM0PV3ugh8UQOIBZhsCTPAQ8ZyyFf95mGt3+6WDd02MbGcaz7
wfbPF1WPwYJInJvJG+IgXGkhtzeXZ1phgoQk+uy0NER+goybzhREtW8mFKUDQMUwxqYERfX6Bujs
WRXTBZ6U9ndF/reBSKOLRERcMbjYcO4Al8Rhe+o7rPRmhtYWpXPyPsHHdZDvUh/DxAtR8YISwizz
AwIdETb7hrgfnbPhiPIH9EfMIv6cMysM2jLXJ1fnkSsQeuobg1cugNzQCUdlx/GwKNKYq7IFRaAo
PmgOuK6y9BC4Ow5hCTGkJcFYuQVxZitHsp9d0OfvKRHJofjxNE585Hrh/J5R+nF8NAjmxrp8mJpv
pt1CEUYk0F//qnOJEiCMF4zn8WFwOYe2HRED+ta9f0GnF3sQdcQIaC5/0eTLNSTUOlvSH3IFMHDZ
8p7FBQRX4v+0V25UkIXVBv24w14hI4MQdJKuFSOOAaSGmKTbRfSG1cuMtf/Ujmd+96XOvdtEtonS
3olflA+EYidk01hUaPkCjTKXgFDqTu3urR/m9QrH6cWQHXUVSuYzpWQJWQDUiDevU1N5GMAhnmU2
xsxPTIdt2O3w2bxq9SFb7Yv0mVQTHhGr6Jg2MTyIm87CRuSttvxnxx/wUjkbG5Za7K/XeUixy7KJ
Y7YsR258W2K2HScYFSLTp6Bb2asREFKcr0HMuRqpnIj/o7w688JJMYochCpk3K3HeOXuPzNGVZC3
rkO6UnGXUt7OMf6DcrRordFPHLBD7bvBI4LTgbRDVxU8UTwIUBsKsSKP+K5RnuB3RzrSzDvfbSfF
qiAYWozLLLECz2c4bGhhjlJmsWgEjOjQE3LqMBHR5IPM06TQ0edXiCqQsCKbkmhHLq2Tcd4l7N+t
sBrY6DwoRnMe99aLoG0fsU6hk0Uk+8uQo5NihgWN7e4QQYh78S5/rjY/bacHcdqSf+yhVtC5e3GJ
iElRogiccY1l9vvAjjHpYXc/nQRnXGiMG0dEhmU4hHOTs2094DmsB4EIN885jzMazT+PiiQ3MNRL
WOLwAqHxdxEO81IoY7rX42wgXWgNi5WzUTVTtGfUOpxi0spxjCP7Hx0C63eA5++VeyY11q8dr3YE
eWdgqbZykgym8qFpR/ZgyNzVilbTu6PNS3v+Al+jVPgyr6HfLJZQGs3J2yfIDUNUST9k6c2foAFk
oRBudrj5p/d+zoAh+qccv9O7mlTi1Ot6OM31038kndeW4lgWRL+ItXDCvMp7ixwvLJwA4RFKEF/f
+1ZPz9RUdWWSIF0dEydOxCPf70NXvvLs88BjzirHVsOLrtT9yIcpqWFsrqYAfxxHs05Ndkc1XLhz
V/PbhV/2dWzRYTOyBu5M4wm+xeI57hYguAFNkBYaJD3L2GoyEje+7Lr0RAqZjKaDezkz6Zgs+XGV
b/nXZvqjWvveGk0Nn2A/ZI6xBkVoFutSAySKGSvrFMXweOcc7D5FY/XgThOakLiWFa2ENGdYxjnt
Kfs9Te8itOKzjc+xRhggZqJPjiTEIEHtgfsoBDOI/XN9tB/Tn7FYv8Uj+XTg3cYueYna4X02OorF
Vh7GO6F4wKY8HtkoJtA4rjYcBQ3tuiOywGTi9Q/BODn4Wyxvi6dPoVlA0o34OUC6GIomyG7JKxBh
ohQ75wSDGy7F2NL1UeHpJ1tuDmUAWGBqVgxvqPXkXcaTzvbbR1uu7OU51s+OKGCJZARS3QMQ0z0n
i575LxE8mikxTrRq3Ct6WHKZZtPrmMS+wvtoQV3LS7zDEG0iXLe8fI92j9DlwyNhxnINhXfjr9yh
ByK2Or1MvHceZg+KoVxIVA7IMfzONLIfZ0ch4YHvel4TLyFfOM4QpVunZhrNGpg7SyYiKPg2VZ8p
oRf54QqQQxiL+y7G49CVyyFAFhIcVCYfpfhUCDfMaF8PVEs5MdL3KX1fhFrYkqpY8FlTMJGbx2RN
Dq4J4qB6yyW1W5apZgVW3CxIwUyPkQhcPBiUjERRKIQqqAhUtmyZ84k3yh9USuAa73p8z9EceZo7
YQmPpfKk8DXhI/QNvgU0Jeoq/ukMB44aCAIFiD2kTlgVawZiXIUkXbeuTZ4QP4F70gnUMALtBWuG
or2DUscJYzYGxvTFlyHJjQ9Psns0J/C4wZaSCuIsokFU8xNXiqFPokVcS4x4aNs5kfD34DrKyXhI
Hcy4VIL/AXPCQT1D4V6kK4ePgLgJnciLwxIR2ajJIPI7NDEU/2X+LKBlXcHVMH/Qrlpwlx2gDzWq
iHwcSSxlvi2nkuUyz1Qrcd+9IuNpUqOpG3FQEiruyExoK7+xa/j0LRPMSanChFpPnVYmnbazmzVU
CqqCTG/JU0vnKOrMAslUKjBHMe9ESvE2WZKi3dY8cFqPAVBm/usHoTw71FqKzWgeBZBpmrMiUM9p
5suxX0VtHu0GJSvpVfUey9WOLTQOrihN631Fj0PUUvynRQ+Tk/zWfmelStXxZBKtKkaJnFfKf1Wy
yDzi87YyyxgzPN0tMgsrbFEywEhTaaA8qQpH1tVCYlks6/B1BssamXdTEOog2wlM8YbFJvGgNU34
or/9r/I1DoNI4Np8ccQ0QcHx/pJBrrD9Q9CYF5x+7IdPIOESsPdZgYq0SHo2eZTUJAPUdjHz04Sq
Ds9zIy/Fs36XN8va6qkftuvqaJC0pH5ELuR2Q7GKM1RiKrlfcvC4oEeEeijshkrhnbLMOy4IDhSn
WNdzlxCnGlDHScSDbwq6vabuZ93Bnla4v8iQd9xHpj23ckkQ8jnbIqPpfJh/71ZoxkDC0OhmE9qD
JCENb3uGRoufvM8a0gZ4boiTHjGu628+CSLAs05/MAWCBIKjzlCpzUOtkk16BzkOTy5MCAXdabVK
xJyKX/iRPtaTIDz82NTWbmsqcL6G7hA6UYimIRUO9xHnPMzKkE8RMsHw5aDUhdmvpGWgPQmEVpIG
qWY8s8qxTstO5yGrfB2rlhz4JY8lg0D1zQa8y7oyeJiwE084kdWdJqkDjFQo32mmv9SazL5MaGCR
wyb67sD/0+IUU17ngRYaFL6LK8Fc+qMV1qAQsqeknnXTB1djOZwT+FHRUVP+bqJ+QT8l6ZwIEqVT
/EFg++qILTkZzk7RfPHvptqOB8R9UopiStTRh7TDKM1Sl8sniA0vYtiY399VKCJrEL4fNRbyJnI6
ESFeLIeKmkxuH+x3CH1GbK5QnCJCBNxwDMnYmJ2whcEeDjI2QgQKdTKuTevsKHml3XQxgghaXxhH
4lgot1XxrHoDdyw0j6SEzWUYscpR8OKpvpCbDWftTky1wYMH9OnoxWjnh71C8oF3gv1ZL6R8zaSE
7vle5y08DL339QnuveBlzRiZfchQF7eAG0FeB896yPToCso4kUTPdxJTWMINmvNHiO4mGwlRbZgO
/lRsPxz4y7l47HEY+ofumbSqGJMm4gzSw62c9NEgwiNOi/nJO9keAk4YgJ/Y7cEmAStajrhqR+2P
XXW5pZbpoI9UU3V3AALu+BNCW2jIEnfPfZXK8rJ/7RsOCrmIbSibVrGKKOdoeLnxJGZ0pYwKownq
eMiTcKhgdAL/nJKEnlncns8mocL3jw0dsXBP5ZUJ2jPI0cfY9hNzGsJs/Bq26Vwd0S+KWYComUm2
TN5l6Z+aETGUK4ZOEXdI5Rgtn3C0ANjUFCfhUhEptFrF6pdSslWaWT46+oTjH0PnBwRf+jBbZPqI
j8e8u+qhDllJd8DPGt1QGEGgpVN2cfgwgHpRQ0UKlz0yGRztAcl6EIm+LiPH4mzqQO5bzzuYS08i
uNtTeQmXmgKEBlAgxhm5A2TOUwFdpQWA/CgoQObvPDNsJmg6CkwmgbZzBru/ufxDflHhmfgrBDfj
seXje15P3niF2mhOZ/SXDgvCUECjfwAD+sAdLyRs20Z6oN/Ub/7aPFM20nGPZK70saWRNmZzOxpB
R54bH6Sn62rk0XhhsAs1Aoq7mOSL7iH5WP5rDVzl/pDFhFMNlaTarl72aHln4IjlaoGnwmLSUKFR
iFC1JDjm/GD4epBaxgCcj3gGCK9eTIbdLLF97feF2EF5jgzbYWsrNzxVi/VTf++Bzwo+qQtNd8Ac
mWK8OUA/GyhKmlZISDFwUHwftxUCHw+9iIhUoQYvRqj2nwyw1qOsdlhGASmFB17gL7kMGor/g8Z1
oMPvAd+ycc8lixwp5ME+ILFMnVqLIoCSM/miXssK22/5GWqAGSDHPwhPcvklCVwy5HPhzYR72oqj
amEdYC+Ar2MGDFQ69Ewi8pMYFfd9oSAmu76UtIX/BazfmmDCnA1QJSG7BWPTUv8oQzDAEwT26M/7
/lin0fKfkRvEZ+1MvhPQgZMd3Uy07Lw2LWBSPfYIpqFTRjXDChegATWP+VpCGlTW0ycBr/s66zUL
PsjjliULhlxJ+FG0nm7JUtdDuSxZAZGxk/TXUkUOPyzy3kNhwCmy15ecRZvZKq7RljQf44vuYi8o
G4yde7K8fws9LJCfIdQf1rfFY6so3AU5BNznrxKwL36Kja5rGMFxISJkF2+sf6D/MOom/tRL8chT
d5hOj8De2IL1ycmHaqb32C+gQP5CvIueZIvmJRcDK4uoORVuB9fRkajIKABw5r3s5vKwovbx7loW
HamqnfFS5BgAANDyWgM7p25U1v4vW9uiHPdJXMax02jC+7qv8Jcqz/TdpArwGIdQ+vM67KAjo+Zk
nJ45ArUsFrMO0Qe5wGcnEVXu2HOWK0M8qkK8AXdJOEBXh7oLQBARUXiE1EHGjgJfonVCsYyfsiGH
gL229C8sc7J0Q4kshgcgDQNrFnlLOoYhszG5eMGBYAUAMRZJW/4xxFDnUPIn/LyhyDtPfIEkHuyL
K0qXOyqFbH6Rgicqalds5mwZdrmlX5ts4M3kPur927xcBf4TKR2xwMecL6UgnTDZTQ4EX3PKQ6AS
eocyVnxsH1sc+KmN9gkfRUgLFlPZyzI6dxNogz+MioLrzSlOd1XFN7EDgoaUxQ2PQC+AmV2vmJti
raFsIfvzkouX/J1z3CCQm1edcsXk6noTw/NYxGGHWXm5cHO9REHhekXBkbBhaGbTxYxxlBkJdxZZ
4dlEwQRq4klvd/DbIHSLBR8xi0newELr8m6VYDJwxWbMkd68Fr1Uli2nurcUvaVjJm8vGTB+R0fp
TterYXbD2FIhiIAnUR1FWd+PqOZB6Awagq+Xco4cU0IU7+FO5exQcXfAxP7p5KF/D33V1WzUFivn
ISk7nn2BdczyhKVzGzV+3kG0y95i9sLHmMSDFDGXVkX/FHrYT3jtIGelIEiJuhxRk0edBXewRpGR
qV/POQO5PToMIIreIAoviEv4D/MDn4GSe/u2t+CnzPvWzKVAkq/U0Per4jPi+lLU0EqhNmVE6g+F
JfrfO85jVxnPdbDIu8pXgT9RE38c03whRXpeEL1JyAwraGKZotJ8WL9IIzXY9I9VbUTiLggVupVp
7Hv+FzIfTGATGye3lOz1GOOzybYU9S4FLnKkqAMTA7n9UF2EtwZvp9odNkA3tcWmAypz27k8HcpL
xAYfnIgPl3GGMwTgNUWXycaeskbnnflEC5QI2uyPdX+EkSZi1IIS/1J8htcaM5HYOttB95MD2QIr
uU30eqL769tdI0IiuiwqQsVHLNuHBgvXp2hQ+hRjbMmKTFJUQt9uOEIPAKIgPACVKdXmqDzPcgAB
O/iqnhC4jECka5sPQbZwDhQ9xK2nJhyzOR8zhe6MrYz1b03hKMpYGl57yPvViDHsAIJXCjVRNr7F
I/6FivBYs/pxXfg2HZeCESFx+PoHECR69R0gQseCNc941nMygiwYHkXVK8s/egl2b+MeYndwDK2m
aOipxeCGpeRpeHU8h0pDP5sBnSkYROtEND5MDumMjewyMw4DhF9e6hMyETBecV4TSekuVd7nkfaC
whzDQ5eHCWSYoYWrpOJ5FJMOchXfRQKl4F0TrUQwokaxU41lX5IGV5JTzpYkU09rEBDQ6QEozgbQ
mpkPXRYws/9FrSk6xVPR/wPPotmAPN16Xiw3nX+Sjyz9KcFyhVk6nhd8M6Aq0jXT4o5gkPMQ3MYa
FB2m8A5Al0INzt+J7R9EyW0TrxSFfWWeNQzKBlftGLDWudsjqrw/rpRwaG0f2q1PowqvOjidIFUJ
nJlDyjSekz90bKUJWSs6as8r28U62LuWv48KB7CHBo/MjlGnIpDhQiUIITmQUK+04Ac3tEAZjYa6
Vt5PoSnwYIx8fk8ft60R34BWHlz3Ri+LZWu+sQDN4vBh8u0c70NIkh0GrruGY2T5peyiASnfkjcA
+I+8igG7DJiuydt/uOCW9EsjylumcwMvUX6MwJy3TqmLdosDZ4H74V8XUAWU9EYcSK+tRh3/43+J
GnHH+spynHkD6lMPJInJDkWmrCgMfxHnEY9KtKtrbaQx63QxM8qhuJQpjNH1B8BNdAm0r6qmAUsp
fFJZKGL6WvpJOBcgMHSeumCf3l38gQxLthpZttiDcRk3AYP+UStZC0sMwP8ylxcZLQ10VYaFZYRj
hBQhmPXlUNIoFUaR6yPQ2KnrDjjTlQGmYyto+opuxcCV259hTBJB5XeP0Iu2Gp0wI1kCghFbFjxr
s5Et6we8SYBCTZjlS8R/P/KQBCNau3FOM8UYcU3naYuJB/neY4/tf8wL9jjds0PTC6oqJnrfbI1x
uaYAvVyiZAU2iYuJ+rCCL0N9TE0pE57M2d8Ahlhz6faThlW+v9EJoHMSk/tDTqV3BAJK3v6a+yY6
HlR8kGFyl0//KbB/6v9EsPLQBBmqLwuZHTpLp4iYKycq74ZbB6Lp6adYfA1kPFEyIVfN1wPOU/6o
KqeA55onHZMd5mC4JxBXxVxIY9ZhE/BfKfeI96RpVyGxTIicLrDp1BDcY0KBcaXrjhPUdIFkMHEs
U38EEnIjhsLGAUYyzVSUeoIWZxhunlP9wyF4e7UD6Y54Lx6n8qOCy34CTq2b47XNuIL63RbZ7Zmb
FRpAT0INeYbRPnU9A297nYCCNU5VUUpqRp83wVtTTFq+KBuSkymSQBM5kZz1Ox+TCaVQv10ySmH5
RTin6hP2Rznu8G6U+U0hLACpTYO3OuTMkzi5uMWglWmfesm/eCcCHgVgTEGETns6teibn/hDmEfA
iYERwmC6APArZGp4mq+XjnosgrogeAotk+yGoWzRAuzRcQ3ZF53J9jpl1mnumil8fHZMSjKsDQeD
PWZynsns4GyRLN+8Goj/j5VGf7wtCd6UwgJJSjjGjVUbN5aUF2IvkdyVYgDye8q2T8tE+9+hDGux
e1B+AaAe4EtgsLpfutARci6Ob6efGQSfxRQIhNAztGL6FR5USSu5xIlZgbApWReTEmytJJuUTeES
uvMT1dBQ17S3RgJAs/hJM8x2buTy8AtJ71Q5F8nFrgCfC7VH4IA0xJAMdIEulYTnX/y1ag59+q6L
sSPdOGj1UOyyP6hrUJ2o93p6Rk2DeJcYnrdsBwUpF4jO7QSxivfi0+JTiOoJz4ZvILW7V3KS/pqD
gbhcRpyyGdpwy0QlaDInKfNGDwlJ2h9AK1ND9D3XM6FdSA2SQMYhFNayf2AMpkYnytg55FP0T5Fk
qcb62SWY6NaRYGJMxagkd1+MgtmhogZSOJLlYeEOohxE3gRVmfjQAIh5hvG+yvt8mOBE8lDQofPB
KgA4+3C4S9HJnGXKWhyWge5YaVJOE1mIf1+ZeIMMO9xqXo4RAfHaw1n9opPfsFvQsiMl/pCRnWLD
hhOlRqUCmVAsDJJ+wVGfJAZYm/hmp7+8zMm7wL+a2+eNaPwN52EtahNTU37CdBarGeOd8WBJXC5H
cPlY7QZtZwoRcddMp3jCwAjuPLAkWbC/XUQdOOcdU4yYePed5XlEK44kXt94u1iLWWP6NorBPyH+
Wa7NQdpZMLZtUnJBJJpSFAyjhuW+u8O7Hi2uOmmoBDH4wRtv7Am6FPh4bn8hbsTMnxHp8BxqCJJQ
cNEDcFz4B2LfXeA4DEnWAH2/7bc4Lu7VxOhtmfmNmdDh9kHRo71Y2jlwtQ/M5lCfm+8YtuGyMTTt
kmTEStCLmTcK6bTGQpAJM02MLVqbdZFIolpWiW092KihtBRyqzUyDgyq6UfnVpSg76DcYKnwTNud
4P0AAh292uBwpvO9X65aGfn0w1FFGbqnCD+dVyVEuH26G57imxz9AyV4gVyKDDLgcunpY8UKYotD
nR8pNzi03BcqrVGUl7RqiQJOz12Hm0s3T95hKHRRmW7DRTH7PF13y68dv7Ek25U1yHAAD/GPvHpS
3kTccSA4IdDlFQoxLoCtifDuui/wHX4QNADSHHpeBSLxLP7wH3HEsuwXQOCZEpyEjMI5Ic6Qolnd
fSN31l5YorI4VujGgm/z5DvTRQRvmB5B9yn1xJWeJVR9Cg8bVyXQeM4EM8LcJTUS9doxyzmw4JUc
1BvKGds/xSD16yIrx6Gg9LiM8ygZ0buniBHAycTBiZvk3BIdUS2VhwIfRTOENbsRgZ3HPlHKqyVz
BsnoQN94PnL8Gd+HXEno3SiGFeglBaJWpRBlAQIWj09pTl6BGDFj3U7jNwLsFAwhUXqJk0Lnq+xO
EEMV8BmQuG+RNXbGOpIFK0OnlVrYJbCMzVfCavNXAQIfmsTj554oSnpaTDJ03dVF5CR3rI6tztsy
VGe0erWEWLiGYWBJ96Sx4skAOUT+Ot6Kr3WZXhL6eyHZwe50CDERNxjqvDpwhKYRaDZF4mBp4Ifg
TrCoQ+dKZvhYXheuhmqy8S/Vktbx7GPEwt6dTYDfwe2E1sVC6jx1UccBZoiGPC43k+lHYmKknE8W
sPFf8lakB+Z/Ib+0LO898QRWuSCisfbLnDrzznMkXtMkW2oK4ZrkBdL17zVH/yIeJbSxWmKqSI6r
EobCV4v0yMiS0qLBzwZxOTB9JdUQ2M45+T5pdU/h+PQWRvw9QGPJS740peWtACVIoYlmw5cQN+bt
E/G7MUcMrJkyDOYq99OBEkEkE/MyGAONJtpxGHJWJHi3hXdde2T5DAR4aJyhCx51Iv3G86jNThUI
oACMAVIBA2eGvhlwHK8Sj5S+lIolt58NVnl5iAtYwWNKB4JZS3CzLyW6InwnuyvR7Kp1mKRDkRGt
n+Ykx+VBpUBDAdVRPTFo1q/aQa6DL9sPmhXcBAfz76iyfUico/nqb6qLwUcAFC/mWA4pTI+Bnpie
NEIkZzewBI6C+MOCEiMOAp1k4cHYBinekWJ5ZMzd2J/FPWcW9ZV2HUyUBeu5rMzhVdEhJ+2hrDYq
JH1xS3TetJjishgyh2flfd0mmyishx+ihR4MtWD5guVE9AWcyp7MQ+l/VeTq9ZO2GMP/hI9x3fRc
50a0ZjkL2QTW6XUiIhXoovGbrMDjlwyGaRXuj+RPbiWZxil++jJ4KpuAIakk36tGGy95JFG8PMoO
ue9ldRhAoa5dWz/IMALz+umrTlxZ+TyliJ0sCU4XkNLaAnRqnpS8jrjZUzwHMATo+DOl84VKRX7D
HDTnaI2I1++9jf7V+JDQIqB5UhqfJwiCxcC0AoEFzYz/uYqAjKq3ObCi4x5YRhP3pqskvCnpjFZL
dA+e5ve+6JlNp0owAKd6LSnPHkRqeIaPOWETfOGmZ7sbQk19KPfNl+2sjLQ2ZH9yKKFJumLbtGaU
OkXOcwyyA8rGKgGLbQqEQVEz7CZiPeAwsS9dAaRwyudojMLXB67hYqOJAm5oX68GYkkQSFteEmOw
FrbUSD4gT63gi9aiRPMFMuefz0PLRovfBfHVhkWgD95WkNUYaVKBoqDHqFyR2PHsK09RRDgF/N3g
S3/WHZRAcgE8ODpzWvOJ8aeKxICGA5ZTcsMkXOYmDvS2kSUmGauH8kVWYluzrInfCYM3XTCC2pfe
8V/W1RB26pkZUwtJPldXBHnlg18gJTrlEq9ECaH+GJBZrBVdf7hbCXDgQbfzQXBOnp2U5XJ8Zf9o
lem9/OwAgH6hWFe9A+OPplNWJ4YnLM69ZxobLEykQZv+8Lk8MGdnPtkZR+Y6nUIT1KFfMKXkd65r
GgCdFuuq/NHY41lKXQYIAYBKkfUQ5Px2zGJo5qCUScXjP6AD65M0Y+NLgLyIgSCYgqgCb3NsXAp+
1l3j8xziK6dmfWUTPevfjOvFxqKCl6HPY9uFWUC4c+Z/tJb/qAPCpSc6BWJYtBPPB4Cz0DIhblAv
n9SIrGR/rK+PaI9ZzVZKxYY+i0A0oke2PlmdjLLJXLuM4lN1iD/ZOwx6G+HFs+rJweJb64s6+bLL
rpzY+OL3P9iDylNZTB3oXUrA/m4FHcLZoFdwQnTiJ1/eymYza/QXchoyH0C5jNlkw06HqgoM1Huj
x4/I1ZJ6kUm6VM4QTiAMQ5UleOc4mDKDzPo809lsKaIiBqXzoDvy+J58xhssRsvqnwiYxF3qzOg3
5mmXIdw6aJNmXtFWr4PRZ2UVDH/dGMSwpXeICUUslPGObtbyJuB9XMzYY9em2z6dm3i44KD1ePqo
1kNMYUZQ7dCdBX+dQm8aaHTsMDhprrXU74l2QfSVjAwKKKO8lng/nN9WkkcYCXAyr6hxKJ+xXoyj
4jLkPXcS4+8JzmsCoELg++YS3G7bO2wTYfgDxY5OGLQc7AVGb3QnKD/UYlrUiwlu9YeEAM0LXNwh
plOIVlESsgn+YUYqs6vds+4zweUfqz2XAuVukr64QNhQYD3aHIOr80Z2bjHaXntCZlfa9j8qg+Fp
AIY2mVKLX4o3Z/MPESdWQqqqv7kfXKgSYh2A+Qe+TwnoxHFZ2Qxse+Hjo4mdAvx7GvO0UnZ37N4x
xZJ3vMhMY5D5C3qjLSQ8Ekl6ejnXs/egsF49Nh/kHSQbAc0bkpqMLqQeiRmODt89CmYaBBq4WqNC
Dz6+5L6IwTaHSm7SRTzDalriuiqcS8hhNg7Id6X7AuvdSunOorLZR9Wf3gT8CoCcAVY0a3WWzip+
giD4gE8sb9GJVVC6OfnV19IXd9v8oebtvL07YXTbz5lvf8wWXVWMcWzhWC1KEpQUR+WHc6KzOCFL
hGA5561ZVOZXFR3+Vkw5ZpvXBBSYztb7KmXpT6CGCYGYpBKkAMCwZK0hw1Jo1K42tjWQ5YB8ia+I
VccXls2Y7gjsRhAsBO0823VYWEoynIC3fodJcFlyL8jjonY8qTevohO0EWzxRS85VylnT5sdrGRm
27UDlJALvFXMZZBI58WnJRu/3Kvo6z286Q6nanueIi/jsD/FUKY2UN5h8R/1CmbT/9R4kIhmF9Gh
fkVtucePYOlfPyVDH2rJ5hvioJie8vFygJDSze3HTEc6mFN8CGRP4IcfPb4rnIZzt2P8P43wMPB6
plAhm1s1vofstNozscs5Cs/6ObwzJuxbB+/n/7FL9dk0+Ug/e2y1sbeBGuHNOkdH6wgu5QmH4Ism
4QRxow2nuXEw4MSz7aTy5u23PolXPg4YyWs7CKbBM5uYj2zM1UG+l+7ZffhoxBkv0fvW6/my569Q
Wvr506VQTpvuTsHPA8hCI3KK+NrMn0TT3X2DxEG4So5xvRyE3QbhR0bXb6A/d+wf3QuKUB+XpmYV
jLyL+fKGZg/N/pYmCscadAQ3U9Q+P5shgwLef50e/JMj5YzsvoVEwEt4mg/VpJG/JSlAesjT3Tm/
FTP7W17zo/XLe3wKLITdUfCxz3F/PQ8QUCYCrG9QrYHreCGhCH1BDWDCTJj16OXUeOyJrP0Y6x5m
r0ED/TEbhA8PbVQLynedXdadOmH5CDPix34IGnlYPHBZhiE+M9/xeVfHL/x9TvjpoYmAimuLfKo3
S7oSZ6wvnys64VeMUIn1w4rzE6KX4SIDkp7CkY14J6g449moZuts5KLYxqI6MrBw0MabifZ2uaI2
Dsc24qGsIbkNgn7rKVz0BNP1Vp7hM/OgMfrZXdEs8KG2MD8mB+Vj/ASH7KVMOSaDCFktz/+aZ0ah
zhff7tbC6BIXmwcXnsUwlrdO4Zti7Yddq/zdTqJRwF6rd8fK/IQs9BmZtDs6Nq1z1yfwpMWwvHWG
+Vu/0Z/f/Kc+d4c2mErfPi6O2imcFFLFAjkezPmgJCs5VxDY756x+WbEHt6e64SoYVv0vLH6y29s
CqUNM/B33MGvhhWDUI97cn6bqX/j0sDAyIbOixHHlDkttQ9WBPOgiccacvjGOH97aDE9WbDvSOG4
Mk2SBxhSuxg6x+UohD2HkJP38ai04gPp62Pdg1H6QoB1liI5HT01dGytD5YWV7zWMaRmgeltI1yH
/zSCyM4FF3ApYTWV+p5/NQ06fHlqAyrFFzZFtaouu8uumSDIQiFcl/fol9cusszV5yLsHiWsErdU
+RhpsxIJgDjiEK5fy7fxGXLtvlq/GGJagxctsnhxR6QkLE9xa4cR8d5Wk2BSYF3LTmxIyBV1EZ0e
wY81YeuaExTY+Sa7PZ1x8GCLZPeimENz/CAfj8qcKwkmsr0ujnbnPJyx9WcwnkELwn1xYyesEMEx
AXUoD9xGT50uELPfdtGvHPTk0Y6q9ph+0+viCSn7Iw9YENy/slc6NUZi1PKLf/EZuSDnuTltT4Go
BWEa9yKMUWyA6s65Rbxj4vduop83POPnoB+3ybgYF9/1yq/jPwRL6nXr/TaPDF3E5cj6ACsyj0XF
De9JRGBP1hibEJxLrY938F7oHfSdDyqfK1Oo9z04GX9eu5gcVdQ88ntOfu9yBLhRucXbc7VGoGQc
96xPjiWIzsQNLZ6bhfkmShjfsrXpxpBlcMSaZ+1MLTzgrc4Z5zWLEBOf51A/LmdxF/2FX3eAHHGP
r/lnC4sPMOvZVMAD67HorzvvFiLiDTmp5WS9jc48+TMFmS2HLT4WnIdCrEiyhOx447DfnD/z2/Yb
Qj+zOgHWsZ738vDF8D8M10RRMoyR5+GRdNketm/LL5q63/2RMcKcp+gQcG05GlfnF37B13vBeyst
VukwfgZsO7BPgpo0/HprZBOgSy4B+9gok0qoCuDNEc0DpLghYA+pEPokjM/iksK86sfsAHtnq9vU
LK7vwI1rayDEX6SQO5i/ipZ4MM5RS0iJ5udgVOKEbYADfbNvyqTZeBJV9wRQqpeJ99tKCS4W1Pyz
6Lqm2uw5lFgSuROX4njgDdITmrbMV/XZCcVczuRJfzh1DCkmHQVzhxBjo3fmP9xmwsu9y+HykNGO
/VA92X4inruJjxLjvmf+CkIKABnbu6iLBq1Lgsa0p6+y+jxi1dzj/YjqLsNmlrXtnouVFJzdpLf4
S4mmwc3rkrveYrDQp6i/hKONpM+WEqF05jQQnZmls/s/2k639zWZ/cGS0F3sBt1SIWjL1hnKHyPr
EX7RU1s5DXMcFqStFr2Hazh2j+hTYI7ztGAd+iypAPJscFg1JPMadYxXYRebrLJMgF06BFZQFzTb
6EC0bKIZeQDatDfbcJppStNWOPSR0RkdnagcxCOLFZRds5VxAp2Zh8/N2G837Km0+TjmGJ0TfCOh
wdhHb2ZLjiCTSyqq70ieso+IOMcHyeOhwT/wzyGdmVI49lkxJkkNWVjg9efhPJkHwLZ2P6Jg7S2m
u0vR2/Xjcy6NCIZztzXfLGawD+B1ds98LNhG8QbIzUzLLoarGU/LJ9wQtAzWl4i6CtYTzeI3nKFA
pfbXQ5QRXjKtIEX2nPHdVX2xykjzRrI+qvzaVm31C6BBdHhRqD1QDP5mIlOStMWHuHq2JYQVCKMA
VYM1tkh/a8TCYS5R6C++wS+4hnU2Tb8x4evI8sn2uO55c0dyHvmsrJPbps7fyRPp/89+Vh434Jjd
FvslaAC/DGL+qJpyhJj0z6AELhiwntUzRpNY4bJu+/V42LAhwalYPJ9N8KF/4KI3wbnESZcvPxVf
DzZM+sjfVcf2KidOfTjnaJAPoj+/DRHGxT0ZY+WQv/Xp0JJXttIG4bwc+n/wcRDxHcej4o8H8eAf
/Jt3ifqboYONvDcPpS2yIOu5eVkImxBWOuOnfoVH9dk8g79sUB3JGKmQgElnqpRfEkk7Fa90skEn
KoSZf0sHpMNbMjXvSEIjRxO9sQrG/a148/sjo4Y9v2D8kTSbJuhcrsaKnzzz5+hRHQI6Evvt8hU9
MnUtLK/ReRjmx3TmXOLJFgm4Mw2VB5Zcr3kMcf4Rr3CJpQwOkjkpJkg6ZnhXIDsctHmyCiSNi94s
pIzTg8IRhGH0sMGVUmaU96xHZPR/7iefbU4FSsLhuHovxjAB3Q4XECi7CR1KinO9PcvvzmVx8H+0
VEU7U0f6QTyuvcWL7MxbniDWS+afu2PvkPw8BBXaZLLhK7AmkefxI2+CenlZMiS7RNJCWkyifvoZ
y2dUuUbbEwpA8+0z7rxnda1+9K/ILCPmj78ZbQN6buEtvpe1I+0/yZyTQdyHghP/Lc8lykm7Y7za
rgoEuZvFvTwVzxCdrWhkT4J7OA+PdJSj8JCM/ZrFyU+AP/UO/az9ad3GDQVvcgJFiAcJfa7d7KT0
vH3vfynUlQtsFlaYk7/lKkeuj8fvlPQROJpxjkl+XEjzY89BjdqkW7xBnRGWey8+/sd8Bu+0tV+L
Wznf4G+RNZ4I85wDHn3R47ButmxziY/8KgTRdqYRgWYxt+XJJiTY8odCot7fistOKiDyFm12jI4E
qaCmdL/T3CbAM230o1COrnFd1uE56rzWP2WHuLe9eE3AIpDVoEH3jPrVNbsUV3Cx1v4LbmGvmKTf
oIvngLwI6L9jmAOIY1nAw8PsHr/KV9ilz7iPCt/c6sf1ri7/UGbdNmvIgreye8m34gmNDsuUasZY
Ivth2ypoWlh19MWBeu3a6HSQifYzmDlYx19lGMU/kt2UoZZ/TsZxsz5TQdlc+Tef8G/7eSjg+qur
OfOfDF/MGuCb7rnZSMBm8XvRRA9hZP2Sj/Z3+aYZfi9vy0NLQ9qK2CDUNIn29sqrrWN5sWYOZvFE
8c0Zy6a+wQ27x/cAeuZTm95lIvTmmz7plUiyuyE0dYo/Cqp+/l7S+UjlORm6N3iVKNH7ZyzTI27M
qOwSZFPCxl5tkYQ2+/rc7hGV4rH92/fCMda0YHHWYSux+33b85mv61k1q0bsbLQm3i7oSDnvPZKV
JRReUU2kv3XPZjJFPCdCH/gJTd5Uj8V9vXLaBSv5MEwfKTN+f4zuIry4CIP0HcpT7IEQiadua/1l
lyVIzKvAfc175oPktn9FXf7zrtUpH4IsQ4qmFElmmwk2KKJ0/I+kM1tSFNvC8BMZoaiIt4kyz4LT
jeEMKCjKoD59f7s64pzuqsrqHBQ2a/2jTko9h7k5Xg8JbuCwaGKeKOYbrTqf87aH73xhYCy3rGXL
JuY+68UEMXspj02w3FCyGdvWDaluo9V3Va/HxsSfrFsHDrae/r2OIEKMD66iTU2ZXzriafwwmBPy
4PpSa78OOFxGCLgvzC67/WfINGyM/7kPYDVex7KD+xy5t4uUqrw9Oz3fFEZ+yRct8hngyvOOWRk6
LLi91f52SBZb7XKTlsSdvw6E4g5qiiAeaxjsH66Ly3hfLLDGvPIZh8j1NyMhHgUF7U3DH7auGbmo
PSIgiIcdz4Bn2hFI9Eyq/9qHSjHCTRG/BVNA1DEmm5Fr8qG+2RWVvy9JShwNxIZW2uD86AnXA6ry
8XnU6Fws3Ko79Awn/gJPCywbHcJ6/sNszj+pViK4cCjzcep9FGYEZAiYRQkKQfdBRuqG+DY+/JG1
8U8dog8DcDqmUU3pLKadVB3+1PfpASrP8PL5QxZBXA0b4Xis8r92NCPfZVw6yk9g7L1qxmjXsNoR
MzZRAfcVKOzBjFzMO5liBYW26iudyanKn7wQ9hzlcVhtkLSXmfqWZnLzh3aDBnOk1hXbAIndlfqq
VJkpo6FxkWanO1r26R+5lWgQfjw17rMUPJh4SkZKfgupvunx6hAIGk3CPsGVhxc5Yuc73hgafSbU
7c7GsB59NX/Oxsy6+JQA40k75ZbgZbuqHxxwo7+8+ffmfv5kWjF5b8kM5nPVFESqDR9aXRHkY2zB
FsP3c/glAAz8vl4QuTw6ji/t/rXnkhgvXyG5mMPlYy0P/9ID38+1+msv8wFRGntZLOx9CBDSIL5/
/OwtTC3PO+C2y0BRedAqjZrTsQAEf3ocWQefl2mqMh4hIiuef9fN94i5iI4oHKG1y9aUb/Pwd+5I
hP+uZaree6jkz43x3L6s6RaR62c5f1OV5VeLV/hMUlfy7i4dOHoXE3xJZBF7mfFevIOCrSCNr8bD
J/F0JYIhc3fk3S2xVBULmqhdnrTDYGgSIujttM65e9Ot7P8orCWZd1HufzT6jsiPe7jvjbhD+uvS
Y7ywu/Cr1xox0cexWx27QFpQwaoTZkgjwRSQqp5T7eteHfLBaDKkStguF+9kEIrMsAdFUENqmmW/
Fz6XH50G94TSQzh9Zd2ZkkO7CmmTb09M3Q9AhZ9xDVJjZzziMqJjxaBkoCaVvreh3+mQMBp7v1Dx
uWKk97xb81YwuTwjHlEuUTjWhz7PKZjWhzQ0QJAA3DRBAbsdEIX18MuwPQNY4Kal8sN7ubygHFc/
jDvPhCHqLHvD+B5UUeax0SJhEfDgyBuRSFc4Y2tz8xlk1uw+mwpIWTR9NrRrUfHM9tx33gG3OX4J
iyMNuRAtvwko07K7pJvR/LrnfI8JKFwVdoFMk+Da4OqQUMXU9QYIKy22xpJV8+XWIceqKq2eyXeV
eTejR/9Jzy4tMfO+yXsOGQ2wD+QkyKRx5t3pP1OiUQi3cNu/L6Pofua0owiipxGncSls0iJ9Msdx
TjBY5GcWYDOP2E4OA7I/Ca+NFO0Vttt8npKtVIaTveTQIIbysCT0chxMzIaKIHHXxCMf1OvYLqu4
Xd6otmZ7fHDRYWiKrvF1o3C9cBE65b706v3Tanh4PN2BVRqjWeeO7Y9Nf6rRUNx0tTL94ZRhmSBr
bUyy4ljTaVMIpy5wmp0lXNuBHHyiq1ucR8Fus9PGHlJTmz9jd5M4UdxP2Kzr5X2Ziwq1O2q6Y41c
93iFxQxu56vN+morbByyk52/7vRw90tCahOl+/scGv1pKJvazjZFUC+vcRq1ezAoDO1JitVWKGZF
SNWHWW68ybSh/lztTjmq0p32CBv3yUQViH7JVY3Jli7yXvgl0mvn045iVholYn7jNnrtFy4VcfQF
iQSemmydnFrclH20pXZJ8idzRj4bBZ5Vgk/utmPmsZdLuBkFDJnT4zIo55+l2F371jR+W4/oZr95
VF7/IZVfo9224YTGiGxDnvUWA71zC6rF27wDXCsRwmbYBptZDXwDCZHf16fr6fpOIkHhV8Y1kkGD
ixg84C5OwwrWqNzyfzZXX9ZTHtdMjYuJWTvf/Su4Z/pkNTx0FEKPTR4orQvwXIbVogylA1C33VtD
bjzg5RT3CikYveKOkFdSyxCJ362XaIKyKVSPaSEMay0/pUGxL2Mwujz4aYoxXFL9AtS9ziNl3tcR
uR9FWDQ9NgvaZZJi0boPsrZ/9pBm+Z/biVtGT/Vb9HFEmGiPJzxZcMaNSVS5ZPYtulNMwHlbzR8a
EXFkPU2XrTsxRV5uT0sDgc+PkIW9AsAD7T5vmfk73PpdzFxHiKxCquRVgyj1GggehTOOFc3tGycc
75q8lyxFpyHOGZx5BRAQLe7JJM6izCisG94SBnQRT8srfHwvu+XA6fS+PTzviJ8frfGaL9iK9p8k
DRmdIBsAUIBO1db4HH5caA0AAP7hhCtDNC35HH0AHVR5OsTNx4TL0s2XGacn8iFyVSkXrpAmUjcS
DB3kYlG1vG8qq0lkNSOANN/27Y9T+gp/Q2bJAtqefzTC0xi+Xt49qVYV1zDY/4KRpIWvyCgFm3iS
iVGtFzas8G8yAa/cKCIXvFuVrjWN4Ducn4XmlLeEKhNClvi3S9ybiJ2B1PV/oDvDPUs5+/jvLIpp
m30dK8sX72XjM8KIkEjObEIwZFrZGMrxhKWnHSdZq1fo5dr19Nhmfy/pr437jOTbG7zRwIGMOHfJ
vTd7bMfa05Vr9kTgmWJxP7fO59Rsv3iYF4N4x8+Cw8ntJ21AdQstNWx1wENbwGujo4b8GlEhbDwD
Tmf9a9ER0v4RRO3srB8/b0YFZxtLyVd/JgP61HNxMSwEz09ia/ha1Kc6uEWSOgWeLk9VlK8nK8D9
R5TGokKyR2o20YcMJPRMlgTdvur52PneZoPVjlRNIs5areczWQ19ssgZATNiT+9ENNdOicvyFjAZ
liFZvvDJzfLp1F4ZNYCXaHFVturo7aFmcBkFiHTN7NGy88pYotCSFY2Sd7+0WGD/YFy1Qu9hdU+B
Um0Stf1R2CyzeanlZkbn/MvRblFmv6Muac2PI29a82pwqKX+YPV2paVoexg4E+qVZfcLa/VxHpBi
T9p8Pskr5PLmHZMuYwwUI5085mWxacOGZZBlb4WExM7sz+kTpxsSxN2Plx2v6+sRimI50Si6xjwn
atFLtpjntm/VxP5j3syiF2SzCJsfOcT8wWhwGl2PIH4C7AXzN2laDqotj49K5ehgu0Rhsvl6o/Mn
zhGBeJL+WHA26HcHUQvMA6hn9veM7+Z4OV72MFIpHm1jG7abbl+FUiKxwIOILb5u4TEtWXWIBoBV
4Y1OhUPuzELGTicwYdo8APmjkddpyunL1zoCxMIbbR8HYEnwOHZDbMLa12bmwqcE8/RwgKsShrn3
iod7B0dXze5kPMrrqcCVXbSS/egBE1SZ/UO1uq6IoQ2IBAnpJlJJsD3JETfmmzznISpOlCYnpEMM
6h1e/YEuDf546jGtjtYvwi97iyuPiRPDUBZXdNtNMB7KM5mmhk1+uC/JubO71dOaxE++n+kMLRWF
fRC0h+HpyvZ3YJ2znwc5AJIDfkciuspmbAazu567iezsuDCWY6tZpeeeSd8p+a6p18eDANVdrpS4
D+tIqG+AkzmBsl/z9h162jSgZFIfGFN/KiBmQfRVB+grMA7mDyI+jRevx088RsvVMGpMJhQlkqMr
j/urSTD2BpmA39kgztRqc7oBHW1IrdKeIvic4rivXaDflgywusYaIdcBXVstSJ61u4AAOsgWvjal
ptQ+cUbhhSqpjb0udpwyI4PFN3ebWb6auCJ2lnxoWI6UxzXx0RECL2TLvWAc/AKKdy6QKkG1ZMMe
Hjvv4X0v1yXgvsAIYeBfQAt9p3/8rqDdopHztIpZMo0+WI4Jhr3s/JZR9kkOLDG7Cby0/To+ltVy
HCjzhz/2Ididds+PyczlVCtmquDtT2DpV3enM2icnYNTTIKeoag7b7oR8CqBQbyAvsyABS/j9uD9
iDenKlgy0qUc3ERgykcdItHmZ4FvItP8fmlgXTnl4YLSLaO1HVrIa6ydeg+4kwBjXnFm9+lcmVym
JCyMaCzpZoC9/Gb9it6nJ48DFNGWvCyDNGj459OXIQF7x6/3Icr6a3GaEi2OgP8bNRYeXZwFk9kN
sKk3IyRc/6z5CatljzZnXuZ4AnifW1/qJFpvulTgfh6Lu1hRClBPCB+IZb7Eaei8Pco40Pc1yTu5
++A/BETz5JRW/N3Gbnjaf/c71AEfrzo9AnDX4LqWbCIR6KgtE6hiv6GDChX0/DOrZ9ySWmU/HUVl
llYMedXSPPEgufwV8NroT79/HtsyKCuE2PIxVad0HfmF9SFwgVbchbznlXqeJpI4Wu6sZXvUd2B4
K/74HRXeC10g8Op6NO+HsEZg2sRBMgiflTVq0lL8zGR3CTS34Kj+mm0EDqp/acQTuwjwks4UPh8R
hi/qvmTU/U9hA3ogxKHYeCWGwh5z8kcn356p6LbAAKJZgcKSNYZcvUcvqzEgcrXKEcHOZFDyrtfk
SHcmNLgtMaB8KzSTNLAva3LhH9ZIRQHEpnU3bsT7fxyKIzCRZvQvsLzrTx3S0xzNJ0bpU6m06HGJ
SAwdotlxB1k4pilA0Yfak49eGftGF/AYPTNe/jD7ky8dsk1Jnzh8mgXdLGiWq3m37K2vERcB7wz1
Zlrf62HJzNl6SECmkwpw9E2PH5uNO/Z6dHd1UW/Vefmmjsugz93X6dNDdSZzalubZG1EhOE7HQ+z
bt+47YL6tgV9aBuJS1yObjz15QN1iXCp/0/akgXKVAbdkjAL8qQmS1KS1zlwWsEP9Jin82LRqawP
QRl8dWUOqkUkzoNBUrSj7ewvtYM9o4gm2tujngyVLWkUoULF4DCQDTQhv4Sh2PgCet0iUMWhM3Be
ot1w8dl+2MZzYvDx9iPifAYjWaPcmEfOovY/C7LhKbj5OR8G1DKYQC8WUWFMo5eZ8sC5/NYfGoSV
4O4/lmmQU4qWhncr80ZwS3uGpLvTC+CjuGludjEfG0il6f8bz3bWI2m4b6E60RAgWiRknpoEt0SY
C1dK8R493T6q+wgozsg3b+8VMLy3M6qBNrl116ke2vzM/rKyOij8qd3GrfmiLS212lkedPt+8ghz
v13xcVfiy/M92zt0Ojzg4Drgw7yH0bqtm3mt+TOf2Ehb/aoNtSmTqUAGP874iOzBm7BBy0ZlF14b
D50STDxdN0mzrajeq0+P6BdXYq35m6xHl/LESzuWZhlu9OWLgQxMma3jPWv2XxKYoR8XHa1IfZex
GH5fiBX7IDtHPtJcOoQSJXPOFNvKishqpzmUZ6g7mL1X8gb8Hx2/6xpQDhh733rUGKwYa9uwBAif
AOzHrCqTEJI4XwJASM4zGuwHCZgDe+MaWMN/Cn9x1MIANVAsz/MrqZMry9SOLt1nlOrUrIDUiNMw
Yl9atDqJ5Q6KzLiQyeL4G8CpAXfuXEZgSiP8yn4s6/hBgRPlYgIm3eL89wGnf+vi8gnSpFzXx+lp
eLoBiAKTEajCsT3lL8oh3Aidzb3hHwJ/nlhCi5vPBh10H2KvNU6SXQQ7xxOZsRTAmZQYkMFa4IP8
lwCpn1IV0iBarBTtQ4AMhiwQM9LyEYX1/whf4RdT9KeUUVMXRWoNil/qenJ1gFKCEjg+OWblkGcx
uV5JGucBpZmjv3J7OwKVjdneG+A5eCAGLsgPitKuA4Y+KnsB+ZHA7Q7tFjBVOUyY6bfiL205VJkp
k8J/gWYQVY/ArAWvkXgTR29RTI34ckjBweaBcA7r9Yp2EmjOH+ueYpbSrKsEkCkVM9y3qDZBkeWv
ipFHAcjT1wgNLOnY4B9E7KOoBbQGboINUyEsF0Fb7f7xD//7hDuMGkv0MteNRL7eBtMsSjrxwHyq
oBIpECMTOeAjadaHLM73XQ853x8AtEwa7XnI+LAZUfyJGIghFfb95VVHiXqWxyyDAhWfvoxyG+iU
3zIqH/mV7NfWQJfXbIIg8dRAc4kiXMiXxfpFSu1hAB5qDLj67atV2xOvMCUf7CZzM6oxM/O7IQo4
Glip8Z0J/wpQEPcn+WFap03ZuoG55s/5AEEPvdCI2YcIn9Kk72EkXEshAIWRo8Yah9gw6Hvg+1uy
3xB1zX2okatL+H7GXvmgSyLTlDVFPnT2IFZzfzin+jNEpZoSPfXvrGfW6jXhG3trPJ41ZjENPNIY
0LyN+8ijiYDBR7JR2r5JboszyifQ8kjhdPG+oAZY41NNQVp43SpkXdSMOvRIzlCchn2HBTlibogl
txf0HAIro/H5S+1d4Vz173rCIajQpJLa39ngwADqdebXQav0b3HLZryD2amJWcG4NH+8JW1SEKqx
S/jB9O7YS9JlYfJFoaEJP6acbziHBwIrKLSxRfRIpWXaZLFzlXC4ZrIin4GWYdT4X/3NgPSlmetO
DkKr8incp0Wg6YqqSlZnZhQjg7xkE9wSKBmPF3cHtU38740GyOj8ZnE7vnhneE6Co1D6YE1QCVKG
5Jf7R3A3svhNx+PbyS9y/Do058J9oSWgJ8LieRVkTM65US4F4As5/AnHwqBRhbUtWronVjYfze+g
LVedYJAHCjjguHm32eGGLZIdesfcm+qD+c5sdNaA2dcs56gOhFZrSaE8dR6UF89A9miTqHzWmHBn
DZ2PM7rkcekAU9NNMViiVeClHpK3TeSHyw+Irg13FJZTJHLex3rEtcpOYmYBzewapgQeh1TWOU+T
TgOQsbfBEeqjWLSzZe2IQqKSB4h0eWFTgNzDNDUgo5UuEhefgHM1R8ZwgXpCh2bXX3EfsEQylFC2
pr584ayNdqHsoSWMrgFv+3P/gk/Z/1xe6EBcWfFNY60WaVXMUzRRO4NZT6O3jx/sZuQBHC8amim4
LCbzyWxHvkdjDujVg3j0+qiQ7kG6efJVaJTiMnucnnR5Nnv2aq3yeGzqSOiYsEKRoMDrB83Ge7jh
HkGXI2rec3OqmL2vJo+18ZrZegXg5pWVCjju1QyHU6dvCf39nAxWpg9iQ5BOzkrrqncoxDJATZ5D
85Q6Weg+HMvj1SOhVfKUIyXqFiNwoCpEufzjym2CkT3wKUYlvezmDRzx+J7MgCMCvk+72jzD3ADW
RnkBh19oPAJrrHcqgVkJ/XEGt8ji6QyMdvY+0AyToLFgf0QI2Rw6+ssm/lAr18US8v/nSJcKBrSH
0DJ3ugO5DclC0fIwj9Pglf1t7ZuXA87A/1XWzUbWo9b6juIWplQQixIlD8P0ojkJlcub973zGjBV
eETe5ekCYrKEDTBJSjCHGj9Ro2p0d94oZUU1tb8heBG0fKvxwF4CckPUgH4OevPs9Np3qNRaEIbb
Pou0V/yiBPiGvQe7T16o6YlHMZ+n2ivhGwt2eQYz5Qj+7D/L17KAsVDxoNFbPh+DKvYCriIMr3f6
eyuT7tR7VKKookLGL/Zs1fRdk4SPSfxOCRTeQ0a3F7VKBZrJygdnQ8yTx2Krac08UFDh9Gwsu8GI
SySiMnWvrF+ejPAS2ZoLaMFQuVu3uoJdEDMMS9zQKbZw4a54OtIT4k0cZGW/oLg8vGKJmgCxw8/K
4n3xT+r81HsGgAnNHUOQX7JbjCcT9E97+Q+6c6kBJs4YFFplLHNoSjREOrykQ/SaYiWRLMp45zLq
r9fyS/5bJNQ6iGtajlhGewvZuPZjiCJXzqWViA0xNYfrTAC3zhTdTEFF5LFzlPUtoGOWpuYhu04D
TfI7MehzMUpLxeJ1UD8uYgqWRYTLFvm52uSYBu994T3NPn5MOnTZ0xsorTcLzMS/AuECm7NDPh2U
ZeBKMNQaqzWjVdQ5GJrmdwfrRICrlpZrlDVol5kRLRDHPc1L4PNFPLVSPonwY3AVA+U23KsjY4R/
h8qhNB6Da7a0CfOA4mC6uzW3/tvGrMAN9I7YMS0Jiqe5pPM0+lJ4TWvtTJTJfRd9rbYVDtghaBfg
t5prGQ9syRdlmRWhnsxTGhFEPsI+o8+dLTLr6ddxc8SQI6tY8JTZCGlJToVHSVctMu+QZcdQ7AGz
dR+7aA61U4ZjVZm9UZsCS4hVE9CjDB/xcM7yuRm4Q9BrLiAK75jto9r/bmHeAUd/7hCUdmcPkx0r
OTrtM9rRg+yhFhscd3C4F1h3bpSILFLsV3mAWWhdxBQTGaC48RVUeMfLTcSs2SHVnRq0sIU9fkqq
5hTjJg7bgjf7a94p9H4RvFHETZwFLeygxLlPXbWhrAiOcJ4OZ6hz9Qqvdyy5y0sv2zz3/aN0RJL2
8ni2hyOenBNOk+8e9SAtUuinIpZ6QH5Ss0jfIuCHLDUczB1NUYV+DQfegNTkYBQXjhA8I3gJCh9H
8NcGSPp7H6gPtFIT04D4GdS3eV10c9YcpEgPg6vZ7ZmN9fN5DLCy3jEdGwmXHsYVyYI1uDz2d/Oh
tcviNEUf5bXL3vZjfQ63+DOnZtlT7MbJ9y8opxGOFfZ0AufH0KRodWe3s2T+rDen/5Xzn3dPp/CU
WYpKQfJDkUpbqJxmI20ack3xPEJ+rpKXhJ4F1Z414KHsKVqPAYxSH2BIYs3dSUAbj1NhoFkA1tKT
3th7ukeJ/bhCIN/MsQeJqQ75onC4WsnlAXT61zIm4AwgQGLIc3isNpwgPW00b21kBWar7awWD2Xn
DmAikKo4o/Ax4xbmfGQKIfnExiGqU3Ixsirv3+1ns4EK1oo4cRXdNgqzGQ3EsymHIVNdtWeZ1cEt
RMbeNX4zSsflfooPmsrgkUHM5pzljCc1WnE7nTccAVj53IJwj48JP8NtIsqCsBN+o+dx4sjbct0P
v5cfXZ0fbXzstrkDrkj9Ek9huC1Q9bfxcx7/xCoZKDagIksZ+JOwyVDyRnP82ASR0NhbPGW9O9AI
TdtQeyZR38r1gqkg3wKYIHXtG7tIApwfm/SygfAx6yJGRp8ZT089527ygqF8Bva8+ux4s9ydzibB
G03pl10lT1idxF2Ldjt17wnxzi5xwoJkhK2ggWMuc4W9IF3GgthPHmSgTRzsmxNoLeIlnHJ2Y6Ls
VpiAUBe97R1JDVBRiIjInPRTISDkNzSBJmxhQLyaYg1gB3v5HFnucDJnZ+uo+3j+1cDXEVXVXHXd
sU9mssJY9Pb7DgflZbSuGLoQmeocllz07TyFXf6FDZPuPXlrEKezPltubhUmit5tGo6QxD4JmKGh
1X1uBYU10Xt6TYo9deY+txPzQplMUJSB3xE1AC2NjGkEJPhc7tYkJs7ZsGrrZTdYlIb6wJZnhTmZ
37UmqSjcvs9AM4KBd9WHqAgK56dnCarS1c7EQqoSUzdjKbqKBelzoWKEnuKf2VO/NKhTEmgOgGHz
xcN5IwCjzYrbaQiYfY8WPV2xZUKPS5Oie1N0CgJQ8qAVTd4pN3VxbGKePwYV2rgjPvHOYhhGTPjb
TkVHGzff3WO8nXFmo7RAUKZyx0Gi07EH+tFhe0RsrrhgaKuxcQuhssKJ0Xd3Vs9H7ncgtTGqgt2x
BtJ7uWLyIIM2+ndGUp3JJydOi6uHeLZO+1w680n1oGLQeLwAxIpGgCvFkoI7J4XPBLgOiziP+AG0
L+TC1UcyTx4JOUzU3zF9rxWE4R8GSFxC+mIa9tyxOj2NRP3jACJA9JK2S8qDdJpB0T48YthH1PF0
gCBjTuewN+w8GLS2D3/Bjl74b65v2slI2sQf7I4gJlkIZ19Xmu9wOWPehT/96OLRndpiAIVLPXzF
pBb9tHROd48F1eCIXGmBnYGG4MFFV8Ah98L/8UDvRD0ZPeHsHboE1FboPwMJFtT2zScRw01nY8Sv
vCZqRviYUHJgXLYG/t0lutiZgpM9XXpY0Y/gsUIHV8BfkfCHhaFOyFo1xAYDWWfR6QqINbZLrZ0P
keSiMy9Dcl0XuxUeC3S54GkS0u0xjbOZ+gObFZf3v9bC8I2iB+YXXiKoqW6VDXkBvb94JJQZW1du
aPHJ38QM9GfBANrnSkNf5ab+fcbX1MT3I/DvmqDbhldfYkyUTEkbq595qkFQGT0C4IaqwO1gmcMs
bBIFnpiRgs4jDGOxbBd8BziZ0OD85n2+RzJOcX/iYIIg7oirpC+bwD2Kjr0HkQoDTkTFhq+0iBFk
3PiCTt84G1M6p8la8zjy3Lv+oTN+4E29LKHV2aAwgFzM2hiZfA52ZPvuj+isk1acibZ4AyTi8ciz
ohg2QYrGLzhVyX9DQv210aLVSZZz2PVX9wRX77zvlFumESaOkV1u82153kVX9eruNldeCBo9RUro
euo/zYdRJhDl7H5Itlb1GbUYzWgeDqcAceP3MkAtSwjTYrIZLm7EZu8ivMiQcTah2D/eRXBmf3Sg
yBcHo2QxzA+C/gHpMnYW1t7TzvlduP2hc2CScFYVUefdgQXBrqBLnqO/p/iKkMBMJDcblrmfwJlU
7FWbGxwL56bFyXZu0AIghZiupjULDD3lZwTUSKm31U1lHyJrlcNuHGTLD6kQnP7ph492YP6IuLCo
DO3Rmcbs6Up2q/0zoA7e2KFC7a9evJB32pO/++qHslrBo/YOcnwbR/mQLS4vjUEYR/NJEvLbL1S7
PH/CbbDF9i4yt9PX+jA+Yc5I7ix18OKY8P2O5AN4agTvXx2MFJtYIuEltxW33QzXcDpxD/muxVSm
ID96ulO/3MjndvE+t3bGJNWuBowfbZxvnkGLZmx4aFdD77VoUanUQREOkKghX+IojyUOsx3ibvxC
2Csqb2KMrDqe2jcDqECnL97tEkGrCdvgfSGzHN/snZMit2b9Sk3wIHMHOdxPsKYZkHC3qAW+7UVv
t79PTyx39wIM7++L8PrjNBbUGM+Uj/raCu2jIJRui8EZpAZtRm3WwcT4OEyENqBkJfwrT3jh0vkg
XBcz0wRarVhwsX1XwqpL6e5u1THQ/6DJOZsFC8bYhrNQiItl0ACBBJBy18d11CbK/AViwYNOl4nU
VPTqz8boRf3r0Aag197wN4QQhLUzXjOjB7iHNcrvOIiYKCBiRqs+vB7AgHdjQ8ZQ6dXB2MzWO7sN
qT9PROsmeafJ0EwDWZ91rETvYIoMDWLcIgNybLT8ubJiE4BdKU2SmJIvKfTEqHIkNIw7WPeBxauw
S/qu35/DnLjfBBRADAyEcFlkE+L9w7FipZuHNcGdM40LkWmZmrvwHcGBrcfVLBWZBN33D+E4sqSd
BcbMmPPP+5IobCrDYwmUzNEs3Ee7RIl2yWBxX+OVk6LdNkPyvDv/Nr0TNy8wuMS0x19cf+IDpB2q
l6cwL+J/QDwrbnuYBNjaIYA0r1GjgUYz7t1IUvuHTINmg0nj+/njV5/NaHtbcvP/1mABKPloUfuA
zXNuYCFsE9R+zARiOGGNZHBjhw2H1MSRFjJdyyIEQt1tcYOvmJFAx1/IAwCotx9YsISrilt4NMHy
p4rxBfVeLSS9cP9DZLHOZJlt0AE/w+dDbViQR+LjHUGSNNCgao+K7x8QRTdG1PxmiDvcFgkMg9Hn
IFh9MXwj2P6iIqWVhjhMZLfynzKlYmcGSNGkutRTm6Bjf10iVx2yG6fpHF3qDxy5VLlzlSDXBKi8
xmyc4MPj/aBCoE3GiXTghcJxQigt30p9VeGTe1bPvfvp+p0UPJ5X/IdoLuEg84Qlkfiyv0lUrRG4
UkyG56qKx1hZO53Ja0bTiHYGXplJm4nbLjs8LKIi72Helz0eorigF8gocRdOA3wp6peu8Yc5DRnK
dv59WRoZGZOgpSqViJtxlO9rDN6lJxs/vb3+pcv3TNZIWeBh+wxVmRO8CniuimcrXYSrJ4/2K9zb
MyaQBC1bDzC23vOX/DszJmbooEZt9ZrJhJBUEGRfS2xHNRJvYXgeWuUBvFirYfXYwBDkTS2MUSgt
84RzgPNfTMaLwZqAj6kPK7WWOeq3UArZnvPlBzkgVA7IMdXR4kFGFFEJx9/luaQVQBufCqAaDiyu
/+10oSRfUhYWBCxI1sfsLZ4Ib4hOuV4Ud6QCJQYQ16snlB8kv7iTUHCsJhTrajdTrmYE6N3J3eb0
q9T2Iq35PVV5Dwd943TbrYfhA+hXoJ0pDu+3A1eAigHG94fLQHLldnZdZlGjg2pcYKQ7Og+E/30w
kzl5muXd5AwmEuthc2ftou8K2bUzcdrNdVmva2HeqbxHlEXThVDPY3rU304aSU4LOX2fCynSOMFu
OZP9dJ853XoS/qAaGqfP9tTjVZ6GY3e0aK0pImEWmXAYdqDcjIwqbzg+/StRYPd5al3Nnleuxt43
IAkYBQbJFOvKKZfPeZ8SPZQ0rnyfTZo/nBPYKqZmqr/VawixBXk+3XD7Hsez7FCuyaDebftb7A4Y
kJAx+eTmCP9AGvzWClM5NssIa1FSH2W3w16tJD+8JogKwArG8Y8+PzbqjQC+0vk/YALkJIN2K2aF
8wkHoexPExQUFDb0VwJfScMeMrVyla5yD07PZVjbDj2FJ4kNYsAojVnvKVygwqdc2N1luiAv6Btl
CDy5Cz0YwNUnqC7fC+3HsCAWXF4W8S+AQ7wE+NzxXYG7IAGYEJeA4UFJcE9c9xyUhfc4lFusR9mJ
RxsTxPDcxcoK5wH8VBuB1m7hqtqQg4jbHEUYtdrCZZkCXLIXW9PjZwFbnK97EsaaJy7jYz6gAL08
kVaCWyU1Z+sH3DjegJpxAPNFzPcOiorPIIYiRMhMhd8bOaVEgx4miBUHIgQiXgcOWKwUOLlOuXua
qZhcOcCZ8nxemfStfkii/HGC/g3IamDMIfkD7zkBPKdJ8p7iQoc4qy9s/iXxNNi0KVTHhrVb8Zgd
JlSMVSc64TBpt8Cuj9PtxN95B8qBCA2mPmt0ogB1tFYQhQW9Sx5lG6o30zk0TsOO1ibwKkSnCGF/
Sq9xy6NrgaWAm0rijAVZfWPtB7vEenjq4uo0uWCQ2111QNcUjhl0g74SZEzAE4XKYsc/CyySjVqt
p2jUuS8fayg/froJIqLrXAJdycif41wd/jUmoLXz5frAzfD76/O02uLAjqRDvaUuBv8SbAw1kDw7
eCFFQhKLhFCl96OS5aOPt5TEBTHaP1BgSQfgXA5yTnduXx7b7NGK/QDDzo4stRiU98VJ/DwebBFW
pS58HX+bj1DQL96rD5K+XVSH76B16zMQPXKigGfFe8X7hSP7oERvxgc+p+RAbbOrfxeMxuvv+sc5
yzequIThAHQOF7/jAEov8/J4N/7jEv4gq8X+SaQMhx7PuhinFFcAM3D/QGDi6uOPoiKGfIvHa+yv
EFM1O+jt8PHTVpSvHOCoP6NZnogJh0wHmO0eQwPZ8czOTHRXJrr6qaH9Qfls3vZQksEzlPn0uEtv
Kno9lrCfCyFSRynE6OIhmumGCa/FcJkdUeqOGJdHhxLGp4RJTqYbTG6sMdhp/9HkO8QQ1C7WIQ2u
Ljk18Hv5NmOdJ4oFCRY0HPr2cfi7VKdnBIFw3xPYsVugLdzQoeo06yFhN97v+0emCeo8iLaXcIHk
uEHZK3Du4dJnhti2h3qVHibRcDWIhmGfGSgaMiVuuFpSphomD/634nH4867xLeBMWY9WO6pDdge4
JDpaJkRetJF4TT7iLpcP8OVMJ6msCjUiQV3Qzo8Zhw8712fZneSeKjr6oDzwhvLyIFuZccIVB84k
LkmGBwICGArGajkS79d/JJ3ZkqrIFoafiAhlULllFud5uCGkVEQFRGR8+v5yd5yOs7trV6kFZOZa
//qHR2M2t4xfCkQAaTVmuSobBfhchRTHjCHpQKGEInCQ+0byT26KmopfV+sMVvkHF8t//yQ7af7b
M6CWj4M/Df7FWYXXHUz5HmnFnqGccDmI0ZW+Nnzidg0WBdfvcfutatUcHCuSrjmWUZPhbYmd1QF+
87xaDMNk/Tu+Z8O9skfp62mb176exNuBo8x+NLNZyE/8KQsNr7shaDpTOzPYyIvfnY9QT7XTPyXn
VF5n3gi3BNxgDjXcOoWDGvqpDkWNSL7tkKfsabxAqtIzCLuvMuBA/1GzH3LWgLygQPiTkReiEcRx
cIuiFi5Tdf9cKloGWENMulHZm81BYh8k02Q8XOXwSsC2Pm5w0ZfYoCBxGG0KugrYuazvWTRu4QQn
EjE6RoepSnkQsOYqYkg1/v21yEfUNVcsOeDEEqxYZelS3vfHdags5flIN9uDPOOcgJ7FljGT/p6b
Dyra1yEhXOevxJd6RZ2Kqu2cLn4LRtRUVi04CRr5e7ZHixfNFYz1KHfSI0txNKdsbJZtOJw2VAZU
77TpFWbg4z4KKVJyHtDHKcoRotMNbbAR+7ApsZue69aEkAIWEhl8XPnMAca15Io2y27Tx34Jfqs0
K/9KNlTMt04pRtDXdMiWXNPM/8Fi/eKT9hD1z6tCmd2HmXFktM/3Ivi5xieWMmoZtj2POvFF5q6R
8X0ixiQhv/19Y50j1OdXOEt/vXXvwHYKmxJi7ontcsAXYmzhzsVyWFtivwQJYXQ/lc6DP0YyQHbo
7R87+JTMYQBYFiOYa+rD+uLlD4GSX3Jd4FEghw2Biv8sifAn2bwR/zBMf5ijtwlBiMXW32cf44sT
Jj4dcDJQV1X299JCNK2daKn71boC5uobKlFQY4KAXcQ3aO48hKnOx+jf0VLNMisfRzyMLAeoJtVc
fjr1mNn0z4YkDKLGMXzgFBjgINHjr1vcj0YbTJY5qB1GYesB13JeF16+HTkYS9lCNfqNTAVOEkm+
4xzSByopSjKMDocL7OUZ6769ekvEhArmQIsMYXKJSRIrRFhgMU35k5gOQLoYi5Y+JdgJo1EbHppL
J8Ts780I6T1jcuZKxAwqlEFIRMgXpU65CgZpcYgWcG94tC5kP2QMzXRLswb2Gwqn4M8nqhmQ5/qv
AKAf4dWGY9xF5jGjKDBPPAhQQyA5ZJYC2QbcS9DEGUo6yqpl3DpwOOdHDtCsDMGcjTj/n8eDM2l6
kPFJM5n1c8KyOb4FyXfBLlp6MtD8yxKUwdxjT7TKZctFdWSndXqLBtQss/r4YqmLHwNDnz0b+K7n
fQZm6SmAU6BrPGGwUThx7e+uBmQdQnP4Elzztt+2DnMAjQxb2zn/YGM05DJizW2e+9Y+dtijZXYg
ikITDhhYXyyCmLDw661BbVlub74ZST0CTKokKIcWi8TDrG0LVWaPLswdHLqdAHl/zs+5v7YaLAoI
dgbepL50VHCd4MUKJk66LyyrAJ7ayReeB0jyquEpgnVhRah7if9iomTKrkAqcCbwn/CdkRLwAb/E
IGRbEZ4DqZuMiJbk5ed2KP6apwTTQLPdD/ZvNAcPq2D6+IM2BVu0YMqKiCO7FAMD1mWDIQfTZ3tw
yQ3xs2h4bHKP6HM99kRbGWubepVoRl9oNrATgzKDcy/fxtu6rAFupezsrow/5sSgwSd0qIy9TWR1
aPif6Cr+QXs51IvjPt5EvABhtqRmYfl0GuBkG5hfC+1A/wgHdC9COHvYXfbslz8Mf3DU9/j6QGED
ZJ+lswLXPIwsAXo0rkljEY1GcpQ0+f+MEgk3Ny4ktDk0bAGBNWQzAVp8rOZlAxVCRRNMekOz1bEy
R3FYO5fYwl9xQ7zzpnagutg9+kEyjTU/we79BUWao9v+o2RyUKAcLlNsmClqmAKhzzUFP8RQl8sR
43G8STCKutEvYSwknoSWsUhFVAIAP8BjD+sQ+SAegNpEE1AsCOTesA0L+X3J0r2mptAmm4fRuGPP
AEj/sORJy377LbMmisuKgUZjfKkvKXyoLCSBWz55CjlyIM0xtQNbqdgxIiZUsvXGfe5FBh+sQOMK
guVdhWNEa+Onkcg2Cif2SO6OBWSwqzaMaXFSQb04fsPSAEXuyCIlmxyHoJmGo3+5xmvCRnNrxT10
SsK0UDeGXG+LOxTYJCGbkIeYfAvlF5AzhjY3yhfeSWVW7rbjhFhaEYn8mDFUsNnr4Ac8bHZ/BqiG
ar8G1nCiQYiZwLytxjVObwnsnWUkUJLI+brp13wggM5pqDC/Q/ZNnlcMiA0aju4bSgp24Bi18hFJ
wabL2mgRjnqHyAbmtw8ctVCjGbgxox242ENMi68Z4Qnk5DMIiS36cx67PdHAm5pMBB7CK2M1h76F
uzfRlxKZWQXzJ464kVdbjz0eVdxxChxHsWmmoIBzrq1L1cXOULIoxcDkWyCw1lKtk+hOqUMszOZ8
Hkn+6fDP+NoyIX7mY9kn/wU2X3+BC4wNer3maGqZFGXLEg4L+waPvmZVKJjizoBH+Lim13L9+JNw
aMSDzO470dPE2OFBWOmuoaClbORgh/cKae2W0vjw5xXMd+hAUxY/xI90wKGjlexnc7rN1oY5sIei
Wq/i/cdiWoyCZIaq/nkOGNRD6Nqgxbn09g+eWuiU1x5MaXCcfw8MxbbJ3jRBJsDjl9iy2VmZf8y9
s1aZ58nPHWCRqIZkwJdsoc0EW4IfaoFx3zhj0GpjAOpHQJoqXGhm/CtpiqqCLB2mLegBhSomO+R2
DzEWcP5YCCBKNmQOxO6ip9zu4CZNa+gYBK6vFZhJPC5L2WngxWFLs86s+79tWmW2LQJ/qn10fYA4
f6xkrynmg70EY097SGqYxI6CSqCyhk4Aw6S3Sqff6fM0clu72lSWvKpX6loQp5E8nUuibaj2Otbz
G6Ml4Y30nX0ak4X5EYEsrf27N7bG1t1tgFf/rUQxcPmyRN5TEdxaYy1+IVAOsiA8DRwflTtnR4H/
y8sRu0nPUqeSD/1NR8FuxexqnDANq/KKCmDNsRhYzxsHOQorliAuWIQ7Aifh/QyhEUFk4vFOY0Xs
PKwX48GUOBbscLedJgRVuim19chNjBUsFMZUyPZwfqklk/U6KsyUYc3IluHCPWEfAcvxpNMEsS9q
CF6+Vj0ukK1DQ0ZZ9DO+AJtAkD7gK14VsUX1ZmpzWrMBadbsViDJUEIwFLG+98Gm7wOlTSovWkm4
y6jWQdxovByGgETseiBUduVJNozoMLIFnxI9FSs4Nr/2haoK01Lho9m5A8AeWhrem+qPWQaWmvkU
SA5+jWpchDT7S4DXbkBuJo11bd26SeY+MSowTpxvKxhAxNaCibIOoVOdAgK6rco47Aai8xBAKZft
EM3688KBELlu7IPx8stVbv4FHjs+4TsfWwyT8SnCacEAdhHD5T9QWzjsL0gbhPPhl1UvFPMgQSfK
3D9w1JKfopewlEMyG1kfm+JZJz+RSigY9/tmUmOv/fWSWT6LbE4aLl9/hhRv+vPeTnEeho0xfU7g
hfNbDk5P5/cxilWyasK0ML8HNFuCBgiOvMI1Yd9z+jQ7FTRwKkiMAdaJSzcLuvOhbPq/bpDGFG5W
7lAHkWHEPmkEY0ayp+chnfQWcLZ9sQHpAAC49T0wOK2NOSP9mQ6ClP29SCRIrjmqQW4b3BXEGNT/
1K3cSLt0IBtb4E9FYRaH39N+D22SzhaZvb/r0H7T/R/cx6UweT9cYqzlCmGiKDy9njcx8kN70jOu
H06Y2t6TtObB2UewzeaKiB2MGfUQNGUkD/jEM+/mrGM2IDE+QJzNjUgwdlf/X9XT0sBNERUYFxP7
Gpzg6Z0JmGdSe8RJEpXv03ovns6SwaM/b1Y6gCY8eHAxYa1Ru2Dyjm6KSY+5HC2H8B/4GLSfsEeo
kC4V1auwEU0oC+9g0MevF1gwI2afDTYWzhIVJmC1Gd0QugNZ5LdkxmNYSDwkQxgTxAph989qvI6W
+lyztTPYtXP7LDJXt7v5gPJqxI9DkaJFzwmK2EUWLej9VC9FoTjA6mo0RxCplTaAFO1WH+oTmyIY
SmyRf2IMXQwpLabdJ82GOcn/Tn96ZPwh1vCXkjkYR27nN6xMyE1majHNxCaEBfadSJfUE2RgMDST
q0lCJuQxwIcR78nB/FhdVCsei2eJqTwNimLH0BGe4xURPvfUBrYBeGzZN4C16NPgQVH/PpateR95
ABcOn7Fd0b5rCpvbpp1mbB0Yr5MNBNXZnMe1iQHZZ8jD1BCpg5EFaNFEGLLVFH66wckNhYNOWdSD
OOWxHNsF6/1fUaejWtGsCMc8zeHUTJcqSttq8uSIaqz9kDO+gG7BLA9tD6Dqm8AHhf5t6JNutaYT
Uqeo8o3fOPCHFCnsYfCw0KYU7G97dmswR9i9NgQe6olrBvEGccUoo2YHXYvoJRQkdYVNeiQHxb1v
vbEWNRk4shbYoVt+KOxPeBj9YBVKNpKPlWymzgPBLbWv7TQeUO80v5dEejGZkWhWSE+gM4NgiJr7
oIYPezAvoHRI46NsSwM38faccC9DQ0gQYlZvUVeZ8i3FiK+eD6kUI+ffiQ7MY7wdITRixoQQ6cgJ
EFl7dLkMl6kOSv7rs2J7xzII2hFG11AX32OuNTcM/pl1ZAZqEb/kB3a3UV2KQm4rxbaN8Uu1kcIA
qZhqZLeK8hDLkWIW7Qa1sSCsAyqPkc1Vs3SZqKcvEz8XIMaBz2Tax63X6Xj2XmZiEk3txJSgSIOg
joF0i4RFePakaD6Y6n6sYi8y8XQaMzG5bmhoUxpefLmM3IT6CrHtCIy8ZcbM8xY+nQXqk74DFuJo
TuxVU9kWj0IwpjkwHxS2IFiJ00fUKMON/45fa6RO471K5DojRVi2RuLhiLMJRNlBvff2r+LiKk6F
3Wuz/TiRzYJeaFw7WF6Gbt+YkEAf3RamZMrbn9d49S3xyAMQUiEcs022UrRHPF9h59EN8yRnmCv+
dqJtQwkw1kCrdY7BBSuecHFRghfCjMCr3czEu9p+crjDYuOmyh5sH7gKsw8oYYjnzIIeK8QtnbXH
VZnA0PtaoZMjPD+/CUbATRBfMVBQ6uEHUHEeStfHWN9c0QmjmRDeeYwuvfeZHX+ErL3k3SHm3hgO
UJR8/N1BnIgnxkIeUHI1tNU145INvSR5IOwT7xVu2cyC+jv0r5h7Z9ZmTl/ovlDf6mS6VSb6K4LH
Me7jeN1J5oEdidLR1VQEyQ8i7z7YcZSwtnJ64FR4alObE0e21o0r7CNYQhB9G5bF7w+yHDwPfjpD
GoNnjSHIdZjER86RIMNVakEniz9ehr6tMfrQAG60dGsFiS/VCzpb/ugQTqhjavLny33UXkcRsisn
n9t7pmBAXXMIgXbcGKC0UBypoaAvpSYnGtufdm0WAU/jLDO3PA8Yu9GOoevygqEpzwczJH0Qqkai
VjbrXUK3YzLUoW3FZgOqAGaXHGHMUQi6HK5q+JeYJ68AjduQMgerYgai5QTZzgLkkQ8jLEmfLnUf
cJnG0jn1l++jCNX4e1LncTngrO9ENZNC3Hrs6LKdjGpnBiSHsRenwQkOfM1MT4F6C4SLGyVci0Bo
x6raYOSQkG1xbF0dXZoVTMBNDMY4Qepppy8UDHWdUStLGD4hwTKaUFrzJIpEiMzuEILDOl/VaNTJ
DakslagGhNahwnHfWA8TA6EGg/9oRfEPiR1gKZgzJuDHaejIbbA6pxB/bzdjdoZkp88TJGv4Mz+t
zFBnYlFVPYMM+vBnVVzD3cc6im0c9dNEUVkGKC7QzJZu7rOHOrgoYqjB8J5KZYRaT1S6PwQiL/sN
9P4zhomx7Ry0ez5iOJ65RbDFIMx4FexzXyvoWBudozuv8/Nljtia8Y896XbI7nIXYRtHlvg8sIgF
ZgOQnOEWH6YjNxs27ZCdopzlt8gHTFnQizvwPmvjzvK40O6y2ZAuAEBmv1Zsj/r6DB8euy1ehRuS
T/qbnwVjJ1gylPhi+9vwuHAGsSilq7xuXYnxNKoXrmhs56YCyHF64sPArk3+BreGm0obHyDXJwPY
eNkFxDQOAS5N4T7M1zwkJcIdLHHVp2FeAICLBBN01rXZnYgOAQzAzQtP1J+FFYedz/gOoFMc/nsu
uygFPZV+/1CFMu5BKhWASZ3DHQKLpjqYv+3njpTNcXIH4YD5A2iDVprrRAroukE0u9WNYIftEpeF
kGWoKayAkC1/lVNVi6JYdxIfD+5F33u5Yd+BB3LunIqQXclreJQEytmy7b4uJS2boI0B2bEFJ3uZ
r74hCD+nBTv9Aex6gPIGy+Lg/JoHqzf6AyBQwBAUmNi8gmOijSsmbDQqA+5g/Qos2BlM3JeoC/e8
J9srHfdc2yI7NiI/FM8aiAcUagBUMhGF39RAKGE4Jb0iBHHXxqBQHIlUZ68wuGDSauvO6E4MY32B
sABJgdn1pMY69ovXVE3hyHhsQBoPj2/jENCB5amJgNPvNgzuaPV6X1AIjFsY2pkkJvtAbebrjIWb
WU1o1UUtveXlyBHZ4FAPWRH7EQNtPL0B6T1iL6WhIywZIJY958fbDEERSgLI6VNMQDJx1GjQXVsC
aPAxgWlIDU0M0XUSOZMUcXFl7XcxMmeyiYmAG8wzu7jDdV5AiTJb7F+uX6x1DfH6o9JSeBA4UVb1
S2j452xBsCdbj/ofdyHzA2BMZQ8x52fRsGDqW+5SDnL44pGHT5bgzgNBL6ozZGiyTw76+CUD+pP0
w/muT6BDEZ8gmd+NYkHLkvvm+8xk9SAtceH1ApO34RjA9g9rJWa0dQhHCVxZwmGQPs5U3TA34/MX
5fEh5VUE//hcGzS7jJJyZsogRtyON/kiO7FiO0Cm3Y9mkKEbIC0uRBGSBigWFE+p003eVjpWvI7t
TmwIIJzjCRawPEpgYzaEFGN0Q2x3jD1199nkLnwRi3rzwFyE+/1zxdnz8Edc0CttKBKUGDuwHG4o
LhssQQILRLVFgcbVJrfpDUeRMxClL7srw97lgCPT0qbd5LXDMctFMz40bidu1ceA+fWh5HtvIj9a
JbOOvWHfnfD8N++is+IYA9xhX5e2GMG7RM3MOF3ArsFCOuJJGwe5WUiRbkZ+j5qM3FxWOVNFaKpP
KweUfWz0ubxk0m73vdT6UkceRyY4DZ85moNs7Fb6MjvwDm+XtOLBwMRiB+yVNnBH7X1u2WnFvgNo
oSio4cWzpHiJjQ+l1Z2I4xT2S4x3b3zMYH5lIVARzpCv0QxDM8XkwGHrnce+7sA78V9+N8YKivaB
ebTO/YAtMPmxy2+oAla9G3vYivn/Y8OezarqKH1BGlhlsKwhlqVWPtPXo2V8rg6ZX8wePJ58nxsB
QrxIIpDs9iTZDHpcHlAcIAg1p4ot7DO0d36FjOInt1mThYlC9MglpJZPwL+tzO1TOen4LJxfgLUc
DCN2R05SZ2DnhyHLUWyM/NVjg63Zc8K/9Q+wvvoYv5BAHq/TKU4PzL1AGT0BrKnmEFR86AGhOTyH
msnCLycISM0jqwNz3kU2A7nmcC54WDg+HDxp0MuhfjukDldbJwimx3r57D6oQ/cP3YH39nDSMDPD
zonv/56ACe9f8JSjT+M8wi0L3N96nbmCFWAMXpVUr+enlVr7YhLTkgt4kPElMQO4b7EcuHCMMQ+D
j5GynVohFAafytnK6X5nhPthfsYR9TZxKkIFh/Zs9WDXMGsb68gUnz92Xir3CK1M3Dc5DxVDcoDv
4aGXaAySGahJSZPAKqCKR1RhUvSSOcV9fC9IGO3CEF/KKRUMe3PAvObtnFvonkIwVrg/NnmXi25Q
2UIrw1DmhmqVpl0cWppxxmaJ1QLdRvX3H1GOEvmCBBjPER+IEDc5TK+MvpfchmG2iwZm4qIS+Do9
qrqXr4QF4a7IC7NFD2rqA8iW52JM4sxWmD6I6QxYHWTHDxyqr/Oe/ihQxL6YbXRLeNvoSK80tvV4
8l1o1G3UQarRgxljhRwsKu2gw++GRp56MqBsPD+Osjn55szy+oy1avhv4KFM7HD/MM59Q5o7+4o2
Clo5F6jnivaqhsIvhPib9E9iGvWcMd0Zj7jfi/gs0Vgxx6K2tABiVF5WFDal3bMD90gimGDRt8Rl
UT5B1IWjMhGdyRGHVr7I7sGeR5ZA36IA23CrPHzFyOKEq9ADr6W07U2gMcAQYavpGymoIPWIJkCS
1FiQT/JlMMTxiNs3MjEoeVQPV3lGYB5gJHeiRKST7r6gmyH8zX/zh0NnXYN5S+G/DBA9QRRt6eTY
YoGgJ2U4otGdggw83R5jIDEhH4IZsW072jTx3xtpLh5opFgeNmIRdc04snYCydrU3pO3q8Wsejhm
hrUD892SkmFyRiOoShgW8uLcrx3eJMaX+3utuO2vxWhNEca+pTIj5FTjJtUkJIiRFeuTChfUgc4B
BWoq/tyTzsNM7Hdrw5pEGtIZcpuqlOpzqXnlDbpS4+O5M9zCZLDugK20W/QhGlZsPwvT52FgTHjK
KY6x86PEgivJp/oIX4lOwZYWOr3o9RU6U1Bhspke8NzaNa9Cg2ghdTM+FJKyiYsha/7VmOdrsC4D
60fzDoXW1nje+hjgs+NxPIZZCLbGToZRgooOq4HVYqdoVtjPQfz5OGM+HPNq6oGKkQKdvuINsZzX
MHuKMZjOfDwatYOEa8VMlR3loIVi0/OeCwW/D8Wh5lzmE47tZQfrasUJn22iI6uFCYHTh8aBhm7y
cEFZaL0GuvWuxsNlQoHEPSjcMOZhSq0+hPkU2mfyz9VhBxUXVJU9k7AuCwNhFXdblKxADYTJLodE
touaTplgc76JfZhvyQ4OgjiqGZFk68jjAlpM5oHLffBdkQR1vvNk8vuteWQyWyADPe6aeOzfglKX
5fifgb4l5A5RSnL939bvgAcvpyfYH4eCSf4eF5QADgom6BQPI9txnvNRxfnL82Tp7A0wE7GFUwAH
Wua4BFUtULjbsf/PqUI0MB1QQE6jxD4b+cmMr0RP91yx01NKQ5hllDvX1g8OGUyDF1ACaVd6woP3
yaQW8VJt/kbOz2uXg2sJjcgSvzdRcuDUAUrX00hBmZPs4h0KQyZynram0GCGjFGU+EgfzGC6kfHd
PBccmQT14TzeUBJgLWTg7Nnj2GHGZIF/zHPzzKJwq2NtyzaWhzQlDXt7biTuZ/I+UBP6GfV7M25v
Q5w4/AonWA4m5ohCzhzfUzpGWrubLGbUsy/a3joXl3Ws00Z9U9EV9sNsluyAtmnhF68zb9+CkXXu
aK8xfcZmpC+LGaPPFl3uGXl41Q2Mi3tfIWSiBHAHp4cDTcvozX/WmQID66bYHIK/R6sneyLPNBQE
FpUCHM0NRjNEL5S4/N+IkUE0U09UInY5zwfCfiohXOTJH9ibWEguLJwxSuxGKbYFOdPIO45w7jCz
f/wqiLVnbgPE6VDe5IMl1ch4sOWqAPIQG0b0pQp4oCCsiFYFq1XUg0UGREZl9UDzd3gxTJ30tz+G
piJ4UTTpIIsQOaV1zJGT2fKafWncLGSOACa/f1RSPaagiNlIk0NXhyziyaGBzRS1lcoz+5i1a0oc
zmz/ya4VuNXm6YyYSnwmCYdJPMeuDrSSYwj4CIqGgW0Q7xOsBVLW4ZnDSYJHFeW48+Ps8zvMIiq0
vz/8y2q7b30c0GUqoAGpXOJdQUdgWPLbu9KaA4+r+ujEqZLfsI5aPpl+3LOBUcH7hJHNSdSZOWNZ
LBPx6l0R1SmQP9UvLvm6tTMo1gF+Wgn1IfKbcs9oXEUjh3EQR2Fn9u4i8A01zMvTiR1sJhE2LEyJ
V80GM1VqFp6sTWL3LqK8jRgsjIvTyEogSR/6W0mzyzPLQYiy31eFMRh9VQop3MXS5vlcvJHi5VaB
GKOxZcbpDKwBcVRH2n1bM0nNjD28Jyi3sAjbxaOY1x8jo/fGa4ENtzbbJy4z4wwncNLnuIEPR1Hd
jghsCDmEaJB22RwzSkLVzX/W8zVTMnskm7C1tJXyMCHSvQJDZapJV89jZg0h0z/ICzQH5P/yPLu1
g2dgRaAaF2Zo49/97puDxn8BvPm5m8wGVrOukIzSXNnQN0sO5IRKBpqP5hLwRyZeqy4iyczwxCLI
UTBcsfgwkjGIOxb6aBzfq5iev2agh8oNQq7zId8GVS4Dz3byqBg08Y6bOS4e/yY0J5SmBHIMlx/3
yxAt2HLSM8l5YuwnGK8IEwlONd5zMtLGEpWO34hJxANLQTgzBOKp2K87JbZvrREvseOBgQQADO0d
hSqsR1+zU3r0xFDOykpIyWPsFUceDumaiQ0uGkeNoD5sxsbaXbFzFhqA6Dba9u/IPrRVxGAE2+HC
IZIrYDuAo4TzGfUqwsaHh2jSa/aVHY3FTHI4hrMpi6qg572OA3Sngov0JgGHAoaZPzNOwAYFcELY
VDEHtDRCqL9IIxlwGJA3gYdgCyFkZ6BBDhuq547hTgHLBOP85QuLGWxqcNRZQlWDTkSwFHcUgCWf
yZzmv9vI6RP6zMoCpGG6BxE2LRwul/B/h541b53C0WftMV7yxQ4B8h47LZsPgZ8PVFNLo77XbcjR
/mjxno8WzX3YjWt5Cof00XkN2DYm40CprjpWTzKKlcNIZaiBs7rFY+pFuA/80TCyOl6mNvvygDuk
VK0kNtH8mB4qWHvkBoURg4xrtZIdQalh/aKr7lk5IzAS4q98aHwZ8V/I6WTnPMzlaxr9bP4xFDSw
5E+2RgV08Y/mnSFr7AsvxN7QK/NZ/nZqxWyypVKSr2JGQy/ulh2uTwgXhkMng1+1aCBYLUbWc/Hz
ylN6gOo5oS99y2b9wsY4sNIw2tFFDDgTM8ZobJ3XgSVBVH44Pew+QxpfGHL4+OQw/e0f2rtYNxXr
xs40bpeF87yXjSMpbnuqIe0eONKj25eOsKJU4IBCJErHTGzrbrB90BIFPrYgYPqxzXVDFYFH0liU
Evw+u+z2piaDJoKL22fgRyr2XdZAEqcdFRegX+5Cul4H9x+V/pFTGWW9xId6LqgEmgkA2kQ0ZJQQ
zEJPHP7amrnvO+Rc159mCgkAkkRngYdmrf/RHSXkGjAF3YyWkFZ6pxSYeaN1Fl+fpbCUbxkgRrvj
9ZwRWiVTWUt2xwykBdloxsOwPzK0KUOxtrMf13/jtiIm5Y2CgQopsKIbH7/hmM4bI/+HABRuf4s1
HJG7lyEuungPcUTQmzdcknTTeTyRtrzQEBBB83RwMiCzoIDjdNd3Gr8I20CK+5G2wxLLwc18vGVd
okKprpGnsCv4EFtLDXVG9XaidbsnoRfnyQ8kEnWmjR87qmVqeIxYSBeiqp0XAJUf0GmgqNHsMW7v
WAJycnKqzRRsXKENnYHHaYtFJGJNPQw1kCE1nD7Bk+RpeU+DVU2MseiosEvB9wpzLTcLS0YxmJxg
9hFR2DGgFT0eWOtJZ8OEIGzCsYFO+ZshzD3UIfwJatxN48AgQRQ05M/O0TZfcF1m+LMrNfYAwM2W
56lJIC+b6k4FDxPt7Fy/9uYCIcK6nyIFVOfW7njyLwwfOerwEl5zlFO/gEbMIW69HSS3Pb+FYA2i
vAUSEJZOrogQBRu1P05BTvnLvWWmNi3cDmVY7ArF2Wj7m0TgMGxcnNl+3+MpINAwR8QY21iKEN7b
uzPrUP+due29HvGUvPaqP3AHZ9IfQLCiG3sDTg4fO8dGgC0V3z4NlinJs6qTMRBhcMpB64zAOZf4
zq4SHAom8nKgARJ3kw8d4BUQFG0nDHVmr7sO4XlgfQ/UK8AloDN0eIxp5gWa4b7T7kUJksWmqNNB
ETJUdkCeEHlmUIvMbE7StjKV6XkP9FV1bLZYBHCOlj6Uuv4fjYUjLDnxn3Sei+/kQ+E8GZ3kJexV
JHZwYu4DYx02sHq35+/pcypQqbiNg20J8GVLbDAudoH723KZpzmTiUFrsAVB2zch99a+uCblXHFk
mGVfq6H/3YwYw6cOYd2Qo28t+WQQoJe0H4xNxhC3gSS8GlYhwXkM/9Hek0npVCuIdZa+FYNZiHvo
XGEtMYh5eZmPaHIaXYIZL65SdSU0FMzZ/9miEncu4QnLQBa53ya4RJrfQX2qbJXOEgP2wqMvI6qT
96tDMFkx1G8MGbmjKlKPmNBBttROHwEspEfZpcJVClsCNoLy+Tkx9X4eEcHirUWHA63whYWEPvmO
Ceu6M4Yc9klV74GrQko6atCRIE5iaMdiR1GtGzqRoxJ25gRGYAFNEj353mbASOdp4YVIq5u61frT
M+UJfePT7dhukIhIJOFRwDyhfZIF6b5FfjQTbf3Wt0EJSYmEJdG6AGgQyEBfqGIE2hGR11VPSr6H
Co1qbGhEUPWESpPr1aNIprvXYWMDKAj0jfjl7ip5PXpo/8txK8NEKFlMI5KxgM2WIx6qMYMBIJBy
aHRC8wDx1oqYd4MQmsQHoeTr+c0fE2hf2gD365ElwDQIFAh3eEhe6xiPXiYBnBoR+FjztaB5BncY
n0NG44GrTHu3J+Xv9MMosWfX855gdTFV7NiU6dB0xl6a0NxGJMr5gxmBpcCsKt3D8BDswdzIN3+A
ebBvI5G89y6ji6qbame2+Olw/SlX0IkARcOXR1KBRy1sFHqcEwa8Iio0WwWnZPUsVoFy+uAC2zsH
sq9r1yEflBWNhu+N3RwvQP+D8Ref/8fffMfPr8XDl/F1srl140Flhmdx3+BZ1PuGjuksk5tLgdp6
MBuQuRsTSQEYQQOvW7+nBaJEM//GhmaXnyri2zoRfqtQqjEkBCQRSYBY7obagt9b+ePK0hCscUce
g27L6/qeLoN9MYfNWDKdzU00Urx/RCBWANAHNn6SQ7qmHWNRdBeJUGvyKXtn7iSAUnXkm1/4T9IK
hfy9DGHm2odc8JeTdgHXDR8kBG+tUF+NwNFRxH0NxlKsW55hZq4gB1CVB2eUGb9TH1bfEryFwbFC
W8Qk78jOGqRmvisvzOrju8ZGu21VIWP7Fib0suwWQXiJDbzPuLScdi0KJ2g+1z7tRFivsruEHPMI
FBFTgbBKZ7ysfC/5jzPBCeJfQOSBAqQb2ghaz5Hovmg/36UhhQrv7ibrNrEwCrwqf92fcvgtCDRj
lz4XFwqm/MwFQcl6gacwxWKWRD7sBBh0SEco4li+LWnLhxNOF6Ipudb5qnfSOyMNnwsuj7QpZ8/N
c/vc0OihvOI3Y9q2BOyENvc74H58+WHbwLwXjhI7PbXLcFKuf4cc/u5O3jVbYbwh7+oZcHm84ud+
ob7ml1Vvjys9N9bXO9FPCm/qknIN1TR6HcT1TN2XDc6Jn+V7W227A4y4VFt8N+qO91JCAcQwp5ux
TX3D4gS5boGrAmDwvlw9iGISfJZf2D/Ea3wgptVGC3mLYqfu9WOaiMNODHJ5lpGE7uVzX/gF7PWw
nb2JhaISYvAI/z6efxaPw/+fCQgNFIQrkNy+7DMglWEpGe2pkIyaOSDlHkg5CApVhhiigN6oeJR0
U1IUSiBo/vhc6WPB+bZ9TPauI8xN9xIxjoNTfW5AYnuXCi4NwHrA3YffQz6CzQW78QHo0EPkfZCC
ztJQkNIeaOixHd4pqdFt5cvvWpNpMNh/lyp2PyA++99huBuwVzOm44xiQMTiZS6JOGxNF6vv1G1v
o6K7Rlj2yc3R35N2QyiEONyVr0E/FW1jGivKfbyLCBaZIYiz4hmVgPDl/KPuYhzRkVSF4Re2ofw/
+AOsN0Uw2xV2tH/wiYwV1pab8vz7bWR8AW7JOWsMUmRqUe6wcDSwHwCbMDv/RobC6Q7FBwBWFXg6
4/TsJgFI3/gqj2hxIyGiPfd2g8srotu21AsZSbApI9tgxieBhHBhiJVAMgVvp5INjnj2NUwTVaY/
Qk44SWKTf/r8LPNmRr2w5Wi4mDWm9heSJ/BiZHG2xgjV0RQxSr6/awNaBvOJF80vzW1tpo0jw7Ln
MCwINgEPz1dU7ciYIjo8Q0anNTSkPasFcEQM4KFwdkLEqrAX3XVGbge+SijPrVpo0/qm/cQFiemT
cd29wULv8Qrh+/Bgz/lQT/1C9pDHvj7Wy3cY3+BDBNuW8OLJltrIy2GMG1rYbZ99QrgaettbGZnS
gSXQ7hqCmC8tZ4kdeeQNbmIezPBN676MQXtAULiw9e4rcN7kzE4BooockRqAvou1ODiB+PLA8wnb
XYAxCM+tvO+BO7x2rxvQ5otQ6vLcr0yY7uIv6LPEwLHvtZfnlbicFfL3SXnuDgA9d6y1nPiSgcAt
dfH8s/ZjAB7ohuxULJpLdNg/zSHza77ESAynSKQKn5WIOrn2Lx2QkuD5IQfDS//MkIBqAl8vNuoL
DlIIuOVpjdMLGQPYYX6Y3UnT4g4UtX4ev5giQpC7yTt2y3LFmUmhc+XCsCtTZg7uMscZlC3SuCGv
sTv/qciH4Z7R079NkCiet9+i3HHtP4AD7FIUCFSezNxqIwFe4184D2BMlzb/+aVT4T87cd/bU378
asbzntLMbtqrdFY33FZe5ivuKy/UW7Y7XJ725XyY/XtcHybW0xnHHDrgOyc3h2JO/Bkpolw+ND18
ZY2ZtWVl8+Ii3EXbbYJ3C7xbVB7/sXRfu41dSRRAv0gAc3hlzjm/EAxizqSYvt7r9gxgezzdboki
76lTtWuHTTZKo9gNsxodJNlFjIj6nitqwKsLHnIX2CRrrW6/eiV/veNZ9/DzkNXS3aJZN2KECFV5
0zrhRa5s1zbpQIB4cGFiHdFVWLVZJVpv/7vh48m8fc81lXkRKff24zUhBeD5Gyi7d9us706AGKHE
m0xHW1461kjL8zRzp4oyUYO9lskZmuhtkhrajSUaWu8UQSFS9CF71qhRv0nLJqt0FrkhycNc/Lgq
s5oEDVucg9+/39s8s56ZdSlR2c+0J+dXTpOwwTj+uNmzac7I1n7lv2OGJP8G3/7knj42fLSzBp59
KR5u7gzrklNiXDO6/UbQSEOZODcUvAN6hd8oEeHQt1UtUkQDJPabHKz6x3ZXvAEm7vJ7zF6WqYE4
FMX+2fzTbcWHzo+t/HO+ndjVnn93mM6/WwS17LZtyrvrkiebaD49f3endi6vyV97h8U18IBaynpQ
luyKjDhYSPtv5gLvNcZfs9o7vSALbj2ff67TWZCrBintR05WnZ2t3UTCXgRA8Qi2tYkZDPiVd9NK
7Zrf615W+lRWM9UEexB/ub1x0v8tpD3hEavcW9ZDHkMGsNMzP5xKntbIksb0swxPzq9gBwKf+IyB
1+vf7797qWddccCy9+woHaDHCwzSl1ZIVBgbCM8TFThVFhja26trGJ595/HrnonwawJJUMsA/KBF
2rFrVvH2o9ymwVENVHj53fI0fiCg7ll6AQwKo33pzeb0KF+N/AeCN0iDKVqpmd4BtmYP8+7eO/Eq
JQDds1SAni64cm4jlwUL6qoU1vy2FOejNG2PvrWQ7X81MXiyGU4vwkEXHFr5h8aNa6edgJLgOVSi
xMUVoyPqvoRTVo+OjhVP4mfFgqLODHTIvC4YNDgQO1uprIbaBenRCSVzKk3Qcx6zyWj2Gw2+VoLE
CVDuoEx02ArjeXVZINoF82jQT2KR6YlXscZzvF0ll2fVZ3nHOrLF1Y4YDhd7TysDv23uwDLUl7C/
iGRevC4R+J5Gn3w0nn+UI+iUDM2+8Ob8g7TklHv0QqaXSIUpxiFVTNmL30rXwUfbzpcpWnRgzrvS
4afwfGCDr1uHjhCrVaoX7pDdhScONCAbXnlbkSEfgwOe5P3jeldMF5FwECD5BiYgi5iONrn1lJ6X
E3dyFVussa+q8cE6nfELAj7aUYJ6fgkprUTvYhczA3ye6H/+eFW1ps3L4I8eckJy89ejhx/fIJgz
3wK+NPkTMTmEq4Ml/uiozMaqCCn+uvCxX52pxF6uxQCVf3fbEyBX9ErTMy/04RHSKsQKYUsyH8on
E79gRwXGMQ/GMdvsxkJFT2MJD8PChWWcMfBj+H9x0wNY0Koqmr1DZjwknCwArOplSqZnJpqyec18
WBtuci/N0jeb5EjzT8r8mrrTHt/MdfyexJyV0RZpNvjfJFLwT+7bD1NUvTPJwK/fL20X29GZcGsY
8XG7Ascfwi4Qm8tqmgkFXh5vLcxSWMzg2ooP3JJrJxhnecSyaa9GBuLtdyyT0L8w6whnqfGYeJjI
tqlMzFYcSQCdRyNrJYSECZ2JB9RYfA6zr/kHx/LMZvlSTBmlp1mDVrr36bANaJnalt8Wfyrx2Ylm
1N46k16Gd7md78Y25Z99E7EQLb3RIGQfSwj77AtD3lKinMecAetP3o/T2v6fIfyrtsckvlTugOa7
f9uVBL7INrRR6W1mG04IfNtbZxmKyfa+5YJLM+XlLPIeeD/iM2qssZ8+PpimS4JSGo8itkGs+lM5
tdmWlhLzcxBj/KwzXJn7tqNDpsgyKV/pcqoV6HuIBSMfYVViqL/wmi2/dUVmlWTGNZGoeqO4c+JD
of00eVrSZ13oK8+tW3uN/kP+WXy3UAK3oCWJCS71QTKdufH0WKQsz920Lhu8ZG9ILQXOadv/v8g6
KQEAk71IJ5ILtTadU+cRSCCFXwxhSodRdMkX0D6lmAg6PxNBjiYGIXDxN9JoCLISR2QW2mVNrvz5
OH/TcVij6FVa09HGgRPQMh2GcC+QhQ2l/kl55dngucbgYhMkgIf/fdIhOzHbeCRQFSWZEeebMnX0
nBMvCXr/6NCTNz6wsyDu3YThyEQn+3RmbZBQLQBk2tdp1rWRWn5D+dPKwdjNtL3xpG1Dlm+L/tac
tBteBpTlHGsmgewK1i91y809cqYjXSPX+XeKwgEVYqUxhNheR2wiHO8PSt/c7WJUa75aZSMTa0HN
DGcCxEHn/Zb1sxuXvxhLSThl9sCCGzEnnNWM/QTf/nPKJpYvi8rlzi9q54wO4axpbjdsHaq0N8Vv
47LJxkA18cwxgEAyJ6QxJmu5dDdMDjD4waN0Bde0XEqF9+LV+6K199iXGODcXGl15764UkKMf1b8
yD5aQC3Rubez3h4w6OEBYgP4ifDAe8k1P4iz1fSOP3Tik9T8Y1k3f/+m3Kx6eNQ67g7zJ2bU0Il9
97djB5wp2RAZEsrW5mqKYjh52nQE1Eod2W6yssly6DjjTtmT4FHNw+Nt94yAz2G6eOjHWy4PwBoH
0OxbJJjeh4OsgJR4eckubx7vTWc3Im7KfF0ECnhdjsBCe/QDqV0qgMJDi2/5LMrFXyj79Ex57Y1v
n/HLJ+PzVAtDw6MXoVG0I/VI6RL1EWbQIOAKKv9Y/BN9LDAdFZ+fpefSyVKcCHc1YfvAtckwB7G5
e4ZdK22nAKR+16XU/7kwqNGrdPs0MGThP/y+CsoJP9FUIVWwMytd5G9eJs/isbXnMPNofFEIJ2KD
XTS9JJrhKvCZmF31ze24ouQmCtdTsWAdG1qkoWl1gnmXyoV+cZ35Q/wLOhsT/naiyZmOf2aGoLXC
ZXQOLR0609sjnI3OI/3Yrxmsue+HYd/KcXu6fM7XExNDuJ3qThf4+iwR163nKtJ1N0W6P0UH6Wub
UfVUiD45rTgr3eYuod1wszoMvgqCuRzW7ha0ATnav/F93911se6SmAMJv5yJEOS9g770zkJ9X15e
yAcwfGuth/c5Qg5HjZE+8TrI1UEcBnV99m6Tf2uyGQTQv6459z4XF5NwJAvx4kiyJ18k0QZjoHZ2
fR5aD3iaz8YUwOwNzuchS3kKAA9u4KHP8ormss+mjan9sJzFRlZo6eS5AEt3Sc/aPMm1/qZNJr8W
IUHg+qsNCSr6ch5JtuW9z+TWte66/x6LBX2aPVp+33jVHfZ7PR5EJlbere3q2Tv0QjqM2XehbXq2
XoAjXZZUXsH1+Ay91OzaSA9hFTC+98Ltd2VuK7qreWp99WHoZ6p8AMdpdRK3LNoWjtLHlajqwChw
8V5WNXZG1XBbg+Ae9yPug7Sad8PUtV/6lXf/MqHmeE4SQ38MaUnoyYRilW+zugrq9JPufp3Tn7EL
JDp2R0aqKwFaFWbm803/C9pTLquPzrcOnw/35R61iamdhjnyqZONDzQ31prDuxfCB93w6ln/Ga+k
5XXlIPIPOS2iS9cy+4GatNHA/8yhes3vvcT82wq145Jdz+ymLLr2BESX3/fs0PGE75fPzvv3WVc0
olqG9rb6N3i1k8t0K96Nj8zI9W850ZaN9+tghhh4rCsf29Eh62EUsmW6DGaofjqhtk3Hj8lYf4uP
oiK4t9AgpZF7B3yiyXj2T6//7/bZD2+jWF1pmRzW2W+kwJPqCBz758QlqFUZDcw8ts34b7i+Xkht
DjrB8GDL1qUq0nf0U3/k792AGXuqIJFHMYGU9JRic+5y/6eH1zQvn2MQtOtVHQl1QLUGWK5F1Rgf
MIcA2JloP8uJ2Wvw+mSA2B5oBfA0UcP8tvJk1Ez0Sa0iwf+BCYSbT20hOB/L2xEbe2pckTfLHVe4
zZ53OxnsDnzL5JgTiF3b/DyMj6Klcz85TC52UhEWX65uFy1PtPUIAnjSIz6CsN76AYENWCdBO1VN
dV6V5Gg7UA6dMIy1O4aIyUC9vNQP7Ud/27UXaEeoBLS48+9PdtqWVwYvjz+K61sBjC3QcwDL+rKT
iBW2Aq1gboesv97Qa37z1T97RB5YMp1Qct2nyGZyDjjTIB49UTqN20FTeAtXgSwkYV6DD98+hWHH
WIqoJepxkAb7OqHJIX4TgPrVf022lWgpXjLvhq9FU6EFeASDDY9ueOxbTreublmC8HNOBU/4eB54
m1ljtvoUrvvYX37Wf58/02A15Z4uBGz/ZMY96IRE5mF4VZc3jWvgdg7IxPuUjjZ3p7KkdTVP/mS+
p6wSlUAY7Ib+4aKQJhCPJHueFxodn2xnV5fZsM2eZs7y/ZgVgjCJz6aRXGpoxjgMIChP89Dg0n/8
hmrca8sf5pualVjJmb4Hc5dGy8R26u07vvK9fe0oOp4igPL7GkiefsQTubun2buH6gUGRDwKWi2P
zHYe6/DEYRkfVFK/mAUZPfj3UJduc3ecI3Qfz620a2wsTK0Wy77jWMsQ4bxivGFCss6kjfuGc+Pn
MbszQLkE8DYxOo1Caug1+5194NjAEeWKQGPEybOaXN0GkdGlEV9tqrqNQ0f7Em7Eloc5+/bSe7Vf
BuKzfvj31WVJce99RvdCZVoCIMyDRzCc1wsG7N51dq/xQ/xepFKZ5K9R7r3NGkFYNqWvtPfcaELQ
0U3uuYo6OTaW+H3p4E19rwDM3mTUAC/s3dn57cl9JMxhFPCijG2L98p85Y7mfH9tPbTAviMz6qHp
IeXNbId/PSJRSg4DZChw77PyA9JGy/+8rv9XyHTa53nwkPzS5z2Z1655yyIyv4MpK7bN7w1U5iYX
6aOxZ4swSA9ujSA+Y7sU5i6Ua/VZRsqCo6q+1wMwJy2BNJHDNcZUs8GJoIshXZriJXoBj9/14tWN
sAGdR9/atxC6z6n000fMHN5FrDL8pGBawdkZWvlEGQiYECNwcve8nbF+fWreFUXTni6CrK8Nn9WY
NJf7aCMx/dE5txIWTd+sDiAy/rZ/+tNlDJEn3KZFEYv9M37X47PE6L3ScTIcmbCrqWrvtNq1v96z
E+wYo/IhxLZ6e2LajbqA2J4MEYGSUMr6enkZHHtGU5/Mu6P31hOn2JifhUJsdJmb3+SYcdfqhzYj
6/ZSEaGQkU7635x380RMnqvY3OlzK6j5r7ZhwrdfDz+QDZJcRCsK7X9Tynk+FVkfgFMMhp1Ud4LD
9O0+xuon0I3UNjZnhh7OEj8iE6vtL+tsbcytuG9qRBQAvViQ8Lwdf3o3di6L8wgwkL/3kq/cs0j6
OGfz6GNp/y2P4+8gtnh6b3VKj5m5ZTpaLx2P1GL/BJFKi2veF+vA0OM2CK/E8ba1cdN77hIkG3Ir
ba5rm8GxnBQbcBeoFsR5pJzbYRI+trwLB2K720DnuPWPy8ss6MyeAQxh4/IzgQFcW5tk9m/JJKb2
nQUW1KKnKIeuPXEyvPL7Kby6aDVU/+tIG2uHZt4ZWPPVj50MYLeEN4dvwLaFAghwS7KF2hSui1jz
lUt00+LNw4Nr01Wjz66d5qHxdfFD+SSBvHbhgR9avBamjpr98MgAFu5wQ1r/RieeY/yyfe02/Baj
WUudwATstnpWnpVP85k0eX0ap+ZtCKdO0+ShwVQwqsqXaqr5l0tI4TlxcggtMKZ+v6fSbij+1xIh
u257bDbDhFupfik+Kv7FGTcinlZBD23BWqv0+WwLu3hXItTLApTIjNdFGR2F3fzb8V+nAxfQ3SAM
jYYRfTxknuoXo9s/7lbfCqdeSQMhya7hrEFKsl4FFZEf2body93LqabwhwGbtiZaHHgiXUJzwNzF
icxcSun6mWItyPya1qWR1IQF4Dteiiz/he6QClWObAFcgvWIeNk7t96TDMpjbd87G5jWzOwFIU/O
JSxeVloMtYo/uXyWlSCvqUQjFsSGYlfGcJTOs/1AV6prgO+x8/zLGxq9jAmvv+56wBWzvu6mgR9X
ZsNW0n/xjA7lhbTH9I98IEO/4MjQHbpxFSDVswxzWrHDadltdEKjXeeDFQWZ+XbXK6wpb1RxYPng
1jsHuwLnEOXCtIX+4fn403suNSdKpav0Kgbv0tabrwMRMqLmFso9OS4uZvs0Y5X4BBGQs+Gx+Z2B
VdwzqgowEHnpPVHsVc4wCxV7dEi95F4D8MqysD+0E26w0zAzRwIbbp8Qah9zV4sR18krsw1YcgcT
3r/VFiggUZYsycMS4jAUo1clS6S/SBanyKy0HMTlkaECwF45d6jEht7viu163faie+gHswIeL9MJ
iwD9LcMHRirHIHi1hX/TD7cDp4/LIFL7lNW7pozCocarny6FTRrScjxM08m6ofz4UurOTcDKqxaq
rbP3EZ/tynsgaEkG10E81J2A6cKqJM34+CV9Q0r7bF199JJdlSA0UfTMpZre65B6r7vpweUtJxJ9
ilTXtIqaMdNeJhFddNWhrd365+GPJrX0aid4pfuP3uPHv7lJ63P7BdbFhiamBujhVU7yVZ4i1007
OwlYQNwiDycKzaeIvhSO20fkXKIB4/vWubIyVA4F0BQ1GuVlI1r27Xelfe0yfCJ9hxw+pDVE2hCn
vkOeL9kk3ZBXWQoNd6gw1DSlF3LqvikHZ7LOdWWgtHerbf1JQp7obevvzl6oDWiV39Gh/VMgnC9d
eRiy36+sS1MH8sEVwb83Ix1ju6YnTMl+aoeGp8qxKWVtsNNsJKrv4lOARUTCmSOav7IifAoDOpfO
zU9x3WHTseQsVT7VEdLR0VHLqYujzTWbjvBik7+XEYJkXJ6Dl1tGNy7LwGMQ9BoS/gt+NcxKJ+DK
VAjJ78CyaovFlYt16pvDNv04JwzqruJrHpgwpe0F3ot94di7l7mWlnk3V67DXV2+Hrt2fY0gvHSp
my4+i3uZcIl6IJ6OO/ryW4qfTHudW74ypb/MMrA129WT5cAJ1VnEzHjWjqKc7Gkn3zKZvQD2bePU
SzbDcqVMb0FId0mFCK0+RAPprqMb/InEgGYaHtB91uxkA97e4Nv8zIP98++pH5q8WyI8F9fZuhSZ
3EYEynejCImpWeuZt8fSHkWZI34D0MQZ8Yi+PZ36sEV6RG5+5MmKGaUDj9N4miqHkpfmgDvglVbN
rg40uDSKum4v76wawreH3vYRt1DwYIJRjtJHIdLhrCf6/c5i9dBgmQNSwSR2eqPp5FnefX+3o0TV
+eopG6nmbbVr8G6996h4S7u5oDUmWuHOtxITQp+exFqbYbJiZ3AfwX6ZOnzm6/EZp3Ha4vfX1PAd
4tmwzii8Wmt8m4Qc/g61IjkhQxL2oCSIXMY5evveeSEadrkFA20aOgTt6GjM76BE96tCv1x/yWzr
kRl+ZadEAsYeV6lHnoFpK9WJNx818YUUaBiHHN5xP5uP7FXkneyqXIq3FO/K5r68U6RenFX6L89Z
tHGqWuLTnYlNq4oJWhf+ChtZenaNLrq/QqxgwaDI7Ju41fniK8eAiBX8sasWFKLl9TzKPCuIcfrM
4+PneOObHJwYl5Scq58eMWgtVg2kh4KlartSCEN8zxMpuAZv2VQh2lLF1BGOtIV4HZF+N4i3Afv1
4HAEoT+72rfr0GBIodzpJEeHxqUxlRWKj17cNoM2uvgHbY8x01UyYp2fKst0s/LCcLyeRxoabm6e
whbK6brA1Fy49X+Xdm6wAoNE6JARxOnmN9VLIyibh/5+GOkENoUXWVuBsiSeY7WrJXa93asQSW82
J5UqHp7cWtRUYX2xCsPIzq5HSpFDPVIb/nhV8j2k593VhQqU7oNH4T7U97ZSjXVj24kU98NQST0q
Bg6Dloz51IKqtCZUcBCX+fOk7dsP4hIT412tGkiFb/xtFAkYXWHAstQFUaxtajtvxl/NwfQEYNZW
2CEE3d5++BidJZGESmvZ7WDzdSnePK6eIx1sfPEqXmpgldMo1Vcv5E6iIravQDxw7so62zleI/6T
38zc8HgQMxfDW0NUize38/3chwJDa4IDXv3v3Oys+9N5Qbw2cw3/p4Wz93vtx4eX5rqT6K8HPEyt
HXUWvsPmN+5499LGG0kdVdmQGtlFENkud4AxznXy6Ml54MpRCVU/3VM7Ob5WXYCt1zDARjpCggG1
/I+TLAHXcwDrCFBGHdwXWzWWyTOHqhQu0giiqx/PjJg9b4gI7dqm/SzCntxmrceCEyh+IG4/KfLE
uwJ8SC+e3eQ8WsNGQo3UoCChuWmxTtczDYJ94BykpMEJehMjRdHyhR8ToNuMsdvn4niRyP4mtvmm
Y9P1mF1W/MDPIxbU/R+tKjbcADD0U/GCNkLFQLnnnJi7fni5nic6j7p4n8mnuxGPITuUveZnHsmM
WdvUHhWGcy9eY2Qz4su4cs1ct4Viqjxd3kqBU22sFjgYx8dYTgzgfe5QoQyFo27ybx71y2GajXPr
9M1sTrlQTf5c+3grguQriVyaB1wAD+ZPbCeFrE6icId8JMjoyhpCToNtrYaHnl23wpVoAw7wLX7A
1e/+s/6pfSK5vLnscyicaw9iIGvnaH4P16ntASWXgG/iT+imYkibQWJJ0saOvKy4LU5L91wqw0Gu
HupOI9n0xCr2qyFKFHbU29NOdKxdlP8wWRcQ089DsPxWMCDlA0pSsGmAu9/n94Ak+/xnI3hwGBlW
WMzMvlxob7XgwT6UIxULxfynvashq2auJfhmovFTfbEDRgFpq522wN1pP9a+Du6rGKxEaEdtWrmV
EwxRzlWlhZfGv7eDpuFHWMSfmLx764yV921c7+XjUyL0OptSJjHwBDV2Axc5VsnhPDGT7B6am7jy
CE1Qx+9jAHzFtpA58y7/U/4LwpH7z8XHcrz5rj3K+8YDb8Bj988tobJpPWVdMvXqJHuhDl6v9iBO
67Yrx1YSPapJ1FOAkVW/vAaQesSTTBux71ymmZsbv3zMfxpxC714d3lqw5zEcP3K5lFXTFddV0XO
tHk3JYVq4VVq9HNtNW4dOdXAgMDoOl1ygtsxg8InoA4w96COu4j7/OTBU0nhihciJV0Lx8LRsxPG
VmNWh2FC901WlTCYsIdjIzXNy6GDOi+Ox3ysvW/sZ8ZyDNRXtg3PDVxB+1PvQ9BGAPq74e6hRnRL
tbJXPvmrFAGhr+xxTgrVTJNXMqGx0GJiawS65DQ83Rujuo0XbDVehpsdyrH29y+DAYsMLNQkmjsO
/bH2MqWz8yBtQDIGIya6gRBgXSMfX81ObprTLIj349tCSDGdBJUwS3ZWMow/Z2GBCKeKrmLbnXYs
Dgwuj/EZu461G9uAD7btdFbN3SsBIyv/bU1/UXrWw2jvU1S0cvkHWRZ1tFw9ovXOg48zG+XiZkNq
ODhpS3ZS235qIsYcJt7QHILVy6Xd9mmEdt+CrzJ3Z8f/yYTasaKd3nexxkHPHshO/KYMuo5rOmAL
XTgBC9TelWKEWBE0NTaTnEByV3EHTsp6aONYH6fr23K48lPhZ1qM/xKWlf4NY+5yM9SWkaEt4sle
WgDKhP2T13wdPkw4s8Nazl/IcMmXUbz7sRetsKbp7msEVd4uUo/+4V8kkde2y6ExyWp5ZJFDHLzb
yOCoN248GJp3w2n4TflCssfw9EujwyIyj5REOTH4Ussi43GmaVx6PwvUO8nM3FpRtvypSuBhwQfs
7e9kLtQ+1N70z3KcX2ZM66Kfrgz7OIHEfeZM/XHa8IfdW7NkPL9eZw6tbWc7bUR5PXGVbR4HOo7C
o/bMPWgrNPTB58aXytv6HWu70dNttDBpKucOHUe8FsKB2+fPxCCx/jn7oEPywkN1TjWdNdqs2MqL
LMN1iasG8XI7Ov8rMiPJ3TSczQnLAduaeJnhbDYAjRurb3aWGGKmgfC4QdjgO73jad6R1eqY1pKv
zNV+R1HlJpbIMqZy+Vz64IRKBLEId12p4ruT6Pxb3qy7D90/eODt57ifc4M/pVemcis2CRKSTuSL
42jLdqfsJh0EpsR/mfQYhu+rbOrvZlTv8A+XlNHwz+DOOqF25Hb0HLk8QxWIWrSZCgQ+mM+9KG/B
/W9Sf3bJJ7inr4uPEgsv268ifZcwpE0uvQjClCkRvIXcvGTBNr61T97kCdEvRHNYCE5+mG8I0e7d
rHBqoYeFqbxtzwMzGIplY2ntILboPA8k09POthkYhdzcEfzIMZySktNEAq0uOC6Vh0nXXl65XHOH
3VRjgsz3bLZRIxgIGfJgjlDYV+k4DzWmvzEZZuERcxyr4iw7pbwIvVy0lsIJrrEPL4oYp80iMzoy
vuCCkVNy5ZPuqc6llTfe5WuR6yzjrKRlcfFbs/AopRsUfn2s5lcroBkV3gPmtKXLMOVSPBfMSl8b
BouDtozQAinyffY3C2TElVPN+4KU7BZwP6XJMZKWPlYl5WsyR5kcqVgJ3Ruh+q13ZGdINynE+Dxz
igwLlTSn630pYtvsNaDHnotxRoYPXVrp3v4EntTb9pVrwbZ64uvy04l34nkCVGuwcogV/Z6Upnr9
TbSkPmaY8mXe2TN+OVvm+m24Z9I55HBenML6a+todq0KtqbLpAVbMsN1trw3e7+r5/q5n2rddzmA
yXt48uMRg5+wJX3t42QDiLcgmhvVUE/1rMVI2SQVnUTFTx46EcwwFGVTNDL2IxudJ0uR2TOWPYzR
VEhNJDPHl9YVslyYfF167+WzNtE+NsIZ0rOslvolJvPtayWase7HpqNC6+l6Fmx5mK9/WQ5FA2K5
zEkLb7wNWAS6N843TnCM9RsATA+YKGpFsYgfNdUkMACLNCLFZDc0iYqsi3PF35HFH3J3ljrhApSf
J8k7h7832U6wmo+ThH32n9/eLP5kI+6aDBR4q0D5mDDlrpOnbO99I1KJF3KxtqT7cbKwLul9+UNv
gy5A/VtE2g9+YHai7FNIxiuHnKryumc23scH6b41ZDHcSTbQSH46uNWn7q6LRnK1a8L+7zISCqRq
b5gobaLNMYvnRy1a25YOveTiNUsV78H5W+cvOApVel2msFJHW3bSfASjhXuDwSjq5rusHHvsEEG6
dZ4bXG7KTucDGqpTdcUdc3vHIlbnYWcl3HwUvk3gwLf5U40aew51ZiD6mH3n/hs4IfzlnzKJvs3t
MAAOy8fmKS8mnGeMGy8nLHCQar/x5VPeB1JBPdWaT0+Ir+kfu5iTwDeBfUQCLdXB4nbKE+GzIsBp
CaqOMXNc6w4ZIK4bu9ptoQGI9tygSSM9WI0LJj8/H5TdaJwNhiYEPv8sPUWozl/Buv58zh4InJ6g
Qgbu7LDGsPVjfV2nIy4Wo9XtZENN+a7EWonWq4UuoZklfn4VErlfIlwGaUKCJK9uunt2BLQujXgp
LOx9/0tjkxineqeS5VykexVe/1eWj2Hno+2ISop9/4PzezyDq+c+F7HA7BudibtvGyXa7BwLXONt
YG6DxEKgwDZ7b0F35Yl/Z9fysYyUQYesLt0bUw67zW1lQwt+yT8/GRmwdeS0jN0+j9pPY/pnRNUx
BoztUrx2rnAECZ50ETIxDdRh+bH1aARSq3/KqigxswBkumeO97vch3/0c7hu37q3pnKqPcRty9yw
CNf5qllvjez/KLgGFf4UBzrbZDfwYO8yhJUX0pxb2LOvEB1MyUAJDULgZ7udRUdcLfI0Q9t8vBov
uBTuX34gMi0Kp3g+7KJfKIu38nG2n70XKD7rolDNXHAZoAjaB/IF4B1U2lqQT1wDtIbuhlP/NYxw
xh4DQIJ+3kVXjsHGN5lZzIJxV312gnC7Q9uK3/B0h1sgp571lxIGUSp/vdhB4pqNfLMBtx7V+ScH
5gqm337yWbj8ZJNsaqrrSbQU6od+t5yVzf9b5lW5xL37eOVT8eL1JysGRGaF5fkIF74RUYaT2e8+
qx5TlYSrHG7/+tNy3CanqY9A3UmXjp/co7tlYzdxntOpwl8xWZpaRrXcDEqGIKZZqHHLxYpYvCxd
vHHHSqiOOJ6VcvjHqPNaugILIHxjCINl1cQtEjFqGfNwX/vem6yZYfXphuv3YOt0vOfwPu8t03Nm
b8GLAzv7fvmZyrj8lP+wh055unf+V5g4wN5T5XMpYXnGCjhhYKUBk3w/WBMqHZBI89/BfpzmcdFK
ri6VR18yfTtu7dSzUxrfOWK1jmWFOY7dbHubNhpaL9Za7/ltyOcaRvaohJbPQGi/L5u8LQb1Fnc5
Jo5LLcE+f2T/ea195UT7ucqX0rMShapVfAOAfBDcCvQTZlYA8O+X0cpnFG5Hup/Wk6NN7YQ/m0/l
3tUjmZfrGbnD9nhdPi/AisA6+CoEj5Lo0/os9zVhdYHnOL9X7j44eW4BbzRoqEScXFZI4yM+y4i+
xywh5lCOSWNNGC4+ZpSOMOekfA54twHkF2YOm4uN7uXk7zsfG0m/eVEbOKXU3Fq8T3UaYSerla/o
WnhC7Zu7ki4vBzynTb8NDoMAw+N/zhUKHoMHF85TlP4TngaGhWLaAbEYQQFCLQQ23RLh7qaFrCLS
jh6FS62+L9HC59JUh20u/1rq1mv1LTxrvIXTDt+xlJrdylvmztxbFGl77Y9lhmr1lStd4B5XTKPJ
zFFxgbOnV8nO0xG0PN1Ujrn+axn/fUy+0cIX9kwzpcvp7vL22fvFT0ARhtV+qstQ8bg6lU+9++yr
089G2p82cp6soc7mF/PUKa2Dn/T73jbQl58l0WAO3v/kbrYd5xZVYZHsmSLElZTsCtosfru2/sVD
HlUd2blgSsxWHwUcD5Q0MywZnVaVCQl0pGkDJlBJDwZEyoWJ5G1wt02n1mE9cNgV7ICXQo3qQRlt
eiTX2WnjOARb6hpz+wUEh03AtXaXXiRy5Nr85tXlLZLdz++lmjgxKPrOUznUFOzxpOigVObSBxiB
SHF8JcSXkVpiCB6fYP2vdIVRqPtoZqVP9cKDwLy1LRx+z/OuPdenYAFcg2hWrMFS4cAAhAQOoxqn
oJ/8DVM62tlUzngBMMLSv1dXsVzGIGDybt6FQh9ZNhWfDUs0k+aQPXPh2uNUYj+EE8Tl5Fzgas0M
+7nNRmcG+nwI6X8VZY/OvN7KKlB/E+aa5m3Iz1enIZr9FMi4AjTdOooHO1t0QlxNa5dhavY1v2Dh
eShOfQy/aUz+eKx2SmeTx9xjEInl4+0A6w7e/rO5VUSzfS5jbDhd/We1Xbq1+gm/ech77oK0ccq2
O0A8nsP0STSkuHyKN8Kp8OJQCwV0PHk70fFflVtQMhPDBOTXVRIP1r5VHsDrUAFHlNcmN4syWXtB
FQui4ri8MVani+CxrqzF5v9sZioGc/aIn3nA7uHziVj4IzEqRJb/bsetou9NQHMPuKyjFzWTQ2eR
nQx+UyYiBd+teg+CuqbMFEK5H4zrOZJM7+UmLzx+hVIQhh94HDGOM/Pj4W2tLBgzDT0VDQN03SFm
a04JjTAHa8QwkrZe+tY/gTVjjQezaK3kLAD/Ao8lZC3Fw6Mh+f7XHPlgOG+PxrSGxS2L6snDscM/
MsXfcs8auIGHMw7dT/XduldR3yNKBdkZrvNvIP0HaqbLGHMlrhM8SBkJteQRZM+l4E+bvouWvzJM
ApfNn9oNNN18Vb65Sy3y0ZgxHubMcW6/Swm5F+FS1HnaFTaLA6OT5bMV6oOhe99y+sLJPJRdyr/j
Cd6+DwM3cZzZEhWOTnxHxPapJ/fZfeWyZ86arKZNLMffCwH63I17l95sQjyVIz4pYjx+ETc359p+
jma/vxvJtEWzLEcGiSyGQJMoPTzRlHAGuXI1PGTmHMlu+c0owNHWt+Buf1qctK/9a53CGBSCW08P
BD+7F7E1iy/K3+a3li5MB7sxKEET2T/3IEM6CJ/lj2CuQHnCIq8Q5BDg9517l0zDRlufo2NloiUV
IOQZ8xMncww+i+S+vRTPrhxqov13Ivv4vVXgqNpeVg4VleeNv4OF/Qww3Xqotr/nngMIs8HMLLEp
XnImlV3WxgXpGKx0bUb7WBwkGhtMyPvcc3jMIm7VwS+Qglc1hWn8aER/781IjQXS5Nw89ZOtLgPc
OiZjLn3OBjKCfdfaDLsRoTssNrd+qNzqGoq3thEyf/dxaFlMPzbyLWN3LlG3K+gn9eoXVEn4Yr91
44ETbjwCv/XctzgM5Z6n3JS7jg2YP5+qft8ZsDnKvnaiO76B3a7jKy8Qb0Cy8p1F0/nE8Ig/ELA+
4w5YNYhwTg1dP57T1w8s1Nq99ryiQNzDRYnBRTDvli/YjrmflKixdXsGiaIbCrisgXHljUlGxI0W
g/hgqWc31nAo+PVnHvwkMz2ga1yHEJh76c/jlCz4wP7Vm1RW+sy0wVfRKrKVaJDODPaZZayK5iX6
rYGz2eUz3k3XGAoEZ9grVI0Td1bnyLqUPBjG3eg4YB4bThhfV8gI8tsmbYW6+Jof8Q2doVbgscI2
4AMATmdfgzMmz8KKw7AkBSHw99u2tqnylY43jwD1yC7fBY9VJmKn/cRWuQ65T4zXcyuw8LH2MUun
M5fRc3QoU1qWmHDi+uSCpIJ1/lsiXl5nQo0T5+FvM9E/jZA7z/k2S63S9QtMTfaOc4CQtRjT/9dF
70VPlrv8mJWqYV6zrtz36Gp1xPvF3uTSotK3qx+HHQBAuCVEZVfXeTb9N+fV3VoFL4NibvysgdfU
zzxMSleSyl+KQUrZ6tFWKR3lvb4nNd+O3nUi5vJdzsy9kISHt9+V0CjVZN+x0/+E80dOrgpf1wYb
vUpuy64+vUlFOuQThenoNoBhYqTflM1NkPmCML39j6Qz21UV28LwE5kordxKjzQq9jfEZimKLSgg
T1/f3JWTVHLO2bXXUnHOMf5235/pdLrwS+8kaAyqs0abdiaaBRD1CuYY08lGwRmCCbInRMb3/WV/
xYqu4yYd/9SA/4PC6dw5g8+kBoAG2xviKq5AqpsGoL8Y4T4EK+jW70TSY/C22Wjp5KgIxfvaj/B5
uqL8ECIbkb4jEw/YM2Uij0kJnn7d74zoEnYfBmOqQxQQPJTWVHGoR07YYcyk6VU2IW/+l6+Sy3rl
NZw8lOr9Pdw2+oiygh5KmxoYL5bnlaiu646sB4FE1DmpgB66XcwPk5ocNbqXUCzc96U42iVXTTrn
S8QH3wtbcFR/8gSEBezxDAJ5LAmOhfVlMouKGM2uAKe5oYIs5voUsSQisE1Mo/CjvGK6ODiKClTp
0TSPBhOkoDsSz6lFrFYBbjkTTSbDax6dh859LM6N3wqk85yqPplwYZ0Fg9LTP2TymXfdkhX7V45q
JJnOe8eDg6vxrpLly+9BAN/9YUPZvXfyAa0CdWIkoPD1VR2QCUL0XuGXTwps8S6yi5iWYMSRaBTB
Nc3weCCVtB6JsVKU0XPbRJcxttWcd0MENRc2iJNvAAnIFqZZMmZcUZyCps/uw5vvuxERloBEV1/a
XlaIR66ItYbuwOq8z+oZoSSbDPIRoBhviQhHxHv74hQ/kqOAsM8F4QTYdT4TIKsYiGEYqOHAQ290
3sJih92cmEK2Yq5bQv+s2/wKiPOBWhgkvbQa6V4LxdrNP8Sn86lxGQ0s0B5YQdhYRHLBlzwChoG0
XYlgR+ZaUgvv7m1VMaa4z0UPvG7GHxUBhISG2YjhKKjC1EcpULMxEPGLyIleMrAygdjAgQKkYqAz
IUbhv9kpMB0Dm4p6cSnoGLUDGNV/gY/m/VAzsvCfLZg1z33mfuOvW9PF0lszGYp2FYl6Q7OGaQOv
cdk644I2hswX2IQETFBNm61iE7aIrQl8DEEKswW0ukP2OO01T5ExafJ1IQSIJG6i5Yb+1VFFENo5
wrg5okHDIyBhpvkccwQglSQjySQt60kd9tJsyq8qiHuViMarw9IyJSw1FB1/7fyxuTnIGeEhCFkC
AWOvFyFUAPIkiGG9rQXAqzu6M+QZeHpcFNDq4Y/pn3TTy3ROZevd3IJETWTPqdFLru7TF2eLxeBh
rGvqIRlnNP5260oQGObolw9+klOeNFeWGaEoEtlvzwD7b6gN3F7SrnutM5yilKOXhfMfRy79Rwg8
c86HH0FaDf+EGdGEKGGDT9F++Ve/WIr36u5dcEiRBo7+xMXjKxYjwjglGnJsIYml+aDyRK1CT0Ry
UUoF3JlbTBvUGoj+1zibIZghmoinWF/fZw2guCh1rFyiSfAhP+bqoToBk1tgF/mGuywB7i2ijsj1
j88jm/EEGakS3GMsypxo7x1TFz/ou+TCKGY9Hokh4ygmDw8C1gYoX+URbk5BdyIAZA20izVyG1Tq
gkUk8x/fUJMS4Qj9gYhMPmbmg5lpgVYaoAXv1NOpQCnEzcDd4kB1cOcwL/+8h6vFCElMnKysOuyI
fhvyy3xCDNK9SqCipCj6ze4zb97OYA4u1vnAoKturI7rlKttgGLhZ5f+i/QOkDydVAweocfkFwEF
vZI6EZnU0M3L1me1XvdIm+cTA1xJkTWhMiid+6o3Bt0Fw7yRmMr5xSwNE+q9MK18TUJ9AUlB2b3H
YMR/Qv0g9k7OobiJCRAjVanP6ROTAWuQewzSBmMm4k7p20DLE4EbKX4//TLQdMLpDlTy8n4J625G
FO8FiIOjBZR6pfwpOHSosyQeal1bncVXcsFXXw1vE2OtMNaG2RkomhRVusf9V9gHt2BNb9cFXDA4
B6XSyevwg0Ggb8n9GHw1yvBH4ut9qu7rsTyrNjUgTKzABXAeWW8RpIhtDf3+h3sbEPluv/3c0111
+hVyZhpic+uFeYxb49TTzYyXP83mj/0lIjZ9zO/2+GBiMN+a1Q0F8K3CbiMiYYoLFLg69Cn3mdZS
H/UjVCYjwRdUjatUDXUyFrgABlYTGQhcsmkxUzmrTqLjCL7ZYb+/wU2lvM0fEJmhCV6LbuAJEkKT
pMUCyw2rxTRq8UVktUHMw1ExaXZiiCINY5pFQoHCNws9AGmFckKr/S5zmxnTuFkiceKx4db8MOgE
wwqbPdVxT+IEiv2QdIrgZanolHbvmzV8O0wRXesUJ4g1WqLZtL+mNoVvB1d9wrMavPF6WsCiEfXm
l2f3uYSSrM/w6ZCoxe42F69e5r6gyGSWg92oawK/CxYesGz/R001OwVpEGr6tpfnPcAROf4B6egh
L1Z1Kt3s7clz43ta7PRETzkl5USKRDmKYMcqdIba4kIpAmZiJMkrlR5kUK6HIKIZafqnp2GSkoTN
0ORPEyhwdzXdHEafUGCTEPCzF/dzceKqlPl1+nbFk/1JIFFdfZbvpWNuRT8zN4Qu7IrGSxufD1WS
i6y4Zk8lNXpbLDgbWqHuqDe5iPoUTV5ZCnqWvCmsAhsF+mZrqS1oQp58MamAD/Flh3EfyxtUTQtk
ZshHtsUBqW5mwQdeR4Lol+cnyDG3DZDJ/C/eiHN6otvoi/a9WDNbkxL5wtCNFwKZG5jNGnDp6yvh
uzaBSbDfL/HQVnenmqMH+Rquwv5wuie4pfnyG8lVsvQznSoEfNHvIjLTNNVp8ePj6ud2bmZPRpeO
NAxtxGTDIo1hF+YE4oMECjChhtDEPDyKDpe0jMTc9kTQc7OfSZOyCRl/igfWTXbamxgSQgz4BXuQ
Vy4WUYn3YEqjtAuAhiFGRy4QXdCw4lv2XoX9iejSJleIgJL0Fld+0QIBSWwrwxGYAMDNb4wMykfu
yDzD2W3LM8X6OiI3rwyyFUK+Exp2xALAsqERdBzPFFHhC3Dwb+dBB8TARoi2lR/yDPuOEpJGCz2n
JQOU9KXHI2Y+N+pJxs7z9okL9p8IFX8pSzWwM+fPglQR5k1uK5poRzXNmucUUxb47BvFSu5hVaDg
kijiH0OMo1PN2qTgZxcgvwr5OdJgC7H0w0VVE9Y8VM3qtaD5WGQKe4Hk9FEGGycAsx1WHyDs+5xA
QL85sGLFZaBgV9vLfxSoUxb7L8NvhMsgyllZsboIzqC/f/wrE+G7FLXuk6Z6xSGFQfwsutO4iq7Y
eo3lBwK600Y6jvcJiRBTLGSi/zrbIZL9uTWaQ5aMV+GQv7/CqRXBarOwkyXc5ykFzLRfMzzWPPfs
PgFoXIBjST711xyhVIjh6ae9rucXySBq/mmYjxcIVAIb2WUlaspytqQzoc48+4hAwMGzVEl1t0Qt
Qs0RVazFrqFdhrZWjz9mgo+RHakfmflEAab/dLAWcbFbL6BfJAoRqk6XUlTzc2AnQKXSOzU8FI2D
ZHtNKMb4O2kH/tt/hiqMbgYs+nbUApjq6xX7777ac7eje4qguTkDRAjpELSVKOqgYcWlw8vnFiJv
fNsESMOc51QcrbXDMotyBGZRJJ2K4lgK7klCzm1EwQhAxDGkTA0wEZ7zK3+hTEE6er0c/dYrKHil
4OMfi1gZlP6iESbnhP/Zt8l53HIFcOy4QwAe/+J93QFBsSXkc9rtrxYzGsTLYAUFc6M96u7RueSp
e2Ag3rcBqea5cyXhnYZofndk9qEYG1tPj4eTp/v6V/jbWuWmTjq/t9a9Aby//1vqUF3V7LX5zHMC
h8B3t2cPfycnL97m1/q+pL7NIz/S/Z4QlJvdZVmQbINcWwBx+EXA5GsKFB8LABy6F7rjx9leE7pg
rWJMfYnIJrqQu3QN5SNWTdFF62KsSq7hwL/spS2tyul3qUyVoJzfrGyCTkCCQfu7XZzae4wJ1JIm
pZioAeLkVbO4BHD3JbVhhU0gnmLhkDCN+C5Y5kfSMK2yPpbCRVA6MK5gCngpzM84d9i9eNkVXPMw
QlN3wANO9Hox/vgDxgZmizfqHSF6gjBukTvnWzZBgzvsAX7+r0cE2BdV4AsRmPhwnzZycQekgY1g
xkc+cCAvHh+7BEnEDkyhEzOJg4exS99jcuEt1kSRnnvilvDRcFy+Tkta+korpphGMxtiWKXHfEIU
hsdD3uy5bgy/dBEaUplHozhfIVcGYKZEZAw58xxCT1yAlb7wjH2cNmgOkQZASTit8zsh40OuUYcl
erQIFQoeT1I0mpFaew3681UdaR4Z4/6Tg5wIUXBqLCPX3Gufpua9Yix9HmDRkNU5uMG88K+IFI/X
VsX3155wCvF+QuRPge8cUj8B7rlUCB3+A6cBLsGSObp5DzsPOOlhqYCzns4NSIcyU4jWKcI1ahel
YAgyw/NkTDjoOR+HnYXglOqCKnltgUK+4l2QZqCkkZ7QZAfsIDTNNAVNpQgOlYuN11R5zf7BwdOg
WiLetCzsn/i9z87jr4veCYzHh876nhDcD/j/AOOUwszGMDdIU7NYAmjv8XN7lI5Iccfb8MfOLmiP
+OL8kEzT1AKUYFhfokHgP0D9QPeqYIrygS5eGV0vlQ+077w9bllMukL/o1JXM7RzOgClGT21wNfi
a47hmKQAlHoD/l3zsrvOewmZSIE8kUfXObKuzN0Tcu+g/yFaggrQ5oe2jlnJIEyyDhvqwLcGNyuM
QNz/I5sR/rw+gsKgkCB0qTOrWf/mymhaedi4MGfINNo7ajQjC8Aks20OSH1hge0vWwHYklq01BhH
YazE26lEBXFp10kZritbwqLy+qtWQxpQwRV48+97wnloNxCnigQmFd04bjIXopE0Q5zCyBkmLOwS
h+SA0hltphkI/RrvYWarn/VYAlthYBNCST2RMaz8m6/IMXtsH6VZa6Ohw8dOgEOEpIoIe8SgLIKi
eFrhRSDv0dLyhAGxKH0iK04SM/ObuhKfP6UkP0dIhD4wqb0Ib9WFz/bB/c52hAaMXQI9IP3hgmK7
olEATnJUqsGQOPmqQMFeHMtIWi1Y6qBFeEeewX1loEq/Yjvh+BYVvCa4LRVNMlyIEb4QP7E8iv4+
zpjR8ecOt/dTe6CWfJKHOgmSyy/q1S0KgN5tg4kdrgJKYn6Z9RjZRKzngBNulaeYjq2hq6iQz7y5
gvjBquzhMB06yh7jzfjpPQ6IhF8k4AAZRxV1uy+2IdC+EOSejY2nEbz/8Sd5sBcRqtoZpg/+crZM
+ujMZiWq5olqXGRsnuwRT1wJ9QvOpYJJDfPjbZ5FbE/oaaa/023ygQl3jZ+DdJfMCx46BAcnsAGA
IRi8E3vGhxLZ5Q+HNjbwXt8HAVa5m0T6HCFC3e4M6srYtPwyhRhLJh//1Viw1g0GFYGCQoIyg6F2
VdiHjNEZ3h0JzOFBIDezz7KbQsNfkCyylYavm1WcbRW9OMs/IlWGxxBlHjLhCsKd5iRKVRb1rOfK
gWzaWPK66AF9QsobeL0MNHuzxQ/jiRgEPDLYWL/QEIjp4he3G7MGUdMIUstdufuF/QoBvaUJZkyU
4TAXmV/yenlWOOxbYAEeCFEi39Dph75jyBkctNu3A5y3/votBBtXB9pwiekFVQeA6B2Bxt87+X5M
jN94nZvSxjdyjRrYY9QIR1w2dMXArWfjwV+9yLfD+BrgrZZFmSI7u3ve3DdaNWVme7UE59nGSawK
fPLjK++cgwhii/y1sTk7JU/G4MWESia7rXgSslsuMFg9BOn4QCVLZgBprP6BSgkeDvJH3N78mZkl
B5573ULOpd9Uqs3zQf27b9TOzDWnB+MgcrO6s9NF0v7XWdxRcKgB9Mzd0jmmL3ztWmEopz69/IP3
w4QH0dFCdbmY9fi8CAta3ZO+4fA/Yz6bE5NjndcqkWZOzd4MyLhkHj1Xnj5wf/S+ewrK+zwog55r
IP/gdrkFcOQL1l/YTSntH9gJmKQ5FAMIqAGHLIQ/gDji9iBb93NkwODtA5P8wdnrr7sykcYHjgmI
jfgcfi3D7QXl7DbLiMMa8G/IAZLImT7LjvmK/BglITFr17okmDH4tstnL6qkEfoQv529uepo+5j1
Fk9glh+cjcrUZ7W0ZHObzfMVMxVVSZolIfY77TYXwDPWFrw1ofyzlImkmo1qqrqjzbupvoWjZ7mZ
37jK8ZUcVcRRetQcSBD4F43W4mlwZBcVSN9RXQ4zHMTvPVtYsSe6XLRwNGPuR8E0wJJOJE/hKXDO
8yFO7z7ZX5gQrFvEhfRaMDgHQ/uyP6+4OmgXP2Mp/SO5xez4V3m+8ZaWZp+lZQ/78OUrw7q4eXB5
IqKeKTPCyFGYFClcO+M9ARNkJS3QXdwW+G2JN3lfyBD6pR3aBS74v+emhqOnkQbXvoh8k68+S9tD
tzSc4y2SGWQmgjdBKPWCUfOA93HbKdwOUbVntrknN8oj74TOAHUwhcTVwCa3NMCu81zewvcLxJNV
I33a8B79mEX+7bU4+Ziq0k6Df6Zj60pBb2lBVeyLVc+huVG4UTLu9SsPlxAv81r1zcXBBhgwlNp3
RPpQ5tC+C9JizkeD8FHz8RJmX6Q2F0sKSbxYEIRGsMf8fmyXN69vXWMgpQ5GkzSJK8dTigf3Qp4T
226V9D0mio8IzJTZ1sL3+L1nB9jcHdwLPhAToP+ffhXuUo+T2t0x60WQ/AVEM79LVLtvvq44GIiE
4PyS8KXrdp8kg9sY2VCPuujeqNzXq2sKEu0SmWvquyZl2DF4S0ntNFcwc+ACf/pbJFie7Qm86s1R
VbpVKIXZvWafHZABf3UPnQrCj2yWrrIjkP0C0U2gkcN4rGZ3+saI95iDloKaImdz8zkdHuDdufVX
WQ3SE4LosG8o44H9DDnBURWq259D6yz+lHaprO+EzzUCVzM4102+XnSCMyWkvWW+6mgPGv3b3Hnk
cyiUQ2G4OibifExwDxMgJKUYDf9F8n9YbTm7f2G7FRWD7BNy+qGETsJBDHChpxecxi9mOZItIKrI
bHvU9mfgNDLXIAaekQ2bM5Pji/tZffaP/Qth8dcfQXy6V0dhGOdsQ2cEKhYOk5774UBfshuyEXJR
knSRx6CHZLP5VSPQZQB5zpZ9thygtpx8I5FFThg/ZkKeqlSHLCCYoEXkT7j98m7nluRTDOI20WBc
uH3qDrksrmMQnZFmnRdDi8B7l3dzVP+17sA8KP55Ic2/By35LBGgwC98Xaqc/jqXVEqPfJiWTzxu
ACP4RX7bbj6Y62Sp4i+lTod6XP8bdfvv4nOkqeHbWk18hdsvKOuqmeTZOOaaj9yWdINnDVFE1dpC
HeuYAVbk19gSEq0x8dE5nEUFE9h5zN3BwCFs1HovvlHlCoVzw8Tl3ZGYItp+dBZRchKhfHt4ixoh
76r18vQZ0ZVo6l6hm69E6FgJHcv88/TLQ7r4IdGzVf4HvBw++uvsNbpS5DYQko3xLQFa5o2mn4tQ
ct6AzLps+RXpnGcAhSb6Lhq47R0d1jYCdpnX4pSTwsN0IxNd/kb5XS06HzU1ug2Q83r+EHD6g/DV
HWtbs+3CKylRX4i1j2QPVj96pNXwPatm8hhddIUqt/T5C5k8SWbZVcteoqaUiM6eAVV/Ir8WzfSB
4uivtz+Pn7umsdS0gI+UEYS/xzfdHvg5XTf3WQcBgO+G6x8CDEao9y/o72NppAlghUoJNcXoylXZ
sOcOxKsLi1k/4Hwjpxw2Z4zdpJjdPX38SO+uGg9iOWJq0pF8fdAaJRVqoPpUnp7r66lxvkcBJ4UX
HzkwBF38WdXj1muizNIpJxjV6OcHuNgiHgM+fyLaJN9tp9VayH0ZRnmchvNBrG6bNYgWsw2ye1K0
+UH5vpLRlN19NJEKLVqKn1ls0WZhUhIR38ZEovi/o6FOS6FkFO1y15Nu/0Bw4v6kpUQRNF3y6Tqp
LWNRnvQILA/hJE1MKIiH66sgZFEX+7wtiOFpo+q9bObkiuCoCRPOkskTTSrOi6/dhlTd8Y0yzMqS
1lrysptNbeZLYQJ6kyxB1r25MmyeNd3WkaMRqDLLuQfH4pJ92cYUr6trgLQ+D9yv7pCIU/JWQcr3
5ZhiOlDTp40iPcJqLGgNh4AavuskUvEsn8Een8JkQVpHluJNZuoDMjS/mzrogo4jMtVb0VmmafaX
0t7NMOR2z9gxxr0/IhkV/wNpWu/1WI7VWDcZBEz6pbBAfMZ9vwSITYapMpr1TIT0n+RMJ7bBMyA7
2EIx3AEAhATf0+RUe0pDayH9B4p/5/vIWgQzfLYRjsPpE8hH31nN1aBB3ltKcvYlfrKodeavsRBZ
B6V3WSQ8CqPZJeTbN2R+aUkLeVsGcNkwRIU/RfPtGjNlvhLmHiEcdbK0o844eSPpNgQUq6UqBTed
2QC0YRdxeDA//LlUC/VZiUMNlWN/zS35O2QcWdPXGLRmQWOiYinHc0imw7J/wAUkmnAudKw/g+4z
4bvAWcKnp1i1fQC3sW+rTzlWZEubF5g5j/keBiNn/tJN5Wy9Tirt6a1dPpfGlsfsQcKGSyOWgpdc
SxnTJwiXyCxFjztB43rbERG0a08ZSCKQBM8I4CHr4ow0H/ItWupjJ5+Ygq4QBx7T9s29rMQVYARI
Y4egiF+fXNWYzNt+wihon7dD/7epx3hSJrWXHR+MT4si0HFhwIkvJRsAylNt2WWMzGOiBkI+iuPX
kQ58F11EiNHLVibnP4Saxpljl4bauFpqAYF98PxDqzYJ/fR59/gOdrMBXkFUztwZfE8Uv8SqjTOp
WOT5aH5vR3ma+S98tvd5vYRANWuO84rSyhvlhjJzTVT/rCLzLgjj1orfi3s2C9xogcl+kcne4OmQ
JtQp7CgW1j10G9L2R1wFQQj3VZU7DDJn1OYPD6gT3cQURCgg1arCYTnct7G6e0+MB0bUe0oCHarF
2wKBLaMF9C1KTbElbLTY8NtI9Mgy9VX73obcA408i5/o42VfMHykGkxvKOmB3M1XwKDmKeJDauiJ
QIyLxXMGXE1cnjznhHW/+0dhFy9k82AHz5K9gBcTVEjENTAozGi8CKhFZrbXDFmNEHH3tn3nSWgV
WYQ0bt3nKDKF+qqz6ymxoui5enMDf9dvhm19kGINv1kN5oKptriPUS4/EX42HnPaPRl6pBJ3kbYn
ppNRllCpq6tyaXEis+iJdLYBW8mDzACYhF/4ZjwG3LA0xqOCJJIX2bVF2iMu0oq19LW8Y1x8+5CM
qPoxLDH4e4i93nvgO956klJwxCWNAJ8rINktDnv8vJMCnYANUvRAKgz8KGw7DFN+bUD6YiECjJCx
tCHMKNFMfJnjV1fklxkePaQ1WAuZXd1mxeeJXcdqb5yYFu5S7wzyD4T8f+l8418X3UbdkCDjCXsC
HBCzrlWwhfpYOsEbeNn5CFtWZbFkOchxiWZz0CGiXxyTMxVe5rJ7G58JY8lFZIY2Z6XPnBaDo1vu
c6QS8dMQ2vlxjwVp1OmED13gUh4OcWcXAfEwW6oDlznyC1ix1cLb0/o2o8uCgNFsU44vut18rD6a
I36RBC/VT7XOU75RJUgK09a8hxSFq+WYUwnHnjY7h/q2Zj/BgutqvGH0psdZor843X5EUIf4Dh4z
1WW49zhb+LHhecN67+o6Z1oMQ7c2pkqi8wUGmp7Wdi3CtvtrtjbdvS2rNTdLTv/XxQfBuIQgqHzH
ACbfNE+KNxp7yoTF9xtCHUXt35mS6n1/fGfjkvYf9+dfjqy//fWbtVHjTX3yuCgJu4bZEhUJntPa
aKhd8jfczpZIfz6TPVNAbD0CeIb4F35oSbVYhHuRsQVluBB4zxiOIhcAGaVUQgj5YFreLDXWMDrw
ljO2da8gR+16S7pVuT+7ff+JFMZ9NvSro39F1RHhUtjSg8vYQdUfB88luigW4XtQaJnVXU3OddV+
rr8bgrM+YkreV4zFLSLaV3oOyofP8Gc/g4dFFGNdugbZhaYA4JEb0LH4doubbSjeTbZps1k0f7hT
/lUPo1v6usJYlvwrptC9HwEX4Gz8v0Xwa6fYYQhAIGTKJ/4f0DMLKGfTTuWxnTczfS+mZRwGboHw
knd+RQEi3sQx2CXsAG32LkUDJPW0q09lYsT6Ucdjn1nO/U6kd4I5SQnP3TC9KPYAM2Uf1TJzLREC
BOYwMfgXHLd4FbY8em9iSWZ8LZqNRv1jRBEgvIRwEJ6nLxqezqLOTVMscd+GwyP8xn19W5FUhkFz
DvMdvZbXGeJsLNBI+UlDCAZbeUabImAYaxbcVm7SSfMSKos8YVaj9mFUKDafMU+ZWa5eHj85xOqL
OCpsfPIOZozltLE3Jz15/4R9E0X54gEZahz7JCgx1WIlsQhBHnLUpKSRBySyMY3xpEf3sL8Ggv3C
s3bm7fThmbt5YFmDr1XiUoPyZoCNzxMWI8G+0qiBCjjWSo8dnzgHUOhDu6smgLzstDX3LUc0KzRF
PBWg/CUVqgbDgjpyWd4La3GL5WnHIvuEjYb0zPA3efyqIkkTbJOAsSGdOXb/nzp8DKVwdSFP7z5R
aRkZFMN/RyZpzn2LpMtmD/g8FsNZP8QONOV8vhE60JCxgtiVo/nhGvMzCCFkoVUQ3HvmwnOUsjBz
GTgjQ9lNzhNYwov9uF10Cm52qO4c+Q/NsLhJiJZfoZYWTgqTbZqWezrWsL3k22vUfwZgLBUEB2Mr
6G7PG7JHvhFO0pZ++nl3R7Z3MYPKv1hH5qhLmFOX0xA98zk9do8lhoSf053Y0C9Y+eBqzph9e7AI
MiQ6mA2GCD0oNhozBROo91kSy/mKWwLWLghCTSTcgrpFrbSq/57pb9/fkzjE713+3abicv6JPkU4
yi09C2N0WKYk9OPa/hFwbeIRiOCDKkxLiIy7tTa9cqtePT5dwICzWU6BT/XlHVzlzojWP3C0ENkj
rXl2UIDyE4CeBfTPlMYi5SjJg8Rpyk/D+5E8gECO0HDb+rKe6YECiolRgCejIG7um1R4LLEHInvk
Cri6yLD0r42GGP4ClB6VQArT1SbiHgP0QKqLhJAJ137bXHJO7aCIvi7OqSJMD4oorf2aNdG5Unx2
EIdeEm73MfYtp6R081Oan2nj56hXr9A5iOSHKUEmTk25K0nDXNMOXhjRA+xcJkAzMEpXpO7Qiy0i
MUEegHfE1SkH10TF3E2MOdrqWjO1FQ6TwpRbMYHwzmoOLIYFaUJ0UPgMG2QTwLyS12Jg2FdepePu
Q8urAEnzgS9zghz4GessQozzZvlmStGtAfEPugl1hFqZcYDIC94fQoIh7/RNby7PEQIXJ255NCkD
AHzJqnPhgRFaKU7+QhRW5DRiIRHp/O7w8lsrI5ukpkbBxQDJkoVhYE4aD+FCgiu4vxDtQzOItbXG
G/ESxr7nVA5vx+tRC9rwwriasZ1R4zF5I099xx1r6fo6KUZpZw6WnBydzRnkIsQvoxIPsKW/TZlI
z3DoURewGgAjJ+MxfXqHjky0bGsk+loJ8H/itET1jqRXzemFHvFaMJsfFB4SpDlsVdjZUI+Ma2TK
+7dNcC3y5oE/wMSP/6m/whcW5e7brsmgy5jlISS9E68+xmPDtxVF8bEZtcB+WIjmsKLoaTi/+N4h
XulQbEgI9Z4rnjEhucoB0cEnF4JEYizDVegwHhIKgyTRx2WRaiDt6IHnaOz3yCBMoi+jXyKlzSEH
HSNCdvfZgmWuKpjGbntZYzm4D4gcJV5CYHo+uYCjgqV1I/m1GUvjjJnoY+N1oi4ZRwRLWESwA1E1
BeTFD6NhyTJ5ZUOK4QVAMrHegCZxXm6KCOydQC6eDvQZL5vtLT5vs43mUwXMmDMnxjIYBD+4MqII
7/M4uAUf5nMRBydQ2YywSgY4H3nuiwGRPxwqvVF0C3/wWGP52EJucYMg1qJ7jbydhbwHbvHQwrFg
+OVK8gdThrv7unHU4E5UTowpEzsaZX+8pqdbBFXUiy+Rq5ssJ5dIGJGZ8yCTOTgISUS88V2LiLOP
KKbH/6evED5EiNJ5BN+22h85Bb2NA/MOkiUCzq97JkSAu/rhXf46cACiYPlxpH841z+okR+osAkI
lb5B2hEr2LX54NvI0G7ezSHdR42Jjxo0FXbpjZMUm5/YJj8/bHr2g8C9zgOlz9ELTpkgWcfCHwPG
ClSDcYlCuf+7eqgQuw1G9eQzR4YM0j3HknOZfSa/rbrq2UJ6qBwaKFVM/QF7FytzRRLe6rHqEyK9
H/rG7Jboqz7Cf8O8IhTlMR9TbkjweiAjdHnjvlUKoYu+JvLAZklmzPpt+iloAZHHBV7y1qmDkmHW
BUPlrMkBMgAGbiw8MXkHpGMRWfuvZ69kO9XYO3Vy02gvBsyQNu/I2Our8/azKhnQLVg2BpnzMHyD
BJfJEwTAADqFH0mYDv+6OSYlfb1FF0x4yRikbBjQg4qUrvSLcf+viWnPqcOr/7UlzuTu0CABQXZK
wBz2C7M9IAJGH1xtO/bBFY18rVdg5GZLjRFcopdyhWBS3T+nFO4iFn+seqyx4KpgArxnsLn4z0cV
4E/rff94r+7Ty7YeG8QZeF9rQ1myVZEgavcnnVCXZxDt7ahalATS+M3yjjQsLtSRwUFI+wZHs3iL
aR8tgotwN3dj3nYaEmOwc6haPhN1JY/L9Dt9Tarlg2x8Fc21yDOLdUTXu3dni87h4bKaqsDm5eRB
wfSz9dQV8sohwMzAy5Zv3NCPoxxic70IB76wAtCUZiOEbZgi+Sco5RQAGfx4VbnP6BKwVcfM3N8I
0HSjTEqyKOsRclhCCxxhCyACGbD0suW3/ZDhfRPlVC+cdxDXGP73fOIfvELLd/zy9eThkyOHRD/I
Nh1Qr0gHAPevfBlvk7BtMFNAlxGVhJEguWDP4iwk7jfVdBcwB90dW1DzhREEDQSIePEZCLK+WA9X
r+n1ZhOIyWT+MfvImyJloXGKHp8zlODWk9hbWpq4u/lGNZaMLMfZcgn1WdIhznHAQGCzkxtouxPQ
q78BNw7EBYXhJNbQUHUG3OfCQKAH8Yw8/ajsbk5uAS0V21eiM6+Pn6MjmUtkmXsy6cLox1ClCJ9l
NYeUPm++E3qpU2Ekovg0ufrYj5LltrfKKCpa4/47uxkqixBMuMTatCUmpx7rMZlmY2qHgveub0vw
yRxOLeCtiFbJD8/gCZRPVHbBM/hDQ0hJDbgMj12OZSpUyEcDvJoYP2uI5w3tV6LO+C4CQYJ84Z2n
To/knUUVsZIAZTcE7o9esjdfM6hbtDiztaVUM2AUKefooZ12D6jEOwODMM2XQF4UrjSgSm+2EGn3
W9DDRREyQw7pQ+XXpZ7COHz8OmlmHQFAc95vqJFD3/51sB26TRQtX1A8BAJDLVw4hNu4CEk+Fnni
9/UDjK7ed6tv1KbCLuCQJTCtx5AnhLwY+1bcNH2Lo9Sjiw1vommMq8VgrFCY+F7Si9EdVMj9aJCQ
rSUfPmjGqwjuwkL/QqAUj66NU4Su7BsJYkw+hF7u8GfY4D10ZgnV1jAexlLUnzJk3dZEKlpQ4cQC
2yBMi9rt+ThntYcnIy7Hmf21eVwIHEBJDiDPZc1oJM+L0/l0Pds95q1Tf8YQqQL56+YPdAhE70bz
n80SjEumCLDPcOVuhNGfK4kcwXMAMA6EfROyPOHLR13mFAiWPeDobl+QvizPcqdagM0vCAJ1PoHu
MlybxJvDiB2QwF/3/U3ReKCrg0nHP0kftARl9NzKFk80XliyVx4QW7hhg99C+/tFzYLnAATvrXEv
BRf4+/7+Mn0uDGjRhK/1WZxN7V7813yk7kU7QMGItKBU5Y76kC0atCEVtAUoCH6VD3CwgXWE8BgJ
kVUe0dX5udEm2a2fy9wX7hlKvchTlOmcfK80+7PukmYqolx/GL8zm0oLa3lzfxDruiVFEuNUQYaY
/M8Jz8c1F7LtAkpZmr6Rr6Sai5UvkuzGFipGxfwkLWGme0XBx+5defT7TC3dVBBoXKRG7oDN3GFG
Vs+p/hntoVQQe/PmUDLioJV57yritmRHOG0khFZ9EyBHI5VAJxvmXNiARillu67090XCDhOEhaUi
nW3Erk1Uj1MjVycPiUtGWz7BBxKSIknDb11uxkVLfxS7gdk4F24KFMFPItetzJuB4+NzTMkZ9RV8
iD7ZY85f0hAMwOO1K4+Z+zsVsUKFiwmy7itWvrxAcAAa9ISX0f0uEFiPX550VGdDURUIEFWPwZuY
ckLESfb7L/MvEYwAX/kSTuYOKyFtMr+KKKb1OigzHjfBvKWA9XG+1HBcupSoqcF5Lk81639svD8R
HVAKO7VN5AKRqHkslNAstZRQA0+hTWCMcwEyBFaxYFp6R5+9MgEjc25QRbxe0CczO1a6DQvryu5G
Jyqc2CwwYUhiercxa8L5IleTXI0WAL7HXUjBBUOcowAnGzET5VxJ5Wg4PxO12E6l438kndeyqkgU
hp+IKgQRuCUnEbPuG8sMKmIARZ5+vj5TU1M158wOCE33Wv/6gw6XnjxfADVk7EEPBrMZkd88+mXq
8JuBdTCyfrh5+nYuSy1l2qe7bydP8bS4Wj4qhYe7frKTDltMHpYVWtS1ui40H3aCRvA5279IOn0K
zw+2CmxBSdulfxZ4+G8qO+8Ectj/rDBy1JzX8jyGNuux94Ie656Wvjgn6Xm9HTKykzwm3BK0ndeK
OaVN1cby9KrhzVG2z8hEUAvIi/kT9f6YcUl86wH9dGMixCCr0EJ8Y2xyAzHFBQACE/Ypg0NjwYaO
D88LRFlx0v1rhzEPD1qf/DIqb8GQurv08sB+DnPmy6lZgQoeBasQeIfyjmmMvwl5dzwNCQdVpO6N
8O44kWrv0d7ya9rl1dXw9IAHhlQSUNcvwccpR6Hig1CYHhXUdVxGzZCX6pciHH9BFhVlgsIEi9z5
JdiRnLHujFl/Rq5tTePUDfV7ejHsTWNVyAM5lRct8X5pD5BUvTl3OJOQ2odGgqQPbSegGF5CRkY/
S+U2zL0KaQTUnxCvd9hJoyKl5ON4P6fK6Ykmk3RJFy4ZeoN7+AVYWr3vlICYM7iD2SdSQAQZsvF+
3E9AqXjgc8FM1vHtB9jGrlf1Vew5FbyDFc/0meSMm8KXR9IfVXoD8s0pI7xcFPweXdxbhqZAF7YX
RA4p8MiGgdT4hh/I2TJhrZG/oS2+I3OA9YYIjfuFP6anQ7Vi926xfMPmZK687ZTl+AZvWzMiYCte
kolNUe4yRMZaOV/ed/wrnj7eSU+O06jzuwlSjjn7txA1Fn/qTmQD79jj+pe4GOL1lTtUbNhPvWaP
BDw/eOdRxYXi7OKjBHXzERUclM5OFI5P8lmOb9vwVRGu2b/6A9REu2t0G9VxiRqpnxl9RqW5o/Ht
Qw1fA8BYmPu20Tjfo2mKAFGadQKSPzse9fPI2zDspTKjRcpal7njUlhBfQKKk3729rCyDiignH5C
y8NoPr77W9JYnC2UWRIAFPavuQlFB4U/XJaMbhhODXaUSsxc52oQBmnhGDAHmBYenPeIKCbCA2H6
37B0HFAA8Vkl+/8vxH6EqZCO/BNCTnzuCUPsEoYcnzPGSwQw0H1hIMsjqw4Db1n6zyPxoJlBYyrG
jMS02lRXjzZBpHqdd8v3UKEkoe9FY1kRsdsSkQNKCJ2E+aB44wtQryqALk6aUfrj015fgnjYOBYj
Z/eMGQRID4Iu3ySl2bQHYPIt/KV5nuYl+7s6rKOq74JZUbv6jNSodlo4aN7GUZF5cgxo9FEP0FeS
PaY0IqYjTrb5zSFCM6OiTyGdZg9vBGUCyjLtiF8m/RFFg9vGvLkDpup+ERKCGYYauzHFH/ZDRgjw
zCghapIMz6YllqYRBLpUxym0onPrTS7LBv8h8DVW9hk0Y8EUwKdjgVu1wP/WK51mhqpG3coz/AuE
d31YGv4d1/opWvOwpHR9Djfrz/KmImXd4U+M9DVnrPxmHsWA32JuifZgRFOkwEyHQvP3+reklC+O
Gm2oxgUWNceSAKOCDTekIFziirHLPx5kkD6hgK+Y6AK+nYVN5hHBvqi6E51AHH60iX3WU0yoY9pN
6no+Ka/T6vuiR7B0XD1K91665xfksOhLXb5WMt6rjnpfDQwu8MjP5aREOk0krxA685fqxuGJn//4
+3op/WhkHX2CADBTMpBVNg77hdO+5GylvxKBFd4rU2iHlDuYnnqY0uE+Xjo/pD/C6gWa7siEJKD6
DLPDil2OS4XlNzLdTXaea+43o9If3ba1u8Fs9xa8p9u+gBUyzKgQsdqvAYdEiyvC5BkwbBaEt6uz
hukx0sBrKFKYcmOteRtzLEUwCK0B/jTcrGH9QUXwE5gx0Ph0Ywsrm9bpzX4QiToU1P2ot78kPx8G
4K4P0cZwpRqe6eVP+Wc4XyquIWzIIOkF97mZvUnv+o61qT56KVa3kk/F5B/1m94XJzMQOxLphd58
LXNG4Dr4WQ1QDLzZ/yJhzKllm5QCa4M3t90yyCNEb60v6u31Yw8w3tt3qBVnBjbQJto1bpYnRZuY
dLcj0aBQDjnU5kSxQYR78uxYXAD/nKkMVs/B+Zdg5fCrojcj612nCXN9fU342HnKoIyUg2lJceuo
CzBEeK6mg3WodsC3/O8ZfwmGqEaSox/U2Q+k2CkWTQQwivJfn2GScMVJjyCYqB0ZLgS7gX3Bu7eb
agcpFtPUNfsWIcNUOQhIrTkQ7Tv7QFVuHObUjjTDeo0FyuVw/TYUSjMTlEbAXfXiiAeHzb3BzsLu
G0tx8bK4OHY3M+NvmouN6wlcQ0P4OTApZiIwRNIhzD6l5DYsd3f/0IfRSFF7cUF8qSZMhxH7lwFA
5wzYE5ll0zJDadzQaRJ8chvipWAe8j6iJz0jRgLrCDWqU46PH3gWkSTznFkcYuT2Czu4mwpZzQBR
wiNB7ccKgvQ0NgQmOm52PBLuroTMZ8fd36SSqK0kDxUjYCaOUsxnmMdIhwJ9W4ftFnb+Mq7nMnsp
033UQDBH4cwBEkPA4z6AnKPD2riS856+Gb3tqnUV6uxExZTRplsyeOQWy3+9NTd1ZiAT68fqcX62
oYZ7DE+Y7jRMniB5zXEdysDIsUGx8qU0p9GV9yUV0kmQfm/BZUzcBmUTtfe0GZWC40/wJld/JoNG
dXV/b4L+uQNKMztD3j1X6YQQwGCfwhkIBRKyxvDOiYJOOqyQPF9dmvgnXlhst9pEnn4i4qCSaibm
LTekZTX+ADQBtYGyUl1oJwVOMEN6tn2OG84nNrIVnCooj5eTPGJk099fEyY5S2VdV+w91/kTWekA
A66NgDlDoVLg5UDJR+YgO48ygSl+xjo2ZxPwCxpKOBgFXfbmYKYX7+H9jvLc2AKN2ZtAGz4CXWfS
WpcWtXS9hNHM3qnDOMe3fcoR8JooyYP8F8npp9CscRapF1+PsfrHvQXMb1BofKFbOj9fSjZpRC6W
BlVEi7QIXubsTH3zTXHwi4QPOd4cnGcvgl1RJL5OP1PMohOm4+YfM2SwFhIZMBvG6uDv5sFETXJY
Rz+XMUVH08mA+MVrBF83+rJJ+3XcpQomqJ9oMJWG1xnRQlibnTVsisS9IJ2FzIdrWIRFJg0r0Gng
PZdGad7eg9+6S1UdMBrI41453aRcyVkx7LPnLZVDx4QI+OK3Hojz4Qx9iAp/EOrufuDcY+F/yeGk
s3UIHIZS3HR/lBLf429gKxAHAw5v3GkJeAkpwsZ3bDlu2WXVIMHEUo/TCU8U8AQ2Q7Lu+1TP1IVQ
xTjA9x+K+S3l1kodZwbc2tAIO9BLe7CAj2ObdmEhMJ5QbZcMKVqfGW87hhWV4m3BWAw7yUtW4Y+A
bs/ZJJxc1kzl1AnruGDWjWVf0qrk4TkAKj8kOsQi3NDNyAR9ILPYS/sB/qD8AgxKoTQqwqYaXYg5
7bBWGXd7LORbDPaeREuIo+194lzN0EzhWtuHIHKZDXyBNQlNtE6nGAx+SP0pAJjeE+7lnYUZMvIx
BZNmBcNB1db2BDRBQCksQtgl4JzknuneYyq4eTXNyBk301doxl/MlQUUcXavPo68M/R5sDTksE9C
cKIpodmSOgx+Zc43wYty0q2GEzqe9X3ZUdu8KtHggnZQF3GU02ncJLtsHGkCUg5eGn1iyN4Idl4J
fvMKbwrOXt4TC27EgpxGB8B8Vbwj9+WGMxMqJTreaTFX080BRiGQsQ1pg6CivhVK+w8N7fnv/vHO
hLCQI9QXSMoV1PqTtB7G0yNuNYYTAWbFfKsxbaHDIhQEd5JtVsUmbI4Ss3k2A2UGpwuqDY5yAtMx
04IIJ9E/vZY6LL+3A7NP7ITC/86nbcpHKt7Im4gUyrBD2Zl7r7iOmOdk56gCNDHdOoI5fCSzDqM3
3hqLduYSm5GGmvllJ799vye4dTYkCwYc4CNYt8ArnLRYtNLWQgYkuMNT4275YJjKaQtzW2HFQHDQ
kIlKqVw7fZHNq7I+53zyfGpAXrI//3h3XwSwCAUlYDd7wCsG142XM7ul0BGYdd8cRiVKVvfgrT0A
t2j4Pw6jk1/22pFIRWWdiAiIQdBSzlg+hTiYc9RM8EbGURtbagjHMxF7xJA8YECJggKKLP+hwuVt
A+q1cF9HRYKhyvqxMylW7wGUQ0dsubaQnNEa8kIDR34dZcaMpwVoFaXrqMWGDbOeRZFu/EeGtubY
xjg4LKvVFdEY+/bOYFacNXwy2sOdcMFtJ5ukP1P/BDfJ4f4fL5CZg2aPY8UZ1wia/htZNJBFbRIx
M8p3pjaIHlKJAwLPk4+gKw/xiKAxlRb1AwaLDUPyu+JxIuXzzzb5M9YarCUo4UW9XLaNxvHvIGFs
3riKMvr1WuvuzDB2yj4RDTfY8z8Ha1gp5HXGjD3oD74sXcSm9nsljdmTSTSQoD4IWcVWIzmFERMp
HRxwG1ic3RjUCIZPVC8QHLHanGrMNY5K14jUBEPeuJ1hNQf+pd/cXyOsIQYv97lncnce9tcsiY1T
x0oolCci266hkPKWjUGDdJW8R/CEhwKzKIdhctlCy1KBQzK6hm687x+Mw2/94lihllp/18q0Wr3X
0MkhGg8SpU0fgXEAgY5k1TZh0uCdypEpFF8wIWV2ntLecVOZzJAzW0bMntgV+lM+p26/kfz/g8pf
8SYRVgHJ4DCA1czx+3I3DlR2LW3W6hD7ByfH1qcPOgpCPnoywNIn/6/sK2LQDk5T53OLLidRr34T
qAkgzGOBM/wwIuLBk2fRzSp+juH8Rp2/Sbj8jQe39AEKVAcYb0WvGHq1NjlC06eD6wAYWDVryLvw
senwfNr/BpUEL3bf0f9gos70F12bYPmoJDugTLDuy4/NtIXQDlxJKJVUcQkiMEG8ZRw0Mn0Gp1c1
1DFAqdB44+pv90HBXHn0pTNOaLEgM+MXAHnttQD0M4d8MNo4uMECmvo5RaZFj4U+LpLLAuEIW6rd
BY8RowAh12T6xSGfO31HZhX4j1gDPCEyE7PMi8sDYSJV+rpYIoMQOtiIB13it01pHOAN7etLATCj
uI5kH6iGLrhe5l6+YqThvCRwDb4kbigpcPoPWVtuD9gcRXuo7dsVhHp29NJnskVvNmknnS/vixkY
HmyeazLgsoStorBiFrgX8MuTqe7N/QhKfkuU7gqaA0kgxVZ/OtcTcySF6QK2UDA1qQho7+gxsdDC
I0RDA428sjwRMkDhlqlTbE1+AAvIUgBCafIVqCN9+xyB4zY9b6M6NMDfNbuczBDzwTiVoxuWF3ET
B6G4oMKgM94BVF3Bk8munvAtXH9I4MxtyV/0iSNY8sMElAWxlDMLg4SH+4q7xtuAyOIb1eFugC/0
zTbmPd4vgMmkRRCJwPkaVUM2dU7B4sjc33s6EkhBHfcJrjrP9jwWv92xL2J+MFcnJXQkhjRvzqA3
LdgfpSHbtwDIOMrvNi/k9A51YC9N2OXbJQ0xzFlgQ8NIIPbVEOsMt8IneVyN0YHDzGsoCYMiqLkn
vEdrc/WGZZCRJO4javvnlFX6EMotCq3R1YaJHKB4gMJOlrmjRz8Pu3sw7ZKRhHHSyaATl95LW5bg
ALpy+bV0xC4M1+CPAXz9c77pMAtgolaMJebMvKxu31p3dmOCIrOmZCsE3FLxpYSaRemUW6WNGtia
px+O5cdyzzT/OIjlRFg8cuiyVb/D5OmgGvm4gpO6M9doubauqVk6k1/Zf+/NP5inG2rLD/7DtPa8
2FinrxoOamXWY1egPeHMA2E3pmAALhyWVM3EtKMbvaCdETMIs3le88mhtEqq19rruz3Ht5nZN+rD
0ilmgOyMrYRbyWWB9Jhn1zuRpCpMP1DVkX7iYfaZlQdwm3QDVWQzPWMd/QTIVpxyBCgMEaONpDFE
GhHJAscF3ieRmI99Y80BfR4Q7+oT0wEaSMhcmp38D+NtryRNaMcfSl91LdcWWDa7pISLFPAR7SIx
TSjaK1K/hYXtSfg7a0ywYDBTWbJzq7jiiZQnafw5sbFCJoROMp+DSZHK4AuM48owjRVAirLwIHWy
1i0O1wNBV25BTpLk5T7wBrcmP6mpfKD+9vekKJD+ovmYu/xEsN0V346XJ+PcdA+ZkvgP+wOHFno2
NCnGFDQaiIvGMBqyZ3BJmLcL4zDmtAgQB/S/6JNQShO7gCZnJE/odqaPOd6ngtEPA+bj3gONqSzK
aJ4jQx1kPnQVSgzGMIKq6z5XzBXCl3W64MmGAha+rwxpGx9hDH2RxbjFDCsd9mWC8+xpjlwWAsy4
SytqBRSuXk04hxYysOOnIimdo9zkOYAT0JICnyOiaNhUiaGVce4vOO7V8Y81VY2QcYe/vUQ+tojA
Khx0lLPveCECVGSyEPFYyzFIkPCBxrRmLRSrDEdAC3kejMn9E49CZAUBAEBF+sUyBKDC3sy6lPES
aFXl4H96wOV337H0IeGBmMyaaHPDTwXhtQs6eNv+VtvTwO2nLGPYSo9reN9+TltY38TRQVF3hCaH
OWazbpBwgmL42cTNqGE9gwxdaHI4eNwgw0GEQTfd9y7wsyaXCZlF9nmJxyJJT401RQ4Y0riHwii2
zJ7ri9vgcAHp0mDhD1w92Z4zHLCjx8QAF7vZzBAJg0M2PABLkWCk4txP0EXlBtPOfS3MiF8P6wDD
AwRdn/hjTQQ9SRqbZN0z1ojMjDwVlNo/K4rA9hFfA1o7A//rxs/FZYZ/9kUIWPjR2Gm5C+AgHAbQ
ZBFFBmthmQfClri1MIZ4WW4zw03mH6uwxO7xk/zsA34ZjExxQD5oeH4oNoJ0ZzpAdinjb453QPh2
DzwNH6mIL/VwW+pHGM/9Tsyq5zhBACqDEmGJlwqaXcvLJ/E9GClikcPZRPHLkfXcirgPYblJ5BMM
fQxkQgAKO/8wq4J8FOF0ZtOLMPK+zfAegMX8xcOEvizPwDi2GCWuDETTkAFgJson/eVIN5FlsyER
VbSNDXNBTJQJnEDCVnu9jA/HwMcRAmD3ywRVX2EFJfvX3S8wM9L7fG3aG5FrkJ5q8oDF/OVnLWjb
OP6Y2cAUsRfMfk7YkfVWNc4mX9iiG98crVY4W/BL7VV837droIevZcdvIdNV3nEw3lCn8wY+sN9s
grENZymQ+uBYTLLHJnF7VaD2mD7GTiyngfX9F8XMAkGWeQtwNhiWPDYi2qyBJCI1i/vwjA+K7BTc
eE77IMihMFOmsPuy31lCmqKxwJ8AJaER8JrgMY4eHgf5i1/Fpzf5wVh6ARzhUcTl3KKK+91Z39zX
TyCeql2DZ5XkCQ+gIxNfGr7FUcNlP5B2uPAFhE74EnwW3QJl7bi/hKFLD/V2nhmwVaTgK7FEgSwH
AJqXuQQte8n0c1vy6/HPES5MTdwPBm/erQKhPksq/v3TvvOC4qrRTQ95JNH/wUS87yFRyTeh5rgj
s/1ZZ5hWbE7BYYBnU7fusNuAwiqYrya2ScD+RN8CFO8qT96Asqs+GrWvs0U35RRoy4xhg4E75wJ8
CN5lsODtdwGp65Mh5hqa2wcoD7FH20/4ExOwK1wQxP2gCpglpm0GESDDgxNDdILy1kSjvlExmA5Z
MXghw9L3Vw8R4wzjiPlmi9dCI/K8POUg7D8pxT9Qoir7zKkCKROGywzgXVq/hjyAlo144973zG6w
TvtNsUkjPjCFVU6lywxn03qMCLoihKhuWFTwCBCsCu99Op45nmEknw+fngEVb31eI+WYm8cLZTxV
I52cB805j1+G02FWBVQzk1kQ9wh1Cz0r7gNVpmCwKTYMTCTOiDc+i2/ymjQjY9kyKyy8V9/qGRgt
kF0do3g6fMPP3yUGFdcg4Pb8O6eVUK2IDkPwDdMlPELcACDpfbAXk8Y3XLU8xO2MtTajxwKivF1H
wu2ErppzUg7FsNkcS/6mxlk27n98uXDrP0ROeN2ArHO/N33/hp4sUCCpajBcQdWbHWmtsEE1ophZ
wAC1T6//sagV5NWDTMcm0xmOoGecY1gJIo8U5YdBPU8U3Xxu9WlKxnZgI80KNSyz5QLEgOm584SA
i5dxezL9vvdKMV4bamNOSG4dT8SHYw6EdwkInCblArrCC1ZEVDGNwvHlucSO279YFvJyZCHgoBVW
LHBO+duKeGFY5U8C3j/MvZ4eVhEAFuOKm3aZFLMGr1HMRE5QiR8TUig4zocczuJr4UETfwWPvOTk
6yGM+YIzDH+zJtmMfszrUPtx2i/ZVID8hFSdGeMc8zDKwt9BHQuOwrSBKMhyMuwipI+EqeLARe1z
8K/y9LtHa0FKBzkrAZJCZVpq9odSJb4sGk93IZsqknC4lD9EYNIk3Hd4XVJjQdWJuhgmDyQX0Jll
NYev+h3YWrFmHrvJyiGDeuQoBoJwJHjMb39DHHplhLZIT1ywECXSkVcyihIetIwzN85Zc1rGjZwv
FFYPxzj2a6/s5mppPyev2d/QYFT2Fi+vMQbJY9uvtm8WgEf8OhXsuKWWx2+Sgd7Gwh2RdANrQIBS
i3orbaDWeQUkTrIQZu/xM/oAHaH058DkDDkzrn85Oo3FCuiPM+SJXSuWYNB03k6PJLm79RqpAlWh
vwvwNiaMDFut4IHaupvlOBH5fN9j1o8winaflqdZKz7gCRNuTLM+K5HssVqxg0Eps/GgqDmcfHXK
VRN75WGNM1YgDpJ94V+DenY5dI1/BVtL0dUrJ66sCL4AqsB4MQa0x2dEe4k2g4EoDFpgc9iTKtDT
a1qOSZcKZCBoMa6Tp29SlRjN4TXxAbflm/waQGTYt7uk8b/+mT4wRRwUARHjzXub9nZakMNtOeiI
0/Eig8nOPUTT/vWf9EUkZr2RncNpDTmm+YmXET7H41dYYyZ8PgI2QWM6oE16jZoxFFS1pueyqvEN
P2aIJ1oAkAkKbIRtbGxBLPoCsytpEmGD9l1ETmm1NdhOr2RiM0olwsBh5V1xYFJx6sDB6C9nirr6
btuDFvMFPMejwbvlE6Hm3w/8rucY/hMO9JMHBLaWhgucUxI8X9DIfs8TDCv3ChErpW7VEKdSt9WW
1TLm5m4CKiTyut6Bg/MnGrKfuXjQWGh26b//4CVLyx67O/s7Lg8uG9lCj27Q0vO4nHXRZgTDYg7j
aargTlDbm48NZvesnar1sV3gB0GKdWHjts4fhnghrTTOvVdWDCsAjKCIy8k1GGzv6PkQsoHPQh2h
DLp5PF+hqMf8XGju2DuXtNz2CKfmGcN1a3DEIMpWZt3kxWivtpvpQ9gZWtIC7Saz54wSIHt696G6
vXrvHXd8xof/Exk/FW68jFiYDCk2vsxEKfesyRE7jSsJlshivBfzGhgV0pFml+NbDhhZcVo9lwRi
rzFHxFe/Zy+xxjoOEuJfB3YP6cG/CyXaC1sIKDawyhke9Uc9JKlIqP3HQtPtx0kMa/B7QlhuZlv6
DaeGpQ5u0wh6Ih6yCIrppZZbJdhykIKvbwjn3YQMnEa1MzNdPgLSdKHJxoGYgxN39VhKABZBcelr
V8QqECrvmOsU7S2/hXYZPtLoMo5IcFNT2B+OUAgoDuZt2ZhZaB4RvOBWs/tWH9Pn8A2xB5CDtSBU
hjYAlEJXugKqXAryREfdL/l2ZEelV0xlqul3knDM8pQyCX3+sg6WaALmjz9UP9BeWTT6WKQeNeJs
x8mKIpwz2BCzV5sZZBX0EDShZyV1MO0RW1G5UnxjriklZH78s76v1x+O/CMmmBGJNkPpoEHIAvv/
CrLY4G3FtMw5tL4/aQqWGwuc+Zwi33m7CBv8r+UEtB8oEb8uRpXNS5SXI6pKIm2wmPp0Vg5XlfjX
MtJ7wydMQCC7xn+hnACX4Vzq7DOFFaMksAzJ/SFXUBz1scDeqkoqvDcBf9lrCvhbsguEfV8KQ0Zh
G4imn7MNnJHDEiuiCz5Wj1RZMfE0h9L8vUJEiwdUn+li+olqHIFfLgBzR3MPXeCLqtfp6cwayiMv
9m1UjmdgPENgFB9u0mb2UoOB7po6FA7eknJcujPZNcHLGNMwx8zyw9XVmULg4Z6wR5N9FTAB9qro
CtmX8hfNJYwA/scUWGr49dUYc+mDlsCE/cJ7eTvH8x/wKyvhl3bWY5mPShiuHFAkz4e5h7Mr9s4t
MBFGLrBdETw6BjJcOGWMU8TQo7IzSGG8ymf3C9LN4oEJBnEHQSbEuzkHHvwkaEl4L9GJwla2KRYJ
30o3zKmMwyYYTPMT3z2E1UNvD0xHyiFbB6iEmRp8Q8bE14YRlmrMa7LK/sPokd96NIfKaE/j8GdO
Shf4/vjZlcc7yYagUn4xPkdiGowJSnYd0q4AZF28ELrJ9aiseX63mH2ZYYsxYw5AU2VTXjNzvBgM
hARyRcT9HU1hn7E3oBTKli0ObfZ98gW1h25DUpE2voZoz7vTZQLbtFxnJidVi1IEhw5Sw3/ETEHH
hzzAMLweFzCtCgbc7+DFmlcu/NT3P588flPututTDXMGToJOCRL1ILQ9jpC0aN09FNYc7u7+2uLT
ZjMxWKu+NjExbKVxGFVeRZ19m7NVIKxl85yfvSae1lZgTNQ179/dXxchYWjU7muDOTM+AZfhtHWB
1WzOOM0+kr/iGlAaqRbso8xuawqxDbYgYAWETRHNOUdpiy7zmpShtQMP895/T57LjJ1RFDvMohyd
7bzxcXf5l17due8phmwTGFi0QQknAzgTWxSpaPTaF4sSmany/DGt/GxJKDCWr7egmbULJDgp9nKI
fqSwoZJN4I+wBh3Q3QiyB9J1cixyF7FdaU3hRoXQNcaQrrKCk2MrByl1IGsRY1UQ70GyzK1nHFUz
4RFJsNEQdw+T8BIIoxGRpNyvn5XwxPnwTYjdChiQkEA5bwqh/xtDtDh7Tqg/xCNglgCeqFh49rSQ
Oxx6R1e8okQNiEm1cyRniB8ipElNqP/Aoi4W5OsrI9121AcEUZlXAVHBTYHwIprW6BuW2dnprbFo
YO+rdvgRdjiBXVxjV+5vgUIhQ5ODWBMTYIVeuZy66dnKrvY/SOuqOOdronch5XUbnUMB7ElW/nBF
mcI4SwF4p8gp/X52Pd4L73y8DpG0MJFYK4c3xa8EBs29c961U9NlwkT7JkuQ/TXiFb8gcBRInyPk
YLpNETMivC9V3QPULT3OTmKIEPr89WfCtMqwOJoAMJvYTqQtHSCRvTZJcJY2E5yNAqpZBQpOeFlA
9cH4TUsfgHvM7DBvZiX4EsQ7Zc9xiWXfehOsTdWaCuUP/kk6rDzJPW6I02tdwgSjarT1c4enaK2R
MYMmXTi29/dpPmU+49RueAb/voBZMzyOP7A4Pjuy1mNtMgBKaP8gQZkLYAWRsc4OvBMUESbU7na5
FU3L32C5RhE2pP7qKW7Z2vJQHtjhKLe/fhkgVKKQdPDJh0PIsRVfgjt45dODhIFdjvUkXG2DSbWS
SD7/izeXHSqCRG8RrgnFA0xryQbnF1TRYm+ldgcsfxIvwRFEJN725U5ZCl/L1efcacaIEcYmiX5o
7PH6znvJ6IwvFNkLIgIwEWd1HhCXLVTlLRSv+3C+rNObMC11gVdXiDh7rgH8twKzc7XZlG0A9pVH
tAsrd3No7fRhzyGF4Q6to8NeRmX4Dw2L08YDU30Ryb674I7zDxonTQfgTXfM4DLk5E6BA3cRKRYu
UrZHfA+wYmMPe+/UwwM4FokOt4ZoOOyd3Ra2N81bL1oT4iea5tPT2T9os3hfmeIyqGw80q2gk0rZ
ZbylCmGEwOucTO/Hac+OYAkvBYSVGjkvZ3R21MMFa+vb8A6r3hwTC4WsB/QCCeLPezsNrZ5gcEBu
5HPZG75HH0IaquOlsIwB43dPvHZgqQKdwB7GSCukzmagTHJhLJnOx1RuDtQv4u+ydyJKYjGo2LP6
qa4G4WeJaw8s8SNvEMfH7chTw3Tk6sD05H6xqlMIMcD2+cNjQUlgFuurv/8wtumsrHFuqRR9fLEH
ARUgObm7bJg2xeAMkZD/YB9nk0BtGLANdscE3iczTW/CGUWMCH0a0mUB+ZH1Kbl79j4iaaHKXH2i
s8VMOP3uWIUW8Ce7veo///mWrWTR5TA8jdnnoINZERyyKLvHSyzgIohoHPOg36nEdLSj863jD7aK
svOc/TIdNoTGWPFibdHurZmae7TddNW5d4QUX1tLhRnDlt2ULWL7svY9fonMAocxHVy5AHHqH0lI
40o6i3N0z/3jGfM2gI1imBNs2JE7e23b/QcLRbMzDaXCEBawGCL6kBR51xl7AG9ZxSi92kusdoQ3
H0Ia7iMItTXhyzpbvIfXMNu10wd+THgk8eeH7cKshMgMpmxlTw6qfc9OjiXi1DNmSgXq2qMaKVi1
p1g7u1im+/LsNceikrctCydHaOAI+FWOzR773I8LhLBAXxE/IFjTI0Abh1iwO7MRWempGiF/tTLD
mlDs8GorXs38+73ufBe4/w2ra42iFGbUmoY+/u368QdfdizbbUwWPkNqM+iFCtgXpbX9Tb4zc5FH
30DkRD/OqDnKBQ7YhHX9CyjE4QQUHpUZ9+wzYfRsGcvPHI5fbKAiou1Gh+AIMrjpnJi0ZrjI0x0s
cVtzxRGUC41yREj1/h3p7CMsRA+VCq/8oVhct++nLTK2IKsiLCa1EAS/O4FGIr6vlnmUdilsHHAh
bA9B18DKWZmnewrFxRU7zpMZ9W/xlshwgRUHl6fngDehvOGqHiAvrgH0eDuSUUAhYUIiAUxmqPQv
XMEMzey3E0bysDS18OEQMYJVL6NkD+ThJ9y+cZUkwlHxe1PDHpAfBfPc1UPe5+HGrdx6ffagTHfE
loyK7MsTwssG13s0Df9yQPEwZByBxxKzCz2DTun3EV2z59ClhZhfJL/Zxe0QZXNFfd/piGINngtI
WOEbdmLOwaHa0lqOocr/9ZfvREOwDF2SIFC8OjHDpyfGzUVh0UoOZx7c5MvAXiCi6DkDHMGedP5F
MFgUAV7O0XkBMYzZ2B4OM0NSAt1uxErmc3YQBjU3e9qRpTt74mBQU49xm7mk8S1oiera8HvlJUfC
EBNYW5rm9t8gMkekAPkvBz/vYcNDgYsbbOL3tI/ZB19Ve85w4wMR4bYIwIE+8keWyT0kcJFnRX9k
E1HaEtqRw0TFXn/f7XujwfCD5pzJ4vfwoeUauARunoR1MjUbtxWH+KxZnCf1/zHbkXAIwHfDph9z
SQ/50chbY1oeq5g02+eCKKErRCKhxiQOKZXHuoVhjC9o5eTALQz4qUjgYMXB5iMzOSLfCWLXffai
gWY+Uc9ILxsRSECs8HeGv/rxnyfIzV4wcuZfEfzBbA9kJj+0iTQCIIvVGB4ToDVmWh9nQYDhBMDV
I9iDfyjw/R9ff5/1gKQmNH6QS7kRW9Z/NDgxjZnWJKUVMVwa3E2b6SkuJq33mRmR7JLKztj/cBLp
4yR88pE7747VNEJYB3Gse+a7AFHd87ZaCNgMauLikQw0r0qbSY0gBaACUQcaz+BnM4aCsgc7zjrI
mDhc/F4oyON1BlMPHRFRJwvsHIInSLv/WhnDe3jGqh7pHv4incih5T7r2B0+1udYmZPExrCKAKzx
h5GdHC2+wYJGAgNxLMpQduGEKPTQG5/5B2A3QU506ucdB7Z6EHPQ5lDhhL0/OwvFP0CvtyEMBcLQ
S2NYB7S83R4QiDpfNuIeR/sdTDeHlv12+cRrwx/4Qt7ZQHwZjHtgkR0O5qvNqRRxP95me91deFk+
+B9RG4vgduJv8+ASk2hIIYxRrYfLKpEpOimjgs1dTTpncTh8XR4UQhKDMTLmhGgzdKzy+yJthyxA
3pST4ndk7bn6Kocg4xfbeq/8M/fe8E4o/n1vzq46Zh/lEoQC3ECmkFPZ2OaMX6ZydLXYXtm7xljg
0mNAqhb8Nthx8ddaYEwUImY2ToQEuUIVqrtHajpok/dEGPF8yZXqB7jyMk84m5aBK73I8WwWEpwH
+6BbpIPywwEE+ywNYRh+QtxhbXOKf8auzFhFQbfKM9JC7QPZ2tEONVnCXcbI5rUXO9iXP/O1uCnM
BnPwDdqiswPTC9ZTD/KgJ3j03maugTTPrjs5HZO5V1AeoYBm1AeSGFx79lu3MGUzE2YtTfzdnZk/
/G740yw05xDHRAljgEs2AKNew+5hZcLNamKMzu7DFoYjqM7yuSMbHKk6ESbLktfX/zGYvLNWsD+b
kv9rII0PX8QJ/6LfxrnQIkGmMz0JkkA/LR4wd1jzYTEYyrJVN86dkokWvQqNnsvvOVdhpbjniwcF
EWuj+hcRbtB/C5OfTee8ro6meIxSylEPZO7hqTAtaDY4qD/ElDnU+MaVqCdXnpmoMWVXpUJC1QUW
AAez+qC0tz9kAzN2Yy+Gv8s2sC9QjCAFbq3yD8tSKpQOeRJWmUjTtoLykVNh4rDj5XcWvirMo19Y
Q5gTUUE/acHoASFYDwc4DL9BymCRCEuS08Zr1v9o3pBfplhJ2KRkBQ+IGHsYfhAMmdyKfzDS4BmN
BezHyY9D0M8CcpXcZfSgr3+6YmVRVBHSwLNHceTkTwv+jAQ3nYrOqimgVfuEppqThpXWOX+MVacq
x2w+Po8YsoTEtfzH0ZktK4ouUfiJjBAEwVtmURScUG8IdSvOIoioT19fVpwTffp0V9VW+IfMlWuw
WGtcAERiwGDByK8mgK8mHbg7MeKaywHGnHunzBENRY+kmkQBlpgVeGzMlfix1WWZuYQ8QVHGnM2R
0ylDVPwDXeZWBwhARUXcJBzUP9rZgpF7N8h67pk+hxRLRtLUV1/x3vmhL4jOWYAbzA9z7P//NV5R
DSLW5/QxTs47C86v1QOR2mtRGdMTeOXq/nLK7vDMmIcAIegmmqMgCUOWtSLxuGlbZyQSNNZavyPR
JkeOMw2G56dfdt0u+X3uFbq7ucpeDngaWSzMnlDP7nOW+SspJs2wc3jGIIa4tz/HBYb0AHk58191
WI6+qsMlrGNic9B2Q0ru76zqK0gVjsgqmMmKIIgnz2i4mgqH5IIvlRFC6xPHTd0/4ud+o65gCwyZ
qXBp1lOuLJdyzCOf3qKdunNVQ4Bnrs9D5urQguoiEbp4W1JpdjbV34UgIj6YX1LT8ZIl9ovenc8J
1Gv9Udbc+wXsOyt5OKAtxCcAmS7PmH8jgUBlTGtZ7GAOMVAPmb1x/DNxNXv2H3krJNimgns8PUqK
7W38rezT2VMHQ4ACiiAKa7qp2c/FJUGjbC3CW3wMbhWtTNv57N/7Dc6Z0NL8nIXfTBWYQy4kunXh
HPCEhVG1wFyHwhDdgYWW/UDcIwkVX25geE9PtOrQcNYN3JW76A6RmiGgUnl1qtsJDOASZ0lB2CS5
18Lv+5WUeGQJpUvoASAz/JVKj9apvVQ9BZrDEWwS11KViTAY+AqHDLcO2pPHtif7WJhhH/szubLb
c3YxlAgCn9oOXyviwGusbImzhvjd5pwI/HKJJkZBgssd1Q0Pj7sl/OwumzMBDmfh/JRLQfxeBwGL
KZCo6c8J4A4zdmI9448nX4a00fswkTurJ9nXjrb4/myMVgxeeGv64hatAXbPs8uiHcp1bmCFcdnq
cbO9xZ0DaVIeQe9OAqAIg7yYG0wUSO4qIyw3Lzvs0SL8ZXjxPWeKrdSIztX5U8NgyvRcW8qd3XJM
kUvR1Q5ql6LT/sNtb3H6e08YzVL72h/fJN8QoVHYA07/rZn8cvpzSchg5b1WwlbmAo7aNwYGKbIa
HvXoPYgBdzlOEfccA1YZDRI/XzUCvIpwRstYWfFOxc+4l0yMwYxsvkm+ek3aww73O5AMIAlrEZ4K
plsWyQ3ouDIhzp3QE+PqGzz7qqNwgjPHwhSEcUfbSovB8LZ7eMewS4FnWFf6HfrSAiBTl3JU3Js2
ZzRjBJM7JW4TtSUV1DEWxysYNx4RoxO4zlgfKinlMusUmg6RS8g5Jjl+fMQ4fTwNfxZaXFH/vZZO
4PJN8O1+KBDxkApDW+ogOB8KAySzCUtorRA1ESU5qdMionkyqPwoBljZJSXv4Q+xAdNyzgh0YJ0+
NhqgwB7GT+QCERMGuKokQhygY8D3/4aLlGBHp/WLKwGYB00ec6alukTXiG7n7GOGPiCcEghB+88m
4AnB56QnByjGRer59ZElvwV/F0xS2Ig3tq9GOx1S6oSGLG7xS61hKpb/z3q0D87TLSivx1BZO2PK
HeTLo78aqiyzZcYAHrGEDAWAB3memBMG9faCI9GgndCXeQtiFYFAhWAD0k37Kd5d1D1uMdSXtBpH
IbtvkCKhBBtjDx98pyjnvD8hu7Sh7RhOiYJNLtmNcF+Q9o3OQ3NOgxHS1jibAvs9Pyeej7j6OfkS
D/vLKfSe3K1O9Aa4atEz9xJgAqiyPDSwhorRlng3AVQL2RwHTkQNWG+xhPLxmdj7Y0ixdWDgnpTO
4esoh9OMxo/hG07+qNRoPy1Uuzmy4R/YXXsADcbF4M2MOj0Rx/fGOET9Sa/xB6Xq3kdWcwHqXeB8
ASwJIIpPCqywMwp2LOe6k4qia3ua8qLwaSSD6u+/LQp8cUikDm5ZoLPMPO0uNj0jk4krFSEm4ICw
sI7kcdThadEl2LAmlJtIXe8AnWvHuYXoSkFYDnZ+Qin3wIylfJBUVS8GOOJxmVkAgY4y1fyiL6Q3
luEc917en0hnKcvy6TUi85rynXOgX6QQpz3N04YrFZ2ytvy5V7r5TmMdiEJCL557uB1RgRNOLTce
8me/tWsgQX88KYgRFg9wOndAvOu0s9JGFHpDeHSXyRsGOS2VbzBo5gSKvzT6SDI77hOzezTqb+z6
22ciKcr9a45YtE+mLNskm8CDhWArvHZALdSMhHyRtjwv/Xx3To5UAZaaXt1nrMyztNWF+IKZS4i9
OXEuYxYA+J1OIIEk7Z3AKJwTpvHAK7dCnHtXJ6fhljU5TNHgJsYMk6G03uJKPPgBMtID2SVoXbZj
Ag75yK4L58iQfI9M80uZlHDNUwN9/S7vO8zThrbMIIjhSOIJVzNdzm/HHeFDsXLRDfrFvOWp0ZNE
H0yX6jGcsxaFKISlRC4fUhpJvQfo7sjGxFU7H+aREFT+PkCIrEKBWPhFPNtvcBpj1ce+GmWKeDPB
huk6pzlRE54yPMJcRUwE9NHz0x9WBTkTwROVJkaIyJPgmoTvbQyzRg0Yi8CSR+4Ylq5c3pgqELfe
mtVb+hCqU2ESYAvHRBDc02pZzeLTx9gJigze06NatIEGZegLIxBM02EB5pwDT+/ioQrF1ImLGdsk
UAfqw14fTpcKtQMdcQz6SHgZLQQRaGwXAvhwRHA7RxGDnA9oJ7p9jFZKyCA9qtaQOf4lvDB+UT1f
MkB/wd60PkCO6cP+TPcv0Y6ShcEJCxZLGkRGGoMYQZqAPJgYWm1IUHARWvDOL/4bDLqYULLTn+0I
FGFP5Phs0h1clnAe1ne3F36HpqcGUF2hG9lXQoI+o+vouDmRXkSKsJXvOXjB3A0qZe/BsdfsCMCQ
h8XkojvUpk3OuI1/DDXK6bm3ueGqlIHn0cdtgB9fycXhxsae8hLj+3litFFw6vLaG9QCPTcddon5
MWEW6AsNqVA5Yl7l0RLhLfz0UJGFdDEyVCTf8eprE25AnMUTikuK1M2cWYDb42sCqsLXR5G1Ey6B
BJ5oAa4F5eA4KhlqLKFh6eF9IjFvJMHgCRGrgI+ofYfPv6tbREzToQayJ+3wE64YDDNACr6z9oCi
Q2VkTV4gFtoTmlLg+C4cWc54m6Oiw5xrJkOIt4NJF5pr74cKRLVrWxeBd8MVoY1M99DAu70NtOh5
0JKG3C4m7AgrgXaWkktAqHNYElzeCvRxw4zxLcnUBc0i3OEzUDgpfYCc6uQTvzBUc/K0RbsjdQzC
WfwAnkQjNpsre51JZRs44HR4eRyJzZCqbginfgvoSqUuBzsaR7eFUQsdMHx5ZvoWDkFc4J24Ipvv
tEBlTjbtDF8vBGqUSPMcwgYCIlfhu2UNLCZhA1GkTIlyntUAJA0epQXq5c+sprDxYYXHCr7/x/iC
Qb3FdIx+YlgnDZ5XazrYVHWh+ApNBngfWAB87DbS8fGp5hgQ3afcvJglg3t25/mmZJT8xHld3fac
F0IuYnKLJQfXthe3t9foGbSC0yKHYQskCqMFsLQ3uMDWh05hWObDxXf3brh3gDfFxZO8AlIEDuH0
ZcqO3hppdZqBKM8Mxi3woiTg7zxfjkVOxTswVz9LSdfV1sBxn837DWCFg8XzavkkPGo43lgk3Ced
PMSPHqLwoz0BDaDNzwuyYq28DNts3vVjyrn73pd7PHznNwgFioue/Ua5r3rlXkTWjD1J/Nl8eWAJ
wWJccnApICv6T1op/LeZLb1XBi4KGMMq0elOlhjle9Xv8Sh5idxHm1xsZU60vSMT2SvsR8gfx1E+
e8w01eocVOczv/FCHXavTvfTS+4A2Yi7HSFG4iQyg7QK2P8eNXQxmxyayoCm7vIHmxS+KOGOmd3j
yYsXb9Ld1mNcT5QIkfj4Rbg63ujxJbPyVQsqJp+jxIdugdVuvzPXBuj0tcAU3wJbYQLq8QOrfjkp
u04HygQGbxOdUmKGRTD0nBhHW0bqUJlbYXhbAd+77D6E4ogM3vvCJ2nnPcepBdLMXqe5TW6QA1qH
66QZawSij1+TwzF8R0DzE+ifVOmYGCs4npUuo9/yCnGqcfKViZFwDXW7DsuObfJ8qVADMhVCkzOH
VQKxIJ+2ZvcI6ULFwRpB0a+R/OPSnDQBWhr3cziOJChQZgBMvLnaZFoJx3jcGj/cDynuCifBRWDG
lxNdaWXabM/xOUKLgQhq+ANl4DPEVawxkjvzha028ZHPQZuLBWdXoaK1+pJgdg3b6ZcpmHMOMKmH
+IB/EUgyKBzN8TfAhILHzMHG4rzgwnFyuHm6o//hmlD2Xk7Vdd6r3t8bAIHifJThO/J3iz8QwWp4
0UccxJ3XnHmxW25F8AeUg6V4RH1NEttp/E2729KHWvT2NRykOVTefnf7TTOGEq2g5WUcAepAMqlg
s6cZjxTnFeycqX1yGyQKFAm7+qAdqOnLb/6wGib27lixzskDBlMUHgoQiSM1DeO98aMvLsenPyQG
DhO73N7fON+ZdMK64sUDQK2oh6bP1GToHhjD+9AYgxNDOD8D5PMWP8SkcMVyMVPaYhppVwG5WrPS
y9YYSAfYbd/3V59OGZvVHPcunkcl/rk6cvS3A3BYOEyBdHbcplh8KU4vkAgtHpC5hO7C06lhU2ie
OlS96+YDWw9N0UjDh0fESL1VNqFbX7PkCbq7jd/MoxjaRIjj5yaHb9Ffw1C9z75gGjKFMsI8LkYQ
pgfyavWVIJ7X+B13sdkOdCk9x+y8FtYmDMyBogVD4O+w9HX1vUxswD7x82Bx9AAqzgPq1vSzfyWa
BxYhjMZXqP5xgXOWgG9DOFnN8cAS4lKq83GhUkPff1nvg8SDPOafHoaV3NpsTtDoh/eaw1SGm3JN
hNxTgc5IDFknzuFDcEDwFDkzCM6CsANZfFOjPFD/J1UrayXRXUxF56KyxrCN6ecClTU7N+cuwrjF
bf0B2A2NKZ2YCjjcI2wP6AasGzXb7D7phTUHm1ssfmQhX+IWJsEoAjY9RqSYt5cLenGpH3DWw0oq
5tq/AlFpHiwlPYEpPiZ15P/ApvCf0/Y22+IxTqOfSRXktlYmBTdbKxu8k+cM5C7tfBjSU9TB0UFF
hFA21hyUfFhrqxUWEjpW5nd0OIywGUFTc6UnH7VU7RTb3dul1F6y2lHU9OmwMdbsAtXclioeU/EV
ugUaZdrT/71t+aQdZiDvdIPXvAj2JAVQYL0YGv3VTowSVwUyR0+CZzuEplZEwpjfmT8dWKjeb1GE
XxNYhuxFgE9mJQwSM4R22qAMWzCANlwkwXN6dDccv9bHmpFUMzfodgCK3HL/3xWmCmjMn+6V6dcp
gF4tNu/xBZXYrY+YCutMrAKZnN5dljBtQDHHUc0TmydYplL5dpjW3/CRVz15hr4xZMwwLBwkHFDA
WHRM8pJ8ehmLGea8kQ6LL3/xhTghujZewoD5YLnnzOytKPGvKBO/DkJO2KB07ZNe9HLPo9XX2yAs
BoxA8yf+7FuaVFdZdEEJMGVqTeQzdr320SojgPLXhy1a+Ecc7RjQ7Rv0SnlKb54zWyJOXEup70B9
jVURcR1B6SHCkpOduwRk2FaTGx6chkDNZwv9/GUGIOrxJFcS9uIqvpApLvLD3nNOFfCE77In9sWp
vMonuoCbV8JD0Bkbv+zzmmDziMb9wySeMoZP/Bv8UCEbk3sAde2KsRP3FxOfEB9HemdPWxn46cAv
+qK028CIvDAu5Hfwg/jdCGqreTE2hT7M+0TVKDkfGEfj0VLNftGR/gpxGEoKlDMcFhKwOUBdQGv6
IbrWQIyHVhBBHIc/AeDMtLjKOJhEQHdGEwK5yzUioWGK8kD1MH7gH9jnKeuSthuc/o7c/8fEXab1
dAsDbUDziTzBD6FvM/T/4ex4AT1mHJxe56CuPH9cRPq0cDaJIBdf7e8xlec8QQ9Szq9RnTKfxZAf
6sPPqbcMqB4Bxjbo/gLmyJOHV85VzqwckmKPEAuMATkC6205V/atfk8MkajJs8yew4UaQjth1oRE
hIk+GpJ9Bl4o3hxOybxLc0xy9/ZfGCIwJJhYznWuv32N/5npaXgqmM4rc3qjDP8ECI2cJK0RkUgs
d3jYNn6JrD8zY15GrUQSqc+lw/QUPrsjS/cj1IiI58kilfZzxifJww8Z3uh/T+HRw/Pi9MG6McaN
3uMtdQd0MQFmjDwdYwbAi7MQT4nSXgSO0DbQUBkx7Qg4o7ipX/x9hSkgB5BBw0ca/AichhfG/gEy
v/vALN5GYiq7NEj6ipF9wAWG9RGmWmLX9EQHVvH8evak57KeYGbr7htSmZyNgg614jbdzT6b3CN1
0nWJI7yRc1FvwZ7sIjqvT5ASuxzvOaem0A2uCcO1zopk0QsdlvhKsu5mDQc06MmoDPOdMCvOEzTk
LmUwD29HBJRLUtG2O3pTeK8Zpw+IatjCawSXpaFgTozKJpsW7hczHZaTDssOzidkToxjujYf8AVQ
BZNOjd8DjMyrvZ7eojKVcVLbMbcGOqIlp5Xgn+aEzQXaC0kN/BIrQ2yWqGlgK4c8reCJjuflV7Go
X3vxpUUQL3JwgzOD46TjMjGKsLY6z48uRhjV8gZwi3c0UwyhVGJ3E4EASKDhrnKqijoNj6GV5Nko
NBk+aFWIcgrbNHorCCw7nBewiim2mhxv3E8Efu9pWrYlk0iQmfOICHQu4Y8rL0jGcF+vlaBeInIB
dAyumcwppCaijeZlc2Gtr3tUx/ctpyl3Y9vqcLVHTQCYVq2wABmTDeCt8NKPOpPdqiLa6qK6l7G7
w76+wVw1T4gzYWnBBAwRLzJSjo/RZ/XYvvg0PnzZW/8VEmVPJpIZdHzMbHzZ4Sc/h+UOvHgBoUUV
XFuJCokJE1Y2NXm1F3r+fJjBLG35dJsBnN4K/KFApQucx0LOgtbm1OdOcmH1QkcXvi3qOpp3bkxW
NquW3WlYDLYM7DTj1xy0gZkrZyWPyvkkDx446OCgBbgATD+oQgS4wx7vk7CtQNtCLbWRw+96Ucce
nXYEPNsYWgIIlxQsgOfZaI6XCW4VPHGLZxYQhGw1KVcCYDt0+jnMof3FSQlpI181OkXxCD1C8Hm7
TXqZuoBSOUi1xlFWbiGrcq61+ud5d0IrSaDocyfqY6ElogaAqGTDJ7sOFObOQKwt39icaNWcBmd0
8bnguz+AOOSKUVNOFJvm8w8qk6uEil9Ct7sNv8s3R2qXOHfD4bbGDImPCwwv3LWCxRpC7P5P6RUl
93OMkC2t+gJeMrgeUqsqEF64Yb4o5Ap0Ez4VHsAyHxs/0A8OWiYmgbDRh+KZxXvEDMikdEYm7YMr
wn0E/fXrQ6IxytMezC3OMsbg0sH3g+vO4OvJpY4YkpgEKc1hApytnel8tnJnyYYH+M0ZPRUBFgjv
YM+S84o5jMcTxcgKWxB2HXWbkGVXvfDnpnzvSAjqpJiAOrErL9F7m8+htdojMmA+9p+wEpjG/z2n
mHeiFXnDT2TYzhwg8xSfB27FN4wH7Inurhh37rWAo5a7srD+oL6O7xHVJuclSgtjCINRnn/8iTqx
3j9Hnxj1xnEO0ZnBEX3AF7W+gq/tZSQTYFx8CSGr4XrAjVK8T19n2HXtIzNDww2LhUmSAV74nVfI
nnpjxGLd5OPRNyKxq7EV0VON8R6+TTEzBaYLVUgaCBDyHXOX3uSXXp2SLycTidPo57TnPe/Gy+HK
GzfQG5ovmmH/ee4LZ8LA1kO3iLH/MMMpZiUvNDYNslFOmwvthasvdcXBgdchGn0CQQRqUVQMi1kW
npc/T/Nz5OXijg2244BoPpNq0jC/KJledNGAQ455gqtjdDhqbzqMQeqvZUqh2Uw0ghMgY02esGwy
/1Lay+8EmMZVhoi6eavxu3/dNRvUaK+ZscyZJgQ1YQMaBZD9TK67LwEN6OxgtLG6HoDpohBD8D01
Bs1a0HrM+tDUD1qwmrCRo56LwDJ5Wfb2MlIsc9UanZ1nmKH5a0bZQUQas5+1R326/IUGeA1ZhJYZ
4aryA1vbtYJvTiAeCTqxmfJ07Ryi1EofNhOV93hl+15olE3773B2L8xnspGJ/V7bxhPcr/ZbmFIT
nMKAX+GRDrvhc3RdNQvAPX73bdTFg4QMGUITF5jZ/6n2ktYKhAoUzG9PKOU8SnCB3EEsnOsfnyyi
MPgxTRS2gpqAlcfN4XGym8Ntwjt/Odc3newRzx7s8EVCBMJEG61wglVYHFJ0XDGhmPw0p/f3HOgw
CmGhmf5tgo0MFfC41RC3ICalN3cA8em6piSBZgS0dxoc4RhwW/moVTBOmUh2WTf+pZgFuhe6OHTQ
FmWy4XyTbiQMrDdfuRNcBsayHl2Z1arrzixnzvRX3Cn3ub6gUdSpUNjPUPI61p2Q0xecod4KSsJc
Rmuy9u/e90MJKQ5lXZ5bOzz3zTk+oAXIB8QcDnGA8QC6yx2XSMLdXdziWHqD47wFSVdcJo2/AxrL
Tdej6RLsBasOTPhVcI3a7bEZrWJ6Yx13yRH4xfq0hN/2nNKj4hIM9yc9UW/UpPuenfbIcJBFw7m+
jLNRb/YUi0ixEGjbp6BDjJAW3mPhEqWL1hSTJ7avj5jIeYPp42fC3DOfGv0TzmkjvAf4OzHf8IuD
7pO1R371O3rt22mbKYKyM332IL+GUJ454MKRFl1cv0/DTdMCoSCFgydzWxPTClXyKXOpsyNJX+WZ
GfrLu+MxUxEYgzFsNddgCOrWH38MmjaIVKmxqrbQJjmZOg7ub7dQBry4q8KiM6U8YP2PCIzCCa+L
EBVGBGxFurx6o/kLqBXel8A9uiUIGwdMSQF/rpwMYs/9TYRcIdcNP3nRTQyiCfgT961Z7rQtAdug
jgoQjmEyx64ed0A54Ijhq/mAYfgissNQnDP0r06Mc+lfp8+VC8sKOdIvMFd4lYFwN5CH+scaNgqS
DXYpoYX2c1EdLk+8o8mBBFUHgDX+etADON4uox/jNz6jXR3UkJ3Xz8JmQowB6XunBFN3r/bfGIyf
BipRH/iJhgSefEnTe8Uw/UIc8/p4F9aTGyJXeBjsNeQEjNzZgR27vgSa4TSMSxAw96b5CBP/6+wH
k2P1mWLD/678eg2ers6fYQ59mEyI90yFIzz79W9Xso2sKxYfP4SXMguVFYNlHG+LneqqR1uDKWQ4
3XPASQeTSOVY5bPkg2wxhpDIUJnmhj6nX+7y7W/KBkIoNBS/XMqMQGK62qEWHSH7QJtnY/E1jl7N
phnBZnsGvzF2icsqpPa4gYOjQucIWOOnL/NK5McHnDHDHvIdxqQjlbZ4eOyfkD0Be3hNqCVmctbc
LIKKCpXgDRXy6f4NjBaQYYGwBnt1Wx3BWGQ68XFBl1pDAEcv39FWdtMvjYl/n5sjtgRYKKGqcyNe
iECwXrzx/gWKZFmwEq9UWCTSyiaAUcKeaPGffHTZfLy/wq+ml+mZGlLKNobEjO35CZ5M0hk2xyrk
jDMpaMzRQYpbiQYoMrj/tw7mUKM+Wee7w3ueL9/z47rnNOEfhCIWNCoxUs+gVqJKhSi7lvLlAQ+J
THc2bQ0S+iS7g9NB+liMsxe32X9aE9QvajamQKMn/CiOTp4lvGYGJW/GKxgbe8cg69iGyEP1UNtB
d5MGGbu9sBURg9pZv91bXEOMximUWwQO7U6j3GgxZuqDdyFnO07Oo+OkGD1ifc5L9Qnc8oDuoSt4
NOLAKwpADzpTnWpKfH1vzkrgkg8tIYA/j8MvvSYhOnh6p3aEcZ5NZKr9m5pRdWBZv5xDlwcPV/BK
pfXl3DjGd6GBeIkybqHK07YZMynS5RJRkaIYfX+s4X1QIbOrsBP6chlCQPCpxWmR7M687eRxx3/s
GvhCfKipwOKsM44zUNdU2iPSKNKXlYL5TDmLmFJgiSDeJPpKGnWAQ1owkw3csR44KX7XhmdwIZ/7
Xb+cMafw8rFpk8WxNH2Oqq/7XdejElZMKC425/5tBP+56JO+EiLth83SZ5PASvI6MPnwKYHqV0H2
fO/MhEQ8DcObzz5ftgfHcKrMD9SvugW9iBqKb7p8YQQ31BY960JTIT9Vhb95tTWS0wgNSfAKdlAN
0oxS6jVYNV2sAxYNQ+IWRybvfgqh0j5ihc9HYPcCzWqMEWCIZ0kWEZky/S3RSA/fuxJqyfC3gi8M
dY1+nTn88w9am5t2mNV9ot/mHkLVsYxxMbwtVEjfPwvNO4UEzjp0AdXRvi+5rLCM+bl0gjIuvY+E
uwLsHoiACwfDasjIth+fnTE2WP+Bf0jyWQQkAduNkm5bsTBug9dKh+BbLZTlJ24F5NcM4SSgty0H
OYVn7YrQYW0CesQys38wPG68H9mKufccQMmyGMsRV+MizECUcCEg+DQGdoEJYDQWZbXwXr6pDh9A
i6BbB4QwrrAfPUJSNoY5rdML/wpZclKKngav4WsIZ1d8jXG4tW4bbFrNqEkSUAiQUIBsl0uMx2ns
DK/yzwKyiixecdrhsf8IfnGXAW2/pBS7jTq1vQXl/X9QctiGEC6WjU6ppZF7w0+Am0EwNq8bt98R
gddEemzmKXB432e8h6q6IL28JscLlSRomvjit6wrURaVz+/pU5YnXeDVMyQSNBVYLEBHZx02oYmH
BE5gZoQbRZufUeFfUVtqRvrfbZEx4bzucOSNO8TNvVKJUrv16+HDGXJZP5Ce2YqMN51qQ6V/5ku1
AvyN3XUB8b4dPROdTBZJbd/DQHygR+0iodIxym2NaRU8kGHqAjwMnN3RKzigeNVrlF6xEvQY1Tac
VcRKOku+iaeIjJl6j4B6NEV19KWi3z4W2xYsth74/3WKm2oBQZP7Yp4PyvFvAOrFAx63Kb85p8k8
wBOLYS06agLBEBw/fT3opGBZcBOCFz6VhL+E6Ev7ZhNKDohJOUNc7QDvQ2wv+EgSrIOOUAVuwCmV
f6zNK/z1NPx4XnS1YgInE13nhVaMq7yeXwYFc+Mfx1yV2QpkG1eNYLRPihl6AQoGxSnGCoYCDAs+
YxUWL7328+QZmnNCi4pFIdVHn8uUcTahrzMye4f8ZODQQONMBmZE2IgLhsRNdAL6q/7E3Ndzfhkk
DwSkGJ/oDhlVBMy5RNfRtF3HmFYw1hRVGfA9Q5KBggOfsuWXHqcXCTIq4xqH2Ddf9zIyvAyDPXQN
TMP9Yg1dxl72lt9FTSYL3BZGxk53f0Ifwo3CBoLSaDP7l97gtz1CVOkAQcEKJ7F0yt9eH/2nxqts
uyUSRuyLnxspqagGoIhoYi0ryH9uWgvMceekq4nCvb8Du7bJ8VUG9JE2IbobxLG+CaSClo7aKbzj
UyKEf3kc5ASwO/lf34zR0fOds4VoYn/WtjdlhjnRFtqcND9O79uIf+3k7mfIKgi4yseYTAx/qmOU
ji6sL8ifwzxVYlRJxNd+Se0+oCZf1QSvI9ehqXw7CmalP/ihlJ4QGyBjwS+CXMThtW584pfubMwu
S4ORBMB81EFX4WH5GSN7H+gPef4denQuTwRWkC0idU2BPGAnsC1IPgyv5FmY0BoMauseapyFThCh
pY1gaFQ0tPjaAC45X4YVCBi8/y7NLwgXpXOk6MYucoA16s2XwrLhLDpt2z4bHM5Pl/qVPUKNy0FN
FbfA5C/6+tdhfaDCOs6y9RH3/dytwVymlJQfB++a4Ar9YEb7igk0Ps1AwLjlA8mKWPdODVttyDtt
U3RSMwO7HTFY4mLxsKEYA54pHPvswrRYPr5WfXONaQuDPN590B1V6X1+I+GU5Qi96WJnui/8FJDo
7bnwmrT1B2A0JcHcfniE2+4hIrV5bmtarS/0j3bCyIY+xEzetKtXvwZ3k/bNXXYoHfc5S5nOklug
QM7AS0IPTlvBOd62l91QTGKJEtgfW3YnFc1NvXlssEOmdAuo9BrQuPfqGjXp2X8S/we/G4Ypfx6o
dqtPYcVOhYZXpb2+iDjQMgyOdERStepsnJ5UCGPaEXpwtoIePCZF/ziTtIRCZ4rboxmBWmB6rwQm
C4AMYbu8qozRt0qsDIKBEz8UPIMwPNx9IKncWaX64D4Vh5pQxYn7sjEjNg4XNKop+isSEO/Wo+kj
dQ7qxYfdcec24HRk/obfKH/EEfNqHcNxxrKzavSFEALDfnGNjzHqGCCZr31dZjBoSRvtTfWxIgaM
XKhQjLIJD/6qO7wk5mjyVw4j1aUV5cGi72AQrQEPUnRM/npUxyL1+USX6R2li+6wDKQYuaNZMzh3
yLPEDZvvk17yadUVL3CnxrQHBRx2QmZo+iiRwLVoOxUMwgdUYDx1DgPsbf13RPHO/+Hq7jH7A5rj
tX6sOsO5yWILtuAqCmny/KeDgRzqBUoRPyMAw4bIBB3p+J+U9JKDr8ODejFz70Yc7wn2SUxcmHPR
MoElDMgze6xr/4VT1P/DKzIPj8mNIfvi2ZV7v4fvJsZB3p3tizeTpP92vzwF63uEZFpt7jGyPiRm
Qv30yso9mTak0uOstxPNFk/7aHcUydVF1qGTA13YSulSOAnhveL83B4pKJheu/gEIFt/TrsU8xjc
w6qYY8QmaSnQ0hmSE17CxtBjdQLQEHcahjrnQJFsCERW3P3PRQNVu0lpaqgzGvymnAWaHZEIIT4A
gghYf/+NXsyQ8EugC9Yo9F9UWGTOXpefcXdtDLXJOSr2aloRHUDktiwHttSUl3F2Jfq3ThUe/l+9
vc9BJ4iauDCVAS0f5DMYzgiMRaOOUJwOiWETNBXEiMybskkTFILfM4F/itgpG7W38E/eyLk+lgbg
6pahIlPfoU6+lMiBOQvgzl0gCd6BeevgBsxLXtK8m7b64H3T3kzvC0N0IzOJzwirOA5Ldrul7y8I
N8ZC/hQ5FpgTW0yLfggCP325i2X8DLkhQieHApNq/wNEGpHI5j48tIZIZ5DhsYMIr8cb/MGK4olN
XtMmuiEHaNPZQ591MxC8IYyCte7V64fPfv2lnyCPyA1D6jp7c0Btc+ZpwOujx+IJVkdUYNLyuG8i
GewTyc2WRrhwnNHx3hB8HLIQ73D+HM69j4XImksVo7OasHVu2aShJ2+HSwIhxz2rnD6pik57bp0t
//Y8NeEOfOhMX4MLOeqos+Fd21RLNxg3DJunKgycoUYTYQzfwBnlWEEnz7EfVz5E+6f7enuXBOI9
FqkqNekb72H4MdSnJ5rkqTLIYgaSJM0wmhpQ62JXwwycbYQKdJ2j/8MaEilcxzW7tjbPQrHP5EBS
tnfEDILuSr0k5jnosUPDewMH9xkPm41bXZw2XyDz7uMqIW2KU2x6ocjHzxGmB9Xb2+mlCkpjJNj8
RDtD8vXt8697MC6T2/r3dBUj1I7hC1eHqffbmrgOXxLSJriAtnxEPlozOrNfQHPwrZbQAaCMzq4B
bKCmZc2RwTY8m/0THvMf77T47ejCroTGgbdQ5Lc8ZfrijGkDDlFsc0FyUJJoazCLD75oMylMdwYI
UTm+1IQdOKf25kvvtTQYvA9Bd7kRuQzBRN6AB1DqcXdj3DY8pdn8dpA2p4zfY31AEh6s56S9zweK
B94Ci/1kyCcbYqd0uAbXERq4KxOHwj5u7hDx7wz/mAgCdMpE9MQMnfMAOh5cNEhel353Wh7t7/iY
vrnZ0RciwKAyZKdZeu2wW4TlS5WFXJAW6S23YUH1Embby5juCIdBDZnwUUKGTtMbjIHsSJXC0DEf
Kr7JPAmCHMYkIAUbyH943N761xGBqIP2tBcxGLKhQ8ExoK5Jq/S7bUPK6rgVwkF+6yu6UzXORQpV
UekeNCQTZKMBwoS9xbPfI4f1uPjSyH588JuqDQVAZqGX7XP7RWAYfUBIIO0hXLjvX3uEXXjxPMB6
W5XzpagJjgzphGH0w/xLD18k5pI9EuiHZvYR7kXIvIrBtQKfm1s9VJaAiGicXuv3fnEbsRfJnqeE
uMpVR7Tc20LOvGAj/b/CmzCjLuE49IyE4N6ZgaZwdU5qJPCRhP22gg47Z1zie4UXKpw4ZCmRNmPl
0q+fxs0WWu2WeTcNQwU9rzasNp6++PPRzJHsGpZxRwTGEO+48M7z4kEeehN2dpziAHW/ZSMXj+Ig
6Aw/OMx2/W5CZ3xbfP/Dg5q9zTcFzxjqy8T0c25gikXC5UbHoXhZmom++y2lfPwMutBv5590nUUv
1j2lNV5FXBV4+cbmk8oXdcfwNyZAvrN8jvAsh2XnvftFv2lI3qWOsMAA2mT4dg/oZ8V4V/Wvy874
Ru4KP534V515Uw+2DvhaeCTJx0MejJ8edoOA1c/pN6gowIHBSY4mm35cAS+FHDeonxz26btPT/RB
2X3uQ7oaaw3f+bUCgxxeyZgCrMBVvhnmYOPQyfC64bKAeQREjxDVJ3R2AvCTk4w1AI5ykK6yiOCF
tbe8VJPKQ5BsSQVrI9ZBEnrQ6Om5nDJcbcg8mqJ+3tak6qHs0gHHi7ab7n4DpAZHSOjQAvvniaCF
B3FneoWw1jA5OVl+x+3se3vs+YCmEOojGe/MmjB/0oQ/oCkAd7RW9/mHxZqwgJBcgf/c5wyKPdrO
AcxnEOX2jnzPCXHE9oqslpQ5JNAVxQrO2p3kBczSC1+TS5/fzefgt9KwExDlVS6uxuvSM4Z6X1m1
ZhUUpP9Dj4SzgVkxB1BUJoy5u4PXhIB6FS/GYRnW49JKcf+BQ1f9faexsN8oSEpbFUl1w0jpi+ix
DshAS2BU4MgEx4nqCeNCuz3Em5oBpJYUQzWRURD3Kp4toMKCvF33jKmAf8pQw7Hvs+8GsERx6+Cp
Utogml08r4IN2pcCFZSyxzGwj0ciyNx5QJJ6H/liBFSWkvkVdnGDKUVk4ekgU3CHssFt/I+kM1tS
FInC8BMZoQKCt+XKvi96Q7gC7oii8vTzZU9ET8dMd1WNCmSe/FcUlBMWa7B4ZI7YVnqRpPf9MR/A
ZXGFaAVJF2wr7Xmw0HyACDamYLPtoQ/2jPsSwcn0jiD15t/WL2yHAIfYJk2M5clXpMKbvgr7CWod
SsoUEYwFuUe4UeMOEPhMcuqwheEXBzM74nRdLoTS2BYB2yK2H0MLyoEngPFNBO6TSSMthJVRfBqp
MCJD8XKCR0qzRCgsNJMAbb9JL/uIDmNx81TuXUPqgnbGEa0RsnnjrhJMbzeFqV0S1bisiUqyz47k
Qg9te/NTdNL7HNWreZsCjNgUm5BkdVkTz8WYg7Vpfl0W6/ZvJ0T0X71H1NHduemgl6YclDHFsOA0
CIEoD0B7R0SWGCurqZzK5maxY72Y56YlU5XwJkgf/8ZWeF1Jp10ctclK4K6n2Y+b7k7SLJpS1DVE
LkNF8cIsToPnDWmcpPlR0X0TVhCFeJj47f8cSuocKoqFuo0Ll+7L2WN9I61BIQWj2QBczSvSLTiE
9UBQhvjM/y7UfVCYBI5dLj/7E9H4lFry+9c5Gb0V2oQFWl8TjI01kgNEOqDMGsMgnWsDT4ouk0ll
fbGLDf6abOAjaZMzNAAOxnGhWkQerff2v+C5U0fLO3ww9CtncuscwYH4BNBwF6LDchFU8hBQq6IT
dTr9paQ8eCe72/csRvtmSyKa2Y/QrSAUS0+meMTxtyAg4KZcdEyyp/UJsOG9BIWwCtYCaxB2eyXq
i6TWP35pmGIidUVWG7jcj9eQ4CcqOPD7/AEOE7xMNiLsscoD2E6vwReGldgc74XBbkOEKkGyGnAl
K28ihf31MHiQGsVoSM7Tj4T0FjLu7OBvnd+B64UKqT9n4/YrvZuUuH7e0xbn1LzSSaUjXB8lkOjv
BlztLSHsFjVUIraqHwOyulS3NbzMbSfpJjT2A1rGqpLxAIIJxhj7L6vTdwVaz6mRQQ9fEF0Z6NuY
NNkPjpWpmL/4GbY61J9RbF7ZKIbsxQyfsZUTP8BBnUPzQtz9xUbdQcrzfTmxl1Cs6J6RqqN6tURJ
hSBxhJ22nSto27nEkAVgvPJM3T3p7bvg4KtwFn7Q2We8vsdTzwCx2bILdQoPz3mtIdiBgpSoricF
owB9KZ1+P/Yw9UcjA/SLIrkBlStM+AZMIDhfb9dZNX+jsVGOw5EDq4VaVajridnart+Mrj1cJCfs
2jw2B2XZRS9r7DIw7EjrBRJ66vAIcKTQPO3hne77Aqijl3R+/0sE6qaiSOBgryUXxmx8Q1vY/nyi
rszKfHckSj7cB6YqG1DdEXE9T29Iec550j+o0JMPTGW5jqJxvyM5IXyECP3WF0usByC7f73tD1cL
Gff7Fwh/Ho+XyGD3nP9AoWrzOWVUmF70YnN2Tvsc/hDLTybynzhbEPFIEpx32Xo7hkuNfLcBxbdo
IIBRyFchT1EiggNKaT9yhg40BQmr5VTllsKIwiuELpkztd/tnjPSBU5LBINXAYv16LJplxe3t32s
fjz+J32863Mo6y1ZFx3kDuQOj+fa4s4BBoDxgvd8T9UX4dIEUMqc4GCrNFARLu/8bHAIZhtjyRTm
HVCWBrSX5BUCflEVLEXfWcVAs2aamFXGkzUSbxrZu6RTAidj2avWFALoqgvnCylEjuVS8xDAuBVF
CVVMKCcXvn+UJ2ejY6hG5bsYRJ/P7M3W0FCrBLo83FwDPl30C6fFdTDpCRDZat1XKNHpiiaJcE9g
mylSqzl0fcBtzcxtlO72AhFBs9T6jkWwXa4LZ8jr75bnA4AjhquEi/yol1dVaG/yEe5vxCytd8ML
fGVga0glHfHScvgOxkTKNxYtUGNujCkpey0V50Riq7iV7wnwyOTqS7Dr76SeicApsEdxOr0w74FR
EXV8poQZB2NY23eDUlqBLbLccBCiVOdlCfxFY5+tZm1YTiCcVFO0iPUokaOqdzp230cBMzaUF6Fl
/pNnDx1QlIDn6CxwSBQ+yFBbpAbnJfcZmALu10lFTALaAdxwDOPkq96dVocXl3/Mif9oORJV6WMl
BIXHiByYKSfKhRqer2T0kDZz1OwiKTaw3FDUxZLM7R9TZYmB/JvlhPO8nTxB0gKHXW94zSwSiE9Q
/dNAIfE5cScQB1yYLf8XJVvfNzkSYkPlgjSxytIl0ljHZpmdetMxEKmKH2VeA9NzCaqZPIay/2s1
Tuo50KSX92aNYN9nb6Tbd5NJ/keaNRgYPOJ1Udy9Fw8ahmC05IRQXabfCwm7Ya+ecnpkmcrBmaiy
RAHG0IcaCNCL/mZ0uEu2COxgwZAMXPJQylSLHimtZA2RSPMPkyN+gL+vAVcIn0v4mfBao6c1S9wG
z9ll8971wy64pcSONQ+k0m+OxkjWsSLoxKKf4x7xuRC/ML5idBGq7AFhuiQA0HeCU4YTFmf+ZeWx
V9DdjA4ROlhY5CWHhuWOms6Jsq6hAAFBgXJ3Eo3LiFYxFqvGM0EmuiC5l1K3XKEvCbc4J0vk5dnf
zRzt8VyXU1qjEGoWCyoL0ebwTCJGWUomSAuFcMyg6m/ax2Yyw5mqpCj3WJEoNWxAIxE14bh+T0vq
g58LZQt40/xBTZyJv2v+RjxAC6qml9WBhvrsTXLlmKxzyezHJ1Q6pKKxyF83pTfGGqWQlthQSCEW
NTX6rr6uAm2DFGTWUd/BsXDGiUUEgxCJtMBOgdaJwRDsYMKxZEfjsn7dXjKBRUnzhHkTwvZm9f4A
JYolIDbUn/DyzSrn6rwiDv9sbQsIMqR8BTdWE1cm5AWO9as5dEDUyd5Az5ELal2IXrCnyAE43xaZ
uTobMNMVf1+85Ky3tUE1DZ5kVvEv28tpwR/PehlAE5gUsB9Nfuu+T4aAmJG24hR6nYE7IQIAHOAw
9MPjc2EKkxPhMerR5qPibXgagLG0jxOjAUGPEoydn5RoHprPpNgOf6LDFzSholwyHNwnfR4Cu5h/
OVXNc7RCYAdzHMc1p/SKRLkNsoN/TjEmQlDkj8Htrn6RHIJ3b3t72cFQ/uxBxLc7IS7U7FHMzHOH
qV0i9z6DfjBscfpnqqGpdgoshX6JY4X1Su6e8NP9lk/6fKHA8d48CArENo9s9Rtwy8gIJ+cM4pyP
jPIgoE1dzA7I1TCac3oEZGH3fc4eGah5W+vn319JkN+iuM447CjqQgNhy2c8uDUfYz1vLlOFBKdK
ryHVBtbHr3/6jRlFTV6MdqX3QFWr/hV4D9qE02kZ49HjFPqISXPCifBYALmg28VyIeAOoGR9/0DE
io6WjIlGJ38LWasICkLGcub0B+8+V1grpUzKNMBFQtM4n4pr3/NECq9QBD8mL0aof5mVAKLiw7hH
otwFAaAxNEwKOihMyVHp/CZVgOrqiWaeaulpSXrHTJRElRgzgIvQvxOal0+GayLZZolIxCFkjY4d
/Dic/eknYLHuEHqpy4KSUK/xB2ZlaIQLTyQoKjbGV3jayTBlbBKH9m97oaUSCjXkeR2SW3mWKPCr
0ZUjwQhkZi9tevOGyZ2Gu5/RQpK//254uzcqQyWWlbcgC6G3B9MqYbSHl/YRMygh4/qbNz3++zER
M8xhs1X+XtmPo8QStFkf78dM9gByv6DYcqPin1WmnaswWS17ALozCSEFxBBHDI6De27U02A++k2v
92lBPyFFk19rjCjhNUXNRAEUtFeH2U364xdCnSGXt5m0dKhr8wJcjXyywRzAu2bDiNSQxrc584JN
cgsn5DHlFqr4vUDMHDdhd5DByQo0oP20Ct9bNQLdO2+JAQM3BGvGfcLLFdg/dS7Id8G3eUk8Gzwh
UBkIosZTviYfC88wdl10g8P7lK8HboL1H8wA+/AQilwfNJTcgEOHtaoXkenO6XhfLqAXzCJrwqdf
fidIsC9Ef/GLDHWeYTp9mQmww8h/gs7r/z2pSkEq9BBgIgSRxJwJ9AIjwB9CcMMPQK7sT1CSDOVw
rjsM91eq43gQgxzHxTfpjqdkFA1XjDNjjhvq4m21JhAxDY9dQpLOlDgRr52SbXELOIYwddR0e0kJ
ZxNLMu/2HaklGbAOuoT5T/87exzxCSQZ4RMa+ez3yCACWBM51bbEBLik4uOyvIfUkbk1npXGLfa5
KVs8XKfNR89N3JGMXcpCm/c5436PyFfQZN/svsOaypLHdSKImK0v5q1dV9Wqzx25v+PUPxIdTyUv
qcm4NX5mpdMfif++clGDuqXZsz/WKMvDizlc1VnnY5Pwh25/BS6rBrSiuhLgPLMe1ZfURy1atkbN
qmaaf6ajbODjr9JpLyVWEaEtRWmtMQx7MWe46SW5JMNlz++tx+szJ8awtGHfKZwDEwItGdoSIWDo
TJHP5XHn9nAOPsCPyDHnMX8v7+ZJCN7kAFNcANXzOgwOhFHu4Xblf+UwdIOWuFZWQ73O5BVEvq44
55ju3Ci3iogOefflECAEhnU30dMGJ1/blbRpVwdaiUNCw/QrFc6nY38Fwr1uxNVfnY1ireAgLQP1
MRutvljJb8vCeJkcTdMLlhVlNraxoWIQBJ7Sc48ttGYgQfW/6ZsDfeRgqaJYA155tD1TUSc7SMQM
JYNEVy3Uviwa4KGkF8dDi8tfRgOPRGiLx/OFSI9T/Z4HAdOXZvJ+d9fksyWtM3jFRTDOZEPb1u7N
hzvjGekHPWR/Tx+pjPE8tEEdfTL0OVT1Ej4cvTHC9i16dKi/+KSNKx0xXK3bhQTH0zMISEqfhnT8
7YqDuiZzyZRWA3eYEnseIZQqPHHzDU3NPrsl0bLl5k0vThmAr5Hbhcnm4gBdG8wk1FqLol1mqKv3
cm4+8qiwhxJstNN2o5CeRRdhX6IaBFgsLkaNpm4c0+g7l+KWPJaTr6wQFGedVXHkrJ1r+Ca2tuFG
uYdjoo61eWU38Qvc5OE33tD6pJrTZio3bpvI7s0UdSNqNCbxkjcXg6tHVfyCdAgo3nwxAvJDcof7
yIe9NO9uF2O2wRsdfM2TCCHBMdrM74dxwLBGph6bSprz+PWt1j7pPz6S7wpAHI/XA45JuIAeJHeQ
u+MAJc4klwkFKv+2qCLswNDobw9jkaqj/bVfSJfWKD3mBpoa7z0nLIVADwIkejqP3ezijGff7e0o
Uj50qgG5bSCbbSUkC5Xgm4tBX+nmRHoBiWFCkHjaX4PcQItDht5jizjYHtPe0Kacd5xaAB7rIqWL
FQbEp/TPHC4gkPpgZmWAK11vN8Ppanwko3OH2ZWTCu3QOp+K0cD14uju41tXl9w487eLcSZ3BpmM
QZSwn/TkD/SeOSJx5DPtkpetIsL5OM1GQzgOLo7c2XnamCbRuuOrZ5a6uh2V9Oz+Psia2XM5ouxO
0T3gdIOQ3X3Nxy6nHhKQ8AZbL0f2K0c+fufovjcVJ5l88uLhKwJWfhJwgGeQDFGoCdv8mya+FD5p
l7siLH/CzLg3IPU3L64+Qrh67QYSKXxMszbLA42F8uFD65pyiBzWlVYvpPZ9fHkEnx1/rrz84SOr
4quH4wzsd4gLs0yezsgtIjLqkKqHqsshCLl37l9iJdEIErgFw6WPxYy9b+Sw+1VHVl4cPY8NOooG
hd9KJUM1blIqBGnc6takrwQ5DCb7uRwo/mf31n/b8nA3GRJvcZt99St9wwOSWIHC1HC4xl7hj45I
9P5tUaWvZESfnlbXzSN++neTnflGSV7uMtZnQjTxZlRGjFwe3uzNiFsJuSA80sSd49MyGryd+ngO
haNcWw7C3OhCsoiXH1fxAD0ZvKTZb043NSO9CYxVriHXGC3IslM9DH1W7chGa/HfcL3h7VAyM15E
i6dPUIEH6Fk5Xxc8+EWReW/ZZQTfolWvpmp42w328CD4jFP0EAwHiCmriCWBFYuobG/kfKwTSD4J
wIjGmeL87+yxPUdYI5cEXVvD8Ja0OOYpYCNfEPqcH0SVTXSOvrZg3xUQyNUghL/8maPsYTThF7cR
1AE0ANcRRmA7Mgm8s5kLyYpb1VtGHK6VRl/bHXNlHtzNavNOh9vOwD1GphkbyDw/lLNrqFrXI0N7
f4s0yB8EqigLQ0KdVauL4AgcjwqM0JqVkBzN7hw94uHuMpPXKtJZZd5bkYmnLbkn7lCP9/3QPKHN
J2WPNRV64ZMiUqqSHvERFZpXGCr/MV3i/yN0A9UxubzMfoPwwV1QpxI/m2CH5TksGRm61S0iepeT
yxbxxnhXs1QrjAbxmxkbTcURPe1s/kkaJESMohf0BIWvkR5/JkuKEBz0FPlGZIHhlFBdlhQyb+YU
+hnw/pb6D2T/TB8boao+kRT3JBUaBYvHcU8Kv265QCVBacBvSeBzAfDL91iaX3A+IrgNKzTcp/kx
YNUQQQkvqAJ1/AXFudpKUM77gezgpEPn11I7ky8Q30QU9PQpvOQLweYa4jcIDxFxX44tbEPUWBv9
ACkHrK99lGj0/urnGfscFDKazAnnEpqMThgNZf/k9RP4OAtxG4aFAofh+Um2gLS6pvfZkIUQfWRy
NnP/Ws4ZUW/jP9kfERvnncLfkURZ92H3qH+h/dlXzKsxMFU3X5O2Y/UXJd1489f8SpvhHclmZSjm
05K878n8F5hB2AOn1WaDrlCkcyN+gKe7JihsyCs/gvnVCRBsFTTkrz0ZKT7L61b1XisNYS7/QBw2
xHmT/ANgm8e3jEw855yiwPl65y2AdCaZtQEedLimNbmVxGcz7rDkFNiKeWPXzb/9AZlAGd307xJf
FOf0Ex+8PKOvccNeARadPTP+76wM1j25JvIRXRhZQT8DWJ+F7OsNESrzgByrzUA0wyz50lpwX5pR
M1qQeIxcpZpW7tvo+IhZqDqAvzq4Reofy3iTDP0CgWJvisKnMav0ZFVIHMdEFpADMbOrzecoI0Hz
i+Mz63bi1tQ5o13+zkcFXJuT72My5GQqYsyLzTUZeWB2SKzPGEk+PuXh8SM90WvfWxf6i6Om0080
/0mme5HWi0vICW/7mSSjWfcBM678IfDOZS6TPPYQukDoHLx6+hAgipCmk3VO2i1aLArGyrlKuLe2
UTKV42EVaEYbnTfvpNP7BNgr2dMtIyZGq7VqH+k/73oHFNgzlVXPymOW1WPHoV/DAtZZg90w4EyG
XWsFgJLCpvJwm/djk/AtasgdY1KwHUPOo/BVKTtuJwypzAS0O5nDSNZVh/gvv7Iq6zCm1qA5SGnt
f62OtN/THst+xBtF526izUSHAuK7h4LGbNIcJffi0SYeFj4qZA84hYAKhHtnoe5ERsY3fOLL/L4W
qk6UKnXCd42ODQwfBBWPbqKghIAmrxOp+uOGfYNaVyhnBXUw1ER7LH8CoV6WU7j3HBc7X0PgfPbY
ncOnrdlD+xdI7tcF0w3efcFVyGu6ueqEIPMVyA2JN9sy7vYIyHdc5PVDb+zC/tEfkcPvVMuCinvk
gjFioUD2Ol07fiN1x3laCVHhWOPgbEjB2EHy5kgAudGV6AuS2ED4v9tuOw4eW+B+B7WKyUFWRLlQ
SsaGyHIL97GktJuWgcnZhVz6pJRe/5msIJ+kf8SmlDKtAK6sR4RY5zFf33ceBrOGM0L42Q9G8c9H
JMcd24WDfX3E6NTtcjTYPm8tHZEokKJszCM+ZsnSjgw4fDalxWG+Slo2FZxbwzWOnyJ5DP+apDqe
UaCek+uxPnJX8rLCfNX4X1FKKlbwjqilgX1ZI3Vko7fIQIzggcZWvu4ybc2jBxkRy3TpRfWh8buo
3vAQMSKW1iNrnJen7AZIr+DV2PA8gNl+8tIpUyw2PPxTREVYLfghd6K9yUoE15G3J1M61vMPUFLK
f49XsrCvJty0sTInHG3FUwxbNofzdcDqUM/gJyGYCuPIZVIcOxpNKWbiY8jQO4yCnoWQ8LFoN6hM
CJB2lP3Llo4XvE9cDF7UzUX09IjG6dlHH/5y5fi27/HOp6TrXVyFtmqC0AgFUK5/wjBg01iW4RDh
oNxc/oTgg0KrHSTYz5jyRrlJ785pRUJ7jI+m9LXZhFDpE6fbW/xAkcaVSOvdEEYSVhQa1PsMJgAN
IHOj7u+K14TbH/gDzroQWiPeAXALAogbsyNHMSAN0BG1x3hcR/wlNxbm9n7KwHyBiM4zlevCFFKF
KF94f41YvJSIa49mxOaCXpBD7Tu6nrQKdPvLvpo775Dt/LkhhbJiA5eNcviXZdUI5fHf7zpDUlUM
F/ysp/GjtSjpB2LN9piquXDoDG4+kYchn8KQPX60Hh2lELr0kw6SB0fOtwVu4LNq5/APmxsjBETE
IOMG+JhgC/wkPjDCjRPKFgtu7WesmW9Gjg3lSD5gyn0rq6Rh3uIywkLw2fzzFo+zy6qXScwaaHw4
FHKAZgS28M5sbnu2zz0Lxjj8BTjWblOu5dsW8PSAaUFhevw/XgmRCIhvjxauPRCmsm+0+QBzDafp
zwSAkb8RNzz/gkWhnJcH8llRaHAEPh0Aj/heVLblgfHtdAAdApcCEeD1jgBT4k86If2NQzQpNeMW
JSZh7FtGTa51tyr5yXvNIRfTJ3HrkG8/Lk/7AyEtd9+BH3F2EdcbxydhSn+jlBSbbq0cOB8qiL85
F90AevE6/o0P1KuUKC7ff+qBTDfatRoOkQj4OIRDDGbj0d+HoJkxZYCPv4JgReSSuGPI5N63FC0B
Jq8IgQMdQ6cPGwDizUUhHuM9kX5zjDsVdm9ieykaQY6JzwpnIuku1WT+RBdHyCcbGh13//gaTCVn
ZCOMNN0EyeBo84Q/odx8++IupxWG2CPuayovGNEIQT70z1MsotAT6CMpgpJS5hKiLhXtr0ehLGgu
kQPsm/CyB5VWkssE1mgYw+YODzgBwDshb8lb20omfmhugA1CwUuMD+1FbjC2kPsEW7WMjImcb9RB
6DKR5kMy9hAvkAj4R+xyregtkn0+PKSiYcffryuJj4TPp/onglE2J8AQuDcUXHxcHNpbwfaQaobk
bT28cqSWLTqhfyyz4uPmEoyZHuSJSLe7TjAUM+ivBzXFklwUED5gP8KNT+RvA9YOBFLIgeBEaai4
oWAOOxmNjbo5rzj3aBwf2uMpkOx+VlvgETx+FrKKeW+KeitCwmOT4Y3f8JnkM/zopDPVCWrc1dn8
JcyBTi+6zl94GFh4f2ILUHbSTp48GCGJq2ezeB/pfymROBektMAyvHYUtjASgX152DmdF4vrly3Z
ljIW6M8CRjiRg3dap+OlEnLAPKppL2Bfb1MaZ0VIm+YoIDVNMrbUFaY/gHUetR2COQ+lEURTphG0
ivIN58+Fzo1+Nja0YOS/sqvLgX4uhcQJoIBj8mdVuHjscmZLHgMqCYClsT7IMLz7MM5igu3bQGkL
zmtGEZy3SM9u/jlrQXJ+Vhm/t7hNgBHZ75FmS1FvhWEBkTvr+1qsA9+0f3xZg31r0ydva065HDM7
Qa7OuYs672G8U0FaWXXUsg2dXa4OK8DHh9sYrNCl0wWcXcLhCkwPXJ6mrTMDzCOUPXYFhJQFCUs9
EulCfqMdlnA3Lqfyxzo13r0DwBGryxj1P774UbtnNLQZELi+940UEn3B4Urj5N2Zd4d5u+Np3XQZ
yw1qT0c0xkp7LMJafE5OXr6uN8wH4vJolC2c4+GC6cG/HjQPaVpfx8STIWvvstGakXa8l/YIeNMR
WVB4/7Y/puAmgZZGWcn4NW+zuz3YyesxDxgP3r/gtOUImg61N8G3FBsRSv3LULnGinc+np2He9J5
YYpXOHfwEjUq7RP5qQ0/t0JvXnnE1XymOKM9VE20CF30ryUqcm6iWoF8RFDKyoXRtEXx4yiQQi0e
6GKNTXvLOr4iBfGYV9nWh84p6e+Q1cZvJgRusi9+RLin2YQjKs0MLptTAWPMbMsRb9WupLD+IQsp
Ey2EZM0uSRlcUAB+rDtROXhfLwt13c3YYckDXtP9zSGWq6gr9m+FeYbk3fHqi2pQXbd0lvAS9lTB
ICdMuD8eO07CGBdeu6/biNb0uNm9M/BN9wp+eSGy7YPGefsLxrvmWKRXF5UtoCo74nhfHtgzNLq1
z4FMNNPxTIar+QVymz4iMop9jNaYJvBM4MYoQjkF+8bbcFlfSfSQ47EpWSzNOo55PsanR71xGz2Q
96vJyBxtMWKG1M7pjxgRTV9gJ5VHEsAB3JfD7weggoEKqIGlniEcwRTO0cnQLcBYwiEj+jMdLPpg
iUN34F+Cm4Hzf5unPKdYKRAT+lzpDlXBArqPGDg+hG7PH50O6h6N2vXYudKf+TZkuqY+c4UEPsIp
+lhb6m274F2PAuwu6XUreedUCl8rvrXaqugRfdW8G0r4NnrU/bZrtn/nYn0SJPb+KXylKtfI/sRj
XGsIJcQzwbaFuf3jcK4ZIfGRsEgcMdu6580z7POJU4xsYofVr8HVZAxQzeFhZGCUplnySKTLtrQa
/xxjMFOz5pj1ceAn57/5YkuJoU2Jm4PmCTSBmLcUTGFyc6XlxxaH657FrcngJRZHJle9W3bLCmSl
v8gdptQivC9HPmEIYA2ljhR6Tv3tsjOfoTx721f7TGMz1edLkskR911sNil6Lev4RiYY24CgMVUA
xGrTHNXsvjl5lZvvrtGXcIzCI5oV53OVYIsOB7sqeWSI0Vw4DdFz0drAjTEuaR381Lv5Nf88Ypwv
1EFhqh0aT721eJBwMRVm7YznwoAKlz7VVpVBD4+eOz+DR20Jg4Uy+2kzqPQ8stkDxUU5AumOyPqA
CxSErtl0HtEg8xu9wJ2t0Wz0ciiwQNtGzwLFhR+XzfWFB0ZUss7+LyuAhCPiiDRjkatLMr6QRZ4M
pKdLokhiVEbgBWgmH/pjzpWzv9trfHE/tuZxnRedW9ByxueLwZD8jHt4WdyR5/DJTlu9Jj4PUGSm
4AQujLMtmtGxebqgKKSS35hN6/nL5hPnHnzCLwzRc6J51zk16uZrLtodwA3RyZNG9zYfwBA99i1x
A9DHabJYbZ7WwzvtvjrQFaJudbpEr7As/1DsyjZKgK/LWty5HdWKwCh5cE4prwokj6nwvSUpWFoh
5D6erId+P1T13zelsZ3xE8E7ike2qCUH38UYkyLIBk5+VuDjKwM0p2PzaqDLOIX3g+q8TAGXIeMR
g84jY0t4Gz8iA47XHxvBD6d0lTCzoiu8RGWkIGGWWIrvoeI/kkYfsjSDW0wRmaKbnJHKaJOqtc7X
1bE3l/0e+13Pb5gntDXtHwAeUY5e4Z4CbdnPjNViiMOJxz0nqB/y2Gjsan2djSOU+Gy0pLiDQ8Je
4mwjclwL21K4B/wrVnPYGRufOwNpdN3K1DwyD8ffHRpDVBnU7fzBQFs5ON8vwPU9XAMYspB/JjxS
eMY5WWmoQgFh3CrqE5+gEUH7dcULcvoOp9Mi4G0bz+2Xmeacckrmhzn3qQYPNIbtG0KxKMZo9xDP
zuHrjS2Eod8VGeVW+fv7rDq/C/AiTAYrnl9kKSzSvYglcrBnRSPwLLjt8hgVqOxjaAfT/iyARaUQ
jH9H0hHud5hgvm50Wyrc4djdCYgq6evsE7PJPH9ik0RXin2vW7EzwYpxkBAHtl0VXGNO2ff4Q7bQ
xZPSMgKGZLtlPt2Oo3YnrZD+VVvzbir7Fu2907BqFPOYsweItbQXv3nd6ny8AEtAwXPFt7dDPyCs
38eeFr28e3rfEo/rcZIsUvZzNRzvOkQ4wOBuL8Drkz5dlgvjNJ/jVccs0IXMBYxwMeOPpYLXFesK
UxbKspPF1W1X2pdXLkW84aTUUWgsn4s3TA1/B/iOQeqhC6EeWop06Fx9dc4N88p6S3aex+L9B+9T
+Q9dEe+die0at/gR0zHSQRQSBLRx7OXJjDhS9+PREUzrCzclud2Oi1KKWIicdLwV5MuaI3dHngqP
HW+LHZi5iKo9OSnIqFGI52nSJvnBPEsUPCGO4xDAHhHQfgEUueHAep+rxzuTDGDljVhLm2NeCWh2
sphX4AEkSsHY6T9kkCJvKQ3yh91q9Uq+xxrSttDPFvowi515iVga1J08BXiJpPBgu9c5i1mP5JBz
1PNfx48u0zx5delktwmx2PqMyKystwN7SG/POZNj12AVPgFPRwH3D6KcxwEYdbDiJuQXEs18Ux3z
A7gI0UyvRR7+dhACqwvZpM+knyKa4JzaIZASmhiWHrgHLISolwNB2AIiEOJeOwylKrYpJRz6T4sT
fZvdCNOUI3pLiUTyFSALnqWEyiwp0ngNGUOO2N2z4YIbPLz798PPRij3FMMY5YlY1PHtcz2ADFBN
YeXlo45hlmmt4lP9bNvD0IIWjR8xQDdPSxv1XBil3QPAeaO6313OjtTtVHCuPmFKyJCJaUa8sUVz
i1q/XF9NSOm5ZP3gEElQ29kyhwAe+M5FnY6XRo6fXjeVweYRFIVXkuvRV8aoeXZvjUoskoMi9C+s
oW+b1CzFPKOTxmm8kMDQ68PDBW/GNXjyQEOgkO0RdO/PpEx2d4t62Q+Dvzwbp40NHGsrHG666EMo
dngiyY2gJCx0YKnaoi+WXfMd3Kx72sMLjcnD69v9TWHKsWIBZpAdMgBrWfU3OYF+gA9fAdCCW1lX
BwwTx88G8UAsBw+/djn6l/5jfRLSJqaBa3RlckGB45QcqdknP0eFeBcJPE3aFRtp1U9P7MAi2O7N
SPUL7hQKyPixa/fpD3BhdOeFsspFUowzZJmnnMCvjdZTQ20hm3fwUaj/5ckj3o45DzbYfOlNUgc4
54w+B4JOv1DEWYS4Mo0hdAt9MgQ4V87TvejQrp6yGhl3v/bJ9ifamXkTbyzzB64vFOVfonehl3x5
MTp+Nor13WEpSIsd59XVMIOwjwhIHa/Qm7EykF6APYKWqgmyav/fXE8E9YOT2WWtESqmmtsOfzsk
Z4oxPLtFDKBbaTX0P0xUJ+uG/fTYI6msDimaxSKCkdwj5sTFFWCRAuc0yJwItbaRbgc0FthYepkN
WRmTb9IuLutbzGoKh+l0pETTmMqi21qyCbW1FhlvUghf5bIifAFiv9CE1+k9IheeC96YHHaPQ0rR
+5lqCFwvkXcdqM0vIOyK9YsTwo4aLdx47WeqsqYdK/baKx2QQ8L0ic+mBO9NdBGaeihj1R3jAiNY
COnZc3Gdnq0Gmrq1yFNz6mToQFsb0JLnCJGOWx6xNI7XXwCCBqsEo8cO0cGximq92L0t0cRB8BNf
iFlMf2ekGIM8Bw0Rmn2fwISJhHfwvdTWPPnfbISKl0AaFABCSStWA+F9qCccZU+evJjsifo3Bx7b
Hb0e8pzJvYC1ZmoD4+Vcy+NC8T0HfCJREKmM3Hx5c+mURBjQrGmOSMCpGXLDr8+8vOwnVQBaylJA
4vGO/ymY0UgfByfGtoLDsUoL6RMsHVECxSSWNG2X1FduqqB1z+bFLWx97FzCs4nPHArgG72iV1YR
gkeO+WV5TzAFX7xhzKGXHy2TzogNkUiyZXcYJOMkR6PSpEQVIj5kQ0XBibPQr5Mm/qAWfYTNoj6o
DIb3AL/dKwLVxuO9kiw0NvQO8M5gjte9LeVAi8J+RVRx7JnKLJQzR3a9LSMNKBQalhdjTxGg1B8a
n/Rkn7xm3TiCPcet6SBrdS77j/2Nhknr3mDmcrBNxlsDKcBCCymVQ+HR2kwlHkf795FzOtz/MzmR
KcTtFlZwS1g9SF4Ar/cu1pSFD7LIHZChAL52D+oYsTvrXc4+X04wJiBtwBIeKNk56O3uG/AcWBVX
+wEKtSxRXhlS6M2vKm7TW4okig9fuDRA7kilfCFdUdPBrl70VyQR7r+6FLQpFoQaK0BrEljiF4f+
rE7GaAdc4Tm404wEygvGy3bN1tqbigM/T7vqFdnI1LDADm1GvXxNr2XE9SBSKQMBgblj0GJpMm8W
pMzqaVx57JAlbbQAnp1kkAhmTJdCjFuYCW5EHj0BLXrJe1US3PTakrEikLLPFmEEaGL03aEe9YCE
o9MK4Pt3PBNPIDyhHx5bPvg1rbSBEO9+rcH064LVwCMgleRfQK4gc7GxBINIdVCHk+YEeYHsiaQ1
V00/ySPizhZOv1NEoq2o5YW5ZbUX2UigspwPG4KV2KRFUXA2eC1EdJGU9SecKrE1yDlYAJEYs893
1sjZ28hs9PIaBR2ox+c/HrLP31KbAfDLkt2uoIjRCN9aSlVQH15e/5F0XsuqI80SfiIi8Oa2jbwE
QkgI3RCAlvDe8/Tz9Z6YE+cfs9dCqLurq7Iys1TLVc9lxfztmoR1BQ38HBjYyzit4L2IJg5XT5nn
hwnuU0fcN0i9yOHpicD9pdRroAhXHyA1EMmPSGR92UYajjVjTVbUZwjtuHkUMyDHWAF/5dGNktoo
SW5CzvT0vZrqt4q+QQQSbDFA6IP23ENHBAuJ0+ZAopPSednM4owTpuFF4KELAoYT0SnVnFQv2jH/
h8lWYMnyIGwsGJOTdHaOZEYtP/YQVUnu96ZJUJUHLKYRwqjrPz71aQ7oU/bcBJ64xm/W9bzkK2J0
cksfeXmG9MlhsoPr92it5mAJOlyaIfPU8XYYPhSb1A2ReYWU4FRSIuZDphUgKOM21hV01PiY+XkW
zyPcQ4OsXfif3H9LrBNbI94tw7RZMziyna5LauqH4WtihTn5KxU9lV2VbZdliaPCfNme1kYKdi0l
GBPzNhhhgSdvESvSV9C4nDDrm/HbQElnkfeSK06VzDbFVsgp305Mpk1NjR2jcngcWk9UrsqJt8ze
wHQ0AaRmRPZOIkdjFhrSUIfKGLkob7E8+uhzsYSjhHoKVBHQGyZ0WVA6qXj3FzP29ktLynw/2gVR
HCdJal68D0MJwnqQb4Ex5W6j0I9wELBUHYNdNuBq5H4rUfkn+GoGDhpYM+zRV5BFUw+tc+pOGJ0F
4q55yTlNjr1AyBzyoz2myiHzwLyJuglVC34CWLK8muqN/6sa5I8g5DBm86InWtwANI9puXdxLJcb
jHJO+l8jkvum1iePpNH2QU+AyIOKgx6PJAVgXFHXKxA5ejynwDAWrqUYsirUnqYjj1j8y6PtM3IN
Aeq6zTCWjsvvRT8/wZpU8nnHCIaWQA8kC5sXuQUgASmj7YtfoDw9hme8tn+4Hl7P3heKnTzs7O12
2MIpNfwgNYfwCsRGutxSt7eok4/btHcfAACmVKt1g0tbdTfDPoQTtgA8F0qMk/NBvDZ3NmHrY5d0
Gd843fTK5k7G2F5gzjhmOh8lAhNl54pagTN9Tfry7s+ZYv5yrgAvCAnRSl0hvX8etBT8OwhBhyTj
SplEA/Fq9HAD67SzH+uy2Uh/1PEwZ3kBVIeYHZ2ZlnfDJP7lDtojeq9XUqxaa/o6sX2+A9ne5006
LvMviuUHGCWoPjXJmbRYU/Tw1ddyXaO8w9+muqPr+yd9MO7eMHHqptRhygIzbEX9rOL+zY+pL+Fg
CzY+NXOPMa2qGfUm5e+mEQDcVLegGyRfOeeBpqBqonz6qWEnmHDTTK57f6u/7B6BP1rrp4DvuK/W
wO94MNXpieIegcHuZriej5HoXPRnLi/Lmn6vvf6oS8GFPunWsTGvcScurkYHWkzxGpcLeZR89xnk
D/bGAEkMhnR/a3FMf8LlAqwbNdp3b983zla4jeWuL/hoIEh80dZ60n1PyPuGWINhsiaGIJKQ1y4a
w2L3GP78LsJRwYvGZ1Q2EKJDkH5TMXHfiReND7Bsjdc6sl852Fj9UR2qprNRt5c1ZjQ81SttZ9d1
kV6JsevWd6MNTnGtK7VsXN8ptDfjB3pvJoj9+KMnRqehlE2bO9VXzCLh/wbRj23b5avb47lq88La
tCwtONnDnZr0lkBXU3x9nuSzL+vPvdTF38Ya0xT1x/aRoVi8KrRosk+DYDtClgIq39M7XNTpkaI7
Lt5sGtHBhIlOHTv7jVZkH9TdV8vdwbvDBq8326FB3vMSHkDBqka0YNoJcy730cRCLVKXbVmEqiUy
JsMi8nA6WFASkn0/3DuhCmsOZTClgXWOJ3dhARBZuElNHi7OM0xhJ8z9CIRXH3tngjfR9WXCKUGM
e9UP8749xAAV31G4UqK1fJFmE4th8fA37CSW9VJX5K3gHMc/3gjLGi+NyJalvA0nLV7QHTMJBHi/
i3rjxcSsDvOyeesYkclOQ5/4nvLjQ8QnfzI8AbN1/lj9x3LcZFaceM+dnrbHPbAllgHpLivvmzd8
GM5d1zZvUtCq+Yg/aPmSne6Of181kAN9xoJXjFZBV0yFcF2YCeRnbAT28XIvxzymz7rWRzbAzPQP
34M/Mdlql8VV49aY4n5yL/inCSD0cgL2uKvzKQdUApj7jwd3MTKfurP4I/zH8V6P0ZI2Zy6uiEtW
aC/J8fjEjzMWo/tO/I0fUzAYOG7+36qjbXuy9cbjLX50bJBxHwRAfXfsU8xq4q3Hmzz+dXGxA/KE
ZlJg9ZM2fBz19YnJg8k5bC9q09dkg9KU4T7GbOvcso9YBuAjvrZucIU6qnF2Twx+5fnYO9vwI2o4
cVof8yXH5OltFnDygowaP64OtsCHlurCB8KhFy+yJUJXf8g/15jMJiAo4e+LeQbeGPcFxt540WDR
Q4mOjB9XfIoauHKbvtsB+eW6O9zxWPzSuHqMvw0Pa4G+fWmq04QGd3PA9jP98QErO4I+ySVJa5gg
PxdEp82wUYehgXXdHhMWjIwRf+gJ7BL088z7sViFF5aW/rK3nBzYYIp6Aga1xW77ubBNdsp1a/Il
aN2N2kbRt0Lnx6Sd0e8DBifqoMB9xXKthbDmXm/KrA/75NvTmw5Iw94urOOv2IgKMMZxUnoxeEOy
FPbkau81G2FgQddB+MJ+mgf7oLu3RlCN+cAW5FHesxzhJDWGl+m/X7o/YqY7dyezapH4EZD0uSfx
qLtqOu9bXU9Rep7QfxbfBW8SxBhtHYe6uwAN6Ku6Xs4z8wUZAEhwuquCfcihuoebhOPGjIp3m/FK
YNyTSfuv/bC2QH8n/OfxmsqKIzNm5A2EAP+/Hj0i7Or5EGqMaADpSe3KZUu51meKphyas5xc9iR4
HMHx3988WG2WNqGS6zy92rTn061YFvB7TMFo/Nd6OOAwSBIbh/4fD/wLgL9IQ6DFFI9aiG3Cv7wG
+45FvWOdKVNNSYXQHaHq2WN1+Wx8GCYNZwKOy8dsiGwaNSrR+opFFCpJttihJAHi1GOJVr/KnqE4
MXKLP1B/647fIAFa4t/46eBO2sJR6oxG8zVqG+4ERtbdmv7Wkt5Dv0rkSH002L+XHDQVudQBDtp2
UcOdSV4/aMpolfeo5nCvgjyGKju6CviWRKC+Gn98Fyjrp4orfpDLqyCDa4NWUI10aJ3xPz8rHw63
JFyiaLxEceEDj1hG1ivSZuqU44J0GmQ+O1KF8l0ekinQCLrZk7y8Z7QBYng7fly383wzCjFDy32C
bp6XV1rA5UWpPFz7S/DlaD2slJ/3RIhLPiarX5nh6kfAJ+hj2IglNeY/Zck8qdj/jv0YYtxJVDHC
lLJ8G27NSVYlDrYSzfqdd/5ykGY1ZEmFZtMS9rM6WCUANM5+T10UXEk4xjz8J12rNk4mTYtluw2X
lxYNUHmk6ek/ARofaoMEuUftccDqBP78UUGjWq8wwG7q+zrYqssfpUwXMnkWHshui2/0tAc+sitq
1wxXwyvGWmzEcPgK5mg8c/hdA6KPVTwCNb9IU/mBvgpMhvK3pGmckas7AN4VU0U+fCkao9UmZG4F
QijYQjDQ22pt5ikz6BfuyJF8PY15pKfwqtOfOdvr3HMq0i9qwx1dtQTszRR8eDt+xL95LEvmtx2t
ZPdXzSE94kaKvpNjisbemORQY+GLIV4/r7PH68XaFPj64InHJTk+hNRRXt9ZXKL04jmUIdh24Waz
YTlAhkYlLUVlPmw9ZaUIMzh1CL3ooK2WnYUHT2l+UUndMQbGZPmjhDVMXmmKTQs2zixnjBuJOGI7
BGbP0mHiEVePv4pXnB1y5hkQtF422GTCtjhg5iHj2KHZdk+SJHZiv30XvuNE+PlQkcZkYSMdJczl
AXKrZBmfzOOfPB4Au3BBKFxgxqzPSGSE9pLmlF/a7InYSaTHdBpcSWYNeRp/3eRiV8/pXMcY2Uj+
UNxyY8fDIO8iZFPwvtD0CXQj86nn8J/fDs0ZOvXVI00GqjbhPfX9I240dXG92XWRNIWnvai5FQtm
jMmNjrvMhZ3X9VNU/PLLv1JtoOK4BH7yqSqrA+bq/c94jsrQlOJrxb7nbfPiCz6O69mu2mgWRXUc
tv7qrDI/DGGHArWMOZ2lj82lscVsklxptrBxVUkf4XvofRaLDU7dSCaxo6Edd744p5OeRd4CNlmd
DiyGLRBTy7g68MocI89DQcV2AD0QNzt9xd69U9b4QXe2lt250A2pg5ueeS/ezrWkt/LmDXme1jqY
dpMgqFuR5DUd/mLKc6lhUlDlP8W0YweDolPYWBUtMDKTnDa71rTMV75eBKACvuRs5aS1V4nTvmg6
+sAGjFvMZ54XV4z2TC4SKR/yjAjGaMrxqPuQqfCjTqJAHMT4tyQdOvgrnqIvJCTCFBm5PWpEgf5o
je9aoKO+0MxtgnQwwEwGlzHBkyRMrFxbidcUEXMfGdrz66vFK+PrBcF0tMXHjvu1Cnq29qoqzj4N
ktUBxyCRXSddXOdigdxur5oijZjLJxPaGebIvss0uXCAMVR/4L1gzR+acU+K10wfXz1sL2UX/6pZ
1MqiWbclZw3NJCKPHRx+RSXrItqPovQ5Oo3ZyUm1ttgqKBsOjKqa1ooDX2J3xTvoBpoSeRT9RBJC
Z98qB//2DH2mMI7hNVYDt+Jled4Fe6pZUAuntZi18wgRGw1PQM6RYcbT2WXRuUr9wxgD54Mo+ro8
KMgIczSwKY9bs6fPEQKUUjQhgRp0+uOdpsch62ell3FkDhNG6D/5wZmMkVq87StRCGFpfcp4ioLl
OzFMG/rc+K2aa/utUF+e+fNNK6KIkN4hrmh+VSebCbCHtKLpgfEWP402e00wAYsxNwGmqXtFaK77
d/Qof5uv9O53dZ1E6C4PXaRY29HsEpnfuEjrffFhS71F2b/JF1yk/0PGSbfSlBi3WCRg9YJ3vBOJ
w5Z/pS9737OPhE8UuTs9YM7pnjsBpGyDKhpzJoyWmmjAO2fZ+utOKzzNcNIzQdtcIUaQqJmF1eTJ
60s6zITOnX1GP2FOCR6v4vMKKxaXpSJWnYq0yXHr/HiVA4nMSkUAZPA9OTZINkH0mVb/05wCNLMJ
/LcShIte8L5qMAKdG9G++syHYnn8n71tySBg3ShIxGL2DMzuBWk7iSl9AvPFBwwsitcjqT2Px/NO
mv2wHS2Y6VtjQ1AFjzTqUaQVRtnvnrjZR0xw8RYYKiKee4TO16/MFzKQEfJtiBAHyfdP1gquceU0
QeBFH4G+Fa8RjRBsTDcTiysiindMqjeuPReuoec0JgZXHeY3yMq8pI1+vRlcluBGz4RU8kp1PjuK
b8sIHEbpwkVkrHPpV7wwWmRfw7k1RCQO2RnZ/r/soeSSw+co4g5rQLXl5pmx5vVbUsVn8hPe/a3L
vYdiV5tn5VJiZ6UtsnUGbO6H/Gr+zJIjG++fUcUFWWd6KSRUJmKae0E+2qps9oE37juZcunevMQE
qb5ZUbDLD7+uImabmwNHZMLx3csoRXFaZmiKit9OJfldDOGFjsoUsaEJHlfkE7Q831Bppv2Tc14C
9KCgf+K2hzlCzmQ6+4Q/unO/aKbPdchtBjOMhV+d0f2Y119r8SRxVM2GTIzVXUJbB1Zr2z2f3X9P
BNP1dbEu2BtddLMPb5GxRJrPKU/k9uLL28FP67vCD/nBsNZt2Wgsx6O20Ez087g+UoJsm9HO4gJC
0BVspm8S1by52LaJqfDBuNtwUfei/UtCNuLO4ZrjbAAQnyAd0IJJE4e8zgx14VLq1Vyg+2cP7LHC
FBec8m2UZRc47LAAXq5zBcMkntEC1Qb0bs1AyK5LfqaBPwjH8yoqRi4ziXF4CEuWg01IEHo9eZFv
v+QTrv7dqcwsBoaUCx9CAOiEGdAaN5uOEzMIh/3Fn+0Bj2eZH34zjKTEnUF+IA6mChwwGYMvutCY
z9Uw4RemuUrAzBafk0IvScoRBHjhdcR0dFdrWkrm9txTQYltk39owL9DV/e17htGCAZQDbLuTdOu
wAqCu2nHzC99XU2D100EZ1dKz0C8OK6IOCZtYesx7lVUFWdZ1nuixHM48SRT7GGz/IrFl5J9ZOKl
Dlbv0crGIubh/3XGwAO/sbY/UmgoxaPduC/S+oTILjncmrvOPlR3xTNiHhroEWJxuxtM72D6ZFBP
OZtiiCp2UTdvBtyM5qam6calhBOC+Oh3CzhfD7zIO5C8bTSJGJ4a8iK4G6KmRbxlKjb07zziQpeO
ujoOkSoKviuCyE8SzNakTyfvYSdEf3LrFT7OsEY4K5QMJpJlrwapYAZS3Cjx9BcHDs56mgEx+j2G
uZEPm9S0OhW4TrjcXTzahjB3EVAbqbG96xOPHRAAiI4Tmj1e1LqJGfkFgZ33SwfH6Fcw2VWQbTEm
NRg91TwQbw6w3RP54+bgO90aZi2BiUMJZpTFx7pgyn3WYNL0Xf9fd4Y+KDLtMno4+YFBLgLVlq3O
2D3RZ5mcp35ZtwGsKO4t16pJ17IApyDEnPgdP6zKQPWH5qf3ix4lCqA5HSYM+qiFXrznB/bkNBSA
2W3/x3A0CNlQFQ8yo+Ywb2H/skpotfKX3NQjR2XlEVKMvzo5/d3frGVyVMcVGX2ach9rRLakvYtG
6GHr+XVvJKE0lIVHvpdGMN2CgNQXH9sBS7TbuVBbtzgtnldtBQJ6VqPvEKX2gF2A71AwZdQe0LFY
3fTvoLYBc3tno/ZwykYJgojo7lBbkHWseXGmN8TIb8mN4JSG6scDkgy/hxiNLpNGSL7GxQP6m97k
Yqax/Ixs4g3eSPx9T4/7LnmIhqZuT6nfG3Zwy64TGL8xES6yB8X0rY4Dt9OBfcO5+CZcuDo5kjWe
SSShEVd3qqpqrndUSfu9pGTBJx6ths1gUegqs/iCUIYNxQAszQvsY2F7UbdV1jZ9FbowZ2ENtwAw
VhH6m+CGMxrWfvgmUqgZE3KGiOEJtBWYuAEc7vRjOQcWBH6GGPAewHI6a9zxZDv2nx3+JaUoQ22K
liosejtZTBKTfAoKQrwrKWrOOlcFaEk7/bnDX1DsRm/dY1fkWY8p3AIIPA/BQSgdmyLE/ijP7xoc
5BZsfzosgATYwjrkeslapAVMGM94NEYq0PBiaxmmeTjcO8PJzqJoDZUPS49Nfcj5o3Qk+e39jcyv
CzomS8OKGTJtY0zjvwkb44MXgVG7f0VxevFI8J8B/Z2YlaCh66JrFRlCZFoo+Tp66s4nqfcZ8ddi
+3cCa7Ksh8su4D3ImxGaYUI34chhVGbeSUcpasPKoYOF2Jgsz8y5eEsfiyaRN8mYzv4DzyyACTiN
tGhLSh9KW3mgYVLir484EHHsWzagLzHEmiW8e5AT4bQUZvbM8sq4MBRPKbAluDjzLSxGfnRlfJ9W
dVP/Vs/lWlGz/KuZk+QUe42Tgkz1dd7L6iKTk46oMD5RKkkKTtJHccO64mWUwYc3I3ehJiM/NAPo
/J7KLrwKHKqYrUpakfRNCpQ8pwMITXDnDwzIqtrLKvahRRuuYo5cTG/cfpGzbPTcjlbq4YiJwYtA
tmDOTVyeTfBP9fTwJWCfouhxF4tovooiDoKg3qRxthGmhNAOhywLMVpr3sWyngLwTcC6Q1BxmZXV
ekgd+Uo7VxyRiopsiIeo+X55SlXcEXmIHOTiDnEOX2JFBCmc1WGNvDw/O+R4A1PEb47Cu8nErPp8
6Xn3tvRecfrL3vh0LH5FUzgIWq59MiCTxlWM5RL+AxIb7UsEnUOar12bEPcIrAKyBpK4JfhnURM0
XUsFy+s9lEl7yXXdmtFg21HSHlInaaUSX3pKNhvv3nmAvaPNbTJfYVem5jSlecPvacLHJnFNlTGR
p+RXOF4q9bSXrrT9ojaNmgoqCFXvgVs1oQjdulPudE0ia4CkmHH0A1U2TKsB1V1JmvkXx6xSHhYD
6zEchibCJgx0+JfxIr2Bc39En5lvGQCAGuEtz1/zs3zl2y5KHD7hCy2P0kZQegZ3pS8LNhLR70bY
2/Skhy0wJCOSpBM2O1gmU7+SkZj5N5T6Kj6tMhJq/sWgpBcLagDdiDHUj/FiNrNpjmsmpPV5dlzF
SXmefgkoFhOz/IzPbq/6YhZRjBJIr0poCng+hE6wlrsoWty4lPE5ZxXHyYt6GSBul+JtS/9XOgbf
CBqetkejgaZ1wUfpxdx3OJ507kFoMhyGxeGfB+NTqGTDwKx5VNFr8UMa6MPhcE/HdVJYjbNgSksR
EpVCgxiugQxjIMCbxawVbL3508UQ8NcewutTRbMyh6EjuP6Pvv9vBU3aSb+bXVR+44yOr1sUBnYF
1tQDkTUSkvjazEm6S+86WkTPplgcOBSGOvb1ByMa5gzMhCsBluYkyaKlydm4p/IpQg59o/7daafa
/R3klrxUwGC88SZlk/NyBNpEn0FsgR5BICJKmRKMuo+OlzfDQziRysTa/GUmuUC08bHx3jmHvr1x
nyeoAfAI5MaOuYxS1vk5kYT7uGxdeFm6wvoJdQJIWSP1UJ3h+REF7ZXmzVM+sW9ndjsJ7NlXfZW+
QocCTzDove+jZHBK9kWVsHEXV+PjY2v7zjdq50Hw84K6Ecapt/XkVu95Or1aXiBHbRil+DXSQBfz
qzI14HpD9kpHYTwY080NUOcFu6oBhsC5mJnSUGAG0tBHlKaSx7ACxsGjzRMBYA9gi0yAECDIR7C/
qEdvdZleE7Ltqk5awaqlWP0QmaLZaRFpHp1SDTBEznN63Iqi9GlNo88/NIA58jcRbV+ktqSUXAWQ
Yg1twi+6HQuc3AgOf9Y2+soODWiGrXIpdmmWqstLcB+yiSAVcZ/i6WGoG9tpyXx19GSOKSf8yyqO
vwYvpBzBXhnXMvYYkDMMp5C+IO0DSDAWys10yO+6uNDZfzmw48AZBC1z54bFfVE/KvoE3ukFDF70
9w6sHzwthHHBJfFDJcCAI3R2KN50nREEwWFuSEtI7MB44DRsuUbn6/ClmL9nvA2/NorpyAeyS8yZ
otPp+12TINRuOjt+sTcvOy5OG+E2AxA/5H39BpV/huVZg04zRbRtd49uG8h02Xm6TxjRSEmWnM1/
0MJvjPplrbCzoXDgyrqwFLxYhJ5/fSzFuIPi38ikBx3mlpiAPMC9jO/3mBD74cVCA6PtMK6N6YHv
9FzRtt7GWALSA91Z++Iq2+g+xRM0mr7k5RnhVUD2Qz/3w2w5xmMJ2rLPqNiMWDckvD3zgrZR16xR
U9azNqw/XuOHv1T+YDzIC8ZWK3mTrdA+kxtkGOcsR+yClfFPbfHqsr26ouw6qqjnRbMHwxGnu4yl
sG+kTrn5m00WgFEBZS0wt5o1uuL24SfOR5BeLm4gKkZFQ2K6MYWNFsHl7wQ+TMjfhQZBmUuQxdfZ
Qp1RVTgjU2vhoTm+yArkITkTeQd/zOC7A1ECLe8cyonLgg8aZCBDLaJI07q6GxpC9g9k8sWJUBye
NwWGiBbHWRr9anqxcc4v2T0LL/qFSEk7AMi4n5HFvhODIxuowGxOlAtgBASgbJ3lkPnmX3LCp3QA
WgwmXKXJwtPd1U/a22AlGHc15kYUwTwBvljrQN+ymWwKkHGDOGRto2vpKS7FimKS//CKFwu9nsw4
kB8DFuFY5UWQQOcQOOd5W9g4lL2MRGc9guY14a4CDuSQQ9Xaz6n4dw/r9dOLLkPm8UUb/bzmcLp6
z1Yj6kpqx8V5FL1NDu6xy/aKVCBJe1kNkffqHkwH/EvxHWKGMNq/xagXUq3gJUlsaQom3i8ufMCl
pnV0i7EpQFEseMmAclx7EDbsqP4SRO1guoZjJKaEkJY3M6vxAFJOiPeslQUAUMVOCQUgV0fMDskZ
JVkO6QpvQKadhZOYIOrn5+ylwrlXmCmCecjUb3bnboJ+i/xWkgF38hzCAL+nq6+OaXIwMpo8BL/H
ckGlC3gLEEaI/FEPUb8TbnF9ArJePDu6JWl+eArEx4+5y2PaXbChWlZe8Cu5nx1JsbMlRtabctG2
ovcQyLEC2E8rqhTuBGwqqW2fWw1m7uNWUpZ9ul/tENvFBMUoG8THlF8eQkw72UJpGrWqi1ikzX8d
lX/YE0QgEdNmIaDCrOEpeHxqQk5SS6cgMl9xpXJ/DyEA+1hqh8hnfJb6CedL7NYCqLQPrnvfS9BU
8Mf7k32OYjyi9uHi8U0BbroiT0htRGoOK/lcOCAmwrTICJ5w8RqzzG9NbkQ3w+HBUYPiPnZ63NYO
bSICX/tKWKpOew3qEfudG9yrmHcjvH9YwwzcPPXIuQiEGd96SGLA4fU6MuphFSC5zJPtMDmDNcfP
KVt+wQZZgCzuBBtIN30OcEx9wBp2RIgNF0Mb9QDKIwIH+Zt06VDrosfz2qa+Rnq/xlLBJm4qqN9v
dDuGolfW+HGs1RgzmTc4BwBEL1XAQyUriJlvBkGMjmexJyWhNyiM9+25mOydoiBzCIu1MxxeY6Jq
O8Oq3YIAcQ4nDTHkv5zIX2o1bzBnvCOavAwh95BOMFsSWAjmj7h2refe/erOb3rdMggPmlz9vWhY
PebT2v9XDVfOB7dGN2a7H1H18ytpKUNfgChFExfW3uphZe1/efy88H3YdDGZsR9zq7BkWDoa/h1M
B/4f1SMTj40qgrEdNp4K1rpl8/2IyRpqA+RgCDevoTWBPEByB1uibPKlBoL2cL9aMswdHTmNzoib
GFNl8rgBjwb3BkgNJXqfMVT6ekOSfqbE3tq1vbHx2PA5FxKWRjPZ7yZAe4ih8NzsAb2cXvH8MjXA
8uFliu1WBGoHCRRI9C3g4TMyJv1CRu1bGOjSxbIrDNNwkjNzcmCovtXjag6XATs0cbfvJ/Qa0NYD
7Q8YAgFdmkB1I0K10jrTttamgNoPHYfaM6dBjcnRncH1EIQYnHodL1vB5EkxFRYhyeBZU5fYUCpp
T4+USVShVSyOozuG+aCg1GX9u8LvUB3nYgZeOjaRH0psQBad0mIxaekX0SEYksjhEYh5RRf5fRDF
gF7xkRG7oqhD0i0bbol2hs5eixnxnHfTMLhTsFFFEuyAdFLMBDbiE0oPz0G+pEMBUb64tbm6ZUW7
7BB/UmdLqKdC77nl6U1LlLYZ0ZBgAbQLgZde1XtrntPwb02DUt48xkXExq6VvJn8lfYL9sQtvme1
H4LOd8FwTehBWIEpKWIwvuJrIa/QJFkR+ECLOb/ek9VBUpLgKtww8MUhL9d1Qau+Ai73fsWTovWC
qoFyy77iHiDTRppw6Q5BuEv/l2BIhIDQwq6DNnidVNIDiRAeLQd+MGpUBmH8UFHhU7Z4D6md/rX9
CdgNnkjGJEMbhnf0qK4uFFzJnYaOPtwBcdezxU7L9zSW5ISRJi++rkyPcragT6JpUmEhoZEWatPt
gKJMucRHgyVWwJdN5TnJya5Uh115USQucmcwOGiyUCXJQCmk4n/dhJ33azOKUX3vkiiVtBnv8ix5
2/wu6f1rMhlYu0TrxqPGG023dW2kUk7yIa3g/TkxmfDuw2v00gdwcAVCRAXVIRICTlFagL8YIvTO
znYQL0CvqidWnFZFACNuHgAr9oTZ9J0s9iPazjglwv6DWkQu2ORNHtW75AwUp4scNNz9SUZt3rDa
z76TLXa83CzsH5oa18RsM3xzC+pwc9NE/CPjqiVZ5htKh4Gxjqt08ct2YgFIYEC+55LbJtIAg4mR
pNgkCBeQYk7K/+g/D24yIL4JsY1ry3PWHFDbVLJgGAMnV107BL8pwFZ/VoN49Y8y8YTQ0q+G/QXc
4uN4+ChrwkKxKCgKIHD3Fy3k52Ar0HcaPks/7/EVAD14JE7exkmPK6LFnWRlmaT1IP39eCaPW5cF
aI9jFKQFzgG82IOO5G5M/tEHNkeBT3+fk+dQudKeR7CgWBpE7A3NqephCduhqkHbWTk36dEwZsQH
m4QDWzMY0CukF0zBzRKvLQrRbhsfcPa5AxQrA1oGYPEmpzndhB2YzNLUQZSBvC6t3xZTwWagQV0o
CuStb1ndUlrrkLtMwntjXSguucs5hzfZ9sE7v0u8pe8nephXx7sOQWhAPJjbLk34yPAeayV3jZ0/
uAVOT3vsXyTO/YwIgC1N2IGzboDKvCiueHjWRPHbKIpuqoRqwD8owMHhlpEPKC8NGRaON7pMgGxk
okeDiOfXjF/0GA2RgsnB1sJPb+LC0zQXEhDQYMIoQ4g9cT0iweKP572V0XI25XJD9LsgP3jAH3tH
SLmPFnOsJDPcggajmmDkSRozqEP+5WbtO5+5kx/O0EA9/YoYKLez7kl43YtDPkPj2SBDsXrHoQJ2
bWf4Ypjnmhy91pQsgDmRDmKln7UZFReYVOL04Co+zJqyIFcg/n7trva/XPWS8oDK4MPYUNOZKTG9
5tQhbwQINAULFSU22tebyMCTIfVfdJ+cPdG6PwQ68V5jJ6kc5mr7YZtP+AdeDLHWogwFWlVWx6Ja
MrSqG1eyapKMImj0HRO/Me05WuhL+pwpo/aNN+kDeSU4Sncn2VOEB6ZnmzvCtB8RGiuZPBNKPgJB
g9abqs2q5ODRRXN6sM6gb9C3hT/D8Yu7TK2k3H19GUqF6bzqUJdg3L1dZtku+EewC8NPUKAQJgXK
an62Zyo0AMR+yaWMnYlRmP5LrA+eybwfKf/Qg62N71R1CPtjbBkhjYidT9rMo97+CAlNRa8woloi
ijTpFGC4r0oO1slG4AbktMmmAfgAgMBtTJcJyIAqWcVkvP6+L3NQZ1k2x7ilD2HyDgCb7jDs1hpG
NDtxWBPL/MPuyE23tRZQMsVM4PAhrV1/YM4kVeK4FktTu1PZs2oGYL+5FuJV0IAgbDOzgi6S5R5A
/d8Rzjc4z4j6VcCSNHMsetTekPdaCt+JSVsXWwyp8SFhYggV7TdjbkYAeRkrIAMqYM41QnzAcs9j
g92DXQ07J7avy0cBgu7cEKJoawAu1qdYqTPwbfTNak92xO5Ix48I2EJuZDHxhx0DRVBiaMZQdhqp
walm3VTD9UGa8UYJSeYIkSd0WaSAH7icp9lVfO9Wgb0S/VSJKWvv4wPJ72v8Aex0DM3xRFov6Dcw
Cw7MbnKUQpgCSwMFUVpaF2sIMNK4wbfm3P0MA9gkeMxoBDkh2LoEg7AFSxKyLIGEGb5U7zdAOaYL
a/CLiomzpsaWJV0Ng4DQcclIk+UwR/614RtKn87Vaw0gcsfroQI95eG2TQYvd28i/FjZBr3S/YKc
ZT+N6ZgnzudDf2cOC3mv0LHvFY1Dpr8R2Ch28F5YEw7MFQxB7abeqAfyDrdljy7btzoKHoJlbutv
0fOXCO/qjllJkt7lV9flYEUuhpwdsy3ATUQtllms5fwql50AaOSBjcZXP+8WJCEQ5EX7J0lha/zV
/MliNyG4bbHdADXHqSG0llvUH2yzgbg1VdiDz8zfPg9sBhoxG77n8Vp+9wB7NEkgpFlto6jpJIDn
+jNie1MB/7hoHGNjigjEpXqqOU8QsCYH1sJMcIS/oiqrC+ssIPlBLeIvIqsuB47PjFDWwyrAW/69
5pvKmKV59xp4/RuI8+4ZaOsmeP+ILDJy9B7uSUURDi22EucqN3JvqoofOP34vhiIZVeiaTDk8Ifz
5yJtMn0gq5ivif9cGvzQIeBlI/uPFUCFoesRrPwW4t+esDpEWWQ9KKyJtrxnsC7s4DrntIM+Wv6I
EfZb1MzfN2bou35QYRi/xEa369M9N7BpVgIQ1uy1/LpwEJ8EWQXwtx0Xa9ooRX4LHirk0BsBPTWb
6gjUSgiBkDDjNuUakT2pzgUaIU1pEnbD0ugjmFsvSz+uquqFQwudDVRsj0xD23mlSQJMYDwpcvTt
XTDd7kXC8E5aolFmEE1CYmBP+/BA2S3OG1fqjUemRKLJqGuRZWzpO0RAxh5ADv/Jp7tHwjB678Y/
lPjTPdbtU4rnJ9UlZcTU8E/o/SR9x4OvnUBrJGHG/GRgI2ho/msNr5rGhfQ/ws5rSXFtW9OvcmJf
N9HypqNPX8gLD4m/UUBCSlgJhEDw9P3N3B19cnEyklh710VlVcnNOeYwv8HufRfhzjOD054vFz2z
xVzZ28H2FEDrp+Jkcz4H3x0VUd4HYxXeyGQABhcJ1yfmmyyMvVjEyMyAdv+uNdJI/BULYC/67HGy
jZlIN/wDOtmB0hRZArUs6wgdxfbBpvSksZm2FiB6v6s7hCE+OMiQhGVWjJjlELvaq7/Nw/1QaIwh
QamjnYriRBWoTHvHXTMk30GxiqbMer0D0RngDNtS2X9F5l+S5eHoZorHPykOQsZ6vHIEK9hcFjPB
xBW9yyuF1xlyUI7irY2+EDbSnnfdTga5HkbgL5kj0hZAzHx3pHG+nXH6oBctDiaRyemAbskLaUiS
lIYCLngYS6vB15qxD1NeCBoztiMwYM4AbGYU8tm4ENAQ9kHvNqJn1JnhWJJ0bhzXUv+W+Yw21QHR
AaGYWX7nAGJaKd5ZY8d5cLmx6ymabcpcmNHBdgjJuTPTQmtBY0JlvnQsJ2VXVNTg4CVs0VfwS0bH
CBNRKhE0R/yG4rCFdluvVw1HokN7BBWjuPEzppmgRr0tqwBpPNqw1xkTy8FgYnUYHp2tALDAc650
WYpndI+A3kit5NQ8q71z0lqn2yA9dGwseFOCxxYUHbkyecRY8QC5YCrLrA9XR8Vt7pkeRBrxP+AR
VnjNpqIryvQE2Jvln8gvAUFegxYN9JW89RYLj6nynipkOoiAMND6XtAIQSphNlGGLUYmoLFxhnHz
Y1Q6uAMBCWGxudtoUTNuHwn++cV7GJ4YB4l2PC28QRWJJMJNYW871EREjDIC4d0iWesoS+saGJPd
ncKZDOs04gMsZ5rp8m+g+FqER7uPurvevpzcG949CC+aTO9bFYArlLgqmOKw88jk1JEY0lLhivBF
Vo//kBra7VLjFCJsANoG/hvRbqSm3hphhUFYeKk8mKnAC/iVdv5h/IRDQGpHFmgKoZHjqrh6MlE9
BcWdF97XrjMgbpPQbWwPoQ5cfZ10VaB351TlkLH3RBKhNGeeRLBu0mXg5vsURmVUUG2CJKXEbF0C
miki4E6AuiPBdGk/ML9DfB6TEifZJGNmKKg7wR7cTs9RRZ0GiIyKVTd85cCoU4gndWR8QG8DtG5E
SQJSr6EDi1jnU8G4WtFCAHJ87aFD+sS3S+9TRn0B4CKrPME4RVSiY0yRSVQaNDu01o0EFMW879VU
oYGpx9x4xPkuTtWVvf5uW4DnBOOHkp3mWTlAel5CqN8FBp3x+9o8uVCZbzcfnB8lmR1/DNZfqoYR
VOtrAOArqx3Oe6ZMohViMZsSJ4aMvDpdDYT/CUi8hSaxkwzA4HkJCwMkdr4Qlf+4E//dBCdl0bzk
klAeqKUZM1NCV3pIQSwgRYDnnnz8E5ixgTEUSCO0Iq0VblSY2u8Ca8pOtP1zEtARfQAP2xg7qGzu
V2U5wEqclC6GEo0zlBJg8wZPwE5UZCeRmotqpJWJKPSBtXou+ijie2MiJJE7h3TicZoWyGNltfUo
6HigOYVn+kF902iv1x+YMxwZX3/x4YCwZJyd3qPFzqWR+vxu0aBTxCU+9C0bN6ce4BI0acHX3RM3
5Sgj5XOPH3QXutIRqqOXtQS+tHAaOIgBdt0zkQRNmC0oWHlXhsdogI4x9sef0TJRaXgbgQKy6kmH
1BKTlXxNu8uxS1B8TKnuXnhUnOn0QkfeBzLGLOJEaTkD6d2rPAO8yjPOupXqooGDZmHbPGZO+573
7oHUCIxLJDdNsv47TBNw5YDlwLDijc1c5yh6hLFBgSwBGa/dbtpnHHofaQEQbqB5DCAP/KkYDPdh
2RV69kK7nz3uTKVZ2C9Mp692/OmTAxMbDYwA6NNzZ7QjHgoRRWqJ8mVMhf3wnksb0Df+6IRDwL8O
c3RH6bV9iNEU5QxPVxQpz0UeRKJXzaJKKMREu8EYSjLrDQdR7HXdf/3H//w///uz/l/pJkcd55Hm
p/84VUhfbU/X8j//pWj/+o/i378dr//zX4ZuqKoiG5aqmrJlaYak8/PP5XB7SvnT8v8478vGSbkp
j7Ek+r7uzrvibxDKXYxsXOwMsP+5oL97dU80+c3+YDuF2Ya88d93oUpv7sL4512kesNMzYq7UDqE
HcBvDPRRtkNnqiFc5AZSCmEXJpMRWkSvwHRL5CFH29a+kwR1s/hSPk1U1W4hiFCj+/e9KeZv92Za
hqbLkm2b3z//8YYSvapse8u9tYLFZS47By/HjW5TO7YbXgV8AaqH2G8eaBmRJU/eXP/XL/Tj+tY/
38312jASveD6+8xNhZh23s3WcAtxKU333g1iMkhKDpjSTTtgPtE+vjRvtXvAJVl4rYltBxjr75tS
392U/c+bks1T+tAs+UFXZhaMbi0xdyBrbZErlFD94mG4BRySMN63m26TUA+lL/j7HpRfF81/vZjv
RfXjwzyU3fX20L/vQSWjQ28HHCRk1tAvQInKDO686O9LquKxXneLrhmKramypEu6+s/HTu+n+lnX
ZT0WYLlbrPjPdjms2ypi4LT00bXHsvHs6TjuYpG1/PoyIRKw27+gkZAlor48BjoZ0BOMBn/fmWH+
tkx/3pr4Yj/exrU43vWkuNTjO2NubYAf7McB/5/AQpde5pw0sF87cYBlscA/gM0D4YZp5dfVC4ab
YR6CYiOVJNNfrAS+RqJgxqKTwvHiCcCWEBKxyMuZvojiR3cmrsB8wCjxC2eejqrPmuA637evkH3A
zc7h5HyAKqq8LiUPSaNKe5bW8aQF27WdaIGR9HWSoTIqj56a9yj8GQMB6pGyTmNWTTT30i5JCymk
9hG6DeYhaJiR8qWYnrKPVGimbtY3Ldi1KuOPZ3Cv2lbDT8JtSTTtw8MttXmK52kamCScNgI4lRHo
HJLlqNHoUCVbHG20RfvVxELUB/KoPROl+gXxjqeH9eRjH2tf+NrRMbGofTzuQb14NDLR4YIkEKTD
et82vtCSyVx8/YJV6a4a9HuY+uH+jTjGgOmegEae8eV9CM0JUmxmXg8LY3P/ssW5ctfnr8ENZ2Z4
iyV/S/e3xkxSiBDImktyjpxPieg8mgSZaBsahGjNxYCMVknNTG0bJZMd+uGtW69ajIBU9PvTaeWp
zZMzv/qlAqjXuWdeRdPrhJuoAQAX3ZdRukZerlvybezIwGQUDcB1vvWkkeIxiXBxj27WakgSznTL
bw/79MCYylmT1Azu4dZPmw1XQMTgYvPbe3QwrWWx1tyadH1K4k0fZNff0Tce4N0b3y1PqRFsQhqL
57hTzdx90cPojDahBk8E113h1IOWldarPp9Qn9E0ebi4z12iKoCL4E0fwRSh8tahXtxPPYME4IpT
D4Bix+wAxrh7d+GcyorjjJ0zbgGABMPa1TSqCSs83MfkC4DlHgFek4DlVdMrQRWRhG2xm1LddG02
a98Ol1fGJ2Us014/+XggRZfFbYz10E0NEnTYEmpX547uf9fK/MbD0U+A17/zAby/JmR+s4oV7ML9
20sQu709KjlFT/LAiWzXJuVgP2PWN7rQft+6D9Qz/HOssz+efg2Dl3qOxWSHRU2l6WaPMbexRWuG
zqxvKGByQ8r7tHtBJ0oKaOl0c8OHG3di3E49vxazUEa3/Id4ASI3kOPEG5kO+8MNJ5QLTrvs74/t
WoZDIqYi54BJptv8ovMDH4Atyex2LbILicmhRlqPgjQ2OHXAFi0B2wpJSvmzYn/cPNE6ZFINyJzq
nEBAmYMsyrY7w/QTx96J6ELRZaO+tuj7aiEI3DETi4gOoDOKHXAZzB2QHGKMWjCkc3RMXPkdNbwy
MOSBeYvi+92DBA89UinCDHBDshBSpM+6Kb6uJTAE8zCM6SL24uFn6SHq4z9Uhh2kBtjlavxFgycP
Nzfns1+D5PcZeMy7Y3hoTOBKb245YMrnfANXDP7IfNetvyOyqihvDouX1Mrey5fDpb7WnJGCAy74
0rQvEkjPbbpgpxGQ2IqmJSNy5JXxte3XXhrhtTnkB1Sqd2GXQ5gDmHij3N8OKeQn+B+jqB4fkRgG
70IkZjKPbBqEjz64sEfDL5clDg9L/YKaifjhxLZiGotZ1TwXXajYgKO/VIDYDStmPg4p/dA/ja5t
7WvPPMZC3IUbuyPsTi9HbZbWTGt8oJKgHJsJKYVCCqYhg4D9IVoUiEps9q7p0jvr6OFd4Ha63W7N
3s0mECWsD5ktskSrYCkAgsd2ef9ID8HuSIpeEFiWfrt2PtmTXq5s9PAhexKdo2aKZlbAxmAZM/wX
vX3QK2uvOyXlpl0R+Fxm3sAq8RRavYzv3vAtpF2Dp3tuA4K1OJNuHElCJMr63F59UU4cveTTpmeG
lgQbLpntbIzrktkduCHMtQqj1iVgREbsCHR7T3+P/Fy9ZNvyWqOnX8XAh3bY/dnN7OlgmMU8bVhz
bwluGk4FfRPgtPibj/ZuiCU5SsX8/rF/GO7XGVrWQBGRdV+ehlrAiFj2AR+BZYLfil0UcB4XTRu6
j+gto/6O6QpHKofqUndvLHKwCAVg33iYeWwfvxE+PJkrNV0Pna48osV3bFVuOkVnthGkaGBxiEf3
grDnVDCp+ucW3V4h5aPO9b7aZzYGbynxbQBGbYFm/3vNG7+lhbpmm6qkWJqqyWJL/EhC8qo63JLG
sx7TdNk1QJ9ItVfmviYUDe7QK5yHEewxkcfpiI5ApEwYvmFWeGzv6ME6PQc+hr0oQTbDLcJcjRUd
KyAQtFYNBfPjOmBWnvAN92XHfvrHtaZ9JfQtut3b8AruidK3KXcgLwUHA3DGGFwBUHnvzTOKfPu/
5YC6KhuGoluyJb3kgNY2L6+5XtfkVmKYCU2CwJtvxPam2SmPVljNEIkFByED1ePRmGfaydSEfd7k
LG2GQy2WccVjUiJUNw5O+/mFxeVMdiG1Pm6w3Zbm0WOVuGK6RZHP7Go3hMJF5zH4YLj59wOplqiu
/nqil9TxoSnXQ6E96nHVvHgz+VPVfCK5RjriM/GynovbZUTP9b51j+lotdcRX/bohrFhmewywFjL
DdoGyMsdu7rm7ljLN1dTm2IqQRzq0NsfCpbN/drUQ4fRluKWW9fKW0ylklN4fQal2cLE44bimgIX
I8Wx8QkZbEDHWWXu8vABOdk0JjFT2NikVN3T9Anldf40HQuMkovEEvttPDoJRQ8xlNqVkFDEuEwV
E4fbJTIJsUJvg7lLRJY5bdDoQkHjMr3j2jNMr17/SmcBCgTf4VPnoLEdrdFRwC2CG75AeYy+DrST
aKrgldv6AD8XS5hoEUuQTA26ja/5fK/Aw9OCe6/r492HwP03TQyO8hL/VOAVHuNcAboEkuK06KJR
FwiCM/DyhiePFQvSPIQMlFG9bzDbZNaxPztVlwF4MqhkMvGe4fbQuZG9Xmff3YFcmNX/RqpjLZ84
AWnwbDb5bgUlreUDI9xncOWjPVoKOiva/GZ5/GYO3oH2B+oetGDNZcWBux/BMwyHz2mG1E3fdDku
pxYIPp+XUXxN50RN2RXYbFh5TH4F9KI5h43FgeoeFsCD/BqOYfdcEA+/oYtAWW7AP9r3WAMJ7hZy
hN4m0zQQGEEDRKzVBWvsob2GZwkSjljNhbnlLVgqTxIY0sRA5qnvS7RvVcDZHR2Nj0iIKxDVlyIm
guIxCZvB11l2xjTOME8GTOLf8MhaZbozfpJk2tHVrZM2JuP6REfv/+iqzXajhIjGaXEqg7lgRiIy
+CRZVqUO1EVsLuC4fA1AF/69wcxfE4EfEeMlESjzc5LeqpvYX7POaQTMocThxUWm9uriF99GqqaT
Qv1ijsXWOGPajbU8K7j+oAGC5NIuoNsg9ftJYEFo7DUWAtx6r0J/yacd72d0BRlIZKJLbACNUR10
ZSVnbALLoR2ZDfKe20hd2m0R3I8yUt9EfdP6tfb88YAv7ZuHfMrrhsQD0oEk7JlUJ8VIqLFaTaQq
+8fujRx2Rsai0qXHGHKWhIw+mmoPU4fo7gaZFS1EbUGh4YSk+6Hpbo4Awk/Q1er4Nnq22Tbs4QuY
eKC0c0j8YCEdS0KVC+soYsS56EsVdupM3ZkDgOtRrdVl9PAz3ESbp6JHKbeGerZ9UErNV6tbEthw
m5ltSD7IBfSDEj2gpsNsYEeWywj14T+OHvP7NKwPwQVIuoUQX+vmKQw2F9maWAj1hD9x7oBxgb5G
IdHVQrh52D6yw7ddhq+Se/9i0nT0gSOWwQMOeo8XISpCbVKRhKPus0LiTSj5xFtYd02G6Ay+7QBf
O2dhsFhaYDXWEcoEAoPjjQUaDehfGV6HOC+lrtVyv0A+NMdGsISte4eSS/qcuVfL1aGiOpfrKhs+
7FBv+BIab0PV1RpNxG8ICJZ3s2G0g7ydX46Uh1m3mHRlygTCAl4SfjN5tLq4iY0zlZEI2+hDdXcn
uJPNfJ61slZ+RVEVRAi52QDHdQhgQUTwUWhmPjyFctHRrJgsDkYRa48gSqrj+6bfR/MLR77UMaej
q+wE++ZoOLRdzoMbv1yjcIjkmSNIhOiuCZTnfiJYDeiIHkIk3Ttakxl3sDIFdTLxUicU3dt7oHye
6OE+dWdK5jn15xR3qDxsqWqPwbIpnUAXnkDADbQuWqYkSekJvoY9Yjo8YCwBQ5NXbbnAPgAsJI1p
VQ3vyM7BVW8V+/bpAqnMfkwfaP1zHjaLLFTch9TjTKSpcN927kvFvch97UtPWZYAy3LHY/yd+y3a
7ECYW3SLdIXp6K5fxGoVNqpQTXpSNRQB/H5mHh+qKf9mYtB+qeNVwcMdUCZwznzH+CQxi/HO2Yf8
+KpwyfUPn9ghxqe5snUZ/hdzjlvWo0mlGT2WjyWKZI3ZpfSebXSV2G5HjFsUnNU4OrZwKaL7iZhz
PHmZ6JSc6EGcu3pQxyRp9ZHprtXczcHuSkuQwZJfdpOvYkRzAvm69m3UWYg8p2BnWZiO9OLtIPVj
G0G2A0p+iFK59GD4NfFkvthoHzZc/MS7qAc85glOlIJwa/pFZOZTE2OozfnkavGWiVbbhGkAuP3O
IQpO5El2jUcG1dqDIhGGsRKUbWumWqI0JLvfCUYEiuWssHx0fbqXCSdWTCe9u+2TRvHHoZgH+Yjz
Bx8H/hmIW1hvNEIlqBRvu75RsTdCTjYsRaBdOMtGKMN4T2ADyK75RYbfQKola0neFeVYQQQ4x7CB
Y7By1ArIebj8EcUr0Lcu42Nfb8oTpX3ycXbwdUYJnokQmupnEcbhs2RWTxqheKZjv/q3o/htCfOq
oQyOV99MAIBdPlM6Dw8g8RWPcKVGLAS8+ChQZ6BlW94FDNwhLkQrTlNG8m687+oWDiEoJjy7itE6
MTp/8mEEWIKJOP8NBPpSsKy4Za1uVZXUgmVxk4B/HBSHLpDunlW2s5S2lrQTvPvHHg9Dtw6lq/u0
aRDYuSuzhEFsUrHo3Lvq35NQv342mlvVk6WefGia6exQL21QFfrxo7yFJOfLXUsBn8sDkj054nNS
3Hu1rwWCnc+E1aWXwLsRv6IaFCPOgnEQOg9r8+xit8uci8xEYA8tGh0HPp3klet0bgTnPgATbvE5
/npzPv96fBmqZmqyaRu2/JLRF9qtTtOcQj1nIgzGZgZTK3NHZ3dE26qzwJdw8nA9BCCDAw1mpz9U
+rEYjpP4F16yYCCPe2oxWmBJ3/hgq5ffOxfnjynnmcmSNeliOmUprJAPQ/pu1H0TgcR0GRwQlFrr
d0ey8msh9uORXlL6g1I3nnJS1eMJNkLAyv0Vsoq2b7qad4YsylsGTALvFjgJ49Tw7xf69uovCc/5
ejhrB3H1Vqa6s4UpIAq9KgzY/fAGafQwkWeXuuBlI+/va/+ei/x48pdcRHqmysM606JXKc3oX2MS
bzSriTkD8tnO+gS1B+kVQCvcvIvRbg1Dogt7HYdSD7/kCMDv8DhE8rsp+cmR+IlK3aoDbYLoKXvK
BEpx6NyaVXD2OGs1tAvUZjbMY4W2RVtqH0siBuvb5SytWeSyv3wKYDi6iCiUOtv5jqoKxY/mfo6f
EeBNQA9tKvS/X4ImXvB/q+gMlrIk66qufP/8Rx1uJGX+vCln8fkBX/mMkyF5EBzOtJHSIW0WDuA9
Adj2GSI5hw9EPje0YsgYHCzOxiLG0Wabo7tCxGZuzMEumAhvWmT6bxvPsDVJk2VL1yz9ZbRVXq/J
8WFzm4JpIoBx9mdDpImcLXwhgC/fgNYbIG1WUDcJG+zMIBjSVqJCKZYNkopm5U27ZLtA7cO2D31K
9lUEyWKRIs/nqOcM1n+/W+W3GZClarZsyLJC+f+ytQyj1I+XwnqS7HLLNEQF9bB0aNFn7ioeDj+v
zueUblQsN5lHo03ODtu5uf/3bdi/tSF+3sbLHuMTXy7VwX6OL8BWBd6Uz9y1W9ry1E+amFiQZe9o
7Kl03XOAW3n3OlrFwrl729x55/EWec17aLbO7oEsautvUPBt6Z16WAVpXJEQ4rBLO0wijEN5CWrX
Xuwmx7htfNIDhyPvc67cewqtM5ujU/FwvQqPpPOYOg2ij2dHSGOAC2qVUwBUmDulHnCBLWQx2lIq
xl/6myX/a5H183287Pui1NL8cOCzTMRXufLQHeRQvxjOBKao+Z2RgDClzRHgsQ4qoMEz4plF97Ly
bkgy160wTEOwAT79PEU03oTQNH3GUGRwHdA84lgFnD82PjHw8kAVNcfQ31SCaQgqDO76m5Wm/Tbg
tFVWmapakqKY4uc/drFqPDSz1E7PcU7nB2VoTBUq4ZOTYehIV3jeKF2qmMYWzaUg36CIm5ru1je7
5d3Zh3aCYjBi0jv8TeE+Ocqo8HOkgHRUKmrHQHtIZ1Cz0MrwAjTF9ur+3wtUkX+JQbYum6qtKKqi
y+LnP+5ey+xLrt7T57jGWTxNXRy6g36IiIsLb+HuoNIDXCowkNH6+8Lyr4Phn1d+6UIepJ2V6XrG
Uij9SkiJPlwhj7OgsiqYTuFQBKzPnQC6Y/E/IyZchEIDCWI0qnsLpJlDZxrCDqCrFKDLfA6d/mZE
Sg79uHaQOd77h4A/LXgKB6/vM8MYT2FkZI4VMT5zPyiLtt7ABfT3oKsjxkKIaNJxvgqhHHi9TSFz
cXXbANwiBBXgjm0ZksBMErjRv1+GIpb960lgG5Yt25Kt0JJ9CbHa0bL0w5WvgHUaRHJRfJLYpE7g
xOHnltVP3x45v33AJ3kPL/klSPHpNVnSbEWy+P8/10CtKJmyPeuPcUVTQwdZotH6RsT9Hv39mLL1
y2r7x5VeV1v1kJ91xZVEVO5QSwvzgIqgmOHbtFiJbzkaxk54oU1ydlkTLYFerukR6jZp8+rIUSPh
KUCAGPGnSzglvV1vJQgoHSgmdCSGfPwd62EYPpAnY8rYNtYNf9/RCufzOAv5aRhrDnz1MOynsRTv
3Xi4imMGHETPRyAUAt12uImnTjG5+kYPis0DxBOxszmvXV9kxi5LAWnL7o5KHUU+UFAeiXR3ySQz
YM2I9tlhDCQKgp/Qa2t4GagcYWQFElMb6rHlInGFBkYLEHQLjKZgs8GWRYXu/+kX/P3W9V/SjH+8
9JeNZj8eWXa88dKPTvDolu5ohRhP7wgU4hQ8472/gpZ68GT2mRpRdLZ6FGQC4fgNWTs00VG4gU37
GNNuQEmCBhXIMv53cYVsk2CI/X2/svzLblCZTbAWdbASkvaS6V+zA5l+VTzAb8QjPOla285x3PBv
KwazSL+NzkOp6G+v7WQ7LaUBlI2gsIKcGbOldk96Zyc59SCTUERHaI3m86ifJf6VgQxVyrZ1Pw4/
LylyFymybeEuc4LdPBga8U2JNHW4TTqIsh3ROrxEqukeH905E2MJ4j787EPuwijbq1GidrAW0q3M
Q4TwhINOxxooTVtx8Cq4nlyvGA/qLbRtzFMYc7IG3YM/WKOVOR2kq0pI1JH2nj9yo7kLC6FBeMjb
GTAgQVmKsPeJsw1aLL03J5X820L4+V61f+5zIz/Yl/pxeow5dtl+wa0/2m6YxGltZqv+W0jWb2FF
lW0VxJqimqSO/7zc6ZwrxqXOAa0honNH0UAQAejlIvuwGsUJYvY4zcQX3wJI1msveQ1o7VZv2p7y
r3ehKBZh1TYZBr2GnFLZl3XKQzciGOAs+EOw32x20z66hm0L0L69896s4N/AaAD2/uuaLzuuuKe3
q5yxgJGVDtVeh6bVpENKnARhXLcaruHdmknwOUcpDXJi2HiTsau/PDNlMq1eUzcAC9ovuK9dLRmX
wwlQBdBgkNZI0LkxpURnaI2eF3cItHw/iI+ouSv9UIQ2gHE+foYINActZpR4mryvdcUzvxxxP+7J
kF4OmUy7n6Xbjnt69m4U126np3pBrD+dIkqCvt+m1zL2gGJN/o4m+i+FwD+u+/L9z6ZuH272/s63
kAbHLyBo0pdQISPqnUk1M/Lqc2d0+RgNYQB3VWCC+Dt+MM8UShrhNr65p+jz6G60uxMqcVhxGKR9
O2zDIgE7hLuxRhP53V2zVt68rpclpB0ypda0430M0QEf1UXld0Qz9dlihuZaO8434ZeRmz5Wa0jN
i3Ys0CYExsXWPn3/woCTFpBzs5xV5ubDnkiM9mAD9nv/fMZldFQ7G21u9GsIoO5wc1jdnFFQLhCH
i4fbEElIBKQM25n6IevVuUXACPhSV/802bbjDfYhuEF09uGN9ET6pGkxLKZhY0NqzrR8vAMxI7rh
zZKm+LdIZt/wzndXAHHby2bUmHO8QK1t5xUpVgGm5z7iFJ37n9dmuCmm6ndnkmazDIrp6dphkymt
e+uglboXLZH+QIFj1z2B4kZzA2YyhC/g8JfZzLp5rStaPJCpeuDYIlQByNqa2daBwKiCSD+vwE8z
cklhTH6hterIc4DqxCew/z2MBcRIAO7CRBc0pt0CJyx3fTYdSoezRGlhdN9vjl9OPI3gxExeE40A
6WXDlsnpvLUtFqkCr44V6naKYJTx1rfhvW9RSLeBPUVoX9wdT0VIFnz739tE/eVs4A50W1W5uiyZ
L4XquaHaxq3a3ceCVNVhimlPMaJInaoDfuQUgSRD+hGptGYF0a4JUrIRLj+4HZGPpqu/b0YWseC/
xYofNyNe14+ixLhrj3tx4GbO/qlthYDVOklk9Hatx5tIqYhU4q8rid7HjyvJV0t63vdcCTbcpY2q
IyYJJKFqFFBEe2Eb3VtUtrMm+dnfz/jbGfGPFy4CwI8rp+rhpp4zrow7J9O4ii7YYsHwGIeGzbCI
poDsxFYSEt5IPEPwf3P9XwPMj3f8suSOVlIUF5vrQ87BMJppWLDoBYeP1LHi4WbLxa2PqR12ZeTN
B1Dz2u9u4M2rt14OhK2UPHc7jTV/9ivIx9D9ReXv3Bx72ad3hCyFH1Gd6ZBc3zz6m7X+XaX8ePVb
wC+lKj56I0JRBmnbJhiuRYCPibvRu2EbSdEtzTWCF50DNB3eXP6XftrPL2+9hPakYR5Pjz0Pfpq1
YOTBwaOI5XwWk33nAToUjKXo/pIdfBQbMqLBmxv4Pdr8/71uveTX2THXdnnKDUxQh+qJQagM/dzt
8fKjTdEC7dIGeddtPjsfELPffHf13eO/pIX38lxd9gpvHzOxA5hl5m1HNsCprTRFB3rPCXdroTDq
T/vAZLkPv2sCXQAfOt0BHEN2T6hvvINma791Qv7xWV4ioKw+cqkwuS8kyc5fs06H6SVOst6ZtkTK
DDBljkOPzl0QfAthfDGJGv3Bd9spXwrBgGC1WjSQkEOlAD6mYCzjnYdRQbdZ9QRtp4o4heJWHTTE
kV42cRb8NjVZfyAw4XSngqIiQiwq4FM0Iigy2XYR0P0tcqkLutM+4KtFrXgQ5+KhNTeYDMJf5l9C
rOYejsrNMzp40AAdL9l0WvcJHHgYrAgZct8NMFa02oVIg6DlSWiMCVNoHewVL7M5BoTc5bjOfBQp
eMsnxzl8CUgnTVuRmA9NZhCWLw0r0ScdwzC2Oq1tNxEI1E7AlIUje0j7aHTauZs4XjEBFkIGJiP2
RaD48W41xHWGboyDvCg2gB39DEeSZaf5o2HD7esl4BaGpvHmuPP2rk6jGS8lZpTD0e2Dk3CzDYdo
VIfzbOg3x1g/QMfqfRPnrOARhMwp9659cUNp3XbmIE0Y26S8VfTe0MbKou683W5bbcbWDH2KzOFg
S/ol3lF5eHSZjFpCJJ9SX0iQqV9371CS5l19+oy0HgHELoIivtOYEVRY+xOv+9Ezgs1BTk1uhq1W
l384bQ7DDT4TUySbtnCfWKbYdqN2IkhE04ZBL8JnIbvCegOpYQxCom7Xn4oM08AsAaS04AhXfQM5
MP5+lyq2hKAE1ruK1vjAD9eRu2RYiKihWBvv9iVn/N9n4TcA7UdYvNl1mdtiY7YYos2g1MrzdefS
7vVO5MjCNknrbzIPDAR43nLSKVnldTBDtvPpDNNNnCPDIAjzMbPmTYL+/3CH5kYA1E4gRvrkzlir
ML129Y4P2pnghqgQ2jSAEchsNoNduOuQkWlTeBeov/YFamEHrbFCs5n1yAfiBXbdD9RakK54n4O9
STq+R1Y/Hv9g2VVti7B8Zr6IXinb/zvjb4uTCBj2gDt5E4hFqPsj+7BecgBz+9Dy6403jguQ30Nu
gWEmKynsO2gRIfPrcv6QfebRm+uKmuev676c/fKzqGRdHICiOOyJPhA1YXiYtlX3u7kl4pr+pii2
xbH2x0Xtl/NePxf5rW6Ih8W4T9T/ToCuQo+DD5BKf6RHKHgMn90+DAk4nkhNnjG+s+5O/Cm2ThtX
EIaxrIG+wxJ8jJkQjPA1BJYDOGEK8neJzunHx2HxEGlyCyYeLuFH5xqswTs61uDsCy5rFCkOkFVC
awszImiLzkChOJhQPrz7ur/RkH4eKPZL5VmX2eOsfH9dcKagyBFBDMVpX6+Pvoyd4/A0FbZtVrwx
/bbTBktA/zC6amLoy+S3BZQHg41iLMS/3mSfsvFmtX9/rR+rPamku3nJKcdVR4MU25GappDoylIG
KDMhVIJICRpkLX6XVtGC3T46d4jzM2tMMiosvDqID9CphywANAboG1JAQp4wg2oGhJM0+hphSLB3
62Fo9I343qf2NH1pTdvVYCBLIahBECAym+M2yPBlA+0XUWgKhQnRsgdXQ14ysz/E8YUCCe0C2+/n
GFc58mB+R/h5qV08NP1PLr1IMab/+EAR/4Se7+AL4WyopRxxDsAgoUrvdr+1pThXEdhgHoQnh1uM
PZjV28ubl/vd2Pprpb/kV5fG9ZYeNVb69kvvPbFSxYgbNRKQH0CN7V7tMfPi6Qaca0APjDXSGJIP
oJMUJ2+3s27YBY6PSMJuknWnmeWGWBmD6iQq2oUzgJeGVMSdicnbKvBdUWK/5GZ6WRRVVRADvU5H
Dwy6RgNOZ+C36aafhoyFLgxJsiZ2rxgj067Enu1NTFTFy/nr5b2kYZJ+P+VbUYgi2yPGzeQIqFCh
TQseH7idO0KYlsOkvY35sBB5aNgDd0VmRsgBvIlZsgiEf92MyKR/7JLrpcyzY8HNYMCLIKhQWRh+
4qoo0hCGxrTL3lzx7Rd4KUg1uzrn+YkvgADaDH4JKESksALC5bVFyBhisYn3BpwGZGM/mN0O3lXE
b4qj74n2j0dOtOv1dhRRa4JSlzj+EawKsJod4iky9fEaEe1/XHrfFcTqm0PptWmZNx6pauRcGO5w
5QjF8GCljEnBkbuIg7YudghsoFzIFUKae4IwJkNovTunftu9umRolqHKqmLBXP3nNy+r6lRV18Zt
jJbAvouSGbhnYKMNcCV3D+O+5OgXiKyM5E/pAUwrOKNPXV3bOoaKAdmhg0BmHIb7tqo7u4kEHxA2
XOPhZk+IwELqrWCw17fMCAWsKvOKJWLah6VWuZz2bxaT9svyNVTdMJnp2bou6y+VZnF6HIzzBfRB
7ndahxGgJ3RJrZCYysEfNJi1XSLnm1W6+6T624/DRx/D9ukRzr3fPSEGy6xC2O+AxAQcfxoIIBQq
EW/2vPHLpzdUw5TgbcumpBgvez69NPTyfnkwCt5+iSFBMoCIMlmMZHw3ZKxQHBD1d/BmTgkRsaNj
GayRdIojorOQvZEjQhOohxQAMP1KhJB5y2ABhabx2Dh9M8eY3UiJZwoBBPzEkEhMPcmEB35B9OzN
a1d/qa//8TgvK8i+3E3tXNdPunmox3Rg56np/+XsvHZbR7Z1/UQCmMMtMymRonK4ESxZpqicRfHp
z1fe52B7qg0LOFhYqxe6Z9tVZHHUCH9A0uObZIIlxRRvD7osaIlMNqm05oqc4aCSc14ErpBCDGIi
lm9rpxbKTvaEUP93/mf8kooZqmlqki6rlq6aL+di1VD1596S6wEluPCivHvb1hbzGpUkqNwDPZ9V
RF4hR24/QFNz3BHPU8BgU2U+l7IkSqgN80Nl47S3Xh9v6KtTAObRxlXDn1xRS2q3NDTlvCNNw0Vr
tBcIw22Dyg2wIuXk/xfc558dvVy51a2QHreKHXHXXsB2ujv8TnUmXPNtgCg5zxiNRiefkFfDFMPa
cDmgMd17h5XSfqmh/lmH9m/wuMqX++xRSfV3EYEMooB6ll3BqKK1eFa9BnoZpxYmrYM+Z5mGy7y/
SQVPF0Atmh2JDtp9E+gAK281+LSPO6KfF+bNQtOxiQfq3wfhN5SUoTKeM03JMhRZejmpyupozHYa
J1VLvSlNsHG6oh3DZzUWFtHKZDuioqUPiIYHXiNgxxt4S/y9Bv2XTPSfNbzcePZGku/bIx8/bkxk
Rqjrf6CTAKLHgtSepu0zYpN4mQ7Bmjv7+XkULgkCY9jBzAUySNOIkWOPC+EOHprwH6NHjfzRzC3n
l92bzO63djEoDdswIZaBmZFeCrZrWTx2psYwcUhHRXXbZMQ4JgcKehOCuozIBIKoHSYSSNe8iSrK
LxfzP7/7pWi7rurDTD/zuwX+FW1G+exNqVGDUxjjbA+Wja6BnqCPz5yeVfz/HJUfW//u2f/ICw6l
cm1Yyo7hsRSeUOrjagTiz2XXvUfh1WEuNAKp0nKSWzy4p/Q83uxf/u02syRTMxmUyKr9n9vMfkg7
vVGbyDp4kM2wMQJsRfBxoYRMx0PS+KGQbxLE5qlycXYRmPoMbMghDICJYN+M6twDVuI5MKZDtAJR
bek3hZkJkpxu/x6VaUxWrtCGcdQ58drdj5Q+vNcW5FNgi6hI5ctcT0cTUNIuZKxlt4pCTcwIYNHS
trOCTJDTQpDsmRG4/gPqi8Dk+RMrGHzjeCFfJCvMaq6p8FJFXaqziofwGWCH3+ZYU6CuE6Gp+e4r
/w1nyoOzFFmRLdPU5degpFZ7ZafqAH0ldBGgPz58b3yfYI/cE+5GHswNDILa/WN7jdd499xc7pYH
16lDKK4TKSgBESIgS8/qXRmq/BaALMmSSbf4oHTrtRe+q+/PWWErQGDhaArJigdKDvgmtNKVDZsO
9Aa67Uh1uRv+AO5sT3fHp0chwCvDk4tO1APipoB07tyg3Wjf/AItH8jxaCSWjtBkAAmGGgLGeA5d
dqgq30J2RpOeM+EOiXSyTVS3lMo3Uk9fmCL6UaWJ22+29ccXiICwIuENfcyergxRkdqWulR0EDfh
0pRcee3GJKsIbXltEQ2uzgP8HF3fDx/ZcU/taqUHiVRq5+ht3H20DSZ0M8gGd3b4Xcpir6hi0kJH
swzIrQXsW4pG1++68BLoBo1BO7U7o9uWmYyOF2V4884II3jGGDHq7IQiaBEWdNYmOou1w4kYXNAh
t/yeYPpwuAhJQyXtCOu9xorMaJcTKuikNZtsFtltSlMibquJAoAPgQMOoZBcRVvz803jCcDwfwsq
S5ZtTVMtUzXtVzWYYqcrh3O15X0rmCIA71kFcTtIkdmtnWGq4aKjdYQG5s3wAEqifnIROhS8OZ53
uLyCgv5abGhl4wjjtIocwNeydvYACeIlHr/yNBTgBlISi58qLM8fH1OaFjQjyGzzbiMLF2Fr1c3z
MJCb3YXT0plN71T37I8y5O12XgUIjKQLpqzgJHfow/T2qY0RwA2tZ8hIxepN7mvZvxS8EJQ1JItU
EzD4NxLgR2A93sr94X4HXo3by/dHoO1DRaeHMqU5jhUA7JGWKdBvSAfQD2lyQ2Mduws3qGQds7HR
OZP2DvfCgFA03IWDm7ADqHuNVgOh5aNn+M8Ew8Nx0/A/kYBzh+QlV29M94AoOLwUHHXIlmh3Sijc
Rd4ATjYxgfm5UDKpi1BMp8BY0twhSKyDYCqPdxmfgeoBnGu4wRyPFqzi3MYC/oCweZPTkheVn7K2
3QTGeEhjKth9jsKs7VYRAq5BzMcjQAsHNzhP8M/z+vP9hNGnQABzz2+y9B6Itg+80hOyJA2UR8AN
3UE0QNqu4QagYyno2+Zi+simRyH/vYZziAIlw5tb8sn12xymM5h++gKp3TF/Lx3D3Er08bmPGyOn
rr9p0qmuo5jPGY4fLSZGPMhSQg9ncsEPg4SMFup4LDSbqZnwsPA9cPqI2DCqRfeS8rB5gczkIs3G
50JRIbhphJRzizDxcHGGEn71ws5ComLW40/ctwRlj34+uOWtT/v7Qfu72aPPHcqxOYOpfkAG17k8
aWxArGMNINaXRJgdxgOi6f4A/2i4U0IbhQ/lmwaSnUZpiALo7kMO5qgX86UwJ+K7Bhqbth/ZnN2A
YIMytpqIBJ7G6iHtCrfMjEaz+Fy4HlFb9PhY6AajBgwCl7+xxteIxH/bZxWbCLXXbYwDQTwLyTtQ
DG6wkl3NS+DfGQonAxTTw85hfkNW5zzAtISjiF64m3pDOq0dHsfda7TRfCRENnz+y3Oet7cBMo1j
Ezl1dEKRaBasPHUFZ0cM0BD/uzSHd+ZNbJdfA9sHSqDTB/0St4W+DveY4B5qyAbzxE5uA0Koe13w
Yk7DKiCw04s0wqmVAGeYI+gMnpatadfuZR9KWHpg9onEB/vbe+2uBlvo4rYb/sojgHSdJZ3G4uYu
pENH3nrayaO6RMf+Q4KmthaNiCfwe9gMwJe85Y0dZBW/V+WDoemoqmGOkQ5Wa95qAJCakUbBEEjG
9yZuLfgRR59hpqOhD97ZePiQ+X79ZTgXpPJm7RGxDa84QjVQo5h4jMzCB3RwhxWNUKfdY8mqUjA0
QslbdXHuRk/l6WvjvXDo1sPth+XILmNSrGMstyOC+vc/kRH58jfAhaD1QNzbs1P4I8aiyGHAUGgI
dHEHodz9AC6bHkcR/TUU+9D0ubub1mSffdy76NLyYoTDY4oDXOfLHSDnA80v+7h2E3+LIgadqWiC
msflFmrXBFE6TIEy23LvXMvxrI2Die20NCEl+IFsxMehLwZBqIUnVmRwKQlPoopsqYKj3IBKu8Pn
4QJ/kN+hFOzZWJjEJUd9Ordvo9EBBhM3bKjc5idq63gSCOEJFHQFyxX6n5Mowlm9h/0Xc0y6xwuD
GcKltfqA4ETjhVnbeciq1emZAR4oYKvXKvvWzREG6s8xG+JOBXPKoCp4jPGoPyPeCnfR2rSKCcqy
wuoCIsvMMWDrIWXS82nUcttKieD3eb1B5ivjx1hZ1O5FIMzPH5d4FT09mhKJxnZNwylshM6hQtqw
Lybc/1jz4BH3d42l/VJjUefrMpWLZEma+VI7mFtjqxiNM/iizmzKLGSoekVHCQ/+Mzq2rkQsQmhY
N+8jxnwkszwqDLMx0tynOEMFcoLRln8Zm51D65gdWuwkhiDy9xpVkYW+9Fp/rtF6mQ8djmX1uCqs
8Rgb4TovMuHeZLdXQTk4uID0XIhxzLob0dyCbOsoeE8dcXCUsCXfwe+UmsfOc/SY75dq/PfKvttP
/1mZoRiWptmWCZj136L+ua73xe5MR3B2RNdLb5rNx6DI1ulqanQNvwyOYLvXqRxvE5Bk7cuXHSkd
Mzqk+54d7HuzuA6vvXN+6SzDGo6L4a4C3T9+1VmxfLb1pGwZ7dXH6Oo2B+spXK5YD+3hKbcxVZZa
RvSInohTHt6Uc98Y6r/29FIT3KvH7bTfl+ALWw2MzXnaQ1n0m0Wac8j28R6LBMCGzV2n7FywghX8
o7Vnu7cAhaddq8wpwDd9KzvF2hjwdS6n5+zZNNv31gmpl9u7xBGY8i/HA4ScriqSYkK0eZmmXc1V
43qYXQSmtexuMmtaZlzmrROCy3JrlR4Xm5Ge2/3naJ3M2ofRfWy2imFNDdYlAp9Jb1Hc+Vohr683
uT5Pmdni9ENw/yzmG34GTZrpbaiK5tHuYza9k1tgyoDNhSNh+qx0K7SGqUA6J/i/SDORc9Fd8tQS
xQQrfHZRjJ6Y/HqEt07+Fnk5ka54j+E2n62dcsn/mKNjcBls2xIsP3LbKqhz1LomLMJvLA7da75v
35Z2l8tt1cZVMN4gk7yOSQMPoz2plxggJlDGwrp9RuoOIerg3CSfiXAEwJU3WX9qqCYB5tE6ly8r
qbOGW40bvUN2ys69w8dlWI+fiTXdgScYYzUNQlTtGVNruuorBAK7rccaFqAHfzM8NG8jUK0JfhRk
YRp1DsSAWI8bfaXA2/QY15G+gBWdbaCn7dJ6UY8ZbWqp2Tpl11adS93TyGxdUrPZ6On5bHAYSl2L
JLNftVf5fWG3sZOwP5Wu2lv1j/Gx32gpHX1hmO6qFXj8wk7R1pr7wQpbreY5XEeH4JxeEOrft3fJ
HtAwXeB0/VlGh+Q20BJUzgdG9nVq6jkIej1vkCwyE/YPadGp5/TQvB1hA51kRq77mBfVxGErvccF
E0UkjxB2xt6NzmY3YJecdxM5i1VPR3HCDmYdK3l+iScy69LbjxB7RsrahqK55U+jWt280VbYJMce
0hX+KZSRZX/COnoORIxol3g8p5vO3tsNH6HB+UkPnW1v1nCq+TMLrMm5XY0OXDvOJdxNa8m5dNY9
/mKjxXFbWg3nOLJU59yzR2ZTHZVNvX0OAmvA1G3dQtG90Vu1YS8Uy2KwuqO/cORE9vCYsHRyaNQ7
eFLbYBaY3U2HfY1XLZlaFJpD60AsL0Mtl9FnPAbX1rVl5YhfZKfkkNrZI3wmSscI700LOAwpYLTu
nZt7jpy3itXecVxgV+BtBtLD0QvEhR6dIiqXRbNeoAd79LTUwtABA5MiqZJNSOp6lJzt1VGg0ZAb
ddnR7PM22Q8fzVWkd1D+DbRxuTD6lre84gRB1bu6Oqs5lR7WX80T5qdGF38kq7vt2h2jTW95n13y
21gNwSIXLS0GBYXOYGy11O4zWKXc41q/MZyhy0Ah//XI97jWDdaYjSMGwbc1QlxytB7Neg8UD/bN
c2R9nhaNAX+4zurhbaGgvUKi18EnbJsw2NZR2uvJnUMsIBknj55QYHekQOrxbODldc3OfgSxROtv
fTN9wDDp2YNjqOBD0zL6Wu+RmxfH6D9yubuaKzFY7VNLi7SJMnmEs0mZbAaquwtKV8FPfBWtB3Ji
tPirL8VrNFMeIccHDvt5fqBZPHiipqtM1AJNW9un3x4qOS9JmvAu6rBy2aTKgFbuVh2wSbeGM0O4
EK0TLvki1EGF8xA+ecQqOoAdBTmHz8vkRjcKAwNVCNPesQz7NAfrbNU5Lre+Ab46uCfnprH2Lult
ch3xwvcju2tPzdBMbc4tjerNEgsHcTUYaSODdLOVHEYaTIylptLcTs/dQ3vTm0UYhRaIBQubMJ7s
jVfLNnYdcOhKXEyPTZMw4xYaVO398jayeue5MrksjZbZZYV1xkkYP/NysKGpz+99CFmu0/icXCCu
UP/wrgaPnH2pYKdzpYdOZRGb3APrzqm9y62eoNJbmZo/WxXNlsfoFKCGdIz2Tb1b9Bl4TLX+kw90
IHf17iMu90JYItdBr1Fu7V09u/C58gc4pihR4Sd6HKADbwUrCBXX0XXl1HOWdU4fEqzUXWzDZaSZ
17+RHAI0Y6LF35jwTJj53AL2bz+ckt4MraK46JMaBpwOz0E+kw8FsxZgf2f3POKZ8Dvt9Egv6AEo
4jgyWoDeIGGtloRlae3OeJmTxmeF88Z9iQ8MMPh07deTfWIhtXwZzwTxnXd1/tJRyDrM+aVWpLQf
yL9Cdwu3kZ0do02uditc0BmpuVr0wKgMzrt7G/D40dIwJihrVA6ob7D3E23Cw+rgKEc4HoCiZw2I
xiCE2LE+NXxQcm3C5itnZPRQ/PRQTOsocxi6S6Hq8dFIr2SQenaNynCbnf1DsBo0Pk9BkX8IAhIg
DqbddA5SJOwD9oYF6SgsB88WlOXSK9zuLK/nl4FKCXt3Yiu/DVi3Eh8GGiqjmdJcd66+Eqxwm+MO
+Gwc8fhWeWwIeM+Pg+1y0+4p80OLoGl368FzDnyzYCyFi21iZ0QdnorkrJvV4Iv2D9K3oCdPIzuC
yYcwPY/ugtdS5wzK6NS78AOPqTKvlo0Q4Y342pR9kzTt0ZNaj/zIKmTfZ7vDO/u/jTigm94p4CdV
6DjafQvbGAaUF3CV0qLGmxydk4fznKMlvp/y3dm6q649nXMAU6Z18kp31T319ku2dplfWhBUKNI6
93CCBAeyUlK2FaolIzs5oUSEUp+vLJS8ml/n1+GsqX8pLWN0Xq6693AdH5HgMkM+zUiKpdZzVHRX
od0jc00vexHQrvzockSGcBuRTdOT7FldnHLZLWux21JGBt4BDqH2i955+RjdU9Q/loNRY4LKvsy5
7iGpGitNNd+2noN7jKJlcxNAyLgkayQeJFII9Gar+SGxI5k7XMt2IzhKEyPZZKube0u42ijNE7Uv
dS+RnsNFlydK5xTZuf25Ts3JqnOZSx2zb3vb5aMpta5fWlPkcfk+MXMpO7Xt/jnViH9I6i/ZAAdq
Nb2NCg7wxBrMslWItzeoWeoIdSR7u+Yx5+ZbXgTYiBN9DsqIHJZc0vAvfLzTRk9e3MmRZ9jgoKxC
U2C0pg+1G11prPRPI/aMvUZkfuoE0WSD0XG/Gm56jb4V3oMyUDtSs87341lat7eoxNGGSukV15r/
WLmUCcl+ePCq4SOuO2fQUHiC9v+uXr4T49dMnwGbAtFJUWVqwH+rl/3mQPddte8Do3ONz/1bqqFk
1OczReGRkyUFelit3Gtm9uX8MOf0cVrryd+L0L4nY3+sQnmp7q5ba/2sZqzievLW+axTfhw6dYSv
Jzasx/Yhu6U3aPykfqHcvJN/nVKLHO1CUVqNNv4j2+b6gtTWh6mDT6TRuwVCpqDInpwjJRL+BZfI
jrBhDFScuZBN9R7JLUO1bbLK1y0gS/kxkSJkpeP1dMc3skrtiC5Rv47FnyqGWop20mpQtqvQCsg/
K+fUO/Puds1qQRXBj+gbNIJ3Qyuzo02Gz0vwHEGOT1B+Qi8mtaJLfIga0cm/DO0FNQD/z16sPsuM
vX3sujQYn8PVhKKlTVoZl+HK3SWrYN1+hJRXEXkIaVaN2PS+ffSl8TrSFmgsn2nK4jJEL4IJ45yL
VY2kgdwyCcIHXFKGRus6b6RckUrO/8xyM7O7594sKZt1JArjIrHaEIhgSMVWDETigjK03MFwNgAu
HRjIWV+Jowh75bJ/4zneQzMRyU0jq0OSGa3HpZscurwkxCoOodHO6E/Jod1p+GpkxCaTM7ON3Xmz
Tuqkas462z4KbeAyQqIqnSM5vLXW1Ih4spZOxYVcJfdY840YGajWJnjEKpy6e2QlG19PN7Ecikzr
3LySBR0jek9rCo6ZzzWaooEUYNANkP7SFi9omzDDgXtc9rDXaB4xunwiXMFr23bWidIUbYtHYLFR
ra2HqDQFuxghWX+dIHWUZEwrRSKA0G6rEJIYNHUO8TG8hiv4Lh8YObcbse6WbaGC0/DqnBbvzXSr
idknvbUG5Xwzqto3mjyMnmTy7cfy2HtgHX3K7OAZ3pfn5XGgT1bhtq9itsSg0A7QDV/luCv1Lx+3
4So3nkJS+IgHGsclvbl1esofinPp7yaz8ROf7uyQl59aqyK+zzI5B/l3aF/aWnR6U1qrvxbWGlNB
FAMlwsRLYW3r6qUuK+kOG2bd07tVULXL0SrGhCiwx8whmiq6KEA4ZTo/JcUm4yeh/IwkNFR4DTfn
dcINh4ba3yHjNxTNt53D/1uXWPePuYjyeGiyUcp36MMFmJgWPbWg8M1uCTJxk5apERchU4CsuyhB
0YoJ36xltJ7tW2vLt6iN7JzgHOt9O7+M3mI8367upSd0l6rnbHZidWpvlsoeVioIcPJ/z/RG96yz
nivuPTL4B0shgm7FKKylsx49qxDRXQbEe07dlmLyGSCd9aa788s71SV4fGh6KBbiN99M8B/Pbn+z
NvapmAk4jJZcHIGAOaDUeAoL/450Sne5rKD02X6dIEmGHEzkI1aG65tHy330DP9+k78M7v9dzQvK
RCusU3VSgaE9w++pQHrM8Q/utPV5f9Xrdh8NyB6bASldt4CR4TLQ6yHg0MWbonWJMYAUTeF1Ha78
Q4/sogS6Zcc2fWj88XAyfdOHNMVq/r2pWK2sqrqlGMzLvwnFP57dbXYv1eMDiRoDeJTZ+x5DodnG
43LQhfbiflm5BXYAOHMBg4rtjFqkZJp1nnmSHNSyX2Etp6NVI639Ij2vyVULCgRULY4+6EU/e8TM
YSs+HvBda2eQ7D5nzYSJEFMC2/vEsOgT12L0vtITRkwckQcsE/fLzlcpLeKyv3tzWMz/Ypb+2fA3
VPzHhsuDfbzZRw6L3GPaLiFcjhA6I3YUcA9RE0XGL0hOmHq60/auw6j93q/idqw2480BpL609vAq
d5ezYDRCYCvACyAEwk95iE5tHY7Q1jWTVhju5yFXAsae7sCgO58c3VURk9h/2WvnU3uLI9b+207+
d1cvYW19NTa1uWdX3+7nKLnPkHTHPu3EBOmAq/ch/UZfUw8T07r54g7J1mIc59x6ia8oHqoe3y73
5dFbwcIxcyig7+Sh3i7yJcY96+25cbuySIa6D9dujwWcEbFN4aq+RV1zrg2sj8bGZS7ahLC/XFRd
3IC/cc9Hx0yY4+zc3ScqfNyFX9Q47pdQbbLfGP9o/70ixLM0TJvetw5A82WZJ2uFJt9hJQmUBjNg
AXNo+EiA9llicL3DSuv34ziMT1446wm59nqYDPC9pm5Cjwym3LsH90v4ZUUq1i6WjMeL9gpUr88X
/XBQ9Xow3viIMKcg/aAiiLcahzZcsBwZFg2bdS/XQwawTWj/W6SNH9iTb9N35OlfUH+sxpRNw7bA
r9rfTJAfX9DmUFqldb3XA1jEEjgUxWdaC7ZkfutsIi1hvNzs93eiG1Y5s5jSfQDF3hThrbWtfUxY
jsmAApOWAGZg8J+odUhu38FslV8/if9d5veU6Mcy1/hMWYXKMoUdxFMgE5Hrvh/BUHkglls+Tuof
clpPj8K2Xff+vgV4K78EVpDVssAiCw+cF5SvstvvIT0rwGKnTYx3x4eP8XCIKo6HYizEka27cxTh
gIo4sRjk3lAquATg7IQdrphdyxiAepvmKZvyjxQsTBrCGrGNjAFk0bz1DEZ6mtu+uELAxDmPSb6m
qeWYCDjQ8cTmDNwNE8AQpcu6QVLJbtd4APgn2IKOgY3c08G1PhscE7zasfKslviAmQ4WzOvEQJRK
PJUv8Fp/P5dfCA9YFP14LC+340U318frWSVQ1e2hmFdX2AzTT26DragcPQNVR8rVwgUj+xAQzDKI
BGjt71X8MiFkFTLjLVXTGREaArjz42wc5Ge1tfaXerAFrcwYAZYqsxxlKOThaxUBpimWx9QTca77
I0bbdipB8TNdhHwBNWGp8HHOUDqmjyO8UKGKXqKT+eZq/nWR6JmYYGUEBvO1iDS2+5O925yfkCOG
zwSghMXk3weW/3wy8tewu6VZGne38/B8DC/BQoXZdOLRFTAGgg+6O+TVg3W0WwzEdYs407t3+d85
K2/yxwJfLp2nWT2U054FDi2wPPsz5HJBpGnH4TFaLOumMNwSlyDmGBrG1sykERH5+03+Aqn7dw0v
wdqo1qu9eQaoKfgznkDPER6nfTBQcW60cqM3mUxQrAUXhvGh86aa+PVGMyUOkgSHQtZNEQR+nKPT
ybg1ZKvAh23YTHUxUWy35/1SWCo4ufbZRZJ1FAu86OTbJiN5tPHZ9DoyjMNeb49jhrDC/PuJ/KJt
oUumhMCZIYE5s78nzz/W9Nwr+kyRG9VA60DhjRrcD/RgnTvlFo5gC4MyD/0u54h+MFnOyenmSw2o
nnhNtY/av79xah3Y+ruQ+ItODwuTydFN2yL2/idNl9cHKIKzioCsuF/j6Y3BzcZHsY7kfIbm3XIL
+7eHYjTN8UN68Y5UXaCJmu4Rx2Cn+QB98Pmx8pU32nzfVMzXFPjnul5C0ulRbBrwYauBIKwDrPKv
QZmp8Lg1RFnveEQhT52aIz3a+JqroajOdM0rkh26lbJ37OOVHEpIu81Cg0e9C1cQ9+hxh7qvgqPQ
E0YoKC8XLmfCH/V3PltOhOZtlTwDGgM0pJ4LPWxgV3PC+YAJUHB1H+0DXZtDsAuU5jF8Nj87+3Ab
4mearZnK4fEcnYO/j803O+avp/ACTL9YR/O4vwCbZQbrpCeRhEF/6QmwElbvTHCfLrqdtO15MQ7A
Ery2VyhrY/YM7JKWjbMUqTHmXmJDdCMqzpIN1vaJwSogMAAiXC68x7+XLSu/5fM/395LKL/KW3Nv
3DhVx9YFl1eDNhPGtP7eO7d3nO4TigDM+EKN+vSZ4FQGbFBILFYwvMFX+Th1OrcBb66DZU2FJMSF
dSrs/sDIs4qmB19KChzB170j8KvnoJ5jzBnc57x75ARQvHJ3A6vft7tFyhAGhObZ10HuPD3si/0r
+Q9IdQ9J7XALVgbJegy0sbqhvWPnsHLI2+gRA7Wk3DMC8fi0CIctZNR2wc07JhcEwuVB2Zv5ise4
QLRpfeEnhbGCHj8wxpV5yue30oX6rw9VMwzg5+jz/E9/80cMuR8f8s00ETPDSH2cKl8HZ/jsNMEM
0gFCPg9sWXcVWLoQ1wIsGYssr0+JtHOdEBWXwUl2sCcpqXbyL8gcmQucSgCTCH2dN+9ffbfUl4bv
U2scZtXpJC6AcZM35N9AGWFNJUdthbYmRu5fpO19GSTmCgvjpHbadoC3Al9rHOcIHrijLlYHSV/A
5q8AR9tTie4sGckarSdYweAnhLhDml5jCcHGS4oWZ9f0Da+L7m/RrFrkCv0+2g2tcJLJaSP5sJji
7ztISyQoLo+uX36W9EBLRh2GWevog/QXQi9kIQElq300Bgl7xkzcUY/5V6Rxk3nlHjq0eghP1xi1
DFyB/35s3yrG//na//cFyy8Nam13OtTnK5ptuMnTq5sCeuxvG16xBU25AyXJzGne7ffvoy5w4rnA
I52m6h6wMal8nme+K6f36QFBqWPyhcPzES/WnrpxqHPXKLc+rrz1BHXd5psL1/itXWH+X2yXbMqv
d8hT3jxOW2Ur3vaGQkuEqu/kUUD5Qa+0gb9O2/2+3OwLQCt9oDQOGt270627IRTpQLOdEkUxfHeB
hB5rJ4mSrQtbfpgCfAcdjxAWqOC1Qa7A4Mp9c1p/P6w/lv9y1RjyXi5We7IV0oUUfu2UkIoOUyzU
TxkAIIUwSYBkg6R7tJJs8G1/XHoIsv79+oFa/1KdmKjKI8XNNIRi99/E5bEqrON5DxOByhtlOGYO
Id8Evxq+Y4iTJRUHsFfi5xhvZpgvGqYwY8am3AUoOIIa2QZytEmmJlBaGkDkwSu/SW8YXC3mwPx7
Qnq2DPauMsd5u9ngwVYCIsRfr1hJnnuYMvJx3r1IBQ2wEeMN/4TDE4wGb3BkHZXXgAusuF26ScGK
q+bkLgWfg0sJu71F67tAgpQnSNNbF96pO5SgDuMFB15aSPyoaA8oBHpoM8EKaRUbCO6Fza49hKUZ
vfMfYfCHUQoCblD6ZWdPABb2j3T/+bHszBltPaiZ/gWuq5BurQOUWQN+ZIiqYsKPDQzv5k2ekPOx
/gHaid5Jf47NJyiZEoTMFuVW8asbXAqkWHxEQuRsZJOP3cGk1m4IprfyhPC54UTCHrZy8x1HYfJ1
dEIEX70FdE7PH41k9+nBykC6u2Ct91DllyHAyr9BSw0MAneN4oVMM50cKBdZuEc4QwdPB8km3u6d
3e7BRlg0Y58ePm7wMPk8acCBa306QzepaVSBId0j+7sl/yqxLJycnRGaodgbfNC+A1pKoOINCkOK
wQfTiABmJBspeH5Xd0MM2HiAaUtPUDvEhLvB/c/iPJdlJuCbv8MonxeWo9A9iXGBcOBu0Ny0uLiR
iG14Pt2xLzHZYGnoXX+qDtprhWe+qc5/Txp+HP+XpOGw3Rw2ciGR8jnpk66NOIsiKxViyuj8gdTn
KDDS5+l+JJxkhEn27psY/Gvp8vMbfLm51J1Sb84njOnEk3k4IPYlF40q9EIryqYY8HYb2VZKdxIq
bxDB6By8WcJ3s/P1GrDo+iqwkGVV014quIP9IMiaFWlN4UFCEZKAtCL86+wDVsLj1n36eBMowzqe
bwNA9g13jZjJTVA5G1z9awb57nHm1t0LuhqOPR0V5w6XGnTvsq8+ndkiS8A0SzQZ6zQx+CqHZ4j8
g/30iJ39BdSDiyjJp+Vvx3/Ht19bVJZtWvTMTAWu58ujXd+LJ0xw4mzzCRjfSvdCC8oDfC8LdhUI
uTidmoSDmDqR22FZmEIvV6DOb0ELOniWXDtJxoqZtAqPkOh95aprv4TgH2tUX67g++y01mY7scYS
UKTU0nslDccKcP41WvaDKTMzbrfmsMP9D5eCPHYI0yKdw0RIDi6jhGWdme565yvwefRwdNeDCZZi
9P960Ztr93st/zkn//s81ZdzctZ3innZstZyHQnFlCn6rnE/BgZUDsK6i8+yUAr9nyLyQ1z8nfW7
z8UQM6a/1vBS6e82xhktbdYgjGdo3dNy2NK7ZwL1/T7nc4Bs7Tk6nUyb7iH3fOlqyblVw1ERQmal
Q0eAc3oBbtO6u1UyuvuC6qjMgiTT90BKaFPs7s6E0HZ2r2QxLgiMd/2Kb5Gj113YcADhIWPYbWgv
GcC2ejaO2p7q/OyJq0sknIB3ee1lF87mxRe2jHV878kiGnFlYLjWBsUQO3TyILGgVDayP0a0L6Fl
0r7/yIRTMPHX7UA9GW+ysTDHvgaeS1+/RcJDnxPAPT54XOyE7knj63T1Pz4IruQ9b9KbX2DWOnKa
ukQ3VFPoU7+E1fKBtoF54BWJYdI9uH2ZDr6uDhIAzJKiPkMShIDgWJCYOXSEQRuC7DSDHGoafAIY
e0lD6AG5HZXaZuN8XpmI+3+HBkMc1f+8gB9rfAkN96t8LU7q+km1T8NKTjYmcgCHYR1Md37gdE8q
VNe4PZ9OG4vphVMjZonEunNEmNg280oKq3XSWsNLwdFM2P4aYzyWkght1Y5XnX01/uwcB0VATxlX
83f9U1n+rd7532esSy9hwyzLSpOkjfgMdGhZtJKjRmAMhk9UJU0he4fA5Dq6gHERjpmy5l+wm8EO
RGRF0iaSx2d6mGOyXezD+CxEx1OQhbfxcPM1BOBLmTO9EyovX/hew3NDqR4rwgNXozoCtjjYEfOt
Muvae+9x89VUaoeGwe+zENL3K8y/yB8q9wIr1bkdO5KKiTYEw6jeYf98UDiJFQYeOE47ANQG50TF
TdmxCLRwxbTRV9H7NL0H6MITrQOt21CRZbvY3hWIGNhEpqAVmQvjwr8PhflftvnPg8sB/jcdVorn
4SEbPNQh1DnTWQm6bEq0nXWwJ7bPWPoJ8nk/AF3lxV2h8pRrzoyi/qsxHdkz9o0TMap2NNyX5whu
ZniBL0WZkfSOA/Sael90iYuA9Ncp580rbw1YFl2tyPsSOZBQutW6b8/Kr9fgz7PyEjJXRbVSrjO2
xSM7B1szesq0QuCEP5PxXSSK9aKBtTg8CLBRlrvF6+y4MKvgylsb17jI4iPIxufPrd/fddg8Ob04
ALhmhguVbFookFSks1fDawniLpI5IH0U0lnhQnRbkJFGCzhijwcVGFqjoGSwWDbd52feCv8PaWfW
2yy2retfhESPfUuP+zZxfGPFTgzusA02Bv/680zvrbNTVE442ktLS6qq70tgwmTM0byNZ3Q+5gwb
4+mUtNYjv3mO3/mpxXtw6W7k6ajdB6RHyNMJE5sbHdWncNquyGSFn/ahB+wZ/UNl2yJDQnGiT+o+
TTFKtd9BDSJjB64xfH5jGlbZGe2HGMFtDawqY+Y53t/oWjakla+q6V+xBdp5S9U42f+LD/yjbXK4
3vJ7KdrBcrCjnDy/xYixla9RT+ctYcIsXCBlKivGs8XJEaz+oxtBzCztynC+X8rDaosnJ1hulxPI
E+ymY5dJLXbRH3w/ZwIlI+YBxgtTd/z8epNmVeIzNh8f/MbeuvISYq6tR2sDpGtpgANgMdeqRCwL
dmkpVXdEGDhyDeTlrkCOgwSaiJPOLB9tIIhnsACqZwjrRLu65rjPySuwFhxdmIpT23hrZgObkkMY
NiWEq5hJT4L83w205NNXQRTRNmqhEa+739ROfHN7AEI06aCTWwhib57C1ZfKdAQVSo8gH7ad4t3y
BGlf5Gsky2+XNFht2lugnkOiUHuM0e/sOlrBEiZ7fmsJqKOA1D4dbUzD1Tn4kguK8riMfVDSjdwu
9ZcYjfw+rB5LQY+o/frzH/tglRkPmSr/Pn84xuveIRKDR+exiRLXsaAHAE5VRYIHXyJ4Ukh+wAqe
aRSYbBc1uPnPoTXUGA7KwY2YkeCgzX/zQbpRR+IUhHVJZYDqtGifx+4Vt8y7k+kOIulrtxzSCntS
VhbvKxdMdfpehoLAwaRtozq3kWCRysHJfoMd6qyvwUx3VqjMUXZ0L7L9AOYwe/r3tysF82307Ca+
VkGB0MJkL6qj/oxm2gop0St5krfK3I2WgXKWJm0ZNVss2m0zeDhyh7MB6iYGvveP1SgNGaLtU+Jk
7kvO7T3ZnGO/GKp39z6xEITTQ+niHjxEWEbV8IOUu3LzBZ1TJEkBFUVtsMOjIhSyNlf65ulnGlY0
yNJIO3pID9nn3CtxMwM8DWb3pTVlQQ9y9IWMz2h7oGR2QS2M5NxmcMUc6oGBVKcIjmPte99XhQXw
g/5ApMLBcCz8EvnVgLIrCPIA6zYImAojJZjPvhy0lqLx9GV8wLzhHgal7umJc0w8XJBO2xY9xkAe
3NjrlZdRij/4sYeQ9SwVu1V6d+fcpdoJgNxnlkOeWrqmwWp3/mfmPXwyz5hauDURMu383a3UlSer
b36FrTPNYwNfwenp72Xg6VOonwCqdy7g5sD4StEgwa00826WqyHifXEEqR/69VALjDGqcWN5Avbb
cp/TK9ND0OdYw/ufovZlouDgUrBB/oj/f8EwnUHgbTqMrF/Sd13RXygjVdXNuuDZ/dROd0lp3pj+
GMNHx9gQAJdvX1Pz/eTGvsVxnxEaweNgWqEk9pWnFSCYHBzYMnuhTGuSOSq2BVsY7f8nuEZpbmI9
tYSBELQ7honXXeEZlLAdIY9DQu9uIQdpaCp0Q9pT7C1aUcKW7DrBi5kXQynIwcXDbequiWO1FjZ/
LNWqp2iF+rhpVda6iST4q90lh6f1VSFyBItcIChLNjUtIEy+Kj+dnGZWkH5qBCfOqDes8WCQvymj
vzMc45cMh4kgtT6qC9jaWbXUXCkkWU1K7YbWoUkrziL0LMHU+uhFMBTx10MGWk4rmvXxs12vou+c
zlYBYk64Xt5o/qABxzaNh7Hr9EQD6ya6+sGO7Xrq0nbvk8v8fce/9Up1ta1SwFuqBo6iVinluyqx
8vPpBszkGLUC5A1abvpVRqkrelorOmm7XvIm5my7/iW8MMk5jFRXuIbGi72XOqZHIeSqna2+Ft3F
JuTcL54VBpgcdPNMgHNtsx7ksfeQGdGvYGgMzTFu6JWjbgWpX/cStmfWxWsp7cazhwqzQ7gyrnp3
msqMyx7RGd6bZOdNs/BfOgr/uKPaO1blQtsf2+18LnURBwDhbenksVQEeJ0H584qOgQy9PctVe6l
oikH+rccHBZ3sqx5w8v7pcpCU1B9SZ/IhqqIW/1xAparZJWX0imHO7GPmMa8nU8eWt4w6OY7XlRQ
tt0UvPQTN8qWk7xDExQa/EZHD2XwzqdI4JQVrxcD8WrI9dVfnpIhg6Sy2jKwHKCP/7y1+KEZRdrO
M5zPzxyB5CuWf10+u6uo5VZf+vRi2NZSC9pcP+vH/r0L7W1mmA116G8w0X/cRu0JabebClXhkc2L
a7TATpwjPoCWA2exGx8Humds0i/Lb7/rThs436ii/gqvwXl+6t/4+rDVKfYvf+pWADZeS5goPlyU
B5Q3GTZLVIyz5W5KurvfQ8Mpg9jP6NeZzB5hmER/v2yxrWrh7h8rEaHnx7s+7E/q6dYuMypSk563
5QXkrcHf1/gNN/SPi9SigWVIhXyIeVzHRYsKTeU765hBXtGx3HXzPrKOqcIRUeDmG+DlfQtv1O1H
WAK9/NA7fGWdSx+m3WDPfOLr/nSbKB+vaPTXQ6ilykWxTw+VdMvml9JvHV0zOIRHMp3RPsIF8+L0
S/qnp05xRizcfQ4em4QJ+w0/d+e+cx/DrN/QinmBg/66n1osOD+uuXlMuJ82fL3Y00F7DDQ3HZof
zwFmTNbyzswCPodDyxDxDMn/+3391qYAJdgiCIBdEnp7/9wULUXel6qR8ZVtIRyHqS8NJNnJZAiF
7+DOzm4+jX0TTYl90/f9y+lLLxsBMIE00Tns/nnltIXlxEU2rxS9qGBr9DZIGGw+m9BaAc+g1IiZ
lFw+q57mHfy0r0+aDlvl11sQcGrhMqhhTPXPW6jS0/62rx7XuRnQAeuVFDx+2gX73lNh6qL3Mfxf
PG0kxf7vBWtvu2oVlZRbXLAaowHQEfLR1k1QsCEIrq3ADCvc0Bl5IVzpNu20psXWGmp7Uzqo2Uq5
zm9+5T1n+tmhs97fn2H5lBMTBs1lQFSXGPu0o9aA3g70DrLOBjCaIjZUfcP/eASvD+JHFLL2kpoW
4hFIKQJRp3B48GTdVWgfCO7GXA9hL7pNScqvVwVKCBxWh3og15v41+p8ldN4d6XSq5xn4iKug7D4
0ox0+j/Ph/t59ok2Tcn0b4Bg47+HNoZF9lF75vdyFe8uknaZUyq6p894cGeO+PL5EgDvTcH87huH
Bn0IWtFtB6k9B9Q+HvMw6B6IjtOKaqZhD/6SYf64p3Y96y2t8lKdj/qF705+HfpkOPasoFtjgeiE
upk2vPLfBmiWSuNON5W2kNOtfemqfN7x8RUpeTbixSeSWvIMuz+DYyVBRhgdu71DNIBVIUSFBh2c
FGzXakCL/5amchMWomZ0SCzrBcf7se+ubXT+Drt7yrLpqglEu8BB0TBmHPzAswRyZlxEcrVQYD4a
/ZNDL+zgyFHwLpRwnLGidOnSOThj22kRJdAN9pzR7V5TjPitx2kBRjaFCK5Jd6KW92Sy1DYU85zO
eU5weMC1a1iUoA12PzurSN1DPwbxSidKdxM3K3xz7xlIf+27Z4w+IFwnX3uAYAzR485ej6xyU4SZ
fLC/+fvf35dwhNACAnMfTKbnj3Xsqi3/cu5lyZdZ9nZ6pD7XWhmcjn0T85v2W34Fm7M+OvqZ4m8v
fWOthZSWnjthiwwexZ2/N6fxS0cGwTlFJRcVsxer1uBNrubB0PaHdK5NAdKCUhPKY6bcOT2jJHM5
IG9uJsoFRWEIKgs1RYVotpQ/11V/9mQIUOE07TzP7v0hJp7Kk0E7TDpceuhebyr3roxW7PNHK/p4
FAg7UXGbAJr79A7CbTvaMhVoWJHY3LV41ya9tnScdKGztUVY/rHvoCiYzxhXq/mljWaJfUKuRSh4
Fz0NhsfBSVb0Q8Lq4J3Yl7p9IuxCwOcfMkcDJ547Fl4uXwZdIdRWvk4rwd3foZzWOyLKFbYRnpCI
n07rZsuqRxct60tf5vqB+o2xd4uz8wC+/15A9Toj7xTe30soqOsMlZFVw1duvvgW/1wpODRdbwn9
ZkMxXu/2x0ofpWlkRxgZc8WHhdTCCHx2/z7AyeDLiVK/9HPoePxZaPnI/wUmycxqzxTbdG7Rc1Yk
oEzSkvkBkEAUw9YMQ1qIRDARRowm+T4MstkhvER8o4BHvtUOY5MoGyIsWCJ/2dtNjdmjU/Tic1Dk
7lUJFbqbunP5yPtx39xk4ergmgfgoIdQ2hw30O21Lu8CrWgyeg4Czb5+7/PgOKR3XrV6N2YHPcx+
lRCj+7N9gXWaenLfRKmVMCD+/YnIAI022T2Unnrxkbk4jwuo2Bqr0SmTugVvBV0vKFOr6PF07lhP
KE4OiiU89JnI76enpXx2FIotpEVW9rHka1r1tR5/kUQkjtEUP8/TWbLR3dvnc119kbIzOkW2wpoo
bRuxmU48v+/s25Zm3DdMsNVHCXHuEOGV1RGaSZmtmo7hrVxtQY25W2bdNqu98p/OdDYQFZy3BSF3
nM2kDbabnSMK1ZHmXk0bzWWDVAAxC91JMmi1+202bHOp6WGe4BdaEDNCdG4YpfTvVUdGp/H4nR1c
SPS9W1QSSugLoQxxH7W3twAtsxENyxKrJQSneberN3QAPpkuCL4d6hKnIIvi7mpe+Oeg+lgNja0Z
5XNUhxa7SFmmfis4CMSnNTZnq9EV8YguGaL+FWd2Nito0RnBg4JZWxuDU5/nZl7s27DoJCCFmGt8
aT3N5fI8i7JLTL+tof9qzgGUw+CwlD8uXvapIEeD57CT0UPxGJZDTdYv9vvdv7zH49ORsLujY/iZ
+2obBi9BGOfY2KM2T0Nc0cY33j3P2wdKO5PfNQCk6sYYHJ+OuoAtjeTJPTA/NESQKDFUimdARaim
QlZFyIamWjs4GV4RPCwbCOlIRyBuZ7c0R6scGAJ4Pj2XynY1PMA3JjdVe4ipSttjR4XfDazUQERK
dqSxPtwtsgGybZfMOYPLRv0ydVrgrnJH7uYIqc73jF0YLfasaJU4MQWZ9+iq/QzTgqNT3O2YXHtB
ESJ3duQmLOdT+7Bu7nl7pwst21kVoAJp3QXlUMPjSnQ6ldF+SX/Ecu/091Gg6iAX8Xi/cUefKYPk
voUkLFqplS16ah1ptP/mRmQOTVBYeFam6Jba8YLCBmbxwacqtRC4iLlHRCVDPn/JPxObl+XnITC2
h81qfcMCHKICQnpyLw/NMU1cynGGlQPls+hrNJft1hPwU9fqnXzTh6B4qYJ8DT25R+TMczc++ZfJ
7WCjLgKIhHRkU1x8aZv1qXDA7T4PNHVp+lqMr2gB8sWmjsJAkIpsVYVt+JUI2+wd1nw52IqnhnQr
c/LHnbNS7SyQOtm4iu4Fnl/2bXKIdh8lIJBNRayZH1DrioeXpTTXvHRcjvYzeP59Pl8URTK0O1bf
6F6Nn5t0cYl4nOrg+nmB4D/iyDAWUsK7LuanrhxSKACBclR0at4rFATNNe8kH8ZOMci7JANP9xbs
B8W3Fbt5eOnHyJwMkC6R3SvN1j0qExrqQbp7oC+BvvC7NWrtndzqaNTpV+/R4yHk0XEgdbhz3qba
TbrqTQCfOYUa8Pw0cf51NL6AyzQPaR+2/jXNvcZxcTYxuJuvviuPgoNpZlLYp+VpfBho8Fo7+/5x
vBpUwC6E0d0hsznTDmta+ObyIUMCMCL++fZx/IDiH8iguINilIe7AfGHYancbfn7jj6+zB6Tsk10
pcOvsXG75bYVnlpkMicapZcN57HK+O8jhSFncPguU2JKT/LbH8bFlobVQBlmunvplQWtH/2t7CKt
IweQe8Qv68BJfYQ0baTw/HkIM5gF/Wq4igDnFiMTyQPg7BJ49FvCR48iph+T19BTMP0C1513YzBS
R5euJDmnyXOWQ1CaP4KESNQtd/69jxqWPjx0tF7hsxtJURktIXsz4JBSyHU2yVRz8y3IUCCaHmPW
U/8xiCdaLxkqQg717eIX59Dydr22R/guQka8hhGcB+UImr/k7xcMAKMbfUXdYZinMVc+ueZneR4y
KUFTgL8kDzQ4/m/n/mliWCF7eEF9qmwyurnIm3STodaPO1lUja1h67MM44gnmOdEPE2246fI38pe
yvYdXXq7wTNlLl+G8gecwzzF48HmeeWmQ88hdWVktb6yp3suaZn5O+ZJHBaFo18dEFYricDfSaSO
rgQFOhEm4mH7OEBkVUPARQ6g6DH33Cce1idthlbjlHC5ju/uiZCg+mYVSKrXBrEdSgWyXxPl6aZ6
pE0MFNV24eiBmzsTcprBZ3Q/UqIOU5Z+9WWRheHpN0om+qaVgD1zV+ukX/Qr3clariGH+qHXQj/i
MmiV3RMivCv7TszO3o5aR4nH5Wl6tLq7PDpxY4dQe7gJ7abMlyNzlPoqYyTJPn0bnChXBh20C3Mn
m+oPJ+22vu4IGpxdCCeR6XNKPDZVL14UYwKP+s5eUOYpNl1TxTu9S6G2USLBT8id68F5Lq3tI2qp
9u3qMDYx36WR0A0BDbIfP9H3QYUcPNODhBJXDX4Z73RdPpzH+vkIJZVQJN3ds+zuFLvKA+Xm79HX
2jn3r7x39eU1Yqlvjx5THNADHFXX1KGPeREaQNev+xdu9YWdjCUExXauAGut7BsAUprbwc15blW3
XdnqMMHyBMAi/EiLve4lYQ6G3qmMQPlMOsgFbcpO0NoQWx/TE/pxSzTr5a48uwTWx5UAfVseFns1
KJhBcRs7twQ5C1Z1SDJsfLberY+zezKC7GFbD+fY3213ZxfOenZ2pJD1s3IZtsaKsSsymQ3J/r/L
F1RrABVoqoFlsfLSm/mRAufSRW1f0zsRbYyvJoosVpQhZqcgExGH8mfZI5x0VsFMC1sRSqZMiM/9
wskj0839dv8ZoP+RwlgwI6P/7JBcRHL0QCUkCXd04axOFlzcfXRDHKHlXaI8LHwFfZA8bFjFvxvF
QnuH0ZisG3pbUeuNYqV1kovsdmY+oSaIacC36q2W5JyqaxD6BiaH36bVefR3HbRRhMIwGZDiK2AB
EEdxE1+CGoOqA3J9uR/Prj3HctCUOX0e/bufETcdHQmUjzwq+6jOrVP0T9QFcsJIRqW9dkNJqcDv
+/c5Y8ioDCltWTHaulHrccaPS2xeW/J5/uZfiOFUlIt0sXAVQA0Au/k30hzgMPzJ2V4P7wH6DzDH
V6MSFI0ZJcMI2oi938zy72og2clHDPgBtq4vrdCG9yy7IDMXktNnfOs4tjyTPjLdzLfCbWX+ExiX
W+YeOVBW+blH5Xq13JYOKsw4+EkWknM9kH2ZnS2abd12NMUtcIqQRIDJJEAuQfJbOUn/C8Tx8Li4
g/63ot1w2h7hGyhbfsu5KH4eWhH/A4H6CLeQhK0EM074HlORnXwfFhcn62/h8RUek/PI9Mq717Vc
JPjBPO3DEqUugCoxeg6wT4MvgSJZaAvUqvBs9RiKD81+n74INHKQIMtdKFzqA4Grx1jgXQcj7sCx
o8Rg7kv9YIOI3s8A8ap4OHucroClaWVQuDE2ZpHRm4TKOxa+mua9aZDK8UMPFsJjRQJSOcTmExVn
waRDeCycTu9dcDPIdQGgE8Shvq97a2hAGn2004Sh6FNopSs+bnZ29wvY+2T89cQ7AeScZXe7zsn1
ijcI1BBdsE02XJZlbRaivWB22vbxawj8AeXVuZiwLqjvVgLtIfrB5MzR6ruEzCjwe8CSLxGySEMB
vXOrSUoEu/t3px2CpBDEpTJUbOH84C5Y7vj0PrZGYphJ9vzFU+7LQAXGqGQi8dVdXHoC1MSTYVV9
fpi6x2e+BYgY5vkYNCXIk+4CGxfo+SdygQnYEzs6QEBZY4H6YG4e8bN3j59Zt1fcvtZl5OTM/GGb
4bVlD9c+KrlYNyPadvGOK/exB76koaO+sDbgcXPg3d4SAvAkulw8RBPOQeTTctNSIRsPkIUgmaJf
IHt9Fz6nOzWIpMH4DRsjvy/KwKeNAdpaZU4OkQdiz9G9oxriCvRhG2d2BPKwWLWHCRY5qrMWxIkz
P3dCmgHxsiieT4DnKbaAEMBmgcbxbAdALCq7yGgM3LdA2gASCT+AJPGsIUne4QCxGhl1V94jp1Uq
4rleQXuQHdokX5WtI2vmxsMtxyAJOx4JWYDdzic0BmVvs7/it5c9zRDyUVTcbICukMeZIIJqsqvJ
wd6hp+fEvpPOp+FqEsOSOE2JueGYY/LoIKSPGh1wC6hSY6CHXbY4svYYo0oT8tYQyN1w4q+XfQ0g
rMp0GRlO54omObJqbKOFQJ0gFvS2EOjV+1yAawXE9tsc0QBl8/Bp9Q3VuRsd+erz3B1sIghN7mLs
Tk8+sPIje+re3XYv7luLMszuvqH7vx13XzowrjKbTdJuFN2D4eR71eOWnviWwvkjSYQ6B94CQatJ
acfjaIZWpOTtWp6F1NoE/hjANvqKXy8eQwHWWePbkQcV7QcHF9bo9B0N+0vigRK9WWLX9JGJQAyg
AvwGIb/LE5me3TB0D6ywjzgT9WSPmhiuGmDWDgtLIuVuA51eJABtko818ZWtGtGtsPHQU2yZPcPZ
sfS7j06/v4beN4kUaHw8ZmZxAtaL+3cUDbFbmOC0OMQUR9BzZA1/3zP8D0U4HiNlTD788Hivl48h
31Q8AWFtDIVhg5/NShcGMwFrSArMdBZJjtvFXtOBA4ceRQhL0v+hHecFJ6CPz62XCiWp7PPjFKXo
SX90nsuB3TuCFyjc9zty+LRIBLwRSupCv7rXBeNM5OlgBayckoPP/k78bx402kb9YYIJty2omfgV
oFIMgaywAVr1bC3zk7dkK0fSJ4pRmVDm4c3tp1dSUNHKDArwJ6AxvZvniTq/ZX8aGLK4cg/FWFT9
8JFmJCi7A6NDHQkQEZSQT1qVoUs1OES3DClaQkMfqXzLnqyiCVY0tPrX0aSwc7Rc0Me5VO7RmpGx
X9325y7IQo2aWPg6iI8VzZL56Kw5HswpgVz/oCWiGIj959H85kylEbmc5NCyozjk2/OhRXbD6ViT
wrATriybMv3S316Wzn2koihi79tO+VbIYRtbwuP0mnzSINlQvWtKJ7fCK108vEHOb4fn6HR3pPl1
IWgAZOAHR2Wv0NrBW+86JpD0KWMOJMmCBwKuF53KuTN9dKd0E5wPRifPxGmVfrYPLSBX3oN1GR3z
6xDEcyBs14AOKj7lk5abYx1B4rLnBHWOkLq4xpNh3EyRGQ7NwDCO2p8o2OaufkeGB2w+v39wHED+
vdu9HiHLGzjavDOIRx+HSIBwVpKfu0DY9tn6GZwfBMIup+O3yROmE2hf7A7Q+Q5qQ0dgFM8BtIEH
NsEyn2iK24nka33MFBg6GA7yGiBASICp1s+wwASh7D7L0U+WvKenOcWncezIUv/yGaMBndlYeR+4
wuNl0YeLR2fQSz97PZhpZQZgo+zQ8PDedW7b+8zsjkM82c5LTuFpNheW1kLwBPJUqwvbkliIP0C1
AOK/JYBgcSn8lqyOA/YbhQrhcs9Y6tGBDRZVtrxG+JNuAfhg8NEnHCjWaf8IG2w6Pr8bae9OPB7f
YQ9ZJCfQDVHf2ca+uk4d2i6IBb+zxAF2VFhpooSC4dznp9nNnO3O/wpvkj2OYaGNw85Ktuep90nb
hpY9lsqJvbWi8XHRdbdFgLWa+8Y88WBLsyadhl+mV+Y/ssfakPhWJLsyNuhSSCHUSofvWZiLHYIR
4sNCh3fHdyq+Up49+Vc85GFSZPXf/k7KXxPKWncdYIWmq2Zbs8hha3yCfUs5PGPtep4/hxx9lc1R
QoPTnzE32HOQ3+x3G9ogu/jtCQHFKYM5x1cTLea/0Fx/3UZtQFNV+3Nrv6fCASYJOt7okhm1gv7y
OVsfL9H6NsrtYmUPrWc33jtrTo5P2aFUh8LxxDr2NFi2u0PtfT8suztv0t47xqrLcQzpRIOweuVQ
3s8gLUUR2y6BxXr2TJny194Y40rysZNDEPFzECNAC2zMbu3suQHtDxPlTiJsm+E2dSoFhUi64dPU
bgeD88f8sqRomXWkjrEleLrHEPIK++f2zX4ksYl3/nZLqrka6NArHOIIXjFou7Wj8VnDXIme3+rz
75f5L8MpC1sxvM9AXjCKBHZVe5mWaaykW3WuZnenu8StDnZbEEEB+uSW3P/wWrU3drgZxWp1ulR8
GQsOxhlJn24HgwFGLI3bo17/1tdVG3Y9do9KvVlcqyuIZ0JiDmmZnger9E6X8++F/QvYV79YbVBa
KfH1ZlVcLO8IryiRmIN0j2YTvMu/qw8g+N5tgusKGlvhuOFzfKEGf34H9YvXZtr3i3q7P2Muvuj7
wunLxnSt3DvfLJeD2nHYj1MWrYysL+hHlybsauMOqtXo5kk7GXJyrWZXD8ySmKZ/81ZFpjB3woYt
pNYL6PpiawX0w9RzPVmJxZISkkGTxVP7oe/vjDYeZpcsFxWqck/ka3jH4jf/9ZhrwTc/x8/79caV
47diQw657Kcuc147CnoMigYcegEL3o7HDUtWBDLjrwvXkDoPmJSHY8KFuygvsJcnJj2rnu2FDscZ
feSGhTZer4YUyXZX7Z5kXO/mv6GMtLbpCQUehzGUbLehwfPC2PyxuNef/2hTpTf5kSopm4dLrWci
+nB+2GQ4Dqfyli7E32+xaXFqPQSpt/Zjr4uHyfZh8wQTWJKOENKgC/H3tf4FG63t1deU+sfa9kpZ
FPJdXGuxBOUTRdHmGyfb4CIET0Jn3PLopDRcU9z/X8+zFolMQ62uEJm5JkbKlO1r4Yi+c945iD1n
Koz6vhriT9P3/3oMP5apllLcRlKlQv/Zdfs5Xuy4d6HZzmOF39iwPhG2/1pfLdgUGGQfkyP7BcV0
NidwoeBmB6RrQjGFU6RhcU3B9QXi/LG4o6Htni3ldTzeOyhw0EuAfRV8v3oho5H3MXAw/Y3Ghvv1
90q1ppXW4s3qmR72ZUvsHqpKGngG7n0UsrRKrgFKl7tgdEOpVnE+Zbfj4WqJq+//B0au3oCt7+Fa
8FFuapIqF+7C4MgeInBnB5seiiMwgcd/L/j1Ofz1amtx56nnZusqHrW4EO2mych07f96wOMwCVBb
arigSG3+uOArz/3xbg8r87/TkZvfd0WW0HJNd+O99zw2Li3Khr3bFHvqlHh5d3he2+JD6S/8NbFn
Eo16HxxYL+77f7g2sbt+rE03zkV81bnWm+suIx/i27flCL89Z/vVHHV+TbZa2JbSpgdIa9SiqpXI
l+rWTkVi1+0vh0OhHDujJYWDqP0x6LgPvOdObug2PFFVRLN/vcEf162t0tJMKT/vWCVecn2fBgp8
8e43806K2l7v49H7FKRH9Wn//XS1X3OBH9etRdnrpZUb+uO1XvIdwiztTaHHPPF9Xw9cf+2jZwil
F60Am052bIc07Fy0Sf6+j1f0+Wv9+j/fcnmWj49M4j66t82Zvs7LEhNKehpimuG844wRUIkN4K5O
Gw7S31PeH4+gFoh3R2gCB5HLu5Ce+WB9wD5WyBEHTtEj6xxf32kX0rAkRWlY9a9n3I9Li7fzc29f
W3f9rnMGIDXWT0aoN0U25OAPtKM/KSX+vtrvX+2Pq9Xi8K16XCqj4kRFI4Gl+iLpnKxCm14PJw6m
pn9fT2va07WI205yeZWpvNO3/j7CL6p00cdEchG+Mh7bkoOn7xI5I5N0zA2lHpOTLyGV9/dd/J5n
/1h1LRgfzQccJoW7cLvLxXBNl3wmGlEAG3xRzSBeYD3sr4a1/34E/M9V652Fu/TcGYWIIyQSQu0K
q/FZwFfkzTvTbVMu8Rq2/fH1mLWotcol1brl7COR6C6ZCtDv7u4S9DWZ30PC6DKlvfXL0cKlshKY
zuj0uCDpsEZAGfQHbbNA9OLotThC6+drzFc+bl089sT/6mz88WBqgU6/MU1MxOt46y+YzlwdzfXR
93gs0HnyqJ5FfRf9vQVex9Ffj6cW5OTsYEiq/AquJvND0MrYDHQXhat7fnRyRIw9LchnvXLbg8l/
sDfCNJek7z+M8mYtyplPpbgfU27k7lD1+Wh7obsx2bzfaEdTk4RoHTa1D36vS3488Fp4a0nmTVJK
9gZjMdH8ZzIxgcHYG8znFEEAu/5+2E3fm1mLabGelKqE2ukMhWxGi8tTiErixFYmAdpCdC2mKapT
4VfYkN/+nrz/WGctuiXWKt+vbmysLg1F/P88n0WaovtZuWyspg/815Trx+Vqwe1ktB5KO+Vyd2jq
4Mv6tICo96AbAHTyevPQbfpyGg4LsxbI0qdqnTKLKwqtX47nq5iyWA5BxUEmLHbDhgv+C93/ypj/
Z4lWraGW7uTn6fEq1zkVmZ5MJC9SUOyjcKeTjvQAOa03mDo83DtJwc4d39/HDYdWUyC1xFP5cUTK
cfve0kRi9LZglO0LceNJQM/dRsgndDBQCBr2b8NjtmoB6qgdbrHxvHFBRugOg+jlMIpEtevRjfYG
TbG7KfOzasHJOLVz00RudPYmeuEp4lxoSBvehrOC2QbP2HGaPtGmJdbCkHyVUGnQxadC6+kRRJO2
E9gkHELArmkXNa6vFn+U9sGAkiaqP6Hev5ssmZYRheC2v3tMvZKQMVOTNrUiVvBHxH9JQP7YNfuz
Lud6xkvMwfRoHHpDwcv0drPeYNfwNJsCj1ULPCf5qiPPRVr1EAgV4eWAMMcIGJYoLp2mMPCvmUX9
q6wFnqMh7RRD9JnoofWRovR9cCA+WeuoEBcmpfnskNQALfjf9Wd/BIRaBLrmRtK67Lk0oAdgV2SQ
k8m3NpmQJXe2KMzg3WJ3ptOvr78/yaYn3KoFompl6qt2xn6lKHNZMAp8A9EssXvzcWvSdJCI9/XH
3mnVIs79cr3sc3pPs8WCfFzHb1R8g+PwsG5YV9NR2aqFGoTK9cdKzcXOYc6/TJFl1gvvW3I0Rl80
QdAcDbf7Do12q4G51fRVtmpRp8raO87o16WBnAwTBDLp540CD/0/EgMOlBxBkKa0WBcr+uvZiu/2
x3cpt/aINIjN2yc1WFAWLNi5s8AaxIw1FLyLTk5kPW0K32DUI1cWljThxW33wvGBgdS46Wtqqola
tejUUi7HVXYk+oJkofpl6Adx2aa9AGVuDGzrP9zJteToUhwUuVBYPzMqFKh8f33qbHCjRI/Am0+r
pjlV0+nZqsem1VN9KK/WG30hQCIMAYPNyPY6stBVbHycjderBad9rMo3JeZL1Wzye3F2UmtMyP3Q
wN6Cauk2pWENNWarHpLQ9jxb0ut06Q7pofon55vs5BL2AvJpUhL8Bhqu+e95bS0Ev0T1f+ziXbZL
q0rUE1LYfY2vAZERiJfd57CLrQdwsnF3PD2QXQOfW4Car9A23QqiJkg/cileQkFnJ4gihBljwEqn
MVA3EC6PG2UxAhVdEBImdKKQDt6HhsDeNPzqooHZv/RAGIUnyjrwoT5QAxB33vgrdJzPjxZoGpRh
3hnovp8XeBh7gyJw7IEWeL1BB/88fxyOjajpaYgn/Mcn3a6Fy7Jl7K2b6AWSTPSBGYEBsTw+oCmr
b3z0TRerRcxjrpyVVJxAV0+MIkiAgTmPmHps83DVlCf9i+Bcf8+1IJnquzxJRJ70cDh2BMjN/ja8
3riNzOF/FhjqLkflzWinucmlqgCQ4nAmNL3tmBPOKYLp1v37ar/PAv7nIG/Xot5RLg8treSdvbqN
uTMEN1B0TWKD7fVES9xgvAIRBjDc31duOsrbtQBYtor9vizEbulXjt8/urNA2LbQ8t82TTyaYnu7
FvwSK1YvKh4yBNuFKyLRN2MOeoisr2FZTcdpXfxTLxB3uigcp5qNcvF5TPt2MiEIkVU7YYwU+PgB
mKexoyfC6V/fXi36HVanR5pfeJqun9sIiwbfbVrjDhPHKe3KxlaaOJ3/35eD8v/P07u6KKf2vXzl
YVA5pn1GZMNoRYccUTp6KGKyup8M5tPx+P+QdqY9qiNruv1FSODZXz1jM08J+QXlaIwNHgBj/Ovv
ijzqs7PYWYlut06rpKrqXcbhiDfe8VnmozDw95DFuBep3N6y2NjWohqIRhMT3B56Pl9OQgvaCadz
On2Ukv6X7aOiH69Ias+4T+G1F+V4BtgktqrzSgj4tvW+CqzUxU/hg2Mhtv3fK/vnWXdGNDERZr1d
WFlnPD56opeE4G8ZPLTWP1dyjT8PujOg1+Z/0hYRVC4Lm8auSZczn5mpCSluwQlCPI3s3wOT83A1
72xp1uTpoa15Q64JoT1NvyYeHvlXB2rcwyTUz9vlz2uKnfzthm5v5rU0Wp62NwkZYHeQOOjP/G0g
zf0NOd+HmT1hMX/7gH9Z1Lobd/QDr4dfN6R5XnQA9DkUolWH6zcIPsHb/i9P5J/3vDOnlVYd9I5w
X3E0yDN7NdClYAah48nq0RdJOhdRWfhBv2/Xh7vozrJKxr4FtCTelqUVvToJHcU4NbS1upjynUUe
91H0+ZeGw39u4z/veudb6uftLruJUhW96gDJaEC35TchM8hMJ73UtJ7jAI77jDWXttV/QyaadWdO
1gps12fKsGN/0NC3AVHpWiktyTfPnSgUnl/s6TtTDPPQHg2eEI2uMaCPU7+PduSdqc7RUWnLrzwW
kQY5EK/v6/Zbj1/JfeRMwYg8OHH/kvj973rdp+86x84xjXPsF7AQcQKeFx6GejKw6Ih73M7wc9T8
52l3Fkyty8Pp+p9iz3MJqo+GjW049iyq+6L0Papnoqvh8rib6ec78M+D7yxawwxS7yhy6uwIdgNK
z0jLCubNbEKW0mCGk9BKsijh4f4+EqP56rL55dzfZ+9O1zbODOHPcADF3MDw+ZWqJW0ceOHHrz6j
h2f+58zznxe+s2355aZUdS4s6XrNXA+9W/23twHS0rbdDR7mXx/s269T+c2SdrftzshLnubQ6phb
9WDYpZWU+h2RiRuaq/BRZv1fyoZ/3u/Opu0OlbyLhSl1OOHDV0LWg71YcLRF3YqVpQ6s+3Rhk3sO
8a2m0emRiK3yaInv7Jtp3FCoE9W7SKBqcP1d6PE7+5JycZFxR9AAILu12dgj8jMfNFj0xUAP/fvi
YD3q11N/jnH/LMid4VOoXl7NLr8mW68bb321LyHfonaeFXhUXKRNQBxpvuJzKkKKwSL+HQzk8GlS
2zv64mkoYgiHXsKvoZIuTr2x8y7M0qwe3Ao/J3f+/M47E1dot/q43YqtMszDhYhrv7oX3JeYEgET
Z7QW/f7Ev4TW7q6E+8TguT524zTliZRgyCRh4GaEE7TyP9yV/xK4/Pfl7rOCjRIrtSnKWkSew2Gf
mhaj2q4/sEXa5lGV9F+8JcPoSbLJgOVX5vDbqSvUjqLnp0xcsHhLOyo9jK2IzjDi+IeB0r/cFH+e
dnfi5JtUFmfxNFEiHArKmUUzIc1DuNZ4Zw+8h79YiP/5an8ed3+69jX0FzUVna+1E9H68NV28QrE
atw6iIKPCUOtjYZCDIk4PieZMSEhH/0v2y/+/JD7g2XujTY7895r3G6aIfqzrzqP/SLOMVNuv+/W
f7kr/jzu7nykB7XT9nq8N4mS15PNFurPRKoRyJlwU+bRg+PxL27afx943xYm74+767USC72uBqKu
5FlS/21CHZZCLPk/J1g9MlaPdu59a9hNP6DCeuaZVCmHY+KmmX8MXBdX1Jl2vPf/25J+tR5+Oyep
XCudW83TRPIJp4ol7U9EfjOmnD5lEvTB836+GP6s6F0Uc1Ob/bUWJwXK1Ji5OYq+5MxHZ1u0RT3M
KvwcVPx52t1Nf1X3ZaaoPE0GyDD0OlyBjPn5uLH+EwTngCELerEevOLPF/6fh95FMmaTSUVWsKSi
b4Ve3//uUgH8Fbs0+P2B/2LE/zzwzvqocX3MTgYP5BMqcAGYkWNkn27CxHvUpP1D8Qykoy4bcN/Q
yARB88+4UC4u6a40ruLEi8F0AXTT6LULGZdprA/4je6GCUMLOm3iVD53punQmv7AAP6Qfvvnr7hb
4ut5V1/KumHXUhHlq8pBa2mIR3BfSqqNSSCjgR4WbeOozDjq3n13fl/zh+twt+Y3WTu2hso6ELld
Wr+0dRbgldoHZEtHnQmQZdh9nRuv6XrOSKSPjBuiFMXD7pS/MQu6JtZCl3sm8nxd/u6fX+R0inPz
vGctGPqOV5TB1p3xfqKj5sZkkxWB6DBULgXMc+YUngQmu6D/PHkeMDXIrGYiaItKoEXnWWkfxwJa
ow6Q9wmy8alEg6xnQXak96p5ZbxiLlZYewcUPvt4o4nUhxP+xFTTGYKJcOiICHeznn0evTTIQRS6
vUzBtMGgtT5PrfOJmtjRPgqihvTaLOc0PTCVrLlBxPReYXNDIdr0/8/suV+gO5NzuCK0fb2xQAJQ
huAlPVMr5BEGyIl5sqcltpj1leBVYop0920gT582W9nePKn7wDeQr9mCGJ48bTpTV/K2bO4OCjEs
Wkm1FqXwdJx4aCO/K1tqfu3eOkUomZQBA3Dqg/vvqxLwz1jpn5/67vBdjkWrbs36tshd5goTJmvD
9IYswulTZ+7ZtM4C+TS+Ds8de4EcUDbWOjhZDPHKu3FqK0hH5DZCfc+AeMWI9SLbwS9j07rJBwPA
nT3/km/ORHYYD7GRomsVWgifpvjIpsykZhFCMxZjlEd7CWVhIKbc+J87vz5BRHHCc8OQZzkWJ29+
/EBrJHpPXtGK6HoPTt/fdv2fC3F3/ssc8Qw9E6dPnwOyqILdBQV1wYt67rreQgwCfXwoiwns9een
HIEPB+GdMEFl8eXyHoKEfpS+6v3tuv/zF93Zg6RXaswikF7NXWOqBpchMh3UqLLRleHUh0Hz3yE7
TzPY2DrVXtW4lw1Ndldle2mJ8IpkgAzXOXYlxdtSzTp5t9FuHlMOv4XI+Rlgr9mWgKhRyvTPOoPA
SBcjOeUVKu1GaTwoFDbs4en379P7itrvdypOtyLJqqDU3fdTXpq8MeQDV1LdezfJFMFiKN7Kg6sN
y519Q74DuaEbJorM0/ltC9gW6HN4NDmHdm1a266fnwYarZexj1JJ3roGpK0oXfGK5dFH8yNByqUY
SWgA1oh79KJyVkEoF+DPde9i7yaG5MeN0/b3c+SbX3ZX1BC4oW6reqy/noZXzd4Vjhen1mLLhLSl
ADpHDx2JhtLSNsXToYegVYi2H8PdtXcG6QmNObqqtmpGBdDkfWQsdBfTUHxeaXI2bSmUpvK8EwjU
QOGpkVBLD2VGX2gLyBExO3oq2h8GTZp7wFnTUnI6J69aHTlE7gXdf3MNLXwEqCI7oge1GkhzpYcw
i6UefC1ZXhRmBg9O3RHifsYb08ad6R7mBeTsLESJE84CBE75kwlSac2Yeas72K8ewonKKmYatW3t
TmJ3jm77XD/XpZUhbmztJA+x/FJaFp1A3fuN4mhywF+LXsSAc6uvytMDabUfukglISxqQj0QCrL3
RbO4J+enWt42xGQ9REFgkGzUCG8FJ15xfJ8RfsRPYzsLQikAB3NkNDuabt3V75vzr9FpcR98/xl3
R/Ugb7v7vO40X+3qXtMfL5qnxpJnb2LazEXUXHSRBoU/j8XwOSodvz//R9cB0R+d/5mSZty7UGZj
nA+Z3jY4+JDBF7XHCa4GiEM+nYNUcXBgdsAtc6872QaIEIW34PoUcLsYiq+hzTgs7CNM+0c2RfvJ
pkiM/wrNdaEFfndNyo1at0WqsizCi4TihhjqF0SyQb6Cy8Lqf/iiySR1kRchX/I1Hzw5Xel62TD/
bp/GJVHfe/40/cS+Lt3RKbHIMCHRQCzIdUjswg0////3tiVogX9+9t2dqH6NDR742WsifRQ2otcT
XRqUf0auLKLvh+14P9093x94d/dUx22RdgulWaxUC3eLvPCQ+Rarr6MUIFSMRxQscXkfynb/EBj+
803v9m2V7hMksnnT1MroYhg/92lAz0PNca/zOQ1O3dn7dfr7Xv0h4v7nM+8yDXmt98rK4GUjaYrO
znr8Nar98eS79SetyI/Ci4fPu0soHOripmhicamr0wgietXQNWCLWe6pHz6eGhK74/6ekno9WZJM
WQU0cLd79MN535pMZ1LhJiP4NVQ7XlgE+QP/ybXdEWm3R9mbH0rdrOm3Z95toNupONd08LOBhugp
WocRjihON31cdCugAYcgdL5FDePh6iria/32tnc76FIcerdLxZOJvY3Vax4ixELWqA5mjTW5TZhC
23uzD/p0O6J7joo7MCnaY6KAwz0PbtFn6hFTCc2l37eZyNv89buIKXtdXdIUIKD/DGGqg3E0rnHR
0LuRvBydDx3aY7UqHrjPX/oFvz3mLlJKr6lcnbZ5Q/2rM46DBQIn1mEB3er/9jZ3hrSXMw91qcTb
TMuVQI/rto5y4Pz/9pS7nVufpSbdn3nK2YtHTKJug6Qf27rz+1N64sf+tmZ3m7U8FKdYO/AYycfS
lcMEAT05RN/qEkT5g0TGo21wtz31BOl5XXwfadi5WDp3TXcujTfSo3f6O0HDAfy23e6MmiLncXdb
fi3dCb77dmI4ReDmczzLye/L97M9+/aoO3t2avK6mxm80kW1EAU3b95rG9yIS9L3hpEZBI/a0aD3
CWJjAN5pR9xoPvgJjxb1LmfatJUUVyq/oEQBGWGqk1eIZslHOIUfGsa/L2rvvrVF2m33RZuyqIgx
CsYOzBZ8BWrGxyBdZO4tQvLiweL+0CzJM1GdgQunkwP5cmm+JS+zJpVq+Zo2NKl3w6LfXeme/pQE
8axGphkhNxzrsRYi+vx0dFC6RMA4jF8aR2Q3yplh2FjfjJF4zdot0lXl5YE6Lz/3/dzNo96Ysa+V
FKL+7d5CE9bAtHSdjqe/I/EsOIwuyAy3GiOTurMBchYL3KXpxVWIq/OlGhSJczg6hn9xC0edFE69
7r2tjuh4o60cmiCj9t7bpLSbeTFP3NTvzbTJdpKN0Ztv+0aICm+HMMhX3OvwuoQwxQlvhMi3I/qM
o3MEpogCXs/OaVoEajgrnReOZLQ8W8YiIT0RnBC1JFpQpwcGBA595J/MBiGuFsUm7ZVowZinC4lq
5Es1g5boqO4xakNAUJJnhueV8nYcFaPYCAgiiCTcllhi56hhsZJid/+irG+D8+hao+yUD7qO7Cbv
W0QH/avkHGdFeBhfI7VjdTbovu7dS78CMw0JnRpau6FVxW+G18U+kgJizyw8TRQvG7WfPVd2pega
dRbGzFygTfJgs/xoyNANpQ9J0c2/wF0HpT7KO6NzXWjh9rOcCZRlDyidO7Mmrn/UrDPiOlrQojZd
hefhNXjUDSX/eBC//YA7g41iSKKcqgRHtfMWByU5ijWobsNCoHigQdCsnGrSIjDUfdMWpb+zdxsK
0yZN3ZAA3CaARhNWI9W0VciXpduQxwMTMjI8wSF9KBn7o4n89mPvzP5Z0w7mXvzY3O157OVbYsuV
U6jIOB5amzzCB0z0CGao6V2HN+NLxc5YZNGFFNiWlp1y0CDk5SLcjQq906mY6ZLG3ILR7WleegYa
4hZa17m3PKCeENZDJNVTJ0KeLXsQbf1sI1RJVVH67unqvcxqmedH0rR895tN3sBc9wbXYTo1PeSm
0eSxipOVT5TBPgIwoyCx6d2s9wc778cP/+0X3F03eTdNpbzgF0D5QZtyrfZXyGF6IFEd02Z4NKwp
h8d2s7SM/rZvUrBjNyKV1ZkYI2n4+4/5qrL+dZ9/+zF3F1KSVrVxVbfXRSdKUGukPw4NcuTl6jm8
hP72edfveEcfwbSpkCJN2X6ow5ZCMtTNR9mErz4lp+Jjp4oLUWEMLVmySqSoDwt5VbzsXk6x26W1
8LCMQ7Vg3+qjHaq7+JcthqPs65m1jB0gToMtmm2ptx8eXvd+QbYYOxImAvENg3lECuKEwuvvL6/8
lKSTvr383V14Mbvaqa74EsZ0O+1+HgfXChn91d56qd0luPVhJiHR2DoN4S1O2zPOjouKbO+TvCZQ
OAWqpWxXfmz3QnBc3mVwgKj6+UiM4uer9M/PvO+blNAZqTt7vlF0deVBGaKs7pHZ7cMjcKppET7w
JH/2i7897979rvK6uZ5YFhKogyuiruAL0aL3Mvv39f8xAfRt/e9LFUqVVxej5MWukCUvU8k9Oje3
u4Iq89Ha1YizODFox3jhK8wrC9L3Zgldl5rBAbm9+SM2jNjqfx0FTZNMCDg6DsudjWukNlW6Fb9G
QvzajN42l0X+v3I1vz3j3qWNodk2NUtbeZeQdhNAxNzXeni2H1iZnzfNtyfdWZmefNp3jjJv0/PO
W470DMbx5Whvtljg/cVBeALywoPXE//N31bwzpjkeqyY5UWsoF8CnSwHN8fwft8zklih355xd2a3
B9OsM7E5h7BwfWR69xECq8fxdQnEJo/tfIhH+7IlhrZzQ9AxtoWLMu7pbElAe28U/x42x/5o0P8s
9dd5+uZ2yuUxVYszr40E86JDTSWjR64I0wev3vvxEhawLUUxu6Z8bwfU2+lSqFncLHrj3eQyugyP
0RNWAFlWymS/L/PPNuDbs+5sQJ3rJRhAnlUgc6u4eyez8sXZLvxHHQA/L96flxI2+tviZUlHK4su
D0rRJm/7sVt/can1/oMXerR4wh/89py2Y1xaJcWDQTJpFjMYp7qKdc4QS42d7oPMdk+Yir82KSVY
HSgs2olffSTfHnYFoNi77lXhZNzcBsXjdLp1uDCsjp97zXIXbh/WgH6sOEnfnnlnvtQ4U9NUUcQz
warN8pDGBoBOiwJB/umDxfzx4vz2rHszppnH4iDxLIE3O/dPduy+XZxdIDmfj/LQPx94ONNdTZGZ
GbhPj++38i3LcFIWZ2AgQECgfVAvttuF6Z38HnqGVhoSCc27QNZN69A/252+8QqMY3SbAS7fPPpB
P21YGTpfV0Idk36yu5NxzvUdak1Zs5DfKCIxH3bzKAF5DwmIP+YKvj/o7mQkBUhk6cqDKufIIdSj
nnPxjZV2c2VEm7rufnwbnoanUTK6TWvBuw9fQaGUM3Ut2dfR1U3hnpivCFJrFqr2Q4Lbyyy3U7Ar
8hNK1Idno0OWUUGW3oHqTLMtn3JRjfde1y19BdlE2clRX955J3s7TYLEhYDl6jvSVzKAMVrEa3QZ
pMnVUVfNS+5Ard9ACAJTQzmqcrvM6BzOqM+Y0IgAtAJuQnn3PEw35aAbxcjgOr3hbWsdR8pbvLlZ
+6D93FrKEw5NbJ+nxKLpZv+RzuONFnVff9+/X6JT9+eT02kAboYej8DpP42B0p7Kdi/vm8XVVT3K
/QLco75BWfHSAG7CfqPmhOUHzB4aydRYECpYFnY83hGUbq3GjhFSVrzSUwgQpbUZKnSAlU4RQQ2z
ljer4+iTxCO4ochxJWP8+6//0TZ///V3J/3WaLejafDrVQu+Bor2Gm7osqKN4vcH/eiffX/Q3TE/
V2q3jBUeVHnGs+bLnrJSJScJqglpC4I+H1149oQcFqP65TjLoYXcqKxLXu6wLlY630c7WA6//6qf
X5/ATYZgAq3wK8L7Zlw7WXPad+PLlSxP6+zoUTARv25damQPnqTAO//BkMuaBJRVNxRoj3e3xk42
lE5SiBUArNB46rzrHyJ1nAe9+W7Y2+Rkc7RZx5Om3VCbUjglR9Pd2Srayp+Xm11+lmQUAOpBQiK1
1BcAddhkjHoNVMuEhwCWDMVZs7a1ZwhI8NxGVWafwu70FlaO2pdmXb/2ypUs0lelnUBS2E0aIOjU
cOc7/mZg2J3Cqnte91me9IRQsFU518+WbQzV2s9SL/6sSXudrCQ8vx5P9s5JIBnuJubcGG6Xx7Uy
+lS8ym6XWQg5E+qG4V7hX8DMa/qQR8L6TfNZZMi3QCDBNZSh6p1eqp174uZ80Z63YmZWnmtgIaek
zAa7PkV75Xnf3y7Pb+2bDgBzvB/k7pk6puCDkMndWU7pms6Nku7NUbz3/UB+2w26N4G/2d6cLmgE
TBHipe9HJI4hXy6NIcks2dqyBePglfE49l1iKZ/G1ZFPARm7YnEIism5B/PhcnUBIxVjPYC5QUca
FEbIfxRT+8mMv++9ATmIAR7ET+kr5mlqQDwI052lT7BT6VNvIvdPIUk/+0xYyl+dw4hA0G7g4yza
6Dlbn1zgKQy/oEHfBAffN93sdYdh7g3yUTVIXtLPM20LF5wZzS9fDHJ7ptfhvoLhnVE7USeqI48v
xP0n3yOkRraxB0QadXVeCbaCm6zaMTvk5kvAJnrgQ8AmMQ+U24h455jkot/ChxRdCceoDmcJvAGB
6lXZR4ANvRO6WB0XFCCZx+tK8yun3qh0AdVPzxqAcJQLRSrWBFqZvN78hp9W2pJt+L232il5rZOv
2Oq69vRBGbGbdj6yxQ70CjqcTHg+26Xu9DZbMpn0UWhO149fwFpNFf+Q2BKdE1BA+DbkiKTwahsj
bQTZjnftRYvhzu+8G27lbJfNW2tanTm7+kpsH+oenwp8IiH+LMWnB6IR6kHVT0YsozpXYGpLumXc
nM5xgPZ+xDqeL1AT2OnRzm/fD687TknjZOxTGLnmSOsXQezC82B1YLFCYewXr+qMLdgn98DvLPrm
XPG3Ydfe9WHqcIxOcFskX7aSLkSJGytCii1Ccx9Ve5KsN9uct54WQoJ87jxJ9lqZXafbJX9kyLuM
uzOJIfKjrfbPXta/Chqy5EPtYC/xewfKUJgHJTxOcGBGr+SEp7S54DnxP9rFrD1XaVTyKs1ma4fI
6dP2Bl1l1zcxHhBAyGU3JGEG2UIfyzBF+Gclle3aqT2Z5nlwjS5QI7QWdvbVFfnsrSCuAFXlYphk
7KDjAIOh+M+9gOawF8lP8Uqn1brKrQrExMAI4bmeXjpjQUfkx/XG3VGz4QSKr8WueNlOrxQoXvho
9du2sMUHzW1PmWo+iG7rDPe3xyV0jhYy+NTefA9Ch0zQx6IGgXuddv3iYh8yy8DBX+8WPM+/2Npo
5z+T6xqaXBXRazJroNQY9nF4iQzkn8w5gvzRbpjzdgVzItn4gK1X2Y6il+z6tPtgNzHMIsyrOduP
dYsetvqpQxsf0e34RGObLzF4OUqm2z58TRp39mOYot5ppYrhujCZtgYb2CbZNj73Sa9frksS93Fr
w5TrrXPDZmkS8vF8KDERJ859TkibuOqspZJw7h/IvYodxgLQZPpZ7ZwzrMuLTVlFglDCX6faVF4r
n/lLb82/6t5c42bX63hlBsrs8mqwuU7RydjUm+Is+gR1qgKNp7/FI/QIosOrvjFzL+UqNdZdcImS
lWytdiW7ID2Gxog/AChQX8Sv5sIY7TmmF26gfb+ZmHQdKZhpI9S/AkOd/MJcXt/C02fjzGIa0WCM
OseBCE2O1D4urhR23nZcTT3WkQKUJY+Y7UNZofEOoFzO7KDXg50zWlcO3oibostzd6nBi2rf4Zs5
LEVw8ZMp2T0qFl49ua5kVvj8GrNPWi+3FCxmPOrSSJr7VZSgGnTFY4F/7NHRZbKXe9inW9h42aSa
lOF1mUxByjp4G+FhtR/sBpofxSSfSAZPriMJcWSoutchYdVUjfZeig0Os2A0aQPzZPe6VvGaJfxT
3T2DUWmBq/bseHmVLVXqp/QfD3HfhtkT6ZB2JgBm+jIddIG56XbHzXdhN/Vh29Ljessm57kG5o+o
V7akzK/fc1AmFze9BbfSSzjArZUB15WdG0IzAAA2Ffjml1L2i8LaJXRq2fypQnOPsrWTre5L8X6D
H5QF2bl/u3DusZNxVG0hE3QrWFRxkIf7QvAIz9XwfOrL3YkGzLcNDqS70uBMFM69P243zXjXP6xA
dWnDbM1lqY30jTECMzlQnk+ho4xarPop2g9J91y92gWr6SUs4ErEao2TWu9Uldzl+9k5raaZDVXS
obgEKOF84AKia43ce/Whb3bhBbsUKx7FSoVM8OlTwyeu+gRip0/5wsB6vVbHRNOBHvQC/VUci8bp
PtOIehykK3Uu+djwzGMTuJQAxxhFHq75h1HtSP5teg07c3E734atU9Gux79fV32NYNJwantW0VoK
+AhI0br7oUKuIZpQrH3tSfVCOjuysM6nUffkTRUSlXs37tntpAOfR6qsEiDY4bVb2WWQ+beIC57/
S8YXWBhUkXU6Cm11ofYvr7sltvsCgJoZMLlvTorh7pmi0wAnzL+FcTuODw6op/URzvNXRrhfDxLa
Cw8uN0vAdSODMRoZoCvrJ6VjKRttImCOJJ8wTszVbs5eeXWqwdbXA45kNafH9vChE3BhNM8DxQfd
de45t4N/XHcCU6TQUwdqNjdseOx//TnviHytFoovs32pVVuZdUfJGUJX7ewmLRHoBBcgvNnCdNZe
OspHl5meQnCWuYbonyAe7izy4DpVaIqftZPK0+d7sJ7zXf/M+Gi4HVbcASDRyKbBiPPqmi5EWqDd
JhZsYoyo3wL4Stwr7hcBh9udMTEH7pqPg/tzm1CutOSDLQ/48W48bGdNaMwLMuVoUXoVFazWrRdX
0F8cSH97sUiDuPmyjiCJ7+f1E1XOqNnbEnMCzu6tVzhJlIlezI7dTFu/CywtqGiM9PJ+L0Qurx0c
QSTpMyLPydaD0byNKsqcbPmlIopSx35n3UP4iWok0/h5YqeBGiTDgjcT4YqYS6AW7Srij1M8reze
SAVkyg3OFwO7RvPdW+3VToce0dzXZ+lzHcRLEedATra1qAO5trEJCTfZ0xb06owSbDHXo3O/6HPN
Xd3Fl3NI2AijyFK49SD4wa+SQcBX/f1m7+h7O5sf0W5NZioeIBZllk1qh7t3eHZM2S4WMMv8vXMl
bVSWFBqOwdbbI0FTRVlEmsMA+wEkiOlELvwLj1ylM/1NJk5PnusoHsb+blV9akQSF/sJ4zY/41Bv
DvvRnlqsZh9Tu2zYHsZH6ibPlBNmry0M4nm2wbt/OnrK8r1a7u2KErn0UoqQYXjZdF7w9qBNBU2Q
goUb5+yN92xy7Gf9am3OzwPJzqfltJmf38GLr7lKIUQ20w9cX/ax2CttBKXRlQNx6z6Dh+XjnEYS
YQTW4/YBIbvYwOUemPwBDnDzpjuH1xPBAFMKDiXgvUMlmDgJD8NLMPu7OZHvO1aUjCS49n6N23Me
6NYq9g7UCCrHmGohkCPHgFGgDc4B7Qc59RsIowOjn0zTEISqY3q7t6afTfQgDfeCtm7AeT3TEp+n
7mV4KiHXWcOLuxvET4fCPa5NgEJsrY0yK/aWNMwjbbQftG/4VcEh7DnGyNjaR/8Y3p5OT4dXc9MZ
aMMjUYEwcwRwy+2EUw5mkcyCgZeKn0JYg38cJCHVj0kxaVGBkyeqxYdsLOq4IjzYOsWTMUiEuWO1
hH9PWcR000Hzqa13wS4wWE1g7OwHtnu9uPhNcCRKcNMQwhpu39Y5RtJCmSvjGLwUuZ8j+7Xp49kc
+1db5SZkiCGSMheQjYvXHzva6EQEigOgEbZ2AaY7CMiHYhxDCls8bRMCdz7qrJu+9mmsTtN8RohS
crC69sp8p70Bx0KN2tfXdATdmwtXcTAKpIYgaNMlwHcAX8yvpO94fGJAskcspIxE6El3RsQnA2hZ
8s9FOZn5A7+z6m7gQff1adKn04G1H6ewmMzR+TVZYnSiw8jwqz702oibCI80tWu7u04XkwPG6dqy
KldfDoiRrHzae6VsQESMjWmZWOq6Bzebww7GwyvDBjb8nqnfOS5i1HvC5V/1nCNgUJ0MWMc9M0rA
2MDyI3NkgowUe6JO0xqbZtqHYS8yqeO2SEbsDar0HYzEOWpeE0i44k9TPcWe0uZbuzkxhkL1dIZb
0FctdXLBpMKKDK+KdcOQGVMw015ntufnnQcnt0PG4OZyYF0N/Tx9SeM+QdnJa2YATIOSdKDhn53V
tOOz+hpoao0dRxnL24Yn23Sl/tbbOTp5AZmz00SiwNsE7PhkKcJ6TB+lW6onhrN/guvqNmGyOCIx
0JCO3w5um8S/eIcB2DaatO2UnpDaP3infhUWTIWo/mmQzSQnCw9e6/ZC2T+97fFO+hWxOi96tVqC
iUXh3tjt1sGRIv6r3cluhUExFmZLBcwQYzR9Y1TsnbloDTistXGFq5/54aZAQu+GQ1Ax8xjbA9M+
PilO5e5HCk9jqLWaaVEWNiOJaYZ4cKELhjmmYbdLM0n6Vo+o4sOpT9Cdn2SJrRAwL7rMFPRYfHzq
nZMTG2FLL5ATRCKp7GvsN2V+ndQ4RttJjHpYZp2cBNGxMU5rZI6KpxuT4A2ZwMoeNBbRhvAFJDbm
blT2cyeZKJCgtjtLPVmKoDPHQ3PUBqfllkI4/xlEpAUJEx+XcTn/mXt3Ei+RWON4xMy8l6jVKMxk
ONtFM+ssVV9muIjZHt75tIl1bljp/bizGbJiIkDqn8OGXByxlK+Ipr9B2r8MGltx2GRsSMJHcsMr
ddxgpQ3yxFLYvNHeNIPCPIyf8TROQ3FeJoIlWFvbRQbnalRH9Wv80TGdbf+y5AZaGxhBLSw8Dg3z
Al1rOyiRGa/dk6dhTUuCh2R1Zf/Cn+AkuLJPLnBSw5H7auFxRsVn1zszAngKOu+foKoGyNBP9aE8
1AZJv8tO+iyfRk/yUPd1n2vbN01u8MOMyGJITGD3AsStRNZFmyzWJRPOuvW6G1dPoq+pcJWFNpBH
t43utiN5SG4WR+I0UiP56TpT7MMow5v7T6wYg1KcJKxK6/TodXX2rBsTJl4n6G26ZEOgWWJ/AvL6
gdbn1gQcHJb9y+KwaMO4r/vLaeXJlhsvyBV5qqBqHCLSWtamJLdwcXAN3MI/woquVzu2EQRDZ+vF
fN/D0jg7+ijHsOiWNsH8efVCJ1MOzxG9AVYwWfaCzEO0binTXh9dPdHIJS1kH6MHRdB8rlzB9uC+
xMo2i2ZnnZaYkl6QYr5iwlJRz9JHilXbcW6dMhso9XauAhnE4cK9F/BDJ5RxzUGvXceZe8In9iQL
VBkexFvLletqUY9eQH2o21e6XxaGZPeeL2/d8WmdD5ppd5KL9kQ1Bh0lKKYxJ/TqvGmTir20NBxj
IE6f5KnTktlGdSJRgqXwGrUisUZLY+LojhbdnMa+9qyPcTO7TiTaiek2eUsG5yj9KJ4uey67krQC
80G+MmG+zLsVWDnVr2n/NfvhRnXjgez/z01yIWe2fpqIz5j6W1rcTH8/q0EfspVPnAoIsHhqVLs5
P1s3m2ZuMZO8Xijx/6q6UN2dIxNS6+zlSiJk1ax2LICxvnlNSHvVqKQDpWdXNmRelpNNV9jbgE67
ocFOMzxWP3lOwrZ/GtUDzc68ZEgwsJsfx70oG1+GNOedOchGH9+UfwXwK10CE3chaPLnpxpDWu+g
FT/iocFMMC2IqQN+eorTQRxLW804HUr4mOjKY0I6lS29A8I0l0nfnPaY+1lrWGTZ/n+knceS69jS
nd9FYyEC3gw0gac3xSoWa4IoSwOAhCEIgk+vb9eV/svLpooKadJxuuM0N9zOnblyrZWXkRasp1pg
fG9ixdv2RJ68QaC49cwpEicrG50VL2WGa8kGEseyNjjFVWwxPxMYhFR87UoaPKPiQ5kf+9Yo72lU
PP6nyCZEIyiN+JZqzb3MMviSnydy4OMoeT1MjT7jJMlxFfbo7mlLyIQLaE5QHPXXUylq2GRv2ax4
PvK2IPYRws48Ol5srAzyEQ+BmPue+Weyk4XspS97KquzLz39CxdvAmOihSLgKB98w5A281myqp/N
qTU+x8UT6Jzl7j5kkM/5mlMxDbSB6F0l04L0zX0t6UNFSURVw8jXGJSG2nzNOTs4MIGSib7FBMD4
qXkuNi7zvz1LDD6lzwUwkfQq0m3uy9/Bv0u9BuBDnyLw8qgD+smiXhUVZ/7n9ln3M/e9G+wZ0wIz
mQOC6aS99SIdSi8lyP7Ynq5HYtwGARLE2h7uai9bVjzYnrrSxkfEM6MFQ6hD6iiylWTtt76YmNo3
OQILb0MLjr6Oilw2o6cEruHaE3G2Sb16eeb3v0DLwUUCpw8dM5moXKfgj4mnq+PU03KodhNnBCnU
z/lzEx7729FhpMWKn88px952E2dcLcF8wQqBamKDtiJV39F15g6RXf7kIN+HaUsYrF/5CuYKKQhI
K4O2m+DjHNtf3fQ82w6FKUklWMzEkD5DXUm+GD3LxgExnvfXXyowp+VfnpJnzY3lMHtpXsUxmfqr
Lc+6GFzGNS89UukYMg2GHtpCfTpSwwMdrdYEI33S8P1F0qgeil+Vpmu2g3sZ2dCDppzVfj7cvIij
xBlx07TkMmRSR/inja/7hCsH8fMzEKA+VXulzzzXUHf3sfkkjZqh6h+QIy6tVXEgssv9r/1oMzK5
CIa2KZ13ifTJKXjfvdVPx5HmTUv/4KDyuzDsNPWRplETiqpQHyQE0rJXvHQoN6Just+RNrGt43p0
jqsPcxdtn48AZMMkLgmSFnaxIjTmKGXLpbOQvgzSOYMa2LNWWz84e0PQPfoTkv/ckEO5JBM5nwq0
0H7yWRF+zXG6rPvtzHyuwvWRjB2EnnhePFvT/GO7tIb2eD/Kn+rUI6DPbFeb6RQBF9N33prXC2zh
NuxQfK7D1ndmTag+pb0E5W4WpR/7CE2g0TN8ZaLOpIG1ACxh0vugipwesKQUWcNurkyZWG2O9crb
M3U+6uJDqPrGzyloQ6rq3/MECpfg9iWBFBY0HMjlitGu7/SOEX3erws04mMERjtUnuxngEwE1Mv1
U/q0f6ve0tfLyzlowjrMeJD7sFkxcrZilNUuhmwnjrT9u9I/eScLpWDLPRx8PX6vArrSJiGdhKsI
1M+KPbelFmpGmyd1FzljW2KMbcJfX3v5BHbQvvG3lPtRwf+VjphcbnGKOkQBMMh+TmDeoghh4aj9
cFpvZ/j7SAARlagC/EssQc3swmJshirsOPdf2z0dJk/abM2mT8j9G4opyLAVEdcZr/vF0+Ujfz7G
0HZoBvl8Kb7UFztC9g8riaOeN07VIHZfF7ZDhQ/h5HXo/i5ewgeXh2gBx/LnMfP1iTRCselCZ9r6
7/VwT/9Ta0VvMf2wkWMoVD9qKL7SZpmMn/hwxk1IIhlnz5uRxon84YhMu4G0+fFJd5uzp3SbJRRs
tOvGtPxQyD/nzilggUPqMdHFnpvjZrl96pYb0wNhXBuRdepJX84CVWBYRM3AUJ8uwM/mm8aX0cYy
N6OEazWgx5bwAUXWVB9T0etzex+rdE15+dPNiIGMl6dXykd3N3RiowkosAHF1BHLIZyTKDxxptTd
cnL0jL49qX6gpQthOZ2IePthzp0eH6GrA6dtPPnTiZRAjvcjcD6evWflbPgqKHI+n5zM2OlX/Wbv
blK3amMKYdek6o9kNkMVpT7Jieh1FbPjcwUmvXzmVShcMTkLWYXTR4Q5cNC+b/r7SJvKVFyK73wU
07Pfepto6+/52Wf74/TWTA9fBofwl8QBU8vjC3jJhppbW2jtc1PN2nVkpfGJocRJB/15ZWeQ3o+l
tz4GehaWm6Cqoe2NmX/oVlJwknvrhOaubyiRuqMIsXz5MGma6CD19WSkHyabrC8dxqc03jLw+TAo
pb62HkHTkIB1076qB4kzcQ7jhEOtRl/qVUAluajH1FdSRDC5+jWJm5VMd3pSNeteaWJswK+se9s6
qJWXdD9R07C0nhMrOgHzgbaJEy5ZGbQT+dYk16RVOtqCYdAL6KeRvZBeLgVYi0NCnbstFVv1pB6G
1NzaRz3rRoeIyCyNBSRICth87iBKzSMy//F6lr8Bj6f9nrnzjWUzLr42q1OvG5GYD1B9B6Cn6plq
R+4heUDrfPKUeROuF+0n/2T83QiUagacTyNQ7hlvzOnmDPbpKkTHgQV34/iTvRTAU+tvsPW33WsG
eAI95aclm8oY26x4+VANcxEbNoHJnjNejhHyY3w8dZIL0LfVNjy+2R/FbPfmMOgZDGBqLJyhPYex
4oQ7EMbZ+rVZnGa7vkQXWRrU6Hj45oq35mkDekKxR2pBenLxzmkvvYQdwEzd0z+VFlJ9eEQK33j1
q455df0NW3p5LoJqYAUr2d0+Ed2ozI4xrAGoKGciQz4RhxBE5ND2HPgmTwkMckWnNJq/bYXAhSSN
CoS6Pu2dZ7VP2kxh3zcnDiNpfZOhhZwLYx5OoI2yl+9tDG4WHgfs0t4lEkiDOBhapm43YYpAsedE
NOEgMRx+sh54ic9B9ZOHx0j+WE9oRPjHTwoj1VUbr/rhHKUhwpeNrqPqE4EoFacwe3eDcsImEk5N
qkv6XfdWyN9Bqdz3LWmD5JNsc9qJQ4TdNtqPBKeEsT4uYC/BmfO0iFNm0YAgBdp04zaCDh0C4HtS
n0Pdds/P9WSt+WfKoss846qpVeHRP4sxK4ANFCO5+9XQQ935Tq8YlRNOvertHMlDuOcDZ4U5SzKX
iQYm+59Z7tlA7a2f+bQ4gPSYqeAcFytOPs9xgWndF22VPfMlqHNC3GmVBHwsWxbaR4TLg+w60ya2
yZ4y+HkVPRoyODN398/tEhtTupkidqQTmi5R2w7TZRMDI4poQvyDO7UZbT+OgNJq3wGzyuHP7wGG
DibwqLuDksNp8kbKW7IbqX0P/lEZdHZYL41VY7y1GBbYixqso9v3DqfQMaYSFci6r+57uy7Sm+mP
1HqpHncnvl3PpvvfxkrjH9dejShjF3bUW5LnGP7O9BXt9XyZnZxAB2JDeQz/gTpC9db06lNiw2dz
GmdvWgrlwz21gVxFteTp5kiuvYLOhvGElsBo45Punte9Sqe/M6udUK+9YzuqzdF271o7f/fdFgE9
DlghO3Y6JL+2X7W0g8KMC6XBro6btXts++ckLmDcNmG1HeSJR04ssMxstA1J65yVtSqXp1U7y4ap
K88tov1b7l4+9dlFcRU55Jih8593c1WNKywdDs/ZCflX3yygkDS2ezkFqRHZAFd4RRxxn/DSMpCX
DP6K0i/QUj/DEbYgO+CwIYHbjXYjrVeC2aI9i4wFVJaTuFz/dOpl3+uJ+lGygblbmeHz0mLvbQYi
DeS0REu2Y6Y3L3z/bUxrx1dH+Y8xOdHve7WenDhfcleJV7Qeb7i2RAdrm/icq7TCg9OMzKx1VY7b
qdG7fLV9AEM+ix5YLjWrez6E2YiTZjNzpnW8f7080X9WAt1etMtuiWuNPMxDdfCzfQK8NlZlTBPC
bSPFb1G6nSdKw/467YJyt2jtcP0kx12PjYae/TI5QOSRVmC6nMxs3ljqbUYGJ7nBp0q3fuRMpWk1
KnHJ0SciZ6arykao4/VSCiX/mPrimnQYuaGO5w8p63M9UHrqGPpDcnF5xdsPfZxFJRGZ5t8HmPvf
XLI7E5lU/ZrfdUMErPbyLtkZVbu4hJBCJgLrrTk4pHFKSLzMJG++jdW+7jURo+LfjkvKXKa7nYNd
rMeq2NTQJKQejN6Z1CuxNnrE4lcf8M9uqH6MWj6bdnZq4Xl03ge9w0OUjsjX+BLJK5Z/P427jgKa
pdrM6ZRNmefyn7TIdSXvz5vk3ArTmmfzrY4xBIZRdAYMO8/pkAkGwNSkl1wPHsnhlHv8bJzBVd0x
Lce2fpl4n+/z7X5d/4//pvz3tisS+2jyJjqaAJC8MBJeVS5ErAf3eE/lodmOI/T9cAd/r+NqHb04
bdRTsm7BHMDfzBf9fT1Q3M/lfnz4OkxzQj+Y2LRzXx6se/dNXq1782z36nZ33NqsC/7n7cHevCEl
vQdTwZcfLiY+21t+qy7LmqyIx6kpt4ttFMmRsCPDA+wIX5M4NHCC5fBTIMmbIAn+vjfjHksS0w0H
3x/NsXAd+8/vRtOTo5TVqnh3SXTqWfFhfFnIdIBCmDU6rcDjcg2EYI2MaMNRjOQF/gg2O70ToDOF
42D9JE3fBfrhTI8jCo6hqEUT7xDsh8WwpfpMw+bpOC+8h1zau0/q6tJv2NzqJTuZ9g4m+6DqabqH
Ltj9THtLNaTOfN71uwdOdYogjP7jzVytd/Nm1gwy1pua9cCnaErhSOTPqQJVHwrS5KHDgQgPf612
Q1/dnqrD5pLzYqBbAP+t+/R89u7x6PIl7Gc5VlQkYI9os5p+71u//h5uouqxbGtN0rjJFpbQ5kuF
SwFzf/2zg+IncLnXbeyE2/gcmm+wjIan2k87v9tRsY27gNTqNKKJK5jsYQHLXykDk2JslPanOtRH
bYDQR/YK+mdkD4HmS6+Z5rZvAH0XNcj72xgywxA4dXRaOsE07ZskpNO2pqUHo6SGa0Lj3U2mtatC
kYcvice7ETsf6wBwXUEwcfot78EJD7AbaFstz4PMl5/3ky0SfQjxug+ga/tVLPhF2mCbu9kqDU6x
EyThCWuHppevnLMH62aYDtfQHqAJfZZv36J/qYB6dBTmEontyaPt9o0KmwQbGe+chgvj2BmWaQ4v
9B0S9zRGhNy3prhufMA+J92nz0GDpOldRtlsy/imktOYfu3+GTTVq2n90KeKgFotgIMLV0Dy+ln6
AsUgqdaYmLGsISPTuEoXTvXbObGp2pjcSpq7g79vJiAEW6hlT6q/meuvSrAP9n2ZPEcDrJH9NX2Q
86yINcGAcPlv31kEQDOigxLCiRRZMfpumdZKXxrpIBzJlB+Pv88wKT7tiQ22vw1EV6QDi8j9Al21
s9hHpIqq+14A7bcUX5QE1P32vIiUb4lMWerlkw6AReoDOxMJ9l4XtTO+JXmsreoPBXc6yugAptJE
HnRQxTaR9nUgq07mm4h8qYkFBOXEFnxRVhupsbDpE4YSCICxQuPazbk17T7kgRkXs/O3+AV1rM/X
/p5JQuHDmPMoBtwc6od9mafFnl1JIscHm/l0L6jjCIXc3fbpkcLqN9r/MwromqFpimY4v2qlqyOv
7RJZ2qYc64LYenqiXR5Bx3SzWObJ2A8Ogzu+zqqOC8N/rXYjGlhjfdx27QWJoy+sFaRAoymHk9XI
9j/fM0jBe0/pkTA/FMzcP4X+vfCN4jF1TN0gYfrXCZvDggE7cVEFwGn4+7xTxC389UBvdI5kZI7K
NPp2QSDLAxCenOGLF++5G2zD5xZgew/T7cGad0O5ppsmDtaGIis3Z+wpuSSH7aluFykUIyW04fjC
46T/y/B2Kep6u+CRyOue0Em/WvHmaNzuq7bc22RkDfT3+mVDY3EgP5fEQBP6YNtTw2NQ9uovM3x+
tLT46X884Kulb07JbaclB6lh6RdpUiyUIWipDh7qROqjx3p3L2q27FiqbKOpvDkh04NSbO20bHEE
ZnwcZFYrnJzcAC/BUAviB+/w7rl4tdjNuSgf5MN5J+dCudIG0iscc1SICCt7cEKD+sFqvzqYfzxE
w7YUTTYUvGBvHqLVbY/7jbkVp7AujAWh2UbArPQlp0owPcdbZOsUrSBKZViNMrKtv29XvfsWcVlA
raoalmPc3K4hZcpF0TZiQwoJQ/l8JAno2/R8IOHRhUGJC64DZyqgFoxaeKcPLuDu8766ALGnrgJf
VZrasS1SEfjM/jrevTqI2iA7wCXFVfBMYzKn64HnLacM1N75Y4m7Iu7xHy/h6hJuouG5VbK8yHkG
UPDoaveISfF0XHMy/2yiR3O572eXpmHYOgWOSS7+nzdcbgq1aW3nRJD4taqBPJZGxXKZuPXk4eP9
P9zbv1e7CYOaejANu0pOCzvarC6kRMvVFrdn345i9dEAWvX+g/z3YiJaXb1Le7OzJGnLYmLvQAUh
DL05tIitMCMVS4arZTnU6Ak4oHmaZ1BYPSwd739O//sSqK/+8xKOVVZ0ZsElkMO+oJnoRbCPIOV7
dkhh/mD73o2+//Uqdfkm+mrF7mQXaxaDEgeLRWIEIeDR19875PfU+Ofn+e9buokRDFs5H08bVoFB
DTks878Lt6U3+0hK+OhubsKsdjg0YtyD+DARAgwuMU5A8Sl66Dp195S8emo3IUff26f6LNahl+tZ
SDi4JTB02t86Q0FXaIP9R+XOXeQCEen/2nS6fBNlJL257DYpz/DsN++w1+mG2y7RpPIeHYt/7wFd
vgkmhpFZW/wmTwg/24DeG+yfYgBOBSJ9GoOXB/mjcvWeo8P1vd0EFLkx0/zcSqcF1u7ubzn34VCk
XKAD9snlALmT4JHfyZ0pvmSQVw/0Jq6YDD7q9jovUbhpJriQh9/LehhBigkELgRlrfd59t4piUJt
SmMRScyjLFYVa/xjY1iOptq2ozuWdbPXreJk50exMU5++z5ACYFg6+znwbbfjhrEVy5HWGDTuaCU
0WGa06VA2nn0U3c9yfAwf7BP76YptsrkPNu0bbLr/ww9XXlp8vW/0CMrlL/XQdT6/XKaUchk3qMX
cL9guFrtZhcdGNduJTVYFYoRQu2I3jif9LPstrEx/fvO9Lu59NVat7vncjgrusSDViYpraqSdsq+
Rx0ffb9VQ9BY+vc7Hwo+0zR9iAU9rd/6C6i6IiJqL6TaHgxwHn8zBD3yK6E6p+dziVY/p9Xfl3o3
hl1d6c3uKwxG4+x2PJUWuvLEhO8naGUPT5m7m/xqmZstt3a6fL3dsswBQR8CLTIWTDHcT3Qi0fG5
GD0sR++maVcL3mw3vSkZuN6xYI2OEJYyAv8KiRatKzQyfz/C+1v7ai3xjK9OcfXQHTftkXgie5ch
mr6YGMY7h1I4paxYRe8bBo10NOalKPmALIlqaR+9/H0R9wP2vy/iF868ugjQPj1Xj3xywJV9nHE+
bXesBLj3P8g/ld8M9x9R5Gqlm0Pc2RWWUa55tFW4QwBSfFEthvhJhV1ffbO2UQcsd6FIPjxL4xPc
y53nzNNvdDFiuJ7egzRGI9X08u9kSuTbBdI4QQ4D0VVw+Qvo78KcAfqBwLWEJxQk3nXognXp72jJ
oNDqrhxuv1aQ38U3VMI4MenCrqeqrw/UgdPbAN9saGSNYVIxy4++sZe9qX7dU4J8QXajBD94pbsH
nMjJrE4rgpzfvdIOHJZh+yS4EcmwCGwK7TTM0CfECkIMIeJo308+Kma3okWOBYJnTcoXJJPuD/5v
q8vbrr8JxA/LfXtGN3SO8ACywDNWcRuaQWaAshxWs199Pzyt72YIV6/kJuNR7VNVHmVeSYm6tQyO
tFERk0wcGPDMey7o+Fr+39+b9iDEGTfB+9DuWrvTWFIIPIW92sa3fWk0b/BEM+EGCvWA0COk7DvI
SN6FNHaW9X5wcOQR/RwA+nZeh/riUYH0IKLdFmh6bneZseHC8MKjMpsK7G2PDPfv+1fuJhGYlciy
rTM+3L7ZBRewEnOb2CJtUb2Nl8LvGTgfF5d9h8cjrKYicoDfHt3d/eT2at2bV90k6nZdni2RR2i/
Evop7ophvH7wfu+2zTiX/+v+bt6v2SZ5Q/fqtNAjNopCScIpRs1L3Ab9DKm/TBVaSRVJvS7xHkYZ
8fP/DDL/Xl4cKFfhrJSd4nLSuU2RoWQrIxYFLtZXccej3T20Wb2P7l/d7s2JrZkmIa1mPRrDoRLv
V3tYugCYCH0RgJHZnzCVTXvGrKWJ0glqos98Ev8Q/1QzNYYDOcUEXuByIkfHMQPIeY36+8FHJxK0
v57KzWmdmWVyLiVeSh3QSnAXDptL4XIeNS7Ve49fGMZhJCNbiqPffN2ddJLtDVkMow0ZRQ+T++wy
DKcOA9d7jgma/tej0tC6V4heL3nzYduSYnRSkWPNL0cvpAnTDrBfuNdabucx16p7cdyaBgOBHB4w
Lv09naYarevAeXZmYh5TObHREQSrHRSciMn2wl7858cO/Lh/jp69ofq6CtLploHCbpRnTNx99xhv
9iOmjR4efcB3S/vr27nZP8fDepea5p4nOJK/F71j/I2qioFJWMhUDI5t3Z8vc/4gCbiLjl0verNr
1ts81RJFvDamwyvuIl0zvmhquvWBYWeMV5T8r1n56FbvhsLrVW/2jpVkR7kseXPMZukfQ8N9TaFz
fX6i+KGuCWCB/D+h/9dL3mwEBsNkG7viRlN3IPcRA40hLDme/bk703jKe3/vO/Xevrte7iZ9te3q
bO0zlmvmkypxxfRWFwf5YuutvH3AHCBK8AdL3jvSr5e8SWCN9mAf9q14lQ1ffzp+U5jgutBX88id
jlfvzZTZX7OvRw/2rjvS9bI3uSyD8uqmPLLsC5P5QgYtITeZGMMFukDcJhYK06odLxoX7lP/XLqa
7j558aOLuJvLXl3EbS57LCutYvKPsLy+4KPyK3bFVwcblIdAh3ovj7le6ybSWUaBjbq4YZ+BIL1e
OlrgbdNDcCQGQ8u+h31HPNt5X496H3dZOtcL38Q7leEsdXsS8W4UMk2HGevQbt12H4ShK9JWbaY2
boDb5Dje9X/27F578BT/zDajl4c7+G64V2VIDiQysvr7VVydtkaSGVILKLLIGN6bPW0me/xlmmDa
XzYfO4iCxqOD7O5Tv1rw5uaLNOuO5REbuK5zi6E50z0r/qYLTQ8mC+jDNN777OFndQ/+MK4WvQnJ
9UnNa3XDXQIAjE/TYuIUWBAxJvGMuC3XPTMsPB+62Obt4dJ3d/PV0jeBeWOmtmLm3O+BdBEVCJUQ
LN7ZfnAUZH+o3LC6uwEWRH9HkbvZIiCeRqME2Ee7JQZpxb5t1qmDsagVb0LY/9Fx3i4RZAwfLCS2
yW1mcr3QzQs1U2VnqJeNsG+TMXTK0ZptF5Bj3Vk7+3up+4fc1T3dvMak2G8rvcOZtHrdvmAYtPF3
QtWFInpqjZLQXOnTX2HF/v003sq+5EvTr4d92Uf3e/NCd46upfsT9/vKOB5UneQhsHPp99Sx/Mh4
Uzy7v57tzfmaS/lh7wg3UYmxlymixGwJRVg0/n3toRPk3XbL9Zu8OVoZnlJXRfJr/Grg/DM2QkvF
iHGavW/MUHup+o/w7d9S8a/7uzldN4eDlXYbVsTlBPczB0cO67UbF4wVS6P0W9Gjk+yqQoyokOzu
Xi7Ku/51JAEGN81y30CRU41y34n4E4Okchi9bhY8/Ww1F8lD6kto2t7QWWqt19aePqIKl8cqrhiQ
bz3Z6Cv2y/mRC/fdWGMqlqMytkE2bptWlWyx61Jb3FPzQ6dSwcMjD5VFHUHmeVM5Oof2z/nLGoAF
Ys9leMdqWEnDY+Ueu9h5Oxz7p77CRz1DFnSxIdVWEZFJn5+tKNsCJuKT1yv8ygrQy3Xs571nYthp
RJfTyPK7+d9b7v43Yan4Ryu2bVj6TTJykfZybp1kwS/Mx4XwRP++jFOo13A2YeleVo8wetUSG+gf
H8XVkjeJyM7Z6GqbQrfS95+Hyn3p8IXc+Jnqh02w/lGjQhUeVcarZmEwY8XGawtc877Hz7C2Qvvk
Y+KXaV6tRNi9b931cquP0s7FLa99L3Mf07FPcNn5HhmAGdQYwxzc7mfyUjNVDk8CdaUi7fq6LAoG
i77nfcwE8MYAvKqPExwhYFJj8cX3qcwVDSIULfbj+LzMPjVkneW7tvUbJdxks/O+lz/n/e697KfP
UfO9maDtsuYb/L4mG7QGSNxc5e0yRh49+N5G9gbnFnctJJfMZEcRgOMDsvqwwpN0OmcCxkzCkRS8
eBsdj9P8G/HrG9KTmm0RmRMl2sF3mnwIfSj34yEGhinSUyf1CrENrSkEIS2oF7P7ckxoloj6tNkW
sQxWULvZ7qM8BXyJVbyz3IxZhqE2K1+dd4Spywbf/tjhwCrRVjeuYrhpT+OT9tDlVO/ZXHkpp2N0
sH4HDFFUAH24wFnuVw5FentyD/i82b8ioDPjBfGQ3i4vGf505mbSVt65fM3P8xoP6y/oShCiJ4KR
jrnTOTCejQswHqRgOxTcRUC3pSahnEgQsqKbmJvL8fHsFt/txb+0rvJN91lb1PTFn/fbqYlZFOZG
YYViCU4HFgU4EeSeHSeya8fnfWAP8okeo0GCpbgLt/7R8POJlPWU55KEXnZ8vJfQh+H5Q4d/oq2w
cWiKaPsIvLuHVxn//tBvk13zIJfy+sjeggTPxkLD4CFBB118sIfvAVbX69wkut1un3XbUqP/gQIe
VkgDG5X47n5saV8+r3srZXRJKYUfLPtgHxs3iUF5VLOk7rg9Br1844qIkKDrZyEqoNm+r8fpZ/oo
57n/QA1DMxWY14p8c4BVjbK/mHXL+BUsevCw5F7BJ8n04CG+KbOOpGQX0Ev3md26fnC798sJJnD8
78VvzrIyK+2DcmHxwu88YZu+AaSz8eoRxTBoEvI9bGMUjxkQUYZeQsGrZjeSgIoefVf3i9arS7kJ
2s1RzruNwaWUARge+vFN6JDtCmMPMcaPNh8dxr0Hw+v/oklwN3r/+zHcRG9Ja+U0L+DLrX+KHgZJ
sttDLwpwCFE3GBffhwnaj7+/tLv3a6k0NzVZszRHvVnTNA5ZpZbwq064Ka0HSMKhywpHUYy+YE88
oW3aRQlyDf45fri97iWEV6vfUv0te7srtB2rIxGZfsyJv0wcEjrWR8Xa3S4uI+SA5WQF3txtaz7p
WmfNhDuIei1OvbI30gDIRCsbHm+4f1LEqYKjzipheBLMFZWhxUpJ1FxPjqNHk2eMe5vt+mJuNlth
62mSrLkYGTtQ1TOYtKJGx88GA78RkocNJrAmeIzwjCgY6XQerPvQgpHsDZ33M/6uAkzGywoFHp4Y
9OChnSClhiYvbFUab/3OxhivPxgsRlep5XQQBHrLfX3ZjZz47w/orsH99b3c7F1AAM2pkuxftDll
uKWHUuCpD8UT9x4E0w0mAg+DlahWbvOc60VvdmmtSIf6mB4ElwoP0VnyU9Cv6mGk9iGXbju/oPjC
rGeRjlNAZfxXOSRw0jj0y5luei1tNAzKTk9YMRY49704PLI4pTUArRkK0aT8PowqdArrnvSGrxym
X4KXixpb/0oQ8p/cpfpqPl2QXi/wAFBm68V6ylGJKUzrCovX/XD9gw/yWeHfyrgZyPFTPVFxC39X
kXF5ShfgN9TwfxakFLxBecdZiuwSe6ioDrVoM6a2HQDUWoGwndnMtQhB5B7TJ4wpE0Tnv/5LF9ye
DqPtrD2QaGCfpffoGeU+cyI3LzvmHSOaFPrUA+dxYPXOq/PU6pUI4p9KkiEqri6SZ1iUjarvgux3
gzWzyd9DYIW4b1j/VOx4Z0VaUSJ0QyuS+mnhkzPIsfmh4hrvkVS0aGXZJGfXxgnsGf/pkl9FnxTp
0XG4+doQVDruUWjMz1ZQ/yY4jyaN3GUZW8iUVJNiXfyBb+UKhjkVeb3eSnyA1WeKzTHsffi+MT08
P7BGykw4RjHtzC/zB6HzLuAGH8TQBQkXnOCmwtQvSSp1Dt0PRMjeYYwtHYamKuYHwuPiwS67B/1c
r3UTMTa2pjXajh7GYIs3aIp6I2EITuauVBchv9AG9Mr/F8bP9Zo3OxsGlXU+b0V3x6MGDLCuwU2J
LNjdL6Nf0j/hhuExj9oodzkn1+vebO7jTtOKROFe3464kwr7JVe0iX7dTzbR3w/2l/p6G0muF7s5
//ZSnauJbp4WCPg54/HVxp8CNhNyFXw0sUDHsTXSxKGPcRn/gguyh1y9Wm54FMwgH+ToNayxQ57E
iA3/U5o7Y3Ul4RyxDkTqgFdAlLwioacDvnmj1ZLR9hPcRBvdgTnCtX2YPII+7kXHq3vSb3ZEJUuV
g0JLfJgfOx+rMmaFw5gR2Zu0eHiy3kPprle7SZFPUqdUzhaOlrAUwtRHuAriYoM9koaggkA21OOj
OEobZBkdBZCKqgNXQTpUD17mXeDu+lJu0ub2LFlZKkgWiNnfmTHJ09dgkQiJx9+fzd1G1fVKN3Da
ue2Oxl40lMVHokKNIlH0oWOsUbqYGIMoRF+Rx6xDC3k5em7+LNqcf1/Go62iizriKvYlh0badR1b
hYcpnLI8MK7fgY+76OFaj76qm3C3ly5ym4twsFlgU0lFXg3EmMcO7hOkk4G1+P+8t5uQZ5eV0+1E
yEMGiqkTvUCxm7C6Cu3gUR/1buvWgfsvBg0bCin4fz7IfXI2j7Jh4A2J5/slbIMS14kdNT+mWBvc
5E8opYhA+Chj7QE3QnjsPExrxNv6Ryy6uoibt2mrzd5MCy5i0xNu2WB3fuIb86Uc6pg7EeUf7BdL
/iUq/7XkzUutElgam4QZWg1tYwtPX5k5qHqE7/gSvfo7sqj2RXoFGBqdXi/hnndh0OzH79wBYsGk
7iMP1PfadO2OyTJiPik2oR0mnNs58N3l8/CzZn5EmDAWIHnLepqwGTUy71QHJt7Djnu+jKWqZ6ex
hPPGZSznT7SusV4/vGv45ux6p9fzMbp8Xl71Pr5cSR3ic9CUXpP7deZWWbhbbLEtHzNo8vk4zZi+
mkSZ81miNdr4DKdQXeVV5e+WXkfpJse7U8TP2Jav/pwYpEGR+yr/5PM1vs/vrdxTmig5DAwm5xyi
HYm17Enwhi8u42FLrLiHWMCbZEoLDaLlz67y6UlYn/pPxzU5whk8h4eKoXTf/OEa8/Ge/synrkTN
C/4uUweEyol0Zj4zMsP2DeqOTSB9Zov0NK/noGCDVljfpjNkme1z2a/BaFaghl3tphjPLUgwoGrl
wgz9XR5ZH+febgqWl301Y0Yu1imcCxvKybB9Ww+6FyZwTurnuu3l/eTFWpZnF8VF/W0ssZFRv4un
EjMqcsbLoN3Ele0mdtB0ixbbG4wZcI9ug1x91VKM8snlh7XjkVjJAZpMLONPEzyCSaPrS/8o+WU5
zPZcDn9UGaC1jRPDr4peS064efrQoIBIfnPurcuwuUQpJlqb+Fz4uYZFUGAYPfnsOTgsXF7adlJW
/KYrv2R4BHQQaEvscQHv9wHmB8pr1/pK4x0u8MeStzyNnSdpsoVf/dPYvm777Uv+jkE64xQO7+n8
IHhv5vdhxlSkZ9sOzjh7vW323n7n2jrzBW321mfK+/3YDlKGKIzz2Bhq8PHK/mV4Hgo7SN4oohwx
bIA5l9T/acSriyHVqLgh54Hzse1L3gkHOczYv869w5sx4GtRcVKWR6ev/ZRNcd4EjGHK+UL3aHyo
MhjmikZUHjUoWCFjDPSf6n9ydm47qmNLl36VX31vNWB8oNXqC5/PNmfIGwRkJmAbG9uAgafvb65q
/dIubdWWWlVSldbKxNieM2bEiBFjMGUko8EKu3PWfw3iglqDxF+gnagjC33mm9PuFmPdvg2sC0y7
k/l5hPmxoGOEMlXxgxoPYiUQyU7W9WXz2JU1pQS6a3xbR9qw47Rjl5SyNclnZ2kpsYR/Wc8oe/NX
7IoBlp4Xs1k9fndfktd4iDztKBklhNpRKhPyJz74lr3DCDGUfMqBHPuOs495h9mFeL0EZzAqndOG
u0POXTifrCi5eM52u8Gbw1KJHK+0dcauPn0gjPEgHqh8AhkB8hBPGH67eIBFyANzihYCYlJlqvtb
uUKNHtF/E+EIH1kUv15pR00KrskYCZsT0DDqhakcNgRqfGyGfP4Iply5yLeag3A+9d/J4xbvPlL9
aI8jJt8EWBHiKUE1MEE8XlAZTwNk6lmI2GnWq8nx/M28qXlGET1F254NNkZF7+V9rEvnXJCMOdsK
ccrQQrDrqM2e0SWR5kLxmdDYWg8SR3y0kw4frieywp/E/Xpu3r+PFSFlGAm9cvg55CJSlseqfVo9
0BttMYspDEsMQMh4bjQrlJvNi6suyDDTao7LCJqNTAZ/1V8PsDDQAKFbpEzHjFO+0JS7z9EyHP8U
GAihwr2QaUV3e8UpgtrdoUTaxAhZo+h3sUe69UZMP5pgX62lg19lM8YShj12EF9jEHB1SBPdr5Ca
B/uKb5vB9LZhQViKIaVjl34ADC37gXL5iDNy4p39S3JbiFi7URzFyx10zr7lmXxFYgDj9OjMmNcO
ceuM4baLNdmxyyr/zklSJA2igDjuphisuHfnkpTiY15z0eAdzSWeuRLibXxGjC0gRh8RoXav+x6v
iiYQdilCWLtA2F8odbCR08PDRuKE4EfOjcqbEbcWc6Vx90uOzb2Jl4nwjonysY+Upt13SG1xfNWr
Fr+6YYiqrSUvLuuz3zMat6HbIZ4GbFhkQJQNa6kQNixWyeNS0hFWGREWsXjHVNbZwdghndGX2ozZ
cFja4nCrxPp8xyz1xHwGaGk5OiAqSlB4NuNBYVRZNSdMrcdb+ZDPhbfGLqY3JbyVRMKKfhTzsB+E
Dz/Jy5DWwnbtjj2uTKtUTtTsLpTd897J76b4lzRM8XcF0myOTMRArRUV/pcn8zqAEGSDYXpaJhrD
z+yIbtokBDvkbpEKuiS4mAejGcPTD7MUT7XtjRrMc4RhyG3bzW4Lwq4QK7/anSuvr9MX2tAjRLQb
ghT2NfjFz8a/3f4ZVYCib2MsRfIcI5kHCcS3sDprcBMpEtkpkW2d0rBba+AXtVuypvUVAzl5pk8/
x9YZJa+sQZOA+/ZOidriT/Pwai+HkSzKrZGthQ3qbXiMDemS42BDGw99TmYHabrQ/al+C5OSo1gK
idRPotm6D40XMjV3KfM/NYpfldcdn0F5uMTnlLzOOtIDxdnDzCcOpx+yAJy84x/cBJxqPUnoHz1e
Jo4TnLHb1yLfdCdE8d/JkGn52W1kcRAjvTb6hbfuYSlwtnWaSrjTlN/oRqh0JzuDpAaLl4uw1bng
p8MxIPbbOdpxTrsTA5KxZB6QaEcxwOeMm+2InXTgAhEp8GVFmpPmUbJj//bLOuhm7aJckEVhKHYk
66j3hC8hvi70yEkUTgEQ0iv8rFGej6BalQtSlQcZEuMTlaMcXofJbMxa82RE/V9rBHL9YahAUhJ6
nYcWE2fgT+r6FF00/u+HwR5smpsf5cDhojmP1ceqAy1sv8cwt4vktH9Sxfr54uW/cDIbYsOAHg2+
FSHiWC/EJM33BoJ50nonP/9Fi69FfSCSkQYS34IhEtxaRnZnnKEiBhK4nNm4LOwSvwfCmqnEJ8Qa
cdKKxTQ8YrLz8UJBS3Tn89WZ+PtBM0U5KKhTTxytsXe4rB6Hqt3KlvJ0e9TkJv6JvYnW88cmHdWn
dweVIe+5keYlutbAc+eoF5ov5vDBEXP2gf9SNFY7NF8Tpv3jYsWnfimpWL1ju4t328dP89XNmv1q
nAzIR2WEInBTXH0cMgd6ytgarPjrynqsLmwcHUMpeqTNCS7+y0djlufcU0KQTgTD8OacNy+UJ7Bg
c+h8nucXfK8as4C2f1DYPhNycY2Bj7OTH9TtaVoHVCWkiEo0Zo0J3t7LF+NQ5N/Euwpqce5k5ySb
wDWzHsmLmoVJaWIcDU1tU+DIg8KVQ159TUhQnv6uZOm8GM0UW/sV3ZzevaFIRvqKQIuwb1kQncMf
YEODoxXReDffgpyaj5nKQbLoYv0H7Vw8fLJjuS0JbscPp7GWQJuUvUdCcvgx0PSrrNFK26iIcDQv
m8GESIT4MftEDL+O8WNgCHnV79+rwZ66Y154OI9ZCmetjm7MYyoEsFUL1WLiOYjs7H73pqQ4Bp4f
D4ptPjuUQ/ftzBp3ViE/nl3sBtBFNbm9QuR0499dwMl3S5FVafe4mKAXOAVaJS/AVOaD6drO79G+
H98c+XCaPn4GqpmnOx8jD3rU0noQ8/5OIUrELHIqhGYmbCBPM17c9GrfF9RFR1BnzM+ZQuXuAh78
nywEuWChZSx2LQ+OdO/nSr4q3A1IAu6CPoU+Se8yjwhJgdN/sJej8eqZoeQ9b7djuAGcPzuX9GJx
/m6jnl5QlWmsaQG17dzVyRJ+TUVIU908PpHpRZkCscWP/4gbN4bvW3EqHDpSzNOJBBVTIacyfopl
mQrJjYuXtfZl8TFnJXZmEBRzs5uicNJC20aZ4YRHwHAxWD6WH79JGGPkHHw5FFJve3wxBzH11eIV
sXUZdUOhPeDtIHlHdzwfODvkqhmjALPz8TySdq4Svvey5SLZbaiScI/hNG8HTpvVM53RrKtZbp/f
bVq/DPnGM9MOTSAagB/cCfr90JLXmveJgMjwMeNw57rhXxZFIxI+vhm2U/gR3+ZIZbsHeN0A9vhx
CS/YJxtONdr98cqprOpWsT95g72wpmqCL4XHyLGyItWe80KR7g5PHvHyhObKCoMR++FJTrHSvygx
39AjktHvG3840YVVg41OWnrolhYWenQqCxqzorlAqNqqP1eE0Pngq2ZyErP22GuBphsaq5iNkWec
hCsMENGZv3qkooCAIqdB79OCSDGmVXPgbLrgmAHhAKnW+iAE1MhO02siPEMQuw6FRR9Kiw6hLOpF
3uvd18AxNwuzGuHGJpHror0PhqlwyNg4wNhkDMYzN+BK4q8VDlG8Ts/m4QMQOOFh1zOBXlECsWsn
HNDoQTp3wsOHV3x8kpEAeDIeI/RCOJrI2REV5IeFNv4Hjz8iDhipSlBiOhKYGN9rbq/werdCQhoX
H0uMtOxQrMbAjk8QzmuEIwBCJu8R8matEwhE3nMhC2/nkzVmDDyu0fKZHsT8AmaTFgUSeIOUCh+e
ggUqNjoLW2xikpe3Se719eY8Eb845Egh4mFC87Cb2YGCFxoI35arnZ0RM1SmNhNTua8VVS9RGa9i
cPvjHe7qkeFx655yovI1c77+yT6MuG+R7iDN7aEblDbTh6vxgGQGLLCxceQ15XpuAVowkXUBn5qI
UM5/X6RtKEITHPk90ID4SR3J0CiBnSSQZ6jhzcutcQMMwPkHHqnY+OZ5cZm14lDFyeO1ZXgfwTn0
iXgNWEoxMnPoXWwXMobl/vufQSwZdwK+GIWkXMF4BXEl/hbxRG4NeWKuL4bkySRZP3yM23MyEbUo
waCHoZ7DlkN7n3OiA+WGwoF/Kq57IP6PGTZrNuf0YH/AZJ1H0U2VNf/FJIoUmGXA914i2Wns4hff
ELgZsWBwSARhyY6vU0APjOTwKKa6IerBaRfIOottjSYYiBJP8c96EvBpEYtZWs5h1jyp55/XLLEk
EX90Pqa6QZjfr2cluSmicMd3ehSODbspC5KQi/U0BTrSplxWt04oGSFNwjS0vumtXYq6M6EQRJ4w
wyHlisTibKloyf+ZuFqMuXy/5JEu3vHVe8fCkot/eHUdQp0yk2xij3CSh3mKQD9n9z1t54/4+sMc
HokVi/FqFsudhSeoJ3aLmJaVuJyS0LHjmGZZikULV1dCmVxYxPC3DpsTlE8iaonWyiQp16Kn08FZ
mnAD0ookj7O6xzKN6pJKBl82tiYjk3sCLlU+BhfkkSxTLAdZy0MTFUtWtRBez1nFZAogmWPzgIWN
WINcvbf6qMK2kPVJOCSPvnAysvNnl1h8UbFgHla9ePvgea4CiI3gqNPE9VQE/KctrvCMYdogRy8z
m3ZxNB/qrzsBFF0C2xijRfVHFhW2CHOAlxSx963O9MbZeIfoa6NrhJQr0nPoNJUoPKLobhyH5lKF
ncngCj92w02mdOEZqsmTNy+emOg1CQcYbKWZe2O43RHPSDBSmEOmsuTaLcOIQkZLDOLyxzmjRiDg
vmDriDF/Vl1wcZAKjyc+2qtUhQihuNSAK2Se+ETSP6jEBUKzFXexm3Ajl0ibsn9XWGJMYnE1zrdj
8X2DUS/eX2M2M7HVz84gaymMRGcWzEbMzN4OBVsNZUaQYlfJxKMWvQCxqWi/w6ud0BH4607aPSpj
YE1dwuAUa0hn7+gWg5/oFDy4Dvf8g7medXHwWaGbfkNyS+Xlcd+0XgdresFCini05iZnNHdwnUIv
GoWPgfGcDhGSEmtCZJ5sKxafyiWEQyedCouqKGvXGktO7AB0bAnCYstK/AlyXTg3IxpMs5itz2MT
2u148hLeIRRCztBnjddTJNeHyZ8UAdU10oSeirwFHB/wUFWv5Te5AWM8n8SAwmK4D2cDSGH0Ky/W
kmcNlo7Ali30lHkgJ9zQeG87VD5z2DU7BFXFYgZpN5ET5Qf4aeKlODLvfAUlwzHVwhrTUrKdOMq4
BJpqLIUTC2lgLFEl41FEJ3MUiuUh8xYG3Cgi+lkXvVYnvtqNn2yNfcsCRM5c4xNbfn904cJ99IjI
2AOWIM+rjqUZJh+59TnovbAXNXV6AOvJH81l2dyfiPR7vr35ikskinnLC41v2/5USIjlS82kPmNP
sr8EoZCz4o9dlMwADG8OOtEZzfbHQSgR3/mHY9QSe4ooHErgDiJ0Qr/BvoDPRduO6Q4ydRCf3rwc
hpm0QDSRJ4n+gbsjzp55XZMMOiEPE00AVNnMfCkW0Zl9i8gz71uZdoTUBq7LblHgFYHSPVvl5IhF
il5xLNTtEb2lqQlSwE02KNiRuBl7pqLYfUyHLpFlZlUv6+jCtxYazeIBD+3ORxvaEkpz4ugRwfsT
jPERFVoRIz6htpYYJrEoH/7+wSJ//b+lLv4rxAgTiYJ9Z73CK4Z7u6j1qOaB+T58DQK6/Uoa5GKF
mnGx5gk7S4aa/c8Ufxazx/RJiJmNvT/69yzBcL9+TTGmR0uN+IONDjJD7k5DoruKlexNry6hpHBu
M0x9QHsnRPYYcymU8vvwal2tFhkgeJMmPzn0x2LyFuXfuFi/ZzXacgjR78Kxp2I9JX3xoH6f/BhK
Yw9fBJ0hDsDyESklkBAgVTg71WrPQ+pNaaEKg/btGfjRryPJFZyy34kLSxX+hQBXZQNbGsz/GG5o
8BRh7xOpszHL+Gk/Nrt5tb+tWNt1RPS3WYhARp+dee9CNVNsdc7ZMuOPdP4aiQRnkN6JCfd4cEDS
lDAMDKLRqx47jfVwEr4pmJz9Fu8UWDgYuoMNJo3EfoSRREb4A4YnzY7JSPhmyidvOTSPZMr4sKkL
+iJoH7A48AeBwxLqyAzP8S7n6BLTGbsZb5o83Nwi/c7AuJgB7cL6IPmPee4R+PaXEs8d/HQGMjOZ
Mr4EYhZBse/B25HcPm2/WIb+5U9Yv1p4LKDe/v00t6olnMAAZQhQdhnifWYSLRQX04en/UZCkx2F
PXVnr2pisM694QHC0tfQ18Q3qIi0L5ERIAcT4/82hWlo/WFuGKX7O3JU/qoylsGHjaHZwPh2/X03
r3OiiCMSRjwzXEJmILny6sb2QiwBHGDoAEl6u6TJCJg8jWIhE5++75ZyRNzbbNLXsoRxr4dvH6cS
CCpHBP6dG+KOvXM3FhJ77RW88akrsqr0Rx/ng18lBS+dL+MMzQnebe9p37/ilB3yPjgTOP1fdreQ
8Y2QA6yJamPr13jpTAFPyU2Cai7hPCM2W7Hto1a34Bx/T3hp3w+m+i+s8k/WA0GpoaB1NsgbDwFL
gbi+JasNMFJb3t2T1YTfgGwrwQa8m+cpczhRg7cQ6pF/uAzFwBDvxxuI3OPMsnvCc8J6LVDZcC7i
8UjHD6dDpCOfbpFKvpwJV8RBOOC59hu2G1UN2c6vZhb8dFsZ+o1cW4SOmxGJ43B9FjqUu7RBVrlO
qx/7hinPy/wR0u+Z3cCiKMwrSJIz1aB86e7qVxhC8MTJZb2doaZ4VDk4cG//Kr2wwY6HtNWC8dU5
YZMB3i5k+gkEO5Nor9Grj+qoi+A9O3mcjOYyi+btv9wm633MN+hfwAMF5T6OABdPxrq4GVVSZLJu
dn5l43MWqaHuNN9nRpoDlZok+KCdWc/hUdWMu7TQkyCGzIBVf07TYnnrTJUlTtxYIJxvPlEHTz6m
PMU95Xj1tRjLFxT87S1KLxWsWDeSgsZ5xkKBH1MbSnuERnnDLDYHEWPBQhuwzelQIlSDQD1jzuj2
Y9ybVfwBbKEQGXyndt7eA8HNqdAdz2OskLuJcaZMwOEMMXQbozrrHJ9frhTBODeulSCq4fV3h+Ex
Q/IcZa03TVNvXR+FAZ5sNs4drdb7bD90CYPR8gSsO/p6ZZ5udMA6N5xn4LlxgH1ko/OCh5OvihHf
FRcT1IN2y7eLP0DMPfNndArICpDkh1Of0akx34fcDVpbHMfbX7I4c3VKNgHeAMTLDyT64J0iQ4RU
BXKl8AER3mHCQuQSk+iV3ek2AW5bHyyJWcij6G7CuyQ7aX+FVQKRImZqD3L+yx5FNxcgi6zah0vh
CtMXxS15t6VdcDRqjK9TW/E6z8klkwKskc17UnLcnUwTRRbiZWXI5mtJ/zpinlakk5RYX/lXuSxx
j8SUV3jPfZy3+X1PCiF0pxvLTPSyxtmE/Bnj5tK9WqzHr3mGQ+ASSK+HvsniyMBuAuoamwYG9zaX
7CPeJrfkHGI+NH9Dzqfw0Emo2HUeU0745TQWSkSwBh6EKMQ9hNipgtLnGR9m/iMklE/WrxToOIuv
AANNj4BD/xmYQTkINYr1efbwJRcJCs587DXwn0Ke2SxnvEjO/hFuSLnXQoo6+8EjVVZv3lRvItKM
w8LTHI0MZEM2ym8LGB5owZgjGLFed/w2LysYlaAfEVYGjCZ5d6j04chD779bl8tTYWI+cCHb40kO
uKwocWq0f4Tg+p3ofkXYpwnhylYkHMRgZGll9Y9garMeGMU22vFtX/bdRDH85RDdkBdJHnzjt3Bp
MNYNn4IVMgCOe2LxL6l4tyosj2ArxW9Ld9BWodjSv3TSdbC9QIH2kdvIC6FPeJmXU/h2KNtPvBON
swaNetWpXNWWQsmhg4LXTfhaCuMQ9Gs5J87OzXtgM7fFSXutJq1DG+2790lcLbxZwgGvnEDuNUOy
+t383FPFBLq9W54jLssZzcbmrFkMKeJRcsD0i8MF0dTBV5iMjphfgUPhxm0LelHt6GSLKlIrB5Za
MskujhoOwgtaImbz3VF9LTkFgxHc5gHhYuxVwjXH6jLVO4elTXaUlDOyYhuSGqv5i3g+b1fNgkkX
JvRUnIQQOUJiq4dMGWw1FxXiD9XMVD20UwJ0R1qqewplkByMN4+LUa5euPOYbS/c8ho0Shv/+Cbw
ZsoMU8m1Ch3Nlf8QNEc47kwC/Ag5NknEVi+MzG77AWIRi0kAQEMeQo+TCrqYDr3nmiMBMzTSrhsw
xvdnqa04GKwbRqTsUrLsaYVw8rpOr1ZzsTVsyLpNvrqTeuDGQKXRUZ2MOKvwDhpvGEZvE2KoMUnG
1poqMz6HDfDhnuba1yCklgF1AEyOkHJGrfjtMJ+5KfAO+6Ec0C3NzFfn5GWzCIkltc/ocxmM1zcV
8y51NvQ/cynK40Gory+b+vua3fZS6xDnEIW4e9e4wWY61shrdEOYPwGCLRk1oJIICvK/N+uYFkqs
LrBiYn0q5tOmMHVvhwvJ8i59TwzhgEiiFAmvMa68IwCJdP21EqrSsw8YAvkXrjXU7skH2PdOtBqR
OJYGjsNcQJTV5XKEhUGL0Re60bdVmeBoQLKhCNFot11enT3UwfiOdyJ7zxpj4usg/E9+olnXs0V9
fBSaOW/ex3VL60k8FZAwIc0m2xRDVNVkerycsSNNGSu6+vqmSu4Y2S9wrvpSU95zZyF+un6ZW9wT
8Ev3hWkpEtdIllwcRo42u6NMeQcCgaS1gQC1ajTHk/8hS663Y2ztsax175jbX1FWkQnDYHking/t
G5Z/5BwnZJ00FpdOTcw5vt1t2pWpC/qRhzfmeVV51RpKPfOP95hXvehRveCg74+Q7SuoKMEj5zN3
fzRqth15DQGnTC6L99ge6C5Poa5ThdoY3J+19WfYS9ETWRG+n88d/ifOh/Gv0qlxMz9bEzr4UZkH
HxA02tVQ9+4WIy75fFZPTyEmp7RcsIpjJdDfV+gwysJDGGsVINblcGfRMQNqpy8Y3w+YHSLUVbhK
0t8w9lKwZThjwKZgA8hwA9pdk1j47PIcRvjZDjYDlHYGcEE/UMx3c0AOmytrLJJliQM126gT1r4S
bg/T60YDOURyP8EBu0oVoC+EQiiFR0yTCWuMhpk5dOQhEaFQZfWbGSjg72sxWlZA8ndmRhlRuNtC
pPyRCYBhRESJili4nom5X1Jka3RgicHRrK16PlmdvRGsrF+JqVSoFLVxnp2+hZvhBxMihpI4L+ls
IMZ+zu50CACeMWOmwl2flgVLAwea3HkstRANeLkCrBPaSo2F+9DYmGlOt/9jAc5K6xh6xZBHbCYN
dbnGHYEwEa5RILsAtEsHBTyNEskV7B4QEXuMEMmTM/04+0RMTe+YEPRuDvgsR//WpbEDfloSoy/Y
7ArcEb86hDOv4AukFVdyyYd/AgDPrlSq2Fc//Bvz6xkP/vqDXSbKOWDWQ8ka8FJB6IEL3QYcDquG
b80b6NYAQ6cst54gwhNMsG/4xgvgoYm0IOvdx+xCRyOEjQT3oEoFYZDvDGGKfsMWhfwzCONEOM+7
AqAtHVpjNx8pdFIlhb7gZAMfRtuQ181li678M6JlzYACIMeDto6yVlcK/uNMFWdEjtk7GdCRJust
MW0gagplbXR+KtJ37LUPlKMgHNX8xZCENm1Xt71wBi11YHfMrJlHJIcAWupYpE9XPejONTtldzjC
Nwj750QJPqtn8vw6e3JAqKjp4qTCs2v6YNR/6ODDitYDoN5BSU6wNnbWxK68IVsfOehID/sIW2eC
8FGCvA0BAYOkgct23A05ylTsomk0A3MKMoA+xwWKZPdpy9OTTygAywEdt8rV+PgKbt7TK0ahlIyh
DudC22yYUBpgDkfNznTU/WrcWNiDiNMJ4MwlTxNLTRdB+KvAna5KehDXkfFEshI4u1wWEHCi1kXr
KCGGOt2TgK9647Xu4DM2NAtqCxUbdPwmP7DozGJBfTwvX/7lbn4Ap8mRX9vek+g0zIt0BMqZvSj6
XTYxwvptmA0s5j4DfBcLK8Ey4y4co95kAaMEvtaUpTjExOmLMgbKASacSTUbOIPNdfHaIzfQkMAH
32O3WYWK+L5dOlFNsjKCL6AHXOqVYkx8nUpRdmiVOdBrsokPNYw+E8MtpSkKRLubc81LenIACOFh
taQmzfqyHscAWkRvmO6pILrEsD1CKbu5cgMl02hjtrVATPz7j7zkM6bQa03JW13S/nBN1UOPTxJp
Gk5ZojmBZyFWQQEa/6JRARZRj4x8j210liPhR3+wNyu2LX3ZFet4Mn8jv17hSallJe2HEKO/rzsD
IYU/eWPths+xQwFJwcTZVM64dUIl7ZUl9/Rbc6eCM3GQKapoqEGG8+54gfycwz1ier5wzS3XCkAE
87bO+FB6NclIPSftwi0ppxIdM93Fp4eT7IXegfX9tGABQac7OfWc28LtwO0A2itCtIBcBshgU4mW
nJV1tlWC20qLVUvHqHKS4MPKkQoGkw7W5LCfmbBHwAdtqXonOlwkDdhM4IvQtVbJnntb3Tc2XOTs
7Lix14fUFQ6Lc/ai+qcjFIxSUdu8yQM5FcBFHgv5t7ryuyXmN1qQ4w8IGIQbXM/+rjyOWKwntzwt
5/6Tewmt7gF7moTpyZFd/lQU0CZbSBhf300Ze7vZa6Vo1g76RGsVQMz01oa0eTn58NuL2M8vYPAE
v2gFI1tAYhYDGQiMVLw0Ka/N3fpNCiB6cMwY8eHPGI3DvdhRLCWW3Ts6Ze/NBJvwlidG9nIOmlQK
NESsPu7H3L4pgXVQ1ZuhBDJYR77EH8Mcrs4g5oESvH7JM5yKGm58eMxZ5rAab72h0pXCK4ueBtW0
8I+IpUym1KZ3QXaANOTdLd06vBww+IKkAYsD2xFYyKd9wwWB7DavrKch8bRHuTl6k3MyTpVRKisX
V1uQm5OVz6+ObGMz6Qzh5LHHToyCiKFbwQ6kNxwPwVXj97pITxsS3JpSmPotqlB7pN9ZB5QqYzal
/0oV0IJtvWYQ1n8uceBIwIio6+tDRQQRBuQFkL6pLR64O1TM7t6RWAdEfh8mQic1x7zrjVtxyB+N
gY1F1akeupTTmkdL3sySIE2k8+qqE5E1jsFkyALlaPhLvFTT/khi/qDIHP4844EQTweEh4MSX+bt
DxkXGKvZ+wK3okXR/qB4oJv3jWKBc2PT2c6qgLqKBJhMd0ctyZVqP6evgm+JBours4BLmVvrgQx7
b+Q1TjmTpnU0nHICTGJ+gdx1Yl3pfQhjxTu87LF7A8o823CN/drvHZQyy3kGHyR72W8HT+KeemoJ
Xk30wQmGhhCGYt6J8w/AkPIdKg+nIrgRFHeuKAqd24Pm0cOjSI15+eT6DX0U3i7V1o1mUuc1dgcj
8mVxoprNmmF461uBzVdGn7kWKb7Al4sTxazgffU27HPmer0xIwby/JNKET0Calhhh8avwtfCfJpv
c5q38Tj82MViYD0gQoaTADvdzRNIsuDOzl4H0+DhXUPYNAG1Klbzp81ziYEbUF4mqpgHvRd2Btl5
b91FB2Q29n5Xm8JCIChetREW21jdX/ZQGheDr+Igb3sqMhfdjydZTaoRhgDQHS2Q63DAmBPgjDof
+Chn+PcBtvVQ6ZZYV9oFCc8rwKvTfuIhIBMkNWzBCOfZsMdmjjKGwlI1jkSA3vhBqhcBkRNp15H8
xZ8EEuhwcM1EK0ILmqiPQA8Lpz9wRM0aR13zjC0oIcFl/2GGVYTmGNGOMyeie8Xol9kT+8r9nWhC
nQjYik/teg7gltCYTtvlZNtRdL/SPDrtr6sXlqfRNYThv2D8aC3hHnPIg9Lejzd6C5aTUz+NGdW6
UmYX/vLmJueVgrryM8ntmr5eYEUEWjo9Svx2Hsym92CrI+sVK7qFxeQc3IcWxW/zrXst9OU7kBOk
6SdNhG9go4d5ZmUITeIeFlQ2/1b2VfDLsggsserEKduvelp0WMmO40GigQUV8wYCnKc7nb8cISzv
lHenySqbA3A2Bh0T4ktYgg88cNG4A0/Au9bsDzScfPFNabvCjkNgAmUMuhrpycy0GebPxvJFtZl7
dxeth229eXH+07tM9dn5xLhqbpsA6Xe79kF4ZoWvYvbtIB5JfARJoQ8JSDHipAX2esb94k5WIygz
HLS07QTyO0Z2QqebpWTaN2aofjEXrthDEn2gCCR945s1ck8J5DtrGHdpb3yr7vQxF6e8Pl0xyepx
V+y7W3TzYaiEEnzS8xSvXoE+6Y6+ZvCus8imAVQ5Xa0Wuo5q0+kiAeotNS1wbw1EQ6X9kbadxy6u
jWt4WveIpU8b4Jt+DUF9IhOicjsPSwJRBYn8bhCPpQbhC7NOxUJEAH8xXN6T+/48q6OHQw917MIY
J4G4Bfoaop3deqhvEW7xmOzFhB1thJSmV4ivDrmzfLj+XF1a6HvxM/nXaP3h+PKaMP+p4hd8s68P
FsuA+G+nd96WYt6+xPkWkvAwVPtcVvZndems2t/RQxUA/Djinn2q+MtieDalL2Uq0th21vjaGbRZ
mDSxfzG0wHy78mRXRKqbeV3jTri+s+M6cntC1B3t31PGsdz5ujOMc4/PtG9vg9KvXZ22D1wwwhKj
c6BmH9RE9O3OdhXTJEJmbMjPXc1BRCsO+kV4T04cnbOejsIDGvxM5cF9jwAGQESe7qdzrro3JA2+
hb0UX2ioMdlMTgIbY+AMIZJp8C6dAcxXCkQaaqjXJ/VCcwkMv/3DvGSdL9o5pDXR7WKErEL6Ap+W
fkCdtZD69j0GeikUAzf3iThG/QmFI+3n+xfjvhHR7pfj5UhVm01cMQsoHHleS8mn40FgDXYJjXNn
icU9rpT7yx/XWNQWfqnc6EQPrsYVW2lmfowldYH99kdgq34XyYQKTkQ6c2ty2Almm/DhI/BPlujI
4dXQkbHHLFpEjPNY82kcYortPwCsOCHHyLaoyw+8pwOkaepgDM+pGxNt0eKWyUQTEyeIFIxnPQjm
0JHpxQ3pIu/o8QEjVzylK9R4j7WUT9+hJBtzwFbA7xtDBExdUWpBHjeXp5SjHVR1dMDUM8LXBbxW
4SCRYuox3rCy0gJpivEerbie6SrBpxZUgLMx77njIl3ehT8Y+DBNxQ/rlDVgsrCwpS/jZOhuxVHq
a4vPd7VhggAF7TZ6cxyNEyXLiY5r8p3xyVAWHSTIryvxGevgw84cJaX5Nkw6QqrDqXSBJlLayfpm
RwKrKqcCnhtZnkiQlWyErjTgK1Xhngc/Hx1IaqppG9SZFiBhzTcVVJNbQ6N5JlOnzZ6Qu9jc1nB7
IhmSCcnqgsVt3PHxuUFgYWNfaFGyqhEngIaikUJdDopPdeUTmoYZ2ZhLlcV7xhcvpelHK+g6B/JO
OiwJLyl/iwFvCUBLQlbG1/S5FEo7tQ+UdFvxwXnCNpvEZEfd5s6GGYmjmLSYdRsIqFBkXZZ+hK8C
t4ZgQfX68N/+mMU9ib73JOOg3rnBCAITFuhkW3UKt4PhJXfsTVZj3SinLDrhmKbbQ1KQgraY5HMe
kJKjks7IjctBaeLVPscOfkg6xLomAXnY1WLFGTrJ1GSA1Y0j+UTxQNxJd5B9eQEeTweK2EFkp1ZN
STWb8Ar0itRKHuvootOcmJNEzhRslkV61AXv2ZN1TGEGi2nTluaYNM6DzJEqmM7qCWphOkoUExzN
wup4DT9bFoXKsq6dRl/wx8OXC969h/DzYdaaLOT+g0HtJRVGbXfnCl9yQqNyQjeKX/zA9jgHbNwi
bdWsO/AF9ZlOftiZFEYEdk0xJ0wf68ZNsciG8G2c4prM/1WCUgRRIq2+FFPTQQnmeAc7+MxH0ncV
L5tFC5ieI5MhHge7sfgwz2ZUQF3xg81LR4Lccnb+0b7rww6b2rMxONRWPlNIPhQyUGpIGBYwZPwJ
7ALqU/sWwcB/B1I4+e7WsrDgneekiBI7r53W81ZYZnCuUID0HpdAFpmXwDjGMGsOJVubFzayB+GD
m6Fz3P0n3Q4xC/1Pk59/G6/N30O1+agMm96hbr4sWGJXehYTlxrrP8pvi4n9f7rW35QEEP0bdk+0
0BZv82tkT6Bz/kXhFNwuxEvI1SgMsZL9jxcWH/xPF/6blEDf5be8LJnul2EhAu/B4JFs6CWCaEiZ
JYL87ASp6H/81//8P//7+Ppfp586++vz/6t6XLP6Ut3xpP1Pt/s3TYGPLhW58uKqMB2xMxAx9U14
/+eLjP6NvK4yUPDxUxU8tUbK30aWJ2etqHcv5qOZzzLe+EVDJxTEAjEZczf29GgtCAM+yTSEmP8f
V5R/ufrfZpUHZdcOO5mrb86ylTJe9MRf85zCQJndsOvldUqwCJIWVNxt/Geiosfar8v4lGLK5P+H
R/FvJAj+5cv8bYpZ0gfvi6bzZWIgF2YoFEIn4J+wVGPyZFH92p1zchlgolOwXpbUwX3YMWP0z1/j
36j6/Mu3+NuOkm/yDa0wvgXlvtO7Pr07dI6///kiyIj/m52rjPFkRnZW0Qb4C7Loj/v/9kd+jyYf
rS+VxwLOOjguwYjx1Kfl+18a94xZAsdKD/ErztOUmYnvzcUOGbk1xJwbOIkzSSKg0/g73AyNNARe
874k03WAjjfe5uSwO6c96UpuLmaLepl+/4bpDE8OugwQzpyHsdH8xdlyvkVQnsA6nkX/l7Qz7VFd
WbL2L0KywTb4qwc8YGaKob6gKgYzGGMGD/Dr3yerpXdzvFH56hz1VXfr7qpKZ2ZkZGTEirW4JwSU
lIJFzd6g8Hg2NyPJQbRi3p+uG96ENIbRv1vNdQKujQ+xdx9rkYKmkt/xNt8brnSr76nGiNcbLnhJ
hZPEK1nAnMa+hwOZsfOJwNfTSryj+302vdAYkXzmAqW9x6Jw4YiTNiRLaaW+5IPPDlF7Go2MdNEX
aLOV7E5pVr0DzB3FnYFsTInEpvOrhRQrle/nHEZEENCF9bC/BR692517G6v7+X0zJ2qbrKDhznUW
Buh2YeEnP0kQkDww7GHn05KMDpmi1JjWjK7rLs1geLHnibU+EsYBTgFjPKKtEIj43f0EKATa+kEP
jGbOiRLt0JagZZ/wIiTffzKG89H3g/+PijePC8JbMq1xcDamhdUIJLtldsnfkM7/lDnzk5nAVn/u
jZXmUDcxJh2yCkAMdxavZt363NlrgRgPeiPRWxjQVQwDJYsFgPJg9fkjQ5oXrE532yJeYF6Ubyzx
uhm0DF7kij0UiwoCB/ty2jPaETfdpsGKzyhP3HhFyjzCSIvT4UZmuB8Eo9FsA61Wp0urkZMan47z
eTTWZ2PkdIefn8RFxvCzezbWzIIuYCbV7YOrtg+BAsJR8zvfS7vfngr8/8HRuh1ZvGXNFnUNipp2
6LaZu6iK8Eik68Kdd74dr9OV+TfFZLHBZ/O7nxMqEk6PT2alXezbnNMBYsxDfij0NxMSikan38f6
I7MPDtOkWuiPNrREGt1OtzCsqQidBPydJokcIjzbb7ib7s6aAxGkCGJSKtasM6fs2fb4v5D8NzF+
UzP73jw0uu3M8MjjM5pQqEL2YECGkNLwqDexhz3e6x/2djB2zE1ujWgk2dBjZRnBd2gYC1HjDzBu
BwQOqVn7m1QAAGNrYzmjtgG+vDNsWx2vMFjKnemCI2BX15K9aNveAsZrzQi8UZff90eZmxg0qAGi
Bz5+M/rWJ6brrqfUEzoNa5QYvAJt2tJ+LFpg3TeDEU1fXRdAp5d/emyg6YwComYEf53coMwfAE+0
DuPMoDhNd4PRvQwFRusTDKC/IFimrjORhQayHUT2R26QN3kSxC7G/pTAF0UXsBhkO9iUiHOdGLOv
LSlCkS+yIuNLXFS9gYAVDp4ssvPx5KY+gubdrnpIQuz80dlxxltskGc+iXyjx0ITg878IW+Zdo9W
EvswlkeK8T3jxcViZZ0FSGCblqDRaCCylKxGj4c0T0ThCGpWIPAqgJ7MuVBBODgAMuy1ZvNijM2e
686HANI5NT0VNKDAXD/4vS224QCx5I95XzQhgq+9G95KwCnBLFAzXOQGV41A0QssUGji8BpGFHxM
TRN1Bmp4eIRFB4gtfdXecQqW4mq4i8R0VmxY92nM3N6Ixv3RCvayzo39vQHwEr2q45s7pjNyFBlb
kl/Glvraie4v+8vwJhePF8OYlkUy0jIukCyT8TWd5iaE8+BMRdlg+7Fub0VIvW3Z/moxupmbBe5Z
M3xgkXZvjOexSV+NBhPkAIyvJRO6GLPMxhxXH1dctvkVO1wN2zMgJkyCwQO/txVMmOJeGS8Oxsam
1mF1ASJbvUUNCxksMgMLmMFiGCQbbbHDUX/wOv3OjAnwCxdAiQpgfbFt0KnkfXZMfpCE/ezy8ewF
zuxr1NsZUwh8e59AoHAXHd1Y14y5SCNf/AlnQkCVIaDo9NuTKW+TTorf/nRpE8ElXzru1SW9ezTs
bcz6LQ2jt8GrUm4xekN/SDqcAp0BKMFzeIjOO4uvrc+senxxsOizV+CjrwawM8yzB7ICIz5xq0Iu
D+nWtjcGfib4Dyb4N6tnm0CR6ZexchacLR3yORvwrjgL58RvflC96Q1HwWLyZdjrL+ApBrBrknUf
zNiyqav7dv/SDYQ1mx2EUciUjb2vtvhd2hTWAXvLcg0FbljQfTlfncnOmKPkHZu56/o76yvYbhg0
c8V1uPFr5oI9HQ9q1qw9oYzCp8w+d9asMOirDWKT7TFMsF6+0cZdfRhBe7QZO/ZXQC5u7omkqxEA
IcTShg1zMoCBCwIRDFG0F2amQ3K+4YxTYwtuzgDgHJvDmejWmHd4ZJmLhRks4FH4atnPPj34uTkW
uOwjMQknbeZOgZ/wdAXwZLocN0iqhmvVGILXNzqLFeAjg/6ViD+kkbweSDa/+zWZbD7b+dxczfrs
Wjy9G4FLy2+7Bw30N2gwrMMaXh2lt0aYxKSy7/v2GFitakxO+NA9Bk2dpUd5WnTU7zFJis6R4cyu
dj/xwK84hTHbMubVBoiUMHXy/OCDwf4L6ixMiNrWeOdwJRnA64/miIQwhW/JW3EffI03HzZ5i8jk
7FvEUO5mzOGInDEy0GAjgAsNxlOa+PH64BgN3MQc9Jr9BeGgNV7aKGGR/8EyemStWmASRU9Aw/jU
7Q13ymPkakZ75AO2M8bbAajkQJwyek4WXl82ZmQ9zC39D+sxDUehXV8MaJriav5qHsiy4He2vSHQ
QzzDlzs0g4E/5Lg3rTm9NFg8KAbhrfjDXG70sdFsJTxbEGxXvid6RfaOTeYJLkmzKxJsGkaNYNPD
cAcF99XICcaxSX2sZSXfNm6p4CciQ6TkTTBIPu1e6FgB5ptNvlf2xh9OffEXdn2a7j4Kl5qsBSia
7yHDiD/vDefk2kYTp42V2kJA85vcLTsYgB8nZtzapkN2+GRsv8QH85E4zQUV4znnEWy2HwwbhuWK
O/lofKtwiYKy4KZs0nlJwBmZ0/WkcD8/uen0hdCg5187ktkF8MnOkaajRoU409XCChwKtfXRmgKz
mZA++T2Ob76hPv1HFC+i/Jcofq8qYZrmjXQy/5yPiWc0u9uxvOm3+/m9mFzwYeZnZC1AJ/NW/iyM
Dlh62hO5Z1kVIoWj2RPAna0B1hkM5KMTdTEs8HwnE8+TgwdcWjikDUqxG/QQh79//dvH5+sbpPT4
PO7k3fH0VFKEeoBY/VwCE3v0yQ0n8FkjRzLGv48ov3tdvY5YenBelecDSXtGnMeWN4qNWZ8O9I0z
o5nApDgxnP4+XuPNI/4f+1N6Uz6eYTO/aoz3eehz2A99QStxoXHWGBCtfeVcYHuDlbUIaHALQzKJ
nrnaWcZH40DLrFvxPeLxWMpk/ONzSo/L/UXJCinlc4A1+Z3t75OtV/31UoJmKRVS9FD461cRU3Yg
jbI8kSqZueORHTtD3RAHIhiH1sL/fehG1b6WUjRqokW1Y52hO+Cn5u0R7myDF1W87pxQqDXYm25s
4MoXodXBvHfOAscwbgJHOXi8Uyu+5l0m4dXKxNe+nMo0Pu5qz4xTGdJzO4HphDC0u+m3el2p2x+B
RhhtLlZv1BuayUfKLbn277wWYke0Qf7+Kf9Huf3LljdKNI7JTc73jyUrQ+MAj7vI/FR6nau17k/6
8OwjGT7Hzngxj0Wkv2v3d32cBi+Gtk4IDdbOy77lE0TBIEJ/LrbJzcIBJjZNTwsWMbWHhYniujXg
1ifUIjjkRTvWKHDGbrA0ifRsLhrNGDfIE0fcR5mQ/XIdcdOfeAwNA2wxdPywbT949/a2FU5GnOjf
5l/Kc9Qzac92MP+5V5U7q/rTJee7PJzPtVvEn36Y/T5AM+ObjkgYBAgccstFQHlOwXK4nRLS/r6r
jQq33yg5zkhapvpBOM75NGPLrIlwmQk35veoRiy/sHg2NghC54kZjIcPczxOK9JUcsVhb5Q8KUzv
NfUYkj86GXgzOsOJUUMj+SbQpcbndoF5VZ6rqgUvedOd3lAbNzFtDnk3sjDbzPCJbSa404MBldJK
5mpWbZwNqCFzrtkYGW59Ov19/d/xgL/60YZYnJcDHmuPaF+7csBFU2UKEUNkbWWj3RfpkVFktDGE
FdvhTom3xd1ade/LVQZQcrVReJOvzT0rIVq5BYPL0ZypPg29YBoq5iqs+LcDVHKtaFbfnnux0S3n
m0dXn/cKDBEGqF3jFEDkawJnahg9PyYK/31o+e+hIURuqaqkwMqsqM3S0Ms4z5LmTTnD6K+Sg6DD
3F7llvmBH/l9pL+vj38OVHLYUnRvPB8RA8FSzWv08kFd8ER0/PsoP8fyn0v5j2FaJV98Va9xWosZ
hkeMd4E54eTGoO7NZCK4e0JfRgrLWAXh8OqKt45sF7QxiSLw/TOy932SJzTqXDdV5Lvy3+fqn99V
9pFKI5FbR75LCKrCTHMcUlhHBs0uYJzhSVyx2m+s95/jiX1/OT7N+Bo+LhLjnWBbE9ZL5pm7pm7A
DVhlvsJGflvzkqu8aFclO1wYS3B8gKR5GOPpchi6MQM32yd/117yknQ2syawP9HJAKByGJFT+X3v
ZXEi//4OxN8lTWvWda2096cs1MKrIp+RZYANAqZ0KPqf3KhQL3WfpBuB+n78D1q5f9d3xFL/Gba0
tY+mhh76ri5MDg6jHQmvmahRVsYZ703ozzilLS3ypCFfNKYHRRaEGmnvBnnz3U0ApYj6/M6v3Nj3
Z/bPiKWNjW71fSvLGBGMg7P/imAchEITkpj1ZfScXPuye+jvP0Ih7XOjSQOQNS0sH3Uyr7p3Bi+p
WgV13qRqn6sWQvz7i23varU0iyKx4HZ9mtIXgNA2mESadIf0SoXtqjLhmyfNP3e4dCnqu3AnZw3p
DOxDG8aeQnpk8CTRT8wJ/kX2M+DJ4fo+rdM6WxWI1KtmW7oIb+dUaK2yCSdy//RLZOMb9Iux+2wC
jBZwvMSvU8inJE5nGyoG9BDeSYAt7YrTJTa7fLo4WTI6fw1NaUmlm+IYFo/iFDUwBihBHc28kn0W
TRTnyQFYY9X1/+5QvY5Wui4Oy6ZS03aMlpo6pJ8C4e0deThToxSkLDeaZFptsiWpWRl2iXP0y0Tl
khuJkoZ+S48MfbGbZCoFnxK1OpMqob2tWNOqoUqu46rdW1IoZkn20pPbEuhsMimigUufRqSWKoar
WNSfYODl4OTSNQ0L/XGedOEjtDZ3Q/TDVWsg/P02a9Rf9k4uuY1mTihzXHI+GyJnCOb2SYIfnjgj
aIHzERiPinm9u4AUSVdVDYWHhqyUlrF1bD72h5jzCUvjWqf8CLfWx4Vo+Ymu2AdFD1eKyQrLH1VB
zU8J929b+TNyySendSltHi/P86Q+rPswfg00CJdgqaWflNGhvTsOepG7X1x7AupUqdP4zje8Try0
0lEjCg/NSyFOSWq3IPeiBGpqZEQhweEt7gwrFlr4mt+mW/K8URadWoeMhSYz7ocunMxQWYXOsq2b
i7r76KQkHqoc4JtnEOYka0q9RXyqt9TSedzpSu0eNcUk7aVzHlH+JcF9DqR+gGI3DdUjbaRaFRN9
d1KakqzJjKopyk8493pSmnlSHG6cFFqeqf7u4GQq8AAxVa3/OFLpbnmq593pkDISzWFt0cYmhOA5
lgBrK0YSp6C8eU2pJWTvG4pcV0sXST19CCWE+xldAGXLO6MB4d9uJPqUK7fs/fL9GUpEai/Lp+fq
9Rm2GAq6WNh0gPfTOANsmDJPxaSqRirdSupu37rLdUa6WnXsH1fdAf9J517V6lUNVLqQlvflHfmM
m4jyTtRVrW8K6ly/tFpXTendpfCyT+UwNpTSY7P2ZEr0gvrPeexNVnuPQg6YxMqxKmxCK3nOY9Io
kqbGWFn7u/u9Ue3UouW+6ji9jWFep1Ryk3r9Id3VG8PI/QyRAhmRJiTrKP6ppHQEhQOl234rOM9p
GE8+gysI1soXWMUGaiVfeVEbz/0+TM8T3iYxqeEMCDyxS+X+1d9df6+TLTnJc1F/5AeFyeYUVW62
tjOPtBvwll9RM1NgkSNxSisjbU/9hk+l6WHxFupUBe9vX4Cvn1FyLPtcr91CtL8x2J8SBRViUV4/
ttcVR7DKXkt+JQvPSCDeWViBXL1DOn5jhgpA5wvtQ1UP/MpplVyLVGvqz1C9snOebMGsSt8FMA5R
cK20GGERvzhMreRbilTZRwdxOCimamTeJoKJFTagD3TaRr8vYuUJKbmXTFsen0+JserOsx1NHl8S
IBnEDU4UkC60Papbmf5TfOg0DuBmgLzqgOOuQgv+xLa/TLkpDtGL4z4va8dM3rOXtGllxufkbuTw
Ml6NfxP4Nut19P3kuq40lZJxxgcpjO8XdvHa7uY2sCviloRqNSARIB+/r+37Sb0MVjLQZhReo3zH
pND82AqAFxmuR7DsTCvGUd66mJeBSrZ5rF92+2byc+Ru01bNluuwEUMZu+896AwUYHpiQcjfRJ4k
gxa2qRtNep4ylAaC20x0BdAjY0ElTB0B4Jp/ojzqxhvo+MAqRLaIrcDtk8TJvmica+cA9K5w4EEa
hjoFOiEkKpdDtAHcrB3V0RKgVUlun/06vBwwoQMv3NRIhDR6UFiP5dnez9wCdha4GXlS0TEyu30I
GY1PlC5cuvSR2ABxLKhiRaMcXgxgYejcIbJN3NpHDFZjfIPEoWkpq5rzgEUVtLCXbSUQ+xBY3ehO
3e3NHYwTQezncELB52PdpwJBH51tenYSn2YccdlUCqK99Ugv+1A6uMesUbTUK3c1/JGYVmHUvdER
vMwHTZduxaZXjVU6uHErazxbEcaVWDG7AO+Cg4to/nSwVL7BhaX+dTz/TKwcCuu3hp5oOwwsYWcE
qzH0Dn0gbEwxg9kj1sCjQC1UUYV5G4G/nFa1FCWcr1lrl4vYZypeGc+gjpYQsig/V+hulH3uF5pb
mc2rWFhV/PuLK5L29ZMinVhYSNjrX0h7GN6s5tT8qz+s2EJxLH9b1VJk0DyotcfpzqrClBX98P3u
XR3ChfSLCja0AQoy6nY8uptVA1f4C7UUKdSexyTMz0wRkhbqLWjOGYK9Ce9uVEyxaqSSv72r96gm
Py4iGCjmTUBNaF5AW1oZ/Ahr/20pS672lkgkusWViav19/7FWoi+6MqnjFiY34YpOVpJvez0WIRY
GbosBf/TTXsNwD6A+Qor4U1TaY1VC1hyKVmq1i+PExdWRgcGuRPBpSaY56q0HKtOeMmdJEsEzk5L
ZkY3jx9jkXVYbP3vAh4LCBiRhPeLKTDBf2UeuizVpWZTNCr886zd9FjPDmpynkgQlnoka6h0ngHJ
VT7X3m/cn4HK9rFL1Ftxxw5RjFrJcxA9tCHBqAgZwDYe1Y11xcTeO5E/45UMRc9T9RrVYhGbohL9
lX/Bl0Js+gCG7dCeW3XMhCP82y7/DFeykijOD7u9zDrCvIEDEe0zILT3a1ryqoZ6O7MG3SQtSZX0
piL+/cU97mP5KUfPowgY5fYc9RZrUEBHUjCpyvz320D4ZaySg7wfpct5v9+Lae0GdR9RA7f44a86
TkJAsVWb9nYVX4YTRvQyNU29PC/5geGExh+M6oFsDOCXIeLNq27vqqFKht/KTuntIh3EcXsiKLz3
V7xANXff/69zKhm+1DyeWlnBnESOLnXCz4E4YVcEYf/Vs4X0/E9gjXn8QMJelk/K98danuvxpKM5
KBz3ZJCmN6s5FChNOtmqDPHd7fk6nFjil+Hk3TIpao9WjHHM6/5y2PJFk5oMZDOBnb+ntEGW/4tT
/TpkyfbjR7OhLGNmeLEFMJwinwZ0U1Q3oXl1/s1gcksRquuaLtVLxq+07o/HUW3SkklJ0ezyuAV8
IgItSOysirGEFZT9R+tlrJLlR4Av9OuJtRSMTy0SyjQ32hPKTV/ULiVjjQ62ua0Y893N9jpm+Qg0
OW5STYu5su+ekK9wWnBIHapcceOdw3odp3QCno34fC/OP+Mkk8NkB2QSGlkJjol9IDr168bdhG97
BbFsO5tezc7Bq9GsHHYEHjRx7t3DsDKOeHf8X7+pdD0cT+f8dL6xt5D2WypZPdp1wLMgY1Cdaqta
59Ld0JTPsXLLmD8pIWfJe2qjGK2VwL3+vqFvIJ+N+uukSiFEHue3eiNkUnVnNxDkE/v+tGijvvGA
NEyoq91Wd/iAHrgDQNluFZrl7XP7ZfwyHG4Xy1Is5T8T1cGxiIpW3v74H4LaCov6gXC9eB7toqpy
WmcgMM/on+EGeOgOC5Ik/0OVXxy9X47mj3m/DBY3o+ymSayqNmysmqhlRKLCMxQEHTBzkedqmb/v
40+Z7LcRS45HazzvyUVMb1rMjz2wObgfkohw49RJ/wwrRquaX8n17J5qktfPuB4id0Th6yhMifpu
3lahCeFGrK7rVByIRsnx3HL5UavdmB9MsyPNJ9ck+zev+pVVccjLSLI8z7R6/vzZuc8Gd+EgbwuO
SUH1U7GGb903IZkElEpR9XJ9VVrum2fuppjsGRSBtMId0bjTPMWCM52umUdHsBNrdsWob4/By6gl
O9HjrH4/LBlVNN/sfUFR/CTeXNKFKOCg/3G0kp0Au7nUlENdPE1Cl55GlHhAfpBbWdqVeYe3O/cy
s5KFXG/H6HgCBiky6Z5OwxD1ce++fVi0g//XeZWuJ7k47W+Fxipe7C7UMighiP4xX3iSS0XU+RMy
/HWyX+ZVunYuaXg/pXss34IEGCBFgtwmokM0sYAAJqHdb3YNbUzThwV9wRjemOo0+tuo7eUTSrdR
/LjL50OhxpNDkBJECaGolt/yY69f0KZq7NcFwVtlHuJtmrv1MmzpbmrV5fsjqyniwk0Cfd4/rCcz
lU5S04sGe6Ye0uUEJxPdQgCgOaBQ4lUdUnEcfln8cngs36JmdtfZ6KtVG9eQLi6IyImQV0ofZl+z
cryKlf6BELxcHGlxO+SJcArwjwWhKxqwj6LeZcAfjUjADlbjHdiAimP61p3/Wei6cBqvoyZR1gQh
F4PBIJOAQxetooo1EPS/9L39q9vjZbiSD7pftaecLtlXEUThFTJDGkAvAK8eHXEPd10xu7dXx8tw
JSdEw/0tCWWsN+zpBskRmOCZlWjFqhiowrf+1PpelvGikRTJMzYPTpN2ETwt0CXGCkrhBfRgFYO9
y529nI2f3o+XsdJz48wzCs86vdNJLjozCzMNjlWWUWX/JedTJHGmXC9MKWsLJUfU4FF2cpoAqwTi
qKr0+z4afNmqkqNRl6mWNfKf+6KFmORkBGc0/JmVRZ6Ku7de8iz7TIov6plpKcO7NakPPAjGZxeL
yupa1EwEHXqFbVQYYTnOPWXXhN1iRB6GCHSLui48Mu0lfcoVI1Uc5r8C3UNBE9fu53SFLsLgEBTi
plENhLqC6jGNHRUDVk1NHIsXUzzkh8tD2TMgFAHLgSDz9hP4MStDl6pxSm5Duh+Vq1aIC95EzVmA
ly6WipKBKOdWTKkilig3U4TKQwMczlD3dpYiACoGa3bj6W50qEqnvn/q/rH5cmSb541Hcbxh86IV
5zA4LOQJioSAFvdmvwgyOvdFgkSfCc7UFJLrxH/QOtlRUCkS+uIHOvkvdwo5FUtQcROVA2F9V9wV
fcdnCaHwGoAZWwUFROFhyYc9CPQv8F0ikATH738Nrxolr6NFdI6ld+F1LBVWBmiVf46L7tQQ+OhB
xGxWTLbCH/y0Db6YcHJ7NPe3kCuiIIkg3OnZ0dGpegLY/di3LzPa5CsfAG96EXl6v2x8yQkt91kt
Peqs8AXEKvXXxxfgxwAmfq5eaqzgAe+8iJ/QqzcgxBXAD4RogF8ht+Ece0UbWmee5LPxl9T/Gq8r
VqTiBCjiML6siJZm6eEoswWorATfe2OkII+Q0M4b9itGqrhiynjMON1d6nnOWaO3gUjAP37ROb86
BTIctP6j8uJ8n/H4s+zlXPhxt2vsTjLLLkNeU6DDCMU8d9mDppkMqBFK0yKYHy/Hgt+p8h54v64t
QAwNUnd1qeTEruem2jjeHz/FmojuDrW9gbw5QBrjX1UqW/U/Q4mL4mULnzf4pfIjUd2DJOsJWehd
W/OQdPIe/Sv81ol5m93cIq7MyL/303/GLT3EssZSfzx2bKgK5fzPYTJn++oc4Vtwz+v8So8w7ahe
Dw3tKV4luf1TGYLCRoiC/Q/Zo6o5lTzSUtP3O1nPxWO9bn6CWIIHJSGGrMzHi8vy7wfHn8UrRUAP
7XhSdHHzFKudt0QkdvMcykOhoimICP7V0fszWMkD7fO6kjyuGGNreAjuli4oKg1aYaMTXPSCGqVi
PLHzv0zuJ/x7sUjSAftllIp3xphajSOIrdBF6EprGXJvtM9ShHf+45DiPL4OGT+LVlhj45TuwYPQ
8sosJy0v7sgJiY8DL0elCgBRccTLiZ0svAjYc0ao92zvXfhzoOiAun5ciTIVtvDbcpZ8CXC9dK9f
xdy4EXJ4tY3J3lERIaZ1bQ9x85WcBKyL7ZurBxXLWnEeypBn9UkBOFWYI8kr0hCCYOpje6oESVUt
ZcmVFHFWq2UHToOAQInH8EBDgo8YrPLcvb+F/v9R+EG1vNhJfgLEfW0xIcF8k0OoBXgJykyoh0FV
wTjhVCxg1cxKDuWZNM/qLmLvGtBETNAJhOA+h6MDHqV/F5//mVrJpeiPQm4uL5y6E2lGcIKQSQhK
1n/9yPkzUsmfQFtY7HNZTArSczIlgEhR2CUhVTWl92+c/z9QOS3T0u779HFkoGdf7u+/NOc7hGVq
HwRwCAsEYmWAWGEe5bxMQztfn/KFAY/g52jFRxtnjajaSKZQit03JxXmoela1RxLzypdOd31iwyO
qu7oYPQa5N22BeUgjsJK8NvlzmFVrA/zpF8gGJT3onUBr3YMRSISqItdWzaoz/VCdMcBtYE/p7hi
P8koKU4GLTA0Te3HtNlOvNaQ9H17SaF+iSA1tLxG5DX6z/Z51HJ4DIO3bBD8z1XvQNuI5gOJRKz9
AYVfPBfpsENm6vMiiNtQcYLWzof3FRjNL2QSjYYnWN6BAMS2drJafo7IejLRsMDoZl5nS+80XFpN
W0IVLzNVu8WF+rSK2e1sqrM6FNo1Mxsf5rvYjNYJQue8Lp3W8GolyLDmPkUqW3Xv3sNvCpoDmoOR
xPOm+wc4eNFXA+CsM7kHKMg75240lt38U/8++0ufD5bnF6Q0j+6JRtcmZBAbqX+a0/ZJ96sGR9+K
CuOZx/nq6U0QkAUx93/t1RBPdhpn1JHQa6B1VRuGPaY6PaEwgFLliBB+6aDtQ+ZO8Zl/Ox2iDGJd
Po6s++bpCy1MuPoyE0Ju2ms7rQDlo2tHQ9xk1qBxZL0M9l09sbEtS4ccJ908Oy14b7vJuPgGdXlG
2Qg1ge/s+740JVjWuqyioKMVHefco8EGdQ+3FUjjK8zeM/2rPkDs1EZFKYqNJuA/yah/HPhSX18i
c9/yVMlsTbJOgbwyDshuzDLaXhudI2861VWfnfrZoRk6JCJuN/fGmYslM5bTk3/v371T3clRYkeh
jMIPZMdFp4UWDKzc0AyDWz16IUpu+kdClT11zoS4ET/mS2E3b5k8qZ8KSXO9HyFXDmn1DrEQK3q0
U0L+fPxcSdR2Tra0tNW7o6KQebWyeSp17+SBr15+NfRk+Li2pWubX963zOPTi+kPONmPvXdW2hGI
WecOW/j4hJX3ZYgQETU7eFfKKoh3ofnyJW1PhaVtUY9aS1NtqsCDdfXlSePWvZ2dfWzpuqMDjX2a
eWwnitlAPs9PYRutO+pKy60zmkxoHj2My9GNd/YTOQkS4F6iGwW+QcKyWn40kaDGhwgRHbHcqqXG
HSLpzDh/6aAQNOSaUmcZb+6X4fLpXe8+c0thYlfsXepEy+6D6p3WUZte+vRa52ltH2gH93L09WNb
Rq0kNZmGQk/njXZ1r4EGi/aRMLbUTuEfU80j5NskBs7WvXBUgHtNiGpPNxOK5ggSkc0B7sIMynlo
VNv3YUzdglflEDY0M1wwYbPVUxcwmxuHybQOsXyOy8shS7vyA7oHt3IQwSndBD+HLAf6los14ga+
GAPVCh7nEOcDS6Rz4mavH4CRG1sqdRAKje8QICMJg95kaiHpi7jImR4wNI38OCClgxHU+nvRr9xt
jhOGVU3M5DKBQ2x4hyOtfSUohXJwdT8j/bltuVAvAw3rS6Oif0aWCLWT5APyAxu5mouJBAfocOTh
kH49odwJgbz7FJyA+3H8eR8eF/ev2u5HSgdBTMS/BrOok0DSdmo/ET0VFHQkPUwVRAHcsx3Bcnqa
5lvJeY61nlqDADuxUltCEwQGe85BMogPRrOdTglWPvk9Qcw9OPUUR+4/HJ0ciShiLLvyuNWN0YW5
Qox6Rul0160/LKl3nRdzaatsieVo5prsLyZn5hnaO3zK3jtul5zJzHwOzqzyzcgAAqCqDKV9Owmy
4DkJocwW2gu4HslWbDW4jNLR4+OCe1O8fWFAY7CU28sconoz6UfWpcvB46mroWdxAVOHlNZ2CdK8
hQY2KS+QDXgc4/M4lWDqQ/PJjxZJP7aulJ4yS6LT9d6u0TYsmclagBPOKCrLPa82ZilqfRnVe6GP
gOoWabMb4eHJOcNlem/T4IkInnGxFNxzHfTIsXv+CLmYnNCTCVm1RTx7DJaT+0yeSZqZ1CE6vTXN
5ZQ28vvJXCLPBIDtarWW4xSu6ad7U9vX1Llere6tvpBv9glyef43KpNg1K0dWg79aNmP8aVblfsT
IXZI86DGXJFp4MjqcCv3+GZO3nMe9mKPw1ob46qylnOCiiglrk6aLl7oAFv80V2qHX50r4/juH9e
2ntuoNDKdOOGYaqdLLTzh9vSc4ObcWc2+sQKO1JJBzOUjBAJt0UzMfiPBuMpernkbiiHhv4NmTlb
0JGhD+0jL+6dqG2jAg+T+WIJGV6jX2vrk4eTrLK5huDg9IDeFp2GPQ0q6A6c6ni7XYC/aw5aUP1z
70EDhDYQBsf93O5c4fgfC9r1JHhstaFO98Q08Wg00FfLIfopq2f/YreGUfBwTt+NNYLJKCN4dcha
WUWkUmEj9tXVc36YPOc0sylEAIodTRSTJl2Skikq9m1085z92Xx2iu/Lh7KRus/gOjn2mrwoYWMh
2iSLZ3FTRJPTuZPyFfOiYar4xHnqs34oeairY+842rsPm2YEsJfbKDgggYpb3E+v89aQnHljrjiF
jke/Q4NvN62HEfZ3zs0/5tZlyxYIj3Fqn9p6cGGZti0O/PYweWwVhGZa3UI26qrBr6r0FK/qIwgf
/BY5n337yAGXOiG092ofESI43afpd4q4Xsu5aUZIpq3oQ6S/QEq7h7zyWm1wtRQDpaf05LXQlJLw
NIIQMew1jCXP2NxAhMTbjxTn2b8Gev/h624z2Hl6X1+d0SI7G41+yOXWV+FfWu0G9HL7dedKQwcE
iriKHn/M15CjxV0JXVP0n7617xuXM7pxn+jBDo6IW1F99FBpsXYf9/YDA3wQ2e28ZnCBt/gGWUlh
xMOahzrtARLCCOyg5rbcg70umNdjehgg38ALfDdIgrqzZ+1l64ZU97GTfsCOSECGaI3hJLFx6Wau
3NmNTx8o/kWJVXzXa64eezEEg4T4UrcIzj1YDq48K7Z66qTT8OsaEAyF4N4EsIAXlRvOwplaN8Uy
NhIDQQwvpgMC5SyrMZ6e0UMQP3nsc0+TEzv7t4/98EaIFU30Pjd4v4aK+bGnbZ87m/a4I2lnIkAI
W1CB6kUDqYvSsaPgW7Fd7wB3nUikp18FItHnr9DNvNtX2Gt18+ET4eiwV1tFSCzuUH+3s6AhDv4V
MTsb48ZCslXK1+B5hbCnoX3uMN2+OpEBQw5RavB2DodP9vT12VacEIsVLeSa/+jKbqtmHPrN7zpl
ecnMUJRSzPtE2zZwMBds8YzOOP1ahAK7wWlUeGf/zNIug0avXjMUL12cDjA1RzQ8HhaKvXe1wtit
Tq6iGXX0Yfbm4dmWU6cAVtuYptG4RYhAHBLkWFcc6MjIXI10S+/QzlpG1pUC8tUtkiFRQrEPcsm5
SU74MJZKR/usD28gSZdmcUAFYgeiYLkNXQmp17AtoQJ0sh4n4nrk3drEIVwBNBgjOLwbcqG2z5ga
Tc4Jr8kGclMEr+SlWrD3wo4cASx+AFi7r7Sh1uUWR5kb2zr32Dv/5BaoeWkOHUu+0ruTaL9jBOcN
FJMQk5w+9FGdtEwL1GIn6YQ+/0Uv9GujOupGNShwZxlkpMRPJg8Qm8dMBgkacW8jQH2L+JHnDoQX
RpNQHUDG6LBouLt23Yu+Ne6a4akwJlx9Smiq6BLwIA2NK3SsIXKFkyZ9P5KXoivM0awbut4nMI0v
3egyrMsTPTWeutHR1I4SWenBPV3bCA49a+3w6aZKO9//P5bOq0l5pFnCv4gIeaFbeQnvBmZuFDDD
K4+QA6Ff/z3ac2I3NmbHYJrurqysrMrgU9+MCIBsz8kfvneTB1Fmz2W/F63YcKvaeftyMDlQiMwG
V/Gy/orUMzfRfyWsUKxJsPr7dpvhLPRZ5YsKdVPuEx6DkkTpFZRr8cKCec9j/ZVfx189dwk07Qc4
bwP29L+kBtoYzGYEkm2VEu9rIhDPj0s5hhMSvrEzL9oUa/0qX0ViLH4vclgawayKTbm2etoE+n3b
Oe3L/EhmGqHiEogRF3UtHJ4sMsMQlrMdtglbcZVv5DcG2vOHLeM/to7oHkuW+Rc2kPKvABCvrc+/
nmyvdbk5exJX6LbCTTHTHt1Ym0QrRr4kAeMLvbEVAABLhneyrzNGeSRh5QRh//nZUNuzQFTB08Ub
lFzvzXD1Gv/ceKWvS9I59oenvM3oGBN3mFI6+cTaXZAvHi4BaObPv6tTSgWZgycwdYC5ykvlV8Rp
TbON/fxtpbtqR2Bfcp4W0yYihjMEaBrAWZLukYXa8VfOn4eAJQmvxojKgPLV46JJq9uu6U3lOrIZ
sYHBQLO2lDzsZEtmbD8njE7snzl5F8EYi/kIUGAB2IvGHkhM/hWllQ92pwCdSt+onbEOgycW3vT6
TgmCJQg/GpaUpXuLQIBsUkbic6KFYPYbJRa3/FCvhDzsq60iHqsHt371JRX2/Cf9bHRMv+eextTq
hzljrjkJhWFKjJ4f/eS9SPDuAVuXC2n3DsXGSTPrs5vTLKIyu/sD9Ji8xghxsTkCqXu6yeeTVTqT
MDHVKx1xo63xwKRJTqA/UVop+36Bt6SP9/YCpzD7yaTemBuciO7S3LaZLoQm4TQS70BNObaChDwh
HDcdhuCqNUdENJqJuEjP3KjDBlsk/VhHFlu4bjEKtvkvzi+zbUbJWrenGJzdP3geRpfE/xAwJEby
F57gi3dSzS88vyeX98krlIC/5u5OmVIc0Rwu/JfC9Ja6IaQ7kW4yQfdJR452eTEQ3/0E5TR9KGAq
Thjb0g9IqnGjFekagGzVcjzfe4MNtK+uxfL9r62tco30CrneA0j8OmphZzcMPH+cIuu9IzRSms65
gxg/H4U3oLFlrOKj5MoFFf876vPr+6tBR8H2WerW61x5THJJtgQ3JrvD3KIvQuykWQNz3PnKhOS6
jIoD62SfpvKfsoooO0xrzAAT0Me/3tI8ifMS7ypqlzJL+bHy9admI09myfTKupXV+dhJ/7/zdHtV
wdB8ovBILSrY3kyvbyIn8/rRGuNkgHa6dCcX+qedridRMF2dlzftoVQ/1hVmN1iskS2k65b56LMt
3n14GjVByQS1joHrIuio9t9+R9+HW2CRKa31JTaS5HPzS7bHBpCQ8XLFC9dt//Des/MkkG3ZWS8+
aBF7RclveJeNLYQ0pVaUJUSzwrUAw4QHr/JxSn4eQLfkGO8xP2aEvXF6mVhJgA2eAc4Mb3dEvvyv
gd6BqjuMbrJ9YHdIWoOB8Q/u0bArCUaqTCRRXay4QG1TAHu4ggMx9kHX8jXF9pnZ4BegoXNrP2Yn
2p+nJR7ELUFyIZmI0AcLKolSvHiaxhF3y6/D4E0GTlO/pXERXVyeFH/AhW7y8LrrNsPswncx6fb8
gmsqZ6QAPSuVP76YG4+JxjHycifmSuTRcqxsbNLqKTWDsqEQ1NjlreExb7UXn7TlE6d57krMO+Lr
fMeWN6NvmQfEHZTh4GEHkOiY2jE44j/s303DzZizHjs3QC1iIQOVNZPog5QFgZbSMfdQnRT+jSXA
rJU3Nt8MbBq6UwdnvnmFDe5OmNHoi9aLwyllg1dL7G6aRIpZwuKxmYEIGS41QwKSO7r7WSkVuZ8I
OKKae7/pl4lHzMNtuuSjkujUKWyYqUEwRa7hiL6nxYdkrFmy6EfGgLjdIvUylOesBrgHU0QPNct6
ktzXv8mNG3+yA5csBT8LndCv+yPLVePcWQTVWrPyHQs50HkkWUTa4ffB3DOvYVESlzbmmdMylevB
LFxxnbjyQnUhg3h7MJMwgB2PODPbq844jbdVL2QusdaqV9NkkmJymfJmJH4MDyHD9rqF8j3/hmFr
YTcV58nE4IW47K/iZXC7bwYLbkdXW3HPuzV58GQ6LK2wvlx/nFdQ8enho0wb9XsF0MIQhXwWtwiU
ViLo5lfa/JLrhbhHsQ6xl5Nok0+OFrNfGGz9xPfeF9jCC4zLj+NS9/tTtpkRlOPDB6alN2+i/SM4
XUL7XDm3c/CJ6jzpN6alCBvSa6f75HzYmw6u7GLxzlWnec8lTbtBuyaAI+9ugvbf/Gf8ndCg6sJf
cd7cGTOSDdCh2cTe+x/X+8S4Ft/zsL7GOAOSykLW4C94hbtGMQBZ6RUBKSQ8Cen3NcbWUQ0a5tE3
mGkmf68jVXgGkk1uNoC5Fw4eSsAA05C2Wi7GabuqGL0SjN8hSZ3OXTAGYuw80xP/O+hBDeF/ychf
nNK0obP5xziU1/6re1kMrxptMGGI4wtHL2gu6gYETqd3agJ0OWpOt1QZWj8Zs72ddDEjG5yvZ4iM
uBDsknvh1NHpyM46GyrX79R9+2CCusVNg+FDy5D0Hh06EGz5T6PW8e/NVu2dQ32MgcaV03gzmOnB
5fkmgPw685AQjDwLTgeEPFticSZVaeGOzPnvwoym8JxqELidv+iJu0UQX6cXp7oqmdhEmcte7+4h
1FdNQNsWsy0mklu8wZZcb+2Kcz5ywxYhXjEjnweERDj1H+G74hFR3MI19uDoo3TF4an3HixzSaJJ
EgT+anegTl+zRSYCz6wIfrg4qIshSL5ljGV+YS+7pWLVP6+twWgB2/B7Z6q+x8AzCY2Bq5wqhkoZ
DK1/sqtUszx39twrvqufGc9S8Sw0ziyHoN63XgtBdIr+Ppx5P172v5hVSge+5Kp/mxniXkxXBFSU
zfQBXKNwZKgGUwzN7F/yb3ZV91EQEcqZ1098OxS/Cdk84GGnnMqw8uDQH27uGAd4MizKu8QWL9A4
DxhFRztleEbi4HtLPNhMop3g6+yft6NNdPrH07yhDdTlhwtMcHJnWCAnX+a+6FMfWMNc7SWH56XX
G44F5sZqVrjz+oIHB1uAdM1yHYGFV6kfeRKJKv7IfJKkmM5sPyUqnD3iZMa10OMQzSh7HoGgcSNm
Tz47+7cjw4STN5ObTJHShah0WP/kG+/U8OO98UOCvvEQC4Us8i/vK78KIQBUmwgE8MHEyOKsdNAw
JX5buM9xtJkozUhT7V+65iOBq50+mOY4/5jldR5W5k9zBPRMjSP9vV8B3WZnKM3+Z4BpAJszliYA
XeM4nxCPynA4i2Z31C/P5fBr+MQrDPQgjW3BK78eQT+3H9tKM9u18HDkS2en5E7MrYEtX30WgDs3
5TchUEu73AtX7rDdtlxON1zp57sHSXCyhamYlvb08OaoBZ4BsZr9Qm+blS1Hyj91qC8kKl5ZMG6M
I8YRF8oA8i93G+R9gw/quvQpZEC+YVUFbUUch1aCh8W7Uw06EJSEw2QAHUIlSXe7JVl5ZMKMvWAl
iuA53QGYkneTyg4IRPIaKk61a7E090Wu2zz8nEQ2l/vYTJmJum9uI3M1JiZ2uu1Hknp1XZ7wet9I
wfyPold5F32FVo/y68PlktjD7rF43vJ7dcp3su0yuwDPoZZNwTbkRWNfSwx9LaZfffrDoiMX85sA
Ywx9m0N9tOuItj+i/qS8DHPnuSFumi9nsPCCEReGq/432KNZQr1i4TyDw9ZBpzUORGB4ro5n0GwN
Xn7uSBY86AQaxtsILIr9iTIBk5wA9yw+R9x6YL1ovzg+a3n5OtbrCa+G8O5EXHQj6xmhmvTZFe41
vQHsvovOqBK/WmAfLqyzpbYrcIjonHQ9XCr2846kgMIH+aRHpYH6D46wx+JPuNbrGbPO183xBgOi
DLZwGkAFqZPfyXwo3O0oQyWp0xAHYj5j5IFZZGqNCSHS/4v3cD68JkxLJ2Mkw4LWiI3/qIbE/qXD
FEHSv/ffe/k7Z84tlz+9BMl7YljkpcYw32pVfYL+xDiTpbjUvtLRzDQ+KmLvUfpiw91ke/bLPevJ
i+r08mu7+TdYczwnKFy0xG39Uq4Hoh5cqOGCWK5scNyauMtTrtOf/h/F10fACJaLCk3+Mhun+ZIn
mHOEHgW2ULmcMzV0aiqZDA0bRJ9ArVUPsNs93ZKNPPnQxYu4sGf4We5STOH38Wq6NmaL/F9Nfgg9
m4dRsJ9Y9wnSMmfpt+cDTp3XOXFvO4m8H1zDoIB4J1D91LFHmUIN+39NcmPJ61tNhmK4KSRMZPe7
iLvmwXxcwKgP07ubbdqdRNnAG8HKxEsflrDlVPKyw/5EuUH3nwfyczxTY4/MyUeOsnqRzrwL5zOg
rpheFfWe2NcXUF2t+/6C6eXcVHtG7hxBN6Q2bFe27TS4pJnz4tJ19BOvO849U8Hsm3gezvPt45xx
M7Jws990XX5hc2CPW+GnD6PVdPtRFLFfobaMPXSdz4u8afGxnWDo5zS7YSxlvgJm9bFKWxZ5ZzAy
1a9+uu3rr9kWG6zbMKrr3Og0rV29w1YMsNjR5wZLceApSZOPJdiXyuN12tnHicwmz8cf/oNzXQeq
mRSFry3ShJVGDW2hW/fbNKnpAksAXUBBJtS5DmA+As47p9WPnV+dC67C+mrmVKvo7z+ghaMbQ1Ro
umF47R/fp73AfJ5X2s/UDpTuoemVMNsSXkNlAi3B23tuEqQkcHFUUa3oNP4mf9JXGpvvF33r+EAE
LRdt7ikBEjOKAiFUA8UqTKynKnrvgLMBwhLEMeoeA554cKcnf1G5qe349MbTi1fwN2kNpheanzqf
cpSjE/TZ6fZwge1hBHtsRssNyRB3IUN3vwni/T+KAuAPln0dgTBw68VcOAl+ast9/mbBy65CgjZT
h6gSmQA20YYmpINSl8zPiPwY3wP2HBUDWAf0TjAKmPVObPumpg6F/aO8pTAAAnsEAww04llmtEDp
7AsZh0MA5zSca9ryLyL6K9AX8/tlTjhENBFOsHbkmBqWchIpjxsOzD1Hgm/KqzlPfVMvtF996+w6
BhnTCEUAsTL6cdxiO99NjewGIHKqqCWbVfr1JOoRs5k5vK95PiomNRxTa6Y/Ofndeg6+FXilHWnA
9APyRb/0PxPZ4sxxRxR98QymybjZi8gsOgf+N9kKVGAwLFQZMJ8xOzQv7IV2e67+kqB3APHBXNzU
mq3cFQNK+MZWadmi083+/uLEzX+KIIFTckunPUH1e9U991+b/sTVsh+XMljWa08tvyDa/arbaoMl
DFZS20bHof6cKrgtVAg0Pas292/Rep/crn/ehqX6j0P31xziMWyhM0DYq+em9DLOkfD1cF9qIN8K
e5iReSNCtWPZbQ4yGAUUjf8GhP4/1XljcLMyRR3Jw8zJbs1iFCemd9ZgvZ6eEuYH934LQkUywo09
kayYDpvGGt49Umw4XvnlRt8P0SrIPhj3L5hlHKqJm4kW8glZN+tXoOrmCwAJfEtpzqlXuSd86zsZ
zL/Jl3WK/oG2ss8m9mTuWd2s8FpHKAUQyGxeWK7YQ2WrmB1zns8ckHm/EraGM/9OdwKxPQq62stP
eW5XDCo5Cdn0bhS68zEHxxP4m8M7eM05YTCzYDa34tb0rtGaPL4KpTNx1flgRXa0xNHqBDqWb2wv
bfs8f75L3DtjoL+yna2LzRtXQ+M0Msy6Y6gpq7FliWgRDyifBvMAN/ZA28IgkeHzaUxrYzAsKF+I
epgJdvbBVCy3msOgBvotzulvld03HuRIbnLD6Uo8nDmJUnJIdauDCOLMFButIP0e+kU/BBp4oLpl
ESw4iOuxKkQS5KRxCiU344zWFpZG+HyP0a7iBqwodb9+HvOVrl2rx6+ob/TuKOX3T7RsnkSOkoL0
ZyXbQrnNsD6rWRJ7PCbNppPtF8NpSV1L9BLOyLcNX7sq16gM1c4XOlcpqZ+amjYdclX9kl+eiK/o
czEuVXGbyl6Fh+BoNvpfh9ny3C647iSvft3mSOlJroYrHDTqjsfLG1QHnpWvo+e61BcNtvU74CT1
uowigPW5Ume323W/lu6AsgklAuRohtC+jIP8i3CDfDhOBpNi9Aezi3j1bP1ZYaHYarNAINvn+8hg
1mPiycAk0MZzK/eeQfRSsQYpLelfUwFO2oDXnMve408bLbdLHfRP2dOMlZB8Cw3OkxoS2fHT6bDA
E705q+bIvxHlz6PwJZYWb0vsQ3nuj51TvKy23sbwCYmjCIHIrDdmUzEfjqCMlKVZSSwGQpjS7poV
YP21NNJ9mlo5P0wcXb3zSlWMwVidxBOBxsqy0Jy2NZVkN2Va8wUlLp6zBPRK3gd34HiRwv911Lnd
SsJCLnXK17KQbaO0eiiXt9dsB3H9/O4NS0diFpuP51SPocjfk/He2IZa4ktvP/8xMOfeQZEl7NPU
1QC1gqlRy3g6w8sto68Uf+6nk+Pl0x5GoFLOp7SNc68GvDp14o+3O0WBNt9yAOTOHBePp/3Ec4cJ
ck+XnCD9kW+PfCrIzKoJwED3Mpj+pLx97f1d56h7Qqm3wV2yaPHfhukhopWpgXoT80lK1VEqGMM5
Iq7nsptZUhKmjHCurLdqf94O2dPjQL0U4V08WMOZl9IpPtlqJbnte1XgHI99O5waq/pevxJzOLy2
mewova093aI7vAkinVWBMuXFoHlivNT1sEeYdif9EhmxD2QnS4Qz4VeK7YSRGBGIjVjhoeKSuLR/
Xxzc515LQonb3XBgmXuUurHFD9/0RMPSYf7Hw/BMxeb5oKpg8y+akUyy+p+nYGskc8UXqPiNtby2
nj/djppT+ft6BtXuSa6pQJCOfAvKUrCVwSIZSgsPdoQqCbdB/LRej928srL8O6aPpD8I9yGjZhY+
IvfRUyC2efBO2g8kMbmV6uustudJgKBulCyDCBdzC32KhZq5cRZOKq3OSi5v2a2QODNnsIbKRwBi
PhpnzrswfgzGWrNq5fah3F7JT9/iYPfeK8w6PFSf1TwNtflW7M8VOb2Ask3atFQySWqZOSivUmNR
yNuYHPg1LtQ52U0Zjvlezvd1Q87/fti54LxbIFm8jtVdXvo11dlmy7Wkk3tU6aVv1rOB6jFXelae
ZGmb979v5WFGQmlSD37o9yJZtGRz5VKGOxgaS5d4PdyBHzQFdWXm0g/naoyCobWF2E3h3sulhgxP
PT5lu+SnsPPiJormZlRTjCLiDFTeHz9i4j3jrSZSVkBf+L7xP33sckw1zU30e18EOZ5SgquSebw8
OYGQybqdBm/aHj/GRVesoaIm8gp5t4JhyZH56P2s2MsJur5to2/ycRfXrqLa3dzsDLfteTVur5xf
7YLAOhIaq+VQn7PWkru1RPqYLYhMamTNO1tVvEJdNaLT999ttu4zT4cirNxC9TjgqugUqC/Z+ETB
yEJGEqmW9DbfxMyHb+zrmT9DpFJ7PfWS+qzhYLZXa496wPMZJvlR1kID65tMNoX3Ua49sUby5uhP
Z4qHlAjfViNaSmY3IzVtdyT5Eq0SZokQXnB9z8xna7XGV5SttWwdpb/D05EGL8ZQud9K8T1DP8Y9
gsFkZesx9/A6xySMDi3RlVCBiW5+5+daZ0d4D738FvoPW/qHr8V+cjCUzQwM8/Y/7x0CLCH2NcQU
xSoawo7B8+1iVDYq03qUzOsqv2M98MVW1uXcoeTNX0Lm8k3lvZOqa1deKg3MNf5yo5SkinMHJKNS
EGkX4rjXqZyBCI1vWaGUxub+eHpRmwg1ampJSiACw9X1O3e42/okjIcKSmdCd/CRUOXM1iFleBz4
v0JD4jDpetQlHPI8t0WfdzB2JnLHBdJRiH0VPfGPCtA6GGf9lm3Y7LEp9bthqqtbaYZ60uUDTjbj
WT8XrpBRshBSr+1swFsch4Yayh+7BtKglXmyH926msbXzrc8jrYFtfnwklvJoXTrS1t5z8eRngwY
Fdk09vl9RmJZUAQY/Wir/WnBbA+5IhzuU5I2uwKgvmFQG2vgOdBBIbkC71Dfq8KX4kUzrxpCtQpL
tmLltnFYPMP0w++fo282Mih0Jnu57tRQE3BHK1HxPpnTiU5WrMbKFmDkmK0LEU4xNkW+n627x4Qr
hcFrIV0efsd9rldhj6bi5Yyyr/MJPynJ9tU1e4ZttUz4BU5NG/0TEMux18eMO3IHaPq8rfa94ySw
BdinzxdULevyf5WqeWNC3Q9LrlliMNNXSQPIbZwOJxlUFBg2Ui3CqJ5s/lcxhQtHylaeJJ5sDDTI
y5Sa5biYOUKQfSj7zIPou73H2Mjt68zjDfGCgdsstQAHfRKRKnAIAP5UqDjKPZtnywONYf4zO0MJ
H2IfXRcNqh5wX/WRvaIo5K/Zurxk8uubILnv+/sugvqpMQL/Kej9N1ooO8YLZENXSFkUXvG1vIKv
0Gg/NnTDzXDfS5z1sCNzP5JtxLzNF9MhFcovlfvi3DNRy7i2Lk0aO8Opfud25op+s3hZ+Xd+TJf3
YaFs4YtCWA16COebz2+81I41mtPMlM5I0U3dS5FTstd3KRzzeha8AzjJxEz8KhiQvQUQqpt0026E
ZZNajz3XKUA3sWokdf9eFMZEEOn5tWj80UuDwRnW6VYNx5CsnoIZ7bGF/WRr0o/2tGa5aQxOhw72
sY7YyvxOYas/n3Iz09eS7IifVT+sI0a/VKs6d/l1KUjFxYDUc8sdpmyFv6ZZ7BVt+ZD9QXSiP8pu
722RWcJ3dEzvsujQrJpNJSntm8V/KUH5gyAmmbaIzwU3nD85AOi5gdL5eQNfu2W8j33ZV28Asj/1
Mfkin8nvfWHbUFasmSRGVhpWbJEZqeqde2bfutom3s4vLZO6vafbY9NBPVtvMFmxxGUXoS2Ha0ab
w1+U9wYXpdQiA/dJCX+iPw4Fq5KSyMW7xyHecXUqAd0IIFMz9bu/N6Kz2GM7e+oNXaFP9jVZFQH+
KUZCtWDktzL2lCinZDEcbuOZd4uqwYrCfleH6a486X59KpnHxctB+tOZ01xdDZGNLW1rewyFQ3xS
ArKn6/MMfGYeUxfGIVVWRwxjpvwUpJi8z9k+DSkSsnlb3mXtNVSjfker+8rWv/FJx2q4tY2dgrcw
ogwqeth661N5gD8Cwgckphl/NS7alXZ/o7Il0CBli62ILDFyO18lcYOy+q+AF985sD4xiuPyvGVU
HiPc85DMurTNBGAaO6KpwhH30yeLYy85ooYD5JK2k5+UnP5ffEwtaRv/aOjGyIR1p6FZ28lXCkKq
jvavcT2bas0H+t1uOR3NjxvdA9Ni5j95OHNqkrRtvHy7z6uO4Ph7dHCWxzNw8Vho37Hz2pBXSafH
IfrubjzIt7aF+iaoUSrmcWANc0v7y6B5ZriXpCcYP/vhvy8x+f1w7hZCIK9n62g7ULSaClvKQWMe
VeR+OIRvUzvK1GBWKVe9RMYG66TAdVNx8tOg+MqX4z5xew/wBl8HrUS1WgpynA1ooci59XIk5Nm6
InnyQEB1ABe6Sp3PGrWEfZvBYc5gOyuU6LCmKbJ5yzgnNqSPoy/UhY6+jHe46r8nkeP0tgUeuWc6
9qVetriUzv8GPn/NKlNLuUJtuDJjjEWzPtUrBGTPjdxaKsUa7Ondki0y+Lrz29uzD5IOdUewiY7F
gkPKbqCppbvNMks8PyijfZKQ5QziUzIRdO29ZAedRC5T9rRvrMkSXr7BWIP5Rrq0dvvNVwfdIqYR
V/Huahi1Sm0UlRxD8PR/Ol5SLIvbB7rXkfuz8yxj+gythooqvzLs9LX4Q4ViDZw8zA/zzQx/04xa
4/V9qWTrc6lJRRuTuIPXzsiiavZn0znSh+X+bCi6rvtjftF8yeUCXJYBiOobesxcV24smt+5lZ/w
r3cah7E80zBRiuNOjzgnRj2aLiftAIOs/LkLARPoVrJp4EAHq1jPL9GFjC7UT5TlLyi0mVq4z7dl
0CDlW1NYvnerJ2oLJ/4rl5E7D34JodWyt2MaYTGTRAA7X0v7EzD4oOOBHUKoTDLkBLKcLN/kt5lF
ZtUuKH7uo+vzEooQCX4GH//0vR1FFGHToPx2y6B8SgLge8qxyFRw/5lqZ7RbHcVD4ZU0ABIfwhb3
mM82DVTv+i/xIh6LNZ0x5mKOm8yByhgyxclc7c07rew8EL1lZzXecx3TZ1EupzVFP4qOCabfYb6r
g0g4KLfDPy4ThD4ZhyvedbezYEMP7adOXznoaY8w/mmXN9embqleticjg6DVnN7612BjUDKZ7O3C
VrmiU7t0ERCMrxUDlGdOvwRsH2RHctFMMq2hDU7ofxfCuadMR6kb8oJS9sOTFnRL28k6u0r0hG2S
fUPDh+ILN5YDh+6/ZDTHf2Q8pWTSjg9LphwE0VQF5GNWIQdCN4F2SiSTfuGC0mDJ4Ped4cJWw2or
KDfnAUq9H0hhn3ty391ilUMoolH3udpiVseX/gBcChZkW47dcnZiv9KG0V7Ki/At7oUgggBbZmcy
ASQwMNhMg7H0k+4l63aLTYyrmPTyehxKy9ii/cZc2M+30W/xJf4jAljNornNj/kKba+rLCVfaq0T
sQGNBYJyKwZ6kdiZTTg3PRqNoJ7FfbcgXkxNLIdsJ/Dxk+7TkcXsA7pPBGi7leFR+b53py0l5TPQ
bfKUEBnNgFviyVBsYVlvYnenTvy1au4aT1s8flCYwXU/ljJjaYVFeYjWNAVgjs5vHQHKu2mvpd+Z
k+0MW/5DYsRjot/RkX2QK5sCQjt6dbx80+MJXm6Gk+Snv33Qsj/X1R8tScuG3pXEfK6GlURbT+OR
0x4eHCo5zJeTx5N0oS/IFnyF1gAVAcQcKPaweG1ednovrlylefA06cdJQh0N/GQ2/gXR6YG4acz7
Gbw54Xi+EWzUdwi0Ynt4m+KbDoFJHOUKwNnzbFvs6E7aUbCF2fGUxYsPRvRKANK4Uu8AuyudNnJY
BdXR8ERHgfc4RedsN3tbSKQc0WrxnNzJTMZZ6p6+gnw1i1C1Ujc5CaxBnzhQhL4cznYfO1s8vfei
w18jdbmONrRVUIEugQvQEryXxqmXstX8aLn1OdJVxhXUhR83jugoYl4Zo1RAUtMwaf5iT53Kf9GV
xzPa1UZY4D9+SOhs4F9QDnoogbyDBIaNMQtp/XJLe7jnoqktMqxAwZMoJUavX2oLdtOwyn5OaMft
b2rebraLXfD8Ot1HlIVgAc3Xz9Mz7JG2pu9or9vP1bVFq5V7v9eGS2NYCQuEvBRf58j6+i/ZXaR2
tusktz5Qud6WIKYNbVTleeYXK+kmOxMeflmsnD13nhcOwp2Ues0uXabbx8MZ/imESUB1eknoksqo
fvd0+TyWM+rxBltgj2aZriNgKujFk7/zm4wGj5sB/MZgmfm+o25/L+58Tho83VLgBVGesykkvn3l
XNnwLQ6xzy881JrejNJ+8yOwsQzaIpB05NZjl/08VvJdWr6X2Vrn0yM5O8lsskmvgBbBZ7DI5bWG
arPlfWde6URj9qFKQU+1yqPmc5eGgt05kY/qY0llwBus51UMu6/OmS5y8jRXX07yg/Zc3Oc0FgSz
v1kQExfuoBz3ifZnPfMOKEJPypqfKy2tbMo+v7FxFRRKZ+LZ44Vnl0rRCXl/KE+rZhBK9/mfdkk0
xupqh3jJvjI7T7K7a/NlhM1eZVByar/B7qa0rF1UubyWJ+1jMwqXK8FPCUl0X9Jxd3iho6cMzJxe
WBT6sAarmmOF6b4A5HfhrNHNedc4AnMYSev9JiPYlPpGYA9QBdYt5NOdJXSW+FW3jGcYvl5fs1DA
X5GeFTH4INj8mAr6FhoroGMjytyy5sqaWdBlt23W+YO30m5fL7vQrfdRH61P5ClLvO7qTbJ4wTEd
M4Nx+MnnlFAv36tc2V8Kdc3RRBwupehx7LbzI8OLVEcBqccLVucJE04TBnJBVJpMqUgco7QN+dhz
F4ELGYeoLOfG7UO4OWrtTrw2vI3Ufoy0Q1rp05wRYed+ZEaxBwTtgdDwsJStKQi1VCOcKTZrdEx5
cenyzaQ1u+ma6EZrLi/TPxVhSGqmrf1GH8dIZyIVrtec0tGqMTN/OD0vPbEfiFFSS+Dz/MBhnGBH
lN6qnpu3ZCf7x1r8N/8tWVFH47tH7QJFu4z/wEU1Cccff5/t57LVg0lJQFHl7wX3sebbvbxMetzY
bYUWuWiT56emdcvPIfq4ivwlIb6Y4QIn+Grua12YMGdzr3q0aCJdfP4l/X5OuTA6gFUGkLiSnfpo
k37OUkE7j12MFrnVwH5NI8tAbfZcF8/ts7b4sTH6ORYt6Oxl61GEKWJ5+sf44mWm6T5vdg+yB0Z4
IDJrYFJDYrue+1J9pJ+VbtRoEw2HGdIHGqCrjSRbg7YgtZXoqiK75Qs6lhS6b0OVXofC5UnGr/IJ
thD/xZN+cIleId6myYla/nGkzmvQIfZYfkQ4OUujQxMNQ7kbF81Z3heLz+sga/bw2LYz99OGD5Db
ZysrpF9iqM1+ZrpVNb4seMbLLjtqCBDaVlJ6RrmYV7sHqbji6IrLT+tLqzgi3SjIjh6LvnXk0ilo
83xuheHQV5sKakT0PoXbzBw+LhlhcRuwL4yZo1PeTlfj6LCjmoIWPapAppRQyaBeZxWohtm61Wam
wucs1Wo78CY+68rYRAzdohnrEgMjsdOpA7U1pU2muFMqOPsfS2fWrCqWBeFfZIQjwyvzrIg4vRgO
RxQREUXEX9/fvtVR0dUV955BZe815MrMlWZYqLLPFHb0NrsY7fFCKRreXybHhGU92xvZxuUIpaBW
wCsAGf2cV82I+QeDhC63dnYO6cLcP1zA38w9ct1AckYR+CX2E5kLbcjNjddWKMDvNt0n4iiGnYH4
lfF4pPePt6DHfjDKy/nIewbgOnDoGms0Lx2gx7SbFqt6RQnhjAv9teb1KsHuBFz6+APiuxgzidUG
zRR3Eky9ZHgkb9XYOaBfBIyxdXPV7a2wKmgELjk5I8PtApSkCMsKLuH4WC4HNiBNmCd/lSlNR2zH
Jt+h5z30CJPs9ALRphI3qE9n9f4HEZkq43vzBlT5e+7XzwSCec126+xt8iBEXlBWnQuVHxA/qWAH
JvU2Oz6nt55QCmNkohRI0lB+IhtB91Lav7FGmm4Z4pQoBag9HJ41jB9Kf4lKR3FKSlphF94d7kbj
cgFjJja5NgkrGoULE+rjJtPfYemhhabQZGy8s760QsLyV6SRkYZ0jr3fD/L420b7ZPGO8MX856Vn
ggQzC39rj4QXpX+nuZ7k/gssBFzLBDGBbdwDsxA/rvOV6LvZ6d7FKSLudRMwhzWLkAaJAlxKPuwh
hCvOjxHaLFAjXIfha2V7FAWGSKXCfuFlZg/j8UagkAe5Cj/wRU1/MzY152VoUXfEwz4Zb3govZH5
OE0IbL3w48mcQQArWv9f1B7foCb0FhPoGp1d8iFbfTLohxK4MN+IRW9G8Xe36F+0NvjtVUatZz6N
5Gbt0JK+VmV6t14QqCjLDBX+5w4ROGLDfvCa3gwVev7XkjxB3ruglRvkBr0Kpcc0S0Yb9GaSidH4
An5O2GQaUosnZDYqtyy50abGyqFNXjNSA3H/GXyRXpBW9PajFxDWDWXAXsMymug7/HQ6MJuHK1PW
nKEBcNqWP5ZdhagLxxmGeNqE4Zc+DstjhvSafcfowf56yL+9MkR923MvXmXX+hOgj4Lq+5dNX9jr
rUjX+fb7R6vYw7BgLqpXxgGbofs8vsBTeYyaNFfmLwcfRWo5oZvE6B/yvtB9FuyoH7IBjdyuUwoF
41AJew4VzqwIi3LOEZV2epHm9O43s/5TxX4FfiK99e1UKAYp9MqbukQ/DxwnP2cuH8FyuFY9xWGD
m7NbDY3NLwZIQ9Ai9uRUwKkQbA+TWesXW4oGHv7QqTxeunpW1j2by7ilETBHy8ei3OcRU9FwAPM3
/WIxXXrvuHGL6I4nmLSgsOJ05yaFO+3tYCO32mWsTSAkTEtPXkpXrd5Xy/qMdapO6wFk6I15VQ34
QZy54LRTapkpnTu1O40MS/b4j4sxPtI8W6UDFwNwiI4Lb34gZgs55WTDeKJ/yE2igFlwiFAGU9Dm
W+7TjgL2ZoxXxfYb3ta71QAHHrStT9qFq7WbdxRsGaVqwk/c7mhw0Sq83Itf1voVIxK7uhsPNjYG
2Trozx7HHTIByIK1kS9VbAjQRa8nEHHW9ZkxhDcAtiIoyzp1PkWs2wv5og2mkohx85B+23nyI2Ub
4VoNmkghkLDIjPDIKMAnRCiqMVTRZpR2ZctfmMDNgbP8ZEyWitK/e/lqq//3J4+pdECzvH1Nf9va
ozmYXebPgMwCagBcIRFQX/QsTTLsgX3InginT1b6KaDWJfXvdSHghcpuDlAuvMJRvSch7fXQCEcS
gFG5+jKGSSZxZ6ksv6o8UJSndjMorFNKz5Z3lJ2HMJIht+L08m/bEudUinjtITQo4Y7QonTgJuT6
89A6jwQtqFXMecx8mmzbzHQZD/s3+pExzJt/pTc12HPxmkn+QzQm8GI2hZ3hkZCHeVinBHEZjSjj
wuSXEhsXk/MroBUHaCv2L1c93912DX/ffBhsYjVaYH5tM+SlZskl/qWcXsYR/ugPIIeKsGTsAUSz
Wz9HeG5nf7uFtKjMH8tOJ/3p1xRRvABzYWK9eh16gX+hEK/jq5Xb0nw4MCeU4dO+A1IKf77U0lJ/
t/pwfst1WpnvZrBzHqyYmD1WGCxUR8XEMuNxGJwePpL81nEIH9l0QlTWZcALRWsO3YpxxJ3KgD4j
+sx/KXiB2XdQrpGMwg959LEo9j+PtNehcSd4kJbuSW/GNesx9l0h5rTZf+U9WXxFWJJzo3O+XJD1
FaU5CS5+p80KGu2i8Xf6GV7J/LEzeERcImLI7md0fsuRIgt1D+dmPaf0fikNOEwt/ZPyskZphqnz
kte44+xMGdi2rjw2Gr9b0YBU5GoOF6BGOly9mdoZg5tdxmUXN2CBuMRcvA+UgB7NinYfaO30CWSm
soYUcDrZaYpFsaHT/6tQDiL1lCUcN8IpY/cMJvyf/DdJv/Wsv7iieQYgP+ryVa8jJKgszQBMgq4Z
E6xZkXUB45P1gT3Q06sxcl+rkcsMbclWwKgXZgGUFLuYYhOk8Q2BCmzE3EvP91+zF0NRmwpa1M3+
0D3S+Vs7zvPYGRAnJW0QN1ZFlH2iiBTq2N6mDiX/4rPYOJLtDBcsFacPMtBo9tlwEPjdYks0gjA+
l0MHqwnd/G8/Mgvvv/dWeCOWhHf+bp5N7CIFbyAYcsqLVHazA+mMBMnxoATiX+AIHL30tuq5ICPE
4vzvZv1IlgsFjvBPE5W5R3Hi8+cYDlwjhHm3iBsaTWaAGYkcgcfvwLgaYwdk+nRbq2ZMHw7iXrib
fsAurVE6tpqAcKccJ/YoptGlvWHZWMJeXJ9E6TOYsjHSXANCAn807rNvjZb0taCka8Bz87ppg9XQ
tZF67YgVLYo23uLQH6++UTGv9+VP/yh6dS6Y9sRDa0jvOQsGcbu+E3c86lQKBeU4BhFR0TSU6wdv
prK/GJb+vAFBS6F5PyGRDL6WkJLLs4sJKx1LGIUzD8L0BRlT8KyvqUpkG2jIuBpjv9B/CdoMA5c+
iiIFTeHAVZB7QtGOb5bIwBljFKPHl/OrsCrs9DX30B/6EvhfT2RJS43p5SO8dTCEQYlrvVZXoSzk
twAacibYZu++fKgw/oBmur/OFh1VsjVelIfnB5y9nTG0IzrTAfXCB0BsZ0xSSkrtAysOyPlfFrbx
b5HmyONrm/QQ7EEiICHvzBJoRjoAEd2hxc0LJ8PLwTWl9c8Ti5WG/muq0EUq06sLBUL//r2mZJTF
fXFz+aUfEqmZnwWuSUfPy3yCUsypfe0fwF9GLVivc3qS8AYcTbjOQ2StQzCkhORJWu2IBdKBasvv
GeP5C/N4dXYDZcS3hjvwqDylCDtwir+8mgNF5LIu/ylcrq/xHIsmmyNEl0obCq5/a2AlWFAjn3Sl
IJpm5VxTMFuGGwx7VZB+Omhzt9pP7MdauGLW1GTMvc06BqCjVC2Yd2vfo4S2YIpCpaWIRlEwcJ+4
9zjqDOIUUDeyyaHQs+4i1aVMzO3SBhC5JgTcDTSpY98W+Hy5vtiXFPiLymkMuW32ANk06Pxzs2ec
YP7KIqzm0LWochQ4DPAWzU98XeN68APYRpKFJnJ8JBjfKLpkbwU2E4kFdliwrFqtsydGQUwYmeQ9
kHJoKg7C6ZsmGziZNRTn1MuVoJAZNeQJhzqxpoiZ2ATgMix5zO2LguGWGQOAkZ8N6FJk09vImEC0
Y4fI1SzqmacuH7L9vTqZqikv4z4J2quJMr8BRVmPKbwfDKpVW4wJkIjp6WWegUAVV/2J6AXm3sfO
nhtQEaWx+7jyXPX7WL+7k06vlm+mXojqZwPFAL0aZ/a78PoX4wbmibXu1wc2GLQGGMklygg7a2k6
TIRFX2dVJvzbmZQAuFuYHtMD6CW7g3ubu4VSmtEiIJ6WFnbn3y2KwTLqr9mssVHWQAwChGNOrVV7
gspEDAkkkCqB69/091tj1os8gbnPz5SoAp+kXMrNNyXoP+OU6IfrSvLjvtamuh8AkAzMt51Zl0A2
esaA8FYv7ySHelXDuqNjlkOiIT3rfUocoTUtlpU5ojMho78o5/vObs5kgzJUWWfAj/KM8zRZZGei
DxYgQpjM26DlMD4hAxFHXVAj6G3AYInn3RAepmrSjyXzO81WnEnqIJgQCS/EF6cZJQFSPKFa4d5J
UYdHnt9jLxLBakYLkUt6SeXKOG6lUBGPjPcLByeGD4Rg3hgERiNPyf79A7Bgc0BSXzP9dChOf50G
vvQWQCUMHuB6nuCD4c7L6s+kQAh+sVRw2do6IHZ+gSDLaMQAcEgd2vX0u8E4we+GBo97dxSXF3Vi
Z306LoQOZNIezcu+AstAoirO+4YnBPj1PWNqvqS14SEfn+51U3sTOsJpRrslpm2SrxrY3GBEdDE/
JFWYxjSnKKlwD0Su+z6uG+EQMiCOFqEE2TGZ0J7Nr1Nppb+Sa6GDDl5P5c/cTccqMa2xMhs5J0IH
5BAMABWNKJTy0KxeeEWnq+8v3jv9pbf1fdMEDAnhmlrf89DqBywCiC57UDRp+otRrDBaHK6GmIsB
vvLoJ/CVkBwwqGIqu1T4BAFJ3uZeDP/UTU1l8cZITnuuiWENgMDNGjG6nt4t0Y/37JtFm0TwaugH
Gd/hHDJyNRB9q2GfmClYHEsFuX5jeLSOMR+5Ids//CQeBI3TcAqNCxKzqn1QTBD/6fdvVuszTIQS
RQb7ELl3Uet/0jGkdEr9V1AD11Om0XuTnmMgtSd/1CL67uO5yGyOjgB1/4EBRNg5bFSiVLsed/7L
Ba6ikPwygMAkHsMOHNoC8lZD6jJ6dj9QiHK8vRkP35uEz2Cc5MtmzXUxqF/7q3JLg3hugnIp2DDg
6wvZ7bmcEUv1ADfFKOPtQINi5Nwz4c2CKo28guky/EUaeRGT3tbpAcY/npdHbIORlol0MyHmM4RI
OF2t8VpU+mPF2TO4XXj34CuplyElPfV47lVcZoSnQNR347Mcy8ye3yGu7hHzHZVHK4gg4ymIErSR
SdgLv6aZZnTYT0cYUihUd3BajZ8p5nsMti0yOZhEadIMRWIwoIBuFKgGxWxzxBF7EMxEfVFH+Ryw
dMguF/6O7+EpFvvaZJ6+KJ0XUXe8HvAgXMnfga+JLSE3oBcZoWKBUGaH1FL4rosFcxJ+UVS+5nNf
Bdel6jBIQdF8m9LTj3MmC3gF+cz23lRQvfjmXoPxYoRF9bpP7ZHw0cOs+WuM/of0Ts9pIkpFDOnJ
pwltN89OzGOQk85VaqEU6NX76XsOFL5DmTFKWxffCk1yb2FvDpmiYsIsMal5hy24BuUrDbw8qxAW
N+CeAfhR8AP8Jw8rVBKVTaXhj1AL/T98IetS7F34gh/KANlSp4gybXzAVpMZUzBF+4XAsnwb0M4M
vzpzkNZz4NMbw3CMeGlJUkVsIqfafC/pYS0KW+9m5M57L2g1b69i5o/2gAKZeoR6HAoIg+bnIp8P
PFymjM/q7chpvVLN15Gh76xC+NGxCFXY2BBwnEsITJR12sUuw+4whE3wWxYRvx5KNQ+MI69dkDcg
2p0YD9F4AWIwEASswo6k9XNm7TuzZ2FRJPz2mHZux6vr8Uez+TS6Ew9Bu2z7DwOgD4fTPC3T9tB7
WHxA7aoGpbtoEwwuWoL1NPdAIAjmrwUJlUBdAjfXTHhgpr3hDc4G9o372Og9wGGYd8kVEgusvG42
MeGUVfDuRnNVz4L8LAWFD4448Jg2kcDL/WVOcvR53Qvy6rrhaIngLx2hXbhMUcD6qcRewQS4/adv
uGNq/GH+BCjg0IX6fVCfdvEPpGG6ylpvotjLvFC2U7RDEYKuqokROY+U8p1ZuNtA0Q93DgdRe5KX
qGGNH+PNkcekSw7/j3/KfAsclJfxdBtwKdmmBQdVcqGh4mXFHMwTKCVmINpqYItgTliwsFyxsUHB
oPLKFJ3srvAEmJHSUIoBDGM7VjeCuwS036BkC7F2TDXOT3xmGjLsUkH7vETZhmEgncFNW+Y6f4zX
nXaido3PCaWf32EBHYJ7cXs8UtWGsjs3PdYFRKI0jONGW9JJaf6Z8SMzWMK3C17VB4Bi7gweK1B3
2VPtglnOh8zYELMH5x4lfJOkFQhX7uUaN0+NL/OGkeUrgDCsbbiG6UU7O85yqSDevmlOkUJi5Z8n
2rOMcSUUASKtdwbINc9P2piMIoZLPIQVAxWVBMr9Rv0Md6Rz4BtqUVREUSTKzVbjZTvnK83lxYtP
J8re6dO5CsYGP4tKU08hRhMx7tZuRd4SDEWD//eSqDVM74wNlxnjxUJipKHXcx/xhv5aNO6+iCqN
DyYBjjr1tbTFDRP0/eFSNdrStFiOaJSu+iSSjJUWeBcNq69O440OqQBqbVPuoYZtoPfTa5NEqfRm
x78vsrgHufyu/4nikGle8PXYE26ZXRAF1wUvKVKcAq7ADdQKDJO5P/gOxeVYe1m0hjbcOwaO3JTK
F9+P96YjqAI6/X0fppGkRWbPiyIejB41s8L8pmBMRrvI9JT6NNf2LMO6u7yvJ0ci7QdDQ7LAJEg/
EoXE0yjx6YqQOGjHxggULUoKCKMAuyBfMSUhCJg+QSvPMxHuRVQAN3pY4Za4V/jlDce+sX72jBZh
s4N8MA4my5RJSbDfwwa2+XT+vYKXwae5F6fOixTYPZF3jiseAunG4z+FRLNvqtraj1HZ6ABEF4dP
OI7F/j2GRJpBO1t63z+M/Hhs6c+MHu4m5QEKaz+NJ07tpG06i8HLNSi0YGPmTt+Aa+XQVCPW5EZg
RuP75CUTLJ1rQkJhBp2YJI2VPf/LDXe22kQjfY8DhLhPbxwPT3yZn6SbyGbm9HGOxyBIkxYfHDyM
xGl2OLnsxOCodfw80CLN21dU27Wm7/UNhS0BZfZ3g8w4Y4Yk2yYttaofA82MOr5E8VMn4dVwXwv7
tJTCXWjEmeGZq1UQmen5jLdq7k40sih8isjTY8zD8A3J9V4AJIB9lFYxuWNBB3H5pp0hymgpD0A3
IU1wfc3ISfGAf2MQwAwflk2BFR31vX7CfZb9TVrn7v7p4CmotfFiBq7lPQIOwUDfeyXNVcQtzqyn
z+eADMB2PM7kLNjUWpI6y3G4Xj+06dS1HtryFHdOEgVHjoF3JwU3OCyhUETZ25prIVD+twBwezhg
IoCAH+GvAZgM99afYH73tsIQ3ae2Jqad4pM6m8zi09u6LkcAZ8AXFogTElkcZuCdyQZIsDsh6sna
dmKF/LTga1znQw9SLz93bOcBtl6AbROYHpdQMnswQwiePU6KiA9gDxwXRLVAhTN8II0s4WoIOhAH
Spz8jFRY6Ke7tp5ai3z6w4lEdqhL+IUTRKi4QgGHNvpa1iSvdkdQgubF4oM/jJzkQWVMjIt9g6Yw
xvKLQaFOrdE6LRMsEH1GHLbPKE6XEPYzqMKfQPNPjg4n7g1CKzYGBRgTdAJ3/YYjYVpXYXYGTUDv
GYBtGRSeayIu4n1K1fEAUaTVLBmpkDssCLQ8O5DnJUAwnR0Nw92Ft8V1/3EeqN2goB4h4lGFeo5D
D4p/Kf+zmY/gRMxJPvc1kBcgs0h3RppB7E1OEz74E38J+4QuzK+1lMk2fVEn1izBgCPmu+VOfwIN
Xi1F9Xua0b2iPS+FMxzntpOA23KQjDjhogomaQGdgNrRE9SZmWihRjHNF7q+3YCxLGNY4qzEUOJq
3wExvw4mJ/jxeyO/soZ/1gK+vTaD9hULFfLH+bNnZsD11wOWk72sibkL4K7B9RHhqQTDWs1mGNmG
klFDEoAVi9Iz/QDPRQ4YCLQUDjd0v9l3I8JEErH1BWMYvn9icg+Je6UO9+LJB7kptP6Ua4JkALem
L5U5Wgx+tFi4EOkggsyuIpGD0/1ID2jD+Vrxac/sh75w7ZVYF27q3hn6py4njb48e9HbpLZwg0DU
Py9ImRuSEMCwxUdfaxBpFE13TtmZM6ORu54Or9CD3sxbw2PE7E9XN31+MSiS3lhVb3KR1fWYKCIS
adJwBkRyqvWxzx5vnkhy8bpDpyXk052A9lUj8SKRttTtviYnwzoBKLxgb013AGFyyCjn4VJnXd0P
v6KC+1/PN5wpsAwJJxI5uulHPmzG7R9KppWZOs44Ep0ZcfOt2fazp9kRb5qDpe+j/d4jp59PBPYl
j9ve+j5lS6MlydDyPOcMxmX5Tgp9hpvIcaRdA9LPAY7/jXwdp9K8zm9wBfapU5w4DFVk2H0dyNpp
CfPCsgE8boqZGKcWQhlOy52OOQfqDObOjfZYUSvHVfgOdytphUcLsKJi7Qc6TXeg7xMy8CVa2R/O
9B/rFsWQ26M/A233ORr4Y/PBoyLUVqz34gxS8Bqr1XGGNxnRRzuuFM2jgu8bKbPudhWfLrQbsaN7
ItmKMHukq5MFtyH6zUXWpbLVNvt9CjA3mhF0SnxX+PTt8+nltFjF6MZ6KtjuC0vW1lg37PngTicm
yi7Fk8iF3KzTsnCXfgy6AeYJW4xoKTJYh59S3yOmMlYIcR1HbMUh4lx413UaPYn9jcFpGxr62cCG
C7iRDQdI1LQlNk54ROGKLD7Sf88S0jLab0qMOP5YrAMUkVq8MYLF3iNUuKdTqxnmamN6gg9513yH
A5xSCbACzfVOht/Hhf9nYYJyFCL+ASmhCnAFguoJYGhigDuXRWN28WAz2G94niNSOMSp6l9EgwQU
pJScJf/s9LsvjpjM241LNiB8XIYwyFJegJxrGKDwN46fc28rZShFNcaYgiSAEW1cjXSZRRhXsA3h
fVxgbD22MDkOGeICQNIs9+wPbfOFKvjifKE0NE65lo0r1Tnm5gYDHyxdL7PRcTL9TYfzAfcdAfwY
h+kbQ2oicD6nxolRLHrDoDAza7TJgJpBcHPoqM1KUEalkDYrotWkfBKDSjpRHATZJoF95/OMczpN
6UAguZhK7uawFakJzVeQw1rnVnTaUp5KHU31iekW0Lk1mT1XzOv8EYvP+Gq95/fRFdlXyK2FRyHN
J57N+0yfePPHHBCpBorVWkI+IB6XDHcYErxDgKCZxnESQbbLcIeCX0DwzCb5GGporSNTWhU2zQUu
c/PJDN/oQBw4cEqsHakmPDCwEEme8Y0uGYvZxMRRIvJUoJSdXZBcBGthAs+2AiINof/DlcGUmhAD
SgU80ePGspN4OqZCeR7I2diRfkw6ei68A3jA1WaeOTbArges1WjjQfIx8IL03+5vPYbrk5QsZkfv
M5eRE6CU40eiW8z0F9QFBkcRVHITeisD/H3PvvK3NhDXdBRD6xoxX8p5TSuKbp6MYMDDuSHVo3rG
KWOAKAu+Oy6DdCpM4YG32JQU9BL2GsjYd69/woIKZvxJ/kdf+IJgfu3e18vBwxk5ohn8YsHll9hh
0qRPGGAeYJIyVfz8MfTOb8vH28fnDLj8h+EEHJO4PTAQr8biLVAPDayMwCRQx1LW+yT2idvywmjQ
/qjkxoShtz4yJ0yd7WPm1qDXAZSqUAWK+0EtYWCljRJZzHV0tHWnL3arYKfPRTH/nf/tzJN1BP1Q
QxxhI9UC4k9mtNfYpBQuh2Qw/c04KI1/+eLBoHWYefWcD/s+CDc7fbCpOGdhyzCs7++iQg4GPe02
wBPw/YEGTkW8hFLYBhjEZzSzk01pCxtQYQ1dYwkKxyTkbulMi503Z0A1ii3TAVrkp1lhJyBcbVVt
eTs8MWof4kUFnQZ6U88fAshMrCdVH7a0AnGCLNyqxntzsZV5drVKu796YnbB7gWuX9LHziLMpuWf
mFhUFIOc9YCZuJ4wjL1PmQGAko0Tyl8IPkSilExBKd+H6fjd55BCHslHaOEuW0UGS4PBxfdlyevw
bfGItp8YHzwcZvjQsN43X7paDfYQJfMhpKnnSXYuK0tBUhGqfxIbg3dateWUwK7pM2zLZkTyLZUp
yJgjXmURjldQufyLyMbOKyFLkT1uIfgAoZjZdQhhFX4LUZ3AhuMlbGV6ak740Cq03allkGYp1PiM
xNm8AnFAbKjgTC+J29dj7ouBwcv9zF9AxozS0p3/DTsNJzwGhEPnE94tFWigh7F4bT1hBU2g29fU
zcCmDtx3UC+mRYxhrsAGPzPtVgVv6UNpInptHqcmYTdlZSeUfkvBhZDAtWgW+U9dUCCSD2lugg25
IATtfLo1q1szVdT2XA8eoLAUu1KJ4ylh80KmzIpcpmm01dQLxK59UwszoQA/zaAG7nNvWLJBBQiZ
MVJm01o+rTs044chHd6h6nIt50RpaCVj57ZuFhmgANE0syUV5r5entXwvWTQDAiPnpuR7PPY28IZ
EeR6njVF3DAZvymh0S261bwwr4b/NopZR4YEdmbuNmJBB85hxhWywnf7pfN/6M/pJ3ou4GP0A48P
3WsPkB5UtwrhadMtQ277CKZPYUs49XPTd3P+EsoVs+G/dlWG7zEN6IvNWlckfwthdP+0+4rVw12V
0X9AMplPBEllO972sdmXQnVDXaJVoNaqN6GNzqPetn8ErgWIa1T72xrowGBw9sfQeMUJcWERQg+4
ocuZf7GiX1IXqOiF3h7Ef6OgcUBayCEG2SFHoh6iytv3QpamAUiMwgJbBR2dcA0ZHXC6RowHQV1k
wc4h8CN3Gh7Lsxhwi1whoNo2uUIlgECyb1yVAPyzC185jeYdzjIChM63WQL+Sr9JozbyUnWDChhh
j2yDbsvuef8xRyBvQwPCJDUqUK7zIB06jV+nY+cdj9H7XJYwjNBEwJAxEE0NUCKSSDKxIOJQ2Q9D
4SDIRi5TK+FLBJwlNtyNIMcNcUWj6sLfYPoPBDxUnhg1UnVQkPzbzlgbb+sBkH2bVnEuW73z22Yk
Zv6Wks/UEM6USOpvRvITF19Cj8UUsxxVERt69O+ycT9blZoPidMIZz3syvEX176AmMDwBi4VPvmF
TIi5B5UaA/+YxS14A1MS0tQOpkRmH7oVp9smCT59Nehvx1Hr1CkV8RsKLEk/5DzJmyHkIwFeVN7n
R5ufvXUkUzgWLQeEDx/K+pUp2UvkjDHhrQ/3NJthvmwSVgMuIIhuRamBTTTECj2FSueOE8ZEsA/0
NyYMG14FCDCAaqxYfB841TCBpizRyT2CnXZFC4NI57/5GLTdxVv3YC0CqT83Y5hF5Aa66RCq2C9G
MCu4Kis8AahPo9Z+2ooraHDqOfgjMxt/qzZgRw+QGnAdKOrTrcDi+skuGHLaAdxY8UCzgv8guxuA
vUem4nc84QHn/+HCwPXF+3kEaszkkKvr3AwfXjQ91o5bV/01fEq7+WX7tgUsf0sqm7z6nsve3c2X
P1ty2XnFvGQEYQpskk4CCgvoGFAsj77e5zjnoGmmQqUdACoGHHb4pcyCblT8YmZ+M06s6KVehSSB
UKjReEQQZu7MlThpgGmP2Su47LGkILoU+8ZC/oezFpbY218sBi5ogIjlctgitAPTSztIuySpJSDP
H1UUvdJ8hEjuF0nunQyxgtt1bN3vltIAW+WP3YAtCn0OXTWtyfX4xqQY2tyH1lPhw6mj0hOJKsHb
iI9CDKelpPeHVErVhiynw1lIv4E1zpBb8yZ5vMd3CKfkwGuHwgLW8JYgaNbLPWoX5k6l9zzdZwNP
3SrJbYF41OBIDMJq2zqCkILqBIoPjV02xRDUe8wYFtw5E9Q2QI2QV6zC4Y9265Eg7RO41HBI7KC5
i8fIlJuc11BpX/vz5WQLrd+DaVu7utPqfzV0UvBUctZfzG7ii1gADRiAS1pyW78SsrwNhgRo+AC8
6EEoqzOIhBMix2lw+m/6VXtDuMQZozvJ+W5bmp5eOGbbUUG6xs1aCOIAymd938Onb/F0e3wEaFUg
NQTf8wdfqiMN/YnEaCw/FgAeZI1LZUnkd6+Ah21eCBQ3iw1RLlNO9DjUkyUtGeRh+h82fNbnJ2Ym
DHQ7cqRIPXUESnojr1B5XeKhfzsqLHGZXmoI1DiDQyDli6s5owpqBFFjK37hPZO9RAEHFlqufraq
/5wOXqi2kqzmBB+DbqnyniDjwrITd1P7Bp3rEk7gkz3cNOcDnUA5ov+EKMD4wWDWbN2AAuzdQiYd
8LlR0bexQDoEoyCqBNGX+oAKAo81sCrlAEnhY6b3Kc+a+y6mJQLWGMwefm0J5d4GXyIX7MinmOFa
NRTdBT3E4wCrBTVbMJpXppi/C9t8B19CQrUCkv0Dev5P4zQAiefAAmFkB5iv7mNZUwOWKa/ZFolY
sMaRjJl97fyxHmbGFICCZHZEkw+rnaUghH0IwoT8c4VsFhUc5wKHekSNJTKDEqBK/jLb7/sXM6fi
x4vYljWATl4IU4OOQA1vAhUsStOMSHplgDreCi1Xel+w0Y2k9J3yKdFPvXwMPvnEGIk6X8gYLI9d
fWPBmkal4O8cJibiV1/o2pCYpX0q5jeLnLQHnx6k0rV4qcylFTFzpE+6Z8Gd6gZmFfpLq9zi28F7
3fnPE1Kk/mKsaD3iy0u0D4JCyRfuf7EyhRZe+UPGbKWpUBHerU9pRk+UZT0PEnItr3eIMthWhgjo
AU0F0S/nB6KMCr3U3ym2zNohhCCyIeEJjF+k5CLFZg83KuLXEHjgZdTEP7GAbOjj4UToBcIEy7y7
ZhsgaRTcO9Kx/HNbQ0CAkxibeRwCJaNlHcBDDOw/+jxLhaeDi6UXOnk5uhhXPDEFkRGnrqhiEsXe
3VtAgjhMTLhDLmHdw0jGvYaZLTbkdjDVOoLm0+DYD6kjS2TMCqbHCGJpyJaq3oFaLiTSI6NTl6Um
MORfAQoARvqXqdgN2PsD7SLm3mcK6zCKM8gk4Y2rwDoPa3xUGphB6ANubo/f3Vgf1vG4vGxsdDlZ
rjLb4YOBbRrWxiqmEvbdbCEbInUkwakmthXuiLHf4ovMymVkuURos767dB9Ba9RneSsNecVNODn8
Duoc9zRcEwYHcX3FOiAFv1vMTIjEV+zos/ShY76vfw/lVHH/6SiwhcTBB1MSDFswa1mo2MYgv1kN
N7BjzGzxPguyHuLd+Ps1n1dbWmCecPj45UEkXXElCNGXLXcZMHUQYeO346fxrwaGss9/MZIdHh/8
rMG8OsB90PfMnETnRwuMkz1zE1H//GYq0IYAD4djaCgyBiMXwYvLwvyt/UHUi/9bqgbzaUCEp8pT
gxiJG0lArLFgGRN4JfAALRRALLpUivmddryCO/aPxV4iCVy9HYIcmGxxzqCSATkIL1XCnj5hzo2E
Ggti08WXEdMaEYN20OqOwh0BX3zqBnQD8HUosSbHkYZspaMwAcqEbDgjou/hJRvNilDPnaUonSKD
AHJlxwmuqkB9IO8Mwi6kYzNiOLTCJ5SPAmZznLN9g5aDQIJ0mhFEScf0mHYOLk+IUzB4+VEIDFcQ
mId8ZlLaeOq0cj/BZyaMSQES6L8I9uxuqq1xlDFw2/cBNj68A1EW1tbvSOmAY4bxbyDLTPefly+L
b0gxywpEjW4RaP1LOBN2lgWe9Vu6lOkDgGs3FaslrgYcyEOPkIOfkoHZpjnAVbPPdAmSKJUXXbiC
Te+QJ4pY1n5vLwiuhRz6x/LUfzRUsvTOfAGN/zflopkhuF8PENI04ccgzlEM6a9mBZuD7w0epGOP
f/ObJWvMJHG0adgYMGb0w9Oiirqf2DcEerVjS1W3x/ubc/CG04NGJNqzWNJ8b96wysTyAjZ+WR+M
dgXpZ7Jh8tuPinU3Bzrm9FwoWjv7S+It9JQaltYsypgKQgDDdSAVhFmGQyeiuoDfIlYyww57i8As
yM09Hgi/0XnBKLup7OZD6MAk/ChHXwfip90xi2SLaPJcQ2oQlD8GgHIf03jqaw4mNIavOC/au6LS
2vQ1MDqeNSAp1xqau+iWgRrH85YVWcV6wlTlvBmPjFdGZwyvicp0L8dvGK1XfbeZgQ3iG6EGV4oE
cVm6r4PhXWsPxXPyDRSxMK8pe048wn3F7oFzy+F5221QzlUv0+MJKDhNv/FbMq8BL+dNuVAs9OV9
D97IWSpJWqCFoxlNTx6WiHFBZZl70nSKUlB0+48E43cyX8cgTtCtSv287HuC60ld4yn+SGdahD6G
v4RME1/PrBDFER4YTnvMPntK6v+Rdl69rWtZnv8qjXoeYZhDY3oeGJVzsP0i2JYlKpESKYmSPv38
lgvd19bxmIW6DwUU7jnH2yT3XnuFf2hd4yP/7Ow77EImyuBg2Zi3Ju1O0JqvuJCRuAt7BEojmC4Y
W4dg2TXeD3xQeyAfdBVM6J8PLqBdqHlvSFXg49fgZjmEm5lK+4dZ1Jw5GOQyprIoKKFSjhlWX2CH
1kATGxwoG/wzegIg2iFO+R/GCAIfYw3Rvinb1EZWdGwjgANPeNCd001FBg781DYYMFRs4xc0IM0c
kr2Hd1BVXHfxYnJrqFQbOc0KUA6i9L06gXuc7kJ3emfWM/5MkpCWd59q70yyQZAkHmK0HIOVMCCY
8PBPOROvqDtBkwGy6s97NEC0zpy2w7M7KSgppcV/A2IAs8AAKU9FBrSK1in9DwBf1KZFU9odGrMj
M0QYDD8zGjLXlyMk6I9FTrOdAnNbACduTa1mOS39pYPykjCGb41tUBvXosOW/IhXh3cENRbF23VK
Mk9oE94djWCYJ/SGzuOyV/R39eOIWSlivzuEvcarPgj2jiRhWf1KbtK6PhetsvUZnphCxyp8Ye9V
nnM1ghHeWie0Zvnbav/4lnQAGJx4AMKd1eKOAGdPTs1GdWOJVPpAc+k67LndxDkE0oS/QsoTZZjO
/ukOXH+PDI10GiQzTb0+hRPfFtRXpAJ1Qo6EWI9IUBO7S7hlhKvmhuamEcOtAx+9i7v94pnbpGdP
9JfjuzY2B6owKaCClURK6S0wOSETx2OQ4SsHlGyQPSlQHODwzPOfwahwkuWu4qORIYCNjQUGIPT2
8s0Z3t4S8JKAf5BA0Z/pZ/kbwOwXjhUCMZvCN9hPsPvbkILb6Wsbb0Asik8M8+YrGEW5t3RHxmBL
XPObs3UbTlbyuh0DLzqPj32XI3GFln5e3EYQ2ZGoEFmZpjhCYlP1viNniQfkWBuonk1YRCAo8yVN
ExpjElDmH4xBTu8n7KmZFvH7KuD96BBxy4GUfLLjzzY4OTkHt0R4GTcwehrOBJOIAfDRUF9qDAvp
hzaMpfzpwGlt6Ni5bdCZTew8uAC8Z4PQH++66XRN32RJ+Q0AjkQcU4eGEh+5a7yFU3e8G2edsSBf
idsceFXHIb8TDQlO5DQH1sL40+5hVIqtlMUHaONre+nCaqQyGoivH9ac9HLgo9MoynF7WgWvzIAN
oG8ldiccayIwFQa2re82khyuh/GV2TOwbk0bfOGzNwLpo9PApHULRxxJdgAsR3iT5AhQGADr8YnV
nvSmJdUwYaXRyWXPTSClMBQF+clmf2FwTE0ukHglXqBuHMzSGXouwpMrUZTAjBnIV9lcYWsD3yeE
8sbMhkqCevMUSdy8gM/jbmdYZgxM11sNZZJDXyMqwZzdgrT5WkYAYbmjuKeYGbnvOa1P1CmKllBG
ZTajguxDvIR57ZmkEu0X3KXQWGJGQ3pznWbE6fvzXWajnC1fm2hE91WgabgXEgDQOxFXjQVd3SZs
OME4mOA1qNCy3oUjhEcLcA4ntMhjPh1sNnU5sZ+cFjwjYPhRJkrbmN48CZhAQeRKIXWQ4BUsSAOg
fQvGkM3DsIGbzGhOMwhxYmPlNJ/oJgJ6QJyFvJFGqjToHJS3VgABGD/fCPR7pLiQEVhI40maGsfO
h0gUlW3E7D5QWeiD02OmyEh0HS02HOEN/RPV79M5R17LBWM/Xnn9nPhOnbX45/AKkHRAuYNAFivK
FGr/CrSjTWnHbWm1RrS8aO9ESwpxqIvLDH4aiQz2jEljii6yzLmm7aMW2CY6FR7M7FrzGi9kZ8G1
U5v50oUTBG+YVjYi/ke4uKPJDuQnE035kAJuyWZuYyLlLV4SzB+5gG5BP4ng+MPOINybEIxh8SLO
70FGvXFgFzim9BI60LIt4eJHRmQugXZ4okGPdfqOall2I2bWtehzJsmU60kS9w8XAbjOu0iCaEBD
pT1UPknzdSH4FoY7HQJC22zSNQsunKJ4v9iFSxoF5AYbnmzp+APa+Hzqwd7LObL+vn6PSp89TyMT
uBGkU3DOlEbSLSdWMsmRBJC+BKfU9G64aHO3nXISfySI2CjkZYhodvB74Z4ClDhHt38pDMQr+Yp3
RwRl3WPs15S/m8RB4uJbR8YIBIUqmrgdf5QxeF5qxFXD6tGLk4HicsOWRASptgt2UEa3/bKhIvH3
Qo2B07sHoxXMsd8DPN+3FvMFG2QMoiSeLLHspKqIyR+dEz+SOsSrRQyXDMa2kztDPSpeLSq5Gc8N
2W0w7kFmcIVG5tP5FblH7A50BuoLBFoCGWU+w7skQ7xwuZxpWWlMTj8ZujLKgTVCcc5PLBlJLdw6
EFt22TYgNF0wvQEloj/JwaYNHnI189CMpQ7D80iIGFdxc0M+CVSfC1pbJuhZgB4jt1LBTzrBk9t3
naUZ4f8teQclZ7RdHJGla/6zZLO2RCsuLyCaeJjg4gI5rM5F9M4LT+PpJQA3whffDLn7Dp451Bo0
7KdgXiYruhcXwguG5f6sNkxG2NI8rT1Rrj+tSBCI9oBPvNvr+Aoikl4ABbCHp4eB7QpoR1h0tNhM
Mjnow9HyENBJ5g2zcYl1S6iHBAi9r3SVGL+lp+2QwRWaP9yJ+88rSXBxzNCZiAu+/QaRobvtTfj4
MJ7YsGgekOszGY2PU/fJQe0wmvLXmxeaUfkUPgxofCAupKPAxUdF+Ab1n4aXy1jgE31PhkrgaODa
A5CKA0bW4jMv4g3jnVByw+OeIwP8c9zDdywgweI62LafNyCxzu1nhOmfTiEUsf6KF9KXNI55OX2p
RRNyLT+6QAVMjBycJv4Z0v3CFgTK2WcfvgZrBfoiWBbtRT67SpsWDXmQQMJyO0XqO+HDguYoPSaM
A4OddJZI1dJ6HzcVCAFmR48vqEdM7ThFJ670nii9wmxJzQ3fiV4fkLTXzavgwgRTemVqNx+euVen
3B1vkz7KhpTe+7G9tEH7whfmWlWo7KAIMxt2TObBqIt3hdNfcKLJdTjSSYOutv9mYOQkpQWsmEgB
12r1sFX1PqSFcyQFeYaoEpLb07qR0zx/O1MeMkSTeBssrtTcC8V3eZ/d6QiSAdaBaAoRnWtyy8Fo
t/u0z/E9whMi96YU/rvhEW9WTkz9DAyleDujrMCcxFeW0wlzFO59UuzmmnrjGC6Y+D1txzIVvNVt
MDSEIhxt0LnmkriNgAxQi9R9dMfo7s+HIGO5OhcpsC5BMko3VAwVEVtol0M83/hnoEjp3wLK2DUI
fvQSDG73K78dXVBqXcQlfHKXOSq9J4pbGYLLy6KRcuGaISbLbtjybQo6risqrTN9VLp/vkOywuWd
RfxrC3PgHXN4zjodgx3/cYGZdyaQCJkl0ru+BdBiwgQJPA4kXdgF216amonIWpUBV4aGl51/W97I
BT9LY41UwGw6T6Awwlp9QQORX9pbXGi753wOfnKBBRHwh9kxFGIKm+zDBHQJobL9aVZtBsqgaKk9
ufP5hGTVKCcDHuAG2XdX3U2DXofQEljHbdLNt5t5V6HLQjlCnXQJBthy8z4gXDOgCKzmmRkpFklH
kEBcqLwHxn8geElBnDB/z1pKvGU6V2tzB8qwDiWckQNsEUkn+GrJ2B2JrQ10mufTa9bXJ6n8e2Zq
Yrm02RCMuX4wdM5JfJPw1V3W2NOCNzkFJVZmbYP0aIO/mRsUdZnv4VcecAMMd8OuCLMBN6OjKuas
h7bAEV7FaopWlsf7+rT3rPMpCcyAH2pjVaoGYjXTXghDkjZiqBrjY4Qxo0yLJZ3TAqzmKCyV8EV6
LAMkTmDeyq+8nea4mWK6kb5t8BhTxM8PIZqE+2UeMtsm5FmgjfkVX6Uq2cVnX0IhmJzuLp5kDQCA
bt15AeAA0QNL7mD7Rk2G1ojNTQJDtqW9mGcILBY2j+dX3ORf5y+8Jhec0L1X2N7qjRshf68hoY37
5tRYGqhVTq/v/Aar2YFiC34to9N2/n7EivCIyc9+WprIRnjzD5OhAroDjOHnXbAsKLPh8kSyb91x
WzVhCyIe0E9ikk+VugccMz+JpKIBq2+kN3Q1AujbXr3ao6JZtMxyIOOSF9+YnV4OQ6L69h1ckQYL
kzbpHqQ7U1FGWPMR5EzKtR27RSOXJgMFhRqCGiD9nDov1iRllky/AP23nLdk9xMGMWekqPwEnvY6
OjnhkdGrEsBCRh3EBRL6lO8aZwomRscQDdfQHdGYjW7vZkcb065fzPu0p+26MhXRVaTWomuTeabV
U0gSQfU+7ZbaO3MridDLdN3OTK/Wtp/tPocmVp8sjIUlr02GoM2QDi3aKFdliF8vkdQo+0eIoBOH
a2pmok9UYgjZsAC70d3Wbc9W/JT6ft1nOsnHh6QZKoE9wHOB6zSl6XghwaL1wWK1xmXizI60CqTn
Qj9QaplDnZLTaR/fnVFOCUQdIyMRCKGk0tv45M1uVIHvZldUoEvkvUqoB2rMX4UAAuQefvNhasNY
a+5pzI6AUkBCpov8OVACnrztWXX9FT2CItpMzRc9NptCU9XQ4oHdB3s3bSIFYcxugPXALn1Cs+Zv
8xlfDDw7BCoZvq0ieU8JRHYm9uxYPiWw4Ob2za2jIdPGa3eEph/si01c4McsQ3Kjc18UoImiIrQS
sX823wWTlnfItkuSGDqCsPjIcusTkw5AdO5dP6SJAXWBJGAp4BlGl1yH6kCkY67hOSFMS2Cu9bbd
eWePmlwkVmk6uMVTtG9t39ZvBiRs4VHt6lpEGvpZ5m9I+LbS4qRHzuUgromEc4plWkyk+ojIvx7R
HIv3dckPYVutEeAoZ+bzvgXltnVCHJxU44W5wJGx42bKkIW+DoJ/DTAL0XkGsZjAxKyYnkwNHEVO
vw/8vYElGvK7kUZjbvd0Ig0cHwKxOjo0FDImSrW23rAba+4GQe1Nidt8q3mYRxg/cg+CNRwcUSSg
as87qN+ACtClm4q4LKLp3AUqPXRimZAxFW+GzA+jAqCEdfKFSB6USPy0RiarN4VXKQw3rQVpfUNi
wgCMDhgRigL97IP9zLzODmMmsMYyGVxLYSPBiviJmgp+q5Js7WmVMofjVeug68BzlgGbGjgaKY94
NFzayThBOG5k95TBBmiFiCZlbzrhAO0gGUCI6MsFfMvTpg4jV0au/Uv4ntdPdWFZiw4UPXKYydKw
pkU1cuAxIfkILKxxg/TDviGJ4JcWmXW5pjJEpNajcnZAL3L/rmFYbEQFXQHvveC3MfzxB74L6FwC
7hAjaMwBQN2xh3jChcwJaaRjYhwuM6peLn2feYE0KKAgw1XmcELO5b+qzQ35GltqImgi4udQGq8U
ZAj65BMIqDGDSMqEAwJAtQUUJejvLIMDk1QBx/q95qHRUkAzBkIvMDTocipCBRT3UMg60J/bYM5o
TCd1k4p+TVvZik/MDEEuuYszkJ1LXIwZ6DuisiTGtJBbvOzVYaAqh3H/dkRHBTQ5Qkf0REoP/kYj
7bBn88Gxvxsi0jZ/N5Gb60JB4plX3S1Z4oZvuQUmxvz6RpULdwK0oNsA1X2rW+TS1nDzgdQRn5te
x4kxJ9QQukha5BCjX/bEFEHkKbOEI1ALTphwI4eA3NmIxDDK2qv+rls2zhJsz1yTSz4fKRrodWld
KU0GK2zhS3TiPuM3hoELuBqaCFaXzEYamLujMEKaPgHbCCd093HopC8Z/T0dLDiEoIO/+Md//O//
+3/er/+5+sj62e62ytL/SM/7frZOT8V//UNV/vEfh3/+58biv/5hmbala47m2Iapq46haTp//v46
XKcr+dv/q3bP09rqUKbjG5wXOpXhO4Moz63XK9YxK9Yxvq9jWu5u7uwv6VjtpSQVLhoy+491B3QJ
Q4odUFBE2+KKNeV3/+3Z5Hf68myJkRztg3pPxwn5KmISTCeZVFJEz9HE3fIhKtb74V0aluE6qmqY
qqu4D+vtNop23N2tbHzCx+/oj6UOI3PjEFYspP75YN8Wsr4/WHY5uXaisJBN4lkDQoAKfkdvvjLl
8yqW0iqWsr8vtS3KwtJlKVgMjUuDRFCGi1pE95hedsVisgkePti353K+L6aY//1cVoc8HLiVuPAB
mYH+9Soz0XPV0/2wK78t6H5f8LQ7r49Hjaf7NGkvYpHBTvxx/wBnBulmcPR/79OpiuyhL3vSMFbX
8/nKijp1EB3NwntP6yKCVFY9248v07QsR9dd13R02URfVpqn7uni1EwCZ1yg7BbidYgNooiC0IIU
0B2Anao1fzwBX9aU3fRlzTzXjCS9sKb04sVrMfP78965PajYKPJz/tgoX9aRk/9lnWS9TVeurFOE
tyWG29H4oyTvSYav/0Z8NKwvKz3ErZPmlKddwfdCBNTbd4aCo+MORoe54pF+PNNfFnoIHntDTxPL
4pFOZE56BPiedpz2dKfjV/X2qnbGQ/g4nC+79HD4PNN2T7t5nXmM9ntDeX63Y/RVSQyDioeT7/HH
97IUVXV1WzdU+2Ff6FdV1ZKzno2NWMWOVkRTBcZn+gx9KXQro9aP+/DLeg/7wzmds02Rsx4mTzGo
TZgCNL9lxlPxYFULPWyP8pJcdO3EQsJYEkwNFTyjG2bKvy/0z4v48RU6pularuNoqqo/fLRjqZZ5
aRvpWBrSMgSed2jJ3jSacPjHAkal++EpnRdaPTA7gWcfSKhUzbOjy/jMJUEGzpwckB1dm3wCUQIi
tcLQowYEEWnStgGfiDtycoX8PHUbJSNsQeShSdDQGzlgBwEFrwDWuaMSCoQaoMUSZh6Fdx5oSyWk
HuzhK6XSKmSAADDoRF26JhPczkpS7ZqwJmNzSJOiTvdXrH4R8WDXDS/BmYaAGWEbGymSqta6b2eU
7stQhWPALCsJ9uGq+QaVbkxeSJtZQB8HkkX7SQGLU197fQDha7pvKaY3fto/3skuTvW0LkquamxD
dEdwsOm+gokwsDg5MSMpkOo8MDRuU3yCH7f68+dNLx/dEQ6iZdBXVaoYWn/8Cvib5HX5B2hTL7I+
2TvQzXkLFPlekC3ZQmTFGfY10ylKDmMtJ70/ouuXaaADa0DpY1Ow7KsFtNkrkN0LbagbwwwZfP6+
SdQfYojJ4VJs17BNVXEfdqOqWe4lOx7TMR1J0jlGS1KvUZvQ1/ubSz2Eq4Njr1a2VaTjJ6CZ9dtk
3QQIC7x5/X77u0s97PzisNtlqxtPBbTN59riUrl4aNjLIL/iqX44zt9e4EO2c1ltrfV6nqdjt9dR
vaF0HuRmXlQs80M4/LbMQ55z0e+rdGuyjPS+0gBWt8tORSNLSK/0tSuWq3qqhyzHuK0P2qbgBbbQ
ha6X8RDk7QHFl7+1zB+pzeVu67mh81S4VAS9hG4Ns2Z4En93HTkFXy5/VbvOV/vVKR2/HJvYo0Ge
xqh39ve+kapo31eZZ4facXfgaaR9TA8d82YpV2hKMYGntfH7y5NP8BDdv+wIVXm4sPbp4W6XGscJ
rFmjxtT0VJ+Jh8Lvq/xU7X1bxvj+UI6Z2/OdzTL3KO2/SYYBopz2c1WG8fuOU5WH6OAYq5Nu2ry8
FwS+sAQEjkZ04I6qeG2VD/QQG1I31y3F4IHU0RNKs7EbynhPJmkVb06O5J8fyDRV0zAc17QfzpB9
yoqLu+UMHcN7xOY2GlevGNTCObP8nfeaXKnzNPQbDlW7/edY8T8LO/Kqv+z2g1bcldxit0O/GR2Q
2bjBMiWyH3c0u0AVVDznz1/ur+UeDtelzM2tpfCcT2IoD4ILs7UJwsNV/YCfr6q/1nk4XsbJsDZq
wYfLkaZ7krvKAtGqMSmvyJzUH2o89vxfKz0cLW3rztVdeuZSFNzcq0OyUXjjD/B2MMtAATEEMRsV
b7Hq6R7OWapbyXG7Yc2bfyOrsvyhdK1JGYKq7yU/6Zd96TyctDw1HMfRDxI4FJ/BZgeHgkh0AEFW
CoE1mVQ8WtUGeTxx121tn8ttTFcw5JL8QHSHLqAbVKxT9QofrmJzd7rbyYUNcmjfmq7XQ9EYssI9
HFW9Qdlpv73Bh8tY29vJaa3zrdQR46enU3An56t9HJa3aDKqeKiqvfgQRdbaSp2v5FJBdAVlXUaA
4FXO+FitfacnmgYypKtYs+KDuQ8BpEgKI9+bBBAZMIs3IoSSf6GRKN/jl9foPgSOa6qr6c3iNZ59
olQSXBNQwolvE/uvrygMggeym3ZTerEVD1ixU9yHUKKqq7Vq3TgCeUBjMXpZedR7ZVsEUStWqvh8
7kMoMXZ5WWRHmphGB5onFc1ptGbyKkptTl2kyGROULFmxfZ8zOl397V1r9U+D/g1uDeKl8x/vzOD
AYAC1K1iMaPiIz5Ek4N237puwQMWYdZFJmkFInXtl9EzUxWmqVVHr+rLPcSStZVu1ItOLAHP8LJv
Qr/xZ5NkUKt6rKp3+BBLUn1t2cWFY3cJdO60AtNdQSa/7kdla1DxCque6SGczM87fXe+c9yol8EX
UfXSBcbRDUBA5eeqWushnKiHTW5fEt6fDVQu8/ZNwbXUOg6tPXdc8Vy/hxHrsXGZGqlq5Rb7UMh4
kZRg4hsBGqHqkP2eadHEYY9+SXjuquHUtiov8IIIyR0V8myZYrXD9AnGkusXQJaoqWtHmiyiEvn7
Y2q/v1LrMe2/rO7GPpciBiM9nBG1j214HCQRSh94Cs5e0yYiG0jwpC/MmdECqYplv+9U67EOOO9d
43qS61zGMWsyZ+xVP+fCUPKAl/z+sP+f7Pm/UyMS5e+v+lDet6qqcMc6KG/J+AfbZv+IgGblaOTH
1+poumPrrmXRiPi+UlZTT+vjOSOtvIWXPghN7+MZ6EnqLSseqWqhh6M+P7rZPN2m6Xiq+PdGr4g/
ZoyOm5vm7+toPx6HLw/0cMw3drnJLxceiGlz5IK90+sQ1+r9LhwMTsazAQT+CHhIqVfed/JV/rhp
vyz9x6lX73lu7tPxFahDbLZ2AcjDoseAxG/dO5Wtx593yV/r6Y8JxD7L9FqNR8V/Hrrf0Z89HxBE
/LdKYMdkId1WDDbl9y2i5/l9n853JBBNPp2Xt9Y+nIZ/7z79soycwC/hZWOc05rmsIxgve5J8Lbj
aIMDR9g3go1QdfVISvDnx/rrqR5ThnM2N072hpQBaTsbxBvK7z4586Z7g6g1+H1X/twA/PJwDwf6
Ms+KuWx/UqFdo3eINsG7mGvhNVsRqPSfN+Ffz/WQKWw3WVHUzonMVkGmQ9wDoUe3Fxe3iJ4pPVdA
REcMO2vdT8rBKSYHBIk6kZZs+Y5VgphwGV1hZ7r1irfwYxD98hYegk1yPia14sTv9k9eAY4gcCxR
BAVpWT3Qkx/22wd+CDj2ZXsvbzf2k8i75Y3kWUevzd9EwP8hZyD4PZ4DW64MAlX76iH+GIVEutMq
HVudK6QIYIz1OZRn6gjkn5HsrrqVq97pQ9A5XeeKpWU85m2gNI/EHRAdTR3NlAmua+Hf+4DWQ8TR
bppVbFZrem9QKwuvIQNuPKOinDu/8mr6OZL/z062HuJOdmFieTZZ7ABXD8sbQZ45QNsrs7Wfjgxz
HQtogKNZpvKwU04nwz5fNnyyCxO+mndtpREsEYH/OLB3kWGpOKOq/MDHralZhsNSlmO55sM30/Xk
cJhfs/14anudaDwU7T5IVW2UMAdVG+QTKPLLYo/f7K7ctrmrymIwfPzeken9uNFAMwNytOW1PUz7
FG8EEIdTX7FdfnyxFigWyzY0U3/MGM/ny964HdZgxL0aCsdjnhOMQgnEA+3weFoVZKuWk6Py5Qa5
5oqTr/X9nvAC/nb6sg/vdSZQ2CUCL4RXVPF0P508jXGOySdUNE7Z9+X0gzO/qWuWk21zA54AKBQM
C87ftFQr98xPp+Hrag/3VX66ape82O0pXwyGLbDLITEK9Koyz5dz9ceG+fJc8pq/vMbUTm7705mV
pAuCsBxrIYKEtsy/0AP5KVp+farH22qnJffannd4DNFBadgRiEZ25h3XSpvZXWV0/vHkfXm2xxvo
ls3nbsaztTqbPjNR1fPoEoRdi/7maBn8vkOMn56ONp/quIrlKI7xcBeo6TnRy1WyY0Pm7XLKePUC
t+XONBWwI7iy/mpocytbfeQ2mtBSgk2E1+sbyFrk11Aaoh90BNhWNPQb0lnYXmA3hghR80Alvp2d
4MNFv//GqkSex29vWbqhAQfQbSLi92+f1+5X87rSUAOI07aFHuR71r02PuW96hf2dVgE2RhTREQN
EOOsDPk/neAvy38m91+23m59PWiZq+7GNOGa97YeYDVJiiDGTmL4YgjG/vcn5qH+fGRLcaixHI6y
RU/2+yOn9na+v1/VLR/JaOLtCxB10961VUbp0bzpoqwCz95kLDOnzWPgKR1cL/Hu+YC3zDXYLSwI
44jzO4EFdap7m5hvhdm9GvU7vJVNawsbA+Vi4L2QhywG/YTAya63Mj39rcDYFxp6fRPp9XMXCFzd
HcKqQc1kHd3QpCQNg9vnFv6mt+4Y/SsAXiNUW2DcGzrw1PnzfrIJjk1A+CTKKhRABRNoNHz2mb8N
90gYz1SELlxfBVPARdY5IDfdgkaMiwEaF0972CXxlebH5I5iXQ6TcI9MxZzj4AJZK5CaZsLvOd0D
MuU6+v4aUN9Mg3krOlwnPD4EbQbkFCym+awMNzE8NgzGIfIifHEktcM7nk4EpjDqB3aOABTs0Q6T
GTA62wCDSdhT2KWMQYXS130SpeFjtMwQw2ahdx3LEKgmRXNxg091D/lZdWHiKe+ISNTd59oYUQcY
vPYCRYIPQM8QRbaR3ddBKYPP/PSFgRYEeRlgrsJsBnotfNfubiKSgmjlv8MFbqGJhMqE2YBZG2Nz
Vc5Ap9sANNAx+qR6MscZ8T8YsAhDIHgiFHKk95/uAxwvGhd+ZcxRcYJFmkXp5csMeZZzbykyfZYo
XWB5BaWMqwgFSyfWwTcncR6DVq/fBusZ+mhD+lw8zBaMPDZNDGStjgrJYUXWIWpoKHiDNIZVEuya
SQvAUVcFhDEAWo+12BU0tDDgkaUQxDgKCgd4I+gLN3AeE3Cy+QSAA9XcC1dfuRISCwTtltDB7OAT
JF0IUyWPoLJFpQg3uAucQEsA86OygcMNnIz9mw17Yw1JDFZI5T3zw2H/dvAe7hktz86qcbtDtepg
wLYBfFoOh2hj9ZJuuhQe2+L3o26qP67oWrppGbqtuo9tYnd12803Zbkdn0NO63qIaI4VQlFD5r2x
D7N4jnZiJ+9dxrdO0dkgnAyUplkg24SmFCpCSGe9pos1IBbPhu9+9Df9fBWnWmAboV48qWc/R/Kl
YR38YlkuM4jeuJJ1rvpwjVQA8J99rI40xccMC67uK120ATIUauO+KOGeQlfXRwXmQXAvkd8HMA4U
HhU50S1jo4DFJ2a8g7GB64XU/PgWz1/2U3sEdpm5N4gXypqisR+eh/trWLyUEAzOwWG02nruxlfR
9Plw+kV87OBE1DSQjcPlPSSkePsxGt1BBhs4Rw3phi5Wf9URVwkd56YCZpLtJwhvLox+GiUjSpmZ
BUwdVTiEKCHMwAtv7nHv9hGVSDghjEzOgNbWMUlDHXmm6ALd7OpjBKj6K7udjFh7cqbI7Ne669hC
XDA+I9ExFQWHOdLzl3DdwKjI3yWISub1UnA+26Y2ocVIBaVOQKSjf7dqIxGFEJ7I+gn30e004dG9
iV5ygp0aEw3kRoaXKfcm6hAq0iGwUwHMT2ri4H5d2gMsZWilP50YEhy8SwvQs3+CxQ3HFT2YKPt0
numsoaQh5DvD1debrKjdbljbiqITHOLl7lWPbYT0NkjfKY0c9SGMeRG/BBJ+BkX9hKyFj4YjtHmm
EMcgmSl4i99DKC0lujJK+9wXKdlkum1sxxdRWYWzVeDU0DwDucfNjywZRmNso7uKWEiJYXQNiRQh
ty4hSnuHDxcXoU8y187XOoNzr1ygPOfvYwsZMAxAzk82kzkYOo321XvfovEBDcAlYtYnfRN1iOi5
ROh8ZOE3iciIKOne8Axu7pBL4P4h1omPwsF/XkM3F0M3ZGv93YDpRruGISWuHYgxqIBWXSjzUsNH
8DubkE4dDHR2gzUHGP/INUbjSBXJKHdxElrbq81rEeCT8Eougf2UIhaEJAWsAgTU4vlriWwu1opb
iAqIsQVlA0vNLZcbGQBJIQ6jsHqaW2TDROxO2NSXjNjGp0E8EIKweG1AIuDHJ00kfOHP1nqwFeeD
eefeUxTfHNfa65mKzPvSqUNO51zZqOXYomibQK+D3BceGseh0bw1a6O8zYEK55MDBN+B9QKNP+u7
y/mT6R9HV6jU/wJw8YcM1VK+xKiHqGhk82x30a7EKJwdDyjU8Hq6dEoiZDPjIoK1cApRBFArU+PP
pvK33M82FdcWLJqtaa7+mK3WNnmiFut5OUa7ptCeGZO0hWqvwlPyE9ih2MX5L5BsakngPs3tQCMr
QLekf22A8NAmptnY7rq7eXSAmFgyh6gFa8ICir/g7aTngl9tax9uO3bYhzzyKVW+qZe9Q5Ps/71E
F7m33QQzx0B+jD/3UWnbI/QAHx7ZSUe8Qu3Y7a6QhSP/RPXx4r0Wm8iswZ8aONGFm6pPioz6cOab
mIC05q8IRcSuERiKb3P71Q+Zv7hsW7BGwP4h0f8m+n9VGfSfOf/DW3zIoHeX9d3V9rVyfERaHwGJ
Zonda1tTX86DBBon0h7b4GT0jEOUHkOi87H0UU+ruT6oxY9miYXBcQwk0vXn7DAIx4VvJvUjR0eP
0rJ+uTZ3ZCdXcq8u5vWnD9f0N6DUNxVpsWr8Ud1SJSkKhYtp6KaqOw+1y+5+LG63u1OOlZf7ZnJG
08tEb26DiUfnHql7vzYr4hztk3SoWOJgzadGkwZ9LESdgNBjinb1NYZs/KaWXzMartO8WvHuNMh7
at1CCrNXxrGFkgw3Bo7RiOrdNxFXi4IQjkL+qNd1JNRs3xrZA+sdqh3iPsEewjwpUKwsIBeOjAtG
J7uOagTqUViZetgNKR3d0GnPeznZ6Q0eNS6lWXxrJ4X4ZKR7ktpL53qCKo7mg40mTe84Dxh35BMc
nbqwpLLX5QFJQiuC6bmKbm/khdkzYg7oY8ZqBw3OqFZChI4Pk8MLDFEnqk25mJzWGaGexGsi44zM
0OBp86FTosNCImboaFQEv+cyuvlHLiPfR9VMRTUUx4Um9L1sKde10+aimiWVmrJct3ZM/vbxOrx1
AR3v49ropg1sKk0EW1y/pgaXVbynhxYmkICZR4ARmaG50rgVH6vCu+d02DAJha4X6/z/dsqfk41S
6qh9t9ajunHUuHYKj8NbJw1KOvT3wFR9B1Hnc2Q92+voWl9hNTIrjMCqvX84pAnnTWzUvATBv1Xz
eogVDiqcvDcX9V3vBGikFqygFqleOspusVUbnmlArYMcdcbdzEXHZotwEBKSmAyuAo6Dy2vExCRK
sAGdOSWJFhfpys/hAAZXbmHHa5/Qoqa/tdP8jTJFCvFE+bIJmYfOytTvc8oSYkjLTNq7zXBV70Vv
Nm6h1/rxA71ExwkvbD3l0Ha2ob4fO+XQtpsAx+9+5EzJQFbNE7LGyCw0jGfF6PKj1sh/Gsi2+2xd
ZtdBufYQPmyfNWoDBYw1QbGPrFA4R2iF3A1z39dTKLKBOwh6KlfH86rxkb/t0b1FDKyP/fXpQxXx
1/MbHOyFYYjteMtZkbHjFI5GKxkWiUfnpEUKh4m3i5nMpWzs0F7lyucI9FN+GbommwgbYrNEiNPb
JPXbrJjhV69zL4vMf3iDkPxS8MizrTkBPwDXN8LFN6lvLgGc5pyQ21lZ5BqHLqqMIpS83fqD3cRE
ypyMcVbUfJt1BoReZZg/wZxenbxMDTeXur0wG/YZ0XENMXHiLHUmGjgZpXAKDxVo+LbuJGwbQAs7
HzD7ruNQQcHQYxbfPape0b/yNTujCVmd23fOixK55Hglqn064kdrtOxCrY2KO+zyzsjO2glGhVZ8
P7Y1u6m74e0N0wxR8W+dJu4Ht4iG9tVyL9jQiB+ZQ+RNqcYb86cREnv1wR7xkYK8pwbsB/nZBm4Q
qFPV0AhGfCFw+269WLauq6YztIqKCKtpf/TZOMGWqtsuTCDFUPWHxoPrKCCN53k5JtnRR6cV2kx3
NTCyvrpDMAUpp1VUbuscz3Pu99D0O5m9bO+dGllX4bJLPy7m8JCE8Iem6+be8t1u2tqkDBvcrgF5
PViH6e2dFH0bJk97xa+hWp0G+yzW9Gg/0FC5aZ2OYTGZ222rb7nTeUM/NuOUl4RolS1FwxzZs1P7
NN7W7y0EOXPPyKI7+RHupugYK0GJikZ4mCaIlR259ePbEIZu0zjWa53Xywt3cQ3W+GmYhhNsQBGH
d6/+YVDw7frlLDG9EP1YsH4mU4vAfdknAefcQmcz7QPexwFKq/mQ0nPEF9H74NK+YwbfRwnsisCS
lvv+UzY7t85vS/8JLiZF/TZCxBkysUs7Qt2GqyVV8AH+/QtSA0kTzY+6EGxJEGrt+ZBr1XLD7BwV
qFHizMYYMFqd6ahuxOsy2KgRfQAN+j3CY6JIRi1XC2/rWMVMZHyaHeqIwvH4e9TxaXf4NuqYNzqk
W3zE4vI2E7XzGQ0c5EfJ6DMfHYFjazA10wgK6w2NrqcEU0zPfb7VTfGqoaqYv1HW/X5JuH+0tmSH
GQ5tLRpbtqM95CKXuX1bQQi4jFGzZGudl1ttsFI6SNY4r4g3FHm0XdZQSUo65209wQRF28f3npuN
L06sGNGBr9HLESWTqhYOy44A7ZvUSuuVTyNri6LCm9E3Sm7vFVK0a3SqnvPWRy2b5WT1VBfwS/at
wy3EYyf9f4Sd2XKraras3+XcEwGI9pZOSKhvLd0oZNkWjRA9Ap5+f6yrs6t2VEXNmOFa07Yk+BlN
jhyZ8VmxFMmyWeqQFkbxFWHHRzWf7pRomjzdeHBJzf3TLQvbuE2nGHELKB0qvi74xtg/rBpExQdc
tCejo2YYHIdxG/yjugUoIeKNNp7fZTdLcPdCD5P39F8R+H9Dc8FDdVZxdXNkSwCR/u+Mqxttkdc4
mR3U/ShWxvtkjKqgXbda7P8rIfzfgFhezACTNFV5Ik60f+VlJM9UeFYSdAnkqtGLWb+dyuYqOYaz
oQIKAc9wbRyZbf/5yPw7RPLP67KaKMnEJPNfWW1yqcSvG/N+iGYM+50XiR37hyla1HSm+M5Otd1/
fkWqyf/rwpoTWZT5mDJbz/9yYWP1c8snEWypEifs6tQuZLYhJPR7sMt7qEguec3fcyXsJ5KT3DM0
Y/7qUR/DThBHQBh3WEcncauoAenGBC3bT/bNvL0ou+hvFMrDEGgWHnHTQWL3uyDtucOan12VYJl3
80sGr3hRVaSIAcU/+YZB1VwN3o6hWJOFylLGJEi2qVuMiIqcuNUvm0g3xJvD9XP7XqNtjQqHsTF+
CKKX7ubMQF9NyKO/k3N2pa8MysPkZnVozv7oHgBJOteD52qpIgeGGc68ZbiYL4jxyt8ArejmdGeq
iYCvtuHv6PgBVjgfpwcV3Ghi+rwat8Gp1r5OBhq78m60h0Ca/a76JgwGE+qEumb52OXXonYe+R1z
2VPILxKa2Wf7XiQryQvtt2fi2YAuyQGRGvs6ON7h4B0AtDy0EubFCqDnIG/kTcalSQHFB4clMAcF
gZGhjVALz3vHzk9PylJR9omP5o+OFEcG1Bljqnq6bZV5uno5xsZcUT/ba9i76LbMMn6IfOSB5cx+
WTQbt88OIqtikC/ciV8xm/xm+yH0BDeZspG20xedye97z/6xUOz/nqjmfaV+vn55iatzR1k9WmHy
s1SWr5mwT3b14bMM16WP8FhAuLZIlqd685kOM4x2cSbpgvqcLNNpyNFWuTnDopu1Gx3TwPHfsyna
J7P2fBu3LjebdBntJl64eR3gC3rIqkyov3obTdP4Dx9wapQ7lR94S/ud/ia/6fS5HP0IlYu5AigL
JtcOVb/PQ8ZlXVugl7V48r9RTPYh/HY7g3eFlzf610g0oezUWQVmMEhyg8YA4aNsgkXDlQlCAYX8
V01spVgIqJB3lnROj/lZvEgY8jKk+MxTQDiQSsHv29kr8mTJ0wSrxj/FONTNqlWnGQR+2k2WIVBU
YWaPvXxnZ7wcXDrYKJjeF+Mp3nCKceUYnDeSz61HnB8s6XvyLTaOjlTvlLeWkloTt8SvCpW8c3J9
rTvMF2+CVX2WTWeHSNJjXsIg6+OJiASxZo86E4JryFMOlqrvTNlhOZCpyXOw9MgS0QOJrI9mhQwW
kHdEFqKadYavSctM85p0Hl/oOxEHjz0FqqZsN0fzrC7kPJAGL3rNcsTa6AvJS10gI54FslpZz8mc
lqY4UWs2BhA8UWWle+1M9Z4+YFBB6Ja3TLf0x42OyJxmqaOgxHF/FjbhBQ0OiUNH+kdXefxmbDiR
dR0VO7KUE1+ay6za3eJ5qbg39KMUd3i6lLzitonOL8FrzXnE717024rV1tKqkrmEL/PTaZGoquYl
v5tKpLdbVLxQd7pODtFfjdCLzOlns2OLzjZiwvnig7N96fNuEDRhGVj+axf1TA8ihBlyV5j4fHFj
639bHNPrG4CAYumQ7bR552CThfBX6+WMHWS4iujeczRTHsSQV0FWDgmccY+zxlRHpjZjnxkl1d6j
XLF79K56p0HM5KG6usua52RnzG6bYllNk+0bdEf1KA9ZKo1EbKkwM6H3sF77SLPbb+DgZEpd2Ju7
FiigssIzHobbh/IjIY52s8vvLnheX/vJdzOVFu1CQ76kXAjryZf8h7frrtlm8/eec89Jvc1wN3HN
ozwrfXXHLxycDhzMsLqzMSsDcfPZ9JIlooFLexDUPlopKOFHx5pi9RVgfE89LO81lJ/0ZeWgCXyI
mCmhTFh5iCWtVZxWN9iwUL0a61FQpdyNDi03Lz5PbnaUBMLnlCHurtnGpVAs+kueG97FP+qvj3OF
ZBL3r7afSNDndku3gIDOjtXpaeO9gs8mxvwxrv+xD1AxwNQYY44vbaxzVCbRZDmV83KrnREYYkKW
n6ge9+hIhmdlYlXdlKewe/v8PLGhLKcVTPaPDXTv5/4HncgMLGN0fEkuLx/PBAbFU93FCPVoYjaK
Tt9PfH4HKXYFESY5owIFKPINoVHgOmKrGYhInOy0zfA9nJkIUJOVLu+bvnX0Mx8vpkJ72fqK4JPg
PkeefZkwvqVv4wYvn3OGm0S9+rvmkqxMtwxAR46jEV9i82DuePfx9+s79GKvxGE3iObxWtgB3l2f
V9r2955e1NNQsvFBKtxsifm1f1tES2OWTuld95Ifek8ulnClQUgWOuJ4izDE6YZK/A81nCFftSfp
71U8NMFTmX9hC4EMBr730bT1kRIB0WVYSk55e6hUamvtC8VVbAYQ/2uCCMlYYa7Oha2QBuHZ+sSW
iWIWRmn0sHiauMD+/ZexRqBrz5cmp4eidBwa4AuxrB7tfIp7g0MdIPmjbTeBGdYgypUsLlv1H/JX
bC9FB3OqbqNFeAb6hMa4AqdADlV0UCNFLK7/wiaTMhZiSuYBD821L+UhkZj/QAAr0xLuN78OEtwC
Am48aaIOCvBffakG40VDVGE0u0oXGoZYw/TmtUFzJLHaKrEu8g9kx6khL24Ndp8ZW9H0symyTsfR
aQGnCi6qab3RfPoaVhwnBIjA2NiiVGakP0fVR9PwjRy7+ooTmPvvoO1nBd4mO2Yl9DxlcDsg/xEI
bH9HruqPYVVdvJx4b666p/VcNIVTcIz5fDwAuMvRhALAbiYrgDnv5tEGTBCw7x/mtXmYR/3IDa4u
/eVzmfaX5u11XB/U0lvQTqbV44Q1neoEISFjzGaJP9WlnnMltto4i4kW5l3iU1Sqrf3wYkCR+up1
HpCjJ5NRq10ynl7caKBtMwvDfeuazdPOGsXCf1klPzdL81vMKInadYr8FhvzGkGy2SJzAhGMhniC
tcjkw7vyBG0nYgp9yhHH25cX4z5x6kO6I0V5sv007ZqDg60aerrgFfi8oA78IiSb3mcVfylHM5AW
fefoz2myuyG5ewhR5GYwIW9ZzRknhPp+YJEftbQPOqKBwkdYyU/w7clM2iTMgS5o4+Hgg6vXd3gE
VUSgYTZZ83r8DkC9fq5sAX0O70vMWHNww0T3MJ4eGGJEfnPtqUnrM4m+82vqFRXRNpbqr3nhUmCY
wLmg0QKOi4xBHQqQ20wC1kHPHxm238m3/h1TTYFz4XFdWQDA2v1GtDBsZO4TqgQEVX/yH/5TSDl0
UE7xxaTa4/ADJ5YLFdl7H4sTyCTY4Z2oDdEgNd1mLBvs57KnbyyWMKg4yrWrbgUQEQ77g7tMxn2A
FMjICLzdkjoBM8q8sJ+b0A+foArdqS3sz+AZzNjBBu/KF8F8fAgxfbliGA3kq3G75gaCWJxkeZYz
UlmHp3RRj6IGoH5TER7Qin/0/ynNPnAwwnoToom9TJZ0tOfnUd4YTD9rq8tdrZ1NcjdCeOvpJ6pT
8HCv0/nnKB7DL3E5HJ5B/BP+CA+04JIdiox2tjQgogN9QgmY8/BeJ2f5aNxNw6qhThqOtEj9eta7
xcoM2k27FpdRoJwYTV9UhH9xE/1tN/QP1dvNkpmG68NgJ3x+ibrH/eDFPvi33C4YiTzUL4qb/JD/
pDsc45p7855S5CCFh8aVW9MYRKeEAQySfmR3mnmcEx7QkKJdg4QjN7W/t2hMaHNtHh4G5ANEt2BP
3FegYHCOq9OE55yfd6N5G4RrmpnqGgvrV7Sr4o7s6JpfuoKFjyPl6wkayxTkxK5wU3yOz9RRE4yW
pPmp35aPT7fmtL/7jSzOhcBIfUU8lI9E8VLEoC9l6fCUlLIt/vaQUTD+oOq8TvzyUq6ra6Ja9boy
7TCcZs2uR7SXuokUxkOB28c82kZzRgrbihk92ZMTfCzP0VEEB+6dDwSZu3EwFtVDRMf8iXijKzy9
qph1WxKI7ubga6Yj3BlQc/9vBwSMr3rugvG+WOFsXY3S1DNX9CZLA01H5SDu3+hvzt6BSmkh7d7f
8ttWNrVvALgzD7dfsV88hlWMKqad8R74fD5ZcJtsq+UQFNjYjZskTDfxPxqPdD8zvD0CblhxPi86
3lgkwP6B+Q1xdbJq9XEcnzJMfbnETBR8l9FCp3FUnOho7sL1ay1CVSGaLsfRu7nKg5Lh/66EVJQe
i+kAeejp7igJdJvBdoRb3cK8jqVEhUQ1GL0vfr+n5TKe9zNsO08yYkt/kHiw//wihd5R2tW8YiPM
81V90kN7wAUeTXFkApF8RMjw+r6b2/ZPUi2586p6KrE6/OCh6nApDC2BcQ76G+CchfN5/POpBkS5
gW1AUSgk2CkycY/RmHquIzf5JXhrGwybGC0Bci5r8iAa9lzWBV2+hPqow6nX1/XENs05anB7lFS+
YLvPBHwes2+QJwdeCS0CY8zX4pMzT+2wsAbNQiT3hPWBSGmNZ9EyudOt7mhGPvfmVJ2KU3swE1vu
7DYfuykTzFPymnhF1uh/x56IAdHL6WsmFU71pV+l3s5DinK7QGT41LGdhzAkhRhD6Y2yrxb16r3D
QS6ektVIZhVSAnv01Qh3kVWNIrtAnfm12bfbOEj3WN4gELiVTvl9QMMV7T/ERMccCKbFdaSNKLh5
VoZU6blc9ZV/W1dQyszv8qf9wR7ogjvt03n+45TFGxoglvFKhOc3/rdOidYqX9NOzNQV6DBdw0Bp
wiwF7gtzO/xxUTSmGobsuX89aM9S5kNwM/5U6o7wxE9SgIWmTSg2dQdLQ4ZKCqXvT3zpV8n25ekY
+tKsvMnX+Kz8leN1tujb+buES4qH5mjSAJtAsDQsDDTaol72YShxR2SWdgRPR2i2tRtS2i+5sgZQ
YLYF2REGCdyEZDZI42SByGU0ThT6dAXyCWnH0aS6sjFINW5OzlDi4/T9SMGBv1Tg6v5yEHuVfoav
AdU+ct42QmBnm+OHxJ/OyvbMnz1z4STYH/JmFu2syL3q+JnrP4m+RfTbkx7GteM0YwB7uJGzlcqu
0Ub0ozUIfgdbgVG9akX0U5fqSpE9HyZWh15s4dC+lV/Do9V9le19tFt5PyGuhbYiupObfwMPoRvu
PFOfJYnfcRH5tpn0lX2cCNwdwFt08V+R0xnGeLXDmOcJt4+BmW7ljWPG+LItRMQvgZSRmtu8F+HD
lFwdqfDvdpac23bWxi6QM5doHH/jE1zazGc6ZnLsooOQbWLEmdEFx4wJZwHGedgKEa4YbwnTil9P
R4QWs2RHjUMfRg3BvdpVyFrHjonA/ffHB7MiTgNfRDCTsEltlkSYTnSf74VqBoPuqfJMNncxkiCE
yBp7Ov+Nv2m9EXSv650KLMdYJvDwXk7+PtX5FMujOLRv1XQSz7PES6OV2Vkarmcl8LFPidmjWIwF
dOnH3TUxlyJjhDSIMSrG+R11hNRvqeq5Co3XYH4Aokekwd+F0P4n5VOBQRCz2sHqW7/O3RwSGtwf
zBDIelzYz9gIhx9HT/1QmVaQIXqH8STjzAIHNIYjrc0HEiYwU+rQ+/C9ybKV/ZqT/PZooNXsrOOJ
VQYvnQNzFsONONlMqg2w9zvfT3SG+YsKEXeE/AN+KCU9p7MqO+qyb0Qrer/Px3oVc6JN1IGtG5Br
OEm6XQnerZglwN1AA6Vbj62nRxme/BLNsnknWmo0EzCPYXeQNEch9SACTPrx+wnKfeLxkfkIoDfV
7vnbfAlj8TcsE5Se4Rgl88pcN7S1Xf54Z6taDYTX1KCTbK8JHpY4NcRuRLVfBMpkl6UXQ1/f6sPA
9uXbL8tAFgOTCgKe6+rVVFYh77kCYXOU0qBqA53shrnmXxkC8uwkaDi9XyHlk++hiOAYWMVHA1Vj
3qLmqJDYmBYJNAuLuPE+sUv8lGltE49vq4xveizSkzrMni9PI0m+jjWRR//SdD9Tdw0d0HPaMrZK
zlJ8bqgAlF3VrzJ9ppnzN4zLemrE137YyMNGkA6ZuRZRqVd2Qjq9FdsM6Ffe9s30rTuf0q/QM6/m
hTGN4VdCUM28lBCV+LE8bw27668CSHRxwP0QJ5nu722uNJID+pKEchyQxoRR39wEQEmIZvw+rvQL
605uH3Ls8RSkrUTcWHfFj02eVyF6fmbIpYoohYFA7D+HOMBD96yfkufKTPz+5UVEH/h7hF42tnC7
FH2lcl7Y12DMJjd2xFgE9QLAFtgHiHKr7kfcGL1XAbtQX+JmLM7ilTr4r9f8rXKiHJFVHsRs2Q3b
37CeMz2dlqikDZkKqQODQsaxu/YSEjDE33Ip0CE+pwWtLKOIl2f2thZiNOklZAo8Aj6O2rv5YL8G
qIkWOeeleRNkFeCMhXNZm6bmXOqcd+29THvAAgDn1/f49m8vAANXR9pedTMKStVTk3nJXi+SwLmd
GrOi8lV5jtPkYIyatZVkFYxHsL813RC6a8EV9W83B97Hx4tNt2Aa9BPBKCH4R/YTesTghWj7au5g
2hNKHM1Tm4VW8ytmibAuJvBEvKfsIAr8rrxcnBlsc0Ahk+YfyeGepx+bCWD7ctTCE14u9Q3MSiN2
pMGaMAvFkIuGo7faxM/4hSAJWG4h/0ZVbktLwK+cADp9cdl7lz4fV+weJWjFJc7kf9p6gKtHFQd1
27S0CJVuNL89gu6N4W5sCyJwnztBAgMvtsyZRJ6iWFIClOklHaHBGhmW9FPsvMKoAd9ewXkh13M8
OCrVDKGfPwx3sahtE8CqmYT/Fym2XJoQE6nPEVL6w3yx/eu7gMLj2TI9HauCovEzY9ZkUBqJncJ9
RFNYknwUh+EKCta0VgpH+kf6rcGSR/dWtJ8pLra4skEnRoQncfNf9ciMTgjtqvf6iS0VtgI1GSoK
li5IUeT2sB3+8C2B2SX8YSisKx5Pm/zo/qKfFy5vADzhnRYw9lF0+7oldnHJdwOGPWIEgVXDk+T5
V0P0/JFq+mdHFC0BvyqYBi9HXpEV1Ys6ExaMXNwJss7GXsALRVh0l/ZCWSD/6X6yBAlbNfDFEawG
MkYwH43+15H2O1wof81df6TB5zz23PhWBLj1nDIvPGZ/7Fa+N83xdYl/lulKX8QQhF6/afDcxQeD
cbrzBuOmqgHywB+Idkiz/yCoA/xGu6v+hc2BgRIfwzWwIWq82mKowZ/3IzyAPOc85q/RyIaiYP+5
kmCVkxRBCAALoNDJgQV97ZFunpJFpCjOKBWfYhzt8um22sQWZBHxjHKKbCmGHS4oS28BnHjSv9d8
Tx63pYDHNX2WW907EGBh/oQihfOl6jF1aUYXEvCiGuiQM8zDTNlL18MiChMfevocXgswwF96x1bh
UUAB3UAaD4qTCX7FJIpXfbt5Pu6Q+HD2WTONKLxsVi9bbH6DePvy5zo+hDjozkKMeY0QOcL3LIKW
/sgf7cOAxY4LH+anKChgFUMHGs7Mg34JYQIyB2GXAMFBnpMjF3RY09F2z7E77j9OTImHHkAX8LUI
zvXXUwJ/nGfvPktPRvRQoIp2sIQH6M+BYFUrhvFbj0WZAY0efhRAF+Czatc6BcQhfvrCqIWt3ul0
VcFKdNAl+1NZ3Z6WOxLOGlXLWHx5GS58xOPKjaFZp67J/Cwjgc75GPEDyFMfFqLJZMdjAqF357d8
0radcM3racUogQHneyOG574CrcivbfdVifcuPL2izSR8PHFvQhicrRJjqyMXmUxv+OeyV9D5Qmcb
3yKeGsNDQ8+rWOq3eVgwFev96BL/frb1lwCTrzkVV/CconFeDxr1STD5BtHFTKDHBEizxY777IW4
f1R0/a5ezTNpXkWzUPPpzJV4m7f+S7MbZaR/NJErYKzajcUzqtiffY2cuMdfA5B5YvMJ4HqIyJJr
9osq5ifZvxZw5wdaUNxa2GKhe3i6xujD55mMs3WXa/3Gn161FDYl4O7A2gFLx4HsnzI+FDwecSA2
/emEgAwFLA0HQrY5oWC0DRywaBC5YfTCMAXggT79jK0ydk04t6t6F13K33g0R9EXyhIZcbs7CbMC
jOAH1wmHvYhpcs45aYb9Yg51c7V02tw5VLBwjxo6zvi7DNg/2A34kbzl8twwPma9BVdizHMN7zk4
Nebf9NHxVOWwEI0NK3qkJpYLf3ArSEQHDXgP4M/Nj/qPmVvpmvhFAIQey9nDYQEJzO/bOt3rkidy
G1uLzQzIUQxvMUSkHrBVdnJ+i+83i8zgk5vyCxePqb7JXGOLK8CS6+Mo2+KeMCFvXBoVPoqSTquE
xOml4pLmqqZUndaxW7OXnM4EMXjFbgcHFeI9WyhUVsQKb8CvjrEZRj6Y1H/frrguBH0wwUcAXic4
Dt+U+UIcUPuLsPaR7K7sIdl0aNWr5EBHmdjG13BMacdUG5tHrl+6iL8zR/uGkBkGzwPc4dl7OoIO
6gZOTCNaeD4Mv92FxpkupXzbXNgXAC8u0LrfQnHH7oqsdKrOtHrFLDuULEIQSNH7oJHy+ruM9yk+
LDA1L9DwbywmYCgRWXXlApB+4IOj0v5FEMa3LMECFIDGZiSSfKkXxFQDxn+zjomoFWrjNlIzWud8
9R16qKbzF267X+6gmXlFbzFpZlZKQwSUjEE8hkep28Jxp87nJrOvwDgKVgCjfHALFnjU0UQzaVly
Z49n+X70u2Lfz8hHQfdgOkm7mYwzsbVyh02tUAn8wMnsRuiKBQp4RQxIoUHLlspeFNgXoRiHhD3b
Ke1Z+jam9NKCZJMUKuo4GGA1GLmfYfMHEZI+MnLYzzLOhC1jpzC9Royi9FJ49VQp9Na4JS7NVcXD
Rsa7t776Raf+gfB/zObxbNgb1/CQstSwYduFYEyPwXiVc4UpK5Pe7mBs1XXPRtGC652cga7LL+Lt
a9MyIrj9AHrdNulVX7Fjtg3XSSBCSHTYQtGs8U9kS4cE1zLqrQdPQ3OeXKR9dL4dtRMYCX0P42Y4
oyPBKOj85M6DzwNK9GBzCQMa3lIF+oQ5YG+RZXNmteBRixvbVrrTu8wXZ8Uc3CAEeruWcEPOEw8i
BRwF+vKIkVZtEZgQ5H1+85e5kG3TK5a0wJQ573Vxav5UXGWhbbITd6x+wTs/x+rY4pGjOOMAAUu7
iGG9mwluB1Mk2jbFSEqVL20Qb8iBmIwYV3knEmKo66Gnkc8AWd00SAORRb5oRcqoZ2ptgSMDYpQi
DTl1h8zjSQltU4dwz8Ov56+MMTUMLqzpDbt4LsfrwFoiZEZMcVhbYF1CtUg58jDjZaPOaQQXqKEQ
l5+Po9xc7jumPLg93AxPy5wa13JaWh3S4fB4nkpWfLn4kNXo83EiAcx62a1qq1wkcB0CFOgjBh2A
mewFDJRtlpbZ6PAyX5kMDnC/Udhy5TWV1/IcptTYswljuWo+Mda1pxaOVNt8nFbyUiycDC9XoQh4
JvAdoqocWmD4NBA0VxNJKME7nord4pUtMo2bd2rfIHsYEShOpziy5A4t23tGNpdaN28vEoQ+gNGP
dfuG3qnmS0oFTueApB9OIRSCjReC3R7kj1NDF+N4EnbCmTYHQZehijaQ1rEYdUVp/m6mnCPx3iak
QYt5ek1p/SuMhiXDg2yU/JnsMVBBUVQzJ898PXZLXn7A2w4gCO6syeIDBrCZHYPpTiw8EUmO5RZW
eEloY1x60Vb47TAhYS5O6wqEVTj1Q14mwA+tXzDOFa2QGQErK9IXpesk8UY3It3rQy8ppmYcGLnb
gAGTveiKAZ5wewJZara9ti3wIzROn3pjKMtPsf/UqxC7WH0RARdn5iUadlB0FTwgdVainLx2noo3
gJjSPkWH29tPZPeGuqnsRfjlsfjDxiXwF1buToolDZFbdPFQMa4t1HBmfKj8QgjCjrlZKuocQr1+
A/fdgJwY3kvw363vkz4anETj6QTvlW7aZl5LSkafM/Oi6KJz7GJX1d2MdSHqEWMB75aXHBBZZfAF
NINbkTpNZVdBfW/FZXtpYwUZ/6ZnNunI9ymfBEctgjKMVXYAdFelvlast8rKB6ZQ7EVUmd8QwYF8
oBSwqqRu1PhxazZhP5WUcyv4FAkkUsGp6BioVC/PdRTia+IYO5zJoTiduQVsIkBT2vIPH1DqD53e
NMnn4GhcJj6tFttkzmfuqK1Pgf/5jnktCDQwit0MW1VoNDdnopwV+RhV+w+rX5VNBpnE48pAzwZV
Ztekrsq+rW6hp7FizUPVrKkQx9WGlcDSnMb+jWOkXLDReD3/bcYlhLGw4t3wzvlkELO1sxKIsFeb
Yto92RhZmcJOLM91sopzL88XLw5xnN/f+b0HFUy/W9qBIfqZJCsNuhOX8BcslAs3WruDL2JCQEj6
JUt2DNQhWiQ2aS1bx9f8VyThFFbzHnMdk5vVcC93+onM3rOi9wtss663rKphpomz4EnfMoZ7nUaN
yNgv51wrMG6uqze5s+ry15vMO3k8LY04M7/5r2FmmMsiXyowmdvA2Gze98m8u3er0X6Q9d7lqNcD
PccRQeQsKigsL1gK1rEIa9xwEx/0NTa5jnp5ml7HeH3iPjfRjHEb24EVG3Kkfiw2h2W5VFbVXN4C
62y6ReTTvq6UKbtowXtK3xdoUwkxPyxQKDfSjYFR3Sf4sATXB+XRnCHRfqrt4izgiAOLyxYtJlAL
LMYtemBnXGvE/ahz9ctrfAu89CjaHk4by4fN46FI6Cb7rJiC7aqH5BuUVwikn+g7OncbDVrxuYIY
PxJirSq1hn35RUlHuypyCSYzqHRL6qTJRtk9v0t48ZR9qM9jEcdeIVPSJREqpSL1sGLijdkyDqjp
rFk04z+yRXeMLc363dT4ACabGwbj46maZuv5zWocah6/mFbTbPncwjNAs26brfOlcDE31VlcGezq
NUFBFS1OK67I68qZaY+yk85ua7zDXBZNjljSMtQS2RJsZs+f+j56QFMHOZjcwT7e4k4r4RbZMb6/
bD/foXupnEWHtTORXMDgLXeQJ75qUA67B4vSfEx8r+ajTCZQP7yl50q3vq6xs4YiCP8PQB1Dp6n+
Q1KnDhHP8TW+Pvfco/8iaDL5d8o+kggIFCAXIIoaO3L/mwIc6oOURkWdHiZ4ZU1+MopFiMAUHz18
0+dcaZcVqb+ctsPCMBZGBCNuJryO+fsqYY7JbEq+yNrPJF1FL7t+bsX80nX3SrizLpaSwKSOwYjx
X2RRJpN/p4GP79rEnWDcE5KNf1kVMm7qkIeyzm7+DOjWN92bFy3rb2H13Ka/TK+vCowHWjQNyz8R
upwMAwJgiUwoJw49YQMPm/WDPcij2y4KRmTDl7Ht/xgbz7uRk+YzakXZZaOvpJW4ruf1HORskcPR
uh2gI2kXeZOzxTxDmXnJhk5hSYPDgBai7QKfrhu6AyCSi3rBf+WGDuyCQS9HAgG6iUbuoPnC9Stj
yGb1x34Jl2H1fFqUvAAbI0HTxJSjQhOwOyeJ2zFSRXzcgEaULpFXgCurWqLtgYzZLElNjRkJ2oHB
CMtICp5wXCYrYHx81p+/wq5Ctq3Ysjj0XmdLpBSgM4Hy/94Wt5+O+de4XIF/QSBTkn5HTPKTebNt
VsWK5bwfcKQHLRtzLnrDeTuTsHLv4SDtoCDRPe+R+FhkCAhM3yeDQRjwMRuRoKB8ZuqvH/bFYhYB
pxOAktJxxdBVAPGYsgHyAoQNumM8hC0KDAVeBaEDJvPB9J40CLeXzYrPkrzSNCuyzxsF2w8WD7Ay
sIPoHHxd4Qojc5Bbcszuzogbxa4c4IjtlK57/PhYLUNAdVijINY75JMGdnLJdJC+Bubv5R27hKGI
Zh6QbW3uo1Xj4pRaBFFlV760EfwW42V8XqVN9j1ciuCZgEU676dtnIduxAJk/KrZ5GEbTxghrrx1
+10zT/9AmezX8rUUA3pz5RxjIn7bfUiGu8on+BmuOev9chle+VGB3gEqgCPDnxMYUZOACshz1ezl
v10JCAL79OZbuBDNACL5+/XLiD92dOaa1Ap4lP0XQbNxB/J/b8zyYBm6KOLQhaCA8i/CUaxHGpn2
ydND9desJF8kG0OneNAN/r//aAam/pv4j67JoqrqsgRNHg+r8Qn//3RR+kKqW7VGtqaCif5nsq4I
Fj3qDwjfNVsngD/wq9m1B8Zk06c+aRTdSDpgC4j2BMMHxavASvDZKz2JsI0YBYIeqZcv02+wE260
lFsfcEgCbOlNnk4BXg2DHGAbOazMy6mrJIf6txftkgcSp7be/s8fUVIn/8fKgyyJusz6s2wQX/8l
TJlJp9/KuEgPfXu/FZu3ckyUbU40V3+fSoD2pxXRipWsiw28YxP9Ej3EDzz+KVnJSI5SM/0Upxcw
QkTMkeiO2QAIS0ul+i5YCq6ZaucM+bPebcBnsxMbV23Ittcsel4+0rF77+R6JQi7stsm7coQlnTv
STsNS/bwKOzVbGGIu/Tzk5u7DBpCXm3zJgi12ayUNm14j9Sv+rUL82tcT2sNwjA9/+c1C815l35J
xjxTD528k8t7NLC1RzGpBKryGz7vL6qYdvLbpz/v6Jj21zYGYaFhE9udgqV7M3+zEKCDpKwZ+5XV
VPww8qGinELSeilHaaQJvlsvUc/Ji6+DwfRMBj6vefLeD7SNbBD7TOGbezfTXjN+HwzrtPJgQ4B8
yheRjpZWdSgcynbwhC6YfCnbBCx88l739S77y+7DsOH/81ZZg1OaXQ0BFzXbLbTr54q/knv1mrOH
/4Y6Yk4xP55cBDR0DuJfD5Rg2O/nVNkK68hcSd2+K31xWL/Yr1KgZ0doARjrpGFPg+lYdhEwPAUV
hJYwYYosQCN5LuWXi1ertm3HWboPLpQqU/V5FMWtefPkbpcyagT8awVLNf+qc1Ovmrc/ya+a6XSf
KdhRhobB53wrd1I9jUt/4IIn2c+EXjk/vZj5IdIBnULNuKHb+u0NYvDpdr1xkQQgkAykBLP2kBbd
//QuGGQlbocJxCHoctEqIQmZJunqf0g7sy1VsW5bPxGtSQ23KkqNqKFG3NiMilpAVNCnPx+xL05m
7GxrXez8/xUZGcWimsw55hi9fyOLUELf1PGHkb1JzO3S/HhdT2pvGDYXca4i+CVeMea9uiD3eSyX
LS1wCLzQWSKSJSBWY+wunfWkt3GyFMV5b4RkqVsej2l1x5WXs6ts0wjNAXfiLu01yWYjz9aabXuB
Y4Kmpdq80rf5fSMzZ5trNqciSlht3uf7pA5vgp9jsDqyDzB2GoXZYSkD1+FAYMBBX6CtRLj6hBTZ
AAnXvi9O/Ry/xBVRP+AIF8A++MPYuX8zTAZy/MbyyW5ZGZAAXfVp2mzFj6NyaBAnmf0Gec5xqQXy
+JYla+QNovTVDW8PGEdHV7y6Y06JGge6D4GGvvnbvY2T7r00ybHFJEvQ5tz9EkWPkFFtYPeC6ypS
yaAyPjC20EFq3Ds9v7RiprLJuPmXt7rhi1RTt1lOxn1+JdeYTsvjnMLhw70r0TGhXvTyFK2qmBem
LwgexoUH9bkMrnzjtjje0tbtqndVC4rUrZEswWBiK5TYl/uiJVV5W6nPufDeSQsd9Qfpmtp50BcX
RcQZWyxtBatZRj/mk7hNhZGJ0t+s8ttoRYrVowYBdXw7P2LArZzyXTF31VuO0vXrxgR7tpV7zOlc
0eDe7Z7diDItSGZruOX9OzoGJHd052ScDz7Vvrq36vp0UWxTtisy3nfcFkZF+3G0HmxTF/IWky5u
gwj2U0My8UpjGUTBA14+NVJqv9TGVFdhKcKXaLCvyj+e/JTW0/sX+cQLH6u3QX6/N4d7RXarso+0
STJcglt+Rh+6UY4jq8t7Rw0O0J743j+RmvH1fPIBmBk7b3MaRhsp2vXmvqiOu0lPnqGiHrm+Sy+3
a8T7Iz9pn5vPR8GAdSVjMfoLu+8SJfeLXNnDeYdC4Hp57x8r8WgND/JKvtCtMVc/SOGiL5XPuwwN
SwfBFNHGPQVcPHtStdR3eAsRn1Tov/hmhJiCO6usjhjA6TKLYINJ5IYLADwFoooa5tN+1P7hWp6M
qv3L8C6SfKzv+wJLwbZ56x1ky9awf65N5HYCKRTyvjVlsvkx85rLRnscNHws6hOrtzs5+9LNMdFg
tmyT7+QHlrL4opnfA+W3/iPP46OE2Oxwtmu/StZpOKx71qKJe9MdWQ9vnQvdJgGELrCWJScsDuen
fTODNMxer7tnRfxerkQ4GR4+owW6s/NlUeJ9oQVqPxdjmDl4Ls0HTwxGB5qpeac7CajATyyruuim
UlyziKLL07EO8APDRu7nvV8JCCA+nmgmdtB/4iPBY/cu5C7oGPXCOosc76NAV+Egiu+yFwFTQxNw
ykn6cmsCk2o7pyQgUZ0qJPzONkXxhrOhWMis0rsTQsbeM6jBk766eOrxIHAcdPlirOBgue+llXAJ
9Vl6Z4Vd3XO7qE7nnDSqtE9vi+vRq88vMh3PtJjPzSRSPntSP+1brr4hgRzJDlglkOU18VObD9dv
Y7JALYRyCWcUug3hTdKslOKOgLqXbsczNP+4JR59oBqLlLFMFZQgXUJK/Ul4T00c+h3pWsLSFsG6
cQ8azc16ezIss+PucaM8U1TBXYXwPjkIRPA0dEWgdxqeX0axeh5fu94638NKW/EqywY5ScRRPjtE
sdZYEP2zSLybuilaNrRuhiW3y7w8PGUMwXaKHv2et6go83mvrEpji3dGugaZuLiSTp6IC/xZdfbZ
UmnSgrLYduf1FeNIdg8wdB2VkCTbLAHX4BfyJ3PY42bfryv1hpRSt45y2KjLJzuFMn4Ofnd7NUiU
905KlqrCgIH7i90XKee0824/uic+mrTQZvtqhCUZHX3a6T6sloLXbOLKbw0VViRDCBma/g2hxIBs
GI3EQ1iaBZH4XKIJO3u39ra8ydaNJnwU/nG94WNjd/OVPqdsh0YFjTzTuvk1s/lKL1tPAphDsngS
3BDnDM5Ae7zzvDbZZc9Mrqx1j8RnkRSSQ35GOH6/JSZ67N2UTmuAXmUKwrC2EMSV8T2u2JYvno9x
mpXPNtvT4g0tF7oVVDHH1KqUHaISCf1m6lwqe5KEYmDKFGmnpTFHE4LCaMAeaI5fkRH77QocJSPw
g/ErDLZSLcoCleiMShp2LnEsJeYeQn0pIJBTSuvqq5jzqei0zaq/wDaQACZVnZN8yKcjElLOpcLv
Sns4ClR0N41QE7OLJC5A9+zpgXLIhlDcIbtpRPL/5NOdQluCahgD03xeo6rrQjLs2tvlgxod8fuA
vl5z7jS+aHGizy8f+W05HKM7BfmGzwq/Py8HcT55RFIwkMrOsXpZAnbmYS7kRLfow1DA8+rNiv1t
L9YwKNhyqi8ipUcvXTMjyK60ZVqhpN/SK0hlQmOUKCDP7IZZb5gR72i0Kb/uxRTSygLjACUq/Wah
3i3FOTVJ86cmcv28QAqifBtdXsX1QJBOf/TE0fNFerPuqvMQMb0hSWzPs/wR6U/bfEbPAvfb/knx
484UJk6ZIBLhEwGffg6Vftlx7df1rSYnVzKln25pWHXbVvWF0p4QhyaeMXipFPTJSphEeMiPmOMV
i6FQTPaPScgwrMCr7pTD6xUQYrLQ736deBOoe6WVD3ZPqp2xM71thNf6XcQOLrlwPY+Lav347lzh
VRHDunHEo18fl3X2zhZC4yDnN0Px70nUXHxTGhslgL1geKlSMHl6jysRqBInxVo0Z2dMtxO2ahGa
qAlyXcooEpr9KzXINL4S1fHrUpB0waML9I7+58h87u9QAYvje5Me0gTGFvpsvfk6IoDV2CZdq71Q
7tvHhtMGJPKknTXtiFTnKIw1S7zXzYVUY7c0E6d9Te2eNBu2y9HuOas/tY9rOrNuW3Yt5MbzbFOS
ujsHfbcxSZ4PWzX5brVlihte2HaJL5v+RV+Z6lxvTvz9Mn0bG2R3sSgvn5fdgKhLdMyb/9gwTih9
ax6lgYs2q7C/EW8eSk/R4aFqktW957uuXmgbUQzuJN/bwm+OG/x+d32Gmm6ag+JhIC9QqJNs9X3/
1Q/9MLTC0A3dWWi7M3tm8088j20vn8nAJ73xA4GRdZlX5O4IR+CPUT2beh77X/5H6WN+m3qfnh3b
8fe38Y4Ob/oiTWf0imeZZAc9iejFMF/SPme25M/V2p+n1syduRsOtemnoNs+Ow1K1boxA0GPhnyn
s6IMfWAkPtkQM/s+u8IYfKGAMupDrmzLx0l57CdfOGuryb45HhRGwzNjTj0LVjmBNQOppEeXAhrx
xqMTyRV2p+oc8Xjy1rnCiIVG0REFjMmO+2MvYO+j9zgOHh3he1LBn3lgyFmaJL1YwGkNpX6gCq5Z
EhT03Ef18LhjkgiSNDZ2cjdP29cqiY/3U49GPK/QAUnkjLpYveKdijXW06JCSECNRn2gAciP5KNI
OSFSUO/Uo8mfMQ1fZBUsE+lrOcyu65JxcOYrfW43ePcm4lzIjKl8mcwkZpf6zrg0cXMQUCrMG4IE
fum2y/q3SbatzzT7HMhFtux74ZXcQLXotzEPoX6eMXwpw3laK7dZyS8/WshP/PytiMXiI7tSSSe5
ITw4rXx1LfA0vOCGy548VnCPqnGojNgEfz9su8u7jo3t/NpTRYTgPi1xePQfd7JSxcftstQxRxO3
5F4+bKWc8NW+lWGHkI4ms2LMhnJibBISDlIe36vo+jxQ3qvIcvfEOp9jJafF+kjKBqc7vtozJcx9
fnuts1eFlF9/fE3hShSoNO28j+vL5sq2RE1QwH9B7zDv3l38Th7rgif258yL/L+Ic2OredJLokZm
Cfzbb/xCfRToxHYpt5TS0buMpgpUUeQkkNpwI6TpHRvhGqNfiKDRH+Ly/f6efYEHGE290gptHto9
Nv/vcljVU4QZGo5DWKp7A6UxAvW/ZcOk/8jC/+uEf2Xhc+1WZmLVldvmUB7Sbfp5+x5IWZC8mpaL
64+LC7Yj2g5zSntZS7OBcX3++abp/5FTl/nHnMiqodM7Rfp3Ru6q64XWq0qxFRGXaAvzAzgPdZAF
xvb5GzfjODXTZWXrhR90u/nBUT8CYQOUNcrN6M5LdPLuytfxMUVcERlfg3LKhq3zaE6GPF2f2d3h
K3CEzJZFV1JZIFfDzGVF3VnjctBpiFVnChvSH5kV+Bpjmh0m2wTDY2giAiinRWtNbBRYkabat4uF
MoVwEsX/n++C9B/kDlkzRYnWi5qm8/9/34VbfqmH/qHAcFgq2MZKpwebmICyvi2ey8q6ON1SoZ/v
aDsVIUnhoAR++5dzGJ/2ryTsv87hF6junKj3qr5yDlnYXWYtUcb6AjP05bgt9/cZLjwHzS0W7NOG
EjyhDiw2yq9lQCL6/jdGzH+kMDkXQxQ1Q1QURfw1Ki5JKZxVRcq3OR2msukWpd8W+bTz50v+rxf2
n0f59cLS7IHmAiZHeX4obhugt6rmw+rPxxD/dpBfL1lVSfVd7TnIHTPItA+pUrgP3B6WGLe+cXBn
VMQjkm3VX8bUTy779/M0ZMM0RV0RARiNb/8/ct2GmOv39qHlWwoceLgRxghrgNPT13zUy4ETw5Bg
5cGfL1cak8t/OuqvJ2eeu0d9v3LU1JFcSmDUgvWoYl7GlXaGy97YGfjW26FwUqrR5nJUDF5oYvDX
Pld/O5FfD7fNnnppiJxIzaZh7KJL0YrK6WPG3mE2eFgYMZWBLBhPYWLnwbAqs+knS8tfm+r9R9FB
/ueD+DUCiuQmSqYh51vYO2NjeAqakWi9DC/m9s83X/zPIyn0UZA1w1Sk33WUvjY1/UgrZKDGAGS2
lct7Q2V/oRGt/R8P9Wu2UPWqrc53DoUH0H5Oj4uRbITlwNGs/+ORxrnin+NYmQxld+VIqdOGxGWW
vIQiXFrdXzpeif81ARr//+79FI/+caC8r7Pjc7x7+Esa/+2+WsGooAwLa7D4LABM/+XC/nfVy5D0
iTQ2NpioUMV+vaBSoydVo12y7dhxV6Igj5PKqwKddoR39PW8pvNigSrib6j+/xgmHNg0aJhCdwJJ
Un/d0awYWPgbLd0q7jtJ2ZHCriyMMEWn8ZdL/N8D8l9H0sbv/+OWCvJgZuVdSbdY6ilxHx3NqR3s
yfP0bw9vnFf+Pe/8+0i/bmY3USV6wajpzwoqz5+e9Hpc1LhvQdZ5f6tX/qw/fzrar1nO0K/PYnjK
KX3lcMX6F7BKcP+WxyhZqe7lL3Pq/15B/n1pv2YyoRQe5/OZxyW57+VG+6gX5l/W/v9YK/59iF9T
lKB3dJNSuHuPpWBDTQ8MN3MvHtAKANh0yHQqR7L/vkT97aH9qlQ+76X5fDx/HlqyvrPUt0BuXpMV
kCUUMX8ei/91Fw3RlInMReho4q9j3WkWdJEfEmGuA2fDFZepbf5tuP/HGy3rzOWKIgEJNJRfw129
npurJklwl8/hDcU/fdWHODdfTdyMr6q8lOVlhr4IXTelo9u8aDDZrCqinPtfHuiPgOafA5QVgH3I
hFI3ghX4c+OZ/uPF6xC3NJ0I6hHnaax+CNHVoaExWCTNqXyqjdYd6h7GPnvyajLfNLMZDUmQOWEk
9AbLXFHohnuEuWf156eg/X7kv0/s19zTXDNDOmrS+eW5OC77JfQQfBP2eZkCmjkvqOVZ7fI2Q0Xb
2UA65oL1ri+KmKYbrNrd9Log0Qp8/77XrcJJfNrtLlCojGi9+OqJ3uAn7mUPJHlJH4iNSjeP3i+t
Mkw2SOjzABsPmMrbX0aW9HuW+/c1SZNfj52uTWl6H7imyRKDvfX4oi3d1cZTvRxceCeW4FAlWyBB
RlEtrf98Q0Xtd6AzHl1S2HPqDGpZVseB/49Hbeplp1T0T3/pUJoLmzNzH9XnQLNGalXn9d/HWHPz
RW/1LhYXG47V28CKffFBIdoGuIzz/BZk7i1oWMn7oAXVkW+ojqJaRH4yqsYTEDrPEA4q7bxQRtjH
+XbkLABhcnSaDzyXk0X53Tq627i4SQXn5ir4HDob6jbbGTYUi3INWbwm24Amdg3zCD5O6zw+kbmF
LbO03k4VT2Pg8X6MEDuiNZRIgLIoDc5Fm8LSHKfW7O7mIUVXHJS+HMEA5rBWve/9ZklOC8IFmP4n
HZjR01tJpENhSJe9Cys7yIOxbE52fkkLmOmB3bYL+WN0g6Sw/8/L7KDYHdD+O7512oq8Gwh2//yY
fqDvv1/Ifz6lXy9kMsjF9Zbezi+kVZLd1Yf/EQP7ivMFQJRFF4jzPKKgMbwTAKy5P1YL+EhZ5K6w
MmlACLkzIFfjVJ4WmM4rKTTXjGlaggxxYtNgwEHq4KTu33ZIGjvxXwvrz/Ay6K9mIs+R9cmvhVUx
9SK5a1X9kjvIXSLZTmI8E9rIdgSTAUXXK/1yU7wIa74Me2aD06BfAsvz6/AS3f0qpAnIDCigD3Bw
LXxQATc/EEFQDK93GBC67yd7fiT0KynE/p9t+r0WPNxqZ9qmn+JqqbyLn3joUf0x89gty1UWGuGo
lcrgTTRI0TCK+zfuKYJdJwt7t9hlIc1013efkv8Snc9GoemAQb+eWAvuo7ELOeSOMr+5KXaIPtUN
H8bPqSgUu2JntvNsh81NihHuqxtchfom2/F5slM31ff4kSq6FIuR8jaJ0VH08c09vgh0y23m1Mdp
fXBZ/Iw8v8JSiQcoSOlXRekuRKDPRSHyYHQeQ6hDzgRURRFhH3LzZW/TJYOX5snbyv7fRktLc4Tr
kqKVRcmEf6N2ncKmcilb2fq29WBhvKfxbf/g98sY8RfQZsk+Y1dDV7vkfVxqnkSP0Sd2DqpFHjgC
VtYKVG/uUKK2L0CbH/awaFYTW/ikR42NGIO3FPs1XaN0D4zcQvQuDv2cXsyo5boGR7F0m94kq4S5
xFxUIVqB4LKt7MIrbOoJXjGeOcv5LSzCij+g063WNTmG4VYU0i8oXkH1oBqUsZb0sFsgcAHHRLPO
cToIbB0qRuBS1tlporNT21qAg9vXlke38EC34uOX6fdEVSA4usKBx8ywzOwOCQ9YvQdAGMUhkrZV
DylPDHyuC9qv575+QQFp1vOM2WZ19Mv9I1I2hd8d0p2xyUPK7Luftksn7eOyyyGzHCMpMnz+rtDY
wsLbQ6VZmeALVs17s9dDkOMvTJBj/WQ+vLdfWSy+lxF/NsyluCg81QNmhLL7pXWvmz4QjWnr4p9p
XYVkKiWvVQao6Ok8ndt6/KjtKlv2h23GfRm2ol+SYueTpzP+mO6BhYxl/wllc/yTeZk3bM+rZpt/
PnbNFj5Vs+13xne9Pq+M72J92SLs7Hfa92NXrhRMTKujgZ7idspX7Un6lr4zXsZ23YcFxdsQJahX
A/28bLtTHeKnraf5FjnLQIn6VPBXtlPmUMydxlv9nZyqHZDXLd/EpITzBUsdZawP+IolLubTBdLI
SUN4QoptZ+DWOfFBPYhop3bYPNVDQ8usg/4xKjwRRfGl+sSX6lN94mfqk/nx4L079Lv888wlat+E
LtiDt6hixn/ddjLp8YN6qGCwPqq5DlYRbfkJhU3/P3fiRtMmTkL9mHzjRWlP+oHf0A+j/xUHH3Ca
+ozA/e2eQsnlV80Pjo7qjFevmvMpH39OWP2xFSO72p63yne/q9bpa7nqdpykfMhXsJ6m5I12XEa9
u+3adbfLTkwhw+FxmY6pVFmxuC8SmOH7NDvxAVXr4wEfk0/5/4CF6gds+T/fkcf7wafjr0DT/PmR
ase/mSnJJRcnXEHc1HZHGik7dWxrBE9nZkNLEpmOEUjWOUps8ApMN8kCJQOqFTWqdsImmLfQgMZI
sApxWB0093lgVV4LB6QVgyMtJXcEHZ2dp99aJq1eJJfqPXlIeaQHL+DM4PURNgrxg2TR0S06+0BO
/Cv99+4LaClMvw/X3IDyYudQj4t+3DiSRcjJ4kbs4UgxCHOiS8mdWJDrZwKdvnNCvZK8JtRTD/UM
jOTnAoKQEchR9T1eF/chN5yCsYYu3KDrzGNZwE61R6XrDJIhAnhcczjRRAfe8VKNaAoL01380WXT
wWBRLs5AwQa7AYRG5Xn2PFx90W68o4OncKQBwW2Exhmo+yZqoi4WWWb6lzpEb7czF/mnfjhvedTq
oR1H9Dg6k6dVU2Di806w9NFYrX+YHwzzx7f+0fMV+RDIh1S1sJWJh+rEo6/QeJNYqlhWai5LjrQ3
MTLelNjcdN85587AYEHD/ef2rsI60bvJmhUVbvSwOK+6EAgX7jjmgCcTpgpfN11dtiNPuYH+mG/B
uthGPD5C3SNJbClxHeLq8um4x8J89sdJF7bISz3edsT/k2W2jgbnCixUPDCLR6rfcsWPb56gLYXc
fkdZXxeU7t2LY7JxwCJ9YP4MJrvzqly168Ju47uTr5Ccu/CbXwe3Di4bIDFOFtw9prUiqGOIvP4j
uIFTbF8a2h6q4dW7v1+pI6MJsgGJORmsr8au/PJ0jJp2dg7PYbttfTMY4onzAB23BJmgrlF+NfsL
PuTX4yt6d1BKm+6rfkk32utxlW9UqIOqd4/KVb6a7GQPMTnNAEEady9P74aBgm/bNedsvKabMnrQ
24R59I0ZGN9gGxtOyXMfp1LQcNzi6yrxULYCavLv2y7sT822WCvfk9lwZ5Szx1+iGHEmOCfUxbhd
vTpHgFeDP/gtPdAu/B0N90j7HhWbLfyrKzrFkOlue3THpzX+8N2hmLGoefcQLG0pDVXhGCcVvMZd
2IUAL8LnQXRaD1Em9z6J8uXg5xH9zXxe8+ixoys643QSmAvhQAPswXkEravakJf9bneFO4eeJMaQ
znVCGeQp2Ybb75K1+lGF+Sqzn45q3wmXtF3t6nZiP33FMr1xQNUxH5GaQVks7Au3og7Ng+Em3t1/
wNFDcMEy3WwSHjvItZfsrQ3qoInGnddzL+6HvRlWwe1F5lyAJREIQGny7huKq5zfhTY1si9z6t1z
mgCMhhIBxLBdP31px7bf7xF6butQ4eY9UZuNkIJP7un2UpEVkHZPH0P/DozWlRUhfe3C80piQp6A
QFRYH/iV6vSz6JTjTX18ywfxADdA/WBFSrd0kYP0tZMPLFm81Oy+V8z2iDP5rnhQPxTm6NRids1O
9Q7VCz7N0cK+o3rHNNTuxAOvsvzBByYR0sgoKg86oSBlUDz1H8Vu+Ph5Ojz17vv4Nhx47UEDPyw+
o8nnGDn+hJIZ6hiCSWJQAsdndD4ooCN+AkjknRFsgQ1i4FMLeyJhlIwDkuAgVr0q7r7GsKKLCzvK
PKA/fubRoiYCdMQrQORdbmr3f6KCx+nMswNjGgyeztT2dBRucPlZrqq19o3peVxLmVik3Y2b+DjV
62r9Ez3wAS8sq+iNQTbhd0AwvrZhsWYZXo1L8W1c+ZotoE7+o989wj7QCXE4n/BOfPNzHllM6062
BsVbzpPH/dK6903rtm6D7uKtAth3e+m/mkh/173xW3hc/W7drNoQ6UpJ5HJeyZipx8GxzVFieRq+
UcCb4/TDYbYD708dC+vsy1xf9wK6gw1bk/PPBIHbu31hL1IA9j5voJQ+9wau5KDyFS+Nz267mvjZ
SnjLfDXQ35SopjD7wK6drGCxbAsfuOX2bF9daXPEDtEustX1Ww0wVCbTLJBpfoR92LpDvGQ18SVH
DM2QGcRLHBOAoOKc7UcEQdbtV6wxr2UkQwtsbDOUOYGnC+fclteJM1n0vuyKluDKKCGKrewSi3jH
SI1vB9nVPGyfYXlKwzTU/JEHnIfCqow1++acQcYoUQ/M8+qCVPRrnw6ay8xB04Sq0oxlCwOqfVuo
Lr60cyjEhf/gVEROnAMutQ0HB3Mru4Jb+zCpww7E17Q6JNQjjlG+S+16hbDJfdIcrHJ6R3WFoF9B
G3NS9ux0JUJM0uySlRlfvsvdcaN83MkRwqVeToC8K+R2tQV7D5qICXHzPYk4/z3TPoBxVIDCSwIy
ul7p7sW6LWpfXI4toGxro3ko4U75unMuLtdoDbvcvQbPgO439j0s7WzVc31mQEbKlwgw7WbdO02Y
fOpQgcX105UOnc+lzz8/dYw37QJ5jd+E8jcdnk8FjMXjodjq8eTjDPNZiFFKuhMA7d3LYINYiDAU
kTrAEXuQFg3ZDTAlQbkAJUl/UbDxznmK099Jg3QpqQQf/bvmgQACK4mbxiXFt0jBgk4xDy8RtCCc
XLQ2vT58aX1hJU19HDybCgFspEFaAm80K+6za4gvA5EFLQVIBsJLYWpBdYpPCVO+MtOJArE3zC+n
dJiLCC3PwKnmQKAeTFtrsZpX21rCpQtvbo4G4sa8BXPgbHWpdac1HzQ/uLmE2un4M0ZnCWaI5wmC
Eq1hZH6eaBLqBxHmCagVRihfB8Rv6eyOIwrmR1t4S3x4rdsJN/3yjVVCjpVkJF2KJXQrWJGQkmaP
SHwDOvn2iJ7h7bVfiSGczsmKO/uJXB7TgUei4C2LhfD8bqyql8u7sNbXx8/sRQcogU3uNV0cyTtB
enWIRtjz0GGGz8f1gDQUMxGBGZJSmK6V+3w/rpQVQh/jddh3X9gyiEjOm2tkLgr8d/mGPaR7HDmM
n9qKl5Xevp68PnsTtOFqOFmV7NukFT3V+Int2FptrTLuX9pgPJq5uL6r6+KlwebG95TX7GUMUiD8
0oPr8m7QMGd/juQ5YtOofanfdLtnarwCtERdn6z7U7XG3vFVx8kbum9W5hfT09F8M/LdSQ77tBln
qRF/C5fg/k6/q2EPkZnGCry1Pt7cWTHTVtVXG4he/XL1CHc8ZVV8yWCx92iFs6++nTbR4N0C0c4j
47UGdcqPhufFxRvixB9/pfESsklH7r+CLY+1cEYD0RhsGRpkekes0eNGSM/uSLQC84U5wU430nj4
TeKX3rDWIoHAa5SADTNpI8ZPepbi0MMS7VNAVDaqNYJ9AWTDnZaXyeqnsBJqs8bpaHpK3yLg2aTx
SCkUkbYQXfp5sknZPhYJixCVEe/pacwRkkNsF+mBvtTsNDzaYpgF5vrCi4mjz6e1lA8gBbIAFli+
MngX22TuLE8t2gdtg9BxaYI6AXIKWf0297VpvwC2Dm699StnFN/bAKVmCqdTOWacOCImaVpMkmkB
u7InF+pdwiNzXc9MO9Z9mdUWYqwH/YcRya5V7mTuAVMyAguDPhNH29iU1pkJTpkz6eLmledHZglC
VRvEZSA5bVC4xmryyv13CeFWhp8xoSuLNEZgTYqHqYKZQ1hkZKkf/gO/XfJZrORvIYbvuhtPsXDq
eThYoOyz6WXHS4snbScdehbaXQPOCvI8nP3l1aOZORoQOZ4suHtRwrqzmurB4HIFSxpr4RMVaeep
OHBrSTaTAXJoc+r3jmyx/wmQvzBToVkPCzI99XZc8obZngZz4xIBn92/8jdxMvy+HlClo0XkEwJ/
s9Ct5xKk2VxifdOi9FThfq63Hdg7Ma58lhhUjywhCGr3vOgupF9YuulOCNDvR6OlsAyRECmRHKsB
Aj2PFMpamGWEhAQI9pO/g/PdKPbNlz5QoLbs9aKfmpNfj+z4nfAG0H/DUn3cHEeM/AQ1waz09JdJ
NInUN4NOIMKbyrMo9zicnHxPa4wQMeaShNKqoJuLEFakmDIWbeDK3DJ48sTIKq1RVJZgllI7Cc7e
iH8vgh6TOwltOozA7UCfC0ZzCXEB9/X5pDNQHit+2sG2vDSQUNBI/eO4kWPO+bjRopL1OfM5zUh4
O16h1itRajCrDlib5ytxKUW4MQKdP6WX7yEf05W8WEI6kX2ktkHyRtxERrhlaiOF5uprgzg73YxA
bdqP2HJc83geH6g44/M3tzOeRDhooVLQZ807e4/xv7h+AwZ2xlWxeB9GsrH5kvh00Y2lSGdmH58T
y7XzxP3B/MF+qfsSvX6ZuYA4lyqjHOmke5zDx+bB3LzrDEIN6+HFVnlpG9ZX+Hy2HF7YvY1/U+Lo
Ac3SCDuIc30kSrxBJrMOEn16H184C+6OEl2/dU7YfOONDoe9uj76E8acHtwO8MO5WMmCmMk4hugc
XD15DsaD5gDjQQZyoPJC4S3g5+hloIdkFth7JsueiIAQxro5sNgQSnH11RI6ZwTZdjkljnEHl/nD
eXg44ZcMwzlAaFu0NPQQEw8u+roIUJiPU1osBE8396iAEfFknA3uRWbhB89Ti8Ymimj9EbtndBRV
geIzDa40Wkc8KNT7s/0eRRmxEVdlM/BP6U5dYoTGj0I3gA1mCMKumqtsSEvSNt6VaSWuAmg3Y6y8
vKd5OPko/FEROD5GYsRADcft7XgpTLncZsnpeReSLcv646DGcMy8xuPZjq/2GPZtUldfZRtpTii5
JoyjQJw7bG00F1vhfnxo+dp087WyYGpap+5tziRFO5AztRI6s+Ffpesfc2sePzzwAevG1pEncfeZ
OWg6adPiIKX/HFQMiwVrCVSTlhiTAzFy1PIQDFvyzoGwzaIsurzc/BHzUC8m+2STbAqm7btb7gje
5tVK5u9o3A44dx1dAzhwPKTSI3Fgy1R9FIu3wKXJip/bz4AsVnQJJJo3txG0NrtcC5SLhl26hlR4
uPnGBy9aXEnzdN2ciBMj/RVbxQtpx2lCLNrYGgF95RPV2BebhK9TLIHM0hzS1hFgDjhzMIgBtMgJ
tDUSUexVPaWZjvdFD4QljHjq3jr3gsCQKV21ihfF4XRDY4qDdTNGvbwCHq+CnS9qxkxFTkGZQ8lF
4dA7nSPSOgWvviesn+TEq58i5nPd8EqPAUrNOFetNLp74F5XDcGoHODCXB0XlzHRYx0paSosbcYY
Uwf9XqJipkUIXrmOL5hjTk1/prFZyUCabWz9StMhQiB6irCcNqdkye7PYjdjGyvKGcsnd52on9Yg
50Xh5vMnL5ZMoUxDjHFmkUTlEjQWLPNNxQJyCS4cqH05shw87Ir/vlE2eOzpVm0nFKZIokd0qHwt
gzHgV2xUXM4Y6h9ZeDsWCEbiGvdl0FoKlV2RDiuCjbDRyl8eNrwRlnnBU51qzlJC2fDh1xyTJoT7
nGVK47xo8g3zoowBqHtlTGXLptunRTTP8YtV7jbBwJDt/EmURkKor9VlGpeMlxsPCCcXmSc48lHD
tY89BjUCAtnNkBXAdnUnzGIybEf6aLrqEpW9m9uaVwa9N7BMEtizEqhW6bHVCyQP+GwM7dLClzSW
KWBzFGyNzpaxGIKeYZAsE8ar4hS+GLNskboyVlTIUJrDhKCXz/H/EXZevY1jURL+RQSYw6uYqZws
Sy+E5cAsShQVqF+/3/W+zPYOejBAY7rbbVPk5Ql16lR9XSa3+MKAh0O56fFAqHcWblAWJ57glmOT
0sco+1Ef9Wi0kJr8Yg7nJzpthwBiHO+pujdm+sLcaDNjphGXEBENmRL61aSjbih9HCRJZtg+wc68
UqBY7MlVIvwiZMcqCjMgRBEp2yzmicLZhfoL3n0V7+gJ54xtXUIffKPHWA4fY/HlLKrPEPdNXt/X
mI2ALkoXT2wlriQHroZMZizPvEAO/asC58Xg/yCE+qSMTUsCEB3tc5pHZmCPT76TXOfqmO0jJKEp
97oxan9JQz9EdU2As0IEMxOOO6fX8sXx51KXeoAQAe1VR5eqCwXWKAvuKyTwEF25BA0yKsP4vL2N
01mzZneOEVgxV/m13rKFHHfTO2VOvoKQLwotfQ3bfArnOuwTiQ/XzlVYZN2xi2D87op5/V1xXE47
c1FsWWkaZ3N5h8Cub5IAH0eByKpj0l7Y0VKbwemjZlxEO3SbKNC4EX6mCHseMz5ZA/ZozVj6otV8
UzlS1uZE/16DNJsxGxiUqbzpYwzX59eAzinhNZ4sELdRg5SGHJ+eFccJ/Q/WZoJiLTHnLrEw0Mcq
0e28vQRagsVShKFkwhic5xWhk0KBZ0bWwojNFUNFMjCVF83zCRDBnptz+TMjTFXEi25MZA7y8SvB
u+aNuodgQ23B7qMWVSQnHBaCO2I+HW8Bez6b2yRHhISbkuRzNejDYl6RXwhDpE+8YWnyxe8QIPaR
XI2ujNYm55jN3EhDfLTmAQ2TKrDiGqu8Et8VHKa3JzSBxAMjfNBCYIC6NBjpG8uK8ISMd0z5Mc6Y
A/Z0RykQAbky5AQzw4SvOpdi5vljlg/DW3IZa/Flp0d1koOR/s4/p9KC54kcaheSgDZldA9JT2AS
F94TCnjoAnQD7KQkGKIHKp1DTSJmPYnE13rNHDEeJuksoE3LpVBBQuXDWQxjixvb8TmkiekLjgDV
BDNbGdKJwTyDdWy+jUNOR5bp93TlVAsNCAHgAaG19YwYjThSMrZIiTlTmZCkwkssMTFjyGZ3zOFN
xIzuoeVlDK21AJAYCsxxzr2EVdbO+NsIp1Vmn3foMQRiJsriWjQ2bp4eMu5z5A0J+v2ENTuCmtD5
EEEOAgZ1Ty86gUgNmX6Q7L6nc0dwH3z49XA0GOD8/mpPMTCFFmNCEUEK0lpIMcJHA9/qgSSTFSuQ
OnEJQfVXxqcbusT8wvv4QsCIpVWCVRWgtuIWjL5PDJMYyMG6qQKUwEL+JjCnp9jw7NkrMFBGeIx5
nYgxyMdtMkBnBk5xOoMXQ+5nocO7hVViwfJRw3qb48lYbkS+siBkYMXDR0JvJTIW6vIUX8cKFmpC
c/IU33g0mPDyuR7YUN6FhWKQ83NZm8cwqiT7MLiKe26HPuv5GkRZAi3AGMplgAIVhBMY5gGZM1CR
XhloQu1lHuL+u2V0TT8gVFoG2sdmXPP5KgwOymk+yWZnKKlmWMb5Auei0IoxDIhbn8+4G8IMBw05
KRAMZlgL+B2d5kAaIX6x50nzZnjy+LJWx9IeFVNA4BPsim5iMRjLGY9zxHaEj70WZzPGPzKzIWas
brYSUxpj70TDErs3PqKxfgitmEiK0uWQkGSXFzSlgIFoPpu5HsgREhITeQZTYHpLcK+eIYu1LCfW
RjxUNrQ4K9max++dSLUXDCC1GBlUBGBsdlfHxafMu05e5o/bnQFdwYZY1Hj99BKZSxmRr3SJMvtU
XrGJNmmPzsJaKAte8DUCEQKpm+ANx0ueR0PcEeZ0aArUEOMc8OwOAtglrACGtx0XAP0USfMIbdf5
beIPk9Os3VgEFxWBMpXAdd1UG5DRlUXnrgbdqF6ZIFlEKXJzYoLgqfQi0vQqYr60TD/zFabJH/LN
NT/zGRUExX27RqQ7qVeXoE4u/P952m3p4tbFnKHXbIB+YQecS8pgnXrzsrjFw0R5s4N+Via38cst
6NYbWoCX6NNouR163GqOHTLR2hNsCspvylQKYjpAZ2pNs8k5miuR/dYBBmfL4rvkd9UBG+iRtGq+
8zVDJzyA+v/FYykNQRrAnk3Uy3XQmSeMNgmdJDZYpnDmOa/IeYu0HriEYRsav4qEGqu7Ci7iiPIu
kQ1Bpnd5/s7m9ux2JGLPe/5+OCIj5OxhogBFdLHOSAdWh4c1EkfeZiaL9JPnZUCXUEy8DDayGXL+
OYto+nNUzJk5a4/2qhQC0aKol48ciyXckuD8pkEitEgZBjf2xsO8T3nEU8w0MPkBRXBZz4WmdXef
o2RlAtZgRum1MQUnXBbIA6KAxbytpMgSK4A4Yfg3z3J5qLBd0NbxzrjC0Y5TjtojijGacYc5r9Af
rV0Rc6CvDONi3bt3kFuOhodGCd+mBbhQEhl4LaUP5RiNB1IAA0nLxVSCQo6+z0OClekw2hTUQxTI
xQgIhZg4sOyErgQUHJlUM4z2qX/jejnKlMuA54Fg2vAJxuW8nINtRmjdc6XijWNDR3SXPCYVLs+D
cwsXjW/F9Huh0huI2UFGtuPYeSCrlJhn/ktXFmGDvOYz3oV7ri1aKn/zHQV35AS4gXpkeunidweH
v2Jtg2/A2wL2Jmr7pz/w7a7cNoMq30GT/UYZ0xCpzXlKmq2W9FecJeRLqfQKgCBu/rSNyA+XCH/N
qCNgXzzodsGDzvDC1lEacMsolCmWeSkb+tyHl0cg2XliLGrGnncPzfC1CkVU1OsON7XyNHT35XE1
v46zgAiBV3y5fIzV36SVzRtKF7oNejl89HAaZ8ESNSmDUSfVJ680DhHcvDpE+zpIkZJ8eqyatlTD
VsigGJnc0YlGGHoFvERj9prd+azYDojlfHoana4CqwDezmxqbmi6If0w3KRpKnmXaeUAlwuUx64j
2rQopWMqvWzaEp/UCHpDqM94JPH5raKtY8SRtBQT1wkzI/qZ+q3gJ7Xz1m/mLGkGe4QnfE4vdW8z
Oe1SajqkyIJyrBNATnxk7ih5WvWe5OPT1ll002rTxPRyTDKoeKKC/r/ZoPVAKExXXUi9HtczWh8C
pE2SrX+L3wuohRQ0YwNOI/Ecr0VostN21zKbZ0YceB1lgfKezYYfhObRqxb8kQ1/6N7iM8zPjAqS
shAo2OBQ4zAMx4B6bEuKgc3BM50aJCzBD02X10Q0RHTQK3uVzvCQIS9023oKU2OccrzkkPkm7txO
bM44bD6HgEcIC80XD+tLlNXYT/BinPw6eU6LORXWhGydwOaL+ul9Wy5bCWXO286eYUw0keCvkVAj
FrIBbjB7IGV3E3FY1KQmuTgkQfEpUyD2fIP0BaCrE0u0ftB66fOzeQtrDp4yYfsS6SthPgUDZM29
QZZIZK65vcroOa019BPwiWGs+SW5yiQa1NiC1HQ8GEeKZ6ZTRt/9O3gkDXRCWiblUeoEDcMqJ8nH
steCzRN8+TZQMSgEHMqcDkHrlJB426EBYkDSfJL/eQMmGKIA5U6HHUqFHvKfp222Pn2fyKBnmOdc
OpvaK4qmGaSFGPHuKeIVuLd1HE8mDFNp1cNKYdsQ7lzxgTyKtrhQ1kpclibK6EAeo2RFUYmMBFWS
+H/Vt6G5NlfcDSAqUUNeBYOBuS71VAEy0CZIVxE1GiBkYdFABksqANjrjFl/2DFXhpsQQx4+5ovT
IoUcoU1EUalETFhugKcKv8no+ej//FT8YNS/mIlDb2jf2jd0jLrOk9YMy5u335m5s5bWlx8cAC4/
LzS3P6FfLtsffanNEahei99jrX1AMRQ2Zj5h9L3OJ9fkOVfgtw6rdqzEr8VlnGMOL63hUjVvAzHZ
nF4j0bER6uqkxXVyR/mzMPbivrTHHPzpDFqrIM1oItR1FRe9xGAkKKhheZxR5WHd5BfsAPN2ZGuK
NN7NATk9VKpEuAQdFKxp4I75wAkwZxY9y2N3mqLXA9m8pgS4jjWeWTcpN2c2Zvq3ktPWrpE9SU5b
ewTkQulnrh6cZGfRh7xDyzZQx8aiCoCwxtLidrQW5XRgoxPH7liK7Zko8Z7v1UxNqg8EmuaCxnqP
Dag8aKLs7LDeUFj+wmJkKsLciw+FC2xwmpfehcd2mqMy4qUUT62Ppg/vOSUzOxyiyBXHA5G6BHEC
WElZhH2X4G8CDl4J2dgg+gj9e6yKBxAiWT8S/u2OR3rgU1iU1zSVnPHHuIUZdgvTOHfpJr6lRU4/
g2B2hKe9d9qid4r2Fi1fDyGGDb91HryVIYLKO9NvKcpRf4VrCvUQbVeJHAmsDmKLDAUorsx9uAjD
zRC1i7jAtj3F9vuIiBrEM53e4BXg1UyOz+Y8HLBDCZIY5ugg0vn8SlPjwEhHGo6zK/tWkPKGmTzp
LtAJd4Ig1kFoK7kJUJvCIbTmZqiG2tqCwCbOCiXGSvQ1jrdEEJ77eIu0+dOj4wprD8B9rMOHLVZ0
Tyyb3caMckTS/R0K1EtpIS0eR3SO52LQUxIpkVRbCpa2QilvjXjf1FkOHxmCELnRjMAwl87CWeA5
Sqsq0ApQC4QgZtKkodh/JYJ68FyCSsAAt2MBJUggNz0gFHa94Nai3BPQSeGl4+y93yKPSul7RS14
nIeXwOZ0cxQ5CDqhEkg3pkr4bbezeb4cIubYkTj48PPHaHly3MVdzTjsD1JFSRCi8k2kOFsPEZpY
vOiqbwnn1vkrwnuIAyXeqwa4Snk/QfjLFx3HgkKSC8YPz+Ow+bLPRNAXBD85wqsAwHj74L6dl6Lw
Py/VsT6+AOpSIW6R4wI+JsEKNAbvTwZooTZmIcWDleyjS8GaqMMjKubAbcANqIr9drbD2ADLF/Wh
FPcuwBs/qlo/orMnnLr5+KwhTp5QsGFCsVWXQ/43fdI1Xz7ssnk6sym2alJbG+kk6ZRUgl3xNPtM
Z9KXPbscDZIKonrWwpxJlL7kQPJvC6BCgmOGSLu5pWSAl8+2BzgEjO8II62xDIhJZtiDUVA3/ahT
qNkRm+LPBUrc1oZygEkYkAZyxWwr0Km5sXJE0ioYEOfkFaQ2OvkoYSPUkthcLpfQb1WPhMe9ldDb
5pHUk9RXXAoagFrG/j5x2GIzYsB0nPUdEiJTRw+9FEAOQH+gRPZo8DlbVRT3nYd+HyzMngai8Sj1
fYlIkLovFxMiXM4Vyn1pXBDXxN+q1Nqc6gRIP5DgX2+VpPwYwD15jFPbRzuKop6OLSwopkkMrKp3
1JSnrXgl9JUcIudAv41vrkePHxrRZYoM/ez5pVGzsNA/HjhNz/d80lJ0CIjisnOYmA4xD3+GFjgA
OvLQIdKOPPQLGhMR0/JRNUeS1YXumMA596uj4cp8msR111t320/zpQA/GBdF9RzDauAUgwOBFCq2
TnsQPVohyuZlRoSjhyGXVJ64+Tee129dRIo4TVPRFZPj86TcSoy0Kfw82tIFFRu0CDGesEKuhEZx
4HulNAq2j33tpEOUWh7TkBFZr3hjc8qxJ+FPIpkc8lwokEiKNXw+gOaSR3Piu+MMyIGgAf79VyoF
O800UAo6CPwqLXjaIE9osxNdKOkFeEJUrgIUznmGgBCgvhqdB0AFMVtMuhEhJfb2HHZavhS55xzk
XizCoFpLgBKNSU1pcyEF8mb4JFn+Od5l0xLkVE+uLPCCfEFbsYgghP7IWFsTh8ZWkI0Am5PbMV2Z
DJX0Ge0kQSn1sRJJ2NT4Fu2PxPMcmPk9wW5VOJ5n8vEVwAJdPRPrzlIARoymnIVNU6MSdmx4Msxo
GJy/xk3Yimkbd/HBBEUdn+n16gQX14EkBjKC1rm1gLLNseSqPyyi/Pndgo6sfILEvEvjdlx+X3aK
8EGhIGMg9vcdHtv8c79P7MJoim0qqmUajvy76/+PVavylSn5zdGbbTq9vNBHZF/lxoskCOCQlcky
2icugA2+pBNxd+tQ+Wx+1IuLAvcXA5cYguHrE8bgYIxStDif/l3BJMNFEhj1sVg9OBNkFSA5o716
XzHUFCM3tCcz+NjYI3yUSOfBgFV8eQ01o7742s6kwUb5nFYDQhd933X0wBTh0xIiaQgxnwbPcdDC
Qs0Nwb6kRp0egWd2ZtiKrUZI3sIcRBbrxdRLiW5TIeRCBLJRbWZhAYPrLzEaxhAGkji5ntBOvqZW
GfwLRp/IT3unib2kOkYRm/nXofoWs8o+0VBZ/UD+z9zomtcaruS4FoKnzDE63AxGluMpyCRP7zaW
A2P5HiGSpih+x0UYYc/MyGeTAGgP3eRfbxAFk45f+xAclZo3HWTCJvE9FzlC6oMPmrI9UQGwpoNR
GHI/Rz7ud+pdvhnVor5pJkAd+xIjDWyx++j1jv1E8JiKHoyZG9S+5cZCFCSU54w/J6jhXjVX/pXC
wmaWVZLQGptwc5vvuN9dPs5rTC98PFVKptgNoD8qSvChoIscVdJxQIXtFgmblsCx+hbn0HoYIc5o
hVV4T3CbDGTNd65YuOEKhB+g56zkxTOp0GjgoyJ6xj9gTSRz8/cqtMigcJ7xlJ2B3m64S48PGgMM
BQP7B/NxxiPdGF76oZg+9nCO6WGo437agx52sYnwbfxYsSajeDQkUF5mANQou2DCDodGgq2FVbOy
QpsHlhJG6RwJVvFQ/2EsxQrXu4lg0REeCrxIPNqkQHljue8WU/V+WCG+X/se7Lt7p2H/ZCjXuBjd
GdMSXrTtPZmX6sfqS9Z9PpmM22TQqCMMJgu0H5FWJff32DqMbuh1M8jKVzgoI7J8x7Fqzcz2hmeo
m86V0PnAhRRsTd7owfDOoMEcMdO5UX0+kKaeP45ohEGuG9+/nYT8sIZ01EISsgNYcCgkXT5Pm3rN
NuFMfs82Or51rFZ4zCvFsYdK8oDpg8IRDCe+2EgGFMpG/Y/CS0r+feIXG+DafLhGeI6oYT4qp+kW
txdsejLGB1j8YaV4BhjL4eWFHfKLJ9vFiN6vp/0blY8zapDScda3CBVHHbeB5ifHwoNsjagR3mwf
kq8d+WFSWOCpk9B/oJCoAZI+IjwrweHvwj96J69QaOrW9o+cZBTSxBo6osfDZX2Gbxo8N9Jnt2Bp
Jd8/cbob9TF7bTI3Uojq4gzpWV940Zx99R70K0Jz8AquiUqWlxFvZPqfaIv+Ey8TykgdBfGJEWNx
hI3TtwzSfJPRWhVWSSgMs/yyrQZ8Iy77HqPf+DrT/RJ2LcAr9s+8KeiHkiwbeLcIT/363Wgj2xqV
B+etu80rJ0itUSaN1QMg8kGr6L+voj3G5RbmIFaZR5VOAVeq+LV/JDadg0EKurzBqHxDGvk21qll
hPrX6PXFfCK4lMGw1nc5H3nrfN/E4eNs1JF+VKEbISM4MrdYy23QtTuCy07ppM6otUOhuDbQNYBh
iM+XHTtOLPgkVFKwtLFnmtpo5eN0g791qOF5NGFpiPES634eV4KFX9jtT5sKMg9uVWMEcuS9/o1Y
zuX3rg9A68b8hbZI2McMeANjjhgUeoYt6iv4WrBJ+K5s8DdqgHgg9D8dFoLcK6pi8f2ABplo1bhQ
mx+Tmt7pkySufFU/JVbeF9p39TCUwm+YZebTFAn314LlZsYvV587RATE3HJx5bj1F5rc1xbfNBto
gAj2TncJCzeBch62+0YgokCg+OcY3xYw94NVLvdM0N53yfmCoiJtLbv/nGugvdhC/wgGDKz6nbxE
fIzKtDhyLjyaTMp1Of7s3wR1gIlBHwp/Ci7G3smT7kNF+BKtoNtXf1C+DUe8udP0YMV3D1b3mT1h
g3CSR5wnKda2L6FyWO3tKKcdf36iiUa9us4ZAvEyYOLnNbh0CIV7dNy6wkWXT58XsDiZEIIR4JU9
Fqrx3zC09j3LH/fo2oE2v36QHg/zTRVAOllfOZwQKxPzq9q0oGPW2gK2fG5BtGLOoZXc3xg18KQq
F3WzeppvuYxi3X0z3/x7NaEa/7Y2/s9q4o+V4Ny85sUrNXD5oGE8zXUeMNnNr8LrluTMQiDYBSi+
MLGKnR1TROY3bLArboQnHYrOLHM8DhwpOnAqdip8XqiTOUrf/XqlgGMQcSANs73SxU/KSAc0vFlg
UhdIED88Tjwq0NQf7n3cbPEsg+J1lpGnHfFsuhhsR//htWfZ7DpyxtjRRs9jf/ZYkJpKbFUW39rY
/sHDCm3o15hypJo23wqEUWQt5+yRfGgegw/m3lnowGsRnhYvJsOMmtnvtL1VC6hbcX7UEZ41jGcf
W0OG1/lZj2SA8at33YJmu/mBeX/8BM9HPpcxyxDyIQE4bAB1CmqfUSXLsJZnziB4RRpagj6+MTPL
RyKAjkFaFnAgkX8OAXQDDhaTCYdh4Z1xnWiqcDeAeDi/5Sx84FuXcnHKzt5DKWPgkE2gOawkoS8J
ArjN5+0GnzsG79TbB2bNzLDpIEDKWRpddUuslQ7t72z7QVGdfhjE2Jf/2uL15GNY52Myc2j99pgu
0TdjY3sr+lKI265K0Y9jLbYPfz9gxp96NqJaRYjCMFFVo5b9lS34R7Va6Jb+arQKYYDUN7KVucXu
HLEu4FJSI8+486oPpG7S5cPysIbEg5UZI15r/BEDb9SOKfamQfP9jETAal0kdu8X34b/AaFT/dKs
URErkp9DICJTwt3uvBbicTxBWLS3BDd9YG09C55IE9NlYihzRFL17x/S+VPW4/dDaoYu5ONMzTD/
0JMwdEXJpDsf0rp4Hbqq7yxYElLxszxT4liuObiVWNbKj/iggFgJFvbNcF87bQx/fJbKsFAKHelw
nB8Kw0sxv0L7WxuZp0kHpxBCOC6J0xIc/Q03E429Pk7Ty82+CnSiXaR+WR6I7PHrm6yDVURfutW3
dGxRwCQxcaZuk+dHlfuYR2QsFGGdyMJL7jq2p30reGlD8wF7ODaKezl7yjdwyVF7uKdtx/WMHN3r
leBhBcoal1SU7UspqJH01MUECILww8Wy7u/30/jVQflTqAA9CctS8LpBLOWPqPTonrerdspOePJq
5eR0cs3Qufr3G7wB1j/fboxOjaAGp8ZzLROLjuSwBtQSOAhLxTnLVz0Oesuy93osllBYYIDbzmxQ
+J+OtaQ31ifR7TMvn9cGJw3cFF7s9VqSV41qNGETc1lAK8HLZcCtGkX9KlFf00xJLgQAOXzCASlp
/HmFTJbi7z+PglYqHVuXQ2e4gzNmcUua0XQ8B6+0A+M5UfS5056wYixdh9WDV79WT0fLWV7z9emF
+Do4XHWhX+idQDl7LVwO5vkn1zlazbSAKcnROB07lV0iVtIMr3hi6RdaOJK5rbHT7Qnq9w4+U7kR
t8ztgMthWhQB2vYIDj9Rw8aL+zTCzYdi+h60CorDOdajWIA82pP3KN+cNtHT76e9cdLxBXrEwy2K
z+JyMGGRWpueQSY7vSlbeXfcelGj3bJCVfmc5QsmfH66vjHwvHrlmBqSE1RsJNu1sEZIsWTE5sOF
mIH2CGSdH8onwEP2GNoInptfbZyzYA5nEBOvgfqOR44aaGB4n+01csxR9k5StZAk7v30HZof3/A6
Qte5M3lOoyvb2gvCpgx7Dt9zniRTWdkJa5INRQVkqhezXR3FjnomU3LvTE7wqDsaO6PDCcF9kbUG
tBxQ4VlVX/1PQ92sjqr9jYq+mFOMEC1Qaj05LpjT8r56PkU6tnGeoaBOfQC0G5u44E1+ygDyvC/2
w67Zn4HBiw+QiZ2EsXIT0C6Y1DDfhXd23MukOAtJZaAR8M/FA5OfeWsjPjeSe7/SJ7cNP62/r6rX
GvVci0WE3D+3tNfsLDpb3aJdJhuunnG2fDzddAICv26+U7TKj84RGYSpxbQRa1b3MW3COx3WhmUN
r/vpTj6W3RSQsFqD/GuAysd+BPU0fmshe6x4HB4hnjdYxKMEjf6nhW8bS0FTo0ETX9jF5Qq4W7Yv
1sbFlXEp9OrIfFeMAIDAzqm7QEA3fLbrDhBCnUq6jycpswK4Z+xLdUivBqj8m/ZIP76+a5DcN/X4
PBiOe0f12LVXxsZZU0Wfv/WJtsb6gphGQ0jS10Yn2ydhGHSt3YEVum/gihM7o2/mFsAHOZc7MwfC
LFrGmC5eHK/HfIPHv09Tl4peWTx+TnuuhFHZELRv9/ebzvihZbJIKCQO9sI1MsXwUfOkDfbmD9hS
WH8AiICY1QckZ8FCKA6LwEEOeYSnEgPEtbZ4vRc7HfuAYGAxWHapWHmvZFRdJub7PSzQm59QbHfv
z3nHhuck3QpDEWajPZYhIxNuKCAL7dyk2NWNKxRGxVKonBi8lBT4H3wpnkBDKGx7SnFlNMdUw9JK
mCrX0xt4YA5LjLpM4zsyv8CvgS9pERkNKhTj735rjXRijTLCdvLv8Vn/t6T+z/D8R757GZerkuev
Zmtv6bLqG1NSYt7zvVixcHqjAc1dIu6Vt4+d2uI6EuwS7SCDDAILHlEXL3RPGjxCE4DNhw7jUoEd
wK61iQtJ5qKkjed08ckLh0E5Ls9UdOtUD//+KTQhGvP/koxuaLYla46iaSp//4/S5JlXZaY+H80W
GxJn7aCVoe0uW42fnECfVI63KdSRAwybrXEAA2diGjxYo8cmcuRshpU84Zm0O0RxedG//35t1A3/
dnEGung2Gnm2/Kvz+4+LO0mdlg1yD7Fjg+TIlraRg8JI98XCkwPuhph3Nro13uuz/xQ57uTexQIx
q6ugCt/XrXPUWFgd6LSQE/1UKuw6PXSsLfy1sZrPkoGR3Qdg9G64kyWEIdjNSE4SeseuEL+PHSjs
/mOJqNxUoYNkSLeXZ9L61k9OGwpuDR8TL1s1s34BSPcaSbvyHQ9dVqOls4eydHCnpr4Knw5SET4s
i1wDZckMzxro1VDEeqdtCm3Qp90TRPEVnvbmD2m7jrGk+RTe5yz0OqNi1S+wMt3i3dvC0b9Q50Bf
GnBfYTFZH0lz8zJC/UTdU/uzhPLEMnCS6fjrRjoa99sH+ze36XPSwZa3x90+PWj4TK1VH9sgFs6e
x2H73Fg7YWSuUvdX1OrO9I51CBHORyTNchmCPZN7EZyLPQt0eb7PIBUZB5CrEvLi3e927QO8iN2x
bVP5xgoep1/OzzttVr49vAGLHTT124WGTgD+OYG9KRw8VUbVwQqa7RlloDgPLgf2+9QzZiOjB9ru
sJvQMGhFLcjqHrWcOdGmSu7ibqKt8jUjQShdFelrea7WqjLqOIAsjR4eK1Qn8EdRkd9GuPmKk9Fp
fEXk7Qb2gvTRzADi2GpH8FVzY/JALaytp2eYPDFrfggmAe11SPOwtLPCeMzeKAyGlqC1uTyiBGX5
SZ6/VtKSpSfgD54gSxuZh3zNlzGjzrziNkAL/cJ0Adhs+FQY4508ypxVKbns2AM3rgtuE/jlrMIO
9PQG1ck6UCPh26C+12830L3DDbMO/Ap36kc7Pb29DkAqdePp3ouUccM2b4RTBct7Z9jl+qfE+EEs
Cw+u/pWF2tT8zek33bUjTL6G8LR8zqwQafnnh7wpl9KmxJQWF+gPwrT0g4tsKTL66LZQpnrloiNs
TYAZql3L6WZZYFOg87YDECm+ZGZT6RQv8pdHWnmBrMnYzqBPziDz1bN/Iv3YSAy9EIFY5occbI9v
7kzMs3dObqhjZKKdV3Uy57Ab1gYe05QvN7YcdQ+nD5XLgrzTLFhArPFVChXEaPbdyjxKGw0ZaIZg
9RZfxchg2ZEF1PvovCwCrDDc/v1d/slmNSzGWQk6jxEVrgZiP9mzaab8Cm5cHin7fOKsbTQcbDT6
g+5OwZt/GXwbXGGAZ7JpY4oKmkKZWcHH4w2N8PPCYDkeEEV+uXXv9xsIMDOUFzY90E/LWu5zbAMj
UoUjxwP8mtLVhSnj5TLU9RBvYAAa3HrB8aA0424a25ymI6nNdgvWX74xatuhRJMuwU5PccH28W3a
QcjBk/A0JBk7Yqx74fUGqs1LJBN+fRy12X2jpoNzScpenT4N2iXYd8yJeKJlyBOtp5BV7Ma3V6+t
tGgXrymdoX32pP1FuBqiNf95WtBADlBPbiLD1pD6fk7xM/M4HGTYAXmrEBzSwaZkqezP3wOv/URa
pw8vg0l9catjo0fKZST1Xnu8P5P+sWyGCb56Fok5Sr+t/d9Twe885880ReNsI5HqqCbqev83TZWa
VN674txs8R0P+vi8d46wlCuPus4fcL89J1mPjS1Y43+JBqv/luf/+aP/UOS8K7WeGee2AZlKD63t
GvPshdJE/XUKxIIBJQeYGCKnrG0zXl7hsT3K9sbHHRqId79H/3Ej/m3w9c+r+UM807avnaE7p2YL
hWJVfJgQss9zNvQ8/f3pWjPEJMdakjF7/C9VckXUM38+AooEXVdsuntN/6NS6Oqyruu8pt5h1vbj
sN2OTzpTJ80z8CT/YT4hR/JB2+sCVmZ2VYbGXv8Pu1pFPOe/XcQf50CrNcd62BVzP1TwkPthCCSN
HhIq/8HzrQjApGHVrf7jnv+bruM/P/kfJ+DaKKlyevBD79TvoQIZhvWzTHRf2LgzZYacQ/4T3jK8
d8//AgI09b8+9B/P/JYprdIoPPMHfoI0FIKETtWtQiwwYBg8vAK5N7jzdWKWMcWJvbx8UCyUm3RK
mV3lINdMM9nb2Z7cfMJMJyIyC6aSTjTsF9QrCNP8UDJHSgSmCM+e1Xo4eyDyBjvjyuq6L4+MWJgr
dZghs/CYjRpk3O5jJovYVFKJzUsIHixBrfLCf8yM6PxVrW6H9um+kEN05TcsxZAIQuDsdmF+YTNQ
/XICeVqtzsHJhvtbCSooKe4BWRjGDaQx/qHDkPLsl2/SG5UxdfREg6rNWLfd2nvGhcPiuaomXNTF
0zfyXP6CEACde5sG6QYO7c3N354rACRraq8HrKHPbK/nbziwMdXHXxbZDx4gzDzbZeObhFHOdNb4
8DOGvv7iO188A//AGLuSwMYlRYBK6LVuqXXYORq++oQCQXOoHF47YTfsMxnFR5gSqoTxgE7cDj2e
HQtjN/a2tZBBE0YpM/q/+Q1EDy2d3Hv5wJ6zOpHoc86j+gD/4AsZCjnAoeJQRpBuYO15wmjcfgfr
cCEM7gpBi2XCBsxuo3+TXOGAK4vrz5W9PTGAmJ8z+kkQg2W+emwQ5RBMVkoblOfgrSKth5/d8hGz
F0/jH7yqoMN9lAll6poWoIzHFNzgrzjQK6Cm4ijYn3aIctMMHR4purn3PV/LHISvgA9R4hABOK0u
u3c4qGMGNYLNY/oQK3dUFirYDeVcH+hX19orll/rnjW5/NwaLHtR3cCJ19zCh5RRbswn9LyCU/33
1/df45aum5ZmoDcMmPZ/U4du2Gft0fT11rLCGjt17LtqEKG7J9PNXj6G9j8EsP81YVj/+IF/BEqz
e+nNSbvW28eynnBv8gWghPtdTZhKXt/ZNvZfEfpXwqr54YkdOuGEs7vsrMnfP/i/9nZIH9u2bKEZ
6th/qOFm9dPu28uNiB1K79Ncd8H83h54FE5QPLVHn99IU2yGxQVawArLoegygSb9ddnw6w67+JpV
FmRfsUP++3Xp+r8FVNuieUYL3NJN+4+ApvRlbZ4vNo9kjbLnh5qckO+GMjmIAkyeWV8EUQ6Q5d7x
OwH8eIdKph4eGTPHUFlfYJ5/vph5ChXDV6BNEP6OEUzbOmuawwHO4m10ogVnxCcFD0R3hhFCoxD9
ltXL7W8hnqPXpGF+ZU0w3hSaosPspbEkJnRFERExl0xrCspT1Ztan9cf2EIQKKoRs1z553YNUG/k
f9Wp0/mS7GFhdK09dVq9QKA99n3YV3nTV6+vJnfbI7ZgGs4tY2lzQonKHvzbG8pOXBFFINAASz7Y
4eKL65VYEn5KE2fySKzN9eUVFK9+//n6hPc0O39KaAIwz43799eCJMcb2J595x6bx0es7E9bk3EO
lbjohkekBgxIeTkJ+tBwUMHqc68xgqs5Aua98pL9qB/wUm7b8p3WEXbJ4+nVX4wWMvTYemQO6UkQ
FkWDuIqMLs76iSNsFoUAF/a1HfLJujt8DDNW/5eIzZSoncDT2j+PfFPlqGfRyQgZgENbKBBEGFy8
KuFAIDgDXfSnBb+kvf5pBrZr1E3OrcY6XMHF0DXwrzqk7Bxqszp362OWSAwt2dImiIuWEUEJVs4X
58bL6OssV1ddaTvs+Wc3Nlm2WCUaM4vmj+1Fe0Mb/Bw7jN+hrFooS04dVpGKjTzpq4htplm6Zs9x
rU5SHNfZL1ziBcHiXTcrJf+F4sZ927F4gIQ0WeWMolfzRLCuVFzyfsXnWl4OsD8gLzQIaj1xgl93
BpN79664MDuU2eUZamcfUaTV/xB2pkuKsuu2vSIjBATkL40iimDf/DFsUkBAsQPk6s94c+84q1bu
jKpY66vKyjQVEd7meeYcs0WCPB03Uvymd1LXyYRjbU5KoJgdDpeDjrNTpfNJtJnHVvh+ZFuXY1Vn
H/pk8xDZbHLBG2QYSrIDAYu6d4WOWqENeweYjJEOBKVqXwuL8iubHyN1Wykxm47UoNp4UBCg7rBv
qWYcVEJpnIu20A2NL1XKzXPNfuthv3F5T5uPUyJfPqIS6Qb1WQakMf+AYhEA8mj0PBrQq2JXn0Rf
ua+CCu/zpXPPeiz7MEfNkxJ1inFGcosdA9EEtTp4NMGbKEJSrRJLsjZsw9gd010TZdKhtOn6FQpG
fUQQ8uGxYKRBW4pdL0dPjuicHVWxVk/ZV/twr3qJZNbMwYl1v5H9ZuM86IPZ4KoO/jVoSu3fVltG
RzE0Ars7cvtnsy7+lJqu3hs2m+BVLwjxVNLridxiW2nrD7dF2QTrPiUUxElwjZiG+3fIyhQhpAbn
DosmI7KlIVDoh/X20YAAJfJz9kq0DqCHQY45FIcXlzptAfwRJwIy9UODCuvrwqydU8Q0449J4YWq
BdLWOXSqHdKaeUE/PKPosLyF0c4EYkaIL7cBHTbCbJC8UqyKt4TbEE3cy2Tcru0h5sqvekxiqnZs
hYvPQIHgFtZf2hpJAFvoCNRyZ6t27N3NprHxOMrbyyg6/CuJRpJ/G+9FC0shWl5RutqPBbSUtIvP
oy3hCfflCWO0weDNKDJXZ9G0ZaPSnrB2oO/LEilgy1wj70n2bIxr6jb7hpwWn0THrCcA0esbSlJU
HVdHXbcAq5IgwPb8w4Dvqsedys6E6haVv7YFQeKOJV8ilty+8aRDBZb5AbnykHEj3mNQYIroXTQz
gaEjLbUjEbVUWBoIjDKcGybrtJftH8v2+nMUWliAIpN00N0YwAEu0JouU9WPD/QS4VDYhVuNOmih
2ZXXlV32O9OMAAU5SE4y+tUrZhWX2NWC1eHXq68MngcJ34sRYvcL0Hl65BfiaE7M7j+2Lor+Wwn1
z1P/Y6q9Pm67e6p1OPUToSE4ttmyrpVjp7Lpdc+MQHY623J9pcOCwx3f6qjkHdBZHbOzuJO9GzDc
F1lPOaYYbU6i+wZbmupZAerrEqK7gZ48y2CQ6itIe5JJdj3id2xOZ43e9lhpWa1VzRKdJD/hHKP9
3f9g4kD5rNHP6xu6eyevENcplWWpz3eYfCiWK8ekQZfzmLNlUCWrvZeG70myhblVOYZkVV/xsbvM
EodtKBxF2K/r2/Yx7/CcVATm2aa7jIgWpHsSWT150ax2wHNXcAiLxkYU2oXiUqO3AwF2q0XJr02n
F/V+I8K1WwgbbrAPSgruPoVEyokaZgqBlkohj1AC7AZdaBPGlC+1UzSIE8LAsqU0vu4pYDZOmyoX
SkLgBNSC1xpfMmHh8voAslD8z0le3+wSPUK5R0VVvpH/41Q7JCjaNTeaSRsh4dVWHRyLu7fZme/m
7yPEjCPcOa6j+1peKx+LLUShAtjrrFWsOeQlO8WyWt/XPNyg8qUyKqS9z0mY4RiAYT6J+SVe3gfq
IF2SF7hMd2Y0T04XdGivNfNKFKrb6149A5aa4tAlH29QQP0rxkwbcIVWusveKh4D4T7SzTLFmPPp
sW9KWVWOWpX9WGKjq83YvYxL3HRwW7Y3cEfIv7rWY5wKkV62FxvIcxe4DP6U5Z02x/nRkHDMDq16
2JcJVQODLadmpmE+Rx+krbD1gL8mb2LWhlwfWZpsyqurgObUXadqbGODdgwenJ/AIvpM1TAJjFOx
5iInJvb9DncLrE/Nw47nrTV6Lv+RIs6npsnKpQcN6Yl11blhlf1g3Nmh3lWgimr+a/3Buf4geQ+p
vsCSElLoov1rIpuVISOMTBn3saaUdi0JHx4Y0vBTeNVtcA9LFljzEi7Pw5NX0YZTHMCynqfB35fQ
KAB+KYQY3a6G/lljif8dFvBHa4TvXS/Z5ZEt7hhmiAxk4AYtKx2pm9pI9diqzZBkYrjpQB0985OO
81oDFUEkLQWvTQS0rhtmaDoZd0bNGsDs9NKT+DtDTteljAJcvg166OUgwQTljIfLQvYpBBd42dAS
9xMrdUjWZZFTISH/AHwDehbkPuMuDj0s2eSkUpeiMRgKx2W79yIEBOQdH7fHfTqosBs2ffqvBfqC
D44kw5YDQT3LnAYWC81RHFDvQcsrgdbQTAyUEO2gWyyyBbLyv5/PX3ckf5zOn3kxLznOqsv9DmWA
Vh4rwimk63QKkRzp3efcrezbuTkZ8zeYCQTJc2moEJTwGiSLnWts0zBbyTOWJoAAXd7QwxL8vs8x
IeiMyQ4T1JFuRMu7IPGko/vPgLX/k3eJ9IbViqzokqqKtLEfg3zSqFqZtpN88VpfmC0rm8GaaTN5
ii0VbwK1O46hVW23PWKbmUUBoIdsBGDLFzvzdfr47EgY+J9OgVBBsdk7xMiw373qDV4B5x3dJYzP
DADPwHgRXOpcR4hD6G5XtGSOzMNUtyOCNs8K9JrlC4n7Ue+peBUz6uWVi6AMwQD0XqQHxqpGanqG
+16V9vtLseUlY8tBdF+4X9WQRolGxrnZQWmKW52wXjFC96n1XoOqhq5bv8yEUbT+CIgiEb/aiabU
m5UxzTw2P0EVwCNiEeS3ASsytkd9+elFb2un0WJl5rpP4tT6+OwPYhYMVhttLAFfowsNWfKKGbbz
U221T6xo2wxXXn4y6HGZERSV2K6/V+qfo4zG44hmQ0IaVDgIMhEaLV4vsaxuA81BN32fMzDLLNuh
zGPl6ZovpBRjhb6imW/SmcLIx0pY1Ng1U8ge8xnbupxu1KJ1vo/Qu2tUdF9jDLPbSIKsQVlfXVLt
YcZCP9Cm0P+tz1hIMYJ5dY+mpMsaxcAo2PXZD3j3U2fHr7292/C18+TxbUVpRQiCqeQvqDfVfVLd
jzpzAbH05LRsaVIUVmyOa4ZfjG1XaCN/v8eUX1SWRC6pOpUIlaQ142c54h1Lmd653hZLHVsGWljT
30rmAPe3N+AEE/ts9oG1eC402no8s3Azn57/Ks78TDkVt4qMdcTQCZRUJeNHcaZbNk/pc+sQx+T7
gT/YbYSuiBTCPvLIcLSBOjVrr6rhzDXCCs3uP07BL72E/3r1n+XrqNUqC125Loa9bY80zfrAXt0u
AmU17xOG8RiGV5eFkLmBL2QuPOuMOe7wKp3sK6IcoNp/P5zvUe1HNf2/DufHurzdKZ5t48XJWOoz
Nvdty6/GMCjsYJBCnjy2Ln5imRurHCtLsa/zyI+OR8NkuWwNT5VJtfFqDTGe//2our+eJMYzUvEM
XW7rYur7Y2q7ddPO7aNwkpYgXEzd3LadbWyxFfCRQZqB3/H8dZxbW7/jHG5bBqWgMafT66o0q5Dg
id6IxcmmY/a/BH/13Z9HZhiGjrwG51uYzsV0bZRqvmraZxolmfs+ZIvIfpuT3Rf+UzyxTmEqZwBX
DFPopE/yP0LkFDEa/5+z/p/397MsFyu7VNIS3l81WSIyGxtozGGDH7geYnvODmMaQoVEQfsQOdxi
RgRUsHAxkmEcxFX1j/tS/fW+/ON4fhRI01h6vLRIwji9sDGZjCUbsdXdxLEO7VaCVhFF1hx1gBjq
BmXh5JYcfjV9hvvRvuVRwR5WpDOau1VhzWLHQutO/7Vjo4P+mFEwi80ZmFDrHzFOv+0pNfmPo/5x
I99Kua3EhriVlh+LqiHbbvTRWK3Mr9YeyslKDMWF6S1i09icsU7//Srt/FIm+K/X/3Er1/UnvpQF
Z615OMu135v38n4XIcMXWqmOGTGooNOdfeUWrN2QKPfxODaxN7bNPWuBwhxbrluZk/ZYKsz0H6sZ
7ZdN338d24/7uhXL8vOREIPGgdW2XwaHbde7m7E14KjecGWUl3ng7gHLYTexs+1YOXCCxOPcsYPJ
rfIwJ+zCHEyP/dG4O6SKhHORYr/Hpp2iwfJJNDsWzlnUY1iCUnFGbXbAzelOln8/y7/PGX98yuJe
+mMsUBKtm8R3zrLsr1nTIoYZ+4wBKDn4qAdfaDhAiq2ikBOqWAumdPygaEwx4/7jetN+EUr91zkV
E8sfR9JJ71pOti93rXUzybVgWCkhtiEZmVN9HAR674Du+GZuFbs3mE5fhs3GMdSnX+WqNr+Ou164
+tjgXpS37e2G0DjP3BVfJ6w47uQcvczKNOy4r2MpR4l+8U9/P5HSb7FnHL+iiiRCil7qjzOZNk3d
bolrojXESUqsA/vE0xYUC1JqhyQDoTPi9tfNNQ121NfW+jpAemC+p3P5iyXjSKZxt30ujUCFd0Zr
CGldM1uWPbtyfFg5AyQ7nj7+0t7YzjphXTjtFh08muPxbojmV3uh70Z0sXnjsWpMxV+ZI0s2PXdW
madHZb3Nyp0AuPScSMgbaquKnMzcqN54L/nQbszPAZ0JIwoG+RmF7dy0NpWtBfRQxmL7y9iz5YJ0
z/RigUsEBT3wyQdvJmf2xWppNaHbxKzFr7O+iOwzuw7gEX8/zfLvo8J/zvKPq6RoR3K6SxmVXj0f
+ZBH4sa8ZnaSpmwM7drBP8F4eO1XJrAd6x8v/vtt/58XFz//4xKtC6XOopgXJyrdSqZ3M3ED4OHT
sJmGKYzuDa//sBbnKGAXeEpN4x+NHeP3me0/ByDEC38cgF5mu/dD3CND7MvmrWFc3ho9IsG4W/tI
eYfz52LOrEwx1EovfbRnDb1fJBPUzBk3X4rL4r8wp9nwyMyXNdZohYfTQk9FAW0YvntXkLIU/+x3
6M2uk8tWUJCQIZlX3PuErFlGyCd86/Zo0V6t085aFvZwnQ0wPNwcGW6+9N3BnGT9WeYzMUFHmIBe
+vvH0Plla862HLUiwwHRvj/n95YeKZcd/XqugSEinRElqt6BDvEVNi3QI0RcoA7bNoRtsPyXGbPF
wIDb1O87OP96r22umDkFkvEt9DpU2vH9M0gI+oARXq2ZvMomRX/CwuTvh03EPZ/Oz3UJAlCW6G1M
B5rx4/KJXnUSPyIVv4HjG6Z/IP7TT5jJpvTapzUjrjTEiuQEH4cyM0VxPze3iJvC0g5a5hxMhglO
PLwdw8147GWeM95o9rFL0mCbJUO9mk87p0Hp1iYjRTlEoIgCis1ZSdfK1szVBqiEzRz5EcsF12gP
k6e1JHHQroMhZEfk0XCOrHfbPLVOJxoDFh/iZXLmT8+insA0cDXBVIwtFnizrH9+m3TDEBqXm7+f
p18XHn+eph8XeVlKH72VM5AWrCOpF/d8zRr04ISIFWh7ENYWiiRrwfJnkqKO/8dN/h3U/LdP6cfq
+FO2mxyFFPfYq5ebtb19nFiyJyZLZJB2c+Qa7rzo7ZYHhAO9yNwNuoMnCUnhC/FjaRn+akPME7fQ
2HtYZ+xQlsv+Ej0/itnZx2x3Tfie+cy97exz7MzOk8nfT9+v89B/Tp/e/rELbKRKrxKxum+CXLRp
q4k/BCXD4uRwmEcOc+VLKEL7l56ChH9Ky8zYhyNqn9QWN8aE7tA6Z+oyOwwEtePR2OU9ULqOA/X0
j1vi152I2m4jTIYyQKHtx8p419xeWtF+5AumPTQdiCw8Yy4FyThCAkcvhe7bRHUjT+2hMgGtCexk
gV/GSRyGODjES6C8GO5eBKthGkm9GEQLYVDop952Dmit2NYOkU0uAkIGyStF5yeRKf+zT4fq+iK6
pd27EkepTXRbXSIBoXnvXEGM01PwOiv4YLBo3wNMJ+BUaHt/YEATU/qPcV0Xl/TPa06VOooicQ4k
qf3jkm9Fyrt7qakvtYIOiE6qpn391FBgTBnl0a4sP3vkLQmGI1YTuLmRh9+tCj8szVJu9osJNapx
cDNWmdMBTnP3ce/g2KW9qxyuc9g2K2pqNqPCiGgKBzUwZbNtcjGNfrP/zLsuSh2JnlhuUU/DtwIv
cPCZqyLllzqRWQW4YC4suTuWBOVGm7TpXrIYSywUN1+YcQofhcvfr2OJusEv8y1LKanbxTvKRrX9
Y0llKJ9KusXybVF51LJteQwTFK4h3HGSXBAWgToV2XtAG3oK6bb4qwXqBlBP1EfYBFft1YMc1UMp
OiI+DF8xaj4R8NulNPtYAWOwNDIrOlOIqkDaNEKai+BDnJqgqaST2KYetSKhBVnEQBo1o8umopbE
lnd5F9F4fBbqMdIw6JqIVPmT/6uG+LM6840bYenInj60dmA8VGflSEtOOWIUEX+pR9pvyjEqTjd5
8sIlRsWcRKoKSC7hh0gDDDhIuvvU7RKHKj2w2Kbm3KwNMJJ7ysk08/YfQIVzvkr2uvguf1CcJOk3
2ZOqmO4pOCT7lvgJGZYizitf8mDaTtgQZnxVr40Zz4niEmdts27WvBiPE4le/GUANhOvApCMdL2a
4C/kSc2xXCOsiPa7Lf2kiNYrNtHMTgjdWd4I9ixoP8oEuEUEysa0bycVMSxkgLW/A2T/J0b2YZga
QLRiLSJqi/XT69DPB42ImQnsbux4mxFWVhgoYPIGRD7ASQRXBdfs7T49QF5uDjiZQG3gVHy8zoPI
17rfEdT0Pj4oSPuR0NbCr8VA56UzN2OlxjzSu0wQ8OLKjvEWS47uVKAmeaD7BGniDOFhweB0ZJty
oq3gtTUGGdjPC3SXpo8x7KDxS5kj8JUZnQcZ/M191hGQJ8i2YMwPN2i/0TQmcTSdJuRx6L0GFBFu
JvDJdOZtmCZhPSDlx1NWufckEqPhEk2X1IlJxLj27mO91/UuECfb4AthG7jpVPPKUQl7V4JAL4hD
Yln7RAzowNqElQXWlfqKd5vhkF/dWWfB051QJx5fBxUAGvye8GRE6N7Nq8GsZWErgMfL0QlWoOZX
E4OWqoSGlKr5RgUCdT88oUTpG4GWhqlJW4CuKqQthTkfdCdnp0uTASM+WIWHdWGCS3s30O0GFmEE
A9SwRIIU0VgYzYVhGCZrv7WBVw7ZvoSSGw9b/dq70saFUAgwvQ1B58ZnJgj4UKlnBHzxqqUPu8W5
8JMLWBxBSEpDgO/eA5ZYK4xmTz75fN7qP8QQDXgOhZ1V9wX3kBUrq9USOlK8jYIXqXJPEnJ1HEyX
vrzieKHgFpCworHwbPDxXicJC9Vq1QLm+wRWFvsw5KAfRFMZ+KcR7qatOXgb6NQwJUZvriPBv3pz
reqUC2U3wY3e7l9Gu+3Ox7ZyjjGqk2bgkO9BbFEyfe/v30FuFUzJZPzk6gMb0HvzsUZQEWFqExuY
OlewbleApTfePNhSbIHxNpmx/vlKgOlzQQeQsA+CrvlcZVDuuU9w85/oiY6TnuZIxN9AVwk5bMCl
LRjTEuA6OB14x6HcUvHlOu6/2BFxwT3HCUExOgv4DrxTMddVLixkATWGfQWWuYfkvt/ti7BpxjWQ
cjGQre4gX0DpG5I5RWB5MRDEvQsQPOJTYBYAsibDgZ9aHbLVr3bHSyD8pQhcNSoF4kK4QrgVu97K
fQJkS1wduiL+TJqEdKC4PR796wgaINmSHBtaVdmJIH8i73dr+PA1bFbssoIyCyvjNRLIqw6GLonK
U08hNQsrFU1zEB0M4L10yFLC0194mfOv1hT5ssQZl/ssgil8Q+MTz29pk12fHjzpVDHqbkw1RK/r
gLEjSBZvCp8JVErBf3xBetcmlXcd5Xsw2r2ur3P2iLXEHIDP3iEsmzNKC5D3k3otoHAfStzECkDv
isYoOwkoNQ44jIgplUBNVqRZijmLUiNI6LrP9EkMxBNzR92/BWCoiP8G9rNvRtGwAlqpo+s1eu8+
WGWSSlVx3ggKQzZG2qVBADSxTO5tWg7EbV3wvt9wiO/2xcYEw4UfkUGTO0WIHBO60YOc63TCv3tk
VlPpNegidYAC8knCV4o8vEkL1JSD21Imn/VB1ueboUN1M8Qdg0dA4IINDdoVmZk1oYyQC13g7n2+
A+z73c8nu0E+KMdCvMTcSV4F+EabVGjdNajIcWscVJjvj/ndbDtV/0XuWDbDyxLi9UJizc2STjEn
0scmEVOENl9C7XzjOpLPXQ82IUGXTEjkBM+/wymbtf89b+VLplkgsWuEDRKNWmSJN5KAmTNFoG4H
KSi8+ekl6tMdm3w/tKrsiuVel9atW6MGruxn6n4nlH5Pef/L+7wvL+K5EHlPcL9Moyn/ePI9pD+t
4///933Jy17mcShz8yO2Iexu3j4/l6iEKBDsM37y3JcjNnEJbc14rhz1oBUkU5ZjR8lATXOngbjl
qgrKtRpcxIQwQlOuBNHy7WW0g6nESYK5tVugkHyQkz3PuUjwS6NU2gAgrywpRA2JqAF+9UkN9ZMY
z1vff2IlmnYw/lvGKD8oYXowRvqI3qM+UuZdEBK+tgDtviKNfoxWKZmRKvG1ExjADdyxiQA3iziC
9lAbgutlpKVZBs28ECDnhTF4LQTbOKfeA/5ynA14itYAfYkPfhx0K15o7gT4hh4SXK5xLPPIySpY
Z1B/mEpUpmkmLXrQnfHdqRxpmBNHCFrejn2S/8DZcRV6d9Cv5HgOOiTFQ/qnrrLrl0z5nf7TusOu
xLjKapVgNlaBL6BBBmoPEtTBZzAAMsIUYUEeMhFYwQVgph7qJBXSs/d27Ckkuw0kEzKeW8FrJT9o
XKHGfcGmfjNwqr07LdXI5d5yEviY7B58gE4kwjPGuBnPq3A/5mThNAMZDW8i6HlDmTse7z+3g0rs
ieoaw6JXDqRjQ5AAzDu34m5ruUqvRXmYO5ajTWYKKJxyIJ6vRPIPhuQx0AUNdFDyxFnfWLd6t6FA
dd4WKbRB2akp47Cof4soqxXoRy8Bzw+fQOb2152IQxQH8ABOciMbmSHdvcwAfYZ4YB366uD5JE6E
IOGpHEwdsHIZd6HrYpHCsghWd3AbNuBfFQ4p8erelYFDpC8jUxrmZA9cPIEOxGEnXofhj7/5k1UH
zwHY1XxYDbMOuiZgg0+36z9BrsJvhtDLwGulXiIioQBNyQw+Dz6sdWmnzo19S9ZD8Q8TE0yl+3IE
TS4m70Uje/sxEnTYZEieRP/O3q4N42ZMxwRMmww6EDoUDxB5XmKITBnsGNL4gDuOGAbFh6CQwICu
FB5+wspMfKgdoo2BMfSaL/hHwJmvmxcTPVVUclcFTxgSnHjpAYQzziAgH+8Kg1UwHqE+EGrRZeRj
3dZnT81w+zQP1PjZmcpE3jBBvfvN6gJ24724eWBiyGi8Ao9/szrSyW0ABA04rLGE0uPSuwOkyW/m
KIJg3glU3J3MXWDk+SwJK084XyIq5UFUSIcwvGePdZZVkdOHoXX4CXkM0ZANpBr8ugpj6g521Eod
0rojYQ2gDW0H9sXMicO7KeMk0CatAMMvV2o+SQiSq6cRfN22L+JmL+Q/drwHc/FteielOd7k0+e4
i8Cqa+trYy2L5PnvUHrU29WyWkpsd9gPPfi0SeUkiYmkMIpaSKHPN5EcjpBTWiOYYXvUm0DbZKVx
G94OCD0Y6WBkkdXA/TW59VtjYkrtp6C095OlBgJZR6uNqChk18ZlyppgvPMK5rSIlQZ0SrIinoBx
Ac+6rbFmv4G4wrAdV+CjNTLdyQlZ3ejOdKYK0Rqk+/VUVgZG7zqTyBWqeQ4Wgbzfy0xs+Jp1NH2K
o2Qg7pXwxr83S2yCWFOhdZjpgs6cLok2FxsndkWC1fwdeSxYz7ezMfvfyShdQtcSD0RtmC7LI/r7
ZX5mSL+d5Ql06K0S6DO84CTUY3AmI118tzyqM3mSn9s8GKuiXvfuRFgekb6/vaHEg/ArQ4AlPKNY
N0GW8aXsX9eyL/MTfaTRvanD1yaPe/K0CanL5YxFUylUTlKYr+oXlXhKZfDUVxKV25NefH+tUMj/
Mjainj/JFq0LS0K9D+WC+7sLKpwtBgX1AjQba3cyJfiOhZGIhMA2cWp5LwrUjTy8ehLY2CR8TC+I
b+/hldhJ6VwzyDNyjdSQypfBFsPgSJAiLy4jKH7jetRaF4Qso/vN98ZM22rEezzPBLUfuThnKpvR
+zKdPv2bd/0OXP+eUkVMNfEnjj5rkQICeYdRHrICxkkX2WSAN6xF3BalyUsfKC7WBKDsYrsgOKWg
hyhGf2hTamRB5AC/AThDjZYGIkvi5QMuJydeX8uM5i8SDCBkxcDZCxCdjy+KQIdEWHxk5mny7IOW
a/DWiWw7ABkePVhqK4MslD15IvQgxozjGtQB6Fi2cQabua7H3g5Wb2CABW2FV16QJSLgbbFKv83g
nOMu/bgwen1M7UyXHDhpMhpqoseIRSQyFYR3jLB4gZgAmdbmAjpVjhiTML+obCOuFCdv3oEh0GFx
MsaJu60sLKnDeoOua1Ed5P/5SGEUa8M3W4fbnMGIdMDn4AZ2XR5eth+2SIRVDRJUYNQoWxbQ1+nl
iySRTWtw0u300EUHSNFgtPM7LAwuGPuVUJppvOuIvId3L8I5BfsRKOqN2d8YKCQZyW5rLgC52DVB
K7ZQyH3nBveEKi7266DrM/PuZeZXGQ65yvMR6GeT2D6+DrWTytgkERcCfnlEd+HC4KAEHe/mxl8w
0QfsWmkCw3dAXnsFqU3QLSTXmnIPvrfgNZJJbpEGMityPhUBcBZbwmSST2BGDBJqix8fBx7mPIFC
bo5MIszYTx9eAEu2ev32HqQcXKgqCUq7MkhR9dGf54gFPlCUJsRHKk/KgcEGHuH04H0A3IWhAeFz
EMELfYl9FZvs2xD0HcygkUoM7zVsRtJ3GPx7qR+/AwIIJijJfccc3WyAxaFjml/C1lHlIoJuzyLk
vq9HSN/xCPvsrlh/tFlw8kaJExe/iEGHLTCE/UHCgC/+EyO+2BHcv4jDYL/AUgBDYM6eqs1tJSZs
JsFtFmTB7asZso1yIq9D7hgn5TZBZUiwNtv1JydSddMbs3Z9KIbF8INMl3hj4rezlTEVUcfyJhKP
xoonwoajhYy6YjfvDtobZSyHRA4jam1IjJP68gA26BuiJIm2Ifor+zIm7MX+8B3J2uchkm7oyiRW
kOyFklaALoOY5cBz1JrIXGCx2zgbnXLMCwTlzpUHattqh9UGdsEYigEhX+js5+j7O5vOpqD5sYgW
n5etTvlhtOh27HJFGE2/u9HETzWCivlLwVxCE0/bvA4lIq9NeUAAVx/QMpPqvOVrsGAiG1nr2EmH
HzQrvAb1ig3xojzw5Y6EQWr/h2SLwpny9EJMvwcIcuJZ6oOBCC11mlVzwLGDX5PI9mbFl8n2f/+S
VndgS1vYp8mWX0cXspLgAfBUPB+T1YpvSStF/JVO0u376zrjR3QTePT3w75/MxfPQXzz3bkveAk8
R82QQsR1prIWqhhwGzZzuYvn9BzPuxNlrTIhXrmA6pG+ToggTVlplAAPuGxcplFX55JQbBYNbCcV
9yPCEAhxS5y2B4eOm1Fj+X2BwH3tZdDo6YR4V1KxsoHmGQGaX3YOqs2OSDwX065C2fVFCyJyBYCf
S4qEWpJq+VnJ75akAt1HZI9weZDRZmcEBUTTa688tMBLRmxvBYoX2veIFBg4Y40J+FbGRluQSqNQ
Dfn0KaJSu7hPpCF9iilC9xNEAqi3JAwAMmMVSzojaz7sbYgAOFfjO3yj1N0+ybFuRsro/VXMb+PP
skKGlfFyOE7E3neoHPIJr0KlYQwPgxXxdaaIIWTBkiPET0SE0UzxiDMC/9QA48idNiNKaxzhkk1Z
iCvDdCIRJx3vr0T7NYRItnqKyO4g21xasOfnRKH8hKumk3j3OSrEXAOxIfBX2nbm8Uoaa6Nq0yZ1
PD5IU2WKgaJYXV9c4XB1MX29DrrOFYqsnouTfxsQNrAATeVwDsiz/1yKeeL+9RSswpugHteHnFTp
gyZcXXhtrQvkxXz8XtYMYeLKa1ZcT+IvIzf1afvKjU8dg4gv/VhysRQUMW9etSiCfKKvKl8/FMEj
uG8fl94jwCi/pU6w/fiV/9zeJo9gd0MJ2l5Qp/BaK9wLrRVGnkXbZ/Oyvb7N9zYdfvx4bQz53+ER
tFaP4DYpYm49ZDDj7gmEb/Y936gzJWiO8Zwq/lSxD3zQuHMmd0rzc0XUIubiicoZzzsxhjjGZsaQ
uPWZMjKG2lLhA9aWzSDbvMfKqJ7lE3jQCXdKvqCPhGOMcloGfgES6jybg26YJ8Oa/5RRGRrDlGev
mC7eXDEJKD02fUABDmKGAOxui7rVe3kbF/OPc+hYr8ENIo1XD8q5RLWN5fGdRfQbRNFnfw3ZYvLn
Y949F+Ft2uZrsTgo5t/r6Li0OuQfzPPp7vyY36IevQb6PHyvmOO9ECvvpGuLX390LFTG4pFgNu57
ZhHEv3uQzeJfxfyyUUadJUP8sATzevfeE9AoHgbxYe5ysfcuIUQxFPtMAHxX3EoG91s+lkaADpAm
1txEDC99hiOfRwQNF7RIJNLHBLpS4JTZi2ghaaREPmuD1lhYbsX0QZQHmXZkSuNbISl5JvXxWeJA
f/e1EAIYG7iORdkOwyF+zEHq4YWfSpNq9Bm8xkq/4nXbb8SZ43cvGbTX90GLOjMF0xkRYL0UoDyZ
EtSm34P6HM3xxSUhJeXJm0ZeBBAtDV/LLsgv/eNk+/Sb6IKnPV5elgKqNKOriZ113dpilNBml7M2
+6x3LOEuqJVNHV8D5QwKyntFJdzTA3e90scZc5f+QI2nTi8HZVxdmW2ILR6rzGvdU7TQRec+Wnzf
SYwIxG5NmVCK1YfAz9VjpcD4WWmbNo5ssOebxwEa9eOgVeZuU69gitfcbk+Gc5a4QBQnDPdMCWLU
vy+kFbonLZTDzwbW0ILfL1fpgtuXGSw3U87lY5UdCGcedURY6lQ87DqUJsSe0quXvITQ6esQyyVH
yYFc3XfHjhs7flrAd/iixCGDGQRvaZdRw2bFt2oPrmRUjaMvubLA6kGLATvIEcSrbKj4l7Pqw2Mw
8Cu8bfm4Ymz9zvducyKU6RUwy1QMUeRyM7H3L6uG5K/L9Eqn4jk3vN06DZMQaPGOsw4OTptpM7qZ
zUSaqNvm+7+dbLWDLt0F1JBE0mZDZEz4IxkK0f1nmMSqI5mZ3qoz04mbe2VmuUTEgUfsHA8/A8mv
+4X3mBJdEbQWrD/cCs7Ncx2PS8ghJUMrhlTMA+S0Y0PViJgulu/1i6SH6zJb8sbUiYqjRiS5NsTc
3kbyWkjycoKedJ+cbgd4KutWOLPUfKMZixORCtsXZ4FYMstCZaHDfhUvRPbm7OWlI5Uz0J1x0cXQ
FbIzhh0/2xOiNcwpXYkZtfJgFY1Z4dFA21PSZJu8z8cCGSHuDDbyjDQGZjkRkgnwfEW+WV+EhxDj
CAqYxiZqvIDLRAQuKqtmOFeRkl4CpoJ8ASmJ3SegStnGFsbWVBQ52aaLUjJXLVnpgvkA44mqpLg/
pEkyUqf0Ztw22WusApCl8JZImikGRtCGjEk5mAwL8iKnXZ8VxLYzfpJl2HKLdcfv+F1Ubx1fmnV8
VGtPwgqoLZIJq4cFfE+yIITrij1bNspGGD3W4LHHxpEqNsNpM0qnZUCnuiVZ0ur9Va/EZX540HFZ
tcZpP38F2c4uq+UV0mS311Fm78tRl6Gg9mOjlxa9BmQe6WzwDew8P8Sy88QdRNpPcsplLDBR7PLj
QnbKjptXGDDWOcmNj75GVIEx+YC4UYb6rk+QVInHdou8rl1Odjik2Wupoar6hgHZ0yIYXADzK/NT
sUKjRO1XhG1Oa2YgwpXz9RWJ7n3RvS8KafouRi1GUkJJIlcqnAa3P60sta+13GuyuVzXtToQ60to
+PR8bm7ER0Wpn2tJGmLIwCKcYjxdXPeQL5mGn5yP2HrjKCa9i2g4TMsvWiEiEJb0TSR9GRxpKN97
dSIz5mKK4GPFmqGYrI+7CHdYouDTZuS1KDwxdBAfD24Df1iGrwxvxSx7kj9ExqipjWW/PamPu44w
DKqzJvhMcbl3MT7AEyM5iMqoT66VZLNn739oJbBVe9vJF4PmxX59QDBa99b09gredK7eAvzV0udp
5L5Lh9GvuQ6My7xquSqZw6UDOLQDHe7NL47uu2VUOZeO2+pOct4OsJLdskLGkfZvtOSMiZTNFTW4
f6CKOZ/aulDMJwkxtV7StKtZWhZ2y+BF/AigBd3/UHXFXnejb5Ud9Ml9faVtiuIN5sk2JtqyO5DS
GYk6+0I/lC3RejcI9t5Z+QGkKz0yYhkJxtT9OkVmMX42Hj5L/e49KWUr/Vbcz44yW6J0qUnD5jVm
laR2/HvHlrrz76CDhiRVWN1O0poqVK6VQErm9//H05ktKapta/iJiFBsgFsBEaS394awSaUREbDD
p9/frHXixK5dK6sqUwXmHHM0f/NeEnUTWJLy9PueDh6Okk3bq/2szStzi/4Rl4uyswoMwL9rfn8k
y488rZh3UxLVq3ey5Er5GDI9YFzSlVAlV22cYmx8MqfSzBsGuYqntUjv6fxTQXN084bYhQoZTB40
ERoowHoHdQh76v4hffnpMBhiSnCfiY9JOxCVcMzpABdw17/LZOgTSthfZYX/6PT3nsLkaP9GY6/4
ek+M2JDsTXaP2sz62xJrXtoQkv6p3fFAeLQzZ3jPePQa09+v1e5G6TRZ3Jk6VfYLZauP9xzMwUIl
tYN8iQJ2D8uQh9Em01qxNEZT4BHBQ7cT5Ex/aKwDmTg0d+OqBC2haTABgAKl7XszutOIb13f2ilU
m8u9mMnZpDz9Dvl1m1zN5Os38uy6JCVu0PLrhc/rpGqD5Fytv7UhBjq4X7m00M7ZoYCGusdFYBDk
05wt7+Eg/Z5RhtA4igv6/uHYK4+M5M/Xg/bGQgzUZG+R4L5Ug9adQpSStZg4ARGqZPDJ4d9BAUSv
CC4rImyk7pDdDlfVhj1RneDrIQb3hGqtQ38KSli++1KxspNEn/XSy138rLjMBkcgE80Chx2NoCmq
7zlcaGv001OfLawyI+Jjn3ro14DcaXfjM+uP8spr7etd7/89enofO5PDuJwObo7m3V7xDalupl+Z
XUrWpw+onkeEUsYzN84Vg2uAo8geRZgJg/SY53bpDVr/G/1otmqxKtlvWk5Ia1R4Vr9l64HPNTc8
m2TouGIOEJQK8zYLbAWNDD9xuQuFd4/LpRoM3ffqFfRJjklSz0/EUy/NBWduanxSA7e3fEKBgAMJ
7RGCIwK1GLzgPgRTqp0oqCfDE3SVfb4my9vQsVr+osbJzg29c3K5loAn+OVYGOKg8hYaBmQHY+Y3
bx1x3mSg1wT3Uvc/0PcGOpG8J56JXiEbWxpI+g21SZkanSbEeom/HNv8frt8QoQEqu1wwWuHmo5G
6g+ZDDbR7QiOttsRVqjICCvXP6hpxOonKlVYuCOTRut4ghb8b9II4nY6YWpkvXbpJt2wDA2O1DAu
sD9D0wx6XIVyO/W83QN99NzQrkBHmbAbwgl+z9Wlitc8ySyfSrYHez4S71us2r9rdNv8GGyIc19x
WlveapGMyiE8z23pDoN0TXd//sXk/Bo+Dv8ysGHQBWrwvvwu8vbL7HExiq48EG6FNrEa4F5IubJo
aX+2+rL602Lgs/dFL6jwLcHxAJHncwPqEkDI5ddN4EH3RUaN/4CLCAhST/0SsulEURH+1kvNRtp3
iNICDOFMl1NDQa4SJjJOGgNow+JYI4/nefGD3OENQllYpZyaC4/jI7QXJvwMSDOe/7vW76T1uixP
0GrOsaEAbFnrI4ZEGYIq8O70AbuC0gwpQU1vITjKRh9VZ9IfkjUoaHwz+u1oh+5VsPjIML/06mlC
OvyVRtNOWRbjn/81xwCBaHegBdoYHSsBlYRU716T/Kdzv1g2Ha/LPKS1+Ym8h43MRMKBA7EOIFpw
+waTN2LMrC6UPenXcS8Ug2U2ZoEJ0uWEoNb1JogNfxX3sVcxvhE66F+WASuN2bk9iJMzrjtw5zWM
hVtmOKr9+uP0SnZ9Pz/m90nOqbd47FIOePR8ZSR8dOrAL8LKuGEyBiyN13iSowsMQoNdBK6sQ3RT
KMzAHYUvjDtIN1FveokEFxGqhpO6hhyYIyH1E+qgvb7xICKgDADI/9K34HzBUu/v+ePv0GcAwsv5
vTMrXl58oNf82fTcaoVBErLv8tVInrpQ9mKXIHAMVwRkcyd2zkcosWKrUOmvP3wf8j4CiJPOx6hJ
3o7IUQGcMDwErAXGHNU5mLzAZk98J9TaVNgvKJuBS3egjISK72PSpxlyR270E6MK2+4/K+TS1LN0
eI4wkhK7hcCrHWri6BkAPCGUF/4qKOA3vMae6ofwxON7O3RbYjZvsuQKQsmjCq22OcLr53aHojqJ
1E+ZIEKDD4CmTJCgqf9AwrDvN1y3kvPH61eo59M/RKutjZn5VXp51X/IijC0V5FxnCi8e9z5pJkA
95wRHDodkUVsRXlky8fuex5eHgBuF6MNeT1dx9Hmh2CCX6+48veR8uw1uV3SY+VIeyivHxs7ZfTJ
we4Dx3vrzx/WVzqyJRwuGSqz6Ooee9uStYDaRK3z+39fQNG7gatl+SZoyyKSZAD77KOlTODDHlMx
JAAgWA9hGTHCRmuCOxH7ErOhgc/9/kasFvncBQ2H20DECWXP/eNGS+sEpxhpXZ9GPx5Bc+SxQw3m
AfFIupBqj0+w6PusqTHVNDeVYPIJ8yOP4378ILhEVk0p8xGR7Yredo5XByaXrS7anCpEF/JsID1D
oUk8YpS1oiWnIsMoGfkWUbwtT5RfyuaGuugyWTfAJpY0RRSE3hbaUUmEkDH7ZbxmpTwZhCdrdY1q
9CGJXitljsPP+jpXd6OZROF0X5a+sqGZlgfF3zdWIRP/IsplUvZuJQH3COQda2jThVy5qO7kkKvM
j+0J9+59tsz3BJ0BBR0BDto3qcPNaBLzi/DQjWhlkFEkA4OaucbFis/Er90nRq0XXe/VM/gu230P
pQxgH3t6ydc9axzBkDlIGhaY/JcDyOYmxDDJNODK//SSpDXtv8+faAtfoQIMfKT4e2e+/XFELgAF
CCIQYVo78BTpZTe1WW0RjuCwaygECFl0Ao73bjJAygtgr4dMREcYvq8fUUUTDs0FzI0u979ntBtu
31GKyC8HDBTuh1cfNSEbDcNKZlVEyaHleILYFNSQqP9yRmfaLvHRNu/SCToYHXpnH6uFCX6z3zSk
6anQUEqs591APYfTny9aZkiV1WdwPZikPco0/UNrDG7TWycfFHTv9+T3NfroyWZCl6lLJvz+/38k
bUhIGB/zljQtsbSf/hnqfM2LjJlGf8UbjUkThnq2fcF32Y+cr9Os+/rTxz6MHEQC9sPQEDmbf99F
xOZrNGA5VHpGtuvhACacDfTfTxxHfKGUtHhE9P/2vRK0KDZWB2SiELfnFwkXNiFt4apVoL3osUhh
NrxI9FUbZDm8vrCZgMvlqOiYiafJcUlnFBIXuem6uUDC/9Kq3dORgRXfhxeCeBM7tgsRPGo/+liy
RYGIdiLAWkwniUMy6KpOHFiYkWSDScLgB5kYzLHTWfaZqu2co+pZzT7tftBYqYR8SbNDU0DavMP2
ZjdgZEu91XyULdKR+aqFzgvCy4++TmxGLqsPWz4xXihwzZMD0gdN2Gx/NhsSXRuIj3S2nsg2mQ27
mk2HGHDIf0dnUKjHlkEyMmiKTobENs8p6XNdvSOUYJBEEQS+aEOz23s6zbYMeFyjD1gAuY6iN8dN
9cdgo1sNjqNWp3NFaqLRpPoIqSe6xQPabezR/oYWWhEReUfuh7G2PiS2JDqnHuKxFoccyQtxqOuL
wMVpB9uBfZSTvcCaQ/VzKY6sfXpJN+VHH/kD9MVku9yW21+k7ZvLzb/FGX4PkvleX9Eu4NQqQzRJ
bk6LyZ6qf3+YLRwFjr7Fk8GEmVfn1rdnfmO+ZJfCvtDuBpfEA6WFwDHT4f7Dd2lUQ0aNF2UxJVRU
fQNpyhahYhUtTDJOygwiRUKwwPmSgaY0STckD7atmeIUAv+HkMOPQwu+/54WCrFAY2DA87DuEDiv
2AcTyRlOMr78G24zW1qNF435NzYAKvheJqL+pL3gidPQcEM0uZ28GNmsXvtyX6+IudKR+4qqA9GY
JIJuDNYc6G16lPwpW3sDug80nNvfvsBmlnsmIER6KRpZJE+EIwT5bxye/w5dGOXMSJkKRHXMIVns
GZ8J2dEvDdcqN2BhcN/jAvg8Nc5CwfOzPmOesb5faMvSMpbt9xqcrCufh8vuTNLwvvDNdN8WnH/N
+t9hw9k+pgNEoLqvJzSzyAgGkFn+CFqo7ySoiaFdzaiQLAWg/EeI6CmJ/gwIjyyVB5xcrGUJ3wAx
bgZZzgMdGMIlMXopn3oLYiuTF3q+5DV8ZB7H90gu/xrpSKoP6K1iXwaOmSFgn0aB8T3mAXLo78RA
0kJpUUASk8DbglVa7pHdyLfqX+fjdchlwAR9rZFFXCK3lf5Ti0JA6vyj5OUQXb8OFWkyQlz+bVej
jHT4HNrDZzdcaPGYDp9COXuNuILRfrSmXXtkHeRBbz0MiI/vfUJwXkkrLpmSCfNCUvz7UsOTQNp/
oxeaw6dvxK1k+T42jzDFYupcRCSD3DUydbJi9USRwI3ML79/5zWeC3Fm2t+o2lJcs5E4ZjBNwvnk
ha6XvCUbSQ8EtA/s8VN+5O8/obgruZAWYbvdL6L76lSn67le3GffOAkJZzx3sm4SkK+F7zwH/6b5
16VFsnyZ+9Sb5W1Kj+x34ZHwcYmK0iq/UKYp4oG+JEqz4TnffAFsQ6M/sX1IVmAsINt4rvY/0pIj
3zRiiYCor3RSB2Yt4JaaJSknGp5rJMiD++JBu3l8qrfNhWKFfmmkeDJFFVK9Qr+/FCcny6J3xrHh
L6PEo0EStMveqUl18rUfpokiBdC5H1Br1BMf832hhufFUJ5q1j9oIxeyhPEJf7pm3RwgdMR3elGw
NVRdsJO6kLVcCSk6Mvb7ehyQiiFhR/uLoRAu55rImIfL50Uc8WQmzIiwoNyxMwl69YfLJHPNN1R5
VnLCtQqZqvt43gfehkQDGGTGTSR8G0KgfH4e1XAQ5b7m8Up3YJ6Y7SwYBkWv3dWlSyHtRR74E3dX
TNFvYlhOMp7NG4ABowgxXfH+bHDaYZS0j8VwDeZ5Xm4F0vNj6CgsMqvZvwzQ/fdLu0vRntxw4AHD
mFMURMmu9jrvtmAWHvDzzFDpHbTWY4nHmvUMsohLG8GwGMxtwt0DLlMKXuBt+iCeXT6vL3mvoHZL
W6ITj8PrFBS+lcfYxE01T3QOrkvYefS27OECWWO3IjDcmST143bb4VTT97lurDgWYvEfquV1OfKu
Z4a63NefzkSJUlCLeqJqJpbkqv5m1R04m7O/2knc3unjqrxkGlO2Cr0uMusn5a4mVvL9I9xR2/GM
DSLiCuuSHaiJmoTOCWXKPeWAFqfRg6qLwMCoHLmgHZd8lXBSCIdnSh7ei7OJpQe/+14ZrbBGEpMa
rJTEqU+CIIkxcPH3DwW4I59UxkhWI1gk+hJDuhc03q96PdY5zikzEH57cZ4iQj+94W4IY5SoR/Nt
872TDIiSizGqtNWCZsGM10rOko/W7ULFubgyhu5zNbqw/KpTPx7t1WXfb1gKg+i5rkM6mBRgtJZX
kDbxR9ZWmTs+vddfjzF4/NlKUW3TEgUtrk4R8wPZgYI/SSTCJ/nsBUA1W0BGPvZgDIDg2ihLzJZB
4UNR2Uj2Y6Uek3m5a0PZpaAulnLQMtMZOJ1bLB4+1T8Z63XX0dZAv+15uO6yMxk536pcyNeS7fj0
g2zBRmXPr1EUY/NI3meargG4gMDFMRQ+Z2YztkHS7Ol/8TwIepse6pxvB0WE3W1T2K0xMgsApgtp
3+NIZcD5Zw48Cq9kkS21vRjFZZvUHAZyQFH8XH8vaiDt6ZFt223vlPuVC9Rk/rBTlA5/MBGLpTrH
vjzM1+x5nH7B2MCDKt0m6s3zOcbR9mPTzAQiJsEm/uYgL3cebh/rq4tKQlQvx9vxFMeg9S2uw859
rkWrcE3jfz/werAbKhfvvoPmZbvh5oVOXrVE/Y7wLBTBBGZLI7eRIgnlBBzfrcTv7NeS9oW6pRxo
Xc27WtQSszFfFaFs/GhZyiAUEBqdIhWHhNkQklAHkqcD26MD6SHi7TCvfO9/h7uTeoxoNklMhj1r
ZmoAggPG2eVx+F3YJMMtTbwXIMuUsYdBb0bBTg9PcCTLEvP10rPUGCWmSHnvAW0Wgii7aXQzVGzZ
CF4ddkwTmlft1SQ91ciJr8YAZ+hc79Evgfd5/G5ILFPSS4Qr/mWYoAruLVvGoLxib/yOlTXYaHMm
7CUdXGxQAVxt7BunJhAWZQFbwr4eHiFoWDCCiVMeGKf7XzsNe6YaZT4chkDSHwsaNWGLIWeB83IW
c6SuU6bG7RZcUzLvTbGBRBD6MSPpICNi/EkUGdET7kyyFJpSCw7Wb5z9KTBheYkZri1LdVmvxi6R
gai0gnpsJcF9Tv1fLt/rMURjzle3dYdhF9xnHOh0wA88BaN/GW5lYjpNLAoashYyv/BN6iq7mY2t
ITF6QQpDCNqi4KtFH9E7JSXqLThm5CVn13ihrIhDVIf8oj/KxyW4j8W3aPH173ZEgSLOIqCzU5nR
bhIMYW99L+xuH64oTdjnQbpkS3mhRI9LMuu2TBU9TmqIp8xuvweG1T6NPgqtWN2kh3x2kMI2RH8R
Y5eyNekg8StDLy1FBFikx70zZymXQmWXc3w/dNzeZFWYhjFV6Ht974f2592g/daxNakkkQCmKUIT
sdYHaPej6ArVo5rw+iwoQjkNTUKsSBVv+uY7nHJXix3iySRBNCcRMWeYMD4Np2YX8s5k5Dy0H7TT
jzhiqU6oIgjAQMAioJf/xrSfv2I/QivhPnn9gd1+H1lbHJZqmLlIRwqzE/PnsDPd4bY8pwdCZ7ej
oUI0iBGX9O4Bt/p54bihCmcD8YRn3Ct2SLKle0oDXF4+2d/ENa6D/c3R3e1E9TNDQPlE+5Ukjc9N
CzWZudelulVnRcj1ss5IIBjXIPpB9xm5hEt+GHM187FLijVopmy9B8gHkZjQKJBgI7ydhmgheZA6
snBwQdaYQFCcP/LkFmuXl0we1tuSAXGqsTQ+4WNN+x6HiDM1cj6jAzqyrkvFKfh/Yg6cfxNIhaFF
bZfLF1Z6kle5zVp8lS1HdK4b/uXr9KPClU9adF1+LzmuOpVN82vaOZisYbXXcPvE/3AtH0UcLmL9
Gg+6/+PF/dKPuqDe9oLbXF7e5vmGljn4DQWEYhVBKYOjVHjqGrAY3MQn8HGBeAOZGFawKsrVAGIB
CB/vFqAMTYx9zsfG18FQlXB2M0fmCLQX3Xq/cLspiYn3mNPDNHFAcz7TwmtmQwOyNS6z0rwDPI88
QFhYd/D6X/BzaKJPkGtEcpFFgzAKiDbj6ZVTxaA65zX7/r9WvS9ZdwvDVdC+COdOH/PMQiCTue7I
YcmbYygpQxDVNFVI/fSR3ccROZ8lE2aTEefWTMNadTgFyYuiFdw0+zN9rIFQAqlTyIMeyHDWYBLA
6HpiGWrRwOEOp7qG5u6IcwYHULgjWAYECKzimow1lQ68AJps6w7g48pGZTCg596tHP+Lv3xhYksN
56VnfA/IT2NFYGCCo4M5g9AoYb0wcgT49+mhw+sk4C6uRIlmjTlhCKvUp3A2bv4o6luYQjjkAy6p
r9mbvc12x+R2RpI7USlN8VmyyHIxSXhD5HnOrzbLwMp2MpijZCqObYociDUI/ziCZ5tbmv0wCqji
leCgGCMHxKCdhaiz+lir2bcZ7ovwWBkFwFYtIBUxZwnGYu+R7kGveMyAzSybWbIc282mxJ6tMAn1
lOMzKFOIfsPHiMcRGMWp4LtkDnrm3DFFb3hiYxS9xbVk8FPZPhbkJ3CsL/ehk+/YhcvYjD1R23mc
+6Sq7A56T6ZZ2mlc8Y/FEsPESAMidQte0z7/2E3JRkDKSoQGhMMHAHLZnibTE4fnw7PhACHbBLc7
rWZYu9tX5D0hEzqPmfRHh86Gv8z66bhe2n2sZRot8G4hXRn0AZw7w6GR9eRfMHoyR/sbm07haQ8n
5CVQKDIP3Ah2mZ0hDE2uAOM1u55JcJ1lDHBusEvx04I4KQOVgW86HekPQd5CrVfyfk7xz5qYhemo
tohT/oh1qHml/eTB5ObDuoYDmDykA2YK1GvgAMpxNSedA9kAANba6exjJ2axrk3NkCyE1W0AINMS
CKgKCabm73LqFKi4L96fGzWFCTu7gqEZe4NAjRo3XQ4jUseZOr17EHqXtWBTkNYxeXdrvCYhppmd
hfk1XDcYzn4CIv/l3IFp9niNccRbzyADwKjLyFMpMaI+hh8yPKLrFOZ6JM3WAmMPeBCUd+41U/gs
85GNlzaMlYr8D5N5F9zQTo1hD2zyKI+64xP4//B4i9TNA8RZ33tAt3gzeMhjEtI8zs4Pv7dNZon7
syTxbLg1Mhy8j/2x27Cz0/nogki/37+Uy+tO3T7X/34sjfuXKkzjK/+Hhg1XDh5emPuv7Rth4pKU
ULCLHzxgwa6qbS0CDec16yS4kq6jMey12yvwpPFyGGL86QNF2Yxt2ZZiHApQVVec3lTz+2je5hFL
Ifg5D1OeQK9oNz0DP9RIAvbf2kyITTXISCqR2rGeHlYw1tMhskx5S7pFaG9CaW7ghyQ+12WkRL9k
OimAqTRWz0V3AvQV6KkoJZWQAyzO7Z+vxN+5FCfT3wZQ4rRaDkzk2OGrCijha6pOqDZ1QQAfQAjo
AAtyX+FyP1YQK+whfwsIAfZw6yDPaiO5ZwRA50/9oIuuRzkeI+ISj+wIHx8ZRmQ511zZHyFGqyxR
tag39QaH+HrDeO62yp2v94b4m64QVOdtkhjiiCnPqTtwa29WHfBeaUHsgRwhAX6C3Dvt7K81npYh
4depQyzoOf8rd+x+CcC0EolMt3iHZ47duQQMpAxK1nbn3s1uLoUjLFyxVeXJiesDHWMLFqT0TzUW
fssqhYLZbVKnsW7+ALECQqo+nH5cGaB0Z0MusQsaJq1Lx56qwBLc/czAdo5t9Zmp8d1Shgib8vH4
mS9tcHWRMgPNOWs5UaIqFGQgiILC8QrtpL6ZQuIX+7Kzxbv35teg28jCqaziSlu3JBsVh3hC20Ty
sAYheLX2gHXx9CuDAejIYUFEJbFOIjDRh3B/lARZSAiPCmNFknENKxCDoLDQ56Y0hHpKoEa1gcXE
7R/y7rxCiGDHtFkBgaJa5JDmbSTkDhiyTDUWFTY9Tg2lJo1wzuOSU4uHDThd4mcF5722B2b/IM9e
aIKPdrknsUpy0hSEQRABJX8moHMUWy8dUWoOaiAg4k+gtnMn9yBQYqqgGAo3sQ8l52GkLrOEmbYQ
313PG2tkl3N0AazRZJ3ob2SMbpz9bxxheyzUAtYhjE6TgsZHZcKr8E62cwi14+l1CQqJ5/yaP/VK
ZEkWn8rG+4fgWsIgzb2b1TO4BgR5BnbDC5Y+SCej50MQ9XqE5G/QOrg8wElTFupKUIEL6r2BCTrW
wsXEGwWy17cxlF9JBMpyLRB5yFu7X+QfBK2rhVz8g2sum71V5g8W/UDd94N+UB5gR8FAFzzVl1fA
JVH/moAWwfdcQEYRTFBIJ7BIEcH/qFhjfcmhwYwXKKqD6GinZVxAmmkd2QHjGH1DicDYwHEt19pC
7nT4+PvUzaFIibD7uoyC1EUjZZkLgRM+Hm4W4q9THHyzdcrr1JuBrQTdJV8ispwv6/XrIi1S/puG
leDeoSTkCqziG73xUfC6ILkQvxwhEfPMMAS8Ld+QAKAWuDCMYfhrswEMbJg3wfeUuwN+QEIl5XcS
jL1+0LOEGI/G3dUQIen5EjzefvjCt+kegM9wxL1hfgiFp+I+jZ12LQWjgNPAqWftrHMKvwJYPSSF
HECVLf36cI0fUAxpIkJ/HVoqhgysoX90PhGDpHnPf+56MeEJA4/k8At/4eg8jGvaLjGEPmCBy/5u
JGh8yn9cPmZvg92/SDXYXRPjx6Q9NxnM1ZzJtIlEI7/d4GSYxDIaEk9dEyzM2RlKNN8DJ4wj0Hkd
NXDQ2LQ7l3OC+Gg3b+cDdlqDBMn8zdH2Rbh1d/N6vuZ+OKMRTprdgCFKLGLs2m0Iy+jwVDyYvj0A
qF1Ok5h9AuFNs1V/GGt8RRQdUThtXhsNx5qFtGNUKO2qbFpApcneoQIg8q8TJiW9zWOVMZ1boej8
WMmb59/DSs1y8Vy9/6pFRTsX+S+9A/K9/3pf77WoAnX+WjQOZpjh12J0KAIvvoXbwlikFrSzdb7r
YywLGrY6gPwj1Bze207I2ZSXAdDVhiNBmhlzgXAcUmxuq0OTmkk7V6LvJQsLgTmn6EGjZ63tmQvQ
T01j9cTI/HNKa/05ngA/PmkeUC+HFN4Fb6SeriFDdvoUQ47VzLHbldBZGNPqRM96PsJVoDHNvxo1
7ZoEeXii/rFVkIm4sDFYEAVK5pFWpniholw858UdjbSwtukUEZivAYHPeyKRlU6XHLKBkE25RxXp
2hU4PeBnWmM/iMcDZigVaZIIOU98DGktwV/TbIbcPomTK0Rbhvxsb/bZKGHqISEA1jmjC0bR85d5
jxkQYRJYhoW4FFAtO2/nBT1UJukC9COSQoPUAr0bKoHChJFMVpwiH4LlD9+ghIL034tQ8JkP2Eoq
+dnNFUTKu906A0HgIXnqWYKcnyKHwtzXEodaC8cRRsUatro5nuee5r6Rh8fFqZnW8BmrqcxJdAed
zYnopmRasDgBKates1WJcCBtg/FqzPAWkYN+KIPl9547hSjz3ElQ3K/8dYG72y/MjrIvx/hgI9bG
Wa/gkaGr/oismMOv2nzYyDLaP9RuvpBNOrWjyWOb0dJFoaLyAdFCqyaADSE0CrZ+jxg3InQKbPR4
heOrOzj30WZoeeFjj3fi/WI5Lo7DGE6uyDKqTSk26bDEo6Td5H9skWOOOuiRXfmBQouODq2CzX2F
4Oa/r7vNZ8P++Gw+x397SNo9X0azAklYLsZH4CFOskG4Yd5fqZzZ2M8yGfXyec+lMeem8/66c8kb
U1+J8gOORM5rS5c8Ak8ZkcaRfhYUYCCKzA9kA1wmSJDpbRqC7vWgfLv5ZSh4sz9gki/7EX/cGz3D
DiZBi9pWCZBcYOhzcrgUFi6iQkK2YiMetYa4xNhX/Y7XGbuPWeEJOsnPKmChan8DHjOHhdcLIFvx
NYNO++q1MATVmchf3zHkButNoQqratYjI7nq8Jrsq5OEDX/7nGmm5D3MlrSjmxY28sr/6PsP00Ls
TLGkCP6mw3TYAwVM2QSxH7WBB+a33QzlCfKTJ7qmRDHjNesmDtpY8NFU58yQfvGkK10i9MTJu/04
anQ9FOuP06HzgleZ27eVpbguDqaQgS+aNdJMWSQUv7yD/iaRR7+GtUp5Zo8xi6TkMr/WCCJ/zf1N
EbLqG3gUk/1BOp6KZBGjJ7wFc4oUoRxIhllQu9HDY6uiw0Rq9CDhIdE1aSjygrV5g1/U2C0SNUIo
AYAEigw5akgdF0rJwUsnCEVc8RC+s44HENQGGEGKI0iIanyoeYiHlA4YG6FAJ7kptTSGFjrCe4j4
IG4xg07AYxjoKhIfn/l1QdqJGlaPA2QEU+fGbaSQY6ngMshFie9udFL/8bRCpKhzEeiCN4HAAQYe
lGQm8lkUNaIglQgQKq4HgNnN3IPZ7aA9ZGJ3DMuqOqhRusToqfC17W1JsbVM4jcQV7JKqyZZQhiO
T9tucJwjWeocVC6gdzduFnMn4Ian2O4gcuOMUfoDmOc0NmJMJIWai6mRjXLKTEYY7j6FIDyHLwdZ
mCASvXTEMRWjXpCFwx9FHUXelFMcN/CHpI+isFKeZI7lVCK20kZAMpQWCNloxsMRIioZyk0kIc4D
8mWBLEXldLRGWp9uMhlAQ+b1QkGKEAMF7L4cwly/eWB7jSSSHdj4P7yLBuSOvLOlGUNsjnrzG9JM
GfWtZhfBzesgDkoW/iEm6wAmObgGvQ6enopOC8VCDPU4EmizF8koSY5TxdhmbfOwjAULjQ+yBKhh
ExltklqIxdLpFt6Wqof+lyOFPetGIvRBEYzDgPoZXSkbfI+nevVaqH2QbtmkHTnuOxTSxoXO1gSU
II9NVMcy9XROWd9ASwZkQrdnJFqISJLNf2QYmk0+LWYNxIZn9LEzMocMmbfRjo6fhxm9xW+K4V/P
/UOG3ot0Ed0uIXd1w0yGuRAtiicxZhJuNE4drt2hRjlVDBq7OX0gKNsvhzTKaqYph0Xn4EHEp6rQ
LWlgiiNYxXd8ZvJcsxHe0cXDpBZ1ENbCwwPZbsLS024RyJdm5Rqf+LhGjEb9+6G8kqCyIhRPECU6
IOAA90VIWoyRmVB9iUEVZ9tJRdaCodVMdBw0+iUSCTyX7uSsK8nFGjYirffIRv1xnLtkakhxAZx1
0Z4zrwHeeNbYzJeoULBQxpQRILRWBAb4ttANDZ5/IJi1eUi5gR5eZ/Wi3FXx1SFL9q4Ia5CkxmNf
ckkGWSfUona2wH+R7hjlCvsCzuH0az/sYSR+YrDIXXG3OronqCHOP/MiEA81wzLmNRGWz+D1jN/0
A+OD3N6p0VbhU/Moe/QwEcyZQQ4ggAL33SXIldfHqBWXLophgsjY1Ga5JdlPsbppZxALrRQtEAVO
fTUbQL3ErQKifm4VgehbQLIgNjQ6TV/JSMwU5bl2hjAW39CKbp1eoaKQ8ycxZwU/5ihEMMHg5DkZ
ePrxtm8iGkI7CC2Npvx7+CImyQh/AoiclLRroP+LSOfgJIkuA8kDz/lFP4uNCC+69sUqbwSJ6WaK
bFyai995PBsVjNBuTAKM3bnHFM5vEU9LV8oOYAXe3PyORYhOs4aFpU5T6qnRjrllJIT1PsdHpWv8
XDUvNmNaKOm+pGYueIaJvqCpbZMpGmDiZjJNKKT1CMnixkqzDq0mqMeo4DR2hfdTYqOpBa2a2gXC
6mD7pEGZHfCFRP0M+Rua3b85BLE5Jc/6wWMr4UVDWPAVCDuP5dABDJnNxGD9Ox/Fis9Bb93xGytm
91CZCrUevIp9UmAAKIMT2dc/CcdfAL4rg1LpVtBdU2BSRKohWlf5MvN/UzzmkCiofImqrb+VmSSs
pcWH9KiOE5QRP5ccJPZF1KXCoG5BZ+0yRBayptCqL8idqEIJBUFIVE4GZuomqyH+aU8G4lve8/2a
rFvnG7bsoHo06S+kufjjy0HcwaMac7I1WJGpQsolFn+ywuFdFMLFhthGF5Bi76i4mHx2Pf1BPXTU
bP1KcE8QpapMnj5SM+yzf6y80UKI4Un4JTEJ1XgPEa0fLJle1FninXocIOCXOFoey2tMOYnEAFxr
RNvZf6nbX2gzbSYEI0j0Ii5q/6XoppzzRREn0kzlTPKHWtZSjdO/dq6SP4gaOwUzRsHdnAaLXlRc
+sFwL/Llfphg7yAkmt+sTQjmZh81TnH3hHBMH5+k8V7cji4uObfGcU35r836eDwigeog4gbPvjio
rGhxi2ukagrQRaJYfvxXCdeozSVOQTcNaQFhzLUsqPNfiCQ+7ReiaUK1jG+Ge52HPXCyQsnuSSAS
9Tl6a5f+TU+QxFAWZBu849jKl9ICfyeRAlcX+hC8beL9tshJ4ds4hJN/D1U+mJBRuy25fzkdmwOU
nJO2oI5HAC4RKqpCWIcKrTGqtXgXaSEFqNzRRFA4eDjUGLTQeKDRL8LrA9I7T+23UHj8d1RFf4uU
guDaTYQ+xw+5Q05DsTBgKQZi+ShuthHyQ+qq53+oS/rhiBRV/HRiVjN4QKMlzrhfdNUQT9sMkUgr
j0MfHf2hXx17gApBL4Xc7CfFrAT6/JiussQALrcZ5BO8akeIrny1tfZG/M4e3eMfGWqiK0ODuve2
0nbXBV/cV//3n+4IKHSRFoYUCulKKuaQ7jiP/HO8GpiF8X24RCHFAieVIMYQyOSQox7uqLuuAd8z
p1goF90xm95X3fGKzjfA66O0g92M9svPuFu9apYtescUWfehYKnw7lnQ/BVBEfSOZfAFkI790z6P
hpub8/Q4cBDurBZlUNCrH26K4AeoPbjv0UX1nn95dIuGxwR5jCk5h1DiLF4TeS7qgTG2jjR7GbjU
LqUGddoDARsGgh4zDcK5uuJPjkJ7EBLSMvUBQyxbRhZ0/BkOodBMToi4J5TeCkks1X3Ocf2iClas
BrjIcKr6b0rFktpvHHPwUwFKIdI5Ph12WrBvCzFQ4TVrN2s1uK2v4IEE8kHxhosfwmN0lBnLUT7P
mrVoWY5BGITjkwqTXWNAQUWLQCnCo8KX2/hQyEOTohSh3aivX2xrkVT3kK6tmExz5gqB3Kc2KZmD
0kxDzGb9hl1CvEAiLPoaV/Temuk4Qp4GtLkWFH4awmxFYZSeOtcg9CzrdR8RhuoglB9Z63aO9Nrt
f4SdWZOqWrqu/0pFXR/i0CM79j4XdIJ9r+mNoWYKiiCNCvjr9zNy3ewzd8WqiKrZrJkzJ8JgjK95
v+eFRov1Xj+nrPxbzwbDyufjyIJ3CPanB4Kg/f0ZJAGguAdusbHPDk+lCVLd5gmgo4UyyrQWr6Qg
OqqDBzzKw7jm/QI4F7Or/1XyktgrKso3sJB/bjiLvy4AQOcJiErVqzxuNRTHGLAlGYL/xNBOREMW
CLw45PsQeUqcFTJIy4xzxOgbfeR4geAWiS6MymuuETl8dod5vIDAyD5xmwlUBzQz/3AB8+kLEKrO
gScT1RyIbw+cwZqnDUHoBAqsNrzwxikjTkxN830xsock9gl0lwIMvlK9KJvb588IgZOxKMfPaZG6
EdMCb3ho1qkcqJt8mq51esLWov75bNvtExDGe4BecmyMVUarHjuEXPlFm/eWxQVH0ZG6RAlf7gz4
ancEqSCI8BhB3vxY6zNzZS+yNbMBzHctWsYxAIVQoFyVXNMSjOKCojQLvgTcmq+TH/bwOTEIooDE
qdfGCSrbQKMrfV2L3vThK6XotTZnd3QiykTamKNsRz2eQQZUH/dhsn2gV1nwQ/dlfsIEXmTnalPo
zRwOyajYafzIzO1CZ1vHdoRjRRcHi0ElMFnTdpoRj57MhT0rpz1awy0EXdJTtHWj369TJyXnMwxp
jmV90n7BPDvevuMhvJQN7p6RvQQ3xr6oEqXWbCdU5NRTBva4XesJVPAuun51I1r3M15LCqLKVJ3D
ny4qr2Gq5Mwv0+P1KKOsPmtnXP/qS7uDGM2IpKIwy+ml5L6Zz9tzB9RkTMULRLA2VfviZBdBabWr
dtB11xVFXDFkXrPXayslameEt8xRLQjHxOWJixc/XiFcpqjFmpsruMaUXslkpSCDRYPXLCwzbfb4
7fcB5ofrCxa4Cgz+k8riUycZ3QDRqeMG0VhZtwiRKbI9XbJTD/F4xDlDEYjilHenxlQQ6wiGLTTJ
MQkDzWDB3RKdeb4bAL8DS/pOvAvhBZWQJOrGDpZXEjDa96jzLcrE18ktkgfojUkLy75GOJVNOFgz
jtOCCsOHmnwylsgTOehH8aDhbLam6RHHi0m+gi5GAY0wbENaPH1sqHxHFVOYoYhfRDbHUbnSfdhG
vGHXiYI/Z0dcgD54+deJpkXErtSpeCNHZLxD+KKkz312CYEDV6ZkR/PbSvU59HkYBoDMw7wIqqgd
vRmRg3ErBTptYCID/pa8EHeeJQBKOtuKA9P+zk48B3y02aYBb64E6C7OgASJY5fDeiWH9RZKIAED
hflFzR1iAHVAkkRSKgw3CQof9KiQOkT6mHWDfoeAv4DaybD6MCd5qS8pTMCM9J8kPpAXxIIjjcCG
oQ+MjQ/seNK5nDyndlBPGmry2bEC+mO5BzYNuhgY3tZo0AUoE9ACwBg+3iwe3meosG/cWFCcYGXR
Aw0Shk8udCK0KeRzAhWD0bUl+/UKiB+Uv90HhRTMv8OcaIYHhMxoemBFm64SxuOOgegHdLByki1E
f4AC9AFHWTF4D3w9I5Szl4f95xwfRRck3oi3GpQCZ8yTNxwq884ORWgicwNFWiLaH+3sAeewnREN
TT879vi5CGkIUFiHqZhqooNi8XkFDe7BEZVOanSAoMVdsrLhbUR/iidmUjagwUwFS2znpERz8WQE
qU3jDTyM7V2Pk6aB/AxGJIzXT7bPFGpkNnjAGHtTUngpfUXyMwruBAW0PE0qffVQ+hI8fjuqT932
SotYm7WEv/Ac+f7WSLyxLUQ0aoK8q3RbQZ3w8trfNMm/yfYWFvMMv1tXeepNIPERBE1vP3YEbI/0
7sRWxFQJPGzavj/x8rcgSrQjfaVEULAMKXidaOT/4FG0pkZJWYQgiWIezc6I/h4dDS3SF7QEqNlx
vR7pHF2a3oLo3sXxYHAXfLu+2b8sVZjR7pwojFIB8RgIGgIspKBpDyvwZE7gtCWUeq4JnNC5QB8X
URHB05qxzue65SL53ZvKGyEQ9FxY7URKD08zqLXrBa9QB5MAK5fnmPlS/BhbsO25Lyqd5pC/Nlwy
NwpjnuPDL+ZvkO9PgrJqrNcEYhSjpvkcLC/Fj56fwSTvTcAIzpD30/cU7eiETyyNJLqeh0VDRipR
DCC2/CK6BE0vRWSj1BSn1cO9XKcpSm5iTJpEX4KF/jrhmLwkjOTuEq6Klo0pnC2TNR2c3uT6DvAl
E43z+xp/YO40kMQbIAhMojDypDRtRaXPOTZA68P9IHS8zQULpFg/TS7+vv8l9TfBbZ9N6elyPFno
E96Lw7BACSY0qT2kzxEuxiNm6Fog/L0R4zVEkOWoQbpxmKYrNE7Uh5kAXCUzvc9uwM5CccUlbMah
E4UBjPqFNkAbC4NfHt0YgqZsTVu1mBQorNA80WTPqFNhK0FpqQwq7oYcplwQ4mqC0JzYr4yOwAYx
FOCdYZv+0Nej/DATN45nBIReVAHfFLiSH2uK3pKDkFY4h0wzir/sCLMxoHXIUza/ZYa12M8VCgif
L6EzuBMJ12F8hHNKeyLva+JZTgx2UTJ+ZvBhlUNHRmzAm/5bUqLDQSGWlcqRRpdGohhK8roiAdEB
mlPjpKbEkUZ1hL6yB5qSJOHFRvGgC0MXlHo2rW3gypTf6IpeJy8K0ywXqmd0on2JwrVwWKh5QWqw
8GznRIalqOxQSy6xFmmomjZoWdPIFgoOKkTUvzi14F2QFoqoEewLm4sUynODhK3e1Ed6wYyajEBB
YW5U0jkWSN7U78hgrtPPjCJZmB2xO6Abzak/FUU1awoTnN0P7ipIUFifTMMRpcqAyHDX3lFgOBNS
M66BiPZoTfmJk6Dn4nSR93upA9Q7I7yFdr8xxY7JPYSgP3yFdLrogEFL/gLAG5b8CtbWvCQdzjZ0
fqfkiRp1TxER56Om30I7hsTs0WCnCHDYvwbqomQxaLucqPizk6Y0w4mf2NJpBNSi2BOJr6L4QybQ
G3xGwPPxAxcHdsM8LXzRmp4zGhb6xvnytnxDh+vG2ugaKvDluwtJ9O5DR/pNm1Lb4bzx8Em++dsd
g1XpUTlT5x4+XyQe7YxInrCNot8I5ArrQ6zSD8IWSoOMYlLFE9dJFecX3wa9AX+Jiuojd5E+ViHK
cSMA+KBKfysMgCMbaogm/XJWEp+BDRzZzzPSdiaJdk6ZqTfHyJy//VtdnJdDVhAZf+m/eKSHfkZ9
5iASDL6645AhBhykTukLxhEN+RXXP1Fx9CBYgQb4okDFYcn3rTcqPGRiTiIOXOp5YBZ3Uzn3iD0+
keyTN0AvpNq5aHftzkIzO1CIJg1a/+gLdvLlvsIHzdgls4ZACMHBUYgAgIZvdPohFYJtaUrtadVQ
qJJoXPRltxIlBaq6i5qC1XVhU4bgsN6J+tcDI/J02BJYiYLZdSFfQFPzyJIZNSzgwhQ7diZqYKZw
kAgkK1aefb4uGgLn3vwjiO7mvCJrMnknOsKBlnUKwZOO8ybjwuQelnXU34/xxMAK/AnVsxs0pHRI
XHkfqUYJ6YUruwSKMv2QO32tEq6xfSbCO95m5US+ZNi/lJfrRpnm3DJzrOwEV/6zkyGJ3+kZwaei
yUMJhg9eX7giXqOwPEm8lRqvE0HRhupWKCr51MWwNxAcKnVwW1k8Fz5x30SaIBagNO0NOp4TyOWh
oLqlHPua9wLSnobI4OfdRbw6vIXEtsQeNzjMoj6D7A5pJNEuCG1RPRL3xfyN7kmX9yI8FUqc64I4
MCCtoHxqwfvb9LCO8XJOXpG7arAGaX1QK3osrghHHpS0qSUPiX4nxpl/Mp68xRPnndOIxEJccw59
ERKz/uaMdYd4UBPGQNNBbFGPlfA+fZ8e48+pXhfLNCwHtyXoP5qB70HcRwJuTNL1g2rXfZqCoVOh
sVHfrymuXiFHWiC9pSWObARoVEMzrFxAZFILmTOchLGj9vvCGjtQNnu4XK1rERn9gl0hF9KSg1NK
N4+uqg5EnUCc2sXLuXzYjwl4RdORPOt6VBgDop8oTVlawXXdzT7wbz+TwhKIySnyvYHJmEk5pqEp
qO6wzadU50VXSJRpbHZu1hQplHiy7W+Fq5nLNJd1hk4B6AG2T4YNHFUNgWnDWZhFLbrkKyUYyJtH
nfrH7Xg7osYFc0YilnhEqc3lr+eLs8kL/6IeUSUvwFlaKudidI9ETY4otrzwA5W7y+Ny2BPiWyB0
yChjfjLnLDOULdkBPiAdp18Hc0Lo66aycTSodu1Zo37ZztqpCEgbdEEilE9GvGkkVibAa6ELUCD5
xgtyJTZvaUSznra9AIm303aGpQFCPRns9WtofzVIWPIf6avbiup6QxhzWNhfJnoIKl9XDsPbXt6K
Cliyp8WxrFo3W2bT2/7Gbym8Ee78ECNB3iAFJLQkECXI4UcRmdIElCgL3oBmo4q/r6UvIUC7U9zi
3k3ozK5pziOOoUaN8KrrW0txsCvwuT9TUTq2VyTruE3p2MBgGs5LTB5B/RvIOHuJNuWcEPnGlW3J
5r1+shEbaJAem99M4dfm4rHBpUkUzDfkGegLhJbJJukuyI+Vs9iiS/Yhkc4xaQhAuuMW8mqwubPI
wm4BBZkY/CU6ktMkEkdKgjThw01s2KbYtI4CgQ86qsCqpICb/yttOmecHZiMUNP5zU5E3kW1fyG6
DrCfJhZ7k3AzULjiO8u4dFk+H2rh94Zmiz3CpwI93GNrizRzRX5MSkdIsu2hWlPIA+zwifeFtNTO
JMDH96ilPtySZiocsNkEH5S+HTTAawU6Gc+TzQ2S4Krtl8hW3v30fEPdmwxFfQORJL1rJBPDcmvP
0qny1aNyQaW2t6A9BzIEwYWo54p6bzNodxBlParV6KVTRgPRkkfFmLoJQbT2pc3qLUAw2yu3aDKM
L/vLYkCYrhPE31hMeory7Y/EhAcFFozaHBpi2GqgEkM9iq9GnyYoJRyMphc56oYrmlX4zPNqzOoS
65NMhfW3Fnb1S9yRfp7r+xxR04PQmBRinlOHTZcE5SlfpJ/eD7Bq0M76/C8jcYDS1AQfk/E9H5bW
AQUhqLDULRBOS27HTcK6YPseE1ufflOS/YNfEXbPTdTHJBCndxFk02z6/hFfwhswf/4grRrnv3G5
uf0A/dmD1OjrZBnE50sT0Ptn3MOlJkGPKgye8M0gPGEBfoKcaKfaidq5KMPgR8LYP5kCt4qUg5IH
H5e7JSyN+F3xU5EB8AFAEswwsGLg3flWgh5tQsnbSmLEgERHiGlpLKYiV/i9Gdm0o9ZLytWK/EFc
1oM+KR+GLuB7jWzJGTMLhE56K1y5xJ8gGsU6Ox+81/pQlLPJyYSGg+7y9kE+2OMPFVByqYt6lWGi
WOEjZ957XCG7fKFgsMYPJCIFCgPqnP0aPipLnEYEyt8TnVEsxFKmIpLwPjfWVsQOvAcIT8Fcp63d
cqtug46iudhokOFODcbjkkGB8gKyFyLULordyQR+Hzu4Bh6duHIlus1CMoKRAp1qjjsy3u6UIzsR
/QFSuhO2Kls8rkKyQDT3Yu+Xh/o2xlSd/jLdfzGDIfqwN/4VlLeI6RnQEDIparn6SB+x3BBtlGRw
CNt8E7MEOqoki+yaayGxNZECX3codacqTfY3+l3kDFMkKKhP4ulhwR4b5WPEbfRjheIA/TPmVCJN
F2JrkH/TN1LgpbAFIDcdopoh4S2nbT8fMPo5MEmDX8tf0CrdAuqIeLXxH13h8cQ/LSjIPy++GjxI
MegifiIfLPCQx92NwXXGtWkOf8ZddBi2lPnFj3/9+g5ama8JFdoP4r+JeWry6sdUSCI+PmwLhhME
7ijZiI+U011FbYGQ7srkBVka2leMyCak6eNkz0fI6XGQqb+Y5xYaQn1kcgn11ETz+OIToZNdmmE1
Z3H13/vYvaIcEnMMLeMV3YlEUnRmhFyGN17cBfHp2J4wQVu7rf9GGsfxS3JZjwq/ClHReXSL/ReH
9MFtEAgDEaAGg4JS1Fr7Cjx+BFtYaogBY9ol3Q6h0/CDJ9p1piEOZydEtCz0OQi1lzW2MuheR/dV
gfhEdBA9bF5WKP/oLRUUI9JfpZSY2qycI9N9VEYJavBquyOvRpQTlAigMcXlQt7OE5E/7frf173n
28yXNLwbDX/n3iI+Q40RYj1GAIbqFR1exmcX5hCMiQzF+I9K1oXnAmkTuySJJSVEkUhOJJLUF4sf
tC93WB3dQgbFqJHTnnlyNRQXIwM9BeRHYfwCUxybMXp0NT16RP5kr41oZM3ZVJGmiTJuNvxLbiCE
BiYeRqhAWLM577KKw9yT1DqdUQegxCCHxRplyqTxuF/z6xTJqzj0p83JmgmzEEZNxhrNJr4/QwQK
5WEQjl7qhIUIosYdJjoHNpwUb4MDKTN+Q1TVEO/xgYnMDHQZ+rwK6jAfo4bhRJJ4i1/kQ3bUObgd
8Q8xK5IzQc1mgWZdXWDswN0zGZ1SaMyIGQYh36HeHIg6ACIbRr/wxonQfvO1XOAq4d98bF8YRvCA
+fhozVDQ4J5AuilTA0SGTae/YTu8E4x0jE5hqy6CxDUHoqhzk3Lk+CHd1138b3w7DeVf2DNbimLL
piYbptbT/3DtbONPrFlacacqRr/moHty51rqtwVXABgcaTBwAsxZ0cAdb8xQDzlCLMRvGd7DLkrH
2WtVjHtsk+jOQOFkfRMCSBrcqvBt9bPb3NBmB63/ysPu4JpYQPEqWKNYuzvPJCw+guf1gEsGhusE
ICvf9z4YHGcoCIACfqi6N7X7mUqJ934yc4zcSMaqbHDTPW1ng7EC2DMSY8K7GDHAvfbQ/+bn67Kq
RA2bsnjD+cADI2aVdF++HKJyx+Q9GSEqSXhkE3jn+sd/H6bdwf8oPzoPufUbEEvlxARzUftxR/f+
8/STNii6oN01tCGp/tTEtB20g3aUaWFZLR8lWMY+IQuhzQYNc8ctc56xR444bo5dMbuTgZmebbqI
yGLhuDP+TAlnHeMMpRTuq3MAYISlQAtgLLg9PU0K1E2x6wH4LfofDIx4AjDgPtM89l/oiXDJW0rS
/tC5MtaGWb9JHfpWywIbswSgpfewPCSvuJrRaP9UXgr3sa8g59qZB5IjlCjCyB5JNYHTDqcCg2mG
msvy3qZ/ZUvpwvY9rHB/ZJSRZadx/HptTEt60lF3p8hFVr7Tav+peDm4xssrdvXUg8wBgeSJqnxg
wn5Q1yVtF6RQkks94g1gLLrjBHihF8BcxVKBikdJiJneYnKbZsIruAcLfJpKAygh8qjt9gzPNk7x
XECzi7FY+ky6J6hvnWmCPtC8YgtyqVtdDyED0NAgjcw7LKGegy1ExmkLYIkCVD5dasWmVIMGOSbL
DgqY2Y8b9zDD1oMh82mOwnSWLWvWDIP8jFfj5YAPXgLwMDAPgVQBJBLPBpXDtfIyKbxCcRk07CEr
ABu35d3wEyoUtdMOP8yG/9yZBroHphX5zGrnNCnomq3BPwDi6+m+dCzHeimOyhjnKZyPd5kyPCwz
pC5doORDSIwaNqcq8DZA7sj6X25rDnuz3oZfPSEpclNenwCoBBER4KuMUIGnfAF/aTBQSiBvubfW
A8janbRNLvnNtLq7UrGRa+8+TGfM4uuM4q6fE4UGW+fTTld5NR5TsIdwBNVZ/AzRODUu0B24KzJE
GSh59FdBpxwEmzP5uC/bAWe+bBdKj1fas5BVv4OGNo1MH6CGDgldb5YrDsmw2es3mYuyHoaMtI9R
2A9r3pLE/yyuqWdC2lhZ/EnuXVlJJzJ5eBca0MrZjQX8dVcEaUotPWaom53Nuff2JSYktgkrlYUN
HLt2ua+A/roxw7HVposJVJ3D2SIKYa4bYFQXaD+v0auKWCzVsQLUNgE5I0cMmVNJqCAeroE0MowO
ahYTr4/DX4U/YyNEG32O5ra5eylIrzFT6ExTNyumuKHdyDJ5QJP4AEE6cH6PPqCzRw0ZwANncZik
CVpYFNwGhobOPe6zocWFf2AaO/cA+kESSX7yFN1p9Vo0K8h+n/U///F//99/ntv/iH8es7+8qP+R
v7LZ45o/6//6p/6vdnXV0GTTlDVTVtU/LKor6fqUzM5I1709lYGbOtKICjB9PJYc78yOLNLWKdQ1
1o/U1nEegnJU+DCYIPnrVMVNLC9WBquHS4b2sEtOQKGBmigCQGi+HYYo3pOidNjCFHSt9ILgQRG7
7q3rKLcdeWJ8VT/NvzusVPOf//jTeNtSTbMn27amaJb8hwH59a3GxltV0nVWutLO7OjTUdSha8EM
PSfKgZgT6GubBBCvqhC4RUTGRQ4UO/UnSMgLGcsAQbdIbv7f329NnJJ/WIJbqsVBavUMtdeT/zhF
jeft3b30Guj/j2VjKQh463MYJoCKQuCGOjePmv93LfUPNSPeGXPtvE7FhR0ugt+Ga046pHVjrFhu
tuJQYqPjNVBH+Q8zDaX1bw59zfiXl9uzdNWwLF3Dz52Pcz4urnnMYlL+j3JIpYfRFZTRcI7vcQi6
yarrwF0H+f5N+C0PP/j/wRAZHbChQ/XATIY5PFD1sT3r29Y9JpkkSho5vISbm54QDSS1z48xtzoW
xtNormnuvTfYEMIzeAujaxXKLD1AJgAAuOTuEwbqTi5cCtUzGV8oORBmohwLNgP3qtdinpMO1E+Y
d8MSKTMTtIGq9qVzKrufuN8xew7Wjd1GGkgAO2W4+5mnKGzeERKFK6aG0ABrx1bcAnojk0x+Wrk9
4Dma82odNV5+Cg/O3C0b5/c5UB0ZLNy6963sgVkqJIknI3NtthdayftDjwKLwa4FjEH1FNUHcc/I
j3l1ufAqG/e6PtjTHhMAckhVyKSgo7sdDaEYemIIU1w/hOX1zMIsEeeqK42e3sEv0Xdagl7R4BtJ
BnQfxPD7jPPBWFzxawNYIHOuAE4Zv3H+Qv9ZA6U+NbinYxE6/jAPMc/1fqwGvLcwKAy23R6YZkgi
0hGQCHSiGO+0UbGpC89YoxJv2c/d5gN/I0bYPzclJ8L74tO5Xe7qune4evLXddB8FYv32sT+M3UB
WTyYZofS0ovYtaV3mOwVjHGY2ihn2TlJffuroCoHewoaPCQfbDLWyaSbIeZiUx7BxcBPW3El3WPS
hb4rQi+GFT5ADp1yxmqAA9xRcui5Ses1rz6wphTx35lN8n7RV/HohkyTK1KfXvmTYR8lCV6hbMBJ
FHyqVbPUT1BxwHNceciWSy5oN249Mza16rKfS60PskpFNJILPNm7B3bSrQBU2o7N2tizG4C4Lu7+
G+P4l/O+9a1VEvfjgyuy7i0FHb3o68zJ1BD+XNqOkt8ZgcD4Yo5zZs3hNtAzPeUxfiDyu4FKdq9n
lZE6gqNbhCJRYkYL0xGVnquZD2TmJaC1Ae4lY/KqmCIvpADI1BYVangd5rBl7H+QAxguPeYF9ckN
N1XGAPHVoUgDROHSxd7bGJyltXEEPxwvc9dcN4WfWuJv/f2mport9H9tarbcMxVL76ma8sd2Wx/e
T9PuJemaWvV34xucf5nHa3Wjxu0R1TkMc6uckllELqj5YuJp1WxhZv79dWj/ctv/H9eh/v+7lX6z
JNOQbumaQh2A6c5Pvk2mPWlT0nu6fVtDHAhgLMK9uQFxdOQZ+Mn75X6Mv7tVDoM7Xb88dv/eWXCK
KMTwIrSUEBATSNHfX6qqi53zz3umkUsplmJzDqjiYP4fO6vRXi25zq4cvHT6Yz+/u61+zmgb4G3E
TCnDXlhpMS14gFnoNc30Pa2h6DyECkudJ1ThDPfd6yslr2Wgxf20GJaST15DkJ/lw2c5V6EEVB4L
8V6HZDJZMTElv2cKdLHpmUsVuOEYmyQgzvQL4jCjkn1z70WoMzOGmyulsr0mCaBhkw5z3KugbzAM
hEKCzszHU21XpykF2oSyMJPjiZ90QXOLGB3Wm/ENMOAHlhrbawR/SCBpmXu/Bzrcy7sDaF7S+kBz
3/5jBrMU2AyctGRbosK1/OodwKXE9GQOFA06M+YSz/u8Fu7WKqoUosSHq5xS/A9OOaFt4UPOToow
maaND+XMhPZFHlDkfcg/OOFOmaKjlMw2cq5myVZaJ0w57tVv2KLgoypASKHAEXMVk884mZAMEGVP
4drSzv8tb/IS8v7N1b3RONczYSuI1xt9EO5iOoJZsMh+QL9BXpS/QbhANae4h/02ELnRQRrKTMC8
o+QRvCEH8Xn5p/TwOZdXHcIQdr4bFgluQaVaHr16QOG+GkgXcPZT5GmmRvnrvc7VwATNPkMf007u
PxRPxcxMojsZqpnoiXtnMaIeZ7lcdA9wjOmwVdQObB9jrjPYx45PcYPmGkhvK0yOGhK5CbYBxi3K
zd2HKkwVVEAkr5ihjIqK+NRr7OBZrlv0GdniKQ//fu0rPc0Wb+L/Wv09WbEt2bTsnvJHXGEkvbvd
dJ/72qA3o+AaRdliUHkAcpnyKBCk1xicwzz6hh82fOAgQKKDZrU6iybHE7uyT0QIfy1c/YhI10Hx
6OuDdGEAEA4qj065zEQ4QxULRXSCp/rds6ZkkepdRCjFmy7Kw6eijxrDuLu4qYkODU1fpWLXcOyd
Rtj1Jmy5kuxgBM3e+plJfCG0lcaza//6Qd9r06jp5ugVOQUa68tC2vn2S7HFzm+3IXutzCG2ZWrM
/WyoFlKSsmhe6ljuAKdcvr7bdcGUAAPMF26CtZQAwHMbAFYSShR5YEt439IE2DDVga+eZ0N2CujM
nHFw4VKTmbSr3m67ShcoVdPF87vAxln2pXNOZUlmtKBD/MIwTf9x4dWU4P8XrjyviLhE8aKlepFa
4Mu9K8PnspuSvaFYZJhFTFxzYqB8mfcYabieBAcFfDDdm0/AhuRpPwmyEiN6cirvb1fHxISmcriI
Eke0emIes8XvDAL6/GljBYzpGt/W922dM8CWgjRGYgOaIRSaYXBqwdNjt474dNJUv1hXR+bvNwD+
KWOOah/Z6ZrzlngI6V63uQ6zkK8B6Vbj2RnPszH7F7ro6z3kRA/eILU9NrsikoE2i4qDfkmPLaMi
lCg7NyUbmPKACT4rekI5tWiwVwSjbCrUi+QI+pYOCBmyjx7w1tffwgJXP4MZZWPwLArxsl9nXKwf
H4aPwre+Y7jDwytm6e1EiZEMSV4dLo+y8MKwN7zFvLlmaGxuzqVza7wOYPZc2MVbjqd5u+NTE/Va
ihDW8kd8bImcmVzqADLbUZGHvV1c7zwLrhlkCVq3tOzEptt6JbBr7tICtmOLSS1CAvJb0Dm4jb2c
ZyrEsWgJr2I2lxLmFZV5D90RCQOHzaMT9RQWESUK1ttr82JhwyOj5RLddlgojtpA7atjikKFZ2OW
3owJPBiL6TKvRQfBlW7oUE6ywU11e1g/HrEkSDCWuuOX0jepwCJIAuPKZuQdLtcFy0PvfAaFkm95
rARmv/Rp/C+fiSctY84MVFeQNWNf38uWmz/7fAhKY6TTOaQMySkoxfm8Z6zR3PIJkxT6tQyWPt30
S3Uo1Lr0iYaCUUUFDEXxvNr9CnvIOZF1tRYKSFrSO0QS9FLeQOacm45lpTU0At3yuAcp3oO62/g9
5n34R5HBKqMHJpGVry7eX0JS0cHnblGxlow6fHM9RH83aktiwHvoca0lO/5QnjMuQKeUp2qc5Qv9
1hTY8uaNgarmkrNQcaK29tpki9dEG2rUMxC3U0ttd73CbXfKrvWUHStBO4vS0dE4U/d4ilkFCr9X
P1lKAKstInoGHM6UvqD5d2fz5VjAS7X59hCCD9WxNYDAxFwIFuwNbgw0wvyPHTxitzE8uUSEwOpj
WIqUaJQip19iuHhoPX7Z1Q6pcuaVQFFbL+EQ4CA5OJT2eJp34JA7Ur1sQ3M1IH+rogwvihUCWkyy
pwe8vkG8i02Cuax4w+qSL+rFCOytRW+XExrYPfRoVB/VqvEZuCiHTwrZrDj2Q09zhEaObM4r6jCj
+U4RkIDgHrw6H8lOwHgdPsK3AANDFL/4JKKNerkMD56opQt9renFkyevlqAoO+alOerHIPni0JDO
zB2B74ChLFzei7DCck/geUkMb4IvnuGMyq5BYqjDN1+uyh/NszgNMBr86sxAGSmhMnwuG9zSOTwa
sCzlz2tdriuCpgGTeIP38PUTz4WhC61Fqm0Nzi7lmDuthNkYRStg7egWYNpOEXer/rQrBWg9g4D3
AZenxH1edcI3tgZcodn61QsR2+c5sAlhotLt00gatuh0Ovf+0/NT5+3dxU1XM/9Wh2DcKRF3zEvA
9Sb2YOnEfQZODF9iYovZhLaFBumxlIJWdlveLYBf9RRO5IFOnEIU7Haa8yARWt/rwbXGVPqJEgvH
cnYIJNB07zX/rXhU1Lt5zGyj6L/c/c+GGzszcdzYmj7j6VGDjA2tfz8bct6Ej+UlQ8xAnwp/zW5N
gdw8vqfysdkgGIwZ7AK48tUwHo3wqfWKWfGtvJm+1cUk4QFYE2uC9YUqvOMC6cmAY6h2ZMtk63fG
SHjWfFSgAmQRvLNCxH5Y59iHVz4op0gjq3XsUzV7vslK/TdyOYJixCs7YtSO8cXLYY3cb4jsNacx
85lWO8RUEmahbHN+fWHAl8krC1TFy6cRj63vjRX8HnHTrdjXzqpFIdVl6ufSdZgXeNwwTlBKWEzx
TelqOTbjndkphtg+0UkZPYvI5TGQmfKT5/L+BfOf+VfKPC7zEtxmdPFsxd6n9B707KgpU5FEzW05
6SmFHwTx5NQjDfmSBQmGITXL0b4L3pwaCjF+Pa68eGHjxzJglPEoz+NLkwRioFtamn1esQ5VsjuM
t8rXZ5Zt318JWKAOnBFPAVtjWtTZCTlHcS55I6WQIrzXAVuiE1A5fzEQbiPKH2A7WjSUTETGE1Qn
REnz05iL33122JPNKMev8Bbgc/IACKmYLW5cdtQxRvc+GbkDrJr5ZohizpWxN9HLA6Lscii+kBJa
I44DBKacsB5bAIosnjfTkiv2N4addtzjnbznWzLdymnro0UbQCxiXFpb0kyKbi5kV0IOZCr6XoHz
wIw9CfUI6sf95tmr9PQqfPRSyfqwuI3dfHzBJwtxLA15lAy0piKh/0Y624rpOSSUHiKOnPFodI7L
mPL9EZxcGIbDp7eRvMIdkNDqDjPJ0BYCBAauHBAggCszHb9w1mS7XhfQg737bufMYd06y8r9ImIJ
HPfiW67gmlWQp9ZGf0KTFzkyoZYxo8bvozzNIE4JWIHm7e4un13i5mE2EZHA8Kvha8HKYFV94xbi
DvEpcceNu2fsJuTLnPF+nLs7ULvhaXdYdwu6T2xxW7rOI0YYiQguIB0rIsPLTnZLZ59xfSRSkfKV
/6Tea1gg0xjwnf2LNw7GhvONiTb7bLet+k8obpkX7vbjMHT1AGd4VOwT6oHAV/gOiXNhZ/W+ORXH
l+XcU93dM6Av5n0nc8q+rOsBh/JuXzMwsbedVRAx1+jgcefuxjjVutLDCbBPQLz0HMkuHl/i8sY1
O574HTeERBXNbmQElrOh5CSCfjcLFa93EYuu9pPImD4DYuOOMrtDWMpgN+CuAvjTRhq9hjdXY+D9
5cxV5zLngHZANrDScTtkPKUc9piBewfe5QHm4eV8b3BI4wV4et82lDA7Gg53VQQNSQiWiRDEH/Ld
NK5i/CvsW6CXAasSASh2gx2GACzkYP9xgn0R7SnqMLD3Ynti2oXQxbEd1U+RH3KyMbnScBmNm13e
webAHD6E+EDIQOvBXHbCzcaAq6MitwQiwlFJ2gJOQeOfx6aS7vXt1+P4Hs0BhSCWoW7EZyzckJdw
Ax0Zsg163gigDP1prhbqPJuNxhLiP8N8ShBGHdwwp5RPnXRChQ1pOxEMg6fsuu5lU/tgHuaFFw5A
vcfAJnmUtFxAt169Y88ZhEONIxwnCMQeS9C+3vIrJ/+cD3kMHtMZIXF9yKiF+FTvgIGYPmJxhNIr
1sAtkPwTEfecNof7cDkg/cxd4Yd+LCL28CABYE67jK37BfWEZ0lYSoxUirvHVE82KJ2xoK81gNY2
h76FaSW/Gz9XeAn6OoiX0pnuGzIuxDfrT+zZpZey+xex92kGRvT+ygq/lZxvIdt/nB4nhQ42Cz6m
qeP2FkDkTlgU2DOLtp7pSlhJ0I5kFob/Rzd/bfdZSYxIr3lNBkffaR0HaI0TRVEejo7LGzSuigmT
G7NNA7KxjdkXa9lmzbvsLVFA9O3EAz6lVzvj72+EAcwY82AshxdxgzbdrX0loCfg6oMxi/5OnJt6
V68EVHNw5zjEDLTzy7eX9AHiTXGW4XikW+mbEkOyNhhyg8UH0RAIAC4DMXVBihgGU7B7asRDo/Et
4p056Qkjf7SVBUYDHQS0D3QhbjWRvWWM+kUUHXNnsESEHlZoupaMQvhzjih/YPdlZ3kZPH1jcFyG
3zc3vMwtllfpgGAAVQVbNhiwTaPC7ncUgEaaI9B47CHejqRiPxYnLLUoVIPJYD4Xywipvb9f8Bqh
lhWHkODuMT6KO9zeGuXuIHe2QlDD+0V4wN7mPiZ31v9nmkEJ+HoNKVkLacR/k3Rmy6lqWxh+IqqQ
nls6AfsuGm+omGUQUECQ9unPxz5V56y9d5KlBiZzjvGPv6kmllvaB2AqVeswZXz9Csw5cdlsId4v
GEtJSwaWhhno+CAijGIehGfvP4VMC6BpOsqvegtJKGmAdvs7sp4niufM5orFTzvjc2+rPRPAD/LY
yp596W+bqCLc7hlIvoBli8Nz/jhVwtSw4FkBt9itsTP/g87J0wscY+MSm1hPbDdfbgNdIJRIh2Mt
spNiLXEWUKxnitdCrmgXHQ8SxH7UuIMlEeoCYESfzj5TeFm/rMDLOkDuQKPjh7kGHl1vKqAjDkj8
iiABYJVirppxFeMI95rtyu7MML7jqha7t2ox/J+KZxK9mSOBz+E0+QnH33fnaArcDKd2O0bIAoNo
jHspf8yVhpQKR3fz0A5rEUIBXokkkM7m0J6zUOuvCv6gw/oThcLboZlKMcnn6IAqYvxM+xqFq0It
y/1lh+Fab6XIbWv3DXv7r6n36EYhhUToQXSnNX/MYU1LZxRb6lktC6txrcSrzyeMcOeSQIIS4ZwU
9+KzHChB3sfus8/GjZSFM/1mzHaI2MrsCtdBe82F9Dq8/si/lZGlAQgkNNHahRlQh/dJvnjjfyL/
wf/PxOD9PIji6jNxI2hHYjnsIYwg9sQdv6e83Ek4KhO+znalh8U9w5INumHn63gwdisTF6R0I7fb
rGck5BFzO+L10Tgp5ioi1tbzBvQSGwHw0wxI31Q3TIl0+AWq0xokukeME7DAoUXOFmby/YyOL5lR
t/LTabaI2g9tF1isHjaqc2SobVJ1luETv6a325FuQaPerONHSHhxSnKktv2oG7JcVY259KHCB7b0
kz6YEWrc20nitwBPmPCWNMG+yQQ0XgroefQtObA0bPIt7v0Sz2d8JBqnlOyPuJRTb0SkXjrkLBuS
F2Hu1Hlau2kJ98BMlPys2GkjL4mWyjhvD/rnTP1cluTPhh/RiWlfKjcH0AGhkRfGI9T1UJM83vip
wbrXCWB+rvvSIb+ZN5ChwQp2dYhSEIDMJV55Vp9rffsq94PK/dm++qDQzlxBmXMcvOa5lVBbT/jw
TPiWMqc9jAT8fhbk/X60zYBPeuQN5lLldXm7D8Ftbma6oNXJe2k8f8mDbnhjgwn8Iu5X3IUOTW2/
4m2emIsnoaLSC2Gmfze1FZ95JgETo1NXfN4rhZjZB6Dj/JK54ORYIFRuRjH3DnUSdPmkvS8pWLaH
fBrlLsBwzRxRIQEzJK5r+oQAfoQLjsvHx+6Su8w9UKEfuErjCCgDtfVQeuI9redK5xZJyB3M2N24
NxoITH5L3Axu+2utcftkEAmJwBz+rzaLRxW+hu8kiS3amY/q11RHb9OtNiWQYuqxqmsmZiNNqJdX
bsoNVAHMl0MPMPalS27SOqnsiicptrX76w39ZDXqyCmcBAhcZylZBItEipUMdrcvGXhxqPT2E149
PMO3b/zIhsVvNmg2zjRB9FfEJE3ZdN1caa5rehEY7kE36P2UCYidMH/bAJwQKnd9yJaEoGG49cU5
0r/m8VKDNQZ+4zWvTUmUBCoui5c7mpf+4b45ZDfE3tttOGPQnEw6QXxiAYxqWm0bKjBDZSjSxaGn
1qd6GvEvpfSL9sK3UdsZxgRwhlkl4ECpl5fzIXGqHV+YaDikcjIyWsIHaaVVRxP/j8i5KT2ONM5v
UcN4VlwSV/BVBCTbSq3FadKb9gs+zAgYWP+bzPO/2t0rdn7OGHJsXgi/X/7AGzrV0fhjDTvp92fz
+IVD1F2ZSPPNk4wVAc6i+0oCmAayYb8KL6Ml4F2vgB1+Kb9vAmyO+V4iIxKZISPva5x5nHmcVHXj
ynQVFM+r8gm3xNXv6pTg1+6rXbUTeFx31bWeLooFw6jdtazmGtLNEvPgXHOI9AMDTUGc8IZUrRfk
KTz2ua1GtzWhIVI3aHMOx+q5iH/5rwKXMuzaCf7moLFEaknVmWbZQXPg76aaU39sBs8Fb7iD9a5h
Dgpc2zjRjb/WkluyeOiQdQdQwT+TCT9e6iQs1b9tyejc6gen0PwBGmBj48pZEPulevKf/kdUbPwd
JVYlrCs5fEBA+C/soWdzfToiAlmZY8Z+LVWs/0lFxrKdWB4EMVw+IE+Ypvo8Y4YAOxCqQUgwhcHC
xLPsDc+JcCicNi/Dr4EJIbENDHUg9pvWuGMYzixTZfmRBCAFmhakoC+8uGnN0kOpLuJ8UxZfBmEm
6iKvvBgS3ODXOIhfIcMeCBP0xn0caMhzaoArJ3MmyAG0D8rDQQOmzy+MmyCU1wFBg9rgpT99aJ6M
zWMPS6Vck3YDAgYIu+NixMHT+u5xjCNxZfrtmenLds2TAfTuqbgdk5FLnf22xa/r4x/od77VSB0A
eOhAAN63L1yV5gBUil0tMyRbon3D88rj1x1+i2W06UEG4Ws45o6UyC/zDxq2iJS+5h4NCXUUZYQ7
SJOZfTVO0/Rs9GQdmDisH87njyKH0BeRnyqPGaf5QdAcgolf/A/gpds0dDOpRSifKEMuIteiPM0+
6ycnGx2l7JN8baRuPu411ZZaN+t8bECIajzByaI2IfqlnJKbifCJnQqMv57CRVRxXkJAIvBE8wH1
uSIm/GZ8qpmdEJ1L5Yd5KR83n5vE0jvSRbtUGKNBzf7ATpnISyK5wcOa+T8vK2HKQ9fWW3DGCMJi
ofBRYUNhAoRtlvrfrcPBw4M3hd+SvBhv0fdk0NDb3x9bu7Fw4HIFEBzs+2i1R+WnmaNc8xMyJAoP
ObkBgABx8GxCSDK4dJawflLKpo5EpTsSeW0NeD2wWWKTUTgpzvx70EZlCzVIEYL8wwjNHvTlhyAe
JXiVnpSthWFJvZFde0SchjtNZclVKOYtaKPqQoll1CCJq8E8aDgR7s0LJgauSGn6qx9S+nkm5AR/
yctsdFM8wLhSTMRIWNCsx4sm29cvuTSt1cc/cP7EtDUxUIDThFAnwoAqDZtBDDt0/0VWC3lBHyFU
xS3LsKVrQIxR+3q/AGjWDHvU9tpfbDhvaQ5dYlQoaVi98wRRABsmUoUfxn8qTlJPv0EohkZx8CjL
DIJ08jtFXil9yXqQPC2pBBu6brjA/lE4GE/G5FiDYU/BMh92xGpM5GqyLqawDDHQwT9UmwjIjTo/
mQ7txxe6qr2NtQWMQVi5PVSsmauTadY4beZmaqBnrkqV1lPtWux/Ly/lhLoxIZzP9BMVLpIvZkeo
DgG/v9Rl8vZifDLkyhJqHxQd5aod8UxSQLKr1cH4pSUWRNNoo+/IJiV6AyO4rTba3CAuKsElfrwD
DrVX6iUjPG6T/en4hSnU28Ew+ibG3+QdnkAhyF/R87vGlxuSNUlgat0fOMWOiCa0ddSn1xlkXHs6
GU3pWUCeqV5Edv/ne5UNV7k8yrhM9eenwUqiUMDdRVZY3Q5w5+exTyDQDl6NnXsVCLFDh1BJS4kQ
Yz5An29MKNxRSJVfzmD+ug9gaFB8fsE0IGrU7BYNPypMwKn5WyO8HzzjQ4ED0gX+Iq7yJVCbDfa/
1WH91l4jhNKTzieUJvzXU+cvgt/if/kPyVIFNvT5D+zvtFwXGBFiAMEZ53LRVfSTn7BK9g88oZD1
fYzbRdEWMyMQIJvp6FW1P6FaCZXz/Lil5MSJDeweF/NpiKZ6T2AZJjQvlNPkavc47c3mYEdujGZ4
4PMlbk5U9IPM6p6wDvI5yOvkfAKJRET4cJsRXtyGoE0uc6F6DwZ6MDdCk8tHR6Vd4GUwNS4IM8IN
lj7x6cvxQmG+NroGW/JoQ1B5AD9SUiDB4ivvtYnV549UW5vhh2f1RUHTd8HMoBayqNmap9u0TvSV
/sZAra3z7t0Z94OO9hmoeKSQgS57hejyJOk4IjEMaaSAhiNvFzqBmaZDInWU2AyYCVAuSrvuXY/X
4Cc0eI/4fWLpPB5hnmSmMybOrIYYSeCdK0BKoGZiYAQE0xP1zFZti7Gtc5jca1LNzak9UGKbApH6
kqofAsnARXpqvHk9jyBhA9uqDvWgZGLt5FB5V5KdY1tJ7fBcUAF/CLKFLpqvSjhtu9IIq9kvrRYl
br3rTo/f7rmltkwr960dzHhJvStOb/BYvltnLIOnzC5n8xPSGPYAmchoOo97qMAoo+8B3o28FxIZ
0Wn4gJU7K4OCUQKf524AOV7bf+Y5XvCKb8671uEWtBLCctjElhF7OckrOKMCGddOnnvaz3Q5U7oI
5wFVJYY7bQmKzc9qP4/Gb2nfw15zZb7EYy9t5XrORU0bV/34OdThds5cN9Y9mP6wVr7zxjV6pz9K
PPP1XkX7AwmZBBisG7s9P5PLTqm5n5puYKe8wjr21A+EEo5iG7JuWwO4q/XRRCX2XdWOmKyYgZPp
iGM3VtvEMGM0uq1h1JU0li/WzXJ8eeropaYvo7f8eC/ThhnbxuvqueQFPvWxAdWmdBgWJby92mF/
bn7aGEu6TZowJxDZssV1PPMllPqSlbcwgZyRSKm3/XqFWFg+5hVz4cRFNqDI4Qcni8SNcYfkapDD
BdMqh6HOBNFwNjrJMG9W0r6BuvlwmtHNNK+HfXhUF0n4OVMhRI+t0bjs2o+aMEDitg+zIeCsr/WT
wRQbYv6DyfObDtMyzS0pnR+SlivrXOh+jwUBXDywh03za3xYoOso84yZ1RH2MFuOsJkpmvM1nH4T
V4R8LaAQJxoI6+vGmhd8T929KQKeZF3gbv04N93cgIqPJBTXqGxVKqsCMQZgxfrNVCa3XwwedO8x
7PXKbrHOwcuhI//TJtixHi4SeCtedSlz/LnIKAn7ViSp+hG201O05PZrBE4tPJ2//vAG3VWKE19/
aGH0j38STlvMPL5fpHMUEjN2mwL/dJeSbV4GEGTtF1J/JtxWsmIciQaGypA4J1s6dBcJuAmGywoa
4YAV6XPKYJP+SZHPoJKQWxPzwWTzav0nEpzuH4G3gjKPSKvA4E+d19jedf8oNpSPM32s1x43Fwjf
XbTnNxwwOW2DpA0oY5J0UeP5R4YlJe3HgXQ31Jsm2n9wL6lsnO8ZO0KWyW46ULPAnBk2mW38S+lD
XtjHpVteeNYTJLcikNjQXQF/tdLt8n1Ctum7XfHBFFJ5Efep1wrqtOx/IBBPfMmQSyLxhH62dR9+
RryqHJKVVWXelu47XUs6WI39grKcNtuuhRw3vVBBPSb7r7m+jhD3Cu5jU69YLE8Lk9X8QJwvZg1P
EvIImlacPYlRHj671j33cBdY5GdUApNBMbbVEumpC0hGdn4jpPSLcDO/xlVF2NUO3IydtmnD2hsI
BHlhqs7sxPrQCl6VJdJPrz9Vd8hqGMH4FVLFEOHjVF6bOwpYlZ44DVQQs/RcjgH8+me0jbEBmy2j
YqXhMtyvZVoV2ZphqhlBvCVvO0Dy9Jku1Jynp8DvoN6QTC0i2ZUP79gvMMyHVgyaqNo4MdoykjoD
1umRhkSdj3Pq664h4GnOklZX8s741Tbq6rmIlpNrVO09yRiql0RuXngU6stI6BgGfEmgOBBd5xnH
4OS0h7pq13y/Lzr8NKpzIk6++NzSUXGG33iuqHC0ra7FLGdigi0n1svkbOJGjm5rByN2VfjaF0oh
H/JGjAACKRfFJZfY/2zSDcukx/mgadiJVvJsLqFZ+VM7B5oe8hWqq+7lGdC9aiyLaIqr3oeT88yc
+pZjhw/LBmZqacFNJ+ha0WyAuEcZDHdab/QY39p7/Xwu2fZwECE167WC+AjnsOXPYannQV6G4xmN
EaMOjCtBvpOQhO4Ihsu39p0i/QCR5bkAhKkted3D+CtJD3ZbZsPpfLw9mWC5tehCYwO8MjlPOF7l
c5t42NffwO6W6mXHxjDzuvMfNME3wZuMQSWbZltokHPZJQS4hciQYpplAbDjiIBJoDJXhYAwEQi2
+cyLRqsmABvLxc7aaTRMIlyiIAe9yTYdSUgmfSc+Mj9ZPe3g+GPMoVLiR/GACdBbAdCvg1wbIyCZ
8RxCNhf/DiZg77+PN37LghWj6iQBj5EGdQqcFx7LNeWIUXoaDSGkzBfzygMUkLpxxrMhWB49naOE
k6cFL/CdFT5ESH6JmhaIMZaBYQYAIKizpzB4AvfZM3Ph/D+rIFrIP98P6wemZe5nmt95k8oW7Te9
zsNqgM4VNlzWq7bM6c58GS5UPI39Wy87t509IxmUQTp/utOsu/mB08Q0Td8OZ1zXY+tfZ2ECmypW
cZOhCXHl4XmuVIavroTLIIqQa3347MlYYCCDNSaFevRHDiGWc6ZuJXc2SUgl7JB55EQfRxj22tbM
/Qd2l+NNIo0091/pwpSDnDyKdvUmjC3byXDJ4lDLf57qihcYUItjJsaaZe+tpJ9PHhSQ5lbSbGGg
qYX59Lz1zZZ/F4sfWTqpCrnKWxOBPZ4s8s+rcSQ4IA0Byek6VwKCglvxFgU17YqZ2hp2isgLSVMR
/gx9WSgq3fevIP2oM9fUd333pSBdM5Zysx3HvUqeIhAlPCV8+XL0MOxDw2/ZejHoLI7iyjpiK/3Q
FDcAbE37LbUrsV2ZsCA7dBdB0mxk9sQovr80Rrh4qWXge+vePL5gTb1AD1OsLJISQPBhp9h9qHOU
HYCql4jEv3oRM+hLvELbgp+PLPuHfNL4xDFrZaxtvtjz3fsbhzIc5zlhsUdCxpsuGuXwxG0MD7+J
cGuZLuGKFsFQ1bw1XOUGY/9S7iXyENWVuEW/xo6ornWQAZ7Vvbl/bDgnOFQGbjhWuBwQglWDx6Bi
ARx6+0ABxrLBEX/efYMGtEVYFqTOkhaErmF0Goz5MlebLfB28JF0yChmIl9S7UZBBcfODLzoGv/Q
rHEY8u4S7uQwYakkvKGyGeLkVBDnmrwFstgGB5S2CVj8z3T+4cRqXZ5i8T2nPZ3hDa5YGC+k9mXm
VAd1+aCuhDeLVGfArhbHLIQxMru74NUDGKhbTd0SPI9+KzNvnOQWb6h19guLOfijClxWD94DA048
4zG+YHB7rWFxsKP/g1Qxbt6MqK/IoDHTEM/vDSOxKQ0GoMiuoJ0CAps3MXM7A5oe4Tawr9UN97RX
gvLNZEF13sW+0bav7LcuSXNnTXS091XFxqgb8OUe9578n/JnYLcvVs/oeyb/vAEtqwiosAxhoGeS
hyLw3Yl2Q8+mQyn64HzVrHMw9oavrwbeeIC8lOuhiKawN2FPfBZtdy/Yf0bnyROdsXxezaatzlHa
YPnMUI9RRgoZEoHYIwIqp4cEfGu2r5Uk7DUZ59jlrDoYqaOQm9fdq2EppWybaPMKqAvoDr+1bvdp
1vypfyjieSaGZYL3tnbNqOrynoEdq/e1YiqTDOQUVxWCwO9EvEgqMi5k4jmV+XjJtK3SsYexytIt
D0+Md0m6iZVDWZ11dVU9d6JyHl6oA4plKSOobld9uql42F/iRYvvUboVmu1D3TASqpp1Msx7RDWu
Wh2U9vtT+C3nlniLozeY2jbmOtbXUVi0woLHjVdgkqUp3NL+K+5p7rwWGzQAXS7XB7lNAa3J5Rnm
oVS7+wO4qKiZs37F7qszrA46cW0su/dJZxCgEqukdNb73k234rXKskVG5DxEtVSAD5Eh4nE4G8ZF
Jy0QRgkCnoHKzxh9a0xRR5XNWT6J0ZeGUjJhJs7G8c7sIvstuX0te8Wzxz+HHVqnlZdP79ct59/M
gjje8TdB5Br3u/Z1YTOIVceUfU3dGngID8sivj+a9Yd72XLsuIp8kOFLV9dHdmTfinCDENDIOhJV
M4ptZJtskylXWNUtk8EE26DR8fT+Rvl+QJtmjBQgMEZQmqvtX16duW06Om/Ja5kDN5ukP5JDC6ba
P52xAj2A8C9yRZqSRzj7NRip5NiI9PxOoIZM8JQMcgBugcK0Fb5YXN1XVHiV5PIzzIgYjakMKno7
hzfF4E+/ch2fSOGAqhCu4OcIS4gWghHCqcHi0eAAXpmQGlIHUiKsD4D4/NIa7LC8Ict/Pp7lm3qT
b+87u+mTZ7bdMmcix2qlod7DJ+yRevz+EOYVawbXuKBVWhT4ab2B+P8qg0kGO7Hs1+wdZAsxktTC
+H4smPU8jLAmrYrTsF287jVxisRTdHvZxyOfDvtUbpR7y3Qwt1ROQ5xuoCjkl4IyqmDf5BFyURVz
5JMaxoDgq4PTQybIFMryPKGyqvH+S7wTcusgw3bj7b3hphd2DRmbYBEPos58CvfDSBJwVTkQtsVI
1sbxZsdPTd4YE50F1csMflU+f1zhYxGjuyRz/gAIR2TPlFLB7H+p6PYT3sPk2+L9oGmxk1WDSvGN
ikbdDU5/ZWJNnp/Iv3J8HEl6sZksQAd7A6KL3zMYTP9UwGBynPh9EN1vqmt7pRBVGa+AK5MOInsz
os7eM+zdmU+gUHA6BONWtWvgYJwyZz2FPOfoPwBfFgiVMTD+UnAf5kGDQO8zP14A2drmAa7wH8Td
9B8A7+Of8nLqH5T7f5VsO2CkeBYDktuaJa+UqXC+EreM6Pq5RlZ4AtVvfzKk5MDkNpZa0FSiK25d
LtSAN7w4XB5w6ZyScKIzBBnrPrNSh14JnJ14XCJw55W7Tl39q9uIeNJgkgIvqLygbDJOphZg+6ut
ssrTIV1BgjtprvpPfCF5BWGHozbssTfbvF1x33dQJ6ePKcwfe3WOZ4cL0M1J2UaLGM+bwPxJ/3gy
38ifdGYf0kHC44cDiEZiSw/EAODrQ2Q1AnBwKoCbs3QTRSud7HEKF3Muh2QGzBLxMiLeqICDMtvC
EIPCJJP1BCHIJGOOhjSy69rWqAbvSh7g8J+Z3lvxE4xx8Nkm5oM6erk04Aiyg/XWQFQ8WZ2ZY7J4
QcnuDnixEKNHdfQHB1egq+dO3A8fS1bOEZ8tJd+2dr3Jd3x2A7O/Py7oRCHlOF/MxR73xIPv8lyA
5JALqTKCC02K0xtNALIikwoj9diXtWpuSh4vP7JpUd309lh66fDdk7wF4obTE7FXSIVKH3MpksSa
0lFG522ADMKbY4a/rhymyIRe6Bw+8PWZX4cySbo7fKtD4ZfYQ9UqRh9WBnkQ4g79tnSta1JEGI84
FfsHzEPFUTiBiu4Pz1mNRzk6MmfNwNi4+B9gUVgVywb/Q+xlejDlgEJO75kUSghHqSwYuPb+qFhi
6dQpRjM9rF7A+IWmW8+CAoYNjgrIEeBznmYdkRl4MeoWflHhbIFvvNfZk+phg9POjTaiIqL7Wk3h
glj2gFiyIwkWCzjjZu4rj6ZjWR7bY/RVEHN/f5DJO8eFC1JIwMQO0oOPs0hBMnUU1vuOkOIrA+Vr
4k4yI7icNIiIXEkbynDrotxY6wjkoA1oboXgbearCQArA84PTjb1zZwMAtioGOLvMDo8QrZ8XLkk
n2v8W0TB5zrCggQfD/D8a/daQDuMB31aHziyKNHbekHxT/0APFSyq9cLJZ0rFCFUj4hB+TOZMIw4
BQLSTUasvPkwHyfKeXwX9jH7Pfyyx1TLTGet5H4ywF5I/w3h9q9rQaLWsG5yx/gSv15r6S8NMFbg
cs5MEkv05bPDkRQWcfDZ5mT0Zvfy1kBnI1nS3A//gHBobo0j/xQVBygm1khCVEW0EFZCVODuwxPB
e29UwZY5/C1hb2yjpco0Zz2Ve+wv94RYQf4C+eziXTqVDNVqq8DGW2cQTPEsrN93CScgwyoZ60vc
Rk8J5JV4MJYfHzzHZPIPdw3+umLBcnnf28jhjZipA/lmfvqt/BVYASfYg5qHjyd/1+fZv+c8mThu
aHHWse23l2TdVdzueqefm9NkIBkz/caRHFmR7sYYSWDFoFvKUTpS/iv/+Ogm/cK8Rb0YTjLeTQ9z
FpxbAh93x95m6QHq9CfNoC9y+rXhDyi7Fpw+a+PSr7sAdnftFMfZ266P3WZcldcZVmbiLSdjGg9v
DHh5VCEkQ5EvGGceML3heRU6H1utHhRAOLYoUql1/1vcceq1GcHz/z3msBaY589WHB2UQ+U+e8x1
oqErq/97Zr520WSQA7vSreqmol7a07tkq/ddWAMK5TdU7vghcFFBVm+UvaSj4aACt7iyRbK1KhTG
Ls1F3SzBX8xLbNrli95smgp2DFkA5qYitzmpZCZB0D3NlABaEh0YxUpz704mjqOTQozxwdsGhyfm
geN6pZzMxXsN2GZephfbg+jODUiSvdWs6iu0J3sKQDe/Y9YTOnLwKvAWzCbg0ghUk3ZRTOUNBRPT
tvWbRm3m9ZwrKLItfc1tRKo56hYfKjlN2CA1UgoYDoroGt+PTZ54cShMKU/4CVgjVgaCzYPDn91J
uctLJqY496OxYBCTHzlVmTdNnz9hR8GS+KaBiW4ouUpIVDxv7HXodkGaKIjv1Eg155Phdqse22wJ
/Mdj9KD9UCA3u/QXWhMaqRn0cqb+D7dUbD071cyKUWOqoOZzDRIuYDmaFhJsIywQ5ul2Mp/nMgtr
FTEAHeAE3/FJAFhIrjhraIE467wSdylwVdDNbvegGmwmqhFWJwLnGScIc+WEQQhzclhefAGGWrd6
Qote1vuIAiD/lhDQtXb6PTwZtLrU7cW+NpzyH6MD5kp8V8bPpLQgZ1G10S4dQfXfe4SEAkpMkonc
gnO231HTNXdYZ/qtuJosrjP8EbC1z4EKPFtXDGQAhiYLGwEeUIljf380J5bTzJIxiByxbcDg6bES
/xKS9aB7buFefyEQdZIQxyecZTu3PZKbQA7L4I7QwxVwUbz8CN8ct+IOGyVCzWogOo1hqLppf5Ed
ahYM8f6CE+cq+qEAZEqcAXQTykU+Bk/O2ykrf/arXqojBqWkAivX+A9KJKuCxL4ei03hgLEheVMr
DIAO4EyUdvJfztaFvhaGCpRniq2plqGV9hoX7yIyNuU9+zJIpmu6yraYQ5H5gqoLW6knoFtbKgCn
zJeOZGsHYKKwVcLZPL0B23vsT9j+yfNhy9Zk4ePgYm2Kz5ywY9ybHPFwQGRNuEmCK7BoM5Iwck9d
xytDW06aarQ+5/QzqZ0qpgc8B7v6+tw8HL5GAgDHAAvKk75NgO1unQGPcXHbM70AOwCPywSPnOgh
4pPptiS1N1fx1NLsy2foy64Y8Em53PwmuAn705j2uUkPpq2fYNPg5UXSPAh7sgJO/iw+N32PgdLD
yuZixxrOQmZnDljzAhYD5wGnBKRYVFlJeGuJXnkiCFCwaokc6Z/2re8ZUbkocEMsDyzpG2en1B7w
8fk40ne0HATQ+HgV+c1lFqb7Jpi5xNhBzG7PxQlVzATuswFsjX9SkED/s3pf2E8DgG3ux3PkjPN6
FbvsHfL+s+CRygDdqOHQChQu+j/CC7HwRYeHZzL+4br/XvV+p0+nUEI4sLzKF6JspYWDNMzWNjMM
AeFA47JHrqc1XFT44qyfAGST2Fvq1uhABCJpfg4WMF/krpzZAQgiVkNu7GpwMDb01sWSkZaFIxVN
kbf+5Wlv7TEUdu9lEkAudmc+AwpGEfgK41X2xGwBTN0plmz5OpWz6urr3I+WOTAehKDnGtSBaiNh
RfFWvzIDCboqdZf+vS8QpiYzEN4uQURAKUxxiVmPX5/fizefGeULw3OXl/PUnfb7CoDOlwBhY0g3
SY5SO1mjIrcBUq59QCUMv78yD9Rg8RCgGVqYB3hYuICUjwf1+D7Dw52as8qql2/qLavcsxN43S8m
IvKcrnqVUKc/XKISrIJJvzXaQjh4LcKa0u6sjCiSiaA+/E4/jOvl/uEuS99Y1g5gIr2KxJiF/mtJ
MRI8vzKcEAprnNaWhFHIOMfZwN7XTrwtf6gg9oLz/bokRMv2X/0Xk1fw4QdSNk7eYBbiGWg9Cegi
wvCG0ydtXeUOHkHZbhHoIe0PaYHw8j3D+j8rbKLEEzQbvI64bSKfcAEH5jN7dqcxRQm5YkRweHw9
f8bwcY5X6r706XEYvpj3zMOog3dDT7Th0WZjp0mdEj1mpFvk6Am4LnbkpzcjYXuQQ1jknTMR4OD2
F4cOVRXFww1QHpz7ES7RdLOY14z4mMFwPRTkStggLlUaWUxNoZ4I8+xATq5NHKhLbUxyaY6p4mub
0nh9wtl+altj/AaBLlnW5h5uDuy16QkcyeJNbMWRAmoHWmE4adVe82z8HYTrc91whmA2+bSrC1Jv
fg8SMPbmvLd/eYjxWE2QPzB1olPwUZo6SHk3NGhCgL0dSzy9PSBL24P3kqwW5bf12On8Ru63uNH4
G/I8RvC4KddmCDNsB8Hvyzxxf7tt6ZaQksjSTRevzc93c4la2zy9lo91guJ6k2zTNescTk60ecEA
2b6C1lYCVKV27vTWr7nCBcLexqvZfkZamDrPAn0l/sNbx5IIa36EOJeF4xew8Zw9aP2BJnZh8c5C
+U+YrEyxJP0Sdmo4BZlqv9DDt9Fi5hoXDNBekDEwC++20468ladhAcisf6OMWI+OcCPdEeE7Lhdh
5OD/Adi8gvVIvfyyqsVrWbGxHj9rDU0/o701NpRzpsmBuCSonA3j47Y2e+iZoSMzl+Dx0+Mci3Mw
/apj7Ml4g8QEA/dhvb8fC2WZ4dS3hL/XIXPtHXzgRPaen2/YeyrDcyYCiqscaOxlDhEUpU/7eZY2
+UJey2u4EDv4i2G0jHzh2oaRrwSqmwTTdvP442d2zNcf53KhBbnPvnrSbThWu4ef+gwsziYTn3H7
YVyEDenkOizBjFpWXyybarBK93mO/n38541irvQZunNQo2ufoyXYku9mR7/KJT522/+2b2UbL6Mj
+//j/JgWp0K8CFUts0NqMP5zqwTHmh77AQKqBMN22H6Hxj521m1o8IzBlPqPr1m54hZymncGoHUR
L7naslx8FpHHlByYA+zef6zZLq3BRxTpzfgYdQDd1qOttqGb+lnY83uWC74TZktj820uYpe3RAgI
JlE7ock2f2B3c2B/uMhxCodw32koWHFGgDRxxyILJhfesPOn/SOH5ddoz/bT0b9tfX7ractjI2F6
GGKe0nkkx8wnOxLEh3DFAbjKuc8jzb4BAxSqVPKvXrI4H8gjVx+aF0f8NSk5vf7vk991FTXtNhs8
igY5oZ/CtGof/aNM0PfvebURMMvk0HzYgKcuHel05UfkXxKjPsgl7mwbkxwI2MUcX90/LVr6/zZl
lHK4Qzzt09n8YZP8lyJ2Ad1BJ8Z4xj5XNq2lhcvW08IesGinj6ogNK2DEnoupxnOARakS4xoxRqX
zblO2U819nIZgsuCu9b/IMzhADWT5pCwu9HDa6UnThwz15cDGxavqq7CAGGB9WA+2TQBWiFsyRcq
mA6E05gJjpAEjeKOxCfJSwGME6/bErjR6plgzCzj7YsxzP35J18/xe++RCfvtegl2RFaH3szNPtK
WFs1GVP9v8S9493LzmfalD906cmJeNZTe+ONx/PUisbQ+lhC38UKM5XbFKYCeEwxJHZ2vNoSj3Dg
aOBEQAkL15FML4YcFCyQgnbxjhZKC/CCtLpgaRBPxwjFNZzkVPriAaX/uIczOcftEgQGHy9KK9GK
r9kVqfYXbBhh0/+PpDNbUhTbwvATGaGCArfMMyjON4aaKirI5Pz0/e3qOBV9eqjKNGEPa/3rH8LG
r5hL8i3xirMHtCkvd8gmEFyFre6gvltiKUnkU5E0hJfkxFn1dKwfvLHMEJexqNcsFxT0ruqQ3cEX
gcwLJqtwA0rGRzAWjZ/XRIQTwrfH1tBh6ZEAeEMWrwTf4zP+7rDVzH5ebyk0qypScVzIXJHIjUDT
Q/2sgziyVZiwhWMSh1nzHLgwNNl1SCeM2/wy7xlF8lFx+yhs2pgHh83PjfpYIij2lXPGZhlZN+ea
0XsN5wObJB/zMjk+rNuMYlsz8h2YebDlvKCXB5PGxvFYOgAQkCCo2WCwWR0uwEBMDHJkT7FUpiJA
0y1vC2B7/wXV9un3Ucr3njY2eAasIKJXYdK6ohgTzn1FgsDAJcyQ5yGkqEb5tnqG0DJWE2QGoWxC
bxnPZg9TCBofAe9grcQ3ohO4caqwv4LczcZprwjH/Z/RmLIJ3Yq7sPpRc7EnqN2oMcUEs+P+n7c+
9uMxY0T9OmFrpViuGu8Q5pfwnY6lBZTd3RljMfpWCqrB5I0Z06pvYvSO6RVg71TVdeLOMQ7j4uCr
utDHFwMDPByrtB/ItXvxmG96hyeALx5uRr7oQ6QOC+a4JhelPVhuU1A1u0i2xK7lxtZB203z8wiS
DorrhQWC5bZkcAORPlSBzdf+x+hzCJDKQZ+Du11UU9GvYYqwlKBoKdbDvUR33MsC1AFipsZzFuAy
QDEHpzA1Jz5CFJgIBYze5Oxd41v681O4ZWFn9C0WMxtnTG8kg0VrPtwxapOecZvczfdCMqG3WymX
Npcmc3I+y004YxtrvvHAoCC5UB0zrA3k2QNFoxgMU1AXNDaPQKXUflmak++U6AmtFioJLw5SniMg
gzilXujFuGFRTXRmaZRUNXcezNl5+UCyHNTnbIdQlrmAB+bs3I11Zz7Xd2hXqeqRjIkTjX2losSt
RNiv8EOfnbddeSgOzCORjc4dQhGMG0VnBoo5uMNrMRVnd1KtX8YQldKaOtmffwwkZdxC49kWrOoc
VauW9ofJvYFsgtCZ3LtkxEyhCb4buQXlR++Tt53Pe3xI3nOscYEr85ffikNiLUXKRpnciWIvPcxL
wFzgOUJRIifWR6PoFgb3WIHvNLb5nPN4lGKEL6oQzRJkqkfwvJrfdBwut1TyZYJU2Vmq3KHnDPNF
Xio1u/7HuALi/lqNWvK+sbfUqZtJM1c83vmhxgl9rItRzmx5d8ezEQUnN1xEvFk+Cdn3LEcKw+xA
pUp4ee73/kDtx1bGvDGAkmu/vd+mxeJHDkjT9arsi6M2/AAdq3XiI0/oeb86thGobQno7YCt98j/
RZmJloJ0mDOTNKEFeVj+eEr5O78bqEU3BYMRMornFBI20K3qthgGiKfjikV1d8Z4S5AT7PKfZt2a
toZZEGVXIMHOwcjJo75tOPNFNbHk4I+65cUM70sOepdLNQA1JjyjiKizIJFRdQ6DfLO1KMWYXUEu
M582RRpbizaC/1GtY1Lh9uEaAQmlADjImWnvKNqhNpu3eQrtASLvvw9WMntYY59TMSuCCxFoZgae
EAAE2BfHAUmwKcFH2KyfkwvNDGQg9oFi/dujRs/DhbFUcYJQTCI+sZtgUImZOjoKXbL7lsLCIvU9
/cEIIh2hkLF5+PGWkZgPOXWpzzDywco/txTvt4bbQ9ImUlLygm4LoscVgCAymLcx6cXZNh4Kdw4M
+Fhao5n21/CT4+wjeb2/N0lpHesJn3/AgpRhxhPkIAF1xZpkfksezHwwcX8Cci2HQeeBsM7beb4R
eR4Spz6fbTsdpX2+MLYWxzF2uzSyUygVmEsQuAYXiSaNFDj35QxBXYa2qHsqsg7hTwnikEguZMGw
r81rNGJ3qXBYMVzRabwQEWGNf34yjlPS9ggVXcOUEdzl+Bw77by/Fw+Y37RXhGcjzZYDg5Hh447G
06IeMIW50ZVwituBR11vSEWwNF9y5udEW/fd3xyW3+KdMTdE2HVbNVAADblzr3dLcmiS813ntfEz
/J1q1cCEGs7dKKpdhisu6yBn+HCnE02vZqkYeCLbZz38hlt+vj8kCZRbpDGTaKTR27xFZvPflVH8
BiFX8weH7p19jlX2zGqWPvqIyiWXfS38j3ou5jvhe4euiO8Ak4sVr+KLaY7+aEOZhYLTkQ0HHiam
lX3URTi0nZi5mSORVCgc32RnYPdWfdJp34vgMf1gEfaEpCIE8AymCAYGoyPwoohwN3DvDNSNesND
uPBGgEo/5h3KBVw/EFpyoSlFDBYhxzQwO2h7afttdJ+rveCcibHxxe53FHaIeYw743dg0Y2YssL2
Dp9eNUN1FnLymAPc0SzEqhyg0pEhDkzHc0iPcomgqPNzXuzRuo6GZh2TwIFjW3zG6j4EP2DbKDBu
uUjjgpQ+anXOEO5fixmt8IzCE2Aiu03azIp4jGliiJS8mdGOMnuljG1REeAAhn02ZhFCyzT8O4Mz
PjJ8aMBfEDZOqYVsgTl+LHj1es/HqOFl8/3wJvTXY1NsWVjSFssTRODpwf4Fkrmz+d6zB1Ppl652
1vdpAIr0CwNuCf1W3+vNoTTB2KAwoMdA2fa1/XpszKn46Kgg8VWRxtUkrimsq93a1eaI4R4WASE0
6fQAknFhfo344cPkcNXs0cBuhHkb6u4FHmQuEUsEO4Jq3SPMYJ2C6T4kFpwsNGa92uLNa+YAhgBo
Qf/z+2iOuBV6JBYSqOiQu7xRcajokV1ydwHHHbwaEdFRHLBtemxlSw1wlyNmclb9jVfKhMbdI+UZ
3I/9ym2NCRY3ZAOMqnFJocvjA+Nd4nJN7IDvuUQ0CpdzCO80oXKqDi/ucoo/gxZpwn1CXixtzz3K
OdnoeWTJkPHYO/wA3TaCoTvpH7pQQ0LlUOfAfP35fbuNATzgODmokqjjxJUuTQHF4RO+aQfhDIcI
ZSHOWhe6sCUYCfDUCKsmPjKnGuyLX/ByRVb1P+CXNYe3kK2YY4I/23ljY1MweyxGDKOIUaB+tnB3
ZcBza/TqiPCZehTDaxOLZXubHM86Rir2jztk+EdfegYvYbLM7cS4TKcZNn4ObvYKRfiToBDhEsNR
dJ/TerLQyEuP4NEGF0BAwn0MLW2xwSAX0SBOlFqCThqACi0IFfxrwSzHaAEjCIMw3lnuVh4SJT7j
036cuvBYGdcDc1ZXo/T/nOhvw4tzwHyfwubsxVsDaBBqjT5A7su3Gq1pdYkh5ftxHVKp0EdTlVbe
LYWMsqIbilrFPGhWxwh00VBSPzBE9LYup4v9mXEsMTIJbhGA85l2qXFUD6Iq8rzG+c4RJEQFXZeI
fVkyJsKsitd7J89H5EdtV3IIbW6NZaAxUo1ip/g9n6ybtJ6glGA3PvynJpLc6F5yt0vhsITNChCG
yj0QxG8WCe8UYUSAHoUFLxYQ+CT4EXx9d4eNs9nNxvjj0rLGkFknX058OYSdiWkzkNE4oembgWqd
aFIBQ6QIQjXquDDfDVcilgaPiru/W7bsP3gZgRow03GULyIwqjmjxzfDBdUYEk8q3g7olNNQYXXu
BVtHilGA0m5WcFbJNmrnYI5DKYJOVgOW9cJGE6DWwmqG1oNpJu9iS7iQoGZAgMXGCGDjl/J8ACgK
yp9QEHbukz7WH2IlC0Z53y5nnM/Yey8g9YUQOAAgb+YvEmE4Z7P7VxZNqRNUwEI6EGbK3KzKGj6N
cMMk3JqokdMofEfY7yejYEjUJDYwpCIqRKALvOSXru4mE7wp4m1TdaD6tquICRBnbesM8Ow2FaK9
iHFJCRPb5+ihiVoRVAHCf7mciCyMqTWEcc2D5+MAdvL2FVOAHDUhQHdyb0cpnFlie2q+4jlju3TL
L0G4L6oJBjhWzLqd3ZedGUoG7tFmTR+HTwBH1zdQp9h5AGqKZ6dQynynUvrET0nxCL3xh0z0DPZ0
JgH1sLQrb7BDrd6lN9S8HbPzI+zvWRHVUWVv2a2obNfY8JtDAOr1/NQStMjW+Loj0VMAvdHY/2s4
7DElr8hI45SIVEy3EgUERIBGIlgHKHHko/E0RcYHZLaf2WE+QEuDUW5JGWb+0A21+oCPxuv8mE/s
salrsWORsCY2+pjOLYBvINefm2SMDvuHG5kLlFgqU6GOx+x8kLb8uR/xAChufRVUhqJxCAsGc1Rq
Ii3+Qsod1Yt6ZL8r+AyrhkiufnCNsAlaIdmDfCqlHbDZVEthS2JH+iL39p1oR6QcM7zKrC8XG6sW
taC+aWJmz/hoYuXamqcWi5kK0wvuWaTuE5iauKqYd/uRwjTtnCoCX+XN4ayH/tQ2vlk/JEoIey5s
j+a9BTpzej5I9JRukEEAZievgMsWRmJrfCZ3TkBeAUbjRLXp2t1smH1ywozCa273nxZwkvy0cpZY
z2krv7ywopnd4E0R5QP9NvktmcBWRzV907kF7+MXhMBXUUxs7TdHmxBeGvclaTXilmW6dXMeLmgm
cTkecKPHUKBEoQJ+zkh4AKcPTQJNcrEAfmWJXWG84faDL5Ezx+qEw+cf3qYY9XJrg89OO0/aQSg2
X6LLvej59MFNWBoD/eFdKSVBYMIPXwCZ6ocD+EHEsdnRHJyxq3pOSj+3VbOPwVE6oN1nxAeFoOLe
tn4sF6cOQGwjGGXP1X1Bp829PDLHG9U4VTNOPg6L/mZrZIpTLK4MUz2JwvZ9uIQD7FbH9mtCbrC9
xglQ74T9Mjdnn4Y6j1FIOx8H8dVcjD/4jvR9IKhDYVq1RIkdUqBCNMpUG2H8d0uV86/1ArJH2HeU
ZNTVqi4n3QFX7ODj3jPxQwA0LxgyUkPR9mCqBOXN6XttcMGlEkNIN+WtUg2ApDq3+W/5ZmskwHMD
S16Dc/m4K1F7gE7eTyXIN8xTqMMm/Xl1QIzGaymygBUPIaKJgG4elIADJik3JplCOPTxgdWP+Ee6
bXpPQYUSRY8IktEBE0aGf/OgujqgS3TYGUzJbTp46CKCChRxydT1bZFns4DfR6lWLKg9Urxo3JJS
UNWnr1RccOL2kRPaWIeiUmB1sIsXhX085PF111rVAQURgj7gpiW+Zf7Www1T6Rgjaq0B8MivNhh6
D2Z94yFAPLgbVB8Ya2I1IEmCovNb8q+G69ZtwUZag1g/g6EQP+Jr2QY1Gqoi49o10YPQiTKInVcJ
2lfWiiomW7k7NJusb67RIrz0JZEORIV9qOpqC5Azt+/JB0AIL5AhEJYaMm3cpmNmNZCZgd9rLu1+
0gJ1Qkk7HAUGOE6OmFlurvZR3OYtcW4CYr9EpBWYaB9D8RKQzLAYSlKO9PGSY4jf8A1akDTgrwl5
U+5Z1o+ssiNy5b3DZ3VHUE0orKCPBhUI9QdglvKC/0LBA9yvsD0lssvFmJVHYzKIsqxzKD5+d8yT
NCb2kTw1Un9DUB3AwI8xw14RAhQtJ8MiNeno+ySmY8Wmr6+lmCkajDyqImlKDdAGihh5AF6Vjqjh
kIaEWyABZjTcsZnmLd7WY6boC46wKzRGHJT+3WANeN4joKBtI427RzJS3ueLNVjaw728P9tPd67q
YKEfN0U0zBNh4ku2IXmVzKq5CV7z1rmxWHVwbxTBHChwxnvGDv8THfVNL82PMIEdsOx43vH6SqNx
HnooLhdcqUTaQJWosTplYJoRmYgbN1/DlwAZ4bTFKBwAPJlS9CaM34QtrtGWJr8ep96mZkI9MPsJ
0b3OBRM3ajiqxpEjRhxCu//xR8K/vsVZ1R57ODabwPD4I9gDbmKR3KYSmod3v4kuGxqGCrw2NIh4
UxlFkhxMjuQzoZ1d3RDjU/+P7LqBsuIPQaVH9ljTb0NkencuyrdJI9bvVk0DfaLILmcn5x1+Avy6
tu+gpsxU9jKrv14MsfNbKTRhXDgBsisuWmIbKhCPP7yv8RCycA8d0hI3e/r9npBxvV057k8x8pJS
pBbkDtYGHmBDiyGkq4D0XynIWf/VfOA+mBsJM1luSSbuJbmGDH2XbwwuDYg/sCbOFqyJrbf927Lj
2S8/IUFVQ+4lBe36qSSKZKM27J2Knv8TqH+v/WBJV2MddxJFdFrYhc0hAxfCgFHFzEE1i2y7FrW5
mio4WEQIh2pnTWPgg8bb0EVoUjwpwQ2YR5/A6E/EyJ6nGfxfJPKk3QxUISJHXjPXDz3lNEh4S2Iy
D/4zJU3IxJLLSkVk4odZ+vwNFMljWb1G+jU3BqUHtalEhHYOBC/2572y6+o7h1LOzcRpJwXpgTGO
fhDUgxDINRntv+RBPx0AU6FyEifuNcDgyRuCMQPz61DPODAH0zNmC2UoWuQtBod4Vhj4C1GB8xvj
q004CIpW2mr8ruId4cYmVC4KBYpVQDXgcgt2g0fGHP0sRE1X5lgRDp5MMyki16IdlyiYz3smiaJn
4udnHovpBnpKrnSEOKhPLPyanItbTc5+3Ngvzkz45j67TZlezT1lErzTviWaxvBrHqB5xOVc4kc/
osMz2J1XhgvUXPqapHn9Ggu69roPqiP0RpQTzEO4XnDPH3pliLcM5+qAcf2Q4wk6QbYI4JuDE/aN
02OS+4o3jHGQ5ZYx/LetWOsrHzYHkYcF5TLriVNeOq0vMQO6ssz5a/qzmKrI3jIPUkY3Fs0aZ5kU
IXZlaDrWd31u4EJfNvNhSjyLfvhZ+CSiLD1hMMrT/Bgp9ZgLtkvPztZ8uqM1LiYsqt+UQwG2jUdW
F8X4fD2irbnH3h4PFEY++1dJA4sG2znw+zhHmUlTLBcEnCq+5hzEBQE/5GIoCwAd6tvp/BmSjYSh
Ja55hKjm06do1bjjPzCr4ZAx5GzTZloasJiwUUJ+AcFkyiDAOM/EgGWNPYdglZiQCrBXve0x2rN4
nukoDqkFXByc0RGUnsC1qwSLF46gEqPNJ3aE4PKZuPGed2YL3Dj2DFKsswRD1sVg+mPSpBs1RTuU
BDFM4wT9EfiqmWc7tx4ku9CBlJT9XD48GNj/uxCcSEeMoQHc1UFrEX5znVbMiLbMJMKHmcEcXP+m
657fJWtKOZbgJZGQnu/rOfNb6n+eATLJSyIkBZ3bd+gRmAt87IFNHjGQMqPUWj8NDEiEfLSBE9cO
TIKCFb0lsxPLI5/5nv5b/5FSY0GZI/+5sc6Mo3H5Q2JHpBbNsGBLkG1ok0iXPpdwpuFvnv4JLhSm
TZT+eswNJjnM50EjkXhYHcazWOQthglckpH7nG/NNBb00IaNDB/oS1A6SgoP1adgV6hJ3+752J5Y
6F5dLJRNqIg+TcsXpHINghociIiMl1wLmFcArIvLDV83OlKYEsaHJgID5Sl4c0AYKHP1lg2573n4
r2XK8RPjFPnUsf56z4bcmtMhSU58Y2fg5ws1+TlD7wDZCiThPHfUpVHs2+Ag7kjqUWvo1kyzjIM2
FScQAa4qqx4G65vbiHaFVKRwHIqzUlnQ8LmEejGSIKibnrjnb1dwmaxDYY2DNxOey4wCc7gCeFJ8
MLubJ9ywzBEYnGo+fOZ7cvZwIfh07FrZQ/pNRYoGyOz/fSa/SbHAuqB35L+SPihjIzrQMR/K8b0X
c0fxaO4w6QS2L4sZ+OFGtUVxRuvP1Ea8p4EP/DW5GeuKeFW6efPGUeeOPBGXChwGxi3xYTqk3v+w
LHhXwRg0C+I/RCnEH1wXrT6nbwGGgjChzLHdMcdIhRUYTYYyGUFUG6eDjTavLR/uM5RrQ3b+JFgt
d7rereWD6K6vy462GNULvc13/0AOYFbp06t3nxPKCAwNEIyeupWy4eFg/wBwdglFUd871twrwNqM
0lbXJXZJHe4GO25V/TLFSji+LuEGcIiCd4PzhH3OSsCPEPCb+a0hRVqETaff2IUD7p+1Pj5cotGD
qmjdmQmC8fITgLnFUEUdKV5iLyeyBjvXX8ozjhlOg8YmegqQj5oZDK3dPUOAmXsshm2CMdEzBfWP
noFiiCKLgtgu4gZagipDC6F41e+M3HE9sEGFCaLgsblDppvAXCoP+oU1mECO6gWnHi9WsuXT/kD7
JdhZ1AEfv6boAk3Cs9hQORovFEuCxTWmoAHYHsVKjC/2AQE1sNQIUMB5Maefj70RIyHGd9v1MCV+
whuGgpgG1QlU8O7jDvHDSUtw80SN2FsLsdPbYw52GorgLnr4KfJSkiV1wB5mLxOoKhxlVXIGuOwz
LB6ThozRViLQkRwD31z/bXpmORuxHxVzgXXN4uJ2nLz+EJfehizil4OqeMm8i2Dqavl16sL4AWyi
5jZ6IY+dp3cDxSO7MymM2sxxkFY4g99u7YzW5+yGfQfDbSAxiIPY53DnaWtCrvdDEzbX6RVv9x8L
fNB8bQqXdPL0AwOOHcfVU12w/qTlhqIDjDujlMCCCJ81o3BQRVHMYHhHlfME9b65L2JSrnThrTNB
nuL/QuwaDGV9nd6nqj2E8woV6+rUJt6XpwU4SCfSbN9Ui+nrgXkNozcwMPHbd5xnI30pr19GDLwG
xAMq+a8wO6kZz5wrtOa44YYhHNm9LfjpAH4+u5ZNsjXq4zVqCKNAZ+VUwHhQ6RH54Hds59Ch8Ohn
big/7W5P0xGohB2m5z1STlqVtNjDkSI0LemW1bLGw5rH6fAxBQB1nQCeUdvKS45L4tDDal3HVP9j
eIQrSDBzJSpXNyhTN65DTCzsL7RnXC6YjWyDZq3aOJdxXz0Tggof/EQ07owXMdG7u+83zI4344EV
p4edT7ZxtW8slb+HKfU2GNQN4PSve3+Q/xl2Amp9+cTL73rsXSIovYIaQcE1F7uJAOH1YILSz+Iu
XVd7BRv5wstTXFbt1ZPx49UXWdPDqNxrroYqwy5STOdDWFKYjgdPrg9Ut+YDK68M1uWysooVhToP
j5P6xC5HxoOwMPxOYUvut3ELnWcqT8ZMsDR78/blae9vkF72Eixs2mJwBNpkhqPR2OrXRgVb4vgs
+R5gXMuRhww7a05Kcl9JiQyJn3tpBz9z9lsrtch/0zxqTj4wmCIVzGPODT5lIuUwqMIpAySXdMCg
YgkJprah/YmP//fLhE09enEOf1o28+EQZteHc0ZPtMfmOyqsMxNoV6YG+zAwUKHhDtLT0+vbIveW
a8QpZ2KKR0wPOUnD6bhFw0TKj4EqohZJCfFTNd4nDf5YdiO1IBr8MTyBjjMBsrOwPQBn6xzoUomW
5M5Knj+t4YTBcVq546jZM80RzoFQANmrFEZMExjnXgiLH+p+4RYcSLwmahdGVpOqNkuTRok1SLPP
9kXKYX+894YUag4UflKfBQUYxIHJ8GLJn+cfW/vJ18gdqnTDBcMydyekf/abMg6pY437fhPwGkap
lmrhZa94xRxVvKekotYhjYGtM7EGRpizssb6fDKevDHYQBBpkKNjvVbshOBp/LXG38/uTxQmfCbW
JddZuSBrKCLCawcQfScB2yQ8nGc10i/LEpeAqzXMbTb0mcKuXkDbtcgvsMY25+vyDqSGuCglpoIs
ZPY3PhfQit2vP/rjn79Xg+JsOwfB5rshVtSHjq9FO9x8AJwHmZK8YTryg7vzJqXmoUch+h3oH+pz
/DExN9Pdvy/6uKjLXjFZqNwCCijd1X8GxfGFrm4tpWcic/UKTt+q9lacEEfeDaxrZpohPvH9aeMO
N5qbe4DjxvrGjcnQ2c/h/ZIKwu0JtmI3KUvMYalGxVwxy2xE6BVpEwRdgIbpRYlLr77i6MRhmbvg
Ykw/qGnwZ+WNKeubvkFFgPV35TZuR7RI0OLJwWnOYqSb+iMtHauTMdVUHYoUmAbDa6A4zRxgp8i2
QIfc0KhPGQiOBqT74Nfg3qnjBpaEsGpfINxlThv1zu6FvxJE0ZvmZ2P7m3Yjp8dqOLtPRjcg7PiF
JFUCyxpy9NPVzN3PqCGBnmpzG7EIWJPKur8EszDOgmBAL8INHmAyDa4T9YMPfSUs0jW4/6Q+Fg5O
25ZYpCjAOaPElHNrzZmaWGWCNwlXvIA0/3G/9Jj3TjuW++jEZk9T+zBjffNkSRW1mpAqm/HiBPja
5VbyRJX/ZbuLLQVT0GZ4SZ3yDBv7yyQe3k+DY3tQJTmeaczPlBSaCMJWpgIBIAxhpoG6fEMOuvKv
RJw98VzwGjr4Mh3BehG1HpgeZoLPoDVGC3FD463inffYr5OqIH5DX8/nTYBVhM6swyWUKZLW3Gn+
UhC7RXHfQ+eqZTQLQPeYThBVSRSK6ozMkb4iW80eJRynbs6aAU9y8pnERTX0gWf8IsVlEcn4w+sl
3UndyJshZFwL3vwtHIg5jVGiyeaAwvaqj4xnG8l+GWM4kaDa5vsyhIFAIPJM6oPkiQAyArygyMGN
SWgvDcipMEb0S0Zd4ogdjkFKOI6ewE7IovXRGgMkX0kUDvaFtK7JnxMRF0KO0jOmYxD9xtiXVj37
hdGH2IrrEBdvlMwi6mRg3txifecNE26CB757NwdLNYXxan0jfBfniJcIfrgwy6fOK6eY75QEzJNU
WdjnX/J44iDmfUgB4cFx4zmF1+xEtNKVAdQ/OcZ5ocCUu+jbSbMjrwh/Q0SX+uaPyzrgoLKG7CLZ
+U4uRH8LOkaP/rBaPN0How86s1Lfv5aqGXU+7HW9sGfSpoxmg4DESYRV+h1CTy+5CI2+/cMeTceX
e0HSo/w1nqBAl7Dh9GZ7AiBBpQfXhJeIiyt836gI8duswzrk2MO2Ukb1jU//qT38EzDo8OggBqkE
ZGBzx5NBv8Ng8RExouIk7rkECTt7XLY4dtd5hnWl811oBy2rV+JB9ILH4cuMgvEDvIGLucApbzLQ
p2io4JJicXRgHbi3peRVAbc7HYH+8ySbMCUipYiQg+IyEM+j5Gt2i9FBxbWTfzrdD1WAoiQaF+YI
txVBeJWe2Lro3UnS/x6YokrJY7VgJGrCuPs6F2I7YDlEwsf+gKXKJ5l04XzStTrD8DpirDnr/K/z
go8qG49E2ePcAk8C2usKYyWKlCUKJO9CSSK8owSVqLLKBSpz+5HBxydiawhiD5kQTkSlm3vvQ4Hb
J2XnX2ob/hHMoiOyhC3l8GEfEW7CU6H5/q5ZVGQhJOLMh6fMY76Hf8oaG9DGQK3m4TqJ59SHuSm3
A1B3QYWo8OiKDDGCKUMA1jJuLNd/OQzkeMbY1jObZdz4Mna1wVMwLzSQiqslcJhNZv8mJBK/Zc+S
T9Cz30ETdMs3jB+FWW0NuAhqZM0ke+yXCzn64dtY6s+ccF8bvusFIyz+BhUnX3ZZUdMxA6Ms+E7V
+ddnrVllTJgNxGwuMTlG05eH5eIcn/F/RoE5xRoM34XGlaPzDnWPS0KYWaKmuJNZhO9iUodlrNBG
rYHcp4X5mp07pI8mprTdAotbBJWPUGSS3RYNI4mWsSJorKEkHQJKTnTjEp93hJ6Nu1CliU1wkc0u
oOYp9HSeJ0xXC8e9sHub5EueS2tAySc5L+BRSBYIZitOvsueH5g0htrss9jFovHvXu7JGEeTxwDn
mguZn99Af4M7KPIwzl5391oANpqq+ISYTeuwmay+wc38dVrOS+TpY7whwh/DkbiXbaP3pAaij9nr
9SpHqM6jpOSEakRQngwkAEI3FzJ6x1XSkcmnt20ErcLOcfEI5ck9HKxYU3k4hiDcNySK6Y/P63lA
hRoQLsERxa2xzyUBl8wlqEVHxMk1/FOyMNrcH79sQgLAtMsIyUlVTi6PbDS0x5+FDE3n5oyuzgAy
LqRXrleuuX+dyxshGZD51bgI/tyE7OQvPRT+f9XAGv3BB8SGPOv7nOyWbDHnAMRAPDbevKAn9ew7
kyXIRn2cvO0GVglRlBGHhJevoXsMgFZEQCRocNDDoVEvYdkzMEi6+SP58PN3bh2183dA0MaeilkJ
tRk8WO/FZD8rXMGgYyzRr7DDgEds4bIdfnDqw/VIE/7fP4bAY69ErTQdoZXe3xkDwkfo6OLBb2BY
/Hb0RcY7eWzayGUc0qN5uQY9yOWS+4RkiJQADpoGPkQ9TEmiTt777wCjT1+TSZDO+rdZ1Z8On3H1
SofqpBXi20dQdVnJHKePPVZzw4h8e44/cOq3zHwk2CkdRtf3VZ+fdoCW5gGo/THaj/HVMNxFhRx+
Kqy/XA1dEkPhMbnRJHBYvWHworZTMb0Vv6Sh3Zfd3y1Q1HC4H+5b2BCAjeBiXH5vS5Zd3CQUxhyN
j8GDBM4MJkpfjDtLDLZ3td5uB2BHESHrv7elLr834yvPf4h//IZOcwz5vZxsOVfGDlyxN8NCOJyv
5La1+TLbxs8ZYUO6VTcawvrOuUo29gojjFmvRAEyZb8ZQwI2YUxiTwukRvH/cfn0j5tZw/+84bOE
UYVTKhGEj/xltpvi4g+OEp3Izczpojb8v1q7V/KYcF/5RHegn7fd0MLfkbDRgMm39XbsaIiyMNNX
EK7bP3Iv6dtYRCTUvJzeCX+gvxvALFKVJ6kmQtg1muCGuLw4vcUlvC5A41I1BNgC0+2O6ALANlUx
sw4hi8KvYxrNLGH62oMz+7255KDVYhRBKy3UmbhVcatH4racf8MHgy/CPeABjRBk+A10xgoZH3pW
NRX46ZAC36bVpUVslqN0kHL/sWtGWFVcEmw7jccCgNh54ctCPcRR+STX6Qy5su92ye3A6JxfFb56
s7f5DLeajveNA9jnr3N6F/oYYe53LMGvrwvJf4cEbwBK5z5H8eMO2nCdlP9eiBz+BDOx8sb2w6E9
B2QQNJeOWeCBJJ0RuPDI5W+0i5+zlUr3fLclSPNdpNHB43fnfApyeLzy4aorJKkDJNHnEPUdaicE
qZC5oEqhPPwZR9VcwrVNGK+Qb/xj9o4tSFJFLxgIqLCNzxzQ16cVJLadwwQXRC5Yage7C2/pBTXb
2XtY5UzIA5gmMjfmB/fmX/vi8RIcGQ5Cs6cy7+8RW1GJyzjukFlAvSlZv4g6xb4ajZXlTF3wlQEX
EtJTAYlebG6zmw0Td3HVjNFJ8lvBsxksbjTiU9AkJpVQHSCReijLoPhB7ROa3DwuYiwaFrfV58hZ
8cbMnRFPBOd+hfhxiMqMXwf1HXQk8Z3ehLeuGO3h7IlNXRWRFUGe9zUTMdia3RxVDygze4KP+S9U
qILRL3tajErlwk5jrqFMhLM2OopLAu0/BwIm5DSTJgCOgFQvB5cZvJNq0uMCsSJ7Prnd9Af/Z0HB
1AD+XYydBa8fnHc9gnF0Uo08PEGlR4GVPhmL4O8K9eT8p02Qt/mQJFF8/eOvjdGqwbtkH5tC/i5Y
JL+gnAhtNnUFnEhHDCE7dEgUSeggKkeZIj5H8QmU23kVRT0ceIgXJfqbUUCuyr5gGIJwBxwbQR5g
EwpuYoFxC0UBZUjT5TWhqWYGiy8tAzGoAT7sJaCRIQgWVkVe4WSwExzGeMyuL38gzumLJ4d9F9je
1nobY4dWRf+r7Al0ozGTjj/FFIkNLQOvH2A0HizwCsgA/AfnMmFLKaom3KDAvHJIxkuA/wcduojw
e5lKRjNPgZMzU+FDrIDIbinvgjKYK4zSQ0ziCYqGJk6PmLaxhhiZtYNvWfo13/abYRyFDzG+1tYX
mWkYr3IIOb/FneKhhoMBvw/jVQdHJha3QLC/DDLFjOME6ToWBkvyJFMF2RuS8TtsmcbDuaI474u2
eyY4gVGZtRPcJ187leiIoc73fzErgDW84m/7/DtIylxzPQzO9PPqGgzg0fD4VfeDfhtSCqGmVBfk
1eGpBLwHg/VH7suIxLMmStF5QjnoZpB5qHZQE1rXKc/zp5gyfk7fhNAOdImy4hHkcAcoLLGcI6b5
ihCBGQVeAjCG4d8yMYPwx5dWkRNBT2LZqLPtenanAM4ZbkMRsNBAwn6tGDRVAMWUUZq59QbLm9/M
ewjeuLCJi+vDVbWHVO0JtA2+HZPTZOiQIozVBhlyUGIFgUtOiz03/mWD+SlD+TxTYggj7LByNr3o
40UzGbB00ejyrRlKc0NN+q4acGd8wx5klDvdvOD/XPyW/mfIGP0ywfQ2Gs/IwIAzCmHyE08HyKfW
Koet8Poia8UIIV47oQ9VJQWh/quAu7bWwHu6t6zv7kLKjypi9sSQFzFHGWy5MnB1mjLl4xwj2A0u
FeYKEAf9nFkTkAA7VuGf4Xx5ml+mj13ushiM2cO7Q5SR4q1z0Y9qMpjy54y55rEXfv44o+fjIuqZ
ACEYTsP6nrZWny3JdAE/BYgCTC84KHgiirGdXY5D5E+ovAQICAz4W+GIK8bHRrfa2tc9ysgJk1yH
5JLPCZlAJI5gckZQCsnBY4KHzi0jz9l6l1DIcENjqdGN1A51bG38rNLjDoXtwJ90kA5DvIHkgvVb
CuYJQXWwZjv5xRwMhTkU8CczP3hvRXyeDe7B9/BN4L4wpkIaAMtf6CqHMyER32bTLoIbPesOoCsM
8UbOOZVBoOV9mVQmropcnSPvfgDCZ26kJiVfc0T0NAa6XrFi0M+H3K4oGwe+nBA16MCqEBymHrcL
zso2EpUB5+3H514SilJtOsJ3EXNdyRmgLnsz/8ldAcI+7XtAbhi64jajk5j9R9h5LDmuZGn6Vdpq
PbCBFm3TsyAEIah1cEOjCEJRgQKCTz+f52xK2S27XdW3MiIySBBwP/5LEkr7ztCZ3vC8aTEC4Oys
RtzYvFohM0cPYooXAye8/iJ0EZYkNNRD+uJYTkQ0gbhv6L8EtSs9+Fx+ZCOU97nQVy6E7raJ2uHT
3dtjDNTs4tyP79EtlrnNWMsqtqMMA4Mg1JFFu8aY1w+2SE8qjhwDe0iIgGDWsM65QM1DhRUV5fEr
+I64qmNBIKHfE2qk29L4YfeJzWkxsDmtzsRRhECZe2+DWWBI1hpcELSWzNzz6J86kqDzmQOcAOrX
xJdIPX85+le/jI6+dtQZghHavnx7KotT1z3ZjfLxe3mZdokwQmEpmtTRlyP6IAVkI8sFQLYY0JS+
rzguWmOO+hJYGxDfkagrZ9GQK6gS/DZ6Bsqx/QBf33nY2gnHIl6tEkkDcoIRron7rQEgWslxPiL9
agSrsr+P9NWmociWcwvniYZ+kYSLAmJs02HMy1yrI21xG2gc7a1jvv8eDf5KTntAuRsyY8BCTHJz
nIB0RRoTW2YgUWiLB5Eud7JxUVAQ1PXqyYBEDmkXFgHURFNPspo1+T2CkbuAX769Epn0PTCk86c9
2USc30mInWdl8iINs+sX5agi07Pra85KyU5vyHWLsZFZCNlHGuKnArp8EVI4h0MK2wmK2l/aVRCC
czkBW3zA3z642Ycw5SjLQuxXD4I9bIhvbIg9m8bE3lJU6CJyevymaMh460x2+8/+tSqRWlFnKm85
9Ka3CLeeczJ+KCSETxrf8euxAhAdIEzVCCoCMI6BSWwaAwTsRRXg8WNb/cObRqx4gM/WFhMDLU5l
1DAbPBk5BT79/VGHxFyyy2i/MO5TTli8cIShE8BGmuTZC8bEuaDZ4Sd6b/YA8/wefMilvEBvBLQ1
CJSaJmrOxeN7os4IB7oepAE/GfOJcNrGe3XY+eq6WJqzx/KVEO0WPjcov7ERqHAbQ4d/RXM2Q8zO
DK5Ca0G9hPVPuWO4Ig9jqDAIgA1RMCvSIhkqe+XCHsPRDmlZglZmcgLuZfYfkmuMHwZkgt9/iXbT
JiboLAESH/Mk8ue76fdk+tJc6Nw64H8BrFVT4tL7O8pB2Lf5sxe4TjWtxwQ3ySv13BEL4DD4uxK6
X2pjKecloqhMWk/A/rvY2IFIksjly79bzJ297ZhvPbyGuWjKK5MMEQ963qtrQzeAw0F0YCeitEJY
tYRlq+ZxfQ7ymeKNreQdNYizJ93eGn+pa7n69bGZqjN9ZCHRIRHLcjuDmNxwt8QxBg7k7KivtiKR
OvMMaJOOKaMIdJo1gW6Qa7FEDKQBdIj08SW6F0hL4/oPRNhneVAB5pRNh/tjJu+VRR0hmk3QScSg
GyWSYyY4biNQPfq4VjZszt6W/SsmgLYP/wEtQ+qiOCz3WOTd74nb9L426T94rEErHDl53wPSSDN2
WxRL0EY2Yk08heCSkT2qQiWiPaHf0ShcB39u3TGXB1/6qJ18x6JVvBh+JwSJx+DURfQMsiGu06vi
NmwLnJDZwQ+2D7wCSn8nnFnn1HJ4/ELLRFBV0uAs2CsRCXMZ0hULOKYFdky/D647UNjv2Fw+Nw0s
3dBaQASuc85e/J9nTXheuYTTLqYvaMQMRHrIVyxqBooXTHUuSOcRhcFJJW0anWTp4497/0oEuaO7
Un2l6mGWbT1b3LFTEOjxY7g7kFhHwKfE6xl/MVgcOKWKsNUfNmlpwcrMVPWgFB5Vipv12wnEMV4D
+TC/s92I4mIYch42bh9+vUHTzpwdgkWDSEg5kSZcGDyWJq/D8BTiCHCJGnsrC0nBq0mD1NF5gG8A
DqhUWQoA4HTRgobjk9kvHF+uYgAAU19q+e+TnU3E4+xGGmRfDiBxeIWAPoQxzgqOpQppw56lbEqV
o6NDEirzUjkmU1NwOpitpGb4mOJ1woumHlJ2H9AQ7IfM1Qqapmya4gVc4gNpEv5urJ7QsJzhTLA/
9AnkhWNJIDoY9vTErSULypEsJ5gnFLXzjLXjBVQqDE7kgcqHSwz00DJfESqSDfSHB3bDRdkx7FKf
YE9qe3KXB7nVv5PtKbl8s41iBxaJiCJrVNNmmXoXHFOX5AZYqwV8SUY4JZEm2xLetZWQr1gjNeOw
1iuPOxijMUBIi8ZlaBthMy45R9OH+V7CZjUGYkVXu3n8N4cAsFjU5rhUTa+magcwBTEMtjZr1ELY
qq6RRZcLk0YL1IwxD/W9NJXtmX11i2tY8Xzic4LI4pjO2eBMOcPN9naXYHeUph/wOHjqgYmnDZ8X
2S3RFTAj5fGhHSK6Q9JvG8bwo37o1kCRpjBPOx4qk+A6atT+9ebd6L5Bucu4t7pifuRwzdmZjMCV
yX4Ble/0lCO4v5ECVkvHG+6VI0sgQL+U+ta8idM1EaLXM8VV9ccl+i0lSgSHi5uOCka9jig8vD49
+QyHkM7UGNIAnj5hnngPVP8zkjbOB+vqdZ/Pmj0/AcL87YLHCzbS3eHdFtGqMAbUBCJVvZ2eVLD1
PhLCXY/FCvxZhiSg5YYgMM7gYU0UNJrfZmmnro2AcJZtCk6HP/RXaQhgB4DPM2l98RYkW5zMSRrf
5oSk/D5/cMpwIvx4eHWKCyiXmxOsd77siYJpdrFJ4hyD/0D7E4B0fXqPM9vnB0fWPu2ryA2Ak+pF
bZNmnZRgbstq+1kqPIhIR8izIGMYo6Dee22VxfOH+g0oL9O9jSXF1Q1PXeorAGVRfPae3+OGK8Ee
RKBs9Bm1A5OdIupW9325B3D2v4N6YDJCchPkvSe+G1yoSN24qEN2BeKH/PYEbt+s2k/fRDfb55PI
FsYGootokzysRhIJp5iOK0JLn4N6U630vhrv+tlVlL+X+8tEwa4Z49P3jGNOXiCXOR2ZfdZMNn6J
+CtpIM+uZ4DmMF/dfW3C8ZvsnUEXw1rhkr8nd1+Yu/qMgUqk/SgENvQb6uN+nHBXs4m/kpSDHM+H
CoNa4oTG+Bo3xF3cYKK4RREm/3JQQk6ElvzHhBrNSVbyuJdZV/gGzSaM1TPKya4OGlLbbkMWINUU
T7Uue0RJUdD2QDeY+/fTt8WaXAbOBG1MUm/N4LvicCgQXrFW6BwXh5xCJlbUzdQhPLNvLejBQNUr
zSk/286OjTiTzFh2xlBaUAf0nalbbZEip4B+olpwZk61sTWgKiSlL+FLwCw1fGHB1VB8tVl9pASz
NGPaB8s0Jgjph0ewaMMraA1FOkOFN6hNVGrUOXTdGKVDdfqKVfimjIkDBzPN3sbifkgfMW75HU6u
OniXCHaEVEKB3oFqtmhGOsD5iy45BnPQFnursMeDXK3ydRMzk594wdaCUdxzQgiizoX/7OLdr8WB
b2CMdai/3bI97vZPb5sFBzkmzDFDFji4EqqANB9D+MEGZCEvFoPlc521PbsOituBSlj7NUfrweYK
JcXyAqzX9c6s/2M8Exxs5INMcgT7FglqCE6Z2lnvBXE3TxHhPFj9z+dbv8FhjtqY33aB0uvQQAoV
xnST68IhE9shCj902O1wiUXNM0ANqb/ZXpldjd9d8oz1QZEQKgc6jN3BxVFA5nX/FiNQ5f+Ta+4D
1y/1tX4QL0w9PHBF8w+BCOzi04LvI7U7LuKSY94bx9R1XJKmTPSa/+iDj5O/DnKbxfxY+BwKM6Pw
eYgvygk+mF/YTVR+GUZMpK9kO1jI2hCbEJFOkiX/eXor20VIzdwNg8PW5p8AdInx9nhoH5t3ABsK
s9Xn0LY3+5CZ7PFdbDGeFAsHRSC83ETh/EPk8Wi76E0Y4NeK+4Nt/ETKHmFvP6gav+hS0I7P+iJe
qNc/9jmjz/LBcReoi+y8nojMHtv7nXEX9qJxMBza/c3G4KiGxGS+odmpt/kG1lF1xxHBlGCI7mKx
JRLCLeGIPaD9Hi1iTEsBjcf8U/W2irfdktgc8ac2QTbsKXBH/v28Ysv+9BIhleeJf3qCgzS337Eg
z2m6QiXkhNNwHqduzAw1ZcEQypwqydCHwBYk1kKhw2rSCsGEw/GPE1Z1gE97HZhtOa31mRwkoaR0
fhpGCQze/RsL1YFAAkY3XEOPR5BtIdSezDCAZeJzLmJ1nUvem+JLl+UDX6QoSydRXKwq+qGa37bq
4Y1lO4uZHPjyZdr+gl6M54xspAGS0fPL4gN5IzVRjXpDsFPcLdztMKbA34m6RsABGbQkHocz793V
iFsxR1Bj2GP5JY2NjFFNFIo4PDItoHyYMeHUA4Qvha+v+btIHqcmwyXlvs8fQjTx5+GV/FKSFqb6
oV7CNPGi7TXUE8MsHgAbCgNBI0oreKO+s/V/qvGlf5Z759NJXGzIZv/DP9fe6dTwgjkvbR/uhQdE
sn16OP1qzP0OZf7rYJKkorNnJmZ458wY/3Ck9P3QS669JOG25gbHMN1y7L0TDIGVm7MueuYhrzFB
LsUrbdM/X7BMxPggZgbY8BZ/Lg6l7Q7tZix4cfMAy+GarNsbuQDz7HEwmOshQsnpS+Wp7XgvzaR8
+g0wFcHnj+iGitXxbRivCz3b4Y6jbombapOLXqsPOjzUbAoM08iIgL2ckIl+9wu2ovzIM4SI0fUg
0DzKVf2rRxDLYyg0f24xFjEeujsj8WaaUzWFumMgLcnkE1rlzgCM++J5QIYcOavvXoIhIXGk7isk
Y1EnDbvVjHMyID/hLoVkSickKJQbk0gsXOIbNF1b045LFBFcUaZb8ep9mqHZciDh4Mckgk4ZT/HC
37yrE8NhgFdBniyYDPOPfyGMtqZ81y9/7Hf4nH23lFFjcC5vASyQuespWl9SojvLPEYRxBCwprln
g3eD1sNew8PLPugyQ6TRepDNWhrwhx+MtB/YJL/oXOv3TvwD8XTsnqU4EFBgw/0IhvjYckgpx/Z1
+sF9WWH5e9m9VB5kWeTQUIOrQw/ZRG+EwxD6+PE6bVmXK7alizHK7xFp8zcQdRIw2JkaApBY1Ckm
dKSwcYCGGGR3BJDXP5mO26pGr4X/X9tLoHtpXMibnGBQIFgw450ZF/nJuhxeJLiV/u66ATShgYvj
wvn5oPEMNiv/0VE6UvtBfW89arBIOIxZGdENuN/KMQ8rDOhXPLoXSqv++F0flCvD00c8VVQP8KDm
sCskLCEPJr6hFA8BgCNfFQ8oLxiNcCoeS27p15+ejCvqTeIDWTdKmMwE5l1WieHQSCfG8Zj2bJ0Y
isCh7lR2Hdi2VYYz3EpaXNNPIYpmcTurzFfElVD5eAnUV1i/gpuM1szrysEVouWevCvKt/3rlTgm
0bdh+iqHT2nQ/oiHGZ0Cql8gos+aszfaaBcpTY1MTNA5IaHreIqRyD3YicjF4WBFfL5zYymUkIv0
n3Zgvom4AWN9JoJNqw+G1QPCx4cAJUO6Zk1IiTnJKOnDPUEQX3aQfmVaf1hn3pAADJiAkc/oywOn
FdhZk3w3NOdQFjaHDYRaBIdcN93PAnuj20IgPUPit6bYdfzuqM/TqAE/XCkza1av022zJM2N9Ab3
V0msQx6XQ2oHdT7b38v8gSnSI4QMDJy/g5Nxio/YJE1e6tFsybzE+wIFFn3dMtxhSPaw8M5iWlum
cQmf8dpXM7pacwbCUbZplkXwDiHRXIt8C04ID0xRwt+pD9qwA6axJ58h8AwIL1+iidKVMUrBWZFu
YMRGhqY//bn1iJY8VpG2omOZPQ6cFEIXPcMMzxTSQZSofLsIt3oluAgslA2ChDsX/ZOI7L05roCM
Nb/FIvbmJPwmmeg+KcL37Ibi35yNaFvCfkww3QTfftwtPmN7XcTS5L3cITekBILlb5ewgxFBT6YF
R2qYfGgszpTTd/+FmxYp+U8VfPANw1Gyat1iHv6d7n7GKntZK7SFaIcFsy2Abe6rYHlbiSp1Oq5O
wA4Y5FZG/4U9j+1wVs4xjeOwQNKBoUBnEqPDFEQeoTGDzzWg1S0SA9KOQV7zFU78tgtOcCLxcyoN
semyN6jYme7hExe1fMSz7JWI2XFR0WIGIMz8MNY6LIdSHwyQMM+yNxfBcSYTJEB6/w9WXqNy9cJi
T+QADg57XC6+8DwFlE1GYh6vh2wK+MK+sOdgKRphU+YDSFEuvxbQ8H1CJdCeQp15VBbynTsGzOUT
HuLMsMb7QVsRMo7znpAOAfgL0BLt5NVHi/fheyACfDqlpoDxfXvjnJuBOHfLxMQi73oIhVKAunfE
pmRPs0hAmrhMOC4YfoZa0iemLZhDgkImok0Wddoi+iZmNdR8O8mSBpYWLwFa7MAGxoVlwfZBZ5yn
rq69KRsqjEwRCzl3Cw7e9B2E7X1B87DIUczGYcKHsyJIA5HBVEDQ6Vo0xQD+nd9QlUjDXBthWIGw
mYbYMRUtCKOQiA3Kg8ALaXkYvKMa2BFUpUfKUra1IprRVAygsFxlmCLlYKh9DsxzDkvMwIffCBQn
i0EW5h/A3jfi047DJPte2LJ0EmAIRnXgHDbMjt0K8TJhmMxWidwnwTJsIDPKPfjnVOd0KcxVDpF7
CZVMWggcQdEzL/cyuHxc0MeKkzcfNkFoLHdOop1uuvfA2IuygWAQy9dIOgAYpR7OjPXP5NaEMvg6
TVbsVySbNzBcYE8vI1K6KWUTFJC0pCRgBCZpEfdKOzQ4UhrYWFjqGUHscNTvxh/vOunI7XpNPovr
otg703yirUymSWGY6LzHCv02661gs+vpoy+cfq+4AWrrMU3dA1InoZiNP8FQad17k8SNpnRicwM/
V0UIUiT2aaLahM8yXwHSMgCJkiKe0NsUrwil1iI6O0QIt2TMPzqIBoSK2RaBACFCC/h44q+5MTvS
p5nrfAB240iB+AJOEVJT7u+GZxH+oG4oJ12gNRED3mXLU8vh4uZSwIHiPcFANS/H1o8NxFf8SgFU
j6h2Sr2YdUVIEBrkIYywwGx8dMDK5GsFZ57QKeE3eJIovJuSBRh/l11okXGHNgZF+pW8ZWdRDPLG
WxFrsbXHxDvzePOsAHegeIFkZxQWx+C7/z7yhRXMP2lbecDTipqZLp1x55HIF1yZ1Hs0ntNi8By8
zur2AQ4CsmTzYC90RLG81RAQDBu+fGj73I9EXwlBD6g2lDvVvkZC+CiLBHMgJQNOD2i9/bjaxsDZ
dEa2XwwggRG+nOD+WDRQ6YBhy3DYWHms8RWkQxpo9K3DuFFpT7u8IKw4qY/Yf8mKcUlm7E2e/Gy3
Nn7uayGJvf5BtUDxR2VCImJPnxXLzDfXYMS7ESaVnCELB0i+zxbX0W2yqGLiWPbfTUE0lEVEUh+o
lMtJTBEBkXTVwNRmffoRVteVRNTLbukMcDZ0xK3+ftaA6TiXZgauqrENlXu8ns3pm6tU8Ygx55Gd
Iz4XYS/e322CQig6kUFA0fJRQrj4xF38HEBreScoo8FlhqWXLCrBgasTyHII2YJ5f0q3eCsCoX4a
dMss7iIIrJx3Wmg0C4Xu4WaFvlG7B7YFvioA8ZT0B+SOVNaxHc4rDgxUEhKm06LcF3ISIXkRsWXY
iPBilHMGLgRd42ZxX9SrLBTRAEC/TcJiMrmNsCnRf4Xgc1ovgXAZousl1siNENcguArNZb4W29eV
wnLEHez7nvaT+Y8pwBXvntArzopZ/xlU/innk7Vj2fY6gq4lUA5rQvoQWBBAKvUDXdAN1o7fuphf
UfILs/ArVCZONO9Q6hBQxtNqTHb+BaHKjpXwi9heCXDwDARtBwAXpOvb8BVSEgVl23f8z6YJ8KuD
e/L54Q5aqQjvdRJD4MpQVY/trQaes7QGMoHzpAlhdTlTo0qHRt84Ikjvq7NXchuyByQWLS7U1k0k
3ctIOGC5OV2FavvEUwO/FYH84zKmowvchgXXGPLfuxEYEvFgneNVhDAVQ2oyxYoD3kqYxFfIavAI
Vty5OfhKwZUHocHa/Ma0B/BCckiDixEsDdZNB1t8v307biDJqvB+ULC/oB4X/hftWNOo64FvBu/T
c9H0yUz0WdQfCOPzkX3loXx7q932e8rXD6mH1Lf94cFDjdoKudmoeVA8737WkEXyH8YohJNGXMO8
TE+VPXuSLYm7iV/bcvVFaCSG4BAZ45AZV1pAEZScp5ckdnbhdQ41TsVAk+DdvvzyjLC0TB/LdO4M
vvMXwxSjVFCMxF2MrSsQQZ5gCyUeB2JKSMe3YnXwHaoh0PmHTxOyocVURxYtThpUMB8kGrCE3nXF
XYvMA7FRoCdFUg8BnTCrUJiHFWuphqhaVsb5unAI8UBUsbJYfS64wr5E9Yro3WqCup+vPGM1Idyl
1605CUf3cSOadXkzaJwvWMy7PmdNwEbfmVwPxgnp8mMDUXRsboKyzCGJ2R1Gt8UHByAN59g2bLAn
4YCA6r78qEQNbyUwpHZjDzkYJ2q/5GxhAuxgwSr397M9lOYvEYKtgNrLbpoG2iA7Aj6x6o1YnVi4
L9jA54dun3NiwGoQi9+6Z0P4EDymgDjyOq4eKL/cMakiMKe1kYQEyEK07Z/zHSrKe43wJqAMWr4n
xF5vnHERQaYOnvv05zm7cQnkw31cJNoqPYHE12dUcG+WVgAb4hKmHDF2jM1wu35x7k7FgZ5AovMk
HFGi8cBEUQ2e2ze38neoCTWDVIV1Fe3gdAgrO7xAl/KRwUvPgo5G6XtQVQKf5oFSGIhvg68SwOqn
zgJeieS3+Z/YFhFk1qKfeorBdre8hzCD6hD/GqmIR9F4trB64x2mEBko94M9jOiCNZwoVZYIuZsI
IbPenAwl0dr4ngdkpzravCE2hvpNnMW/CHphbziXktQ4fTNmcaOwt03twOlz3BLq0O+SuBMswkYk
j1AZDrESri46Y90JAn8qnCov+oPYFgM+JQaqL+ChchQs9W70lf7U+qBUOJm8eMSulqjXifUh0g9X
w64joU4ArGKEpbJgaHl1h3rAJCXKCGhJ8YCDuQvJE1xAks7LlbmF9eG0ydK85nYd7I75ooyE0hBT
SDJHZIBeVhp8x+kqPbcBrgw8GsJcgHSAEy3tWp3wcKWwAX/7r//9f//Psf3v9Pc+uV+69H77r9vn
Ornnt/frf/7myH/7r8f//+Po9D9/Mw1TMy1d0Q3DtJFsG7rD14/7WX5L+W7lf73z27N73N7F0kEI
Nrap5kBZQUSURIUWTPIKHB+HFIKio0HFL7sBLlf8AemswtGPfvgSGmjqWG/mRI8pa3mo7u0jUzry
dYSxu0EtDnz+g+mPpmkgNnjJmUQqOtUT8kT65UZtmVXxIVIuMHudbliLASgii3gGjeXFYIriYVlc
ZhicF6xIHFvc2+9jxMgjAEkOJHEJA8cgVGwhklnP1MNuxoZgRO/hff3XV0vTjH93uQzDsm3dUTVH
/qfLVdZSI7ffpljyvJJjdk+B7UQX+YsnCtcoS8z7Ph7ebU8BJjJYrj4NtWMNwf1Xt876j9zbWOhP
0SZSF78iohaDrGdeYgrRLbJYX56l+wa3WrFuuT0rWvIcKoFHxW3cqFHBX/cginHnuCAJBQwGmpVX
fEEbhiEKbv8zQpFzmX0Od7AInIg1yvVEhwDoNk8MtCRF0J9nxA68jxR8N7xikCoOkMlTCuzv8KIN
VCOoX9GLgC70drZ/JwPAN8s+0qh6oCy+iVO46R1JVb9ipGRqxWCf83H7Bhm/u7NzjUx7lQpI4dqE
2muuVH6JnJSgLdQmigfMqE8vi5RhA3nxNB/cPyL4mr9UbSjTxr/h2lJP+wTVbaA2MMjoJUUnnjWj
MXF9lfr3Qb0yE7o5nqHIVVJ6L3hWLHCZp+05MsgnoEp9Uel+uuPI3yDsJK7gyibuXzd0ZhLcQyUA
0O+03Ego4LHy5Gi7d0f67x7x+4ycmbahE0BSd3XVFwrrLvOf0KoAlFStPJZdtNuQ7kYiGk8xy+Mw
XVK/PWkrlzAhcuXnLSwSiZpg7pCNHIxX6tFuRyUfOZumxQEWEC4fs/uoQyKbqhAI8jJtpqD1V45x
nsK8BngD5zDB7HE5WzsmEv+CxQmZH5jg+TO/YW5lgIpk2E3SfCDmaVMwemWakFNMFpRI6nTtMjCB
3+w+oGnjPUhn9SFj9ZMxJSIRqZigeRBFGo0YeNqRLvKyPrlQVYGgQfF/w93Fvc3qJX9hOoKwICQT
DsuFZQOPHzPGI50W3IVS0j88/Tii85V7sptdi5CVBH8WiHJcqYMCXnbD0V1GXM9ZdAPe5/wIYULT
u3LkUSYZWZZb/LEkETQ+L7e+4JgNPoTDB+2ItVwNn45wGP2heo5sO4+399dPtW79y0Nt67JuK7Kp
GLLq2OY/roH38pVfHtYuW3p3WJqsl1o9mZzA6MKJDw6A2LpF6kd9y++vRUnAj4NKbnQbKe7oM5F7
wIQM6dzZGJfvpAntux4lERAj8CuQACLofPXXL1jV/t0LZq22bNmxHEtT/vEFN4rRKrlsssf0htt6
YAH1RbPf74jQwr6/V73lVPLOK3n0179WE4vbP+4VXKe/+7XqP/7a8mXpVWvwaz8xDkMRv2wSnoEb
r3cwYb8iye/PdO+4Jonp8+j1e4Mf+pFGscnSrENtXn7ZK93/sIGp9r97UZZhOJqjy46jiQ3u7zaw
p3qt3sr7izeYM4USIHrQvJqUrpcbwfwpzKSfurfHyABfA5EF8QjfOv0Pr8IQb/0fLw3bqGPJqqxY
tq7Z//SJOO9HUajShRNr9B5oTv8D4xQizjCAWhMrUN5JLkgMag//lN8RDmqNrPXzUMctcYyiFfNa
+tpMiS9TTvgMdyw6T5Qq1m95uuaBFD22CHMu2w4L6zJb3m9hgfeFAeiJ8o9Rtwr/+rO29H/zhgzF
YjyQVcYDU3z97y6r9HzXSmcXxVIZc6gnpmDJ8aemZM2/d8jwQmdjBE4TPMYvXPUt5gCvg84iENhT
pjTV0Y9wui/hpEAPiKZDm0s6xx0/zMBGxgzyCK05lMhXwaJUBfqM+S8iUUavopyAwQFrFRIdI9KH
QFfDG2ViEXW6QsHbEbgrTjUUwS1E9Dh1E/00ULfqf7jZVeXfTUaGpmiW4ygMR7IYBf7uCjzNp1ab
LyvnI9WfCAuNsbaQqXLFgMJ4RMrS2UDxe3HzPaNyNWVTBrLjI0YN1A1TQuthcM+PiG5LLF/fh2gD
jjjwXWPyBuMvwgzuhg2oYLoCDxKebmVcexeGninRbZc3xbF9YvnIwgEYgqYhXQ8NxeI5vrbYcJ5A
ARPn03/Kk/t7ZqH79jUQvF2S1YFKTsHP9UGYDz5bPh6moiLQBQxCZJv5QNb8JCsdsXWsg64uzLk8
uVheQasluEzMqm+zZ/rmnAJd7stirhEw6HME6wLdIyNgrKc0LaoRG/eHdCxEctIZouY95dCYYct3
Qaw3yv4+f+nhA9gRXouo2s7DnHmhyoz6k1/2A/pVYIzFqI3E1d5ehibD7sUzaXEmJhULU7QzKS7U
A8QM97RvgNaN7OPN5xtUzxzf0FIS9+9WQcn/+OVEbG+JrVhmU87s+ALfOplYf8rh6l9nlU8qEvRR
ZDyGzQLEaso8X5P6H4qo91wCA9b2YJUGDGIvA/SGgRjkx93cOfML/8ONZWv/umKZlinLYrFyNEMz
/+nGchTHuSv3qlw+NVfqRg/dR9awI1/ISB4Ko19YITjRZx95aFsozbwLmjcwsDJUy9h6IpqL7SEd
5+ozqah65KhLKugr5F+0BdQVZzgH0w75eePvLUCmqeHbhGqgVo7MxW2OzKoOL3Ki3IR/vjsXP0oz
UUvOZNWMXtYnKarn3e1ENsCDuDAyZS+ZJcbqB/zdLkG48yH6oXNNfOTSpKHUAzEW6t+O2IqnV7El
KD8FNj9qbxwaigcvBizJzejnwSOOf1ZhbUhKcEz6YXJPqcYdAUfEGiKEfsAk7fwdIdvy0MBzHDZS
AM/8JIFhYU9U8mxfXtsFBUV6S9l0MxYBcleswAJXY3wmczHrFd+5Q0ncRe1JOoUNKHAse1m9Z81w
p0/yrU40Jan6TqDdQbHP/GJiYTGsdVlU82NGcF3VgxcyMI9S0ufk9QiavfkNK3EVem/aRf5EmGWb
3SpdYY7eYVsnaH/djRB9dEv7zELRcW4XwhMU9BoJVr3rLzygHt1HauNJa80iMP16fIfZmzkLCplB
k9v1MnM6n4Z7xE7M5mAAHH/AvccPkq4m2uE7ypd5FZDF+SYKDR8Jv+PNWaBnnyqgUl/DqdH51eIL
vEBmD8wWYoJX1E6fX2T6yauZvvVhgfsCJSLhcFWkvvs6BrDVxWZExfjCA1czKZ+v6NaIdOcqSbED
jHAlYZP2QsSokyuXtAX4vmSiBAYGjXzVXLSrqRyTR9XLf44UvDfID789RmeniyxKuQDauY0vQf0N
Cf5ql9VCpWIAlhjkngCba78gY+oZfFRXqSb1EEyiWMmUgyFVQLVELCY1UA5p9Q+eyg41VUCrbDrs
pKihaGuXqD83KI23RxLTuSI2+VwdJYvUJz4XkhhIaILVuscZ/NV9RnxTRjwx2dpk030DSL+KnMx3
0JXjdrWDkLUiTIMNyzLDNrmM5DN/8VvvnySf5Vw46laznkW478fj2HeXN+09uoNTsh5fyB/8Msnn
fVubV+n8kgdEphqXjXKLK4elbZrdPUj2bM2+zsdm2UEOm4UXwMbJnT6mRh5dId7y5PWKn4j3iHoz
IVZchTQ6GKJqkRbLZ9pr2nj3GaZKAtuP00SBg5PAqIyEG7FG/AuW69208K35j9d8h8RM8M8umoFX
5snv4QfUAs7o5RpfTyY8HZifjEdcUfnkDfmnnSyHvFnEvhNMcrzl5zm7xqhHXvC5BqeQ3o2obRRA
zrRTyAr9PrwbT8mdrDgT4iV6769kPVPqSes1ImyMrOjFl/Qyc1BstfCW/zzpFyun1uaxaRel4T3k
noNg9IRqsDiXk2LLfKGtyG7XQ5ujWecboCM/zUkbvWcoKR7WoCUWIyP56hWLvXbAjXqpAlQBmQGQ
aGcBfS3Gb4F7Eq8Qxi8k/8Gbt0KnYsKBo94i8bBAPBfaMj/DPH4boVVjj0s3GXqSjsAW9ipl2V49
Y8Q1fppJRqKeQwysZbn17AHHBPei9lvY5X22JuHpE9QrULIzlmd0vW/ip1W2vdHjrCzlu49GHUEh
WGwbVDwNuK3fOP/amcb51ZzeljwrAGQQnjZFuGCVMPXB8ymij29Ao5BTPASIYqTAtNCltqrXYCeG
y6cHJdLWj0lpeZemd/tVJhZUhe2bEOrr+wF6E8FETSYbIo0EJk+DiHkPGJ9u4ztnFWYAC0GYe4VE
zP2LkgiT/YlDKGNZRiCUOqgd1Bo9ZfcLOVESi1hHejd08H8qwfyRzhHiPJd1MWElAH0TYnS9j8BM
xlN8Sd4YXOGcyaaxPI6glcNbpn6RUC/urT4xAkrjyVzrX3bbz+ZD7QhR4NNqcSOwgwyuGkG8+wHo
N12o/q5/A4w4KNTX1RNophdXJ1kpEB5oXzl7TmpYYAQWaAjk0bsMOxn7HcHOleETtf1jFaizMmRg
kJS6rw5Q6COm4Gf4Zd8KFuxzoIT8Dn4Qf14cLQe7TcoSO/wMndHrHdNLwP1zJWIlkhYgBqmDv8y/
EnVX9T/sabO23leT+1qn1LbyXkROVF7+HigmmSW8QNTghSFiGHBa28QqkXTJc7TVflqoiyJ+p3vn
UIC8r3TuA1LiyUNVgJVg0hGnPObUR//eLEHo4H9Fs/X9+I51eCNx5N+lwHhyed0KiQTfDM/o9C3E
aWVodr6T7VPyOnlECWlwAX70YqiRHqOLJJ2awmBk3LCh1kp/iZapHaCmJpSAN8I/rLXJqSn9rYiu
Z+vHv9Wm3I+vXkmyDfapiTThngN2pcecqpDWU+B+qL8+FZpfAmqyMKn3U+fMU4inekHuhD56b4w5
IXX2LWpxgDlneSe8C1fV5VSwKwcSeAAR//WU93NjXjy9N8hv2EE/uwT3/18fbex/xfA4xloOJ31H
0W1N+ScMr65kS5GenBj1rZBxqnE2GVZ/uubdy2R4h7KERN9YvWzXGxoA4vKo7E07BlMhRC0GK6Jx
Bs6GYRouLxmncdubSRAimMyQL3kvqUfL95FNhiDjzp0o16STphMaecbsvXjO6DEYgFCPbj7ySR4g
al7m52z7Hp75JG5QsyWSRWC1hXZCSrsb/PW7V+R/Par+w9tX/+nA3H6ztK1uXUYg1ec7fKiDvPx/
hJ3ZcqPatm2/SBHUxauoUV1Zkl8I2ZYBFYAQlfj628hz45xcmRmZb3vttGVJwJxjjtF76ygHWE8P
OW9ubKL8sjA59O77OzwmHJOYDVGvCs/xx5O9wCN88yPYBsaRBXbNoY5nEnKHWzoluGQTYPN5YG7H
mOx/cI/ttRAsHZAONk8+WLnETuQw34YnKH5jWl6pu2EB5jwwCh2hZLyjrobZErK1JVCUFwa8csXO
jTNogv1s0rkHaTa55e6XZjp//2qkP34zpibRVOErEn8U7j+d+PRGa7JbVic7E0DPdYzY/33xEXji
fG/OOut4Om0s/x+tHPH3c7ahiBwFOAfopqz9ejNKL42LIdyTXcN0tfUI/ARmDWriJDJDNWn4cvv9
/WNyxPjD2V6TdcNURUGl+z/8+0+fM3q2o0J/SZedoqByxMozHp7fxKvaedNPR1iQKS/w2b3CylwJ
7LEEZFNmis7zvUmd1sDC3kxkwZH3/bSqvcsn5SqGjw6RxE5LJ0AwFOTmEPzRwuBsmbRIzftxjo4K
TiFPw5jCCnPx69jQXcSGtJdy6zmXD69ryKYcoXvVbQEeksULmFPjOsajmq5KmsPhXVqx4iBIuB0b
GpzwVkgGQvazaRMrY/NLqSMdbPR0T03FVYGCLl9fGeolGiyrq2Hf+YFpusNQ2EGDBpI/Nsg4THBA
jI3cep0uW6yKTXA/P4czpPuikOVOxhIVvHS+EGskvQknBvzdinRfOskPdok1OyWVFnOAzLuu2uNz
l0EYZa+jDJ8M3X6cQazDw4AAvd2Dke2cE1IPRzVoz8aLhGCvXlG2dow7qKzfVVBIk8Qtvg3l+8HG
nHimwSSlfDkaIbpI/ckS8MmNPTQqyOH2goIV3DH4WoTnBIREFlHkMYI8VCjYLCSqEvv5qcH4murY
f6jM3qIYIHLCoMdOoRyPxtqnhqKGFe5DAjbDrGwUiliRLkH/3d8ApKAulGfoMeMvLFrdDFXMxnzB
+hynn6TJdc5rc689ofIq0GiK/VrRr4jeJdoHcw7aGF6wFXOyTUSXdf/R+yKCnodlfMQAiuGxcwdC
6ssQ0AaXxJZW2RlVLkVd9U3JKSAhhD7F4G5CVZ8fWYejia5Omu8YMyqZiYOElb+w7XeQVNPb7KG4
/TKVYKhw7sJ29II4cAZG1G3qRb5P6ashVtZdPkO7fzLWK8OSXO/30TfaeMTFKnwu07o2IXKBGDqb
eNSrRZtyyPQK9I/cya9Jd0Lle3vLwtvFefKC23sxjF8KRCcf2Uya6pzTcDCRaYjU4DiQqhZIis0v
2ETDbGKEIHoW6/ZrjRZf/lKYV6lftwM8P2CyBLQywpre8KzVVq9ZvE8YR1H+r7Xu914uTQhF0TVd
UGVF/LVhec+vvaG+6svuGRbZkcFMFTv1w5LOlO7RZVJg/Wq2sk5qkns9QxKPHEX3m7f7ZnTMyD1r
x/R1hC25PSYp6wx0qss/uvLin9okrIiGpBiSqaq/7lNZViXd9UJXnh6ZQiMdyOOsZwq6uOyTB4Mt
0iZ0GvF4iVMU+jpMRx4e8R/fk/L7bODHuvy/7+KXxq4SJeJdaUzeheElAL3oHhmW9p58lexl39lr
0iw0EEfU7rU3otVw30Rv951ixSjscH1AL3OqbwVSWz4b3Wxq+6Zb5E8nBXz9RJEfwKVg4sJi8YZY
OkEfTD9CQIzfX+cYo1RkT42rPMd/3wKM33c6OpqyaQrMPRSNLud/d4DYuIqXLr7edr3i1LrdjRZD
1Xbz+ShF71I6ami/aBIOogsdQxa6NtAmPgsf1XNc2q+FvO7jowAVpR2OoXew95PLIkUFeAfmMn2c
def1GUFXnaL8TJwr0HaWD06+L9pVLg9BdyNTiAOABteZz7tTOIfkDmcovAz5ETVLFQcJOCvWQU8P
KpaOsD/edhcfc/PFxmxFG3h/X9IuH9c3W44dLFqwWhkEr//+Xf3Ptv9Lb98QFE3XVZOZryQM9eRP
2+WjvJtVbyZAZvmrjKchLUqJj95DuQ2TXEnHkHlzVeLVCHcNy4XE8+qNNv2xP/A+kd1FxpRBSYsX
fC+ET23cnh/sdhWc5rcLyzmeZXWOi0I0rG5QZYx23DaP3q2RsnU2ovjy1AmL1PS60wXCwXOFMjJn
nU7GS6GyG57UVVE7PcJr+jbXiakMQe0tVpmLQzxgx6kOJp7oQO006bwBDFw/wQ0hwU/AgnHSf/Qb
0FEF9HEesVE4QLFY2b+Efg7Qn3ZQlTkq+NfZNfMZ4cRWvQG8jkkZfXDq9vQ5Oq+iekeEzpQxszRh
V4y8THHM2uk+pTUkau6jy/JB/4kyIxAHvfLtMni5Hnvm/BwE0kXH9OPMMLreYBS67HTVegn42f9+
KaXhtv7vlfxPsfXbktL0qtknebLTYAK/vuN1Tdtu5ECldM9CcMUliuaU4NUlMVIYTpBJrUb/mBQx
P/jTm2CiIKmapAvyj1HST7dTF+l1I+VUmUMHlONFx1GD8ToaT8j63XZGCZRtGfI+ma/hc6Mp6nUY
2hrF4twuvKXCglZnFtTk0eHBx/bGLKIp+X9oX2eTwn5rBthC85kBXOSHbKQQGwW/2WzxsLZPcgwZ
8y7Injfn/cUKMLcRTW7SO3W17Tmnq0b0SxRgE1imwRAo82ILdZMTAuUh94v77qh9EruuLfZ38DI9
iXC91anu8RHcEXR2853/MAhcGddLNbVOPZO3dshIZpu18JOATOGMc1lx7uFZJ3yotje3kD7WVzKG
S2AGX7DmV/3m7xdelP5YZkuCpIl03g39x7//9KW3YqU36us2fOnY5LPxhARgfXyYkS206EFlvjOo
sUsUifkYzBeqz3EzHh9P2BhItZq+3OlcsMdTvC9gKdIxTJyADhhmv2Ya+wsmncb4vF1ITrAA/uTc
reBMWJX3tKH4e8QVDujp9Sepqc7pRD0G2E7ab1Zm0PrwYxCrDwQ+O9x81UBDvvipFxF95CY4ztha
jaaD8r7+xw4g/mFiybMgC6pmqpIkG9ovQ++4FV9pHV+T3aQNxcXTadxoxhC/wreuLqhQ7HeXSYoD
cskmETBYg8QCfzaF5jNeb1lcOO168Fw/+KnLBlcM5FAYUsjfEQcRg4icyr4gPpip/mOF1Ynob0Jb
/I5fHFkGvKwlt143IXuFX8w9L1iOo8Vx7uw5IR+PxphotTGlGI074WMwDsauv9ltvjNrkzjh/MR6
NT5tvnzumk0YnurAKcbzHVvyWLIraw6d6bm/7drxClUW/JVoTX+TVHb8vx5WyzpsjjlSv399q4r2
+3026Kh02RQNzl2KMvz7T/dZ3HevTFW0606gShhajHRlv0ZYltwRIi947i0bRgjrZfV4e8XuBUqd
gU3HXLwY6Kz6pbQ3fBGgpWhdYU7pruZgr4TfgCuWSQr+D/Ez2mlhvkLMdiyn9IKSLw4uHIiy3k3o
8r3lpAggKI4mNffN9YCk7FTiGiemdKqsIwptFmx8ZnR8NukGCz520ks8iYckTrsdOVefQ3/y9B+X
QJu1tGBpSLuAIi/Y6xh+3m0b9RA9mfsH3YqYQC5YZSiF90AoDPZxZPRIRqjEXvQx8DETVWO6JAnk
Vr5h1Jei7BljahDm0ko+Ut5yetto3n1CqsE0W9T4l86wcbLF46SiKoY+A8MIQcyWZicIhh4/3onm
lzLD683axnEv24rgY4i3thLylWjPA2KiXryCyRnAMUg22TqJL0ptRjTKG54NJkhT+SBlDlQjaZBz
CuQ6bZWdWTHEGt8BvcDjQGSY+4iJmMPGyHb5BhesGtqKK3o59B909y801if05G9ZYHLIASk4aUg5
+WIMdbizYHOH0lhktDS/htpg1hsLRKldxyBiMX7FbDGren8yyetCRmvlM1Efr+/KWAE9izYT1suR
flvsMV0AzsD8dptwxDzRSgfkGT7s3LRG6kI1xgUwUoFOgfU4895lzpCTavs8NZjyqYfnot8lbr+v
VyZeQJpddNQdQ7ENBMk2U7Ob5t2O/eTBw7rhDFwh6iAKjVuJCgHfF3MlNG5h98SX4elgcy0ZORfq
SKRf88dnBksPsRGq0ZmC2ye3RCyIxJ0WjlrPC3w5jBasZpMt2zPjCYyF0w7nauanhSuXG0ZX+crE
ox8HL8qSYOgBEyoe35ZJNUFZ9mx9k+CYkvKDtcCp/PTmUUL7lehlzMo6u248Uk/Vp/vi1sXGhXaN
9MnENgRbuLs9+Tpf+ql479+rM5PScsUrPZjGo1BfUe1cv8xz77SH4jZ0EOjoi9/1MjYDyqInyS2S
d0HTLa+Nj7xhqs7bslCd3vxGA+1+WV/VtcisoLzsDfrbV/wQcDmw+AwHKO/Jg0gMDNlU5+ssQSMH
4YaJHimOpY0WvnMuBtmQ1guvIHYtNL9lOzOb2bXgPG49CSQhjhWXlUuXmUg8EDXFGeslbdnmnB6l
ImC6LXa++TZCNOm3kV3uchmdwOet8y/IYkWrbt26O8d6+PyQlNmTUmqqkOqXuvTuadhjNLiFF8TO
OKH+UWOJfzxa0FhVGGxLFMu/VsuyeenrV3nboXgFeoi5/jqTlsBF8GiVCDb+vrNLfzjHIoL6vz/3
yzZW102TZyP+HMpdJgGMCQMQVFa+lhj1+DplBtV4MBATh0M7aARXfpDGC/cC00Yw9PUuDrOQf7wt
+U/7gKjrskKT2RD5Hv67D3TJpdMMDtm7zkUlUgX1W0TE2DbCH3F6rBibdSCjirc4MA1L7zn9YaGN
zf9RNM+XA53UOdF094a9H8vJP1rg2u81qC6IpiKppqYIMifs/769vu/lVBSSdMchr7369TeVaHS+
y4snDW/FIWlgK12dBjzYUYbeyqyQNVGdy5On4CBVFWZPYA8G4+eCgTcDBvaH+fWIMT49ZowLxixT
NRM08rFkv1XmCsMFBjrKmNNN8bBG79r0dRDR0ie2/n1f9BfsLoNBuIdmzOWi4YX20wbdo+2ZnHC+
0IllYriJ4fUf7XDT+P1KodqSDDqvdEQ1w/zlKCwlailkvcyZAI4aQfCXgCSB5LXhmCLKDo+QFh3K
ixOf+J56PIu6I8Jeu/saQCw6ahnWaz/R/dd3LXk0UPTXvALLU7gQbdDDfAp3r1HXGQnD1QebFr32
Ll81EvhBSGTPU/SOpLKmq2TOr4MLdNYRxRANz/Qg3sUSdPGqela9PP32JghTgkIgoZDO2dr9HXRK
CRWZddTSmK4pqnut3IxDF3at1Qi6AjV3y/QvfD6n7Ohq4txpJD5Y2Ih2YyHDggN/I5oLmKldGj7i
y+7qkN1QeNM5QaL8Lak75JXM0Ee3e4BAhJhh8EockSQmIIe3nWniuhFlaGsbneQqUis+H3N1b6IV
SN0nSfQ071waB+ll3kfEFnNo9Oj4tjhuph0GwySMu+DOM7gQ0LFpYUkGLdw31b+x0zO/fo7bZlCa
14ZNE7lmf2sYIjmElUZBCnCPhLXAyOevudTDmLM6zCgBbWj6109jwgdUxCBGgKI4zHIqM0h696ac
oQOOWKnj2T3pcNsTJ8GMl8pXhLaTkGAi2ezfL1J9GaPza0yXa6cxxtUShrSlQNylocctHnvRG+fH
2xLa8UfDoJWtbVsktp0YwatfGICAyLh4jqmkZKJSGWbt6AVUbFXDnvgUAywxjLtu74xRd11x5AWH
ZqLmEMih8vUQ05fP6c1DdKJ7EA8YO3wl6MOfbIixl6WOeRuUYZQk6ZsoU18wfPuBn8s1FxvfHTgH
B66PmGnqvCVWBJMocZ3f3GHIVB5zg7SMASwlfKfE1MXOIK25TqXbfgRNguEh7u1VFDlVQJe9myqk
GazR/T1WwsNqnx81wqLWI5ED2FXXuXfTLhNAj2/pyOmFef0tgrTd9c/J5TaLakRwFJXKAt140343
gn2nN4quFs++bI/ADB5yqIyNUw2/RJPapImaT5MseHijzxdFdEu+Idh0yiznhq+omnYFEssw75Aq
r284zNT3GwSQJkxXSYpPxR3Rlq6HhkhH/+Ike4g/6nZbKScRTwyJUyMVUVRr0ZIH6FWT4SLZauFT
tDFgj1dta4nE/WEZRi9vTBleKCGSKHo4J4Pu7CtkQUN2XR9lZTbC0zl/btCVCCY4CS4wtY0la7Yh
2skbBdVjlx2p/gqcsE9wXNSF80a3lHYMn3YhbE0GjIjV6RAinxpmCjY3y7QkqRwPMgca0aYXnPVW
RpQJ/PJLQA+6XtJDJiuYDpFUA7J8Moaj/YMYo3CMbfOdtCQmkKqAUVvMHAHnvl/ePIlyL+VqWGZr
81LNTvy6byQFpBCGjx28lyOv83BlQm2MNRCWIZEBfO1jIXMDgCifDGUJnV6Czo2xzqAGY4ZgM5vf
xFSleMhDVuxoUfW+Ls6ov5aR4YPbqNnWWMkTjoMOscQOvbqcvCA8jYKP8mOEmYPKpn9jBEEnN6Hq
B0TEVj3X8UXTX6jc8kSV2YleuTdLK9cYOwK+nQyZBtSl5xJ9wP1d2AoTUCHavPQE+Pawq2Glvqee
+LIUxEVhY2LPYThRNjZqQEa4s+sb0mXqLZVZjKN91tvu/QW+geX4MsX56Cexh0Du4pU77MrwgmBc
YEGWTE8u3aq30h/dosfWfIuXzy9jnyJgB9WJSLIZ87HukEvwSlgdEj4D1dGYhUMnemFHfK2XHqNp
SuICx4AnhZqVg5+7k5AGFUFiMr7IAwNrw2VsbEYDL/K+oa+NJkR+uuIsWo9CopQwry/V1k5Z96c5
w2UgzLYCFbz2jhhm+HtR6dRlQAgku2kA9V2xSGICuYuYbwoqqGQo9BxyvqSVOb2tUMdwKuQmUtyn
OUaJm51uCJ447cwVMKFrbQ2tNeJpCqPHTKeThxaVOjnfMre60NDdGgQVHPqw5ILdbX1HNTwCHfBE
T0I/wKVtu21OBJ5WtCQtLUbHN65IqjO8ltsEEkvnsg6zbEtLhmHTcncNgOzz7fvK+kbyAIsb+enx
zTUusHVhN2lf5mzIQ/juT8KHsG2YXNNOnAiYYT8QAelELyc2YVb0z7fFujwbHDNwbaU2jCNOg4Td
RCEisweq2zfzBb5u3FCAbXrduy/UYgkNJluBmKG9O9pegYnsjZf9rB2ODdrEnAosSSwVWEM5zRZj
+T7QFAE39hBSwiq1Cr5fqBon5bu+k7smDGaTVv66zYVJdND5UbAiLK+cxSbXOXpHtij7FopLdiZG
RtF7RdypSt/VegGv5CB9rNEx3cL82Ip29Yaw9aSH1VuU4pnEhRU53Qiuja0dH9N8k+DGNmxELYp/
3V4/2+kD9kjAtFLG9u3jLFWWJcPRuRZbRMdz26JGs8tv4cAcAvoLqq+OoGn2Zu9qfaZOMUm3pFwc
GxqA71345O0dIx89Gbh9KRg1djQ1Qo7id+SL3sNLp+mW2dnqylAD+3+756wIYRRhVwNeXSakQUL0
xaXCunXOLy5SLd0XnbpyUu7S3oeNol82SbKIsPJyMVWLt0X6J90AsGOn2/foBLo9FpdPpALFalSf
ImBg5VAOednd7sohl5Qnh+o1P9dH9fu1SYSg6QOdq1kzV7vumzuNp2gZsa+UTDiLT6ylorySlLcS
xWfrqvLkoXtCPI0PfJE3mjHR2GSeepk8sNZGwYD9jOyenYH6LqOf77DGGqAHMQpeBt7UNfawDSmq
UxB+Lv6jcfcHvwP1Ks0lUzFpZZriUNr/1GFqJUlJS2UU7/KSThL1BU0QfV9UG5E3MmGzJ9sb6WhY
4QlicKTDEGSHYbP9yhDgDM0kSXTwDo/MMxWkOvLal/33M5n5x5L6p7f4y+kiTxQhQzoU71T4+l7s
i+TvgVdCXIvblsYp2Z3spOKYcQW+Ulbf2NobX3s5xOHuK0fhyA5zlNcjqz1gWV1UiwQKjzgnBglN
DcPZAOqBJbpfFy+1O3yfsmOGdNcmRNeRPYgmybosLwHKMwQ7sV3OvoiFHsFl4CyF57m2Jg9SkvQN
0MYpAH5CejbcgctHMKS0PyfqP76OP/Se/3vFftEbSTgplOoZxbv76VZv8g5Z9Da6OIJq1cciDx9I
nF+O+HIiarGJFk0GnmvrIx3U2qkquGaAJGpE2s7X3y+TLP5+VB/eGDMIwZTpWOq/nJ21e93LrWrE
O4qKrbm4kyRH6MWQL4pUDL34QlyAr3MSOPFryWmm0Y5nJlnKbrWFs0/UxWiefChj0nnCjHDT+GRY
RL4G5l5wej+fp3Nmcv1XdwCfuU5ZH2osyVSkeyG4faPMFQLcXmQECBuzc5Ajv5aEjdQ0niob3TIy
Z/aDPOxtanO6dFXQTRidcQ/goMbRq3F5WeLRv3oaE323RQNh2EQ1OVeSSNKwxoBKJN/9TbCawNzo
U8WrAmSwSzbudAZ4/2nhhaicmmRXtOv7EfeV7LzG0UZ1JEafQ3yIBNNkIEtowo9YO9QmG21+A8iG
StOXBqii5EYT851hdKuiaCMKAlH5gsPdEKssfZX7NMDvR36MLZMiB9WI2KUc+H6G1RGuDp44m4Kw
3JmoBIO726wy58hUha1VQ5sMd6j+OEVUjE75PRgfM380o9RaZpM4hHWGdbGfPT+uLt3iHTgqJgu0
ekpryARnp18oS94E45Z29Z0QuDVG/exwvD6OHBNqLG7TscAqilCUU0PA+XJwQdjXDTM5ergtDAWy
rF/DrFX8UgfCNNX+ICLk4e2tl1NCYBx8/NQXwPH7BfLhKSxyqlbvBQFRPdzH3w+XIFpia1GHkyhI
7QE+1C7smBOYCQSR28kg/QIAwhKQO11RSIfVoadgpE+PU9pv2LJ6VJpgBPhknURgfeL94zFQ//UY
/LKiXtub0CcXJd519mWZ0nN+Oh+oT3y+HusBl58schG2Cdt19M7OLx5MtJfQNyr3Qtg7XxWZVYcK
L8cGtzYjhofTHXpsg+yRkFg3+EwYOPDb2urlcO/OIkgeiCe+zY3KgoQI1XkOPTJ0tx+RO6Ln/JFN
9qmj+hzuahQggXnQrHqWe4ZN7NcJcY+Dmt1ufOF4PcuRrfEgfALtEnuXnhJ47E17lm0yH08QEaka
fUpaG3Mx3dsb6ay8KpEr1fjMkxeg7Nm27BvkG3vxTrPvoeFRrC/hfjGfEZnmECgurtNZstDwE/D4
NhN1HfmYRx/ksOPknrJY0wUgQtkc9Lk8Ki1SZSA3cKbUEFcBVdvABJE+h9JDZFY/70mN0Q7lCRjQ
tl8RimNz4AFFwIO50MPcnb6WAJxt9bviRp1CKFi2G8yU+rJGIMRMKl62gWgtryGtb2wOQHJ29YIb
CFISiFkbnTY4ANESPQ7t5IajJZhn64KclF38/wFg0C8sbfdt8ETeJhSsPATUNwy7WrqUjVe+Sa7q
XUg/3Kqza2B8Un/u1nvkTbAu7JelHhXAq7V/SCeyO9oMqCvE1JPcLjlxRcDCjPf0RFFEti895C8G
+2ijLPo74cgHUL1iCXEz8ifbsF+kQIJSSDW0bqZkAFkJmARYT+sfYdoH2j+2uVAXxG0XPHPoq3za
iYeHn8zqyQ4/zqBl1kPm+Jw1gMMsiC8+EH2XnHECLdjxpvSQVnAD/L8/NX98aGTFMFBKahIm1F/2
jkzU1ee9iJOd/hxEe/Ra6I91biN936iIe6TJjHtkHETtIYOw8pnfwtcgUcBdgm8RCCN+v9i9IlMe
NHnRm8JRtXK0xr8iycN/gV7tmuC90Md0AuOKo+W0PioJCgHgZdepGe3xBicCrgKrYbHBa33vJoMY
aJ5LTjbCpxD8/RNrv4sHdEGRkMuYfGrZ+FH1/FR4VVmd5o97G+8IyA7KQJ0KO+2Emy984k5/rspj
t1Gn5VH074S6SEEB64HWEucqh2PbuvdoDxjEeemhkXLKLix9CTsF2RKmAoK9ZhLEfWlCeF6JG5qM
WGoRYQL0gNYD4CWWxmT1nPTHEdjXv38wUftdD8onUwxVEn98Qu2Xek2r+5pWWBbvBnhOMU087EUO
UEay0osFyz3t4SWg66kJ1mH8cDTHpHNL8FtLbmUWACPyOIlAWfHhyBKZ9XgvlkhliCCEP5UR0UCm
BIOAdo6y6I1GUAkerSf9ATh6zK8wJ2o2zYewHFSkX8WkRA/iJcCMsC8u+tVrSalAhKOPYdbC5uVx
EwUlRmcBKtzp5d6h+0JxA/xFUMxS8sUQ8pD9iYeSWpI9MbamtLH9zmocDLUTXFGWitMWwxNp2C9K
+BDumI2LC2/pkZQb2h7wLSdIGcLrFojnO3u5ts4njDNyclZw+F7tUUAJPbzM/EqeEvk1H9ocIBgg
oYHSlrLdQQ21xRYf/N+v1R/my1wizURVoiq6pIu/dKvj7no1q2ce43ZmtEJ9i3J7znzSjj+qAXX3
chbtvFrIPuNUG6TjrPxgZBa8QDuSb+gU3xGu9nEzNFIGfns9cMQZMlSsYiTCD4Mnki/YLgh4DvOA
w5ATbZ5TE/FGsTu2LvDE2Hrta+rnv38wURzmQv/V5vz3kw279E+PV3fJr3n0KtiEPHQ5zOx1u3TJ
mSDAwuAMcXNBsx7oD5JtpWzQVDh3lCwQAzio4sozrcop3kpn/QGaB+m+d3i/O/G44tIykPXPqVVN
HjNjWU6EzWhHsaeuKu6JF6C20axld2RhR3TgNESlIzawHz51qAfbzyd6lcAqBTJmNCNDdGPM9SXj
OBvij9cN8UyugIp9eESBkLrxvAhEO9u8nLfIIQb6/bq9QYTiaVlzW25vRL39/YtT/rQsMcRBKQmP
RBSFX+6IqtZuRvwQ4h2ht4uOTQRAPZsGgg57GISRcWCVEwNs8KxWmCeb72wYaPZbgkwZpKOaDOpj
fYBT5lVnelUBiDS2QX1ciBPyU00fBcK/3rLxpwVH0xQWUuaDCO5/ec+XSmrLi17RDKOG5ow4Q9KH
hrSkdgTaS0hrKUxwuvbPY5FZOns4sxjSYh5bZeQwnWkhS0AApXnEFe7cxwnx4v3tAmErctT7wvQb
Um80/JEePfPmkEN3/aQDMbrgj9p19ULX6Ta4TxYSNknZlqlBoUBGUNsczKN3cM8HeSlQVH+09O2u
+yeCa9YuiiHaP55EtCZJ2Itb744UJxo5BsdSoFYcLfft3a5Pj9JSCZHMJzCFTBDIBXuhc5Gn4AAK
0TYeE1DzIgWB4d2rtYELLVsM+yWuHRxkYqi9Zpd0Yn7RLSliPFS7hIELxTfE0yGcQAOQyLFmXMpf
/BaCaTJMjUV99Q3Uu6BNoKDMJIYNKxrbXeN1pt+2DEWfq3SFUTJWNn3m93iO5llhV0pwu68Ujjjg
Vzm30F2PjmBM4K5tO4RYKtbBnHQUXNwPvGRjxJ5aQFOaxwc/HzgZMhhVT9W5m+xawdGlgE1HT04D
oqjmlRp2Kx37y7IGjWOO6Tzj5qu9K0ZNCHFT/b1x6FVi7aabqAJuVQnFCXTR0/plhTQMtkTtaUbQ
2mbm3SV2T4HzBihxjlKzNnONFseUWzAXdEtlFoEfbXDoNg4jgTqf3s/pCsn/EDTOY7yP3uRoXJAi
LDLqR26BWCGOUenCXUClT7uPfOZ+UrJpDymXPBedz2UBlkiTJAuaIF6RBWc3I8tN6PmRpAiYCD49
VFfZxwEL9KWp58qRk+NolnN4XBNv6zTraF8UgFTIcBsSUp3rF0NekhMTu5jThKZPbDDSeUNeDvsK
BGb7ZKY3vmQ2L4cGk+6sS5ezegdnA9KFd1egexmhyWNipuPApk+7xkmKAY5OJxFOuH9VdzR70F1Y
9O8gAodM1pZZSk08zkJHemLaaHHEg4h3GAU83DFpAXBMTXVOww7NR/Uyuddz8ngyaIKqDbtZ8rOb
LfJHV4nH0bCiVw0tB9BXPKXJHXGp0RKyBXHvxaDek5ttGs6TLIld1ZzK73u7V2Ln8cmA5Mlqqjoj
jz51pqLcdzmVwtJDxUirgesKH/y1LIoN1t/Hp1E74n2sbCvdFdJpHzkv/HvAOrk9YlvGjuRU1SCT
L96i6ZW2NGd5uM0t9rkFg0yd/GLVopWtHOgxCaDp+Fq/r4F5Rs+IMJGemIbaDuVGOoA2UuK1vZ5d
ED80Gau9U09xYXMHyufbqZgPQ+nYkxE6vrCk4RYgJ3J25yFDpWrzwYsQX2HPOb2d0RSklQSzKaxJ
Bl6rkMB85P9FCNNN/pRwvVBZ1I4uO03mMoNsYoCHPD+k46UKsTg+oRVoam94tC+Hv28VbAZ/mvvr
mihiN5Jo+UjDJvzTJqvFt7oVMyo9g9mck8GIrr37LCLRq2R08919FtNB/nW8HJ8n+ZOTf0nlOX+O
HBRg4BVB8112iAQ16pskpl6I3wRGlqWNZ4cZCEzjnAepG4JRmkD0sYNjq8Fm/thRXcUAEG/T6H0U
1DQnaIhzInaEG404hpX1y+5Bl1v4M0aL681nGStr6nsOBeOiGF/XLRGPvBoocTdpAJGyDBrG3GCT
k53y6lL8KFJgyjSFvTwP8wKKcJg/PLNZFfkUY8Vjj+zsNqw4oCtNv1tIqdvM7vRgfGFfzgcubX14
fKJYCOPIIz8Zzir5hLHI1YY2/HH/BDH4oeyBGTOSxYpkmSMAy5cpB/tcddko0m/No9WVHK+OOSdd
gBFkshwUiDNpLoTXdU1prZEbyLAWLoe5eHKoxCk1VFy3ubnjnU3bPel8h9EkXiUkbmneyM8nkPMu
76anMzaqt+Qh46zihIS1iO4vqNQzDbAJwwl9epmyqWgMwzzzC0foFVU+jV+El2wRM/6YqQWG4Cl3
r/rkv1pICy9H9mnRoTtcIDOO59WnsRtNjXl2Bng8v3/Q4yZrbCFvcLhAAt1xcA0q1mHyVKQ1WvZ4
zJt7hbxatHtAwBQOQEc9PMdX4ID1mMZ8Tfwwtsl3HITvt0U6awLGCucR/5U/xyVmH6R/uGfDjlbj
LZAPxLm5dBBMyldAOi6ILEY/spstlCFu5/4tf6HeXShharITonOmf+9W0+IgoFnoXeYlHySPzYqt
QkwPKWqsDrNuSZVA2yoKxYE7AYh5q05km1FLshMqji1VjOT1MuirxemVME7WtNWFb+U9YfUQHACg
Tyy1dv5xITnjXM06YtdhU2HqYvI9R7VST2Ungwe6vroqeEvGGlb12UOdjkNW7Mqnl8IZKmTJpaYR
wnydbAgHQ5RHtDzMLes5SabFWVtr4WMmvEnL7CP16zcKX9lija7QPaKPcQADr1NumRmO/qGlru4v
h+KLRXJD3gc2K+z0B4zO8haXDIYpFqd1RU8DASKZM6E2iycPr5l0H0lLfjlKABdVKoRxN/LkuyW8
PdfNQibF+EpDlqnlzoAW1n6SMA5yb447XcDkS5bsC8cZ1aPcTm95GLGTKUyYYY+sRWMLXSHBDGpV
+/S9mLxo0pKZjGadefB7NJV2/HtVhIkSXOOA4PJA9Y0jfVv8a4vo7Tr70LDROf2HwEvStPgA0UF9
QW2vLLK9+MFL39EA9qG0NCfGMbPRLJrrFybbKWwOc/IKZTcGzu5FHl8V01RUqbuEnJQZjvdib05u
C22LICI+l8GwTUDen4nuZVEsdPB9hwL7irYcrUtax+UEdE78jmDSSuYm05Xn3DgKO/D6DM4sIG9+
tinxZ84quki0vIKHPL6O3JQ3tOPM37GXfglUQYvnDCsi04gjNxueahxt5T0o39qP28o4JPRxv/V3
RnrC5y6b6DtlIS2f5qy82dm3uk6+EZcK1Od2CThfQCI//O/sZRsbtjAGrzOVGedgV8gDZQFChJuN
OCe7G/xlz34OPkFBEZCXh8pkqZY/LwLRUpusW6fp3Mydntv7jjjOZB1WH5v/R9h5LSmOZWv4iYiQ
QUi6lfdY4W4IIDES3kgCnv58u+biVGVXVMbMdPdUVSdC0t57rX/9BhuHNvbDwJvs3mw503vhtscf
v0IYGFKlMdRF7t6KlG57BvtFBeFUVzAyIDkVfXOF4fFhztV+JsCY4SW+JvC+GeJ3T/1Pwk+aXTbm
gHO9nuynZkxkD0ECR+8aYnM7PTVgiTvyVdgkO3anARuyT+l+VHo8mdeAYqOnDqVtPYRPLjxgqb6Y
VOCZ7MIj5bBRHc6X7O21tq9IZU8SmdPGFC9f/4qzSWp0b1+MDVI5LnwtAhMP5BU0iCGSvHP6mkJc
AHZPS/82VAd7kkse3Yh4O6JBnCcJAaxxn+BBjminWUtAfPusgYKDL7ZEogeh2tqGNpIVMWeCr/uY
plRDQM9X4+yXTBqOZNCj0IAFHuuDFtk6eFaJelrCobQ1ewc4nL+2GC0Vr+i+qvy70PKXLVGxYrHK
J4tx6wkDp4ABZAvjp0G52oVk88Ej7iNr5QbxljyI37NE9DxWEZp1HewHQEzwMjo2b8rBI0Zx3DjP
9DMzqG3IxUuU6DbBsmf4TFtJ6T5dSlEsyxylx50DVnv2b5OO+0obyPPTd1CsODprNgXfQLzwdV/K
6XVpkg7DSC07x1WqudK0mcEJpnD0T/kjKRKNQkcYAnJ3jdhMj/FhaAABreQNFg8GNjcUfbHKcPiF
2gZ7xANbVkiC4OULjkUl2wAtypDtjMSpRIPbPegEu5my6qzq6NAjNpxy68nOAzH2OieHR3h0S5C/
YIfdHKo9Mz1n+BuzNvFwMuLzXKqJdThuX8zTu+9QeGQ8MRYxdBJthWQVa7hRCfmbaUmERxRmXfTK
vTLmnU9I60Bgk+rzqidhc/3JGeXAiMGHUbIeYvPVQyC8xxAxWxnTO6uI2dG7wNuF5d+KocsUV+c6
b4AXyLqTrGLCEd+jdO5knG8vzn0RN/rE+7rt86PvOYGtvXuCFhlv2dfBv0yuQMU7ah9WBlGWFACN
TWkjDUrT2qdmeE0fpL1+NX08eMPWUAvLvATyJ2FJHcmL4GR4d57Cw8KewqHCl7J2n04TT1foeqiT
V1xwzXhRJ6LAUnuaf8ZYi4DFxOw9YrPPX+kPZv8uRX8Vmt/QHlmRdEOXTUWRje8IwFWvq6rTfBbI
rZl61rSzDeAxeTX1fmW0Nodi/BQwBHHwbQoZjePsjCHNZVpL/c6DfngHhxpv4xdPWC6c9jMvzpmp
rYzn+P1Z/ftaZUX7S9kMP7RjSrgMqsp/MBbpqJ7Mdmkc84sbg4wgAoIkiZUwyisd2m52h/59Fm09
wsk+lBd4OEcKtAtoPl4IJ2d8sIhNj3db7riX8nDSOpmTHRFyco26qYnJ+Zx8uOTmNlKkAnwMD5Ov
Nz+JcU2zNDHGHeDOhDG4FrA6e4KPh13U+raUdCd922QdY3Pd7/PGf32NSaGDiek8j2gWmpM7neqU
VumxZnxmMfvReMdrX9TXYdnjBToQRXhMnutLOdxtkcQUE8Jyr1Nd5gtUW+KmAdlIVk+60OaYHCHG
R7+DXt9Wk9W99nFye1i4SFjcGILKiATGHh4VAY6faDNaFyuFFMt8KOgcQiIBdQd3kmtiNM5dgRVg
kpNrwz+d3x7seS3i27kwYqyg3Ug9EjYcpo53Ch/k3+jxll1iFvKwUzqcpwzYPlb3Fq1aNC4CnkEQ
UfmP5R24sGLoiMs0P/5hOC+HBoUSoEenF9NOhN2V7nVb62IAYnQG9VlX+DRyjCiwaVwseKusK0FU
tUwC48grwQzWnXefAhFXxjiGGdHLOY7SKe5tU309baRgEek12gzGcF+wRXxKUue15nYkrC7r/AVs
3uWLvq35WbW43Pf4gyUNNwUv+tpawfQSZk4t7Fpu1kqPu4U1YLxrcaLecBax+T+j7qu2OVh5XiQU
8Oe7gOYfCstXPBodctiFnd6gjsOLDUeCRqtg7kYh1hYM7ldyD01xNY5EOi6NQ8tLa8fzHinn88Ou
+oU1uvlsRAH/i6HG8HfOo+iCfQdZCYZFuTxi46JktE7MRCkq35k3r51rgoYdfwQrxRbMegxWtB6b
lZJz+f41HuzmXB6jRwokI8SWjPAQ6JyePuEqmZEwzkTJ7Zz4eKJSjg5EMj627O69khECpG+++Yvq
mZqnRGGoRm4eBXRTtBMou2xztuUss21yRjIDqR3n7NFyUcNYFeHegIh0dnYwbGL+HbMXMKLLSfzJ
yF+z3SuCRh+LjRW09vBThJMEy6l3YbmE20TEMwxxFcxNxQdUBBh+prCVvKzo8flV0C+8ILpHsrv8
bN2kJ89RSNPpWL1OMuCoRk1pPTuEjnSIjgBW9qJ9LNPpMP+T4i0NxG119odBZvm63UMJBH04Xptz
8WcJ4HnIluRkpj/rHeNe4mYZ6AuTIpLOJS+R/U80c3MuxWQEsqhwV8UVAr6e4WWzyX6MeY+VaFH2
8u3h2zKyRSacTj9p3oTLGaBSxlyEoJ5zGpW6dx9kWYNngSVy0Kxk8q6sXuPhqiysV2a2hqAuKwXb
gvF/gGLlbFnN1OzPCOa9W2u3cjL3GNhK8LacPntgiChPuKorjp0xD8bZ5+CtK4/b0E12PcPKiJo8
efyeL9+8ierPYBw0DnZMqs2c96M7iy7BdOj6zhEAUz7EO5dL5SfLvS8MJZeZvCWTR9ac/YvYEp6k
tmyjJBA/gxBHMFqrCF11m1jPqFz1HrM1ZZCbMWJ2XRcp6j4K8oh7Xs0gK8Ja9B4ORQ+kVNcasD8M
enCQ7PNy1vJ3s0Mvg0tk98VubthOMBxenKh2Z3yXm6Mc0YI6CyuXzvz8xN35m49ubXiWzIoZY8sD
n/vnLtH25K5sJ3dYII8kI5FlD87ANbg7dt/xedk4UT5Ey1gtnO1583WafK5CqkjssNUm8Q/VisfG
5O9GjWNYM75CQLQAx38awOIU8CDzb5gAOLFYd2gKpC4vL71FbL/FHKM73A4xWR0GuT1LdBsxeXtE
fbiV4Hjbl3CpOMvZ82YnUTREYS/ekqPPLT8I54kWb3y0m2X3/nKJqNVKCtuHCBDuh+wMlo9Kusd3
ciO7cIZYH7v7gcu39HHaa/nYjmyesb8+B5OP/cC3By9qO3gPSOHaBJE9EytG0GFTSp/1LFsqe59G
epZgzZX4bnJSHN7ok0NCVMCjNwtn3Bl8vSdDHkdGfVjjf2J1ptnymb2dWe0mCa1T655gPBPhtrsH
27QmkyeUSkLPRBijoDNjK3SzbesK1TKZFSN+BegZ9eka8SJJeqh8ldDnClB0JYfkih/SFp5MP9PF
rZ2B08J+IKomuls5yYVWkEW8xBLI1HhBFi82mF1817LsyvAWCmhpBdvFIBgHPKu+xGl8prKz2Yke
CXdNvJT12LCWO/YZlKx9jecaENU6/DraX7IUf11IJzhY5LsOT862CS6TPvciz+xE9VG35kMShvwi
ZIwgyOItDlK2Bvvi5TxBftpX4EiW69cR1FmHZexGJ4cXgaJeJO0+scKsRjhqvrA20r8I/BjyOTs7
wsKxSbLIiCOxXY7/XTwZfxnrMd9pS4ZmSEpbksQo6DfE8VoWVXnvtETpNJ5K9nHUlXzK4Raz0vP0
OSVFFQ0JxlM3y2v8EfYEeAbp1uJrQCShdZqLE0kM2mCSWLCpBOWr45jMLgWNa5KcxxPcaSxKw8R2
zy5LavskZynsQzqC+4FdhM1WAqbIjRAUYNzxxEqMWuE2YL39MMRU/lYnKm1Z06FnClLdN6afejrd
lcetPKEyR0FQIabG0ANMkGqvykZiBe2snuYmsJXDCjnOSLazfPjDVbT/wmfq/HYV7W/as6I4nY5N
w1VMcfMkDoyyAnofiST35KXC1mZmfGGMms09Sg302IOFx8gdAtiDGRsW+xJHTmmiFeA9w7JDddkS
xDb/Hvz73fglgvvWBHChRpv0CQzZOu1vHJLro1TNum0e82L8CeXVcXabH+aIbi+UgQO6ONEc+7QB
C10YwMPtbmcl8Zo/KRb/+opS3Hew/kADpn97amfzUWu3F5fR+PKEkyhZ9GSUmfNzzLFZfem99qBZ
QcT897c3/vKy6EIdqAmhuKGo7T9XRnktry3pcDjl49qDMOA2TPTf0Fpfzinbici4CLcnUQxTRzP/
7rUhih17JWufNgAPyJB0R0IJp9X80tcnpTPwffYh2X2PBDFRtZd3qwkl9vOl5AiKLT6ugiPEtszU
bsDBYZGI3PGgUpE4uGDv+rgfV3L403hAdyApErlGgcHxaf2ok5f+cs91FaG8ovHVNekXNfW3bUFS
DrXxUHhHRY4zMSwO85I9UWkw5oAyu0RN+afslMEW4VeAT7UpDcxteRtf9+5ugHejB+mIhuayvJPU
QHVKJi9aEiwzENkLKwd8GXAXtPldepBm3CzPveNMhR9xyeQEa2CchBCnAc3wpN2WDauUwPpFYCR0
KXTFCjwOsyu5TbqfHuJG1MfxCP26dehTk3GNEOz89waS6cUXVL3L/NSHdEHtXKLXwQftLPhkFPAt
MfjA4zYo5ofNftjKNETYnOQfIlKp2g3HQHqgA7aeJ7hcz5GW2Z/gNRmtwt4HPjQic/i17ZkBwujL
F0dCszQAOuXCs5pksTqWb5iAk5DB3viZPJ8U2yefz913dfZPQc49bA75KeV3FuRUz/DUa2131Jq9
NtSweoAOCs7a9EuFyoq+0CNdhLOMrbMhBRJ6pvXGWg0MB74VRUxf8vtDpNgwbl7zkpAl0jqhmBYe
ZXnhHWODj8iM4JVWvdp/g4Lk7dV9js0VGeKbcn5EiQ2e5LDErblO4cH5T5PlHFPMY2L4ldQKsOTs
dwSHkOkLzHY8vmHLbaT4tRE5gs1TVJuYMFknkqYJ8ct3XbhI17wdkDKd7n2G1G5Fcs1hK4jMl45z
iMBpoQiKF8MjJRzeEJprRlfeO4CM7II3XfFf9WblMlMsa0/oWOMZyDygBnMvdJ86mh+aP+KdU1Hc
dmCDAFol8BPtW4xmlB20beEP4jHosKGuY/YuvFyv2cuesd5gC798vKxj+K0MBwuvtCK+Qjve2cNj
vp+TXCh4xEEbZyM+ifTaq31P67m4v7ASLNNpOdy71OzhnTZh/9unO1I+AOgeQTGRftgMNbHrfNuT
/1iY387rQ62+X9V1f8qBKhzg+PATnoIrfh/uO9MDYylxL3a2sZFAy2BMCemle4twFnhZuJeCOrCN
4JsHZagM0BaEOCzYOEMvawYSX6+0WKs7NF5Qljfo0K/zd3ykehFKZzg01r932M5P3+XbDnvUzP3O
qIoTeRVsLlJ0DXcBZL2vQwC/wluMn73GvxB7K0/UWAPTv/LO+YveJy6Hn/iSntLW4JCjFHF0Kk/k
LKNWv+3VGW2PiEOnXsYUidhKHteJLkzEkdXpec67SO3BqJRnicJruHCF3ODfX+2Xiv7Px2QoinCj
UjUBTH2vNF773aEyX3jI45AB34eZrIS0ruNqQFAogD2ct+AhvwEZVI9Xpie53QvSiYWIhdHtDXY0
fg+nFZI6mFa0oXshqRqqjE4t1T+F1Ki5ePPoSh4BUsdcG/1w/f9lLXHiadjgC/G1KJb+PPx2H+O5
a73UkkoJw4s+Y2eGAXcSEhb+DeSIczBR4KwdYhErjEu4JzjrOx+xUia2ROp7GK+Cq5dD3cLxheTd
2AhQjRIWSrbur8Tdqz1sfjy6/kID5cqFc54h4j4w0fvzyk/Ho2IWLbmEgSfKO+S8KI/5EsAXkByF
fyqmOEx9LDyIGVewydurkPAnNgnKGbvHd1jz91Y6OVqJmdMW0LijkqTRw6+QZiEPds52eHDo+uiC
HRIt7X/ffADN/yxy/Ow6bXwJFIh42P/9+R3Key1ph2OryNFIMt9/b6Xo5REqMIaSueibQ+ZLwIN8
n+ic3MbylBERblnL5/TdJ7CV81ZE0snxcXiA0G7GFXXTJX/h0to95ECaHHV9zFz8/foU6J5KChYk
unDnPyMTq5/LHKsbqpqXZ1oDhAqCSel3huAQ8BOhGxKtA8pEZSIxVxVQSxsKOAMNOn40jotu5alz
AXPRyPMmPOh0MJWGT44U8tATNUw1IhUsx3AAlgYx0A2no/PqMq8emIne02cLxByEh9lk5PxkrPCr
bvm+Lqlo4QcTlENZ++3tuJd1q3NWpSInRw80qzU5+D2aT8xuEXYqP23Wgpj7/dNwjTV1XJyILfr+
LiqFUT7q5lHwLqLWsOecquKuPLCR5a+8g/OpasXHsHam/NbNCkd+b83ElHIHNj58CBaSeCmx9wNN
UTmH8mz5ggAKxMGhSuNEZ3pBAvHDCyj9dOGiNv6t/NOb5+2iEbuU0wo6AjFepO0+6DcKLTTGVoz4
0RMk5MpFzWWtCqRiI3DKAcnnIHf+ZgMkAd7opdOxIBdfHc2JaSUZ57Djkbxm86+M9g4uMWwc1FgA
bb1JkpASzjITLf1MQD4Gqw7cyZ6sNwe7V9v+YIAcEj91gaM45KDaw5wqWSxQ2Y6YZxGCbfywGDv/
bQMMla4DJZ8CAZu+7c9bsdfU5+H8Ohe5k6YLsOP52y0CsX+IRQhZzAL0xiuRuhCfgbi2er5r9+2v
fjBk9+OLTJh3srtMzpZt94f9cQAoNxTYkgjpPlNGDaMsCoIfbOzUv5DG//QP+/YI7428a7ULHNVi
r2178Vf/K53TzouywfDP4X4krp/iOKqDnTU4Ood8UNgDMq8hrvwimCvMDsCz2UMr++ttBZUFhYNo
bTKgLeGfthnN2SA4qUaeD+KJRx+usH6YJO5Epo8eDKAd2idulHdwGY4KQjrWty5TE5G6DICEKIu3
SVxSegNFRw0464TX+Lra3Nb4cet2Bv6SJYxX8awevOzNBnsHKxMp0QIR4q/+zvK6dM/hOfR4N+x1
bQ0gRBx82DLRy9r4b4xBqHyM3hnzCSDuZ4D7W14HL2QyL8u7r4yQsQT1P+rvXdoOO71dSjqPB6+y
NdZcMI2Y1tv230js3t2Hh8GaOhA+aeLL7rFWW7v2lpEhDj88VeY7Jl7ZwDqiUZPtRdfozq4RImRs
toZDgoWtfoyVOfZ0o7lzsL6GwYl6krwrbjLrAqy+5px6OgAxYqyjW/E0tl2NEteZZeIEykChg6Fz
5PYhTcKcDt9+sCWydT00XsSqVlY7uwVwhH2olFC3iDawxk5/G4xZs47TNwVQ0CJEEzHqlwoXiep1
+yVs14STzYPMW4z3uIDUBuIagpZB827xeUf/ERA8a5284fboyzRIdrMSbMiwsX54df+24v5wvvsm
d1D2x89CqkuRnibOZ9ObT7miucd86WJvIrdHkgfAeA+lFqXHr1LJrTH181ajbmgBumUZQCV/G3K3
Y8DK9uqaFt52+whgXPLSvYP+T9vE/wx5v+31f1z1N5RCuXbeO7VmvUlzKEGgOXS9/Yvv7d6+BzHC
gGxXxVW+exE4doqInVU6drmmw33B4L4QEn/sXtKL7SsjjVEwqdMI2r1JSR4TkuH5YoilwvrC+J4R
t2Hts+ONmYvZZ5uk2YL2P1bWKtxTQUx1JdN64wyBdl7j/IUCyyxfpEETbEjl9rC0AE8NvDoA3o++
OaNLS8/5M5UmiFjQOR3hdkECQA0ld+8eEV+Qvp7eYaKRCwYFCA6heLdQJroaPcEjblHfoe7snoB6
saWcSF60HO77mDd426MdpEyMCqs7H3PXB1Cp2ATFirem8Vdj8db2A7uP4cDm6O+T3QBZqm6Vin0K
pneP6DC2yU+KU51ew361VSLlS9dMytL995H3FxyU7RIYVNfbxMOZxvfH11oczcfD3OXxdCp2d/Gf
bjclWBAhqLejjuKAo3JsWXPDJ1CvO2I/GXTnznwUhsjxBz5cVeCAl9WzmKdQHNo2Q4kXugeBB/9C
ggniZrvfmiFrLQB190t/u3e3Av7cR1j9MAvr//trKbIoaP7zWv7/9/qVL/vbSX6Tq+Pi0UZDTJoA
e+1uCbeVvWaueg8qNAgwOEEylgz3HguJmZ6BRySn984VX1lMGrtEjdl0Z67kCi/JwdnyQVvC0Bul
q3noed7cI9xwEI7mRDOk/POo63X5g6wBj8nEKBz0gDBDEgl833eDCLA+ihDozhI/2WySHtaSTHy7
ITA/v88kJ4vYJ23bhZnaYt/3Xbp0cftw1Ahzyp5IRwNytxSHHMVICZikcNuog+CJ8x/x5dLVaNRd
rSipRLs11pwLDl3iXf0iA8LBY7EByxhSPeytvPaz/BFmS3u4/SrtL4Mf8+9H8Csh4F9P4FsBUe+a
0jQWipAExdABSWuQtgisOCIXTODwLpUIQoPMNNj++4MV7S9VXFuTDUNtax38CNRvnyyb+4tWFbdd
/hnuwyqikfNPliyz/3+6LfpGzgE2KmBIdlmmvjtoeHjLzhYhB6hfpCcbbp7/Cfbwt5D3kC8GhAVd
DvYXs/aP9QT7r9IX2FYnHNzAYt4Mcf2aWkDg6AebYo4BD4y8nZ/k8GmumxOkPo4TAKE72NC2kykD
tVfaW51dfsavs/20HMZ7boaDMtfD/p633BJblnSRdJz2jGH1ZUO7KYYPKk4O7nGISgCiNtGGNaJr
fcAuKk56mIgL52B3QhP0nMxLmGlMfffZe8QwO+W4ZQLASYpc2cL1BpH5o4euDw+LI60pIYdOn9A/
PxM16IdOFq1Zouc1dRyT3+LXUl+bg/ukg2BJgGCqb9oGb/vBfadnT6b7udm8+D04RVStIeZ/KJRG
oZUwTp1NEj9jfxi+4zx4sObNUCAsEtaSTAer1TtoggWg2yIze7eJYd+9RwS/rq926zXOHACyQDyg
OezRl1gf4WKDRTRyV/hl9mHyUy8A2PuXHeT3t0iMM37bQXTjVdxfn8cul+D24dRlry4YgNJShyY1
yqK/qiG8kIpMUbygBidJvk0KNVsNll0ehlf7kbYm761yFWDklyPcfPf2nR9QRIcXHFDIBuLp0WOj
07EWvc7sRATUy642D3w1V8b4Mb92O7gKxRocUdRkOY5f+PjKMdaFwD+i02RsU7ttVIKopEFtFyEN
A/RD/xmTaGUrPYj0/PpXu4c4zfqYzpMwXotp+hO7Cc8gRjY4pPiuBCpIo3PXrYF2stCkia1xcJ3s
HZ9SFBWxdYWJOLzO65uQWfAmude8TG8uyE4qKFuqX9wtbXQLPrNX6WCuupBd/LIfOKbOzzgb5/jG
kp4xeicqNaLdQXGKgqQef1yOhjKrs6TkTREUSXiNSBPwL2d4uoFRT7ikhR8qPBE87vm6T25X47Sw
EMtOjKvMPmY8sEDvTF/d8mFB/dN9xTv0mu6RAPpDtxhWD8KLsJN8TPRRrdly79U7rAyfU1ajCuc9
h17jS/MmavfJxbrbCjFn6Fsjo7sU5SaJH9T9lJ2gH1f/3ztV+6dX7BuoeSl2T6luUE2mtIjs4hS1
De/9hXI0TT04ANT14YoB3WawvvOIEoi29IawNoKjXfrjymYZ/QDh/cXIxfhj9/yGTp6O2ueiGVzU
tDuiDBiNRmI322CvHPquawfk0O+cJt4G/74ZJCj8bcFBcpM6mqx2sM78c8EZTdWS28VplwOtIYYR
htdzIxV9eIOQG9Sq9EbmBB0UCw40bkWbAJ7OAtMtuSvYHl+i58bt0OZWQsUJDA4/zXrb8fZ/kJU4
K+9ALrDJ+HeYYbnYays2fQ0S24Jjne4HSW5thfPbtqZAOLESxCfQmgBAcrKrWHNLaQWm8cV0gMhz
gfIhj7LGL96TLzb40p4fItMaE6LWFzbBUGd5n1kzSOYgM4Y8M61LQUfPMWbybXUYF7FtFi5ed/FN
lMkXf7DzIbJBgupKUcoArUNtgscHt2Q+whvLuQ81b0WSOr5G8O+7N3xO2ImidvRE43mifpEnoF17
20SRoGOrJShipAbGEKHoSBnTjEYY59krWsTg4OOHyf6Dngpco3YE+4sSDwNMV88xREiOlNKL4S1p
r2czCJmwjw69I4F0iJ/dNwYJj0TxzgMMax05UjkDsX6F1duwqoJLT0YPLc54tKtskcE+grVy97Pz
+G5tdWcfxgC5rPT1KV84voJP14P0BWyPRAlZZoxz+gIAaidLUUm2fGYaidqnXWcndkBdggHUqjKD
mIhiVlrLPm05qliPIb2OzYIoQgVJheyqnZMTuxMJ37gjXtBDLBQZgPTvFuJ1hMauIDbAitjid0XP
R3G+pbEtQSkuEB6sVrhwt1cfogX//APk/AtS/l4nAcipCsBzp/Mf33353n7enufdLseaLEiNZcWo
BuQg6hKUeEqvEmM5WIXWaOcbyUTMuKCEvUO2Vb2xMf3V29lbtwwYnj+0Bn/DDIEKySFrqxL/Nb4d
gAfD0G77S6s1wgIC7tsGHLRxWEkssJ/wSVXsdP+5CXx5UHfqORi439b+rTH0x2vRGh1DWI+XQXXE
XaSs7YIIVoxgqCv6BlvjpOCNrDwiX4iCP4VHtD0OmgMk9LZCPEMVX1NJCxD+GdmPBcHfOgrtt0v8
1p5/AMoOF51LNIfENN06eEa4pMMS44M9VCJd7XT1sDeoP5Rd8Ax0ThZUe0QN7tuz+kGe4zHfTf69
Zbb/dtc6qilE1tw59bvnVmu/WNzlC5dEomumOhdyGvbJcSiD7cN+3e37HXtQT6r8FLwgdL6sY6z2
ZRkmzkJyqunHzt4YohpwrwxYuFD2B0Zw72BSbt/zq3/cvDFRqF0NPtsP7dmvC/v+uH+/8G/3slp8
dL14mK0RpiVl7+Ppw4c1qEBXQD8jxYmic9T81I/If5kuMFwgjR0ijKyz4v58x3bqvf1pvevWKHbY
zlPmT1cQaDGVonJNwWwldsvYe3m6OH0hgcItHSz8qeMEdG4oMNzgC2BhnKbzOVKIkLFclYK8mDbb
JS5aKXCub7rtHvZqduL6M1K+PNdNJu7Etc+cRcNoGQT2EMKnjyv5HmcwdmkIDgqzFVgRTCmzbGjb
gfMDsoSO8i/Li1ZIl3BnU8Fzvy3lotA77+O94kWhwDhju/ByIOxmAPOiU5zG46cn9ZGeglBMxwCf
1pj6IqWBBPqefqB+zLse0B/l7uqWIftg8x2ISA626qiDDdTDwdIJsOfX0IgCjyqNKtha44SYbV7B
LT/MP9Zqxd0mHgswfNXdVESre2tmfZgVu2uwRh8ndz8BO+ZYfaVlRLq8g6rTORC2t3dh9SEnS24e
EuJgWIHr/gRl/YUlhWcM8UOKpmJaoEvfZn8QfqR30760Rl38a0XLr2YDmIYda311Z5wghLpjSAGu
aNClgBD+sJj/Vv7oitFWDAan0G++jWjkp9ZcXjsZuyd48R0f1d3yHDrTRQcxJ6bODaR99Mm8uN0Y
9hTEJMIzrVOKZzf+WYML7MwjuTl4NDsZcqipISfvndOeLiwSDM3xE5yJ/v+yIvjmp4NCE5XZn8vZ
lMSNUyVdJlzC/Lay6upVPT8tvTMCuqrp1JCta67qfFrRfVQSU0mh8Qiuvbf7Jm0xfz+y94B2/Jqa
Hfcse0Z2w73oFD9W5HdipmQr0Jts/KvIrBroidZF/1G9ITXsCAAHyGzFAM60jVmFXLZM5RD76/JL
RbWHS5QGAq4snwSDWS+wbw7wufGx9bXiot+mJaIigx0OCaMcHvwPolBhHvDGx2qMNo8j5mNYR6wD
CKeRbHl+Z+rTR0N2Xt3STmPDTG+TrhIWm+OkhKoB22MKH6zt6IfhZb2AtgzIj5VzWIMQC6Dg4WE7
7l/Ht54pIqFAlOkPyYdjCrepXcMrweiD8/IcVWEbhygQngK+cPvaX6hbw8T0Gzf4S5dcVzLdNrW/
v9hSfFqrHfse7funn15BrMX/+yAFGdLUDGxcsMD4ti8zPTxJ2lvVRlTc+BQ+vP3Xq/GOwxbfdHyH
xUXpvO0MyFcFDDXCgxQqW7yoVdPCa3V8n+2HgBbwSaGBF+gtVUy5HTwuQV/iHSPcgPt6fYO67YQl
E2imVVdYjkGxP8eQhMhW6RauHvAM2v26x26Ro7h4j1+0mMEu0voIooSSrghKx0j02qqDFo4R87ND
Q8uTbMCYVxVpW8u285iT6ToxP8gWrcWqik932lPU3TunjDUGvY40UNcVq7oaLdaQTo8bUvAQBjMP
2bs5wYAEkUQ8UQhYCDrG2MlJAS1lWgX3PpiNh5upfejeJnJ+Q/+FsgtX186MFOR4vzyxUzAE6p7T
U4jHerBAL+VjDNDx3jFvqyqYRPERvjPWod5i/slLBiBT7ifKEg8Zt+qKSdGNVmEfIdXP2QvPwm1e
2PAqmNFj2PKIIS+xma6OuUFKOR/WYebP2sDcSnjD/ntvIpz1v7uTCaGjrQERC3PG715M16Kp9SN2
W6ibnQXDsI89Vx8h6TDa+v4ekhaJlFl/kcK+7HC+mT6G7NW2DU2qienFCmBUw31+7Ycqz5b8jOmZ
2W7vCibHpMy/6chBlKvXftkl5hmGsCJXJedmYLXi118mk/L3Br3wCf0zytq97h/iA5AcywuyEVOs
2nk+uiWruNO/IEh70a6XCdYB6lDGIgOgeX0BGht+qFwhDmjcRE+B/wIAVoZsqaj7C6w87tZZ2eq7
QXnunpmpFoG57/Hj9hRP6j4454bWvR7GchEZQFBkxTdua4vTvWEV0NtgGWUfJtgYINEaKl4LKeDZ
5bSan+eLTPvaDVsAXIQuFlnNojCZ7+x7J/hYh+Q5qo2VLhMY6NcYlvBKXxygQYxWnrO7pyCpw0fe
aUjaqLIFPls3wB1sjx/YlTNcfCB8AfXhM51j5VxHGnBasFtKcM83VyWjSrnv/VPRv+Wah65bNvOH
+La7Aiat1WBEbzrm3jHG7ca6tuzrkzlNs1VmdBkipe3mv3EQWreRO0PUgU6Fu8rqhiZz3Fq+xL5u
a5AOFbfa9aUlxHWZPzI6h0/D5wth67eA5F/Dbb6gAnXaAKwie12Hx8aY9ZXvRwVTAsUpcHXmYamY
PTBzCRWNkOMlcd/SYoKP256hIFo/ItwesQwglqN6RPmreSUrhAXWQXHG1d8hVqLncPm9xfKu5+8t
Cms0wfqKDejKGI2w1Uvptsk06URF1BkfYTvv7GLDrn3j9w/iPXzfcxmpeNfAl6NrqM67fOIEIwIA
2NlqtYsJKMWzTv+s4FHOINhEgt+GF6RbLzI8oDccnBq7B4y4OQDu6Z29/Og8MN9DGj0UngeSL6EM
oT+QRvcWSMLt6DT82mDPu41AV1tdTu6DhCUJK/14kRdQvCDrGBlkF1kZH7+MvILn9b66JVrjh3eF
CHntERJ0h30XLcYI0vZMQ6W0Y1/eOHm4RS44pWpS5ehm26gpQa/nZzKIzOEhVnXhgKODqRTk+7Y3
RoId83H8urrYv6oL90DgXZ3eMLhEbnDIPvEnlB7W4pcRBsFMrFBFI1Li/nFALh7Ina8IaClLLjb/
/kuDG193y+6bcILawxlg4WBfcl1dQWZSRPT8+iEvcMZ5eKie+lrSKX+5FgUH2vy9jCP+L8893b4c
PRmh3fR4CBWgCbxUueg5ah3kxxziLOtlNVMQs81uOwf3bhXYhxzaE0aOr2OqYakKQZL+h+4VIgUq
PVxKybH07y1He2AJ2t50Opwgzrn7BCtERjERRNhdKI8WHB83qwIRAXkz7QYjjPD6tYAoNXhhXJ0s
IFUGTxhSibEBWz0kdbBfk8GkrzDtL0h1P5B26zz6u77xdKidVVtCeAbhf/maYgvS3G3cS5FFGkgN
8gsieQYHHLb+ayB1SWWSO3Ez0jAdelBpt3KMhKTCN4akAuG4UzL0yZ5bEipnaFzuJ3fRfaWcs2Rc
GBTpy7sUGNO2gpu484luRBvEHJ5NQhSscObZD54owDCO2RDyNLgJxUm9hNXKWN/dIZYaaZxp7BCz
814IK1+mJ2O2EeuG10BZ2Llak6vYk1z/j7AzW05c27btFxGhunhFNULUGPALARgLIUBICAT6+tum
d8S5mV6O9MqTe51VGaFiaswxem/dVfgsn6ULnuWnvPmfb31zhTmeudQ6VhU0RZRCEKW1e/HsNrwz
bCGaw/Ak4IyvuCMlhatfIDoBqzKj18W/xE9EuKfJkbFJsUl7NyItgS3aDmEL1ob7wra6L41TWJ48
tfHtB+49uK/HYdpvDi6ZvNpHxwjqj9v4iBSLBfwekz+lrRpsL59GFXbOnoS6Gfyht17a9Mk+L294
djQ28/SPYK/R+nqO82X1FH6nYnXFNPvydDkwO32VzcjNN1hirEBh+5QmNelj/kMKj4VnMoFJDoV3
eLffbNbIzLvBoOUOYZohRfobBYZZTy6nKR+KZszYeSXl8NRaDx8UpVWS3tyXFRpPZK1VwnS7zhzl
OLc/uZ1PD7dYpUN5eZs0nyASQLRgMlYGDbBWt6YNtJJmnVUn9w4o/FQA9SwaFxpIR9+y/Kx2ePFQ
G7SJsbWJMqepN7y2AbkNdFDp6ueaB+Wos3aA8J3DdSc0YVchdmJY2/EuGJxunv6KGNBfeYJvRKm5
nXm651m/vQTgnxspHxWzU+sQIJUq/EinIgiB5l6MD73w1zfHGtxJ9iRDBT+5vstYpHo80fLFhSvU
DF8xM4Gze6FD6z/oX6JPJ3tsWgArTI5jrg1A4JaeI9qQyBy+rG5p++WU6IMnarLpMbiqzqFPwsIz
JhnyMpHoF3WGWBSXwu8bqITJDmv0qGs+o90ZTCH7OsJyFUQm+xXlU4XSnfcerKdovXt5+SZ9Ap5p
DwJFg6vaoNdEV/5tzXgK7gI8Y8qem6edYxwgHd+mlsWV/AyKlQlagtcIlKp3XF8PamCgZd0TxmhK
QIYncLAAOtwH50UGJTk66Y5JbNeycKn6ypVFzTQ9T21u7b5osl97r0NgK37p37KJRUeVucw1vA+B
wReKq02rARe7CgjA5GlD4Xyd3GrnyGoFybtbN8kVUcS42d6msOo1ONI0Ud8uhUdUj5462lZdHcP7
VguMQYqwYXyAKgy0t+Ma2+cQmp01v/Y0EEqMsGrY393zUKMz0JOE7PxBBk4/nWpL+Y2LwB1QSD4o
ntOMOTJhSwj1liewIrwdLg7+ONZsKAYS/EMm7Ny77LFO0WFO5cVqsT771ftjvEaRvazvbr68EhNA
N+EVGBf3UfcU0DKlK2tee6QO5DzevarwtYLwC1ffPNFJHHpQIKqrX5f+ZcMzmG9P0TF4Qb3r3inO
hiajTfwbU1PzTFe9u+bHv8tj+6d9k2wTBs3cAs+MbH1rHRj6U9XXncqYnZayLXB8KjR5iyhD7p6K
3etn+XIB68rBwQYVHIDGL0morpISEl87Kj5RidVMscCMa/4RUS5SC189kljOX1M+5Df/mXq3Niwx
kCu9qhoTKAZ8F4885U5JShWBTyDTws5p23mEZOGaK7RKhx4xJ+mU6TMSCP5ne4ZMNC+BxTwDHWhQ
sKb0/jCP3n2KpSk3gmcxUb8IEi0aGdszobryRKCHWYr3lt7FyoL7h1j760zsrHmYCuFk5/Cq1se1
rq97Z6V37zXIZ32+OjP2dCevE5gOzLyDZ708fpzuXb2fskwwOZbZ2PXKul8MnmSizYoNbEA+kG2l
RR/tNZSfcWn4OTS2Zl7gd78wVXTNdXBwZNKn3/hR95LXDGk9XdQzal8hbek4NwTV0FO14U2JC919
za8kysOm+ljDpGLDzaxx+ySVpwYBPSpJTUBrCXngHlgnYtYJnU0YM2ev7a3ZtUMKdWa58rAsnTsN
AnDlV0d6s7cSj9neFvhDioUrU4qRRmqbPU+LiS47RDHZOMW6+uKcB9LRe+jJccp/0s7gDV/QJrHM
vgL5nKRPos07Wde8O492YOi+hN6opM8ku9C8c+zS+BMWsOteEmSMJFsAX1rvHyDuIbOz/ifm8E7F
NVFZA7H2EVcClhzYpAO+AmQ4kVaUdpNjGUrntxvK368C6ATgCo+5IyNiZVRij0/YHJCRBMW+RcmO
5IRieqUnN95/ewWkE7Mpgpeu/UsMlE2fZo2XCQidNbrafoa+qkBB8dqjNoQqElJwmQ//8urzir7n
UT2rP7ILWAXeFa6R5JtyQFOgou5DTk1NeydrinBDyOrEKz/j+yDLwivSEEzWkK2CvQelz1odKNmC
qvHZLj71N4olhUu0p2OszPWF6eQUPb2nudSGuK7hOJ5rQcqhE8Rk795jCVsvKaIUwANkkp2cUkW5
cLpSO100v8PKRI1ROEOFhuc8j40RJqkTSw66B9qzU2nIXXauhSFV7mWJCmGV+nehDAuMU+qkZBMy
laYaE8ezpxIDIsjK788QfN/9SBj8teNl/fThyQGHALeWBAny5QgReX0AL3+6qUdNfEAe0MCoEY9V
QNHNWLsSFngK3wcTQmBznyQVXc9u5/2xuCrd6/QS1kArcGH5zc2tNsSbvN8p6hZSH9r5bdogBXXa
lEiWRw0GcqcDNF7jC7654ELyalzO4BbqT0/aHT7PDy8zyE8K2ThQIts8SjA4KfijzsSGLu7Ya6e6
xSA1IXBS55uTipGB2+L1nnKnE7YOerl0Us1Rny4VhYFirB3lM3z0PXvOFpB4SZPhfLK+UFJQDfl0
fPR+e0q0D35cOyC5/RJCuZqT0gRMHp9wZNS9Q+lotEHorXyeSZe7wgCBpMr+WTX6PAZguU5R5j14
RQ7lERo6Ajc+DN6j/FvMyskEQN8wrFmAfX3EJpIsKgnDGAXJc7keQJus98oRe9iV7U+I/5sipRx2
nmR4hpnsWaVvoJrMAdd0+rxFpEXLlIn56Mi4dXE9hWyeyX+RKQaAVToGE2oagezmzm5Bd08lCclJ
p7xnwTJbHef5BlKV80olgLPfO0KQGFzmkBvvzbJEMXsD1ofjwXaf7/fwzArNJsHP3POCN/ljrBs+
4OZT154xc+WBVbsEiwy5H83NJaFqJttsChpTWuDwoeuRb/lchUjdFfBYXoLlFS3E1fbqwZm4jETL
/ANqkLdO5dNTghVMyxa4KJBZ1jJRvJy3h9q9qxHwwyY+9bi/DJUAT4qZNsmgiNCIXxj3CppC3/go
aIhO2U604/XIyjy2yx0uNZNgNepwXoiirgQdlPpOYi6FeZZ9nH8cmN7lk4Ab8pisESf/ReprQHgU
1QvxS7EBZSo+4qfRE15mzKRukpsTtBpR63DB1reonlODZ9Hh4NCfOG4KXBtjsl7X4XpnOrdx3WtJ
AoBt73eM+HrrPrlIeT+faVNJdtkBs8YzNe6BRngvODKm3vg3b+FDcngSmqCBFEoLKjxy5Wa0H58h
GPANmFD6OlsIciq72PCmb3lM1zfvJObdbgMrcYLZ47W8zXgUMh5So3ug4f1xqyIpdTuT2uS5BXZ7
bkSEyHN8nD4iXkx2LK/dw07ekjlrbuF3yYNCwGsp9cgFRP1Da/Pml+zjRvpEp9m/sElT499Njhfg
oC71orYrfUpkwFOHr5q0b2CaMcXywRUlvlVpu6cn8XgOuxKJDd7bMUiboAPalcedTRy8VgzMITsE
fcObRkMkBLWWe/SUSH2D7ciMZ48QelrmA9ITSari1uf2aUV3VJ4Yu/yDXgP3xU5ie45jVDiUV3lk
8rNtFmTPpOmARPxNqSKTkR8eqRJ3jfWg18/UiyCDBuBywB5bHzfRra+yt58aHw2P/27d8aFYnOdH
UG845LgqFZErN3IasoNLs5PcXPZV5RKCrz0p3xtmCOisCph3LTM1KpaQnJo2651RIaiutC19xAnn
1cFrcC5v2USVxCifOl0Jkw8ugae/hhnSwOK8zNMt7hjk62OaqyTM8aqyGTDTTeBxeXbtPrMsULTT
di9/CP56N19QkOcbkH9LfpS6++r4LQBDTsjfmFz35fA0/3fpqWhidPdt9mJaIunAVCQGfKqYzfwh
UzsfqTzlS67MOEAFIhkKqR64I8IeS+/+xvJnvT8ttgM0E3cvoROFfL9c0/w+DXOuzsmVPmtS7IYK
s5sdK0knbH0ZLOXcpIhAcIGB1zmA4GLdPchfhOHcLUXcYKfjkFhV0ccFQzalk5m+N4G5O9I9gBoE
pXZnLhs1OWmhvpQIqkGDKnUN6FNsnsrwtuUgt3UKddmBdGmnmxJfP1DhezvMF+nb3R6YsSbKSc1C
oXP4IPsH8NH54hYbRkpEfoqWgDxUELVcPNqQaelUSPzJaqAy64x4r0BvqJD7ANPQRQ4QrG5MoSgq
3xtBJlI+yrlympRN7+EV0ZG+1pTXFP0kBaUONV4TPK69Bjv6aMsL0ZgVpJvQZ3ell3sEjLVHdW4t
SLHSrQHvdagbVRuuIVR12byWWGIrF28FT8dt9QLiT7xh97YVvRm42q/QHJNCV7sSDFozG3f0pZFO
mlmeoYVR0VVS34rMwsO73IaYN2noX/YiH/EYkW14WE+lPuW8jOrugdCtHEkHr4KbGXFIxzFrWRs0
dFIr3vZFkpNl7xs7812mGcd7bnxZlK/puhhnu0MT5jJXz8UUDVVPVfwKTDhzOZog++c9yCT3CF+/
nCA5uUX2M3xaHlmRFjlpDG5MT7q5N2LQmX7V4HAtequ/jEQJu/1+c5NUD41dVy1m2sTgfttXXbJS
Weudirk13fNrv/FoyOP7OwqiKDuA4OGThLemCLaAPWkItiWHIJ97SCYlsKurIORUG0Lf44wUGH3E
QzpvV/Ys3cpkl6g7HIVf4OP12HovuYhUpyjxNxoDg6nRW4+LAX2RhAjaGz5UziqNzSVtOa8cgxEG
Y0awjWNwzR5hRXhBlCNVPBEg0STwQmBSIc2Vxx0wxndE5M2gSY5DUEy9M4y2Jfhd+BI+irHDXh6p
oxduWbxy44cr+6p/HVKprxnxglaA9knETmTjq785WSgCmtOeMaJkdbgPXW4cTHaSsw7OYTFmRhLW
wyKgnL3Ny3H2nvas1dGvFtdtNs/n90SY0LBO+msCdY4sEfSVQxZ+1/JeQTM+x1gQZx1iTLvlounR
x4+ykPd69MSGTHZQLwvIwHAV0GM3Xm6jcvDga0pI2nBrei2zPnpMMYnSEW9LX0hdn3GWdAbmxJw0
CL4hkyfkG2zVsOhlqBxvIY8cjhGQmz7DAz2WF7ZjJs+xglcIkU1C8zoo+0CLB0/AXo2HcTN+zQHO
TaAPjGheR22gRbSekQR+Gam9A/zONeyf1jV6L4BTQRpfhgXN7dsSLDnJHT682snr7Tpq2i4BKYKK
zC4mPId6fH7PgaYR3EXqPC6nRB1k0d2v48PwCrsB9kLQWR5XD7Ef4NC6h+k6MieXRcPaGm/BfaKn
XUdtXIdEyUeSb8WLR8hS8+BPa7dJzPA0O4vghkgfMCPuwaVFl3dLrtMjR2iGecjG4zisYm60/B3T
14h3tk9ryy8SkK09GXFbQBU0yAcmGF+2TNxZafgYMRLlmOVg7a/d4olieB1omLtssijKeRkUcz2O
UtKJhayMVpAotqNrCPtcRDXx1HBn+kKyRC4sMNLGhwNDoIWMrAWNMIiJCDctv9pAiZiDMzIZd7x1
v16ck9y7+Lfg4PO12W51BnVsw6Sl6x/jUQ90j5Ci6IBCEebaAgjD6LrgUQL5wcrn3dG3T9WR2WeY
OV9DoKab69UJD+tQHdFEDaoA5niiz69jMiaHTXwLO/0i7PB0U9YFtP1OwSu8eGVUgJ3S+pp/Qtb+
gmhYIhm58KOgfxHblDOIvc4FlwHmqODG1IESV5h/rgnJCwS+viICbmhEITy/BsT4RK94PSHoKz4P
HxMYyt4rzIESHXupC8iSCNYKKOsr6vQM6GE5ZjQ0K4oPQQtcgtS3QnVjBnfmw5kLVaF38ZTYCvPV
LTKWtyHSH+Axxcd53aXlTkTb6rXK54ehqAMnJN280UDevJZ5/8kGcWi+p/0XBat3ebN2Mpz4kqWI
rSRwJcY+kfl5jDU0NkjIKa7i3EdKv6k/wTaAC6/GbINOYy2WIEQQVrtTR/kUmClagmdy6s03mItw
NuEo8a2hHZxptUphvaLl69F55u/jUj92V3ZiDOVAJo4e0c2tdwO+8nJTmNbseAbImIDewadAHRMQ
frnA1hw93poIRvKAPALSZDsBmofKI7yEPua9n4+qSc62An3Z2GCekLxCyz9HnUAAC8pYSWheG8mp
j/o/tAbZARLGaZJF534enWcMnCP2MlRm2ZCEp5nZz7bqVBFY7CLWpxwETSX/mZADG9/D0lMYoXVv
B6edaoNDYvYRk0SyuLpUOaelSpOwTbh0tMdMuVst8YNU3QMd5VHmC9zFoUdkGm8ZEauE/r77QZ+C
UKHUtzxu0DDbKgMb4L4UXxISMJLCu0OsPLEEEpcsujboEV8B0ewss5c+NPMdbb518kbew8ZAweMh
aQrKuP2lG2mIiu+vihBwkWQCDFI11dbRE/1dET7qG4CGyljPoKoHNU7I4aEPyMZBQv1ZRQp6reAS
EJVEMFAZ3p2mh3b0rWbA3EQ190HqsE95UbKzRDN0oD9N/wB3sxkcBjy4zMI9wgl0uGwn+HEikgBO
AJJ7Tly1uW7YhnB3Tw9JRec/tNBMWR4w9Xbbmf1WH8j/ESWAO6DZahB6pZiG8eWo/KP2vdZ1+nxd
L+sZOxyWK5YwzKnqtuR1eeoOFLHRFi6TNa32X8ru/1Td3z752zkuzINy7tR8shZgTWABZKwFkicN
D74c4NHmoRIxRRSsQwxusb0qwl+O4IerDKXIUCwQZuhlv9f96+J2b15njgB7EwYTjoLXGEUJS3ca
4EK6hjyzgBvqN5SxYr0NKOp/UX4JVe63Ow3FmgR71uAa4Pf/+0473TsYvOS7PbMJQ+WVuW339m+6
zf9IFznTf37GtzPdKa6mnOUPGMJsUbrHD31gjiW2u8pvIskfT+gfX+abE7JoUvtqrvkyr/0NMBDq
UF7Lz4EBE16nWfTOplihA5z+pkv9jwnkry+I+urvk5hemtbu1I1Na7gLyHVP0xapN5KHQ7fdHH/Z
L8o/fZqKi5eoXmpq9cs798cjY6WpbT6M0p5pyeXDjDubzvtxAs0Yod2/b9D/yKX5WqpqYSsl+VfW
bf3vr3U3VbluzxdOZ6+cG1NG0KN/f8BPD/+fH/BNL6lejo/D8cIHGMkhQoozOcWSr/1yV+jiML/f
4qoGClpiA2KjzPz7azxOr0qvDkd7Vi0p0OLbXB6eGS+ZW+Wt7FHmC08Abrxin73rW/66GNXBc1vu
rdV1Vvao5xhyeiWzSAakQyM8eR1ar/UGg1Zi+NeesTzE92k5PI3NfmdafD75z+kh1Mkp+PfZkn/Y
SrFI/N8XMb/dZnVekbDyOtgzoodKZDEO4oTDNv9QeMXStKA1Kv2yfZN/WiQNQGpi+2bK3Ad/nzvL
LLPipL+sWd1vo2pl9Ih880oXCcpEYt/zW17gT6uRgXkAAA6SeEv7tlJc2F6aZdNYePAuOJMhZo3B
m82rWE0uhPZduiYGnKarrorFv8/tT0vUnx/87R6pL3lrXk5Pa1ZFRxc1COmXp/AV/vbS+eVjvgyL
fzy6xtNMn9eUj2HbGeRhMS+B9SMaXf372/z4VoX7wbKLRN+StG93SvHQTsfO+WjNsrfsDQoVWs1z
kAaXGOEFUByZ+pm5S1j4v77Pf1qC//zkb8bdbH07aJWaWbhALPaH5wGdR2cvaLVlVPpa/1fB60+3
zJ8f+O0OzY+vzM7OfCBM+xGdVHaRto84wDe9FaPoGRhn0rtPvX+fYfWnRQVaE651IIuy9r2toSnP
jlQ8THOGOZQE3fXInthc0wIXehvn74zT4ZOUgbpIo40VE8yMUYBNC/uOQ7KeVEgoXux9COqEFPDv
Q/uvSYJlG/CLTqCoTkWlfLsEVllb99d6bc4OkdITSn942K4wIi764PdwOaf+vz/xx0vwxwd+uwSF
rFy1/JlaM1oXeFfJK/LV6N8f8euX+qZPP6eytr6kHXOmwPh4OWyZ6UrUCwl/2iNQRzjp499uLePH
a2yiosbJKMwE3z7TksuXkp5umE7dEuoKKiNo4gIYRCYCvolNzeZ2JS5z7+SXyStBvYVxW7BV7IB+
hqN4NFJxUTQ+E03/PBROaWZBYL2a7lzACmneYpUT5jo6f/Czm5j/D4RhJ7x5SNoRpqjdX87jT+8Q
3uj/953E8/vHCtRe9Mf1YFXmjIPAFI0mcrpfQEBOUvffn6SKq/7ttQtIzjKEDdQUab5/f5LVnl+P
XKqNmepr+zpqMEOcZuS9Lm0GrcAur7PHDGe+AWS/j17v+ckwLF2ed53eZVAP7B6JU4t6bq+O4/Xk
34emiAv3n0MDlQHdzhBmom9PyOlu1jdDvRmz2+ed8Qrv+dsbLRjIqKcpWyVt9UqISs+XBQlD74y6
YpKvI1COr/CXA/nharCI/P8D+fbknLTm+lCeHMg6IbEpol0ZCDigOoCEQjvn+vZarh60VYhR3b16
7W+F+U9PFbg2/AKQ2lRFU8WT/cfdUBSZnUvPwpjdnetK7NRHF8lVF2q/HayXx/AQ15RDsCT//bWt
H7/2Hx/77daoS8l+5ofSmLlL4DhAN4YYZQnigkiFKRh0cORHe7gbPEnCshzsd7h4PG/g8RrxnIHT
g7sC3joE6e7MBVlMOK7GF54dF+cVC4H78csR//Di/utEiX/+x4nSrqXWVAonahkn/MERD2cc5vDd
d2kcuG6cLJN3n2DYZDjbDvkG0Eeiblfwv+E9rQDu0yzosZfl2EFmhaHTczxwK17gCeS5E/bGTTcc
x+N/H/dvF/h7IWDd08dZLa7GjLF20EZlz17c5hrdgNkhLvt2cqMDzRbz9lvd+NMTBvKYXR8Lp659
/1xdLY9ZYZ+MmTw9jB6z47Ta1r3OeE0V/VrQBPzlDfTjYqPJgJ4lSbLIqv12feBZVvXZ1PRZDEOF
e2gLGpF7yXDedyzAX1dhNeAP7pg50CrBnfqNCar8sF3C+oXxngxEakn929J6PN8unYPS6uxmBBlM
wCQUiAfrqAoBFMZ3f+1LI6KFQys6hOehAXuBrShuk7n929vyp9tVFH8yBiBJlb62kH/crrzKjurr
jtXjC4YLNcaJcY0/YfqYTrAADP759suN9sOmFDahIemyDv2RuOC/HxD1cDSz6o5/7NKX3s5hGxL/
gNUPffYvt9YPi7fB+VXIJOZa6+wT/v4k69RRcgvM5OxxJ04M5fp9Yn2Sz/IKXoTX1r58XnbeMkKd
EJm1XlZ7NIwft+4J4IfTsUgyxKf27y+v/Xc9w+6ncXvRxRGn+9sy3qlyyt6D1c5qM7jR4cDWtFOg
+GIHAIyK778ifjRoCzcrnDOjJkH0WFkMtq7EYsO7mGvoRwsUSxpaPJ+m+hNN3DT7QDOaf1jhaZxi
y4RxQOzo9vjOM0vi57+/wn+dk1w8k+xOzbR5Yols//usriv7dshS8zFDXV89nHSPVABh3IvQMe/+
afVastW06WH44vU45U19eGvpEXewIXePiMS2yoRuxP6Xg/rvE2UatsESohmmrOD5/fugGuMuP9qs
eswq9wQoD69v3+pdZhaUBAN8AK4hJCcYlXqEsPLnfIToSDTxWZL/fSRf0Nu/KwZxJOyAKWcs/vh2
0x1elpKfDhwJFo/MyyZEpKHDk7vP6WvPTJ3ZYYloFdMSV3CvE/infTwpA+dE0M0eg3p8fZf5J/h4
9udhis5zi9TgwGiIcfrV64xu4fzXSk8sN/85ZKBgcPBJmOLI/z559/PJaC7r7DGrVQeIDYb3J/SZ
qUJmLYJIbk3e+Rv9rfPxW1dH/qFRwdmysWez8IsM7m9n61q2Z1MqrTtlxcO/kglnQBBuuh9YkytQ
FlTAX78FkpfExADnp5+GxPYyxzIgNOX8ktZTbVLqFqoHrynGOmfXyYLcUcAs8hWEPxsbE1oSw5VG
gC5Y2GhLOMyz6RKIXxLTG5k1iN+u3rO6MnyJzWDTm8839MDhIkGcg205gsanjwmZQxQVIqo/JVk6
OOyJ9sgRtdBXxyz8hl1YkF0FolP8/vVS/XcDJc6XJRYPiFey9u3t1Wmfdv26lo+ZwjjcSOT+ZUXb
Ke3h/NkfBjyJGBO3mMqe898aEl/71G93icV6qvGpOvkEX3ugP94Uz2ery8/08ZwRrxudYe8yFv4k
TTZIQ3LMPTDP/j1QCGMkrx5WSa/sG9NLvKMVFq1njEaZgmIxfXVfo+PmuGBaFD2c4yCdIdxICCJO
xJjOHnVW17k9qnyRjysPi1gZ6AhRwjIuf6movyrW/34fthsmBS1Ejm9LxjHPn2v5VPJ9gH8UXSR+
qLKR/yK4ZJRs2iI5rRifJ8x0T3DrcbDvqL5np0+mJAZKqrk2e63OS7XqsgNoyKWsx2CQGJqQZ8X/
EUSY+VLx217pvy8QZj2aYVuyZAh+yLcHpro+72Wm1c/ZSXVk1Gg2wnlkkUxmH9smDSt6vfqIONMK
ygIjT82/3P0838rj46SZtjjmSDOl2VN51bw4J3Iaqkfv+gjP2ay+/3KG9R+P1ZTxioNnU6Svl+Ef
d4xZrZtOZXKGrXdtLPU6IUqguHbzkCU5Ih4TezbvYe/RtYZn58mjrvtYRBA/pHNrhrud6K+rhxGH
AeXTezh3cAA4e+CGXRI0WQGW2lBxa2Ijamze/17G5f9y5diKmn8c/Lc39ck2av3Y4URr79UDUaOX
kieE0cd5nJ1XYrGSL6yPZqUyPnsnPgFhMYrz257EMdAISOsYGaIXabpPkH5obFbCPzMmti7DnHbo
ZqiTPysLpb57B2NEmb2nPAkYRFRAVWc2rjmssyJj/fF17yGpw62DFLbtaiM+oR1gDib04TrM98Wy
fqvgA78hQNI/9fljwDTh4IH6V+f65rzKV/rnmRjFDrrqQX4kC9SRP28fjPAe4/qdwhL1aKV1QX8w
GKUouZClgPa4FmqfZ6d7FuuJ9Y7A6kHdMUUunmvdZv9c6tiPZ/niyXecVSNUvuZCmatolhIs4oCc
HnN5l2FlG9nDYiIP1xtroBCnSNblaj0hRLJFIp/gRTA5pN11jtYIr+sFRcNIkxxeecUWZ4gMww/U
kth7PLXuvy+y8fMNqgGCsCBRacq31bS6qGZjHk7PmT51+dYo/FosJ6MMXfG+Ht43iEEzAgLI8Fxc
h2hDY8O9xnmvnj4Xp5E5PIcof1GXEEdAAXTHPbnDDn8eSbNsyRb5BrTG7JVTKzaD9k3fpx/r+Bah
285n+jzf4cTixHJGVGLDSR7c2WG5/fcXRBn431c7302SKI0s1u3v86aDpRWv9vmUZixvIkVd33Ed
O1Oc9njvCQ8mwITg9WmWoBwLiSb4rPppjLyvvDlN1TVIEQAsVXg60LmF8lkSAExpipKYIIi9yMlu
/RdSx/bjiMxKG5+W5PwwetZrV3nvcH6q/q33XJoEdZDs4qfxjavrqkv9zhxF71tjtfvM8EZDasd4
hXT44/ZZTK5DzFhgAep+9vbao89qJqeP61DuZ+NsfhmqvpKkg/ukRYTTwXc1gqbXPyAgevG6tYLi
6lBwPT8efabuCKRucwuwwvRSupog+LU+kegpUYFdRVD7Gr44oIiiO0Lt/vyQnPtAjtFmjDWvmqnx
Y4sxDhUMed6HkR6e9zBCgxIHJHzlnoziuUHkT8Ryl9v+NtaPiPBRdmROZ6AuHlv5vTZ61n0sk6FG
q9PF4EaCm6/2riF18WNz2tz7+FIAr5yChjQHKFtJu7zwNmwdZSotUdAjIiyXUr91plUMY48bBwf4
epLtGtfeaDuhD3mxVD7j0xaeVr/Tu8JvDi+YLGW06S6RwuHl5sMclJGiHMZYMoNmhEqXdiP5XKwm
hXsar+Nj6qd4IBBWLbHdIDdEWnF0ju+vqbawwlv/GCLfsElZWbT71wzXdMKNjQ43uozPUYlQfe0p
7yRQjJQQpxIxojzlNUWj3UMK3u6rQf1WI7zkNmQbABwHguC/73RLLMd/v80tmcdYoH5gyhmm6ND+
8a55XLKrXJbKnVHn/eKmbH5qI4SoDHMeyj+KAXC2CO/xtT9meYJPJd++gEmUdu9MuMGLw2IC+xqi
Cp2eMEzutvY5Pitvtuns/geoFyhCuGP8aj3jK5hI9UrxJICg2N8pnMPMN5u4opXQxAesr9QL+Bse
MpJV9PKDzbSGdOc+U27LPujBB6ssSoLorRm3N/eBBi/9daf9NSX6dlaYyLFNM3SqHAQif5+Vs13d
yOdotVk+yENzuJ7nn/Uyfys+5V1KuFwG2f3lPfppr+lVfTVMEyRmg7N3cdlAxZdFO7EHxng9VxJg
CJhAGq/umz4CyDgNMHjSe2ZcMFJQqqfz6wLm6/g11hIArJTn5Cf1KVHnVd+KpFHdUwdyChnkPKiW
2ScywtERlnJnwGCrR+jJ8LlrP8pQHx1mUAyictIkp2FK5tC6rw+ui/XKWnUG+T7z5OEVK0AMxDXR
w8MoHcij81abyKv87dGXNuqwXR77pNTO08QeXkbH0T3I588+tKYBXzcLAZTEl6k8SZN0fopePYsU
XPGFiCeak52EJqnpkThDZMTVlVfnGP7XyEB7V/flvhym72uwFvcxuzhz8ujVscHg5NjHLZq0w/U7
5NJX0IkfS+u9BoFbz+RQiU6xsmMkMCz3Wk8dXqJmgg7LN32+NQQ/e6AgK9Qist6TZnQeNf37Uu8d
BldP70mh4qOuH6S96zDtaRGj3MyzJ3mCZPDVK8IbRJG2fx2ehQh1/Ijr+IpApwgw0kUYh7ZCrnja
XsA4z/aTySSYoBF0uuSAIOOn8SX4sMhmr0wZHr7oQzGLwjjsYEmk0c4CBWuIidxQ7GyQlzuA4AQ5
+O39/X1Lv1X8a0CU/bIrMO6YnUX0wbLDLQW2UFCj0q5A5Lbd2dEdDpcokl2I+PwIYOsz021Xh+AQ
GMTF4Lbl92XJqUPvR/efKAaqB/YUxvjG9g85Ocs1pQk/Fpaz3/K/WRfJMvzZgiEK9kKv4Dtttzhu
fRwqSGWfjPfEfwkrRAQfi5jppU2jtXCgT1FQ8tXAQEc5/F+RpMQQzklRk8KtKrpLAQXD5RZJX9x+
8V9LE901yXdgRwBS+LJDSMWL4O2Lp/X+LjrRs1t3NuO7pnCiM2ePQpJsZb6y2AM2QLeWnACzW74h
suoCxwc4JU52mvC7u6xdoW8W6WtCV4ul3blBdJT5zqWzF+eZeQcnEnmbYHOLFU2w899p00GU5ceI
7DxxtZDRTvntwgNm7nR21In4u+KLHXyM27H4e4RMsHeFuVp54s9YKvgl0mjpjbD5BcDory7dBX4Q
fuQCLDWJNoj/JLfq9tPu7ObM2PBC1BAxYwV6Ua4LV0LwiEUmjvgE/L+oY7ky7j6AL8v6ScLPfgJd
dD8a7UYLuJH9xWoDu14gdIDcZ1+CU6h03cn/vqRoiu/3u93+GpI10R/BpTS65CR3OTIBh1QIJj2E
ZGMuRvtRf7A50S4XB3jtbnAxff2Snc26u9mglATaibDd6SNmFuTvjFN+phewF1ddHCineCcYZgKD
TLJmD4bki/L5GojkCug1ES70SAdnLq9KGKSCEwu6uwd/nwhP8WuHJYevKEI8RIiOIKGviDXthRek
dwL4/DmFwV2487mI0tpsVlYXzrsj4nbEf6MHWncximZyFxSnOI/iqnYD7tOrN5p0uu/ct+JUHwCD
inthxycuxEZTpOiVI765iK5ygINDAgEn7dlu5gKS7B7D1JH4p+IX+kbvwhg5xfByZLdkztCA82BH
mPYjwWnHPMg/7ACuznwBY/vfX4u/dwkykVLGCQEkjbTzNBZZEPzA7gZwp/4urqD4jTO5jxMLnew6
bHvp/yPtvJaT55Z1fUWqUhacIhQROdjmhDLYiCSCCEJc/Xoaz72nzecyVWv9/J8DYEbu7tHhfaNt
WGnbbN2R0l1H52TV3Xzeuk63SnYvdw5jUMVYUIDKAs1S76m4t0mA3c3gNCM5F8MHat3RrmM2tr2D
TwHcYNMqkvy9GKgkAZsNShMonl+MJTFXb2jNQ3/drrQwhOJLD3276VIvizp527VLP41KmFUXvVWj
0l53wBiIQTzsgUVMlXtOoGExyuPtUMdKP1HiwsW4pNxT7YPZlGjN02e1w0RRE3R8IZM2JIefDJp9
vKBcdsqz9F57w07uXoIVRBd8dnP1uf+c9EjsIRcRCLnOAhYyJ2D39PVQklKPL8bbegoNUDJ5OTfC
W0fvnd7+NofuEYS/FP+DS684OZN0WylQ/Ei+0Ss5TAiNHaky8h0HP6JDzhpBZ5HSM3YV/wRbmuLT
u1zQAsxjcPy3bnfizgk58QjnpdAdzMGYfwogL5bIY4erGklXKtmsxBcfOry5Zrv1bXM1QbesNJfv
ECRKwvkwAwBUZzMq8aGjRH9Pkv6szQcPkJUXCswBtLmbX1619rJ1faUEJIbTMvf2DaNBbHecDeww
q5MW0jKA0jwkuGSfJVaa//pfK2bVgnwTrw7xCvWhH9ulqixPx5VJLlNWa2S15s3HbG2ULj+DC7au
dV8HA/gZEALoDZZLKBfW0dXlXvD2Bm0uIqs/73b/nh7z1+n51q0HR39haenKKujW65ggJpUBqHwR
Quhz2TYijSrsl1kHae5BaDDsd4VL5WNkex9C3SKo1V24WP7ulvFvwPDnbD1c2ldpZX+96nRrJOiV
u5o/FXNgcP96RHzKhsYygU4HmMqhZFIM4clDhC2h23rSl3+v1z/68ui+Pm726ep6oS8CtSnWALZA
G/B4Ud2ixBZ1zK7O28vFO9ffCCvSnX5/Phcuh2f5VPa/zoyffZHXv92AjkWhnvQ9fQEQmwfuGB4g
j/Fos216smbRYOGiaDaQGWEFDGOR4sJAGbfeQezvdFCKvA8zZoCS3guJRRz2u9ab6JaPv+fuXxgN
KMq+7frHUNj6eFketpms4wkjTYw1IWuCteMeE0cNhiAsBb1lDeDSsbwI/r2o244YCrIXM3KoWO44
7S7B5Q6k39ijsi1FTdpsTbg2iOQOodqYM+sQiX2wMUciy9CQZNUAEeSC71dw78Zfg6L+0tWwXO9d
QNf/VzuXeKTlOAZRKl3kwLcVWq1ua726qxiDVyGoEvOb414wssHn52dnhsTt9SBZqcKmEM/xEZLv
1+8+mfbfhc23TjxeCY8bTT1UHWPQxlaViaSe6P79s0PQJPjkkqCj1xP4GwiCt/pDevIRYkM3xPz9
EPv32qk+cRXfQ0z/iP9vvXoQ//lxtd0s10wNEg/U03F7KrQsn1D1oa1k52LJfmLVfvawloJA77+9
c5CgdeIsFUiaDVn/Fe8DCPj602i9CJR/+2YDvIw7WAKfP5fNSPN9eZkYLJvD5mxj5dOZU5i5ScKZ
xuZkkboNOO6gqnrWuIz7oW1QGFGIRLFVydH82TYuy/N5cl1ag3LhKrO8oQKh6f99EH9rAq1rOxXo
U3ATPEz95nBZO/ZVMQkp3RI1OkTFk8V91sCDerOU0riqZxqAYjmacM9QOn+P4JcoIn3/NoQHTZXm
tpHqqgyB6ww3MaO7i+w21L3UFT2DBv9lN/xo60H9WNlkU6b7hUWqX+FRvgljM1cP96lD65eF/zak
x/zfND9szuWNIZVxOV/1l4PZKr55T+ZNgkWPu6sKDjuxREMHK/ohmHTaXK/W1bLMAc78uvO6i3ef
ObVnlfCZqaX9YktAsEreB9jyZA/cpdI30Ud2rKYc2HwD7sxWbdoTwRNwixHLZfRkVL8o5R9tPUi4
TV4eNBJMxJwak2GF1vvkxvk+nM+fJU0Zv0/gf4f1cHZu5dW6rFcThiVOEki7cTsAbs5/XH2DlyDx
5E45jCFp6z5T+PovLs8f43w4V2p+OyunA43jXECjiLofT0XTBy9vb9yu34dPDvI9HvLvfvnvcB/O
2WFdXevbLS2awesHKkHML3KoUNh3nY2CxuTywKTmfwbe7z/RoPeE5L868HD4bvlugihhacVQAJWA
f2T99YLkjXh9jI5/tpeeLPDjMTxBbHpS1lVzsEmASGnm+EUcl+toXX9Co/pLIj4y7L8n5B5M/XZC
ynSd6QXubfIGxQ5qD3ocEFwz3r4GreWTI/LkOFqytb41ptqXi74taIy2mvBiQSN5gZAqJr5Te9LW
b7esHwN7UGHVXUGOWSlt4YLnMALNg8WBpfmZQDjUnzdGjTfs4mdj/FXrmKSzEPlSySx+2KvVcre9
XKEI4EIJ9NV2oJRu5fXvafx1Fr818bAby4lzO25UmjDHWxy1q97fH/9kBI97Tztl+52Z8fHH+RL6
EwApdv7fLWhiuvxznv47gsdNdzqVjppWaIL7plwWBr3PT0JEfayqv1v6VWua2E62TgYJjNs/N1y6
MeB6XmomBYyTGBBw16CuOXXnf7fyq+T/1srDmmd2flpkE90cLHsWaf+AVFLH/XcTzwbysOYZVVem
QiLVYPlO+JdSCWvszJ2OVf+7mScjebxYLq3l9bBSVLGZshaAAdGZSvS/m3gykrtR9U0GrLTN5JKt
WBIc3L0CIqE1icdV0l7/buaXwrC7Yfn/lv7xnmdoF2tSrmln29kOCHngLAV2mkJ7Ae98miD1+5n8
/xtNe5A26+PJUhcZraGRx2OUPz5nvLHc/f4e1q8LBLeGBn+NrkHG/nNDb5bLq2NuS3OQf6wbsOlC
MEUJ+/+tjYdDYzn71LgZtHH2AN/Z1JWu9f6MCOPXXfBtHA9HZrvaXvObhQ/sPDK4crrrwYoKCzwX
cTn9ezT/8pKYYLpUbKF7J05L4vPPKcuLlXpbOzuRATlsgbmgW5IFopHYs25anhav+9rbxjtG+Njw
+b793bwM5EHU/Wj9YcGuFc04Grc9C5aI2/Pq3tw8eHZd+02g/mjlYcnOF+e4Mi4Hc6C0nYYerxsF
yZxDwDraxI0/Vw2VbJ4nu+SXHc/d1LZ0VB2ZVubDjldPEAOp1SNNzojyAJb45PN1mZl/Zu5bA6JE
vgkKK9uVmrM83W13MTPHsJXdvVuocHG1YfMJdek7GBP3kEntY/T30v12e/gxxIedY3D5XioXhiha
Sqwj8WJfYVlUCJPhKdjf3OqzNn9xp/1o82G/ZJf1+WzJqO258UINOvFV8nWbB0XQVQFk/nuIz+b4
Yd9QmllebyUjVEfXBimqMZBif7fwm+38Y0APJ12bLLaF6tAEMFm+cNrjpZTAXa8j8Ss8ybpP3KuG
6n8ylc826IPKdBx1vVEsGs7ebSC2as8Ey5PP/8dO2uvr61Hh85WZ+rZ/fwb4+2ziHo2kyUlxyl3G
TsBbN57iaiZOtyaEfKol2K0ktGK7Pg+I3M/tw7FzqoZG1oYm12P94djt9eoWuV0F6TskSeqiu3Yw
GUK3uWhuE1BT+5NVsIMGUIfMtUWFt0GGQxkA82ySGpn7OWDuI22AhFXdDbg31KcRdOxAN3B2XHuc
Hz3y04HqTaeLT+dt21XiYlAJrZHaKKbVwWKovyzGh2nR5V32OJ2eyKF6VfOaLljmbo7Zs6tpZBmu
ava7Su4gFeWkQq1cGwghguvT68CoWzBvsMGIrVIgQKhy6S4Jli1q+3NNp1iMYAfPLF2TQChh5Aq4
+25GIFWtHc7RVXWPlrtUBNjsCKNiUT8DyHgOFk69isxJa1vg/l53IDISvp7q4JiB+Hok6yZKyfLP
ZyXopg6BZzDVzy6Qtcr47FuZdyJBGsbwYw0kbvJ0j2oNDg5CeFldp5jBrh07+edOIwkxLp9BPxj3
FKR/FrRiGxo4JjhdtAeJctmsKvuVutTENJGHCDJSFg618Ste4MbrGCOcGrdjrT3VXfGCDw5CzX2v
HqPebUwoGPe8hJuhn27z3rPHLbH3Sb7BrPPJlXGGG1m8uRImEgcLTvJaN5PkhMHCj/Bbwtst2zag
5jTlaWJMZ4k3SVfaQFyltYC/5xWiGANSFAaZy81wevWZPz62xx1RUgLIDujdQyy8E/5fcVcvcbj3
YMze1ANhuMaLfMWpff8Rd/YnftvZuZ50uD3jnRPPLh4DBtjD8X2oLxFBvP8TjC06fqp9ImJdiMR6
X458gPprhCcDUgc2VMEluMkBwo3Kjtm/MJRZMHv5SmLA54ETgJskjK7ELLlexDFF1BL7rsVDwx3y
2nwOGfmyDb9jIZKuSzzAqo8+5h/4kvEmhzx3JsB3rnUnHqe6Sz6/gZ/e4MFzH6nflQjXvC9+q353
TmpA/dxwokmvagG4UoVWgL8GvDCSLnxwmSbeMJLsmqLWx0Eh3Oh3EUskgtb7e3dOhLVaL0gWlUqz
j3n3mQvjtzCeYFlgdwmfofa47Y5kjK8LkSO3GQjeCrisIPvD8guo06syMxJwOKUchRO5I6McyF+3
VGoZMW7yccmYJO8d9D9LwF05iEsQs5iyuIwAxWqsuhnJJ+QaFi5BcULuJeFj4Cc/NbzygnrPdBDZ
f6LIftGVFQq6VEvMyQow7D/tkTI9n9aazYBSSo7ikpIRGzvyHByB3Fs2K4NrtzpcJkqzo/rHaBMv
YsHCqXaqAFr93ZPfQpE/evIgorXSdiZmRk/2r8d5MSpbx7FzEtjMM9VbqbvnRnV0gY8tC3cChLfq
5hMwgGvqBwCR5mve3Zs1CIWKowu4sLn3CitYrD3QvanbYkrBH3/S3180JWWWOGCp99co5niYuVte
1XaVCVw0N/LQlr3FQHktWlYDYtjPtEt+2ttkX9uqNaNpgfP/AbovwpisvW14JeVR+1z3NzsXqgmS
gwWzd6qTuYHXkaK5J7Y6sbB/bU7BOqpStQc5GYmdP9f4ai1M5bDVtMFiUH3VknOzCPJB1ivfqe4K
wHsnX8UYXGYQ90DHjY6qhjY8C6RkTyu925vZygdF7zgG4g8qok8NlbKum+zq4TW8TdPmMrHb5mzS
1kmKRkkcSZtfDuz2JCSkGAMYQI4gWz9vaL3jbDGCerQHtrVbbYCmAmDeMaFcqWNPoaiFQ6YIDDAH
K3UTatIyQY1Y80WYeytf3kjid3Cdg+6pgJj6SkoIqWNxGVTGZ1IBj17F24RwTTWVEFzEoNJy3o7T
48iOV1GlpUTllKk1Bk/2wC8XPgCBVPhDWX8oDB727NIxJuvDcauJy0ceooCm5JVNyewaDHqSvxZ0
KIN9e3sfDk+Izq8HRo7893dn7sW9DyqRzqAqDeAnCHM9qsT8lhoXh86QdUd/XvXgVTC2poOdW0Pe
B2iVnmRGrWFMRvNAfzak6kOi+lv3aWhUq8jY/+kOAQqgtqiCAxbj567blIsjsbCcuZmuQ6WmJYQP
BtOm6jYclIA84J9HYZAQTyx04877gHqS4CXh8QYuePzw43FT8gE16JnWHioO7c7vY0CtXWiIgHkg
6sqX/6TyTSVbMaUpctOXbCMKQcCfTcc7aIHBHCYFr03++5XAAhyJABLTEOltiD3KCnOyuuCFyd2l
VgdEHihpwGyp8VBNNwQSfBNr7H2qED600cquaaW7n2P+4AY15uqllnFqYQto7z/JaErrE7IyHcaE
FvDgzfatez6D8GmzLE3xtTskelbvuZXCkb6FTBVzuMsMgH9Geht8IN6S2lR+uINX1EuALPqQLBNj
D9jLLNgevpclqg7NJ1Tef28l3fp1Yxsmvl6rAh6Q+nBJXFyqeaqvj9ogG+H+e11AN0XNHybFwWXG
itZtijxeW7CMQEK3a+6ny2b2eR4uW5Xxkqqv2fKlGmXtFYBcL2sywCXt4EY4p60DfsEKGv6tPp3E
rBiZpm0sqUO9Q0otR0fmhSW//8/CkuUtnNWfvU4Hg4VcnYCEv1YSUJTHxi4hFJ+CB7D2IixrgtuY
eTdKrvl2bm7q2zovtsX4wxPbu/FhpKzKmSTwjakTeEmQnLyXe/YWOaYHl+0kNmDn03GDmvjRMUxY
jq97CT/FOX79hEj1kDyIuC+5gDoPEjtyl5dzNx4OW29vRIxaMdmS/OGwP+RHSYQkbtVfePP+u6RU
Stal7lcDsvh9IX+F1CJKO5KNidmV14aHzr4L7rqguXNJobxnw+UCV1LqXq41ICrHx6foEJr+ixdO
0v5BuqKEjxoeUSPfXBMLx1E2qXUV+UExUV31FmTOSp4wTHWNvL0GvLfdljMm7gIOiEuOOD+JA+Hr
AXo/CQ3iTpAs4zuuBEeTZQG+xaOokn+rPtzroFKvyA7uJdySZeyky5Ihc7eFZ5L1KumySzfoENKs
1I4glFKGTTkpOMmRvP2dSIfILM4DJJS1o5iMyI8JxR/F/Wk5HcxezQwBfqnngJmu6wCXQ+kD70ed
VcEwlfyVvw+N9ZtBIMBEkNdRkI8E/jl/6mJ3KFb2RCWXSiJq3EfYT6nnczVoIo53iF9yzF6CTsTu
HgTJSyJxvYTMs/d4zvk/1Rv9bv/dC7siBp/0jvqkX+QxZqugQ+Bm/edIbyx9Vx432Ct1C9lLdvmY
aOMrtjcZ083SbUo+BoU8rB3Z3onml56kDyGzBxyYa42VhxPFm3KkRNPhDL7WXl6SRCMyS9BQLixy
3ZEUY54lSbXO8qmv90StFoimG7JBv9IfyR0qa31Z8OQNE11S3br91jpqdeddRD8XOlGjoy46YMzE
TdyuAUB0lwOWJLOET/X68yez8y9Jp8mkfJucB925WRw2+W3iqLglZOUaI2ZnzNAJPQdyIRIQNFK4
yH3qAr7898bR1F/cYxUaJ7pl2YLX/aAq02J/PqiHDaWKsLvNV6/5y+bkbsAbsF3odqiWXZFJvq7v
4amkFBvhwX3ctzmkp5o6SimoZi0o+gzlInnPaf5KRedy+XZPqpmQ4CxJ3u/HiCLslMtczlcYJbx9
6+a9b3t5DYpG0r0lYf1dynLiIV8TuDA4QDyA4lRDEhmce4qzZG5X0NryVXSdgaIl6Z0fO5pSs4AL
X6o1CN+iJ/N0v4z8MCnAZMWNA8s0sV0dY/bnCTttSR3asI4DZ+07eoImMtpnQudOHV4GXWB0qAd0
aoDaqlD2AQw2hrEMNkknvExVN33ZjVTvCuVhB8BqQKXaEPCatn8k+9N0V0ZNJUsX8hcKm4bwE11n
xmwzoIa2aztuPsjBtx/ZwSKilB5a5GTzWbyc3g5zOrEuwx0mB/jytZPp2pRQxGAU5H2rtX03a0ZD
95xaJdIKWNoIeJ/wutBlShIAd0VQDEs9gSSvOqHgbRUBnAHtHWbHOoectaYzFFxLp7iovuejZQH7
Z70an9OgvARmNbgdWqDGYnNvilBzvGxqwRz48mTa7X/uDxZZLeBUgBSLctAeoT/MbJdWV+tTMSji
RaSAAu0r4Q4g4DJQqTLJX3ky1JmZRXSBuOHkmzF3SKCbTHDSTz7MS5HlH7sCd30Mtr4R7mFEPwYb
33hZgf56CLRQe6HI3TOA2TbqsBjWjfreFziCY3DgfdRHTOV9xXDtXdrA6nrn7rYudVFqk78NUSkB
KYsx3I+AvCheHpp1yzv75Il7WR2vhVc2toBSbwLJXN2Tgq+Gi3jPb0Inv/Io5K7vfBXOeSW4jAAR
I2oLKxvg2LuoREsfE5U6w2ogGlseJgi1x0j3bwBoy98covxdntdJx7p6JppdCWyfYkDicjplamva
K0LBDH5GIP6LH0xgilWgBjkU4GyqYsh9U9qGrarHhWXoAwqyrudatukf1aiAjJJSykX9mlKcALwV
nGIwHF88gyIGCuhG1zb7H16AbjoCLSXj9+LFvNUs/KDu9hVTbwWE4WQLDjHGLqxPWoQ7kh1bpQ3O
Ahj5qtbUbq0jGJ1n99iaNFeWVzpuQW3xvun4eeljhEPHnlwG1iqh0Bu2zzILIRQ38w6JZZCCcaAq
dsN8J4Q0Xx1Dh+qkhHp2WLsgkYF2pLawPBDL0r2bvitqPVW8M5RtG3hmYQiwYRc3KCgm/IlV/i6k
KmltBbUnJBJB1oUqW3+77TyYn267Ro6gWtQyB/TlZE3RwMTlSrC7BdDdrpsgxGjYpPAwEqUza8uq
VxgQruoj5xRxXaB0DZkKeHt14+fQOYDaTLnvXIcJsXFiyhv6AE5f6szhXj6XtR32cS5sgAQ18A0v
BpN3fVPX55fZZAtbVS291jMVDtb6QW/gvNjgW94LTeQVk39Rs7HxIHmxKVXCUnG8FTjuVp0ZKCqJ
ooGx3T+9rKEZ2dbyST3HHlrA01UvAv76mlAybQ7NDnRX4BpfA5hprVYlddcHbvX+vqwdBqTlahNv
/65kjYNOLb1nVmskqOE0HIgr3GqtUldMzIV7yuZbYZHa3DwL71ZaV8mYPECUXLMA4l65WvOs1w0K
fymGgpedTd7ZbD2HfUPxSjOfH3mVstvMXZUubiyN+9FcTcppxvZqLuw60kvHeTo/Q5vYyD1jeHqr
AKONvEvrtx4MIFSon3oGzHGQn33A7nhQ/FvuVysuY1i/3rL6iQzl0qt0LrsG2LGLF96Ybvy15RmH
jvMGR2ITnhmNUBYEjWXAnQSqjcPKNUMDdbBwDUogVp86BBdwhMHth3mdwQNbp+K3kG3lwuoDNWTB
tWW0PU8r4JBDR4uSq7BP3M01SN/w91tvcJkWhsuf7D/htb6xdo3FtX6idi7z8rE+WzqRanrC2gP0
idq01GhjdC/nulUI+heTqVXaJztBg56AuHdwJfevMPneaKW2hJq9b+M4NN0JZUiV2gqP562Wz8tq
jbXRyloVlUIR1pqt9sQmuRv7D6oWGHRAvYB+RcLYD3JltapcqjcSxAZqDIGrL7g/GoQV588VAlxE
+cbfIqK3cIdkPLb1Y7CHTBa24YYIeS0UEQ9JIj8LIKf8toOBQXCDtl5RIR977a/GIhmRwp8HauUC
ipHGma+D9Lvy5DuVIv7kRX4Dyd5DVCOyz+Hfyg1fzT92MTi7pJDjF9N0IMSqD96xyjKvXBfn8jo4
+edYDzav+1c1KHAsAZuNUtP5uQJO8ipSYzOg8t+mJj7hJ4pVly2lv6dgNW3lYJ7wljLeJlDNEFSy
u2aQtkDliifNTURdc4kjatly2qIWt8meT6h0N3ym/AP2pbVPKoEey++T7rIFwMe5psaV+6fIH6i8
hIgv0cA6aneTTKjbR7G2V1E2WtH0is+lsDgp5g7FN5UunIP3P5J+y7+L/9VatS9tyM+wK4mCnpmM
EvT9RBT4dba6d5lLux7kr4e5fKR89LIFjAUEsnE22ifErlYMfw9kv3zQNpGuTJolIP5qvB4d5tX2
pCnDkl6vwKDcoAKYIPaSDCOp9rdJGdOGDGMVAVUEh8uGrzIMPZDJEcthRafEJ72Qn3kFVAkTbplJ
E35d3+zKn4BfjfPv5MubNonD58rHAIkg38qYt90Hx1N0XcahB9IzWgFDoFWyotLps4xHXgXMNtHa
UjdbxBq1U7CLB3pXDTjrZlcJFxG/BlAn8bTVl+6JASR9kKaKWPoksyh7xri/i5+7Yh7ZY3ZQUmnK
h8o7xYQ65gxDttaZX9UAglhCjQwl4I1D+bqfocGGvDbehTnvOOHvhEFJyny1aOdVwfOjfV+L7KHi
T96VEBIaTIzTmxKe43xmj2FNQGiGq6Tk009+RlYt5CAQgfB38veVYU5z0FcFfAZlwypobl8lxFmD
QmLu834FYuZwx+dJWfE5PsaT97vR56dzJ7E9K1oEitSaRwqfooA0tGsoPoykir8LqWn/6i9iP53u
sBd5FrsRAD4K/jAUZcC0Ewom3+VN/jJryOiOnD7bE8oSSplniq/QEggC9Cn3pR3e3zDosbxfYQQy
BoXX9OYNEU0rDiPOGseYaQoXSdY4+QRcW7xJqe9CmTMZ90oYcWuypvLQ+sC+DqQv8rmLwIHj4kgW
kkSkmO8VFxqZOGj+eOKMNWdFVShNjuGCt51D8EmmR3CVZAXFMobDj+/SkIz5wE9Osp3JRO8aO4+A
6EpGEUob3J2OYPnwHN/+8zBg25DGZJQ0AIGL1JbKfBs0mfsGdfQVDyAQ2yt7MiRpx763I0shfYTZ
Nlq/SP8qPVkgYkd0iTflvtk6hmZLulW4I4Upl37KZK8CBf6QQ1hlY8NMyX1v8yqvwSjDhMm4aIex
yBqyH9mZOURMrnxA0cAKSApfeH9guTCY3toV4vW9B9Iaei3ae2mkyqNveRsoUOItZD8FVDkgIywD
+0Pr5bBQnN+KPczpQCJEZl0ZyfctT6sfKd5/tb/3ck+4cUiui4yPRWB9wK4JiRDrKztOtgb4VmFu
1iHLjm5vMmIZmM4RokqWn6T7NleY+/6uhvtXbjAcSDkOxzh9Od3frgaLRLannBvZ7rJB5JjLV5EU
cGch/mCyMuN1K+3JT6dEcNUMKKgc/uneiUvPlcysvW8kmWd6xXDjU14Vw3UWyQPYlHVwCfmWBU4v
g/EKjMrGLYT4CdMSSidRnjtgK6/hJVwHMn8E4z2ogKILt5xrCIrROnCYXQJd6EzRkyDwBbIpC6ql
v643EA0PbXhijpETXOOzxFHAw5yE+9A4QpagRzfgEsyoeJP7kqzQxJfp5nNJGjDrwCl4sgin8JYJ
lQmMXDa8RHl4CmWxHIBPzMgecOGSZxt0k8LwPITGlQ+zeHUfwjrhGS2LS9mS7i/5ZDta8r4cuAeC
YiYfZkenxoWPlMcyMHDBtJZMzZpmeYnv8tXsgEMXpE3HM2Fgmvg5//h0Wpn4PFffNiY+e6QnvQKt
jt5J+7ceLYX2x54P1jvnVY2C6H3DoiL1kt3bZmvxZjDaw9XLtpEm2xDMl/qNrtJ5r5LIR0G1ByV8
KCNyoIaSrsLQ1JOFAKpIbp8YOaEJ6deyheXJPhEpIEd3+SLiRDbg6c2G5Mbg+HKIyUKR8/Yl+OTu
LGpDVIicKdGCqEZRV6Ko5AN5Q/cyYyMiyBBZ8rdyBquhDq+xiO4dlTm2pzdFBMux3iFQz9Rfoxvk
zaIv5ElEDPKX0/wlkZATvEQEbajTLvpvLGaPmEEorKH8mUlsTXq/CyHsCdMXTgracPMq47trJs5F
juoRDjYZ38m/zBbRbv6lvUXWV3nswLPBmvDrCBLGgpMGWGfgCVVwUuwYQq67ASmmJEgn/jXBkx9X
2CRLViVl539tpEDkwTKahFpgBMcZuK7sAMtbsGx3CcFC3WCy0MAA2QukSiQ7Aoo9Vm3bQB7wfrN+
mKXIJ4MPTQHQW0bXeE1R9F1eZQSGYviaeI3CrVn11hUvghrJ/s85MHm4eMn5emrIJlwCLXs/Cg05
CLIx5BzJ63IEZJvLBtUZhWx8ORxyaOTYyFaERIz1xoRz6qwxPp675UF1Eo8rC60CSPi1K2Qm1QBV
v2DpRLXIvxwJJhPPwsOPx/3CvzV2gSDeiniQZi6cHCrQI3PgDOVcyEmVkwKmiX+DYmuZgCvABj/7
X49qU+bl7Gf4c2HQio3A6VrMs8yHPG91RTjA8ymzzkmQx8SXBZJJOpDQ4V/ghE35WMu7xPLyGVHD
B8QI6xhitLYR7OcyuaIgzoAtHd8cT7qgd2w6jUhonqYX5MAkulB5DJStSEueEE43JB6BNUawDzdT
G6GkISHM++QKdZHIibQpy5RPbfk4ZIW8zmuw0MiSyD4gsTjZNyI92q0AmtLGMiK68XpBLlab5asR
7JLSV5oG485w/OA+inNAGfhFo1hdaWrBMhEMvexVJnTboCsfbK1BCn0cvor6hOuNFTi8X8rbzfpO
yLKrzdzL0IvAJUQZDy3e49SgboOS5jhLrGAZrXlwp8uSLKFl/kHoy9TJTxZSWz7DKEnshbYS7jv5
Wh3LsqT8tmcOLzHDYP4vsdOUxbrJ9k5kcKu5vEsWThZd+m7sXaN79GWN5Ql5ee+dYllT+QMZyNFP
E/k4eWbJUDgf0Q3yzXgZWVzfjFidFXA17b0r7crkXeNlYjI8LYDhNrbbFwAroB0DlPI8M9tppHUX
RFnp/jW2gLgygnV0yYGokPdX+jLQcsbGi4mBDXbMM/5Ydo19hqV4DRVUOeN81taJ0TW6VxpYRqsR
AwEJDKJ6Vk1Orayg9FT2b0bDlXYB8aTMnY7Pij5Jo0pTad54Kkvuc8Uc0i+ZFNFW5/vKM166cZDO
MPsiaTTZFbQifwjOpg6qsICcxoeo2lXZI7gJk4z2LBpwAOdYJ8WrWEFVlmLJ1C/oa5Wto8VyFNbR
diSLLpvqkOgzh083ul9LhLDDOBKZJZaR7HY5W9b4Rh+WyfF1wqR/LflXn5cRjqL0Pw3J6jhdu33F
s3+XcMxLiRUmE0jH+C4D++qEmGkWW2wdWd3rAmQU2QOMvLvkzTf6uR3JUZWNJoeVNyIj7/x50kgT
MsO+ytYTk0F6pmPQ7RGUsinuJ8oXE69sC3lr8SZS4kvnSyH5tl6BFG4TgUwrKs68P1RP/MMV1Gku
qhnzDgFf5zRoscyU0pSvJdTXVnCbf51O6Zu8rWD/Si9kXnD4jo+4ba+jjaeKFyHejhexEukY1hjP
2MEt23P4fkSzLdCViya0rFwsRCPKNUps9gPWMHXP3EGwubH8U6j+xKiSa0CBnY9NLOiPsIqLAS+2
NrR4XKkm7387Ju6Jtv86YP7rlnhwwGjnS5lqBws4RSmL9cThcsAoMvEhivUUbqdiDwGeK4YZ0QWK
9YP0E4APX8MW3HJ/If2F20QFhS8GAldJbhJfNzaGe7cSxSkNDyTP/t35exrcY+crhBrhaNEdx7rn
hnzzSh9IFJks9ko52FEutpg0zcxLU/+SexMydHZRfnip7l70ZUtfjavb4HCKVkZjkZf1J934p+AQ
107FucODOxaQbeL6+daNvLidzIyijwEw4e5qAeqzgvm/LRo2Xs0rUbSKMmkay7lSpMGTpn/zKn1v
+iGgqKtn3cgsuxyYWUfR58v1S0Gqe0UDLT1WdLAVz+d6sRw6afNw7JoAfR+Gq+2TPfRvtRDjrxoG
2Nk2iThWReKO38ZfWGtno0N2N0gdaNdV7vMGCcRGd2tufeW4jrc7wnjH6USHxtd8L60nKX3QtdDA
wz6oEpsg77oirrXHHLmLWlib/HQGtHZoBvvI8Cd8PSUSIMK177yCI8cvuMRiPb76TTOwcTR9+afA
HcfxJIYiWLE6lqJctvT4dv8qsOTyd9tIHGfycamEBIgYiarHDkHkgH2LYSBqR8weMDc5NEYKN/wO
aY6Vg9xwUNYE0bwbJ6aQwBWtE+D4uiLKHb/ECSlRnJun++sJ/DIAjhrxda4JFKMYN+psh2wUXcGl
AQ2xR+GKXr24iCbB2+ErWlOLdX9LLGrtS/RpEW8/i1CuaSJRuHP7f28+/Tfh8WPeHwKlZra+XlON
eV/hSmuCLMhMrYEC1JG3dkAEQ8zvPV5IcdCJ90ocYyXeT7keiKwQ95OY7OLp+rrysg53dyZOSPFp
yp+KJ42c+FuYHVywq0tXPo2rcbVt47FMW+K3/PKqiV3LnebCJWN7dxjeXW331RWvZ84SLgHoX2O1
yYJhn0T6BlQeEfPyhBhCpHRiaTiB3V60ZKrFRLpiWWJUsJiiIpxAjCyxI8R0k5gdYagZPnzR0mhe
oQRaY9rgkBhxncNYFgEqUcNrKLdtIkfIWYksisTVMayJMKKbVI8SK1/+7Yn+pmHmyV/cLVW+y91V
PmkdVD5UXBGh2CSy7BqdXGJHepCIB7CWEzfU67q/G1T5TUdQq376Id/lJ2Ou+xJNrAYT3m1hXuj+
FdjCHa4OXickb3gSUczYQftgNVaJY7KDGhO8OrijNgGaSpxW4oqRu6A4CP/eVf8mkFhmFexbh/QW
wEX+qdJbmNvLxcxBoP7yxgrrtmybL2fmF/qgeF9KNpZNvp64/2WWqq3NNL2bWGJkFH61C7Qq4+cw
+bsEi1snKLtyR3/39t8MtofePmTjWLdqikTMrwNupsEE+ulDT8DuZTWLlgr58/E9j0CUDeTeLhU8
4pjHt18iSiC/C5ShbDuxtMTrJDbGLrJiErRalpvVM//k5i0J+l5Hy4+bp3lqnewMbw2Z/AYD4+/B
aOovmuzH3D8EKU56dqmYOQDaX05acVeq+MmvPvS4HFxZB3H3i1td/OfWzMQ9JQ4pyL09A5j/a6J7
Wt3irq17Kv/gGP/PHtcl5k7UXb5m3g6z8+xL1Ps2ElNCotw3T3bvLtq+G5w/LT7NJ+3LHI636OKd
PJFvFmasSDmReDJl1THmJ4IA2bojAA/ZcUPMpbsl4h1xXvw9P19oP/8omm9789FaOq731aN1lL2J
tx5/RkpegCyjXIcrHbBhG0vy2rV6JRYlNLkrmi8RKDPGzMklXA+ctgQbjLtPWFyC4v6Te/fGlyMP
izvowOKUu4UaZLnXRhqTnS4BrxNU3XK7F9eWDUK/He2QJniGKM8UvbXF8SEtiVuHHPsAdvWwaC1D
rS7ShVUaSa9EPpsxVMNoLvFBycYT+bf3ZDPKTVo0yu1uFt+vEBQm3cUjdzSuprIQiDuohDlUMAXM
ZHsqLILui2SpBumHyvcDSNrHRHIbrnOHTIdDdPUcJM2mJZezL+Uo3y+UkUraNe+sK2RFiKSS7IYF
KezyNyKT4DSk/BysPqi+xUEtXiD8PYG4ejb4UCVlxOgXsX2PpYhnQ14pL0CWirtWAcJP+ThCSWCQ
aC6OqWd7Qwyt7zsDfgfhDnFIixd7VJXXv9lAN2W5VpW8rHaz0gPd/7ztbbXm+vykrvNeQ/5XMw/i
5pRnlYliX6rd4uqdzF6hx1kF0EJiyGslUNGU6ba+BEr+743/e7NVHUQG3YLQ2Xho1qrc9iA95dWu
NomP27iaK77J3UVpbna6W9nVy//h7Lx241ayNfxEBJjJum2yoyJblmT5hpBlmzlnPv35qMEcSK2G
GpjBALP3bG8Um6xatcIftP1oXvCn/aKusbxSgI4qtBFLl7VT8+hc18rIUgvhJWjp6Juq1h+0/KYP
6x8VHIJZCbe+OBh5s5L0eh9mRNDwtWjrFcy8H10D4ErFnie+YGK6nPDTD/DxoU4ipCXquZiGVng1
nuSgBreZdIzzdZ2sxr9FeeEu/IJEe38FlvLOvF5AaSe7qh+6uvejTnhmH7nT2k9bF5+inT/6TmRg
GA7zAXpKn6PSbCLWG7W3pW5cqjGWj3v6kxF3RJRDE2TXpxxwdQxGS80y4Y39s9+0K17tWMvrto4d
0RauDSuQ7a4xzc6AKtsSgAz8EnR/28BMCegFmxcS/i/s5uW1cO9SdUBCwIDmJAw3/Mce29n2MoAc
UWO6o5Wv5dEb6ysdGP0M11BvlFXfohhM877FoiAncJnWaoiuzDa/7+rBHavffqK6YflPNsKtqoKq
YfxmNoOTZCH4Ov7i+1P0hSDz/thwvlXD4OrV7VMqT5nhpClk25PEgYNUaIcCGflOcqYK19ZhcBQz
2JTzUcl2QvEMdpWFAYV0I2M21jcrQc4AdKYaGxT4ITY0l1haymk1+Z8HNPnWPByA/OWffwhiQkqU
uqpq2zMh1eT/EtBT470pa46R3kjZKs3WcriOk9TZDf2G4qJ/uvCGTvOP/zwA9sDsYow8xFLofXiA
zBcGEInR9vpqlzCCsCdgNAj9zbQi6nn71qRHmz6LETPwinEtqJ/GaVsNCNwWx0irDgYTFOCOfOjv
H+yLRsDpg518OjMc09zIeLC4f8ijIxF+QiBW2g4hnTr/VZ8fs9RazaTxQ/LYKr/G5ELkP7t5bETl
0LMDQ2KehoIpiWUV2Tfba7Nik7QZ/g7+akyllcUL0fpyZdh0XSssElTXiFt3YMDZ+sm6hUHR57eW
Zu7zFecJCWEUg6r5sdFvZv9CBrlEv5NQsTipIk4mgzTG9ejz98s71FkVO7M83byaICUma64Jf77N
aVCOl+LSuVvpw2r85efVrDhS/cpgNVVGFbiSnYn5lQHiYngNhrdcvOIv4AzjEp5u67RzRfOsgNYV
P2v8T3LtKf6hmG+JjqvG5K/K4lkMv4yIaxVzCSilar4aW5Br4meZofm+/Cvj4Ji16gwZ0+DKzY0Q
oPR1P49ulT7UjKAKwJ/mq82LbwC+JcfCICCCVQTtQRt7NfU4Q1jPlWi2cXGQQI6ZoOvanIM/R47B
gGlS79r+1kLHehj26JThbWTvxsbHcEZxpWyLGIcTZK+lBOavkJyhT+6jYZ9ndN6kraaDucyfx6lb
V5F5bwOws8rHwE7deDQdzaABVzsSIs2aBTbQrx0DNGXZ1FvR3sVA1/qKP3yTyhG4Svx9hO/6uHJJ
XgF4LU3fOulqSgmqxXU8HQwNWJkldnPzV9GVC6ftzIXz6bue9JPUtC5LGZMxr8zvKutqKNa6Gq4G
+Va9dMGe3a+LGAyURcU2tJOVzK7XpnHKLS/ID4rxL56e9PCKxE3jFrGrh++DyLvR15fTocmGiheX
xks+OR211UxyL9mmF6uJUyB5HU+x00t7HzxpL13ZSeTWurYq9PIOo9YoQnOprg/WfNWWVF3wfHv5
VhMJbKj9zCVgS9rKED/smtocQGSpQWuq8l++epfWL1JIUl8kG62SXuvxsWcOLcTPOf89FtWrkOsb
PTIPBgIAaVls4bg7sXTfl6A8Mcxpf+QlFu0Sgv2kmThefP8ezqRQi4/if1/D+7H+EORrVoyyNLA8
PGakANBne6OZm5xzatAtw70DpMX3K57dUB9WPPnMQzjPU1kK07Pr67zxVLop0T5t3mz9f4l/HxY6
ub+0TpoHY5CWL3wdFzfSfAyMt74gBB6z/2XvKoZsLYq8IOZPm99Nl6i10aaWl7dr03xoiuuyy7Ci
cmZwMMWlzXvuoymsA+EIDDiZ4OdYK0+tjVsjH61u9i2YkCFZq/rtIO1nlSwMXGkuXfhoyvJVTo+L
YtkqhADSEdChn5dMrIByp+ermRyVBiaYfmsWvwErKzBt26NhPkSk4e3d93vli+QRV72Fdgs5N/9r
C/sk5w78QJu0OhSeBEsjNP8mSvtjziLoEWV7lzW/GuSB8NgmqmvuJBXOFGa7uIRHcy/0ZN351TGT
67ssZZTsA6P7/umWxU/fCZ8ArV8+haW/Z3Afzk6hVVmgtrblERQD+QrocsqHyC5s40urnLwCUacx
SxuWR4pKPjqA1OjXl6ubc3uKjMYgIcZsDqvuzx+4lIMoN1qSqiQm3x4s0hg0AQrdrftuqzTzVlNz
+OymehfZ26z24pnebX2I43/h5BUNmh9T8iNN/L9DVVx4A2c3n8CtEUiyQNr+lMye+VYmj2lleYqm
OLLhtTAbBv8pFs8iPVQwFKTmiWGGZD99/4HPvROhKwglvFuXv/cbP3xgMy2tWrFHRrx6czDMv5H2
rCboaJtL/j+D1j9c/g7nPveHNc2T72AO9dBKGWv2jMhkzWtboHQhltJ1phCTgQxQxTFMkydaW5Lv
hOJ+qIDTl7Kbxhfcdr9Q5JbjBxocvQPLXrjuSyz/8AJ01JyNJIwIa2F+O4yj0wsIf8tDlG/T+JiU
vathxievywQ3JNDpDSgeQJH9FY7Im86WrsMp2YQ9GZ0pXyuVtoqZlkB2mkSwaRBxiI36NrNAZvlv
33+6c0XCp0c/CVh572eZrceW58svHckaN1oa0O3H5Q/GIljpvlrbVbabQAXnDKbHulvbyG18/xjn
quPF6lOhUFjooafjSFOV5szMCdXBSAMcE+VSDwH1v4YqPbLG+hvX9WsoAVqxO0f0/0I7fqhEsRvh
e8g11Izu6E+Y66THtKyeKxhw0JAyL/Cra0utVooKr1MYl3Qu1KWCOo1sH5/6JOYEhq9PmsnVKWV3
Vm+4+pgADjR20ii53EurcviZwfil4dq12/TfPMD1z7V1NEnrooYEJN8EiJlwJOtMfVHGm1SN3TK6
UIWd/8QMeYkLXLwErc+7UwSqps5mYnnzdDvUTxYBOFSSq87HKzkbV0Z1ZRcyJA5lk0yTkxXVZpaj
awMn4O8/8rnOEFXy/z/Iaezs+r6o7JIcOW/WmfbDBy4av9Yy3FkhVtbsTkm/iniEwC8cgw5NoVzo
TZ3/YBZiLovqAjrUJwdVaa0yiwey2b6z3MEM0DpU3DIrrptAcmokrqo5/akZ7aEqI1RmeJ4gJTmx
4ZaITr6NFV7ZLNxZHx2ZdlI8ayupmleNjVIBwGAABxde2bl8Qnx44JPjKSS/yTSbHZYEg7McBnk+
cCrH5iibM16S3OHJOo4PHZyhC0ufS0C5R2B9LMoopn4yKG1Qqc+0Rjc9A+WeYkLhKvJEka+rKluF
RXUv1YqT0EBoGd530rSyC6x5EcKaegBKjLB5z1yO6f77x3o3c/1y5mCRa3ibK4uTyefdnDTGOPUS
ASvv0JVTVDfrtP0MxmNSJ1c/VPRWwyRz4N4JcoBOhqlkMuUGmqRg2diP3U0W6dsMbmquxmsFHZ22
2oUjrfoRb9r2YdQRFtJeY7weFE12i0DBnUkaXdvM/kpSM6zGvnayuLuiMjuI0LiTyx3MsKRaU2K2
5ev3PxcowNcYA4kR42pVR9McrZrPv9fP6qpVap8YUxmrsTlYeX2ounivqBzdKXizy+kpnppxlRbK
jZo9Z/30aGgTdlQCXuP8r7fEVoHFoQTzXpW0fXUbWM1tkPR702LaGAE4QqkCBjZ3jrQus8EtanOv
IAGSN9jI2n16lUwRjMnuylSitRRc6cN0HOSSri7qD+n0OKe0cyt52xXVujXR6olL1wjNP3KUrOtU
ugkwY5Zb8Udpw11M8GlBuMVNt9W4DNvueQ6RRBObeXyK0yRwJq3o13mm3W1MtXlsQDgkmbmKzfiX
MtOtng51UzlCUndl6/8bYK+olWMFv2oYiGmYb2ehOkaX0F1Vtq2JnFstHkHoZa3IHa31XSMxPL3v
bvsm+zktolOVeaXEf/omvNG1EHk2J2wmrsDc0aVHSTHdoqjve877ctYMethdoO7iQFuXhM/IfxXS
TzvFTCrAg1DDkNl2qqL2pger8TddKDYq2nKpwGE6LH9aZueSWj6Yc3ljMtCxj3Ljqj57i7fy/jD8
Fq0lfVSy6+UxpsJylTLZVPTDJC5fznoZA8zSC3fQr0cA8nkBuMnfy6gTwXjr1JK/beZ9NU5OtWlV
rBGl0imQB0qBUOae3SoOlRkulLR8MsMpfYb9JUp1xbhWQlDz5BhyQgJFmmQ/a4V9P5SwJYtJR2ps
aG5bC8mN4mgtfcPW32DRgZ5XPwRrWwMaKTpPKobbRyN/6HQ6nSU2G9BJ69xahXNyq+fJFm3RdagZ
sDu1HdWTvbKTsVxlMcjyyLjQuzh335CYUWtaQH1AWp1EMEkKwrlvDYqxxloEyXT1puthufOORvhJ
/bMSP0zhsSydRs62rRpeyAvPlWU0FRVwRly98MPVz2dXSVDuRjnB9GjU59dtcTdXN1INIiL5J8ih
Ih+eL+bz8HS7auJcvOZIN1mgn/vwkAWLxUhz6ZGWJU/CJ5beiGMLmrK6rp7kzZnUlG1txqaXSxyS
2i3oWovqsAxDyFFmM3elZF9i2Qxy79IM5EzOjooKKTLTLI2AdhK666FnDllRn0T52uidKdiVyo0R
X8h3zq5CU5gZC/gq0FWfX3pT1fFQxCGVQXcI2NOjerCtX0njfB+ZzxQ9fFlwbKSrOHifFj1jpzaW
kRCXuS8YaS7ddQgC3CwYgeYOk6fvlztzG39c7rTeERUTLTVguYSNIh1YazTw/N1ebNp/wbJQzLxr
TQtUJBQafiebVpTpnBsaK00R1JtWWeXZ5PoRxYdKg1jaNJ1rFRifNsFB+FdFf9P0N1GHVffwElVH
q3T14TEIANMF+wH+m6Su7Vasg7Q5SGXmjv2i67a35kVVStm3jX2IaGZzHVf+tmDgDl9k3LTpNiwd
86eqE7qb2VWKbKNFKGyWF2LEkj+dHgdKZS5XE54rI67Pm6UPLb2o5YLexEGyAAisY/QZ9pJyE1QX
ck/lC2/4/cUamqUxS1vaBycbMw7tTKCMy9ELNa+yqBYyy9GaAP5cybgIQJY93Isu6/Hotv3yx1KL
lVKPQXs1bOsCAaGIaqeJdkXSoYEymw9Zqa0FwKbeTdtt3m5je2vHu64LnqMRAuxP4fdrIQ5TjRm0
QogNCrccnpeJLHYeq1h7KtudCnm1HqAVIwhXoMddlfTP4RgYitcO43VsoixoQdDGd8yKnlseAZFa
DLH9td9Lr3N9Fyvxrky6gz2uNTodUvAWWBZTHvDzwaMhnszqylcNp5PoBftvDLvdvD/YanITFP1u
xAO30h8quXdoU0yD2OhkFXTvj0qnbzl+15E17/LK3xXDjT6/NlrjovuiTE9CzjeZzt3RxTST0JOM
rxvI5SkXokauGkBD81/D8E5r+nWk3VbVTV0Yd/m2Q3JSSp7kfpsEv3RlEZJsWfBvqqPRIFuu1Fur
0oBQHYePmuVJNK2LQdumZLR5Nt52HII+Mu5zwyDpYQoizTejqPexYtz1Ir2yhfpapQiLR8lRsie3
kVpGf8o6SsC4KxufroRf0lwV1Xu5gzG0s6SZBrjsTrnOq2hnaQW5dL+Z0scyR2EjB1gzq+5sD2tx
k+b62xz0ezuAdiXjFykyNy+SlY3fr4bIWI+DSKbfN7l2SOY/oQx6rlBdE4vDukWj4vh9UDoHd0A0
iU4YKaqg33lyfESpTdmgte8FcNQdpZyrVPNK++9SHDToJSr9pjN++yR7bLO0q1HD9cbytZFKvD9j
7ULoP9cB43YxF0Ctpmj66Y0f1SIYqiAzvVnO982UrUbUEprqVRXHTK2PScD/gxxKba8vj/aW33oa
Shb9HTDdaIaiOPI5lDS+3Zhlr5qe1T5bUe7GYmPAFQI9xaQgMAuntNBEnS59gnMX+odlTy/0shuK
3hSzSVd5G6N8A6O+fpHjpxy7uUg8Vsa1GN1Ix+v+UoV47gbU3lWZLOyWTPukmLZGKdFFOpleBooq
vdKT0u06BLCix6L42UWTM5JzX9hw56qhj2ue1MNWiiDr3I+mJxgyBjAvRa9uJNT2tECsguqFeaBG
44oGv1YPu8lO3Ng2VlE9OHGpXIB0nCtFbQ3kAdgiVZX1927Dh7afQkGjWSO730BXIG/vpSJfKUCG
mS7kBxWNipgRdzpsF62Sx6g2Vn6/j8LovQiiEeJ0MtVy9WdykMW6TsSVgmp/hkxiHY3oL24zJE9E
/zoWppv2lpN0wBGNZGeLkATtj5CzzRwHO2JH1u819Uob5LUIxIV6+1w29fE3nuTQaaD0ai/VppdW
d2FxQKGJ0VB/ETd1bhnODbMhBhjWF4E9vuhkhcsuHiWgvba9bu3fpjptltqvi4iZxEsrproPHFgL
ro/qQD09TpW9D/tfGTH6+312Li0wGRbo7x0G0zzZZrVsJLY5+4Yntem6lf/SELDqo05DW0lqMp2n
75c7d5JAR2iGRfdesU9xElmaN8WUdYZXFLdx7/TtjWQehmqX+kj2AqQqnr9f7z2tOY1V2KMhGKbx
ylXrpKmQZTxMFhSUwiSvyYPhvxbltq1a7vm1VT21OVXdJTTI2cti0dgDTMSFYZ5WQ9OYJlUx5KbX
JQ8TCiEmrs/pkwGZjSKMK0LUf5eCOrgLUoOtvTPbg5Zu5eX+bquDBkzm+7dwLqVmSrfwcHAEBiv2
OWBr0hjkZlobni/6bRG0jgHGQQsILTT5LoTpd8DZ6RvnZiCzRpRdNa2TYGn3phpHMYupA+QvZkZZ
Wa1D0ttR719SK15Xw1thdutYi3/a0AVmoBkCB4Xhp+bO9N4N8GlVmzpF+ab97IqriDcHD8CUcCNn
+8vaWgevkcteFj7Wg+7Q1VX9w5SgkRcAQfo9kp2Vt0rzmKaHwfitZO40PbQTL/rXBGe73We08IbE
2PcVqnD9rgIhUReKq1q9G+3J0X6bXJ4NrRtfMx6od4tVk5hOiQITf7PBV9Npgv5uKi4E2bNbFQlh
BaEdjfHKexD+EGRFUcdJ39O1ATpKbif6wFHoswLdo7AbRbWK1Su/u/9+a5xNJD6uuty6H1aVSgYV
fpsbnjXebqrpUR12Jc4Bc+80/oJ2+JeSNS5ti+/XfQdvfNkm+BZqRB9TZcB1sm4zNMaUSrrHAdFn
L0JcUZnX9RRfNSaYc312IvS4QvB3BZlw0P9KuoQpiNtFVzWyY9murOx10j+EttiFMTmgvzOV5iGk
mW+Ov82pcFRwsIIt3oLfq0s489b/8sWYgBuQm3CWBA/7+TdkRV5kdlYanp3dl/XNlNyONOXYgH6z
1q0bobthk184y+dggPaC9JRRmOceeXeH+/DBhFW2us238croqLXrAdW/bBi2RlmvZ9/rtdehW4/9
EbDJOir66wTl8UQDNGV1/0uKIuBzMX+1kX4+vTuKGEBfGAe6V+rqjm8YS90jmJ1tj+hcguREnF5R
jwQSGllSd1UZvVvYw41U0C8MwgtF5xcnRWrOxd2TXohNOQ8o4fO3SHptzOXUQlhraWELZqSxY0e7
VmdAPEduNVVruZpWgVYelJnCCCiyP/uP2gRUp3cK47j0DzURO7ImOWQiJLLcgdlBrxIand7SpNSz
fjuBP0MGcXXxpjpzM356/pOLKlUlJS5SAb9ZdWL/VeuVlR1fWfpNo96m5Abcjt+fwEsLLonKh33U
tqNSNbWheWClQY2H1k3ccQG/EmwyNO8GhNy+X/Bcl5KfKEx2igwK/71t8GHFoYuw3poVKMbdUTHS
1WzNq4xKPLORwVaUFWc1qw4VsbgzKE3jbdgO7oVnWLbBSdiBFKezU5jO0ak8uZ2QuFTTMmsBT4hb
oKJCQ1Dc/DFUj1FQb2ZdZvTkDeXPJvVGRqkCPF4db79/hjOZ/adHOEm55GgYh8riEeJuXw6/SGhF
eCmqL5Hnu5+5fPwPr1ruNWtofbo9BuTaZg8CyZqOavQb/VFaU73/Uyo26d9R/P3+p53JJj/+NO0k
0SgMtG3HomTZiG549pjHdz1ijqynd7dKf+HMn7sxPy13coeo5ay3tUqbVZa3Oui0cJ+pVxzQmWtz
7h+DzisL+dIOOpNMfVr0JOiXRDypYKrqBdJtbL6O0pUeI1jIkhTBivLi+/tKfe6g7lfRqk3WhWJv
+OmjGW4m+fX79332DBuyvUy7BbCok60UJak9Vz0oM6JFVcAf4ve3zT1luHXfqRcWw1LnzK5SkH8F
Z6aaMrXa511lM0DBEItB6VQbP+tJcZVc2sc+DmwS1OJ62OuAKYBLmn7vULtUsQbkFZ3K4Ver6Str
uLaBrvZ+volBKCjIdwyMvpvpSc3cKlTWCnqLU/s09cNajYL1tHikiFsjR1Mxvq50cO/IFSF6GFXp
saifjJABunSrxswvDSAwsOLzAM2F4udSLpM1oeZIRTl2z1Eq3Zr6tFYicDHJtSSCnY6A5ahZfDfh
yNO0buw7CNgBUpVK/K+Wwc7wB8rh2shdNeFioL1ekJCF7fWYJ+uUfpfZG2g11FN50JgiDDlgUd68
+CGHx2RWVpqtPo36SykhaNK2WzlpXFFH7phNKwNGyDj+Ll8s2amkbpereGNUUu8Nbebkv3v5R58K
J1MXRd9Ho3nT290wTv/MsMb65KBnqZsyT4qVl7x+Sovfkfo4IC6p2ca+kKd97+t3otO9xIJZZcae
Ob4NvNgw1N0FMBo09q08rTmcbZCsUvZp5L8kZM4MmcP+cYKe1M/FUS/yC4yhc3tVgS2zFL10Ek6z
hZLhK73ejh4CGmvBNXjBPlvzX/GUIelQPn5/Ms5FIgTOSU7Uxcn8Pe39EAAzBRLr7FOC8e7rYOl3
60oF3HsNoNzwj98vdqamFx8XOwkJdhUOXRxUTL+a6zq9sbIrRV+JS5bf5nK8ToP6x2W0z8cPTLk1
VCG/Ka33s3Gt4bQyQjcyFiYG/fIUhLpwxhpRzjhbtablVuMj7RwqiZfCst0SPk2cvwxq6ZoS5xAF
lCDfF9pmiv75VbNu0vY1h7shpV6SjetMQKZuH8fmOieKaT2OCkXsKnSfBiE5AbfjWLAhfeBvgEKm
miF9PF7bqPDG2LV0bgFs2R4SDM5QarRQHh+3kX1gFLClC7BqI7yRapBizOmnfzgeJYhDjnZ04a49
V4rDjAMkiEMLPLXTpiGpSNACmje9QX4BZbyRcojicsHbonWuXjf+71gCNpX/qUfAx3TU45t69gKT
yEVXTUvc3LyQBp07Bzq4L6wllwLZONksSTNUSmLQZ4rs20TZp0gSIFErR7+06uq9cVpeeAfnojZ4
M1UAl136p8s//3AU8lHpaypAKjzo4a3ildbGH/+Hw/1xjZNkclS1RIkk1jCn9250S7tqILk7SogU
W/WthnTV92fu/K8CCCzTAGcXL9f0h1/VAX2Ks5rGFWwoIONReLzYx7m0xMntastdPpj5f34UOP9G
fwPS/P2vOJdMwG34/19xkqclXdXOcs8Skbgik6AX2iBewcGGePD9SucC4oeVTntAvh9MMugtY0kV
FHBO/CA/vCfbbeKj6C8sdi4gflzsJFGAwFdVZc/HGbtt3l31zbXxONgX3p1iLQHvNCAuKSWMDVUB
knv69uQhLoH7oUuW3xn67JpG4FYDDeRQuu4sexOCybCKcWtOHsxH1yYfIRMGWExxZ7vkccBxXjiA
ehdgZCgejXEzzbUzDOZKHoadHybuhKRa/+Jb97GPVNxiGAC5+VZGRsL0x+ep9f9K6eSp1uNYa6t0
mrethZVrMd5pZc5f08ZBxt/XbKehS24Vz5n+t6HbXTIsaRAml+TZieO7tPF3jV65WXQc5Zc4Cp0M
17AlAzDB18YLXLamk4h87zAcgkz2zFamNQxyUJ2glxu1086gS+YwXktd4tjl65zd9HQEICupHSlN
zWTsh+kjhhG9LNCLsUI+1C+dhWAUwQQ1pV+mnTq80FXp42UUheuUoZus+Tw0bBgSFi1aKxOuTRDa
lj8a14+8Wsf4gf6o8ccc19yy0W3c7DvsxLptVDMWv66aG6W7Dshf0o0F0wm1cn0lI3mprKW/Npkh
JpbzrarcLgnNJPQ96B3mki+WkA5tW+4l0PyZyJDoQqutnddxpq5CkkY9q9y5/mXJT6n4nSvQKwpX
+PsQYJ6aaHuSG5XrLZNv2vJlFu3NnL3mCJjrgeIGMJOTOscgbiA5rVB7eMuLeh809UptGVfyOh+V
0Z1kgK0JWq1j6ztLKmW2z98fyLNHn/k4Pl2M5eVThogV963Vyg2t8GybpscqvOfoh/Vj51+4cM6F
MTwyDaYOQFL+oxPzIVIq2agNs8pCYeexirDuB+0SLeNcdPm4xsmBt5qelTOavrLUwd2BSRdZ8M7v
Miba9ipF4zypcOfRvZwNr7CJDfNqQUYsu6kKpgd7vlLJML5/w+d6m+LjU51ctUIPoqQQPJVi78tw
3dJdjoM3q6Ohso6aNTC2SKCoein6vRPuT+MS7BQGPPie0W8/SdQGKUtqgJ2619tI14doTIdoM2Rk
UKS/OhKDnUbCxIwcTXwxVQcJK0grKPelhnBrtPOtuxLSoJbjgwfKUFeedV5T4b+FRr9StGjT5+mu
o78Y/qmYqGuZ7Uhw7rmcRABqRR4OzbMxbheamOX/ufBOl3f25bfpzFKEipzUF8/VcZACwZWsezU6
SsxD++JuzH4EaNVGa/HLFDd9TU8e7wn1AqDr3J2ycGr+u/DJhd+bXZaFPgtzkNlIkJugrl68VN7t
Y778PgP6G1mFIb7wmmI9DSe1MnSvAJ6YTKUzi8dQ+23A7YzmR3v4VemQFkBMNKiTtpHbUnbaKp1e
ikiRg/OU3gbp52Q2+E+IVYPsSv2rT7v7IcXMVXjKtJcbsVpKwXnw3bHAZSDT4Q6Wr9msQ/y8kedy
l8ThjRiGG5DGbuFXjh43RKO9zuGZKfN8YKlJ6MqgOqPJJzIK0CDHfvR6H0rroOwTEyzGpSrnbLsF
djP8JjiZdJ9PujtQkyeliUdKy3xamepLUGKoVRwz+0kLiGE2KEtrkwWXhOTOxRYuePBCyA1p4tSF
YLBAlKZ5yhdB3K7YiuxRqY9UcsjiUcxd2N7nguWHxayT3xjLcZQPU8L+okwKumPcgBLq3+Zs8mrS
gUBwzlKkEjmXpJxjkDhU9Ds9mTxdv8RneG+Xfd6LlMtioQ8C9FhK2c85Lm5AupjGQPMktXUq6jzG
l5FqusxMC/N3JJ7mEmUFrb7tOXBSrW9ipiB0CuzBY0Ai9dPuuQX4lEAXUiZ5Y8v6vsrhPg7cd+Od
bshI7t0CUqkYdk3GBS2OM9FXQQxu8ZDDqIlC6yR91o3J4EYAoJBYLmMsNONpooSNM0/v82W92Zoo
OpYXrtUvsoMA5ZllW6qABULRd5roVrNvq2PSqx7H1QBRZxovpcBOd95UReAynDFAPWNeE3Swu4dj
WXD5+LshotuLQfb32+nsFwRbKGQ82XX1Cy5WDVtKaX9QvQLcn4pQQpI/BS0ow2RaxZJ+EyX/fE3B
9mVe2wWaUrF9P+XpwwzYWBpuimk3J2JnVE9h/NBC/dLCnRH5eKRwHWRXoZVsFW0dF8cRp+8emRm6
TJvvf4H6NewqCm521jtpiRz75CuqyjRaflDxFbM/Uqkfk2RX+38kG1sWsk4gH5G+jurX0hJXyPzt
JtQeFHHV4cCF/kMxIBWV3Sem5jYAtQMTE53Cy7rxoLRHsIcWk5Tvn/fs5zdUW1XoUdJoUk6uCdks
u9aKGuoavMwK0DCw5GTrCdmMqM/dAYOyWZ8Pcvq4vK9G/huBL4+L0lVge8vhJbL8mWkdr49in8oK
yAPb4PMRLvPArns5Vr0SBfJ8HTLckEjXMxvVLKye7WoxzYFfXf8FBOmOAMn6YS8ScT3N848Lr2ZZ
6zScMPVgdgihBLT2SVoCtSIzJHINr671dQiQvtMlsnSNefl8lczimum5Yt0OWHwaM+A1JjMMDwOL
Lg/TmaFq1wEowgsP9TWf4AWZQqclgpIOGdPnF8ThGCNhgSQS2pOMgn110GkajezwFmulTroBcI7X
HejY8UluLsDo3pPsL68ECAgdIi77LyNMIwi7WTVa1etgUGiZuomAqOOf5Zvhbe/P21kzdvX4wLRm
E0DKMwQKDxZm6QYmUQjTUoDRUs2GaF3AQaGB5gr1bcCuJ5pfGV3/HAynNdQ7ve3WjUC9OdtF9M9G
JotFeijD/lqv51Vehvue4X7tpKHA7KjcZsbRsmWnMf72IYgDQRJp/LWBy3byfR3vw8hcjaSL/YD9
Zu3UFFLD0MPd+ddgFRdXGu/LXqn2vjP/KXKxhpGgjsDiDjEkonhGnWL2etiNAASbPD00jEiH+sCf
ShCGphZeoYAjV2j/CnVXi1WUwUZhq0rFnQ4Qg/bVhSh59qYw4JOCfQA0AsDs8x7QAj8sFatUPb16
GofY1QQ+s+N2AVP2v0DOm822xI2XnPbC5vuaWuDe/n+cnVlz4liwrX8RERqQgFcGCTHZeCgPL4Qn
QEJISEJMv/58S+q+t4quY0ecpl3GDBr3zly5Mncuk0okLRJgodzV4LPTXUzlcMNUEYJ1IgGK7uh5
SSOX7tpGvYV1rY3VDdU57ejNPLyWCa3N3AuvRf6pdRuWM6fxwxH91WHQVIuF7R1WU8AQ/nkpLo0d
pcGRbZIj3VMlvu92tofeieXNWei16Bdipd2jPc1S2w/MJOmdC8QnWKNSIuB1oDKFrLe/7pz7q+zZ
cfJ+2QnSHM2wy6vj9KPsbp/cUTVwQnZlzY3cmz/QPuJbrmaTRdGTKTk6XP61gSkOTivfnQ8cvAGd
QM4hG1DbdTGmjDSHo+SKfX8DKzj2nz1S0U41GctMARp/Xi47LxOjeUhN6hD9RtE/0qfw+Ly3J6Ex
zZwRJ3lpJN0V3TLdoGBNTug5GJZWwYLV3dSg1+v+xlwTbE0Xawberyh62Jwp15q1WaOcUFIxODa+
inhQXkYpNZ984phcIEgGR/fTOt5baJId23T3Cp+a+TSzBu4RcSaTFUR50nWdsGevbIr97/ONtzU3
Xc6hq+XSnfCzQ+2jiwjSZdRCPnlqHl4sqPF4QuFSeRilp2WTlNPBJ9IpKHdOyx9G2V+QPJTpb5ft
ijjrbJuH1qWITOjaXqvzmDqN7iGeZ+WQFV0H83XFKh77p9Uqf3OFlk0DS3AlhB287Z/3ymJV8yJO
Noaq4mJKrIwUmfhwwCBJXFpIJCRQkw8XapJlEkY+KuiHkyxo213++n7QVJz/9aBx+I9eeRTR2M2r
WR+tNsdOGrE6Nzsl3cV20Y3Du1UDbdCF9cs4vYEbz+biMV+rMO8mXeVU3Le7NKSga1MyK9K4f9it
gg0dLTdjkwXO3x/dXzIWCjyp7WaRhmOSsvjzMh3Op+3FbbHsM2zft01WrRnhU3QimUOWUZPKpjXL
5dE8s2zxsPBOFiuJWZBdNFkoYbT7ZtbqWdk6WMEZfn9gTYU+15cNJUnuYdO1QA9XB3YhV7h3tqzQ
3dLTb4B++smakJhdQ8nl/YxE3jBKu+7c/IhvD7fb1+hmP06YQfbMNHpl1t/Tedrtu/QDzZebIHwA
iPeiAQ7nKLW95vC8Bx8OHoffH/VfTJLkLyliY3WcTdD659VcLE5FzHJPQqhiEBU+Lan6nXC4tqYs
+1qwMq2w377fYVXceXWZ/tjjlQV3sl0ZHWBI5gWqHmCndv61aNyZzTHrpcwjWbb51n2M1quB/VOg
/Des/seur+5QsxGVzV3GrsFSBQ7zeIH/vlwCmP/eafOyW0G4rbajTcOanZzponMaPbVOr2ELOMEn
trCxi0Y4iFe2l7g01KCMQGuvQ4pFSR538HqX8v9QQ0cbCRboYb9bBjWzV77/nEMntdOwOY/26IR9
LhrGzSH9WAOVw3mLxZnbNs23yIv/cJeEda/vkppYOE16nIA8r3YbnrLM2e4tW3XBRfaLjs7JuONA
q8yInI8UYIZ3oTugn5/7Q1j8F8hh/75jERC/sbHJeh92MkLmuUO+IVQr0nX2a6tFzPP4pwKZn/al
2O73fRXbLIowNfN9Y3pwl/gvqp7PLGBS8dtPax7/El2Q2hcv5BKCk2/9c2eN0ylvREequ0DEVJLl
MCSAS/s0TU8/GPC/zWl4qGYLgXVRrFd7ysOjE4UHLqERDblnFDNv0jtmNXiR6DI+/1DmWa3W/M9Y
od9hVTOmlqd/nplV5NmhZZ3s+WnxuIlDj9xWYIWJl6fzzr57Pm+GGzoAaNwkBncT0Vp+zvaJDkiP
0WV+zI1p2Qz74fbotVbRyP5pMdDfrkcbXtS2qQH6bybhdIg6LZo9NOfF5ik8vLpEJXIL4FYW/B7d
vL/u/HAHqll5fUlgdhCQp6uuVlH+eUmyhcEi4steVOAafer5pVwNLxlptv3xtmgvRuv2aZnF8djI
ku6W0pjNmoUelgn19Fakc/VwcI+o0+xOXSOhL0Wjc9cporfGGUm2o+FtCDO+n+9/w9V2B+BB30ql
QZyrqZB23NiO3dyuy43DnhHByMPJ7E1nZgGqUxNFuaxAzDcPH9cs/tg7kKqglKwRosuw75Ww6Vmr
5Z1LJEwObxvqLxaLkdkeE0H2IO+yftspOHo0TTcUL+fhyD62vFMDOdfvT+Vv4A0iAVtJEZbasF87
mIi6pUWTU6F6fmVNW7QbRkONFjtUq3Y2v/Bo25/m9l9GGLuUgYbCYv3o1Yw7ng/OwtkmGJKWn7ff
CYw3DLLzeQYplVz84qfUrv0X89wkd2KrIQhUjnGF6x03jox00TbnK8ovz9BjLMZP6DCIhNBx9Xzo
7Gdqf7AOSYhYYUirArdP2fM6GTskHjss02+hm0r/mTU3jA7XTadX7He0omksqWhvlK/Yf2pP6CVR
ItK+oBfA9tJ5KZrApmPv5CTTPMt+wty6RldTBj/HXYMKMmhGfWX4j+3jsVxQKT3fIlyfNIrAQXwj
W23mlB+fqAjrOPl45R5HLRIKewbd8Wcljv8kptSXFwBOM0UWczX5489pW1pNWleUVfd+9eReoDuq
buTqR37wChTbkFNFmqGpXuiVPK01sj+k8lDLREhBoj2vO6ZfvCLuLuarmbQ6JMHRQfABubJKkEPq
HfpYjBgefWo76MfugpjuFxOXbpWI2xJuswdpw0LyrB9oXY/+g0S1Z40bvZugsYAcxKz+vb6tOqJP
4oeEI9CrUv64pGxPzdKTQ3fH36u7/QTFcD1d+OHddkbD/w9ak83COzLJH/oSDQYDPt25YaW8n08W
cylinJdk3vR9KsH9HXIAzZGx1C71YnPUuEnftLv17XlJW3YOS1vazppsQp/Zs822v5m1Ka3lSSWN
seKaRFwTrgIaV5ycJC8kYyLNDERQQl7cUYSEVIYuUn0lpCmpr6xmNMDQG+FMF19fZD8THbsBdc1J
6OK6dPjngo8OfTo+cOlr6WBJpyBGTJMN+jBwJ7VnSQgiaZKiVpkEXP+QQ+cviYAYnNGGy8lSyhsp
BkvRuBLzDRo3SLPbH7q52ma9P2Ry6Vuvo9YJtpAd1jhZzI9LfU2yxjoXShtQ4A2aSGRXZ60Lpgup
q5NXAse6Edao5Fs6QimIcDn4is5In27coMZAcRvLg+mSz+tsVxIhO7bn8o3zUlvMJw1ioKqRvm5+
EpxoMsH3t7O2/2p6Ej6QzpS+KLUZPeo7plfVjl+nUg/uzo0OJA7+uUhNbhp/69Rp1I/8sm6K1FJi
Dk0HpBugi4rECc9rIVCOX2egka2rxOzQZ3Rq3HzdcL2r89ROUQKo3kQOGh+EIso/Yo+6wog93kpI
NH1jZyx6qsaXzoO90uO5+p7UCrQfyeOgwcE105Qrl1xF9lHvdsEKEW62BoQuro69msD+xdMlZqhO
SDRLycX1dQGkXZ2gHaG7Ii1ndudT6ot1QBia9xjHbFlzmT1R/8LxsOJU78TBeY3ui8QzpO7M2UqW
eYHIMe9xhGvGhpRCpAZQKyCsEa2W7Wm/6nhPnsaZNLK1rShoT6UdgAw1z7RfLg6n67cRl5YSzR7h
yb0EBKoDk4BkG9mE+FPTWPNdIi3GIBwietEHet1Zo9WbztwarEYU+/RrYUKLNin9NQJaqxEqDZXU
aAvRUCk2UilbKS5I9C5Hr0RKMxKWs+7xdWhb7Cpp02R4Qa3W/ZT2YxM5wuo3Ym35WCKnkiOVdkMt
sFh/S8JukkyUrJs0bSTVANOE2qYEHSM/RxEF3Re9igaD9NokIaNXJCIjGUYdGfJrCNE5fvksQRJJ
Ybam+hxigibSHB2//VFOkHawkM6TKN4FhZwd8oONqXvD3tE2lcRfG0VN6QE6c8lz0FwK4ZIIybQt
muxb7/QYDXKOJ3lN75voH0UD2CifikiU2tP+ergeImjg2SOp66RBeEAg0eTp2UN5QjJtEm3LEG+T
MF42kR5P+yblt+Tx9L7t75cSdWPdK1dXr+sbR289AzofzsggSoLxMkIHEAG4Wv3ngubIeqbvb4L1
7Oy5H2u0KrJJ9CZJRceP+d1irxJ0ojPmW4v91Lokp+WBvaFhQdHVxOCAdY30W2pyHLFE+fgO260f
NopCJoYSgcbAqO4AnQxTdnIYVOegzx89XW++pMGhWyZFQqkNRjMpDdHOYBLPklnDP/cvv7Ig5bF7
c0Ydv0WulbvME360Uf2LlPGokqCa6RWJA+oa6kx0bpxHpSJ1/tAolKCg7vz2udZzbPySYKOEAhFP
c9EN1FMJUUpvlxcZpgvvSM0ZOiIIKKLLQgejSuOD9kQSadHgAlmtuX6cVd7fx91/ZSp1pFtUiLKg
QJfI6aXVSKDo36e4fIJ6ni9NPSkNSYi0FbC2ttfSBeF44icdRoigpNRgdMQF4nzlx24QLyUqqTlm
cuHypYtQo85L2pLFJJotbvSz5uZIXgtxE5SQpD5DLoTfFndED91AlEj6Et5ZD12v4UsvSe+f+5Uq
Tz1pOaUJg0rXUnpD/Iz0nfLB6LsomZiDJuo25QRlpmcNiw03ahtwCTS4EgYRUpdMVA0mhuixb6DT
lAVZcJzUSihSVrmwjfDTsLoJ+9W91rBs+dHsFDNsOn7MyxIOqu+54YW3Gh7bQIORYfKmM5V6FaOO
kVWPLs0MjmVyWNazSao7UnSpRw19v6shJUFEXQtt2R65aL3Y7IVyy1GJtkuJsJIzOkv7qvnc4mVN
WcNb3GhjGs32yOFZGthLLls/7SfSj0YHjQRIDD1noTiVzE4DVGEYG2klxVjbJ4OZWmjr3J+C1yV2
JQ0u6cb8Oz6xPAgkVDfZuJfpkvGU0Vl4Bjq9p7sLr0lzVIOlVqLtPJYYX1b3YlKl3iw16f14/4+E
j2S69uPTuBbqkhSiiQaPPdwMsnlz0EFz+4CNl7iTZI42Q4ka1RJUbcw6qmI75NpYFCKprTXtBKTX
ZA72d3uG9Zaz33q5H78238/D9Yg2637inzF4Mnsd9Jxivxwf0dgqhhHCbVLb6lRCWxJLrtV47cD5
lIykdCNLdG3QdUcwskDXJhtLTw059UcahTnotf8QEprN64CpRvakQMhnQWpf1610TmHolEYi7aP1
pDmvNIbwvKs7ENSoDSBGoJy/5ZHdUfzAAhiUzaRNJIWu7aD0V2M+N3fw0/ru3juP2o/6174xfKl7
ua/Sh5b/lqKPdIvPo859hGevkQhIReJy+8kebwyKBnUJAwu3Civb3vrTQRNd8luHieSQpO2XLp0b
m11Kdak9dW7k8kHYoCpjCf7cgzScD9z3HRBLHtx8Xsxtj2Ujw2xaHfy85aEb+Sl8HE8EKAR3BRMl
4U4tHCrJR5CDoEUdk7T9PSKCJZJQEgNEwakvNChouZ9sGEt6OGBHHfOuCjX0PQEqAZGEY+O0OWXJ
DdqepKovD5KKs/vIl/r2MObfzSDpU/fsbUYFlzYdOe/bwfGu5SXIbbUQHwOHsA++4wmqCh4hvn3p
nlGal9BUiUxWViuLIooUTTufsb99bwXleyOggj//ag7lnDVCc+AD6WLUtbaedMckwVQGTs8cnPsy
OZrzFkazOZFbP4/PjOTI19iF+tYv6Q9qiBv49eRVGzMY5MV7PKVIOPZJv0jtNNJQZkCnyKF20HYT
4Oqg8Q3+B/ApbADthjNCOQI+l3+cG82IsdOXEjnNa1f95FkC4swE1EilAVapCzJKcqIcRsilp5FK
eAgSlUKhUHKb4FKxThXkVfGBYgxBzN2E8UAUxserpzbrR0eNe2F2HYziHKFlSF1gpcahxg5jIrD7
EqNro1O/HxJt46Ykbr/DS0qyS0JhOdZmX0tEymSQfsGNgp6epVsnYybsJH+Lwhd6f+FUH9+jV31i
s+HXYbj2eHn3XovZtz9X07zaH6te0OaWljVjjlFiMs62I0muJV72SojsWV80BON92bh8uBt33g4j
bCX2UQ+5ein0FrhMCY9LTfcwWnhbjjqchgKw43ZwGB5QJssYhxIyNPnXZG+a5MXjhW5a3XTKIey7
J3S1JXm4QslsO23M9tV328HipR0gJSMlQ0pD+ATaZjHz7fTJCqAnc1j4LY+yVX+xTF72t3Zf1rY5
YKQPDOajntn9/eeeuURczpzWjNTMqe+A4i2Loe0EDOZhPKW6gPFrDct7yRky7IYZo4bOZMyIanAR
r0nSU7NLYoyJt2P7FpZex8TcQmAwHNVnCkmHL7igzhbz7kXHTeJ3dBpSvx91uSZTnXrMFY5utl+X
6vps0BY3nxbB5mvBiOB2A7TkXoE5ZTcFHfyreSeHflgKe62Qnkf42WetPaLxks/eTFI8uUTuml4Z
WH2Ywvu076CHlgyK2zZomcWNXjJgvS3an/RYQQgv5q+tl3r5/OQbfTAMqEVgdBuEtynYQj5W6t6C
lMJJoGCOgKavqEFKgw0vj0C7kL1G4mJioGdeac+jeaoBsgE/5oPTUnLYlVw7TnWPBmOLZWGVcjug
mk0cBpUgqQ4MW8LCPx2f/tjP5ft1XNJ6c3lId3Lr4ST5iQdABW/3SOcwHOTOX4+M8YYN0B1Xf5yH
BnZm57vv1jv+lM1VG+0fQBjysjr5kPYe3t6vDVn9oYg9EGl4u/meQVHv7XjD9eKTVj+7dd6cXnYr
gUUdkZBJivIc9TU478OMvydGX9jPAeBIrzC7lfqdBaYTNorB1WdwW/0X1xd9UOtDiMV6tj4UukhR
T0hVE+3C1ee7DAbhGslKV9f09QC81yQkdNRlljnQF6Iz2Fp/1NGh4rsVOrMsc2Dqo2SPfagBiCyK
BOtbWA/p066mm8ospEw0BAXHl3HmKxa9YKQOY0WUsi2uBicxpQwUr1RKoyE6g80HK7AegEtEdLeN
X3DXAvKFZz0ogtXx6KgVGZZcm61nMMFqV9vw9ECWBlFD1oGA4DOmXoknaATDECewHtW+xeA+yqtI
HzqelkOKHVrB6kYwqGRrpR7jGC+yHpgbgW5h8csvIevVi273lumtDWy8w2PusxSzemizpM9H69Fu
mgCjYjRLAVjTasvTFv2oxw1pUn8lvvEu9e7GLcpWDDNruMfTpaA2bjp+Lx7ue/u7NtKoJkOBiedZ
460n67KPfqLdq5ZqvxO41xDrindfZKZhn86700MMn1LTIvSnglbDrMlcid2BDZtu465zTxnJcu/V
kIkOfeih5v0QRtLum9zq7dTt7QFiq6HsmtlfcMuRPWF4yAdp0ITYtuZg50XeCo11NxBxoKBz9bA6
dM8fdbxADCyB3PWsMc0A48kvBQwKHWnwWIW+CiH4KKaiM5VBKT8uqKSDuisnhufDB4Z+9CQfpT1D
O4xibtiGa6jgTsNCD+cheW4M0+HmiQ7SfvKRM3wuLxmC6p0gZGBp+kfgjwSgAEz4UduTqucr9vz6
4l9lIHaNXUILX5RcRQBJ61Q/IpvkZiJeOXj6S7qnovlEy+lVepSBqcrR5f4fQWOAIRxcYPYBal8F
s62aa8w2gYHyQzLOmjWNR6b3s4FVlac3uGQsQMIyyOYLAWgGAx8RiA2rSLoSfOb2ddDspKUkDn4H
EDSHOPj+rnJXzGgeIfZYjAm6vb4GsUxjjvPTYz1gyRczpmZeNHN0UXeEIdKH1o+k3FlGlnF9JTqv
+9PwzlBl34cTVSXHdyNdwcZveeM4abQum5CLLZYNEbxJNEkH2WBaVhydwDyN/nHEG1guonA4kc70
MkqWsj6RyIM1otat4PujqgT4vjuqq5R9J8o7x2zL/Dv7m6UMWY7IcTbcjsGTw/hZMqMaHJCF22VF
DkLaQvKO7L4iHUA5UGsHVDl+Ab/GhS+gUPolcN0EDgAaQHEuNtUZGDcGXlfczwlmQXDagDG4DM6T
dd6luyROqQxOb2J9BApOuIVa7TnlzIXGNQ++P3tKEv4yA7QagCyca1D0epU/ah3W0aLTTpkBrwQ3
g4gojFgMkCvy00GZWqNepGzN+Lt+48ZYFkvRz8oC7J41oVtBI6jDWmxvhfor005wK/Cl4ZQzoBQD
GsR5gm8yYQp7hMg11xaP64rm1SuKIu1+CIxaBPvxZtoZVBAUzxf6gtjVmB/ncKzyfDmwVt5MRk7g
2/qUdxPgrt6fHoYrKbZ70ZODN3UuYBXapgLgTDCgBpzixzanmqDDu8Va6etyhPUGSN7hVAHscAkm
lCe+2enarzXLhCGchPBmJ0QdISjhPXRTcXi4MWISWbWIi1MCZHRZdHF2X0eFQrzvDhTTS1T4TCgs
p6nn+Yf72hia97pg9kN7wNKtYAPWsUUHwfeDnCpvOHDho0RFSb/3ApKQFTF9xRXJ0PgsKtQg5FFz
wp1HhOPBlnWMIRSxwB0IH5x4rr9iAkhjcJgYuIcdIWgdfpqEEmKKpO3bGjWwL62Ryb7tweFOeFS4
U5ZGfpZCnhcFxw1vcek6gR5rXiIGlXavBHg7BGli9HKvw6e+H8rt60Iy2fLfR/JVLj4udicrtRnJ
GmkaredRxjjVhNY+6yDgOMqfa3yiS69RqHBCWUuNSQXj8rhmH/aCB4tcuD4aErt3ScizFhTHqWBv
U40poaHzjenHx34+sD5EFIvI078dfsSBieYEPgJ8FUlzJ3+YwfRx+2EGq4LmN7PqrJ2omdEG/iEm
EI05Pv1cRF/5x8dafVtW1a6GuQ0JoSBWIZPCIcwwJm7xKOVoImWSWzbUh1JcCnvJO3GFUFhGWFuc
wXzRi75KbqIuFfG4l/SJ3h5l9ET4XHguYfaNnJ6XoxkNSAQuyoppwtBBGepWtk3ctmg+sYUCz+1n
gWzaoPYrItUTr+jyo7hJgUn7WQGN03N68aD5pCspayiYeARDHpln3w+mqiD6D6/QYmUpPWnIaFP7
wqq9Py/qxcnOBQqR+wdyWZPzgCXdmDsqn8eN22QUTdxHKKs5GWBw2nzxevIu0E+onHvOkz3cv4dZ
t9N7Cv31feq7L+HUvkuepHLRzceLT5pAtGmqSzbl3I9n5W0+d+bxuPTa3n4a3gNyby647FY/xY7E
vn3q7nqbm/aMYu3WfTqAqvn+VP9Th0QvxT9O9QoDrTd0q9ytV+XDubdgBBiDovtFMUr3A3Kse+yz
sLZHbqG76q+8Re8nlb7/KMpo7y5tJNoI27Bi47rUuo3ySdMNO8UD+h+3u1tKZ4tHe7h76vRY0Erg
y85756F+l/3zeD1t9O2g/UO9N/W5f5tDTbXVN2iSaFw3szjTbh+Vxli2o4X/Fu8ie4h7AJNA4pF6
JDEteAjvAxwXTrf8Yrlq9fNn+M8Pyy/XPQoelKOUD4MWElnBxxpD8ZpsQVnd42j3bDClBCQsX4Ci
IkExRWbQGDYoIEiYcusgf9bEu3ymcFryI9lY5tNg1okzrNPlF0/8E4wmLlTOc/Eoqi/3aLC6JUjo
wKnFz7J7rc/wqQG/pows/Bdq6XtPYcTea8+VaddPnVGVA4JOlo1+TCsrXYxyEDBLjZcLEtYsmeES
INnCFmonJfpNMR/WAdjI8OTirIar4aKyHyS43www9GK6qDKu5H5VuKCstxLCi6kSzOJllXoXW8rh
VaZnOxO9rEyria8mgcrcb2AzFLzC0vq0T4KNFxOfYHnoFf2xg7sxgWSCXyecYEhUgw252RCgX0YX
0j2boHhu4LhtImzgZEyumXeVCtJDWvd1YnMVpB+C58eX1qCrfKvAANBgeoKo2gzcHoQUdjaGiFVc
TTvsEfQWGEX4JHo63YVgCr5W5SEI2mX1WgD4LXxZUmURHEys2Re0EovI3SbuWVdZgTP4Vi6JXDM5
Bhte1+3lsMb5xLlxH5UOy71yxLoiRqFI3TOLergn9GLsNsYpPjZ8qiFH47MFHcb67jalIXDiTOsE
p1Z8pV/7ogc5NVXEb73g28bnlyaRSGtwuUsAPopBXCIU6EAIQJ17OJUvzJkRkIpzRIghGYVxj5h9
CGlItA1IeMvSqqAtp1GxojkMfbNK60eTzrA9KCEBzsOIDIjOkZ77QIK91z947VdGYHUjnSdKgpl7
7WA1uDtxyQ9VHkYw23gUxGYn5GRgHavLLmJDOC71w6HNu3WOxvHKO8W/ytBEFaKrOckWN0hESMGn
NcbaIzHrKXdEABfn2M/myvmcgOu6lcoeVajPczEGmy+k06p0vAZE8xN6ZFzll7zTnKq1YP1WJxSV
5lOGT55rR9xsQwgVk8wiX5fMnJEyhUrkKVVUKq++ZfzR9KNN6kwptAuFaFROeOGDoEODnLSeKRtu
8l19Ykum0hnRPFbJ0xYvFIRJyrZtSfApP8ge6/yy8pjCbTowhRQa6kqTKV+bE/SLnYpJRNZ5dL2L
3KXGffNBsww4WZ2Fvihw2SJQVYkAWcvRaQAIXOq5ksg52cjJkaoBbbN22ZelzpA0pU64TimKSahO
HD9uDtqQNwpDI4hLYVtzUASrF8AtFa6QLkoaKopFykBUnT5ZUYFwAggtQMg1oeqaZCBWLyJId3cQ
eBU9Vwe/IgEJedlEViWXtTH6kIlt3PfgTMk2iyMUB9hxu0hnVylJfAxHwpsjWCkeraDz6ZBnEx2l
EEcQSFkGxcdrXyO6FdQspIhE7UuHXfJMCW1tXO/StgSB+cH57nuvXcmj/AFQhHZ/81hXaLfIL/Qp
2oP6GsPFo/Jvcg5yGkr75JgT814mQqmvKEhxNLLcKtfB/DJpCsydxsUZbqLOpJv8nSyP3p4bvRs0
HmX3mv30I8eYKn2qQUBemNP+CWy1/+59aVjC4n9K569rvGl7Fzcsq/K+eKYzBg030t9UdOcKMnrT
u3WwR6c7ai2fGcN3JCmG4VcOJj8NEwyrYhkZAhH1EQncYpr091UxkliFmKoUrBkjvMXA0U2Oq2EU
D3Z+ExkVkOQRZsF8UbDaIi0lpk/UYfruBKIxsVWPDU+m9aegxawWOv/3Pv7/c78iRQ5mxy1PCzKs
ir8x/a9KKybBxUu7KjfCwcH0iENQike+xhzugN3WoLg7kXJU8gn9VC5XNhfuh+Kr4PUR88Cwxuhu
mImi7yjGGLB8jwl+4TrioPikuOTVyO2RfunLa9MrRRSXwgPC8Jki0/OdO3C4JhkkLxWMA8cLhxQg
f25xhIqYVZRE4Q2lFBcWXHWjt3pcyc0K+pOrl03EzFDqAa5ljjXhVZuwrfUjGlymx5sdLZEA8msK
BLgbHfg/5cFL7grDbSpWqg4uYaj630+kWp/+P3eAvvms5Gmz1O+6KHgRscg2StenB6AX1Ol2INI0
5cocWN5SpeBSHCCVYFVhSjY0WDzGHCjG1rZbk2ci0YTQ6rFSjP/9BJ/SYHKgk7AAfhtMpWg0XJr3
MOQfQlsWYEihVPqL0kicdId7K3pWbJ8CKrmldJ70BR3E+pGu6qevcoXyxkr5ARPAJXhhnh8fQ4rR
YEvetzAlFDlAYiw+xfHLq9cJvjbujLYaJIwZXZ4S5nXpoYoPdzhCxTBk8/hmC75Eo0YQKl8qSyWK
17gXuIHcHTdfqCnW5BMpQ+KAlIE8R4vMp7wk/2JElOZUGkPkZuPXhdGiNAJpI+DFlilLt8hsSuDI
ER0fS1/MT+dZRZYKuAQONzMDJi0BCFkDjfwWx72lnrWu+xRylWU7wCYBgkfC7MS45HdVhyzMe36z
+0ZVlbCBrRN42ECCK0m3ejXfhfMBEvp3qOS6rrLd39/XBHo4ZOkeWzz/ckcmEV5dJSy8rABYyFZx
NDUNVBaSkQZrrwlKC5KQGr4FQ8LljuvnjGUuRynjgCH8QDU5mI+sZI3YC95QZCHqQQZaJRUUdjLe
2o+NYfIsUi7/gHSudkZxM+b+XBXK6nPgO4i0mJJj1SYrT6s7onvQ+CVYV9/83dB9yKOeECo/77pR
sgDNoHEB5DbeEKO7dDVSxKGhfigyjfan4tqqjT1S28XCSsxwPZCUjGoGq2n9mxWD8zprJTexQ2in
9KgUeyUdBSkl0KEyQ7FnKsiyyT+vAvCx2WUtPG/q/ms0qkg6Y+Q2oQ1EDgjUHL3dUh4JNIMzXcM2
7Sm1UQUeVX2YFKVt5PzlzbA2Sk4K7giDqVBP0AmdyalGno7MxOWtRMOm3RNhAUHmRJWCDjk7PaMe
CX52ceN+UN8kwGWP9AKoTJt0CCgUKAgtlexRlWUtHgXHJvhwcCHoVCOhR10PSAeOZ1k71lEOED4E
vajQ8QTiEUlP9QRmT4nJ4iG5E0cke6ikJZ8EIcElkvVUCm3f7J4xh8jxyDO16RAA+aEqiuI9egSc
jKOsW1IXJP9VF9BF05V3xAHwtbE8XPK1uhEvyUcpryuGNj9KAIBP5O7KcXvWCijgWDN4I8g80M64
qcycEuvObTFUncba39HcgYFeDHlPY92KetoiNk9RoEqS1tSVaAc1gKKRG0rNnIOsugpDGqQplMnN
lZogL2i8J1/nMeUgUx1PhBUl3h1CIeo0fjD24sK+s/VXKxVYR1zG7iFUvgeWG6gNRFIwqwSPCG/V
+OZUdOhZVelLQ9MHMf3AESyrOGcNolOvSapWpk3howMvqpy+eFmn97jvVXlvzlMpaIpgKy5Qo76k
vI00cr9Ok35/ahVR8s2pVet7fqMBDzva8dER7fQgKk+wQMZMTkJRkyJjBypDxkzP6ajC3FDZIolV
PPJqBwwW4t72lVdlngGCf0o2VM3yvzvEK1LNTszyuN9xiHAKsppgHdSpTUqURJGwanZQV3c0hDVe
O0PdGfEjFVF57lZlHz69TGT/kgl1YQC7AodE+QQ3RTnImluUrem8KtBpvWJrgCECtB/NbuNxNzCo
tj7NHd4WQaCIhQZTP55r3bX6u5O9otWsrXXI03XjSLZLsIIqHMycisLl2vmBek+nJDgAse2gg+Ab
Xtmmt+1tE96BtAdBuHK21CW+rwC1IdAuxTQqQKeYfCL7rHxrVUg0LF9IAFJnqfBG+dJGlU53oq6N
eqrwLOl0kjQTd1bNdhUSMjsh0gSy9JaSEoJeyuMch3yRaauUqwpnqpz+WOZCdbnfD9u6vdd/rhO8
H70dSEJZ163zWayHyk4aaVDkXjTJvcXX2V8tj1Thi2SSe5WXK+kNxoqRBRb+5risawB3k84NJWK5
VqZQ9VcV8+FAtVZiNRNd154LHdQ/UUC3lzq5q2RWTXpp3udpVzGSUJhWC5whZIQltGNiKcoHWzc6
hATKqs4Gd+6VJRA2qYuQLDgvOWT4MSoXs+rgYpwyy1Uqbk1HADGor9SHpYS+HnA/CGSz3EPfrlKM
2p3e1cELGHJOda7NJI4T6qAKwCJbFE8OHwKQSqkonYGuNYhdtY3V//WxOzdOl05FnJd2rXUX/2b1
WFoKAqrKXJ92mAUbbKMlSiLgxBG2bpTjbLLARYhwF6yGxZvjOagWBAo5tmC9jKrfaKbC5opgwBTq
kfAO3aigi3ZjJUc2ASyb6AFvX/EFKp6hxJqCc0qRIDZUMVzVElQVBcp7qtYgDGLkeIEQ+VL1+7Ur
10yNMJ/6kogO8Rf68oZ2Pphi0qv37P1BVXdJlfITuFE6vS5w2TB3tj6iicwl1UGICVJ6Nvbs4ZGs
RQZblE2pbBvz+hxOSfimL6RwfKZg6s3iTE+ExyahsxKJMiQiyS53eq7z4aAgduJZtu7LrmiFB70Z
KQXibAUYWHYwly+okmicvYrShRP4XYXgNagIuRKCPdrEJpDBSp9l1ba8rs8qqBLG0jnLEhgvgvmH
cWOgkqCcMxfmLrzG62VkkUHZBlAr1oe4JHbANROilw8Tus+S3qpKGVpArsOQLiKKpMV+C/0rVlSG
VZHEAbZQWS9VBQmbQaGSqBa1I0eiQhDFfSJZdbKqrReDJQ7qxI1XdUPUAmfqiJWsPalGkNhqcasS
Jh21iMYNEQE7o3xJuFL3b887IiaUQ6JbClyXKuDRZACEObxe01j/Mre6IhUFu6qAKsyl0rnjJob0
MIyQxfTD+WoUjhQkhb4B7Vlne3Vq0KGcou66y6jRloR069PVcgItFKgXB2jgCVP+O25JvnKysMof
4o9VGyPUWV9mRvSSxCkjHTcDwFQ5mM5EaMC619ath9bjgvtf3bNfVaTECBZmdsDvsvCMDjyC9WDc
a4GF7r4W/LCu+Ni1iMV0qDpLEaamitOJj/YP1oDQio0wXNi1HL3loQmKq5ePdwnBRcFRkj+vE5M0
9K2CbYE0ICn1U/SS6cBFr8lLiG0mxYG7dqensus+uo8KXJRhUJFEoyqYcB46Q0RmVDshfKikv/0p
lleVmWIQKDEBQ/IyVMKsMWlNlCkmNiZRLnpBkbEiYu3SxuLqeUn2RJGzQBq1Awp8cBDp0Onre2aA
k6Lp0IvghB7KfohLt2GXFY8LTfIb/kCbFnuecsjIwGvbu49UURjN2c/QOsZ8PakyNfi8muDTBoDA
OsaHkoofVECWUO8cnzvV6VWxHmk67UIEAN8ab57ArNPmHdBYZy2XycfA0joGkO2teavLBjX3yp5H
W9ZYjrNB7mWt7v6lTo8rQNQZKCNg3lJMNw4B0+m4M7m8UGyEG/7eAVPI/zdM3GLpN8uwHSpBrlDZ
dovSh32xBVTwd6/ya1R53O8mWswnMHmmOIHMDseJ3AFrAOp7klZ12Mr56FB1C2Ad8WM4bcq8hDDA
C4GgnXJLZIKoTYa+KH3aJ5MW7YqWV6Bqq3oUXPO1p2aYtPWopJqNPoCrYRvuTqBVVTYFmRc9VOKu
dEZO8lmbEzOWj3dDVVIXzxXwexSjKQNp+8YHS3Q0UzVjlW9WsLbosFLqELN6RbxUhygxC9rPLQh2
PcQtX2QymSKdkUGsdhlQ1CFsrwS06wHvQcqqyL1MtbRFoVp2H72qNOmneOXvBWq0cf9/N+cKRR7a
DSNhwf4RdLQOylE2oOM9OROqZViwCCZoMG94BnxWbQ2rPjVQ6+UUAiQ1j7Bd1rXPQg6WD+COnxXA
VSXzkAzOgzvYTbT8QRZeprAzcHfclXyYvNfRvogf2SYh6dNcWFvugQBoWJ4wRSJ33AeZMEtrEVFZ
wijllJpSzHZHLo5PR09YUxCCvKWKh0VB4j1xJLUtV3Ddwso2KWre08HHIhDRagQDs1QwlwgqmZAy
FrVNOd8JnIZPPzUbs//TJKCqI0HLumXRN9CgZ8qfqX/U5Df57tDUJWdsk72lto/1pMQdGvqi2duv
+w+Bv86NQOG/xUwCXQpoZC25B8CpCz6ldkKc6aobP51f3CB6R3RZCbYmnm9HodIxoW1EV77OZCpQ
kVvxdmM9UxigGhR6Il+iHq5zvPrSVBHvrTJ6zR+5Lbl+/SuQc8C1ruEPaZ2sWAM/WxHHAnvCOxFZ
L02muP/gPNUcoqCPqhZJpc4vlOwrj7nGUva07MAEKm4H5xntNDx7Yg2yO4dKfZuf9e2hr5x2vZ6a
dJrZhy8bMC9BjFoqIdyoaj7x1sITIl8YOnf0Spp2ps2bfzIQ3mlZF5fSMktVIHqIO6lhnzznFhCh
6hpBDeqRNYkhlNd95AZ4IpBxwcsKbsTIpj+rpm7/VpWTeKdfrFurAt2OP0OzDfxFNclH++PwC2Ug
RpoqycVHiGURd6JlMjJfbfxWvu9X7uth3ehGPetVSXEsMk5MSxPtwPxEn9Z5kGnXbKoTB+ehwv7s
ZlcR2LilmX1gCSMxGHv49/EPdxJNlUbSjvW2fhxqXAKjRewlLkWOU34GIWb9UgCWDZuzdCyTiyPl
dwaPo+P53iv8L3WBv82Cq7JIm5xEvk6c44P7qPVZ+WQfNEmhCpBpfcAOqLTwzgCThCEMdJxtpgpP
tV6lAnagyLpmVcxJR8l5QmAtrjjPxNG2/ZDFOQRpHVaPa/XUwjchXlWChv5TX6u9WAyuuGr/LEyw
oyBCFQfuK6EOE63N9GMZBwudnps8qddoV6u/yCCOlBGTC90913WHMoVia+O0u3tOqV6Sm5KjrzAB
GT1dW40CFbOtR9awrgPXOhKtJKmLZ+Nph9uhZdUCJPWitboOpPqLGa8Bb/dFI6tMt5pcY5spQB02
RkTm1gSZUAIZsMLkq3J8ZNXfqypGQHEVToC4FfjXxG0TGrfCcOC46Jd8mnyb1kQKwYdB51HEurJz
YlELSFiZV5HvgMuB+HqZbFUJmsBOTZ+kS1M0ViY4vmadUrthkOI39Tmx/dqD6afPyg/aTDyRRNv/
IezMehsFunX9i5DAYAO3FGA8z3HiG5TECZMxxsz+9eep9JaOzne29laru9WdxMZQtWoN7wAf1p5m
W+BZjFxlt1W2jP5tUuqxX/k9A/+WUC3ZB5XDWjlE7RZklWfZT8r/6Bbc4finDAai+MSTm0XuN9nG
lPtNplvoj6PWd/yflzJw+f82wfm/Af0/IK5aMQm7NFK7o3xuA0ml/CVTQLkS/hA7/x7mXRcWJves
H0kAkwW1XFBSVULqLzxpOLFQKYDL/c2Xa11ORsgvZMY/UB1KRrD8LWf6siaQ+b6sUuRNhRUzv2NC
S/kjI/Qf/PQL9MiKQ5AST22cFjI9N5wW9D+siiTsGIxbE/9OP1YyPmWSbF8RvgRkKdFAci39L7fq
/4e9MVU2yTdG6oRjEG/f//fsK7pR0b/uxnB84pb49DFcNw8JXaHIfdRzfC5x/ECpuUURC/D6ZbI2
78IOotytY7dVVoW2wpZvQqdF8WwOcMu1FK+8NKUTftQ0iWukOoVeBK8xY59FhzsZoo2ecg9Cwx1S
PDMc9YBa3OtLZSh0CZn24N54VphCZGJYmWt8T/LLKHOME4K5KhG6F1i3tkCFIEbt1euA9kLj1J+3
+TCLTsaRhxNC7ijfje/sI95rxPBtxUGG/KnXfYx392C49q+ZmTnDe2YgRzytqYCZhnxFP7i9p7/V
chJ7OtI/P/0pGQt1gz17m7tSb9/TkKqOHVzi7p6OiScDtdxFcfDVuKntYVuFEhB25vHeHnNRIjEE
Np/dQft8Jpw544mjFLixrPpL3eMvhyccVJdpkolx6o47ERmz4uGN9h1jgtStzlbQzV4QKaPxtEMf
+yaST03xIwv9IqfJccIQt86Jl/dOYJTRgVPb3/830XGkzv9Jw/9nsw5bVgsRWfIjy/7PWiHRK0XX
FCTyV4h5JvvaNd1HJJSF7qgeigdkjf4jF7Vr7Sp0MJ1hgnLptI1c2nf3bvoYe+1jc8/F+HsQ48PY
kdKO05G4b+OPxoMhKLJifns3dWq+YR6hPu9YvyGAhfThPKmMHkH9dKPCXSRrZG6w8RNGNr1tw6dj
vVW5W0kVoH442LVAQsSkdfbXUwYEJcpF7QKMg7CxWCBF3OtOWMk7l52zWIyKn/yOfaVjvOWIaCeQ
aDYF3rYYtjqdHOsBSci9hVkG2nf1ab8j6txF/p2Bkk5nN9yl81oEL+Zob2hPGjsMli03XBjLF/2W
+BJP3OdF9JFw1TNTHCKj4FDZX4tF/NOFQt1PMjFnKRlfWoqarnNY3FaZJsyH88b9ND9uq4nfi3z5
LFlCojhiM8aovRS3N5A+I1fO1FG2noaZKNATRdLXRPgdSXBH3+ofwZUtyojmdTAR5xBmvDBWLJX7
d/uhIBO9MPRVxxzHuStO7fauQd3FQ7U1RyHW+UxI7suxGURveEHkn9k66d1ex9nQaWy+8c4TZ/aP
NgMma37RuRQnq8Xddtp6ChxSx2FRc93gEq5a29GfHv5FT5dvRxdtEMMUV2EnTt33Zl7NN8P0kmru
onuIHqhY4o1ubu+3T3cTh7PxO+j6RgwkdmbAM1tnuKzNHw1uQUGP4jB3T1jqHHnlxImY0ZjuTRfI
xaTL6POPNgV5w2UdouSzeea+RdS/xrWnMzhjlbx00QB9PdWTIMyc8HPi3YSxAm4bvPfx9sUjeG7M
I/Oopz/WFg9ktPy6ESzOBR/wTQnsZbpqHPtjcPCkGb4wTja3ygyLgIHzr3OyjzBxpslx5G9v62yb
fAy1gz28veXJ/gTMM53kCA5r3k/Lxrm17ilCfkjMWaGg9yJFBDbQCOZ98cqEO/ulzaS25GgdiuZr
WNDe17clyqmLGmUHmOZcOkIA9T6+lshEnPont2nBcTWPbm51Qc9faf209IxOoPfPWsH0RPIK5xUq
1c44E5NPpBwVL6Ersirm+rnR/O1rZwH+ndbOLFxKTiEuAjWUMS9fNYXPSted9qyIPVGPvPU8hpr+
uju375mqrBXbuTMOz0X1Er3BBD+cR4sRHeE9f3SfeeQbvdt94tRZrdFrdSN9OmmXCekuphTTZNHW
q4cdxB+EDJ080A5eG3ZvlFD74mCzM81Z25+b0GNRtXdBfI99da9/xKvS8pV4wa3D68atDumpMh11
Ha7HH835taHtfq+8xTs8nptjlE7mHZEi56DRVOfmElOyOTjJ4HaWWIZ+FzrN0pzj8oPiyeucupE8
0l7n2EVNXC18TRN94qdGEIYByqyKkMVaeO1nX9LnCp+nKeMdfQFvHxOwCsFmYWCoQje9HvFu2pYc
1RRl0KYO/lfTgoNH7n/b/dW3ieosbgiVrlgL1UJvZ9hHaT7VwzP11Muw77e0WFQMejDi8hp1FUfT
URZw15EN623wNPsOL4rEYzFUbto5DYj/eSxagJqKo+jLW4tQrtu6g6j2tSL848t5WY5aOl0h6JCv
bm42707FLkVjGixe6ihUwagTFBbwVZ5pvEVg+o1PpJjXe+Ler9bcZA/iI+GonxpY9RDD9cgxeHm9
Dor9qnugJ/g3cQCQuk23AzpVNPC9AgqU27/LgPOe/FoPodQka8jEux11aOprTpazrnXsf8UjcUeg
NJYzNXNTXxF554VHDvf8h5q3ZAxOeTAW4bFIvb3jqKTSqoeEdg6YGElary8FyMTJO8yDuc3jD4i/
7eW5y64TQNoOJmTmKv5tb+6wea2j1I1V52eWnBKoXi+XNRJunTFBSCQ8gj82u+0n1rJ3jNR90Qxq
/ewHd8Jwlq8ihBwenqHs24c3IepP1WYVnZiOpIvbuaPRErpJ5uLyk4bu7Fk7zt9+UkBhRZEAgVQE
VY/8sjvB9Xiz6VGKrj6Nk4kiiQTvaMvqhR3GzLSYMlQY2IAQgLtevUU02+gNbfVoEf7qvntRn281
vZpjBnyrmWZ8RvHaDIPo32s3+SRQKt8VBb7xZo4Dtn25qNRZtcYL/sX4u5rpsXszRK1txwPImrZw
srfXtnF20JkE5rVAEso3++kq1mkQ+SdTt5VJG0p9iCoWcb+osTHeKH52Vj6GL/PutIYXhV7vE3vf
B0t0v0RtdmP+9gC16fANfHGMsPBXYx5BDJBiHEtmm++6z5gPAm5hujiAWeJJhFznucsRYgePZe22
7xKD/3Y/JkF3SUyHj995Vh90n2hpttfq7g6fZbwKgYZWjokI/8HElCGY/GrPnXULDJG9HAtmH8eE
JtOLZB+S67rhjnAR2mtdFwPCcPX4m1twn4WYspa7Z3qpPI6XJp/e7c3zOeO2pstQG9ynH52LBYFg
fePQx9jBR/T4Ph19PVajEoIHeZ+1zwt3Fx3yu1McgEW73bk5Q0o2IFuYnfhHes/p+XXOcE7c9hS2
vpKC/Ih/Xh0PcbQyKie8JG/UJ7u36AwB+oIXcUjzn8wTiMLC2Ieeqxxf2mKyD23XEkZwyF1U+2XS
pjgJSvoSVDJbxNHcppYXoYgNFyxHisZ9wdepiKp5/aFtFHnyPcToK0OE/uu5SudBqHn6Nvt6fXS1
o2j+Lj3R9L8iK3I7WZW4Xara4aianOQyoCofRIFMtauhmF0sG5oku+cKQ4ls032lhU/Es9b5nZqQ
OHjVr8+SSOeQWODRZ74rqOGzgec1LOXRqnCQy5OwbXIVkTbu40T6VBwW6Zx66VCP3cQfOZ1TsUcf
we/9crO85yp3ApyxHqtH6USHZFheK9WBTPLA5RYtaqxTyMkqcnXsUqSEYnp8uX6ZCDLYezIdSj9J
5y2p9eL5YfROf0jjRXvETIOU9RNN1+YXM7p4tsD8EHDX7d1qXVbJwIKt3FiEVJ6WpxyQXqRn3cVB
CJoND8KL0bjmOSF9O7/OHKgdPVj14Tze5JamcBw1nlk501Hq8EWqAyd6TSflsh2JSSdeZ/zD6oXp
s5K5OciP00jEsFkXGOgWDYzwkeWFoHXc+JzgAA2v3XG03StfPH6pSKplxZ391V7BtFtmV2Uafpso
DnwqozkKZcbTQ9ASGh/byLNrgrRraUHUukW3sRd4HBBc1Nv8VgcVbtdL/O6t6eqGJvCW7vrdm2Dj
azvxlhODefLgvEgTbWcy/wKLmzrqRPAR7rW8uSrV5c130axJrwPW1JvhNOh+N70nXvrRrUfxzFXL
tfpGtbRq0jVJiNF4LXQoC/9If7KBtE4PA3vhuVoRCkW2vYEGrz+VG5BUyETcmfd+3zqWS+t0a3VO
nm2jy2NzG4mb5eCoUEGU653nV1a735Nt7IaJKOrvDqSMKXLkhVfmyz2iJvoISs7gacsOca1OJJf9
q1/uf6J5bTnRT6f549DVeSMUyj6fnxknP/IQOqnS9BaEByNykf8qhbJzuucsOwKVxQ6yGRYGMhwg
0qb9vsIAjmx0Ha3A3Y0Kv/nR0B1N7ys1EqRcBcuYi3WKHYeDuT5yxGF23Fgey6imLKT5TLPO8pKF
6vWz+EP15FDfAFc6PK5476BjG7sYQLQ3MdqtAIV9vUgCX5jO+Km4LvKKeDM5P+fDoZ0Oh/DMBJ6N
SBXSMvL/GDhvDjkpkCAy5INg3xj0ikwZhdZxJ8xNPjpOTIGd+omp4Kns3Pq9sIiY+IWMrUB/kjBs
LpBKKzFWndEWw4wWYtBR8SYcYQScl4uTHQX1sLQrYReBfn5qhHsxgnlAwVagsWO5kytrsvqpM1Z/
WPgTA6hqXztgzwiL5jL6eb7c3skyB1hsOTcXtv9yqROnHKmT0+vAsBD8U+rhttJ4G9oYnShCb5/g
j/HWjP1mtGtHLlv63ogHJQu9/NBTFi/lj/52X1Hxxo4VCgJ6t+AP99Y7o4V40pE4J/6c6j3xI+xH
C/EoBHileeNUXyTymax2jNvByhzzuCH4g2x9A8lCpdRhiaHDc/ANolq29seBpTjmWQvx1HbaLZu5
X9K0R1oLPXkn37UwA729uh2wvR4LB792Z6p9hiPe1Bsty23WTvMKzp5xjP3ih8O+2ymJHxprpTxz
o16hq41O5Sp9uJPRgpF4filXbAojnWqFa9Wuar312L9+4AGoeD25q/2D+rE6R+F6Y/NfcehW3RHt
mzr+eCa+XU6/PJ4ate8i6cEk04xJv5AedrY1aeYgJhwJP+eoOI6qeZbvVdWfAEXwUk7wbn5HyM2V
JHepjPDo991Hzaev7sJaPnlrZdZi8Jbi+ej1X88iQGdmi3NFu3ie6RkZE6+t1oPujPcGw6jKyWl/
UIGK16fN1jfe9RvJkJt/QCJ5zu+e99Sn8UIqTL7ekq2mBuH7+OZ4utgfHk63VJcK43VAVvkKjri2
1iHgq7rzCFQNxxmExd1XtjKQ6aG3gfr45KN3LsuEs6dZZxPaFqLVhGYfs84rf7L0+hhRDV1unV/1
H2xejRNDTYL6FTvy970M7squ24fWorEWOv3lh1NOZD3QDegi7DbWxGWf9uE803ZjbZnH4ummyFuN
F/PLvfdrZUrBzvh4tKYrsqzmdtBDLa6nSiseFCF3h3adUgZUhOnsbXJp6mV1O3TK9vKMvXv0lWan
2BDF2r1t+5Bk8zj6bGlAfuQA4Tg34ZuF0zwnOu66RGS9i8NxvS3mOEZ2uxdKEfgC4yHlNKsqw8DB
EnboDuM1p4WxQTHJMUg9TtrLLUpH+aqv6TYBtEMqeeVn85/7+HIblpx8Y3NlEvLLKYv6eTZJ4Kfs
3DISyS6ZiCKeZ7vIXhIwUl9fTLKpUjscnRweGLxrZ4u5IG10BlnG2K0iYSi9U9B3jw7jM5E6YXZn
VSzTqRI3jmaRD5tayRZnM/euPLc+69yvLPeuEMxDmOyzcc2r/I5K8RprQreC2xYJuGjXVSkq2j8k
h2PAuPdDigRUNwGX8VkkNFQ8SsgXwcDQd1G5HszFPTuNxGNyrZAOs0gOEcYiKKnryBbp61yH8nxs
7FzYHO2RuhlXQcg0+mkFFS2kDgBNtiwnCCkz9GnQtcoPLYn5O0npuF/cm/dM39FYfZFuJPRXtZUW
uxGB8ZV7YdI7tRVY4aGmkumKxa2lwrdyEeJL2KVUeaXo2BQv71ZDth0qH2Vrasl8grGYF742/XDu
IHNBsuIHM+3uNPrR4K8Q60D7dAtPCdS6uoUm3HyR52wSv6uEQo09YF4VNPRY9o/38iGoS0drEHCK
XxcOGTrT/BGfcFa+0W2vme483TbyEsVr9jzdZ+N1rJnGrWBLbZUNvWTbdi6P8PPB2P6G5rRnm7O+
W1RPn8Kw+G3NWTR4yVsz1w/4kGVf+uwAWiVM/EJ3im01U1Hwue8I9OyP8uaGA+hpTy2/8zeD7Jxp
cnk0ovfblRP+Vno57ekrrqwqrRwsrsi0TjzhxxenTtasoDgo6wJYJoXA8y2++9gLEbx3TK12qS7i
2eSSO7C/kfhfhm/KV/n4bG50Fy2vm45IFK+Pqw1vOfyyXmJIxFPZNd0mH++yheG9jmPYuuLx3KSt
+NPSzhnudwOdr/jYXMahuFNQxj7H4ysYekHVO649Ggcj9m7vYs7bpqdijSL2gbV1hqN5dyzLJc7D
MSdXy+iwQ5sKCFCQPh+V0OONamyJqupsUnn3z9t9AZju+HSaVuBMN4+8enPbKnjArjieF1njWnA8
vCdFrO782Ov8FB/gvoI3GLsFJYWGRGK+H0X+w7506UpHkuiOg8EyJ6XulmniKhAJ7+vGUzYsuXu3
GF6gOmLxpZNGy8S1xpv6Gs5DKiTXRgk5c5VQaOdkl27ixxyGCEfOCMB4KAqgauhsTOyN9f2CUms7
T7jijeJEO84vvqeiNI9pDhWTZRV7BSbM4nbmRBt9KLpvE9FQFOGkIrmgeVMyU3/Mn5noIqxvGSjI
x2AF5KO5SfghGl2YeF3L1jHztRICmCuBJRpOtlJI0ajW6fm8uGZeyrK8AlBXoLyWk2yR64sHSV+l
r0wKjfvTy9kOdBfKoFvrHJvSqK96/uBP41j4dA2fr5c/0BUbbsF48oPDAzCZe0sw4iG8Rk6PiY6K
ma9cdOX6kX4WYDwxfCSK1IYY4gw/L2dkHDvjyM8WpuGE8/s2qq4lDhKC/8LlN0ZUpvXtM83aK+Uz
CIrQxpRCkLOPvFpzmFbiSQufNF0rBYFlivdGmTlpfY7Luaov4vGsDn2Akm3oThRSBcmkvc8KQQLW
ZV59Z/ZjGGTTP1BzoqMJ3oPOBk6iGKWdLNzVQZfcTgrZZBK/s3gn1VsSvodTkLv3pdaI+OEoqY/J
xAPICA1dx/goTtVq1M/Ct2jBXnqF0zR6i/pCxPHiqZwK2utt2nlmun9awCzp63c401/SCCQDPXCe
YqqZ7njkpEyV48FtM2iw9S62a3covl7GKZ7IlucpmXTYpQpdWdBqyX/o0o1St6Wqpb8WbG4OiBZf
3dYMkwinNwQIOhe9XQQR6Fos8WdecHTUpqeGQtDjIDWHD2OL8R5f5l7zHjrqlaTuw/R+J8s+6Cpm
l6Dn6Dd22Xc+v72uTMN/KETsJ5xR2euZaWddlzBMy1WyVWN6Q+oQhvB71NHjHLaINJ5aGtyjN236
pGHUi5qq3NKcyYHTj35uSi+q82K/TTds/vohOE1BNjr1HG9lC+l0bzx2Gm05Og7bPPPjs656GQMm
qDBE6FTlaz5z6YQ2JDOmiCPyZ9y6zYddOVxKBrLE2uU/JKNFT+rI4rgrosHbIt4U/dSKrla6nmzH
e1lyPsj/5jGtXonTSKrZpNyZE4zGByefhYdSmqQ7gGJS7LCnFpaDhT8kpug+bFH/GsAzkutz3Uab
Z+/aqDJq6CHaT/AheeOYjEmcoRVedxCjp2sDItLwz9xZeygvTOAMRx0vb/POCG40LOBhgKcYzvlh
Eowh80w2EquqvjPDWVr1LBp7J/EQc5VuQDczP1OH7vwsBR6gwadJDmR/RkvRA9I1Ob5E9942Jw1U
GtWXNc8JHbVz+3lwjjgvRr/u4rGT/N8scXuvxkWlWb7ICPTdDaTBW0ktSI9+CtE6eQbb8p2R8OOJ
SYyb2ZvIAs86QectF5ze1fEVetwhXRVHyvbGcJs74xD8lPf2fR0d0SY0Ats8z8c/UbNLZAYbkRLg
hmbbC9aCdqm+pXHhdpQsET5PYmw5F0OxSrS3rCA8CWvTudF2ne710+vUacLQZ+a2+KLdxkgzj5bR
yBtIy1DT7Fevkz6hIhzdKPqwZ1gUifcE7gMI4WyvUmgLNDvmd8B4ALKO4G2OfenH7d5onVey057b
/jUlQ+hWwzEEQcIEc2oyiJgPS9XcP2E17o163h0znxBBU++uX80R+YqISo/paz+zzvWF2eqh6967
dm4zlo2nzmM/CZjzghpIxdsrdXbX5guvv4kVFOZPs6Eyw9RiHtEPAJzsUTowvMVXPL4kTGnMlE1V
78oUt9LKyXS32ur5Oay98HZStbWtbm4dTZn1pNxE2Z5/dtXubosJsiicBq3Ta7PWch/E4l695Ne8
3Ni/933JgKP28uttX5MY/qr21CADUKa3nEBO3kVG+ckB824tKSYEA+m0cjTw/AWz4C0w6R2WALtM
PM7sQHtNuadbDmdcfhrhmkY2kYLO7jE42Cj7cFuetCCtRYXhB6JEIMDF8I4DsIaQtRRrNVnOHlsw
xu+iYwOiQvk+rq+KDM0sVaZsgOxvpMmUSGV3qKnzC8bQaE4W343UORRaKHL4r5F3PMbMYWPBhBoe
1HJFw0CCwbilJYyE6yhfFhSQ11d6HB2nFHSWvSmtLxUWn8Zou4IlxzbRG+L48+F3DRMMIlfVkUHg
tMJDetzE0z4DRnf11W3Rbe30/YVzmYlp7QfcHmTyEsUJAUVXHw/P7uWJ/AcePIH2vEgO1j0ov4Fo
g3cBAKCRQ3+0uC5OyZ2i6e38yp28E2PbfQKoewbUdBK4SMOkETYG5lD8JDq6hP6EFKo9DTf/cGdx
MPLp13D26r/yW6BTA3SRKG7JdwBOgzUF8uOoiJjTOBEKClCfGTMQXHCd8OmGKISOf9tP653Jg86b
IJ7+B7lRbQAj8j/GKJxLaJvkMvS8tASpjqfkNUSH26+E/CfkO/o0fSsIlJgxJEvM9YADhcEIvtNr
SjJJxnN+cRIg0QnPaSOFI9jXdMVaBMHg2c6Gj+4j74BjSghKAlkq5KwoXSndSAUNuojZn8INSbh9
8g2fvy2XohEmJTKWqRewohvw2vhLDvakFKnEtSsXicb7Bx+Sl40nBHW3lJ6XYKHX7+3zD14LAZMU
Q+JogeCFtFEZtDNMddpfnLK/pQK9tUmOUvVeqopJYkjxB563VwnaqJJ6geIsLBApHiW1AFlof6wP
qQz/p7tKx4R3lyyKUYIBpFE4t7X13r8Zfrsut5KM12xvc2M8a6dGEN+m5eakWC7fdqdNChmoW0TP
1bi4VuZpjA7H4GjtJ1odFRiDY/opgVL1fdoO3tMbRfsK1CKbaRfWq9c6WT7YKUteJF5H7F2WwTL+
VJNT8+T1Nz3kucqxAb8cmxqIoDBUt0LHghShmiqZO87cmHzHt0L6ti6A5D9Zuv3tN10YIT36m+Xi
TYXd1+A174mxT8e+PXhD7482NDTbHQWk6vSK5G0abuaayE39jC3XVoOIQJ+77QXQ0GUOf9QlhJA8
iP5XyYJBc+3Kf5JkGqJsRaU5j37WrqJ32kdzi9tMEMENetnM8H3mZehoMAChvC+2KQsbBlE9N3cD
u+HhaLk71O/lDN8yCA7M0+xpdOUcIjQm7RQLt+Y4V3PCr/wcZAU8qnH9SYcZGAPkHbpje11EE48u
jQRdjxpxi0hPeuvQk5fPW7ZX5LZV7AxMiKOZ2brpG9sfj2LWDLDPdDbeTTbjFXYp62FrIrDV0Fhu
D7H1AawnWQ4lGA3KgH0I807ZT44SH9e9AxFVA1ViSNnABQBeFhO6OV/JiiaS1ewkGg9LNu5YF++b
zCdPsSeu1uKEuiW/ChkXbFt4haLUflKWUDPTjWnywzw9PqjpQkkBzY5hxBb+951OMe29jMjhVbVb
L+JhH+b7/R0ntQzDsWBgOjVZ96VnA+9KNikEKz/uSK3chs5Av8p7jn8njdyZ7QOKtwBpHB+HsAPz
QH2Uut2eTkZ/fHBkbrBmokMupd+cYzR2mYIWq1nqNyvdHS+1pcylB5qeTzFe2u28verLsa9Q3VhO
DKJUxBOPcgJwL3WQXm6qfelM3vTlV8ZJRUMzE9l8WOlLjW2Zk68E9sjhq8bEiQBHx+/MBq3yLTb3
lCx1sjcGYBVhtGIUiOf7aFl8av6twR1qo+g/tn2qjy1yAV5hCvXEbDfOOHzGLpyJH9re5ORJN7PV
PTeJM7CDnWHMaKtFmUv91C8Y0Zc/8SaDP1TC5mIo8qLlIl6gHDJehBnJPMVOnS9DsYRQELMDACAz
vJhnUiIEokzsx5yIQflD55y7ys0t5iYX1KGrPxH94cH/VBcEwOD5wvxFDTEREv3czx60wzckOkdJ
qkUufE7DCjmGS4OU5JwmEodiCzIWDDcEJjQoAWmu7PXji7RnAShgcmXu+4EswvEBSOcMC/cDrfir
jpIj8HDIxfZTZCvooGuJ5aYOqBfKGsl0ifGuF+DWJjjmgB5khcGRYpD108quqESZ0wCXlhZ8X5Bq
gn/J6/jTfkBL3rpKpK5ElkN9o40MLlyqK0nVhoopIPB8SbdizPVBtUFSPoFmCjQdzLb8zUKWX5ZM
N8O1ZtbDuZFvl9RIYNT5C5kM0nH4Z+gPd6x/rugfT1WChA2KKCkd9QQdW5ZC/WVJjObdW/xB78Mz
zwzyAylfgcZ7gFwh8gtS70ljTFZNSX5AD0OZlfh2SezighGyp3SbmvAWGfN+MnpypfVBgy6V5ImA
HDQhhtjn8lJd2gOOwZ7yDtgYFK7UBtMBIRuU2/VGvi/FUTkFMyD5uJKVy2JhXSyKHymkLwXi5aCd
fqDx1sIGN1CYshmKcZKx9aT4hlxL/7XQuMRyKtWXadn+yZfa/uOD8X9gnqUiorzbLcr8FNxwyxGV
249+9YIBmdRZrNmLJZPBdktrbMPy6g/2OfeeG1pvOZoXz8MdbQy53qReheZKqX+p8BhBYsz4utRu
kXyvf28idXBGnomUkkiCfin9JOItvSne2+aO//sxibM23mr6T9R/waR0pMyaZH/IFKlPhSQdyCvu
eTbyDQz5NCSlAPUvv1hLXqg0wVO+JWu0hiEfcaxvnocGJmUh6QTTUip7yGuR9gTITqMuo/s0MR+h
I9UowXb+gaSlpomETEsZ/n9S//BSgXRckou8s/82k4TMUn4i++aD/6K9YMFUbWdArGOgO5yNEsgD
azZZgxIboxRy/1PzyIIOOsCfpIsUR3kFNDYkCQIF5S+uydPpUBc0l4efgvtIhOXtJjOpr5NeGTdL
VOFUVsVX1RuRu7AodXfAcB35s+yS0zgirCSsRUmr4DX/gkwy/68lfZI0i/oQf4N65CbTprnJ1+GX
/LgmhZaDDgmv9sfO0BdAXL4y4veDxZzTfDsSjvbxu9wK7daEmTERtE6E/Pzqifu9KFGFkdNk+Yu1
I7cKr82XuUTC144e+ESUe5v1zhCQuSTbYsx6bo+jfzGN9S0Xxe0as6Jnza80S2MwNSd6S/yz5FFD
Ugacj7IlP6f70kcDgI4kxOg42ov6W+qrSNY0oiWA8KWDXrZmWXdvcl11CLdwYRX6RDqXxto+Gsgl
8pRus+534P0smn8JCyP+kB8Sd5OduvonmyyfvaQSsGf+CC90vpnwXyS0vtqNA3Ulg4SOtQpBhN/G
m9zgDJuxi+XjGawJg8NMd+UdH4OXkaKmDKy915IatuVN/y5tdgeR7+pyVcuAwx1+ivYoVRIkjVKG
Fbgu82qfBO1xPGKX6X7zCeCJVcUyM96ePBh2NHgTKXjIZBHP8muIMw4ue3y44Zfx3ejvxkhCDP/E
d/EFaUsa5tTfUBDhIiCUfyw8N6KJLUkIUj1/BEEA5Uh2hNzTRFj6v5KFKymyIXJ0nCCejrSKFGqT
iTvlvuRToeBygRNKrv9wJDFAEgDGHg5d/V7qH8P3Bfdp8kooaNHimY4+kuntS4Z6mgsfEpj+T9sF
8sBRFlikS+XsRofCGx0AqDNWOrUQVyX5GCPdh0fxw/BySoWJafztV0PZPKLCwFeClud3Ddp9SvYE
BVqXwi/UNRhxMRQ0L49f+cOSaVDSiniXphQ6MlFLmaEh4XCRrNaS15IcBllyyBrvSX3hN9JtjH/9
2g/x+E2QvqcIUS4TAKe/BbUK5mr61PgulgW6EFA9fkeaq1y4goEMe/r4/feXh1qvClevc8eXirw+
JytZDfp+UH9C3G61HblnnwajipdVP5L7SRsFOiO1BnWqqMFt1PqI4E/x+Liox7B89G+v4RoSHNOh
A/MUOaq1JDIZ0U9xo4fDsGkhbavbx3wYk06tlHJ+x+KUcIif4/Ch1GclhzPBDLEh66/yN73b6qnf
qm5obZ+I9N9wDx87Y3v3ZF1q4kF83PWjfbMjg8pJjCezHG+JLxAlDMfUBwmVT7JH8mQzw7Pd8jsD
P2O7ZkxGM7dSQGeeQnw2t81pHC1HPxl65JGr9quxIlRgSeUy/ja/TCOoJsKiJKH0br0eNmG8MTVa
G/bCBJAVuqNorg/fhrGOukBtZ9FPmCyej/Oob4W+1hhLgzPsHBVRRdA+mbgjbtX6jXJlEkGOOh5P
TSb8JbJhm7RZvMazBOoD//816YL0tXzau7E533BogrEfiVZd/h+azqw5VS0Kwr/IKgVEfWV0nqf4
YmmMsziAoP76+zWeWznmJGoUYe819up+Je6rAdalFjeM5YhY7NJ5tMzXkMGBO4N6S49WGxHzG4b5
WcpKebX35d6nFtRQQYEF5NUHdrOLJ2kV2OXZK89eNy+CK2XXLr7DV9K6Ird9HJmzmFbUJCIw9Dg+
YvJsktnuOLnheMtrdJz4O1qsgyqjoQTr4FJqR/d27NUg9vFYATUQtHOoEeqvFxMvxrW+vJGQsTZf
t8sQxPX4AJAobSSPjrXvFM3m5wLydVYo9bErJzq92CoyjcpufVv+xowRUtS/Wa4N2HKTJv7e5OCr
BYeg4DG4rGo1p2L59KQ7gND4V61QTfYhJot9TDVdREEfYIh1n9Pq21mGRaL83pWmgm/+7sel38w1
R1nFNZD4G8aEE+AOQhCme2sGeos7klT8QMCPYQdh/IMS/OAUWLPPJO1CVknV4oIwX8ak7KQ0iSb3
NX248yDrVR3jl9pgVljMOKaRGc6e85f7eS9M2I42xaVTnkSgBy9eRPl/uAvSqxuF948HYnRDLZjw
1vmU3XfNs4bJhZy8fs1lX9tpACjvjS+7Ogk5Txbe3coBz85HBYpxd157JyZcKwf0NG/VhsZVlv3p
ybkBflWNViok6Z/VOvwCTKqCb/NurjV7uAfPor0YTk49ZiwK3mnUhgKnw5g72CLqi5IKyQAM7Vx7
WGmYTIKAaaVxumyVo/bmHTWOf+eM9eZW65efN3ME4mZnFrd9PNcZ9tyFheZq6RRp2Xpg5d6DeZlq
MV72uDHc54peiOEyag3M+A7AcH8BNXOdAm//XHqXaQWA+xMPDBb+3ADwHTAk6jGF/6r+fUbWwgBD
sSg5w/U1ZFtZ4/M6amW15u+5dRdAKHgUYZv2hbYhGmo/mPoHqTQMwx1tK7sPDqAHbnTnRKOrC0qc
7pEBlyyDnR1Q5QzY9w/r+5LpFNfc0GYxUbW2vTIyO4wfjBn0OOD3ok3RLyuNui9KLUCyZDr10np8
X9iEzXdnigMIDJdo6tQ9jiWubDf58wyq4CoxbePx8ICKFjyaM9ACQGZ5Hr+nTAcRRYI7OxMfPn7I
gBpFN7u7qdexyKdomYeMKjyHscM40KNnzmiZ4MUYnGF6x2oeH3IkocPO2Vq9Y9V1QttJ6TKfmQSJ
/f1qthw51rJJZbzaO9PVDRP/TLGvfYjrbNTCHThHFWxVo/L2T49B9vDa2W9hWgBKdPRIQW+AHIp/
YywtClufdmF+XyEqzP6i1Lpkt3iAoNfFKc0uaKQuzg5cfEYFlfWZuPQ67y4pUw4+Aw7pvFiy96q/
8wvkdmn9tg/K9KxBaQVZ+zp+e/vWaU7XY09zKigTZhfdig9AL3KH4W6yg8buqvlhasTLqE0LuHVP
/SGz22Ija9JdGS6zZuo0dvA0PNw9eqbXOniLQxM82cheVaeWm17cXeTXRtE5sMMycyOGR10BiPyS
EhYaf3SbHXT4jOadKvzAZC9Q0DXYNTEQpb9dUGdjIVrYvczAhp1WT7CucB7RHF08TD+7MzQWlsHZ
UQSghy57hNQ2brTx6BcnhHXZkNUR3lK3iOkDFT6Gv6KxuHZr82ozabyJxBYfRoqWzAQ8dv3Oc1qo
1OmHHmMPcpr58g2cLWMkxcXesTVIqjbPVWG+KKUOMN/9pgaSt+gWeqknlCYAgMroWXaKiyut9XD7
bG133n5h1M8n58Ig76BQbVO/00DN5+Wki2saXODt7V5nz9ao4OHjfaO1XTJ+Uf7ZT0iMOX6nTmsy
coF93YGiJf0DdhRELKFqE7ddncQ+Uy1FSLZWgJ6fznxuxuw9SiQpzPIly8WEB6U258n06IW+2i8v
Bh1oth8GKoJ7GDno5blZ2RlQLWss3Sp4NY9RSueC8Yg4oNNIZm1rtfawK6c0qSOaLeBqDz2Uj1qF
n/3LqXmF/ug5Gzzp6TpMGIBR/cyLYDJSd8f6JL6EWnJIwMObc2i1Za8yZ1ShSg9duzDqHQSTuLoA
IRohnrz+8IndoCQ+MIHnZh4t3ME+RrsWzpZqv+An1K2oLwUo0K1rhR9MQOsxYqyApKsOxJPKhX8M
jiNGKQYk3cGFGfMJYQYoDAvXx2Us0esFgAiayTt0luNHy24jjJv6VJTJVpgdgTwfCyt12xWoxPr9
5tD9KY6L7Uv/p4iekcmWfpXpg9FBQ3au7FaTnrJ7wDgtABKFbkoOmILDP6H3t6GzybvScneGn7qq
X4XegZ4Mqcwb4LKfHtqfaudKn7nsPOaV0Y1nVhuFyvpeALDCyjoHRTbJYZhtT1OQy+Ym2lGByRhm
PSdea/pgyLO2+UBgZLqLwisAwTofVJwHqmQFekCjz93bP7H56bVnzgF2QDZv/+LC7MfvFYs7j16t
26dftTEboC+TVaI6aBdTfZ8W5qeysz/1OmB/WAy2nz1+iw+wY2BsQL7tIH16U4cSIIUaCbMzUF4j
QBCtKa48B1QnSJYz0M0vhxNO2YiyU827XOnGfD71yrtumX+I+FZHFbikgvPbBz/TjuH2iHvEgL2b
FfZAFznAXzOrb9WGB7teNdzmu0fL3IJ6dreibeEfzx3r0P0wFoD0I6Obm+O0Xzs5xacPTsIm8qwL
y0IGEDfLI5jDQXn7V57JaaD68yiA3j8Z4ctw95zVcXW1uwVplaoc9Rfqj8QyVPqZlIT/pWO3mIZj
JHNiWO7jxgRW4dkxylAhvg6t+Dg39spcOZBBxOxhcgpomsawHODSl60HuMA+Y6UkHXBAnuhyx+3d
qdljBMFeg6izoB/3q4PFEYIo2thE/95uVjZZC8zYRc3SBvyLXNvBvVfApbdilwrivrY4EQj2DjTr
a2MwBp0sG+yc9Q6Jlc5+BKjEejUrzBJPruHlb3gaWH/hPGIYKwk/oEyRMaSqfwP4w2limMYKHh5z
jXSgGa3cMqdwuIbmb3rp7RlNPbsl0mwAcY5JHDNrX1olzhGuodI2jp074xkZA3UX95g6jHjgkqeV
ZJ4QwtH0oKhFP8mK/GyKDVjlupuElikwkWzv7lbXaUSvxW6lr5bZposBssfsQRRnUQ0hvGrS2Dkx
3YuDDU7HoLJKp4iFU1kF+HtuspfpoFUfnerc/Lj0Ba5pyLxs8vJOmwQaTG9jtyyYPcOTSao3s5gp
7r1owV7t8EJnvBkRdV6Cz2VaLTr+4IcCI2HUFfLIF5/NS55Qc9zJ/6ltu7dSUBjHs+OuWSjXnFvU
/tQ2lXbpsiq0y33D7L0OXRRpyqZ/fCIuz6k6dcGjFUbVsnPArmxJ0Zc94suK4cFAwIAK1wJbFVwm
9phWV3v5Sy60RY7i4FQGy17/2m4yFXyq4Ljd6p7xegOATTuqj+kj+7UuAiBMBNNy+zjzUnvRKsQd
YDkM1jws6vLhsoT5GB77LYsI8LnKLiBw3fv01njRjIadDuSFF5LpFOaP33f46RePAIv50PsbsJYP
4Dk876g7xTIsK6PavVN21ixrj0ij2C9uCZT4DCbXDYzRwH77r3aBY61HP8xQta7DD4pTFA8yvway
kDCk1ALuRq/k0rahmyKt+pQAQX/QiTAG4hRngNRbdsmDcTE4TGOdgPQ8BsUxozEX98xl2cPOSmCd
DAx8Qq05qADJbZ6ARTSPkNPUo2dj+bdLa+7lNoqnFeDvzAqbvc/TBebBx1rikj4tkuVni450seaB
4dsFx0J9dEbJvlPGjhHEZa79ICEio4ZztBKHu8TZlD0EA9vvIT8DHcgw604EyGB8Bot2SpYXSh8F
DxdxfDGQ5dLqZixkEjEsBn/4EVkT8Bl2e3mF6zqqZQ2Ymip+LcLJ3yrtK84szBhN2juv3xLe+uzG
mbfsnKa7bunag9uBSdRGyoagSEGB4xWAKI3h93tQNmUuqLpiLvbwaexj3yLxBNqlcaF7qXk7THjS
u3uaXrdlWlZLP7aCsgO8vkBh6ulHkXvjGLynaxkNIJXHSuPu8w5lUIKczX0blN+LTV6LnOTdxdRG
4Y3mseEYNLYhz34wJN99luealH2DK3RMp/csDZIEmJRj0H2xPesNhdBn5xkLMWxEO39u3hs9mDmb
zJiskg/ol0sd3Hr86lXNcLRIy+5lfZg9mVcslNuM6i7/4hcgDpd0ocUYwCh7BEwPM0J8CjI/KzKc
3NCqMTP33YpnTzxvA7lHJlePHpYD+0FCRChFzdblIhV+dsG22DrQuWwVnWLdSB16h7/EGpUBc3ur
N5quwOztJQPdEAaITDmnSGFVwAqWi0qwZCVpZI6FsQ4PK8JCMozwWJmeiPbRy7KZA/IrtAcHe3No
h9ftjuLu5DqxIR+C+vntzrqfAaWmd5/0CZwfZUVGYjIPhZVOjfRFuDnLKQyP6yGVN/qx92UP4Xbi
ZhKIlwsRhHeexkFtUltdIdGvtM+J+ob4VqvPMOLjMyyV/EoXICE9lH1gl/u1rqPQBCB0CZ8wvu8a
Z++zvvWf/rJzY86p/fGOeGbLDsEYTktxp/Vp3MlA3HI6t4/NQjrCUZVOos4/thFnAch68BgD56zA
kBa3CHUP62UNsLLzqXUYx5mXfk9dBgVp9mjY8zpJ8IIdwrKgBObm/VdhDHb5G3HQfEDneoZYyuMN
cRMYrmp4B15reA+cxttnVj/bObXxLmZT1dNrsGW7bCG2qQbHybN169hoIiy9hKqiBRFazXTs7pWE
Z8YfvGGkb1UY49sHT6Zz2c5mr4rSxcVwntPFZXjgvQv+btep9Iw3QDoGErgQDGLj9aaXKessNYG1
QhZwXbp2Or1Hjfv6tdwS4PI+Cb3EIQvM7C/9c+c+WwLu9fZ/+8l1tre6hOpPQvc09Unk72t8RMTc
D0Bv99naBVeG6TEgYFQIs6tOfPPes2LrMsKkJH93HvmjbZ04sDNHBE6Dw649upU9Osv128sFSsYv
4qq+c1LcrGVD35j0iVOuRr2GnG3kfvpn4njmtaiw4FJOgxNCDLMqAMRqwJFhYNbPlknJdh2lDS7f
/TQX8dBy9X5AeQCaxnnt/CVcqVVvfdx3DTd4MXrF3TAyHcheOmWCdg6zRKHnVGntui/aRjXm7MuA
MY8+tnXZfdPJXbM+WKDzbKDZHsrSIsqz/cOakwK+nozi9icGLs6BeAMBMsCoZOZUatCcNKPVri/0
jFhhOEjoShD8bWWQlXwVgURYBHldnVeDCn2471BLgh8PwgrIkTBma33PBNQuQGpNLlV7QdlHxgMf
7ZuxRO7r1cRI2xKPzCNEZ85PJxAIeIbHHMeqiF6viBltsDz8J37GUtP+BapH8geMBSjNi5K1kCtf
AUC2H0AieplYc7EmooCjvqfIzJ7MwUu598uWWIPN+dXVQGH0d/zjsEXxJz2CrC79WA6wLso3BM2b
GWGI+KN4DJ0/wPOLW1hcJ5M9QrT6/TF5hI/QmoHgJEySjqPkji8Bl0ncizkFFf9HTJ9DrSNWKqmZ
mFPhCIVhuQ3L7i7jwTMPlaCr2qPAx1BwAEZwavMHHz/bRP6rkxB6xb3bQNqfCpfuFLNEMn4N0olR
TyjrhFY76VptgFGM0UJtZ9CM4yWe493PYwVQjck5CLOaVrCPOLOxpExWVv3O4Uqwl00hgV4x9+zD
yD/8qMwlxrYryRfvg+xJYIBBXMB/zdznTB8fcY2FMYtOnoai4Bcu5lTkvATD7rDaxDm3mwm87E+n
9Hx19d+u9yZtfWvQlVAjiP6SK9tOvOFFIJ28JoU4zivkQsnLiZr8lgB3uQSMfbaKdWt25YMbrer6
SDF0B2Tv/QEXbp8m9wQxP5+MIczOjHgyCw/3VtSx1reQF+ByJZ2oSVmAiyRqdvaxwVUjroBNedmV
pH2NofENNqvBDhJrFMBDaJWDT+Syhu0u0niMqv2Q/bOvRJ+8XJljshLEuKSjYSzMMaRy8NalP5QR
4aN89ZiJrRDFiE+SygoPnue4rTNkB0ZoPYY2UFqGANmZRBj090U4e2Osim4Yortih4JvYS60mIiw
xczF3NJAdNCozNPCorCCqAC69qL/vW9FI1xDZewGpRH6TDSaoBAc8U68GyPbECw84EUSK9ZdulJi
bxTL5z7crd9gdTP3NBOzO3sa88m1e9ava2jLWuAw/6pdqXSoicW0xo8FkIRlYjOg9PqpbDgfsBdB
+QmtGS8XwYcJWY05BpBe7DL7Vr/9Wh+ngP0RHJA33YsJelVovcN7HfmyAK4Qvd51fRdh1Mb2n0Rt
jTOx+A/2anaUmCwvwth1iadVYYQQR2j9A9yvgRlGbrPLUfyUGkvGhMga+YRqtrXMMVN4amnm7Jed
y/YwZfqP6OqFppuadZw7hHOI5nYr0UAjK7HgfA2K1JAYRqFZZyxO2+tWqik7Opv7Me1QQ+PlFjUW
WrbNkpct3n+I7gBL75dpHsdhNiy11UJEeLQZjW8IfEkvjnLDmatTg3CaMXvTFaEYfW6uuSgT6fAs
XsD6zLDaK3REainquw+ztc3XltSc2dIOIs7CJoJNk478+xdu5BMcVNVR2sTqtb8qHMUNuPKNSMdo
pUkOvAU+trsHXHJzQFv2b63k4izbVXKYJTTjJ0jK0xZ4g1ap/u3Tk3w31PiMLFf00Ajm9Xe05OHr
oA96oB277z8aiPm1mWc7jinYM3ZepcT38kpwd5Lpk9Stjigrnrp7RFcsevfqkjItPN73l4PH3jvC
IyHIBWVUhiF29aivnn/aoP3lveid0O1d0ZIvU3s18xvFxDYCdTSiGTs2BqyGBtumUC/3kqAyKpeQ
QTtKwhdi64hMiBb3fWVD7vWcUm/vSwAFFh+RX9/c01QNasZMBgwiiTDbapZJb85OKbiuIi6Vvd1J
ErBhbdM2YzjtfV91SPQDOlLo2LcJYzAL5wLiArW6ttW5TVF0Ck6iUWrvamBHTA80L+3m6EewhyIt
5aQNC8MZtlRIyXKfaUbus86QPxOrRHCYKpJ3kXkmQRmGK+g+2bHNwujYiEVqrs0NU+sA5SA4wpfH
uojzRHteGtE42W0VEh7bcEUZYWX0ppTLszk/4gmVpuEFFlueri/ajCz3jIVeG/GA2MY/2h8IXb7h
5Cdv2LfLIyhy2taiMoKRr1HqZTnt0pynfN8UWiCJGKFMcoXd/IM+4lfa5IDs3zKs9aTcUuA7NWXt
mSo07SgLwY2uD/B8OGgFGlTTaT3W7UFZVOTstzek5BqJjJv3h8M/7UhK1gijY6YubEPgHzLqdClJ
gOHoPSsi3jeIiT+jN6mCje7hEY5fUXjycxPwtsAN2oISUBKg5kZWC6xnBwwDxErz4ldzakELC7A6
/iTjM819YHNz9OaQ4BbgQySHEMEBGrTH9kbc2xVfjJ+wv9SPRLx0Rb5SdFLKkyCdCevbF6kk1IaA
R0AcgLEJ4VTCMhT9hxA1MvlZ01rAGojUOKpUGDw0yBjKhdew6scQP0qENcsNmehGi+FlC0OiqINJ
fMQqKTO87JJrKS6R+gZyIYy2bDKkBn5E2yv1QFlLUTJLLAdq4yvk+vga+C8YgMY9yEeKKA/qS2JC
lZ/vLSyqbDxcWJErxsoCUu2S9aBbXALpqohF0U2JqAf2XAIoWBWJ/cp9RqB2zu03RcimxnEf2TDn
duZeWG+6xMuO3XxP0zYUD+hgbl8aqGNpbEk66B/5x40mnfwLCcv0uQKyIqEc0a0S/OPS4Z4eFzY1
QoTHwvCyMZZRihyr8xD2T6rE77biJyu4kNMQGhE29k+9hAmtE+dHLI+2YneFl6HCHcOzQLl+fEl7
MAQmnnMqGS9fdKLVOcFuozYg5YKKXnq/tYE1P3ejLjBWYjabyEQBmOIGcdeKr3bf1gUTCYq+M12D
U/0+oqtb7bCte4LRfPlkWbWUXDuKxd+wqXyvwbN52krBzUAUCKeDJYCItlOAY/ncfrJj0dNGEED0
s3LhUvaVNZGIxvd13rj1GzWk5UTUgeVx+nNYU9NhR5iNGywRPieQ8APx5tV7+GzqOFklrBOFJYpV
RIeLD+cZXwZU+U85bFYSUYOeE0v56rB+QS0mIlW6ph5nleYEdAMk9QTw0rshDuZ8k1mER918AtO4
x0gbYTFLJygDFzhnjYeYGAs9uAeQMnl3C/Q3GTdGEYu+3254mloDztGe4oW0i4tNDB+1UFautFG/
SCZMoQzME96NW5symNRSKWs82PYW54eZICyqziMcrRjB9wDDWPt9jBlto7X9CGJSEJMrCEsocykF
p9a2fRl0+63w4CuyFzMnwRmfU+QM4i2EJF1dIiv8Ci+IF4YpKBS9n820RNhRaCHPuiXVOtMBQps6
t8NwZmPTj9hiJCC2rBWWtMEhmT0pYNjsS9kCk0jxeyFPM9Ipu6s8SQTnIkYmqeS9HoGsYGmE6gSR
mwKoI+zO9yO1EukXEurSYworfYM/9/lMtU2RT8/umxkDuKO3SXBp4TJHD5SqimF8cyu8xBO5V505
qYi+wUWJfQjsoC8Igwh/H4QChzqceGfnBmoJshzWWwGCTxgi3iw/rXvFWTc4bEJ8GTq3+T3U3aka
aZFqhUko67SW+arBi6cY/buu9m3FoqzGSQwV/L5R+t11D0OTLu8u7msOJQWsK2bZIh04YmLyAiu3
4bFmYc9IAdp0sOKwXL+NSsiMFiuPAHN+IEwRFE/fJSgqLdcS9vcO6FcioM8/YIx/R2Ye8QOordVm
AuYJksrouUnjSJA/vg+EFEaArXULhK0Udq+Mnmh6wpdtBZ6rQbNEu/MDGImI4dHIVqlFPJOtGH5F
me8UMKyWTlJYnkQZyS/aHEcf2AhG5F232REGulKPIZldv+ymmNQrmZ8EJmnS+gxMyRLjF3IiVTAa
SovSIf0PNNojn9GH16RmOWTMwZVU1JqRQGEHSZ1IZkRsew3MiR2cftBzx3gppXuO48azcRsU6xGL
RusLs53zDI9pbxA11O6wO963J3QIyCMUduzHlB2pW8crQeT2P5ISTHrAoznFhp8RNbHrUHKbfn6r
HVhWJUpihKzYY8P8PQOJw/EYTZqcWmZCEd5YaknjRtSnCFhqcALlwQbD6T0gi/JVW4GDSUg51Twl
YpeQ0RS3ImqlxSzXrn3+QAIr4pySbnfEWatZEsXNBnUMsdiKbhw1UNK891op/H7xrsMA1OW8k1nL
kZWZiiLpVgKsp8luqRBhUxRe6Fo9R88NoxKdtBs3oNBgJIJeo+EUvdtQYpMqmYg2/jM9bXab5W85
pF0mAZRvBF9hKIgp9y0D/7ip6XJu4Hd0eKDZiCaUzhU4cOgJeM9Dj8tLZf20uewoI1yCZHKBnliH
pgN8/Ck5x0Q3KhsgNGzze+t1JG6ARa6ChIBCCMrYBKdQRmMSsA0YN1Gqv36ymmdu5Nd1dyH4X6gB
tEnrWIJT7/VDueiAjpf247WlFyMCYN+mP2KfRgyAv8ZCMn1FWamCrYN/gfYfLUy4T9BwkFai3mwf
whilrFlvNrhTY7q3aGdMgB1hGXRA15aY3qHwq8Nmca9D90nqmUQuSg1KFCttc7Ob6amFA5wYlACh
dtFblMfKG61le7kStS8xIvXOQh2QJaxguRO0O/bCJnsjyv/q+4COYv3ZC0XW8pN5TLxneYGkIEth
0J38ggwOmUTAsHiPWzvekhAC+GGlxiR9xYcT45arA2UKUAU3FEBiToBqKsMCl5+ricAW8QMSc9cg
dyetAtSoWPE6F85a4oMJY/W1ct2YVAJmP0DCYlU+aCRWKEupqiXdTH0xp4jYwLcQ9hxpkaIoQvlK
XwfAoldQnRbvyJSbAlFGf+u3tcJRGA4oMxBk0uA5gPHWAYItBb387ry7As0mbCHJcT8Q/hSc2lA4
wqdUmUAobx6l8I3DUCSgAER72Lv7t7kiEZ1POagnZrqYF8ryehAqCWUkqbSPqB8GoCoJkHTPmQg1
y7Mj0gpSZAOXAgUr4PcKIwCKjWVMQfmwGOVAVB9R3cGk3C8Sbi1SLTytA9u/rLWKiU4JWKRAp/ug
RsujXPimFetKbVGOPpe4yJ2+wielSyQ7cphNfSJl+t8vSToqdSvyXZ4ZT0YKpWiNYgihtvw1/h57
Jx3vPPFBJt0mC5aGnPLiXKIC7a87707RgsOHD4MzR5DyxVdHcEkDym8JOy6Bry9wHqIlkMY3Vpiy
WMwkGZniOpgmfBVcVFN7Elap0BjhI4otKsrU1mSYFGIdqbrJOzDiqlVzRUfBmgm1grmgAqkyl55K
xXId5RU42Lc5saKw12lWJGf75Bm7mbIKI3zMIb0nd/pmTlz+OXkUx6WoS7zZOknEHzp/7+Zj/g3u
WTTg7gWyJmRnLOODXIGEhZgEYepFClGalzCJHwD8kLsbTWy2BPgI9adMM5AQg2zcw6XF5z7nyazC
4w8bkdMna/9QUUubTgB/+QczKPzC1s1q3fOBbuGrU+U8PHuqWrNpGAfUF3qRG8nPgiBl6gwPGuo+
qXtgybm0xEyceZt1B4SMs0kpk5OGV2TIUEOR8JhRZlaVWGOg1zYwjQYTnjgLWv9s1PJW84yVMANv
/dXrVbCguQLg1Jh1vY90hwuSZVwTIVMnpIIs0TV9SX5NBW+VwG8h8iLDAgcoL8KByw4wCCl+8SMj
sBJ8gPi9KX/xdWXfD2Jw8RUkqM6b9dKh1LBrfym5jerP56bqz9IozDckmzJxiT7YoUAg8ZOeyZuh
tOlb+MFvdZqpdY5Zv0myN0K8Gz9X12FJKsUKVIPWzzWGuO3gXH+PlUABIQkYUf/T2c/luJVWEXHo
jL7r50UOxMwdKoXdDjdEIAsNmke0LCnxHTtGiSuy7MatSp9M1i/BbhBW+VWP7zsnCoHkHD81sL9s
LeqL/FSmY/DOlewKpLvIeIsPgLwXL4NrhEiNZtgJOR1VBq/rfWffedaraODxHg26y9wgRR7G5M97
xCh1r1LvWhsWIp6j3acX01Ym8u7gXX9ExS67k3/9s0E8l0PT/Xg9OVkZLBkm+UmeqBtLrcDmIe8L
XuwEBZoaTNFQjAZcbvia5UDZIEmJthb2dZHn9+Q7MmcYL8yPCS5BOdGLmsXl74MeiCZSSsy4aM4F
aCBfiN4rmuUtNOBE4QL7qihXYTFAtYWeDW9GT38j5yX3FTMLo0OJgqSnmlvSK3ayXKDBZJqDQ6yX
6/FAWr1Z+GZyyaKYZU31TOwZCYJmsxT86XE9X5oPzNfwvAoDFRrGqOQDGaBYmGeiljj9TnIoXNQX
BZmh5nj0ChXIAPEH+Mb89WmaEGfjJgcZM3q4ChQX8skXz5qWPM1saNJMZe8l5oSiYbsyT9u6z25S
JWzo569ehBRMIn5nOqy771sMbUBmg+sDfEWFPK+wEQEg/IJBUJpE9RdvkODilJ0lKFPKC/J8TKEs
5x6zjEFm2b3r7DFsL9x+BOxUBQgzTbaUto/2Xb7/2E4GIbgMOEZb99FTSblF1EzYMAR22nT6KyXH
2jwWzy/iAFSpOMIGfwtvf+qJXNjrNJBoCukd70xh18Ly22nKxKUrRaFS1MHOcGw0XmoNUFjfZbxk
L6ltzvrElarcr89tD54sMJlS6RAeyWr189c7IoGoxcgzdVOxQdUA4kCI23gpBZDaHbD9czq0W7I6
fX02IrEY8q+HALLT3P+0rJnCZyUj6USG5kAScqyrpSd5soR0hDPEGdN5Ug0hN5nUsuAX7WAf2FfK
ExkPraNI2NT8CkOL6+/cmpSktKP+Vz9NGkV//6MVYYJAhv1YQqhyUKopa73ig2eSxdEoIgldPg2k
eTwVnlKqlqRvpHM21Uu8ECVm6UbkFWWydZJlrQZl5wnNiG8V5VtdO9AuqfoyLgWT8w7GnbjY5jBI
RcllFPXsXbbYa0SexAbRGCPTdqzkZMONDBsUWj4ySE0cOPGt8STHwlHyAZS8ssEmr7UMgE04yQ7O
d//gOWC/see0c68DpqbYIgopoZ7Rpv/OOkoRqEQ58tO6LPQKlz8CQm7fuT8mVvMgUUOlOR/OTeLR
lmePd+E9c4gm5cU1QXpDbFx/Q2TJf4C/E6YUU0JRxLwWsioaa9O55cwC0eTz1eawzGAMdHq1Z6u4
cDVDFDMBVILaVVIbulnNJxndG+kW9V6M8DDNaymBTWVUu1ItEhkMjct+Y26NrOpoNMCKULmhsSE8
r4QCmfnmhlpz+7wqsjVuK2WCFygEROyg//WMCF1DfHqgTguTTkhKeJJbkby0btdG3JbOYzFAIPqz
NQX+yngBvYG+VxlPj5yXm+UKjOo+S2Tl1M5fCHKKpLms39H3W/K42jkagxLNg4akELCmTyMNTWUO
GsckYkcCKmXoVQXiSwgzqIbi6FzTuIG7gUieAWM+MnO7muZSzlFEZEoNbcnA7HgfCcLs8jYh/Z+6
hF7E9KD3lQohZBSIWkuV0AxrnULn1Pg07Z6OW7qLjFP1YJ25tCXXzZmEm9ZPmjQX28o3NEeslaPi
CXByBgC4yEFlpkKJXIGG9CzmS5mfA+ks+3prHLq0V4ixZUP21LWqKJ4WiNFrJGoKcxVyEmQyHSft
1ySg5qDLrxqoUo//o1BaAsgxPeakpwsZETXLMZNUS2CCJ1WmE8tGLGLA7WaWD0FqZ0vGKncLvPB3
gxbYj7D+yqUqafxWNOW8dXsPJQ34TUB0LEeCXXX8HnNZfq1IWUns4+rY+Px+O4B5XFqFHk4PasmC
P1Khu9xLWbEqcxPSTxU8W3l7EViRXog5CF7ojMMnQeEpcio3MrGDaKc/ZBFa7Sqbf4u7ei/6Uozg
3vgp2yrvUFtFJQ/y2wXnsam/+mat+k5IS/aabUvsMZMAgKvGjhH4gd4FGaOmu8tcW2PMGoFOReuB
eb3mjR0uWTG4BAYU3MiG9T4qyig/VtqsK6mPIO+BmuH3V9WjX8yHooHLoeT5NfG7qtdk2XwUvtNY
z2sYXK1k8pZLw82dpB3ItdOlkFPV6dfFUO6jiEywL35vE5/lP5XHksGRypPOnsqk77xrrVK7XDIQ
FkoDJnmjiowoTwqJcprF1LdjPDfUDxTASft13pP8vY4dQVK+YIO9GJ7e9dPeKYJmEMhD7hq3m3+p
8qLay7GpqtptIJeNM/sjvqXYDcEHLFX8gfwW8JY/yStHevHWEqH1XM9uvERQqIj9klZUXlFEgVap
r/yWohogQ93Cb8LIjCzkcoutY/6OyOg79SurrvRKQWMcajqWqeB/fywfptljybcpz5clZptiqk8d
G1dpcRMjwAEjIxOTruEX5gl6gTwBx33QrtXakZdVBYXGGZFCLgfP8Us2UFr0yl5UXX4SeAsLIMcf
46VpDW0UNAOLqBCjf35oIiA6kKftCtlVgtKp/kY0ElVU2lpeffD6kpj6+CYRjFKm12pJz+XsfzqK
i5SqSJVLYKMj6dSDI/gWwXQxlATrFUFrrG9/kqDikhGEUFKl+JlMivU9GZBiKHgpKX/KeAgmE/eS
MB7JkCgWU7KjImoxT4cUhXwLsd9YTsckZUiRySriUhqkx6+e1T7WSXfcZBD31AMzeY092j0GYBoG
coaA5TZxnxgvjwZVF0TXB76auPHxK00AOXoF4p1koiLwg6SetfemKqmVpgMt/xl1Ujmqs5r5ULVX
H9rgYx6bAqtUMAsmUXW6yYanihsPED1gHTE4zlVVCK5b0pMzZhCJMv5Iyy2PsL3qH8PQPFnD03lU
zvKTe7bg6dQ91T9Njl/yyrnct5YnMQzTdkrjRSZg8hPkHg0kITxVa/Op777ieNQlxwTu/QPxvg7I
5HUNoi+EQHhlHSSOAuehWnxlpp+UDn1F1LSqCzgVhUYVPptyfaasMT9k/5givb96AYpydJxCvVBH
yMMyA7kve6FSvFRDFWIwSUaKQCxlwuAqiyn7vbvDv2mF0iCSJYBoVBYIBWwNbssWAYHzlOuWSbeV
cMMDyOIUMdTbE/pNfgf81UhLWMuJGgwBvS6ickjZIAXMMvuqqal2KKsoZ0L7g6m6CSYPs6evB8bO
bNTAyshg/St+sZ9kCGUStWfIDPDTBCi/ik00Jv3EVxcpRiiUKQYiVxI30qWx7ypqKQHZU/FCAY6+
L39rrFqtWYpz+V54hNZadW46dK1EK4+dZVWdrCfImErZQnfB+cNmV8pQZmhdVvqs6hCe9kPgiy5w
/iG+llemQja6tonVfJ5hJsjwv6WnB/0HrL0bU9IgVSHseRFU3AhYSuHNF5cXpFWKNC3PyGMZfUJF
KzFj4aXw7okQyiSUK6Ldqmp5mT6sEUBSFDeioaoRV7bbNfh0tKEunoofV/aLTIeuihIPJVG6yWSQ
rlFUjUcyJrp6jxAMuy6lIj1dYvWCdflVvvz4KvBQlf19k9fpzYAKrtCPaOMKeFm1dSjO8SIqdagw
92Cw4TFI3JHiE/UcgPdtVU3SLW7I2FiBLhij6sjxtd8sLCNIsIQCV4oWS39W8gtNK68E66o90XFQ
LinLt28WsW1qXQhGeWAkrSVgZZ7nfatJANZ4RN+fxOlAS1TbKFCy1/ICzcWVZH2CdihOFYLHB0bx
hOj5evqkzcwonl/5c771MDHaYqI6+P+neJVS81NureKdSscR6CxKdXRnPnTtULLnDh5GQp4MS3v7
PVWZsErjRrtY1WfVnaW5d6bRtx8T+DMJK0X6qCG8yDfE0XTgxdfsVh4eEyYrOCb4RzE1JQkkcYHo
zabU+C2LW56wnWqmUCifSH9UZXCFrWXUCOQXL3+HJqEsf7WjlK5ASEGy1qExEq5uh7zfrrEktE6p
lWCrOFM31AAVXjFMws9IvXJ6dDqUU+o4FdURFFHg0Z4nWqVgWegVeofuPx1BPrPaxVBy4lZlpdR/
oByUy2FK37hEERm5Fz7992RSXOYvBHHS2VJfHCIZ7CYzSbjsIx3MY+75ZcHlusXRolBNUZeq+DJz
qWAdugN9BoWUqvcL7cQrcjcXO29iqHf2VXD9pmSiwqASz6dQIKDj1KopLhQQFEPF5op0LT5jsRlv
FYcpBkTXes4j/BxhI+T9hdNTdUBfVN8UTPBXYDzy6q2JF4iIVkT9kawTisTL4O694e5m18vGAXf0
FaPGlFZ3IYyk6Oas7bGiGHgxGhfiGyKc2T0sgaMxchyNUo6IlEPFC9qNKVmF0ggZYh0w8CZFfbLN
KvN/Q1ni7obYnCq80VcRU5ZJbw0XRvxPalOq7HBisLJ+1MyBNlGmi35dXawbu8bDfyKgQgsPwrx2
0hQZhx5mVdUjPpmmA/RSyk31mF5Oa0/MhJ8w+y1S2FVmp0T2m66rRncPDyTqoPAmCtDk6xTrfcuG
yvG//lj5TYq/U+W8ulAcjkvBmvpUPwt8eHAkXdJv/KiQSXTOmYGZqOwnpV9UqnyoLrkUsMbgpOWo
9YVgR55nixDpQM//2+FQb0yVNf1mI5zzrbkl5HoPOiNpQ5fzktcI1MlUAbyMsZewiRJy2C7xXco0
9H+ej+YUIDe/vND9Yi8hg/cebEyJymp5A/4ljlHZUEsbS8O1VO9P1/WLZgWMpktcrXFfjW6GOhJc
b2aDt4V6hm9Xopf8RHM5WsZgCfpJAWlCUVGQK9PiNhYCQsgkCi5Tq6vKVSBlyWs7fmmjWFgnVptB
lZ9ST+0Z8i6SFMST8NtKUvRaQjHQW8pXnXJJFYXlGJXWSEYdXMTcnqhlVgWSpgrbt9am7BAMAZtX
bQ912QXB+lYZ1fwqA/IqjzliEiTdT9+VzmgjOXoqPqsd9h2GsWNQIdqn+nBqculw7cV/RJ1ZUypb
s0V/ERH0zStVRSsgiIi+EIpb+r7n198xqs4XNzx63AhVq1abOXPmzKSqtfuN5VB9bAk/OsDtMvRY
H4NomiFZzI6mRjYKjcABxjwsdCp84In9rCO40VH1JQ3FVJ2WC7slu+ZU0MH5jAhlmI6P8ASKMPjp
Yk5WlMv5Gg+++IKDXkLv0b+RNMkB72RJDvl54xxAi8fEvsYntEQiMH4SCBIgU0weWozQY65JfFmb
K+ZgG3M+tHX+fCjHxL6ffSx+dhGcHPAE+mfy7tr3Ww/c/8uADI0GGtp0bO1C8Qlm3Jc/rSGrn+3f
8OjlMuje+/M5RbWeSnxA917GOKPeO8xGd0qYk3U5D5KFdaA9KRwV+XC8iQTjWgaC5RWDynkiScsx
9oj+byAxvxB+xEhNQ/c5stqEMG9dlZ40kvXfbkKZ/2Jshu2RyHD/wkB4qLl7btR8U0lNjE4bmzMw
hvCWH3vC1oBMHpAUa46vBfheg7jJMxj48yGd/0bbLfXiCkz3E8Di8GcfiQXYK/Om+62HxuSdnxD/
4lqNvpWKjTwz7iT9LoDsTORxOFHs0PKXH/MS9ovj8rzQKyBCZHvZJxXWyxa0CMo3BrQf9us4dlon
U1l/1fUPRETx9gRVgocFlc7Lut7IGc28uRs4tMmYuwAd2BlixUR78zSHlTt1yHyqeBeBZRefbrDw
Yl6eM4W8MmeEO4nXFhHmz18wZ212tt7eh7YxeWQ3Ia4UGwZSNvcckj5oPLP4tHPOxwbaGoFLGF+f
/ZW/Hq07DUlmGCDSPmbQiDv5dQ5BY1HvijnEnnVuGsnW4Yx0QLypIL5QjU9sQ22q/VvhN4fRhjjN
xdb4F85HEmd3hWzHCW4jvuOuEW9tAP9J57vFuQ27xfkXCWzHqe+Eeu2AJjfyBt4GA0Hy8XXKCqHf
oC0+6vaFj2f3uiiAingITRSqBBGnj82pJlak9L5i3TzdxOZIugBus4Ffr/CcajJ6yB1x9XRJdUz3
zfQf+qmtCqXD7BrfI/s4YV0WMX3IOycOjQ0bF3vGUMWsg7E1gtEE71cOiF+2SsMvTZQIunTvP8ZA
PA5elzyBLpwvbDUrSBskKJBOabt8vnRr8pUsegdIPTD/lWNoMyCJDo6T0TlCCxkKqNSOB7Ybmnta
ZRNTAFGlzEcPFjwseI5aZC4m9dVg/ZqJzTTc1r8z5y8urgelX3aAUYwk3GUQbNWd1DcA7FoLCaB3
JMKhPtxEC51O88pHHhXrifmTeK05ulYb3cZr92pdSXPQd2ebaCOl+e534rdjK7fJKcT1jwMp7lKL
xqwNrb92A1AQoIpP8w/fmIQk3XHiECXnPMp+sKyxReIA5RXAu0guwwVH6QACrw/mF95sf/59Adn2
yMm+IkqJ4Y+ULNIOMSdmVs2imLZmZyt085xE65/0r9qcZegIZeOlCMzN4F4sWgi7EErRnsLUoAII
OZH1nXp/Pg62Ufx/rKSWv614ZB9aQ0y6yjaWHVxOY+1QQqO0nFfibuHv8ZMimotBpZjcrXtoxbYM
qRRx3/xnYw0rY4dYl8jYhw4F5nGM7epv+Uo8CRBlY4APA6+XmGhJ6PPWpbbiiuz+3FQBOVX4BLxx
Lxp7MtBExjg2t2gtSTZ4kCxlVh0e/Q/QHam4HKn+aVs/UhO1toZfYnDy0catBWGSZWaw0W8dW7/x
pMFFPY0J8IG0ffB27qVjLfa5/CevxK3EbYEUdojKiXvgPrD70z3gXCxC73dJujf5nezKhiSJpOPH
7tqTSOYAnAlARlluCQxpENCj0BKGSyyVuPEdYFZ+Tx6GbHXoFTYn1Uywh23dZHDjkdoOfsY8Ndxo
iv98CEvMI0gS2jy417ju939HegGHHnEVrwKqK34rgiuNwJAnlnUS6RQdMcvNTqAqDr0qJLrsAEPS
qvyPwABJpTd6RPuMqCC3p/t6evF0LzgzqVS+17xHRsivtoQdO3URctC05gR+vY+vHd8dUCGbBMUQ
vtn2l/2/Yzw4QtHCHfGjRNQvdFTPdSqTH3rCUzbHR+cBHVJC64z0sZ9vHwA6ykAN+8EB1imB7IYB
aBoYp7jaqhTsVdsENkkfCXYYmk7YpV7UVjkGCIgATYipPN+TILe8EBlhhHxBZZbRvUPzDHMDntyh
phjuhobflw3uv+/dbfQYkpIPkDofPIBb5eJka+vB7FeBcnXDZeRUOln02IWJ7i1BMGiWKdSh91Ea
mfMJbhd+RexonWro1JcCAbNSXUA3HRZa++7sNXFLUDshp/vUFGrxb5em4Wi+h1tAXlu1A8w12J6N
7dEMEO+1X+aZfH9C3zzQLpi6PLUgkohPiqhjmq0qFeuZ51AtzLF1rQgOXmrHP+ONBUJxwHP1NIU3
eHEfbdjtcriQOQzvfXTv78Y4hwMwMSKzkPvaAvg6jdD7MKk1vpVNJ4r3hUPZsMiFMu9++xev5Lv0
UfWfF2yB1HQmtmOEd/Jr9JQdFrczTzQoQ8qEkXcns+56GZDI//uTRRcj98hcBLjAzGOtas9wrZgC
djrWQb8cnGtS1xJ7S1stA7Fc/+fUngRt8IChdvYpKsWWM+y2d40sj+MYBQJLWDZLvSSRSXdIm8Xd
QSNLT8UIz2NAqjvuGf9KNhhM5WPN9H+3l8QsnI38XZMUOqeob4lgCQrBHHWyPRBh442w+Tor3GN5
cASdXiU87ftbMzixINPc8A6AQfCelTv78HkPjX1ohAMYjbwAzbzMW3LbEt7gpOM2Fvt2vBOfhARi
INyEsS8iDILKTy9JegFdiHGI4le88WHJ4jvwq1um3aohgDM63UX32KYiE9ScKiw4NHE0MfVotMa1
a23to3WAmiqTo9Qr0xJ9WV/Hs4BjSx2Qgb7s85Okd1KECKlBZXJ0yQp4248fZJ/qqZpAlOzdknk1
+QRK9GhTwOPuYHMS+stdSJnyeZcd8d407F+S+mU8ajzyqFzZPjUAJwfqUuVEZe/0+tCjDCaRz2ly
Env76WfdYc9so16Pwibd5cbuBu/XqXGWY+KFsTRnfJSSwjH9k/03doq5LFmhJHqGfZRCBECXtJDs
J7reHKjk+PBgmLdSr2yz/9b/oKLRSrIheNQOpSyJLUJlhv2VUCL1gTfn6s44Fs+UaWbeNJnxMzDw
9MwF54BN/1A001xlnmrTxtkYDkgyJDHWxZXM14ifk8ZIhGYwWDx2reC/s4FZHltYzFR4ScCSsxZi
3zK7wIXwj8U4JVLeEQafwB5EbhvmBnF4YTNlwlesc6T28fQM8W1/kA/17Y0nWQvP9qy/62wAku4o
J0kWKbSNChVI7EQsua4yNuGg10WDxWGshcgM3+vXxEbU2osfW6vWLxP6iqTylesHchj/h/8kNoq2
tmuAXJgeomeuXNw/rOXEoiUvRlc78a1MWnJlOeuc8ropeAEtpHZbqKSFWOWsUudzkUCmNpUmsCbq
rLEayB5ZNTCGWdWx+YpjkECmWvTY7Mdq5xKturZz28QvGJMrYPeKrSYGvUF09HHo+zKRe0dACzcB
XmDrdKSE+a/LHwVwyecAeLJGsI47GXoxIfCA5+ailLTrfsKqbJDokyTziO7q77qiUzGcJAxUpvjq
h+uAyCkTIvlptPjRzv6A6SNxxOl6LkfxQYvh82hUPkH3/SfRwC8CDBgMfK5IaTW2AdKaP0F5+tye
JuhQ6VJIo9HcVsceTWjyd9qKcR+BN9b4DQtsbAq2RZNR+lsmzg7HgK/WrA0rqZn9RjLMSB1itXD2
EvvVGJx3EDPlQceFXo40W3dr3CJ8Z7qKsX+QbKvbxj6exR2adKSVGxUo1ytEtI8vjAGkX34+gRfI
+4B2ViEV/Yqj/MDQPYDql2MLXfLwriM/Gn5j5z92Ika1WZOZH+X7DZfrLhjuFNXctDS/kexnchsd
19VYtEgQkuzoBWKsE7xzy6Oc3pn/JAEZCij8HN9UPHdNbGvHnpF42RIFZbc7gqx+FldB1kuUUCUh
b4fDNVrNKPTDfJIsofw+4QnXpIQsmTE5VOETf0HPhsquIKwuMl0uwVhnsXA74YOWYVUCpbXHt76S
+tUL7p+DY7OKhGy87hwGh1e/trXyfQfFMFtDimvQyFiMmo8ZW/VxHX1vA9O+RocXDC2A8uqX2GGS
4cRvnfIGJcll+2/7S73cP5NJmxy+IBOYnnISZ58GPWOZBHbQAmiUxzDaAYAq5EPEK02imxL3kuce
ZMcZa/U65h27dkj/oXE7+tugCeItZN2TRujGD32AU0H72dRVtvQmmzyBRei76S+Of81qFSUM50ur
ICTKpwTJNEdYaWOb42YCCIN0H7AFGDCnLCskBl9rexAN34uUEaWHK6MnIdMKnLDiOA+j2dDo4XXZ
zkTk78iiv7xm/2MmJqbhvHGaUNvJ8KPWaPItR9z48K55QyonkmSmOAq/hXko5AXoZ1lCx+p8pBDK
utbjeCsPmfrNxPCj+1x8nrSuAhpusjEIEgNQa6gqsNI/cr8klycndsy1oIvsJHglFJGgF9xKYLGk
qrpB7ie6RfJS8Tta5lxqqMcJQ/y2qs2jhEwgzSDmqXSQjaRNegcqO8Cd4JzUFTS1AFYqapk6Y7pE
ODrVLaogDphMkBvaHZUmPIv6vs+7Qtjl74ZUcQ5iOraum6aPeyapyZWmzdrzcXQqbTePgbmgJYGp
EJ+VjOv2H5Ouo2UAo1up0XWn0kSS+PSz5FWf9XcWGtn8n7VwaatKQaojBkGC+mp/iLaLzHt3LZdk
38auwDrQ1lnWJ11ctUYJGStmnqaDf/Ab80D+uKRvr6otIuCsJex1+GpLNBJ510rQWpDhgpsK38c7
aAn5/4QW+98n+BRyIfjdMmd8t7akV4nt7PgaxS7myDBuOxy58nuq7aoRhJmxI8RFG9hnDIT+70tg
44y5oC0wed11KiR8NWZfFJgnlkTtmsZdlniH6tK+fOUfEgo1KthVYIPmqEvqTuS0Y6WONdITTC3h
AiVHo+gZprop9wl46eGcII1GAZMvQxhJjFEsjEOBM9AwtP7iOqr8k/BDhR3o8Pa0k1InuML00NoF
vGWl2h3Oi4Tw64oVXdRq1DhMZjsaTzGhmb0iNtM8c5EUwOjkBMRigTZKKYL1L2z5XwPWbHlsqhBH
+YuIZY7f9DOE4kwd9tGOY8neGs6GAFTnSLZn0zjF09zU/pd9kshQuIkuoCLn4/PmRpxYYnoJ0wrt
QLZZt3rf4yav6SI0Ixtm5QHMVya0YIGv+B5a13JC4+/Tayai+dmspSH8mLm3yYc8RQj2vl7Y5A0I
WshiC8OHIgnc4gjvUK9E3EUY8cpRy3GLKWPY1SCvpl0St0uNbWBqbOdo9nl4kHwNIGicz3fzbQkI
mqZzZpehpIM1rDFgzIK5wvpyBegpafs5GRCUQMrEWQsMDWxLOhnHfWJBJsROzosvnDqmkGFyA+vk
fhvrBnZFV5kOcP0YitozHdwGhA/MblI8aQ45Rz/lPHW75720xiemBH2KVHtdBI13PSqbGFvb/N/g
mQmDeBJJYpUOmeuWMJLzy+V6IXAUL22WvRuAC39LzojLOAkppUl1bOc+4/2X6egOBJzWXnfYNj7k
wPlW9yanpruM6ZlSYvCaSJN3Z3AKMtXbaHNgNepJOlaejz71Lpql46Rp534eNR3XRYYZriOXuHus
kheegyeSoGf4iI9yxPpvvESMUZB+uJFsHXHswssDwBN6J6ZjhMo9BeMNR1Pyk/2XaoDSUVccdQgo
PUYZKygYQL9kKfo8jgIHzU8e7x2rVpvWXDAT6s5NEvjbx/Y2ZijvITPnEcWAnwxm0TC8JEe5hPIM
VRHAGvIgDsdGlhAir4FL7PkpRiFdI9dJ904xemHwnEzYkfivcWNdoQsAzqn26FH4L1XNCYxwn3Vb
oa9sM0vwWJx3UvM3Km1n4x2yElkySZqI38rbkA4MfXqF7SexQxUS6Qj6ElT4CY+4Pm4gzivntQF0
7fxkD06mqOtC3ourRna+Vp2LXeBdssuknhpTiaW/hqSB7RjFlarwY0yJkQqzIkln01nUK10jdT6/
XytgLHjlABaxO8ejhi9JxJy/ESc3kid9QCbUbbxoCiiVmxm8OFes7em4l+mkJL6MUAe2XwqdiaTd
+GmcIgmjR9GRMt5VwiO+Yavp7pR475LQA3ElactGKo/jB3YVVj2TJ3blmEh6AR4SiYnoPQu9OFzI
MeVWgTMWbxUCv8acdjFMsSZ4l/gQdi/SrfxFlOaK7lK8qUAST1AcJ6mwQx5PkJgcExyExTW+i8rW
GOuYl4mh9+oFJx3KskZa8xIiYifgZR8bwjIVjOqkORiwfwDmtkCKwpuGlSG3AT162BtddO0lsUbh
BvcFdwZABWiXYraYHfHxJCKivQuTxK3OzdFzRN0Uw/sXdm93HgO2XjA52lO1DcFnt8gElPGRbgV8
ao9QZ9uRIwn7yLwRLAw/lJCXXYl2hBiNS9uPGzHEbW3dCAWtOGxMmDLSsu8VcI2ySNigb8SIG64h
m4dI7QOSNCPKFP7WV/LAuDeO7SwQocsrgRKdSnsoycAERHU0z4lmAXaU+3vjWp6HA2TcOUDc0BkE
5JM8YGR8K8pjL3ieJqE2vTtDY+lWblrqLSgHz8VAD+KVw5n1xYXfPVckIelspkeuP2MrUsVMj1Uk
B6wTz4ekNUI1VHMibG0OywI3UBdRgkzi2xGtwVPSP9uGCT0mQ8RGhrWRHMPd8q11KO/UXaKqHDW/
8C1xqIBFrnEuneWuqGbA7dSX2JGWg1wTzp+ne8zEQS7IDDu2DXg0JrrKPH02f5xzHu6exLYcx7Cf
tFNirWvT9YesF8E2T3DjXsbC0Kjg3zpumizoYqEVYWitXL+/ZCHXek4LWci0IWzXwZsR4nMZoHHy
vcN5P3JiGifUlYIlN0NGnZh6Ek713DNC615tdMWApzsC/4/pO3eVyuT86YGem9chFCjSar1rsY5f
hmwt6Es8xcvMsVUcdhJ/mTWEUcx+gDYLPOk24QLW8XcnvPbWn8xGxlYUB7rZmlYl8WYQCj7KVMAI
0eDw7S7dXew4u03jRMfZLUUg6RNsMDf/3csTfF/S0Kq5JOn2pYiOZ4z6XzgUcjHMfZpeapTk3I1P
Y7DwOOuFU4JyseQfkw4fJ8so04SLHh8HZ6rmciRoNvOqh5DQuNJOqq9RW53DiFc5JnS5zabcwBqU
b2YrBdE91P73vf6YNOZxKo6pzvITy7DThOd4MjKidjjFqV6zt+3t6pTxbaOtGuTQp6s0SuH8EiK3
UQo1DMoByA5qeGdIPcX3Q762YhT7xOaP1XZJebl8K9VjbC5o0GDForc8DH/XQX493qwCoSPRtF3k
ye3mY3YicqZ7YjYJPXX9RbYsX+66ZxNtki1+96c57F5UenNpM56sVhf0pHOdxhOOJa4ezD0XoJ99
DItkqt6nxXq72Ckdwu24U0B7D1HH7M+1k3/RXkuQV5NzjRHyf0NXhsN+TK8+4VtvCCkuaqBehLIM
CyVUXINCEK8PtNqvG5oucZ4jok540kp1WkTXhC0DKRa5cgp4ZObHigmpzIkrx66epJKgU4EdSRsM
dKFKpLOcxCZVodGy0amASgQQ7NadWIS3PpZZ2FZyTHagC1XoaBnvBCJSFkZYcaS7QwgaCfEkYNGG
/ychYkPAbj4qyRzfNtGun2kc0Ttwo9L4SDI0zm9sTTLZ2fz0BNwy0iw2V8iZO3tvF6g+whnlQGL0
4AvhoYqp/rUbPKLx7Xv5OmmtgV02g0ytQ+kgJL+/FohnkDRyCoa1Qwd9L2od3MnFDKj8cgoo2d4d
FAb//lUIoG/qlK0tRbsvTvZnb/KPQ5WaA9VlkB7Mets83OJtUFnWn5/k7L9QqGLSf3ItvlT9Q/Gv
2CohA4/KeFfN8dQ6YOtIt1YjitZMwffWIQp0AeqJhEdA/9a1CfIG4TUMLWuTDgAT84jLjCmyUP6i
fAORxD6WQrq/y7Ry1byQ4yWibip8DJWIDkEGibXyCFG224jN8ffa/AK9Pk6qnfyqgVzz8jUddOJY
eh95RdJac/9mXZQHv2/R/mX8rE36uNJdElRBxSge3Zt1sWRDqomwvxaq7fnLivJS6ejyCEen0tv6
GF6uqDF/UTnvwE5LoQJUCtBpvvMi5Yd0zU4jZND7VIDu3AJD253Lpo6Wd7q+Wp2qgFFFaqM3UxRV
neb7Fcxs9LwFPZHv32zqfIASYlF+T4SM2BplgWD6o9udYf5BK5ui5B2TzcqdcaWXDn7SYLRXuo2o
y7OJevkDEU1obyihIXCmKkS6/YaCcY0CwGQkF9C3bx6f1UfzNsyRxl8kURGh1jbl66MAvOd+CRdv
t58bkuu7H2oJvBLiqh6LMKFozOz6nZlWziqSIy4DcHHja7eP5l+ASGwr5egCwaBx7LSyjQDUpxj8
QUDvvqHhW6PS2AcBoCoCWLdWG0KPWt8h6u43pI6L3T01vdK7jwPeXTFEnH9LLt8tSKF6j+Bdplb5
nHSJusfu/SlYB/1iN09m5gDhtMHsZ8XMrOc7dieaLdR6qNJJpeo5F5R6DAwW7zgd7F8nh2DigfSS
qpKzTm3diMzOaNOgiAPlSfLkxxxf168dxrB2p1x7WGDnvjKZtY+/+ExUypKIe6j2jsNsVKn2zsNM
2Dt0aw80quEThNCRsVaOn89m81YHL6ZwEaouUGD3FPa91KGaK7bNVjBjphPUuASrP3KmcTb/Th+5
Kvs2UmK5akCuVDu7aZTm1fEok6p1wsz4NEJHcUA9m6+vTYOtsPasXnYBdd4/yvfWLhhs8tVdvrqk
2Ed/+Qa2M68t3ya/0+sjfLxWglmEtvjmfUGhldwH4vnhYh/0fpbhtjerUsKqU9lHV/SBWAI9aTCI
yVXBv+7QUnqrRmlKlZ+328fk1GVa7cNCKFxDOKdUQ33nKixWwC77pAbOX4rU1TxYFol9XGAZtK+f
7dm9l4UkgvBTeA6R/EqlXxA0V78+1aDGTq+M1isc1U37HI4erdOjepxFx+mokq7NOyNF46meF9wo
XzNaB4BklZcyeq/Ll/0Y6fp0d4+Q3kfYWAZz9qtJ+5yrtk/bESJjkyCkFFmYGuZQHaygjo3k/jnc
h6lGm4l3aYTlLsUGMq8jwIFHiHAVBTaPg9zbgyUTIhyU7rM/fZVeltchkZXJNmyfqTCeXaeC7DpS
kFc35tHqsKl1MKVh0x+WjcXfIRqVgSXQW+5QSPIf6+KNss6mcC3vSN6/LFKIgXf/6B5Ld18a/WV9
80Enpu9R+JAx6h5YAEBf/a1fDtHlFobuTZQ4CnEwyPOkykI7V518LV9mpXDXpdIyVpUojsa2+Ime
KdT7P4VrZ9+JS6K9KR5vpDsG4gCTtbUnxGH0DPReCYC9WoXJnFLxoBwbKkGTFqvz7/Q9n4cAzl2C
FHVUM43qaVfINPaUzLLfQQ8Qp0IndDwbSaUWd3gMpClLY/WtsSolYS5xlbh0eRKXrfDBxQdiM1zJ
N5mWAvBVnSD+gS+G7uVjgNbeWBMlQ3hIrESPSCT7WDeLCDxxEy7CN8FDMetlNBuz4yGDfXszh+8B
lSMTzT6z0DAOzegWllryNITgTd1J1XP8nDcUfBS9L1Bbfk1FgDgDMQPlAxoKcmCFAEEddPsxOUyg
IikHxxdCtBSOGeaoBH+KxRF53TThjyyahxeFm1avJvXJaEEIEzA9Ifwc3/M/tluejJIRwOZvQkgx
7kzSYsKciUOBbMuE/PbQffyCj0G6s1GDdBxCxgPEZ9LsxxlQgU+DXdpjYjloL2hXm1oKwaN6DUhm
H1CQGUq9CeYm72tjz3v+DgQhreQTuv0rzDhSUXWbTuSVplFe1L8xTuoQCHSVXh0Gc8GMqOh6E/TW
P5G7pudibmsOp8RElSSOpQLemTwCXzGFRd9CmUdQv/HqQ+RMslYiG67dBuYnmQs7TXrTvLXYEvsk
t7aHILe6LvrHTrzCUP6DABlIFd67cIHzZYI85g32gxMzD4BhI527MhycRVQpGJReJZiJzlVgC+Cm
E3wodp3fXrGCs0QuHnidAGCuuU3hvWAz49xwaE8p9gOjMxZH0hdPLMhl50T0wc7Jd3dtCBribSZv
J5fU4rYpCUtW+ECUQ1BJ/EMfWtxcBWKX9DEmGOi+Sz7V9duxDql6G906JergSqDUEda51b48xc4Z
R0SZcskalrGky8fjXZFEh5MwKMarxqlIwfk3SxImRW7Kuo3uErFLz7gkEL77hAlC7gjuEjbEd/l6
ktpNqcL/kAssHAV4fQ6fVwRETy9JYZTAzk4HJEK/rEj+EYx1xGRox3gL4yU/SKDk0M4P8l0xHRTG
vJmQNMWs14w/fUcuMRVGgBuFG+w86PZJAr4YhRCePZfgD2Z0Jq8liMTkK+HQ5L9uwcjOjoWAY4V0
YtYkZbqHPoGgvHKCWhtt0QcyVcq91PA/hTc1Ff/QkRcBEfMw1p3kvLvNypVA3vr1gFWqwIwbMx53
QXHjOMHfptrXaQq+YiFf/nDkbDS6x9jFpnplSSqTv2Dfi9X9L0qMhgITwIjtGReemiQwmqXimnwm
diKmN/90PM0bVynLsRJz9yqJmIl4HyfCsYouaorP20jJwN6tDKMD51KqtO2yS/z5P8je/AXnK/a7
OiiZt/jM4Wolovo+URIhchq4igz5xAmjMmxcng5qMhbpXYQYjKFEmYFl1KfI7uiqd0kKOJu1WbY6
diu4PDjkMtzMYJiBGYv+JqWBLRI8aSTQlVrniHIhet5UVTHhBlbq8O7qB9l3deO0/M4uf+BQyIZ8
84o8PHEDP/xEhANtyOiCiqNh7nN/3ZDDp5iP7cnwd98txcYc4Ep9WayafXonds1ZYlAiha4YJSia
l7FVmoW1EdMgVKGLi0oA9oHp5AckgVTbMqxsO5LzZ9ldd2EBtg4vhbhdt1q5ZxaMUhzckQcUBPZx
zZkVr9tH/M6rvrZoSnI0p4yDaB/4EXVJnih4wC0stPK1a9enkdWY5VC04QfYlPYRSmj8a/Zaqs9e
qW217OanFYpjcY6V+otmrCzPI3Hh1Yu6JauX1Uvq3Tv4mig05ep4u/pkNtY0ITtW79zsY0mat1qR
nFlFWDwlS/VypZrhSS/hFhgnPjYpsNXMT/37EZVWmn78S571Rr7RDEh8xq1QUQT8JveotaX+AXA4
fgjcSAMNCR/y8pltSvWe1cu/F3bsmBZVhjY5a1XMbSFiuguQ7ob46EmYjND/5kAytqlHcP87EbF3
YJQtPPVEiTU31CBQNFRsIibGMoHP79mGx/n1FqWxbXGNGLJUMDkFaLqmwdnX39kqTk8tW2lGudt7
Jtdf77tbMp0LFCm9UlxoV+2iute/rluU/qTKRP9wCYqZF1ispUoX1uuziXOGV3mvccxHO2oS/Vae
VTmgqr1YEhylFziudo1dto8+7lRki8fCSf1snfGMeFP2rbytzgiKnMBLzMvj8RtGXxL4StBLavy5
TTVVxZRWnTI3ocKoAJcpi64/oiYsKSeOC8qMPtejy2fF4mIa/WJe9ZMxV3LVVEj/vnshptG8Rhty
05kD2knOYRucTKV0repU5KpMxtyfIq2Veu4vBVFX8+zOlNV08/ouyOt3Nsy+HEisPiMzV+BfvBp/
z1m2COficrOXJI2MNwfmWTzzY9g/w8W19+4j3EFWu2vDYfZiiSCFtWYMNgpISWjQxDxiuaEMEotE
HGKOL3zlbrk2bzy5ChVyIp0Fbio2ZcLcNcIifMTLIRN8akLummfqrZS4tb2lsl+8JojwbOghO8Se
pJA5f3ez0g61YTkUyFmyTY3KKxbu/zeOEk+UA327PuuF9xsVgWbtVqs8fzmXXexoWyyLQZ8qKKWX
2d+1dqYu+rk+SzeoJavWO8cYiupz8i2nuxGo3vMUEX7+y5Uaj788adBBIfdHhnN9c5weCDvd3q/H
8DA67H8zFIYqsnOOKZ0HmQu057iu4SMUnq+3Uni7fhdxylbd66VOGVYKuvxRF+NAbYTW16i3LlPz
LUdJ6HGPEs+jLdHRQ39COnN1tyVt8SVdCjmGMrngjK+8F7RhZk+zN4CmcqE6m7xhfc2evR3YxKVQ
O5WDwtSysnPogh1ApTnGKQTR3rJSn+deKCr8qKaooV49z+qFUgN6DQWMKZB53X0SFQO32pbpjXVu
tCpSGhX/zMO1cw2f458lFsv3NtXKEz8PeaxVKkKcMtUjvR0R8XRnMg/ypXDczgabw6gAGkvl5tqF
4xsA7VLnhE3f3mfpZmacPUt6S5Gxk4pO2/picKE02jpNj2zhY5Sm1ORKRY9tvUj6yrPbh053C3oE
mJGwpJDGjSBoq0NVCqrI5YNOZ0vNU7ordej3vvIUfKtR8rM06dAq3jLOjYvZz92pxpMtC1FmfMMT
qHUytX6xFG5zL7T5dBiVprt9d/MMig8ABqwcjs7t8HCgFOFi0l0XolGvMx9uurdyUKEcyakxfDx7
VBEkKH9Yt9ZU/BMhmfR3zyBF6KSWosIuKQIMhCLYlffDM6j1n6H9O4ftSNGqYy6YbfLBg/L0k1mH
ruYi4wfFoMd8MFscz6l6uH5jptB34zPgW0g5gEecUfzyO6T2Wi4A77xFWKyUscyWQibdBprSM9gB
QPKXTTgc05HUmAQjzP4dGXy69mwxxPWQMWH+0drSs1vMFKLcmCR4yg1MuQojXWOoqLl7nPRSOfbe
Ok/HKC3PEYHPbb2Tzuctg7zIDWeYPff2bHAnDEV9VvZuHiOb7ZeXzfusfosoL5Ib9zfdS/SsbZCl
3GbD5xFDlhk9uX4jb70YOFC5l8dxatffLfqYI9hA8ZUmMOVhRC1wKp9NXA7cIf1Hd2zWrRtCO3NC
PSyVzKV+xSu/v3Hn62JALbb1sHLE+tp8X0N0ofpD+Ozoj1d31cK0w9y/sLbvzHfs0dLyvbhqZMvB
4hl1aOgP47v67nXKzwYbwT3EICXGw2ykf48FSpTD4IAqOkdQGYsPo5K0dg4n9w8emv4YpYPZ4Flz
2Ra4RfE8mGT7dF3vi4rR1DRnMoT9Q7VIgUy2g8e6lUPdP1udXdgbnsES8J9y6NfgeX+b9CuPGnXF
maQZX+H0q4JzFKkKdArOL7tZnwY/a+tsONt3Ga5bsT2jQtxuxsCB1+6+2SjYtUqlhpWho8OIK+DB
cFxvAspgXgHXT43nmiDL+u15xjBiPu5ROx0Wlu+MB6N6pRokg3QaXXOj26rxcA1uJm+VC+rmzOdc
boRsQ+Ye7DdMnLfCoX/PvRxGDzY7uuLykz0Pzvl/10mPwVh9l6YY6JSAPrKdzYvTsi2i1260nAe/
39+wma9UeyzX2Xsr0wxxolSE5vR9Hl5Q6H/JjMHS6W7mBGVXmb5ZdT8Xkzc32iMxyvQrC7lAXAY+
87PB3ncgGa9VfvZyFLG2fE1hesgeIhYU2yCTNwU7PTNOzQe5+8emBPyf6cyo+F0qTCfX93WFcmA4
+8+v5+1e2+4/Z6mPdNAu7Xq3+yZaHvuLxbqRYyDwNW6LWj77qC2PEMyo0Tj/vuKcU9GY2sCDZfkn
Nenx0OU9odX0a/nZAaMgJxI3sxywnlgPWzQFJ0yGHWXP8GxZh+nuatItHo8h222ZmfJsFM5gdDcC
Ppz/6+CAKwU6vv1bkiO9pKml5yqgU+eVenn/e879Xdnl0yTKMICnyrVVIrRwc7sulJqPwimaHKbz
x0fM8p51bpxXl/PP5bQO2MqZmKU8ubbM3xTM5+4cJfxuuVDjgIFERLjtigR5P4crPX5SLDi1uL5W
KAxJ/eX7EkGHZ7c0+z6kO0+kU7LDLIL/mUfjnt6Fx8uERNXsDobBAzMUUvH4MLqVL1GZXKtjYZDL
jm7ZdHjI71tM2j1HGHtsihqos+N0zML2WGQCH0YZuCND9q3ZwK/TIWC6bA5s29F8SPHa5XDPQDN1
5kMmOZA376C644ADYTnMjMt9HmQ+5Er8KbtrrwbEbMbPPIUxOFp3o+UwB8bMDkU1aVD/HMdYbBG8
3iJKYx5Gk/6GHeHZ3F6IS8+HnP2sbXYAPzcbHEbMTrZ45vTuezlklwWqHB5G6yFHDj3LRd/uvpmi
AbzIrrXkryeuSqmnWZ077kbs5dvhbJCGaW7hl9uplv5bfVfeSrMw38cdPnGGlgOOHd5zC1MUyb6M
chDrqCOcYhefDTjDeFye7i+N3cYGnwvoM16dc9sS4lL97ZGqBbnxPB9k/7z1bpQZHyy1y7VPFHXe
jXYjK0/RjFRvNlgOC2NatTnVLJfMiz556o2emfRn9N9pxErmXRyWswFPzH3m3CyNds4fScrz4W5k
u1JTImGp6SWilhQ3YjvkJ82mX5fDxYDzzQ7EGCGfgPoHPBw9Oad/ZoP8X5Yvfy6HNrfcp8wRpsBu
xFt4hlKY/VsM2JiZwIcRDWPpcGcu4TOzLTBjRvPX07476a+H81Qnd+GkIPAgC4j2HQLGbelo8ep6
yPDTLsp3DLkImDZGHEWgBze68Df/d4kwVQ4jroxYQp/2lvuZMQ3OOYnsGLuHHsc6s1c2++5yyOWW
r9ewNK30ONx9hPmQj3C4DTFX5t6ZXjmMKj0aMhtc51E8d+ig+bAYj8ekHw/DkFOJA9BuByRx7vqE
qTc7dMSg0webO9hkfBXqKMyiom+kSyf9c8j4Tfrci5FasHjmw+XwFM/DyCVia5iCUFIwdGgchV24
sk+Tv9E2xunCO5LG02/HlJkfz1zAjGZuz4eLp6tlOaz0+I0X05k6j4e8pxPfc8fH5Pn4N2YhI8sD
rMPMiYNAi0NzhJVA29JiSaxtFzxXZNJnpmtD63Pv/p3qYduydpw+Q34wUAWuwQ+W43JI0/j/pP+w
0fFqZ/xoESPFtOCmlUmLcaXt/J4sKFo0G2yZinSKE5xLuFUcRuxTTCI+751pFDPtsQnppEmf4WMd
8U4mMp9yZfB4p1FG04n5lm35GR73zuKjIB0d+81m+sMB94NxNF8M7ufWLd0p5LNc/ad8o7oh9t0j
Hx7Dn8f8Xl2wHs8DR+H0kyE890QwEHIZdMNs/4eDcLWN+A+DqVJ9FNvFZzPLEbPavxYtbm1sPpuG
IsAd97mXebnBQb5+drnnqoitntPUwAbLUbp59bEjqZigS845zIsYBMf063q/DJ+7XqXUoA0/5ccX
i+sHu/+Exb0ZnbKfuAHErHkenpCR8lTjcaYVpqRm1KZwra4oYIHSeqWOFaD1VyzvCe2Gq92/4rPx
A4b4h4+wQ+IHaxFPodRg4+aGq/umSnFpVlDhiGn2XZ5E+XTnukM0KkU+CeafTlDuH3IBTL/5d4Xa
wNTbaOTrrCKGnCtjA11Sr89aev3GskhTq3H6cz8MaVAxO+QVtsgxfbm7ve/J772Fy+Mwx2b+TXsO
aHyVfi6kyGxvFarg4jdn7hTHruD6BeXieMFvP0zu1G3uUcCZyDlROeFgN24sLLbJWZ2Dm6d+zqNC
mXF5zc46p4i5tiw3ccTYSSfF9hoh3DT3XhE24uRnBpUetR4duToQtdv+O6U7ZwyJ9GUR3CsYrfvf
bLGtW1LJzYPbE9TcVpUYo0/MdA5xRi6dHa6y/fvqq3dF8mDz/GIbn9Hv5VmnfB7kuByXwZ/BOctn
dQNzF0wuCjDFzil+npOjWHnbZCgPvBgsMPPv3IVcmd0nJ0sqKpxbWKXwCTL3N3zeOYx9TOhcvljN
nFtnpvJ918PYXC4GdNATwz7VWqSbx/n3Ea8Hs6DcLJXrz1oKsqcvR1kmOlbCo7QPDukmzmipvMKT
o8uxaiqAHsv3PbYptfBYVbtC7RpiuRXmA3aNNffGZVtkOmxPi1WD7ZjNhkO/1DulXgu7z2wKc6vB
Q2lQ51lKt/dJcTyjU/BsJ11uxuaFP8xRuwM6r9Q1eFIR+1rq3OI662Of5bOd9LCsy7vfGS1w/nK3
I52bKV/q5Tth7Ns7t2UF7va/y9zLhdQSBPP2+D7PHiOSWX1VEKj4O6Q+9ufxg4FmX9ozEam9+IjO
9w8maHb99vjDEOVoYCUy/XKAgYgjzwPoJGny+UhG3ESg4XwUq5cJu8GjPob034pCRtiRNHMezdDN
ZIIiNv+IjuUm+yGv0808BM4v21Tq2FjOo+2ulyG9BwdpHu2RNvS0ZvLhOh6KVZzOBV4PdSu1vlq5
U+T6pW4li4sIC+xLFLwKwhpYaNfwwmN/F44hCyNPplSxfX9208U2BnoOlxPvuAwnBxa59uA5JPfx
NOJWmODMuUm6k3rUymw9xTZxVXKUINvcQizJDBfM/3L7/2PpzLaTVZowfEWsxSAgpwzOs9GoJ6zE
fAIioggyXP3/lPtfOztfYhi6q6ura3wLgXBzwCgI7uoqf6zwc1ybKScJ4kKjrSZhnv4YypfcwpNM
sbjx8eNSwvJ5BZq5YXuYRABCF4dBjocRfS4RH8qD3ByytdieojPXD9IusIyGtssqwBTLF457ZQK3
LnE+vM1NWu8gAqaqAg8gq+gV79bKSk8nSJ3qwi5jDGjJpbOzWCMKOqMhOgaUxVHzywTafPF2lr10
kt4mEF3pjzGxkKucDKxZLcrmjdSh24CjC4Me6+q5Z+XFM3InZQbtAY2vDmB+QuPId3aX6mw5DzI2
bIc/LR0V+Fcov0CN7AXXcsIe5XH3aMgZzddzvqTCGGxj6A8Hv24T2B6d84FlRMJfJH++F2tesORk
y0BdIF6cnuAXHs2xwMHCQPFS4L5AmYXXnvhn2OkZTBqgZjI3PuFMwG1QpuyAt8sKVz2MzguMhSH9
wKSPfeM5N8xN9HKTvv/aG4PM/R3A0SxA1Hmv+8Wsp/YriGlv0gY4UbA7YV5MAnEYxbL7MaJZM54E
o9FdtrrA4pHxlXVL9tFVd58Yueo41MTGg5R5/o+twtqgNUMZH/NRtraPR4MP2ewf5ZbtjoXE6Yg6
xj5n1T8nyb6RnTLCeRe321Zfo5jBIVCuBlJwxhl/pfkHEWXcR9yaBagDV2icLxHuTApCq7h2lKAh
hgzWAkV79yEmKqcufi1+5rDIS5Co+/cpJ2bXTF9oTm9X7Tytw9R3EXwhU2IPwQPwYcXZ1WwTVEpW
ndUxpDWMxRUs4N3ZIdU6PGFJvdMf+3eG7mFuHOr5kTrlaxTqX92BHQbRsNE589jLd4d+9iPYjRVE
gKra+h77aXEWtev5hRCQMwMCY6IX3SJ9pZ/TJ2Yl6Xjf9/QY+JX0pOYLBA5ynCU2O8llbj2s7xBZ
BcGw/kUipqc+7M/JjprDs3EAYImyhnU0L/HkMIA3hbHPfVFO0ClgPExcRZ/hCWMXcILkPyg+EJUP
mHSST2FMJEK6b4uBHGH1TtgJ8VGXxEuolTD2eAlM45/dbBuGgUw9GMogw3VILvNzXmPzq86iQKsI
J5aziPJpJWqXEmQ/VhiwfduLcYZSmI7ZD3omzuD6wsklHytbtiuqIf61HygmvuJbHBj8kwKrih7O
NTb/3b7uWIYZji5l2x0koBn7OFuwXWoOrR+uNM7/XX7A7jg4W+3w32u23FP7lRiUyY9Pjh5uErmc
Q6G+YKWYZ+OgHegB+PTSPUlFh/Qn22c/6oVw7BnOz+RiSHaRUfT5fc/tOEXPZFD9ZBBTxh1ke5mK
dsYE5j/u4Bl7TMHPoJDsZ0zpPQKxvvz3Vz4pEFD8JsN/evLaHAeR/AcTmeK6lMd3B3YeQzxzeqB3
G2fmzEy0AyfSo/AbMCEu9SX5STg8PkgUQmd81hxovCLfk81D/lO3YOBcYJ6hNJTd9x9ontbaOJsH
83BdvfZ3saG7Qy5KYneIiE4gItY8lcQqVkZmLw+UP9YX4/CZTThPfrBe9y98SUi0nwd7HT95yjXp
DyPet5eMvSjUYAW6g0XF2gGKisSRBRfiyfceRYPY5RH3yFonn2kz1AuH3ocpmCukrC/5Xt77sVU5
boBuYGGgu9C0O6Dj4l6EP/IfdiTbJYUoDI5SuNiXRWsOzOlWDXGwnXHp4rkUNuKznEU3hbDGAT1D
ptsdoLUNFeEsziXewxfEOrcX1HK6U/IjfCy/fdgDcwTa7TU+rlmODJ5ImA1sIiusHWQg2uETjv/w
O62buTXlMiEUxEENaC8wRCZ3EWqGBOZZDmeozZ/bC4/qeEDDW4S6LZ4MhACj/lBX/gyDQFW46LN2
TFumIWNhcLzvY8TL4GTI/AaHoy1eIC0i1ZA9gyayF5cxj8/29QU1h8G9UIY8BsJhzNGR/zc89CC7
IRJIGqEh74dqPBHeBF6OxQjnTxLJfpgTW1hhXdHX0YT3zWdvkKCKqKFt4+diA181ugOtrgmxfDxr
aHjy5g+rZj9ICZkFLMn6oYTwNvxlLJeNTW2f8RfAQggM+VCIwr2fSz7LImzRyJPZMdAGmgiPEYjZ
8kHKeLhU1kl2PcvEBubnH/7GW4VjSN3AcOIjdCdZEM6fdK+LYP/sbGvNAfjCReg5W3PpbBkWFhfj
qS8wB+4kXMmXlp3Da4SmH7GT4tR0GTBXiDn+IcKHOXAm0LbpEJ6sNZSTQcEPssFYQ+FWYNJg6wLS
MEBZeB6PK5cfZLtzgXbW7JGwKGsKZx54w39bEU2XJ3QH/ALGmWfjvvyQWEbEGNji1cVZ4o70xGMl
0yb0thF/hvCnTJw1Ms4cCAgw41whbthuFCocGCFzkzEgq9iJsJqwNatDlSe6J5SQB3IZi4AexGds
eAQPG4+OtzX+C+bFYHCTEcPayraBrdAYuJInM7TXhcFB2s/jusNne3zoid6a/jDj//bn/QuL8SNl
5W3SHjxD6UtHYbvsc/y3DdUW9iiJgdqQaMEzBwQ6eqwa7K2u91fGoZdkoVsSzjYwCsHw29Q04yyb
rRbT6RT79Engy6AGttf5Vbl56Jf42neRGSY6H/AGHKzl5Na/DfoUkPfHyrY1VWIRnJ/YoLX+ZVoN
6ZZbo8MLKrEHVi/1r/irc4YSh8uUFN2mp3i4nON+6Pby1QMN2bzO0ohA4PPMOzBPiYCWKDLoBB3K
xP3ygA+ZboZ/ounvMMlNWlGgB+nvnYV9WzTfaIAY+RVdG8hr0oYZCqc6zxlw56F84tW6N1MMjorY
P3u9n13QnnDKh+2J81Aj44y+pd2iAvkcjZ9w43NdPr5Qxax8Zb13NvAAYiW5MVi6KFVF4qPwIhfQ
loDcd/Ca4JKx8diUm9iI3Vs7YBzNx5uMRVeMREm/krh+1EI2Cz5xSnRtujHjyQ7nv+wU0kNFedmL
Kz02LlirvXzBLoCCtfUJ88GbDWXV+SLHK/qkxbwCwOHxgVqCtMRyQqrg0pGwGydBfnzSkT2cv4oB
shDDi8fqt9Btw2/srP5rw15wFvdmKw5zlGP+Wri/WDC8IkUbevd3QsK+Rxd6zCTzfMWpIZ4lSqij
/tWD71F01cc+jJgM+wAPmyPKVwEm1X3Zxp5V4oXgYXuUN4pzSdvd4uXHMMVoI5IEaUHu7xWle0WH
w3x/Y83mqyvrGr1K16Y80rJIPUd33TMArPUUa7J8+owsSkeoW/H1JUEEznylW1np1sy/1OsofM2o
psM2wyzHsfAIZ6VWev1n4RnJ7uUsUoIH+Z2Eosoze5t+JnUUv7dwye+2BqpdOWThHBq526OYiFr+
97xta2eBmMKNWjlu1pI70OGCeG2ie+fdIT/kUtNt+tgDMFGMn8xbaxeNYbkcJGj4ejfvAzVjWr+Q
vcIt/6pdPQy6qIcfw3u3iz482d6nVf5nh5M73gwdtkjSSZiM4RFOGYymh77X7Nbtp46X3/8peTvr
NP/6WD9fM8MO3dSadqx8m1J9cR051i60Pdxhz275RnZ9WGsLpiGpvFGAJYOG9IC7GZVuU8DySnAr
GH7j/JSPh6tnl6ZdvGkZZv+QcmdZ04rI22tzJ4hXzshmzrs5q4zijo2NVz1pl9GLnHwbTV9D9SsD
UdfZAEH+2F97m7xd4uy90aQr+6dKU4Te223OWTfu4l3cLvJorsFbaPJ5OnnHu7IYq/lf+5oV2j+G
nkSNe0cBgxkxT5Mdj5orkWB5kbn3SgO74jzVAGhxet4zjDz7pbkVGdJGGI2uSoPxhaOCPI4XRH6Q
EtsuTGuUd6M2/7vT5BQeuPd3bTe/goNQKJ2XOFvrRa2Mdrw7uBjQ4F7JwMwfFNuAx0+6QfL6DVES
Hr3zm5puSJhqj0m/Bcj8vlQj0rHZIaH2pehkdFHW+SSMUhMReKRA5uc1AIhX7CLL00xKy3vqV0zX
7R4d3w2q6GjunCrEQIzMa/rAZmk9EGztqO+25s3vlMyNjLcbY4tC39nvdfxbX/BoNEQ76srNC91T
LKRu8t3Qht6ccspiOIouUqUTBYez7iIkX4HcyBMKPCV8ecu2TAbJPiL9WqfvRmy5Olm3Gtnf96NZ
mK5ivNzr7e1V1tVjKZEBuCmJBOD1q3Y6tZPvHd6SXrhCl27YGFf9n6Y4Xtg0nlG5T7K5ChhX76mu
01peF9bTrgLgV6XdA0sWx1K8E3nO0xm0wCgz1mzcK20vgWa5aBfLkoLDG6t4B1LuzgIznpSn9h+J
H+E+x2TndKW2apPCWOxSJUom+tpxOq81yXON9UGakeFUe8Z1UT8CTkXrVLfL6/WEY+RBVXXfxEM0
NaiXKG2Qwl83bNtLx6A5fMBhMGDhKBtSq3dPKj9rl7rzbRjE9ObvDC+h832XUu7nnGgAWT0BoQ1A
PWm+THtk5MUtu/q2MlAnSGz7NbHjXT/fvykqSfYJdHZguYgzrulWV0eEUN2cTMgXcfKw/I6uu2G1
04rDrWetXmxvJf/S4MYKlu9u3ouN195J+KjugVLKMQTz3UhUomHimU3a6XRcTzlrSnrXkUjIBrky
2gJ1o4AOvUGfsiqiTEB5bx3ojFQrNcLHYFXrs1RbI9NfUDX5edDshvS5QGdpzGWV9DzLondoc3oT
cQ56DJHUPge0CZPyFjQOZ6ExM0Vz3zdyVnxjSaHW2y/tHZi8bwJHl/Y6evucu0qCs2FVOnP2JKVH
L7zjN98hr6MGtLT66c5Fb/MuahfZ5Vij7iz902lAjbBhRrHO4OP6OyYMYJJ/1K0YpzBHd+Z9jENK
0YD6dXsPcPNek2fvUPTOsn79JQ/Sk7F1uhHYuJ44kpG4hQP7xDvViby22pnaDCrI4hYj675QwYeg
YpxSSI0G5a0X3nMvQapQjZcVv72H1z3meRukdLjL/uXwu10EMT074x1H4jbKgrioRsymREIhyN6P
NaK+VmbJ/a9ZPi0SA5Jx2y5ZVRu3m6/eVzdloL2erpKAYRf5TXZUlLXZDDgXGp7Bor3LYYh/21kp
4IXGbtf/cSq3V/7Ucu/JiHcGt1pVh28ccUL8H833adNkHHlkeHdOoHd2fNXWWKnAdATgK/LNdgW6
HDKSceRsrG0WrpyG4MifrvZI8/qpnyWPm1/xcZlTrV3d7TG5SdT+UG3YbwKo1LxMv8DpAb2o0Woj
WLjMCJ2fmURHn8P2GQXG+zulurN36D8HV1YbKjHcsLmT4EUl4ctxW/3Nv9QJOJO+vbjW0yLyqefj
FVozqLxeO1ezqdOf2++p1Y6vNDCKgppCRPX6Io5j4sj6NZ2JrqKCz5UEU4fm4QW5gKXXaGCUjtMC
z6fPra/+otcCOkYh1Z2MC81N4Mfk9LBG2X2V8lHf8p+URTjf1XV7jTYMnRNQMzaq+qU/aShm//Qo
0WyW13iXwGf6k0Dm7R9Vh1C0yZbtdWKCi9IEdr622GtcTlvKeFYlYzuZ5a2X6qO+OlHy+fuBplU8
CbaSC6LN9OxKst/AaudRq/rv91Tpzx/v7cFill22rJ6/9ov27wz8+v4O7chrmKITA3hyOyb5+ZV/
FyxPu3pxvfX6mUbWmlItzhx5s35O7aMTnyzZo0BQwh1XRRtf+8u6HUcMUE0v7fOXX2zz7UNndaHr
46QE1jmbqsWm09FTS0TcKHp8JxV+7EkMZkJ/mVLVkw1jxbX0sUqbYntY1afq9k/T/spe6PapQn6H
57wdvZ9jZWpk+ERVN77FA6dZvaFNsSnjna399TlpohtC+F25cXxFfftVFL+lHKx4f1sw1BPv/eT9
3uqmihj7VziWF3JPDs6EVgSFTXvqd0HIpHQL5gdBGvWfZR3jkkUvXcs4PeNBFA+e10nvvo86tKx5
mKyfyuFdD3kFNLXwODrRXqHqzYgXb6U3UOg4TSFepZHZkQDd9eiRbaJ7tkqR2hVvVeUqM+0vQ18N
pfi0f/dhTBolhI1LpSWIhg1JO7YbR0HONfHAoLUs9btwfOlxZJicU0//SR3djRpOV/QT0lLJzCpc
AD4Qr9mCvaZtgeKfvR6eM3Jo9Rr597vHFeVZW/KhEo5vlLF37pvUubP5xXsGNRk1mpuSEo7YwKAi
uQgN82Jv1TXvaMCiRckiqf7mM/fkm/6g9J2uAijPMG+1+wI97pdn0/GjB4NvtGPm4OQMIB9v6f7e
x0fkM37aAnCsMCmqnVsYxU1+RTMELaJw+YD3PgEes12qVKUIhaOio5JXmb5rns9uEa7pXL9h5OFI
LTxebb1ch0LUFWMjWJ1DRHOS/HKIU0kbhUKlt0FEbVYeo98MbFapl3Bm+uJNnTVwYE/g+sgSCJDa
vuJHv/W6ODuAgklyFHzC11g9NSsoFv7rnagbfR/oIBAFJmUdxplsFEg1v5LQIEkTBtHkaJTolBqu
SOuaxutoed0BOtBfUAZfo6xRrgf4qbaFYPasN2/X6kZbgU5KWqOi+s1KmQLjSXOKFA9DEF16ls95
klyYBa82vqRohwgo1S7vY2/O1l93y3qyf02iX31+ddz3LNqzkO3mNaGailqRx7g3hwosDaSLKF2A
KagTxY4hn4xE9QvugQI2gNqymJgbqGSm/LWyvZavt98DfzCftxDbcR/NgDJiPf5G1lp337GXRhFc
b55qo8Pu4bS2oQvuQAcDAwSpnGx9/xYF76evGT7ClIs5Mij4rNeVjCPdo9xNrjjF7i51obbu1YXX
34GldNZWVL2ZMuv3Ud9YG4OaWUpN8QE05H1utVX6nX5H38wZzuIQSwllrpM9LIUkXsMkMAhUhNug
nXrKbNlizNhOfDhUbuBAB8biAH/DfIyJCUe5H/6wTuZXuymPzcqe6afuD5bUT9EF7uL+7q+/4+mg
SFg7Er5vdgBhr6YHZiDsqqgDVpYt+gDH+upFv7LHDtP7mXnxCpB/KfsUQeqy/4rz/cAjCgH32umF
R2Vtn37b48ohXDJ9nJ16GP5TT++j8Wd8vY9q6ytTEiiuV189GV8gKktxK+zfbdsNHWn+nD9GxU5p
Sr+k1Tt1Mb9vzL0N+tF9plD1abvdsceeU13qyy1maM/it8DumKtUdVNkXjWg3FRjUy3Mvx7Fe6bh
Jpzmx+IaaMdrzbbVjiBF1igNAF0Q/aN26C//1qgDjncKVDN9CtFXpAROWxRY6tCk8g/UQmOcTYH5
y77NVbjpVsaKxs0b0MNmQCSzuoI0KAXoQBDr83ZTg6fWHUJUuEBaSJhbwQ/Ar4jy3hzwpDcHcKTm
2CScKm7huGiY/Ck8mdveKaHSuT/vjqj+zeF9JkAcntS1tVYX8Rin8QgpHJ5YAxQ6QDVSVDMaV9Vr
OYor194253BnsKeS7/6OAZQH8np4uz1DH8rIEuvPIXJ+IeNt9kCjPeQISW2Z7q25Su03O1F6KDfn
Ft9ucbgfYpTDs8aw6rV+uh/E7XGCzWGENzbJ4xW0RAH8bingFyD2DgWnLJwXA5/K7nVvbW6NJdI+
u1Q3n8AsgZq1vm7XzepxMEFK7g2bZWrjcsBi0efhjnjlWlsKxoOxfZzh8GhvgKQtPyHYk4u25QB5
HJzROyIjx7dO/GRJMXxxhiz3Q+/ELkQ48PITMGdYYLnbrrXtjdrUs3qKoEm3pbJyzTmGvDW2MNBY
KpKvlDtkwwQ1jQMVBAZOui2PVU+8+XEOf+4yhOIMz+KKapblAXLnl/IIlspH5Cegr8iR824GCFT2
o2hZ/MVkv7Es7KyGXoHzXDbh/QwdWDj+zs3lkSTv3QPVbq2uBR1Yus+SHg0HPSjjXXdb5OH9fDv8
98REnsCL2HflGZ1UptSuja9X68H5xhgQLGtH9yosqoAXQIbniM46K1BRBUiiL4k7LrCNpxeVmBbs
Td1+9xDWKZqBwE4wu+6v+0suSB5lGv6r1+m3SHqke01CClVjWOFoOBVPefjsXnQBzvB+I8exA4BS
KCexkwR8RzugNpuzO4RhaP+YuohgJN79jMDeRr/dNjQG4T9kIs/hCUgidA8DUbvlqNg0K1gVkcaM
o19EVIR/SSQfCyOPOqgLB+ypdXnkjl4emD4AFxu55bc4IItAvGkdP/lNvjkq1Q2KSW+T/DqjZsWc
2fjOF4csJ3H6DXyHSFGOGcdHM22OiD5Ozm51n5tfU8QnGo1VeJGKro/3yA07VzvWCKLSNf+y7xaI
dsQWQgp4c87dqHSdPzKMkC/WQgOvEii/CuxP/mojVr9fz6HSHtJfJNL8+Y24joGVOAo6qH20//AN
vn55yUsjxVsEXQqohbEVSXV1gSVAKebRV6ACqEz2McY3KH/OyvQpegeatf02x9yX/2IoG8AFkGJy
5CH26ra77ZTjdXI/9alPa33nJ6LIsaDskLImtwiozuPfLqCUjmoidOzd3UMxnVN86JKFQBHeJPJ+
WneLlySwLmCxEEv311KrqPo3+m9lx/7BAhsXuBCvpmbDBOhKYAPI/qcmimIr4GHR9wMI6b+Cu6eP
pNLwHbBfuKeg4oocGFAYDBLFieB7L8D4iZOC7lAMF1Ld1NAQIh1EXuKHgeOr1Nc/ApLBBu148QYQ
LxpTE5UMzy+ferN3oHkzMvcX1mAnIBE3L3b7rjp2mMlzTBqqV3oMJyiGzgoNfxkHCXAgUh37ZnDI
XK8EEeUBBVhEEClCL9+aXgFYSbothjXVY5SIThGgYKOkPohvnv5bL9BlgzbwUx6C8yGAFfwW1FKU
c/50IluF511AXMFgdNsDbrqB7u/CwOTM1z1tJt12dYqDwKTRKJFp8UiUPnt9VHh7c6wAPweyrvxD
yiUVueQqe510wPEFf4fUvMnVHaV+4W5TF0VoNiBoMim/DGJQLIUxeHwRb4pXxJMWJGsB2DANpQuM
4FxTlYMsHlhe37e9KwNAitUTxwWKmuJaO1C8bsRJNbABfbQoBf4V5DQwZCmPpCHYqXQzCoyQGQfA
qAb3FYBwk2b2HpOtNSCrCQRnQdsr/QMp/gHtnoZAhZC6I+DioJH5gFb7A7JQas+ksKHzyZz1+/x3
5Sc5kBVy3E4gXY+IqoCSonvvwWt00LayM8GMgUIe6SceKUgembMgrUzJ7uEXrEi/DQTsveddfSV4
4OxKfu6zueaSzzMhrSWgfNmjvuqrD1NKid8+8a/4zJINGcxk2lJMH45x9bgvD0cQhQVzwuDAnUpf
o/5QyA7sFcXY6gR/3USbgaYADyNuvilXYy5E8sfS4oralIWAJ4J4FyiXiN0BotksmgoEQuuRy+SS
xMEuYMsRzko2GbQQJHcK+JYFrEfH1mV/Eh+jUbbo7RvfXk4BJ5qrm/Q3Aj7n01eHSpbnD2lCPbod
FETvu1m5pLeyJyByb4AlAWwdEO0bks05jecw7qQdsQ8pMSdIBgRzuFDA3ClglXBIRvgccCvwBShR
IP29Iz8B6BucTcBR9Ni4cjvyEjQs5QgKGSxBHYtnAHEEPjlbm2OaFi39kT41Znc6BnSgZzr8h83l
P4O+t65HiEIfy41RXVfFrCFoSYKlQFiwKUvP+n4Ma+h7pTxI+Rb0AsuzvJN0KmqosF3fPMIcFFA1
FE6ly/tQdK0aegtM/XWbz/GxuaYfbXVgrYxRNvl9sEspIvvFvKNbJQ2vfNv3EiSTAvRz6ePMoNkS
6EojalvGziAKgA4ERmCPABqY0xa1yavmoHr5YL+5H/R5+PY5VFcWWIjJJN5KUWxBxfFrgNEDaleO
4sh6D6gsdglqgLxAVNi3AEQgKDrp+8kw9gnwjB8+flFAMaRVgRo4dGalXdeioTj/+QOkEJxLlm1w
Rx2kLvZNkGbCKx1pKDuxBzGyZfpctHuSYIhRFrPnIluAxj8jgkQnT4Hypxs8MPH2WWJwmzKiSCNZ
pD/xiuxie0kwkEwRaVcLMuZcBhJ/RT8lpdn7ikI0VFCbkj7vKT9L5J/4I2HLT8M1dKhRuFYnxBPW
/ZvfHMB3CE+vizU3l9cZZnx6qZFCcMYSA3GNj7BCU6WD7QwNXNtW4Eyi+HXKoCLURdO3qr+4ikk5
5OzW0GBxtOK69GOAEZKPGxzdTpTGB87MSTg304Gx5BoUZ2kadZWLYtFBQTMgKNibd3/RBSQOEWR8
hno4Az7rNiO/nmd/eg8AABKRyemiC80qFK6+7d1nOBjv8ixchdXkShIndBGcEGf0ZKfyBMr5ZkyV
KYMEvs3RXdcSwaJ5BSo1vtYZOqo1Rz3nSpkHCepEa8Y8UrwaFaC5gHIO72QkyoB4jUMmG54g9yqu
WLRXbqDjRT1BO5RxMW2IMyEOUE2wQSnXUr/QwFDOEPMAfKLj6mvkNU/QltWkBf2eGcqgGQqOywm6
Ks+gcaH4mwBtg1zEPOefNyojnqKvQSOdJ7TGAQq4xYXvOvjzSL7n1wraAvuL3K8nyshY9uYNpvM8
umAu3GaMXuITgKw+EkZtzWWK8YyRQzAdMvBuXgbMLL0uSOKjsSOPATeNlb0DOPpsmRu+4HqCBiqv
YTK4faHIMrqIs4n3o3ZKN02ZVzXRbU96+qABo6Nj5RDjzt0HaNdL/jVot8fH7SS5sJQyf0yVdoiy
yLc5b8BFY0GXisWMZ48zhrRNl3GGBJBILR07GT+jEThsQSuWtQN5BbzSevLEvc1ewb8sT0Pdbocy
JnkdayADFBaRlUUtHUUX2nswN9ZzxNJAYy6UVUSR5qIXdzI4DIw1D1kLV8hoaSeLFTHHDIHzqFQR
PuIi1OsiAQAX14Nsj968wgmGvrAUrJjegnWjzJkFhO/Cf+2QdcVvxu/tEEeVM4J+vfl/y6dIh5ox
VBA3GavMuFmqKAxs3q2N8UTgMoG36oktsLkSOZA/IJdnxLKxaj3iNAbLIY9jh7O6WE7VBJoACX3Q
eQ2bhEfKfFDlsZkN8AE3vP/h0bTwJAYiFOHQFiL8R4jXhFlPXxNx7cBm+QiUN+6fZsBb5lMZI+eQ
8JxY1fBWGLChh4JYLfypLeGGOfT68Cp4Mq3HiwXvGuc508V7gkRpBrxt+t+S9ea3ZvHZPZibMHL4
D+9Nzg2fWeCHwUsiVz4IRLEPhTBCaAj5Wb3kItfyIuH77k9Ad2EwZ7Tv/l4TTCn8J+pJdrmgbscz
BsOH3K76DJpoE/Grf7IK4T84YYpnU6PDpoyXjaH49LmZ0VXq87eKg3TuUOcIi+YjrKBKuLuahP9u
nJ3AB+FqwYMDkOU0x+2SO5jYGGjqIrpUsompdHQYA28Gj0xhiJhPMlxnFP7IK3k0zm6y74dWHlRY
HBkLxn2w4b/HmfcBbTSyZzx5BC3lcy5mcWL8KAuWCk+LeEVov2fPnFmBFcIsuIQ01CG+Fl7zT0jV
U1nG55R8xF9jzFXKDDcmRG1kEuEL96uHJ5Rl/+xKSPMHq0+7v1blEZr0hZoC98f48qn2F1/9B2oB
3Hgr/T4EQlWlJRyqCaP5uzVDLDTMMkcZ9gsPh5F84Vo/ml+0frq/AyqGehvaJtCy+Ms+XnfKrN1g
JfZ3fWkYof4SRqyyeflPOVbf8T/t6HxZC30hTME6btUT5vgSr5Wx6la9jUiUX2Pbn+u0BaKlzlRb
VdMPyYHG6eO7BJ9n+GktHu3zi4D1qByRJHRldBtKUQiTjSiF0eb2FS1ImLHWFdBspU9KCklUZhSo
4H/uCWICm37gQ2kl3Z8XZNCJ5Y9f58AaEK2AcZEZYpU//d7pcYYrOEZe7ZhFs/Bsolnt7W1JRlqy
t5ccRAo5J2nEsAWoyN5KiuQ2u6QUXOAwMskQmWhne1sA1Elwc4FHl70OfiKuzx/EY/RDZ8Zx72R+
aUvu4ItshwtuIhwdjgi65vyOAuJB/OUZtDjYK48fOYsQ7RKHNHEOwnp8sfPLM6TlK7/gDD6nsQTl
uuU0IXHlgAQEMRZRWJyLM24COvWumzN5e3hNCQH0cEzi5IBT9ZOIWAI2uYQSCOo+DowGKUcEpziD
Z6GfKou6IvF+IO54RbQnZoWPA8lyv4lf/w2SmhCA3Q8xubXFH4biR57Jx6XcpANxnZBmLYcLCgBl
QjyibnBzq6cHOcrup/PK/YCz6JJcIBnBKBXvU7gztzzvGeAff5zv9QTvlb6mcxwH9wl/LX7ZWN6p
46s+6aSE4//G3SQ+t2bJyzmjOKlwSAjQbH7zTXyneFc4oYhJbuk3XdL6w56JpzX8CTGqDuE/nqgt
xWFW4GlR8dx1f4bhPjGbaVlxEMqT1r3nX2tXr+/nj69QG3d/4Q+SAlzXH1gp3EX75KIiUfBIG/Qg
wN/+jQxhhofou1nW677jJdjiBFxa8XEhcHAC4fSqJJBisbUVlyCK9ZbQSZ5NiWwwr+xKLFviJPi0
kc7GH8/FpdFn9jYZ9mO8Rs7by0AOwxKKl3yH6OE/AjJlAjIbhBJnLCult2P+wroyjSdJFSAa1MIM
PA9By69QMvxHoBZf0743T34RGel3eey2MmVcKvjoWhfugibcyTpAY7xGvY2+aY7dyhkZ2x6tlGck
qe3hL8CyFQnQIHPKu3i7mQPzQQEKd9IZT+aOA8gQPxYecriFgTGM9AKF+Few0t74PTO6nL9cxBiC
hO949F8TgfpgWNE38qs5ioPqD7kYfT/OPKZ/6hH3xOQ64HSKxGv+PvLNGbGV4VIOCN6b4I40v5Jf
Wx2wnkQOcO0ioKAH8s1BOXsfFELDKNX028Fy2hpQpV3jlh4hs7u7l4qzH9WCmJS46YgBkRslOWz8
21UBsI1HOhY6AascXfDnndo1IbVG87mdiAIs9IM2NmuWMeb4l7pBAD/Anf7ERAgAwg5y2DHW1icM
oyRBbfmwAE+H+IReiB9CO2Jh7EpiGY7hl/1/ItFeLucDAQiYCAbGwVg7PicW5wOOO6IpMEze+gQt
uMZJCC5YONKn7Jo+keNDQikXNTOYp45HdEfbsvmZJUIRgYQCnl9YWmaJVsTBxuSgJZNHayL4w06V
c5AgJggDiFHQtSRIUQyybNwAGHYD95Wg7IA3wLw8lhngyw1vAbtAebFVUY5sydJArIgihqZABSpL
/3Bx/DF33N+9DDScLTFlVoYzn7WrWtEpuIZ3sRFay8/JNeCTas0UIBRShwMPXoHQJ+LMoqIBXk4g
kBIuSPkdOxsGrray1Sx8bk8/MqcQGeW9awbE5kgQCB1q5Y61OkTBlI3E7rt7CPk0B3jHx+dp/EE8
jhomz7oxOybFoN7HZ+xhUEE8wPWWLD/nDLuHuEwBFC7LwqEMQKc65JGieKg+T8VjTAyO2WNTETNG
IEK0T4wT7+dHwqmIWiPo9yaIEhZdJ2yJ7L6JQoqIfpxhIqSJ6FAEExTxnyPEGA/6ZnkkxniAfnwI
pYm6oi88SGaEuRwRTSwTPyMV5ZPz7SCWAL7wlY6DtlteqSSqRuqGPia4wB3iB6QXJhemy/62dnzj
EQQccELDq2LJ7ZKL84XqxZrCL2wsiMx3dt4LPYRjGYISdUB41fcJvnO2QUPQCIcdgconSVYi3eSE
waYtPYjBccEXBkM8Y0pcyDwhGXPj7RCUAV+f0j4VmcJ6wLOMLoEfNdLZAvhXwiytkBuisBGap88l
Nx/eYeFYx/8rtoVwop3N2Lpcm+SyaQgOs17o36wI2wZJg3Rt2zG+dsgFM/PymsV5+sgqLA8G+Hyt
eL/smXbFAO/pQE5RQga4IW8ehwXHMD/APCw9Jzejg058ZzEhPFscQrKtYYnyKNIQsa0OOC9Eq3zI
r0xSZhWwHYhlQHzm1a7pfco4IS6zYFsidzLgnV+fsCiLTlSEAIsC2omLMo100ZFawiWa+PCb+4Cw
5eOQgkamgr4mr0n6rznryDFYeOwcnomY4XORRhXqZ0wHQ2YKkyM0zcSX9WdNcFHfJWQBXzE0ps+6
cxeJMQRcYRYx31CN6OiVfHMlVGU8jAIBwPSBT/6DFkiXKvsj/YHT3LTGiAUoztNhB55LyIyhxM6c
+7WlBqtaC5wFM7g/Axf2Lpyg0sXpJKQgowMw7LeEcSFcFg/YAsQ2eKNEcwi9Ii2bu0cUg0AtUZAi
YPeGJ2QTNT8GvLftYObW1wBn+0WgquunRHCSX0jKTfAPb+NLtsLxcZb/uz/YBRKT7367Bl014n28
ArHGqjzx26H9gKZsu5xI0JoNyfiIoQBjzYM6A92ZH7P+gHgJmjyhjRZ358sLoe2YgOruOixpm2HQ
QAMn6uAGVEnyo/2PpPtaTmRZogD6RUTgzStN4z0CJL0QsjjhPV9/Vs2JuHdijkYS0F1dlblzG4Ug
6sIgCEnoS35tQ87fOeR5+WtZzn5y385IHZfBtsVt+rYvJ4caTuWRumisB6vtDWmHOyaii5/ls7Kb
Lj8fA78kO1j+UiNOC42c0XkwnQ+A8gESu4qYMtvPywxgxFFyle2vGtC27cu2wfqifB6fDSXWFRQR
CMmx4tTrP+p69Sa09lcWO0WdKcIt5JXIZ0xVQgDMlri/t5mUqCzYKnjG8f/CDa15qDz1omy+rLst
EnRbYasuthv4hEdziTAX9Rz5HOGJP4dH2NV1Hvl369BBcUbuDc/i/Hc+ta16Any/eidgEXfbbcct
DPAHRoUH2897qLyEpz1sdIuwBThJ/Orw4HgNVe+mYbMOdca/7Si9bXrqPL0OzGd//hl4K4WwndgD
Tg7jzL96kMeNATwwKBm+7/Go2Gkc4dbB/RJcWv+SrUTiVJ5lauzCE2mS4/DkWu9qBJ/CbmNte3Ad
dE6WayJsDZ5uRDwfx6wvB+s5EtiplubWSbjVFqiy99ubc3aqu3ELwpywbByGDKAd/H/5eTzC5BiV
WorAt3dpRoi3Y7LnFb1VFdHbnc0bcZKmYfR8M+BLa7by4X1tv6LCt101JLSiHU7zQ9c19b071Ers
UUhyMBoJwVoLmHeGhUXswXoM0++ll/AR/g0fFUfZ90ABEXPoJL+YkGZ1tlFuGWa0qTcKhBlX2dCR
2yU2T64UaqH3+fWnuOztzmXN8zLNVah8OnfnV82e8K0U/H1doY/Z3pvHe7PEiT8VXwvtp+pdmdm+
F7jHNWTh5c9lQYnh4zjjd0QWaJ71DMv1VJQWOoguIvTw3ReOPzMZfMXy6lHjqtznbBilv5Kvu3ap
k4rGqc66kiwHZ0LR5mXxzACdXUv1UXXCxwIbW1jLPF/PppTBEb3Ue1bT0bky76VbYuTryUpIvjTR
OzNrfnxmU9G6sm+e2pdduZ0zVWZ9qLNr5z+XvX3t0Fu0Cs30a6Y201i1/z5SzcvXbPSMzt1tN9NM
dXNdXVnj1DhG5D656BmDTXp3dGqw8HWYxA2fbNiwvSY6yRGH0t+irjJfvv8m4Ybm70bQUWJV2aVw
gcr57l/z+u7Qq1/N4U5dI6nmn4mi+MHKsf1s39ul3oOTeLJiNF2VoS18ZDEoVDJ2h4SktP04xDTk
XvO+lq5konQLWURr+gsDzVUePu/UZNroPjVy/7OD/Cx6GJXkp5nm6q+56F7aiWbp55SP1z0FaG01
bD/jIoqX8W7ZoEkfnB/cqwYH/E8aKy8ltis6V4vDZe/PKTmdj4oh9S4Onr0qkM9gVuvitRJvftbw
xgz1EDMnMA+hPTYl7p05vaiFPx7N+9vfj18y655fIXPi81bDdDnRv01FTfZppkqpVq6fHHCMofbe
Vh7dbHOSNIx1lg8olJ+Noid1dPg49g+d6+e89te7dE0zhf+9nB0oQ6lBA0LAeMWPlS+o6Jy42MAN
jtSUlcvPbrztZepz9nmIqGAUH7KyiGflv26yXBzm8G6OVXOdOoWE0dyiKkDXcO5VTWvGuGxKdaqE
BMFllzarSVpB6Gb8AaDno3P+Mut4sPFprs5RWineI1j1JUpWsIfJH1A6W4EEFSbnTlGo6zRVjNe4
/9PjpbLKMp3H9TE7rp4x4jz4jaNr6nlafvKlejnPyjkj2UleMuOhl4Yk3JizReeIrdg49UqVKwVT
RzowlHED6qungdPl/ahbVT63H91TGF3mcHoq2zfTpnwwu37XxRYoOW+d4zQtz2BcGmb7G7f9J9dd
D5L5KPksr94SX6VFXErbrlrbjcFiZhFIYuH8vPeduNQymzhUC81CcDCct46jxzIybd4KDygnf1DS
ZSLfhmv5DsvhtXpNB7X/M2GbMCee0HoR6JibBBeEVG3OeJOs/4ihNUk98G00mQF0N97JZqvP5TiB
Z29rRnx/9pxyt2yVpOPZu7+WHhbOEX60ZleLWH42rSz1FIgOPn2Nep2+/TEzIS6kKP1q2N9bw3gk
/nxl5hRiu5PiN3nSj55ZHYYCUO+VLk6LF+UjQ9lftPdCofe3HWPDFu79LQ734EAWkGoWMFJZ4FG0
/UVFHAvGKfPzMHeoPEJpbJpT8/IAFeKrj0CmGRxfM8s2nljtfK4d2HaMDs/G6ZMMLpzVv5gu2fd8
rpUeODCVUsVTW2sdmuF7D4MdKHFa1eccQmYKiEFeoe8t/KsDfRzWPF8uDLWBSAutxESxDiZTfno/
oZojn75X19mqEcL52tKQPKFdKuC/+D6PfXwlXgA5r1GipUnFkCfeLh9m8YqWP1mbaXsBfXlG4lqv
3G6AqJ6+but7u81xuCv1FZqll2em/5ev6zRBWa6lZlh7eFzWkPfQJ1yk83hd6s/FeiXjxa5aAZ7o
vpbb7tUu9+ZX+AFG5n+xkrPYcRVOq8Gp5ej7Xu6akB5H2pozphGl2NoC7GlZZaxoOq2U9m8ox/sx
VPjf2fdYd85q884s3lv0q0YOwyNRMWs207dBScy8CbYIyaSyC9vX1+K7Kubwm39XBhixIV+l63uu
/7NWcv26n9dlwyS7q59VJ9U/Vku90wdjuVf106mZe/GasZqFRX6YSv+1MbaMTPft1Gir0AthBcH1
nVvVx7pb+Arm8Fc1Elc5WoHKpr40H/ZxMfNuyZc1rQzBsxO/Zi0kV01FPV1GKd/YRhos3Pvlqr5N
1NQ/J7ylpRyM0GAYmF+haejsRlbIZacAoYVbP6tqOxQoj/qsRR1wVQKJaf56NDm41Q8/mQoHkXxE
fFox3H1G5h71YLhmNs8e9JB+o/8kIjMa+aXZwHT33NykqLzDKfPEDcd7d8u5vOGmAZLjzXGYu4Ss
oWy4xoXvIJxYvBxfC8cm9pL6L8gZEEKneg0V/gqn5lYrDjGcsK1K3+6jUnuD+LhtJArxiu2qlkj6
A40Z4pJfiy/1sh65xZo6HCQ70GnIWqHn7htNbNUuZTXW7Gf54dKkA6VJwfixNX7AO9iEAHpVmrnz
Gz5mTbeJpcM8AJcn3KlZdCt7jfIP+nvscPieuHvGQZvWEjsBhb2ccVKGDIFERZaXHOqToai+eTM9
vrrG97MEJjKxTV3WxAhGBoQofXszMFE5qha09s7G9CwvucVyuWty0aLd7ZkeoGzVgglee09p3MOw
BHpBvI611XgzNc0rRp/HaaqVj/YNMDpguFf4ylxp3+L0ISLq1Wx0U70rG8Nj4znFvg4oO4jN0bh9
ERmUwPrCZnh0ti8biVG3+MpZW1WzDNvE4/fY3wwyTFgTDZ4HmpaPYnPXfIY92FtG1e7pxfrB8iXa
dEs4ak6AqNTznKedACD4oHqixoC336vHUtPD7rRIr5o7ezLwTgnrG73SEjQ0SpMcrH+3m17y1tbD
Hq/1e+ioVQA4T+KxQouUS0WnwY1jwBX/Q45yFie01DN7/bFgryPGc1ByUph3e6SBuS5An7M6vCrB
91/Fa6muzUl9q4PtMIA51x5POPDJ0bW1uhB1Hci6T92yug4g3Gc4ZOu0+dZR7OrLz9103wnUtWf8
MccMSjUc5ThWf9FFtTX5a3h6UcDEftcTvZ0sHaSXE26CXrBR+JYpp2ouDk8GUMh6lV1rNda35vqH
GL+xdq/II4gyslcuGDKILePbVO5VU5tT33YqiwGn98rHBrkk1ErryqH+EOkr6aZiyHX6xER1Qmrb
dI2Paakv0CnRzhZkE8V/4x2e2fDUzA8S1dvnqbdcR567Vfv6ZrQATHMSpLulfsHz9vnn18tMHrDV
/RAx0jq11RXeEEBeSyaL/vbpkv2NRXq108XyfCWRJPu5nlUen+dVq3gYwTjuXzYcpaOO518EW6nK
5TakPIR5k8YshZuo+XSyQB90AZfflFkIh0cuBR7dunaUOXRtgvKhE05PriwViXvE+0iQW8efh/ID
kUbl19DByItKeDjwpJzq6HHCjhmS5Oqb8QumOZqfpZAeSFyrbFtn0Z1PnkfZd04s3bMfB55F2/Es
ap3iu3Jv/RoSXg7T2ww0o3DFYnl+bxvXQ21TYyKJVfgqhiPejY8yOkuv90/uYINSOX+ti73a1Pkv
1g8zGE9x4NnalLPb6NnaN/SNKj5uyE1smspGrSxi5eWmOkdbOWXLOS5p5dUX8y+jO0o252SLW/S6
leKDTbv1Zbn0i1NNAQrk+4OvTnRhs5BoXc5GFN63zaVpk9l+ZWt4stFqhkWXtic4SQKPjeubbJ5w
rUIxy2wKwZuWI+wb13oJB060poAMxQgmm2FKlXa52IRFxVgrkbDqWPbfJT7EGjZ8o3msWCuHrXxf
Cfyv6z+YgaFgQcWXBVwgW93JdCPt4vNczt6j1MtzgznnhyJyn2hbxegri6LEgGTaJ7XsgRjyB+Il
eWvkWtc2Xf4cWvVy6bKOr4imbB/bt8584CGJC62/0fXzQSAakBL0p86e+AlTik3AG0Q/XuIRzuNP
5TEP4zuO4VNy6VxQoU4GC/Ukc5HmdLwXpV56ncMp/cKFnTxai2e/Ft3H0zjXZkGYHWfqxY/UZ6lK
j9I1GOzehqfObfLo8LVr3Kcq6qee4OGAP9VuncAhs4nUijinR0ndUI/Kr+6tJsCLV3iuioQFZ4KT
k7YmVVyunTtcqiIzV4/TUjfT3dc3r3+te7SdkHQNQnLFs5mKcgM67/JaA7I8lNfjZ13BnKvfxRhc
K8WPFTAU6ajB16JGMX1i6cpofVm+3MaFJfRi3+eJteZAWaiTiiLCPB5lfqI04npHVq7zzuzpaG1t
FwTcJrIKjEShpkK1MZt+zPKVVAmxyVTC/wJoHvbKiGT7eIn4ganVeQdoboJjxJ5NY+j34aa8oRqz
VmY8O5cXRlP+tDLAH2B60OHPbllVDRS+wxh5/5p5Y4rVTXaLg3l3RSFOHJT4Sk+Sh4j9sCaDP9hs
ER2zUfaHbk4zdlcTlvdpUxwdVXBAtQ9rGibwv9zW9DgMh3nvuroUps+y/mWd5SJQ3j4ZorSKNAUP
grLofi4/QiYl8eFf41g5V+1Jph9ExjdUMcVEHHLkw6LiQVznOzajqqysu+F5/U7wkkE8I6GcV2bd
VQ3yg6jV+5dNJOIvb0Ud0PHmzVQ9iRz6J04NipgQfTd/39REclRusWz5PaTU7ld+NjJtb4V18L9b
xAmCKfS/IAMtCeXv2iXa1Dj7LjmZD9Zc8sjoz03EuqvlpI4dqRTM0R28cLwSqVyivWZgZ3syBGCZ
ua76Xux8r3hi7eG4oBwzgBMmuTELixzP0MnbP5QYzmTKAK/VyHj5y7ZliDu6EDzNSATDZEJHMVen
cB8/17RjQLCCAWvYzrdcGsp5LXTiJRFA0pXkRmj0WNmX2pqVRVf0X+UnD6kb5/23XTK6nir53/zv
abirlbqlVnBv5Qnzum4V3Ck3vI+51TqO0/Vrbfk6a136qY6aNdlSsSHCNANuCeBc9ROvh+bR+eat
sWYr/40OwyI/mRPYFsavMJ9/alONkIqSxK6t29sdH/l7/bOnR2Oj845zY86aU2yWk5PL+2J0pvWB
3Q9yiIvhiyhy7r9ChU+gWDzcPI/Qk6r5r6L3JMENf+bDOA92WMjXlR/LBx/HmEhWS2Xa4yobDMLf
L2C3gP4J0XOxvzIwbmZMGNf/2H/Xqu4IWfgR6mM4PTvd7rb/iK11sm6UjYBqaq/+4afUg4DE+TQM
f/q7ye3jMHh+Zse513CHLrIwInOBLckNW95jVe0k3tAgZvPsoLmZu3vJlBFQsVsq1JLCeQMs68RS
oulQwbo4EOgdaqfQxmrPmUKqrCC5zBWNL0t9HZ3u2m+F96PjLfKfK8abj/olaZ4/Pm1Z+HPLqW2y
VTQHG0j6GbYIFZyGkN51s2qmD1VwJjwaIgvUNFAyh4f0npF3rJVv82veJOYSbFhi8Z1y8uZ6fTtL
udRejUFLaoZS41izwrp7bV3y2kzW4WO4MkGaEZhGhZF8Tqc8Su8Ik15XmGgkW6n/Q1Xk2B2mlxbf
k7IdN0pPNckAdp0isUNIH14JW5lX810o5rYj5G9EtCFYdKtpfOA5W9xVR4yzEKO6dmvtawXqrcs+
dmdwoRUseNzdAErRaVVRTxx7m+a2ungtOBiPWGUocAPEE8zxu3jjUl2NH2QTcpoQ1qguwmmLvwrl
P9vU7C4v686sfyizBY73DphwGKbqqfqms6xlugmVzqZ+w8wttJzXNSnBfkhNglO++Oau0r18gLDi
vWPJ0Dw64q7vIul7ZQErIc9xLb7sjkp8iq5i+Gb1xHjdFugkze3lzjLaTM9xfp/iKQu6f/9reGrK
73adt3nz2jpFuldgrMRFzDFCYTKCPeHnDeveyEz+HxA1muElnyLMdIxSjG2XpfoTkrb1LpXiO66o
NzKr0WoOC69YG1jLByduKGIWVWyF33BFzT6H97YM3BeepQ1ebWW5a+hQJamom+ZTjYPVqNA4VvK8
JV/u+FJBN1BAun+W85PbcDcoTtYUBjTE1T3l7Xf2Y2nkrVxq779Pphw/a9tZvrz93r/89R8TZPqe
Q2j9vhvgWbdvk79nFW72uz0G/9TTr31TkVK/gwaDX7ctI99hs8TK3xYnzMyir+5AjiGCjMtBUHbW
8tS2ObUqSKmaoIsIBdY7W5Z/d4Qs3xbUUfZKII4XmKKXOAgyLvEgJAFVFqDa22Avo/OBx+2eCgMs
aPoW/TT7oQqmcflTNl90ElgvelnNK8pdq7npbMa47tI22H4rsjf1kC6PeWLSVfW2iQBJGXhWiEMI
54A9joAPys3iaHD6tR1C5OBUjBk1PZPObmnQHAIwnEPcugIEumEDzh7WpuX49t0hT/5OFxB++N8r
zPMBint+OYqeZj+JeLmpsEtS8n7NlHcaRjWsnQKvwdvm6spty/dNzl/ABnQxmDoPtiDj20x4WOBY
g92AWI45OxPg61ii7PrWh/oiipc+267GipIcEUxjmjLyHZA2Z6TfnQ0tS5gLOQXT75CZ+qxjJNoj
5gvCP9UGCA4hzsSL0hVN9t31gBEPteY8N/zphfOqzEfZKbvntoj+Y9aOi4NBkws8c/8VRm47NnGY
ue7WI7zf/LhiRmLma6KoYXEgY5H/llC6tl97t6RuVlnd1LeyEHTMcIljTXvbSKtZnRitfSWYjt/b
uXb2d+YEexA4GwEAIdgUMR1iLgRWddincZw9JbcA8Gw+BK130h6lb18+yXH4dxkC+FoMKGBhHfSJ
QS4+B+FU90ifzh/Y9D5CFVw7S1xkZ9GhctKSHhuBG0Kn6VeFmz8KvG30FtJoGKW/U6bbI0cAI7XJ
80sJga1CMs5w+8ch5Tj3GGzHh+nyA1jMsPPf7UDjmw3/smGapa4k0wREaESX0eXTaIkof6Sm0i4s
vkHvQ8yG9e9s7C67hwGzoy8MtQqOwCuQ8A9hLf2e/E28WqKPQVCu9dzTnJ+6Vdx4t8AYWqFqHDf3
C5qbCqOj9r8JrMyM1m6GvZ1osa/f9rO/ZOzzmM0wL9ZUz8fYfSp2ANnWtHMXoNEljuuGyEMt2leS
Sjh8AqqN983nve/e+D23D7eLLzIC+/fW55F/W5w8X8iHzpZJdgDEuL4FhaNuLF+2vuZUs4a8+28w
T4GVobuc0LKu4AS7SaL3+GVd99c/DdnYupFWFnftBq6CA6px+zRWK8+jXWNWRuWRbJavait7Ovju
bGybrfMsiOfNHM0P/nj7KGtzJ4t53ry3Zv1Uy0xRaGJyKAiz/qxjzNWC8mpmsrK7lnftU4Wj6yg5
xnPorZurXjXXVgXfKwcq8PfN+wF3dds2iGdS0bmot1f9kgpvpylOvRz+pWYMKtZA7dRZjRRG05vk
+H1DgdZcD+etUzc9OQ2MWpTTx96TcsqZ2cLfhrqG/X/ePXysvlMvNymymXp2vB9d+38Urd/XtoYa
UpaFnr0kO6nPbT0kMi4jo47++UXvNPvNjnWsWvi98Nk9XWAr0T10Ds1Fb76LMq1StfC6+hbd9Wu6
sixnfynd7i/bt/mGZUIl+VsY8X8I9gZXsmmgKGL2gDNSi+0yFcWelCtkZa678mXbG63pqpoyeDo0
77py831k29sESjB9YC9DSPoBKeSpz63Cudj+SvYylEDZSqb7cu5z5YkzrWW8qy2q9/pG884z112T
bVQ1oDei27hLW/+2r+dk6SlWGtbZX+NazTl6VpW8iLxs7yab0Y2lq6H3GssriB8Tk4AJiclAW5X8
DVaKNsZiZBtensqLt2N/VwtXDhntNREtqptOZnpuhDFbUQb9tSFpoXOFs6Z4eVQ29+jyftbIMW+i
6ZTVi6zQK/A1LfS8GEXRX/9qtpn54i4fQ5s67Brgp7c6Zp90s8xr6PR35nkmoAYYA76wv4Fc0J/F
y2ri+xB/YmJ3LwJ9maOhiBKriI2+xORBgHSy9h5uSOp7PjWZbz8dbIvKvi/+tC9QQ6XYaqwqs8ZJ
sbAK0MTGaT130fVy8YOCq7HrnibiYwc6hsD4Z/4dpSfubW09XSmjup3/HxRXpHL7WQ9y9cd7cpxQ
9ExX1UQ3SLROP+phn3HRt6fElrX8XhPyflKa6rwuOALApf5s5yrGYOhO0B7faD59oNhb15+NQ6fQ
ehoQJKrF5jLmiNXJVTfDbXs2WHZ1gzQkkr12XQCrs03DyjBDMLfjMmhIg3otOeWeVf/rKIrNxUMB
tAaQPaXt5p0gHOwrZihl8Ga0a2YI107KKIIwKtD8UOfWzwKcQjZ2Dj2FJnJfofKDExlqQDhyetcb
GGNVI8yjGJUpAr7huGZ2sapAAmr7vjVHdalaa9EhD1UbTaq5+K9666RUa0G3+jfOSRo7NO2Wrc1g
M48WPVHQrZCrSpzMcGSJv57pyaNts/vE9nx96JjztB0g+GmAUa5GNfroialr0ykcJ9BCQRERmo+q
MUSV70wuDq0MBEvb0z90wzBGQQdlmNUUgRxLhxtSzWQNLqR1WBhF62+dt+BhfHhaR4Vq+sW+IPw3
+3GqnWrPlvCafnpsQjgRI3WVtYHih6f4DAWJ4+BVtUPVebfpw2GPN/qFWYcIqZ5tZV1RedO84San
OD+8tEI4c7GzYKhLX9i6jZeDwmcS/lSEon8cVKGbSJfsNXiX9BZtrzT3snMwnbwrAkizjJiJXJ8X
ZWcm9OUq6Jac4fU2SUzBQaj+mqhqgHXQAtKwt0N3q9Y0F2jghpReSt/p4VnfklK3kUfmXu2X3UPt
OM32c7aS1s58HG0Z4FtqlBxMT5fh3Du9X9fRY3x+EccbMROqn0iRJfTFq+9jf/UGjtkMWR/2aVXB
bpkGUFRvckex0gHVctVM+2pc//edRlCS1WBcgbcUdrCkoJn18Pyy/T51HdNIB3SgpnLmIGElq9HX
rUeXq9KznfzYv61eL+PkuEhSXMLV1sPEh4E55HuxFsBEG1HrTLfJFDMxLbW2fRdz5wRZABDNubq7
YuX4AiSa/aqULYbkxCFRsjHm+6VhuMu5dvqj+CuWDTSkc/S8vJyiUisbM98cPjrPhqnrvnpowqA6
Gr+mNLy6BKTGti/qYxj4E/egzaMLrgERo2J71t63UnUnS/9MV90pjAA24Xwr/paYjQ91HTvnW1DG
HtsAi3phuH7fjqwGPyECoSVIKb600p8uRWeFeoGz9QJAhzSKC+tz2bJVwwMZWEa77t+LxHNv9tDl
X0cLshJBVNMB1Fa99XjuLC3oHYHotZSDY/HzqB9EkbOM0k/eQjh6c91yobOTx4eJdGfxpszKkuPZ
M48v2Ulajzir7QZWy4cVKp4glG3W6Ufyg9l8M/lzEQvOfsxRf6+sWzKmuptf2+dKJKDChcp22Qwg
2ZLquxSy4OMwbTr27vYWrI9rFUv2LT+rJN4WoqCDL9/r2tm5+jx1LpXsqBCX4i2UzYk4L6dedu9b
MOuym7G3JK02VO/OdjB/LYQn41fhbEMvkPgErfS1mhmpRStB83pxpR/xu0quYb2vKqfO3PspxKnh
urZCl2yxP5U3u9aKEdYmokd/38KwgGUrruu5QtkxGgOLD3BZp6KhuDZ8jxuxELoNxZlqnEDTQWlZ
5GqkQI64pHdDHUF+Nyk27y+FVmoagGTxb1fo4KKa13CrYowUBmsC46Bp17U2MBNtKvoHwCw6RWQC
8pJv3sY8EJ1P7lh+su/zMh9ko1k1KT7XVa0vKrfO0no91Qf4HmaaaHFtVLeV4+fIjuf10iRboXvH
youWtdB6L96yMHMOifUDVCQhyc8hP2HA11LG92aNQld2Rf3Yure2vU3z0MzNzFt3w+PL4tG6S4Tr
endCDKzFIDoeZJQ5DAaq36i/qhPV9LWfosOmqTvG16+NHbHUwCPC8zGlbDzrYIFqlsj5Wn+25s1D
Z1N/tjNtERsdB4ugxhkf7I+HtIY0qQPalACcZVlci12XwkgyHO2xEBpEhW6wPvsIvU5eSxrvdhoD
WAamfi7mEjwfip+J0m/UGWQLGFWr/pwgP1mjdOxfq6lqdqIn0vSooVPV8+jUvVrEzKeNOtA5Ts0/
Bd/l05TY0Cm4Aywro49VjOpQPrqk+F3N0JBfus6GGFc33tYwcnuWKToZkyK9QcPuUzE97y9rIlhq
h2amcm1AAMso5pUTkxv7Z9KiOABBHXS1Z3kHHzgpXv/BOg5iRQM4gCSpUqwcKktlggVu9rgrv5Q8
V+hPyA3F8KRVjq1V795mP/F6bMxbu5pqOlgyYEKVutfoVIXhtgTfItZ3d8Pry4GfQ0h3F3TZOPym
m5DF+DIJ4vJHNPBMVpmCCnC/efn7opb8CUXkUxPOBLwg62DfPv1yVG06JJ0bYcAWICX8nRE/GE6Y
hOAsMI2JjUVZZ9ko9mI73FBTcJDUrPK1ZxJyjDkVWxKL6qxyrwfO1r662TaTIaAsKNghFg5oeKjP
uVjG+a24VTBEuMfKQwiqMMCkTxnKibnNeVcrNua1rALwXlnyu+oGLXrpK2SVake92f2LDBxGrA+U
Oi1DJWm8k2GXoZSp59q3oPaZ/nXYh5BX26EgBMyOBorlktgQQ8wNC1ZxtYpuuL62YGkfXgY4TbaQ
s1M9rbcd8JB9fplDizG4GMPHKm0AiPSaTUFukHKYg4KJ1Fmo0Q/6UmEUrlfo8JA4TkbR6XedJsRD
OpnUk7R9vMrmCb1k1Q7MYG1a80zuk33PImfla+lmnsdCvpb6EvAgSoAFfG/OEzSAIGCMgWnA89mn
Ui+N/trpGrRiOYGKXL9KI2AB5CYxWjUyPWAG/yWfiyTon33UtaDsQ5IKhx+qx3t6gC2D38/p9Vbx
Fwwk8z3JZt10MzixwymQD7bdAJMDJBybJMCKYHTsktr+BtYC2JgzHsrnUW8/uteL/XknMcykoufn
ZRdt7uU/s2II534q6OjzhDpRvcL0gF/OBiYiUUgRX0w348UIK+8w3iP2vhfOfLjLmc/kvPGwj09v
4w27gsN77vPys5HB3g+vkgx8t+vnfXpwbmUC9a/F3OCPIXwZc+N1NuD7nD7Fr7bfq8rUAQ33W6fc
6wdJYdo5EvwUbOzpZohzuMNHHYsf9iNN3aJiHpUfwB0gZoken3tO1Jb81SU4vyL/V0NUxTENzwKI
AcxyPZulEXhIdFCwu2OupCu/pRLDw9Ry5tEPoTbzEvYFhAEVgv6xyPTuX1jFaRJ4Hhxla+Gt7tsm
pDG8p0bwGf4zuHqcXz3A/pZvJn8ffFlupsb2m6XZ8dZ+hyOSxiL0dZWwpTe6TJbir0ujoC0zNULr
YJqfglUHHfDCLu+SMESBERQHCY/VsnyjFu0VehA3NWgqZbbhMzn9uz7IvEsc9nWLfJQe5WdaTyIZ
KMSSIakkoN103E1jqeA4/w96O/yeX31qnhB7zuTSP7pQ8t7/qxohrjTaW/pbC1uRChR0ucAwO4LU
TI/ZHwq8RxKIR4b6lbVMWWFr0L3H36sXGXmgA4nQFzxuQQGejwOMREmhXxzJExD+wXAstFLhUtPf
4X8GD+8CMByyZ11zkCg0dKIhTWnWMabpzD/CbWRl3ET9C1N3/uMNF4gvxLwbHCoIW1tGVxeUSaB1
AFhzI5vWlQfjfAKGy797NVfndPP2LjxTNrUMctnIVw2VMAlpPnveYR5wadD3vt/2WGk1Xbxg+MEz
fvckGOYHijNY3fwCBlPz4TE14ZZ7xBqmbWj6JUY2u1/C+PB3aFFwgy6uPM/ZzoaFwoko/NF0q+zK
PIPHxkleCDOQVY/mihMjCI3r0T1mgsmo++G0L5EvY98T1FefX9dXyvi3x+CK8ZatKbzgf4eGX2Oj
CQKEhUpYn1KaBrkNl5MRApWippc6NJ6jnFLGSlngzaV6XIBNoXwbnRl+43N0iAN32CVe1R8DmkFz
qR0A5/pMoCwm4Cms86qhBbQVdoUtUsLT8hFTv5wYP6a7HEIKbSK3dbGaQSRwFE3Zdr1xCURfS/VL
7QeRx/dli8+HTAYvpFE3h0WuqYi3ivPOgW+BoY51vMKiLjCQi4LL34kO/X+553wfU/4vJKV1gxyx
dcP4zCpWFRUyErFUWXPvO2BhKGV2E+he1ikKahZo0IGWcs4YA5XozajqvpaTMNzwQNhZL5H0oB61
hIVqxwaSO4d6mcKY1HBskInXA9JTcF6XTCZCNg/3TYxd4FQ2WCaz0jC1cwI/vwCFVhmE2rsJzK1g
10AoaMo/VzdD/BP1NDLps+dyj1FMj6+mnJtUs5T79ELIhzgCYFQiumTtDEGHb479QlLQkcXZ4W2y
ERhguOeUa6KDYkiDqdfBZM7rG3UCkhnDpUs0ejnHHyjr0SHRv9ThxihF3HqfENYWv1dms+Qgsx86
M/6jDA5QP439yY1mH/h/t2OQEYKajRZJltr4mTfq5eWUZmSzj0uXhj/vbymNMCtIAPILGWx//XkL
lkR+HmMvm4yOWCf93bTw7efWHQ4I/dW4FJiIxLLrTMPik24QHT7BtDwDuD2yWSi8zD5MYkvY9Oap
lDlDT0+2kk03EscmTVejUKEcmX08BgwDGccYcKVG9gVaD5pkkcUNcz1YJS5ANk4ZQ+pw59tKmFR1
E2KXDh/zITH/o6y0hXc+3+VerkHHzdsE2dr1xb0P6ctI6Sri6vYl+Xv5KCwqYAkVDmlEL3hyLfDo
PrQefqQoCWuC4Pmhawvbqh2jIUtldWp4F/o5dbMiWQh9ydaS1R6v67k/SpMIKck4RnKYEyuEIV1M
K5hHdulaBvCciaEEvOMYml/Vvq3RyVD62qJxIZOKklXmWV4fojaejgZ7dVIDJXDmbpBpisaJH+a3
iYFZId0m07tXUXHN0g6Th9yzpgNYAohj6OLi/Z5Z00ExbdxOWKlT4HC9VQ3QmBaoFeA7cxImG5gV
wig4wi7YJYTJHHduX71m47TqweTob9Z5yjLTlfm1N/oDtvV1j6Pt9W7mBJl8VD1mKjeFjW/zDfMP
HHMx3sghnn0VJY6uVUvMx59ysJ6oDVlZcRAxhAjnQ6JeGCWC30GgfZ9fkULarDhnrPTDs1fE2E4G
vjkvdbe4Im8Itudk0zoswx165c44Sg7s4l5bYIFBwOzdg/Rv/iWJwTHU3jAJCO4NSOgHEIDd5HUT
xm0qPTwFL5HljGlIZut6PWWrmTW2dMRswZaS74TNmwxdvZYrm2z5c79941LUdWCi8uaZzNmbWIMP
jC+M0+YTExdhC6Eq/N/KhrMN8wfv/Iu7J9sTsCSx0kmX9MjVJDl3xeBJyE208TBoqqrBoEM/+nky
ey/GpcbfOAPExhZi4veH6Dj4q6WXvblmaDwm1yx/qKlRbPVG0/SMdUsBMeQB/sjTD2kDkAKg7Sb3
Ilod1Qm7sP2DuZuNiSIgGelx7uWg6OBU1lleGzNUN8peaPqs8ocQVF4PLuakBDpa4Uw9Tdczxbyq
H0dhOHoLEw867cpTW3c2MU29ZABqyXj/chQEEXhrN8Fo2d8nKo6/61HdPUEjcelVVOdp3dgUWrlX
NVbXnMOTqoIXUeUGy/t6RKcW7hK6aKncQoys6SZ4SGTKDqliZBoG33bOh+IBhWNjOpg0raWQMPjD
wQPxzrsCE0XP7DO/6Su5nbmHZzM8PRg1HvBgp8FHLjjO8RsOcwHVYElsmqdYO5V7DSz0EMRe0CZI
iHJwWwcf827afnGqp8HOk12x+kw0dTGc8fsHVnQFNmbctzQYhyGPP1ON84sUea2OiRI6Yvf6gjoJ
SC3A+XgkVPiB9HOsE+eDPKVjdxNvxgH1TdU9nlVwav0CZfD/Vv4NXw4WjGDQnLURz4EcWXZz9Krd
zXiViEQZvy2K5bU63/gQ4SFXK0S4mp3dvyHUvFHoJOsc6fvLzlYzsY5nDOrOKysearcbwBzzrtDM
PUq2k2ZhGts0GUa8y1fR6CSGOxXNT2NzPSO01Gg1gL3VFzbz+ZAeF71w3VzWdsMCzkUIpbdhPXtY
wVBr0Q/9BHJCFhiDMTM5sVZDJjIrmO5+FpXS57F/rJfAY/veqpdqXafzllWk9l5Vt6P1INHNasK3
o5QLiY4Dl8LsKC9rz6l6BE2iCGOHcXN5u7ckvCKYYZ6ColLT45QyqnG6OKLKieFMfw6g+slN/3r3
aWlYUrlASbuz7gl/nCsre+h79fxSer3VDrgi4T2kaes769qsyeq7ZawT71t7EyUNTtVgrZFu5KF5
WonQb2mjxdvWbGRkItDmxjnOQYUuGFVL9w2lue2atHbRcbRE6wDA10+fyfqOGR8QTqn5hJSdWn5P
49r4JJOoFOqZFqPJbgZDJFGGU8Q+d3zs7Qbz8QlyfK2non3XzWsWRcwFNIRD5LG3bB6n+2kS6je1
Ih7dzXBWjPRfJuz/b1kMjcc2t4bD4dB9thaj9U8yPrbhcTUEnOGefd6WJd4VzpQEwocnwXtkqAgG
/ERoeZdfUILFd4/2SDhkD7oZ+ih02XR8wVPvyGT7RkfD9Ebbx9jYlI//cXRmS4oiURh+IiJQUPCW
fRHc1xvCrQQRRVlEn76/7JiJmejqKkuBzDzn3845xXkxbi4MuTx81s3sNpVJ2wRGWv5nEla3ic4B
3I25vdhXhL7k5daI1tIpIAdgSd/+4QLsjV+rz0rn74jgC7J9M+N2T/DFLbRNFQnAu7nkXuE1cwac
xZ3/3Vd7LW5IiIApZxiQ0bjocLOPXx+ryzt8w5197PtRCcuFdEwnvXlLCunmDTWEqqj0Uh7y6ybD
opT6SU4X+wh+LRURozvsY4Zusl7eU5Bhp3lN+XwS04OfLhw2gHYgFBCC8xhNqDQ4KAPST/BhUQXk
B6pUaUmLEDDyzntPpdNnTXnxCeiYfz7wdpwjbGH8ImuzhAMoJyNHmg82twUAWJ0Tikgju/htOjHE
7XSd6edKzOoGQjEkxFQ4i3j+zgrc2s2B0jOl+TNCRhTjBIInAXGiaskP8lpnspwhHR+LLBrNrx4f
eUK8qwPB7d0nuv9cwUetKHgXt4kWo6iiMmFg1xxqY1zCzI1CMGRPsUEsOD0gtRpEWH1iBKYyY9tI
Yp2DpwObcGU+B/EcDnj6S93ocInWQVob8umGOEs6cmxEyayKh/SiTOaCz6Oysas1r0Vi9KRylWM2
Ziqag5C8uEiwODB1zBkZv+YIqx8TvgJURULC4XfMZ92RdluO7kvkCdssHGzoZYH2BSHInLNQxsh+
Bc/DVKJNr6F2rHAHCiaIYYsz0lUvia/vkDIHBWwYOaTxDYkxkkKk9pa8vIX5NDORVfa8z9O8XvrO
78XQBQNdH3IVrMtgnoc7EPszqFkXCRqs8X3xhBtBoE68ek7zSaGLio7xXw8G/5oIOKggr5tQYQAJ
ksY1sPl9qommHQQZuHk3FNO+jQLlxyDoZk/2JFROLS882ue7PlIiijRkR7TjoGtMW7CKq523qO08
Zgup0iVPL4D7QmlqFCXDFaxHaTFSHZIWw8DIQQeG8MJm81lf103PZeaQJmbJ3TisGnHeQXoe4RTj
1rvuuxAyOhI6tywoie8tbIn9vxeOZqV9n7yChEmXhrroxdkMNiJqhYKCeLJLsmvp9Tsw75NqsVmV
FMjwnjsB0N4W/WkyHi4fk6GfWLdNGdaLN/FMRuUmZ44GfJTOj8Qxh3MZc/ZXw5WDzqcPBAGAQKo7
+xBUTo0zG8aG1nqhhF1tJEuO7XBAeUGGOJ2o4jQRD7bTsBsD3Gcrjc032TOTbQLHRJkkkfdaYfqc
K3N4d5hBDpJ1brPavNdKKwzcesaAcU+IzO0viWhC+6ZtBhtJNkDn9/xyVCPqjoc0m3XLIvruenHy
P48gD7Pwcf6y2eriSDzdp3kMeUoaLaDI7H4SJx2S/vC518cvtEN/Bw0v6bFPNg8bCOccjvVdxfUi
piSUNhr37MOaUW2dqiB1xL57x08xAlYe8fEL5DNz9fxAgzB7bN6Tz6XjqOhRvIeMq3V5g1VUorEW
xT8UephO+uhnj49lNn8sdHF7stl19oSM+1L4qaYCyDO0VJwMaFQnnHYLTK9LvKcBswVPCJ9vE2Yq
bWsfUsR6bCpIQ86XlgIQVQeV0WDDrs0SQJ4nIleRKmIQmQzHX3S5FVG+PQsGwb26vVlu3kmuLR1S
SdlCWx+H3+rH0U63OWENExCb7KT4SbDhhLxXV9lcV+pOn6ooNklepdgYBmTI/sfuEHtAoAz93E0X
L+pYhVqhDuvj0GUiCRNuDG2eBUrcEa20/xJHxC26IZzs7ygzfOad7Yb7h6PFCA4LFNLwtBSmOUce
+cnjFK4dhM8Ttav8ByUR1ZNuQfGlbSS7F1aXBiOTNFeRVuz6ZJTiT4N/6sVPLqHNIvht5KiKBmQX
P6mWyMIMsGZ4/C1F9mOnHuoJ+bs7mU0zDwdjVh8WTjSsP6jy5gAx+1iWJCxnGxze4wpI50llCx5u
lT4WS5AOBklBetwoInlvQpaEmkPQCPwZDlqijqI5s0RjRfPOGv5B71895kTAScusYUbkGX3KR6I6
EB8wYZhbAgVE9u4AMljCnJ+5qpFdbgtBx3RHoeRndwge3KpP9Fgwky18zij5XAkSijzjQA0Eedfx
Gg0RfD9rL0QPP4S4T+S/srlfCqqzRZeRsPkIpwomTFoL3tAUm7yb04KIkhksg30hcfB4wxJ+7M6n
+4NOJk0JJqiCShrae56LsIMOfeJwh9vgnaOT4Kr0YYCw+b08vgN9ztC/cTFQYYbMjJ/dd1woujA2
RYeLIKBLW5/2eAKoxlEdqnEVtRvZRxqFoIUzCUj88rCOJG1P7ouciVoTkiUoOjC5eeixYGf6keJk
EYfJ1Wj910XeteHrwqtGkHMhWXTj14Wf40lkAiD1/wCUXYU3f5rNRTkOL+WS0mkkut0RBHh3VNhH
OdWUsAeMJ+rs35G0di+fN6vioG2EppjjBUpLNYeHnBG04kh7OFf3MXnNEjRLw9mVlqGK+tHvdHcw
0Ki7bedrmwwRUk15x3a7E5oh+luwPUycBhVAVGA2U6Z6zFdM4dWQYmSQQH591N3SWCibYTQ9blGE
ogXtGZcQeojLSn600DhX0ZE62MlXaFkdQU2pKArQ9uIVrQIwLh5LjmseNqybY842+8mjCxDGn0c2
410d1RqtODlnDLifU19zDtD/8B0iV76HBiVZ0nDgfKQOJ+2NRpKrO3D2VFOkcHNGxwRK2EksiFWE
LMs8lCPlSLm5I+jGEkpgImLC117B+0RA+eQVyStaIkM7inOEM/Mh9lPyrVcat+dORnQVYzlaDMLP
H6lKULPQUMYQOSqqcV7tMxf0i4LSpw2hyYh6hx5naAJmrMljio5pVbAWEsL9mV3OMyqaL9ouKHzR
wVKoocppVrmLd8XE8SaCr5Fywb1JxhFWHTOtWcM+I4mwBPsCNEOCvM48JXqCjM98fJk0nfRkbJ8K
j3aDpuEdjiLaPVyXe84x5LNcWG6GRzUsulBIvYZtGFaE9XLzZR5QZhgg2CMyB8QDXcIsXSCCie88
4VCujkSVCDMLXIRIkpPK+nmtd0ocDpsjT+P+OmMfIjmhDqkOkHzBvyCc7HiCMLhFQ1M0FpS2hDEM
1xDL6275I9rAzNCz1NNmXk/rqZxtdXmiMbTnp5G5k1l9jo/bEE3vWqbmUdR1856WgzWX9JTPRMhH
ODw8KM4LExb83ZqADcymFdKgM2Di/2+g/k+E0Ua7usqATsXqtUbTra6kS7TuQ5tfkYGp455+yovN
jZqvGOKqLYAhmFv0uT8Io3zYbS6bfbzU7D293Myqk/xEJwuThNh6x7AH2G9gySWkP2wNDhnAECCm
91T/g2Ohi9a/xpDB3pXdMrrMpDOD4BJfWysUxq0AvKFa4faQ0/RVpnuYP+KbiOZokUQBYeGSHTdw
6kiOXgToiO9kS9NVa57xXhcKchfeIyX/9qNbku6VhfgFjxPEBEgnf0ErQhf4hBMe14hzUKrNERQX
R7T6JIlH3+gZq5fBeLTJLvxmjdce3x+mun4vaJx3yGOebknKN7hJH9UKAFJl5sS081Y3+ceudCji
3uI3Ude40kabwak9EuwOrj8uK5NXo6R/4cwjSL4zoBs/OAF4gF4zOu3+5TOX/9rpe9H/Q69DjXuh
UnksFSYsfRBwc8PM9mW/8Dn+N7CxNDDLUm6OUBcwZxoTxR7tKuWzipKBXBuk4ExawRkHZwVIieaH
y3mTrD6IAH5P2SiZsQBbQzVKIMhJ/H/aiq08+5OZAsYBcugfPiBh1GgS7k+6LtByzjqwEHzsZ5g7
KFThvtu+OVk2+k7RnU9jZX20vuYgN+lDhisue38FcvwAQH8xmXj8W9ADvs/d4r1gWMvN0gm2JJ+B
iC5SFxVbPX/o1ShYEQYww3Tb4y48GfQMrufkF7qAcvI56ZTHq5xvmje83dxqJ7UO6CZtVTCyqXTA
e0q0STPniCZBKreYoqd6XMUBGTSSWVy6sB0G6o2Bu0Z/SScmPZkhaMi70RG99PqOtkfUKtnQpK7p
A9Uk4vPx81yGlLgwlBTs37N6QwXM90n0PehHN/020nvOtTNH5CLJwvPLQ6njxKZu5taffn/Jgu60
mT0jZa7NFbe/4BzmbkmJWXBWlDY/xRXht/QAMVXsMkjIzTe3oMf0UvN1N08ah31rfgqzEQ9IwSAN
1X/gxe0ibi7LgucRVYy6zvGDxKgJ2pQUBRPkjt0bc9GS3p632wuBskmZ+2NR4QuW0b29d9V+dPqS
T2b8dFBlmxe7n17UdChOR+aV7+/bQ2Qxud1/OuLMHjB4jGYgMR0ZDVRn8PoKIQmk/Oli4cgTHdyB
z0f+cSn8qg/d6Xp28jy0EN1lUFBVoaqikSG5qfDvT4/PoeOrIgqo1OYafdiwnfdp7Xut0M+l0qrt
wXpfjx3hJdK1cGpcbLdRbX+gQdKfU4PhFWhwHiTa1W8mrRVWphemymz2QXq4694HlQhaW5QJZfwm
Vzg59MtzXk6LZHGXp5gH6qAgWToJyOgR9ASYN90/6xhnIU8uhgRliVNje5uCVPLwOai/VfAXsB+w
T81rVh/khyzAG6kmjkxiD0/tDgYD3PC+GHSLDL1It3jW41r3Jd199dw3r4oiIw9qPLmjeJhsOo2M
MAuC4TWKdUAkvQdUJYZs5x6zvJkWDE3BLOwfrrrCvhG39PWYM9xHTf5iZJqDYQe3BtOKge4ZrUq0
O8JtMjnxdfYs1E3QxQxRxIgBAYcjA3ZsAOgtG68N2dw+CPq8OA7nX6jNEVWJbj5cYhRtglVIzfrZ
g6Dyf1EXvaNicg9UJpXV1hHVCPpK8Y1r2GuMmeQT4KTDrBbcg59ZmmeSgU0GXeHLI3Vn/HRk5K86
qKVQGwLYC5c0ML/mP1ZoGfd9ECqnZ8to1HJLwd+SOeyDbuUPHU/29PjtkhQVtas++D+ZkH7j37yO
tLAP04hI6Q25IOYN3YwcD+cfEr4HTHNJfcEO6/CzVZiim1TJ2xCSfJJzmajWZ9DZN6iFuRuBPtM8
UAOjfSF0wW6Rk74mH7+PTpvQFIoSApCA4Nmu+DgkA0Ti65S/Hs4Xo7Zhs1B/wQfzNQLJrXSfOZqV
QFNkE0RonpBsvPnFrSXSQnAWTpm+CZIGE2jom/aSeuSfge7PeAFH9apFxechmAbmrBu/CNlIA94O
FnkqYVZ47ZDYRHVPHxYzww6BN1GVwd27M9Wk8Zr/6lHUzZRfgnO7vqw7oiMHcSHizQolE9xiZ9RI
Z7ao6JjAxiQXnwM43dd7PXwEGRlXBXI+aMH0/D28d4iln2CSsP1uFycbbCy902uNSWFLMl0RYuy9
Y3/m9ACFtwiMs1DMmH3rR25bNkmD891FEuesHvPGV+w/RiFheu2bR9gr+2/14+oBmDKwSRA7H66o
YHAYT0gjI0brSMa6EZWZsR4sn1D9ZzZka4bq7f9P7W424UILMetJyNlzwIgft4u5E8iSS9OaEc7C
g7ym03CEFo9y05j1DZgMmi4YZKpQkXsgRhyxRvj1AwYy3cjXwL1mF+EtknZMRwtHeE9Jjkduh0kD
NYS06JDOiJ+m4DIhpoiLoVG3AI9MceOLyXOhh/pGJWyAZHD7TQ6uUfgyOn/6iDN7X/AdtwfF/m7w
qHrEmdm6R7DQhDCn7Q97aWKvcWfQIfd2pVuuBjtyBSC3DaLxIpgzH02gO1yxTmx13EUl6SCoKKfv
6G5/xrdQzNr62WJ5aD4Z0zFvz+tN7ysxeZy2ay6Ro0+6pC9Ne2gQ8j+EHjFgOwJHHAWLKyoRfDf1
ckB/LKPdwUxg/CI2Voi13uS9xRYmZugx1mSiLdcynmH0ajQ6ja1ZNQkyGzDX72Y47xgkNn2cGiaO
YR8g045Ly8tJ4zQgh2FDUWI9+DRvvqYIXwi3DVUCf+rhlahJw0AvxufNJ8l8JFYmbwdpdJDjk+qT
/yeGSYh8CCg4lvVfJyJJHKzEIs3MeTHASp4zss6vNs9FOksvrCK/3gKecbc7kC8k8Lsk/oZsNZgw
Pjx2FWOvMmHHpPcrED9igLETm8A5r2FOAFOT7Ftws0dTFK2i4w06dpjU7c8H/oNLLYfPSRcxIcgZ
hmUgWehrWfJgTNiI2ZdMcDZmKklbMatsRLuNJ9ihTnE6PMsoupzDMCx2JA/FDAuKvv7TYaH4mEnZ
gwkC4sz1X95goZ2Gs3Y7WnCqATPJAZYyU3LPKDdQyQqlMdsFdwwkVMYgz4IMAFoZgTVv1jUbwLqp
OL2y4E5Xmti4ysC6QAejq9fE8iEL3+Pb8kU/ol+UMXp+VFI3aKJb9MSGrCGgfkSMmhORKFxArMko
bLIFSPBoiijWEykiAx81pxhbNuEKeFwlREAtgAM7kU3M5m7LlAb6VYgdkHqahlXmwGkyNIpcfbua
iBuX4lsZgXuRkhLJR9RTjFqSFp8/ispyiYzdZzjtmNzvWJ0z3ZsRZ7WbRhw+wvayeqxIwRmwK/w/
0kjMlA1lyuDM1Re3N8F2SOazOaC/AbbKmyNHiI3yaWzfKxhWc011g6mWyKwpQW0uGwcAzfITI3Kf
9cSIMaIZh2FybCDpQ9m7zdiY2W6f+DQw1Iz4fFh5CQX6+n9k0rnqpk+IYXVk/oRb+pgwOV2GMVu0
ma2FCLeaN7EQbaPhgKlG2o9GmE9P78vmHg+Ww4hsRTZ7MGDsvGjFHU7psAdAYJc8tcTXYkuvPJ2n
h7PfQUq1pL/BbdFGJdR7vr4vByeE52YZ3cLvpnMV+7XgDIQxvtLpAWKw3pBAYackA4h9C+mOX8Yv
v3DU+cgqAyEufjEjimwTo41Llh5JRWi3P0bfu57K/Tfk49hZiJ0CZ6qRbG44uIaIL9QAiYfqgphY
b15FZ5ckrIv8WP5WbJqywRtCJc1PiTQUPn1ttjjsGeZrNuQd4ta12hll7P45eTlspXB1qiuz6kfj
ZC6GmAC3OUMGsoys6xZBBffq5Qy9D3ev8lVP9diCHWahQP4MkApqY+Y/8YSNWJLM+4AAxkc9MP7e
MUgUH45hYLw3/O6n7HDH8AX/zeA1PJqOQOcUH7NpsYHOhKjEbXIS0wZz8EdUtuMc15kQGmKmQl1w
dWk3EeWASlH1J1NMTAAhykbxNLu0p7mvBD13EN3DK2Doa/6etBPgKFjQeox1Enq48yqL4cAAmZkB
3YDFrjokrgJsqgAmAu2Z5KPFD0+ddAHBfvg4TyOAJNSwJvqU4HNoQUJAyjB1lTucTgUQw77c0EnQ
cxQQInBUqvHjQxGHTDApOT1nFTtIaysufRW+HhS2OA7XSvB1kM/juM/sZQr8oQPg8OiBSy/ny4gs
JuKX3cw49hBEVOwkiKzFRalpUWAAkPmjgMBL5Va7dA2OV3pfQW9SL3my0x4SZ7ijcxjMQZvoOqgx
7jveUluJvlo/kHLZAuX+ZqOZjnhxAaHpPMCSdP9HzjDhPNvh9jWW/Wb1BNlfCdC3CK6zGxBNxXqB
3dp/QV5g7wCDcv6mC+tpOfkRh3CF1QZ6MjXIGQQJEASFrQFePbfvIzn1O3gDgIOYMBDSiUCCwdmv
AHYE3ViCOJaFTNxA9eOk68G4ikfHu25Adl3HVwqB+H3Maf7WHZvikc222bdHhqnlO5qjZn91+bko
JTB5/ATSPQ/P6qW/GpGENddW9UZd6siVT0piDiA2CRm4DLkjuiEECx9H0gX48YwxhsDWB9JKJSzo
uyJdcwC0183vB0GHoSFTzYOKE54tfZiZ/aGhFOZPNTFj3jMUrxaUJm8Gbu8eqri+MEpSb7Hs9uhV
ih9pTX3JRkLfv8DDqP4vRmnB67x1I6VxJl8DXR+yY44dsHU0N+BM4HKJ8aO4YOAAiDK3GJMdaEFi
9u6Wfi43KWU3gxW+DtML6D5AUVLSw1sLsxyg0V22VFx7DDL84R4lTIh+HYdPBXbBPMzGSjDrMm/y
ZaoKkTokGfCPhkcyY+hfhksyR3SQ4z1Epg+62bNye1g63azKLfVqygdaYz5OJqxM74USJV76p0UP
xJErZf7ZZbgNwCyQKlMdP4VevOOCYn/lGQCMXGCio9MkJaClT07+sJq8UNkBIzMBkMf1LPxWgGEw
8XgpAQVro57mBAKCkLR4EAyuLG0wfOfqJhsF/CaSwUZAnKxFiVZyTWcOoavl5vDymtFRsyKhPoD0
wHX6mCmfpjww+esGQhNYCHykAQDQjXIjA3h0JigEuNkIRXUruvF0rRHL2XfazLk2FkhC27O5RxU5
7n8j8v1V8vKNGzlIkGM0HTwF4EUb+vX8Z/Ag84u4rATF8qQR8ndQV4ImQ5EP9cGmdL4ac3++nEyO
P2OJOIPEniLqDH9+SWUr0WwV1wECYnKO3obyM9W+pYioa+vbY3qae03tZ8EYAFLvrbpxgHiaObEB
PzYcOHi4DW18Ze8FFSHdC6q8tTWOP9I8qSz69pux5nwAZg4chxJvlLhoQ0UUS1+G04DPX1i0ySQw
IJwut09KIrQnTDV8oSo2njQCbE/oggm/Jm8czBesS2I4h9UfiWhq9Jy0xmiL0QWiCMfz8H6YqWLi
jkL7rFmVagCHkBpIds/rZWp948qNK0QOjhrzouo8pQ/LDA2NXp46NEU6MmzGPICFA+QckKjjgxxZ
KkLTj9EcPhfALgR+0qld8jB+kSJhUzz2Ly9gap6H/7cCHQ8IT3NpE6avGCPwOHCz42f+CPNVf5Xu
2MwfdHM8n+fRrpowYYLHc84LKZgLsLRv1dVtN0LE/ldOIPVYrgJdXJMu1790IHnQzRdwyd/x6cPQ
AcqhDPgPwNaL31w+sIMDeSBGRB9M7gZgIgLMLOhxqqyeT3ME8kSE7xlMuBSXy6jZF8Dq+ONf+zfC
+bfhhMkYvUB2Ms8PF5n4BrICiN1Dr7xjgSIgYCeB6FZpo7hLl2qrTyFJET6CPZHDQt1RmS/VYJcH
6G54OTIrkfsyG4Mj2YbPf+QmcjtizcF8+Rf1bkXGVMbP2eR1oZeVePZUsbpvFVYWE+VrviHEgqek
Q3rS4guB5WUVvPFRcrZwOIKM4By+mh8se7n9W2LN4X6Ls6CF9f4hmgHSrZhg+8CzZLJOnrC1WHKn
LPYbneR/7A52uzKJekAvKBFuAUKO2rl1WOECQwUyQCsT8w7A3thgftv7DtiWz6Ve2Bb0P/VCEAf4
Wm7hUGcLQw2IR/Sz5gDl44Kw6wc2Kq5GewZ1hUSHfkejpGJ8YbminNmzc+mXxzk9cfovU2xShGCT
vC4JfG606m3QV3RzniA2pedZQXRNe/AkbkDaStuKhxBYjxh8ApKZYb0p2UEv3FkQVoQu1wsYstyZ
5U4jtdW4ndSTFEki45x/9cVojQIRshlpzqW66JBuYCX02wfw+3RzHZfoBK8XhaOx3mQsGSZRUfBC
/ENQXs0v0fwA9qQSHX5b1uEIoaqoS9RZgq8mW7/PxRwgu7hwJvO0bTl7WRmkBeD1HaPx0An5ePAZ
6mnbM0ex9Mcj9wt41/WmOqWn10oIS1agq9BC2QWw86uKhwk+vD6/E+KOYYxeK5EsbHCM8vGkI3wl
yCwfH0HlAfg23dYjsfLYs/iJHmI9xl3h8z9/UluG+cAHxsrHAIESmxlTnal19gu4ALEig3eRttxs
gFTBlTfEU+ZOjdijcZ6YNbkISfguA+VL2tzyRae0VMGoSHG8mqSwygyU7iF4cp53u9xke/nyucCz
TCkMkNpNee+D8L7h5pCed/kdtXR+PfaEDnd+GzO8238epG1JsNUun0t0BqRwADbC9CGzSlZJ8Ngp
Jw4T7gDiTVb5EJGNAZNUMLv7a+EXFYM3aC9PajRACc+vmWNDyDRLBstTTVaanBhPgulwAwvzJSQP
siu2y97pe+BorY8/+zvtjuivJsPzY9JuBh7edjiwj0EqwPQ3hvBqF82e/eR5UVfcHM7L37yZseaf
F3R2Ul8UQUjTYSHA8IH+Sfb8HzSZ/EFTJ2T5Cj4AmsAvp/y3OfRxIFw0tgS0GYdmjwPjMGQII8pB
+EIKUPHIsO6HQHxPs0Vyh9mQgu4IYLLEDhrcF9+LvkwVfBh5z6Z6GS3Y6viWDzJw1Ok5US3xma3y
exjoDMkx2U368NmRJpm8YYGztwI57rNr0RTU/3czRsUs74vMf15eCKzgWtFR6Dsay62+G8zvYTZO
PHlab7Qjjtjt54AN3/65XMHmUMRf/GYP0r8gmMk++cTtYhTyDGNBpof4XCio1R1vkY39dSE0LtBn
7xmZ+hH7xmv+w+Uvr+GjOBpQJ0LY0Mzww51ZRIO/ct4sHjHvIb7NyZ48vL3blkiv8Wssxe/N+1iw
72zvVwPVymwQPY4Vo1kh8SFfdv2VfPlO6rjwGXDtFFOEt77mXv3+Esno9MkTP343f+Dy3aoXfy5D
vxrLU663rjFpyqLAUwBWHWmrbQgyQrk9/jrZjIBDIR+pRE8wYFq4db1Uca+ZZn4R9YLi1AYQLhSl
d5wlx2IP96Va+qk/KWN9edsU7nWsLh/YVDUwDpZ7AlKFvF9suc59U405EEfx4/jzYBlREDD3Dp18
QoAYSTzCzDY0YbdKu4w5dGNtQ+FeORVmb/++rw9MZGf3thOytqnv+kAe7874nLKg2A/sb4yC8rfR
oak2+uLVAwL/+vqmg8Z0a3voS+6TCOEv4G99eezfszJQEby388fsFr7O2ekdZwPY1iD9ezCzY8FT
xK41iKiU/Tx4e6+pRtTBe9EeeUNTCW7NG7gN9nEqaNSJXx8gxe8Cicg6/El09OUGmX4AVO093QHx
PdegskiPQPn0sR5EGBqFk3L+oloMUw/L0q5aVdbV/79VttORkw5MFskIydltia0fgXMt8CYgMhqB
RRNzLLFSh+PUA851OCUoelvziZChuWgblQl0Xjoyy6CNydgPIKXvkJAo/m3mg3mA6AvZS7157ZFv
b2BHQY+DShBhLPJXKXyHDUoD6kraVzc5DAsDR9g2XQzQ4XL6/lw1fInKG/3k7AFESvwvI5w00qqF
zIPSVQll/wsj6Pz4xmKfI+2hEHojLN6wxVB8NjnNbacFrcmmH8LJwe2/S5+CGH+9w++Q2PSPykVe
SFCT9uvCi5jFFACI7pMJU0steJ3ZlxJTBjyaabOHU3ofPx8z1kGL0H/ykoc6pXTn3QL8HrIVN5FO
s0XuWtPcZzHjOgNo9cHTx9nJS5E8kBLAS7wEdVbyNDsfoRQ5dfOBPTqyJp9mjlfJebSxDuRRXNrJ
cKc69SHZJay++7EmpAvdQ4dMUyPE59Rs7wdO2rtmdfQ6V/vTMzLN7pMgSXmC+s3VO5fPm9KLM0It
QozI//kvWszpm5ChIhru8hXnzget7+UG4H4AHCKgEt34XURhu2hiphzGPSRa/ZhrbXHqo2iieALN
/66w8giPUV90VwTjefhItxxDfoLrwhsgH6FfQk9K27sfIDdnIjV5iZgvZKNZISH5ywiB6p1UDBYc
K2iEvvbrUJ+xCrm0wBoodT0jDcWjjMvWN7IylZDksYsKmoJaEAZ2ogTkHYcgBuhe0GLYnwmMRSrK
odrrhWgjyaBIpu1x6NCjocvPvGyPoZINQLGHBGClhPmj+CffilyUiK7BagNITvcVve2+Bd9v//2i
AwPrw8Gh2zNK2UYDiJJqzvoN3zb31GB+hIloGaW19JdslVUd6Y7uFP7777ullxlOBlGyI5lZhX/u
Hx5TLpUGAfdxkBIqVhey7CZCsHCPH8idQRQym2I+86QjpSlqJEfISD4oViuXUs/5RZJbkcME/VxP
9GmylB2iqz2EFNbAleLM7EUQE1cWibQdIE/8BfUcJYbdzFC0TRgH6BOOHlVT5TDcPuZfyKQzHAb2
1knj/wIi3QM7hQp8WCjTAA7JLAbTl8zdfc09DTtkbr1xzoP8iyU3m0qm8KrIvvj1T6tnf3z91HOh
61H157PCwx07AUv4rkj+DtH04xj9MMCkmr0dEXwugdyK7IP3+HjCo8gU+cwGAAjSbbtgtXLDEr8I
MpTNnamQYIP9ZdyABQ69Oubqs1v87NS7xz2XAkGKefadj6+iymYErPOZNxGH9r7ccUhz6pjs1ka2
FwDXFZiUsxZRKMpF5B7cTg1hCGqnWPfrxd35n0qsHEn2gsRD6y90nXMUqe4pZoaHk/sf5wVyBkQR
aSbjQwhHa33J7JlsWmbhZ/Zj8kHThavAGrHCc7ebLUVsP3oygqZ56swOn8nV/WC0nd1FCsc4WcGY
cD4FbHUucsBJ5YzcFFCQRFBXtq/hL8wQk+kRoIk/PA8i0h2WuStPy7V6fl0IG1keC/uEye9ADxz+
NqWH08JpTykoKdKp60X0/PRExwHmFy+Hhn3MenbFYLHc1Wz6pQmX2TupZMkh8gR6vNqkV49HLnT1
NF0nzol+k5QQohdaVMiv2euioggiLNn7zNvzEJXr6HibCgkewadkcmIoJ41T82q/AUlBp8sRBlfq
VfuEWPfqmC4/IovEfu8INl9y9hzeE/SxyED5SThHMRdKx4TP7I6gs5TxyNniHUPNANUBnErqMoov
1IT0r7r/9hKPGDyyNjix0aGloEZCC0rm1rLdHJnzRiwOwTEuMlYR84oaesDBOeK4fzAKKJ3Isx9P
IrwKP0DWh9/5yMMgdoYITykh0SaDOroj+9iIwDbkyjQSRL+n5kU3XlZpsDRN2aKe56EroTA2TMWD
MB06HwHw4uQhU8X6snW15sPb9J2+cWih15n8YO96Nul9bkd0O75ZH9zWRgKBHu4xoU1iSpYoyBDU
2WORb8OILE8dv7gGnDs8cLwie9XPRoAY6JA6mxJRscIYK+DMUAS7ketifhwQPd4Q+LnYm+JsyuhQ
h99z+gWt2xHZUwqc3unz94Pg5g0XPCBcTlIdRAIDb12a9dbPMe5uH6QgqMySxbYjBhl7V2Wh56Bq
b/7THAjBMPAo4YUcO0LOmJ1qaegNcK85Yr3WwOYjk4eOmofEQ/MaIAQmC72gchDE12cMpY3YueFa
n6bMJ7F1Q2IhtDyqKM6ioSFFif90RekyTb16/aHs7M0AGR1lpjvqOHEo6vIZjc98CPcktOVwbzzm
KgycNruaSlAsqVSt1i3Gr8nTn4KrhyO3ZgzYN9ZYrNmMJCiP7C8Acm1TI92vCJfDdGsT7R6RkYfx
iY/AfxG0273l1aaUIqGHXANMURU6w1NPYPruy6rDAmOiSIBViJajsPTYDmliij0RPYvRhjaaDFw0
jkyd54FsZhQwtuqcCLUiV5DbG+EJIgwFDZo4oEwckma3OHHJ0AK049r7cufRXPL57/ZFhMGScMK9
BCBiD2eEhkmXFfWRMWIo5iqACHBOCJlrxkZCiLpH1XUqJyo5tQXJRXfhp2NwvKFhVwIZCxUqbJGz
kntrkUJ422Kqn7TepnEV79IsATec74Im5cZJipZ9RvCcy7B0W+bhOlVjza6pvCSe580J1npCkUJc
i8hgAovxPzrVN6A+E0eZyNafUGryddrrYGhA984q7vJ3XB9ovyZopTHiXECCx9wpOyP4bMQOnxPA
CNhabCv/YT93g8OLh+8ZaCGtipl4Xwd9ranN90Qhje8elzKCptg+d/2xOp6O6CdkJr/9XH2KYjka
ThWKCRaSmyNXciHco2Y7YI0PKDL748+kQ9kq1J89r7bRq4QfFuhw/HFG8RudwkgsO7yoTNE49Z2r
X/gkS81hsBlUGCbbFN5F1HNsNvTJxw78ZsX+ur/FOOjtryOP44QTWj8VPMNPn6EpgYbeVJ9+EAAv
rzVD7agZqN/z78tRKFEJP1Lu6JFH43egeyma8KnOWR79VvlJxA9f//6HXAO1MV6HOEYERW7tfsJk
zhiBHOXucXAW/kfFpt2oRAiTeT0DyjNJZ12yjXp32OYjmEAaMSZ8WtLgfJa9Ax+npXqorDbuj9+U
CCWDTN6rRsgdaKMvwsRPST0FMheUJv+I8KMVNxY+ze0BP6BdLUDy3QIcom/E6MJuhTUQPm3nRvYq
mVsAKAR1k5cDlfja5spcLgUdIU5teDGyjd5eifTPrzfJDsSb8n9ZnkE28OhesSu+N41VjPPz769c
v5bpWp1U/neKL3POEL8d2E+x1cda/AJ4fq+H499M9YG2IK1eM2lOn8oa4bmlSBs6OUmBeaBPK4wX
ZExNrtPvpFjJvhaM3O/5fsSyipBeC+nNM3fAg5uiVacIYMnn2P303Saz22Bk/yPpvpZUSZIgDD8R
Zmhxiy60prtvsEMLtNY8/X45a7MzO6IFFFWZGRHuvz/K+aI2qiOedb5mOtkp6GxM9v+SuktgHzxF
pCyaeEtDwUCbPnVeTJtkcZE2cKVnFWwsLUqx9gPaJuWgcqod5/NZVCjdCMgXDh/aNIdRQEQt60Gr
c+q+qCnbjpVxPLH6iegi1poxGgNrOW0xt60rKVINnIXW4z66paaJTX/D6UJfD8B6KD/VPsDI6Xt9
fx5utaPtRm+sjLreyw0gFN5vVc1ey7tk9Up0gHmajjKZtn+cLRoHiJB1d7GIFo/2i1SVmUfCSPcg
2u88fA51lf3zvmodKW9H8cnlHx9TqdDeOL95ZGk1gv780AjY05N1Dtnqd8uCem0eu69f85mLiZOd
d9N7Jysx01Kt+S+jnGNvMVbAbntxJOxHdDzXNr/GjTHdhHf9+q77++S2uk+0zzQNVDWZyv5dSe0r
Sbdi76TcRrhdlK9/D10p52a95D9dbA/FATpHztuHGdadGu5dulNLEDiQhJzL578spK/0UUG+HN+P
2ivbuqfb+1S0yLUK5+bs0k2kogPgJgEM3qnB97qzfbU2j/omWU0kibeXxe1leE+NFdoPtqtlfX+Z
nmKT1LW5PHys+Hqw6GEGRSAKQ5JQyb9/hWmKs+pqIY9CbMqzmmsx4X4k/936x6mm0am/6bQ1Qta9
99QJx6DIbFxBRoMVzOGXydmhTHdDFBM/lSDMUy3/k9PE9EE9p2H0tgLz3TSUHs3b1zZV2ZNngKwz
x9JNuqn+Pd4BrO7kuO8h+k2WPUfl8XNKJa2bx/zqo1yVsLdCs29y/9TGKxZOpNWLP5Ij+MDJnVl9
EfIcgoM976B7CbAvgEb+fgnX39fRbpCo53QH2+pIc7bkxM8qfOwGC4TZfCkHjcWs5IS7LF/e8g4p
ZmNCfGgVqCRltSzbaXKeI6Mb84zOHZ2cIjgVMLiyGSjIE/bKr8vf+3uWrp4D9oANG3AmqMnfNJXT
7bjwmR8ucv9u1XMjca808tV9RU9wmD03PtNQVyKTrs79hkES9Gr5ccrZZQn1bm+lbA8dgOUquPF1
n0zkMh95aC7aQht1IUwhzRBWE/QdAdPZMY2qD7Wzmj4Ml4crOot48f4VKHejRwO5O9Pbf9x1CV+4
0evRs7WUl/ajQaHfePg6DADS4BtdrU0975ZV9mYqWAXiOuMyDn0XnUQiFVCmsDEsm+kHiWsx9S1B
5vZn7nX4e9uLjXlI8libjK/upewgO0h80ilFph+gKUE+LVW4mB7sP9xJ558wkm+fPNdOMIN71wDj
5TO/lA8op7yLWuCVvCgfYAK6S8VkIsx1cnAj2+p6ieOQ6ha6FIEidUoMbMQZtgxG8jgnyjPImVip
RcKWLv+Ma7Y/OgXcEIwQWa1X3i98IAJfE8+hCF4xi187c4z5LV9c6zTTQeqWONiCGBtUsNHogZBy
noYBJgGjvyx9/J2lQ9DptBz6oHm3oy3p17KdAje4cMQ0iEi0k2O0NO8Rczdj76oKsFHlEOju/tw9
r4Gtj7bt1gDJkf+aTxG82mHJU5Wh2+H8NAkFR4yQJkXJpL8wBG2friaiFD+fBjIl8rbhSb/ScXW2
+9hXsIUmy47xqsFu3IUipXkJp8vmHIcphR7FCfVd6dASaVuMV2Nt1XFp+U/L71V+fWQyRf+7hLja
6rK+bhzHuc+LUZXPGV3KaLUQiLY+i0U2XMmQTWeY/Ada2zmONeIKP69aAAsfWelz2j0bLpxzddle
/9rdH1PdlWJaiXUj1Gr0z2qKIAhyj3X3FfIeGrIlLiYkSylZJHydZn4ujXgdOIds79FnW+Ze6sSi
IMQJAD5MpA7Azzjdoc+YnjX0nCNJjzw+G3lVBrxuAe0sggCGTqmuLe+gh1/Vzw6SREEzPu4LFIiV
lkihvRjux8n5tt2/1fX/mPDSJZ0AjNSPHwtsZd9HEnJ3WaMHxw+TRDKwxqz37CcGe89vAk57U3O8
IRYNKqEgxboqJLO9wH5MkUQCblNt7aOffEXpPpJsWQ7WvXMzNWBIcBNdyJ+2ugpa1NWXTw1/FWF3
M3CUcRDe9T0sq8rc+uIHBdiMZN9aRg8pWjcedR/saiipDPXWQLXPUen/H1+h/WAMylAWgJ8kl8F+
fWmycEAv39rsgVFQMz8jnk+Vc6b1+hVIpBGGlz/NzM0Syxk2iNIMcOPggMPXRELDK11nrqlkFa8L
MVp7Ui3HQEiUrc5IAtpCt9X8n35Vg1zw/W++R9ehkYVc3TpRCo2sWOWZfIvA97wAO8pGqaZKsGHl
KQI0AY6WfjPdW7V0QIcCfa0EZF0eCgqInkzK8Mk0lCIVHl+z17LmS5NPTgGULodmVNY9Ozn13mq8
Zyfeoo7p5NXarmWhuFuXtfkWqDVVLiAnJmkhVFLPCE++efah9GZQibHuAhRhxbVm7WxemaR3zvl0
RdgiMlZJggXYVsJNfm3BHdSC1uhFEU6tYIFI11T+xZguTojXeJSommni0jIjw1ZLUAvGof/637Jl
j7F/paplDPkyMWTR4s5lew1hlOmKJUpDeDWAxlU2YqFTxko2tW4EEIwuhwUPsQ9ZBOGeJsyrdFWV
8yWNNLX2vcHuffX5zDQc08VvO50KU6FteUxja1pK8W4KPkxZfnoqN50OZzxKmPAbNeC1HLd28iwz
nfZJU/XHUCnHr6tVCJ+ZogAXqHZQKu1Kn6uSV2nPD+EhwaeIpOPYTSzFUus6VJ5M0gQAE9a6GjYg
2eq5FYTsO9Za+NbS0mYIlxIScbIu8TZ0Bpzn8jWIQF1Itm/TlVQ/Ga9fd1/vRO/pY8pW48iLS6l8
YWi+6Ocu9YdVuJpLpMoMGlngz+Yt0c7bITM2ptRpZGS4jrHq1BK3GhXDG2wwWca62lyqe4GK/2xq
lrgcYfudpvvZ3B66M4/Rq5K7VNL3MTgUaTd3r8wjuRcvkUrBfUBN7Q2037311/ZraZDqudKRahc4
uuWFAVAnm6fppXvj3V8MIbQdaS602AWRfovhrvvAPXpMc5+xEeH02vf/Hse7oeVp7tA3yOH7pkaF
3vH3NkdBCqsKOvvMeH9fin3uf+X0qm2HB5YM51831KFZaC3HhR6OI+IOof65nZ2/eMYqj3lifCXb
7AOz91Kjg2iqok3uNn/M4ewuf+n+3clw1k5JBpIwGok+a3FpTpJft6amkhdytapjMkp5GaTrGQSR
X7e2hILoPLo7MSqnng/35nIs+3ZaKG+peA/0mIHyQgZtELXtb39Pw3vnVKUja9oD5ZUHJSgeDIk9
uwrFbLycbKbrx37YIU52xCsnxhFinmKjcwh/zjf047mRiKjqY7qglN4Kp2W1HFyaAAPkqwoRQtV7
+9q+jlfQYUFnDKtTMtXp7/tyn6x/Ce2Q/kKhKQ+Jt2BfGialrG9lZNR/kpUyFTh/Ch2ZfkZ4mc/2
aphtFqzeIEd2+EOYqTWyzRhvVf81vHSD9yW4YPxh7RtaHb+S9ZlZFTd+C8fnM1mRk2WDu7Zl8VGK
L/vx5rXmW9hsjlGMxpAkoboR3plg9X1ZIsKjRM3phop7+JfycDHNBAdJb2GL8Z26S4A1QxIfzlqz
S4uJesWkLvBeBR+20iUJL1A11yrsROP5QbgpBSpWmWmZvQczNQCehZRh94kG9KqRjObLVvyLyr6f
tPRTVMgBfcD1HgbJyWPyYBH+RhByyVB25quOVIfhukfOG92nsQ4DG605/Ci1dKAQbKc5juF4CQ7B
cFLukn7v1MjLfmMX5TNgqw76X0StE8CAo6h2pBZZZVHTV+zmi/umOtOCvxIDRQUxjGkIrKIwv9Cv
ZHpRu1uKxwFvfuw9BiejgR5UrXX6Vg0HscCRVj0rdF2m6NAHc9EApRou5kf4H71kX3dXnpP5Xz46
zh+fS8f9n0PDMvdQSz+4wC8mXotfL1nyAXI6MtGiVhjYn8qJUqad61Rxu+enr8T0SfnbSMmo3wxY
N7t52n5jgHFZIGGHZwpqm/8HBf2E/X+obLTD7Lu0EzdJDCcmnav9eUubHjJXjhHiDYXRhUQZ0MvB
JD1IaA3ww/6yx9aCgwIeBsYgY3VhyCBLz+oWnuBSdXfCTco/k7SWUyRYPm3QKk2yXR54Pua92jip
ybXo7wR6IWdZhs+6we4FoiEiqmgMkNnSEdD3E92kesm70MehjrLW7dWuvez6wk+mljlHpf0GM3+c
ajsC5Hu7L1uDqftYrtxnRt8wAYpuwFBXboaex8bx6eJF+Vj5qI/RpU7JEpzXjiQBM7vsPaPgSD/O
U8NllHImWNTvuAK4ds42CXimc2+FtB5mVVznohisQ8JVXvC/bPaD3OfToStIyrm+vgmsQZx8LhpT
kBP77iHMAR62CWi4KuXGwKCy/fwIKP67Llv+UwgjgJFpqde1ambb5i8hnsOmveD1QB/tha/bzumB
e8fhXUOouyzrWGpBBMwE4WXDRIAamqPBjgyUWc8j62yH4fBCtGu3M0tGoOnM6kSXlXXv0FkMHlA9
1xb12MB9M9Co0g83dnIA0OdFb8Kq/Ef6L91i2XrjdW+7CGDFZ8NWb/OWAFQ5zu1usGhBzTXGLil3
5/plWrFr9/6iQyc/AP8eBvkD5pWTcrrythctLWxWYCrog5anESizP7te9MJcX/XP3EMv86/85+YL
r7KWadIeWBbxrksBsM8YVfvPH2faUai+pltuirfzr2HicDl6Nh/Omlm5F7mb8+u1+8U799/ZJtak
C2ZMYw8J9y9X17Mdaya63q6oIOAx4r3X5MBasBusqHXg+mqACyPvA6pmUUl+bsuDJST/c35sEnLB
k504NNwFiA4gdFUdFo8BKrlHRIhR+S0f5tLeDm8AgxyjaAYFaGcgWUrhsNM5zZQNKdqxzkaMLhVn
6z+nkywC9MZuvL0uh1gkKJ7xprHUvb1CDS+1janUh4Rjibm2//DxDJqvp2Dgu967hCRiNMs+8uq2
dfoLoNpLU5rKD+mwiJdQ/x1Yjlh/HdSXbfvforiaH9w2/En8M5LPHRGfXn2sCHklRcUrY2EIaNlt
JdcL1a9KqLJuG3RXU1HwKEFol15TbYo6RpXTk/O7Ibj5odsOFovPSCeuskWvQGPXrLHvM508GkRa
vI/lAIU4OOrzpVZJ78Pc6r89wrt+F69NiqKjAc6GfwLc33lRp7LEsVnNATqE1hztGfDDytMOYNXJ
GhMzN2nuP8026FZw/U5UUZs+U7IZzY1ZKwyR5QPplCZNwVettKloqN/u3rTaikF00crI1Fjik6yr
OctU+P9wqzNwmXlpNRIK6CposIcZVAgzTtW8yuhSfphOTe/N2rXEzxhmbGrQMP4IuApQBmM2QNny
lqXnSjJz1RZ9VHPjlZXvE34pHKSJR871fXEPG2ha6E3GSnMFj7O9TFwbsIlXb9O6VR2y6zojzULJ
W/Fclhyr0SYQouoGWpItZq2Veytb3tf/mYkiubzFKLmadZQXggIKEgOiVfte+jVNavAI+l1hrjvr
FTqqnYi6Fd8RmcTzvgV+Cf614L2IqZtuNZ+k/2JOZCgmeMhCt/FqtwoEWhN7m9XDhxV084AqlqlA
DyT1tuIfjdzy+EXr8of1q2x+pGG6CFPqJtqGJYgI1izz7B62plCgJTw6PFQ4MWfwS0kAHxbmyZkO
iK1bMfv0th1MZI44/KB3BieoFDkEcaJcfyaFPS7K5/aywV3VbmouG3u/beaILQ0bVjs7WnZvdl6D
fMyVWCXjDzuF5YWAy4A8Z/smOjFNUraEcN2aeA5DM70PC6wKTqCc8sEO5Nsu4CxWPhof7IfQGh72
7ugfzxCfJelgYVjmFmryfFdznFHrhqlEGa5mvJxeK7HanfYq2Z0NN634cNF6N4i9Uo3ZMO6uXUWx
ySWiqj+xCGdKscb6n06xyufzwtv8m9NYeZSynzerFgEBLNQhytB5xOqrR6VgoIbqMFodB7tnPzYb
7fVpHe0L1eSjkltVX9vm7Vl/jff5xiEzzD7b6+TgxEEL+9e12GR/V0+q+AadPqGCypV3J1dcBHp6
5cQPJEfVRK+q9epfz/SytgQiQv9IHKsbpdW+vKBiN1t6lfdgNDw7nHP5dqp1GJAXP7+FtOH53EdE
wEMxmd/w/q3UHESsQ6etSZybPkJrdaUv86htctW3YeeqtPOpO79q2TNu5YNWdQWibDRH+73SmYPo
OBhpHqkeD+/iLFtkRtGM1BcuzIoPbhqH7CTvKKi4pt1M63lVpmLfYcsPUh8PWANK1I6/ZPABtPJT
QS9/dEJ+ReflfL0bv+4tCu7rqZvmZ0sHWMhldL54i+XlvXFe7apb/Lj7M8S2PMlaqQmZBQrR7e0l
H/CeFh/x7bQAnYcYdOzsqFAzh+6V//r97RRgQzdt0IMKCWpPhkVtZEueo+mruJtoyzj9hxQQ9V5R
b9TZLORvPPD9dRYcH16AzY/GfLD3rTf/Xn8TlfhWx6kVJlm/sf9dWPFfGFghaS3UBrnP+v7L1I1r
3rzXwKgUqOoStdoL5t5cY19LyXw9NJaKzBBLivZUBitO9ehdOqjKQF1aKhFLombuhwRp1tlta1sb
s/L2loCx/PVD25wfuZf1F1yM4E20FA8o/9W/58ezm+kWGGLVqsYAYwcBdYyEqq9L/5ApO9PMM51D
RELInI/Oaw7wk+jfouyHatPk9AYFSgDR5D2rcwP3TrZE55XOtnOd3LXqHQbGT0FBdMrRcXKcJKOE
4AbiFv17BIpfelbD2+GsuwI0Q58wV0uVC1PhwtVfWSmTQj/9cRgderuIP6iKomr5JhcIoujKfbgi
k9oLXln8Xukcl0Yzls7sJNtfzh/Gpf6zgayRfZ1CTeernne0vVR1xuVkj8WN1FZNfCHTcTOsum75
uop0JuVd80N3uviccgGU3gLo7CrRte6E5KyrnQ2/ehWsGmblek6lOFXIlS04X7wrr3K1o9+7Rlbs
HM2Ldatrd5kmDoi9Vb9QMuACfGxkON6uVJGS5tunMc1yNHUhiHPl2ksDpgChCFs0sByCXKGY/Fx3
0X+iUxn36Pfl2L/wdUe5ipi4OS4je/dbdM6lxoBh2JeZMhAFrRFl7qV6Q7GSyjVNbmjklsMLhQsC
S7UwWmuGOvCUTB+ZN0+K2U2R3Mp10KlCVitOAinCVQ8bRujX0NJMn9M8FRy9tq/xgxx3NQXHWgNE
BeoNg1e7HlCK1mI4whZK++7/+2XL6pTiuvz5LdZwCNOLq+ZTNBt9oXP2PHodZ0A/eqsWOZT5xvVu
//VsXGqLfFBYjTeUVZtSpvaNTcODeaxnbTzyHbznayOMUuk86sfBiYxFFLWdjfzjEhXwJQr9VIPC
oZVoePVM+uqgfLmgbGQFLmYqxjF6sRiG5XgvHi1aWujFzrtG/FmLlYwreweX8W2pLf92LnSDl4/9
JEllsx4EMcxFtg8R0nxUG40Wrsx0Otbxdl+tSsfBcnDrkqBUC7+PiKLHh7uppqfX2q73/NrxECJt
DNd9mvBocy/mqJZnxRtf2qukpXn5OE7W/whKN7p332aQ6UTx8MGXZkGLaUmXLt+x1TSbguA51FfX
jHOsyp9YY9a6e62mXw7r9GEu6ruiRxgtDBIf/VlhUkBQu/9tFlEm0OZuuABBwkAYqQpviwqxGyda
+59EyIxzDIKyq60n6SAV6T6Lc7kiNQbJynyQK7lWwcp67CSrT39CqvyXBQhPfKQNVayUWz6+8tTn
V/rclT/vpSkRkDvV0VKDN4iqUxw0z9JhU85lam+NhKet58Faln/otNRTqyo5feJc267x13bP+omt
1i1+70H+bPON/KOy2laSx8HMjZdvb4zVV/U0tg4NfjsVs4FWFg6AtvbmaxvsZTGZ3gD2p+pNINGm
lCDSeaojz6tKYdtd53/f12j9CHbKVD2+rb2VU7PosWvYfI5aEnCM9lWYAIKjfDNxr8WPWhzLWs4S
k44N82vy3+Pf8vS5Fm661ZtIT2anyfvY3VFixHpvmvLt1/74mdVQDjjdHbWLgDycQqtyrJda/jue
RrdjZ5XqJ661jdMRe0raab28k/KtcwKriwhBVWI8qDWswBFoUkC4YWjTNRN4ID3IQ6FscDar7pnH
c5IAMWGjgmRWLVRJe3lMjjquV7ePAFzRsQDSSPVihLX0l0gLCQ0oSIPyg4sdSKUS7Ocv7mv7X7u/
bftgmgHDvu1zwWt2cmyHvTFuaHCsbfukH8VYz70MfnKsLYsdIjilJNbJf9CZ8KX1Vbm/K+sXxovj
CgnZ2kDI9ARr42JD/VjigThohhoPY63486LgbTR+Fo6aEzkx5TqNQmncz/iJOgo25H2psy41/wBX
whcYpv2dlQOdTucHV8x2nClO/lqzysekfy39NQ1+hv2JrDTMDP+xmSv+NRAJvd1tra8Hr2FI8/7f
cSB8889F2NefeaD1USjY1EVr/PlBKB0uoiul5r2W+3/T2rT1nzKmtJt23Nm1rCfms5XBlFiUsvb7
+3hv9lh7mCP1lcaeAK52404Ryv4Ih4Ysks2s4poqWryVZa0+Dob9PPDByydFwQ08EF7JDwSVssVY
Lsy0f0Lw56PYj1XVeWGi/td8lSZ1wmU1U9Fx4Fb8yhkT4PFkyilHfseVMJtSK2aK+kzWgOIPX5cD
zaT/gmA3y/H3foZjJV/bzlZQXnilk3xJYZ8p/6GUOHX8hK1Ei6HULfileV/7N3ZtXfTJtvSzCe7x
c/nvZ9JtT27F8c+xPNJo8y2U4q7lv2GqCHU78cLhPhSET9MgRaofE74oVxyFMHt9HIm5oUGT8X0f
ZvT+CwpJseme8KD6T/vWJFlsDIfZYi3jLnRtws2nS+vCoRv4Ri4ZHQAfpms9EclV/LqVJlL6SH3f
sCCy8PzCj6+V84jPvdjtLopzPcI2TadZ4iDsaLeq6YWowwqyVnmhkQmC8l+VFX7uR/iuuIL7oxu2
EYab4sCO6LXdKn4WmZNq+lnsAt4ghs7naWXsIvxj6FKbOCcJ3EKF941sM1AjvosfznNKGt78e/HX
d1IFaiO2uzwg1vhcjVXcSMYsTRc2ICVZ8mpoNsY5RJO+y6D+v08mII1QWzpOCLayF5Gpg8lweC11
Pr8/B84n7kI43dKvb3J8aN0rlWvR7w8XpFDs9a6VhOFbsprpC55rgfJOUjbTVZTHipUvbyLBQHjl
qaCU0oDMuFy/b+T/NOax16f/QmdTRUb0le+a0D/bMjOnaygIUK9PgclCQBFfPTplsEOCX8bam/aF
qN55uHhpo7jq/smVMI3qjhwiTuVzhQXGG4LcUdH67cXRHCY41LxqYHu705arMx+hUeI1EIlXT7qe
nGl+b9jRssCO4Tj09EEBbuoFGpiYGEpsxYcNISkIp43LeKmgTZWJlngEZJmxOfgqqs5FW2Kdo+Wu
DZkQBcLzg1X5O/lv/W33UpIlnyB15yMTITFMoPVFRMc95Q6+fNJLb8mtvv8glJ2DHAaJ7X4PxufC
9+nv8Cc6EimTjhRThhrGnNfVi6Sv8Ev8NyXv3wwjpLSbJif7Oe3kwE4KZJ5CpMWk21d6TWJDbVd9
qJD+hTw8SnrmVOge6rSm7PITBrdz6ex7uw4/tWhdd6/bVRO8gVw6khBe9ZyAF2ow4pKVF81Fc9aY
aRIsewAC+1GuqOx+o+pgK8MLQ1uY5sUNXnYdpN0GTNemONcqwtHO4oFmNJIu1d61OcO+jUfaqtS/
lMW+gPjMaZ0Lp3yrfptKe1jI77qp/rO/aBHhBY8JgKQFlXNHm+aTktTaGnr6y8kqujYCNtQJm6Ix
TWl3ttwR4i9KqkAiZudyrfJja3stLba1tRDubTOP4bMo57PVlfyJXStTEPLx6tjfn8PZX/zf0kCx
xYR47Z0LiPup1oPV8U+Ybax4jUIFfTFULL/f1aen47+SdqEg9TW1w6q02ZfPP9WvrHEJhMe1noYT
ZCK912KYFTrMx6IAiuW2tdanNOe8RMh173hncWwmtw3zzfSy/ZLk7jiQaBecLxv7cz95MFTIfSg3
NpEQzGuqZbp5NdnHNKXrcc1jQdFz2dQdBn3seo59N0N5DXob5A1Py5jWeTsvbftRQWGsiK5XoNm3
Ly2nh6Wz/M+yUQhl4N74SnAoXhVGHHjarjnrxJsrdeJTnNKrvnc/UU2ZO1JvTG3B4/XvTF+zC8Nf
I1gQE2xSOn6UntW8DI23njqqMmR6vmc4M3Wgr80GfrxCOtZKoOmmOM1OFbm0jVQ3CYyzbq8El6i6
j6MFqhpqkJpG/35rtT02c3UhLJ5fRAnDbW7xj6MGoVVaQ+hSPrW0Bc2/7n8Oz7INKcsdT5VL7/I8
b9lYdsxHUNCqwRpyUTqImxScGTwFGqwK/5PqbGxeEl0nmVqaPFtXlhrx3dqTVuXqCU29VOM4uR2K
/za8P6mOzOvarLruMCFGyd7ZXcpepP00hikb44kbvRUknJLN+PlXaAgMrVDlvbWQF2F/MajPCpcU
zI1j8/OUGyLzq5yaQ1T/ruid9UgpeGvXv9w4V0m1Xz1cR4ukssUv1tgTImAhtqTxSFnQGikvGyC6
glHg/T/ZeFJeNO0/vX54S7ta766h+65MyaiMFbRKat8Pbz2sgyDRqoYVTEyHiVfh4PvtlgGDrTwN
Xdzav42R20JACDVzyZWUu27lz37mLbDH/+TUCiuKipmycSVtdtf27iU2IjtWXpUMQ5Xin6gncNpc
EbMtnwD1/kJJ+JQGm2jOtDtdJLLOfJQY0JvYaneRYu+/wSkct23HrmlwZHbvdpdY4FpICTYh02NM
SFkRrKTfHyN08MiKaQX0v4lymRORWN9DzzskJdrHnQx+lv2PVH3OoyYYMennLQaUMzYRGzzVUggt
XVqBMAOFMFoVtX6NdyCCQoj70YE1XepdytrdpQ0LLcnLv2SVk/5WvZdSbBieJ8NmgwNeEhu16Vqu
HXRauXZ6NButyGGA3UOFhT89P2uH7P/FyxudFYLeH3vrd/JRSmnazthnK2t9xGwtLGyFyuVN4hrZ
bq5xttrq8qQ0qiltsqlqPl9exuavXGd5i+7v5nHRW63beQoLwfX5wTHZOwRU3eUnL6jKCnXqFN7T
++kzh+AqIUbzjiEm1r2cJzdXPU/NWyOgzC/a8lJj7uNEOXMqz/69h1lKgJgS/MomuTJfTzUuLViN
KAOhFQfRC6l+Ezw9ApF110jzMxCZhHRHYvsqeWEY1gYSlDvco1YXEWHGfA8lupLtOLdUBUfsKoaZ
LXeRrh7bRLo0WGmDmB/QW/LsaoK//lYVyuVFT1cmW8x3LQrFk8FBazHateRndV+9Ak3ao5RHWJFR
3rPpkeA9GIgW8rEPtEeQ/5o8uAc1I28D+FK6+6reSLAGu/FFPu42SsiAJZDZ1Y+cHvCu3CG22lRj
u23l8vVkItLFvGkpLOan3RTe+Xnpt1eL6otlBl7pWl0VKLorZKnXfD17qe7yZX+zZkFelp+FWqJQ
u23r+3RLZ/KUrImQ2t8aOaNGsztr3mwczzWPZ2GAjfixQ/Ey29Rl0ucz1VzebtY47IZJ469tI5Y1
UIb4ov3WfaUa37TWtwZRzPKiC1pan/sXxlBsbOG3rHz8NEaX+yaIxhZHw81O/8NNxboyzTsHidHy
CFzZaGbDTP8w2vWuqjvjkuqqlqiEic6znfldJIq36bVlqtVBqYQrv46vYA1RvJH9O45Um8PZdFsz
cKOGkQEp+yajU0qoN8UF6gRoT+fSy04fRC9ZAQLV5fhFkfAsp+Dv6Ik6F7743Efs+zjKCLznazcY
eRJJuLCr5k9//Xn8Mchs334P4zgZ1+ELSIn5zbHuLiI3HIMdzg0UTRTCFEQiuN5agUhxVvwO2r7g
iDG26RYcbxIfp+b9e12L12PYMdK7shUKQTf0XdTVA+tP9dTbwYbhLtUMRNiPoCz+UwJIKbZ8bL28
VC+FnJatHgnHaFcbsFNOaORdcpyWVY02lcjGoD1kLLC7V/+ByUXrkVWmda69yLlWgQYYDW+NbPts
/KCLOSu2JFa1cNWNY2/Nqzb0wQ5KE0nrDffaeKmW9YijWSdfuhvjzkxcVpQZ0HLUIcByP5nWtot2
MnMwps3DxbIEti9eiOe0GXOldxOJkCZVJt0pVdu+BSlRK1QL7LshGnf5+QzRZ5fBoqkNLY4ijKDS
emQp65fRU+3gefl3Z1h1O4fcY8DJdzWNyS8ob2jam7ONBgr+UjbvuUstjAhrVERkVcXl/XeMArLr
VrsmAnx7UVkO7e8/eVE2zTCDltVUups+mWhUUHnKW92IO0v1XOpYndq4/ArkVIEpGbUOKETWNIhR
uX78zajCWtloCb6daq9Gy6F5f2sjW2r5veAUfv1evh76UQZfkqeX1d5R5bNzwCgMQsdxZsbzKMH1
HLR0e3HWPJw4Z1voX4WG0mBEf9XZV2AYh3sTlnt062vuOz2bANc33WXl9PkaPhT/r/69BdhVduLW
2qW1GGrQ1aRwcc7NBsm4pueywZvReDUDufSos9xI/gmHJux6TpaDV5T4O/ZZ2qK4h7gcVBJm4iU5
Gq7fg451UQ4e3m0l9i3vpFCCUWwn8Ek4bFKRI9SjFhuIlOw6anY40ledRGvXt9p38o2rSdBzdO4+
56f69TMxnf3wG3v0DUkvYyUea1JuEKvFpxkt43XpYhcNdo9Kbrr+jDduQYMm8M9Jppb6RCK+SgJW
dDNA7njQixftmY80xnjIH9o1cmHSkOiSkrlptXfgNTn1Bhzb1DfBtwUVBDJQyvQK3W3vNgHKwZSh
NNX7VzwEsWJGxk2sAzsWH2ZHO14EOhtyqMffshd8psso3rkIysBVLuYHCRipn5RBTE4V/5H4OAxi
H9aOt+O2iGvJlIYI2c/LhPz9SMKUnLjzqcLe0VEQNsUVyQyYENlCgIskCaS7D5lT6a9TM9i/Epfi
Y5idX7icyFCWP6dJrgt8IHDyK99I/r7+0b67neSJ8Fakqo8xbVVukJiuYTlIGP9uPMTXObOFxSD9
lfdx7Eex7+f0OU/rXDi6nb7gDHxn8vfx5ZYiqpPY1Uj/ZUifx6vpevTuUu17L2QK4BFmU6JQMaT0
25zQzYp2VyGMSCexYuZnM/dtaS0ilFB460cj870bHPrupuq2d/40C2zmBmef5vj8cZskX+6d7TBp
eOITaoTH8ivnuua6KRtrCqvx6eC+bCzkHxOIVd9dhKzGuZto8XO3KWEmcqrrPr/ch4cw/u8Spo+m
WBPkH3d2RPj8snwa0sumyEcPEW+Pr3uPvLC/7RuLIUXCv+0/Tx0juv/2fOPJlDoz0KQzn1Ti3UR9
/p5u+jQV+/G+LWu4c4/i/8j/GqeqR46Z2KI+Es+OHVrQ+lxIk9n2skofIQ0nciNpazJ7HhyMhklO
fwfD6iCtFncagdKTREMF9E6K8WT/+Q1tMsl9hxREkVKW1oci/Dpe99M+5CZF/AgPapxp5ubQEtMj
J5YWePX4M6MexRVte/zqpKVYtZsuWA9gyasdsjgmy69kZ9N9CQjc1allA4QPE6IvlUpGwhTdoHkY
Z3tuQ2oE4VT9TMup+lcR1Pr2UDc21sALOQagTBWE8T2VOfJ5+r1h9/oEuie9AEhVdWCMiez485jk
BMcsnJ123DUnXtB71XN6jw5uYYwqVVnejmJDLhD5rY2Kmamm6+5+WJCXm+kmejRrK0e23ACm4PcY
0PcbaBnL5XGY6VynGza8pEH5ok/FjSqIyWIikxz1luHA3eAXUhE7oqz+Am/3AgS7tAwkG2lW0DCU
TA/UgISi8qmjxzT2H4F3Ud6UE73wWD/cFq9BYZSsUeHpgwhbX/JqbhVWEpDDezbaQXzpvk3wdszz
ienORnmu5jvrRo4SSZtFC5TEs5If5P0q7CBDOsHfreXo9g+VQHuNbH1XGoSmmtac6mJW3zePzfg3
DbwqK6SCHCs5/96GHpkgmA9e66ff51QcwJIpyTOnG/97b2RbIsB+SN06ljEE04dO/rK16bwmATSZ
Li/GeZUTZNd6mI2e9Xk4SC3VFvL9IM11e9vJDrFQjadoWGhdpjnnKtI2O/elwsnEWZTRzxpeXsXA
Yw3vgaiHzCIzyncIft5DhifulNQng89xdGgUkEWUn9X7yMdX3/6kmgXCKie6do7mD6MJDYGYhdh0
5E2IcILR4P5th3HugC2yEf8+1pMRzYT+2KNjDSuEX9He1gqtxSA2vP7MJimD7ITvSkaLUaqBcVjj
OkN4EEChPlbSJI1GRTmdq29Gp2ms9XwUT/NY70b2tLjaRQqe27OTQcbIWXiLGPUPIzu7JhH59z7a
2bAJm4gztQZV+PGIUCS6qU0zjUWPvJHs6Tp8cg7fMEAF+gHNHEioRNKX1vpeu0F8fPOUbRahR0pR
7XRCJoiS2MVrPDb39bsRhlK4+e6oaAUgHf5RYka76Wb+/ing+DXhkE/NEBmvZuEIHp1+ODB2sdK5
f+5AMdpxbYex+mk6G5zHvA/H8WL4aniq9MfOPX6WTqxDmzL/fUb8N+/vwij2c6prR0+IXquqrqeD
w7/zCM6ZL89f5bwK2sE2UQgdhB6hfHCskEtJUCt01ro6i+n108bzLh6JdAGUL39EQR7Ok7y/7cgR
M9t/1K/9xVBs76MsueSdKlImHH8O/U0r1U/3btDQaVCLQwdvdJ4mBn503sBo9mJGzDEO0fQ+FwP1
t+iIlwVFpXtbFAnPZ3GijOL94X0cOnQ836nv1eAhv9NG2ct8nFvnLqPFNJRwf576QAsJbhPR9R0S
jAiTrERlHxDTK4+XG8Em9b4V+ePekSdqmPvOTZ2dphRJve1P+i/RegzOvTRB+ac9CaJz+uqlM6XC
OP4xG5ITaCsm6IzW5VGg/We6t3NRT7Vu17miKAUg53NETOCBfBXvyGZa4P8KH8kJD5oeDAhgzPbI
UBPBmfX+R9SZdaeqLVH4FzmGvfIK2KKCSpDw4hD7vlf0199vQva5hyRn7+xEYTW1qmbNmsUQFebU
Dr7JnUblJbX6kGAxy5u4yv16tVbSfc+nvWf47CSJlQeAUbIZAZ9hAXEIKL42Ssu9OugQC78Miane
Ka4I9QFDyJdJjyk3RK803OCh9Q70ADlRxVVefB0JveDoRMdlOUyCvCBoZ0rqZ/TuVIZJzYSIsxu/
gmuntiJFeAhKpKYLw7r7RgivUXVefQQSrOI4N2NjI9eba+cLTnFHVxAnV+lXX30k0O7kRMvj74kW
wHZy7pBwLdNFGVLrFc3Rfl1l6q0tbYeTThk23Rr6DspH9oGiZuRoahwYAKHVxDbgSd6s6rF7pYDr
1NjWmpuNQ6CcXzeh8tBENIfKA4Ed4eHaOUN4z7f3deeAbcq7JdzRbf+BHPOzd3s0aAxJo9EzrwPf
6GIllSV5UQJYJgCVZNzFQr+AYDT6c7DikKOjW0VC1bJVj3IQUBGlmCTR6ee5OhBsox6VI0Gwogiw
sHhQNjMq4tVG6j5CVTgwDOj4TBxqAV70hvZOVGnSyq1XH9bGSViihdiNHqVlK/+2cQ4foK8Anqz3
25JS+wuskV/qUbEdMOe7G2jbyD3Sb3NKLAIaC3WJxV2wMO3UIr9ezcuEc7A6fquPTSFGqWcGw+kE
cIQbal5znEq1g/WY76zbDy92e9hF+Fyo9APoUsOADC+Viw20jNZFEoEJedkN7L7XuAhaMUP2Chsh
eTockfhCV24e7pE+6G1+bH7IkQDq0PZzjQo40CFlId6Z211xbhxnu9/j7D1JBsf5289HNHL2DXIY
6EfNqsErRNgUbx7F1fLs2H2kniVWshpcUPpZUOollcjn8B4+qZRebQHHsQm7xuNgUjr9CVmxSE/e
SJCytctmgQAWbvZrgO4W7LYC64vOvGAH38a+0LmfGsAUSa57O9JSg/LEa5CEH4pf1+4UKjmLQLJt
5walNB4CrE0QD/81v8bP8aG9ju+qQsiFlPC8EQmNKh1mrB69UM4d7Vqq/HnSzhwRAgIT+kNeJSgK
C2BNvc2jsS6bqG89XrRot7eIpEJYpZY0J1nOdYKLCsVm3a+Ojwaw65MmtjAXJG56msAKOfdrk4N/
Yx2sEIlC+bI0PPY+WxNxh3r47NXHqNX5N+ThL+p3VHt6dyTRcBDW1o1OKNBxSOQRRiMPQIKDGs68
xRIqw/7ECqEdQFhXNY0S9DsKhDtsJbhrz30nT2JGvNBXEUE3pxjgkCXI7t5FFJMmKsEKa+A826PB
ZXAUvZ3S4hFOh1cMzrgSnn/OP3j1hsPrF0FDDPJpZ8Pa4bUU9Ys39/RrbNBbaCUvK/9tHMjeEAEV
7Xuh71OThRHlDrizB3wagkxhp8DHs91i87tbPGcfsF5dSug2I9ILJCHf/F1p70cnUmaT9gJE5mc6
iV4H/J/vXNRygBo50JIVEj+4Xtw5v2qYkZDZ82BXtogksAOU9bMa+PPJpyvxyVfQdAVDkMNGmVv6
VttRCZfwE/CmgyOdHavdOpI/VXxc/Qww7xYkidICH487QMvJ/8JYIRmJl0BujDeuqMiA/t70TIQZ
U6Ol+5qGkVs+bxzSusELnhrVwT7hN800yFYPOIfJ9yEXCkdGggXkFBZrEpf6mxFe6P68H01bSPXS
G0EVhFC2URQiAwGtnQIBuqyfB2xl4jkpwt86Z4Ym4XtJDw3Sd8CsMrs+reg7DEEVim61C4QG6IvD
ThW8JuFNu+k9pzjSpRfyUyzEtVOGGAS0lH6QWamEB/8egK4F0+F0aLh1PrezwjwJ17NpBFPUreJJ
b2AMQi4B964BSCzI6J8sKBarjzl0iDMhEWxpDPBt6vnB5Gxm5MYwwCeggAEq44dP+dpXM7qaMV3+
SoDlufQSaE6YwyeuotlRwroDNyCV/RbzghR/zUQBkKknhgWyQyAq0q/ql4qNuGrxeoLy7qZIV74f
6214Fz/963K0HI3g6fDPufSr4ECqLcyRV7U9A0ISZa7gYKjvQZUW2LTjqypCuQnfjaNY9yDqgCgS
+YEoBCT5pcUF95jVG0I+JcUQHk2H7/avphujlG2+0OIZjXwxr9eQQvVYo1HLa7VG+iNJMhLcnEYa
jDz9A0jTNoBAGTzKlODkonvIlCOmQcK2iJP+pgE7iRxY0CTvxAdnkFlg1DeD+9sGmQwKDdIxvJvc
sS6OAPac2qLuzeBtrt7mgnFD0gAya9FC0L/vBEHAmuDm/C1j4sZxlG9ErEXeQGs41NCLewDVKzGX
PIwGUftBG1E7Q8QV92WOKEh1fT06cC9vzKg4DBL4Bn8lK5OufmXVaEEEgMGakGSZXejx9Foi5Ja5
JS0cLPGbu9b1ojBDd6FHqzU149u2vpJ2hqGG+iy/lCcvKSJGtq70EOmIfnlEVrtyR3QdOfCSL0br
QRJHrZlEINED6Er5bbRayJMWVBpcNX/lFfDijB2y8zYe1VqwrrAUGl1mgYJPzQFHNItSl8gibrTV
yu2M6rR1gy5wEIknRKWAG6TzZU/VSqSusTyAFwM1OqKyNJ2IjDVDjsJ0gp0VBIQO6fUiU6VpgHcN
10DdhvR/bTH+RU+m/D3/Z/bIAIkTwlKMKDq2qYrhd+lGxm886QaavQLIcHrtaPgCd40kGw2S4G0o
zqaJOiCNKuvKAGa0u2eIeac2VoWh1p1+cEngIfZqjGRi5+Z/Y8fTvbgrSmvplNgqmVCCFgGzzpBo
u2qh6CZxXkjaa9HH7P4odJ7inpHgCQKMh9YYDiRPGobDjynce91cLYa0P4L1oHaqX5tDnDGLFvwX
hP2iFWpgtTQJDNEGrTBkvDKWoNArUAipbCKbcOS1vN7kZP4u49j1n3QjPZmTFjtwpFOBWI/3BBTh
TqNYK1c3p/lg4gyTdCoGABefR4Cq8XfVKMIpwp6CVTakHn/Ic+pJeXxGqkbhisuKjjUVUcSC4VJy
OqXQsNuZJwxKvy3MmtAWq4ElFUPpbbYrZh97Eus2ioyq1iiUOrARdOOo0LO6/9aGjk3uFLI6yxBJ
Y85Rhpx5ZyiggEGTotWwfkjcKv4t7AKx2aThoKUthoEG/NZjsG1+i2GLZGq/ZqxJUE9g9an2e5O5
9zKbXovRq7tVxo0NTusPgx+CCMDqOPASD7sf5kwXixtpAvUK2sSyEKmBTcz5iBf4NHukLCYTD3SC
FL5W/6uDySZRMO0gcNr0WfUUulPsjgVF8u3bRuOV1XI2FxnTDtqXHYQcJleTrNHRLLcY9xhwnlu/
Wqx9rLSWiEb7bC29+bLV8SmV4J24m369xbQScSrfq0tWVhYBbk/v1IM3AXWuCjss23tBzQxlLfRT
R3OxOMC016VCfi00fWrOAc34qqNPS1F7VYbq35qPOYo6Hj5RA3UjqOWIOpkT7kndw3UawONaLqkC
4oIfFjFhmjL5ODEPxlnBuTVXPevB9I48FIX74y0jhoHz6Qfwi9O9uI42v3k6TKGPtLWgkL6O1jTf
Kd07uPt8fJhXLARG8YuSE7ZVpjShE5uodCGLfE9Fir1Z7LxttfkODFJqxrN1nZUoBSGTgaEM2NIM
hzZbZu/gTnKWDBcL+uo4Og9LDEa2haN+7DMTHCuYQx5+NKI9BUydhzlPD5iOznnt55cdXhthRHts
eHshi/DUkwfBzekQTH0FDYVeA3IVnITRqPfLNWJBpHsINEVHRiifUre1GA7lhOB980m7NzKBjvNq
OiwejrwgNUXclTPk+zCVojcTeWHv9T9WH3rkaryBDMkS/x2MCQvgkZLQ4LDXesi4h5qbzAWYYt/Y
26yQ1AVgo2E7ZB907mgt4jLIaPwzHE1KXbh0ekLxY5+EC5mNkIOVGWe4dGL5WhMHGtpsyTttu18o
IuuuzPoRmsXZ6tB5QwaI3oA4Obo44eXC6E1isulIVxMzd/dBDZ3SbQCc82q+yEotVl0xMFeomkCr
5AMP4GLl2x8T5g7f4kb+jhvugpSoulO7URT24dai1vZpr7TQmacpZQI8suMMnaGsFXxafn1RMheM
QsHELZCNzz55LB010CvNBTxZ3sAJtSllY7R/s08F2iQd+T6C3Ej6wd2xG7+zQU/zMD+Y8zl6KdTf
5SxQ1r81tGHf7GCyJ/SjZvckFBzsxjSnoEzj1Iw1BRobZofVweW7oZw2GKp/S1TGkH/FWGjQEUrk
JWI2gpYDuvFatvsGOWt+gK3LAuacoC4+1q6UhdfrpGd+kKcD9bSv81nvqKaFNA7iNfVshAyBnKwt
gOkWrefMy8XVYeXj1FgO+0drYJHrYFQ8cWrxlDLTKatocLRHURzDP6DxOvfHpK3pBclvaEFmJkqS
diwJXhx8JfWDmrIgBPCs5Zu1YaqHiwBTL6skuwQbjScIw5sdhv0arrGc0tRrgBxMJtd0m6xDJpIn
1251Xf08y1vOMioiFNmgdot/rOJSgEelSNMHZtxLzXIXTYHupZeQbX6RSrnZC9oxovOXbiNsBAQ2
vmo6eIi/NXfCmXDCgBOdTan3ypk4UYj8M8VMspM4wAQouSW8W9JWeaqKU2EMcSnuUdW1TnogDPhD
mngekFMBBIfbJ61u1mhjdpXvi7KtzhxYndkJRCu8VmpwwzDIrETN1sEoKycrqfmQk3+DNKdGn3qx
zLZo/oNADxFyBi20h9hFOnXlaT3sQDT11GrqNJZRi6D8alh9RpT3jFzafOm80+tLC4Zb3mLsGXe1
OtdpIuMHXAB0nWONsvxwuhi9N7ehf0wXSAiHmhjMiTgTydTwEicqIvRJ6oMq1B20L0IZXgHVTfbY
A2ID1AY2V7f7M5bDyF3oh85sS23dGA8JHUnmllLMFsQzCq4V/uDQ4AK1FajoZNN6B00iMmfiZfPY
/TrqIdfyRZ68gn+1cYcINvoCDB+QH8FIrke4shyocoI/qi0hsKcMH2kCWFYsUY7awcZbo1a6Ux/p
KawQiItoRCITBfsPlwv0m0K7EIT45z2s/xydOgYFd1VHNZwvSEL/nFKOlHRTZ4cVhZF/x/e0sXAC
4jM9CLcvfjBgqXXqr91tc3Wx5HmuWAYaZxxMncVaXurLpkfEc1yO8LBDPvuYEeyE5lL/xnG+lKuJ
WdowqBoYHVF6LMkGUadXhpyRXUz5cPczHfYXCxwTXJ1m4rJrH+xaXEFcY6229Bb6Wo8KbrRqgdkI
ekBc4atxUmCwWeYyF9Rdkm0JLzArjkHFfYT1SCP09TbIU2mVqMbijW34UDgB/f/VUmtPpIWRCttT
lXFAlgvNQZvFjAKZSR6Ys6+UBrsHi1YEXCfLQK9kPB7PZnQ84/o0KajYUMUB7xjmcQnmvRYoibS/
wE3mX6fO2tY775srrJha4epzZ9U5YVVtoC2rBV1oUqHP/+U/VQj05ER+bWYqzhxn2WqY72Wbk42K
uk9TTO/5y/TSU1V79k31dTojcrvwAI+Wh/MEYjagJqtHxS9+/1zzGCNFwVKvNFnZ0uGWvrOu11hi
RLoUl2MCG0dr2es97R6/2mtRkybHNHVktBfkemfzKz9SMZCeXqOAUh1XCV0JmlJBs73Yn1au+Wnx
FQbQgbIbjOAC3GTFrdXFW6fALGev6fq4btLTkCoSdKSIMDQnGl7hLTgjUIso82+DgLKg9JYy6/KS
fMJuViQLUkHMmoMN8TtKCgyYTFs+Qd37Ob6HKgsCUd4Ibuzeqg1yPFD8z13FEpC9FAFV2ztz9aRw
hkQaTjkUDqyaws8d3Vf52injg2duoeryfXhEnpK7OqgT0wdLR1ZB1ULyA9hL1Eo02Bpnqh6WcgrL
cgr3IC9inMbyqAl+2EvyB+T5RwG7G/EoWtbaJKZk1qNoJPmquj2Sx3htYP90ZmunKHbWOmK5XHgC
jiyXMkN5Ckje8hPZ6e7sWunvvC0cWs7X+Gpiwg8d/S4D57KPU5+CPPi+vzb76V2Ni0jSFznTyq0q
PPsPKy2OM3OwpMSw/eiue5jW1AKEO9Q1ISUpAseKG7y37Dg97axiRyMzpVpjzqrF1svi4hxQ+piB
mrJIX9t1SVf7hhkGYaRCOTiEmfuzZEhl+imhkTesod72WtTZaPfLdeAgaSp1OCV/rUtFPbQnlsPB
xkiBIaJQuWBpWMUg41bpRNCcjUZrhb2GyahRnsl3AY5NVEMIYeX3CG7V06zNlnTYpu05ZLNnuuyp
budEY8sBnKVSGDqoCzrnNGMu/pS0ITSty/m9OS8MDL1fHH17is5zlKeKyz+fl4lznnCzyzyZN9Jp
3eXQa8AVszk+lziDyzQCwvrdscha+CXmix0gAEJ83g+36OtOfL0iEmieG38adHQQ5qepJSVCVehp
Ir8SFRz8Tw2LwdK+oL1RpYaI+3Vj+R/GgAwLy2eXjtgd10EAiOLaOsUMQsbJxW/tGoeux98ggHBR
Th9eZ/nVZWOTH7mTowprHTQDvQI9dCnHpgiPXS3aebPiFKB+QK29lK1pAEC8ZtjnlO8miGkD4R86
ZTQo8NNndzo+BDRB8O/oM/lkMzYAzPfgGdTExEP79OJdvOeA1r2kto/od1C+kV63DhDwSL+pCywn
TPA/zwMKmZCGHb7cT0TLUK4PQiqUNnj3UTkoBshDgTAnkGaRYjlzkdj18rQ9QJSO/sNo6MGXA+7n
vrssboAh4DMQCLkyWIlmZuAJuyziMZRs0tNAiNEHjyAzNnBCO/Koa4osAYC0V7S20SgSNMnnnZpc
ec2U4fejmFhZridTUVDUk+M4LHfX8NaKdMcly5XiYXbOVTRf7IoDWewe8dBvTamFQphDG3RHt3BF
LXVkPxhfmJq79KBPmqRO+SlVyYXYH/lRLotXDgQ6kro6Qb2xCLSXanP4qmztJ0+rArsP3Mw0DAKS
OrcX+A1y9xDiwjbzUNzQu7HxUlhLv7CQ90EQJ6Mrr0KOj7YJ1TvpQtbph29ZbfBC2W7HcAb4pwpi
TxzBcLw4ymXyMGDyDLQLuGPGZo1HkLnj2h1yiCtNxoowUe/FOYXW0CcQ6Iq7yK4m+swMJn5QAWUM
+ULEO57nTbxfYIoU/NGGwatjvW7psoqa9JgIsb+jOEDoOPj4WBND4rG/gSqZTZEe60xljHaMUFrh
X7grFDmQyGXb8dNpWCfbT2tCXNQd/7ZtPJc3H25DvcspJp9+o98FKpGaAisfl4p37Z4t+hbypx14
WgZayR3Se4D8/Hta1EgBhLXWFLooJtVxLk/4aBFYIgiFfdhbwCucDvxaga8Ei7y2IBnMc1pip1NI
YyLwjoEketUby7ejQKkDWQrplvS4oy2hCc194M0523jAZvr9DNUpUgOx5Rf+2RLGjCgGPXtGH/Tl
yMxAYrHvQ5/SKG5YmwJoIXNjrwqrQbgYty/sLIEBMmCv9JQioYDB1ZkNsOro4bhrr+d58nlwWA74
o0s1WFDlt+Jo/uotdfAeezp8yXBSuk6VWaesr5TPo/2VVoX3bzRf2sLAQ+SAwu0p3UiUDlk3iMQ5
MyjJTy96zLaq1LP26A3BgaGDBAnQ8NlUfUaNplMGYhBL1OMgzk55lWknga+5h9JPF+Zat1Rul4zm
7d187ZpHo/GkZNraIO6PxwKRjTaxQP/IMNOfEUWgm/mgZ92ms/+0a0YbAv4eubqSqrH3R4RI9VGs
NrOP57nFx5RizHvzhWn40j/API5umEqMpV/vVo/shj1d3nZQefeULmEW5BojicQOo68Yl6psS5yf
9OfmlPs3IVrVcsDPw62cft/PpoSkMNPEImTpG9g82ZNd6jMfm1d3LG8lDFOUFwAmZUMx0zrvtQNp
cgssixwwLG/qs60FxZ+62D2Sg+3SbwD+4YaUgzIeyIXCT71b386LfVxuKGaLtcIplTH9CC8pjFg0
qVPcT99XHqHPSUt0iWpluiW/pqc5v1OOrC2hPSjxIJUy0oSJ+BofmWMfXj6enuxESSlbZUkRnSPN
yRmAOskXhra8bkU4CdmEpINiT9toUt1I7VH3DOwFmeyJBtcXCf49EhsGrT3USyYB3UJgFNgGBV9h
N9oPvB9uf2oxGFj+y7a1tjaNYbwzE/gOrjPyHu/VA2RlVR+WEJ5xcy56fqPn8AWD+jg8jO+IT+zG
+JnxuaVi3cwOVWGdKbWYUMJ6MCfzY+vgXsY32FB65nWbUx2yKPqrg5z76GWBSJbdUglU5r1gOvhV
MMKT6VFDIRs4VH1SCfJ/wU79JE1o5oxlJxrsfyJh2eJ1m7Y3MDyP2GkZShU4vaj52lPbeuzjF0Ca
vEGAhX4OyaoIOgnHFvOD90i2ej3aUkX5Rqcsiy+EROkKSOkRRgyVcMmmStNFHolydiCVzDcU6rka
tlftYZtjQ6u5QqLJoeqd0t8BMG+GOeiw0il9n716SkAXMVOKNwW6nJqZLZT5kQkhxWzOvo0LsctD
7UjMni9vGvbo3xYIkdFMz3+WPtUZ6RGnA0tJTvlr2X3oz8IyNNJfoggOMxLWfAeAmpPrn7nDFSfl
QLJBvynILQWx8fz++bXSqpAJzzBW3Sp+rODnZQs08YKRUnyeRekT6jLdL6QqwerYeuSxMOlY2Mm/
n+E8VJ4vZ45+fyc9XHUdDIJH9HBk8ljtYH9D3YpcAdVwK1X/oNZAZ638zbWj00eXQbgp8Hd5tPyY
RAn5VQyHYgJ6xnOIcdplYYJcVGUz+KeW2KPaKklbq7jOPiWo6spqT5tahCdz9osqOH+iqyvBBZNC
38jjT519lVf3SSrCStA1aSlNcx7qX8ltBGxtBluBgnwRXIg1jD3DvfW2g4wkwcaGYqErgVSthQu1
Oj1/dd5mk4Gnjn/NTcvp09Tpx2WedAzrkJMksU4cTYIeKS4yRAlBkUrwWLBPc9j9hYlA0Wa3u0m1
AVSqrI2jy9k2L9YQNYYPhXdy6l824rwslzxcSRCnAi8rxIk70MBh7vgn4PiHTb5GC/4s7DfWmV5g
MHVqnS1gNz30EXczKIWYfzU2gNDPnkElCEJq8x5BNKKuaFAP6zyVs5mXnCPuA4p63glZu/3Pblb1
tyMoovWLmUdqsv1Y1Ts7j4LvfqVd9UuTYy+3sW4rOkBcJvRrh9AzRx/JoC08PgGEU2vf3VHQmJ6D
tJUSQgSqj0MLghP3NTG6gJYO/o6mShgvvI0y9ervpkEwKqoJI9t2wwjZRmUHkCNq76P3j4QIPz/F
BJzM2qPcAZpOP8OkA0EIKtZrQ0339dSl2HxUbjzAP9W0Ae1059pFQaQJraf59fk/fb+Qevp2rl39
yLaAUEcGbb65LR1Wcq/kUMp10YCys4fThsMEKFLb0gsIMHfV/hl3u2Qq3+mQZ/gmvdQgwih3bNg3
eDkGABR1Iujkb6jwqdJ06c6xQ2XSoNhOsAKD12S0PJjIZ7SI5rSpvcnUHPRStISeEiAYOq/kumX5
fy1D7IWQ9js8Te4RU6+tRKhMMyzWmtpPoS+LX5tZ7sO44Nz7dExCwVxBh3zNGhvga9Vnxbp9NWDf
9YrBu9B5eeub91EhnVcs+zfwSTiyG3h6jeNxci2QLaJVJAP6ekAxrMMgsao58pv1AgloJc/zyc9l
QcvsqlW8BeQJ0Kn96ONGV1XiB14YIg85wqlJ3Aeph9fng6jvipoikQrER1Hm/75SDJw/Sc6aryX0
0olKaSr21dd63arScwD4FM5d63lqPdYt1KxrnNw03CJFYNA/pnH+Nq7pRy3XRcm5Su0/2cH3ig66
FOVJqhza8p7eGL0XHLMfqstrcHd3RqvYOY036CQFIMEoNWy8KVXKuXF1eKZUbB+UhwUXKeEBojLe
z49yTv+ClTfgFk/G58ZcCAIE+U4R1qLoeS+EtpR8kOWURXnjcpXfGNEHShJonCAswqEHpI7cwss8
omY9bRQKJkxq6XRTx3azynXrDC+ouVuVKJqjJd58fW7B2WXZIQJJSd3aRL779ltevAfgyjs3GV5H
0/HzF9GkGyEfZYH0hOniVNwHeMCMm8q96FqmkEZngdgPEIvAwknOIFbui8qhjIOOR5YcocGW5UY8
0VqeSNfnkZz8Ngaz3wGqpfr1WhM3zfcOwd1upVkV7SARc4RxclKw0+UPpHQn3kkuiw6r7ECrIocg
3a4939MyjUFDoIOBzwhpU94Q1Ev8deDMgj1ix4wI4ya9HpT+Kt+heDyl3ghsPwFAn3olZqraR2n9
YIZaFaukZF3ytF+h/+SN6ii6DRhev161qSzbdo1BiZgT4T4WQN2l99MKe8gubVUBJTfqAEuGRi0s
FWKlUVpjB39KyUztrGxihVFlSRUIiuVO/WDVIeju4Y1W2EHgBwGvc0HlE3o1aKh3JpyDj/cyCy7d
QFA32Cw+vxS+n4J68wyvGSngdjK+/VZ6VSqHKPGP7j+wAV9uZdN40fSghlwUBYbXr/UuWPWbmcyn
rZN/bU3o/fgy1RWZZUCoVm/V5muw0UobPsTqFatYY8WmRPCNYDeCNlTvbWn8w3Fj5WLWHYZFfmSG
E0v7NmM1CmejYku4LDJFFbvWQdYAthwLXYneLOue6BzjFNNXEf30d2CScLgf3yd3pxJukTPABFCt
+BpjDajRqBGGsM66mwlcT/B0cEantkEnmHaQHVQmiECBmahFdKm/nNFLDuCVUaIFB554lYUHPFKt
K4VyplCDB1v3qfZ9tNdUmm+C4vzrPJE/sAtHrO42JkmxX+6XZZ/JYK9f44SmcW7C4UkYDBCjsPrm
0yKVVgpyeN7wOzF+yBQAGaXBOxVd9a4oijkM1VUMhA15XTzKCqZjlX7B6tRTpqS+UsFLaydImVAP
PiiOU3fni6IlktYNrWuws9BwS/MCrUozbFbbInMtlH2qIYjx6h2pk4N32Hk2sGK0ZOBC9JjRVSog
FpyTQUygRVxvazHoDn4bOzDLtVnECGNpf+7BZZlb7IZYvAoYDXlUKNsI949vP5jhUoixm+ejkvMZ
nmkZ4O6H3yExyeT+W+0WB8+gHB1Jn39JZbjT6N5OKAbeFU3WGRQyiJAHz6ewc/hEvQYWU7ccVQcI
fbbf8WcEbyrPHHqYpjeJqPeqOCzN11fz9MvcHVenRbXH3RiI8BEOe2+qqIz5YYrqpvmIKem5xdto
230COfYhv47qaJfWxzXn06/M2dMPehKgQIQSIZvUcBFv9V7NKtHE1KMYf8CdFdk95EtHiCB0n/0E
kZtSDDbp4MNQs0NURB/Max+9cwyq8woI3OmYiZxDaFCrVpt/0b9Au7UF0tAmfqHcLrqQjZhTljM0
UNsGwA4/QEds0ZZBqmvbhZYKHuJBdCZ+Kum4/3YK/rxKs4/dYNuptG7jCu7XqzFFMrvSQhq8sZkd
BpfZbnjuveL6L6Hm6Ixm75pp7aljy8WqIWdRofNiAl+v/eDNahQnVQY0t3EPbboA4CNTXtN9Neg3
59WbVX8H+bqZWCUkXV+TapjMXkEFr2QKV+e0/PhPt5gy18/djwtm374ENetAx+qLNR7/DAbd3zpo
NRCLpIeuNs0UB7SHmWwgM/mXiS4ao73BqGiPtrNLCOP+QvV+TKSKASZyBTJVla5iQsoLkLuvNX2y
qCzWbde/c6iIZKwsdOYUInQVlGffdtXdzI8do18Lpx5akkF1lhtWaeiSN8zfCdyqeRZUTDtLjDHf
l142LQy/Lk3njJ/X0Wyse7klx9sd0TCgHuSI6GVBAQKc+JJZJvqmnwROPIAAgmP04h4C+9nE6PqI
CoQV6i7//drXZSHOQoxjYqIZeDuZFLl+lp+lET8jFPwxPkceakdmFgExDn45gkrhwJZuoEpD67pr
79rZO8Q2ZOAINzvbH+VQlIggOsKEue+lFNFJkVCamZGuSfGDtJDeIn81EsRB/oYIwKk5t4Cu7tc+
0XhbHBZKt3X+cIkjquzAnRhENZwXWNXP2TuANYSTJn0v8iqBE6CkzcNJPN4ID7+XwFAug1bj1PQE
GiFCP/dKXxtUAL97dfTegMn26xX7Osz396ganzyd2vQtoYzuTL806png6+reP4NbCq6jYu/sj1SY
Fnqb3/XJLgYPr9auOHeG0DHie5Sb5Cb4aw7B//Go+P9918fp97a4LS6L7dpETPf+aNKfjaKN2qvF
x7aEEoi+Vo6Iif59FFEdQnly23gsHgtKFt4gc+lHFbk1aIBFu7ZpwOa/J/bN53s3/+YbtN1KP/KI
KddteHKgZpxB2dcy5WHoI5MtBkvF7j6aBcqK0o8jIC3SA1U5sXxAQcNlvc6KK2NuzDGmSlUcIOSL
XHbziwiED3idk/elMoGqk4FOjKNNUGbc9PHdqB0Z+SaculPjempwquPl/veBM4weBvXr20Mbrxpv
Ar4aniQfnJKL6yw3z83v1G9RcwAtzlCp8XV25qrNjXvjBJceG5ESCTCe9C5cr6huwQXdoc4u3fY8
gmwPCl7ZnOj1Uu1KpR3ZBLFuqVlaHH5vv7t5Lq4wc5SaI9dyhDAhX3GXujtp+JwiBDQvxsMT7Vn8
VXGM6XQzYEpx1UAKG4ro/pUCKPSWWpYADiW0BIKs21d8xAweAEAJ+LeUCi3/IYUUpX3xIdWYnZb4
GkoNILkHJ596YfMSjeHEAcI8ehG0vLzl8AMOLBbRYeSC6OYM+J5CiS6c7MpcCIvISA+xEJQleWSM
CBoRbSJ/2vEKMak1ALpJ5QKaCCisIX4j3oyQp/9DGXgPZj88oEQmSDKKI35OiJW4qVHUjDB36wY7
XcRY9nQjRWvmNYuPKorVdLAG1OBTqcH5lgxrBjrfbWRdRBBDcoxvka4gjCKHjHiSkqrC7Im0sVuE
UEtlc2KFrqj1eFGRjBIenAzIkpB8JDIe/8438Z8V1qaudWtE+tFTUtJDpQi2CZDLHZGxa7i7ojNy
QKBKQY9CnzqhD12pP+hV0R6BwomcqzKPKbp7YpLLraH94CdgzfOBOgxfj8T1XzX5A5a++AjmUXbK
fqL9K7WHRRPf6EDGarYfKXN3QXSUKphKg694EndWdG1jf4I7yBuVI6UtzneDrcnaz82LKzRE86sy
ghfsuNwc6jtiMeUVIjOQQKkbQY4bJPE+I/7mh6F4nuWYUBuytXij7eg52yxy+K4b+x1ou9ZC6tPp
OYIoH4Fqjn5RadxqzPMrKjDZ3Pw2r8H+wqN+0VepbNXCGjoBQleeeHLElfsT5Z/FFX0/qVHRdWd/
Sr3FmNMpCTQRx60UnmdHCKelEG+bxyyv+MLv6mXIeoLYXAPV55xnd15at5PeFT+RX73ZnCv+dJ5V
yLwqJ6qNq88b+mhnGt7Z55msD3Ez0QDPrp870yPn1rszcF28tQoFvVsQVl0k64oKQ3g0lQ7hNm+8
/QCYZ0A0jtDdgMAdv3DjobGw5afRF8D5pMtyT49kMCz5FR3cqUPq3FTO6jFm+0GBUQ2NOe4chqfM
mBOPsKNhsjBHpwZfaYF4BoBSPd6VMw7oB4xna+lmMYSVkEiAR+Xjnmvgra7zbSJ7mmZStPO1NOKE
DOqhCbaZBvoXNFH4sfSDP/MOeKb5FV/4Ix0wv7TBpOdgWAnl7oZMIx+8CZESw7Ie1NxT2sSi3i8O
q30Dudct/Y+OTenbrGP2O30nnl0eKOcrqbx2Kk+LY0suhxpn8MnBrdQbWwuojoOfIEiQkXgJLHA+
Eb4BZcAcOkZ7QxlTa9ONYPVHgqGzfL5+lvyAW4LrkXJIsHt6BTVm3JGhCU5CVQ4+/eXH9P4CB/k5
z+CcQTS137A+lgOSUyTEyHu1ZD2g8TR6HsyXLZAqzANswLkFwUdShl9S27DSgueM1UkjM3LsGw8k
Lp2G2x3pnHS9HfwabSZZ3XjkDHaS9/gDq4QPABeoa1Oiek4i+ncSd/2b6RxJCvqNMRFKMGwHisSl
D0QauXNNCT23lDEp7khCnXuGLAvUUno9/cp6FVz7DY9/yOg1AD3ApcmNIaHSO8MVHwMeGVdKQelS
g9rJtXUxvgjGq27rYn89YlOuVZY4QKgLsS7EP3fmT8WadaljJg2mWoQ3CDFNcVERenBv6E421blQ
CaEMtVDmJ2+lvIuHXQJESNEMZDHSexYkkgJ0KOZT5lVsqJoNB51kpKAVA+ibSJqHEzQh/FflKhg5
bLmyhngNOFPCn3V4CraoMlwC2xHNwArv0+M4I4spB5BR48QJ1ShoHHT0Kjb/cptZyQ+rBgjy3wGb
VUWh2Ai1JwejSldhnLgigryHZxQwxHbSZEDFBaCN8RLrYkI1SqxAHXZsdlZ3JOBHuTcBHko3xaIT
ZMkZgTy6gJiUQk/rz0URu6XkIIHVArzYHtCrVcWhSk3EiACE6H0iQAgxMrLuDKUQB5DvFGuohAk8
SaUgxEYQ3Vb7qc5l9Cgk7d3h1tGa8O7QBm/Dv+l9skwWrAlLftcX0r9Ae1Ar4HFl8gXrGpB2NG26
gN7+gHyKQsTEk2ciZyOLR4Sy60XZ2MQqR15WvAU9tPIKNYhsb4hs9bRWQt/NHlVAkPCOrMqDIkKG
UcLhZZplisq28bTxSYpTlCaShIC1jWUAnWXp/zVK4ow1Uagy01Uy0xoc3bqY8WDKDIlo5yKt3SlM
0LDQhRVWhzwVocF/mXzuG0/o6ojyoflQYgG2lQl6LM4Yj4zjxeNqftNczV9ew1OqVAlTsjZaR3LT
NP0iBJBplwwIq4AUrZauCt1EclWZqKaVMQTaYl2KO5LSSvh6Q9Yih6gre5anZiVAdckeKsZrTUdZ
t5GN/TEreSGfK6qAGjoqGskAKQHYL4qBQJObsQZaxMQPw8nJx8uAI3Dkaahr1IbKEocBq0WFWlRf
hP2IRQqHq6PsFHcBIRJok8aW3BROwrAQilNzV3tLrqd1Ci9AXGJwih5oUBUDeZFrS8PXHddM+Z0L
OfUVrU3MSx9js9ib9lDrQ+skZbaKBO2SMXACGOk6Go6qGxGplvn2Y+TkyeEpv65Ar2C6MZVxYMe6
I2hlaXoP73Q+X27APMWs1prkOfwsL59m3Igl/+JqQmtoEuaSdJmSaUS4/YwTTSf21lzeJdldEuLI
COpT5FJopiTJn7i/5TKZTkJ+Er/SGU7JFWnukPfH+WRNGDRb151yr2wn6nS4VAtQgL4KZpwlq7LN
czT9I2iJyC/ybumwnL7vgz4WelfR33TpX7PXTreiN7Vv+TTwFcJK6kcdF7RVUVmgUdK9RczcOMAd
1KUOrdrM5yFZEMRfsrw/m3+hBHtWMib7bSAR820y+bHSano9XoXeEWnBg+6Z+aBMJ+QnIJfmVCwD
FWlI/YcoEjWyBSI8aXdr3OkO6ihRCE0npaYI+rFqPEqO29TtCLyG80YymRoT12fF8cJsvTSgQaSe
V0vzklBjh8Qw45vVHVvQoikxXomZAdl913ryG82Y8jQ9sO82/ZSdDkOnHWYcqRzLUHHP26Iot8I9
phsrnX/WCUaOihuwctgTcAU1YzivrA05LGhtU72JrCS7eQSJVTjEfzg8BBygR6AwkZX0lCw0bUT9
2j1lRoGa0X0JXoN2p+IQkZ0oLu4ZeByi5+BMcNOKUnhP1hfC3lok4noo481+pbJby5ges2y2tPqK
rcoH6z0bWs6ClqaJNcANbdxRBoYqPy+OkyyVQHitRYFBWdIW+i9cpf5SdNIqF+sLD0hqqGRq4fZc
seLKHQhzmnajA8tE5SLi56sMWYa/DvXVgM9G103R61o7+hcqXRSkp2J14Ii3mtY8Mtyx+BKpGdXK
0LIPkLpggh9N6G++RDhR7OGG9SQy7srAk/S5zwEpq71NQG/X8B6V3/pnMqXnJVncVuLnUGLoQR6B
DE8uoX38mbO/mA4GG3ZLYlJeNyjhsEA34f2d0oRudJRL0wizRzfaHsDFt3eka+IAuW3vQlQASI2s
GVFHdUQRzeI5ALrIFTzAhs22ASmSNOVhIgQEMBAS70Zxymdc3KHHaeHKf4EJ9NJA0DS0vBsWssAe
nS2nwL03n9+oMl15l9bz+9fIqMfbUXXf5j3xstGr9UuHqPp1E2y03E1FbbiXJe6IuMcD51AICLWA
OALJnN67IRpnggP4Db/hOajMP6sjoIZCjvMsB+p06O58XE3CdwN9afny+8Hl3qkW+qVn6xlsrDdL
BAUAxVkkRjYUNutS9GPQYF2Eypp7RTnj8buzELrmBMXxHsttpAYALee1PczMb5YOlmERO098QEEB
zA4FnPIvORIomFxzfMSaZtEF9SPYKaiA0gDXkan94Qu/Iy+v+oQTv2LYFC05DjYCI3blcIC7ghdq
5ycnOtnR7QgzMAxlmhS28yJSCVaKfz0UDxGSBaw8beqMSUGRC4zBbZcjMSKwUBog9WA5xYB7YQOs
7Uvr1to3DQj2uvAWwpj/tDTPtPQB/cS+6v+FydmCWsTjct/4IRkbVQOAAdpYEdZA1QEqcpP5l8XL
iKwq16e7HYfzdZQ5NWw30mi018Im4jCyhmOMkf8/os5rSXFmCcJPRARGuFtZQAKE8NwQwOCdcMI8
/flS2j9OaGd3doZhoNVdJisrK61T/Bc5cjygQIm4V+ctNZU+TdpUrDjQgDCVJm9S1onlxWjRJso7
h7Vg45AynGS10qHX41NeJsGpFox1Q7He/VAxxPsOCDEFgOKHpWJA7rUcXK0BhQpKnZy69GKB4f/J
ZiGhULEjWZSbjcd8miH+l1FCONPM6Mj86Ebrkk2kEclWs2uZyWZqUHpQnqv7S2MI3m+KeGzACEYN
FeS+RACUsWnURaEdkRKDJ4oIiL4xLdDTUHX/r5wogjyEOo03hNaLCjmNij1CGZ/4gTvwwEgXlkCY
1uaPsSTkh3Rbt9nEhCs1a+SjnE4MgU/AARw08YhV3LmZwWQDyXrq3WvzYB0JwsV99CATeZ0hmZIT
eKk9zx71MZ/LHR2Ju74WQDdeRh1cBw5QlWXXu9RVdsUfyltHgnfxiMRwzuxjHhqz/GgWcgKNyYDr
RHVpxdSJk2tU/1zWXqKIVZd+QJuaN8Mm0r5TKCAPwS5sy7IqAMmiD1ZU0Vfvj6BMCZ7GYeBavxYj
UNRmz57P3NlzZ557WVgp66yzFILBhaLnizHFlmFjZr2B+tX8GGA97odJovxGnudmzhSGPxzO1GbH
2JIv82Au1gRq/b92hfQlEwHwPEfCPHY/gSdBH0/bneHQ2ZoK18I1cCAjqxQU6ddPf9bUC6McKQtt
iKw44u7cicQElASz40hcjukiaCG0FLI1t94ZbimSffwt6/MEPOxSqJIX3/N97Suqci1RQc4wG0Do
f835yBguP/0qYvB3OG4DXYVBZfRBfxJ6I/opoLl7v+jMwXCa978ECU5hCA/Ea36qbdDyhpQqVI9U
YSZL9BTFC7cFkfXZhFi+Lmkfu1tZBiGD2n7Zh7J9n/7O+jIil1JhSuhHNZ5xiAYjL46Nvf9i1hMq
9nPvccFlPwfFkWj5Ncqq+kveDnUYFGB0gXsZ/FNEmlJ8KiEGmmXHdmAzEPhzSJaoolr0n+K4RSJP
RRBEJBU7+cUr1uZie6Vd3dBYfVkOgvQmHfbrSGcIXlkiERSZF6RDHuaM/E1JRvp7/thffeb+UDrb
OXmajr//aLYkBSOI6GwlVDazUItnlkFTWvppyOZ0nE4QeAC7OqNHrJwX8QtLNltHO0TGOIrYEVH0
zx7KQCihFrFC6aRil+yaFKkMk+wowcBw8ov0HJi1y1IRoMylJGDEl+ZvaNVwtLh0/lGKVnZPeWhQ
Huukaa4vCqcQYDUEg5w9eKekyYdVWy/ZGdzO9LlFh1N6oEBePL3sKnfKiP2VO9XOk5mbT9LZxIdH
1lG/657B3nIqTAclVF0abAb2IJTfkp2EpCHwpV5odRxbRx5IxI+rufYuKaU8J08qW0ASp7iJWaY9
PUIkjMzxQHpgweR7s3erl5a5B8zluLDEeKTPXWrEkP/wB3RA2WxXmaAlw32hMHLn1bWRpgzQUVyi
+BkYiO6ablEa9vH7B03ef9Th5oXpnVHRfkDIzN0L6aCsE3rWCD25sbroeEob6li4h/Xs37voOF5k
Hzm7tPu69fF3SFmxjbavQmutTn74RKEV6IHzocYXymlUzGHLCY/QaukblZFOKTMi90w5PlKThMSG
HBHLK/uQJSUPE2k/A1M8ICnBdE2QDvBHvHflwssBDlG1iSXbf8by0sBBVyimi13IvrOiJjtxEIYq
R6qjlpIkaY6ujDWkOoAapECPev1Nv3+1/yYPRwZdPStQl4G0xFuUkIuk57rsTsEKyqlIafEYFCvY
+ZZmH7VpSEGsoEcO5vNaZEWzQ8erS91E9lwcXR1Z3YxoOdOgJrePyA/mpmCnaTIPkKNP2xuVinig
o3tSUUo70c3ibQvZETYjb6VLr0cTlsRiybqjVfMRPNImjdOdJtdbVx3KJoo4Io7XQ0fAG1OhSU/s
QEHGsjsQ91mBmtT1dRiUHm49gyYJdNSox7/RybiYa8jEsCJVkRKww9uDy5K6Fm5aGl34/8V3ijyI
+6LAgRzYGXa2mvDrDhcXM6AgHtHCP4gGZ4ebpJuj864kDBEGrZ1oyYQCrNeAzbmXZc4WFBsCApfK
wwOw0LmGE1xxlwMnKPALhHJ0AAA8oOU674Ygy46IGsJwNQ5ieK2dYczcKR40ZQVoxKjwmY6C0WTz
Zxlbt4bYgb664pkVcOjipvAaOQz6h1+6XssY6cgqGOEwuzDcgRl5bcTcBzeNVHicAg6JaT04oAPP
M0xP3eS60mXE4umdww7ippO8EiNgNhgDfGUqI20ZjV1fB1cr+6BtnKWAqionKnDhP5OhmARybyiT
oSvr2sn68UUo1aaHbsZh1mHPUtD1yqDtsezIwOr9KZ5QG0oYRsJ0stqmbsyaUHKtd6nFIXa0muxg
xc3acOrr/q8qoAxUITxcqItKtV6VGAZAVoPPMqkq9jnHNqKab7zSgxquo+J++Dw7T81ozi5iA2r0
yc6E5tv7gmJ2rz10mhuQX3dsNpVoL/2MQcDcTDTwZXTrfh25SjTy1GqAAeKDn/ExVVUmj/CDzInH
8sj2/NPpQlep3NhBXXpDitA8Y0W6EsBSjVAVXxVfJ232HdnIXJVRmQYf7r7CA7C45dnpFjSRjT8z
Du+M0Wdi2b6xAIxe0gKmX/A3R9Nn33Dk2T8YkQkgzS7VZaOFmu0tI4YaRu/R6NFBSn3NbKLlMUJI
idIstdgrwypJBcSviAaYhPSPKqpo6aJX5gSd6RS5+sgLVsHKo7HIChlk15pO6efFDlKF5QbqHCiv
23X3pGPbniaAqsvj5l26BKUzjSAV+KNmrcw+Zo6arkTeyAWLorupS6oIKlBL70RGAIlttAH1do+d
Ou5ddRE9jzyPsC8aJxXKPcxlVd2efsEcL+4I5R84hGKfpuUNGDgc3o/H+exMiWMV3Ose/38PixoN
XdKOp/wdKGsEurU10Arqd0SfCfENVI/0Ul/IQGkqzSuaYcIRQI2QPg8qO5BqCy5lRCmP0d6Vyled
UuSdDl8DK8/dJdFUzyx2KSO/JoyE0BvTOBq173WXSnLIdTGAs7aSUzRcwLUQjpnM2jVrQstJwWVS
s7bMH1hX1WzLYXXZTbr4WcAWUBnsLluGpEdOJbUtbCQtNTuNQLQ3t0QSkDXUFdszArw0fiE0ZMdx
ntITGiGaRfOvF4wTCvBfd4z0vRkEHcQkWnD5Ox2H+FyoZY4MMcfsWhR3u9CDShiAlCFE5M2fuI/Q
5XsY9xOu2K36hwJEmroPN673ZfRY0XlFr84tukXPwYu21Gd4/HIv4mmMTJmE8MpI0x9C6TMeBhWP
Uc1Uhn7UIAWzS1+RUaWpVIIE8xQboHqM1VNVMk3N2B4C52QP9SH9GFmzs1WNQJLJdbHm2KMDy0b0
9YPPozNMGxYxVwGd4pJ/7al9dotEwtYuUH0yrDcR+8N+dWh/ifTLY1SuwNFE7gLP48tZKQBRDOyY
ynvK8lUDYEYcIPopLVdUInWcgXBPuBtg8nLj/AEl7S7x9nCUgNr4Fj0kCnKVZdKuWGyminwI7/Gi
EzN21NOYxtC8PUad4poRHAw4DB1PuMQxrfXgntld8q/S15OOEZuMey4yBnGNWku42cy7xS/RyrFM
s3pKG4rSMGZtBVklu54jUflRHurXRtw0GqA/g4RLGUketo8MnEqd6tLNCghIsf7rZCUNbW0afd5Y
nCo/7cAT3yiAa2Vk01QZ0y5llSGXqGCg/2mDSjN0wr5N25tEVWHTixhNgKHg8OioLXez4aD4bZQc
MmUldjSuTN/XYVuWRUTHiIooo48N6EFvwlJfQbezbHgiuYrNDQKlmtPIY9PpqRZzinw9GEBzkoHm
BDtKfHKkE7idf447Ii7AMEpBaM220rpJSziDWcUd1jYR4Kp6jGKOLgeTqITuXNXl0gxAGpfc+/Qo
ykOGaxy7+jZjJARUICg2DcKoMAgIJAJtbiX8ei2K37jSYEkW+Wx5EdDo8ElQosCEPnSTHSEVjwD7
rdcntEGlgSsYlV6N9lOTrbMOwileQNjAgOhiPWag1YV3oy2mwE9PHo1jU7GWniNdb/3w+G1LcoON
FHhyGNLfRD3gbY9JAHTyeHbZijB0eAOxOWwJdA/XRG1ZLqilg8j5bDFZkZ/kKQcC1FTayrqwpBfC
8aNd8sPINnVlKU5NsQUCHmPdnfSBExmN6nOz1KQiYcQqk7/Sui0+so0l9Sfkp9xL7awJ+CcP1Orp
cPi+6uAbnzuQvi/FkgBXJAmS5yB7FYcBZge7kydbqnYqFETbDLe9JOrkE90QiT1K9pEYQR5K6WkK
fhALZWTmdGWCkLbhoNMZbhnFycKTWtwsfieropDIg7wA8RTny9KRX3FvoCiFESIoHwoJokKtdPZB
tIgox2NmW38sFNPo0ytYnYCbBpISO4iPErQqXR6ofTh7azoXWlmwKrbeBX7vw1LdqIxI/15iGjfU
WHlur6mmHN6VjhHNS1RLPEXZg6gZSpYlPGI6FY2CBadxumJIdTsXMetZO2G267OS8i6UcqcSjHS7
UsXfEkdp/+tZOD5s7SkvPFzn4c2K57Ujj64xNaIm0VZlDxck+X+dD0Ph9hZzTy3DfodV2MAEI4pI
+Ge1QiEmiz0V1RL/cjDKRPXgTfo1kb6nR5L/eOF42ilY06+dtxGegtLKiWozcZQ2iy6EVGaVGub1
Y0GvP3X1jZLP1ShBEIYQCIC0r1rElNmf4tpYF4e7iTHUVQ62gP4AQpz9PSHkt51dh1Upb99a5KB0
ojaOVdY93y4H5WBXto7KWvkoUopA6T7VqFEAJUtSbhCl4BGPDTVw7f1rDPdU3vKJjMMzNIaH1XtW
GFz+FMCo0+Cj9hmdcOE7S70MoWEKYk72qy0RHKZd/0MULjYTkCCiai8cHfAFDFfm16gQNSUOCS3s
T4ESk99wuBJGJlNt6DbqeRUVAU0hzU4kD5eBDg920peInDH0CE/UaTNLQ2mRZfVxppfjHRnDXL1B
7xojX0a1UZ7K2Whe4X8XXCWINQR14K/S3LyVvMLDribmCzblMyRcjxQa6HWkrbxIk2RpwochYyW+
pteo7yu+oF2cQa3NM04l/fPugNMmPLnC9lckdi4zZuDeoqiRXVt/30gAe+atZCCdj4QmMOi1xqKy
MBZ8cpq+6nBV7cdDDbtUmEAReUP0Qxuj3fS9+C52U0pPMM4h7vI3j4NdC7WWP3zCfIFdbAIk1mJf
T4GCBlNumcvKpLe/d40lhsEL1HTz53uaWZp7dP53ngFRrG49w+Q0nJdar49NExQUrteIGs9pEIvP
dyBMkpo20614/Vs/af6k2fHoMPjgwahXfZUV3RLTqpdJBFUR0X+DBxqZfFqmtQIYEQTzPsjkerUK
gr3mjBwBU0S0+k7tK30EzSlWDKYRXGh9S9thFSnfInF4to3vqOxCdBc4mQRiSMZN8eWQ3n8GVKoY
akXrB6Ts0TlSPU1wZkKvdDFVOxZ9KHOZ6pdRtidpG0jPjXjKY6Te/x0hNzaBTkuxhJUj3sqCcL1A
UiwiESqZg5QTlBYashzSmB3HOWQF2pTi/vZ+vsKmZhU27/Gld+f40AtVGKCjXv+rNw6rwuA8ujGi
bsOX87iQ0Q9ZKXb81SqjI0MUB3WO8dMx+EaWZGcsAJ0vKQPAEU8N4wmoPAb2/u9M5R0XNqgWjWVa
MJltitYzy/XqvDps8UJQdPLUa7emUGZ685mW4mR3U/dBd4k9pOUSg01Pki0v6QeRl5hTNWhmYrOI
eqtLEdaBThlVdJliotLs0WSISd4b/fq74ad7dfZRwnQQpgsiu0Bo1Xz7n07R37OPjz72BZLJ8Dot
jg9MTkHWuL1bXaPTuh5S3lx8BvUVoz5a6IiHKi/lOkgLj2Oe4LpOwgoy9daeMgga7Y0L5te69VCL
CJ7LB6/Bvy8P/RpTzOrAaMCyxwgdbuY7nrr59tMnx/jCpj/3iu4cfYq3t1sVWjlmtvevdINtaYt4
N5n24v+815rSkn0O38F8Wh/mhjA87p0Dc5FeYR4OYFYgk78S+qTy2mFcgMB8de+H7mtL2ysA7YmO
XsbPDctjeYqyX6b4lEW9yikyQFUlLMn9Ht4m5sszhjQ+OPlhTNpBYuO+IixSwFgprGIW+OsWaPn9
SvvlV7vVQGOcDcqrlVYuRFeGWc5OjcEU5Fv2d3kPcQldxvB1XyiZUofslbof79usNjEWvyHMyMHb
fDIEOunnG7dG4pYb1x7Jlr+fFqzd6tU8MmXn1dv1v8Grf7R2k9L46cyXn+Wl/9wAR/QxwtHPq0Nh
L4wvfh461dw9r1Pxl7E8otL5f96crEEIlKqbChaUs56da6vqL/EmuhQwKfTKUnjyzYlfjEp9g5N7
dZDX8PYR0wgddhLl7Ju/owHFZ0wOUh7Yz4rzaKGkFLdrDnea8RFurbtFQOTc/7oHdNriPn0Yr2bF
r3vvwTzkEe/o5+8ac0Z9uGeAIhvHkmf87qt50vCpX/vCQJIpfofxJ7NS6zdm+niwG9cGRWZanb2y
c6FWemA31V2GFjLBXZecLSNCaGAxhp+BqvqI8AcUUbzX5oedUbgvMAxUfXalIhBrW9LZsWcKaX4x
39Q2mhW9x7cBEvHPwBh9qBkZI+VEZcZ8j7KCwRePkHmF05Qe7dP0hPpuVorHsLJ11DyS8Rbm9DYW
Ubfgp9VDUqnQAHbDATGPAqGme1h+OodpAv1udJgaozyn74MwcF0NMd17N+6WGqoqSU720N3152Gu
UwtP8M8zxEHhsxxlpaf8rAgNr+Ld4DeK0jV3NGox/dcRnbDCRxlu5HaT8x8tRKgCsXDp0VsxAxFO
vAQfeZeAW3MmidHp0dz93ZtqcKIlOZ2R8AnkkA6Mc/uhuDgQu/sxUkkzS4VzLqnvpgV1bENSqDoZ
FSpyQkhjeViMaXmK3GhJQjyjKqyIfuT3VMpUn/rm7w//Z9qSGZX2Cs05XOIs8GE+O6Vwf2JeI0z2
jtHLuefluVPH/a/zawKz4Y9a05bgMCUu/6sK3mmo1KUenqWig6OvcCe7RPBTS0eGOBRc9LvK/cei
REsABZy9rObZuTfP9Erj9hhGJuhTsb5QTwXPqsccJq9e3VWc8GmKl7X1L6E8nzzgR6R7PKvc2NxT
9CbWbVbQyiCEL8lMWhDuYsKRlvo7UN+eO72XefBqzmuTrC7wiDZVqpk/JrXtup/Wh6Hhn8g4UMci
JmjH8OTr/Xr0xSzTJNg7+vd+flELtzOML5HBeb3tndvzEO2w6YUB1lWsWUKttIT3ek8hBdzal6bG
FBv0+0ovTbA+SlAgxxwS8bxSSEwoA1Aer0TNINKU0b0kBk2TKm1GuEGjA8WHzOYIoRcS/kEk4dCX
M4VhoGRaYB36ptyKZY5gM0ejv0JRcQzIM8CtZaEpmqWxLev5C8AYNbZ9BwlWP0kArUqwcFhFMmpi
1ZgNfWjd5URV2a0C/0LaILTWo9Ip91DDeaHM8mnR5CoVtFvrMH0xjLHiPhOLOi9l24jfBN+Hl8ON
jFOh8RvlW45BWHm4N4QjNkf/Wmj+ijbe/DLYwZimKQu5Dwp8JbLwN8rMDJwBxT8zEk8YwYMY6PRk
hpDhXGsT+jQKzHxuEqgW2N+Mj6lYpepql3iXxDpwQIv2DeUni6HBcdylBb6YRzKoNDn98ZO708ku
thRxfoZVOkTZZagMJAGv/T2i/YRuDJhBbo5hhnGTA/oMmF45pwWiktpAuKv80W68N49RZfMj4044
0OooYUAQw9I1V6Xk/ld2Rrp1w6HQHBL1e8geSCJF384iE9maJx2+2sJk5ewRJd7ow8zerXqzMJ2n
KLWOCvkaEapgHtIVc9mlojH7zBmyNG8JZ2Pw1+y3+tF4AvS5/I8uIcJiBYVmLAmVbf8QlDl3fzR6
iYRLBrvn+wBxUNhe0NIyaEmA6BFjk/FTv5CCIT3WTTbbcqmXIaeXpvZ7wB5lUtK/e2Lj0ARkQQRL
wOPjqCa22Fr6TImX5Oky3ygfKU+ZY/7pni7fy+A4ZFou9Nesp2EEtjSCpg9rEVsopTdGDvsxSuxH
pmsb7VqLiZq966YeVv9+/V//OX1tDgEz877eY1GAgaZwrzr5YvYVgxi4kS3J1bbzaD9bO4aLx265
W/X3zXxzPAWsda5N2uPtqResEWV6+mVy4aymDvYyLnsqxVG1ujtvdxxwPhFPCwUkIKpgIgLbWWyt
BWWB6dMR0kM3BH9n6mqGuUJgKi38xI2cJTxYPy6oScdbRXvgI93vrs3aNpuAF6AZDBLriPV697fD
eLxtb9tZwVx8WJFAkBgLil39r87odDGudakQlnIyXXpUx4UG4QxuD9e3fJTtw7lsoir2gAlN6xfz
0u1y0rp92zdAWRvNE2z6DuxDwP89VAVWuVtm7FXD4etpbUI3cRdqn4AUqUljlxYrwGeBfgDYs92h
rQlmi/YAE4ROVDSCe7sGc4derReEKTbQzURgYI/gKyEepcpVmfQRzWUB7ML/cqyIYCxEhrgYH+iv
tsA8VPiyyAvbwJXWsdmB2oXqFahYr9579sMw6AJpsRgIAJryX1dEpuUTo3ym1iidwd2fdmd25rTR
P9P7EC/OqSN+wjg8uD2qj2g/gGTy+3XTQAQpKIqnk8WAOhDY8TzHUrl/WqRaUqiiAIPpFM14N91N
1RwgSSRpRL5hPWpYjVDPNxoeRquUDvgwWkXz48BJop8B5Y9AsAOPC4oeZR//hWf5QJSBP9bgLHUH
TAFZzsD9stZFLTh9A0wHbh4XOswirkxsahvOo1FF6LFsvX2yIDpHUFtHl+Hrz50KKezXOVgMEEBj
mlgh39rawy1lpW1EuyY0mSIwEik4GKlw7zfq0hBn6EWBSOTUEfWdoWDjYKX0yqDeAQsKD4Qo6MZw
0nZMwa05d2j/jFShPoEwCU00REzE/Fo9GmZ42QIuCy6gpcVgYfeD4hOUDHOQa3/dt32zCx4thwwj
/YHQJC2U8qw1DTZQefQ7cVMoTjwxvWxfFGux8SD0yKdw19DVMKckCTjGnFOwClbC3wdrqEOpddy2
xi/7Y3Via+5fwZD56dYL8vuBM2jVGDeyo8CcoDc0flo/Dt2NsnzCEIsvgkQ18PLY27oP8N2jXckI
xBD/83xg8T0pGtewBkilAUrGDpgg72q1bRvNcqdm11lUkT9U2M6kJXV6meEMsUaGdaY52gXKUN0b
DTCJTWQC9rzv0KbTV/t2mXLdDy4mOmwJlHk4frgtRRQHe1phm+pZGKoIoQHI0Crzmdrt3YSeo3HM
stR5Q4jI8MgHmZ+UiGmbswk7V+g6mSvteUHmEsGdKrY8Is48PPKuUR0CFaUfIEkrDCyL3flgimrY
farDUE9qRIRANzyAmAATdTHfrJjSTOpf0lpT68CVdf/QX/BCvwUuJgFMrWVYQc0crykV2+Mab+vN
DymcAlSl2i71L1oSUAMzw2F4sytI3Uw3JV7Lj2uoZlik43jDQ8aMbdA7G4unhwmGoQBPU/26on1n
y3707ks1LKuF/tNIlhhQxmBTBYHudGCg9nEmUwqP/dgrNIQIFsYicyoJFimQQAtyIV276T0Dkuxf
+mLZKfQCBRkXh4gjMsD83VacC9VGtaKHpTZ4wylfGAz4ir4gT2/qZPdQxqocoJNk41fFz5HtwLOO
UEj9oBCrMqiAo3jwRHT6R5qcpI5Vg9n0P1lnwXafgcAm6Pe9HLoWdfhgeydZniE4IGTfhq3bvhUZ
TytqPsNTHAnkc9kxxdGLTVUBugkzxJaiR8nqFQT7EqCfG9JvWi55I+WUAFBA4uA9fHlf3t0e0iOv
etlVFDpjw/IWoSFxPXqYxdbbu7WEhaqUo58GS+czZRPsOyfLLdC8dHWQcyYT1+HhdZYoKkImIwdo
Eva05MUzky8DKvBYP3vOSnhL6DwYBgasaqGoVS5ljbUwBXsJdu/WV9LBPTTr3Z9+g214MVtVHVgM
jYSTROKHWM2JQIwf8W8MIv0wb9heqiNF5wjoHkOxfohSAMSP61JlA9t/sOXw9FuV+Qv6/fcaWCmp
aSny58Wo/jFI2yS6GEdCdl9VEhaOscODLlgWHQ9EfyTWvOYS0AiMB0FVDG5H/IUwim7IPNm3wdwK
8BOKp8JzSYhVLiClYNAQT7FHXFoSc0XcE9NSOTcJiQMINTea7KvxQwpCdOAbP82Mcx7zw8HiiGi3
YB4gwZrWAdUcnm/C++MVYGINglN1/J/Uzye4EaaWVoyxfZhtGAh6RZRycXWYU9aPRSF24HOdEcaH
slQ7u6tURIdnx8vNqSSRs5ZkO3y1Yk1+wrSDs0U1UhbvSI061KrvbNbxkak5zZYqHomLh1vE7+mi
04u4VxmKpsI9mSl+jMSHYGH5s1SEKdpEHeFIEY6R/2LCgspmLNWfphmqKzIbRiZeOskLj9XjtcDy
09qMT1JSnUUoY/ww4Q9dE4ojNL0ww1ZJEqRJIC4zQnP8oPKt70LOn5YLnA93Vb+dY8rfLNpKAgeK
bXi3vHXlzqLBFEgaXgtwWnRymBuhiVyq4sk5ytGpfvEit1B5n2l4ACEgutJ4oG2BBux9dKadVtMU
9XW1fQtzQBaW3gl9/zBgAnZC3y3DsPn2Frx0vrnSbk8CpGwo0gBGPQHlwY0UpLPfqapBFjblgZYz
BU9VEYrOTKGeeEw7KlJCyNAeID/NoVpA4Ym/CU25VE/i2KBX35TOfr3DDA5Mrjq/dt15iFxyV+yY
W/thoET1Q3wLtgRJejro5LzOAXDzoG0PIabUMKdAzmvNORVcl/IQyg0KTeeWYbB1bh9MU6nxXV+6
uTwE51f73pe86RWmwh2iZHZ1Qf38LYfOO0zes9OKUdAqvaS1AdGXs/dZgsNCUCzaqfZpmZXVpaUT
o+IVHRvSFfk0KR2oHiC6VD1F0qRpgbQJOxWBEJU2UD9inRlUjcf4q1zS7lZtYYXb4oyJq6GdqFhM
t1csDpAkuAMoHZDS6aZrfCeRGlohv4S+Gkn4HqP36BjRqF1CaOTCjHaNv1Lvtu74lunW6EGh9fsm
Hoi0NbRl46Zaae5BzEd1dU71QK4L5uz+0sb30uRZNG8bBuchsRQlDRwnYNOAk5gx4FQ53LnP8c5N
xvDl8JaSMnqtM6/y80+kRT7hPfJG4G0PFGjEG5MDBYosLY+z6xZZCkqJcOul6kv9rpHephp3q1Jz
zr1zT1/TBVEdD4X7db83agXnXky71L37bV+IGakc3h8ejU1byyDh4hwBk3UvLpTZnVncWs8u/oca
W5XqRI96Iojm+LtrHpBiMU8rZihrdNg7ol5I9mMMYW7c+dLjbumrv8GW9mV2xLtTDh6RwEZZKSnJ
y8IAaVKJouYCER1uzEBVNanBQ8iBjy7VeK7skMlxp+UlSnaCWrbYHu2gwxTYhVOfgVkS+0N2yaUQ
T/ldZr49U78HiqkDmYAlJVpVuJHk2Js4MdkpWSpK0mrgAyJnbmqkIGAL/v1xq90vcB/s3Rp+BPqi
eI8MG8hgaaSVxQBIHQUJQ1UqelemG1EFqXgMbTAXeXOkr9OaYa2Wosm/HL8Vm/0ReHbrT0WUdBVI
DlSyViKPxRWRgBEFXoBBsP2lKCs8/o07ejCCBrUVA4AUTTJ+AggMVwJYpw5y2FxIfSuHUuvy29ma
I1v8FxxHuJSCyJIkTKKpJR4wUwYm0ALzfjPH2AwCA/GIhDnIqW8QcmKP/wTD4iGxdZglOB5oSxK7
rmX+S7bun1wLuTaYHJ6arheG01C0JKx9ucSI5njH8sqvKbFheIKCzDff2eMy1Q+Pt+9QruOsggt8
3adz4qUQLpEMLBZ3xhQWUkDuYXmEus0H43BKrsQ/cYi8naM1pnRPjx8R8XRBCQaHWLDm5pc0h55/
s+nlvLeb867NPdlX7JeJe/Nujti31HiT6H/dr31f7KKP0wGHYG+sxYHYW94KpKIzHPaJ1TvILnKo
uGjYrZG+GQyqEf+pM+ZQr8N7ozhFDN2D0bjoLBiHM+wwbkwyL1k5SPNS5sG2fVrWU+a+BG3rEUUr
9UrScNZqarisdmFRlGS2agSDd4xY6ZTpZYthq9XvN+6mBHrF70WYK6zYrHjaV8S/BPVE+0TpfPLr
QU8QsWHNC4AJsxjGpiOmMI/bexlJH9E15IWYSMK8bzfBLNnXdtrmRq+X+pa9cWKNx9QuHfKtfcBn
X5dnF/PaW2fKs4IPSOiJimXMysusMili3DtFuIkx00hVZa0cvlfZPDRFkIVPMy5GagC82ygHjU6X
ulusp6pbdO/wtivVo50kWzv/94viRqHzOpBtfMn5MZ7EYFxXUKiMPUcFyzvOFHqr9gmczvR1AmGU
ukQ7gIAgbkNG4GeQOdx+4CosJZXBc0stAd82LTAwanWJ1pcfJjlqcdg1USeuRNwScwW7TU3OL5D5
kW9Sc0Bty1uVk0oTBQLBrKQs7ERVvSdMRAHDKge9qcYuDP4jFyW0+eKqMyjzk4L9Swj3KKxRKCMy
qPIf4IoZLxYyg1qEtpAI8Kd8pg9d+ko98Y5YA9TpCelUr1FpntJ/fpE8G/nFNcqPCsAs0aNTSpgq
8gvuyPl90Ue8MkSLudNMNVV/0a2zvdjIee2L7eIF6QVxIgkOSYy3jdeCplPZajAZpnaIiajoRe4b
MdQIFi2tSQ8+bp1KC70eCTV+6FciILp1eCn6XEnWE1EboUW0rEVdvCcvVI481apDG5NHnMIHjBvC
L2Q1KTHrow6oQ5mdxifxYBWbyuxrhHUm0ZgEaOtILEe+XrPbStyNGClKLg3QVgCn0DK3IrRMguLZ
3kHy5XcZG1EMNPNar4+n4bpzoDpZaX8OCELOcGb4hwy9Xoi8BEJcZK0LxBrB2qk61VeQQSao7NAS
xVtH6Wi3l+zYPt945Bv1Z+s0oIO2/Os86x4jMW/5xi63iOtehXyg2Np+bNRdrg/3ffVrBe+ea8Uf
//7xcw/n9Gii/XKt1MwrgDsah7f259l6ntwb2de8e6Ls8my9D03m11+Z33nxdrXm5Pa282Xzc7JK
W7v+lODuFc/xd4udC/GcfW+DHLo199zPTel9nW1hTH3MIggLgSFAdR6V1nvOPB6s79064WW+1rxq
IS2EGucLzgxm/2eWjqLeFJCro/MtDyrkU8Anuzvbta9e6/xr3UvWjjZzRF+pmnbLueYWs0oD/aNf
DAAv3AIFNvAUJ26/x/v+ZbjJhbdlfVAaxJNirxDe/FqnEL7hxA9u45NX62ypP4flv/IfX6vcrRfz
e5EI4M/WRI6kMK2HJ+++3lPNJa7du7WteWaeEMkf4f7FKsUSZMvPaoQ0q1L/vKn3TwPQb5SPNgWU
n96LW4fhpIRo34WxOUZ1DMTg2NgSDuYpBtBRixospbOwuKDAfB/M4VJREEVqIbbKROh0CPU//vfV
LV0bidHcf71DpbW9ui/QITpwTmj8WJWj9Sg6J5JJhJEYRPE2a3/bohvv3WPiVMkWEboiYXtSnaFz
yDKC918e+HZuXmpWgrpBwa7f3CL5aN6v7JF6RFHRTg4UAHJR6RWev638bfj+tg7boPZuni7t8rG7
u/QKl/apaJXLTeMWVJAGBefaBcZlXMKRnxu7efNRcee38P50kMgr3W06vI8LKCiTGOLi5oWe1MRo
bXNBngjj6peb5YO5c04tOr+dXOvq3txqMyb/u0YJAsBXxrU9GpU2FR4O8LFDkGHXW0+vPjgFVxgJ
z6DW23Gk0IUnaTJ6TzRmzhiIFyal7sfdx/DWviGhrFHlVx6jZ7g6pSa1vSZpN62UqmCfKUKAoBDt
ibBzcI7ubXzwir0fQkLADoSWe59hA86BKcj7/pzxBjQBY0ZojxrliS+e7rWRb2loTV4t+odBeQVQ
gOJU4+BV+zQDcPzRvul/wl3zBs57aN+55za08MSs90vdYjvnG53jcte+jn/T27g8LU1zDYgGg194
CEjxnVf7Ab9jR3TzdolxwjP5SUXC3Fb30y80knH5jCKmWYiuUIr/zpP4a5aB5k7m52saoAE4gQLa
2mYe9Iez3PuC8F1tg2mtry1i3+hsJWGedBDSHMX4vX1lpgos6YeLMDcJ6bH1o97/aJX2SJHZDD0P
vlWr8NShueI33Vt4DnNTqqPbRWIfDnYVcsvtb/u3g1xTs05REhXbmMPBdxGHt0XSvY+3vWPSPhUs
uItxF2+WSv8iPladU+jltH9W25HR/k1/63e/3n8Oap3Pwaw1PoscugXMvbByrXL3vag3K26pydhL
ZmGcerGNkhwcjlbc3i4QgT36UKz+q4mlaEdrPr1DJkGI7vngMJb5bfuglu8d6tjP9vHS+RX6r0Nv
lzhxCRm63qEaXIjXaZbP+UeqL61vY98FmmcUKsYQrYG5BR6kMr4K+Ro9mE09kl4OXx9oHKciEpBi
VDJK3VRRDDydoXqidGuOYtp/JXJA7G36m17qDYiSFZxLYiQb0HJriHGv59To5x2D5lQ6P1m3JbPJ
fQRcER44IC+7IzdgFC60aeZDWh/vbv2GZ/fsSjjg6MYeU1uY482RY9KhLxESPXAH6yUPLCvgGHlh
wGBIfopDD+bZzT/N9/j4Mivj6roCOLy1vuSPRzNHyWKMlQR2HiFdV2W3U874q6wxXaWADHUeW1If
ju1ntVUrusWyXazZgBgUIzHX1Au+zpNBKlQOgXOg3dBYRCZPg8GmiuIRFAkoMcMfZvbvcLViAx1R
6wmpHAbs0byj+fqxijnrRF35j3C9WQfVf9kEYFhT5u/k19Xldmt+6t6zZBUqjQOZ89/9bRkF5w0v
nU4Y+l/Hr24N2Ldg1ctWbcZ5fSMKUTThMMKyrCweC+piZ8A0EO6PWSAbgRIBppYzzxjecQF9acaZ
fVvQsB7dC3IqD/PV3QNRl8xc/4CmNHTFq12+BDgqdi3Z5rdVml6Xu9a9fWoUDPNEoD4jlKEa/0Nn
YvFlJh7KEWUELK7d/SRPwjG87szqIke0TP3PMGvL/PjzNg0s2uevtj4Mbt/Uwb7ND1kRI/7gjsfE
bfa8brOmCZDA+Hgx772foTW76q2b2OEkhz1wHnQZHZxa3nrNLTzdqs4zU4dJh5fe4O/0wdup+l0p
8S3nvYPU+IxRffyYvW/oM+6/5i1v3m4Od2LXe/ilk/XkmZFc2CJGbX1IHCil0qfM3SuYc7ruQOeA
dWllIqJlB0qoBMji/bGuqNWWrBL3PKpx+1jPu/V82A9gUDRYqWh18jiJcf7RwJbV2+XefvgOH0Hc
ubdyFIPge4xP3d/gNEXFEsbjqNS4d38Yo+Dc3DeN8OjdhrkCudIRRZZ3O+7C7ZswZrNzHp6HRRSH
c965mRvWWC271EvI+f5y0X4ICOY8E3ffS5b1Wdw5NmMI1ESZ4HmTexdCF5hS4xvOJ+c5FcFHsA/Q
cc5bBVpvB+Rguxo7glHE562V4wxRI0XiGmLWgH15CXLdGndbYonEuiODnBJAevb4WPe/LckuI2WH
Cc3ABetRsN5588fQBi9unVqf9h7B9lLz7vpPl26V4INxPAMd9JEChnAJcXl09GLnQZdQy1jlu/PB
62AbbxTOTUAwvDCp+Ww/Po6v0PpsF2HQ6L0wRk+KA7zTvDmAYR0CzgcQQyCB0AgHuWaYbxZ6+en9
1DYe3WT84jRC3DDf6FAhyR4UmgUAjwH7d94WnIpq/2t8mJ3W+41k2gm8r8hx3NZoEUPorY0uRJFg
DmAPhIEJQw1LYtYYW5OzeWoTWp3Ru5wRiBFdHQbFHt//H1HntaS41izhJ1IE3tzKI4FAeLghUOO9
d09/vpRmn3/U3dMGZNeqVZWVlXUpWx+A5xsUkE9zGyP8ziQ/WdUjUwZ24aVznP6kiH8eVGkSyN5r
c2ogmbDx42vSJ2U7M4+o4GysGwQOVADzsBfdLUPPO+7t08V/DnLQx4th9ersik614uXKMe7MqX/b
eOuKi/gNV1rwcGeav7d1aJ2umEVmeN0/4eLv+ic8PhblsBg93QvV6dD2yVKg3EWxPB3YvJJ9CXcj
FmhjyUDuHEa/tVmOft3vAq6DD8cvKTKcQoLm2dti3l3ar/YsAEFsFKD+XlgsGkaPHG3j2jr60BCB
S9DMMZzKzYWTsu7OCHk/PP+vjX+9Zla1Hv1z9A5KLUSYaZRyoJGsMcqHr9FsUZpAKKt0CkDqDMlk
fYWV6BnL1wg61Yfx81lgqR9wIFCKnD+28IdzrE9IEYOt92TVouvd2gVFZ+es24fWzjuHiGza5T4+
ELVRhwZJkQbdvzrnAW1cgJp+7WO4a9Ubm+AUHOJ1z2g8Q1a0ABKatRvsEOt8h5vWx930aQ7fL5pn
fwe19h1Vw1OP6Y+oEBU/tKYtRHUcgXdY8h/RJf7B471iUw0Xx70Q/drQVJqGC/k8ukHxbx8GReia
BSj24hEo4Ct4rJ0Ba6JTcge35c3bhAe/3oDBGh5ZjD24041jZPyVuNzVqYNb2Cs3QYbLTWYCOTnq
amEfPtyy/ZtwBc7FO7XyeB+0TAZaPgfFpjBi0kKkg8RfYHEilfbiyPidPDuC7ognGJwHqH+PLhBc
AFvRYd82iwG9IhpGsPNvkEmNaEvx3pXcJ20k4JU4R17wbj7iS/yKrp0fc25O94lDWOvUo1+49q7N
13y2sUuA2H9blrr4F8Ax7pQRN2JATa6D7XK/B81/hZXOupWHX3ysYx5n7qxZZQfoozN18g8WNrqM
PDqf5h0NvpKHLKL99TctVCfjwhS96fjm4q+O98CttK4hkyyfuo7xpdC4TQlkex3MGhUkD8vho70P
LwsYAMN8E65n82UX+4VpKVa7y12j5rz9WrcIdbviiVFK0pzhPN8jRvJt/Xwo1FTZF+PDMO/VByfU
cJJqt4xNZnkwup8RRNF4y8PYLNRvjAC7/PehBKJKWfSbShcKpluliTEvOywW3coESi411oikQJgF
sPj1P3AnfFZe4AkoaC+qvgtIzqKSmh+/V1dW2yGr2RpL9jRn82KnFs0iVvlnaPRPrd3HIqZFpJRH
Xucyr4A1RffULLXq/XIfNdoGNRchZaDkYKCtu7kuAU3rEF/dklu0Cs2CLz062iOHHypS3l0EaV3i
xaAU5fyaW2Yg1AMmFjnFYvsaokISbOJD6xiemrNWLdq2qzvzNYFB0sm1jlOu7Ds4xvlRkRZafEM3
uRZZnuDkQ5lsiKJeg9TJ0jKgbJU8A0piCFj469ZtRFEVNfpALieISbUFeh7IwwPedyALQ76gUhxO
AvRXmhfgr+EdDt4Jx4Z0P6zEW5ISuWGNqiFKU86xHjmDdar8Jaek3nZaxVvXAf7DLWGxHlfjalxr
G1A5S70t1V1lxufMLXs/6B4fNLsPIc6lv8VoUtjaZvxTx3Ck0ZKB3BfeJA3vfHVrLyGDXP0DOXDy
lMeV4hq1FVCD3RPlbmQ13YpzZWHkEdbi45C2e5DSy+1dY9P4plwU1dzuyeiQtwdXo3QAkBHrvEP4
ioAQEJUG1INKw6B2lXRYxS47P4gtJegfNb5S3meVz04NPgchE/Wo+BjkUaZn6gqAuQC01jVbTUZe
kuC9ryB04WMdk8fbqjgHGpgdsE9f/w5il/cxRzDdavHVoUd86x0Yfrln9K5D6lfoXvMLv51TcoTp
eulXWneaXJDl29v3Jb4SibZiRIGBU4/wo67LW48JSK/i+s66P21M+G5ymBTmu/GlR2ZxbT6nfCn6
XNSJhNtol+Q6leYjyPVOq2+71s91HrRL8IqR/KVqXKftBC0revKbiM5+yaFGjzYE2cwC9ZywCfw6
nOj7nIoYXMVvfEAmlSAF+XEMD8ne9puUwsU6wjrZNW4GZx0UyCgiiIW9tR9fG8L83b9SEgUwsLMf
T3ijBAt4U+Uqcjr9GipGLE9ApRhebxe97TUAGm4Ed3RyP1lH8lRU3T/pMoUKXwp6sJxxkioMywM4
NfLc9gnkGdydm1VundBu7t8Q0uRpTS+9E1z4V+c9n8XVXvHmF8fEjMo87kke0W6eFjw4x+TRCcE4
jaJ5HT8wtd3DvG69WZpYnfHIdvYr72xxyHFXc5SkNPI/u8wUJC56mFcirx5ty5ThC5kfj/auiIN2
bT1GF1LNo/KIRFh1RNqzzRuqIQDF9Dndd2lF23unzYIho3rrUXXyjdcRKSP4zRzrNyLVyjznOIXJ
d8wdzFMecG48KbWouUZAm1H7TEmac4o2UaX9C/LwpXGx8Z23oFQwWqZywKJ3h7f+ggcdAW7tWqPo
Vdqz5iu4hIy3ZsH9utsW5RPRu7Wmn9LMfYVnrxxe4DJtG1catW8HJwYEUgn0s6E1GuUFobr/QRNq
EMdYpd7dzjVfFH9syLg7Ze/698BlMLx7yf6u/crkw2StmU/YGMh6wL1Stg+b8SK8wwSUvW9zE5UW
2I37cr8ebepTXLI7kBepjT+YodPtCk8MwDy8Ts/T7/SyKBetD6LghNjUaD7NLzOyHBmU9UEfoF8F
/PU6pY4eKOnrZldQSoHaBh5Cd0uStI2bLH/x7/YH1mDIAb2WvQ1BNqBf+zE4YNT3Ce64i6de/Nt1
njF3ZnX+SrXw13gOPsknrDEDGDP4k0RKoyPtnbZeDs1flBiqrPP5aDN/jr+d/UCMc54GKw6j8Lis
sVTeJ49wHZMV7dBbh5CAoetsGm2JjHRV89pP0L4IQ0oGYmEB0OepBSBZR2V51olwmoijl/fpoNUf
1m1SdYuYV6kMQeJrKCmIokD9AYqICwEPdGtPEtXG9MmzkGkRFV5KGH1yielrp9KlVXE46BA8Ssie
fWijSiGcTbs1pHiHYgdplaL0KXFBmCjodjD+XSUaqVPmX1Z2HMc6uiQzuBwRNHVFMJ9JoErQIV5Q
nD7kas6oAFGGrFoDSWIdEQOJ496ABBV6qqqQX/HKVGeEd4qarAxlqg9EZT0SKkixsRdEJZRrFeVT
J8XSxVcdExyATc1UJSCEygAnwUfKh5Wuat3qiuvDHxrtFjuattgLyTK968P5hA9b4sNHDsVdw01H
WwR2aTuh1ecYIg7NIUgCc1iyTRRqU/rRT+nX5EKhEemm1HXVZI4TXtgYImV85cFyYwXyICTeWHIW
vH/agqQpSgYaqPCQuMONZqU9cZoT1aEvKT0XMEPSLW0tQRsdUnL8AWKuzX6VQMtucQKaRmpBzXDT
YnGOnGWsKRMPOHp6y/V3ZWhFJsu27F51u8u/7jJ9qMmy08nqx/ooM3RUUY6uIzJIJGZTTeRnS/Xe
H1oVKolJ3X4EyxqduxKd6bjVTfogSta+Oe/xFHsTWI8IEpPvU0JxSXp1EvWCHv5QnDOjuqfLE1eb
jnzB10QN3+uIYI0ET9Frbq1RB34x5a+qMy9g00gt/sfMnKWFHBqMYpwUQyXosq0M50o9wyV7IxEu
iUGIyZjxk0QwYjQyrsWk72eqAIke5jRpTdUcXT3Q4M6KDURA0J0qbXNCBkFihjgAhDrQclsLvxeQ
D52ZPcn/LtJ5tjf9QIgaaVJ/UXEM999QZ7AzLDYWvTGZpQL0xowKbdO06wkVQpA5aeA0kOCDBIVj
hEQXpOJ5pR6ZaHaQPZTLzps8aghhXpUHzh+1sXNGUaZa2ud8RYPjI8lGIxfHj8x1DS9eKeMhO0CJ
EvsPGXX0cA81I3nE6GtQto/YkebC8t9jVeq5Q/fuqw3MwPjTCKA4FvKCKLtdSZJ4fx9y8U8buI5f
AQGhvKCd6KUaamJHcA1K6UNKsjowSb/2TENbiWgS3dyBd7qBUQbw9/nLz2qOUi1LT9RUcXYRB9B5
eQ7kfnXN1OCZz+eIvPR63DIuZ5jpQOLEUFd58elN6ElTuBjVnVLjA+LQuIW4rnySVgFUh2UrmlRa
TEgwJGqTiKdqXH5GWe86gOfrEClB48c9gVaTl4o6pZfKFF9qWOELkQaUmn0gNccbBPSUjRrmAdNE
m5P6nZK4UuKRivHGqlKWqRZUeCSRKEzwSAkZM3KpaG0ZwS2586zERKMhkR4wtMkE4iJGDMwKggSq
KKll1GNlhiKI0u1iwngBbFHcJOAakSnYjfbMM9awRm0pgTaF2ULlB0s27TOcMKUaRPz4cdFb6jcQ
yBTZBbCOEU/T25YUSdMigkRHE2FPZSXaa5IkFKD1lx5qDsxXGhiaWCpmu0zD5G1Ho+aIaSxVEBW2
8uubY0wlvDEqBvkA+gHvao6cedCMkOFYIgbDY4eMHPFQg96ARngzhgNdMu0AWsX8a4NR552Kqyau
keVMPs7HochjnrMZM8BvcD0+Vr1FSO2YBbqzN17BK5hRcFuyf90Szv3d1deSjR5cxT6M8t2td/Nv
4Q/Hr1FZVBZ5ohdGB8pgoUhxcOecehefm3Hi4bJKfPHonbZwLcTm3bQBFK+otG6oBfuNtlNYyohw
HxgGMKhcok8GRgFQANFg1VUzRog88iPpH+Z9JBxgVCkfhcQnaPk5PjOCPrQrgzJgjGiZx8BBqmAp
yQMZNBxHqlpz9AHLSkKVut+GkNzgXYl7JekCJfSL5OJFfLqSlUbpE79t69MatT8bnkni9AnzwM8m
p0lGBRC5DkIuj1PtoTJtfrj/8CHBxyETtVjf4xrFe37haN79Fd/GocaItJgaqKJ08ZkrUFk6b6Ke
Dtb6Mtp7pYk6zTHtJqWJftJXzbtHKNVJnL3baDvYDiCBdNXlpIT94ttKBx9pO7iNXj6/2hMbkuOq
4Vlt3P1ANTXIVvNTJeVRsyMHnLMywYsX/OrOGg+aeDT2A36qUgCeUskvzGvhKkuwQULNEy/AwU0n
fU0iwZ43o6aCd3dLFGOO9ksCB46DBUDyku80AP5bdWqdypu9EW/7lQ6ybaN6dyMf0EBRyogIIDil
SMfhpDucHD7ijt/tB3WiFGKhGhYHZUOUOz8YxkYfeRqEe0fNEo49i+RmWG8xS2Tq1D9Kqyb/ltwj
ciD+I9kPuEn+Ma0CkKS/diaVaYmlYAO6OBHLtIU9w3VG/TQwZErVPy6PS9BrMW0+SCKnCwKunEpH
RKjPvMIzHg5/cdKVyVkuYfnIhTtaDURwkHIxOeAG5F094bm5XKVugk5txteuISa2vEdKcNLlB3b1
GZ3zM+sAvicCR/xEuYQOljlqjB6qJdJOEZwF/1McjmU6T+WqirlyRDtUq9XJxUyJsC1xbqIa/oMT
RPDO9Mr8GMmRHaM2HhxOy8WRgB/ek9loTxO+lavV6Pex1ISLiDPyHkECCbpsZ4hj7BD1Qoj2fcTf
5TtgZMWi1TK5cyFU9afQ+fSRemipxU3ajRl1z/fVq7Q1j3SD623tS2vr0lMCKSZbgkzgixdr384y
cLnRtn1qfR/mSTjy2pX++G5ZR3k425SYu/tv8omGvVKe8GsC1HoXS5/a9vAetu6Wt+kNeuGbUuid
Ve2vH2kuckdqPXMuVLSsoOKjzh1M4dXLrlFELc74AdTJ8PVZ8NZU9IF2kcl2zs5ihhKRaO4Hahne
lhrznMYAzTQAoeYP4fRj+NhxHLXWKIDLXukeq0/+SIBhuPnOdmQAxVTRVy/zqXpn5S/l7BT7hlvu
V5yKsx99ifkXtTSduSGdeeGFs/mnQ6FVWmut+OVht5AiRktMe66T9WRll48lH4mt97B6997OHCBR
ghOQd2DVFRBo6lnyOFfx+OX6ZCxNAg28miouW2vcGhK98bsV+Ye0cFKWq61KbRxjrXHi62vDjUt7
QOMuU1NlDpXipbMHa6OEveQHVkiOQ+Xk9mpXyMuKvS7pUVKalmqz6MUK/rztStJYlVra6ORD5RW1
BPwvaj7cCJfmYSfEL+pgWk+n+CfWJj58kJ0LIGoVxtB+LmUy9dHZzj/uBUnJSzMFuoBhUGhoIzFJ
sRhEgw9XrUZCxTZsmZd7dZR7ztE1SBlkSeWrGl59qYZKWWv0nKx4NYgGvZh0oq37iveJE97bmNZK
Un4bcx71eheLO6r7vlpI0TyGS8NVE/At4lUPb78ZOcHbVBErmnDyLmN/NSRs5RdSAJdTOSXyIWL1
JWqKnvJUbniS8F8y7Z9on4OqGJGkQktoUbppqnnQaC22vwFUFHpB3xhuOe/mHhiRv57hHvAHaEwF
0NSlb8OIwTmqoQNAPaqfn+jrMWG92nk7jyI+xhGZ9CxHL5+cR8r90Pa2wpsdM2okdKfhylfybDVe
UNPAtk7FaEZW9HecUzLnHO2btUb9Km9BRXO+9sW8Nk7d13w9KblQmxY1Sg4aa6vIoKS/GW2r9HVm
GoF+o98xf9jW7CTbJP1Y8HOyElTlDebq4UI+x7xZ1oGUBX+k56vednb1RsY6R57xHbamJx855/Jl
Pi/Yg4cX8D6z5kphliwNU0NH/3gP60Rc8fDwYNkG+jKf552cPakHOXvwz22qe+K5ToL5YHAIdDp6
eeZP4eLypxs705kgks0IQaptQA5HL6I0LeUNpGwGZthGl1DBE5sMgLQ5KanNsqvX8GtP8Oj2Nu9n
ujKPmc8rzWlM5cUq+Bfe/V8MsFCt83iI6AuB+KEJ+kBKSR5Htu36klhAV1INVIZFFJ/jlR/HdXsx
ZITyFnGBx0OxKdROUmMffqhM0dUZ+j00zOQpioJ7boiDuwJ8wN4AZuIFkaEMqjTd06EYwWh9QjAa
x70evmje4uretnTL+PZpTyIuhMmBfGULDOFj88GYR90PoIOZ0+uh5RnR6HKo/auZEQ1tkJVIg/Pp
tOiqXggemPNrFigrS0mtyLBlMWvGj0RPQJVnoEqsRxQJA7Fr8cuUHhQ+PHpSMhD1WzySjLku/ZwL
LdlelFWV4lJcBhM/Do2evmJJxmXSjVt6q1F5fvNL965BD8bKcbUf5k7hGugc3+LcuQCW7QrN8tqp
0PfYcOvr7vkUHle7Ag1zwcVL3dmnDSXgfLCHRSQsxB/AGW2/IBpBTiFBqPRdIarR+qtqszh1jKaa
HJQbafF4S1ZIjBqtaG9zzTw0OgyB5Cvp/5vFbUXs+swaU7OGnw5kHJ7gpqF5GiPZHy+QpGX5s8MF
vUUXMXOCLgt+vNhh2FgwDERC+H8RV+04Xi34ucfjEFnmYqGiuLPCeGXldCgF3jswiYAYo8dKG/9Y
UigeD3i2lq+5MBgEgwEj/efMNdXnOxOUao/V7B1tYhTMaDQpuD3p1Y5RwI59lGF6CylhF80FmU3M
ygLDW27c/YWC3ANWlSm8Onka8IsnIW8sh2DtLupUALP800joDkhC2oibRV8hmg7xjtigLnmVcpCc
SvQm/76YwZaT7WPhQv17UbfZFUM1EMiCpr0P2/tgUcPPOWkoDnwumPPf28TMH4xLdHICLicS7LZC
388iFO/1AN/Sk0fVE8kOZqPWRk0QVkWtzOFwAQPpyYRaMMsEPH61SDKwmY007hJ6sRiGGukAaVqY
/k1GwzVCI7wCy482LJuR4b4mNdIrlBk0SeySyg5FMAuLjY2HQg9Wmv1RKA17hY9zAjGwW+7gZDQq
ABgNwM97WOL0kB26h8+wTpaZr4idITayGxwoBF5DfzLwrpbcbP8yUP8lWZwNmeybdW3fcKxkalHD
RoiQ+zDoBUxcsbSOEA9L4Sl4tSSWPaADIXYPTsK0YF4wbLK30O8YK/AbXFlb2UOMRMX8G3UARihU
9CYBvH7kDHjVBZss09gksl1xD1dBT0Za1d3xqomuURTM8Vp6mKKiGXMTc0h1r8B1F4vU98H5Yyga
DfkxspqSyhSJi0SO7P/R1sKhC9HpcFIUlufSz2vnEeWA6lVuga0m9waqSH1B1ARgQd7yiYRyB+Up
LHYQSD/hhDc1YDGK8AciHCt04VekL7V6+KseZna1aDYZMD1OjuYJdDZphQuftzZHk2aEO7Zicgpx
HApAGI9jxlrEv16vjLaX3FB8MvVWAKzYOrjVOAjTKT1epplCabffp8CUuFMI3fgpVVNYQw63JQT8
pbXKQkaXQoqAoZszBzcrXdc4iH7PNORdY4h1q5gxiQdCExHR7FAnlj8CXELgME1UNQj0iy3wIUny
fFfD8dPBQG8jOVwPGyOduixAKGA4OIz9FPGQdD+MKjdhT1QvArrirgqdzuCaR0P/14FhQFWEuGlD
AGDMzExdSx49HYepytW5CVMUzpKCMyWcP71HsUfWKUJHyBxTvViHSDgbwhTVBaeCwaA7U2SgcaLI
tjMB5dfkYsO/2Lmp1JJudt2/pR679JHUAWl/ZpKVsMr5Ts0pdGu47DJMT79E2BodUFeiGw2da1ia
CWmYHhDvnEGPyhVgmQ/A9ES19iOcPzkjaAYyD3Tf/znoQTD/OHWPV+OV83zmacnLhCqWTndnp8Mj
9TSzQbwxgX56gHdY8Dhg2AVUx2gapBq20tPjge8RPpXx0ZLPoo91WekR68aQ5gC8HBK96Fm3wDAI
HduG/qgYKDVZqcMvzV6BsDx9Pvp3i3AOrKsviugU94DhysOfsohL3AnPfzhc5FlsZN00lDUYGMvs
oeoyKuTs6/iwVlP6cfoW2nWZ+cawgnADq+DkQhh0sDDGAnUHc02YHkq9W24othy+asolLXWlLcX5
s06JW4owsKrOxgvmuN6ykneOXUlL9FFKbf41wCz4oKoHZP1ERf/VhjhHyb7mLjlRnom2Cb6h/M8b
Gw4XxHCTEkdMPpJD6eLFI3PO7tl9eA9vFxTCB/hPCGOwjWcHH1rbFv5oqWYeS/4bAI9CCOiLpEJN
LbCrvbtzDmw7p+TnlyW/5B9tUt+MFk6ZXSgSFtHnbHMcfosYnnVr7e1jWyYXb5rhU8c5nnGaRVxi
ThQiNn52+9aSeeOzdULHYIt/AHd1tLafGGIPbx4Cz9un5ZZH3xb42dIBmzGMa5Y6v12axLwS3S58
kUVRBFbzhGsp1QQiChIhpl9pshb0hG7xSP5tKqDwn8LTlhkuQUq1dbgiF4BMEWX8anaCYAVVtNpg
O6ZwirAMltcXHWgVx6l4RNVx1JWIK8KmWqCsbAizQW0QuC/1LtRuU3Wnyjs1wt01DR/qieL2NwMq
a+b+ozINURcUulX6mqeWHtJIX5KdueF7Ln9P5T4fW1eoYnRE+Bit8MoJ2Q06dxYUOQb0hFZ7HTzg
2uDhfrtnOO0Sr5fRUYmgdH83FEKpM0IftgmdwqttmNSMaqoC4xwbSl0w0QAEcv960e6rkMIUfhmQ
4OkQHBpNbbUoW4DV8GrHk/+0ds6jtYtvfD5aBT8baTfv0dq3C6xa7UJ4l+eVC0+Dw6CCPzEyJu8R
+pbeurd1c2Eu3MGbhUGGHuEzPLSMxhZWs7j6YCq8os4Ee0IEUc+/H3ojKi3S9SBehtqWzKOyDvKK
FXPPYrU6SVBVENy+TwF51farBIm6wa4Abd0JQfHah7IushdZRbk6DSowfRFb6G7KKwW6sFZrOx4L
HKIjDiYF6zwFrs8MxKkx/tKlJltzaHyj0ngK4+cUr2ocYuXJAgmNM8ilSDdobyl1omyEyvLFbtGg
TdIsgOTWsfNagrLzyorbJV0g8YV/Urm0MhBcpgBCMYFWj8xQ7WDCGf4NhCaH94BDvFhcbMOH4IWG
wZcBjx4uyQbBwML2U+1q7ZZNMBiJUlRSVDbOF9QaSeJInqQDsu/9Ha09iblSp+psva0nWpDUO9YB
PSDTSuNqIrkDOlYg23KnpE9CZyWYOBrbh042UVSToSSe4HEJrqhUTcW7KtvfhgqN9BT/fUr4SEqE
gHjU57FPBD/i8+BM5UcxlFYs1Wq8Ik8JsEqrc8GpKSgBqVCArw0/6zlmUINgp10TnQfvuirA89ux
QiqqmGFy1pD+tQR+iZ9RYa+zgN6YWBUEdgTTiU9/8ghbUgnvsapmlTOErsRao6eTQ09H/0MbQzxA
WhQZeIJrkVXyS5egerAA4fJFq36wXhMeMn4RTx59myO3Aq8DxWnErqV2kNQCDUgZg7RNA+wBStJY
knBN1KMqg13VpYyBmGGcCe/mYapoOXuQWU5O4Fd7PA2V+MO/hyEwTEcpS6Nyu7Dhebhp6vWPJ45S
S63JN5RykoKTlawK+xUAzcPm9cKyAXlJOG3hpuVRvtDpajIqpaDbkU0IBdZAYa7R20YSe5UZ0mTL
enH3ydVqrGlftH1hEm/atJJNlONVxw6GRTqpFQZzMenE/Q5VnVdZFSiWTsXeYFIrhytzwDJwnP/c
PNpL2tbRqVmJ79g/eUkZHFBxIKUSYnyA61lCcH3cw2DtPqkWe/ozwiptkpZMgU5wITU9Rf0D71Ad
AVH35WHnLIkAfFB8kbHBxUxxA8VBDCNYfRsFmQohAdT4HtSDmE9+mjwU3QQKwrHT0qPAkCSpa5LW
sNzJ/GnE/OfLjIGouxTupRlGMngwGZExIamYTlHpkgtrF8iv2UlKgo1nBCQvQoeeOY42SUC876KL
WUpdHp47Qv64wsAWxKiLGD9fIFIaGkPDULSqQO8ppwi/RC6VRqHMUJ3lQ1Ic2fDGOdWjzJvtMWgk
bhNjCpdJL9c1Mo+RIq0gjqU3MCKVEU8STt7vD/1QJox2e+nvAQrrZJ6AVqUsko0e+tJwtCyHr3Gl
CaXR9b/fUAlpodKcZfdr5MdpC8XGzeaeE9sULRCvec7GjcU1mtyb+qZokUp+t8H1ioR/RPwASAp3
haTo8IiwuDpfATVczJAgROU4uhvplTHP+pmXXggEUKUtc+Q0qkDoYPmgQHh9RMNPtP40udU4R7An
RfR1BCOoKME6SIVEF3PpGOkeNF0UHMCclVsqIZpssEDtwu+UlC1RBkGI1ggJqW3DazdPWCJoSNrm
VZ/5LkGQhL5h2ltrrNFFVHLn3UVX9w5HmGQvGRMyJFA8lPPQr6l+abPGOTNq4dSNQE2US7C+Do3n
KhfMWkoQwD/XazgpsJeQb5AHZonV/6ezyYdmCYJm/ptOrbobe0ZRHOcgo2wJJLcueI/CjNTICv0R
PK9CqnAFYoHbK/+Qh4Gn3NMKp/PSwHtb3Efh1wT01pd0ibAjmPm88wkmdMBbVH2o/EX9TmOXNpxs
kM75rrciaB5teR0yDEX2GMYAVcq3POkem+1T4XWWcdHXnJ8lDrD2boYmPFNYhjY3xHREIaIcZKNM
I017o2PDcMGu03FP0kAjGanG9H5rrjJilJ7PUmDKcyUJWKMmpaZUZtwUqygOUeDbIpYhEpbBKku7
QTGnJtbPJSuviaWxMCXmUWMpnLiDmvag9eNdUy9C+T0qjSyYLuqaxbOG7ZMm6tKsnyhnfMg4iGeW
YP+1AmSbOqt63uhnjby0ewOv6rfTPbSnoqNpJBKfMbpwe3TuMuDiQcqHSp2h/6aGlkE5rAIpM5Mm
IQuJK93TGSyxOPnsdc7kh+QMaU26mmafRjfTLJdWuVrE4Bkhd41+Bg65mD2sBC19zXMETVk5ROhT
pMfXScle6uLltKQkOOk/cYrKGf67e9hdJqZG+pXqBfrAxNkNF/9OT3cBCKdBZTB4eyezOdDIEgAm
mCMNRXVRdW6P3LkswdoGuYX2kT5sLYw6tGy0LjBb5tJLpeWXugRDMdGap3QtiVThIDzF7A1KZabd
HjHtXDv0gj4CWhhMXWJba63uJAgK+rl2eXxlzVNrKjWoEpat6xIsp5D55wLS6QqpTpOno+uDrMps
l/csKt4d3kjmAQt11s3T2fK/7DV2WbXrmR9cIV6jCFcw8wcBwVmrhJYlObk2UUTrTgJKUREIPstG
vFgJXlTQ+wUFz7rkYE1DwQsbR2ghkDnNAyFsAAgzmX3mNlUa7ireuj14jNx/4M03+NNqJQdW6xPR
YpoZkYOWLlQ8JT2sg7VJm+kquSprI/ui0IjcZiO1Uo66dFFA3NX41fP7qnMRAf+QIyz0lLMoXY1o
MoxNYAU7663bWwJRauBleWRxUpvBHy8eiREsl6JrsiSB8CYMQc0yXJA8jNYOuBtAGsSMEZPw5HQ3
qX+0DXfjbTyMCi+i5NJZbLyFbhEmgZxYojylJiOxKkMib6LPpmVf1oOf6Vc5uomRJYpAF3wFgqeo
kNkYpLuIOAR/OO9wGRh2omPhYjMQ6bimzsww9cAmhRFEN/g0dMTkSPIY/qNtaex9Qn1l6dBSx3DA
suBw60DyKbQvhm16erJHWDGhXlMYp6iYjLyTOZmM6B6jF+hderG63Mmfy84FkVmOp7+p6bRsI/lA
sMCMydlFBwdmBO9HMiBk1iMBuKO9PDSIJTW6ZxgGaB1BFZDoX1cCsXofDo+UnsXzIC7gpDl5BjDs
zZf7tri9uoWaf5wQs0+TzkhJmIVG1fl1ie/RN/lAVuMQaZtVnbLkkxWW0TIBwbwiVDDKKtDWUqWA
QfimIA6uSRodpZemC6TLNMSGRHNI4s/0S6BOiOKRzpc5JwlgkKZ/awj/CxylooG8sEYsBaa9HXp4
/6152bp3SSkDzA+7Rh5dpcaawgyrPTCStko3Q0m0qD1HZMVIKLSMxd3XSIOUyOXLP5dbo1VFfq7R
z1ZVrcTMLmVKQO5SGAmO1iiCnCnd0BMTDJKAB9fALzbIaCjTn2IvYDCREhOCspRMLeK9fNOWJ/SS
ZzXIPsErmnLZNrh6yDICq1J0IpYcVQ9498ipYJd1m2TNJX6imyaXkqbkoChZuFcMtZClltJRq1aD
HuBURFGsxVdnPT0PdjWeqkg2ovHoz//PIipzq0LoRB2jC4VFtK6W/OQHMa3ojIptGP8aqxqp6ZjX
wvVLF5dKuuQoslYliRq6zOBIHedahDN9ZV1ZNRTRT7pkkqNWDRrr9RxpQFrh0cCOn5AhIaf/TpkB
LwIKeVLvNCudBgypoyF8S33DkYgHKBRUuCEBruhVdS1qLkn9FLZdeUrEpPF28TGA0MfhKvWL5GG5
imj0CUzCk04XMlDdvfvFA8My4tvIfulTfpKSTTNiFvlLLIEWbSBYDov9K+VtemgVLg25TML3KxJg
zEImnKaFwnxYRWxQlGgY/ArVHTmb0WrNplU840/VmChw+h0xMpGio3ZSVLlt8ArrjkpuSkwjhTCa
lumoINItOJdOGUVNTRc5o9kG1GoVuhf706byhxupWOzQIR5biWjxBvKTRyG9RvnO3+DJlm8cw9xU
EfyZGi1hb8I+MnDwB+CnmEvDVG4MU3ZEi3hqKjUukeXEDOw2mMJMsnMNm+k50DCE+Zc6Kh9/1tgu
X+lt0K34zyKIIlshZfxGeuqJOKrkK5UZEltWn1KrvjbU0k4bGKD7si7cjKp1SxmTT3cHJ0xVVLP2
T2pUfwfCluy1o9EfolgNwBdURLmHVCE3qOlaUvnH9oHEKkXRO6p70nJDT5Rbnc8DgP7CfqKVL8PX
cU2vhFZIf7YosaNbiXE0qW9AXB+e3Afrqt5Od+wrRUc87g2PkNJWCJZ3u+5tKGD7UIvy8Sp+xT85
b1DoD9eHlhVeZrYx+xoFSqkrjf81rj4jFPhL5QLVqereOhOBBMVE2tjZyVJUg7DchzXhDTkSppb6
WNHpxL/G6uxRlUDTFaX7d+v5oUXjmcrLOjMPt+5qoTmcSa1/GSbnNIAXoqNcqRhMD8DaAimeDAV6
4dGUXdAvQUoClh4ovyoHL/vD5hKuaVnac2+EMZ0HW/w0RvzGRjcx7VCttSzFJ5gRMmtqgFUH+5UW
FOwy1Z+/uQxxNFORvGpYDktUE6sFFSX9ZAVXlPZeXirwpTSJeurK/DZ5LbYsZ4scarmrzWIzkUut
VtD36Ny99S/9m8rKkY/hKwWrT4R3ScAT86N8RKoaDwH9YYpoVwfYniCKJP9Q/GcNm5nHirkGb9xa
iOCf0o8LmZyZyZ9Kq8KKd702zmdjo1o0y7XW+8abukgQYxZM7kP3TFWh6gr5Qb9NPwBbICY9CP7A
JA4mojjFdolavApljHAF+zOWMa0LN/RVUCPY0AyyYJ5IRSC7AD0h28DC8Q2JNIWjaRMg+bhPqpXh
l1J+Zk/FnKFlMn6NH+PtcD3/jct/t429n3+e1h5F2Kv1Sr+5QsirWdnXV9HKEXfVzV/6Mdv5Rt4s
IJLzNet58/X3+juuXn97sxA/y+Ya7RQVL+d54l+ziJ/+1DcUoc+Wdyir1H7R1YUK9Eme7Zxck1pU
7tRxWmcUjL5Do4EUR7gJsvSJsh83crLa1lbFLdgld5byafIpJYjaM0/52vKwYCqTcouVJ6ni5rtF
h+pgNhEBqcglrjRsQVOnwWwniw1J4GTVG/dESy5BqFyDr6kG9nJhgcbJ0Bg2RAR+p2wxyVDcgFgP
QCsBxADxtg4WIQCcXhJOABtD6FAK2xUPTBXOHE3lAdYI6BDw/7MWshnUXqPNK66e8nNa/hR1CVUQ
5IzcdyTwROP1H/d8jM8lyEx71lNN8MXkAOcsddh7I5+agUosZtMwPPsgR9NkY7UvLnGtUDVFjaB6
NkscdcqMjgeoySqIig70f1hLKVolP1sRjQKPD05U1tpcaqsCGsdhPNSxhT3htWoDWcfu9VEARQVS
cmxqCKRJn9HyAWeJgTZos2lZEJwp70VBrIAonBRiJcQFuWDqP/s6yZpHiIV7peNkLr6Q4AqxGAvY
HLXQQKiPrlWvUO5B9eNZCJedWw1FrzRlIVyLE0qjY6VpqFsBYTkBvlADy8qmII8bKdAnUyjVsqeH
Q2U6ZcMIUoNQKMhOUoIwXrFgOD3FKjdIiWCgm6tuguAHsZyy1UCvEZCt1NJ/dCIFfMfInU4xrEAM
RM8ytPsQBFLlJnojpQTIyWZxh1wnUAVcqS4W3+v+bZUqqNmdvzqFH96kiUf/8+A8N71GF1ziCPGY
uCOtGRD74OXQHZ0a3Lw381OvGoV2FaypmUIGfgoAzoCDPKeJdwZKh4Y+40hPQbB6PxFJGJcFk16y
xm9wp5vH9aLY39CwTBSYq/2jINQiesVy50AohoTAFOzrvmdOqx6+vNCdDQWb7MwfgLj42SnHjbGn
xVjZw7L3cErtD4s8EU/qOD+cC9vTvTlkzEcT+ZhS3wVHhzk2UspWVQoU9d9Qin9TDCPWkXgiP9pJ
5NovNZVoo9duCYCX5qKgdkoQpC+RakxIp5fWOdtYVSnb4IZS/rRMruW9pE4/lQR/EqeoHyPtEukE
piWtaCv7RDGUFhIu68FUKPoaHPJOVSSlca7IRF4puqMMhyeul0YX2LomqhLo/8riCDcJraa4nhAz
pkBYjH2mLvEbRSjZLolLQI0JvDSFBc08452kXcsj6Nj5mrnrHYMKhpch0PxGNxKCfxeIBT9rh23s
l5+W8XeOaHVD2uUgsb4Vi9SXaIQlrlkb7sbHIDd4Ip2Gfizl58sybnxv19vH67i4Ngudb6c8fazN
TTLrQ62PCk00ZJwKejt/ZYLALSx2D53ewrCwtsoJRap3aBLYEJo61MwixndYWNW8W7PMrD3aCPSt
nit61nT2d/PzV5ui17VA1YAI6Jr87kHuYmkRhIjTp9/VACUVJxe94xvrFaski219fEagcHUd7iNW
TjrYaOFeVpO8LnT/o2GOj8BH8ddZ01as5tXonsYShYc4eidwx2uUcy8N2NlvMhY2C0GVFrt760RO
Hch04xcoE2ZloeIXzQTqMVq1wRkF4vqYJk69zQJlE5riVFAsW0f59puhxjL63Vi5t33o7zq3CdKd
a6uaHCtWrYjC5yO5x+8l3g5u2B2UHDblh7t0mKAERAIIdxXeR818Y82SfJMs354e8zmaLb96BXrP
QEfgaY4f/SrXf/mr9pGOepvfnHm/Iz9k51G2o5KHNQaNJlwEWINWEZW9onl6Wz+UrQzz8pf7okdy
v5s3JJ0rCC9X/97D4ng9Xw+LlMRch3SzKkJhvzZ2m8EbNjThnUv9fRmG4rG7RuzoFW8xs0+XMDdm
alOPXUdR+OqVKPVAfQAy1IMSDftDlbzeozKSV4KyEEXBJXNNM1XYD3QJTwx0ZYCR+x+UL240woJ0
3fq0awPSd+WvW7vxaL//x9F57bqNLUH0iwgwh1cxKef8QigcMUkUoyjq671o4MK4M3NsS+TeHaqr
qy7ypV7wEHo/q5A9Kd7AXWi879WEqM6radmJHqR/Im3OvD5wQ/+KsXSoU1vcFRdro86w3EPZzw2x
pUAwNx3ElV1SiB/U1XNqIH5nLVBECAbt+gmP9yjuoluP++enp4eggXDsmfzRFPyeQ7VGZnxFk/ig
2DFXyRY3nzmL1PNsacIhf6K3xxgT2oFClt+n/fMcWdPIf3UuRRRVojFpkFjClQ/5A7Ra/qpVM0dZ
raHCYntYG3BlqYuke4OBDPxmaEBkMdNLUltJ7CqBZWTLf8Ge/yAhNQ6SwlGAEb2TdwixVR3AhoYY
61JF4wWemjKredtH9AVQnUC+sXJTeUwty89mee9bKqH30SHabb8oSfFGUGz+9vwWzrHDEfsF/JDP
w6CBKHAq0RmgAi0RhE5fg4gXTYmLZUBjdw8eKjVc+kgvimKrD2bx/PCFm8nvaC5s7B1Ut48ujPcN
+/n0+CkkcfLIbUzHZOi05+InfMqfHRGfwfo0lyVuFMMEeLx/xgZFr1kxK7cmnKL8WIL907dCJv//
Z7A/rgZu+nKN2G2hwinEuAEqaiEZFxoNfu0fuyrwWfshdzCRK++zFUteD1qWG2WDfOKKsroeRcsO
2VHk1JEFImzSHhPJSNb75vxZolJ+rGHTYEEQwV+3dRhmQ93NoS6aV/XQa94QHiDRHqTEUdhNYh+D
HXg6fnqJp8O3Rp5NJTRwa8vtD9HT974aZ0dE3/Ljq2Pr4GsNqoe0EWJX35W37wl1ICNDd8wzEldG
kIlrDVcI9cbW/iBVcc1u2iK9MjpXbAgtJ2JCTAWyyLPB6yxxB94zWjw/2wrHN8eu6ct0ObJDKn2a
IQIupTjcmG6VTHkxCHhThePhznbcjmRRkGQAH3PXoAK/v2BrpP3uFXqZH7BvXMdwYBEG5fUn2fLb
Ttn4Cx0ZwSwozfbnY+NUmKMz+8GqNljRuaBqkVNbMo+/a/cfLPptdkxLL4w8VFDNM88leCBMf+bM
1eagO6Nkil7rFw4TRfVrYN1/p6/h9wW2nvvGdxwz2h2aZNCAiNYriUZ/2a65vq7CNto1w3L1WgRr
9ndUCqaHsZEf6bzhAjSDrHRiGpjIpicxMOaI+qOik54fxVr5DJAY3SPs0M1qFt/QVEgGiEUEJ5I7
Axmr775ocGSWEi4dlQrdwzFZIuS7wXpZ7dUSEIEq2T5Iek9Yi3nL9Xl47xQWBmtktRDqXfFctf4e
D8zAa2HvU0jykzw4ZpaxrdA6AQe2dv528mSRLMgRtbqLxKkSeNbLM6qZaEwEZUqHyKdgfYIi+SLv
EAg6G4fkRDvqabWboRxzanTP0twP6hFf55VPDCRtZV+yRuZzHEgz/HrDNXzGrbBMdmSJ4MJ3Ex+/
LYr0f0iUUPMU5y8PRKebNIeKOaq/kz6C5SQS1o1q8pCPSuQqRJBPGfASxNcgZzWGkoBz3EuJ2fDa
0JdidW8e/bUQjaTT5xSNpGMxLxfVPLv/2LW5kb8NLJxUcMh4RTDjqcuG+2WPkz4AARGSsq3Mb8FG
n1pz3od+Kv5y8BJ9T8efagNkLz6x27FjJ+EqOnzrHk+o++4anryysvSbgIygOo5jyJTkfMPcNWhg
En3A5Y6/U3qlhS7t5prWAwn3LM1W6E6y/ntkWFVGd/VhKDYXxGh6BeGycuoYnVEI+shfa6UbXxOG
s3CyaNrEwfdsUt7S3CImTUyK/0uGbl5H5FeUYiAVSKu4P2q1pn/UyGuU/CUGOAbgCbma8p5NxXt+
J4yTPjAZ5R4C2xHkUWcEk1OHSLO0M+2KtlRyRMVDOlaPmMxxJGvIdKOYTRH10Fx6QPyO99oR2G5L
lq9pxaRpvin+cEYR+xOowmalIDiQRNq3bbAAYw6MetD9BQ/rmN+BTopqgHF1u0u/g4TCVXVIPgZt
51+wDZjr5lNLHanmtH6PjPcwXQmB88udjuWu3BNhloNfZf0eoACROgenR0rHQPwxJNFQn/mMwr33
AfPKtXXSlspdnQUrrEZ2yiFDijjtLdM0DIQ2STbgf2yafq6N2ge2/v/VV/UeHZ57NIqTS8ad3KIE
QmHwxsyKroTZT2oL/2EZk7YGnUa8ll1ijMzOhjw3Tu3KQsEFKBWR+Q/SvyAl0pSaC3xOOvR/8zW6
FWvVsoM95kXm3rr2H+rPeLsIGrbL6CpJbrQRT352ZYlW6pwQL8AWVUib2gx7BhlZq/ELzfqYOsl+
8ed0vQ3c95hAaCHqPpJ4UB5hy9zjq3QHA6ESDUuveADgPLcIeR5b2AR4eDRr9Y9SAUWXBY8yXgnr
/GC8/qvv7PSpsuJclRB06F8u9SVdSqsclFKl1oO5d6hBdBOHD5j6CSTHL2LivxGA3o4/gZJJ4VeK
iPPPF4FiBM+gyNQGOWpPtwI5HI4mOZGPRj59/NbKmrjGd1STCSexYf+NxpupC6ArlP7tB623X9Tf
DeFIyUtVFDwIQWhXNX/KoVlVf+2fgQJgvoWvdmgJfw7Rz3Q+VDmT+GxwdQTqYEf82gLQMRSyxGMz
uwU4iAQaxbSdoqOXB77J8gAu0iPlnj64PiIUzMoLkLbe81/oaPYFA0W+XOFUSBIBVqyyyC1ZFju8
/lDpLcnKvrr9QNVWlwIC8Wi14+rWcshGEYo58MM7l2yXQlYTHJPYvze73tQTTdQ0tGtElNL+tpgc
abPPtyIYp+z8GJB/pm/0ycEWKjpXBM2TyOYjkWvJGxVn74wYaVn78b4zHAtorfJ421SKGYrZnhWt
VcNBsxc/deVlZ1t+kQEg+mcxfKmoK5CHvqVffV1dmBPwytPPRI9nyERG/bicfSBK05PY0NB3bNrL
Xz/s/GfptxrSnzxcR4/H7W8XAgyRnCzbNB1MERsW7zIHjeIkQ4XajV6e/HMLgBXGm+j4DdtLUXsK
4oLKFBsX2kc+FhtNbebHdNw/YACItKbTGJMXKumCWz6ZpJg5JddQ2b6vydR8+WI6lE1bvfRiTmxj
85ylPrC/znLv1/2zu/yvimaW6oasdYNBnoKDRt/AaPmRM8hiyw7V1R8QruF8YFOWSFuNwpcriM63
GX5qJ/oTJ7KDZiw/GdqFF9Covu2GHhhe9P+O7XUovZZFKSqfsXkRcFM3BwnmP89RRemyazWUygy7
YIuTn9hwbco3GrwO77tE7DGcyppTMGPFpLWwMbPHSYWdPTbHPAlCTlvM231ZbGlOyak4lAqgUJe4
mRqQIi7fdGppa/m3CBOWCJt1FWzaepoI435JLDv92k2bDDsob6fM17COS/128kZQ9LdQOxvDSJ3/
rXSkn0iM1+oQ8Yew18IwTxl+Tg2AYcsKgtLa5C3w0x8zPZkyX4cmCmFwr18Qx3oxNXluc31mIXIG
LZp2ELbEXZ2mG4UkTm7z0tH7KC5pqzpjWgNTKNTssifKSEYm+fAXTgvLLd8rAqKlTvtTkPbfX4fi
b42EIzqBiM4RfekmYceVowrf3pddGJ51fOVLcHAOUXP50L13XvXsQXKNfMih01xdHL2imdEd0KWn
nFJkdOBIRVcAcqsa0j6Yv6FSYpE+yqzrk8cdvCc/3LOeY5H5JK3/y9OteUdTDy5AKRNffvUYuX4z
8/tYpK45V0bjQ6kweHLAHAj6d49P5QYYS7wn/F5O7Ttz6YGKdFi9/2hNItlpM9dE3AH4FtZuMpKA
4irXfE/wAqheTsuYj99Yr9P3hLcZtrFdoQALzbSd/Ey/LzO40iRxOSDbe4hhVzA4mIGpToSqVTsM
8E1AKy6BlxoGThYvcwIQk1nK45u20TOWC+uTvpJnYAg8MGSeqeG6uYV+32cgF9OuoTpEGB61f1u7
pftmkr9JJnVjIzE+K9+U1whDUlhheyQtBDwz0JBjSACBYxlIw/Tnf1Ibu3sEW9FOZLqd+HI6fyM3
9tdRhBh21c3EC+8QS3r0w7sxxw9IHwDf5EOZT4eCma/EOKLQmJZTFv7/6JKnOLTz8cf9GQiQFb3k
oXHTz9oN3T27Yo6EcsR7WlcTOn8RJjYQF31vb2MMlNLMraPARQagRx3QD/6L97Wz+Mzv0msU+e2X
Znc3MuzTsbCgYQ4DYRTElSEmrZPJ5aWpbFpHBQ5Oh/8PBI9//IPJXo400y+oBeDuQyPQb89yRSMU
Q5Om6f5cDGUvQXO4KIsaeun6CRFesQkZ+fZzh0VxNQ60/jp58iNcAnlVyo78HNe/AwEhs3aEzSJz
pUSl2KEEQMoBBMSymBDok8ro+w3iv3EXEl9Vhl/Jg+ZP85GiF0xL2IGS4vOMgmUvKUD2oheM/O/t
zdeCusGGdsZhZW7GDTKvSjUUkmnJFoiG4jcXBr9OxD0dZotwbCmboA59pcE7Yp1bzqlwUQanRzYi
V9Q9JlnlEj1FchYqgo24YMBAZMYXl98lserH7qppx+nszRAnsHOEFILxc4qxRZy5vPKIDS1WoP00
soPfgPaz6XlJnBFAhGjJ2BAXeK3PdVyAHHdU2rwT8t6fJ2LqqYnoIFsNbe6KlqPABflsPycwqfg1
ovOomE21yUh8uZo00FC//k5kXDDZrVkkgacwPfwPRjRYnCPDoTsUWdK7oFpZqLmH1NQXvTf7Td4/
c/cVtAkFYRKRqdfoS37lYURQy0Z1YBeJD2ZSHwzRzukee4zJfskDgb6ch0LHyu0+Ro/upCAPOOHp
ZPf8FNGqAejTpH1cBFeclu6/9j+dKwAJnRV5JEFr3X6hwJASVvzLmoITz3STLIi6+SzYyxccBxkP
InEEeKpPK0TeZ8bPSW7ZCLSCgNLgY7I1jUml+DgWf1Mbvev8Wp0CajMYcejebMPtG89nevCLeKQc
QnCPuEOYv3XLrrX5b9lDvPfVITYPLfyZtnEkZjXKLK8cJR680xFHE5hH/jgtujwn3SCnAHRqQPwu
oPSeErM08f+kGMClmEHL3FL2HDTalahyJbrV7/j/O+N88KK78ZcmIrFLT0oGEX3K5o1omj6uJqYy
oh9Kr93X5TRTjn05jgTOHqcZUxFF+EYBHVGKv7af0tX/K2J+D7k4UNZUne9bMU1QUz3RAqauWi9E
ZJE/Lu/xaXoZr7LdJ7Dg3iN6bmqiJHfWfO3fXOucJxw2YSSjc6CMpHlxzLAcPiiQpg/dH5GDsbC8
l7gPcEOgd5ScO21BZFbXzyMoBZkGajghI1lT6NBZCpH7G4k/lydCL0Z3WqJA+OTIjN43wdWw7mSA
K66Uu0JlfCYZBytKJ3waadO+dg9m4MDCgUmwmjCAMscSj9hy6z2ZDwiHrkF3pf86N4Atb21eiMde
8sqAe0S4LSYvdYKNxFM6mNVeRfT6lG3B5VCRpdnWc2zlh+nElH1t+lGnEnWnHs1qGnasbIymHeiG
E9E8xfX103nRe1G1jgCVgFgJyI77x3daf30+OY2reo2fC+U7eK6SP2ATBQ+gu7IAGsnotHedzY4T
sB5ci8iVycWRq9EkZplXA6rSHwpOA20I7wqqsGV7LhOPcr7Ht33AXxrO7OMJ6kyaIx9KSxFydFE0
Ve3XUrvwWEoy5TZDOwGoa60mS1Bk+TOskskH/W8YEGAB6qBSaE4O9As1ABDH13JKeE24eSAHelhz
BkRzKn9XhAos8r6WF2Jb3PI7AGIQTyq1MTI9Vu5ElDFP5HBrwQbnkRiwsuKkopdcc7I8taPfcQ2k
WOeR4rbMrmm02XPLJ99NIMzlH3jUEKQyr0d96KcoRQLeQqD6gpEOBZrpIcg9Dc5U9iIErnG7plP/
jaiJIBs0fokAFdpLZO/heye8ZuJ7rZ7aBv8+NwYJLUYCx/oEEMcZDPlAHW+cNoNOks4n2z4/Y1EH
0TyQV0UMdXpnRMO8apbPf6FIQLwTZc0AVDQf0HfSJxFVKmnGgSlj98vYp3LAM4VFYi10Fizh9TI1
3USo7cx7bOBTuB8Sl0fAZ2QS5xMqpKibgNOSZsrvJg99qfHF5/gdzJvXhuMFeNN0A/0MrlhQ6ZnD
EGFQTFRQcPt51HmW8vfrNj32AgQpAAZ1tt65RTrimZUonMrTJr+X4L6cTovlvWAhlMMimHPSYn2S
4k1O3Ok8Qhc/k7xPeecF3UIPZ1UHR46RAZT737JEl1oaN91CzthZDwe9xQparMqUj02ZyK/UdnLp
kalMQLnPLkF6f0APoQzk6iKwqAKBhhkEK+vZiElH4DZMOr3nts4HUcNTcJM7IFBfaalzsivUCvPc
Ay2x3c57uFUFVhxI8x9q+Z+pNX0z+ZhRHCVbcI4DN6NsPfhYGzqgGssaxB/aAfXDt3LkaEaSV9hI
pIkF6+4tpMigmheFTPduCf/M4IrdMVKCMHjDUnLBUAnd5+ACoizd+N36y6H+zaZVZ6fQrK/CJCFN
4Q57FIHfAgbOOX8icwHl1FVLcK34ATydHjSA9R0v8A1bhcp/Xs0MBR1vR24hZgG8kLgLFwM1qrQg
ZFzRe1Fky3qUPc+vAoLw4CUcIvVP7s5UB2Xj19/N08DexaXqRafYUP5KAWgGgPWNnA51NWWGqDuo
GHe/GQWpwmYGtxLHDIh4R2WcgvvPv3utp2LAy6R0fNoyRZBn3cW+WOMgMctj2FDG/SJEemGWoOnD
lkQESXjWHX7n/E+epf/pKf1ooBlT9qdf2BHJqCel0XniSI1Jr9PNepfKbFGwhQTDESTkzZQEC2Hm
WkDow3oc0Z4NjFk21NDL976VXZCI/n6YY0Jam6lo3kHpqPBHE9banGL5oe6FGnKcPjY5t2ucOywE
/32VK8iFH78gNzEsTZm7w/CSfcWFULJu+I6z6tY8L7Sg7SkFZh1jM0SQuJeYuEx1OgqGy0ed5tvO
At7MoKodiVQ3CISBPDI/drglfqbbigWyubr5zUmQ8kkyViJHgDEby2Q/1PY+/XIuBUVrTnNjTJKO
hgUAB3sB11Kgt2DS5CTyjdq/sOs7W45o5BHAf/kQ8xB0Ty27+rm8C5lBQx+IYJ5C5YoxDO3AKAAp
EYQ/cF4OAuslrJH6+GnBAKW7pFcEzVKwfsL3OKRbAZV8/1cLVhuHuRV/PQr1ml++YR1fE2jq3MPn
ACyi2IcTMHbCbMx0nHcpjhgOAeUBfcMc+dnv8Igplow31XfCwSj1tVhPFbSFIpcwHtVuoTPViAAG
6VGujK+BcCSobbqHkw1BhfvGGu5YXYkv9iOexy/+Rf9brXRkQNaJqHVthKBah3PL4IBKt3sQv/Al
E9wW+21wzHD4EocpUmLEDBxLakx64FNw4WHORYb/zn3KHDoH/LsCnmTAnI9b8qI3jRyCGIqnj+93
olL7JuaQb9qHWTg27UThk5BdgPijbQxxFCe+RYRrlIxgS78u0W8HKyANs+jObE52mP6Yw3hNpa/c
1PEn3kHbRJtiLvrB7Od8psEqAm2LD8agfeylApkecUiEiYcdbAXAFoxxEJDr/0ao/Hp5e+P2AACI
LDOl7kr1MSpAE0ob8P2BLoMzQb9dCeYCeLX6OCxjpkMuJoGqeQiQEQQMB6kDEbQkDcWhx8TtaQ7p
WvrEIa+w0AMUobD8Ua79juG8eVThLBbcV7szgRtlB8zjN/rJDyoWGiidCyRAgUnnBdZ630M3Fj+G
/cWpCvIhSwrZRM9ts5oSGD5HSw8GH4jB4DQMCbOJCNEinsZUlbzGwVe/8uNmZ+fYDtqvfYhbCAoG
2bxhryIimK4SjNbgY1sLqrmIUJB6vcvZh75c9MlGzBnlmbRhHasnFkv3YpJrjp4ssLSjlU+vpk2d
rGHgpfeGQAjJMBLhutCq2GngFKqf/z3/ctaw+3mhK6HjDSgJxWtBXsluYTcwkTggpqWtY0hOr3/3
0AP3VV9DWMmUziGj4guVbLsrzrAWP65KJFjW9Pc9ivWp58L+SeuypupEoF5eMhi31hhWsEj5El2d
0ctJY68XXAi0FRxh0TUg6k+GTvqkeVibxnBU08YIMVhx5/PaFfE4DI+NOFIB/dbUfwGT7MoLCfQq
hhILkuqxL5tI+fU4wUz5cxFU5uTirDau1NRFMnpbm5YxfSrOKCKSERPoz1F+wRntJ7BqNYVa+C1H
Ce5oqMO/WTqArftyw9+QLY/XqaS8Cg5c0vj16NJNU1IT7qSOxqq/Hfz7RMbSYP/ktmKNlM3xRhyH
wGLJphvnDhBwKq2siimAD1Xhra9/mHeSuy+v36gy5wJww6x+2nnt19U4goXJWG9YVfggFKNXCQPL
V/m1lcDz+xGmHI8i/j5tU3POmrFQulYxTN97GS4fYMgzwNoj/3qvl28ZflAa9guYpmJHmolDZlxa
Vpczzi1bsXXsh48o2inKjZwu+qtqTF1OEfI9pZLNEL+Fo44b5bkpxh9C6TmqBi0IY+OUR6a5jIBp
u0if1Ti8ovYDZw5b0/rSozPj+EIZpKdO8RBZwtZuIW4gKvp6vKXKZJcQm7Hb8bUvGJqrHv2ZVVJl
6tD/Yj9Bg/AZpNA8T6YKtAiwYkeshPMDKFFMBNCirdws2j8MbvAyoVu/GHvJLbwn4wZPRdBi8qIQ
G8ZwMPOdcqrQZ1Q+LpdgqLVgnOOoIwD3XmVZr86OzeAtx9LewtRFfgR7kGFh/RLteotBZ78bmT6e
wFaJK7ERBZpul/Lm8xmKgf3+OVVMAzKoW1fOhxb8YCxxClQ3bmTzN0K04D7I43aSIzAmvLVInb4n
T+YHmAcMIs5YMM4k/z21ztYfCLyT3X5LOtpYcq17jveQPCzaKS+DGThqgtsyRDgPYS/pBsZag9FD
MT594A7IpFbXCl3qlfjBMJ3dE5YKwmEs2VSCEiCcCTZuxyLg2EiBm3429t3IerTVUPMV2JGYz1aj
tBmDxVIRRLOPZeshHx9Ay2c8B/I4yPfPSwWm6tFA2cpOaBwFPpwLMo7qSe6EpW8tGbOGkLCB94mG
3TC8NA/pVk6J4skNYVykhblKTDI1yKis7eO8dEy94BqinsQf/IxW0R+t1ZJ2mCeuP315Ropg4AhV
iOlA71jUXyGCJIaqXBiCrUJfCGgUXj8Ce1jRGAPRu+BLNjVJdlk9LyIudgwjl9auuvHvBL8i5kOg
QMjiyXOyM84qiJ8rTvHeQyeNAP1Whm91pCzLmUElKfmGMS1G7dEAcFy++KsizAYGxlZb8EXRLla5
yeojgPAx+D0+j+deofnz++OIkmWP0tvR8AcaE/ApviQtr96X0ABRbN0X99T5VjBbhoCnBeF4FfbL
qCynssq/kHSMDdzMxVmN0yNuYYghpMEIDEvNBmWNblvb0+9ePVpns2RwgjiysLbWaV+PVVP5jq9Q
cOCjSiw0rqSZBddxzGwNvEZY6WQcaDPKNlxq4875ydilegWODzoQxAoECevOdgJ3B6rZh0i8xuxV
x+rvVs77wQRf8OPHtzQ/fV7jYCJBml+o+IGMGXQD95c+kh6ojcrr9tpM83O5gsSw0LlXJ34hmESt
m5io5cBoyxqnldzXFcMpHqyrGNg2SWwa/eXVkQKAhNoX3mBZlNz/dV/6QmuKre4Yw0590OCqe8Sa
Ca8fJn5JNVxAPC+PtHuwKyTVlcoR+QrhyalwlAIwwg/Dnz0+dLQYFSoSeIRemfLCiSDvVu4rHb9b
53Wh9ZMB3T1O7kvBPSMGuhRc80xoI1kb0pTBX6Ai9MKQY2Pc5L4R11l1wrzl1dtbCYhIbLBVOJCO
jFs1Z/KATP1dxO4KTELsifpneQyOAdkObhOqz2zIndXnLV+8x2wvPBqDlg1bovQhz37BzHrik0nP
pnmKx8whl6HFVnvYjdyMR98Cu3SHdECWQIVcq3f+VT+66Wxt8zsWv96dBtQg85VgplPHoF9h0PnZ
NS9c8nWOFSvtW0FyjA6NU4k3UYeTGhvoXzmzspCBKFctx2EERJT+vin3DNvgo6BE6vJtSXxw+I3X
tBon8VyBT/RMHE7eF18oBmes60i2yBvGcvP5x9yoLTYt2+5Oss72r9FOonndEbMQfqNuuDRbvYEc
YBNCgUY7af6hZvWbRXAlRLjajuYPqGXdwSpttgl75cUEAkTVeO8aRUI0RAOeO3bGz9k7WYjzYFeN
34DnfnYz4Xf3giGSNaMttgaA2jxCfKlXvW2SbNlEm3z5pF/wvnfg+nQOLs68DG4IVREz01u/gPud
ZicZw9Zrqk9IsgoQsA32Ivo/nYpYfjqCcJfugj5SFqnk5z/QjS3wQZfbKhQkiJALM3ApIEU/R3IP
de2XSy85Z0IMsSpey9KZgQtdRGE42xpw3fLN7+D1YAwFIF/fOj+mobVLZkDTBlRuUBP52GZ3nqs3
Cf4WHjrR/cDlEH1aFTqXfEvxC2LEV5mna74JZQ3fzPJh+y2+ADMMWbbQ0f+MdfQIqYe5FxCOx9Iq
tTU3oKhj239d/VH2YREGWRYPECT7st46OnwUoKS/bFAfWfNwILihZ9QWNgbX4oWuTrT65RSt7wxK
zQVXS5nHOkk3wVbpdQH7SS8BW2zEc2brmcDupwFCscVC8edG+agAOXLKJcLmjS/AnBvWw6odN4lT
AqUn9m/9SWyBnTZtmOEIc0mZA8ezn0WHrVwZBB00DLmCcbRk/ea5ZIrO3VjAG2wvPGz+Shigw4ZV
81FdDvVz+qDqNt0Qh6leGonanfGF6uvnmjiFhMwXCKuHpppJJQFU7vHRYaHRmImz9zkK8O6acEsx
v/7iPMdY2vTF4i9C3BIiCDmYIYDoWQGmtKgvEMPyETEBaIA2ZZ9aDqwoGMtm5zK21TAUdL6jRp9D
SnizPmUHS55NsdKGUJkpqyijBXGehDCbAOld9eVAYcT5t8JCLN31kuFwNEhsPUDlstpGyFGtadtv
M7yGNYwq5Ecdc5bcszsebxCPFyw5MsuHsIMnENbTTFJX2OFgDNjvHqkPABrQs1bzNN5Dw5oE9ljl
XQ69NB6m6cGqJ9pBhEQe9srhIaurNj0zOsqyZ+pH0CamKJjcawsQ5tYOPJFZgXzvmGiUfMwMKeqx
dlbWylmShz96Wp+fgoH1QZapfwDQJiIsz3AhzTa6HZ7FkYbmBOnYC7x4WrCtBeO4PTc9Ekc989wH
LNxvutAJNiqjWMj16Oo7JrQ7xmUOVklMw0Arhj99UGzF4qTsvwyruUHhbxPe9XxR6t7rrh5l4rg5
PykggaMn7SXdmwmHh8DpZqH3mUfD9AjF50BpHDsN3B1HrrBaphxgvQ/uf7zlH4nUDP2WNecZI202
Em/Re4m11O0JwPl8fKGEkpIQitWYqQ0M8I8bb5K2KLYYXw0lSsixtZIuEUuXB5NIw36rOS9CNwNT
uOiiBy0mHFhYdX8xF3djCA4aqI4pjIy5Cv02cS3OgXgXR9UNGzEmoBfDZUwVnF6zXnyBV20LoWdA
N7S1wP4sCIDcnH5a8RNs+Vb+7IEyjpev2pVvr87L9+w+0BOS11iq2H7X1Q0fAOnvhxMTdp7eBySr
xd/WqZDlF2HeQ3KSPyOVndNKs7VsVCDWtGEe8sZFGCiaV/tDXy3ctLKXVxugSAHuHJZ+OL38PsvX
1w4/8LTCUZPe3pwvrtKQVsHkAbF9ifRDz2XU+yiQcxvhSBxa5hbol/Vo148/vcx8/lHhxzT898SJ
IO3qifxxY9n7pswpdZtrnOtv+1NjGzkW8HgMR9lr2z4nFoOKhLrlSOjclaJDIKejyUw4NyBb0UgT
B0HjiLtgX8UKvIJlj/szk+aJym4IKiHPU4BeSN5sHX9HwDTVc6hcjX4I8bt2s3RMGw2mGalMsF77
zkWfgQTrwY/hoJw//V/wGsrjeMhbhQEUr3QSTDRWn/vYsCPN/oJtFBMtdtXvMKOZm2AlyrqI1dOX
mU6rkDBAV3Gu7yFAKMWvcbrTbYR0sK+9NT4k0d6mwqmn9SJYKpNmhrAYNbZbHAUq4UPK7oVHg89k
SHPhovCVDCMEQh1kW2Bfc52NOpz3Ijuek64GNMxj9QIH0jZuqK75KVMhyWPAOG35qRB7jjcSec3f
E+Su5OtrR2qdyfd/hZ9i6VL3VEBU/wuofQOmn5g88rjNC7VR/mKjE5t7vs2ExA31A0yLxd212Iu4
PTeUcf310cfyrmWDZ1qO4rG+iZy+X90mLPbWt281g06QRkcd8MtkM5zG9YsDYiYuqwtlGLMCddXm
LN4ByZLo4NspcMT7eofjte6LyNeE3Y7RlxJ23XCI1Fs6/my+Q+Oa/sU2mwLHcq6MZagXTsZ4DR9j
+/PIDvSr4cysZ4ZlExRqag6/2Bj7gB0huLaMP/a/nfUXDWtXErcthRgNVwcbz5gKe5qOJ9y9W7RX
VjwUqfEGeTaShcHLnCq5K2TDLngUwdooNrVJNL4l3bpooI0MZDOz9cwLQ2ZaoK1ubPq/eR7g9/bt
HAP3CNiQ/YHkBi4iy3viXTdRJCY4hya9PxvYaNsWRhN4aBCNm7MOfFQ5LwbN2h5EzWjGlDSkhX4e
1Y8btUnvPAJuSlUNTspLkGrWkjrF10zguspjQ+057lhkxVd2zyv4TUk8osJqQ/+AO5f/ATlSRtPS
Md1gBmL1/AegW+GqHasZ0WQYeeYoAwvgRTeD8lrTaTjmNsZ3jeMK2nSp30CfFMg9AFqGUwNm2j7u
nDYesvnH5tHL0YFgf93kudQWEjoDLPTD4GtRDdHnkBEv8bw6sEI8he63EvcB7Q10Q7AJO5U9Jrcc
MUb+X3HQnGL8KwBOnWjOx/gT9++ZNQ85MU8i25zcNHtiv/fytfl3TG8I7wexBy5xHwjYGpjiQasD
ImNs6iiTYt/xqPxqD82BOLTkudaLsnDTiU4ixDwCTASeCIQeZYJdpw/AX0KKlHF+FmFCI5YS++r+
V7vv5qoShZn0VYOArZv2Et3xymMO9RXGorJtfosnxA3GBMYxgxHaFfu3iAtFj4Yku+sHvkmU7uo4
gAn8dn8g6HjsseYQhv3Ux+dNieGsx9aqHGnYaVqvv9oL8t7OglWoo4VK9VhOS3lfoV1mQE8W2Gxl
U1b7zzWlrQ/EVfI5gEpWnNPCV5JJoi9p3asxg6TfvNZusjSm86pn2k495BjHVHa5K8/aJZX7u0Kq
kxkxriLVN1F7MGwZdtQIhIB9eHhfOH5/hgRXRh2IMS7ETRsDVgijet6imgtXb57NtE03JLOjHD3R
4Fnv9WPhkf/Qfwkf4WaPcue2XbG+9d6/aTHRxVqhPH1P1izzEpK8z7mjZhzRn2XTYsJMnGARXvCR
P4F2EAUezymkMhyzh+UUzgVL00vIJJS/MMzblTpmrhD3QiPRFp4PIWWIEpfdHoDSGcL6zz9ygbIF
yuEYuU8fAgs9GrnzxxMU5xajL0ZucOkcwtQsvgg3a2HOy9sPyJwFBER5qIqPWHhc1VnB4H+unv+R
dFZLrmJRGH6iVOGE2+Bxl76hkpZAgKDBnn4+ztRMjRzpk4Yta/224sfTobmi9+I1KC4SOULt7N4L
FjwLv7ymC3jC7I4gmZKQlaMu+VJQ7Rx1rFIq6f0UbW96pDThU21xShLZj6KebWHGx4L5N8hn56oX
bGMzOjI2BvxespFs96NWHhEx6vnU5wKjjt+lJzCr+iffiMhq9QdLne3k85S6I/SQ/z5Sj05QG6Bf
NJz3gck2ZBK8bi9L5OtrZsa8WbhrBlQyPzU9RSAalU/JWR+V7bSxgVgF1QrOLyAEKwdHM2wDE0G4
a9/WlLy1t2swWHg6NeGNdaR5NjV+UnmIx1RMWTkC2GbA20bGzusC1ZBbVQyny8wp7suM8RSJWYp/
OGkKkZVRBvMXhiLEz/WHLdo9Ih5e+vaMcKmTMRv5Tf71aucN/g9OtenrUj4xVidX4au7RVi1BJAm
YioaFMcfh6WV5XYEQNrv6b7liZ+E57GJkz1+KjdgtKpFbGC8NrhUeFvSvR0sNUYnDS7qTEHwW1ha
/wl7ckIDoEM6Raor4PzCDyk5ZT+XqHSKzJfAVlWgFIxAlkqcLaN8mXUj8L5/gnqWnIBiwyeVgZ++
f4vi/EkOkE+wQJArfH+Q5rRRCCTBD9C+IRb2lJcnUXxF8swTDVMHdWBI3xdKkP65jgliS045jXW4
EJp5xXh1HJYVIme7QuIg3uuYWfMIKJbyiBZ/t9IZPUVK09uRwndthdrU4PZUBnL63XPW/yCNDu8U
4lUA9F1aL8/Y5uTFcCBz8IC/bDpor53amb1ExnCCWrB0E9RW5ns1hPOniODGlSDhKIsKIASSgZ7m
wBxewkRB1/bC1wvEfAldLcWrRN3SsItbaepU3ht77WioQjO0KrzEBYro3TeIG4XV4XlllMDLS+bU
+dxsyDJ2OlEBE5xkDB6o0U6zCm/KxdBp94HI+hHTlzlM13/BHhMGGKr4I8MSJ0sowZcp7LLMIith
lWPORAoD9PzZ1e+lTJ4qAd3BQsfACWcW4S4SbeWzFV6hBWaoM7dK20R48Qyn90r9ZeWQWSFDkL9F
KnEF0yIGoZziieAc4wROGHoCam+EIbCBpd/y9wdi5qRIsyd7Cn45mqmBTbGfr8PFgPnpaDBSjdtW
jRx9Le4kzjc0w1gSajtlty8FH3hzh3LXm/x1bgssAsx4CpBJuvExX5OFUIHRV8sWhZTJgquWzys0
IVQ++k4qxsZuTuGu2Mj3qUC/bYp0Uulcnncw1vPgWm2kY+oDPMvYOgZbTJBfOzoUYLnTwPKRG8AW
kqkTrTE0USS8DnB2uL/B7Khzt+5kDdGY/hoQ7ZePpTiFo10aPL6bzAoJaBgLNsUJ51ChWHgXwJ1M
604dQNDOLaQZv4hRb245Vx7BHiDnWuzDI0frrKVOx7P+UO8hSufxDxbXx2HB+RetwJsZ9i55wcFw
USmshq+aqdIWz0U4ym87/Q6unyOsARJUu2IE1lmobZ23NdhTL4VeV8c99aGxf80S0Z9+9+R9QG7j
PUMITxobcggK2YRw7XajnnPEFl9Rc9BzJ0Fon1g65xNz7Q2Y6MbSLu2hji3iXKb7j2Dx/Kc0rQse
9YAxqNyHuVszVyS3hi8FE7adzzVppqAGOPC8X+v3vkIWgdjrl3EL0PWz6Sr4BYivf0BmYUH/EGge
qSUQPcNvYYDAbshmx4b1y0PWAJg7d3J72681EP1vR2J5i3WWYZGdS+PPxXQdceIXwhhKwmsBl7YR
idI5NX8T9z0vT8IYhM4CSe6zwBPA12HRz/E1c56W8jXxiKlLLQWEbsJs8Q/zHGULqS12gniRbNRL
u2/PqPnW2ulJHETuR2dEj4wSwkwLsZYWZulTL98DEqeTLeW+B7AMQjCqpxRqMw4ouD4ULnflj1KY
P4p78nnHVsjmY54RmVj52KBMvot1aiySH1RxA14tDXeknVCmsSBxd3nZ/rlCbbuS9+F9jELi8kuY
Wwd/yUem9ar2bc8giFiwhMenGm3TDQJMTN3Pfbyv+dyGx59Sf9Cxmhnv91b+pgBnsc0vRqGDBFhu
/SnjrANLzmeGN6yyQzAKvyzt2twH2a021ALVJmBCM4awiZdewNu1l18AXXDrcf3ElZnFRzT90ALd
NiTqZboX1sMVm5IAh4MQDQsEjP7nHh6llf6Dwnb64KzWY58twyM6DetgEyATir0PHMu8XP+TAmGC
+Cwi1ddvFQoBbDtuoZGgXDrRoWL7dyZmid7TmXujm/lX8/T1EQKHL+I1QvvsjN9P65SnQnWHG2yj
wHHDzx2HzzzYSaT6lvMJJeb+Yw7fKCeUL/nYcnH5cLvG7N9gcATeG+nSljZH8/h5gayY7eyJK87M
BOWOshOnfma3j/hqcKhAcZ4g+NqNQg/DjZKTGDtKcKkR7I7m4pnPUpw2M/msdzPtESNe++qXbJWn
sOx9oG+Wc20K2qqX7F7lYF6o4mLC3Ssqa4Nhu8OVm0tZJ+L5Le8DzUJAANmRwQWXU48blvKEVJyY
ioE9P1mJI4L6/sxH111/IYFt2Z6yHBk6GU7Ehgi8HSLL/jjyAetE/D2fPWjiM5mjuANZfKn7T7bl
wXTsaQ5OslK35TK3Jj/PS9I75bcAnEElfaAsVo8jyAxKyfkeWrDsWCgwGfV/hu6j5BzpBdwnnzky
v2IHMiBkZnJT4JinicsVl8zwzSp09hUWIzQXgwmSm/cHHQ1dRIPypCStkKMeEYGDU4icpQhJFBvr
wrNy+nz94kRh5MWiP+SJz2kIuhYfEuJiKStKoEULBxMgav+2R062XdAvGPb0YWyzCxgYdwbKvo8J
zxFW3qTfauIOYOVtuEUyf9HyUwOlq4akl384Y31FegP3kZh4agUPcgU3CHr1t1xi5B7ryRE3Tfe9
sEIkAiSUmkgdpc4C4hxx3SOAC0qfQFugvEWuiSb4OZdyZ0oy3JgaSwmAbyum6Zph+acrgjyS/vDp
DMRe408e1tRU/NbpPejdycSkhi0QMIVzwC7doQB4k0PBjcHoCW7wXXEG3ZnidGL+KNRc9d1UVnit
XOyG5THt7s0WuWsLhQpJABAI/39O8If5GWcdWScs2GT5RBmOuviC1gk/By8S9oyE5X2zZFbdmub7
/Y1OBHRnetfhOgCKs3U3rLlGy3xW0ujfKfCDn35bX/IDjTEwDFLjlPDMl4WgeJRawAPC61RmQzAX
xo8dNKzxVzgNkXcTEkkPT1wAHODljnKu3dTn3H5S1vOFWE7T/EQiA264Vlo/0dbHVnvC3d0+Heaw
ngodou2ZmzT5CvG7tDBnTApKhygYD+OpZS+CgNVmPE8OKXMZLUZkooN9Tec8onyDDis70ULs22uw
oXbIrvpc4yHsUKTAPpQ3dHMVnr1ZGts1rY1xUU4DyXK5r9jtL3d6gVTQuAe3TuQUQLuE3pfsZPYv
fHE+dZFQRmfeFEoaWty8xVwcvHyYtAgeiYomcJJbIHiyesa0wGvAStfUqycHHxc6XTcnYeazAD6r
0NHCeXdAaxvRwMb1IdjX30Y9FwsIgE3F8AfxkKGvnVXnhqNi32ziPRSiD6TYQxR4oDDVXVihg5qj
cNozPwBizS5+/2WxhN9PUq/4XsNt+IsOz4/WGWIH7n4rXpQbEvbMZmzbIMdYGCkY7OhbKkbPPgsJ
xq78LmpGgUVAYlPM7G5zEVl+ICzrKEdDaT/bkzbne6pRjpJ6QXI5IUfSPjRmxV+5RApAVBdCbkU0
Od67ygccMhgOADT1XNFdkgM3nmfld13Zr+NTc/jwRTwfD0jUDwUDfIkMaCmOZ6RV2v2ZBJJDdebW
Y6czLQL6h7PrM+OwBJ160JUe6h9jrAKD1lTX4VogT4+EBzSDj6A54gfFcgfEBhCOcscPN5hJhCmW
J5ZTcBYwfOIlWbB2cASwyLE5wsysEUbJE/dDOxgtkNtzHGJJFFad7NX5PGDpTmjC4zMbOZOd10Eu
TSRR0Ct8kS5juGtAlSJs8RaHZ535CsHBRkPw263FlOg3nuNshEG6L24iikfShBgR9x23s4EoEX05
JVqywcvKjwqdM11ODwnD3PZZ70o4UWiV3wWT1bfpbjylyQ1lS4bm4BQeOSsWFi3YtwU7tfT6KzcL
7Pya2nwlP8AcISxnjFKhnIBKcTo3H1tbkvt5QMGyv9JPjR4Qp/LHBsFka59CJFWAByt5XtrdFJfU
5FcEK/0TR3JkwKfi4/ceLgIaWEoqnkxzYPtyxg+z6svwWDcmYD3vjt55jjYWxdubMSvMfbiSIUVW
oca8hQr2BzOIK1wDoBuzseuvAefQWvCSX2pdgXk04YrJDXbkZ0xU1RYZ+MSGJQ5IV5+NP3FV3hNP
n3d/+VpvrWz74STF3Ud7M/X4VlrGoFfLzHoN5mQebKqj/FebFP7SsskXNFGmRObXo5xHG+PYL/TO
LH6y1FR3U8BtnEmdPSXqMjFjn06kxAxKOhMy0sqTvvUJzQoamtaZMIhv7GppuVhpET6u0KLCb5f6
ObrxITG2PK14ukHX9Omcbq4xvja7NKVpCCz5a9X4z+Gql2YNyjx1msLV8lMb/KlEgXIlo6XMbXU/
yL7whsyWWK/PeVngbMY1bRy7Yd+GJZq2mUgX2VtaO3oBVNXF8FYKj8I48x9ihfYGHoJ8W5AYkE8t
+il611A2jBb8tJ4kVKZOdal9ac1NZMPF1shLEuRoY8EvURCB0GJwnaYPsPJ4l3pdw2uFx5yA504H
TBDce84I5OROUH4lh2fqv2MzuOmyn6tunl6jLxE/vU5lU17kh/TLlfjS9VmIWkZiui/9sjYaCJP3
tZ7gCMGJ4iQoDeJNj8ZYOpEBgAF+8NUFoHT3M3ngyc+yfRV6DWAWTuTQm7Rb3dh9WGdmwM4yKIq0
8jTQO0+tCHRMtUIUBiNRwtSvwRWPFarwAnu5Dd0C5E39E+zO71VyDamEszUQCbmwB+o1ZbRsNuSN
kWIqMcwbza5dfMFF7MtlygFeLulLDnguBrCywcmv8Lg9NOfn1nEXRXMdNQaHi8LLMeUvtIjEdCo/
yib9VTUc05g0ZmrNHSc5fDpahymsqpmMUvWc0xMwR3lbGQow+802LedZ53Pt82PSOYzcz+ACjHWG
hzKY8DgENvJWJekVrHjATD5SPIZkM3GGATu4YwjaoUBpXR0pwJRx9XFKpUB9gzWS8Xbk5kCCo3xB
sVts+ShQp7cUN/eh/WoG+kAScgE2sSVjQls11bFgmxPL0kIQvq1g/qScozYtBQdKCWmJzCUiWV1N
QpDbvE4TY0PBisIGey5OsOe6Im/5N/RharILzVfejkk+xhYgTXWoaIDXZERAE6Irnc8cW5T2S1Qw
OZtkQCeL1oEj87IlKDxU05ll+9sdywfpFrpd8VnX8GCLZEETpC1Dp0kseUcBC8X6ja+tddIM2Nlw
QZN3lRX4yHP+dBNirDdGDx93Hs3T9vnLEHr8L367jUqL+fO+Ws5QmGyac+HIc2HLiUVuub6d7Ja6
m8+YjJU5sdW48NFYJJaAMW9mD7G822XWua+pQzSLqCzyB2RP/QjgaOWpg1jdQNmetZ4hnSi7Rjv9
iq3Z0xdOO9co3LeO+5DTlROe5NxfIpuGXd/2Fgb8doUFCEqTBQ4r2R0MqRjTj/Cghof+lHz3RHDV
Z1Fd6rBo2W4Soai0NQj00UuzyWAjCzrBEI2penxR9VEYhibo+5IVa7dng/zr6T36qn8gZePRPm08
lB0CFk7leXyoSji6gXHR4oo9lDEBA7sWlkK09Lhzvg1nsudeHnzuS5Qf6veYcqQzF0C9qjjOyUP9
wprEvJc/muX3qpyP/SFdEi30YcQeqrmy11b4bBe0Jtv+j76++WmJyJJ+4z20egqKrC7SX7jJRbwS
uOXREmRWNzfW3MhQQ+NOpbmt9oyEhuzDCbfP+K39ahhFjNQObrBDh8AUovMmz7zq2ozHOv3fHzXx
jRvp3Pq8OisL0tWze+91RoZd46Uqs0CzfascRI3wKJBbrI6Sg00ST0U8XbYdUWZucogRF8qAYrEb
CpakXoru2OAOZFRD1bDpsDtqK5Ux3dyLrvzoATw9jHoyEQaSsexDX3r6vMvXe8Xbf9rydNyBHIQo
zALwy/csQK4VzlpMsv1tErjlITiTnRG/vzOd0Ccyc7YEgoUfH/Ng98NBiEO6Z1YT0jWGtdgVjDjZ
mJSATJVppK1MlYam7l17/FOtXFLjqPWS91eCTCh0OXImxMRQkxPRqeF+Baz0hvqociS362QCxKI8
khsVMEzgeGahO15+dsaCj9dZCRfrC22Vk8R3xLhv8qiba8QG0c7RKHig3CX2YQyDIFJWc1rNUeaS
TgKSPZ2sITm0aEVbk6GmJLHBrPYaupraBqQf3QCEZRDgTfeVUjSYz5IXCkXwNrwQsXHlvHDoTB4C
UhRq/kGG4UFelCq7VPQF/DHWW4V6RfZJqQeJJ1Ox4GZkCw9kEXw3CacUPkZFQiuqOQRQvf1B+3mR
sjcef4jpcQkJ6+qsIloUiL/QI+RIufthNXwITkBWl6MHAG8BQytAHVQU0+XTCQcHxUfvKOr0gn1E
EGtXl//inj2Ewp52v2A9EyWhcyBUXvIcHR5CcCj7iyT3bgMeSnU9UfdIE0fL9fuPaB4qVbSbmnSs
CQXGkFKXJCR63QfZ3cv/PFcZwblsP46gn3d2E6TbB739e4MngBa8FuB41M4nd9bYVKinrzACFHAv
/RGh2K64ULT3NqiWH4Lan/txK59etL5vYzRbR+9F9P4BbJoITqCsEHUis6XGfK+62FoaQBBEEEh7
Ee7LBXQM58H6FGyEB7Nh3/MEtTSyDiJb3PeaIxm9BNPvXgShvc+NC5yOGp0UdOjLv8l8+mBX5buC
krCYUsrJ88Lifw5ol4+jRYgBhuEednFUqDAh87OoHUBRalxkhi16bmMOVDaBu920j+dVwFmHv6/h
z4//+DZf9pOvYmy5ymCIoLrX0iI5xRd+KjvwB6vHzyLcdafXVxVQnCa/0Xk4BHbEveCD6PtM2NiQ
Bvkb7YPakveqC5bWzqoZ2ot8kYz5QxTJhKnvsIh14JbDJfCMtYo6XrMYEugw5Q0wkdjPLZakf6EM
WIeKHdYWXgUmmeYb/Iz6ixW6GCw8bSUZoZQQ2IRWzwXuXe497L44VnARusmCJqFGp6WvKBt92Elj
pty5Mgu33Ycb7V6gcxGQQ3xWCZHrwe5BNEL9g2SDRqH+CdER0VWtkwMUtrHh1dLxnfXv4Yq4LbrX
N1L+9A0OxvhL9Wu62385e8ApuI5Ci/yqv3g/2VDKxH9l5YlPF8BtjDVB645/iKkeAO5UzgVXeeu+
fuJF6krblI8GC4r0g8aieaAWoZGAT8clk2w/bmYaTFtkjNKc7m/ycrTty+qBywULob+6THewhtqt
IbMxOjG7AUkMdBXSRrJa3hQVSDSQJRA1fgZRcRDVwgAgvzaWgDCoUc4qeBEqmQw/36iCwRABOPYU
V9hz17kfYkMx1VuCBIP7YsR6SS9DYoOqbswQQu1AwfK8J1vxyJdptmT/WRJKuy/iwrB6MesmPNQb
48oJKRHAPoa0jv0Rok+J5JxR41P89X9PopPTc+kA106wl+//Adjz4vFetaHzeby/8e28ob8xxPO2
oS24T6UTRnETfZ12DnxtGe0EhiEuX6x0HT0gTxm2iDayZiRo5gSNTc3WXND6OGkB/+IQ9IBYSZkZ
Fx42XjQE61/jRD4YN/tDtiyz69q/FqwK/PZifIAM2gWgHGfFEikqeZMurugXYxMn+3Yd7PSN+ENn
j3WUAkP24zMuWC4tpAxfWFHxTfGoRsUPooHx37KXO+WWrzIXGNDLzSUM7nCkPqCaJAqFlyj1NxoC
kqjIWPo4WJEonDGTDi00Y+s38YZ7Mx0hJDsPF3roBoknDo5wJv+gV44hIasfwfsMdq+hMlOdiUDs
zdudJhdB8F/9QUkOFKuCfo3SAzkubDU8JUaDzHiZPlfAbuGR1ElyJIH1JMGPBS/DjC2QIXCvJQJu
HGOy4svKGE6Ja0od+YVfx3suBNFNEAjAzuJGBWAMV9ztZb7JxVlJPw+mNcxJDJoq6z5fStpWLWw6
HEx96R6M5LMH7sRZRg56rziYC11LcnGJSq/5WwbBxsom7d4Y/0kMANpgiAT3JTUho2SnttTengSV
N6jvZvWUpoyQrSi2yc1cIpfXdT8CVVG+BdSLr/1QzKviVBnnz2udUZakqxyzuuTW8VIPCPdzsbh1
6mNSXPX2oHH7YrGarCgnkpdTt+e0PZbJtVfRA+96vAQe8Vfo67j6OCAWLYVLDtgDQ+pUNHGslEJb
KC3tipntXw0GV1hJa0KIk7oCt0DQZDDAq7Zy/ptYJw96z1D9qD4h5c6BGXkHBHPmKziqcuoqIk71
PRKL91U8iIfpSdbQClq95L+nfi+5kWD3tVPiDC34ZO92Of3YdU4GFPmAiNGq2Ts+kWH8+RcE1zhG
ZfZrEmznPYxQaw1jzsksudE3xTgEqcIb2/jHaGUcuIqdExrNGBdYecUnLE6OnArdyhgvAu6HUva7
Kkyj9ELDpXaW7gR/EIU42YMWvR7j9wp5PeXLhzQ9oo8jgoYTKAe/zSC0sxSFSsUkRDB3LfagqDi0
yRdANkncFBUUcNjvsHgdqM1Tb6SGCQ7U7YSwR2RIqjnodqubwVfIbUhPjk4b4QCqTNysfCBUecgU
abUChl4wX4oxLyZ5ZuSYaNw7jNPExAuc/JzliIvRrZBIQnxv6if9Xme+zy4kMamygT1o+q6vz/FJ
sOYbJU00R+LxFx9rqMLY65F/nSnw8h6SA+R2kOyBmILYqmuTYGgOiaCzozuMDt8h+keYNVGw/CB3
2B08Rkrcz5iM5tQkvRhnQSJLwCZMN1nHjCnu/bIl/279lAh18ZOALCpsBESzUusJ9HHTURRIWCYU
AE0d9nCYP4yJOCLRcImueogVV0csbewb4FL48yO/lMK1TTzaXJKRCb4WDAgD/kjeJkcdFx+hSMSX
T+/dN48SztH4BihBKwZ2TLgtzmyG1FJVtjr+9HGxsmTJAiV+ezoG7BpYjMDhHh28h6vuS2YF2waz
M9AmkehS3/ur/BdcFYXc5RncM4ARPYQ6Rw0rtDsgeBDOXN2QRZEEKMJX3OVZ6OnBjVVBnTmBfLij
Qn2njEZJzqns6MQfDzsNQblIlOSOOlcjKKC4NeRZU1qMULa6l5khkYyWGHIWqE/R8MuVrdM9Mae5
cig0eSxxgLXRLIgU5YhjqbRrDSM3NRShZzOaEToRBo0eI7rWPj/FJVIhCKN+XlLkGMdXwxXJ8ZSZ
i5QjrW62WndsAwM976qOb0PA8pKBipZqQw7O4kW4OYIWcmqGFQcykQwyQgsj22iM42iY9dgt0PyH
738h3gwfbnZibTb9drgO1zQ7J6VPA1p9caMpmUOv2R0kZFgGHZUZf0m/k8yjjkB8pprEmYix+VlH
PGy4sXdFChWgC0Wu0SzkYIRh3Aj1VuQ0pxKx+ccqAkorOl90wZ/Mq5Fi6D864KmwY48JZ7qpbMVJ
O45mg0KnhPwVRcfrpIuImkVjQ564XLAJTw17UkADkVY0N7yU1MrjVLgZvjqmEoS3DkIyJrRi9Pvj
0H8VB9IFZZKHAGYUdjk/jV4NE2iL4rZZxX8YlF/CNksPT9rvv7C2nuK8nriKZmGKwLSKYhEI8Doh
shTNXeNCXlQQOAxb5WTS0BpPLlqzSTABZfcXWctsnfSWBJ5OtkBgPvELGQ5Mp1Jeqv67e62nufuq
sSghazgXnCVj4hJO4g3nxQdxGd3QTqYOw/E8rAsoKLQggUegRI+ylYgBlTxzDF+UfJQDP+0KqOBF
Kt0mbJyWtNSPR34L51Gt+Gg8pHP/h8HTWOpg36KphBzoFuIrBsVVHrIeIleJl5KcytMY1FCbZGnk
HxfxHRo+9YKgeJlHfn3potGzLP1+2LHrCisMEWrkzWQm5VCI1eDQ31kDZexQaRM8gumXxRcaTisu
OQs1Mu4+u6i+UTANuTtZRbDzkbhVQbuCu0rd8C2WJnBAxQCZE5U0Gictp+CozVdqIf1/kaMUOwaw
H8+ToRKX+tDBFRi3Sl9WOr6RVQGckG/ZFn1FyoiF4jedjsx7oLtk+7zBEj6WNFw/nIQYxgP8Kmbe
2x3Sp5lRpFaECOb5S8weJ6cGxURpQc0H0Bo5fJwnOaqgjLwLAl5R6sXU0BS4A9hENN+g7aXRF61g
YhdoLPibdO8ntjqv6r/Slz99rl4oTQsTLkrM5xKcKM0SKemUa68l8sMzOpmhw5+A1nqbPKgBkMm5
KRPkAwf1NbtM0baauoWYaS4QEojBm2MALz1sKypdeWYAS9YgAXcKRTAKsOqPZQSLGB/UkM1hP7gD
jg1x0HH5BdyidMeXbE8eA3A7DhXW9VT0hB6a6a687c/5taVlzvUxR6CSb5LBJMFSXhIAgL+teHlT
cryDuUDfSpyF9fYR8EYCY4ysaWTmt+ILyg6JXc22DBYpgVaVK4lWyNYKrWGyxK5RTZw0YSnOB+RH
0qP4/TQb7fOehd9EjXa1+STwZDqWGT8ELQn6G3P8iI7dBTrV8pxxWFTyEWVqQzHK5TeacnApbyiJ
p4xk6/FI45y1i3Df4VIMzF41f6kYpJc7kBnKmjAaJ8+9shjVJnNavOmO0k1i/yEFN0YN4nJKHJS6
bYZ9itsgbpBJzIRNoluy6ArY4WI2iR1AHgxGO+uZ2ib7Az5wNfUJEfipOHyjJZyG1jsffGnq29WM
WXjvjTkS+DrFkzyz7yLxPIV5i+JlmpqtlZ+pLd1TaYbr3z3lMkir/MUq7hQnNn4aBe3Gjo3osRZm
zw/KZ184cEZbxG4Fl5xrZyUcRC6JlD71yLmHmbqyXmdoHCZwoEXcwEl9kQeOPF9x5JO2KDb1iY9i
kaw5o2WfPU2FUfRYUWeyrTgiYEBic2YipwLghrji5LMZZaDtS8otsNzK//hTh6yrlcivgDeufmI8
slAvI/Kw6VbVEUSwX2aO4k0vyVyju6rIgthMYktG4MUskPEvwSHwwceCguCL5ornkPrDPPanB9n9
OIEnf8EpIZtdjoPByHMrcd+g/zdlc7DbJY75NUW4na+xPC7Ldbo15uN8sXBNUJjHXmOqnCZcYEuM
J4Ddqnv50TJwnv5A/IsI0M9Ew/GvZIGLrtFn0XOOPl0F+0e5oxyEK9VCtk1E93kMDu/79FBOtnpg
U3Dosvtk4Je85jLUMKOQGqOwjyhI0s8NNvKTnxRGgJATw5UDEl2QFfCeqQ0jsDeO88vI6tl25t5A
Cm1WiQV8Ordf59wjk87oidKYkXoOrEjq1wyCLvhuzirquRapufc5fo7R7Xnr1t262ozJQsnXy67d
aos7CoNXiI5HwlwBFnsHdFrqfwJDzLKljlI+mIvBFpRfYYwcM+6a49DjOxudWiVZ0BXCWKeJNmmz
QspLCnG/Mb7KP2xU5d2gB0WqtEY1Wd/LfXpTlvW+P2acj/BYs3iDVtBHQf5T7hHefWfUjNyw0XJy
Mu5lgrsXVyvTMOV1wk7hKb33bb35dNytZImQy4B1nno8PlfVV/IC4MNaztZF4aCOeW8iRO2W66zv
R0R4SpLu1JKIr0rdvvcD2W0/FBobzMYcjJKXDsRhLZN4LTBcGKiLsMEAG/F80m1fE6eTflDqZwi9
+g2XLeil/rm2E1vONs+EIJ3y9g7vOU5ILv/la4NzQTCVJxLTfNkVY4Qk/mADuBCD9fMOflV3rr6E
9nofOYYkTDMTL/ttVJ+aVZEuNdIHEl9k6S4zcijZkwPy9HJP2zxRcnlwqxTwzKdwOEmoxIroWBI0
8Yi2jXIRAivV3BeNqUzEnvviVZazaDJXK3lUo8qTZW1slZS8SEdPEY/PIUeiqZ02XF3aSpIWgYRO
EMMkiirJJT1kkLk0jgIy1S4gt4uhAdKSvAzcA4zC+RB2sBenq0lkaV/4p6lZGSoxzSjkMehx26FZ
3WJpBqxKFCS2PwXRfenkkKAJ4SIv7ikN+XAgeUYvrvBRAZox6GNKRJy6/VwvEPu0pp5fuIy5n6p8
qXW7KXRRD6QvxItn570k5rOp90RYEkISEF6V62gfQU2i4buiLk1Vt98RmIAghANdAxCSPVG+1zUK
00XBQGAKSyBeInHp5BubEHBmTlSxTSdP7T1QsbZBi9kdbpTEfdB4cDfd07QFzaohboVopU3xYcHj
O0kLaEnnOlo1zBdzvQovKBxMvnp7WVHm83QMJg3X4OIuJgbZlqNbAm8db2Tcn3Vg0SmTjDJL6YX4
tqGNpdarQYsj1Ur0eQldU9gBtXS7LhDaaQ7x3WJlCxN7yDcTcE5Qcwp1+bu7gqIEf2TeU9wa3yGx
/eFxDPK9A5/RJKkOpt4Mu8bUVi1pJfrRH3F1Ph96nA37b7YUHiRmMHKpWIoVuZiSneAo/2sCJgsA
+Dk+qS1zVBnSi9gXx+rojGDd/WA/IvwFBEUTXBJwopjQR3dizAeyKpAIAUDOicsnUWSiQ807LxKc
DfLdEMuR+GWlOAkIlgJUZByul10m5I+UeOUmfsb0M9wABJpkl/5lSp605Mq8K8bicxmcwB+Tj7qt
tuY3qjfZ1+zJsvUmfrHQ1kTBuf2C9AeYEqxqC2Ut/wh7eTsODulBRgnBWBIKmxA8I821XT9nYNMY
L6YvokV5RNV1ru45TCBFHAQ/6B44iVHPhF+eNRAn/EWCLZjMKUqf3iZ5lu+ePoDAka4Edty2nZ2o
4yQMzDGnV4vqyBX+hZOQuNM93cIwWQrjE3T8ozPbMMLBOT4qc7PhRzBzmEemSTGYfJhtnrMj/3o7
fvT/D7TgqbEpAuU/nrtmEa1QZnnjBNma3tiG7rdj74gy9sF8Fvuzeh3UtbLVXWmRPvRtten9bCN5
5sSdLoJ17U6W460dufq/hHqA9AABHgM6HsqNkpYO+M1tyntZ0bMizoRTo7X+51ZBM8dvArfof/GS
gALLC5BNHKdCbKPsgUIXL2ARbLLqSySVWliNrm5M0166Y60T0t+RPbIfQ+r2wjk/Jj/1MTnirSek
QpcsNHoQYIRyZV9s32+W2LCJz0geJ173XTMBdXIBjtYXysvFOgnB64c71tgsQsEh/iZ4UJht1jgq
pPBK3FZzuD5T9tD37EE00esZ5KAyrCWnP2J1iQemMv3TVSpMOCEm1JjlKORItni7iKdwm2Xn3mVu
431UXx6CFUQplp8WqT9RfoPP7+3o5592XayGqQsWQtQVBxEgJk4vKUXxxO4kjqUh2YYsMBIMyKH1
dD9ZIgk/vZbJVXzaY8TPxCPmwEr4fgxrQYjVSXsg9Q2/iKjiwM0MqxdMzv+c/Uk8VQhpoB91SlpM
K6MS+f0tBn5gmJPEx0o2Ychxbamyg/pZo16ZMTKKb9pqmRAaOmwMIl8VmheaGoLGffSiza+CpZTp
DcjsTtlPz4e+GHvpKi27Vex0f//RdF5LimNBEP0iIvDmVRZJgJCghXkh8N4ID1+/J8XOsj3T042R
rqlblZWVVSI3QlQLThXB4f/SvWnxcSuLO1SlERaIxDpI1Pw0f8Ms4PxGqrlRECEZSSDUrIggka2G
0zKqjb7d12DdOwb8k8gECod2MLuVy/FzrRrh4rLRvbv5gPrE9im6+JdoElftoo/Mhndp1bXrP5A8
WawFZw20ubPrHO7U9mycww6cykbRvlYyyvfu2tviyNV7jGlrO1tjXRLERuZb2OwIatzmrxandql/
pjkn7MP3CNQv4I7KgPObFlE6gV2Ys1alLpa+QdbyasMwv6MDHV3O/cLaujqlLrfxwg/5WHvCIxPQ
3b42aUj2R1yWovvFsRXk7QqdBevmSg5yfcCOtGBRu7TJ7D6CXCttFuNan0V5npiE4WuLSG0joWEx
YEmoNACcUBjD91BfUdyLlxASWq+VehCgG2+HpNAR9RtCguQTb/7O3josx290I3E5IFUiawDa2PrS
j7rbIGasd9c1N59Dbqv5wQSYW8rg+OcGqW5SicGj2WixaprP8Z1yYvri0GehWaoRMRsEGaBph9XD
2XpdADOjY7cgg/F/Cq6SmtXeBfWCCyCfCbkdZq18RvQOzOoCiuqVDdopD6uLT0g5BUV84T4nidkK
nF4YyqpssahThUH3JuIgpYPCoPeNqAamAvjAdCP7ROT/sZ541AgSAvWldxcJg/yogp6VuV1CwgTr
rpNsyR6akJpBuEfjvGGR1CotMb/zTXdPcqbuNey0BEN1TXEWImpbo1UPb1YFaUtK1aEKGWgblJA+
KHjFMhIIRVDq0eZqQGU7oFsFHYUY5WpPGDp4AdTPvMJHjj2KsDfnrUVqmwo59kS5lUK7uNVJdJzt
0hG29Ye0C/wg+B+NYenz981zklRXRzYSkuCwkCiHsM6P4QdCyC250CunQjEVL8ePBKdvmKV8swHC
T9EWVopqUhRh9s5xN97tm3WgZ493yn19UDOnPgILeOJOUn9b7RUiCvxvnNiFbgEA9wCesm0WLuBl
9MChfcCDpX4HVKtvRqh80qypfMrRIyEuQSAcQawuvLwKBc4fbheBpXzqv/dnCqE4gmlbVD9ZeZob
oPrUmMy26/6W/FI1T2nZFitbIxrexVW8wT1k6ArEzvs1522ASZ/XPjzyIho5kxcIA4T3SwU242kb
k4jdjWA67bpn1U5saLfkvNSoDFVb9CBA5HIBsizXLvrufBaU2J2KrVVWqhImrDXSuYvcEGCZtOh6
muvVRA/mjMFNpb0wlXnAqdSykBysEvf4gBRQqtJpOs0nSvt/1A0N8/5IyisqVciMXCU5nGexUrSc
wMspIvZY914HHwj3/nHQxKuht6XQO+DNjrSOQNoZdUMYjjfvRNYL1JfOnn2Efn+ny/bkHmEHHBxo
/6qzS/DvIC/QkuH1st4UTt59FBX5pXR46ZkCFk4ux8BppjaBfhukaD4ock7a1N6eggdNaRBNnR8X
D+/gngfr8BwUY6qJmrdmo1n1S0ipphEldw77Ii4RkaVuBfK1aFHWoya5rjIFRrQdRDEVWfbVNmGI
X+YWcnk0QZMv4pgKMVO7vzNtqefXIZW5XcRjHXRzY7o13qnhMHKLN1oacaUPdkqRzXlQQ4+pMniH
Z0Qb837DoyQTep1R/zvE3+TWfVKJyruxTndBrbUdlPBJX0YFyAoJpBZtblfMWmN47ULWB6zkCFmA
mChv6G68c+fVybcJo76z9R94EIXXDrN9HG8cALn2LTqOG3GpU0fTo94C+HiA/oGC4flAY6NcKSaY
3vXOS3hiayLGNkkABL4hEVukbXZOPmtRVINiBewzg3BPZHmaOHDmSZflIZB26a2EjFeC9TGGLHRj
SKLbGDeMNpwbjI++1Ds0ax2LsDrnMN0EKAvrFaNqtJ4WMa3UEVC5Tyw/Qj67GE4WAKYoz17ILdfQ
5YjVvA3OIeRtfJea4a2B+lGQaFI71VzjgVGe90c36s5D0ln74Bke2+f2FdIWBGXrPC1GR1LIm1DF
xzAP1v5nufehLpS9OkV8at2ONLn7WDK40teYSyvw+Kb/SPN4ceE1nu1ikXZdHpkKdJ2o+IDCaR/o
zNRgUbEgHPoGj/fRISwEZ3pUFGjqTftH9xRCFig1r+GuN+kWmoivNi9htVunq9+hf/s7UJxQi0Ew
PohiQgQg1WxydWTY006FVF2BJBF6ce7mRRKySe65soFG8LThTm221AIs0croofwbHzh3384Hkfs1
EOfk0bvV229oS4XmsYr2jvUkbkLQdQgqZuWtkndt3+NX/+wdvadJfrFTgkl+mVKHEFPN1qN3b0Qz
KOSKjKNHP4MAcdTFtXMx8jir3jVBuWIOvbxz9O4GlEfqry2ELbrOO6L+5O+Nfl0LuM2kRAAZB6qh
bASJHjTnghdj3ehUbd6Qg+Igo2KDwpOafQ2OO27IqXcnUFeQMIzKlFRXzfLoPuC0vA8qhK+NUf3Z
vm384m38vgeweFH2oesHnDTFJR8IyQhXlSgmQTMlIbv35pxG+LUxO8zXtKhEmaSABrr5dmg3iCwU
hFwKVUqEx7V2dXca3QpPc/N+2wUY/20CUXJhSHY8QPlA0kHYdUa+ChYACNSMB0xLE3CT05s/G+Nq
eBsjXUOJLR0/v7DQDyM06xakWgH7KVYiMifRhdm8dNPxa/n5g3D1PV0gEttsJGRojPHVe3ZLztVL
7k65Q+1qt7aALthchw8Cr9E6JDlFhvpojM8x7Ze2CElw/OfiQosaF1D1TWpdUmv3oIOZTcESmXCB
JB8lKzbR/oTiFYwK1W5u3C8J4DzlvE1IGSgJeIXRLfDTk/O6m0BCKYEV7jDtgxmPQZEgj2BlT+ul
HK5s69vlRLkDe6tHGqUKQOiXZ1BGbwbKHLl6yOMgw6T9mmVChjroQfUN6G3SrgYOARqN9/Z2Xp+d
3BqlB1Lcqy1Of2kvxRpggFNO4EmSXmEsI5KMK3e062zI0/lsE0mua1+bhGvnsT7Bv7W+ve1qPTtN
mnVYKGqi0npv3VM+yJ/tPNx3KiH6613zhkt89q/QOdzSs0kJdv7cpEUurR/KbTr5zlIUqFEbZgou
9vdsIcGOq1ZqluFMUVnzal1eMO0BcDcdgD6qgwBIrm7p27pX3QPtmBAFpNt5xdu/7cfBffDn2YYr
9PiDGpo+LVCVbVXkod3Vrry7Z74B50wDSpPoEwaH6jFGOqR1GtJoACQTvxuoPISE1IZ2N238lXsU
tpZi/mrvnD0ZMMI1bNaeZgompGqiSbIAIEdU8kHpqKB9hZoWJZ6YBtBvgMi9lSO3XqL/pnH/Bp+T
BZdSnbSSGkWvV1otSEo9R83rFKoQBWqgPxTgwLT94ncsUGJDBAWnjPdG1xAvzua5rLDnopqAed17
GzSz6ggp0XgKd4/gwMgnr2mpxZrhHtNtO0VIAeYIVGB8jSd1QbxsD7UcPwV0muv08UyeF4pLnfcu
TsmKK6JmDaOkjQw6EBMfg6dCUTjlb0cTUjE0B8Tudou7iF8OrgTC0DAXEClBbIDMFSz60mLBeKK8
SniPj9bZ/H1HRGOInHPu0rAZ+n7v1vzET7oHbykVWUe0i+D8OfU3FIAh85vQ+eQKTR+pidmawxPL
RDUP4dvgoYKuzeDsbfu16NA5OLuw1ql1KGCnQwIJHfdgPdwX77H270HVKrig7B+n0KnZFSovIOgj
ekL2ENCqh0V3rvtVHseSHZJFCUx3HRtFI092x8u74Fo5QB0wk3DoaXfINzc21HgPKPCluQJuFMWw
yXEKp5X+S89RLoSq/FfsX5qfMB+ut0axX0LkH1U6G0Hs4acDGdM/RulfYXYKdxbOU7/UonP9wYbF
xgKAqpEbwm+AYg+Xn2naIpYxx0VEYRlKc7+afDqNoPj37G393LK6OMyqrbWfRoX+dVRqFu363211
7+5G5aSBXTt1MdYBRh0lo6L5WLJ+axymX+OMvAmm4nZ3WFVp3JgXWgx1a10TKMIv7rQ/XYOFnyzW
DU9ePKbb6Sk/WFf6EJ0a+LpH+qm2N7v4snHfVMzjw0IPpjEwQATtckHxqDIgaQOLkUAGsKJsXiQ/
lE/KPmiLB2UYRjmMlWu7nCbQBVEZfExztyaNHuikhfRQ/tLhsEffch1vwdDpD8aRd6O7Q5O2pCAj
NOMElAFg3B6awA9kAkl6vxnwioNQJ4WglJNOqSkt1FGIMOGn0gqBxCiqLQSjp37x77y64yeN+2F/
b/e/aJmnLrGv+Ta63e48xucxtsYMtMXQ+QCRj3/iUDilZh/cwgA9JMfFrjSXFMNRCkoeGtjo9rbg
8uCdIxiKI8T2vXXufW6c++N2Krcmg0FK8EWbv6JPEHFGJf9lwfG9EpNtLEhXyJ2Q1n5mRdCUcEMK
JfsJt7oP2bdyQ3eJTrwg+9yXBLRbW2CDfQv6Vgpla0+19RE/NqdKO0oai8wxrj0FVRzsvdOs6FW7
6/GzR63F+Y807zogOVBpQWSHoghzbUxIAqt/PnFrQ8yrmws3XX2tY1g6ScEBuvZPHkECwZGHrtHG
rM0h/XtF+ljn+Tqx320a5dCwXk3rkXG1WBp6egOf8+3QwsOCUsSDOh5jvO8UHN6UN27AhwXz8s50
sAeH7FPTFuLrQwrVg/491iMum9smyuU4srCmkDLNu2xn4mpmMeURzjQvmCgepMXJXB3bVMygY5aa
4WzGE0DRUe7TVAJXWewCc0kZqb1cbqzYtVsFszUanIxW12gt70YXjXOTzCWOFPUXBtVR/Elwxs/I
C5gcyITvG+ofJt21vbHADFxWRRuhDqtu7UmMvk2SGkan1+tF0QIJHicBjzJZe3xtjBWgmtGjBS41
5xT1kGGsG2RiERp+Zw99zmP49cshTgyJz4sxnRgjXYGu6W7M51wfDygmdnW0d+tWJdY15Uxch2wE
tH5h0bKO0XbMFnYc58zuk5d2l/0tLdFK9Fs7m19jqYHL2UuW/nIw+Prg8P7JYDeEBfQzGbkZ+0D7
gx2Cpv6ut7P6qRn32SjdLjUpvPkhhJzvAAvxoHjJZvLaw2EQvHx6bZhjagoVg/jDcAZNildQkp89
3JBkE48G0zcL+6qMorOLpTtDgos/N9R76X5QfuHOUDAyyVYxtkR52e7TPGsX3ptH011ytIIkOZCw
UK2EumHuHKlraqLezWfziGAJXBBqZ7J1QRVMtFG/ZLDkb/AN1v43SNuFQI9ScPSrFevxd+pdsscx
wsu2uUtrH+nPo03KocNqp5AuD48sfNA7GzXg6Bpewyrsc1v4sUtFBVpLpSbYGC8TTr63T9ZmTqWh
yd8mNe1UUXyhZZRNUhcBZR/WySJ2AVvWc8p2MXuUrJeLFnoT+NrfwG/c2t+7VzuinVanujQQibaL
jbkiCEcl25bmipAxaFhDgGC+OHOvNzg7Nn8WEJBFeIxzvKt9TVkSIBXmm4dYvwoktbnQSIEVjLiN
V+G7YRLsjSBa/fl/q2ARDAMCzWEWZWrvnY3Vx4iiIAmGw7zZToJVoH8EEf+tWPDuyVwg+8tPhm+H
NxuOxywob9zmXdrjNjmHkMbNxowiD5BLGqJZIWthbbA7u4NBqzh6z85LGlQAGGDSRpqmtb/1UbwN
SgwtPCweGx4FSrsLsOyhdjfrPmcRHs6pS2jYLLSIHTpYTarY3i3OpLRDNcqhm3YQyfZlX162huFL
8xiI6EzLHk0S5AopVC6iWM05U3IoA3LIGvJFZtSr+heMIGKPdQtzulncpnrAEqeogDo6MlvrWDG3
HhQNOHrATkRJWEPTsBYH92UsJqbGE/DWpsSTvyuM/iKpoGmYLOhBZVEpzeZgu8pcvY3lfM4G/pk5
/VuZGk1AmwZj2cwlqeHRyc8gf8OouDq7ZO6yjQ4lTt+lbPm3EXcH3UEPDN+B5WVfXfwio9PqdpfL
WKkffVHgjGmAA8z78c0yXnbd7sDF3FDghTZCiqqtQV0/wQ8A1vgVrz8oLWqQG07DQVWS1fyI2CBN
zexvhUOdxJyfY1LNZz6DkJyeMGxfD+k72kzgS8gvZmFSH4Gr2uG4AyntrONJBK//jNHtU1lAN16D
0vcWqlfJzX46jJOZJItotbYioGZrUbMm/EBLmRwMf6rzBtKQSIucmwRdYLH63ctYOy8j2jPqaHpj
qkjm8zgbfaW9bm2NOR49j6PZP1KZcOZHykZpAPWgDO0vlunXXKBQEeQwRrJsc8HSsuVEXYa7xEpi
ulyM73KeWnD7sGxYYQ4e1rgMmp4+uNvdQYx6AlyfCSbqTT4N60VxxxozpYcOGopS+MphxPYmgTsG
kWPnb4nxjrnmPislBPnRTbDLQm0jfl634oYdL2X2fu/PBy/n3XlrMGoN5m7XjbmL352eSdnpUCg0
C00ODhsnFbt3sOQHQU9xZlVTxwH/dPUni8t/uRdqDtFcxU2isslK+XsGwSZATpTKU2pdTBk37T8a
iWAw9MR9kON8h9BKh13QGCEyXZ30SH5nS+XLUa0lo1fRiZxXlgB5aCcU1/X8RYPFA3xm0HbLeHoY
jRbiODzzHH8pYSGLLuNphkWb44t0iDFx9WcYOl7IcZQNUY1LaVCygdiMgzEDOtP8/9YADAlznDfH
4zE/vloYtWCmsYxdDkIeBaONSVw1LF441sip6C/kk2ZjAb860cb8Cgs37tOlxoxjXj2b8bmUR3Dj
4xzzxNvwD2UJ3lw9vWeoD+KD4RbzahyW8aw/4z/aZtu14cdu02cayqlN/sm7TSGw2/v40keCmurH
NyYMMhhDA2PGr/vopQ/XTblX6IgiPf+0tp0Xz9J9kbA03jyPThTI6hcweXog8d+Xh4fWBz/7uV0o
t5oVRybw3Xq29BqCQt7jZ9WEI35Q3D52Pqv2+IFrauZ98n2MlzakzBeC9jyFygYfGzUeh1vjZOFv
z0I6aZo5JBPJWnLj+mLocEr+9yFYxowll8oHaktCNMZA8iKerp4PE5PQzEwYe/6f6QTBheTj+TgO
qsUqCoZaDrwHXCEj1EQ8UG1n1HP6GOaCD9jgZ3pY0HGSDPeG3q/GchoPsxlHyt9IhoGmlzfYYv2+
+g6gSB+pq8hAVk0bSwcv9MX7y2XV6qi7Y2cMaZqDjC3Z77MFj7Klmd/Btu73vTCc8Xbc9ATdlotX
d4u+UNojKK4WkNYiFm2xaDasaMHxueCwCIbtotxdVtXVGlaMILEOZsQrhtwt97S2+aBYtt3tLt34
aXhnXF/tOPyx/6/63yVSgqQx544KDotFA/n73ITh47MeBnoeTNnVOhqfzDRqHLhq8QBiPsdrDwEx
GF+0hYg88zY2M3aXrgxXzPEj64DLDWaR7feCNca1r0IxYD2H39aXpXnD8ydB42tZKkf2JieAShXB
gb6oikLdhLLsEGIoUnt3GfkFLAsIIGlzw+kZLaIEV2TWP1h8IHvQWhvDAPzLwhvRcsmmSBN0Zlk8
WHIB/3HK4prihXBKIhTEPxYrxrBmBPJNdGRr//bduCuLSeDJO4+Hd64k83nku8R9Rnn5jrLY74gF
1jmR+dT8EgMJeoB1ZFXKK9H457KvMXx61ot2GSUg/FAXhgRUNtsP5jub/Dvb8l/mMEke2RVyeSzi
7Hb+f88wzGYMDers8XYK0BLkq6H1h/+W0GciivSG2UD8Aq6Tt461tbPFoGVOnw//aP0Rifglczrl
m1U0MZl7ram2FpoVEXdoeJJk+tfpQeL3awaGsZ39lncPPobf672MFfuOjdAeh7MTB8aYX0VRL2IR
oZjMtqLtOTf9dYYPmxUsMRPWk9a5TMQvS6Ew8Nki1ZaVBxJ/mv7V7BWNXu9v9cEr4k40bax1Vq18
PvbwjB2EaWGrrFa9raV7PhrttzWUOdA88lQmOo6X7qjTwZs862zjoCTI9NYc4Tk7vg8UQ8T3Zp3Q
Tce6jnj97oivM0FC28jnAP7cV/u3238LijoLeEi0ZXJZT6nNwuHqWbSaYV0hH6qdGLvaK/0+F4qJ
wP6/WxWHfdRnv+qT4r0ZezylD+SOXQj7BF2ZYeDGwpI1C2UtuYkcB1WI8WJt8WRGmtXCTXJKJREz
OZylJlZKw6HZfdjZ6tB1kC9aoFiB3ae3MFrHCGHsukUia0rvUGOSlnIunERb/syFL9r0ycTv+hRB
021ai+ttyVTI9Ktc1t0RqGuBas60w6quLNbvZxof+bC/B/4XKROm+OkwKVcgY8BBN+DHwd1hMnlW
WDESNGVYAgo2ILnwnQKRJo7cYgGsqtcGJUzf1Uq0cfVJaPZlHpomC/jqj5Hux0R2DDmuNyeIXFaM
vJZH+Dbcbqt7IrwGTSWyl5XY4hH/8BzFq1pJIUMMw55bymMDWLR8VvZ90WTSQ7yAIVeURJjoKLXf
EGkwWVwM2SW2tJocany0a+GT8lOdM8hysMkL5J+QWsn8cNQBLf1Gn5TZX60ZmssApWixfkOGSd8c
PJ2Z9Nw6iARC1IBoLIOkY1Xf6dw9EJf9PH4ZNvhpOLPCF9ImtQQmEl484L79nwpk/SioOtozvtP1
zWY37lxjcGI09GBRZQsSc4cvObGW8hkBISZNvNmLTdjBakasFTeHX6PUQrIge4OCfL2Zejv+bpvq
BvSAtk30HDA0WikHzCyAuU8e/fI0K+Q97QNtsHbdC2/qyOTqbGY9r3o93592phw/CcFkjZ9htHkk
CoMuLW7nNzAslew1DKM2GwZ52Y0bnfiMgcAtSzbug5JyufgaJa0ZrVSMPb0oBTKxOYRPad/IvrIi
Zf/1rtZ7+EEcTP/8BW9abhP3bY0lj5G5jmNMn04suYfyP7Xos9nEKnKFJ+937vBD3Rp7FL9HvqDe
PvMo+3I6dPrzQ/7HlI1DfQw2O9LVyvFhnmZFe4yhGHOLMpj6iZablg8GZG87MywCa5yTz2a1837j
IdoT8jf0qswA6IXcJcO4+Bg9zoQX60Qm8jcuYzwn3Q5DwZXyDv3MVQoWeB4KmoJAbocOS5SvOS3M
qGSwG/ViuipzTvIyhmZoCR7QIBYJcF/aGNwWfyZAlkwJOQB/SAsfzk+OXx0sY3wigSKA+esIHCZA
38MHi7FptEbYEc5wjzHRcpKyg0Kq09smsIAGhGHI6/Rgz+JI423543er1kQJ3z36jeG3Ad54BXFc
syIrjpY7ITwx+YS8vMZSG7voa6PJ4dDq0JjqmObZsVyZY0zgz2NYdzlLtLWpysywGoUsX9Y6yn1b
E1B+Er1wVeQ1y5XRl16nVxO0ONVVRn+l3Pi1OvTTaW7IHgAU3yM0dGnRaA38gN4FQ+TcHDk+elDO
5x4TQaiCN3GAnCDRrHHEPhSrLkhCshFxXlg08Dq4bAUwRQGm2grrzBlR2CYnt2piBnl6nEXyP69s
xoSzl3R4PfCq9UVMjVYYluhh67pywHJMEiuKc1ymRwZdnmARY6+/g6Bi4Y3qWeyhvRFxaVoDq611
MnvRCu5gtrrZjkGb7zGWjKbckWzN8EtU/gx8BY+4153P3fgof7WLFZJx8rBFP4duYm0JgvW97I5u
GjdySJ0aD4WFBUGRfewzHniVk5irZolsjfnAJVJjecvz0gl2RAxRD2RfASI/EIc1+YpO5DTRVcOg
/qvDSSOgQLcr6PKHDOBw5Hge6iIWBxTkT1ZOg/VZ4rPlfej2Msfmn2fOys/ObJkdGayKsQCRwJXT
fNIhMXNE8Y7YDIoFNTiyQnL3NUTyh8AgcGkJTfB5g+ETeQxEALietLkzBbJxZ4wRG12n/e8SyDmz
vEP2i+5y2O/Ol32eOZYxyWWw2mwGBVxuAh4JoISLjcfWH/Ff5cEKTRKyiTXPjMYweBm9qKkr0o1p
n8jYZu48RybdAYHnhG90KdgSIA54i58TzuR6KZrRKP2OQz43O2+xliX8T03eFQCtyPL5OtrJWwO7
pVmOfyhEdi6zJXWG6iO1xkPi7G78xd33CG76vCasOZxpwhN+boH2QjguyDAIScQHwzj/BkgrI4up
Sv98W/m/LFkgSqh7xt8r+zXGenbGY5fP6OK7yZZyqDwd7BhLORKwmbz8pIjHGSQLeJ5GIkMnE98f
E7zLjOqfvLmOZ+ztaoGrM9TVZnMVwORMcr9TmGNBbpxOOl4zy9xADPd4xsxyQOinOut5L5YgmxGY
dAuwXOB73ZU+jV8FIKvgiCss64fiW5x/dBNC7qznd/78i9nsIb6vpcgxp6AR/107G6+Zz5X3EPHu
Gk5B899ZNgPZGYKpxVTrTLvZhMKs4tXGxtVfJNhwObg7iy2WEHDRPXAByLtIImLGtCOAYYbHwank
xVs39z9yXwbRB+/SDMsQsY+xHAFoMDuWT8VHxxl2Zan0yFwSXdalf/VY1LqWbLxKuos75ifhpOEW
2DDYkuxeVisif90YNosHYhacYRzmslPssrbMEYGCPNDFKoeLSYTEsDEifZoh/D+sekctd8I3Do+v
NRvjJeFPMmI6zBm6AcsezAyzIydo+TZbv2RJGWgfZIMYc8zm5I5aA/YDYzCxMnwNU8z/nGkyC3xq
W2tFNvsd9HME278p0dj25ZaRRuF8Gw8TSz4dNBYkQXZutaPYHK9TZs4D11uzg+P+7G1xZoYe/m6Z
oeTzGEguS7s6JeZZYxIZWTxlXgJeSbWaSb5lY3Gl2QrWlnOcfuZKK75nCXAhDPoQ0LWnLJLW3c+A
Kr03Bipha2C0EpaUhmy4SFhMP0uhIFpGTU4UUyfkB5/kh65qfY/v4AH4o6QdbSH+QHdJ3r4A1mcr
/TeHLFZQGIJZpc/yCJxSAwKsRPqDE1dGva09pY8mkc3H6WD/+YN8QObUseKZd3YZ275uVixUiC2q
lzNXuhQSMIcv+dk0svy5gPL1tO10MhL5ZO6BLlpug9wE+uViHZwkiBbCXOQ3/JxnDbTyZ3MyFk97
0MK4wq7AJuY6QmuVnhI6gUkn+DxwqOmh/UPQxw+VjmNxZBtKtg4QlRTl3uc5ZNt4Lh8zm800NooY
ZPB33lAwHBPUMEKdHgnLWat6FS1ken4HtbI07TFAKAJpvEgOMmMCh49vGRmSDztWFnQnAHMG6Bcv
MOfCgJSplA99gbVc6e1auxY1CW12FMcHK8mb/eIlJQpMmoko7bkhJPv/Sn9e6z9/69/EEHQ0oTCF
xaTBUgqfs+M53lYG62pnx9EIZrdG9aiKfgNSry9ul1WHK7dWE+3vvHpEywfySUpCh2Kik/uuNScM
3CNG+KpODvveopy7Rs3b4zUtpjsk96Z0JbrD4+JdP4jcnIA4BZUeO3LWBH0KjHkk/yBP6BicT2/r
NgV3xGWZoGj0hrMJTF02cci5t/7e7yODQ3G+sO7P13AutJck09GpkLmgan9SHW4IcijguOzrqCkm
D1qZXJafilOtWu0LLWkKMMXcwvDl10LaT1ZClEhyBdYwzDIBW7eLXS25H3DORY0SuRzVC1QQE5QQ
fm3EAqXAcJKgml1YVMeX9hsNtDE6QlQEnebPC+3Rv17agT3Xh6gLYPyIoK2go45NRCkvKXegsUmI
g0LIfHNfg62BoNUTGso3hM3TyPm5il2n9S4dfceUFvRoqpbaF+u8qtT/niAAERRc2mzs2qXFhwL1
kkFdxbNgoJpORv5jXFqQPb7UtvmAtd00oEef1AagKfOOSO9X6Nao4gb4y/kV1difhqmuOyxjKp6v
FoKW+yDtbEtSsigcabiTGxTxru/2qdgRG8ZbB9UVBBHoJZAsXqk5yQ3upYRCp7q5K0Cjfk7r504O
gQhuZteqXynV9tvFDx22zFORSkXqum3aVcMwN9NL8FhHVXpyR8e0czqiGV2l6Y7PwL2QSKalDH1W
Ng4tZMqvnIGwcYF6l10Lpd/44h0qi1N9to3RuUzNcwedZxplI2O2Uu9uevS8K4tv0ap/wwt8GZgD
nx5slydNUMqrUor+ObyrPrHKelqmU/Jr0EDAptGmZ02etgRUKMOMvtJjgJ5ZRp1T2kfarEWnHv/a
KpN5PPS38Z7HoQvJp1NooW9BDAU1iNz61a9/IWpAIq+pHTzWkSrJtxqMl+ru5tom/1skxz/MDa4B
QjNF6mfhLz85bCb+hSKedMo0V4bwxht8MpWIV3F4CAzge5cPFlU2NZxgmPkYPdhiYCLUfIoLD7We
jfihhCmBN30fwSsshU+8IkJqeth4UM/ruyaaGIXUgivLHFwvbT6iGC/OA5bxpk0x3qZ9C+qdSaem
FeblHCTWmygWAVKvaSnGEetQEOzunHRJUYL/blIKPaNSkJan6z3C3FIgOUIJg3CERieo8ca93xGe
MVgebJJ0pxVbobaPs4SqrAMw1wn0XSD4xP0kyKVNlUNR1p3ONnzaa7ptIp/yIG+DoHOxhShRDr5l
dASwoV72ZZToQUMRESXcjeyrbt/YxGhmIqyljSM+jJIuSuzvCWWUVTzjbQ+/VVIEw9y1iUI8PTxN
CHX0ut8O5MDpgU4IVlxAVJFU2DqA4g6hvEEGWglrpa63TdhOpLdBX6gbfxkwiMeVIPW/T7cK4Qqs
Fln4cqG/fq4l9bKr2McpZWGFeS4kFU21wXR/DpAO1KKnQ1hxYyICUaHohwwPy7Ds3q+oFNss+vnl
rE7mCaU/L3/XKkeo6uyN7aBKZ88K54fGFFEY2tg8tyZUq0cd5nsxRgNBJnwgyhNF9Uatj3YJ/ENK
Vgf7nH2Z/6qK6AdCQ/H4AA0ootro3WJY2YCHhXWb2CkiItSFmDuwxk4+enp3zkfoFvdRPtgWXNYE
p3pcYae0i2gx9R6z8phib6oY3vM0Kn/Mc/Am7SaODoa25qVJOkOQ6EgB3NWBX3qOC3Sn43xGkAox
TZV4FJqv1eePLQqpnWUDcZICiI/BPkfCa04KAnNnMxS5ALtVtrFcVABA5kAHcmNTGJD66QeHqfYw
GETCueYThqy7vzrXm11hM02p1SAxQA5L5UCcZRxbe6TdIMQ13Mt8DbU4qFNO7z9RMCZ3QaM0d41x
wQ+MSiDpwbtkHtXxdkvdjItzQeTmU9DRoLeGeR086ibqVJXeo/PyoW7mR4d+VWJ0ewxTteo0emj8
kRRe3aH3d8ExXv6mYudXpeGNoh66bA1r4Xu++iblmnHbOPRcPM82Iybn0r7QTeHve/UKQdGtpRY6
eWrI4pfo8UHd3L2Mu/Ka8t4UpPfTjIfHwS89jqeHnB412kziPdyh2SGlwuPscbLvN3OvUhT74HGU
sEQMekUV0LzgnLKuOUp0mVPU38BCe9S/PImJ7ladKrwZM9zosUIn0SfPa9NpdUw7+xOxOuUlWzQt
SEcelpexkCxm2iyE26TWe9N+oIyqedWtzB92ysGRCzHP/NGp0jmF3intRu/UumDlYdd1yhT8gfPw
P6y82jCdUlpM8ZZYcc9WkQ6gaXtHscMeEGMOlvGYfx6QxG6j8qLqvQelwXtQtYoISM+Koxt7/ko8
U7a3CImvqnhhFAAfbegjV4QNBlcv/1cYcv3smpzX6B2b+bd9WaIpsOsjm4/uZk0VRdenfXkZ69ln
1Xh3kdgqRiVSxy6cx8ucM+9ILRpNMRtX79ZmZ0ys792udCjxbjTr0+uguNqDCzcp5oYq3Ts+nA+I
VIRxxCCnzDeNA0coeMYMezpG6H8DL+1jHwBRGGgSIjArl19ExsLqhTYtDrUqn7sL0ZWOHTWojAYy
NC/od6N6N62Ya/fmUDNymJ0CSkm2Z/M7oyoG8IDuFl98ZxwQVKAS5p/VVaraafAOb0GN/ljhpl0c
c97Q8BAtm5KJt0PlLeHWHR6libW4hmxq5E/tW5CjDPQi+Mb+VlQn1KD16F9RZXqd55Ky+OrgzN6s
iaVartGe8PgBrtGNYEC3UG2tz1Q9myHabRHohXoL18BCE+9sRNVV8Q/BuMYwjZCO+cNo0JQ93zA/
L+OTHAaH8N2vj/EB8VZHnC6nG/RPq4amoFHt02rkMC+PPp1D946CFnmfYb7sFDvI1Vwpcse5HW9b
/X0MOohmTYoQbtXCEJ9XTxgNRweNZewA+mSXLd2SkEjEPanZtDtE34Bc6AbJOJw00gu9KkcEtZhw
XT3cC8hRRNeDN0yw9r5iwBgvNXdoWMPdP9k6wUHySlkEoWiCuIxZocpnZxE6EvYpbTkDnxivmyBH
d2hMQhlPHleJZwaHQMiksEn2VBZIUaVIroFKPtVJWIe28hAEGMQQEbXJxicLIwQ5/+KPEMVhayfC
EPic0iPCb7kKPRSlcjI2FScpuaD8CXiVYkLwLmVSQH+UtYfEQvB0JGvnIoVmjF6OmJFE5cvls0mU
q8wQZED4xt7EgSmZoQ6EWSLxFWgLgfgcRBSRxv4RxxSBinwixKqB5vVYORodvYTpCjAD0otkM/kG
OARMeEzBPmFlBFXcotIUTB2OHL9S8EgwFtRNsO8Xmq1C/5S00UGuX4IgcLcaZ6UEZ2AaQiGvjo76
zGU2FqwtBg0nmzfEswRn+w3PTPQR4YnCL3/IpbBLqmEBFkVmAc43Z+QL+e4XxAZJREaUix4CmWw8
BFspwOFAzOYi/KFjZBDJWbSFa4DH7m1AKYFC2GKeRXUF25SQVXAGUSoog9ZACWCExBcoOcFalkr7
AXyi8wgt16IRM4R08VXi7tA8QJmx4BUgd9Zs2S2S06JFCUaIetT+maS+HCbqq+P9oAmcROp4Z/uj
FvPbao1I3fZW4mr19laPyPRgVryDueJHiPwz+sKkuEsqOxlLPcAhIIFEC4L+B36KouEfFUyzSTID
TCjDB8CgwWrz9qwAPIH1y+glopoggOTsjTZHOeEumT8yJIn4jNHJXBFev50se0T2ChiK058PpITK
XSSaYLBgYYUrMi5J8HG1PVqjXo9/r+AryCFnmQggYfLHJHl0PUopcSkAa5oqIf+CpAWoCPHQ9e9a
6nApdJjjCzfCyLs/91BoxS/Y/kGdw+iXuwF67MHp6yDeU0XIiQvQLgR44nO4PMYY6IZ74Zp/mxMM
M+zPsqmOl9DWBgy+O4i73TgG2W0IdhsmxyCpCBUCpiRvpZdCm7j5rJnhYmIzUAxbxVoEi+h3dVr3
0D7FFxAJgxcDUg4XYJYMUt7895Gxt4RaiP3BILCgwBVJuE5sJhbMLgPLBAmx44iVPAaQLcgccqO/
nVV3wTn4LfAeM7SAxEBHx1uQvcHG1QIIBHqy87g9+pOQBOaWZGVmSpS1uTWlqbQVNZw8FRxbtB0R
npV3+BlGEdAFA91b+lMAqAh10tEQFiQKsz6ANL6QcMB5DfRwGI7hVLCXGQKQvQzXXGKdAEPvzW07
hnHJRfFz8X0F0FfJMcGYTN5eGQt1/I+p89pSHWmW8BOxFt7cyiLhfdM3LDzCe/f054uq3f+c0cDu
pkHIVGVlRkZGVos8ZwWV6Uu+3j0SF4AuE5grekCRw1d6SrZSk1AWU+GBUAyliWV1+KgsCBADBiLj
zPSuGVbCskx+hguNYHKm5I4fZtwRmAXpjtI+wvD+G2YG0V8xt7GTAkpwCW02VWcWsHNI+FUBmrLl
yilwVgmkQaXYdWZE3JyCjIq1EEKwPwBwxcYdgohZBUjwWBuKXjVrIRInmFFVC+hwIfXxeXuqFIJ4
FwB8xjStQMlLMZJl6YyJtTNBB66hDaykK8M10gFo+OuE9zBEmYh8gKHDcG61RMgGk5xpNiklrYzK
E/cSW89bZDpkWzAclbo1NDLDQuMEOupiQm7hjboAUMWd1r3NqfO9QvdoilmjjS6/KROCKZ9pKClN
CYQIQVaLcdY1mWZsACdCpm/B4G9gTWSxOUwWI3xZskeaR3o/dBBAVc1Bm53jYxzqbyMXmHyYJikr
uc5GB2cZOPqJpJ7S0f8QQl1ubVo/lDi2565Rpa8UztwytxHWP5NFl0LHrecdObWf34/MAB8W5h+Y
oQZP1HySi3v3AB7YuaanucYQXDSr+hlQRA0OcSZtIkM70fwhrHe6LNZfaDPm3gx/zNWSmbemXnkp
mMseKY+cZtWLpKmIR9ojSVF2M9O3vPkXH6YBft/vRomOEFyVP+vYNfAw3aS4gYZZOX60kLJmiy+M
lcO6HlgOuNsg3BOXFQmUze+Q92RhMLZfHCi6LGg0KqUmPk+kZJEmnFcgrwQPSReLzi5kK2RbGtgE
5XWA9P9gdA0jbqY1Y6kHd/LfSB5iIY3pxNaZtJMuoiYNvzM4MJ9b5XpsKtJaNiHI1GFwDTS/IT/O
dEwyQzdd11INJWRPgHkrB5dWOTWskaasDggDSBAc1Bh2mHKcWBbu+ye4zArETfie7WJ3t0LUO6E2
EMhoUQYQRSiLMTsExSg2rg8NKARXUc/5+aKovvxSOIs9mVJSdJ9fcSV+M/3M/E1BJT4WUm5DiXE7
eZydFQEQmuC4s+XGAw9lTpvmYYoBS8Q6xe88jx+/3zqBX2k++a0EudG3nqLLTuEHlJIQbZjAF3sM
i1SZjanOrU0ipAlACrMruP/LfT3/US0m1RgphFRuDhETau4F/k5W/uMRSSNYxZE/EIH6qcwyaPah
kL6mVpIAEuQr9fHWnQmqZ9GOb5jlV/QKBXJbD3M9YpCDVH/f/dPw2KeNQueJRvDiOT500aE6/KaG
5XbOq7RI9Au2ac5OIHS57iN4jr50zbh0TwOkzEaHwaFxWe57l05lVI7zICqtQjehTJD+cINnfEU7
H0t3GkGiQxMr5ZTqSByFlyb57qCAPDxE7fgdXTqpBvLffCH4mkO626UfZzCHBd1IOgnK2GfKENBJ
aJZqX5gS5CXCV2PdQE00eMbJYNKHfZ925lRQ0vk87xebybQUpNDEfzXorZcJhYY95xkKMO5VWEDo
mxVGSZirl+FtlCmqeE2p6B98O4+AmlPYBxVXNep08YmTBv0aqpOMk65941RjG+erz0YpPARUn9eL
NJXCh0ZTkSHayLageeTb72mqSaeg8Bkm7dfPvvuMt36lUQmLQcn91iqrQ/s73dDO+LlK92gn7z/q
mcWl9mx+5qluKbyPdu1zd995Nve/V5rgvhvZ0dFde5vlOqjgVIgfVWzueUXhCYi1Cy5BDpgueTk/
S4F+xv+yfTy7vf20d2jrZ6pMzfYJSmEpfK+20w/FpYTXYaGTY7tCWVcsvI64XN7ZP22d1PKzOFZT
w9QUjdTauVZhANYoAODSJSFVSv0POgv986jko6xMeRIJI1J3O3dEUrE9p7SA2qd5OK7XxVxLYiWZ
DmCHB1KqYdEjBznjP9yzZ1UvwvrdO3VRtSzIuFymKDuwNVI7KqgQC1wUmqI5Frk/RWqlnlSEIVZ5
9dukNJ8uEMY6UjECgm2h4qk5oRPsufEpmjil0G8i0+HGYLvu1hlAF5U91lpKDh2eaMad0Bz4440z
bhplVorWLhGa2O4ZL3TtjnFEt1P0KSkvy1BkhsodBXJ1/TDiq0B+XACU+vjtj5E64OP8Q7s8mHtI
j+DCmjfyjpGOjwILSiieTpGc8s7NwR1R3dsWLImrak+RS9dI4WW127zXBaziow9vNApHiRvOH4G+
sn5HtHNUdJpfDm9cJtZYsvLI8et222UOG2rsLkDPkeqYJEC9skE8zsqzcQb1+tuVZ11v1qdTapLZ
XowFbhxxjinooBMXyhlnv+DPyzTa5giLHiKbPtfe5w60VSu4A717VlXukWpuvGcN1eBn7UlN9LtK
XXRMvodmmIhJ9nBEY7Qp+P9bSzARXMsg6dAJjNZCk4h3V79VSD8BzWwoWgZhXp6ofoPPwSuY/UmM
72H9sjV+mS2n27nc9as/v1Exp2I7BXlyT+FZtBkMCD05udBc7htX6+YdOGUJVjBK5gg2UY5XaNpb
wJ2g45h/V/PBDgE3ig3mfqlsEq3EYXae/tlPj9NTVAlzKwp4fzSTnlz8TIzSUqmzi+6+5EVz8QP1
0Ff9EeWQO8oxoLAMwYPt6t992jijjiTF1bP/QFroSIewYzUdnWtZHuca5qwx6WfH+fFj631Qceyu
B8ngPiqOAaToGcK1XL5nXzau4215W2LZcrPcrPyq5maKBna/qnIUY5Mcm/55oL5ApZkK7wrY4c2c
Yj5E5NAXObdytWNrH+TugLPkHhu3Ro6yQVWk8bHwYYr1XvwLSFZFE4LWT+jkITqCfaS3M4h+gbz3
ugo7t5rhpplim9a3ekJPbxJRrGgoNQzfZnMwmN7dk3dQZ1pakAFYYaRu/SfdyzPoxyJ1HJSDZ4i8
AYVch2D/S1Pc8FP9wKIttcHBGLAnr2D2sPGTANA42PhIcLkArG6WXpC1AW2k4nMDjaDwEmyqFZro
VGj57BYD7ZyOSgFC4qFqxTb+fXCl/be+6B6egiN/Q5EgdHkRYd5tTHdvjjDn5jhSevJ47waP8BPt
0V3NTLPGuObR0dUA+PDADPAYjz8e2vj/PrepUZvsZv5tktS91DOxTIm2S4S4AMaFuSna62K1xXVD
T4OCklQg9r/or6oPKbMp209ySglMCsWUi7EFLKIPiAct+p4IBcr3KxesTPARVE7Z4Xws33jRGwya
2IYC4TBluKj4chxvH/GrNuIHTs4clwyfjm2PJXnR9hwZXUZrQgQRfgFBCz7tAZn8mFzskya/NcIS
R1RZq+ajWCJ8hT9eLUg/Erz3MIH1umzMzcNAjub6OoTFsJuXqBQjW5ws9l1cGKR5kaXigblEpXhT
09Xe1CrLDdIxX588XvhWF06u/aPPIyIJF9/YRSG+0V6JlRQl4yeS7ZHMfMH9RFknQXvJLQzvbjmg
wJ7bTzs4RgtrJSPH8lEUQp1drZ+obVBKqLGEyBV3XvN2mg2aU5o9xWMmtky2bAIS5BgVzHtwduos
L0lY7MOYwNKr9BqjPpdEjmzRAdjL1isqkrQFdwesediVfpupscNouTdPD4pbUbugLHgX2ZK79rna
xkrl4MLknW/HWmTUFFjb3vGfcWLZRm74hFhOwse00KgOW4988IiKP2tKs7lMWWdCh8P2vXl1pugf
f/jWQ/3u7FfvzrfEWlw+db4U3zqVAU3ihiRlwLLvF+/5HJ2RtJuc3WKHXDdyOXRvkl2g62N4ILlI
Zx/v3qbnN2WSSmvuKFS/gMWKlLNcFr0lJdk0bMCXB6YkNlTcogggT73MrkmpAaVfGq+k0HlWzE/l
HKXEitsUFyhWhToK5ieeCDEkDRY7b5iEwGQEOvmOavFVsvUmbH0D0j0oP6OoHy4qDa7gJyTNhP7r
dO8z1atFQCdbaWkpNOkwTWY2G5I95N1FKs5ygXALFe3xzD6UYbkMtU+BjhY3FvHSfoM96AvEeZAE
CBj7Ni2hyHS+6YBeTYp0kvHp8blrott7mmYCtNgUtl2Gh6HqLFTrIpgy8VLYtw5lIaA4Ch4NWjoj
7tW7xYgjsENyEBhNdQYCcHU9TtMJXH7YhyAnOlwLKZwDXe1zcIlFnBUBaybQ5b+QUWFt1i3HCoDF
abf4RaonUEqmQkGVoIZ+m3oSHAkF0z+Gf0sgtgYF0B3WGwBhtGd9rcK1V+McHGIBrfrdDoLTAGY0
6C9gfizOTK5GrElV0cUNZoTpKsSysZ6e2dtsphIrEdb074xXwDNm9JwPEQnixNh3Z3YMVJikGgmh
RQIpxGz7OjS3d46QvHQw2t+aGcgyLhcJy3NkESZPitmFzxLKyztPZYkqobVHXzf9Qwug4XkoAQNc
Ii3+WKdoBHa4DLp4U/JwuiBe5xqSRlUVvYa4ZVcqYRmVTqqhn0bGR9PXEclEO9SxCqGUF2T/9ZAO
e5b5ucb5zPjMRqwxziLOFyoKEB1Rs8R9P3mVIS2bXP4qUQUM6t7x8fOwL/ysvTQHcvO3jh+z4DRl
e+rjh0cSwfii+oiO4eqPzEfSAW7hy0MbQse6jp4ot2OndNij8bh+dmL8YPxBvk/+rMw1Xi2flkGB
jeNyEfD6XOx+ImdbRDAa6ED9Em5YCYgZGGh6/ivFUG5DsgXCFieU8Aln5O7xDsFXhr9kCelr4EgR
k44eclf0RtM9PcRi8GqzUJtl3NqpKf4afwGM4z2kUC5KDbFrcc0g9MJmVDW9BqE2YVIzsgOCtixB
fqbRucMkUe4xE0j7R2WQYSZO+atlfs1vnpy1O6MGmXwcydE8GyGZUpNnOBppJX1jtrM4c2+MqbxK
WfRjtVynVQDb5X8rhvUj5SeyrPLtCPHSR1pLHc4iAwEVx0ZaA8A5+gPaxBlHfLE6EtP1ms2ygojp
oPep9iDGxbFikKIzpiKI2r6xwN1uyH9jUYCRgWPjk/qHNX8wwPmiwk+T8OS+Z2SlqpcBXnULj9uj
HjvQjaR/y6QNmtywuhJS4NDSviNAu1bPtbLiYF4x5Z9CRGkuQX9gFCdODUh0mAUyVcRYWvTa9bAe
jp2x32w2NbynGX9QrpJ993L+tnZ1qNQj6jIjn9MYjUZtrri0NPg4HvuIOEbjr+xMyW1yOuQjXaTH
Gsi3mlX646SriF1z0baaO/LNabzB1RwzuWlcYJ11rYB0oQjwePiSeRqRuUlwMslt7b0UPrwN4ILW
Zo2UVovKAztgqPRnbEjaMVfdUcSuQnY0VuBEtjk09qeIULsHOOKhaFviJxzKh2hPLxcDzXFEc4yp
kY+FOouEVQh+pWqgmXAL+eKaVMPtjVn7+MvcgQ00S/qImeAPQYGZXCpdeasaMiHEkUthDZwuvMjG
unRSVIAFzzeomkzjGxuLkdTvKUVsDM6bx9GTi3dOka6YxpA269Vo3MoVKRMW06oYJ2YkZ4ZPKPbR
Zu4HcmBOKp5O7017heUr0qyPmEceI4JG/ttv+nTMMp6zuUTcKflURNb5AOpe35q+SwBTx7xNbrZ1
RbUDayB1RfXXtK4xz1vcNUWsV3eAoZzWuZgQpFzyOzoLWesXoZXd5LQqDHsYV1burGL6Cz4huhtm
b7pv43Ep5OS+hObKDy0BEZw7Zn2um1wKmx9vPMb4uwA4eEcQoGetpSJw2siy6WT1rXM8vXnIHjQk
9IElVlKzRjjF0zn3iurFd+4fF5ngcXPmGdrkOrdgEpQaMhradAtIkvdRHvtAE2WRuvvbqby6V0Ck
iNf8xOTq/s5RXbhxcvuh4kcbaWYDdfNQ/KG9KHSXSZIpknBMnpt6rq7D7OKMNn02UrC7GcmEl+g/
TVMe//LvKOy8WdOeJMuQVky184qjj3NqoYcLeHDqXRHYIFjSsmlG9oRFdDqV53ykubSwJxqTMc8V
LfHpYBfQlLhPnxBezzMjNG10M24sQw/ubVuD5eVtuzqBL+gUUdUAAWP33M0S5ulOZdkZltH99N9h
1hyYMAuZgVQEZlOlSGcaa3kEe+tjTMYvT4PVTHlGiGaC5sJMXpCSX4fGxFQn9PEz5B+88LWEN+uv
bKwivN2U6cBRDdCHrKluOvG1Omlpw8p1tVOsp0n+X1xE5N+17AtaiZsaoHv8DV8/14m/eQS5ild+
gGgcwCyfaLqtG2WMY14TSjNH11BDMu2d2ujec9xaZPSs2Et38sbycfazvRsIgUIvzWGtwAq+krDi
C2ejFUOkDbBF+AvxNrDxEgMfXug2fQq/ACroNvDONCTofx+zkJlgs1uQR1vOgBAMLBuAaE3SQ4NK
gysVfnE35DcV4lOkuK1My3A5MpVQl1qWgROoU3mtO6x1imLsIiZ6inclJ0OxzDseEQKesT6c/4nz
1Acv0dfHaQEVrAvHSi9SzDSVfBlqBbJGXGUV07HaAxcrKaPV+twTHCTfYknmccnJmxOXagnLFpAU
i5U/6b/Ix/Ej3TaizUxSSs6Hfr3/8EIgAWYWU54oag70yhNx3Hz0MnBa5ZduPjpe+YlnZ9/UON13
9ax1RpblT+BKeJIMqyyDomO6AZmV/9UuQRt6jUv+OpwnwHa3QAF0EuVCGd6SeZY+FTCi8Qh1KXX3
YQmin4UWBAPOxiEKifCGA+lVUJHEZApBtqEeSIaMprv+ZJCCAvgJPyE9uqkLyCxUIyC84AVPAopy
+CQvkieTbRkMCpG0Mzn+aj2h7OobWZ8nwZOUO5TaFH1E8dbL1BUoq6J0HSmkEvXsVLIqrUMuWMk/
vfX/l6ApouGtW3dBpQcfg1rHJ8QEqNlj0o8nH06AOg0UyNpW6qk6NYiAHaDIJMsf1cL4VtuG6EVU
xEYNxEkttfWbvlwfUOiuImGlEdHCQYNZwvwN1ZR9+MGmOG1R4IFC2ogMnipqVGzSV/zSimxAVKG8
UhIiUmEhLGObUc8hB8A6A3rFBGycojZFpPd68TmA4Yx235qW7SGt399IkG7WMZzZ0ZPWHGim5zBT
lQVK9OEVFjIhr08G6fhU7EqmbxshXHpbOxOaf9B3yd8i7IjeOW3LoMPn/E0928iRioq/MN4rP4ic
J+jeo5fYut6RKCI9Rm9NlJs2iG976Fkm5xqE8BICivi49Gz9+ZD1Rqb6DCGeC0XXnOsccewS5VSQ
yn4hWz5WNluKW6y6IG8m91gP7CJeItOMHCRJNnJqpD+ldqCnl58AI2bzCIMGUNk2ddQaYB/CiM/9
IK43xEsnvNOMJUy0G/YybM+tApPIUDxq+2BHGlm3IYPJvbhIYOFvKbYzeUiHgxFZStOdSLNB5Qjl
YrLRMukWVUEuDuyJtAALWh7fblnxl23WcJpLgVXhx+AY4QuJgqU9s0fdPVEBlPzXiX7rKItp/GpT
BFwiTZ4hpaiaV808opT4bI3OkehC338xuIYcD1wz3CQ5Y6pMUtzxF22UoDJnWTE0LVCrHJZRJdE8
k3yWAv4yJIG0O7NnS/G0jspmQFX5o/y2jo+cOPw6pveDCVjoPY3uFrvoCuaD6R4+gEXoCgBsIqaS
5DByVJJazrcGrUAV9aVBW7avvwpWof0qum0seNSikp5GhikCQKagh98O/7YUPyfxtvekvyIZ1DJ9
BKqbfPQZP8b70XOUwS7RRauWL9LAyV/f/FRjAwkuuJMJmdSfNSsHJ6qHYi27WRPx9ux1sOiPXrPX
KC0mmLAMnTPEL5t11xXTFRSrQDfpQkUTvEdgGdEvhHRIguvZ1z6EgNjZmTbV9faTuoYXIkWNIeHZ
Iuwxqjl12hmZ1Vu3AOIr0aPcaZtJJpfcJSiGBYt7RBBE4tTc7XwPaB4Car7gvg9R0tjnCYRfADcF
Nw/ohGeDmhrNQya/hbVPp47M/Fppfa70Bwjv0WW6Xzzb19Zt+UyjcrWfPcYTxM9v7rcKMI8AO2Ld
6O+VkG9rwMCmHjgHsi6ZPmJoRP8ocjN3J+XTpQZMo/ouqUnp7vd47FB+skar2kdMOYlLLNKmNQSJ
3kqTXCgdgBPnA6txesL0EF1c2vvEXS8K1Io4BSUpUPdsvuqVmP4MQOCfHu2+e4LDdz/v8E3m8hlm
Bs/w6F/AT4XRP2hEJ9S1Qn+0fffQfw5poTvcT7OQdwH1vm0yJE3axjHB6Az/k6b7GB1ko5I7UqiG
d6AYVWRDemdWd9DegPJRPEl55/AcHnG7/F1PbfCu4CBy/67uNk7Xjo0zCVe9plf1Ybl/EuUj8S7Y
YgCgbfyPt/+X3nz6QkUPbDxHJGqj7yrVeRNwK8jIcBXe/qmfDT7eDdFM63+B1xA6RXLG5QXZkEZR
SSn8BHLJyZPGDzgU7Wf12nt0s0V40GTpA+YKHW9LtDjFvlBXxHgGgMZrgY2HR0CTUxjGICQtLhLX
ZHdx7sTOIYRdRHZ27cyXDreQ9cikfcKf9HlwvuBMM0AO1Pscodj7yJxvR+9urlEo0Q7Vu1/rF/qC
1tnddfX0K7Rm6SB+3JmQScQ0JWt0y3upe5AFHiOf0KBXSIvgce/dt9WSe4cSSndDFG9ZLJGUj4ut
QpiDvRne/c10M30BwyuWynSuBAiPwP57JmC4yAl1ESLGgYJGQaI3aSSN8+xeKxwYcukXSjRlQDIE
LHFRi16uW+4rY1Byy3UFHQpLiniE37jSOAFPtgqdNwqjQr7rpDV1qXV3Nt0tGQGbR8ngHSvCVMiq
rYJDKqfUxj00yrtTLhEW4kqYTXApK6QJSuGJG14Kc3EuPpANKMTZoBLSYxZ9ZQ0gBShXokm7XRtU
YHgag/TSCY4haaXfxPy7HyCLHkLTHG+WxhPBD5kckNub+MrAbwao9zbEGZZewMZX7uDjDCjDBuGg
JxoubhlQQMHxw0t1tnIeIXPzi3IhAoxyoeYNrr4N2xTcFXtFyADP+BnnwJdsznY1ILihxTK+ISOY
JQ44gYWn3VbsqE25mpc3aVU6NKPBeU+bmPA+rIS6do86bV6mL5417p8+kB8dWCsEF2BjX1RSVNvJ
SkttE8UOtMeFEwNPBbUz+PST5oUgaH5aJdvRRpi7qrf2aEZKG9Kundb/E1AvM2zdShl4mWC7/TPl
fJmR/fPLbeKXAWqv9L7i2/NjepsSqJSJl5LlBDFUfkKexeaDL2FGKUdUi+WZ0WUZfcxXtxTsEF2k
aIjFDTXigxSBDs1nvbh6TLcoPW8XtGeldV6BEI+cBakgMPGsV76xTG6eIWwZzg5yc7xbbesULVZf
VFJRoxXSPa16qV5quajAdqvqWfWMepZoF3UzQRG+79lL4dCm6eCQ690DmnzsRtTMfHtXuqs1HnGl
0ihTY/UOtlE6Vqsh8ofkEB4k6lItOd9ISON1PINsiNZ8eMX9zvVutGbBqUXCnZ53t/DbKqVX2ctM
EnOvIgKd3pcGD7tVajPYUhAanMiA3cIJZcO1A0yqU7XUl08t1ZyHs+K/Bd41jUc+Hdhhp+oCnWGi
BA3WNEYYLFGutUq+1qQZ0VYOkqkUGtCs70mY+PyDd0fxlzYYcGwf4xnJj8AhA9fdKbIxcMudMZem
tabGJqjUEucIA2rgUxEctJJuoLNboineNas4F4vXKoIisCaTuoUcweuBVAR7sVxB0KEDB9G24nPB
tjM8G/lF1FGf/OIvcuUB1W91hSnKzWDO5lIiUbZGGSLxs3Um4mh/e+f5J6xUyaCWoWhvaeFHi9l2
ga3E9qjmc9V72adoBdtQrARZoE+TDJTFmCqfxpNAe6WpBT4qiBcteczCA3ABqDkouANWqbQhVwgV
EV8H7HKg9UrhS8lbVbwVHB5/19p0juFnptTvcbAm0tRqRscyTAzIQbcUVaISW9GHVret71ZyBzll
bk7R38DGppinWfBSwZVscXFAx6j6gyzxltcVTBX+VYirbg+17TDVe//Q5u9fYkypMasPK2RDHhIY
shGCBkcHbAv2PSM3DBq5xgkCHg7z0Tos+I9x3qM7h0ufKFYCfwvhB8gXEEsxMEunRbVSv1sbF18I
wUUTQbUTVgue/oVnbr6wT24nrJ8/QVUCXI9GAVKtyQ5VDciB8YCNLN2T2/QDSVeEfMqqoGxp+tjb
rRoC6PlkuBX0kQ+8MzLoqsEvV0Jhiu4fLsO+c4ARCENxyAsdolhRxmmMEUtdaUtVFen2egaZvkPN
ltVLsO+q0WRErBhXfA2pRzjxCptUlJoJYKTKP7V+ps1uVpTcYpQKdiVegBtKh2X7G8kvExMpPR6B
N1sVjFlf10RXRUFXxnuSieJugHiYC6SLpE2ptVmCMzuDwqrQTGCWwiEmCD/tFK9tyXsx8d6maqQr
yhXrc0NsmGVCvAPZH/WcLkg9VEr2YhHiLvn6twiqINwCv/g7cVMek1xpCujaet36dBSGhFOsOGhp
FceVrjQllG+oT33Wf/xgqLjczH4E11WHAwrNMXZQZVkuoy6ZH5xuDrC/RRylS0YxjOYww+DmdGe/
+SiOsw60qkHaa07Hyrkn4wseJTARMwss9hMANvnjMYMDkJOf3y6wtIopyMzrLcsuawUnh2pjdySi
AZBT3iEHwXdxlM1B79zM+KCKJBOC8QSaYL79eNIN8nbhRD5gS90nCrR0f+UinFR5Ir/bTAheovUP
AQB/CJXx0kJpQSYulNG25Zvf0EpSNEvBSGkHoNI7lmgdhFwWAcNCvsE34RL8eSeFUOen9KI28ZL2
RJMEHjbgMFrg4FMJvpwkCeBLqs2atzxX57qxOibWTh3KhLoG6eUyPvgf+o2ZXjdK6S6xzDQ0neAW
0kmEBZTC3aNHv5tSFV6Q/OcSBVBVdzUxDrWWgsRLz+hdBZ5rvBl53Gnn2djhMG3jLKCeeDeyUxOM
KB1MMUcXo4Z/ZXXTnFFJCZ1amSWSKpIwrE3ja7oqYlWOWbonR4q/DFdZhS0PaPt6PvlCmURs3DT0
2PLThCKZ0qIQCS6ScMjuRi6oRN1MsWvBICnECY46UN9/RQRjSDkFkjYUhkia+sXHJloPtb61qU4/
DTdcY8ITONSqmOGfmeJLYQKKvsXDfrLU0XCBiBMaRPtI0YhsD4xlcBC5OJRWQS8QMDLsUDTVo6at
AIcbP2i8JeYcbJYcPyvMxEcee2GDlX2DwxlR9cPVNVS8ntqP8xukwyToUZBTVV6M+GjFmzqsFB1e
7iReZ9EBTFvfm/xfSkUHejgCXV7DNUMRPu86Pt1YXd5HldsDyjy5zABzzMknMgHdG4HdtU+LoMs9
oMtFOR0dKZJ1+fumnZ80izQNf3YRsK69ptuxYmtsjrE+pRF494xNoIcyVrI7AkJ4YetNxsz1WEg4
Fuft5McVn8wpHVWbMD7IlF08OHmkmgswZRRP32P098gNWnsje6XdWcCHsm9j9dBqJkY3mpa2IMBC
VLo1feBUcfOwT119FFPa3QRduPwoJ7r7oK8kJMiFEpIhddQR4CGez1A1UOg/idyjhVYsTwaHVodn
gFAVFT6naqHPmNHwoe6mQz8+r6e3aSt42SYeMG1v5fNduKrBCRfwE+5/1P7yHmRwk8S1v/laHiTG
Bnt8KNx01ywxWFTmcKoCcsLDF/akGiptQkAlSk9Ve8gn+LtAU6FAcpuFjNg78Q8J53qbVDukOnvd
vgYPw2B3NN+FUJrSBZPtqwmmEhFCH5IMtnTH7KZ1Q1+tBwCqD9Za3YdHhqlA1op3xDXcEnvveD6Q
v3lDkbsdHaVyElxEPVKURq7p/L1uMXYYlXzqNpo0O+tAbqRILBVA3DWPPS6oRLf4P6uI/28jcetn
nXLNZHbCe6is3qF1FiXLyVa3sb5e39RBp4+LzwHCjAs1n7kttXWwSm3VXQ9Dhcel9QLeGHGN+A30
3SJ/hZcm70xTy0ADW2OAlXORX5bAlpaHlubZJG9NclBMLz4pn04+nmK3B+3VaazlD4pVRElI8eLc
baukxzxyh1ScG77fB7YanFt/SpqdFUs8X2UHxqxCvGzze0oOKOQ1qZB4B08rQyZASVdl8MTSwE1y
gEcAR9J1HQIBJJiJwUhI9+vE9SD7j8Ve8P9CaLjcxAwWPHpQ1QE621j04gHnPtBJQwCwhDa4/lzj
rVOsiVSAzAUAy5G5wFfwTewVfqXTg54r+dxrqMfVPbVeJDDJtLExHDa+7i5Rzb/RW/CKvkb/M3gh
hJqOUShgBrxRoZF/lnQpEAaSlM3UWNZolo80AZilfQFFwdGuKloH6XbFAK+msEKLBsrKah9blEOR
DzThpHy9yjztCswUsienEKkQzLY2i9tjplQQAlwtiy00kHxHqHIVbLZSBDkK67cS+GDqSczCxjQb
usbkKXWi102x0kxIvmDVU63bUN/0AYG22ywFPNef3ZEsnr2j2YyGdPzl0US3ERcV7wzfVe88tnmF
qjWbuCHTQM5YrwPrI3KOuygomLCak4Ziphk+o4klO6ASj2I4c2LaHQ8h5VJfNlJpfdKO/0tlzmYq
jFNBkOqiWI1UcnauS1f05dNO0Fx1wcCHLkWtqPfzow5CBzrDcE6wlHgLrRllevBiVGWLk53wBThq
kCCEJgPEykFstcjRaNnlMmoXIvrO+v0lWsC/+ViLu0LCv3unOmAWnSF2d1EjrbA+195d5ELA1MXD
s9VfFhOQS/uMSKgrz3cLlRQ4ud0lCGVUwcwj+4Wd5zB1ZTgSeZTantUyx6jEv8IHrRmiS2DkcMxY
Bc0y1c95xrnFCIZduEd8mIaNgbqxi8EiJ8+EoA3ab7Aj016CYShOkhRZ5CrdaL61Ne1RRECX5VSm
4gQhaW8CWBa9cEsFEpwirpsYHfoWec86UATLUPep4oDrZzxi3GKjkoyquVapBI06GH1UPnU+WmuM
mCltNFjiWehXn6qC8hUeWYdS7cTrEUBiDekm+6mCk2KH+ck4YdSN9VarfePY0Mr2qHZIfzEB1CpB
25AVUCY5wdFzPqMEB4MA05gS3ksEpO8sMavNa9hXFYZtWTuVWZMNx6TztJB0GeADCnMUI6tYGW26
ocqUhzAStXZZ6WRlNuTQqVqcfjlOc8vXknVk6Fi3Sj82GB8zYh8OU1Vp8qTorBQoL6B1D+mA+HcS
ol7K3cA08Mgzyu3nZQy0TFK+jEVUMKffdAjg7MZY/GX9rsR0KWjUw048rYRjZXAVqdNM2N3WChj9
RyQrrxXi2qE1NnnqqSX1TKdwi4fFBEFIIgy6HhGPNJtJO2mPm1+fzpXiXRF4xFeHX6iwisVmGNu6
CVgpUGJ8f6QEFZEHb5vGWoj0FXcXZEDUCJaRAd+CnVby36420Pjq02Zd38lDaWBWgq1ZMrUoNsdj
qFQwkC3XSX9lz1knPsaDgxdDFIzTnnLwTfLuvcHXRzyww5E1IdyI7DMd8N4piXZ/3Jyipbjz/LDd
hiSYcWmlwwGuCIghil3hbDfhB5L6Zn0rO6Z6COaZmCGG3XKJxvEA+nRvMIWpAXvHe7XKtUvA2jfN
B3ye7xFh6xSwupDE5AIfwUZLjMIX9MI4ZmnSym4SyKAa8tPNgrYyPDe5afK89DDOPpb7PsYL415r
qNjtL4IQ41eO04tFiVZ9fEIP02BAfp4WQa13HJXuVAF2u/hZkx8NB2gIQ/HfRUco/8h/4Crxn85a
QZnW6l3EACiFT/9SZ2EvmxIgrfryM0RdF0ot2ijEpeFUO2BosIrj6yqnr28DHAI38uv1sO2PdXGy
HA/pFrwf3feJU4G6IprUIyKby8/adLDio9o0BXDaVKSQA+1SdQinSHzBr8v3fwgnTxpH0OvOpJCc
8S1q2pPTOBXBQGQC3bwjkbO5j5YopVATkG2+h8ZIKBCJ8CTOk4qE8DI44lGI3iXKeApe/6huGsni
4v1t8r50Olcu9ZkiCtGz8tU7HsQWXylmVIhjf24ksIdw6fi7pTfe8S/yVTl99wbGL8GzWDEKWDS2
0BVymIUc8rx2dsugCNN7AGDB2QYEy/XtLCerQv9ja3zSQNbqzabCZqrs7UBgf2Ys4OI6N9ymWxU1
bbQBfYCfa9DRCNNIU30CcvuMP3qeNqlUJunOl+/dW1X+K4GBrWmlmJYyRYbbnuZw70CeeoHQMJLt
KYEKSRwC6TZf0vNW01EZVz1K8s1NswDlYq1TpIVSbo61aLJlsm7qqSIzKGE/44BwPTaRCj2gYRh5
eyU6teT+uUk4SphvHOvgjEtn7wwDPuNuoeTlKF+hyTj2rhgwTK6u8maqfFD2bBPLvTy76drW74l0
rJuLX+0+Mdy54aUtJ9TeXkaY5W7ZznGGzOOmGspFaHCRdeAL5YenIW3RrZrnc7fwv+zdf2kW3Eim
fgWI8iH17dJzfKKWkwxfo0d1bikqYym4MdYEMBAVF3u4saRlnFRbU1ou7bNxZ8FTgmXAfB1jqWSU
RyBU+bFgnIOrWjqhKCIBpBfCULSJfZNnvM819KFOgTmXvTaFFW+33PrPUZdbTtQK2frTyoPIiN3z
BttUGVneY3b/kVNFZsJq7LtpipgKnL6o2BzV3/niUOs/TQfdmOkAWtSCoceQYqVnheTM9Af+UbxP
3snFDSfSwIhv4MpqqShQtaJJPp3qNFkesFnN3sTvQZmS9il1fpOWWO2q5MRcjUZ3ei+NSF6bAw1l
iZ6+aOw92OyySixe7OLj5QMx8i7RJ8E25Cl1kn3SENElJhPL1D309p086BPlgowTQ7rTH8m1XjHm
uB69FWcnMib3wW5U2hi8SKdg4oYU3opSDCTMiB5k1EVdyGG0U9V78IgFvspsp5uajpr0+AvAKnbR
1zSRL6+oWtGzmY3g4XovE9WaeRYQnJGalPUFzILSlByIFgKdmJpMT7EtFDugLDOcdNQgaDc9DJMh
f3k4xaOXu0RP6aVl1l6GBaRYReYre5WwEpAOPjJeMg6LvHikgCmjI3bBK1UYg1CGUFTKEvtLyCfL
Ppgi3tcJuWUK6FUzoZmPmIH8RABfXmvQC0lxgSUsSKVD3o12PxMyKxKywoCWRAP4jEBw9aqB/KKD
YI9qR/hySu3VPqx2Vtg4tFx6Ow8mZMdYM02SD2Out8KW2yD8gilbyJlbCO/o9Ih8GWc9VGUWQ9zM
Tq/a29KchKFYRRYayZcz46DZZLzyLlnoDmpIfIGdfyZuZjxoiGSr9wG80Mak+XxhtEtetrOPrl6l
HF6NFCalaL3075u6lVS4f3YK3nqii15GxlKh1s/rXl8nLoJvXOxS/U50unZKZLtranVazUEkdbKN
ywdtSZ4exO3RHaGJS1MB5Uxckf4+mJmSEBxG3RZheuqQpayGOChFnEjJkWiTKobYI5k6MiRDkvY1
7UYCINIbF7A/4+bZSENFC3KiiTkgVpKbdNaDLve4O2q/3bDkYm3CVMVrj+ZHkrD2nao1Ee234i6p
OuVlIGmxSS/oJVBoAMtKm4XtDYfD6YNfiW26FSUcyqbqXLUvooQDUsg2ehHEJvaHEqIH9yvGUQIk
zc4VRyjbqt6vyCGHozYDr6+Qs4WifUnAy5BfjHSGYk+tU4I2ccLFrtJGiY1izzVNAunVGqn3lkJq
hXQixUGtGSqIF2XHPijr/dfiS+MWqU3bvkd6IcJDbXhL+oa38/WehH9YW2U3xBIm38XgZFQZtOHe
uGLNz519XB7t4yfGBBgCZPS7lH+QrQmN2PrmE6xWaQdaCtR0XtTOKAxlhwJHhEqckCN6oZflKmeL
STHRvlCuTEvPRQMrSw4DxDkmZgi39Q//qoxSeLXacQEtYDzovPXzJqBOmrpeOh2wR/0nllG5I6IV
qrtdW632NvLNilt0kezFy9TzVMiJPoZWb/24sJ3i0L+2JCbts0JbZveFagMlmneusVnvTQ+AIvo4
ui0mIFc8zBiioIlBK0UvqTkZpLLizBSx9g+sYYXG0pQuGDky4unEcJoV/SpwVR7JptpmMxkvJC5o
ezdrZRT7Y6AYJDg4pLzk5/B/FsxFMoOCB4Va4ufEXDX5J2okBgYKdiIzLSdoGwnJV55Nfpg2RpYu
FxiuMAwL74AZUxIo+p5CdlJbIJMJ7/0tmY/odDVzEAEQY55aQc06rW32+DVnxMY8GDWi5bVKcinF
X+2WofdGLm0idNrSWRBIQ1jjT+sIM2AIORQzyTJL3gK8krVWkS4s2R6iE/8QWa1NonH8bQQmFiO1
FaIGyvyEAMaX6kKDqUgOlgumJUkxiMLYtCvwGJO5cbDEHdIjLgZWXybTq7Capgg/FxYHnTLXvkHC
QENV7pCEwIqsgXwRxlquzoASi0f0qZMZa07TAS6YMs/4FxItoNaZwG8wbY7jA5loZo6lx1/dSyDi
NQwUqVLwFz3hwBG9ssLfFYJqpS4RYCDQaX4mq62qDIU2ClrKDmwwut7HeBwQ/Ik5iZwDfAaARTn8
HAjMqbY8PgUwZ9wJln/Y4FCZSV0o3y0QGC9h7/MBg6jKt8zXrhy/op4UrHGVVq/dDdE4tTNVfNRu
zs9QAaAqAClWfP0NSKuNiOyByg1qjn1xXeTVKKQXEGsDJhu3bTgWPBy/yfqNLyOfxv5B58Cx0fV1
wA9filMUtsl1ffqE6DjA5irp2nAulK98Kcm6sptDO4trNGVXa11zit/x8fTLi4itYI5f36Tt/4g6
sy5FuWYJ/yLXEif0VgQEARHnunGpVeI8z7/+PAFvf6dpq6urFBE2e2dGRkRWOofWuXdkb3sYBFyi
Ftao7Qrs+RucecNC0BxUyfEAqls158Rvy/ZhmoXJSP2M8NS6IK2Q7E/aB2LKANtJ6+1KB5GiZNYB
lEBxFaMp0owusX5Vd0qcXH139jUuam0dDPQmIHvJ3JUbKPxSEFaPBBnrCn06jfi1gNiUsQ0u44yZ
ECtEg8hLMCahqUI1DUiuJ7W2FJSfm8O9UfyPTS9lON+AnVXL0KSkuULTgjDbKi/9t+nnsljUMwoY
rKFux/peW90yIEdXB+/4HYurUIf/rKK70j0tUrtIWK+46AshogYzR754EhZpcqnQxihviwMWS4FZ
nM4NvNu796TFY92Xf1dJZFLNlNX2vnXC500bPqUuvq1gq9qnNiYbsMANsxeKgZ7uZK0GisoUium9
NQkRG3guvTQSxRl5Avdf4LYguvuv8s03hHD/FksmoOyvIlGVPvOUTwuA4RwifVXskRN3NTdfeJsb
j2v/SLGtiBm74Ehwwz8AUU3lWlYqHJkaHeroIDzhxrBYZPMJ+DKIumQRspH+U5pDyV7YqARsWgsu
fOXcuY/wiAGz3muRw6gCYPVrnUKosQQ/moKJN9DQUOfmrytfFRqkNKyEKl6mNNPSZHQ29AT7b79N
0OxFFi/ro2Rw/EmVxbYgb6WsOrWbiCBk9QCpVvCidFjnQ/GX3AveBChaRoS983tMgrQEK4qm9tbV
81/8hkVGp0sX3uAsaPHVkJFYQZuerLfj8otfJMgXqJcpukJrIiyWsuquzj3+qNhlKy0XJUuTuMnJ
dx5RfZB2SkkNiTy9GkY3q7prfllY2TeIZpV+C7qiWj1fNpCrOplmaHy+ULKWFnsmBeIsi5GagJNC
9ZS2xWvwZCHFGHT4kilvwYg5ufwRpC0RK5wOzEH1P1mt6dSi5OHw5fdJPnCznl0TbSvts1lQtZzy
yM6XGiTw1wlh1HB+dMqFL+QIA23qBK2cuc8kDWGpubV1t2v7LwEjKVNa9iIqyuv0+oh0Zgjx3tR6
1D6XrUaKfxMrlwIkgS1a9nlP05ERWH5CFC9xO+hQKR+o8b0OT7FjjROts6LLSzDCQOSZGsa6vsrv
BPZoJ6cmze7uC0H9z86sVZseaIzEG5AZ7igsqvB1GWtdBr0esbILwdYC/WKtn2Aa1/xNM/vWDcuu
sATWVwI+Jd7KIfXIrx+GdHozmkrQ2IP6GV6SvZWaM3LPcgxZLEXOJbCa85q3SdTH439Cb3R+BHmr
oaZgb01pasxRSdbhf1GDuyUz0tyqFREof1XsKGg9W/12FGXpOg029na9XV/Wbnzykg9QagF7DFPY
HR877SOs+EAEiJKon8fQ9JAkyEBYS8kRvM434Ghvy50LLyoCZV2RjucgHWuaFtw+xVaa5yDllLes
mHpohmHGJFkhgiq7QKosbMMsh67YQJ0WKPYMVMCwCAxYD/m7j7aJ9FrH5oXDlvir7Jtuoyc3kwfK
tdpyMxBMmbOoWYMfrbIvqFwrvVZK1nrWc0UUUnpOtaQLLZ2On5Yk1ALV8UaNfF0v4QG9IgloJswM
iEOAOtlnoQcpKGcAKwrQuwGK5BThYqB3qrFYK4q4IuokPCCquWRIP1GQwqQDy67kpCmOPFoxtV5e
/as/PINaD1XyxTGeHR0z8AyI31e5t8yutOXgrZZ74ZgKr64UVkH23b2vjDr/vX6n5ORs8Y72rd/O
hZBajC9YHQGKnLpbHpS8HRxubOE8OjFUBIxM9K/1/8SBnvgldVubcixeNb5yIQHr5MDQ5M9/a8rk
+963xuWVJja3wKm1n1R688NVlHVMdFZQl2NDo/NeJ04TJixSpnjdpohU2ogwcR4A4yGCBbgRij+c
EzGtCJazeLkW6V5SZKpqkeTYGtCkcn5WSQafmmOppcGtYUqgNQeguhPJEa4SNuE7w1XPB0N+/lNw
op6wod6jXfitxr3Vq/3bVmgNTMEMqslFCYJEaOGGWEAVTtYPGijcVqo6lfxsgtU8l93GWSM2rQH4
KJ69HzWU0+zHAky/2w4ZCuZ4TDN5pK7+ypoZtSMxBk8E89oELJke/q9wHAiZ9JlnGWj5Cxdha62O
rrxmR6M6+cGpneFQOVo5g3O5tWgSQhDFLhTs52mUiB93yuSyLVa96t8smU+gOcotKkh2bDQzENh1
ynL1nBRyh96pTESv5ZPRyLjBukdQRH6tC/KLqE2MWJAkTB61/3zDCR6PwEdoTKBLDt5LzNB/0oPs
CT+r46PplANgjT6Y6cW6b1uP0SVsRLdk3d+TghOsTV+hMS6Nzp1TMvs5DugDkDzmt1XZObeOOHlW
6cJd92vgw1T5whJY6RzQjLTX3U4bhGlQKKKaT3l4WQuL4e3VvCRHsrvoimMD1mYvy8D8BsQgbd6S
wh8q+G5xVI3MxOjcx69hZXrtNhIG6K6VqqHKF5d9Y4y0utJcxgMq4qynWj8Uvz0dSqPtw88s3P6a
wx3E7maByKrR/Xa2uB8V9xLkdGkDG1SD99gocmBlB6lMo/dldhheUAauB9XlE0N8c3EcH1vvJQ1A
O+jvoj39unB/7838Quc0Ok+qTn16iF6wauJ7wLqhhU3eEvVVvcf7mJ3N/OukUVUOd9pUD79kBis0
N4brQaC+gnvWu4xevLTfGHOud70yEPNo3T/xogKy+84Bje4svgy5CqfQjHYuXEJ6j9H89S9G1kbH
uGc7wc5OZEQX5eu7SXPe5caK4VwVrLhhLQ3CRfE8Eyr6BwssaUEph+frmETFVGhxARtTfr2BVY8Y
z34NlaRrOxBDm7Q9VRFWHr3f1hM/DgXCgoTe3GCKn9CRimhG96YBjUkAJ//VaQvLGrY+eUglGocS
gnwLs7BAURC2+qzthKU2FhQclmKgzMVYkT1SPbw8QWXh+Cs+I4CYq93vPr7wOEX3QNuOfwnP1rEI
/4fkxHaMz4MaTQ7qTKekXrF+p14oV6+MMkvIYX31mt9pjMQoplNKxVe/FO3odWjdEHKjZ1D3FAWG
jck23nKV1/EuQrK5ix6Yc+4SPR74feKROXmM8J20q/xbnZzmV/osyGboSr+IQjdN9gM9jgdrP9jz
g1lv1tsOZj3a8tDz5upV/NuoPKEnwMiYrDHdPIz0VdILLDa9a/YRy0Kz8wYNpY/aDu3Y/yZK2erV
5mP1WO293ZwmSROaEX1oi8UQA3TlHC5vq9urxZdVaTumQ8gk5fGc7EbPyWa0A/mu9k229+SEzxNd
Ui6jx+oKytI8jfQi/a5ytsz+w/C34Nu4FzClEj/DVTnFX7xLnxOzX+qZ/c2o3AVg65Z69DHxa2ge
1kGjzSHUfg4H+i9US7ReKtEireTSYaSBX3/zfHcr+xYtN8qg7bRLMa0TS+zVZkZV1yiQWSo8WWOE
0sZ7Ea5lf98ofokTwBnomYNV6S+wffHH+L1P00W6KJQRNTVfgHvZ3zIBQ9osMn/SemjTBUq+v9Dp
0tzltDApO0HTpMJocijdHWtiYryalbpzxpbwNDfL/TMeQECJm9LiW7f3rBMb6wD9+mw3sE2stOh6
UabBBVqOa4tOVTd4+GHRbFZ+Sn+IfG/z2pxxeeM1wA9wwRLu46vZXJ/tGwFG3VojzqK3AXDs2fqy
WgK6/NyKzToWov3rT3V4TYrj4uJIth+Yg83IWFYDzFZHB7xXC0ElSOGp9B53RMTMYemYy7NmZdyN
LlDwbn1UDeEx3vQzqjthL+uDlqPzi/j4N2OE0UoxGrI0EeXm2mjmRWm5CaZH5K7JwIVEjW8xye4g
qzfkDSAFowGVUZnFbJoSKjWHNqFCP/IjakwBsei6+ft02NXv0ZIzw8r04ImsNs4q7b6am+6H8oEQ
W62WwIwEeASyYGVgw/APCRpQ+BFYCIQs2uby21kPKlGhcx4eVpt5MTJw4ESRRNMuKBSvJmfw+suY
+E7olyF8LUOcbFU0xVxkCWute40AJUj47hY8s7V2zzT+oYxgxsco7Tc8XrdxmMLu0WX+CSgMD3fz
K90h9v5nXIsK0yoGhnAzbXQ8o+rvBXxtUu3Uf+6T2d93WpjCQFz7s86tw7xOP4x+mZ5GVJyQY89Y
TsrdW1SnWd1qPbgMoZf56wEKPKp507pojOFrZND36uPWEzTg6b5J76Bij0s5C68D3EJ6jW4lOYx+
RrMEmh+hhFzMM0CF+jVkaAyoWX3Ak4VmGMRIREo04GGCUGrCopMlKAqdCH4UEwia6W1dTq4SLMVA
ysgw11buLcibRE/SkbwYV9b5CkHSFRmRkIvUxz61X2Xjeo2K7wqaLtTclIiDKYhCneMm28GzBRGW
KrhsCJVa58U3pY0vBGf5MqKMXa389OY57n6nr8jMxQOZrhU1v+6bE8hrB7wqMeHBr2gb1HoHvCuZ
4HtnWs+XJ8wqT5yBWcBdfOxPzetvmehmbXFnMTZu0YMqysqEJs79mGzSpsFVXFT+aqs3YQ/GLujG
L9Yn2iKeVQuvLy22ml+vsiqPH3MWEaNsFTBVqzhVLKbIWG/yJBfPUY3AMgvw29/b44m7r0Wa9owL
h+blr36k5gS8/1jd5pjb0ZcLWS8Vr94x+IS1EUP48WrRESZ++ecJQ6a4Ko4qf5fhepquasO3dxh+
RqUVLd3OA9OhIRLeYqQ55xbigjXGU6hkoNLCndo1j4Z1YRkvt1IWdMa2Zpry0gAcGvEBt8tyUKIb
/Qrcgmeyh9oKtiPvX2JI138rv2VmRGzVPuEnOk6v9+ZpWJhcokS1Dj7uhhF2jIlxdN0ha42usJ6z
SgDtCoQm6TEgwV8ISRPeI3BHQA6vETCl4AxVkRzTWONtQG+6r8IL1bg8RD9CTA6JUBP99xlQDdCU
JC5jFrajVTpQhBG7UQ8GUdDo3mqdz/z6y1qVBZ1PcGkDmqH1LDZnII3OES+N9oOIc9tqYN6CQJDp
sEKIc8aFj/YsFexQnjGiW+vcxea59/Vy6TtNqWzV3xKVXAfdbhkj6np4i0wCisqV+sV58Ji/ver4
ulz3rx1I2GNi8W7ImxNDeSnZLdxW7APuzXf/QEsRmKbcK6BQp6YB4WfdfFSapeHh70Lo82nupywc
H16xFPke59pfOiIyFtKf9G+LeUOdELz1qTTLyeEPeX4VJV13tjqF5eC6bpqLNdKrhInwNjQ76fxe
b26wY6Ac3X9PuTlwtd72ESonaY8z0KmmzTKn1kIBdAgPw3Iyc4r0pKJsQn/y0LRdJvyEawRlIrlD
6B9sfs6dr1tpndxyByIFAXk1SsPU3dgNFkW8bihx9u6wKzbco4Sf9t3nvbGK3XW4AVJsOA8eNjRA
hNqk7YQeaT/H8sFB+UQ2P4eqpKQTHYvIm6CMVjoUb+MQrpEUY5wJAUPiGWX5VVdsrLefEzQeaA2F
/feRKyK7lSsIiAk5JjogPbvGqyQw1iM3ZHtbn2W1d8cx6YOkuZLROeSOlFOjyHxJb0X2+V27vX4O
SiBMWsaE45TfRAWR7vb9n0L50doMHrxaBIvs4xFgL9/wtV6BiZb+ac+64mfVltIeF51H8HhSSSn7
L0dOPjKlkm3OpyWEQduZuoOSZhB6ECJhE9qUSEOKglthWIUeljOonVWWyH1m36tZ9xJgXRbIW3Dn
PSZBI2yERwrkE3kVGm4Zmfqd99KhQAXiPUSEEy1IP5XY+ItP6ua/LXP6vgIa2FUcqXaBzl3qHSZf
10C6oauw8bK6inhk/+8ZlrveYEwVoFS27k16fbaMSOoPE7LNJWPN1DCpkokRzjhhsfukWqnvdXn0
9dy+slU8UdDu7EN680r/iiHyGWzibJ9RFqJUsj9xxaP51rmNfJ3jKUAGDLM94LPzTiqDbyKnhnIi
pSGOIJhRI5aiDu9CtOevvMz4RIHe3ITIU8oORPygp+4OSamemAPtx9CD+QxyRRLJR3CZjuR/x4Gf
a6ZlXDsvohgwsdW52qwZTUnbZYiL83mrEtdb0mtpl3o4f7ggYz4e4/p0wBlawx5jbQ3T1CtxdvQ5
pH3NNZL452buRQWbpn5Zv125mOClh5c4V1IXQBys/Uh3g06tXp6zm7SDGlbRMI/PY7zD7fNYqssD
8rUCh6MkkpofMJq8ljT49RmX5HAcv5wuLJ3cBtdRVnN6cCZVjuU49Niwl4ZtUGHnhuYJEU4U1rVT
IJdjztTmJfE4xkKJzxiJN5IVDnN0aYyzk1fqEwI7JgUEbTOMZ6u2fBal+ZWobmP9jZdjLNr/bdAq
3GP7E9eCHYf1wV5YfK4NzAs+Dt2x5Gqng5TUbqwaJWf44EkuKFXF1c6tGPUqjK35/62lka87QyYO
okeuk68VgLyr9qHUU6QRlV9InLn3KXjsobiJMpnL6WVHoNqcDKxRsLQ/HSLdjonSSGriOsUQ79T+
/koiVGJ9tIsRkEyL/CCDhUV8O4YyRBLQ9IH59G8TQk1vQUI7/UQAUM09B9itst636U8CcV7gvSJA
etsASFFUzug8ig7pMEofgPVfPaoCPZktdOsIlGo0pXOe3LUquHEAevPcOkk9xPUWKlUAk2fAuZZc
VZSypi+CncgP8iAdQnp/Bh1Hpb6R1Hi0j8RGEZq4MV3TJ6puGzFJ1+yGUmrtHsYqi2PNRCz5QBhS
ct/LEh2XHyjIz9mJMDliU0eC3khHT3aSbTcfRAlSErplVeQJZ3no4+hr9mTE0C/O9wdiSAV+EoSn
Fmjc0SXyd89DyRbXtr5SmCST0Cak9BpubQxXHCHgDA9ZbeViIVnscSsuEy5/wsWWJEd2YHd/jz/l
RGNGq5A4jsz33HuYm2kK1USaVbPbonQDbMKFwwRPv1iJqOLP8+ELb1wWE2DvPOETDHNLvFNfaidJ
kIR8SkIplsC/7UH/WEnN+MxcUlH3C5wkjQsucCitusoLOpEPyg1YL/XrcHmgAyB4lnnAZLHISRNa
Q5nEOpXWp1vqp0E1NK1i98LEZnK3MCVkKoh89dXoJ9EDTvwRKPrKij+yGVM4J2+Id1ZBE1ZEpLdQ
7J+z/OuquwiK5iKo+qIHG0NV5RAVk8wAJJ//E7mH+lnmXMzzVE5+tVXGSbv551MJqgDMqauv115b
gAUaM9Lp0F/tP8iJuE9VwhceZXnHa+lP6r60RkWKfmpQAwqsA4CChuhOxmBYg1mb8aGDkC9ne+hG
Eo6t66ClVzXs/OYSS1jYdn/F/OXPQaxFMgAlpKrg85cYQ3aQX5lLcWd+I02ZOtf6Op7CWoim2I3m
fGkNlsNUbvdrQHCt79xrVIOoCNkV8ro+Fq4RdRBxVz/ImqO+DmpvkVLTiEHLrHi2QPW8Fz2oPUT2
h+YzRXmv5fWBOcuLeEZb/l2+2stQ0YDUr+YflBCgCag0oIoFej6KQ2wcV877WGqWT4dSECsyo2UH
Qv8GDkfnzrGDSLR9pL9HlZXVZN6WQ6C2MtPnC8nbZyIvnHzTT/V7LbN1wgfNmKrKFFsqifR9btl8
MOODQLFC5Ahcjf8diGxcZOaCrXvWjUT7vGZrf+rKW0BrsN755ZyCC9steASVzM3fsOtSlIrK2+Cs
aH2/tLDAoSam+IZODOSP3ss5xBW01zm7pOS8IO5/WNuXulcujH5qsZzhipeQ5RQZTOdAw0nQbV73
/zZNaGQ/L0iqHsu+Tr9WbEUL2mTWqvVrRuhqsqLFOuQdLn/6IB/n4OljvRxWaa9gHdu7ntE+0t5n
FxX6p3l18hndInEU1oCyFKudhl2c7lyZ6yoiTlj14rHhEpvEgnS5CUnMtNySdiR/KPCnQWRDzUkt
pAbDU4tCC3oDuQL/xcEYWv+tFQSQZhCXUL9noWS4yf9a4gdKamphoooe2HqNAFChtgp6d5vfTGUp
eiQA/6Ad0MZ8GUBydcUpYH0L4Stm5WsxJlWIF5+Aoq9gYyaUBUfqEUDyqvGb36lRporYYAVwOkgq
88Kv0r68bqFaLNmjHBVgLF6wTP3Y1Dm6zDrIgGxp79QOSyiVIGOdc3KWsUtJMOBwJaQUGXyO3H/Y
D6BDxtFlMM8EO5uBiOr6dKQFGD4ecHesNLerk9GiZZCFA7FeTfkTff2/zEUMajPcEFAoFQHm6VVD
fqTi2Xgc8zT6/HGC9Y6ifBGsBwRA4ykDG5lotkiIqLg6hisVZIsoSGU7lDL2y0ws/zYdltwwSw+r
tiQ649QPwcpAx3RRU4tJ4feXnUPAwjV1uo80nJSnyAYhf+w8TSH5ppAwd2cq9jUQNTnoN2vMAd0N
LVR9booyNp576EgiJF3IIgwi/Q33i8IcWX6+7YZPOuPVnRNlS62wG0e15PkNxRLxTyy/XvksfVcn
r+TUJg3uXUVJTwKvRwuyxDsp0WCJrrwWzQTicrK7t7ZnvMs2z3bx1bwuXpiVHr3DXwUd+at5qsVp
yXnQS8mwZ9iDwCmRVTy9SFw1AWdLEYnStRjDn4ZDm2pKFUec0tR/pNHRV8pKrRuUlZ9D70I9Q6zA
21A9ZXDfwAAVC1Qi1+naya1Yn5lnas27ds7tEhOd5tjC8EQ3aDDGqvMoNS8H60a/6U/HLCH4MZMS
CWQ06x+Cr/v0cUrCcrFzIAuYHogZ11E5WS9eAJy7cI9F3K1ZDr9kQkZCTuKlGH3hv6s54RRUCQay
Wa6IDwQ0u6gY3Lh6lMbg7GC7J5pkm27Z8JcoXvQKXfjR7TXM5bwbzprsJptz7Hv7uLjhCIr5XEyn
8+iwbdE3po35LBOl/Oa52nho3Ee7+BM83UrnHlbaxdaZ0aYN7KFZ48D6r/DQuxMT9F5hzSq3XlG5
dZ2+3Jd7oBEM9qv97c46DbVRohrO4sLZTnvvDi7h3L5h2lt3017a23YvodG58biEtyFVteG+f+id
u9fuJ2x0dhg97ml1f0KGSXZCixsqXFB2Sj7WluDaL2DYQN6Fe+fbKUT1eObdFzS9qccb/+XeoktE
fxP/7pS9dVgILh2Wz0ElMeKHX8K5VGZUdPUdvUaf0XVwHWzaQLHAglfvMTrNd/PyEoepXqFvdg+j
arfSW3syejoTrviNdiHbzkv9Szt4yllUU6lHdLdBPaQ3fL/S240a/aIPlOMUQYICIKTld2n2Zapz
s7eUO0xu/gDrKKz+/Ktzaz/aNK32qGoPSsk3NuLGgI7FkXg2NVu14LVXdCuhGRQoMtZDCY4NpEXV
5W6+9y4VgNg6mtnpC2j3FJyt9qtTIhYliUUT6X8A/XmzOrEnrcaGa5qDNqZfGs3TgKc6AQXknNI6
A0zE7B8UqaVQwd6wlAD9Ps03ZgigzW9ntgfrbfQvI/PaphHe2dt8bSxtsNQkvkT4Pnokrx+ske3b
q32/We+jdzGD77GdVsgyGfK0g7mu9hgFDtTi3N79YmH/cyrgatq8QvBHVlZCdPHwDls33WFrfhvW
d8QvagW9J3TyMEJ9ma3D16oSqFj3Z9N4WGlUwm9z3liyesxPEVUW5Ya11pGCYTxrlQlhnC/Ivl8c
bruvMP15ExiS6l9s7u0zhIxhzTPPdiEpPsMCBvwYJRs2LqlAVONTXeDVKW3vUr+Q1OJa3EgaSSGZ
ebs/NSnCjCziZxFpbcIYJxuKC/y6hkolYe9gbSBazBKdQ/js7LC7a0R3/lWDK/2En8HOVwcs/Tvz
BJSBUyTP8d0Qdf9P086dtk6KrEpezauwpciRyq6W39ydTiocAw7sulNrY/Dhv919+0WDG7W4OUef
YBfvkKHquYhOeVXVZeL2q5gaGvyE/4Pv+Ltn8wQCx/98k2HML24ETHpBvSunvWqvEVa65n+P86fZ
ADmqddkf+S92cyKFCHp5Ys+nN9FrtXQ+iEhPuCeq7dXFK7gitkJfpXESTvxsUvhtSFYUSucJgMJx
helSrsmzVKTQ1Pm05TeBvINkQawH+YkVcRTbQGd70VJGxWhNFRf32MfjmWlPJQcRA2u9rVdywfq5
4ffUbY/e19l7ugdlwAE+zv7zML7sXTpVHpd2boV86DQo5n8w2iBxaMlb8xvoPVWBeGTmHfI2k5vd
zE3b0AHp4PKhNiGLZb3fx386s58Sr2eieUJgezrK6JWVHq0hdwuMoQ/xtgjNkj29uP8FCShJkymC
zgS1EFVzVR+uuwVofyK6CzxRmKkKjCgf38zi9Up+By3XI0tyZ8mLdszyvIHpJp7HBfp+plAfDuQl
ogxZ5LIrHa20UOOWwRSjHtVC4Kk7AWeolbVq91dg6aP1IsnrPpfG6tUyfVGTC251pe9oA2gtY8JX
hZ1CbGX7JShWiTD3uwLwjwPHg4xG8Xt6zJjb22yMPjyTeI2A/5w29ye7Qdr8tGY35g5C+7LZOq7D
6m78Nif1JV2dqObh3FTwC36Dfpm+COBlmz45hBJF5wSGQ7gSFcJC+MYiUnjmzUk9TPs8khISEyI2
YhWGORMuh6Sl7kn2sG6LVX1wzhkzSSQ7iHWO2n+pQdSLO+LBYC70zqN0oFvh6aferK1Nuc71gE++
3iGlwV3R+8SfuMjjG+mnM3qzyY5xE1QYtsGGrRriZ+OrJd6bxnimFX9dHNG+bgncyU+zJxA8BsoC
5Dxqurq9HwPuGrIzub2XIatduIcujjlS67Ga87VNnv0iTvhAt1fnigwpTj4kLNyTLJzXztqh5odo
RyYTjGSH4iWS+U0b0jP9Jp+DS1Kyd5TLZmi74U9oO1D+2Pn06iCheDcVPSirUmcSZVlZu5onANPd
Tb0dJTr/65bxCi3GRkTCuR3nSZjOx55zfyORDQQoFL16cG3f2zXW8pSEGCARL3mBDErE8t8o7ImX
S7IONcRTaIkpJUB6I5TXpSJFbbrgmlSULZZIVyudUnuP0ZRMX7NpBRL7BUT8ZqUsfmQkH/f+8oqL
NQ2j4aacnZOC5wiXgyrsOHJHqpwLnK3YWIU7r86jU+YuCrch+FVYi753qpv6Nv+RQooUgLCTbTB/
IA1saAPWqUWVqBEY5WYlOm5brRM/MOLC4M7ZS4yjVUlqyWV8G2+HBSJiw8L3abgfvsbH4Ro6Y93e
dAvxEUtODkDhgAKCWopJw2UhwPC99g8Y/m1ZjN3TrPV9YlFVcfl0AG0f9zwbVeksDerznby5yDX/
u3UbaGBBLYY1FlcSVvTKG3uWdkyu9Lw2qT2hVqZf53p0d3fsuAGlqqPi4DEoYn4532JSuxs/4aB9
gEK/jbgER03uqzOjhS3we9WARlr09l/7XrA3Vbu+fNqlV7PKAgq96dV8Lh6vQfpq12PDfbTQkre5
HOZh56BP2Eflkl+fPOgP+O3uo8q6RfC8m0HlaBlQ71W9qGE8axDyfZGn1IIbQUJns7XL4Y3WE6z5
y89km8y68i/Nh0RW8QHZlqmg1qMLQYDKC0q8P7E6IEBjYi7sUpAuYjn+RQ+tarNU2CpMo1KCSXgl
xMxNVmr8+6WhGNx5+hMpSZUPmoLS3OUtpWRAt1J8lgsWKR7JJKmxlBopcAnEBuFIOZtCGI0qNR+E
ySI+Cg4kURsKKAJhHLs40Ck5HQhY0DeaTWlRkmXod1DLviAmkELBgkoBkeaq8YGU1Hn/FMGTbzu1
hmiUQAaRxNPCZwsnN1IiKjtFQfXnNi7Q57aBTWWrGIP7gzp8E93UhWGFTjEchObwN+1lChTZkEJD
pKYSQE3hPtYxqeLw6apsIYdeNZSoDbbjGjsxkoqnJpSKUcD7a/SWeBOCCSfR9uSWpx8Qt3YDIGTD
FcoLOiTUXc1dAm+elooeFBXXICPyIcz/3dGEQpWJBtkLcSfzxgZDSVqTDEybVYa+SuATORpWYTrR
9W6wBAmv1CELZlG5FiMsPppSOyKE/qYHNaA7IEMJVQWOyUzCDbZkBvFil/6iWJSxHQC3qFGSgNCd
tIsnFo8LXTKYGuW1DeOLwjooHr7JfJ4NwBjtfN166+DyvNAkeecFb4K9N7mpho2YcuKoaerFgZbh
tLMftMR84FErbcUxS1NNvruR97zxrZGXrZF11Hy5pb8TnTj1OPiQDmip3obPRD67b1U7iDO6tzBv
gH0DNDn5mW4FIbCULFmxpUeKy6XVVZE1/o0YSUs8VAw8w49qmEH0TjSltQJsKceXpPEYSGCgXYjO
kO2Kr/qJqvUik6wpDjxb10A51Ydyfl6vlymBnI0USej2ufhiBD7poKC9bFsDqvuSzKhyb1K1F71E
pX1qFwdRjehqB+ADLUV8j68Dgcsx+f5H1Ptc3yElgUl6lf/7sDF0GKmDuAgsL0uUg+aPqu2gS0KJ
0A1ke9Mh8s3P5KeL3w5MR4WLyD4EPuljCZrKijkoLGJqSwEIyzgu/KiWpiVr1qZvMCjZcgyQ2LBR
+dKlpZyoASttYCOV8Cgz2Yk79edDW6iP3gW57WLgeV7aRJYD6BOz/ksY5CYkExkkJrLln0a+aI5r
HEBR69ZbCHiZZcgn8A6XBxEjO0ScAt3qRIKAQWetB60Aa035PSUJksh/hbj8c+SySKGAHMM3dSsF
iSEpXVjCfdWeTJm9anocZ2Zxv0E4KWxRl07x7rvFAQPz8Rd+NpxQz+X5TerdLrdsAqrHVqQ4pKvI
tXNQdJE3jhNNiTJCCTixgyQIANlWvY+zJaCKZaSJ2FQio4s+MECGHmqcU+dseAVJ3yGU6dQxcWfN
tJgZeUP9X5MKrItcAqLSU2/Vo+zUwcgDoBOmKrsmn5I8Xk8d4FQ6YGc6wxLP/Q9Lnk/dv4LF+d2S
P9AdJpODXXQf2fAv5Pd/C6UTk7kn6a+NBZcgxULzACYTxcQw6KWYQjEsxYCQ2xi9mHv6EVlWCNPF
F8pU7eheFFKih+Iwo1WcPwdVCLNlpzCRnEi6YViDZDc5z0qMUrlgZpYhEL3EQ8eFVlQscVt0G3Bz
PAOYgRq9KkKiylaEF8oORJdOyYpAVRiUyN9LlszCrh5OSboXCl3dpLC5TJmfdDLOl25FXcqZy0/r
bijfJRZLvLCdBdiswaTBdRQheN3iC1N1dkZ9DdiE8T7htlx00ZSrqVDCrXVCGuZpUYNN1Hpk+jlE
vrrzFz93qLVc40W3K8bPQNQgbbr6mMAzj3NiY63iTz8jKo/pjT21IyDNqQs8TTNDkNtxvV/tMfuz
BCCqj3U9dtx9hWz6f/LjeKyuinoCnBnwez2I/CYq0ZHDNqfoYiCWCKYOSIMZ4Y0ehIypWpjdTtrv
uNI9BAH3eg7hKzAFwh2T2qp4AokrpF+YL7RbdUKskobIOsgjtM0gOFj7nkwtqGGg7KCeQnWv3jmj
H9l26Ahsz7OMhkyj4cuO8BVI8alqhZrTbiO1p93QM5JaOLUTWbRP6SI9PXlvfXzhudyTCozd8fIP
ejTX5Eu7GqrRyV9mMKBwgjsLozN8L3XpxK4avBfPxbr/xSqrLzxDW52YXCWNDdmbtjzWVmOsXDIz
4zzlchWcxBHE6POpfddKnBPSeFEopSmRQIZED/VO3kVe3rVKZihuUPQkP9MJy23rG2GZ4o8uDcSY
P+ZSop606TiM7BolFQ1FrQzw1hApCIer9aArH0aa8nLFw7+FhoEnpw0Z7gH+71AjymVcq/4BMoKo
CY1shV7mbydJE9e/B+pM8sRB7K3zas+uqZ5vms+D/fWvK/5T5qjNnuEXs37dYPayY1G6oRPQnnTa
xGRr2mtiwtpDvK0yPWEfRfBfOK0cZr4V/S+8NH0SaO2jN/k6RGxSfFkJ8KTRqMrrOm32gAOHAkME
yVzaf31AKRcwGLPLTMOGnoTMahivSrRqZjm7RvZS8npSYUBFwCklBcB/BYvQ3fgq/lPuPQOfo+Ae
YoAe4tR5WVaVchj7b9i++VeFcjm2qDSNfVxrdxQXl2/XdnGx6a/94lgGTefhlWaIP6qf65mqWKIb
ziw5dQtc+TAlTg/CZucvbkCs0XKp6TwvD2NzTYJpdPhJ3vEzmxk0DwNpsy4oSrkMNdVfMPJPfeHH
AGr0lATOVhmNRlnyFv9mZcQyl1FxpHIBOFukjhfv5glxMv00LvQavQKbWnIZtjxsItPPOhFKDU5i
CDoB6JfUHWLua/MU76apBchA0UWqtvwUSjaOjr2Snc9c9J6fcJ10GdYyM8T3ZqxZckF8ZTG5MX02
EBbVfAVF4qpKDCEuq0xHMH8mgswNEmFCAj/vgO1z7XEWidj5UqdZUes+K69mN24WvZdYaSIFYevm
a2Wm2yeXfGjYOvEqJKsUJClaJItsjYG3DSGIFVxCPqZxzbuK3hSbKTIzHQOGbMm+JWnnTf24jVho
IptakC7nQ7/kXaZGkmv+K9MwCjJCPFAD5FI3sJp7DYgC5oWu5BHIojGpqPmPeW5olceBeSLFOsoC
KbtspVLKOVTCvLdFRiKnIDFpEOEr2lfML4A0B0kVkBNcY2uSdR9VQI8mRepkyn0Eo6ofLiaEjqNe
B69CfAflgngM6cdB+gVrAOH64QY1RBbLuXi82ipG2AjBPckd3IUL6vN9fPSsXfJCWASwA/ik3wdB
aIa38V+Zb1DwBRA0WNTzUlLeuFZ4iRKPgq6Uqvz5dKooS5O1Rkzu/1bPzNoEQ6k4npPGQMqZqf4R
0shcHHVBVms7XSxF8jqBCqdVDFV0Ju6sxpaOULghx8q10SeA/w2fRvgm0KBoFlhEoCpFhK9/5W4t
ClGm3s2up1RgmqRgh7A/jVG9Qx66Z82Ss5682/+qYTv3OlZapge5NRdOdDC645FpCtoyuCtVghc6
vKOcLtBNFSa1VVF1mzmH+Ulmt1TydUPid2BXLWbX+XDbhjVzZBwPdXeiEqRcOp5CKSEkpv9UFvqR
q3GboWS3US6X7HIg5Y8OOFsKnhTAJOSvrK5QoUAjQHFpFNWt+Mr4az4jJc9kuA1ESNbl0hCDjJhk
hDVGHTxWEnxKA4y21psS07OjBYXpqqccWaF4TgBTukRcpChWMxsMZBYn6q+/arQwgnYleggYz5/o
Oxh2ueTysk+WkXqj9d02M8+4G61CDO9XLeqAWXC1Kzd7v5cO36C+BptAncHSIgAcQ26A8REcKa7Y
1vsScX8dseVFs8+RcQnMbk28WjVk8i2/30h/e0p0B/KGoptyg13Ue9D78aA2u2b37TQeLFsa9bLG
gjbDaNK9MPvRPXFhIZaj5+jSIdru9a3+f4SAqZoaaz4SF1TskhtAIZy53jtjjyrs0uqjnoWaRrNm
rGrSNMQ/StrPDyeJFVRla31EuoRlzjG5gvFj7emFQjeUzPt9z9dKT9rIUV0iTm79Q7PXu4J56Oka
+IW2bmdOPnYrY0MSFEhwIWbwIklxUuv22pU8Mn++XqNhr5tI07MiZsUTGWxOEK9ZSjCP/BEYD7bJ
ECFWcuuD76EJ/lCKy5FuWkEbRZxoM0CcuVrbunUcJ0XL0cn7p1YXVwnPHEQm4jvxeTUTIdtZiMRV
CChxLczfGrU/nRJVDAAkNX8BIFHj15gx2cQRlJtM5icjPx1FRHTpY6SrDkEYdGFUOo5ydKVAWkTy
xF+sCyUKWnzWACTXdgauiVAJSzMuRAdKtus+Rdqf9GePhLhgCQj+Uqbd+LdLc9+/Uak99ne9x7A6
fgxfQ1pahWbnFV58s/MAHKGdO48ySEcFLPmR5KhyFVWejH2haIzkXqEb8R4INZAhkM6FSjG/tSQT
c0P8ysZeRil7MyfJvzCfk4RXaLL9c2FgjGk4HMdi4Sl6zaN/CmwEfVVyEhogkyRr1aCi16Yk91a/
U7CuFGrqeazLKYyH6JiGrNT08s5Bmm7Vm2/fuq6btxptTY0KiPkeJFe8RgFsBHkaPTrtWgu+WFQz
C7X2ywbJHt1JAmPGCo8UMqisLvMaypZtXFuVA9Opj0BespVeGbYuhOZxDbxdokE3ACEgKRKZRWpK
BRBCO7YIE0nIzsxnP7hCA5KAu5MgyqFCcXKHaWCSmeZm0mYN6Pum2YA4h1PoiBqoCSnChG30lP8W
oQfjHHHKzNcxLLwPkpsdXhLyk5CHBFOaTdLMTMH8qDGEIcWRRdog5KbgJh8JjNSUz+YrBBMvA+7L
dRIbp4s/2wY+1/8xdV5bqmrdFn4iWzOHWwQkmDHf2KTKQlQUzPr0/9dx7XbOdlXtCpYBJmOO0EMb
/BzH6I3QeC6PoMpTuU/sIyEt2OwHRSleTokXs3paUIsY6+/dNQY80E4SzgyugeVtdVPeZOydjAMZ
dMOnYYVU8Euol9px0XwXKDbwYAGeCuiBUpPJ8APOH1YWrfkazDSjBVqtJHLS5mNefU/MIiMw2HS0
0LLtnRIFecFiJ/prTptojYSH+T3BLPSDvwTcyIVyHE+8rNOwZb/r7CMQuOqEowMqJY0d/pgM+eEX
udfNmfz+Ofc5l/Tfmm/cPYz6H9RTEuFhc0SetNIkcM1Qc8c4Mp5JN7y0KNYM6L2s9/oq++OFMm8/
/K1XzV5DlHZVQC9aX99q4issujj/ZbOj+yQoAJQLAoF7JdhH9xcobROTDX7y1eH5SjXHX6RgJzIh
2O2sQGJ/Cr3K9pnB8fnSRmsXsfoNOEb9ZgSVAEQjmgcBqqzgeDzmyZe+skmUIHPFfOQHKkghoZ0g
+KIGgho7Uadz7M2N3JllZb68dylENJYiC5U2BN9pW99o9omAAopJaCagUqBSvNbuTz1pzlNqCTAE
PPLN0LGslF27hyclyhxZu+y3OqX2YZga58n36fNyZ4mycgmckZ7xZES075T6lvOkXf7lpT+l7rwq
5cPJJJnU3rlIb5ei/mcotWOeCalKtAx5Ll6aPjCIRmpCGHGmmV7mVlAGvrrJJB4qeclcpnQu8gtd
eBcuM7nZaXzp1xfrAcQOKhXkpGkc8vKB9Jm7cf4OluyYFc/6f1jOZa59QbcMS2oaE7yQh9XXeIPj
yTuS/aCsCbkDvQ4A7eTF5Miz0mfFtKaADFjNScsckSU1Tv8EPmzZ9M/myRI/BPbX4rHlHH41Ljg2
ZFcR3IQWwoAFZ491IXOmW+w0z97+6T2i8b1onEhs350a6eKThaDbdENJhD41TZMpy4iCdc2IyLym
1m4ZX/2bZPd2B4pFbVZPENUCu79xYYTeiXoU7YIVlWKOtL7PJQVR5DMzKbY3FdIanIh1ctqsiU9U
k8fRpWzQu7qG65/I5PLlKXVX/ZGWrSCqB/OzJYmQwB/VOB5Z8JQs3NfYIDEL5vKhHPj2hwmYymy1
tSsKxY6ibpEg9QC4LD2WzPoM1GK7IFFecIqjOk0omEAeRE6KIHhyiGH1JsaTLJRHUIQVpf2/jJto
cbOVm5U7eqjKQIVTBacPfrrgZjd7Tw/GIJgh8PW62hUaaW78nboNKg04iNc/2NYI5D1wX4YXi33r
lUgYz6p8CNIs+wH53uDJVnKL/c9A0lf6Rf6EMAm0gR67Vw4j2KJSzrCu9kqD0wI4z7uz3hScHQ/+
yCEDeJ15iA26H/fltuyGLYzcwfnS+GOnOmO73sQYvGCC192xcWK/UFkbR+xwJiFgIzU7s9XJLoQ1
5w70Cwpq3uKUq4HsuGqMR7QZ6NbIwRgcWPOxwGOtZtP9i5znJgVCD2tT3HYx7lOX3dKTRYBQGsJp
wNXk1epN/8cF2BPihP9PzRs/L+ewBWFG2O24+ToQohPUrTgUYluIeIaboBxG2E5/Mzu9IrVbAW+g
DqKsTPKOd+HYPeWCykNKCPkVoM/+So5PZ0m1kbbZYns3rJCaWDRL4SUKVa7SSxXhbqgURcANLQst
DJWPWli61Xtf4civ+I9KZ5Fkdb8vOl2FCcAXOJhoCOyHb75981C5JKdSuzo1doN+LLquTBI0wFEK
rx53DWnZOzuyNuOTyeS+LbgrZgQ2QLzcMhnzZU/2yfnoyzp43Jspkv7m2YFF3EttAUROdmOOV6JH
rlDdcmL5JrUbfovbx5VAJaxIcoUBqqQSSW34cjpOnNg/wxbsnpiAc88djgfyPJCwpJT4VYWpDSA8
jxIlCayqM37iHrrdRdQlWYRv2W75l2Xmfdw6X+mtyDBDUBRlRXT6Oci4p0laaUTTguQBOyo3YYXW
N6flAQBfdfaZSIRCVsrfRUh/W030vFQmJa7AvO8/m2Z2NSr0KcH91fgfS1EN8hYWJJKoOkHfRLyk
6TFVISXhCTMDuS50fGlXy7uD4rFCYpZXWBC5HBuwsQplxkufLnlQww5lMEleBPq01FVDRaIUNN8n
6MJxeWiyrP/viMNmzT5Ehl5vRpqcDksmJiXd6gw454QGvtWwr+PLL+lk98oEjZlJPx2euFXba+wc
rePvZVIEw1jP2umjk/XJRsRT5jve3HPW9FIu88Tkx6ysA4fsbOyu5iCL23wV0RQFM9r0LtU20NHx
HpQdf1T/q1M2k6PPyh8QO+b6b/1Xarmn30bZPP0WZ5cH+q7F2Wl4mdxIcmmzP/jz067zvnexyTwN
o3MHdB4/JZWpJO1nD2RCWeoGlW70MUDv7Zn7ftpx3X6D/uDV3Tuvstm4mPG922q6ucRLB7up8tG7
HLpRuVOJOs/XtP5pX35bGOdA+4s66affKHf32eRT8BiC1Gv2muou6VRLXnTuP2v+u9gpUVu5leGb
/Ile5PiKfPj1ffOK5eltd/op0rdLzd3Ruryc59Nel61H1E4vsIqauAMB3DjgtTxNyLhpD76Me9Hc
MalhJ0Zef3WhpjxY9YrTAMgBpn3fKe7satqpgqXK7PrLWjOTr9qnq3W5t88N8wOEhxkOVX+TM2Vc
atYZe1Vr3fDPH+N5tpos8aOFxk71DHvcaNGP2GGXbiSjZHXY7ufFn3vZ+Mzi4ZWOfKHDI7hHs3gz
s8r8VDq3C0V4iSjVhOjv0Hsv4L8KrKvcsq7gKOnb/UR+OmzcvdJ+fI57zYO7LjpNuoi/rJNchKQ0
qGXm4TrmZRcu1nlt3b33KA6LTHjQjUD1IXzmBm85muYNdCdqN7m+YX48rfTTqaOfC+yNIXCnHjHb
r92Q0gBsJihlL6o2eq2YjLNlne1Xp2nff1t1e+eDYHI+0xa2oOvRAcXC99F+AjAJ9qNqWMWc7Gbc
S+06bXOaVYh7yn0U7Gc7VVOSaPLDMOBUNs4f8CEGixURjQeJQNFMXncrOlrVmnk9t0GKX3tnIEi7
tV2ptdqfqGy1Gq2lup2FHxLz6wyye4YXMGjSuH39tBNypz76DHbLT+0PtCfQQju3XjPfL+s+rxFG
nu0i8GDrudf/H0T0vfmELIf9Fi0spEr6LTJO6HloUt+M07YIHgPiIvCfhnHslG5ma4lp87pfbE4u
ezNBXYg8lqOMrtG8MnzV2idA+JT/YB+hkJHP9NPeNSysnRfFP+gfGDHb2/TWe/TORV6M0eBnvKqK
8dlbJUZMJJrw2hHkhwFfNW9nuwzEbW1eUYIs4qB12si6e+0/5wU/Ghec2vJEUQ/Tmxrq0L6C24QX
AfeA+QIJZNnfI+ON34KbhdVxPPgDVDRo2ECmx6gYNH6QqfEuw4+JYA3lR24A/Fk0Vwe0aV7sUXH7
fEXsIu4TuzQiVmdxVLLeXYECvfNvZVZHfhRi+6Q0XaPWCKt5nh3RW3r+IeLCqkSWJbxscZ/2yHU7
1y4MIwfj6eBpF5fAUyfvM4OPBpz08qAZFAOAKaPP6LTDN/owbfTLQbZ4m1VCSz7aQW7272nzGK8w
dmur1wgtqVdY8lPQ9KsY6nsEBv8CJ5ptgBHLkdLiUjeS3ybgss8WX7NV6t2Hleltmk5f28cqWV5h
6Yfr8ZXKd3kaRTgvvycfDG4ZB/Z2o3eTdJe7NGmgltun0btmlP1H2juen5PyqeS0Lpl9WfHTx3R0
PdPjByB/W6QEmwWEf4BkKGXs8avfVZ1kH0/jcrV9w1ycLXEYLy6RfW/RATWTGlASVGsi2m8p7e2W
+2Z7YFjQeYQNgJeQDsMWcxK5O58Bfu4raw876lPvTJ2GhMzNaCaoD9B1TPdGtfeS6IkkH97G+o+A
XWGQCzEQBVEkm5nlMlnHH75plhOTCreKDSUgo783g0Wmpz+peBBMqJEo+tjrt35561KSX8hs4IHg
VgHJ849+SlKzk6yNZgWI7gbbf7N9f5rFD6QL61VpN6t2o8TjtzPag3xLK+ZqlUpmoyThkzM4PVIn
6n6UNgGvavh47PEuLjYaXuRVNYrOO6LecP1ixm535lEt9zx/Dcu8n6D0+wYIBeQJbjuWP037XOsU
GlbGZZhZ67P5RG4Xov2Z1wUizTiOWu6OudG9S1n1ZEwpROd5ewxKToGGJ3O0ToIoF1PmaRHg4G8N
KBCpWcVoXYwbwsHYvFgVr+YVu7fOGR/MSIoCoKChQHpnO+0RUmpuZDf7EvoDO4HMphqBEGidN4VI
xYXjCaoQ+OEUPN9xW54fR9kg3bLIbr0zxUlv+phRI0MXpP5g2FQw0+lpe/RuB3MdVjKjtI3BKa3O
YGFIfcGr7I3Pp30lI0BrAScIUJ0+LVoGcaktMDoCbgwdhPKKJ29GY2xxtOwFrdu0mDVDvzeHZBRt
GmOU4mr0A3O3kBXGJfSPQ8PFLUgn5D6EFbGY58+PAJ9rbcpWxIpZN1T6eOjQE9ZcfI3ID9RONwbM
WWH2GFE3MjN3BZcudp6jZi/jO1R5SMgzsCkXEOMI7CFeRJ/aufq7zpHR891J0ckBS+2lKBSr6Vtz
Y3oKLRcJIeftRODICYX8P7L3vXT8BvzI1HR5AzfX6hRGCFCAqosRFEitadFEtTb1S04K+LTiFW3s
nxxHCNwOQpEMuJGiZ4cJE6qLCAQx1lKI6TBMGivLP9OTYVYO/K8Ah7BuN8yj++688Ab94EFMMiyZ
XrJoUi+uKtC5oVq3exdLCJGQ7mSLtOvxp9TcBUwM04mWDkjUP00YbfRvbmmI8xY91DOzN/gwTtFr
BRWEAB+cf3F/uG6spJ+6yYZA7TMmGnAlLGpBwYdYHRl3pEbYlHBA5gvGYhja02s+2HBO4aJgvzGU
dWONq0pzon3nyhQYyDhiLmuKbnnWsyRFg+3tmfnKVwsoOoKgBa5MXDE6EYX5nsnvsZMBZeXSe4LM
jTi9PBFHbOfFgzLK10iS2HtfWGs6G5DLXm0SE1pH3UZH/SVwAVEbbAYsasQnOOQf8L/gLxq0mdS+
KDLnrXJ3KXL2IcnB+j4hoNm0l0t1kA4DfsIVdcUBoDDc995UdqIU3FHXfLEk6D+kq0tn71XnMlk9
DBgUensvC/Su4Sl0xXgoAmKffPDMOvELUgsWMbrqNEdYxxUufoP+o11hem7XUObQoPiY5wB1IOWs
E0Q4gZN3iPKdP4biPTzU5Ng6GmHnjWsbBz3QY0HWp1B8sj9KdBbtXKSufmWbZiIbSV8XtTorGbe6
D3oYKi7ljiULUBWiiz02ZnCgYSi1eAjeHzcuD7tGM5YiBUJ0xqm581yVYXCnlGzS8aAPGLAX+LXh
rVMZZvMkeE2P9LRPBjkC4Aeczas/xL6rf57XUIi5k4WgPbch+CIASdHpppPUZnIKSQqKzeJgRX3E
sAj+s7O1m6DpNrzYxHxBTsALUQFWWe0vl4GU3Vztu+JZ0Be1X6jl1QavIbV+D6TxNoN5femhhwpF
oAi98mAeyXTONH3g6IelAKE8egaP7t69ew+IaWM0XYi1cxDZQ5kvJUFtxu4dL6/ho/9YZcPW8kBH
aRH/rn8IykTvEpFvQmR+9D6bxhLRTvLP+QWHFkhOv4CrSemqkdFa1BbIw2X9w+wVlH5uk6LVQBR0
Uv5DSGfdhfqWIScEdis1n+MdUJEf2EXT6uS6qfgpIOiwucyIKxAIh4+vNXAreHowUAB/Hofp4twn
76/Yx+6ePI3xQW0BvalMIVuelroPdYB6heD+VwVmZj2REWw5zV5h8HGRzAzuFNUWSevzapTjdgYA
dHKmUoAfxgzJO7q1RY1ND0RfUOVFbgoLGFTVt9FYxH4aG9SH8XjFzsxe/uxf4ITRz4raPD0lYTbe
/dRCkohT0eBpUobUqBMBQ2PUSar0exk2SanPbUQoIfUdyGK5DBlJUoCNDgxNJswc8JnnJdwmLf8s
Dt7m3Vt7tbvx+nnOzuPyV52rdTZqP4XFeZT02aAvLkUj2W8/2zb8/eLaWffK08f8jcmIH/fWywyu
YE2Gu3/vt0HLMguJW+sRdbCdTYu4lA4uwXP8mqRzop1XmyerXQD9GurlKB6h1rLGfp5cG249B43J
IpK4VaNxM57b2LvzVJTY3YYTG9SedHDOf6gr8T6oWFK2y1EU3hvGJ3j6xy7qa52P+UQFc0i7jjlk
74JsYmNAJcIauLAM7OpqPX1y1mjX1Gw6a0FRm6rXYpz8+a39FpyoT3s/78g90CfsfpZ37/bDJGCQ
9ZmZMYOqEc3fDjSg2WG27sWzuL//PTP9+ENNKnj2Yz+bfrrVzSXgEedZ/9y5BKSNeLY7zKpXwILt
3UBjvCcoCSrTYD84AP1FrLV/6mYbdoNtNKoxuyjC7ZnT1kwD7GFAPh+DPUFzlTDGWTM8o2xEmS6Z
fuYRgOjpY3C04bLt6QlFXpVA3/mE69R4zFkpFXRBptHo4ewH7z5rnprrWUVG9j0tbuEE+TGSUlwv
rDKIodk2g/EPOY6Wfwbc+jmNAKqGEec5XnGv1wfn8TBrmm+EIu6dJmGEpHGy60YBhWAGsRCkwbJI
zIaUKXPuTxDNC13okZ0jw7LuB91oENmMMMICbZkhynSEjA5mf8vS3ogGJ7JkKlcascOdR2wAD+Ht
ynapQCJ/mp4HeuwSRZV59RkdM4cdQ++YrLdrmi90ahBU6ZZ+msBn/MZvEpaWyd/FPk75C3JK5FyU
hiD2Z5c7zX5pUO2VR4XuehPPb8vm+GI/RwyooEsSJ72diaCoVyO419vZqE4Nlhr7n8yLxlm/vn1v
m27G2jxQhFLWHsHSou0VPldV7j3l20fw3nBh+XQOrqMKHX7O17AwR8w2AL0f7MmtWAb1ZQkI/7q7
ZwIRIEXmArpFFpf1f0KskDPG8fTPo8tw/feGGQuQoBv5hNfh4WTVGK7/IIPrNlC49kpLEgi7DIgv
qATrVSNggMaE9pfeMO1bEyLnm8NriSb3GKCpFvca4/gFF5IocXgZFciPLA1WCzVXMo1WrfHNgShS
X5bxq0MWCL08GP9kEiiePYnJiOAW2iyNY1h9tuFRpk07KzgotjUrxhthiwaFi9lgsd3MUq1zjdp3
hurLOrOBzKoeOi+yGP5+377EVgHVMvwdWs7x4ZUge4mu91C77HHsxnHvA4msYdKnSRfxfK8cJvHP
ThRIUibuq4Ee/e3BgtlM84pI8mEyQdkcOXWOig4Wb3/VHD1IvAC0B/D/JkVwGaWf0wQu83WWOesR
goKH8cV9/sXOx8UY/qc52nfvHVJB7zBDohAt1TtEv9g5bzT8g9sx4+hfqJvTycFJplyZBWCPAPXC
9RIW67z5i8yf9hcuoyY7e4ja0pSLWLicKxf+fsCEm5DaY2K5vALOaYLUWEZTWKjjk1N+CpsU9fiJ
C4auX17el/H2NT9kxg5yRGt8mF65Xg+GAY8B1gBY6PWSVq0djcs1w2QNxxTo8fzIsVj3Fjv3M6j9
VEfVXgUuQ8Uc6OfAcrx9cARmgM39edZAPPrSvY9ug4r0/ZM+zegBbePhe/UKIYE7z6n4wxqzzBWH
tutlHR9yKOHEo7AyR19uDhdlrPhFrY4VAjwI0Nx+Niog9DS9kw7xlDOaZ/fxKeCi2rC1QvFyLhM6
io0FW0ev8bOeop5JoG78MNW9bgC39GuwvtGKHEELgb5+nrb6CbONhxP3+K63s0tzVt+Nf8SoGOxP
E8REcXiE5LZ2jwO4ETvauE/UJJPRoYMmH72vQljxYxryXH3qT89e8zRIUKxOgzsBmot09EJDYE2g
pj3XOQO4ZGDysRGXpEdbztpVUCZsAFhrlE2m3vyroAVqA4sZkpugXPQLmb1PfnJxFVtbfil8ImWs
vjYyw6dJFQXjwqIV3D3OBEUk9Q9f1ZFE3yNPjW+XLdKnHhLMWJeihKLiykVR4vQ1dArpSVlECd4/
qtLgnDIM0szzNPK4mLNOPDpPjwP0Dz2W2eoDh5+GP8KA4B+GybiyuP7drYpLJ5R5yq846zVqBz6R
f1Mc7Lp8lapfVUa9mt8nPl+v+63fEZ2y8zyzGsODSY9sC9lumvkw+HYUzPQu1YtkYyWOtmD0SzW4
2iEptZAJ7tZRdue8Rs6je+6jA+sBzvOyPi4btKJNUScA57extV8l2zrjE0BhS2JOaxxt7/DTXz5E
GxYCHHLvSo/r7u+nV7LjK7JRR+cIP5cuWw1a/tlP5gB255lz5i4AolyJaDXH9T5tCEZMznv87hQY
Cj3sJ8LGBY786wdFaKS93nDmozF5MPVsFeVDOPdgFLi+wP9rBkJbBYDa+MUlzhWQbAt9OkLeoc+P
yizgIuwS1A2wEixhpjYpzQvkaHCeQmEGoZ9fe7tB4t37V/ItJdoVTYBM9CSbQzbaUpejoymWRlcr
QBqDUBwPRkUlw57kUhh8NWC8wiRjACpjwMSiZA4widub9sQGzCrHGuFSXVAhrl3sJcxfNEVdYQcB
oyHnSacTwYreM2Fa9LPYB+SBI+dr+cVj84eD0M4fKIwNF4QSjzaGBgP/3+erSdapzJNpKRT3QoQt
PgK4+PQjxC4WFivjOicD4ymZJoniAGmof/x9sfEwl6BOOg7rXoN5jgZmGp1JK0YfjFQphx42Kb2d
zAC66dd3cHuU+r9CwmqsdIRMxR7KM0D5zm86bddZsqErVYdBfnIl5yr4T7Pt3/mUzBlKAicVcZyJ
L08B8JK5HpNFpoICLXFUOdicA8lnEP85Lq98SCgmuu4uuBpjAqcIRpUSzmx1G90r8d46W1JQFThF
zpc3sorvSFRQT92EvNWLamKTIjrj2eiZvol1gd3LRf9JU6Bk9LBaQebKZrpl9+yBOzBc2wRC1MNY
kv/ZPSZc+o6TH4bwMdyJMX4YaSgMlRhO1eFLMG0PNQ+wZOzxBiVDjm57+NtWn5kTPxTdAyKH1hNp
ebsxx9enJLoIRBBoT7YLsJ+FsjJXjfzZeF5N1cLeoCcHIFaNvToxG1sNVj1eEL8U2WbiDlxXzAaA
lXADPqyXgT1IHFg4blhxKs6AIWFv17bBKX0clguCDxqKXhEi5fpAVZfhHjLubNJq6p8l/I56c2WR
bMqw2T8U1OX97NKNqKuj/hpI5dMs/VR+bmZKR5y5AKsowsNgfzGjTemHFiV6/T+vheTM49lt8fhJ
/m4/jwMQMbNRsSp16wFXdtgo2deQJPFEb7A5Tzu7UbptVQ0GJKmXDKrOp4d37gusg/okoGwQuugE
HqATz2v/0ZhQL0NQMxSJHQEEfxn6z66Wzw8A9iCkDRxUEEnaGV+AkKbT/7EhMiPyOZeEvq6WPwju
nEDBihUQAvyY+gL5xJKzrpt+nPOJhGvQlFs/Ip3k0fUAu4lE0p75/FUzXCG4BCG7whSSY4Z8lCVH
IGxFOIFcJprVdyGYJQMyI0ui2KNxS0SR5i+ws8hhmqoXoe9CYXHfvRrgMyFq4xFNZq5zDZCvvAtw
UuNXd+1R9DA4BaxGs5i/Em7uBcQcOjd2A2zgPBqPxILjyQ/WZf5BSW6BAyHqK6Dl9JI1dtaUvLKj
5paw1Am7nvxpcgg3rWh15XQHgoumtAdn/3tgKAgCoafXLoMDTXLz0Mmr4/UKWwlMH4xwAqSQbID3
kvKwvIJBOriusBCj+oJgCUeVPeduFgBv4BiBJ5PzcdbDz/w83QefeQkK520IZsIXluKIUNFhdAr2
P5/JfUxe7H1CWJ+DHY9PxheNZMFw9kqTd0+czfLm0T0R7it+dUrq7pDIrO7TU3Belbfi+rOzm2Qe
fYr8F/D9ZHbDceA6SyeIhnvvWbZJ3fJfMgOi2L5CPEvtNQXrs89eYjAAQEDb3g+v/RW6AIhTt3zs
CYakv52EZBYqLO8Y1AGfdTJLJqhADs2qpG/ymw5S7IFi5/LVCc7Ab05K0Du+VJAvoJtLlkfQ9kI1
yE3HVEeWLZ2PkzkJY18P+e7pO91XgMMcJslmVsE7lG6Bq/UB+pKT94UZJJYM2+QECSpioG0PDMW7
DZCS4CLtNHpXPKUgsaIRhFqe+cNyT3l8yUjmOjvl8ABdHPkzQjLAXFevij++skWT3HksOb1UHjEP
kiXaCXqn9HaRReLwH3wOCyBMUjQzTJxQm2vNjnzG+IZAmMLiholFAAYwoFdBk9cMqyxGbDfzp+Ul
EaAnA84Q1weh1YV8uUXRFOa4qO06C98nJSObEg9BcIYTCaBVbGh2/CXXZH55KHZ/6XZarTrm36P+
H7tyjN1kTpbnUcNQ0AjYsdocJmwOuGyEOtW8g/wC7lMocI8cymQBVVJfkrrQfIIa1157qfCNOItp
FwQlMHUhZrVXCfLKieNN6ZGq4DNUQEU5LAvlEaS+dfx1U7CJfLlOaau/8RsRH0SC0KrRfs3r1EHT
TSdJwiiKYzJyVjTTCRTb8W0pLIpzU4KgwvbTjsZC1Oq2EGJHvstsCV96Mf0R8+WCNgljlK7SIRVZ
A5BLMnqFV1KQxXNcWJRZzMwMqOc3yTgb0ami+TqrnQwMbZimU++9e4SJ0Ss4M5VUSUU2FGEzSer7
g+q6QpNYrORl7QXSUPDEgMoqe/m+hiaxVRozZI05AOhhcnfd9Ca1HoiHOoV84ghgciO4jGK53rZQ
o1iUrXoDrkbOPOsFhjHJ7j+ypTbsPOth6edXrlbazc34hscDL8SCxodYqVHisJIrjq71o3mf6u90
ZbG2mTaAXMuhLwqY2lcODksFGp5A2qwtX7hzdOa5wnCp45IxQmAtXDmKxwJzU/qT1RGIkWBHQAx+
ArUF2zkM+Ie1I+g96UDRTaxuCaHUqPSdamRHaCJdAtJQYOoZGPRjUGDObYUXnajjkCa1HLuzVvtJ
M6WIAcurewpeTGhphW8Jog1yQvUGI07ujZQihebf7ILuZzv0XsF9XNzSREGmvUnEnN6ubb5jkfHO
v0RV1Ne5SVOQDQf99zwW2Z8uXwgfFH6vNsjeiKXDDkNBYQtlGaPHFmDg1SoMOSP8EqGHzlAuzGO+
z3BZ/G9b+h7jAZFSVzwHjUAQKsvm7B6HTU8RT1EkP126MAlCxF6tWgrjGxChg48gFj48JSPkdPX0
0IrFeUcerP+LbgEvIbImY8WAiZQExFqrtwc6z6fgxKMirWTyTkRq4t7TpjnUu/75AUHUhoYoC1eR
ECV8Lbq3ILdSkGJc4y770GEjOHRycpsCLg6KTsD/v8b0fcCoUHy+CZDog3zF1EbiGAIC/zOBZToC
VFXTni9hUYjgN0roBSC14p7InExEyJwk+YOTPWR8WJ4dGLpSrRTyVwheEU7yRxSm+DgWsW/vNJnZ
FNBoFWVVH3AWuWlEhUYHLyXt8YIPjG72Ht8wWnjTPrxtqU7nUMi8U4cR2KocmyUU89ArWSRJG2u7
uh9HnG6IL4a8NLditIslpcMmPtgP/zJ4zS84Ul9VPVE4Gyh7bG6b96Q2vYz2oxbzlyQUESK3F8sR
ihcArTXzNUxN1QW6oR9NsdAwSynjna+YLkyvnE5Uc8XvEvab4RvjIHgvIoHR9UQxVyJTwiOKgSq+
DBPxgczMUhNaA7OoxWKmx4OaQq4Z2RCVwPHig4yiI3NB+Pt778itGd7wstNMm9T2Onh1nvjNAuxx
dMKa6N9y1tEXs8QDLYsRyg/o++bg481GdrQgzhPzaKFeu1zbl6bfdMr+rf80o2HRLowkvHQ3E/du
Hlx44ISZkEbjxRFJUGzsn7V+DM1ovjl1wEyL6K3Z4ANNpFvOOqsjT3q13wN0OaB3iJqHMyR5Uqj8
QVfxV3ZdsuQIHefyq1LgF0lUq1ZGfYgxK0vf4DnMy8ddj8/v7qa/eZtrLa4Xo/0mT6vFv4EiLCdi
LAm9wAsCJqkOiyZg+fRB1ouS+zbBcmNayLegzAXDBms+5Sm4u/57OsFfECSDGwUCXubeQz6BIKjj
wc5j8bV5m4i2eB/vgR7TxwGDQN6Y0I85TNMwhkU6j1YUzGEi8cVc+UQhWB9XaBuo1lqohtiaK2vT
zHMffgo1CLUW5nSQnPIchs9yGI3Q+NQh1kFJgbEzyUdCrtWTTm4DTu21m7kS1t35YNes2+jIZSG5
aobh4PlF4isbj7FcE+tOGWw/l/y7myLfJUz/xyIQTBGgnYLfVgDAozDnIkA5IgRMN1Z/2Z0/2Y07
+02XK3s+3KIkq21MNR7lKOzuhDRa7L06ngqiWymxETkPvZdBXpPiDiGaqG7/NhnZoNI8/HIqv7+R
Kkre+/zMd3a8OndIC0M0JPjYIy2nDzQgvIrPBwqjOO2S0Qtpq3qC7ZGCQapZsfPFPRcWieoT+hGQ
XL43ds8wzNMvtuDx0ECEVyAIFoyiGH5ETJ9YRU1kXeOJNFpBtXURpscTQqRJUZsPECdlJaEVL8qo
VFpvgCgUANdafSL9aoF+49ij87V1lEOl1ip1LYofoIeIPBcQVi+//PRlB6Dbg1G2RHkafChu6XZo
//y3xfGadyY6Jbz07RhXACCmYnpaKKAs5/A493hBVtGAlaIdVzrn/4hGGaNxEx4EssuM+VkZh2Bt
Ndy0t/cQRjj1DkhN33+1N4ig8KE6Zby+t/I1QNdtB6bjYNZD+m+ePCx3o1OvKASHCUJwVZ6/540l
aLgoWCNmf9oSm4H+q24WfgbBBaMxgn5qPTqHYDdKAmQYRmfAIXu6KcBJoNm9fVBVS4xQ2aIA4oGZ
P/v3uWQJi06JwGj8EjQbpkIgn0Ry/7IOuKLRteUJIK3gnq2YBhEGYkvVFhtl/W8fVDyCET5utbd1
E9lfmChzKCT5pqR76WzpjeN50A5GgcS+/4S80BPtDJ5E0BgUKs2qU/cZiBsPUr5BFFwHdefRf7rJ
8DHbj3cAwCbAVfvX4c5/BtngMo1JPpdrLpCTkQSxWZ0ndtU/DETZB86pN4QaPuN1MA1W1a/6b0QF
WMngTt/dBiV4YmewVgpWuWxUyyzNlBnzpOGBl2mVPdbpDSYy210FAx338sFdqN0FMNuiv/aXcP/Z
A17bsV1mFo/UM6oqRJldvbefRU9rv5NU4NplsssQD+coFIaRVW5P6ACyL3aw3pCyRqmNTgabR91g
NVqi9N/NJZQdWDibftRpUumwRU+hJUlMq+4/eorT0n8jkE75D6PbfhcXjwqxCjQqD1M1bh4A0BWU
l03criHBd1+ur2a9+0yNjuwi5EJSde9740rpgsRF1ay0TCZa/CsBWySWheXl+jcN03CPxte06ZKC
8q/pllmE2xskwxvOFprIaOBG6FWtnhBclXBlNHipvwYT5V+U+xS3NDNp2ZIiE1q+TQMlzEq84O3m
BRbyrD7+Ui6yLqT1A9Iy6hbSPREDKQbFVCWNJBtkVDb51kSqKCRDfkZNaferCoshnSWqyqLZoR4z
KS7E2D+6qskSYzfBdIsiCCrDfiJfRmkuITpJ1JJ003UcksiSevLcFL3qDNMvfAIn+VczqSJaFL0F
8uf2YrWgbzdwJyE1xy9cnNFotuidKK9Uan2Vn1bKfrkfz6cajVqGx+OHedWiAPltADDFnyA/qJpl
jAKSNiNVI6oKyLWJ6BxYUufOvIsmt6Qydv0HkZAFUsOz4WWxWPoVK2duLS20MDpAOUn3D5Mn98bJ
ozlgF/oqZ5yRT4GGvpx6JCN95eJziRG+hycfepXTAgWGVDKzylpfyb5egG6E8gFZso6N3htHZrWg
fltN9Dqp4/n0oVLiLXzbGVvaYsMtOcvPT613t8sDcmcJIA6LiPQ32mSuy7sJB+2r7KDYoXyaeIE5
ivTFdF9Jsw/XTmWlZEi+N4r/Em4Wqf7BzJAFhS5s5mpDQauCzaXPFutNURUhj7AuI2/Tv7pvwrI2
BI7RN2NX1q6Pvo4b9/fydBd5l0HRcf68YPTbgOztsEsT6JW2AbsEnCPWPlIiXp+NR5v7dJqYhC3Q
NmSd/7wLoOB8VQayf+qtBVsJbcEe/dIaBdKlG/5cBTQ4LyN9I/MDJeO4Y/nKuLR90XiPjZ1z6u+p
GmlMkyoTdYgdtVawy+jfo4YS0c9rmC8Ws5Ef6/FwLk2FIbjXtf3Dv+8RlS5tMmlyeHirlB8Sq/na
IGvnic0LeVc1LPvo0xqw71qrwgqw5wNFP3Cui9KojDdG1Vw716WCBsGjPlHseC4RY4ymx1B1PZQ/
8kngpZ3qEmXEqejHcKvzJjbNc/Q4v1f9V1IKkv7i2i5PkUejaaUmEdwaW1dgyqxsWYsNsH98vkGg
G1fbkuykCh0DEfylV/KVJiQ13rUHKz5KFKi0HMmEXFbvzUEM6T/JjCBXsFP9h5iW1PloWg64nKjV
yxZdp0ZetCpIDSJfFyRTGkWveKQkSe19/izv+6sYlFoPGQJZWaeLQsO8sz/3fzovJFC0si1ElLrd
1tsZ1qoG5ydlqJ2273ejU8GRKoiN4mDvp7t2bZVVrRQa6rEd44xZ6jTff/ukf2tZFzKI5eeD1qV5
ozCN7EfcPtXt7GMjEwkImnVQa7a5rg+tTpMgR3sHc3GkYLuF3sd7eY0eJwrfharJnLYLU58951g0
1rU29f2WRDdI0Dv6UaB+bom83nGA+WYaXMj2iXl5VCW2JaXOjbm9BSRaJsriWn/jWeS0mL5SjH8b
LpjTKWAqFhPRFBJWhLXUFROfEdrk/xpsW0m3kZrahdwKaeyCUkAgkbx2O3bz84dkVh7ySLUo6dVv
owCPDFdZ6jdHxxKNXxJO+If2IG9zOOfalUCd4pp8Db75nPI4Jv2qPGlEsPUO1yX7BPGIPJ9xGnvQ
6oyTIWyVfF/p0UzvthbxVd2wO/gnGvteivqwbl9JMjH3JTBQs0WxKqNn+IZTv2+2y6XV67Rq0Fgp
sFpp7ZAv/IJ9a9moIWZY280FitH2wxHJM+EzVBWp6t8Q2/hKO3Kq7Kr5jYyKhPH0CL/mgdXxC496
p1xttbMK/YyMAEMRMH4ZPzK1In6vd+V+mav/kBXc4t68bQD2sc97rZN3e727zaJ7qA2ru7tP7+gw
vPuPIsksq5n9WYUB7XS1agnnOoO/X8ooQ9b/MXVmy4myXRS+IqocQU8dEATnKebEiiaCojgAol79
/yzsr+pvYrqTzijwvnuvvQYt3q2rVzchQU+BkjbrCrZSr31mwME8chfMhFFegRcVTNgE2dS/NQrZ
TEpQHZu7Wl/v1f8HYGOM/4onWleP3otsB98JSVAh88coJZyAL1HBxiP/Z+WgJqIkKgG8Fj6bL4NY
HAyKlZBDP60gT12VL7ZUbcCawKm5kyWkYG2KDW563bthkc/VwKlCppVwtnlQGLHVyKRGdqL/Wm+M
h89A0jDX0fsG/CNF9n1CkUlLEc/qiV0H1eg+liViHOTuLa9i2WmpWCvt8l22u32VZsn6GcjdneKJ
Qunw99jCnXxvy1s5R8jn30JYWEXadmW4kLqvAxjrwXu60Bw1BVGTpokQoQIYQOnxZrDxxqwh6G9c
yq3VuWeuIcS44Nbe03s7bkAAhPq6j8EQ6Dunt6ioBI3ejYVQ1VIb9BnBP0CaZHhI30DeNfeVQwq3
WE+LtZwjNFYXzKDNVwWkPNF0UQq0ATisWzx1K5mvm3a5awE+TM+4rZ/nm1FzYnEEcyXPHIeJT77P
f/7n+tgYFUZKM9J39nu2Oq4QcApZS33uYEI37nat4b2oZG7emQbpOEiDVkShzM5a9x/Qet7eT4YD
QjsOPUrW58PnrcZhUPmN6v6OEns6VZHCusPq/rivG6ZtJhTu+HUJ/+xewb6OZ7d3u/p3ZhenTrhD
+NS8M1WVq0UdAxiFw0sd++JaFmavp46LSzQAsOT5/MztdVjcIQsTAhr+vjInK1F9mk5+vLcPqPSI
8aguMqRajfZzVXtDHIcnl5Q6AIBD/Ylc425P304JTbo3gFcYgsnx/NrfVa7ntoHrS+ucdE+oX9qw
IVp3mDWt8uvcpjxY3mxo4SekdtRYaMBuqIsCCoPRhsAFiHrVPe5p7LxVtEK983XbvHJFSL38U5s/
q2wS5XfvNX0Pko1N5fJaG8/BBQQBq/r3Gc541u7cTn5p3YSA813Hoptu6oaRlHcbJxhHW+Sn9qrQ
+huz+KWeJihj8Favj7CQs6KfcsOOqKyrrfR3FOPzPzpuraSTQn6X8e65eyLToZ2LQB+d2pebbVQ6
tQwkyAJeTh7tcrUVmNS7WQh39+lBUuMZvMSzW+3ZrqwrlY5V6z3RXMS0kMPbYcoLz1DMRsZsJIyD
wbO0iG4V7syEpfZhm8vUNavz/LRSwfppRyhG/wBxV/d9lIbdTe5dwqnqTWJ7OlndfT9bVzh8LQck
xo3sfDeDCN+qjeQN+MEHKm4wwI95EAzynKtxGCe2mbduxqB636GLvIZcSNw2VOgrntR2/HNEOtDK
Qzi3ZJdUQTutzmSyz6kWdTRvrRkw66TrBvOXm05LXM/Q8YNZMMIe28lXsq1q4m2v9LPM2XRTzkiy
Jc2TcKzNUK9PPWt9QoshkFKK7wN1cTnqohrML27OP8eNN/Psg9Gu3okrPEfdRsU3CRA/YvNFdRkt
s7SfVGzIrqKv4qbOBIyBbl1216cnOpkm7M44+IYBZRF4uGX37Cd0NbVevC1xjUTY/BJugk+dokwS
jnj2WbgUSUOfsNWooxhxM+BQU6hzgQlueztH1V1UCOzz7Izcu+709sXXbGwGpuUY5+5znyyyqvR7
F/+0TC1UvMBcKikJYZ2PqkzG4AF2pqzot1mjVac4YK5QblWBrR8YEAKe9wiaZFzQhj4Jkx264EB+
xcD41FgF7qPmYwVknnc2axlEPrbpNvqzgtZ9y6sKv6rDK01tpT7XHrTVhqbl4cUCgeoD4dS8uok6
h7fRix6MUcB+j700BF/FBu41fFS7hyoZujkW0m6e+g800Ud4f4/5fbjx0/ThXRqvVnn7Tqp+ffUI
S6MwK7MWBWa1d7Y6j+bo0akSO7ypIae5Pu0K7EZ8f65/N4VnN8PR6d3hup7iS3toj4PXWJ6uEraf
OlRRIRwARiNUz4X/DV5un/SEB04zP6W+YHE5+2DOAkSiHkY6F8UrVjl+SSV/tRwHVCiax9Gw0ZZv
3BPYXIHWtUFtUBL9kZ0X4MZXhkPeB17vw1F2/gPrw57h1wH2LehidQQKVBCD26oyFXHoUjCBsLbh
oLxaBijIVZKLj4AfJUqZyX1kbPA3aFfPA6QF8+etl5gQBCldYzunOH+2s2AWdiIcb7i9dYOPxzcE
MppFqKHkhr9Ar2YKGc6y5wyf+UeXeNF9DXo1N4b7QR2FPN4J9MjsWycnJ0HooyI8dNSJgDq7qrPL
hNN+akzVmXwXDvRi7UcAqwqj0loIX7dD7DEF5erR2eNeQ4nQQJtGXO/81aCICupdIJ3n6pspX965
N7ZPp7T5ibLO7YiVu3NiCeEmhHWIsLDz4N7CK25lUTuj+MyBCx169WKkKeD3TsCw0cbKl1q4a9F+
xexKPclPprqlBPZjOLydz4lQrzSXATkEOCjG7fLq6qLIfiXbJU5rcoxIHDFvWG3A4zQ+eXk5sbpc
Et5myGilp8D0AkRRQwAiAjaTiDZH1c97vpYghr8GSKLhl10ImhevzLWa9eUqKK4XGEzWulYCRM0u
YhNUT70rZNIRd+jbYyfjltJcW0APLk9Mx8t2aXxAqMzpq2l2JNtHshDC9qOIolDCQ821hqabUkk/
WBKeXj2anOfQgNulnA6EHG/Slds9MofHZmdXncIFpjWVjyJNIK9pB7kscOM8M0SgkILLf1icFcjj
BX/WixPgGsBdDFcT0fDUtYrXIHM5US1qbZl6fTyMxWpTbglFrRMDEOJ7JgMPrNrurL0yqKKc6DNe
SkmfzPg/UZLIaCoehqOoecTdKbgvzUfSezEGtEt7nlqAIj4b5fRIhKQKFIN/VKZieL788qBEiZL3
sCEqtfNJtbV82GinMOryim88AJPSl8/b+IDQqnHGID8BCTHIR/zJb86lat163Dcr4YYqhz83hGaM
9X4ZUFI4Ogi7iW7w4iY+vrwvXBm6Bmts8wfj2MrTjl/tuBszJqAqYx30w9HVKSFRGpKSQKgWNCfq
cjRhKbkikxs4dWH2qp7N959tsOFGYUaUc2uSCklmwpdA9ZpcG/iP51JyUr4OrkB6yJ0UEIOXJOwc
/shiazeY1iWIv7ieyENzr0iyqZrC9qpKVEuOIFNY6id1LWKSkHcS8FYNa+mjHOqI15dcKiMXvcmo
2uMmLxwcS7ZvsdAkdBXPNuVqJ57EfaEcai257zZrcM/CtZxhvdpU+CdHqNFiBmo6U8w91anpO8oC
EKLbvcdBB1blJmCc6qVT5FY2b/ILrX+A8l6sMPI/YoQ8xNxUsXWRv0PAdby1/DE4A/vV5jrQ/GR9
ZHDxXYGI/XcyMac9Iy8E2nZo/toLZSIpLEajtjuNcMAACovBWX1QnpQn2BVSksqusjQrjZDlcof9
8dUw2fUBLt59oIsLKGNuN2ZyjC7wuA+WhCO1X9hD+bxzVSbv++aTFsNJjNfAUV2e9kPGTqRjvHpQ
z+JVp+7h2jpOH4SsXeaH34QwHQ3QXq6O0LsPL+PT9DQNp6efx760a34nXwefhFnv5NWpGKbvaWO+
mevuTJUhxXxLUzu1dgi7ijblxDMiAFC/rlq3Khk7CuET6qUgqCopTSR520wbOmT01RDb3YEHcaig
qVOQX5k6FperOpplJnz8SuFQ3p0aQVH4ciDE58r4/GYy3lPGOFJhtqEW1VUGs754qcJbh70OIRQ1
+6vlJ/ajL/N88qzmJKKAzNSQRqumJGCKJycCstdVoomUzr3stqQxfnQT/LCLn2pzshtks6ZO7uto
EjhYgRzwGTC/buXWbV3/SX5vvxtMsfbNfZ3gQgqhE6Na3S2iDwgC/ACs+tdhbCCTsroGTAemfk5o
006eKZZoALs0/Epz4CgGgQxUWLCKFzFD6EPlF6jgOVAFA/R1cfXCaXkZLKrTyvhGzsi4ee0ZLOhg
FtOAtAydvuc0JyKIsXTWinmydgTopHe9mMjUEdQTM2SOGJ9Ue28mKWP5V1fW1rA5lahL8ozT7AS1
MB9AmfSrJJSUO+fpBWnwaY6dw2gzQYvCGroZyHAq6x/9kx9jdIQnxvDKvyqQia9flZ5WQ1UnoXt0
a5PmzJwEt7YxO+iVMXthyoiwkk/sbwY5np2Dkx9Yndur1eDrWqNgqHU+HEPjKgKq9JVrkxJHZVAZ
XEiTzun95aLXZDM8e/dCvpBKbwCJ60Ot1shCbwnIoKkUDc+dslEHfeSFEieBpNIxHYr4lnqRJ6sZ
5cdmVLWJZqM50a2KWdrYG2TpGkrWCg/hJrscekBPha4e5ieXJPWqyLSKeBLtfjDk0cgd+rK2LGNG
LTdLDi5B4AbyxAC5PphB7GpnUwEK4freKiGnBAzkOSryxUgCw+ALKejkOSLz7vexDrbBKliZi/ir
sah9m98VYgGfyHZn9y8dwTL4qe6sXbMVTJu7yr76hU1jsqx/IbWqflW/lGNxcg8/2f7klnf6Nkf3
uXv1rVEdl1arSEC0sMmSSdTBQURAxGUd0YFcpXTQlPgFnUw/lUgiMgbE+HSo6lPNEl7lkFgsF42D
S/q3p3NkeAmKBZPzi5R8Uh9d9kdcuETZe0HWU9EsRyhcGWfya6pQGBfxI/L61EMMR1laVrjUSNmz
LwrVISJRgYmvnsprFdIKdMOfgA5NOdDq15rj5/KRtzc9eCpF/a0q/ChtM58AtZ5iTEmINSZrRZq1
ctPrcGDY49Eay8A4g8dy8mlVqSOEXgi5+GqqlpLLJdD2x4XqVVx7T3T3UqoLNnu438BlYCtDgMoa
LKOhBKaj2mX48t7wjlvvZitmwXs7fsywCkXT/gpV/A4ZfHtsweUsDfsXZ8R92/KgvbUQitamEZAl
sFPOBA7FSsSa7aDzwQCGqXGlv4aYtNpp3xRlwaB2PYOr0whqBkguwuj7O8UPaYXFpHWfRSH6/8tC
hj+I+gp2w4etqjmiID33AhEBWOfWfab95zZwQbeDSgcpHdafqBEZLVoTImto2LjET6PI6AaTDdSI
8gsJ1YfOgNsn17rWuAv9kho7llFeM70tZBegziyPRB+C1mpH1yjgwyoRn40/GH68mcAy968P+c4N
VlOGDgezDRLbnB7gg5tjRqSe0d38KjFaXqz6dmU8yJiLVh2YGbyJqpz+FVcklG8BSwdUi0XOOv7+
thbPXyAw4ydc3aqtFYwfeD2dlU+eLi8MQZjZRQM+ALYgnQIs0q7aazp4MmHhx+B4huTLsZwz90qE
bAU2+T9tB4R2/ELM3hMIh9WPHDdcO5vO9tM2qNclbZYn/g8XxqI+qxWbR2PGYKDOlYB5xrWrTG+c
FNtTfVd6DgGrAkqUQLcbg7bcvhlFnSs+83IYSoUbdp19NHLv+zubvPZU1Qe9g/9o65MCt/qdstbO
GjP+qlIfde6kbb2IyKQIVSqDKjmTb36j72IXdVK08v5zCCZZDMy1jQbUZPiFrDJuJCw6Vq8vzoTo
aE9+ynCk50dXHswOtYs7YZsiLFx6rb+CrSBCSRuAjxGZPEBSisug/dOwT47IUOjW2VADeHmanyHY
eklXi0gGNaIr9xI6KBu/EotZ/4OKFAdIWD4vejc6ZBRSErYYtuEJ9upb/rVTHqsRTvpwBViEQv+J
vaFUNUQzskAlnuXe0lbmhbDohywIQxwdZCnJ2E6EF/gb3IUqeggxKyIsL25WYXtXZjG5xJQKCYkA
6fDofQ4DPxajf1dI5q+1rxxa2GhSnYfT+9KYHObBnA6RgEt8gMqwlnb513FpMA3Mv15fm1m8fH3F
y9OPYrBTbGATp9FgAuYp/lIFk16Tp8n+pNOc20yjRoF/8tK+TNIPPIq/MRxv4iWtRDwVcw0XsivH
jfgo5t9nWn5B5BDf/WR4whVQegulWLI0DYPieNFZfpzr7x3aD/ItL5D5ddxdkeLFFRBRVHTRCgkE
8sDl9qJj5otUmO28+ghOpYqSSuRZaKPMwkP641H3H5FeggYsBYtRCfc+3aKirdADTlhTJhECfS4k
G1nxk6UEDRds2lqX0R4AxkdSgUFEoeYKFbFDbzfHQJ0668xyQN4L/MjGvDEHQvhczsVmf8drRhe5
LnWVbGtG/NT6zLUBDrgXV4ncQPye3taYWJ2AymvdS3jUuUzG+iDKvRibkBG+aZHtmyNrYgwaI+Wf
WiAbzA6LUtno/TDpIFmNr0ovVm7/ZBTMavrWeCcURWmjNRzqNoDFBlS/xs5VrQzmyrjB4hxDyaoD
PkxxEX7AfPUsn6HBGCZo8vAMcoMIsOXGJ9ydYjpj3KVKRTbUKXbUTAW7j5WeGJ4nRnQaHIIvSE1H
j86oKCVnHuAM276UvAhhQ0hLoKchueJpJ8CahU7E7INsSjUGsdCHXtrFYqg9A0pKX08/hJRvfTxn
lc8urM2pM+UBrhQmxmGLY6fq3Vgg2DB6xjLgDKkYA9Th+CAAeUFLxs26GD9d8CMWc50BYUdRZhxc
L58sFg3agBsk8IOqB2KkuUptrl5LT65OMSwieBsK7xP9wmq/aZy0qMqlpzXdsci5FfAL/Zeahg/9
IaFJVINAv8glQROGZQzWz43uYlHkB0D5/Sn6d06zTrR6eBiad0i/cgdOL7+muW0SlsuNvdrMwp/j
z8sufWmJLve57RWSe8AjWEfEOEe3d7Xf7PE1Fld6K76rOveYeWEODfb6HX8fvw+j5jgYbaasUIvj
IuQw5p9cyCZSVxU2Km1g3wKaFk8YXj1oWG25lrLSOXUX/yeX0owoSrBvx3BJXPGOn4a5p/hcmfOU
oMgBPNgnhkkY7bAKQrrsX0ZKddV7IV12GCwQEPo8DG6kPn6dkErwTi3msAQXL35xccSQ1wJEGRDt
AVBgX9PehEx0Wo+/x99lVINcpUeC4QBXIATTP6A9qMIT04ErNbpO8Mvhx7sOwn7Fi7+fi/eiyqAC
I7mR6S3eg3v/5f7AA/VDmL238WUcTy/z4zRd3peb0fq6DH/U4+Y7Y3FWkKiKeTkwQZGZ7dg8hYhw
d7n4TNFeFzjjrcP88fv2db23rgCVMoTb2Gjasd6vDi1ahp34NZtgitvHfU8PfyzYAgFzh9PMwraj
bodMhVicQIa+XmurDYxPLXXpMMJQlPP5T5niqn40QdRCVsXI/qV6N7brCCFEsZD6OegjsdfoEe9F
HrXwV28o1kZ1h1oIJfudWQc1KcehsvfwWZgxubUosKsjldkZJXMRGc6gnbgON/2yZkBWhxM2V8Hy
6IcMcRxtiCY+BIoYx/CPOhqbFd5WlV6bpEjw6B6LFxz4mjuD4ztfGigeFLIlhRzmvYyeKNJZLVgj
+hhI0PGwEKgKAC8+9FSfUWKG/Nq6vUVYgLIocilFAWXWFKwjpRwQUZ9kVbLjdJvcfM2N3jCPp9P5
6DJ5o8Zh03x1VUsUgCU3pNXdzIUVASoW9vvSB1JmaJlThh2B2j0LxYIj+DIw21AUNi5eB3ozWpw5
NmutShwZ6RvULB5qOgb2f6LkcjgwejlHOpSpFjgNXIXlOCRvS0JpyI6o9dSp6QjdlNpDfRF2XeD4
F3ofA3M1k9v1trqtLqvmHJK8e3E2P0nfoCuKMCsb5ZOsj1cckD6ePbTUzdl5afA4wgqjfJQ3rboK
ODTytaed1YhEuHPYwTWlIM/oelJlDRjAT68qWydA70VMz9tgkiLf6bHpXWqzGpmZGJ3yULpwAAiU
gvm+ydwt8yB0l+PZL4NVBq44E5/2F/S7QC+kN6D07vF0OeJAFwxvXgdds5BXCse9MhGs49mbcZV/
NuzAw0aAWiOa4iKESPb8E/282lcyNyz2Hw3O1bHHbqVfwWko+vmYGIsRKOIhiUF1qQg0NlbH/MTH
Wc1oDZ9mJsHAwbSG7GLaw56dBANQbJ8D0jDDtVgOEoynoxKwRjrOhrfpHRNbOdJW9qV9CgOKTW0f
DAU+BMPD8MwhTS8mKLZVHDh7QsmguMfSgU99sk9a+HcRd6xD26e+eSFTLcjYH1KO6uGUJUSpzoyF
SSPWsvJgClIZsSZpr7l1SpRvH5JombDTeLXBbEh4u4o2XtPQKCn0E5NcZ/W68xBL/mVbPalNJCcQ
wHaavrHFV92cucC2Yyp2/z6Np1oRo3m3RFV58Q/u2Re8L5qqSIh3yKWqEbQ5qyNRq8jPno/N07K5
ehztZtJ+W/2AQeSr98ZrBDFUp4QOGX94JVfrgCd3y9rWtW1y2QELs+r/vX5v3GXMqrfHrcnuGMjJ
J/g7/IHmRtgPQIlnDOidF43xGV+RTYcSL6EkuAH+iysxHbMshIBm8Aayd08UGh2spv+OImxQrbYY
Fio1NAD9ID3KoSt6JfRH0vXrdcBCw8ogT4z8j5RVKhRI+A6KSsohUr+Y7CRw+u5drUvaFyAB8Kx+
4L881rKE6WxE8MW+5lWxr/qOeQq+N6vNqv5sY9052ngnR3jwyUl+j6DCRwcmIwIG6BsbRGNw77Ct
SeAptF6l4eVsV7iLAWg/wH1jl1NcAYHvH3vw9citjYxvc0Z47uw5Kc3yMbje9LhqzEUVrq3p73sg
g+vjjHHwoL66UsxjbO0fvAxlrUr6GLeM8/SKYUcG9CNNeinvRIjTk3On+nWqdNCw8ZKT/rfPkNTj
UHPWC+U7akB80ze8Fglt05NwUr7XKrljHDy0+WgTYosaRgNzbA1xe+mMYTNp6tsEggUyC1utg898
gP20Gzs02NpL+UuM1NdIR3lSBYxscITD5gQovMI3KPqi0leEseN1Wfq6Ll9hBz5mYxeMdRHfl4e5
uavtKrvwx5xp6Yq9jf85rHbj1xrqRyJiZsQ+yVUk5g2Xa3KAeyM8TgWphGhXfh3Zecuh2sTV6tk5
TA/TZImFCRXsnrbltseJ5k47A02NNhQKFCXb7v3vYDuNcctfhq5GsS82gTu2NOm/0rna0d6M63CB
/RVACFy2DwWzaSOhdp54BtAwTbAFmESsM8kQsJVmDKfzb2EIss5/u7f+rZ8LYRhUvdMIl/URfMkR
GAtxrQ9Mv0L8wnKoocHCXEugwkAEluQfWroed4xd7r2pKY9D0YSeex2N3WGsTIvm8jF9TPN56IQO
xET4r6aduxG2io7RP4+1YDywwvhKlwjHlrUvc/fev/e13fHnBpEbQzKokbVuAVCsduo9T151WB1q
4dL0r7E2cNMalJlVEVP8BCl5Y4GCSIr/YzkrBolw+bB8QEkkkJTlvOyVLi84aNuwNAHQslYHnLVd
XuHyMQy8KhBktTjUn5yHivfRIxqe5rLJF5Z4AsjkzJmT0BfUqKPKQhV0+MJ0sj4mr7szFlPZPvqx
duxC/9pIFV76WWVer+s8QJOObc/0OOduwR9PvgRPQUdYzp15HKbBFDvncHwZYsvMksQKhFN+3cNQ
CJefWJ5oPD7n6Qy4ZY5r49SDJ6pWXKxQxU+rR8UuC+IZluarOut+Y16dnranVbxpn1Zw2z4MNyyt
WDlhMdKvQGUUBk3tk9m7HFmkwgFTkjsOOdyLToWc7LQfFyxuiz1GUw4osYV0JqiluPcS3AaZO6fO
On1X9+ap0QpK3N53Wvk7siIMAILxu/Jdd1/HSVoa1XsV8aWBCCfJOEaQZKds8JBdoUxV3Kxkl/wI
wWCnXP4Gx4zAI8uob/EpajZr9qkMYsmYvTue7qZqt1qtqW2P7O+BFNqCfr/ybmfgeb/XjjfwZMzh
Alu62HDg58GfAfb6DFIVzTwY8Im83xUBYzx+tHut9kJRKqgxILevlQJ6X9J5U1Je3Gur1e32el2C
P6+e1f5LW+/hWKKjMcORWwdyvwsRGZeIh5txCu0BtiX23J26/ITwO1o9nzqm9QAug2eJqe3gfPjF
Do+x0a39xN3wZPxUGdLkBibX9eqwEeAuBbD4jfyA8S+yCXncwHWGactXhU6LEhcd7niXPc1u/liV
5CBookQ9t9gkUyQgiPfWsJ1CkE7M8oqXDT7b+OswGwXuZGoeLDbz+rQ+LLExXp2ofWU9BdHwq4PA
L41Ko8rInFUntdFpWZ/EbMyH5qNbPafrcHjxL/4Z6nJ9clw2ZvqoMlM2HYn9PnWaC9HO3z1NQYyl
Jkjaa95TnIb9ZtFJq5d+tFdMLbv+kOvP9Jtx55L3H1breGy2bpmbIwywemz/xz2XKDw/GpqhNayN
GNkdlxsHcI0aKF+f6YJQFTGaAJ6qThtxqzo1wY70Xq6rcLWhm4Sndm+Xh3ARS+6t1K1cuhaeNaWh
6mVz8Z7FX9nLqWAmjzgX76O6Xh6EHVIXM5kuXiBCBK/WZnEtJiJEL0Gsgmr3hwk1xInKsDy+w1ca
x3nbBILEPR2c8di+ws3JW7AZ33iiUJlH+2gf0uOB3LFXb7p3LFnM78eu8X1C90/1R75n8VJjDg4N
F18kDAVCHHHlVz5pEiqL/ygUmNGzxtaOeCpn3B40kdTydx13MX6u3xqYZL2V+UKKwYqLSYtCRwSc
3brlmZx/6jMFlRie+vsPh0SxN8YY4BM9mqyIow4aCgNqSWPa7Kixp/eWuFbKNfFNkOliOSfKkeL/
qGRYEhmMfKNIam8GIhXdKKMLtICJio6UQdNjfXGgpk0M+31tnb0mTUpKvJR6HQXOAmqTUjy7NNrP
ryeeNfqB9bh1X0xKoIhxSl56ue7uuNi0MLE6W9w+zDaavoluFI8kq5XSRq4v2B1etsmqjGUFpLtg
JFQXO19MdpGM3Nt9WlAbqQQH1L58deod6U3sfBXYGPH24D8Bchh2QYvJWOWZCV6IPUxgVcVtB93r
bIakrj9MSHesDOm2+P3F53jhcCunI4ghq7uvpsTavXGBpo+cHobG6Orj5dM4/U0qNyBgSDwnZkYB
T/1xchnFkwdO+aZnekgMU0SRGG9D2d0ADctkOOLskLDnJBjShu5lH7plVyNLTHE9cxqC4OC6Hbfr
6wYzIcPNgaE56B1xH+eB/3hfkE7Ya5A6JNtd6RYlY9FYWvggKuHiGbmKTAT6rd8VVNxtFhY/7MHM
SkvfF2eJ2tu9dkqMZ/E44+niQziwHTsNcg9HbBTXJth1w3m5j0ncfUyO+c8GIATG6hC9uIE4/fgH
LzLbvrbHyRPkpeZDUKFBZ+R0W5/hC3sVX7HTJuQIwJonhsQnjI31iPvvwcZ7D96DeIJxNYjOy8l4
SuRfpvlx4GwQAAhXVkJPDeD45IZuYUu1fvUumJRfgK7K4+rYnFbHFhxDRot6qmDcM8oBzFLPrTIs
ZNpcZ4xZm5gDVOiVgeFVBqVhff6a4vC6Kq9r+KnpsMb5qrTC7Byx5/E75PXpO11stun34as0t5b9
KqdRR+gYENaN3s2tAHfhZ02PdbN11BxElMwmBJi974uVCO7ofiZ7kt04YR/HLgHnZY5GL5NnV3Hn
YTEZM+DTKJFuFzzzWtQ2MSG3GswKTRCeoCEnl02vTm+LwbYbeSWCEAUQnft5QMejPJ4qHoPnbpP/
PmsCxbBNZbk47HVQgJXFq23yV95Wt/lCEyrZqgXELm2wr5OTGx0X0iBI0GOqXQbw51crQBqxj3cZ
Jxs+XBFv8s7ljseEpJ637j+br2SezR/D8mA2q3nCBI9dTvb3i0sRV+fz6LkPTvPMa9D8YXFF1cM2
t6rihzCvr8VPZEo8NYAxD4hnSzBpNF7JXM1RMn8DiA4/YTO7+O/+BVAUkHR8HYq5Ih7Le9DwYBBn
s2z2XjwXtdUd9fphZIxPg8QzhyLHld3yb7AnDIs1mtUZ9IqpW40KsMgJIAcRBOJMsa+r7c1ktn+F
/YaldOrXMOX8ypdn3A4z6vH7tdX0SE259cu+Ss9NTxmT6jZ1kG7Zv1B8GiOcb1nw8EvgdGHuxx2v
/NWSlxY3gABOwjRGWiZqjoTTaW/GUzYhNW+hQwuEwNgYQ4CPZ9eCS4wt2xhcfITwqM7m8itg/Z1f
5jforOL5XwF6SLooMbvt53CQ1XrebHmMlzxHsWjBKCMvQHfKzRH6K2Dq0j2e2uIMGhgcJn3Wc7/K
B4Q8dxle6loHSqxD8rcFG25i89DEAUI7B+eS/eQD6rIMhAMdlvtCyQbQqzldi+6BhRZea2uGKHAm
/FiT+NdKS7hsLyRI3qx0yxDlbYtpzWSLtahYqonb2sDezJYx0IpQLtplai9yI6/xAOOV7VZswM8B
OVgTVMy/OA9lMDFIH+yaOSiMmlVhAjAddVXzCQKWlIP1wCH//JN3Pe0gMRkH2KKxSOnq7Ycc7KP9
kJMSouVG0z2KRufRu9Y69gGkK5zNlw5Jy/97liCGQxn4xaWPnfnIvS3SSx3ATrCVjkenoDfgUKSw
5HunNBFrQT57/22h8C6K+bAaGLEtzrQaT7K+BGK9O1S+nQ3DQvY3i9PAt2HThtHWTeATi8koBzX5
EJZwQ9JqIl8NfhBOQ38GCQ7fh4/Mm+23gPPv7WxU4XxV2E4rbE7ozLvHCeXDTKfoc4JgyXWyMWFM
7AHZGN+F9uFLskmYh8Vx5yvJx4ShaL/EnXvh7tOI9Mx7os4CbXxXyWcAegz9tLNe9ppHyGtEmyc2
6tBDFJNQXFlUJPxibHa6NvXcYNq+q/QI1yOdWMTllK8iV0Iti0ogEMujPufZRPaDFZ6mkwnM16x4
1HrCYk/MKcs4/p3IOUPHfIFGAA49AA9C9CugF1gddOhjF0Sv/FHezkGJuObw954mGl1XQXR68B1A
A1pbOKJfS0/VwifDTTF7JHA4qKX4xsrVYylnbxWjRku4EMQm68JnZVC8HCSZIhg8c1gS3wTIc98M
MgbPdVeXf6mnHayB7997V94FP2cVVPgH4s99GEbDu5+C7TfYIhVlJ/MHEbOojDmqCZe3niRxcX6J
f1YFoKdaZWKzcxyo+GOUzVWPpoUbUGfwMMN5GjS6NrXm9fl71lhYjHC/MRvEclxVT0Sb+wBG3fQB
VwH4k2WZn6c504Wm85l2VOwJfhXu0YDvgYO/wM9oeh3nQ0xj/dsk9jKmfwYonkaQpnt16G9oZ2mI
11LmRT1ms8zcSM2aacoSO2iHhCDx0c3ux3HDaLuYSh34SHj980OvPOQf5CK7Ei5vbLEZaGIEd+Dy
sgFrSph61gHzFDhMo40SUt9YUHfNLY315cVpEDtQR8Wt8b813J4seFwG6JEx1IxFUxbNW86DaEDX
zXH1imGQ80D92RxobQ7qu4i+6tmP/Mg3CYFaVmbvoX7UA2x0XKLBO8TiE8h4Q7ABKG5Hkxvzt2CE
4Tu6kuZ40yUyh6X0Q1mofBsIfphuABcWDUYTc0MuLXJbYDvKdFR+nKwsNhcjgWN3w80wtkcfTpSf
CviU2pvTA2UppfCgcYbd/pUzxpf8QGuQrlwtG2Ipb7k7NF7QXSU3HnjorPmT2b5oJg4QOKFw8uBt
HDO4frjPWTu0jO9R4BdJ41ThlN7a+RSJKSoYLqMUyLr8dG/rPVyYxf/rLlA5R/oXjqNqE5qOucBn
d/ocV+cKAgkH55XKvPK4NtShZJoNM2D2KhG9QvcDtdE6sZwowanEUnq3lw2yUGBycDMl3rHQ6vBT
DQz/Uw4UZBCnRFmVsVBocXh27jBo7kR9Q2uYP1lXaRhIh3CTTObuUGHqqN62GXls+MG4xsPFdwav
nX3YqxFPywZa6pkDccKjFs68LVHBl3n7y+O0/HrL5e9v4pCwMTmyJ3ge0Vet3yVxVw0GWw83xhxp
z/Y4w5Hz1F2wRi+0iRqDO/cDG+NneZQUKeNSyZzfWU4s94Q0jxe28mhEcnxhefO1jbirsapYzKRo
X/Rn/YZz7Rdpt4/eBTa56iridex+gzwULdDlZ3u2PygdBOOR38ndbizu9n9jYWKCWE7L7Vu9Fwbt
1yrhDrOh03Q18T1jzhRyrX5Wbp3zkD5CLlE6BSm5okvY8rzIObOZsOPFVDV155mSntdBKTj/1ixf
x2cwbXH+CIbiCZQwAmHHoUdDzsh73IRwphxytULFkTi6Nupu2LsVrcDFuVDw31k05WCrEdutGLLp
44rhtgowUf82BSOxMTSn5rQ2LY+b/jKVb9UdvuLpyEp2Z93OuSs0QNI28n9byQ3OoEmrBX8WGiqU
gaRJjoFNU3adpflVXuz9qDx6mDSE2+tMAR9RO++Vfs2f61r3JNxAXvgj+aeIXnotnsvHmo4hB1y/
8VOUT5zxdbvKNePTh/N1bfMbmQ839eGH11jGI+jpaYNXRKnuZV1bV/Qiywb+WyqmGoVhl9JL84ka
vdTmRguLeHvtR1Gxqodsirls3lgAtswEt/gp8+amF+Ot3MCeU2WLDnF6IXmCCHiR1cnIkWVV6Wuf
evEI6c/o0IC9Y2KwqrYGbPo9yWhixFowTmRKwOAK5Y1YzNLUNkD+37HzZjUl7+dHLDcJB0TPMGFP
yFCNUEOpyFqa/Gb2c/rEfyxsVxDWQm+dEC2HLEHOP1BnSDCOoXeIqyfSrmKMoe0wH4YSfnFDJ2Ww
pqCoa1djf3jQlQhaeUHcgQeiCVhzcKbHUIrbG9rP+kQYtKQXF0RIF8u50brtryUHgdkdGnnC5qJt
BC9skOvrqo54AUNxNvNiTJcyR9MBiYS957O3GE8+S07sMSqainvaxtvN7+3PyOzp9bWDAQZgztaV
7MDL4GsHMpURovvuo1GCGHTvPgp6/4e4pE0RjT1sQakgoq5RH7y3R+L32knQx4gbjJ2q5oROSkxZ
9PNUxTo0VhUd9e4WfsyDc2tZasvelCvgbSfLD76agceCxuawWSXFV1vEM8anK0XqI2dWWQ2hdYtl
HzbdU3iI6J9gRExrLoCkJy9nRIJs1szzUVBYbVQJ4x1WKuKjHlcmEgL+Y1fvjsdl4OAIFg60QE34
6ZpFs2pgIyXuoWhNHxYP18uQbZ/rSSXZZ8Q9D9twARj3S5RFkqV332rS/0HSRbeWZlZzTOfyF/KB
b3TexIxQ80kuwgiXeWzqiHDETyvqT0eVxHgc8avUOpiF8ydomf4tb1EaQmoEzB5CF4dYqnk3M3cY
LNSQzBJx1OeLSCsRFWWCMRXDw4BLL2a/ap6C588FYUEvQaaLtZYYRRLfvIvXwmYjvznYOBV6nXg4
3iE9gfPDuecO8H3M3Ib9YcBcrFu7j04sHXlYaDj57jyZmGSZlC4Nbq+L+FLkfUmfLrGBpppYcsK9
xGKboTMA70T09uLnwOIm5lfG8KxgZcAFg6QF9J5uGwREol0n9BEmO5sS2mR8+kXvTZhB1f8dxOQw
NbjxzDCoAVynXBJnL+hLM8JMF94BWDiDM4b2T/YGdTzYM5AiJsxRbUxdewWVtSZx6agOfYPZoqzO
aj8fSp/JhQvfi8VZu4TwsKIR7WbeAbepaFTyaNHoYNRMhl24nx41SWTvCeneTxBnqcg54zlU/dpM
yHzUOk5FhcEoUqoJhQNigjLB2MI85cyqvDOxaEiX/kFZ4zWWJgeMgbmYA895NnnMmqsS/H1rlS/q
PFLa4W1za2yNFewdXp6/j98jsnqfwRGTIXx3+ZU0B0Rt4FlMx/5H1HktJ7ItQfSLiMCb1/aGBhoP
L4Tw3kMDX39Xds+Je/qg0WhAQrB37aqszCxoFmm2SZygj0NPZ4O3EosPW1Twb2hetLLpXtwMWgu7
qS7MYaeiRcpkjncnpQpKOsb5moa9m1VsVyLRB0rRp1vuI0Dv5nul6WtxXp/XxMJPgOhD6SlGNSmV
iUDUYXQKtBdsnoNTUFxV8DmvjS5TuSDcaOwenRo8ZuFEDHKk0XZqpXRAuluHWDWTulqNbq1b7lQQ
C+1Hv261n5+c50rnt05BlRVFk/zNGTfWrTLrFeC94SmDY+ZkCn+WOY3LwJ9VapAHF/PaB5inBQzC
LIZF7z249d6DSy8/2sabntwqtxJ9eOnwcdGaOHshOGVE3gYpgc6/jaNUVMUkpxWrRQm1LkblRNW4
hnJFI7QF4AB8rUXqKNsQxFnWN8wgpDnU/sFwOX6gsJ5NDgNVJ7ooWCSDfJ+Mok+3Rur0SqvGK6BJ
JmphynILnSyymVp4Y/TCLnx2isN3vzh8dJ+dZ+fN4KIHs0l03Xv4OUNpPVIRMGrp38ahI9ohrJwA
tGkKKlXgaaWESigKKkEh+4jRQNAjBKmLLYfAKq/vp1Pp1/qnkbJfXYgwyIFBfrxXyEsyUJ1dJY+u
0RFNENNsId+g+vfPTIMSVlhi/dGs3PGUMu1RskpWd+aORrdpbvSKlRgXMRA038R3en64Hud49avR
K1C+sUcyDy5tNTpK+JmZHtDS7lL6FjHDMTao0YpG9cvAmWv/O7z3L93tRK/Mp//syIdD/NEkusTX
XmnEuCheEdGxLjXjDl8GFvam/cWKbw8yK8BGmPMbSssOd6duycarD7Il9QgD9zbwDvMWNBgkebh+
klBTrZCxf99mblBsk5xBwvwuYBVAa5JAjbYUerIKVgHwr454Ps0W9786wKZARqXR5fDSBhuJD/hl
Fj05kc7mJ+dbN05YDgKOuGUPVMgT6RzIFLWGnInFSlY/GKtkztchqAoYyTEGnY95GL5zRG81C/Iz
JgvZF4iWMBcrw7pTAlupe8HHvQLDgxey+oVLc/sY+bxxZhIh8zgQ6D8FqdYA+kGi2GMpcRKAajb/
9uqg1XgFPgBS6cs61cWuz1xNNJEYrfB8n1gjMikxFb+oGrwA/l2ATB8hAxnBup4ReKX9i5icSCpJ
m+dolqNs357AVEvQ7rcRk4RzfRHZbmxaxl0BvioUF+dH2KmfQX30jN/xs/vtl2cGI/Iwdilatw69
kSKsGlpwHBr55gfnR1hRTF/CjPbEROZjjFrTLSIUpIUCTPqJrpQs397ZLtmIK3lnM5Vh62+CVvNI
y/uM5A4bVfxRuJDdJVyzti7RSURJmvUqcSVm+Kidb9ciJn2jX0V5SULFqFHEq1oIBywvs0si1Qtj
SA9kV0wV9hNyrK6oP703Haj9FLyLZ3ie3nERFX4iNy/qFEog4Tayvc2EQYIgNQPlzdkl8zuBQrpQ
IqBVUzmrolTlirBqGhE4q7S2g0vB3A7obvDCq6i6WmUXMbMqg6rLVL18yoc7+7WFegT/Zxvqu58Z
kHS3inExFhjFsQcNonMFv3611BMoEFXQ+n9w4bpCfFFukNyg6MmPRun6f4ftiW4ClyjbULNPU6bu
wDd5MeIC6VoJ8ZrYkHhvtHG9IGgV0pvu9MD5uRL+R25hSFJ6iG68EmW2ejqyQchQSmna8owt0ZRm
sRnLiMu0WaT9yuzYZQWTDw4oBn5tIRkCAPMtNS03WG4Io8SIEbaB9n7SLwx3y8/f569xTCHwD/C5
9CRFD7e36NSrMq+KolUQdJ6xaZrT2uA9EzLGJxKnKnHYptVt0mN7slXzAOBqxOEGEtHush80F/H9
6KkNmZcUWmnqFULEhcxDbqhi7P9s2fJK3voeYn5HW2wbbsOPK6Q1k7i8V3dmJaYbmAaKAvQ2YqZ5
JIsRIid/CgLSV1XaClpMcID4dXYj7bs3c5PBQp7M31bTmv/37mWuvhBYT/xcVPr3VWFB2nBn3h94
IP2gX4mZmPUgjy9D89wXLAfZDu8oNP9gopFe/1RbBZkWNpL6QhU+prT6f/QuibNQimDjJnHqHrq9
agrhjlraKt5VvuPoLHCnpn4oF4CWr/6oylQBtYmCDZ/ra4KgwGlY72n9KnBSbwWtauBq9agVR2GI
cwNbWi/XwBxHmikyZZnZt1HCVFCpCXNwa292iab4hW7vYXShCONFu6AE/LoNLwlyDLPMdIw7SEJi
cNYZ6Sm6LvPOJCQFBxKSvAfSKlpbQJ8N5Ivmb/g6mfx//MeWFLVRN/GnpGmWleN2qBxeFqKJ9Wp+
rVPnS8ECvcmsDahrZKNIQcNpc4VbuR+hFSVnIz12ERZEeEBzx0Na0emruq/kGzIYFxFalY9UIZd+
zt16CkcNt0yQu4DcCIOpjpi5TBC6mozjY+VClCL5BbzXC89RLN3ibnThVQAT8a5nvoAuFtiLjynG
w7pL0ZFXSLeJbk/Oz/nqZVxdCQBkcIpz7q2tayAsnxjniGSQ0QYE5V2t8+K8kOhSCGN2HZu1HpmR
S56OwrPhFfzsY4l3S01a+krM95XjbpG5y+o46KPaLWq49MpeOZTdd5E+4jVdA2vG1y4xW5zUWBos
gqV2bRwuwzCMpnQkZyukROMCfMYLZMbaQo6jZ79E8QrDkXrjCq+ogTZRelWRhAFOwegSM+vLiF8h
BaduJQKmELxSH6Vnrz6dTQW+n5vMPG4LcZeKTwYUkL+ooQ+torknhRTAlfUAxWWXqjtFOFBBkQEw
3Im5iNDfqP1Qo8icQHUlpWoKaHf0dRFtAaZ7Yp1LtqRK7cRE0hOGY5Lm6NsBGZPkFfhBWcfr1D10
X8PL3w0djFCXPR9v6xc5YAxQs952dO25GE3HahdFjpkfky/jWTSTiAlFrH6SYHbGZf0GP07rHnou
2kZ1OhNqQAImExm13Wa2QEgiZBp2afOoP8aCUV9TTkl0Bu1cX4SEI1/hDeZ+OetALqBHKbayNtOE
h2nIkUwwJQwBgVxdB3UcqtAOeiChj7zUIfAWWAswOQgEawHNgi2BNbFMHRAKPAUHmhrxzmIhxYoL
6oexJIZD8WKk/BXxgY4lgWYZM7wI79y2ZnIpTAHLlnwFIxnUvq1cW4eMjAJ1BDFtggEa8zkWV+jG
5nlIWTw5atG0imamjCB71fzi2ItRr/MKmprMPYh+nLZZHFREUYdK57VWXWLnEHMX1wlTkrK4s2mp
OQUbtoSBfQZzJFbD1SUsQDxjWZLqEq9jw5906cSzk6jmxAbShsSs3dwGO8SO6UZSvIzp2XPMwRiz
ZcVaJOHaTQockPiP3vFIp0OHV3p2DuUZ6a7GptqcCS1iNSFo06dtWLWIgefjK3X2Huk0y2GSBuYI
b2xOT73FOkdvrGk+5Wilj/s0z4Gaf+lzS3+I3juZVhfsvxK0QfEmYD5hrXqFOHB7S86x3hFYz1yz
3nG4H1aRoe6HKCFl5ckfMID5/0BeP8ZLFxSB0e+QqnC3QUqYUqQhMDI5G7r0j6/4Pxt3bLxjdfqn
GQATwBVawPEFY7NmWIttRUnQa37tbIVuY/09pcmwmIQa6HeQ3nNHb1Jz19VKFVOqZIR3KwTSXy6z
rko9VkYj2OznVHA+rpPlqHkr7EymPQy4A6HCzDhPlFH0SREMwbUZ0r1klW6cOO6B5+vlwlY60YHp
v9K2HeJ5nmPOOpIyhKx/rPq5U1HbhIvHvowxbYavGY6zs1XNFrze5nsyiBOe3tQ+6E1UCetkhkfE
qDf54tZtbGwSiG1KFGErWTIMEitFPRHFS1Yt8L0crOi+E9uUI8o+GgyN3un7CJ1rZjH99JDYlWvw
lvJ9n7N+RXsGnE6GoFySniQpXsIegEfFk/yaw5wz1GZMin002IufteG1LcVi/GxSS/uiCtmWHqzC
6faNPkQvUW0Ryt/M1/DYvw21eWZTbTMd31J+yDL08Vd3AW5wMzLLwf7g4vq+DUoTqSBHM5z9C2bN
3be+DkUbhynocB54WX8V5IgkM4dyT9iz+P5iMIgLne2/P1Yvn5P0YfLyxxqnLeMTeZSk0A7rkWga
f2qJQUbrATzRTiFH1N+y7rg6ZggGDFubuMhzAew9W7PwefR4WG/Xr0OtfdvXYWLlXHx+Qaxr7qVP
GgnM/SGVlB2QAsOW8meGh8oMiCtnFZkYwkbUSqZXt482vLlpzCbN4u2mppOpgaYLa1q9SnLZIZPp
RFoiius1H44K6zpjGMhhdc7bim4HRDVW9v5M1UK/dNhVOaVQMEHcKKAy+jdtLXVmUrlbIIyi2vOP
k48v4+A8gpsdrWppiH8OfiEeM5UiizaZDJW0Z2oAbmqV08ejW/119zxl7Yl9pJ41CDiRHlP5qzmo
BKrgSc/4yMuu1iPkPbk/cwq8pxuL7tqSZLA5MysQ5hjySbJJ711sfvMbCQNXJQ6Gwi8i4gjdp8Rl
WpZC+MevOLQ+oP8y84bWqYXz3XTf/yUM9txfTLpcsxbHHJSP0Rr+AHk77+bOiZeht4b+QURZ69m1
tsbfsXVs1dwfmRv3wTieyjU+krbOGMm3c7484a3/iV7Gc1hbP/8+ww2K8c1k64lO+4ItxhkQTBB6
yhFHEnOipNbV3bwti088qQt2Lth7NVCOR4ewSrX7NAPWA0sL1n7wNeI1DTYC/NdY5lHOcxRYF6fu
IFClV5tvHuH310EFXv3DRMT+hy+MgCn2fcT2RMYBCRpvDn02zv2NQysJEOdF2Qpudhpex6JoBjSh
L+zAKk4j0FVlSQeTjZ7yYZgEvP7G8LpIgjMD8U4jnCJoxH7RwVWA/x7B1TryA2iArvOcLPybozFO
UHw7P68+EVb+QITNJ3wh3Ew32Nw/U4QNWFtG2JACLhzTI4ywl0jZwzqPw13xDBZ775XCa7s9vglv
ZKqZhGP7JQ0KFSo5Q9FYerI66rCXSUMtqhWaUCn9mw0rmFQWNoddxetrN8I+DP9HOk1+w7taWkmK
jHTbaXzoNFe2aBWD6cfJgcXRsQuwsiJGyrP+Ae0bO+ZhjEoJySFjCT6yd1A967tM5zVP8MvHP2Kj
2n7y2hWDrEx0FfINSlRgD33tVHsfH5ulds77YU1AY9IaLidrRupY+HgRdLRDFP7XLD/ELHUjR0qk
A0Bf5iw81YI7pnuLR/tMhoE5HVJoHELCwS51L9iZwct8xhqChJap7IA9fexNpxIcOqRGV/S+l4MJ
HTQptxMjT1MQNhDkl4JN9dmAJBs2Ls4XbKJtndoYzg0K0/vFHG9utncf/PCgax6+oT15446KnzbV
ivdObJwUset8zSt4b3kY2wElLgBeQ83M249zdaNoJ62oW2f+2BuNh4Q4rBZWUEKIaNLFfNMTsrdE
HuzzyrwUXmadDOWTi/YVMFviIkcaHIIpos07Cv0hXjI/+7zkl+3f2yXv1TWQkDwhCj2Xi9/OaoRR
YWu9hveN6+5lMGR/o2Utx3sBAsKraHyDxsiJIsvasqCLLTjLv6XwL0FlQDYyuQEWALHmbaOgUVdc
2IDyM5GiqozzBS/tSTUt7fRh8Zm+2szltO4xYOPHLNw4z6vhrXeRpOw4TbxadGw0K+2nC4tyQP+9
WrDXG96mkKSEhBd00fI8K7SI6KRs868024fOOVoOGUF/HHifn3nMLcsfGnfGvGQ1fqHG3k1FCUE3
oQbMFzYILkIM7FTsDcmIeTPCocX6we2iyxt9GVXOzQdpI/g03Orv6LkqvKwjw0mKNzc6j+8LlevT
qq2CHs84ZFy0L/AtVG6yNWLl7rC/7uYSR0Or18tZ4iDF+6gXBso+Ksr5Q49EwCIahqEXxNRz8CUs
L16OaQWpzJm3Je1jTzwMRshugVgvrYM7bUehNR2nFogOI/qQV/T9vthxB8wvG+HbZOTvXKOEw0/V
7TBamLF1faSy6ZhX1CaKA9J6ZPoMz/wzvRpf8LGD4l8QwxptXiXOqmliM83WiiDym5xbRBb+cjKi
MaeY53ksirkwlGhZsAw6pF3nVbEKNeZvMX/UhSeKRjdiMi6PdyKrTbfVYagsIhZkK99g2B45Gx/7
aUIIhjz7HsKQPguNp+FT6/NHv8tnvls0u8hJeZFd59Tq4omJZurqV7ov0oU5rCkmGHAKljU9Fr2O
9ZnvK2A0jLuH4bSa9at+g9BPf+k3R3NFPwEBTmkww3y9Rviho3kPR7kPayAfKMN9GY3+9uCWytaa
og+K+PmsgTXnAX+iDvx+jORg9CuMHEdbOQIXtFa0Ho1mv4+PLH3gm8mYyjaf+wbSHL+fDgegpjW7
NGh6D/Cl74241/mo08XcgBNGOjwUpc3T40G+/qK/dnkZV6t+FWHbuV2as5udXWDM3oNtLpDGgZso
qpSKMaM/lp4SACgRdZvsgBWXeNBnZ614zR6MBuam5OUvFqz146rR8UxP/3tUTXzscRM3hzQ6ZFTI
mHdszKhIpEcaxczW8Gax+Nff4O3cO0Oy/2E8tEjel59WiVi4ZO2rYMaZeGYlcz6xE8OD6VOzQlE0
4NZYMUvfCr0wJv0OvNPMeh7scoxOQzIETu7AZhJvr9ewenQyAHEKq6I7WAcCRvBBCNY9kfyBL9XH
6IFB98zA43bj+xhvbDGLTpJvFrCnvpgzROaE6DwQCSG2rt+TWPEyiBdjVjUzefT3qNz1LMUQlnU4
JhCjtgojLU2nf2lp14351Cdl0+tB8CiaDnuNWrc9nVPRMAI5YjZy2+dwfeBUUCFZZ07jtDL/wEYg
cR/5fh+mx83sPmiEca9n4OMyzZp4Opx0RT+Zvg5GaiSiucpnCCP8yfTR5pUd8TDZa30YmvgoIbyb
uY5rMFUUaw5tkB1eUr5f8ar8aDg4RrTymRiuic8fw1ek41HsR7M/50h2JL0i02OcGymeZibMGaIw
bLMH21M24zyavn3mQ2pfKkhaDhvW4cWgYNMLwpbEJYu7stP5wpzHSHjGfZgXjUiMmeLcrc1j+Qcm
SPMCcsPvs+2MLceZa7fzgHa7whcvRDvsXAl6b8hGYBeD3qBEuYzzdWqpcTfjoKchbmRvSuCXrAfo
dhDrlqAdrKIhn+4clCvkAEHwd0fu9hdgEGO6pskxkmcpUeObvbsZ6L+N/tpqmZCyaUx5a8a9UZvE
sHs91EEeOXWPdRcwd6WnYSqJ0dvqXoxfoXDhB675k/WTPubg9Ey+R8BTQoBjegydMwfklD37j9Uo
rRE/KwiXlr6tfiueoNQ5pOmD1qAHGU2NrHRyG8A8AxaEwIfXAYAFVS31EQpqbEIgmwM3CCTcWLNu
STqTs/lMkYnhusXvwab6eiToJyZTATGBRj7sgo/RG3s+1/mGR3Bw7UbRF5egxjqn2AwnmoNnhtwh
bAHiEGJFT1SuUdZ2VXhCuYSgRi3x9cQlgLjNqC9wESiDW7D4yqTR5EGDJ42JjdE74FR49ru0R3o1
Tqd9b0MWHOHTylzmXOszJy/NwfAYQXwICiM4o7hnzz+jUzTzy0Z37q8Y2kSnA59uMtNdWOJvMuIV
PV2DQedJRK1CawZJOj15lrnLADnnhNL3sfqNZn4hRHSNCnhL4hTgVAu/BlczZBuMkx/dgmfvFksZ
kjCp/ODlTVRZUC5y7Q1kcuXBwipg8BBmb7g5qDT6YH7oF4y2hgXbZKu+2Pb8ZkeLD3jERZqX7vhu
BITBeHete6c4ZTtfxjsFbMnrmf+LVT/b4RC0+12COl/X/4geGdQO76aPmJJWtag4ou4gS0kHR8gW
QaYgG3GJ2PvqSukznk+/z3Cq9JO2s+UH+4QcvuXR4W46adhWBopKnq+/sxkFpZ+DqR33Zec7+ibZ
9+E5gr9MeSOz3D1jbatV8TLJtKzZ328pIHuzrmOhWJ7qBuYDH8U9tcpqN12XuCXdCSDKEBjUQo0D
0W75mpnJqXmB5S7QRpcYmCrXtBso+HUVQS5B3f5wlv1afzie4qtbMK9YOn0t2Z42XByT5YgLi0N+
yzt6BDu6AmXM1TRjRh6pchqTCZomXX7caoqRXwcsVJqlapkyBjHa4LSTovbSfKi/JZTu6qqRK8kJ
x4OEV3Sb0ZyUGGeGMo27C2nP7s7c+CnLn7YYJyfSAvVmBOmLay8TsAa/+aKxoAwCQq4GX0TfnU33
0Np0M6xZeLMm3ufG0hLRAec2C3bhFtcHv/i3wzHg6ReH+aGaT2KUaQCzQFeaMlaJMzdJjTOEnBXX
wgwEnUqMqJsENde045BRHdUqSmh7pPP7iDECGUFHvXxT8mSl3+rIghOnLYO1AgXZNCES2y3mVFFU
6zFPsxUwSG/r/amLNzOYPgI+Yz56mllHiOHNDABR/zBxEpI6uFhJuxAdvW9fLAONocpTs/Nm8lh6
Rpb60jhvpC64Z3CyToE2YIn2UIN5BLJwUmvwyeIQuCHWk+QbmVQBDiYN0i+qj0tLdmqoD/m3g8Ef
d1grW3c3yn5/ecZjaZmCrFU8h8spSYZmyb9rO9VIAgU49XdEkpUKUsIJvg8LvkqkoypvS5cpIcXm
T2afGXW20Sy3qly1joYfNCaJxBk0AcQ7ntmX0d7N9WuApIJJ9fX9inuY0NdBHIUIywwKq02qyhMT
9dKuGB5l+Ju1BoAjeldUq6ZCVes4EPwqcJVyKbWXEobSGxQNElprH+abVZh5rdPkNLlwqw2rwBgl
WvxIUOBaZEtdllE0qSAqwBlAnHNhsWPFUYYLls0xPdNRFWWoSj7WEdK74ZI8NHtR6APhOFtr1/Fd
KIxvwwcX8OLf468xzo2/wzf2F/0H9hnS5GEvh90cLnRw+3YRwAQpdkZySgk6lPNqBGlsuMxfBKsS
I1C6EaDmcudR3DtFouvQSiVWwy9i9TNWi7hPkOfxCIXhIdGAxYhCZCsMZyjcvcIOsuaO9Oic2kjQ
g/d22Ngcl1KuXVoFsGD4NOey2Rhn5jQaRE+3iDPh4kLjwykGzyNZ/6WBRS3Hoi8KUxVCrkiUNWym
Hq4Ssc/BvMMQCGQ8xaCW9DnVeE7fP/kg6JLvkShw55Q7IPsMHnBjsXqkkXi+gCHt3Q9dbdZIpfOf
qCdr8sr3VbXzA+xBTBI1JjOhQ8moTstRNmZY61upr5qZCkZqMqnDo50v+YBkBLoEXpIocIxnK12G
ZlV7iFaIPpDc2StQ9fUm6PYyCpNvuGcP3rDQw/I9vMzJk7/Q/mbTSq+M0mb3V1ncWj//4z/9QhuD
yA7jPrsltmI12IQNhxZasxCePuaX+EWSW7Bmw5NXal7g0Vs1Z95nWgXtvB1EsYN7xvciZ5fRSfJH
nnRi9UnZpjArYeuKvye+hVByXnqDnPrBQpGvSoPPJGbTilECzOnJskubTamVE3fSspGi7Zv6DGGy
+BEK9f/rK+chyCY/ZxZL4aD5OrNI2L445RmvXJFdnTKJilWr1NjCzEgh1YMzme7SSDNJLHZoTwWW
4hVnHitap6euw8miqzZsLHCMQZU0rDD1e31Zb/52fzto2QWqEQOefC78MfCZwxSHlGfDODa/8b5Z
nJ4Xu/mVYRvzWq8Y5Jlcm/97dCvNSt1Iut/pA6eaS+s1LfKaTDVy/cqinO7bh+kb1RJoPUtuSndu
fzbz7+blgy9hBcDm3jlOtuiwSFywD65HRchSfw1GwbSu6b568s7KOUpzmdSU0IsDoEfz8+lIVq8X
Q6opRVp1S1TXScCJSGvwQDg/M6td8erVRZFITffTmhW3Xm7TmWhAL7FeZJ1fv5RDLx69hFozt0Q5
k4dzmLdn2NvAJ62QWn3hmiKT6iv6q22UXXrf1JMR61/SX3Vm0TfwQxXGxdiqM3222P1NpN9GQQMR
/w38F99sCJYiRejpyGgzk/7oSdTdHAe46B6icuvwVcgS0VE3lhz9HQJCRIBaFR5EKqimsRarzB0l
MJalkhYuGByMnx8xbTPY4Z1UgacQQySCLRjh8UIiBAuC8Vm8V7cBYQjStBjXmhWi0RKaE1JOmQ4V
lwkHJBs9Bg7jn4NT5fYvmzf8hNF6txvT1HwMPdc1ZVBAXE5ZrxIJpDTxPCfNhmbyx1VLuYqwheFB
wFBpHvBPHfDllJ7An8YdDmtJuvDQsLltXHleSSH2cK58lC//A7ESjme/gLyu+cO/1EXQsf9LnPMw
cXb+jn/THQmkeOE2P13x1jO75Avm+JrmJTt3Eb1Tqjega9HH5ijAaOUp43BvB/l2QwnbPJTMB25C
w8J6t7xNXr1bDxm/VTGVMyhrgDqErCGx8szdlPP4E9lBgmIhYVbKAXu2N74uGH408dnpYgPSlQvU
fb5bPeeNFkA6t21b6HNGH9huYWUjZINHAKl3dHMfB+vDeKIRg6WjJJIHFqbeOPc4n97NvOBu/Dby
9oEKm47rl9GHIOUCQWTSrSldukHOSo86raUf+kMdCpQvZN19vdWQ5VeLRcGVW5wEecwMdbDMZA6i
aBCSLWTezrv4PxumTMUO50xsVh2IoJdA5rpKfHeF3EJTH3G2yfzb/HcTUpN8qeTDNxNyTB6praPb
nQtuUJpqgQwJjgHoUQtXMh8Rlp7AhuNdt4TDoVlmZd3d+8F8cTwcjJ23J00Iynx789d8xTM0oNbx
yUtWQjt/mV57Gq+Zw/gG5H4OPf46qjbPXiX6BLNemd81XU5OBWEBmuWwwambxzXyadStSksLkImB
kfQSei1Euwe8KXztbY/8AA+ywkg0KwbNISfRx0287+17h1i0+xcFYeKWCR7awK+WGrSc1RhMFSDx
vly9PDU8BGrOBvLxxy80f83v8Dt8kNjUxuX1j4aEPvA/BkY0BEjdz/0djJJd90gYEis6FbZz/uB9
wnupd/Purdgzhp5qTrIH3j7RVRQkRCSUyiTtaqSJh+QXh4A4XQhl9nTCv1c3GQ4zlAfTYfEIC2Qc
L1emBeL+lZhAfCBK+OeJ3mFmEFpioKPXqJpsLh5Z95Fkst1ElWJeLVPI6Y3B7v3P/WLv3cnv9xiu
yTeasW2pLwPaN0dFj3LlcwCT1Kvja0HDuptd3/6jc+/q9urTmi1jkc6UobJ5KZvwFF5v4/E2XqSl
VNlfhEhIkdoMemYrF/C3wnltchoQ6JzTFMI04geY2tFu+plrqlV90sB9DJe3f3MBdkwGkACogWKU
wfapTU81tfoDoc0u5gpk8pCXg3Hv6BkUOzNGcOQ7+Y74Y51RJhhRjKCGwewU8VFMlWnJBOBn59wP
DN/78GM3XDHGRIullU25kKdEovBRpcMhCz9WTNckbSrjHtDdejAoebg64KUgoRuUaVLyeApWuEru
XaIT5DEybJMH5AeSGoyQdmNyXL1GDb8u6w1oJCRsKkJkYPCaU0t2xeXbks4ppQPOoolAWZb2zr0Y
2SOVy4ruOLYAap4cnFtPBLdL+9JmjDrNFF3UCg4PEgtJgI7SSZUgIq0l0NcgAqL6E+c9AcNO22KS
UGbsmew31seqQ/37PZifSEX0x038m5+kKhxpxiq2z6hTMEROCYa2Woa8p84dZs8JzUY743e1EUA2
gTl+/NXvurvIcLsrH6gaBMXlbOseEDi9DV/D7FcrbKbKtC/5iRhQYU1q7mgJKvotdiTl+LzjX9/p
+w6SqKch75SjND5YoDJs1TBwoJJEiv86X57700CfkxoVCyJQ3CgbHZy/ZOTM9+9gVSXpOsoAZs0y
3wSlW8NsnhhsNerYXRRx/ICEkdRvDMAuTMnbjYsWmIO5NJsTgD5JQ9XWFk9AxXXvbtiMqM5G7+IB
yKbPbSYf5gjO90j/YUnwj3YlKOJu03A313aeSsDkVKsvDxdnu/6Cza5LR+NbNivDI0qRk4WnISOA
qmONWJktPnZJve4bZIufaSCFsidVviPzQRu4ar+gZZBU+Lk4FzMoryOV1M1/NW/popY/3R2/ume3
ENFIY0CQAkHR84DNaabfONsxvYvKkwoGmqXoF2M/2HnlKdLtUNkfDR95n+bNO7V2yurjSxpHPp2e
l2DRFHGAZKZnWpFv+OoHqTfLRz1q6tB80oBe0b4+Fu0d4co6BdNMXrmlFJTCOBIKEZFfImXjjIDQ
qCm6a7SJYd6iKKUXSWoFSvZjmchUFQN412XCD674q5ppuIZtuAvD6Jp2l7aeYYw62Vv/5hjZsQQY
sgVj2qr6UcP8g2KMFRpLoxOgOzQXI42lvqEPQngn4iHjcIKnwaLzmcOUZz4T/l2tp82L3mzaZrPm
TjpN2zUnLj/QaJot/uI0HZ5CCx5KWS5ohj+niISaULobBqHmbBhNw1/1D9EZZO9ktlisLm0c7mgY
bZYlOwJkntewo64O/+TgfUYheqOdxV2MLpbpvouAf9RBe4chW5l9Z/NruXyPDYiha5M+QKXVa4Il
e1POadpBHbZj3wf2p6fGpqQxEDmLG+q+/oPHATf20QXqWBTzig5g0ZxqSHJqAKG0ZazpynwQF4VZ
X09rTGUzzuaADOWphZ0J1lkiuyrVf6U8iEwPfBrCeW5nddURd16SiVRgr2JCJDDVWUJ1VBCoZKrw
UUWFmBQP4NfsAkNUUUXuS5VBO0kFg8hjun7OtQhDJjMOqWJTIlXtlyNWfP2HS6uF29GBmB88oDfi
CSklHtxFMneRE1VjorBtvTGLvaWZmn7RPFwDZVJbcyqEuwY3m7Dp/ZaXEEEQv2aD8CwU54bqrJdZ
gYhPDA+EZ/90ZoOtv8MIE3KxWhTCc+QzxR3SCxMpY7htltNe8Oxu/q5GVGKl69W+bq0C3hBX7JHP
kLa+5nj8YQPIyleJRoW9oW3ysk88YLgWz67GDxoWnBoUtKqLpRv/EMkLDa0+zRNKNvbozYi/xgWC
ojouerUKDgL7F6/5xShB+QwxpzQZJpQyfJGA1dmOMfuTb39D+lJuFaB/CFXYm72jmWsO4zDm4QJ3
Qwghepps/cQeT6M28LIkVzLEperhs0I61JllrZpGo/AOgEIN+x1evZO557gFXe+CT/fZA91Vv44T
54mivkG698HSUIu0SbvU7x7Riz34fQF8qF37ZHMkVxgG5ow5TS8tbLpLBeKMkFNFHWHQhCvMEAlE
dOg+WMQQbKYsbvrRbRp2wPY8iGY3nSserMad+nj0tohx+gRAn41RAGdvzx3B82wmh24WyfucSTNE
P5q4P+R9PAU6AODqyPgNGmV6Boqg7Bg9Hf1VDYWGXizFRVXXfJvp25oSZNV35yfipqrWoXqJpg+M
Pu/zvtKZX9FkFWOn5ADWiI4rUu7TCqlsXcG+8ujJYGHF6H+XnbhXJ0dr4N6WPuUSC4QiVcYUuY70
9ZlOcmLyWsSN/rYOMBoM1KBb5zCQnu6CBbb2iHTp0ihXWgooOoJ1CXkn1tVM3j5NYs6Q+Q/0LGbb
pGeVNNk3a7TDVXXhLghMbtclI+1wNrtuZ2UQSglzxKYuDXBfGQX/09Z3uyQGqy4JQhfgrdvp4oGC
jJOUABF+sQPDkLutHCa7cD8VqxXi4sp1OQAaJimGxMVd+aMQ/bgjBZW01BhJrjojyZjOjkmA5aFN
12zaPIvmyO0wAOhs2PyV4/Vtt4JAYPVd8wuYblGHAQmNgGS61eIQYCwC92oyGGHCkyovNhbyKr7O
4/WtiLwGd6YLF5BNOqVgbZsmw4qMkQ6Clt1i3NCEFOZHXKcwyLd78HHH6y+H1qi72O00HAhvlJu1
SveFejd9x5/79H1ha/DLp/+TNhVLRuvM/Ia32ZUOm0qUwvtl4XFaNTpHhuVJLbEYaRooL/4KkbSe
xGhU5s3jtXBfTOtxz+kb0u28rObINmydpAYblSP1E1z5nfpufw64pkJzZ3QB7+YqWvm0jdMfswdX
nCGrzoWDhtSvXbdOcgxitWjdPMM+L9BqN9CW1hK6gwWz3zl8F826nwy/6YRXThQMGu8WrAFhbZAS
08+GQzjpy+EQFtMQCcyLAwIjCz56caMJgknjFyZOBURuCWPAWs4gqFjpYWGpLQPP10SeYC6fbJrT
kB32BG8Oj9ikvxgULx9HiMgGnGAx3hEIPGyc/omZQ511bFHFz/VsUHoRRSE1QARi/nSwgaqpPo+I
uDJwAO8tU4Zf01kf8nPP4TsqZf0WiYO2nPyypbOXrY06iFIyqK7NcEzCkZQYRZxd7g6MTMkr0ro7
tUfGRDH4pe0OwV84OrC5BSLcoWxqZMEXqvxY8UxflCBMaIAAaYK6wFxdeG3B/ej1QHP3dg9KHF0V
OP+SHulIoo9MMgzcL3Jsdmlcs7ojfJUehroWKT7N+Ss878KLIaYHjGJMI6L3uAzlUSe5zvQMK1Po
E6wgmLDGmwFYxDeRwAknNVFIqId6oNeUOBDIeaYZ+CwcQteZ74L3Y6FdTzHXG71sOWCJkJ2iewzm
Q4qB5ZVTa6PswKr72EGwgd3SdSIr7wbXDZH2hZs0eHr9pRlhVL0NzEZuoK6C0GORtslBg0tX81J1
zGJABbdJTsbCBW5dsawPqRX6HkemLHTiLp++l3pP5eOvAl+m2ZrjoMQhDzJQcPZ9oZk6hxh5xkIp
ghWUsM2hEQgz+zaUscimK+tr9QlUxoMbUu3v2xesA84HU00UzAGkYR/ID+nN1bCfOBnruq4PbyNp
7jlmAfEE7v3MyZWZkGqG/mxK8qJzbOWYK9bgJkfAzdvYtjAGZDwW/h256WuMxrcnD9sNbY9y/44P
xw6sr0wmrDnEKnwbQNiAarNe4ghmvPOPFTsh2HwxJTXd+rLCPuIc0BlAuRU8yXWACJVOvxwMr3Uu
/CuBUxa5aqGdX4kb07KxnR/41dzHxTm4lMslIJNG6+pdRxr/8dybbwi25pVZ39j03C1VJqjqquGD
xQdk3qrAdHxC76ScRkuHUaJRgXcQVXBm2vovhiwmwQVDovaxKR37piVf2VksgzGSRia58fGGXoU2
YhkGpQocDT3YeW/knwdG9+FhyDuCX2+6igRX7B1G36abGFOLhn2eq7FVwWaaFADL5g6/ggYPbLnP
YYAFBEYQn9FsgrnFJJutRhiATIDZBmFfDY8VRsvE6btd4BDVcdmaaPQVPuKH/qz9hXWfDvrgDm+u
vAPnF1FuJZJzOPhI8xpuwEwOEkENPqPPaIdxdZ5pT28mZnZnPusdY0v6TvoDOHMun4IsNSYsMbFD
OfCGcIWwKkWnhCD+/G8LHT6s5llXQQEG2RwnXBktIifNQgOsfr6e0fppPcE0gfe664FAxIoZukSi
R3WtxsB/9gJqSQ0Jt/z/tkpwmivOxgNFI3sVj1c+5NKEwDsiGfpSSMimSEakMOFj7XgVBZgHQx2G
HfRxJJ9Tz4pcFYYKiXpHyEehUyNoEeQg8UjFTyOiKzEkWgs+KqClJrnEPcU/Wfzht0h6njXCRaWX
fEcRR9FnC/cZg9yfLI+scpSWONQECmhiaj7m2WeSd2UPQ4ZiKFQJGtC3EkzAyRQuizA6+LzQUT69
RDyEk+3s5SxTSp0ohSIS6PhT9KfuAEiW6YdKLoVWGR0WOMPy9lSt0Kx5mlVP4lLP1TeFI+LJrgWr
exaqnNIFPKpZcSL5EyijfLwvXIayflnyOSLgLagCY5SozxKG1CljRP1Q/eiEg1AHs660q5WdKZy2
DHaOGcBeb1EFLOvmENo1dwhhfHBmY7N1NMMhjU7uRreCUr4aqTcWhsqY+Z7GOOGHkL9yTGtINP1f
PV4uYOIqq6SYRpzDip64KZEzc06WyN3HlKJwIAQ7jBvk3vZ0qu5fG76pUOo1yg1yLlgm6pJzQfXP
XBc1DS8f5nFByeFvpXdwj/3aFiusKz6xEqCx/t7GjUkG+/62X0Q6ft/JjOE2/Dky181CRGbZpIB9
IEhIA5xgg/GgopTcm9mQ0oM7AmpllCFlsIZ/ZSiw3qAHB/gPn86PL0YgOBAYvo4XeZXITQYLHNjn
dKNnpOh1kDV1pBWe6R6l14lBAE8og3jFEEz0u+skmxeoMHSggWpBMdJNDSi1z18wvVUJFDzVvOqr
bq3GlGlMZAbRazHzPiTvmo1SIs4TZwusPv/L9ENmCfsvp0ZjSZ2cn9sY/OJv+xgKiK0SgG4s1HTI
IgyctB4gExekJjvBHSf46hPXzGxyi04BBiGSe99hn+DulAp+sW4jC2YoETmoTgrVFvILXAEq8lyh
AHwYNsmhC7T/P57ObCt1rYnCT8QYKCBwC4SeEHrwxgGiIor07dP/35fs85+oZytdsrJWrapZs2Zt
iAYvLXDhGWopFaQR6ZaOFgJW+MBjp3qikfSxr0S85WQCREjZ0kQlK7cimtY11R7cIGfAJZGTQuu/
o/JhBmcVj9TRvdStI0XoMEohF6XHyihDu+0DBD03+CFqaEyq/7tVZYTiniQ/TUkP+MHDAOe9yFUi
ktcsHd/9BxdGYbOps1xQIPZAqtEj22CTI6pStFHHWJUqfGcCWr/3wPeJDiOdd9cD2iP0Noh95BaK
zdB1gf6DGVK7TWI7SGx20vROxzpPhANQzIY2fMGOhrocd/KnXzRgSlyapDhJEt2OmnUIvz+V/IL8
AlM40zp2khYMv3Y0Rq+JXKeSUUzDOO67fDESq0Vxfpyl+KaJSB2lefyP4WqymjwPtzBq6fCnO+AB
RAlkuUEzItVJaFuH4D0iuCBE8GThGf91aEPEFPYwgSJECz2aeJrUPqs97hCfWJ3loWI1qnZJqEQb
iB46KXF3rWSrdi2hLyRhwC1W67dFmIttGFK3twxPkOgRmKHfUG8nG7Bu4mu0WNWHvLsfhYriWXQt
C1LxxbNgQqqTI3pfsXjw9hiYNfztdeWPqq91xdV4qhcyqE2iq0Xb6QwGDzomelni13+EwLH7SeI/
S7kLkqAe+/GNzYwwcBv3k6EYQl0PSoEvka6438oaWrkGuvTPIYfvSe2wCgs441elpWEyh2m6ncaa
fcV8sB6dJ+tRfmb9FXwkRXbB7bCf+1pq8EJHL2x7UtOrdpPz46kaA33IPDY3IFwUvVHGaXriO1aB
UA0CplScSrDv75UiUUUfEsEH+E0kFtYj6UJWwBIhUBG7rxfK6f4jQnUXerV7JIIRhB+mNrboT1k0
CjIG29bCXFEyy549kjzG+qe0et3QCJzLvk/g1NbJfPBsAxZSJzgcuxpF0Z7hyJ/mQ5KsiPXxd2ix
FqweUYCp6cH4Nlb7K3VEQEMloDUn5nq28MyeYJvBOEP7xRQOvYQe5q9yzRv1hM+UfVFSDCv2l5P7
5iK9PAg5OCcJMey5hs2kQM8DYA28zt42aNqiqLCH59R9dJ87ClHAGOvnojXyper0K2Kq0qK3T/5Z
omdLfcEOURL320QmQNli6ROSKOyn7F8dXtVQcTNQbszP9LBWtacZaqGNex6qfcFwDa12gjUrtpQE
yQ2sXpfCIUHQ70J5xetMMMXEjU4uQvCRQ5hVlcpCcEcXgmLDNgpS00OMi8qHMJXqQX1gvGa1hjfd
Cjef7oI/Q58osJ/+h1JdYwfCC4i5InBDCuCpVFrqYzk1PJA152cxpsj9leEcM210hDxEZEG3rInF
h+DL4mDNgOie/qBP9JtKOWrAUFOCZ3KPFY3Fym6gfnqYVovJOvuCRezpG/mRzYZL9o+wiqWMQzST
unvSxXsgVfdqLYzf0L9K2hlbD1LwiY987KMXSPifMI4cgN/qMNnSFZl3g78Nc20/b5GpvgIoyxh+
pj5O3W2U0REwW5NLvf2iD9+SbwFmAirqLqOz5m4OnpocUk8sgTNm9QS/6gosJCL5klYuCBZA8gkL
ny5qKTNZeNJepTikB24UX2TimV7SY5wc3pc87u6n5bkjFwrKL+YVqYVckz2ykNYl4E+phftqnCem
WYHCR3Bm6x7PHDJpV69/NZXU16hiPNfNTB5Gu9Efau0FdMtULlP5inJJaub95BOQ+XIwmJOwEJrS
LaAfQHLkmvYH3TYKZCSLVMqFclLJzH6Vm+VQUuk5OpCm3rI2lZP510KTVZ0cmhiYv9BcQpj1IYCd
WiGoXf4B7D39q1dOukBofwgYllQjxzrQnwOZ91+8pURXilfG8FozwXWwh1m5ah3CM9BgmBnnxvfh
OTr1ZOzD2Vf8fPAdHyuuW5u0pu6UPpsYGRj9Mdc038jmSw7EDXR9dsDPmRwX+Yj5P6AsTUaqlven
qkZOuvJEy1BpnEpmrZpnhgJ+DFtpocTX21P5adcuPJX5y8uCY7J7fYwont28P16vy/NyO8vMt7Mc
tOH5fvnE93b5M8uMf2Y3ehGc6UKxDh/BsYHaFEMLhGnvtiPjzTBNfuHxKLGiWqgF4EmvVjq1cgcs
ryG4ouIAO0vIlRykmtkBlMAwmDpw/pKED1TfJlbd0IoSfRa5khkx81ZuolYhjno0bSaBtBJ55gal
/QiQUEyIkfoEHR1AVoLlvW88kctPOONoC+EtL1NNpLrQE3qZPoKv+PYn8i5JFGoK3LPS1BmVLVHb
Z5Tj2My/5OOA0TOhTsmPkpgOTnZl9/HbQ1I0bczg6N5h6q7DVMemxYXuhTIxoWE3D6kExRrqNsPC
9Ba8ZMq/JAMBq3/aCIrBHnyUAVOSL7QZcvfSE74hpZPL8zCAe0B1CouuWWfWEb5YHXhD0uuPZiku
osPoZ7AbrV6vk9SsGAEns6OWBmMYd1SD7xdZArvZDfmI5ds8/fr1mX3dTSsr3hymYX7wM75NN2NB
uu1Yqtyu8hJsJnoG1H58JrEndTb0iARMobXPcz/dt2vQ8yWu7X1qoH5Nw5FThVyPid3vLxpY//Rf
6IX+VDtcYqb7BfGUS3uNzznP4dwUaSaSQzflrQPc0s7SrLtsmq/VIycGyjb1ZhMAdlL4I+tGXOwz
HW/Q9/JuuRXAWARYYq7JAjfPJUHJXbEAMbvQSbPruouxW3YwZZC274RyhZG7ZbzfUZBK3qzsI5ml
9Fm1jrbK+sRcQYPqZ9qgqdL40lT/hXquuJ+cjb0lAsEdzdbQSaqomuVRbJ4b9CBMNZ9UFwhesAUs
0o9TWTN5pkB8TSH5LZSZlq3mm7nmqv6M9TEUtV7Q0F6JLkX30Y8NgC4/891TxXF1LByRZxKcOSb9
rjIljG61ZKSSwDIwn46n4z1pPzyE1rjlqhE5EIM41wt9q/qoQkLsoI7tolaJFl+kIMxY7NtAfxhX
y+VjWdS5DYcpxkD4xHp4Znstu8DFEgoZIMcArVUeSvyrewJvJsJ4YDlTrLGpbqvaxAHlCh0J7AON
a5QvR5CBKMwg71AjxcDntbG1IQYmpHN3MDsUyteI+IsU4PvqpfoXrupPjOHb5PFxpJkEAiOb4+B4
Dr//qPatXVtvX7RUo2wRF4XVKt0i9hj55NEIYzWXnYP6W/+J3QKrZAmVI42d+K2tRj80YKJl1b3/
jIbjpoXo1zAT5RpZsEIcheilf1xk+6lqnoY/yh1uWeJnfJ00ODyNrOiFFC+r+nP/DmN0vynt3vHi
wjssZxTIhg+ENc/Uk6vrcqUVB7Ipva8ucpsM2nP93L03LKOiXDmuO0hYOrEFKV+Q2khqLoSbZOvE
zo+OPn8/dH6qh9oFjzZdzx5xeG3640b6DI8/2WjZijFxq9alR0cXNt7b6EwvGUhc0XP7OkQ2ZpiF
xHVHBdKirEesXHRsrtqnarYHYN8+sxKZ9ofGX/tW3dPg8tQ4lnPtTBt1gVa+RWkwnPZrzZqo/1SU
oL7uSilcm2NlBf+HrgGZ8vYKc/rpVDuikngP9oef0oOaZqBRhgYUIKQBr2pQ50DdoES6LkldJI4X
H0Xn2Eaenrq9KxIfNIe8zJ6ip9nhWrrsSsd8NT8szta9r0Gej96VcuvSD6t0lL+WshR2INLR+Z6s
hiBAryKBcTwom9ukh9meLLigriEpVQoxeRZf1hMKrAEqkwEm4bvtJ47sCo9KXrlunxRjPSoTGPl/
qXbpCqzE6ZR3WSyGBd5zuKAJQMfWdXw8oRUa0K/T7oJc9CWiOIHmvapdpRGTM/du7h6/+IjMuWH3
OdQv9N96ckrHODT+e8PI4+XFbrWBt8eN6l9yRjEbKgIspv3zhJUc8n2v4NIg+RPDJhuekchcf5Ff
MmkgIPFkltrLM1r2Y+JfDbWVp4lBjBLsj+7il6DWFAaoQ2Q6Q2ETsSLf1A8glcoCJ+FqgOzh+59H
8Pjg5g8SxRtD7jVIsqkvsn+Nnw/FueiOG3xDjn6rEPhHfE0ikCD6vONYyNIBNYIsNdp8PE6l80ff
YMKEZ3Ju34YVxzLZdi/jJ7CP05bmnvl6EelQsyY8lGutoXhkqMSontgP/hY/v/yFpsrN5HgDk7+0
sqxr8u+Dcb1SVdn4rbclq/lxtsHpsZpNlXLn2vO1nDq1L+N1Z3wZN6gGKUJI/O78IgBVz20A918a
aWCb+CDPIbAEtESyRHHhVfgoq7+OMxYnPbJcHmgHwBFfXFGXcmDvLk1BUHCI80EAM3/ktO9jdR8P
MfotDg6XWLVAQAREOAS9N84z/6fvPsYhIqRit1bGnoAoLnVqkwKpj9dsDkY/SbD3RrWGG11CjzeU
AmaVE/hfShCDT6s1nLle0UYJcAfZVBDzIj3K++owCZWK8+MUsRPvu1pZbKzeER5z7DNrKoVwt5BG
kC1O6Dq/hHn0rCG+08XCUSTQ/x4QuPN/jeRpZEWd1WPWa/9Sw52UPPmevmK5ZIPTm8Rk45ghameB
wfpDacO3Ms3McDrZ+uIoEgw51kKIaR1YIxa+SqJSeRLTkHq39+gmPI+FzW+0Z7G1UTIubrt6mrmh
urxZiEy6GgibABooUPGMwJ6VNvLkxZLdhwaMARUEbM1pRKDY2EpjG28/vR8/H9PbO2nRXFcRRUrU
2qvhL0nlP6TIqEbD9ZCmsY5emkdAQWKZxZl6+0aODYVrTvKg3iXjtCnJb/MIihJZmxt7sPjbQusk
ybVwigN5IWc4QbeKPBOpzmB6COGw6HczZtzw0KhQU6k8bdzlMCZXSRC6A51ZvUReEwJkXtAyaPyE
il0owLoiO6BDfqhWpIyqvnoH/qOOYrPYLB7rkm1DuDu2s7Kh1aa6WdWuaxzkU3a4y1ZWv6OnygW5
zyw38PhGv/ndEQ4X1S7dE3s9SZIX8ueC14je4Kh85Eso0Bd6T+8SrsQFBJpolCXcBE92/XroJMe6
eRoBJFWF9O3OYWO/A46B7uJ8RVZo+nNrfVMVB/t5XHjfYagqX6xK3N1SYVuqXca3YMca3ZdzwEM1
zWnQrP+VaI1KrUSueRpfK0Xkp6BStfPNdX8T7Yfpyl8/jROocG6GmOlcQo13jTYj8wOB4AvM3HbQ
LH9W6uUyohc9+quWQ/gfAx17ixr1vjDXfMVpVfBQknn4MMa6Rrh2b8CPwb3RKfObqkwXWuJBjtZc
oNpaRdzPXSldMRIbjViTenCfvWVvSQ7FCWmwnyK9428u+UtVJGUwpV/slLMb1JFY6FSqpmWcaTLG
UMhlr0swgiJC7DBSSbUk/Cknw6ZEixaND2XN7KNy0LalArmiW+U4v1XMjniYSH2r/XyXj/P9/K12
HYu6ZCjc0cYlKARULPCHll46QR8tnFa1zSQPrYMeJeTDnO7MpohAHJPD5TdHFvTO6VVrfSS8nFmY
BO/U8zcPPZ2sZtP2TNbooxDBK1Ys1F+EIujnEjbpCV+oH2HgkYWG/4HmQu1+rTymmfeXmokd+3ao
bm5V7Q0SlYxXIxXqPccXiHhI29ygGWhABU20ujD3XqU/ouaDz24xVAJtoQjSXu6opU9MmLdlwLqj
vpPgbgT7Xg2hxIcdhVyRnGGqGiQk0RKjtqXWpWHQfaeCJY/GWbqanWan+Fkk8wk6uenIqoF0iHeI
Rm4pIlVem6N8jFQ71bEUIrVwlBwnLiWGqqkrKpDwGKeY7EWEBWW8e2waP40TfGI7fhwoxM9DJ/Uw
nyIGJdRttQ7JFojefehTbNdSimS1Z3r2oLDMiFyLQIEwAUQpgw4PGfRe+TMOawHMiBmdqeQhJabL
3yhezdDYepRSSJxTFZQr3fpvtNptXMnEMbZR5vWnWNpMzSTI4ZZyphsSnxQJgng7JZdGZo3cmXsr
fwlSoakKwHvIUFENelN7FjBqBRpOvrRooogGLOEy1urPJj+EFBUc5Eg2NPWLbJ7b1nldPk5AQMme
dugvGJ2h5q+Cc5RDunE9EowHBGpsI2/ELsxW4Vhcxm9k4D5O6LR8oMm5p1EYxHqg/A9yz0Ny8R0K
Kj6oCkIkhigQQXSirZbV48DnlRSWPxNtJggYA7yf3jNdVKuPn9hI/HRijuXL6NyUeQlCV1MFOxsq
1EsumnNb3sArLZej7x8wCca9UWDPTQ2v9RyYMNtGv7gsDvn/VymL2cbDXh7WpXybZrL59nPfPpK7
Eaa0R0/W0fOmlEXelzKZfOk7XSrulHD4K46LJq6RQ9kuthOyB9+PyvexDMp8xLoQez+ip2WqjZde
BD6+RafqXyyYSh3j9/j0/oTmxBSWC+Uh4zwa+NXvsFA7oXoHN5dM/7557xTG6dGlu++tp/nFepAK
T62vZmbyRw3Pnp7i360DcjjrqjraD2SqPnbRqVHAwvTWs2KVIqcmMEQxtBMwJ/+eB2v4HW7nWzbf
bJOPHjy9n8cXOku81X6jHHF9pq0k7I6fuvjf0ISunTv5z/AvYgPnczY1FEh+S1Ow4raN6Lck4s6o
RPz0vnv7UY4qoUz7TPXrF3oUb/jwCKBS1vNXoRYWNgMa/tMnzAWW4g+1vMQi0rMbAwgsDtBlhSIB
o7sVk4qdH+00OCvdOz0GLMqC01w5oKSbpn/ctnXFN/qq5Bp0ocRtuc6/WgeWJVVIer6ZyrXz1qQw
EqnmA7ynbPC7RAeS/OAmWC0LCCIpU3itmaw+wReTF5163w3pE0xyO0232Efl1N6H+ar+URE3/UDD
oXPtDSYV712jzpoapBQecKZPO5nXr/ZxZplNtvFWp7KlnaPO5QFxR3N1JFt2nR7oVVeEIYQsGvxQ
aFaWQ6Irs4BAa6pUMikySJiSd/lFJ4zH5H2LGFnfuMjCKHvkQBeGooBfT/RGBTGx2K7hXrSAD7sY
9t/fpTbyRZEf/MXZbDRvzsI2TMYa7+1BB/Fud/FUeV0Y6Jj1hroDk9Usu9QvAXrp4UQuDNWRDy6M
HdBcu0jOXhR/j+1LwiM+VNL1vm+EZvmn8p5JAShv1zt+WL3JKb/K+DPYKfb9afCUXPEDKSejLU8s
RWJemu0B82pfnBt/IdVNrvIIEUDiLesMk0fxGj0uFkh/NDcdlkK1UCHBV+VlVmsEMogepGqhnlXJ
EzPked4SXlhI3jEXriZXJCG/S9mpPU9Pr5sBaumVT4VYceotX8bTr3zyHzsm2+UziMqILWk+t5BS
XAVEBfLRsfJEkLjp7+rfl8mBBge/ZXqxXEsvs0s9jwWF8YMLschQ5lK6Lfj3F32buGGLOGgbcsHE
fGa1IeUa9AUgzNRc4WfdyjVTwxKeXkr3d8Ml08UU7litU4AdWeCFsCRhQRjTSox4g/zloe7zV/A7
+O2mYK781J42nftPjVLz9DXIX8LMSzeNTuVfiXLm30oVUeKffZWuwXzx71wrn66s0bdj582Wv0Az
kRGgT86qlIdF3P5FBv76W/8tfBOxH2+VX5oxxNiC0vsGDRTcxOCAVSzX4DuHzgMM1N74JYANT2Sm
j6RTZS0ybo701RYlLGhhjVtigBBK75BP7RVm8fKjQh093hGqh/jiT5Vurp3uQD5rWpW67qLQx/HT
W1UvFDZaAIjAsneeBhZWo76UqRv8IZNZfwOs7BVb2wdLuxCjmWpXvwD0POHEUjkU06vUVPYwKFkN
C73V8IU+fvaiNMr8bZu3vNIK+uXVTLv17jK2+ElGUFGLfIXwKHjpJyA/ARKexnflebLp6qWisYoH
YnQneKv/Ycgi9J6rpPtC+ls8PUsIrMr2/fVOk+MO/ulIe5hj9DthsYOkoESq5AMtZuDTYFFYtxkI
9ybFEhFwJ4VHwqv7DnILdACg3l5HjB4FqrfeBg4LjKhvcm6IOGIXs+NMmwLzwviH0qYIx6SVIji7
kd67fwEjPCrX1y3bHpZTwyC9IAYhXPwPxhzBllydBk8Q704LmR2QH9vSe6QTyMjRVlgyrlRqOtj0
X6jvAlpyv2ZP+Nw1MlU3CoufuEMm4M/jOw4hxMQx8pqqxoCLPZ1rh0x7FfHP9OfTfZB766JxsU3X
L3nCOfZsCMFQ2kLQdAAqaqzg5Z4qb52vkDaj869QiWKBZat4BZ+h3i4J9I80TID+1AFPi++QFF/c
bYMNonwA7BFiqUQWSWzBI0loTld5CIDm+c2mGJOSeaB1znipeK4ZWUMO6hW0oBgybCg8C2xynBne
BGRZwZ9uQyzz74y1h6ZHK4XmjfAUjX5iTGTfz7HnJ5QOY1MMNXtr6lS6cy8lv3gcuvfOvZN08fbm
OFMSxO3SdmUmcN6uKutpxTZJtS03VhrvJkCwg1vjLdIo//9gPnkImakhITDoiXHzPK8DqV53J16K
Rlr8f/6NjJJMq4QzknAo/Y2ty/tPBAbUsvytEdXb3tIdrIPeIrLpQyliIG6xnZQcpqstzueOgYYf
2R/+EYN/0Mkxg7MDPnAn8Xs9TQdYOYzkjCyyzLSUGvwbePLih6akswF3QsJf3M0t5nr64iO0MYeV
tmhsZGs6JjkWxuEKagBumlt+PTT44TA8sfQcXub/EABrmLQe2nU3PcLqDgZIirtrj82d7QvUHtNt
T7tUjBrKdBI9ZKfX2Csj/RVRz8guAJb5/mH154esGq9fzDNZ2BLnoPJ0LwNvY5ZSlsJ4N/ubkXk6
4cBIHP2qm6+xp286ro5KGhdfH+UVoGqmfOXNSmd2MuJQjfZjVcleK2tSsVzk+IkmhdACTiwu7Tro
CUiKIbCLEUCOwzorrZK4MuJg0MKx6H807b2O0Xaq0XIbYM7vl9rTdEfM/DqdGlRuSk+AdVQPtLcs
BnE8gl4q6qSVdwqx3P2lulNrkHZrhuiKlOBz4h2/LlZMTabFV6kPakjlC4EMt73e95+1iEiL6pI+
TDjHF0pgLqSyliGsWSo4gUZH/Um0wxq1L9QsPpr2wwNltU3GtvGHmveGn269Cf+OuM0yVztA8kI3
YQogQWSj2iR+g30FONN9WpCCWxYLScR1MeEcMSj8hTl5mFWfv4fIgqvcZKRKEPiCdP37lcRosfe8
bq/7ys1T/NK/ZseXz5/23wTvIbsOipvSnnKdVSX9VbkBL8BCj8CNUcx0KuzLjSN7HFIRH2zf59e3
aymNUR08sWRA4XfV4amL777pMQ8HunELFyjSbF0sTn9tu0WtcVwtw4hSUElJ5XtEw9QyVzij0pKK
Ff7E1eJHcigjIcsAGabRCHwBHIHC9H5mwi0B86cyq/sK2i+1hf+B0tG8A47aK7VvAKtx1cr4ddGH
F/8hy+2DRFitzcckRz+yIqlmWVO/b3UqCr6kQzOlHnoy8RuNp4hhLj8/e9gL5hE9G9DO7oyxsEKw
5or03mKk57f97+PH4xgR5rfE5Ri3INRSCRP7IuMpGGoPC5SI0cTbbPV7bBsXNGXmeCHlv/a9KZR4
IW3idE3kKmz34bfPQ2KXhOshpo2ZkHRhuDSmpiKpsYHo6xy/Bkxy8Z3WOGeWku2GrBNrhqECmUUm
lnPMcZ0A1/yLIUQh1OuBHA1oLHvHghtaED5F0gDwnfwv1cbtBOW2ibjulbLbY1iBSJC2QL6XL8FS
4JkayDHeLTltnvuPqiyc6nmATfNG8JyAyqE8WZCy5CmJS3bkw+mqR10nDXFw0my0s6EaSdq3+1pC
Q8ogrByfHbWRZbhXFfDPhLmA6HdoUYpMmt5S9yehJsgfySFFN1jq4ngansLyUxcHhB/4rADR+lL5
Ch1NZH+Icaag9cfPSzUB7kSi0gj0a5SSzgmvNCFyqjmGDCEvuOCSitRpago17A8DFICw3SoK//Ic
fsuXpHZrq/QRyGJQZM0fkwzDMychBPjfIVXQ3DQZtK6MK0on4myaXm08ktwhidZmIJh4dpI+Bi+I
Jimfc6o8aAPj/68ohztjnBhSqS/ogO/aiUF1NBScsie1HoonwrtOwby5oivAtxOrxR26gsT5wauG
xLd0bR9MW4fqONs5cWt6b8GyNT6Xeyb3e7w8zelqrs2TWMwlOZ72DOU7RceJGRYatVxdYoDi5K4K
W9xwPm3ddFhjvVSdajQe4kXmEnfv+qps5MyZ+EunGLVLeI5AH3SZgqhIe2GHhhnleTl5TA1wOW8M
HpSPwZ0yTc/LTxd2MK7VDVEfCPYoDVGhl36AXRUBBN9P0KrpUtdKGuAow5NiM02VLf8hlcVPFDbI
DUXfHQQyCTotRjLrhpbIgphwcCOC/uoR+dpjh56riNn4QfxGFMweTWkAGTZyfMToMW8Pp7ZEg3Vs
pZAafs1CH6P/Eb1Uoo9+f2hykA2JL7f2HOLS0q2xcJe6Nb3INCjGQWBuFPeDeKdk8nhzgXeQbDg+
gsCNu5Gx+/uxoszNiwlBEDv2AN5SQNHvCJ/Rg7cWHVXu0ZzaT+MGxqC+xpnY1HzFN5ClhvStjQZ7
OdOBsQuE6dZYDHL9fEhpDHxuBcZ+EBwqxv1lUyFSNJeFwfaG5Crj8y8NitfPpSNS2lSHSU/pqYSk
MgJv0KJrPPhjS1HGJXbcfK7P2MAg/or/5EM6X9kAB1da4BHFbfEhWXswI4d9cprD7yYbklz/uA4I
b1GlofhWUScNdVAt73jltsgoAwSp2k0tK0PvfUMkhs9YeKcgGrKxsY/UPtptivyH0tSHjVd8Prc+
dkAKktEAtho7cVG90K/AC8ZJa9AS+i8M2yYebA4YcmfaFIbSSpm3FOalDVNfGnwxdJzMB6+7oCK1
Am0lZFYDDftz82EJEdpEwCtMqLjjBSEYnBc82ONIIjZuqb05QWC+AgSqPXd64jXpjFffW5W/aaJW
RkvVbCkFUt/NT3KL7Wt+kZ9smjeclsBnnGmXl6lvmn8IL8tQ6JxrBPOT+wfl/Kj88E1fZLwcav62
zTP7B31X85AZcFfp0kaVRnjuF6vrKYqx0wu9xn/f768vH0rA3kenAa10T9E1fP4mGMy1D+QD29dY
mvPR/osWOGf9a3jgCSeAt3Wm9DsjbNxlKkSOPO+E8nt4DdPz9ex6q/wtj+EBmkS4iw50E9z3t/3z
PPuZ/Xz5PM/T85dxYfwYnoYW8nzVD8SBh0bqPfu5Wq6W13mOTj7LHUeeQVoWPgufGe7grZKaFqfn
+X3M42+fD1psjA9wQMdIL0JGy5av4/wUx/eX8oIohw4PcofoHA5/h+fxmoYorCmkSE3B/EWPyjr6
5RGPn/5v5PEDaHme//SPc94kvS//DfPsLd/94vvbtZJ6/+Otfvq+3RZq12b+NM328NvgIo1FREDp
Fs59YS5DEVZG55tp9kGJf0ktxVp7gnMVtKOJ9RAR5CDqPtRYqb50s0gEmQ87kUU/UQmirAeTsBli
J3ZBdK5OgnDUrvUxBlRozwKMAzn1mlQjyEZ0oI7Lnu1ofSnt6pNJaKIlbAbM7BkfN3n/an8rmYEE
OKYGI2Ff8/f3l4oGrG8tFAI1GlfqwwGf8I5pHE0/86SbepsnTt41XJwIIkMAj99UtJyaF1zlN/RT
XCxJegIDJizJIprNcNXb7TZg1xvGL4goCr8EAVXYtzLmsF179CJc5H/JQJzNO2c8b8JoldVI9o8U
oMmT+ZO8Jpmt5jWT/KauxQgJ61HIN0H6HKfct/KVu7KPzkNyS/MRfDXSYCNfC9OLp0OZbZaDJmq6
phn14eVfebGze5XcJB9Kwgwo8FAemWusz2khGp9R8t4nZFPBCkf4+/MRkADp/yY666sSuihtklmm
fFTGmc9ppTrnmvgLDnRzHiiJ8h5jijxF3SQSoYYS8YeSsJ0XGKVr1Z+zYzv8isAIw2AWhEwHivNH
QZl3cMDOFdM51OdHbe5IgCYLQ+z+wiDPZmFQakeMLoEl9JKXEho5s5m7iUlW3pqBdmBAOUfkChm7
ZlgOkQQPP3ukbMM5jbfoGGPJP3/j5I0F+DTDgnYJrQJIbhw4dGVOgrdKV5rQJlrz0Y77USZvuyuN
vsrNcLAu1xntcjkIGIASY8m480bJLRw1AVgDqupLCPDOA+4WwxQr1vMCWXoY5NmccRsxH0YjAFrI
qow794ZPhk4XMKlmCBDURiigl0efPSYCDd8CbmswKHOWKOQTis39zORQu3cGgw8dcsgeEptRHfJ+
z2mIEy80d+VzZTabeWWQpW18xgeOWEvlcPQG4dpX92D6MXo8MBceQjR9Xb83MgFiwHzxsffSoP45
oM8Q56GOAnPPG8aS+mKLYY4UazEj8JnbuyuVw/KKK2rOAh5LV8jscgVhwPzKlGfzNve8RKo3JFuP
FAE34RbM+Gig689BOPPWzMjBeVtFlI8MW7spzbDN2Bjk6nWw3njmrFaLEI8g4otnnQ9NsEVRBDgV
9eEtUlzHvyKiQ2StQCVqCxkkmDWtGpkIgu8J/g9aE++YryLaER+YDPWrMEv/ICBAFohP7q52KWSz
HMXB5abW/8iHuDMJol0sf7xUaCxfFhXr992If0a8CdmBuPiPPyaeDyG+sWqbnEaNrR+hhZJHHyUM
sRIQcTyxYfwGeHJs1F2dXv1nMBs9CMCbR4VGUgsQJy5CftZwiP+AJ8g5+16cfg1DhZE8V6PJH8YM
+xVp2qIoMWvFMs5f1Cf7uy17qZ5uY6GUil+vpFj6fS22ngMDH7S5U7wndrX2TgaWEiteBGwvDpiE
2jgyl9jjcqcQKdKraOxrejJ8hl7GujpEMZMHfUX8KhMm/RcyAlEKP4SBSzHK/QRZfNT5/YO/Em97
Z97qETiI+02vR9jcG9uxQtl+GLEWAWh0mZvMmoAXMqBDnF3HFfMPCuUZcCQ41opEsx6WztkNiRdu
cBcfjMHw+7v5ixYVQ/L6QMGGilvPOcHmxAVx7hUD0Ev0z2qpcM1422Ss8cz14vbU3/kT+WF+E33b
8C+xSubfnuITj596N4pmM4ShYbiyLWBaZ+GMveUU/DSwiAAXeGyT2gb8phRwD1ENeWfHY/9h5sss
ATN6QDVp4+/BesHPS8TeNHRN1jrMCZZcwu6SVItJsB3CtgKBBY2/qiQTWARiw6Om28mcRU6jsUIV
o2ASkydj8ynOcPliU1bQFEZN6YlYNj5hxro+YZ9nxVqumSP1I9Ak7teI2rV2jSXM9OErolizNjlW
2f6jdnSEG4O3XyVWQONNdZa/MauBW4y1+MdBG8zbISjNHBPqonYvm7v8220EuWZlTB6g1GgAP5mB
mnvr2Yf5cWPrQKKLT6amZDSn/bfYJNZhxphZ5kAxygvTBKsUb9I3qBhushN3OXa4EJs+cDPZIqm6
hjvMtqg5fAoEjXgO+1KhtG+EMz6cZ4+asxiBC28Bbg0AHZcbznJlmpTJZdk3LLtggK6Vdrw7eiHx
ns/IhTo0bAdhk2vhzSFjY4tHMwUd3Yqx0lg+vKs5W9mM62TAqOqtQhQljkyckx8WXSK9qu/vHHUC
CpU9B+C7TNUzrNOX8vXV1lp3ct07BI7+KkQjIsUTPue5Mt9xxVCPiqN0F5PTx4BwYyL0+T7aTKNm
2I4u1Iai6+J6Jb0ZQ9qmRHwPLalhU7J+WEcEDkRPLXI4dE+oGibE1ZoDIolA/Jx1ydoiDrPI2XDH
I19PjyB/AkWfa6D+VGEBcS9esUZmujb0Y0H+G0fVTIt0I/BfoFoicUAQwQBgj1aPqc7GDRJjTi6h
P3UWsoGJy2NQL1EVSDfHFpuBKYFDWFsWH6iqiORLgbIOwliel3puXmf/I5cvfUm803ClKP3lNjx3
I1rVIH60J+I19n00X3AnNZzv77GPDFGNEPpQR7iy4f7wHrurTcYT8mgK9UMavlUwcslBFFdjGAcP
9EKVdeAgFUxVMKGq9/XcGZIaqDFGHbNVpqy1LpSCBItjj2AouNNZTUw/RvXjB8hlMBvSzoYK3rw5
FDNwB2CqNAD6ruGxHpqbg/fVVKcKmhhQ4U/4A3xF8goQpwhMKGQosJKGXpBuJgCWsIcpfCsHk9ye
oIi7lekiUfIEnvJetK5onYNa2f1FCqRQUgxjjVv7oCimSUMoIMUz+Ewa+BwECsBIUNJ7Cxxr4hJM
yObymv8YWjTz1crCoEQeYHmE2iWwxK3vtPgQPog4Zk0qS8xxSsqGN2+NIcgiaSB46eNgWOUFUvLD
XPWJyA5eRyRoL7f7mfFRH9GZZn5PwsKlvWs4OkJ3XjvCBZSXlDr/7dEy51Jw4996Sl/Hn+C84sI8
oXsZYvkBjmpH3YG/WK2IPzp9GRlgU5LRwHynCvIIXDngLWcKJnyoMgLCf3wSb9Zb7uu95C3F9uIP
mDqdeYwkB8MqSTCtsAKvo7mR3cSS4eC+NYEBGc7WuFgBE6VlsI0nhThbS06Ct0CWCUSTcZL5u/yM
8VSJb+sPio4rn26++Gossx4VX+QNSTGqImTikYpfYggM2J3SMdOIb0ELLE9CwioY4KN+yi5WboTn
42rXBd7GTiPOslhH8a7NR/PFn60mBNvljNCjAF/t0ay1FQO89Obp9JgezgqxORyCHsteFJjMizgv
84Th4uyZTXFrZKFy3gPyae2T/szcfF627ijEyi89aprBCEXobfuBfDoqH8CPVOUwrPbbiftXkRwv
kzD9hPvc836AcnMvOLNPJV0dLdvHeRTK3wspQYWgtRwv6wwX5McKH9M71lXXE2kcE2kz0BZL+mFU
/qCwITURvFM7dAy8a1uuzwXVmdJDLbZ4tOjSoJFDaPWmcjbppdSD5M2JfF7rn70m+/Qn8QsNA3qD
HoxmitwY7HVgH+nBjpo9Nn2eQrMTmx2h0ENTxMGJ5lvcoibxNf2SnivEN2wKIV02m01+Y1+cB+x/
vtJd+UE4QhQW543cnghDEqLgjEA0REOzjYsxm7WNjF/YxcKAzY0djdtE3mNVW76Vl2PEwNAa7DF0
3DYTqV5LvsLYj8FaXQZIdJAA0KQgicjvrHZe0+pg8xNUezq1sRiqIdyNY6zt77v4mD/9TjenKqw8
/rFen1BpojCs9t2/sU5o10LyXm/MWlp1uNBvJz2YmMHkbTo8D6cYtxuXu0r2l30JHT/qTPg9y7YK
EpgtdxfoTGNxFwsaq8Z/MeW6KsP0+C4V2XS11KTJU3Bwcd7JmgACChwL3LNwuTKGYunu1Yuz9RDJ
pGB8flfjdlXE/9xISuW5obsa9+1ToRXQaK/6omlPvFQiAj4dYhZtNmkPFu8NC9yBmDTOsxZk17kI
zxxFQ6KH4YIGiQs2lm7R1A4mKO7eueBFR1NjxhSBjjOqChKerJIm1R17so6Lk5XBQZ+6ye7ySpOv
W1tFfzO3xRJjhZGkfRKXnjA6OUH8eiKIPElSEmzJ8NPMsMMzM+RKrW9W8owOdJ5LhzOa0reRZ2jC
Xt9qr4sM8kIpHOjnYOGYk3en+JqS6A7nhVTjkAFYdP3gLkwx765b2pRTWHCR3DUhW3/B6a91eYLK
jrEEDZ9Dq2ounDetLcjkP3mdpM0XXYkivMKXMiRmxGnP5BWT0sA2wWonHllifVLVHEWLvxiYRDI0
w+JmXPkyk4LRumPsXrkY0jWKa1Lp5HpO5rMJhGTa8bD/oM13eTpmgmDEOVMgQ0M0LEBryiLBkWEZ
jSkYYJNErE3TsHhddKj4JLPYYyYNBqys8bTS4gm8cKyZrNBn0qXBXtL6ZCox5zT97iQmBV/NZK8b
5mRsv31GJ5QVqaHlA/WV3ORzXJVX5vb6iQjd2MVqblPGtKUribAHQxMPC9kcCgQw59ZY7MrPiC3r
XPswVjcmnYTrjicX5/L4PFJ12Br7j2uip/Stci9r8fecXl+SoWcsuYwFNzPPyU33eIKcxTZgY3BX
ZJihC/4NT7BELad/zTa/+mZBzcrZf9mXa0o4caxysdF7Q0+qh9IQrcjjMkmoxBhKrOZ/qkMDVh8d
FQdcMc9C6I5OceY5aRTnUJ7omiSziitlG9Vs5RiJW+SAeUboHCT9NSRa0cA22Q/jPcN9I0lqMrbs
KSBx3CcmJ1e3pk/pv2UmMUSJO31uRMCYEXEjUBK0un5SR5ypifKQs9RI3Fh8T3gghUQ6pnqC/n9V
tuiKirdho0bxGQGZOqEyR4iEq6uBrEqDCEeSZcBy6UOBcfFjOojzaqYvLnV0IGPs9qOPbWThkb21
5Aj/oBCM0Z/VnuJJLwzAAV0wKt9NuhSb1aXVqbecOdLKOWg4aM77hN7JmtNtZZG5KNwRxwilLliC
pmWGw1J0rLGJ4jqQmV62kgx+1+RJv89cT1ZVmtur2Y1Jps9o7PN2fOmu3nlIR4yZzzSY09wGO7pj
uOGf9FFwqLltKEF8q3r3vIc/pGftuqvlZUVZLvHDbmK/BZOKekDWV+WxN7qMd/6uoyvZxAyv+wpX
hypMXLrFXB0M2K7BAuvsgZg3vESy5GNNSrwtXulak2Nq32GBJyv4NXaIXmFNc2sSd97TZ7wt2Ne3
wXdyHpnq1P1hIul0sTzNluJAs0B9MwcFI+9C0LVm+YBpfAUYT+sWMYjHUv+7DCBGGhOExBAlgocL
CARGA6TzAdo/+SBgRAOe2FDwX4itPwTd+uU+g0DVEPl9HX5AOyn12QRq7x/94Su5x0Md8GxiaoC4
qX+jkNN7BgFGuMcPYp5wU5hyX/wiAlSLRHWGQEnDPpZ3CC62QYuVekIF4n2I3SzBlrokmXG9GWak
rrvPgWkzKDYTcAyQQXKe78I28CyZT4klmPIMZ9RCHx3sDLSMZATE536KpiI/HznwrLVf516uvjuV
tqO3cfFUIiMbXhYvs2unMKPlBWm/ab5nRrMfqQLqVcTZNNJkst3+6J5VGGchKLuFQnYsMdRSzxB8
qpz7mf8RdV5bqXTdFn0iWpMMt6SiyAKC2xuaiBKUIFme/vS+6vvb2YgbCUWFteaaYYwxa+BV25kA
S3RoqoIEpm4NPA6dSychKpMZlD/yaFfa/SqPFgsTE6E1VoCuqJXQplOLYEPBsWCWZArcGOd03p2T
uyL8xp4EQXBHzSv2URX3MvMgnO87WcTwN3gYP+xk73Mi0/wOS0RiBs5xIjp1j4sU4O7xDAR6upF9
lXkmGXUP5n43OPWssZ2h1VbP4wP1NcD1lE9L4FivHcQx2T2mX4CjPEB9FRuHf0UOL8st9bqlgiWe
fzemFxzI1l0stfkYUyc7xkl5y3IXaHeIKC2x9dq0YAPDl++ofeVJG1wrOXAboPJJXvS2vc3Adn3L
4Wac6guVLUS5sNrJqjzU7DNOGPmKCqocfElYMHtecIZ7PeOUV7AyrxiABWGZKYYiBoEln9BE/T+a
24IDfGPln+geAtuov54YaSrnaUBYvZibYa1V5ftGjMc2blVX92S153KMccjm2hVAN3v8J68nk4OM
MfAwJhfTijQaCdxCaJNI7WkwlVrLCwOrYqAMyL5RaDM3lAq8GqQ1AdaeouLc5AGJSGqqAiiFxOfq
d7RVv5uPzjUuwWpU6eGeoUK45iSVOUV3SoKuptcGgKLqF+hyjiBIPbJIsfiNkkV7wVolOkhPdgJi
ddJeyOAEk4qrT8ATMUhdAA1h2sSdxPchdOPA9frbLL8zXP2aQRCRMCG85tYl1Nt/H742wuaDBdU3
5NSywuPtYVgZS5A2jIcudTjbr24nBEpzAdj4gxAM8D03o/WbKVsTUNqLLUknGjOQ/CXzogFkkbT4
72//MjFs0phFZz73G1Gv5PvhIISXPz/JkoFoN8O9J4fth5IcMN1QWgozuoaS6eIr9nwRNww3SE0u
A0ZrLB+bdjciE/ibttFj9pRsAs5efx4EoVkrx3hketEu8W+MDrqMcR1Pvd2YFjz9DU09fqu3dRUg
8tMkzYpVWJSfBrvCcJXq7w79/Or9dxcVhsS5NJxf4KTAE+QKto1f6NhOBKHaBkmI1q6j+O9TlPCI
7THicqGqBivEKKEeG2+4Jj4AkeWZ8HdwMbq6eodoigDHpBrd0KHCZ+e68JNgc7QxdrQUlH7laIdJ
hAZdl1qzjx0aDnkXNdOXLvuGAecO9ofqOMq9GbSYs5xCGmHbqk/9QyxyAyxA84G06z1e03PTZoWo
EAT1xnzbtrDUIbzadn9iJqzwmxDTbKvH5yT5ODWAufhoHRXQTkdKF0zNd/2PLJtX03jA8cWY4qgI
6R2RJsD2hjK/QCV0bCAuIBh3r0wtUVEX7kQxrzIW6nsk8YbbF7hOo+z07+X3+To6j1JTb7mXzAv4
xyMZdTj/lAnwMq7V/aF6oZT3VD2sa/tTJZuppMPPqVDJkHX8qWDXiiSu0LmdVS6kHMPPjWro1/cQ
oQOo59lGQn2ETpQg0dFwZjplSWZsIjzT5NwrjenswyxNgDYd7M1woS233dLM3/laF3ESIHO4NqZ5
6L9MAK7oNAXSxR+epDKvVyGvBvCkB8O0ZNJ47IliPm6GceZ4h7lZNxXURsfaRZHEsCuVs0a3kqmb
BA1aCZ1Nc9tn7ltOq9PrUSk8/1WxDQY7RjpmkyU5O89EP+mLDIedysCZKwRafI6tFdTUzpFIPrNB
Vh7FtO5B1Gbf09KthzBbLxMgxcVXiORf+/cD8i5A+Rl2qINyjjIEQ3RU4O4431SZSgqfkq3h7BG2
sxoYYZF0ohvx5M6zwvUJBZEQvXf+eO6M6mv3eYcNxeOdQZkgYPwyrmh1/iHe0mqNRo4rcW4s5QS7
7WeaOwseJfUTQvJ1s999c1r05yAkvSp+QLNKBNTHXmqB3/SRMFbmgFmDwvzDj2ZZ4Vw5qgXzJBwo
aE1UsETUe1tzogtAr5CPn4c5O6e+FeTO0em0S8+yK7o2OFvm5dkBclsiQLvEsqsYP/+/NSy46CCk
nC7sGw5EiM+K7LmuCZUetmag4RXVs0n4V+7YvksLEk4x4akpGfeKCwoCysJBukKTNt5epHG00Q8J
CcDp1TzT/s7kzwKN0wQ7UtbBy1J8FbP7QrMDhhsLKdyi5PBtJ/lrGQKOlqcLA0uuIOzeIww7DnNo
BsG4nNPYf2OlCKUPPyPRDB/qdaKQASu6KyDn1gLuzBfmfOKbyBk2RXXiNZjjmlo3Cbc6VVSPf0h9
1KViToNnsi9cqTP92GldoR0k7ddbjY/IwJtFN9t8iBE+6LBLwotmKN5pVx0NiaGExHTFWpqTFoBq
hjrT0gUU0fxXpesIYS8Z/2fag8AfIqlyhM2ZRL9iSnexCul6HUZaZF4Yc44yU1SFSMMHLLP9ZEBO
XoqjdqoKR+4ZcjAOyCqz8heYIYAsxfOecHFIUjI7jGWJbpkZOhITfAKCwzaJTl4z1+xKnwRXyWad
ZEgT1vI4S0YwYKgJb9rP7IFWyBBL4LA3FnkcLjfsh3SvCHiQoudQNV7tNkAIynGtXZX4Shp9cLXe
5ngC433EnSdmXWM5DTrR+ZcoCrSGFnkcM59JBrXOckBEESpoXMzDkHBc9jge8i/tNqPH6LrP97t3
E0JDlqzQDXHolyhdIx1B/7jI0T8LBLeRdLKo0VTSdQbEpzBQtbxPrG1ZYgAPg/3ie/C3sHms/mN8
WrpkA7mqgAIkgLcaBNuD74fdVN/2+tTqmdyOKZgpnJ7XUMhiPeK42XGDP60lvbSmVCwpOoEMY+Q+
COOnHUMwj9FJzspFKOEq6OyYuwx6DxmgWgm3gdoIz6aT4H5F0OM089P4qcOhePI7QfWaOSnlnE04
QlExkEqkP+ZuGOQNpQzh8ZCM8OJZaRLK236Fb8lBuqwwE33vXEYHfoct0ud6TXycqe8+Wk0kTDG/
vmEDZPOoQDFiyPKTXXXRdmEZjwlaB4SenXkaCcg+rnXE2hO+AKcrHhNOGlFiRXWQ3hhRX80knWOH
FqcRO0Jc+jGEkEqg5NBxuLh55ycWWkVhPYpP1G4V4YA5g611ZruBsbEhp82y3BvWec6pVhTcEcfD
MPWgkDuM2m+rBuOFCeYMwzgyjDG1ZbYTZg7XVtjzBJx6lZ3mkpk8uBHyLxvBNTdjwlmdLJKBzJY8
VE5cmcnjdSTTxXDHTuGYE0smXYPffqNugfYTKSOTrdkbzDnMIRI8HLOLH18cLh/iSOMhDqsX2Urw
2PQQ2RhON8sSCVYq4oEnkYw+q7GaVC4D59aZ8dYfoJWfjAPsPKDYkFMYbCNaIDZLg/XL/uPeZmB9
R3u0qJq/d3ix6+fzqXq8NugrWKykobaObLiKe134BbkMMphEgaMdb/lEvdt0N5lAdnhMKZhd56Tx
AqPUgToY8kb2C5eHi9NnbBJ4k8Dg8oX2M3Sp4eINGVkOTcdXc+FRhC5n8Pu8/mXzJYydMKA5GhDf
LpbbAO1mNIDW1td5UBLX6OtRUj5qjxicXlPKcPyEc53YZLZnntooI2xS9BFDKmJuChEKx5atua+e
9j1rk/Vl4hCPyFNLwpRiIyvRXIsloMilkaLzoFz/jMeUu5kSpFRZbuZGIo5oLcLn0oAmnJkxcBea
93AeRHCACQB+8nGok84BoQ3uSWzmFhd6W/2wsZ9d12aLb56w6B0wCrwbTCY/aBlDpdwcK6nJqVGE
8PyQ33xolp+qy6ik1jRSnMNc7bFzFccgaZJ+allhBECN6ZyBeeKR803vo4x3GrhdWEgKuFxLz6q5
IrD2aJXxeU1CSOTz+0DJ40CBIE2SIE2dx5H3qM0TiAQ4cDS2T+CYdQlA04+M1ZIZrPtJDyW2nMiG
E+55UYVA6MGYXDWE29QuL2Ui7BzxyQWSHZ7JCuudJaQgMU1OaF2dPeordA3KDcozZHoQb1UvzSbm
kvyJc+C74eabM7xjxB2NjFOGyOSnyhLoeFOoJU+qLkV2Ikknu8A7Kp2OrLWmUZM0sgQXaZspaGK1
TYdGYHBPFE+8Erppk13tM5hLFh3M3BsTXeuVxy+Qs6KRSngN7keOPjVEbD6ZfJEm0GvgYlBmz1rl
RuHzjSVP2zfH25yP5+N0UwM97+vfBEsRrwgC7DKr3fdyeVqTAGDJQMcTDL/DyWe6rFu/tMrijUZh
rLeubtzE1omcKEAfh0AeOwQ/+Od14pqhGO+w9C7jYtbZ0XY22wOdBq7XbiUSFSUZpIqwh6v3aZ7/
375fwmMAHsMQt7BIMp3dbb4/2PpiffD5NOBbMAqfsN9jQ3dnOT/MjwEJGV5hIvXLDSbltb18u3zX
ZzhCkI5Dut60uoEnzUPsGAJ344z/ugroGP3J5Awk0bIWJYO/BAdLWr8pZeMOU7pF3AhJtCemwxBr
8HGv5IcEroi7IMFPe2SYfpwmUT8YmXAa5FJYiL3VVkPFGXaT5fgXyhMtnlFm6XzHv2Asy+C1VG77
RY8gx8ZmDc/oRxmBrFLjPl2d22nwy5vGoX+m6nuulp8q6UJUTlXXfzFtyK/9XK6VR1T67QjG/beX
hV9P+yEC28US2A3kWhojL7Z0KN42aSO/bGfefwltZ0iGLNv3ztO6W2b+dpbt03Kced+Wqz8Dkpw4
4510epB6XUMJZjIPj/F2mD/xa/ao5l+ztc01Wg1mf5WfwY639QHHH7ug3nvbRz1PU+MT3XyX6Cvi
ib8Xx9RbUrTywPnkJ9TUXAqLSRUeRtC/hBy26pxaK8Lr7m/93ocr1k61CwiD0wkZYXDYYrFTy+bj
ssSM44pIRuldhlo181PAyW+zUKcWtgBQoOtAQUpUvXN1rikaY7nh9mBZMNUObKMhebL3SoFWafYz
BbR4bJdwmgwWGDEYG5vosBRBwplqf1I9rQ++Vx9b5txgE2IZiUJWvHcLhR0rW08BLRXCSrSNL7Js
wRBCfYIMSKmxhC28qpTZ4RZYx1J8uv7LnegxXBymN91Mtr470r1shmxnd0a3CHr+DP5+qjkbLzyh
FJKnqejfpcIPUrGb5p664U8FKYl1vHo/dVIkrPv5aLn4XWTJT5VAq5dbuTkyYqt7dQ0TDtk3pQMC
AIKzGXrPK7wEQEXhVIqNSC5RZTO1ym/gJdl/tGWhHwwzIqLrbdMSuXLxB5V3pvCV6wcaoZ76mco1
ylRKzXT3XN0KXVdSWs3lc+93sWrPgFLF5VaqVW6h9FNu3TpqDP8MDz3Axr314HKtbMoIiCEA/K9O
+1W0lU783qI9n68XcCmHmcb3wqdV1cixYB+7q1Pl0slua/y1e9TP4DLh+2cqaI1dyde0FLm2cWux
tYP3NMk0AEy2MnteQUv2FP5DuilTO7ynafiae1Uh6gnN+hIuY7RF0ImtiGCUE5AgoMtdcBW2EQJe
CN4RTAaYQTvBb/8B69wB5wASP/puQMZFie8AhBsJgLe/9q67ektgO8ZRRiu3Q4vYAlZBqnXu7RC+
XbV/UXX6QRcZ8B+gjdYoU7lPZuhHn+Ly1xPnajf0fG0HOcCEwxKw7izY94OCsNegNCLC/qe3hfw+
hBoMM8EnbrUlBptlB+Wr4+R7/NQQt7oaPuHmVO913v2v8IF6N9RmuvPGhdfV8MyZemqcAMX+U2qN
L0Qxi+P8p1yaElSKeMuf2NceXR4hqK0k6wqsi0q3jg4zLl+0YO7doN96wDZAT5uCSdQu6BvAwsBz
JeQQk/ByWbOJGn9FQp5sLCAWaYMiyK1SHhdoCgWdAoVbMkC4GUzLRWlJ9Y2NfBbxvNvAgfg8bjV1
YnUXms8rtKYP1bAvF+Sdv74bZtBGRBZ4fySCxOLQ4wCBryP4nL0f04U31F73gRxxCMrkcjw862sh
Lv5ivTfLcCGfGyQT2ZT4paDa+MN7QeyzFyOgPKkWemUZuB9B+2FTOfOFx+oVfbGfOr+j/6Jeiu19
9LvR/vZ4UWhEdGpWZ/NkgivZ2NL1tp0f57rLCcKB/9q19EdqtJ4gicgulmyHnGF8vlV/rdxvG2kO
5ade/GV4OG5W0FKgntSPn1tEeWtfnMBd9xht+FIbP9yah255oH7W5m0LKinX3Dfy1QL3dPenTicn
ZjmqxI0jwl1sAvnjjwNQi48jSnzRNTqNkClBOLDUOHNg6vTu6iWE1CDJ2Avi0p9VkIupZ8Av/bAb
P81U69qbta+9n+aqTdvvwHqgdTOy+JlGKkKJF81nmRCn+KkGkYcTSmKc2o9Apie2tamr+HXs7kFX
rb7rXEz6aYGr4sQj7ls/RpC/uchoCfN2uT/epfJ4cv64e9L+uOaMxr/nx6WSyVc2WZo2zb5BLaVd
8kk0kj0pxmDWaMYxFWonVVwQRUBmvXNpKVIBrGPGcwZtn8EsX9P4urt6fkLGByUXv8wGG+Y1jnxS
Tsqx6/M8brsjCXckE3Zzj8XYYDN8n68kYsbA/BrPxdq2n8a3fpoNz5vqx+P5SCqXNgjDYzM1yY1v
QKhx9/OZuFj/4cPnys+1se8WNh/r5+u+uc5V0tv40Hz6V6E/DrD/n3S1TE+gTXW9oa3crPH7emkQ
GewIpvk72406EEBfrrDHCa4HuYWeHrFIijQF6d7Rd2tT2+Gqh7RLtkZ+03VU8PH3vponJdTenStH
SFHQMvCTSD80EItNfE7fpVhGmlrYdz3fvnUlexpxyNzdtg59Akp8Mu8kFepb+KG89uJ71gFmMZ/j
6bLopll0/d4QYRr/zk0b6q3jBLsmj4m/eG8IL63vg04iK2RhmNe2ZCUpUPAQnY8zh2UmO93+6eMd
8pdFqhT+LlEJGYVl5ftzRnbXrG24hZRm4p8aAJ6nx7mBSWqox5Do/Bl/GskMad5EBRHwPCwwyFvq
amI1YQOdWL1RAkWanpUCz45x5czZ1dMY1MdbqVlqztq2Usl1Lgx9vNkmYv3cDmEzm/q1u0PAOhnh
bJN5wdaSl8/VUpvvYcq7aLAysErdaXyuENVvzIqBTZeUlRConFf7hm0FVP/0fxoCjnYSGRyKDk9g
iExnJEG5nZmc78k2RLDnGqexa4Q3t8enDtCvkkHtMpgwHYIJbQqVoK8bEjml4WVapmPBZV44V2j2
8IkaP94cnRaB6MPSS7pJJKtrAJdj2N9LcKoUrZQ/VWpiWGtgIMO+eHwJz8Dfcp5Lo6cPKAjwHWxb
daj8g+3ECsbPixB/JHlKTRtCbDhT2pvbOB90INPd63O+en0OJxuhxQwKpcfhcVjAqq6al3jV9Pd2
sWo+3i/xkk9mcXCWB/RDnzq38AQshgyXcl/btL2oR+wAVoL2CIkN8HwD62TPZQ1K3nOfPbILa7Vt
6vOtjb7JdVKO7jQpzNNFzNsfjkk5Wg+Yv9Gp89Pb9H47v4QR6zVkv7+GZ9+V2WvFIKqxQ7VMQ6qF
7e7tVplu/ULV2I7vCIf88YmfST76a2zeixHdKxEsgWIkTwTy2kQJy3L3jO7JCa8T6RLaTkXL+EHT
shlO6K6ZiZ8YBO1LnmzCrFOu7tpSI0g4YG6i7/j49R3bEi0bHejEmOZj9uuS7Ll9NSVxaNojbDMv
Vw8Eimp2Wle/8n+S2TAIosH8x/Rf4mxkOLBV+y92RhQ/7f+BZGeD5Ykhu2KgszRFvyV093dvYTlC
Uv/47OqVtK1YY70Vvr809/N8fGrT14H/mtv5CZnUYg3UMB6xjomxhf0yfpD6RYJCAYN8Jd23Z6HB
h7VZPOnyODVGEJIOTTZC8g53RYJOwo78985yD6nkHwyYaedSo6vonYt7IRaULFomOQ4hhjdTSSQf
+lEkt5PtcfYMlRPC/jcBou2fL7VS/1H9Q/alGK3HNhD1jkQ8FzfLwM1W1zhlx+BrO2SP1AmSJeSp
smX2QXCCuGuHFrcie+mG75yuXnhOz5I70/dQKbYODB5maxCNxpSwhzcYQ3Z2mQW/8BdMK2I3+ajI
7cEF2DbU0sdvaP90L+0N9/I/b7a6wieLLu0sXl8X2TLOEMsnoL1Zb9nnAPWkX0jFj15aHDQQJs4c
/pI1OdlX7BpjEegFOUw5VzIOGZ8PPPQH/i4ytaC33rN4yUB0dS2Dj+3O49cJCyF0v+CsjSBaltj7
9y9SfYDHnYL4Cl9fuxdcMkR1UF/MhIagnnOLl1hr+386IA+IRTAg4Vw3CreojDoCGLSnehRSEcfm
h6/KVz63cpXMKII8/XF/Vl3Vq5ZcuXN99c60/Ep1rxBwEc8bXgbp+vc/TYpdVbL1KVI7+M222ULV
mZsel1Z8Nj2Ntg5v/DFa4NRujfudgs1PvNy/rvsz8DUkan7jzIGU0IMpd7g0H4vDAxSpw3lW58fL
8AwufdQaoVabEMekMuO3QGKGdPXy00TBr6EoD4QueapwUVFErvcIRSpYe84Sw4dWtA0iGq6PoFD+
eyZZ9WdVmpDFAad/kzhWAVCI9yXqHd8MBKmdwpa1M0jKbON2ji63SvZQzeU2lcd37ZIqekmA/OWA
g4MiKSOKUaqnkVjMR+mZoF10BMkZs+KnKgUi1/4sKs6p25MQs8I6f3sAeYawcmmRrgMMJMVk8bUA
HEqfVQAz7COMgQUVW9zH3zbwvEmZ/IA5crL6JORpjon7ONKn01KPdP11vlwGR6Ov0ahJdbg24gyF
E/nyb7R4hkwB/obRxYz5F+UqUQmy4E8lekCKh3LHkJUlT94WXBDsJNZCCjK4Qd/0Atx2brQ8pS5a
u66q20ztG2NHV8pq9hYxBeATfo87jzpLFQpSjHqowe8tQ64QbnGaR4QuAGwuIhe/qO7RWeSGNuBi
NiSwYiIUayrHTbgEXCwjl+fl6EIfVQgclS6Vaip/zy6GTKL31gt9SJgx/Hw9J3J0rTpcx3VV/Q8W
ZW46CtoORn/9A124VSW3mSDtv719lqr31i9igUe+ZQPdIdPWs11jZZNoyYKl85IQEHE7mtj9289t
OsJXMn0pk4DgtVx0f8eYxPXPp2sljaguqieVv2v3iYY0t0V6gJ1+2x4Ib8/kjhcpcv///jYVauIr
2tZ1h9dxqrFYRWohhr5r7S8KBIwMPUGVIjEEXCuulwYBsLhJf6r7y8YX5w06EgNA8APP8rcS8Kl4
2YcnT5sTbsaibeglmWiymICkuiChA1Z0Ap/EhcKbejaTxUiaBnRITH0+ykb5Z3W/sOuUBvL1dM/E
fGaMfCvp0QPL5P/wFVTCkPkkM/pND83E9J9qrsv3err6jisFkxID5mXotbigI9UEHAxKmTuvpP1I
+2jp0Xi6R2bYOBhfkF3KB8Na5PTkAlVbX+WXdXXZ+SMnhf4y8ZIh6L7vvCbcHUFHCdgy0OvM5SaX
aRTOnzAxWtOyZeRN+TJ4RRPO1sRA65k94/cCIAsmnVeYZs60gIvgClCmLsYzsgdicyJY2BD2oOkN
UvUhxj9P90olcYgU7PBMJYFnPylExKRZrZysSWstsf1brNhs2DpwanCz8EWiW2dbzTY+mWl8eDge
W5+gXjcHwfJJQTOUUuJQazA8ofTY65g79hVeVjRQv5/ClmRpwhjqjt9Quofxf2WMTxjtAGdhTy5b
MdVRkA/xZw/2OH1W+oc+qCMiCeIUihh89FHje9l9og6LTFSLQwobRUCpoG59yYAgIvi0L/TpxRT0
kH0k123B6fFfJjLB+IYIhuIGHJZ1/em79ftSmqFbS137xYyiyKeNnybxPWCRNIJZgnYDMkexCi9C
xv8fK45u5XeMMmv33vpm0YDhTABW23dI7sTX+mmNduC6odjNJyc79EEx29UbUR6kuK63DEIGpDRx
r7xjIglW7V62/jL60t0bdMKw0x7CtBW0P0IcnWX5VjmQMyC+7O9a9twqEdkHN9xkd2dg0ySmi8vk
sc4BPFpTHcdDE6o1pwgNgTpOUbFuKTfBIimkPkBnDpglbiGVsgG4Zfx7xRUY5owt81NJyyKGZI99
1i/40kgzXumt5pI0YgqFs8a5swYCQJDf1kJwNirEC0n7AGdd6ZV+4eQWle9FS4RTccCF2r0r+qf4
H55d4ULePtcHtkzT4aZaoQUQ6ZgfCtVmuPeQjH4rgFYaBKIn6jYGrw4OBqqid5LhgHp0edgFpZ6B
2cgr1JusVpeeizQRCH+AG4Cg2AqieNBlgmIZn2ERu1XR77J4amE1WD7Wxb4SnaAzD41QSGGI0OE+
qb5KPUL/kKOev7UB0zJN2Yo9PbqQbQJpB4bMW5eNhCmSFEyt2gkZZtUFTo8NrlOS5QvdGuWaFMUz
8RLMvf78c4BisZE6T0tGSgOIK2Jqics/hxYGQyfyTLWbblABhfk1SbA0VK9IqEM6eAPe85rU8/tK
NiBOwJeL2/QOBJPilMmHUBmHmXCtSTMTksMs9jaeW5qk3LwwNYPWh51Yy9QwxD/8jGEaxZ/A4IdW
Oz+VzERPJ1fZNfP1ZQdRmymsYn4XYcgjhHNG/iSa/hFEEkn+hb50/MHPgB2bhnHCSBgSbuJB93ju
E7cVC1ao5eJz+9ykmLCqlcGxx3fSDZTVRFzUh5wNHvS98GMKWVgaMxzSPxB2QAEsDYjyAcY7q5KV
tat6iVgoTA57Wn7Y2RElluSmEA8uBt/tYZGruY+vW+zN7tH+Jm9Hz/rKxx/+d3S4tnawNOun8/jR
fRptz42UFOVltHogDUeVJFU5n8ASbauPv5fhuZfDDygzB6kJc61Ba3x+zi3dxiRDnD8khfhWqiAV
vpskByj/j+E425jPSchAvVsD1eAkQwabYw5BFyRjlMGlQTShwjY4+Z9YG+qhyDuItrd2bGbHudl/
DfiefXX40QFPxfsY0uo/xFHHCqpANUvsQ0t9QHNxrPwgOwWWg7P7yntbq/53DvMoG97yzAARpCGn
mSuPcBZLsvXLpT6Dc1aNts+ojjSAaxX0BTQYBoMj5c1zSOhgXvlXgmeQqueoJYFmFVRB+mgJNvTf
df7zIGfFQbMD/aGQASYSSw6IvnulEs9qYwAdr3NOmJ2P+a5czIyhtFlhERPw7BJCrbtczwxg/7M2
UuCv2sqbCAgtAqzmIMlRVYZ6ckLOB0gwBBtIeB1Pp2rPIBcipIB81AFcrTubqmbgUtSO8xQk2HN/
k4JpdCtUzyWkl7mqwce2kCwLYIaQovfyh6jie6ewq2Um1vB3nN5l/bvcOxSGu/y6+ge38FQ7ZQg3
9sfuR2GB44iYXilI6lkTU8RdAJIHa/VWnYL7nGsSpM68KKYEQWdzwdGGQ6KWC5zmutJDttJQITyN
Ud3FQpjFOM/Yr7+6TIYUAq+0Y0WxABYHaGTgyah8u71YYT6oV1219rfdKw4X3JHusvVoQ9xqiRa4
I4AtIgbmmigvHvCHtrk/1gUYD7kKrAnMVkfphgIBkvRpPAWVeRNhhfvcpd91GDBkd7xnEDHMEggF
0HF2A1GV6qOJgGMz1T1E59rogoPMmLMaTtgArsPgd2q08G/6Wx2URscu6+I1AjGMa4i+wSBfj6bw
db7jbJShDIdv6cNLbQUJWMcx188/b7kGdB1RVfZMU3S2ifX5+Di3cLNODfMLxW5hdJ49n1F6W5GS
rtyW1GkmpfnsWL83c/fRbXoBlnSjpDJKV0r3egoM9r4Srfp9WrXX722ciGYlhYLocpR5JavUKLxm
GmiPfO3pexKKZF/8pvhXz7xmXo+TG1sLXVFOZMsu8X5BLQElIVU5DtCTD5XNcEbf0Qc9HW3GGsJh
svkvt5gCCUlIbwTF5HVCD2qiMf8ykWarbgo+JP3b1CHbf+1tqkp1sD2j3tH9m6/7i0mpDpQqC74q
gQyTtCGbP6viD+BOvxtlGfrwlx7ytk+noTopDBJ0krjBwHKNjIc3zEm9RW0bCC9Lw2Z3U8PrNPxf
x9SiwsbvVQ0gm3nuITDddVVS1pCVTnAQdh+Dg2IRrwyZ8KCAmOc4gYWA4UlgqXQ3r32We7yTOYoE
UuVz+m8tqgH3E+IU///Qnm76iwTPlHqciSXjbpvg7uqtkcXCF5SzOH/IzyAnYnmOiiBpTpmeEssH
VCxt8pNrmOHrvXxNnq1NIabCWbE88gKJvEM8iKIZiir4Uj2ZN1laVz4/v3RgtND5BdkUkrfNResd
y4LIUac1CrkaHKNpgZP64mLE92CSWJtQkUEtTI2aDkHRDvnfJoTYZ4ik1ORGxCzs4b/69DP64OvY
k850SnYaIR3cNfy4F+LcL7RZ0Anjq3DcFs0RW+oZnysHU45wUmlkxLHz/Yi1tEamLlCuwS17tC7o
grCG0x6B6IcghsF3QJyLjAbCOtDRXCwB3wwHgWcd4UlGkYJAnAZ84AL9PQ+TX1Tn2E08P/aKhr6t
L8wnwbAl6xnutWmxf1AxP3mXSjFZuuHMKqx/w85L6xl+7xKXudcbdFqdz2Hn/WUzXYKipiFBH1Ld
HOxiqQqesP+2g6AI0fqNtq0ubjqWEUAdnZXg0GmZ+BH2o3nmIZrW3bd5Y4yrJNdD7A8GzNVOT8c3
zv/H/fAVMUaKt4DfkvUNAIKtvIGubD7zWUy/WssGIKGgQxAzjDF/qDoXATbWzcKhKsAICtrO6FEh
SUo2AJej+JKrlTpKB6K2Wv/uMq4JAarDJepfBBQuPyzNvFgk6sWhz+PQfww+HryniJwSl7v3jwHO
5j7y+eYmtj9ahn6hBNz4l05fJ7LFuFK1QBf133bonEB6ttix50ECBBHAwIxHbyQhRTP16R8ls+YX
9gwi/X37tNO2ryHg2bvcAVxefutDu+h7iv/AhAIg4owQzI312JNLAItCbxanhTN36cna67+5XEn4
BWEPvpHzyXW4KTtyxtmFgxY2RN6K3kyItKhDznsO47uIM7A2AudZgiCBbQGu7RqX6BvpTlSrWkLa
LIbZ6sBFUFcW7/XjDsfKy5/ia2U2eTuxHK+4l9v5zhbg/e+zPViQDAX1usSWXKdrWs2kemjVY8e9
woLxRfCPh58QSkX3k5UDev6ApXKDcZTchZEncr6hq+7k0ZCw94D2qHbKIc6/qvCuIpA68bZbpLcv
4D4l4Xe4f+VXPQi1OJeQJfONTD3hPP/PQ0tKe7q7gcOjY0YvSxbtPhYTKztUl1+UH+E/HSkRKHid
pBoyoiZAfRJhCmmDXkn5fPeGEi4m8yareBWL9vGJV3Diq/hVcgwYXv5Qr4gOQLwMwD7HggwsCfXU
6A5gHOdCZH4SKtjyIIHtC7h7qtJYvrJ/x8OjkZ8SM09FgHoPGi8pNC3J+A/wHkOAGQgTRIUYd4qg
jGJozT3bxLnnGxwf5ZvldTlKvPk6LZoR21BmgwEaWI1tBo4T1834nr/qmi921yCaMj75KesmMVCh
o4f2Hcawuo64V63VCMgSFdd75Twl+qB7DpgmAKyUfge0uoGTizQw045s5QdZ7A9TL8Ist4CY3MYd
l8atsaDRGYBQJkVmJvRiwDbMtA2ppwGIvceTRKvgsH5g45nKeLdgqMLmhnc85iF/bSPghzH+OiKP
yOI9moQB40a8a6SBL6KIQZQKTrFB9JlvoCXR6POzeOqhW6P0IYyUNlkn83Skf5nHmSihLBARI3Qt
+Duh7ifQ859qPpb5+Cxkz5sy01YbZ6AEztWPdPfpLYtYQI0+Ia9qfpDJW2A8MJyvz88Cv8HmPuMU
Yk/ab9SUxZijDgKuZHGpTK58SCL6BXw4hSEupE28/6JjuHJWHNgkG7WptsMNc9Awf5iwMwHPM60k
hSjvpNIGxEEb1SbhqiFrMM3zOeYjU4WfwFvkUHp3BhlW/28O2VeWmRLOtm5EubrsKm5tuDDDB4xu
/4rVTIwfMU1HAIFzNYtwhhE6hDlkQWtJhvID5yIbdW6NI8/TlQAlLbMbFopAlLCcbqm54HZQgilH
xh5EmkPfYyGLZtRHrDhyj9XBB1s/s6Jz+c2nfH6yAhPyCKPD53HPPoeg8lU03r/wHGZqrCct87JQ
fQvgVQd0yMkBN9d7Ql6RdznIhgDa8YSiQ5PUEGFuIIcaT6CeDO5ukOpRugmlmQQpuu5uKSRSQ6I3
doePUIU3SDaxiJNVZQlmrSJy+iCHNbgyHa40eyrEyygXprZI3FTfxIKUCVr+EAbZd3HZfKqbqDBa
J2hpElHAbYTSiNxDIBvQgWr5qZ64vauMlZIQB4aVUD8+xQ5j2QBo1YQhAhPQvUNcTnwFetrsHkGj
kuAWQH1ZD9Lniky+XRWF8ohsTpOWYAdok/leblCClqFhu4IyVmPfm121vf02t1P6yTT/COH579TM
01f01EwDP2if6DWaD+0iU4311E54NJoGa7mKVnRnLfVsaevi6jL6W2+v6HEGr8rGNj/RjtrSLvqb
JnfnV+AWAcZEg4GskiQlMtFMMVp6e3NeBLsYKhBU6OQiyzZiWmXjhY/VgSqwbKMAz2P6xXLPRObI
mKFkkzGikKoKkQTYG7kqjaQ9PpwsAU2qvdRiPsLKzre5oCXng92iFW1djyHRt7Jq+P+3UC/UhJxa
hboOCF/HIb9O1Lz/6bCAUD8JnFuZSYnoS5IBe3M/Sj/sBF4DNhkTad5D/op0MFb9OfPZP/QzwpKg
udetCWhWSspaKb9OKyGGlZ4JzTSQr001000coDwVCGo35jOtrchbgAOmIRQanqxR0ntYGPr0zsNF
MJvyv6SzgBfHq2loFlkCb4XDcQNwINjN05AFZVWdg/Amj+La7AfTOKNzXk9zVLyuB6PzhMvEGMsn
FBg7Ucy66dHs/T4odwov62lx8SS07DTdT7OHyhZAU65SQO+FbDB1/XOFAiXm8fmrvQhXvLugEKf9
/qt2dxF0y3bttdtl7Tb/+VR9tCXbzVoN0pFvyCSY0sG9rb3VIOtJVhbwrY9sZ9XuKylXSFdvXWXi
sOe5KPcsE9IGTq6h1PvyjIg8/LiEXE0ZDdSr1ll77SuJTacrAlwTLtW5tok114llzkJjeNS8zpoQ
Z6BC+MUehikTkykkUPvsRAPCjo/pB2H6vTrFtJ7oAqpg4ZoUzpkAidoGACwmN+IBotrFDbk9jAe4
eh7XE9Oo9aO6AJuGH1MkiYP+S+rTtVlw/rab8CtJQfAx12wlZCwNsIkWsOPE0kCvwObwXpMw5BoD
IQxyV/INbq6PsVZ+F3v7mQv0K5KIe74J7RGR0jgE/xktEU0McI2ZG8IKa+yxzf3KNDbBrb2nzCFT
wNSJ7EuQ0DgWpAfX4MboVeji8EFoPdSH5ujYpXslhyH/ljm0qX2GkwR4DElxUgVDHNWwFEBG6+OJ
92HjBkEcBEXMrTUg7BBHIWHPnhanu1nju9z566HkMZHJWXizlUVqkb1VlyNAojS+X3VpjAvqIx9z
p1XoH8Dobh5jqfEr1LPjNP0jk9uhdh8IPn+Mjo0jNA6Z+BmEK65BPeOKIVq+r99/4nsg2BfImJXI
TiV+MXn6ibm0/3nJ+2Gmfr5CsFdqJBOI4nI+vO/iSz378WhkjpXfCaznjx2mzjHrFAf4Pp51M90C
LnZ3Vy/Mb+vGdz4msdvPzX9aGzCLZHSmQDTp4NPjIAeFdB2wdlyG2T6rPvVKdFMBPzmlYGvL71Al
tvhJobiAAKRukt5Vvn9/BU9KI5viKN/PPW9wpfdfGRqfJ/dM6GgnQ/3yX1tjp1lCXblBN0zarigQ
teylP3RyXJR0hPDPtVKupjdYNoYbSQd1++WUR/pqCu0kbX9F36QHrDwUjU/NYgzCt+ihbLhEWJAS
cWCqk433mGk6icB/Nmb8c1YXR9x/x6jzbxYQgbI1FE1qqemOi9jekkJ6qt1Hy2PlPCrPU+CeD7Vy
4w46JP5+y+07tFpMxq7OhkW3dUjs8bh1w8DgGGsXNaoaUh87uvVSfiiCrBpE7MAEIdij6UYVA+tE
YKToStA9IvgmfmTw4rhjTZPAkoE71s3XT8RqQjNOCj6qx2h/HAI6uKgH0UDQgMxAguo45nL9fsU4
5aIUhTqLQ0l+AEYGwqJ2rbH+rW6FzaSvRDW+fuEi8WySgyfcZbVwR9+MXed4WpoCDqpJzNAv3KNz
E3ejSFoKY/A5xoc3jY1LvAraORyHzuqJktaYaTw+RbFNUcZk/WU1sdmk3fUDvYpH49BZv9MA1j31
JqV6Ocy1lDr4Ywgl5OkMxVzIqE0CbmPGU+U8WBE60361Mj9FpHdR35ineeyPX+1B4jP3id+ute9e
JvTEodlv1zOaYevOLVeDbe+pWmjJu0qG7BObNLye29JtVb2E4oNrnkw0EseYUcMqb/tWlsoCe6A8
jiTfn7GKO+uhfLFj0mriddlUIyPLTrv2msYOaeJaSBfX9s8G5ZzX+N6228x3t0RpaN2V7deddTLx
rCPF/zCn2yi1mMFPe91hwQASsI7vrXtrHef6BXo65J9BggUI376zmvwco9uluiIXUtm9bEkKf8O1
wEk9Nq8gi/8qhVH5ZQlmDeDd8a/+dE1X7qn6pseLd2wZLgyQ9d/mnbVnUz1AOaOvwqb+V5leWSQZ
jdzERBkq4CLbPCcpxiqwZFAJnZ9pMiZhXhqkcQMaHABNZOrrNc0Bc7SzhjFEjv7VLL2D3IHsoC5i
zVL9VH/7Lsfey3KIZ9GF1uao2SL8UGgVic3+lz/Ik2FYNsMFP8EydbB6waTwyW5OXCocsa0seX09
LYk1Ubts3V+fEFZRNPfQ0TQ/GjM+ihyFXdUVmTjyzZrjy7O/z/G6Wc6QxPDK2kTST+g22FHJ7kf+
1oL9jDV3GxIiGELGgA2JSY2wQR8d4gt1JY7DozBc0AyceuINcLZ+K7uxeTxlgClkrP+PqHPrTlTt
lvAvYgxFVLwVRQRFPBtvHNEkHhFFPP767ynotfdiaSfdiSK8hzlrVtUclBud6yGU9PBotxoLZo38
p0wn6yqsfdEqRB9Ug4tViOWEWUeX4t5ai0jCVT6G779CCAv6oYhXkeWRhb2I460QWKxphvqOMDue
26S29/xH9Kdae0kGRIDNr8v3VjtBYdDFmi2lrXx6ue46dbK0ZweJrm4A5RPmYlG54aORnsKHGybv
zmtujA5j2/AqJC5Vmb5UGTvrvV9NEdezgGBHcscFSegZPZR/yr1XV/uhgKLiyLqnn6qbga+izuSL
icZAgS5p6tEskP1HMBzuo1rT7lw8RYEfnrUmrQvPTU13LS2KMBW6isAC+4kcHVqkJw7+G5b+E+kG
0X8RZ0vmp9VVUIsCP5hW+cjiX8lJaAA8R4SBi5tyIsMzPLV3PWGSo7fRTVi8fXnWGWPFBdoJXwyg
Il/QxZSfyYUFrzjMjtmx+4ontJBrYdfRoJYuxwO9oMaQhkk+DviXfMnCq4ZFq4yUrYx5N9CJyPLs
TFxc9WhVmCiuiY61OoAqJ8mdmvIrloNkJDepC5kJQd1YIlU1oru1K4P6+Nr+0GKsEKvKH2z//XJP
WAfJpOLZ3mIrgDcVZ6JrW+CTNxIDkg3O7UUAKHxCB0xR/zkVoV+GSZzwUM4zV3bM61SxpFyZdKbC
IoUaigzBeNO6rX1OOjQZImGJ5BePU/fUpR9ko5mZrSrMU3DF1w/C4nZjHcuISppLvT1XAKzg5cVT
Bbh6i+KNCHrHyr6vjnyndAq0r259UDffpuex2gfo5Nj7h6Ll6CtODHdWVWuKOJPiH/VpfbQbwJW6
geqD6hX1aviGL9lBCQeEWj7matGg4LnO5qloXM8Rvnk3N9r3VNCtO7dNTq2GYltgLWK1+lBstPBS
7KGOcUmblY51dpEJlud8LJWVISMBmnIWewBjnTXuRi2ZVqglaT0LzaxlsnIAMIbdY+dGD6YymIFV
b6eB9hyJdwUXSTK+p/y451RAgC5tah4tkbXTtjm+oEW14BToB6QoFwphd21+ddWFz2B+CbcokB39
eQTl0SG7Jf0pxAeMEDBKSIveSyggQUSuyqd8AOAh9gR6Dj4QWRP/kMvWN5zJtbVCTsglqAy1+1Aa
pbWB4CjRki7QccRU5hpxeWT+HlE7oCkndGEIZfUwo/Jc6xqcXnFQfSByI0vxtKuTrvx7J06GswR/
YTsDP6GGiMCsXa6DqAhPacC22EMw23cO83JYo8hBEytOOAfU9lw4NV1Kqe7uqbqKMSQyBmI7a7Ha
iLondWLFqUGu6qXNd0skSp283SxJNgjuKqzKpOlS8YkFxOkjiw21CykSq0As9r0wOu6PCIOkiqIi
g/zEzrFvgmYGAELH/mXN3fEec7VnE/5X3DVVgl8OkiGyTr2qzjJXTvjQVDr6rteZU4aByQAWDNE+
HxYiOVAxyAeIaCvFrdTwFnilJFRfaUqt1VZjIopbceu5ntxEOtaJlxX1UHBA21bZr0cCrAYVpcVl
FnOxKn7cvUM/u/OvAhilMIwZXXxR4Ilq2yTSIhTYnHDFsxjIdBJaNVNKmI4VO29AMZzQOua+/Vpm
ywRp86C+7Z7ADWbXn0bcusPuHpV27dXgEqb1BTSJ8Gh7x9g5VZE73c5f6Rvvio6Jx+8g7l1XPl8d
zp2n4Rvv5jWyMAFaNessZlBw+nENlngarHqnUtN+OocLPgVPYADoTeeoQShe6dnoMKn0+PtF+ffk
3SHJHnHabZAF2+39FvXts3vvSnP5hravwcFnYTzog31LKycStejHEgddhqLNHVtZn0fH9CzPzA9R
rGEmu9b8mAvxji4H2lHKnxK3nfvi3qpgfqFfFH016BwjPGEVUQ0S7yOmYx/y/by1IRJkjoenW124
SRwJPy36slpG047Ef9co1wT+l+LLJ6Dw9BIJ6+jDklBzWPU8hrOdg5yFIQNOTBiIFP0TBYQS6gKs
FpMKMhGHJpMOxqifLKBzdu5gzylyExGsMsQNhcShhORBR8k1hrtb/k2jU/4ruXFXFNkn4pWna4+l
U/k4j/YFJ53vB6qWKtjLsWsskU/4Rx5xr0b4/II7o5VWj+1EAgoYtn6GypFCN5VqzZsG5yR/H82Y
6rC0eaKLO8zuvBWkXgLvil+8tkgYd7fcuS4Q4e25SFpTNY1EF1u5DUdh/GFdCSuhOIzbTrVdwfME
kLzerrXKKPCk89fXohHpaDjo8ejqTDhudi+BUgKra7GUwXVOgzTYQfDs62+qhCZkhSH1VAKOdulL
b1B3PrzRbr6C4sWiBdKuh05LzBvhPYKWdbOLOf2hb7X+Rd/rb5Jf1QiPQG2iILCMiBTFosND8b8W
py1LjzpBgo47shbRRUlpSFnND92kV1vdiEVc190RhVkDXmsh+TjUi2muxShD5EVNwjg/IY+SekXH
s2e60mZLRV0w3e1AYgjJH6TnzKarG/zyUmAGu3aNcdiOdxA1TL43gztOG8hBNUtO7UMuf0qhSUuw
ekGgrgMxMoi1uCNij9znp6nCPgncV6ANn6g6Ubx85+L3L6336NLK3ATkovBfNIfm8Na2l4Jgz0DB
pONODYuCxq6Z4HvqlToGaFHxSFs1Yinbmf2g2RSScWmVQl6Kl/uMzxu9sB6rqeLHbNuqY+fgWcvV
NHNt9dtVaCknrx9qXjnXGrqqVgpR8MF+QRdAHtqn8DbJhrH7/PlMS94ZcQg0yhsC83r0DJIbyoyS
7Zat1jM4VFtG9E5aFTJ5Gg7v3AuqRKN59ulJ6BqW+7618xXv1K7OKuBu5rDWoGbxCTHpKGfy6PRj
KjN7mkUeBvSQyouBowOn41lVp35p2xEVxwQ01AjToIqxVmizST+xS7BaJr698OhZO7dWa7Vv10zn
SPn15D6M6IDA6j4tjU3SUkyxWHAZrLdmOlrFzhNVseWlnZLdPJZaVhnviP3gCUt91yxPr13bvYQZ
UkUkxSiPETkdJydjdO6vsCv4hQ5kg5J0Kj8fdvRnczesEqh/FiXmN1WD4PH06lDc4MmRSH4Mh4TF
GEGTZFuzXda969gIHyjMf7K7W/u5s+dtISVvkbxZPyxjzMiLlzFVMw/lG4BMO0ta1tdlTrQwtaLt
tDKqhJofgL8vIgQxaaCtfFhQendXgUqPQGU0IiRUCAcAA2IPfnR1VEodjWIseZjvLMWXeSkqDQ6z
5+K92H0nPaNKae7m7lmvmcgU+OPpdRovn9N0fB2W+lUgz2qPVpw4JO8Wu0U6ToaXsZ4Pm8Mm/ap9
pz+7L2Px/L5zxCP8K0/RjXacr65oplffnN6WjfX798lomnbjYWV+XH7WyW/8e/zN1tl6+2t9ndfn
eb5GXbw0OIpZV2oaoUrNSFhY562W9MN71sYqrLAYblgDaYflmsidkpbtvfrXQcVqXgfX8fNIP6xB
497aQqHuW4Eej37N0/Hq2J7Y62/Wj//WEy3BKWFp2r4hk6wgcZTuz8R44kNrPYQByMmv0Xl0naw2
sM+yU/MGgEc7MOIqGmKaA52bluJ9J6XMV9k2U68anoMzYi9Je/d5JE/x0S8HeF5B3JWvi4Ulizam
Erzf2qKB78Tj28BQoorvSfjs3bsH74Ca/dY9hLuQGALe0H6SzrKZDBRO4Sm8984hLgzt+MtynwRz
2mXMbsqAqvHMrGFN3vdfrISj+siKtFUeOUUt6bKDSSnbbjlhHVZr3/34u1zxeZldZnqj42Q32kcH
HqtB2f/4r5RB8nSzv+xPMjRF7yCmWuO9z5zGRnmDWNIGipZMZSiNwkU/qJ5vfZTPwFJRKdIWfVrX
GOmyZE0Z51mcb0qqd6gNsAqb144AOeAt0idFALJ3x+rzr+ara5Ser3hB38N9cPXf/cvgPkXvMN4N
VpEd1aJGWCNWt6L8BngPdmmJHQVvbSeNYWO4GhxoWXlA3rrjMPq7MO5VoD4qP1GMoEPRwaHW3BKJ
m53U7NdPzYO9qP99yt67wvYyTVrQudBOqV8ovQnxGtOkU+WECzEX0Mc22D+4+2F5fpveyQIvY3nE
VmkbNX5vHc0fnXZ5/Zknv495I79DVkSmoEKxCrxlT9biF2zBRXNXedgC/BKH9YrOPOYeo4xF6ioY
L0GoSwyRNs9Xp1HuEK28tx3WoQ+hxyjrYNFiNZ+GU8OvIzi6NpgcFVYiPWu8SjxJAFEv+KZXCu5E
64B0rcvySan0GD1+2SX5VwOkjfXu2NxDO289y05qt61bkD6d/RrrfNupHX2j3CyR+9c9o9JeASJQ
Dqk6Z5xvvNR0ryg9Lc9atfhuZhM23Cn0rhzAvfLZyxqthLrfEjuVRWlx7Z5hISHr62THJif+oYDo
b/GZ8B+4wHXiQXJwy1e8LlAuwuccrNa1a/vsn/yzX00c08Q0uVX+TiFBEP0jEDG9s882blc7ZxL5
+XnK57eysEol7uZ8np4ZWFmTD7iirDG5B9a7lZSad6s7zkiBnFKluZocSHgOzsdk4peDaphY0bXq
KGKPtonb+K4MKzsnrbfOuEQ1DOc8uHaq87KX7ugEjKKgElTmlfkr7dRvsKLFRJKFLSDbORKJSUAe
dIyZNXtNbqP7KI6bGtk0dRufx+X5fvmZX6dYNbGfTA92k5ScGUX7MLcxB+zSq9NOLMWuhTcp86Nq
LA5j4GvniiLNXrvqSh/wCGrMjuqoGoIId+BppM36NFncXKNvDzQVVoOke82X1Qo0DQJawtr6MMvD
5CIG03pJkvld75Qg6JZck3ULmxeDpcvQcLMw2dghe5eKGlGo5PPWHun8h0OxlwRmRchB6GZvipxM
+S0SIripDH6jnc6tr7vFNqSEFCCjwVp1Cq4QT7RCbwFd/ITNLVrtWiXLyVZJcE9s7wletWPWiQii
WJIXmD18QmIn9fZOCebF4e/swSV3b67FUjnf7JobGMxHeBsP/+7ivYQWPWvbAyXeoriT9Tc6Fzoi
wbz09QGo/dAQaYWkVR8GfTD6WFfX69pVdr4bYSuUAKwQobSqvjW4k40Db/MukD4bTqTYv9NFkxrI
jXfb3TJvtehWOmUSQ9TToznWBJjkLNjOy75SCqUqwiae/2wJuGCLA5FF+xhp59t5RqfGcxbexwzw
xy+7K7/fiidS9Ymxzf4ktgfpmGqpCcValqR2kruRZoHQDHaKIM3XEZmMKeDW6mdyvNpwqGHhFPiR
GgErZdYrSystxIEafLTz2EWfJDLVjrmReDvuyuCIS/ddcmUThDkAu22hJn+uoLM1gFmbGrRaIYUa
Xdgnkft3973Du7nvlQY6Kn0b1b9ymOITqLzx4oy3U/PLnnxGlf6D3Ct7I25UFaOMeQDJGFv3bDc7
zD78276b9D7kVNKUxxg/lOEUyfKg/KetVqnDs1dBqE4dM8+ZxbiV84M8LvDlxkvGcoku3BWftwKy
cQrT7/RbV0bc8lKrzAOduvvfVZFz65XHbqYM7+HEtPm8o7csIhUNE6Oz83TXJLl9dt9dPDQCuURU
pqXJYyiLpk8/Jm0RZ533d0JuGS4lolwK5QMwGRyZ3SLLrb5YEJA/vOYvInLUAzoq6yMGn+gFeMiH
GxaXRCk5eajwzav9O0eltUqlmM6Len7HKz5ii6QrBCXuln0luYKh9JEKJM/s1iYPhasUY/Lsujy8
ucpTi11TO+eTQxjfHVkAhjF5eNFo49bHbBZnVOeUIoJkXYSOSjdEiRskOJT+iJTVucFM1yVkabrx
ykUaWOzJRbKXJ3Qkbqu5wjK5Z8gHI/VXQYMCgsHmYnsnQrznz/PnQg9fvq15F7943Aflvo5PP/VN
cNCgFhAsDs7D8/A01IguMnjmY+e+wWSiJ1lj3DP6ZXwtlKHXOz1C5b7RBzvDnXVzZGSV8wt27SVd
WWbcejeQtNlh9JidRqfRbXKfyNzjEdpuBSRGRkWJ+/kFecE1CfuwFMjxMEomp9F5lET4aXD3Fc1i
0da+4jGRuNrXzCDtl4JLfz84Y3dw6MtgrYoSf4VFFJYnHHfsnOrohcuY9VcduFgBNeygjpeapOYZ
h8CfFPEk4I/79hBkG91Lp5QnvVKkn/wCKpDVdey4RDMPxpVG3CvQThKD72RABRb4AV4/UW3yCWu9
Z7Ty8C3Y9zL/xWgojbft2gF4JskhmhURnmyP4a8NXpLI7MYwzaLdeDcmwvtVKVgLvLDOB5VEzdPD
x6FcRbmFeEaISNm/9bTZaLuRe5NmkGZmAphFbL/dfH4t7+Q7R9M5+Y9+hUEQnH1UobjF2UHq30HG
wMd6dZ/rTMR343kbHSdgPqMja5fh2+7Js12r99GwGF4HyWDPAjooBQdfl7wU7PzjGd02l4qkkSQR
LGBOvIBDjMssnqSh4afhu3fmZl8nn9l1woYYZ+3q3/5Lr10TxMbvyqGtUJU8EZRgxiV/sjoFaTkY
cF/3Ax2l+WFZmpvzbIp1GMKRwrdBfi9ldiBl6sU4PRJWXqef+Wu++lIGla4vawHLknWZpMQvbFUU
UV/mjTbR8KhyAKZP12C6+9/LujISRb6Y3AUi1ei/yQSvNEj4zv7Sv9KmtHn87UIFy7eelkkNS6sn
YxmhH2TLmHOY3gfE9ozKG2zEf3QeSzmmAE7eohKbDMNY4/3RSXCdk5VHydv5O5/BGtx51LsVCO+M
XMZzn1ix+N+mXVg9ssNGVI94cH0GRrQfMFS5+mkHwKaZ+rAHGNGHYMtp1WdVLNA0W4oZE7cujHKp
V7bYlgBfaqPSbq4N8UVcIwiw8DnRLmVv6h1jKP+MRzs7zmv7nvWT3If7Ruf0aZPqXfCj9MslSlKH
n/oiYU+tDOOTV9+Ucd64O/WTczt3qErvWRnLzUepdX66H+4SNp5b3+7u4TnYVEpyMmZeyFAPCpWH
SBO8N0LM69ZRca0yVzX/2pG3/TknB1RogHHvXHCWjSHyW20zfzwmZv7Vhb8VtV8mt6RcniRvO2au
Uj4BfoqbSqzgejyj96B6pNBOdltsTZRIqGxED6IDqGX8QbOlfYciwEaCeQKW2vjhYMpDMQV9xa+B
6ILchgoR6U0bLgr/75us5MEv2gt2fzP1WBA/IM7vZuXtlPH2YhRREviLd1T7KfUjLrRYG5YNap70
XprYYwYbxOALxgHwulaDxR6YFWFF1Y1nq2F9fE6+7Hf7BqP11jp+muQWDS431cQLrIunYyHmKA9K
HatPObR/hElZW7UfoFz3v/KhVxuqCeuJ+h40bo5nfvDTyxJsaj1OixSszKamL1arSErq1pohB/y0
skkhUbx0bWgDp4lq8dfvW9UtkeZko8eudZpsR6cJ7SVGti/RxYoOO0VVX3X9S2/VlzfvqYc3L0RB
ug79qzaeOKuCILDq1HxRGKpUpRtulWjoDAKm5HkP35ehExmOpdCMFVfVAR1mF0SB7TfZEMkqKK71
rMlufv8q/iprXXrnnjUsD54wOofwSgd2f8WhKmdCAguP7OE+2VrbVbhMIlpJgCHeFHSKR/M2i+mO
Jk54lYSk3KrSjur4rwnDi15Wj8Fqph4NlEGr7lrOzPI9UCESEQArjyANYA+s3uJFiWicXXODHy51
Aty8USUrEkE3wrMgJjCSfb/0BH/e9/UhCwBaNOOHqxrxrpu6b9Q68LC43VkL/pj74GIe6cJRv+cE
zrdz7t39YwrN90SVedU/97ahGtHoQ6kiru4yf8zMxr5ZZ7wiVo2dOwQrmkuQbS6Sb6kyGk1E29Ao
RKxD+skdtylIizZScW8QR+A4zSRHUUE6l8eorJyXJBRYYSoBbKHimFDtM7mG/C9eIwVJBegPzknZ
mnQYCcsHsoV4tCpxn/Mx8ebeXP+ufxoh5z1EXLMjkol65laolz+gXhe3iYHJjTpNREmIxcWAVCGA
uYH8oN4yegf0SjYEY6tvMnsaYxW0z90bqCt4FaXCP2hMjc1zRheZ2fnhfHrxGd7IZaLjPTtHj26d
gVh3H/BUMhp/pd0HDBqTPhWaRC94BzqKVj+YRtcY5SbMFx0HqudFNV2jLaOttOh5cKhzmY4oiilX
mEI8Cl/V0guKh6yyJUBa+eLbVFoxYqUz4aHESTqe8Ikfg08XYYJzpmYuDE0FQh2guTLAZRipkipE
S8x6qiOe6gp17oBSLLY2gkgVf+b3DeACRI2+jlPwoWaCHh/cld9TWcTqcvNwZGLhbKug/CJhI5HU
UtreTmtf9tdjvfqKf1/rD8f1VybWQrxE0hdWlZNOILAneNtcmlas/+vd2qga1cIKD7Hjq9DlxRYt
APvUldaoOPAfyO/0wz3TQhDy59vXYF71X5sj5RE4HQ9Xi5PuvS7s29EFJ5WCVMzS5pSGT9RLGRUF
tSLlzTsFt1PLmo6C+yH2xxMyyxvG0Cky5LOgL49wzQ6RWCY5WbQxULcnEc7gTbFIQIcf1obQKAfm
UFq3jNkJr+PklE6t6rVVW6Yts7NaFjQTk7Uu5TRkZ6aqQ8Zai5n/TJO6AlGIb/6bn2KyJiL+iMQk
Qp6JarrhnjZ17wnWXBzvvgA+gBCSBs26YuaJ/7dYyq8/J91s589tk+pKpcufDcibu862JTGuwiW8
sbE92kbko04JfCtX/FK5OWMgJv/XG/auGA7nZsOoDjAsVYB9D7hxo1oo1YKWof2f4VUxVPZi4mps
WDuFybE5qvdK4WfwGWxn9vKz2X9XFjU2g22wDVY+S84KIfmrZyx2P7sfY2P+nR//Wta9303+bwwa
dNge2MNkVoF/M64PYDFmd2cP6YYbvFray3SRLvTSn01Sb302514M/YuZd4Iyk/boNw71bIhxVd9m
y6lS3YnnNXID7OVe0fHglEbVSRLoqHTFxpLOEYJyvxqtQlq89Fd8V59UJvb0sqgtDbgR+Byzk2NF
D6u92kxoyV2NdMTz19cxf1y9q8cb7dhFaW2Rc+AuveTqPFjnYMpvvctkS84HRrvyH7iAl1vvUIuf
zcosJpI6qIvi9myzLkHLOfWM4Obf6ccEuUrES62PWpdF09fEuDDCrm3tnSlL2gUPaW1kWhi1ixnj
Ymlq8KfIRCYvZPlafcQGRgWVF5JFtqQdABxSPbas38V2JC2NCsno2SgzxKj4X3s3vTmrxM3WD8oQ
xxyi0B6lQ4zKKoVXM8KTEMQftQzLUc68Ew3x2TY7NebCa7NaHrp7OyfXlhkfr0GJwWS4UMJb8fq4
lgjm0GkQ++shKYxMAcWVK3fTQ7O4YdVuCTFHEM+P8/rkFT2HCetFwltkSL3U3UaVwh1XDyPzfmlY
xbF3Pzsy2ejtx7W28zGhnZE9f9Xfhmd4irpCYiumXYkn68y7J2y52K96VVrG5leJVfnSbQyqELZo
GcYc1tpucV2xSGB0dPfhPswHb61zMPP1SKuS+pBh7s2epVmu0MrAwa88zT38+vAHlMHi5q3sczs+
THdTY2KNdB0YSpSaQ7Nv9WucMkQxjgutITM2IMH92orU6UuWETrO3SOnoD5H+tcKtvOiWorYaedL
1i1XK0k9Z3iEEEtixODSSt3Vd0I5tcY7VAY1Jo1YXyKfXbp0DaejZbkXezEQRX1OFJ4X0JCngCYz
0GodyM3f0qhKJ1twKNU9U1Q5qco+wSMwQo0WYa0PAjiF8xjMQtmGx+CtWAaON1zvD9GDNmW2f46S
0SWq9K6IFP8bm4A1wDfQ2lgPISZyh47eNnjQx5Ey2oQeo1NjnizLpHyP9fG39rWfbqfVkWqC7GPA
iWBgGAGISFXkAOZP3RG/iEpT1KDnaUMHcEyeKFKc106aF/DJ7o9T6qwiDmdBg1GNiGTeyPlIoh7g
QoAWgv+ZniJtireonQfRkKiPKiwTVYcvGshQTYAIKY6oNEf6usLfHVCMvSITUbP/k7QROUqVo9si
faVUCAU18gAJVodiN9H4k+/SnzFQsKT24CJcn+AximGudQ8RjoQR+tLESpIBemKYEkSp82djcAyN
QYZT+0b3TK4eimy1HJTRP9dgNZ7Q9h05VBbTQURq/+ARx6eHCqFDnImzl25x7zG7CnAhrJBhfxXF
q4zVQXddJiDCUjFaQJAqnDXX1oi7J0I/QL/IgzzRvDBIaB6JoxdrkPjsGAEDxb48ONuUrerhvr+a
VEblUTl8R0T7HtE+h2A2mSjrgBbC/QQaB6DxuHmdA7mtGk6wnGFHIj22xqFejqg7LEUMgN4bPBW2
Fmizjk8O7gm3Etxf9wXZH62ecXNtQK3erReXI2ziwUaeOMUKE3susvYBy9YnpYIGBn9CvTa/kxHy
GDSmUqA8v6Uml1q8UI2Xe3RumBxHlwmh30yPZBSPiuaxqgsfvcfPq2t+l7kfld4xKPWf/TPiYqiM
XFPdDRHkcmpLfzczljoosryBd2tjSDOL+8Iaf4bnwGY5lkpRabYeL0AliTexVWO8FvnzRY0E/WIh
T4Paj/ljfJs/tZ/ttD7KqLxlc7CtOcVx7u8e7tyDOLEyvLZUNmz09Xj8Ue996Sn7m3MNe9V+vZ+A
CWKc71+7Va7stguz8AGY/3RF3wH8D1Sx1wxVihYvboSg7036l4GupH/FZ9jNPsNkYU46uGx/HdYU
YtljKInVw+sD3IapzWEyedUnQqOKxk6tK7v5deVsKUk9mzwjhTNHHOEnsvpPIscG+zztP8kqPht7
WRq+hw9WqIG1tJbZJtskf9d306pSD2tWG82LSUs6ZkpvF2WsTsdREp6ia/iAWF1q1ldq1TOtUOiq
oRM+RAucy7EqvAcG/Ae0njpkdGuNypFOIQ7YjHS84HuypyPA9Gv95N20WduVa6dQUO5Oo2f0SlhF
RY2JTr0++UTv0XP4Gb+iEtb0OG12sfPHTbeBC4vCszty0l3/Bq5ZnxznlclnTHip4PhCfpk/71JY
vTXMP9kd4RlH5a/d7+73c2iZ9JaYG5OzQfOH5g4kqwyt+gA7lIao706DkDzD8eTQfEAmQe2S/7/6
NM03AOuu8/m6eoJSdbwqzRLLmB7ajXWcoCr3P4MywbF0AIpQlOFLaPAh/MtlG+TUHNKOBrM/iSyf
kIsObTsQ9whY63fnY846lElrKQDqYrPcD6DW7HGQWfMkJxqjqyuBpTXiWPldShJbGzEKPj+7bft+
ccpQfYDDw596haq1NFqveg8n4dq7lT2bh6fD57Eo+5aD7Tq7N407iqiEJPtM/mZDAS9y2xsaGNwA
+9c+kNcBL6XVVzbP5vZXMpVDEW2GqTpiqY5SQAIk6QokuFJGIpGw2qEXLyWNgYI0ZfE1eWeCUauz
Rx1Yr57Hk1bIiOFhhchyeQCtENuIvFQiBya7IfBIXUVMV3yVEQJ7JdoAgAACK5rge1KTGFgsSLE6
xZrmG7cWgvvcLlmhPSrkL7xqiXoVYUhIr+RUHafj8KUuod0SKQdCOSRVCoAUAiW+0tMyrhf5/sD+
TdBIODpY/qiNcW0ERnkLePoAF3kajfEazD2qEsUJx8WoeYA3Jv7/OR+sMCm+BZJFK/m7evu5RhNf
86tKCaWb5q9XTm2LOlnhuwha0qYprdfB2IP+dfcTfi//+UrX6O0B0wPpqTUM38MKk0F5wvb7s8A0
YnSIkpCm2/StEosbRyqW1lv/3o99cqsOsrTu//eEfuT5teiWkl3o5unWNdC8CqdQhBi379x0FQ4V
M0sMgK4LZzJkFXIXeKOWUPQnpwrlqEXGWWV8XucSXBcxa+YWoZ3drw4KjCdjx64TSWl335Ldj84/
+4CVx6+YiF8OkxrZJpEsGYOcGApbA7l1HfAGkQBN0pE6lhlq1iZ/Fdvfe7HXcI9ebSaotO7WUAYU
DyCfZTapLtZKPhUkgMu1wJi0HAHOgZkpVlboWetXYd3TzszbaYUwEWMWD9H0SkBrn8G7Q675Zung
Z0h/BC/qLF+EIQoms56UP1IV4WvB6HlxgbUz7mlyLFxNSiSbn2SZ4JMhvAOarCKTGdfHtaE9pMVR
mIRKnXLqFB0MzF9sLJh4N6oqRV1/1a19sSHAycfwj/ACIwfevLwRJsrSxkvWB8oqV0NjoNVIUihw
zEit1DXo6wgb6kSYiqdZqTgZwls+guSn+mCsDKyKcWATt/gNL8sVmkIPtY4pb5fwUK3uFbpeh+Vm
MlTXZnVkzqXC7OP6M688wg/GV/QJMk4pU7tYnJfoLYp9NrwhRcllqtM7F6IwQJqMq+ZzaOPCm4sI
VWAMnfwcQltgH0BuyXwli4BVhOoj20GwqNKMTJqfIt6qgCDQVzFuouKGRU4oTyyA9VEL2JqgIH8F
F+NVwNYc1h5BVh/JTkhqY/0kFOT2eoL6ewnzsY0/jKCTisswI0O9ddbrPXaDo4gI6J9mAtcTPBZB
y/GuGuGbgZQRpT7WRjI3iuBKY25E/Mxf4Qzx9TXvYGYRfQjlZJ62kYR7jq1UD6CKr0RL+MfJj/nI
9OnkJk/49X0bAU6bF+bgEwl/pYGejBCxulCjDBCZubKRAkSjyJ6bGCb+GjyNawOSJlPrJeLMtc6Q
z0NkLWUTFoqDNb25AUmjR4smxSYKqMUCRbvkTTYwgibyzV99y6Zeh6a5AvciXFdQLniSeYh7KD47
nDRFA5x2dm4WjLCFkXtTI5QgHaQUEcCvHb3gjhlIQG3KFvaX7u5+qtRFJUhREI9TOhSDFuuAY65b
r0PwHFE48PhXFqAqnx4ZSfyJP4lYb9UwdvgJBeHMF07EhsxH7ARLjb+k/ogUXEwCsSFUXpcUfcfv
xxC2DijSCc3zv9Wl199SvZlua/Tk0nszQLzilySM0HAUrSZ2LLZ0cj/itPytDxK70s78qhEKO02d
4YEvO3pw31An6Xs9iuePd1yqfySsIYbXB1POpLPXYORHUOHos/BueflIbgv593gYaSDoRxOMoNb/
PiGfi1/KRwc/MFTUqC4j6n2oz3Wf6k9w+9xQUqwQhnI+NjXyubCMZPmLMgQ1FJEK2YMjjrRSodSg
B0hUQReCUVGJpEZLgyfxRN6t/cOpojI8O69Pk+pf5RueSnbCLw7RBJTac0jkTtxx8Hk+sK9gaUu1
9PkKYAjXRCaCZHlHZ6qGZI0lDJ/Tt725Z87KgLG7O/1QYEQkaLQovcZI3KeHdo2cxqD/w8EzCXjv
zRux5eyJ0CGDHpMZ7YsqvT/lttmblloYaKuurgLmiVrhlFiJSiYO9YEJcQpYFK7o1T/JPQ5Tatps
7ZpTgFx8FGiB2Y46Vtq2x7xPmeyU0iCtAlCh8AOwP5ALwcfFOZP/5nMKZrhDSxLHKgtxMVgPJANm
19zTQkeCX8KM2E/8ZHinfrlqfeYaqdzhzrFfRS8L1YO5cqT6o0xE+ide0WbokfJp2us2qWnlI6Cm
kutiHhRRWGJyFQ8La1vtMshXseYUGXVP7brSgtZvoielHAqdLbrQpwUK53x0f7R3NFOJe++f9w9K
YBGGaPYheojIISL6iDaTdzlQo6fqCYqMWrvIZnGOqx7ER8YMKkAaQ0olyHhShWgb7JwH+mpB/LR7
dc/R7ks0N0XEAmt2Px+0sHfqpN4WDw08y6T5U+BR5JE754PeL8+aSV3yQ0P5OIzblXm2dy1A7RC6
2CXunqHr0Uxjfl3WvTQWEt69tApEQYuUzDdkdqLnXY+6Uo+dHbyiRd2owhcIL0Ec8qWdpVC6SB2K
OBTR6CFcS4sdXTfdxFtcrgTwT8I1WovBhd+2CtcU+aeP/3B/obMWcJ7KMQxJX2JYCjNtGcTvptUI
ZwQ5lhNPkv40fxhv3yhE9N8Uu/wxdjaMP9PDEbRFJKlcIf9hOg5KU6BfPfRXNHiT7nZWJWSsNGnE
PcRJkSWI18xlt7z/TFnUqbODK1L5arRsIuyD80Nf8x9eaBVaqCHz7mj6IHKvemOoTbcLdZ1f4HU3
nI3lUYmyQp8OQ568p1ydFmLDBv0J1PiAfhd4PYzVNODvx27ziYhiWnquoXYwQ4E8gnm0Szz9vGSl
HEgyZyE4VOcAi5H/+kKUyqg0kUv5ktAr8Nx6igtrfC/JbWHEswdFQ1wQqYxEB+cTIUg6lkbyPhXS
IimoMBehWh+WXrSWWrEDSfOM+W5MYWlAABADuJ0om9Mgyr/3tf4KjNGiuuo2GIrMtx0bktjJWM0y
Dx9QnmhoS21P3vpS4bCzaSpimrRrNZix7FgooXhI2V8cmge3XESrAr6xScA8to+RsPFrWCJhRU3P
kC8KMwLThKPJGejdKRTmBcQmBx4pw6nYDlT+AT5nfeOHtS0nIK76Cm8NnlWBkN73xg8RYctXhrod
BiC0XVRVSApc5oNPJsSsKPE2UpzoKE5CXuCf/C7oyq86pK/nCSpo3QusDFT5vFGlU4RV9QqtFsqN
QGsbns042nEJAza4/JcBBoH2Hi6+/k5QY6INsg2WHxP4E9cwVpda3XAp4TH4cJVzGPxehpehbvd/
uei6TARd583kuwyhmmozmt6zNjQwHpB6Akfg1lwQZn/VE594IOSGvLzs08rpcTAd+Q3iETkBsoC0
YzV21Q4+oZNt0vzBr2l4D4aapaolFbil1OpVRrG82HRfhGSmLd2Z86LAMOSYpJFt/rNRQdMttsGO
/EdZZjyDc9u3h1AThuCRSoyEkiIQX+h94EvzmkfyC/1tIYkWmKobo5v1Ijt5olWWn4amg5YhgaJy
clHSUxhTlDWsuHIQoUk3qm4y+tD1XEsuHGSSHw2/i4saBccQBYXCtM94Z9+aWIES3126S7tDMDhY
0rX0/yIRfrDQjaxlpM4Pc8tVldH76H2V6uGEQKovRXqxWN5z00NmOIscbXBYPmalkXobGUHizeiY
MmaJGGKdy4pXLMxF3HjC0pcPhmEHFiISxZv5fqH9g8HmZIN6ELNh7hlwSjuF2EKOgVNNFCwTS30r
x6mcUs0PXAiFNf9zwqMjCFTTshCYipH/gm9Bililil5eNEznjEEjCc9uH3KfacZEaYaOsLpDgqV1
j7Rc6crrLmCOuCRYYqsms5ko9hMAS6gaEqCi8wVzj7QI6LmAlRttdBeEt+DtNCxWyx+Y7qwgp2Db
2x3gX6mtXmP6Glb6Ijx+lZfi7IhBAM2cXlbYK282I6yfOvJjp5tBIZd7+Lltr0JNrNyFObOGcYM0
pVTyQtGPos6j3HANt9A0UpacB6xEYE0cDOBWhLvqH7it1TZogdiORw9yQ4r+va33nF0mpvPoPXq7
n0N0igTwMCc3WS97cPNfLVxIS84xLMYhAD2jcR8mM90+nYLWAm3h+q0XIMFATeM1obWKsL2ul2QZ
zw5LNams4v884syXYO4cshGWVcXsMAbzWPtfrR9nKa3JNKfgWfG23bUiOaYbrM44rm8wpLZxm9xs
9r1NeYjnXh1jwjkuweNHZ+xPe2SUozzUnbCmDDCsxwVq/j+azmtLVW0Jw0/EGAIicguIOee+cbSu
liBRRIWnP1/p2Ye2z9odbAPMWfXXH4zeAvkwr2zvV0KR0AXzukp+BXMOKbIWVMDYbYmNOz8z683Y
6q7XGVb9CzwKoUPx4C9EtVKrKlOdmXzS66q7jt9T0W4AIVHtchbVXvWhb79csy80M2ELi12w0n/A
JUdvRiklVXXjWMsCubIQ1R5Q0I1l6Qr/FSj50L7cJumuE00aUn0O/Kk0tlVj3CQ9vFfa0CDJ4fx9
5H3ouTV63WtnntY2vMwMveK0IBducH9NgvYBO/5Mn91jN7h2Js+OK4zlkjQCYQIKXUI0qshzL8ID
a/NVCS4I+Szb4Jci5lOMygkKu/lgTIWsKxR7oe523GbJ33+Fk2YZQh17juQ+JcHK2gopQ7SvsKJH
bUDy5+g0kHsgQP4iG6zc/+I5Qhx0cxq2MgTCX70r2QD99r/QKdEgD4TSgcf4oDW8LIgqIK0D//wA
jIla6vc1Uae3lwf/F14e8dhwGlZmbFs71Uch8sLvdqGkjmba78wzgUhh9E3SS+T3yo4bgSHf7Zvp
PlWXjM4y75emB6zqXxVen4SqKrtjM8Km2UbKQNDbyFwnQNpEHqLUgIRzs9vL+DRK1JF/TS/+lbWF
7/PltFnEORtCPImpB9hEhCohUIsMrztLUNgvieMLmxl2QKSH6saY4RduSiY2+/+xzaR8ZGbTVF1b
YU9rOZHqWhiGvQ88aGvwfnvZi/Hb+1D31UdfvxTwKnZJMxDyBjNxRsFs9PPTj1jRgxO6O7EsFCXo
zd7J13ayFX03QFnyIjYlonX+4QC42+1ezg5ju/H1Kmo49nEolRrt2p1/g7neZ4WnMRYadtnkdplL
0HLbMfxDJ3BxJ7jzZAP3VY3qSQH1atbybgsR7b6QNcjZHsxE4vCVN5hYaIsvqGS3yQV3fPaOYlBP
6xVSeaGjE50GcjO+xqUrmmG8K/iMtSWNz2ooFZnUZLROnFJc/vX8s0o+bR3By5/4GnxaJGivUHty
gIMTvuPSJ8WIDuX0/uqrP5b2iJz7cq+Jc9qcNmLXIEUf8ilGq50hWiAxgcBiDmcq6cc+axNoAN9k
VaJb40ReWJ/eTGExO7nUJeAZoF+j9lCZwjtevUfGsvLey/dIrhbTEa75RZ7P11JB2Pf3q94v3e4a
k/8PCV3kaSGZh3pfGuR+zTrDSI9+lLkeZS1BfTIA/kz43qJDF7EejFekCELx/Vx+0ej1XN8ga98m
XdRAEHLmqmHT2pIW9l69qDPGSd+Au9a9y7LSUl1zalDlVNxV0/aI52IFsX47ixLerdOZZJToa0wq
1iko/3yxwAJV3pkYLQ3SB3As/DUWl78La/Fk0vaQquIKzJKBMIB3FdN23NaB3oar+YoVm58XQAzs
CwnrmYALVp7vdvjNyus/eVf6vLarBasQf4nTQOLQcI/9ndGvX6+1PaB5RxfGfOBB2yqBWTTlYv+O
K8ACdxSs3BHJivUUewLn0lepIDYgnFZiRCUKhNYQjywHME/2BxHbQoSlySWAdhqANrbt4EISrXeC
vA875pAwLHMN8BuZpMULFfAMBvBr2wxvq2DBJK5Lo5H4zumYsRaN2t1e8ep1o3H2tjWslHcJqqp/
6bGZVBgS3iYmTT/v+wiS3ckAF0c0zdwBTn9n23Es035Nbyvw+DmPI0MEbLmtf9rwmdj08c+814Kb
QY/4QCVtJ7zM0/uA1t9I7ItCl4UUAFbbb5QOzBmvY/toYDcfOQ86fNUTkgC/2Ip6r2j8KB3cKLQn
Crot8uVHPrJOTgp9C7va0MtbZP7af7hv2sSd4NqLdN/eY5RP+I+s3VxvgucSHWFM2xD81p3CDgfU
HgZMxF1+6r9SN/+nlXb3hmYu9Tp1/8Qr1QerCzS3i0Srd4c+sny9nXL6bv6FS/9H398fToArAJfR
PfLqum+enDad/xhII8km7YVOkgj+VYbzkGW5x/MO4qmFVGCbgxjlTELee2NQ6V4yUMXmylYg9qNZ
fLrWRl03OEVplVuguMESBhL7Gzzb8tK5OTjxOqNtufWBa/ick4iFnBA2JjTzOf5TGZ4jmNDwErmn
7iRnvnOzTaKk61FJjVCYjnKGAkLyde9x8jh5TKeixxi0+AuAUegnuEoh39DX4EM1e4/ivcY8mV08
gSLdvmhe1w66ro4Midap5am/LeR13im0Wxu1V69D3QZ009Vhva60RVzaaTLI/t2O2b8clB5HSrbU
yOYffBCX8XSqoTb57yg36cqgf97kK41VetXsbot0Fi7iEEVbsErQAN82Ip4y2W2EME/NkjHxxq2C
Gw7Ov52LduhcUG7UIClwqdlfKocCiI8aroy6hBTe/SB0rDj1pToYsfu6sPQs5dZh7rnTl9FnyN+6
aJf2RR+JEtEYKYCCH+UB3tqSmyE3oq65vL9Bx12kVNWQnQYJdDsk9rQcPmbB+IlT0/g1tNj9KZN6
EgIiR4EK4Yny/yunuTFnvc1jSs3KfWRQA2P6b2y7oqUct3kyf26zdbb+fEZaB/EFoQPB02hRecMC
20/l4wQCuz2tuquELnXPqNk4oiwtz+WZ71Qntzrrx3ols+rOjw6HS/hfCG+ZYH5VLBrZ6PWYATB1
351u4OONRMCtVPriCpLxWosuRjYEWauk2hICD7AhG49gxoIyC9xRTG/LB73FWq6VLoTVzpGr9LEX
F1lIQrPuRAxDuL5xUGi9bO3z0Tnezzr6qbM5001bpNMQXRGVyEGWzY+wVITQJIeE7rCOCM9FPwHV
y2BYbPWpk5bBXHouoHXva12LGQniE3H7EK2aEIqEayvaSxVxVQNdortWpqy4JAHXHmUoBaGwpdNx
a3j3bZ4l3Lr7h5UTCJb+6UqxoBKbGRB/Wi1aKjlYzWinOlB/xVJEygMJkcs5R0FlS5gy+QBGDz/V
EzWM7MK0aGuhbWPPhCpDwFVxoJLfFtuRkNeZfRS/T9dYGsvTmjIcKuv6tPY3p3WERFZURKIrxKUF
D6++NRXvRHN6m4gUW/nFi2XaLFtYAnTWSJrzLpZL0EbuidvABsSokMumGIr7wFcV2ZqgqkGohMNA
P0XA3Ea8pnO2sttibCAeJaig+/L/IngjeBnh7Lt327xc0eG2AN4NpF04k3Dk2/Ic/GG+rR6TvTA/
9Y1Qr/yzf34ewzOmFTA4m2NyLs7dFQmmayJzF3L2yaEMvzm7iHPG2RlVDuwLc/iV6lhDMeR+7dN+
0O1x1nc5DbAs7HMvDKoVyeTsS0jxHZuFeFTDg0Hz4x/wHkJ/Vw+jcTDOjupvhFDVJ8waXxYkXHJk
Xgdfhsc05ppL1q19vq33yvF1jv8ijuIMxWFf7iXL+/twU/xQt/463aZbZZFvYzKbl8GyPlv8TnU2
j13eawTl5NxjtgJcDHPS2NSrcA+nko921jN119/zasBkbcM80RfCQiz2wVYL58YimjZ4iXyYsZLi
Kc8pdK3IRokk7YO58Nfh/DaPluvWoD3OqIO3n6hoLxb1Ofv5uCYHC7Ve/NM6Rz/3v9Y5K3qRPMYB
TrrCYbhPtbGGIUU8evTv/XiEsg86iGTcfqXRmsdii9KQ1G/xXXLyP0ni/HALIIjct5BEziEcyrSP
BS/vD+61w+7KTB0+LeK/9K/VuPmftXiJsUlAS9v0YY/RSsriwSUFUU0oViIXFUqHXFBdlz3UBe/k
ewhs4aShRzoj0cNMAxj1OQ7xxRebEotpHJOpnrqPsTMQS4NkaewDzTFEeY5yJRwBz53clApBdW6v
QX6jTD5lq+rmGqXz1BGhzMFl50ZENZ2lGLrQbtPc6oFzwjEndnLDqw/JcNjmAXcDO4Dj5OMbM7+P
X1A9Qu80fKnjuzEtzIn2HFR5Bdh3Uuw66msMdtg96UAJHZ5QESsnSSVn/ZTj65bxcdVAzgbPjXDP
Be5ds2SRLZQRG6My6ni/9SQs3SB1sdMaFp94ZGHo5H1rEWwzSETBlrRp3gzJcEIPhyCx7fGzE6GB
WSN2Igs2XTUMvtsvVejHZAg5oWw2wZIz43Mxi67z2f/KQduDkusF8ITQVYyWMR7gjGdScJS/KIey
ibdygcajgh8k6zJH6IitARsR1gg8dyCYlt1wShtQozitERx8D6gqYsRvDOGLvLgscmGLGYi2qVha
DL3E0YEPC6Gdv7ZghHf5VWUSTHHEwf7kRqqzSP1kDIDGxs5I0HUSTAf7GQLhDCksXcHHXUM6emWa
DAv4gtWkGOboIeXAyoQa4Ssnrg7ausWhbBNodRm3N4u+UBwfLPi9zkY8SQQqkYEi4vYJz5bX5N4W
/+ng/XlleCxoJl92gf/dy8mYTAGY+qMHbqCMjSA7IeRgBWBP/mvtcbXwxPPMwNKISoITol/yzpSo
sI3Ru9dlmilSQNl1RamMzmPa/sdZlLGjRm5n0xmevFPLOwEBXAoEpIhJKQrXlJOejtOa6DFFrftm
2X5yTVM0pPLYFMpK3S5hzH0WST6fEsae9m0dLUu2mjXaAxbBwWPb3qc/7f1z+5jeifmFIE1hUT3s
AMiWzZkS9mGDLxTYpXIfJXnyBUwifVGM2zNlYk3asypyzE3CCVJgOaUc821rL3cvOkmxp4IjZWNB
JnLyENawHNipQNkQRXnkPT90dvEDaw1PAx/kYaRtgnOwD/bKrrj4TGCv0VXb4DiE/syf4u64UMRb
SNzcxZBePN2lv2UuyZfk9eNfMrEUD2KmkxmuQ1AXbDDAuaDINKm91/a1zX6YiP/ITBr3uKWyEvWq
jyrV/6OnoDrhMyAQHxL1J5zO54D5ugXPVplRluCHofL55ouIcinmMlbLLqek+3xExwK9QtdlAzan
dI+we0V9eRr6/GiyTJYVZCh9jD23jICSkZBP4NOgscuRrmHQIO5rYmMggeoy+sTf8oPJyeevwx5G
3z2pyuTQOZNEmSyHqPq/N1H6C7dWY8D1KZVbGdaEIq7XRxEOjGLngFJ8QkkdzRDey3dL3Jvka+WE
yoWX9z/2QTIVYYKAniFvQZvpUNhXfm/B7oZ2jqsn7CeK3VrruUPH35ljTcS95q2B5mUPal5O9l00
46vBGV8iXL/xtZk/xxqKK6gQTGxGQxZ6JADNRDx1QIqHov6iZ+ud+V9o8x4OfWm1u7iBxDviuTk6
a33Z5gWWF1mDXKzNjWkORvbTYEGqT/VpZyIUZjFAMmY+PGRe/5FPwN9IWUFQJimIiMczhk9ndVUz
xhdSslg0aNTqHa9aoNgfh3h3TVvYaYy6mCTcR9E4Gj9TNwHg5NpgCjH8va+iAasMGm9lZPDqi/Gb
78j6KAVFsBR1iw7bEN/6uf/RV2NozVrCx43pvVxyoxual5sswOHbo5Eyfilf2K5btr++wTSMaRzl
Yox+QBbYkh99ZqIj6vWWO8PfRNBcpEW2sqS1AomQUXnXxuCGz4hcPzjWEXIi0LHMVwkMruwBwNp3
Lj2+u81aZraMoRjnwouXASpKkJ4od257RsT4kTK4lez1TwA5ojJ/9nCeqleWADiLuDuhdPMHKHlY
Rdn5PsufRbK5umgWJhRBfePv/X13291Gk68MViaA6lBGHKIsPC2fH91oinY0nbzL3mmK3ItGDb4k
xvCTcqSMk7EygZOLzlDqPbHrkEK9NSwucJ6D2M44z1GG7OJd6+BvqHUzPECocKldI8wLuA1kNaf1
Ehsu2cNwXmAHFHH4++fd7wyMv1TqxhSnBqF3yk0w+fZYcMdfvgFeI4yvz/qxvM/rqUjDrLEw/uRW
/4h47NU35JIey5GMxC7fHHfaNOY6STqMd6HE+1NI/a5YS6hYndy4hL+XsijeX5fycEN9hV9UOMGC
DqDKpG+ooh71isbDBmzQB0XbremEZu3cBgYrIoEaMsYWtedvaHAxoMuVHt1zRCM/oXcZdF7D281u
aDrAliu3+jsdq78aAXef7ICywGGuR6fmTytStX/MZRXaVQuwFNU0vHIgSDxKaFCK+T10uszI3c56
nsZTfZXvfYg/MEgPMcgZo8AuCFmzTBAyx8x6WGQotwbqFLeMBL/QFB+n5kcFc8XTCFINc1QGnigr
xf4piPExpGz6u+HSzbZSi80vJAsAEaAOSKMt/N2dmmDMws45tanDsYdADKX2o19qgrSD+7nbMi8h
RuCNExe05A0GAvWjL6gh6QdgENsY+fELMQUoItZ9NE1M0TAh2pXDAlogPe/TUcGEit7jJ7B6eRtM
fmQhcppVZ0jm+7ciRXyN5/YYQvMD4ICAgfMdASoMf8yFbmOfc2CfmDhRedUZcz5I65TaDahOahfQ
HPdvhiKVneDDO+YvQUbC+wHbNXH3kxNRuep4c6i/gjVI8SPmiGJP1LVniYtuqWvX2GfJ9poBOGLO
YB8BPXNUv197FcYX9Lct3S4imttIhuJCG5POFGSWeV97SDsqwhLx7hR5ibS6otAJXCHOMPak1VV6
2pBBBzKIipTmiiVZtfumw3ScHMfaORx8GzkPtbiMAAWAZsZNRQuZVMb7wVDIzuFVe7rhFa4L8lEu
5Xrkz4LEKVrz9F8yaP8Gl3hteukaFBFK+I86zigmZQYn9LRxc2bMuXzL588fAA9AU8H2DgAuTLQn
EZddMHDgSwieckj/H3xcQr56aHlWPMPe6xhcjWUHY8bJrS921VIzyGfpvwVeEMGT0I9F4CmBV6IB
ESBBRqvyWQa3wvYUoIE/sAVigEYC5OHTbUgkr3mWmkbDTMurt0KV/Tjg/LGr4a4Q8986L6OMwnNQ
RSG+SqavzCDzj1H8q2+yfsAAR2wl+meUKdCjm4+ov2B6OhFcUH6cSLmPdlCqG3EtwruOIx28KoCL
x+jOtJgpSM9sBqyInPEP8FaYA5kdPVZxLZkJXahMzdC607i/NLdQRjqyzCsXVYnNmXd/OgCf/lhm
1M9hNuKLGdrFl2OtnmcWiBruC/pDFXLSyw6XGEtPMAkOAgfTJFE1yxivhWbI7//J+tzMXotm9l7W
c21dz5Wtsm2vH2jg1qBxxg9nogDtfp9hyZMht8kNZs6uvtuiYyjwU4ClUpJxg3fmr3FpDurltnsc
hGoexyRHiaDxPW9PmWh9+cFaP2b/eMGpmzRECSOIUOciv2MqNeQGIY+Jm0HJqlU7UawL3V3mUJJN
KKwVsSMo2Up2pCqg9HwwLyPY6PNv8VOQQySuzJTQFYvEUMZocnzUfB/qthWAJ9uvjutfHxedCdqh
WWcIroVij5aDhBe02cVYPZqbJ6jJ3vz3pk4+h+dkbKKiDCbtaav/GrWgUdcsIW6toWHtNE4Quj5C
q42BpBBAc1KD5FzL24CZnho7IMgmYkljzuSMMotf/ar56xFGeTsJpRAqTg2zQwQSoo4WVZywv2gT
+Io8cSQUjiSPqZ7mSNElh5z2OGTBehOa5ubn6XaWmKwufZJI1IN4W+DqcG0vOwj+b3DGmPrDYUjN
QSdwKmZouHrArKztB/RUXNUmj2Fwsnn81rx6ud1weL8QL1lAa0kniGCQMRzg4+EbGJIhdANlD/Gg
EHc0FggmbTLgrRnS/F8Oh4fZB9QD44cP8RVmU5t9yOUmuTjC2RHGhigphHQuipFiZIyz5Yt9WzQW
XwWJeA18D8wwru3Yfv0a3us3gXcCPUhEnWLF8Z4kkFuaidCN5KqtuKYx2J8DO87lYnygmxJNXnp+
UzhFQABuAp9zfJud1NGzgp6L9M/CvbrTe+C3hZRrwnSFyJWqD0HikXg33zagY4zVjQaXIR9ec5pe
v9dGg3DbtYnLrmfVyFrLTVsSKkQKXSBt2fMlGiwsBeFIKf04nai6ywy3vWxP4fQ/4WIt0dMfys74
kc01KJGH5jXGn2GuP/rVKNmV5AVZ9v1iYUQ7K8cJHu9oQT4fUcdJt2x+gnW9zrSGPoXqthhLYIEI
X/MhTKqBNTbH5LPiL0fWwCfklfMGSQDiD7YSyUtA03KQKAGhy+T4DhqQtARRlZ1D9g9hkLaxf+Gz
y/vbnRCgG4/bnz2LFUIQW9yxgUcBpFnTL/J7m+/Gs1lJIAQdHhQPSX6Q24vMM7EpRoUsV7WMt+UQ
MhimMNBCIKGyIsg2JRoIpLfsnRf1I54Qcbi4sQRAjx+rpJYdrluAXft6j4OkIGqtc723juU5OzfH
5ogSi93y4Zi+y5jtFDiinCg5sCuZtOByo7p9k6QqdS6VLvq39BAfWBtQ87CacOV2YCJx7bA84xLP
tQK7obRv+LrEsF8KVDTforLq138Z1RsbOvTjwr79QTO7SwOzP3kNXoqgbExNJ62FtsCMfJEBx+vj
mqHBT72tt491uWyGTzbeDFdHUTrKIV5tBTwYykqcJDtMwQLZJaKTU4XrDm5GRO96PjFyTCb84XzT
7rUA/jEXEOuGrqvCluo1pRv6bBosUTkzRGizxqTU+3HOKV6qCGKew/RYdV3oPGTsIjFhGtnHnbfD
3Vho9cfpMbrgNASFeZ8BPvlvKLVeG+z5t2bzC+w3Cto5Kk404TKv47EEl3BJPVA6eteD68Szrdt7
/+dZchk+zxSPMU0QJOPJDZH6QO131jLXFvKHODBRdUInB+UBF28Y/5t4LwnPWBptE2T8i6kJQs5U
FCTo68xUe+Em3zVXsSaU44sSCZVA/MK+FAKabTFxqnQnOdm9k/Bq66FYUtWtCc6jVIC64b4ZAJkd
WymcO4YFPbOma+PHOwcxzU8x3ZWb/Hurudsjed1vh4GxdOxd7v3L3BFPSKIClL7YBmIi6L53z53/
DyktsIHevzOXl0BUfxKjTj1NpPnFIHcQwekd6WeGkAOL2h2R70oHoRB/WgstqfyyzNdM2pJkyLSR
cX/JSEFUsH6/XtTs5vVCn2JtMmXHD8lvknE/FcNnrCFzFgY9Pbk7f2gw7BB2pMjQpb3/lkXBHHqk
+My+AMvgmzc2/E7Zfbls4Ud/b+paXXe39apeMW/epsjKsmuGkLS8Vld2ZBZP66Jc6p6kxwpfDwon
AVU56qouszyaV6GWyMYu22mA+YA+r6ko8B9KMW6AJTWRtaDAguiJQ4E4llSoB4X9J7c77jPhQFZ5
1PNUgszbSVdDVA8I3ba7R2t1Q7QrZsYi+u0suqK2H3RIIFjQk1ATLUTBDoLEiEt+gp+dmXTGAEuR
fHB/0TpiRhaTysKk2HSirpfv8z0X8qa7ES2xjm+zPovH8bhiaMlY5zTgCodK30WVIi8z5S6yutcf
yy1D6duPijPMDXCsA3WKhghr8gIuVGetLmuayuBXuzyu8S4M3PoQ7+rDC8Pt6LcFys0ZK+ioTssg
i6zYb4t5Tcjt5GlDgeaw5F8ZKxH6awuM9z6dN/b9nBdGT7AWuCOYEVJn0m/AJRmdfBd71AmSjd/O
4f773nUP7122eWNLV2xE6C1HNAgF764BuTVabrxMgZ540DJa/A4XpZsRq+1s4pPIiBX0HUNof9Ml
6SChO5bFrj1EccMbgyTwo5P8alwQRxnec+KvTqjPLHwcxGfhNruzybd+H8N0kW9ibrcVjg7sOZMu
eeUS0RSOm0lr9/otOVrX05IUrzX7JWeNnDjUglecUQzoJgwKAoegHmoZ41D+mgfzwA4iPhCECMF7
T+lja4SidGmMaT3zaPyr4D8wr73mFu27EyZuGuAo5twRg2E5BsGMDGfL7mYLzNyKnb/qXDtX0RcK
F/3UPwvXWaUFlg1V2M7CcRQurIgF7iTNSQacrKoxhikkMrsSb4W+kAQkWFWQ7a/L6xVACeyHUZJw
DjDGeA1e7PbpMCn6VKIA2Q1OkIDZJbZH40b1UILSgc8Q4RV9IKDm3/0S5xvyAKgFnl5GA671qjN3
5c8xp8+xlJShXwZD49KZ1oFDJYddWWr0qF9HeTkVjmcxg30NxcTHy/agVrATqFu7SA5Pyztc1pBY
vzfvx3MoSIqJGYho+aVfKhu7mlUzRbPzBY7udEai308GJliLAc6CQvzjhSSGddJjhZCRsXj9aAW5
W7F64TVCyln2rHWLPlR8oySYrTuSULREOLwft2IooTSEVNqcUMRtzFVauhSWf9IjJwDjMXBkdSNu
8sWokTNmWO1wlRn9TPPhi5RM2CWIKC0419Tj1kfbPkkZYNTkmPkwcaJFQnmQLn7USTXTJy8aQIGL
DDSxBXocCqMR1gNccmATWAS7bZKKkgMYl9eZNLNmlkLqxoMtzlx2tnxQHZuV/Fjl3RhddXoNpSeY
yfGjEwNrR0w2YMU5HdFN/5V/FcXA225RSZ8bvGSpDuevn2Sk7N8tFyoJremfttX4CXAvMEDc9i/V
zz2VTu8YMS6jCLBsH+pr7d1xit1Zo4qSJcOV9p1DifaSDeqmVdqL0at2h3Haf66QU43eUAhH76QX
zIxp1Jrqt1Gn9qJVvuNXuQOeywL6Hnw9vsiXwpPdeo+51HrmMq/nJepMB4dbZFWufj1VZJtYNJyQ
WVgaD1BlnqmtbnjDNTubhY2dD0vkQzCtnza2fdCLeduYOt2d28r04tKNkp94w4WPlZ8fOnHgcskl
bMRvoiR6D6NX65v4vvQHvE3H7l98jDcKNQ7RZjX2aXJgjR1DwwdsXbUo1CjYa5g0vRuXOAgPVDxk
IDkm3MYAAwMLbwQmlc0eChNdwhN6WYKXfjTD3haE7zGS1bM6NKN0Zy5xYL5zRUxDZvTAVcBqvHce
xLhgBtKd/SMycRNuICvwkgOG3zwlnbXRQkxb6xxSu+zPK3boebNUl/ndYwCZXrHMd8yl+DBjMtRT
qdWNyWNxGwMnEHXHlcXZ+NqlmAnyOnST3pPwIZLWMVAEI3nbJtZk++ZJd+LUxlrsGBhwkncG1QgV
FD9TwghL50kvbEagdKednMIRJTYN/FKnUA1Gb9UxVhoOCdXruJHYLeoGqkf2lvj8tKO9xou5v58D
j/eMjuZHsJLbqCT8wf9JoHiQyrCPqVWYCUG2OLGk2MwdWovo5DJJuJ8frHgM6aDG4LwKqj4uZy/c
scf39Qthc78sQAKSwFOJfxHbvYzKPJ9rQLKDbMZ/K9iIscrTN04L7NUXrVk5ahBiiA77NQ5/qdDf
90EB6gy3XJvjcGDCRVQnj9Sp6vMNWJyxh+/erTnk2PkbsHzzhO//sM1/96jXoohkQMfHov3jm26R
9BrcjKMBvFo+bqYdITXxmtQzcJqoBiFQQAzqewwZDsCqp5phJNNdl4cnLTydBl7unHnQJnlY0UBG
IG8iRAmjebnxbwfeE7PlF0aKuEhvmn5o4U0NfZLTKuGfmK+RiEgRCCLECCWh9Om1LfsJgfkSpL03
bElIrdkYe2qK5sBto1OAPFH9K/8V/6JBUdn3n/Sny6wrsLM1M8QUQgFmtJi/vG2ITNr+bsyYQrra
oFh38MJjyjt/wv1UnKYNbondvTKEP6B5MYSyyAmVcZf0HK4cptRvZofVuTizV0KKa+VOdtXhRl/V
S4AVduVkv+Ll0kw+aydjPCAMt5lksxyj28DVA1c5xMBPuLw8NvfFfdFF6LMKByYQKuZKCcYEWdc5
/TwoJxXN6RSeycoWeCU+FlmvDubazNw8Pu/VKe/rEA9KQmDqkbYnOuZt37Pec5kdKdyNXxSIIOMp
XCG2Mlg6vypoMU8TyNdc6AsGpQ1jgGr5nmPuKE8az39erOetV1ezJhhZlIUo8fVxFPeeP/emr2Dx
9h4m85oGhLHMsflHGcv+CJiTYjHFDiJOVOAEGFGJ1aHoB4GH1g2qwg3nsGx1WJn93ywRKQuOaGIK
AOL6K75t74u/w1EAwIAqBPyaSbyyUTbG0eTs2vMAI7ywJChaxwvDYt4ijiniZmnNT0t/Fa4iCqZk
lS8emwwHHV5SFg3RURWzaBEsxMQqIkb+IJiYhk+aGGeIlVi3J3H0JQQRoYjk/ZuMrTdpT+xxZbgf
jYR6Jva60bbcF2e5cPblh/fTnXFapA5uFgG2JDdCkhilew/oc51B4YkvNZvLOvGyOQwZgPKod0Xx
1L4TgkNeLrYDqOUr56HZUs49yDR4zTKkCbPgINgNI1fg0wcwKQVkMGcsS1NMYzy4AWXokxIOrXhv
KtSO2U4Qvof73yuaYp3wDcBuAyyVzh1xNf4WAL3GoFgKdg40BBISIqzaQswUc0bjTLyycNQA7Oec
qEAZj96JYK9gp63FW164YAzHP9XLbWBQj3JstLeb8Z4rPWYaqxhru9uEvhugqNIht9gWzm1ezKgv
xX4A49apsUdPA5RajFugIYNOxzEwYoeAxn+qSDkQpo1LapkB2JaGcIL8eY368VsAqxMZY8n4isgn
TjRlHizQ4ACKF302LnzyaR3HuSffbbGmoqR9b4qVMbn/Ez2tP/imZFKg7k6wrzH0NA+nPpAbj6TZ
5GAZD87hOzt1OA7HJDZThQksIwDNEzsN7gKgfyBFmVjX5AQPs5vjD4EsYiYmbPkGDG9y6xn7ZHrp
zGG0oQinbrGZbJnn9tbyuqi7BuGyFblK5ZmM7tz62JmkZEjv9Ggpac/ek9AjDViaObuHZ9nmFrnp
G++dEwLKzrB490N9rR1NRgkTC7bwm3xxgIODdRthuA9Q809dcRftY3n/UZvVmz4ZYd9r8MwGKjlv
z536mGmonDTVCwg2y62jqvaicM5enteO8u4ZfK5p5tU7MzMUMpRR/WKzoJW/2fH4vb+9WZPWsoni
hedTbt5GOp0GU9VGfIk7fMdaRwRMVY7u9zOQ77BXQsw4IZw05yUSbmay2jaDcnf1AXImNc5hBct2
h9GZ5eWkM5ROXrnRY548ZlaKkH2gwUQpxgrOSfrAOGorjIiCbE7OePjenuL9i5OlR7kT/3vWY+tQ
5FB6Vggo1U3HiVLvFXIZNBZWLJaOuR8rVMlw1ycGw24O9+7QOnRQaRARAzdZY5ZB5Su/wb91Vuu4
z4n5gH25Kbrj1i44WtSBOCcqdPVkPD1oPJS57ql0rmCJL84SzkguMvamuhfA9LgEk9MfVpPmv5qL
9O7hzXzHkT9x7kjwZ3Xp5UNih1Wjl1qDCBsgdfaEish5jSvmphkmu7cyqtSpcl+GeIAiwiOQt+ul
jaC3+hnYfwmK3d4p5wI/mSfzsta/F7LjrvM2mcxj+m6f5jowTsquGODcdGLcQ+V6rSjvrGGEjdBK
L70CP1DdfgCmjIrTPAxX1XutP1ZmcTGyhaVuiGFkA/eD3jsdM6+0Oq7BeNt39djlxBCW55T/N1pH
bb1/LzOuVQuvS4rDQB9yntUoeYYVazn6u9O4gYKvDID0TsOm6wWNS8gXoRewOAav7Nd/DfiPW//O
CW84zEIfaIu2pqcw98hm+jkmJ/v52mnK4ESp5mOT/2J2wgJLhQ8R6jWwMPuEX8fdwa/bZv6oFQLa
ttfF005XCUX5voBE1v55t7E6yGDWNix3lduam8hEuBJBG1ZAI1bvCdS8SKad1CmAHyHSHzGSAxiC
JLszEPjrTvZE+L5rXerLadX6oWrKO4NH4Xbzfhc9uYlUwU6OVC3pir35KUVxfSy3TMR27xw3/3qs
QMvvwohrxTyG4Aoo09Ec/+aiss7HbyQwrXWIrSN2Jdf2fUBgJlzgC6IxMCkPmUJdDDG9I9CjGVjT
9hw0DEouJRPTp8qJJSSAF0vzOAmKgwlTEpeSw4kULf74KG9s43pCRDCtBi2xJmRHGyt9SrUcShic
ImYCkNXLXrO8tNfKn99mZv45n9Z3baS/3PQ3pEvpd2M6nHEb+zi4fW0Gubvo/esnnlavlVQG3YCR
mvsuPU2za81VqHHwiCHcE3yRVFCfcRM77gOZ0d2ld8P04s7T1OFaMQQMnFcy983ek5kYbwmgPLH1
bTdDM0eUHXPywAs5p4wR50mLWSoIvrbVyWRFAcGKGT29qu1CkzLpu3oqXnit1OHkecq3c/Vh17IS
MOIz2YRoXdnel83mHVH+OexaD3A6c5QyYI+X7ec0h1vJg6AIx0CP7VMhvieakTZyczKoTaWDdiVX
NhrjIpPQPpUYIriXa93t7Nq+c+/0s+0bpitlOuW8HVJWGUMaGRbPeGEpDt1Yt23rmCwTFrh8zapp
+w8xW8giTL8yfVCr3mytw/Lh6NhJzpVilOvQctKpcXOKrTnIigkNX978hd1FQBvApB1RAJPgEc+U
hrmalegxXjO9veWeuF4iWLuRp1Tj1HejC/WoCpSIIalXwh94umcGJv/45zN0T5TSBVvIALVJjXGT
Mni3++hq2HIUAzaam5LpWQ5uFPaPnoSKCPvI6njK233HvZBK0WsR/UEAj2nMQjQqca9LJjtIQj7S
wLQtr2V58LuBR4GbnI4xMPXxKfKMXa4OOrftvTW/s6I7gX5UsFpNe6/3PqlMV4EzXE7uIXaD1jS6
KopTZeuI4DZKdtZC8SOQCDDM0wE98dQRoBNSH661wtGnwuLbEtkBr5E8NCG/KDPxrCSJ8z2IX5A8
uwiYbCiNpGcBuGrjU9F/P+bWoqBZiaNF2LjwRP9H03ktJ84tUfiJqJKQQNKtIoicww1lYECIJCQU
n/58bZ+/mODx2BgU9u5evUL8T+fUoH1EKYbAHQlxHhjI8b5e+jtDYMZwbAyRH91WdODPGeXWqj4D
fU87xwOXYukX5VRFmrDrbJkhTw7QYD9h1GHvw5fr8ZjU5lRld0DFwoQKlpi4lSW7e+1y1rCN/BFX
vSOEiTmGD8vPoJawaVBk2r3OojV5jtEy03y88bchymPaPpvTtM/GwT7U5oYEvQPxQFWU+k/KO9WN
mSaA+186nDeUKHhKtqla1av3vXqFxhjINWIXTlhcOag6LChA117eYuoyVPWFVs2arlN/PKPrVHc6
H+aLrlYti/vgW4fvu0Mz9oYsiir/l7l6Lf1X5ZT4HNVBsm8q9l7/oKKn8qvKibExSnxSfFM8Aimk
/iWPoGuMCuRAXCeHWVZNOwQmXPHMxQgncYsmcGDEqcRhPZfpw9NgqQC0e9DiIzz0oh4ZxVkZVNz1
LTfFG4RcF4KOP76CJX0xiSiqH6wLrd33dUwf05zXiRKN5jS9DyL6omxwfYyi70Q7zPN32MC0e81J
Q/vuDs4zHby1SYWHr2twYzxYkvCdY/xtYTFWTAsIi97rTOXl6ChfR+9j5+XARF7kMO4dHKVzpzVQ
ZvgGbGtc/TCzaCj0GXGDKXJJ4Q/hMyV4+ko+7D7djNsBWenXx6oPk9DHDiIGB/T8tpxvgfy8cypn
OrtIv+NzITnWHhB3B36Rs4ZmLutETHEOijLB0xEmnLjTCF77hoxD4CYmOHe6hENYe1h0t1CaF5AI
oGAMjTPGP1waXbtgFt9mvQC4UvF2Q2lFWX2YmIG2Ve699yvI14d7P8LShwomGT8fIbCq1Fp58GyH
HUZ1hvslnhKexXtQJtP6O+eubQ8PzajIwgILEyyO+spzwL1lKiH0B1hJ6/K9bhFx1t0WJ7JFalDl
PS41rZarzM2VRu7f4EmmCiKQ2xQGYMFkv4lohB2lGsL0bp01MYLk0LzdV6v3xhLlazfvHyjITTyF
OZ2rntVsWwjC/j1hMjKVNWwj9vJ08cynUIttbWdgAYa1w/jzcLXJZ/DYKiyR/huCCMucmMA/mNCC
nGME8aY/4Nzex9Y2a5w7qM9vqadU7HTS+FvbkjZ0e/95MVS3AJgymyHq6kvXNkBGB0fKrQzQ9D/n
Qfio4i+QTFtHG3yoYF6p+QDiaN7qTbuZcJre+gwzcTgXQ4r8BDYUr6N1EgSMNaMzaK8BtsLGl1hd
Dj7jZuyobQgpzZaOnSPz7hlkCkwzT+sfxq9gxjt4X7A8h032j8K8pi8cmXBitjky5S7TWNcKXiPr
rJ5vkYNIULVkVsy1oA3ZfrrcexVjgI5q1yttwOScKZ/eb8Tu/FIDuM0JewSFmaruDQD4zd2IBNgI
s9jkDI+RT2DVdrruI3Tl/1S3HMEcgHRwcz+gHLRXzmvaabkZC8LP42xCjKC+Wr9DdKiJx6avHZ/s
5t9zd01nrb9cgOVypdztLupUtgjMhrY3RtTLpA/USrwQCPKEsz25zbM9rd7KmjNZYEQfLbvQXTqu
Psp5nn0HwOCBi+Z7g+emE/1jjdVh3UgkACmwRxYFH8P4MwjbFbjE8Fq77tjiOrY1mKn0LhThNRI3
iCp4Yt687j5+cB33XprzuSPXGKdWoF++WR+QsDCZGnZfATBBG0RizPgdBygy3N3HjR9XLLkgtO1L
dw7GljZcs4KReaEpb+iPn3PgxtBs4UFaZH0GOKawHdmgwVdYJOpRhdMW42HLq/j+V9BE7jXzGzNQ
6p6JYgzrdTYPbWG4yj5aYnVjdLx2MsjyYbQsdO/OLY4avTu/f6a80me2zmnzWJH02ROKTRl01ymw
q4kTFJxotzmarXnMrH7/YX1HQdvdKKuvRia3xkQ9gq+bzKzpg22Ae0eAuutE68NIcNhP73OuYqXD
rQfzA5YUBNKNMU11JI8QF0ewNLkkuz3qy2wIizuel4tsc2cR77EHtT8MfmBYdefKvKAN29U91v7I
sFuMxAtkDrChVeSg3gHuC+DAyQTGf3n6IbhlwYPQHJ3QokHOJvceYs3a/QQK3ULbq7nlFygS5kSG
kWxYwyaFdrL4hgY1Px3xxRiZiwgfyIB2TIThlc9IOr082zY61WcUKPpQycMMMhuQ5ymKRje65ltf
GoCMhDLbfPl6xykUyBvUIsDz6iBKPAq52rE+6y+8YDru248B/wtxUjouXotua1LDv7kUP8n8OSVZ
HQZd4dTLzzSPEJ1dy7B5MspEv9O9BuhWsflRg1pzImZ8yEDh19P7W/EGemzrxmDk5jzpa1MXhi1z
WJzNUIcgrXWq2YGPjSAdE0J6QMP2wEguvdDeGHvaQLYG74FYas1U5BKTt41I1Li5sW71yu65igew
2kJG3rDhWti2lmB5rd4DF2SNjAh2Ii7yX099ZcaiRAwPeS2tXjPRFm+v5Zchf2Jaf79Ar+u63JHN
ogND68mzSt6bOgVkWXb6YrD13LTH8pFYy5pzE9aSmxPzeu4gNbGW5gexnuXeEje+XpR6SCN2MP0a
53wboBEjjDlBW2WPCjCNeq2yv8hNu4p6r1G+iWaDJ2ogY6fs3+DkG22Hzij6JyqF27C1hvC/xPEk
GWMQLsngGQZ7FiVCFs8UdspddZtq9LvHCK5/YpdHmPTFm+ZYLst8ccVVYHC9O/mRiWVB81ljYyWM
uBYUPFqwfFvbbo7h850s9WguVhHEzQNdGC4DruHjgnfA7naFYOx9ol6Jaw82AffRh5l6NmR2xb4E
8qSf0asjbdfJ08WehpSgmHGOe/0nabw1yvDG+7YDLq3yd5ijNaMElv2PVfKj5Bdg/vZwqtbqpWEZ
GLdzSioGx36a+eiI6Opal/Jg3xnmCmcZlZr/0SFv9uO3hKB2IW0wTtdp75wYEMnqtzp+tjzY0dVW
WbLgqfA9JixyG870g0RwFr01/1kP0zXf8IYLXdvFT03LuU1YRXZ3Nt+tyUHHguDm3vADpukMKggo
Fpu9nS15Tkin6Rrdh9byoItHc+vCDy5g0rlZETTtUX42D0G2iPePVR2z0tQJzdk+1uaP7fXCJkZd
h+8R87NncMDFOXjjrvQmV4g6mEQ/Ym363fH74KIuzIg6ZALtf/fIOxl8FeNkZeK5CuMLlZoKxc2j
fG1TCsPxnycztOmdyu3QEZvgo8gMLQck/8bJRvuqrYog+ddtwOBtg7pX8i8xndm2h1Di0BRw/Fip
f5p9vkhnyOEh3HxNJ10rzCtXbYmmu3S3DDKTcdsvuU4g/oipI86K4XjMMfL0bTQ2RgfcJpLwAN8C
efpOUiQlBBzK3jwnopFMryBdodEQrdRrXg/VH9aWW9ezgi7x3NFApgystZ/B9fSl1vjYZstRljRP
bdjhULhZ1F1OoLGm2X/0376u2BTTZbp5dKcNeZf0BBO++lW4hw2jGSCUTkBfiEATZ1F88IRdb+fM
0nbt/ZWVhn6WiWfmJZHXvkDXUnheou9urg58B6KeMmRJqOod/V8+j7c02NGp+4NdB3sJXMt8nEwp
YpV1bcqnTKSD7YDsjvqSr9lQ9zlVlZ+cqR/T5RVifo965TlW2T8bu96TskDpi8leOpEmWXW/53vq
JDcJT4BM0Pv8UNjBv5ASDEepDygITFVKfKGxet/Gf5DRXLkEL8wqbAJfu0T+78qVj6fjJeEagCJ9
Zwo2osO4YWYIwSbvf+Hk06swbogcY1HPjDN1K+XEQ0jEQKodluUlKpgVGR6Gg5pxUneEvtcGsNQJ
iALEdj+9tl32FbIwoV/c7bOFN2McgjEEMPdfQbUqN7Aw/OdE30icI3to74WRONnXXs26V/auRLFA
v7OjZPi4n6JqBlqrd4JWP14hrg1u9FroOPlitNJ3mz4u8nCAFC0mC2ybnZJzu6r1HirmEo1fGnDO
oXs8An0TM4Nib/aytgcbDUXo66gX4wK3wT2xkm3EGe02LvCPEJUG/VvDOoCFSTH5IDcw3s5a7Y5R
bWgr0AV19d1fsUohB7EtcvF/8lEcWhQN0J+ZDjKVOdEKSu61hGI/77tinz8mxcPrJv1X4lg4nYk6
kqdOghsyZyiEPMSvXDKR/izTbxucyJkgHXCyNDkm67dHO+q2fHELgkD5mz32d7gOjhCsRcjETU2i
5fXXlz1xxK6BM/CrIWVKDNuAbibEQsiVfNPfR/jds1LwuhFkWbt74kUfO2ZEid5cTNRvvphgpkGN
1/sN4a2cASAJHqKWllmUpL3+NEWMT4HkjmI97eMaRtAxuBCQFwIGsYsTT9y+GP2KVkH2jIM7n1uo
Nb6/njPCSByj8Hx5/3kchSwHkXjB4th/ECHlqgrCFNnvTzgOI7sn8TbWrsUcTV4SMm1e4gxLTfg7
kUevMfmO0J8xCZi8ggu2/u6sV3P2AfzRAD8nNx8DCqfGKvR8XgtbTjhDYnfeDcT/UXwFS3FTnhxx
Ppy9cL4TjYR/gwGDCAH55iQ2sfdFHBFANEAcscxWv1Z4Lpbg4o7Y2H2lSn2NMuU+5tiiqJlRBHoi
7H0vYItyWP8eq1Ds9L8OjpSUi5Jo/yd7lNRpKid9++GmcmUvltRMi6Dc8te9QHT8sqg/euIHKzxI
eJy8x3G9ZAWetaYR2nYMe5/YLE1fZf8RZgzp0PO9HQ19rdbXYln5Ub/zTrC7HafuYaXjLzSBAa72
u+vW1wPZuQ6S+IdhFAW5jgPg0+mo0wNtmBVQe2vMnTCn4U1ZjhbBF2c8YcHCEs79ej0rbfmVb8So
lPO4Huy3wkV626PjUiJtDlj4QaZwaKquAhGIjd3T3m41/K9gbpV2Pri6jKidszyluGV/h/hbi8X1
B2+7CR3V4Gnv978MaImomezFvlbkI4bfhtMDER6uhmhHcs4T8g8eN4+r0H4s8K+E2Yjux4sXYmqJ
zlO0MVyVbCi/PDzELwuQKJcJormGCIxpzmds+eyVIBgDesL4YOcdvzmRirFjwP29Oq6x+KybE+wG
xBD6rLx0kTBE29cEixpAX57BhL11CFnNwdcUwIPdpxhCOikbCO9cZGriqnTkba9reOhMIpoPiDQj
hG36iaoku7klBoFBeXPZGetFp0Fkr2wTqNOEcJvIL2l/z9/azbg0NvAYl5XqPcA9Px4YKPAdYyDd
eaNh2eseQFM3UHL8zrzbzAD2pTi8sebRxo07vros+okKq+VWTlpHRP4mQ5w38xQErgOcjKCAdkJr
TlBXjHUX/HhIoxo+IG/YfC7StSsuPpN4AgkbwNtAIc+s0oU7o16HEeRQn/a/hJmxdp+bg2eOWXda
gBCgxjt0lNZZKwlaULEyRHYzjLYg4Jqwa7CpzuVe5FVTO5NZx68z87ScrpMXjZnPgzV/EbXc+l89
5j/YfrFD/jjC+reYG08oeYViQf7KrGX0W3BjaOBm9YWLut7jO/RF3A4Mb9j3bAKoyijpNsMwKt3p
PxWkSefZy/dMppklv3GGC6ItoMYSHyUg9gz9E7j+y4cR1nWgmxkcjwTfy8cSI6rQsl9LcbL881vV
iSQQV1fhuGN353zPJjwjdEuL6mWni09lwykCvP2sIsU1ivF3wXVY31lx1A2E9qvDlzFhdjiYHDfX
MnsNDKvxK98yS/7ImBFSMCjslCGuenNplnG9vjJNGDws337+w8jTGIBRgPZkgAW4VhA2k4tAEHLR
1ROrpnZ48OJ/1q8aHnLjF93TZ9FM8ySARJI9ve5dMldIIPfbIegTi0ArmahZP9UvJWWwRygdrXwF
z4FVA+4vsEJFFzMHttIVUDz3OYfAAatZeQ0AgWFu8Me916T0cwBbRR7q0ezFjIfT7CRZgGF3OXow
1r8HD1jE1aZ+O+oSMkaTYbcXTY3JuwemlvcwFmFU4iAG4kYcVrumtLup82EKA1Un3fJKIqpZcjgF
1snWnaxnhuSRYnTI6HaCmWA/9dszfKTZDI5dip8FaHKCLJiRsfNuUVmDW9qv1H3RZSs9sMfObX4D
HPmBp1KXK7QuvDuUAdxp5ksoOhYs3Uevje9e7jx/7usWBlB3eI7UKG8voWzkOLAawOZg4oz66zpB
HXqgqCFeat1lYIUGb/CMYJkifrkDZibcC06ieF/0/tzRUMGBEYi8AJ2cav0X+DDJH7VTduwmmeV1
j+l5qYaPKxOG8Eo5uyW5BrYjxnpQPatVVg9StvynDTnnPVlEMywTOjut45B9xwHMiDa4Y2fYTeiz
5onRq8x+d3Wo5zrGJh0HzhhHGmqvobr3dmhknnKJC3p//zrGpu3LiL8egElydJSwu1LxhNDGTxWU
rgcO+QvC4obZ9DghXLkl0B1XZT0qg+vcHD3AapLzba7jRl2zEYUiH4QiB7jOCH/WREjO0F0E99kd
vd/LrRbfBf/JioFShLuZeV1xZIFix747FcMxzUEESsATtDoOcJexjkOKhTVgl0OA8oUdfdg326Ja
cDWY5Srt44A9rpTxsx0kjV88/c5Q8YzSb+EOugdiKrh3JleKrZWyfo5LcnIs5wakxNAdUjdQZdT7
gjLKDNvWskFq+h1WSBxjAmwoBwaqBnTvCxwhjgn4IIRr2gGwyOrMOoaPBflztCjcRnZnymrYvo8q
dB39uOOgbuqpREWy/DmIxjF2n7VhbHMJeocPC8B3qS45nnU6TFxlJpyqNdc7C68+q+7HhLjCaWYF
rUCjjdAQfzRrujtilkGC4QaWlPmRi05DTcbv5arNzbK4npi7fBbsQfzq/Puknvov3neY4M0Pk2qd
0VAobmN5nwP2F8msnFiIl+597YKmvJ/12/6Lrd75cayLub21Ru+l4raH+cTCwO3upG+ni0sOLEwV
Ce3mwEl1rlSw3IdfsQ1ozogYu+QWorJXp4/x3UlgAbwRNuJ7UTsZane4xpHX5fKjKhsrS2bkUNME
ZQnQb/977ZVjt3HLI/5i/mdCMZSfP9NfIOuQTPKnb32cEpv92eMO3+ESr0yUvdRKc4YdgDAshCtq
A+oWHxLiE1rsAnsapGv4zCCNJpOHCW4fgiB45p4/ivWhx7wHFivJbdflvf9Fgh878SbdQFNQWajg
IGgQGHq4RyDgTzl3V8bsCqZrcS9u+q1/WvAatBkYkBzFRt9cTL8YATx2DRBB6GFNSabTjbcxYLxA
QlfXMU2fwYOywaF+QAOwuvnfWTxX6Uv6ADQ+bhwMPM4Y0zLy5oZo8UQJjUHh3YFl5nAj23DHLgzK
W+xbM/yQ4TZhdj6qaJ/j664QctADyigofHg4JfM0fDwCuJHKCUrPoN6pKDjq6WdLcgWmvei1T4dT
i3xThlCD6z8sMFgBUtQxOWoX9vN3kM2+U2a/vKwItc9jxAFjaq5Z7klHUThvDg7EsRdmYhWBaeMa
w9LWgC94Fr3m2b8WnikGHEER95oHY5Rtkp5vj+G9s25/Pc3hsoyJycJqupxo+Z7LFUwISGccPs/t
Fnui92Ej605uBz+dcXU76uw74DUFUHDuXjHtEL6WyMw3H7E4MdVxmvEtd07FwHj18TUffVaYDLLS
RLiXkG+IKSBVXsUY9x2WsZziFwNgjjbtNhcENI3vzckPdvWTXH3rwvCIxZHp6c3BKyAb3gsHiOkw
4MXZBs4m6PO1kJX/1vHKZjwtkcH52TCx35FnGO71fD3nFN26t4g+6zeThWF874O+JvNywvwE6BqO
0EU5dWYVPDJBsK33oMFyrBlDqXh/e5aGs17KzaQFCjuPCcPF/8j26lyT3jtxn6TFsEHwRr7gmPT9
trIxKdoDdfQKabEcXP4IKWRX5uMnjBc0+71uL8KhQ2hBt+WfTqxYVx4oHpJaloDiJ+sftllfMCB5
pKwHypJ4EDwv+Qdtn/SW4seV0vZJBys+XAmhXvK7HoAmMHFDefELFRguhkOS9yBdsuGajog26qCB
ENX1kFB5xlA+yxiaxAb5KukmpEEWH6kHAxbchMUgiEldfsSixBXrJfkR0p/hRhgq9oPfvJhA+vWn
eFK5bRkO0IrK58UbTuxO3y6Bx6JRa5y/Bk0M5sQ+ER4b0CNzuql8Rv4d9/Ai5V3/vXswxDAZV2sj
NPBuYkuU7k+eyOR8yZMBToa5u9kBryKpaw+jAd2w5mCBsoJRyUOCKQQBEE236alTpM19cGriylhr
eOu/WbCDmkAvlF6BxmI1bO4+u0F19Uw+aacnUJkJfi/P0wO2P+2F0pPfpo8tI8BIgoPzN4hA4Fjo
YZ0ybwdcka944t7Ze5dj+Tq6H+wdjwpWz+cOVhrg4trZ5K4t3MhcUeoj16ZoUsarJ0bFEJyYiOBk
TMfH8OLX2OlAOrMPTF1VoEZAAcH1JG5PL7Gp800YJyt1JQZeKSJCFnQ/W2hMZOU7xIUT20msI8CW
GdfQpiw/eNlU47dbYUlJoTWMmcO8XV6AuIgT6nE+i8c8mzL9vojvr2MJHWGYjiCO0hUPgWpMem2g
nbsrZPMRxxN4BKygdKIqYOQm+XNM7DFqnX8SD6e/EX0gynI0zYM2cdhnSs6s99Xs25FPS2SInBHy
UEBwYudCg3s5r8+EEsww7B+sDXvb+HjXvu01KxNFUNsTz6a/tIwHerxfWIFsog8KAckzQwr/q9kr
yMjSQ5hKPoQYdwTP3UOsnhHYXPgjldAJfSQhLPeLEiTugHLBWbd8Yleg3kcBuYq9jkvGGAFTA8kK
vG4kmFAmIQNJD8dIYL8GaPdfW41pBxmQuBKWjMgI6e651jQiq/uc9zKe98OfjJscYg2Jpr5uvj5D
cKYqEKCnD0IVW9PrJB5ZO4n3Pozls3z970f5AIvBQbkpNy280AAGydRAcsyogtsKQibn7DWTu01A
J7wN3ZWGOU05MTFVYbVg4SkwNpSVRPWArX3db7xwFf4AOFM08edfZk7U++H7wMGuzn3XYliF8sY3
ffFWU4bynfUQS/gfUZmqgOOqc5u2/bHm7H7Eyni3wcDYcKZT/nanO7Y3eST2TjyIarSp8lPl41ZA
WQItT344xFlv13g/3Lkrwd1+MLlbfR3S0TEv4q0twgWmKKPDkcaHBe8RJkEUvkav1WHsGOR6ttBT
2Pq4nqfE1uuczRzQdf++pFthTOAohK1BsS22KN4D9PG/Lg6NfxszAnChlSA6axh/N+6xvYbDgbIT
VZ2OchS+C1eN5P0wxhWV9pCxd3zznr3mQIVNRsNXH+rQhNmx+t8vySxwRglr9N/zGtGXBNhLDJ3i
ZeP2uu18+zWezudvX4dl8NpldjqFmeZMjiLd+wuFs/yirx2C7zlBhs2Y+bUDOyKI5fzKUclhv0Fq
4+7GmzTdfN5EweOs/9x6Ystsrot+xvtosFBIl4eLxOiJShUq9k82bhGf9u0L7KPTaOsOUUt9EQrW
Y6Af6Nxt7wtNRXImjyK8x48F69blc/+XEQaB2VneiW9D8iapc1BOj9n+zz1B/NJUe3n7/Z4HJcCv
sn8ZOZPJUhT96PBB/0K0clioyENMVBDN9T98BTFvk+VkKc4pIDsun1oeJY9BfCUkrOl4BMJqe2BY
ko8+IcXGK2wQUpQtOLC3f/uHAVq7ytZX4FibCDHetJhiXwL3zOpHefiRusA/YIk9Nw/em9kMKzmS
XsANgufV+NhZYDhTXhpAAhZfVpDO3OwApog+ESINXVkI1xLLemSXmQQJQ7O+vVCkQNVaa9dB93uq
v6fn18+eYYOxCnAYlzU/HrUiNsPQudDbWh5W+TWHjQYdbws2ly09Ij+CBTSFnaTa7x8kZYg1aHJp
BTvbx1kFlRnEO5rhFt9CvflwiGpHJGV8+g8KB5qII/wA6n+8J5CV/Ia0VJNiJzmkV0w2pN0MuCtY
vch7nyGi1LZtJaRhSdF3qGFl9HQOzQ1wtAigAUGOUciCTO3swkHqztiJagfnkq3Z2oA07COGRMP2
5dt2odRQe8IuEv4aiy89j3OdNwS/JFORUFCwJbtHBxq0HVnwWaXtfSGprfF+g8nQ5uKEBjlVLkxG
kItC3KmD+waBax+o324/nCxyFcABLOfj2utgkQmb1zaPdDT0RF/LRR63/67u5zbH4aKFbaYJiKhc
5fjA8qnt5wy2hsABitHbxWkqIhykLYFOoUiJv6CJomZ7/NMRVa+Kf+zyo+sSAwBqGiS0fnxBC1X6
B6N/IEIUgJkh20lXINtAyI1+rL216n7hsy9iXKB695uH2XXXr937Ml4jqGtS2izbErbxq7FZfjdf
yPRwVzZK4dOFYA5xFFfW6xkbvX4xeqV7i0UHmf/cIG7liJkVzzvEI9Sk6MI+D/4BKb83Pys8+K5a
4sF/xVRcPB5kiFwi79vTZhnAGLhaAK8AKQDNcKUuGgQygHM0XLXb4pU3a2WIwZ8n8xTceO3OnK9A
HOVh7fBiEpE5xooqWLobBCzwi07VRaPs2KbCI3GZ3horfZmfrNE3rKdoHyAcIBlPL1cSTkq4oLBv
PSRhybjTMG90TV/Tw+uWwUkBa1VcSqs9w+rkER4Ac2De6NR5Hx9HrbePlg2AvdyohtfWA0KBs80N
JAKt7oD5Ey7VhzHzFspRzOXcy6UlyWP8iiWXLLE9tp6Arh0XZUlBMF2JXEG7jWknfzIl7tsNja+n
T7ItbiHIKC8KwcE9FOmvC8xtoC5f5Z7BmXWXEgS/MxS45f0rA09W/0Xml2bAO0UPR4j2sgFNVlEX
66CDAZSDHBLdT/Yddf1ycqdLCtI9heJf9Se14RNyKUONpwud8pn02uzR+bQGcYmhEXTc+N+XgzLu
rHI2knuPAX6DogcJ69wIWmE072R+lDIH1nA+vybUg8lYRZxDP3l3GO/FYTy7YdzZiqkOXivtzWTC
0xXn2wpIlgbuiioHZ7uGYR2b92eCBy+Inav9i0PtX0UjBEvA7MEGMKsNDS2C2l1nrCQgd3aaYphH
IwWTZKsIEwUFKsrTvkXNDdvRv3+92/RzLvvwdTDLg0HKBNGaNojPeXOU2SQDc/H2cWOKYu914u+u
4n0QINix6h9++E/4WB+CGZMF//exXIRngAm4hQ40kpepXAem4R8Aawi5wycWWdrwORDS1v+f5k7B
JXoUID3W9Ad2Dt2HxFvBMdwCkd7XZMuO4lnBjV7JVOu7fxBk3fx7YszX58UetB4zpwp/WYXagnF1
A7JxnXy4TXLBPr5Bcx/UMhLC3Ua9I4b0DxuKr9ZvgwdTJA6fKE4h4OScccDmUc3G+1hB8YlB2VDw
m1sITapX3JwIsPHcCsSFzjOvmOF/aH4ywDJO5vLFOmYFKpEaXR/XX9pArPSiHq1uUbmwQLLl7ebV
GAF+lcmnz8wLBP6Cux941OGUDUt/53hQDnQfigEkDFE88B80N+zz/R3WsKB4fjBeOGNKLRmFkSjp
7HYoAHggJbU9ZxziyOIpPnkU2EaiXtxIZiai6ysJe32vFVIsKi4zRhZcZXnbobeOfw4QGblUP46B
QHbLUnuf0n3z15Il3MJyO4h7FHb86lDRycRSalXpHOXBPYyGwDG57zaPER+upGllasmD5vXXztHg
Y4jmZ4sI7mhEf42BfR8HF3K8BEr6m7fKgBiwJpCBWIth51sm4LhnYjyJP/afT7a0tTy87jgOeMJl
xjwYLaFzjoKWL4+Uh9aH4zO3lvGvh7IMdnmNdJAhAWGRLaaaeDDTn0qdWvfFBVKKYwLvWP4C7LPL
TUeHn0j134/r8BU8RiBrSRS2sfrj0oNADYuwO0qQyV5Rju+u/gEDIR1XeLpM9xvcJ0zgxaG8LKZ8
VoeYi4vO4CbgevlYWlPkGBj/S5P++G3SKQlpxKXvlyMpv+EHPxd3/9I+JghNIC8t5M/7gim3F2H/
/aU9pJ/0/lADeYOJA+BxfP0moHNCfkeSMLn9F1pSJdjusZHw4AWQt7sfFe7oI4G8x8lyiauWTQU3
oUyjSPkdPsJXRYuqE5goUX2EFjGUZJNxlcBfr7fblr3v38SKty+lId/Ntxq2Oxjtl/ybASf/3vt7
sePaH5ksTzL5KqpC6flkwCnxjJJ5Jw/pTGEsEwckAYPsMpjEVP523ZsNtil80Le9PUo1u5cXgc8Z
YI39V1/e7NHTxvyCeKHtSF7q/i35oPPKni/lffAJeUOab9nFkP/7+7mMXXlTCBa3PeIsByP+NTqK
Q5WMZn9/zJov4RXfCcSVofd/j6XMVGXezRdix4IZxUwbPnb65ZYMGsgC6SmtBsYJqw/8RFKjR4FX
6j5iPez1PFyA6UPb4xaKWTgtcB/O+lym+HK2o5CTVa1qdB28jNOvi+sfJeACLeB8Oc/OZ+bLXBbB
5TG6XBLncpnNzrP1bHC3B+GCy5oWf7AunYbYcPiBDppYDlO1Fdnlk5bYsPdEqv0F6RmcBjnVZC0u
iReb3/jYJOe8xYNLAvTLk3/gU2v35ZjMOaF8Xr6FUDYO8YTPXG2ugONRdfdtuqNjmyuL56NZp7U4
MqXmf6jG+SYhw8vPlRPC9XbsOiRoc8kgRIPXI9/1+b/RCSeaX08m4rk940PLntC/kOW3/g+4kAxJ
RNyzLBTrL+rVcUmQ4fl89eE2nOHh0L93ONwdezYDZ9iKq4rM2tuhzNtxNKVnYyf9f+pfRscCpNaf
C50B4uA/OpvJfSaOPWKWJb+vnA68ICkyXHGS7EC8wg7ThCkoAeIVtGeDYkUS9yQY4i/YTLeXNEMc
IY9oakk//r1uuIighkimslxkf48jHSNHk/tkQgsVzAOOq/z/8e/IIkjwJJsWdJwuT3zWpEuTxwcq
MDgtT8OQiL5Oxvx0VK/3TjTUi95CrpXBeV2GHzzQ8hBphBhbiDJhfzTQ/3Z8k2a4GFrb9zhdSg6f
3CLk74HKtFm11vla1Lk0wnTRWN448ODfphs3/ssKOtUC0hLV6iPy8te//Ok9L4wgoQHEuK2xXKp4
DeOC2FfmRLqD2d3GKAl0hDujAzEI+KljNhfv2awtv9p7Wd+Q/YYNEyAL/jEAuUhhYsjdJuxTBrbw
VEv4rUS7rp9ra1H5zzXvCB/EP7+36oQn4u8SIkuJEqBrF4iUSVADiygKBkxWBP5R++A+sLbxaTz8
pH5H45aE4IgKXu4Ynp9r6c3xahaQbZkiyeKU8zzybOoZ1uIv6njw4JHxbArr2LQohJJ6Oyr4aIm1
lTyQ7NpiYQxPyJNt6g+zFYBSIjLk7mfbwuTY9N4b4T9BxgNF4ohAlY0dWNmeLAtY+VwusrT9l5iG
UwuZuPrY9DTegjzdmShckLWIHRgcmjZSfTkW0g3Ghij85amjoIED3eFHvgfyHfpcIGKD913OtH61
+/uXOm0NpSYX3O4PJsxDcwTT1Ptw2YygCHZHr5M+TlpY/YYxUmu8dx1rAcSpTZpzW3E6cPJ3nFdj
iudDO3as3n39/CE07rmBQ4eeOuQnhhxT4i9lqYduB/uF4twG1kv6IseQ1VrW57jfYXD6h1MyseEz
4mCJGSEwL2oKVs7OtHUWGBgCFCsqa8XfURKXaVkfcKHxQY5mCD6g+xIUenW3W26vJZZyvwZk8HKw
k+AhtEKYCm98BQP82r0IV7DqBAwYHEbgTBCjhNwjf/5uQrIyrWdrJvoV1CVWWnOm7H/LVrQqLM05
314gCVmDQsGI8WI0b4jpG/wjs5Gm2MfHJI2kGbSudv7vuYeVIBJF/Fhbm4fiqgOd/LQV4u+1VQ8A
KJiQd9cVJONLik1SN6zIcAQxeoafxn6di28vZlKckhGHK8QHj15Q67Xmy+76t9zK3W6xFYsB45M2
it+43P/766juTHZw2jydhpvXJVrjGuBi2QSzqnFM3bPADCY4u/WnJxQ0L+f5j7kzbJN7aKlOhoW7
2mttiBveoBj3y/nTSxjcIQnty0i7wcKjBZ9Wd/ACWMbn/OeNYMyFjak+fAQZzx9k3YeaJDivpFg5
oLGKppA8+ZWt35iTrTEBENlNBaElQDWGW6mkwFa+uAgkw9bCaPk4QKC3ge55Ze0YX79+VLC+i48W
OcRA3H9Z2vKxoIPwjjwMYQDzSOsFU5O/D6EgaWLkIIsxOz2GxH8hoBhh490Ak4hsyhPYDtGRp5Pu
krwZWKs26oQDEyfQEY/5KFLje6COvz3D6SCGAJ9vOS+N3W1DkleS41J678G45KL3a5wpcFOAJYJN
qhcZ8we5tzj2cMZrL79Yk6z2TNSx9mf9GnbgluFm1z1s1M/o2g4h6Vq8YtXVthmSo2asgPigWo8j
F6QruzzXmIgA9jyhBd0b3FpRepEDMfxuMyhH+xYd0MIcNZCclDCn17yCe0equ4bUAW1icaUhpDYj
4qftwMn+yOfa+xg7XSWQ30r9P5rOrMtwNQrDv8haIhHcZiaSmIUbi0IEQRIEv/48mz6nuvtUKUOG
b9jDOwREMzDH2oHWo9bWfhuIEiDG8rlGYCHuVwMtYbTPMyx02bO/e17mMioUaqNURrnmGoISYrv8
HLR717afjeq2jvg/1JvjBMrbNTxOtP2qJ8IuUqyleMvc/AUlxBPSH/i3aW5+UUXiyd5UdN/YytL4
tGULEytYUeGkjkXMl4USdVwQTvu9gn3T+L6Y+YIluECIj5PjpLI/CIhJJ+QFKhJcJEOL1XsCiON1
cDN0RgjSRFAQTR+Ym9QuVHvVMY+ooMJ+a9kfuiQQjre08J9Xp3m0gVnTSGQL+zzt+s3mwUaL/Tjf
CPCrT95c999u7n3Gq92vZQUmky2LL8IaSndi1LxCUm6vB3pQme0AcI8JJdYt96JRgvY2u4zKxiBr
IvXPLo119/t6Hid2FaXD+7e1w4JHkU4q5PSZOWlZ7AS0KEutvGVrnM7ExVumFrpDPZTvapTWpbze
GctsO/dLW5w7m8Zs1rRmsawulD8n34mETG6CmB4KoNpM7KAhklEYxgeO2jIF5G+p+GS3fPn5hxgV
jW3R2v79zXNgAWEHsnl0O5lvGgiMotOwwoN9fhq2Qrw1xnk818dZrPcRC0AmqzWtrRvb90Ib4BSy
rVfoNGqLYpNN20cDne5lhToP4u0WJXHgmYzYN3k5rj4GkHT4fBklfanED1RnubwNpEYtIabEXCL5
X5xrNnsjITrM4PhII5tZBxxxiaKOhjPYzaiza321eNUtgc2LbgztLrYhNglyyXmjZXwe1nOk2Nni
Yis04eRvp3e1Soor+Dg0cBtoOzrAVxp2dU8Rkrc8Ihlo0THlNffRh+T8NC5Os/ao1sVUZ3tfQGu9
7g/d1p2g6NgcvdHl5cAeuMOeOMQGpeiSzZI+JPGMr26vvDFjAAGrwtYQON5+LuJY46VjILrptav5
nVkLGW0w+Hdg4giunRu9q7hL3Nen7XPUAnXgaPRInDuaLVDJyNBwBGIoZUGVLk461elVFtyXj6hw
KZnwfCSilCm6BIAnb26z22Jf4NSuFCBZQA5uCxFPekf0ufAqiU+4llBOGxU0R0YpauTOoYGoGkVp
6uMI1cPlgix1Rj/tDlEGiVLK3ZynbgES8QCM1AmCUfLEoclCCZ1e1Vn+X+xrwY0SxpuyS3PYggQi
WtKD1eK1yTVStjJIlk2tWyGKcXT0NhE10A50cjMEgaBVYtKi7Yo2P7DXObAc82kWPNBcXnzQ7plp
UdoHm4oi3WXG5yBd4ZQP8PI7+DXFDEZNDmGRRj6NOihIT9y6Dm8z36Zk9BSRade/HUAQ9c4UWojo
RewrDG3ddwSi58ou886tOxdM5D1wx6RpjESGiUQMS9jKRKUqnxJCwPgDhJxSNKhcwIEILKBtdfJR
V8B2YoPT9c6BsdSCH9+xa5tWx2sRg7h16N8MEXSAS9DoL7cMDujpB8m0Rh+ZxLfHaQG2RsURc5FX
rwHiviG3IDs7HT3+nDwdVS5EQE9efnbwg65vk5RjrmMcqR7MbFEEl5OtjyhQKotjLhgDnVoB6mYD
iOgPq/EZpc2oplEFDy6Itg4hRNRMzMigkvQUgJ5jWEMUTShPsOtSq/FXo5eGD5HJL/VmF9wKNJiG
0cAvq26qiCTMzoTigdr0a5DqkYrxymL4BthI26Vm5Vtq0T7vpu6uWzQygBKr+CfRonyOaqzrH/s6
eaI+uoCYTAkSQXIsR7BrI4zNN5WPu4Pmv8dUuyHLd+DLA/L91mik7sRk7OZ+7gniICeNkC/y0REl
QRL83FaiAnqrjtasxLuySJMKmKdNp7/dSpAO65x6ISZs1M96QPzp7/8qaORr3h4AP/UfaY6yYNAu
FfNJersJQIpfB1ZMXz4i33YL9QLv0i4WMn3w0Un8CQrCDWRpE9C68HAL5+0CLKcKRNmg9mUz7L39
FvOXvUn9rzeGj7KXCvzY61FhoA4/nkpVEG4RiI86dTAQFyeLktP47VFykken08zxqNRTbsC0wuFX
4ykur+a0afbGF9MbUlhbGeF0PT3bHDQ/jaWqlY73pKQcCc10Y09rWGAc/GRtmxZVjTNZkj+kQsKG
xIJLnEfmT61Gwjbo998ywFJ16rRiZZdPvagD5o9RY8v/pWn2K1602Ohlu5cMl/8I9l2JGuiFSlv2
4Urrc0PuS9fy26EszYnk/5OMAo+UqzaTszWJTiQB/CxVsg3FjE1A0cmnVFFSuEDLgm1UiiYRTkXR
5mr4uFfH8Y0alcSnxN09yWK+QcaqJ+WThKB7crR2ujWhdiLxyTLg3Iq+pD7LABi/nOYSw/qXlYVy
OqJ1/P2lXA/JOFQyIMoynAUHafEIF0PqaJTrOAgprsQE+XT2IrJ3zv/DG3ZiiAMKUdD3gqwfsxfh
zNVApwAWAe9Y86kWtUkzCRYkwfFn/tmkkpQRekjGVZCkZUYQK05BUEXpZ3miCS2lwsmE9xQhL9gN
cq5SG5Qv4Ko25/C7bXdeVDerrxirRCDyfIkv5BKB++CgIuKLqMIQSH6tE9NICPJysBEJn1Yt+pAD
SFwmkVn1jcsQPnIfNpjpT1zZEuPLF3klMQwiR3LA0LNC9A+IigTwsme0l3AwKOT5MyT0CXSpNm7J
BilHuJI3MkGZnhSahlTSTgZM1G+FjKOj9tgi8QCcQtLp+y0DnMmGSGFCo1tOEBAKpyIHQLSP/CyA
0n9XQa4an3im1inxKuMGJVmTmyRfcleJ1LnABWoDcpklmOLpv6LWTPJWyVwlAf7VsCQXl5wWTRSM
1dnqOdd3Tx7bM2cpj1Lw+j1DbiPRnHHudqLD5EUwSzcWIwi5Se1viis3idOiHsgnyg9yV+ENoBnG
RB/SBpIxLlOBaXDqTSADCZhhcrFkoEsaBjCXl+UzyYYJkZ/WaS15plwH7KyoQdHqbrKPC/hd/J04
YoWTqfeYFaQm32/ESOIIxrmB0sha7jpKgrGcdvtmii+HvJ1U6iQ6lWtUAeDCb0biUAlpgebxtDdv
kqxhMMWsFRLB1t9mOrsXnhrx3T1GAaCW9s8PqE0E022speQvDexVIGQnfp3OEr6koJTuax7F0TEL
9ji3pUorDKlkU3PqS5Z2T+jPPwo0dRtKUeDiv7y1fCO1nebi7La6GncSd0zhkQmxDSaZrHoR4BZT
FnfWQf6E03CxXoRQn22KvK7Yz4Mb3bmjwehizNuEKoBrwvUaaQ9aCTdjPqenaQCAXK8BDAqqTqTi
UW62sQSjuAmWSgocDB4GDtmEzViATOgysb8ZAP/M+O83yCTgJ/5lMCx52hYGAQWmEu9V4dAJTosN
g2oq2EBbxiQXl0uN5HSfGIsLLqN0xgSSOovPerAM0DinVvQw/DWtp3DKCcp5yu9/45AxxhIhC8rV
/lVlfuNY3kM++zdqKXl1uaXf5EY+X45D2H6+9zbYQAAjiiuptJKkNuVthS4paQ8VO/nXEHxWCS6N
PtDgFRGjz+LZzP+xAtkURfqaroj8lTsiHZLDEE4zGCp6zYuLXNaf3WQv/OnrL/rizE5p5Gzg3h6G
Y+aZvJwNsAHUU/ou4y3kLhbO31lJgUoureRVsvBD1WJayZSQ/EvWO1m4PhaTTXoos7orrxOPit9q
KFdbfsEjRAtyzWn4snrqVK1l7V7yQsEuVTA+ZGGXnFeeA8c1lHsl3/+qHVLrkqEL5QJWmYD8ZDVQ
mPLy0TRhZAUjLd/QjPmuY99iuxy/bABPRyajHM3vS94tt+UoHY5A/W57pOXwfekYQJnhnWQ93Gxk
S5PThmnmPLFZOjqy9plsshuptHMxZMXMQvYkWkxiwsTv5Rotl5fuqkAJB/BHvxnXZ48hgeoO4AnS
jrjLhIqcREF1xFCIkvcpRhmrWYNWL77kFDBpRZNJl3Mw6b9BRSVwnzjMDLmabxN5m7GsJawkNhdh
tm11KZf6Q0IQ/ts+jCbbxrBl0SaQFzCP7hbVPRZ8GWHyV1ZoWWDkFKQhIgs9NQWuJikzDwvmjNPf
S8UBBhWnyJ6Hpcv/X7I9yH2oPb4HJNOL/owk+jrTZFgNaQw9EE9lUaE++1Nk1cLPQrqZ5Et0Ninc
sNxQFIYmK8vN0T1M2yNajTat1AVNSdYaeqJROr4EgFrFQZh+KehhBFjlL6wRIjXpD7ZmuSQfbwu3
RzFYmfcHYnOXiXX1Yi29Y0HthXRFwzXgFue7FvFgqDvgb8P1ok832WYlkonExDLGQDX6/cEOQuOg
bx/DYraKmFOyhE3XAFqJCb+zrN9/mn361u4xbLmLUCLP8XjoD1m+kFziGktl/7fvoerqAj0RUSDZ
w/fAQoayp8lsAr1iM7eHTERP9F/lupJlDLlth+5MOlIMR4aVXHsIRN/QBJ04Xi3dL6IApgB/iMAI
zqQiKqW+j0HXIOD+EkDJBKanKO+C35FswA2XhVVWyxmdOlZS1tXKZNllhMiAk841oQR/998/Z9cf
ysfIuPgXBsgSzKv4gwI+RoxS+mZ53ua+jvmtPqpN5LbKniIautIvaNv5/GshaSnSBb9uBMq9zWEA
M2Dlksh+QkZAbsB1HG7pjGW0EPi1FMTtJhBVFfvg7+oO3xdkIa+XDoisllxwaXMc+sR/HmPfG497
Z6ircmo0zBnxMt4lGGSh5fNIgMDPfvsMvNT3BZ6VmFNvb219gfBKXe13xvFsyMQZzrjOlS0hFyfO
qfIf/4sJpySqR7eF/i4Tk0t0CuXFctUF4PgBygh7iVagNBGJQoi7uRMRwTltMZqzLFWl7cv9Wy6p
1kyiuhlI6M0EY3XafF1DE6KZ782XZZiRwBtwM2XJk+IOodvLkkcl5ZfuIy+THvDy13xkreKpACNl
1fouXLKcfwMmGUE4yvEvtz+GrSsXd0h0OZSdgEXne29kgDxM6VTG3+WEtgmrKXuROYx5nWyK8Tfq
kpOQlZP35iF47pT+uIieaJbJVonxD+U48eeiWxshHi3rL0MXHlOPGuJ3e5YwSZb+gFyCxvpyI0+V
ePObnCS450V+7MdLlnxeKdNAQrflt2s7ojQrcFDKcWJ7YuDXYpEbwY6UC6+QYjnLOqfLLeTWkRLI
WN/SyQLe3UioMD0YV5K+JY6M/tL7zgAZljhnkmD6nD5LpWnVPGns3yzdnh1cJgCT6N8/pcd3w6M7
nM22v7HNdWSnpq7KJCCmkN6ZDP+VLdt+h6bXr4MmnAbyWZaFygA9SE+IHFJuB//I1d8OO9aeLrBk
MXL4v8CF8F2+pSbqNLm8eKKeXY+RybSUaS7riFxKLs/kar5olUzYdmXVkTVHCq1vzA5lXpxJLxnY
MucM/xdafzMexpDkBdR8o5fkrqRtMipJ9b4Nd0IBhhbDncHKY7Lbf1edX0wWAYdN6AlLm1hGLAfC
+KBHM2LQRtwF/vhDpinjTJgdcrpHDvnfYGq7guIEeRGzbRVWzMIng0ATbG4UycSJg2jDXIqWbKcy
jNpflKksd4Kil9D9+1YkkOKUxhSRUz925fR/rZR/Ffgar/BjWTxmG6kj183lht45oQAzZ8I1A2DC
IPsf36G5dBDiJGT2cxDfHFLyd0nNFTAVJBYlefYyjnPZSluESb8URm6RbL+s6Rw2Te2XN5ocrNFo
N0hN92+gyPQExiC5wNuU1WAEjoOPKAX1wcH8Mq04luvG1ASpMuGNpCmRsOSLB1nGwq94R6uJeLfI
NOAw7fY1o4+SjXUkyMPcObW5GzamQLwsw3kyMSg6BDE3jykin9B25TaR3QejruAn5DFuOuuHfFL3
z3V3TDTWoKXcc05aCuOqJ+1+uXjS3/hFTokngQUB3642x4exQKBUmeOz8LvBwfftBKKxmWz4BHJy
slQelM92EZQYYZljyAHIl0RVMu5ZnVnP5NoZu7s3GlHevligfASWwKVmuTFBNPBC7gFpmwm5Gcg2
eZ/Atcnwd7vBTg5/IjhxwRhw0b/w8MT+urHJZcTwzAT8vSHUgyQpK1QsDA30UdBIURzZF75NA2YZ
04ypeXZlO0CA4rvXsABsh2g2wYVg5jOdcYT/x1O5Wa+IyfnbWyXUkC2flWVlDlll6yEBkxSOZLOR
P/gIM8I+fCI/PEyWn99nAzrivCdAyVE92JD4Xo3BX4toZfeU6bUbTeRixTMfwnbwfdXDjAEekiAC
L5A3Y62XUbSMlzW52qNBV3qEvG0KGASbby4XWBZy/NwIakzcus0k2mReBGpergexowQjUkhA5qYr
1albX4IcCbp15oe0KCVM/+01K5cp9Z0LMhOkECBfJFxbijXzK/sOwQdpHozIQB7/vV5mAceKCRCZ
sERFMvHe5Fd35xfBNjkd2cPo53+nDAfGrZl94owpRlec2xxxIaTqIU1zXWaxfFHzEIwVVgaBbpI1
cJLLKF4GTGgJjNuk0gRkssL/ikVyyeRUOkYkIDN5C5hF/CjrUQIZA6AQgziSpVJ+wcfwnWDQNhu+
IRuQiyX1IVkO5DueznxiyEbLdo9+DU8VmBkD1YkoTXy7uJIbqVYDiwI6sRCk24feNbhhKTXSrn19
cHv324MXWogoPlqHqI6A3aI9KJ0ESQUo04HerYV6X3bMxP7eXdUTZI30qv6nOcB3NFtwK+SLshv9
XLTwccGDgYHEPd3jPi1ZONJyPJdB6j073RxdVlQE22COVm0zabfpy65fsNEh2T7XSAcm4RHI6QMg
McPj2L30iweMluodPZTJIYUSbZ1AYS5VQ7fRZSvZSR+oywOlBuOqc295ULzF3RdqEQEcrbw1TEHB
k972z3gzKF3tCcaZELVFrtuleUztQ40genfYiAp0ywrvBF0xArwR49Qxho4AniNBgOVtl+gYdKBm
jptxGT72+KBCQwGV4CXDalpO24M8gIIC7/CFHmrTIzU0a2GxyQMFUfZafzW6+qV96j03R3ZDjFcp
lNdgLlys2ojnePQrDuOXT52IrEkd0K+yAE9G56myUBePTaeruYwEerkP+C68ufuMEg9brzXd7WSG
U8HklPttuJggLYE2Pp0P+8h0U8GopHtgNBYPlDy0qDFArxqRkxOePRbKFB/Zddr2e1/fAyrI1zSa
0XWB8TA70RHMRle+cr6qsAqPcWOH9+D9IIYL9BMviDBTzYZRrxlXlv6rkzG+IedueNfNeaxgGGle
CxM2ESLCKSWLu/l4oUtvJOjv4n9u3f+SkGchPL1DD2idYYDz96isDGIBno2nl3GhUAZpgdkExx8b
HXRLnyKErUCPRBOE/A10/8ppTUtn5ag437cBSSMzwqBfAmp3sEkzV9Q9sOj7hA1sDlBOew1RqVXn
Ge6SKG6IQapCh01UBWpUgu4TNnT03gj58VcD84fIPCjnbnGAHou5SmOWUkHPzRt+2xO0FV0NtQg8
KUS5i8G/P5Jb6Nvj5NUwbsfRMcH763jqQ5pRmqKNCz6AikVyZU1DXxyMg0vOvsItd66FyhUQ0yu6
xZeJvnb4GLrgy5oCqeTc1WYM4T6dTXA02PiU6DE93IO2Vx4mEsvUDc109AYQDAaEPnh9cOvgFIAO
K/rSRJtUPTP3RKet14lw4QKl0LaQMGjQn+t+UkPff5warz921cXFXL0RfZs9Xn2Gfl001NCiONXs
K/OG0vChd7x5DBwkw1NPlGJi+Dsc1K1tdDaP5WXQ2dyfvY7q6YpfzDt1E09YAO+EENf4DhDQbgx0
NIty8wov3DsgZR6s4sbBLupd2AfVnwKZoX+NMf6jAtWxVHgilJSPZoFdCOaDUel0PtIARC497R2c
05KmJWr8xCfFzUJt5UGbDdsD9N4ucPJRxLbaoNoRX8DpVPVPfmZfe8XiHiHX4Ly257/a/A2tTFvn
owvbV2pee9dy1+QmdrxXLerE7zX4GX2fh3UEyP3jyk18kJ4lEyQ7e4hBXAAItfw2OEpMDgRB8246
qXcYMCxUhPrsGs7xcFXeBH2QkGoRq3UFlgCrqbcAXLQ7drVE0hSNsetrxhp4Fvv5du6ok7Q9cDDX
kQ5yFXuQFWRv+uJ/JdsYwEXomVR8kOf4EAhkoHZuEByCZnwf5DvcTbCZS1mjbtEFSYmmTc+2MUVb
5Mogp5Fcs0EZvR7uEff080MMwArgfF89HN26Ug9eI/ZL/FJEt0WLXXGtIYPco9WUEdnOikwkUnQX
LEB08qkz76/Dx6zWRaRz2JlkwFUYnii8AghRkPdGfQVCG/pV69UyH6JLU0GHxlZe0L9csSbmT0y7
+LO5eA9Aqh+DLu1nokMpwpa17l2QHq4szV19uhTXEc+kfTzI15Tbc1RBsDW8LXTFbYJogK5yR1Yc
r+iM+r76p60hJaOKXLOrN9ZE1qVArNI/F11+VDW7qqwzFzofHuE9tbwSRcOzo93MiiDjIt5IKhJq
J0enfU8p+210iuFtoOHdw/RBILGwXifkszfICwFJ0wkRR2o/XV9UizMrJgrL1pzbXg4PC2SD9lDM
Sl5l8GG3hMboEac8fKvJEhEZZP1Yt5iHOWy39mWHPv5Xf5CNp5xhNfvHdqhSiYYajYaRCEVyJdCt
xXRR/fuMhffLqzPzPq/vb1E5Ov5luKeNuencr5qnMChWi9scdZJicaDfjVi1zSrOLO7EDxbaDis/
CF28geGoEIQBom+ZDyo9SwxG2A80XJ6gmT1dXJdTA+X/T+VcYKuMqhc60wZIvdrN0tp2GcBbbA8y
QLHURMjYv+FFjSn8sPJlXUwB+FiWb60yWFrZqh4oq1KcQp6D7RwkAoQQJLtILUEGDVqb201Ip4nu
KKX3okFDlxPV7yapXuUVPTrjIRIgfdX5YOEDt89VfKbow8xR19t+gvTvtXjWjPu0PX9zViC8YP2u
YfSxaGoUCdHBaLi4pKQF2iJsQcnTa+HftyBkYndqLMRzU5vUK4AESEizeL3mKM5MNVS8SrfzdJGz
+TSAJZlXlBABqnYT7zxAbRz+5PVlIZLeypwaHJJBJ0YHp0Oi3WcytQAWLxN2GACBSBoZ/Cr92PnH
5glFQ3CSoIiZnjjGFIja4UZHt/tgK0STbZNBmup+p7SR068y68poBH5whnEjq8ydagxBzLGPzxfR
DAg4vew/IINxvSgYgtcBd8HOkX5Ft9ZM+2bc/GvGvPSxT0O2jqGK+vdqr/ZxkRwr/nN8R5p6tgpT
B1gvtuxpeJuUcN2mjYsFVpGlnxFC9MTFbQwfTGgAccsK+eRUMetYaE9XlF+ibFCxR8xW87PbhIu9
uCrYzK2WDPJmR5SXqHRnJtzT1XK1Pq3vgyNHCq6DXR85LfAON6ECltBo6IFw93AIIl9ECkAX/ZUM
9ETHOmxKxB6PBLTJiRw1CxiEKTLA2K6AwDA7G/2F5kaMIQVi1EC2CXHYiCmvgYqh4PTY4y2kIhlD
NNv2ssyQejoubkT5u6x3iVS/6Xe41w33BV4TcdrBgwbay6iPspt9vCKUQoeJGmLC2vk2qcFzjRtr
Zl/CYD0aKqP+AN/18MdcARuZwVhLjPNCXxMhFW2mNRaV57/WPDvZJ/MJCIzAqYkyLrLIYlFVdUxC
B3CFbUAOmcMxABE9gSd7W4lutSBcgPJabY+btH+Z3daXNdI9xRrG1ThHkOaLkqmmKrZaBVrYlY3A
GVIrz8JV50xJtO+aOMgeNQ9xdHqeNZjPBlomD6Snx5/ubZxyDolVM1q5XWKJcHO6JWUZ7EK7WdCl
KoClxSHiANqL+5z9WtuWaJFRucCgM3d1sM+ohuG5pDAfWOosWJ76EYyrk1H5r4zsAVzp0oSZ7Lwo
ryhuQ0MNv5s+3CYkTQJlomV2ixoGlWbCXARqhkH0dYJj9CouRs3Ze4xxEnKzIkldhK1Za1ddjPek
GL6C2/C8y8YJrOHMmFZW0k36eX/lK7N7+AzhpI1Og2ygOdfJKobQ1mAFphONsWSMFzVu0sVaiy+j
66SBsQzy2+B7wAqvjM4elqBOYeHGt6v44L+7efcSlpPn+jqpmNFh27mjG3AetVGYpDLoIxGCUQfS
zQ0H1Yh+ERZI337scvJKQQnBrYSwxuI+QUJlfV+fR8ni3b2M6g3jPDqPcJRAOHuFGHKy5S0px/dU
qKCzG38vo1pw5AhTUIYAJogyWAXkl1qMlWh8DPOGoQHnDrHGhvcGU3d0DlX3tr6FaBvs75ggn8N6
nE7OMxWWF+pn4J3eFp4+f9pf1jAQnymwBmWSVNaRZBLVcMozMVw7sCX0eaDpIdYJ7/nvzkdWar+N
XZGyzyZcy2wAZXh04xq2/1agTdf63wNRpDevrzgJrCHYhvnQv5ISKzbI3KwlFAdoZxxn5eBNdkVP
NB1mbuEh+444Q9lA+OExWfkdgD4j7kARIn1oLqi1lBSQEPn3Ow4Gx0QueB1MyULYDy5RJ7x5h1n9
78bRYpvoNOLaUles8+zTe8RYS+V/SKoDNnvAOaffuAAIR+zpq8H7JplEBUugSRibBg36kJUM7RdY
TzLkDjxxvlOxdsAZhDDBSBBCBInWV8PTrgKDScBMm1QxdXTctmTWWhMlfHluK/zDGNU7RrxBskum
LAoJmpzoAFOJSgyA8EyW51xjVm31Sh66S56UTlP3suE9eRoiSY3vmqfSyjhSesKcO9GMb7bHE4j4
aBx/f4U1N9+DoauMWwkllL2O6cpn1OyXfxjzVD6CV2vISREzsDMnBq95bjqjhPVhtxrwv9UCqfgn
ShJoYHGYyLNYLzK5l/lE7IWMuhk8CbfbouDEO/B9k4K3Df2H1nGFQiyh8Oxv1VV8ipySQFTTxxRl
g3Knzl8empFssseG/fSxwIIJcEdzp2aSWMIG/8zFUTxdrli8NwDJVzWDJ5EwY74FHBNX+/kRV3U+
UpB+6VDH+Asyyy5HxfZgTDhKZcM3yhxE0xK7k6DcZbtOyBsIWS2f4hzYWw0+cx5gm+eJK0uZH8ew
EB67Ek/BNyD2JFB9fg8rPQ8uYzLfX6ohQY6IKF6HwgEANnLtPYKKZ2ygTQwV7x4hOLXkPcvhjShp
0/Tv42rampfUDAqC53eokD5Thg+JeGf6uo7njlhx5yMV2D/GKeyu/Q9icw2j/TGzCymAiZ60KFBS
u3TykFCfQENlIwNgqYp2NJvXdfmMHihHdawm0RO10Sfp58Fug6cnU2BVIWNEL5GRH6rAdF59hDs6
iKOSvmC6gMBd05YshkAbaWWiDIofx3nzCHLELZBlPFiFaupfyx6KD0pE5xY+yx6MfRtsDOh7Zrdo
QJCtEoVoyxyHBVD0D0NJRCUiQ4y1HT5RxaPaC+pdkRSzANWJQjOt8dTN2S9gVmye2KohsoojgWY9
GelMRZQVVoRLuEKaJeEFprbAd+uYCbh8o2oWcvgi7NQciMCT4BJpSRFtnM3XIi/8glAhftBZUjT0
Sl4CUDYb9OqYgnWyfENLjNeuttDmyq7Aa2J2h3f+xuaBbRH+A/dvoU5UCtRnIj6LyIFooaBhAO+U
qt6svn4OXvP7hql1G6NYMsRtOeqM0NBk8rLzIR/H5GPqEzGDXBthKN9jgUBqFgrY0SooabCkHxxW
lTdFXl/b8hJ1xQWyL5wuKme0o5n7hHYWDJq7nytOY+XVmclYFRka0hJcxO0NmZAv4wL/rDn1GWot
LFrapGUqIwoTm8bkfcE1xKAactkAHEeVjFWf9ZxY6rz/jC5zjvE8JkQ/DfPltXcfU/Y3W0ETXvAn
aHhpvzl6bVaLXLMeT5uFQ2O6cWHRa6BHOc2Hq8GNBG642jIzWUX4l+WE9UqmoNXucpzIw7JKvIhF
+B11dxaXGjER/Mi09zwuWrderekeQL+1+0xB5N6IA28s6iniU5v6261waF2SPbx31egzeYcPWQfy
nZo6HAVh4y+3OS2vS3222nf+VkOYcsnmVqNPqFrP+QotcYslTbkbNXx5NvfNPULvhomesO7GnT8y
9CY8HejnowcXoSRQ3+iLbHfdsQDqA83K+uy8OKKf/NPyhdmX3m2G5SIHPq7Pz0sMPBBFmsKqQ0+p
1j8QgzQ2tUHDu/Xe3WL0gp/8BDJ68LKJ/ofUQk8fX2NY9n5t9KEk7eP/NzpNz/N2Pwnag9Q97YpN
bdQZtQeHsc4+4xE8tteEZZ/JZYtQ6JYcDUoHxuy1uAZlqF1gOWQcJuoEA0Dv2GANwSWY7dL5LOph
MqszGgdM1DQ8hZT3wmr24gknn7d9TrTeM76whz49iAJIYbLCnFcGdBx9D6efkJnVodE2z5CrCsJQ
SYQvpUfCUm9ZZCWIi6L4ugLGhiEfrKgI5oQAHqV2//kuISvNeRXdEgWsY/eFYQ3qaTf4N30dlXVl
X/xpLRP3N5QE/5idQQt3XYVimNmZNMdX79aHXcZywZhrGUfsZzcadHmMH6l2ovAYpHjccXasnGPM
pzvstS2CV5TF0pPT3qALz/JB+ZDiI9IXjKDxfdfZ6ngaPaNirGxWbdUl/aXGAmoO4RekR93My5fH
iAFM4bR38fIdAsinptma6v0shtwUprsWAqNtkVKs4zi7oUb6XhZbFUVO3cA4AElZPEJZl7XpoUJk
oa9Rz4BUd7BytHrIU4HN5JVV7x2ABB2N4w5CgtqyX0QfC47xDNKJujZrA/gEC/eI4UWzlAXPLElU
p08aljF5JLcHQYZutmss2HmPVn2H+K+DOC9a1TUpbPaLvpR4UaxGoymxmXq40R0idq/MzneE2yiD
G6ueZiceFgnoic/QOCYQ6MFCApRz3bc6Uqm492nfkqzV/uBaoCmEF9VtgOdvuKJKgPKyQ+Et9SC6
kvg+ZkyjRo+BovXegFbp7DMwKXlRYB6xg5awI8ZY/fjVNF2yf983XEYmcNoyRci5WHzLDpQ3nl08
Ux8zrI3LUuSDV4p7fLo0FZ7UNlt/x2vUpuSj06iZCl20DcxgxEzqQxH2qM33ohZfHbQOLeo6iC9U
Rh3n8gVXcYDh3ApLmUA1Lm95a05RHyKqygKFyCLyHGgU1CbVsDVW/x57PFaxVChn2QwSr3sMiuCM
zsCx24oQV3DxeBm8vVqfvHfJmwKobP0dusf+J24EOm4vHY+WBoutm4BmUdiu6ReBN16+4opl6rFm
Sz5PTmvVkQoe824A/euI4lptgQAfFa1qD1WnXNfiZEQh178OhUqXW1geU7ksVOsywJ6xS2URpn1K
FWpRrVnv+gplxY6xGt5jxEMaZxZDUU1qUzzJ/Ab+zqdRtc5GrfgyOH2M+ESIsWbAyk1aZsM8eI2V
PmNYFVzIbXtdngECJqSD5LEeTGxTQhgP2F0P7enn+NTTusgyj5G6JRoh4c7BmqcGkl3yDwtmT6cy
+l7DjfFLbnXvVrfOjrRQWvSOTt4dd/fUxFNs35hmIyAC1EyqGfUtSqK1P86NS6DvOxK+lDDQ/jox
rEHMnPHnRri1RyHepzK+ZZxVUlNjyNM56wgbUthqxFGoGNP8xMHUZRceY+pLUgNYsf0Fo5Q2TRo6
dpU0TK2AvR1ANwUCeRwtp1PhPOgzwXzmOTSU6TDmtg+eU4nozIIVld5iYR36osrG75WxBobobFIU
Gd5S9z1K5/VQn1InGb0Qj4EtwfsKCObyZU7XUFluTVr4j+sB+N7+1fsMlO5r8BmUvbL3GdeHOTyL
VQiCdpfjAE5MB7+ixXyTjAdHqXXZq4fXeWPU6R9wKrr6h6lEQufeGbbVGwor/RrQcjl9JEFI4KlI
GfmKV4dggtNQSAOJh4gouoGV/WbzvA1SvzlXvXKn+OmwCiS+RZGsh4H15N49I2j+6l+g3WnYQ14g
DTPLohfAfxUBbSVSomO/7rYDjmp4pgnNBUdl8NBPUMXCHqTml70GmIOIa2Ln3oOvysOHHWzMyr64
39W88lgP0YZQuiWwbRWmPLxwIW27UEyoSQki4yOE7HnpdfBVqCNDlDjqoMWtEOgWhiEOrTSm5NUT
d/aXI3BQpBeFrd62yc7cIQDCAJ1m4IUPD/UdJindvS6y+F+iCowrB9wNoJeE1jFiIjA+cHbkwh5w
d0KrDzSOaHN8aIxLZ1o6OyXYTqIaU+fE9mCJwUBfudOCdblznx5ubmbuOaJHZpGx9I7RB/P0C+0o
kY9TfQW6qOJ/fEhFgJFEVP+2QJJ7+fG6SY918hSoowYIkMRubS5RfZoNkWfw79HLJ4uJ3jvm1adt
sA8dEGBGB1sadkh/T3XI1fx06p2d906ZC37jyEGUUxUKdhlcrDtUqASmobA9UGpaNKZPBoD06WEc
QFi9ORerM2/2jw69lCGezX2oT0OoYiwNiiNUR6rSNtYyYEXEUz6nLIvnKypXnAPW3RSbPj7J3yV6
7EScGgKkk0Eza3rlEloWlDP2AuiRqILSHoRtZjHYjBTq4n1wHxyggESb1wTPnJcXTGS1aO8JecZc
N6PpNUlA9sfFfUuhPIBkDW2a2a/v67NlI6CBPXp2FU/xb5tyCFE8H/FLAr1f3VS1tNl5cbEq/mXN
qm0IW3NcrWBN2tWO2DQfnoZUssntIrI/ZUP3goR1fJ+z2SZLrUuhuHv2V/02IceCgJtkGW1g8sdT
j5ZUNsVuHD0xWO5WOpUkHBgoesYYiLN4vqSJSmIKV5YUm/AjwYzFlPZnpHpcFJRxsHCFu0n1DSoJ
rRcyh0l9cQru84ybT92d9Jga3CLp4b1iZfbdo3KQDjvh0z9bGqIc+uDi0NY3kc6P1PkjaC8UmKQ3
pzXn+LD2vY/bs3dYDx5Thu64iQ31jPYVgBWthxyk0PbZDogG2FXaLOKqVQy0/W3ScRim3ax3Bn/u
k7OrHMd9cMHr/mSvBtfg5L8gXtx4xml4pzOReBTGB2q/6VXLwwKePBrHwANSckHaDvYFgH83C6kG
s85raDMY1FrZAu4P13qxlBQClVR6h6Lb1D2gAChPsOoK7AL7RKaecCPihDI5kGSG1x2dnlvZpTBW
IZte69+husT3v9OsOaFgq2wRLkzRQ8btc/3pSGQEHaPcnwH33ylsl3jOip4ibHr6WeR9pxkOcWCn
UFZcrV8VVR+YNcfeeXlBvpHQmNI7wQXRh9sI7/g/Uq7AeRkNe3IMBKu4DaIhnsJAJZ992hmmbcF/
JJ3ZkqpIu4aviAjm4VRmxLkcTwxHVERRQMGr7ydXx17/7l7VVZYDZH75jtflLeU5MXMk1gqyh9R5
mtJcUbpDQZGnzuzZA9qIUAno5971+PyzV/VQ/xDv2KOGDAysHn7jt5Aec4vWfyKC0/R/4AGgBNse
Hu0S0EwDgPXLVd/IqHexh9lMIlaK3iW/GLe7G5+4XyA5WrVhMXvPzX49Nff63tJ79wmk/SRfgbcB
tpP3p+O0IM3rCKZos5H0SOu1TrTLXTjRsa4AcGU9zttYcDztExscuOjFjBpyRiuXhmMFIBfr6amC
BTi9Jw5gE6srERloDrDX8gueRwkqYytwzOuRfOA3zYEFeOS2t+48ExwWgglxFlM+IA2p/VR4GeGT
pNjSN9Aibj2ejArYzAQ91/fbrTi2tye9zxMtDu2mmJWTx5wEqztHB+zV0MTc4TemQlejU3DuAJef
NDqcJjpSA+BSvddgZed4iwIUnaARcEHK9A4RZVIIDAZMxWlcRfWanQogIPmV5Jcf0aP63d3W2uG6
sOf5uaxIRvZky8WMxfFGDt8eokkkdWTI3fxtExAgzLSJYgUzNY5ka60S93qFYoYY/EfkobFZPjeU
gbB8V5Oc+bqY0u/FsYxOHsYbEBkdaOXreczkv0YQMlu23OcSSq/mm4FoN5IccCk66V0na85/lv5V
izrF13BjWGy4v2eQbz0Hf4biqqVfQTo/PRInca3qBJfEBfZJDvJLusGUt/8/aEK68dbxePMvuS+h
pSJzGUshn8JP9Ddj/m+JSDVIZuf29VtCILkisEtzGZTeFVHAhguHzJJUHlJaCLIMrs4if/H0n1uP
odUqNlOoTBTQLElwJwFYI13QN+K2S7oAOBkt38ix19vpJXPV/Q+MgJLmnr7kuqUVSvKo+7brZW25
qt3TdvnhdbR2zukbN8ftquTN+7gfji34rBEOHv1y8RSYu3EWuH89uUdfouZgRp+99XZ0/QNWD4zJ
i2PhWl1dY2ATAG1nYtPPJLq/iJeePuN3dCUGaRupI/1w2XEZu9/Af7tmUMX01gCFlsmQ1p7ASPBh
E/wdtueLiJPTQtNTJpeFxXMdUXN9vo71lbr6nSsWhwM+9KkgOrjy61M7yGfPURuKSCCy+whYpuAs
5mZN1lb4862w9p0B0etELx3CDwVHrcA/pSkIs7k216StzB4zSyTLJk6fuva0Qd9Tjj8zpy8zhQMJ
7Oo4BzmnzJNGzZ48gN5zaDj2Lq9Y2mv92+qxJjVESBdonvvu+KToweMkeaWQGyj3pLPCESTCbc7A
wzkBpxqb7aFTet243sucX/fX8DepuaznggwglyPOxh2li+AMhGkTUcnBd3PDbsp6VaJ+ht9/B1fO
R7uG6PXzEz8uWZxd8GL8Qg/DDM+S5PS+3ppGgLEVyrCpFK3YgHTQtUFDp+THJa/wJQ4Lwvqc8Vmg
SeYREWq9YfcpXaVRoPdKywV/5/kSQljuWm4nWll6GXQOjvx1NW4XJdyRbyX8OJeL0XHOCaigvbo/
pEDJO5xDUHQ9Ug81uqJMvx7KwfxTDs2Lzy9vF7Jeuwxnh/FzrFD5Vyeq5ubaol4YIQDzmd/KVWVA
8JPZjzWkXsirx6Lh2Ayqk2xnEC7KxRXBnuyP6Ag38kibfD2LutQu0LDNkwMQVoGSOK7S38bbmFaC
gZnWiT6qk/tZmZLJkvyG1pw6clcbcAMkW67q2+IXVusMDLBf9rNU26ijhj7RnryGAsl4gJJ0FpoM
pN2n/5y/++ZRXT/6hMqi07ntr/Pt+kabluAXB9/xffng/7Sh+tdOq3U3Nob3vTbIUhmXjR5TKTGv
KAuVNvKhG2Vp2b+mL0iUkGcSkaHUV4Z01Q+16bsfv/vquvRfnhoTKjP5JfYIik4OuLh5RW9uI2vy
ST4uPhsu92005k6KjTBL332q1OPKa/mW1hUJ3LQfkEbqkK6KTMqlbXRQhvUQaH2cLx1OHSXVhKhN
uKnKAZKsoYgp6M3JRGTC78G2erO3y9+iCf7wqP+NkEdQ4PhGKY6P9Ap6TRU3usedfO4WX7K46FXm
yvin4+gbo+y83REW2gd6K/bF3py+CD3PZvZQiy9pQwQ6PX+cOchf2X07ejl75FrkC/5pzAQMsRcZ
6fJETahGTjuS1RcW5bD4dZN7aozUiTETOfRR37Nd0u8cj9oifMvCJMNGjE5+gj3A8Y4T4SAwYiTG
GMIQIfK1Cd/V3/oTryGl0MFy8389Aprjy2BC8xriZCtoOBw5Xv84OZKBfzKZeP9haOy44GkgLQ+X
coiCnZfMFYCBcYcHgb9Bj0FdHR3kuf/+Vuxf4LMAxUSHC0P+T+lzh1OtxLbggJoPzGUTCc8NIYDA
U6R6Y4CQaTmh0FH6gj32TIUTG4EiCCNdZ81eozGDkRImCrd7338PTt8fiJn17X1RqLK7wGzZDF89
Ej5OEswR6gWIM0YWFiyM64SBcaiDzeIqgaYFAZPpD6Ifx33S3wUklaPz8dhkbjC4goMuRso1seqg
k4mg6FOhncfww3C1ehU3SLZsj9RqTIKq96p9G1jNFr0ehqumNw4dtFoQ8k0uEEQLSGmdvMAnxBJ/
uSfvcixTFK6f5LavEq22suvEXFXdjGVLkiMnJHn7MoBmVckvBhP024R+E/CGxeS+qwgF7zk02/vs
TxYmd1oeWyAL6ldyYn+sg3mnexuxoMf/f9sA8GjWIYt9QlTpHwspY9VSRwmJCWmtlZaweF5QOaIP
A6J3yQaWbsuviFYyewcWSqjnHWGoenCLGAgfHL9QU73cJgtvTcqrpPYDvJlmDka43Q2Wy7UPZbPP
AMeriHYgTHAw3qXNCrkly1+5TIydHmjZX539XaI2pNOGLChpUBw/SpxdvQIlXDd7nxXaiAlShMBC
4yVHKqMW3eC4Am9wMQgzxXgYVwR+P8Omjq2ff5FdwoTpe29f47tN4N0yryamcaIF5U2P9M81Qlq9
oPZHRKqQMGSxWnYADIZP93xD4jn7qUJIWVT/fLYYIvmYmum3JnVDpfQXxp7ejh+T+uEh+VfoOrFE
kU/+pEPgTDKKW6OeKPzOSV6H3H3cVjX+kW9Y3acmVn9EcmSrdWIfYcM/kqR7PV6PluSTsstIcn94
tHvdWDNY3kRANSNNCJJtYJthrh1kDxAp35Tc34a9hlLRLWWEVwoaufgZjyHJifmgz2u7b01XBKNW
s3aQfGdq/zXSUSVYWfy1B+95BfMJl0u2CeqrlEEZnTY6By5b0T2JoCA7fkdvBq45e+dvce+8Ys1r
RSDw3imDz0D6g0mDyHsyZuIOsgUpwHmRQCF0Ns09ogQN4tJGEvnoMc8h4auPiu4Wz/DpuF/6arDB
b0PzHjn64utDQyAs45DPWE2FFeRlx2Hu4qowoHjA4S1qWHbfUuEyPRNZh+1xcCzQUyxA/RDKVQh2
cc8VIkTMnnASJHNvUVLpxbOBwKCuEUGVTldN7fMd1l0EW5nbGfgho31OLPGWo0zvzThAYGnX44u/
blnQd5On/BaVIR8g7R7lUxV4tgn1fwh3zdCluQV1CQ1Nt54BMcgOUtNl4PKUOCRQ2MtPk/R2Uz0D
4SEgUDn8ZCwQ8YOM1ATcV0o+UnKlx+ffz5TpwA7NM2xO/fqDSUXnJZGd6oSOLjRfihUhbWwQ0mNm
JefyR9KEhU/c54kj7eLc17HT2TEVxm8GsOxxLh4hCu93b4UArgaTF/xLpP8i8xZT0VcYwVMJ7xeP
YzYPhkKS213BDgF0aiK7v7RC7GVsE4WyAWAuzBS8kTYtKGTI+EhJf2/iD+gO9H6Vj7yRFwFNSuui
BCVreY+LZ6OsvAcI+SqzT/sAYYFQxNAgreJtLZcIMcRptC1/gFiZuQjXLMLa2m85SFfUJ70ep/a2
+VaQnGj4bA5CL45Z2/JQiaQjmnKtoV6Nr1uPhhabGeg5YqOqeasODfht6UJL/2aFILF4RwmL2+l+
cfqFrR6/OZ8SLURswOmGed7io/Lsh3913AqBI9eV9lez+Lz+5G4jI+oymx0ddwrEhTMkQ2FOmrKr
7D4DtjToK4azjxBoPsJ6Up2h0D/I7wjLk5GowJTBA7UKcuht7tNTR20qklKEwAVM0+UI6M+vbPl4
IO24h7igfsQLehQkwLwjQmWgoOmA+uGZBifgMFHQ/92/bBzAkV7LaLRATzdqx8Q4IKUz0nxyO8hk
lr426OV/NJwuHuP3kRMqz4inqY2ko7p0IJO8YnkdCV+rNoJABEb/rJxIo61FhTB0Rk8kXhmhdETR
QccEhY9Xcl/uP0sluA1u89u82mczJwWknOdDAPfxbZ4D6+Klmd5Gn1F11s+8JfLcXEMGl1D6+xJU
hLdC0OWUe10nzxM88PdkBTIQVbnPNpBJxpTp0ir9bbodVaNtnyWxHGpJlqJhkXZy7EzahZPwzwGh
RxNn8IWWJYYJuf/6thRMKcGDrH5fQTRVJ5o78XNqnkQbQO42JxVaDDrwpFJq//AJHafFnDNdFuY+
BPdXtH5uSWUDSNsg4Xkd7JHOGziTg+vAJtltTNgh0YeX3Qfb+cb0Hn1kQ1IZ4qiBjs4mggxDC0MT
yQmZyCOoprB/xLmkrB7cSOLmCrgkhZPCXH8irmHcVBy3vf+NdWBt/olMXfKoEHY8JxCQPCKkGdIb
QCbQw8sBpfH9AE6oAGVQOXohCws/h7CkXQK08WEemnEd8b/+BwWLqGZuo0+fhk4fsXyRsSL3nNzd
Sz2uDQR+hW8BNyIrGdyEJ8LeIfK9ra+g9qvX0Cpc+ZQn/8ywqt+CqnFWiG9/WXQbd4N8g6ABlQC0
YWr/lcsPuKLS15by6Q0+/STrM5uIZF7aO++SZxGkj4j5il4ywuLRsN2wQUdtxBVay+kVoL+igh4K
KqTqBBaHzg25ImnOR6OC/rpONdaXbLJliYH4Yv6nIMdvZ85eo5qX87jh3RWqZKnGiHUS+yW3nr1H
3UYYPXiXcUlePWBLfpRwcnRWR1TGyj+pDHrxe+XBpII2k8pm9tq/htt23c4kzlrs0lmIVBovE1va
rfIKbVKxpz0g+5CHdq2nNm+AmKQFmLOp1GqQeLeQBDnVEGov4+L99o2r/75OJb7DQLPfdkv5S+7n
Ln/2SxTmzG1fNIaSATpCRCWSmSezT2nvc8Tx3QvaSlqySTjPm7fK+BLNq5J2hk5mvaxknMQktTWo
Kn8Akh3FxobaogAEv0SZqajpuwt+4OQm4wNgluWMauPQZIMbyneiNjmzYr6S8+UPtTnJL3BewN/Y
QAqytYKOrVaOVbMPhck6/qgTJw/wIGgasxmE+0fo5wQqKvXLA/EMePOei2+/QhA3bUZfqqQUjizV
8sX5qEoM4regK1B+gU3IJwIr9hUTCWLZtRHcZsDe0HlnwRwuCOw5lSsOQ68zmnlIYIYBVA35jnls
0eyQe3DD8fruM3mn71jdAcSQ7X/W/GoeU8L/Bco3gtxh/WdfZE+vdo8/dBSsg6sGJxPCCeROr6k8
QB58Xdz/UKItzT9r+qECFkyTFyVPlZEqxI4Rv6Dr/PpgHH9rxAak3vcljFvaATLygJmMlxA3e3Gm
4fiyRFpkHFWUFfwnY1ZMpZWzwjkDuylkuJtsgHZPeyQK6g6DprPJlaUK4cPHRzCGtMZ6u2JdzNxy
DeII0GJpLr2kB5RX2w3eCt7xailSXpoEIwSy322ggMPT9/gdAxpI8xIR2nuknzBUFKWrpZejcwA7
XDjHZw2R+UuLObxGN8cUJYMhj+WRPHt9e23lonhnZTaIyThhjqrhlT5HmYYojl9TJjKE63Ta2o8Q
lwtyekYqtnskUXhDaqI8Nsq6WYpD3s2r1+9VvkAToo2uO5B9/rM914f1ugi6mOS3SBpTV5NylBhQ
nTmxRtoagRfvGcdj9P3mgCJXOou4DdIyJimV9G1nxiMNmEzKwEy3EYI1DLZ0Pk5hHI6s3mvWb+MV
gkqM4JNw3MlQqioPf59z6maruw2om47v6ZdO7IsQNM8Y2waGLw3LVBhjRN0kV9VHsGdY0XpoTDpc
/8b4u2yWHFa5lGlTf43I7Y4FL6YnRKEIvxUYxgVr2Hv2W7KShveA2Ja5Nc1O0hQ14OA1+C2V9Eav
9i1osVY2E9wsC4tLAr/XOB+ognoN80EZXeMbyqQ8eZ2QTYWQwVCvGUtnzxjd4l9kQbeh4vCb0Byb
6TXkFo2Rf9Cpdg8bePnr1Egf44J9NZ8oS0Il0mcfFS5hntKQayyjdpMNA8JJ2xtpsWNKIhlXGWU0
ihgi6sPCVyJe2Dv9npkF+vkJ9spZvTnbMdLdqfsNaT96qgmqC7EgHNAT8OFlwFcLVmnWDuZpeyov
z6j+19Y6nxnjjCtune1RPnCyR+Wy5VAw3U7VgT4hTXvcAGJ8E9bSSyoI3+8yC/ShGb7BJzOUvTSJ
xM9EdPsSDhuK9rjv/jLnMpGil68CUGQuqdpojSgTZX9NEAtiuLKTeowvjZfaf1KEs42uYRlt/5Sl
OWa4uJ7M9XOlbfhXY/OGTQKrKsGqLktCnsP33kIPJ4+3CK/0NQpVafocyHCcdLT3W4hcffFKlIjU
PXzDjz/jIJ9hqUNMgWfOODdBg0UVT+gVvsef0TbWpspE/0OG2627tTy+74CIz/Lhe5DXchy20zLq
PjFXLqracsanMqBzdcbbnk2uG2epLC+YY9/uxXBb9hCydrMATPY9Zlb9PsIn2BUbJ+/iN9oOAUbk
qVcsthPmi+/5lprDqu+sjWO+gIkH70ScuWL3XhRnpunXwpjluwZkfwT9hOTthe5Dnpdw/CipE6uf
iXe7/xgQBTZs8IJWc4YgPEXVHHZTPt2PKum7CIf44LBNhLJvRMXAQmqezYU2ccRpUQbzmTGqf1dP
ko1YxSHcnJnI1v+GWnQhOfcKsWHHIkvamn+IQzy/VltmURQFoD0QRTssSig44O9m9Bv8q0juEF1+
/2kLeZk4Pw2YY+7di7tl42Sk4th1EEZmPXmdWTIh2th7hKpEnzRnJBPwEaGBZrxbWAdEasMS3Xi5
536KrXB7uI4fu/cu/yPOcyBtULvfdwx+AM0r7Wxt2qlce9nJXn/2DGft8gmfqqCnvgSffkuOAh+c
+CvLaDnS0i/uJHvNLuW4VPAubYZSZqHa1XOv1PzM9O6HJ2Wjl7GGg0gmKtv74QxCQkze7BMaVZU3
P2qMtERxQl2mJmdIX9lLowrc/RINXswuVXx5D2zLK4G+Seou/DtGok15eLAZEwliCC4MXEyf1lxh
bC6cVuCpQasgpRIzwQPMW3qWFIr7isgOX9Ni4wTNnEnzGmXo3h6jenSZEerdq3jPQGEgmymFQExw
GSkRY6qH+Rc3C2MqxpI+KNwlkXu4gqEas9lDZDKt6Un3LJpJa+/lA0LR6lnCXcqJyKd++du5qBHk
AEQ3i1BLwGjizb+P2+CB/1noVfCJxFyvzz6Mh4flXzx1QhF9QrGRXbzjO7INoWlpA23FVEo2For/
UPVJg/8TtHPDvz+Y/Yhn9koxvQ67RIm3A7KzzkLCVMb02IdffHgKv4mEJXQykEpRMRVGfRVZxOVA
CIbvUGFxQ82KTZNUZ8ZlJoobmpkXdnTbFR0jNJ6Ob38Omfl9EbAmzP11vMUltg2pMiT/MGdJe3jv
kRM4+yvrST442XHhWn4tYHtc+fzPA/VwQTZDJzBQewtZBKH1/dfgSaDYb/kjmZdq7j4uaboLX4Pr
5DG6BQ1X2t3bLyaZd+nl5BA7XjEDwArLkOrcqBh1/Wsgxfq+HNxoiRJRd9glCSxQiM6Slx1umgZp
JNytyFyVe3PoROJd/CM+KbzzNeUPTN+cGMSrINmBBBGCWkQGAMIP5B+8GM4uBRmiEDMiNSDgCglO
n37df/R546KVkMfIfCYIOyMCf0kJEGkalwDKkO8Wofx/HIT5UTCi8OJ9OWo55KhtkS3m7NISG5/R
59N4p2RdDZ6+wzEKwMZDEcvvtLEbO8Q24KHi2eDI9XHOQ7mS28YL4CzF7wKrcv82SkAyhTj5vHj1
IqJPxCYIzQMfPqegDAn3mySBx8CeEgqAYI1deoExm53Ie07LERIQTmPc57+/++yzz4ngmHK+tab1
vglxJcjCBNXuOxR730XZJAjvmWpZyrS/30idMinm+0dKr/xSQWi95C2gqvI95pDPBmuiVrJSK33u
5Q0QCA1h+RkFg7kpoKqwTmKhQDNwp45beBLW1fx5auboM/LwB2wNosdCt8W4/JzkfXWB81feUcjE
7If/POKet2a/db5sMU9aS1w2p+sGmbWxZyBHyC1o5o2R1tw04BS45Mk2H1dhPbZQboBSIMKzcBge
ZfAEYg8AASqkxsKFWXPY4rLrox6bsM6qCbWOP854We8FkHVARMeL+Rz4Eq+DP3yVBQrc7g9yumMz
77PnT6sl/xxItKR1zN2XWFnrU2MmjZ6TYsCJ3B47mzopl4AH2YZ9mSWHr37619Ovj1YXPef4ESkT
e3SnirqeP8f1oiWZ86wfgAdsVDi1qyLh47oxIc2FGse8hXmJGxj00WUrwZly93gd3amdXfnYP0Q4
qEnLqiA8RgoU2G1mr398wBN5AAyo+uUM2RQDI9m5QO6mMLu9+9bwPvoOOWoE1YN1TCXGX13Q0R4/
/pqds+dd5sT7o4Xqlu456lhBt7sOr7ty9pxfRrcV9/VaVkOR/beXT5ClefrJ0+t7wXSBVaPOQuDE
R+1zXqWTE6u5wtSSBRzwGltYRTJqeF1+2lI5wprnT8q+gCTkIcb49x+KYTmCv2VYguS9/POUIGng
RK1aHugTIYOAoRy32auJEfgQdIVMTUBSfnmbc+FwFsO/JaZdMykgFtpAv8avHBTXB2UDPgPGJfyh
pNNP/FKeIlc/syI2UwLZtxlEXhEjdVneY4bgfy0N2kwe5qMydGLzgEluUOyeO36CyJAFoNU2oYj2
7zHWF4/ZD+a6YL2m4wIpNQo1ZcRhzcfmnPxi9KhTiyXzjh2ddM9EHmgQNH67pMU0KFFn0mWGIve3
1kMiUIUogtEnypIW4bsOCvKL73/WCl3s4jYGZKx2qII15IwtillzwKccl390mvKxsfxgnA9fZ54J
48+Hfd5AZEZSif+aXCFHsBxLKA+RhMbY/emJRcs8gFbH8m8TJqCknAkmuLn+gBOx3+o+xOVYHn8i
Y/keGWkzJIZj9AktqnrtsNkjQE6N9Hsy+gCzUTPgQsHu0d9OkGKUYxB3aYWJiLAEHB3vcw5VhBka
JEq0frYTc40j5D6yYzIzkLIah86ey5fplQpEDOy1//j5BrglLvMR7DYd8pQbt2TPk7yaFYFdRQb3
c+3Ti8kR0WmnjrXWG+xFbteG2nUEujd4L6q/cvFdc/1vPbIbELvZRDW7P3Q0GHi77+RdJkaXtuQ4
WJw+UjMh9zlWhsokEyJft+x6RHYwMKoMCpp/U6P6kRhq7KiRUo91dXYHQrvh09vu8zXuxAvqL51D
cLbrhD1dnAm9x7wlbn/K8bPFLzqUwQHniA9gWiyLLkyhEnngV/8EJXzZlhpUV0NBC+iches37DCR
6JDzg4o+TAw75wsMQ88+4IOEf9gKsu9Hmywqjr9n7Rp6jz/yXvu7TazkvSj+nt7vhFDjg36R4hqU
Sf+4ywrpH8oa8gFXzzN+ayIwoJ0EMgO+gvUbhILKXCBf7jiU1PLOXLyPrOfqLmcp4W5FFH7t59GX
T3OdAQTwWsF8IViGVDDvIIxpiARBN/4cpZefL07vunwcrst8iTOE+LMzALjNyvjxMt7hecE6vyci
Fr4qb9wPgZMb2LQhlQx8fN3KjrSTuYcbbZZfDFQotfYYsHIKOKuZNn+fwDbadTfRZpn4Oq8Kz4Vz
/ADqSNiu6oDAmiWGUyyyuzfPcoK/8rKvt4TBuA9LoBov5NLILFIwmCfTqugGdouPSyUA/lDOk9NP
1eviZmxHELHZSB/wqN4r0idSv6MwSZ8UqBt1QmRpfwEezxDcSr7xjhR7TjsmIkAhdE/hkW/oKJOi
C27gSaw33cqq9l9i2bgXs9AJ7REUZ0ZaC2wXZ446LeBsOT/o09tOH0kTMj8t/92/ImsAbms4PXae
qFKddo2/xeOPOCRE0ZFLwddJDAbnVBk6b/BY/8Zpd0i5LRerRi6Ndl999ooxMLCvbS4Kpyb1RC1o
01O5eniOChCLs7ytbGQZXhE1m2r6S18sQZf17Qhs2QwH5bFNpVU3JGCAczG3Ig1B+fAea/gHCJ0+
a6syHhSY+v4VerNeMm6K+Rit90Q5OKNtSIQncsz/hbdfrC3v0YM2OiPIfVT6dIZTJR3XARtP4YLS
VwjlkPkC33Lz7rF1YRnJfczcvCoTVt8g6MB9kjuexR2HsEMz1eff0NyZrx6KUXX+4sFq90kNFi03
V4bB7+aR0Sw9BFgu1+wIa42Pe4FskJdMy8KYaCOCQsI3h9/PCKAJquIIOUipE6IrlOJQ25EIXuZW
uCGpXL8m9KOIU3EIrQKyBEvGt0scMsHM0PFzK9cud4n08rtLxHO8brIJFAWZAOPmdBmxwxcbyAGO
kOBfqKTFv8i9nEuoV0aPPRxCFUhzZ7K1IhRCEhQ7gztFy2eulS+pN7tyqq+kiR2g6ixFwYaURx1u
ZmQ1YKmGX6ielpRmoKdPJkv/4T+x21OixgRcJBXwE6NkHqMD0pEE0jrrVoBPxIDAOq6+hOCSRoWE
TBlfGJ+O237DQLzG+LLS7Z4B7p97lQTfyiGrRoBWMk7MlTndDCgYMhSApYfszZhrvpqakD27DlMp
IZDHz64LslifMULtiqOebveicRP0EXvEyliYEXc4bno86vNi9Jvb/Y6C1c/mN6+Or3E1K8P3UAPn
idvhbwAcTGEDeVr+1wOrT+qhlLyTS5+VO2oHzvgWFri5Nb7yTspJGcKgJ68/M8gPzUiZd3/5Wgop
Vh1ixE8RgGlulcorVcKtLvxW0kJyuyPLBbvce2cPwQVZY8h7cIQd6jsr/h67+NrNsPAzMWPMJCzd
zWkp48Oay3jnSOcacOwbQuhyASHJwZEkIwnn8puBtLR2wGWdIR6c/+LHsWVyQuOwuq80hhaET8jm
xsjrxt85sx4jZjWXB4RBBRfsBNeIvK5p2Vcm9343bqe/ibT4TY0BKrXuwHx6psKWolY6pcAdJU+N
7OATmv3vrB6+E+3i0obst7uMQwDGAUBT+JNOCF9VmAZIbrjWgT5iy0Lw8Fh8zpnhk1R8r4IrbzOX
+hRZCJISFsyOm6PsfWHjSUfiCMHPo4bY1Ygod0LghmJXUM7i+1Av0G3DxbBFs5LCp9mUj8HDgIQx
SjOd9y5zc1lOEFKUGxj/u2h6vq66K2iK0CIMEQUAgDx+rqxxF9RTvueDQnNOMzRkEQ+N6w36nNM4
J14kAkB9mHwAm1APbCwTtstFsXFT4hI3RhWUygC24xVTMf2RfJ428/kNMUu72M5KX2WLO36mLcIb
4CIeFpqflOZ/ikxlx+vq1B4CwBKEgeI5NsAOnd7XY8x4iyrwkTX+ST2PikUMf6hPHWqHWZOh9Uih
IEGfRXfSjLN1FRvjqv/d68vs8D1qu2Jc/NnRY17gmkBuxBrQd26ejqsTX+4GBpAZn8UFLUNfA0ld
bZcml/oNrSqtWCULfa8CGMcG1J8jlbn+PctRm0f6SvmJf75SaetfUbcc6vPH8tQVYtrUBnWBCSET
AHUeywwjRvt/8ELnk9XGZektGUEQ6tQ+xUQkJLQuJwcWjJ/buo2nJN/ACBvGFAD6Xf1Ec+hs/VCE
5S/NXphSoGyORHB+kS6XTbAMm6B1a755nRZxugz5PsQaPOQ3uMYp//XjHpbip++9g3gM/hzM3hhl
dK9NhKhVH719XqcnHlP80jUZSD1eSWzzV2IgEGKKCO10bfaYA/g3hQcv6WheD9eGO3z3kjllrkNK
UX5+Uru7uR3MuEJ7MwpTOD4GV4pXovOlN5nx5Yhw5xwwY5Yj3rv15gjzhjM9mqu9+e4z/FfJMkx2
w4RCgLebzG+9ZDcfUiqw5tfwF/4kfKv4lp3vU6i+5bfzjyG/n14WzaXreIh8IhiuM3c3XLOz8FYv
P/6/v8/dOeHffN+/rAlRRLDe8YMiAZwHEOXS4s0ORUT+ej3f7TiL/HsdZ541DRqT84xYdZG2P5Hi
2XkSHamtjZoeKd6I7M5nkV59BqrJqIIR1ZZ3Nzk/Qr6QdPwEZnYBxPz/1ojAT1GEDF3ulYgRfWpk
ZvwU2sTo/6IB3jB+jCTxC486B1l0h5TlQLPwriXuvzeqCOazkpc0TxDA0E0gE22eDM+8STOqBehQ
4KWRk+TuNH99iSjKnr9ihGd+woter0MubxfIkFfNO9LRsp2sNXfHdOPydnfoLdNtzwmHakBNQOuv
7R7/7esN11wPdi8cfv69eXxO81nChuvyUfJKktLVI34znx6/WLwUkxB7NmDKmujbfsYkVunRS/Vv
ubgN1Ug6s9pdfj2UdGXn/65xgWaE8Bs5vLxCTfExvT+uQYUqm80cZAo5sh6buE9I0Fyh5mXpZDHU
MDlyusGJ/UYp7F0JHeCOX29JUFDwzfsZx5VaTKQ6+XT35ILUmR/FmmEOf6hGtfHTGF3QBzYos/yr
6lK6/hb5k9H3Flhf//oVO/A795AzmxRzo6nf29Mf4AICYHyxYH0ov4i/wYBCJgzr5L31Gg70qhAN
5kiU4Hmx7V4GH0RoWDDc+/Bzrv1n5jNXo819eeYItJu/XDeQ/X9MuowhewQBIBjPECwuIbVixOFb
WjU7ETCn/OF9SkrNc/oGnyHHOEi2p/uQoUqwmsGZ08NhC+cT6Rt49G9BTuuTgEOEHalo/09gHP8U
t8sXPyPMpcWVF0pUOxMIOzRkK4kjsngM9tRW8RspoqXL1PGIi5yD9hNcyLHtGyQs7Zrhbc1BR/gn
hOsQM/p1aiKuEiYckXYP+kn6FS4jEDemOoh6NOoxGHQZ0VGW4eNUPauKyaF62NFLGla0DYlgvo7M
x7O6Q8WF1un+R6fdx90ugPJQIlh7g7F2zsjXLoHJoIWek0eQE9fZ0Wl2CSzErJHEycPppb8JB5QH
2e4kteIVBJycEZM0wzmHxB2on2DN+ZsljSJLcgHhENjAL1gckhasEeUYXiV+9wEdFHKp/2OhuvMv
3p7luQ5tTYwEROj/hz1ERUgQao4APN5CIn0E3YpGNMLNa17ej5mzTlKr6FdKYPIHWvjpqUTtgoSh
ULHSmyR093xsrUIlaU3jFtYuKyGTrZWIlQgKOlgIgMA288NiIsz7ku5rK8RrHwv5V2RlPgmAEPyI
dBqUnBwIX57gS4B4CkxQbnl8eAacY0lcLzgKqDh0KzInAvqxPcUMz7cDc3hLKAuTKvhgwJGTmIAt
ajDw1ilvUQAs5wj+OpIsADvv2qJ3MZ8BF0o5q2FIngRaoZ5oRaSaxU6PoJ6quyOkJXYmTAQTrAyh
jLKnI6UHipwDJAm2DISMYrxELolLBIb3xLaXe1yuoLOPF2ly8eUWSFssP2Ejvh5pEr/EBZXqiD3B
ArDgboEHBcnlwbi0yavMaThjIMa/UpG34vPMf1uPiwZX3wNri+JD2nNFfzEGLYnCcKuBfiKt/8Qp
pKJekQFw9w+K4ZzyU+l9YxqgcvyzkkZ4cQZy/CFIAIkocvuWqAFSAf8dQR9ngU46PR2DwonlwDgh
0xB+GUoANp/BhYq41v3OmLfeplAxW4w0EnErBGOIib883eEeb6Oa0DPYjQzIxf0yuZB3h2ept102
ZKbpIj+tHl7XuuSKsSzBdPUwA8Yyflc5UZePCSuZ7hBM4ElEh+Su1oXMgLVrQXqW6ed+ACqp730W
RykPNeTUsncpYSRdnWmAbpwhHYPMDTQoEvYJOgF0pHlN6khinFPtCINXleqg+h5L3JeSOmmJwrid
qp/+l0R7VNUs5T0qLrkmX65euN86+o+mM9tOFIvC8BO5lqCI3DIjgojidMOKQ0RQQRwAn76/k1rd
qU6lEqcgnLP3v/8hI1z27NcA8Nr+ViPO8sbl9krleAW8K+8z6NJ3zjsmD33vDYd6+ZanTjHNGlPm
pevriMKZvw+pTYZNdDhEGF4fRuZH74m034ujWFEEoRjEqmeIj5sRF/wVnV5uz4pBkRgXCG/vs346
YyvuLXVvzLAerpYTwxQXOlpTcuPTiYBuJh/4KnHTIhF3RArLXUvjhF3a3y2halr8wKe7sIhYP88Z
s8Va2Pf6MwqzwVwJYKAZaXQL5GhAO1XtKGTBVZYDSBAntNroD0w2+Ak7N9mYOhAfQSR9aOfs2xQz
E1HeGP2/SkrUAr8Lg0qkNjo2+78NF+47H2y/YvOvDPbfRPyM/ABRY4migQKhsCm3fsXUzmBYZDYu
JcgvN6Femd8dIaFgmljvRpw0rLm8zXSIt5uRjYQgBiylt7Oy0Pg4eVwgfMrIp2ycys9XGcIQBZQf
hQCawTEwDLo4pjooGoOxh/84FuJ6fDi9dI497w9HEzsU68SbcIoj5xChfmbCQ8ejcxcjjjXjNOTI
crO/wz7KSIxoMN2o7qaMou1txmQ6slaomvlhQYW6jokEVVsfg6dlKlHDPJ+erM0u7CQXgzr/RgRj
OOQqJ8F83xvq9cPOqboGuE3etMNdLG4MSnogBAP1o1cd6XLn4CxaebOtLfnmnEnmHBK77J1JQ/Y6
ZfYFtC2E4O52Z/FxlFdwHUbc/IzxD2RB9kTWdIgLRH8+Floav9qJhFUysyJHvgav3Ox46tQfdnEK
YRhjvgmXoIIOXYWa6l6pdfDNzFwFE6G3AASQNtCpvPidaXsKv04U4JbTM/qwJo6cFxgVYajRoPLH
uE2RV5rO0m9IVwnIoaD9zKe3zOz3I02eCDTj7CgTqP5Aw5QnfNYcUaZAQICognKPJFTZ6Sm2bMuZ
+bpbg6f98HK9mfZ+v5rx2NJCa0tIwTCjBUvo6XZoZpBJ3REL6DkDrtzhdb0oMOwrjo+Ked4osPJ/
b9tmcTbRvfBLtw42Y0wUENBhQqq517P9Gdkv+Pulc8bVEH/kp/k9o/KpmH6AAEjzSEYKFMBg4orX
LCVGSUvZypqPI1FQ4SfMcANgH9Jjcg6qP1szNgCWeITfn7VmjTy2GAhR3KVdn5P+QL9gocauM7Cu
nLu8J39jIzlJ6YkkuJKqLz0cFFaotKBTNfgRwdvCguw276GNdz+Q9J+Ggn09r4k6C8PRyvgcRz+P
XTGHJ8ophTHxoj0isV8wRIJuyzowxnCdrZ4y5Rmwd0JXKFHotI4glqJtYYvCNA7rAZ+pHRpx2KEM
/nrx8408VPELvDNJ/yVbqtfzoV1++nCjBfNSwawZqOXjwFhUDxXToaUMq6U7vQl701baZQbmN3xv
pc9KGzpyGveKQG2mF1BkMORFG1N1jiBwSmbFFn+37wPvfar6MROs56JBWV/u5Gp/vSXf0Unp8aRJ
1h3gxeZfVEIbjc/0rK0xKhks4mU+b491BPA3QEZ7dTGmLmIBYA4x9Wb0+GdUOxiL/HAARyTzL8UZ
q5aKbGjo9O0WNmfnpe715vV5b+Dm8Zjgs6p9U4wvtrUByLSK1wp9gxL0tkhb54s5I3DTpdWsWBYv
oqm0RPPJkkf2z8JlVuQuWF7pjMR/ItqTTpL/+uZkKrpGvi+6JJLrRAPE19NwQtsYjkXS01aE1vEl
/SOfQ5phukQ6YGtLArK15R8hEVEwXa3wr1XmRlNrKvrj6ceavix+JO5EOtR2eFBf06aYspgpY5YB
cpBvB3labu8TbfXaSQjQUOA2ds41zfolT67yXIXZWgeDu3XWmBEY7U5dlan+ohK5W+/35B6rKwOw
J9V/ehgsg1WydDIkYXMCHWTEAMyiYLfYoTR1oOcty02NvRSD+a9ebPvLF0yP6SNhZNpXjCvl5g6X
g9OooZowK0YchFO2hvyjQvWDj45/LaNiiJGzwdmE9TaFQGL0gvFifED5NFy+E2Da3sXWSpMh3iXJ
Z2BtxF+OVOEthbcRUyq489MbxLyn/f0FCyuRNwBvIU6CP7STnOemNZ5mSnAHNjKCbswl4Q9jggod
UEkucPBw6vDZaDeERsHJOoN7g71Zujw7qdtOzokIQKa0JQjn7BchVStE3+rYhzeFn/3IuE1K7IYL
QzRGQkICwbG7URO6VyAeD/NeRD2Z4HpjPdsN16Pcl+SkrSav0i3oM54UlLp29wYPJ6sd4ObgmSHy
YL6cQVy5LgeHLqRulhMJa1RUbwF/7pcfEO9nqDChRumaCj3B6BfuE0by903HhPPtNPEzro6vIYuK
TtL4Y6RLsIODIdsvYOCYjcDSgPafLjvWiOKFJeNs1PAqmYzhmtfo7I0A/C/NfNyN4YDkOEuDqla7
XE9G+mDRodtDeYGViMDZgPcYfT0vVou4pe99sT9bDhgUbiQGi9BiILlgvzSgJdcL8o/Q5QHkjCZ4
2L23V5qoEzwwVKTwR0qzocLG+F5MSFoYHNSiQh7xYW6WGi2dDdRZKiRYnAwRa0zamJllIm6AqXxJ
sUQVDjXzMddgGyPVEzSrxladh3ebavDxL5ECgHaBF6k4zDljXFa4CUM1SD2yqeE4gntfxazcQED4
gU8JsZrmqLWx/ZLgwmAg/XUl1vThhJILQ4HHW+BxwPE41FOVgjWomOIv5O3lRGa3r2z78SDCbfDn
uhkld0HNZQ7BbEprURbZ57tTXCd9VTgG0nVdeUN+oKwjWUp/7WyAlyVHW7/zHJg3wpfF36Yz6SvR
8HIo5zc33wJLV0uOwjtIV+mKZbIaCtZ7e4Tcnm+4x/fMqYIgnRQDIztiYrJ8WxLpIj6cgTCf4QdD
0R1mW3XD1ci+3YE+OLLs8HtrLwMruHMMv5ImTgItNh9gzFDtsV44m9LFuX6sZt/s64EveIbY9THc
sgE9Gqq3wpAC4T6h4tcSAH/2uQNJzDQBYxeQ5eoyhrh0q2uiINkFXFEikBA57odsXbRE0EjpTTl/
zEcoLdldY7Jsp3vJJTvnxKiI4dTTKWOQe+RX7Td8FTsYDw2R6x34svpZfz/+P/cBKMPrUQC1BkrJ
fXPLjadKLLuugl299a1q7q5ASymDJsgiCyMxDdc0AxcNbO70KwvB6giZgzD8UhZYkKD8JimQUVUC
Af92Dv4cw/3+OHxjt3wR+fGdILOgaTrfUVcJkwI2s7Q0HpBmhgnXGvKeL33mSU6qMTREs/+xgENk
znnJ6N08xqHQEz+rll7uAZmYE63FlKw0qYW4qnAH8cboum9TusTnRp5dEUX3t7WrxvBwWcQyU9oz
MWQgVnsyEceM8VB+DPEfvU1ybF5fRn4gFyaFBKsx2OMmCDcwB7MFr4qzzXzqS3Kgjb9gN83eixgm
EgJ0wYy6mqz0k3qM34shXGIwLYX59/WgJh0lE0YrRo3lHEc++7qAJQ1wgoGRtB7s7wsoaJMP1MeP
K2Q9s8v84XyhfI2BiSV305+MHfhT8SXGS2iiHsYwZUWScvmjzcAeih9kZ7CvrdzTsCLnvRRe7VcS
FYSjBb5ryX0DhOC2s8u6jTBoYwKEaydBf7Wgva7TeIzxXdCDrFNat7XkKctyneMXxbBmDc8YRQ0q
hDro+6gMtG0x60X56bxo1sViCPY/XPcr80urTeNNlwylACh7d52490CQPr6z0tWmY0Jv53RCjBz5
WImoV/Po/hruguIAkJWigXbLJT+T842+qWfSN9FOgRtYQxu7dvIuGr9n47Jh9KYPNw9UT/PSWPXy
ABk4E1YvSx7owQcew+ZJbfdDv3QlT5qlyXMyOD5JdRVa8CxQ2K5yAmdwCyMVc8yCVBsf6m5hxaCr
S21J5Po0W/YnLMnmBRefIYlFd/u1+CykZbt47lhMGZ6Kdw3xFZ1pLpCTDIiAzpR+igNB4DqqUMTU
YU/s9Kza/KNPisoedApMhD/4gu2vLAiLJ6qpaqbaTwJjqiXU5yXeUPElfOG1bt5+mt92Az8StsNM
WdynaWCW1jjGzCt57nH8wq53z7htFN/WLUaH2yfcoFBdjnCgfCOtJy+hxqVE+Or9SEflWFPRLZVl
sX+s8x0WICg4TtdTf4/agt4dDGoh77Utdd8bpVnwmGV+7j7sK2THt5sF34VKT7LIptpycOxQ/a25
9nHmkXADHO/kWKI2OOsvQLa7wWfsfqBNsKz0mHMk452y+Wji8s+XBARhxzaKIfFt+D6sCwi0fxPG
9wp2XICbXgdHCc8rPYfRRY1O8d+cKPUlSJOkcL2HtLFCt/IuqTJoGPGrTifvn2uEBuIwwoYQHJR4
6185+Gy/MOeRnVs9suFTlP3Q+affqHQxHjSxWjtcpxtc1ypDno8xW1RmInMdYHXVzXv2NSEtx8xn
7KeQccYmNOSuh95D521FtpzErR7zNwRUGTzR1OIeH4J6KbCLuCW/FmTEEt+AJ4dJfYszncv7jtRk
WZPCdGqE55jEKAi0kiwvsuftlISVbDuAQ6i49bFETCAC0eAjhtrmFiOLIy9nh9srZSCmRfQa+kOj
cByvVFdacppGOUoibMTj8QRyDKhwAwRuD3/Hk2vU4Jd88WHIz+lToOcW/ieqt8jxMS3BYhBHLKKQ
WLfoouN2KWPFM1p1ycWnKXA5U4PKT+3ej/DFQFHV4UwMmPwxn+hQa+uMFJ6d8G1Xqn7CycU8AeLY
Pev+gmDIspZiFMTamHz90qjv+hu9DgpyFvlChFoAf4JaNqszdQ1Fl9uFGhc1dFre6stkhPehfz1c
eHjSPnQw08PFf4cysUJ5dPc+pA3j8Yiq9WbCu3fAR4Y4YYw58RY9xqhMHxgbA2pjK1EZdzEtNoHL
5EWp6Skl5PK5fW8L40XdQOcPLWerxumxT7QX+gYYVMGNOWDqvrf8rDv2j3RLNQMAKlfngwwO/iUy
CLhSudFgFTYyiALosw6AEwF9/n0G6B2dynm7gFU4IHlDePqJ5GVsoQ1QDnPDsIVVHvTELtkV8CVL
qhlUPWdokYIcgIElDwQp5/klKROo4+So4Q02ubNDffXUo0LCMpx63sZY9W/WhMKMhxdk8TexH4JM
kOoHTJJcqhOnbnVlJETr6ci5ABYspR/mwxhltRacjNl5KR++qMHmfY+jz7xnos0fmPTQRHxWWXyJ
Ht7DfmJSXy6LqDOvIJfY/R95iPO22J63yq+8ea0aerG+LWxhtPlwlv8wc1kMZ6ndRI/NaCZ7X5rQ
3G+gNeTuZZuf9eexgz0Ty1NmNozLiSqImmm9Ymw7HSAz7dv3MHfffCcP3/zrKsIMsPU6R/kPZsCZ
Qcu1rOPncggzikqeedrv5wcYlYcrjkj6N+NN/dOb4HPgVZDdQoZSD7yJtPkZvPAcfVYjzP+LJYYC
y968CjO+rlaPaYG5wDL/ge4FvMyZcJmqQepiyrK4++38PL3RPSy7423Ta/W+N5r2Z5dp9XuhpBa2
RO0k+xk4ldXOGxvtffDks9BdFd7ZGy3UALsjOjuBXg6Cey2mbDZAEBy0nk1DXm4UtovpkPimbqbC
T2wncDsCOjjcEgB9KXXQV/yqQS9obAiArbFm8jwiiZkM+KG+xrWfUoj7l9PxbDz7TlBkYFlzm0qo
fofm+huepy89tWuXng4ESMLyn6otxjY+YdaEKdPHqIFyBYvE7xlFIJDfGAiRFMg/GBHxpwUSi9M1
6yPNGY0b0Em7F7vcjmYDUtBl3u5zsXSz58HAJ11g/4bhx0wevzG6+YLsqKEFKsOZLKyVhK/tBauk
OnrQqeEwDEGUEdHFhdUVivDvAD5WoOk45PkaZkwUaPsLBRjY9+zmjD0tfPnjiBYdqFmw389JrIZg
nSr6kburWgwnDCUovMZGK2vV1tt+mJ1deKxNXs+BVYKwrg/Tn8Dr2c3G1c2pJ60jWUDEmdtw8mBJ
4Q0mHZw4ciKgAVy8wusFT/O+GoJEK/PC+xhZqDiPaWOqE3hIY/yqWusayzZtfySyM/B/Wj49uBd6
D3eSkT0wGnDg81adMHyynwR1YAQCjUcLvvOvgz8iroXMdAFwtZBxG7KRh4PJ/ukdfF3NuHGZ0jiO
iFkgqhW4jq1KMS4AcoC+KDip7v7WWz4Lr30NV9a+sb+ucdGgGySP0XmEj8kzeO3PqLMkD/HI9BqN
HZL6sCmlF7WpPO3xH2lYGOkUKACxN45e00vYObKF9nxCtC0CEZpql6R1+MQqt/9znCxiAupCGZHc
81cG5DukQQ/f0T0jChINwavmH7OJP9HXu/hEAfnEXQkDUdyUKywQ0/ltBeFlWgsfRqf1ofuz9H3g
Dt1XOKoH2Qprph2ZR5CW5EgL02m1hyGpZHhii7gkaQ15DdDwy57LOUjVTcfB2CrTmZcNIYwxoX5i
9U3XTioMjHpKpAq5AxY8xzyRrE84dmuHAChnzLRVsjG8tRjgmEyAUN98kC0SUc+Gra4Vv5qdcZ9v
LPxDPzMhe7lHMo3+RCZwCatelTrHbgyws4DYlT/z05qDrU2VaBw36wrKmLx2y0X70N9AdlwW7I2V
qUHoQjKC8xUqpOi1zZAPsPVjFI4DObv6PJ0/QoaJyKupGZEY5IhAdQ0WFLweYWo+xyd5dl6Lioyq
1NSQfD+Fy9udFgr+PuVN4+NNN2zhMpsV7f/VGadTucVlcQiEr4KK2RjkVRTeOM1BV8GcAt48ah46
P2ZxUFJRkdAjRZgfgx7zjbNG2ADGlCaq6CsUqsa/khuG3J+6gvzQj5+N3Prj9+tpMQ5ziBF//ufP
u4URIIlOgF8KmW+QU2GTZdsNv9NUsSu/j4qCIu/lkhknQxnEwK1hJOIXMS7op+zAuzqG/Qvzc9kj
JRXawd0qREaU0bGdjE35Sx9uZRjpo4aHx8WPeMW/L9mE/88EvQdtuTXJjVJrE1EAWUF94T1iKFcb
PfcD0xDgekSLuffqbOzYPzBopekltcrOaGqjH17WKWrUmqmzaEl74HzUKmPr1U3axi1wfzYf6w6T
GdygoFRimySy+tDnXX4HR+lQMVP9ff4g/siP2gbkSnDvT7icau30g1N6ahKvBRheJioUayJxkGwA
a7PUspI2dJNkPSLkn38VA8ZWRlUhoyWq19UavOiUHtV9w5kJLOzXbx0Dux1s0kbkAWQHLhKqUtDl
dt01Fk2yWDHSaS+A/LQii4kSHzbHqluVf/kXzGaJTqN2QZkA7R3NDkAEnmwk6KAdVM2ycN+Sk96c
rozqfIrdxyX3ymLSpVY2tF4S1A/9Lk4m5uqif+dPSefG4UBiB+m8r5nYfnKYRn38WzlM1uBufFuG
7sJ1EbfEB/mKTHhGRh+UC08LoCAwCkRMRHgifsOxjFRbBr1D7BQt3pAWIRnhCltoabwlQ9gskiHg
i8rqD7y2dWpeA1ga+OZTvKQHtdy0j8yBt6nxzzYO5Nt8fmaozEpC08TRYngsKDglRBbxCkaUjus8
qebZ/Lu9bi7rPuz6QjcbmttWOGtmEH7HiALwSMFFQ1dXY5euGjuNMbjF36Saqcf2SxrQY3k968Op
MCM6ypnezEogtT1nD7+Bejz/Qo/4Rc5PWNb3ILxZUNNLM4FMIU6lJMgMhBf939Fv8wup/aUJLgLe
mU1lvCvjhqwFO07o8sylLyIpniPDwIsu7tYneh6OMJaVcIolvT3jL6ODZGVcCQxePsaVhe5wbVhO
DYgOdHL0bDxXdoRwzybGEtLpUE5AykDBOH37gp2r42jDsz6ZjIr6WzzU561z6Rtolu5EXTXGCDdH
D5swJxf5eh4KwGYig0OXFvla5sW+zJRIMXmhWWmnPy+caCUc3XF3Ad6jvfluUOHqyqLnX1KjWEvH
AgRre1kPtrD0k0EkpJAPH9kKxtNQHABEEzmU9+O1Nsl3o/3rzw8T/OJZMDEnksTAtXMU5lh84O8B
vxNxV6Pf2EkZPSEfW2ugh4TF4eiZ0WX5KsBDs786wlhuFN7W3KwBkI1YnQBP8oRz8AVIsCNxN5Ws
MjXfo0n6CgcfVyrtgWS/K7xMzQtrPfS3bzxMTXn9es/emv3800gwsmT2BF7JOPu6u82Y6SX33X0+
9Kv561QBLLiy3U3L6O1BsF8VUeEJ48N6Nd48onc09l/zT9CtM5y6+/D0ozPqw2N+fIb3iODMg3Lo
LeiU/4zzOLTY82y6X+YHAl2EI1+GUG8OLElfRM+9GRZEGKUPvGEobaWowT+vnT1WGUKoXzDzN90z
rhfvyRNjB+grvdktrrGE+JICq6v7WtDGEXkNwEf254DVPBxFr3WRfIRrTBnQd2Ka/V2KAoLEXjTr
lznS5vl5MkDOj4/6JFukYMejLR69PqLl4VaJm20jWrSa4qjdv3FM+XidVU01wJLhBJG9MwA+u0a9
WRHigDViiwf1X76mvcPz50MO5Wv6hT/fegpfX+Ic3dMFUhMzwADtAgWHYp2pFM+O00TdTIr72zSi
npL2dPBAle/5eDXGq6eGjv93+RVwxg7sPN0vBs9YMWJhEI6nT3vsXWieb9O+N16OloJxWrlNNFwO
vgg9ngcIHNVvxvWy4GuKmW7W8fm5PSewWpPsd7ArsSCB267Mu8MVnCAm1YQ626e5vpzqfY6Ljma9
9qPt+VScyI+lO922+15YJC0/uDgv/wzAOPSgbLBSOfjWch24V1+eQab9rX6eRBCs5M11NVzQcdQ0
p5ESM8Ot983HYvNJh7hT4ftrQEBiXHMF9Tz2TtlapRx9At/KNjNGWnqAmtuOSRIvLkfGxHgFUBOq
ySbDQfONPAlS07SJqjW1ZiniTOkMCEQYHpvtY0PPKW/Yv3ifSDlIOB5XhqvHy1RyHIhlN6pm9CcA
WyQmssgsyyhdw5Sw8JgK8xBqDBSZR2ZWcKdSi8/XbjZk/YLlDNCOtgVzFiRrbDpUAHSeZzKb/PZi
E3bIJkuIH+4p1WRYiEEcZjjw+/754fBUWPwMgH7BqA0h3sVSh/Jutxep4izTBngmCfIimh6Jjm4v
MVNfEkFOtDcKvNqjtzcQguv0LEi0W2LtP/w/IvE6DTqmRTPcsuunhba0UU2uI6SBRQdPwAhkgg/A
5MHz/v2hNGVjaUjlPBIblS3VhTLDQWJ3/nn+jCePVX4U+ILfnZpdE9dRHwq/EMYCrqgwvifYFF0Q
SCFW/Mgi6ob6EOXCLouI7oEUAM+F4eX+SxV9mb98RByDGE4fVxqqNQ4abzmVXi6EOS/W6mMh4tD+
Ut+4qbg1/C5QBzS3ALqRvKUZhOwnuZcd7zIsgcepXjxOvX0Tvo7QvJjPfLAAEvGi1HrlKngzS8ap
YCMxxMHtiucEx9z2d+wU3+N9M5yLgcuPtviTInABOzR4dw8Cn4xZOHlo3a6hA51cOfqPGHXxY9JD
2AP89Qy5JFF31kuiX+XfZ2gTuzK5UDuiG8o37/AzyzZdkm+qLRXtcNWDJDvQKRT5wxET6t0Hxg31
gtncAK9CKBdgnT/F+unfE1gpELHfszE8DV1iHxF8MLb1C4P+PcX859QWmA+KnQc6DI3YPrUoqmc1
qzJcZl8CsZa2o/jpl+vs9NwDZgOj4tWMI6cCmAoCiYv9Kds1qfmibDQ7mCk0pUk+kV1KeRj5Yl/a
Y2az7QnT0PzEtlWd7uIv7jDaw4Mbrr8MMU9PwKilPM39yTcR6D3O3ZBgZ8+1NlUj6otRbpwpcZj7
jI3echQrgguj16fHjAigvRJdcWTGPOQ0DKkYnj68fDGBAQsm6Zejyfu2pzST42JNCfWc4B2EfyCu
FwGlJXge75Oyv9oySFbHpY9H/NkoVGGn9YquW+JYGN+xR/Aussby53bqkiGLijA7e9FFY3yPsB7R
9viXXgcCq8j1xZSLr6eQH8VpQMGWsCBxUnDO3RdlwHlXnNg02MxTkX/OIsUeBF2x+ggKZTnJDgi8
t1yjIJ33BU4lBCAOt0Ny7DFIZWzHeYutR36QEy6jaoncGBNnypwlvE3hzX89aP4zENEAjLKfuybQ
9uMTzS8atIH7dfKwQGd6jmv2UEgg5D2NfAVgPJXmr2+kVkFtj+LeVPQEiRRJWw6iHHcxhAOPgBZC
JOYopDEwSx4OwyX/PIcbc8HSBssc6xJIhDyeOedO7KDsi0h82BxyIwc7tZqBQCkHOy2RlwxeO3Lb
mBuTYBZBMDR2LZ7BoXDUO0+yyrr70APm8uJS2v0cTdaEJZ1ugrYWMuzXfVzcnuLSPCtT4V/wYtAB
BYbuj/eJfoWZy19r8Z7/EYVpHuhKMPAodphm+6PZjY0gUlfK6vsjrR70pvhegcJ2YkyegzRaoEcE
PLKbkeiWRvW+Xp/yPTFRuwsyHUCfTkh7VLRjWEIGtQVSpiZtZ1JDYHJX+922EbA8Kh/jBPQBxbSU
fOBc1i12nxcTkoxSETNM4Fu2cbZkhXATCkwMV/pWmVsZjMDOVEhXASzZU1JgX4P3LMXxusD+DWeh
UO6MiqhwZiB4dzUaMXkfnBdHANkGRF9IvXLhSjM61lE7vdLiExD+9itQAlJr8KxjD3G1PavSsLSv
5sCtvzZz5zdL/a+i6SxOTdBtzimjXl1mTHqE2aFBgeC9HQnjLdbGAlLPgeuOEhUea8mUFBk9/h+D
PZRgSFOlgCEwcythqzGnZtigvzbnX4bruEzQu7BxEMQI4Mwrn7+X17jGXqyef+YDhEghUa5LnKIN
Qlqml9V3MdpVB42RYE6FL3B3Q8OMAIByxXDx/EOF2FsUK5o+KvDPhhxgvlrdGUnmy508ea7QkYv9
iVklR25y9S5htixCFO6QMVBwI1eGGUNPSYNA9cheDRAD85nu+jfdvTbVhicdzLpYiWjvprc17QDi
D5R9XrHG6CDMg8sMA6xluc+DK55UrFXROMSo0yXO3lKizLmjRpNj5l1MKxsMqjHWp4N7roeMbrDo
WNxPohcIZL/naS4xiGokYwgmIufSkLkPhlVa9NdDGM1EXdTTeoNfEgfAVWddhcT+ZXJQP4zp97d1
f5/vzibvOpX/Xyv5wLwNmh5zG8pUjgQAHRqlbekqHlsAhL1s914jhvpbVhthL9PbAvCcDzgmI0ds
T89FTn5tuZDXGDAnxPEiylKxg8rm9fwVf8LOU1fvxdBHIRcNffzsYRpzlWkiKS94rp9rWWVWC0Wj
2EvH0pe2xZ4Oj/2k2cvol9bfJN2jW9t+wsxFmHbetj+PJcx/u4r5mLwSpn9zFB3N+rF48ZzvBbsI
u9vrRGcy3N9bXSKebtcX36N5KvDmINwareRlQ0d1Rr1Krd8a992ANIgdBkiy9UquiRwP2DkZmDAU
YlQCwvOThr3tt/FuZstlNYP2SLeMdn0H61plhnrqTWQ2zw1qtHJRklzyw/j6ttVEKkmDV5/Dr/Wi
5X6v5YCwIYPtcsZixz6A+g2TGAqfHu6udweFOA2xsugbOWmySU3Trln939bE4he/ri7swbcH33hj
wAEU2NAt6umJpxVFWCUW49ZjS7igLdFbze4SOhJga5wZQJPJn255YoWBb23hn2Aq06vdD5ilNcnH
x2CDEcDHKDw2QOvsvNzap7gee2Miv54Jc8wTe8yuXvQT4WzQekyct7X38TK7RRjdRN+wTz0OH+oP
WafI5vdjYxyexiuyB6CoLZ/xM8yhgIHNLs+g5l3wcMi0wdYGXjbGO7BieAmyl07VkJYkQvnCorG7
zOvFO6kXA5dRFfAoods8czRaXXgdA3P0Iy275DMbGR9vpvnwhQgEEp4a73l/1fz0V71NFqmbB66A
j/gRa/6bQyHYoOy6bMHZAmKlWNOxSBRL/FdCViCYXXCUWOd77pc9uMETlSFAhXYa36DF+2WPV3DW
o3eAEaZ/m+NES/gZ42AfFIXhHmznUDQ0Av5iajnBT81EmrxjlAiRZGDmG2X6WlT40pXBYI91RTLO
LcKzH1j/lGDnvC5eIwN75haBEFGAC6/fSYVl04wgmmoGTrsrkfv0NtR+0MlYukHlcDXGFVnRAQ7T
+edqZPSqqL+T0WRAylcRXNzLBHcNnL3Qx2QLOTrTlzEvHjAGx1GVABsuHqoSzDX/Kpz+CUD6HQ98
bFh4PWwMtxP8sjtFGPbwJD1UVsWBwnLFROwBs3X0cdFQtF9iGYSAY9yA8lkjCJ24VmDnrA/WL27P
sPBc+LfOqSrzmUBDySbUOlQ8PIG6VsndJJh8whNiXki5QIlOZYSJDVPSlpQig+Zc2sPcw/yPwWw/
yLe9zRM67bGItQ20SZw6+sZMo5fZBTvsn/oGo5jgA1smEPj4ju9ruj0TPdLsoc96+n63D/YBXdN9
J7oexvsfU9U3pb7BEa6zNqIpCmxVD4D9jCDY8GPRVmn6Blc5i5/tAr4Sd+SuQYARmfW2xL3f2Bil
86+dLYPG4ia7v8cIzLvHw/MoPAWNp24GN31nbnh4gKV6OkLKz7iVx+JHXzswxaOLj75hmiZJADyH
PZvZAR8z27a9/z97yzLAqP1E7+RDaixkO1tcHglkxSbIFyCxzhdvsKQJZFwC5vnLkJblrp6JbFDe
Z/g3XDs4Tvw8Ec8xSBTIGQSo4W8e1UtoiPURx1iYNozAygkpAbo2Fmq0S5IdcLv5rEkh2VGKDsJs
XbvY2zEmh4/8Th73GVVdd4TvdOPMFCN5fSwq/p55U3C5Z+R1ARpCoMuegEPMfOzm/jVuLYacE2VS
RvcQlof/XmZxb45KDgE1jVySu6WZrptF5n7IQFd+3zJ2/p4GxfPuoNDvoYCjMKMSwKaGAsCiaslX
8gxGpDSvWAUef9IgssT9fksCMQYhFIwIyNgTx+IEHx67LSsiQ+JryDAYjslgUjBHu4dDTn17xynX
rBqWZJxwphRO/jOm+uZboMwPA9OKlrIEGAcap3zCo4kB4ZgtELcZEv+sEbLer1cN435q3ZCRYfBO
PBSIqcpMPUXdPoDV0mEZBh6gaP5BilGiEymcdEcxqxWGvMDP9rhjFcPcClomPAHQuB21aiOCPYaQ
g7jSYFosb/iDYoF1KvCuURElGsM5yr4QU7UtdsLMfcbeOfiGz8MAk8EQ9IWeQl33k94e8htjE5h1
T9GOXzvhDHvvR+cY/iTAOjIDcCTJqy9EBFl5366fJgqp8mU/JA+R0dNtHgYo6JXRW2e8sNkis7LR
88k9VH9T/7KRSoOtOHmxO/eMqsQUwQANpxQZoSP7BVBQGT291+W2m2rAVn+Z9MBC8qb66abVVx+w
eO+oR6iWqDrPFDJ87yBt6I6/S3YP+o73SdtL9Y6i5NT3MTDcI5dY07aisYTKgPUndJvKqinciZRV
ow9zMDKIfIiaJGiG9JlswmCklE3jEItQt0IkivOtfxUvVvEQdM7QwP3kx+VsD9JpkTYGcQ/BuCHy
zvDva02x5QlQhT3HJRib61ilwORdI9MMQIX/xcd9+u9vYUYkYYrS89Xp2BBtLpkl8BtF7kceYMee
kG/Ih2qOYpF0iCsoP8NpFkI10KejucQSbEDIsHLj3NFHjkCAWMF1WjaD4WFuXNbIOgmYTC10ylfc
+85254ogFOIwjDueD0kyqaEfUPnqwiauMl6OkA9x5JEP4w4A4ZLH0ZOk049vfe4fVyufxovnGeLR
9+bkelusWDMVrzaJXG4c2xysI0k3Ka3O6ZwBvmKD48B7UGxmDrw3V3Dl3qSUnO0LlKaO8KO8sqnO
+msgCAeEu+PIV07fLezCfqF/JuZq1syo564MPEEItiRVYBJAlNNv9jXQ2paZORAQlS4fWvj/4QOU
5K+hq0CeMx/Yoz0hOta2QBmPdR1ku15EVAuFn8sANGE00t/XAcVeGtdzKblPQEu+yPFZNnC5pHhb
EJwwH4NxX08KrS24XcSdquSxrxP+xcPiqxRmUzyChXeqthzuuvg5aSXqPrzeih8gbf6ku2JVb8ZJ
babxw84mGOLM6WmSL7R2jJHZz19Tef5eMYW+CM/qlTRjEQFngrdGETiY3fxi3eOt+RVg8RMHTxzj
4tey2X2ijJE7y85K8Yl23ANa3Fjvnw6TuDMyX4vV+76gE8YY7R8NSHVvmMA18XjVHjsittsj3d1/
RJ1Zd6pMsIZ/kWspM7cy4zwbb1zR7IA4gaACv/48Zb5zzjZxGweEpumurnqHHsqNJDs/5WnDWd7c
Z/DcVROiEZRpn4GKo6UaNv/YwnOkEg9lfrlCGNBl3dEX2GnJFTEBScSKXnp/zURsrFG1Zh4xB1e+
EQVMTyEkRWjZR9mVMj3Eb/dQktIkieGK4TAygq7oK1KYQPhG/bxVPtIOeyQ8eZV7DbVRyKJgjs4C
zIOWmhGLEX2RYrySWCQ2A6cGnt0xfdas3FIHkxKmMnwQRWA3TECRIf0R1UvZWjKQFKq83+B9+LQz
5V1cVKn4i7iT12SviHe4oTXMRL5tUbJFDNLtLFh9ygV+G0ptp/Q4kbWPej8mpU9UY2Uul1CDqQMd
ysZDYlisKeRJs58RHcgb5GUZLESSUC6q0mt9aRwsqfhGgAjhPii/k1AwwCKRKdbMst/i1XlF7V37
h42EoFRIRxMgvyZX7x6D8rrHTN80/jWkRu4+d+ZA5yZ/yydFNbF2dyz9JYAiNNJ9yptL/CD4VdFT
JegfopMSnedkFu5jpO+cUdf73NYYeiQhWBdERZMQK0eEjOulsZZz2ONY2DeKYRzznapNNr2Or4yL
ckj0bPmvdk9zuQdaMW88zKh3SbiTHZLdMvh9o4clm0KXEOXSXRXt5Cs++OeDhiAe1O0+DsD+e/Re
EaxjdorxPL/Rcj6fTodfcHtwrekTyLqrVYaIEO49l/CCbU011h3dYeiL47zvQfaBsIMaObc21mcG
4hnmzETmOhAUjmhIiDqEyHQAWIkQwkB8Qw9ELyNZAnnkNoX3iG7+v3NQ9/9Neemri03vGCucb8bV
FWnKz1DauDdIncj7AbQh4fd/G/77bpzS+v+O6LAAJZ0vl9HkwBzD1ZT0OaA5SlIeQqmdcL3ektaH
gN0/jemDAg6VWFRCYPjVkLiBUYbEuYLTPFwBwXAFc2NVEBSSquuFT2GWCzxJHQAefp2hPSNvvRF9
T2lR6mILPoc5BBEEUcTfZQQDge3vSNTt5FrC+gYVMzCbQF3/btpa+7wldSal/BAaOLLjQfDvuJlO
L/3htHS/NgQeu/tWtJplCdgG1OVBmOkihVDPtWVnrURwhiMlQrbdMxFohQcJm/eKWihmGzwibYJQ
K7K87hlYeokyNytbFlocX4n4QY9LXX45Pvc9EvHRd8Dyy+9scN/l1aeoUrF0w4NHNsOwge4gWJ4r
7NRzgMcey+DXgFiiouZmgqaV9SqJoeifEYEgFUIwGC7uIzkvwAUoX4H65bfmgNFQRcNUlnbyv7w5
gYxcg1IjROe2H/7DzE/3jpCYN8fj0yf64bQDdHA20mPhA4e/+HNB9qV38tciXiGBAtHMHoG1k7eJ
CstGPgRUjw+WrgajVr4HIPLFF+A/ygZ9Gb9UTnLBggf2U39HEZ5B5m+oIZEQiFjq5FCu9us8DTpU
C+9IVj7KWPLmPjkMnIDqKfX88/fj51lDa3osr99UgoBbw74EuF/+PuedzXWHdkBDCIyROnwckyIr
aWV0tI/MZRkRBKR6LOMbzy5GyKZSmkVD8R9YE3AnEA1/dQTUENx6kkXs50fKtBMquSjvkxoEotsl
658FT8BlPY+gbA/WPFuB82Y9BgRcbODQvUVNveOiM3PygehnKC04arQ2h8QqsEdCTF4dbfxXQPiL
pfBY7bOwFeQTIiwS8Jyo6gs3GqIKcRcGa6KlK78SaJHSnDbBGin8FdDoSJ46HVggOz9vEj7EVMIg
IG70dOypKyhPjDMITG24A7kErgontk7Q+8IMDWfqMoRSEEhgh7z7ICTxh6oyv2DdoWp7Z/+KHzji
TigqtzBycmeRO/SCk7voEAVhOBZQV0C8RJZNxRR9MgPrLvnFwdCp5smx/fdEx/YfcXLG1jJP7gU8
ePJvlEwk8UiExfKbKLwaiP/1eUHSDz3A0yLxEzy2gaQ4P5LI3HsGQXC6Aj4viN1is/cuge3+Jj7Q
h/hEW2FDy9GhqUFEylIstBw87kmM3mgFwllytGEnfMbZ8PqbRhnhcxZRJiS9DBoDEhdDFz2RFZ4s
4BxqjTr1/F5wJgieYECAfxFskkfqNoB1frtjnXIOJuudwb5x1QmeAl/39lBXrNpzT82AOKiL69qY
UQObtxBQVvAn1B+y3mAcCuQ3UZDpztM0RMtxf4+q3cqunWR7qdG3D3voI8KfAhRNsQtWGpXHnY7y
59tv0OdDCJSw5qeynfG9ChFOfQU9XP9eAWWDIv8qEApoQNBkcbJAhrG/oVYOtpOBbWIcU+DxmgjE
GOSJzrGO+SUXKRyOwqV43GNeAGNciEAc94bdR/UAMak777GDrPSFrIY9jnVxLkDXwM5PxZIbBiWY
Tw5ljKcX2I1V77tF+ZWcTunC++w1WAgNunZE2FvhCAdtH753D7Vuy/lCE7HLIbBgoCz98G3C/Ucf
iTZ4n0CQwP8W2+7kyuodtFXPsbjEsBt7+5cdvmmH15ojUaCDzl9nxKjJyDrXgzYv6NYMIn4BiaGD
l+IDQOUdDW0sANTF6Rd65bCdyKKEZQNdhiukGKQjoFOYCnN5c/qmEMokYz6nrwW/776sgriw5LIS
bk5GD8TRCY9Da4yUCUjpRIuQ46kRpFmRvk1xLpJyFeMWY0YXpRq43RQhwbfqE1huez3oUTYynD31
X6pyoBcXz4mucaGQzH2N69VC/aeQF/kB60RTIuOmsIJgvUsViiRtI2zVM7JrM5ARDwhvQAIWJfAE
eNQInHESPqUjCkinYblVZwqzMZHnDADA/nj7to7kJboEife+cdwTPFLlJjb+5VyQJHmiwo28GIgH
epHe32TfPFCOnO0Ty3DL0XpuAp6NWoMOKdo1d5df2IuQCJTIWgBKuOH3Q4o+7gUY1vVi43j66a3v
PwnLuWU7ev+kJhpw5YJhQUEpwE2OHDIdHpm+KMN2SgnLhb1+L4CzzdMB3m1k4RaUGw6sjp7UEVCt
/VevAIXlcbN8TqoZWElcN7UNQLKKjJDVT5kDSV9iOzdA3cmvxq3uktRnDFvAKjSdDk474OBv8/PU
DN4+doZTOyDnPb9vuEZLU6BMrMy5vgETwJ8iBGR83e03cJfvX+b6/POMymmyfS8ait1YCFE2mUCC
XtRMuT3KaRgQS+Gi+ncZMa7lWv9NvZFSNcnjgJVZsySH1DqetU1DtBtHt4DlZRUUqOEyZiKmnsb0
QkfG6uuBeQkwFd5jlPyN3X6V/FKBPh8o/eeVmwI+QQoXrukP4MA96o/gAH+QZ2SWZ+qH+0pKfIrS
QwIiknxS5upwcj99ESxXvWLIYPrAjvPqsvYjfmSBoHiqD9ONOhFAIZDKL/JNj6G5oJyAQia75bAa
ZE7rW3Ad3334jiE35DtCyI+zd991Bk44EL9QluaD0B1sSRyOtiQOXV/udp//5dGIv699/ne3TNQj
couuux0M3MFMUo3ujztzmZ1gvM0+jwfy95oX5GfGzUUFzeVr+fkJQ/KTDrcZ3xz+8LXyj+CUt7Gh
AdcvQJhwMBrc+xPWSL7FLAtrKViTGaWWEUlalF1gP2V/SIB+Hrjba//z3IB9c7dr15UfdhFZ9x/u
ebwekBXl63j/53/+44+/f3yYN8pj+Tib99k0mye5ytdwx6ck/UryVdrj0w7yvXxO/qDV+N+nBeVF
Pi8PXdmIZGjJA2+3t4hNkKKVxlxzQNuBSzyOzwGHLDs1cwdrdnXgPvuWR8utn31CEPdnMPima9rL
cvMcmNP92JpTO4tvK8B/vuKC7/BgOI6IaQZECbGCT0y7zd337ERqBkV0agDA/Tw2CrIHNCqi16Zr
TrOR/mVHZh0ggWxP7SlYDdnkzQGNDGuuK+apXABcoF2uRxB7+SjFZFrjkiP9kznUHfqrvI+HJGYF
HmskQXQwa2gDbEzJwOQki8jABLe48PM4j5EF8XosX/K4A03bDMph6wgTpgN35g2n4O1WLKSEz4AO
wvfZV8CPIwPhh2cCl7tfj17BFZRCUIrKpMIA1ETPCCMnv+syHnCNvt3SBfCB74DlVmiPEHt3xnvq
Ui8UewISpJTkGma+R7BCf2wy+AEQSTyFGTpkWa7IbzS0IiAzrEQoLRKWcIFjT9FxIWwGav+H+YGD
e8FvBmLvdV2LUOrCmNWJe6N3VEybIZBXsrZO494jxBm92nsh1IgDbL/2nrgzd2FpXEHgqYG2aIMp
cF/K5PWbmLyioIbcnHOhjTpBGlIvDZvoThucJ9Xq9Anu0vi9scbNobvBhGV2myGEOHRsx+g/2D26
fkYjYZ+EvB5SmqxgvktaSBmU0+uQHVpaxPNI+XCoo/ekO1TX6rqcpgOknypw4hCjSH2vBcoHZZ60
Ap7JT06Q7hSb4iAY/05w+ybkePwq24ziEXEY3tQ5ILXjDWAhBriR9oX8G+JjUpSirL8R0oqk+u8r
I9KQu9JQUrZSt1w+vlnKHsG8RZqPr6rTZUjTmEveYSdKJjdSl/q0IynKcRdCHo7TRzsFwWkuSI4Y
q94CdB4Ia4BCvJ3Z5hYolJdRxEIkheAXOgK9UZQtpxZpyKvbCZ7Droh43+bwUeg0vfVt/B4m05z9
eKw7kFyernI0Jg2G1NdhCx4DzeAxFQec51DbtCb7yWNtTLJ1/l0MzZkx0Rua3YgEX3ONcapHC/PE
YlRbqLt2JlhH5KtWiMrEpx2LJLE73H9ZS2WaHW4b5av7pQL1vAyefg0hhkUqupMWhoW4xq/UeUIQ
cBmYDpWwUB3vXWT23DOowSvPP8gwLS5raDkI09Uxc/qjDamTXIf7hbVIhsLdeqG0DLNLn52QxVWG
3QHavaHqdQflwZ4W+PfCk30PAB3U/QujRgZmpwsm4CWQfX4UiNbH4hfitTrBhgt6srhLV346vId3
oLAwiv3urLe4DgrSw8xL8FJYsQzOnPcMVTR/PyZ4QjAqBTbj3EiIYYu+o/R/ndyC75fz9Bt6MyK9
HnSQqFictzqEFGgY/mWUr4gYFszEs5Qq+wXPDdxJZi9mPjAeEwKQMB28xu8J0rBgt6C/AbwO36CI
GXjucNEBHjBXk/AReHx3rjFQksEfnRZYgTrEOPEJflMv0AOwIWQPbtg/neBxAeBE2rtGSL+z6Y6o
UAlDsTfPQB/NILUt9guk2Qxoa+aOaDM2A3KtLj4YpBPQz5p0J1y7Ma7FvwnjwjoHeopfu1vNm+g8
LYaPX6T7CNYehGSIRowMsZ8wFhl+f44ak2smXTTrUa4qovNXPr7MSTKhOwsTxW//9byeh9SAo7DE
JMm8w2j33LcO9eoxI75RV+3oNobAmV8Gd1w0/LhDsje6u+XAXDaHZlmNWMpR+iCI6kBKMxzHhMdK
AQMIhgw17Xe7hgHp1+sHmXCIENjkLs2g5oJ6SXl0q+3UJSB0ojixCtY2LG5Y40aAU0b46LHWPDE7
a2N7WGzIbP/92BoOxfgROYDAwddRiZ2k8YXvJS6j+jcy/ALW2G1OkYbQU0Ol8g7azU2e0HlQ5Iup
EAMOMElSkSgfd+ZiX6l7dsxC1aMPIPWKPtB3vc7nHMkZdod4tcZdRgj0vn9oFoJVFfI+oC1qjGSl
+V7ycf+eE2I/dW0sNlCvSOfjUQI3HxWkfR/tDTwwNbw/IIV71TciJyap48Rn2XZFcY2ca+LXjHrg
3gBVsOrCaQZzRdocAhWAgl2ndhrknS2Mgvt7KE0X5L19pIqVLc2KDDZ8/nNXMKB21y24ig0X38R3
OQcKpaVODR0v9a44wHZH/JyruYhYWI56bI8nfCxQOLX7N4RcCINsUDkBslm9KTv2dvbfBRDuG47D
CEv498egSH0bIc+aoPRNTbpyGSSow6T9F6Qpy08gi2CL8sHqm6dBjioqzJmkj4PF++GUjHcKEkvg
wft8pWWgxujDJ4eiBVRK+4GQ10XlMxc1HFR+qkegWEOVIerp6op3vUy7XFA3ZO3hqJ0MN01cHW32
PfoeXofVA6oSpPYrv1v5ehq8cP2+ez3whomPfdmTWbt0u7QvNcNmoJxGu6s16HpJb9LwEizm9RPr
hXT0uAy5N1pHjKNv3m2ZpTTB1W+vLHwbFwqU9UuNAFl/6rssFlgM29HZwusJ8AzqnBCo0JsAI8x0
ZmKUdCaPZl2dxxuHGxv5j8sGuaGyWO+rg6qu2VyLp9/jPMwogFBQORU9z6rmWG1h2Wxz9u5daDeD
zn50+pgwd6kdVXFmY8ETKySzrOiMYyYZDGVWKEAR4yc9g90ullob3ZWZWizZVmMM9vtNi5a4Bra2
WLb3iXZZFNXQwjZV9sfYnpVZ2p2ysXuxNlo0E0fGfdpVlt3i+CiWN4B5ORxY9jsZVcVIvJvRjf4+
U03N7aZvI8/U7kddwg0sdSH4FBTqrT3ik/Mn0g352sg2Sr62gJIxaLTMgl0SBCqOGvaitVbNNXhi
3rrONOeJbz0QpC171VBbbGCZYw3qoHgKs6zVPLye0RLVglsS3B7g1AIoVJ1Fh4HiKu7Olw7MPdbd
MI86X9k/ZB2QUsjlksjsPuQ9BWY3u4xw17OP9AEJHnULjT6nlI8Az3c5B3LAIF2JUDv6NOR4+Bbb
CkCf86dmOWc4FwWpw19oPO0QqA4gnZ4YsNkL0G9TzsQYQ7nMuWLbYx4oYWO9MwLJBsitmYP907fY
PuFdBPAS/ztzkk/TL7pLtaS4MdQ3CgY0ggPfw87lYFE6QUaVIfENt/QaXxbmoJxRwBypE/OoxclY
DfcxSK0ZVWHoHMUK5aL3P0ArUnRHC2Xz8HNsQCXmTtZ0LzzohmBW5mjCrSgxLWBiMowdzkCyqKzu
khiX3+c/TsSUYWB1pShzoxqpzamnBmb4Apg4Aps4gP4HSw+4sX5AxgMdSa9zfPjZDqyfn6EIolEh
uwM6L7DtNQ8UXl3krEIoJi7+N1Ooq6NkZ0KAGJcM00eOhF4NdhWmIeZav+AXijmiRVrtvgyvIGX1
DtGg62QI87pP3WUofQIumd5eQZoEGbpZyBxangFLV3UVYifb6TKRfd97k5QyP6EZfG2fXtWBPQC0
AcQB3mGMgQxwsPNAHW/wcTBqp0BnufAS4HYARAmO9pjN+T1EnwVsW549RXfbA4oINdBPLAxgJa9V
bL1eyFUBBvG5v3Tdh+JjaoSiLHtK8k9KZ1IB6VBCJF4ReTD/NZGaJQZgZOXRr0GDKQegBUSLsgGO
9QGmnpQtEVzxfKFSfD5IP/grdKJkoPW11ygjqqORRVhFVDQyYFsXX+oMipQcrqC9xHrjRtGqRSfl
iWITnqEMRFBGm4WG5m7qQky0j8qviujUr6BsCEpJxpO3IYeLVBtVtJNTrDlOdQvBSeQxeJEfrhE8
odIfHiq/XCjpEqHLhrdCf+JHi6/fJroILozQziRBFXo/Q5mNCBAxDNQbFEjLp3mPKuJp3I33oqmk
oUSizcwFZWRcrhk58ZYgDCYjDbX0SpjuQrOyVadeGP8g02nUDgsMstKH1x09SYF+XD12UOVh0jOz
G9MkRzQTA0gPBQwS6swHl91LSpbv+CkFTEfc/gwuNuC3IPOSOabiWw5TSKUssqUAajC4U8uii1KD
ALc1wVtKdhrpqzUXI6ZbcmYFb2UFbyBWjMb4m4gNX03Q+/S6MSCO6OkBPHgMbxEbvq8FsEWSEiDv
p86Y0Ao7APqfWhk0axoGvNP2/l2u3x71RynjGsENercS419JtpD6LSpdpGLgakX5MKUkN942Dis0
wQ2D+Dl/XwR31/CAhuIdiMhYs/evFHNRC5s9KMlBnwpuw9M3GkFM4QxQJMAvQ8jSGBPGhScwDVIF
vQjky90TQIdKvlPU61Cp6aMETA14O5C6MomL7Ys6rRT5qORQKaWkA5otdXwknFCgmSM/S5npH4Wg
qO9Hke+nzsSfjHY7oGhouFAilIsD5zkaTrYG7iGWJYJ2lWy7FpRglVw6xB5YGhAE8hpr2T1U21Df
E2wJqZaBaITIIwG9jXYw8Tyf5IjUURKfogAFlP7iNwxDl1NB2MfXSZck1b8lbTIUxIu9IBskyRiG
IRafQesDsfNd/7ADoGc4/mTHfjacdsXZBzV5MCOuJW0jZ3NLpwZoh60tbcEo5pORoYbAHyY7vKXf
kzTjkclpEfGppzcCUcXXCCCnGu6AAe6qJQKhoUB2JiP/cKDarDmj1t2hRg5etB3uY6k0d71Jpw82
oRAUVxdlgD7gOyquYzogCA56oWz07Y1uUbnuOuyHPWl9FW3EU0dIUzmUL3B9DwDjR3rJi79IGGHF
awQGUgLkgAN0kzgsGuOv7xKx9Stfmp330c2knitYQRgnTGzyLP2cy3XSQN9PxoIQAJrK7UauAyWE
mcB+5KDtyS3i07XfOAkjdIAeFxfOLWp5Apsjne20/taaKexFTTbQCmg/Khxsm10B7Ng47NT5W7hg
0pVP42wpI45AmPJhPqz9ESfzD7r0driCPwjIUUc61U72mvMkx5cuBQgkwCDZy9ZH1gWLI3CqAKFk
uwIdug3ZQvEJbklKbkfbnVzkH0TmVjqoKNIEsNBGpzU+MEgs4mfE8ySl6V1ceAKyIDQhjwR/WOuR
TpSvB/35d/vDaQJE4xq+yQmQXaQTSGIINQTgoPLI52qS68mfCDkOmOUHQoqdcSCdLB826L0gbc8s
en9+nySpSdGLyhZ1KC4Yfit3P4IrQhFMSmByBT94XpK1sF74XxK3EsU/GaakLRgIQInADMG8TvJT
e65y7Lo/49QfukQlXVqDQLnHFxed2PEfxgNuJ2VCBH3AiQhKhSoOe0IRjgU0fFyEe0SKTC5VROvZ
ogKChZtHHIf3xN8rIHdnOpxZiRT+sCykZvh+eS+yKR56dewZubJPUc/mOGVre5CtBiooyOd6UolH
LJtf8kOYcoq16x+0RZpRID8EE7QSBVVu0hZyxPIKC6TP68LW2ZNtYYngiuXJmc/QQ47SP2klaSm6
hEruTlpXjgr0Md+COjNgEqYCevTz07LSjnLMf+37Zl/lEzxLJym9v5aQtqiYU2hxYEZdti3weqYn
/mLGphXqSIxFBQvzWkhLl/IsIB15jfdMpaX+Wrxl/1G+AjhAKAr2hiPh/QSs4a5hszJcyWmk2M0N
AU4cQMT2o0O69u9GIYsd7OF+LegDgTAAZEAB8MTXS7PJtSkXC10KFCC+s3wFiSAqX2yu/g8X9EEE
8ViuLXmOIVTv4zKCaRBf9+l94Kikf0hM8nFFpajIW5OxnHgqCXzLnnv5PkyWPgMDkGW5LmUaldbn
fM+kbQ2NSh5cBTzH5QhMVxsDSuUR3d2jAEpJ+vEPIj2pZFEbxwqAFNCnGO9L1R2gq4OwGqdINin7
IN8nAKm/L3nwCqBwz5xw6nmOzkfr0eCIo3FgMjFzCj7P0NR/LSZt9gcDEREzqmBgVIrPocoE8nfA
f3gV6f4Gv4L81n3rN/1hQn74t3+PBJ5HMaCtt7wG4iNh1H9TvUdjcpwGJh6lFl2ykj2g04F74WaH
KgOkRvwH7YL/ESDgsVzwNRcpzc2FIZ1XpmkIHXyaaI93oSqDvspeOqnHRcYnQIbSLhndnq3RsYFO
0J4yFMj/tCA3GUpEK0OGFenUfIMrKvX3z4VXI7uDVD3tIPsmrXDlOAmdOQpAH2iFor9+IOyVp1/s
rIwVKaEub+GAZOcL3k6vZqdFHh8FUudErlVyoC9eIcgdyWtyiPwPpVoOA2UvJk/JrLeuTJSiSSlX
PNcHeDx5JPd/75O/gHsNpan+ew/NIqf1Dxz7N4N1JnJlSpO93M6EVMRQLpzORDrC3y9z6F9fkeGW
uZ2XsPuWe/qLDBlyS8bWTPqQXAyitye9vHEQomHg+vsieUTf+u/9EmTKVg2JdP7/9vdF//+3NTJm
nBZGaTmZiA6wl/KYTnyUMft/3/miFWRUk84nmEHpcJhwciqka6LS+d+YIf+TaucZ8JUhWGy6gmwT
4R62JeOedLq//9lt4j4ZrWQs/PsmeVVmm7+/pKt9Do/P/h3m3wzwudR4bj8Sw3rZOiEGkQHxAYbc
sjVE33kF0M6HMwZrYyKDjXTeapheHC+zUNaIOvtpe/X29ujGitv+trT5jauZGdZGns4eUZzQMB2D
Ldk6VK67EHoAyKgOtWwF21WTNJCPwShy09pWjdVfARAbYT5u4fZT8qaeDbKbH/3imTY2eWh7eMob
HWgNtGvqAeYnQwfIly8pft4/Fkm5o6cCVDgqP12i4AUr7hrleXK4xTxdlJpHQUN/g2N4nNxz9Mid
+wmkM6lUKswONPFDCmAwRvDDfwAtIj/sp3psYKADgs2+e7Ht7Aw3Dsb/LFzKSQ1EWbylziJFP6Ry
+ut43XHHnkYQpU5PmVci3XowXNV2jZsP8TNzlVOgSLmfqA14ke0201uIkKoBV2CvoFW8p1TwmCPU
RjI9Z/Y8B0+cnZ+TYgWGAGLtnzZZ4oDIe+LVk8Ygdy/rXkX5ypgU9hAGR3pUvuWqY2EIK2OGf3hg
HtCrvVF5113Mf7qoMbKYgDJ2H+N4/ovyumkHz9qF0NH9VveROoTwUfZJ0MG5txgFcmFYXVB37KHc
m9CJcROidrjF3ixmpVz34Qehr6CZqOR4J2QLg4wrf5UPscSdnuft9rFtJymAr1+ENtpF1QlacHxf
2YukijazkNYiRep+5d/7Y7m8TssfK8TstRWzCZAxGIZazC8KtHDnsb6++gaaeCYZKzGZIxv8jnrf
lmRfK5xXoDwckQS8zZ+gEIwDeejugaK6/tXTaVBXj+xlM082zaz6UqcWo6ka0LLdY0XWA+C9/9y+
j/fjgzTp0QYef6Qbwk0pKAnawCKPYpOqbUhww2JNkJtZWZt2dD1CIgibAySF4tD5ag73yX2R/yMQ
JHxBOZgat97NsJZZPEFULhIFQD1PUtTC2lCqWDVA0+6Nmm07LQDG+c+a9UFOAB2myDklG+MMWqIh
Y6FicvCVDpWgt1Ax9DZYaQLjyuvolTgGiS8x2RjaGFLiUwWlfigniNzQQ/Hu9exRr193BI0GLwjK
AHMAdZKHoJYEIDafZ8bkhpRoPq/0KHtPQf9uklNooqFO/RNRCYwPOm7bdV959GwDUr7PIAew8/b1
QVq4AIpvXzncQWsNlbBpgY0ms7MDX161IJP5j71fQH2QnDn84cdX+tWMW0qQEh7aA0lHveN8qHxr
/4xpb3aHlyYrtVtEjWoIaw++m58pc1L3PXI8KkY1bjUxiPvfq+4/ZDY1xdfN+G5OE3NqvCPrUkeV
eIX6+w6KI4GGDogaIp2RadE5O14YiAF+aVBh0TrtviI42GdtjBfCA5hgNjWxbNRHT32qvMJnEl5J
Xuj3WOkNnp1Q7JeQ20h+coR61bCyQJXe3PwyUtXIBrlATN0bZJCn8gN2yBZADg25omLRg7lt+nU2
O2eHvd9c5q+MEsHFU37s/bCOrSTDBpj1dYotEkWFQAEQM7h3A+W9A15pmCJ/pC6QLS+gYSOcFJFI
xVgjDbSgQpski5EyH67rITl5lO+v36Ro0iGcii9Eb6JLd1ChfAODtPqqdKfj61PgJmYSX2kPVD/B
sKDHOS82HfTRwD6h4kBIUQQUD7o4rH0lkw7eDArZcCpOKBYtwMzwQm9qjG7Dcm0utB2EmH+ne4hh
iU4FGbzLy2vfgDY94C49En+106366EmUAyV4DMvYXupflI16mqt+5K5AJyh4/mouHz9DmtYmiAVD
Pr45L829spLohJYaJScfik5nqB/xV6IC+EWJAq4IsKAyIlkPgtx5VHvnhmzE/eWUd5FOP1UaZQGn
R9GPLNu7G3TIYXEcxBOmJzgekJpgFcAzkQQl+qpmCsiztnH0H5uyeCsEZXPdG7+XjQ5U9/D8ebDA
WIuN58peyySRRwV5xHbW7P1L7vAmk6wL2EXAlZRk4g6pBAhs70lvpEFQE/jTY5VYQp8mOX4BlHYZ
vQF8FIP37D3TRvWky8K68nGlWtZfvRy8wkWI5d2ZnXgXvMoRqlKTwNySMnxCQdN/zE78SoKHFWr7
cfZYNuXxigUT9vHZPE0OeAqQy0dLRPk4wEEAgTICGI28AohlmA+16iKHgLDco4pgbz2RYNFmDYxD
HQWAPLLQSIQ9Rv6uA2pwrwQW4qHmHU8qp5pVu9Oi8PIpA4CFRsX2NLiQgOySB0c/6wpeuCG763Qe
3rXB+41KjFsASUFEEdHixod69kazAwD+CWG8MqQS7N2/qlbs8vYEAHkfhdUEG1pzjfnonL8NEHYI
4VC8+ckgkHOGx9n89PMClF843eEFsBX1Hkx/cCOFIECFiBHWhpPtJCf3GVll1INO+iJq8IlCwO4V
doQjFgYa2K3igo61rEivNtDdAPIn/ltx75XXe7sqpY027AT21cU9o9dCgEN3EOsaL3E68RuJUa5e
CGngAH9vtUsBkV3gp10bA8SuX1/ZCtdD4o/UFtSgPVJ+KEhcNsA/SdQaWBj0jSRgFtsfG1wVzd8u
cB8i7cJBQ+K1pmCrX11d9w1pzf5+8vYN/zG2thw9GUyQgaxQmwUBVU326YhZlkJUlQTgCXPUD49I
HfkNHkkCVGygRa41H5lbHxkuF2uHaq3+8pGWynnXRznWBQdCMZPHE3vVm73dFxJvSIEyUw4BO3ZB
iva7SFJRND25XCVcIhqiqs5pa67Lic5EJlFCP70MdMwF65D7+0QhW0niEj36M04kjg5tYZLgxlkO
i6Eeqw42QU4eXIAbQUd06iFcZVajgE+jN9i7VwDkAx+HlYLB0x4dyLFRjavHTrmFIH2Vatozhrdy
UuQBQjed3vCiOhlO9jo5KQwFim+NHBdFGUpn6AZYLrLN1A63b6J7iJIsHPhei0KUQz0JdR/Ikeog
z0NsaF4/CrUnvOngVG8VQgxIxyj3H9KJuSkh1uqHpgkqUNI4tyaLVp+YxuicLvLn4ErWjGu/s7y2
y72OcMRAQ2D4vjhV6z2JAHqF3frZybuVbodG70U1y/pk0KEAUc508NtW2DyHr2d8w1Eh9e5q/LAP
+Zn6lbl97Ve47eVl1Gq/BgxtQ/f3vaAAkBVZ57BFGLc7Mt4r/byz3qu6O03248pePfeLtNnoVdwA
AkcA6BmQ09di6qT8vH/zEiX/CPOK/d7rWIFphko1J7WgbpW3C/iaHypt3JN9RwyDN0JHmtiUj1OH
AqFkGslzPy1Hg1CzTPEyuYKxjWi5IrT1Y8danathps9LZWajgQ0OK/lWjO1bWZ7vg0eFhwqcANZ2
78HTBhG0ulf0tlnd4NXhF6gzeldjUNjjBMpfO6GI2sl25TlUerGdfD9gN+GFo/tPynbZULVWRbNL
8Inbv1ZokDypqWn7DYXSdh9f0DBAufU+OLWTMkG5PcxYwd3Hab3o2otXOq8Jb21lKK4v9aBO5+cX
WinYz++9hxUVVF2JnjGTsCFST/blMCe7t4+RjezAltnHV2VZlVsOj1dbhWhNNaOXsqa+j5OMBT2B
yoEZpuncwBcSyfBsp1x/G3uc48iVj5Lbv0rzruyNyPDNNWqz3eKYtA2kXYpaVWxrczOZv5sJFWb2
7VIvmEWKWWoeivJwh/98XtTJ9/68OCmzey94VfH5teriopFbcFbH7H6C1sltcLFWyWuVfNRB9QQR
rDi1oksxsplSOZR81mrH532aqkCC+bRurm7l9nmOXyV+kseyPOTl9pSvr/aY3blDXcCjpYUubS+K
16o+rYzeMumOmt4s1edXEtRQ8Nro3ftClvVBkrwXcyXaZcw30nI9bd57b4wCeceS/JTqKDSrPcnA
6+cjozMs29HlPnm1U1q2UtaJPX4145Q35Mv89pWdVqfyULdT9ie5/hJFgWJYGRa1NXacIUd/o2EO
iIM/FRQLiKsYyzR+ny8QBY3UPuESqERGtZ/T4Qs3g1vX8U+6/2p8er/I2LCqQjPecB/kh88+81j+
cK2Lq+RIdJC70RidKEw0/RtkECra4OevHo4igv/gpJuOCtcPAS+qZG3YpapoM/b4KVD+HiaYfk4G
THUq46CybZhVpScUBxJlZ397McOchNiV7hd0NX9/inhQN+OCVBUC9he3qXc3cZtBGx17WubV/ml9
Io2E9wQq1W34pkRzDXoJ+yOb4V4lk8t4+PlhbLwN+YLqEd6s4PHg7Yf8EfKTtGGq/nTuS7bOQfDT
Jd7PhtxzySj6oNAIcTs2i+cKwCg7whIne7B0Ua/uHbwPcAHtFKE88STjARuZVOHDfzOBnTbN81vP
Z0pvaWWLExd7LnvMLpSX30z5p2rIzKZPEEYvIg2Dkq+NmE8HkkTP0akolmIRR2h1Rw/21vtnGnv6
d6Aj97k/AX6Bin9lSjKLwn3xqQyzo7IHqCkhQuD83PYQbdvw8d70QFDXHnidVvXe9jQ7sVDj3Bw7
p2GGr09vuKibqXLa3BkSjehqMnn4ABsQgk1YqIhi30YgO8Tg15+S6SZlMduOrCwGW0O5QZ0WAFXO
4jaEs4UIxGUesDlq5yFZUF+oMsI34kyTObVBVWPROLo5HeY8oS0BQ/+A46BcDLQ8BkhOoh5Jsodo
spH2eI1xIzpSLUQEFSfQx9zMHSgBhJ40U4rkYfD4H6LOa0tVbVvDT2RrKiBySw5ijnVjMyImwAT4
9OfrznXO2U5rz1WzyioJY/T+9z+MTlCIYiQrtMHoatT5M3WlNH+Y3Rll/5tXAwWdgErcmEVt4G9h
E6vgxQbjds4XKqsUMTIbpUxKx0bbxFLp22v0maXdNo8et00KqRPFDYE/OMO9pJh5WI+/dNDGbGGA
H2hjnx2ZiSU4EHRMfYkR3nWP1yuk/oYUEri8DWvdhGomRDJ+H3xDtXlOu8vI+k9F8TAq+WfCizBv
R7aXmeyN37YEz2abCjO+lvlYVXt9RQLq43AeYo8ZEMXKJG2rzaD/GybWNE4b+m/NzI9J5aGBXLR3
S93mtMDZztcOazj/6USNs3FNN0MoNOXu5DHL558RAER3yUYMItB/UdhCmTH2+tLYpUe055jFNSZv
X110t5dd9ZeulFkDHPbvOluP+bJpNqhx+BE976lXzp9Hxhwu14hnTOndM4e3A3q9wQfOAijxje1r
CswyefYbulnEMuCfF3iN64PySOYUGEzFSiaGrrCXmsy3aDgTkV8c7qp5Pmj2iCQ0ck063i0CfuHy
oIpjT0VEg8yvMbn27nD3htUsj5UJJuVfOZjphjN9Xqmz01AgmgjZyzmkMSl4CW5afl8IGvv77jxC
hM/ixoGfgwgBCNSxsVO9L64f067zjriFqVvDNSds/BxkeyD0M9NRUCwUUzjIbh8/Rd/8iq8kxzeT
9F1lW88SH4dt3gpN5ZqsLBMnOtrL1YdChnw6m9fQf+7Fitx9t+g8BC6gvgjao3VtnVakaOkf60O8
IXVyYWsTFT0ab6IVp28Tv7EOhhWcuUxDWZcdi0HzYX2XrNn4TNEEfSU479shjcTMyAmacwm/GF9M
oI0w8fTePrV63TuxF5jcAjgGJ/CZpu3F9y8ZdDkUW1CNTU2GeyPATVeBV2Y2wvuocYYNXo25k9hx
qln9sZTDSxyHuLRR802+c3R749diSJNxsa9huuuarzlNwz38gJlMmyOatRZOu+Jh9grEzjHgoN36
l/GHvgCnipAvUBbtBpWfmMTnvUdv2R412Dt/hx1mLIk6sfK22nMN70TCgbFuro+NwXnaXdCgl3dI
7XUvXbE7EnqTHZ/MRmY3NPUjLWxOb7IN6bs1uvYdDhrAXV2MuDQLS3bYKBM2WMhK1CNp+FroT9AO
1nRtksKkSU2MymWxpoDddisxzGcl91sMZemJAnVA2BwgTsc6D95MCcY5HIJCDIdUxiYz/IKa+2fL
xj2qtgviPvAgu9vrI4aJbM2nAxTkRtQFRkCLY6p9JmXMyr6uAtOMmsGdleYc6AKZghbImEvEC89I
ugqiK5HJXBmFrz2AoJ/aFj9eaBTrGINnF4WQ+5exEJOiA84LmZXRCSndfnv4NZcyQGTXY4bU4nuA
PhDK3+LWFq/E5XeXbBgphuo49+qw9NUI2xggpm0yucZGUG8faDhfMt0eM8ayq1h1sV9GpUE6K6Mz
YqgGZQjvgImQpZlM6zpsCJ0FNGvnDGG8j9mi2ZtNRheTN/6w//AMdJpelDmoLlA1pDAqGvasduvB
7un2kBLga1n4HTonIIpJM/z2cEDhGMlIoDgKrM+APSzDTnwNLgyOn/2KsApGgUFtTdCDDFAXOJTx
MO/bnghWcawYgRfaN4TtrhpB6o7/6T4LbEA7465zAsEVnsYjeI7Og3WQu99AiaDzRif7EykYF4Jb
L/Gcir4+2lyr8NVQdxtb0VFfmNBdPJX3gJCgi0QGNSjOebiUmrD+RKEctQiaH1/iwyGDu40pjE9X
jYC5xdyPXXUMQxC3iG8gw6F/BmAKP09xoU1VkDUoNRG5gs9GL7wEvjGIwstDN4YesUZqegrApB9y
VTB2GQNWs6HsVdFkIEGZoTjYJoPbth3mjJxgtvQ6MXaL7j1+ww+6jGmCoKVexqjHA0InrAwLHby4
7NOA+sNK8F8GAfN2C9I1EBk0MKyksGNgcKD/5ZJTogT1Otkqu7HqqI7mKwvd7VjvP/EtwEMjwhgE
FtlpwFgIHgKHIiLHknkc+SKIxxlGACa4jCpx7NHcZNQJuDHHjT7W9THU6vTwARljhvSJ2gHNLH5s
zB6cdEOKvUMVSEaK0W/5vysPklHh/L0RwUC0og55h+kcE3m9lxGv6BUROCO/2cPu9MHiyaUmVBgt
XINUsgTzabzrmNre2NlIqvCoDDg75BcOA/n1mZ7gucF60bDSOIlTTx/n0XfMeLx/XTId3XcgVul+
4nSG7QD+HCw8bDq4BT/RsD2pope/7jX3OCxRmpr1Po/E7AhvOp/kB/72wAigOTFidD8RyrsQSj8a
ig+6imKJyAOHJqfCe4Wwoy1zNVy1oYpe7A9hkeugtfbUedWYKdDQ2ATE3OopW+bTPNdRp+7YnxoY
BdbssTs7QVT7o/MrHdDrvM+aTM0LaZX+tJE49WdzVnr4IFPEnl8hm6+SDbC272pRmu+NhpswbSh2
eTHS0Hx3aDgaGH9QNj3JHeQSpJwCR+OOe8SXgcRw53hF1tG99Fl4wfO7pCX4rH6MCBb1lP/qsm5y
3rnDmBzAtKVjTXGYcel6yQk6SyJAh2RXwlJ9RFd9ZBstmicTeDKjgqaZ3+nLGprcbY5dUS3tT91P
VcY83AzNUYNJNFroGmmupjpFFhFvQX4w23MHoxB8Fe5MBUxgLwWuQ+asI4PFBYoJHiDwpK/+d7/u
N0cUmaDX10OlSQBkAcxaWY2Lo1wgiNpwzkGVoSkjkuRn6SSM301jocMJisQsDWi2h7XtrEKhjXEz
ps2M/tCkhex9kDWZ4vnN2TsmFcLGQse99N+Ye2jui5ktvj+rhCwphr7O6YDGASFnRsdtIyyOMV9z
PgjtsZbDFwHjWvaO0ejlyRydaHtnh3AGFj1yLwpyJPFMn2ViTWAbqXrPPvBUhPEAwZ3URoTuDUny
84USXMIyPA2BfoO830Gn9EXI8PCqAzYIq2zD6kdiWyd+oolvThGYOtpBWV02+VSN1TgdN2eYJpIy
b8B+ZJuXOWfaUwMNI1icsT+kVNEzYo5JwVcuYOm3MAbxPpK2NcauzFGWp0D9o41h3EDRBLx8Q1md
oHvTFHN+8taQsz7+9aDjm4cztr80sBX8kEGmBQ+KtPF9X/xh2zs/rc5TSJpE307oM95PS2dowKGP
b+6txxwwkZtYsuzN28AgbMYY4gHl65Q/oyo2hjVLLSII59yLOxuU+6uIrtS97sXpCXMA+xkwXg3f
7BvqCCwOdxuGG/0nHJkx5Zu6WR/zIZ5/WXzGQ7KM20EWXH1chImFo20gX8TDy0i2d4ZolFhYuDvU
h7eoRlfeJOeIacZ1eg2eR0oV6klsKnKbIuo5//SgEiJc3D0wa8ZxcHEOiiMOo4ESQApaEgg0qp11
SO77EIVv3Nl2fGYIhKh1wTHf4WVTLSFMd83LePAk6yeNQAjpPRoLPOLS0dNrLN5Q0rFrH7zhnmFm
ACgW4q4IfP1goM/EK4GNbBWq5PJWbat84+cEkf2MyPvnJI6PKjMR+Lt75gIlm2FiraFQQP6YUMut
CQmWaUHJGKZj4uB2pU4tHMZwFRXenzqm92lpNJrOHSstmpnB0W/TWixKgjJxow3e4TvsxtDhOBPc
LEJsYij+80Lh4JPasniPsCvvOvx0Zc9xq0DzhKvDrPN8sUdWE/IIBkcwVSumgUyHC6vB/P2vhgw5
S2fvzZkBvy6KEvj7dSLG2cyilB2uVJwUxk10dVDHCYKnhaaBoSYECS4dKkuK1kYpLt5vSoMbcrRi
/B69DwFL9uXAUG19dlpbtg+AE1LZIbao4B3i70totAJQT6dbukXmZohiK88wyNNlcUEyIDZ6D3gC
TU/h5Cnmc21xNySL9fGBs3JEuc40iV4anU57Q6qXvibrnVwaWWZ0kkrYoSAYbr5b1rEXdE6iGlnO
noN0go673HYQ71g5vtBLSvPs0DwqOlsCIJN4eKUds7NFM3fiIG2Qz1EOjhmBPY/tGQQEQvdwqenr
kCcP17ZzalLoBIMBs9qbZR6myClZiwjhnBN4/qYv5mJbMnVPKUsPVNIvmnbuWl1M/AgKUgxh1nPo
gWLpbb/AtDr7kF10Yd08qXC6DhPTC3ZOXERsIbrZaMqeCK+iOjKjSKzXpu02A6WPC3eD5EeUC0QM
XEFboDe9Cf+wjLV9wu2Ekff+3u5fFUaevdsv9KgA2AxQTcSfDz2Cz0cszl8wsMvGUPAtYEtXoi1O
U3WUsddkcwMLSgs0lCSi2rvNUSCdHj7NXqdyrr2Gf5tnDl+KQVvv2uNzN808Q7F5eWpzk5z9tRHd
NeuJcexndGa02EwHawwioMRA/cXfUoHABZTddlRyy7G1775xuXrOmBJTPjVwMXp79wHWVtDWb6GB
enos0Y2UbVBxVuqxmOPm3+ixkrZWa+sZtnb3D5yK98XGrtzurpQtGggfneArJJr3NmW+fVriHTEv
/9KaZmdNjM/DuuIvz8RmR+AYk6wRXPDTEHlSi7BIgIg3kYliy445I7pK3MrRqDTBlOSieMbtA0oJ
Ap+T6MWk6xo0N+WcK51+r0Rpsc+4RnxOAKsPYOCo7YFYQVrrUOe3ptUCYdt3wWzia9/4DN1qWRw+
bGBbvW0/psgPunbzC2EYB8dN8xLe5jXACHgh2wfSlN6l8DozljBjkvkoRPOlfEEd4sa1DjNauJCx
ukQG4327HnaGkHPIE/Rp5fBGIZyetmHeDV89hToB2U1Gzlol/vG8fU42MXtzVnftbifBm/7HMnY0
HeCug+/ks0vH7Y2SOpwHzU/+kNLqLjO3JSavpwGCLKbwJ/QaNAPcNVqfLFP6hSk99hZhWj+drQOe
U53g+M4g8VDS+JWv2gbq2IwxpyE2GYQP4pHynF7xprh6lwneEzZUHC3Fet6/Qg1CFd5LiBL/joug
xTpLABdap0ALNf6joPfBuQJz/cI5ncILHftfiSkPKFfb1o4VXKapuuy129T3F9XqJk55wp9dzDmK
3ZqRI9sAlRglFbPlm3Ph68hDYwqbzTsvVKO2sTHQ/qC81swulj3UJ7MnOBwSimljU1D83MOa6wpa
wbRFE8N6iQ0b9/LDUomSwqiYzA2IzMSqUB1W3p1MVuLkPs6dYvLjXg7I37KLk4TV4gNTGXYtzEVs
j+iF17bSdbuJOBuv0TIj5O2aOXZalWxYBEOjREL7p6vBG4ZxfB405ZWop99Yx5BESiYKttXcSoX5
5MBjloSB4Oy7eG1fi3yrz6pRd5IGxqY17k6V+MPsSFhdydWFcqPRkYCl7tU2eYMP5KsUOR1mj7eV
0jFVyGHAv20bNBmq16npdx/++XhGPkpPcN3WOGVyLbMa7j8chbZ1YZXG5ZiZMiIiRtIDxftQd8Mv
bNkzToTm3OdJoCKo3N63HQIlybwkgPPVr/rlpMmMy/zkETNcmew2nExz6uaQ8NyQSeyL2pYbBar+
Zdr4xheMOTIcDeh6ird/R92zeK84V2+wK3GK7SIhlArd5Dwu8of5pqUCJy7tpHazLqnv7hUewslu
KlZHrHKcN4GXr6P+12JkSexVYl+jaqx9oV5ZbAKc5xSWUNyYq++ANF5c2a727tRXB9of11AKVA38
BWBIXgiekdSXpv5XD5hu4DF0Hj1e/eTsnV/DR0ZCGeppuicOG6V1S3eTs915O94FRif45NuFq3L7
+OnZy9fMJjZ1e9Jt91ta+MYZADVZbu7YPjSYatBiIJRhobbeG6M3nlqlWY34BAXWJ+qs+HY2mXPL
4bB022CPmKual16HG8M9zQvmA+bwvUwJ+eS/dfvh5Kz5cy23XjhGeJpkSHImjqe5pIRaBTyNyjuh
PcNZkBSccb25OHVl6UpASlz/EZ1eRy83Z+FRL5GZYe90+MT0KOlKIP9xTgxpZo8BHDBye7ovR0sk
3bq751dsr5IYw1vxxrHp270mEU24t7jP/knSXs5sAPvC0i0oFC4vRtfDTX6+281eH4bCkeOP2y7n
LZlepudImUuLT69UIZkTkP6xAV+ObqSRUAC8DviYxkYPkg4mnU/s+sHm8oPMqKikFsZeGaL5VVaF
OOukg66Y1n9G1N3JMl2WXRKumS5En1GCD8eeXwaaRLoywtvQqInlhBh3POOgw35OeYQZIz7y9Hap
WZLOeR07mB+/wWeBDrGPmn6PnV29bD1wQUYFKm9jeF+otuqWk5bDlY5m/bx5URxiT0Wg6mvWDOoh
jF+wdYgy+AMzZra7wYtrl8Rcv4VbwSXY5Q4pSOA+uMW7OEawzxHZ1Fx2J+2JFp+JfQWLiO5+vWQL
sZNYDdZB8lct8ogM4HkjrkakOTmNTT3kHrdJ7ejVcRZ3IEp+nJT8WRp/hzfYT6aJYmkADxSs4/UU
hgp/a65I49BhWhKXgC2cQ0XWoZmOudZVSM3BE7CZpsjrrpJytLZl/WAzSQRE1c/WKzLGV817wAmH
qnn2oI4VxeyN5RtXwYWCfEh598RPb9HaBqL2zFcn8jYqUkpcxUcAfZ2wC4WtRfazJq+9x4Kb6hFR
WUHRJ7PyWO5gG2bYRyt4L8HjwPqrj+A0LEszF2UjkdNRWQYfPeyUfnE4teGP+Xgvaoun9yEdkN7k
7Grw4fHACHNxfse/Gyt89ootFffFOSOuaDvNirU74O/FX0Xcw8nE1ZvCgC+DTDdr8gv3MZ4iRvsT
FBbTKOAg6FEWCnzGu4Mm/pCsXhPW8uvbhNVgZawTCBdfw7Z4ugLdK1tE4H5jW/R1V3XSkQGWnfvN
oLRxqPAf/svPPMIScBXhHGF5ojm5j38j6bJvV2eoEGYYNGTL9qq7upMTC1ZFnX9iTyA/CCnl7Y99
hwNdoriHMyZhNhp+fg7nEkAf04bij+1GpYBgIo4wBSWrbWy/gb6FJVCZnc1pie//iQkFM+noQdWK
upb/gIcDNKg64gBLNFZ85+CNHhQvNj/7cqi2ny1jR1i24Gayxepmc89i3MVV7A2ByGwrlliWA9OD
ziPVnmhDgkJADrQhdiZUFGTRR3mob6AQncefDdsIEC5q6q/XLZZlzs9+8J1AybRVFRl5I3we/jAU
LtqW4I2FsJ4YRzEMYSk90BNWm9ahDmRKlprX8av/6Wd0MKUpVB8ubbPGqcYvhpdVd9npncbFAzpN
mxsZ/TsuOD3ufPwqUHQVdrliI36Ydy43p2ManqT23vviV1O7EK8xeEjch5XZN2wACcOy2y6kSvwl
De8Eg9FrRvTXUQnyd7WaUR6LE2GOHeA5roGlIywAY92+x7D3BuJZKEDgAwpb4WN8CNiM0ZvfcHW7
4ZPoB72NMbN9Zvj5HYqj0JqfpzgQhlgUAQPjEtyCO2J0jxs9dvGIGsN+vuEdlXYXWAb0zsuAHdaD
Ux+Ez1PirMeWcXziC/TsYfcyVqPa/03YGv7ys4OCguFPTTjRra8yT1O9Uy9H9GP41arZ14OXKwZa
4oI0fi+us9PoNsGhBtUU+ymeHBSKo9u+NW8C1XXF+KiBLWZUR1QL6b7YYwjIRA2jpMpq0z59rDYi
BporrL+nyryYJomdqZYGgZaMdVDIw5oXmRGLAn+ZMmNzWWJbZjHOxqWsjtTFM2iMIGO9p5VhMRHK
2Fspkt4BuwrDxzfLhBLouZixMB6/zvRhPntu7zOunwf5JnvgwCv90YmDT3bmi+ubAGtlo3wGumZf
hNFuJ52g/oRMNht4BEAzbEegHbs1xrAufZ/VoU8ohk1cfckEaUxyuHHqtNUMHnPKIHa+Z69c4kTA
tFoLqSDUoYZlaJ/Ch8iiKsMo5HA+Ng6X1rH98hoHSpCEJZ9/1voKpvgMXAhZ+aU9seQS3vDaQ9Ay
BhrgmOGXIMcgW4T9ACRNaQKVYoTy+Qkq+7HUQ0HZ8xJ5eGt6uTqsAfXF/hpucgqkq2tQdUN0x4f6
Pjjtbr7mtxmwvizsqlV2UWr1zY2UEQYDZHwxREIciAibTwObHc6l2d7cV6+9jLRAkvm1W5IC2CG4
Jf5oHhOr97mvOalipVMiCprLKiQYMZAf1N4w8MrQ3m7yG+h9GioMdOvebaalbmt6HT7n/LjrkEQt
xuhT5pe8a4bUTMCxvFDCxnKNl8DXeRneY7qucErFJPbslvDkQJf4dbogt1Y3aK6AJ65Eb73NNom0
8PZDPijEUsEdqGliaTAhrjBAd28KbEdGHeuuX6w9fZ4moI5NxpclZFYNVY/P/fSqMDQ5Ra2vA1Xi
7Fce/8DKVQZ8aICVB+3/vgGvFcitr78mNoiexoFQk8EFfkvadFiom6UFbtAsZdWk9hUApotNiauc
3CLxa5KtoOWCWMI4uFpJj6X03HCgLEJMxHaJNTVHBK1YLKgsW3iqwJSdVR+ASvxcJvTXgD2MARsL
1ujbjFa//7Y7dgfS9LCLhHJIYUuUZiSJWu1A72v9C0MGY0w1gDGv6pXZL1U7c4syOAGKp5mFs8kj
dQFZum7raWFhxYuMclgQH4ea9Y2D6O7KFahzaXeGnH/gFpJX8NS00Drc4jVrM9XGgFyUYzXior8v
TjDwQJK5xlEtgNkxKKU1epLPiIMMkhfwLunQaMzUKfICRiqYViqy5zdAc4DW2s6jZZGJkXqZavNp
jiaZj2tIfUjEcdywnt1g/Qor+G2P4Hv2tTputiedOzSGYU5AvO7eaz9Lx7fHKG33qnvYypwnR96v
QvGcqm32kvvsfMBxEeouiIqkxc5O+EJJrt/VY7W1riOxtxXrfwnpY5G3YFKiUBCjOEIuEedsapt4
eIXdm6usZRFFHRhsIxQyLVyvW1Y6zAiZb7qVo3sKP/gS0OwEXKDq8kYX/WLY47VC/urVLqWnS3AX
X4muLEgtyDrOdUGVF77dJLhhhPXh8/z6oTppD2A8ORDF4xazoZOb7SpkNQSIO1g79UrFzDQsmghb
dm6lmbytC6aI6D1oZSAOMd/XrU/IqkOHjoSNUu7nssy1bD2cJ33H094NdWvY+alNvxZO3QfDGu4A
kpzFJ+Rbfb5Z+dNnt6XmrF0pZuShYnbGiX/4B6rYoc7MLY0NZm+INAhPenBJoCs4gFvcDrfDl+gf
qsdvxG/vZTOGXFERfxnotaLn4fbX8p845KeOjJYV/xLq2zsGEvUMXAVMF+sIyfJkZr6sAsNlMRQv
fFHpkTXy09VBcEE5J5rVfw+RvInQTezln1i0pHMxFmgzxGPKZOs9lW9HdclmKwNeMiMaU8BPnyxi
5i5LptHfnohpQYnNKYMupuGiBvyp/lCmiSGGfJR/KTzUV+jVNB+HHT7TwmQa2sPvIYdanlTN2BOa
3LX0VyTeW9oYggAPOR9rn8Piqfy7wXlJY75iJWfoZXoL4DELoIITA8EbKzb2ALFg49/kew0L2yJ0
jl1b7zfwAmzTnAASMUJkRrHdyvz4n6m2vDCQeiQfGw5wn3n4mLudaqNcccDOeHzp7qCN29SdNnQS
Xv3DT5Gf9e8nsRczbG3wkQDgnCmIeH7rY6PfDeS9stIG4xv/Lj8Km9P4cLMO66AysZhf3c3e1dzR
d/GAdxwcxv2wPwtbjjiNUnEBs4sIGEIYHymyGEiJxLPeioUyVA3mUVdvL5+mH+ZmbJph13Ra3GD/
jkpJXcRl2z+NwZewXsRIGjsxmOsIfnOLxYRbFyYQtfiv0LKyKeUWtTmjHYuxPg9xgP7nK31DUXF1
8Je2IQLYYrJ3o9JjcsLXatYp6sA7P/nyuA1/JmZ0m0UgRo8YMOE3XHCfZ8EteBJFQ4gKj/dO/9P/
yl29k1nsJfiG2O3Fae8Tvri3MsOkIva4waQsOOYOLmfFDtAEOnC4dpt7ukB37VLAvtCy97Q46aW9
9qDllbsWTnwfqxkUNgUC3sRPu95VFmM3Lhd8Fh1jVLtNsUYueqf+R7dPjLtHa7wJz/1rH7jP8P49
MEDk6x+0KUBTtP/yaDCX79jfPkNlYs8ACjqgDC9G0RJ/JtloLNe/e3u9qnyeUUJdQydL3P1PE0ub
wsXOCNpWucQKWxk9HLFm54SxomU9WQE1T+dxY8WUVbOze8w/zgNbuQ/Ee1i/aLV4MARADlDaBqaS
6q7Jcppvmq7uSe7hfb6esKte55A/3O4AB2jDNEa34HO8Ybt57ifDa7/EBovGhSVZnrVbIeOVu+hp
t0Zvt3Qf8BI0FuVLoHhViGbkt97poB261eoza/eTGMQIuzHmZH7qXRcdWw5NPdB/b9Fw8q3hKGNl
3BzWw1afEZAtT5ZrfoacFohQ1oc2A7XfSIwyT+OmK1eK/nsa3msj147Ygl6m8j6Vo+ExeeP96jhR
KtjwPRmmhx82D/QJXPUcvm9463EV/Un4QsnXycEsf++G680t7C/u13LZyEd22yeBUmtfnmtXLjyB
y8KvdzqKO6Dm/P+jOaGo4r8lVAA7oy2oghq0ySO0cG8ksczA6r9rH1R7t7txm4NAB5f4E7EGxJcY
OguEF5FaixEQhOGIzYo1Uz4W1lbCDqZYsBwO3qJH+ENurjb8b21uHiYfWSWImyMuoulSAHPGS35J
XAhpedhZqfd56mHbpfzpyU3+DMinAH/idThOfKkYXP5bA6QiPL7mYNgW5ty8oNwL4r0qJwAxB6Aq
Xw8LIOTqwpS0Fd5ZAWuXn1iAb3aiczM49fM5kyUSrrpciViN9mQNRu7nYW2KYg2Vb4XNIvhp8Hbl
zuFmtiSoQR5ivvjPglH+Jvt5sSyWnBM8GXG75ERwQoCB2ELZPh9ARRKr8FrcvDSWfVR20Y8PlgKj
k+UMJkDEB6j47J64pDlizARm5LOXziTnQST+opyGG8B04n93KjkXKNNZlDl9v2VclnQMm3jo8a9Z
tMl51Ff86fVWC8hWvdpdLMwFazV/WMLlIZuZnNLWNjuQee/82/6EViMidwaIbLwtUuS6mAPJU0yC
OujyMMxxPkttwqCSv7jyCdBTxq/33hfQ10NKcQ1aO6xpBtdA9ZKNSl+co217EwWf9Jv06j3oJp1R
hVWQMZGdXL5CvDiKn++PuFZg1iFi8y7++ziIvAle6NLKinWAUIobPbFYwEsdJgPOvzC5xIFEjCPk
XyEhQ2t7MnR7Orh90hBTfvN5+Q5qKFxKJIoKf0C+UuNBQ0mHjvkB393Cd73wuTEoFxiWmkLXmO/3
zCQg8kIytU+eRqSp4f/s3PnHvyXOKX/UEiCZ5nXAOQs5kyNxFAH0gf7FIAOYGN3wEFSQz3GGHeah
3ygNvwuiEnkhQC9IV7BC/2AQtraXP4W5KYGLMssrPcOV2ohG79+ftSpdQ01MZMmTlGRGfPyBpk6f
zirIvL3tyNgKezJoLzCtMAqFSjzo0KkPHsBFgpPFdZySPMHotAi/AaKR6BIpvQtJj0rvTTDeldgL
2kp4C3voN8yB73t5rI/ySDBAnBu88fv0yxos9lwM0pRlIe1ga3me2ufpeVrMxRfqxljUmDQmxTno
jL479JsX8JRU5EowI/794WpAU00yrTzVkJe7B3LpNH+PFwbhl7lcah/Ug4Wjs7kTmyBz1BOKS2Kv
h+242W/HxF9Pv5PuLF+iegk5+0wOlv8e6VwZIG9o/yzAmMx1Rsrg1HuHz1A+KpNkToQHNMreWsf0
4LEkb3e5fvQujIwTuxN34hcvdBaTFWaGRLx3/hBAPAjGRWK1njUZ2MJ2lG/790yPzY7dBCpSJgIM
GT68JcOHsduOJRD3RTZYvrscGycoaA/xBuYNYRxIBsFIXEHohJ1q1aGgve+UKQxNLm4poSToQ4ym
pHSSxy8n7b8LfwR3BOI99dakXCSEXtDhhBA3/dfhMXt4gFre51AwRKXZg5hbm0fyhXpJ9Jm2CJHO
xlBt3AYzQ/c+RFQJia1lP4bIk7CEYvpFRS45SlI4S3V+8bGndGHgusxzuT6grJ/QMFK3MT8OYHvw
x4AgNRR8mW/EUxrAp38DSegnzD4l1yon48rY5QFsYBYZeZTO+oT30AuTRMRbiKR3bT7eydyDe6cR
XiwWUu3wwloYiImLuMFATsI3CeyWmng7+Iv2XYebFV6I3OWsA29LjcGXY3HEkQtILqMC0jzHHY7q
fflwWWCgApK24ZFUPEXIJ0R2egoafu55BBl8R8rlJ6uUrAdi3sWsxGv8jkrqv5/mu8/UG9Tjjqa1
Y17AyKizIySjzDJ8w0VdAJhM1laAHLUKsGDs5YB+MVmq05x/ubuvyT/TvnImwUNCmUSi7sqc2JCg
W5rgVU6JRDpD8HvNNJIYsZy8J/8TrEMALlTnXII8c6wPQb/55e4SEvTLhLraYqckawlYgClBXy0s
D5CUBuVY0qbEPeYuXdhOjDly+jBIeYynd9KgkZ7rSx8kjjqSqgR1ygdcYLuQEKH7QDYOIibposgA
cPgV6ZrEJej5R24u388LyTdDaNHYsuPPQLElCU3enLxFA7e2B4FJd7tN3tVzLD9Cfps6ZpTMgwND
j4gx4ejmiBD/vGMxwz3Rk6NkuFspOigVvs6GKtBOh+DAFIfUAh+mcS+e8jcpz3DZcACE3BYSUQyp
h/9ahX/tAEbC9J4yNY8yMSu2iyGjb0vMuOXRcgACFDGszdkojKnE40hUzJF8onCzATCgGHzTrNSM
yqXKlfJDbK+ZDFLC3WgONG89kdZBaIs5hUI7oJT7NWVU9jxoYDCNR5hK0UeAJ1VGRXt+p5CQ5kx6
MipwRnnsLWRYScTS00MG43KceWBXwZFWfmcroSqTvehE+yhFXePnboWvJRVbhd0DFihi2TKQHhLU
x2JAIflNbEsjpAvmAFHxryU0HLpA58XQo4Ox98P/V2lI0yjVvzzf7nfUmJEVYWukwEuO05dOQIUm
INWZPLIehNVQjy+9/Mh04b8PpK4ovMEkAIYeMNkG5jb4mxZ/wgSX9SSgnPVJ3+RJq4S/gS3/V+/X
frH7elAs8J9vuobXdhH7cpranLJ/zV6TMEXJEfcaqxTvjRt9YvbrCMXSnpTVofSRN05RbX+5KKhF
bZwoadSkMpKKSFrsfwFbYv7zr07aDRdcYNzaUtBKw3k2M4KKZmdndg1JV5vk1uR4PEoba9ja8FeM
yPUhje/xeDLJsMpNMqwW7L8U3ECw5ljpK2OisIZwQ3ldqBF8bIT4OPNAarKU8jmcWUdCmUYn88he
x4OwyrC/Wkjk2m5Ho39Y94a7Xq+/QRJsbmYziu6Vzlf0V5JCID8N5b/lJeSpCXyxxZnH3La4zwaD
aWJ6u8MhGE+DKf84lRp+u5XPDnuLlZw6vHV/T6TumNKfzRnzf975AyrpNaRz/v1CfI1CwQ7GSQ8u
Bf2/o8kEyQX3sEg/4+fzQ1AaiBUf9nISi4hrH2RsWbO3JLURaSd0eAFbxOVKqlLQEgpvOuMfzCJA
xMGgjoantLbHJxdPJq7/6CJpnPv5zcQmEoIaAoPKXlZ8YDzIZb7dDjCHlDuB6Zgp6EhCmzKdssdh
l/KE3IpiHBiBuRDToH9Qwgyxh7UhOC88mSP+J1Z7EEztJuqJNeQm6AHsiIotpHV5B8iE+X8dd6F7
II5E4tyEieOfvKEtAXSFqB8yc85ca1HLZRmwaY/Zvn3BHu8/0zAJIpUY0g0Xshlu+MkkjIod4HPz
CEpH4DAgV1b087CBdyMB76zzL4zbTpB3t99ek51AnsRZQjZntc1dzZen4rM8zFKnA5efsRQGhmKa
KzWVxFGJkSJeUBz1zKvo+4Fhf8uFoEEJo2jpaQSGUH+o0dfi2v94DNMBR7FI5dYRbOH1gxkhOPzf
Q0MdpDkP9kL/HqnBWGAsfdy1Icf/mk/DSeiE6IsM8CbE0Oh8qIuJtMZeC3jx8ms3pUyW5idxBFnE
eU/C+djsRvJRNjWuGfYoOTIzpJ9R3pCeFBHGN4IFxBOAyudN+R9fQ1qFy1kW80rkjbvrFdZhCF0I
+/PL2RPL4TdkUcXndd3rBOYb81LMhy6Q4GR5LWe0X5Wpw37EmSjGMA3PW4nSqyZtWgTEBuhHPYmg
LL0sRHzAryj71c35DOESYuhCdtx7lLuKzRY2fo/hROLZyE6n8Cj7DERwf8SyL1wOplNvPCQyMBhz
3cLqY0OWzVkcs7ieQCOlFYDaHFxXLfS5eBqdeBGkPEG+b27y4X2PfJHLUVgkCkWVwiX7CNSjJFh2
jt3wAtkYYjK2ZCWAKnfLD0KVskgiqsQqC9c3V+cV8kCecquKSyTMb2swKMKtII8tuaWmAWsKyCCY
EogjEyiTzaLPZ7jRBwO+astf+RLey2G1+fX8dm8SWv3+arXoLRxZ5RH1s4nsHg5w9C79dbKCYsqS
K4swJ00F8pQ7vssFAujMfe/8gylkV+vKqIRLFQqBvAJ46m/rUUbqQNDv90421/xISPOfoEK7wh7u
AL8BFH65gqzWI4DH0ufO5BFuqB/OvjJPrE0ZsJhyjszZyZxMJsfRZGTYo8kknGzCPu+AhfxjDVeC
L4B+EmM4lH0UXAR5hyylvP0GZ1hKZVDm3/PNyZOTKOub8gt4oZ+nyUEpw2SRRU5A4VZfgB3B4df+
14M5xw4IPfeHFtLB8bm1Cy+Fp4a7Tu4zqsl9seGSO1bry/as2sPmd4qb0HXZYBpdMp/+t4LVeOCJ
u6isWXI5yKltQZaW+ltOuHS62H3inCZu+/8e0uCOqHFkC+NInEwWR9kG5bGSnZQB+vg0FhhG0J1V
yLFkfjdGA/frnv+HqjNdUlXpuvUVGYECgn9pFex7/UPYlNigdCri1X/PdO33RJxdVe5aZQMkmTm7
MccAgg8oG71DNpsLQaBGeVoIhTUfVCeV654CSbNsmfIlJKn80HOLK0VnIrkE8gQaxA9gcq4CZXcI
1lyCOKe21wyzgCY/+DgyW24/k5GRbgd5A/WSSIgChuFnz7y1vAGbKSMQiLYUmzM36F8mH/7zaWP6
3937rTPw0nwJHaPw4UEl9GtepimIlmVpXH7JDwLOEIG74AR/XylTnS2FDi6QHnhZkAovhJ5RcmVi
ziRHJr6yTID9vskdgHSb8adblGVau4+/xtWnGxqRN0mRR0N2RhwJwjmivWIhcV/snOnly/eJLwrW
TFhMFxqS/KDWB8iBzkhM84nUhZzUEmz3z26Bkf3xgkoAKbkTyZfEUBbX1u/9YvYg+MKktyyx8Ll3
xaa+LJ0uO/FwRbtRXJrYOU1E7/ACy6WCtAfBpHBe0qQnJTQi0s2ZAptEp0dRSjz+S8LIAf+p4Umo
pQ2ao9yFB9JKqc7I/yUNU0G7J2pYkvoRXkyNnI9wGT5IE4l1EpMqJKuNUdP7Z9hF+tcM8uGFlT9V
if5kFhO4/mJSWXL3LmTKYhv+2YfmPA8A7LpvaMolHKE5DJiMPAcGnu2V9hD2YDrARc5YslOPfg1b
OAzVpJ+xl4+ehKmInGNFCToGbVs2cgm+KABjVdu+yZfstTTooBosXxIYimAz7XJb3ID5nCk2/tPG
f3//nJA9XLy1vYUS+baThZfQn/gv1SRLcbsdMWt/Wyk76H1CotWT+ot4RFA/EWIofEkWGZUWwpuS
rHQb84p6K5Puxwk6Uvfi7MiEIwz/fWEFreXkeDxKVkv8GRFDFf5kCQc4pDdHclfUew/Y6QZRHG6w
VMeEaFscNs74V6ERJ/df3uGf7ifddTJl4BrgS2YWeQXZLtgtdrvhjtzvChfXxWflezz2D2Pd7W+G
uxmbq0xL+RHCYNJxsGdwu4Xxu8UuoQQ11Vx5WjJ7/7nTMnsRTL8g4S7inpRzKOZQvw2lHEQ3JK+E
RYjWV2mPlZweeqNw0U1M3OHCNahRAwLELhw4Kb77G3G9ZfHQ78tny1QXdbETbc/icc8WXMJs1hVj
QV7myG74WwOsNbwh2QdFHVmKbFJqW3GZeM4gCyAMEpeO9TXAvcS9y2AAKuynn7HSCg7XoIPqPWw5
Usl6Ipl152IQHGMtyWlc4GLNaVJV5RGQxqpEM+Y6KGlMlHuHgWf3EI/v30T8X4X0A7W7FhT9VqCw
U7b8fyKUT/pwBRIUyjr7bav/b9cVrl7hmOWNrBgJ4AFSN4bieuFrUZxlqtsFC0DjLehATPm6QCXk
Q6dToSAEExg8I3TeAAWnR4YJgmDjWxpEGshg/O+xTbqX1lNA/fjWdNYtq2UxJ7/Uz8GqZaM7sgTF
rLOqF7eAbR3UdTYz9hlg+n31p+8fI5wuuFeAFAHVDrNZC6vOm+4TKPjuk9dAUgSSjQAnx8xuBQa5
I6iOJDVAXmtOpxI9nK/hayjrXegj6R0I/2W3SVBlznss/4B7jR0kH7bcMsC7C5tOp8sin4t6+Bmm
Uti9qR6jvifrVJJAsk5/Acxz3HZGKfmMjjuit+ISmvPRu9fsfecAfojl0GFQLbWfhM2ujhIKaeQo
AHKBwhtdttzdT9kFxC2AVu9LwEMwUjqk0tRqldReWQu3GH6HLXHW7meHcUZOk8w+Sf1ztlhglBdB
kDqsp8XNGQYb6q8zJAknMoG7WG1ownBe7l4wE2sRyH/s/gj3XsFGyBYvj2IV4hF0eD0I7QeI5Q4k
P8gnPIJ2CAJMqqggdGUPELvDHKaqKilGUcF9hYlNaOOgrCvpR/q/JA0JapAkJNJvzGdZNfJOGE2w
M+2uhJH8C+icfqwBBffQ5YLU7zwwh+jDEcP/ovhzgLWBIQvZuFC+kLccVLT6VUgfR1MDuVRkBOka
BVO8utGQwmpvjuWrNVSGn1E1kTTr02v5bw84LI1GQqceDRC3jJt28pjq5ehLGTQOzHxV/ISAswVC
Jot49ljQINgZXzVLBuUyuv2+sgHsYZzTmeRpzT4oFlvSjGLNZIsiVp9NMn92c05wQ09ORHFrmStb
Zo+w7Y8wCfI7SVD+Kl44i0csGPzE4ytf92EGpuoxzubXcYR0hJgW089PNW38xkxqJAlxpnLCKNHz
wVNPyBEifESYg8W/O/MJ5EJ3WxU3R3z3vRiAi2h1//mAEwz7DyOEv2464nZGJOxkixcfXxaAxFMC
vAB6gYEwDgo6NAqTnzoAIAxZJNDoBehZcFSJJh9gvcW9Kxjm9bGD2xeKx6H5iFROJrMhiQkkqSsr
XC5PN4LaHALDK3vbK9R7Rk+8DLrr6bQWLyGl81+hjERJ6HfR953Q9ku1SeITKejwZvZHlDqYO4K+
/brpvIUdjA7qqey/YFoDX+hrVPHjjdLPBMT+mBZDxVmwV7ecXTHEwb/S/KjbikPG5F+uRf5fkGkh
8g4yCwwQfn3tJNOajk55RnZzME9gBGCHQzaSJuZfuC6P/2P9vo+Y3+z0UO+yj9O9STlnVNjtlUx6
wXuKKyVrjGXyW2lIb4sTh708SSZfLKosRDw8VpKwCMgP2NseBSu8QXkm5W/4h2JkffkQKXiJx/VP
xRuRbPefN5cEMj7iDe52mcW3aQEbxVLtzl35Zizka8Hewb0BcTrK/PN/atZyFpVVdvUePJWyKkEH
d49i4Cv6n8WNF4dXrPW/OU+CGK4K8i9L0FrWGaFCdELE89ThbOaFgTh3EofkLm4C3bpyCS8uV8aB
/UVKEjePX2QQxHMEr/V7hSwnzJ+Fu3Jc6nyscMvIGZCmx3f859TKubR8OR+S/AHywJYEHPRh/Naj
+Jemi/65L1U7cSHue6nhwQHLIdpT8W9l2/mQy1v9qyUe09x/Nz2SeeyaLPHJESEmNnvyS9xQ3H22
bgqFUjyUiJn1LuqDdSBagurcALJMwKUXDtQzN5gD6QAnaUxX9JlubUql6iEf6n1kn4BsH8Fr7op1
NEl3rx1Nqu9Ns5cupSr2pK9mQZQ0/zrJHGrQr/VB9GpD+YjUc1ZZ2YFfvxkC8MrK2GTraodNReWQ
bF3DUhsgFZ2bAc0YNVOKTn0zeFNuIEERgwy9zovePqGH7BtCZoHWS+aw0QJsZtYCN2eHlwkbo3UH
B1NrZR7SjYJO5310n2WTVp8529dkwY3yPkAYmIEvI8ieGAggf34yN2bf2XkgLcuyhBsHoryqHSaN
4AWvXMNTR1ruvUXmrcdjrPnvElAxdvARRGrvpnU7LwjyrHfqdahgvglhL6fX6UUv9d1tPP3vOjoh
SFJgLE1HB4wae/oKNH+GxBJUBcTXHet9aJJOmkZ/b+g3wZVRWcE5pM+l7N5vYM2h0PNpTbIZPw0D
tH3AK80FZ7yAJOd1mh4RUQMximO2gjS17jj097doM25sbrN0lHSvUzqzR8rqA+8uubiraxb2/dfb
q3xcCAVG70neq+lIAT9MPHCiDUybVS9yE9kSeAMyzo/gPqpWDVD1tM7ew1buFejD1y6U0a2mDdKa
buGaVnLSCZRsraKEZ9g+IxgojSzJqT1L2a8L3FlQ8Ihjevfxd9tcPNxGABhGB9KQAY6Pj8VwCNC5
r7rl6D2ogT5CeQKXiXCwfg7oH6E41O30v7PKZkNnEVbwN5sWt/2D8W/usl1JxrQWhnPA1LQZdk6A
tIV8i76MHD5Pi94eRrEA/MbNpyuIBUyfJykriti19R09X0LV0F7woAzjU3Gg1AnpQnGgSjui755Z
5hZBCX4Jis5ltq1XefjmtVPQ399Nhd0njU/vUI0SJ+2bpqutOOr5L5oqe7i7+ASKpqwqc1HunkDP
aPxh1tCyNXtsqD1C/9aiDkVeDTAImw13uUP3lXMGA3eHH0N4v9+z5CCO1zZDHeKybDStB1HOCW9W
GpLBbQ5h+olSZOMFJKvRXk+dp/sFgHXGaNIuCtndX2efbx8vPkvHjSvG9a4Qmaot8/F8NKhjltLT
fl3n29ffa0FrIS0SKH6AjjWsCGUwOIunqIF9+PyFiXb3MebeQujotiCHCvdEb6tWjKDXltx8TnGG
DALaC9b+RtJWD/WwiSsJnFGRlltO9aaFKV280gnyKNwvpeLSqrZ16tLRzhU/NjChN9ZnWjbn6U4x
nOoE0x8V+QpDN5B0DJwyBLXQHE21h0vHM/VYSEOp7RvrvA1NqL6+EOoM2LJgxtQfeBzlkkK+uaW7
eNlevmfz9h+IA23xHOfTmsZTBFQwqLxn95p+EXunCTJsrDjAsDPKT78ZUcVC6dEaqiDfLb5V0x9w
B6K7cOmiy0U5GGrti2J/L67XuuAr3YbErn1tQsO/U7TZicJs+1iA/IybPoyaHdgGb9B8QOhEGq9L
7oY9qlQsGtDIGYL+ok8GXCjt7gBDmnQ1/NoPGnbKGjeYct33NgGID5SitG5H4eM9hx//huQnBNng
bPbxOils4+HGMDGRuTzCIjiFd7dS7Yvm1hAkYMById29fiEDtkAUokCwhLIdVq56rrofv7nTdzGg
mD+2mavpXmmsnER/TfH7LfjESBrRODG4OM/JbZ1vVGKz7mteRhBrQ+5oRev3Uq0Fd07vr4ZNvQjA
vOZ4kOrWdgKtK50xh/POmFRrAHc8I0XIF0S4y2rERhaks/aKLQGcfojsNozcBSENMIUPtNrGBnnd
fUyn64qzyVfa9L4y5nl4ghNwcKGmGtvNAajr97ZiDcArTpOrAgPJqfhaxsdR2x70uToBQRBx9w/a
2Uk+TkS+nU6Us8Pjx3ByGGy/48Zrd2udyku/CQfeBb5TmEEUKH0ghkKx8NnXycIns9d5mi25CoHU
Ez4PjR2UY9t0dt1et9BLI49LnxGdRWwYkMZz3vWeXYNvc18StGxpbC7+bmDNGNpVQVPdEaRFcwSf
V3tQ11a0+rj0oEyNnUbtP+c1nU25MqBQWN0hEr6tv0sdUjPIVqEGo9URRrpsAMtD9qc8rXhGM2O9
b0PuAK79qE2BoWzj8Pb9ASA8kQlItizDFWnDVTLQj+8miI9omy6bI31WHFTDb23hCcgJ9NjvDsBA
jAu0BM5n/BmxX9OvPo5nKrUQIlXwwpgDUqy7L0nxylY+fuPs1Y0ujcx01L9MR6MKyoKhPgM75aQM
4hEXQBNW+BCFMBrWyx10OY8Y0mFarPS/1yzzOzQXTi/7+FThx9ChJFtBMWi6n2XnVNO0FWgtF9EG
RubLldMaC/ZoVh5RDmBdcj9glz77F/h+26Fx7X5pT3p1v7eBmq3aCGAW9BpS4WlBvIWJAAlSWvc1
S6RuOsiGv4CIWDdSBnArnJ67dGzu84atRdCZI6pBuweCrJZG6AYXTia3ltayCP6wG6ACWbecu45n
NH5uYOG54ghtS4OPdusojAFtQPH+QJkWOVZRgMWtuCZ2cXUUygpQ60CVjg+N4hFU7LpN7N6gI4pM
YezcqVWebcj7MFp4ImxQxRoF22hbcMmoa8YkKPHV3h0LRoozoyoAqG8qaQ8VbGO/3Gk0E9A5Wwbm
9rHW2PaxlarFyZ3BgaE9UYrdxApj8hrHFv3hqJTfBvyS4k3grfp0Wz2B/zJEUKng9JZuCpo6PxhN
B47i6u60IRaGsO3u3Jo9xFfN7+gd+2e8I7SRZwZQZyp+Txqj/efDK17dDvWt94TguAd3I6tj8jsy
tPAd3cZyczZf3WYzYt5/VetCg8cmN733k9zRB8eSwYdbprIgDIvhYrLuTzhRLC7scmJYYXnC6Z8b
fWWbnkibk417yYnwC5Kqd9KJF5tWqBKO6bvfguyV5uXaFfp/SNRbTlx6XJNBdgu4nu6CIczw2Yi3
tlmFuof1ZG8DgAKaeqSfkRb7zgBw3RgOeMNx+rjtgKeoExC9nL1Q2epNDNLtdNvXqVOD8pinobG5
I04PTuLscd5f5sz8vamnxqZVoPcu4q08fjoWH8ktbRFnQAe6Bv/E1W7ANMGa2IIaOoFIn79jRbHT
N92CDQO8D+C4D9jRCU2XFHeMPeYYhhgSVVjy18I03SJyqr/G/jlq0dQFZ+Sfxqze0QUExwyEBBQ3
R9qOkjgoKXLSf8YIjwZAEQk+uqR41YniSW096c5eKoMMByPpXSCqYUtcF9Q6uiSSoLE429hpE86d
A3xW1ZQkEv1gMR1RUKajbUYuCtQoGWS8Ze8FluU8zlBEAaBFwNIKuGBSdoj3NSGRhRKLnQRINyQO
F8RS5J+aKX9XiStSKzrdCL8xxXwo9X+sDpP/7GSEm8vi2AGiB5NEDlFHNAaH4KERQM1e+TOX1TeA
lkQcHb3/7eVt76H1YbQpkz/Gv9i9IDxEGA1aPeBRmQO5ZkYNFMYPE11p1E/dz5P5bldwKpJdYyuP
A/alz6IFUdN7WEzy/XnxwGNDWO1po5XQfobfP21krpHPfqeQx1j3WUFACwAn6zfRE4d7an9F1oxd
4IpqBrPUOS9wNN90UNDhxFy+Ald2YCLBcGTUGsgLEJQrLpONbsgnvTi6Hf0xLVkcGnwlKVQALE9x
TfEmq0m8Z77h07eeILZp8yRc2rUJ83ZPUEMAYOgXbwNBqZ1OL3VTCB0VOKBqaDxazn3cDBqTCMQ5
pr4zLCG7fO2SNxc+VSlfIGDEOZC+x0WD/wF3DKE4GM3ODn7I+RZowhLxJr1NqLoj+BA+JkQFzrhx
yxb979Nydm9VoRnGhwsYUVqpKNWTKCfZCpf0Pltg/UDGUdpLKRthP9MVOrkTwYtmhAofoXjBl9X+
aE78ls63V04J0YOCOguTv9vutnCaUBRnv6bTH4LXDP8H22NjRsyLp1XHItljiWMUIsiQDy/z9hpH
RveVUdSXHuWwuMOi+QQ7+7Aitv4AH0DFFpurCCweYV000CbtCYH3e8Pok0DcAN9bw2Sr2jG+bWdW
QEEtPNF1ydAJGRL7BhzJRIc1mQL2eRjd+KNBrMktY1tkVhFtMAXrLxrTDjanc3XwHM9/HYeNT8z8
hlc2QhiqmIMAGpTeBcqQQQpX16JYGVAuaE7P2BdHxW6TIwTXEFlbFqkCV8oupjaaVGIMkFWh45vG
Oqo0sHkN+b8xpt41oobIvnCZxNDbwz+lZNad7ReiSfjQho8Nixq0ZdHpUf+6QKkHSA3QKn3Ppo2g
TsH6bIzM5Su327DPkSurHEwFWywLOebGJ2xT6DRMkweM13jL1o32bBWFDIdYVqWxatTIe1nsVpmv
PY+PS1i2ugWUYOa8MiCGt/QjPLvmVpvogD0JxzTp2jUN/E7romAcmOtnfqXH/i+d0TsMwcritYeR
Mgqv0BKAhB7jQL9z/Kb24g1xcDZvHPQ1dD1xNoRsHsMAK7imeQ+IRCE+gy+Jru/mRnvvHp2dCQD5
ssi0aXx39ftI7wSvDgDTkJc98p7ydsyHk2YuDH+sXTIBPNbXia6Er8hugfkICRxbzafVmHNLW8nA
5PnSlkwv0jjjN4Hya2hcw+LmUpB9w0+o+2nhQ+UFO8vbayMCQ2mhg/SC3wTnU7np1WvCZkktV8Mz
dQyadSLrQ0c78x/yU5QWCcQU+C3i2ZlWTLYRnBZqFET4pRAGGmhyQ6vaiKbPtB+xxVECguiAehQ1
N2ivVq9uQkGmgciMlW9gyuj8leN69vFJMKpuYngXXCoDo2dFez2meZ2HYhDBhu22VolbhyxqMw8U
uHIy97VPkAtwjbGKTYVOUB3GzPchUf+DPskaOPSjTzif41RtCu5YGK/wSG/LbM0+VgZ52NgkQfK1
zkNkcEJ5tUGb46E9iZe3YTZuDW5LJNZBzi4ef0JAWp+iQA+1k4lsXAwX9Q1/nbZtAzPLTjpHv2vW
nLErfI/xtE3C8C1b5hMKgNyPTip0BF367nedeTInho3pJT10lniFKLVEE5ZpacKEyJ7cIVmNQ8qk
UsL7KtnSWbvuOAj4uJTyYXKj1B+iEPNi/z/kBEWwQmAxQ+XPaNr5QgEatQFHUYS0uSxhnG8m9n3J
g4Ff4YgtpbePdQO7OCdB2ycOwCajViacdu+NeYJjkzgpRiM2HkIcYApJ8YO8XltHjQzWZ9p4h+UJ
Bq0dLdirz7Q5hTZs+oI95Yt1kR2OLEC6+OxVtAnRfAEGiwN7fHJKMxxnfOavAluP/WpYtBu3cjpV
yCpN3uCtMjc9XFCdw2kB0YYLgteBnDgkNSgu6fJH2IaTZYUs3ynlxtJ2vIDjQQM8SxIL9kLgtQuS
FGFzG80M3YqMLqYEDhsAX5nbbLol+kQNcdhz+GWZkV/Zih46jDe2fN4BApuT6HnhcOLOpg69LZw2
vNZMqcI/s3JaCJs4Kc35pFEx4tgRDDoNDtBlCI8H68PNKYJ8bP4IVQUVvlj1LuKbevxCbuNa+iQx
noC/kXR0aHxokyDbAQBjly4ek+gS8J22Rg+w+JC3p1v1Nfvc+5f2XH9sv7fpVXWaz+6HQNc7X/z2
7kOxVXUK8KoAx8k5UDT08OTghWxgb8HBIc9ycQXIfXEVNXhsDJBehmh4o7CnrCiET9F3I61wcdrB
GfrqO60Z5CP59wXWlBay79Z9ir8Yh1EAzVkvDmmV6LSnd7brLq/KGgt+hapMXlPYTATgAgTIY/NU
zOXnCT0aXEv8HaYZqGphwJiez3ATna5J34BE5i0K9hXMBeMIdxqihinpT+jJ7vkfzHX4Yc3bQi0m
tOYDXtbd264x0ibIetPcRwkWul7sZgUlOifDu6oTEt20KCVB2Rw0Snm2Ubr6uvNc14BzYH5E7QD+
WBDK9SwmRCLkwFtf6rJUPL3s3vIjqTI8wDienMfUenH1c9Tr8NJbTm3ad3UOiXE25BW3lAg39u8p
xPNS10RLwn42gm9nIenyL2voBrBrQgIn092UDfCajUjlYODIpaeldy5wL2+rvITnnBTfv3fwTujS
J9knfCTeG7kSFdqtG7CNN3UjOEPwWyuHKAk5mAphE2V8Pbs6dUAsCNdJfxFZpruL5kn77vIUv0SF
907QWfDkFwfWwZJrwclthzzCe3tVTxfc6Z8bwSPNCAVUagwThX6aDApHg/eNWjSbCP4ZZwO4Iwo+
6n9vOSNp9Xsv3HF8EwHxjaNyQwGJA5KnIXFcey34s2svz5Y8ImCC+ApRELqW21rkfCDHJXH3APl0
d2LG/veNgkrcxlbbb/JfKgobMEGRR6R6c109WstnNsf9IfVw0bqXJSGbRG2A/SmCE4UnHo8IbBR4
SwhCkGc6t/qIdPANVSROExEdjy0gYnA68PA5kLMoa2gZJUCX34v/71shamcTLbo8RubQeMkrOR6C
KTzyR3MbbU3aZfj/QIckIxqYA50+HAWLokwwBgV9Cmy8W8yQQV7n9D1W+F9gIqS5/zqAmxbelroL
45ctlW2tm8A9K1hlaGVcKXJxQiCTKXbBhhVK4VkK2gJkgtKGCtz7L/NhQAJsJYAl6Rij0nMHjQnm
KFgLWm67Xi8rm9qVbvFAIVeQOb/arbcGAGBYIQwxS9EOBcEpuACuyhdADXnLX91UwGT/6qrSjUE6
F3jgr0WbVUzp9QsCkFz1DzkIPBuwzR4ApWBveNEU6KxPu974MEW/U6BNgtEgqW3Lo8BzhE/6S2uG
fBD5B/rp7yBQwSCQ/uXDPnyS4PvB9IzHggDf5xZa7xUAO9iNgU51KD5/HePAttZwWSDrZK6AHGtI
EElJ+ZT132TGn1Srpf6H1IlBfS8e4nJzu/7devqlBhThyHdSHfzCR0ONENJ3c5BD0hM0ug0IhCmK
zZhwTUAptFAxBtBZ0ubDrX8f0M/EISBeB0MKbUeHpj2iX0CIFCV2gk+Vji/p+UrRmSDd0OleKTpr
ftKDF5m1Tb1YGN/5yJqDfg5MMzkZpjIO70mo4kUUs0FvT+GdIQVu8U7pVUx6HWhz+Z8SyDkDDfS0
yVuOBwQJjwXw3/tXk05/XWdSlf6CQJOaurRDPcbJuGVLiV5g4ZFfu/VSmpikXE+XpGTFAJQRVKP0
WPTBykgg3deondekwgOSRO2g/CIFloA+uU8fPGbzYo43DHO1GSB1xc+7fx9epmS4wWvGXWyJ/ABr
BP+mwkjfOER+xlNy/HaQ79Czoz8z++HVBLEm3ZtS1f86ELKD+W/bkKN3tZ10DD15379a/hue5ysJ
9ev4MZcvMg8k+tNhMk6HqnefDgTz/nn7EXgf9NcCBfBO8TtNJBnJhg1LmtLBP42vb/tFMbOxVpaC
uXnTs3Tp3n+JiZOc+eOYHDst50HpMzqZJ6oQxzaq1K+dAjWzslSWcukVTYUZwyDHMJnoVEWn8rtC
Rpv/PXtpa9AOcMfefU5UUAkCodR/6Dud4yUbudbHWEE3W0bH5EdGRwZQhvQBj05gBsKeL1+fPqxp
9KLFXfmqd0J1X+3SKYUDSZe0nIR+R/N0gz3/wVklUH1GFFSLYz6thsW4GGf8BZlnVjMtdDTPPcYY
JpIDR7yBU7XrYHRkbB7jn9IFe3ivTVmYIaxRtIxTnzyQ3Abg2UHjBdSqdu/TDB+AbBuXyPbZz+as
18e8s1bPTmdd7kij8d1EVQ0+FpSBOC35KneNg3x1Dgp6ErGffl3SQ0w2yaq9CIYCTDi5IHTVVAqy
S9OAyVYK1W1AgHeK0SlfnYPMVFDKT5dHglaNkU3lFxwBToPkEd+cKOdCwPnvO7/1cApeJfcAl+RX
62nZBTj0r4eJb3oARzzlBzQz6Z8QUDm5tA9No7YW4FlwAp8zCgQNalCH1onDMafRA54+aHAgdiW9
RPkfzO+/H5IfXqb2dVj5IRGEapzn4um/D3n0OqDd2aQAepELrR/+nR4GSh+6R19c4bB7CX6NwhuG
D8VIKBtg5eTIdyINzDMETqbfAhjZpu0hptUPSPR5px8AwpxI8rut7Ig7fAAjE3QskmO/D1Ke/fjr
hoORifsTrkeKze9vx1kD6gnxghzgcmbleGwADA6JWvDWqh1uPWpb+ARQnk70Q8T+8QBV18M9p5eP
NHJqhanl8QsfiZnhd3KjeGk3pYfTwj/lEHKw39Nb70vnaPAsoF/uE+2EA494Gr8GRbvq1O4MRa4O
DkhEfVp2QpIAeOBzileVwXGItaBdYQdAr1275HRxJQl0viKFtx6h+8SBGcfwjLLERPIJxNS95hr/
SFX/cIcQMIL0B4NBqhV2UevVGOMSIWOXLxn7cO2Rd8ARwsEgPWUjU/d69hMgCM/gsuM6+PXZ58D0
DeN7nVFiQu1Ravb8oVyGgJvwq5DII/tbNf1btTAsj+vEW3spg/uOJHO65OjYAjwvDs+xuW4IpPmU
HNXedKhrbOa33aPPyYIvz5NZ1r+CoT9UJ2YPfRu0hHkoOeOPcj/06Qe5MEcBu5KT8Dy7HBgMOu9t
HjgCL+FkHv3fh/JO8s/4YrwF2KEtdtIgHHWbB6qjnCiH+675IDrjVElk329dhgDkKMOEbtzDZ+jE
9xWrMoRPmWOJT2cZI8AmbsjgEwgzLPedumaVcEnAo+lNNaASP/fMLSUGnPffAQjq+/IkcuW/85Bz
2dL5zrDRLCvP4BszEs9AP6iHeCjwdq3w5Al8RSAmeKwgzAiTHZIw3DDuFCmfE2dIRQkZCE6jon5P
Iz5gTgoS+LaQuQIrRRe0w3mROT/PGZHXiWvFCfaNGeUPsfyFE+8EwR8PcSNePppPvzOEOvmMsX06
SLrLIJEgI+KIBxwODzoaSDMCag5UIPAx+GDIhGUGkYSyONklh365RN1P574sOSzo8fbdr8htI+NF
34Ab73jxiNctXyTiODbDsWV22Zw61/A0upS8+cA1R7jgd3AahiUnfmMMooEcRy5CGIbMAUlEwabf
+ROkGzVgHgYm584sb61AEEoJzRNk6dFpQ1EeP2VGspOwnNfjOOJEsrDIPrigOQ24p7qaz1kaI4p5
ZGd7hfM9yDhRW2K2A6QqT8U6v7vMbj6PpUOOjwQ/Z4gPTee6FKGMEc4PfX99qujy78tOsEpPLD3t
tKR3mW26RzoSdDx6MqCqSQnAaA3GjKFk5ic9LoC3Mhovl0Mik4E+s39bEl5clpC4crbLpMebmRNr
IsvYeR9acvHumZAED5A4QZsw4DRA2ZTpWGRL7tjIoIhItY0rosjhpxRYwYmha7ZuGt1z67dGf6Mo
g6y3kUlni8HlM6jGQ0mvrt8dnKhHzxjV0BrQUT1i61bX0eCzTpePngAjz2MNBfeYLZkm8HZIq4CE
SLcd18zKZNAhrH34pH+ByiAsnM+btcdtYqYyLwyH6cArowF3ne59SDFt7op0H3ARVwIrQkvk+ojR
vBeTqCAiw2GVJwmwuPr7kunJmuEzAHAMCGZQNIypCr5AmKoWgpXNA4GXzCbeI3OD3EptlycVzio6
FVlezINZ0n9hvRiCGS0wAR61zFoZdDhBvPf6xpRlS7U5QTbOkNO57cxJvGvMzr2IhnZjlJ7Sk8wu
nooGnHdScKeYVYKCAyQ+g0+Y17JUSInJU591hT4CU2jGAjr83gdGit0r5WqxJ/EOlY+eqeEjsypR
6HJk7yIqvCzPPQRCZRrIJ0ey7Jkk554Aajk/8oMfj0ajJSPHvJKB4zQAbpGdT8A1ECvyQTDrslPA
vsduC2TPLUH6Dypu4YA9imKqIl1BAh3UmQzRgE9g9OqA2cyxZJDEdX/KbeIeZOx1rHe500yt9CTp
fDl2Lym65PXJZCaecmUO8cEMSszlc5Xvtax3oCO4OLSgHqjyEbsF+amCDsIYEXLn5bTlf9bsb/mJ
T2dtPL3Ljt/YstjE6WGVbUwOJQpkrLdcZMFUeDBrQTelBUQBcnnkEAGWYqNEqKEK6snl2m1tqSbr
M2MGJrLVZ5f7rJuyATBbuE5pawIhNyEHSRo88Tj0lTpoB3iHg8OFfGJfnxGCCTUKsQ0xcX76N1J0
UlE3ZJtgxe8w3QLCLNa8hrTrl3qvaHYo3B2EHaUIPsNsNNnIsOoywjLWNTsYHyAmjFDf6F52jBAD
9bMHPEHe48o0wvL0K/J9/OvFFsHMZuKItejMWAu4BqwLgWi2JkhJcaflas0t+EgfoVBCu4rmU7nz
MoE7M/ID7EpEaoZcFgP7A43OdDDwa+74tfdcc+iX7F58OtbnZ6Y+ayYGEtyI3zofULBbHCiZNJJ/
APA3gpwDJdMBu9KaG/Nep6drj6tuGWyUrLcYygRYKrrs/++DBlJq0SkBbVLIf3pkfTknxWfFyDJk
PVYo0pOzYHQYD5XY9PSgNJI4XBkymMWBJEbu/iY0Ap1AVGk4QXCVrtwM8MWHfgM/LzwMcuSW5gzZ
TQacT2PtMntIpIC0MGb5Ce1YWbUH/gaJyWUld4wTEi+AfYtyTU8boAvBbZQaKy9kwLAgFPKdPAQA
AWAC8KYwu1I5VGXpk4UeP8HJwqJKLOzzqm570mS2Oc4kriXQfgNm21z2IsSeA7wDVgLw5H4C1v22
8imUdyEUD9POoblmNCrZHyN9nfXvu2jAsiccV2egr3whUXkD7KQax+he+wYC7+z6cKEozAFjRmZg
RL4Yg2XQt6f5KsahgnIe1R1edgb3aDVnXFa0YJyLA2QrPGcuyBF8R7cl9CliQa79fx8AqSSQrzfX
1aGj4u0kINA1nw0ex4qFDlw46ZEf4nAcStQjlmReZ/KDPaIFIBqQ8OM06C+z5TXyb5kpGB+IPfQZ
9DRb8OwQxDzZcRlmXiekRPJOmbIVvYpPTIK5RUhzdu1/Rq2BenxvLivET0lQseIE2yigY2Ku8XdD
/dUuyQtRTR0gX0+BBk1XwNnFtk02YQAIrOO2w0cQAxunDNPpUemJPX1MQxSIHMaYhjkmXrrEJX+r
/RQsPm1wj/ElzAMVBgj4gCgVrbMNRQooMSCE3l8ZxifLk4Str/wpGn9UBtUwItkMdcuzT3jrjj4O
35/+ltx4GG+/CmjCoFzsISVy+RSanmkO2D/G/4Iz7JXsBYAsmocL4G7xZUiPMoBUaygLsEKlabhE
6Kx0cW3ftNHJD8BSFru04+DR0BVwkp1bWKBkXlPlwbiBiiYXg/V4QueIptOAnZqnLkMAO5gH+Uu8
lOwOk6IKnmu5LbJNNroGhu25bvkktrkx8nYwVZKHGpncamFhZqb9/iZzEy3jCXeE5+Rm4rIEvxvI
MrstG6RC2wOmDUmrf58o6Kznf7dcjsDuNWNlv7Cdsj+zmbOfyvlyGUx+OLIHBe4RH3I699nONZhm
8AbqCQ/tAQ+qzPAvS6QjEKB7aMwps+lOiZBh4puuOewASafYOAWM8+oq7cCExweoegjUfNzpdyCc
up3UHksWd5D1+elTZNB2nW+YvcMzpTYkifbq6kMxEjQ0ZhM4JZ1Jk/Ljan/rLO8aYTJLB/c2UBKE
s2iPbcRWPIF+FR472wBWQZ6Qex5A5PIaJE4206iK/cHVsob3xVLA/fapJRH0Ww9WF7Xb7QfAfL8D
IUnHLVWryRyn/R9NEQQo4ENrTq5ta3eb774nI4htEKeYGTBPgJahh4d3Le1TMqesS29zA2TASR8Y
2+8EbrtJfayPn1ZXh4F913aEeuTmF11h3KcaYkVzjtqxVSA7KDW4jSEXAmKWFMBnpsHKALzHBtge
d5nEDRj5wQzQfj2iNnb3eTg7KuScwptJZe0Lr98fg4nsYjqw9lewKhg+iHPIsN2n7IHAGBa5P48q
K+p+7HzdWF7mmQgO0CleztMj8h1f29qoJ1ALjlTl1AD6tdGLtffqFSQPprQbkiu4Dhs2nev8CGaX
3mQaxcyxliJyqO45xefFe5Oe2JPtagPSoUaMetUtuM5eiwslYpj2yJhOJHMMbz331QYHzA6d+okz
lcvlhm8LYI6jV+Jyc1j78MY/Gs61CXb4MzOXRAFDHRLpsd6V5DHaR/dAW9zcChw3La0U85AV1j1D
Q2BM96afOXsGNQPoWolS/y4TNoh5tLkNph/rOkpG+eKM6rRHkY8iCVCaLrXfnbn8zKKPTSmtRaJ7
8+whk0RmC0oCUrtks0l6QMrw3XMXrnvumhpWPhI4JJlgLUN6rjolN7jgLoh2kgDySvhWAUUB+0C5
pSs3Z5JPYOxvL8mtjZF1nVasMJrJWwH232/O9AO5W2nRa65Ry4MbBOA0ag0E1na0IcEMEcYlAOPD
Z2uLbKORebiFqQgcoEVJ9+AEGSPHn0N+BDPD6kprKrrC3eeIxAguY+p+oRC42P9H05k1K4oEUfgX
GeEuvLIjqIiIywuh1wXcEUXw18+Xdkz0dM9dFKEoqjJPnjyn2dcgj99xhaxN4HPIFOg9vYmcB/DG
2DfhJieUdQNxbq1NgJVOn0Xv7vTHBmubMs037fiNIrjXZ/6jywEb0rrBG5Asv42lPQu8yDfQAJiH
4IhvaT1EJU4LS1hl7DGoAB0HpmitphNhc795IA1cwj/k7KtHZrSQsKEn+guI0odwgpGS3qOx2W/H
OQbZZk65IaAl8afZVW86lnJ4Q1cvxoQx2G3YBFrSlxI2TboQX11d1dKVQMAiJ/H1E3sLKl6MmjHH
ZCQoYFNjfODQR7HDbNBluJMXCz4pqwZX0h3yDq4DQkiIzMUYiO8GYnun37oycjBMTg04lHpoy2po
bDcgV7+ie/sAGPWiCYPJgCesDs4J8UIDYu/xUXKJdVybzFd6thF88QfL9qF7EJ2KQpHWOgrVYUOK
9u/4jidfXMQ5mWxpNQnLCGI4ItMH9gk3ANUx44yrFW3VJgrlNVZogMAYY2rbpjwa0P4Og7/eH1gZ
GAnZk2x1dKYtgWpI1IheBeqXH1MwAL0DWaSx67cp0s1OIiWVA7KFX0zyAETaiSn6j6N8aVsKHCIy
3QDLUSd37s6gY3IQ/MfYccmxSKvYcLWbSn1BZUTQDxs4dMZeeQLmlPuRBncz2EGjhwkVa5H5AKsO
ioDmfSP6aYypmLZGDLVF7YKFDTOJbFouGvFp1kfkxSMuGFAnAi+lHF2Mj6jGOQQT0Wjivm80SviY
8u3pdshZd0Tm+DxXTVFBKWcj8Gm4wTOo676K1h4yfuqEJxDBSCMfUzuTpl0koLViD+EGAY/oOEer
8qixAqjIrTKTMYfhEpwMN3QjtZD4aIU1YSkKmo0xnRYZprHZmJqOdeD5k9on2YPA5TRGsBp60gH9
pBLPW1zkALzbTv1NdQaKOc6zcwSCp5eDUA7lCLkNokjJdj3FzhYq6VW/BZXL2484+Tyoqjwowgys
fAw/ksn/COj5j9fJgZlLFwDGXnRQEbjG0K94r6p15J/TSnqocY9l5WzGbPNg9uzOkMghvDr9uIqg
cSqK92ETLXUm2hHdPAaTR47jgPPTvPU1TsEHwtaw9FGngPj694VAgU6CiN1o0v3Par9uYXYOrDo9
0Wgi8hEda4JRys3oba/DCeNC4vcFTgNSHBgdZjpbitU9pDqPwBgKWuuNXF0FsvEYe0url0e88muA
KXbIHdHwk7sJBE15vqO4VNypu3NOUhyi5v/X118+jSQ86fRi5DBVoeDY5ICkDrzUPc4AA9c57LGC
Btz1ATiLldSt/gh8ALW8F3KMFa0N4FyU+ghquejJIEj2ldUE3ri4+fQxI1FfMLQsjPc9C/DrPb7i
tcRGuUExk1bv+dFGcSzba+gZL/oz4gnSbHsAkDZOVhm1z3KSQh3b46jJMuL2MQkMkcUB4ZdFhEnT
NmjBfbhyHTC0KU+w+EboNsFAG32p/G8Um3JUTIVAEHSWkU37ULPsKPz7NUoqGlAyzmMMkzag0jCU
aXXvLNOIQeR7GBw2PEijjLZsAyy1yRBjGbI3YgYCoxBWA9TZBhqGWJFG4PGXwkmjdwuVQVFFFb3U
eywPfwTCMv0c3sMESqrWi057nrGzuYvnqHYYb+LEg07WR/gIMZI+yi484dHac94DLDLI7pYlayvF
ffHHEck/IjmUd1mOL5FUptGVrRwbwZJPmNhi/NwKmuEZRuVPVxVVLFrx2IW/UcVEu1kwdzAneKNw
ejTr+WdOrEFNwHjOvi+dHGRPwMJuxN8zoU0z6LvV4sucVQhl4IiSSmCnRNAhFpQND350Nr2ePVaE
l8icclvrttfy7vPr2WCNOa6vsOEg3yRG322IAdprkVoKxnUKylSI08d3l97ffQ6NdHrQV1drPhiq
zHFDnaYbFJmRE11+EZ/VUjHdEjFu9E/jzE3j71Ahym26xznHVwJEdowPjz5q2Ijm4LGAk9M28dvB
iVTrQC9NmyXMohNiSV9dohU76Pto2r3d8wcjsJSg3h6Mmi4uGUYStWlwgJkSlaQRITocevsD81rU
1IMesp178ZH3GiHzNSlNO7Tue4ZoQnB3a+CrRPgBZyubDjyisSEEGjaiHepe8f2hY7z05sVU+JHS
Jxy6nk1Yoa8Fn1g6YZhO3oSo1PvXIhF1UYf16PU0X5PLjDY1HNpc4jP0ZeclCoFozsK5EnUQvgT8
e9E4ob8S2DGQsvTBw+wTULygFZwhjrDQXzIrYVWk1G3BUOccEHvBcpRvT381MioOt40PzUc9r41A
uN0FJYk76B4oYBCU90ctStRSIu/BkBJTc/QHoRNCpWCJ/LKvYd0Li0O/43qIMe0gKPDHSW2axQfa
kn4EtCfeXdgN1d3BSaVDbQ+P8m25gEdJznbE55Zs5gVZMYTPSUwEc6gkWUjcQZgxkCuZkbg1sUN2
gxI5ZSJtzoA/z60CU+20EHeuVth1y21/9YcGuv/awvlGfvM0YXyeYJjteUaW1FvQYMda/XDOJkGu
/Yae47Kqf6P39D7ssjINWzTiFWvVSwhhBvojp8XUveeSjtWVlv6lPMal9tyldIs1rYJiKLfMIVhj
+2Wr+qjUVlES62Wmep1XUbqSkOueRpmHgczHv5LkdFiqx0TXdUU2lwF0fuysNjgwv7y9nZdKvR3k
/xd/dtnPY3YrNrnbDm5aN36PX0E5ydfNeZ8EVjHogySAe2X4TBERnp0WupTj/EZ/P2S1ypCoiJDc
HBDjbh8uAGxIfHhaZcfJafXb+6DJHT0lJpRGMtrob57UMiy8bVn4oMbBMuDjS/cKwe5rss89Sp1o
lI9kn+Xa4c8hfkSbIR7zuhSUKbvyUyKwLttaZRDyxWze9PYdHWrn2CQqBs6rDxYmVAdoFiK4+8T1
hmPCEaDJMF2pGJAgU/CLYxL68prSJ8w+y2vvY8gRNEqcXgj01fFRpH/+XdQtqE1ipPDhblvWpEaw
R45AFEhwGAlxlJWLrbqQYPUTZyGm3RFdQRpnBE3QSIaQ7fgN23/p83HFGF4EDZFnRy6HNkoKBkIT
/MTcbvlM9nomNgE5kyFShuxLlx2RMqsVByj56EdpN00CCFoHAi5LAl1oHtp1LDLccELs/oHsCped
FHJGFhKtUsb+SrgBLtQDBXuZD9RJ+ZQKHViJESR6blnAskHpn6iK+7VJb5LOmchtTgN12SKElo1d
hh53MB9eivyc0JkAC2U5dbnl1RSBQFPJ6WqTj9pKrMJFhdtLIFsqw7dlXxvfIjkq/Zg/+bgnTA35
IifToHuUW5AzqbaJTd45JLDGseonLlP6lwhvN2YfKAO/YvJtSOKQaLeIjKA+UHL8WmdcDSijQFK3
iw0RLhcJxYoYvntg96VdlWg9c5g4HuHKQQIan0NwH2I5J9n2rwTDFNbHjb9/3/eHRwe+C+axbOUJ
v6gMbpMcVm40Ao8sQymfD09HyAz0rMAO+ZL+XcckIfTGIC5AybZh0jBTHRn29oG5AQGhT6glPAch
E9zOPjT8F8EDvTY8TxKWdSwZPZQ6yPdk3t/H2N3+GBJQhuR27UgwDFY8jih3/seU4JkUXTIZGn6u
cCXNA9o93H+IHO8HydWxNeIyvhJQ9i68WE7hywxQyB6UmmyMp4as+XfAr8UWDy2jD2X1g3zWBzGh
DmU2vig2sEaLmNFsOhz7aJPpQKE8Nh3SISxoa4096p2BsKdMsdsvniKV5ArkA5Hq+isl5VOAAnjq
9VG3vcphlwoS2BPxSkqE0FjkxLpDYXkgK/I7SYhygN5jehVayegeJxfEv/gQC6AYQrXIOuQHqZ0M
fNUtoHuvXh+dLnCaNmi4aQCY5ZS4+S1l6umdqreZhZOT1Q/Ad1Bc7cIU19sYHjl/PwAI4rx1xHjm
Y7KS++/rjysqXsbcyQEsvinVFEBjgfpVkQTvA80LJ4BekfyKebCyJmsgDz7IDUNiwbnQiK2wivOI
6O0pE6MH/gjkdya73/0gffa8ky/dVA5hIZ0QcCNhKk2+i0Z4sVQSj8otpsVevSNviYiD+fVRSa7M
fNTS6AG7j86M3eTJg2wRJpIgQ0ghMe/zXBA5XBE4gncAZJNNU0oJ9NZSI2CEEFdpBdcFshIvi1TT
6XnsXYNFZ0sPOgHWeZ+3AaZSK7PVkE4WbF5CUrEOoZeEdQKZ3O0COAjY1upCTasPVA/RMgnT4OsL
biRLZIvnUKLpM6n94K+yoP1uvRGlFAuDavqJUJtuUtF5orwk0/gUPQCjaAqwZYMl0fNoqqMWa+ax
EjP/b1yOhA7nsffibiIQBKbKTIM3DKNOTH/qAypOa7zGyYY/PHrcqBkKIJP6gNofKxUuOuNyGz0n
o5c7ggJA5XPVDAc7xMFbO+od4dGIBVi98bgLqK1VOOKYNdaJpwjhwWkvaofd8O4tp+2pdLZ348/F
5NYBgZ31in0S7joWFMRt65NFWkZ/hp2lQsXkr7gdyU/zOfctIs0lX1oB45n3+Ta30c9MVrLFQsZw
yL+wg7jNrsORyMbBH7eICwnOOgmBGBnmuMTa57U4zvEjZecbgR3uJNxJjB7GQJhFo3uJhBjfSwgk
Pw+6eAyp48sC5zLMJXAAO6+37Q30gYCUX+sh2TqwYW+je9OYolLukp4bZ7s3Toz9v//xUfJVmJ2Q
dR6Mip8zht/3EWedM7IFd5yAlNxg+KBZFHMkPL5aC9WCESGFfNhVpEEGcAJ9yWAAyLcStK267l41
VcCcrXjdz1uUKe/W7W5gmGTKpz2cO6ZAqf5HHVE74zcrilfJ5Eo/LbGM+1p8YGtQmPjCmSzCMwue
bEtPTO1QLLNrgHcGoPJaC5bULXp7uYodJHmxr1KUdYnnn0BNyyZIhKC/Wjbs+Teyd8WeoL7eAhCX
JkbI1AigsWYwBme9BQHmoyn+3V/4w9Wx1ALEa3nGU6uF7ux936UdAsweGShaXZFjtc67Akiz1jIV
S8DrPOWhg9LXQWbpiObXz3zvCJzcniDwOayt4G38PThFsldXK3nQep6I+4pSJGiIrU6ZB+PO+ElT
2oIbe4YNLHKoDTDsbHQDIhklLoEqITxPLI6Do7ABvAzMzJdpz34mSO9e50mHpxrzz6ej7OgACK6j
Y89AfZTolZwrm3bnjETAmkRIhhZIByYJNAC401OtmCeEAcmQfaPlJEHpZSOaC6hh+V6LiH7URkOm
jMil0X2vQHIwKDWO8xfDT/9ew1wpON2+tEfcGlZ4nKQXvQGWCwVrHgmGRUhO88vry0hz4jS+cQ/m
UTEl7tyAC7C3sYxiR4Gd6RkhLgxtrljiwBccLpqzjv35u9JDrndFvhvmmVkHwXPBnjTroA5dSYZz
QveOggbPHCgykarHQuSxsLL+FZDyzMes6tukyWQ30w7AWWHTtvOZPxD9rfmXRnHe3SHibu7R7KE5
vHYpCrOe2YOT1d4DtXfnVNl4+KdAD+15myj5Q+21iXIe6CRCQbQ+xPSA6ehlTOCGYF1A7yAbBEQP
tpHa/hWBIUpqLBeFDqbeuLms8+d9EvD4MwnRTr5TpuNErHSSTd/2l1XzPgLZ7p6Ml1fVRo07Ja13
CsvTHVL4eitpmUqBhhVBag6YAbIcpLJG7LpufTKkpnJbDJq6Er2Rx1ipYL9GNv+Th78V5kQqC9Vs
B6Vq8Ei9jUVjX2F/U2FWR7HGboW9cXtFG4+HHXZv/HD6Ow7QWbfdeoW/4AMmFI5jV6yvgSNdSMOz
dJyRobfWH4RiXAEL6i6XRV1ldUcZFY7LiuY0XJeaLkaM4Iw437HS3K2UhSm6ootYhf2ohbwZhl36
wwuVXTaSBwE7Oma6pMKeyswTZx0y19uWnBUV2BtBLrOc/IvnBS9eeVp+QrvoS3d32CjSQ6G3SftW
Nok6Etf/ThYtgsJY0TMeV4TvXAmRhNWaVuEnwJZ9QRiBjW9ysq/70rnuyWizs3E7U3fKa5vUmgED
2tc75Ma0lgKSZtMbvj5X8+v8m3soFtqSLt4mxYgbTvWmGL1mD6wQKLKxe+IJTYAmpVoRZiyIUsIA
48+i0to7/G4PH5wF25OHd9X/mAM0rYH10IC2by2Y13wGzr9YhGIIvB5ACxi9sV7gDB6wxvaDBcih
LXUY2aZQt56mgizaxUhOluSYn96wr5GTFjnsycW4IZqa23hSYM8gR8/MD2ULq2JGLY5DlKlHPec6
7RFUSCfDYNEFIcK2Qa6Zdgf5GRg810dtzeNpKWefOWZ6qCE0DEADhfKvSWDRKmx6xW8Y+V7MHjrU
cBbgQ0xOTzGxSZc8oLwYX8AGIjlHHVikwaURj3hnGHX2vQQbVSr9TVdQ31RxSIF3xepTDlvPYXmc
v08jSjdIWKwo1txWjRc+7tZRhUk3rqS1kO5lDom/CbPjRjjcjbsbEunXroyAIK+gzLwPwSCS7Zbq
XOlIpUt+1SDbEqrEkwQIZRpyPQ5F5QcxdkpBDdatcqjEvKovqTh98eCRHIzE9EuyU7r0YaQr2hBj
DJ53pUtuLKnLk5wfvpWzfoPFa68d+fJtRTpaufXmjWU7wpX+Y5dRr0AZxj165NZHD7d4R8DwdYsy
rfq1UkpO7PPQeWPej4QB5aAxJ1gBk4OxyYcAQrfI1ytAFuQHSbh/h8okbe8TgB09aUsgFffhtrl9
EhniTPLCLAQJH0uOJtz0iphOGZIwoEsvv0OYYiyV0/NTv60YwbJp9TcZ8xq9cvjwJflr88KZkqm3
BUUv8Q+GpyAoCNulRdUo5O3UIsEHftl8z5L8XJJYycCFfC9Jd3L4951gBK9obck7qWhFeUhUzFBm
JLkbrpM6A2OKz2/QlFSWZZgWSsEz2PO+HPXlMpaAG5IeMgiMnbzuzqAQZtrk4Jiguxnn+2uAYLip
C0g+Dr3IBr2xyPw3wF76YPlvYAS/kCORHEvGLxlnZZA9CjYGziH48SdmVxBcQl6bOYJ0oLJUGVuC
YvI/oiiuRhLqX1MD5UNiZbHLIbWnzLDBrudFle3sIB76/xVnDiU2i0P8Lo0iBh/7QxoE8UU7ibY7
5Ftv9unoCQzSOHIy/ECvoIwUlE4l8JafyMkSkuqCOZDqy5DjgKtxtpUBZCHwg2TGpKzEK8dpET8U
TFn5paTNUrhId/8yycroH+RKkcESmESghX+DIYNJhu3IJJK3SEVQBoaPqAHkQSfoO2lfjWYO08Dk
W1oQKjQLBgZdCHkyTqFrdCihcs92D6JYut2RCjFaBQ0g8EV/iplvJu8JUIPMn5qHwkglWh+6Nk8q
vcs9s0sVi28KRBLNI1eKKNwgH5UpWg/j62Uor4aThfPxe0jTxAc7KnLgTpw3zDtKgd8xlHasZRuj
4maX+AYo+uNod5LNJZJ+5RiOmjJtzEg+aUqCxQevkWLgd0ksAw8fltKbBoAU+uOZjCQZCbl0QDo8
EDozWTEhlLD+UGYzabaCsdibwCGDNJncaLlqEjXUuhDohIEMtZiSGEZZBi0MlBgoGyGv1a8Qmr2C
629Jax36PxlC9Q85MlrFvJ2QeqFhD1VVm8iNl+Jgv0/69F3kU+pnkUA4RSw3ELCGKXAKukMaTrwG
HQii8UfayRZOx6CPpuPAWNNgE5HvMzd5lmhhpfjKgrj7No3X7CcNBkroUB4el8HNYivbYUBj3aek
SDZYdnN/mlzn9c/7ARvGC+QNYid4mpzzNMCQ0mts2TkByWCO3ACvrW5EyKG4zwKlMyujOna34W2P
fvDsxUBu5UXdHpifXeE7zWo9J+fsaHl32irt0+qyu6ApGBAxPXNwwMbysvts6g1tsCwXql7ztfzk
REdSulOXgyWTKTWSgcEgoqjCTaU6Bany9wVPQZsHgaWQxYt1J1p+WRBo9DQUJB4cD/o43DT6U3jf
h6VHlZrhI6BG/wqao0kX5g2JILHwC2iZRZzgTYJyvHRzygXth7Z3o9SSqFg/tSQLhOHH4FEdO2IF
yFbKDtpUzS5pqLGFsrNqQl+fiWgzrYLA/wuS+RG5DKPlAew/FsRDpA+LrLahcLwV801RmEAFIqz1
Hv0Kb9vtecpP5bwIlNGu6dmUa1OjmCOWhf0UhAMYQB8byUVJgwngdPgcuBb8yjyZSfs16MOTxvgF
tAoqF+Wsu79PH5xr3+S/czYtqBqQOF6BAdgRlVh2UEHAkyE9dUg3wMH0C8AEcbCicxsXF9wk2Ckf
QYeOKEFjm4IJ0+iFuCtAKcshqX/C1sBtECSCjuoflwH4kiUG7xQqsyi3g+3KYtaM2UoEDwV68dGC
BqbDQJy7CgQqS638UNYl1nZ0eAU+lfVLGcLr+9EOOBEWwcRmJY4T++WedqCw6u9tcA3+VduhP8gD
eHRk4aTfBqRXiAX0faFVBNPN7TBGkXzaJxYLF4W9hKVblknSag4iyMd7k29oEGPxg48QA/OK7Yss
yT1LGVJelj1Mnl4WYHYcAkLW+S8eLxwlfirsAf3DYPmJGwhFsnHKwl6wbNbmWgBQdUlT3FX/NEyK
nsztc0j7FoskMOtZFn2KnGxPX3qTZfktNmj+yGWn8LI4Ob779xBIn6toAN3MJrvL1+KQ/C4DPP5a
CTqCNFRDN0QqHBjzvslAqQC2+fQJrab8R2ZHQ9o7pluNU6dPfPBHu/WFjru2kT5H1J6P0PmWPG99
j/UzaY469wkgU46D0OdAkw8mbmTcVOgSEzoiUBzN5HRG1TQoQcg60L3yJBpqGbDjv39CFaX0D24E
w52uzIuO+hVi8baChu4AM6D+uOErSHpogygdnbcNi7IUsadPlXIlS9/NF/3hpwUHkU2BhjzugLJ/
TZj/2VqKbSA9JUTRAFaa3sczFc+tClRNieyzH1C6+tohluvuFXEjBEGAXMG5mR46xjSUKFPJtJEd
h8vVNEvulGzpsrVvebzZY0PB89NVGT0DwLEPAhXWTYHQCfrNfkEESslBjPMEV6bwJh2PCBdIhOnI
/e9Y7w0rltIegt7KJvcxqO8/2kY3B9eieWS4luY36v9vaAx0lOOg9EVA9zprTU464gNIUth0z4Nn
pA0jfyPpI/yv9/zZMa7IzHVX6XeGxV9y9/KvSXTF7k1T3AfiRK8fMksaj4bDL5UEvgvN64qjdg5f
9h6Q7wTMtlIpNNbgPHb9mRd3VT89p1Vn/2CLxzCXTh20rtrTaxdDT8TSSexrZCTRdD3Hve6uk4YZ
sFF299iTisJiWimfTEceraq8ARj82anPJUEMLBx0U1L0JEqeIThxTLOvmeDK9qAkfPdaintBxwlV
k0YFIJmWLHXYCCjLT5kZpeq2VKDwxXmwrAsLMgE8mbZyc959qpRQ0OCqdqL3ZahcH24pLV71TO1g
Rv43uBBmtGGZzF61l3K/qtyqntNjdrOUV3hCLwQNBBlqthHQplYyKRi3bpNHrrfr9pecPzB6/RFY
Pj0lev8m2luENw00du+TNkMB9b74TpJW7Si4drOBZq1RX26g1m7WTs6Ala0KPb0UEVSM0/qgQC//
mUz4gLRwyoGTPxh9ZUvP4KsZ0IiVkDM0CcyeUGfVMVoPRDsdZS6aDC211oyMz7iVwAxt6lb8egCU
04Orfl7Qt9ZHhPW8fhSKQ6fFfaLUKA4A88jMThCjUF9DNB54BI/8dFDAZLh7dXt1vKD/USt+8fJf
6Df1/tK8ozfqcT2oyI5q6g/AThBJe7ALO6T5MK1aldfohQMoUc/p/QUx4AqfRtnmb//ynTWT5vra
fIVFTDIGb+zEdGMc6RChAQDdTIhi1HWSzeDsDzpxon4gXi6u0DH6bLncP1qrzo+gOvm0Oj6CQful
D75BUmxptEm+bpsiMCs8/UbJ5KtuynQDN/elzG+KewdqQgDpkU/5AFpk6QT8nqgb5fGDViakqgdG
q6bS0Im7t0P+ClPau6EQH99ar+1zCPV7N8ov22c1qxT4TRGthoxnXd1NWeJo9T0PaXdJkd9XL6A/
i8/w246fedRHHquQQhY3pz94SFceRl/3SZdcQ/CJSUUliJ3QHtTjZtcSW9Or9kEDCG6K3YSCvOgh
jorUT6tlDfwEAX0k1+qpMqaHwehMClibbi49bLc/ldT8aTUhRn/HlGaq1WXeMPqqCbVFrxKjXn+g
CgIGzZqsBeeQurj6HhJApH/HllPNvhQsOoXHSqiGx/39MwLAgt2xRf0mWaWXiMBF7KlPBqqR8B34
+g4jA72fB9jbGwUeOlCgqu2+AzhqCOHYRI4IGHhqiG9khEg00Fu57S6/D+8DrEpIACOJPeezGSAk
ehz1aWd4morfzhFm1XOeFx0pVZ6Bdt8saOJveW/UmLuYMTzNjAC7+VwD+aiPYWv7aMHKw+KcaKSZ
Hm64s9xGIC1Hgn4Egfugvh3vegL1mJ7r6ZnMpBoV1/hCZbRhvMFoj8AjCHISr98S99oZlS/nWht5
AZWerRddXmWXX4frQiU0B7JO7VfQ7a5I9wETUpDkN/lAA/UveOl657iFt8gurnwGpKzX2+yLQVtC
fmYVqAakdhcGxwME+ms+wLwvxzGqNo3mOKdLiN1KU2urmVbiEfrc3VLwX+LhNxZKzqAxRA4nVwwO
dqfCQv7T/q5V5Fc66KfU3rHlNlAB6UzLxuj2nJKNpRdfUUCRujBi2tMPq3A1/4BCfBt0prEQodD3
hvv+hk9WsqpdFk2+vFqsl8TIje+Yug3BYJ+V6UajAzgbaSsMKGYuBTeW6CsaVZLVkafxrPVxhe3c
je/TaJ39OzSLFMJDAe6JV5aRMXORnUwm7JCXBxgjhXS0P17LLN+9Ko/Nrn6Mb8rWuDAmpMf5carm
o5TlIaV8foLDPczbR0NlQ0wuM9w5eiw3GeXne89CTYZlumoTYyhIp9lHsSm5T74GWyuJPtE/TW/D
7ETbHCtihzWqZElnU0K54+yeEDS6QPLPYV4Q4/TOPpBCzp7EQnYkM22xxXbgSrAP9rp7OmJJSG5d
Vk79tEM84owSG+HrVS6PGguzyr355GSSvlJYF+8cdkBgDPvuJdgOiE8HDQZESndzllsEUVCRT3Y7
TEfxZygq+HRyUHXf1uLtdZJ/dnEc71A0wbxhqB+m011MvQapCJJJjZLKWd/vuae4v2m+b2uuqKG4
tmtruFiy6/J3EQyss1e5F+p7PXoKvfdCjK3uOHG3JiknJH+mCAn/TMUw69Rm86G/CC6aOTuIQ4Js
WvSg+aiuDIwYLhDFboJWhFmmuynYmATJORItO2+3XAOfmCP8cowRlW7ShSZaLLz/rWGlJ2nVWhJW
0XVZsoKAFVdatKRVzDTcfehCLF2qmkvWrclhqcxxHPnKcjAwOhge36yBFqEgeZWjGP7qpq38o9ja
RbY9fmim6brRxN0v/Pn4iLvoRkP5725D+w/EakjVsZERCZZoDdWnjoVaceY+sRoBZlak/aUV31jW
asTwPtr0BAcQihPSJz8C1BrzsZ7m6fjLzmaMAwGsg3OLfCkNpUaqkf7zyp0YQNz06XJNKkRUypUQ
c7p97W8vnnTSPQBWQIOTtIr+nJkOM7nNo0lF2AolkDbK6V2z90GoTaiwWe7fnzDM4WxFmr1a+WYk
iaoPDAgvnyxLfKM6jDIdKotike6nYtjUjbdYjIThkVovEgOSoOzO2u6Dw4X8eejzzQrTuM1sipve
HAFPA0OKA101/JHy61pOXNqlaTDBquGAp+5wOJW2yw9dybu3s6N0jxv8zynqd9DDToroTe754Hcy
F14Xy6GQ5eNt9AnZS24umQu5CU4i69AO7HAt6cgk+tv/hWIMN4nCQL7M/g1bsEAmZ4K1pJwNuydI
Hb+iv0TbkxRprjv5nSfv4jHgAEx/GlHEZJX04zfYd32Pe+qN4ZTn5K6H/oohhMInf47aYnGjWmXz
vUyM0NygTVTaf2ZnqLmp4aq6HWGpPLyymMgJQCMmy6JIr3mKmehed/2AElHyjKM4AzXijl7QUQxG
19Ct6MEJR+vRcsIpIyIUBoqGAbLBRKCcqpM/MxMkzxWrpxBRIM5wsl1vrfDv7y+MfhNnYiOwxgmu
hpU5F62kw+FhQmQ27xSnKHSuK0NGGG0eqBY2WIEWlS3K3RTFwsoVS/COgbMmAILW1ycW6pFkrgM6
MmB4zCiBnbTx/GwdeOxg12pLj8kwJcWjRUxbOofZYfrPLueK88Z0d5Cl4qGzXHjG0vOc2WHmxLTV
8MdjqZqnsGFHy9Eo3u08Foa1DJnMITneeu1WGvRhBh0zToupmckdyUwo8LZv+6Hr8lxqJk/xZuWG
3ArXHA5N3RZvHHfNME54AV9HDJcVIcbLsVymvjWhdYqjMsSkHFRr19u1rBN0kHkPw/OWFPdkXsol
jSI3DCfcJC4xNqZTx4sBiPjVCG4rc0mm6ojF09Usaz2yIjnjsx4s+uBdvs9JW64v6yrGYpY8i/jy
atHk6o5xD6ZeA0wtjeTSL86nT/Ca5cYn0roHC19nogp3/C6m0Ubio65EaVZczwZ2QJeIDrADx2Qa
belqxXtxCYrKRENsyTi5cDSNqeEYU9xdeLaZZVGE/dx8tLas0A7d9VIub83VMXAyHqj1adiKmKnB
qVV6QMUKL1X+HDX/q/smDsORa9t9zQ7/PQl731/5v/3DtWVZtUM+wt3/Qe/X/ngSWF993+fFIpIV
2CsGxAx/t0wbt3TTlo+sNAoLbj5CtA+j4eBlVjpQ4QD1TcyqX154MrZNtB2WlSXLBMviZC9PqXWl
K6+0lnQ/ylzpRPGSRT6CRSr3W3YFxtOCHy2TRZ7Rj+W7YWqEe1xKg4Cf8XPNHnOCoTzzbIumuTJN
RhWFW7NGX4x2sfquLVyKsHcW4BbLvTzNgvWy/Yiyh3iUjXYD+v7w+W0ZsLCXTCDvwPMgJyV7njPT
h86ooa2XxnTnTR6Q+Boagi8jWXYi191z7bJQMRNxdOI2yELF3hRAH4Hi8ZKrkUXGHtOCV5mNjn1e
95oI2rCm0JduU09TOQuqDnbc8KfewWjs2HJYc7m1Ua7vn6RvciprvKJd1y4Mudd8Gs8FOYPGJrE/
DnlsdFP3bZdbF4bRCNmCmOmes68Ot795WOjTo+FMPY8LfBpxPMXhEl9ledK9qcNX8ovlbnr4aDNj
bXEA2RMOTlPT2UF+q/9QH+qOgZfWkpiAdwpMxjnZtu1aayskkNX/wi3Pz5mp8O8GhTaPji2Pe6a5
kQ/YyLImmzdED7bvxZfnLAiCPbeQe6xhVDU27Yhr42hUGbk+czybH5yWzozsG6unrvu8slzgwA4B
hL96ptsh2x0jhFMvUj1mqC34UOa+uw15rWyFEY+dtvhxFJzFwtzgNWGBmxhnCuNMGMIH2c0/+uji
8gBzB2HCCHchcLtG0818v2119Nnww6RxPjQeylrACxp6kOnmqmsRc/lQmEHSxSh3oLMRUbB+DSEh
DzRS61ZI1VE/QlD1YKNMYH6saUE86u95SUF0BlgL0Nsh9EGbvasxPW6zmlXU7jg9eD5Y6/WEFUF1
+0zNmJ4/o0UR+IYtsUzHHoToNxb0d2jnKY9Qz/mMLi36tvQuu8z+scKG9utmdJL3XxZKPCRZPAlH
D8FRo6XVWO29AoX6w9H6RuC9q5Z/ZKtzBtbXhxL9Ds+oiD120Mp2T6hTIazZOk6Gsn39emwy5xYI
qk95cpiuKh+qaND8UYxzZD8JVDqsD7xkB7fUlzLgbVf53cPRaW+S4TWkd2eXDNdIi0F/XIsAW1vf
tnWwZVZ1yNQ+8CoVouMNDuq9BYhs0dyWOcC3Heu0ElUwevzifFyC7SZ0OEs9BTy2GUuZjQ0a9ds8
FNGxc9iMb8EPBkbpK0UzNl29N8X4FjSW6pL3iR8zpQnqCaLdBouOLaNAe60ZKwdlCIP6xacjeeFS
HSRQAfel15163FNIoojJvsC5Syi3wikGoIWW1+EgQqBGbY4KmZB2Sx+aMNkcqCjuRnRcQUIVdu6P
Gk1YkIX8fEDjslNs2BEYxkAKeo+It41EpA2xqjZ4NrDJr5T5R+kIXFzow0fnx7QtGTAwRhrnugdK
ScML5GrAamzJon+1PgtcEPDd4BRE7YxPqONig3ap+MqRvrgJMmhN8x0/IRVSKUXjjvsMjN1bHgv4
ENdxCQTw90ABhjaJWmseIKzS0Ycb3Sl4+WsFE1YJmeBig8zRsNSixNs9iIhefwg0nSOpiixgANAM
sRDiK3Vkca+RmBydGTSMiRJHgNoCBhjNQxrA1gVJocJ9ZswfrO/4a8oH55QOgG+pTmchsRf/ncOR
xEN84o8iLc2KtNxlodSvZe+5RFm4fsfQtrXeEporkLmElwwEQQ73FrxVHwHAg/Avr7CBJZXJQj6d
QeKXhF1UWfn6oi0B1YnjUElAX1HEXzH7Gwkd2iL7rKACXyL+palJRoWrhrBpXiJhkJcugTlBBwdB
P4dUBBkAaN+4rBZMH3qabNrQYCpLTfZjsg43HLI/Qr6Xr9jvGMj9uwQ4A7iX4egtxXFQlcwCxVSb
c2KAwJUZSQroMZRsJleNkjoRT0t0sChfYiCK7KJ2DK/SkUaZg4GsmdB94GdMHnxAf4jNJNiUEyom
NDzrA9fYp4NTlBevoOATCi1Sz8g33SEjwKczyanl+6eeOfiTF8NbQ62HWTiEyQmxO2ofilj9g65g
NLomXW9F/KSwgoYQh+I5RbA2bFMuAThrU+uDFoPvkWi5ClP3qy/RbuMimgfe9ARxHh/D5hAfMQYx
ysYv5B2paXAeTFHGQL6vyMAVPRvzBmoZ3Gw5RUFwqQRSO2TKImIU/YYMrvaAj28gXnFF3Ie/NreZ
WyczDRY1zXqtJXfIPEWiW7eEdF7ENfNW0h66z3K6uSP17zoGsrLBJv7j6by2VNW6LfxEtkYQhFvJ
JszphqZWFSiiSJDw9P83127nrKrtdrksywBzjtFHD8xXIh5FvSnip2OMGYXdCRUQnivbwYbrjTN9
Bu+OTae2Vi8LDigteEPfhV1IuF9tNpWFxMf6O7LbIgwKs4s4wUvqTXxnKW8x8rBFS91hpymhaZ3G
ByxvbRsOmpe53fhfgc6G/pcTd0v/QEcmHEWnKyr2zQoyrmjmIYLzJWIF92AN+yO1D1s7277/g156
vKe7Pbpz0WH+i+37F7R6nk8poe35nNpc418MSzSOIsn7ikkr/cFmswGYZrGjDz4LGINGiD889n8l
yZVa6Xzc/1DuURuHc3+z+fPpG0T8uagHRd0leknx5GDlcVJQmBy5+dwTj8wMRjywsHMVbY8AF0QT
ELLqnN0rnVRIF3A8nql4RZnqzsO5KPz5cz7PhV2oqKR4CNAae36mbwyPNDXzkI6arqJD3NpZgBSi
BaDpoJ4XTcTxCkOMJN4HTCrmfN683ZhwcyCIAUogTBJa0zECzOnLw+x9fAemXf3l82SCfYSnOyo0
BME+wVXD//enobCy07E93VBT8H75fyImVlRm+39NCu/LWYRV/1ZTxMZAHrwUSmI3uLqiXwoCV7TM
AlrBzJpnJFi+xkp2eVVzEKe/PSmgV147H1DnwW4ER3qLd3G1Jz9RmAvtKTArj66ODPOnRUiozRG3
WYUj151OfGo+xqxsu+Ppj03zwEfL0+JtOFOXiWJ2exYfz1H0dgxnZ6H7cK/h8cizmF9FQcLHwD9T
33uleKeFHUA2RprKpww3iXOeYFIhAieZzua1Ci6iO2ZFFOZ95xDDN94bHBVxnuWU8P84ljmcBJUD
0hYLTWtTjsORGB8l7yfCnz63NXvIZyWSqjvrB1KHcALGxtNa6TykGB7zoGC+Ns5xtugMNvWEHz7D
wBsfyXPCYlbyZFSxougVH4N4fXeMSzmEWYZ5WEpg1mBWe25imeNHxJwBR7zswiu4bjn0yJafMnmf
xCvKO2c9yHinBB83sd9zQukhDlPjQvXLoJNzdNFiru+AU8Ox9xS53LW9dC4zmNKLeMuCYUsQDPPx
bgWcsoNFM/77eY5nL44x63Sr7ZLytRsvvs4aCw/KakZiQT4uZ19H8CTJA7B+Q1A5BpLC/pyRNeXz
cjZLiS0/0Tqr9ICyNZjPqGNPl1PnEijlzGY1sKc1q92PPftA/kZaY5EpBHTxghidBRTQh4N49NIW
X62VP0V4t+YxEUK+eWiW1OwjsjiWfK8HDoYhY3lRTb6Twnn5Cp4k0dbEO8EIDCxFROytYMoHCcTM
mG3OMh11PVqIfwHo4cKPUVknG4ie4LJMDOmiQceiJW07bHxaOeFzD/Uz+22vsi8fsBwJRJN9RzwJ
u5Q+hMOmGq/fc3Dl8P2LBOA+uao+jiJnMBHsIxQKhDMUOPFWEQ0MYUdwoURfcxUlDJUfRxvHz17I
4ViVcMYdcYADxLnf8bI3t+/GxwV0kU5gv6Om1+by6vk3mqtePHT0ZNxyEHBcLhF4wLMd1vZbnb4w
urpPaoh4kds3CwlmXtAH2w+9DHrKMXMGKnskv/Z85A8FscqOYaSjPvE1XyXy3oSjli+NCTudoGCE
EDnnuGlQnQqdJ9bCcA4picLIY++hqb0y+nE/hHpnqNRl2BgiZQeGXqI7muCfQU3kUJeCdhsNsbcd
OnfdfXSy4NVA6XjXwPm2ortY6EISHZ7oFF7RlSeq5aFSEpniFJ8TjQjUHoOddkRODGYm7UxJg/aZ
c7Wsn5Y23I9i7yzLy+/QqhnzkoBU4SGR+vrQHXyacaX7Kgm0DC4Sq2rgJrKp5gu8BOnQNtoT3UYT
48ePCk5XJ7UOZzHM+ZzELib+4/PCNIdVkXWnHAvgjUsBesH8FUdTwMoFssEp8Q9HBDHhCBOclrAf
B2uoOmcIwP/+SfSLRDMLl24eZbv+Wt56uxWIyNIDagJnnC0Pos1f0vLlFakQY7IUng8E9DDZWeBY
A6AT2RCF/vV5TryKoSKIUx6+NwIooUZu4BXjPoNEmS/Mww8P11yb7HjSush95jSwZ3uDxg/Mm2dP
LwqAAafc6Q8y0uBdyw8QAAJCeZ+g+0id+wQql2Ay81XPM6fxXsiGt5rhlrueTz9jqDFrg6/pR0iQ
+N2oW5ASbFuq5cIa6m6eTMs3RLojg7vE+35OTAtpub7Ki+S4+eNUvUsqfGU01bBwgON2qZZKfSUD
LtvoVhcjFTBrYaKcWLq6ZfjEOWJ6LYZKLJPdV+V2bmx0sSWIUQ2xILBP4tWQYYgYVxlSkNGiMWrC
lTj9zJ7RLht2xKVxnsAm1scRE+8HuX8REihzMNGOH9bO2uskn17iSYTSWNEkKItCH3xibsWTihaj
RsaPDqT0S26YMJy4KsrkWu7V5HJ9MxTDPRle4bXhQOOoYygEdybhZ3IV3yUoDkH2WQ4698p8SzAC
DHoE3HSJHe8215jHvGoKgq9etClX6t6ritchpqI0ADphiWLYlPwMRr700abV8JdpkbhTRwtcBpy8
cAao06/878GDK5AGzIpq7Hsn4yu1uTfeBNH71yxRl5mwfaILE/trKQVX+JQ4UN+B22IPwk2HRK/s
z1eq3LzG3gYrAOn9O4DolEWldb03dye5Xx6DuWruBP9HmFJb6HC1nxZCaw0XhOayVWWrKlbYBt6K
EWi/FDAbL2KvbqiAGLwpkGveYc60UdkScARnpWXq95hRy5f5D0/kJS/JQcqH6Gpg1Q2fGzgL8Iv6
vmB6ajfxPH2ZRO8s8W6kRuZpYNjbTh+mB8ezNfwIX5eXHZVuocPRUDEa9zuptfZdvjeZuwd4QhYc
/8JO+Z0J1epwEEE+99+Dg/o+vWKP0fpjhK+RPShtVcPPUEScm/W8GY05VhKKynPfwL/AwUz6YzQN
R7OHb9Ssas1ONEs1fFRx+wI+XQshHto4fY5QjkzZQZ6yhcZAGDHDv/59SLZKySVbarq60+cysV9W
DzJUvLviyj6GLuTQSKSVf5ddG4z6W6MRZGjDUxgdIbzQyOLYtZfRiRU2rRa0xQQiyF89H5E0XrEL
wF3rLgoPg9QS9rS0AJK6zzmgku5AIK2Bq/Is39Rr+touTGiNXzTQL0Ad/5P4gJ1P5HC0O/lcPpNV
ozn32DfjU/VFaVCeq+2bLc1JJ9W1QHkX5ht+B0YHMCXIaCMlpnUyouGSyGVRK89xP1FA9Fej76Ii
QrS3WLa7vxgJ1z+r6OEfApth6cIvGP7e1SkKpq16NDcDVTi2ohCL9sVmhCdbbQ+Xd+/xF200wey1
dJO0C7uT3eyLH9LRxFJ1/KZiBjKx0RRwao4YdSDxsM2LOpynbHWqP0z8N/l0+D9hnSUjPgDoKr1n
bNNijXA6RSnyw+o5yB3l1P0oJ2a/358Sm7CFvJXldfWjU9Cg1f+SCWQVp4bNKUUbERGYq5CJw/ks
SKSwfio+OQHD6Y0/eq4MY/YwSIcVOqY3Y9E4iBSXoyACD1jzlgw/pL7Rqo41+FknlVMb9SDyWAW9
2MsfyTsWY20Yfkhf1ucmTmgMyjfR8g6igWmjnffPffuTsvsTPtcsVIMuL+KF5EfMpAD3pqPDh/lx
60vaqjV+FDSR7410eanLZzLlt8JGQ0gR49u+iFE9wNhkd9dw1OcKFASoYbE7iHbDz4KUHNbTV/6P
q/nvEn6DIhnIDwjVQa/wXGZ+gRoSksLSyA64X8nLtHJT9lzofqaVmH7Fig4liuS0r5dlh6E+jpNV
U8/IrEFlAR/rk0+57CGzP3fvfGq8qBtQw4+wO8eL+9gonkLOTTapStiNHJtkl3r4/H/gSIBSfeAS
G2K4Txmh1vCPIIcx8+/rScIvTu9z4CNR+RRAfoAWDEKHf/kgZLm0O8JlMtdQt2719UycWwWtki4E
I/J6Db7QVkJ+jch4X9BGQEsz/DY/lcW+3GcG4udMh78eT5uU3ctgWzGSuabOujTI0x134BEUpyd1
PYa4iTEXZy97WjGYs5Uhi3/6EVyu7eN+IS0ItkAEkaB7TlgWH4kHZpecMPZKZzA1iu7QqzO5DOQM
zAoGjuEr9GHqDPKnzPbzeHAAsLNRUunsXpASINCpIz4TM4BgkdB5ouNm0bB4Ea/MjUfTLD72ER3U
CCn8k2h7MDy49YJYkeW/dwkDzJ4yo1jVtTDcqSeDWwsJ/0ubU3tfpsyDL+L5zE/yEPIqvA39RtU2
BqQZQvktVnwAI/UvVJrdvbjVbMUsvAPWQKyqIx3B0DihEuiZ58BhPcihtCZnsAmKC4uw1lAojgmr
S4Eh/3D5+fmqFEewmUnJfrKSwu/8rTgI5u2Wcy9DkSdii31wFtTeaEvWDbFQlMQIBkLT5WOBXMrH
qDFTNG/oP6iskL0BXKLuBGY6Ubaqx6dwo7uzQsMswWCF0TcT8NtrI0d4ldlIHtOLArIH24lPBQbL
M7ILYj8fSP0omosZO8WDhkNH5zSu2QCRTIET7qBafw8FEJs0jgbjdDdy8ZKBLAX2mYzhjz6+Lro+
DuTypOKYwfkvo2+nwUlSi+0aCpVE748OUR3D0YI22owPxe+ntIo/Pir6nOpqBLJVgFoKZv5jM2LK
dqeNmEBrjX5eCxGpQ5HZXj7bd+JkQMhGECe2uSPR8j5y2pcvziKGwlCOX347DIePG2lfjeIynyP/
XC55hQrxgDW5vbxkyiZ4UXMc/fpRiLYtwqi0crGxa0xnZPpSTCPx7KcGt83bH/yG+ub4/E5bsnsk
uGHSoY+CFv9FIR96VX6hLJ6YuXTTbrRQIM4+/YKXyLn51O/wYakZyhXCMiw96CwyvwUH7x213wAW
Gk/ham/kFglZ9mPDj/XYSkgMtBvJx7eKHRpQTZkoxHZkk8xXK+cVCwYOPE0zmvcIqaPJQPexQqbG
ISqdVws/b9HMa1LlU6xWpmWDT4HVrj8PADrL2EjxpRu4zVJz0EDfKfka+nT5HVTDndj9NgO8AEYH
jlETRR2bTNnvtK/XrAvp0NGadIs0DiHXsXxW6N3Imp4OAQbBxGEGQHwVtnVt5mKLIRyF0teGVZVn
XTN5NQNWJCxTeEf03iGfi4WBFaZefGeItqI9mw+VZeJ26VS9u+oQom0+u7eBQcih8RHa1vtnWr4m
HbbwZvC5wJ0HdaeIezgPPFFjp4Je1PsqRQeCt24cfwNFmvZUQrXd6pP22pbTKrLiIVWYeC/eQyfK
Vwlql9zK5NkgxeUrq8OEgkLdfPXzGwJ/I4zkcLR82N1vqwWd0Cqi3f4ust7jOYHXTj8EHaP3cYtN
XghJOtoDaodmnvUA5FCv9X2+rFUPMVwGnams//nmdHgvxIC/mDLUgXTp3jS3nOzfO0qTaxe78pb7
Y4xDu1p9J2zVINIVvgXGhds5ED//GucvjkVeyakJ5M+bUrHnDDm0QOJNMxDvN6ErBbC6rIJLYzVp
V/LIll7oEoZwdMiR9b/ZOflhg0L2Z0xFTabaz8rHKLFTPEmmGmYuUdwF2J5j0QKJWVGY2gEqsxXm
bB6DhVypVgtfvaYLYYQjtQg2kuzcu3zMo/pIPQ7S3Tx9il/abdbw5w/8bEDrmTa4tPKyul8YGxTz
AeMXHHke/j1xG07YQzp05ZMmkU8nkrwIRwNipnBkueNIKJOJdpW3LIlpf05ZtRWuRRtzUz/trHAf
lDQ3CpTXSZXsEVE9sG+xA8pd805WzPm7ZISBCcIB5dbxTvLDghzAnsoK5Mp/C6AAnngWbXDhAK0e
Jq50Zj02b/2sW9S/BXNObJTRRyM6Na38r4jnX0i5YVRCCEUcdahoTahCcEz4GaIqgqVPAGcRqibj
+Nymc+5QkjLCPMifyUO5ZeZUJNiynKPo+RKDIMNgaxJC9Ib3+XNJeTOKr7ruNtyeTDnsh+oEWnGk
eO0gpCCp9Mp66y7nMh67wtVoKJ0Lkrx1nMRoJl/an6K+He4ujV4oEib551QMrQRNbkEeMxj0gA6+
M+1+Vtazz6Io4ZNRPl6++o9I0YNAfysX5YUrVbF9DzbUESBxogyhYP1I544CmvFZuqM4yEbTrqcs
fk8f2flVT9BfUsvwUOsoxz+Jw6FnVUSIMpgwZ1GfZ3CX+FGMz3TEbNVKva6Gf1KWeIOm9Srtp/ri
uPzZlvwKPnwKTgQC+RYp3uCoQqpkgEuh8/LaWWoAL9LkRQtdP1alT0qLwif78l7Pc98dTBRez+Yz
1qCRFikVNTVGwhoYhTTCbwpiaKCoSYY0oqbOx1AbEw1UpuZfnsW2qUlYzDZS/vNkHZVwLW7yX55E
1OV2oUJmT4NY/M0Zsuhkj5fbffbM8hbE6Uzm1fs+UdhlGbsN2kPZ7D5FQ/A0FGNFC+O4dQwEBE+q
8Hc6MXZElTEqxEgA4BdjU/yt8bPjvGOkxW4OA+2nQgbX2c8RrFiaB6vprOcvi2V0bXFMe03rzpLh
xMPS3CvMr58/2UIOq5sc1gttqm9ff8Xftxjrs/TCwhG/iGhMNnD03/R0cEQCZUW88EFfD37Umzbj
2NVYzPDBt3FDp+vCfKW9YRm/6JZfdAs/799s3we1MGaAktcIT//nhqZBhTsJYQOV1qH/4ST7GwwY
vkeBspTXgwuKOxxW5oMpuoFLfjMw5IeDW475cN7wWIyxzoQWnsdPxkgQOGQi7G8Up949N6O1jBre
DKNze2NIRseaq+McAFBxc32OnUOm2WWLG6VYJtl2OPt7jow7K0QYX2P0Jgwj3RIIJhGBNwQqHV9Y
1qH8PQ5+FET/a+4D15fVuGZD+tAlyldEbIMrbrVMqeFNrb+gVJzQFVs1VAPROSF7Mj3NCOAGp+zc
WLF2tlFzkthFLFJ73lKgSz4tCTrzT7KpFxj2xLj8WN0ZAbIIWmsujNelvYgaGVWWflZDEADGlXge
GaC0kjzvRPAj69ydBowy2/zYD5Nl2+032o3V9bWMeo/mWU0QrPMWjAvc2PHUfjtKbOGQHHvEmOn4
MGGtMwDHQL5hg9D2Mq4v8UVVrISygnHaSejrUTQbyKbQqOsTU2aEM/iJgdEfhAarNEEznCc1IlQF
0JxOpdJ9pnS9ybE/jHUWPhwegAcweWSCD5BFJuxg2abEU9sK4Vz7wfnV2beymQ6RFe2VLf4ZH6bP
svceBfd2k6J4G5J/+vfOw4SFu/Sbzq0xRJrl8/KQvnkQm3ZT7YKnSb61lXw8qWZXqJdFsakMN6+X
xh1KLs68Mic4+1V2/fYktFqPZm+wk98fmDbNs7k2mJocGG1Uj1ue9jt3P3X4zmCz63A5rL6nqIDk
1p6a5zR+/KLTHygOL5qyxDDQnumBXpHCAY4x6ICw2aqxlU6CR1tZYW8kQtMf44z09EaVk1AS33lz
+/eR7esxWqvPGZZ7XwMo8/Va4a+n4B/WrFPSm2N1nsl+OpyWTC8zXxQH8T7WVl02QUHN0v1UFmDT
n+T4ZM72tShEcClQ8VHSg5RlzSpZGDjUfgY6hTwuVSj8s4mOmYeQI1jRH47GwhZEwScI4NtHvsgO
ACsfCTpT6X+aeBSSdcl5IEqUavs8AdzUF3oOfPj8akn/mn8tai92Y2giNB8g16bFnVgMieerXw7N
bQ+QjgUPI3vA+H+AuxqNuf0hcsQb8Wj8OHeiMqYjp0zgSncZHL9bzjKzmHO83mP3m1km83nywtlW
PuIWRfJF302+OOIy2Bbo8hUvpaCjL05scPJ0zQOI/8t+Xtq0wu/BAvwWeIkZE9AqS+262hp/w/0X
HVs7hY+DMphj/Q/8npqG58suy2PwQ9wZi2gqW14tpyoSQ0pLQuh4/Q92T4wM/22H9G8Y87GE8db0
sw9CUbZayE+YbB910Dj+sahwo7IfXy957mQk5JVzb9Rx9aQeHczv+XQo+Sk0gaPxx0qAPfWT7F1K
+uRHaCwHDoIFdmNQPd4QuAkMkYp593KQOqKIR6nGvdi+eWYwXbCVAzHgqaMMeOGER7bdy5PZHe+Y
bvIx81ayb/ImqxbFO6wiMGAV5gMqSsaS6EIxAsiE+hhmBPm6TeoLwTsKEDZ4anw80WKPHBMQVV4g
rzgFm4AYRfJW4oyIjhRm1Ll+w6OtMr0BXYp4vwTbgRX7Hm108tF4QdKCDkBGSaS7PAAaN037g4rE
0UmXn8pzoRX8g5fCM+OlsOwBZ6NdY7uvOOVuzYtyP2TdHUlLM7kgGEOfMUTshsIPaBYpKss4NnnY
032QVUKsAI+Am5g4RiGCziTZkwcT4E3ePwoZ5NYE9cLCaGdVOisg15AEXPom2RJsspkAWiQWKqxx
KwysckuFP/nxtYCnjbMOZB+Gx53/cjJhBudoN9VlWuWDywVvG39fCxcNGAUl2VvQnvAyedhgftyC
HZWb2buXpYIwPWyGzfbngE6AoUrr44nKRzWXD5SuTF4HMOnVcbTAuRvnOXmZzMo/CTkZrDtWbnWW
K6IQlv7gx+zLdX6qFyqUnOxCGQ9G+9jgbKyBbyVLAq/neUj/jnsMqL1nBHwe0IA+UHLQs/LLSCth
Uk4RirbqYZmnbvr9Bdj5jcN0Y6yHi2SWbLs9JDUiK+MzXghTxitWgtUPKJB4gUx+Kr+E/4soK8Bi
jh6KChczJHNxn9+ZdDDBxDPHMsLeaR34LZ5pv7x7WFjkXLmRj+mfV6FzWSUbYfOKGP8IFYEW1cWl
CGkWfRc9DhOewWLIyoraZHr/LRkpDa6qMR6R3g2oxPyCU/48vMA+44ww9vmm2iAwBUQDAYpWJpka
9aT00Z769K+kGmAW5nHq+mKeJ8yuhOTadBkzQZW6T/AQYySlQXespm/vWjrUf0JVFOChs3rPjeWH
qST4zJG2fhDCsCFGBKxy9yRjOAfNDQGQick8PmADphNzGhP50B6ovd67EotH5s5eMesmWpiuv+Fr
8wjfOwzTF8VUOkU/JpbLpxq0XRoL2778IHtGOAz7RToXiQavEKQmj2yOGegT2JfN7qvoFC0Lv3af
08ZNt+pqaAuNP4MznHe+bEAcK93+BTKOZnpOoYXZXB80u545+xzSI/9ukJDAuSL8lLx4pk2okESr
XB6l8DuJl7o7omUfszu4AOnT+0p4MH9+iw0qNnfEBymvWqb9QyyVsSCDGACHc9f8UolH5AU/nfeT
VXzcnOmS2RhwY1XI1Kh+KAQFixIkewPkMjjU6+GO20S/jON6SI3DvsF2w9YDwNCKiS7JLaOt/IP+
axL99jfee/RNqPmmmYe/LmN44j8hNcGCjxc65sZP3EbYALbdpcVAEVsD/Ib6qXJiSjSRGZMtPNm7
T6pl/xrXIOkFdNIPSXW4KyGnC4iEeFtMifF9MC7N5b5Q5skvIsXqRm8zxVtiEe1xK/BHixJrt3L3
upanF23qzSt5Yqf7byAfPtRPua3iFGbfZ8+9OsdnzsmW7Z8UGjMqK8AzVH2A9spvmyJZFKZ/eCIS
L1Jw2BXeh4OO+XCLLm7cE3j7PQxP5akoxp+bAUrwtnVOGKawoFo5GyHgmqULbhz+dWgqUtynEeRB
UsFX0jozaoUzcwUlYp2BFwDHBsDbxnIH0hAngMtoCUqjhtXE2/kcWoYfQnLPnosVMd6+3a5e5Ljy
waAV+V6RR0eMpUi8yJechQyG3iuiYnBguwFZcJ5p9KuoYyCbUa+IYTvGpa+AUhPKiXAyhwLgMuTh
WZFkwCKJaQR0cZERhOOylUFTAV6CsQSqmXrVx8nOOKs0Dn//YPFNoUopxUEZudTu+rbHHBtjpAej
aHWe/g5DdaVRwyCGp05mUSROppt9OFUYZlAiUhSzPimgmj/qqsC+m4Iw+M5znxm2vJbE7V9HP8QY
gjElpHsCqRQpAxw3OIJxmQWtN5oo28EFACBOnXwY6N8Adef961Df1sHwgL36C58LBJ2Io7/L9zCI
iQuRiHOzPlowiIOWxYaxaONmcJo1L++8D8tObDXhZ7R+m0FKZJM+RTpcoD6VgtS43nkyDedG9zjn
3917hNG2dnRM5gqjEXGEAbVwOvA+8e0N9lj1+PtVv2/AWu0uU+rA9zTcpJwWstNXi6+xHZTM7V4X
laxgTtFFhBdlPS/P7VWFrTPwcifdSleM9Kc9007nsX/ze0zLBMsLwMpGvV2BGLvtSsdCjoB3P198
L9JRt9sJY/gUm6U7Z+H4wbRzXHCwanREpffGfQJQ2zcCFfdJF+NRyP+fQMd/JA70jbaSnXfITBYL
8sFCXWPbNsbleV45saOi+OE9m6uIffHdd0QbatBpY5se4FJIBFHTTWCkYOFy/+zimLC5CWYkn8aX
OFl5nhF8jZgZH6YAMGposdb4bX66Cfej2PE4GTFO/01XGRu7GQ5CvKkdcNBxCe2t1AHriOuDuSDo
TXc2wGQjAGyg4Epss286irev5hM24eDhFqNJgZ88bRjWWi/2sWpaaraEF7nmNR2kBAdfSzJ5aDQ/
u4/h9EQglcJwlPUCsxY8aOpk0mgHUMqoCR7xzEgXHaE0uLdKNtC3qxYeI9gEMkBraaMJlPueWxrn
UU/5AanxWTsYuau4wMPoQ2ED5xsTGNYkFmpYAdyCEV/u0pAbrBfdquFUebiv0RyR8XNgdxpZTeqU
fI7RdURcGI8jYWA5S4zzg3bIABzvh7tn9zcsdvpzYQz2kXz8Guc826YM9rqV9Fw+o5XxDRvl2ClH
NoM4pmPoVxlabWnUjPXWKk1HQpEWzbRnaLBx4IiFm2Q7x4k8ei5qlSkmmgpobqrz+Ng6qwyuOyOP
rSLXA27EBx3HBe7A3AUDtwceR4iZY4sOObmppX1X/PhBtN2KJivDGQFjlHP+BE3H0q0Km8/6+9rW
YjrKVlTRHOU01AtZWUby2dCES/d3mxpYgkTn4Vw+avjp/dV7zIxxs1HdgrXHiqUx6+UiXX3p+u+k
fwz/9L9sUoT3CfXCRKSCZPPawwF9kgBu0MtiiZZ5Baq8wu8XxA84Xz8O3jPWdSl4TnvvDukOgfZY
cZPpEM9CYiHmw2AmO8wIHQaJHlywOeYTfuzoJxM+GusUyTdwt1CbTu+7eNe4lZPOBmewBTtaMtw1
gTQNXKpuOFIaTNNNMejV0WQY8Hw4iYRz/DA+0M1W72MTzZozNpy8d0/s/k4aeUiVS3erIN0CCdzL
yBzrTf6Bd9ULXd6RUose03Rl3E3jyStUD58PNJcxn5dS/Rj34/B1UMjhKBYSi/EdX8iqWoF+M4wZ
fI+qSLd7uYrsf/mUdWdQkffjNar3xqceBiLqL5qWLQT3fOw2i3RKj1YuPmvimrBNzxbpWvjDw9zf
MjGdpetsP7jR9eQoPdAZLKFF3xevAGuGJdVEsdSOfN5QJeh9800HGrsr5/eJEWSpAKYeGyKp/BFK
GRRePaNTsTs9oPS1Pg8IbbzEBCxzRmtzXTIK6V0KwfvFgISGRhtJAqKIfcPEoz8ms+eMtNL2SN6Q
cBj6/uQnjlsaeNH+YXxI3UJsJB5BLJ5UzwvZS9gzE6FtvmY7bZ3hcomJ2un9Cxsw2YBU8olhCuO/
ThKo7o8QbZTItP+JvthFsUJbxNP3WqGd/Et5ySCrYLhINWDR8hbBlO/Z+WH/zzucFWM4Ai3RBb/G
ePEaQwX7ZVtD+gNyx+5r/wotHQRLhxkY7wSwufB+FeRPlH6/txvLoUtHxXsTe/wwnF0cKmEd4Gr9
CFo2dxB3khypOXlimitsRe8O+RwUiUKHh68212Qi206X3cUReqqlh74PlS80NOjA29LatuMD2u/D
bOacZvBJPc90cMBx2H5EKSpoYtN0kk5ULlWf+dkE4VmKckil2hAiYiHOxjX4H5kOA/DxlYWQV41n
qyX+E0WyeAcSdwtLjUgZDVNuQZIVLEneOrDzEUbEuIvR1ZA2gvj0zRfrJVxN4fOdzQV7E1nVSgh4
oZ4hhWsdwVYFYnRBYoVUjr9/ubV18Bses5GiU2UqelT/GmARFpi/+jg6mzt8eqYt2Ofr8DqUxPIw
Hfs3WJVgUTWgnGPRHQBTCvtHMQllI2PzIqqC/AyZmfC/7SNjKxCCKkCsj8deQlHLUg9xByIIy/7w
bWHTOeUai8AALh98SAixb+sBIgkjktu5TsQb0V80YvhYUMPhYwioh3c0iSsw+WUxaXmpYtrLHapN
FWIrvpLm0IIWrMPf5XA33EWpPdw9boChxanDKxSmUICdJkhuFLvwP/iqFw2m4vjvMnPRZt/wG2qz
QQT42m/JsGh1ssjGTebzI7hjQhv67/urzeqCigylV2cnR+aofMlbcCvgXDppYMNIXJG/gFWMJydc
Ig27K0EVBRI5CPixmRYOCVxyPX7Miygw3t4AoifKAw5u2sl/l0MDHxpHGq64pC1J3w5Mkh5xT+Zz
nx4vjWTKJe6ctDRDYCIMv8hKIC0yc7msYxfpGflA/BOtzH/frAJq5mo94R9gdgPNAa+SdLEYMS6W
YZLQQBs2l3w/YMUyq/mET/3v+5yNPidIpnyL+CFcG6Bd8RiMmsVvFpcAWuxfLJFcQpupmF8DqeFp
TSpUYaUYmsRuy4JWurA8MN+A+aqBIrG54cd1Z84srNL4ERUwvZvCEoEhKUDpeqYZwBTiW3n6huIN
EnRcgGX8n2/Eadgc9eAD//f9BKyx5WJuZMDzdMebL2uI5kBi+f/vV4lkEkfBAmoFbSFAHPgQqzKX
sC0Bev77BvHiCrNx+sboOQEXE9d5oQOMlIpBKNgsWHsBnmPcA4UCXPmfcR47NlcE3ngzb//9x5bB
N/sUj88v+ufnuS62TJoWJB5Q6mE8eqlp9IR67v72Xl8PDK1HTkaMFauJEM2wOf6TzkD+F+toQhsj
VtNmL7zcOnR+QmCg0UONuJb64h7/fWWOfDeCetgGCY5HHWWnmKJ/6cSIDEFoX+KuoYYq2bUEsVu4
KKA+v7S/+lqZUmjBCcFclvdbGQOUAWfsSdtcY/A6K46PkPajXBCXqopoBrxKoqEtG6ANNN3UoULf
IZCoARRz5MUtVQWs+4XkSi6QjDtBNzOZVNYFvfHtV8cpmzUiEFzef8gITuQovrkUlvNgF+pBPUBA
okpaIns6M4JQ5yz9t+/YY6dg90LWvPrM04k2hczIkqz6A/LDaKhDXAChpYveT6hgdE+ZELBMD8jG
cp+wnvPzQtUtGN/iq8IZuApJeWP/ggYIdRw3ZcbaCu+vgFSYRoLfMlMS+r3nTxXU+MsTvXOUbki/
vcOvkEsLerHQFINVcZnSW6YOhsOTkvFHT9gdU3LrjCsqglPOpn+flxCFDigmOFr8qzD1u4o/uFH9
U/iq4CGjFX7RL6uQBHMO+2cgnGcYPMNXmIdFaE6LEGbARPCV8VBU+ylzBgKQWF85ISmHcgknSXI1
2PpV4DJtVoUf0Td/VphasliDXim/+BK3CcYrY648oMs9jo/b48iHmznKjopFh8OPrQtg0tORE3G9
OdN2n4e/yU35HVylXxXPZOn3vcN7cycfSIHik4OiV1PqmD2G59n5fdYONBfnHKrke9XM35AoNbyo
n+Ebw3zVVd/HobapNJ/YCRZ/aG2MlnqEl+/5q7JoNihHFDmEbwpDuYHRg3agcGDRwHdNR6Ll0OJl
XxFAaN9fE3gmlD68q8mKVYbRm/BswrfwbpeQEJLVt8aKx076A8gxUZJt6b00QBvzH4ZAwmLm8Hl3
32sPAvYwgzfcPvRgige8L9feSLWSE0+ygx/dT+hqqD7Rc+Is5BHItYbWCMZiEFm8B/DCjXIuTUQo
qTqFPsQ+Tq09FO3ZJ5p94kN63/TyzQCzxa34Aun3c9Z8w1h2cRhx2a9KjvH3Ju53kM5T8xhrJ1Pb
R8MT30NGknpyLL7Hh7I8F0u6GQ49xCr1Bb7h43EpBjv1uZOyQ9tvWMITXB7vdlUJdS7uxsipErxm
WBEHg4sJhCbDmaMhGdGEQbrMrLoVgwUjWjB8KIYYTEH9WTMYSXUXE6L355flHJs9bGHhdjELAGbn
dv3v3YfJIFSSOaQ6BgURCUprmOQMD94fTO4cvMdS8UuoYec5nmtCcFQB8girDITzk8lOVC3TYjaC
94VobYT6Cd+G8Cr07dvwiKOPv2rG0x+BNeE9j/WHULvTkIyxohTa57m47/a04M8FW4yFh8nCPzEK
WjXuuW7H/6PpvJZU1bYw/ERUKZlbJQuY441laEFFQZLh6c83165T5+zUvbpNMOYY//jDTDiYXBEn
iH96J3wbkNSvo4knZAkBaybmM4EM98uQvDOS3FTZlTP/Vq/l+6gzYgpeQbbdJ5ar5A7rvGYqHD4r
r6s9RsV3tzN/IT7g0DGal885/mN3Rk8BAadqgqsSV5lHRoox46x9M+BLyR62ADaMF2nTuweY6zGN
wMfBELjgtoQvnDUsTTxOcj5axqcflMVHAJrMUfyFXs1k40EU4BSE0qTVAVmqXFQp2kKMQFmI8Ntq
7wOvrPa+sGfQYGO3CVmRp8Hxg6dp52nfEc8Nng9EHoai7zX+Ft63HPH1u8+ZKDZTH7uHP1/Gxv9h
JMZn1KO1JaoVIJ1WxsXLm27G7I0tTTg8Iyqkd7ywPpQ5NUUncbWZl29briGxskM+RermbaZj4y63
g/R7MDjVyZOqIRx52bMUV9q1H5T7I8/qLc1fDFdcggosEryO4ZWghbm/EgnH2N7uSctCECHa859D
D1BDIPpC5DPLpG6PP2nMxc5J3VO26m984wRWwndvx+PsuYJ7wQ8VAAQkALjv/NpGuIftXys+CZXO
hG+xcWWNhBmzdWLzxFV8ornDs1yT4h5Do7FRoEmzjeLZF/+EENr5ekAtwnIIqzz6hxLGNxTSRxY3
bJT+LcYAzXg97PdZ091YA/HRUrKUsPyuob4W3D45q2rET5BzA55Qrxc8qwVtRwGFJjvAV9GgtOKw
SGuDxxmLm+47h9XEizfvoQrcm87UC1vD+pItWHExM1OQcJS8s9eSJuqFHRa7LVQI2Ft+lNUedVOZ
9GScynhB6nfwqWwCod48urZRNuidF9AHYSQchPHfhaf/OBhYPJ++yMv7p3vyOEArrWSh6kOxAatd
VCNyfGhlPoJ3JfmNLWMM/vhjNkKRExP5wGRFGOb03xphysAADARspF2x5HRv0ijDrLYlBJvu1QNS
w4Yu05bYzpXV+PlYipuq1/fVHlmUUD3V3L8rnmL5Roe5pU9wxQv9fHpsnibLQuGkSb8G66gNkcrA
8tVrt+uoiogkfAz3qzTJkWwVrwkkKOCCppdAbRb0o06NqII92XtD2jFGbPe0FLanFEJPqvZL5be+
zxorgCYkiiVWr8i83gdzP39eD7yfdxObDDmEA/yqT/wJpQlxTJNJdvNv9yX9NKti1vaEayHRo4cl
M4bTttMcPqibsE9znpoDtRFBz+e7/lxnGiN9p6zuLGHxpI0QZ9ON0ZVyl0FhQnPyDfnUOnF5ZQFo
Bobd0oZBAVkBEjSbR4YezmpXMDgQqATyfwsz7v8/aWIxMMa1/1rX872jJxL9opDdwuKR0DFtpbN0
/s4IqR7D/QDqDoyzPNMTY9KOtLtrjLNzvn3NLFIhilk7u51pQLsNknDPXPTm7al3VpJy/l6Cesai
bcBXmcSWT7DHVoIdqeRAE/g62TbbEj4GknEl4uTupLQ+tJnUR0SG28+R0XEMTSH9IkCg/3z/MXyC
O0GDg6vJANbOtG4IiqQBnNDKbooZWMxzy0x4Z4oSmX2QFfCmw9m1gkRpM25RpRBvQVxoIm4xqiPH
HYYUdPEPyLLYiHNzQo6FwoORxP7COERbUC7MHS/wPquqWOy8AV+Q3rPTpj61JnbyOiblxSjfPGxI
lv7XQ2XRH17nbKWGfHh445ohiumwG4uwR+Y+xT6xOXUfIRZzeNzDWxGyHS+LaFNRcf8QdnRjVF4J
HxoZsQZBGQRTUTJH+qVx0xVvtEPZJZQq21yXDcvnf2/f335a7B4QEEZv0qsExgzXwFZmbw9eL8rT
r8s5bxtra4edddBbyjwL5lZ/oJ+fRIUm6rm3vS7ZeqjlQJ6A4dUXyRq8sZuAqMCuTH0RujkW1xLt
FksnyJCoF9IjAyfu1rczZh9SKCifrMzlCWeE4FH8HBnTRSq+dYTtD08EMQIUARML6ZZ8NkFxCsrf
HM4C1z5sQe5KCjhKFJbwzGra5vuPUNC78Ii0GXyVJwNjA5LBN4u7GlK1+CioQlDvIXb13Xsb4ZCa
XmPaFGKBsWwQPHz96VGdYUjzSDwBGWfE1xCWAe8o58l3pAmvRqQQr9p94+gAERDZHQw9sit/Tm8/
Fyo2Hhx2grAi3hNW5MAgvcNi4vKCSSJ7EFmhh2Gv/zggg+Ne5RmzPoYfIKElJQwMPwrIACxHBVOM
fgyyH8EBho+HIv8OiYAMvK/OM+EZ8eOv1f2A9ItJsZnx2uCV6l+Id8rmfWECJX/C8K+1eydSqxi3
kvOQoM8cxG/k0TKH4e53KphkLRIU7GIlsxrHU5K3T3KQleVmIA96g95MCvQZwYmBMX7YysQ6vX3d
69zKq1Hrvvw0IS2F0Qbqi13oozLCnvoJIgDulLpaIEjvegjVzPmC5CmnMnr7mZ8vvww/WAzhgJHH
aBTi3lRPbmEbFWuQqREwulcwqKIw8DToCPu4z9X/BujTPeia9m+iJq+jEpqJEljhDX8nGOV+PWLx
6xcuxImYuHHif6/u06lHdyRczhGwxtWd1+gzSQ+lZ87IQ5sT5+w9VrqDjnPYxVpQrAWU2J+T1DjC
nNzOQuwlE+gYRCAq/i2QxiVRfM9okxMWxMk1pdLGA5S+xG0Bl4FZLVJ9sAJ/hR6O5Ql80c1zYZxS
zOJkr78pDveDjpf1c8ElonCXc0SiCwRCddimkbWNSwdzpUv9o5zwM1hfOrRBfb85tpuKyu41v2EF
k/NLRqCzB/nGM5Om0DfC5pJGWdJysi96Y9nWQo1uesUuzCERbfDmpvcfERYi6NXpR4F+y++QvK6o
w1LzBFctP5PL4DHHI5B+4PX+8dUJYUrsmUZqY/dFXNdj85uyO2BLjsbk5lDHBSCHoSpgl1cdkYwz
YgWmnS7UY4r99/xxLpMMR+K/bl3/6dPfWNvIH0Tr13qsR2mkJDAFOxQj62zdhyexlWYVaVFHcOZe
jEgCPivHKzAglh9A2CMibzjSaRk/ON+8Joij7hhZkzKuuU/Z7l3QuWAZ7Td3W9uKIG+LoXpwZbFL
Ttgpgy6w030jaJ3KLUbF+reEw5aRnTd8wX+hHn+ew57qqUrQ4VwhVq7DZ7y3bDOGH/sYGXbqmiOo
GTtscZvp4/KJTXABvEpsHtvX8c15Qvooww0ZCXiSLZVxFrNT9K2gZL3LtabG+u4GfMIXoj0ATOpm
C2p6IBTmnUur4xiECIiARvHf/PIJbctJm/OYE0BRD3BylR6eAf3lzcNhNlSnTQShE+AZMiD2vIA7
JNtgrVItrn8WkUlMEncPYG76z+4KbMbV30OsoHFRsGbspPuzdJkf4TmF382LI3XcrPpspCHuxftF
PmOn6pDYFTzXlVO7L9wA0lhubPJaXHy4KkedqGPdNpznSLXLlRTDVFsQD+JmfpMUC1Y/9ynjfxNq
OhwE4GATRwG+wJqD1MDOL9cls7CSPCERmVvQuyG74wx8GDA92Z8BeN5uue5NCM1e905aYsyE6rt1
a1c85H15W/O8IHaNKmg8PN7guoTAqk+UhBcAppSP2EPZavCZEd4GgE+Jx5mBLoI1C50kw6UrDdn1
whq+sR6ywbaRKRY7mWW/gJnqv0X7xyqS5MEj3tUm/SiLq1EHKevQCJbTG9LmH1M8MzOrfdIpPHjm
ExkSV598F3Yu6C6Zg+sZHj1T/PDTt4OUl43Y3b6jQGSv1Q3JVs71oOCt3rMLG9P20IrUwBfYSoFL
03QiaoSiUgnAF05i3k9+0Z1hrjfGGJlVYQtIvbI22B99wZAFLknYL3x45Anw6J42xy0HIFatnYAq
IabSsP82MJUbam/Y7LJQciVUIfOULjG8umQHzKlAqDfs36bCTCjGvyrB1YiZmlGVJdXTh768AEz0
qLBHJcJZwFf8/erDNkxmVZguSZ10YDWKhuThXg/lRnkCoEHo9pToF9ElgFMe5FW2SGdczMaYVjvq
9+mNbl4d7pfEjEwZuV1S8Fh07CePvwb32XsxVCfscA22JiPER8+1ligGF7e0+za2BUEyyY9QwK9D
6VLPzdE30N0CAw6Ub2c1gEdBwwjJ5bNGGsyHUY6NI8EjLC7ge4DaQMj5zOGUQKkVog4wMJIb4cb3
MN9HA/ofyo1GquZp6ztZt1ldozp5e1kClCOMN0Yi7q7Psi5N9vFnQ3bOBUogJ/4VnWj03LwxlR6W
MRT9t28O67ByJYIZzlKULUsPBN+2JrnMwVp5FCIo/tqRB/24GjYT9L0Ew2A9ErCkdQBkH0SUmUE3
spx9ZDjdCMx0Uvztty/7Gjdr6CqPpTxpxj+fjvg21rdscj5HVji53Y+6M9GvwR3kfqklla8HBEDG
L8LvhC8qJug21JSpErcng1usn+gRfh/QILD5I4eCu48VxeR9MpxqRM3g7knjq2dGb87/v/oPsO8P
uz2ucu4gYy3AyR7kNeYTtxo3k7ufL2gkDrdp49YkykANcHTi1HE8d486tmc0u+CuIn8FWBc3D7E3
YwkaQFMaGTN82fwPZUAiuY2uA/8OpDuQfgRiCy/eNnktLMtCVpcfiIn4pTd2TxoE+uROWttzwkT2
j2+cbVEv8+4i9xWs4+eZzYLLToSmi26NG+jCDoV9huE2E1aefH5naeMiYGJyxpLrki1u2GwGcB5u
3AbfsIoLm7w1tmfOfSf5UASB6sW29bMADzvjPPmedGw1seIPrZ30l8Y/LAPfrMhlx/C7eXfuR+wA
EDNd2gPLfCGOZ2EC5xZvEdY9IhabPpSKeOBmpvvjBARpg1EMSx70hNgyzK9RWQJf/ntfuOFJr6Gx
z7e3yetwhTnMocqW6cDF8/LVBCrThtQ+wvNS3mXheAHyyG/VV/i4cl65MpQDQNsZQ9DlxszIO3M2
aPEJy2XErAiswnAvA6CQPQZh2k/1IgYekqP5L3IobH5CZDog2YK8aYpsFpiyQB503Kh7+SK8YNKm
aGDpPP+tTWjHQSH4UTpyeMn8WtIyaE9xP0BF8CIMB7IsUC2NEa+a7XwpJg6EDNaGWQxKIY08cy8O
HCpEHQjhwl1NBvTuXFZZY9XDNezLoCWc6DoF9lfH21bZm0/0mrFcH7xmr1jlQzPtF6YxKtdeMWQ9
4WkzyKJLcmo5VJ5ccRwITm5PMpS32JWJzRqLCkoA/JIS0/MRZEIEc6i2YYp30vjW+Fw2CKs7EDqb
p8slxvVW4WJCcoTlsU9jCKUyM4rzCbS6IMFxrbHHYtDBDZ8ZwS1vM0Z2ACHCSPhqCTOJix6KNotH
0LiVfsGunpFHLOQy0r89Ji8uDLojahDi4/bCMELpbyn3JoDpsfB/6He0yeMiT5WTsYGxXIrb4Bfo
q+uI/e1tLCXXHTV2BP88WzzH8B0x5blHgM6+tVN25dpIuoItBJShGsmJMco27QzIohejpN9DKUND
T2yBzUYFovyQW4opvDybIRUV5AF0EDxdsTwGRkAp6GhE72AmYaCnFKY2fP4CpcATRLwp2AaigWU2
KlH1kZ7OylFQy4VojFcu5kz+FCxyqpOJZ8gAbj3iJxHfBfOZyvwT7zB/xxzxH9kdGTm8ed4fjSSQ
DCdI0gyHLPZurCT/DY8pg/tV3GUAKWLr2A559wVWBjOD54eIZpbOEB2Kd5wNGulDrB4BC+Aa8NaL
WwMA0fqRdEtujCCy8x2Bij3E3UCOWQsgwGCJcw9DayXuhuJ15g/AkmcO5Y4FAELY2GT2OySD4t+N
w98ZSpEKMP1hL8SVf2JF8VrBr+cOIt6tJ/AeiOa0wtyS/AaeKlZ/fV6jgsmLCBQqcUNh54rVC3ML
MyOwkXUizYjwevbCFwYRkuD4rUIjzODDr2fGOJpuGeexOSuO/QD/g1hfKgFcw5LoNrgBfBil+Lu2
eB3NpBhlsTW5Fa4aq/F3Zi32O3LujuoMvdYIRa2V0lpYYz4PPlYRASmNHxd9KY5NOQZMqrE9Y5Fi
pwcDIhB8CSCd7T4iWeQkL164cczlU3b4TGnbzMUnJOwk7tPoB99JdSNAggRRmAqwaH9HFlpclShj
FAolqaH6XzPuR+8VVv7ckWcuk2yrXq7JjQ3N/MsYOW42NS+arC5lXSzTw2einPmmxM5fwD3m9Bk1
E9JBZ3QeZvQ7PnwjbkK5GWYXM2rWUCVeUCrw/yCP8I8m4ldtMQ1dvVdcrJTN/My9CtyoOVwMYAnc
ydmWS4wLqO3HgH58UIgdJChVJFfBFYHRgYIR3A5z2ZkxKUbcxepsP1VXpBzFOGICORa737G/FpY7
896yOYO6cGGwjSFQieuFq5ILm69wjfxXDYB+f7clxEysWXg8gEE+5+brXknzwnGeoNsVAAeJgHxf
xqHZEvl4oAVwjr7YRrBJXshsqRJt+1j/ttWJvdZFLYf9sTZh0qlIAmBYOxgTy29DnsZ+Vy40ItDy
My0o7R6XVn/zjKVI3clxmtz+3tN9Sor8O8RhwII89ZrBh7M2mg93bazNnsf8KHK6TcjM97AbqePX
Rp8/IqhKy9fm6V+RUA8IY2aUHH3H8vipDa5g85HOhcSQ/rRbcuANSo2gs0i4ipjA3SRcSbQUUFl2
qAFq04GzwsVCWDqUaGofh9bgWkLYHOjiY9xjkMZRh1aer6sg6qykcGLgqqJnoG2FIdN5MmcggM8P
aa5gKlwtIWMxp6zlpqSARToJiM8g4zYFz9Dx5K7czEvXMLXgCPUSedaArcPsSp5HMyLhm8GmiNC5
xDlDluzyz2O2Rh1ZQtJnoQH1FEpxjwiXGRHJd81G+9dIgjkOQaaUbChvcCyZW5hSwOGyAQAp9EPY
YCQ8IzcI1VV5von/baHBnHkJ1RbWCE8fFfebM3TCEcrKnYK8wiPJ1Vcytw0vUIGVjzbxDMSaKRyy
XNmC+VHb5eQ1pZkiOxSGPCwQeEwnRg6qFec9l1u54BuCV4/CgwNPMCOwYoI8/y/vDS2OsqH4cIGD
V1NeGZ/SgwiEJDOdmkQ5Z62skLTTRyPxRi5xhEjEEhsOJpoMLn/9T10KfSVN0YHS/5gxf0DGbGfd
hK046tIRaYL+Py8uDJR5Mfuwj7PKlpMCjAUwWOOeBM/Nhbyri2giIOGUZxRsHLJUeXJPDyB2lPw2
efj19DHlpCT+lsmDNJOrzefPL4Ekoa44MgCLMdViTUBPwAHGGcc1wVLIk05PjKEoc5Xb4bMTZsA3
OfkQOZPbIHcu1vyNkCiS3Iov0tYFwnYUkKYc9pLOy2O4kGxKfZLbNiwNhzLIhIlghDFho49yIQYC
PQBhmLYXijNjBbjVifcldwXzo0/2N6w1r/FhTkfY1w2JDor4d0dLHqSnQ38PAekB29ovMpOXkwfI
jXDngIly+M+Gkn1KzPhD48spP5URHT2hngA5g0CwPYbzQK3ju9Q0wl9TiCDf8OP2Vt1IyPb9vX0i
Tto7FsMTeBP36N7voLYIWpwYQoBpnfQPRuoAU6p8zeURlse9rw/TUA54nr4yTUM1aBlCvlGVGEtj
J1LFXzbq3PBkeFsxohQnPncIJH1ygGCCQB8fqjkyomLaDdspyIVNTf87HeXw4WD7bqCaJrBVYdLg
sPZgKOLVyL8HdfwB6R2k0TFzKZDLvd/3vtiX4zLDbCkyKD6DK0zyL98FQIhqW5v9IgYzgJirjw4S
cguI7wjllmAAji0sM8hsWpX+b62FqcOQ7kreB96u4WjeK3rbnYOCACR20jhW+Dl8YtRRAwTE6ib3
IfORF5+PpINRDb9bBAFoBrBMoaghBE8xwCNuDJODnbKGN4Ns4U38nolv0dDi+iHT24hxfcIrQHo5
Vc/GzA5HP82HNtcx23eI+J3243y53ltxXJbK4IpDI5ardJ04K9ewsJBJsYhHar8fqNK/FlTcsK3I
cywXbNT0FewKjOtWtDaMK9zdXPXlxILQKNbmFar0UEd+sevm0pHC2k7fnlLa6t9rSgZnOYceCKWC
8sqJjbAETjUlmOU2elRogOQE4sgoiGqCn8S5ju15LahBdLqQEPYXNjnIRNk28MKiGliV1MoQ3HlU
rODZhZ8T6IRzBUO7QfppHcnHbRz3vzu7l2dgrCFOcV33I3j0DItYpPlMKT37NePdoN6rq/9ADQbH
tBEKUvYYtBA4NMGfo1bw9Ray2oUu0joRt2wRcAMOtIVpAVu7cSU/XSuBEYjA29IOy/gbGgz4mZN7
77CMflttzBOnWf2K+HTQEiuph+bf3aln5GqBm8HNVMC6MDEalk6Ox+LtAgN22gB0EeI3ZL3o0fWg
dEER4gBk/bEJ69CY8SEza95OOFRwfBHIDqA0emB8Zwo3JQrUvTfU2DPSPtNdQuRkmj7gr41tORD0
LegfCpuMxJE8vbuS+xxKpKVgNg46vkehMqVLyUEy9OmHKvFyznuP7UY7hI7I+r+JapC27WtF7wBr
OrEGXdAskP77/VGfHU/pfkaYPh7TOB21Syx7kER0I1r4YQvdXCeLcXCbb2uXp+cxzTc4lrkyApwX
WdUuDCAPkTecM3YxLPqtgbRUJzDbJ80IX7alad8D9FHVGugDfRuC/J2xbs79heBBYy07rViwjjnq
iLbzeVf4nDXm/56g4YgT8cz5nhJAyRAASwHJMZX4gE36hh3da4Ug/5qkyfVAwMjgi8W0mkgjOmrC
67Z9lyibYwUj6Bm0+PjFLweh9+gWAOzjgLS5zu4HkuEIKtNcKOCBAaCjU9mwPccSlcrgCLSWRkSJ
ZBpbafZAklINUMkPsAgJSgJyX7ExfHl7t/EJmk9amx02vDkECjCG053hPNB90QhBSceN0v2Ej6iI
9vNqXdv5QUNziGpvWC9+PiCod0iHhxsSr0jy3vPkPmkOffC7ob6pVs+VhdXF8HZ5p3Y+arcfTiUM
GPqw0XG/wLSvuDsBlnFCJPW5uiI69PVX/NGO4Jmg7O0SaOpJL2YSOzeo77YEvxF+E8zbl0N7ggyA
hosahPmg/yt93AtQReyhFPuY2BQK6+FbLla2glvDgbPSUHPgsoeLBOWKwUqwH+lJ4C9xU4qTGxIu
nNXarq72HRc4blN2ptwn1RD8lArRu+L+L6OXwG6uhrrLeI6MUwQEgJ9KUqj8BBQE4sqX8zPtjQ3V
Cx9zzkP81v55xcBGKcBivyNq4rOeAshw4/J/AjpL7BaHbDuZWwFgMytAoA2no5HiF8sotnRb4AG6
rDyP2BDSErMjplK2D5vNYQdsQk0BNYzPashDy6v2wNDKzHY/PCMcGXvTL3ZkzGk85ptkSxsBAa1e
Dd1Z9Fa4ilKKSYmz/vkh7gnXZX6gqj1ENOTviWlCJ5zNmJFT3TUviotPHBBDxalTMP4hVTbF0hP+
AOtNkAuT9WwbUfSl1uPnKBfgOtSHOmnyCKMdPHigkfXSzb8Z2N0z/luQ7GxYvj+k0gzQTOCzaqIe
BJOUs4C1JmMq9ySaCYANXkYrRNYPJYRk9k2nOMBBEoaARv+oSxPW7dR3MCM6Scbohm4EBIzXyCqU
H+erRGNyc9JxsXmnN6OC8b5Rlnm8D/YRPfC//T7RuHZqZVFYGjjArGgohypWus0QTkUKvweSLbUH
vBWqgLqi4ZQe+HpLB0Jg09dELxp7387wX6EeklKZabObMmxysa7lYXnjH3iDY+oCyL+zsL/gaA7U
/LTPfKgaV1BCuEU4G2Wv8ZsdQauJDTOvq5BjHhMgrdN5kTcAbyZIFPX78nxPFPYKNM/E+jHzl98R
8+IDcAC2j+ATwQh6UrYNdg1cs2V6rBRYkTISLlr9Kgb4kGqfT54E2JsCoZ5Uk3xNIixtLe+1yDGU
38QIt572ik2U3y2l6YFfIEx8Vs6e8QoseiBYhsMc/dP4KV5cIK+vY+TbOl4R7nvKsozKv/1YPqYV
mN+hc12KjYT3izCY2KNeL8/04AyYbMhpWmkgLSBykdQ9/e1tre+U/p1FkjaoKyIOWcbZb1uawm4Z
yHP5nJNSA5yPqOAzZAmD4PSVO5UeGO28v5AAmbmdi8IT8zQ+BdC3cEAmuT7+3nwF1RaexrCu6aS7
U00OJG1YADde6Z9iMlwQCGu1F3OCAvETKgnzCQYCxK0qADrByU8+lC6ahB67xKuL76tz/yvRjxzv
WKH4FkpKy1XNqI4RMFT4oMIaYSZiYmD4QHxoBRACsKswez7evWxmcAwC4wFkIoOS2UQYJbH7+TmV
dIBX9oWv2v7GKsY2lbU0SRLASw0iwFtkL8KXBHUS6cArxvZS/QNGBUArFecLpIsx6MuRyHb+2Baw
04KLEBEe/nk/+46nBrypvx7JNdgK9gdmveuh5UHkSNgD/C+UC0m7Q9H3I3tF/wrEiNwG7Ja4+0Ct
KGIUwTfLoBXNzzeupGGDeGbW+fQabPkE3YGPE5c6XL6QV1cOkxQmDbBqIFljPSXZV4aWJZytco4R
G8HH0MZajMvo5ohHH5BKA6Iu2w+fcHCUExCmPEoBMB8pnrxXlEj5wBjNozdnRHQFCwEMZU7mQWuw
ZcZoVRE2XJQoXhCuHRQn6i03i8AzNmN52p9jZzPHF/Tlvw7v5Lu7v50MZ8Wl/EbA4srQeGgWVKRy
NRaE8fPIrftcI78OTPpnJHLA+WDtnryW/SfwV4aZmwsxYVpQaa9eVg/TZcX+uB3frAVOqRDMHnmi
fhY/Y9eX4cANcYBlxmL9icKaGbx9M8sjTO09h4+lclQ/w28WMulY7h2ZYI0axLlmQZ0nj7B7u58e
3hTjKyNDusPHq0NXjXSNixeuat6f4x+IXOjh51oEqVKHAQqP3TpCka531qhNWj4/Ijew7YfJ8Byi
qvvWAn5x6qc+KDDwIZr+PoOKeuNeys0TJ4VYdbX+u4toaMtJkZHrgrman4NowaiBIXPkLz3HLx2C
ym9N8/3cez2cBHjlWHPe1UVvRftJfrrg0+0/SwGIo52EyckgL4egbnp5oUR38NavLecgJzqe5mp7
pKQb1KlX7rMyyEwuXRsHtwdnFKWMIskZCmCYnVN1ehcpLxno1/M7gvHJ8+6rK8o5TluU+Od3Xd0j
mMUYJ3Evl2ZQaSdspuSpurNw/X+4zdRR2HKxuF2zjIMQMv5Jg+cGwJNzVsYHOWH0aHfY+MpAPT5h
kjuV4EpbmxuTH8/730m5AvHgtu+ve39E3mJmKGDiKy2mFt3OYG20u8z4T6bO5fOvgWo0yP4+TOGS
azRejvRikK7+4SMggTgIcKNjtgGPj5MZJ3HAGhwkbyPGRwj490n3WQHigPWz49JduniOmSMRDgxD
7YGbQltTKr/bdHrch4gWyUvtJfxKNC3QTNb7LbX0tReGllA0MM18x18AYOob0i12ovTPsIvpi6zS
buZQWPG57BURVeSNQXIW4uykpRF+wvt3/PoEDR1zvWrc6WPgm8uSjE9yYKT1O4ay2de8bAwG+1oi
VFtmjOCI1uYd62LN7W+OQOu9VbtixnjP2Kaj9LKwUk6DR5iJ2xFr4zvXIlcb8me260zXzLbNFI42
+o3UxZnIlJK2Qet0LhEy6IVdMGaUI9583ppanVIEufLKACPYmHn0JWLQlSnnLH0IFwoXIOrMPKK8
9VYPfEigIXHkGWCmMHy1C1/XGtbVt2GHGS0r2df0PwD12Usoj0w1MuaadPiXmt23OssihgA5xKOG
eg7tghuahsWlQ4NLvc2AQ8bwh1k/JJRVkKJ29/L4E0W4pltkQAReN/qrdPXpE2urDF5ud8dPyTEC
ZQH6amwYKTPA5XG9BaNId+noY4ORgat7+vIZwfWtNmrusEE/sA9jOunOyD1A/JDrw+aGAomy1aCR
hkr5X5MENQCKHTs2miSA97X5Zg1sAqnrLMmzlTnI1+3pO6E1qNuhhdwwTpdWIk9Q/PQRnLeo0t3H
8uoBRELeeSwnr783mIJ/rOq19I1+cK2+YS5JXOjDD7QwaBaoANt8lEP5RN2rxL1/ro2sAzG2g/fW
bMhOoBDY9zXEYDAwPIWvvibCP/AEUGEYMcnEhexeVTbNHdEX+6BiZbvOXOPqco+C7V3964yINWSR
T5tsBGEvdEDYhP8dEMHud2LfIcP/EpEB15vdDytHJnpkWmweuNPaeGSE6jglQRO2C3VCvFY4poSW
+rxJpofDAkksGzrY9ctDOy/NwHen2CB0jjJV2QPRAmjerRI2sy/ugMcU9D+DQYR9Ftx/qPbxIman
3Syw6uREvfcoet2s3/g7cMesn+DARUuaoJNj0/akVWZ/jGVd389vvMX0eGApkMxJeKOpwtraN1ek
wG1/UWX5rx4r1n/G0KDP7EsawvImWGazeUTm8sR98QOtlklHCELkw62Hy7TboEMylRA9E2SoM5ID
HXKiCWsZWidB81cHhOf3GmOHRYQHP0qIBQlszDVitpiwUEtppNDzYXkLsRF8AdYRMwEGWbSx8B1m
eO4tMAmcVKCtPhAyosMrDo+s6QYVJqsJ+gRUhvwLbzAaOyaPnLgz5A1kjfF17D9q+AEJDZUe0kGK
3RQg7V5EjPOkxUJcPAJkXhQt/36Yy4kTBgADx0peYDbB7IHkAxpi4ROLBzKOZKS0GyeZWkuTpoc1
XqUht/vzxlvPP7locOxOcujHwDrYPucLtm+935jf0isTnptgayZ8498v/uHPAxEHiokxgkiD4puf
Qheuu7xHv4gzkqi6HKNKZH2/kiXQR2ddKPcCJkae8e1M908aWsS/7+nF7342ySfsPhK+0P992D84
+B3pg6yVHZ2kBMlhuyfWRIjPPzkcpRVrPctCE8Jw59w+hg3TVAcDIe2rJ63ZaPKo6G2ymCS44D6T
SSqDhy1s7gf63pFeiGN9TsVyBsw8MDecgQzl68K5Jo8RW5qZEaE9nTwOLY3zhHRRDixTTJ7w5yxQ
jYf/HH+TMvpsO5J+6oT4s0URik+d5XbUei0EtHR3DQ0foo1fTrTjjy38c3h9+LtHkvooGE7tpaDJ
DdOkdqzxpbRBwDNmh/6GEg0dHbBWDW5rilAuhnqVk8vtEP7dl3B19sQmfgI+SXal4p3Ih7+IUY55
GoRQWl/DdvdbWGL6Jb1s8/X2EPsFq4lhpHYoBhaLblzhxilAw4ihq/AEVmmznvuyh1DmfdLLbh6Y
HtOQrSV9P911fp9dG1iniIJ6+fIsnX/GKMOQ40OBSsAi4dVV1CUtkvm+NZZ5175JsawwAxn8Rt9V
OsrGvwD/Eiu+rb9ujuU3VBcmIW3g7NttrcyzB2NxfwNSwgwVxipXUHCdIawZFeS38EvwtoJ39wQ/
JuAyuSXarIFZz6IO1k6ZLNVjmaij5+zjXTnF28E7szFxyXNUB8iUnRvnNKakB863+82BcLmSDt3T
z9tJ33S70W1vt5Jf4hmzk2a/2/jIefx+B52xy98uJH3LBb/RRnCKeuAl0HqEOVQM/RD/5yH2+upf
bpDzh+hyhbURr4wGwpOX/QV9FN4az3H6cvuDhzr6fSZ8RqWnHrq50YnWYNGzcIzsXx3+yZ/O8WRI
bXNFHRShS/sQLb861ZBsc551QwOvX5e/0YA1ZxZZWwsOhp9jjQT22PE9/stccdDSMj2wJIFbCxck
IBgDxlACwt12QvYtMZzqDvKmx4ywzn8/2gQQFqpuw/WNLBoS0IjzCprnlTmQdqpagCx8AuQjegi5
TjS24H0fe0f7LQy7KInIlNnSyzH2ZPsjjyjqoECMUxI5zwwqEBZQi9O24O0NHQq5HpgURZSa2wXK
Ywd2xdYxpFz9ewhRkoo2gu/A8S5eGzrgCKeHiKrMc6FcIN7KJjyTIhHi7WE14RlTaKkXj6RecYvQ
pqcsqqWxHgJgM1jxw3QpnJIz6ztHmw3DHrd+ZvNDvmjq4PpY82spVCorHm4VUGVlSwGmPvKGzCDf
IE+mPadr+vUSOA9slzuyIqgxLJwN0wPCpjqCPR7SxGiGMAtvUTN82A+w7ivM1sLXYxP0+8lCVA3B
6H0Ik0CeKE2JTVA2KIhO/Q1ViHpjPhj7RaqHIbn0O9y/OaYcJSLqx6wAWGJR8Jp9D0BZNNGX/AzO
cyWmho7xn6tXb0UiKeyNzR5j1AnYVYMCF79tmKH3YTdYIwdShrdZCpFECqun0yeAgBc0xuSqyI8/
0y2We4Ddm0P5eRfRZ03Xw/e+9GiceYVwrDdvjtVd0NiW5gBGAKM3OsBRXw1gk3KfyMs3SyQu/qa0
Sy3ITpkZyl9P2tOPctfb39bGErbAshml5bBnRRjaPHJvv8qeC3B77/tYWe6YewLfTjxXufoFoaFd
M19uuYAFRQIH6VvcQY0YcsdVWzO8jlI/5S8ahOwtRkD5IJl+1nPZzlRbfp7j9b/7isOZU1bBOBwv
U+ziixmAKQxXFiX/fgNH+2uyRzzA6go3d1wNWbpQP9m1iF0nsmguRQMfZog0NLG8u5x54q+PONo4
zn6imaB1qBbis/3UdsfPQHeKWJfygBHABWibNcgwZqF+89tEDU+40l5JJrxTeIbc6WVf7N0z7ssG
VylUWTRE4q9ixsTpsOv996DiRIUghcdlAtCIv+hCppHLBhbaUVwosMGiB2yRo/F76cS0vSdOkU/0
bIXbQuojjmKMqLB3awLeh4o+qQpQSwC9P8iW/a9nAdmlM+JZ8pgITIJPL/kRIMDmJkHhwR2O0m1G
C0O96Xv0/JzBt877SUIahILwSa8gjnpuUXoCiEv/bz+wluRWpt2AE0YXS6fBrfr8H0/31ZVakEQB
+BexFjm8wiFnBFReWKhXopLjr5+vcWYu4aLCoU+fDlW7du36AtPc6srRZq1kupJW6w9p6cB+Qr3F
lBnk3ribIGrhczJq8sAklrRCABilviwiw0LF2D0Wh6F0eqvYyt1VAKKBdouVOGdHxHQ6XJcWA5RY
DUfWUhPOn9UJBQC3qvCrjyJm4pPYNlUy97fHttEDywvS5v+6PthaANT66fESexP9dJbrYFnJpMlh
QP+8eAO4DYuikRj6kqdp5++suyNOSj5YY8sBjkHuLeQHo5g0Vr3rmNYt0tXwfKwsdK15gOGUCBQp
Icb5bcQyQlmJiakAxwc5OEd7idC3rNy3hKwa5111+1MGAFDNJjrvXEhwV3J2s98XAMb7z2jay/cK
tBBJ+VWPOMe4wNPxcuPMbdfPVobVMjARu1flds7Wsi1UTsoyY2p8GCZaikdTH8v01y1xuEpBtWVk
Z+uzCklRepJCsZlXMWpUd62KpBI2JKAEweHytBcvxqXyNe1esv7vhN0qUHVRpRJBVPLxIB3hI0Y4
uW/8CMkZIQymKCDVG9T2YV4dICY7FM7KQwzgWplvBFqhOelCK/kvf2ubNeA+1/d0ahc2Ko4gNuHQ
BgM67GVgfftG2GEYpvNEe79RNqy6acW6POVINL98iJL9i1AWObDqierSjSSlInnVdSMUZ7tpcL6+
xq5xTS6tKaLIwaS8A08E1lZdpTFk92vB4jObZRYc2/l06NzaXFlMFPJN2OJqaHiSQbFlmjuYKCc7
0MaJu1Z52wHs/qEFYGQk2qaA6eSa2OVUo8B02Tdir8dOFtxo8VTo63U9ok1DI8601w2xD6tldleJ
ZSdXmTtEQ7uHdG07gXfQKXApsIeMRnY8O3XeV5PvVvz8+H0lmyFH31Y+4fWQ34Q+iwYne/tRyCmw
nkhdYkfSfr0UP/LVwtlARRMxdEuqHYOsGBnzpvOKU6FrhkjSadMQDULTXUv3sFRYEKaNEAp8lK9z
4hqxN2lB5po1wYcoXaHdqthIy74wYt5eUoG+CfYHSRy/04IX1UXjdiuO1ZgQTmvsMPFGiIWdZF8F
GaL73vIruWRNSNvn2GynoZG7q6O4yrOEsYCQ4Fr/YiFfIoDaGxTyvNpyBVRtDu1eqC/xemjuQirF
owOaWUS9xDdd1d60klBZpHaHQZVauRI4csTlNpjJg1dNHjE5wBe6SG1dZRxWVnUXbVO5xEmXEhLH
RDk055PEMMMgplP9updBpjjEP+Sn+lay4Y60Bab7x+974ZVn+7WfrEeJGlbu+6ZJ1LjzCElO9oSy
YOQG5bOY7p2j7MulfPxKmr7pYX64qLAgzx1E+KtSjwQKiF3aB17SZaDSdKyRyzu26xrzD3Y/+Rld
hvPxhySgGj2Mt+z4FuEGvGVo0aYqpy8GXf3xye8y5Fvz2cdZwBEhvcP4NXjSs1/iWJwkB20b75Pb
K10bFufbtBIXBR48mpmB4A/wpCvBuTNvC4aCdj6S/yC11wfFL6V4RKvP7fD/Ld4qvHSzfTGzunoX
rS3h3EVFPuxg2rhW2ZJdY/h9a6wyxNJSt+jtwixlR50QKllRFPDHsBDB0pq0Z5PFVs+HDyu6vdy2
F9ZVTKd7OTkOK7ddqiF2IVRmU+ZrpFrAuW0nWAO3EGyz9XkRjAUfdv5WxV8QCbWvsuXD0WjcEyGo
xQGUtDpscT1cqGU+6J1t45PkmGQE0/LQillZo2Q7lR9hjKOM2I2FWXvqTHYuNabSvOo6TxYApKrA
TzpkYeTHYjOWiGbiRGyUWg5LLv596HHVwtKVbjGbRR/NgPJlCB5gHqt5iO2DAY3QI+AZrRXSGGot
c4DWAhUA8U/Z92OBNRiAzNWQ5znj6AY4YqYClC1M/JMygIJ7GYWqsZDZJ2qVyKjPlOXCb3/lf5dN
qzEQrlyINuVUcWTPhWZ3Hu9ez6Ns5zC612LNmLW6t5n8ft74AFIgG6fhvC/FuRvqyxcqQjcDbKxX
DUGYysuaoMk2xamLGFigqIXMemmTEYlHUbUJ3/H1gdzYOLxOsdcrcQxEHZAZ8OWHz5QO3qc83d1Y
is6ptpolh6QOe/vKurVQcGGQF0ZpZokcW1pq6tWsYrDfYFAbNN+BapDs0YZ4/SVCeyvtasYlUu1w
WpHRUIYN3jWJ7KStxsqaTRmx2VwPLIC71kOERG6ATGa6hbf9bKXqvPVwSwj5OLtuS5NMRRmRxo57
DXbOvV4HoVRVSVHacqacVXrTlO1uKnPpatSCQIvTiiX60ITzHV7VP8pjny6CDLoIcO4TTv8jQthJ
SVNA+JACp7ZEU7WH2nSw+wyMlM4uyqMcU73gDCDT8ex7eSr/6fY829/OQZ7RvbYtb5uxkAqwaR2R
eee/peSdfBs57f7p8zhO99O93uqFAmrJZp0Qsa1kdfg9UJEr+Zd87/imP/z1FxiYRZWqa+8rQYGO
IZzp01UuraxfMSzHDwV7350Q3nJv8TLfVhQhHfEnFL0q3Rr7EXFlasxZkixFyXIDzr8lRSkMgCXB
0Ep+uP13aXLR6pB77oUiibfXk8Db63F0Uqo1+y5RQQ0SlkcX4vf7zgiXQ7Cpn+rc4Z9acuYhEPLu
ybpwqt8BckF3RO7SuRz+rj6H9+yDYrOgeCt3qmVntil/2c+7+cailN41QwXYtBgTT7Zp8vndI9jM
q5MKb7+hrtCml5W/cQx0ols9dm5wcoP9HFYOYoCKHfohYJFckSCjUbXjot3N7rP0ucXAfnJLLT+m
n2DOpZqf92US35tw+Z/BvZyrUFg4YF9YXqSmFb4kk8rA6fMiqT5YUduY7Qi0YHGozaqe6WVCDl4g
4D45OcGeg8vI3wiBD7AM7zKYdfV5+dCF6Yy3M8uItFoU3DmKDwv5CjM9tbjnrXGXCxqor9HjI1Wb
D4gPG+eKAf77aRBwtm2tWQerSCzx3xqfTadm3z9U/lEri8LUsg7+bMXalwYS8mJgcHeu9VT1Ukbr
o6G9FWIkB2SzGJ63CppyT9c0nu/B25xPVnCx32Iln6wU9uUL5fAQ4AMw8yyD2FWwphef6yZp7OET
cAkpbGDcpQgr0gtW3GWl+I2Mux2/Xn6Sa8fPutWvLvXPwJq+ej/UKf4jJCDdC1DT8VB8qUCI5/xC
Bk/pFqnZ5VjzsiqOSNjKsGyea7vJCMCNvRUdO7mX8/g6uDfUQz8XP046mnZSm+Kk6r3fFjRDONud
S1Y7oTJKIemgYlIQr/GkZXNh9rIt8tFKXmSfLlWJh/e1rrGRmEfLzvIjMcKNbdxVEketWsI6aeJv
hqitfMpl8Y03T4CiDNbd9/f4crHu9adxa12GN1GNnmJc9WOV3RbdPryvLIll/Y+5c7BJrzpplkIC
GBQtavEKEkgkkzRX7GkKLvjpKpwa7MpDCWFAKOpRu45sSpev9GwFI3qnM4IPfsHRQZCkEobpCefR
LKUHT/AhjttWEG58q6eUbCR8V+HewbICwMighVYSULGYZUfb1yleOsAuOun46+ui+muLzGaQ7FPF
a9CSSFfvYzZJV1KBsHLIhS4JAXwJ8UHfsIjHyb7hW8J0RpVm2YFbW4LXzVsreIQmbSoy4OPl8eIN
mx1GB9A3aezsiaHYySeqyr0IvPmhq5qpxLoAgWG2/2FBb6WZQ2HktKGkVYo9CGj1x/in9/h3tyup
BjP4d61MzyWFytPSFEXuBNBHnHyy7bppUfy0GzdTodA2CiyrsdHFEG54lZ8ZmPMdIY37v/AHs+fx
sR94ma3P6zlMz+rqUZK60u7t67tqorx+2Vd2HVSUS3tf/6lMXyUfDg/j9Nfuez0iIvdy2lBB513N
XGIBS9emQvb1LtqKU8FtKhTTh0baMs5Cjm5sl1U5n+rkJPExcF/W7WmPAtONmnNpPgmsetWhZVhw
lcXJSuHPa7TRNIGVoHS8T7LGSKYuK3I+YoMUMkT7HJDSe3tZk/UUEowXPdG2XV0sz6Tcjzfv8Pt1
LQgfScyfl3t44hjs0a5G4n6YHCaaCnYodm2f4AIavLYqomhyowofyP4hJfE426uCXT+80pl6TQ4L
bcrVvTMGWOvaPTB7J+eX1T80L8rj2dr044hW09j1l4y74hEzTo5Sb2/GDeZvq2Px5Sa5bdcX4e9c
GqAWypzdNdmHQ03Fw8Y8V9eb8crxPXnFM1ynOiwPnMulQjzDefv0IXF5tEPIlPVxLD125UJ++DNS
/1FuAueFbF66q3786iU2eBYmSryucuSIt22Wx6q7Ysku+4V7i0D+q86+X+sJVQSOuIuJ5rxBRJpo
3O01yGOvKptT8HETBB26Bthi3vJrL/JzAodizat9gxb2oqts8OSix6Qr0L4RfeVN7KninQ7YuMMj
wbXXdeO6aFg8uYvxXYURuuqeq78vCmVvGxlyMN18psNtDlKCZKe5sZb0RgKxo+9Du1Mp0VRxc9vY
M+j4wOk9mP4pOhiJoKuqieZ5JpKcanrr2l+ow06Upc+Wgt+s6CM/5Pm3S1aaqgQfIZJMc/EZgJjJ
7ssgWdBQsGXmecmrz7goisAdWw3wpZjAXEDa5sKh/6HtGheVLFSgeWBBBX3wfUmIo75ky06Art91
cq6mR7wCmPpiz/smpprC+8Wol06dU2auluFbv++UG8r/HSRTA5oHcHDsL3TCvMyPIeIoJE+AngTD
KcN0hcip3nJ923ae2Hh8tk9xG8u/Eo1DQpzthwm7bF56l3p+TPBM5HEZEiQ2qLU1oLwiRcC3JZbt
1y8EIgBv+JnoYi0Oc362eJsHvWWGyuTwBd3PjH3g9IX3HU4+opB3Y8ewcv6MCqZGsCyemFUO3ZIE
cirUjqPFOq9kjxVovAaHpphASSWnuORWYC7c+/T78BQbg/bHt9U1G1PxkWilzLfJAuV2MR7UCkPq
saqUWKSDiTTA20q82Rn9bkYQS+jboT09jHlVuEiAe/4HNkzaZhHPI7Tvu7ZhQQIe0XxbPRzps/dX
sLEf5vDuPS/GIwUv1gZ93IjvL8qJR8VbNYV1D7UHNipOQxCOv7aYd5SLzdewcSiKqWt3HIMhgIhi
CM4oRwdgnwGMsL0cyoLvQMn0+xPJclHitBMBtVRJqIcE9EECGJINzl/jXlBbrPEzgPMMdVyIufwh
rOID+UB9kLx1GKIxblON47RzDnC6QJ7oggSzhoZTYBNT/WUTwm4L8MtOplBNHWtwDN7gmrxcKvTA
M4RA4ATqZ6+S/sgec+eGrIZB5ZoJkqiIqA7BpsuO0mXrqYTKUOUnUxGbHAQWZEe4N3QJFF9cVIoI
SkwL8Ip3KuX4Zz9OpMbhfc+yxvg1GKc+AUxEOqjeEojomHckdO4vahiZyGQh7TK3ZuLN8oxLmmiz
m+G5RMJwGEKWplqRAEjF5hOM9k0lxDyIVzEAsP7yNV8adH5IDR1r3p3vn3MI3nZ7JMGxxuHUBizr
jZ6R6zyvgUdF5iO08vj4mn7fiof+DI4dULgiTgZZfCzycu0cLUtPE+78HDuwaNWhlpETZhohca6O
0WSnRb+B7vpnaUPucWrxEDrP4NF6jUzW8J0GhHLLPrA9OmE/KdycKQvZCvc/OBP1eypEfjQ+Vbjy
iVRqkhnE2zpEISK+UqeH3yzoTkesitIogL/ugOwpo62mo00PBRVKm6pIaLyn3vWzHp5f4EnicgMj
NKbTMWp+/OpiiwpmPMhXxx/HvO3NZoK7tR8fZ0JISWuyREUO+bE+v4lIHcF+Awc2GXdHAu5k4KHW
1vT29XcdMni1+piDb6DYGIzYNidS2Tzk1DCR/UyqGRku/P3RNXhh7LSwOJIm5K6TY80m43VI+zXR
hi6kWgR59Z8Zen/dwIALPywguhIweZUjRACXs5wqEXJ2t/+UHRB+nx4qqa7zSeXrtJZWGRQBJqGe
87vsDr+hOx+EXM+cGou3l8etGahCC+VXWQMSf8ky/WY/FwD807ya76+Vw1jPpv25QFUMWiWlbpwl
HTY+jm95/8HI3nbTLp8G8mW1PJZjy1EiqE2gQ4v571ND33get5MPUpxj8iN6eaffpQPTrIv1cidy
h3V8UujGLl/PdDPEiQTPjwj7l2J7KFsDaT07QKJM5T9WlBDOg9u5kf55wU7JxTvoVYFpSkhE4lpP
kjYtUUGY51L1A4wPhI5c+tvMN303Q4FAA4FEAGaG70Xriyeq2b5Oy/bz/WR1iSwihIFAfidgVpDG
UZONXsFAW4eUXkLrA4oAoITzeNOSptszBK0atPAD9ZVIevfWpImf6xzfL7uSSHi2ey2QhJNbXjxR
suGtd61BRUbgbhsFm0neLqHB9radGYA5gcWKvEieOjQ/vMazgjDGEY7r9tzNqrK8FcF52cB7VSXn
Z908Vim9JHbGc/lO17dyHu1TIsTNRHJgw1282fUw7rIzay0/5qFYsWoeNXiHLVtJJBkxoTLZvJKe
2epNKZveAfl/vOqdZ4EYZ2juaLOKUdq2Sc2KGaLonRU6WkebbpV//k+kuifIM0zONvUs6Z2GYfT7
FU7q59/tRWBrV5dJYHnFjQ8x7FEMc6wtl5/RHZ/xazMvj1RIT1x9qfQzWexUTWO33/KV+b2afc+f
Suh7057c2E03CRaSVvpxew18DmusdJEnMJV9T/WPn5wlB6hkPm61VEeRrHa+my8U78ID1uRWvF5o
Pzo77jrQvlsYLCo4yMDmqqpaufskM0lM0G5q08pPrpWU7nWS2QKnskNz7npXEDetoMHKEx2NZSX2
+Jg7yeyJ5Rwo4++pQ4nzlhspUsooJWekRCicSewlAjsfZzQNZpk3Ppa9o0BTWZIoIf7BhegGYjyI
+N8nnX/SN6VCQ130puBOI9NYdbaE47bIXbfS62u11wO3qH1lECjN9NutzPvszhOpr2vlEKNF8bU5
ipipbsUyS/xKZ0P5ZYRlYPmlvSjNOvKTUAxD7S0WExlJ/kvJwVQQpLKYA1z2kDMVpxZ1ssqFXPv6
eJKcxjxMrOwIOnL9QG/bVXfvi2XVKErm0SL8DCymjQ62uRN8DwgP9CwoEz0k4mL+jU9Dqu0zmbo/
zmd7ZFlBc4wYMRdDg3/K80fpGdsjccqk0+168RnjKX40V76AHT+1eR5yc/SZmY8I1sybqGEQJiSC
5IydGsBjKHXt92HCCY/eRDm5XLN8yGgprVJicXhYNNEUX8stSqy0fMN3FvKONAWsVk2PY8dEuJad
qTBugHnM7BWyD7q4QIrAf2kCaFJiooZobBEZJ0LKHfBa2aZkSE1Jodr6+O++Gz6x6y3eUxVWHsYZ
8J17WUtVoPvzipllmQJ0ZELBw6D7GKhGwdCKZysMXIFZlHWKER0Gj5mpWQy9ZQ2sLD0DLGZhw+us
cfFTlSQ7QswKJhZypMW+LwFjPk1HfgWhWPhjeEN4pCr20kcJR4GeTThB0ip+qS3c3lkA3bNfPwNa
nH+ZNMtaiCBJvAHnMd3YFb7276N0wsZSnRyPUHaEvuEtb2L3z1+wJcDIASDHHzq/UTYpx9YjjU5E
k9vz7ASD9wPXx1fC48MbUENsaQq2nRuM7XBYoe20ONvVxn0c+oOSqPC4wxAr2ycdPJloMyKInNqM
LfbYRVReshXGpoQ2pzRvErNTiIR1FZhqm6FNP5Djpr9iFzoHaSWYRabXBUej4mtPpzKt3XxV1/su
MImLzs65G4aPDO124d8ZBsp61zztFOupCMQDG8ngjoPhSZV1iX2DaSgcLy58aHvOAoRw8SRf7En7
nqHA7IIXLRZyxwlm2G6rsMp5KE0eTG/2dSwIMT4D2VZjnJ1UkKk5xIM69mIBRO6caPYznIasZj2k
8k5HRdG1ikxURlVnDIawlibap5aWskOlOov/ybEiwIE7SDN3Af3+MYkGdgAy2DuMobBIL8oMKYBP
rMsmzxwhjr+WQIVU5KQFFkTiF9+3IRxoP+0xWwJ1YHF+O/FurzkbCFCssIqXbsg4xwQ96XNxASU9
pJEQkrbR86lYcJF3+drxThQ7ELpWR3C9kfFYMUevsX5e5dvbNQHbTg+2ynQJdUsakoR2BdtDz+lG
qGsgBmLeKXnwhjwsx4UJ79lhREU8u4e4vElyr/y9CPgW+iwS+j1ojCSfz16kc2I4qPzJb1asi+Ju
LrIHl6UFNRUmuGpw4jx5ggzh2eu5OSESTU8Nb5mRR4iinP7mKbgL5ATU8m7OlB3VXRHwcAmJMDL7
ny980j32abB6L5mT/z87FFPMYPx7MUeLwqt43jNv60TbGdg93Bn9zkPRTycnFL2f+SluvbFuWvLC
+YjReE5/28xJWA2v472aYxpPQ/lbu9Pfeym1rBnMqEWUESXZz+Cm9vxwyoXPZer9EGtTnfzUCL6G
73RGyW+KMIVPLeLP/LUk/k1LIffpiVhLJd3Yz+zl8vv2M27GXihLt+KDYegXiNj6nRc4RzUpgwsZ
fWX6pcldz/k8m7GdrYauc/C9dPxTDFU7OerDjO2TseoiHArqp1F4P7oym+FmyJ7lnlEL8Y5wEuEU
XDomfPLbCNELhkr829PfHf3aSKcx7VkbyDzFbTbfye/c261QDR2xnzlc4dMFkw2lI1nYfweaD1RK
pZL0uZ8ZAYVPXx0EqDXUiYVOfH6jT6S/PTHwfcXuWOf3ePF3Z3q669F5vBv7TH5LQTiPmcWbYfy7
8Bn/Nh4TMi+e99wDGTty3VPSJ39CXVdgP+gvx9L3ha6Bzk3qCQt6SAiVKOb5bzTxkSse7qEMlA1E
IAGdG9a+0C+qID1VnRGTnnMhmah6kVfpw0R8ql74oHQVz7rLEbRQuXs9YqDRTJvOVhYCv8/CXQDA
zy8iFbPdNH6CSFAQsn2OC/mjOWcVutfQcS14RysO0tNN8trUMCmC13RumMC8wDCZGQPPi+QLfL3X
Idwp6AalwJxhVz+/dTNMc8KDP+MePAtnKXLjmuAFPu8ISf+/xwph9v+tAfwcE5UMrmeHC9NFiiUl
Y+VXnArxc332zJT7e4Nnw4NP9Qjj1dvbvuu3LoJM1Ybv4pmvdRwbYCjjJGvQqM3TayRrFhMKFdwk
n3b1lI+ssbTk1j7vd+K6MFBnt4hk5Lm7zp6nvxZdjDSLESEmjiL55y6P/p7s7w+fQIHdUrDkBQvD
EWgO04p6rmye3X037z64ssdx6Pv78waHwGRKvEnI+T7TOCMcl8Z5PLW0mo5aaHpaLjmBRA0h2hs+
lctBE0r78Z6273q29Eh9YkHeXHvVwCzC3rNIRgm6EV2+IlYT3rwCMTL+B1cmDwEZ8tA5wqdfmR6N
nt5itCkl3ve1VG/RTvX2r6n3RO9BpohW3aqU6KFZxVp5ZkYJV8QPKfBj6VwLiiJHJlaqwpKvzttA
X8FlYc79pV5P/NaC7N+/9baSfLdZ7Vc0H0H8xJfEtxKlvAQ36SKSLr8OZ2oWsjoW189Mqpq5lfOJ
1m3dSOZHKl1KWVrfmovpy3RLeTT/coyUwEOgi8RGL1M5YuUpBOidI5i6C5H+SNKa4gGUUrvSVWI6
9sOjE7uXbzOJxip71feQosq9mm8bLwwKgEXt2DG0s9ve3FrUj31JZV1H+0M1f6Soom5Ae02Pe7h9
yPySrNndvM4pAXznK4yayiGv6HJuvKkd+iyAnxSXqhxn9TAjGscWzD3/uX7XrvJlU0+2bqb64DJO
vy1LN1qZl8YJA6WSbUkTXEo5zvbBsQrQ5eDmyrfmRMVWGCGKtGqHZKvf2WPTTm0jxJFptLzUla1M
fmXWbQIfSp4BoVewyWJmV95Kvxc4Q5QpZgB2tFkx+IudeOvYyn0XBvMyeUw5Xo9XTG36V6nRArG1
SB7o9iHMcV91NtsaTB5Y/8OtltS6VUppHyWHm2+yKOKRKZZoKz9cJQDy/OZoOW8ck5VcvpL/Le1T
cuyjVWIU+6lhHOQKSNNlbCAZlMvRygreX9fvYv65WozuO1Y++Ya3PPqa6HCueO3loIXn8uUMhlXC
NvuF51YVXJ+Xpyd13eZqo6YxuI6XmnRMrl0mXp4bOt/xl6UqZreKksStR/WKzhWtN6XMJNVHZidA
d40y8SrDRjIRa6T5yARiUAyyhqZbK4Q4ZMrYFlf5VCmxlj9Fx3X5SvZtcY6VAjmyUJzc+R4g5Vah
CHgNcbKdYiTn8nDY3RbfkEf9Etn5ecOOKake9ANDQ45SE/T3VKX3O9l2+83UtXnEkN0UZj/b3uZQ
u6LQjb9ykVo8hHlEqKMDgYwF2Z7sRBZBIyPITARFshhWflNqcZFQf0tGHLhjVV+Ze9T5TgW5i/6r
ZCdZ4PMg97K6d4S859agyS+WHvbX8ZuoGlm/ELUmkiEUSJlaenTxWKhMf5rpeyOxlcNbvBa/3Mfj
R5f6bHFdHH99ffW/ttGFin73h7jALH5p7YuT0A+pl8Pn/V7bFKSB97/636wuguCNWarUuEedRfG7
ZhwGHuoxFq0rcd4YlftkNU7SOB3kLiLlwEv50vL1wFUsZ6Kvfa1J+/7+h/PcuoguJY2ZVzalL3BW
MUPHKEPwOnyQjnEn1UuU5JSKhmbLqfomRrdyX0tAV8qJXrKjTig20dYnsuVsGQW+mi+H26qa4mL6
LgyHWtDETBXH3PGXUGcv4xtluhdJNCp5lamHy4IkUopVxudSuE7NmgzfosIyKyqi+RA6SPXup3Js
yOrM1Pci5oRDaHzdqFjd3xLLXvi+qQe+dvlc+161N9S8s4ot0lAp5eooKpn342vu/fgx7WRJZvSI
oksCDUXJaZvHogJVaW8P/51fN6Nr7fpxrVFzrheiVXvVVvihne98nSkrse3K51K/ry7Oy9f4TRmc
j4nqA9gcSt5kWynJIcx+a4Gf06W+aL05/04PvUmrolbQ8dty8/czPolPDpVdpDpzVRi8kio2Q7Wd
c3G8vUe3bviTqqvFUyUMtyuNzOkoU3x7C+PpXL5Trb7YXDI6aVGfj7PtRf15E1Cs3xsLxoYy43kp
zo1kNT+ZTpbjy5u0H0ZMVRECR+mPZqviy8tL/7f07fHVn3p8GZDNTLFtooWplqiErLtERQ5xz9Cn
KSVPsndrTQIN61hWR9rBQj0UJTywiqgaxn/K2f5P3g/zDppRS7bArpX43NRTn9vxdowmgEC07EiA
qKZo3vzWbfOMSgXYcCDnYT68WQMmiOWArwWWqIe1VQbz16m2VCtdQDMfMjDtWPamvxdCnhZSdwHj
fCxQzHFy1IJ2V6QCZ4/AMyLlVWZ0VH8WE+oOu8MgdLsuM+Bfj1U4Pf6IKCC5W1ngAHeFiJYqHHUn
k1DdbT2YkKL286LUTVh/jiXEyI844ganvpssdSkA4Rj4WPigT4bCm0OfxiRD2N4WvZioJNb1R+SQ
j18hSILQqpzdRzgD1Y8lVCyUOKP8jiAgVQGJ4YIkEwrMUSjw+I1+yh8qcWZLGgGLSUQVTaiH6kkU
iUODdUHZTwFacxoeP+UuxEEaS2h7RU2m0EhP4W8acXQ+k4+JFSa0DiLgxol3kzRWXYZ3BrXyj4/w
65sQurPTOX9HDyfosJ0wJCzMb82fYjuszeHmozcd8c8BhuGwCGWePj58i+ZMPrpdXal0SCMGwNHD
htNEVak3zfgIjXQS4fOW/PBG5EW4j7f4vJ+RK9Rl49PxPJ+/UDAKE+rZcp4/kmY4Awf5QMJyjuEk
AvaLpKNp4fGRdN0+HlrSjpecfVhmpcqTow23ZCPnp3CDriPPBsb+HLnnPDn29yHtMzl7pCIid7lX
OkY84vLNszBw6dQMlyFRrHfTJacSoCJlOtEx4+XJFNaBAYJRHI4WOilclW64fnWnu8UJgIL2epti
pxyrzgqNeKTYcineovjRO3UWtWmxkSif63J4o87sXb62Q4ceMRzC2S1KlxfD8nlh8dEiPUBfnayl
5zByTt2fckFNhRT67j7UxXMhV3SLQoHAY5tG9LntYH89Fy72v8CECuUA+XGlz3/p6N/nrvzZQ3py
m0ZI4OoQbz6WSAupwdrvPjfFVqv1rraXJhYxi4swxuK+jqMYbQb3KFEq0TGp8l/r5BRKuHMl2GJx
Hx2j1fhJrK+QiftWH60f71JUJ3adK8/x2cMXIeXRnKJyRlJ6UzmOfl9++v43SimAOCu0AbrVceMh
sAjDLfUWdL8OrdRbEIC7IGzkq2GUU994zga7pbHAlLeCjneR0Rtu4edw9X/rasCUvKKshfhkueKa
09Xb+H1WReBlh4MX7oAklHlzNNxMxzArjgZxSKCyEsrmQYstAw7RknOV5wx4U1Tt+1vdxU2ZxH00
wr11WzXC86YR9AV3pRUZ63VlYZeX5VuyP5UK9a+nNKH9xw70U9RgM0bwx9pSMNSovFfDq7Bq008z
YRa9+YAw0nA/O4T0WiLui15o5bbjVjTlwpuFYIpvbdzanP+IGER+eFM2IegTwsoVQKBFh40WuK+U
mj1oxxSbm9T4uHnJdUORX+Y9V4cAlNutEuwde7sWqL0wSytPQua5ei2N3xS6MZ+M9e7wr5tX9fDm
k/0v2GbBSrkxhSSJ48wJahPfKfPGCi+/XMJ+FoB8m2Ot/ezbr73X19dzhEndu0bT7qVMDN0tWbFt
li9U028M/1z7v4OssSvf+jnFCl5fW7/FHtUV41rcoPhKmfA1/PiohudQkCP8/wmEcvs0FQ/lT/kZ
FAuBAaVPEZLip9I8u+Js1lhYat7Xv6X7S4GfXrvKUWok2jeajUytJh5SQsw2yotdvIpiV9TPwNX6
xW+7RuF5Osib9PbxR4XxWcr2F8Cw4o0q9r6ZTat/ku2oW9XdtVdlEhVl2ixlXgBpw1OZtouZciRo
qEJQKNwxEIsZnZrhFgp4seRH62reivS33oURkV5FrUv5UXqPCf1MI7H36L9n+ZnWGhrX0Vljf8xW
SSzlU0klEC7XDyV11DQDUgTM887gTHLWwiMeUeLqpUqx7zjOXpj1I0M4WKa1QqR2QSXdyUU5dmR4
LrQyVDG/GLk7KcpvdZGfZanXQ6pt4SDW//3LR4OBBT9srWHhTMHZwxqZLAWua5hSoVxqsKaDkX7H
zttWtpWQw7jDz9s8bb7wXcESTd+j06W9FAJyhGvlwX/Otw5cjsa1uHRCYZ4pZzhTQd4ClS+SjfUI
ApIWutf3RnHUGUnELidfV88uCF0RPhWWNO7d+6PUCWUMG99S95rzaM58/OuddQROwvbadVIlpIZO
WMHjUaYkMT1KlS/9fSVb+3ucSptyeKf3lUidRdkiG57l19RC5xRuSyp/6tqzSjdMz3PzbxWYR9fi
xmoQVgF+lXcsJnTe9HYhCkhBsL5/XoMdPkWHX1a4zkZP4DJmfBlHtnhQ02DRuNeutVX5QFfJPptt
K9YTpQVvFkWJLBu6/S+kTBNvMeK3i+IGakGZqQTKfC7qd0M4DBg5NKUwdLat8DgS+ipuW5B72odW
e0cMt0s1XUvjvk0/wsJGcCHCNg8uSu2ESdVw+EUjWQO8uzBhtB1Kv41sU0C0OAr9jWdWIjppuP1t
KuHjMhrc5tG3ohCGgoV0NBp1ZolSpxO+oZ98vTNrG6viLGyai1qarGen8946lVvv/s1mI4vuzOV3
fxf5Lb8XqmHYh2k9S5Rnp45PvzQcUl3y3zLsVwNi1dAM8qMlZmcrNE37FsVVeWTDc9ZCVoZR2Nhe
f4u0Q/1ocXnvjEaNRfHle1m51p5N1cpR/+v7Sy5CdVWVFA7y6b/Zl7pdC8qf+cjgeRpjzDJrcTtf
ZVclGSN+HUoGh33qYiUNq/9zbldtBIdW2LjCQqK8BcMfkT74n0SszBjUVt6WRI+i2VjPRZwMzt53
w+JZdKZqAP/tM7Ho+9r8bV/9yBUMvkB8MLY/vKkn8dxo3ppvzea4mS+x0u+l5lu/9r2M+mGL2r9c
RslaFo5yK6Z5+LYyI4kHJ/dMRozoBwGOyf3j+hF79+jNX+YvBc8bntXR3GqvRotReCxG8yvQWYni
6VrZnexv7SczkUooi3cVELGcCuLpKonzc/PY3FQvdJlletse+WuEoQzTpjZ9v/TnUa3Pl+Ww9TlW
T+AgbF7tia5mrAdD/dIMVua8/I+pik5bHdDJYfUwJxvPtOSe8u5P/2PB3skNsJQAcMFS+/dv8/Hv
UvwXzKQqYZzR6XWjiNyIhHjpODhKhf4Q0BMcpWplT5VHVrLfvh1UVg2baLiYoXR0uIVQX4zuNCNd
cgymuDy1mYWrE/LXmItQkfjToAlu2JRHK/ZqeUzJ+w7Vps+dEKq92aWn/St0PsQEzuNEJbzX5uwV
8VOGkABsyMwJBqhPk/2qEFWtBTec7KkGhkYGyCXcwsIbFt2PYMgcVb4O2OipdWhdg90jdhmsjXAA
SdxSlR2mEqxZoICbII1G/o1Op3y38ffPnFtL/595/7TuWc3s8x/OF2tfrXv6wH+Ox9+34iRFK4b1
o4m7GgVfRUKTAPCDZvIjkK4OssHCid/BrMzsQVY939ANaufWp9VdPTwTv54lcA8kEHxPq4VPIC9s
OPDaHjrloX5Z+D98RhJWsIbCZbpEElvfstXgZIfbtTzJNq7YUFnewZUmSgB2ExWBqtCfoeeuqlXQ
hTH3OEBhbrJ1nOzzfiyrG1+07V0hAPATM7BQ86cwV8N1DV8dsn2fxiO/V7jcOYZu/J8pznkpfgQ/
JPjeHx8fstCV4zqWuFAffKF42X9cuhUHEGOcXR+6MeyX4WrEZFezSXVyKMYbPJSw6bMLnu8LVbF1
7NN3UL9w/JA9Qubdjhu8TL4B12/DfD0apbgPnh+GTyjAHWQ+AzHwz0YO1zoMIIwxJxT27L/vDgNJ
BpweTn8jTT+p7qGTr2VF3xdf6jNzb1PSM4NDF/peYpcDPCIUmOfU+OvfYMSGQdeEyfWjTQksFBak
9r30Fo2b/VXpex71+3/Ge7BaOXU87+GQR5orhpc8z6czG863zi8d9KplLKb2RjIXKSDPZBvpPcR4
lmFyhPQdEXt9G0a5UgNV9b7omhlKYWbdQfFhNtEkkZXtZTxI8ciWEX4NfMkw71LYADG3cD1RC57D
tOBvO4Z4mE7hxmQGhLOew1gNEzqcdrhu8Av9FjpErxqlUtuMVDJa1olU5TyjjcGW39FrUGfxGRt+
NkIviT3cJdzHy9uBxAF0A2pD+jPndViIwjoibBEGaxiuwZrKdI+QpPA46eS/hSa8Md0InkPGkLxh
oobfm8sB6flbIQrFtz9TB35WXtm813ZknRD9jmLRi435f1YKdYQnqJprNa3DgMuvDcAoXtq1/ryE
YPsG1+L+bNzkP0SdZ3eqXLeGf5Fj2LB8pWNHjcZ8cWjMxl4ABfz157rxecfZJNkplgWsMtecd/ls
0Ojo5FiYo3VQYsJgSL2aLq+OVTjjORLPfKdtNPv4+Vb71Zy9N3kbDxVaIjntLhEhRzpc6/pqbW60
jLPgL5eE9azXghop/HsSjS+9bMKSpdD/xCKA0NZnM56bLTL+mGuyBe2W20+MQBGrWJdbfjXqYk2n
fxVGFaoW6FhoaVAbbhYvQqmmHGjiNrPVZn77zHAkwGz65KetKAdLttGGr8AZatxqRJ5tAdn1HTAx
hDFBkPtokvLJ9eDUt5w17JxgHmxJr5DkAfGPtLBmSR0w6gef7xKLiHpMGgSlT0/TqGZpGGZsRdHh
pVMoa6DcwSfDVCZF/jf7I7XFQGDPWqanyBJ9/5RxCkkLdYJPqofZZ9tZAEriNXLmD6iFZLAQgiDB
8jmqsGDfzA6fgc00zmb4fz9rNmmDn4H0yBFPUMh0NAaZAke3Kfqx/AyoZqAk2yvQxKAxqYQT0sx0
gHJG/Ew2+kGNYhurmAguYjn3QWpm7lTMZGgapg+2AyKChfYJkERNohtqnxx6fjmdzbR51fysFRD3
Kk17vDG4HV5kwXOZzAmrNHgYPjxOn0NuqAKKKWw+doqfBImyQrr54/m2GLZx0EA9hdfUJw9XX1HC
h4DRY8Y13DJhJNwY6bGrPR4rH8aKQiRI6LAgK1suzESIZWbshxjQ/QxHLRjbrfrGg9dUBop9lTed
u/Ptloex3PRv7KzorucZXdC5z8pVd+oltudN6U38+OuhHkvESk3b9Li/n9mnxdwt991mD+UqglCc
2klWlZkuf3wxNR/QSl3CH9YXjbwtK+DLVU76E6fyl5/xD09jjSIfx32pl+nEM4uW0pRgAKee5w2W
BOYTnN61kig9+MkJbsmYzsefdUuBGXrx5FS7JomKcc0mTNYdVwO4UApRv3+GPzVasXfnc1139Xhd
l8j8JcSbPzDv1bj4JAXnZ5f0YmR22YtyI3S3dAtJon5G6lhzJKpRhG5aVjhR3ZetuplWMzqakvEk
M7nGTG79ltPnMeXdBazK2H2rHT99UKPIXOmCMHzGXOzt/GyPh+HaCbWP65PIURi2wJjgGzA1eRB+
gAVC/1z0v8nmE3vm5mTysCdNu+38/f1NORl1nk87CQqUMtUPZY/65WEHyyPZscqdFbubq+kRo9I5
mTY9LjdxK1rsJNN0IL3u4a4gCXYP0wJ+KwmJz9F1XvwFE+TejccwrXm1LbMeBx5lzDbZ9NSH48rk
xSTGNKX5TSFdwrLKhMaUUAwhxMXjbIjEh5uOixPZShQ6/pQX06cBHlApbxwIgYBBV0BUEWoqtBgO
ZNidJPxkNRVTkLnSUOA2fy8gn2js6tBi9r+Dvs6YXvAouh0yjkzUR5qiUBpcj5J/hqwTeQ2FLxr5
yswh4OJqnCsAUAjzWSk/myuepN6oO545ILDUFbr0/bYqUyrzEYT9fPM9o0NLFKPk+1tzucYDPbSt
hBeda0qb1EoNYpYx+tlnTcayo7xxusdaW5SdiUhzKv4F973UAqF5XaEUUhR8RTxhpQmxxl6DgIHF
4opyPeYa4QEnNHX5GtP6/0Kwz+RHx4I1yDqrcV0XQgNEFSvHNA8QkONKowcCHfeTL67BbqohxlHz
M9QUqUF5ZXjuA9NFZQQiqcvN9wF9uFEv6ql7vH3W3B54ZFq/wjoE5hfK95TtypPSnNQddUdraoGj
ewrxXdR3La2fQ50M8ikSFR2763wOdUR1yQpdVEuvMW01oJB2R61Jd1rhQM8U8tq7D2Ps5NSWd6Zd
shE3CG4PiII3Tx6NNLe/RqISJRfe/nPUAFocrdakOcm5HdPu6MVDQANxHvmWzR3Hu6+j1pdbScOv
Q+TKhnuuKasnQiynz5zC1ZFh36mnyx8zMTy9BxQvFF+G7T6uP+1+MWwhADUukGZrXCnpwFYEZ4xi
JybhF1Cyb7o5Qiy4sic/Un/dAzTA6k5H9esRFsNu/+IUowIebU5ahwwwshJdHBxP/S708vsKlS4k
qTLQxydfq6t2QNqPaQWuYSej1bjtAmJuOvl8D0CfzJ40Aal6qbyD2oFPSExLkCaNVyc/iXk4hh4Z
lNZ4ku6gjwHLdN8BpOoeq5cfr7puHpz8V8BiPIDv9QriyXPUGOgzJ+AKGgMDBGwbVG3dOfTRlGYU
8HScRstPTvivHNnoZCHoCUDcGGgiYAIoPxUXvG3osDYBdLkof+pdXSabCwl0lmJkplpo9+U04IV8
SxUUroF8lpqEMhO9WVeEsp6vV1Qcocj6czD0aVZrc4J8rgkK75wyNHtzJz+rUY3piVeT3BbHfhWh
7ym/Jew5OHFdOtQ8/ZRIvFOUezUQWP5xBa00GSWIDuq6875cDzDcfKFpzQUo4gAJNM1rKUY0qKKV
F1AtlvsGHLB0fpu+eHnJh7VIok3TOZFPiwAm8lFiAtcdB6h/cMIQ4IPqRq+p1wY08rnceqrA1WjK
sDvQ1VOchGYl8ykAZ6Is7dp0PcD6qXfY8QR9ZJbQK4mABns57UBS2rf+B6b6PQDV+x4ALQcZDaC6
zgU/rgrkAa47chodtqxAc9gvdXl/0M8cKqj9L3arkqIoFnrd+kL3h8uDKfSulOHBMBdVsBFga2lp
AX+WalMVgPz9xWVAlAqc7fQxwh0Uua1JtumgSfTZ1wMzp4+Dqmf+QhhwFwekAfJBh7Ka1O0LIIZc
rmKjbITOGfNfzlrnrU/UZLiEcspUu1L5PG+Q4eXR5Z3mngBqpxchghjcJ+m8xlZ6ileOMOjIENDk
sm0ZuWJyHsgrADzoWhDpHo9/9/2oota+Edo4+5Xb0WombjzvLJCjWV0IOEDMEreXcoEZ8LjclvEC
NQ3UUl5EtNixsUmRRh9T8n5HjgL4JDrvcAAydMDSeedfS/jcDH2iTYMoD7r8rgJNj5sE8AV1gX/8
il8cV3QcsrLoKeOSuuL18eGuBbAnIQc1WyY+lg2ch4X9Bn0Njr5aIt3xeqBN2AnxBmArQORHTMSR
h+p39xd5F9DPtOm56FCV2Pe6/tstrDco4zHKm06TEFFJEXW3zKOiTSd82fvghMAgQdng2XuS3QWV
4x+HoEDY7lZJR4LnBiVHfo+OW2xegyseOSjHUdigIsAtl7cneHvrSlBK01m4tEVt4S0FpNSsOTnw
KAocASFk/6icG486cLOhoJLuZEtJB2DaxcyGqWNQ3TAV9s7Bcd4VtV5Cc7fRPljgSgDgG9cpSqQ4
12rvzqYrpaQFYx4X4U54BFLR9LTJrdshcRrDXS/+Zs4y/Dtz1NO6Ud+ACm+wqWZrzfuuPRwxpTk6
Dysw5dFGt+4eW2JUpvqVIGdqutLGuxcRa1AjRFnjHIDLYFJp9Tphbj8IbjgT0JM1FhVwAsQmbafW
j/FAvTLxIxtEFIvu8ZUmI2FpYSdEWgfZC1yJ2XzsWWMevTtevYmMfmfGFoS9zY4ZeYy6vZ68Zmc7
7T+G8KG99gjfKWs/YwkeEvl9tSa4fQedgMqvk85uIWY1w6eXDBWdXIapD+wR76yyqhke+oDspRc1
eyOJd58QrI3qi4xEWWW8n2jTgDViyEafK//wMeaj6HCnqJmRPtaUfwUUcJ3V/PYvXWpcCer9E0UM
8m8sYKRFD9wnug+STIbfXrb9W0iYOUS4lIvw7mNXhsRHP+c8GgT+W8UjB9biZLjGOIwuaV+lmeut
f6hCjsix4MOT+0h/UAtHeoQl8IXM7JFLBbyEIAqlSaZD6N1e9/uA0AO+C2YPHxzao42yQdQHxIXE
gCYhhUqFs1gTj1YdrbJnmvA0I/to7VhNPbJxbXPXQbKwxfoqS6C8V3Ub3B0FDUiRYJmkkOOJnw6B
F1Yh9Ct43O6LOapNB8GXGxFb/Iz8g8MFcvc7KrbiMsJ+wZdbUCntKaowdp5DxXpoWzAHdhC1E2NF
03EcrFH8McZXUGAVimWMQwziSB8hHVf5lc09bEEXfizhW8MnwQPqTameNs7ZbfolrSexBaCEtAER
O2MKfBx+SFquCdas+i8VzX701R4RY62iXortoB9xf2r+00UPzKXDoT6f+4lLeXYQW1jOj5uEUPMu
wMO7WV3FAASXnRVOReB89qXK9zihMBpcx7fedZYMz7Psq7bE2337wAzv6aGuNXuElSXSX0uj310C
HHyYyMFVts+f9QKPqpEY6I/eAawGMnzYRZ8gvbNm+2QQFsRg8arxstClHd/dYrRmv08WMHxIyquP
+gAbdMVSWpXJrzAyWUhYbPhf4RBQ2SCd5POmBHocbha8KS147GCwW1mjZ8hMYzcGB0IT3BqQ7mqw
Xuf8HNMEVnce/xyxripLgqG8lmwlZyHozJsLJWKUq4vQEuHmUywg+wFUlOVeG1Zo5mXO5BMfKbLZ
l/HSJy+bjGosqoirsmhUiy/MN5rqBfcdS9kOfn+8q7Hus95rIUwnWhDLjAbJXCVJkANi4wWrC3Am
WZbbtEPccJxImCRFFVw5ZmWSwcx8su9qBHMW0zDvWtMqVqO/aSeVoUQteEX5OF4d6pdEQXVCiksT
Er06VNL4HEq6oI9mIyrGMCOe+G8bBhPpvxWaVU1tJHgZoBzMVhENIO0FkRggeaxXU1yA7phStfF8
fyD3BNWC2ESPkpkYr0208gHikO3ieqKdZB3RaSXSJAotbwKnsP0kXiHb3UhM87oUYQh/1PDjTnOS
klraH2qU6LGGu9W45XISM0Y+63uD/nIg8Pw86kdnl6MNr19u9QONIZ5ThlaPQEKArwrbUUy1WZNB
b5Y8sJwgWle909NWFP3MEfJQ1FV5Xz1DQZ26wyfYJwRGLOkn/GaRJGoEnMRLqnEY5bGk4gXJmym/
jcCUrvB/W1/l7j95DG1IFXCpebrjdaYtnQ+0uFETcgLcca7RJ6//QaR10YdStlqZcm0zCfX9Jh1A
r85gpt/oAqntehfVTZT6/uR+8PjjYhLUzrvcBd0JfVIl4NRU+qou9kjm6oLowuh3OqP64v9bR7xD
AMep3ue6HgDBgLforRBQpgEqpzU5jc+VYs88J4JRi9SrwV41es9GL8UD1DKoSJ531x3xFfec5AkU
u9LqGtIa8lIQ3BHme1g4AjfqNhoPGJvTWu4RdtFwcgBBIjpNbIfgwxkoV25DUbyjpoW2DBlOckoD
2IAg6Tbd3whGhCFih6IPth/UyAqFcURWbdA6E17vDWSKnnPAncjhXSEp5ZCtOzZ/uoz4NcEYygmt
fzwemoecsBe0hZeBHUNDoUtArruICRXziDnI0EnRr/azJYqd0fhAnTVbIqHvR7MGVIRGELMiYBPa
K/4axB51ShwRGyzVFiEgAKy48j3hNlufG7D1dXBm1ed2OAAOwmNZ98IatHfFUtRgVVDC64iEKskW
EnEANCkKXIeyfERvntgu96cIfJKJNcyKuwbTulUeiACUW793D16M8Q+SQORHBHjFy4r7AxIdYSAg
/Ob2W49GpUfJb2eBnKwPKtbeCQqA1r75Q892VNlC341KQodKd92Zs/g22GwD8HSOqLy1rdgfbxW7
Eb0SVKlf4XfonxkbWndvKN8fENbHyYPnQKYky4FKMh1sd7S2Sr5sK2bHiogJMtZhZvzJTphhME/2
A9NQgifz60opJLVWbB4QmyEVxsGuw45dkM2sLZFDMMUp62U2JzeiMgMJ3QVHQrOUS1MiHPY9DdPW
nfwmDSK2pvJ1BbjHJ89gqsRwSesHKzEhIJJr5KYFQ0QohTtx6ZEt4v89KCh0/axfoTmNflbqxCLE
4UHeQc0J315PYxi/C3I/ejEUBqnidMEcazbGzQCQChKHfjpvDLr9NyplOxyOCXU03KED+A0iIaIK
LkDxkww/CZOIhM2Jz9VtdQNdAI8ce8zLIAlarqAWkVUBTt1rePd/+R7myPVf9vv8fXxXxwiZ82jD
gzxoA6QdtMN4g2FJJYwma+gcld5hZ5ChfrFzQg4dMQzzuLljd/oNpbobNlPvRsS4N9+AB4FGmZ3B
2o1JKnUQiyVo7F/9lp25ZDStmOxmFIDOGrynx21ncFze+2s3Q0kQTzZcA179OvKBLyR1qQhh/Loi
HLJOQdV941UCs3eek9ggRRe0wyxIBjUPdj1/q/XQ9OBWPf2jd3D3w4pfC7J5Hf3cA15/DnLmCX42
HatOihuO8sU+1JEbt67k7AGGbJq/EfibBv5VkCytuGO92PChUZM6z5dpPUDArKArRmYx2KOYQSQI
657tBzNu5JxhzPMcRBfQ8OEuUkeGtrjip1OGX4ZZQ/kZIU2vtXtgkYD9LCpF+Eygp4wdHxuT7QsT
1sRKAeKDhWujddw5eAUa61TxlhcGNZqG1rJwIcUN80bQ6J/6T3JziJ6MWuNaWCeogWex5MJ60aQS
NjyivPO2QM+WJF7ea3fte8Y95B1qTlo187vTwE6YNRUphaad4UpytGOoSkf4K041Y6600HTnl8cD
ePUJRJn22orAp6XjVu7deSKSVF5Gzg5Kyd1Jm+jdmPB/04OLMkRMNM888rRvCCbUGcmVh4fhpXGz
D6wifDWAG0SYJ6Ei8MR5w3vdsTv03gZeIBjtQHCVDVPSsnIYQeM9FBFQITdaZ97+eJ3rA+ltmz9f
AfQBOD9iU2g95VxnVui/pP34T+klkqlkZQWvZa8F549BiWAD/hxomZFE9A1cyHzkBC9s1TrsY4ND
iP4UQPbee4tEFx/IaB1nWb1/b+OQ0u+ew7w1TMhFXsKnMYrIJBqjSjPI271jG6NP4+U+UZ4FXWss
18/xuzVs3/yi7uYvlzYXeOUwn1Nv4zbA6mCHcLff6gvBHWeeQ/qzN4ICCdYsyC/DurFEUiNDIitz
5ojiGyy0FHkj68y1oNbbMxBqIPUM8u/otjoyN8Zth6vz3iIGhpxXnZM6utnTRuiZ3/DR7Di8L69X
qeHnJBPBa0W/J2fLN1V0PfgNmEIUv8EBQJyjDrK2aSSK/YiOId+IbB1C/Q0fs3heqS2pXa+ZNWFi
wUX2DiiXRkHVsIu/E2X3s4Pm4O0HLUjwSDwXS3Ksj3BXxpo3M2vbJ7sudLbgrYFrZ0YuX+YKHoOp
A/vW9yCJrAT50pNT5FYLfYO/Kv/jdM4Gu8agM6+UF1LrHXuIxvECFWJTTKRksVWH7XWyakbwJkdW
atzzdy77qY1gGVSwFnvrqo3pMzbQaUUf5JX5kTbgUsSzb3tsIp13y7uw6wSI9IQESmrJ4wVQRLNh
T7HuPtxrCgkMGzBECK2ojQ6Wu8eHEBkcnBBSq419GAmGlx1RGijtmjtUyw0EXCSR8YCCg2otWiGd
3o2XYuxm7q0zqWP2fQ8Mbmrux4hpYK1y7qdrtyibVCW2yn1evAusEv4CjVy7TfJ8IHPYeMWrBGxT
w92f3OLivw/2A4FulBIvLpc6vaJvZcvJxlDEyVpNlqECsc3hrlwpn9eD2hRaHhK6N/HbmC4aELVY
kAFWeViiD+6zbIgeISMOnhrzCIJ8t6ZJF7qxquBRFqHghpz0C8ztuCFlziTkVnGLbyjrPkU6I82u
Kwx2FQG+rsMWkIZlPy1CanCuZ6sDChGk3PcLK3XUPaBlgR9oyMDitUsxgvrt/HERsVWtcD4JZEJp
tWGkw2PuWG5QUGnZbSTV3DV62LFUhDt/sDnQqGNuxvPxj/eIn8wOURXPCbNdHRwzmHA36l5tswVe
jsQDkyn6BLQqm+JWMTofzdq8s3n+RCjNNpwISOTf/vfStnhDHLn5mv1wQlKWZwNEsY2KZ2HxYBrX
hM/URXqZPVa+w0L5dJGpMn/gWZyEmkxvYWPO8+nNv2eUxoGa/9JKnL7jtsdp4jJGk+5cR64nEJ3p
rWV3YXMCc5rmu26fXZ+XTWuJfYUvZ+VzXBEPbTRRdVkMdtu5iew7uir0hi7hwO61q2FyWB/REAYR
InqNxOYJeCJ+3ilhf0ZWYrNG8+eJQhcCK7quvN3bLH46G14TiRYDATvyf9em+aYXi4XxDJtNvH8H
nWhc47IScdycNbBMyt2kZK6zNu5XlwnSLo3TNG0F3cpXHb5Pp3+8fF1JwkfzNFp0HoPWgbCNu77f
jxpsx9MF/nb1+nDdnB+i8boyqkWTIzspw4qa/YZcucL6ZQky/fVYZcXXtTrr7MNDMummYacADXPa
tJJF/Tarnb+w/3juw8Zxuq8un7Xx+Rl03/1HPIqeBbILk3ttdKa+0p5mXJYD3N9oVCHAefXqldEp
nhz47TManzvTxvO7Zixuxvz6+k5J2V8GRjS6PP6tOX1coCtfRuf3eWP5Hl3hTPXYwj3J5h42KG63
qv7lIUVwSujVRZwGz0uvHoV7TpRcNm5ZEAYPvfTuP7kKJGY7/car1157p+OQ5lzTcFhp7S7YWDIB
oF3w6Cc1/9j1sXpe/0OKDEfX4uZEd69b9B81f10dn8h5NQf1k4y24fJTgMJUCBc8owOT0cdUjUad
UjdHRiSVP0p+1sb77GcMmiUzPjLsQP2AXaJMTW4aER1CEHwWUwdRwHhyphqAvA15whQrL9q41TCS
zIdXYwdzHiB+g5ghbdm/enFi4/f6RvDk7SL6ROaId117HdJjBF4LCONmE7kBNKCYYJLRqRnylk8s
C19yaSJzyFk+p0iDoG133HVb0zeteElSiw0g+XV2iOLC/z7Jb/eaINzW4XNzCAuEsvAcIXX+3mXK
orf+gR18zfLfPYj0gJWfSGZ6YbtDh1+RRIDW1sDGNHwPjO374BoIsI3u8/ofiyTGniy6e5YU5j+z
2CkApK12J7Lj2O1SBj6aj9hCniqmAnIaG69RpRuecSXPJqyiBdNkBDlxdUMSav+aNaqk4/Ib1tWd
xeW9SQmcrqTwV7XOtBpPEtBNPurQXJ3Te3PIpuRCdtnoEI9eTcnScxNQI4m/EYsarIckfGdgf0Ij
QMIqNCb5OBnF2+vsOGgPwOUjQIjrUECx9g/8DsRBcuc6tsQ/B6bZNh6C6/FjXtj3f4jNrOcSPh0k
Y3rOnKCxiZjzy3lQtxyux2+nMo3CNgq0GFSG2Y+xjPrGwPAyOxkcSBOSwYQ60kf5aXKbv6ZoO7iH
Ad2eYP/OozIsVub71rjAMcutIE5OtJFbGBBj1viCEB2ks1OfmfvcxQqPWWFC8fW+O14tKnOHKhCA
UfEaMGMVJGyA7DLHVOO/CjTE6No7pvM8Plp8lzz6KX6CmYe1X0KBHQ+NQfGiI+WIl7dYRWNUYmrW
KdndoSkdiIfW3pWOFzHLrKGhk3Mryft9um2HK1KrfNVa//CL7Xa3UYctWDat0A/bf/RMw3BOF//1
rpmnx79nZfRAiaiKNCtEfJcaGVKgx9M0GRU5EjHJvNENbliP3GavPDNbpes6s+t1V+P+oL7EkHkZ
izTFjy5AafzKyMKhuj6k1kj5qHvcMMnwHtk+pMVRQSCMOuHogDoV4/Igwze69+Vt4Z7eKqQeVZsz
KN8QL9nldi2yN7wnaQuyjfW/ww8T5u87vFkYiH8Rc9IZobv9xKtLSMN/bohaYVvnVKsuNLFBNkin
l7lTD5A/GhElnO5f96ZXOQ5bz/CU955tx3gt1offWg0vJ7Igxvj2tO/NoFb8Pi7b7AE5NZ+3X25K
RbfRr9f7japJXE4IgsgdeIc+If2pd6JHtQrvSW/7us8a/Sd4W8IL8tAXepc+VceX8cqHfkYdvZ8M
k+F1zFd8N/g2+7r9IEJGlnjZXj5+iq94lo6JE4nw4nG7jzkfxM/xKYxZX8cJr5N47S0JA0B/Boqw
9OAesV42vI+JXu5jglnevfpX/9Nf6Jv8F8ZjNLbDeHbptaiL9bpbxMh/nj+VJTCbYRXwQHX4gdGM
24w0EpXnFUVastk33oX36Wdo8T6HWGUggIasrt6+wZvrjwSRjx4m07RVQITqEBjOWAdBCx54xBfs
OE8YAFnNr/Whh65tgrgtwd+VCOKXMIGPePVOufl8yWfPsDZ/hjnG0+sFsQBWEkfzcOwxTrNpNn1D
Ip+niH4XdsQtvpsMNrAI7zkBwIuAIeUoyP+gWN3As3tCGHN/0uVNQhoI/uL4Qx0mtYeF3XUlHAIZ
9Xx+i6nIx7v7rr7RJ6AZZE/ffea1OoUyuuoNwUZJuNVzhBXknpHOKXYjsDUVFlG44HsCgOA9aCQh
44h+ywdpdtJuPVKGkU/ukJK5CsqEXoFQvjmKQsLhCtksWgXsaqFhz9a/sL8TAkd414T5T9/nVInq
PRHshPQVglrJf5bsEookJOjd3Rajbc3cqg4opjJIIJjGQI7AxyEqIMzbENiRMiZsNqHnUuUCbQPC
+WVNSlIVe2OyQKI2oZvH14P1Qq2Br722tUZZGmJbjtbTGfsKXKkxXXaYj/mGhQm1wfMtQIqR0cFG
mq9BbXuBSA1XHUoY4wFh75/3ds3bb3k828PuzeerNrlMoLwInBjIbjglnNBSdu+UYFBvh4cFLJK9
JAMs5ldXchRuFwDuyaMW9qDSCEAelCVZBiSl/xrbG0GkzHNGWeZkf5+3T8vNW1UyFfSXIeYZfOjV
9qRXnM9jLgyPW8iMUnwRJnaXeNjc/e5WVaTiK6W6RCYDzjcPTr6YepKvS8jWmkFh9NvoRoMxKetJ
0pYsvs6UkzW2k2GjLyu4/S/ygoxA9oTxWOP7MxwzprF6y8q+2tvHTwPw1A/j/09fu0uNJY0mAeIg
t5CCCGEUl5/EyWzsQQH1GOkNAFg0y3p+nShkga3jrlPhJlX+I85y82cBlZL8nP0BwNETSLALZ6bj
b/Lb5l4TGYf1WQFPjPjY3KP0Y9+du/NkIr07zdnDLsYP+4GRVcN7UprMrUHeE50rx8ykKI+XUwmr
bmaLU5k7hS14JljnlKL6VBR6Z0pyE6AbkEyAb6IxCsiIJDZkG4CQ4/l0OhWdedLwHjbJodOgPcSy
I7dQ0AGfjXkojOFfBEnc2GnNjovse7+p/x431e/zpvUbL+6b9W+8STevzXux95/B0d/HVhbs+yik
+x0ftfS/ln9lYxUm4wsUPeiRtDUbFOTVYKjpBzHe2NuI9QZ7jWRHyWIDw6sDJLqYc1cPuYfyF8IO
CtzLckXvhRJisRKnwxwdjHGnat5z80XUyAfgcrbq7LJzq4MsRq8KOa++PfaOPeN5Jtm1P/Tv19Zg
/XL3bcyZ2nBAKoyEHGNGP6WqxPeMIoSBqXru9TX/48u/sATqCk2rQ8hbAQaF1hfEWPcaYCgfO4RC
MvMf/woTGjGF6l5v1BuMViIywj4jq2oK9znwJgKEIpvJx2Q16t1mCaOx/IjpPmQ3lp1lMnt/vb/O
DgmTYTKeWcxY4cGuBBGMtdFqdTaX4OeRjvp6D5sdMxnX94humd2/Jk5+kfsvM/sFxRcAl+Ag9b/a
LHhkKd4hvLS4Zjzsv7ZCmYMjKSLlMwBXAgq/Y66WS97md6IUPoj6v71dErI8ZzV6XgYxIXn5UX9Z
ax4CypSkeNdv4sRAVjG2ztxcAvGGXevo4wQggN0BNkddq3mxNhc4n13rzbTcsdOOfY0PJFELYGR1
u0PkTv610bvwfLBIbATQZGSoyTZrSJi1Rv0C7h0ZdJTMcU9EvDC2r1RXy29eRDIomj6ttPymtkbP
hCRtGxefp5X/eyNmVphPSOIwkkUxZZLla9ereJddxXs7dbfqkp9zbtDi29Di295xtB89Bjp4mn5x
C56DR9DutXvr7wYdHD0tmJBHXxfxC5crm368gBGjPhH63Dt6wmgwGgyWqTmYnCyuqrnqsRlystnL
E2P25LaWF/duQeT1UZA5msBznqiwkJGFRbtbo41ztB79tp0afEPsDliH+kOfTDLvqQPGB0xJWI5L
nRKJF/dXfGoy8wDf9zhkRc7efW2lEUDVbLq3+YhMbzpxRiNIzjBSCz/26PGMpQfpmD4jq95P/9I/
RsMR8wCzubzNTjb8VOveE2W0MH0fkZLmVAj+NiRF8x+nOhstJ97Um4r3NK1Yk83XtXx0088gqv53
gpTVaDKBNZeNnIaZ0Ou6PfW9Sq/W4svm6DcW2Le692nNqS3oGvZ9lHDJddmNHprcI8oNpFe+sdi4
BUbvvrkF73+neSU8zatAmZhror1z3TM9gNm2KzDH8ln875k4VCQuhLF4vPaazWl+wbHKPFBZipC6
4ncqgvD3K2F5eF7swUKF2AK3UbiyX/iFBJW7fN/XT4o1JDl+KUH8Vn/3m8oPD+jerc7svDguLk/r
uDgvjLA1NsJ2eGxe+ieEqqCDUG7az6PCQW4Lp5bbv2ztGLP8bL3OFl/bnF4xufx7/Z4y+/XbQc6o
8xN/t37WXxGKRDckYmcN9HqQyjazHvBL/JXQuAUhOYhPNQd9pzebbK8d0oBKtbdftAv/pWQ44QzZ
MB4YuxVfAjDdtuRiWUMfXtdAcOvAglO47BCoxZA5P24xoCBdfp9QB2Z33JSkImO0Hpv1vaQGCEcQ
t+t4a9Qv+o2gwCjJaobrEC3z0RtzwEO4t2t3kso4lR0XwoEBiXJyRgv9F9TsFZTHcv/VmtanBJq7
9+w9thuzCDWc9TDCNfu0MVA0RKxxd5+nc7zLJkBuQxXqCImdMXgQ1K4LcG943k4/J1XvoZfwHQPH
BLLpgkJR2IxDWx9kIbrYqEVUe8NWeAb9lvRufRKLFjLe/fWoMrkP4+Hhu4sQGtHcA7GAVTXGMqzY
2+9/XUY28Vh1dEWn++VFqzdot5j1K8XThK2Dd+292SGZtdlicXMa49bwOCjC+GxdyLxF9p27Vz32
9pAQeCF4G9+vb3Sp0m/80drQxQl5UTQAqURlqTDRKj0/vU7spkxwPJ7qaSltl7P08BhECOfRVJ+I
vi8oXjK1Cyb6oapVQQ9VCDkpiwDkBgfkJTaiDSaoNhcBKljvG9LbSH4UdtdbodINFYv9mx1NupAC
WCS8IxWv4+a4Kb7PC42JRfF9i239FBMj9E6D00D6IDjPUgKe/ImUoVRjA7Yp+WaHMgkgeYR9KDXG
/tp/9Q6DV2//b+2/vShozVozDY/1TNMpBcLH4Lq4Mkz0yxb8pMFl8GIsBnnvzdrI5g7PJ3p4yUOV
ZMrTE85ZAE3icSEwbqRxrnPIfwymqW4x1ldI6WKutBBN7ns/yUCEkgvi6jFNbLKOdYMtqKu19l6o
oSqxpa9yAdSLxvPnBlM8Nsgyx52cpg0wu6IKCiuh/DjMqvH8T9dAVwDOBoor4PBOXur/eehfiNnG
lWWUMLexLeMKM/kMEzt1EjthIno5+6lI+vqpTbVT8f9nD/D2fpeZi42fV3W7lPE+Swx1xSZynAOS
dNYKCb7z6DqiankdFfab8K+GUAHdsY86fnmwkA0rYbpofasgSz21QahFUO933JRWfdrUItTTodOg
vq9TGZxNlkEthYWrRi69P+huIWwcYASQ2lQ02x7MH0oxXu4CBUBthSiIVxxJiiUe3Mk6YagLoEIW
u1zt1r/j7rjr/CMDcZ4ILCOItoDbBz8bGZiGGgNSaJOk/LxOjis8zYD+ZpsCyVfs0ppW93u/S0BO
iyUcw3O+D/RWADG/j/PGd4IfWTqoojLa7PAFNU5NF4c6aqnGdzRNFholGiP1f/A7vfug2qv2xMJH
CquNfWS0qaASscm/oxFiWCRSB+3Zy5WCWMdaO1p1n0uDUqv39CHnB4n/8A3oaTp4EEjQFyCDFLU6
PUGfWFUjc/ZYPv0KFfkES8xbv4usGDYA4FWLHmbeA9CuiNVIsKbjfY7P6BWFtFjcpth1z+O5YIUv
QVWwQEQkBBjVAizLnb9c+Pt1ci/h/ScKvmQkyLLtqRQCUATJBuCf+U6ouKhPqi8B+S74mzDmAmVf
RqK4Mg0DUBC3Mwf7Ie4TmwX2d4y1T8SgrqStAOE0vVd9+BO4K3i/UXInCrpu2mVwVEXFoeI13RxV
h5qz91tuzUHPYmAQ46dWc5BaRSBxhkZJ6/x0OtyhLHFMRGpaBzcgCo8hjA0G+C08QbE5hCLXCMPU
ZTsvXrfY4dqLwysXAFWoMuGJBLhrLcizgJHBWcwVKO9TxBKXSGseOQ9nzUYSR3JESNrzRvDACFGH
lh2JnzSYt/E0LGXvpIbHegB6Qr/B5MOTyBuFGR73+dTP66/Ujd2bo7/WEdJpeecAicgrjo66pUA8
vf3uIJXzDwlfcPfXXEB/fScMjWidSfihI+XmFJF94PumMqXa0ZX7JVRfdOWfUP+abMkSENjVckb8
3JtmeW9S8NZ5mTuQGA4lUJhKlOeJ9MTS16eQOSdnrFQXNThQrT9imHyIROQD0JzyaktRyHLgyKKP
0RmA8pK0kJ+sOGXi61DSDyjuIVAz0huIG9vuq5SOwQvw8A+nRfBgUbSk4QwR+XtBiJC6C4QdtpTU
WZVqYMLFicqG1OElF1Vm2BK4Ng/20ydoNSLDUo4ncULURn8UA1C8qyPgEyoUPFe0HkUA4l6R6eVu
Q/P21KGVsAF2jTCU1AJEZH7ZMZ2dGkc6OLNGSA2pU3K2WWPf3LUW946so4sMUrgffMYwtgD/SSS2
A+pcgfQrtB0FMA7+6g6UJPa0q9Xyrw5uWE236b42FU9bgHzTdL9GR0JyHchdKMck5UDRU6Um+RF2
0D5MjfyIPxwn2IrTs/Er5Orp95paClQKYbPqCeqJxBVmLaDmSbgjwRAdiQ+Y+aMgIjUR9EQcwgjJ
Y+nlBe87TcU9h7oJ+dYw+wvt+4BNhX3tWZXrkoCbQohyXRMZ9G0Gt5KhWbK6BVAUhhQwaIDXDjSc
/9GHlfHSPaW3cege6VNMN6roe7rQIzSojLiVrRIyhe44WLF4rAGeMNgPALtvFpOOpDqsvz82mfIr
/ptOwayF57EyLToauJNlZWbmPi7+QMXRdz/poYYvjhYaqmVqVGQ5iIm+aF7VHCc+gaNx3aTDMJfQ
8QSX3gOnZiZkzT+DdjxNBSGPaIYmPk19dZJyYmRqPhSePSG9l5Fh+hyc6FgnK1Y45DDyZAfHSEGM
aDRBVfKliKgRCDSAP4HgRyzCSb5uzKFfyR9VtQq5LBJaccfkeclXBtgRKSBya9ixo9EvLxdm9OFx
xhvNbn+fcQcsBZyKAi0SjuLmalh/6O6fFCL0+AOJm7ynafVBTNG0haZSxJFbFdS2Wswt0JcCUe6R
lkTYbMZWbbEjZ/Gh6pK5NvsSkKF3SIsGXxw+/b35hblBKShV2FU2xYWr0CSaPFG9nh5H98Wd8HBN
SNcct4dUvdrDmvYdxt16fn8O7FxnFLkm72kenvvxGeQgFbIxwrUP9GKwIp7vMeh7T4tJa17wqBc0
ZSqqR33U0a46WogGHLdnjvXcmBrT6MuYpv3D8DC8bxtY0kKK6AT/x9OZbaeqLlH4iRgDBERupRXs
jTHxxhGzEhREaaTRpz9fmXPOcJuVnRil+ZuqWXPOyrbYZ21Eevg8Po/lj3akhcoqW10XOU/auTGQ
ciD8QlRoa2GaWxkC+8e8XY7e/Xo9fDfe6frN4/7W0DzMoqGbsP5FuSbaNVpn8KCP7FjY7TRZflGI
8LwjsbbnyPG4H7fZbcsy9XqIRvNPhyiL798kke31TFpM+s0TwwIEpTd63A6JB8X5ay2L65+rjYTQ
fwON05HW3D9wj3hDmnS+VkxZdK/MM7EPlMPKX2IHmWF/QnOmFIZoZyfYGdz34Xg6J8MHUdimXjsD
ndhG0TbyPpfGeCdeDLK5izWULGASLPJChoiYi12hMNqfiQus9UKLroF4JfEG26/t5+dOvJVINIFD
JF7tvWYKIYrs3I60ZnqoQxUfsLh5OxAK31z5O4D3x3iluOIM1oTi+ioBk4U+489zFiEqdsDCIZXo
pJjCtGFtYmwKviD2WuXuAkWzQ9LBmzhbTuOrYlCndDoCsRHchvQ5uEOPJr9f1uA1h4VgN8JWzOhx
tkrJO8xq7EHhO80Pi9P8TEOGqJxmEy0yAy3CE3+iBXAeA5quCbtlr/FdATVx8GbBMkzIruKDSrvW
Z6DPhNRobNSFFmjBeXL9NRbGwp6R78+y6Xk6aMbnqbFRtoL4yvC/xEW41Of6XF1iDM2UfQLtkp44
EAHmI7cKlzCQi6NMdcYTfgEiMU9m32LCeJ7QV5haKricP/i+QsisXTnYBv+6zidjcnb6ii+9E7RR
G+0Ce2/P5CHHQmlh9pexWLPTO7HGbu59PeBKjouwvvrqxFx17hScUqIKhRVwWiauRu8huIv4Ul9D
Kp0FKp0UC3ePV3vGW7ekb899JldJrk2/1lETeohKWIHaV27T+N3r8eAIMSKbZG8yzARblCEmuE/+
CWL4Qsxu/vbufEXO1xfGX3KSYh0oTxlWSiC3tp6cwvwfTwq/43yp4t92n2vov+hM4+n8S0rkPYn0
mnEbtJirNRsqkaxkvratVrjSvWzPbvwZnQtAVf8MxGAeeCrPHh+/3sNc/+P+3nsq4N/DNYhk5QN0
4lnTqSJt1i3aFZZs8l48E0d/mZCJ39jffClAs2VphSrpdWO8e0NqTYJvcQ2B5eiU9NpdcLMlp+IO
E+aEa4n/5mLbV63xOfviL34FSLtinQV2wDuKwZ+8v7jFCWrezgcuzPcvgIKw/iffaxy9nMUDq8Vq
fudRzRUqYXR1cW7/yn9pOHC7NzmXU/h1W+bLag6CWr+prvIruKVczL/rkyDScCqAeYHm5bQN/8mb
i4Oj3JaOr/kkm4CgmYEZlKgS7fnDz0kJHkw+uVtMvpqj49YxM+d0seTMBpil1svE+eJOscRI0ioG
fzWzsyMjphsw76lT8oBX8HKNRCzpCQYtrxY/w0hu7w3zOQzenHpx81U6LFNe8C9eAvIIe869RvJT
7ONfB/+Y4LKG/O/QBpKJz69l3O//zksuIi1mHCVSIm4hObq8QoqCvxt2RQJAJ47xkN6azpbF8hpt
WRD57V8Yh1P2x0zqADNR1ogZjIiA5IGD7l9tQFoL/LnWwnoJaq//qD1CU2x6JF0crqTKiDEGENr7
v197sroAzqxkP87H7/wGyN4eHyXxAbpny5ENRCyS3qSy6Lq/ITAOW7MqiC3nKuVMklRWTeK/KMeR
/OVwJTC/PKSYaS3SSfud/8IVpAnIqkFu4w9WkuqWHn/k2ND2xW9dgsjWF4vQhyOGYn8H/HIT+Xuz
dwlj2Qz+UePg67/smO3IlZ1HTtCgYCU5WEvqrGBwmK5O3iOk61rQYTuJu7s3XI/mI6wn6zA/Snas
vIktuKTZF151FXI2LH04mtt78Do9JizEHx4K3vDDuc1XGxr8gU0pgRB/K/hSOJkvbpDXlYwF7AmZ
2cNQhq9YZcrMkOeB7FNmx9/MbpnfgJw8KKh9PD5kmVK/H7CzGYF6IEsmHX515/ReVOPLY2zOzFky
leeQh6q73XLUfTzn6uQa3qMqGdMJAwbf6//Uyf2FeP29lXwdAHUWjrkqT+vWniuz031aWDCCdvWH
qv0+wVjoIqdAevR5k6GQwjMSXtZ+ruFGPI1OElK8RsCf4wRVZnns8eOX7F2cwEWTL7Es6jOiXKk4
E0QTnUhs++f1gJCU74juM0+PxXxFvCg0whkCSUYZ2tfFiarGil5rH803e87Smq/Xxzc8XQAsUfla
4rdBPDs+ognmH1o98JViIxWEqo6xL7GBMABUelwjFO+b6hSMSVk63JZlWgV6lAe1GsD7eprO9ahF
3jOR1URugJRACzaTK73uroCFfPerARn+XXRt3pH+sG/qayh5u2Jn0MEajeIPLSaP2rH+geVN4bv7
6UgRCpKMGzyManFf1LRLlxKwVI9pWij/DIAGSBnEl9hCb0JGAL4gubugWpLelx5S44hOMqeJEtKF
0VN8ccoHPXDp/yG+qfbbn5/9y9H+Fa9AUGK6qAE4NA/+BRYarICGoiYyT2PayAT379OETDOqvpWB
oy3koS+sTf7ef+Tv9kaNkBav8OSNrlzXOdofdECjQFAMMPaAVqUvqTxkINSCGjpCkXcJniaiWcmL
xQ7k7Il+NZ/16CSSlbiso/Qk8iQ+lsewg9V2/sHQg6B5OMFww/ZG7lhMPSRzkYBWcri/B3maoBQ8
RQyG2IvGcsVL0SWiM8QpiPMg5mN/gaMGcIDAAIUvWd7L2npD6kP6JOoYWDo4QZMA8wp5CG4jtgRC
rRDbuY6LZyLtldDvNDVm0v+h5tH6NTibWD23qOon568TVYSv4f9xM5kATx6SzAkSRF/JV7on9W8w
EMYnw/XPQkpyXPFKswGPFmSda9v5llTk+/5flItAmACwYxszyRI/2NE++DYQV18amDnX0H4hVjp/
aDvpzgaa+G7HmBGLZZkVjRjrUk5sPVq1UUipGcw1elskLS/bnnsk64JEhdqqROC3GCwa39o3PkFi
4ZWkRfK+cjcU57YC+su/1IhWk1QTimkyH83oZZGtUU2hnYB3PYMbkYfFsvcfQ9oa0zoNizs8JehA
5R7e6eOMTvPkWVQ7IXBhg8wdBRhj/QAS+LXRNgFlov233PMcu4fikz73/W6IbyueZNaH/nFqosvy
QTQHovJnIG1pbvIEj2Cg+4dZ/SsuW4J9Xqbm4jKV7+1NOjnsqWbQlAOwk2YD7/n7cKVsAF7p9wBG
9sDCnYarmCuz/QmwIZiFNMB4BEAaznOjj+tInffLEYKxT8W/w6+b2NNbfJrVqHdOP01Yy/eAd+nM
msjzMqOT+CftMdhmEvRnspEUr61EvHpl87giF8/cX9p6OVu9+jh7Sk/vSiwIThsDze/FOdF5Q3pS
G+8dTb/LxQGOn38xosv9/QZ/CSbst4FLXD++niM4B9XlXUPcSGDgnT/N6G76PTHReax+cCuHi0+J
eO5Y5rIHQZsalz5EW1eeA7dc/oVqYpVA6cWiRcjtjcyaqI3Aj2Rms5V9lVjglYfLZnuLjfmIaq9s
oFLzJTd3TK6YPLEzYNPuHHPTRaOZaOPlLxQWrCu1qAliti8Bzf8eYjoujauWVEIoiRhZSEMpEwy9
fr9P/1BhsbwcRuJILgimFEik9vEHsgqSwpq5oNsyGbV6Clvg0B3qkAZezV1M6otFM0Pa8YfWCJ9G
mG7wyAWkbiBrSQFAH4zrs5Ov83XG4/pW0CTrLRGgVDzQEbk8xjVupDTuoEu94DyiXQMcxukAOcF1
U2LrCNmn5JEuktVtBkl68cQSCaOjiI0HHwpBDc98hS8whr1AgkpWRwtvrjlxLtFj5UTW6jxRl5Ae
RR62Ok+t4BJq24MzN/zHlPLT59C/z8uafIWqEhP9ga45bGbaNNdCVZmPWHjx8sDFET7wDLlWCrVd
cBmNRlp0lahQ5Nl0A9s1DHH9NdCFeHPDaR2fOwrmEVQOIr0KEPnxagUj7WBOk/yXAgF3h4RhX/4a
Af/HsKJLSOvTGm+mb4oPusd/KOGF57CkFS1voQbFtxQ/mUIUL/SNlGVoQMI8HQaAfmIM3DkxUa1k
2L9fX/Mt1UDnRIwm0ORf4g2q6El9QuojYqIvK+zjl2ojLXSnPUCp7Iw9i7E8pLhZR6cpDXXU/YMN
T5+IhapM0Fcqv5WhSvsvl/4xoEjEpLyeOub0/o24IlSRdXFRCvZKech5s99+DIIBW2NKYVa+lt75
vfQoO/L2NN8hG4LcwkMMzv+gVaLfhVigr0KZLBdYV9nYxtr5OXsu0uA+e5pMK4XaCRW2wBx+GnCq
hGkFt+qjgdjUUGaTUtudGNBa3Vm7xXNZHhwqmRaCk1dIKqEm4ee8CxtazmAMHdLihsKO/u9GaKBw
BxXfOs2H22eKnENI1VMlpgW0VH1e1QPkxQQV4BfUh2glS7D8P2fy8PcRUvGFN3Ej4BjwKtwsPl4w
Lq8UupM7GwT5was+AOXk5+WvvYH+jntH/i6LrIqDh5TE5DbJ40Tl87zO5yxw6VLsa2+4LElhSUIG
KQ2L0QBuGtCwKdeKL4UM1pzudXtawIyT4VhHQ/6PfeJ5o5ZHzzYjqiiy24vznPoGdejmd0RPaulL
PVzZqCcce0MdbW7RJ4aWVhTPX/D6KMBjJGByD2m8CO04Xb6OKOXgpN3peZ2BNGCkUXHssr9QfQOR
TwdSAec/mtWcj3QQegy4hhc7OKzSx84ugxHKz+u/wc3r4iFoy8fhMeHPZJhC06FM7ujQQDgQY5Jj
Ll7MTNR1t6W6fiohYutbhjU1UQxI17Qvfw6UaMvx9Sf9KY/KP33ZGX4C3MMSSrMdHNyXNzqg3Xd9
VOAJRi26j6rf9OnYK4J5kJjeq+Iqpp30LNk3P4Q/uxpc1gJURrNk4Ift0Lds6Bqs1AWNmvNtM7ut
TIDnApouAlJ3sKfxJZoZenmb7h1XnnT8/NE6urFCn4WK4vW1h+wJKWGyvxwtwGneE/al7RU0PURI
XcTKk2A/3ZFa0I1Agf9muUk2HRxmGppcJHB0w4b2vDOrxis4pCQazgvE5Mm/1PBOhnfAgAwvbIrJ
xCOF03ZxBTTDveQWE41Rv90XKPdp26Y7IoBiF5M+3LD218avuDuIHxgElrnU0Pf1WqwfMDWYSvXx
OZHKpBh3FL6y+6s6vZzNYj2GMmreEIh4NaAAM/om/zWJQxpUbYrFE4IrhYXXf1ZBy2acQYwf9GBI
upBI2Si8IOASKYhmqviUx/Wz+seg5j9kKTCCIQGrGN50Xw0PqR4fAuV78YJekJsbLASialeXI0qQ
g6VJSKfQ3BxEePy9m/4xIOkqQcNp3HngTlHZIAvDoUf+FejWWtNV5ccGthu9fiK/FcRWbMvkIYax
YPX1K2gmRCXb8hsKmNhZV+4sffrsc1J8+bPapR/YapQvTyoop+CcKdVHwToF6WRhu6xofPVKe0mj
KUObFKJNvrLs8ixDulfxeNAyTKfhPeABm+eLcvrNuSbS5oc6KTbmTwLtvfQ9xDJT3Orl49kAWLgP
zunn4MgCXoc1iQ6CJBx6hp5KMm9NoRGxaGe/snhfNeSdTvEh3/cErt/GTByjaCEb/a+8JTsdueJ+
RlOjCSRw4TxzIIExDnZT2Kyts3uCr1LS1AKpMX8bdCbni0XFonTNGRpknglJ53ipBc+VLNncimt8
mNLk73UjBG0Xb0MdvBsjHwIEeUqxqFBdZKPExkJI3uJNFGknfCQLP9EDjHimuDAM8abANBtfrrF/
3yCbRUhslax0qBdzoUTXwlYeZXNoiwhMFPdnSRgxHO+gypDLgmwBHI181LhBD8xYrZrMSd70g/dc
daWbgXwOp7ALFSA+kMxFT5spUCZ+0g3g2eYULN2+9wbLtggqPCsvrk3ZJxgfFpd3NOXnJWS2+/vl
6QxgqyA6inVcjPZ8xu1fD1QHWo0mJhiVNPKDOVx/t7gWYhDajVFLRDowDIhd8q9hBSHWKbwzMnLN
omELNmd4KpzhZC+e9IWl0x155eItEHfZbIIowyBJo0PaumTgwaZwr+92vU6SIKXwfBBl/JMKNc0f
qcs8G3bJy+SCwQwS/KuTksl4JtkVZfoUvTXyLSp5/QAGUmZ5DxopF2ObPvT0gdQnSkr6jZWjxHXQ
x4nBHqDXp03bzB9JBCW3B9/ugwtmJG4VN5/Df8NBNy6OtmfDTQ97uHiMvRh2kUrxB3H5qV3yAnSX
NA2F9FtSO2l39CM7OIPUMzXvynZyy1xEqW2cJ5PRJ5fo0c7S0qOJZk63jQ1q8cHNr2qnoyrQUCA3
an7hZfwO0HWmMenbGftPQqHu9NMbE/42vUOCB6QZ0QB9Aa/vkERkBzF/RoxqmsG5C4syaNUxrpcd
ZosapfCGuvFofCqj+3DW2n66oD6ot74WP0ZTY4Ddpb4r+cnuRnl0AOCdxewnBW6a1MRpBx5q8eqW
BULC36INsDVoOfnq5FPaooFfCD+f0fvEGROCfpe5hoe3I3RG/g76OXon7JxKvNV53cmaPTTsUHDw
gPp/pQf7EkjIJJvPIoOqKbNoRJGWNuD1l+E0VOqF0jWcVPg1WLMboGyQTMmcE0yFFNa7Q+eg/y1Y
uBcI0pV8xgyymJR0QThRvm2x66h3HZqBoFecZwwOkyeUhsFp9hd8S2DXr4ZpJ0Jp1Nrt5ZcBZzC+
D3gkXeWN85+67qiQKXh2SRr+30TZyzAVExtSc53RisrycFN7e5FKXol0+zIu/XPUFRtTMX/OmGnu
cIL9ATW4NhxN2viE84ZgY1TjKNvK2gIyH1CCZbVZl6fovK8Rp83Kn8sAf5llGTDgypuj7ZKV3L/w
NrtXwXOn3cIaNjFWust0w0FzBStYQvgf0Ex1ppZbBL/GWKNqvECjT2HSZLvoulAd+McT7l8qDgZ+
SasvFqtVU5Bj67iESatA4Wpi7ceGi48IKwxRBYvI3csnAsE/Pnrn7omCDPCFdZAopPthDDAxHGT+
CKZI3Si7NIsh44k0aMPHJaxyD/gW0QPODg7A9hM0j6IpJ8MiOsIsWNZQsixeVvjUr61jvifZkyp6
jeaeKssNOaOnj8blY5y900YQX1NJ1KCF/17fRwuLWtR1ccfIBiAGQ7Usvu3Rj7HF0+P1p9mKLe4R
5QmH0vCGzED6/MDBEQtb8MksOiIbUVmuAHZYzNlKGxdVyoijSiL7yNjiFnDk9VZ0+RgfYK8UH2+o
0y7ct0IkLQa5FQc1JnfEfiQG/5ghALEZBBGkkhEWdvUW1zXk+ERCPQxnxcWM4caAITN9NavHAQra
5/qy7KieY2ImmiLxJMSPeYLoZXqdDyA/wVqe2rCSr3MrgoFMyaiZPvzT+rzMloZ/nWfLejIaxNmZ
kXwY38Fm3vKwUTbYKklbQUjpAGAcJjUKF2+BDdfV5ASR2g5nBfMFjckPPmz9UbpJHd7AQOnAplKl
xG6yiBKc2ZYD4JNijNWH+u/7Z0lXtvASd8sL5iqWxxNaEGtAjqsMnAua5I5wvsBE485Kc+xOYT2I
aXB4mzL87IOToYUwMAzWw/oUZqs3Fpdjka+KRd2T7eKgFFeLE2VDTITxTsDwamwfJytehZ5nTwxn
QUdnkD9MbsoFm0O58lqsU8m8Ym+wZ2CJLgq9LDckOOrEzSTYs7KfpXwk/AozRG/EmL2OW+6hp+8K
f20N8Dfk9TgdYekv5AvaD/C2VF5sLAYND4liP64Upi53G4edBvQgx8PRIAZWsQqSv9JjRLQq2Dh/
uscigg2ev9diPuZOQBX3mwHyB/I587Mi3z123vEQ2WxUF3OS/TRKeIfeRhi+q4Nj6ho/3fbAHA4I
Vmsk4I6pjhEicU4AJphB+vuECV1s+AQ4KYiRWI8JYCPNz8UoeMciCIqP148etpvrAtsLnYGJYQRO
lRXLB5SPHLwFGyYXchv+a9yAFfENrSYHLDtwVZiNZcRGilnwkbNYZpGNj0cGonryj7xFu/wZGmM+
5+SMCLCx2/CM3lkA2QQY7OG6wJ3blRwXrPQJ147PvbMq13t8KzkfXkDr6p6IEtYK6xzlrsDeGTD0
DE8jnVpxOjXEHlZNEMvnBJupliUUuJVmJegzcQGg+mB4NjUmHBXEplnZIeYK+LnhVRscOJBdwqxY
4JeRi0mHLERQbvh9xXYUFRrlBdPHGIQhwjaFJw0GyAUnwMfvLy4bye66YeJypHDBAsEwCfI2N2ev
l3CWnpijwX/r5nKNudbkEeRmHveONgWkbJiHYGaKIiyLH1ubWrusAR8p1+FaB/vr5spKxPhTnB8m
Dt+pKPj3/NLHHCqDEaWHcnnZr7keiE5RlbFCNQFXNYYARXuEUMP5Qyw/5un36QPPCQQTe/bySOF+
WQwswztH+Jag6rytGI2oYLknFh+VsoLZzBLWXn4y6PkWV0K8KNm9uAMRcjxzGGBOWEVZyFBm8KPy
ZUMxvPApLWfQcQJLfbdLHQMQuWOwtDkg1HP+GgWr5Rs/fy/nnB9D6PpMrcnJxRwbQVyZMPzOHopt
1mOspLFzYwHlpiEud9V+dt8I5G8yxqHG1PjGwuyHFIOdA2Q8KIUw+bpnkNEujyGeRQi5YXFgOS+7
DkJpTpxXMewXZwowFvjvHt54gL1DOMBSkTkAioZ3gAwTGeI687vcD39gfcVnah0DZ1LPGBBVHWCW
AbDImo5mGfyCqYMlKnzEN5HwJeYYrw8g3c/UH/3ItSn3XHHPijXcK7CTgfXkYxBO/W6WecaW4Amj
Q5iI4yOkSdr50Erd58wf8waLMLyzCix4GalIUT+f1/ErrxULDy3sKYg4g+3tMZMjFnMyZLevq0W9
LZb58IZtxlsWU5b4Pn1zK5mcYE3CxUZ+jfyR2SN/gIaXc2D+UdtBgst7bdsljDZ/SDvRElNMOX+Z
iCD+EAAR5DD0MsJsrMsp5h2ZN2KdCcvK46Im3Jh+w4mz3XEj2ESZc836whGawH9wrJgQ8oF/09f2
r0PMrlmdv9lgMRGjA8kHq1eDqe8Pd6b9R4Ww31zpqyd9T6pPLuCdiVo4murWKjttA9jNPYfBuIRU
MuPTyNnRQ+ONWiF3cZnR+OhZzg0rBvEw4Q0e1Lq5gc+YJgJ6UH3e70TmIQLi1+FBlaWEQKgBOsAq
rTFq6BRhU94haLzjdhFqNI9gfjxh5CRoyZYpCNh9O3q/PVeYBrHuMSmDdskdVFycR17/Dt91GCqQ
AGD5uireUzANpiAcgAcjDf7ZaN3RtOHt3laYFCV+dnFN659qsJwNFofbZjSy5kYOP5XfP6xhYJGJ
GMPRZ9sSOl/5TJTL55XS1BPVdpIQVAI5NtHb9TTvzLdnCYjfwckDvIDi2R8W2Qj5QzrIVgZtJwYM
fTaOEpl15R+M3DUvp0DTo/7OL89QW55w3toImob5pYKkgoYOvTLZFhTCbwhrPISPOZH57h3M9QKn
8Ym7aimOL1Yszjax1bLGi/vMDAU4rH4ZBYxBhMyJTP8nFhjcawaSgRdY7lU6q2VXj8G7MRdfABHe
dYdlEHphqMRDRptBE4Fqm0Aixv7lMK/VaSVSc5LAaYWPRv5t4swwMWHZKr1bPb0THCK2SR2vgQHw
k6cg9mu5GbR1xJkwlryEfpZKYH5dArA+zjQ5Yfs4OeS+fqa4VrHb3tl1Ea3oWE2VZXh4/Eu5qHdc
nLMqGFRRZce9tr7diKvp//YYj4ytfapZZx3VmiiWk87zanWGaaT0YiLZOzqArx2OkBOiuUk8KIz2
rJxga5d/0lOQ3NK5eqPdIDQ0gEE1tpenSAO3iDGOGEJG9tN9smgoy7FM4lzmIyfl2yEZbR1buE1h
p+Ng5S9QM/gA3kqLBsvR6H7sw/vRpuvBZ5cu78f2eD8Szll4BP0orErkpPjY0vAGXMs7fB7ugFWD
JSCBg2RNf4z13+7ugROoA/d8D3FyM7gDmBVREQQlbN1c9846WW7w1OP2GSndzEiAPsdtT6uFf0bP
hyTjIdlpMbOocOCiCIOADccW8E//UH+HtxhCNWOQBnkDnEsr+tUNIkwkjGQGLvx1ndxGzmU6WBUf
3erwZb1p//pPdW8g+P6oIWpHXjnhAAjrzfE9qA/jm+I/D95nQ+wuWatzWMy7M2jLwqblrP5WPZ3L
IOjf7d/nFxIrB21Vd/Yw6zvhAuBqvVNcvMOx/+kUWGmucfbzf9W6JIAfOu3Az7Gquo8Pc8NcpPGg
/Hj8MxpXkpme1ObsDZoFOVm2539rjLo2OnVj8WPB0ZgwZGdBqNtiocavsz2l635VOyM4ImEFCwWf
7nukNuMArGWEO1OxujFQitnDVx7hECI25mbg4JZrfpNyp/ZX2XzRk+QBlj2+DygvJiFeHsRv4qpC
i5SRZxAXpo7pnUC8qXNQnewoTTHPLNp10p8ZnZ1NfMmAGvpXLbxRWgzbYMSKmr0/h3Fj/uSP1e0c
4SnWkQADuB5IB4bekLX+6VRT5DDU1MQvlXaAopUQzcRtTVM0vD+lEQEwqXxDGIT7aXCmaE/HFZJA
XDYxleYpxqLCdK0hm+LT6VGQw8gc0umG4PCvQzoe16Qsk9O3fhpjT/xe/GPVBgBgafieXSc1FuuT
lhTYnu4xHMXTxn1ZerJZN3P2ghoBPgkXF3rIYeAGQNCBYO5Expbk825uwdoG38NMkcOBA66yz50v
QbWx2Ehffki2f1thxr7Xkb7gaggtQWyOMevFHWiKoWt/rCjweGiRSkRFlMiNSFQjh98rEljkXRna
gdVVnd++Mi5FwyFCOFkfLGLoJtTFa1RlDaBq+m8AXZCeAO/YK49+mqBKfXYtuv0RxEkQS1aTQVLk
VH3iXfYUfiCxzJGO2Cp5hsSnphFqO9ItxFTXY29Ozq9gfcQeTgAspkrs6hUe4DSDpuxIj53RiaPN
UUKiBwLI37JwiPtqFgnmk7DzKx6ZLTHyDm8HA2tSGq7EFXqwCVgWFUkVVGQ1SHFQnDGI+5RUMh6i
5FganZMkDuSZ2WXxdmZ6hIdJvpqYA3YSdNGUbUZEQajg8M+SmmdLdQTQjmnLYAB+YjcOewAsF5TK
igfJpEwmfFtki9NmNLG8BrNtxCLo94OMtXxAfIrPos/VZnzo4Ql9XkBopuqEsBI6SxwMh9k9265f
Vd6CDUgznCQfH96NIVsF1uiF30gEkq/TbyhOcEYZF3j+70k1P/GGYt8qJUJF+798kqdD7aFSQWuj
CUMT7+NR/MboneGIUc44F06z3pcBuKF58g3Qu5uPLWO60Ll4JMfPlYY9k+q22jfROzEMSYB+nbUj
mr4R+9j4xUtSQjPS0ZJAtFyxZghwhlkEOZzkTpI2NCuQyCVTirLkip3uiz0We5XwVnA+zap8GcCh
hstxByEeZHP8pAPJ8hzixaW+32zHsieKDlqA4RyGchQ9Nj3as9R54FiXgOz4+Rv56GHGaOfkR8lY
+bb59os7eIuBLEb18tltTgYVTVhV+EHDsyluY4y98IR7zAA3i4Ite0wxT7qLEIZ8sQ5UbYRhWH5a
jZop0ir745q8Yzp2bcKijXW4GZcYX7oDxnfZT5F9IvJQjgecrbCd32CXc3irKKZIc6JrFWDw5Ze9
k+z1Wzm+bF6jNgaMQONARojrVEfe0OHjsLrACt2eL3NoKnW3UB9vrRlnCkeEXZ2E7kwtt+Myqe7w
hLeoq4FiCRmeIA/HHOY9Tjk9KJaXKoJAgNLswe6tuIKcUzNpmu2J46P5EIYnTCWkTthMBUWJUaKb
n6RdEolrF/bU/+sNiCgQCI6dIxu+zIrM3m795w67kwwoqh/fF2lDHtz04S1fmtYMf758FOM/07BW
4Fyuk3yaXjNC0qLR+EIb8MNyzspufvDzqzE95Ju6XIIB0dPDuHoWHlhQQtzhewofmirxOwkS6wr4
16X0DobLRiQzGHovcdnFGaAtPzs2DShYY5anIrItPNqUsMFPH3B2GDM2zm8FzEUtsrAnqY8I0dMd
DmYV4qCHU2F1jrNXfGYIqb+Q24dY/XldMzljVI1cmEveOVcsSyP1ujYS+DHm8sQ4pz8VJcgY9POi
xB29CzjPDoC4dBWIQlzOK6Z+FA/fL7RfsF2DwXnUuMVAM7Pzc3pByV8vbJAjJT6BNeNBHN88w3aV
fxXWrQ/AMBCzIsw+6n/5siNS+m1HGLBjM3CdPy+YDs7vq4w0gy3iflk2d0c5O/U/ShE5rsaEcqgS
LyPK2/MrXammh49LsgJKVu9RS6x5cQ72DN4HzAwkLsp+1MWXLEq14HKHhlyWb6L3f3gG0BihJW1Y
aPeShtCbdZawPCAcbwjkaJ8c61QtoHOoy2cA9urApL7k3pN2bYQ8WvStwC1/YNgYZiy9BcWIfFtk
bybIWhJ1n6w5tw/103xgfug87m6q49jyKPZPiig1FY2CVY8MDx4P4QwNSX5UqJ1uQmpBwfri9lBU
Gs/OxpgRDz/y5fOxbdUFVOsKCyF7cn96B/KONjirm1R10mpdGNG1XioUJRp3AHlk0tNX3iSZwMCV
RewKROYMVbjsaosPyXlTVEsLM+STNzA9alGDgWsNAm1GjNmzJUw7fHHZ7NOFgYBpU412JxUDIvd8
duunb99i9bYw0EDa46vJ6J8ewgekst/E9LQKLs5wY4q7lHvD4UzH29Y1ltbNrbAHvk7Oml/BhxoF
d/ABeGXwY3C9aSfpcJkBpCuOuW3AkpGW3ilnvw1HR151oCCJRKGB0IVwP8Ql0cSxaHKvg2qZ77mE
RFz1ngl8K6ZMX6PjRGLWos6c58Y4b1yiwMxkg26h+oUWJMsIW94mN70hwhkNd34YBk06oXBYvaUf
QAC098LtGvX2XBuF1xwzxmuoQ/VwmlM/Vkcs6sQxFBOzR3AzqTqFKWh26yocArqO3Z1i0u2LEjiG
TszqDjOfdGV0Y/WT2UkdhRKGFidbvcBbb3aqggo+Ho6L41HQ/dJZ6x9BiLFK4SdApxnMNexbgHP9
1HTywrOt6YOS6H3cgyY0vkklAB2Z6V6ihC2scVMMgsUQmiB3M3hlKzdsh8//8PpoH1G7TbMgKVya
eD8sv0QDC8/umFBW+BjSkffhQSjsfrHAB7Emh2e9ry0m4Bjb/fISVU3UEkd1+vj53AyVea4H7OYV
Muuh34JytLhnu2UKWbJ8SxDbUN3coiKrv80BVKZQHQUnRh2+R9HtGzcOu/d02QnGJhyt4AmP+aOg
Umg6Oulv56TgwAhGO1AOOkEpGyoQn5zjEHo4O+zZr3EDwQat96/XhYYeRWPEOreDp6azHOAJ/ww0
G4S07IAUNYbOAHr7I9TgHOja+IFP980I9AQP1pqgGP/T7O50u7sWN8aMnZWeYSxC0RUCle64KeYA
hdMVjv2mArLvhvML4d9OR78RNgM7rBoaLA3EgyBjY24vgKoGhmdi4vpvNJJ0yz/nGI4lzN5yV1RF
cGN9T06tR3gachFveIjfVXSn6rwqF+25drtL2GawGogKVKAkI6QY0o28FhsM22cXxBSsxZB55Ndo
y5q5dpmdweAyzx5h+OsPWnDgQMNX5ojhOIXZFjvfepHWMeXZ4khf90BBS0yFg91mcH94ClzVwa4l
is6bhWathnepLj9qaJGAVSitejiyhIU39xLYoanG5nWbIy/lE9T4qbAurrvhqmhXFb28ABjQUY38
q4VLJ+Kj8NqGQz1MNKdkwTv7AyDFe3wppud2XnWzYbt8JpMDOmowps4fwMU6gLxwAF4ChhJo2CH3
YVdGV9q7nLDM9tLew3xKydwRbHOCqJFr3MOaYBtNkPOkPIPQZxDYuTs6Eai6ZMsGdYMLZ0n8jnmq
N6xjk5LV4EtN4dyMzX8GCM7a/ISNWtM0mbo663N8/U4W5lsrS/WsX9xN2Ku3491XdOnNsLtkPtJ/
nJhO4wo5W+mSVz8ciF5V4g3Uz/JXZ8mK4PbexjD+arh0l9NXi36YotTZwb+vhGgKDnChb6M57Y/i
rwovZIQBtv9EJ3+Lr0p0JyfVgpHpN9g051xsIn5u/8ROw/Nhdujiro9N0vZRqORsGQzYiVVg5eaz
gQUfbTodPCeXcnaFDD5y7gi7kPfd12dlea3Cqotv17itwLj9cxreAYNpJdLFCqrog8fPzbNHR4xz
tjsU79ZgPHo6ae1eev+QTFqgp8ycn/eUNw9ADCa3lHs4Aov3K3DWcts+HAU2q+mVQxjNE7WY9JAT
ev9Z+jSi9CtqcDSEsmICml6dXIr5FSrIXKMRRO+mptddg544itZatnMmQkiwOof+jV0z/z3RdhMf
UGthXkPMgtINtbL3AH1vDBbac1ekcs5p6DG38EKnZI8/fX7zLdRCSL1I9RkbNAAgnmZ5hd1xdZ7I
EUtZ7Hhb6rnMY/qxwa5OKzclhSldG6rOHYK0ayCPJ7ShR9pczeIDSZGG9+vzy6IkZAX6gcWQdm4c
fmgdAhP88j80ndeWotoWhp+IMVBA5JYM5lzWDcNSi6AoisSnP9+q3mf07trVFQyEteb85x+e3xlu
igiD8OwufKatkuYxuTSY7RLx2LgvohHADyEaQSnGx5YMOS582Hupq708PtKbx1ZdOLBKDOLYQYQx
BUsIKnHzcVDpfo06HZ2Q7Bp3ZwxfnBAR6F+5E72dWse413nQ+kI/x4VOsocjwupqkgRw+WZCreBJ
hu8nRxG5O1jCLgZHBO+ld2ssNDIZRDhrwL5nApINDOsOzgO0iK8JogUYeb0r00T3zgNJbQcBhHPK
dguiZ2y0kZN3ThSxLgVvzcEu9YOaGmAe4gUxjiPLpaGizcZRO6X/x7mezTplC4DV6RIqWEA/+oCX
BsaHZVCd1vgjsfsU3E5157Z4z+QTrtQ3uoAO13MnfsB5s/DJ0AdUbIwdHK4DmdYAgKgIa5Rll8GW
ARiNOKAGWAONjXgFnP9A8BFq0BHOt4UPXk+9/d2zk37KTTZ2E8YVo+c0homZ+NhP48GujWbyZ5G0
Cy1ZvLKhnZH+d8v7qZ7pnnbT7USBoIupdemCyZYPXgcZBc4IXOOJ1wyNr0L40gtn5QV2xbj/XMoV
unefkYh8n9AVJF9xS0opDV3uM6hKpsyNCfh4MsJheJASiSkztaPXodTBlT+gz2GY9s2QNmpWrK4s
TOKiB1EcS74eQ5fiu6jZ6BGxwSczgV9G0oaVr1Mh0lJp0EAlpT0XWMF+sKJUfqD+BuzJ7R0cBObd
Mrdd+FwOdHi3zRtAMkyLVTFgx8uDVhYkpYhusxp7I1oYI5RAlyNqswImDKkIfrwCmahgVmMcecXa
sr3IJ7yO8kaAj+cPqTtM2iCnjr3qtmEK85zrxbY2zBw0Gb4ua9r2zjocgdUyCFqnmNHNk9cRHitE
Uq6JXHXl5+H94hrCggUXrTe00a9CsUbf/ECD+WcHCRqzRJhVDo8ibQawUHt/NGPL70yo1lm11ZSx
MyhrbxXNx29UaOptJq9VgL3S+ly7TTd9nOBjPTjXVBzN3f2c8JMygI9CKVDX/aZ0tNjmiZ8jqH68
H1ynAQPJt3kMUVgNOtjEjBNY/DPrE4cgXR3EqSVmnvh8OmVPjz37WOkiJ5uA/gAemXA67D4Qlg20
Jz5At6Ud0zfm6qaKvXjstvUXA4CGHYVivndyYnBYOmPHgBuNxlV3biw2T/9BlA3klgJ506R4uhp7
WOsmDO8rTyP3Wg70d1AgX0AjwRwJrB4JJdYRhcXgiyIQ53kFtRkJRfR/vBNRMVi0dQa42JNt1oWA
2xEbpXnshdBaB4qlY3TGaBiXeeCru5W+XbjEYwaTiydwZGNzqmH89IACpGO2HATjOC7m/WOlqMGD
MAeIiFLWR5Y5ez2z6filADfBoFXuA2CIMUTJz2tCKScbsWp3MQZr6nj9ptLSIXCVckwlw1rRJPjr
fEZhq0ZOmryskUCqGQr1Vb80Klrl6tVNy6yyjTsTIkk9qUkaviU1HOk4Lj8wB7uVTjPeZ5+RWTO1
+eg60VPFNC869/WIGSlqUJRl7CYHxn33UOSffPRkNx2AY1TkVxLWS/HUnRXcN6eSStoic6emQT9L
HzGoI3roD3bfCJjl3SOhpXqCNk16BfEjEvZPe0J+myq/mgy37oZsdUBkqZKulOiOAj6ECYfLMsEc
CfbKgF9354/rJVz62f4GWzqS/hkwOWZfj8BPog6HeZGPxYvge+8RpAc+badQKN/d9cmdxerIIkfc
NiSDC0P4/G53uxFrFabU9pP5LA3+j6QLxB1HGTGVh3V37sUKQ09L7CAzvL8m52GhmsSUDnYiXdHY
bn9GjCwGaLnAr/JF670bvBTbwlrelOmIso3J1ilH47pKekvTuIimn4fD0KfgYFU0BVzs9g352Oq9
753ROadGhNm4F9pM9ihIK6GEPdBOX9UwiFN4X/TyGqxWmACImBK3yZwKpmROdz861krQhylXpZWu
SCp8mINJvmvXJCoOfSrqZ014+g6OIqVzO+EVJ6jYlFmizgicae+/fbfIpGXlAsKM79aj/2Zg9mFt
8/N+8z4pe3xQS8SauVVuywsV/t3qpmy7ZjZHmGoncxVtNXcs/f2TEdNjjYfmqLDxQsTd88U7niTN
+j2yn8ti3Tv3mgQmNNQJFQPsufD28cfnkUvz6pZgGKf7LeAAjCbx5R7NmUChgEusM/aIZxbpj1lN
zxE2dRzC8KX7XM4l/HnjoAlHxAong9ekVNaKWhHuNOFg5Z17z+0RNCD7Pj/n2w82IG+h+NYigIBZ
S+SU6kov9+PEUxj6uWckBwVPlhfOn16PicyIIp4VxA+aAbSwAfYWEGjs8438lhxqt0uSJ3MDcdn8
96HFCdykpSmvuUfcBH9FCoBJ52D2GIm026z9JVxrMQChBa4okw3wLun2pNwc23Jzyy5EEeG1TIPE
XYc7UWUTLqRE0Jps8oc+sAisx4GLkPn+fKxuIDENRjPpB+ZY1u+7KyNxhtMV9zw+GbWVXdjE7ph6
kPoKNH3HSgTrPJAqw/3AH8de1qyJhgdS0J2cjAJ5sEqAVlQ/lbYybqE3SIFm6w21QKafoZ3IaU11
D2DjtnlSzrBkTZrFSA8jSyVIxeHD3WubIMJWPSBohnAqh14B/4SIjB7vaaw6mKWxFhjHHiTAcIf0
gLx0s/Kfqh+tb+59ljkZxh8R3AMnRbYmTZMKkDd4PcMhPBByLuGKEJWSLgeKEN6988WwCyo08eyC
48UHPys9eHUL6aWZNwRJEmN3usCggTT0wdiMkbC2iNfaom4PtzkrKENnZGZECWAA4mhUBs5DmQ73
TA3iCa3T54tGEsg5NIxFlXtsyfSEtIts8NIkIzKabfHlyd8NLAqKCScBSUVNmTjjFS5ye2pDLvdU
DK6H+D8xEwE+pocAmYSDJcYSxAQNr+2FpJQH07Ch4jF6EGVNJWb9g8fXQ5+NmfZTbkBRu5mkL7yo
krSF8sMrT69KuXkZUwp95e3dEdIVUgVkLBhq5KvCP0qgdFRM2WJXUacUoo+jdCgW+TWyH35zxN4N
ymYxFTmdKYQVImrIEN92J9BhsBvlbctYFQyp/iwOQ3wabOqvBw//O6DjkMK3sq/dz7T9YjpVMrkq
HQ4AlipMGylC6HZEWimjcgq/GIPwQINHQgtKTIu4KQgtZGm7u4LzCy9Gs/vaxWCIu+bKfaT88Pqd
Xrnj7+roxhFQJ1tCRFozCACdrK7tD++Rm1+GJqB8UIPYb171UAXLNOGRPsdQbXkc7pSBw/c5EsQf
EcR0mxA3MlyXV103DVcNmzUF3FB3uFPHYP3EePFix/ry9cKqG+rZS0SVs9fwAmvsw507gA1CGuSD
sEzjsB4xsCat2WB0t3/AigMWbbgQ6I0z/luiRmIUYQL0VSz+NLEUi5iYowYQgUVwRCLA3j1W5szN
ix8ODy9h81wzSDAOAG8IdKodz65hBxMJ3eIRW/vEgHvkgkeiOsptGbCLVDU5eMKe+DhR5+QfxFXQ
chBmISGiu9J9Ls7XSdog+zG84V6M3SzKqvLnfb3PAJbGfrZW9sPD+6yG3EyVboN51QHXLAdLX/AC
qjkzKt4cOSnKDXDclCUHidM4hDkF5C589+cQ+0ukaxY7KPW6AqTgjE+4l6OrbCDJlN+3jjALbp+N
fmBII+kh69NgyLZP0An9Kl0SkxP2427OnIFdusA5n8ZW9SHnPO7bYWrReMaxWz5CxJvMSwfOCO07
VwvAHxybLSMroEqduNj2whI6Pon0mj0ENw7e8zs60ghChN7VW6pMbksOoIIRJ5ubQxEzysVHaaMD
JFFlk0zJDvnDaeqxiNAZ1YKM0m3J9QljPJyK1YvcHOvXGeQU77nmFx9bsoSDCIkuHOb2cpNncGbU
n4JkUSbTAJkKAxenmj1ou1EIxegAoMh/ZPM8lPxz+5MsuDcIE8ckmskcTTRMF+i1PpcezRQXqBS7
jwPCD/r/282hvAE7MHJreIqEaReALFCuCKtg76WnJy0QsCskp0BFecUMqDeFDSGAMOGgTATzUzn0
CKelMOLYgDFy8xEUAf1hbL9mf7WP4bDZMEMakBNkYWgLxVnsiK6KH49FhYq+6TYIoJhzP4Ovm+Ky
BSdlrwlGvzoICIveGF4eVTHAcuEptXdLDjfYkSMS/DAd4LlWCb7HW1YUYLNkNiD8mKRx+ht1K6RI
zL9MEqixN7hNabGobREmZLEHKqpwzpHFEavk6khAw9u+XSANK2ERQoUb76WJci6+6HgepNYRfEeY
FTTIlLm1bGrNnAuunOel24x5J1SOXMw4xXjQ0F/EuOEj90PmzR/NgOuOc1qkdoVnD15rEA16S+fp
uUeI90Sms0pPqeQM0ROyPCbtBo1g9M0Ho5h9VAjBFhlT+scGaemsH66sZOui+MD2GhkLs0bi4jdC
bIApHc0kPGWCPjMPPk0K1ZzdUEDAVoSiZyk8yQ80Woj7JO95xDv8ASmoM8+yvMzuptQt4gBj58Hv
HYrl6kUB9bArV5IRAKrGr1Tva0j1oOk3ewBmMuPKuhnkKLrDEwsp+hTlwGHJzum/iwdqYV27koqM
w+a6QhmCwATqCQUziX/dFehWVOVXWAMN4fU4LzAbNIIk8Z6ntgxYAzH+JVAW31MNVamCO+tJ0v3s
8wXFq9lxD4MXGIPl6+Pis8jUHkBphMtz7MOkmICIQaUgEB52hzBgBMPzUmYevR/ZFVmPE2OurVW0
t0jBWDelLywBnrpjHBrVfjztlxGqUM0ql+ECBLVHOERvaT8wmB7ROcCJ7OcKZitudipBE8/JXoMN
qll0/Ihrby7OKY+HX1V+rx8LQ9T6TLKl7x4FAZyMoV3AQkofB5KBmSnOxxLzJ0QGAZw6vHnJNonp
qmxId/BZh1+fhghc4LKa3YrShuk44WBAGoRLY13OzAyfJLJAMXPIIQEPvORnoATJr8w1NmEmwa6h
EyJfu2xpbD8efOlxZoO9cb/COH4f2SkiEc40jIm4lk/3blJLYXZ8fveZVaCcA86q3DG2RxpzCLOR
BHgi2A2JQ7+kobzy2h9gebjdLFyslhaCx/ZHZb6L+d/0viTI1f+b75KfQsGKO+W5CIrUEUY7ilvj
NCe55GaB79Ehxw7KgWZ3P0a4GsGIQLO1ZkyFXW6hMKCG/sQFCH9B82to9n8ci8Xbf+108LMdu3fM
HjCyziw2olr4rnq0InFY/Ay6IGUCsTLWXKWIVWymdfDSTFwmNKohrp94VacLKCLGD4R8QjpVTqdi
Dn7YZmIwV95Obd2xJBnPGlZBxjs6gdtmivfU2ih9Vq73tP8ASRIZCntWVDGUetm1ZGmBrUBOusUv
6Z0LG/AeIPmBN2nOmKeMmDDd3QbqestMZdBY0TWe3+SFgjCwELzn99L4GpRedPPuQjIqpxha4F6Z
T1n87y7HtIe1ApH9Rmwf1YK0qYnAyUy1OCCHxSu5clJtDrWV8rUben26br/emAZdbiF1D47L2I9N
ayjxtQV/QpCyPF4iwEq3T+fA5bQDDQFppAtR5LDqFAu8PDFIS+EnzGQllGlqRcQsUIgZtcEQJujj
EK8V1N4PChBL/SUWsDuVJwY2aMLgL4Hv0p8MGZct2VzG9RoFNRFva7VeA49Xlg7hhbYOgpRCcwgN
84SBJBeY0BpAT9DXAJLdWT0Dx20ZHZIfz8GWYb8sxws58l41FmwPcuWoQLeEX3CSLg2zM+9+Kqfj
kmZewvzp956tJJkMMdyykTLrdofPT7FFGsOAoVso3eymCxkLfYsbi7ncSGf0DJWVi7a6FKyQMEIJ
78VjIMdS/3z/YIJpV7FiRoaXcPnkOa98VWLTlByB7nukkCi+ELOr7uvmRhGwExLDfT/EtUfFRtDE
owTwD0XHSUUPoVLr9RQemD2gtqyObFV7JiSzCpF5brdrY10e7z/1RPupSRa00qEPmMrWh3Mpayz7
EhFconSGcI1MAxL0tgF6QtSDYAGmfLfnZKOKPyZLkMdHwIXDUxYXkr6D1wxD5XwCFInr+KrVIV7B
xqLvkX9f+EiyVdcTAABpdh+Zb2e81Cbx2yLM+RvYrEH+SdTnEuAdweBfHdD8UZFmPEO9jENtTWUC
Uhsdb5jDkcFTrtRfsknYw2mmcLSg3cW4FPIOhqVQlDOX15Wenh0+D/QkqQvMgf7DrLHJVj5Ob8C+
cdKHM3p4XAXZfapPPj/c6ig4S0wvdIqLoYCH0Dc/IZ5RkhC2xbRcAMMsUF1jUTUZ6/uv5L0dQCoN
VWXuG2cBkt/ukxg85Yv7nMPKNXbijsy/Wf4BnKvv6so9J7JkE3NwMJzXrsRxD/LKfbV+f8zX7Myk
of3MQZnZYsY12Z7IyDysC6DX4aWSOHj9AH7vudOlAQkhGNRSTrIMRJAI26/X/O8UlRhA885uJ+IR
aaTEYVnDZKz2tA7cj0S3O1ROzd0xtJN+SNMrdxlQJTQg3CZgVR6ArVRGpvQ4FLoLac5bx4/UabFA
/pEVB5wHZf03pmDSqjTE7SIgFc1DGlkxnGPyZILzJvvndDyNV8VG3dNcMt7nLGPTtyfWY5L53QX2
SGdD9LzjlWhTjGSwJq4VhlN+3AQfWIygwAg8FFvF6QcAHubNWZG9COo6NMizfrcBlubRGdt8ro//
o1mvzOyOCHFR9la1E6FnfViUzhuozR/K402GSEH8CK3DYOzekRvSqm3S2fnmCYchWFCe2PPhMKKM
qdYleVzNnFQl+JUPmg0IiW4z6/5WVkg/yCp81r1rdqyII7RYA0XFBoR6wKpnSrDc6Fp9f5YI28o5
WCJVPdoXNNbdwB/ttSl7D1vj+yAfCbG+H6i8Cjq12qFZ5A0hoQRqiWAUUSGZ8rXkl2EMBem83Eeh
dGD4ToDZ+rPlCys0TnMa5ydDBXpnDhfG8sfPhfjK0Z5Sep4cpa/cp6CVT8aE8Zn0QwvTnSgooGad
PlttCn+s+ogsPRZT3YJ5Bv0krYOEZBVkAmM7m1eo+pJJbFXBaDFa3LafeRNg5GMJWxBhIpdv1a94
WxGQPt6iNp320HzRUu+rS7m8h+rkzW9nCFTRjKuWBeMU+icgPeYiSBRMZIJjX4EP5dVXmWvhoBzx
FwLuAfG/PnAGbq3RoWJ19zBk8CjL/de2PeXb27Y+QUcffwFrkkwO7Jlu6z1XJYUWo03qATJ4eJPT
eDkUkSnh24MyXM8LQjcn79lojibg9aMfU8xMFGvKiBD3zWXr5ZvMVxcjGD38JshATpQnJ3fO/LPX
XB0GGWoX4gFyqx2DnZnkABu9GacYHeUB6wL4E95tjz18KOXtxlsyWUh8NEBzxlaruZRpTK8A8jWz
eFOs2iXQz/EVAtKgX4TCJK14kO6rPBoO5qjMb8+DUPJgBzgawQ9ByRqAFQXTGmZqnG8wn0CZP3yh
fmxDwxIpN7UlbAToY5HRp9ZZfCK+QH4DIKSCl1/pxlxl+N0JO/vbCKEi8pXevEosgtyZYyBEWhGf
YHNCEz11SLqUraLI9KmQSgsYu7r+5RcXF1wTPRTsqLGiS/Yz3D71YITf8ngTpaQhifc3jO2XBEbq
GS+3DkebTlkm3BiVZr3ugmAIOwfGBMHFIbWqimI5DruWsTBJRXYW2aSri+x1CtHI6geWhkfUD7+u
4gCUBLV7I6kG9E50FbjZTV7fg8MNIZxOd4aCjF0DcyTUHayaOBbXgUjkEM4vyGwgUKaigsDCqLCy
c4eYGSFjsomWxWZ0Va/ydTBha+LmxM6ojSzmKd2xXTEkKc+fBIIVpcH7lF4wAeCcaCsQd+ayXoG+
FD7c3f78ZvMxe0F+Y1qyo0kq9L8oHDiNNIdAAO9pbIAWD+YqEQT19LElpBIHmnobw4yscbG7L+8o
U9hnWju5UCkSJIu8CFc+gFZcZBpm8viJbhuY2euc7K0Juj3UFHOab94XKZpCtsgirtAFoy/fpVea
gPwFybScbfPwvRDBiYueVIQcFE8/0CGyYsujQ/n8Se/Oa5VFPYMdwxyk901MzGGjHbIiqJnAj61S
3J/BeyFpQdV7mSzWETGbh1yPEXADO35sw3sovLsWIiT4YHeDluwbzmGc2CIuSMETdZq+xTFRkKW5
XDUQZgwgvRmjYHKEpPWA3eBKtN9noTBZAiaKBFNXE9zR0W8BnBQxrzHfCLAw59Lc3KE8vi17eQ2p
+VlVNjWVRDb9U27M13P6Bk9nu1W0bw2jWiDi26TP2y/09Zp2Qh7dX9XqW1xKLcN+5QcoFAg7gQ2o
bMbQW6NjoPx1Yei6GgaVmbchBW0cInXAGJyqykLYf2WwH+7rKaIzWz0ViyhIMOQwMUcHJOucH20S
eT+i7WG4CZ0ejF3wd1+7NQfbBX/g/vM5BWyO+poj6KHkgdELPodlN1brtLrsJsM/Ch8c4NrcPlA2
CmnfjF7FM3Orx8bPQWpl0XijQo0wKMDqwEdbkSxyYodZCMhF2t4RGj53wqB+jcTRpx1kCxyx0UEd
wWVJ9R5bRL4LlWpSWHnfXd2vsK7K51TvjsH3sfvigfM58ZRIIZJNYuGfAsCNWm+MuwWiBVwQ1on7
XmCvY7EbTEUMzvsLciJgLgXkdDSL1/pZwutIMjVeIosQ0RvI9C35bSIvRaram4sE7y3EWSt056HG
eW8cQuAxYcMj1Jdh5SNLwYGPA4XPWe6ka0TVXu6zhYMU4xKBuTlKxzBZ3nEL2OIK4qOzYWXk+PJy
mDa6D4wESEpkAWNVWGHXwXEb2NkW5sWcLEWwZ2PbOaDbfJkqc1LzCD8w++xS4LIMxBgIn3s7yjx8
JJAxt1gsKD8MVnAeeFryKfahKgrJfodseZnjQzAIhrH5ZoiPmxFyk7sUPv3WBXbSsBmi/vMaB9PN
L+U8hrewN6bD73RPRX4c7fATcaRtR7hDvwBmDQsWXoFkoJaVzu+L/gWhuEK6Us5L7zNFzUrx8bkM
d7waLCHHp+cKq0zufyHyS5YEq6waw9LcxxEhMivtEuNKsw0qB4dOPO5Ai3wqI6vnYJMmznS+dPol
5l0IcwSEii88gXbHHLqm0DufyJiaMBz1jUmBrSGpYMgo6yGg9LZF1dS4rWgYPcJO0S1TQGFrYtOj
ER3I6/mg99SI4OpdaS2HrEPQNqAOT4GtKMgHEMEx9MS3k7OCILqfgEYDpKUI7h9cTA9SI0hKCgfM
xDgWWNsTeznaG4duV/J7RKRCcAmeO6xGwMIghVEojgXtOPmgwsWh2AI55KoHaylcYLJpYT830RwT
X6sOaCyRW5IailmGICraOWUrDfvtq9DNCBZkYVKb3hgZMjY91Lk5qNmuTGT/6JgZo7wjtwhgoVto
MhkQd4oLC8E43Es/HhIuxMX+ZhvuXpGZFDMl0YEAzx1LlUQBoes/0kaadLSfS7XaN0xlma3OuqeN
6aOHf5oDtVURcyzVTqbacriOG/jC1hM0Q6QBMTDNPdp5CBZgiDnw0dhKjireIab6i51xQBvBkOnx
BZFPushj9/kznKszDc6ci1iLWQwnicrFhhn9y7m8TR6b9FubPj1EhBtMGjj+zNR3Q0y69CWD9YrF
K9kUmwQzvIX2g7GaOUwoh9OLLjae7tJ/DEAHZC+v+0txqmfjDQxEiWoxWMXjnEVTe1xbyUi8SI4v
cc9kUavRsj4SbwxtrZWzYy/DgKua+aPC6/WeZVYrSyTxQEdu4Ue0qQ/TDi8QcvGagOEiKWQJ9Sh8
WyzS4Sar1vO1uDHrGNtFWKwUltN1u2i/bjBsIbuCSzJmrnGqbxe9MaPxGuEoV39lj13BVCz+bri4
hWv/rxZkOPWtQZ9eMM/A82v/oS8eGTvCM3HKEZ1JsUnVIAHOloMS91uMOBEO0thjV5aIKRiAXIQa
KE9Aj+VFQZdctBRLCxlPTPbtPo2nBmTrAY3tC/J1xxWEvOEVHOHQmX/hV44z/3NmFzb/Yyz8//JP
j8f5fT7P5o0tHMUHlviWcFtP1uLjv8+b//zGSRv7+54Svvf04bjSi5/IA/Gbx6n4ylH3psepCESA
cjNHY74nsHPafKHK9ERQAt3WQmTkIeX9S0USlq9UwHa0GH4Jczgie5niC0fzF48iLKaphfNgSDwg
RfKfdfqHbz/22Sne0ks5vYWvCX+E2z1OHpuOHrP7GvHSsMgDR7gFZbFVJXegnrQPDF4V7D98IxnC
v64Ea/wo7igm4fhMH9Lm5aRKwleGWGWM5yKYW41Ea2ArOjjBPd2nF4QCXWIn69vWaGx94L1KP+H4
4TelACwN/YEMfDEbjL4G/fdrgC+DzGKE/eWbqUkKV36cQnwL4M4R7YZsltCDz+/7d0A2pK+m69Ei
2mirgTdajBdpIM1EHEIExPtfCkE+HS2kGctRwjgPboOPriFIp8IODEhZMdVgC3uRRermYc2rmSqe
EOnRQO0rWIb3OeqBFe/mNi2JCbfUzaFflefq3Jx7fHufX2POIMK5aSU8dbVvCnIsH01AIHpYWPN/
f84jsHsI4cJ2zDzTMrB2oiV3svg4GG/KcYiHHoYMZ5WpNOZ8GFRpe0MjXYBQQttw5OXHf//82RA5
ZnHQqQ+E/1AqtAMOTAEi7/BWZhEfEeZQHIZHCLs4iKPWGB/RcTSsPO8K4ZiiL1WInV3kkY7q3cSF
RYneslcXDhGUyqqYPIWH86H+Mdba/MOAtaQaIkQa4ytcxohr6g/KT8qWRP/05nJRPZzMbPzFeSTs
7MgkiaB34LWKcSAYx0TiM4nPxffVBx9QSztIbeiWgLL0uTanXMpVfjLCom2uXoRhRhS8dGe8VdYP
unfR7urUCazfHwIhPq5CGNITjH5SGVYT8VCMpqHKYqJGpwy0B00+55wW/r8/ciH4/MOLW5BuPbzE
jBUoKEQOmAjBhorGx5rVE28+w1GJ1ou92OuWZ3q6xwQDKwz72ANVOCfkDoqsK86geAR1K184gnPM
wIKWIEZs2SEO1WF3HqIbRv7ETc9L5k66BRhceiKMt8E+SQm53xYl4YcVw53a0X5V8gvmcxGWM3Ay
n0WUJvlNcolwHiXVVVjHgg76J8gZGyxlw9VwAuXavzu/m92/jIahP5zUs83vL/ahVpgQACWyXPNF
w+OIlOPN75CPiM3p0PGIC944mBItIJu/Gx4JHfZwMnJzu1qAQ5mjn1TzPzOkdSStJs6HSAvZfIQv
MmKT8B6KEKrMXMHuAdy3AZx4s7iPLV6arwklunLHdj3HW9hMJm8iMfprL+/ud0d77D6zxNzcbF40
oTAKuQr5AoDIfFvR5Gnziv49pYh/gXRgQ1HpIek5OpJRA2aek9oKTvtjd+QD63lva4fTgDP/F3o1
5FFk8Z4UZ4Mfy1y8w3D3sfzdhhSF38zchPn54TjY71jJJJrwvsN6vduNfTI8mmDgSEiazR0P8Ajn
f7mxOMeY4enz3fEeeHTeP0+Av8okxNj55VYLH1SAI9C3f5b/UJEJ6MAgwGQ67L5XvMY3cTf+prBS
u93FX2/rxedv4rzCUJwTshQckbLBaZiI4IHUxUda5N9moQylcvNLwxwKPCa1+TaW0omD3tS8kXAg
+39nmR/i5Vr/Qjr839R+Y0A9PJDsJB6E9y38dtO/sIKC0/lbQwGawdHhJKRYO96tDf9lnFxxBYBJ
c8g6Hu9hXUR0At7WVuzysxSjfN23fctfZY4IGbngai2utAeH8y9tDKBpIoP3WJzd1N1YdsM1W+Dm
t0mc368hLze3Q8jgnCT+8niqr1w/aNjoMo/4gXPMiPfl9cJG47tMuv8ufY6pGRIRPHZP87d5ojcO
NILONqD8YGKFyW0hEhaYS5C0IP6g5bbhd+Bt/TaJADn1pPxovxKncN+abLojkx/konTYYgse/Chu
Sry02Kf/7dUinzKZO+J/IF4i7VwLb9vCTHMh8mMQ4W3O18B0mK2RQWTBnOV/KGa4d6eGdzj+bfO3
4PSgHtCJKRR/jNVU/KPmUZ/B6IxVF8Q5sUUfwb2mbMFuizuD+Mjon7z10gb6dhUsEsX/IWkJVaDY
q/FL5PkqlzTUYMh0WPwQKgMXON1kFl7hSr5XMfEwH79vpw0jBib+LeBpcaRu3MNh2dinEywcRz0b
XnEikojCi0cGO/CmCuFEh2QuXB5HbKJHqHPTJf8E27anYzq5yhY4lm4tkV3bka99n7HUlMlJQJTg
4PjpqUBk0ZTlFx+ww9tnCuXr8zeRWS38NapWrFxTd4RFQma3qyEGZ6K4gXuHVy0p8gfG4GRaPcVA
++mhnb2tqHtN0fdijgf2R0dsvGbFKxxjbSFk4rNtadn4T70w+CKkijcGd2rS5GCObvP8UbtV/2Qn
x5p/3xcYzuAGo/lAgTeacwQ8Pr6wE1p78BzMc0R2BZY22PQMJqRYkATJT+IL0JNR2BJImO+YVWPE
eiPEIH26V3UrrFyRVbBzMuQ9GVAT8cc0OFqSl62L+UmxDG9EZc4FOZ9jjWCdxLrezjmwxyeaKUdE
hTSLHSsIPDThw/srYivvYeiUi9hgwXLm/Y5V3GZXMN8r/YryhvuouuxiK1BtBaW/z/NZkH4Gp3bW
74b2jQGC4nTicVmdz4IX+q1BPky8jKWGnApQDdhEjCSWlMPPY0Z4hPhK60EBwzJehAvCM/uSt9WC
9Yt/iehWxTHCkRuZ06N1qqB1bn5DR/iC8g/NaukBYMmss/Vj/bow4aI+JkySxBOyd8iwgYXIG2CG
v52eRvA9//5JNteEXQQv2umNOeXi1HCUFO5BZKRk5szTJXUrXxTe2MxouRvLKTxB6lYRLSf+CPT1
Yy7PomKd3n9FFiUEbrZorny+iWWcLRxcb9jqcprYoti4P1yTQHdHYeT4Ma/X8nymUhB7OVot+zZT
5h//jDiOb4uCpXSHAVXAyAR0GLDI7nCbREo4MahPaEMutXEc1Ej+5jA9dJpY5qvvRS0kJDRBuEeJ
CLj75k6iXkaTD2MXf1q4Prr3IToEwikDCxGc9sJPjSGXMInkacvd7Rvvhs3t+yNacNhIwMHiL64B
aAuRx8VwA1gHexwoadbzGTxWmHy0jwrGpOBs5MrM4FkAM/EiMIGinaGpDtCMv0wqxXxGRiDtu/Am
A7cF0BdE6GgZfxdUOJ6yTg7yl7HG9ZaA4IGnrFh82g5Gw4C6hTI3KIENcTIgUZ6HweQmWohCHNUy
7vbjoO39TjtLN9XP0XwNwpJ1gXw+emRAx9Iv9nccVJET4VgIQxNYglw0DCXDjmSc1+jcPie17IuY
e4YC8Suz6UN7dACv/fs2MmVG4VmFfHs7kINmtFZyu5NmH/ATCjkqJsYS1Vcz9vkNRhRVMFCoM7LO
StmUZTsUm57YRhGMWylboNjjcNB5bxoFfyVnlAeEXYCVhTZ0RovIVmyRhY2+fTNBiBJPcscWamzr
/tUhqmgXIr6IWfyiskaOsElXzJUefNxBsG+AHPn3Rv2eKELeAbHi5b+BER1AJL9ZYYPgve0bPDT4
tORiTkh1Bft728KdWTFxkeNpopPhg5E4sjdeoeFTzF+st/C3V7YV4RV7yWU8CDyR8cwdIGll7fXp
0PuCxgrwVZmTkfOlT9+QdXDnxdq5sr4Gi3yC+f38sh96qF4hzSKD4xlz3ujdWvE7wlN5v79QZKPz
4KlMmYLmxdFoABMxV+DH+UF8ym+uPeEl8O78DmyQH+ed8g54i5CLeRyoCs6FkPvj+O9YfMBiVXJp
RBiUdqZWt14+yngrmhOjZb98/YKTsWQSqmGjdKUYQiNH6lLD8UH7aK6SnbYUeRyQp6yVOi8xjY45
gb4UxC6lDAZO2ORHZDWRE5XNOrPz0fAuYSvyPkRKFT/jkc9hZ1fp2Pjl4ZdHdsbzarISVVe0/tXt
lc7PXIyAWECCsXRC0P488xcXrpRlZImcj2SHNcZf6USG+295kOzfS7wQaYUxtTYqxWAl2Zt4UXg8
MNomduBZ5MQwxHglVEFYmO0KYbHNExSeeGU3NxVFUsqnIhvh77NJxiWqHkTmK3RF+z0TRSP1kZP9
Fy3yrxIU9Z5sxl9c4tzWC65qj9xDM5tFa8m+LX4fzq7bKOQ8UqmTQzF0sYBhkf2rWt0d13/klJP+
+LkmhTUs4UV6n6cD2expoJ70KlKwiWKYvOTlEPh/CM/bEbcxDv48IJXlbZM8Jq0l4tVLN7U8IbqP
/H8f0YSzwoqRGA20NyDPMPL/JjcsNcvWOnveoaRNJO5JLNZyIFLalW+6Ozfir0GbeL0j/sS3pUOe
C9cKrXD4HPnJL5mdc6h9SNz+R9KZLSmqbGH4iYhABoFbZkSc5xuirAFQERAV8On3l72jz9ldXYNa
SGau9a9/ULqgeGKsCU/PeQ7OtV42BxNQ80bL7pJPCH8csQqNxAJD1A+OXAcz/aJrVVNSQ9kwXqBy
iDa60nl+KX6/k+RIfk0uza/W4mkEzrEAU+s2SCLymyuPTxYeonuU1tYGwfE1jQVlHeaKtrg9EaaH
Gi7hxXSAegHx2O454ntW2wMWZyxWqhJkEMZ0J1Oj8funWGsrlTeiwnTLvWKulEUIoRoGYa3zpg26
chKTO8c4Eh2Tj1+ar3qmFVRvPOdio4Vc7eBTVS1MGJpCvo1k46hY8xIJWtQcRA7QKHhZEEAjMaeE
A5kU09r7BoCY8F5N7+EoKA+oMKHAFucxRuHTYbSGUab89PTcGLYixM6IacQgB7g2kiiZZsq6yjzm
sOz+c1w8yCnTaghKHjPGOoYor0/QPGWCnnNt8EPjN2MuBjfBgcxIChjxT58YmNAFbQjeRNb+y3bH
3AMeFXCrgIcB/fG/g83wjq+JNHuHb/yBrsk1eYJuPBkK/MuYcuBuP9749761+Xv/GSAc5PQ08xRf
cO19HI0c3GVzENQqwRk7NH/uZ8tZzSX7zIwGB7+bu/qFuiSKvhyU5P/0KYZ+W0yg1sKrHyOOOF0I
Y2bmQAwwSKLmECXCjKhduHlE8gAVCVCk+gVeDHobS1uRFE0OTCL8qgW5scE3Q/HKfgn97VPwpc0n
HgHOZnDj4zJpEz9q+WWxyWfyw1/iQ/HcAOj8W1yFKPr/M2SqcsX4IpNj8V3iGvXiBfAJ6BR8DFOC
z4OiYEnfC5/1/z8HrPPvqto9l138+P//zpk9/XtMhi0BlIpUMFMpsZvtfZiKdNggW5p4zNsFgWOV
+4wDGKRpBB05ZcriQFk2FwyNPVj3JlcCEfo5w8QeQqwvUT3ztsmMtwnJYRaNYXH5W2xhR2e2NBu7
KzuwnOnCDlbfNh+vruQv45uSjECfAvHLnamEnWizEi9YeAR8aGW0OXAb6TSWfRUIYg4fBhwFzG1G
kZmi1Du0VnCbXSPosx21ypeA9Ce31YskeErvL0ACCrwDK9+AoTqBs2BJ3u8E/7qfF1OXFaucXEpY
Ere7qyLrWrCfcpl/+HzlX2b80DOQeMr51Qi2JsBu5ZnMZ2fXw4OZE820WVLcK7NKD++ndl1gJoiZ
heU/qDLuJxnLIJjYvY2BiZqH9+W7gwIP/RioCqsNvKsg3zBgdepQDiUAz+RlUi6Fd0gplYDWOcr4
0+Mgx9bu3ZLrmp3i1jvXeYuTB2AsZSK2chOt8TAhQAS9Vn+Lb4v5l/1MbieoHPaMi+Ud95PLLXqs
FPMbMPZK1JCmuM9C+P1fykn1prRvE6ICflu014vxWaYjg6xOS7pWKSFwi7SNizjRXqoDvpADgnB0
huutKLEAlf7+lsswXM8ma3IdwvWaamvMQg3MGJQggIdGKYVIngkh/EOv84z5sgDzwUOWG8t+bLm+
/hBifyYxVkbS9HvT3RpUH9E5KW7AdfvC8rdgWzQqIDoAA9vGF+2Rr4TAXdx0X0P05GBF+sawm3E9
w7RdNy/dL6TST/8tIm1s3uDXa/IEzq9u/ut7hJWd3X2nTTRC6feHZH2E+JVOwnB+F0CWZHMY3j2+
otI7Ps9jnBnBXD9lpBr+7VznvvV1AXqYWqBjHUYJ7v3ifDPP1nFvwxIcogFlcOfBEmd10VIwGv9A
w/SwMkceI98opq7zp7XEgNZYyDp2MG0CURufXRvJOBNSsiKISGwmBX9/NhqCdxRD3JfVyrLwZuNh
N4S5IsX/xP9n6LGc0eiz0nMCBIgcuK9yWGrv9x80v7G6Zk3D5yoUnz2J9hs3rNRhWg8bY9+iFnPT
KULT+BmzKjXqJ8ozH17vHtuTDFwW9fojxsc7xaqJNArIEABSR2vWcyjORiuogCZp9HXAeI5zgoCG
EmTEEK6bV8zUFx/DUZmxITnfckFvZNF9HqDpyALAA+RjJglOMOZEfL+5lqNy5KbYav19MCZBV+bn
f7Cl8j8NmhOXJt9U3+PCMwb4v6ubvEynd4nTF/rO4tPPsVnYjXTskVxgDcPAvcIBBMqgAkPCxsmA
CSczoKPpd09HJx9OhHraHzLJfu5KxOfQxJpxk8/M1mV193dXzmfQrPAbOpbYopJmPazLn1Lboa7U
/0R9JHl4DbFN1XICBQXHJxnclNg8hs83Ad04bwhFl0s4JrPJIBUCSCRnWOlLW24zdkfLuffzAScK
vKzvHOfLwogeQ1gdrpjUHim0zD3H7wNuPXNczgnoH8igB8dc64F6Cc10Uv81MAjwfaalA2Uu4Zc5
qDJVb+QUuB//9nDiFefJeQHrCtC+t9VqxQGtYzcMkguTZ43DknLuTKZ4HRE9UEV2pT8aAO5K066o
Za+ujk8hXAxqhS8cMQEVrnQr2Bz4r4iNpEEoQLkvCfOvwQx69q3BM5uoRhk8atFswy1Sn18qZkSD
vuLKqtdvZYSnUUYlsWhT6ngLVxakg7wgNgHKU7J1OXGIeBbdGs6YK3XRcO/iqLo3OKC+9GzzfmIt
Y/MwjO3ACg/8leZfF2RHilu+7X3RRiXnAtQV7BSqOXPCDnQBVrsFBeS21+vZwF6p/PMJ3WyP1wVO
N/oHAI8TQAZ/sHDBDM3xTvpMuIb91kw3I2vKrk7RzvIF+x4HSKvZq+t/WxZ+oxwgJh6x+LcTNZCw
u5vMQvLwxYUDS0Wvn62f2rotD9IlwHtGYlxHofhhuw2QR+rV9MqFip7lmbflhT3NeyHvs3FQoBzA
lLiK8B5lP66REmFmOhi8Qx/TY6/m3QXleffR3emT8fkBZQRsDkgfHMqXpwyCH/hl/HJg1Mv3CaeR
9wze9+5D8MorGB5R/sWqocS/D/MaD14mU2ifE5Yscxayud0r/naKbSQsfJZ/t9ATGL3MvebmGs/i
Tb1XLfdRO0+sCRj5HmGdAirAh4Ib/wDk/YWPYJDAuOI/AGm/UG7IUQVVrxnmB+pt2eH4sUcBRjwK
1o4l+q4aNgEse42HcNteCMQ/EjuVTaaFBhvt9g2ZFgW4wT1B2aXHaH5U2Bo4XOEmijJOinkgakJY
BW+OYvULfVaFF3V7Ui9wnHkh6XVTjnqvJH1saMBtMcIbvDynwJOczMSLzW2AZshNxBSUVhTxL3of
+nQofIJFA3eMsiN69H5NNzJCxKfe4k968ZXnqVdxA8qrQKd21/BS1FQTCdYjLnsOhR6/Hqr/jwQp
/8r3XPyndUq52xuhv0bM9WnD7i6vn2/LbTBFezwJceu/9GFatie5Od2qPCpkDiIuy+VybJop/GL8
J17Sotd+RhqrQEI3pyKcwEdLleREGx0f1tbMlndpaT5PaJYNPBBuPbLtksZ9zM1ScMLMLHVXNTth
DlRxOPRI9Q1uqvGb4XofjHGzVnOYtGNtWaXA0hUWZc2mTrc62qsLjsqGiRx7VODpg+4aTbBwRlGB
z8l/elhIVJYvzX9kK2yxGsAO+JEQP1uvAlnR/PIPXrwWCKUR1ikAA0R1YwREDuWc/9zAqy/h9Q+b
5J/8l+CTwemW2D0h7ai6qWFbbq/smXU+C6Lwlj/ZH2mjI+w/6f9byMhg7liM3DCyEabDHWSUFFHY
mLnNnj5NmVnT1LNeyVgLOkJUwaqJoog1mlDCs7VArlwJBQomYEKWt0rBTym5fu8mZEqWOmceOC1G
rHcnXUHyaM8DN9AYpklKbueW0Ogc50c0rBGFTZe6tRIrFDaQfMGz6qirQ7rzx4nD5+J9gPhgPuCb
gYj6ftIZ4I/nAGDuUOAdjROAFukctqtGDWsSvjCi66AODGGJwcqoZ+rsFwDKN7uBuag6T7IQd9Vq
zKwDA8Jfs3cgTqsoyfC7Nc6KPrvN7//cM5m1q1iq0AxDgCkDWjS6MvxeKTzXqjBveW1NkkgAJjFj
Vc9XQk/GE7g8+MYJlj6RKIgeObJdkQwMgekg4VL/mSIVJVNFiOMg+Tj4yvpFLBJzX19aQI+0HE2b
HZxs3PBfX/jhk8w5DvIDWa+wr5lZxyS4LnKfMFcI1S01uo/i5xlBvq7fk9fHvtT244d0Ckhl1HJl
OP4ENRh4MjIxuEffV1AabzOURGyvoKNDgHENADg10m1TsyXEqAeK06s7ckFyArk77G0i+fLTfAJ4
ikzLLSr5da56eeYS03CE2n0djiaU9hj70QwgWEiqYCCig779ZLHJFvBl1CEk8RIucbdqLQcJ7gDV
vWRRa7vmFhpWcC2SAn/lCnmze/CTk+ADlj3dca9QK8tO/tNykK9qqDQwAE8jXz24RJyhfDCdcoer
IGjyeIIuC++YA8qiy5bs1uVPuPuL//7C5ZopXbhcjr1Yt3e6TRrn7hDH8eGU8FHSeAn/rezY4CsJ
uN9yvczcMIzX4ntKGxyS/x34CJMqNy7tOFbADe8R5zJFGGU526xqk9k2CFGIez13zg/kG78n53Lf
Adz1THH2KTGalu5c98rsVbm8OvEHEE9CjA4z1LklHVx0bmZcPwF8sJqCd9WG5qowbWmRrbEw0Aja
ZY8W5Cs737ZPm8eT4NILLEUaxePVA09Y4Xvlak1QS6H+DhUivUO8BirQdWj9zb5lGZewwyN9YUWv
fXu2Fpffce11e+FwHUlBzgC2Yrjcg7ixHIe4mN8TdJ73BNf1vRxePNGbdGEHOtmdcSuLxWQ1nwAo
roEF1zn3AUnAYhY/xHwbDQn2/UB33b5Y8zj1L3NxPtrWScH33ZNins3x1bkHGMxI9u03R5p7ttw2
vJ65oPnWnCn4pAYidFiAkvrRxIQt5DRCWmL/7ZB4xRQMSIgZ+Er8UjpuStgz/N5AKekvERvHmc8r
A1Us8DjHy+EWGBcP8wR7DDeihFfLt9FsGRGnWRtynl2SV4gxOEF/RiSijrWZtFEXo2M7UVZVaGzG
nHSs0Zk0/SzaiboxCGNtqcn2DTal9AoCY57gZYyIZo7r0zwnj1SB/wmsuwYkmmiGoyX5VF2nWzZ8
kGjAue8Rqvn5+zvb6WuyCBNyyiFFKid9Xf194NIQOprNdOKodCKe71NEug2VCmhXQJbc6ECmMCxt
pFQ7vId3DQy86PSZiiDIMtRF+M2v4QuX7xGZGvVaP5MnVU7wDmcStAeR0I7pD2zTO7ovW17Ii0bF
PNR+MO6ec4KvcLvPUKMjQYKO88R8LBCjWXkB1zcxqYVGK/xW9uYUSv8IrkyGzLo9Que3Yef8Xp98
XYnqWDjn6+THr+o43QwEw63Gixv+HyHdkqRGBXUjx9ACvIi5DpCY4heQlHGJDx9zQs2X2Fx7I1fb
ishzGgbvsqgw5sbdfUNSxhQfELN3i9jEftTcEaygEmMk0tDZV2cpKavaXzW7p3a5ekLIAWGJn1GC
AOnvsijHmFTLhEPmR3OioJaAmlM6eu6iWcGKnZRUmtgHMa3IMXwNAFl+II6+TYVzIHG5n3Bk2SIh
HZ20sDe/bJSJRnrSVJ7o8+s/66s7HnZvWMUKSWIFL7qlFZs31YJ3FmO8P7wg2CukTQrftvHuuFcM
E0oyKVSSC/Ar+EcwTjgFvBfMlcFW11LIPSSFOwyU+BFyHQLGNVAxP3MxKcF6gpR7RhShFP5cptxe
8kzckCKiupuk/F8kDedkXuJXzFOJR7hEPDptWfSZP/2njwsj2b8NxGDxN10F8wpM/l3Cu6FrBOaJ
GxfzwqD66yYDCctzY20mqMNOZnLhsV/8fhjWrPU5AeSlq/EKJtrEDO7RY4ofPWGlDK3JdMEt3TbO
3W+1hH7IEDrUY+uMMXmCByMj6bsI1pvIvxjg6bCvrpM2gONJmv0ArVkNcZhxYWnz7wuZTLBwCbsS
gmqRQP+4I8bD1wLg8u6XGI1jgRViB4DdA9QsYl6wpPjETCQlbjUxliwTzh92yq1Ue5d1k1TEzaVR
NrnMqySfQ/aKP/vU7eOxhICFkHZzkS6uCXfsMyySnE14NoZnVSQvcr9p9LEqYmSnzxQWySNWIgBi
Qek2F5LHsoAbhuXvFLCcaSsJRvi6KdG/uezkdRR0POr5b5LsGd5aW4FaB3YUePbMXvn2zLGdvc1n
TsGv5q4WT5tptHB1AkdANsw3ExfJDwoGxT8VzgTQ+98k2GDAwFd5QqHNUf4B4i//6G0BDhc3GwgX
RSpci97ZH/EfYgFPyBjxb7atwTc6wT0uIp7uAd7KGOM5AcRInhcSPwPr1N5WGs4IQdsJPpj7mSHg
Tzj5v8U1qcOtoMTxaqKrs9CAmutY/EO83AekDGSHP8ChDIKhyIHB+AFbxFRcI+LEHWN1O38jG3iH
gWD2CfrclUmvqMokeIrQspNfmM8MOrBsYgRD2tqMb5uB23J7AUEv9bMAolFpoPLFXXiPFgEmN/wK
CrQsELfEM9QiHszRokesrhA6MuoDhRffICq/NPqEYMrLK5TvOTedJxR6/ikCCT9XS3krQnXqTbZ6
zTA3QutTTbQv6WDh7+CYfxRopPQyPAjfkeac5ooHXT85DfjKaM4ZyZ7Nv8/iO0CVPYkkdhpGb5jB
Zh7zNAXXyh8cWPLQ9w/S/LW7Un3k6HLO1sE6tGOE6IQ8F7D0x4QViMT4j5v/IFV1SS5b8FSwHpDO
kHTHU4kMivFk/AeBnUYYdwrY6AzM8Rzrpya7C4EPVqQ4aOFdkUifre7aH1XnJl3S5OIfAlxZfWl8
AT6RjuUsAonehY5CTvnogDEqYgu2y3oBeVshaO3CVAYAkKfFhyQHQGPKwLvNeGIQim4cPdun/Upn
bP4dbNl8ow6YZqV+gxLbLb+aHXrrHgXaXCJuqUWqMmZn+X6Kl5wmskOKbsVaPmBdPesG/AZRRvYH
RBXe6FBPcQxlnqszc5+37I1+eoIFOheJv3iKEKYuLunLUw9X3U80htDgHp7O8Y2jHJb+L8o9c2ng
EftgYCvyw5lli7k3vnnTfkHHzOSW2F3+PHjCNLnQ2d1nFrqb4H3E0cn4sX6qMx2RFVkMWymxtjXz
BcwpxskQUre99pdkRBmCWQ3CBMaz+M+ACvAZYtQ7ZGSYvNyB49zPa/54IAvFbK2vHVMWPiLhewgu
WLo2YFrsnaydH2VWYHOA+YdA3dwRDm/wyLjnGYXt8gt7OVop3A2zGdfsoM0+WLAF3a74kv+02wRv
CpwcMI0hZHFEHmN0MbYvFWaYMYo+gWnqbBmqjvENxT13NGhMltTXVb0gffsiJfoj6fptCo8D2WuB
EyQWj/dHhP/WKN9q8HNIxOGEbnHQm2bzjHwCJX4JC89gDPAwMBWF4reEtggtYf1XzhlPMwnG7hq/
zRCkarlekysU58bMYuyzxZUbeKLyQdxD8gW90tfikumgxVwJ5TdOQP510Ryv30BnSkgKAs23V/jN
fC3b4/MA6U4J31uNObQSjmMtbNaT8R5khu/C+GT//kc2wid9fZuI+vbOkP8ZvBPBzhNERYUnrdYK
ND/+9vmqizk1I+tTQXF8D7I15iyiJKUopLK8BU0MfswhX+4/uBetIFjwZ1gJCkMNt+BJgeea23w6
Fm5TQYXnCrytyeNbCQj1TGSkPBFG2vAgOF0rrPEhnkbiDhY1RgpcD8PDE1YwX7fomXOnj4WKiSrG
BZimK2IF2PcIexcKRhwuiHzHtvtmo7QoZrJzKpHhKJMfxFE3R0MSI85oWCZiBV9nxezjd4jYwzfm
dKRCbsaQAobYfAgrhAd5VPRdxSxb4ZZVzjBuAsVQYHIWWKsx0MQWY/EYYbo0YKsIeahewyjzP8AQ
c3B5PKo+8YXjWUwoPzG9qGouOXCv37cqElEP1wXdX8fzE2iRz2/+WYQ0Yi4iCDv1ujzV8/scKfW2
hk7DTYsTd9k8g7Tl1Ee+hwRmh/GLAhF6Y8W4JxIPEihbeYs6Holm7YoAMiH7oWrYUHMkaky6x4PX
tVT3myYplhQhe/wl5kQW4QeQkAWAmcxZpfXa93hxyGgxbBhM6eRa4Mqmx0w2sPrgFV/zNfkl9zWg
0uX0duWYWv5cT28jli5wf0fynozTKymeUbF7XnyJ43Cjt+6dYE9uJ8tR2F/pqGHf4ecbobB/7R70
9OxbWjD64XMuCZSxuIa/OETqTHBA6jYFh9Y3AtoAVokH1uQa35/qeI+QmRjrfIPsmsZCpZVnhwOH
mAFpRtx56Ho6oWpbUsciv/r4I5Wy83SJ0Nr8IZhl93tTY4pblXuQDY+fSMxtT3cjxbqr0EQLtkzr
SeFozq6LJQhP8fQFS0am8cXNDxoMRey/WrKl3wAQ2IvdE8QIjVceLBXQbApgYCleGJpej+bP2Bgs
jwb2ThO+ybim5+KTPFGJnENNpBBRm33AcJWHRqjmo5Gc9pIv+fUDP0p85xix1KcbamWYvZelQWqY
9ds+F58ivrwpvUfWnz6e1lftEIP2NWrhjh44w5j0v+W0Zoz1gkdmmG/XVJFodlipovtxjLK9MMLk
/EJjR1mAN+Yjk8MHJ97nOcElhCPqjWpL1PbqtKpnWCYTZU6LluEikq2us0c0xsdkmgZCiMty4pBu
kY3A6qrIEUmtzYcJb4vhWjmO064KRtIzebaelXnjD6EzHxJTangfVFGVXchJNQqqZ+bJHePr3wJQ
+jUezXFTqSWw7s+IzrbMsKDA9ZwiO7+wPn+71f2o8/Oq21XQJLGLeyzSP2qI5kqJYuJI9bYzPEhZ
T3Tz+MxkhHITSuLSYrWjSH9spGI1qJs74M3n9Mjdw9BhluTQ9tykZGQ/MDhOlw94L5C7XrMbelTQ
P/V+GqS9ph8woL2+DDuj8lNcQBxcpVi1SX8/Po0z9x3pX8QZUJK8JtdrJKEVv0z1NDGR/hGjWW8q
qgRJYQqDY9Zj+SZCug31F1ckKJDDaTQLtzUgG4bGi8+yTCxyoh/QcZ4lxyFBc3QG71hldvj7uFL9
W6jZx9zlAR5VhO9CYURVRsRNrqzkbR9pX09l0f883g7XBxjrfhTmX3kMeIiBW5sTec5Qn7nXOGpR
NyEX/QRgveXY7fE/0hF2OQQz4ehxr5htYjIeIgi8jxxMjFopbNV1d/+S/kWzSwMKYrh+UHAt1x6h
4kERlF3bKQgd7A00FIaLlsm8xPw4ZA8DNQzGSOz7Qq9CIJ3MPIr5ApHxOMoQMU+lhUtUOn/9vgQd
V9s3tEW9giQ119EGHs0o5blrgDMsGB4nC1KqrFK9Yp2vwX7qSihL1/AKwjscLt2Plv4WKbXxcEjv
03c3/XySe4lkKr9W639dvJkjurnydv0zdTWDGij43RJmvqJrYk76OhIJL1FKFTE6F8T/OZNIolvQ
dywUUNxNBn/PmDbYehoEDJuLF0bQDDiEnQlcUsYGDeDlnk0Xb3SWKtBbdca0SRgLcAgKjyoTs+E7
a1RYSWFujZKH6a0AOSvYUwD4dnGw2FjZykCvIaTcQ96QXAN9dCCkVB3vOnNhHpxMKk+vGNy75P+M
R7HST/iYmPkRPYThGewtL4yEA1125H+GTGg+MfduDVs1vNL0H4anwWuTIuYS2iO+SPiSR301TcmR
R+T5jvQ+SLkavBg0ADfBPtHTWCKyB1cFhJGE6Q0BAT/a0x1GWNh7d2xE2NjxE0Enqrky0Re5I3xv
UUuYHu57kGCRV/fsXnQoA7ywhvkPZ8ZldnusH/Ki2AFGyLe/bAcQcJkYPaBApoN75mZA8VD/f5aP
/PFk8BAYT4Cx6Vksm+nDP0MRkTQ9CiGMY4GJpRfxqLTcXnkSPZbotGmpER7j4UPrRKqlC/XHaZKL
u9lE8w2dUgGrhQ2JtYlNAl06bp/X5W3dJqSNQ1oXLKSC+Q3hwTnj+M85OwnSb+H1IRCfB7o0w+zj
KK1ydLl0cYjIGfe7VVL9ClIwnTr/Ev16H7ZQ3PkitQSQxWDTmIC2o9VX1/0XdJEAj4USqrFIrH+G
v32MW0Fm/67wAbIXiz0BgRF5Z/b3t2iFNXvBKqe5tJDQqVheCPCL+Bv+COI1pmK0jBkEH9FCjn/G
m+F42ys13S2jsi0PI1poOWq+4dQtjFWxRatrrd6hsXru3/TGxoxPHS9U8dtrohyLrTEDTcgSkTIu
3lPRm8LVInAOYsMkW4pCCSEAnDH4V2tQCmwAV9kpW+YQjfCPEGQtgWfwXQwr5pRYtzl+4XyjSBsb
nUmrBlWjtZ000J95BujdPZpNKrHml/qFD+gv5j2GDO0WS09C8Nhz8QJ9Trtdt7uuSMJbMWi4hsPM
CA3wRGCZZBRGEKiTyxrV/9bCA0q42Ik3DOAvNKeCZk7qDr204HO9EmqjBqPqYYfFmwJEd9sxWdCG
jVydSYcYQ1QXUVXRzUge8zQDeIyZcFbFGstu5g5NOO5DA2kzIjXShqywwU9CTbLxpsRCc2NxcHBW
F0sZg0jcvjCh7Q4yg9sylEixQ75EgduEBAlfRmuljzLVr2soyYdcNaeWgXFaoVyeGNahiadTlYoN
BiVZvR0X36/P4aJ+5epX3/2qnNPpsdlKZpE8DNSnFuafb2naa1+Ggt05FhL3jCssrImpQyTHfKRO
A3Ozg0rR6zzL/fwURPkjnThFfK7AzgJ4wOec9MmuJ24SMRKGPU+SJVr5WD1RfdcpSlKUw9ksu9BA
TSzYMuMXAvBGSnDIsOtVu5FNaEB46FkTJN5hevh49apc3Geqo0+aCBJXdszQF8guu6XdTa2/2wp6
GIc0ih1qDvFDt1nFJGcxuMzA3A6q2UPQRbOF7HN+4K8VCP3Q4N5fU+xufkyUvmh3DhTq/pV1oszJ
mlo+EerBsRW6MAR6sJVKVyjbOFrQO9xC1BTIojAZsf/JoHgmY8IrFcKgj4cl2kpImC4hFEY3J8bL
vsFAjbRpeXzOlClhtgigOpJNVa+GqPolx8orslpkTu/z44MjfVTBROiSfPJGxcTthxiczmFSbKDE
M7EjH6QNrI6kmlDV7DGWHHloosTCjhghizCLI4lmguDaYEJ58XGPflDV4i9MWdCFZNMw1oQW0rP/
F/HTmDJnYBTEgPyNfkQKGtSQDGkqTgSnJyydSTC6R9AH0uR622Q8S1YW/AAGN29ewAIAGBY4CuCH
i7ET/krSN9GZD4X+DWb4LHN/EoCN/cU9y85G0DQBOIUzGoZbQNFIvx44m9GB/bNLsyA2Q+8Yx7T5
g+GSaUAk6kFDuID8Cbu5Fzr7t2V35xLqBMTtqA3HFOv9yJVPOU0JVrMIcyhLYZJQo0sej0NZO9xj
blED9f7bBikCMaJOpIiU1jLmQKrD8LtWps3f84AYGoN8QzSCTodefcI4LoSmltthvDuV3hMlf+vM
T/FmY544a0HzOtJHHB2nyxytcvmyqxHFjN/WnnlNbpd4GHl1FnJijl8Y7Xk5Lra1KwHYD4HE42YO
dEEeA3X2E3CTrMAhQD34POWfzRjXOTwYEliDlLWKXQ1zRu+tN2a4DnnqxSjWpXSuD+XuDs0ELpIH
fxkAHSQod+kdb8dcddWphZk0ouKdyi37o15Wbysi0aHDjYp3izePfgDAEi9d2G9UcwzIHZAv3pMC
DvdblJTwRjtEtTrkDWdgd608Pj8oCaY7FgJ8hN3UpiJwzvx4BbYzpKh5qRKgrkkhjiVXuMxlaHx8
ivE3pqQKgo8ZD85L0J88WpCpgc7YgggwJdFYl/BPP+uGHpSN5fJ1Hc3facAvI/ulOmnq2KJ5Lk8t
ZKbeiBTsI8mOwuhu0y4VoouBUzObQFgCB9J8omHc3XlZQRYfhpCTKt1ZFCToBa874zoXLWoTtmSN
2j+fReW5Jz8CBv9VWfMYppdhnULPcIzWHX9hs2sN8fODczeuB25X7nGhOfg9bi4jn1gO+xSf+IRh
H8RwA+nrn1Bhdgxg55s+5HxLo3p+WwzE7hIe92FMQv4IBsouM32sIJ/vifnX9iAkE2yAmcALGz6Q
PwbqFMcqK3NWvpNn6uD9dNOil7am5HiRkYS38md6AUCSNmQStYxzgDXR5LyFjS73ZjErQYwxkFU8
rmD/Dvrr9uabhFb2E1WLWh1HcWoiQkk1ltCvgZkbpyLCASt4bBQo7+bhUvrjLqQulSXMYh36f64y
/dfbChXQuDskQ/Ego4vfFpOcZByEMxBNII9+vAx9PQUtMpzkDtuaAZEFex/HQEERhHQ3GGGOz9gt
bNDaMcJ80StafaB1gV5/l9YXlpP6+9R+FlrYthtoby3pKXp9lqC45vhE3CZKFpgArSgIb+GlCkyW
aM8rqTfFlcKPxf30pOxho2C6yqjPJOSZg0MnbJJuai1eo95Vbh0VOY4li+FFg0TMtFM0pxorNdFB
KHEq/T33qy6bPNSvFx48TFup5r9eaMnI9NYC5jBoeA3aDx7Xe7wyHNW8kexRXrdsrCVenGgFHdE5
YBFCSp/qIb7ocPPi7QEbOEIqv3QuBGyZG0eysdGih2eOWeIMq7kt7g6XWBv5MFNbdCqWS/BBSlJa
RSiVsO9j3PmBgML8WXfMEXFUjvQLDfONSoXdiFKR+uzuq7JnVZ6O+GZax/IC+maH2gfiheXKv6LL
xcYdxzvQ3Bzek0tzRRNUMRRKHZqW4hITuKFIJLAt+QlJiV54/pLSBtWNbYuLKzHhd/GnxPY3q3wL
KR5aX2BYDDLoazgzK8JMw7Hu3JWQuRivGEiYzFkS6h4CYnctgskffs14gdyYF9kydsWZdxHJfgNV
PobOKKpe9HsuhYRJbNxTOCnydK/cTRvXHJEaFxYXF8b5P5OZQEGNmNpAG5VbY5H2IP5ndtEAA23s
xIRJrohcuM1bCD0cYzNaTM492q2koY7DdFA+6OlxyCeXz88gyhkwMMFPEeO9cmLtH+shsXxR45Vb
7HON0xXYDeobnQbRR9tndWio0W5EKEevW0zhxrqgNSzgJoOw3Jnz3u9+dpmMSiw3wgtI4JMZ63Mt
Rgo75pgQ8HKnm33gaWmuWfn04x/FvdG0iwhXHsrB0JVzjOlGWcUpPF4G63fXgIq1qFDLha+v11LF
3LRwB/rSzmdQLifNHyWbyRha93GNBZYgjzL/TkkQxrPi5rxNPEJdg9iRa1h/fEOd8t/Ld0d5w7AF
Ko6C5aALs4bqBBk2xhAwbh6CXyObU00Km4tnjX+LC00qNi6SBtEPZOgG4gH/F26h+l3d96MxtgFZ
MVfybiIrxi5rfdz5XxilyVBUmh32zbn0dc2fEGphDakMW5rf98dyDX45WTtKqARzMXoQe+RaxPHA
yknV5b3DGLT9NoHgrOchNQ6yPNevW/O1eus4FPOzktfjJZvF7K5jPLBv+xwolcmTwmY6CqR0AtS1
GRICnv/dJNYeZJWadDLcwE1PZGMxNwGAJvT3S0UIixADsLhwqLrT0nvnHhcux2cW+B+cd5qfqiON
bI/A9eu5tDYkFwF0DvCMcufN/g9ij1vApFpy6302/c+TuSrOGQORTJzVCtUL2voVpZB2nYyrRaNM
mnEMwlR9oF27V+bTsORxr2Y6zBLLse92X50L3CZGV/SwH4Z4pF4Xqxw8Jn344h57UH64pUyOqiHK
Byojc/luvVzZVe8xmaiTUmWYJJVJodaT/imJII1Pv26GU4VWAvqGKhEPUyF1H4e1EZmQKsbn9P3B
j3tpSgCCflrFw/hwQ8PFwYVKi6LfBQU0MlcHukTGx9tJdWcGlDGPwQeNbK8h/kHtSg+lmTx/DMIt
CkL1+3z5bq8TqSox/v56gVzWwLsPXwbdVClKBmjIvU8eVyZvLfNPcJggq17dTsVnbnxu4r6Icbp2
7qDKSzTSTJnXGSLNPKBXZJCPa1rP/OI4oMHctLH+YzoHWHPSBgZp0O1hRcfa8kkYIx2Eb3qS/UOi
xUr4PPHavl+T3ofdcpJPwyrblbvrXw+ARAEKMn8oAWZdwio1uJ0GQGWU4U6AlgQjv2sIQ2K4/+Sq
k31dCwe6J9QMVihGxQVrEcEPK5uMvTLQR27DXXoN1Uf0MaFtTlUj0p8BV/MBYtzFD2tumrOxHoPn
gkjKWBTCbiITDgW7gWTA12seE8JwoMGeJ5QLa/XWpzwnRUTEIZIu9/EbOaTwwAGRoHjMmq0qxIgd
N5YL8C9cPs6//1i6r6XUtiAKoF9EFTm8kpOICCi+UCBIkMwmfv0dy3NLj0eBnVbsnj179uUlhq9+
R/XN7we71Wv2IpzRV9D2PL+2jqevE1wkvevlLOV7lafxyq5VOm+5jUKS3PMLrvytJGEieTGSJcHU
QT8AqVs3SzLxLKHDVtw406DbV2+xevaq1qBVpq22B7RKusUm8xKXz6buY6igmF93M4kKYdzxSjGX
oBaa4hQydibpGaT0bIcWMpYsazMXaotez7nK8gNcl1Lacx52B7vYqR0pQCVzk9bOqarW0hgMDyNX
1RAD56rwl+/K8VxJYuyDjJz+XtzhYm6K65YFpzDJE/24KClQWgizpsQyy5HpRHuJozE5XkOR5atc
SzELApgMdps0/X5BuGuLsUEZn0kQS7EN5F+sbd/XxjhWg9GlY42jTfJRTl7qv7mKDy6ZV8/esTCM
EeuKOverEiaVY6KyFC9+lH9pyouZH8vnTbmAHSFGtytj1SbElZTyzlQ/4+lAy03elW5VolL51+rz
V6CaKBmt7Jm1ZSN+k55spR6Ph8fLKMnIgK7THGWisDyZNfKFzuo6lVbSA+fpTNCCiDPhLmTW6tG5
JQIbIcIKOiheTb4ZRH6vrSz5Zz6UysLZbh5UdbGJxiUuba7D0zVfSn5cpuv56l3NoGlhhJdLvISz
Q4tD6URMU5Ix79E8PpXl4M1cqjiOlxbkTHnQOeEDsEjxKeeAsAezDu/28/C5cTprwDlUP7WuBT4d
YztOGKyUUT5OyXEVMVLCvPXbuGQNijx3+SDnB73ddMcc03kys60ZFvqlAqFyHZjAfMQKPvMtE1jU
OELZRyktapHlKFaErRcqdMhPeypIVnnQ7yVaDzuR9ZFXZYPiXQv9+qBMk3oBycru2FQ0foXRzm1j
Pz7KJHSvGGtH8s7KowN8V/PCZNm7jWz13+PB8WfVes1RbIU57ee71+1XMkiw3lW1Fg67kfsJ1UxY
RunQOZQ5lFtUiFoherNO/U2gbKJTjKZibvDFi0CiEEPK0WL1v6HA6s38RE/2O/Pml0tUodZ1fZb9
mZRbgj+PiKFwxdt42ThhCQicESoUQAbfQCWB+XKhxmV62ODD8xu5yI9CbzcFjJPSlxoAxXN3x8Hm
3T4XxxCak512frfKqbB+JGkcpepjaLElB4qKtK/zKaEFLcFcR3ryonSfyowUBPnIo7QPUq3T9PSx
+MqOFu5wT/tA6EVwlO+MDfPLUwlW9IE5EkhNa3mabEDMfyTH1vaNSGNLoqvVIbKKzKIWuzuY1Zdq
CpGvv/54zG7dzaloERHW+EXTfb6IlnErK8lN6ZgoZ8iyChvKkN+UliTzPMZi/XPP8ze/45NnbLCh
B0zYgNIRfU/7LZMq7IfBRANx2Nlj0lXk9nBADWGIoFCoCJ7iPH/le62Y8ayYQSk+L7hJHWIh04qP
EOrhS57+4lKqNpCLECtIIclCCapjhSKvcrNSUV3YV+8v9iWDIZKMoVUP5e2+p0SadrKSE+pll4dk
HhrmIZ2tYekW89A1izk7Km7b2pce91KuvuC1xEq42GMFc0R4ybQWVEcpcp8LhVAMiLud53SQRGPU
Q9h+EtdQN2j7dZsH8zBW3gKjxDdGhEDfT91rn5J/8reYlgtHT1T0cwRCWFstlAil4Sbgye8JD5mT
QBPoJMiy0AOzP+iDnSkvzNL9xQqwWlyNlZcr3j5phX3EZ0RCntigiVLBFEDPrDUojIK3wOSymKn7
9sdqiSlLxTwqLgaXUDhdUsudXuin/h7zdngGd7LVoua65YTbcGttaV8tv7PpuNmRq2ftzbmLTIxD
tp68cmWaK+l86T3aV6F3pBQpnHJ9yUavK+DW3H52XjRz6ZBwZ+uhrCOz/cZjW2PD7lqxu22guUtU
OMQFY4+k82/r/OivF19xHmWIsqeqxwwVXpI7ndO9bV/I3FXg+ogHSX+eaqHQpP2NTCP1CEEbAYfQ
1t6egGiWqKSFiW6lbKKCuGLHeCaqeYKZaMcIa9fqNVbHqd4smpA/1TYFtw/EYABbe4kw5UehLBzs
DEcqLKl6IQFfbFpGt8darB1PNXJReX2vOSXOzk0S66qK+pNM4H1V8qRWxSTt2XYQurO6Xz2drwI4
ccFdlcOjqJW5xc5iNGWV7HgotFNJ0ZNVljKOvV++4m0WaokFaYDKiqSMNThbTUqFRd4i454rZaaK
GYtUErLLKY7GprkGGEkeeQp1JlM+grQO6oH8oVx5Nic6t6KLJBNoEt1qinBAn9BtD4SdoJ5xRXuV
zZZmGga9lO8HxcRnWYblM8dTrYhlLcU69qUoEXRcc7ZfE2dd0kv2RfG/ZycoJDARcspyNWmcFuKl
A49LCquMLr2/rNoX6edZisZSQphZ+xCW2/H+E/lqATpSOt4aQhokltKLejB2IDeD/dxq/AjYDNcv
bWzaIIUFldGMlcI2cKtKrtqqUcdJjNU3BOhMF5n2MSXNQqUgnuMBQchIORfjepXdla94lwippFb4
DOPtnJULJPukRpImpKRiMPtT3Vh6T3Ta9k3rJLjDqrqSxRUMMgysC7IzFDIqaT5dER0kDGCRQKgA
biV0nmhZeai0+YcDPfJlwNljX6PN7WdVGkgW0lBJxyqJZDn8LNRipLhEgJdqS9fP6oKK1KhbzEEJ
JkPpF6KZqXCGeFocLAH/67lxBSDey1kKdtmAOr7kLjVXDf4kV2ejeHUjFzNqaihuGTJfdyWxy+sr
jKZ+QZSfl0rKM+fmmYOiqrIjS/fXFcGci5TBSuIbfCSQcfsYW5u59JT3nqUNnPVauiphqQiUtA7o
87ioKHclxbLmtab5hBW1zfebOlbEbyfH3QreenlfKJ2pNtnjBeEwcNCqgom+IQ6zV4m69bTLCmyM
sH+yGJHUYaH7t1LOlBTiBgKxerifGUWJaE6W0nSDJRk/kLWrkoSA2zGJW5BJ7FclP8U4REp6qbxM
msq5d214JaVchsu/4FIE1GWaHFEcYhOkoEoL8fugPaTokNXPvnxB+o1siu9Caomu1I3LxxbTB4Ah
kUO6oH3Hn9PEDZ8HJxw0v1NEfqTQC5DXtNv2MJhCLQ4lbuCxC0vZsRy9X75AH/nJr/wFg0ej2ubN
xkRpMchYQ//wsiRgis3LdwH9sMuOlbs4DddKPgnmx98vY7xqsGO+qB5dXBlFmdaeTo4w4Yqtqhyy
8stLnCAaQdvyS7RBJiiruh6Rh0WgR62EeMteYe+ZSXiB/EkiHXa+lf2c5P42SVXnskR+EP2S9NE/
zJbfy28kKvlP8C5S6xQVUhZdMoILKdF8yei3dBnITwwVoHwfyugKSfZHJvm9KzTd7kM0i16Nwbb5
HeIXEnXZ8f2kCvlFDRKCXydDbXL9Sgy23wmZCgTuOB2q7NqlZQRIZiG1cqv7M84luFh+i3kZYGSb
mY12K5oSOk5umC1NOCGBFVO6MwGsP43CPOXT0jBB+t3z682wWifj9eiLaNneYLaWSitW2M8K8xcB
Sog+PfEbdxvmvioWO7OOB19bbeqQn4skvyKnXcjHGL9SbdKwlLvGdv8McCqriI9KALWVFAzEvmWZ
p2tJyG2qoSwk+fRcOc8FQLtjKiw49hD3BkDKK8tzOXEJ2SEKhiRJ1UM6MlVIiLnHfPJiPOwFtqHS
r41gW2atG4L7RNNtpaLSk/CtgUE0BRSImDouPY0ic5qy/APlISwnrLK123Mg1fv82ggga/q9XUui
aa3lx+bKyLdZbJv0DMFgnVaobSuV54Fttd3/pJuPG9VLQZBnaluL/W4Hu0Qncbemm/uS+PgBpGlI
eiBzI+f+aB2UYSkckB1z1HqHeGSmIl55/zZBotAi3sz+PMmABxgg4Pd+qkoTvs/h8e168jtMr813
1P0dC7FeztWt5SSfaGxi/Twq3Esipo5bbrrDMExNCwnFaXav+7fLy+b1IGJq9stOyHEaiEG8ybof
sOnObw/WtITc41eKdU4O4/P+nhxc3hh1qqa8377u74k+if7RtRvYVqhV0t+oHPSibqKvnG3Weik2
BEF77GREdvbAka7MvvHwSu8g0b43QhFTVS6711e84O6zv+Q+I4Ax/WaQwah/VLzooP7Vo5Uj0KXe
UGJRjbFiBLjuhRdZIOdWoiuPxJJEpY7iPcF2AlW+wfo2NZwZIMLIAhUp3A4zP1UBKZu+MJ/d5tAN
F4nqd5nkeFD58vr85vJx+Fg2dIpPXYQiYGV0+cCcq5K4EzgGO/G4NaZqPiySD3nK/8jA/NGVYE9W
vPhP7FVMEXHy+HZQhesxufaNEIoCmrlQGc/On+Z+J/86rseG916COJSoYzX1Gt+UM9+/E2FNm4TU
G2Pskg8epZvapNlItV03PshOjjAqQILkhmfxS/wuULncFazzRwNT9e6DHw9dkyeeDbX77jNK47U9
BdvX+3vh4zLffPMq8+libCoBlPVDsfHSi0+UnaWAH/XjL7kPu5JOZ19Yju3fOR7p9Px2OFVS7WiW
zwYocrVHV5AfuWpxANhNq+ZCyVyzbfeu/Cm6LKKd6KFFVZuBlUJQdxR9pKa5qkhjfvlCzHHzfYxm
T5zyaPdltmhT39ctoKtsSnhEqBUrIIz2eN0CUoDp/5y6W4WGsAwUn1+em0FgLf11/vkdnn9sevET
Mcpi5vv6eSoPfostOZ3FF75NUZbkrNViupQ/ZRe1hkOSUJkSrGD1gaWZ64vR5kZp6bHTVOMIhFi9
P9e1iIRCunzvZntQg/2jvTjUN29baDjkL6qm32717Md4+nyh9HKYk1CR7DhfEv+Yp6wumDHL4uZz
NQzZRaFMNmpYcftzeRRB6rjlkAJ2TDpfsksmqStQ7BwaR0cgBSrzrpLTb4+QL/BCJmpRjr2Payql
CC5GtOPAfOKIUnOUx0VIbS8r0uz28YpgwF3SwU6Sg1Zc9O7Wmgxb5LXw/Vi+WGI0kEU6P3B7GXyn
Wzk1SwKMpTyoipYKteDyJA+Fbn5IuI/201y3MJJoeOYtqR89f757jjPlGu3saQTSNqXsYPvxO10Q
GunNcOzHk6dKQQVyCEgixeTPdqLQXmfZx9htXCwep/6lc31NfGwHOHuk/j8SH4WPVSs5jOMm719i
PbzPr5A6JXzIpZmzbVPT+9SWfGQUcybrYCNO/WXgh++M3IMXu6ss+eX35Sv2YW0iw64WB8mnHhF9
FEkkdK7l5NrdfF/dv8jwd3pw60WzsHjbb4VClAMdrlq5FsgDtS1UnWcRIaEwntFikIAynWcv8bam
W7ScbgKQkQcmfOQ6u4+selEzSYXx7rPz7Nx78cb6IztLz2KWEN5khQxSCCHNnx/rbG397qRbet2V
uFX5NsAUf2V+5T64yrFp1M1K6V6P1rPdaD1S+7DKVxdJJNzhMA3ggfnq3PgAoAQ4QPJJTbWVFTFT
Wz02yMfyFejdMoERDe9LGAHYMfySnh/i5ZwQ1fnNYu+17Jz50sNB+k4Ozm/HL0Ewrcwldp3tG+EB
2eTp33IyVV3cK6tNbVWoLEiSh+ZFPDfO2UPq7fHY/05XkBbIdRIvBBuTO4iX1rciwtBVacQc27Ca
6KMvxQg/qDG3tURWLRD5uXsJxi9a0fnFnI9W5aM8RRUzC2NZ0Ycb5YxKvCCoVRrTNiJsxNSkxoZM
8m3pceYH9BYIV8/PsxY3FbzzkiiU+ZovOIT5EPcfDy8dGER6roHfl9/xAaxB4+AgIYYdkkKiKEpF
ABb2qzvLz6172kftuZ5H80TpAplrQGGwLVOZxrEJruC1Z5E3qs9+7MNDhS1OMyu0JhzZs75aOFmo
qF7u4fq+WJeeG1Xly49lY9/MTkJ/DJyzmhzk6pqQv7Tp7r+gHAqgZaYsII8gvVX1jv5p5Obdcvxl
6k8b8gRO+wIpWZzcY3wSmzrBvZGdTG+dzTePZVm8fR2bS0QtpO5iFtAYLGzlSpKD08HeUeKp3BWZ
CmAkXsPmm8uLd8XrvTABDrP1Z3qSHqRVrhid38Kefe2uR+bR8nP5yV/QRHrp0stOkEOSw/tsPFx/
HpvHpir2I5BNOt/S8/dGfpgf7ka3nh5O9N2fPxPtZx9XxLLfzw95NKeuBr521T7pn7rVwyg/CeZA
qm0PufQuvfs7193t9U3f5Xc4tV6/9vW7kXSY3WdYF8hNc0NFWwbuxCxZcVjj/s4m0Vn5oX1IJbrG
5vu3lR5cTPmoe+0+XtSXez11M+3T7OY5lt/R7P6u0Hd+kvcsy+9wwL9WOBBFMi/47wpFhnom608t
sRulB4fZaaSzfMDTLh4EUjSQPTihMibHBT+J9i3HvL/+doSlqH3r+cV+yPSZKCzTi7+cRodResL7
SA5vX/lJ1D33DqMcb6MTHlw4y1IZblnLDJ10zSl9j2Z+s3BFbj0/PL1TSn5jib0mJ/tz8fQen9zb
iTYJoNmts+8dFZ/UfJP85DHf9bUgkFGTj4ee6NFJtbHLterkr5MyrewkbgpthUqGbIHu9T09vM6S
k0SbITF+gj+KyUl2eH4jz3Doig7ycGY5WXHhz9MsPvSxkxpct1p8oqXSwxs7oHtqMKpy3wzVXT/+
k+7sJNXdhs++yOamL/r0eJGqPORU5l5ZxYzZ89vmlfjWYP0DaRXhy8AaiSJhCn4lOr8vCfHAy2jT
uo04rLPbKE4yO/2ep/6Yeku/gwB3P9F03E91VIbzbJK+D63LjexzsrtdTnMrtSaK6eqh9aBKDGqr
JKmB3wgSU9KpPsr0a8s4Md4R+m8sug+U7om+LIKRK0GjLqj+X0h5B9XcwKgNf12qIYd8PTyWl0Ox
tKDlXQIRK0xZ+giqulFFqk1NyTxZsHzkYkhdxYogtx3Q54qM2r8/v2X1lKPmeSTBtEKb27/s31cm
FIUgWQaIdHx4TdUFZQ24rL5Qdl/yJICjelDmS3bVlFB7KNMRDiuUTh/pbnrkV4npCFUdW66YTMCX
hEqgTv3oI2oR6xuMcXwJI1Zw4stC+HjLtK/UuFrNow9HLN6ArQ4G9gCb7cN0tVuIz9XXtYyjTTnI
9GyqIRc5SBQ/sSIomJVDIaJ/fzcCnzqwqRMipcCX6nUauH9BBjyvXlFgPYdXJMQShxw3sPnLagVb
DsEPDLhmzGbwlCc07ffRmrv3Yjh6UQlSj9qz2GXca8N5t8MMoA0r9aO/+Tgo8EOEjuViPYIoyKLF
UdgVAwD+p2EEOr+Ls73dBhZvFoTlGo/nQjPyPNdGoODD3yfs0M/pL3a1hItM5/DBBHG+3LMMLJCk
wOvHAGIQgPJYBuNUcTGPPYs+HLAxWWsstZzQQSWv4EuDZHR96blVF5K7Qf6SQXvGDYfOIh2v3kI+
b6J+fCGiMD2/bN9CK4VmVcaslQp2wuF133wMfu8KO2da7oBDw6oZnOcJ+eahT9Bw1ChbEavGWQh9
oxekSyoerW9+mzu/5zBWUOvfovcglX4ZAIdyHxrh6F2HVvrgP5z3hUW9wPi/7sBE1DUR6ZUIL2kn
yeb8kWNwE9JzcOPy+/5+CkApvhYlGuQxFDtQfzIdKjel56+2WL+k8sXplmS7LEGx4rfk4PZ168U+
rq+Xr+zEbvaSnEPEbBl+3mfw9n/WSv8xz7RjH1KJbSao33Y4O9fyc/3Jguhl5+vvrP+tbI/O+tM7
935+cp/ZAewX1uAZiZy4LX5ihWJ1yOS5ibFQx5Cu0Bc/SHyJ30rg0OHpdTGLkNPf7H/bNyRCbtRm
hGOyHO0754lioJjjP6z1wjfz9m61Mau+ZQkWPveTzGfhG1Z0+wk19WKfXDeeZLBPgGVfN/zv6P1m
YV6fXjOn0f5xbT6TtppDBPQ9daLC95nA2P3wuUzMlpnAo9w8W4yl3FXW1DSyhQokbonVyfktlCz2
+8xbDm+F6/s7h7mK78TTxUb5XNM9zzS13waprPSht6jkxv0CID5DSKnEhttuKs9FO3Zssry2iq5t
anvKZ7uX/bFtmrJJboV2FHsjlbNPtxK3bkERrhsScStxbD4XQ+YRzud+5UBqdOWk3MLV+4lDkFR7
5zwHxJ/YCMwl1HW0wVMGGnhQ7aC+yFW5cUaGNFZYEHMxQdMjHQ0vu/IjGiajWTxB/uKxre+yotxV
2ycz6CnV7ly+9S54nXnATyCnwuljY+kzmFM5HmQq95pPfI33vIv77JZQq7qWjKqpwMwESY0bG6xX
uYD9/aFmH0vBahkwiXrhV7Q+N8vcu3rIB7apGoMSgpuCijA+pU3319FLZlvdnV9YK6vyDpGzd+/b
2E7nl9O4kcrSqshVr8r6bKtYrairp+d7PlEHHgQsKSuoYxpzJzIfVo+AByqLHDIZHnPkwSDeLoPq
3lpOD1O0OEK0yZDB8Y0qNL23TCutCJsfE2rIt6PpmTLxuJzIvqhyrGVw1h6b7m7Rhg+9LF5W8yB0
dvMk1k5wmdkm2EqDQLrwl+KSy1hN+hjY/iXTTl1qOuwyeTbu43JuWVXjMT7K5KtPNsYZbjQXLsOU
BeKFcO3p0iJ4KQTJzJKe5NK/hZA0tpTH6I/shHnOCGP9ODx/Yp8sa8yYRDbYX7HTKLdASFOKHjUB
eSZVS60q2sKt0KhSrjhgzjQmXhDsBIhzTetOcfOOvfzIFU88LeXu8FB6yslYT942nxtSMGLqW+n1
Mh5qfi6XcUQbYmLFx2DxEMP8iCdfzunm+NZ7nmv5HbYGfOc8Wx1qD3votn2W78PUv+JwViVL5iRc
i8coQ/Bs5TIVQw4BIkvDf42FteueO6KSIH7+BxMOvGxBEPPkNUJOPDHRZnpi2Yo3IVkZiwRxTOao
kP8q2IH0reA8wlKwGp9nM17yLSYiVANbz414xQeyIKaCvIqK0hqJlRwq9hXjkDelfVcP6VRCZ0WD
WTyABg5e0rXm/hG7Q7AUiYHduSLHGOxV5j3o3Xh1FhZdMJ7VUjB8n0WJj2MYLblU8hZR9SIO0duM
HI+B6BZMRtey1pi7TO0xV5pSNiD3XA6mqQxg5d9U1MxWDruqVrAkedDcpr2tuO7ZrYkDi/axXiC9
/VsgtNQiJeN3ZbXrstA2CdXcQX4IgSu0Zi62nVkZVygRTI25eJol/55DqMAhouKBXe4yDjFyWPtq
RwDF5GPsMEjFtCuCKeJ4pi4vcSr4w+e/j2uWCU0pNK3Rw109ystv3t4eVzcnATloIKR7i0765xZ2
ht3s2IlmYXxo7Vx1geatg3Ec5Y8UuNsBgeVkaAedIirjvGFFFrlQaMsomGtn/WPh9hSC4aEXVVml
ivHXI0uuCBybcMrTY5ctRIYI5O4VpBbCR1GpJ2qcaG/6SC29wvdl4ojYp+v63/d69DfY3NbxZPCX
UPnXalH+9QRTPLgy+rQgZ3ZVqpqHgm5aaI/AbwRwHlglwtUOTQbOvUfTkKLyehzVc3e2jodPGpUa
263v/m6Rqc+DNrSlTeFTL2uHLlOMDNGuv5vFJ3BRaMXNGqu2WjDeo34Y7h1VsmeQFR3zkGXbcZYw
b0Q0ZL7YO5NuO8CGPNhjD/pvdJIxunXGP8lKcrJCVQiT5TD787NBsZ6DQ+QsvJt+uBDJ3W6uuh4Z
cAY9aHYzO/Z0snU8PTRqUFKgvF4aPf5aUfihZ5qFWQCRBUU2AJEEnmenmbFkDoYxPdMlJuhh5pS7
2W62HgWHZsSrHml+nXuahW7QKX+3Ex6Bijwvb1w0/Y8FEp5qLxeP6p87o8c3+zSnT7jlqG+s3Dqe
hPNsZh0EPWVfIbuVNzOjxhGuZiQtnkU9ofVpxPETh0c4b3WMd1kZ/7jF2mV4GUbtWawsQb2RacSq
pJHaG0IOoaTCpjaU6yFWB/r8uRVbs1D1IFOO9YH4hruVEcmxUE2Xvgo2myD1wrKsivqd08UZLE+l
hXGpdSy+niFzwRwtdCzJd3ou01RVZtF0p1HX3cdETQeaFtmmiLS3f+u56q2WH7JDfwe/gzNdO/BF
yeJjjz6z9n9BOukmsacGpQhaqaXEK9UWskpqKCBjrds5tSYEQFWXUDO65J7V17iQY2FehOrEfAZy
8ZAwLgjaxH16aCjAUMaYZvGB3mXjCQJUo3JeMQb7pTMRd5WSv6ZdQY5b5aqLIYwdJ5lza2hsVSwr
vj5KJwn53JWwGpAh4F3ZqEqvnKCiVak0T4nJtkeTY3kQJKJXcoZsU8lQ4VzO8qnOUa3a2/OzRMe2
rlJppr5/oSOpYNLxjXVO43V2qCu38zIpVHg2waeiB4QPQ/JnMXg6KmgGJUoj9fN6jAFVil5ludRf
yfI0o9dfpVovX4/BbvRsWLgFXkRPbp1bR75iFQX2jRvdlc/P4z/3TqPs8NhMtCEnHQ715NBND679
J4HFu+qyzNCwjyWHh676nyCX9WgnWiOqMLy34y/ZYXIouRekH2aShByxmOyPTTP6fNRiM5h4Kfsm
r6jgX7IpEDdcl/b17NfxIxY060RW/ZSD3HiU9m/rd74IP6V7VlaO9lcfvoR/U0SXU3pVXK8TRgNC
WfvaXnb5XccB/GiOC97JL3DMy4uBedBEm4F6nj5yj+9Na1mKWmtlmJEkVS727nmwaKa7p+lFupRi
RfBZpd6TZeyPUsplU82EnJP6aoSL+bxX9rfi5if7Hb0U6FsUV+2zOljR5NiXinefYAwpY5kSB2w/
ZP3drBbVTCfTvH0eKiADBMYWMg7HETNTmH7/IizNJLNroVFgI+l1O0pno+xOpkeSVrNt3mOkttav
8fdwuYr0ivKmc21mVJ3cvz7K2/atvqOytasPku2MWuhnyMBXUpYa22e0meQeVnH5KLii8kLaWGfp
90joWqxCoE5cYoo4uZqnvk7iCZMrjYj68y3+jnliXB6QIz5SvTV9jnaslmuOvzM/j8+cYKe6oUnJ
NmJk35Fgl+gpIioyt0IwFizLGHK5cKOp1dcI+65KPpvh7wxF2Songar4HK5GSXGI5qbj6MRPrpb8
TONJUChMcPzK2Xbs5TRJTJ6Tg71/eB2uIjWthc+asWUpzm2D+oYMEVKP5VWN8ikJu33zppfxQP2c
0tLTuHheHPd8Fw3gnq/in4n6J++hTGXbjvNsHzuyos3P/OhWDUmgjmxqvPi7psGnQsORORNlagn8
JnkFakkTscBg+XPpM8hIGaE1EE1pPPLjTkcHOVA6tsvIRpENRax9U6WyLXfzMLmSJjzItKDgjccC
az2XRPsh8BbNHcbN6/MDy+2yL6Wme3Q06PkXBh091c37LVvKTCEn6UfTIsvCvwzup5pU8WXx8A5n
T33c5vw262aNsMFAfFa07TzA0RH34OGjXbykptOrgmaZlisHPijCI8CAOY6T9Hacpz5c8ThfGBfo
cOqXb2AI+GGAgfWtep7jJgimSgvKBhVmMYDTQSUlecTVW6acu1aplP3RhwALj3TxNkcxRAWCXd9A
AtAma2g8kMDv6AsoRWauoNA0wCRyWpOB4ofot4uXCx/ZS9mpwpG/mNKlwjQzXf/lhuWm2zeHfOWm
BUUO6LyEOIXAzR+ceu3yUsZiGc8+V337FQ+QgILwEmIQtlEGm2CJy1dAIL6ObwE4ACdwm7gdhOFC
LAJ8+/4v2HETyHALMIfdazpjyvdPjVvl3Dl1F63DKxlpOLLRCib4LU4LH1zRy9fp1dlWuVJ6DkOd
hy8Yd4gTJAfR+/X98Nr/bd2+HnNI/Qf/fbD9egpeSVGsXduUWmsSCdspoV5Y9osC1XgoV9aHvqLK
7hv7QJAqk2tAJaAQCCbrxR+pDMH1YlC7fwbw5csqqGWk4Y2uLYHB2HeBRm5+CAhI42G8F2hpc/oF
s+jff2eXjV9YpWXtWi6wBMQfVNs0jlQw1/bMh0WZ700bDqXFmvDFJ0oXgmHOUDlIS6VlTpon3mSH
npadCPdt2WBVro7BLGfTi7j85ig1BBCd2SXYADYZQ8cKwWg/9jLVOFgDd46NssMxB/qXCyg3dnyh
uVMpLyzAlDrNshN7d3h0uKONhyMUpcrBHORnkx4NVmrNJe/jsL+xqe9/XmQApfkvShzMBGKuMzYq
B6TK+GZEsaqYfe6fReuJmJRcJ8adjycnbExCNYIxswTYm0qxpRG09qkVfGq3Yl6yuHhZDuYfufpT
7GkzcgXHhxgFmzNeYX3yldjtnKP0RMLndbYM1iBbNC0vG6UruHWHUYggCLCce6n2qsUKCk6dM18E
HpdCGOlJ0ug7dN2mWw74fFdz5IcCQLNHZ/nJfsxEdT5xsCXnx6bT/9bZ5AzQRUvBOc5ZVoJm8Mps
yegwwQ3rpiccHP6tzmN6G1QiFDCRc6rGWdKqKGNIQ3KOzn+uy77C7ufUMTpxH7Z/3iWiWuxZFVq/
psp8qHUonNHwrBoohKoo5UcVfrCP8YW4Mn4JfgKyxJOgvccg5fOM6lxVPYrl7h4P57ITaG8wiY+M
Zb5r0GCZZyAv/BX37l20y31P87rV5L18VKyI+6kEFz9QMU5j4FjloMhNkZrK9WGXc6CwtDzsctla
qdmAWc8Z75Nr4Epm2o+OrGIJ4417O125UILNq39ScTfZ4WpBCtrq97Y9tm6V66wge5bjmy7Fh5vl
H4RQ5XZ81rKSovgnnOyrFKo6x+C3tTkK5DHeZxLoQZwMI+9sezyh6wYN4h9t0fQy2VR2166dh3Xs
qVAwUuJs1bvyUoydfQ3okVRm8SdVBikYwSbOPsZFMOlUipZ9mz9X9c76t2eYpRYtdyTdNnV+86Am
wQOL8VrMPFqJqyra78ld5XmtbQl7pdW8aEI2no3YJ7dnTCnTqL6F5UUDZptwqNOigwmUl6ZMmpcU
oijOsRQnSp80d0W/UjrZudVd7fPg9x29HBdk3TaPnezwxre5VBbXNgfcqvvY1J9biaQVvMvVpmF4
xTd1dmkZBLmtL6/Nba9AkcJYjVU8oo4niL1oWQvWhiFmFflLMkVB/tHosBxkcJ5mp6iSHOy/skNu
LLhl3DROos3gnG9tky9mQf7YzaMH90+Fhh4tLGqWnrYn5Gbl1UyMV/YdrnOEtUtbMx7YPDj22hDa
+uznWINKF/3xrOJDY47+X2mjaLmk24pbv9ZMFh3gsd1jNlvNy1A/U7KsaKZCVV8cYItcW+78pm+p
yyOXENJHzro8S6apBUH73SYn8YL02934tcYmy5hbDjK63UhPM2aWFQdDg/mpoY+f1d0RbS48K6wD
bnZ/IjeZopVcdddHl7UAH6K6mZdpZ0VB/pbEK08dgQlidOlJpQ6YRPLl0E+VgQWyi3vWF2PT4Auc
BoR/5lHHsHDq5PAxdM1fAZTqshT+nQJtrrxVkqPu/rPNAOIYFUxAMkYWJo+faev5A44WxKaky8+B
kvbbIs2tk5wqwUyUCwrMQKYWtu/HnxUrojYIY/HHj4hbZlrUTdb0T+Lv+toLn+9XLtJObinaYAOx
zu5S0fXLsMjjCt6Wn+n463XRMXPH0rdn0mggXrFPx1gPUm0XF3f2/Aepl82At+xhslHfiZ6x1yVU
Cpty0QFlxGOdhYN6uuQA4mO2gkeWlUw73Fbic9/RcNL+rjbyJ81kFzrh7/ZSYd2J+lYBy3Fy4vQa
3UizOs7IvSPSrkrXvmHlca6NJD9LjTeb9ZOGfb6Wp1x6aiSHdsgKMKNybUSNx2RR59TUA6/MRRqP
yoJ+6s7CmKmu6KRuRiK02qZJCLVN3bSyqp8IQR87KzPo2Lm3716NGuPmtbGn/+xVNsedJHawPcZN
LTxuylMNDR/eDedY1cOXURDekUfm1D5RjxphzW8oBvHvnVV93Hy2w/s2p3B1CFgjnOXY8YLnPjX+
XYvsq/HuTOfQauOmt+4qVoQ9LZz53nYTmWrUCI979QRBePPf8+Rla7okapp/sJAr6CXpCcOd/rul
cIs5x4bT550K4aSe9X84V8bvmmiyaI1rcc0WJLFDW4QTht/+nQG+ElryMIsaHsxf4ZR/z5ptLmfh
DDly16HdQpekBBOeZeqy4evQWFr22ycVEMIh4bwFn8zpmtBlyZJO9Xq+mdetWb/tXCT8Ha+Ex3at
SBNpJJOgoUHChw2jf3cWnvBfA4djFn/PS8o8fJTOtws8y0hbdGtVP6j8+/fvFT1lAISHD+Mo/Ny4
LP2AYbiWJ3MzYyMt/A6WcbN3g8Hvw9BkmepuJpeqQrvEQ+XdQp5+bbZ5bYcGDMMjLIo8zsaiRZTX
cR6DwLpfwlgLTxpGj0dh4d6NMLiBgexZauFk4VN/h4T/7Lr/Ru5V26XK4aiTW7hr0as3wwWDWPCz
nXMrf+dwM+HV0NP/ridoY9wFXXPDsJM39vLNTTe0IIULydT+VOShga7z15xmSrjLYyeMj3vbgP67
mTBfwvGmtR2Uoosr8BM7f6MvvBWe2wAPQmAB3TsaJNZwq6veVFSjc2UxtS2jcY8KgrRN9/5d0Nhv
B2yYNalVdrMwcsO1/42If7MzPG8Ysf+e16hkDYbuyzezvkJ3hn3lbwy2XA0K6aOhr8ZNc+JvJlgy
w+PwapueaTczz8JVoFrk2sOwEnDTAKF/wqiykhy4N+tuGJShV738E5ow/6OLbCpeMEstX+PaVzhE
P4UWCSMx3H8QjQfwOyicIG4QhZ/H3tWd/ltv4pVwOr1PS1EfuAkiOWHO8bjrseK256w1ze0h720L
k8ERmsH+INAflgnCcAqFnDVcWGNCh4X/WVJhIrTCV1i+wp1f2yTV3RyCkC9dFt74d4+BQRLefoR+
Dme464YwOHTWvfyAXnnBrWy6G/0UVst/vwW0i+2mzX9NmTD0Q0vuZmE87ztxm+K2h3PVCftL926v
23XD16kf3tj2fnsPH0FHDS+C0rIs8mcbptwhGgZAg7O5W+otCHvH3p6UGGvq1A872cjgdbaIuFh4
T7kTsNuxc3YU5nFz1113f51/2xNRdo67NTUcz/VB2+mGg7a92Oepv3ULhifT5ovBgvLNSjkjrchx
Ka9STXxY5p+hkoLSdAHLgUS1XNb0kk7HRhastpMZ8Kyl+DD2fepzaHbdK3E81QAOoEFeE+PefpZq
L0u5z123UEVBdMYqLd63IxWh/I9Abe7ciE+MkGTZNKaiZwBcNnVOk4Qpa5nwAncYnIyOTOJO6T5s
DIvqkjrg/1RlpnCIRTAuh04vzrPpJv6j6byWFOXWMHxFVqko4ZScRFSMJ5ZZRCWoIF79flbP/mtm
emwlSVjrC2/44+l0F00Epg1iFQQ/HvPWeiyIsuShnu3Atp7FyM6IXglVBVBRNDuORbnmCzW77Au7
3RjaBOE9gtcHyw+Q7SSKSOjLE7MR0jP4MJ+z7vv46ESU7sXz2Cyer4l8ZgluoiN6votuxhdkMGDC
79Ir7HmcwCtp4kLEM2AOYR0sskAKy2lfCV5oN9SomqcBDLM3qWfP417fEBh8E/b+2Q2g/1Lr31Fj
Re9OtHSEKhqDwIObU93dY+GroPriXvphk34dDZBtIDAHhkNizIkoYSwCOr9goYn8w9smaCGgoqti
vXZIF02FwhCCyUn/zNHyXf8NeDx1t/W7dnhQOMT6I+ZdrhQxFZ0Egi6Qgoz6BJ8g6scIJFfQpsxt
V2hZcJAcPqLXHAYTENroRIZ016aIUXSuqCf4/AbunTGHZI9vLyIkgOsrVufk5ihHpQZaUEJo6d91
pXycTTnDL9kmj+xUI14LdScgPi+vWbAfviCCQtyvhKj45bTcoCmpIEdOYgqxgTHts6jDz67XGecc
3A+vKTTXRR+OXgiMCY5HUV3uPp6Xlz4a8wunAEw/l6VZkK/gO4SO0MtEQYSDImfeUn4nw9wxIhGp
wR9Er5UDvx5R7eigGXTmREEcIpQlo2h/kDccrohyRXjB5Brws1RFEMrOh6iH7FpI6/RHKYFYRKUM
k80OxmGGj0M34iZgXThgP9BborgsNshxcvvztHBg7FBss2MxAOHawR3zvgSCLAPCLPPIeMnLhQ4y
OZzD/UP4ymZ4wS3D59wyPG7i0DqC7tbviEPmhc3haNycA2vzF0wxwTEkZ1PWEqMOp/dvvGsZjzQe
lIJB5h4/plyPv/c1cS+Jwe/Dbdou7nEhnjQivSnnmfkSExbQlSYt05YqfvM3Ugp1za+3F7sDsX6Z
PqIPK3ZWYhAj+FsVyeYxFTsinWBu44u0CzG6FgkkG3pwdMx0BnJLjMIcR2dVRuz1fuRMEf2DJfeA
p3Oknx0pJq/EdsW6zH5/Y7UmeDBdNtflcDbioMXITRWWHTJA3HkiFtfawX/qXCScQITeGcHlc8Xh
sKPOiluzYEsNa8J5wLiaNiBrc0euxHaebE/sC1B2fE/e9Gc/f1PHdc3RayuaxwtllU5fu89CI0+8
Jwi2aId7ku8eaIlr43zxDEHnW5qrWozO1jCevJZqtI2+GwxKLfTeMxtHMKfvfIyrQ8fUebmK+T50
MDQRPT4QEB37FUheD6v0x7IMOmHHNrE8YYi+ew0c5VEapVO63eC6plhJgCZrjbunOhRbbagotsTZ
lezVCq4TLUBuD2MPVg9TkpeDOClaRQxTmDe/MUG5M8W+nBxAoY2gPi4N1NGxaU5HoA7HD2/ovK0Y
NQXa9WmkjRHymamTfCG+JHp0jYVmPs4+9Up8LDPNEkaKspg7sCRwbiq4vpst2SmxAoEUDiS16/Xn
Dx9kgF8DAQROSEHRsClWub3gamdUWdm5lQz5DmyDyJZ6FeYokPV9r3ZJ4zEWF77XP/RPp5nzspUR
xNFg62GWTQ/bBkhnSk6MfYmN0OjLRMcd3VFRvh1VroM6gocPtuUVCMWjYW3Z+egxyhzF0i+g5z4j
4ZiSOrQEgdVxIp5nmyI6MY0ITXHAAJk3pKPHRgxymoIQR0R5qa9F6Yge0sWRYwmLICGrCpSL86hi
wGHXJhI1XIQOtiQf++d37e049fBN9ZVJHrarLBxO1LE6tpQJYqITZSJkKH8OJifYrwy8J/+kCLEI
R/K37B85EpjmoVh76FiUH4J+IAdYEo++o8a7uR2nCYf+Ncq8Ze4h+sHHhU/tZnoNvhGyx5NsfJ2k
42KUmgP3SesMPwZnntuyW/msH1yDfvgEguMM0Kr8RshdRtegjN8RDLu4G1bTMv4k72guxCxvQeVX
uPfov1GPariJSFnYDXf9EC2B+BoU0yp6Touot3jEu47fhsX0Pr2smzAD3r/KY7HFNqyiR8xvye4+
fcQXisOLLYTZKRqkfJDFf/+S65RWWZ5kcb3I4vT4SPLkB7gxzpP7NMX2OIsRaltlMUsVep6ksboq
PU01+KxCsCqm95exl2dU7R5JhbZGCvPooE1+hjjjt12xaFaXpLPZzpb3RQtr674I7wvxp111NvcF
dd4F9phneoTn+6JqzPVn1bCQPHutboulPMOzxr4uuuPOHOMpvTfp82rYda4LSTjaz+Lroj9WRgc0
jGmyIjQ/rmnQYYp9wR0EZ3fQiMqo58RPRHeHo60rz1Iw0b8J6soTZUQ30EeEZTCLP0LJYzhqx29f
GlUWZ2syHHVnqNNIo7gdS6Mm7kUD7ySwyvzhGuOkQyU8+E5Bhrka7dKCn31PNhUj7nrIq/MSqV8X
ZwBDAULcPYJ64k8vEvhkHjb8cJBJYHH+WeJdxaJYvxPLpqzBP+s3BZ/F52IpNRS/i9e3pWKxDI8d
NdKlzKEIMV3xiUYZx7gvxariQ5SHYxYF+MHSYhuKVbksl8h43CBYbd2XosOpWNJUs069KRZFvKWJ
X1kBqjBNKZbVDPFGDUDHlKZxAc6ZjYKqpkjGcQh09T+EtfhJd589ifc1S6z5bwmxvNgkPwUG2xFH
CwaR4xFLsRsBuk55rP9bBLN0RiyxeubACHY4ja7Y9IDOyLRYViz+5puIkYBVGQKo84HWfoJYv8z5
8jGfHFkuQNk5yRwZBMlaDBwdoNgCls22LdTO2L34Gkgq/+27w2/9NQfGcsUydYAVLMEe8I44mntX
Fy8uc3FQ4tCwMhNmQ7TZxTtiYyzcYCjEgXBzuOKPQGKLn2yIYxRLPxCYFrsWKAZ2SP8ESEPmvJcq
I+jWE4uwIQttwyUAwKhaov+M6toUbSJsvF3xSbVkCNvjcjQXm+O0r7kT92gJiqMQ+Ajk79nnl4U1
NKWZAOYPJiYcuQVo/OuKyU1ds08OrUJymkPDyKoW75tf3hNLQLkXl4hzIF6Lg304wLD/rf7/hcFe
d6b/Nic2eeX3L3sR+xKI9/82yUrig633mLOPudgSDh2OuuZULLlAgNT/Dpj3cRNhdbGi+HS75mqx
7n+brPcd8QUEnv4rMJ9XW+xOHCH9AXbKMbP2e4++uzgqsbI4qtrNOU5+j1EAA1CPHafBanzBbC4+
58DAkPN5w8bFFpgJ/v6HJMefrSeOlml3TYdbvCEWEW8LzXHxivMMioMXaFuwDd7eYCy2FoB08a7Y
AWtDgRSndi82TdeHYxIf/tvO1txyxcS2/r0rtMuFO5lQ+RYo/8dJfFUQ/vwUuH5a4WLli/VFRO/f
0XFKljThxRJ/H/wdp9gLGujsj3iBdvfPLXmVO3SOtzGwfxuVcP9HhCB2k3MG/w7A2MbfJdha9MA5
ztQXR5uipS52KV6L7af+j6/3c4W1+oUl/v25bMThiCWwTvjbGEv8HaDYkvhzs1M/9cU6qL6DXfUB
Aoij5JSDHxJsBPYD7pqT8SfhzpVI/d4eFIt9w1+I8/IN/o6fLi9vAlEH4i82lmHolvF/Dyl0KBW8
QmTn4mNhiU9b6iNFKbZH2MInfEogwU45lBsRHIdis6kbp6G356jYI6shG/L3j09RDxqzNzirf/yM
bCP29kOjXmxaHGFKzMW++doZr/991Qt7RIqevUBaZDlxAi8+YAcU7Fnk30/xSlwhIXf/cjCO4f8e
75Qn3tv3lj0Olq8q3hQLin9iRVIfjqB0/ntX0BQ4Z8KrVbwUb/93+KwP/vnvDTgHrJNa2UZshcgV
Lo0Brxamg+BNcG2sDNQwbZjRT+cX0mi+7789QplEMP5vl0Aw+MYWWAixWcz3QGHwFnQHsTWYJoBK
QB7D8BuaLaAGHDUwfcmCC5bhHCKHc8NTRxDqpT2Ij+wrFkE0BawGZ4dNscHPKZ0DLn1iQQvA4WXA
YQEsAg6E11fNRk2lRJ+rtvHjbVu/iyetGopNwqRovE8W3Ch/Dbxr4fYGOHkg3hf3r3578QD0D99B
puFUEd5lp4+Q+M//VY568TDKhv+pZgG6fr/CfRbuTfW/MAA/QVqGlTKSM6eWnccE4aD855dS0Ize
jV3+fAD/Sh1lZdgiSwp0wGn4SjZ4C6gCsAdpfH4061nRXUu29/jWRBe4yEPdHu4R+ITA8eXpxA15
oGNnwa+o5CiarRAJd9DDcrs/P7tj92xktVl3TSikWgn0hm5zWHUBMxtKBzAqxQHnArQJf3EwUl0T
5sjzbQyDUp4NuQASiFaBdQeF+sMGAQQKqA8IPrUJHKEH7KQjdMd4f0uHt7FRLUNWBCJKxiZliKAz
/JVr/BZB3P39BZYBaKKL5vLXkKAfVSB6rLuE9LXNF2XdB4p4Nxu2+6UKoTL0wNDcHSgrLAl/M7+L
ZX4dYAzw6hG66pPOABeSwRSgS2Fxvl6lPcTVvBnX3/h+MVFKuynOEOwDFrFb+zsDnQDWnO8DgJ7O
fdWjKytgHYAsCglZAgHQ4CtBrhBYffALEJYgk5aYd5hQJraiFgJkV9Anbujgwk292ZVk8ZdVpK5Y
kcMB/AF2hE4hvUbAFoAmxhTK+n/ACSD87A+YikBqlGGmGMhscWLA94C8GeRGNXvC8fjqYJKB0yAz
BtQNGgBDHqwoMWfkCFulp4ppRTP7iYw+2nd6O2uTS6xNpBGaWxok4MMdCWFgp+sGsw3lz0oSNhb2
ksA8AXjgEQjRCd4UqE1CNqTi8OQEcDd01EJvEZEB7Abw4mbIklkAfEGAbDYs7ermEjGXhwLBDqpb
mJOiVgOFBy4qjb/9RfFAwf1AvA/sGyhQMFsUpCUjP6BXmYMzbvScKsfHSKFnHFpQa2BwwSavP43e
omFfCVFmFJQfub09Iq79uVmdrpHdxHuQvEtJL1qX/YHG6x7vZ2WDZ01v0hxEJoAdXKz5r+B7QIvg
yWgSZYt6dfUGUb5Up/j6xK+g67xRYG8t9MtD1aCvrkskMKX3W2h+k+AkIDx9D3lEoYJ6Jim+PJE8
BF7sHxlS47UBXnQ4miG05REb4ptW24vcbfyCVs3FpRns1lQHOyZ1N19YGmhOY1Ky83Mgj9KksYcT
zlp39jnkaFh4nfl1d4s+IYVZfCT0Lxw90Mrw5yE+RegKdSP0UnIFwTbuOPg9Op7sFbKI8Lfvxpdy
KtgXTh6Kp78ZL6QYDQUc15NBBCo50eIfmOPWeJ0/+PKg6gVRPM6X99HTES7LSM1AnuTgjDfIFaEw
MISDgDoFiJ7jIMfWRv/sh/E20uLLuNk/ZhVWXCCMkVBkYiHm2UtxDep0zoEi+lGDrlq2X6ul6w11
lhj0KCzh1499n/ImRxkdRalVR88px+lLaQwWw+t1riXwStSepSHO3sPsQv9h74P7NDhlDMLQqAZh
iqQggCl4fkPuXZyRUQ3XB4qOavG3H2gDFMTMDs7ujPGjbClD8lxWDv/VFJQ4lfsUrQJmCAb8Pdm2
/x4NSObTg7x/ICrqfcZYNZkP0vFs9du8ES3cyDDTiJoHHJfRuboNGkOnbaAsquglIFcUnfUUYR+A
dKjioYJCXLSXg8cxPWpU8kGyAjKr4LUhh63NQWjCoL3ynCCst/xFUGgPOAuSHN72nSifM09n88u8
H3fj+3JwLDt6l4eCcwe0GbSuGGf1bPPhYG5CNQ+KEejTqzDgEbRcwTmtAU6Dflk+YIvybFf7n2pX
OBcCcusZPOnkHVNqSEiL35gRDSQThzcvAxLywCbBSqnZwmX/IFhsXKHY/imlDhFIVRCUhH2PJpPR
tZEJrXYtjLvdJX719Uv8Pd9LisLcMka5gkS7zuYE3vHWViYPgLxFJNvERiBz10qsCMWqfHy/un+C
Fqh1cEmywgTIjYjhUjk14zZRzuqhu+rMv9PBqrd7A76hOQiLgRuevJl+6bRH0AeseDw8PTfvEy/z
i/lhEkIdPDeGVA0Bywv8jn7lfkskigyIOeGP0geUsX4defUBpkpzkt/BN1ATT1Cqv0LIARuNxgyG
8lQDLGWUe12zb2rnT5iHZajar+S7+J2/ZP+ASxa49+Dl1/eelIcYop0tjswf4z7Jj+n6432ox6hY
OCpxfcJfJCmmbcj7Y+wRugEDCPXF4VGayKESvUUw6XTHXMaSnlFEGYWTf/6e0yRN5DEiwYf37hmJ
+sVtkYd3BlyEu0GytHZ6tbrCF8LmiLloV1pLKbQUs6UknvNg6ECar8j/qJCT9B9NNsguTHsdo0VY
qPSLLw+i0eXOO/ADrzhaQLCpebZXCgtjjrd4HD/IXeA1wOvBVZxb5dRNBstiqq6A/KKUBfZX+1kK
FflFm3yjxivmnaRzvM3T2XfedXAVTVQHxOWEK0H5qR/m8XdRL7gnuKG9r0/Npwk/nrrMDiCOYsnZ
zgiYDOzf95fZNiooed2muM34AJ6x3Jww1IPZPdVfvZ5ndiHM5Btc6G9z9BNvp8/yfuKJrVRLjXrr
bKmIAX75jooz7SX7ummXv/lz8eKGjTDDo2vFEBL14k7wBWIgWLtIsUCum2+jj+x/Bl7DQzV/cIaw
QsOARNV7OHZu3vPL20ByBjfQ+mPKLzxUkVIHkax/mFrBf43USPMuwIhJIxFPBWRQgz8y+1ugX2Y3
B+mBg531KPzrDc8AFkNfFgyf3gPePfvA0ps9rWrUDQrn6Yj6eSJPcqyDZlvkig/Z+RoKOSZ9O+8E
zbI+IcfLYAyqBRwc7CZ6Y4sukgBJZnbi5wgdysssxV1Udul4OIDCi51KLVNF+ywmooF6T2g3g3dJ
SeUwdGgIBVx7rvb3JEY5VOj6Bo/n7j3NVvdJNX8FCpWUdYuY5w2tc0tjFJeNXAXPbMko3Bo3ZAeh
ngv8M+MKIpH25SmGbynegr2DbcJZ2bdMVXAaVOIioe+PaZpeYlTFzYdJarnmtuKvbLdJ336FQLSc
zqS1uQemld66//ZxGgQtdJQllhC/eYm6CBCFOfVTS4Y7ceQU8KA/oH6BowLHj0CsiggHiSAKO7Nm
xeDZ2X0RklhKo+44JxQBZeRkaGiavQid836sTS9+M1KmHetGleljd49yag0I81CJI50eoEY5Et5X
g3URFBaT6ELqWEO/mMorBZGfkJSFZwRDQ/xlVfclhplPUtqf2RfNt6Bvds6dc8ocClZZFffPi8EB
QTDhAoj9X1QPza1VjLi3cuJXOeJxHTCSL7tLxL+DbpKDs6JqGK5vug9AL9L8L71BYK5CKZFRbfcK
t2PGks7NK36G4r+5MagIasDNQRFD5kTbjmvyHWfo3gxieKv6rqGRzEkKXuPaufPUBo81zyQsDLSl
dBwvBlAjnlY5fqN8ydXisvo1TnrLu4VGpvVteaSBrHJ+CPFye4haMsZUXualyYXKMoE78+TobXSc
oSLmm+/Pk2cXipEYkzuvsYoOhOQ86Ddb+JiNXjQlIUMsgO9NDyi/eMMFIZLPg/c+bfePA+f3Ni1r
/cZ8lcA/eU+fUzjYZjpu99VJ3vcDZub7hhNajfpI8yHfy/mr2aqnpnaxeYyJCmxorQ7KrJxvFM4H
zmf/6AT3UX/ZLHNEn+TpENPQsxxkY0aFqSbpfZQLUCm+uF+sekcIY3P7qd0QgUOwBIUok0GTUKza
53SFL++H2AjwO/c2YRh5bup5Sy6rF46/vpoKHny2goTyY55igX5b0GoeIf8FbK9AuMtG9GVc77cI
iTVAaPUt/x6YGnV0xQrf1pXkb9/DbgQFI1GPwxXHzzevOcUtrMUpBxbjHx2eD6Qw3halg6sdN3gc
emjuUyNJv9BMjKYx+jFgfcyKmyXDCM8iQqndWPaol7HI40TBkcLXawSaGuo+EI+vh37LaTCH52CT
K5E05X7RMT6F/Ryru3LaODhobN5UevCRdZq5tr+tyJQAzII59G4JjlIprfUpoInrsTZL6wmzB+7Y
uJZQzlQgeHEH1dRt7kD/Qb/3FzR8AZVdgaqDvU6Au8tAAJH8B1ObgtN/yKT9Fj/p4H6iZio85jQb
VEH0tD+j50wCB0ewBjpSqHsO1tSECwTACN8MbMbw2SYVebmqpncoSeA6gujXy+6B0iMh+C3a8JXw
3KaYMocD7k3/tmOirjNfvVisyd1IcMEJG1ih5NzcOxBzZvvb9Oq+p++otJnw0Dh5rXvONVLx+U7E
Sj0HilBntNV0ubXZ8/YQFQiX0092ri+72Y5QUR5OXuitcVR0Q3qFoYx4Mh4oQOR0EVroSEkXuQuR
SqUiGXvQVKRjVTNq8rVCvBocVCYfyEIgnwK96Lt4QQS2PjMJ/QYepN5JxQ7ByFaARRjekMeaqUHj
9e0hfTs1pL775q5ouRHQ+ocHhsKvKdJQ7BEfI24Zs7Eln6CKA3yfu2NSO8Qr+zB4hHYolPmTepJc
rDIpjnEn8fMqO8UM+gfqYGbhfc4FMKSf95igeAW+xZCcEvzM+QccgLFD72yyREEDX0/jX8sePof+
7LGSJrfoRvdKMooR/WQ4qGhej4oNc36JdMyH3sjAE66OJVSRaiZLdjkZovHFwTGyjn6AN5XVYzd8
WahkXmu9PSP3qOkjOvcAXJCP4EoUxvDANyZ/WQxXFwAVsITh3fZ1CXYmwvGtSKLUzYXOMjCVHs9s
7tCOz883nLCvMY5A+iVBDGfWPdLh3DMUDmIcEG6KTlvq5g0fzgexQszXwaAdXpU5uBsPJIFeFl/N
zZP6LI/LhDATdxClFQ4GFeY7l2mJx5riKU544mw5DHuX4xvUQcjQ4DG5wmgd4UFRGR/vkfRXP/8S
vv2fGIgoakoubInGqkwSxw7ZKWAuVGaadbWvho4oKZyEXCLiJX3EspbpZhtXLnRvm3O/G4SVL32N
EhwP2iLgbKksFPZ3gFo1mar9pmCB3w78oWVzlAFqz5mtNJU5grn5aWGEV85a7wZ0yOOCQVm6oWxv
sO6LJkNO0Q1hXhI0szp1A+a9luSgS/PzccDlb/PZF0ZBmtosX4ReJEHkgLIh4VbBDUauuiYSEfkf
gwdyVf5wJunBy23RCCxnTINEhPxR3fwoLYhRd9WocuadSeqVq2dQ0dKItjF3hwPXBaF70kFu4g+z
J5TuRW+CU8D0caL/PSJxwqOzAdHkg3Yy8vEw5/7TGP/n5Z5AM84fnoja9n0FrBeMSaOFyYXmjYLi
IGof9h2Rz32+3HI3054nmD6S1iLyDSETLW6k/QhFFXJXya1xwYC1+zSIj1BErCDNMWfl5mtPqPpB
MRxQ6d8X7k8/QnfQ1pIaqbTS7KPowpNoD0aIHDKeJq1fmFTNECvba16+x33hqViX0vlQ8w+Y8ofx
Y2920NaCQFFY+bJCzZDaV253ti5izE8qQbYJRi1sfTadvB6Yn8EaVin2n5H4xAuOWlZEuj+B2ht8
3Mp+rh6tEHQtW314MXtjLbwrYf0W9YxC5GiGFvLFulPqAiKxhxcMzkoBimZ815NcSCKuqRH0Zq1/
89RJe0ajGdYMtj63ERcFm0dkKTyCSbQfudZjMGo17tz58jbn/GYzkvViI7tUOWMCjqt4rtSDvHrq
ZK2q4GVfNwUtnBkxFk13i7AwIc2ysmRNXTY/5fTlaBBPNIa/x4gcmySailg3/jkoYN0DMvY1csgZ
ckLYLOs/536m4UrfgeoygtRkRrhcohrVOXU9CRIQVRHqOFDHwBC09q5HZ5gSmkptlGafgniVvILo
Sf7OSH8PXtAekzSs/yWBAIgKg1wvKpMLhTiv8mXi/GZ/Q9M2QOeR+gmFZXvgEqX3FqS02wPkzsuR
1HpBneJSeB1ExLd2gXbe/DKj4tIJm7+ajPQ3XGy+o64OHEt/RxJ39KKbPNbbVQusCZTTokY4RP9Q
muzpTxG1PGztVI/SMSE6JsYEszyaLtrIdaQGF5xUSBIIsURgMxsiZU6wQwwpvDu3YzFR6nA+1aN8
pBdJksy9Tky8fM2r2W0ln1QearJ/GKAQAU8PKXhsoFGq8R39nrDrUTDzB/bdzYm7wsv6NbTSYx4j
GTLTcuN857Rwnig9Dbx2SVh1nw+PBEj203oiKpYm/QMja7W4TSnseeThOkTb+EVlNs73PQZ4J9tV
YOswhYIwtr/65ThbPZ0tGCHKNTalF1+g92JgKU432pKSobmDf+hgdYlLkdN7E8wmJlmkgetpHYWt
uBH14PEXXwauH8Vi6IRa8DyCTSN4AtMblwZ4VhfLVku168lvh2GJd3HeAXFjz63HL5o+DwcsdCiv
ev5w8puAXIGYG1Oy+VC7Iaiij0SbBDCiAx4SGpGLOy3ooIGnQXbS0R71yJ16FjUjURLCzvmEkL7B
hHGfNh4CLgzLQ/NhF5O+S80WrMGAAuDFoK6iumlq9u1LjD6sqcaXDQ4RhWYTUNbL0hm6PUBM8GQs
ONIyNWdm2vgbMMVnG+ZwZvjtWoto9ovpDNsyOjz4rc3geVJfr2bUtNVdShdnulVM+DldgjaIjpxf
8JvwrxZVAuHHpYVTcp8x3OvJ+LXR0AbbcMeIUjVxJqk9+jPrZq0Cc+s7KEajg4oWtbphNIxe7sWc
Eb7aBfwO5HhO1b5Ytsf++L6oz8UO7zqGglff5FyUIQUTjP8awgAU0XxmVISAEW5AWR0AJt6eRKhH
Ug407yq9eyVr14dnhfvnDCAmNfn724laT4YsBU5fYBmAzF6tCtH5c0socTX7B8l/eUop7O7qn3WV
/A6etUfKUvWk+zKe85eruWDMAiX5KHq9Pgb1+nJGKNZF6NPOx/Wk4wxW8qFaUKurzur4a9G6teU9
VkjnwQeFHafkcSVEYGKawHEXYbsWIRpxdYeCZYzKKuFWC2VX2UumovcdMbugCIdsGagA4JJwt78W
JbrW+LDROWUhShopE19u91qnzo16zmjZp2IlTzGYYAqSaPeNb36OjATlXxx8JMptcEUYYZhKIrTo
3wdlzLni4gpt8DfCcpX3saTDi0KDvz3hw8gkxDygWq8lvEnSHmpOaIZESggfawaq8YPestdxhwkF
YPvut265LJw3ujMkn338iAaRPN1Gj7GG1ERpHSnfOo175ZG/R8glGcWSDKmwGnsnGTixmynlc/Pq
v6hjFwYTF/CcBkriQto0oAFmBRoVTGzoDFAlWGvWsucwIndR8+cqJs/pIMywJwL5vuvy1CWkzqU5
oH4AUf8a5WHPlw8vnINnHxd7MZiaa40S29YY5uEHqe/ckOmqBKT7sHV2GchWcwY0a/xmctqoBtFK
4eDxQY3jZxRYG3+MqiPo+hRgtdHbpyOC2J1F0W87I7LnvuyoBpU2L7dvE4SOqW29x72vP8DgA1L7
X5llGNdk3zgpoVu2PmPI3vrfMROonq4xh0PYg/mYv1/M6UR9K50RPSpoRIBO64+FZl+GqyHlHf22
f9PGoRvbGrfz1ycuf60UUcmWxzwNLwiF2D6MJUcxQEEgSjgDEbKXzdLsHjSAVMDHKOFgQu9to07y
XfdiaX2xK6OeNAlXhtmbEfH8YkaHSuumM3oO6WywVwjw6C/+DUjboHU/wdD7xh3kSYQoSWrLy+8m
nzHdu73R/XSfZ+N+wDTYeBYlNyDhs5xyvgDBUSJk/ivHKiHBkOo1V08EBohYXGe9IJ/IJ7qs4BTB
QA0n9ZnHvF5QNpUsLo21nVM3N0DsTkWdu69/UQor9gWna36zA256uizMwoQ+jA7+cFWFP5MrrFOU
J4uHVYh7Ky6OO+gIxETnzzlbyNaLB+k93y4vB2aSOVEilb3PAovmgqEPvTOEv2+0OEXLXRNtD3Bn
DVqSj1E+B+/EhJJfwH+jY8mIzWVZYrg6BblBFxU8KLW2BkROOmrjL4OnvJNMb4yNJkk3sEsqCEBX
LEHtSF3Rs0dMELdZbtVGX2s7whJbEkKGYsoYk6bdLejReENhffXlzhma9ZJpSLG+ky5T4xQYEnhO
IWmJWRTTOV13xS3WTxPResVX9loAh1KmoR4JepOyb4j0T3SR0bkbzOEAo8E3zml0X/U38wRtbhry
V4J4Dna8kWwhyE2a5UMQcoHRaRCcJfGVgSld7xMEIckxbxQH6nGxfoAh1Z+L9wKWLqi4JAO1bPdt
HNkcufRJKX5/DaAOhelh8gku5s0qbcn6WYho4DpLRYyWGggS8Fg0OlYD+1ubPK4BNpF2bl/9prbp
F+kUJcdvcqajZCE0a6mw5enEhEXLsyQUQTTQJs9Z89ebVRG24DZhOqY6koAxGjl9vc93/eolmjaZ
UcgGrb6mRxXeUqlkMUlsAXcD9QKrp+rPO/4OFp2lC8n5kH676I8A/oR4GtbWI6TGd5QgYhoXrGpR
XFqT64AoPd1VeL9mNcLJhgFdL/cMRdfTc+7XooooBqLaFlEyWXxFtm3R4aI7Ri3s9y+jCjqkh97D
luZ9t9vV3Ztf+aR/RmoTPxNe9Ql1kYWYDNdP4z2h4ktWdt3QwqHyTRF+STpDLO/0bbJXUWcGV/pK
elafUY96OedSa/T61Ka2KIWhXq+rthyIUiJWcbSwKCgaa8R5lts1eA1p6JCzdzOgIVdQWujTqTen
DjCto05H5pqduPNus8N7D3QK68JStX50MAltMpQGzcdpOH0GfdFWIdGmI/eGciIGLXlFnWGLWsqK
CoxELkzpoUTMQzj+jmjDSS5aDmipztX4OlZ4AJleucoqwxrQJfDGxIFMgJjWpOGlch8YZRLDa/oJ
vQmXUAbwal8yJJrKmGDs6Cvddt2BxSxDKTb92VXUDUuvWnwtXzMVolUkGKyb37iKx0k8v02ko9xm
v7X6EVMla5kXszuVGdyeI1K24AljDAD2RAsgWyL1Q8cVnICeu90pbqQmw9JjSTUTJm7XVg2uJmWu
q87MQN3yE5wHITRcFJJRVtgzSz2dCsstTm0kdJ/oz20jZc1/A0WXGq7703pPCAyJDuiygWj2q8l1
CKsXx0jjM+tk5mX13pDoE/CTcXzGf5l+13Tp9WGKSA+5GDVLckOac6jxeyTqeGJhZFXha5/cTle/
2lCB/fN0v/rD9dD7HUmSGcrGt41YAyODJXMc6QgzpRJOEDBCsncbvoMCnZYox+BJ4BsLt0XmB3Gg
qLW76PBSTz0d1oxJN6Y9qm+N2TP69ON/vmYoU0LtqqQuAnzIO9xmIBj1ng+b3U6PrUc52G9nkhGF
SJ3BPJAd9EtnQ0ShAF38iFwu+M7RwtU02gRdb5sgS8S0IJBrtdtdE1W1Y26sDLK8fd8R3bLwxYb9
VXn1TjqX3n0KQQmgvvnuer88uIPGVm38FiadeDv9BA2zPalUwVOxbxiP0ZQ50IWrdW6fSHFoRyaV
ToODxmXnYviS8TuLW6QMtORiZgxsPFZEsKWNTa9V+b9devyYoJAFLH87VijX6xVqBIA/wS5s9SH6
XhN1yUjAw13N+xS9wynRfEtMderstwshcwUl64I8pYWDHbz0P0rSwHnb3ag3foY9exgy2OdTiq8U
9HAkJ+f5eS8wMiAo4O/CZXpF0NAwHyDPmF7hwPQX8uIBXowHNh8hZhwyt9R7gC0O1jDJcFFExQ6K
nXW42nQ0X15p187QYMjr29TOyBkpMD6ccd+HG4wC2jXZToYrqsH93QMxa2WZGwe6OfXiawDbBGQ2
47kusuQb4FJw2YgclLbLScD2ZgA5jbVsy/aQDKGHhwYt3SWqgaA1aAEfeG7M15jeqPM7K1sLGsCs
sbmFiSXieUfUJ4nJ3h3rrlN1hnGXucigGXII0EdCZ6HjohcZkfVwOi7uZ4GGB8LCW7JArq//O7wx
ViMP4t5sTMFdFc+0DPjGuH2DCwwg8rtyt51gewWXAyKeDNdSLPHzngjjIE8COkWZfayBj7Yo+mqX
3TMsd0X4PbwP5Vma0c9YwMiCxwOLMXVXiBXghtnfZS4yZW7d42z09DA+aYXVB1ABQeJHyMfDfzOu
Y0bR12mPrxeI3AawPIjzWDN6jjICg01xZIaKD0AlwaoYPYMW6EJL5oge6Py9/7lvzq4NTTX+PEg/
U0P2LmLELkfanmkbKKeQVeDilAby2Emz3kpgFrg06vENCL2yFKGj2uqM1dSv05hpxKSUMx9OLCBC
8GhXJGMAtZybPmfzHkUIkZlYA7cydihRI149omvhUKkLwAXs9XU3vNI/8bqHN9Af6rxj0qruCrCU
CSSrhuArO1e66fhAn8vF/0g6syVFlS0MPxERoIJwyygC4jzdGGqpgCIKKODT7y97R9Sp7rO7BoUk
c61//QP9JSLkOB+TmChUL0iz7nPNK1189RonQMZHMoFV2v0p8ZEWBovWm/CMboIZR9yM/0DnPUKn
3PxI2sh7jYtt+P1iYEwOwp5sc1My59A98abAbgfafcc0rgAGaK2MZ5xn3VNsBIElll93shM0oU6n
UZVMw07dFGO/yqnW+uwRLfqIA0I8Xf3cx53FBGN2UBZS3eEPgQkM3R2iNgo6jK7Sf3mghWob2M2e
DqqNrYfw6qFcHRkBex0szpghTd1zipWBLDXoLpg73ZxzFU6xpwUDLiwMsWjJcYLSLAE0qovbmhoY
iChzZqCdy9uoOxofVNz3UUH8DgkBIe0cCXXmJQ8NOtr39Idw0aqjEiQV2p/oymWXM/a9fW/vDJo+
Ubo3JvnXqYPfiTs3Y2o7WED6YlYLg57njMnVP+WAmJgBkt+4Cx79G/fcMKk8nM5lwEefb8JN6baM
XYBTtqO3rYCroJBwpMkjhvH/N5xooSF2t9zDcjqPYErH7AlV1Hh9ynmV8LI1/3zEl+Io8lPUsxpr
e1xGSicVsdLkntJTs0EnDAUErJuTRrI8oFofPVhOfbv1kbBjCUPu3A0+vG7L68E/d5BMMLqE5QwX
XxzieN5gqYFQ/lyDTsijp8Gcfp4wB+SjZw+3DXYkFWKHEWJNDTUaX448GWHyUkYliGAOz4yQfRFi
I34bLJ3WJ5+CATUzGG79c8G/pdCfJQh3rTUWMbuwfUIa3/540YxTkrITJsDVAtHpGDYJ9RKTCS5m
RU3MGFQhcsF+hIVDkCCt1vf4Dp+6tdNj3FwAfGOYYkcBI9Inq9eerVwk9rcAhxmLC2t3I5DwBTRS
j54mDxHhfG1lNojbsex3O9kf7lGA2s/Ffca+rE8J4jCTObMwJspC5mHxhDBuAnRDQaU63Ni3z6+C
W8fdbz6WGinmCb+LLwCb0MJ/Y7iz72iI+f5BWAbmJGhgYzApQ5DyUZ+GxB1caz87P+h6MMCLv2Nq
6jidDseNi89fwsQZjcmu3bi/heTOuuOQB5bxYvanjSskkX5v35vBeJNC5sGff0Xxk3WQhAO8R0Ry
vLSBuovBzi3AjqG1OH1arrxK9qI5PN335wM3QfbTCG45csxsYGEMQD4h8uRRueMcQ3cq8RkaEw7O
lV1OGXNqaDxf2MSBj1lzcA6GjkCX9hSk+isaRXC/p0O5MAh/gMtskDzN9zELQrMw0Idm5U5Z/mJC
z/HJOEAMd5O4DmC4bg6xRDwVstjlbcnU8QyYRA0r4SYMBs2CoKjCcX9Obwo89o+Z8ZmCjmHg6O0H
YxnfANIzaL6OjZNOnj7nmpuEFTiWMVKIiCU2IHozZqMS0L1BaWZ0QwD4xNZ3VyMWDbK1rRzZiuk+
heKWCHcbhqvTjAtnS8QeRl6DueIPQ5yf7KcvxTmqxtaXI5Gz4v1YnTiWOreYWvZx0RggT9MYns4s
ZXtOGRNN0xNP5ZsRhTwm4uL83MpzZg+DeU6JSv1iE2Y3QYDMpk84MKJup8G3QBNe7uxGSHnBCXk5
Q5+y+MNDz+RBR8gpOtSDlyzvxwdOIdB4OpOBJHeqIbR1lEy5qYM1S29G/oL5oaAmxF5ys/BDeZg7
9b+gJ5KoimvJ4IbAJxKprgwHFvmaVGsDd1Z8ZPDSDDB8CAeQk8ccIcJFov377F9uJxY8m0MNrgGv
oxrnOpCg3Z711RfmZ98pyLWDP4H0VfPwX2V+jvEtyXYdGOBHt7qf/+4IuLJ6qMhwo4+VOAmZ3rw4
aJate5j1txWIy5czhRNP3crj4pripc+rXIPmYUW0TtclRgbJkq1qxwrNdhQ60N5dCVWvLdmwXhyI
rPJsGGNYbBHLhoYGpIm9p6TjtzV0s6qplW7/TFQmqVkKOIXq6gpOBk5B2AlKKqqWJ5McKruaXpZh
A+dPCmuC1FIrv0rwr/3u+gFXJfMKVytGSqPBGC8C0JnRQVBzOeMJmB9pjrLg0MSUEP0KSoq7w1rT
MlRn0E8WqDyPLG16c2A3Qd1hpJLNv0BtgEKN4A3l4fsZf6+Dc49lnJ3yJDPn/CRllIg0qeLSIlqC
rM27JTyq5/xOjHnU15he1Zj0GFJOh/O34pKiWWQ2LUSDRWjCLX9FOe1DbuKyZsv27e+f+hJQwuvF
O6LZ0RVv78f3BNpX3B7+4EvSKhdAX/Uqxc7/7dDzj1uK5j7PaO98m0pe6zFeHWwE6LGXg9rrCTYg
TJnm4Ck4ujGe+HhqWCGa0dHi9pmoPTT3MQkBaFbq6D5rA313i6Bo9wS9wOvtEiaOU+n4m1XlSBn/
sHUTzEJooEXM+Izm6QizCaY09y7sr6oYes5Xd2CEPWbZmAJtoq6r6ZvCl3Tx0aAx61P9L8/6NTq4
xpxUU9oxGih1Uo+/6GerxDHGSXDAEIx8GN6wLzHzf5gXPC3xzueRVDbwCYzJ84QeccmYbbhCDhk2
5+SaRpQtInqrmKlBss1xfGqczK/GZfii+ca8ARRpQ8hWc8GyD0PeY/bXc24ioKNcgKG1wX0FxTah
2/XQzXHL7Hs4XOmLhH4ES9Qxt9eHD/bhRiJoBAmV9o0Nsd3uYEMoMOioOscMCWlKnyMpEuPA18Yo
rXrDAAeGA2HR1zcecvSIwwkaL8CpQAcTGV18iLiYj3/HyMA86vftwEuJNcRzYnDtb3lSHkseKahZ
keJnHjQqFg8FyCyn4HuEPdF7sKdGh+jTIcYQALNdjTvrxNuhDrHf62xJlBgOMz/2wNvmtlYoZjpP
m8DBBrw3liocTMKEWKrsc6BeOrTP3giI3WFw282SkBkFIzNyqHP8htVYcOB1XInwZll+dTpZkdpo
bCvB3yDBjggCJmgfq+eVdkfXV7IJkTptQfq2DUyjH4ALgmiZUeFNZ5mlKiKc73Z8cwiJLrFxSIX1
gNMQpTAdZPyDWyx6wwC5z7DGKoMUVY9i9GG4B1tFmoqsffF9O48F8h7+1HuuAtNthkOqMBeVNvhy
5kbwMzeEDhlWOf85KPfS2XNR7bEujfJx3bifPWKQnvV3EEhIwdmwLJgjBGA044zBtHVYTCDEr1v7
g5sJXqMGEqsDwnIZh2lGxSzk9/+ZNY6K6eflu2FylrkaEd0nBWJVMgLNuu+xL24Rx/qv0WCR+vqS
x2ClsYokT8YJ0AKf8SX7OQaEY0hIuaqSuA5ffky0SrvA/MFUg2c5vpW8hGzbRWSNkIvB20i238UX
6+os5rLls+RMoa4gMN6JxdLRif3rA6krkEBhbXMLhqP3rJtI8CQnWDyZtfBvxzQP3LrxWl/dwNkS
1YbZP1Oh3PAH+VnSWXU/Trnlf3CM6c6oELFcwE3l7zW9k6oDWEy1+YVfPMOKm8MDCxP6b9hcuO0a
J1xPn39cPdY1wVpQvyrYgh750MOSZO4ppLqQ3yWv+3hpHgXX7EP1zdFC5fD6M7bDLfXjnAgyF6x8
9Fp+IVFWzh2C5sf79sKktDlbtVXFMeSQVDp+jp9WgOfQtHPux3zdXB+heHyyFYSSkbbiSACpav8x
FAo2m+39RLAabt2Gm864R9hgU5B+tag0XLqi4UmGMc1IYcUc8nYh1Nm5hTQXuFbflgA+68GZrgV8
VNrB/o/44+HU80Sm0dmULy/XYOTc4Pc81zkumKJVaVxpdjg/j8x6oRhM+hyI76j60M3wj2AdPgbY
cMIZSRumczDhraIkmk3fuofjwKux+eXSPtV9hgELUDqe9VEZe60Dt03psPUUPtSDmB8xON+XsJ4H
hJwSzofTKD6JpCGZWm21VACLjMsWDmfSStlrza4YqbYqu70HYxA59/oGliKEXtiiiTT3BROPAd4p
9sO/UexRIIGxdHZaYLrtoAR6f0bJSZ0n9j7DOaWPvmbcODjsoahV5yhy5qDjtEvs4cs3wBnzvYMj
uM9/t7UU3AsbiUuR+h3iHgZLHLFUNs+AwiSBTZht0jrkclsPRkYZE/cbk1ofZ0PGFIE0v630Zbd7
nHRG78kkD0sy682nzAscIq/vmFBSMCRwr4USA7mSRI8P8bq265p0KWAv2BWzxPaXD7vxhgEBiveR
ZBYcHJR7NPSj+spwnJ6mtynH8rJawDuDYQcDmn1hOP3t7qhIyBxjUL+V3va7NDnkS7dyBE7VXNiv
eD7uPJ3RALQkZUJI98Exi+qJEwVM5bb/XAoeyh/HFU0PO2GAk6d0QhPWIF55cVtMzittKu+Q20+H
S6Qyhg+7G6z+Ft9wkQCSl3SnI1eY4gDY9xbrDuzq8B0wSKONUZhF47RDtgB7w+fuFXv5gujm/zbG
h7QkfR2JUPkTdtuvSKXupYBWrfxUjQGaxh0XH6typh48jPDSMIS5sXng8MDMH48dmIiC2nlnuL7F
jxWc6/heU+SNh+fnsu2ZxZGDQdkq52J98NKgDZO/4VnuLC2ximPBGIRSn9aAVVM+rC8LmDEhcfG4
ujBuFToO0GM0eiJbOmESVntomw4zzE+uRrPg6wd7JGsEa7KeOFbhMGDusj2MKtcAxirgqunUANj5
TXogZvhx/VFWFmNlQ2f1QLOOiojoNjE/u2Ophr1LVLu/GDyuVxKdQ3YtXNw9sNrsc5WJt4A7SBaB
bg2u6TydiCZE8kuUDVTt7BtzPiVILtwnaqNXlJDhHcGIs96+IBqMVauK764kwXlDO8TlBua+xzBa
ZkqEqwdmw0tV+DSEbzFOkgAUbXA8jbi5M7Wz2/k/J13mPrMT68UrXslLLbdaFBOHCfVXTIcaa/BT
5DFQDhfmZb3xf5+A/BcBoqxXY75fViNbCmljA0+B9a7Q1fgSWweO93cRYN9CjUVidKXFePXDB603
WgS8crCaiO9rZdu7GlvOgxkBnkhGiTkM6/B+lPCjSXAU+mcShT2aPgwMYEFYlHBDUByh9bN0qm8g
KlmEThFC6lUGMFeP9u1MwiXNLEfdHyW2dqSQH6xrkBghbHGFi67xRKZ6OCGLABTJdh0OFbRF+P2w
+shKatmLcMPl4ILVpwvD1BL4K633wpp9hg6cYkdg9QF4I4gSRH/mipS7w+iHjrGxK8YLcLH8ZnqL
Bk/r4H4A14hWcrClsW6eGr1GOuTsCQllPE11j4anDE+s89V9FX+xRH4uulVvxaiV4oCT+Ush5SSL
/unOqUpYz4UXEVOjoDAHGWCwqgCCMpNjkkbSB1Un28M9woeelAse/R+zFRRmp77XuFqID8dECchq
IwCcggYFaQnLsTEfighrU0GOIQCRF8s0k6EtC5Ey/k8M7OGOkh7xEBqHmokAfILnkRl+S4OnmYM+
ElqATzuBCwaaA1R/7UdwcBOG5TzZPMu0khPkX4lFT8Rxgrzhe+W0qpHVDCfZOl0etnxZyuHWwQg+
968yRI3JjaEK01teJQZd9Li017TPicXy51dBwFHHoAk3eBIJ3TXjeiaxQFm1U0P9h0oK4SG3dZrz
v9b7roqY56qNPuy3nTcI+k4WfL2Mc974E7yAh5D0pW4LNOIVU1UY0TBOHrFrcpzYaC8kbi5Fcs/m
5zJMue2Maz0fuAXWtKQBrd/wGa7vELJQQAO6LCH0o1KyexBtuFrY4KTTDx0TMlNGbDRxmK16MLSu
tZMyBcZu2GlEwAOcvkTxVGbCs5vhkdhrZ+cfMWA2VYsP7ZiVBgi06Lh4cCjW+FPd8AcD6vtcjcXL
rhuznRYcyS+r48zCXeoGuLwujncKY1FU4zomxbS4kAaXxbqi812L5G0a8S1ObcAvMjvjtBXjFuH6
KAgGBndyh0U6Bv0sJwrHapKPRBEdsflRVdYZEiWPhcqiKdlMFng3Q5TkKMrsMzWfx3X/rbS30zvR
eJQrDO/WTJmKKftb8fcJn/TOTpv5b1Fg/CZEfrJj9T8ujRC88Q9MHqrhSMWzHLcI2qybM819hu0U
JEjht8Y+OZJ05w96lJsWTyHOP+TNwKZQlhQ49Thk8Pos3bvkEhI4fQRwvbkRrVXZSj9qbjbf+Kam
2VbnrDPbGSRe5MdQG77IqvrQJNrZXbXkKfQ5putwHuFVR91WRiucTFjilFrDmXVI//SEEQowgp4H
epeSlshMxZHshyWFN4jI6i7BI2Ol+G1GMANlZubzxUQ62fKooW2Ce+txMN4n77UCPjEkm5PwTR6c
/rXA4uoCrcwfBtia7z6T9xggA9d+Inzk/dsBtqdvFYmbqIfx7YISgnPkQXWHsFHx/QRbwr9YsbFf
3FUO49E5gmoMTfE/E8I+YfVtuO9/bij1eTCTvcP+dryvwaISqG5HHETZH7ccrFugt8OqCAbM023q
ut/2Wdr8N8G9TcLyzHfRuq3K7QORJxoyDNV4Ica/2QhMStQL7HRDu6OexolvSKcVNYj76QthxL7E
ZeFgblCJJjbIEc3JntRFGtUPzQpEyc1v0cb6nvRLgLtptqGb5mG6qMGLIWKLK3EWtopNIwi8xO8G
V6NQP72dIkD4VU15BZcX/flFWvzChnOuOMnjAV5jn0iUWWr8ZGR/m/EM4O4onaVtu+xgZrBhIqGn
3GH6Bxe1z2+7R4yOe0uq3YURwQRo7O7cTWGVCBsMwk6ZYFHssi9T6b9kE1gBT5OHrQYfNlV2WrAZ
cP+JsMYEo+NO8n110J6w2/KKgIW6KK6/ECMGF4NCrPsODKXbE5QPsM0a48NE2Bw5FHkeVCGvwSau
IUsJ2bn9DAv8MYRzBjGt3HIhJufhBlyWua+PLfeUtbLAPWeSuAw0F8+pCGoqggzsW5j+3uaCiZr4
ewVjDgh4o95UhxZYrPimC4eTk3mG3Yxg3VWBDC162azue+FrgrEba1mbsfZAz/sBXSRzEv9BkNMj
Mgi9/7H+8D0YeIGIdlIXwkOTLG1+d77pI5n4ILchSj3+ugZoKDOff6YjFFV4zg0WCgS9xv7gJ3Sf
EewYa+vDFenO8bZ+B/1pElVBMSKVbnGPX95jNUQwDGALu1b3ftvHlA2BDsQ/RI/w53ajMkrGqduA
T7wdqnc+v0efzc2VfMgGtM/DOAbqoR16zz4zYQh4sAsnix7kc9C6ASjjIQfpP7OHoFKkvlaYTFg3
TuLMqVUhLOcjB0hmoxHN4MgAOsVy81qfjZBxTwbmcwXIZj9mc32FKS7lSET0EUUPcLaoCjjr6O8m
rMCxjLv5a/rY3Sh9uHuTF+PPRx72MNziIRd577ZEd4mci0BXXpgCOcjhLx1sV0QSpAP3di8041rY
W3YxYp9HAFYGNq9Cjm3BHIpVutJ2OlGplGs/zgF+SEAFJAuRFnIkn1+L5/Cy2/N4jF/xjdElsHdA
829+p2Ilo5bGoJROIxVDRyqnbk+VAeOHQ3mXiAMsvgVPOvyCdcwBLJsV9k4nHm2MQnoXcHjkNrpZ
oiLZ3wMdQALMGVqJZtG5UKlwyiRb3ioyFOYNGrK8nvgX3EU01X7oDBBkh7kweaVPwQLjNXBMwcOR
V/fWMYpRRoFzkTmUbtZHs2BvfFQhRlIVqhGLACA4BAkGWnSEL0dDM+HllwNmEZU1ICpLYjGQtsNd
R2oGS7LzfnPoRF3Lc0TPBRf2Eyb7Kv4Gd3gqIAAgPZAYYLjQL/A7VxD650wIMfFqpsO9tHpuRFAS
eCHSDLT4lIRaiMbnxKyJRpIfojUkQ4mfxJBBMqkXqST5enXSw4xQaE5PmHz98OWA3kleJR0WtJHG
5HekY5rEJ5s5oOSOm8FpOasuXFpm7Q9b2lBnU+kpuNUw3NasTDd1psLUtHN+F3/q0A9g+rKAB1rY
dudf/vJKqqLUNVCTpC6Kv5YWO7OZvf/ArLmYEBf3FLdMpySWMHW7YNfBxaA2zQw3K/z+wK96bkfe
KdWzWK4mxAHyoQg11b4O1x2xFSc82yYdDqITCG8ogPkLPwzSdyOCnniVH6BENh2GzpAGdBxDxf7a
H90ibA6yU8IDI7vNlDAExoYbKb4d6foYtpNpXZ8GpIujAWMwOWu2z/XhDKN334MyD5EfOf0eDUKz
Ac6E7BUW68EM8QvXcmMskSX8G0pSwoFuztoVhEAFEz6Chxwt0DbFIo8PAUYxXrVQuJ6P0X1ZbHkJ
bc8hVIlT+sU4kmUN7vwPpxaXmcHi0HxtBruMFpoBJ+8QSSWH+BlYBvKuwTZOWf2x6p+VGdYnvOPw
fKY8el2Hs6YnVBZf5PrBIEBMlWH+KG9g5edxf01tXe2yDKAn//utXiseaQpa7URVPZzx9vlBQ2Jt
V9Bj+dBIwWqp4C2JsexFn7ClQSuseH5Um76SYg06NxODRhTYPB2W0DyQzcVlfFgg4ipCwSt6NypR
qsbflj+lYDD/RZ/paywkr8/La5Xt9bl8qvfg+imXhekdleNU3dMfPOjBaCKuPcm9w2gC0hIUZGnK
HIxhzegQ9HfFBkaa4ieKXRLxEjCTZ1eGPcNRfk04cVBzw2rkkhTmYUtByEVi+EiDwAcygrYTBfXz
SvdAJ1H8GZfbuQWqvJvVNJ920ESZjs4Z2bxJUEFqDH13lkzqSJr2MweY74BQ12IiqOy4NtrmE3+W
6J6nCjPO5ISccIKJDUNJan79aYEeTdnBenBCTyAH48eZSMV5P8DPwj/sfqfbDEsewEs0IeSn/P7l
8dDLvgACD9is9Za9xfssx88TvTr7AHAwTwu0CQyv6OlEPFh1YdVTiT93DTYUawBUcWCMsymtrHGG
9Zr84ckMqCqviUjhGFFAVYBkj7htD460zrgwGZv35b0qAw3guJlqy97f46QMzXoznMiQsctJ4atX
WMLyll6uphkAOi0ZksixHjbYqGBlNHpO9SuwjRggguzOOSOQO3LGYfLMsqB552xjmIbyEQ9zTNHp
MgFIGL8NLtrluaNlAeSHAwMewSlGPBiuqH1lVvOUrYerLk6OKqfgmhof46oJDZO07/jqszqT4enR
OikYDIgLjrkifbhC0PFufvjr7TA10VCLBXUTvgZu/0FEtE1Tfi9tWoMv3Q+AGVjGub4i231gHQ28
HCpCHTsgcwdgjKH8WgWi3XIfruU/owygVZqJ4b6//5yNY8UUFqkTqLwS6hzxtOmnYjVQ6e3/aWgP
QqiM8TNqOUH0Q2erc8ItuZCH9BX3C0c6PWnU71EJe/TKO9Riuml2Lw4GSBnHgv0ep5j9+1yygrcF
A68cZi/zczoSSPX9CWcLfnALsZm2QgzFXiKJ3Tu9yJJZcidLzES5lHm9ee7Tc4t2O6xePo91hkPe
TAJUYnK/751eK3Cf27ZawkLLIH5s60vGI8/Kg9rHLTq9Ny0HzF96+k2Zf6eMA/AQGgJXsllb+HTA
ea1EQaQhnzKfN6t30hgvyjxxxgZy0INwLxRqqQhcZl4mTm1yxlzOCCzpbugXbQrqN38Zf2nG9XFC
ex785r1Fsb0Jj5h6PeTSL43ra1IfORcjHgNtx2PBiZv9U82BTwCzg0bih8eDfxQhm4S+DoQ+HF7c
l9EE8Dr+zkS/o50k/gVxEUI9kD92BVAh/pWMdvFwgJhikw/+KGE7w34CQvHYk0DT02S8DuAnciiv
tGwE6bXRXenudiRBvEZca8PKYaYyTkfDxVkKAX6tOMN1ebergY+2ovfyWm1Upf5jQFBypA1Je3af
nKCUneCa2RTets4p3ppfEv5eoxuRc/BPeM5QUUIiGDLttUpsnUisBPISTlaoesk91mcHDw4PkJXY
DWhdQeVh4b4DfQXGDv45wLetEx1VC8qDpkXopunsW9IMeItlPR4wjO+Ea9NXtR7kM6L+RTYqxuLg
4khMSnBTJiYdZmYm8J70tR7bHoN8+fjOLAQ7grtCybMTAkEyjwrhyKRmTgMLr7AF+ZbS/wEVnyrN
pJ/LEf7hgIoFy8diiv/O7YbPRSAuPDMAkiu5SdBmf1aFZwMJeh9LfPDA6laNz4smKC3sGYRNcLdw
jQdJcA8RY81UKK9/fJz7Z245dTV4xy+WJxlH5Zm3D44xR8uQxOqc2qs3ZQN58tymo26Naoy5nk6j
5spRMWvmqnAVxBNh1W4wmr6UU/Y0aXSf/HyCjS7Z7k21a6l8txJUs/vssybvhvDWBjMPmeRDEuOE
4UBOCLKg+XkSiRvq1ti+1+yK3TX7q+bZznAJethxF+BDfPtX9RU3q5QKmbfJSuY6MEnjM1spaoIZ
iKq6qJGHN9dcAOC0BhW5dGKsYNCoUE43l4rx+9enEudIoKU/kIhABBz8WGnC3tsPXJIP533eSWEq
0DqO7Zne39gq4b8gJI5y5nt6xzHS0vXvCNQqF5+Vfix3hBcmZwagO4r7ak4kYKoi3BJQkMgUo6yE
yskUPXjPEKUp4p96a5B6fly3ZqfH7O7edxnYDVHr8dXssAV0VQEvvnoORFyqOKjRgJnVpdaJi2TA
FFA5k3hJyYhpGz0AKCeEPFrHo0ZbQ1+Jv3Ul/G5p/+HKbj+EcSETZNETBwVm2eCFyk80KdtFq8GB
+dfDyBB+fJ9GqYOzb4qTA5e4Fcejwbyf9/ZzDRqNPTIj9E1Tea+t+gtmBIN9uwUFgUDDg9TNday5
xDOpQy3GZGufzhn91mgK4XHLzA4YpSG3/DuIJgTpi4M93RceLzNUttaP32B9A6T/b1fPCpuiT14g
F+NQStbwplb9U7ViZ4d7dsBT74kMzL5RONOINLSKYtSEBS/eZHQqKa0c5x7dgQ5ttbafogbpcyIh
DS/ctgy+A+9duOxJPV7xDiM+jm/eeYtInUeTDoQ6Ec57ZyWNjRN1ggstRpqMFd428zwOTwO8q8VH
Eer3Z8uo+W2/cidnmocBBQiZ5hCnepNMFMt/d6YtoLLXtG8BoiWszNpTmFLsB/EHbJjzksMfhg2O
ee8IZ7PD20Z5OJwB6IIKg+lyBbJrxXCBURJ8FC6wn14eG1wJoSj8e60c7Gz8fP7NB4vflYoPL/KZ
MM0jMCGfJ35HyrE+z1bsRsMQkz5ypumr548I+cqGlOD+kRBdurTbXt+pk5bbE2QY2JcBPEHspvR5
EjHYeFyoYP/E/ndW/n4s7GkRE/4X9xi4p2TjCsqvsqdU2qvRD2INcgaDW2w251+JuqtPwBpN2J6M
UdlERyAqt/KksuA4qTMrv8DXgC7AoHp4YpvBGkC0OPRtpCMxi1z2vKH/gpqG3Ind5TGRGVpd75R1
9mM+HFe1Vb0wzBReR4NJ70R1mkX9XYJIW6ZFo0Yd0gf8LljH76E2R4PghYkWPOIgPw3+6VuhhkPR
1M6wYubqeLDNl0MA3dpRou6UXIbLZqa+THb3kiWKwi8+zGiBV9JGvrwWhKAdFfFMfLfFtX9z7oDe
pjwm45VpzKKjwtt/RqCb4CvewK2jxx7pSEmGnEU5R6WPVxcFF7ccsfkbq5I9y2OhLaigP2fuKxDr
OeVZ4Mbi0M7Xf68VItDHiNECa8l4eP17eFjnYx4QQDZtJ9zS01CdGCv5j8dAXufH/Ah+Uk5J4iVd
Aksn0D76YsY4DEZyilMvL8UGwuASiSsgIu05pwJadUarwBVAKgCeHEHRYCWoj4ZgXfLrIGjJJgET
xuKw712VkO2MgoLcCGYbiPxYJUQnHau5qCwgLbCxgux9hcvnZzI4yhi+/UNksx3fSDUEpWbZsbvT
9YHs/OAIkxX27xXq68GaedTgKLJVKF/wwpWP5LeQaULYWAoA+CQH4Q6ma9/m2R8l/g8gllMiJLYA
qGxFgjsxY4YLWHQLqjnFdqBdmoizzRGAHkx10iCBVT12XiidkkfA9Ceo2zXE9I4pM966MwPDwjm0
EcRKtjEXCxaSDA7xIUz8IMUuSMRNyNN6jB88MBD+Q/iuf0e0jvArh+72TyggsYXg8yCiA7MNqJND
nzklOnHcSU/QY5DsPuH3VUG6gXVh5QFvMOD4x5Icynq4pOsbYQls6T68bASRwpwZqzuLyAlkhFmc
CHwTElXtvM/z030dS+aUn8rIAaY9krwhcpoUTpTwHRa28ZfCnpxZR5ynPqJavm9JmQiRirrd+gYG
eoGcv6XORYUSA8Vsqli6yQwbccLNOVEoQShnsDNFxThnMvG0GQG6pIdgNYW1P/sIQwKWNYSdg316
+qTkws9hhskrxlnJewTDuXj9gDAo3HtnlTgO0TkOVzXOGkGDS1Y4iI1ICxkZ7uqxGpFi4uK9PfC/
sEKdG7L/ztaetLyiwfgxlOWhYwh4eTNu7AsZ2lM1OXZI5jaOvdKh85CBs/sRHDK2UMlsAOY4wWKx
m0LgxhPGFlyGSFprPrKMcXlFfsJry9bJZEdJPUpFocW6eoZsXJgK2XiAWUJbgInAEoE8vHdkG1AC
cHIbIWDwGEAs4cJPeSHQlZnT6PAjYVIsOKe4LjA87TsiIMTVTKAoBaw1CI0wtoeSfOfyfzEMwvob
hbM7R2vndY6CQKQ2J7AXuK356KwhxT4yORU3sgBTNL/WhCRymzbKOn1H6EstocikuiM03HFMP7Fd
cwqAzG3T7fOOz0taJC5I93dgCUtrVB7smn75cmgdOVwPf/hl/u6Q5zHJI5tl3IwlkOUaM0Btj3GP
Ch3wds2v363mQARkLKLwHJ0wHrDbRQBy7Bs4vKKRsTSvH7fQ1RjK2YM5dO/nw6JX3R7IbsonhxlT
O0s5/QJyXEzNI+OaS1SMqfbH2iw/vuFCM2cISvhSCFpZ9Z4wcfwhL2BTG1hMZMlBZIrGUBj9Dp7P
LfMC4e5gMCXDwtjFJtY+UcDb3sCcgvbBstLHink5jHiMwWCgcAqj8xM3Kxja62W9wUfCwcjIac0Y
TJdEH+Hqz4V9oLZBM4hn8FxuIlmdlOooZ00BqN/cITeCPBUEM0PrEjdoESrM86GMj3h4aVUjNgZL
gUgpFgT3g071ti9PmX2bkdOySuK5b6Z80R1lUG6dhmYE2GweXAJ2aQTVKLXIS5EZnGfXRoE/qXKj
mo+zqccebSyFY9jzOTy6vtnHv9Kw7w0BUN7750mvUW+8pnlprGpNjDirawo8Zr7Hy+WP18KOLllz
msfkdPOk492Kf+ds+cTfgNGhTezrv8mAdB54XOtrMeJkZUtD74abTY0UgMjREHM070lZUzKIe4X8
LiU+RHD4WbYiToBik3FHjf5hka7vRw4Bxi9flwnuIzQWKQNlpl1jrBlxquF6jg4T9ekad7cMnxKJ
QBnDttxBNjLAt4eoLXMoeNNQJQezHmZ9MFLVLZwX4ywCAWHP0DkgJoVvB6H5zlkNXw2r0uuPE2pa
3X34d5BrHmx7P5GxRRNBItQTmziS6a50VHlra2SxTfg6ShEKW1jFV0K7QHr4DubI6bxHNC+n49Oj
weY//4hiTRwZlSIha61NP6aJPDNaM34OcGcMCA6GBS7NZS43z83QgbxajyiHxNJA/uXBi6N5Dxgd
J2eC6eAeH2koyt03TrZEoEPfvM8YNCv8RAO/fz0EGhDFAFwzVE8CtOP/tc5MntQufs3gOUtaqsJR
/Zv9GpOkjciaJ+FoRPnD+mn2KxCtAZsLJaeDEw57VL5Nrmyp1ML4bQU33ziKQpe+hDgT+a+hCoLC
++EmTnDZw38TdyQkTKKI7rGlbnSbHeXgJi8nXckUxBH7dSoh0vuN6MgYva11Wgjd67v0R3AJqz02
GOL0mt3HuXWeHEwviR+YH0DhOvifdXPcF+bKuHL6Qxj6MvhXRnFnBfV0SDcNVZsUHdwiz9KkwWKS
oSBLkX2wJM1EmsBpxgkCVgJ2Xv8I4WuVkII7TnvED7QUpJU3vFv1Qtn0SXRSNvkFEvvB1+xpPmaO
xWM/w+ja0uYCJsLu9GOus+laEMdPFHnSDnCi2xg7jOJJfEoJwxAnMjxezFqGc/F37L/GqQhRUMQW
jdIvEV0ozj2vgOg2vjB12s07ctltZgfqWAspXwAbFx9xxn31CecBiyLcPL7MM//NzIkReUc5GZAg
/4SQYyQj0iqq6B0xGjnnsJgA1uuC8JIDaU30JQCDNEu8pz/DAsDDv+4lXLvysDgbmHscQr7fgs3g
URlCLWGIzqiPGKsBqJeP8Y1MWsniG+h/b+YTy1vm6eHAb1EC6dg1yIKtA+sNTQy9PXgLnqVsqpg0
WalfhMiDb7hP/jzNnLNZRdxtBI4vUf/fxgbaxnSF/Y75xhAH+0XqNXYtOmMrR5cPJO9Rdp2qCzDy
gvKMD3iJt7sgBkM6L13oRpsWS8bGEReOqZX7cjlSV/cLwi5iHPgi5lL31RfqgDJqiEzIsdZIx8NA
GI2y6QnfhpuJgsg4kRhIVcVwAlphVJCSBZlc2VSc01ixNRAZE7J6JEpAOHU+fv5oqMSfBpwEmYSG
Ek3nN+Cc7bPkdAxMGZfhBERzhoGeOifVK4DC6dKE8oU1mNWKOQZbG0X/I+gtdEKOhiZdpggtw8HB
e9va7tQ4e/CdMDteWNQcPjXLk54W64hRHTxPBMFM8ggKjgu1jCPw4c7Dt+tcuDEYRjtLeizKxDqQ
fd4Lc8XEilTeLMdZ5UK2wXYFEROQ8EQcThTEokQZM7m6SBMFrX9l445t+40FUC/NKbC0sMPa4j+S
zmxJUWULw09EBKPorczO83RjaKkoCDKIDE+/v+wdp6NP7+pqLSHJXOtf/6CtOFow251QPTZcNo6H
KdAFsTnJ9HxEGbmNgTABPwkR8ZNlRyIbfBhv/ub6jISuETfr33DeccpzKdFC/KiJYLsXTHD6IFeh
m2m2UowqBuEUvQMkerOalZu6+kvQ4tJJxf7LZupqdq6Kyt4hWxXRUWNQX/dXPIrU0T201P1pDe61
Ay62Yq7V5DkJd88NUh2Yd5x+GsUC5T9BaCvGDz2E2LMT9MivS2nyjmD8FQdIzE8XH86BHgj4BfiH
fgVqdufSjmSMb77NTAuegWH3nPDaegOQakz9RtVDJN8ZC2zhf068Tw/QV11gxd6KXvzp1csBeXct
39Kf4pPrVxRLhY3wIHhdqIWG8Qojtn+VDqepaIN7nt7i56nB9tgauWXuVHtWM9dHBDXEYNlZQqFA
9t+fYcxu4ZvuiP2+xeyY1518XVyW5iHvQfVT2IpbuI2bTn626jU8v+lEXxYul4hD/v9CcofbGD0r
qiQ+h9XbvfE7YR+lOQcpwU+VSR7A23tCtt/w0j+Mlt2cqRWPP0LpMLG1HNFUOIs8yV5no/N4SS6D
vRTGBe/pQbCNU6xaKBTtlJ8fKCgbRlvIsMdyH9G89xxEXagAx5nlMCPkLZAQeLSqdsVGAdOdD1yM
JPuQBvEQgTD8WRhFBxk2IL2S38xrjj5lrRAnOczh/5ytbqEF2V/u9E4wSSb6KiL6AsrDdyuPVV/8
7wmrXVpIuO5Fd8nGXIenFldoJp44SdIheMmMF3a7w7/V0VvlOBuwKUBmN0WnL91MPoIHfN2tQaMz
dlGbSRPORK2LRbm65zXJQBBOQbgCDOn1hIMgWJNwhqLTQ83HsnfLvRSko9it9tk037+3mE+YTN2G
b68ak2XHsMuhuMMO2rQF5x5e4RC8DcOmEl1f6Sx5fchVB4hSqGUb5ryQahgUv6ZiaDaFfVOSHSXa
XSFH7h95Lq1mLQKBeIw5o040FzYCTmbMluit0Y/whKokQQ6G45QbQAnow0tFeHadd5NDyCLSRxBK
LCOg1GfpKGIb578ldNP8oxfx5hAo8Nx+b8G8aUEJvEENgn3NcPl0bMVGO89Co32zcDeylky44E0D
ALIUmd4ieKvGGChCEa791NNXu2jJteAt2kfps9ABe5sF9BQL+wHHnNwID2e74/EpfWwsWB/GRLUg
ZtgiQBnL7VHnoqDVXZnbOm0drJDe3tSYiC3wd6PN34p9/4vfALjp2X1N45N2BVYBuCqF4pS6ABPe
fwwmTIY5mwEkX1ugTlh4trYCzgq3qd8b7k1AAco2Ot17OJIwuqT+GP69L+qtXWjAC92oZBsl2BGB
EWnsO/1RXXA0D7rgx2gcr5QTQ1MwFn5BuKiwToFiM4q3SMlbzHfPx3hkMmeoxGjFvMI2AX/u4+yD
WWt/qAAnX/lO5IF7bYxQBA6tmuOSQFwQuzTwJg+UyD0A6QHjKZfydgN5DhAbCjsQOwQgLIZqDvRY
8geXAQMWiH/m0Kz/GIrCpc0457CZRBHLTIBN/7V9jf6JAKGBSLPfcB8tmXYwEODQpOl1vxZPwjU+
Gng5OZxsEKNKDwiFk4aWAH2Xg+0xgtSWnk3ngLLZf1PruuF2jIhNskQU1TWfCi/50jOoeN9gLKnI
N8NOlKJza86RLEL3EpmkxH7buR9zTwR3/LzimYCLUgWg73Y5Vv9UVyZ4oLgzy2YR4K3IeKgao5nC
E4W1pwQw/T0pWDf8aKa1/9sC5VnaAge5Cf0a7gfQrHNKxt/i7Z5x9WJycuTWjCiWEQFmHEVUufsP
C5HAeI6dac96rnPrqnroWimRYH8hyz57JQsVah+rnrkNowMqD+L6HOimfjf8oy5glcte7vfpHqlQ
eB7oYBWPJ2WbTATK1x8+Siac83USDDzMKMYLvNEQEyb0N3bjfRs0dI1DDuc6nDbjv98oc/jOEcI6
FzB7piMN25Q2s7VhjciF60WBILwSR4I02J4KajV+OmosVtKUD/1mJgQpmryh3yJbaIkLlfozg0ce
tla9ImSbwpwmB2LsIiNyld13ymCTkHNE283EOCD2F0YKz5t4uPtsfYj7IUuVXuJPicuBmLvcMkXe
dFM2QPb68PKdvGYlHSc+tPPP+utxtd33rmZnzawbCiIageeNAZKBVAEbOJpS9CtvD+yC1VcMHwxs
Ww/vnzGuDS6Iri2+iidLjfHnGWJaZRc8VhDdDqXlrVJivyI7iJfC4JphSzJCM7JhmdnwM2HyHWDt
geBRw/sSRxD+qNIaROYejwA2v2h2MDVJl9kdZ1jf3BwUN1nR2C5iFg2udGAYYBfmlaBpkR0rwIt7
41GHJQA69x+6Jzp38qHea+UqPEj6SNOJ8xIsr8/yPU/Q4yMEH5JrYkH7odzRxtreGCcjINMFvED+
ueqIWY0Iu//eRHpxx/mPP5nGmyUIdxktsDsn1kaEtJ7Iw+aai63R3MNOuvASJ2Nv+qpTBIlDDfxB
qiHzs1M3Uv6WrOfGziYm2OYTXDPmpABShSVKn8oceokpOg+TOCBSmwgDCsYRUTDOZwRVlOm5EcjM
8sh+WuazD584RnNdOYf3RFSAoP0TRhFEpA3GyXB3FYhNPcOFggK78TU/+stALEUOI1DPUCBg0gwE
ERJk6poMqlBqUgjSawPsfCjJy+l7jr6aEnFU4dr+ojU4e3jH8dE9ZHFu4otC9D1vMKqL5j3IJEQS
+Kzz5KRs+EwncfhRDN/RBbJfYQZPafxb4AZBXDo2a0A/zPodWCBEQ51hva9Mp78u7YXmM/Lb5svI
1Y94jjoJp6VoTd4Bigy2DuUKlHLEvZ4rgc0C0bq0vfgZkKBOaf+GDaq4g7lfrwuvHo6RKiHAAEbI
Wc/MUWZFEI5p+Ed9sozZGbe4rnOs/MbabHAxKdyHcxx8MQ8azEFnPDiP8RIfOEmxuj1nf3Wn9V4X
63amuQwEZCi202fAXHuOV6F4DP49iqo1l7jMKLKtKwgm3SBgHi24B1gKVBexI73G+NFvXyeM9P33
PPd4gkVHdPzAbztB9MPcGT///QccK7vS3G0RqTnxHcvsFf4049yjSZWoyI8vh7MCHs3s+vLxxQTi
+jmrBNEHrULjXiGYrPaNc4/+6Yg5AJ5z8VakmzEY/tCrwRbEFJAlSr5xJ1nGnk54KsKRUyIeOZue
c6leoH4FxzGI/jsvoGgxHTAgd+9+G4YKwkdB3qFNBPygLNqwU+kITfojzrhNNWtubw6+ee8OrRHi
Gr9Yyu0dXcm/KoBSGL7h+UiU6Zj7vf1sGeFyrBX4qHEtJMaKgHaLGHdjnoAZrLYcAOEK4AwhH+dN
rE2Nx2cRgTztZIBlLCyKHelBFVgbZizRWjCcv47spjPJG4xewcsxfM565KhrNPX4Bv5G6vy1JWDs
+yF+TswBGeHSpXFYy0cgAMauDEajztaoMOHSgYqnFl+vMKL+2ExQ4yn5n0Dp/Nsbg83NYPWcv+6D
GXbvjswBnVPQ8KHCOwQBAH7IkLze64QF0JKB3fL/5EdUy8rwL89yfLKwd6m2HB5zNF/OqkQnghdW
/GdcGgfS4yRnWzKZ4Q32qVuspSuKCfCV8k4mQTbBoK5YmPMEnIZeHhZNikzEEsoo2A6w41OnAhM/
cWOBffbnu/4oV+09gjoTcEtbDzYt/cleWSCQvvWY+IPx3b4v+8tI6QYyx+wo534DRMKX4wJClO0h
G+m9yFqjioJHAZW2WffJguG7OfngEgGwlJf+or60l988+tMgjWJ34zZBdOjf29PvVi7LZdjj6ZX2
0lWr3d9c3lZTKLctUw6OU9xi9u22XDJJq9ldyqVxNffQApbZHFyMtkWcKpmnwuz7ek+HgtRq8WV7
BwqwGJeFxa35SKAUNgcKaIAG4rsxJ+4HMU7lSHzWrxnTvzlDKO/eR80kORKoV+HXLgYwYGjv+WfE
+q0pGzNE2QrPX7wUlPyl4XOcR8vCw+fQa/ftuL2G83RaUXJIUN+rmeYb1+ofFzjfcgawmqlHGW6A
r0rHdJveJZixHBwAJuipATQ38qpbVEi2YdVpFizIF+w1MPLVAKrQg6fsRaw4e/q6mr1vHwZxTwNe
tm38Iyi39/zODRSPGIIASgS4yPC5wByw++AJHiU3DUL4Kr9plxCVzDG/hRgF3xo2qUuP+/lAZRVv
2DWzBbfcZN+kKsHJ5yCCXl/jbJEufhvqFTGoBHG98dv/v3Jc1lJb3f10i/qXGaXctyWqMjAOgEJQ
WcbWoHWQyugFojmV6JpFCGYqiVQNrUc/XMxD3EQa6EBDkxiRY3t53yiFqmXlKXtAq2SbbxN2K3Hv
+Bq58Gvy4eflNprzPJZ/UH9Kv71m+nCw0OWhLDJZ5t+pfH1Piy3ENC7KPpzDw5jnl9eqCOpLxCzs
8rtxiaID67Y9MaVl6CoduNZYZO0+jGH/0oV0MPboqMct53pvhPG0l7N1f4F+YCcluuyzSfsKLllE
VNgR9vN2FTyh2rjiAMbOEkgvCyBmcbQabkTLiu0Jw5sS0+rMLYefrbbHjhtn8CQI0V8s3h7ltFMt
wdIyUR/Tj0BMZr0Ze1qa9l7MeTbKWHjuQErnIQPZ5ieHa8KEuIdBiWMe4PFAB50N/iCrRYt8b2DV
Jq3DVbI7T8Oe4K9B7noWyFH4PthB/A7kHrOD+8YMvs7HYeDAiBQBNnstXNiXhZPOB6QTqhvuXOwD
MPhvBvT8ED49d0nZY9oGg+6q3xJwD0YnN3OKFZ3PIcr0yILtiaRRZ1WtiivusYfigokeae4ByixG
GOrj/OAsoZBahpUNU6WPuYIuQEoYihi/hXdFUDZDpIIYW0HqIkxo4BmtxatUm94x2munwek9U6YA
SoJVDT0AtoxQYranj86T1Rykde/Usn8tu7/uAM9tKSDP0LnHQTfqszcID7sec7RuggdukE0G8/gy
mMv/aF9w1WAhU02uVA6t49fGFoplvaehuufLzzL6gwMgX/qPdJNfEiA0linLIXdezNtwdP3nDkvW
L43t+xEdpKsCiZ7qiC6wIeoF7xsnuSdb+PDhB16NmD0BTKCjppKAkInWLbP6qhVDkoFOBasdarJb
uTVWiwxKBzbievSi32RYU9E50V66IKs/ctY8Hw1kMMpn3LvhP637UwM61fx7IARtcsY4DAjKKSas
hxLwDn7AEC6jKi3wrAEL/Lzvjem1mfcTcwmPnSlsh7D7+gyGwXXgi7AuN4MNf9IWKPQJIyHTshYp
Zu+tzoEJBvO9tzF+N34GpobQnIEIegvYDzDyn8NHcc9Z3fS6oy+sFlfHkmJeUnkgWjZ+guyxrsfG
IgKbC+TWz17bMgp41ge6k4ZeCdMPSSR23sBoT0cvyM4VErG2TwChzS8mXVAE31j85EgMWGU8ECU0
OlgOPASQBhOAQGq9PjllQ5haNT00XTeAGlx0uIL0KlCInjZ/BrfqsS6gf5skHFgAN0sZOwMhclQm
GrpXiDYMLYF8qKLxoqEeoWHgMGrh5zFE+jEHTC6yNIG5yBtwqWTYlUBZRuUkVDoYMz/4+kCxf9zk
AkMQqgeLOSA/vcZURbN6rZNHwUfxOuR2ifMrhF9R9nQi6I+Um342hRw/bZe8WXzhJ2amx1uY0Pyw
uQZVzR8tTD9Umzt1mj+YNzI7x9YPOFd+qA8ec+iBBSzVRwHcAtkP/6wXQavY5+WQYNgOB4cXJdGN
bf2MuzpyUxOMwA/ANHKK26+dMe+GyfpvbspjLSuu1NpQxAZP14ynKEpadszIfnISFJGbMyd54yJi
NYqI4sgRl/Zs+d/C+sECDWk0WdwEuFl9xsyFIH3+UNwwi1mpJ3nFF2tzqJgObFTILV/aEMaoB30s
A1MRCgoXpF3pb4dbk0EOvRW4BvCOnyGT0fTfLYJzxJEz5calE652f8mSoG7hl/l0KLVW3SQcd0Gz
jha0dMxIX8NrSNm9g6X4ndesod6Fydc/xvoxu/0mbKAUQr0HWySbco2ylXzev+KmMkDihOF0M/qo
TwV3EOQItrLCtBjjA8XS9uk69dWAieVgDKfZIA6xsZ5nVw6xy/uMmM7z7/gq4iUqqqdsm1AVkYaQ
Wqyh/xNJFfAcf5IQask9VhHqUxstzguG9ovLxxxorUQuxS+vyAGi086c9Lt+h1lJHfemDenZZA9X
q5A6CPqKrYzYF7F4RD3fG5aM6p9M1Z5/aNemMtStYv6dP/9gOSLzAQWFh9luk9ELaisTDFJrQtrN
ry+wJEwVTv2phEnkeYYkOfiuy+gB0IZJFYSW86PYpLffpp61J/jczwM2YsLwsfC1Gfo8ih2MVBHY
SWvlj0cQ0r++Rba50y/N5os7MJ3dvbg1xFvP0pk61ybcJQjX1YoBIZgMArb+pb+TyA9SVtKuWzHZ
P/y4z9v3mCTRBrED2AO8bFg2zMs1Cw14AbKCWG6tuz2A7a8HL9TL3Scieg4n5+cTteJCrOQBn9eI
aTlpHjpg9NfrrdsDEnHpoY8Tdjf3tVWI3VN4cB4VlVVXCo8evSe0GtTMA1iZ9FSb0OtguDJ5f96w
pkDvhriQA46iDDbbP9LXV4eaY/F0Nod4x8TlzGHJa+Qj+ksXIueN7+dh1+bq9Oz87nG4ZB4/wMwH
w5rcAjRit/xcGM33odv8KeyMkGMu2JzxJuoD5aDL2G+PmdaRZx6ztSDFY/QNvpEJdB5g2uUZI8fo
Bra2q962SoOazj8IDoCUIXVqIGwwxnp9hl+SZn2Z+q+wwGFTQkL3wIkOmJENesMXoAQz38A+N7GT
HYzt8zTHXI1l4WK59oLA8rk0fAtbL4P1P3bbinBTi5CrsC9SNVpm6ugo2weWe08nFxMoNkZzzh7O
poghTGIj/iRtj+BDDH/lRUL0BQgYzzMsdnp2w6WoqSWRy2a2Lj8IB4BqvWbsbtkN+9n9d3K+G/gX
WgyLYDyYn2OVesRGfHBOZsqFBxymuSvId3S2aYgjFF5ngcTcF4UIpS8/8K7ALMjCIY5bCfbwC9ix
HpSyNM6gcSTTljg9ynQZlRVBjPljW4cUBJUviCEkUXWdOABgsNJaMNELYEuwwiZvuYW/IdKWjdzn
fCnhSQGr8pz+IX/Guo+v/VxSR9jEwE3BknCmEQ4mXLvXw1inB0hGUIqn3HbFBQ1R/jqidARD+Vpe
9ESY7nXznoNE6RvZqjbvMZfpu8pcHkl/xO8uzHVzZBmUu3JJ7WLuO3cXzulZnpUtjTFPYQ5HGsKI
ZJELpHsyM1AIvIZuY2s+O8KG6TlrakH12QqEEQcrxJI77dA/9UhQJQZxYPfYWy0imNfcnPLx2pUO
5+x3wgHKx+A8jfsW9n98WNJ+ESUllP2zhEjB/uQFDZSZCMXav+9lY++O9fKMyemD5UGh0O7egUrG
mboxKAp46FsYP5NUo58aCKYmWfMFgfGCoIFzbB1oaHe3NYXXEVcMtlRwsPes8+UpHS0tICMC2cak
BkliIyQoTX+IZBR5JPWc+I7QGuwhhCYDp9rW22qLv9tdAzYDvXCz4DkQlG+QOEh1t4Ie3TVcJsvx
DBT9pIBHxRQ/XyxYwAtu8oo8E+NWHLBApNaBeyOtqTsoYqwDVx+EVp2qo+fRgJV44zEHZqydXd3Z
T085MPeFMz3sk/yxKa+9GesKfn//woqjuWMpCq8GbJdnsZ8Bo685HqrTa0l3AaCOXpd8SpfPQ+va
Q5kO/BKOQow6O/t9xcAonMprZcTQelkD+8M4GAgHZg4fDmoMv3SnmGN5P4NGuAdbnuIgdvyh3Otd
qf6YyX3GKP9y3etuSErCfccs5iekIuiuSeJ0pHE4U97M+2qwFQrjYXczNuaCaF1lnVx4Ot8bpHoM
vx6caXQzPH8BzzaXF96a2GpYN9/K642KW7xKCSTw6wsH5jy9Mag560Qvj1DffkXCE0DT9R0MRCEM
FNNzkj00aI0gHG4Pfi2zEl6GqCPRndEbstMRnHTq3Qcu5zcvwE1/YuQGFX8k37EbpZnC0krQbF/C
8oW/MPfVlkOfU7g8qdv3HAdGEZBx1VG5v48s5OjITgYcjE8H3ZwQMuEkRlk0R5EgJoCGIDZZXLd3
bPcRl3aod4WfDdJ+F5kYvXVI0sDLDZfme3rK7C5ytHoTM/kiTtF+EaVoh/vcHyiusqBwkk/hit0a
AzHaBn4Qm0+GLGmFG/B7EQOjIv5mwjePQVj31Ha9478HOFRd3O4iS73hLuIbuofR/A0OPj6trwBF
m26DgxlOxVEE9w5nINNmdjMH3Q447mZ9myTbP1Kr/YFH1BNjhvRikGN39juawvrlUSE+rwBltI/6
jRaooGXm5mIvBgOLHQ1TY7v9exXUlJ5pioALnVHmEC2A4uH2oXmE1TxXLQU/LhbLVxgUa+51SXba
ALle4nYXmY389lsiR5jEnsCrPfJlqhir6fzJ5t9Qdk2BVDp4uRTCHEbspuXps+VzwZKYqpIH+Mhu
Y0yNZbGr/8jeRflgzKriMKA7ifvuoCUZD3EEZpO4dSIsDQ/R0syHhPS99wQu85ONgAcWH6a+MJrn
fczmqDf6PgNO5DJQWC5oF16gIFAsGhuOe0cDwUfmdiHBVIe8+hd12J9Evdt3fjjRjs7Mz2n8h+QT
2iVX5NQftl+LVK0MxHKkmDjymjswV6DLSwvXavPE0eNY9Fxl11dtUueCs2oL+/KhcObXC1saAaHo
4NvY9RvL54OOvODT1Jsewj7jkQTqWiXbaJRtoW4Zx+4WuyQ00zvdWhdFOVxRY4az/5pzgjdXh6j6
7POhw5qDqgVL2wFAqAPYpNHBO3xcfml4vWDJXoyeDMCn6Uy3OTGy8WCbUGcxCN+cmZdAVEMEwmYf
cO16aG+x4fkJMDjdsUQQZJJ/ZFpfk3iL0iYodQmVszyAqPcmxUPx9L/qL3vkit1bN5Q5F9ZS6Ehw
8tGD1qQVbpRVhm/FQcdTeMluhmayhYexDNGfzH7VloDlR4T1/CovR8gDgLYBwoAQgieRtw7vUblS
N1z8BnZ7SyC/sJeBC0JwAfQBNWBOyIbHDrl5cgUbNz/wYgU6OKgyYOy8c+mQ8ai7+jpqnR933uuF
dsJqWrP6hfVR6/C7TKIm9xomA3csJy3RUpbFA/Ey/80/UjDUQpDqcoX4ZkQwZD65BXwH5if2O/b5
VmYR1H4TogNYZ9yjM4RLRMvOgif3bYjg9oWKvzyHbxSYSJQIa4dZhUmviyVT1YpvIOX9n/GyXvjc
AY0QAn583Tl2wp22zxXOpxIWmxtsAjWgn84vLtyv3wi7UVLZ2ZmdBJfgXQlJ9sRbpBe+3CgedzrD
YIYSDVdJQg74ALwc7RtI1NsaxKOUx0iZ1qWPll0t/a/Tp1Ki7kBthGAyvNVf4QVbUHJT4eAG07nf
2bejRfblCZ7/7df5zdCEtxuWe9tbMTp4AlUyx4Ns4vD/TWedkZKM2n3hpPveX4QXful2zBz1HX+X
dk5MfH2PrJDtl2cDoJdbsamZclHhJfKMR/ubrHmMyfhuwqUB6QMxgW6p3B4efa+78O9VjhKKlw3Z
6DLFiMwzysM+eyrTjFpzqLBw6EoSTGeZ7bC1xXt2N+5PgUE16ARKuBpODh5vnqxOXhTE7Dm6swif
xC/v+pJbabeI75BcOZtGbC759KcQsblib9LSMRFttD36V7xp9Jwa4uxfcnOyTKNz142tWtLIa5G0
kNsVJWeSBG8IBtfw6Ual80G8XQTnxPti0BWPQupYuHog8J95FG3PZ4fCvQi9NwZWpf+hYzObddGs
pfSo6+6LYQ15ry20Wll3O5opvEygikt2dgjxL3bllaYN3z+HpDCFTfr6o1A8i2jrEmEVggo/flDn
to3zHLC1zKPmIGOY301bYjtQjvTGhcFFs7tJMmOUTplIv17BiEydQTViGv/TJ9/SbgnvyXgC7YKR
M01rCG3ve/YiImh+wz5j0FWJIOHr8xJ6PuPfv8aMjgt8mBC+ey2vpwRVu82I29MnoKKhOpUO0dP7
JW69+zT2MxzHIJ+lDxTIO/PYULiV9AGmNErQRGF4W3nTOpvhKtt1szL1BvlSc+tpsWewhHRAhqTL
ik/XXG0ztCueLWFzTSOObeXjBUB7wUtlU/G0M8rFgFoVFvAh+DK3EbnHVE0XahS84qCvjr5AHhfh
d9rOaqQOO2r/6oR1dt9uZ5AD+YC5RdXxC0gKoXUjAKCmt5YvpwTnTFe9SJxFZ9yQ+fkZ9+QN+HIH
X5IacZ7ctWvoa8w+4eFhJTXpe+iz8UklB7tJ3PfxecMEj1b1eVDxrU5cBYIlcrzV62U1ulDjckkp
fQX8jj4e6HsHsMxPgDKJv0RbrdIs0c5VE2qJ8yhUpmFj972z4lHafXG+G8wB0howOjThrG54SmCD
2EmPBpiYckkzSskueKtjwPov+ULwU5FyHXRSV4WlYKY74LttIn7H4FGzDMgqiaOO6DhwhUSGx+ZV
OuiApdBBsAkQx+8qOhWM+9PKE0AeLxHtv6XzotUOHe4JfYrMEc7u07foRcUb1DaoJLpkOjssGlXM
SnmJzuojxOD53CEr55XopulSZTZaDNQkR6UBpV3FGOxfKx1ixU+7ipUxHE9cD3P+NToAydfWLWkI
F9YHT1tN1wX3+A8s8z3h3bj5yO2g1nQBPqW99FaWq24wBbJMiUFLx89sA9uwbB3666/7uSi23LeA
x8LHj0OXVpKuEl6im+xolGkaFNVmyCMcczWmwhb9LbAqxourZk3XUJHXDt/lBlUhtNJs1EBfZza+
AvyA1kWXYG4zWAkAZU5+0Nds7+llMVjiMsP+o9vN9Twp/1KYY+RDASIcOMA416m3ONrOcNHXecjJ
nIROjyrG7ZaMBz4MkahirEqdha+xnrrd6hP9G71C76OwZgTHuNZ0jNXHdF4gfi0DPk556a6/7OqY
vJERit2TQ6hHIhbvMz9Lbo+7feG3Bke8s6OvYwwMes+AapB7B4pSOeq0fuhTbhxzEoAFlgtkee4o
x9ESB1260bZ0UWzzWMgXlOe/mzT/EhP8YbiDSWXqyRbKa4QGBbg282afrkkbwJnkv8R2KiBnrfBZ
bf0lQ9x/K9DuTcFAPoWbEA0ltAaq+zmJPNRk2QdLryHSBMZGWmQj+OV0H3QFImOgXdFJPmHeUSbK
5F32tufcpe+GvvmXSi7dslk4yUNm9Ek7wHv/GSQ2oUPCXs6mIcNyF+vSEpu8G4hLPWyO2qauXLoK
eWVkwxfTNoZ49VCThjc597It9mamQ9xbL3OYbrawTBjmh37Yp33xYAy9URnROamufiVkbPzBI7ap
cf6qBzaKlefHpavteAWcgz4+/av+8dMGCRd/wYA1H1Mi1kuyeK3WJ4FHCP+wBWj3GQPjUVY7EVNn
MjZpliATERJXCecAnyErWk9B14jp53V/8HPavQwAK7RmQKtD3po8SHBbxaLhk1fVlfx5tKZg0CVM
K74ThPufzUtNjXvTZ8yEmKbAPpEfFIWgr3NsWY4SthAYs9dgxKRAxgsVUV9w3n0XMUcYFXYM3MYU
FH4UQyHpbBPzh540ciFFqMyKwBMYcmJxJYZ7d35j4t6vnT5EAvSAjE0+zvtlp0f8vuHDCaH5QRMG
eunBzJC8D0sfJw2qxSF2nPgPqw7ORzI5FLClsKdiGI2vElF7vH4uQh0ZOcJswYMJrQQO5fwo9xpz
Ua62wUie2dQPz7c+ILwLnmpAkAK0xgiqYd16QNAN5lVorHJANgFBa1faxvxEx4uZ2nOYSTYc9ixy
+dwqN2d9AGB4Q221+DhN7R4AfFPqrAieK4BKvXrTgUMDhvQ4f8NyZgiNtwyN8zRbF3Pm4O3stRRe
hWoHD+5DETOK4b3SjokxZ6fTKkcLFFRuR6qSjQuO7BSSPRjyQ2isIvIN1+GpnIGgYgbwxIaNZclg
jtwXmwv+/iOP5cL85Wyy9zMK6zXAHy1+Sx7KNlibZ2btcEyFyIIkMtD3J360DnMNQeOsGq45tgL5
CSsQ4cRn85YgSyD0CedQbFfTPiv/iwE2Mj5IqnSfIEevn43rWHx6kj6UCr8I1keSu/T+xssBKv7n
04mdF3gFDpNo2+mSXXM/gARqv5gqqE4Ez1vgEbB7IEtP1Ysp2KHwQrcm0ph8V69kgWXKjwEgDKin
my3wrgeahb4qWInVsQJdhRtKMdSyWZy4TLBOZmAR5pg/hWMogg4QpDfoC9tVkOweAb3thMqXoCQU
TPvPKL11SAWhBry0kTjVv27+sz+wi3vgXfkKoxgByoO3P23VtLW/lGySD05TeOcERueawDjaJjrE
oLU45ljUF2cPSsrzvMUvMXjeeu2WqbZwqgNfzqSpaazCbDYwfdlhAv3jfElpcOwcTM+hj0wvFUgK
ua6r345zd/g9qON8gf8XBKRJ43LKYs/SoQBGac6xioTbwg2Pas5mJ6v2lW4RY3u2mCYpHj93dIBm
UwJs9ixozDyiv73kFIJ9mQ7wSLElH1iTrJ90iGHkBCCFpQdBap4gTL3GsfMhrGz3bMBCTT++v/55
J5BUhJVCQyKXEF4kp3L1neCBpa5KSKwz6fBd56qLcdznzvPJFh97MEc9ZQWjOH16X0UASL2dToX0
+G70C5D0igSVS3153vgBECgzRPTDpTKhZpMvGRqxPbHYlL4mLOBjsaDyS3sOtL19ydwV66YnvBuY
cXYVOSqWiZhBOSwRhZGHaQkOC/TJbMWGoEBBIq3k9GocFmBq595XsnuV/W3udYO3EiuyXL/6DoN+
H6MJ9dhcUYXhHTH+nJRqFortjZTVKB9BBwOlYyvUPJMECGRepB147CcwJgsWaGYdQMDbs8OhF3dM
sHmQ0YW+TFydqw9xWM2tbYLCnGLRV9/lbNLWDoM02Wb/Ufzm2ouc80bCjwA/0yOCoTGbYIl/CaOy
BfbOPAz4Vo++e/he8RaGiqCXjCp2ajYDymvZ/l3B1iAvQt14HiLqcxyQXZBX5gJPhs+786gcMH1p
GQ0GZWUbPp9fi1YU03Hi9xnBAgPny2wBDt5xmncuJI0nwnWhFlRFUk5L07v53U75JWfwYqv3d26/
5/RlLcPmP52rgwZs4JHS6MqjnsemycTs7SJGAHqm3nr53CL2x5f/bSBtfZYKzC4kdJChsQSYMq0f
uvOXvwk8rzf0AkjgQuM7dwPHmUzuK0Q/lvey7ph9cmW2Qs4nFHPdPy5+eRQM/djn8bOEhP213BCe
NifVSpskPrwqKKO+yf905xrwBnc8upAceW+kSg2sUmWcQl2Hij6HKnEcmNgdpOt8KRia2jAnKHPz
NqzBrUNVN5Ma6FPgTfpe3kdbldJGSsmhYotkCqZAXxhyUjBp/G6MCc9sxNwxbsmPMSV922mIhcze
qiGGvt5m0iqaGsFnDAUdwnk4yyYxKVsixjDBCcmIn/P2i0QWm+b6ho3gmelvlTBXQY+O+WCQnt18
FS1UfJ6o8Tgt2a1URxlwDk9h4jyZ33LeAamrY86AVIUr9owNKEysoTog2kvBPPAUQs+5PoXBneSe
2Uxx8JduzWvTtDa6r3cx3vdl95z3kT6tIoKNERzEDOgLZEgpD0XNQqQaxPVnGP+AURs3a0LbwAG1
Ykm4CWVhcg+J/mkD/FLyv8EWK0KOIOHuhd8w/cbt9xaUEPpIFfIp0TEMgRTyip3Py+PPfN9rgGOn
uuF9KIEBqFCd8gft7eQhuYpsboCwpgOhRNaEegHYii8g7QeTDSPHREByixi8c0WHfXQ85OsgpmE3
hAghMBwEsvyxkcWr8/fU6yZcp3oYw/yGBouVAmcW4xe0NZFTwRhCpALDG3kSLjK53bUsJSunGcYc
LnP4w6DFUsvqdMSYppD5lT+//Nogxtleq1x4mhDJSHw5W5hY1rDpmJgjoROSj28aJHeoMpAYx1DR
8JudEztEwIZe+W8Y08772pCiim4KKEy2zCRosOG5CtibT8whDm8BBYSEKjf5OcDfWDgTnxP/Aoxw
DBwxiLLj7U3xBxXdEk6XhkVKB7Aj5VTFA4rTQO38IBLvVTFUKhsRX9356Jg/wlKEKQJsVxYVUsv4
BJP26VOxsNW2VMuQmAj4gdVGTXFnY+upLn/ciGaLjvln9y71TJ7myD+Ih9jyCt3+H7mOci1aG3ty
HbfGvkHCIlP9MaJgxB/bmLiWW3ZxajRtX04pR7Hvg8kPY5O6Zd/pATxF1Lz/rFwp+ShX6q18L5F4
FrXLe0N/8CgwBYvVE8ONdJ6P6lW1qk9wFr5zc4xbysyY9HbpkUm3hkNDMiK1DJp4MW9xlSq38va3
FrvHd54vBaFV8Cx+ayxhptEBHsIXVdp5xyH1uw3G2RruOKt5igEsVQkH8qKctRdcUJwcYkI1UwkK
rOhdk1U+e8NSTP5j6cyWFMW2MPxERMgMtzKD85x5Q6SphYiKAjL49Ofb2Se6u7oq0zKRYe+1/vUP
Kxt7XuItyR1lYsZgKH4sqo1I4vtMauSB2YzMMYRXHUsnor5NMbtuLDya6x2SBJIVH/5t3W1Vgkvq
KV2V/9honrZIN+aHOUA6eezhvHDTsFGmk2HxPrTxZ6Ui+DQ2YhxAxgJJeg3Cy+/bMTsrX+h3rROo
Hh1whjIWM1i2oyMB9VvUPvsGY8dKRJV+ARFbJ35JT3CH4WOnjsQ6jpFuipWrtjCw/HgctYW+gmon
FhLLF3Q6jZHtnjubECtM1/b2qoOaA+uTAQrVjCoe3Bt/S5rZM/7mSp1K36Cq7C5/eDodMbInVOxj
e9etraORvBfZl3bgm8CEGeDP8iG8dArWD/ZZmAqY3TCNQ0FIru3v8GsjMrTWeqAvjXkxgV8xx+R1
eUuknfzNE89MlVUkrd3y0MDPImAOcAtECDDuR97dv0ZokuNi3ZxbQd2EvLnK53Bl/phi9HD8e6E2
p/oGMUWxBfkFZwuW/o6kYEcneVwkfXuMBQsWZg3e61+/R3VzLtaViIHWz/evFlg25tIAGFRHZVFM
VC9b61/pathbe6Yz+k+Z+vLWSrQJyKxBO4VI8qT/638+u/I0bNoZk5MNREOY5dMbHCtCLMDK2aV5
ZPbyV7t6rDQGFeDVImzg86+JmQQ898/9SIJIi2mKSQjaaG8cb0srec4u+JjW+8t52N+WzR81fbSQ
Z8MhX4wmr817km/yyJySxhi9NtokTV5fj1U1638utgNLN9IOUNwBh+Ge9GA0cJwhQ0XN1N4oM2ly
T/r5AMxlU5fSfaSCLPmCaAagQ10NWviHp1x2jLIKiKh0votUjNtgHOp/LrJ4qQl6EZNeSGOaUG6X
kMNZJOhCSn+0/ixxp6r+3fGfBsAwXe3ABSXCFoWQLZwTVBhu/Jgc3ug4P+X0EF8KLJtddio3DRRN
sIqLjlfug+acuUEOTAVaTzqBSQZ8KMYYoNzAntiHUVrB8fzH5qK8BRAE7xFklJfzm9tAvjewEV82
ObhfyKFMahrNr0UcAvfdA2rLv8sA2dUhER3trfrNRsXL2Bo16lkGrCDtwqCfwRVgIBpbyBGmI7UM
E8aYSrCFSbvLP76nfltoTpiSyOPg+q+Em0crghaQ0QV7oub3PS7ODPxhl4ndld34OcDrHDMUu5q4
U0Wf0U812mjva6gxbr5ik77isdA2qjIvC/8JhQ6HgbdXf7HTtnCqfjQma5BXT8+LzwP80imJXMid
Vz0mnfSEqSdsghcP94lnjOkSn4SXizWHCZT5cE3Ymuzg0NlwT0Eeyis4LMoYfDDYofAhGNfs7Cdq
nxv+mDzdGbx01DQ3z1QDsYcnt0fYv3cGDghstDxdH5K91IVi8VYI1uTTtZ6lFTmlZT+TZ7dRQDUB
Hi+KmIufvpfayNcJ2SPRzphYm+LqyUzdNRUjD8/87lxYmNdAnPKLYFsZEMUntsga8cQMxBIT0Paf
TMIRxWLrocZQv+mP6eVTzCoetzBVBU+r86HW4Y9RZzGT8pqWFn65f/ulYa3H6VIArdwtmxTDCnkP
YZf06Gs5KeaZDLXKkZRgewFnT8R6AicBO1HQmEeA4FzQikakgQ/eu15dJhbXpxJI+8DoavPGgvZQ
Y391h4AFRHK8oj0aVncB0lXJx2YIS5CEr+JPXxhi9McZr97nDF9qtzE3T9m7pMlIilrmVLzafPbu
NYcbgq3DG1TA2um2K6rHGhaaFL3MyZO5cr4x3tMyO0nFYQCnK/sYB5TR1+Oo9pO6D0SgFLDMh3AR
bqSMco3YL8unJunTRAhYoENSA9+OV+w1snN9XeB62k8eF04xeZCp874Ku4Wu9JtEhYaDnebi1S3L
msyha8COddEiXoi39ocP9KkYz/nYKACL2I8Qs6ZCG5fXhVnGkrx9cpbeVzpJ1xD483NvdYws3VF+
5CZPkeMkFIYMXC/MgGAdznmQsO5jlHgZRUY5xyzNAjkiB5oNeJJiLZ2LvJ25IDvSq8Y2MvQ3IWio
jBvze0SkLwLhlIUMLsztWNUS1Jbth9oFV+8iScm4KWCLwchHYDOCG87nKcTjUoZFxmAq6p4Pt9RU
QaEYsJZuGV5D8kOo266RXsXariDKryLObVJioqa42e+rwG0ufJ/EzBy+P7DHArgm9wyY5O9fFrDL
zzOd2dOzxsoRV8vBjG0y1hlM/vSxtMvPlGEtDWegqH+GiTTRZQxSLLCS/0CvIqZ/PUkzZAu+zIuX
Ix9TwOGguWhOoxEzLL/EAnFyd5/b3Xv/8MyAfZV1iVOvznOkB+B+aMNnJMfF8gmd/8jTD7D3REIV
oHIbCfJSqBK9OMSfNe3LG5IITKatQsUZMye9hZKrzXAVeh2BQ5F6kpD6S2Z4BKleyKiBJUqklWc5
odebXDb3qwOzHjCDzfPuVBMePDDkCtryElM5PHTtI5RU2KeUr9jStRCwUOW+aNBenWBZE69KLcbT
qngYnq4apGoAg9fNhxhMHS1Tk9xrMsWBd0crLOCB3FR7w317ATAnvbB4AsPJxyc1K3/S7wfiCqiJ
MpAG/A8VHwjjFZjWEh4lwwViGhFf9MTbhrVUjcEcHqrtCC6uHrTFHAvhDw7l2+tnwo3OJPZfxwv5
G293OOcDJJdiLm4qa2xqIcAt8GjXTe1hUl7Y2oq5nmhdNEx5m+d6U6Mconffkr4UghLKe+BSTEgV
sgryLwrNOTOL8MoNT0nPh7ClRNXRdB9HxayIRxfIVO8ZFfrQRXVH47eE5nMvEu7lLMPtCW7jmCOT
qj1VNV4sZAmg69wIFuyfl36x0IfJa2vYOxAOsEV4zAO532/+k4c3ubbJaIHIoK0XQ+Wx8XR2/IAd
UFnEAnwcyqtJWsXsl9AwuszT2HH/vcQmXOKb/fAKX4DvIQOjvp8ZBEayARLV2fh/Q6M6efnGgZAi
TJ5PjEChzVDcPhKYY0Iy0x0aVtMBs2o2aNtay9jYsRzA+dop8+pf5/fOx0vNyAywAHWu1Bj2fWZF
TQxnQrBSEGGD3rJ/VT5FRzH41B0KvP1BkIV4TRnRLlMqMDn6I3nwXCpvT/qxcgzZUPNhtLy3MDql
kD5SphFBQJ9HZa0T7ivjDOlRWOBcSsnAfir98OUKS2Ki6zPR2KpIl3/xiO1DY+Rrp+Hhs6VyNcSO
ZN7EiKmhovEwxpMydBpMG316zIfls6PdCDvpxt0XrSUrAHHvNAwZqxneFFeXeZXkDWyXrEASrkSU
8soJUQx+tiDQpBxYtA8YLKB/h2vnWQAoD7yQARuwqiMYlzhSmZba4VQ/BUmPZRiYUUEs10YdYjM8
oWiFMeM0WaSF4SrtPRbijJ2v7z+K4pHLraypOyiYZSyAcD4VOXW4OTMBpt3yuU2sNHpW44gzRL1h
wo7GjeQVUcNdkJpg3gDxnME31qeu/nSK6OVybSjcFAAJM4KHoPwyZXu8nEU/QmnkvNIpzAa5nMHy
qTBHEbKWCE9P5TD6HYHWQlXkCR5X+GHjpe30RgJZiuDaWwzVYqRO2rvbPmeg0woTMGOsG374AJ99
ex/WXFY+AMEfG8IZ1YPE0BzGP9cYBVpSW+P32jgiTKkl+EVBX65f1Aa6283tXe+9o+ZHjeUO5gYx
ApD8QAFt/+7bxsJAPHu2PgylsJzEDgTww9wNrfORZhxBcahiefsirJX5xmPXDKtbuXuZPC6sZCA8
/s0Mrr+gWvyJ9eBJEO3jIBakbz1BOw6dd14NO+JkR2dWNMylYGFqoYZ1pooJ2KKxlnTouFrqe7Yx
lsfaIgIG620GnIxtENMUnCQRwsoEqRGKsffNkzeayFzSMEair04DJJxiJO9XLSL2Z70c4cr1+YuN
gcUjTSGjXxblLWTGq6qk2rua7jOThoBdNJOr4so3H8jd+ml/4W/35RzKR0WOJsYEyibtXFVFJ+Ea
T+zxoDkz1cY75OLBhEibFQC8US52DTG8z92InCNlg5THgI13R/LlAfmK8usf5D2Fyu0T1rfXJOUZ
Il9adH82AcAZsCD1EKV0GuaixIemO27ZbXA/YE5xxYAUtoeXfmDHFrrfQaPhjtG9kbRAFFQry54I
j3SqIk5jVB7VyPwx0XokD2gt0gTxZf5IrszR6kljA1mRwyoz6gCendjElDlp7+FqwzBRGUJSQVsm
5Am94I3XmsD14wZJ3DvMGI2+fSA62iPGtYMj2sWjGmkoW04pbFmkGE7LCtbMGVJ2SljzFaZhTAUZ
OITWSlmVIy6hU4baCicOy2soXMwUhI8bFnPECFFWDp8D3I9JKGId4WLD/5HF8LMpPugRwvRMDftA
noCd2A90Ep2jeJAbr/kNksYlAJ7pP35HedS/6cLoYFwZdZMcS71/vQJ3kbzYxW821ctYLvwMxeAr
ytd41tuwamVPV8fFeC2skj6/l8ltioOOwHQHwqJZnnF2yhcMnxm6WrQuYo11NLaZhGHLW3xaF37z
Dfc7/EP4qMj9vNE+JzaHfR/ROCUdLPpy0wFCOrIBaWdl5sE1n2nXKUbM6tvrEbuaKWv/Al4RAWIc
9fD+EX6HEI3RFjwSc36pw7b8ktJpWy0VGEtUKTY2Bkzo4cLKlPtUXlUbKLf4jhfXQtVx2H7Bryzz
n0qxvIuCRCeDs0KFfg8u1uZFZ63tG21OBdcHlxardc/0EHcDB5pUYJoUAgBWOuuf8BTXZc9WoyuI
WDOrszDdWIv/J7ziYsj5m19gPTWcFXahdPFUQzWf19KpsHcSXoNGXF8pbZjRFe00m6YtIvNCXctq
9NIXKoAoPwY+8WMldgc6PD2fs+6/2cIude8OpBTKMN+vs7dCstRrX2qz9rNq6uTTnRrEARLZjF0W
IlqHiq2GF3ujavOhIuBh9rl8Xe7T5/GuofEIVUb7ZViJSboXUUMjgdX4e+RdPT0gArakfAia1re+
+j2bk235t2GSZVGp+AIab/+lbUSlfmeYnYXNMCmUhNdcq6CVEsqmK8rwgtxzsbdleE90vDVn3rsp
3mtgrfLrLpJl3AKohQQWMQSv0eFeBGgsCQJqakcFU6Wmps6jjMXT4OWRJaRSLOluT3cAd7kHgmYw
+nY/HwzuLvNShHWD4aupqCtzvPYVrzLjrEcYyibOFXwRug03SfElnsB013UhgdkUkITeMujqbb9V
vIvkAudSC6Lh1HNuPpevvwIAWBAURFkj5kZPJsCUsxg26GV07XyGxxp5qIzgq2DUeYgOCL46g/Qy
Q7yS54KfMf1UrFJgimJR+NY3I1fnI7FRMObtcQbysCN96iFKqidviHsaptKMl3sxdWZSD+R8u4oO
1WIy9XEpcV/YtSheq8/NkkmCi6EignQOvUR1SzGLTweSMWgJbCxHBGQCg2baD2njF+UaW1UORQY2
z5G34gLlJPwgTqUFYLQFMbd3n0ijL9TYEL1c2neYO+gB2fY7l+3ZqCOLgDk23x0SUEh9NBVYyFRF
0HbRFVB80c8ePyCOdcr6QlyuowPynJTL2IJaMEfF2HXYhDrFnjWN3RXrtmtsT/Rf9hJFp8kcG+zt
cBRmcGlv0HIgmisRN0q7/hBNYSZ9+DoANCjIKCa8xNjwuAp8nv1kl2egVQ7NC0ypil0RKSRaTQvj
tgZjZepmgHPAHoSq0DA0KHljnuEoRaLMYAAS0wss1IWMTInKcwYyUcR43MvBf4AWCMdj8FJUJoOA
NXg1H3B08TKCO1l5CLnrXVxQhsGnqKl5AVJrcigY1aHTbhy0MUSItrAy6GhkRziik/C2A4q8rKjK
h5eLSTTVm+ANoqfE23UYX41x9XEM2OJkij7HMx2cDjyXM0Ptuu2O8tfOnNx3JtmJrGrp2JhqU211
+4NP5R91Z7BCcoy/ELDeX/hXcK7U6RhmuMGo/auki0zAOvWlTo647F0bN/1R/vUb8HpE3JxKbFdg
KjoZURH0Y7ioL+EnkhBBTgWL9p8mQl7dJwPC3FSghJedsrExmIBHdOzXNjMQGHGQa4FU4bnFOTda
BZnXIesXF4sBxlo8rGoGRlhtUZRuBdCzG+A6yEcaQwgaFyTH2w/P54ujczIdBNkd7ax/lDE6kDYO
BYYgY/BgEIBwS1284rFeQ/5nusp8zyoKpax9UpR7aSuCFhrBXXA+s+GLHsFegUNw73Q8OKxUGBTx
hPJkdb5dBVLnq5iNA1hfYqazl0N1Yj5NtabCKzKEoxfHhtKbRgiGD77CMAooZ/4kN+/vgZZ5cTtJ
B5H3zrQkeYT6d/XPpP8TUB2V9/PIkElYeHYeuvESz/mP27d+QyVKyK6wCi+3UCprRsAg76g/l3gm
0PJGZdRNwKjBtzsmz2C3D6/cgEB1aK3x2aI6UqboFey4/wdr+3pnCIeUNMx7kIVlR/WPCp85ATcz
hkN/cDIINHcs/TP3nb0V0z/y22WBI9OrcCRU/STJUIHDG+SM95CiESowZPOeNoiLZxpuxpAZagRC
cZhkMK1MgKsjLgoj1o+vmtCBgrnmAvT4Mqt9YwMqgxU50758ik4EuPXFR9l0EbOD21KWeLYwNx7f
psSUzfQYhQbkRFJmApOZxdXLWZrxCATOQZcPEAEktgC1BRhmlPg4SjuTDgUQmSL+X0tr+gMxeAbZ
uNxzWC3pjjLahG8xIOBOxvTkx4ROwamj54QUsOaHv9j/T2lSbJCUzJqYWzrv8WxoFtfFf9xBtHr8
hhqaxQZBp3R4r0ZbxFasMICfTLu/h69iK5p8NNyZkBp2O5wsFZSP8rw4qicNjfEv1CfkzNIGQVDm
F3NoLU/utJ7kbMbTdC8O4T7yCXXltxD4QUyHEkRAVAbP4UnGH9y7db/mIeBGI3sAu8f7+IS674jy
D6bfhxztHoek21w/arubEOeuLr/wJMCNHw61Rf3N5bwg6pTpwL0HTMwFPPHmTVeJ4oE9VsT0PL+t
bHaB3ssFP1t7ZWWH6ZbX1JVv8DhyAxFIB57GnMIKeCdE2iMKKKbgunMlq5Z5L4UApwvJJR/SIvSS
vwS9ln9b0C8RBzPsVHQOYxxLjB2p2z85l2ZnYmUNog8OJliwFN1XTvUBAOJorQrW8uOH5whbYvg+
2HXyIFNsUm3zzDKcoZSffbacR/qMnuQVdGh5oDEbJqoOf/srXTizAf/NPp+8uJc+LqxGGHe8g7Fn
lEXNCYNwDjBYQQhlgsI2Tc3zdGk0de4PCGHQTSUSxqFKje8qmg6nbhzEPGxz/JyGpfR8qSCFCcYx
PQp0qbcSy1UIEEvZDKohB0rlZ9iS2nMMYlhmTcKXXz9IPo3X7tMngtqEGXvE83YbufwKmWy0A5OT
oJEisttIbPAAyGyvUIb5OTzUGzh3JUZ/6hgHIsGKz/HM8vHs1mLK3nTwHn0C+xhQ3YKDI59KWMmY
eZpRp/kvNMeS3zdBJU/oRR4HJIsRrYE4x8jQmYKTvdqiX6BJhd6WqBQTy4bHgj9RYlhjvkwBQAxq
ihD+rO/6mY0nBuQRJnuQnI4iQxWHJvHIQMbSOOgv6aidGUPj30j1jwkPeGTHEvk9bK8H/TgIv6k3
2SJ/Jo8Fg++CFQdsw2PLLtlIBzAuAZB27znPJ6mT99EhlULKy7vif+wNnC2AQ1ERUS5S/2swe/wX
Fh1/DTrF1NO9v11Mui7w8BBJ4plfBDe8YQxgIUf+ENIlcjgBywEomakZDcFcY6IoMNC8/T7ZD//8
W+B3Hk1SKyFRciw4wtG6/x0spScHWxQByWY24kOqM0Fxup+pQtjWIKgJc+rREI+6iL/9LhK6/hx6
S46z2m1uf1y2pobjoe5UfAidded1jFdlZ9NqYfUUWwUVddMkFz2ysHpsyz8CE6QFY9qXEaN/4bnz
xrxGDDkY0gX8PUiq/B44QmCpBJnP2WqpBakdn5wAvpP7T04recYZvjAOhTBl8uu/Q4AP9nEpJ3kB
+5UwPOG71h9bjPr9EkKm4SsAmZStskgEdcE1uGzy0f77efycfs/p500hvvG+kFtNSlcEipLD6eA3
du6/OlGB8+G42t0QkGJP8c8WCeMM6LkLpb9uAISZa8n5Rt/K+3G24BiByNOEULR3FhxUF4D28gyv
VNu2XxSufET824XDBZrWjLHWusURuotKSu41cA3vInXsq5f4+gw51zAx+YEAulxdTjovE6g2g4in
r2QRPFx4v1CjKBtgjIKHQzLFuoH8GIBqrtwImNlwlL8zBGYutQvIIxzUf6/kLDKdBb7njIreowpU
jKzZJlEOU35Q0dD9MdIWhDbBSOWy8ePgACsdoTfiY2hZBOULS4k5F/kxp0hArNwxWuHJhPdx5M34
e5B28V6D4CFqF/FhbsZcGYLc2IOfnKGEgGFfYvIehH3gHI4WH5bMK3ULs5i3qch5Z5X5htRczdVj
p6/zJa2IfORzURoJ/1G93hfEBlNMPZ7hiEM+8guHDmGmWnN1aYvAxcmV5T3YI8lFoMPizZt1VBiz
57Ar+inNFBXJWnVfagIPBicfCFQ+PQxZY6yr2YRlAvNEeMnqfUPlCf8mx64bo0QFWs6K11Cq5dyI
hMNSieK4iBHQHKM84pSGLSeF+52uVbhXkX+9ph8wQ2wuD0UMbYdKTmCwM5G6QvyQht850RHURI9d
fZB2t3/vryLobNYnbGdmrJ4IkV6wSGHyPFk4kKVTQbLhimAI0iSokSt8ABY2Gi0mcBSMj3l/gvp4
hUflZr42e0xH+0HmGXPhk1GW64y7ZxdsQu35czP84IYBtIcmNULVFOKPhUD8BcXSfeUhl5PF70YS
D6fVTnisOFMXMC1pY/ukP2Ncg5aIqcLYDPnZeFAq29L51nQ3z9dgibBvztdfWKFUt1gr3YR7aYV5
4SuW4LHReH7j74ZPppq0c5TwdqLLK4xSLpSAfeO8A3rI+lsBYYXTYYACTWtMI6DCJ6Mth4kxOY6e
FwbWLp2m6b9uAS6dASqjN0yMG+pdfD5H3n2IMiSV31S3kqB3Wxa+XO28SqNrHsgTaPi5Z2Ka5H82
qI7gFJGHSk8Gt43RkjNYiZ7NBiqoU6F8l6t2/rTDdztpT408gxH6yEmHIdpgJV9mxhCI+7IQqwzJ
RDWla28gQfGwoQV9+GeB/h0YXc8ArL8g230RmjjaGXh+Qgwh6R4Z5T/Mrd0al3OsmtKFJSgsfpaI
c3bhHMR2On3vricWIywNECn6HGF/gvVcrzCQMX9zzDXi9wdmlQ31uQ4+x/sW5jwGnP2Roc8HCzNs
BAOT6BsfgINhNZp0dS+7oCpYpq2fPisb2lqYy/g9YgEc3Z++jIH0O7jObZhhuDq4r2/WAe0MwUyf
KOd6Cl2BvyND6iRfxfCYRviyJNqKAnofBGy/+hrxxn59Zq9CXkM4VPn9xjHAxVUei5mQG3oJoLmx
/t0w56Pcm0JuxKyX2xr2hDAKhGfZEfdDQjj+dPwglqtauGDRG2WRxlzMfZ/NPV0bTgb4/mF6gyL7
QgG+KEqvWCm7QdzfuLYydg2B/KikYt5gy4IH6i12tpCxL4QYFoIjUoosat/JJ2F6zP0FckI9euT1
uCaSCi5o2iz0NHNayQSDy1Lgrwh8gszAZ0XQ/UZdfFykcxjjSDijgK1wvBQNi1cl0AE4/CKQUZTJ
JLZjvfFa3b7QQVWESXE0wc2tIlHMwwaKRj+NjWiDcXajuHfLrTYQkMG4LTa7cTEzgg+WTvTJbjdj
Bx+F3LpFCIB/g5qN4FLgIrgRQwLTBQ1NmxPx4GBdim5lb0TZkl4X6wCPQMaQJ0yQ/WKYpJ+wQav/
d8w0sFwxTkG7Z4lHoh5msPR7KJGs/IKfyFJHUra43AwqWcPvOWvdMP0IGwOiAhIcD2itRy79JYxn
cDiRwElVgy0ss2Cg3CNvBCOCuQVvV9oT3gOMCer5Cr4Ys4Bup8P1YBBIrBDbjok340TaXwv/1vsS
gTPrO2tz5fhCaIiFtvHvji0uAktaTIgUZswnC9g+KYuB0xpH6x2JUTxyDnHX6n4VsVFcfQsLHNHg
k0QDVSMdRaMdsw7WjLzx093VoGnzMGfkM7HWf+WwbfbUTxSTFxSqjnxMYUxaY83jFFo/F+YIYGcF
2mkHmv6UzdM+cscNhHqWOJlAheNuWfJJrQj+RbiBQM3qyJdDQajP45cjnpObL1JK4N77PO1MgnM8
bpks8wBThM0jgh+CO+fR6ceQtnv+w6QiysYr8QfMWccR4BqH9hljZR68twz/4mb+nFOoerTKngCm
mddg6X0hbQH7gvFCIv4Kp+ExlDHMUHOHDmV8j1jZxvsfa7zdXsezrzOWNg6lJaNWY4zB+u95cXcW
C9oyPgstKcQ91jCbtzOdPUQMB1wqokp3wPbG+8V+9lV5e4wLC5yd8BSYfUuYLMOCGbcTziqrLogr
25vCk28j/xh5U4lH5HjMx6vjNMGZLMKD2leCAashyK8Il+6JOj7hcOOgPxtLbuZevC7cql4V3F2M
yJm2YfaJN5z7Ct8iJMK54tNPmg3jpTTGJdtvIk3wRsvv+juVvPfP7ePzjGFLqeHg/q9vvO7hVZsK
h2LCrBuUbRA7PNqfO9dSrDk82zwS3Nw5ywA36qsfv6b9UbnO5DTR+hiLvosxBW4B6y/OF30qk+5C
Vibv4KgWUHcI/iyPVvpfBT39mLEFauxRsrHQUaZghNqRNPPZ07Nc8PhhBEFtsxHNCdPnhJUIwFF9
MjEI86A9vs7pFyiR7WUUuWfg5v6Yb98opM8U3dR1PBSP+ZP4gHUZROV3CWnYZRdXswmeNli99x7j
xb/qGaIzPNt+fQ+vJJvs0W+8p2lPbA82YPBn/IpdMpY3tE76pPzWtjViOo6X5bIcW7rPxsTWUuNF
55jQdZiHOP3B2JK2F2t4Kb4Zq2QBTlUpo9hImB6BBDJNTFA4sX6zTFIFUUiSM8DQ+SQc8NEPMtZZ
YMWQsk/Y3LE7VrNZnwDS3D6usYD/2pSsZQ5k5W86zjAPBTSLjgbHmlUT4QQ94YkgfNhBYOZL5EPW
ERWuW0eZw6d9Hk1TgIH0Ac3LY5Dz4S5Tfew0OQyUBBggI07gyeVRjK9zaUbH1dLdUUVr9FUxpDHX
bScoFxM1qZCgCW4/gBtj/LAKbwmJrL4aYM8f17h3fmKdJCntlE3NFZ+CtZT2aC3cycc9UeQ5lGA4
toFXEBL/wo49gx8fPiiNX8t7yER1Aacy4tcZEWdf+fKyppX3JRZpRgsFfv+4MuOcTtc1xzsjYD2Z
3uNi+cI4PA/RhJBMc5sTA0Ath4k3zOx6Wq3R9yTS8R10UKXbSPV5TALBxmbf8SBV4ZinJ6+zEeEV
lmgunwCvFDmA3/H2RaIerH7vugN4o74l58hY4PbgMHXGPNci0uwesL5NxeKTEw3EFWWdwconQDmf
WOTTSytA8ujiV/yZmILoNyfpgFxAqNRGZCxMAsvZ1nALycaQq7HcrXhZsYXknIi3akOLqD8RCsSx
hJLHAbga9AaIOqxalmuRMPgkIcqGJgl7Np3AsK5CsdjVfrZV+Al5oM4e4QfbmSIqIjUeP/bimBpz
SWcjOPqYGEKKRqZ6m5aMl9gl7wi2AkQ2dPhMSW2fXkyxJoxLJDwRKOjux8dctK+6S2Qda8PdQ+bJ
xil8gBJaM/qgDOUXKzwVBusw87jHVAcHtyY8mZQPL9XXbI82hFkCz/GIEgq8zsS2QiQf9ePfM8Qs
J11QnLswQVaAYN5nvFnl8QcBoPhng2V3MKJQ//sNRtDltKRsY4/Y5OONDymZcTOYLkZP7Nv1NmdF
gGrKpWwS0G6mXfdv8AzmdMAFhVugKJj94tkHxcixFiMkD3IroAPAEuyfzgz9nqzRGnZ+0vufAccE
8CsLO8KlpiOJmsVRV8/bwUKjsbrqwUUWBtkFDxQENDp0cDRY6WVov30eHBgM+ZJ1AFjisWZOxmrL
c3mnaqQCeYnTJR8pIAREwUayh3cQsk7Qwjd0wNyOkvt6ieUe18KkJcKBk1KuKET5HgZecAU2H+I5
1qkG7cOlFBCQDp0rdDUDjBIgboLLVfCcv5fo1BhpUX/eSVQTZE550yyoBcyE+wnJ2uWX6gc1Jv2K
DLld9tCw1UpSlRHYAEM304bk6sIC6+AIin9EHio3DuVnjsX6nQ0ZwFXc/jwYIRRynvYcU0STnbb3
rquhRHrbkYjiGd3GwsNpcPui2eYTu/hXf56BbBJ/h61O6QKBV4HsNU58d5Vjtvm0pELqDBan9fef
c3VoLbSIe944SvDnL1sIUcZGVwNpB15rTeCQkl6JEw7ZOV/XXSccaFhxy1P//fguvyyo5LEy7oPy
q3OlLf7SRGXsYfZ8Bg9/0aD6ZabPmg/Nz9cCxv8yfWJyh0qOwxeWBfGb0UwWMLFrdD+DBphFz10B
S1G+rV8THO6mo/nbV4kmRYGAf+hcLEUpTc19Zo+jReNlC+Pw+GEW1I4i4PcWqR/S0hvoi5+3nIdE
wR0JFLh1cG55MrpG2onNMv7VvvnzYAK1lfDKFBQIygNB0kl9Q4iSx9UyO9Rz9fw5W8d0X65xDJw/
44cg5vj97Ik7MVFaS4P7a12urzE3siMFz9nHi3MXCoeLXdoY9yxfSZ5TMo4SJSnW+e8oeUy7BF3Y
uMMFdicz4Z6Pku4ondoviw79sQSD7/av/VUX4PAtUGYgtJFBw7Qmyr4PPjtlfIvBe7skeWxgRIUg
QGMm4B6/uW2xDw/zL5NrN5YCfI/GkLh8kq/W9zmHPuVP1EHiH6PFnkn8ZgvsP24cLJqYy/1Q2P19
ka+Lr/wQYI63zZYaij8wXnHjdPzz9y3NZy7YEg/JvdXzLbGBVnzP8GctOQthzdxmeh+xAMKUeix1
572G4k8zP69WP0xqI5vbGZLgjEuiK8Hr9Ka7xo53OdwdGMtEOUQ9r5Nqn3EOYAyovLDmYgyv3R0z
ruArUuIVaKr5v/9ObtvS9nMGb/uaJAlG8n1ywfzt6p0HHoRBvIcJ4zbk8lvcftyyEAG5PoZPGGmL
oVTMMS/KEw9NxEj8IOw728DCbQHJMgEmW/5IahIMeOi442r2Ae/CgIXSAWKvGUuxVP8bLrtyVv7A
nFDQh9r4gRUhre09ZIjH0mJ9MMZ84z/zK8wDmRacJDYjvHg9zN1ARFhA+iasvj5isEvbKACIH2oo
UqIm3UpxOiS4MyxTrBN1lEF7RbTLqWZN+OACOh5uHrJTeXPD+BVt9Pbdh6BfMIcK16DS/6ZyAUXH
SI5+HDOLGIEiU8tPQA8M15QjlJOeffwF5R9GwnqQPSYJG3K/eRagGCDfJ15CDPFTyxtNwetk3nB5
Rc0mG5hBKRQRbfKcS6vHEUk0U8n5CBq1b/H50RaqrtXlbvokv1pa455eI6nmC9qbD4ru6itb3XCr
LPHjoTFHMuv+viftUloyrWN/OtrotSkhlbg/PIWZscPQFkKW9VzciW7Cmo+WNCOfMTB+iAPtGJeD
k6+GsOQKJ7dIwz1SnWBUp3E744eM+aUVofz+CNMd87dUAshpTH1IfZs3TL1XCqZiKBrHjcogHQNS
HEyxXm4xk4L0gs/Jv6KIoKm2B0hnkAgqvCc8/tz4vNT4HrXQLVzMfZtgeUc+jwqFnzjmTW+oXQjN
Kv7ZmBfx81zMQPNQ+QF9/EZ/l9G8daFiekZ2etu7fNrsMQyipboQidk842x8FmXLmevqoy8db6YH
oIjQPYDH+Pb4cNgtMxdZIy3Wuj7We2YoMt3tmQXnSyftZy9tTBWyg6OsnlnImKrFeaMb3845o+7e
URA0cU2SivglI0DcdG5mw/qx7AN1p25zbhTWiZYcJNBlXLZ3+DWPWfaWdmz+vNbZ3MbKh/FIJPsl
+MZmIF8zZJYEfr9XLfhYCJfvK/WQLtGt43WyRvxcroCjGDbYntjNt/kn0AC2GUZDzCKs9nijIGUq
wn6lnPWElgeN8wc+xsVH+0bAR5TFQO/8Mi+Ya6SCrYNswkKJQJFC0BwfUZiUOXfMfzBHGI+y82UN
FuYbC1EifUJOecmX0gW8K15K6S3J+Iv5/w1tkKOLJBXxD34IqLkZVSDApkujwIF+hM7+gt3nmck8
zFrYRZ/9fcCpncwXcjX5Kpnc7OJcKRGZwqXwcblENkBNVaMCUq6LBkY7zgKrlohzmO04u/MmiL6t
awKfifeIKtwTOCTitBAe06tvK+hwPD2hNMu3KDIIowgAMGcwbMvGvUEUpBXFAGKjnNSZAstPuMdR
LfxVuFokr1r6qwB+7mgx+sIiGd3xSigRm/j6r42Rt33LASH209QnZQd8PMTta6Zz1Tk7lIKuPqV7
oRBXIpFtunm52WQUST8IjQxXXjH0hBeHswshx0CzYYHZ3uQTwGB5uSIxpYj0Jesghk1Ov8Tih2qc
AaoP5TmLAJeERX0vDgJYNLS3Cqbd62H++uUdfGk3mEH9K38ra4RCKkHM1PQbuNT9Up6NInwjnV8U
yPfDKEIKRbE0LLoFgxhTCJd0D9a5p7PZkIza8Q3ExzIFPiOVA+BEQHMaQBHGkvSZKNHTIzD0fySd
13ajyBaGn4i1yOFWQiBA0bIsyzcsy5bJiCRAPP189Kwzp2e627YIVbuq9p/W4t48YQvNk9CIzkC6
wj/zJXMtrWNuxBNM59Xo937nIwwTziqfiQyNn6Qc60+UxZDWO24m2eAqZcO30fcbFxe5JSTp9MIP
021ryamEzPNkKaOGSjb6KWH5mX+Mute22WbE9U7fwz6ffHUv/6Q7ESDTx/rxhIXeMUMjt1FczU28
l5PuKMhe/lbtBP9xeNjmWg20pWijmmSVaj2MHH0CPDwW82p5+ssWxw8seTBorleqG3st5kLFR29b
CFyln87+RM5MQWQvcwW/AEFg/WVP07OPEynDAwLuPWIQ4USBrD86bPRw2MXQCd60RaokoOFHxkhY
lh7Rm/NPaIMUh16YBQDFLgJ5f+7qgMm65cY8xu9oaYBPZB/+BukCojsdfsulv7Ncc3H4oV27/FHw
t6sW55hNDyYKK+GQOMbV8syltZEIAH6skg/ZVUlo0E6kbHrDUtrrX/Md1Cs8E1zVXaPb/pfSkO0w
gP1ECE5HnqPHniA6v+LvkMTxe5Uchw8bIhTbhNr7ppaer62NvQrUdI7/yzgIF2f/7xfY0ce6cQWQ
/BYuSVFbFUG9QmmzpGHgtn+512zwMnNy75NtCqwDVgQspmFiLbm1E3ssuMcQbTk30OCN38fZnew4
fRqSre37T20PWEAYH0oazJhYyMQFhjXLEzmZZOtpmB4/gyHgV2IUk/0QDMTnGfypQefZVrCkDfRV
hsP2ItyOTnjsNl+Ko/v1N0yMhWhzA8PiI9/8/v5lDv+FGHEz99Dmmk4QwHpY/AZI6Bc6BtMMkCO0
kdlnepN8Qw2fHeOgh67Epe7DL8EZlr7KV4avmfKpu4TU87jxmyKGDoOZhflmHOpLe2mDcFUuOZAs
/4IksT7E2aNL2EJEose9gVnp40f4cohR/Ih38s/8uF3jmEKQYyJp6KI6itDg1Bs6t19wbJhQ3QoC
CRoBpgxDzhmcB9naAiLlxHs6IVu75yfkbWZQy7m+ZozSnGhWkQcdinrCaZ91lAbpw42OYHtUOHEv
ucy2ZjV8MrGpReRa8Dsu42NwsNPsVnhffmWe+InPNBf6+lEoZ3BtDjVy22/B1fx8N9hcuz9CkiCB
mZ0gJCIED5yK8j8s6ehDvA4USSScULJaOpXTLKlAzFeGmEvNajvdE1a0n+ZuibaLL1VgbmirXqEJ
r7A1hc3Lpa7l3zmFWL42QbhByxdIby05thZtDwrKquIu5+E6N1znRMJpd5vTvqnnrKfv98gNT5mH
qed3zx7VHziPzu4Q3viHTtI4grUud9+mk1zrn9HjK1jAlvdqDe/6B9ErHhv3Odw6vSFIKS8ILEH+
LMDjZRd0a1hpNB9YozJSvwp3vIQH4S3basYCSQIbaHJiWI6ILvRa3g64zaJcfF9H3zjWjALJfzka
J0M2pPy/tTkEHh/AtxQVXj1DBR+FlQ5Ds0UBMAs7yo/qQ/6UOQaaPzr517bqvLj8dvPcVDud5Mkl
p9/MTuwTDEdav+J7d0H0h+u3zgeb8xSnibKvDyhfSKVkf8Rzmk1QOENTdgQskLxBn8lJ/WyRlS0o
HIojsCUZPfb55e/r+7GTl/n7sCott8aXHFXZ3DhGSpftoBOVsh2D0JGDs2q/2ZqznaGLvwASBudB
HLN83+63wfGPioO9eekK9klc/83xVAElY6SLCCpIhZwrcyojt1oV+NG6xp4Ff7GfhVs4keJMlxB4
wCmYYVG9s0ffhWdloS2+vgCpm3vszwEfESelcKUcYCruzJXicXgq2PG8I+FkE1ss3lN7bzvbgM3G
Kr/nLu/UtnDsXFBq4M65FoYbF0ouXVwURW/mbqbdoaj4V9tpqtvRksqheOsiILq5m8/8uycxJ2Qd
YxiOewux8+03xjzEFc49ex6l5ECEW+QeNk4gdPt3WlNMd5ZY6L/R5sc8ccxciqdkc7C+vurFl8Wu
mVXDu9y9he08+d50gx/yFyEBnoZggY7Nhv38ceaQNjbt5a24/LqBb+wjVJaJHxGdlyz2262x+HBS
PLBBN0k1fa8XznZtedYcTFosPr9AHR0Yu2sclBbHP44pwXwgqFfZ4u/vDG0Z6OP6dPz/j9+JXeyz
059l0+zY6FsYx/gzcfejg/ph+XqDiAU6wQb/G5Yu6U3zm5ufwC84vE1w5FtD04DC7H/29pftLA4l
CbbG8jAQZE4eBt250MMMZmShuBmrJjBo6s/91GhrLWVPwz+YLRowIUsabnbXxJV/6a1Nu4a1haGe
B/qm99mAEZwYrtkqppwi2H9oO1QRXnSvAtLRd2VAk4uaSCDX/OMDY6V6xZIgDhviwgo8y/vhE10m
hTsjQ8WSVixXiDUiAw/T5p2Ls9a5uoXvyM64Wv3a3NDI4XRSXix+FroyqM///od3SsvxrnKRIk/Z
tkU7TloGehGeH+S9mwmmAVt5qc6OFs2aviCnIGNWa8sH811plpTNDMctBvgOXVpFCTLfVY9bIux9
ZzRBtI3c+NbQNSsxgoVGhlZzdmNp0f1ITkxlS92EYz0bvTf+JpdWPFttp3rz/5o12TM4w5TVaqDF
VnLD4sGcC7OoLVVC/njMc7Az1i3Gjh+auLrXXYhxXtwP5cL9uevYffBFb13APRjNfE9Dv05hdXHB
1MZV+Jtsw9+CfXt0Nt7+b2ibNJ3n8qkeojsWYYHpNQESvUNytoBkcMLE/oMPkv9BIDeUh0gCuyD8
zbaUVcxIzgYWHcaOHwAJEttCLDeWPH7E3djczgY2BtdDnxOYZG7E83OUN/XA22PXPaez4lDMPpEe
DAs0zOYdvNkT5kP0iikwVCn42fy3edB5kM5cukhP4GwzR7aEHNg5os5HKjDFEPxvbvALFC/a8Nwt
O76D+csn8k+yFYBpIIAuf8rFqlmcM7tzMdmb5xPUejtyObPwCnik6/IiX3O6EfMtcIsWNpIkeXMj
ps1LRf5IK4R2Hn+DpocnFP626tzaf+PpmLjYLpqgC5JzH8C1o7lBo4sfOT+TC+3yjKxpFY4NWBxH
KA6KF2EnrPhU3QZF8VTSpe/GDmgBihtZpSqqFd4xp02kZgASABXr6sabisEYAn5IcwE02E6olCCv
340Y/AU55czjSM7CG4DoKroz1W7waG//Usl4tVuamtZbcgcNQTAMwHTi+2H8NZeI2sNxlU0sPmi9
1zDKzuaByyqXfNBsVqST2zCLhvgyDpUYhRDHHPAsajwxXnOLRAqy9KcW7q/HBpa6KAWD8KZTg+Xv
or8ayb6Ag51tgQuFcdNwEzQQbyZFk2Zjv53M+Jjnx5QOZvz7UgCUROE+tcH4gB0/+pqOsvED1Xsu
3vrXBn1S2cag9OcBfUSCKbOmIpHRtcMg/DFOAJVwrAHyAa9ZJVtkNKpwTwipnRmVd5MJeOqDGUWb
1vTzYU5GX8T54ar9hvBaWj0gQ3Dip9vlIvUxrY8atsUWcG8Od+aNkG8K/af0OICHV2j8MCvNY/TV
J050DB+b0kmOxM2qgJsu1JGXH3NSus++W1AZajry1HxK3EyZQtT9gupWL2BRJUfoJuA24Cic10yU
34spgCMIIorKOsKltph9vTCma7Ud3E2QfvLqpmACszD8aeYz8JkQPFU+0SGk2oYUyWiIoFsu0BTN
tplr4BJ6Dk0X0FPgY1Fn17Ndip6SZQsTnmDT8CP56gOoooimOnW+R26c7wFAlld0BtI9byw8aMp6
DGCNorACeo9Igot8UCoe+x38Bf0U3TjYw2vTk/sVe7HGulKjS/aHM7KyoqnA2DF2Uw3OFnqS9tVf
mkvMR4IDIYaXhUVEKJ3qYU2VVuDSxJfOnwukk4M3MsBG3aeDwWeLjw3R7DRdHhxr5wJBV4NOB4Iv
LoRvxIQyWkBjMkynoGmW4P/X/4F9m6mNDUMFm2KWZOlXwFzuEq6itgU7p+ECj3iWeAFLIRvTaVTS
3lLWfA93KyMTZJ/DXpOwCMmhL6IfovQwkCsxW1iQJ/YkfbNfKRIAKM1E5jpTjwYGDJBzr/tstx9b
cKgnATe/QLFXzuac1FMacJhAxQ576wF6+o/4K/8i4sbWpHyto9mg/hKX7pM2p8FJJac/3SrNMWtw
Syqzn5ET1/gODaQFmZPWyqW9M1HH5sQnmVdt3FDVeen3PuB6xg33JCDaoGGEnTd/8gauar7njzVF
AKBVo/bxzGljWWGAvyOTmbcxpHiM7niYkulQ+iHm3HmJ8Z66RfnoLiTNIr8DRYW8yQr8S7F40cWp
GKnWjp+VmkcVLAk9YAjdG63YvESxh+dlRncsoXbjJX2sZWEdejonz5QhpT0PYYpsmVHBoGNoMDSV
ByWfmqP22/kds8m68xZnSsJ6npzyN4MI8Vh2xgQP0Tm/Y3KguOO9ysgFg/K546OhyjHMQvb46/m7
6VVvSTrGXeSNOTs+1mPl8yUMY2jWDCF+Sn1mO71MiO2O/Fw5U5IK3D1kguBp7YEjjvC3CL6+Izas
gQqR/tFuW7VwZvCDRpYmBVyBdstgp86ZmRsJ990s8kjPfJkb3IxytCR3BDNMVAXiA7Gj2ZHK1J7n
X/gmuL+4WporTG8jDAOPyAefNBf1rXabKqLpAXz5N8xc7GPvpeFXNDrBhrPjDC+CPWH5NLcmhy0V
4YkUhR7pGZpzkgVdcgXZ5ANo3VNTYG1rOV5tUKWT2OdvlDW3wk3OvmtIIn24xuCxJLCw4XOyasOF
0J48WYSmHimks8HNfBe4vQE/XrkuWZ5tLUPePu96BrC38Ql7TSYZPVRjrl83GLWsnZBqBQwZXu5w
R4KlehBY29nOFE0jswi2Sg21BCOUJxBmtBowpLvh+mRhBceGMZpvs+DMzTFhCRGRneTEcIfmjjOC
tFJo/0E0o+Z70hq9J/RtxJvZKjV8yiv2gOwNE2fUXFn8TOnycIcn6gJ8hdjn/kBoqZkg5PUIuhX7
WhtQyiRO0m7zDxXPLzACHva9CfTf+GI94PeY30AtzZ6GOwGxN+wQ77RFGb53spbmpQfBanOjwTrd
GF8MXvPKSpLTfoenFlN9xktyx1iDWHgKG8Gc1D6ePyRzxuQewtqtlrGwZLRlRxaKHtgQjjsHsCMF
ixcdG1/k+NEQzA7wwIk3N/xR2wMvT70DbT06wiDhhRZ3XpmyBsqaKebwaVlinnIQl5/gMRCzn+P7
dHtlCP1R0lz4YMOPITSf2Pjg1PAk7Z1xY6xBxLlMutTZ0TJ8ZhQLBB1nDCEXzaZxcPvGMhPWxx32
/DTgRg3hgA+ErMKLPIukGvOSuQXriDcgtL7Ig6cOD+CFRmU/s8S1iyAhhmEcAwbZEI+jeN0gLvri
k/VsN2i7bjaaWo0IOu7abUTPktlQBOAjMd5RKWAqyFCTsNzAYLXY5sVR5zCCpYLlgO/n3BN6/CHT
bSRF8PzvcXqNIQ3zzdi+suy+jmF0Am3PTxPOkTwuFEuV87xDYEyMAyg7XnOUh/lbO43nHcpOyNbB
9OMfGOhk3CMSvcGhglOK2coMa20ZGlSXmjLAAZn//sfoQFw8YzBb6CmsfpXTAcPs8w/V4THP+/Rs
F2m78cb2JHoUJ1nvr+n3pPdbS5H25Ggofbt7DJdn03gwkeoP6ZNI3fMIHNV4j2lfomVXH2xSvZKY
ikldCZ2L0/9UtTbUTgwTiIWSZLs8VLVds/TiUc1QhBMr79StxDGLd4iC5kc+9lhPEqtHtl2yEiSH
/0CEUxPVQzYCbisAYHlLWNya3w9s8g7Pj1I6vECVB1tC5PqBQ39tsAgDYO45Z0EoceAC0L6g58Eu
wIV+z17iDIyRcmJQTupjMwzvHd4zwmyS2aV71iZqGn/OtlUwHSYkjBR6mqT1OpSaCBLR8E79YHrz
K9NfWlYyGCXQGy6VB0v7ypXvMPJLlqcHBZ00JhlXlBzRDQO1HgBzQFoe0en58iX85g08bovxKrcy
ko1nL2GMhH8WTFKtCmliP6xiLbTd6imi8CqwMpMGOtOjX5SPVZTGu9g8TaW8fjTtKvT76dSSFPSU
s/cXTJTOOk4FjL0Mp+GWr01lDsVKQddWxXLZxHcmxE6nNzEkkkH5KnE6d/jmq9krELQa1gfnS+kz
fhHqKU0SgPaTMBCFsZ4f8qLOaKukfj6Nu7DFL8RI7KH+GwiGbqgek0hHOirW4cAAyaEYv6DESL07
DBMGqfL20SZIiPvxbZwGHvzIpH49fB1rta423AaDYNXAHXX8fmxbnBMG/bWq5NJR8vSzQmwq0bGX
1Rabjd5WqlPCeTpSYBL+JjTVMP4SkxgXossLLfdLRPDDxTVtvXyF8clASFUKZw0H3WFcRfFrbY0S
uUjrOhF8hSZzr6wLtHbz9+A+UAtQLmeeEz0JtWs/RIPW47RLMMo2012ZvT/JUqqlT1E2fA2Nm4Lz
4qPepHEEtk2rYhyWBezBNO68JBL8aMJTZZjOgsUG1ky6XwH0tmGHq+NNGobV+qkx9k0aY6W0EQyk
1QDiZlT4AkhsD08sR3QgRJ6M9u8piX5DlILc+U/hG35Ci2Mvuh4ZE4+xP1TPjRyiMsTrUEMAnrUw
BeTza4AGhE21XAnrVCv8pgHcNQhYafY6cZGPipbjGH7KzdXI6k3BHigTb3JK7zvBTYRWcJ0djaxY
Vs+t9iRZEWkiyTnhN66XYYoD8ltbiU7VJXY6nSc1+04MaZdqbDHTZ/wVieW79HxClDqp/WiLgYV6
XnFj1jVJxqNl9Af1krQm1BpuJsGfHGy8wJCcNU9TsQl5HdUWbs74wRuMJIKFanGZH8zuiZUSft+G
9Ce0ghcZFTOQe0QYKny0Y/EZ6vCNw29FYRZGnsAJUNFQaaDkoF7FLBnJ643snej5JkCmYOb2E2GJ
fc0uTgwgfT073hL+nBmRrJPlNUq/HlXx1BDnpccQjnS6z2Rk9iWxbUxhA8l3M9HZ0WivSGxRTHGX
zQGiT09oo4UimMxJW6qHIKP1PIqcw13t6ScmgTedhgNAt4S6RW/IIm64ZvGkujVqYHBQMAsHLfrQ
HZ+/PbuGJvkxYBYixU2BgaplwSL5l1U/Fm43qsqpGGP3xmDjwwKL5JITA55IUYoaBUQ8wuAUdZmO
diuu/GkkCie0HgtLDWFKTNmbJiVkLcrrWgJRhdaqRflNFM0fs05xMY6VSzaw4Dw25oQCNBHWTVq5
VusIsb4x0l3cf0m5Xz43Ztf4afNBwZ2PGMIYr8buXeIcNWS7ENNtgggqTs8yMGdkQGQi5M4UNxPH
baSd2DSJ+LHUP8oaVYU54oWxs1B/vcPmsMh+jGw2fyyJT7bAyyFycNp/IOL8yy6TMAdAomAWjE2K
pqJ2MU617Eydk8BjJPZttyvjNRO0RW4SYra86zqPoAtBWQEPQhnF9+G1JHFaNIETMe0ZnnOgIr8j
yYhfLfqJmDXTg+rdGlZf7+bdqqvfWez4PkVaRJKywFvmyQFTYRslV5xN8Dsz2FWyjymT01wZE6k+
DSluYOCPWdyf1ISuezu9vEIkcUeiTFo9WQTqJGD6KxosZHlrBEVV+X1D37z/6pn/c4H1JxVEnNbP
VGs4UmEtySq/H8KdqPgkNKIMNZGS4nnEkG/EA1OMGpgRdJoy0WZ2U+JLOdMJh5iIeGOC9vxKwoRj
JXb2oO5eIXv/ypZx7aoc6APIRRMcxZXyUBOJV6EsiVftZmpuRvoZAoJSoRvUsC/sKehamt1Wf+Ci
x0mjFdavFCQVb3FalTyJ7nmY/kXO2g+DTQXJXSKcNcyhpLMWbRJizCzji6tJ2Q6cOYYNIp6F0FZi
InmOisFYJT9uVoOiu9kJtMigy/U1FtUA04hxw575WxmOyaxqtNnMBaInVKq0mjYV/osV/ag6hf7C
CKeONk3kTyG5szB7O3P5REAhKz60v6ISA31ukZFUp1O1lVjx9PRTrHajSFwLUpOa9aKgj5sjjNYk
OjVkrkqnltiGUUTgiZMWEhj5wWlfv3E/nYl6PhWPlblTa9p6QnZUe8R5YWLHebFS0+JixX+KDqd1
5CpgNgtbvlbpHz+Fjvz3scs5FektB8t7PKcwQZ2YGEekMiJUUDgdgbejG5y/WOiL5bPbqp0/mTua
bHI1u5SvDFFDxHxRcrfAT4MqVUjopoQtro513ThGSbwcT84gY5jBq/aMMwkpd9kfimxE+sQRhyUx
SrCPmTif4YMC9IBXcW2Ia1EDjcWqQICrw1rMlUszLylBXYY638QhM84/nzLHmIT9i7SNlZ2R0Kt/
7aohXUskA5nnHOuwCRsaaUTDwVaiGM2NRN+QYV8PDZFw7Zk9QjwEL4ToGga0qQnoU77X2dbKjaOS
xXTzlcaBxx/moOWx6CbMWd6ZVexNnVmdFz+yLm8t65iF2P/yYwxStpQ62crsRSOrPDz18WJSXTPJ
AINgbGFZjz/78PZkL6jwDYkpHFRLqG35gVK9z706HAOpOaHtrXSU2zoeUuE0LCZTOkyGRYsBh+qe
btRAYLIEW0A6z9YRBJG3Ko4+Ogewp7qp4RDJEn6ULx3WgAwz0MLWY0zJ7kKJkVO/SrA6yfqqhbe8
Vvi6hPgxnOBe8cZoEfggzwoRmhfGnLq+D7t3YwCALP0cG+Kkei/CzI1MYNb22MJI6yQz6Hr2cFmO
006F0wW9qtYd8TjrsbqLWIFfySq8FA5bQ9TG+VputymscXYIg4woNvQUztNTx6L8wIDrgfbNkm3x
8TtVjMYR/50o0H7r2XAVM514OHZYapgaSs4k6GpGIzGFYslb8LIstofiN0nXr5F85sbCOShxa1K+
NNMrGcwanSNUtLCx6QBCiwsHWgCY3gnT066bDn8it6PLmphMX/WUNxeV0W9JJwHIgICAXj1FJgZT
1JBQ/IHLmbcdXSl0Jo/0g4WyE5em8iFP9z5mvxb7Y/3biX2QkzYXdRUP+Dc9Wk/MHkDipfrTAFof
EsKJYZUYmyT/7mRhNTz92Lq0ZkO3+TgNc8Lp7AuK1756ZDntWRSQULKDTTOaurP3PxykHtuFVMW9
mGW1kZj2qnZJEtwaCk2kR527TS+znBMlOQJdv7r3vGivBh2KQaPQyv70ILpcSdf827EezoAkuj5o
dDBj4aO2jqM4fQ5EHMol6ZnsKlF1t1YVTJPpjrL/Cks3Au6NHiQKmxxalYLNZwSZHMsKmh5smUaT
jQIq0jHzZQrnM+l9TS08U7+lFglGOOPkInce7cOktl95uRzHTwu+kCJv9Qk1C9Gd01lRleWEbUZt
XUtt7tjQbUu/+z9VJoJYQWLK0bTgnmNCWSSQqqnEWx9COWtrOL0JMUq3WeYkbFvptymBD/H/qKLP
xPIq+CEcFY3hW8GA5uXVOZ3L5olUiB7H6v4QaRbDedTmXOw6UJqRPHE0omPmqsP4oVUNKU938Sk6
LwO3wLlMFxypupebUQbnwU9co7QqdX/eq+MRESrqv2150x0bRt0rY2M4qF4MKzuxLLbRtGfZrrcM
xTiHUIINkm66wA0ZFIIX4A+PlS2QSpOqb9SNGfuvtHqfYB/c5RKxaO0UEXQ4PszAb2M+jxiz4wZd
pAz2d5oruL8X8Htr46a5dbuP9ENR6WulAD/RVx2yZvoAj+m5KqPbwOzqBncCoRD1ZqeRtSQ0yaEk
vqB/qzGpawbstyzmQK6tJmAImI8v+hFJDL7df0jDj9xrtoE8qWYuVSMhMRl5ePHDfuh0G8lmE9kc
SKG4ETXN1WVlHfGew+dKHz8bHTY4y4WotqTQT15dYtv8mNwX/oR6AQkm++wnTuO0LuYGc/0nJzDw
MYHKSjJRHxc1AZaJeVsv5HDjHoNS/TU3BTC/Fcx19oTokeEbTPqbCQOU7VMvQGdA+TjvaDnHvuY9
sA6A0G7z0RvkNEhqtLSzGvsl2AbidyvnpopHucpV8nXoGFl+UiEv5MviwiKzmDqDdYiksFuAQVvR
Qmnlr4z2XjkcpxQPuaj1y0ElJRwAxlwUpXo29Bwy6HOlTfn9ZW1SHp1WRPuO/XRF92GKvkNmrtD/
qDhClwZG01TddkwOT3XdquQjaQpODU12jODcPvUfi1GfVFBkxe69NCfqonqQQ7+TNP+BSKd+n7SX
Exb7pHuSac/5INdgSUwtZkigkK+NWH+yYxIpwRgdapP2lUgTCXvGelB+5sGYGqR9Yl8xxmjp8LzF
buoleaIBlREH2CcMfiUC88IpbErHIFWZrQVmVWyaBEXgBYZArXTKujTDOslOUo0+Mn36F+SWNvbK
BPPHj0mBSNRJ8rWvMl/LwTbnuLhSQ3aLKSvxF/oEhEoDq6yzGLeLbGNii5ZwqKTSv3S84GP5ROan
Yt04KVRxoIi6QyteJeWyRvjyslDD5cexatajhKMMhyuV6F9R3dXokyT924Ayw+5fUyKnz/KPXISK
hNHLVHrtWB3F2OlSDQ1+6vVJ49AQrD0t/ea4mTagrtp7gqusgkX2Boo2o2kajwrCeCJv5TZZRpPu
5WWxhnpuRvuGw2MpDtdQRaGhKLmTzw2nGswOo/0ecEMfvDKuA1EjsGF6fhkTSuI+FYk4s3By18Kt
Kgkr+tLVLc3ES8PppQYz6GwZXLK/Wt1O6+/mYyNoXD5ZI8ycmBlfCgEIV9Fvq/5vxLvQwBhpjovE
Ogr0BSy/YpuK9goc+OE8QLWKt2LLadGtVTy3QaQq8t+jBSYJV7C1HqPYaA1sy+AtwwD0Be4AsBsO
MLwM6lq7DTEGs81fkBactLH32dMzm3u4dNyAmAGelTeQQy6r4hgf8C3gVvizP+mvrdUELF1bcRRm
18UJH09fSP8EDgXYziL01QKavaP/2Cpbure4FyOlh5SIfnkNmlNCZQzfINaBU0dfeFLS9oNxMV3w
APUxClliJrCa/AO6LlCyBbBh9E4Dz6DXioxvUX5BLl7m4CsIUsebRZsPaNK+cSDtsMo7PFDDPbi6
2DbIhfrJIArgK76tDvUSbJMPgpb91d2G66gttMGGc7sQ31sS1FgCWULY5NroSF7mrYAfI2zg44WG
S7rDC5sHBry1feAZ/UO09USeRRk82B/CUKaiBNrXY3Tg78LToRU2vw4Dx187vjCc4xCtZU/PAEpQ
ShLhbHUs7bLc8V/2D/glWuPjDbdFmEHyIU8c1Ztu4RrgUHnrb6S4kIHhQtKgSqOcw3ycl2KjVaa1
vwRKUXbJnbunrkVI4qCrzuYnsNJ+EOUiNMERyaaG8lPxjfSAA2ntz4RtnJ/uM4cBgdIJ6e0XkCyG
su3y9VkF9KOWc/N50d9QKh8ELCWANyK/WI+WDXLPc7/PX/MPJkfJaQWEAkCkIO+VduyCbPogXN/h
uqP1jPekP7ghTcVFuGbAgDBCNEqBqemVFAC2Foi5QwAA14dbgFG7oeAK0KsZAv1NKJCutrZ8pZzB
Y1jJnyRGEWHzBz8GoRA+JnjUNwuiUKFrkCmthmjgNzW0bprJ752ylRR0VxqQJ9v3cUXlas79FugZ
jMeXYdKHnDeI/P620MSddvQBp8ip9120nHtzzbhk+bqObnjBwsqGeaq0K/0YEp4hrSHlocjh/MZg
ljzpCO+SZrZjyG7VOaMrsyOC4giU8ZZ+aZRndITJCgYQps0lK+Synk8GyKqKi+BxHuZMIgrY1S0a
h5wP2p4fIhw5DHCXItFgP4JXfFg/CpbecGbjYNggaOOcZOLFFHBlduP8xl/xndxusHI4JLIT9XRK
Evwf1+ldUO10xfyksKDXhQ9qx8cBJCNV4SPiNXLJ0Yyi2TBB949QZtiCfFTYq9lPPMjsJ7A7m4EF
gEGGWBCWyxaGHodeNqlbYjwh9HuE3jxuulPedTrwVznItwXhNgHuusb15cWrl3l8BOKl7h0JZxc0
Ws0yokF7hSnczP0fbGigTXaYo8G7XEMV8qF6L5WvQVlKy3OzzVkXr9mew4vxnt4lDy3fMtlXDyfa
91soKg78bD9zONTV7osRerI2bLuFAxlvbuf8IksURp+D2LP0MPBNzIV2nQ7W3jhwNNxjRun4w7pX
FuINpdTO2sSyk5Ah8a8VJY1uzduODwkU3x0h3zQXuUaWgmXsmtliT5fjPRYg1jGkD7Uj3jSv43lu
jghfYnUFjEDrJIIvTnqxcops2R5+4JVauo0XYboT/prld77S0oO5FLzcH27mWWA2Q6kqkHHxZ89l
jbR83cL94/ajPxVrdzp42bvmtbAegB+prOd0VXtwKMsV3tb3B98AaImdqodTpn6z2KucxXdTXQNQ
CBAWsb/j/T0B2PCEQy+7pe+mby2MbPzwy9qEO3lHlJtXbmhGxRxzfivZzq8Dys2ALcTcdjlStanE
PTTbLTvUpYylMyonBeIhw0b8it7qv25Dfb4N+BdXBHYi9Zm+y2/xRLJSZSxe+/i73STX6BObHDc9
tod2Q62jJtvp+azRveXeAXHZyGEx8/8I6T+MI0y38AAVT/Llz8cBc1JQ/v10IEJzYbivz9dhXFVv
mEbClUiu/RYMhJV/Z12RBbwpEYemoGLPfMGpGumdsUj26kVmyHBKzxa+GCAjUxFREnR+qCGiXjRb
ONDTdYs/Jj4i3I/sKP+hyN+iiDvQdVWCikeIZPXONivoTqh/QW2tN1oAzQ1Jy46Su7yNGN/RQoEv
vCaN2n59vEqXfEWI7fjcRZC7/ecaTSY6k3w57Ye11hHzqbsAa+Ex3VQUf7gz0HzJOUeWafx1X8w2
95eN0Qy/0R2UmbPde/sFiIulxRyPrAbJCf92nixJLeZa5NPtCifARdTCjkwbBxREeq2fkh3vVBik
qJ5+Ew5RUHWW+YohWKKpBQT8eDjf0U8v8w6TbiMQvr0sTqgXmXIufe0HLAb7YWO4Wr1Rdge6ldRX
qo3LvESSMytASbbY0vLdyVsT2MDDGfS9x9fqQEHbF+vnh/o9FjhcVSdaLwE5O7COPXCQYv0439L3
1LN+nuYyucHeKVDXsNqdwT2ivQ4lG27ub/nXfFRvgm0uGQjL4Tot0ckuH+xCjHM+wUd/BaozAyBw
gJbGN/Z9VBg0LmTWMv3jt+dnTBbrEnEwIU7pLrPZOWcP6Ccf9D0sxLN0pO4YqIe5be7y9dPwYI0j
r7F4RAreHTvIBxExv7h5rOioHvTnkuPoExRXXePJHEKC2D5XH5ULdgiBZjZuczJ2IDTkFwn7V9jR
KobO/9YT+kNZgkfaNgy6c34fvOHGPco3mSeNO6yDHzu5GFRVF7OtCpL5PadAPOx0x/XtHhvROUN2
ByBC4XQzCNm01eXzz/wrdp1jeOb54YAp/Tw8lqKPjBVrb7jZtdyae/k6vZGYc/4GnbqOb5guL2dm
JUUCfiInUV6cO2AmuuaKXSbWUVxrH5YLC+Jf9caytFjKNjOJYPUNCloaLdd/73+EYf5Xrztrob2/
ljf6qT1u8IjEv9h/oLZoF36yV4Y5ufpJ7Hy+/OAT6Oe9EI681oYLl/SLSWm9k5XuyN7M0JpseEHG
7vVLXiSIl1chaVh225TzuWA/L5/THvULZO3GYYG1haO+tlySW4lQWmlX2Hff59daJ0vZC9/kL2NP
L5GFAEnmO0pBevp4tXxQOOHfonEu3pkHN5YtYxOdSFEcFh3NMOxdWETHQ0A6+mZiFudbyHAcOvVf
Jj7qhugQfUIjXuS7s3wtYEn/R9KZNamqpVv0FxGhoICv9KAI9qkvhpomnYooIPjrz1j7RNQ9Vbdq
Z+ZOxbW+Zs4xa/cNz5k3eT7B54HAUPbZPdaHJBraYwY18Catu0SPbtSufBau7ce1ojgYTXmwwxEJ
X0P361RLTDCaOQgq43bprE/wMUYgJ6zxxDieilPDuoJ2jQOe4438GPGY4rS2c/M2yw8fBJiViQRg
cLitK5vv+7PppxteaQSU6P8l7C7dExs+Wb44mJkQY4hQcJjdzvQOtx3PAqcHb+yYGjbELTtH2yVc
t2LG4SXO/dzyC6vmn0bj7UM3dLh4E0v5zYjHcmQbeCr2vT/eYk50zluQORNvHLHV3GCDcB9rxcr4
QxJO94pv90VxQQSFJUOI9QePeKrra67u0jrO2PtXQphGDBkA/JfVzLh3Vkc2/q6yTyIyt8Nsxu+u
bLNY52j0K+sYJUzcjAEEaa/ffcMMO/Jv6VDs5DAy8Fl0dD9Is+icrnfab86Ih0dBzR1kVvg7Am3F
EEHJ8TqNFtk3HELD+diiCHzYQzMYB5sMcrhx3xIr8XLIMW0FeHczWvYer52JVJSD7dJxxvxi4w4g
2U7l5fCS8ctxsFP2/H2jfDNBvWbhHMY4A+cAiY5Z2lSRHFaUOfINy4dIzyNiTrGzdeImvyxWxkE6
/W4GJCv1lup9cESkswr66rbAOFLaHRVs/jfgC9F5zC90QuRMcUWpcdOIBocQGmkMUwxU+cAhk3Wa
zz+Uy9vm0toPmxc8tdmucalseJsL4kOmmbXBljtn4IWqq969uU4P3Tnf1XbO3+GCJ/Q5DBinsUFZ
6TsunteV1PN5iflQdlC4cB0JaopRcABQz6/fbOgIQeSm7/L5aJ4rQZJP2TkR/DqU14AVcO5XCQqn
bYc3i3Xvt2YAHpaK29zcseoCz4ClNmGSDXwLIGUflGgMTbxEtvAU35YYvUZ0hm+DqbmEjRDlLC84
xPiRWc65iIYmpE7Bk8PuL8NjU4vtW0Ao90J2FfzfAdNS58fpUFtjEtVnx1hBecpjXNofUhHp0i78
KviezKNX25vhqOIj8jNSD3+M3Uzm2QgIx0hnM0cWsXklSJky6IeU07ZyyEuLrj/uzGb/capCuIyu
z8yXL3zrNyUDotV4wcs4DEBfP9hdy+6QZ59DmfCXRRGVNlWuicjZ6rBq5POTck09KvPKx4iKS5T2
4LGpkJOSSBo2awIo6wMUGfu95b2k0E9mMvcHkKTtMSEWOnOHY5Nqs7O/83LD4LPtoUyPKbhH84KA
Fqt/e+PNiG2IyYD3YxJ5QxAhXw9XQ5rfnEcDJjV47sW+1RlP9red0M4BsX5P9dZLYIGxXOFRovtr
bd1R4EsETFl5CO9xCcgPTICl2Hx6KytjU0lWtggwRlPV/47RpQMvwHccT45Ovgaelr5IMrK1EQvk
hw9J7bhAPeoOne/03M4yOooQYt1X9+9L/j6QoUZbUrWZX9wcuHAnCFMOkBIwQsgFmJUxUCCShC6b
m93pD8iFnsAC+EgLGrt3v8IDn33X6S8LOK4KkEHMBtJTYiPw+i23ZckM0AYlpVp3hkEYsRmhzgfm
S7bUaxozMBP8fg3YGeU3jTrrdTQ27hkeGaoPDDoM49Y1WHKhWcxXjGzfV2lHBARPszZmsEBi7g5R
8cP9QAghco+hDWEkzN8MVPPEVvG5jZANdrL9GEeFV4y5KJHFBOxRUXtr2BcxbxvtujwwXz0jJnKh
Xl2Tgzbnq+7spMXIZVas091bEgGot6XAYrqEqKxfJ237CgH+c4w+KaWY2c7JGDo1EbqZzq23NTNm
Q/KH+y6m/qUbostagI9hkvh036l78+oFeraXDVOaodoeZT9bMSYZ/BZHEi9MuqaBbCaDJYUiSgLx
McCVeUFz/p3vik2xRPGfT5Gdqinv2mjPkChxiUkassj+xeD95JSgyEVVddmkNAGdwTJCm1W6aHU2
FXekVcyeSw1a0XCtUfzf7B5RBKy1MgZJrZNN+nOLej5FXF3IYKfpMiuWaha3dMBMAPmNvuaZ0RMU
ZvIG+z2r1D1kyn0K0IJnixnWyP7KIgFDRQkLJfcAKhfo18QB4EcWPHsCCSQZVRIFP0IrNnlXel8n
/ZrAZOLuj2kvCROnbvqBNSOyUweXfHlc3ddI0p6EjBrVUtmB5g6e/sSjDfyu2pfF0lCKwB2e2eVh
MiRuS8ONg+NpW2y5TtyEBleKMdZuVJvphkMtBXXYANhD4TaSg3ZNylDxsAguhmawGBWuxm58Q/39
XnZYIq8IrTQxBizs8qSTzWblK47I4Dimp2N3bSb3KWoO4CLAEV+NnXEsL6EfmoX77kB0USZPKGbU
AzMAngbBxh7DzsRPPUcL8MPPwdLd0LfeQbJmC+D3qRb0mpXUU3UueZOJUT2nSBgljIBB4gF7x/2r
/RRTnQoRmekRcuWlIgj0HTsNZEsWi/CUkFMKfCrcI2S+LtcdUDYCIXiJbN2Hd/VlrIu0UkPSasBa
RrtzTDx+cSTCiXv7G1xACjVfF+x78jai3s73zQHcCy13IrJdlBna6k/1j94wZq3IHG7wQ042pwGM
5RCNruzfouOeh80ZT2kPL1emrMMp5/zDe89Y+sIOGjTu4Dz4QTMz4lNEbboSnSCHwGjTX9uoTz0k
3lVyHc67h39c43Igv9LDgCIzLTNJf9RsgSArrhWozFglLS2WW0/a6q1Nsp7oOwsxn9XXrBOQmiOZ
xzLVUDEy8VjRYCPXGqsYWWzG4RVyhd/HPG7/ShkrAo7iE/AnpO4Ez9NmrRvZyvbcQfV8QUXgSdUc
ijrqlMPElY8Gx0ITjQOpdDuUPND5OI1M6ty+ilqSsmYVDw0IJAjdX+t5qRzW9HDfbSR9fEb9crUh
Y/jpfURGQBUxC2M9GagQuTligGmxRWWFKEAVArROZgnAHTJ2nOZ8v2OBRASG681gt3ZCzhB3YVdY
G8KYu+cMs+jATJlp9fgfqFTXaCdskZ/M5MvJHAZ+ifNcdMyVZTSQdK2b/qwjsBWkSeRV6O35AJzL
KUvHFxWEzYZpmzjF/rPL6OIYGj0fs+rcWluZEh7MkX0/wQVwaNsTi3tsRlOtXsSBc5s+tjdPuSoB
r62HY9kb9jNwFdehm6rGU1hPqMZSMPD43R4PsvS+S4wzLJchiXF4dKCbM/eLmFTUf0QJ/zxski9o
SZDmIbId0kgigalPk+2rC3FWXOUQAwZcN35rAlSa6f38jpvMZfIUM1hl9M/lBK6ZKRm9CN/354WQ
iDGbD9cZ9Sbj1XZL5ylpTLR59RJ8CybJwScaUY1pRkxfFZDlRMP57KzGT5AT757LVrKHpw5ZHZiM
7TAU/bOXMfLiNqdtF7S7WDlx2FWgVPbjU3e6O8UKVhQHV+0r29ptyLdEVQFHwgaBu64PcMzhExqt
DWanQ59tA2jAesELkXwcWFX24AwqhrGWkPEo+H5Rlah0YuSoclFCc3QePoc0e4jUpxlXfl+46kB7
tvaNpe+aqqfCApgVG0bJ88fA5U6Z8KjZgt1kEryXiqw6lobhbUbjl2+O144ci9uyihQoimzquwB2
0LylT8NfV6yYA91DzvvmSgytKvk5n/gpfV8x2qbveHzzCha9338DYi2sWPAkZlHsmRFMSrjdHAvG
UDdZ/WqkvhxSCIy4TT4OnK6J8JLiDxdxIphWCDmEctL/TACPIFjhVt9KOIKSqO9iwhreUY02HBb1
R0c3gCS0cBV083LqKcXEEogmjXkG/4WCMA1Ni1d29o3kWGbnjc3ui0i9wr67/R4cKaxuuNbJzZaR
SzNY2dRevtJfEIdlKD7gBUHgJCx/2PCAukbl19XTEVT4AvA8HovpjS17jHpxwKcdBTKaP2HTKFjY
sqMFixtBMa3Cqo34unwcCesMquOQAh17hPv4G9M6oLI7PVawDindOESzPgB0KBCBTKGZtPGZu9P/
zybPAAQW60j+mR1ANY9GRlMglgeeyBGNLI4zDaPAxyB5Ht244nDn0L0vmjknJQc77REC/SeWCADs
IdcCNi+CNCdp9CSD55dcV2LoTgngxuV3MKP14X9PRyaV13C8GU486ZxGoHng1ZgM91irKrNXS+Fg
pxcpOvOH+RJmQX/MW+kdffBREpf+/H/0a3kazsheXGaMvlS3XNJWzDNGUz7YwAixCots2hSs/YiN
Y6C/2wmSIgySrPPQc1EemcXnOENZ0kEevVS5n0LbbE8039MGJ/lnWjvcvkA0EHK17veHwTRTJP5L
hlngqLl72jdyV9T05HCag7CQw3Q0a9gMPnmNn5HGY/a5eQ/VhmU8+gio65A3EOFDGkj97AUCCjMG
JpxvoLQxHkJaMc45GM73xRHu9hc65aF5b9T7rpXFjon7gt/9aWn85YYA2mjfgAXW1Ca1VbGmYEUH
8Smi2dmMgt7V54RrkHML4599y7Y5vJ9yUFHnUjH+1WSMxNKE+AcTXQSo0d7/3tdgY7Wji0xewsYh
o5swQGzfRFLj5FyFLCYnyuaphnhEyLMADoVFUxr7CRIqgM8N5mTNRal6i8f3Bd6RT1hmGJUZHYQq
176ymZyH3XX4z69RQUAjOgFpC2qCp4OQ49i/TR3xZxvL+xR0QcbRvRuPww6LHBPnYlE00fDFOqlc
4u0ApMd/xhZ6G0cwYLNQENNbrm8u+8X9uH1E35GP61Tb9cJtgzEchicmOiIbHhmArGxf3s/CyDn4
wcJYulnAOArN6Ru55uhmZqluSQq5q2BjhYWACAqzvoEUjF5njEI08xjisaWN8vmNRipmt3hEsXU3
LkiYwa4lqrlr9px3GIshgzQORU8fj/b5Ge+AysiSbKd/RCnOFXaHqQUmlX9dimvDzwQjAD54Qc4s
n6Ul1sELxFxsrHzaeus7tClb73l8KT9rLJSXF7shwaki9hZT1RmforgRsW8UV77icRZh04IyLn7Q
ZM5Z7uD5xtJFnz1ZXmAQQxmwh+fhG9AALFe8VJR1qXKiAsLeSwdZ4UXGZaETaiMArd1u4rB6RJH6
bWKd5kwvuSH62ZAvfNq0aceaTy3//e1pv5mtihUg18Z7gdSWoGbqLWZR/2Cr7+yXTOczAYDQtHG1
sZu4cl5/FNzsorwu5rwdKHo0Nv6EfYAEPDQ4ccPoheBmNSrAuvkSECEO0A+CCCxM1JP6vsRYWTYR
fjtQqCTx0tfPZUz9Waj6xz1dCIUMPSA17WZ4BjmBoeGq+wPhVC/AVuE8F+CFWfkzCcc29TnJUTjh
OXjYTDGSZAK0aeBv3V2dJbrqs1BmaRvzDndTPK5WESL9Pq61OUwBnghtiTl8D+V5gqMfvMP0JSpP
8VXafLjsFnSQs6GLazvso89Fnb2HW3UlTTqzYxBatlYO36VecQuw8cZ3bp8VEkU3xJNEIq3F0AgF
cStC7J7e/fCMxizBrYejy9NXZdNSNyEtmEyY9+TMHtn6XL+cH1P+PEd+D7XtE/Ix1qbrT0cXwz33
BUfM9IHB0JlPJk08uWWso4oY+AhPCRYzs9pEDcq656x7786J/Vz13frcUrPAAytifly5ELU0fzH+
sz94Eu9E5I3BroW3aMJ5CkdtZLgswnxX3T930GcQfzApnr6ZGo8IaSMYuSXtFe93zL2l9TPYAm8m
J7ay05q5CL/5+KSzDKkquR8/If8UxmSRb6Jmv98d2i4yu9nfQqONXlogcr8Rqo13DaEZvBGkxZB0
cn6XwuR0vvNisAE5D6cNGZAO+Y2ojpWdePE6FvY+L71y7sl72kSZrViPFS8dnGamz2o0YELAs+vi
/ttMdkdGAnScmBhxqzKvS99uJa78UerVVCUWAld+PG445awS5RrwKuOXIyMlCzh2iNjhrdLtM3Rb
ToQod8S/eMHVIibwiRAFrj8+6ba2wwtPhIOEK3TzIJLbp3HreQ24k678ZryPBKcIn58Csn5yFtud
V71SzsSsVIfcCj8YFnv+D0+BHX3RQoHg5lHqw/KgoMqYopsn8GEMuuYTnl/0ryhiuQU01cVFBFsb
iarhY/3UjUN/nTBSHHuJajEloXp6am69Ko+ziRYmxuFDTa2SynJIK74bKE3GSFSW3J0YvJ0mjNb8
qYg5vGyqNPZlg1RzgDu2Q9c+Rhtdqo/tqK83eQ1vY0g8olztjvx71oyWA+xCt35KAHJCznhzeH7r
JTH3/YB18kRZqD4FGuIRwEXgn35Rfb4xPDFFIPimsx4DLwdfeqF8LCYgOl1k96i+6uWrj5Jq8WSZ
xfqSYbwyHUkF2jWA8pmfPlafsY2Igg6KCRxJEoje5qh1sSNPbN4BNUbxqfNmCi4+LbtQ6kDRYWCP
Ota+rTj8X0bUnum1XWi7RkpSRLOJ8jVy9XziMalgtacSz2s05JiQomLeToyGWZGFDGxaeiM5yt4Y
i55zzZVXeyElYBqpzclQdzfafjCTYghiDuS54LWAusfcq58ybGI7eaKiMeUJlwW3LQIovvIB5e+6
7+aD3Qc4Xb0lxXJC1Pef3CACR5Ak8mJ6mwfo+MtIxybdx+29zhXnYhKOrKsUgoQu3VeMXJPbRfSV
4ZtYlFihR2MCT0Z0+/QhKnTA9jglL0dLytbDjg3llmKYSz63sMpzzmVTDUAVsWdsdBlY0CtnHh3E
5EqyYenDAouEaImTPBjPkwXbSvyPScAkLBjAAH8j3CIEzRViLEZXCOcH07tkXBssRkDywJS/nfQE
nmt+x7ab4bAexQWtI7G3L7cMRPuvr+LUEQk5/W/PCKi0XxwaWCZE0c3UAxIrS/wZz/BJvRasjEWb
wOdXwVL7dCbEMDO5sjqcuxccKowQ+EGfZFVzjXS+IttVmFUsdajOXkbpAVvO18fta1VidQwJ4fko
ELMxXi6VLtbaQEENZg9iquqnHiaog5PeHyiYVqjtwQ+Ar70zvNG1RZpgXRTSXHX7uTuZzrxHeeLp
pU4duaiPrWumsSLh4UYSazwV/57FI9Vug0nvFe0KWCP+ix9WL8PnbpQP/OJer/Pk4SvPnsnQGSlU
x3Dp8cmo32mqqAvQwEwGs6EapPLmla21wSKX1+ptvH2/k0uXozOcqmU04ShOs5ydpjcpPdz/dCGy
tDwitsTYzRHM5ym7fDOHokKnWmZ+rjImNNszNsT6DtjbRJeIeAtM9Rag0lL4YWboyI9vUr9N9Wfc
2dV4mZ9HmieNnI7RhVMq10wHrMzoxO2+PqjrAwA7v4ia2R1JNnbwuP772snPaFVu0OI5kmLk03JG
IfChg3dfp088+AEMsx7PmVA+bMl/B69ARZZ8A6AhlvZI3RjpBqRIsixFZE7ZBNsS3C2fbs1nNsHh
MGaUMkei8uRDyN1NE6McqvBS1W45E2hMt2FdCRHuRZGPAZC9lwhQPYzsNc9fWBH5SpK7l/482WZt
2h6xaZC5iA5+edxdZQXfD3/9W7cGUOd9dVm7j1C5oEDkiN6BCtqPAiS7fnsuBI4ivUALGAWKxZcY
ZC3yajGjakbgp0TK8C+5JaREiSg6nLEmdR577BHLiYJWHz4AB+xpjKuS34vIggvoO9RlAZbIo8UL
6dJYs1C0HpvXUgnEC1P6gKtpxUcuxxTd3lTEKKFzj24rnmU9BlxyHj2cAk8cAz81LjSbZqYmaCT4
HKRNtinWR4c/AlEcSruhnAH+oaRhT3I6OhMnCYo10i9UjwukguzinVFu9nBGZQRRuMXdF8exXXvD
h8DFZiagOjaeDGMTTjBg6rgSyO0ecBILU/NZ5Ttcm6X6C91BWUjziG60ulDUjdGmcCiNqUxFaIcG
A3fDBAiipzQfBTjyKSemGQELWNYuAFF86mTwdNmB10syX2AUIKKDguGVFxgcusi32yuCngIHn6a7
hBxIbPGiZqN2RfQnmQJ5NKVWLZa8u5I5smEKHF6/DLGTLVy394phjImnjL/IcA27v1zqMV2ljqSR
0d1uZJIvwbq/DCUcbH/i7yvekJujID439fi1/M45xz4u+qpbVEwzkHlee+aOWDKVoRgB2e4o50yM
eRj6aiYUXJQ3ClGbmGLtnsBjj8Y2Ay3rEO/5JT2FCT5MhXWncfNKc/kkB88QlA47Le08svOYJEnO
dpxM+BOojFsH+TK4PlCBtylvDlUnNsL0Ql3HSckr1JiDM59tpOHGI75BAbfZF1uUeAXSVnsIriq1
1E3hqQ2c+e88Cag48nO7vkU6/LWh9d7S0fMxfqFBJVOTWDbxOPJ4UnmiGDzxOMKnP/dzmLu8JUCD
+NbT+iwcGkHmg2YDPRLRSS4RXvJr5KDB6RI+ITwUShhnwqYFksCYCc/j2C/gubVd+HJ7JmVdSX80
I9C7+95g2TMLT6iXH+lGkRd7GR1yRrgaGNpPiMuuvTM+bFEWsGU6PngqugFlRMbsaXxX9liRLlLX
LdJa3sgPS6Vm9qvr16efZBvIWMXvkVvg5v9hMmGCDg6hACUHkr1YagCd4MABtAy/4j0nZ5FJd7cT
6NeEZnW8yy3xPL7O4EsgJfk9Y9LW6Qt3uJamIA2eLGQor8kqFokS1NUc9dBZXTTLm0TMXG90l4QB
8Lm0tLH/medxesEdOuLh4T0pmczyzNS2cpEB7Ui2rlLQWmT1DPlGNCXi6Aryq/izWW8kOm+5dCHp
dhK1b4uVBrsI4pOp7cXS/+Y0X+ytK6Yn44uGDCFIcfSjM8O8QgAVvHhzfDswvbihQebn85rrZvmw
ojePNjGtLDjrlaxjzDKUn3fAs1avku2XU6f2x0S7kQoBQvD0vZn6n+CNx/kZ/AnSJVbsZn7tV8mK
ebdEBhFwgPGFEDjOzysZZjxJ4if06M2ZlfIeiEi8ZOCP/dE3qlfSJa8D7TJ8++nAGdjv4DhHyyMH
cBv6gc8CCkcDgoljGQ/xvl+4W31G4S+APXzX1WvG+3YZOhjxRlST28FjRR/9Skkta5kJx++PzTVM
e0PPTwYTn/AIA52DBJjP0kpMFnHTckwCF/wSBqJ5t12Pz8UmVgP4j035sEE1whmTOqQG8XUMhfn3
rzO8gPvdaAgPgG/zVKjwXjix5QiGh2bjYeUx0yYCYaWFfAX7lJO+n/zQpMOUB9OKo7ISCYBkKVZd
yA6VNZhQOgJJcHgmO8B51Yzpxms1efrM8HLUUgyGUc835vjtSowS54PeFZ6W6fNXBNr6uptMa2wP
W9Ru+onYPhaGv0zWULQHow79/nGbYIhiha5cmACRP8vBfpuTVJkcxpg1fo4pwa9MZ1mep2yfNmRq
0lMqTH8g9Qf5mVEQpL3jVka/Ou2K9d1+nicfNkoI0NlhOnobMkthUd84nFd/OpT6ZE5+Iriq0S/j
CoiEbciQZPxhaOkwA3k+QOXAlqMLIkyM2xe8CWM76htOmGn18Y5OyQd6ltnyioOtmrfTETcfuT3L
rrQQOtSxymaR4fTvLZJP7L8IwXbzNWelON9oy8ewmNiI8nydH6r/3lbYPBqzjljWiyu/nxe7BM90
gtqGu3JZxy1rLyQaL4aLI3Z29N7TNHXuEuuPlX4kVkHylcaTzyspLARZ7IVejlXTa64THiz0ZEzI
AHStUcyaA7RqHrU4kL09JQEDg+17wc33/OUzUMpbgrRsdBQZC4c+bnkgd/i3yZv42hlX8sR8bKSF
shwXnvjBuOzsInptyw1LeQDn0lxRwRSKhE7c+k4X3E691fsKQg0ZTq3sM2pHJqZsGYCZLwiMDXNb
5GzHn6GoPGyCLlHgSivtcnRr/8MgwwSaHai2uqSabA11wYlhsesNSUkuAQXwUUPe2DJihtovPkTH
gBz6AZkPNF2lFDAATOtLXc/ApLGf6Ezy35srRf+LznV+9Kt/SUxMq0rzwqLc64IktajTekTMtEEm
r1GEl9pq7cEFzZ1xt0A5W3p0/Gmsl32kwOcD/Sf/nAbOkAXNIJJCVtqIL2zkAu91a8dXFDYhvIAl
wc9caadkLgpGn4y6rxHxpiBoRBtovE/RZ9syQdM4jwjroDmNXrPeBhzCrXSGnsYvnbGUJsvgj+Xk
4onf0R2wd5q2vwx7QG2hO2YEwqiHLZe3PrxWeXTfDEWQWRags4fpyNiJGFcrd6nebZBpdOfc4qzr
L5eP9eKtYgFlY/xyg9VGCvGSm2zmyLoyp9AYlqQnT3Oi/QQSNxyB2OAqfvr0D/HHnv405m3DeDix
xz9V8Ip0V81N3N5cI+aX1bW0erDK1kBj8T68dsyNcUqAmfKyzSCenLLZkViHWe1x1UfssWf6TzsH
PbJjXXOcslocmQThZIin/nLvU5vz4MJm2yUEgL0AKstZFU6oFamq10j42ZD+u2v2I1vfQv/hymWu
90HKhhIiYbq+fXmIuFPHuBqdIftfaPJ4WE6P5Ws5wVQ5K+OCoBJmP8TPzU/sibstbypv6cenuJpW
P6hEn84hYk/+5nXJ2PPnMyDn68e+xIU8xcI4Ze88nLd/D8xDiY3Jx4jqGGcCVAyC31iwrA6kLnga
UK+QD/7tV/MU+G/JlYkya+EG14+yYOW11ly3yK02oMWZ11sSVprZRXzLNeAkiXExilade/+AbQcZ
OYIYpE6mDeXBbYJPQGXN/ztyoH65KvwYQ4++LLq5pqjnJxs9evtNhNjdniwan5HdMRpF4A5+WXOG
VIekQBRhSyfu01XnMUaelYRsEcDUVNuX3s3nXeXz0BsNg2YKLqawoH87QOs1SZJiFCYhvO6jJetL
jDFgcEFkLMrUelv8XTrdhOStLd7oHSZGDleaVHlz2fEX+FDIqci8d0cPVjhyRBb0ZDFEyi6hUM0F
WYw8J6aUc0UxQLTjAWp2lYd/YPs3tmR3hEOLihcJjqub+aa0sS20FySC41Xn8Hn7ALlzlFW2nd63
9UXKLH2TIz6fdrjA3eTcgHoL7qdBULJ+6X5aJzt9sF2acKK4pOF5rSk/jgunXb8XVQhShnLzuH54
j79P/Jq6aO/iemeAne2YD2ON0scm84h2eoZboqKt5UQLWfGb6NmlGXLHRbZV4bmXiqceJEfCAkFO
ilAqEVuyeTBw6k3sDTvFuPPpQ3F5YAGPPNOg7wnOj/XXb1ykMLXHPPoJzRs3c2ssoahY/25tH4MA
kCaPl89jasQzHzPg+KWV2uGKijtmRIlf/xXryg+EgO5pSIu7P1q1yN2FHh567jUzviCevw6ZgkyK
nkR5DmxULs5XhITkK3jeCIHjrIcTAEMdSTRDmON6ArEY7NvIIKbszvwaKKBXgdKEG2XjJyVSToxI
1z2Lrhcr3tV9Je05zfsponntt8qR01vD1n57WLGJALArT158WApGNx+ZGSo4zjCEAlgbA5lwpzdS
gR1QbzVszL8s4psoexRACEMRBWVceU6GOgHwYpyHqVvs3ricUleQoalTPKk1br85uoiNhpjrvcos
cp9mtPUDu/3V3TeSw8KpF5JV7j6GKSOXuN7CD0kLQfU3CnE77mV2Mx/jvUM8mx5wNqX8KrsJR3hv
WnimHeYNHoKhgBfVnsQWfd9a2mPHat12gT7jdcU9FDxMkyPSzKmOiPbavKepW6P+w87k9YEUDWxy
fEgAyOPHTImes/4PiO3fzYcqgQKDkBiHOJ3ZBIredPI7WFa26jrRUTLOSPLR8mKFueHcid5b9EWf
v+MfPQubOzxXFCz3OcZQkHUPHTaVRTAZWmMmgFQl8Y0tKRpGpz3r6ZZGn5rZHT58NPI0fzK7nmCw
SUtCDBnp8jd+kiCH6n57fDrUFQXxsnyiaWR6a+I8+L2hZZOwcEWYNQzxhRU7FQQn0zzzBWOCpVek
biRQndN0gexi+gAQgUF8ZKSlg7QDbBMX8tAuyqDJfHVxL6ffkd2PDSmxG/5ZuzU8QeO5Rz/e17PP
jWtkSRdOFT5GQ8GDQLTtmGcXb9BjCbka2CkWSnZetJMtMRX5BYh2viW9nDklQnUGvRw4uGsHy1c7
r7gBoCXMk9u8Cj/cFCjBFHz9bv4cEZ3kipPwF9nlnQm5+fodTx8W8/8I6RSrCZYS54iagE2HGJ8L
TP2ASdqZHN/14DSEm7R9EYaUO3z/sfH5BtpZIQ1aABs38JhCt2PwiwgTtrbJUo3l252k5GLOfhGS
cBYidEKtgkaU3wQzFp9D8XV0GuCBjeWEhtXgeHJbj7Ewi08wuGAvPbCPGWpImvUzq4QqYIQ6537L
Y0wozLjXgyt6hduKGTC/LG/ovYmWunTVyEMWBFwI2mJ8Tuxg6egxPujAHWC/+lr8FfhpxvIGPryX
fABoTA/q6X1kceHbWHFTJZI5fUIdAe3HHMQMSYXl4jXXtgSvrbnxCwopMTqwGNiPLumJiBI0zyh/
VxVrSYqFISM5Yi4qFL1ZrLkULsFg305hC2MTo/FBYs12Kh6t0TXdUI+k2MPxdGDnDzuEcSW7siEr
GM6S/oBKEVTZMbQoXfo/HsSETA1yP8pppRkKOYamOsciNWExwJSB/h9ZwfTrZFsJJRMgpN6IZKSv
BnAnzUkWT94ED3UYjsEZnK1PoL2oSomg9BToeSXM4pGCSsaSzNlSYmQKfB5Ue+XTsS1Qub/+RLFy
zaACItHPzarxP3wMSNT44fbEGE43CzswIr2KmBBUg0ScMwfh+6GWivQoQ1hJ2/N3f3lE5syPceOq
zKxbkqP07Zsh2NipVyk/nck7DcGABces+ukdE8VOLNPFmSmuN+vrqoJ42nrUkATmMBPrmXG+gE5F
x0gKUM8LXVFuy7PPTHPRRS/ZBfNsysENVgdSEWM6YAUxCJ+NveblmeU+cCfqL59XTQWR5zJJOJoA
YzR8PZPVjRpu4tyDd1iFLJlZjsD6lzytsrpI5rJMmM0iZTeaM2AqqK3XG1sSnJCovlFmk1SgQj01
dFwuCiecavfGdCHP+0BHDaoT+Mc27ffFMe39KT6qkez8nj7xidvtnsqW8m3jAukFbpvTzVmMUXi0
n8Ua7bYOHgbmaiSeqq/F5pasdusmU6pgL2gOLN9Qoq5QHfPJPmSb9O+40ljeMHEk/7I38z/STtmS
7ZinOIgsWYcD0INMzabRIFtghLwqiVPa+d5h2o1iEMXHDNHicYV1IKLVGC4YOatW5pe+bHyQ2/GZ
2EgWFgCH22M+2eqGJoTe9wXb5I187byYTeCpXrBI3hChKDRTtckijJmL8QxbV3U+syTu1zlV6iNK
FuoaWAD5A+uI13yhsFH9SwlYZ1/qsGRFunLWvPcSNzgFB0ojIH2qjYnd/tEp0T0dwL/VsS6qZ899
axELhwEk+UMfu5VWfcAuChng1ytoYhnaW6xsn9FwnaBRwvdUrNrNZ/dunV+4PKvaeuL/7Tm/XZT4
GRfoVn4ZmJymfB7fojyQ1oh5abi5QTjFBiY1HN9pobvRh/1Kv+FzD56behRdc1R9bHp1fiAnmCbS
znjpx1NOs0XlOuvBhz0scsIAmdSzjVkFdahKDBegO2BrRgBxw4lGiSdTiAu0M8a0coZesSTvFprW
ZMloYZeetQ0oiMuAY6jWSUfhZvDvvuJ+v54Lw26vuShKu+1mL1vFLwJy+zkx0b495i+0mmg0frn2
qb0ATNu3r1H+1ifYQhNvkvq0safv2wEemH9ZkL1FW090x3eZOtSZVF6s1D11OyEGOY90X5n3EUFX
+NzUH9Xh7zeP2rX8V5xKHTyzQaLS8iPyL8uoXmDUTg9HO3W7mDwPHKg3h+VmiYkg+LbGY/85kBcd
3cnx5Den3RnYgFGRcY/+kMKdoKRYQ0f6eSJtnWkkSqdcF6IwjIC9LkeEfst/2oXPePr2aX066zvD
T/mDmTbhPPVU3DF7cQOh0ZF5G7CFIgufIcwZMZZ02LrUQmWiBYxDa3hsRp6T5PV8sfasYGb865Au
DyNOJfu+riT/8+HQ4EqnDRl6k8H5OzB6ZMYYeELBj/74Q7qb3HWhe2WbmLq8PSOCgE9/39Rnnsn0
TfKYhe2Ffz53ehzXZxWoficuUnfJ5eQChQAZcIx7enWc6wDZCTJwAV6ArkjPTBUYTKMcysEKoMAF
9X9WeBrp0jjD4/4jtgf3DSBjfPE6R5d7b0Bt0BMYSMZQloIOslOTxHO6SZbo/gPKQHFg3U8bxjfk
ttpgsxENbX1majF6GjBRCA3iBeG8JjyUJTkr+iqY7HiW4S5v+FPcNfyp5D+azmtJUW4Nw1dkFSDJ
U8lGxNR6QplaEFFECXL1+1k9+6+Z6bEFAQlrfeENU/0swX/ysWXrrQWpaFEeKnB6bpqCjUefg/mP
bulzjzkygs3t2EMxZlY1wxu4WNjvWECh5gmLMpbgQcRHIKgMTR/YYFRF5sipFZq9lsavZTH6rrKQ
cWtAbVvBkacjS8JaEIErh2gBAw2RMfTH1NpJEOmvgNkZ2NAwRDK+w3YCU5NmmOh7hTgMEBVQ9adP
ZqE3i0rdAtzCADDWQhRVrteA+t5zTe5DFmDUv7LftedBbOHPXNXl9AbPBSoJqlBQKBpAR3QztDGB
E13+ioAGyzwBlKA3fIHB0ED9hMGQ5yNd/nnJUGbrwcjoUHRPabqpEhQQ7jlT22a3a5DehFmXpul4
V5bDa2HdlJiO8LhVY0fuKeOn1JAetae8yl3prQ61jMGypMuoPdGeTOmgfBt58xlX1cewXmayTOTs
+EZr5waoq9eX7NfbL+PHOS2REUGF+z3gIXoW06sO4jW9u2WnA7csa9y1QTO9T0UPEqb+Yb5t0v6i
vRu/GZR+IU9KWHbX8ctpM22caa8g628GaO6ZDfDlRt5S53rEENnLP3C80RULjRzonV3Uh/AAeVAH
fqwUqgxFmswlMCGvekCtVzR0nopTF+95jaVDP2vsedu1vuZLOVTkAQLwdW8cfxETRnZJuZ/iDghr
T7LLp8ExZXk00I0htKCH6naf78QU8EbCptvpWe/ltGcj1+vkVTnVXwWOMMh4QdLFJ6kMpJ7504sK
Gb70qswp1mqdr9Ya4aYeaYM26D2uiEA0xipulvkLs1EkrY7JLOtU0FgxjC4qSf2H6WbXKh5qgEGu
X5yQ6JrqWQd0mcrYA+Jvpcyrae/K46IZc8wHCv+bcktLaxOZa0X54uP26lP4R1sql+BA6M+HbCM3
vHq99ZX8NWBCyB30h6LMXLFxM/26dakfUtHOkEB0Vs329Ugh4aferZZ8+fzN5KH6an8HdTnLrvHk
Wa2zbnpHWb1B2OSuPWbVAyOzZjDW2ifM9MEbG79U5val+97CSNNqKssNqCODtqHuUm0saBEhN60r
HhTkdiIDDFHIp4cSxVbiJ6jVG3nCYC5P+PVTW/UZUsl916f/NTPQmkL1AZBCPnxILjPAJ1QR76Of
xTRUMDWodx9sBxHFSt+8KEp0SPENy5B6d0I+OH7BAmsOjwQZM6Rxh9Rzo2fERGGOqqgkz0G4Lbde
rd37Sc68XU5oAtFBxCTn40i/VBh6IyZ+olpDmdwRmgDNsqlGVzt3v0t1fHeQfIBbCcl2qXk9r39o
zhAhgEzMUN9ASsiHjtF6AJQ3fSBCOI3Bk6URey5n1apP2ZD64fkVGAuQ5I+DQQXgtCOOpfBSnyBJ
O71dhUaSNHoDChdqPrbI6hKvZqNoVFJO3n1icTa13OqB1UHE8+N+Py6g6Cc6ti6gR6e1Gwel6KAN
3tHVb4P7mfFmRtpNbez7a3r9n3RWw2fuDykjbOkAgNKR7c/8vYfxtCddpClC0AIwBbQxEPsF0xq+
BeDvCGTIKIHU0RQFvlICoAThSj2VtvR9KWPKQop2EaKlqIFT4wbp3DBntNWMnki+RvCbURFILg4A
BPYrneLInmGHOTKpQ0RziHQzJgAMnnF5QL8GfsF9yrBKnkmWbF59pPt7aLHgNoPREWpGyNbQy6Fv
1Y6pEgAS7EVPgYkfgrkF294yY5Am3lC6Ae0r4Ce4AR6FgDkerJqNfj87YvvYTxDMMO1DhwKXi4Yc
opbomG+B9V4RweWL7V8XhNGZjkYtFAMXVKLAVNOQAf1AHA7VFg072cIQAle8Hd/8TUqEpeyV5p3w
Xeb4iQFbIAaaB7aQYD1HjpEkB4By7ZIH85rzA8eTNfN11KPwbl9FvFAcSVQxG6RiztBwx+0aSFUJ
PWCMpki7b2fXXRLVv9iA0WLyc7Tja5uUoBImBcxzhMugNp+L/jYfiYNAPowGHFrYhNXUxHEt4HAG
g1UDSKCUjxhkGIPVp908sw16Z8ISgpCqXX00qkmAquMd776vS74exz3oH0xJjNonMGwKWxDk3gw+
BDc/Vw248dEQovEjUnwiXNTcoTGD4OEQ2nzK9ELHusI3AVZvk1HEevqo7z96VlYaTqMDayf4/yPJ
yUfOGJwxlslYrTBfcYtKyAOaE/akM4x0+pS/32tAJ0+CAQygN/GxGKhVP1GOahN8MeDhC40hQzh9
PwV6iu3BEq5rR6xA7RbxhcUbaUwHf4FLSf5CnARWvHGBXYBZp4lTUB5S3JvOyILKJvNQkBIhtbDx
bi4RP3i3MY0yHVdk+rsPFFdhiwIsgYE77cBPNOJ9DpuBvAbiLoCmN4p6At8WUDNogbbj6QHwFVw+
8LALm5AKl0/iXYCzAXvgSNkV+IT+VkFvcOAmuBPq3pXnvi9oIBypSvd+/Z0WczPx2YqOCy7Hvq7I
O0DMX7K9DjsFhSs4hq3fISO8lEA8I2HCY49wtLg1CIUtbrPnd6EDQKFwmTlZ320J9QRCtT8u5xJk
aJgdOLokQYGnuhFy2CZGENCbCXhA+dJg4aCSgA3y67WG0uLphQsUtJCQOkR1z25pNyCn3rMH2zRB
mGlUzN9e3bh0/lkfycMvOEC8hMbZwCFE+rYILAcDfOdo7ntFD2IN1RKXt+9vD8aDfhmgzWAOe014
QxOidUqUFgqbLRQVujEjDqDWMUeecOSMXWYTiC8Otg4Fe4wCGZfwCJ9hkKOGpTE04CjRCcGxEimO
U+x+YNHfu80gvzvSItvQIMxF54GZJGUGMu2HihYnaCy8G1Bftr77HqeLZvv0SYFeRdqOQQt1X2wm
GFgt6LCfvtMmE35SdSuolkuueVEv3z1988cVxOim2dN3B6UDUsWkAMn80zoSJodAyS6gP/im/RR7
eexgvH6Cmqx1l2fiMQDR0DmKQvbn6pDDYrTjXIwJYMf8SKMUG2BzAZnl5zmTJ+mY7vGiA+bL3YPl
a2l/dhT8XyiGOj50vOsS8ODzqJ1VCoap+y0c8t+U233xmuduCch6aCAVASOzB+IGS/J4Vqwrpo55
Ny2nlDu/24ZM6Ij6jz8IB2E5Vcath30CTEL2Nmmsyt902MRTsrkFzYhaNzRfQIoecpb41YgngfuS
OeiEsNpj+IBBdB13NsLzuB6RoVFXPN0ACOMZok2aGbQh/TXUD19HHaHZ57SuuRAe8qYn6kDymJjQ
k8lVIdHP0imQlBkOHAuD7lLi3rb0hDVqeHKk4PEH9ojySYyWm4hPkUuTYIcwNiNHP0R/gWcMfzCe
RZ7RDnoNJpdXd4DTEaqlIwlCcyU0hCBdZYYFCh+YlcnAqES3l31DlioFF2g9djoo1dIhS+EIaq4Q
FN4lQb202FOmqSVstOlqu4kLmoJm7gs3wITvzkwatQHytqE5Qi3OYR5k2KLL/LTovKLEgxeQbY4g
GgOBYsRpgEIkyMrgJ4vPIjW+qwdKQ7gb6iFKrdAEc5us0H+Gd5+k7Kz+JBFU7zSMlyd4X9P7LA+R
TQE36ffRONK87WlyhbPhr9xp7DEE0//9YHANu8MhMKd856JeXRIA/uk8pB4nNsNahKIaBb3PKJnB
bGS/7UhGHw4TWOp6UBoKxGPHlVv+fs/UaeaDKSwKr/Nwx8aaeoQ+xeBwpQeFtfSBbEY/KScUrHTU
Pmif12SOdyjNfbjYEMQtVnixCxR3UXx2QRM8g61XHPLQnLM3EKHT2McLcE0taESQePxs8Tq01V25
7b2Fp3q2Fs9731Pn7YLmFjYzgCFdQQWJ1ODB/EJWLVQc9eFzpQ8v2JkwEx+zPUwg9Bn0EGBWugYd
6V7X1Gi2t3mMeZLgUbYONfepcPCNl4AhOC5wuzCCV9ugI16TJ1C5hqixTfNJb3qCHbrCTBtxO+qs
lGgCJGE4eqCdFgwuRAz1Ha6KgQrh7rakqgDPh/SpN+x8GW04ntZdeimYT2g8WZ9hB9lgGKN4AGL+
aHpUuUaAvByyI76vHuKFR00bSM7N+hwfR9gspkPCzGNHD5u7nliHTt6xi7R9daJaWa71zbE/gZu3
GritNCmFcgn1L7gb/nNfQxCBXUFst6fkRQxibGmUfxC1a/2cmiVqprcTkl4N7g5363PO6VW84YuN
MpQlY9SXieCGN8isv9XmGX3OmltOBkugcuoCCJmBNkeoTYwxcyK8/+x2ZmegzuihYNOHlNADrYEh
6Gq46TyhXwIR5oYjzSPkwzvM2qoLYqyEtUiFcL5Q3KEeriH3MzGoK0nQhyYt3gU0T3fyHiXKV9/a
/Y6G3dDDEp4+cmm/wROqTgt4V+jMM9HoY1Ovgea6DahF2jrwuVKb3mKNlgydLgiP1IgQCZ2hQUUo
hSpfvev64DmRUrFlSvz0qRiCP8EiRS0gRebrg5gTo64aoWuDXeBRY3wCBtsN4cwJEacr9+T095fK
vvvF7ztQptoqpyyyTmuXsViDsXPBagllxSElkR1drCdzyx5kA51ORSKXmkj0CxfgrS/l4vr24L4q
XHC6ShwRlE26yxDTboLmi4p0vsyWKhhUzS65dqA9lpRA9SgFrhJ0dPaCO6o8MCZ4oitb1IhzAXO7
X6rtba2+x8hL94M2RCNr+vl4DUo9ND9G958Gn7alQg9il1P+++0vsZ25WfgWR73g6/d3V64m/WB+
QYTXM2y0GZzPpH8q3RG54EZG+eaDNhZpmQe+iBKZdfd6O22nM5zA/gkGwHFv2F9ZuHrsbnDzcqdf
OkgVIzKGLtUAGAqoR8NTqTHiQ7XMKFBVQwVJzftIQxKxslDAJXc2QYY5CgBGSAmlzV9evL/O94Z1
m5uDP3w4eDEJdEwiuvV8jvs06xyEuXt9ONO2Dlih51xBz6ES9gYALsCH8hUXxqHecwaJQy6KwPhg
yDbYpWS9cls3LRn7iFU5eaF+hWydq3s1a3KKD+0kOT9W/NZS1mAGpXHEJpF3x7UdFUgrnb0OvK4O
j3OzEbWf0wexViRuHthF0RugI4cmh/vIMegAT2kX2EJgRY7r5vndOXAAWB4DcgK3nlpa4jSdQ+pM
4w1x6Am6Pl82EtFOIXUGuU6zGhgSYylikn1LBaGZL3EZem6ovoLM0dzqFwhVgXsdkk0/ME0Bc8Ka
7+3AYD8uJXmOW5nDzwKrlHzZbDVb3Rcnc1G6A0oVtgZQCqbaVqOQZ30RaNSGEtX/MmjRzlpdB9iQ
kDzZLw4E2wsisAEGGl6HFgD14Z/69HZA3cEqg6nqc07IpJ+KJw777ee6i6ZNgl9657I15T4iEpzw
ZVKqUGTcm2bDFWo2vFOi20B9Gqfxzup93e8vMUziADZ9a+70ieP1SdwTpqVqrOcXAFRLx2xpTeS0
+7M5cmjrBr7zZRAaoXFmVLhfsmUJ2Fg8ljyTqIesyfRdcILootFzYAaNf81Nvk9H3ymwbKxZrPea
WBIOGeEFSFhgTfoa9g9aJ/GmAjEa9XF9OVPTem9gU4x6Y20eL8ha6cFrdjEpuVrIkfzSNaTu+kLE
V99QqilWsZfQHR8DhEOj9jUtUH2hZQIB8LsHWp4CJKJfD3oZ/GA7+VrtHHq38wi7VebTIRadMsf4
AU9rZ2OVfGNBecbkFgrU0bT9MR2Fnx2VoQH4WPp3nu7QcJvbRwrtNuTUIfOppS8oSjiIejnQFi1d
SEMNe+OvNU6GSwGUOHLu3NTJcV4E34UN333Zi3pAAy50NgExESJmTF24FMN15oFwDJCZBYKUB+pJ
mTbsVrg20YOsHJzg3xir087f6RvZfkawvgmlynn1FDhigmoMkWigA9beFQKZQbfhtvseuNe5dbgx
XofXIQlvYfujAM+Ytz5TZ0rEdSV4YwKxsY8HwyTb7N+FpkO/iiYwyqOw/Ohl1EE7QcKYcjs3cDAl
WrWy/dvjD5hywyeGsuMpyiSMAR23LdJKQGoY7JfgThNq1UDQmM1p67WUBdtzPYd2uO6GlzvIv8GG
yj7dFK8QgrnDbpFNrh5ASssEU2aAN4NK5ZhEX6VzQY7Jz6d0P4ptQzSzBiJuXy8AJkS/v4XrQdeJ
ARVeABpJR2C34AcSN13cCEgBxcGiugs5AfoEZOPgw0mS++NqOjjeXWTW6HM1Humf5jdTTDQ8OhPr
zxKhATDI7wVwWbCl5S6HqyKv6nPKs7RjCJ51XKFiiP1OHbar5q8KKNMneBHGy1wEbsEG5J1CHWol
iogPciBRFCvO1DSvkpORhO24VfUNFmDfg6kT0iBJ5Rcr+usPlH2YCic8Yu6m4bZLwZMxrxS2CU4d
1bZ9s88W6QKhJAF7pqiEDjtPAorwQ9iU6fCn4rDFPUxbalLAG3iNqB+BSGqcxjIQldoDvyVGa4lW
WpfbOIRyP88dxQKLgkX81U+YATG78+/e028seo1+Z4/fvijCFUE3UZ1mTSA4RpCLPvHDA6tmNxGn
egSJHmbNDULNXUhWL0rNRYC2OEBBRO6NomLYQ3XxcXitigheUnCLqG8zE5NwbK+T1rmuslX9+3bl
WZ8eH9HDhUpKRPfoS3+dal1sETBSJqOelTJiAe0gx7awiGgF9/0NcOooVAumfywUsgoScFLrjHl3
Duo4GZKC1cv2/J3RuoPwRvKzp7pEyQuwHLZO8EcoGpCVk9RCgGuQZqEOwA2vwRW0yYKS1NMQbMoO
8+cLkXYgBfUkXryZyD6BelCQnN29ZqCtnN7wpxn+KOyX1DAdXboR1T7R1F5Qnog3mvBfslMEvK4e
KiWDQ3/ax/w7G7EGw1rlNoiHCyjlB0c1+zUpD5I4eTL4hCg9P6LOaX/NOVUTV3IT8iGYn5KNOlUo
Tbj1TgXBKzWsoEaQpX9ovSeRW4T1K1qPSEYxoTsMAZMSeR7rNi6YZA8J+ibAYSKgx3ixzCFJYkeW
JzYv8G8hKJ+IPv3v+4eCA4ITyIGcaNo+vy4Upi/ZDhPy4fGbYUDIUkbN9VN1yHxo8KIO2/iDM8T2
O7hCYmOmVTTyho8R53uINhfquZKImAfzx4S6vU2xyU3GFKpt5VSA/cS3o5hWP/Dbao20JA2a8LtL
VftNY6zwAISCl+lnU/BTX9BRio8SAWiS8EaMBdqP1t5F3w0iPNnDS7z7HCm7EntDz4GIAUnwOgHe
gdtyiHSIGZ7o4jkkO0P9B8mo7yVORsZgMQCbzvw5TJFALsl/UQQ1SSnvoVuGkBKn3HKNJxPymai6
Koz6JFrsA1oGCQmXf8/QSy8HRvVteQWRHxPNWbcldqvi5tt3xxu30xC+CoUechjSIgqR+b7swRtg
eBOiGpTkjoCs8kW2ry7AK96F+/16b0ZHkgvtmC20LetQfaRchFdlA+ABdZ4XFPCGFrHghdPoR42C
whsuCvzMBjCQcd1x0KqgFKAWLjN2D5SwwAGwW142jCJMr1C1MPxC3jujDFcQ/oDAWMN3KWKXfvdr
wUPznj4X0PC04au0GPUQ1cok68hcDRuaR05eAdFcU+/iG3QTkq81J4gnjqQHWjV0HIr82SEnFlBH
0iYdQ8UAY0Auakc3lAratUv4B5nJR261nua2RT6izp5+5ScAFT/uxxWvpWPrVaG8yQHquAVov55L
ddWmIDpEi9ZOLoj/JBcUwY99BDIoMI/6Tu8Xif9n6iDtqoJffdgJxlI1UleKMrzu8K1o8UgSYJLB
HnKIVwWtV+yxN5y/j6ifC9gMWNcfplt6McTKeUR7g4iN0NZAVIidht3P+1fyBhMjPJOOPEYafPu7
YwAPJ/s7F5Eq4A56YtOWHyYSnJ+hfB8ZL+t6Rrabsv4wB15OWi2TyoFubm2CSEK9KyYP8HQAITTQ
vQn8f+87ogWGpBpht1MMBXiC7hoUZBKICwhD81KQ7hMdMVWHrQDbfhFRRdmHe9g0bdQ8OY2dawoe
JcqYVPRA7/QQJ75aVDsRdVPJzNDHm4kIjF7qX02UCI96XwuOGb2GPbDBFlmvzFW6FVygeHOr/I7A
GFpQtyY6q8oZgJhb3+YnHHDmUGY9in4xLhupQ+c22VFjekONTmCx2PS6MmIDgveTkIcD65JcUN19
bcn6CEvr2/AFL3KvLGJhBji42sipf/58Z/HUSg+PID8gSUSQ/92ov+BUwVm8RDZAKRQiEu0kT/eo
1zAOZ1b0gGuArDS3/82lQh1UlGkSwf6vAdQlqEvw/3PUTJkYjpTRojJAcYdGRzbiKcGQG/hoIazh
dXLR8HoZcAJ7hzRoLUbJFzDDeKU5AM42b4YJyLm6bGuIov5i900SssJYRUD/aoR/nzaFO9ILhI4A
wZCa0hUR09uAEiF1LvILbh0oUoVLYZu/7z0TCjVlVKcJU5ffC4ELlVia95RfpYthDrmcI+rPKIHf
PZlqJzG6TJ2L+hKxDWU/GjF8pl3SDwsp4FIB1mqqw0Si31nuIDRUhOkYOpFkCXcyrggNSGtFNZnL
RFaXRlwlRkRol+CLLAMFh7EJnQ41QpAVK31G6rRWGZuS4VoZN7JlRjB63c/kEb5n+LpwB85V0hnx
kg4ckr8kOOSDdrelVufRn9sTShOKIZ0zatbJ8ub2ji++z4VWXxyCl4ABBnHBYdThCWTqv45O1K6m
1+BtX0MRR96h4eRzKErhjQeLgh1nbJsvOLXd8X3pb9sjKa+HgPuedlR7hGZMoFh69AZhFjNaMzUk
c66IRAEy0KKU4gH+TVKGbIZ9QtPNlZ3nKj7Vm5sxzpFkN04JPhYj2Ne0K4CcndKfalkYlgK0tvOq
JSae4Cfotu0V+x04aZhjE3ArrHqfvex32M6eYRreZwMvnvdBsg7hK+W4fg1BSkrnPnKkdN1WFL8g
D5hgXOCNFqK+Sosw3cNXvkLCvIAqN0yXBqQelsfyGLuV4Gozjnj3DS6PAyIWZyfffAOSOWJ0otSn
BBfquD9wb/R9N34CCQRCR/4nRTjTo6b1wmzBBGDu0WZFGgW1EaYEgmv6uExyxI5kgID/oNYxzjeV
Tf/itRYjAynDA7k+a8WYzxTXXF6iTk7Zjct4nzdram8wPebv9du7Lk5DoMguU8BPb4DGi6vQkDp+
Mkuhi0l4oDArIFRAi4ZKHZ0TGkH9wpcQAvSYst7kNHTgemJtujs5p4hH0EaTirCeiZJOWTnCgth/
WelwSh6wl6ZgIoAkoqI2rVfk5hTlSatFp+HQrAkqOyyxgeNBeMgcGCiLqzi1PackDeE9YWiee42X
jSD1zfHFRkGmJ/gY0AWxmxmATmx5ysvN7hkYXhp0UedRzoBwHX3+pn8aqphuYY8IE6lZM5nDPDII
AEbEp4YfgzufZMBGOPg7ipAgosknaH3fTi9QylKQfIXhy/Rz5EqTdiFg5Z+an4Z6EGLiQ0KbLsKK
ZJls9XMvcYtjfKao46o/mmH3vc+IM1cMYTD0VIR+ruzRgLbp0l6iv/wywQHJWx3xNXia07dhEUrL
YxK4ArlgfdxNEZd1dhDAltQ3I+QMwF98yCi4IhizWvRI7/OIw2bEEi0/PD5167UgGK/26rpdGluu
EBButooNWk2gTe+JujjlBLJrMjnsUUYMwuUOj0sArzSyF8mPmKBQKIlqwHQ3t/LqOUoR9RmeqLK5
EgtCWj4PfsqQYcCBrinZDHlQKfsxVrFuOrAHPbQEoRPSD6XPOD7KsMK64ChA/rwGnIDks7gbVFFM
4C4Qv5mHv5+bPvtEEBoMmrhjmhlVMl6J/w33SIPNz3y4RlAc4UqQJbjiF8xy/9ZKoGH8fZot1CRU
6t/vYtkV8iKc8IgtW3NIkLylspJYRKufV2LzYuG/3SVsWGxWfKD39y4ebvyf+bwrUnCRlP394bQj
cgi34XiktsBj4XKYR8P9t7w3nB/bFd96TmmZh5bFohiR+WI1Gu/Y84qfMLg2lTiCOmC/qCUf8GNz
2wCw6gwQ97g8l+fH7t9isJAYZPNlUhpgGgvr4DrO/P9+sghU0oiN0NTzyzMkWNovFLACzpsO/FXd
tOwko7Zw6zP94EIJtg3cAyBKapiO5FBAIY3t6Bv1USTQXDpTfz9BarPrqx+PUvb2YSfiH01GsUI7
+QAuobXqfw8cmC9eEaahkns/i/c+fDD1OVzW/W+j/A9POIXJHP+q1pRSG87sRcjBY8g5ekaEYt9D
QxTBeaAy9YG9hzY7OxI7+wRsXrwV8yZwrn8vX7Orz8fiET8I2/42dQ/byWtW1tBr+n/7f81Ymj5s
cSzEke0kj16zf3/w6J09QnQDwit+QpMsYvf3sFzxEmyi4t1Z9ppRs+mgebaTO5hVjuURUr1BNZ5V
HyETazy6hxgkzzjoPe+K3fORicnbT16J/83Ra0YN6XYeUEiaDCjvIYLPQ93j1Wu4F5Bz+vmh+NnZ
e8WaD1AzMJnBkT0ADa1Q8kQpm399MRK4QIRX4ufXySMYnVw98VXFcolr+giR4d78W7s6YALGElEy
FctoVf9bVWNTZSAWio1yCcT2xV7Elv+9KT6nuTRnxBriLW4AT3xOrAqk1udslasSoiRXP+Z8x96N
q18G3w13A4AvXopboxPl1H9LxHb039jjOsLwLoPmoP/eznzCEdsoA/GB21nsSawJ3Sq4h6hV/91f
RCqH+1nQdMVa4r3Yaw7mqAzM33+fFu/1Fe6Nfx8Qt2gZcFXE2mzu30fFUj7C3VyyHIwYN6v47XZu
AdGIpf8+L97rE7uDZTwDvLqfJb6VCYFBHIe4IcWKfR5hzgPPgPhdvPM9iLtePDTm75fjFc+BeHSw
z6N+Li6DMLwnZesm3NHQ9oE5hs/owT+wamFDdzg0gHfhM0PWR3RIJP+M5AmS5asXK3xWKJlF79l7
1lCNjK7jIiwI+nCm5s0XLUS+/0qe8OwzmIGP4yPypAzFesoBrBggu3dUzZRNGb74n6FIbIahKh0D
pGNNxll5wiiQ+XPQMQyChG/oFVRQ2FHUY/ylCideiMFMDGpEvPyh38w/KFEz8mG6z1WES6+T+SD4
HCqxfD76zqqInIPFClFxE7V0DxMrHbNDfmEXwMnZai5YcZS8C+sB+Rb1FgYscKMOYp1Ia+R+w0YG
HIa8AjQvdin+iLXYkUsBkd7cUmE+CA1X9CcNl3HP3JgbgwFWbI6629/bbJaZfPXv8whdNBG7+bcd
1Yk3uX9knDc5ElTL+NsgIYGmBX+QkfMgazMt8R5QgB9QG8IulCM3fLEBsQ/z0Hj9icHxojoSmEjg
/3v/3/cQc4k0FQdfcNg5Ryw2+W8NsaZ4Dcxsk/E688sdwzfd6VUbsDFOurkRbw+od7WIj3JuxHkm
qfg3UX1CcTK/KOioDkoKTrUQWp2Q/LvJUbynWgU0Jhb1bfMwFxfzyVTDdRIr//upcB1jFDocLoFg
NPcpRf6dHRDBgDJj8teQc0NO83fKc19ecebFzSGOXFhRiQMV98G/c83dQlP97xYRc6G4KsrfCnUg
5kfxBQxoaOJGEkvUw9/vdPB5kY7FbciRG27Bifi3Djk4E5z4HZQNxUSZbgR9CE68uOlkZtnHTnQo
sEPZiK2Lf48dilqkRP/m45bJreWp/JyvY7Q56K7zKNMjEo/xWGJC/jfvpTy+YkISS/lATCTEE1YH
0oHba6JxGcQy+g1s/r4rz5TwucsKJu9/n0F4hqsoDuDOe2IZkxv9tkBhF38fO4vpFT/Xf48ciso7
ip5/J0BsV90oB7xg6CyIgE2spjAm42AfFKKJId4UnyZ64DuLh1bhwD6c1Rjqe8xoJb6vOMvS/zcp
DlycAXG2Bq54qsVZqrmzxL//zo54XMT14jLaBEdjY1svNW5qDp34ol1SeQdxdKPiuCt2nO4DN8CZ
B42YqF3dT/SAOKNvsLlnjSITlLrrsHnYPNjYoaqHZiavANpvWJvwZIUI+4zwNKJ4364op9xPCAwA
AB8+6QWc+R+Uq3kw6GSg2itPGEU2nVhP57+BajEedasPCEMEVRqED2DObh4FpRL1MMfMhBYCRwjU
Bo0KSIoNKCF1TQ7Q9p1iV+7E4VJnF8fNYjoq6I9y0x+ayNxI09vuE5ZhSQXoTCD8OSuH20m96ESB
KHRBNTi0EA2a6MFq1YJ22VJBvP8dZeNYeFDIqwGhGjuGZkk4f2bDLUcCmXn3nTZTxHGCdMxZ6laM
62E1KzmJMEarBWt/Qj4Eu18/3LmxONntitsdzPS5Dr8HVZw7ien3zC13KPk0w/vaGDcR40Hyo66b
fW9bLXrbz3KwJdWbP6FDNOts8Vp3W32H7kUxv33Mcqnk9ns7CO/rZJEDl9jy4jXsSGKHSOkWHO9O
xXUu0smEz3H05YJF/WUPuvMLOl82LmQSrF6kzQZRB5YGCcl9vvgsKTfO0oO2hLq9QIuT2Q1lsuVg
pgTyrJt1i+dPb6MsH2NkPbhNphzittl/5t81ZwLJg6hbKWsmr/uJs0HVJHfMAyccFDi3CNeZ2Jm/
/b+7ifsL1B2iP9S9TCBSxDcEZlywVbHS5toKz7qjfL6FxvwGoXyeHvFRABMXqtP80IXqTI8gT48b
xM+MJfE39mj0V3lE5sZcxMJP6D3f6S3MR8WSzPo1Mz2QZT/vcb2Tzyb669QKVo8fnOBQ2YIBmG6k
RRuaazUyVs+tvLtNYDhHdy4uVeWxeI6vTjvuoz6TRd3ksUPqbPFcvNd0NVHx2l/JDmf6Uglvc4rr
E2LLFRIYc30n7ThTyrnatX9oJOTUovKIeck2XVTk3IOt5v/VqrifkAegyFD6UmgssPIbqUiEVD9X
UMIq+gu9KY45S3OC3DcTUDpGimkRb+DYeca2Erk5smtBHEIipfX0nKYLg6BH9fDCivJRtXhDd8tn
SShCMQJapFxm0hTdxpnMc7tN1691Ma+Xr8VjWUOBTS/mGWFl1jtJJ9QfFuZPtbpHWNgMFunqhnIk
rKAYERn0MATbqO89fIhDcmSulIZqFMk5uOQ1STQlAVJeihrUt6m+g81VSLlEjSNffC8NOiTCYgri
0JDUl9Ibmb5+MQ/tUtv2trefJzcusu+huhbjxoEH+L3PmTTrJXTUn46rF/Eh2uky0ys86FJs4BN+
92ytmdZLefXdm5kNSNNkVRFOtGceUgYGnmnqsmJYudRLdsMdyohFis2s9AX/BC+AUscPbygHxhaW
MQry2DxQWSEuIr4j4oO8ABiLChTt1NqSSPmX2oSYzIQcHImhla3qB/PA9ulSszMT5UUxRvD+3yPD
EMuQxzLtIYKV+szQzJT77YbZ06n7AnxqXghRGh6PFKf3IfEEfQX6q5wP6WDSz+BgNqxPMVgJOCzW
VNe943tBm/ncO/aOnBMOh7SU/j74CSYC/qKg/0fS4wNslPPHAT0/bgJbloowQxSJ/uVzJso8MDsw
UrPZmMeYkfbMTs0DuxcldnQ4cfX7K6YzsNGlp5bNLvim7OJv4GRjnEuV4RVGSy7OPJviTfbP6xvK
66CvcrElzhuzDB9lKeeA3dFT5gA5AFZmWKaewajBWeYw2BsRMabZ7PCxQ000Pmb0uVPP5G5/Q+yC
SF1HycOtuCFe1Um7T4raKrEkkveaOuknnorqvOR+7wFl+aaeKHDVvgjXlxf5bXOu3n0I9zoQmElM
m+JtXAFmOu0ZyTGu6yfIX786zxEHL+luro6yj+C9ZIPxa0+XIYaN2tp8oRai6d2X7xPj45vACZMF
swqBCF+CmF+Lg7K2UmUquhPa7o5DprT9092z3uQjH+daT9RXWHCYRJeK+Dp33cHUxS25qBtqcwBm
ys7NcLQDZds05Kh90zf7ih1nOnZ/Dmnri3SlhmcQ3cAE91Ed+FqZshuY6wJN4QvgtBctu17QnUD/
VsawAg7GdoiCMeYbfogt0T5uca86P9ZQ+FKKqLP+GcxVltD/Q01g8s5tchlUOhjLVyaFzMSP/2wI
n32OyaXINMjd/OXWKbjfCiXEo2bQ65pDF3lsaQ0Ojhk2l9HdVcNuzKMn4Ix9qz1T35cVUIgC+o1K
JtfcUXZMmhM5tyiPFSjgtXYSCK+uYkJQnQxXFP4g88LuYMhn89lzUq15orLnUlKmj/tacJsAvkwT
PDjvwDQIyGlNjlPv4zCuWq9IJA6AFWlZ4YrJdzyUfSuXAoBeXE/9d/B2AC0AwMpx0sxGBQvH0kgF
W2k/YTg6GmTWbEEjcEN1FoyL3fPvO9qjAMQ9RLw+KGwos8+6RLKlOyfr129G73PPyad9639/zakh
GmPoTwi3XTOSjvS8TEtopvkyMtFfNEEVp39K/aoJYmyhAxrRoFfRMvS6CWUcYIjWdXVFxSWP5/HV
KXm2LgBcvQIO14TxoW8lG6W0FTAGpARUpRnlrBhDV9VFQwffSBiWpW+qM4hCz8cx/o7S1tfbnXIP
jXyl8+hr2sRsjn2ezlsyrrtxdZsKsNGARsnwqi1iEyFeCR2GXa/lxFeIp3cy2H4cXPpee8O+GRdm
9P/MF4FV0g1rlH0+pJ001boXdbfOLUL9fySd13Kj2hZFv4gqcni1FQgCZcnyC+XUIJLI6evv4Nzq
Ore6b7ttCcHea68155jTdTR+u/anaI+G+QMSUJQxv6IuwBs+XSfJLno3BZVPNkXoDKU3tKg28Y7r
q1eJQAr6b7PI6JEgKDtMVEmOkBsoVkpwJFSX0h+4wzZjuxegji/plDgDUPMJtZ2JQYmiJn7ndZvG
iuWQlZbxbl2vGe/yxzyzrWxjKPg78X+/0UTSdtLdYPG8yjR0P0XVrRYVxctnY8C81e+mYMSLAKjq
02hwlNLrf01OTmj7viKwEJWcheN5Rb+Agte680+yX9ggi1lMmzeV5KRLLt8vuEQ6YeizCsR9YdB3
K/3lpMWb3XjZR4LJ/MS6jU/sPEMdJ/ocEwCZuBgg1z3vB00OG8UBkSOkveLCSYC1m2Whuj3vIQJu
4MbXxK9pkUHN8QzH9F/EB/zRVt5gYRfmE84fWvHodtkpOEvlrlQt2FWbRyS3F7YSrlW8N9hdgGSY
rnTn57GFsL1TmHTaCosSpo2Io+tJ+NMdrM0M/eVupfL+TG8CZo33QttMAS61hWpaQ7RGdMa8OYUs
8w4QgE2K22kCx7JSA4PLWb8xb9P/LdY6BRhex+e+WGIFDEwntCwEtryObQ8ZZYW3uoT6fKRaYDtt
Pqd0KxqLo3BZ5S20pl/sVSxBIaFB2m7ZgE1bdV9os+jpnvJPPqRQ9vWGMV0GQ/GD7Y4rHt3SQJzf
rZ+R13eLBtgxS9QwIROcC37AYWqok+Z9yYoD5o5IAY8seL4F6E67CmJcjLDfztNAx1d15W2P4h5j
P9LdiRPXllst+UABeSQP+BQdzYGuY+xUXvhZkxqNkIPJV8kzBf8lwARXnzWgKox5AsZBDKrD5WZA
2UdANCQKWte0SQ7lP1K3SJfDZADQHvvNzdzOZ5ZPe/FaKKrNnkqi4c8LyxEThB/IuuIbbjLcU9y/
GCKY7LxACATi8N3LydqYz5W+mXlAn2uespiLW8/3iXW4YgnnoMLdoWobUef2vDGVBiZkiF4vbBsm
8PRobO47ElB+uJgi1od/5vvk1Z/Zn4bRMcUMSen1NODF9G58YlpIItQthLIDSqF74CKQKIS7TyQi
MkMQgjwW6h+A+/fUUaY3Qmb+oiPnEFYAWV/08FWLlgkwMNVp6aELJoxq/CEj0R697keFITdt9J2E
IseGp/oHbQrp/ylqkIWvnjEkt54V4YcFC84gpyu+rtlE2ydsjBs/65P4Bx+SOowjfkjZvqMywQ6I
yV/DV7NgWzkGaZTZCLYWx1buty7D8Ghbf8vnOAdvBbOfL2ML4vn9EjnJZCsrgZy4GRZ2ARzqiC3o
5wX3ON4M2Nif+9dfXlI3IY5izvelM/cFwoCGQKQt9M6kjwpoDsBno10yDVsb9K1IQUGBhcruZ5A4
lIgPHsRQIEdCxlmJBIPBD8NBCG9M8UvGct80W3ZoNvHZIzuko8AYImS9647PT1gMHPKkO8SDHkl3
8uYAP+GsM0rI3Xhh+RXQ2Idhj9+Uec0nz8A953ljVKcwSVCvyTndyhc+PtT8E011JrmAAImzRb/O
AWHbV2u4+hwf1Ee4S8615oxI9UMwyqONKK0TxMWNJWr5RiqOQwj9xlr62vhnGdAQ+yqtUGXPwMm5
zGx+wpollJ4t/mQJXiIwzc9iY807jq2MNviHr+rdvIbs3c91cqYtODMUzZnMJeeJtJ2FWxrzfwT1
g/P/MbUzegGLppdNGT3lEvnLOrOWp20vgi8W/Gy5EZG+4ovW4f1QziCpEwJoLmvLfA/Rdd8mSPf0
lqHFMWVgMstsftoZgehgjf+2vue7+nh9GNvoQyWNWvwhe7h7kMzJESdaPxG0oxmN3yGhc6f23ksF
dY+qb0O+bJYTn/OGtwyZ8Nd0iR4QCacP42pQTnPeEDzOfEoX3AnrXnBTd3H1Oic28dG/gLnRhbxp
AMW43RhITST1bDsFW50F42gdGr9asdaZqYJuvUIW6cVtyLCZtRfeGY0W1ReJ3ENkh9ZOIZjpTx5d
UTBWFGOj7uKxTeFYsAQFDFeZoXrMrdk7cunjpRpuFdcrdboAaPRyREFS4RtIiXJOWRMZoSV7sOqF
jGbFbVF+xB+JcBw1vIsjDw10N9pcRDEwSSHO95r/186kkbvpjhWU6cplor2nZXVujj0tn+VP3JvO
8ieaP9RcxybozyBMaHDPTr3v99Vnw6+J8az13Z9FWhzZD+X+cgOIvMKn16MJmS+Vm3w0R2upNPCz
mX/Zo3JzuyeBlc4PZbdH/5tO4oC8o6fdQ8uefj2uoQuHJW2n3gD178aLtpO/wP2eFg1dcyrohPFU
fOm39lenkfhCak1TCUGTeetOKY3OkR4op2I6cgRsnDifpR6jV4pxpiOH9rc7JR/1o+SNLl06aLcM
WeUvkf4kDacHB9v2d/lp8LAvTUAn7SHSmcIP6ak3WjDdaTyP5/BGj645VXTtOJz992/4u/96d5uW
d8IF2Hen5TC+9Hq7YHnhy7fiMFvTNhmYGnASpP9Mqy68KSjNY4+tc5G1mLeJd815ib0PiRs1/YNv
TeOZxmB3Wq5r8TBvyyyVapEDbvIYAnrjNwoXBrALfHxNvzfiatSHffaQkeL47D79gaNxf0l5MQpY
Id4dYt6lE4VA6jIEy8/koz3w0PMfL9ZRmM7UvzMfE9sAmlVOlOoyOI8frKLmbWnOLS9nPNMbD/rf
5SP+b1oLnRM16wECHn8/BfVhCrgCp+5YL03hC5dL2VV8lsnDdJk0gs5WF+IOV2WxixWP4rFchfrC
mRaq9gO7x0njjhC/lp/Gv6YHxkBYXlAJGX9b/i4zLvGWPJZedsWdVByYM1H5bF6MgqpgGRUt86WY
TnmKHIub4EJxPH2xtLWX+KEujoHiV/xayooDzhHroySmt/pCPEcVy4rZfMn/OBzNOwFngfCxXCzo
cvv63O6V7+46euaj2mr2E/kR7KMjFF/a1PqW7Xs/HnQ/uslH+Rh9GWftbJ3No0YXjrpI+sl2wvJl
DBT48vfQnfhkOpMXNX01J15i8WCCGT+mW/eFxfXcuMr+9cWx8V75PSkeiLk3qpvtaqKMFo1Ha8PA
Y1aR0uGK9zMtJhMHIPKR72aruov4sbEtOyI6VT+KbnSqbmDqd8khu/BdaLSn3utI8YpdIlvR1QNb
YK4SlE/QJdUDdsBFgbVD6blhAbB1Bw2fB7GOLQGE5Lu+lgPobuh350OyM/3YSXaDOx+weAkbmQRE
64wfGfJi4uguTCSeRXlLjrRHaiSvrNiZeCL8ZCduAV3ccduehUPskuBoL/5acy0RW7uoI8E4YvXe
hyfNeXmqX+yeQeGMq8VCOu5QP0Ynhur0nBljAP0kL9OXQGTTeFxjYttKrn4mDdWB8m1rHlc7UIhz
UzxhjVdqbWybnbzJ0UqbqxwAm7bF37hpdt1m8Q4Q78zk1vpIkbjj1CPFQQKiynGmvquH3qu2BDw7
IuNbIMN2ec5JdHrujBN6Y190LXs8SAdlnzCB6bnlm21xZrF2FQYZ3XbeTLZsoyODd9GjYWAmsnu5
zM+uAA9QT1XX8d5DcOC82n7DH0ahAUzke3E1mk773bqpkzrzP3mvOjWScMV9HZJTfng+pFtxMthv
oPrl/VuzAybIlASUONZM1si94vGL8/aEfmMZJVr4HeK9dIfzdOXHCVTXOTZXIyBHZqu4Cno4LJAu
yEfGPC/XQBqmbIWj4SNxWuZiWLA7prZL4/XJs2A6ODoP2gngzMbyI0qObcyVb2g+M5Q904qFYw7R
iCVy2CLEKs7VlaviV6tu09KrVRh9sN2t+724DLOWcW96Ylq9T3bx7mXHO0IT7WeQ8ks8zvvGPUqL
F+kQI23GskAnmAfxA4s4mmsKflLDgce8AyDYAGNcVaTNpVv6WWAQd9rWJKUbxQbahtqxaJMDN/Lp
7izKIbv0jOOIV7LmsZg9zYYd4xHWCGeamdO2Rg2xvHW2RbrWi7MZEXd7F0Da+AvPE0mUn+2ZBlzj
j9DNA+IRMFfFB/No7IVzcsGINW8sONXlTjgP/zTODG9QkXBf6cdiW2xVOzvGkBfO5Z/+DVDF61za
/hWqenuCg6pzzgXQuyt2uiuxWS4xI/JV4akyybAG5vMrn2YoWkwZLvPDuqhBZVMHrVglGKoVjray
HNGmnoAQGjvL81SiIZhumFazQ06wgbJ5utziYJVTjgYcpDfZpreF0/Nae6OdusOaBIFD5fGgIz2K
XEi+zCTxw681zCGZr3E2MwNrJ5CunjhESzrmOlpldHu0g/Bb3XHhK46EtnNYo4m0OxdYOaMsBpGA
AfeNv9xKAFEC4ZRfiaw7zPcYHCIx7TSZ+JICw1LkF3brhbv6TiCuB7qNOxc6PSb8wS3gf4/03D2y
jlImRdKdfv7GsOmmMELsPWVb4rSeee5YO7flenTzi8VwWdu8sBpxKLEVFg7jGB3SS31LL+pGcLuL
dCtPMge7IN+Zu9HGxU5cGuw/V7Lld94IJmvoBsfXIjO1dZQTlid9SxSuyf7pEjtyZIlgMsM2uu+u
yveCJ44QUxqMk0iTOqRXsqnPjAYyFpoXYtalc4Z+cs0B/zCA1Am3fHL0hfnYI/yD2kpfcws59Spz
mvUz0EjHoCBHgKxxxzZLWc53hdLvtK54xkHjzqj9kpu5F47DDqqcbXoNOlhaCj749fWTrhnGKBT2
DHkPbK3cVoCUmVEFJDzY/W6RiLzYLWag6cvcveIBKtfQQzcsmU52anba0fKJHVb85Ka55U04tvxX
sVCg0N0yesKbhztPWg7s+RWR7Z44DrB2CNmu/FyQSIHuRMTgAKiBzOFGVwHgvxBQFwfmo+TDho2y
HZDT7/A8vitrfSNsxQ1ekoUCqKxFAtFLV7e7s/AvZw1fQgW3JL/4AuMiEkeDsXoHXMQfSy91Oif8
mFFUHfRVvVZX4kHfyb+Fp52kk/iIv8Nd9l3b/6Um0s9fMg0ljq8nnm+wBMN2UZM8PQuue0GgB6uA
LaMkZHFljMVyyzAbYYMGsSZ3memidxt3i9+OrhO9GYmlhN2Cw/zzmvvjPffNg+jMbvQ7uj/Il9Gm
LVNtC40hgyvWa4Kj8RbjKuFzuAx+elQYyC6gqNTu/PLce/HZCGriK0NHCJ4+7+BgnNBIBroru8CY
1sWGnORNic682cV2oG8Sr+O3E1lR+W740fyn/PbaGW7nxN7rYG4GRyRCDVSjI2wTW+fzhaDKTZMe
pk24UYLint2VIP7GgOVpPiakALcsG3hylQ7zQQwEr/MsJ3ZfiHO9fG9uKifcR4fyxsGLdDkDSjaW
iV16kX8sPw7Mc/cBH5X7Rj03H+IZZ+BpobJdpBPC5uV3SL8pcH85VCV3LeB8Te+bnab+Lr/1g+mA
ALGfW3Ky/rQTHxWttdSv+Sw5Pxff6iG6ZvflL+t7/U0o5j3FZ8Jtdo/P5oMWJI8dnszOx8/H6mjt
1S0ddHDnrBAkyMArWS0vjh11F57jW8kkk4ppHx17r/VUdLs6GZbqPr1kQRG8LtWFdCcPWOBwMD5T
6ITTrjmonnzvr9XZtCn7vYkFY98cBq527Ik70x4uKvWA7E1388RudjUOC9nKDJrv+Co8WC6za3kd
7N6v9oQpnuavMmAQciIdLkL7fYge0ld1gVB2q4MkiA5MJo2jup+P029hG+8IfU/hLysmn5V5Lm+Y
uA6UPjyz2UlaAzSxzUAMrF/rIh2si0AeTmOACR3ewNCeccWjLT6Hp0JeknYtaN0AU6rv5C/7ozIr
/izWJAiLiBL405VIvuw63Id7cY32pZ/ucQhDTQE2uGr24m6xyegb+Geb7iDvloey4AUkdnNJ7DqA
MLxqg35buJMzOBBybVVbz7fmkh/GW3YiWOxkkaD9/BXc7ESE/DF1iFy9t4wsMJyveh/0sd1eJ7u4
Wo/4GO2f5wXbQnzHEWHAub5SYh7/e0nXEmsWSIDeV710v1Se5V99BXwIvWDyJjuHqK7b9Od80RO9
F+8kdout6A1cquZuPLKrGZjBv/AUnuLrc9/duVB/g0ct8ui+l//VDo1X3ZWDciAR3htyrmfnqr61
J59qn9+0vbJXzmJgXMa9dGDMzj9J/MyP6TzTrrYu1m/yF/+FMMHLa3wNT9H5uRe0d74xv4Rf5SE9
1JPGt098w5EXCyh19trCZ284iV9RZS81qBw0rnbQ+KLnmddjwzenIhCD5SldinaNl2Lwn+w2N+un
dOILvn9MijRaJUfYJDttz8EhSIgWMY/FLtlJJP3Evia8dXZ4wsThdJwzKMy2GAxAJtBrxZ0YLiUp
oHrT6e/xnkDYYAGh5Izuc0dyK2LgF17v7MI3wSixKewnFTimgFXsiivDbXbzv5Lp6sFwueVYk6qN
wvJOnMVaZ9NS1vmmcLmp7vFx8ro7ag9o72ZQefNe2osBHvQrsojbgMZrs2hC1K26BVvP5weGYvQL
F49+JL0lLhM985uH0FZuNLuJfnixrchvDB3YsRnPL0swmYQ7sgRcoo8JAcjdgr0Zp7TfetG2AgZD
K5/VASvJvncNPGxut2p2z8uwatfGe05RjO6e/Tg+c3LiEGc6mch2woYSJCJo0ZoLBLbFmzYYUTFq
Mlv9zzJAQNBdCDhrcMKkvcgO4QBuses1yG5K12bFZWPzcnLiHy3/tRtW6ma4NIcWUPlJucm7+iTv
5rX03hGZCQMIBbgIA5/CgZWyJ2JG2j63A1Kb6kgfG63FsgdFfniJtuZuOEAI3Y7HkA9G3uesbcZR
IvYiurRryxVcvEiusdURZAAR3OSHQX6LT0SP7BFDBOXteehv6ke3KwKSW0/jV3GqMJ/WwcAmQlvr
UiIpcPTwrQ3YXCgb5MWnatN+O5g2nz6CCj7u9+V4lLCnP9mC6qA+Yb+bLt2hOjSX+fbCIEY5xs1x
UL5UW/dGv3bbQN3pXnskoH0v+cW6PVUbMjvXmY2z2J1v1SF/ZDaRPr/NRd5Bx/tqODF1l+ejDfgu
G16P2/xKXyOgQzx3ngwYvbk0rFj9Vt7FXnEauBVVm8xBF0riznJfF4GfWh1CrzmQhPQuuE8CUDre
q+VWv9maCCWbmiRITsOOtWzX7UNP8jPeK99tjQnLExzD6fBJix5npfeZh2PaaG74QwNyZ/yNAb94
99WhOAkuTFU3PVQXkQkBF7c4af+qS/gh05tkrZxW/dLl4/gEeQz7yZb26gBJh/vJH/BKIYehRZ95
GF/X5L5zNuazcCxOvDNBQiqd2OHaXXOOYItTJNvjw4w5GrOXnSbs13wwjryB1ELh2AYhFzzhQste
6T/3qlccgZnbQLI1l8FEsFSXujc46q4Mpl3GdYv5U8+5RuRkI9ryPd2LXsvVIRXUawDg7LOj+t37
87VwZ79FefJXwe/Kj9Kd7ESqaAmVECh/gESfVoSaYjkPL2djWh5UzsKptpUg+c68zMspYzgLk02D
nMCb3fQCDerSUcrEQUP/9NA5oIjL+CJIfhhKaxWkiMQzNpPKognr4cncxkTA7ImVsY7V3mlyfVVC
vcvNAjOiTC0SEFy3judhVQjxWptotsJUMdn5hUXTEKHAEU8x0uG3HiBznOYrDU67wuKjKoXbR0in
4CyZ27a6t9G4iee/pMs2/ESjLZ2xFfDCwqhEESpo1DJaztyI409Kx9dIwb1ZnDWYD/eoE1r0Cn2r
bAasmKqy+6+z/KYs/hXZuIcxUW5IYeIQxlL41YvPh6l8lxZEdq4rYchWhvCgR7ED0DYNnTaFrhXv
swZGjTJBP8rvjeAbY2jHkbqpWvrdTPjjvvSmAbd18mEkl0yEZFWs8RtHY01d/zla0I+kdc69yI9+
RtNK7wdH/y+FqOvWorgbxNW8EB2R+N0MkyjVQzHRMidVkjzz9452vHpO+RCMhGxFLh9IyQCK0AsC
z3R64ZowEEMGLw7MduLri2AOpIQCkHFDjRyTjRT6hsWVsU3xE5IU1l0WrXlDKlgamm9ML+mOL8Hw
P2yzsHhu0OU0lm4ZwR1R76STrBHllWcF7OatMd8ahn6XmH4KqZbKGv4O7qf/ZsSVuTFGTiNAV9aw
gczaU3jR6eYFTIkzcLLNtE2NO/hF7CcDIBnINufNcSuYmy4JyJKlqSOXbz8TAQ7IZW89mF5tnYfY
Sz7jxJfpxS7+45UBvjzaVBsyREhdbmx0MCEEWI7mxYopN330VQQdClDOuUQtctADHXTg870Mgd3x
wb89fyNMm4/Xo71yMSG4At02e+bNpH74ZvjVfrXAZ2okG5scCg7hkKAAVvW/9pazoUPMQYo/E/OL
zghZF7K19/LX/FLuPIQhs19IkXSGWjdfPfkt/RaRSMpiwpEVuSVpXPODA1q4ISuUuO8GOcwBC6Ce
3mBqpkzXGWwzlI7A+WCL3bYniVENrC/GYCNzG4+xPMNRZcUEHZU5+Zu9eYy24WLNSmjzQl5kqA4h
DT/8+Av6Un7+Dgy0Ub2VtmT4ifWJAj+ifv4h/hysqA9Z3nK4vUSkRnX9K2ibWUQ0sR+UtUmWh7Bq
SQzEdC+999GvQMj9M+CDEuBKMf6Nm3PxJWRn5mvhtKmYWrvEmi2bLH02tGw366858/kc6H5tsgN8
Q8hqduSY2mmASSOQNiWaVzj15jszI012TZD/UNh65skrCRqKZ2GlBvmVeomM4saPsZz02iHufYP1
GcoFGoH3AeZZ7ArlRiJ1VaLNa7wjRSoZEopbeP0KBzTu+ujWfZb6lgek9bphEW1sY9yr5qa+t5i/
dDcLV/Bro3RVYn0sfOh7oWM8bX0IdHiqsd3jCrlmnARbb8DVo33gOAYz69XfUpBeVUJSp+1/jZye
5LXuCyEM81q6Ms1HshpXCAZwI1RgLIRbQv6yQHYw6VHoo7GF0tNnPSXh+E0tELu8ZfVeo2mbF+8N
4R0YBWugGldT/hOuIsbrS3kUodukq9qlNarQms3ZoDidE9mp4hCnx8nxfYFO+tFh2OOtn7b5uTtP
nMiyr2pLQmC5EU7qZfjA35qgkCE5LsZC9tqqWAore05xWP4w4atxiqAxesF4Z8g/YVEhZsEd+MRs
pFj0E50hXg2No++V3Hv291nxw3MFPIBrY3InvWewno4Qx0WYeCvakUByGA+Aom5AknFtCCPiY/4w
sAQyuSr3Aj9QxVTPJbGMNwbGzCw1a2UUKw6QqoSqlBuF+upJJ99ykBAg87C4JNZ5BsPnhJBSoBjo
fsriPY+IFeGcQS9BvcDVigmaRocV2WgjBtlnI2kKvEbImlHz8nDzmHQZ3+D/I2+9gpnya9QmCx0W
71aI3p5lyiI3rrpsAmp7TRfu7UWqqHYZ8MbPdY0Jsg20BmtAh/+P6N4qtZOQXXY+hQuJfD2EP02I
vZG8eQa/HMVSJjWnzKShzbfgaxqdfc5yLeRb6CbEz7HE7ZMxj5e/IpY3Jek/leGd+mLw+cqhfB/R
t0hv/7rv8At5t3EmRi12pEO8IEaXZddyynfyOD/VH8Od6NXTUNtWTKSZLR9loidoNdYbwGcRspIL
dq5lbWBaaqClpieLQAv45faJSMSfmOBflS94ELyPf1SWN9wfAdtHe2YIm37KRKh71rbcao/Wp2cC
z7CjrUA0w0/Dmlmsudkk1mweT3GlhevnJXw9hn3OpxqM9Tr7G/+KP7BgfPbpFhN/3jn4tHt73rb/
QuMbMM50FufdACkWqxHcjmJ8lDB6hzcRJqL+Xpq7Bv5Hv35qPm9/NtZZ9yD6a4RpwRYsgu1+T4vD
AOnARQ9JQL0nXSTWGm3VIvKHN/4fAn2BrhR/kQ5g+q2n+yK5CbUoukDSbqA5i3DnGEsf4eoQ05a6
+qVo7AhS20dIjgjQaWzXx+g8DjAv2u5NDNcJTvifArG6wv5r7YGLIbIs58AiwJRJiHJn2j1/M1xe
Vd6k2AoCkj1b5owc8vXvhVb4S+KJZkX9Ml8PCi7lEzE1uw1iHhbzgUpmBYIWuRJ0N27C+arimSA4
Lz80nNq1Q/lT/aNXLpe/rfon/LCFpMXCrVvCN6jDqFL1f7TPjpXyNk9cemxH8QrumsCJPDZtHsky
v2Y8a9UMnj4CbS6iFR//yb0I+x44QuaKmuRQHKlNGBjsniEyJTXBIKFwim0kt1ZmzxxfnqVlazUp
fcPcTtpRaKwgQ7oaGixPsNGFJ4ctEgRyueQTaFBBTSCJj3Fyqim+m/kRP+H3jbecR6IlC1aL2P7m
IUZkjPzWEHcZ5ZQAh0WiE91z/WvmGGr+rnD3xXX2njwpe/Dx672IPNi8L7WeoWEqbz/b9srLz5F7
yESEwZvIaSWpsadUtx5EnJDeRE7DaFqq9UylPK0t8bkJNYfiXnJeKSpRk7oo2z4t9u3pvVO+QuJc
alNbdaCyQ0y5zVHNF671tAjmTPkzL+GQRtc8+cmSD6G8vQZ9LaESHYm9UK4qOg6TJSwRV0ofSGTT
6ggCJuBjDy5YK/g1lrXsXgr7oTgn+ilKio3Qu62QbcqMU3CD8mvwNIbtuciuXJTriUbGODBAAyX3
ak95PWzCghPW+KF8ZOmOOIa52SbDoaCZRW6NCQtt/MlYxVpAiXz2sxZvXwUDCe1bpsbR4kcfW6SZ
VXByIDKm1SZ6Rhg6ouZfroprDYltw8Kcsm1EGqI5ICEcmvFlWgjh0UlxC6fZPQk3uSLaMyVYaW2a
F8dGJLcxwW9iIPOE1e1RYYMr2EEfYUsrHmjhFGW2tkjs0Dq8XrcZ1VMCAOSJWaMe603VIR0n71jE
MvPSLYjLxmrICc+BtaBZDDXK85xabtnxiuhJpI8ZkEivfCVD4VrJf3+fDw6E+OX26/UaVbj83zfv
lzQHGtXS3xKqGW2nlGpIhZgsbE2FY5E2uCW7fMwDMmKKLN0w92p1pSp7jVBAQl5kvHYF62tUXGtD
ews10hk5+5sa9Rn6t5xbI8RCqqyz12noyO7Bq84FgarRotRtpU+FrWysiIHQCYtuWcZhObKOtLlB
TulmHov3KQWUG2f2k0NWg+J6jJHGzXAQrNNLNwit5I+y7Eu15c6UcGU/eBGtxfnYoBoi6kPihfQC
8gQu4vLED7I7dEwOZGYyDbNLFWcEFKQQfcO7yc3RR4AGyn8xRMmwzB5zqjvtBIiJVYEXxsV9TeuO
B65yBXSez5mhbbSLB8geLfFBjSezDb3Yps3ko0rvJUeX5Rgn5tgxKszZ6CQ7GcA3sOKhf2urndTC
jGCjKijecny0RbHOqOWUjoMJa3E7MwQk06LHp6XcTN4A5zh5UWTyWhv5Vs7feus3M+KS76qI3VTb
ahb4CinatMoUqCxu/222XetPmFDbUFtPITMecVtPx+hJN1We3Iybqum6d3OxYRQGSPqeOqNqv7vy
20wlZyBl5U1vu/3wasFBE1A6Rj+KGnHS4jwhIZsxMedmKWRXHbhUQfpsvW+pgF7pX6/8M0HcG5QM
Ev5TBpGN3aJ6LcKjprerTj5mjS0hk33hydCilRJievEgIFZRwqERFxB3n1Wb11ZwzZJp3+uHj7AG
JPRS77MuvOULmvQJLOSz4Sgzcg8sIqqarT5T/6U9CyEUORRz/COgYRkswSGDgCNUb5r0Bt4/zpUV
j3gozMdsGt9rNujSlFBtwYcDBahD+02hxCwNfaaIieUIS9gpism55ES7UPTdon7aCY9DUstAcunP
CaznmcxNK3qmtRe7ipv8u+KsGEac56nVtFxfj0l7FWT2ngpRQ9n6iZSuko4m+zjuwrgETSnCEh3z
g/4SthGIaRMH+zjDoOw4/2tqQvxPuG3k1A7VxE2hPiXqa6WYn5KxIB3i93B5lCn29Ayeb204fRG/
m68vjXpi0EQnfRV2ngVSDz8p34/x9qkzxmLNial8k4KEsvhfrRtoP71SNs/a8JNT0JlPv0nhYwFo
MhEnPtFKdhNM1Gg1dc91TEFXA3c3epxCYkbd0nrzk9zgEG13Lb1XA2loWr3uuAMs/nn4ku3KsAUm
1zwpinAYELjpoLp5GdHoz6Q/qciJuTE3y2JV8iYNGeVhyZ5KvB/S4z4PVwookWd44KO7tk+LKMVW
2zS5wfFr07KEG+14mysRjBklA62oKqSEBhPTy/sMIlYX/kziayUBFNeI8kxUcTMD4sadhLiCCkUG
ncDaUHzWr3QlThaf5T9rRI5Q8UU82sAlUeQOICjpkZTZ6pl8WSna/C5QtV1Lc338xz0SlQanN7+k
OWcuhFtjNc44EchrlNIJhas/1936hVpZvJUZa64SaNYtBO4w8fYWqW3WcApwVTUEubc8vBrdphZL
vIno6dx3ik11vdyEygyzJSyRjWZO3HyHAg8FP3e8FTlddXQJYiE6bQHpi1VqVr4s41P8ioZvkRYG
m4GsnGQu60iUHTVM/VtxhGvEalti8KWBEU0gcklXqH6HoT5Hg/H26kpvziy28tEW6/1kTUeJLieN
sjzxps41UbpZz7vKYcMkfSQOjMztdN/k0gmK36LATE4mon0TXWTEzqjSMfhDhCnk0spBO0q1W/1L
LGlrcTvrA+6mJx2OlwgspvtpC9r5r8axfkTD+tanfG3kIlBuBMkijHflMAE5GlDq90ySEKxbGhRl
iSdJe4+WfUTz5yhINZo4kYJhGBujjEde/4glaSXUPnYQrrk+BoQuWzOFeXVTULiqyEteA9h8hUj1
LduviIZ0Qs3z+mqavSa5SkhkSnYDrhgxt9CBIArUtO/p6zSzEaQDrCL1teXFROz6fFOaNVws0bqO
r5+MRbifvwvk0QaveFBuL0TDbbuUmIlJ5Qp6GKSyGH6kI2tC8sHWnAHZSmPX0k6KzFYt7zTMHBHW
ngRRMHWz4I7NMUG5bBYj5Q/FIgm0TTK7QuVGYbpRKAyqjuRonr+O22Ww5ee/MQaAoJzUqrRz2q8l
3nhefJP9yol5YNdQWzoaihqEGuiCFOhC9k1jkgYW3UxeoCnSHQWPjIsMk0rP0a6DYjU2oP818+3J
obn2s/KnL6Vjrod2CuA8zTyZz1fjIRqoyDo0An2TrwumORXlFjriQSRTRIJZRsE1Thyf0kCQlLd4
wi7Rnpa9N8tcKYY6KvodvbH0B+K1Qm9Vnx6ajrVF/5QQiPHlGsMk6nqxQl0xfwiEg0VP3V3qb0Sc
pVN1p+f8pRvm+0s4ZQDkMnY1k02Mri/vqilc3QpEC1sKK3bxPFUSq4bpZ5Ormf26M49m9JlyG9ZP
dymQTDpT6au2xZcbDb9P2H0fsfU/ks5rqXllicJPpCqFGYVbnG1ssMncqOAHlDXK6enPN/tc7LwB
I03oXr2CBOMO/03Wk61++s2iPiWGsF7MFc97dwVjiGA8ZDb8PUL8WGuUw6ygoiLION9NfgZX5Muw
jHeTxrHNv1vupyDZF+qW47Ucy/kQjnvXkht7OQI9K+QC+kIriu++iFeyIPejWlde+rCQgNYlcOHM
LXFDc4mdgRGfCojadd0++vQxXMoV9VMhml0unsoB3hnsSBzJp023DDvfh0CBIdjonS1K3IyoKYEh
pZG6fy2/+EQpFyLE92duRr2nDJovvAtIJxotH6CTxmYpNp2UqPg8Os/HxRFbvB8GDFTFkb7MJEtW
Kvj1rftQdHCQOIKKGJ2BiiggI2q1VrcXhDwZLyTgsRUjuOqyuYXxlzpEZbia468RgUrnoJ3rbn2d
H/yOvIm8onbDGT6mnk/fdI042UddpM2EANjRawTQHNaw4aNq02FiFkQPPKIq3OnaVt/PHpbrbc1t
BNIeInJZgmmV5BDoaNpK7tumhU3pQd7gwo+5QakqwvsEI8nY3g9dvKosSHBmTxm93GbT+Wm64FAv
F0nVYQxYfpbJUabYLJPuLMW7Tz7da8Se1GnOIBIhiJXzalqo+zg1uqjZLsm33xJZGKG3ZY+YJrIV
D3CrI0vCeeWaMULdA3xENj2E3dx12ZsUZElzcYwFJj9oF0rkZh0yUgZW8m/CYjWlwQq7fTDCmfIh
4SFfskrii1zrrskfue5675cjOU/e8pbI0XxTF+mWEStgLVeiC+ZYnyKEVMp6MsNzmh5Hn9gYnFOJ
20puLE0fHVH+5QWXiHPIhsrBkuvdZqMPCedlxtgnYWzDCLVGeOGSivwdSlhLz7H10BrPLWPgJkbq
MQLrNfs4x9G+3S4y3M7Y9epnxIu02vTg4YDXcw6pvtgNnC+rFrukKbu4KX6VnDFeePANpqnsy5C2
vsadUU4X00PtOP6LGgIAkL6HwdEhc8KM9qWPPaH3z0/zNd2x7ciVwx3Xq1ZXAHWiHuixp4DRhcwO
GjGjYdYfO1WnqNu1cI1G5l9WvRq9+r51vqiBBwN51y1iwta8FZmx9bk2Q4lampN8PjrBzemZd03v
NE4da4uRT+o3a8RHm4gjTt+wS8iIw8EpnmSA6awSzDOsq17WnfGhX4EHrbN6coNXHI2tnlmxdaS2
WwuwK9ACvQ1G7s+C5mYyMVFVzXRnVO+6cNL1eeKde4nBKXN9eebz9oOr90vvKy5ZvU5QCWWvjf1q
LBBn1R+Vj2zztc9W5ojMaupAo96PIxTPCueZ9D2Ir/Yktjy+ovQ3RfcXIW6wmyOIC00qrDGqZR8I
nO/qmOl6YfDmUD3WIJKsSV6dVc0rp8DdpTTvXBSQCSRc09YQxcxGHHC7pQq983EMzXAjkr+tfWOy
QuHvJBgkzx9zg8isfG1K2Gn0VsX8m/DN3GPa7qaa0iK4NSb8FL5gIGcvto66hew9kMb2t2xwV6WM
t48uxfbo/fLQ2wJD8pI6n+NgLo5LBD44/lTBB9eNA6raoikZPc7BYWupcK9MLn7rqR6gMg//0gw/
QphclCAzDURGDbwEj0v+K3iIvOzRBPBT0zqDDOIyPFx6hk7tCwe+QE0XFyCAdD+TrYXmxXogzcO4
6Y2de6S4uIQdTUdbuacinZ7AhrdhF5woFteFuxx9o8AyENRP+2tRd9tX/Tjy7Dew8ge7wNvXJ3Ei
fXKjem0QYSPz/eRt7MLYgscW5SksLwkTvPxMsibjyGxtEFUVBulhEgQDYHIdglfqtnh0nzs8wAvF
doUP+N/oE/giJ7w+6kj5Rh+GAtDoDzYAPFWU5RxNMB5rbt6li1YlfKtyyg6cGsLYWjs/IfhGZZ3H
4Skfy32cQlysciB8knKtswpgh43LgMEcQ66YefXEmXKhvwwC7EvtaGVnz7qzdwD8guiq4QzWIoto
PnVqIU3hC/UPwDVq4hRBKgkwnP6gDWVwlTxYNt30HffX2ahXAZBcIh8JIe84YmITDQGeNyzJbMjO
rrEL1CXCylzXNfyH0UOAH/8TIeYV+GbHFUVSw9yKBB272Xmd2HWdtZUMrmfZQ2sOPwcDW/OaYeH4
JQiULS1ciyWXn6Q9zuHhEnfd9Ryj/NVxUQ6PzFysecPZPqInVtGHbb0kNpNsTqIGdJFM1mDVgjxT
eFq8bu+v80zSepmw2uJ9tnG+5F3rPbXQGOiDK0P3FKbXEPJ6Ltj/lcHg4U5kzOmWq+RxabCDLR/5
H5FPP57eR8uJWzWg5hxgLCyKcZ+6dFXwE5m3iGs3dI8+39iCEd8416bWKi1wEjlxIcNo4VNaDrby
gfHWMkIyaqSm6lYyquQqa9wzomjLwsqXIU0x7+NZMLbWJ/nPzCcVmIsbLz40HuOVmXciZiwDICXn
u7bIMe5c9qkfn4c5KDeN334UDZcfPS09r0NaqW4wLeTGbC8n6Pa9Ea+BCSvdDZubwULnvtwC8GkD
Vgvp0OICFNMDE3UwYkpc4qpzPdL64+iigJSK14QtOxXxzprpd5bfBePjeiwZFfKy2clDm+9k9ONS
JLCYiz7f3dJ25L7ZzazgOqnXZT9urejZtC5FcFWy2ozMakPPp8eANTZZNy87WM7eQTzs4I7Q5Siq
6+Q5oY5oFMQnxtImKjhV9Nu47k7+zKwBt3DDt48mrXEvbiLzHqtl59Fw9T6GjIp2jsFsMmNkSf9b
/LRVQjojPgMdBDkDXrnMDxFYtZ/9/xhNvvjNaDDYXxCsq7UDyaOy/OtkMNRjqFV2CK4sYyMwIDfn
kNuXiSvR5Ns8gGoM2iM8+z5KAHVNwgQRCGb258AVOaqNBvEo7Wy+yipPHEs9DXsHnSl4Ccr5roqY
wZjfmbHrjWnD8U1b46tLWfd7ZdlrsrbB4FWHOSdLKx8wd2RZuH+6bq6Nt6ikQ/D3rXVujfzUTf0x
9IenoE6OVcUQScU7IjdZZLlL+LTFucwG8DB54u7MuTCTEnNdUJAc5I14HjgnVoGrRPiikGcP4Bys
1PvRwr0Z3mF8afCFSRyEK+JKoO4qVxeHJroY0TRmN2PAsnxuH4IKjI2zfO7ttz6FX0B21FJTnrCM
fPHHyC3nBdbJV1wCeaYYHuf4b3ylXJkGN6EI3kJuQaPqtqL7gbDRturQNTtzulbkIAhtMZv7ayvk
q2vn2NGX2TzhgknMJC66atLbmStbn9wRQJOY/jxGgAKbcMfcJTWIZgKmMakX03U2Igbyyngo0YVi
YcwYKxEE3vafhfGP2cjaLk8lCGMnbm3NsBLEYzDOhgV/yRzeGhbcXeQ8GTErlj3WigozawTTyuJZ
ML9MpNpmizGSlXYfdO6WW2NmpzUO2YZ+DxveULc0cf+RYFkRkeAHpNJ6nCBNsh6Ce7/HfGQcEKPx
c/XB2CzqLY6qo+ejmsLmIEMG2hITnqebeoZhhttWaM6rtHTX+eBdsp6DYEbUyoXMC31N6RA9nduB
5rgbhm3TPvPsG4+LdqN713a+Lu2T0G797GsL2pCKoPsYW6gBffeucrw1UQgY98w0fELmrGcljwMm
gQH+QtC1q9e+uiiFlpK3EKb22eMcqIlLWG5jgXkatWH8BUzD2xTsL43P2Rmq/xGfcV5tlBOKGnO/
Yi+0fEv8wzIs5m1rzd4o0p4DH/uRwAMtgGQfITidve8ZL3YzHx5zPBmMsMUEYiGmMGA2ghjij7GF
YqIYJsS+MyJ1N0AXCSWQpMXuH8uCFSWeZW78k5W99wJT86riIv0pkYY3w3g36HrYNV5KJs5hi6XD
/FHU6pSkF1PVG5OXG7MN6uw1AC9VIxY3nNILFDI3JmoB12b7i+VeDUd9c444m/PkN5aeOwCwQ1xp
nW6VGT9T/NyBYJvjqkBgouhvKUjD4BpitdMpqIwlp+xpYvjBKaTabw9FPIQQGzcmumhd0VFypo4g
kYnDFt83Qj7jekVUjlBPuOTQqsY3iriUA49yysaYemhXk9yV7pFjeoROlcKKMhnoO4DSgwWpkEec
Cmz8vRq7e5bQnNwHoIrezPw9g4LoPFmRWoej2Ao0FVXhnbmlVg4Dfa88N3SbRnFljNP5BuSRZhNN
q8nw10tDCBB2QcvUPFjZu51CKaHJbqLkSgfW0VrNBVPamErOpKwqk2d4C25x8/L4oFtYgJRxNLew
u5YWplD+2LpkQmAG1A73AKWFL1aRSUoNqknmLzu9/iwmZX4e4eNjPUooh7W1HjP/Wtl4JKgJkxD5
l4BZgiQa9gs4KNghacj9NaSJKKNPF8jYBNRqUuTTNVltajVHVw7VluQ5XS0tWDO35bwfAoTMYNkW
lx6fz6/ZPrY08D15a7rHXFq7OIKvH8E4gb3jEBtvltDwLllLIyVOsmlw7qPw7qBPJBsjfMwDceQG
3pSet/KY9CS9u9evQi9GLDKaiPSAunzQdZYdB5fFRQnwrKEq+nwmPxCCMJ1o7hJx1egoK+8Y+Myj
5lwder/8Dw/K7Z0u/6n90+Ay/0sOJel0DefWvLxbs0Y0Nn2Eo5mDtxmTk0Rw/HkDvhQ4n43vU4A8
KBhWLiNzeno3VS+N3WgLMbTtAZIeJA78fJeoGEFiS4gvwL4LvxZueXenarJEwG7sENL+3G9bAVex
0u32U/T73zAM3lVDsndp4MWLeJe/xWEqEH/t+J02b1hqxNVGly3e/J2CGAzTKxyhrJuBzckZ5WAz
Fq1KI2APkGAtMZTqeoTh4A2ZHRCHID4j7hI6QU7jVZYfeec9znCddO6c8dWqhx+vTmAh4H2jARIG
vXl/IIs+lbvahAFkYDyDkidiBk3ltox4dbfye3QxDB6fDB2jG60FIX0KlUj815GdUWSoReDo6Wlx
/dcNf6Mnf6nIJxsZXPTpS1pr+KJmcJ927VZkP4BfGfO9ps+OAyBGU8GVKof3ycBkR4Ar4gi0MJac
cMVwzg0tfz84+0lAcqzQT3b9tkiHs0YugSoiXrTiQLkPDFyVGSQH6X0g4l1BmAA/XK+sKGB2K4n3
6p+zgPFIZq9SaJ1GLhmS4j/F1VF35B1mJNbfWPKMPCQzxNy6elN2txM5lEpCf/pwumPeuL75Bh34
+Kf/XUoNFRsvTk/4pocQbnK11RWthIRJ+a63tm5Oq+XW+6iKeuwkg/EctfG5G1ucH6gL4tjeNZl1
aWSXwhuJPmGtrqSX3ErfO3Q4/cYMimAvhlOzhmKwdf6jrvy1HbWG5qiEP2PhvgBHr+q23PuAPbXl
n5Zg39NZFl+Jn60y+cGFfh76zVC807fu8tE91JQ1eRfsl4IBp+6l78bgb7ThBdbdVsaIOyJ8nnxj
w4TSTbB6br8zKisZ4r9Tv/kt08nK25iuhMsAhUh0JK7kmyX5GCzK2orc4Rp5CEWDgIwDyvPg9+a2
pGhLMCgyEDXz5PruNYPAChouHLitNTTPYJeCCFU5HDXpfnvQlyLhn0Pypyd3VQ7kHlPttZ7YhiiI
ou4tIMeUlEYBCKd+SbYSkBWAUkKnOVqecXFpwjWXpIN9JH15ytJH4TdcgM2dTZjcBIVyJzh/0n21
8LQPrnegQevS/sEwZ2au6LfizSCh4EBSHSnBaUorKHEjPhB4ASnxx0a8syxcwQws3rpkF8IiWLj1
vLI9UYygLbWavReHP14qr2P0Jakss3E56FnCVEOQ67memgzvfHs4GUl37EHdzU4eco4FHxFW/+zm
3tZsrzMwj61STMA4mbvrVPTfU/xeJGu/uTZDtK2aVd4guZXFI6xeXhQgfbs3nJz51XS2TbFNlmAt
DNKB/FvEtk5Gg6zvV298mcf2ITdR5tpq4/JfaKyXnEWe9duAmAxvPoJShiTDFpBrv1NiUoyXgPc0
S6ZPPGKFu2aK81IHI6UK1g1pV9wVw8hQjWbBl+keADvLwmNj8d289n44D+20CkJzVwUoyokZnwW8
AnKH+g4OQY8VWfwX4M3224ambq9SWMoR9pXujPlKFeFA0z0Wvb9PZPKsMpcD210Vr0YUYolmberQ
ZU6WngpkdjlwhfSow2btF1ehF6NfMgYdjBXSdQMb4hlsUHtYdXqs8VLJYNeMNvPqvmr2Lts3BnJh
qCxA2hj5CPDMHOpxnFFG0LwDzZg2/jDukbnCCO3Mq3Dnlvj9lkjpx/g40SFFGDV2AV7r8uIvhOKc
csj/afjYQ5EY063DCSraBTANF4QU0tUUOxuVms9yIWSF2y6gAJuBfKAcGMO8jshy1ck9ObP34NoR
LOHFERaI1lFGzgbgMuJ30NjwmPorwd97QBDIreR6io1nCAKbdr4PO7VvqD9V8yQYd1OAQ68w1h7Q
VU1WBi0b9z+JlxAbGf37wCtx98+e/nr50pbNfQPzKk3JAqcEStqLHDiQmGCWFXmAEim8clkck3yT
IxHwJgFq6BfsF8vYB9PR49V4xxDUvmY+W76UdrDpYdO7y7QNYGGOQL36j6SRmPPB4Ic0mjIScLNz
G5QnK0/YAd2me3Hb7EBdrURwmugG7EEcJBvLcnal+IDgInhmLb47av6tegGMoZ9DiT8pFNpmsh6b
gQmnX5MXlV6bF8dklj3C+8zkYSka4hxJbXK3Irc+FnLapMQPhbFKrA2M7hJGXpKrpIMs7Ko3NXxx
/+liFjb6kLxksElwaiUVkVxIC3pk5B8NQYaZ659MZdz3aBAaQ0HfubKr/IDMTxO1FhQl27dwFnrX
bBcLbbrZ6/xcI/ozZUteNwMeAKqaHrViyFbFDPdA9zgCu3K/YOLW+yQjVN1baVPQDN6hhW5Y/0uC
P7oTPXSjjHXz7iHpn/P8rfA+OwbIlJ9RjPwNPi4ga2LyhcF6iOz3LONBj8X2oEyS93DbhoXgwf/M
aFmonO5KKS4CaHvY1+SeCP8SAylwqRXUdZqkkTvwymF2JLlY++Pe8zzoqqjvZbOSGy2zms3dwpSr
qXEj1s0mA72+6Q98iaZ1zbytsj859mM2Y13QvAqjIIsU4nqry8G+W08KKNWBvShld6lMuI0l+Jsz
Mp6gspLreLK+bDN7li17KCEzOPgwyGaKemK/R7pSz2TUE8QYQ02v8wCkX4ErBkfDxL1M8evJVRq8
OTol2r+mDNRt5AW5Rpz84mAC4Q8W4fLWuO5VsyuXaQ0RPMmG8wSE3QlrB7llKpPHNIpxnuklnOXb
WCWcSYgUAmezlK27GhFpTojXmi+XvVua7hcjFdjK7JrAQRlRTDcB0WjcWxSwqrDXg1199NV0AG2o
ZkE5Wr+OM44iIAn+fKxdIKWlIzgsnU9hN+OWidlWtglIfHLGC/aEtqI/dZ+C4GqE9imVD0qMZF02
u6VCbBL/pV52nKvbDB4WUP8a8IwS2mGMlAA2A+I8lWwx/IQwNTxXk8WNkLzHdCS+RzBik118+lqb
xWtGxsnE/U6AW0xsliIj1xTvWV/dzAJUZnDg4JunuiWgBkrhwY/cfcWyXfnDO2AxxXZPZxG307XJ
XLZvO0Bo7l7buoSTk863aSjvuw4U0GPQlQQA0kZ78L51P9taj37+NruwjsN5bXXXOnaJV6a14lYs
lpoconTHkHFvlermF+GW8ydesDgoK8qY+KGtEMpN8A1GG01x6f869Nc+Q3HuvBAWtbQYCpdwQ8fu
6IysUgXqOjUTtrcNTAPZHWuA0oRWqpGMJZhXTuHRTqAeULZ1+fSuOMQXZg/uBHYXGNvJmmkqCj4b
51MNUGEQ49cibJs4JZb87NbZ55RNmxg2lljEZ42cE106fXtDwNtUfhbom2ovfQktE8lIqZ8y/Q8J
g5qNbPVAiIQFYpIqoFJ6c7BP5rc6z58gvAZk/01XNZtH34XZlZDeUy3GofPiNzcD7K0I/o4BWEZY
8kJczGw+lRFjxhQ4cwGWTRPExyCe1z40H8Yas7qc8TsuW7Hbv8q3yIezZZg7g0GDy7GRcWC51dp3
QZ0qE1WknZlHDv3f0u/3lYfaqqiefLyqzMMAMpiMDwv+CDSDg1MdDMY7/bwbsQuOhh5eevEZUp/4
1rsvWqSn2JdH3SkPI1g6xJrgMUCr5zbO92RR2MUw6QP/eSFmESt0sY+t5IbjXJH8VUDu3LBF88WY
42S2bboV3mOLY6TtkU9XzeNdargPloWR4YLLq/8rgtdkNgBBifVo6Z9CMCO5atCJDCSmexHM2NJ8
gcT3YifWli24sdWJmWZXybXiR/VEji4YUcHS920s/cQqwAQlnrb9bH+MFr6anKus6LVUM3wNKD0A
e0n2Z8QGyhGHyUx/cGHMUOV7DCpGeEsiJMomSfa6r3dtDgJ8Yic0EdO1SzKK22XTIihwORY4HiBP
c18DkAncXTNj/uLYrP38HqAuz65tPr0wod8u9C9cWxI/AXxqTWbWKEN1hbNOXYiFvI0GjtcCK77s
nszeJWNu3kLcG6tlExXRX6rmVVuzvVrM9Zb56lNjijA6xHFzioL8eZQCaqmC0dqfFSVZTHE01WJr
p8k2qWdoBh74a3z0qI2S9JzJYiMWbXJsQuMbdrNyETPEG2csHwYPA4x4ZmYPaRUW06GNjlyv/Dmu
jj3WRNUxZwLZQFGnC5owVIFBxgCEvTpAANOHNxOknAc2RCgw1S0bnsCRRnDjgns/txBCoS3By6rG
+5EfLLgxE36OSRZbEcdHGCg1hN+mWuN+pyEfDe5qRnwjb4j1Jqohi5ujzzbN7NwgqA4Uk7CZoSuB
u6O18wu1M6OQTBVJbTKeOvQYlv1VW6dwSCl+z2L4ZMXfpdMbpOQxQHvgf+ZEznvLcjOpHGPsTQOH
fpyMvPzsT3CbsbxSbxFD6IJW3Xie3Us9YBMOLbrMLxMxMwH298X5LxZ3WfGDLfF7rRaWjLOZIaQv
c/+f8TTXiwl+dyeDmaqWjJRuuA2zezJLoPQKtltuZqe2gN4RRAh5wjn8obgCt+YgA2R2F+e4LPWz
g7jEvVgOxobpq3LQE+0Ev09V14+e3W1IbFxgwKX9Cd71fQMEPfg/WIfOcFRUUq1r+HS1BGM0tmVP
nxMQbheAdumbOiFc1keiUn/rH8icfmc6m8mfT2Ya7frwOwwYtTyaelCOG0z6V0b1Lok4yEEOeuNp
MB4MZirQevzxWpFg30yvmSo2sc+0ZYDLO5PnCJslntEyq/IwNIRHdRVhjTg0OkTw1MGjWXl7J3X2
bZR9RdDPZnNlxPirMvAwed4qrs+trLctvpp+ka9La7xHmRMpkgKh69QDGFTbrBkd7pfpxWm+FOPg
OPsLwhCZaL2lk1jXmsR7zMAmmLl2tkXK1NFp4e+RTpvQV6bKPkCYiBgLePgsZgWdbuNBNuZEUKQI
WhhO5I+1kltQ8owGb6SqdbmeLUbkKRL5sQBoGB+6gRI1W4Uc+f0I7zCg4uouLJB8kPASIJwtXJ9J
+5sby66mgYvQUC4ie3CCOzm9iaJb89Asy9rmRfJYBsOuEZiHZmAsFBVWot2AbwJGo5QfoaTtiR+g
6UF9uu8kGoot33WpXwI/wJH92PL/zdCMClyYcsw2WuaaUAeSCtbgt8UgSLx4w2vPMVZ1MBfQFcT8
2uvyn416E9jQDmmQeUZQM9PxNIQvi3uIp0vKES2c9wyyrynTB49HPJjGgSWbppcGdYzR+XeLYaxL
SBZI6ihWJgi1JjVmgY+RQC6ADnVqD2U1HxdYrfYc3Vfc+jZkdIOx6aDmo4lJsAGRpiRAVHC5cPDH
dGMw1bSfe5kI/MevoiRT3F4vUMHia9pf8+AK0liEOdHDUEWOqfFWk8gkJ7Du4aH3vKPHsdpJ88UN
JASjlz6Hkcuco3Y90PRP7pOQwpMrYWtWZJHurOvgkroRv+R0q5xgHqZXVkU/A20ySY8QtzaoXxK0
Kzaacn5d06OqR2ni8jCGgARj5HLGJSPiaR0mT/7wIOInB1bxhMnthFAtD4tbB02oyuTe8BlG4l+L
LKDzANG2AtYssl8I6XCIextOEt5f6t+k0XfiR/0NMw5N8xEweFp2AewiLVBA1tA7V0v+6Veap/cd
rvjVOuNDmkm51au9Z/HOCGHa3wzm70gTHFIM5X63j2jNVekDiF+YaXT+W4utlf2c8q5lHR80BB5x
yFq4QzfhVpdJeUK0JT2+1jng3F3ug5QAR15K89DQz9j/KZHMwHzoIawZcGeqt9B+siAuy4C9BQuy
L16FRl/mY9H8hi2epdk2RmBuyVdOF3MJ4TBFb32DMGyiF2kZz1s4odcNgyyYrTxMwz0NfYdFw5ur
fiJr3jdDfXbs7OBqcRzLNYJPVk3GOl7Mo2pfbTghuqSd1CXMC+JBWVjgSAtWy1UdXGI45C1fWQRP
vNo7pZqNDR9C1u8ZyFIGdNCO9bPyvfSOMpbPj6AEjZpdike9oHyOv9ajB/b7k/A1Cb3aR8Gjn0Dy
Yuqj26LK2s9YyvN+PCa6TfPtzGA5bnWyvIuDm9ZAVQUO1zAJrtSP6aAw5jp0UOV385l3RbXr0cej
sluK+7pl1DAi8yGXvnm1h10aHTLmlCP+CfN3jp8PoWV8b6PcUlGtITuFE70bwuWCOkfgjWPZbws2
uX7pgdnfNcy6vJ4JG7718mRHm+CzTm6MINQwrFL4lulq+RDeM2udfUAo5T8ISiBPKLjxMLOvrY09
LI1DOq3u5vjWzC9NV0BBZJJrvWqwb2qKJ98WO0+cBTBAXX+1ebBHvcWWZQBBjbzqjXaL7s0IEbLP
xj9jRJ0kz9x8cKLOiRZqMUgBchGc7YxZvQpxcaiuTpCu2gCl27Uv1ZqLmv7GQKwGnl9xkg3yJWmh
wUmUg02kU/m4GzsO7uZXL7hk0PL3NZ/fmEFK/2kISQNsMgMiDK39NMGYAaCMFrFJgYsHC79gY0BQ
duxY6nMi9hagncBR3Zxe0C+bwN3mSK+rlm3kb2y//4QsWfx368KUVggwmPqWLdDPpnfNQ8Dv2bQk
YoCVRhDGk4rcb/nYjM9OCRGTN+x4xr0Pg5IBWgkSXY9XXU1ITpKaCrUmAzZnbAhr1XcogQALKHSG
OaWw21k9/Mudwi8OagPUqx4zPIZs23JC6VV818nFhUOe7MrkQZ8wYulPldndcY9DBkeEpzBpW/yf
HJter9RBDWhucbT3J16sMZp0uzsLcmG9pG9hyYB7/Of4FxV4mKFz1eW3SMsZSyQkKaxhdJFOtnPp
LcT8NjfqmI3FmtU6z+6hnJd1lUB7SzU/G7OlErguvC84VCJ0VlP8qW/l1P6XKmLPqo3FpzWdfwpz
ghYzATqlJOH4b5/5c9LfQnjlDgbnERzeiumLzU/fTO15KqkwWHnQUdtfgwvbT34zFNFRlGy6BB4W
obEQkCf1WpW/Lh4YVNBEXXOHM8Ar0m/F7cUIdbB29Nhp9usxNuGfM/UVcll1BNa5EKiZVFExulc4
HGR8lCzgmhtOMemY6oFVtDLc4+y9DnChuALvoAS2uPXAmK6xtCqsD6PmSZaXSqR7o1we/UptEMei
JoyD8sD782d/1w5i3zo9sx49JiQSxsFQwetWKTEVy+OSvPj62oLopqdiyKL5sogboBR/bIhFAh6x
RMMXeD2kJeKYEOb9dzweh+HPtwHXDORZOLgxt43sdB8u7re1nJ0hhf6DUDh4dWlMU2bQNaFL3WaW
wVFfmr1NmUE0b5CJe19r4L1o1Zp0ReAXvcGFFRwUIKFeah4XQaNI032L3e40w0dSkIWzjNp6YtJB
TAllEXoifjHYr3l7NKF6I8fhGbczamzMjlA9D9tavIUdtqdqukQb+oF1TilHMIvEM2LcFdxdng27
hQ48UG/t+GZm3xJWGC/NoL9kFlAzSB0CCvOF5Tl8TnPNdtTmyXDG9cliv1qmv50ZHtUcdZVdHU28
JlncPolILWT1eILb/JWlkMv94NjSh+rNniMQpreYXnVhNLGXQuiildhNIUHHFRPuhmnn8q2pUxo0
74zyHPaP0FM5ulzvvmqSR0GQNz4u0gq/m/rNW5AiKnx46ZVy3m1VUXPbyPm/HgMcRmoyihyy5OEK
u8wtYgqcGOgFQt0qB+yJ63qjAhwyOHzqc/0b8JQabM59iW8EcLNLf5FYJ4l3XYmNRTixEEt0R96n
pT4FAF8n9zqsi7eGtP7Eow01bqXxX8BuFFnCu9PCq5zu2rA2bnQMB3EyfEC4nMjd7twDnHbTdDS0
IM2mlTfSA27jdCdBNt9XgXuiPFiHOBkAABSRnlG9m/w+oIV1gocD9usYVelVR0uosldWcTy/am+Z
HMB/dM4W1h19jwiccqNn3Nv0MRPn7j4a5ocqv1lBekI19+QNVAdWvS3N5E8tXwpRmgkPcVxutUdm
GTEjEbKqcRMZa/T12Rtb5K9iRgUDBjBL3pnWrsNJPb2vrd075ufZsi/RE3Vro3ueJBLlXUOxn53y
4SPuz+304KlnwYyMEnMG1gynDURTDuTZ9YGtmPVRZfF47Kp6lEVzdEqGH6uJawAoonpz5WcwfFSY
0kRYHuOSna3aZM2OGB+mX/w0FmcLTS3O1g5EaKxeP+DTJhgZJtscIWV0z+RgZISD6yoVt9hl4sC8
IS+QmbyVuGwv6muKQS8PBSFSFNSYlTMQ9cF9oXdsKlQKFggLhBeEZjq9igXF4DzCr7gmewZvGgHh
tmOy1+K9HaErbOM9C3uja8RYiIOi4DGER7zFVTx55gq7iL7FcWBNugFWJH2xgumaD/cQV5E/vLjF
1sVAdOAa5f0X5p/nwkGBHhDxU30arkH9MyQxmF1y5/jLxZX38H0Us1RAfPWR1vLYGvFBmKQbgZ/V
fsrghgoic3YZs3szz+BH4NvarV3CgCSzGSq3GjG6Pn7csN2LFIcarBScCu/j9BJSG/GtYUVAaVTU
dvAdHqhFYIeYyOxtuSIFYUrp4ur/cXReO60sWRh+opY6h1t3dDYOpBsL2NA553768/WRRiNGmwFj
V1fV+uM+Y4yyyn9Wc7XmH4t+tRAAuFbeC8qMLXAw9boK6d/hMpHbIX2UuX7/NixfNuby1xK/JZ2K
Uc3YGBCDUWptkOkyZggkF+gUag0FYxXdaKrzPJVz0NcSdGtBoVmQIh8WMZeunBX717qNVStB/ezs
dqDg0KIqCqcxL0Cn8LbmnmVRAoD3OoIfVLmJasAe5sTJgGmIidG6SAS/GYT/cmbFwwW/wFsPr2pu
ZrahjfSYGWk24z86YAL8LaTVTvq1I514dHVydInTvmXbeYcx43mkqKu8ZxXe4AyKAExlpDaclcj7
Qf7PWDgYMXZKwnaOnDCk36QOJaDY3B3ZfbNedkd9hgTEV7qrY7KFzCfHKmEz4lkXKdE0b8CLm6rf
F01B0ap2i+t2t47xspSdzsjenQUPR4VOlMJftCf9MT51E7Ugpxkxr0L48bTqb0InHft9wi4csr8S
gcXLCQ+rImKFgp7aIcvx37ZvqUqAVbLQV4017unVIRa9qPOeyDRZ74j0x/z21LzEHP1GROKXPB1g
KAhq+P4B/RUsTkUMD0KwoW7f2UuK6Gf6mOr3F64oA+pDDURKZdKsZWnXA0orJsne8+pR770a7K45
rYQAM6FCCCp6Vj7ZFbCvtDIYO5lCIp559XkQ2anafMLWS+M5Ss8ngJEJU1rAt/5p0zeTo+mXJgF9
BkF9Y/NIlW+jGz2V/SvswYPU1GlNH6VI2LkRpjUqu2KcGE7abmt9PpI90XGCV6ZmY46leO3NVPR9
1Z0Sjf7oBLTiVaFPJXpWp4ruM9wlRNGvYsmpQV2x6xCSDAZJF4D6Mjut3KQXQTu3MXOtjhRLU9GH
g8UuDsqEmYdGSd5QDsQsPlzmla5SWaO5TUuWrT4pe61H5ZBavqpexR/JwsM20bUxJm7BhYoHgiM+
ZPGO7FIiuE3LOYnaiPRVEMA+A+F5FLyPOhsVcksRgYHBlIRLOVr94ruwPbJ8DYHFXQWA0TWhadmt
XfYWGZ7JuJNRgwmMBRXtuMIuFXYaSf/sdNghuc6iYCTD7nmTwduUdmQq/LKIXJuhA4jvaZsP9hwj
ep/Jyeph0TjYga96tJSJ/rRL9JQmD3W8umSXhVCz2wyqaOi/4ZNxAfNwyS5iFn8tABjvZ1Ml9meK
orJOMLRwAop5D72D/fO4AnyA0yHt6chsKNyI5beZUU0RCeBA+hoWMYjRrxleIknn7sApyqxpJT1s
FYrL5yNSqeJJ/gnjtJHJgihobgg5VWQ9u8b4sKPOr7U1ewtaSwypDVHR5pA+jDZu0SFWvOWd+xi3
8IbRDXfaejvnqyL/NCxfMVBD8KxbyZcKxj8BL0ftsdWxw5RvurSzlFc2ew/QEOdUSx4HxUgA5gss
gyx+ZnfJC419kx6mWaVVb/YIkLBKLoqmeuLYif+0EfHxL06JhRJQ/ZyYu073Sd7ucHhlPzAalfYV
1l51G3Q/mv8ies3Dg6nj5DrlGWmF/B03yvHKF/GhUaFFCNMDWReyHM0R3ihnGo/EaiCT41JHgpMk
fxfqA7u8mvoG/A0DN+s0Xf9/oL+FB4JT4T4oIH4RcXA5CrihteQCwaygFA7xuXFdt7m8FPM/oHfm
fX48UnJFYyjiJonEBHLEyx/Nt2Xcedxmi1XIKFYsb6ubXAmTA7kk35KwrBwwcXcGMrCUm/jIE9ZT
8Elyhoxc+AMbBOPCvlNadLx6IFuoC2liWiOkNzq3oTh+i9C5U44jIGH245ZLTdAQ7C25CV8AutE3
hG1YmEkjBOSQI4axFQBdiPt9Okn9gOnoUl8rsXI68Xl+a+pfoGFtvLL0yx6P93cu3qL2kuSnofus
hm14iyCxbuIbQ6j8ln3Cx5Iv/+B/MY6RmwI9+8dZpXFpq+wcfG4NkNmMjPeEEODuWmzJ+uItkl4X
XtyK8SgDGURjfUktbq+yeug1cjJNLl1hjhAX+Zw6AJgZwZi7Sefm0jHhg4l1mpeMGnSNmaTFrVG1
JPHrjZcNmAHFFZEszJeGT6T1rY3Vj1ydCKRTCL35I7qjzU8L8Xf5k8AxWbfbcHFXFK4iSaBiP56T
Iw5P7AeVOTudih/1q2IIWcZXjG0mEaILurjnWoLSc5brxWZYjSbGI19dYqHuCnGQkdD9JMyzNtgW
PD2EM5oIvuNeNJiMQFMK38JVQjnXYIMEuBTLSIARuQ4aPy6MfmghWoi06PJnUDushQgBWmWiqs2D
U9GogdaMpzEqjiooFA4pi9Edze6czh/LiEWYvaee6qBgmTfGj6DjXIwpdCCWOvwZzcHnspFCy6IU
n+LSG3O/ZONCRGJnIBRsmW8lPy1enu7Yj/jgN6aybeh9ygTGo58JZxTaI3Odd/TvGhdACZLXIBRD
6J+UGn/Ha1G+xQAXtfkqr3t7zwSqb3LA10V9QrPu5ATAkxO0TimynX56KCPj1jGBRmw2hf7QjcGT
U7IHCQpzUFUUFvI+DvwOUYNZvqkFmX6l++TNWq9XIXxqhTNJSi8WN32JpKvlGSGD0gmigrPGn41y
LYNhWndm9LXIs8la02i8zPUPGUKlroffthwcwilxqepoWVH7z8Q29jIOnSK697Bwab3vh20p/8aW
/GZoYPF4956UNDToy8bmIj23PY/i1HJ8JQPz1BKlV8OiatX6XG8Vkmz8YtPqltAZRpmgI+6r/aGT
aRkO/ar1gDMhVpOJhEVHRPpZuMZfRMgnq2pyoGbAnWEGCT2xT0L5C4RnYDZkaGNL2T7BktaKRdLi
TO7mm/+7MFz+eNIUUxJxQ/pRGSJCLI5px+5JBFZOboz2SGP1Erc8Y21MxP7S7HVteS96HnhKpId+
wRa01/URSz+D/fSigkkvObl/2vOchxJs8XJbEaawfrcUAkxVjwTI7q8y9qHyJ0CNCLV6aHD/YsCq
Av+n9SZeHfFcHskABERKiAj3CmFcafFpYcYzcGYLr8sgMu9/kmewwmWsFavzOOwxjVbqm84IqD6s
+DgtZ332IAa1+vYUjyEZ0tk+hQSWni8xpm/MVeA2GXL6TqLuIwo/y6R8qR9hlu/0ht2I8MLV2G1W
81usZ34O996uR0Sc+RGX3pBrHSQlwgW7zM/J8DCNR++F1B0QRlkeYuZhYLAWuWqybMhVY8aEkhH7
j5CF9fwIteRlfO3Hj2rYD/HHXGLt0exKgHvD72c0lLoJmKBhEbDbxIfMMn1dG84gIgS+Wtq+TA/z
4Iuz4WfWWwJQVjRkLA6EpyEnwUda8szdCw2D4TsXSgnaocgxbcl4+uqDjiJ3Q29khL58MayLHtdc
uJRjn6UkWU+UwpV4mp6u+owaAOsxmFjPNU92UlVbtTSPw3itFB/ubZ+paJvlj/QukAf0pAwzJ1uQ
1M1xeO7GEdt7bPNGEnHPERknh3jWTgLVcyPdR31Gbia7rymoQIUlYJi666lSq02qzQrhJhZubhUc
VQexPgwWtyXi2eQQrw9Xuei9XJNAaghGePbiScVy+bFYvpZeIx6PhZTv7BzprmZc588MrFBTHgXC
yK57aWTSgGF8iE9XT9aNPibiFQqUwaR5M85/EDxfI5bejN/MyE+UHMsGkcfzV9nGb0viTtS9ow1G
Uf73fBh3FGL8x+QY+kVvhQ0WHgnA/FF9Nkdt3PREcDOtfAwf7Vv7Jl/1T2pTEJGI38lDoVx1g4xb
+OGafoKXe8P3QXQcs+jZ5NnEzZ/ba+sUPg5sTZv6E//3WLM2u9kxiDKQ058WF0iLyClCvgijHBUa
MV2ImaLyViN1wqa5MYx7PJabEbFMcpah2DuI8A6oaegg+QkulI0TwWNCceZuqSrjRsWoXTACJv0O
C1WCDcQ6dTVAhHocE66qAvkX44+ZG1dJxo3IQP5o+JaJJvKgF+6LjkwfwVse1QTiEkwmBOz7qNDi
xp+GQNK3aOKInnLwHcjaDoMTK3bpfIFCHU72pwO7xncnrHiTgmf+9fxMdoiDFOk3Lmjde1fFlyE5
8D1psu0NmysNs0tFkAYio2y3dO8Mxa05Yn2KIfSaY0f5jfpupb9xCM6zDG8jyeYpK2nM/mUoQ4uu
eYnR1wjCS6VisYIzOIWC7BVR5s6I82Ot8q01TIX4xViGBqvfRiAtRdEuErPCKKXnoqJovUODxBVp
nItLo7enkvO3r1uHuCUEaG2iB8WT3rMrJF0pVMRz7NdfMPXFYfwVM+/Zn1d6EJlcne6XljGQ2xsE
Dh3dDPQhWx21WI2zrpnMjt/wRIRI7AkbdrDdwahCYvCJkyEL1m8xI4FNU2VL26/JH+hKeDMiiGu7
+ejBCyD3iP6NNi1BvCJCu9B4bupK2yoJScG1gM/uMuM9kvfrY99qMuwClkDQlsZUGWpGlosrPdIb
qdv9brA0e8h/pqwIJAml3gDOuPr39OslBPqoysEtWmgri60kiTWsCASM94yutLGu6jCRw15M0Ioq
XitI0Lz0EisPLgbsLEJzmCaXm3hIFkpLyw4Bm5AJhYX6hQxUYJrk0+TRFcrXuCI3l5TL2hupCX48
CfS647p0LDqr6wNyN6u9mguCaJKWpCF1jOc9C8ng039KjSqLVSeEe1r64lemFKGaOaILAkc78cMi
+yns6Z0hUiJrfvL0tYgqH7vWvcVMv7B1Ap5xZ7ETEEXZoJ/kL2T6SMO9zJhnP/On2xCvOPp9QZoK
oVIpKEySltsawW+SGWzFW0P+jahn0apgkQ5hvtVM5ajxW/jJ8FXwZ9kEpqQykX4ibHbL3LInsmx7
MqE7ZKITC6amfnuVMQ2UrCXJYW63QnXSrXKNKPJSxBEV1wOjix05zj0loSddee+62Z8+1aS/dFp2
kRqopagKhmfmmzN6xuqAITIIQVzU/DSDCs/NY82foQ9AhEgl5WzCh6oyKMaWcIwoT8apalrPN9Wa
Lyn9wz2uenlYsQJPKz7JqFxVyEXKC69+i9j8MhRgIYrei3ET0gdKP3aQN4gmPjWa5mhFIxgL25AW
KWSFEbFS3KYQNMqgqoa6WosBPlO/Mx4jq1O3BESWzcMYkXxIdsy9BP1aV+quKr6r6E2VNj9S39pB
n41S6EcggHPjdNMq6SMXsxhOWCle5hqMosiuBj4HRT4pSX9QawualbSytjmqeXqdG+uQ8zxkFnNZ
76pYIPF4nEuSwoqV2sq/ozLbxWt2hOJFw2xLJhIt9ihLmV/qmcKUUfYrKTkq/R5cSH0sTesRXSnJ
D0RFMNudT8TSphJ4JaiTy173KnW4NPFpEWQ3lB/kCMgWRNaGVNB5+ny+ZvTWamKgLy+SioChPpnS
copETjTozdn4EKduN871bqI9PJabkyK1tzIKYpT0Scl5VeKDQA4yvfXTi4WTJxxbWx3gwFI300Y/
ng0vY7LP16pjr0cwmpEfxQ/EPJnBtJSuURERd9JFOnAwJ7S9O5ZWoI4qQW6Uufty6xLSrEIRcvDz
jbl2L3BZFWRl870ImmEmN3k/umJiEcpCIgJNVMojQho2EYSJWtsRh+qw7hs8vWRb4Xb8HujdMv6B
AJb6qUfPZbBvWNTqkZhY3OX5AwHvRAHHBN4hE9exYH1DB01EwJbQUe0KEiYlO0R5lmOiakSyDwaA
T5otGWUOORVo9IpLm3nYmSByRQoAED8jX/pA+2ZhEkWEjhKLTL9vNE+IfsHcki/zvct2bKgdEjgD
pYZDEry6nViPDH7oxYB9yYTAX8ilWggUCgbZFxIfrxVqvgXVHnsLzRvDiUMgq4L2pefRipDBBFG3
V/CzEOQ7H7BwIkyUOPWopFK8hE2W535xWhWd/lGPLwLGPW3HMIUwVDzH1cs8ndToItPJxBlR8akH
6rQb5T3y8zTz2UDi3hlVR5FcCXHVH1FkMPH0ABJNOQSq4bYSezNxfrYyXyGYJW1TAjcLF0v1Ilz6
hqugmhoDC/Ma5UWpM9y4ZRcfICdkiX1ryMTRkSxoaJBnECBLuXNmjz94HOuFgYtmUUQz0p6+jxj1
5Jb9AQCuOBG5Bv+Ve+19nbF9Cf5OCBaa/ChMYMLUds3wqy/vHQYrkwJJwX8Sd4TDjRuhG8P04Wki
D5vlhbvVKQ7Sv/iLPDCmw5waxuxfX7oYDQrrs2GTVtED7FTLLQ2QqG3Eow/WS6nrsA/lYFR3uXEC
mRrWKu8NXPG2WFFg1LmWsUM8nHKpNR1+h3U3HPK+vQVXrS1LQRreU/nYKrsUZL15xWWWhCdoLhCx
Z7YlR30EN1t60JqbSnIegMfCKiMUl6v6jVkC3A9WQIaZnJag/Ck5esGJTuRL6Dfzro/3cCQR8cJO
zTVE/dW5eU1Q10RfUwO/+JZx5G9azF1CMCMPfYn5e6+CAJket3+588GRqnkTHiTJJzgGbIFxL1wF
1Dhe7FHwsGiyvKvBQ0IIe8cV1CBeYdga7V6m42sGkAEl3tNMmBJ3WCF9Z8cO4t+aBMbcjqbXEKmW
GFuB8k2TOF3c7LUk4/dS0HRBazozTT2mgxKTzNyEC3zk4hwu/v9a7A5D5nXmtiDLAyrRHSGEBbYK
XI8OnGWGSJchANqHE7XA70OmkF+KZ6JkuxY52WaoAxlnzSuF0rCjEnfgI8qQXApa2qHIksfchnQq
hMxs2VZJ2cK57ikQ0sY1pqi+DUjkWBZvtfoQVnxCeZCDYvS7vj+IKBN18z1il0u3Quinw3cx73MF
RYuPZQdm2HpbQLxe4r1OlyqWv8mjtdXvFJgGMk24QKGMgZSzC2pPACHmkzFRrQ3QxNHoxuWWv3Rt
On3uhHcKb5V7To2sjI/ViYA6SU6rHIS1vP9ApVqNTvyia5d2pFTeFulBIBeDTgPDZmmqmE5uChit
FXTY6wkKyIjAwnFsK3y8GMMkRgsiTKn8NvjRP8jh0pfuuSaggZEC1DB69UBOGAKxeW+khrhqm1Qk
NIAs9RHoA1Tsgp90qQgY2oS/V/UD5i36mt8lYib7a9gF6cDOdTCV17QDACUkyK91tztaW/HK9GUp
9iRD3GBrk1+YvhQqA3Snbo9yc5SWsyW/kMBrRhjCHY0VIzoyhDhbg+okqUNgTcOHqLnoFFdth3yI
4XsTl0gC6inSbjcRtwXAlznt8IZnLVTwKbnjhfVcaJyVzsBbyiZND7Phwqnb1nXEQQ/sA8qyOXP3
rRjDSHHAvbzY/RcbhfSNgij9zSiSTO6E3iO5+yU0eVY2zcwHvf52aARCGzuIS2SShk+ZOE9u7xFj
1L6Ty1djglPIA8ETa0ffK+8CmNcHGhUCwnUxUNIeL8rs5KVHrTdZzLK85yBAEYVqAvwD21xM+kJr
sx3y2M2JH4PTsqJemAeBotnSqV8Jp4AMEGQg0eJgOUw+5F8Qc1W/cLYoSPsF4K8ttE58BMAiZGHZ
Eu4fUv9WbnXZq1ZtncsXOlJr5msGUZw9RGkBRoIbxwC1tiS785FlXmkEDDnmv5zV8CWvWphN1frl
J/ewcWDw8FYrGXU/0N0cFwTW8+xuYxxnLDV8/RIBWnAH8GdehGH5R+Qtxh+zCT8tl4MsYMqkZ5kn
JGhhzcBKZRf1Apo7Qdxk2A8CTO7HhPB2LprTMTSIi+jITztWGddyYUYJiKVRJi6GfwKoAuYzKAMf
CGYP33NRdZb4Osn/Ov1Lm2D5eQBJEzBbeVuOyB3ab816EvYTBgkiylrq951+z7G/TvR69A+E9Q3E
zlv20z/goiBY1gJLpVu/6kkTw8v5wpWXP5a0E95nzlmDaIgLTw1CSWY1kEsesumNGwGtg/o/dTte
xDN6z3+Gy1V1eIsf3R4ABtM6OnFutey2iKALmVxLD1ctkrjiNj/4WFASJf/EV/XL2qefwlXfzh/Z
bT7xeYBwSiHOQBstD+M1+Yvk6zNJrpbuCzMi32L+ifoGUcn0XGfNbKXyDjWKFdVOKHeB8dtxoLND
TqFvtS6dCAVvY29/JuiVkOOucIVKyhX2TGvD09K/9tSqP+l7zW3hXQYk32icFtJLpP0zbhzZd3gf
7Bif+Wf/Ir9md/1l+kHghQvw+RJRY8kxYdCpS09iYF4x5qhcnt7RgGKCHDaMa2QJnxEY+NGuDtRj
yIxAOrlp16atkST9f24/Rz2RWbPpEFNEnxk7B2RV7DyxUF1p+IYI53//o+S8hUVjcsHyTPE1NjMn
Rkgu+Y2wI9KBKJICi1l/IIqcxIqCy2/nJmTZ5h7vGEos9Yv3rJ+4c2wYw2cxgD5AIgihon7RUELE
RxqC5Fc2+Utn9SWvbdxWpeSbRItyY/0xyC5ovZAbaoPyfgMOor6Q9ra8w47Er/k+o1zQ2kl/gDjS
X3eV1y68h/HDu221QApAlYH0DlnOGdrwagxHsNbNiitvcVe4uHK665vqDg5O1ND4ukqSOYMcIgvx
PWicmHzo4IPDBuT2rv6xHwOt9ux0bEOvSgaralMsbKKidGsxYAMc13XAl9ZPDZ3N2afsemOfkjdt
OsZ7HB11eUc8RUqFNJexxQVi61/12k7unPREb5j0VTUErG+mrSTDwKC+B7xHJ4hK5tBHhCk4yYUl
BfwKXw4C1oO9sBR5hX/J3eo5O5BrsBu7/HCik/hjyYQ0///v8sT5XN3xvudo7bnkMQRCYgEPrt9Q
sJpbhw8POGS9dSJrIvFF9xD3oNHklSCpKEmy4u55mQ7E958bl7KFv6czP0ogB9SsNFQ3r9l6yXQH
aOTzWuvAvLqsx5dOsdW2ieALyb3dpMgnufWiffp6EgxMKrq+541m0aDG6S2E2K74SqZ2/9XcDUB+
KhMjN/vXHWiOZxm8F12g8yYDNFEBgncqJTFwP8OSxcwzHIHMWaA8HpH1KB/WwCTSuwabtajz4a8s
gR0p9Ak4MJUaKKHprp6wcNM+KOOuuby47RSo4XF65xMv6bF+nb+M9/wrklH4OMJPZm2X//8O1gcC
hf41+pf/33LBi4sXl+edF5JfxVfhJ4XiyW3zj99K7IaztsaiHeXP+MKwi3h+PmkB3moE+O1pFUF8
8Veza6By9ktfuw5Q1qepdctlyw8Wlx5WguXxWLotFvhn9xkBTpDZGKhUri07Uh2Ix0lSL40Dq9yq
IU4G31y7n3xOK4YlDJxPGaTeUbgUpAGPcZ3tisgn+EsgOI6aQwOuYKtkxzJEwrvHnt8eBYrOO1Jn
fau/DNoxT93whbMQOV9acSfc1RH5754yejr2VPJDUF+Uh0TdRuV2Ho5VclaLq8hm2Nza8d6kd3m8
E9PCSctvqlFyreG4aCd6so32onkggaNML7gxMAZovARELuZhoKtXP6rYYZ8Tis9jSHjI9NEP53I4
W8NF04/9RKeGPX+SXV4qR6PbdvQwF2S/IJd7EfOdQTulce2yw1yfxvjYSScmlwHI1dg1ZSCQGErE
Rr1vO9+UXkXBY09BGLkQPB/294a5NBWuJZdX4lPGMfMt7NnFNR94l3gKeWLm+ao/8tGpRMb8xbbY
sYFoWwJW8FLqvMpyG+XfGRI9LogGRt1wX1ebActNxWMP50u/tUYhorKdI6+KIV3hhyaUOm1E/qcU
2nO1i8e/qjoUXL6a7MdqJrvXAmAipAxeRC3OMm6f2dFIWOxc2nELkkJTetl0H7STyH1m2rapDX7x
ZP4dab2B1KITkcxgolEU/SDEl7K/5BKtbeQOzd/FcIQZN0qvioKWOXX2gXBx2ERUg5DrY3QgDx66
EuMrpuWd0G3aO3SyNNCmI9L3w4w0JEhMwZaTj2T6MAVb2CL9txC/trfROjSEFOyU0hNrNyUkK3uN
0f22GNw26U9Pbkvi9xKeFCei64eqLypeoEdrP4kCKd8Np7aFzCaQ9CyUj3Q6dPE+7r0F3ne+iKLN
NxIoiT6wFuz5eTdBeHSb/b7xUREqkBU0qnIkskd8DumrJvwO3Gwa48AFgIu/yM2EKvgZWRx6OErK
Rif+awwCQI6pLvLPBUa9dZxExgCekaZvs58u58kILPXaTjj0fsIeZqj/fRWQ+gioczKZoMaKMEzW
2iYSd0P8L0QUjj4JkJ/A72m6N+J7niJzI0Zh20YfNZqpbjxZ2OAZjELFN6KvSDmE3Xdd/XtCGxbK
q6S8zt1hpsE9I8CZyGBOZV7+6/QCVEOANGeHRJzcLu6ubLfPAVWVPYUBMZBIknTDTquLKO/Ib8mI
HLzjYcLu2ZJN/UEq78BKxlG4DcWt1rJ0wFlcTpaq38X1PsLgCmzZ0HlUI03Lm1Mo4vZELWG6oC/W
vM8sjKiBjJQpUpCOE1DhmaRm41fJX5LGtfAUjC4DYYQfUk5P43jUyPjuKQmhsOBQC6fafFPnncpS
M9OTJtzrGH3vJw+8Yr7IQlCo/LC7gc2zvcXSe9OiR0KLPe0SWKSVqVEJ7VT5VOsnelQabOFP5P2U
H+v0xBjfJjzxPN+rYxBMJXJb9V/3fLPmc5cEa9CrcoqZXRANK67+9PCi4qgEbIL2sbi1g4hREJSD
DLnNEnxq2X3VAWB/aGlWIRrhbBkENmV7MfMNC5nbhTsuWJe2f0YEzWCo3XS3iIXAPbp/FQHMGIk0
kK6dyTD/XRDIUTAdEAG74SwpJ4dPBRkEDBjprk/IO8eGWQvP+o/wctHx5r+We0nZzDchu3QM9vOq
SBFbx5ROfXmsjR0f18QAhxZruWTdCPeFuRhvm/nVkMwsbPUjQdqJwMx5eOqQfRO5XbDLQYaBacZA
FZBgkMLwNYwmdGowGfRBVJyf5mlvNgzbDnqEeoBWacJAlx/IaGp1qyf3mqw1UicNwYObGX4glyHb
Ez20+34/jjR6bROwTaqsyu3CkaM5+UBG5oYkm3LYNwNEOJJpmAY7fBCDMzNtkxO+2rf35r2iDjHd
i5SAR+fUuofYr6d/lhDwUBXRLYt/9fFXUm5WfNEneOebKV57cj3kllaeywIFRjbEMuHqg8/+rJSd
bLCh29i+E6So40mfD9FLXDqCeWbM6TVuut9p/KIB0dCamXiCRhQOAhMC1XYtXhyaLmWWyx2fFa9z
zTkXf3i1ZeqS5zmoqg8Ns5lDlu9uWv7lfBzIpNQoUNk7WzR4lfdMTlECGQlcyzhKBh3AG8moBU2g
EbIf7hVsY09fowiwvzULmwqxuPikuMXBuBfhKxiRJZDGV+3F8Vwza7YNb7/5FjaXuPNQS5arA81f
qxYB6FWfQ4Jia9IjG91Wu9Mo7hLNVQhPCilleKSSb7D6YCopGU85YtubkbqocMrVnVuSwwrFy5V6
xi0fu9V8T9gw5m2DflY+8L6sjlzmD6cjUQCL2nJeVLQayl8sf2jR3mj9fPiK0wAT3gsbnNzg/Haf
YM3NjEiuvWms9AKfu5fn68WUm1bF2xrZ2FMLymwW0AxucMGTeT1DEay7FPDUYU/VyVaYjlpMJlL5
jsmkrM+x9EbUG37fTdLNZMNiDBEeYX7IortReaKwr5u9DJdtYWNYFG4JdmncVSXI4ArNmbjcA0p0
6G747RDfrHIYwssz9LL0IeK2jPbVwOiwnY1DXB7EwpaaPVegXr9My0GqAmFtmX051+3rM3uzkqvF
RUVJvsLoJRMPGsoxrmFfjfEboQWtskMKnWcg4nO1xBVluzwPlHAjOwLlsHgqXcBV3vypx++1FyYf
scB6tOEgJtNx/cQB7WmvW0930+MnznGFYNSdLU5Ul92lwRGruXEXkAUwMoZqwAuJ7Ofx11D9Gdk2
ickhFt8t+DtjeYfHRuOBAkOma07xZmNXZgeMeVLhD0/Si13KnBBmWhq3St5zklofMQnFC8nwQBH9
KeIdbJpPqwdXhVinYVm9DB0r4W2ioToOQgLp7BFZE3kSm+6bZEe4BPpRf2f4mQ4Edjlaud/PXr4m
wWxQJ1qUyCPhH/6wZhG69RCE98G6afVvFL8s9EZN24LrToZpz2u4B5jcs3XE806OV4YdlrgR00+3
CwpUdmsmByoLZydTgoTUgclVlPdmuRIZC5tLARgykJCExR3PWvhSfBvWrQvfMzJozEBH25r/1Ms/
DFMRJ2kUuT1sTEFkDdcCJf6nM3AUjyT8i9l0sic5lBnYB3HGAj642V/STVHb04zsE+yCiQQ1FFag
A+l4ScXNC0WZ3e41AMAWc1XAJMiPsEpSQhwFMpD88o67gk0Rrky6ibAqLZB7Mhv+pLi2JXf5LUaO
lQ1LAISSHWkAlAfyehaHGdaCnRSkQqbJB1MESjYUSwQ2A1YeDQCkLAAYXKEZNh4gNRhlVqApOvXs
qY1LAuvT1vBW5skFUEhStjAsoDVq4aM9EFHvNY4MHYP8ADpCuMzkjKRX9hlfMB1dvqLXmdWHkv50
vFk6boEkwvpwafBS0xGT+nmHrviHSxLbDZ2oiAwJgGVTNrIgzA5ad8WERXGrXO2wv+gUFcN/qgRy
u/rCtZCKEtJ18QWRze9U+ZEyK2BLQaRr49DkvqHvKbbp0i05EQIyPkR6qmMIf1L9yWPFP5LbiHoN
RPuH1GdB9hksAMw591aZNYJpNNnsi7Qyr28tEf/L5K8Z6tTuRjZwNh8whYx8IHSuoe5LWKQXAUEl
eaY3JKsyEjFHhRuCO8MAadjPLyAaPlpCuIE5YuK3+DH4BFVb4V0k+wh92Hv7pp7qoHO6A8+Aa+xB
1z4a9KjNW/+NksbCYgTPdCYiuty3b0YBhu3pmHRLJxlc2fCMf/qntsWHJxV2uZ5E0JCOyZ68QfxE
aWWpBMMQzKaXIeTlT2Vkgb9h5ZDJtkZ4rn9/Ldtpv0FQlH/MMiVJNlqqRDoumsd5panshgHCMl1y
mtckwPGATaOFn6EF+5ffiubW6iiTwqFH/ycpYRuyjnBtIZzYLWTaaW7f77Aszaxq48I3EYahIaPU
fEp+ozURwDYY5s8RD+snQ4qJOgaNh+oSsUAECvmsIB0D6vZXil8JO4WPoweWBz1yMYiQEIFUGiD0
aR7WBIJ0pVXXERzwxnBIoIOJr1Yca7mEt+c+vS0XJgFTJz3SiUnjuTdH6sOPEqzlpTsOuLwdDIIt
ecwZmR/IbdZ3qqGfEpVeRbukLQHI617+Q8Ujat8wtdUgJD2aTNvNcmtnO/3T7h3hFopt/SCxAmTr
7vkpQ/gDYAjIErn6H9BQwNJOP3hQPsd964qncWdlqKjt8BvllgJ+PW3UN3wsC3gaYJCjhd7wOZvs
BFQZI8ocHizn5oSCBE0Au0DkNrzXB31fXvI7wxG6dRA3k7zD9RMILyQwqj8RbwM66UdMRA5az0c/
kmi9SQI+miXz2UqjQHtNpg1a5IbPGOu6YuPte6AqRjXIX8xWgqil/56EzfjN7z50rwsXAC8/t936
qo3E6T7T9+XI+8Z6ikdYU/KaePiYf1AdSL/ZRNiW23U0HyF17f6WDi/ZbUZsQoscZUWGy29WQE4x
ltHngjQLFhCBzHsheMu5zhxZ9UbJ5zZDS5aBKhQnmGV33O50gozchV3WAbNKYQuK/0g6r+VWsS2K
fhFVgIivAqGcs18oy5ZJIme+vgenq7q6Tt/rYyFg773WXDOM0KzKavStnqGMbwN5AX+BRIFHSb4N
+1ppIT5Z3ncw+rtS6ZFrop5xdQhD0Mpxr2VirxTAetYHex4LCjMEJe+RnilsdV73wKHhMhnAFs6E
F1Z1dGKicCuADUTfD8VrNsE+jiRwiH2gzxkSsql2xMShpNWcsoJYsv4VjGgPvdyHtIycN5zld/lo
EJzyDcIFhgRmjMB7qCzQ2vxGmm871SYL4cIpqYewiB12oLqfFea8iTbNI3kAD2hXKvngD//zo0yR
wXaHwwKuIOzCKVj4OGLmD1wDTXNINAsTpvH5Nl+1Nq+OInyZ0pZ4QNTvpOECCNCTnJMjFnIRiDRm
zDMsVdk9SQL2ENE84NKat3xfXuq9v+JOIesojhjuQkZods12GPWq0+YU/eZ0e0i4eKyQB5YD2abs
Qm8sKH1vKbRoPOfhZ9cjWvgtcZYi7gPNOjMfyPGMeh4UtzGqS2URMYyeQUxLRRJTZuxh7DxSNIug
pBF5h9wI5U7oqCEWk3hee5Q4zLphAoUz9k+zAkUgbBz7FGS7dtAiN2DAw9u20FDTv1lmsIT/bWWI
ZdmrgnLckvAo52UBCiwu7RupLbKdbkq4li/aXmMbTB2ZryJX4xETVffMA+CiWTDBsn4udnZHJFlj
V1wy5kKkwZKNCZ2GehVPst/gXoTzCWXTVENH+Vctx0TMkaQJmE17n/6xn2OKhxgWeJXtcDLODbgY
jhZVAruERktWCCdOT8f+nY7B4OS7lbrt1xbeg2pliV+4dtMVyNtJZQd3t7BgkECoCxBJLNX6aLTM
nlzPSvEOYCcicrrRF6n8BMYVsV2OFn36Hj+4ZnRFL0yrhgUn22e25SnjJjPIa5eooAEPD0a1Tgkc
A4kpgEnTZ9B0/WvlsksNzErN2OrMVyGe3eiAdkE7MMcDqW2pCAhtBH7iEdDpMFjku8AUQaR6nGzo
l1m41W/2O/L+1Fnb2cZ3xVMGxsNrBWrzUbowuPTaa+3uWOY9swLKNA67HTTfn4Qp3AuPfDJZuzXP
DQIHGd/RvmRO5fPybTR1BwsF9Rq6RiZYTNpUHHq4cZSLxswH8GLs4p/5+UElJXOJaS8x7+PH41eH
MxpymPU4idTGSypoXZRFLjsjRdnbwBFoOWa37gHTg/CgGk6WYiptaxAtoavDpAW7U5BL2xEkb9wk
sNC8NPldam5+dCxwKIGgzIb8hAHu1fgb2qoyzyWaYQfPIRWnnSPcEK+Z5bCRKV3QUCDgVpGYHDJw
33xmPOPspJf3vD+OAzqTzDPsC0DnHJNckOjgf45ycmKs3iTLXJ8R25bizYexoIqhBt5lICNWBMf4
6G7yh8hSgI10D88GbZcx3uPgmnKYYLVjuTy3V0rpyBhPZLFgzzHVkL/8yPCNpjkvGKD4MdmfsnsY
Wdzuz6Fx2m/uX8NGw6KiqRZGXiHWegI+OH/hzb+5G3B8XiN8c1NlLVKIadBZzeKsq1+VfqyzKWgN
RHsRdq9KkhB81WemLmrjEE/WsrI7Ra0Fm4eBcEEqA/y8FLq7O2KntkjCHQoYb+vikC8tBhNlxzkl
feZLikY0fnDJ6IUYDCu6i66urqLDXWsggmxkw8LAJLReyNjwE0cJSQ9drbTRzEMgr/r6mqv40pxV
xMZN9iUll8LcyiAtRkDjt4BJOzL3xzEUMws/OFTJlW1InjwaLBSgYpC/BgTmrjVh+U+pPgEdnerd
xiwtzgX4wdIvibpFfjRuaFQZrUMiN/It+BORHandY0uAdQZqUH9aGCi10L1+dTThcfkVurWFDOmz
K4yvFBvsdxD+atqBWOwqAyVO4SEQWw/7DnYGze/IK/rkFHyHli4hfnKb/xHW50K1k5XDoK3qhrhv
qyOFR8CI0cpCSG6Lytu2IOFG9GVy4iTCvXF3sP5ycg58/Bhnbj1nwkhhRH9Vz11ocq1xbYiRAv2Y
C/2+NF4Nc1odh6+3jsuAMafJCRq6AHyy1rHwVtHstf1cShewfozo9kEAj085Ceqa5d4ikcoXfdE0
b5n47xucdLUvhGkDsJCJPSCObabpxJCCs9Mn2Ub9Aj9/1cAm4p5i2warmAl0Szmbfl5VtxFdyFYL
DZf95IEcqkHDCgSpG89axowTVJ8xvozQoQfW9LJTB7iitMuU4C5vKTM2yThfMjirZ8wABmwJNHxE
w73YAggvuHCN4QJ/8KGytE8Xkfv4go/kMXbRPiL8bisFjkz3ztsrys6og8vPkLunVX3zjHntxPJA
4Mmcbw8XJA7nEN3gGo66DlU6RZSqUvJVaRA1Gnuo7l2yTYyt4O2KEHu7c9ovpWIkCoXYmclbJkta
eIOmN/qrQ3Shitwkn71U3QNznWFaQiJWvRlMegjp2AXXUnskY9PiPSJ/5AcxGImRvbO+a3Rx8upT
bhN1Y/grM11AZJAM4trX2LGY5VrsoVouRDYX37vVH5/DZ2N0S+2zC4WLL5/gHkyIQBQuIhBS+xzG
62fbHiOKO4TW9U7qbQ0FQiuBmi+N+pgVTojsFpdbYAdyim+d8q/ZIsRVmqudowDzIgLupjjhU37C
TB0WTIXcmoRFMjdHkiMGhlY8J7Fb6BeIpZDIQj2Df4exi4q8PlkWGbjgVwT/LF2osFPYzxVeYKhA
jmvMZRL3Ongae52gAqgmH36r4zIknmeolzj0T5rC+29VBVNqG8WtX1wacgrw21jD1Sx/EUazdmkZ
VUy+U6ze5zUOWVDg8AVEm6pu4ZAQkdSYyyY4ZeacwPYPyamE4lHaIsNfBfEsC2fkh4jpInxX2iGu
1u47gaOHaRgDayb58AgY/D/Ug4joR7h8CB6A/Cr/1IwfPFQPMUj7rCXIOVa3SbDx6huhGUQRYtxZ
4Mo2Ot9BTu6CD95KtqutAwaZ6cpEqUGLBPw82JLuJD1c2vnE/PLCrRavUojbJby+VSL9QilCjFTX
NsdwBJGHWh9iDBHF7HGkuLDz3RNsSQfabKgrI2AB7TRjRlWPhFddtCU0UtBYMTNB8hjZw11Wzlh/
wgTqSPgAgnXHSozfhVi8sajJmFsxGp6KOxweJUZpODXSiCAYRV4+7RGXM7Oja6V5HOtiehEPKwFG
zB+YAVBuME2xoC3gHkjdxnqHGBVR/qEoBL3efdQZkx+HMq3biztKrJzweKCakeVkly4ZQVZJTCfk
IkLakDqf4hu0RKR6QBVwzXhdCA8Sd90/5LlQ+YylWq2ACpjdU0hSzxWQkR60kQWSNqqAyhng7WD9
zY/g/w9wT7IEIRajfCRADYPrQGON0QesmMyisNNL6kE0c1MaJEh1nQgZEuk7mSykZeKzYKVUr+l4
fuv/TzEGmxkJu2CG0mrk4XAFtq6PYg3uLjoPtnqqXR4f9DsOGJxEIdaip+BMV19Cv4GSF0KlfbJZ
qqmtNTRsts9GJzmtx/pnHY2VD9JguZl98lmPsl5B+w9AMxXfukRo9Uiv7JCHmk4AeAH1CokYEj72
uc+xMh2sBWE194pN4iZCHOwLyKKh9Bitzj72p8UszqJWwZEFYnuXw2ualljowJom3AHIcGSupZDc
qK+5H+zlR0KARgowiZEwyqHs3kL8M7lvDf2CDWKbT2Z6ZBcTnFNnPMUJcemhPXYtGocj+hsmqFZL
QhdkBcq+KYEa8/6FEaP8Ml7tHlAEFRCQShlQnVryyC6jv8OfaNq83TWz1oK+4R/aQBtC49OeqyMG
Y+r3B73jn3pCjDNqk4D2Aa+Zt/zUUEmg4s0/R6BTKt0nwEDW4cw5FZ5U4/xP8/SM7ENmHolOCwjR
xI3O+udMYqdLroP97vNCauKf4ajBVSPXpMFkn8jUyMl/QNpwAoDKNclnsCowp+WYCmaTe4spjsYh
tDcgEsJtVIBXkR84TP107mXDkAv+6EghpL6BGsKb3m/ha6fga5D1bIpq9jDeKdZn9hLxmnmSeYXd
wVgB5tMlggRk6O4N7hsLPmMnHtmfU5Z6hbiCVo+9oqOU3CngfwztnhLO1bwaKVOmWQ7BHcItX4Nk
SNcieIMMJVyaa66Ssp8sMiQUN+RH7MEfOBssZF4LE8s3mGrgk5x4U6WeZXdu85yfsum+4THwXiOm
wDbtmW6bPesSPkvpOfxbBXUvLCCqErIcCPLIb0WVNSkX9OS1PDeh8IP4aY7pz2LP4WdD6EF/TDww
FgCFEL+ybTGnz0QTTfwnAIzCsqttXNQgDVu05sIlemlMMQA2mE+i5KPnymZYzNHqAxUjLgcmg5yA
yRcd1a9yjufoc8mQxLQGfycUaVAdmymUGh4GRFgtw79thFYUtocPne3IC9JZGSO9BfSCUZgK9Ef5
tJFP8AEaqnoOTQwiE/zNnLbHumxGznODM43dqDPkLOyNMdQdnDAYJieQw2dEDCkTh+kpieG8QIzB
2BKkF/2dCX2SOjWfldD5OovBVr4NxtqMHRV+46S0+nYB7Oy2YzPFvsG+w3J0yWDk/wHtG+mUIFj8
Wz1lDgbuLrobiNjUBoLNp+BIEOFwUO9kWPrw0UgS+uVAQKI1+cp/eAt6CGg9QJKtazaUWAYFNSxr
TM8SC8J/JvF1lm3q0JFViLAZEfdzWgdaEE4sulNGQUaAGz13niptpKd3fx0W3rDE8MGcTeDiaejY
Z3pDTNCIxyOlCFu7CxfwcwVM2vEAoUytSKh2FDSjoP08CMA2FUYcbZa6k0C+l961DudaiGsuldRU
ZqTc4J/zj72rYxzGnQehZcCwEvfSyXwZ7xiWMtGPxNj9MJ6lfNS37gZRwpqkj9MAIQ8JOWbIFnxC
ZuhMAsTv/MjyD6meCL/inVlzhJQnutzmhacWt1x6EYMJovYP9xCv2TO+BnBZZUsBbfWwsUFhYoHF
Dh4uWrgL2Qy88QmIAFuoYjhKxsEEZd405AlCkgxYmVPx2/+p6aRh3BNKYCBQsUZABVXOlaXPDWar
RzcCOdRnJbBT/PZoOLypcCOZBFMrtpx+vFO4GPADFAc+JQfeC904fx+ojsLxVKJ7l+G7A+GUUKAR
8YxsYv+FZxjuSuGLggImMD6EkIrZPJh0TADkflD9GLjJMU+d0I2N+yUcVHAJiuLmjAc5DbQKCIjv
A69dNr40GQXLSAebgi+w/lLLnIENXqBhr6INl8zC5Z/TSIB+tti6wAgYpyHQ/0dlzHiyYjt5YZQR
NwuGapQdAvRSC0cZiZqBBuUfl9YQKBjgsNjdmmHUvrlzCCyru/zEjim0jCe7evhiECWdunt8bN/5
Eb50fq23WG/cWUAFdQ77x5Vfzh3nUyAuTJgbjBU+0MJnHUK7FU6sKaSSo7XHtLkkh2jX30IHo1O7
PpXHBNMvy3zAEzzFp/5WXLSb+RK3ALjXdq5c8y/tKZz4suk7fVdn5JluSFwFSMCIc/CM+GweE3ed
h88Dwo+Be6C+5DdaX3YEFGBUfu1VwUafqmoM5RqbYPjGVH76HYDll3pG+VY33bm7MLrjL3S//rP/
lm/MAmBqdxdstiHR/GWH/Fjv1AegruCTumLJO/plHtT/4mUXKHBavcWXshvO6rl7QLRJd+Kf/ywu
4nfA0B4fOgdUYg1k9TlOlgCmvN5UiFANwJa/pZ9kHG+Cmy7gUD9aJvCQD59GTyowpdc/Nuo3IN1w
SO+fVXRuEc1e9Hmzi5/1RV+xvEnRjGl5H0RTLNtzsxUZTvjb8Co8kxmzTWUTLoZtdmyumuPumiuO
FBXMHAgeFNHsSflUf45SMcYE5dnVpxq4PNR7TLU20qb9hk26A7ad27igbD9X89lcYaxF53w/XAHi
m2N+rk7FMT3Hr+7pfsd/IKIMOsEUPxsdF062SOC9GrL+DJsKPNE4MlqcqsgBYQI82PFLPtXrQcU3
DaQfrxYHhDV6wXxiQNDyqtGKIDqeMsfAsegnZytigwiXcjyjDjd/wYgNeOPAOt003zdvD7S3hoFu
iS+Ttx8iOVPPP/hLnoYJKUG3U8SPvBHaN2fcD1gi8G10a4/5XV0Kh3g92eOFSm8AeAAh9Bf1Jl3I
yJsHeWCLYmIGIRjiKZTjf0OZDLsAyv279Oxf6T75Uu7B2XyCzmi78iXTVl9xa36D+oOeYOgIKAd2
qDP4dgQq5MSKOQR0ishxHgiqLrE9IQ8Zz1GbI5bqgBmDH073PpvMk5PYHcnwFggnusOOFc5f5K/D
in8WlI2gUbfhgl0sQis2BgF4H0SaU5KfDKfywX1GXxRoMZo2lkd8re7DQl0QbvHFzawe0l796fwZ
Z7j8lhbSor3m7+YVXNWt+iVchR0LLlohkxVe+qs+6Wto6SftNnJZv+ubPAOLpodwoKMzYlG27PRM
H5pLcUYPglaB/TQ9UomxErmb1HfwlfpTfOdBc79UtkC2yy31KgWw+p68+3zWvEF8tFfztaIizfcK
WzNbzhacHhif/8qLefPm1ahpBzEqyKafB+8fbBd2HcjpzS/rPaFo/YJh9S0w751Y3r/56YBDGPDX
zG+scbj2hySqRYKTkhkDt4IHM+08AgAR+LO74tBMLguMDxtCHNSPgMos5lW1YhrDV8TJDwSqOZgY
+X+uvMEi3mcWL2NcO67M/GFwESws27jUz4B59m//ZOMeXqA8GsFPQKWKjcoF7SDIl4HMkXk/EjB2
Xb40vikopEa9p5nhrDSXXGiwDjps+UczUUORqIwvmkVAmkDTiIQWjSQQEYQ9JvA9b5CVGIAV49ng
n7MXr0G3GJaQ6yHToVMJ1F00rCCsYTaZdkcR4wC4aBW5T65jCAibHDff0jdQilR/Al+ccxd2fG4x
GSwx8zPJlOKewBqzzD/CbTlY+wfUWOHqvxpuKpNzHZ8Q1JZTei4wREoEuEwtTR0qJG96yecsRPTG
ES0LkivciCyWW1dRF4wiIkEah7L8v1jxUA4OWCUGWOvCCccmbhoAPI9dPJMD8jIsQD3ge6BJPGxu
Oq/Z+KqO2zs+kkTtwW0FtCIJhT0YBRPTmw8EFWpXYGmYdczDHYh0ST3rAERs+mK4esQTIeLAUIns
Mv4TxJS/wd+uK4dfpmOOli0uHKwqTy6b0ulS/2BcJZN1YbAfo7mBPjqC1axN5c05FLfpW2uyfaJE
q/Jtwr1JJA5YCSNj3pIANPOiBsyAekzPsVqGsidArMgT1Kc4dmSPIkTeVV3ElNIrWGnmVa9PUGrh
JUkccvk0kEDAsPmle0enbWeexWZYUAwx2/rxKQo1IMMp4NBF/7dpssDKl0DuHP5IUzbyZ70ZLX/Y
oh/Vd3+GpEiQHVsXm710xQGcy1TRDLLUmIuinLiobOW19d0hhQDOC2YQdvgYEy0j9nIjHDcNDoCP
6Hq3zTY55jgEgU5FTN+d8fQGudFGlF+4vZtjPDgNnEycHWvYiAQXcVF2kUFRX5Y1zhWWAp8aq1Wo
1mQtA+BCiMsV8lh3hBr/P92g8JxOKhRO1hhx1DWMvyD1N+jhfdSISyzhyhY7pZUE97l2KKDRu3rB
ztVweHCSAdHaqh2cb9OwP0dEEC6xQvOQcRMEF5nOxao4HMAt6lmerEnukWBPRJecQJoIR09iS5BF
rEqs2OA6MArOhBlm4l2zUfjC8Ka4Lb68DIqn1JBKdPVKewZR1iovSrnFFjQQd1o9Z2ek6jcXKgOp
+MenDoTn5aKmMZmN3zD26ov7QGXNy9hq2xQbCzjU0IUV2EDt1m/sibATUB6cQmUNN9Isd2iOdczx
urV8ySpL6G66Ou9IwLVNpxfRbNg1e4eykM+KC5V8JZorugl2idGp8oxPWpjNGPAPhtW9zG+q7U+4
YM1PVhDg6WuIgEmWJCPoEy7zoC6ziYU35Ll5gaAY3ohSTr2lmG6TfcCzYUS/HU7JAnbExnsK3/xi
GShfmn6+zW9h9omRKGzYLioMlOO5iWi23wjlttHIhtgqxlWGJjbMiY8G5IWvbx4xvHCxETBlALzk
XYfUGwozWTpclcCASrxEo5V6W7C1cEYY1M0LAU81n9r91nTMfRHWYLQ7hW0q/OG0B2obRa9ockZ3
AyjAW5TqTISXgmvXTwOtBQKcO+MS3KE6NHzw26hL0WQw7iyQNo1tj7vBnyDoFoATbkSEiKXvsHXu
HzGmjIUtEmWlLUmA+mwbOSCxfmpo7NotLh43Vz4MENy9HBKpd0vElWlF1uEwU6YbyZpdQS3mcGz5
N6e4vSqsVTjtGWF/U44iAjkYYxnVO8IfAoIWEJLZp2Z8sTmVLFZ7+Jau1ZuWB14yFuextoxlyBO2
PvozMyCaM7DLlRlItkvmAPDXqYYcgjo9OHjCgjYzlCn65tJgGzQwobZFDg/OIXyx4ZsYzRSO+GDS
l8K432npHgpV5OIYTsQKMG+1iKt75m5GMisw0EtEDQbSoMxwo48+m4LIZj5s8eEMBr7t9vRPHud8
gDM7s36MZpnyHc1+KppzV7zj3oiwS1tDvIANZffJZsCsOZ7TruIU7O8wUmGaB5zgzuL2nAxfzEGS
YKkHSw5LlO2Mgytt5VNHS1C+l6Iw1UUsORc0V/Q+hILDjkaTn9GJ7ySb8D5P+vpIOyx1K5TR2Qno
kJeP80Xbh9rcdBBRp8rKlO2yYzXOwgtUoV8E2WNUiI5eP1355ITBmefFic7jeJ1OPKU8+ZSXnC+s
YxE+toD+3IxOnH6Y4vAPliwT4VlA5QHSHnWf4qwzSTQ0MViC9bqrM2a3U1MemJk9OAOJKY6odRuG
JOk6c8HzqXLEr7r4VbJ18RHnLgV0n9HENbsehDcpaEjCg8y0VKj8hfGNG+m61Gp7AvctEhk6Ax1l
uE4mSD0jnDnMwVh7HEidtJCJ/yrR68m173y4ilb+JfgH01cydE0oV/UNKekqlO557rHPaDrsm9zb
Jf7aJeahR4RPrzTB3gMyp4zxUQhbQ1WHWSr4CzPKX9iluHiN1JUwn5SXLuKgwIqlA4n6jFFZLpsJ
wxXVXGSlYQW1f8Fw9a8Hbm3o492B3RigH567RFHkT4Lv8TKUehno0Vwx0fDxVmFp1Ov3RkdXGkKZ
cqNNUamPwN2D9bJUB49qAK/ssLfzjlpLkvYCupXYX+fpURhI4q5LhJk5s0w4hU7utve4XLo9gLOK
N9wnmqP27gDOOv1cAAWPdixddRwwDEoV/oh/tLuuhtieiJOja2b3mvzTWAyv+kffB0oX2wKa9SbP
d/jGtCRFy0jWAvkoHgz9hj2VpGmw1yoSz4NF6xvzIeyO4xepUvpZDeZTKCG2c+IcQHLClpmXjoGX
Dv5726AzV6l76UsWWTmxZRf2/ULo3U2LsFqDPenrz4kMwIjHpNEsXVgl9borlQ30AqXzzik12tC8
JlSmuQAbzL973WiqdqwKcYtEZIjn6CcCVEoylB7cqZ3xPqim50RwGCMlxQVZmpNW7kyEwR5tiZtR
lgpxukfz34uMZiVmjDjzo6XLpQzUOfXfYSHOarEGlvdn3thOtubIPFU8XhMP/2VSa2I2wCRjzDWA
fMSig5QMtzMjMGemkSzC4rchHTj1IeUICAd0YUl8w64sJgu+YhIT4ADvVRXwXHYaHQ2iviFVUQ0g
JUtgiBpi4AETHfKgr59HLAM56to5p2Hp0aqR3oVr1bD71AhUuSkC7tqJmlGeUrfi9SWz0fto3Nxb
HYnL7HMVKgxEoYrpdAn1RF2EJKdE0TU3yWY6QnaE14yN00fq9oX5jCBpErzOZdZJuyXLjGFmNm86
GvTqszN5roTlkcWFCAw68Nggg3MzxIh3WboEVqJGwt4b7wdqM34455hMfj3vklO1pIJ4IH5rKcCj
CsB30nQpl9+RybWnxc7NALdVLpMpYBC+/aZYQAUhwO5H6tmF+rVRPQxEW75b22WrO42wNoLYRiSs
GLLjwUhm/De+ycnwE3Tupv+0cwOlg9FG2zS7Bj2LJ+43eNy14rsKnppvHIr0qMGRaHiw3TUfBXEY
FeXZS814aszmRG0nNObKw/fYl8GHSZI2Pjq5FcS26+dJt9MqPAKI/oAnGU447eD9hEY1K3BnidmJ
xMlDw5qF9L3plx/LkGkpftNjVQ2LjFKkqR/jL9C1v3F+Prrfmdkoysq2OgxXny0kNR76p4X5Rf48
wJCAfYyPAbq7Hm2yxo0jNjQrrJ+CarKAdjqfT67TXKKu5KmM39lX2vkHDzY1qg66isUCairc3GXW
gxAMqwBv7Vqaqt4yTApHhwjnGR/u5ikTR58jGjfW+c1kPzIY1BM8a2l4g+AIaPXxKG0T559wX9O7
RMCKPqNP1/2NjHk2mewaGLvayKtlMvGsEtIGBJNRCnNWArU9Eh9SpClDe/VL2WoYSBiXEPKq7mbX
jKcgc7L5RsWYwJjq9PJjuJa4g0+m4gQCeRLa9Xf1257kK/Am1SGye8BKUIfu7qKOwMDvd9jxxoNR
h7f+QAgmRT9356nTJNAu/6pXaH4JaTLMK9a5/hPgSo2cvj/U9OFdEm8NJIdiEBKeFdKGTIKTnxNN
oOWbFBZSl650tpq0MeY9vvswD5gxfGDBF3OPNMkBZy1VqBaiv1IMdWn460QTcWbE6z59C8BiPjIe
wSE6HKidpORExy8QC1HGduDlaHMJGbANBPsu2VNM9jiwPNJvcYL15y3KaBhlfB3shGHUUd00gBwW
2Hquor6wMSDV0R7/mDDpMzZ2Nkar6hBlFSYJrpZ6LTC+8mdM9IjX4iYwb4uwLxx/RoENQhUb2M2R
Tqzr4A9bcBew9aA5JxZP3Hj5snXn7gvXNBM+1UxZB6AYjBJwBMlGvVbM0ZWvjGJOB0mG0kTFUsbO
P98NDMjYkQeHH9NwleXKPLSglhrvknzHI4Fgg/s8E00Jk2/PwUZxeDfvzCr9XXAuN5Ob9/CZudBe
Y8VEz8JffRc1WQTczLFZhLFQREtiuGl3BHER/4DQgeOkCC/BpemO+dDIIn8AWYTJpBv/e3XuYawJ
RQ3pJzaZ2tjEVl8hJR7DMsUilBCunm2+W4M3hU8cmfYgm/I9RtxvTYYZUIX0HZRH6hMHx1dkW/q3
D3oCasYPewy++cDxF8MX9UzHi7emt1AwkWocRKsM3oHhSvZ9TjvBCs6Fd87IBlX/iqqBzMQ4gnGv
jggwwcFURSOoTrYhUw60tGbnnlUAqQqWZR+Hy7zASkmLl3hHTpX0UdLXJq3/oI2dlj3039E4PMIp
hRLUxJtv4j/0bN26qB3HMZPEbFZPoMlXQ+8ELulsQXMR5T9Kq4kKeKDixZvBVyglYe9TFGXEhxsB
IWupwqhemrsZak3/5peaI4vudUIp2VX+cgIfU5GgGujaxozCl+nHf35LM4Agv6t2phDPCrcjd0zd
TZIYHIMpHmk5fpxCN2EAVJSYGHf6ITTyS12X1whdw2eCDvQDIw3dm4aO2gDlGH+fbgg7yokoM2c9
pM8Ar8OJeWmjGOnGIiGBdjD0vRx7M3AZk0v3QhhQk/MgjFNyZDUqXqS551T0Mq6ioPzi1E5LaDkS
g1mByIpGEKlLoCNk+eGTtO9xz3YrbVOZC8n7AvCpw3gl4KDTYxidRViQms8EbvgY+SRwYc3io6Kg
+1yrCrMOPWfUg50TpDASz2wNbq3nvjmoDEFYiHCvxwwHgzGVicArjsNV8fwkZLez5/dwDpQYeo6w
MGif/FbZEpMdj2DkePHlvPBlwHPtHME7dwFHBR9JICY6zd0EAv20vwOjwSEYFhPfXCUmLIaG+OJ0
oiKb8m11spcTIL3wkvFjBs5yLUPUOhKYv5QHzWSUxOV9jPzeCxTkuaaxcRtQTbY+gjIBd1wVPx6h
Kud1oIC9wtwuDQ1TsNzWG52gkxQ+BvTiSniLpM6bsUA0tAGSmW6VpCNp/j6WrlB6x2z0OBM2IXYn
aXlX/GeWbrhQ3DsTA7I2IwOAVS+N1xL4eOoaaCuOIfvWoCpEn8hz35RhwwjwsYGiMmSdXTZPARBg
zT1QGIfijXubEOCnO/UOVovkES2HWrGDGq2CZLbD0dR/PQb6JTjO6KbDObMpvvU/+dH/sJqg1DEX
AYAloAs0FVMiZpLRHCw4RJ3w83mmO/kNZNS9PFIA8526Ua7CCwSh+pXZPBkqMK55RVdGWtSY5CJB
huQMVet7+g2cVO6ys37X790m++n/+i2TY5avBtenvfBh9K38bmkDrgerh3KldOKD90CG0V+yU95M
jR+QsXbvPvBsS075ofsKqgsQq3Sb3DrNGRihVz2jaUbtN+PRo5WcuusGgj9EDiz0p+7+w5t6ZzGk
4bcWXUvhS8IUxE8KW0KgU+E7FWIdqvI+Dx/09t2pBw7/ANhOdGAWc7hg7LuIcwwCALYbDLUijhZy
mqchdMZy3ox/6jxMl2MSwPHGoYfSk/Y7qWkkc5CJ+cAZa1QdJUCIAe6oOBTjudEcKeEguXkX3idK
l1hD/WBSWqkwbVyEufVByu8Z45oU6pOLmPAjAJhk4yET4D4g3kL5KIBiKsazh4srR1dqUV+5mNes
/crLjrfalM6y+pPSfeFrQu8Yj9OzgU0asqoBumlWKVyMn77Y18yMpRQ3WJ/cUVZa4GM/H4j3DJJr
CyWnVc8RoGeGQKwwd0bzxLR1IL69AyGJAuIxhb+xS6DmQv1NmnJb8jIr3a/WUCqRa6uCpjLDkGng
dasBhI1B9OO2mRdSgTUBUzspKC59FJwNs3z5fXAxG2FThLyLUtEfXZ3n0YaROk9xc1XKfqVxUzA3
xy4ds3lA4BTfJoZSckh8AnyTHO2Jxw468fyry8Imu30lVfpJ065uOvxlnNxSgIRKcI+an3KUqYsW
dztKNuZckjHmE7kz3Xc5h7D3FJDwmhVbOxM2CXYyIxJ6kZjJ3/jRscH4poNHVjGplTBdN3mMRFYs
tGJpwObUmy8NsW43TkFEBlXxssspFWnkgvxRqSCT4hpzy1Ck5tia1WmYXAJefL+6t0j5KmEdJ6dE
XWXdPuz2AzwlVXcQwvoO9DHgtOKD2N8mHecjXaXJPtNWHK7UjiO1B83mewDhvTNXgYJTcTYqEO5t
4vzYZLVZE67kPUhWkr8wqBzMw0At7FttQkG7C3BxD+YmCyTq5pV2zJk/t6PfNtyLLAOTIPARNGzh
bUdEH0F8vMQaWE6Q+DCfWsKwgBMrC/+i3BVsxyELodxBfePix7tIVL7rLh4e5B1CdtPHmdRs8ilm
+LvBMTU4TlSLCQ8jfxhL4pN0E+QEzGj4jWAm7Lt7IhqgeiTiop1Y6qr5/uz4LTUCqBRC0gG7M20z
mbeA/8cSof6wVJM1JBTaztgH3sBObOozenMXYJYYIXoeaekjmu5xtvuz/iFcQbsQ51tXgSIQT5hp
ue7X1ddk9pmRb4k7dnngu3DUiPFJK6nMAJ9V/Sjj/4/D4WSyaDEwVOYV8dYqWS1Tih91zLbPV2P+
2eQsIBpHMhQRhsDsAj+Ubm002BxOFZtOAP59cydLcws/22GUrdz1H4aq0CLk6LBM3RvSh74h1mdv
DOym2UYlhds44jpj1HvBOGoRtj8L98C2PYfUCaVkUq0RRzTqvijP0uS70LZkGcKQrtttDH9J3ekB
ObCztl/h/FmOXhGtCM7/U7nPrHuX2TdxyWbLhI60eTolqNEJVg3Am3iFJvqX0i4yx0QbRejFni8A
Unz2NgrD1GYLNZrxPtJcuERigk0yNSWtohusq7tp2kCM4b1aaZexsqNLmBrIO2dFl/2QooTxqhRv
Za6qmcVvqO+8AWWDRmbjvcXUgSoUQuaAt3IO+pUB9QN+SeQBSSe2G657BdMCB4oOLnJlP9ddtp3F
p7txNST+afjqtcigtK+wu6lQkaBL+k4xuWr5VUgXEP/DZgfBpTEdFeJzecayWYi3n2EDMw9zR1Vf
9dcMjar+GpRFJjyr7i1RiDP2ggSTlXeOO55Y/XYxygsW+MfRSOEjhOZKuHDaDc1Ozr9FroCh376/
NihXoHRmS1CYOFgwmAuzpZlsBcFiQIbIKR5WhD0guoSO1mB0uyaGWs7/I+nMmhPFwjD8i6xSEcFb
dkEE3PXG0sQgiCwiAv76eU5PZbonbYzC8Szf8i6LYbniRP7mfsPvIZZbovtxyss5ersGaj4vefu+
L8osmN4mtNFRsxtUJrEoEeWQkAuVV7W6FP3x3oWFZClXAazvhFgpRIqc4gitvHqLyPanxExL5Pwe
KiwY/z5rVj7I9YnW3Ofj+/wVzIClCjGqxOHdRuVcBVWuBEgqxedFViPsskkrZ5je1A6N6P25uFbV
in4fl92eRAsQAwy07FCi2zSZXSl40C0+hKwAZ+TRT9s5SX1JaCVkZloZFF9TK29DwpC+8sa3/oao
dI+rqCDvoUzI2IOBSfTW6OHZgzO8EJIZ0w3ejned/CrKzi024JlBsltu5AUbhg7f1ZeRhtJGBzCn
cw6AaSQfkLPEUBrtLTiLOPM1OwBVULPawnsu0X6SfggNxm458BHRQtBw3l9qkvpnNN6yYtNfYfCu
5ccUzI60KJY+wlrVqo6w+MFXrTdR7myMJwe925NH0hqFbPa2oKK9DlxZDC5c4FZ0kEFO+sO5l4Is
4+n82hbsXYvxELAoIEYvG6BCZ8Z0tlGioj8BpW6qTZYFqF04oMw5l0g9Lt2y0KmN6d3hWRitjjIf
0Etj4j68kXcP2hAM4HRe+LKDcJiR2Q9tEGDmfOxZHYSnic2gstFyS92mw3JMQD1KsncAliadIFom
hwfYMzTIXlaxg1QDPBH4M9pmF4Seg6fDmGVzmtlAyL2UfRgeDSWnH1IzKD3I/xXa/djEluzUBFhM
asDe7w34R0gber4mwjZiWgRIW9LvAPDMuAH3ZLhki4k42lQr9YIyF8qOgxVm1GMXiGl/kN1+U89H
hAJYGJMy4YlDm9abzrsr+iDlhn3jvGPoKpxw8Z6Cx7Z+BQLSlK9Bz37JPs+gdXTS+q91Gi3KOeKF
Q5I5sO9a4kwnbuVzBiNrhjwgwJ3JsvfQjS9MDCP/Zj+P3SiU34aECKuOYhsh/ztMTPr6eEJfUN6K
aL3XK0TdKMaH1DqJlbJFs+vW9x8gIz6dclafGLnHZUTwqYFW4VOmruHFtdbqQHLWsiHKi1psqeCJ
VBux+kMVdcbEHHm1pvxAy3YRcRtt7igGupLB6rSG0UwIZY4cwqz2Ycw8BZMIZq/fOejzaDMnDRUn
iZroSyOSDfPCkDHV7KfzdVi0SAMYnFbMWNS/5mQCsQOiILX6EzEH4r6bp1ttMfc4AE64H6D3JeZs
DyRpPjERpZ1Z3z3Z75EYeflan3cCl3AjP6ltkGZGeqhvPGaDuXABLlIfCb6r87z1v3PEBfV4Xti9
mc4nLpmwjAK/Pg4HJpPlMPl7ntCymcM/tc6humn9Efhn5owg8ekyb1XRVvVSrNezACuKqL4wf+VD
BsivcMFGJk5Cq5I7UMPumlkcy8wkEil7Jsinsz3X5LG7A9QP5MNUR6BjfrdAMBM3ImysfdYoyng0
f1eTLefpP7DR0yS9kT1epGhN2Yu3yLVcOI7Er0BpJWi0AOt/PXqt6GKA6EMudtfZ2DJbnQn1YQnd
W8DZKHAA/F3WAVmci58e0s8ap59WL4oA4hEgHzrW8KHIFB+Lry3bzQwfPQuCQdL6hAuAZ552Dz5Q
FLX5Fqj2HZ4BoT/0ZWkNrv8BRaMJfwaNRefyjDCU1eyoQ5jg4BWzBWIJtowi2wt7BIEefAKD6d3c
Ajne314o4VQmGiegTB3EU5BZhW3RmQjrdGi60m1a1Mt6x347OjzdGMQQC/CaGWgqGcxmEQlp7RGs
O8oMhTtYQoHBP1yj1BuG2FVczjvVZk9YTm4ABdl8sFTVihOu0Xxg+R9XNjAVX15mgQongTKgifGb
ECe+B9CStLczWsUnysIn9gQ2RLD7AgnL2DCNzXz+YWMZrd4OXA+T31n+9NaX4LYGNm9UAuMNwHlm
dU743eN0x6WKyHA8n0WoYHDC4CBiJbbYRNbDkjYvLCMP4LaD7+0icQEV/cxW51B0IPcyx3JAHIQE
tgzkLII3asEIOtEnUi8Ax+sd7BcADPcQz9J55kFBZ5psknkDAEbASpFmjXFo0qC8Mv9Yqo/lw/wI
BVcyZFw76eYTnc07hwmB/aks4KGSbz3p1KAF65AbMJHj26jXEls90jeYCWjy+/o8dVc6Oa1G8Xm2
jAtt/MvyhoQFKo7e8BwM5SX+HS9IOkdmubojCoxSiZtsCW9f5uiPKrxx3nztctcsBvCtOTuDycOa
oHXRghU3ZeQ69NGS1g9ZfzIx3ntA1zacN80mnTBiG2JiSANF+9lU2wRdA/fl1bg0dXu6MdQmYEo8
t49TLWmoEayqRR9wmmsC4wukF8w122nuvbCa2cRscKiPU/Z2wRhtEQY5FgsqWCtQ5M9FZTGRG1vV
Bi7WS/M3mR6+AkZyCmEyWDULI7vEW2Y4KKsAFoNiiycOlrNLY+W7igJ3EIeX1w5VfAuYBuG1f97c
FaNIRRueDfWn3Cl+6cBuOTwXwxBZ4J/6mO8oCtm9lVPa4VOf/oyDZCNHsGCIRuJfyQXZIy1rwmeg
L1C9rJdDfcwcAGRki7abBsiXJXdsFzPz/tgQYJ8XHHALmYQa+A9zHxlG2Ooz7bF4/43fNgeEBYX5
jReIR3GGU338Syv0rSv2Y4EFeZ5YlCcLMo3FBFfLlw5IEkSqgaLBlb6+fV8qK95aBPFnAx/C5edv
hL2J+cGEngFtO63wYUnDfmZXI8ithORrZwRTATUubtIK0iQRyohVcqZOriHVdnbAKQ3nsU9fHHGl
TmVDznevXp9uuM/BBUqIjPjtBaYU8P7ybwg7VUWB1Hij8xDh30C663yjmpwOhhUlS0pZyokmdESx
77sabDlQIAPNn66AvrM6mLq5d7fe81mAqk7AVSbeIwJxJphW8OwJ9GgGO+WV0G1FOQrAA6gIgxLJ
aUbZyJAXhX/XR5a6nbgwX7f3H8QzXYr5QgcbsbSXkzsAEFMEFxBBiA3Jzh0IMowrIw+/hsQul5w7
xyscgn22Ju68rMZA8UncBzqsmV1F+LAZ2Rxfy6nRueNQnKgBcyoaLcmIExvgV4qmBX04kPLNz1Qy
HjfOICdbs9HCCHs7zBk4RVAH7E7/uDV8aX+M5voSnA6ZkEGnNTaGv0khqm7DcES8G76czs29/JIs
Pt53D1YV8RK6dJqyGx7YJcKf+5IDcI4CqYXkKQtkNVp9/iYsbpaKgHha9KS+ETwg6Edie/1cAfJE
Con5crB7o009XANPA9Sg4pmkIYXy3tEsJFGZK0vWabsd7gpkRylZa9K12sIHmLBtLqWXbrIXLprD
aEUdONvFUBvAEwACwfJ0Obvdl9TXAL2CfGYHD+HjIMsZgwb+OCrkP9XsOkhIFoCoFCIIp9YOA2fE
2vF8wsCQneihK9BZtj0XtYH/A49ViK3AGbS+2+8JCF7mYjhwRTCKIgh+1Jm3OF8rLn39cumnlxGg
61I14XOqZnp627mJmbwzPQAu2gNYmInZOtW2f4ABTNp5fKVMskZTDHDGOkETaZU9MOJ1Ygw9zBv5
gGARROg2m4kl/uZg1Xvt7zf6uxyHxhZfNdTLduy5gl5Gw7G1zmPjrLlTK9YvyJHpl0uv7f54SYs0
Rv9rtcT4AyoF9Inkwfj99Zxjru15aq6FIcE0F7P7RQNN93ptK96Ld+VRIh+jtBHB45eQyNJB4mjR
72+rrRG6sQEK8Ry00I2c54Bo4o94BqkobzTWuM7t1Jk4mPwxgixTHfyVvh3/+yEqKzyl1FFV0IDz
89iTmxb/lwFdACrWaYny2L9L0ClH8cIAYQxyA35PfAk0F08GeclTqaBY5cdIkAq4TAC5cjCYZ2+4
ac4aDa/qTPvaUIGqIWz9tFTFGWRr4FPSe1HjAMvk+eok9Ga7ABhsAN5kCCWdlWExTOJHnFE6KmD8
EdfKADncoi2uNgdFJh4R10+r0AVryL/+v5fC4GDkanHnMlGxnT/Dx9DCWP3v8dRpCSVPKsPGe4eT
4g4JsXJ5blx6dMNNJxiGhlDLKpyz9zrBSURnFiELLMZDKE3gz5Ly2P1RswI+HIeDwoPAL7tgfxHk
gU73sgDLIfBxyeiWQQ8/G60nbYb4lmnq8k73m+AXKiQCU9JXj57H5y8lMcyMEZ3qBiYMyTuQt9rA
rufuowb4xRcQbTkyVhyIDGjaakBt/Y60B6gyIR+g1o7sdpd8SX9R3qain6aXW+VCm2TyXYLdSYFW
mt8t1fd+cyZAxTT8gvwA46C4NIA/S4xkEwubtSONwfr3ESLzve02CH+TnCLD4bBnFAtYYveGkIro
FNpZYoOsPDXrz3bGhoBmhl6g/3Yk4oy+ZJ+oKv4JuDUzL1kh4L58olCzlG8TSjEB/WPkH7ArCOpA
Rc7Z7F/+a9XjVrYT/GsLMNWTgm9soYowaLfyH3A79hd5J8bGmd34YJATRXMFQop8jAk6ZXcKS3X/
imbbx1ZZ5s4sGuDR6sq5CeQOZFJbBOkFptSX6njIhxmMrygKwmaRflOq2trzClkZ0AbiLQPVROJq
CpNxnUY5iiyYYTiwOD5wn3o3Ph+BG6sc5emmm+3OaPO+wfYvYxUOam+oztADxQPNPUb7AU0yv6dt
47I1xsizfMJYukwRKH5AVjfU5QREOAqJWAxgrKVuRs38M9vl0PVxEorP96iFS50Aik++O4GVUf2n
fCloeAwVl34COT4NxXYhfNeGVIog+HGKl+r+lUBRwGIsx96OSPJLl4K2/J1YIftu4+9aijHIRibd
RfPmDWkQ+0j8pUosid1RsriXWMBgXTTPi0U9iKTWL4aLtAPbZ3GTPPkJEG3mfwfha3K8Q6g5c3cd
716jxgXRv1H8Sp7flfCM1ODYe7IqbxWpIpDkzi/Q4VX8T+LiSiUccPPDoKOwtEneXiFtR32e4yJe
4VD1ix0Uja9wiu3kk1LiOxwqtjDJHhsVGFi0YpLlcMyU9x7Svk6W5ZMwBZ059i84cy+sargLHUAm
Ry2uJARTaHjIcMTQgELMA7o1TsEzhId1dYS7CocH3Eoz+QKZNQCQIs1RXsBjgrEFN55n1FcNjrAW
BK5Qd6MPD4sBBI1gywJhKeFSIbc80idYZ+NTQo7CRjQQTDzSoAnRLcv+YcJpaHBXucmFSczMFfB3
SxhNIilRS/S/QH/0GDKNzA5lEgiCuqKR/hyhFoVBk06N/K6iDmGcExv2RD/CSFrsBFTHWdTIto3p
ZgBj+aO1gM4t4DFw3CAjQNTTmYGoNFAoxAcw8l+ERIR2vMDfiLuFiU1DF00YRZsO2bD1N5Sd2HkU
zlfUvxEJQpjHgrpPf6qkDE6RxVcPBBFdSg1Ge3+NssD5ADELen/6GaQ9BRdyJngPcI4l+AT6NDbN
ItNhX+dwfvmxZHyBVfWw3MQnxQBRplcaq0nNAfiZ2AAMmEFO57iGOZ9baWUj+AOml09wgpyFpIU8
G2IziQKjB1jwh0+e0RLdTi7jbpGdQYDO9grU9jH1rlo0QtCkiVAwnTbRq/l9Anx6eU2Hclpit3wW
0EASIy6sGjGwHMK1XSjEmyCK6ls19tJnROkiVVzq58mDRhgHE5ov0P416YpJl3I2Htvx8XWlghV0
1FKwvPl8zTpII1TSmn15w6oJvNWUXpPWrJ+Bgmof4vzOGKoeXUvFovtolZ2joJgOBoYNDZimPt4p
Qe/Bvj/XerPOfWlOSf/nf9GxNZmpbCC7K4D28CfQaBvDamQwgRC/tXPsTo9CZIk20JFeO/RZ9ODZ
UQjDQZrSeX5sf9igtHY/sX7eiL784SUEGZZcgr8lb7hNUUCBphlg4QSInMnN48W29BQbzoY01YEB
gUQZX/FHFQiVIYwzyhCUpE11MViS9suzCHWkfktxnYFsgcOQa4JjGemQQRagmTGLId6FNHErKZmh
D8PVkzhybm9ZODYLCF10ALi0/czOfG+RO5u/oKYn+Aou8aaiJwDptatM0qXpXDBar6IcistFy6mB
HOHY/lrtX3YY3H+Z7LIcnItdltoQIspyjIiVDOINP7l8iIZGhq9KiaAdOtkxrotYwdMv48RD8ZKi
FFUlqn6ZjoTQv64cS1CbEfhgQQQ1MIZxoKMmgEwK2rF8L9RBSGAyfTjCJ8ICDz5U/+jlEaOrtLIB
ixLlSOE5udLoeCq7c4tjs0XIPYXyPQF//T72oHkm9g1mNt2/uqUTCHHZZNqrEhMGwasBCjNILYJP
E6oQ+RV8T9Gihe30iPpC8PgcsTqlYEp5gm6Pmi7B3ykkfxVA9YwDZQ+u4NkLmRl4VZTVwcA1f8rP
Y0Xh48HxWaPXj0Ic5UhtQi0qUG+v+dCvthDUIT3FSCZie7/GB4HS45wawXQ6hg5B0PZyHxRfSO0y
C24uzaZv5sNdV2NHVShJifpBOttIFebNRhLfxpTXZHY184kTUoZ5K/ZaCJBuijaSJgGAXPHThDaW
zpXTpUMuDFADBSNqdDSfPq81vIsJ4rvIYcl+g8IYuejHGRPAyfAqQVJNAnzXzwqNIk9ZUicefg+j
kjVqkXfHCLxYPdn7yGrw55P978isGbrvipGMkZptwnELhCNgGMHeU7or0l3zOWJ8B+hlBKr9WAGw
LVFX+viD7MBC+2QRc3wwRJmR2ywam1rL84YHvUKfZjjZp2hB3EfXSbpL2mNHKp1BX0Gf2uN2zx8G
UEiMK3rK64O9ZottqerM7scvDb9HF9FOj7GBWL/V6NsvxgV+iDQIWevdi2Y+ol5IKD/sqrcHPH9G
vt9BGGH+qqjo7OUR5R8XL7EyXlRASlV1AbYkC1IU36St8gmV8bVWwml3ZFnlQ6OGlYX1OoN45yjW
h9hQfF0U7jnxpg+7Tm4s8scMwR1rhBQosdGtjt7rylU8Kh0+7dX9YD/e9n4ToYy7+G7I+T158fDG
XNCyR0SVo26J2rlPcVfIs5SiqSUvZt6YHcXnVfbFqd7W2yKSWPafa3F7ntptcWpv7CqPKFvnAScv
xd430LyoDMr1MxJfFc9S9v2NGCZqYbsItj7/MVfWlJ2jKqKj1vpDdqOgxVfZiOng+a9AucrQx+ut
hNFLsR15MN7W+brd9tv6JL6GW74QfXHTNcDL1WD1tBGO2U7DyXy0klfgzpYYrODGVAYN6hlsnXkg
7aV9s33wqvU2C757XnfPd+vRfnSVriN+lphfCEFeFYk7eEbNtrk9TqN9TBEQUDdFgdPoSuGTivY1
vpXX9149vq9s73tl1YfTBdXUhbr4jMAEfR6PQ2ep9uCHVlK6gcNBz2w92yCya42jcZTNZz/1Zbhr
lvVSOUAQ341pieQb4Y/UXJrL/bclmto0u2SF/xZyvb+DQ3uxxrvPpl32y08gL9plsypDadGsPptm
BXv2HbbLV9gsP5v0+AqrVbUSTx+8zTKseWa9etMHuh+hewx34x3f/Ps7PcI2B/Z7GWZO/pvCYseJ
+Zge1b/0t+UKaXhtyg2ezfVFOeQb6Lr33w/4W7oKU1VXDsqBqz2e/9Q/uCsVXYpfca28A/oOq/9f
ZHAoeYmz+3RyWAvVCisWLq/kciUo/MhjUI7gXe6/isV70de/DC9gpMIRxfHxLj/WK2mRHZtlfuw2
76Dd5mtpL4OfGpu0f6JHVPnUT7urICT/SC6sHZ3DkTnx2Vd+s5X3tNmYaHX0CT7rh2dV7pvZRw/n
+6BAn+/rMT0GYqqJLwcHhd4UnSb5R/mZ/bznivUOGGLkB2ix4AB0eBuk5J2dmr9Tu91lIT/g9tPf
LJQAY/0CacvDYvUhwQuz43kKokT7bhTnvf6Ebz6CV0hfDwfZ4E3/kC0dVv97W0Z1MPXWDjFc+Ar7
ZR2Rcl1ZWWIdMQ9z/pTrgln5wlqAklu7fdE3zTj5PImSj1e5Yk1UJ8Ba1am/VafZ/r0WR/229cUq
61k3s+vsCsO1DGZXsdRegfibTW52Lfmm//dmFctFubKCYRbxluIv6m6sYor0LIcbj7DiZUPhteiT
t75yFQg1nsQyuz3EbyhXcbXiU+Ef0v55kllb4g8b4OMkXMf45K4VFwuEkLoUag1iG3mepP1GvhY8
Xp3oYJygv4lX/Le5CHrQrb3xVrx3c1P+PU0MED8Yw7658lb//sHafiBKoVwBGiCOSrDE1RH0XOvb
iyyP31NY5dT0Bzr7E4v5wduiBJPwv8YXewzai8RcUA01NLfYcSAQi1t4npSruE1lX64ldpVmK/Y3
aU9vTlyswv01txQIrZacGsZ/uAW/7hGSXkf8gIFj1Af7+tTyJmKoM0aViydcpWsiaM0AVU+38Pg1
u+WSpru4MvF7RHqoJ67TdcZ85Xn8V91oE6U8BKSD72AWjvYPpgZbu1+gnKFuxvPw6Gbu4gcnujDZ
qsfPVXgEsk2JL4GjF12e7vq+ItFBdwhDm3nujYO3u5j5EzSA9fZA4rmoNrI7Pkx+1CDfyRE072gQ
NYt+MbVe08llmg93beW1S7EftUugRHSoHl4doe9VHr8bnnHBxPU43t4Pk9v9R2AR/n1SjDmb7Yaz
lx59gaAxn89oX7ExP6Pvfi57b04G9HpmvNaQecq5sWXbFr/FeJJqMvZ8DgEtaswNOFN8MfkLflt8
MRUhgl2TU33jlSv2inwNqCBhQipXuODiHBS6JMXpEY32M31PnWzdHLqo9Ogzrt77F1/q8cygPbfd
/nP9XvkQ6hsAn26vhucwiThyxFUnJ8SCmEwx/xf6QANd4i6KraiiP8wK7RG6SnHEnChAs4MGpdcF
EI2IBPfb8ZBNJLFUk6MAoz1lc19IWNTdN4/LUwi2T/3kIq9fh3hXLu4bzPDOUbKinypOiHp3jkoA
oH/oRf/c5xM/X9Dt+sJc0/q/5/K1Kdj6sbVaga4rOULyzWP5WXRziv92d+hN/MZ0R2/n5TJzMncw
T/3Z4o5dEqLT35/HpZy/55/NJ2Sec1SiM/P/koWEDipVvmZfajXdpi0veF7K8zb7GUwc0C/3QTSs
FhPscyQKisQ9mQeiSRB7GixIKALsqWtzwOeSOatweQhHKBnNLHrsMsmbc38ExdiDGfQ8PeTlmKnb
uaXkjD9zGq/TzXmE2LyGUNkPrK+1gqDzDEq/nx1aiEh4lZZHBXjAUUJt7j6PkzV91CYRhmVDpPEK
EXc04Eiw0K5Ju0tn3JzO0+W9pdh+XsSp+5x47GelgkuN/qKwjU8xzRR49LNFlYVkTAXQGZKi6Xr4
QJp+kWikQ0+K0MDg9qAhZIO+7kCec3/M3C+7DqoSgI+MJ/YHWHTSN3Nz9cSOVAYgkgjyvsX8DG2y
DbssIGgrbII6xOvGiPWuscelttQ3BpcNKAlZA+kc8SD4ghaAEZ7rpfv82sSDCfLJ9zVE0tm+wiBy
gYrnqDQeQnOnp3KYoTr+bwfkDXl2lQnK52b68JLEhYD8GhxBaE2nULrZq2HC4iicfZa8d1Kuvlh1
j/SZHNSt+RpD2NIKeywbI3LVsf6pTGRaFeze1IWSCdQWIDkkFHitHuetbHN+ePcsGANuGcDAN/Bw
kx/B12tegtbT9/Z7NLFTHLAfv0mUuLQIARd0RI68xDG9nkOk1TLOaRbuDH3gC9c38ijo8AMycL98
2Qwwd8DOCjkssSrARglkPwstTzXshaAxJhzlGR/fHD2D+zOK826e9b8jXPCSFmwWROQxLlHIc6uv
GwE9ELhjcUe152VLlJzuFAPyCVFbynXxMULtGSmM76uZy/gUIkP6PudBNaYxk/6ev1kwoSuefkgm
AbB2vED5xnOwfvvnwZ2NrqZ43l+b8niuvsDOXoCwkvA8Vk7KnVo3NZ97BrWVuBJS66ifOe/XAgap
4FHMHqjgHcHoUmQa5APDT4e32Cet7Giu3xCBzoMx3UVgr+Dy2KGXz+0PmRVJOYmCgnAmMBEkQ/22
XGBrMqOcyWfx1ElCEMd8DTwwDSw6Ug5JyIu5aG2MtIdq/kBtKwceFlbJlrYeeEmeOJyGDRkPjBqQ
OTiuEnZQ6r7hZy8wKt08tRqf9dHfHZaLWMpbOvPjkBpSf6RbhzWWTdZJ4YMmZYev+plzkBSTQ214
q/wp0kVUHAVpGmQBCHIMkQx/OlsMuyMLiOOyYrm+tpSV+PzsSgcsWVK0E/ibn3KJDeLXLnwb9tPx
uflB1UBCeUXrtJ/WcKmLWUQbBUon1GTwP6DTKHnAARPShiepMf+mIsKEZ2azZQDRUAUGBo6RRWf1
JxPkAvINILHhmSMKaRDmJn1PbwAx7JQgKdjYAue3zj1e0O3p9g711FJWlb7JLIlUC+VP4kcycbAj
1NVs3FWX/fNApwBuKJWjJ02sJdKLlKfqdX99ynZ5g7aH2jzFbEgF4PFHSII7o96e7lUCh+QIF0sI
zGi14n6b4DWGzY2PC+Xgr/G2y06fno/fxMXC9cP6GltZBIXg8ZP8Uo0TPbEeQQZ6EbEWwBThplmt
ICvBzkkIRpuo40lXbjI2iYFqeRmPDg0bc8zmLjoW1F/qO90/A1ATpnJTG0QQUMPPxOmAYHDgqcCd
sjVYLhLhHv1BC9NduXRl0MqIgtAzm0IpRuoPxSaH2brhoCFP1Ru7vUEB/zqdRzF//Na4HfQRfDT3
PwwOvU0fGR8dreJMQGwavCIm8xgSF3jN1gFNeXr1v+1k3TDLufps+DNih3gEUzFxUjQahHIL+kZV
56dWAvDzRLWoterb02V/GZOM3p0yoK6C7soMoQF8LeG1FTY7EBSjct7IxrucK42HJf00+Ruzq0Bo
G1AMQQDHUaFEPOyvwORxntQfY4TpT0jwvedgAabYnBKP2gxFZJBfngCTwuLT0YT5vEGsPB3u6WG/
v7spSxUbGR2gIxBYPzsmESqJO8mhwLF+/SZu5XJ9HF98ejTwJ1wUMBamHkAu5mZ6IDi3R1NMakz1
Buv4gN7NHoJOE00vRKbXtwOSiOMHLgyv4X3IETh/SFQQuet0XvSzZsMHbj2+lS+Xid0/d1N3eGso
pV+QPNBev/HqbSFDTO8E1NcTwOw/W9IJGziGa0g9cu5UC06LxBzEi/JsSdQtM7NRTUg4LGDSF2PI
lmlhlxDBea9v1BXuczGqHFyQilm57GBQIhJQEFBsD6DmmDiqW4O4xvhB1CiMNwImxCVD6n8HiVyG
T8Yr149ooJ5OLH4FtA+OnfoMnNIjePU30JJoxhadz3Rp2dNSyMUGIf2VEjP9N0QfRxQKmKzgiKQr
Bz71lmLejc0esesK6B6Vztl+RlciRKt2Ss2mdFClulFHBHgbPLq5NQelsv6HwUV5qXPkPUReOIQR
Y51akITuAFZVOlq4ZBmT1iRhYVDZP7l9mP+nHPwu1HOoRHReacwPtYBlwkhR+uWA5CH2Frb7h1n4
iFE3AmrGASjesnBrcBvoALGDMFmDbBYJbb8jrFgaBomVv+yqg7fLys3otQr5cdCHDJEIPERWN7MC
7DFoHr5wgh4LSBuRswhG4KWw0XOQSN6VOUYXdexhMMItNfZdQcfDSFzC6cQC9QLYHn7G6/pzTM2U
TOV+o7PZFw6qUifEqZCUvdIe4mzX39pGJG4+r8QaoCTExOj0xymORBhtl/Tz90/r5avXylqAW45Y
NJhWc/v/BgjDRT4o0n5ywodNcaqKkP5lJAkJGCOargZ6r41RnABzMnLoujhMFrasmOVCr2Bf6FZl
ByiCputWNa9pwG4kIaSNrzdAqJHOaFxj7YpLbWVfU4s80eSFkugKy7RziArBvwXQhay64EAV2Oo6
niuVyUdVgOXeo/7iMVjEeXlwLXgn7jOFhG1+HZQKEckNiETabX276+DxqTvyyUmF86Kz3vqkFAFF
49dwJQPYAd6xZ7/FGFkEhTwiuFZzlIrEJitdc0QgQBjy+JMlWZLzJCeLS0fQNNbZY/K3x6fzwXpF
ZJEBxXr5ShR25cbZKdh9ufY3e36JV5KfBvXte6UG/LE4EOOOc+752FVM12kYnzDO1BFFBf0PjUB6
7ZPHUkqDc3yjKEx97GOViFPcxaWfixWfRl8uyrW4BYOrbejg0vc43T76GVAzChXCnR4pStA6byGc
wlECcEVyvlfQ3IBiJhXwEOhQPe7xyBlOtGsWMBhs9USV3N6LnH3mJe6Vaj+cuX0gXbN6fx4jTklc
Xa/LiYOd5xk9SJIxSvRo5wFMAvYGeEj0/EeW6ILA6kEjYFWaNBOAJw3Ml0NNsbJZht9r7INMNolN
F1IkneqPxyuRQp+pmYNgpZfD/NsWump89E9uw1rDQla7JTokmc68O3/qctfs162HQuCRZrAS9phb
0zOZS7QZAYsUYAO0eFk7/T6F43gsyTagHS+kJUjGvb1SfwfLRzTZfBzgvwYtHTjUClx5nWGLfbBp
HXJLGniEnLX0BSA3uK2QRiHQQ/MUgNumurwP0K8+x/M2wlJLf/08dy+LDdABWbMhg9m8LeLOYIjv
O+crE5xPHrHgleLPIonOh5Xoj216hXV/rxdI+Nr2Ak0FaPk4fdgSpBSkcWW/wl72hroT/gRo5SKP
8KGyroX5F0UbTQ3plEw3EKBAl4YdlwskjFDqRZZdAgYEJjIxwtjNAPRwCeHDD5vCAgknOeywbBV3
WJwcCfn1bkzPDm2gYdgo5mg1QGAFeBQvGX68MEfninCQLs0AtK2laiD+SsrhiZ1dm5H18Upv/HHC
uzEDfdNqNoDIPRDKt/NyzlYyn5KnJzcSqj19fXWu6CYILFylJ78fF878EtScgD2XHyv3iGoRoyq9
ePEFB2zWYAa3YcyVb8t+oYb0RBXGbM8j2d9+RhcLvOdqsFTMgX8JwZlOiHQW1W9VauOB8TcBr4B8
9mCOw8c4yhPNw1mz+Tqk6vDEH3+F6e0k7TfHee2ElU6yn5xqR93uvuTF2qF/an+7+uoNfnHUiQ3Z
QLJK2aDg0tkA7ulTItZO+wt/rmOvRRmQVMB4Z5ibxPgQi7WOPi093d6AhTt8wlTTvr+zJpLCeP+4
TijQhDOD+ZJY3nnZr3jJxpHnw6Wigc9ZAtc6/LkDC5+f5t/vQj1Nt7uGvUkDSobo6vp5NuhsLeLL
UC80P9kX1xFQIHA5AudTfhza3XSbNYDdMFfd6TrfM0tAYv/fWC73JTK+5A9gsX0FCKL1mRmIMMFO
G5gI/5Hx2c8t24/sCRV+HUgrnbi95JdaMh/p29YZL8F1gUkLUqf064CrSk/QsSew61LtEFt+6hce
36oU7kGPdDZG3UPtuW/NRif2hnm6aHVKLvmiMiMMkPAzdBQj/ov3w8Z6FdbM8KZI9s93jcPw0R/c
523EuPK7yO/T4wtyu9p7uS5Lmhxm28f6c4KBXsMe2hZnC5o6hn9yCKyl15Q5W0IQr7kcHMhdhFlA
fs02Y//PO+tQETf4iPZRZt93ypYdx6R/f1+W5sMOOZBhpdL/O748oMWj6z1gInMo+xyzZD8NJ7ne
3EYEEsQiH9I9e5LiUUGQrL33VAoxvIYrb6N6fDdsjMr2iErHFNU5itgb2X/0FbFD+PURF0mFEAaK
BO5ugvZXqu/6fN4VC+YcLjDgmlEypTyP+TmTwATZ005PbkbFC9u1fk8+oi7/pDkfMr1dWk+fwfyA
cKZ0dp77xpHIdYzWHXj3wkLHmYkLhKUYML3Tgn3rb2AlRC3e+2OOJsgxzmNKHhzYhlMSJtGabVAc
NFSrX8SbhoZA6b6XvVY5B1R0FDDw8A2EoeUA3Q1gQsLibeCxPmCs3Qlvl62ebSi62EMdj0b7hz3n
WKyG7nv1DNe5/TIGC0j8NqHNLN0BeARflvuAelAT1gVSEDfTEH0ial1Ds9WMTxsxlV6pUTnPAH+T
/4g6syZFlW4N/yIjEJDhVmac5+GGKK0qBkURBIRff56s/nac6N29u0sFxSRz5bveAdY0qZEhtPHo
0o0jJtP1yUNCBNMw2yUeHCXF0jbGQp89g808t7vD/auiuxzmQblmRrSeQXi6BUyFlC0ujXn7xIIJ
n3i4Widr2aX9gSmpDpv6B3jVWA7XNy8OU0Kep+kWQrmDH0FwChMnt09Pu5jVQWvjsWHFq7UB1dU4
wqeTF1NPu54IJNpm6+fy/QUONIP8LzI9WOkZpF9QEgBIpr9+ncI9bH5/IFowqemreFmMNxhs29fB
ysEsxnGS8Xxg68Ev9MIFCbFrtFMBO0fe9J0qFeLHFMjAb7wPRPPnhnuTKPmW8UHedH5JxiEbV19l
0v0pxycCdra9PmZtcTT3MVc32tjrw8a5EgHsfrzWZ7KigRpWwe30ClREIXdHmtyd6DhFqDY7FMLx
Trqw3Yb8prCoQ9LwIL9SnFInQYV7LTT/5TKa/KdNGMW2mcP3sChCMGdZMHq9WTvhi6OJDiOC+qCF
O/5yhx9yIkQ4I5m9K5hlPwx64hThf+1efrSW58R35BcTKwHYJUnm3TkdMz81wF6dM6XXrrHW4cIs
av6DM+VJknVUyCFcpAvkaDZZFFBC37MHGkyP0edAt4GcG4LPQ2odOrdlUVq/1se51Y7mO5oBG5Rs
EiZA8RnrbXyi/p1hcmiXZ05qWPGi8N5sNMchi8u4kMcTCTnIbDfwCvrBW51mMxAJ/AQ2ZpiBoZNl
oJ/zTdgdvh83j6hSNORM87P7D/hD60fOcNlysmRV+SmUC9UeqfYEt6cdVzZEYm2ZXsviiRrfYZgQ
jRJDeVllHOE9M6mDNpPHDxiPJVYNRLYZ4Q/WfbaPnM5PZkCIUGpf/h3ijWk3uyTcdWM4sSxKq3zB
5GIqm5pYj7EMD2WDzk/sCKxqQ0Rv/pjxnffnLAxhyjjq4SY7hQc7jyHwgqLdOPvVXsyx2WzyOjQ7
HaqwW57LsPyBCc1ctortVXL+/MAL7vyQu75o/fayN08avIPMMe19y4cgpn6w5e/y097XrBypy2rM
5AQFu76oOmNyhbkYJe9J2bJYVxd78M0a+sN4sfYY7WTqeIIXKGZXpv3YSSQ9WVkhJCEvGy1ECJn6
wiJB2Accshm+out++YFLNM8nM326mnRIQfE5wHRhjGlrezDtwfKb5fptcJtzPaEROwmHTcLoIphJ
3E1/lScmgQ7Hfc8k7jmPQBqiorg0N5sJLhlbt010EM1O8i3sd+81jT0nJGTPhEu2qzzhg3KgMeLg
Ze4xh83hSyEBJAN1rOxDeQIXqSynb+uk7ACesDCFMp6YDnP6OZnUuF0zNRgTcg5Wt83TvocQ2oh6
2CvsmBa3peHDRpqRRbfFPcAbome1JTCYzcuFCk3HbFzu0xhNmD9AEvY475R9Gb7Y+Y1r2SIsdCAW
1MFSnjDZkCxuFV1IObORE3jLwLqzyqnCgf2ZJavRknylnwdNWwrHjRnIvjDpckaLpw9Ic73/DGDh
B5/5a4OXUDSBOxTBXo9Zs5cv081CibtjzLhla4s1oxpIl5oVAesKwnGBFH/Sze0IjhVNuoMKQhgW
Ozj43aGYwQXJMG34m10o0aB7wuilK2TTrBNfpTplNegBIy10k9PPjrwBSpScsorcVnH/dILomiJT
GUvb+5x7LKhC1UPnPE63MdWeImYChvOqdyB+k+AOEyhkyaE5EOBzVM77XwZOCBxqacx3MG+ZLaf3
tb7XJjCpQjPs4cs9bchwcNgPXHXtKrl4b9q35XvOYouys7IF2XhOMNsoZJ52cY5VrFXcevUG+8Ab
wMx4uDPcGmoxMUG/xVe1gHqX2/fZ0xUr3XtPtYGWGha95sOJbcEWz3pIhF5I6i6ux4hsFMOupup1
JwnCOdnKFoPU8Is1FwXzQCddJEPfoDCBMVwvX8tsPZxl7L+oPe0Y+SjriiLmUDxoTubPKLcfDhE7
w110jSBI5g6QDxa/sP3waf99O62NAS1LAfR0A4nEt7InPPP3FTQMRljOG0OYEid+b1gD5ITN+rPn
34955A733dY4QgEvV0xvCo2tL3QYul/sI1/shoZMgeUX9uuYfrgNhG7hqeK2x2aP50k2WGbQ5Sq/
0MYjr0Ik8FXQRcCHtIKXOkbbDo+/IJR4QiqgdGSqd+94w5OEZH+cGm7el7Kv4MN7COHcN3IBtDYQ
F48EHwq2+cuCa/4J4XKyzX4I/ZxLBu77w06Xt77Ijx3I9pNtAJkZs275DKQNQTUIaMpyXDxpEWNA
oDHBHukoW82vcrcpX5/jKxZnjLZm/AlzmJaOvEWWAlm+nyNqKlgIQvByO7uP61M1xa7ENXdDxAp7
IeF5zLkABDxqiMsgrucO2Yy+amPoGwWVDTeftDDGTUjrZEZRh/F4dQLfwMjkaADtsexgrXOFsY9U
Ck4Uzhay5tc2K2hBboZz3z9IvA6f1x5HUyghb3Z40nWQA68wpIZr/CO3WtBwB9Azn0Jfswo/sftV
W1toHdEfYm3GLpn0mij8fJx8+tjrZ8R3J84nbYa4PQtNAIY5tigCSAMJHge+DoiIPX7rqvuKr7iK
PD8MDK06jVABlRbbXCJ9oOiZO/Ukx/b9IG+zeQyhbofEKauXBSkx7Cj8dwjrckZvbZ1szMNnkn88
ZZ1kFl7i7oucWCe38IAcqwuT4B3PZOMPYg2GAhDeIF3ifpmRcMDmqKjxhBT5M0jSEswxSPCknPlj
YMfZBBKjzB5kctVYvBFNozpf4vzB5iFqHNJQB+v7BX/tGnyGxsw6nsUEsutO3QRQgKMtwwMyJJtt
ABRJxUDLM1AjDtfc1YfbEDdHEYJm4J/lpPQw6Luc0p9m6HAabZkgGjbnWCg76Q8/+Oik2ewgFV/l
gEuhWwbi3gmJSRynX8sbDWX47+05bo86WET3rS7kTS0Y0mP24W8Es0jquRdcSqMbRoTCyt5ACVk6
1fGxj5dmvNCmI2+wN3VL+ubisRJd+FhD2kbdN28UZaf6nU952W2KkQyNBbddlpJXqMdMRQUxh9Ce
jSbm20W3GZc++eFWP3+ZY7JhwZdZsjAZihaRmyAAh3gbnW+1xVjFaeNLPlVuvP2skIyyuzXnZMdv
Tz2mjuPPRQ1gY31HS3CGeGUw3UPYpLaGOHniveiryn1P8P+bRi4tvKWxrDQapEhK9lj0A87MJG6A
kixgMdTroS0SUXurDrrhdwHeFzGMiz3bB0S14FoQabOOkBVdBxRRvMrVPl6PmJzIU488QaIEsO6J
hd9zwgbxUDogLOUh/5HBKIbkRTjAhtDIrxF3cmPlQTSVCMnYQU1NyUL4bj0AMYape4VkOpxzq4My
0KgkDeg5vv9+VirXyjemkY/0qNhjNcJVb1SXKSNZP+1yxxyHuOU94+OfeG2ZBwikoaAijAc7kQPA
0hODe0o2wTMGNNriBYcvEQBQxnaXflvhMCa6E1x1Xo5XNJGvaGoTG7xsiFZ3TqCrtoQnr9UB7VPs
VFpSvlG1RZOIa4ZFz8Fcw1serW/K/D38KgtB8x0BFSlC0XfVFo+vHq3pE74lOJtqt9O+JSAkZR+D
GHaGAgPZ64ZlDyEYE9aEQzLdgrbePLrLO7JmMkg5o1lHQIyTbECsom10AmEt0B62tMSQKHMXvzxY
Y6BVwUi4nfSMAHi1LFCBdlK3vCNlxoHhrvHpp6UzmqlbcndAm9OZOf8Ew4VGD2DaOu/gbuc/ujUQ
N//Qv7Tsuunn4sw4zgX8rLj75iR7j2WyBN7dSw58Mj5Ny7Sij4SA/phjvzSu4W+mOv13rvgGKe0Q
n1hQZDqp8gntMMO0Og12Gap0WOmqRmud4prmrGvY8SrymS5Z12I7AZPULaWkPhujxi9uQdp4DCdc
HSXVUlWr/DKgINEHfzEdMNpsmg9gmoR9gKF/JnSmQfBK7Hh24G+VYEE9CFEeOXgFi1SSp/emHYHv
PJFJNOvnr2sJ3nxiCJhfgxWIfJiiS393NuKXDl6GMH/Sz02HVQLLlGziNsSeCrVw5L5ZrjF7BcZe
37/oDctLApRmKFzTMWI58qWviFPNMZqRK2JgQk+nEhoL4VbvYM+obpVz771R5DE7TKMFBtR4d7KY
jDuXdRhSASsQ4bVVNr1t8RgnJAOpqbTRaGK/luV+yby9Yn3F5eC21Sm0j+mOVjehndadZLNxSbYA
SXyeqD40gUHrtJW5pB4aOCqFpmKrmDgf0OWmnN4iP84usuKkU2aj258UsPFASKhvyhneB08XwBiW
fzmHDIJnD1Ohi+YrjN8O4jxWbi0KM2pLqPDum38hhJmpOE3UwuWKsDUC2JAkfhE/qE5LyOq1VXeu
7r22KtWEsSEzINCuA48SMt4qc5AmDOPTGZ0IiMs3WsMzsnZ2fNPykuWN2YnKQr5SsZQ38S2oxz53
DNz1o4E7wnNSWSNqfg0CFO1xabd3VPQQgZwevr7iRJTLiPNwXuVa88aazP9IKw3wEysIKPOIEVHt
4lSh+6/niW1o84X3GJprc6d9o1eqRJUcY4X/A/mMiTH9QQC/FeXHewajoHMRes2HP+8VnVErPg/h
VROhYUNPcpW7KUb5lFNQsH78F226DZzUOY7z5TpsVGqCF3QdkdxHZ7r8G6lsNwxMLJncyEwZrLFw
ehxAPAuuAANJWaBz2z2nA75e0n5p9DSs/o7Zu+9tQ8mOhxT7c/SxMBnyY1rbtAKxAqCzTWDh6MD9
jcMVlI9Cm9U/EHfoz9P64lbCjKR1NFryN6wrLN7KC9IOsnRc23bEidN0BR4cVRMMeIq/hqMi3GDw
KWcJuBgnQPza775NermYHKLIIWEP9jgoRbY2BiujGCN7GLKE1C6fhLKRUN32w2EteYNMgicXBGKK
NVdevi/KWslmETWZEE8jx0B1RDHXUoyqLPbcq6NbCIHjymsGO3wyk8U19xLM4TGQutOWEY9JlFw8
6cnQcvpffUU1h56fOpp3L2q/q3xVVsxPN1kYOw7nSA/4nhGfflVHwuFNT6o9hjY/VI/y4hagcLFa
Hxym9ssf3vHbGXi7D7rTQhe2E7U9mNWnaPvD2r06HJgmnkM3gtMe7V9Wq7jdD/1yOoL3Z5C25Hjb
dEGwfU2yoHPNM0O1yQPzjEUD+jBc27ol6QDn0RoXzZUSXm8BqyR+PnBNNrBvHkzrTLKJqzBneRU2
akCyTrGhfzVao5vD3KkVCq1oS1WJEu7NWyRffGJ+QZ+Dns2Cm39mEKxzhw4hfSJRGAX0WeweSRaZ
anyJ/UGj+UdLe3h5T2hT4OwXmlZ9RHYRMvEk8CccwgAj4UjC1Mo45eyxyrzDUg/vADrSAHmnixMq
ArQS+7LbjzDlcPGvx5JPDT4Q4Lm9FhTBRTRhJU4eRAiBj8wUgo8pi4lmkdGSxqw/QSNs9GZJb8fK
gYU+uYw6X2VvS62DATp2yqRN+gY5b/mX8IbEYTr7HeboEYlOGY/wyqrhBtCBmgyymSzBYBKrP3bX
BUFmHhsB5KDegKiJEZEb3dis3FGooCMZm9pYGk3BPO9xighVeCwJ2BzfvH4FlWiEEUpLi72HYoId
m0MA4/6JWSKy816QZ14/ZCyfyj0LpLbJ5s8qoPX0BEwjsXw/dN8R15d4HrvEh4kd22eORx/fCk0L
2mxMbSwB6md+P5jzkfPC9K50VOwPqE8AUyyJVkUYWYStA/8iPTa/cupAdpIIaEdWjIJG6E1QwWKn
6AjynPO+/SL603cPwMEdza7XkWmaXUqk+eW+wxSYlvNKJ5KKzCV0jIMz98PbnPdzFH6UX+WBwq0F
r/ymEWO+XJSbfWdTYbNu9TgoDqc9K2c841aXCBEQsy/rJN1TPFwwMEG3RGQH7lMs7xh68y0gfORK
cm3GbF4+tUvvV4wDUHfGiGhmPPZ5ANOqwc8AeOTzgSUUgIIBnNy0BVlL7qCYlujsZGv0QooTKlZ0
4VnPERXgpqnA54blvFoWax9z581JoYDaP7da7yLQInc1twbh0/AHYSfb7KjZ2yMVb4beK1qMRkxU
4wfLJlA2CSMGwQ+kVGAd8RhMx5Txa7SSfN24Imf+41cBOlMfzfklZAsY/aEugu2PgHFgILeKCDJ1
7poHM/kBiEiPAUM8tHVszdiexAG7qZ40HDBDCigd40sw+oj5F4rBy31/Q7+QpjUBUjilkIxLw0Zl
XzoKejYLHV4+tE3ZmtC/G/i0/6GBQMOrRdNVT07Ngd6NnE1etIjVoHgceSfvwocc88E+T/Pk1kfq
RYcs2sPBTfOJvO/mGI4Js8LBzoiprUQUWYrNmgtz2MD0C6DCp71LOp6dnogX9/YFMhPSZHGkwZgG
jAXefkpOxpc5HCsUuzudWvcKxjVPJqorVtettn6Wrow5+x3qkCSs1VmKVvHXwCfUb9hBXhEOd/Tx
iWAUKqsijAsXbkd5WwxZRuFq6EKDHerQ8ZR+TTwAOl9GZyl8RIwVaAthRCyEC4W6FvvIRl1IH09r
gpq1p2D7oFcTKQMKUefDbKEMsTN4EmlrQ3/SGV0vHqLXjaNwwmkkdW7Ku0G7r3uaSOaWTAUseZoR
/m7UVu7IhHd8Y1eA6SoEAFyDwQ06HPRwCKHm9PG4/6QuRosGpnR6GOSMnqqG6+sTHY0xVCJ3gZRf
nu1JjX9hwrU3Ei5eO5boEesjlAkDWBGL+gQLpcQXpFPoYBC9+IKZcm/FV9TgxLfEJ/QBP4OFYjRn
KGG3MtUWAgpLTi2wSGzJbADoDRaLhEZH5VErVGoIKw3XRAhrahwgOotue3hN8uhQ35nv2tmLgipK
fhLSFmu4R2nGQgVnGgJchkj80uAA8OjLxRsqcWpOa20eg0kpeYvXgRrmFQ1yFj4YNqMYs/FvaHI6
acN6M4flaULMRx8jO0PTralITJdQ9RvGlDo9Eg8OBl/YCAtYE7sgsdNMcQSCCYjlgGBAdho9nWzL
VYWI0+rw0qERRt0qKcN77RjJrK89ZJL9O2zgZFfY52Fy4uXV7Innm4xsPJA5IeLHZdaMyyro6zAF
dyc7JLXl+5w7Y/j0DVIVaHFAZICROaskKwo19E3zHkJ5M0W6rL0Qd7qKto4nkYZPnoiTI68no6Mz
Vh4SoN5Mit24uQ5x5inGfTUbMPPtCPgZDSwywqHPRsHzSGCNUE82cIk+ULpESLrRYcc2hseu4U+H
aheDmC2a4x6Ts2Vj+PJeersf8txwckNhzh0yRZ/03Ce6X1XTN7uTzqlHLuksXVixYcOGjgbBKiPy
c1JP7kA1HxHUnKzqkaegEOU2ZrVCU8iVPdCLymZJ542Wo8H4VznpW0wRPAm7xmiWZLaUB4+M3p2+
GLh46fMciPd0dOWLDEX3DBY9DODPjWjAjNUV8XNY2VNafGx9is896nakGMEQj5qAfivH1oMCVGSu
RMGQeR35PNdwAeEB8zrEu0iP7+MsANWjAIIjGZ3MzxhN3QoJlo/hVWVdqVY/NO1uE2QDBhyvJNDS
sE1DKG6994AHzxik+5MXhGMXAWErzLNnAlTIgaZ6Xsv7KsdyIexHTv2bmWMJ/vUYJCFyElY936At
5+CBHs8/RxLDyynDdffZQKJDroiQARowFEH2wuykUdNWgrlM9Bb2XWxCfBhzbPCF+fFMd8z11RQm
qZRMYHpU5ZKTLB9LSB3FMloxOXnpvDpDlXlfgIZ9NkAABQL8YDVn2mfs0L84Cm7zfIj1sZtSTITI
V4D5aqdbZVtUXjfbzXfYR12g2yhz6Yi/LylHLXm/2DA09NgAKJ7rNPuGys+KcFMmJdgoHpK46nFh
XBgysLmRuU7bXepnQTntpw/3ITvPUP4qA2TNcgj6NvngHYXgKYAkqT3XGdRYpuN3IDLYYZfpcxIJ
vyF8U4zUuCQCmrxg82wHZymlNRkv8q3qS74SYqcbe9TtxhRtP755NTJdxWfnMUhPWf9doJGEpPnq
Vpiz5vfJCJEIBM7Ni8UZEjgG6zhs7XRSfYi6G8f755fwJpVf1nP/+jVyu8X6sLFx83425xJDqLdg
nLok8po4w46rGeRx/YmiXJAnEbKPgCNpw1BqHJpNNUtxbjvLP+pXuf004/u2KW1lAZNmY3iKG69L
lN7HZnEHBrcA9CmK2WJoXn/RJ/BmMzexWgdPLIp1XWir7kwo3+iFf2BNwMwwlsSG9AeGpyRPFs1U
xxndLk7QQQ+PU5cKqm2zeSzzsLlgb6eJYPJ0TYwFV5PE2D1x7sL38Uz6huLeaAdYEHBc5LZjfTL0
KUnd95WcZtz3RodoOjyU6MwxLkNDEiSaB91WRp2UOnXllssXvI4hhn7vKSy6cvkILozQnHpaSC9U
bGt5Y8SLdx7F+OjSZ4vYcKrBOHGpRIcCA44y58qdiMMwmuzMNrjTDz2eqaP7sZg0rLQCwtQe00wL
zfb6avy08UmxxkFCGk5unRcngt84gnGyyY4ZIWvsU+lPIJUl4WpSLImQBSelr3gBrUS4iaWZsWHN
PuGPgnSwmdy4Kz+r3GI/SzjpFPLSRPHS1WA9XMtX4/Q4NBdIvP/UMriWmhfuQqht75odNJiR/HCB
Wt2wPmKFITYkWHBHNlOyYLieKTGuownVTghGKoSkic1EtYRT4ZuGSwXQgaS9IdxbzUIudx+a5OPb
/DNhGGy7GbkubM6QcTcgkxA2uVkvUmiET0/6jGF0Ty/CMtJ03y4pvhPePYsBK4GR+FAa7NKmJOyh
6LyZQEmpd3p2yH2QbZDNLpLNaMwGF+qnn5Te5WisaWCCvQr4gA0t4IQqWiYGYFkgAKxEuBBA18f2
EZojTtgABP0FQvvD5lv0VdzeGK1i2NjSmYWnWDLl9Bdo/g57HQP/1JQnUpYSZl+doTO7VECIPxBs
7NWAavTaTNZXXEwCoM0l6HsJmj3G/N4fzRMan2S/u7uHRxN/AhgIGtvyBkfhkJ6GEpKh4NPr9G9b
lvsDLkKa8/thOSq9G1TPw2BJdEqnhQ8vo61i+vmJDUvze9U9zGFknMht9c9+KKURCAnFSenPjlzZ
pnrMYRrbbNtRop9p9ZrwXOrDkD3rXJ2PTlmRI3Nyap/CjrIcPY2VExCZeUOYZJmtEEA12A4oukHb
yJnlfMrYJ7vmgVHfrkTSsekOj9V91eC/CdNAsls6yIwcY5wv+pdLxdSrdG3L27Vpt7SIXUKB/7yC
GeZ0bFnu8Bx5r4cfu2o8feC8sarqMQ8N2P7ofHeTAa65i5GXrHWvMrHNpLMr+4MgvrmSn0YnaCoR
3dKwxRH7h0jPIZ6/SCgv6su73/asztq6ndAdplQ0XIONPhyoSyzh+E/SjxXp4WM12o3UVc+C+KSX
M35igcP2JZ0h6sD3K3ZJGzWzEkzcz7/rylbfoAb+KNooLxKdvt5fNYxR6pNkFtHIaG3js1HkLQby
Uo8cx5xXIOdG0Mvb2/P0uPnlL5XcuyWpJVlnWBwq++ub/sGddiZeMPT5rhVbMwi++OpA7g2wW8SI
gI7bibRO8CDmWg+j7jWgserSZMSVQbHSb8m9c+x9xP2A0fFpwCXYVhikrOsHpmh7OH8g0YQL3EK2
kO91Gjz29N0lJ/0Gw0m+PpgB71XFuus2wOxzW+w6wivo/Vo34lchZl7hMn3mMtT5yShU8ZF9of3c
gZlSImTnQnZzF7bJYGT1G2Kjdbor1RlGCfG0hctwYABhe/7zwnVpZbjRIvvFiowLmMBffTh8gsFr
f384eIfJVwKfXlPhNbMyMdSkkw5CK3aiCfFHdnosP34yId2KyOZyrXN/QZ8+306mYVmvyoYJUcCu
QRkDP6nZV/aoHBsRwVQeDbB+ztacj3uUTlHsvKSlklPjmChnXnOzBNW678p+Ub6n7I4xJv1gSkDv
5CMtInxdJcDL8nvEOne/B0UxfzxFLi/DF+Fa4nVoGCXKs0hYs3z12KDdsQLspsofdwQ/3gc7Ikrt
aI6rm3ZUeoRp5F2vO2mZcpcSdLd/P5lw8DmloMrZ3+EHT9Ct/flLBu420eQGe4Xxj1fY8zs9Ynak
0kZBczUnGI+zKbu+mT5UlCwvYGFv8Fx+hh630POaH+HVEjBSDhw1xf7fS+RVhyLjviHXFOyIxl9q
kPt71uJ1bOyS5iunRCi2hhFEIzaXy6e2ru5nEMGYf4LWfyYZSn5tQsRHbZ7T4abWUMfUl7Y7tOp+
+PmSdLh79909XgyaddJO4wj3ADzR7uuyXzVJUPdTuCdPfmq2+75ZPgd7XUazgkDm3u9L7Suqr3IC
ywPlbPfdV5/xOuFzvx7g9/2ly9fqcCO3CLxcHLjyHPObyG/TpUryEqk2ukN7mtUbPjajrIqdNxRb
QjwAGIhh/bDd8ooe2YPbp2TsEksVKNVUegUg7Zk20XvUpFYFNiV7sRFoED6ymQ4vzVJAxXQmB5tE
lgH40IA8JIhdwgdLF8ZW9E9ww4JcwEFhAOC0Q49UeToJIOWpJVae6IzOTl7iW8EZk+Zyd6VZGxOD
CCcCei4B9aR7IQrAi5lu/52FWPhrYdZzb+0BEWOmIwF0DkO9g+6zx6aYogsGBaAWEZUOZ45hnyAD
pFWhTPnSDcDP3KbtknVOzxth1dEttOygwxwC+FfvBAwEyAPoRhNNAIfVL6lKpHzQvpE/rgAP6VO1
dq/ZCs5IQ7vIRROhSqegVIpKJJ4V9dRu45J6KKU37JJpodN+ABrr7LLZ93CqO5tPRQwHV4huDPjt
wELH0MvobB0aUpQQkqtpU4LmSmDaZ/iu3Qja63DCJphr0GUefViqrFFEPISbjTwYvVKDisGlus8G
ky4OX4mPjw4G1RT+3eBHkXeRcvjgDZGc7uYJ2MJot7UMK3fZ31fFZy8Z005fPjBjgQqQTcz1x3BV
jKQp5tUvwIcEjBGt2Xj0tGnmk81BxsiTLM1a8FB6UE5UPQv2Cmxab3AevScxGrLzOSBMStD2ooGn
phb1AaA3uryE5dgrWBo30g9dQCoYnsgm6iVq8PsGRwv8q84zSDMiED31hcC1pzG0IxZqF88I4tFo
YLvRIAC4fEyACuNuO8qJHhj5z3OGNvDGiRgOx2IBcHH7IDdZP2dYNkzAOuFw1oS3OBj0pMCi0NTa
IHkGqF1f3lMd/0R0UelD5F7Mozs9s5YA2my+6FkTEA2kAbmHN/AuyZBn0zr/YWbAjBLHOXYMgzHw
tl+BgnOhQOMfl5pgZjgQJzgBMBEietoB0F4TpuiiPWzQgTkBX1jiVpTGQsaA+EBZC5FrCahg4w7b
U1DqSHLBXIOhpy4evw965WQ/PsJeeFbLOJlpC5M1//ZgEmBPnWjZWX2IpjoTAdklJqRm2oOzSoFF
q9L8fkwAd0mcB218QVk0UJ0LVVD9AwOkDRSsrmjLQHhF2QOZ3oFE6r9xIeywUI/0cyut5X9N2lMK
8MkGETDV0usp6DOghP4cf72HgUEAk8wGD2ahv+Q5e3JHH51TzFUcaLcGjLnpZPAcj9/BIlh3tESM
71S4a8Q7+phv+jZD9QSLgNZ6mZlAC5DbkGDqEk5zBKS0szj6HemVg2UCPcrBIKzI9q2u7S3I58/5
i5WCBKlirv0Wb6eLjwqkqvbh3KDNxZRUASXWOIMdg088PERoxvGRzKtEQemPT6DVswLSYNLx4sVQ
bRGr0w5ZxpDQj1gvQ4qUYXzUBlQPRKrg04RweK3dENECxAv21rvxcjgiOitruwdsQ+1Fpc0kR/OJ
YgZ7CMygeuQyVOe4+IKJAy1eM4bU6DkGA/33Q7Cz8rce0b1iu1PSu8KUrAikUN90uU1uEtt9cEp5
+aL1z6RJ7sTBZG7+o2SAHr0PbMyYPdgncWYMt+iGBkzNZFaXQ+8TQs/CORzX+rC6su1mVbiB9hye
EGKogz6kmqJAEvUI+N8p7Q8s1rfla8vvt/MQndFs/UBHCCEOdfQK52vvvafZpW3igQu8r36zy7DV
wJhqAT7NASZbk4x+jQ3+j/8ff0F0gx1j42sB9IRu+iPksZ7anH6iZU9w8Z85yy72UA6hQXOMGd2I
ee23bC7hSVgSwxPsNJUnbMW4VS3ECIl9fVrcQMu/2Bv6lvQrubHzM7m2UAAY0kwGkIEY9hY2HGSf
EPsidL1grU+Q1GdA6A7PQgmJEJW93P3loLBE849F1Bi92o3ICvamKNXIUUW2XCyEdu8WDtlo81v8
8v/9S/FfKIImr9ktRPvIy8Sf/x767+mKAAoqTyEx4O9V4pX/ezVbYY75v5fws3+PKL44yy1U0DHT
ZuIZNFf5FwLy/71W8RUfgal4wePvT3H4//87E2vtcVLxMxAmnqX4f54rtSeOLN7Jfy8FMw0b+pRe
jqhQ/DkkqYiWtr5McY2V79cMqSw/EieoPTIP/n6LP1USK8T/C36hPT0otnge78wWz5V2eG0REcgv
8aJ/T609CSev2kMN7hXu3QXPEw/+/zH/e/ItFGfkM/ydlwwCzvbvTApb4sJtls2ycHNH/ztfwaPi
57nTrsX/VSd3wLp5M0R8KLZ4awb8lb+jwVdg5qaNFYJeqI54XHVAXf73MWqPJHlPscWTxQcRB5N2
tUdUG/9WfHFo8Rzxtv/9KZ7bbP49X/Fpr/KcisfERSl4lji2eFS8Tjzv3wcQr6rX4hji/OLj8fSc
F/07+X9PFAf8e5NcVfK1d+LF7bpZiMOLF/775OKn/w4sPsq/KyN4AbtXzIrw74pw8qU4DVc441Io
Nq1GLr54cCBwF3F8kvL+ziA+pHhApoD5+0vKZ4L6xMsxAFnqruz0W/GSvzfMp2jXOS9RUb7yNIzj
CIr4e8V/b/LfhxB/isOmnLeESvZ3SBJ++bE45L9TpL7422fLN8sJxcnEo0QW8H2LCys+6ZAhxOj+
72YRw038+js+xgcM+zRked8WTuEgv+N3v0bRBAKXejG/NbGu+0ZgBIg4cQ1DRo/YNVk0AFf5TPys
mdCo/m4mBiFnGnLA7KDazGDvdv+5ryqc/FIXjxQmngcIH4FtiKUw2dfdMkdtb3cf8jHuvCT2uuXQ
o+z1il+lo/AOoEmAxj5cuGpUdQVBbyzl3KbJ920ARLu/t/sO6Uu8q+HkMJO+faSJvvhTC4pL7CHY
9xAk4n3//7+g7uJwmhLCIj5c6umO+IXbKqcS/7rz6L/H/v2EnpeH0zzwFX1zs1pKSKz6L7itFLUv
jI9lKpcFtI0RZQMPZ9VcMn6fybLIA6b86mWXsGqRkAAuS1s+sbSghIeDYO4IksuPUrJW9QCCkOF+
5tX2BZnWopmTQb2G5LuhX6yE7BAffktbCyoaW57XmJUBlXZv2kPjgEIURqk2JYelh6GYg2zlq+c8
n1VX7GkNxWH38YJ7gpc1wvBNOfMfK1j122ihXuNGUMsE85aA8jPYQvmivB+329diMECPwsbY0i7s
IhHK1PQqyWU0wKQp/IdDGvp4d1gpswXtOqxFedO6DakUbdN7PxiNoTZH91NDcjvrPZvpB+xFKsYn
wWzsybEnAAlJyCcnGd4rWXIxXGG78fs5v/cZyxjss4xwe+Gs+WG0YE2Kncgq+tv7AgTT91CwYolw
LsYsw+re3g2CEp7YxbKRZlDDkeIoLy6QZ77ttrLZrSe4xOuWDjNoGFIX0BameYXxD7RBBVbaz4gR
+SAayqGEwGy0Brqi1mCbtsJg+3ZltwWooOcC8XnrfHDnBWT/Vg23mqJftm4hoGcAiZ4QkNQrL8N1
DVB00cgTib7x45nUa/oRuZ+QRgguDUOnRnwlT29HLi36NNjlNPFFn5lsWwtXCxwqUNUZ8IfyHQRB
8inqabGWaGfAQl12G+NYBWb42RWz6MAhRA352rWILSIo/DDTQ2ziZtDignxq7jrsWalCUszKOpfu
pN/C7MU6BpgdXBIOJoHcATspIh+j6WuGOYWvhuoqXl+MpbYlbWTkFXRMZVccnBw013Res+6bjWp1
wqC7hVt+bpfxarhuj3AEH/S6QWDEkFF+qZEABToq4USXhevrM5N+8UVO3vP+doz16RshBOkt7KEK
thR+qeAAiykPEcYiCyOUt/wf1gNmqm02b0kphX5MfcPQkAAgnzaMKEAKODm0BpsZzqdShmLdEeJp
ur3rFmOy/yPpLJZbV7Yw/ESqEsPUlsxMcTxROdmOmFlPfz+dO9l1zoYkFnT3+pEc373YoeJBrAkf
JmEgod4CGQUAOvLEoi7Im5ozrVB/Q2LKNwC/94k+IMWEbzO5eJP8jNUSeSSKSZcEy0uw739KUpes
g3CJPmD2DHZXIpon4F//RjTK2ZdhqGR8yBb8a4YNYrWmVDl9zdzEP8a7Jc35+gjWp46x9ge+mrvB
N4A/+gHPTzgTg1PZ1iW8ct6dZjQYDtgGopw6uHF+rGg/dcEg2sNAjz47X1egHV23R9ej/IEcDb8T
qZUtxJx4bqQ3K13caj8+ESKaDdrNSRbcxONddmmShEVEoqaE57a4BmiN6pMi3f//H4NJtcL407Wr
AfkmEApaJG6URRIniuP6mEqrgeJUE4AXWcFlGJ9FuO31jaasJjWMgY4VFcNa1rwDw6KBzwSTLcM5
xS8QP1A9VBuZ8NrfAe/8KuhWlLpOlBCqHggJQshJ/cf5TPGn/EYh5nMLEIl5KxZFvV0nzXFU1+TQ
ohwrgn8mzQcoHcx27zLJsWKicuDGczf1U382+2fb79jPkqcSn2FKObmq07GV2x9DvnFu1kGv9rgI
Ji0R7d4YGvTdEP6KLY1eRCZEdxRhtGdbIl/sZLWgmcGtAQ6Vox9BOTbMrt6HD0R311oUFyoDbjtF
MEMxJsLSZc2sv0P1BUDCzvELmmQFXxWt0GfmI28tmkv8HsCs+rGVNuwGHUm3UOa7MSGN64c3QToM
x3aYs5BiPaHVJZEWSrOIlaNi2TzXuBFEdI4571c25cFNdKu6rPRdl+4CwzFvnrTtmv1AaAMyc/Y9
4aJc4vLqERiBb58m7W+eRLVfEius53dPvbJw6+GWDL+OsU69hrlNh+6s90OH8DSAhc7cNUgNOgQ4
K+gzPj9pF6747Lp15LOHkWLVYe/lPUqgiIpNrt7JPxHBlHAhj/C2NIpeCfLQoePZR3HImzuRiHEm
6PhcfPiFQlMP2AJbvXUb6AxuF8gDqZeuJWtOpBqPAaGybPyhnahfU2CyaCf6LpOCdaHitkwK0Vbp
6NQBT1TISjlCau5+82IMk8rt1hg7FT7thFqZnYrXkVg0qTnEyZ4WoML7T3ARCX/kYES1ilALXJGs
X3wDtmaRSDM57cF/RDxtArCiPcUwGDP+iAHSpTeEtQhAzclAG6fFQKnWtKcl7gVVI6I1tsd2XAnW
IcNEZc3qZDul/2vboT90HtrEbnAEIz97ib4KEXS3DhBWMT6pSM2QWJVXqfY3Ta6vWtoqlER3rCBd
63lyxW8iqMcQp7jKOyRq4pHfCfsL38zzMFpnrMFK/BrAHUKg0jYmqLIOdoSfE+gi+BVESkTnMOna
fVicuzDcaIG8bD6CYlygoP1msoAB2Smdh8KHrZW3jMdCZ3/2kV2UZnHRyQlchwFaEloz0BgESM6o
iIweNSBatlZDA9HkVKpjgmdjJtc9kOqU7xJnsCf5AZBto9397FRJC8vdjtj/imWRcJ1LSqygabPc
g1Xwdj3jLvhX0uJnX/bDSuAcYrZzqep2XU/HCWkJg/GW67nr/k41Cs1HDx7cDMFWORi05bJMifiH
4B5MOA06qtKKznBKPvoCl4XVrsvGZwSWVy1hAugB6nCbZBfuRTk1OLj5Oh3cI5XqRv0Qc4wG3qaa
Yhyl7tTIX4Zr0qOJ3aLamkXDw+CuwhTKP4ZoiS2ImuGMvKtGXS2zgRlii6bp6rtgBZypFCRWOJJK
7eFTaIEYKUMnYDYPFUVyyTrk8wPo66ABEtD4iSR+frMsrhqyrLpFwKio7w57TJ3oZ5ePqg8FhaMR
iJvyU7YlJSAM8vFbwTQRYGztMLRjRgh/dfIc02JjpdFmxCAeNv2hTpn+TUIvquJP87YiR6IhrQ7J
4N0kwR4q+seyAWGI1H/7Yfilte5Dy0UewKXe5NtcDU+xhrZML+JVgqLNJOuqOtSNcbIEPnnmOlpV
fXkIKcVhrmTiqqdKFXqmROYpVbdR4NTiMYznf2mL09kvYCvIcTDlZRsvtGhX9N1CineumDwThQNc
X225TdT7YHn16oaF0zirnXJLwMhB4RLSBzSTFcv/EcVQ3I5Kxg6AFkMRN31t/JiquRWB4Pou2hbt
lMdeP4aIwp26gVIBfmuyZUFwkSZF20hFPIWgaFBPDa56Tm2phvhNNGxLSpy6A8M2GhYnoj5ccd3o
FomO1lGkfMGikKOTkTWB7+MPkTuOA+0jQNyk4DSfenEFyVy1lnvyc9HZJ2SIFTD5DEko2YoIx1VS
r8LkFZfCegg8yE5yyQ3rPgrpTTXBBykxGO2gAiMTEY8xbwoPJOaiioVTx40ii1dFgOH33HVeYCt4
FGW9sjL5pwnpI2rIhRyWSYYvTgPEjaNj1CFy6GrOW9x1P7M2UaMsIzm2fdCs4c/zr60wl1NhqfYR
vX6kiZSePWjmj+/ZJVpWgupRd1Z4DRELWfxGe6yoZNSaV6bfGryrI7BhLlSO7P3Gvb8M4mGj0wRt
ohQqmn3sXjVCzjn66bG2LowAsLfdjzEQZtsGJ0EzdpGSXcr8KwY+ND3m2ISCcwnlnuGEaktDpIjj
x8tpw8LYkCa0m8fh0wqEf13Ie2bWO6GMvhOvXw8pM6wQkzctoU/OiAZsm+lpZHnuY2AfSyKDiNdo
JJalBv2OKsdQN3VEHluqzHsOI2afUatKOQPH4BqTS4xwtOQcWkEdesZP05BUmfcbDg60Cpwy76kZ
1KUShBX0e1dv/mLIEXHfE8c0PbEthLSb2HlHuIalOIIpLnh/r7TJBI24EnRQYgXNoDYuUg29YLGJ
2O8yFB+ZdyV3E+eSUFXHpkd7biLoQQo3oPrtMjxIbyBSRadvyrdWjSov8CoOFsfZ8HJUUxZlxIpe
D3lf+E4M26yRlyVtyvosMeR12sIw/HUt7KPxbBnEaXdbsSIwhWR045jgXqIyB3RMGjCqKp0TiDBj
HqW3pvDoWMhl0OS2x4ALI+uR7+SSmTNKNt/AkImLCXgKq4+YyrYQBMyQfPRZq0W/ESrRkDhYHou2
MmY9fFvD0VZvlM20yvVmuIsjKNBEp7sah8E+Nl6p2DwEfbhgoxAy/R0r2PhLl5YMWVyqcfrtbVQN
5XuGuGO8a1jYKCNnFmOhUXKuRqA6ZcMN6CM0vO1fZDQnD3l7yOukkKdQNC/Ss4A5po8AmJSxkqW8
YnVHuXGNlzAbuCIvM9BekHpaijT/HbXtEiZKDfJd3yZ2WwiL3vCctPun4XKOIhcRMJGgXb1A6Szm
MtQqukcCtqbThXqXdQ2jsYAy9Nxk1KCITz1iNN3UIrr73s6ij59ps4jx2i0/mOH8+Ky4KNQ7nyiM
BLCj/YylvzEDYRla4qEC5ggRhiiNtyp4eNgMlhb7e8PVF4EWPA6sY94/VQ9DJAOtOuw7il7zQNl6
qrYNKkA841cp5IXI8F5D2GbdXUfgmfxTTG+n1Ig+WPfFqnDM8m5N2blqTC7GookUh89gyViG0+E2
Let6EW56EmYhpVQKIrJ8J6CtbJpLAfyfYgTs/waThjxKS9vsEMXZj8Ub5rMoJnp8Kqxd1v6Ekk9f
5E9lEu0Eyt3Gr6gMjmPZINWREB/EXvVTya+qUVeSaK6CfKupZUW6a8RBNiDKJudkXp4zQz+gW1Nx
hoqgHl16ENGFzZLyI8mesmgkbWs0EF4D7WcKwwAyg+QlaovALCtofmOhS+eOeN0aQZMQLVVxaZpY
OArhNKYQFiYWoA0tABpN5FWCd6Ru4Dc3CkqBqGIcUTY5FW8EUrjyhievIwg10IWlh9HMO5Br1NU7
fXi15SpzwoLYxRmfepFgj1/U4cINHwTUsrEXCHU569CemDtGjCaVmdvqFwGFxTlTsRn/VjkwYWng
mDfFwgkAyEuQKs7PvCVKc0xcaGFevoD3IsagHW+iYeqLIqe2eoj+Oac2LhM5TEM164jieNSV5l1K
maMLykwZVnFe3FMDEjIMD6K1U9An5TgYeSDh0Xqn1R6VUD8MCpaC8lRDSKVNvBkHECdr7ao3VSpW
urz3Raoi95Lpz1Xm37ikjNLUH5wWF5onbi3F28Z17pjRQJ7IU8ccVV1MPosMAacT8BdIawMzA4aA
WHEMALd0GWRXOewpc3uI7PIhFKDEz2BYtNI03L9W27VMF1KWr0RyFkQdKAUix6SOkuzIZHTCONtl
5oRRTXKC2jbHgStsMXD+WTVdiqBZpco2Jcu70EKLtmdpdtELtQESKyNdKtroNHW8rWREdPCdnLEE
mYooQ3JUdOHyBKFRjs4xbfpfv0YCJZ3EUP2SM7pNNLJ2K+jbPliZDPNtRiimlG4iLV50HcxSpO5N
k1GRC28pz8YlBNNioaHGRbNdCUFmsx1KUhrQ/gyBfjSUjGiC5gLPGncEhiXd0lDmg2itBQaTpv6z
cqyn6PW9hhwJKnk3dA/GBF1kf+UoML/2dqn0u5DsyiKWjq1o4K1rDTz1VUbgJeo4z9x0AylcnXC1
4u67lMgkoyktG/YtTNgYVTLH727vs0MjtY9VmPSeBp5kUUiIjJrh0UsFxxELKjMwrZUn+ER7V+zx
qcvkUIhbidm1de+meo6lFh8LBJW/UWEfw4EtuOLobezVOCFmVXz0OHh8Aj3YsyzIafKbxU5kGjeR
deKH16hnxXtHGbmrVSshE2FWWdDjAiMmp3aW5umpF81sqaaYSnqZMCcf02X1nq6/OI7nob6qUUFK
CBJIs/51I1oXOdHUsbCLNVQ/HWN6g/UR+bwlPqOBDz/cWekJNlBP/uTuREuR6n+SZDojO4SLvUfs
URhEY4cbI/0Nm3jR5DsXIZxhEhht3vUQSX+dcj7vz17+tgZjVXMsikUVGWsaKbZVsdv29cKX/XUo
/TOBAHt/PT013lixKkQZqbYtCZbAE0OwCdV7lUIWpwyqgbJuUsoeZIPkgFevVvQfAf7jujO+OKoT
vUuRWf+jGeeyqZcKJKKAiGSUXvoiTB2TR7vFpMf0MY+QxAXqvUmRSRTVfoCOhPcz+lVIQ4MvOuDk
RAgHjlgeXflfnv/Gg44uBhgFB5BLlhoYnxAmp4DwzA5RSDIQI54d6+xUoEaW9hJ/NXHvYwam0/bz
lNRYhF9JZtku3d8QtUJHwpA1EDVs60TdVv6y8JfMe4EvbmV4ULlxmmDZTwJg1s3AW5VUxroM1rxp
8oDkvdl5FpV99OK64JIMMFKOtu6yqFFsD9bczP/UQdmVgBzU8KXeyzQdiwMgLHxR/VqkjOvc7ZCM
nj7DIqjKywTHhGj8jUjhaDiKkdH0U0MzYAJoYXAyIcZjZMooAT2pcrI/AzFzi2err4qtXg+rov0N
lGxreRe1wiEhv8q4pAESI0hy1mCFE3IcWeimY5WUIfe+G+ToNCLin1JBsvhK7ilpvNO+x3CQ+1vO
RzTF37zoS0e6IFQ8jLw8CD91hiTyH0G9bjEQ4xi/iaWeTFUcd8V2K0T+Ngn+G15RDhNP5domes0O
uVM+D9jbg05y+lbG+FEDn5R3jIPu0J9SLNVh45RZvDZ8CxiRk6y6BCLggpHwiwFcFaFmOTak/HHH
XujXzS5zh3nNYmao47w2Qc0N9hf1nWTeTgqtneXXC8/TF3UhLvWkxadDFkHH5DqKDPxKJy803JJx
+ghKKKj4YZnWV+hFx7DBaOiSUeE1RLroLO8lun9XcTSgy5SShlDAqzfWsy6HMskj609Tkr+SMW4m
FcuaVTTjSe5RxQaeaycUzdxxs0QDEr0pBjygzI+yUmAVXFsSvzHUGZKEuL1EaYltV5XWUkb+rIl4
0AICTMvmHGB6ydksVA0VwADgkb1ra90CgurdpUGQ5gV/Qpw7I/DJ0MTbkiquPqBoBfM+jZIeB+0F
iEnYo23z/2A2DYIYaYVwxAG6XOG0xqVU2boV7EyJ2xO61Z0S9ZCA0SomyvGRyDxyJ1z94WNM67ps
3TQTAppta400NiVwukFDXYsVRCFvCiyuyFkoOEmTpSPtBnKua4OMWOPlJ1Cf+aLgGyJCU8utWuKq
9sN9CcQqDbySXnQviJtjlZFkTk07TSNmywXgr4ZZj9otnzACNgf3T0JyLtt1t1TGD9Gtal0vYgt/
ioKxanoo5OAzfcC0rhZTeYSM3LtjWuAxs6fzcxXRcFfeAybt6UhiIJrjUsiK5bDjNmJsd0nhWBJS
Ux1hD4tfNoktUFHygLSZMI+K1J6QmyzTyfVrNyjGOkF1arXEqn+1qnGRYTbiyeqRWrc6QfGlt53O
8DRfVGq8NhNkGMTa6egQmHQ6zrYF+gUZCfnQ2VXz6mn5CISeM3W1FHVyKeIGIzD5lCxLYEfYJ8nT
GU4aPRnCePFe09JejagUaJUgdad+aUCkbUnLeUZtwfCZ5ob+LGvZV5YjHLSCE8vagpcvspB1cGhd
NAotAMjEmbC6J3wdxxSiaL5l0YKUgwaw5dJfst867LFjYix8sJogDa/cKRcdX8TbEjbnyjwJOK9S
fW928fLGJykpiy9I6BNwGXHdZ9RiBfFM/Osu0g9Eh+WQ88O7ws9md5cwnMX1KiXZamcoj44YN+wj
0cUFVeB9I2wVQTyHJX0W47EDIMI4O1UuoLCc0hKkLX+OO5JEE/T2V0YRbFNjvRKeqhOhK3pwGGyY
EAixFQ9RshrVOV/2Ep74Q76tNVyt357Icdu7+MAsNihIg/J2MpSBIAveMoV3KlXyiaheXNBopXzH
J3eYdQgdk2YXC0fPewrNPEvxGf/RtKJb2O4K4hP4S4ogLFRVO6YsL5G0L81VIq7S8mbCozbiuoCJ
ktEqZSA5HbTWgO2dM70n7YWeAIHxOLrHKj9F/JWffLimODdqbylzQb3sr49fD+k3xoSxKYFo70Df
0YrjxAj2/gWFXSQ2D32pr1JMcOWCjWQ4ixtBfgT61ocapF4W+6BLVkfqcMjlFNTyKVuYk3Ey5Orp
V9zQrjovpnMfsuJ5Sd0Xt4MMevmdlSf1w0jc68uC5gYOviEQ+5JyA2LSi2U3TdMCtoRj/F8YSbEj
iIN6ifof9QJ0llT+VdQOYnNEJaRCWCE9GnF6cKwG8McHROQLBQkUffobQsQFd5miQ1uAWVhAtTL2
VYKG6VOvMCufZfU29PdG2lOpllc50VfuPG02mbIpLeSa+Tc3J1f/+lHjBLBFfC2BzfNGW8tB3pTo
WStxVSm3tn5m+aHkRlX5gRfCm4p+tz6nP6HfuoZNRAHbCtktTvoLcVU5fo0XbyxW3oGDb3Mi04yQ
zBaZ7WK4YNP7l5B1ok89tuk+gcKwdcSQXNuZv66oIcLPeuAWBAhLbb6lONuiT5uFn8kp6GI44SFn
5yE1FPUig3TmSKgn0C8POF86RykZUexwbdJYj8K4AQucOnJTzfFMm3lQzUnopT3sP4qbEP66/5C3
QNIOYfL8qlpzqV2yyuGvJp/fcoRjbqPnswlAYbmC6r0HxQ6TNkLMcQfKuOCU9PH/lTtKlGI038FM
vvCc8WMjPk+Xq66cV8SgazMD2p7jGAKbT22dhxB1xFOg0+LDb0FwnuEj4qkGFXbVAF4qFtCvAFc5
GbIewCpoSUliHvr0OYwhIdk6ZOa5m4oUxjVYK0k/OQaQmi/2DN+tgaQPRzrd6UgaWNK7I97ObIVn
AjUjAnpWRblYCcqesl0oGoK9yOFiaGB/hlJxVezeB3BdqKlaWw9EUFFaRt45TSEUcHDeh6vkKFfQ
omh2s+IMkUFKAG401L3/+ZLMd9jO++vkAfRekt3+eJOkuf7yj9jNsNTSWnEWYWTxVqOKH2zINe/c
7FloCdyBlIepDNCxb7kR+0BGccp3Y8xnYySDaNLkfPhhtXJZ3ePi6skLulHw0XE/+3ZBrjMhjysY
x3FbqlPLLzRaRhLoOwCQmq5UvMCIs4S2xV1Zn8Ij7xnhIYgExy91uh+coMBoEAhihzYRCaN4+0Ip
NYXnq9+0AxDNfIUixY/248ISYKHj2dIQtLD1YCW+Y5v6Da+ICfdEsvNQOdQH8Nr6WHY3bXsgxZ+M
P2hvVN/wuZyTixXpYbPSibXn+4vMqWVwI4GENyzC3MWKimP9i0SkVeh9d5NYQV5Dof3SwcZajCkS
EfYXEQiE4V2QQpPWJy3Cn0k51MwEACYscsJiPFSqDTnnfyE/h02tdpK8p/CFyHhtGZ7xaLw1+dnV
V6WhtnaWD0tRngfjzv0ivXZ6gQFEGuvMryV+W7STKsM2sbADlxxXJmrkPeMMxEsHXX1E/9C7h4IJ
+qv5NX+rW3sm/qC81PGmHefwW4zoS48ujFMW301S/9qLXju4etCsFKfCJ7LTFjaNYuvt8k7U29z7
JLvkxrLMVLhSzuaJwu1n+8ZhVb4RNBsbd2uIe4IB82Kek6gj20aBQc6e8PBZhBsaZ8ylB3TWFgI7
cAuSxBI1d0H2MO3Im/7BFJE/yg0oZ5yiIKHdnTRbkKvUmKfphvwkUJEWnNbBSgIi7hPPSM99gAcB
bNXblm9uV8JstkMGREMZ8ZLkmw2L5htpwszfZNWcOEtyHvyH6Z8Y9CKewivJTgORdURJEbaGphx5
AzqAi9xvOAygwEFJUf4Uv4O7mfKNuiU5VZ2HP2MThkcykQphhvIHjo/IAhwOzMHqk5xKkgW8Zp0e
Nn2xQLf0VoSvvnubv9yVDI6IJMT+Kl1QlESswcQr3II9ZVNU383SI/EGhO+xgJCH5xU3hCHKy+Tl
/rOgdtiB/0kPr3H0yc5t61tMVewhh/HNmpKhQmbQHZF0k4pDEEb+8E07quyYwpd2bh6Hp74u0zVb
+6R4Frn//ipmIxhn1qc+dKXNt3tpG+I9pLOBBkPYmYhmRK6QZhw06B5YB1LELxB+Q7bvSViA+Sd2
hjihr6koHt8jomsyS6TF0Kzl+ruojvJkBtjqyqEM5x1OwgwRPYyLjgvcTnCyKcq6VVY1HhL8f90c
BTJ6lZAY72ZajP0rM2rVHhOwOgBtpt57fAJLL4qTt23uFPyyZ9THCP6byrzKBrHjwECugJkdzD3W
wROGw3V4a3+9g0hgH6lBQJY1B5h5tNKydUR8B+V1HFSRJGvLYoNwAEsp994jigKz1SyM5x23AJMf
7XB2nYB9UiRt47FmB0Im8Aww8ipfFAeSjsCWAWud02vEegN/H3eTwjzOp8oRjvjUBtH+soy35jeY
S/FBHN6Q7CoQeowUmkAeRbywYBbDBjtD2RxYVzmkWMVSbPesmqyHNH7g3J6+ATFDdGHC/G0BvT3Y
jBkRkcELBtU1yWwH+CF/xe4O0o5hv5o1JMzRgSzMfSpGwJI6AJSCcK25Sh+v1h66/5LxNjSOIGnA
xGKeEuilEikIxCI/BulXe9Y3pChCyO4Brb2S190vZ/8C9IoWnXoVU0c4Oibhq6S3ojmsp2VLX3Rw
i4Etods78Sxj7ErknRot0BFoL4JAA0K/YtBWIpk6EjZlIEscZYRrUFdG0Ord7KGWluAtMfWr5ryU
1lOoqnvM4pfMsULZm8SQQLNzCKRCh2ixCqJkrnE8R1BzY+JnGUPOcrKW6TlckbEmojPC80gz7xb4
HYXWJ7908kxhprxGu67eSPXOu33p/SLbdT7jDSgMbU9r5JDhA7orO/kXLG+JtSqItsTFbCB/IIiO
QwMWLjAY+KhYW6iFPRwTbV6utCWhBZyDLEBIXLFLj5zgb3Ul76gqw83BFLFHIIRLMQF8OmoPomOb
XbdmzowW6i76ZtnDbKr79oBJttobn+xfhqeGCsji0JR7vmhJlAYrerNTqTvBsojYC2wdEMjm89Z/
3W9P7ussvRT/BOJkbyNiYfpGUGCRxrurnsCuGppHrkZm94cR8SVnmmIp3yzdlmHBTDAlvlr853qE
fm0S69gypyCbhbONH9JfjfuxWRc1td3LgQ7HKToYErhDO6XPiFcvTpyAwYm8YHCiD0osUkc5PfDI
xhS9fuH5Eu7VpNibjDEEYvDDQ2XuWBjlJzrP9m/EKfj6ZdvgKr/8R49NpyTDiBOYe3L/EXEUfnm1
XTy55kvxt+LsCzxD3gYQ7eRWjQoKl5bDk/dujR6iu1RnjPvFqzowsEm2OoX0YROqvsu38iZC2vgU
p2qXriYQxtZ+mA/Ub2mJRE1HWv4U11U6/y+OrMSC7KD4gOmZhQ8Po0jvOtYLSpdtsDNW7R9xVexI
eYUkgOSiKafI9xbmc9AcrNNPQ3Dat6o5/VvSUd4GT+Xj/baIQOz6bf1hKMXo4uuL4gYd5rOV3Tp5
Tm8hc5Bys8SFdkt+SLhO72zs/00Qs2rFmbzaWuWiXoYvmZyAl/csYHROAQstr/aF7PR8z4UvV8kH
d9o9ukx75LBkHUTu5p76LUI2BLYkVhNCXHlLvIl046AZ0q0l8CQ4HU88vSn86ERxGT9q8JZ9Jxq2
7PcPxgIMUyvC79Y+6wv6y011ihE4boy/BBiVx59542J9lIf26Il3sL1vo+dc4GrO+LbkZUlXGnaa
B9bW4YrZWfirTQKMOkDR7wqE86ZxNp3+CSKGlknhncfrFivim7ClFp/WgqTr5grNp257BGFQfKRw
0hnxQSlBAIpBkyY3vluAhA+F094JJfn0DIepso4MHNIOfWYMHsDTz/ifwJ2jsAWSk08Pe7k03xbY
JMXoNBgF8bZGlrHyKKMbb3BszdlzTDI3CNeI1sUDuVRGFTZaaU6IKvna/Ux/9KyNECu/hT9no/K4
OsTV8KPci3vi9EesT1Npk3wHdmDQUulO7EqCWMQvgbjb+pG6S3QReb02P9RQ1+vmEv8maG+sP1Fa
y2KwUvzBbqR/UXo3vD3+cPdXi9bxOHkukcUh5hu6q1hh4DQoOInmQnMy1QMKUW86zFNi1hX3TIN7
nhfqlXgDppoIZz2fkC2RTEK6pJIPG5YST6eVjF1qctVxDocwQigqQl13Z/ggiHwCraZEwu5jhluB
m+JTbk7KuiPj/QqXIEx7LjMDXS47xTm9YvHRGM47Z6r20g7jlpgUpzmYCJ8r1NAz7clknH+XR3Zq
PCNEJSG1u8ofgQjFrTpsBv6V7Ag/tNcidfDwp+4ERsQfv7Ap7kNtfQN50R8MH+O6k1bxP/9b4e5d
ZdNGyVk/etbERfyPovJ2Hv8jUUv/A3RgoBBf7h4o26mp/VbFNdxKbq6kWfwv/+c/62P5T39zR8tj
fETw/SYTyEBQAoCHiZ32SPcf0l7UeweloS74nw7gt0PCGl2sbb5CifDHrB6TYWUufV4NrseKN/cb
CRIQCYjP3z+wGsrKpyDv2Tki1bRFVYOcwIGpRdT8pOktmIln9aWzZc6t44OfT49WzQWEjxrj/yTB
koNsfa4BARArjBebNHXi8Zl0MH7+aOTlk8cz15c6RQsWDhQG7K90btzGf/7aqxaTBG/Wn5LRbpkG
QVhQ+usrF9s/Z3jWNMHxhFMunnwNchfvMHfK/xdSKPgLdxbSp15gBRFtLnwC6K+taAcdBR4vcq+T
F08VYXN3bRsL3/6zPfUBDtGO9ELpQvodjl8ysPAh//RnSGDCScYzCpFLsMRc6X/hm8YPhBoadGYa
Xu/WHCHz1Aqab/EpeGgl2M/g1W3ctMEHB3m/YrKnUWo/aYHp6gCxmh7beEv685PqatJQaWoQ0PKs
LRqMGtAzWCCIwqWKiqK90rK1M+jPgA6lv5NT2LBM95V5BjuRvvX+Qu6k9q1gA1tMwOo6oW6M1Ctb
IUIidljR9BdyBv8mUGiP4QEiK7ZVZdlrc5/ClxVCMJW2ljWo3KY4kLY0fgQAjFd1pG+oaJfoTsb9
8OUefFYXgzyehyizxqIDDs41GsNFXdnM6eDFFcE8pGyrIG3fPluHaFpITSYHMnJTba+7f+lPMl1E
ZLhkUDLWu7j7SL66AL9iXhlqSnRH4saZTfgKxF+FDosE6TiTgvqSXgmoFjmx8Bx5L/ZNhWw15LfT
BUOZG+r7uJ6su2FGO+hv8uFYysFVjQ5Qzhauw+iAmZfb05MMhXqRRQYXM48lGK3VnKRhh941cDBW
aB35eDCAuCy4oGAgIj1ld109AAEAGcgLFgN8nw2HkCv5qeRACHM65tCA4gCEJwGoIYbnU/U3gatQ
y05A7kt7Gj6A3JzS+2xt/BD2pa6biLtwBFspBQo9upMcnZRsbZq7ZLihB4Y8C/XlcE/Byil3phmh
XxvubVTviY6af1JLTYWKlJIqCzBEjRO4vxklQtDQ1k+rrLBImOkplKYMmugqdEr/WKIgY6emFkqi
l6A8anME4uHrS8A37R55Gh9w6FY91l2M1avCw/27mgQwUntCdODmb4xVH1c/Fa9gQ7wMOggUaqCc
KX5jDpLAxWRdIXjuqVn+nkao1k5iu7gAEZ/LfsEhd++tVZGgAdKfkWDeZayfCyTOXMnxq+eU/yOY
s+wcvczTGk4DgyaflfJM3FQkLACvI+q7ECBDJQD21OMvkbJovZA1KzQUzzXWbqcCeWK8nU5XVDBz
pnhqD+9XmoaYXcPOdhfpNhIuyT3eEvtLrKwLcHDQxUWeEw6OsHwKoFHHm1zsuhzNKovKCAUXEZ5S
uZAZBMve+upKK2b0mpoG0cSSjDdMdnE00DGlIvmCDQn54TTrASl/K1/TUYcrQ6KqcCB6Z4HeufLh
N4nyaCc5+Vy+jdxNsg6frfQzbVCRjTg/TLgSzFuAvogLtR9wsun+XknGQ1mu8cQ71GLzFwUSkkkJ
/vB08mfiJ6XL5iWpK+6tT9Akds0Km2W6iDErUkVkgwSRxzXObjdijhg4uUeTyduJF4FDj+X0Wz+B
U8xjGx0Jds8C8+q0lUpMZFQYcACFHrejzfT3OczRxVxcjJXXkUOASZ1VcEcEwGSoJUSx/B6/buuG
2ZEfTnLyHyZ56ez8xrMvcYGYnxjdHYkZs3L29mf3fJ7TwsRAY9f7ep7Yso234RBeqC6bkaLdz5VN
sHZ6BjvSnufFWpkfiJrmn9QXb36HRyZSB6fQpjmRa03byzedkjYFplOLw1y0RZu0sZlMNElxjGx5
le4RT01oxrv6R4aMeYTGGEXkRluhYrpF1CLTlYrHjOGYdwxNHD1hd0sh7+ysMszd++YQiuRcQUb/
V/Lof7rqxVRe3UnGwkthtCcaKUMRmRNI9AuFcRzfFIg02rfpV0Ot6625ZVxgfT9oB+TPU7Ql5tuG
2POaN5Uq5AmPzMFhGPrXBus1W0h84yTYlHcOJNE2Fm20k/x2dWfG4D9plnUjgluW9M/K2A+ukvCN
/CDPnlD6dXKLiV7FskMZ1Wzq2uXRQhjWHQuoDO8rJY8bju4uB1fdh0cl/JOk3Ln+Dskmp3EB7iG+
RCsJhfgt/e6Nj2w9TfJnZhxseqKCnB8djnQfX6UbDFW26T5uTsrlXMBoyfmHFniuKlI8uKoL/hKc
Yozs1NA0NtEGobXI/kfSeS0nrkRR9ItUpRxeARFExmCwX1RgY+Wc9fV3ae7DDeMxUa3uc/bZ4QYY
Np0FDEwVxFnCQUMRxSNq9OGb4oFs/aenu9GW/Wd5aVfaJzksoHPi3go2KCY5bnUEHhftwIYvphfQ
NFX5mA4PnODhHJbkezKcNc86HqSdekcagHD+YulO134V4YmBb8Ycy1bI/ABG/w0vBBkgkQI68A/w
hmyafLwoqWvw1mr8X5fRKDIdQKaYktLqf4EZ1UMLrfrJB+mTB9tXNiV2xP4XGF7JPanCO6Jkpf4h
A3ed+A57pjfhWtq966+wN5GcU+9Dt89Rk4SfcHhnYXREVJJWd04OxrnRVnzynJ7nkPfJ5jOljM7a
Oz4lbGP1KyX/DmCR2E/xYaEdiOpv8B7WEzAK9QX7lpe+YuVGfi53HLjk4KBH05l6MnpzcZyA90xE
sYnOCHMxDP8j7F9+WJ1RBwtrXqK4vE+7Ykldp2zwF8UaYIYOE95zo5wwMeT/XRLGKVj4MDMTbttt
ZKc/TRkA2WIItz5n4038yhWUTAvQ7Z/gHWCWPV5QCyS2eAKepySDqU/08RytihfaDRb+9a3BXF7Y
CMFRzp6QMM2TCVtlW2615s+APXaPvDXDDZESA8IYjrTyBkNoOTlK/VEK11l+RnmBrYQ6+xFwMI4A
f8AVwNDMZf6iu6ZEC3NHbr8g2bKhoe79zdcIXbwApS8qqZHZFkVK9YGEJqGJmQu0/ed/78GyKeNI
bYmjsysfGvBIFL0D5tNXw7xDfW0EZjUz8lK8CeaDmeDid2ePCOJzB8eTSZ7jdhtCYjlUCRQOvrMz
d375Eej3llqSEYoKGxQJ3Hdf2ATXcuvzM+wh/LnC7lE8Af2Mu1JMp4fu/0mGE3xTlcv1N2HGYrTK
KdV9jCY6JkISBAEsfzNlK70s4SvBT6g7RXim4j8c6B94ZQZ27e9KNNAyudILq1vqlBoIus7WoyH5
if3cwzRwNu0r/LW2gWjE/T28GXfAFWA9FUvK7mrPTFPn7MNW/J413964En3HGt4qtjSKLY27NoQi
BWFrzoANrgeeSAz4SIuSJxM57iBYyBTUMtMJZqU6LznvsR7v/sLqo/xgUkzNBYLYvlBJaurU4nlI
OSChFzUPaQ48CXCt6WN3r6WTsYto2vm443vJsFyZcilRsCZ8k51N2jY9Zj+ZYP/QZv6w5wvANG26
adkwwkmpR/uABaxPOFDA+uIaEVycIrCxQZrRmakBgucN0zHUtCknyQt6A9HpWHk9YBYhjqBx35oD
kstZ2h1oP6kSGOqi+wLsjCiqWndCad1PlpjZfCX4EdAFR8QWszdiH8zjGFNxkHbqgbfCT+Qr3Ocd
7F8K5v5FODoliP8lCuv4g/MlXCKH4wKY8F6nwRvzkTvv1CUMiCxMgWCUDfsu2cXoCrgdyoyJFq5X
WyaVIqU4VdO5Hn7wRE6IyMIMiMJZxlUM0U9/6klQJlxo7sYH3lZfrgTwPkrpLNq2LzZInpXVy3DQ
n8cfyG5arIAZGDO2mbSLo3xrxwslXtlwwAFYT/ZtfJwvAYViiCsgWtZJS4cJDM6gFVMZujo0iFSZ
dFm/3cH1lqGLQ8BiPKZXOD2JeWc9J/0aRqwkxkuubkmZQ65L6aTZuRmhec5VR7tGsJjR1t7qFy0b
0wHOB1SxhrzW9uEz0WzzWH0RZ/pSYIJw2s3LF9+V64ECArxBrPdo6XpbR2XfvEhlSjmNMwcNXMlq
mJydzzVGMQTe+mtoyDUfGk4JLO/j8I0miigYaNHGvQmwI0aht00BwRPH8PAtCSbQR7oKr4bbRZ9z
wAyEujAuVDfsVvLJM2yazgmBR1MLYATjSb8VFH9r88wgGvjxOuiIIeGMrxrmr8yeAZ68qcgw8Eak
XoeWCOlgjifhTdeObtRNNmkSVx4KEOcW5ymuRSdOQxgWWnjU0RPQ20XB26q36b8eBr8KhhUZk54Y
9uB8qlHzhXntlprDPMrheJLhBTJFs5Yt/rCYO6UPP7mWgIhMAnFkSl/URUXAeNGc2CbWfGIXiUzG
TGIiM120deB9STvD0sNPibVaMvLO/0rSJnCkwnwm685RdJNznLPW5tTcgrkg/dMC6y8XjDk3WwXd
yicRdWontvIQXQU2z2g4a3c1MReGcO1TJjnR1ovYjCOIjfDWCk0/ZGV96S188sX6FKGFj6HNepZ/
qRGnWIVgq28/hUUBxOhH11pkWVDOgzN5oCT1GC3DNlgIli3xYXNujiwnUooPA4VyUVTCwgw+YzXf
p33tVE2wm5hklctE1DVXardqkfyMBae3eOzo3SZ8zNu1nzoJiTBdJ0l1hvf4KLIRYVrVudA5kcBW
IDt5RCpM/ezSZ0+PP7GiGGyVEcIIYgkomOBTGpzUQRLMe8itbdcvNM3CtOVked+qh9KUUW38qSdQ
Z8IUbhFqg8Lfpyb+vdyUuc4EWFz/Y2hxOaVFIq+w+MIeqzToBEIiXYa1pE6rz3U/hrjFqFLeVDKj
eaHY5g1JF4BHiv9K3GER0HIMKaegLWPLnjiQtALRVlphXRnl0hfdv9ICLm93o8x4Qy2WljYBtHuZ
880DghtDc25qAlFT9Mf0wqi6UtwTLPaM0+D9tRXaEb6AzEDbO+Qn8Zmpyk6it/LB0HQMDqprN96a
8WalxSEcGfv7G1PeNwcowXYEsVP39GOOMZWX4//UyJBem3sRKnslvLWa4lg1as1C3iSW9JeSjG3p
IM+itm5hSJta6LSRcGry+iTiYG2aiTPw9fqtcpZk9RK35iWLhKVFId8ziCoelsCsHlUi/A+eKxcR
OGtibgu0hqlx0+hsjcrkCMoRVk/7J7SjqieXUT8OHgwT+WPSesqw3kqzf8Zlib8ZNglLUez+rAjN
K5TmRtsEKcxtFm2ZnV1o+U0JcAD9CvtG/SuVS6gvfwV0gz53dPfbx5PK+hy8d2X9qRINFMUea7ms
w3WCn1iOZiFEIFBn/lqubhb6U0WJMGZzKhVdYDFiV+n4bvxMLIx5cBPMRgJMRjzt9Xli2qGMCmEo
nB5Av3H7WdmbRIUSwaZWG91lSgtVEWN4t2j3oRDQbuuHifrfhgkhBALzPHgW4Jm9xqQdRztudVQA
VpdSqJNvjByxa4OPJsd4RM+OI+kDiZqtur44lgHpMKg0ER+VAuhrzIvnbrMK4UT0AAV9GtuB6wEU
KRN8njA9DnvOl5VkbbqpfzMlDNVEPgPjJx8P2hzURmutWcLBVDfUX1k+l7rJ4ISWWe+xuTfmSd0d
uLdS8Q4Ryc3eCUOAVOkROEtMpdOFKn5PAlO10pacGlh0QF7pB+topYDGzkRenL6vaiAfEwYE3H1k
DYmi7QWpt2uomilG7YWL+KQbjhYaUbjNXs7wx+l0b94rQFgwkKarnyHJxHRHJngpw+22WLrSkVck
EwUm9bGP+BjdtaNHbfVvT2lXQ6jYIizjuow2Q07MnpuiYCBTI1x6NeySANS1OktKTzQFliPlXsCF
tOlYvQFzKWgSkkYkzd5gOzbGzsHooRI/u26NCUMTnAbhM06uDEA0pgncGgEOQwbsIDgcTOU8eLa1
zu6Dg6jWkBobr+IhwWsBFSkmtnnPICoVltzsWtpwn0H+IgwBOYFTMR+yeAMwPfv+1+8YOJG6mYOk
dcGfEuXA23CKE2wwmn6R+vJKYe4ghp+5VK81IgFcnz2F0DCOUr1zrMJdyEBDScGEnS0m0g4NAy09
JUnR9T4r7hhdwnaIS1Nbyk2Cehyyow8dZ76hQHCFORfWB0/N11ZA1j3XLg/CnTH2aKmAT5KB7p/j
lRYsIbQqgk3TX1ielhvAzXNRBWL70mL7CIo+GJAwYePJeBirUMjRwzHSopgyw8kSNukepgn9aRNg
yTIshMZmYQbP+Eu7j0d6CoMxhoKdOUy+v0w4DJi1dFv4gqa4Nkg0bx0EkaRYT6McO0WRqR8KMlZM
Z+hXg/ZBHYP/BOkH+FI28WaUXkb/G6FMa1AHe06Lw0Fw0pnDsRUTNhd+1Nmnnl1J0QJJK+t3DjBY
eICj2Lrok0EfbQOOklC2JGGbDasy3tf1W1D32E02UB7wdovB4NMzpZJowCNcRz2BGCcRvqSCU4oP
Wjb1KMLBcDcGlUD3ZXQHkyDVgMchWeZPU7NfgwMWgDJ+aM1ymp4MdLJn2tDD+Qhg8at0qH10G2JQ
tDW/mqwHRXBK81eUV1K96Zn2lu2DLJClSt2ctiQbMFW02KjTjA1bJoZlBBBr1220dPGtjiG1Ayjn
mIXIttZ+COB747UGjdBCgqI/Bhmem3mZNMejbifMaIoG1imJJJCDjVZHxmXOFUqNGBa5e+ND6N69
bxx/fGfvWnXtxMKSKdaXEdykaRNX/6Z9Iau/xcj2aWjZKAUdr3SscEXuCuDrRtnTPPUeNFduJ7k/
aww00EvCD5NXRgTUL6hPVT+Zg3eZbji5Nc9lGb8MXFLMQd6VprpuKAtKhlMmaigvpmaiI9Djdc7B
MR1Caav/Ky5LfaDSQGOF5BLFGIwj23OND/goYUEEOUfX9GYDyApekx/V3ECB3B7zZNIy+MUZLGn8
C2Emegag9brw/wxcpuSjpae40rOAFfyHALWJEIL2TgBVilltb8uKym8Ntm6wK9CLRiM5sN1hZNQ6
+pdOMK4FM4YG2xVQhx4+4Yx1CwtWOsVX+ax8BR8ZRJB5u8vO/UJYC1eFXKp8ETPo406aSL6Mvsof
68Sp/cO+wG3ECIPgo7vPC07lbUMCzIxgEQg62UV8dzdY190bTI95ADN87SIdzI1/VO7DH/Utlk1T
rvQ9+LOwVZgLkF7mOWMw+VLT2wkzZGDcqND0YbjgFwEL6CzVqwbqHjSE0wAI5IDA3NEl6g9WcTQP
38JS+Eg3xi9YForSWfQJbH/vXuYt2Wqn6KPEklpfy6/inrLFrPObOz8LC/WuzPhTve/W6p00VhCL
WU7QAB/Io1m9AyVxWiPMmadQnrADvYa7hQ6KbMyu2ezVLkhfW3rf8BxnyhagjTQybNMmm/jkkF41
4NVrcjFmDDHPw4Wxui39ZJ/RBVXbT/7bk7D5JGAIz8dyy7iQfVJc0FVO47oZSVWMgpu3ch9f+L/K
4Au3wYTXvMjd2bQ1M5XUSdgLjpUzOM2zPgI2Dg7zBSeyq2fwdM/aT/ZH4Mmvhx9i8ZbWjGQ2jDhm
6an7RMsncGdOX3Cq8gbAw0nJm94MsYprYMfJ9tXBq2oOEcJuN9F6Ghd2UFThUq1fgOb06NY2O/PU
K2PNDji/QD+v3umi2fM9fRh37dUA1LITDR8+Sr1fc6K6kOCG02VYfFQQe3kz2srt5kCETO84F2DA
sLOQbNLNof2wkYJf0gFAJL36R2M7brJbSPQ2zjRf9AGgEkXH6A5f6lkAwikwSsGxEpz5AzQIrtoX
BRvQAr16d2Oj6D+gD+wZg8Ir/sCpmm2PGG780Z/BZdyVp+qb2ztCneS5+FnBzjLwPE9NCioDAlED
ZMThOImqVBS2BunD8VaxZv4eYetc/Ot3KGO3aTBTjta6+ow3aEYAPsBbmWMykUTUzjMQe7YUD2BC
L/RB7bLhS89PneOvpEV6ZAt90dSzVxNRerTI8x7PBNb2Bhr1uX8vbeDE6cPPRgdzm/zV3rnUMNzg
4bECOUu/lUV6ksoaJanreCElyphFJPfcxfwVUV0l6ECzhlR3rh8NWU8gIETzGusEISUaG4/2CJ5z
GKrAP+bSH8RFCPgvl+2qY8QdBPWqbE8aLXm6FdHuhPl1GDXMgsGbosV06k+b5CDAzxzUVU5/i+pp
2pLYxiZBsAsJvUIPxe6B2MQSYR7UbN/7GhMb8xDfhBaUFubirhI3UbZS9M+WuAtxUabghPHGTeRj
oY+/ZAwJxEYnNIEHo9z3IinD6EAYc4e6DjcuIEzlKO104dSSN60C3EPTj+lrfPU5EZpDxWmtctP4
zJSJWsTgU8Xe+98XaO0YOSXCZ6IfaJLxMJJmzLSKFd4Mb6A44ZEuXmj+8lN9ZFVVK0AdwCxYg3CV
yCnpsMLW53n9kZuOj0sBFIFmCzhGgERhHFAAJsm6yVAVzgEkwK8AuGO44HC5cqa+e4zNU3IXvJvW
YyfqjP62rlZZfMKEhTRbLF0l3GPgTHuUY01+VkTwt9NoEgjUnrVhgRUF2wR1Ayx1sNIBL7VNQ2rd
3lJ36SmHxoRJzFZbT04tT7gL/m8VryYzU4iRtCT+dENxNpu/Fjla/UZgllpilzMGdibINpzDpOX8
CdEs+z/lKC3HxsXdJ1/D2/lNKF49nGtH9EQg3RX19VAWmwI4yB1DUuBwWIOOIQpLhEwzROIeOshI
JGMB5H8F9aVt9gaZJaJNMRDCx0dJSseYIbNFTcdIhzg320LnUa6oqYkiQ0g61EiRBv/bxGlIwQKx
x4QvvIqQcgz47KrMEE4KTi6mLIZB0HKP01NIUkTnLVUBpM7CsATawTCYHCe/oSYRTLVrMhWQ1kkS
NOBKt1FMJMGIIMsIRTc2BWVHMoYK94pFNXYoLIg7yMEpBfNVyuTZ8CvynxZAay9Jd0BT0uGT4hEI
J+oEtJnM5HQSG3ywkOxtTHNZZoS5hEhpmhWK0AO5mJHxwNGokpyeqCrFkd2dn5FF+MgFTvpjXDs+
gngoCAMXyw6FPY4j1aPqbriHVM1L9PZ+ZQu1revLSl+a45HnC8J90x41E6OR88gFHIK96O/5uwEr
0n6tZhfA3zRYMYvrtXXnvzXlia8BqzhwH0YIuQK1i4vxHyL3FDIcdtLTu+f5y/pRiccxuonNJRLX
puyYkiMaj1B4Tu+nfpmwQsvmEQLqhcXRaB+8Nq/BtK3P15V0JJfIVJd84La2+XnbgJCsNPeqMq9q
1piIjhHha6iHJktk0P5ucAzNCQKMMMwdM6Ux3pc0B7rjDRx8UkHf5FBz5UQSmVfCNP3S9rU15dVM
0Z4y/9GM6bd5Slc4Z7gwm3aNRCsZv8TkYEKCB18zWYdHTX83ZTArwUaRfWMWAOnKbGchPPdG/M7J
6vgbhafkPlN/5anXEXuGqi2HVSjhV8nVr1KmK6Afnr+PpgVATF3EPzkHRzX1vI4EwuEpzIYG4k7c
Z9QxZ2h9Dg3+8Qa71SHa/SPVywgp4XFG96osF20w7QpgFuDhAzCZMdACqCIIOKelh7LYuifVRcMO
VH56GOiTmKEtsdVWQ/zinAAvPqJ1+mMuOPhtFZpDTZWUF9YWRRULp8clcl3JjsYF6Z0hfrQ5udFr
TVjC5+NZg9zGFIdfjxKb3+lLVIvvlvDD3j038CMsgJjQPHNh/OGtrHXhEyOV1kXxs1eEY6E6/E/C
iLx5sAK4VAKduTC8ve7YlAk51EfGgOyEXGUYLV191NSnX6xZuUySR/MMviXYKHa75qgau+nfXEFt
B1Wbi8yDeDQHfsPE5MwDuLyGdXVLNhfObYdTJI8v4r9V+v+r82j+xx2d1N+yOoP2YupLDCRA2Lmq
2AQB9pXWtIZ41iDYc4vI3C4UHc0RG+AMttvo8OS9us7RvGlr0ii63gl6cqCPrEL2Ndn7AH2MHx3O
OegvsnePyZu+y2GbEb4DE0SlA3xODukgvxUzxGsVXEJp3WqAdeuocfQa4skxMX+H4mgqu0LbiQ0r
eGnxUuKuky5W+Lb4Itylru4svscCd8qeLYlF1ypXzyLy2Q5gQMCynkYvOCjStVFslbPqkU60i2s7
RbGzi7VYdQjsRA1ts8vyizWOFuvXjxxDPOrZ2cB+pHVy6ZyYz0jiHE/fPEHMF1pg4HFtMpHgBeLc
pIIGBF2Om9mxQnNObEQQTnuftbRIdI1q9sCKPJMx3wQsqd7pUOygWs7sILvxgrrJ/EQ7u275WZIw
GU7kyElIpJtzleAMzeXmlwn4BCjxTVJ7kM3KWw0JdaMDVMP0D+J5PymYR76KRCbCR4NMRfQpIXVC
j5MqSy2VoQjBSh1RGjXIDPzskWtP6YWrTdazKavPnlmsxtHS928Nwp8LDUEGbXULfgxPDukqu+f0
VC4P780zS2F6iMqsPOzeLC2fB1rXUnlq0dErb1S81eDkPOP05OlDoxdP9ef0CZrgTSqevumzB7mP
ffASxrdKV2P0CiCfQkjEBS+Twpp38j7vHnL5Rukqj1efeJS8dHBglO5jv2NjnDJVjTWLdEqpgKHR
HLnU9I9NdUvcnRvCUdhpwjUJ/ljjmfTgrPODF3tyE5UzdudivCXsctOZZwzWhJW0UYw0Tp0dXYZb
ufmuGAgG8npkQ+dM4Y7mBVprLeeX1LvBL4u+++7A2KwDks78AALRg5s4xJEtOjXksTXKCnFVBgtw
C6jLrHAfAcr7+GeRVeGDjotYpMW3RqGch2Q8AAVK0GLRx8SQ7a1GgTHCtlwFTz0rsV1gO57KAKqU
JMZaTAP3E4PlqIPWc1BHnFi+CxiO04LLPdIp/H1irbJmV0LldqEJuCk8GP+csOuZhrvkDNUj/GUH
9AU9gwsi7fCtW4YqpKiBPRbTCBIt/aDZaqFBNBt+ttaA9VMJaWFYlzK82qCQzm2J+edwL4ztwFtQ
I7wEeHujjPdO79sGdYQIN3h6eMPbkvBgKHmEaRi2AclmOi1EJdjK5U9dokxoYQ1XGL2p+E1yM3Bq
RFQgWSTufIsiQ+fKcK6MOl93z/HMPcyJMtUaVUCUGS8+/ReZcpGR9+xf+Iwc1ko8D/lW46XF3hOa
68xARCs501fWUovkkOermk/fb1VIJyGo8RCS9qwz28ayzuej9B2BK5jEBFQ5ldfboks+Be7W7qRX
Vt8ZqmN/uGfMOZSdW1/EcINNSxyeNLpdw7F2wdHwAqC2uUpP4TffLsZI8Q+BDnOp3ipDb9MvJemq
Qc+ZrPpkKcYHYfInc/TopMY/Q7ELQ4LTSQsyxPUQn2oTDskmtsi1OtWwL/S9iHG9eOEX9XA1A6qC
iFPvVAwuEO+xwEywG+Q1ZLbsEnz98sPgP9wYVd4BBgpqY3Z+nhNgng4CQD+CTqFM/8Y1UESVhzgc
UIiV5y1zba0KzOz4HjY4G0N7TpWFB5u0ZnZ866VDq5Lgd+f9hIlFbsySZ+FHvXCNhSuT12I/6vsS
bSm/pLsAwWThnfRwJ+uQhR2rv8SurVr7KRYwobVaTe5m6O/kReTuB06M8hSXaHWcDlqlf8E3s0aP
zkdy91Z9MRsn0VCs7Ph98MGCKSHcYfUdGa8URWzJ7HQyJqriJ6FCZQQ3VwKRBXbRiBUTAkam4Ump
TiSP89ZE9xIqR0++yxZn3M5H5+MeB2lRIfQMblq8ML41ddEwUy9tzqmhWle4y3unVHXYzdhmdOYV
skZJxDC3TP+wI8UgMztD24oDPH6AXAAUNDvrMYmFLmxb6ckqfoCB3WgJ5imdK+lPhMiYrlMQLSGE
w4Vqn8mCAjFml8IYS3djdpdH9OPjBRxvieMcqSNfunrPvD+cNGG18t1TUwLDiaAgXDMx23kqkc8h
5FdogENAWbJrOlwPRhBK485ym0gbcE75Q259ZYSX8azTL8KEh5423lLl5XEc6OEPf1lifFAxV7Wg
1sEIKO5aJCGkX1f5jtBcLmkT/kx/L/AEIhYPwpUF4bXfMsSo3NGqAw7PLHcKmpFGpVhR3mVoCodL
E01rE8NXXO+Q1CKKhGEQcPgvMobAOeBfhh1iDiQIDzv88blBRO0udHyg4i4NF56Cz6oL7xxebtj9
le4Vap5YTUN5ibm098cTNlxm/yQgFMsPrPW6AQZfs9D9/mRIl97fiZg4VOFk9hhEh7i4Z8o9K76L
8ECl2gjvtj1ZON0ri3Cc3jCXwfM2TONZ6PQN3LDQIpoSwPbHSw7N4EhkW2L3Wk1jbaaX5AOUK564
8zmsbFa7ALGgcySa9/bUtNE6CcKVEE6KMqzGUr4azl4IYYxHYHBYiwpRMSOXDhe1lZ7vRHx5dC6l
wu2lQgiAE5p3TJAIVSilpUyqjv+w0u/Co6T2H015KqDbCl69dPN4HXDbeOZW0YtNFIf4cOibqjj0
grGqRwGtn4kJNjLNcJPWq4zy2ljA+2mw7eH9Go4kvVoiGV17NK5wtwBh69Qhfwj19p1twsr+omjZ
djEGJ6sm3oXxPS9OJSK7JLoIw3dY4UElMQMP8OUIYMzivCIjl9VzupJqx4bQilcdZ6DKkYhi5AsP
hrtHLhaxStw19WmIloWF/+oPC0mEpVI5tfItehfThwTksClaBOsJTKdPY7dLtNPkf5XseNLp5k4v
mr/MyQPs74X5VrJToBBNgKngjj2lEPZIqrntRp2QgTnvvx5WvgHp/tXGThF9KwAmlrodXWL04PVK
uPsvuJQ8iIuL8L7R1zXmr5h05mLNZvDD5tSiMEInSc2IFY/qRMQUN/6P4DFPtN4m8wCREDdcGE64
f4dkHJP6436VCWQsbqUMbDBBYzei9woZPSc79jeLb5Cvgs1Eaw4J9UjGfdEE3HiinainXNvmCVcD
zoz1ztx3Rw4wWz0R8+0J1DwLfvrsRxMdz3U3GuCeKVzbZBVDn0b8pPXNTcM19cNnqKYGqDcCsGzP
X2TyRLixFkNEP+q+QxEa3F8IzNZ0H2rw0bmfqn8IQE/MvRnqO94inR3eD0CGPraYMoIm11/yDgvL
0ftVBzUpSg64TRdoC3srWJiI/Wqv2GjxvsfiiUpTwcnHkq2VFkpMkls4TYjmgqtYoMzpKYURMVbL
VV4cYlU8Y8hZDYAUKa6kuLLXU5IjeL4ZYI7E5CBtuF/IDy7hQEoqgCuQQaPgR4uCN2omXdTDxBIA
RlVckuJnfIrBlzpsLenapg6IrzWsfRDqwvrNGHalbF2+eCzN8iEaW/YKI6YZT961ouD6fRsaLq77
XXccx2/F3we9ufLkTRT+8HljlDhi/aW0IW8OUmCZz1XoO37MUMFK5yHq2o7pgtislewQoJHPjka5
FRUF18ZxoSv5UQagVCHHNRijGAyKXrXw1cHTy3BADI10Nu0CyfgQeL9Wjw3UteqwzI2ZmzSfCs1s
ObzM4jtyYYK7fwnRpwOTEF2H/w3iVMNiFhNC5n6L8llQ1DA+0Pp3Jz0k8eSamNUU0jFTvrr4xBgn
lC9p/UG29ECknrpq0kNePyx/qxtfg/mlZ5+U4Wp5sugAzFeLJ6S/GaITWSeF3M1yWgoJ4pLObYlZ
lk69qLQMtH9bHz3ntMifWgVgl58M9vWIaaeGaVitMVbKESw0VyX/9Li+JXcgSEmbzQblTj8Lm1RM
jhZQfn8Y+JQTl1WiX5A/JfPDk/AhnpzWxZZW9Mxgtsxt37wO+TetLcZsgrLsy20fgT85Q3cVunef
nD33s+1+PVBveQjnSb7TBpq8fG5C50q0yUb1y0wx6SDe8BDX6GuxEpL2erdulDs7Qpc84Y3qyr10
twiXO30V0hjWjmaCTUx4pRQfJzvZnnEhhG85AfmjuQs9SIkjqQswWHMYcgyx3fSe+Fe8OXzY7oU9
ECkNZ0/GYhCfsElTN/RfeL5PsrNmxuSZQauA4C5dDqR19BsC85AngYmTGOrvguQUycfeOKbeT6UX
3HMVBitw5BG103jOkSYwdWi+SYhCAdc9gLHwaG7rTRrY2FkpQKcw37p+1v/ipxMU0IiXHkHK2BDu
onSBZw24U9quBJVkMTulxVB3crMTe77nT829SR5Kc5hoE30wIp/GsqGJQsHEl3To10N3FPUPs9+n
4k7xdqKFM9OU+Q5+zla0hMzPfAD3LlIOahX3nhOqjaEnpHSTi7sakLfeMkvmq8JajEiNGOMyyUaI
xXRGxW3+z/oWNyKrEIcTSPJ85jeDCJYlAzKI+IxZA9HhCTj3cP6pfxkhdbOAXahBDCjepLtwgLHn
nSfbgRtoOHgyhMAWxJyhF7bzk7BVfiDI5uYziEU9FRuiSiitfnunfjI3Et5FaPvt0pO3yEv6rXaW
MDqa1Z8NeWxwkWiELQY30AZRcGASOadVikgVQMKR8TdzkbSlDhUxwpJNShUfLTHYR3NBDyY9FYcu
U6S6qrbjpcfMCJHmsBClj0H5CZIv8IB5GHHXdwjQB9yL3M6G+Gs05SwOeRTE2qFk0aCskQbm1LyX
rK5sb2DuxOfpsAcrDRjyk3IB+zGc4qOcLvtTZ0vNwy8PRZROfDuoM0bZRUymJ+ywgDpFEACWccjK
VyPVZMIQzN9l+geE54mWDiPfxzaoFV8Bx06p7aGrBjiTVcKvAdVg1F08ps8pZj/Q3P3PtqSxwpNw
j8HeyAbvKcRS9W9r3Itah5/1Gfil8m3yewypsSvzFgnvMCU8h+2V3Fd116rnNHb62BGEzFY7aDCB
fzJyzK0tRgIVgLnvxAzeveCc0ZGrwXuy9vcf4GC1UK964ZRsmMJi7+cjX+l2wrclV45LlqH1bpEb
uxhKUUkJJTqm7lypSJORESck5PgOJJqu/MbNfNGZwg4zEIMGjtlCztRQ4aVTUTspIFpwt3zpRW5l
1X+1EmI90QCZXEQmVkzlPqIOCeAotuCk4kbTvi2MiToq9uQZRKKtDV+WaSIsSq5+WBxUWC3QDia+
H4JzrcYfC3JP5cBfNwUkjbA1SQrWk2HBGCcfdpYKfRlr7eAv6yBZocIqK1Ad9lOV1xRLlNjqPsUq
ABh4NjFpagETzOAzCkEU9HHro1cIObKtSHrpObZ+SfvVl0QSBFCsIuB1/B6H3wDRZgXCjiCNj8oM
AAp7AecPu1vXYF0c4d/kpY3nlYEPB0k0bHe0Ynjr4V9BhUouvTiXaBvDTaL/48XSEcAZQBf4hjpl
9kssn3ucwAArB7L+NqVG3bwQcdVPlmQh49c9Jg45SEQmYk8P+w/GXDn3SU8kRYidj6O2OmbNRqQo
w9/3kzANyeergME4I7zZQ+ePQw1/KKo1YAxDXmRQOLn42reqCUyNYuyekIKGEADSPdS5LP2OqMka
a8O1Wwxp5oQpg4n83Ov5CjaYGJeOr1bnCOAhSp4dnhX5uG9S8ctU4PV3IJwIPvziz+hoC6gPZeOW
pN8Kbo8F23FUoedqzjipdFS7cYRWEw6K7yOjZr4YK/gvG0Bj/DxP/kLesYlZxVQPGNU+AVGNJpQK
wlnXbF08B+sI7SS6+SknlxIsFWB85P2fl8pfcFNS/K0tI9nqI6xhlsFEYVFT6iEpQv+FNzwRKDJh
mRySUkd0I9LwsweoqaF4tSQIxSbaYrbWcQpNTb9LrA6A33CFKnDbHi8s/AgjCal04PYDIfHl/CJm
nMDCqaHB+J8ZnMygGK23O2eP89NNqB3REyDey62zbu3a7gTW3YNuwXeMjiSbHn0MRh28cXsUvOCb
qh1mC0GG6rlGGYI+icqxV5ec5wzEYHx1XHDJJkFO2e8m2R8NHxN3486U3jzF/3F0HsuNG1EU/SJU
oZGxFQOYSVEkJXGDUhqgkXP6eh944XJ5PCONSKL7hXvP/S6+0TWwbuUPosJGtIz6nrAk0FyzaB50
Hs6yF3nDaBIS4LvV+UsijMK8Fnl0UgTbpMFuKHfNdCjVD3pLpP8CyTqCffYVoKHVdaOfVaK9NQoK
VFtA74lr1XAivtBTmCgo+NwCcV7o2UYJ19gEUBu0+QE5O5KVBHcB4zZecTofbcU2nngAmiJOMsA9
bDWRwAMqatYtSd7WSiRHvzsOlNL5EmV/xTzCtw9izgwKlOUth4xQ8rgawHWXCO5ofFDjT+p1GFlY
F+uQmS3609jhYd1xtZOdU2UGcLOrO07s1m56u68yrKvWXw0K0wc00LKKhi1AKkVlkqKmkhds9VBZ
mBWWV0xtKCrMlk0dykcVdR8FE8L76kfxzz326Sa+zurPoD90OHygL8NwPfCyYmKZ/wP0KWcwGLxy
30kQpXx2lAHDvTZ4tSCCgAnY2C6GCtKbw9B07E9dau9N+5rqwTbsWTLb6sPvRqT21dWVK7Paui1g
kkVKlNErR6wBh5Is3GBvqZtuRqe8YN4Q9bIBOQ+3hixejW9LuWH9IGadhn2zbMGWdHjreeNWGil4
46FidgzsApBgOo/g+qv7jlinNKDZsCtYAd5HbUW5M8Cuc65ZfYzFpoHqN3JKvZAE42DoUjycBlO9
cYpLa3gBv8iWptsil56wbS/7r3nW8Fbsc14z9aX5RQ0CUDOfPDbGFl0i3q+Xcn52cS0tE98r9X2t
r0t97TRrORJJtk26SwHtRadIaYkaoTdttMlzOctR8jEwmrX295b6wM++SLJOLK+KtgUU64BHYcJ/
ry3NmU2zDYCaKkuuryKFLsJkIsCQoZF2bcS1Z/ny1cD8P/WKN5akSo0L37oP+pE7zdaDR1ADv2X0
wTqgROWbrWyGvHX83UeQiRBXVTeTJec42svG0j2KBc4tdU4ELo8jx7bDsxE6J2koS9eODmaNaRFB
W0gyA0wO/GqFuDZED3CUOTU8ihzxlcHRhKNYIzZoGwzBeoIOoty17hCpb7Q3WXjqmwcBMJF/ZoaK
YTq2T/n0aVMr2pmN9Jb7Pz2NCbLYVwn8Sn2HBp/nJFgc2+JRp5ug2hQiXwja2hqQPMueqnlFQSEZ
/1AuAb9eSHhiojtRldFNKqb1HhkrkjPa8GbL29B+laQhGkdbuxMRnYMqQAGSpo98fLWAJVu2e4Z4
u618fWdZiNJzZrgmTl7F+RuT8BV5TOFcLRhPrrnR2IoMagKzuLuEUM4sUM9887g9Z9r3CFVQXBob
AxXIHHXXzKtFJixMlrJvaGB0Zor1nACJyWXT/VAMRCoKoZwMSBPrKIeYwRTO+HJQs8KlyvODKCDh
X+Jhh+CXR4ZGmilYkv9Y4gA2tnBOnfBsFr4x30U3IcyHK4kxx9EIP2p/IvXUCsZY0IM98iBMK+Sx
R1rEM87yhSkLIK6iAYvfPUUIgq5WFrZOdDv3WsBfZo45UxKsnezmNOq94dtFhtmEn6RR+d2hHRix
/S8+fJ0yZgPTMf+jcBvLu1FDkhpfeuH59TOoWYqO/JX+1f1Ry6gOORX7c6FdU1/bhiM2qNbdO+0R
ydaEbgSlYxI8a1rrWSBqMtuYC6hYTbYxP+E8MrdF9KL6QMqY5KZy6dKVuxEPAiK7FgY64RyUiL1N
tV8Py2B4nW9Q9M4GEKL+OCKnLelKdUbdfEcF82REpULaLcKlJES9/39HyUpT5ojXOYfCHA8zhjSf
gWUcAZoSwz3Ou09V6m9mSdSHNiw7tyBpiCUKtKFgeB+oouUwclPveqyDLbtKB3RxVoiLNkzbUNOB
EhIzlhmQ+bA9k5E+MDSMp2aLyH5h+aj8wVh00AIsgyUXDh9A2s4cXXif2EoZMWbx4Usi63XVYllP
GecscCT0A06TkcRTQkyfg9sWYmoXWU/clkleL182LP4pwS3jDg9wmijQohxJCFD70Wkk57DjMfJP
nxpmpCXUfVjIWb6u+ZKqCQ+Q39KVD4lmTAYpUnRCJOdoP4MSPhP4qfHr6Gh29WM1HmOX66g+WMFX
FrH4ylzEybQT7HUQic6f9p4A5D9qA8AfhnYg04j+jw5xurKukPWH32GAmQYODDBIIl73vXEUgw+K
a1WViKHrhaJzHgXUAvNNiYlf4R8z3JcoM1yNvVobf2WmS0pjdqlVTsIJGJyhorThBJ8FZMavtL4b
7VWtNwFLC+XYTnsi2Qztj64pjZnbX/X6MDcPrn/Iw7vNHWEydS3BsUYl6lEaP0UigyZv4dHJmxav
Kf4La985wBlY2lBQcZW/ONOlNH/a6WS5my7dxPT5FUHBnVwlKOlIBBqetfHrqq9x9jkynFBHcF6O
z0julrFd1NnWNATeVJx/uX9k/f4F0t8m1yxlY4/jaqnFz6Z4VDHxPm+JulXSpay36toKdr751pXo
E14SDkPXU1vc1iUqJL5q8cOgeHS+OsZKCPMRmMCmGoaXeryoIAwb+zOEKTQ8GHPBRkyaC/Fl6XQB
ssXPVleeNc9CvhGxU0IAkOnMfSM8lXcRDiH+tq1rfzpUSaInXcRxl5GvnHyuhkZD3OuGCAMinnmQ
ClyUxfijRDe9fMceTq05qV5UA0MkmXZfE6oQ3Rv2kE54LdN1QeLrkGyolmodC7OJKAxmlhOwVBwX
o45nlOK2MeipXdxuW6V/xCHS965+2SotrDW6eQjzFHAdddigYwDAt1+N2IUHzn0bM1P63XLnEwKB
nuGzYk8Z86tlCLohClcllfrk0/JwknVnC002ES2a+5gG7RnBqwLl8nD6D1vXECA6u4CHKO4LhiVY
QXP/VabfDFCkcM5ziygZyoUaN2x/pPsfOnffAi0o6ninDJTR7skUOGovCm1jpXp2dJSjZAoc09Bs
2lugL6eYOHdW1wNZq/UnsZMl2DvAEwNxz4IxbrXnLu+MeSwCt30RKzvL9rTkkyksb7jLHNx13x0I
ObCrgfj3q4TtuP4o/FPAZyJcKdHKF6iK1oNyDd1HkV6ZAmThpra2vU+rSymiXRgET4JdwIpPnkt5
lF7cATzz0ZZ8VnaUMLJ6Z8McIhJtWJ9yyvNZQ/Cfe3a/GvG8szrB/Nhse06UcK8hd8LgumkoUzom
Pk7dLRSW/RbpD3X0xUCbNFVCQHoWaue2ucjkZgMMyqt3E7AKsfUZUR+oY0CWRcfBRpHCcjJuVyNI
zuBbY1wDy6nYAwzl1avTbUywYvyV5G9tc3SwbxJ3l2DLXvb2rkg8DRQYD626iuFJnQG0+gqWgr3Q
Pa2MeGs/zPHOnCQN95W64reZ9Y/P7c+xbJKWctJdlLokJTI0iVxUFtpxZPbJYE9j5fSVtT9j8F0Q
PEUKZXJurDehbhMe1gZxQR30qwmdjkzuvv/VCvScJy36cuRV6e+s+MZ9Pb7FHHU21MXqtZ/10RaQ
V967G0DZ1mDHvZuKv7bZ5dVNnd4K1hFhQm4lgkFnn1Q/tUbWtOYfJ2EsK+Hs6yLZyUbbwobfmLRG
dvAm9Lf/fZicvOHRb/3P97R1ribzwJHyFJCrkPuxZh6yDUCajxzNtfXbx/1j4lPqcuvmxP0okteo
0w8WfZ45w/8oj5MSv24T7Qxn4iwxb0U+dw8pulFkqaaKNpAehNEMF0pRu3jV3eLQ6hXCqyTwnBK4
TWGwk8keaZrvTFk9+7xmT0UbQBHrQvctdRzxWrwtpHh2NmaYBF2i3yAASqx9HqPvp2j7X1vle1Ku
jOndTR8lLpEIH7iovk2VDDO2CrCQYZelSXBN7WFNFN4t1SRw6FspHaTHYFGs6eTLg8j2VRWshAlq
zhH+2zCHofhVz1TefBNG/Ff5ybFrNVZN7qbxtWPauFhNcB+lfGD96Z+iCoRu3MRQETDjbfUSXi0p
pL6fH2pFX5agje0R3+5MX2N6qk9MIsMzayrtNnFcaPbDyZ8TlrMGnX2msGq3bDDf4Sqdr0vZn4am
PLjJcMhNN1673LCGD9pYM9pNHZ8Y6dgV3mf+CD7WAsfa3whrIvnQVRxDRBTC1Zj3bSM7drRk6vAv
hahlyjMbKTiqnfbVAOQpc3Flv76uWooFVFyTuEt0qALiyeDTro1L348XfvjTBEd24w6+DAvin8PE
oELghpALlfL/GwK2YnqxMS3tbNbOaQwCvOrhp3SZSeijbS6dlF9JEnhuTXq08wwHukYlotnXyS1g
9ccTajkiMbVQYz417iL72Yy/KP+Y1v6P22zPOcsAuUFWq2r2u4OgrC7vw1idrczdTGNogJtRfhzQ
nFRXcDKZu7lt9zOM7BtUVFOCrJyc3mVyrS/FHA6Bbx71nrqCGSTzu+BsNE/yKIjk0Y05P0tfpHIz
Rn9Baa4UJfSGKSHqrT6VQHizkRArY2swj9eqeworGAPyyJ1T08pNas6tfmhwjucI/Ze8IWV3lpm2
oPb2SRd2R+JKCaLcVe1bOiJZ1ZJHRy6fLNcIzfRWOUyVtagU56aJzkvU7ju1QU5KQA6pCTA2H/ks
10H71bMDNAdMeo1rXLUQ8zddvzqwtov5c2QY+xZfVDunlM3JIa5OQ06PTda6hSsh19cc0+2jba9m
fB0R5btPHXgnpHm8A6CuYf7ykXbsXW4CkugZwnTF2tfUt6J3gLw1Szf89iufG90EGbnrTNg2JbYy
2zx2GfMj59cECzHUzITZZcYK5BW+rcWrtE7oI/MEXFiSAigMPoR7SrtjoGPBdg9Jwx58Jkwdfa7C
qfxkNvfi5OleRVdUMB0pAwoDHic3t771QN9DQSHMugYDjz92OuT8KyhVIJvqMau4vaasekf7uhMu
dPYCLxu+C17lI0kvbyV3Yzzm+/ljkgNTisaHSixmhN+wRD5Stz3WdTVlcQKh3oGYNq8BYkbMEbbN
tmQqAYQgJL/spbV5qm1RQGmi1u10Ylwc80efV73dSQr34Ni4luIgPFVA8kQ0vGm92I1F8AxzNHS1
WKRVtxGDg6BSX+WNhoq+Wo/Jo8DFmlZxuSgb/1Ro2Qdxvxip+6Ml/9pjOqgIR3umfOW4Cse54LP3
Vt9sLIgtMWZO36FO9mzFWpUTP8yAAsx/LdDRGGq1TRRtUaHZH/AzW1kOC0kT4u4z20yg/k45no24
JbdRzjahBixxsJAwFeYIlAZ3mz7MqVHiVIw0fcV3TxgOUEIUXsNvEtueY3YHMyQicjwppMqSMLhg
3N3exQAmVcfPvnYq+q4eyaN9rRVtbefTBm8fu91kXef1q8Eq1S7cHWjoni55MpBOSswbR1/+2tY5
Mc8y2vVMFRvh7iMs9xGJQeEwLUUA+xV0RRF2c+Dt2cfHN/FRMeapdags01JbphXhmvVrMbReNkyv
qo/qVcHYxrCAVBRA5syQlcS8C3OlEQnbddZ7hzu+d63jUBWbrsSiBVawZ3pbkZHlhMl6wHkNiq+v
vowQ3zYJ1WUIjd9Vd5pW73MlwxzGk5UWR1t3kChEI0AhFY13vzKq/yUygcO+p+DQKOAMsrBreiwW
8WeY3AB+jJiwk2qGSVJnYHCg0zSIkrf3vYg3uSbX+bUjM0cXKCSYrAkUFYX95ycxlYnqJX2yE6GX
1dq3yi6HSb3BIgzjm+1/qWn/ZitsYcjdusSy33XN/xtbhmONv0/R+cbi1jIo7C0AH/gmXBBg2hCs
9J7k83w/GQTERVO2F63DR5KxEaiwwhyQsjug0xq0n8h+oQ27MsWdCw+chENkU6TCFBCyk08taFYN
S3jwKK6yzaJP3fpyJjaailn9KoiuJvxESto/8oaPNmyePADQkhRUUkIST6kAYlEujfmHyf7L7+HA
BFhmJqQLRb/LR2yJac0PBnCQiIrEaQAgcHaH/pY18M12gcM4yPqnZnlNOMvMFLJbwsROqPgGSz85
1EOHhPqZ1tU6mG88MUykaYYvlXjvGqRGPeb/emLg3rA6IXoMEQwBB8ZKF1jWMAxnKSlDGVOiPL65
ItkERvs257nGKF0KJ/jnZ9dQCPb4xt40tb2r9ruYfLnZ2J7G8b+CJyYqtU2jfVeD9QtM1vJ/jQLN
NVHTIxP3tu34AxXPttgGSbfPhM6ETTMOIjyIjtF2ipkTUW9bsZcZNPJfehiQ/tnq5OdUsRgeWNuW
7fTWBPWhbK3DKF9rv9vXfKpj1T9xR70Je7oHoUuKOGTjyCDTmraSNk7XiEtSWJrAeZyn4UY7kg8j
XjWHJSvPoZw9O5TGPfNgBRfWrNIuLBovFhy5DrFDxkgX4HMhnGmgeDBN28XwrIHa1Yg71V0EKb5h
hYPtMo4v0r23+V0hbcNJyXdWUTMSNKqsZD+9ZXLwJtgn5mA84Jes+oznHV1q5hFJ2Wk+r8t77Tde
nA4ILVm0GJ8ah3naZBuD+8hCZ8ZLNjA8ih060duor0f50RbTrjSZoq3NBGZkOHkDzGcXn1brf8TE
gyHFhp7j+d23HNrziFda+m8twbgTGm1ICqin2O/haAG9hyZeoOikzOMiu2Xxtfcg1M8eo+EaVF+j
dbG6TSCWgIVIcMfdWIQnk9FPw9yJPJ0Ktw1DRWqJRcPcJUePsHJ/SvCVDJsg26gr5HNBsq1+ET8w
9+u7jZ1tY6IkkQK3zBCJ1KL7fMHoS6QD7BDWUf2JYxlRnz78EBA9YMie+Ii7vKW9noPeCA9pPCGr
xVxkI3ZLYgrtTIWXMRetEW39eSpXt9a8WNmXrmON8NphO4gr5x8W0zL6V/WsJrcx72Q4qxzRbhnD
JsFj7qJ0Lew97rwRCEwcXqOUfOFLjFqF/l61D64OoFkzFi3kT4H9NWB1RMo1GTn8V4sJxO9RiLX6
X4X6swX42rDGiuw/0b5n3Y748jA6TwO+WN2zECfx2CIQIt2VT7FkxZlW66ouF1IEXpO1G9+JKMfc
n9RU2P+VnFfVFsgO0xc6RtUd10nQfhAxtys79c0s6r8chkGSqoU3lNqvyJ0PBYRbMIiNGPttFfL4
H2yJunyOoIpxg/nbykDKytBvKeIbO6xhAB5lEx7klC+V+6NAkSmqCsgqi9lZ5510r6ppfvSsJSFF
wRqfzq29b8sLkv7IOvdQtcDR2NcIbDe5wqShNteUOLzm0husW4fb7KJ117QZVYrrjA/TwrHYTmDk
BXaw0eUaloc1nhpUhGinMCcHGyinePMKY5OWa7hjbKzYtGMJHItzHz41/xy4GwfLVYwovvHfrUtz
cSFfkRDaLrg4A4oHuDR/gTyxFi580nK8eYAwrEwaj+SYi6UaLFUN0Uj+QAhrxXj2V7n2W8Fk75I/
Ibw6uNpwnH2uhnTfdh+9BS4GAmN5SvXlIPaZsgGh3ktPYSSa7cu19sO4gf6v1A9u+ajpPE0CFnUW
5w1CJEbNNJBfU7WoxtzTEFMD2jZpeNGNkD0FnuyjbJY069AVtAcvQvmjXkyw7Kw8UQviBbLsLeEh
soDfT/uxzvyFKW6BUa+lPW3sikg07DawChROZIiI/4hfrd5zbCe4tplMiyU5mYNyoMBESmcEy/Bq
gNGTKPsW4AZvDOuLd/M1/yXe9TreOQyQ+zzHn46l14NckgvaxeScftjZHoBJSXoQZAGY3CECl4X8
7ZN1tq+9iCWdJ7x2a320n8105JfNOx1aZb84wTLIyFV+aRgOEnIQ3AnlzL7Rfrq7wVzKj4xoFAtR
OCDWdRNv8IBaYtl/QsAMQSm/DONWESsbXN17X5/7GlCH1ns1VuWA9VsEHasz+P/mEXkMwq3F8AjC
TW+wnY29ycROjD5Gjq/o/PIj5y1MF8gNyCDAGdpiV3MvwcAr4x9qq5FlGOq4sH0ZbtXZvYpnfPF/
8DcVFMlINHRanj9WtHX/WfORglBDNF6+l58J0+MXJJd8JFD4rWWwautVHM2aej71uGKg8UbtQfkH
MrNyQBLhDNJ/uQ04JvsXG+4aDUO/7NhrtmuAuxYbVgIWmFWCdwCBuGVYjJDH8MFveoW49cx2BS/6
r3UjToGLH2PIiw0Jiu6ofUevyV8OxxBwbEly71Csxohm9xQa5yL6gDHFzh//m2VtCgwkZuHs7dhm
94PHA+19qxtrnalkFiFT7r+zFOjyomjhSQMvTZtVGCISnT9yhHYCYdIAFVJTtfnCrn9j816M+Zaz
ierpzY15ENBCFlT+Lb806bukBpfhIFCKoIRqcunH5toBB4fCW+LbAoSxsqld0hKXQq8TM4itXSPf
K3aZNnCBpCjrTOdFEqwWaIdYybaJg7bRmF/YtPBGlAyzztfZ6gqkVRpRncuafSuiDYapPMdttU6s
17bql7K48XHrsrfOYYnfTDherhm0gWrYqiPxRWfF5G0y4d8BUGAwAgLFbXc6cOzxKy8PCqSjZEEi
UvbFQC2VO5EeEWRaUltY1d3mAAhLFsXge4mWNSr3kgj40NypDeEywllGkb5RaP3i8UbJR/NqkYpB
Ynu5igkEgL6IDc7gbVfZMas/aB608hIqxdswzsHHGCqyettPFsJ6kJPWQ00etfxVcCNRXSadugeH
OpGZonyHRY8IiisaVbfI1NvMObGM6CHo1vLUwi3Mo4uwYzRDKN9ANLDOT6dEu6TVaa6x5awEBKTT
8VhajFlZ99sst22CGDULsOX4l2XPo62A3bMoh4kh5QfOgsF+Oer6YSSOJAoBFFHV2+ycGqR39fSM
MF6ZQXieM44rxHbM2JbHAgOTg5kl7fJFR5BO7JA+B3vGelOoGy1EdK497Nq0P8Jt2+lxs16uh9LZ
qtMqQApsaRSNnOdV5S5ZYPvaLRQwTdKnAl87KKK3QS/eSOApNKibpVuvskR5azUiLbPk1DbXEEe7
G92dVmJnZ9lEHlfHmY8jpMYbKZpiXUEDYoUd979a22746YHKEO7nXBH8lDajoZJxtxkh4hOXde7n
jFHN39E1/7pW8jky1aXqI0CwjZCTS4WohlNUlyPpORRqOQKiMf1zjGPADVFmv0go630A08V6UiHD
yx277wqRF/yDSKk2yJcZMKcvCfad/g9ZudXtkTa9qGhtkH+dlczZhxEf6LyxNjliqihmQfJvoMQE
h51u+mRaSKx0fsoQCqOt4DE3yUihQnm5ZWShzfo0R4AyhwjrvmisspiTfWKU90TT41aknikRhkjo
NvD/tJ3VzaHMzKXphKsaNmDZHmzmMDzjz0qXxyIm9AKPQxhXq274mUaBYsAkrITaQnGXTmUuOkAY
BeQ1Xjr4udBRzLepCM4Ake18ZwSPTk4rHYFTGz2NBqfAgMHtryy3bu7sY5gBPvEcQYP8HkNJA3Jh
lsGpYbCq6BXSvoDOg5FnnO2JG4a3XT+xXPAZuBuo2LqFP3xIl9kKF2rT+ysV9YnQbKQ5bOgZs9TJ
TxvtdbbVSfOO/No22LC96Cwl7bBc14i/J5PBf7eQrIdbOml7llo11ZrJkErZLVhlZiS55Vw0HNfp
fmKVrJ8MnVwJOFZPvWD0xt5fmNidBJGsmrHSjE/VZV6NKAxUzzKW2U9X7Uci77BhZZDyekYZ5vST
quTuqua27FnABSTkBhvm/B6i2jH9zKprg/gkpuBW2QiTa75WUAozMVesX1sv13w8dzY2jSDrMNsz
tBlXE1B98lILcNf8Iio2jfmi0IiFvg255vku0YLOU0IJdKy3VCOsDGoCILQFdENkwuO2YfenIKKT
+bDiGeI+yA6ky3bNgLCSaMmdjTzQsVB1Ykyd4c1uvHBExaXy5cDvPDYWWRiMrOXrTBCZeXKljYiA
I3Ekj6Imj7y+TyotIILVBHspAXIaVWDDBAJUCS2KfpmzetOIcXGRgrnq1qws2OA87IiWChc0CDoI
yDt+NiSuKQvBOpDAhVqCfKGXV4hdV7botiHiUVSAdntvfXqddmtnBWHjjD7VyaOvWkr4crNib9Yh
+FC1QG7w+4fZGj1u/NnIKqxFW7OAPKt4upVZDJrtBmKzJ0oqhLYZl1MIJhDSYx2+sy1MkBnAx/BC
xrY0X0hiL9OEPK8xFyZPPOt7E/HUzH3LEDMYKk2cQTg8+03HySABv0ZKuuJQwJfIQkOguJjIIoza
5qTquE6VbVCsu/SjddkEqU/e8VnXEMtLrD5OhY7OGjV0RshUiyy4z5xNTEPHl6tRO/vqR0JQ+ZH8
kWQJxMpWIQmOeBt0gFAwc6P6X5zSRB/dWVWHKgF7X1Xuccm3WDGZVfp/KYRi/kU5KukCGfaFjOIC
xKRu/G+gO67RCzr8DDb+voWlOgzPQxa1zxRZchNhEEv0jYY/c+juESuwIs43wGTSlrUTE2D6e/Dj
0/jSUXoF9p13g796b6gbfocl7yP2C/QrdEJGWK1NE2A0UEPNYra3Fg0lnjV6qf8sjXirhLi+5LfI
/sRUnxTDXoSoRTSbRzSu1yPFad5XRL4+E+ViFpeSh6U2/7lqvFQKTwcdZiHHmtCaZd3vYD2ViIBe
yUgo8dxu2qQNtC3yJ1QucM0ajzOFcAJSHGjFvaGebCxo+CzGhj7cH9duaC7wPvdmclE6BxRTmXAh
kC0UFziALWJHw/Q6kctbBfabntxh+exb5IDAeWqXPVUTkHALRjTmqYwDb/6d83P0LLh8S81YHnUC
fRA3diyqHO3GY9dYxLjzhQuAvrgWTRurrXEJ8q+SDNccBQWnQd4ZrOS71Rbifc9a8zIgZINjagW3
jnMlYDPbI4Y6Fk28RwG5cMNhMU3vFof3TIMMlX5xnK3TNsg4G/HRXAo0zp2TDMjy56zgrf+KDGUm
Uh6kZVbBoH3H9+2ZQczh9ZC6dw1Hw5FJJY6G8oORnhvOL0K6LaimUPTMf3RGeABeE6F2SAzChHr7
deqzvevT7Nf2gWkpOwfj5ZlBpwNoavgPOBFR/LouxB0fy1htm/IR5v9kHqG83SjaMzOqpcazPj+p
/oUH15D/9PmM4g3DsD4TeHHQ9fck+ITHh0tshKY5B72H/4i+bngpSmktJra/IV6eIsVe9MPAlVTj
u+Jva9NcZECiSRxyueJG+il00b61DiJ/VeT1n+xpbMx/WsSSNB/6Z4NSyDDz35RxtY8O0GKDa9Kp
uS0kj6DfjLl6qkV9av16J5VxX2K5qJuvEYWF2n1hCbFoyPkPBFkDY2c+LK20Dzqzy0Bn/ks9Mtb1
vo+YHk5ybX40+O4F1ZqGnKPO/wKsu85ctBGro86tF89+DJLolaloaSsehgIm7yrrqvAC3M+z8xnR
P+0q4xEMySVOGA0EH1gbuLZxUJjTb0MoFJS8sSXMTz/2fQmdMjwLtMWhDUY3OfR2sDOi8or9AR1E
BQQ4eU+V0RuihHlTt1SiWaI/bAodV3aU7sMYqYhGcmAQPMKGwmOL9PNJcpckZb38kwwIgRbtBVQU
u8F6EgfKKcfLXsUWoQs+LXgq36MJqFLynVvVcjBOVhnhZek3dYKtlBlxF6uv7OQfdvtaFSMMFB3N
4Krh0OsQC0uODrN8FtUsXqu5f2YrR0hKExNShTqVmDMFaV6cfEzRMzGQ2VavER180PCMPsT4q+gA
W0hwpyNxQolE+69yP8PI5fYLl3qHWlraHjUYF9u+MeFCuWABqIWqLN6qPnYNAQFlZPumBcc6e7aF
vixYOiBFI2rEwaJdNp8FInRrqrY2Ph07XrrQaFL7K+bAGYTGuaDeSst/0wqTuWC9ArgA6IAFCziT
AUdqP3ojmusi1kE/m2v9mXFTRWMNzGvloiPm0vdjcvPKfG+xSPWjcmPXyqGVwyEET51F5zxCxM4E
wM8JAWoo1SsmQ9WTKGNVnwtDuAZ/IXer8tkSB4Zq2ZePjDAzqp55VQYU9yMYNxmivwBRkIzTmx6A
nRs+xzY+xs1nhcyqnJkjsXa0anvVs9IQw1/Orm2uyWoi1BXWCabheg6DX4lwhvab0sBH9s43mpiX
8VmebyfloqtPI8SAW2J+av9F3NW2kfLZ3uXyMWbEZPRLrfM6m9mI/kQl6jF9iJ1LZrt7vX84BDCY
Zn8MyWUdMzwuzj/N3qY90xCgITV7ML2Dc+NHH0nRPwPXf0P/Zc8NmFu45Li61mXkHbbo2BwgjH6o
73l9K74Np9gjhZxQBtOrPjcVo77P2Cg7ofnQjYRFiVy3AEMbC5x/HRFbTFgh5xg7D+CcTJRM09oI
nsNOsZbZZFzyWGNXV7PDZS0bxPkpxKjd9EuV2URZkEqk4UK6DdExx76fKHQ6/p/GMVDIbWBRrMvm
NivzifFOWHZr8y5gYGs1fqKxxEGZYPhMj6rB2r94ZQfcYfusqD/zKLhFPDV5iJUClrwzUgQbbPlW
RYmda6BXSAMwfToXPyLy4t/cX4qZO/s3TKHEeaAehoiYtzRb8prXyk+EerTCh+QoGa3QMyz+bMRY
BLeoxLy4nz5oMZ+2RiGvy5R/k2BpYF3itD2gsu7E1xAaaysftnKubP8Qk5fY6nuj9qrKqvGHW0js
d2Z3kVyQ88/fsZsU0a0NWO3v+hQP9PQreJ9cl7edPX5j++ehJHMseW25N2KEXgEjcuFeejafVvBQ
7OIwgEPjuF1U1muFS0VUFEh+tcOU6rdHLbIXsDnmJ8sgY4hCcmUrxTrlWq5Y/zYZatZc8XLU7Zwj
tBszNxbfYKw9XeSojkVbNHgNVnmKQibDTdyAFS72bZIjVXnMjwq8QfiGk3WuzmgPEJzIVa+nazEp
bNm2le2/shxea93RJy5HL70+xxxovYSCKpO6zq1ec9aUiTpQpD1sVOABwFqeKBI3MM0zlJEMUY7T
vKs1UGOwvZ+fw5TDhRkXkm0LlLr/4Sb2m09yGf9TZivB/CEvgkNQFsQwGF6C+CBlHz6z/0inYuo6
UN8IlWVkZrOphKDdN3tNpueB3nS06O17hC4rHUVUnO+stFxELkllDI4Mh5IABUken0NkF2wqkefx
6iWrktWHniMpVW4KsxhblscykntT8vIj5aEV8ot72t+hrxj92ZUPLe0RHXshq1ZCLP4j6bx240iy
IPpFCZQ3r2pv2TRNUnwpUFKzvMvy+fV7chaYBQazItWmKiszbsQJFRwWgVFijtOzhTdjvPVmz6OS
MKXwFpzuuP3c9JDx61Kcyr1HPfMzeHcgBjuF5OxlGYCLhIgEQxJWfj40s0uhZ2xb86Lfsuz1uiiz
6K7LTNiSs2mbuM/46I56RZy8ZB9y/DTFm++1Z66a2PgK8nk9xNRfcRPUUAhqsiSSKUokfyQDbK+7
p9Wr1/2teIkO1ux4oahTr9JJ0L5EOBrYHSKaPMtCbG0EUiM/aez3oN8B53ivwEHNqcwMm1NEt0Tp
J2BYUkoWor3FcLhs7iynXDKdhYMa4yK95d161jXnUm3mztg0/MVBy7/P8lmIOwacVd3VF31lJ064
HswvB9aVqh0sUeGllqRiCTyzTxDpeLYdIhGyntecOEEh9CkmKC5Ni5odUmMp+lwvhhcumf8+J4f/
hnc6s3wmWu82pGc1Te8Ge5tRsYdcPPy7XN8j93hgH8V4XACDTn/sKToFdXOJrUuKJFOgfvlzuU8H
FzBFdA5IYBxCaJOVyD7VQaUk5mpnb7v/ZAIk6GQReSsrWFiLHZyseqJ07kn1aHbSp4qG1xYo4iUZ
ybmWgajHcmgau2HCwfMuEFfapOcSAVWTDeNtyNNrxkCEez122I3qtcClbGLGq57ztNQXV9MRz+QH
p+zRz/MmK7iySe75DEJ5UimKAOf0z+SlhwB6Gf1Mis70WiJIFxyVys45ikXuDLQIm16X1g2IJAPb
qCAkW+m5BekUQM/pGQcJAvqUKZlLdEjRODoLfOdXSuprYawDBHErxnZPLV1YPhrBmA/ZO/pXlt9x
aB1skjcFJ2Ii1EGy7KceVQ/Z0jfBWddHE4LHzFyxnYdNlTJ9MB9u8SWmrSiGfcr2pZnVbZlwbJY3
Jscng2AJYdNu3BvkzBfzbAUHUTNmXA76qT1wbmey6ePQKg0TXicmYk5yUCW7hapj46tH2O8KtvOz
cY74uZQGJ4fsgKm4wpMrkfQ0Okun/hx0Utin0QGAYNh1H1lE5qlBONO/162HU0oqcNTlRVF7tKb5
VsOodHo6Qgrrr8ctx+se6QrQN0CVlR9pd+/m+eYu3lNZpicyRKKnzp01rU2Jv7c6JpHEF80jaIHW
8tgALJgc7fjCO2RFb7uvBF8VJ44Ue2tUHPXfNRKBZ4ITIe9XxXfC5RGrYKu/XeGixtgAIe0Lut1K
svny2R6H+W+PnGMwPQVEQWaOhaOG6HrylT8Y8nM1vRR68dCfR2b8k7DcJXlOwW6gjT9MPkJcgt2X
wXDaZk3k/lsE7WNchPq+/e8JyG0pOPvxRGlj5xcAmJTE3o19VhW5RztEgStUevOXiF0irRHzk+p4
HLJHYib3MYe6ppsrDdcoNo6KE4Je4Ef/VRgXfod+QYvBleZ+9fTiJt8ilWznYf3ae1UdjJiiiV0P
0FWR6MQXTslCusUxRJxgUhoNhb8w4eqQckNIXmdhOJoAzmBkACdmOiwcQZyzL7GBM6FGwzvo+ofw
2UgxhsLw28bOK2RCY7rk+S5HHYjAC7DD2NLPaMw6u5g94fIAiQLqTzOBAvdG6T1/jKpA2uyFuxe0
+w06/T8Yh54pRIc6hQDFh4gP5DqOnx09s3CR2Wt2B5o3xw8I3G/skLrqFZcULDaTfelnZPMkXtfY
8PGUvbPXiosr72FeTrodozu44y8kffqhxj/ew2EcaN6y/tDFCNOMfs5YDTvmqig29poDB/+YgDjc
fcry8WI19HLSe0MlxIbTRMRy+Yf4s/3BbjHjldp7Y8Jo8ZsaVPyeXr0lm0r/UTRpeL3R3W0MoWqX
EgcoV8sP/MoufZUQD0A3OBh9LPA4QOBzcXaW7jywQUoxWScJ2GK/4VewCLK9YWMRONWu5Igh6NCK
vf4tGLvzrGbUXXZ1JHnsJPpImLy6Voa78u7JmWJP5vPdA4nPtH+b8JJoZlETn0Ldr335tylf25G8
cDQCx5rJ52MVwrRdshhxrCrBVqHANRxd1dmhgrkFyURZDdex2zzz9HC/K5LkikkfJYoTzmsHg27P
CNIeiKi9o2gwYV73bkBchIMUDwXCDqOkjhTV2mNoNa+A4Fd/l9I+JHXr/rqMkEcl0sz/I1PCG+6h
sxyIyVyL6We0kue+6LYFQnXWz+j57LuX9iNGtwq8cT1tXfPZMSCIOb+gSbqk1FLI/fWwS2f4qzOD
ln0ikDNTqG3ZLmgcAEozzAJ8LvZwXsCi2qbcevKtNLWqTmfWAVlDEKWWBHt0VQFYi2CXWgoT/x51
oiKGoT8mC2NnxEnUDH/HoGtZemnc8JNiozKHPcNATxunGRYwlIOmnfcRHs1pqF6NlqkApLSe/NoH
34XfxMBXmGJRjaydUCE3YEa8oNgjMmMdvWulOAO8FY4vLs71YDH2xXBHDeXVFYG4Zr3a60tA1e62
h6ATz+nFrOQJpSWZik0OrQ+cocTlrDCq12a67xvYeuit2JVRbmhXaA6Jj5eHcCOXnPKq81zlr43f
XGcTfrLdjf8FwXTeLEkVyfuTQDSI0KZ41SdvSLCXMmKQhHYq+ah4VBbWJymHBhiKiIrN3ADlsfe+
xQ4oeVARUXMq7jhTUBp0qPKMBBQ+pOZcsBVbYNhqsN7Rsc0tXD2DIpkM3Wg5lTY+JlzaowFGqmaI
FNOp5zNVU6zUo5o3fFYp/8nMxu8gm7CZHrB9o0OgjFNqN0HsrhnVILIDz6+XTV0ctfDu8e1jrgo5
bqHQ64mdOSAiBJfeCWiYwL0Mjd+48/XYzsOvgHiLs97yc92vVTCsrOk5ANlAj4ZvYtAw7EsfvvVS
sSm6FPpnH950UfFM0Ye5RcItcvMrMw9coQIVz0DKLj3y887VxUFSt8dMt+Uik7c8lgJ2uhpMIQZ7
a5BURfvuM1AXD6211eS6yvzR6bo9vjomCAEzf0QvK/uSiot0KjHjHMueqUfNuRa6PlfjZJ40Cc7G
f0Q4WlGCQiJz4sZHnOnuYtgxPlDsugwJGILPNjjU7fvk7dPgu+YeMyBW1ryV+BZA4Eg2xPKbM6aM
vPgyuCGSnMHkeI8SY+dVw3pm2RHyrsEZIr9IKv0ifodPSMIotyNLhDPvcHhSfY3UhnW/brKDhRod
GLMO8OIBJYKcQzdrVupnjLDxlWtj6igMXI4Wmy+tiutb2K82RtNuDWbXHHJJPAQ2HkwLqviKp6KR
sLwWyV4l2BdCYp0PsjEI5jpVjohxL9FxSR0OZJHtkjjIV+Gp41B8S5nu0cPTRRJcY+ALmJhwirB+
+0xkiiZcLWsTX00tny00Rs70LS4tb7S2KOge+q/tvk3wtHkWc2Dy1opN9rjpxLHPSMtZuw7mTDQz
F83vCaVwfRtva0Ls0P1iuMfj8L306hDsuxHFGn+Li44npuncTPcADwX+xAEYgg+jv03l55Byzm2m
q80gIwVIY7MHLGuwuJO62C4TGx99vkNvoATdv7N5Ug2QqzQ8R/OzssC5c0eOGOWZREjOQLCtUYct
YGYBtgCKV+1uY3Ky8bgj65k84UEwX26bm0PM1w//uHyBiaf5tMUpEVTy6NEtqcnQcbZ65GYHxGvu
EbVEAZ9dXDNm6Y+6gYQ+bsegAQTEiXmHt9UtV8XDxJLZ75A3XQWPiMlnwCAxoV0mHhnNieHMMY1V
bm8GyN6oipV8ZoVrOAAMRcmDCzwz1FZ7SY8UGSD+ZyDnGWom8T2hmRzZHZibvChsdf18S/JXC8YB
8vcCE9G6s5j3csesbMPNkObtsU0/YXwKgEGJMI5MuNxkhtqM9kgNC49g/bxUNmfvqdk6AVM9cQkQ
u5l4ZQWqDEqtUZ3YXEYIMXqqFrJ0VTi7+BJM1WIuWDZthL6UcBlVJ+gFv+Lq3nnPNdqTTwuKNHDf
qucouMb1jdh1zFkpPPehDx91Wrf9S8zpz6cWB+ONiDapUHT6ceuak32soxBvY3PSM9Gua25SFwWQ
OEec6ZhQqudA3KJ8uE8ZbZ4QhquCkFu9G/sDbcgADap3vSDm+FUHsm4R7L6ce0hPuGxSnm21Kxgu
cTRuumbVg9QpyYXyvIvTh+48sua7/ti65W4wGtR5X9jqjWXtfCpirNEnDdAgDmbHbCBoHbPU0vgz
bunmlOU9wb4HD4W9BV55DspBnAC0ghZFfCQu4KDRfmPcZqDoZK8rll5WRjL7TPqYIX4B5/EzsUHB
UANtkKCUsA3yWwVDbiCtdlrt8oQpPw0YyrIvANa4mvN9mF9mdp41rTFu0t6Mwdi3c7iZ/IKqTOZn
TN2deVg7kJ8jPFci/ADXYunYaAnhriavyDOU2YG1MlMc5dhJdQR8HB9zzHXORazdfdWXmbAbSYBb
MRqqFUytPfAe9j9LaOL8Yhg7z8RlYSja94wrLIfrqFe78TE0XwnxZ/Hk0pGr11K7RfOC84DA6fhY
4d5GvGhIehoqW7XlasoQORvxq3OztWBa3Uc7WK8pbraBs3yOrbdccDtjJZG3Mft25SV691+cv8tb
NHxK8Tq7Jx48KQ5Vn++istyVzTZYr8NmrJ4iP6MYp7zW+Hoc962rIakdEsTcFuXFiB/uf7NODFcT
psTvLj0aOdO4jJsYdwBnvda8jZiYFUqSxUfRBvluiSlXK3vru1442T8m1BHumcai6ab67uGXKYu8
ANmK5mJzBU1UUJH/IJhKiP2/xwxeOJQd9kMpWchcbfUG1x+KN1MYzy0XjQkYzeJBMQtN8NxigW4p
8SmOcVp/uxgZJT9q5yVHN7HJjdaCHLCJzYcTw7h3mUQ35viNlrxrMJp47G0Fy45agBTEzlZGSOYh
Dn1WE72dgk/RWfYp8GYyOHG9tjgOs8XDXBNjJBRUAUvmxK8zVQ6ybrYxjxHTubX9vqbudIbPknOQ
fu3Few6BBGC8FmIOWXDzvQ9n2vpsKpOdJEjjHer+lVD1TJ3aCLRn5ze3EtuuRlDss+Q5ap5cg7bv
M6vxQqXTvWhvmXUx0wsI2tQ+G+mLlH8z/2QCU0/YcAQhqW/ugaH/NeM4hwGJ+4DUiChfiXEv8VWW
sLZ2VkcH1N1mBxv4f4341MGUieKrEtfJfzHGz4xAuPlker8Q+H9ZMXbcF4QUlrrPpnnJmrNayHgc
B4xV/qMtucjRJir3Oejn01TqCMleFtS9KdaWv4FxrTh/DEm8W6gINWsOBExkzQo7Np9294b5CWvD
Z9m+EbZPeSVp+9vLXsr2N7nEgAPybFzwuWFXRlhIgw15PlXf/Poa8lgyvHodtj+R8x5GwS+3+1fV
mxKcT8awoGJRdwFy9hkiyQACgHRuTHf3pA4uRJUexx1i8mZksEgtwEoxaBsXUnP1LRe7MYN9vAEO
vBC/t4BacbFiRuQoxKmdi3eiHzsfadhQX6wRMtsnBojA1xj+MVobT15jr+pHAMI+5tVfRFtA3gSK
GN3QbGpAwcbG+stANY9PCT7rJDyFGEMhkZJCgPscroYg+bVwtoNRhWQRuw897Fn2uLfZhvBMrUj7
pKvWOed8ZIbxMZjgq4AbcceXx4CgfYuX2jfY4qEDtD0nf8Goon3q+SIVFtwoYBvDNmfElOrwKdOX
V3+WWEyK11I+J/VO5ceJr/ZR8+dMaAWXqX4ixAh9r/X22sNdbHv1FLcXeK40BgTYR/7wLvv+T8tn
VLOR6TBI4xIlCcJgkY0QTuIDw0vxMeCwNrYsjTVwJIzM7XpWmImAa38lwx9ffIwa+AU4OvmGaECA
kDyU+EFjTMXRn+JNLb4hShC3hBGElsVejdntOX423zjO2X/kyb2AHulucbVCVezCFz9/mPNzVz/L
uHmviDcvGHaU+ztngUT6TGgExYvJIQR/dMVBjmKyrePzHttrJcp384MaTSrd1l7OesapqBiWgzM0
wLWe0pAdy8pxMZF0605bV+mtW0ZqX9W14c1yIKM0JSrP7QgB+kYVve1vQ3Z7zqq/9CVv0grOUcdz
JT0klOVxUVHoRN0YQii4A694ofAc+pefU8UZvgQ1lTDxjxW8W9wIMiN+BATBJ1NB+3U/PkZ+f3xi
UhCMgIJ45G7G+LkgVt8027QcfzXuZ2NwzrX+pf7enaiGbhn26VM65WQUPhVE6PekEHkkW5xz23th
3TuxMxQWAPuvP3zbzq7ShTbDbYBxDPnia0lPkjJN87cdfUzwNXqErUBdDcxGVXqImje7eE3HHW8M
1yAGYNeEetqeZrPbhJeu3zntvsvOyv2sPbG17O7X6Harkgy8jjCT/ZfqIO1wx2llNEKt3mO9zTAi
Wxees9ViHaOZJ0hr0AaXweew+vlR2qvZox3biYFkqmsPcndVhiPb4jJm+QdzMBJrm5ubRclcaw18
tBRYcELhaJTHX1XOzQCmw/CmN5liUygtcL2cc6bbPMIGEHQQV9bVSUHCp+khH/JdBmCmn994EdsO
38wwPjyYclYhXxqfQj4E4KLJf+wqwEtYgopsZ4RRlAieLMmyIGDJ9LWyqr9eaK5NLFE+RlPXZyw+
UZXb2wmW4Mg6cxh8qho2VdMjMo8t1LUqxqGI7FNzESK2Yh1g43nIbIrSOrUxpmCjD6Q1XHL90shR
nXvTOUUcnTj4eLWrqYghJqCZedMM4J3jFzuXqHxmUwd0ty9wbrFzRs0J2IKZyX9Mw2Y7+9NXzsiI
uRTlgiYzvF/kNPaZqPaFVX51tIgMwV+KV+HsWKTCOdYZPucJmhgnenMCDpkKOcwG/FF3e4mKWZTm
PqD0y0LXHuGJfAvi/Yl2Yf6uhDqYC5u+tU/EKsddEJHS0sAYK77jqcX4lpCG4JFT2DvDDDaV4xLv
wAllDyg0bcyjoRgtTDpsIun5igPkRCYkVgRpbTaGQ5Sa7wEx04qRpcEVUYUJ2+viiZj/ayznD7Py
z7Ll+dGEn5XA8lMUEVVP025eeNrmHpJyRpaQPBZTn1u3kMhxv8tyCvhQEp+rFaKuOU/byfd6+nSQ
tYnn7Sblk3AoQT0PzX0WwS+HfNOXm+yRfDLQUMKgEJDMLnKe7oiK7kiw8cLA8kdFGN0sybHcSFaD
t/fszZir/+StHujh0OYn0AmXAW9EypQob4pOB/62plkaIAb9XewF2OXjZ1ssb2hRj3pkJmO1+GCz
8rc+uea2DSNwll+91e6lsZjMPxWyJqOvdZlztOMsSI6k5gmRhCFnKgMsqmunDPhJdniT3i1ps65d
/YnCr4h+khI2nwy5m9OLx+NrMTr2o6h79TQ+i3IEGxsRTueRXbXYWIoFKTpiP5HEFMwrmMrTgns1
S8m2ItkS7W/I2olipcgeZMA5gCw88tR4yWh6n1IkDNJrNlvG3kyubc/fb3HcCMiQLnFxguH545bq
6Ge035lT6jDchu4bgZ8aXaJRrvwaCiBGbXibZ0UGQoQJ82DGnguhlUwXhTuOvTYSJu9MWabIpLzN
z2/BPmsVvkjf+8rG6I+Vf5Py5mpR7r8cEa4vl7fWVStHnV128i2+4PxpnN4iXEL1bztgWJYKFlKH
RjQEEhAos8qfBuogAlgN+cL2CKuVgMju2iSLxaPHqNW4WySRribNl0c92JcReruD5mbWLzOGYfUY
/Av9qmRtoBMeW/9YEkbpZ4wq/tdUPIti5LZP2ZG3jO7cdYmXskcnyxJuaZFebfyWfj5ewkCbTHlz
FZ6nEXqfuxw6So9ktc4JqcX8jSmZnSBdM1LcWxlYPNYmSoJonUakcExA+eYdAGpOj0GQniYvXIvl
AAfOC5Mn/ccwAbSQSZeUUFrP+Rk3CFsiPaEpKZgBrsn2ttpZTIFAwQbIvgGj62ls9un4FsynODhU
FThl85CZYNqtG+ai5y4zniLScVxojjt9TLrrNUNfxbrk1v89qg240PE/bCmMhRpO05zo0eFtmNgT
E5hPDzXCCcjMmrQ39GCr8ofR1T9iAAFNOqANxrfBB8wHec8fqW3xVkRacL8AWsWfM/IGUJz2Zvpc
m85O5+CmdV3R2eJmNydGcG5zHx4nhCDsfzn6iNMz8d2kYb+ppPXiMnEj8zCzmVmcrR83JyWBOHt0
DhCBnsr3xZ1PiySPpNyQr9e71+XO7jmCAB56G7Wrvw6aM4rlNteoB3RdWFkdVSht8uwtvwe+5IVx
ZMoQhinqf5OJyOdkNiHJvNjGv4Xe36jZqh/tbqHs5hB5N31YxsO1MWEOqYp6NFZYnvqspXaSk0+8
2zThGhNBTC6P4cO3k2MKRIIa+KatNk311tvOGRfjDvcIrkZwpnz0lBdyh5jY6tllc8NpPZyzDC3m
GK8jzql2jD5URemVqND4i4PqNgRFOfTNn8K6Fvj5omDZKu6C1nU3/eid0BeXlgN/Y/uHJGdfE2dQ
6cKNFnfDggudyKHWk1N5JlGPdrSYA+QJ2IXZrhmugsli/SKK56wXVE4CJObZaHrmtg+6QxiYvJ98
rT8GD7W8aI+UIAICZnaYzgfh7On7IqE5BvvQe7d78woiTgqkbDxfujOcuQDnTCupOekT5iiONRRT
XTlcA74NMEeK0TpgSnfXsSfuwGAg39OrQvFVzEzQJhqWfdnxNcefyuyzBYUbV+a7XTxCZByjoaMA
3pIVqkPWUFiHTj1/RRj7IjkfrXG4mkQP4f1vQjRzRgkQDji+rwNwapmB0BlzQWcpImubHlly37IU
Ia/M3BWP9qjb281PjJMxzId2PXr9e1ga5w5TgIN6GM5A+KyswaJ6wTRnxBt9pq8XCH7ttIvluNLi
wpIsm2EIr7Kw0LomAkucBG3soLjwcXQaLc6iqRSvZgqzbAhE/8L/k7o9nX/jn6CBcOHWxtmRb9zN
G1sQ5hsjqCxZkl7glowJh60JWDqIuqRvqIUY9kaQfniolLnJ9tzia29CsfPIkfzyXKJraD852p4H
yyR3RE073tStpoIZJVWLW1GVO9PHmGxtHa5UGgM+s5xyXXtEGoLQirbcUXQClxIfSLWyYG6Sz1mb
VBPn/FT8L5MIDCUaJ7Kai5KaQ/5teoT3IsiOQZX8nhTQN5YXXzW3zLKBQTI4yJ8kkWG7eYRlSBZv
4ClYzZI6YeQUtinoypFhMkTAzGHKf1SuvKUszKqxjkml0x/9Ph6K4+SkNCq6ouGuQBaY2XD0fkm6
FV+K4+b52XOMo1S0qAcQuNJC+4EqhtCFKYONKd8TXagaBAFlKa7/TmHreJwGKiyaBT+FiwLS/CwD
ecEIale8hNe4KLd1y9l67ilepk3R40UG5fQy5+OhGv172cpbObBDSF1we9VaYY1KmTSLhmz8aWJi
OtIk0GRcFIaLOO0k27IYuHjr9M310wPdJmthP+gGv2V4p4a8AG5GiAaSNE0JTcsEfzwGOShzcWdN
3ycdZ722+ggq/2474VvoeAS7BaW+y3nBgOuZPUQsCIyRR7tHv3VB7YfCemXBgYsQyW2KgYjTh/5+
JEmyAalXYxhBjS8koywlX0OXGsfhU6fW6AeppfWEzUT3gEe8DK1hCzGOgIjdOxpnJiFibkOyfd79
P0U3e8ZVs++L71yUB5TZBWFTPATAonC4+IyFcd/gYNKIzj/hugXNbfrt2vMhOBTcwsBhyS573U9h
k9jARmfiNVTsyNOIo8r7hFkvxa5VY2GftQEcH0Mj7zFHZUnrRo1TfYbM0Bm7dzBexs7QAi/IZyv4
GJOa++SisDYMpIcNBnZLNtwWjoz/fRlMrScXKAFwkzz6w9bX+RzEERw5e8R7lh0jkNDsl3e8jUUs
jJW5rhlUu1+RS9ITTTZIVrO8NSGxAK7rVZF9cnjxl9+TxZMG5wF7DZH3HwUg8sh6Msb5XIX1sWrq
l6BodiYj7JLX1BMwosyXUdItJniYYe/EHuug7moHY/fj4xcgBsVNXR46/Jgynm7LqSjnQxgu3+22
YdtqajWChdCiTUFr9Oz0cFiYh5HuAz3KKre5ijcujOAYPUMHFqrCeHGIDyUzynUOPoeD88R3w8D4
UE18WY0PIYmjcAsOYISX+d2R0WkWPn1+WjZAle1Nb57174h8FszYeGGfXkHlGtz1gIQCi71gTQny
n6B3drY8VsOuWYz7wIlUhLjDSWaaDMy9tRvIow5tsTAq3JiM8f95/bAd5df4yBwmAvD1E9IMsA0X
dp7RwOwkvtTsmfnbN1a5ahlq5W70W7lgykI+utnl3GJtG+eCo/reso1qORZoVBkNWonbMK3kutSG
c6T4AgRej2OiA7UgCOR79rjBlYOqgD2Um8GvyCl8de6jDBneHV0+ldJXL9gpEivaFsrexpazTYP4
qdRMACwos9WvwcRYDMKl4ilys6joqD7qtHoJ+aw0yt9zD8MIt2t+W5jSGrxea0Asg4A6lfnBTh9x
o6HukKPHlYp3fuVifeV8aRanlCTqOCIaQaA5xxq6YvxxQCOkbkOoCTmFvVBU56/4JwsQgq7dn/T1
P7AzscwNkVWfjRlTEYajuOZ2bP/Jk46nRXEoYSAAJrfDuUj6ITt2kE9Dxl/zwnCeWUx1FNxwDptY
AhyS4PgCMQkrsMDMTPILKw04r7G6hKxPy7mK1l12WgbQ3oCa2+lCTRUUMm8+LvXWGy4lkGpiXuOS
Bb/mhiRzAuHXbWmhY8rCxGdYNWQ92Kf27Oxn7GxEAZplG4W72SH5x5r1V5qXXLjXuCVzxkIZuv7V
q5g8Ql+CPVkyioOcS25b5eToIkK0ql1empKZXbSLgWFVnPJSV2KtlhyLTIZWeTD9MxnzxR5jscCg
1LV5jRj3TWXDKgaIh0ST04xcu1e9CPjo1vlEY7J6nXuIV66fu6vZR32OsSlm6qv5DlXxloOPrirz
1uBbFD1gDKg+aXqJM9bURuzt6W6SFczCaT24aLd81hkwjZyFcjHfM2nupkbewvgSY2jNjx0rXx/d
KIxoqFLuGlpTubyqnix0w25l3g4MycbpCwYMrVVqP5nZvuPq0d9WFXW3Af3LUw0zaqYNwI2dmB3L
Eox3xXetqO2e2aYV85c+lOBXWNShGV8GX0J1NR5UYXlrSyCHNAW0ILjLM1w1T+1NNFJhGeeR4iOF
ncLuBXwQXEJFfpAZT5Fmh+BrAVK154w5crXrrBhKIm2HKVdt2bz3JYthJu03mQNN7mVzQ0X767iA
BIdQa6JRvkbxJfOlM4AXz3xkngF+DuQCMCuGHBuevGCCegR0dATjKe8F9BT2hS5N6yKO37Opem2X
7NZFlBCADzoOcpe302nIo1dOJScbeaRdxDlrqBthhNz3/ZaTOml61up609IvLi15DevsLkDAWrPe
hhg23mm6qceeSvcy/2HmxovSdRNYg+B21BfV8+3CRrJQB2suYvs9l+XfpU4PJsJGF8C6qS8VIlwi
FQLpSHZoOpjSxp0nx6O5KKJ+bFZKQWbM5bnVq+LQhBodNW84ANvpnyDjJ7vQPuUSH8lEOdjib8uw
36rgYvDq6XMy4nAtybrmIyXgwQhrA3xlTBkT6yN7gfEuQqZ+Ur607TqlpUEf+gvfP/V5efTq6OZ2
y87zvpY9gsTOI9+48PTi8WEm6Qm2OLbsn5i10XHSiwha7SlbzVGITuWicSKVcK5oqfsdKWPwcdSb
GcUWk/E8Ap1o4ermCVrPPF+F98E6CqRFbT2XH/N3kU9Q1wObpQXJOuzXTWt+Npzcartj/FyzkQ86
jpStzcVogd0exuyt7ZHVxpqhEAWxOGayxD8HC9gcK5nevRbKq5MByC2R9S00GCLsXFQgWTMMq9J5
XbJmYWKaPE9gI+H99tT15JHYFoUuxZLXAYRKYQKGZemPx+pmuY8lYshc8hrKYvotergqNM0ZQXvK
I3kexpJaENa4JefZXe4s9rw55z4PBsCg3LfCC586SuvbZfrrmQ6cxnQ8KLd86n226cRg5v4zy1it
QoWQz8bRHU171b/DmlnFAbxhjv5gkq9JAn9qOajAWNGJSOYR+w9doXr3zyNPGM6rqiVFtIyKGM5J
X0A1UAmPMeosUx4AtRSki7pHWDfvGIDeag9XY72zaYf5NXTmW8IRPf8X+hQwLIqJUuz+5ETwRZiR
pPeDXwAH9LpOxCbSSR5Ta/QG66KXtPg2SU1C/4oIdYsoOAkBGSabOLC63UVZ/NHMHp4swW/IAPB0
eAuGUT3jBgSx11s/jpmfCNOMgN3CV6GaBMz5vCs8fnDJ3B8wP+YmyXmqd6pd1zxRfo1Oy9DA9y69
cP5cjbFAEGjICAZGdVtgGJR127P14QGs8lNrbO1a/uQ2+xDNZZyG6Z4VgFc0ntXDCNAkzTYbx8tE
zGMoxt96kUBOIL5HWpkUrcv4N3h2m+Zo5oCBUhgd3lOLz0XAifT85cAHuJbEBMrS2QYU/XV9CTH4
w5+890X9rWGcDn743rpPZqX3xXH4kwwG8xPZr3L+5/QBvaL+nuDLLpvkpcSbnlNGKOzoSBE2bYE9
+10/EPuigbgr0mO1HEUmTh0iSNmCI5/lKRww6uaSaTFMAnbebpm9e2QL1ND9HadmNTrZ2tFG8HT+
PaQEM9OW7vGc7+ijgCFkVw3N4NPJUX/nMPuIzBbVAF6yOTDpx69aLVtckRtl2vtiQYNa2JPMNfwN
bKo8uKlt2gz6WZCjPPCEpnFPZ7UUmJOIUYEBK2xa/INS92HYOGFH/PSGouWqo2pphs6znel41xQv
TDJ2x6GRVwO2ExnBtEQC6xccdbA1ZpuEfrSXQUWXn4uVGBxziL+HPo8qzHaDS8HQLeRPLwEJm6Mq
3mMA1UvAYLHNY9IRPEYs+g/68SWLyyfl0MQy98OvlJUZCOFqDOHGEggx2MR7L/kUs+TKqd+4nK/y
nrKwdoBFhBErND+i0HuFo3uliEheq8o6LVXytNRvHnhJMN5s6Dba2bVE/SvsUYdc40+BIm+0ezZs
bN7DjW6BArMKnAJshBRXkfO4DLEjLuxnWmNCtuiA8GjcPYzkWmaA/fX4RXa/0h6/hdck+7GuQEzl
yb6bQMExOjLcyGONXc21e5sH3lPgRjiFOt7BYqNwc5egQqBEsDeq6j+KslSH0ncOL3cQKkBhFoOY
kKLorvE/0WJdNp0mM8aw5ORjdbni7NG8FdREDIFchXaaIbY4p2wOLwU5aZX8j6XzWm5cybLoF2UE
vHkVvRcpUe4FIalEeI+E+/peeWceujtm4t4qiQQyj9l77eo7I01MlGTCeD7n5tg3IKfRkKTFZXR4
yY1xusYtxqkMTQquPzQ76b5gXLIrot2oOY/IthA5dEzzO/6JtEv6ZSzhVaPAkDHvYlKzM0je7Ppb
iHdVwnnpvYIo31jW3sCBxNscMgWr9YET7mdOYnKmFZkJ2krV3fLfJPXeS3KdDj5gzMYF0AnCU9Ii
oz1rl5pK+EzJWykMNoY9D3Dppr91TY+BshpvXeoxE8sEPzc4NtMkCLH6GAEqDqQGDtpv48sDqxM4
H5gfDK/ftU7lLbPE1dfY+5KVFB1UO+M5cKZdrlmbhPZYJi/Cesf0ULTftSfXGGTytRkmyEa8Y1pN
z6xpOGCEgiIhx5qSQwSSFLG/9o+S615TQ7eReckV+FP8eV6+CdGq1SMlQ1yBdGKeVBCWkTTpug2M
L/bwfPDZyil3NV7CIln7sAX5sjOcCNoJp7HeoWAaTkqjmwMEMe51/CjALCBZPKrR4By8qlCmyoY5
AsBC+ZqKl3WGBM9p7bUPAcLUpienNE4uU3hSfh1MV9NEHHMPw5Du7Wr36XOYsbaxQT1gJenzd+SA
26DcRUwqKZKifWn//3/zQ3olCR5UosvcV/YI3K713h9cVomg7Z9G0ijMoV25Sp6D1AbXkqkEdtSa
7ffYyBuRqEwauFGdAaI7WADJCAkj1oxmyHEAwJ9B8CGCTphU0ZJqBWsDxmSFth69G0NYQtNIecnR
AebhYcCP/+4i+pQV2dXc8/Z8z+JTBKRgZLGfDOjC8J7j19NRxDMHG3BtjsXSgc5nmfVvPK1dAy0D
wgrDXMqyX7PE3EadODtO9zBKgdEWlWIEmoqDNtuUExH0F5slv1J38z22FllGN4dtKWOdoT6NEf94
GyCnY1pvqmSTYZubboHqgRAwyBOaBYHIdfewAT76viVa1v2NcQ2Xwa9wstexPktBOq9CSHf995SB
KwBf7gNFHN23EsPKU29QzZlFyIQvVdMZTKUwf2F2YPdIu+exbg8axnFDFxcpP9z6eaW2Mpy1MiTb
8GD6PXdvsfOK+Bhp7WpgGWveS8SQVfoWIktUoCydAUIhY2QxMZJNfJQx/wImgOC57ONX355O7YQU
it6ONns4z195zGCjnKS/9Ft/0yRY63GLsWfqo8/W35Yghp+axnhUaN7t2fzk4DR1RcP7qp+BTBNw
Yu9nBgVOB9+nz1P2sR7Jvz3PyDQTEigkZERZKD26t/RgBrAeuI7VoakYWGVF/zfkDaqjZKFhVGbY
hsmK7tpjV7bNK3rpeLIBP00Rz2a4dpzyQhLqbpAQDuKibxlF8rNGxTLj2w56ZpdOwE+NX/HTYDSz
0Ay0axKCnusS96dj6C8m96nJKQzFPkRRo6kMlFJ/jlzIPGMtyPl1iWurL3prH/J6OttIowcwoql5
Z4fyHDevQ1xcGRieAVu/zr4eLjuQiUwPuV8de1XoZFBVPlWjPRKa5EcfMbUULEe+/jki5tsj8IhR
8GCz/Qoqr6Od0XBNhuPRt4th3+brZOI4O+sOpU5unix7AxwLLabHm4OfK0J5yTvhMGcO9LM2H+SA
AocXKNZ3TY6lAO2V2uIJitHONNe675AslmMa1DcCik0bJLcqaR4iNy7s83bkJGEXW1XN8NFmZPvy
PTu09mWebSxEj0G/Yeq3UbF1cbUuI4iBMTEQOov33l8Afl0lHpaeEKWkyYR/uJR0tlPQ/GQp2Z7C
OWUBY/Voj+uiW8S4UgP2su2vwHpjgHjA1NVgHdP45kyai7okG1W3hnMGbmSCjbCCPAS/o0XZFrMY
rv2h2Rni4g6Wjh2e67zRmWkCKbZCxJMe+7WJwVEfrzuyiApF2nehJ9TTEhgNTDHybnX96OndFxka
KCNQPc0Fxh4DbjfzJtzgTBCPWTPeByQJybEtU2IK3uvAZUAC6zi/1tad1SokXPoLF0yG+vVU7aua
wCgmacj5suh7GZE2+gdzNWG0R9P1jyWJ3RUCa2aRw5n8ysX3oMHJRcFKC0PCzLVjJJ2Dvgm1f/2Q
s4TdJPG2bjdZ+pe568j0P4jdYzi1Gkts80x5h/Ql8KyzADveQ61WV3bOfdJBltaDUw43ilKBBVuB
w8DjrwDfXVwlq9diYuLYrFV/DF3bTw5ZzPefvuWgsk06R1MSimzmVLrBk9WSoHN1Qw/SHY0uW8x8
WrS+9jPWdxE99nY8varUAhhzUvvL8V/PgbbsYoYeSHirAyIJXn/MZMQyJ2tnLnvmo9GTnvNlt5nx
Y+F/pWTk0DRzNoQZ/RcueuOpAf7HYx6uNAYM6PwMtBh/IfQMFGw5C1XDj5PVShfgznoXp2gRy7UV
gGXr53qLGGPlaoUJk1NnBllfehZ2TEzuQ+V/eW20jQBKSRigAjZOx6HMj57AZQCG68IadUheIu6S
0owXcuGobxPSjco/myZ5RfgYGyOQ+wIzPzZVc1j99y6OKKkD2NQJhWFlk2JunQw/2aoPtOlZJ5v3
FMWmwxiPQDXH+VP7aHz/ZsrMv72rHgmxEIBXjU6YNYturXQXNkoz3AYefIFJqOUg4ZTFAn8aAphk
yM3gzvn+Vt2h0dQdO8Kc7TRyIAcm1z5hUdS1829bSnIEydZren2jvj7hkyjab/RKpbt1Brq4iv0V
RnV2kikncUlJV1ZonfuY8Xe2pIXzh2usbXhGOh78gQLB5HQpjKs3brBIY9pJk7Nh/TVue9aRhEb+
c4g1lwMgIdUvODWEsLCUa2KYlpRQct4jwv7i2Rr6q800zlG8muYdQW5HfGHGWCSr2XGGxDAY2McE
8ibW2UORsehaVqVHI7FKVeqigR0po1QoF4HEYslVhaqeQhm3FBOPewMc17bNY+XTxOcZJfOG54e/
/7dKgGhTwwj9WqC6LBgmR3wTamLppqu+YAZKBcevktPv4HLrWQfRa8E3uvJqa4WFwGJ6CeEWZnQj
TAC9dhE7fwXXZ+wW66YNIZNzI3R85KJdw0Rb4udLgNWU9dIf7gYLYaohRslLs+C0qtdDnawzC3QH
NPhaZWUS2EN5IDDHp+ZJ49pQ0z1tsNXCBE0K/T+DpDo+IIRiuPxgAudP5lnk06eAbZOJ/oWvt4oY
f5CU2JooF/danlzVgtKFkYD4f56+pg5NKzczo3/NZH42nfipRHSdWAyZhvgah+w0Uax7xIC1xHoi
0qcgbqDoFgG+rfq/eT2uF0GmpPTrA3UBCZE3gNW0J8s8O7oMDIppN7EfAMZreI/Wypf9TP1jjx+p
5p8TPTni+eY2KJ6rjGmG7rhnrXKfu/bN61iMtpIatrGNdd/Z323hfw14Rlxn2jYc85OXPUXaF7/p
rMn3EL93Dn4OlqdaamPKzDoWI6X7G9SvsYAR2hoD24Qa5J1mtQyoh7Oj10xw5Xvu50tiasFz41LO
kl/oHX7n1SuGJMiwDR1fiPT2RJzP23is1/Ucl4juKuzHE2wxvqNPiDK4jyO21y3AvYp9JyDWbmh3
UXuMK+BY5bwaQGvaizZ8jqqAsugapQ0SZ8x/3LFRMG3V2KSHmRKtCADOIUaU4PLH7DdMUvi2/HHW
DBUw/zCn/EPM9qHV3Ct1eWMg4WsD69RJ++CMYpn/FpZ/gS4M8P3hib3pMe9H0O/SGIJ4d/EC0Jhr
LXrnGVeQPcp3aRB+O9eKnx/4rKFsEwRRxwqRcnIkC30eSWHKqajnemfYMzNJm0RKD45Zg0HnjR7z
eaqSZy/CfRVGB12v3lEeNNWbr2J+G0y+Ln26L46igttaVEQAPxrU2iZF6BRhZor57bkaPA+x2KEs
TgXhWMyNF8G0TuiqXaJcBGOCbJ9pCMp4BSoUKJxrHvsvNOjIr+ROlmCcqJKIsOE0jUrr3QMrtx0z
JH5CDh84sCixnH2oU7zo33NBei1ZN2r3j05UJ1jT9vg2mz+HwxpNFtwz6oem2uQOlgSu0Kg5sQAJ
CpiysK35BzjrFFWn1f5ExYRDv7Vcm6g66J2ZoWQEjeQf3H71iwsUvi6vgeVAr2YdDW2XVDKMK6xO
rqAJ6UuPSIBDDWl1twWL4KOaQ2WBDvPeaewdUFxOKTRDM5H31mX4XvnaUigBQQIFUulOU8DRKZtX
XsSeeYCMvhpk4qX9JjiH0o59bK9ftS7bNwYQZcrfgh95sNnb73uVYLcFKrUyzfgg7PLcNKQg+pg5
kntK99g0wCe4B/vBv4agT0qGBqpLpBvkIcVnnxKszR/nk7EXdKd+2sXtdtQulfzCSAVLE1wMna7P
davMK7n88Lnem2a6OfyfbvySkckqpu8Ony4RRa9eIBZzHG6Vk28vMajLF45HA3loSFcUTH9m94Y0
w+CYYZS0iOpgaQWn1D5qNikWqzm6FaOqQjxGHlHPk8rJRJipczJHcoJAgpRX9Q3NDY8bQyXisGKQ
08QbjDlT/a0h7qlz51unGhgNoiK7ux894MgNMWotoNW8pxMxgPdIATae29kngWCf8B31mzr8SSLM
eESbcdcrYyxqBx75h4mINbqFjLW4S3ybNVD/RfCWK156KM78ZSmPmIXxIaM89jHuiD/T6ldj8la4
32AKUMd6RBqz4kQOaHaGilknOoKQIG5ttKnVgitadcoOk2VuQYtbzX9uqfmmH1nt8ZwtXKluCoMT
wV572JISrq9m5jxwYcdU/qZ09MXsymXbcyvyC5ffJhF4PtnpwdaS66ADMrES5keHE6KsNDbsEfWg
YdECdJzQ4dqqc509x/CbzPBasC6qt6fDgBR/DoxUK/fdMI3VhHzL4i12aue9UcVJZ/rQh3i2ksHb
Rw4PSOBQnNWK7wzKbYiiF8fpdcRHxKO64Aub31wbjKVHxxkLb1XVDfRN19yjQhXkZmrAfeJxvplV
dcPLGLnOo0v0pcUFE7dhgvO6++d+1SXXzfztNB9aQm8aafGlnhit1Ixcnebb4BzWB4arYirx6jrm
JZTNT1ia1yFs/6Adv1iWy6K8qO6pTgP/jykpknuuJGtPZNHZhYKixeOWwovh18lgjeoED3/+tp0Q
9AxUH8Rww1a6m0zyK7Qv1XthbqtsKc1nL7ypg7Ov4eCSNkwVGofkMSMdLQd/WSaYf/KlY87LpBg4
WmcQr8Y9kNxMicRsGp09xDkEhkfICmf8gd4A78VKjrl3sZuj435r3ojKDcfUAo4LEaoTPQcfXbw3
jEzZvakiYOoaezFvNdEdyogejX34sdWIyhPofBPoIXKb8tfQW2M8WSnhZdp2KvMn4w9NcTmRaWjk
kFClD4uzwM5nZjXpYTM0Io+lnD6KPUpBzjWIxQRdqVcQT9HGSvwVAM78mOg+qWjFZkAXzsHHxlQ3
WSRXrGPIBWVCr1e3uElwLIhtnzQbYlEXQtK+E5VbVASABy/q9xyseR1yZwW+OHVVAt0oOPa6z2ca
oXHsMHLj+/RgZq/sxL9WYbMxZHIitv1XVD9RTDCLo+If512ehLfWOY7RxZhIgkaGrGGHAcn4keW8
trYPB5wJAywi8uRiSXs5vEXyO4UnPyVvJpvW3Ns00O8JfwN0CqoSULU77ZlgkXpBbTfTh4xC7mIz
vcBNWM1p8WLDVgJRX15bv766LcoBPnO3Htaena1ljKhNt4iACMBg2FX6LfuInp4J0YiA3g3e7bhb
lUkLTM+/RlF2AvU1l2/qTWAMfvYzFgnWzWJ+IQP/wNjhK43GbT3L65m1XMCfrklWby2t9HeCSrdM
Vr6BpH1AwKMU+jGRBY25cnCFTi3jnxq3A+Sjsllm4r31gq2mz8sKL1KeKB8ndFINNVJn7kPe/xQV
WCk66MzkxDpvka+t1f+7zznjcG910LiKOdok0iTRWT/inl2wKidNupo6in3/WrTVO58VXgOxpG2g
9SVZlCW8GC7tZ1XhMuzDnT35UNU4I7Uae8gXhzLao1XgZZeoRbDqwPi2F4mwgFOlmkalkR9ZjwEn
5LiN3KvmGy//98uPOfRtftQ2ETsGT5ykzYwrkhLL+1a/tUnAc/Pfez66AA3DCUbU8JxKoNum4Ej5
7xd0+Sv84s2KKd0GjPettvcBXRpYoiriJRNQMw14aBtPHYdAF+pPok2YYKbwYRlSDcnehUpicO7G
Z/UEqJ9S8HEw5/NbAmnsAI9Jd1Ufc2hjHFtr3sYK0n0OGN9SgTlzuR7Ql6q/fM56bBu4Viz20uE7
TWtuBWTjYIwJb1OenlgW4GqmRwubFd1e2GaXNHhYZv+sF93CmYHo97xyzZkF5jLi5OCO459jp1eQ
Rw7RRB+ICn9I5OYB8cD+Q7dPgx2etGC4IGc3+m3hWJgoww1bRbKCfOReLrewi7sw1uZsgXGPsB20
ySqe0hz6bTVAdE16NfBO44shl7YLrcssUf4oI/dUmSdUQ6N37eVbjuzKHA8mvtyINmww/d3A/lUU
XwBb0a9mhwpdiE6kuMZEeaIvGskzqXRX/PdJJd25KrJ1yM1LHHmjf/N7Vj3JE+wOfkD3Vrq8s/1k
ho/T7UMaYouqmj3/SbEBozLdmxH7mKzeaALLCki8ZC0WEa84inhIZR622PzOpEoRPrbmQ5VT3PWZ
ABQ/KG3FfqiviVbe28F9JhMZHKAiZRM2P7rVKmfrPJkUMm+pRVElTAJWvD9Mm3sALyg6mkU47v2E
/oehUakbR5dSljn9EBlvHXKH2nOfU8aN6k2KvIDDjP03CsEse2kK9gTVzASiWpucD3X0XVJav4IW
aEaOMFxFPaolythCv8pIw+t4m8yHwXzGIuYR2yc1SpfyL2tUFugl67uX0NrL9QCFvekYrROK4/JV
d759sIqM3SeQvoEVo+FunE7bh023c1J5HvxT01qbSWshEvTfupVvZfdvbBHhifFQcy7qNRL+6gF2
dMujRzQoQXywgyYcVBbf20gmWkuKZYwoO0kXhUsJZHxLdLZ47fgX6E/CgNlCsmJXgyIYlzAeCnIS
axIxdFzV4lxrTK/7xzxXdOcxgQvjs4oDdR0mmQytKznfQultzKx/j13eXajczVVjaVpE74wb+GyG
cT8WZ60Ajt4dtPl77B2QaxhwKQgM9y2ZMb/Zxs7v3zgiGo3cpO5TKp6Qe3WpgqZwH6uDIoEsSl8u
sHHxPjX8kNyBK9jbuwyXoHoBM2Ja4q798SWyfQ6OMvzWETDyS6r/GVMyaea7mh1g5YI8hfAhBg3w
EPCsM9TdlUUWLUKH4WExdh6a5hSSwRJOaAFySNsVAeM2gnMVFL/SFOkpT5FN30BdLF2/2pURI7PS
WTnWC2GIu+KCMGkbuzYiHGpkPtc4/95hu6FTDbZSvGHY8uf4prGHNRn2JBpyn7ncpTOLOhS5OV68
7DlBzdoz4jbRaIG2LdwvSSZ9Gf+1J/UU+ywBoOrVyUz3UIY8WN/I5Ja8qK13DzxB7PObNEalEt+w
NGyds/priv7NKZLT4HPya8Dc4uBs86mk+G45nxrzHsBemKmvSQaAGdS4/7w4B4TC4zFf24kxQzKW
JVpY4yRi6vhUG19Tl2DOlL/Ai+O/LqxhbCkrgRrUovy7EtNdlXs5Pc9aRLTVAkuBluJNZvjMJ5O0
Yl1u2tH7FSUYngH2Fves5RDENZ2cOb35SD6Q/vrvU0uITS8+ysz/mAy95xJfTJ54qbh+ajmuyxDu
L1lADOni2n7T3Ql1N90t3DhRVGe7gzlllAci7Ch3vyTFHEMdVUfSTS60NcB1Dp5plWP4DbnbMlbh
I52i1+hsdTA2cCt6Jdu1jPAn+a8K048KsEIY9qs4vDCMzOOrjiZZ69p7ZuEZSiq+niwXaxbvfG3I
W5L5hzKW9j+goXXpwSKt2s3JR1TLP8tBRZa5xWeu1b95WUQL6As7F9lHC3OsogcZUcMw3holHLvY
/WsqMgQrFVcaA0ShJVIFc4j8tP71yFvuhpHAWlp4yGwDdMHMoLic3JcuaaBPhR9RIRZPBtXsGMmr
PdDu+imhrkjUD8R5GS5ApSxKdOYeLkKaoGWatzVqfR87zyHA1XpF7XcIyYVghJhxP8evCqhvJvZ7
0LS/uaMxBhQ/zL89hqxUOwl0RgliDiGuetuQnfZut3ea8lxVzXaIw11qHqg5VW9kas66IADc/zd9
B+4BDmctj2n57gVvLG9T46EmFhFGHBXfi+jsjuIAwElsru3+3PkISszynUBYleKIiLU81HXKtDML
qGSjU0t0R+/uNYL5Fh7ZFtEL69tiPhbOXZ2Vel6tSu4SO0MkAdNINXMGqItHCAkVKFA9vuCAUo7p
eevYE0QuELeAfp27+shTnyZ8Ill5/mdpTLxn2l33S/1zXM0oJz1v68zvHL8FDW8SfWHTQSCF7f5N
54+PuAdlWe1rhr5KnTUEDEfMftl6vJtdiF/AlqSsJk/9S84yJB6KBtWfAc+awGypL5pLqczGM+g6
z5HLDP+nh56iNhmiFFCu5ZmUWo4wtDm+f3DCXaMhgM6vgdNzG/7lxcPTXy3nZMmXBuyzQbCGMKEw
44Ce7bsJr3UKPNaKFDnmczHdTHYVZXO3SrL25HiTcj6OHhIRR/+2WAmlpAzGXn8GtRyegyS/Ee5G
xGPHjGhU22YLpx7ZghgnA/aDxV8rkv2MUm+w0QsZ0FPmnM+XUUiMoz43hYJcPGkB0TN7BlXMOvwQ
VQcYGIN5NcSszNOPfvFlyf4pGzG+96eqBKuhsynMUENAYSJDiJs6Aee9Gm0gAZ55ZRKdIG7DIzG3
3c6YZoB4Nt/Y+D4EBIOUaMBZm62iMV1azV3jhWvFo+f5rYiB0417tAQLxuhmipRfiv8WFavyS0OZ
QG6dxZkmR3Aek8+2SY2cu1Ubb3sERSliJrMwr5i+CXYwLWKjJ5LkeoZybMcKhx0Ej4z2xU6RMBtd
QYcjmFuXWedn6Djch6s68JsiPExGeXN1GllL9y7etNdH/RuZ8mpy5SGk2DEQdavSpTtRk3Rz/TYb
P70kLSYJ8FFnp7gL2GcbK5atuAop0Ws0iPWbAtgUCB/UHUWy3DQGJoWs1MnPGVajb+9JY36VTfHj
WbRUunFw8WG0gb6YeghUbILJvKbaAFWb3WgJ9nqQbELhoxXAq6ixH6NZp05oyjdJz2/tqaS6qQZ/
l1yrjrgvTZBUwunVnJuVqOkQhMvxhoi/DDazdpogjzFg6JsFZYZk+zd7uA+aDcBJp/yxKckbII+h
Ge+9EM52sW2IVEClT84TNMnSHy5ulx+M8RrXb724xhFnWLu3eMbUR16VEfUkmrqiJhXDXBA8pUXt
u5+q3lrIqxezui+1dV4RKDjfJ253IfSl7d/ZKOEE0xZhA9GS/t4lOGN2Dmp/PcYUZvz2DqwQ9g2q
Ngn5smUVrCBDhYU4THjPJwv768zAs8iGQ2xleyNp8Q8bAfsVPo8SWX8Zi7eMArzBH+ChNmxGcs0y
0EMs9bdOC0/XCNlm9U6Ne31ETjNbjEOqtNdXVc6EriPdkpiHAXw3S1GmCyrOIaQuYu5A9JRKKLPO
GS2MX8xqw878KD2LIV16I1hLfoN42NOMMnB2euxQ4pY78I1CB2UsaLVd6aOkd/gtOGBuY5dArVUA
8ozoQKuFUB+VzyEt2pNfKGZ0wUyjZ74HaHDg1zcd8S+N39Kqe20jRgpgOAgMbmTJMiVl8oc5X0tP
bNd4niESc4YOa2mj2QzJCLPxFQ30Iw6VQYmONQjkPkE/H20tnjyv4esAQzYA2x4o2E2JxzLYchQo
UhdxNprOzeLDQDeIXTRI+Vj5CCxcrFQ8+FuBZa9xs48AYv+TLtiRRKiujnGWYj2zj9J/sBNZ6Ua1
Fl5mLErrN7eA6TDg+ZnyG25Z2bGRvDZ+u81fG9zlOQ8GSEyHUD5fzoRJciOY3CZ1RyJWmb9ily+b
7Fdt1GLrjm2ydgjx4NuEpuEMe0L3wH3tY1KMhD6rNpvxyN58DEcO33W8znQb5ln3Gs00yeO78ZEG
OydAVig4lNhmcc1gcVuEEvsmJweBA8wBuhVigwt2OaC4BKKr99VroKFdO3FS/RWz0xLLRrkeOwaN
+lL2zL20q+HCwRT21fb4YGsDgIvVYtk113zeIbIks/TwQONm+BxneBtxitU//P7v20TASr2V6UxZ
ThZdlwrIStL8TDdC/KK1cL1qTbY988H8vW6GDOyqvUFs7K7dsyxq2IgouQG1AoK7momgaG836rbO
CF72ugMFw2QJFTJbD49svIU8a/TToFKB0EzHRtz4zVQr3BEA3nUb72aEgIi1Yg2QMfZbWJchFo4F
0pL9CF0HrcYlUCujfi3QaNRY00YGIU6xM1oyUPzl6IplPD5657PG8iEFVS7G3ABs70ARhlW90k9q
eRmI4RAhIdL6h+UhUv8qO4zg2onjUj3TqnHIaF37AAC+dfeYU2dXix5PtRvhKai+WhydajTSJ8h4
2WKocD5Bc5mAQtAM/dMmK9wsXxPHfw7Kb0/igYoboPlwizAczi5Bxrq7r9RV02kLJ3EJfD5CLsYm
AQ+GXI3ht53kIaJwJ6kDmTnMkRGmZm3HG0yXq0w+6sKvtxY8a4ktoR22rm6VZC9RGU8Bup3Km6NF
Ykbs1jTMlaYX4IoA9BCCX40uvSDCcdpUWMHYkEXzdyNH6kTvGqO5ilIU5Cbz/kxgXJPJfC7ko5yp
pErEelF/GXTYMYCRLL5q1Atx+arph8zeWL2P55dg29M8/sVu9GsE/jJMmBwLdqSgEE4AM1+i+LMO
PLkM8DrLsnsdDzn7eH3lM2Cgl8yd7VBlH0Zuk05H2RqtjZjNwDziHxTzrTaCvR9QGUPvAkKS9eYt
Ltq9M74ikQ3y6ETcfAT+EGEN6sT56Q+nwsbk4xOEyyFnTJJXQQMAQRXW5R96SUpkd93L9DdC8Ze+
OsF4cPTsSDjmaXbtZ3H2RPBWYvYpkJoyU1/mp6zCQrFHWK7RpIJlDcsbhYQCxiXuXqcKkcTL8J8U
c4FLnDSTPncfAUuQ2iMFiIxEuSWcxd25IQ9qtLWrYKe13mZ2rW2IkxDBGcZ83gPAbIin2fuvc0yi
mpM8vJxavufhl1ycWMIi/1UDYjSo0YlWLnWwAdHDJi7JKsrn2Ip3Y8bGL7CPWZgevdk4Nk38jEmO
RyodcLj15FFGAICChCOCchLYFfAETvqQdw8Pf0LoG5tNQ9taZHU52OQ5JEzyRCM0fVrBTZJm2Rdm
22n4REbpbNJqvNVuiBuk52mrvlV5IFCaTYLT7yMrQ3RunEANKD3gieC/wAJPUWTtUIZHo8+eicEl
4t6y2RY9ZQmim9BANRvKVtt5efGZ0tUIZiKzW2zdiRFrCJk0L1CoxJgHYMLHIQ8OXystBVakV41R
TNAEX2m4c3gkzXIblRCwmwxkbsvsRib30Kdhh6va9/NynsZzZzPtUZLYoaLEjBks6FWOCyJe2PX8
qcevWYoMef4GBjGNf3pUPUhBxBLHJY4/gjIm51kNs59MUTj1ovpNxnbXNxNL7EXI7d/AR+qtTSfy
r0YNwzUKLZlRJpJlzCnTmM5HOGK+Q4qysKwZg3aUZIfhmai2DA92kC3skC9valGDOvLKoYaep+3d
U13274XCXjCzKf2TjyCuBENfUnlJjfMmi69Rs4mcE3wWqNMzSaK8zvT0bGJIa1ywa/jok3AdASDV
BV7Ih0Ed4IzxruHV6WOCnbJ0H+nVWQW8kC9TMTeVrscAJdpSQd7cxv7lTJlj6zXg7SWYhWPrnlOh
zra26vyHqMa1XU2ntDcuLVK94e6zK2CC7Yo/zc13y4IeIhwRISLZZUPKHdYLEKfjcGrzz6ZoGCLm
SIhaNtXJBAz2xWXXRgTFq1GBk22JrsfSKxa5J09p00KzyaJl7qZEOuyRrCUYbZCQ5n5zS6it3Hht
Wpfe4IIMFkXn7momy3FoLJ/M2T3WBkceLNMIKDTjztTEWNkRhobiAgPnjCuotM4+cVpNpv3q2jfq
goQJXQNyxxrR6aCevQhp4fTqt3WOuU4z7TvRM99C8kTBgXPZtnEzpuxODeMiuwMiLVlfmeOl/r84
lyvF7dLT9zIxNy5slUWatPvGA+fIScbGLnlnpLe2hb2yZu8SmfhZVO2pddghetDbWf0zIkdKnm1q
iYCQShG2V+FTgVa4YdDp+v/6GHu7662lB2695w1HVucyxKwHf1cNJ74YaTpPqnruEbcb4kQ7iOIO
IV9g41bEZ6ZE51kOB5mdAUFWyivVvTXpjsTEyDwYTkaRcA1dLloDm8Q9edO6jRZj/MKLArpYV7Zt
/4pLWd2hjck1xdBoU5fOdmSkGIbtfnDoplVnRqWM6qv3D1GRLfxbjWFVTXVn3taKv9tiqyBqCGSZ
d46oopsI7nIYrAdRL1C4EZnYxscwaq849FAVgOkWdbcYQKhNY0k2OawoPK2FxIbPU09lFTri1DNK
17YEevEN+ItZI2SBXbzJa5oN9QY41GlMf9OX3EEIwOJ9yf4gh+vrPSNYmrhiE17UBKyWguvmLM0r
w6VuZc3l+v47Bo+9PR1LXHRksnH6Ap1iVMPFaIcznR0mrXm6IZjGtZU8pQbWYJ8mC4RkjBxgkY4M
YUCMgUv51FMNp1r0woNcRxXnZanfKcPU4DBVdWtCwd+M2RELx66himgYSbl1saQ4o6OoZXPqXOYK
7B4i9hGC/szq4h2pC5nPkJe60C30RSVycDJockR/DeKDnoUHnDxIbLytHbDRFtbKgyRVFLuqwFC9
s81dZXqPwMTVBj1IuM1OOB261IkIshqtaMH5mnU42CZ3m5XZG/rnU67hCtHj/l/VzYw/ckNfJLZN
VHDxkvTchM0VWatjOuqEzVscBrY8md1DC8ky54+JC0pleszP0QQgv+gFI6oa7EZivdlBhX0NtnbN
aoClxrqJebUFtVBTYeU0ve6qaNVl0q/VM8cjs/IoBVW55o+/nRyPQ89S4tHzWID+pDPFVT9ppVjC
m6molDa+2zyIw3qfgeYFqCssoCxxN7NUrj7jnsysE/KTJ9hqY56/83EsWWjggwmr9AVzRVyuEsrC
hCI7RefjpuXSQyg7yuAqiOf+ylzGBIzYJTuk/7F0XtttI0sU/SKshRxeSTAnURQpWi9YkiUho5HT
19/dnjue8ThQFIjQXXXqhMy3OTEZLUtHeHgGdoylVpmVqwqkS5YpCuZdOc9op/0SEYqWepmPxlYC
NonMC6se0pbX5gEOSgwcu4sL47YEP04VzjfRkQIciwFFQbc0Asp594I4c6WwZIApvgBwKunEK+AZ
k1vEN72WMWl1KQcoY3pXbMI+21uGAdpzDQPS6hK4+DzXtodZW9jvTP1FNkECaRIFL/y8GkjwLktq
qJ1yIZGHwRabHoMIGkyAM1COEobZTgO0av3UUXLoKoc4QQIl5s+ipeeK1BsfbSczpnQDXxh3l0NY
yFKwMkbWLkMG71Kq+YpVFoKT4qjbjnyGiDqhqujjBz9ps4MkSMM9hdiGa82Sl3KzeUQ8D2XBgAY1
Wp2t3Vn5NHDMsZxmY6ksSrSSBctq1z3aDAe1Mn5RbdfPp68ZPUHCE1LQOIjpRwrN4dJGI10IUS0O
nOASew0p24HoartrRYeW6P72HWeL/ROD+JBEScjCSC+yVAc3JiSDNkGeIbdrtor7pjHKYT464OpH
NOw9d/pLL+pl3EjfQ9WXvUyv9r6HX4Rn4zwBH1zydQbovhiC0wVgJACAJUziWJwnK7LL55ZP9VSF
GMHjDqm/mDp7QPcoaFn1WLtUyVeBnNhSOUH9sys7v833XJQ5eNfZ5koM+bzpRi03oEITHykTB+3d
QScke2V5uwKChEqN8LPI140gKZQ+UsQIRPC6Z/Vfcm9Rg5MHv59Yu6VFWgUIoJnGOzD+T8iMpTR/
5Hgm0mukF8Qlxyrcc6QtzU8GrznkDLFPy1PjmWwQCZ6MmrPpDfxBi08Lw9EQhu55q4/EfhBc2id4
SuNuSTenwxOpSFEfq73okFPPwVIL/+Ayu9Kx2LGDDzb62BFHT1H9sNCxgm+/DF1mFONdYnECQlWK
JaDsQnEr05KZxUAFZS4tQ8rmfwNGlTPHlPMsy+syQkOZiVjmJoYcC1246YsNzQPdvrUzURirl6FS
9wHDd88zNkYFX1h29RoV0JRiGp39poN1HlFmDHAONORXiqP/M18vNExbPf1Tc8w1lPUXvu0q4yo4
hrYqZIfaTccMAYo5R0evVnjGcVU1py3Q2XKIimvZR88GGm4Um+GLtOLI1ZdQG75HLHN6bWsw3HQd
xnhjRK7vOWWzjEfsSitXfk6TE1latW+zNDnjTw2VR2XzrHONgMaSrQvDlvo8cIktvC3nkZTVCVyf
xVneJJQQ8kbF7hEdMINASAaYqunxL42lzb3pMpqKkwMwDKbmmAstRmfbVFhJUvia6oe86QM84YyU
qTHwYbEplVOgvJODscHxh0Rx19c6sXfJHwjFwEMBtKTSDwN/AwvA4vm3DLZhDX0ISb2BI9sgfNGi
5MkAHzoMW5DT4+qWIsbwtN5ngJnfBw8Pq4Kih3DNhvyrGNNji93qWLBeIpRhIoaoA4UGDrYy2FRD
zScLmBaLBvnkD5wY2bqwTfQ2v2T41DfxOsimbYqNqbzhVQCpAqIgCpgSCV8aY03v+jOkFYW9D4gP
5Q5evVX7ibEcj1EJsBFE8SVs7gARKFeICC74Vi5t9linfwclWhuEtQmMtGBzsMHCShUr2Fzr1tTO
GutoX0G7BPfrjeZm1x2kD9Ic9eBupdfMjiFody3Tw4YxVgvOCYsmX6FmhlnRbHDcepkMRm7zjlSU
C5YmHZQr+K7vs+HAftwUgJwyLNVkY9fSfk22hpxSt8NwkgtaZhi7TD4sG82ojpPZbnT9yr8FC0vZ
nKQ9enQpyNkQRrnlpgsFbL5lSMoj3ktbBjdQ79hEu4aEhig7m2m0dwEG3MbZFdaLlXa7aRzgMOC1
qP9G8GL17lhpzPKBfDyConoiYMpRfZVp9jo2V41DirttLyqLEEFy29JwzdGMQuMEqXw26zuCiG2R
yutii6e3tmRYL0g9iKVUqnNxOAfEsI19fyzC6At56aEnOWP0e9wxykb/lqkIRe+tK6P0W4WT3ff4
gLLjcqf3/Z1gD4ZIAssfFdihDopb6l76CTILafMdo/NfWamxwkaQn2Hoe2m2ntvRl7W2S1KXVpYr
1ITLwLpZ7NtIERLnKkHMRFTLNsqRt97heMQ1VCZaY5eob7hCLNPmUxYPEfrcsRweAQM/aoKm2bct
i63zkH3AUD+c8MNIyu0MBcOJKp/I4RoTkhhOKpmn8GFzhorusodDi+zRJl2hMHQK5vesSoBo8lWD
U6WsN+TH6dycjhJziRhhNLxkA+t5i9FpKPCIZNWRFo7s+qhc2K89gw4IKyGmwATWyZXj31uh7StH
ElRyddWUGDsAXkSWezB67zo+BpoAv6kYFdl9t5WGJVJ50FIAWynt44Qx+Cpj2BXjoQFpUapmOsxv
uoCJAYPvcetwvzPxx9QHWyaSBTF0iMEgc400lZZNpt96VCUezrMFPQI4bwMdlvWGM1R1OZavzUEB
t+Ne8xHQySULj7kt8n0IARhBa72360c67SfCfoSqyozte3TrCjkF4tKo70bAZM7o+xMEdWlDEgVP
k5TIzKL4mz8d6+CVfyOj8BPd3ukq3HzG4qbaHrl0QpJmTHVF6Q/bGLtOMhPhZXO9e9SPloVXzbiW
l4KHKjJ1Wor57AQTlj6VdSx6rIuoIzvjpOTXmOW4yV5N9j2zYUMBsa8jGtEOcwnWq/q09MIrg9sA
9WV/GI2LZVxiqMB0mwu7nnxbA98kBfwCs2BpTd06Hwtio1EVSb+7V4xlWvGblsV2mN5Uj3qd8kRu
6BJUlYtm7RF96pZP8DVQtmraA7nxc+HIX0xgcs2/P+Lnht+0VPwWzs8RNX039GdR3Yecta921aOt
NZhKQxFlYR0s6xROrNfeYK+HiLQcuch0h45PYQnkjQgm5/4FQxaWV3jODp4mfc4eK8mmeYK0KtXA
qWoBmzw+xoP7ldU30eUYwJSnBi9xbCwAXrqD6dRstEzMdfRL6gRZKn6Nqu9Su1ZsYC3khxmFMtxI
PI7kmVbNvSzQBJAVhMPYhXgSYVQ5zeqqcqxj2KTYeiOZiInmmSjioOd6lbQvfGS49gdNCdykdS9Y
5yxad904iFyclmhUe9eh8rbGiTkLHdxwRzzEAHAReMONRmQ1/GM3RTCfGpC84dQiVQfyxX+yVwGW
vOUQoms4RVjsGGASiDgmWAEw1cfO3nijrIOoCqGF9AilRhDUjp0pz7Rj8SExeldMTEBxkdMvdpju
1fs070PxFTYM7EHLmJHXJGGlcnPmGRsga44IvZAoOQF6Jgj7gn1VVw2MrKSCHa5UgKg741FDvhSr
FKsQy7xz6QybwsML18yu2WjdctweB1O8mcMSUy1ZMwZy82XeK4j4i9ySyI9dZecr1VO2TEaKtT7t
TcieThN/AJ16VsD+c22HTZALvG3OrY2jtsNH87L63e6zZzy071rbHZO0eI2xpcJPyflXCNRhsRvn
at8l3q5yIo6wgs2iz48EljdTIpjQxYB8KUENZ+8KWfErTXXWiEjuiJGQWVUOihHRGVusqNuE/Lsy
fEhiiV3j+x2V70LD+gtXsF5rjBWMrgRmYDu+jn22zfFa7gZxIC30iEcHonvgPSQU9keLGY75Y8Ob
Lf6EzCaMJvcDTV112Pq1jbN1Su9Lte89MzgeSngROrmMH/I+VYjQILqIzy6cT9kqzAUBXsRCND7W
eKsC1XcSuBuCAj3lj638RKr1kv+oOFWoYMmF8YnHVg7zIv8eZHAwLBIyZ+tPbSLd0rmJwT7rg4sr
j801TU+YdUIG+8TObO2MR5QY4beeT77VkS12zgFb4DWsYpnRhJTjp2dWkjCgNGmxWddnZlZtm1Mj
0p6Z5U6puj8qSirrxE40zEFNsGgLjAu6MCQ05d50SUkoTFrMMKzh1I/cqTiIOCs5f7fJxO6oY8u4
OMjipSEik4XQoATLlrh6+nouNggdYWPXDXPRf9HY1RJv8Z1ZDzKCQm0vQaWgwuu0XZYbv3aFCjmx
8TTBqhEjN1eaxGgzhhwADdNObcWObCuY1il20qF+EuSPNoTmZHxCWNd2qz1qvOUMWywzJ1vWSNcF
lLGw5eG3C85tmBHKzveLuC8bBTfKnD+EXi20EayZWX8fsPkSKsDixxaRsy8U2j1PgN5tTeLRdoeh
LeIijMIg2TCs1R2PNIe/Y/srWNMZ459hJ20rM7vIz5tM4XYovqpQXEtlOJWVs5mq+EuI8dXMi20H
2OJQsInhLS8/8XWPKTvatRj+TPnXHAM7JP3fIXlxPOsF7/XFwNxg0htCwJNLPUmbmSnDlqC8ZDU0
W2v4k1e0eA3XpsVuD/s09H6Nc7KZRrESM9sr3POslqcE662s4EK3keODspBlQzWcQO2GpacknguB
/KFXpHVbyvAMGMQbCqoulXAZ0i7gJHGHDc5ehN63nmmHMDHwqoKBl6nvWB6cuWsYhi/bvFmXOdih
ybAhcndxoh4ctD1tfcmSgEHMhLIBFU8YDceUuqNheBCAMTboNkV8zAiVxm/r3tubsRLUOBIhiV9F
umtoGxjG53p1s6eNRKxGvnvjuFI0VmxFPN9aBsn4KLxPU8+dgaQZLQA+bUbM9MDuj8nAX4fmQaCi
imdm6aWxSUCeFFYNCph3+eU18Jhd2lvZTJeZjRqrwC253HSB2OuF86669dUNyH8s2PxQpZvePnQh
zFeEew13i10arKdkI1RBhtx6eNO19CjZ5rO+JeMM5td2imj1ugou1wCHYG6TRYuNhbOjyFm2DvYV
Dg2Vh4bPg6jQqj8CYF4GlsmqNclm7O88PCEN1v/k13JkEoxQaGHb+TkpzWYqrHWndgfIGa8J7miL
atSYSvyYqaT86z1iml8tcn40SQ5uTEbKEQCwsSMYHFnmtUKeL58elZ0fPFF1yab+KatVM8L8TomC
0bijoIm8hKTt1O0E+4ABPxe3MXWyROq30PC0xaDUV4fbLaSkqUicLkrvEKT2Wa3gl7XrkMhWN29P
9dwdhnLlcl1S/Fs5VQvQzDa0kWmQ8yW1KPkhj7jajH6YoW0d1AQI7XG7gctmdc95as96ZRDqHP8J
wt8pkZEmVPpt/GbqJPjkNguWYprMoUJYs9pdQPvOjP5byYKXpjZYnr0nnRVUva4WL3LXaRjBUrpD
GQoqxrwBpPYS2NFTugdOwPAbooRZhzrjiqFAyw7oRtcSIMxd/F9BvFmc4GWXpEZIDFyCqh2fmMpZ
jDp6EqwkQsRVyRqLnoVCUUhEmzeqpzT+lWtvjQnQwCNuQpHLhjXNfSRZWqo2rPJSnC0p8dASez+7
r24HfxPnuBwPAgvfiUi0cp6Y3oSaYiCJ9eFrmBODtcnj3xJOQCtIJcXLxcxvEnSSpCtO6yptm1Wq
WgetOXVt6quw/gp7F5W4hE16xpk1ry2UU6HR2rhNyxKbIKsKG8t3hbFrDZr2HuFTR3xIqMR/cz3b
Mq+dWGaHCH2FsR2ooIxyfEB0OnUhQGMhNYyEwgGnhrp95An7ZXJPnwz+Nl9DvfrtsnKnB/LqOOfA
trGiw8FdbVnEs/044NNsJh9zc5VNHeROj/yEalrVDcZRfM6JuzVwGjJgy3XmMI6oLR9tOmzPX4dO
q0eHYwAbdXXGfiUY79RB8IJn5tKgOlBSr98HPHtRCK0NVaMQwG5tV5DZg0GewYi9EViCkLLrgjvQ
kTgTeQ38J6GKLkGKj59CxrU1bZKM5HiCKUDfXwvu2Eq75pO21SZ9PRvk+NW+g5Y6ZGoIDv6MWuyq
sEClyE/RNWtibbUXF8i9NxWerIem1ltEgVBnp1tGbEpgGmtJ9au5rhL3MPSYbYtN3/2VdumadWWE
c5LLUGVBv12EH55rnBxypxTS2yW7R60x6VZ9d6MOnw6NUAVfM9bxc4/vogsZl3v6wvBSi4m2AOAn
PbjQ/3rKjIlj7fed2dB49y+CbEQzOY2KcfiHJgGzOUqv+oaoX0q3JQ6iPBRGDK4+WMTm7CNcdAfn
ezuSz1aawx/bymEN/0pcJAlJWUTMJrtbeTNio7ccFGClPiWL5lrpf8r5DFtRFjwZ+wjbQQXu37r6
Fj5eIHAKUerXRm3vAtA9a711KJlv5IlR/8dMpScv/guFn+Drq0SeJqLtDWJC+k47xdIZidQhTZ23
evSwY2hoMAdHHSo0vgGfYCDBjvjRvXdQLuZVP8UZSlfGTeMZejIYzq73fknctnP1s1D128ztIs6w
aw9Vqx8EjmkZdUVS1PuQ3roBHwu4KeWnTAoAy1HZrmO4rAXqZSOWiUrqMhju5Rztot5dsh7UEFFN
OgwgZnIe8H1NsABoDluMrLFQ3WVvs11u5qInrkBKbuq9Ta2pWLsEZbx077VK6mYr26t2+NmzugOa
VQlFKsJHjWGKhRl+h09EO0XHTqV7HBf4bSYA0kVW7wYG4tw27/0sPoIeo2NRl75uMimiOyt+KmJ0
apfB608WwNpnv2wLkLfhSlblcmiG84ixtUvjU+GobLBfmjhiGLCQofXHc/ha422rp+4q5QzoPAfA
j0y3AVEKpaIKgV6lP5I8uihD/VcD5jRz5qa2eGZNfLeJLRF6ezd79Nn2cOzL+jsI533cybCOOTkX
083c267z1o7lTY+5ZkM1MyGnNW4YezjrxHDPmfjIBsmcWXlJ7y1amxWEALydEC3xWjQfqnSRKq6M
RC9erZ5mjQxujGqVBu1fhTLLYyLcuueGhgq9GzaRMZJOUgyTqVkwsisVb10TrytbD2eMdqqYXwMV
v4JkPOeeeixj79OL6VquqfoWmPtyPLv5LrrbQAlLAkmX0+IWLc7+t7LFpnv5+AZD4Ye1OFyX+63/
8NOFv16vXzeL3WX99tYs1h+nw/PwffjOloRq7obF9+13u/3+fojV43rdTov9LfThnC/X1eJyOj0P
18fhO18cgBwW6eLgH65XJqGbw+Fx2F4Z0S+cxen5lN/1Sbm+eD55rVh8fFx2b69vb+sdbm3LaHG7
7ff7pf/IF9fDAdHYgpzR1ff1dFCXONfx43mQh53sHsZCvgqTWx/w58kYfYEP3+JAPoZ/2DIzXfze
tvt6sdxul89Ht0yN8bVJtl0Kfc7oH/6p5SsPz9O05F2chd+snk8+sLV4TsvWtzf+s/WfJz9frPlz
n3+2B154OvApxOLpn/jE/Pw88QV8xcn/d2w+b+fz9/5Tfq38Na/xiyNfyHtzjrKdPHq+kgNG5rF4
cBZ4PX90kC/lCE78+iSPjnflX/k7qKVLDoSXEP0t/95/yrN3kr/lf7zO93l7LE5XfKL/vzcvkKeZ
9+EqygPka0687YPjlkfMcZ06PrO8Kj1H++8dP/77xHwzwQ95kPwNHfLm1PvyNfLzPD8OJ/k9P/hJ
cNY5GxwhP3/8ezO27iWfaFz/+2B8aLHg2vEbeW64fBymt+CNn5xJeaY5LoPT4B88Lpvwl/xz9b/5
sX18Pw4H//vKDSRP8uHw7Jb+lg90kgctT82/EyfP3EleAnkQ8lj55v7og6JyYB/MubgOAGTy5MpD
5T+P6409yo4WbHkiYWfxIU8Cv4ZisuAP5Ms4Rv6A/+TPp3+vEpzxYseL+AVuyFiHjc0qbr8087sT
yh4S6iuwta2d7MzGnWJc+tK8XwaplkN0rALjbOnWtsMDx6GKIwvpWmUUls26kpk5IN1qATU2a/9g
5ANIMqqHEke0+b10XnXlvS5I1yi/h3lVFicA5MV4xPYaA6xDeLMdA2Ple1u9aE27CDBeduxDGiqL
YVeZ9jGDQmAT8+UarARUMAqMcIXNV3Wbrdra65m5p/MdV9W2tewWNL9IYXG1KE8uapZtkwwy3/Tu
5VENrRSsKLBQXbdUnsZjrpXY72wFP4qe4/+2MOnPGyCrrr9bQ7VLPfETMfCP4GtOwGN1Sv5kgJhN
2jjLch06Rkz4fM1ruxYPK3auasxvQWLvhnzaZAkF+EgwTDKWp0E7uI15MMeeU6YijzjMWutLkdyM
zdAEn6xX3ixr1z+p9OKHFGEgiV/J3X1yjQ0thYnSSydRoiA2rKTVyQ6d6V3dCNmhARMmrAOpnSTo
KTdN0Dc8vLrpXinqTsLNVoyDtvsnxFi7i94wkpL4vpQl1tKBy4WYY3lPGhQ5o0ZaAznn7ngfRWKd
tWFk3JLvR7omnO9zga+07HBrfWcW7tou5r/E0Oje5Bctjiwxe1uG67LcxDTqvO4zqp2/8neyR5A7
fhWlJH0z9MBughFwq76pVfmVVKTaDgoEouZPU4w029oWlAq1AQaN0SmHUpaXwVrE22ne9BguFevY
fivRkjkVw31KmoT0CABBOeB25SQjBv4XQ/KnzNYTVm/Ri9nNiO8YGCRc/3DiJQ4bdJyEdyFHnBQa
DK5gyGKxD+N6dD+xzUQJJPnK8X7sryJl22NKj2cO+ARfqgJNDwIMsmwOArJBrn/0DOxlMaG4BjJG
BwPTZt1M2ZvSFpvC1rdx9RtCEEuJGPrN4g63QypMTOXybAQihV+5JJ/Bleh3Ctru4n2mbZrpHieM
LsQrKHw5vztu8cq38jog4nI66P8K7hwdelj9TRr7BUb4nN0kTbQjZKfpyGqeC5UQSWNnuuZLhjxQ
zecVpdPEzYnwCwZTZeHa2l2r+cNUNw28FU9KTmH1Ge4xw/vSnu/YUflqi8aPj1dQpw7zPtXzdYFs
rHIh9bnznxwFmjltKhiaoSp2El4oIUDgRbtqNRLDKWJIWaIDaX7gd3yJeF/DQYO/7eems2xwcpEP
g54yvQofo41leK87l2Qc9/UQTXRf0yLXrX2ub7G7wfqDRzGAtWxc6SNlw6lYfKZZ20p+zDyVxABJ
AIV0vreg6k9pp2ymOF/VJY5VYib/FgS+w2+EGZucmLWx/jUTcmRnM92pVq4mWl8LI8XehcONAQ1J
fPjrQqPCmGDItl5CTSbEPjWx58qc/MqFOMlskRF4pggBh2xMHKbbTD79sCXC3CMJi0aIUUtvfccz
henP2O1ZYjCuSfBE+GhQ0mKd5hn0s+qWvHH6mLoobibgZt7tlFJsiXDGiDn81MeSuV0ENxYtR1+e
igacqLuE6d+mInllS1JaZB8mzSaLtiDK+yUcKPmsP0UL75qqt+chFwYD9u6lV9pNWIQvJGFE8fza
JgbLB+uvUGEtkHuFIFZJrXVDX9US+FXq3splY3CTYRXZ62oCoyeFCOmEixUM8+51yv87HoQa/yPp
A0TZ6BMFCbPSxdLJIzByCZSH4Zt3zUB7cLJ6qnFMDOWHl92aBvQWN9sQBZr0KZh2/aQdpCNss7Mz
4+WzjpxtZRSvjKjkkJPRTntr9X7bsf6l1ntE1FbPjdcBZcTldeT7QrfO6x1L3Zht4ugDFYk/gJda
DPXmKlzPBWGq/bxrso9hmJ51Ur3pur2KdbpNayAtt8VQe+XZDKDV0HeJTjQGxB8VHSAJCkWM2qfB
LZ6+uS1g7mWJ7xqvc1evmwEWCR1cY464Ydv7VsU0z1npaUPq7b1kOYEGktQPMXmLBpmyAImxp+k0
G2xcbnkthcn1wi1lWyYw+qnwaQ3D3rgJUqdSb2uw/7mK2EesIbOnfKOauU9YB8W4QY8NvZPeAWPg
GeKt+gHXbfvg2VCRK6I0GHh7tPfDBsrfrUhxsk4MfM/t+DIwt1REcADB2go29bpDBY/4NdF3GFev
JQAi0u4FTiE51DO2lv1dblYJuVWRwNLXbtZyXMTWCKzbkZYQyPHZ6CGc5xHDdl23G1+DAwIzgNs7
BGB18BuUXUawk6HrjthnM077LNJ6PaFcQkTBxNbDctMiLCAALWkl11qbDkxmSPEyD52mSRHH3sGP
TWDGjiAa8w0sj1PDOlkCQQtph9jBrbBkPBS9vVIae9mgaYSkJSkWdoyJ4N4mY4jEzSU7HWsks7/Q
W+cYT6t2fYgmmLD9WadYJ5+hIIqlNHBsh5taQaxiouA1OI+059T7zit6AaMkXk9mb4mdngdrw3bP
KUuMhfuOFn5UWBI05ZFWEn9getasPLoBxBUXbpKOOy7JPtMQLy25AsrVoFT/ThmS3hwQWOS4C0Oq
R5encq0RUvmxHp2C/DdWPzQcKG11m0wMjwx36ZUnyHxQ7jeTja3nqG6YNK9gM29cTqRaAN6XUNLw
CNNOc9r4lqpjMAjs0D1ILPZxO2HToln2sASGvgxNADXDwsY2nu0rDhjQkQ2lTOGpgm3SV9gmQD4I
C3Ytl/E7hDy2LsnNV+p5rQJJDq6Dlfd7R062xoNt8D3aVIM4wwyNaWRyGfV2b3A8usxKgjkzm+hl
MUlC48fWjuswqD/08S9j9nwMQJczeQAy/U5uH8KEUci+kcy9z+3n4XcvL7nhVsfC7H1pdxeSflI4
1Nc2BECpVEK7AfVfaY2ljmzWSmF/UEJmjx5bfqa1TIU+prI/SSKP3Nmj4o6eNmE8KsHLqr4XOiIo
z1eVjkx4B9+Vj39SBG6kzKx2LacV5s6DsDI4Y8YPSUzKqP6poDJkGKvMwTrv74F2HcnkDkxk7kjB
G+mDRGs9DLCcVKgCmh/IZp2zGKswgKYfWBII8AhONtSNMLKlTUAb2WpGE/kWN48M8yrgd+KUttAr
sRX51cB4F/Fs0XwQSRKX+BXtnAaL56xivOX1C1MhC5lvFDXdKg0OsuSkMDA7DFrHYs1RW3ACC1iv
dhsR7x1dGh1HOOqlcMBJi3MsKRQ15j/ICGltYOqkJQLfFxtLwlZjUuYYF9U02L/gDAx0upOxM4S3
ilmhFQp35EaEtzAW4LbotYNJaSqy15BF0binzLls3di08EXYIfXYXfd42KkjIgjcL8vPWk8P8tGS
lJuS8S3KYQOHC2CR+Grr0BkUxEXsJv+ebgIuk5BexAGzmPVbr+oby/xsoJ0p4UeNFb8BqqCd22lY
mvVfgZtwzwzTKl+wEVTFBzJm5oisDIT4sXlKT8skea96BjodCUmB9kpEJ1Z4KoOdFTjQpP+g29E0
cm7TeBNm1lG/eCnyJ5ovE1QqTQCPFeUY4AQWQGScmLIS17w39Pmgx/8t5A0hIeB9jANsE8YiebM8
/XawYuEAZkmY/N8TiPd5pr7gn29Z0BHDmxriptx6xHH8oQvYxOaZcISdSNSV0Gc0DGDs2u/sRNei
wJYzfhvSBzz4ZYNEPYysy2jcuYgunU++wWphqUCsau0OyP5nDAfGIMc6O1mkRbjC4h6WYkdzpSoR
LkMTZI95Y3mEn6TGWlWn16ljR+zS/DBU2os1vLT5UQs/Gz3BubI4T+XwhESFo4C9NxLtLXFJG4qQ
NxEhi+GXoq9MKRNOfH0f11BsgpM9fWqzuWKPXwU6DW15G/R4XRTKtmU+0JHYFNbHKmF2h5sPItoB
5nvXettUR4subDxs9IWjlwjr0AdbYIuwqDG7ClGG6vk9o0ifMReayGJKyWVx2UFlLUSPVhj4TU4b
kWDEnrevqeLS08Dks7BeDShHE7xNYARk3rDIkvigcSJh81KhgNwT4Ir0HJ0ATngg5OEqn74TKtbJ
vCAEXs34yyrxUqebWUSbntk4oSNB9+FZ39WYAU0O6DiRBbJd9RabgOqtPeVLGLDbOeH5+E5lsOm9
HCxwk06kFS9TtX0E4y7CCSL/l6gyfxXEQ8YvfJE+4xymVWtmeKgQMPaw4nXYhOvms50LnoGbPlMP
EP1kBAi24ZkxAa8ZpnT5TusZw0UHHpADj+rJKwQcE4VpNYa9/TPsvpL4gUkysx6XGXF7VOJjqsjs
auPgxIxOLPAqWUCJlCjFPUl1uLgeeHKjNoMJCz+H2xGHuYQwg5DivR9uvXG2E5oTsz8a2biDEHNt
03Df9NULtFpCr5pSkLyg0g62CHQvDsyfHjKPbZaM2+pTZMDQs5GiT9yi7OIqQ2xjq5ESXs97U403
3B9oOUO/afStYr9gJc4KGg04xSh/RjgJaEmYoUU1cp1LXuVLkz18iD0qoXodIn6R1oQQXshZdSOE
+NKsDrfLGnKqhT5lqLYK3s7BAO8wvmrW3348wx0382eRaNu0tt4RPMCaLE9Ot5ttgvrgurCebmY8
JqJC3daUog3eljqswwDieliykzP1sKuXoSnvNanmBdazghLOGX470q+ySOzMMrmlkAMVuJv5B+5p
wP36nqr7mbukN1grwrJpD8En+vw8FN4z53Er9lVOmJsi3tg6IPB5Bhwy0EdvNZIu1TOWwp9/yJPL
MMGzx+qdsdWwHEftPTh5otu7LhorOlVmnolDFERC9vWXm51EkZ9IUV537Pd6KiO+eviZ2kLLL2pZ
8Pjqr+G0NWadneihjX8r7VKgk8pw8GoN5uvc+WkoVlE+LExY9UkFmY2RZj5oq841dgLLGrs9WBO+
ynV36RwkI+NdYNs8i+EyOSPECtT4Y/Knxw5BQNjSuo1dTn9i/IFn8+S25i3mffpGXxvzsHSpkbD4
WA52cdYja6WP+4oHImtoyfpLOG7j4ZNcU6YAUDa64YMI9tWcAMHYGQBU0T5d62riG+WQIVqXb9P4
RRxkVbPWspJ2QFdKvow5k8JGkjMapt8r2Rd19W42APbhTgKxOBxLUD6S0F7nRNqIHB0RsdbKiP2n
QvN2FdPfoP9rYLhhwswgIwdu2r/btVBog1EboaaIx1NBjxOx7DgNXB9K9BTfn9bB/qVI6UlaULgi
yta1GI5lAfOSlC/oXXXFNtnm6GYYScY2GjyN8wVLuAfUGqy9be+xZHV0abwISdRatxZ0PjhwLial
SoRG2Rn8Zn7JCNWpS9034WVbUEWQMWPrjytGvyPQl9EwYVRJfOs1cqPqhhEJXmDWiOh5W6hEHocf
MyenahIWZ9b/2VuqNZEckzDX1UCW1VRszC0EEp5PJhoC2oDCdohUv3ORL9kpwbGoZet503TqqYPv
pQ5/RxafEIPjBO7D1RPXOB3WmgbdBw1mHafXkDdmXfDKczD87agmeux4o88GCyHixxMz2oWTsmAs
vZpKb2lGBVkVeLdZ+CLg9yh6Jr7ht81z1WpfZcF6PMC95wY1FBbflJFYYy1LZp+JY90YKeGmMQBl
Shr4ZZL6JhekUdZtcIeq7Iqu+2WuvHOjpnfN7bB3nb+CGANgoSzH5MU2IHyFYull+Nfd1eTERHER
0vbg6t/I2roh7BqbYw3OhYY7hwtYMjBYydTnrOELgb1Xl6EP+B9H57HcOJYF0S9CBLzZkgRBT4pe
2iBYFAXvPb6+D3ozPR01U5Io4L1rMk8Wqq2X3ZLgsRX3pjFTEV7X0V0dvLWq0yjSHoXPAR9aEDOo
a4lUAcCW9MGCO/gYhoXjadpR0c9y/EAfz1NoLEqZ8GaYlb7v2RmrxAnMy2OO+OWUGwz7AicTngCg
6RZmqcyrMCwi8dcitroe4dTG/4ANA2k9kYHkK+WNs2dwCzamNQmMCgln+jPH0aqbBb4+ZRGV7MWr
8C/T5UVSTfv4/oTV6ebTVXpaTFYRrVhyGcAkh3wMyar0vEUPokSZ/MhcwqLdY4cqE7TGtAc+/bUV
sAfjMyQQcuZLqeNPEFrcmAiZpkUskZjth8d2YJRrlRtZ9ImKMSBJRg/EFaGy0lmGDl9tea0ZOGpV
s2pjcs5GEmcJyob1MM85UishBdzJnEEHCQpPqii2hVnZQ0+nHMsEkdDOegU9NWs6HiSyS3K6O6Kr
9aKnx2HgADUtpJ9ukl8DqqLlKc4YA00cYRSZG8/nvTB+VFpHE6ENj/OxMEUYXpZj1vVKMAwCkIe7
ot7F6qWbI5+ru5Er6YKPZVEj90ElU5g/5G6C76u5XuBn8ycs7KqE9JN1njHTbufdFSo0+/IWpQuz
fNlRNop7MCksyNWmb/ccGl3H5zBoSTaO+EDb6NN4tEugGQKpWVeVOo12FlNMAauGpQh0WtZNR+u2
ubESfIy+0ZZvMUJlkAufBHdNHRsXa+wd16rmjaaecsanoOS+Oip8lpbYFwwjPwDSt5izRWbN36vO
kZLORd86jwQRSYio08GEGoi6wZJXje8xnf4akqsVmCcF7QJrfA88VnCnMXPluzoGlD00Saq2nr7B
ekzwE4ZQpXyeMTzwhJY2uw7pScfFmKMQH93kqy+OKdpzdxAAgvVHU2iXk/KmY5SNzQMKgUBDgvuJ
6ldkM64iaHITlAdukax1hJYtxRBSn6i1IAd0d0kQdziswoHT079EUbXRQolx76RDUdeo8xM8sFHy
8iI45q28aCNzqSraGpxttEyrYqO05LPlc7LIZjiNCH88ucFDEcaFYiFsREOMYpWlBL/vif7fAB9d
1j4uGBhGvbFDMF8MxnRYOIXY8U9tIyXJUq13Cgy+KZnercKdymyHU0fZRWR1d6Z8y2B+s4ifQfl8
90yiByw5DVtoeuR5x05z0IZt3QO6aUxSIihoiO1eDm29MjRra0kdwCjqHjKHmc3iN03BIhSVaGtZ
uIGYs45J/W4DaaMoBxOeT4ySSB17W6LiTq19217V+pKoxw7nM1MDd19Fm5JyjyJQWhr+iX2LhIu0
2hH52oKrtv7yWGDHsxz7dQF9Qo+feY8591+U/Jo5K4DggDx/OjxNND4xaSrG/0RYSNLMsZE7ygl8
7cg865V/9OUjuWnSIvJERrX6fpwyYAKAv46OOqeI4BchzlEXYlPbhH3MdG2Paoj/UuctgVP5rtQ9
RK0N5w8cfQ7kQseJXx1GO6lXrY5fA79iBd631xrbTa8RGVSZCqAf0DUaVxR75qJwyz9rPWLlGdg0
DGmwhhDrM3zkS4t8pP5VRYtrXmsEvMAVmGqVaz/B4+a3PxrVDjA+JXKyiycMxHoSycXsNh7cZVD7
CyAo+EzxW4IKHQIeLPOshcp7CiI0ckrHacyqMZwL4mel8xun4Yp3SHEZQHF1Qsfy/S+k3DjzWFUl
55FBSzriiqB3BEs8619d4ILUkmzgrCR/GqBitJUVnYTBPKbCMD0PKEUIMOvUeaEbrAcwqWUzH9cW
Ezx0DHPRYo8ULLThCfQ+P4/Rn8V0re22SpxfM4ZrUkckCMcGQFQWEWqzwYsDnUSd0yVxfR9LD9d/
gi4J6VsUNhex1nDBDtuoIowcGUatP1NkcJnkIzHBCiT29YVN4aNs0DGF5iZrrxZkxVZMnER6Noxl
GcIGHsPqOHWSMNrHcbzv0O8LnrgLZRA12lJpNGpZZYXka8AnOWQ40KgSBFYwfXcM2XmWZr+SOUO7
QngTBbz3BOPcH/zWQkOvL4URXV8ZvGQSS1IunIrCv2CwWACHwA4icljVOVKjmPwlHB4Jgj6z6hdl
mVwK07WloQEnxnpcwpOIdJvEKzvkIfeEfB883UTDM3mrRZOR6D8xIh6m+phaCcZqB4JklnunUEYr
1wknNrrRsOskruT4mVWHApvIaNR2KyoiG5ruKrYviwEvoM5JMd7N0wxSYBufmHUtC3oopaCxjuKv
dmQMKFEMIoUkNgq1JfU/g07P3VTMcEhQQuh41mhfq5riVblHRbWG8ssvlNSHmFI1yJRrqjcrl6xm
xmkEM+rmp4FI5VkVliH/qjEJD5mS1Hq0G596Ci+PAeER7N93qkaIw4GDsTfUO1seEqcw0Wx3TKtF
n6NqF6bRzuvgZHQugleBihhjfZuTuL2T/D8l+MuiMwF/wLcztowFxi/uiAHmRFHakZ86vPt2XSAE
k2q+AQSZjuuvyFMVzDWkAyYQUoxcBquFoYUOTvoFjv2NZBYQnf7JlK1it6lJojdpH1yWue34tFK4
ML/VWDtGh2cNQ2QE3q7bNpDxKnxvBAGQXolNLXyASlHTkysJmzgVTrX6lxXhjlxm2wuwq3nitm3Q
dUJWs4beJunrQtu7bBV3LSnClyAWpyi7+CbWkDAiuDo+J0K387HOxRlhSJQBQZ7h+mNWxrwstvSZ
T+6UtpLMZYluUrXYsa17fyka+SrWUVzxQCqcuzmU9qD/p5p2ku7SMbqMBZlrg/gTqRJmORVUFSJ9
9r2x7Zf8ogeWFQZjHytJVoIg7oPslEK5lTR0Cd1WbxhUuAI2ebRXIJ59SZyPvO8sJGJsFVMH0+Et
YMkztG9gKwsNb6tJclSDhQS+lSUea30VtQg/qnOLA0PIkA53KBgNFbaI+gMXYxuEezgftqz6Z5lU
hyYmBi6qN23tr0ZSM6y64iRFJICZuheHXd0aX8r4Sd2jVrTLhlfBvAeE14ApcHoWyFEKEdYbydYB
mdsrUDzyLSTfheYqP3VNw6/ndzREBOgkRL61Mb7qveRKuzhw76kQQQmRsNwdkQ4nwc6FQyFkj9p1
554GAAoRqpGui+rJ+M/NG/iq1PPs4rnpi5oHUyLXafxXgwqS3Y/obkRs113d80uEJqpJZLYJM1la
qj7iOI8nW2m8bd3Iz4AnORU9joGM97/ilpKLuR5HTMD8RUEaH3F31ISzlsoRQiSCbaMb9xo6UBmM
iVkwUQZh46cTzwMnI9Vh1n3F4tXgLG+oCTnL4eHOhO5NLCo7UvOUpgadAb8NhT1LRELTuG25O6r0
LcxT1rf/GwUepRJeKJYWopXtfJT1Xek6zIDxtMqzKviuzEMen0xkhto+QZIiAnUR2m7OSQq+BEFO
t4ZvZ1sq4zLjhWqEB2vpdzJpO+6mISHcQDiis+eQu0Pd3zRofzUB2hn5hGlrrjuuYBXWQrOT8CA0
wRYSxqbmqArAU2AvQR+K4LPcYDchQz16p2K90ICkWE1vRyURNIaxiBlAdmwjiDSM4PhH6G9VeFDV
dGcSRwPEzTYA/qd5eR/iZK004J4gLBceYV/ptQ0HG2njJBktDRjuKu59sgecIoh2vrcSy37XF/VR
Daulp7ykPiHQ8KAG11A9J2AXC0CPcs+QCu4Ko0N3SnjvDmxt+Tf+ZDf1yqF6GsSvICXKZcDFrViz
HLXJXFD0rS7T82avOr73GiATrlu//zdVBmF8r3m0/Rs7xSR7lsa6YbTPVFpSz5b56SVCmL7has5a
v2VujqodD4l1CvRn3TypaGHMJxB9bm2/MxWJ4SGrFMKPTNnbZO4IAoWbTSROilws/1/cY752P0YM
+YzsPTFeyz2noBUs/eYgcYHpe48k1pbHs+DaSBC1RPnJrU6j3C7dorb1AQiArdEqyUiYw1PXQINQ
oKntNORSiULvxj4eqiqSCJY3vWbrGGR5sLcTb034kpp86YKYVeJyaSC5UN3lkFVAv5u5S0+R8NJb
vsms42OWDBIRd2ockWl1zvNLjsDAw7JMRL0p7rUyQJLegZ6bGk0etogfgEVr+cNRzoGeZAzPfL42
XiKZ+Uiqodb8NmOXjatqW5bJtYpfMr9KHp06RWXmLUilnGXFqY+/A6ZzJmun8tbp6wCBghmSe6X4
M3d49Cyyodw3WEvaV4HC2gDkCQlGrZ+ytRL7jq2cyCaIQpT4L42fUlHERddzRIybvoeQjhy65DQp
6GcFDNC9qBxJlQAtQ16JBbn5YUT3ofmY1JqpiBfn6I5IVoaRsoFJav9OJKcniYMJBBMq7jRuiApS
PVnTilhDZNhk6bVDO9B+8ubR+L91+U3Y3yxmBJRy+iQNobvhPTDWzKXaBs96Ty8w7MbEWGArAdd1
FqAY5N1RJM0O7L+21nR6jEp9Tjm9RrGKml018PM1BHRwwKAfyMrDEK0qOJTYu2EL4dxh119AByJW
Kv32200QHwLhzaLFav2tx0hYwarcMa/M8ngeonLDJb7tGRuM0MEC1VobEnNp+d0OKdQ94i4MILgy
KZu6cbJSDMe4SLjLeoOyMMJkQASGaHyINh+pnXuer878zcQT2Hao6mHKepuXKEDCLutImK6IyCRF
nXxiPKbMZ9ToJ4j8RYlrXsHyasIEQsONXRJbckStXrM9CUdU3eB/sm2KWgF2M8xnc+0GvF/y3kwP
fuwtSFFcaYDCS4FahSiCjCsOZwGAuLJYix0YeHn0FvRfavwFMcOfnMKMnGT12XnMT6aFP7Ogjhav
M57lEDggIxaxFS/zdTMEy17+JWeemg0U47XlndO7wYGQy7giWPjDx5O4R0gEaeDHd3hlLJgT3Y7y
kkvVm8lhYCeRwX4Uwa659axP6+Hwl8OlERBfjfYNMTNw9xobamwGB71nWqItRl09yBmhJqWxy8kK
i4TJSYs0QnbXmrpLjy67tZE7HThAhfHaRR8k479r+o0o73CezTLtMcn2hLZyiHQ1kycFOGMUGJEp
QxXBb5BF3xP/LcY/ElqA2lbBuloZzwreLq/dGJ7vqNov1WpPv9DdTQHjl4k8neQbOmNaPyBBGM+o
goFf6gxnYPAoLDOnd1YOFG7bP09AgIJ4QxwXcb2tO4Y/jHh5lHkyXYuTdiJSsn9ETJLSc0jMyUs0
nkghJnEJ2cCfCF3TOO5E9csrbnJ80r3fOl8n9Pq9tp1yNU31ja1ukZjtLslZFxIwUOjo/JDzYnST
06vW3jI0Qfw9IhJ5SydlI9ioyLQkSrNKuuvVl6fsBu8tIW1hBLjrBnaHpmznRJs3KlPVTUEAWqm2
BB//S/A3VCKRjdW+SFynbaXPYGjoLg2mz/lfrmSXemoXY9/OWK+nCrz+WD5oyp+BD0bwMBqwwE4Z
FNcSgqVmnvgWNQJHGYyudDhNY54hPxjko5tUW2V7MPsvFyuwkeMpRWiawN2M1e86KZfyv4EioKzA
cKWB01YUtgxYdJwrGXNhZnweUBFvkrmUHgypVFjq2Labmu6WoLJMGpcqCq8x2RtF/5xgoaJxN4uG
KmpjlEsV9ZoM0YkAOjxTMpPK3MavRgzFugjY7aKtYzwux2cB2qM4EcIcyKFdP3kEfmSQM0Nw4sEs
cBASkCLV1CbDJsjXtRl/CeC6pmawzt4CpyZfSmyrlTo84xyJo36oeG4iHdXITe1iR/L76SIgF/4u
5cW29cwjJerWE5RDEWPXZHYkaTUZXrAgCFDC1cdqTtU4rfXvpA0WYouqmY028XGIwH7HHBGJUiwl
E9AanPIcwmkCWoxEww1v/al0TXIQ+pul4LFblEE6x6uJLgB0LFWDksLOge9bESyGuJQxUKhCdGWH
SvRsKkiL0sEz04n6XmPzky5hZuEXRLfMC2pdmilcJwU7G4YAn3PPFv1o17KJMjIXfS9BcegOAzDo
jL4U3D/hXOnNCeqylP1rphh2i0BDA4fMdslkN+Xy6XV9a7Px51FNyB8oSK0ONU5oqWvWYmItNdoM
P/Kekgx6DTjT/3bRs+lyOlPyDNSFhf5lsSOwABCp6ds1+1PFUx5NKGL5ZukXQgFnyTBvZDLV05B4
dL5u+ieTrRqIMOSNGcTkWeG/NaiFZfLnWX/R5LhmLKJAWCuJ57RYE4tR/zX2bFVlQvNACYbpU69+
pjlgMoL3lt6dWFwskG86F8f0u8kRA4pFtIDM/eWjroyFf/FkWJQuvNlzSy/xzg3bhkTbqfBxGWDD
l3d0gXBX8dHl/TpRNrKkHKhRBY1lN2d4ovyUw1JSAy7IqzjlmvUy60XAk/RkauNkxj7E3pcyDFNe
vXb1+V97SPcksnlKHNpB9Ox5K7UgWg7pfVRPvl4sTOQiPUxRWQcqRIXUXkQNn/vBGJ+10fLNebbK
VD9q7kXGaTk4Rl8t9Cb9//MvyKiI45apz8LnW3VXVsPfDzsGZK8iIpjlSqNrLr1+YTCAg35LFkSC
ZH4eMIDwZHdlxtbSdZOFiY9Xk66c4BkKhfFBPBQb/3EldPnSQIoz+K+w3XUR2i3ukSn+Mwe5auIw
2jAvlVi1GFyKGo940G7NyRaJxmOmwl4tKINK81E10Cb6xBESxpD6vhD21MYuCs6hOklRtqxTf5kb
L09l8tVS4gLJx1GqcCmXfHyW8sg1ASaMuBKVVcIY0hcdC7ssP5YLjDPPznkMvqT/NDqQc/Q0FgQ8
errJborxaW4MOH7z1ZAOSxHbrZAkr656ef+vDPtZxWQ7IMq3gvAE2OhKvGiKylP5ZmBBOvyAzoDP
aNodRyxwKjd/jLW5R+OyJouBg7dbyXyTPWMkBpOx3q7RCKidTSzRpUWJKWtYiSW638R7CsHaaN21
LzxipAMIiHImtA0nqzQhFxTKJnlYJ6PnWAlLrpcELaHlU0RJtxBH5aoGyVbUmFS3uygeN4VnIsV1
ilD7NRHudB2AHMVtrHnM9HSm1cIxZdwqFGxifVDOkjIz/HGdli8u616cES6PhENAIsW9VqTHtgLy
gLvtxmpfKgYn6u4xh5NGlqAfa3Yr3ys0GWV4yGvEmCK8NJYhuZaeJR/MYbXuSPXRRKJ3VMp36bdr
YSYikxVrxvnZwkXnpkLKqqsdbLO5qf4/moClw6iOIROEbnY2kbcP+2dfm7zB36P7SeTvsN/KA+k6
0g8FAwneZAmLsZ3ldy4h3mQKUOEfGn3CZiqUKs+EdyzscI3x/KWvhMIvjf8azrTcPCjWyTLh0ljm
knfHKdx61k5cDaIpw+YPf3/nZksXfZBRY4pr3EdvvauQXXz+lww/aQoxA3Eg6juhOnjsLi1tDSl6
5lExERXlVT9EZH+PQwmOQMc3XW17phPTsGEAggqfNXIkgT17gxXBSzeIHnWWsVN92IT9QibaoSGh
8l01JesNKpqG+jWYkvSioNi5Pc0rWCgc78KpCEuT1u2ILCRHruuR/cxB0gWlo0nokUxT2owsD1QE
mEEOyjC/ROjCoEjh1tzJ7cdNs0WOQKPtOb0xA6LWT1fCgK316ZmHrm0XCgVdlCg2xROpEzOfbb7C
1+ySu9th3VH2cfkuEOix32bPlOxLdYUXg48WNS1cjX4BLHqeMO8SBVo3F1jHmB4MBhX/b+VgmxXW
JtRaQlp3MmnZ/l9qqqu+jg+CVZ2Evj4mljGPUCtWxAxq5T/wwUuSwCNjPDYo0aQCbkVZblU/sqGu
bIdoWE2c1QprsJEkTlejDJtXNM6e4B3bmvU8ok2gjIJC3d1WlxwYDsmxY1NvAgIwu4QSr9uKBBuG
+Scoum8jk68kGXQ4ZZGVbYmPYz1/C1HUeVd/ShifVZ1Eu+Db6HkEWZxbCVolGppgPbSMncJh5UUo
HruvlHNcOHSNuIDM4FgdhB8mxR6GSh/hc4A9oYAK1ik6os4v1ulOQyfUOIJ0QzqAeCKs/jT2p5IR
sDbKWcHzUDBpyVT0RpIj5yeCpdDvn0WY5Wyn/JxY6ikDpoHbgsyZB98/GhKPKrYk7Bl1gKa3+mpT
41JNQDyJqaeEJlWOh3OmDiBBJEcTuGc198pICyBusi/EL5exJZJ8g3VM46HFYcEwqZsjDQf2AHht
z/ebGQ0Q241swtWKy+7RZhZlDfqVlpyPdDgSrktP1DIODzHtK8lm8iDDRXRlax1eyya8xkG5jUNx
OUhM6yi/omIEVigcZG+8RgSSjCJitfHAi8cLl/otcAHWs+U7bCGj0W5MOI003WS9uRqgyKlInVKL
uAMEJDq3UubAdxHqA6za8VtXDmMcOXIsL8JwqY+3pIwWEbNrQdhnJimj5kFFu8j8VHH/WpwEJhXE
ODgs3SJODRojok9rzbaETep+eGGJxZihEishuyH1yutsp7avJnqW9VOTLxzLbqmxfER/Kj5l3TgE
yRsSnd0VHO7+TQ3vFnwuq4rmU1NiDuMCvZRChWhkaF+EqRHHGOODxjwETbmeFFQ604rQR4piWGsB
gSErss2YgQNKbvTh0wp3HkY9CiTmJSFxZIwZFZkyEyQy2Z+5ds9pfeG3z6uktDNhF7fSjO+5lT+q
eDM0YtS66IW8gIHdJ8v+MM9jcuVGy7cVU4Aq3lcqYPBE/NSS9A8hQ8phbXVgYKNTpHuLArWGVkw4
H3NTTZU+T4s4tt1SyVlyBrZf8LvxJABm2ba1iEG0uPOBZYxQKcy0PSs86yX6vWIea+o/DUl1rOuH
vI9OWe1ehGnPb+Ib1pKAsIiAm76GaELUKXGnYraXqC47P1uSsnxQPIa57crN/+/JOpYWzDI7tIhc
g6rbEQbDfifYu6r7FwiGowYjA7ghukUVamI/XqUqfkftkzTR3OCaGlu28AzCDItcA8JTGxLCk4GM
CbToyVMVMrsY60OK+p4p6wDAIdFukLBc5lZSfBrcfxHMZIMNmcfhgURgzO8lFwgFN6BlZrWm/wrC
pVYdfSj2GpOAhKlGt9MMhnWoTGO1X+qsT3AAMd9zmaun2MwkZxB0+DDk41W4/sR0uBE24H/1mK3R
DugXD2uYFpLT1N8i1hMY4eXc3LDj34s85yJbD5Nfp8h6MtHGPU1voLnLkOkp2i8PkKSkkYCi6yQM
yOwI8ManBqPBXF5HRhk4o0+FCM1amaTmVHc8rnY3ht+lKL9oS6RZoRM/gkp7qZbyGfP4NM9l/UPf
YeY+VSs6oIYBq5au/WA4JPfsHyDdWD33Swj4i0A4iWV3qTJln/Q8eHnFNZxnuyQcjioAUFAA5Dle
FeFBfq+QfLfeL7raBgp6vcoTVuuhYwrfinnk4R3AjpNFI5vbUoQGxhCaykL3dtQ9foGVHD2ZUYfo
+DeSdcuTs9UU/AZohd2NEB6a3lqFvEmyxUse72I6AixWZB3g6h9x0DAWBG1E/DNmRLBPEaTRxqLm
BwJmvjEBpOqfkrxCfxW4P7L5FUF6xzDAuostEw4xsNMdrJmwfwzAccpTj8pEJFlsYgJKGOVMF3Wt
wWrKsNgUQkVSRAZmKLp8l9g65puxAueNb0pWCf3kAwUjaI4/7si5jRUWvSOI61lTHTT/RIJugf1d
ZyohAe0zl6H6HKxNk1Q7sZV4A8Z5MKAfhzuEBEq3sCKUqClZPuPRNBk7Gyj3YxbnZM766QVgwMXk
jfOw7EEQcVTqADfa5fFK5DegNDet9+ppiDu9qVMBzGBrerard4HMH1gnXCt+oAAsU0K6i0S6FnI8
b6x27FUkGVSIVdtaecJVUI0uq9pf5lVpf6fI7tHaK0jFu2ZajttVu0mYbpmF8LC4skuXE7/FPzIs
ewbNakXyj3ubliNaPDoxSwwPZvbQSHdPkdegpi6Y0lTvrvRvbyQ+hzo3FYiMwzvWYH5yO5RgQo+0
U4mWJbY6U2mubo0wgU1fBjjSJ0bCMgBihgufdIX06iX6D1sHGXcS8459V78HwNFjAWODGRyaHzhT
wH/MRTSUvHKqHbdke6KuUbNth/TXfVn6G5Fw8qiKcyE/s/reUkAkUbMsqhj4OT2xC8rSjxYGQ+da
93lbebHqU96hkhkxLfwZWg6X05oHALKNo5egdcJKJGCSAQ1RKTCKkHzn2HvAXYC/Yoyf25ZGregM
9MjFcNPDR0twdSYTA4BWID7CEHZ6LuGA3xC4UJ94hPTVczd61S0n9WLc5MlVHdC0MunvhlOnPhpi
Sfhg6zFwBAjCxJqQjkrWTyZsy46AXJ+vmxTLdFL9P0N41OIyZg6GdGZgEWM1l6A+K+otM3ddAErT
R8JCgRG0V2ZFQvRXmT3YsWauA+Htwl+fN1kl5thrbDX77gU7kR4aEmjxUTCtzjGNMEhT2nPQtE4C
FThWkrPhayuFFZ3VbFxxBZvCG76VeKchxjKreKXKHTvm6Ic/QzXvWMCHVpMxaAJmxAx4m/CuB5+S
e7piNao29xShVrNTyxvphCJLtby4xJ4806GLm6VN3zg/NcvT22ln59Im6GT2frAIPPFX2ydzwfW6
OH9YP86ieTw7Q9NYnGFfz3z+MVuu2ZTzR9f1g+TLeT9fHk/4SxdOOnPG+fl7juLh3ts7woVsdeEE
a/VknuCU8n/pARbO4ODN0diu+7k+e8Cjm03fzc6+XIbZbN3zd/CXnorF4/Fdzz797OSos9fhtTnM
h9nhPFsHs/Xp/D6d0MnPZvPN3Dk5s0M6s6/r9Wc338z4NvIZiInX5m8zzFZfl/nfZvqiJl/F2mOq
tLmNZ/yl0xf+cLPaCJBXgRM5gj39hPzYa4f/eO/suTY/uLPDK5xtbhLAvkf4YBHSQ0kNbcDOPZ6i
7p773zy+hravza8w2XuGaAucVQGCQ6Of+qWMk85ajbJ5m1wK0Yg5jql4ggyO4ZYeB7YWyvzPCNvD
+xfrAi/Os0x/O90i0IldWSExdGMZGY5FxuqKuY4JIJVYcNWkBoAygREOGC2AVWseCpcwPQTomyQS
6BSIWZbET+o/cRhzbAMXBRTCOi5OD5UhsCdUr0bRbUuJSYFMgqXoD7TD9K2w2Wya1lGKb/jmtxnq
SJa7A4K9WJQ3XQ9fwPPmJbEXFjD7uDSxgBGYoZZ4wIi97NT+HdSbUBcXIpdCo72pIYGMYaDgamgP
PbA9MWeZ0qw9ArpaH0lu7cgZNybJVWYsnmPmjlI/mYYs5BSl9RCsbiEuG64gd6RIYWSKGrlrEVCA
ShilY1mf68FlrJ4s6NV2Ll6jQrpb4jX+a/ufIvypwh/C8/xAnTfl02xmuyH8KaxXlH6LaBjz6lTj
hQa+T+9zKTLSk76kZKUFX4N0MaWLb1zht8jCW/TvZnozxFtg3nX54XvfNEJ8sqH5XRQ/PfOFZk/a
W+x9G9Ira74JsC5ZqmtfLtrnyvtErHvUXxbIxFFKAbtiSt1PWpw818n9T+9/mu6k12uBjbsis8Sp
PAhM9N/uTfC/2no5IqhPRm0qICnwgDqZDgjaKlx3GVXk/wRQyzHB/6TSKaVgMMZLDDI/xWiYEH7A
qGRQbLLbkFgbt+rSj3vGSzyCa6uwjZ/hNm6aZWmj7v66QpOTv4gaVoCSxiw1rpLhxOk1b9CyfstQ
2TSnIea1n1OnNhdOvQb9a7ZE/rSQbHvwF3MWMJgdQKfa261ezlE1Cheoqi7kSAQnm7a8gGCvil8L
VZ2c0gK/zeydXdEtKXjm11qKUcsJI9uLvtX+1/c/bYimGMjBxg9/iTYChR2H5wwjf3m2fE69j9z+
5dGb70Xov4its1glh9/u/zYdBvVz7Zjvkle7Rv0WUE/wHVkwRs7tLnslr4DF95E9i+uIm4Z2f83+
eV1/mHE9tLV5Y/oGx+ImrY1fBv6U8Mzrt1/GL2PNmuJojUobETZqJ5JhqfPZrz10bl633KcH7Q+e
g751X7wAbkLo2wwvC8Pzfbun/UC+3NVzXPbjh3/DjdROCYkU07Pq1DoyKoPkEhPxsSZXM7V1ciWX
/meQ/slovoLf+GcwN0l3YoQNKQs7ya+o/xjwsRGejLPUPCrJMRr3FIGIBw33zOpwYq+Z3232ysaF
d2mLFyJKNvU+7DBtIRcb/C6tw/0ylncqtQ7JXXeMi4MrL/qEiPnvRNgMFFLAUJAvIo3wn6H6lScP
UX/X5VvW311xbfhhqfS8V+SDGUS1RMVtRw+h3TbNi1uYPYDmCMpZ3EicFSiKPoH8qsNFb1FoMlaa
E3fYy/9Y+pYsMipAGffUuun6c8Tarj0ZQffVtdOuLG6CirkIAyv4cjayAxY7Qr1hPhRi+8kmNWHb
zgX/1RRv8a8pDjmxgOHDyw4sqqXySUXrHWtCWVZxswfuqbMeOA7TAPicls/YWJc3HL/LrJqnTn8j
TGvBi8Gx7hF++Sf+IKhggj1DT1EupHXFlhG7+yx/ZojyCCat5zKNGY5PkbyeeXDwXtLbQF/Phe6S
1rNFtTtaK3rwUbMTtl71NOT4tc1kWaCFOQCJNVcJ/diaByICYVYBIdlJ1KrASuoVJVf2O97poLS/
jGTOzJFelXioq1lQETgKiwK41gKeyC8dW/RrZFtQx/laI9unqBGuG5vK2IzDpjE2rfrQZHHJEqBI
seOV2FA4ZSPtWXPmCrAAC5oRGeXCVkH15ws7UdiDVaeY/Veq8qEz0Mcmt9HnuObY16GRNkglcoq2
DP2CDtai7OgD80Y4CBtfBd/fJjNEA1er15kl7L3mEJmU/gA16E4oCqqSkecrVrtljswuDpgqXkVG
rzmxDgIGjzxiE9N0C5wbx7r2wFUkdgH5kf0UWlgxFtbwEGKEjP7o1Mgo2rxeiQPYcy9kybcxME/I
1q2d2JDoKiHRtimb3J4/BwTJchriGEXxr05Ylo8hS7Z6MO0psF53EZCp2Y0gdYeFpdyE5lP01/9I
Oq+m1pU0iv4iVSm39IpzxAZsDC8q4IBybOVfP6vvPM7UKS7YUvcX9l57Fj5JORPi2/CJC/BHMP8Q
6baaWMn1MHOx4+cDi+jqrdXrt3aof6sm2fyk2hfW4q0Uz8BAJL16pl2wADtYcqbgZCEXd4eLZn9S
8RUw/GxKXFEzHMObZzFbdwroZ+8i4Vjx92Py1hNJ3+Cxd4aZOSUJringMpqHSr+wnLRiWsP6UDog
7Ursx6NRvuLi+kZkOdbAJDAX2R1SfpDFmLlyBoFWvYefshQN4DLm3ayyET8tW7YhiY7YCi+/ySrK
GJ4iF0cB8UQM3g2fRWLlGZhaaNWDo+MAUftgULxugSebvb1vSEOuU3mxwuAVZm0Uw0TIU5aNrBKq
iDcDSeVUbjX/x2GvjxmiwjuiFUTXpsBvjYsoH703Ix6gh0zK3Zi/dbgoQPE+6ltvt2ezStd2RVBN
EqoQeUTzYMMhnIA8xrgafVXGWfC3eowSRLBpAFiEeNXaYFME/S6LvO2IinpuWB1itbf/lf4rewgE
hXF7HAmNJJZnEXB4BETLOba9sZKBFdyKD5kVkhu+MKjB1/CEO6D9zJZiWou3WhTwStbTRGV2YzUP
6sEFTlEzo8YzQ1HI9cgw7WYyfVJ7WNoTW89JHkD8fxeU7rH9l6cQ9SmXcheByhsSa5qnJwMrLEKP
MYCb8FNykNooBGNiKz3GTpKZWC84o4nQRbKAxupeE/Toy+44EaKYTP+ygS1casgjwNHSdu9RB3Vu
IEeoy8+TyjXttXVZIigmDy2qtn6ZYBTvLgEXHjMnYzeXZLnmysAXfLYeOie0ZWHyp/UWSFPm+F6A
fXJgNP0oqIoTTqWm5Gkf98jOISG0HDDitQAbYLIn0NnC5f5LPidrjULXzF+qcVwxd0IjkjG24Me4
rIU5nBEG59uKeWnUhmsLBUYhcbF3Fkp291C5T9gIlnhbmHcEXbDSeG1LkjTG77H9iQEgTsmxZP/i
wugXxDH1KyXkENOncHMibfyFF8JkeThoXRJVEmIWKPt/BJgy/vi23WVCl2uGEuHVp6uGHU2+nCCm
AyUITiEMSIPw1eek+oqVYgBxie6tM6dCXMf7WLx5E0AuE4H+vDH/1T65IXcVHu+Ea5Gish5+G8Nc
jJ0S1rO39vcI59BrbxLMBALJKYj3Ytj25cU1OjXwWE4h2XUjwgVpP9VkXQl8UtI4arzBZXas7M+8
xaoxPVLxXXkTSsltFIJxmkxCg4mtMx/gPJcGGwJgEZuJPVpb6pB9w9XIf6sekpsv23NSXWT25QFU
yQhha3Nef/lkGP1OEhcXov1s05eYE8WhpWcf0+UY/hgqpRoBtIyOZNYsBIdGaqORxSmd3ueSJrwY
NuOsukIG4r8iPbTxHYFTgSnJnOBuMGSMun2BvNOUD63/6a29hbHXYBHC9BLhu0cWzCVAUqGjee+c
fdSAqo3f8Prs+vZtsLlKXJSXQilw8XVnaIxeR1DY6HNXkmUTwyTXek90SAGQQOIZ+jgjIT5289bg
tO2ik2+/SjXe2uYzmUBE1Pj3SvjMdkDbGQ+08yeflHFG/RZkj9b/GKwDUWejKPbIZ3aO4H2cqEGZ
EGHkOVjCvfjQ34Q/LXQzhrGNU0yij3bgFOH/zft1g3C1J9prap9j9PKu13ELwuVtlzqCF6nfqJeS
4xRdW/dvmK+IWFcqd4aSNvMVbHenRxWvqMb7D3IcGCv5tzZBz0ys/U2aaZtMnGCVoHB/bpgkPeUD
CgDHRiby7NFJSo0TYzC3wmMuLNjVFuY/reQZHvKlcJCnM+hxSrQXaAsbctOKCpIPXtypvw0qfaRy
X4Li0pfRMRcoS+tuIXzicHIf66F8KlBsTJQ2RhjfhUCY7G8i1roSRl5DOKxTcPN0Gg7QiknjGGy6
yt/I4QuN5xOiiKZbtI1+K2L2DS0du1uvTD+glFIXdrfy0E9LHuUAm6ayFhihg06eCeJeacwDiFdB
si4cZ1k7r4bPO8jOZA6qtYeAYcLO7CaEIeXFrh0e5SgPDYK+udo6VoB8hp2Py6RJgDaLyr064itS
QQkBa1hyYBjy7bPWI/vf+ebejl8seQyK48zixXshIBNl1lHDtfok+L7NfIeAsO+Qoj1P4bHP9/aI
7gJcSfkFpnklGAW0aMxi1NFKrMC1A9CF/HJEu0jtB5/FgBmv3M45OlhqVNSK5fXcldmmys0DJKbr
ZGkkhyw8KluzeWh6e+vS5jYSOkAR85SUGJUUX7CgBjVvXVutYlIxUo986+QVg77K5YVQYu8N5PL5
SAHO2zsaJ8uxzoPFAsL86GLnJHEjos1cFqdGPdWgIocrPgMs78ik/I3bN7fEK68626kgOkumHYRa
BoNPZ6g2Qj9ujLrJX8dYMf3sgxVFyi9D3KXUyQYYB0qbdgsDiXlbtcXBy3ybmypXNwQAO8TpXVfv
PAYjlk7sSsuQ2F82hfvcowCQ1McO4SUOEnZ87OToIlLVnnSYQjbPsqChJmrI5xZL8n9FnJ/1sCCA
hrlwm9RrRaqeLeRxOoHo3Q+SlqWMbkmwknqxS9Wjje7YzM21Ez1CaB8ocixqJDVm7uP+qY7XefEo
3RtFQoRrwsWmtOt0DTvfs8lqpfeMQ8u+enIRe04ApICSJTBfjhNrfaKp8BFRDrdc1fj2mv6bDFot
treSnUfMixe2Ow/lapmiQC17+ir840zr4wwVS35xseCoo9XyK4yvpwxIr0OofDbffGcvKUcYgPew
Khp5ZHrt6vqB9F8+0y6+cT6TUvNIHb6CcKPF5otuqxJxWrf2Qx3iaO/GGb7ZvGeVoN7bEf5uovtX
ZXvQUefFHHdOJw9Bl1xmYfypijtIPaAYTLP3McEohPuyUGAAmnfaYkDNkZgaroq7gaWOMIuweCkp
eu2a4dMCCSy8bhb/EdOY6uyBxrBQhbTpAYcr3Rdry+ICZGTpQ2wTB3KTh+HOqI2wBo7qXwNdiiFe
TUzVIQ+cil9GpP0U5i+W92nYnw6Pbw+ca1JAMYl2M3lTabXBYONzHhf0QZl8VjooA11PwS7E4J0R
DjvwcwHXzvngTgqD60iF3pmU/i5oN/Tf+MhwRnpztanJQ61aCPnak+PhJJZnP3tLiAlnI7/0enK8
neeRIJ3/VDExmkWP6Zq9R8kCWIA6USDxTeFKilWRqadaVT3ZGJMLdGd4Tu8CQ+5Nq49pgRtbi5ZF
4JzSjDxfOJIe1W2KSNOL9FXTWtCbvjIDUeNrGB7C/ozcJp5YZ5O9Xnp7f6LF6l609HXowB0y0isP
xiD3VDOz8cntmXAUaXX4jcY+p2yzJhaR4U8Y3EP3fRYIyDOEmQpKHi/z7M6cvyF5mnUC+DxVWKXy
ymgaouGrAWNjDte6rbFsh2lF8JXHvayt+gzlu5GuZYJZCXa4HBRvxOOJIl/sKlE6JNY3v+e+i/4o
AN1+pDwHpcTacphwacYtxwPzds3fQ0oAeccL0XymbvPr9MnvEMwbwWypbxk3Ehki3kwHH1v8sAhV
V0udskU/zrnlG8Qd+am5ryP9OeoNBk9Uwyw9M6F9Qv9XIWaprigcKOuQ/GK3cGFyyhb8yHNvV0jr
qHcysTba4GjxKUx1cY/TZo+WjUThp7yfzgI8Q4GLeMDk5QiUufUxVyr2iFoaRFwB8MraoVNAHP+c
pW+Jc0hS2nktW7kW0YxF8U124aq1O258RGsl15N4Lska1G569B2iNsEFSJFquONBaSxLOGwRhAJI
JbRRzNK4Sw4qlbSgWfAYC0zDWVkuUsnY14oXFqNpNGLIlBHbLolmrTUaHUy02ifbNjFDljlzaUlC
eYSXLMhbnPEgW08qL5MoeghUxa3GM5e7v1mP9QXLfjhQXKmcwParcc29QxcYu+YuARhUsXnifIpy
BKf4R5IccGltH0XvrBB/oh6qlnrgHiwDqsZ0K+lbNV5oOqEPNC2rXCFmwLTRTtkUrQ3K3zSiEqZ9
b9tjNn6aP+j17eqax1/gv+rnMf8R6Ly4mev8JegGfEdLjd6SoPseqEfdoxErHyNbrYHlcVi/07oj
LDhGxY/QTwVvs9CvQv7E0181rnrSJFynQNeBPdpdJP1qbLa1+cX6MWy/XLQ0MsUlO7NkD1dJn23w
uRRduEGYXDmQFYZ0YSIwFhylCd7WemqxMCMEcB//CXfZCg/58CcZCHbWLuoeXfLnR7wgwH4ffMOZ
3DLd5Y1kWsbqiAjJmFVcwnDeJMv6iKLTjIJ3K0rIwz3RYghQH4ZTvtQkyFgzoU8ogSQpFpFPXbAt
FAQDz7VZMpB0P+3oDRRHNV9IFcAEyyDTwBzHC0dila+xvJgXFQ1ZaEw/MXMI1vSLZmj4SKheyFlI
WWvryJ5QbKTtl/KmSMTXqg5ESq5W7mmB85DxQH/VWapUHnniDM9NLaMGyza1RHYzZMf84BV00oHB
+CzwPyqDG39foP11KQaanIu5xxelzRs9TZcOyqvin2JJ5PJHD/SniFNZv2CBBtzCZQxuKTAZUSPe
CeNFBfFfseCIc9wMgVi480stXsN5/ojEeAh5C/JkW0KQcShphpPQBaLJlnpP88jZnqAk8QKPHYNT
V7zPw5YpjgoRWQD2ZbfxnoI+TASGE6Kl3kHwHnItug86TljPAVOX5Vt9oFG1bJNCqlzXAGZkg9IQ
lDIKOA2rWwo0z8nKg6iJVqgjFLDxS1Tc9eBGq5wGn6K85KF/9PR/NlOQdD60DlENqXxjHLGwEG3m
wOYiqPr+APGFNT2OSmVkNvRwXzNlG1XLPOOgQk4etLRKiUSTj9YQMCllSg5YnilbIx6E0YbxjQ68
gmtm1L+F1ROaE0B3AbWKgD0aDoObQ17ckpJKBvolh5eBw7HkuBXtQlCZICTcJJKiPh9ZyzTfle1u
9JC9ddx8JNBydMr7qqaUmg7D/A4mZxVSBbIzi0OSxNg0pSr1F4mBCkd09jVcPc6CJeCNhO+JGIe2
AHNTo2G0HpLOVKux7gysJaNzIdY8aItOgy3kX2aSaqeLp1gnPSShkvuSsxlxzGyQwgE0YwzYT6fM
w8rqnFneYa7MlyGeKyw5KH/IytK09NoY/rOm9j7R/F6oENGSfySRfHe69xK2jyKcnoPJXmtdtkB7
vZxL5zAA5/O6YWdIwUe16zKWOC4A8Iw9OAajwWKI0J1mZr1GgIc6tmg6UCh/RgINE1qN1vH2Qzdf
I+KNZbxPsnwTlmx7YfZdMjaPvWZ9siIkLQTdmfpsTG6Ssme6HJ9zeooSTVnpEvvqCzxd4S6bkBJg
oYjsJcFY5wyY6lMr//J2WOJ625BSsUut1xR/KUFQNr2Urj6vZBNOCMDzB6NZRx3alNMNswPZFzCg
2H3G6cbJxcajoipN9qLFkyFDvnNm1vcxI8Oa2PQQYGs8pusqIHogyw+OB6vVwiZqS9RSJlroiDmK
8dGQMU1a7Dgew+ZhGKdCe7V5uwtvWGnNcNSwLU8M+BSxrEZOapr1ITV+XVrUWlC5FueRpWHIKWFj
/miJTenM+uxMQHfr+9x+T/1bRXhl/sufHc3wqBdzerWjP4bJ2Mpt0inIsa26i45UeRjPoLZI1WNB
YQnAoQkoXoy6Gh/aYK1sBm6BxscQc19CgO1nQRWp46YmAZ54QTMPL7bxChsR/YQZUhNSEGV4Zoh0
vDYs5vr+QTSuCWylcZ/VftVMC6q6d58budDvHv40jbOLUMrMQn0DdiEqLjrzR9HfKc9TYm304lPw
3ZjOzeGUkjHPsMpAwtBQLSIOIit4b7TXgs0ak3XVBuGMOY/3yLf/1dBvhxKqZphkG4uMD4QhUjjb
BM9lbXwhLhLSo2TLXqOAbRS09nyP1rBZ7LBx01C2oHjbn0E7NdWwMdigsNs+a/rrDH2mqZhjFhi5
TXvrx7vGmpDh3rRA34HYe84DCqEUXQX7SIfhEtvNgSLJSf6GUiMms+HI84iErfcQ+Tc8gR6zzMg3
diloKa/PrgH7hEJ9KxxEPcvKnkx7l4Bs66zZ5HaDlJwE9jJMYQnxYcyLdWoZNVKW8pMK8thi3Ihn
+xDBUNUxVffJyG5rOE13XeTEbWXqE+VfBGt11fg54HV6mMBbiQmyDoY2GWn7DjeZi9VYR7MS8t0A
1GIKumuSz6gDy0r5yhpg5aRgEdSohe9lZpGWhlsanp682vaP4p8dhL10DGrrQDyGAZgcG8ah8XDJ
iCUCgWWia6xF3pt4ovtEyTDhDmT7NAAzajiZ07k4VPX0nPbTq1lHW5YJa78YrwWHQyaRxG9zxuqR
9xx51z7Ul6z4W8ptvPn42cS+Qbj95Nb3HOw5mAFMs9Wy1vyzPze4H2KuB++A1IeAMQJaAkBQ1XjQ
DI19XbvyrI940H7JgieWTL7lqEU7F+gJGnXBsZMON2s4zH6zKALc+qB/Ak0A2ADayMs4+oJDhbhQ
zm34iBoHNjFl8J70e2cEy97WgSZRGjKsk5oEGxw91ehLMV+r7G/fLOnQsMyVf2IY1wN2Ymzqsjn6
r5NzU/24Zd5db3jqEHgNnoVE+ZExbPfyu2fxNlAsTJJuj0UaPZhLlFikF8/sdmgLUCIvleQeIcDA
HB3ZRnemmKywvHmkVCqXW8yquRmZJoV88xhWw+y9YDRW7QI2dUkMMJxynDi+ncm8S3kf/MF7Stsd
UV+dQezsW+OM20RVnuceGWZVn0R7hb/e9pBpFrG3csNth+7bRUJFC+4mdxsZdsrXSZiCQlBmVGZM
sMnTAj3Lc2NO6yDaZVCsqr92+kV3TCRyRsnh+NXGQY0V13+J/qtUueAFV5UZoUBMVv3gcqPyQYxn
5tGzLpe9Z671zF6P4Rsy6qXfdvta6IuYIaGbNMwMh7ONxJ6uu/uyh5u9H0KPgOXgDUvyU8iV4NKa
T+MOe4SGck0NffKMCxobVs6tUEl/R0tEZgBzZPZZyseTc+4pdVtsvTic1hNgIv6XSadBSuE69Od1
XQGr0OqNRdFrakBDy1U/JvtCaIyEWsVivRQg4fx7X81MoLINk+aKApKrCB9wG10nltA6pDyiP42y
vYzNOiv/gTtepPQPXM8vsCIhHDjHhiFEVWICzC8aY/KYApSp3NqC99QFJ0NHngJ9CtFBUGGUd0m/
6N9GrDjcnVuQILucyVhiTxsbg1xu/ZQ+sNt4U7inKf9oLUir9Hy6nFZ8j0818732e9YelowvugOp
n6EHPjvZhI8ZCUMcNsthM0DjSPq9HZ5EpiPFbTY6FpGUPKQ0RdWsn6waDK0MmJ5VbEQa/dsm4JE1
0LV2yi+eSiwSZYd2xntAoc3Bl8QjXapenyYyx1B3Mw0sXpxcu2QNKbp8xVQv5OcqRMm6A8aMguwU
TcpdTmMLVsk0nuUAIdZG4MlAivKyYHINNPGgbNmMzZcWpVAJiiYO16OB8EUjWt6E2ZHs/fFSIcGg
R0JKiEwSeVYk/6NVNr11raxkXcfDGsMNMjbEtBn2a3LndOQ+xjmaDcZjH9Ov2kFYHYJ61obxsLLy
8GSk8mXAhj3boFaGiJEslssnLdFfYhnz8M3bmM7HK9rlAIiyxp9bbHwJndpmAOj8jiyp2MJhs1oi
KVyErI0FiiL2Exp3AcNHtJ0lfYSb/uHiXHtoOw285yEKGJsP03YUM7ndWQV/T2a81bjHU1Q8Qx2f
TDZAEph2NaGR8r6VBJ0cVIsmTwz+2RbvKKTVJB0bD3inNQ+LjtPK5T7oZc+s/ZEW/zJU2ci4VgOy
pn8BkQhKaPawM6I1bHZVbKQsZrKS6cRQXRRZweH6mNB+abl+IpZ0maXBfqj+TVF4DNEIDW4C7P/P
t64JYhPW/2jXXxzqGY2gb+7Jtn5h6bxQEKaiGRZquVxq1qJOsQSCsiJYLfAhqzZrZomzi0u1fSk6
8pdGbnzuecPljGIxpqa3RmKsZz7kvrurQa4AW61qm8BYOpvZnbYJZpcGLoQNnqiEO5bAvwqUTIF1
affCtFYH2QMvAD8FKc9Q4Jpwga0Vu/AMi7A6lnTxDZEkxGjUwx2SFaM0GVwjrgms4gIYKEMBiyyC
IL51I4Ib090zAcpMZGblUo8ZmsAKlDjNpfvsJC45rbjd9dd4mHc+u6aGiTO48lnEz9306lq/ESoc
B4xHE7RrY+9r2SchFYu+RBXCxLT8N6JALskDChKNqpiSVKMXJ5pFn6xFTyka3TOFyMiJv6S4n4IV
g7YRCxMKi8L9aPppZWi/UFyWtj4xPeHS1V6bOdmUGNF8UN7pOw1TqbVsbnY8LEhAk+7ekTeywQ4e
R4xyN3iBWGfCxkiwc5GPG7UwP7ty3RGirPeMfOjxs3tnI2rnoZTVS0VPoNBIwUQqIvlmHS1uhMaQ
QhMtF41Hi4z1XDFzUgO93MyhDpClS3tVFdeW+72jwMSILgIG6Gr2w3fanbkEprJdooxXBBElb+oF
FQwvFF4zTzkC9B+ucH4B4FX4DgfFVEj5nTJ2m4Sac63i3QwH5A+uC9szPbFcCaqjLGPWRv0mwpsI
x0y7Vh0D/GqlvNxEHD0ZFJVtv08pO/DqlwFLLKaXJBDw5TubhrM/jKutZmww3izpzJHEVFQj9RNB
2H5QPTFJpOAeAW8BTsK2Z+BpDROu3CledGhAvfIZjyDjAxvxXjBHa3tEoLWemV8OOtUopJPMVJKp
d821l95YbICm8P7zE+bP0DxSKSKa0k9Zx9XNlI1Kl83k91xD/bUJu0LiXszHEsazR3suwz895w1v
XvruT0diUJraPqbYHGnUjYoj0DP3GsaGNDnALp6Rb5YoTZWxL/E/jfBA1vlaoymtSVtE7kPlpdzJ
MdJiI6ftyI8K1RGYgkG8KoiKFbMBrB7wfejul7bPjE3/C5Lh5QNo7sJhwKMJtOMIAaXAcIIWMXAj
lqgjMbDHiJWRBbcCMVnKd+nx28jys5ze1bdpZWda/IWiIUij246WtWP2weazZsHiOuQ8cMyxudCz
O1asAUqCJ39aEkygbXigq7kayHMgJPLic/HX+nuQQJPnmp/9lbpKWAWY+Sdju4K/hj9uqTrENqgW
honl269RU5RyJYp/Vvihc3TwCUtInvbV8dcQT0MXy1WIHj3qN0iIUp8ZAeKq2P/0i1/Jc2saar/m
byWtJScBL24IkIKngpURP55xPBbsVv8RsJfDF5Pemd27x9ekDjeHwqKzfjUeBVxwsBGNTT9b4DEX
zHZ3GVGMvFp0SKwER477gpfN1o2FdL2VzsJyIpIMKUCXM+32AaKMf8JfqWIFWNfTCBI4pE2sycjw
240VjRfDucL95O1l+jBHx5FlD0uE9WD/tMhC2b/laPF8/6xZ2oZHJeSjtZlLSgyEqu7x2mgFbf4d
LNhiZFWsBdWzlOlrVZs8nB8WlYkB0q1UJChEwjKxLr03ndQcXI+ZLU3TnQEHLjk0GYa5rIvogBbW
sBizgyIPGa6B2Tn2mA9GDgDmPoH7ahGh5WA8rOF0ao48xLByTY/6TJT5Lp3WRc7rzFL8STfL59zU
b7XZI8ARXCLlZhymjzAjAFWN8muD2HigkBF11IQuq251oB40PTovvhXmyyEozlqO/NOe1r1cSv9h
eOnGxX2eIs8ZbFyyFQMZeLfonUsEQ0qLCWSW17u2r35M7prHVDSm5UyvOuU40qcNIuoMmoF5bQa6
bxd+rY9nocmxV1LMGdRkc0+2G1EUscF7RwGH5xjnU5YppgkSAAoXtptqNsmB1nhIfQxWqNV+coP9
qBu7ThI/XVQI15od6eC07yYzR4KE0yzfixJ5JMGprcq26VlXddc+wtctWOC1+f9hHzGwD16Ngt2F
FiTPyfBowKBNxufYm1uv99Za5b9JzHTaO459SDucOx4/edw62q3z2FvpxTuZ5i4Fe+XcRnSXOYlf
NMvPEsBctzGACXZBxwTjVwGqODwZiM9tvnYH8rwGpid23R6dKr5BRmws88s0UMvmlEoQGdkqp1gn
2FSL7whsvxTkwlBjNAAhJOWSSE4wzJ6dnmVzUuCHCz7Ktnuq679pXErBR8B82R7CPQPRt2Bo1grN
Q4A7OCOH4kRTA3aTV4/8t2Ms3hPm2zyuo14v69je/Ac40NpTFGKpsrCr/g58HXo97WZWnJ7ePOz+
BV38mAYLB9dTAp9XHjtSgU2TnWvRnTUAezUT5Sk/mA291LHSqnUNbKYenntKD/x5j46LwUWJ7RFE
UODuYU25dRtAcI539M3ivwg5NV2gESh6Zo/Jx9zTMmrvscsHSGuorIzs/2RtkBH8I5KXCPLCAIg7
PE3auyJU1KgOFTWnFwg0ESy5y4hnuxMIhYiSgT0C7ESynGxz2Dw0IKy7ZfVnsUH3vy1qSYO2tmke
Cd1v2EUw0GZYh/AOvWCR2Hct1BijhYuTMyb4S3lJNAucHM4q7X0ixd2NTpWHL5oQqoJaPKoY3+HH
Ip8CTSbTkpHKmVP7P0UIYO9ZRwGbotddxxF5ilhjIxwjw9FwPgXq+tG8oekAtcuP7NlZgfsVbFma
2LkNLKjn0VJ/HHNrYy/tjn3gxERdnTaAzTp0ANrBCX7c0L3qo7bRGSCnD1PJq/m3Wd6gSTI2jfZl
sb9OPYLeIra+HQaw4hHo77ZNjQpRr/KcFW7JDFVFkjNgYmNj8wIXMlpHevCh6WLT6DY5euTy0knz
q8KIZmFnb+1cHiwpVYMePyctieNddvZ5KUCYQrv8jFE6DKhJ0ujRSeqq6tyk/soGfzmDt7O5BSYk
N535p6Xb2n2JBz4rfB0Ke6YbXCEzPPwO6XANOSoaemKpjG3djr81/WU4WFuWtS0THQrR0WL5xaSA
1S6lwMLw36N0XhW00TEqh34I1sV7paHmKi6IvDBHIsjJXTAJTvMWZlytjpVmC5inM0NrWHnsYaXR
rqZMfre5/zwy605z+wVxVr2KXQKbHX7lQSGuGg8kW3vq4uKc29ZzyUJC6say4ndPMJOlSU/kxsXo
gqOpFMAuyCWvpx/RoaqPAtzEtwu4u22BpiTaNsbe1iOjcTGc1Ja5HuJPr5E4IVa50GDz88FopNSw
FML0uqpixFlFb5JjiGRcb16ALjP+4nON5FlWb+pTyTqCITR2Q6Hu7uFwgBjD/OTm3I/OrmQFQRDY
Tuj6BcPK12h1dPP21vX9fUEUuVeW67gnqS8KvjWrXiG3GNCf+IYDM4KxWlBfVYnikybl1sEmRZ2k
Vh3/fYn5cB57wijD6qCHzmZjpNNHEqASLi6iNbbanK+swnqTtJlawEoAXEGLqMMlNQAh6TUXN6jv
7Nz+5gBZe8kmnkmU515io/7Q24fwdfJenPMQhSczwFJZlPtcp73WQ4bD0arFLmG0I+qy4aZJtizp
uWAva1ITsf+lH8ypc28FXNQidOHSq8Z8L9OdeFQaFyxEFj17KXA9+/kD0iDkr7nBOm3N1FeP0sJr
y0+aubBrEIx5a22aATggZIdRY0QloEF8Og0yRIuqyWctIp2tDPcOMgfBFZLeO/pbehPywsgTSAAO
ZX1EkW8srX5SjzFCkUZRH0KIWJeKZfNAtwyxHTtusZ61ATk3IjYHLA4M68BauDp173Sr8ArVBmFB
HZtqZtgOnw5XYBoGizy9BRaeTNVboxPWbeCW7IyaKXhpc7icFGQmw8G6SGB0Qk6SA0syWFhj+jVR
S7m+t8KSF0ER11yP3oawSpQYIY+dNtC+0Q+nWL2QbqIgjUCUVJB0IpQ7Gg+rZZxCiWk6+G1CQEIF
JsWTsMEAYjZwBE7nMQMzEvZ/faO2QrdCBVsVM+17slKLHzVMIdyM0fGPCkBLIRoEFNyEK+TOIauu
hmlRMgrYWhB9ri00qMQjD2JkQpBpix19xrrP5lMLG4JmajdCfCv5ZubMAKMybhnV81muHToc23m2
A7SJFLoOAQMed8mx77W9k5Yfll9ekHkulOLSDtu3ML04itYIqiOONxIcWxkhoHfO1ng3pYSF+Dr4
N9Ewo78aL3LpG29K/V952Bpwq7GoW7bI6HUSjQrssy23kPAOUnQIAdBpYeouFIQmN9ZZj+2+Raju
BSeKMDNvvvXCoISwiXhE0m2VeElycwVX7KvE8C0q6y1r6IsoUjO/X6SDRkMHydynygXtaF8lKXgT
aWsoiGSzLRtWtXO3nZtzC1/QLkjH3BpZiia/OaC3Iyvjw6TtTIK7bJ5jlRjsGEtM9AEQjSIzDypj
zEGHqrmHPm3p5vJdjjPNAr2W6Hh4SRHEdtyOBv83yU4x33Z0CV2I0Hn2FzKtaGOcT8OXO70ruJuo
dzUHyyy9pfC5XUNtG/GFGv+ZRZJTXvnQK9Ds+9G+RFzsJt0qGaNTUZzB2u9Fqo5ujvimj9WvcykI
ViCw9qxPxb4beG8Z8/AeEUMkVq0jgPJh4vMJbkssqJQ0+RnLyWkAcmzTA5nem9On8Gg6Zijjc1g1
rI0A4iKzs4NrNptbdgJWsDUpSwVghEHvPsoiWYevhjDXEvOHSO+pgpW77Nut7DnRidwxt6w7KYNZ
vQh2301j/fOZ1AC99JK3WoZbm6XwbM9X2w+hB5WbHiRMkX/YrnEIBpTPcOqAMlITMB/SlhY7lCjq
mJCgP8r/ir58TvL8W2ZonHlc00y+FLnYmopwR55kb+7wQq5BS7HgdstrlQIPFe2JaL4lfhgrJnlz
Yjv4sCWyAgugU2fYt6q1QGQ8EMzB3sEhpy+7OF+867G59mO0XVLzHh2r52r23kSNfOUSwRVyk18F
/jVcMspkUf6KDrG/3zXPRkVWCrKMWHdeFKmMjBl6aCZV2rqJPtphREwcEeBxm8z3mu6GX0ckb0JD
79k+Ove7QoTFiBokRoQe3IHs/Q+6Ea7hp+lDzWASDbFG/QjVxZtgegjh7vA2w+fLDZe1qsUKuKTx
YTcX/ovNOxLYIpUH/xOCJNKQ+hATTKDjBzJd5Ppk3TX9b2XR9XrxW5S8evMjYPpvgIsfxh0QuSeW
rEiMJNlhBgLoGVkKP7soGEiiWwvRsRfG1Q8JO8iOdMJk0y47K7jbdFL/bXJilkYExEU4xTQiJzGT
JhrffY3koGx26IEB/0BUcd6lgVSbAgziP3kf71m8tWHd2pyKPvJ/GMKc++rbO3KyyOauK8ooyOaB
IlmPEFE08t5kOF7Y2ZWvPbu2QLX0+4AmfGZXWI1bYGRa9dmEfwE00LZN3zL+UkdnWqDnW9+FbJE6
x1C7heJzIBkCZ9PSgM3EdoDNv/XqukjmftRP5ndqyPeKo4c+bb3xDpIFLMXZ0v97IxzcGJgkmlEe
h8692rBjUIcTKYfrPPJIroTRkaBdSg0Mnw++saceKjrpDrf/cXReu60jWRT9IgLM4dXKWbIcZL8Q
tq/NnIpkMXx9r2pggJnpGdxWS2TVCXuvnXTiPWLu+FToTBQRMKUh84ykPGbNrULN5fncc1Q34hdV
i+PzBZBiOfO0T0b1QlrDzRlHVBF6TUpjz8yeUE8veTiE+TK9tAgicXyeBEyZg/edFGxrxMSaNqOe
AB86Jd8zG7au0NHKQpQn2TqgyXXofXELVfma6b3jUgePvzmSvcI/huanD22L3UqRHmVDahNIRevD
zPf0qj550qW/GCBm3HWOoDp/DmgMo2Ktaka72bagYDGhJmLYNTjWqh44LT7lqdg3wRuHiiVf9fFh
DARFuXDo2lVgsv01fiOuwxYAD2tGC4lq5c+sv5CF0t7FHcPFap2OYuOhq/WZbRWMW0O/3hijtTPC
BBQ03lqKQsd/14l7ECZpHdHyJzIchhJUfQHrDmbwRZQRGyluE+FATm//G/jM5s9kWwc4wMyznuIv
SexeytM4vrXdoy0/zdLfJM1XhFBqbnMECe6/MmJY52bDDernwsrlpYir09zFgK0ufRa9iASZvGZG
f3OXHmoVSGkm0YspcT0EQODM2P4ineeUzf4Gxj4H28SLc9VISdIGimnQzogZsLd1JBTGLrVhCsgN
QR4jBGmQ5Auzw14k2q+ah+fJurV98r4P0+T/bxerEeiZWoBdQa5ahwX8nLtEtMXJS+WN765ABPw+
TR9VvMf+pohf7qcVMu2rnOpYM7hCQ3k2eJhMHGWDbj5FlP7EXi5y45b1e3pEgX6ZkpTETIDqxTd1
ESqaO8kHW7IGYlpU3y7PId9X7d1YRRyEwQkbmY+xzjZh99F189LoCjYTgOwYGunkSTneR61dleY9
a+G6M0qf7g3KmDJggz/ym4ty69aKhP9RNJ9QIGvBcLYguFezd5Y34/T4Yo7TzZssqTjUvuGoMu1l
fGN2l6oXB+bjbFLEKrIJs5unvTSfEz3HvIxdqvUeUcHSzFSooJIp9HzPiJNzSYivAp09LsueyV+b
ofOcZtVDIf1k8MkstEwwXuXGgbr+OTLeChRbOhEtBj6zzGsvfGUlluJIg9LSI40rXP4L1XbsY2gz
NsF8gXKp+9hFTJ6MEQtlpsQZIFCjol6+eNx37E2m9wr/TAiYN+9VGslyNl9DqS89t3hRAwCVFzrO
jO8W4Q6Bw8ygZOYvF9a9Y9tmokj02bqkqF0dCpxcCKAYzqJpHmaKj+Km9r3gDZ46j91NsFafveDv
Nw6A85C0D3gxESdw+VEL4LPEes8H3Tq0vMBiFb58aRo2a0o4tQZ9auZuMDUSd6Pc119wwhd+/t2U
6KfLExtR4oxSRX7aJYZgs+3sqdzXbKhCXiSjTPGZMdwLiQQ0fQbFqkpgihRJdtBfPo+KZMYRHZ0h
wnor1okfnI2ZkHsdo5K2jBhX+nO+GthudL8Bp6KCzgNLMXlbA71BTgaABTF2RFXXahsm6ieHBhMT
5IaJNp0RYRLaqyXRiXrJPURC1Ib9bSAJIx1g6VE4MB3E6tLf57RUyaLqNu0d/hGTX5XtmGEjwJjV
s7ePlHnETU8DkyWBlqcuajAnzcXoPf8JQeTexAiEiMjBFNw/NDsAwNjlXHiTWGpKETIMxW9dkH/X
SWslGxBeMP6stFvWcXezLdqMtI2vUGWoBxo6KgYZnN7sHyVENyafjHYAlGIN9vx8g1em8sD/dIxA
cdbG3i2u8IK1w55EoQi9hMD6YsutO3NpFeiEEvPPsfnqu356IfmW0YYGUstCWIzu8CmSSA2Mdh1P
JUQx6dAMMe/3GQIu2sdAPdRe1USfBfaIRs29ESxF4pe9GOkaMcpO6EBpBKNxfwnjaw3sAe0qvBx7
Mx2FeZHO1q5fh551WbDBBBBFLCBVS2XvJo0HIaEuI4iKwkNvGSn5ZChaW4c7HCitlYp7kdRcZmQP
Ez6JXZmat3+e7HGZsDzJdO3ah6z5kuSa1KcBL7Q1NMe4GI9JBfKjLkFtsS+tOZjdGw80v6ZzSpgH
R7bkhie5F7NfMPMVdyYtCRdeYTx35niVsYIPpRn0ODolJGIlVYIBVh1eEMwB7K59cTXS+cMbtUcR
bY1hYERsDguza4hJD06xG7w79tuUbjKmbkUSLod4pLu2438F16z/MWbIQqAaL4VNkiSTfxsubmXP
DzlBSaCkEY+eEcJbQUpx7fP0seIek6uBX6kZURfnP+r7j1jPeMZrGyWoHqxNjysTW0PJSVPH7al3
3J+RHYOJ63VK17rIf4aUQAk/w9m9jnSwOFb17BHNICF0FyMhCKzP8pHw6lXk8P299nVzc3D+ckHl
SXIOiJWYnJ8WQXUun0c9ekiLGAQWyFCX/H3GbVIDhTeX23RfwzT3inBp5eKvgLOSzmACXwJqQY03
0f4d0SAxB0XNl6ICQu/GvEUxO+Nyq9vUYjif26a6IAbfRCxqWLYui8q66+Z7O0GHMQg4rf7Meov6
rke8o6CakrWBj9Xa3PWUGVZyV+3umNlbJPxe+0e8/BPQl8TcJ2j1DXkE2BsK/m7QDv1vX2Bu/44K
ilMGyoEkTwOs/hjlt1G3zm5t3kN3ZpyQvJQ1NsQO1mZX/HMJOofeh/EmJscagoMkzqZgR+FtDGUM
ynGvjKTEhMhrma7dij7dZoHcpTnzQRQY3eCe8aItx5kdWA90kE42iYB8Yriiqp5OlfbGijcud2zu
zGozRHwW7beJdwVLRr94KUMTrH916oKbJwTGHqjP1FUaIMeJ/YdVrkrPvYc1VL9wnj5EirzEs/ax
owzC5GUg9X4dBJOARrDcFkvfiTaO6RH0OaGC9P4ZElhrcG/0iwNuG9aoEq6VBEx4S1f80xiaKaoU
GxdP2islWHH4BKN+juMDfy+Sce11z3CE0U/AP+6kewct1X4kqhrpcX3o70XzalUExuCGNOkNmMOb
xo4o2YriuQUx6Wchmif0zmjJ2q6/SBZF3iQwpn5M8mKOED7BSMwIGg/AtsgkF5sYPXD7Lycqgaac
MAgUtEj57npGDUOohgNGAEr3tYvxPOXnniWbcneaugQKyC84fnrUM7GSVPg1MnySBEhTeCo8b53j
CsgD7SuOyk3aOK9RiF6+54FCjxgzluo8uXQRPvRN9tEW8S5go2uPZA5BSS9pQRG/dLG18LptYKTr
NBD0eNDr2gcZoTjhBWsPMvTokWO856hEyDg2dGM9jfkG44rj8ZbyTiYfgwZg12uOc1VcC6eGX13q
VxGbDzv9l5kR8Q/89jpA41qDJlh/5v2fVxxcDUMtDuTcBsMTBptA8N40RxtVd5Qgr5wHpIc5gDeU
hR2FGFV3PP4MuE1FExyEm7PNgybbLnx+Sru/BzH6oaGlXsG0YnwGGlxRcoKIdF3UfMezvtFH8sUm
c4kQBAFCt8vpsORMd46xDFHhheZ3NgjKbWkdHth2ygGKUcKK0Eejp1bknlpyam9hmu9m2jceccbQ
0GfTXUKinwmypMc11OA7ZS7yL2r6Vc8ywGoUAg8PKm50N/y2GR4CS8Gfki0WCIqepHAOFoy+Ehdw
+B735QO3XUj7jh+tR2zN4nhYhdrOwaJPJiwC10uh2wdDOzXZT6sjH2uOOddG6htLfragwcnJjLgd
YNYzldBGjuH0qOvG1naRVzIMldZ3jnk7GVj5EccVgBM89z4PDBkpCaxSiR83lfESUSLDXw9dC7kH
3MPO2DyHDfWkZdnneioQksN537olybmWzW4TyR9sFJJodFecoEGt0jCh9hrPY8//OfwdWfrb6nRm
PE+GjDY+p0B4gSOm53hqvvKATMTIvqYYI6kXjkrDoM9ccT2WdkQ0AK6pJCpDrBw9fu6YwERW8Fd5
xVI660lfh+2jdEHqMCA1GD0XqMyM0UG8hMvMaVd8YkAA3tFVWL76ZIenElsssxaXYQFjBHqD+GAg
8WI1L/mJKvfNIuQl8CmCveMc57e0/Dv2dxZK8s1TDj65VxbdJNV25JedRj/557aMP/pM2/YgaZuN
L9Hcdv02QkozEdqQ8VnnqTrJJllWDuAtthgBPWRe/nPwMox5d6y5psfS+cLvJbAkcbsgAFBPPhAP
5sYmOjsdpbm5nSBvMVjmlQJLWL6rfIVKYMEYoNXF2GvoBORDInzl32YEPwFO3ISSKAMdDgsBiwjH
3j3V7OXMnNz9qeeFJqBLixW1eo0BC9qUea/CfaGynfEtCMwf2K6LpVbAL5q/yHJwBOZFeytt7njQ
Rz58O96izrn8D53FgONf1GOLpnXIHxZAKY9m0FbKdn9ZjRyrdE7OpUOQAPAWREUcfxTBX9ejcSXr
WvyUCXHcLywNkCCeBUl8LiQeEommLl4HsEWZBIDO+kkoiXtCCHwTa78ggMBXXKwwxXvI81dMKkH2
ScNtMGUkn9VfmX9zxbEO213S0sMl0yZKm0/H1Z6ZfCKD8fZ9VG3qKF5LHWkxAhBEw8SlLaowwyRE
0pBD/df2RBq/MwVQbhs9jBeG/AObrWoDJMK2970p8bjKEkMg+IFv4ZbkXdAurTEmE8wE/40oRjGt
wAL8b+SdLRprjzzOBNODOQ4QU4kpzH6rVyO4yQGp8QJdMHUCCpSmutfuCsmk0RILPRJLZ7715O7a
f2TYD+ZF2XcdhntzPaHo5jCpDlnHQoss4CJbFniWpSdIZf/UpntrE8rLrokszu6gRfhDQUJsq/ov
T/NlIiLmmvYmCMdVnxqEQ4PQZrKdof6tvW3pbTv+YQkZfo6sgf3ejgmfF/1L/YuWtK+6UWycpF1I
91j3JPQW711yCFgUuNYp5bzsquqdzOYhJDGDk9bU7gZNpdIThHq6mc35/9Euvt84OpgKr4Eauufl
iza6RSrqF5b9ljiz9sfxfsIOl66x1UWMehGqMVGJ/hSRdUOwQRjs4BYjMPF+GIgSvgp2DAtJRUkm
IKjrRv1V8HTVPOxgFYyzxYfhaunKS34sG6VsVZ9qJrx3vlnkLpRAyDPeJxuneJOQ9nxWnF3R72f/
J5nlwVTrb9ZlLXgNSwc+jKbZZ6WjadjrYLn4aJ6sMduX44yJd9iVI++nXfwZQfvpsg9Ty4FZmS6h
e4FzRxMZWzjwQbqDyEF6baNyrszd5D6n4i1p4YWTMYMjTT2TRdYuEfmtUTItQRpTDVJSVt06HB++
f5piZmaMzePA2lo+6zQXeyyMEHvASFYy3cXHn3u3HsG6X2BpteN0j9h63XK+WmjFtBlmWpfd/Qne
w5iysTFZtqFoqo6qkct5HaODKMQnvcq2C80X34cY5VfAR1MoIF+h7D9D29lFjb3XIvsNRyhclL82
2Ei0iboayn4rjlIKIqLWwXi44d1yDwDHYl0eJiy+c9N9+NyDtcgPPQmCYWi9OtjRsn8o85hgB6um
0ik+4/RHBNENACLLAZ0M7lHirEu2Mkh+mN6+oeD/a3rjWHX6dkA1WgYwFcKyWFdiXJPdKX3Gpg7i
ARn9yhH/URJhR+j7dZb8uBa2gaEqUJ0tS8LPMjSWTQvVs1y1DDzUdquLTxM4YZu3o8DaENjJBkQS
9Ta6rxR8kRuQePMFEURDnFGlz0ZfUGwCC4IIwqOdLysEyim2HAs5l6XAkSGgtBrNF6dqfeT0v+k5
EQ/60Ta/x/mhR/XK8dnhoNHW0PZmFVgWElkKU64myH4uyIPJ34HY99RpncBE8pCc4eQNyBgb+Jge
EJK4/E1xViRnr2n2YgJhV73DbfYHGnZnXVrQo2rPOovC3hgCcGWPUIrJ2oiuEyzUorH+tZKvjSFR
OrwaUts0sPD6OVrQTGGWWoTFp8R/Eoec6/Ui2PN8pmyl87i/6fBS9RRyPUvTiSV49uoLC74D249x
WOe1xtgcIDFRWOOkLfJ2hzAIbAjWahWm2rHEpzbXsxcFy+zzL1eDRMqMTC+OIzoRtA5getLAWuU6
XvgmYyFQkA+mBhLxIcfWpueSRgc7MLIFZsZzjlon+XOQ/bnw/xyyMEazf7KVNb/Bx4A/yUTcVL8V
lbt3CNRp0EW5lKdMRBduz1KfuIZcGU2YMDIGJ/BelucZEgooXAl9Iych2UF9bbP5B+W5KOAU5fqn
nF6N0l/W5HLuM58lETK6ggiK5Gusuo+cv20kU3S02aUKMdTk/bPujqfcIqmj33ta9RZV/d5p6nVF
6ijqw11OnsIM+seMsXI21PCwCHOYfDifLSCPOjpd67dreoagxS6mhey8DF7hzG+loN3WrlInJ48y
iwv1KxCjU1JfNsV7Jb9tGr59zH1Jh5iRiVLvG651rNPzYZab0NxIdxWITQILySDgEuKKidjkQ8pz
ympXo4fwrFd16UawJhxebpiqeNoonL5FVqzr+OgjrwboVx9C7V24PyHk3/IQIP5FdQ87jV5zY+99
5oUmaDIXHfLEwKGo/5LiGjAJKFkNARkix7H1lpgU0ORgFS7f0EgvTNBtE7sicGytuR5ZxOIlyLNb
J19H5+S072GjvY2mu64YZGo+Q9l8PTDoKDibND0cnnRWuoqRkHyx/9bCk87sLC76g+U3Bw2fOZ1J
QqZP0L2nzE80zTtqXbgTA/b7UPLOSQgiTwGlVcbmcoQZqPbsSdMiXqZdRME9C2tV9PU9xOcGV8ob
Vuwr7HHcjOgGyHZldoVfACZUweScOWI3LZzw7HY4HbGtDLFDrGLG/r1fDF6JDprqzzh2AsO5EjAH
YN1k9O6U7o5s2VXpoDru25auFn0/oQQu7QMxX0g77Cft0wFgiaTqnrp3gzaW+yL5bC3QpKjjpLEn
uDMrAA8cpDlj2zDKte8l7EdfO+Lbdfc+6B7GKEJZ+LFDnii7REHHPMnFoWGjNaqwIYPDKRg/oZXu
E4gyJmEjX03ffbrT3eJG1etbQpygGQ4HZ8i3SQWAm4BfZng20/Z9FvyRec5q09iWZFY4Ff5wO9yn
4fxUeQwKRGBvc8h0Y0pr0/jXgBINiwYViVG6W56Jysf/FOB0ajSYVajrwA16SD4sxj8k8YwpYgSw
amiRPKIwSyw9XEMtSj9eu20TS/q3HQ9O6YHEJYNBRZEzRkOgkzDwxiVbsC2Xxfwa8rKUsbsPnJM2
AB64efW5ix55bNCvWGsZm0/GzaLiZB68tx3BRK9aWUZ9jXksoFyv7daTdGjuUj07xYR+jTh0k5Qk
NH4ShLgggQyuetb/WZ0iRGg0XwbMFRJrycdrjHhvI/6SyMhQPgyQjSpPPNNO6f5+bIxdQHBpwuXg
oke3iXvQaL7WtVqpGPbBDpz/lfe+heJhPuasJB1no5YdgPj69IxMySp+DZbnwoBYtDUH+Lrpeswe
FiMhj317ROTJJHdyvOQKJYXWuvlpG2ogZir5s5JImPGzpHJgmFsFcpW0zalo2V6SJ9Hm3yhIaTfV
plFpQ7JrNxBabrP7U14edQxANBWQvRz7o+OsmkW5I9FnpaMPH75M8uddiF0x+T761jF/Cw/PSswt
xAuRhjve5ggZNLGBsJRP2ajSt3F2ldSG/mtEvSToYh3c6aZAzLHm7GYEQ4oBYxubu8UavHWB6l6H
eVDNw5/hUlRDFqLGrXQsxKzAK17pjGGcIbezgvkQBFnVC1MtjJruOUh1nuNV4esbkTXnVLOQIohl
3eqnDAZRJ46RjAjXyTGvjzvwL0969Jzp5lbrkUWYkoYWCYzDZMKbjD/dl5fE4x3S4lew06H7Wg0X
jSYcDQqWHg+oqU5qhv+sI3a0fNJofkbunaD1936DF8w66/AoYkvFbcPAZ3dQFvl11Lp1YEQ3SQtg
xIM6mBz2MfWltuuj5+YHkxMsCbVj67lrtxXngsWiNX06nK4G2rOoB8hcYUg0O6tfGN7AgzTR9swc
5m2PG665B0JgeXTnnYeYf4CNMhrd1ke0Q0CrfxuS9KvItOkpZqVYWT66vxjGkU3fbmbpm+f6yOOx
92f1ihaC8aenfREt+6b1/WYS7Nw5JCwAwObRYD5ItL2h1ych7JeYa9KIzkXisaZFlyGSFxPcQ9C6
K4s0bhePTT6Cdv6NS6StuNv18De3uj0ivKNkJqKhcFXm7oRi2W6y6xBP3+oFKQdaQOhLZfBFcEfB
wnXasSo+pdxFDRJdPyDesNQOO736Hqxb003LYaDLHTdJ0W1G902gt84kPOuKLE6ELa3YuXpw9Jib
xbSillIM5sWtJQfQYP1BpxpUDz97KxDFW/YlgUKrow/Ax7wWtoUBTSDd5X3ri/F5wjm4IVUH/X3C
42NZ96TyFrUMcbTj4/R+W5eh1sTVgNS2r66D42+6dFqR3pWwx+/s48BgReJ4HSqxcSuYA0Dr6gH4
BdnYJZI+5Q1tKYVchymZvDd0/UUAbeU69fwxU8N8/zuAHdCmV6t8CPObG+k2+9br2P91XFKj8arP
jzGtcQToKzZiTmxu3MzajcN1RNwQmIwTicNk67rDLsZYeiX0HkAc6DTLZEKI+ahgANgQhMilpatS
o6QRY/Hc8iPVzwASFnWg3Fq4H+HZxx0fkO09b3XUBKca2FGS/IUowuCILjz2UOR2tdzsbEJjG0H3
qrbzRYlxu4Bt3M50syNORIQgOKE0AqoK28eqSkd19Obfhn3xpDXrCFelY6J7/dWKF/xzT37y9uum
0RKZ/wpNME+yw2HA1pyX/9qwaRTBe5P8aAA94rsqVV0cIgDhPc1aFzCIJ/8ILruuGG8Cqs0p/pV5
FV8sSWkyZeDXvkRANhyQQ6jMU3/m1e/vRs9CxSy47hvGohhqmnlDHt02boEmSa6P8sgccHrHIIbD
Fz+1CYkuDpZVNgJlelHSn9S7ua6+rdrqLG1SztnstoGNrJJRSEOJJKhwgj/deXe0cdmVN83Nt7qH
Hcjc6mjMJ6zbY+QtPe6C0YJSMHzEbnJuSjYBpldtGqKeBE459Run8QSb6cz4lE1zkJAlPo0r1IML
iQ4xvvdkPTJTteHGdaxoTaTUaB2HGkEENg0UZGkco1ua14EvN17tPvetv2kTxIjxh82wKOW7sCGS
F7z2CEvVfGnuxBJJIkErby7bsuL/4JujWgkJFFQhC/BcvuncCTbwPT1CCIXwJQ/52IxR1dCvx52f
sUUyUaBk+a5+a5CRm7iex5TGS/uWNR4pBOc+PgW7PzS5WCUOqcqsn0X+3JCPSctw8V3+514ZtYOV
RWlU40JI2FU0BSprMT+F3x7xERPwzP7BymxyV3VXv4jB3c6xWPsJCdvoqyYjIosDci3syQKFD8G6
lIfVWkdpFHY0vd4x9O+FAVP1XtHW41iccGhysgJuMyhvRyqPTP8dsmPIc421lvmuChN1Xsn8eSXc
bJJ/SfSq1W+VRXA3pDeuQ5Pfp6yqFYKpdQECJzLmHcWFejFXTKjYSbpHfzh0HAYnaiE/Mv8VyXGQ
DFAYHhmxuHjsK8uYsQAJB+iIn9qFDiCvqzmzh3nrElFdemiaMPST3rTsskcSQRyIX5SPcUifLWiy
+QvSBvRa6ZdA5dX4CNJx0k6syCQBvg7ieZg3Le0qkgKcAwxJ6cZLyn0fSkZi+irQy6xeU/2nrW8j
Fm9UVAtrcHeZYK7JfzYb412JeUPqGRkOoNbSFQxAH7uZP7078TYvv6r2PRj9daaA4ByY8SVMHxbD
gzz5a6yYHQJrDWQFGlPouYVP1t5yI39hK85dJw+yqX+NaNoNecthpYuj3o3sYpxDaBFJ4LH09EiH
sfXfaFAZgRj4J+6FM/8iQWFCgBxWHxOCrcGi7YxYeeb1mzN367ij9k23ZXMeSp+++lEGOhqmH8YS
iJh7BRmtPfBnhntXzNtkYud3No2OPaC8VrXY15Y8eZ67dT7tqNqr3VZV+7uyACoSKTTzRdO2jMMh
EOOsxCaP88VAfGAz+E9BhAgNtWhjrirKpUlsU4oihykBEqEf2q+lpYDjkslWLlSM0P9fuhYB/07T
D1I4txjkt2OIBdNwuSJsBh1s+UmJoagYTcKUcVEceUEhZghKPghxJfwUBDV1IDfN7F0blyBfVEKg
yMuZOY8pzs5IO1Wo3sKpG/pF1NotsDWn6Va6Fp0bk/e5bnsQO8jbWlI+9GkEONFdPJryOTDJhcqf
8bqlMNiMnPH5Swzysi32MD63ELAufWj9S4rmkWrFpg75nsZdc+uRbOo61FUJ8jZ8tv2JwIeAPAWT
TbVtYpf2cz8i+lfcQkvsVQgG7CpyZQmvnm8l0vdMOos5fVGkE0sjKozpWpI7n3pHNoKP19LB90PW
Tk7qqj8ED/XXS8ZHefDn5/lBLzxWgiTTILoPNBKoIMwHyML7nVL5e2C8ddqkhKr7qbfWU/GjDW+h
ttVArwQZ3x92NIoKbThPStFrhBdduH9JRpdg5O+ytjdFkB16C4t/o9acsNkSpih9vvKCbKs5a/GJ
OKkJNj1IRquCtVYeZXpDwWqwsqXsQGOCEAQ9hlvAfmmmZeu84xhKq3I3O+NalTmZCYJaK39kE227
8ZOrWWeHUzasZaV5FTk4/qbaC8xEHgRPn5PKOEY4F/VpF4Bq0CC0S3TCjbnNCUw1VzTIT23wxpLD
Q1epzfxZnXdqsU7MfoBcHRcKju4iMcgSKeAhpwhRu80gsGDqJzs+2cm9yuXJpC8chlMdn20/fOb5
06SK8FiV9W8O2zjuSCSy+Ud/xekSsskJ2vtI4WiE7w14rzGJb9ZE1DxTfTtnPOA71y7/ZYpFIWO8
zNl0BvvTO+B6PJx6ZIdRuVnhbwWh1nvP22wzQjcjA5F4IRxnuJsaffM26DeXLGBBPmkL6I4lKfhm
A3eHU4mVG7sLVOv4ltIL5swnbN/iPXfMfVeyH5+PA08kRs2tp4O+BKSatw9JuVfBoJPcVBOATMtJ
tkNibYo4XIfsgB2ymDryn+LRRV+DzgPXuYWRqgGw4JwrF5EdOpR6JMOhOsToGCwmVRYaHyrbmuAt
Sp85j7n9qSgmaB7JW8qfkMccy2Dx2k2rdL8zc9ME0TwHDDuvaMC67p16OFDOjOiAwsk0rmqTIJ0/
TL365F2zmvW0Zh7UUR/LM/dc5gRLcvxm+OBuILZjwjmC4t5j9JoyxMBrnKR3Cy1mdzU01FwOchbd
BIx0jbM/C9cfDxQTGn434xOy3rrFd1zgQlRdYst75XYYDQdv18TBmgz4rUehAckQ3pSNiraqbQY9
jGgKvBd2/Jy3xa62tU0ZDFfVt/EHQS6Hl9fvkGKSSfBZ0vIqEmB/ZA6JQWblS2LVrd8A5RuOniXe
MtJnYCSp2w3ynMj8K5pUJZBeQdPaBFC3Q1xwfRDe0oGoGfbuw7zmX771O2H5TdKCqpa2wSKGuNz2
8IcD0lQgOimc59Wsv6s645AyDxq5jy622jJ5QaDFN9vPNaMLQqua9tJhVHbQEXWPNHCPudMDHwh3
GkcGe/uW64YJrt+YRHTIbUJAeETEwR9Tvnj+KcRrxiUfocq3DDiIL83wUyrizWQxOKsW7TSsgm5b
Qo0I8QrnX52VHrhdlA6eWyOz9uw67cbHP4zkvN0LjKaNH65jyQNQEOCznnl0ejc8ZhURoZUs7+yN
8nb4ED2iZCM4cFeyQlVWddiqbG3zEDETKWoZ3Ssrzqj7HHPyc8bgEEfM9RO5DzJ5mdFFZO0rSEZU
NQwSIerUdgJrDCnniAHDv3VVd+iName2GPWGjoQ4fz91Buu6kZH6j6ufxvks5IMn8dxW1SmjT0dV
Oo2XOfsaCWXxwvnFstGzufFNvnuGUnI776ImaM1H184kMkKM8iQogM1GEOqO6IltPWtzpBMUfT1r
/E+gI4xgCtO65rBsJR/Lx3jY/4M9O6UEA71bX9nc4FNMFyxwmu7aNa/czPn/gZHnWX8osX06ga28
GXBf2kpHI82F7+KpekvSC2v5cFYua+2L7T/+v/8f2fQX2dI20eatP9gnw4jPuJOWM+IHfcIytMES
RTXNB6FesLSdfe5XMUUSeNYUEXJ+ykVEiOl31SWvkcPoJylPUZb89RUNmZoARi6jFvKLCBfp6Q3d
ymcWfI58qqLGpQs/uVjQs+4zEUc34HKNfgen2IJE2ELm6QhOosFm26ojqfEYO8acE4xp1Me910UL
MJug5IlI4PSc0EIg+inRYgZog1RdPPcM/qbfaSILI/3y9EvQIAB2v5h8KCc8ope1PfwOrCo9NoMV
b4HNG2HCz3MJ1nFJB69M/1ji5jTc+MQSp/GRnfxqsOZbkx1mwuhJtWMgDxoQ5TZR2MgUshg1sQHA
J2DmOx979NM+804NOUxSg8z0zmHxwqInwcveNJRmpLvTeAi+onFk46lyxUtMfyzNcduSDVFzij1C
JJ51ZECKAevAPVfH65qQXvRRRjgekpIdz/CgJ+yQveXWydKSDQzproPREjVr2+GFMZ2j6ZQvnqVz
g6IJNvZGvKtpPUTOMpasgrOudmzMJSs+21AxFahJw2XeGmBtSXKVsUY4Wof6yemugsgMY8qWftov
2OKu1bLUkuHWi5pdnjARaqfN3EMV67fpxEyppLVDPIvKuOT8DACSOHg7xlXWvSZasBV8gYLYTgEk
lp/RK35T6tza2knnApb4KS8inO81Gijo2zhtCb9y+YTJ9DVHSuzVch4bnrVJhLMQZfuoKRrnrj+G
eY5ZmExd9jxu8LCkt8yQjzV2sSrivzGl8jGh4Lpg0qMX4D1wwpYhZUjYvSiPhi5f3OJS0flXbbP0
QbdnEbQDe+unDM9zue0ZGplQnV2GslSWcEk8mPevoIOSmjhS/N0wMoMFTnjqKTB39I08yRZsCiIF
npyBOZfPZliwfXD2EbidhEaintmgV8QeoNlHCmvzYyqkuNEjxDRSVh0jqr0/4GNOWRBwhngmybVD
4HQ0/UevQdLi8/hL5Hy5E78jIlIViaTjmXoo212EaUC8uKNk1aLvEe8yzv7shNiGH00vTjlS9oTc
Vd0YmTX3a1Pa67Ay3vvJWgTzq6QznoP20MXuYc76DUGOX3bO+46vTGH5eVAZ2aw0Juvs3sZ8K+b6
lBsszzYxHeMoJrAMEVA9RFoJWAa8bCnQbychRxFZNwAgfWXp+s3ubpjC6qeepRQqYdki3DQbpFhv
XnhJGQBRdqr3uT2jucK5ybjhbnntRnfrcz8ooAzRjdLa0uvj04Fl5Hr/D9FaZ1OX35WgJLMIVJ9U
1HCoA/cOjrbHMYRdrnzx/+PovHobR9Io+osIMIdXK1DZlpz9QthumWQxhyqGXz+HAywwi57d7rZE
Vn3h3nPHUzR/Zw7rF/upJY0jZ5nZ42VQBqfUYkr01X5wUrBW055MOWE5D+DtUdEyMgBPhIhE5ncz
+Rz9/JHfbExe654KADMWjGmWxc8sAtGBs97n6tIkGilNvGs94nrVbd0yexZC44X5buiSDANl3JML
x8dGItiSSgVylB1O66OKex1Hkjb+eeVbYbIixgvtM4deDC2UIdLZ+QYHYVmvWals5cgoVu6VPT6w
zBEdJiqiDnVMBZLfr61OlvHh4NxbdEZUJVhPE+qVLujXDvjzgapynHhoFXka428PFE0v+qMObNEm
xD0H/jrMrPiWAOmU82Drx8OaEBTeAoWiQlMYFvtNNfibKuBD7ulzh+i0bLZS1CY+KKCBpBQ8ihzx
uoadgfSnVz0wwD30YGWtz4jAisF+q3OgVHr3yEleUrJiwVzpZXQSlROmcX+I7Sk0V0XRMO13g71n
EQJQyRco5NvIq/b6XNxGLs2apbnAkLB8By4jzraWm5w3p2pvBRu7vFhqU+AiuSAMZcB8dRXhMHPA
5O5RMyX7X+hV2Z9NMS5ik1OY5N//0fNLfXEMxv0sH9MO51G8kTzqsfVqEwzVRgnr3/z/e2Oo97GH
pcghYYnrEfqEAW12ntgiMbNyPeT8DNImQoznuX5CKoKp9YWnoRueLAVWoZQm/YJxESYvMlZdJ1Y3
mC8UswZ2lpZ4ulcH0kDtWK9+8i9BuGOAwaRgrMQ/Fb1AP0JxPTGlANLnQnsEx4+AjKaTSdqy1/BG
EfbyazDh0R0NRWs75Zt6qkLkpfj13KupX6CwT/J9gv43mjFHAFdoFPrFRwZCwuJjS4mTSvGSO7At
oQPlNfx61I6Lyc/ek3bhk8JTd1xcd9SGE/tX3WF4T3qepwi3JSzNsjZpjym3z6953bzU4ilVHqOY
Nw9kYsMet2TaP3JkTPLPDX4GDUI2suMmFe92/0zoxHKfcgJB1trUCwHQKe7V3OyFxbqcKkUw92u1
D9oUZE34uRvBgkJHn6W2Lo1sjD8McuhFa54zHpCxBCyuI+rlXCnt8rGoSPx0ThNO5jQJ4RdVZnoB
uXmIfw2JjoiFWMO+BThaY3LDcK03JMpPWn8UdfIkW3a2pKPsxcQCy9O3/vjBkkhFFvwt60FPWm5j
yLhNgbvj1FruoQMv4958+du2aP/IJi+p2yuELTqkJeKn8mxr2XuFwVC1dThzRNZpv3chVAS2+cg6
olqSnOqRk5jpO/TqRTiU/Ot8nzMQ2VHFy0jklcYMhuaG3a83AcLHneUW8OL8p4K2RvB11u1n7pTH
jibX7dQxnYnFw27BuxWmJbhycHoRKri5WAXSCYmbYp5dbbUkDmv/3FszxFeab4TBbV9DK7mhRd+w
B6Ubagpyj+NLzqVsTjnlOcIBZ5Wg5CoJ95768ZqDZ0N87kAIyOG6jO7N42GboUHWCMrYGkBxGFEs
0ZHG/ICYt6NFYkDiPUJpCcWvdxe2KpJS5liy2hXRm8U7mDBMbU336tnZamS2VGXEJbJtX1YF5hdN
/nqRcbS8PmgLYZIwUmTwTKbrdtn5B9p71mNxBEDr84B3i+GAJf/yQg9x9441Nmt5wjh/++hi+j9x
jY9jYnyCeZKyDggVJzQWtc4BIKfXNGnT/+eciQGgzulquwOLYxomVGqoVR2OyHbu6ftORi6JVZx3
yXzC/7iRcEHAOcNtwDmhOdQRNVdlj5N13HeG4plYLEossBp9ryvGLR7Kxz8DejFrYhWlO3jPm1h9
pOWtdq5NxCdnXO3ka+ELl2gFutdlL+PJZ0ruxtumLbqbgKMqWev1K7syUuwZiZEg4MjngbFq4P3q
WJIZ43ndz4IxQ6wEsZ2y9NXRbz2usACCDiucvO5W9hI0FHBHCnPrAzPvGB5MFdiW8lC0+I889MxB
COjII6ljhvs6oJ7OtV+7rrdSsdm5DKa1qanWSHdi2c8KuP4DgLNNCFskFgmfKqgWzK8Jekt+h2DX
pB+V/cxO3CJbyUb1ppkeVNLkwTtY5cx6jVnrLHYelk9eTp8FMLYb5jfnBJLNbN7c5KugoLEC72y2
5dbxbsky1iRNE/YXKWJ1DEPoY8xqvH74B9U3jIS4e7P4fV2M0nN0HtTXYDC95AHQAUloSVgNwC18
C4UAGjr5EY3ag+fce1TrLFTOy5qwYXIbIWfAJv27GEPH+mPm4dTYiUItYmKIQ4jSuZZiLXHryobL
nq1NYVzdOUw9Z7+cMrQMFI4DjzpGILIkltnIMhU36lOBSJ4e0WmTm710bChO8/YysAEIkgTjSLAt
k3w3CERYBGNGw79MPOLuwfxAfZIQUqKgxHEsmPdh0tC+0SkMyAVqxCWjHjqBeZzL4gLZHzPss1VO
K42nctBZLdMstR70hvotZXs7ZsV1RLOQMbvykeuO3r0luTAa2c4SzI3Us6qehP9aI0iyjQM28zQ5
Z2UfdtxWAzUvd+T/9S4+4weUwl5zLJHNNCS11uNp6pnEWV+MaTLuswgfgWVD7qOMrYf5lUGhYZ1a
ntjRvUf129A+yfHL5drIUbVr2PtMxI4WSXr5SN7Xsxsjoc5fZlY6bX/JCWc0K50EKyIH2gslf8qY
WsKdauufmLCGuvrprUsw1OTCwyxW37x+RslSgLnZuCv20AmmRiPa/n0qPsCHdha57OHEjCjvm8fU
miENUgHuMqBpnXGLvOeKQ3vpfCnNouKjL3E4+EkYGF+D7p/mgeypZOvOGGv1jzxzV4kiOJV4wegM
JSC2/5EjQxjGR8/spWEiIf0uDNgIGgi2DAcq7NSRtTOGjbt12CUB6lTG2eguLouRKSH1hzouIPFp
wqyTb5fhS2v0aBhd4DZMY4t2axw5fDk8FzZiQcRJQMPIbHZBSJVgfymrSmbiXhk/6r55spbcMJFc
uBG8rdPsHPW/XmmMsPXXZEi6ZsrqlkGcs9P4YIoIdIDGawuUbUQPsAgFND/lJHnsnRMrIQMunXPq
sKixjZDg8Tm8+c/EtDlYwoS561mewgIrnkZ8ki3qpgldlDP2LKd+x0XfDYq2944+NcKaCg+jxiJK
FAZPGLmzMZlEjjYQwrhDuOE08mY1NCyjtqcUFB5jFQYF+LFVMZ0KnKW1Y76nPZMT5yszqVeINWvS
+KfNo12s/UQ9gE2USZ3BKVLB8W9ObuyHNTVpcUfYZNGoT6MRApFcKXpIJzsm3l5xRBCRMjP+gcfD
/YRjhrTIAPReWx5TbQRFzreZ/6Xs9AbLOCnQbQM+xwzKcNZ9A3EAsY0fJfps0x/81atC5muXAgvv
9oOi+wzMRzngo2P+0Az4xt8rxhEdy6Yc155ORx+RPVkxnk+bNT+0g9G6LjBO4BzyQ/7ANP+IVbXT
iUdECYjblgMPYTBa6E3K8HfAIBA5X6bBGBOOeRLpjyJ/65A10n+uBbb0DJllWiQsqrsHvX1hzWrn
wJDAleTGB6Vng5KybYyrBpYdCcsq77M3uKA3YyKiGFA1PhTaQonsx7gJF5cnn5Oh4O/MWJ656gte
m6TjoeRo8/kOkMi6+Uvisim0XiNCjIysR6AysxELTlPUbW3SuanpA33HgmFt29U6gcPX9pvZ53fn
KWxpIoIZ+AbqBuXL9YAbiBwFmp1FJOmscsZEtbp3H9JXEKBI88iKDeSdVWqRgI4uJywXmyUdAVw1
dOFJAtYwlluE+5w+xsa2eqIY5/OC+1AKBzAISfzKPTD1IOiwAi2s1+dgpDF7saqI7wOgzGhtpBns
l6+2hlGAIn/rcteq8SnhcI/GfaJ8uDbXAHEc3ATixWT1PdverrUf4RQKbV4XM1PvkzkYK3wzjEuI
AmSDnecvy4WdM55JzT2jlQed8RngddRwDN3Kb3fRdcXRIXVS7OE0qQIQUpo9kiCIGokgx+Jo0HP2
3t5DqBqwaJ6mVxxxHddnry0ig71LFHUDvj3WGo7LheoL235EcLfo/FEmdNNBJ0mnAfLiYJ0vv1qY
3i1ba6ltPPAvM5qlliehA/82puo2TJwwxGRpMec6oK4OW1vvgoYtCWKhOSfFZVlKuu4JWw6rx9a+
G/gYse3YzPMYY8fVccaBzDZXu/MaDqhbWNyszLk9LZiUnDyDbkQn2CvzUKLw1JcCeMrxqfDgBA2e
2IoqG6wUGSKjWscwRNRUP2iAzlONoYX+3voYsZsICBL6/0Vdu+gJWdSpSxFXe+K4rWJ+WPiZE8dx
LhEAYR+20oOccS468ugXL1bjHPECIoOXmyalF54YDqN/tCSSDzCbws4OakzeSzVSHUfrimIoaQg5
m54r7FVBCmuZth/mzB2D1MNQvBlozGOd3Rd5V4sLQxT4ZGH0Sp9Kg/hwTuPhywTWNQbd/2S2tsRn
NzIubGAxQJGrkW6jal1AYcFrRwykgbGo1nQG2HSwYLwqFmiqCXXvDb4STw/GOCDZHatHC6IvrlZW
Ld82UFVQMLnLN8pyVTNz0Mj9YcYqMbLY6njP6oRQ4/JNgRvWce1ydm3Hxg0BMRBEe2yMDOn2SCIw
uTE61RRmRFQXJeF5lkHjIm9tBqQAFABrYzblCajnjxq5oIBM7ClqLkFJbnTzKXGeC6xhCnUptDvw
Z6/9IP/8On2q3XeNHZ4DdcIhTGjOrS0HVm1jGoMYyWsi2DJXWXDgv/N6P7Nfosv+EHF5sKhGrf5b
6eciwC2MIwhcJuMcqPdgHoVWg5Y5ZzHD1tfF3ffhjW+TbELJYZ5OH4m8twkGbf/Nlku5Ls49ksoU
hn2C0ciuNRQvrwI/PuEkex9rvlgMUqyXG+aQ6Ymfn7OKgFww1hNjGpBzqY8WkYaLCPSJ2XWcvDVD
c7RbM0zS7C2XFiMeJBwce7DZ4fFuBe/DPPB95R7tBp8gKi4orlurQpjAr2d69WypbGvI4KnzvMeL
8HmtjOKtGqC2ZFuNIwHBVUZIa9uS6FHFK7vccpwGBppF7I5d85WkOTlg11Ls7G6PYsIFbOtek8cc
OtRS+6AoWoKyO6tfGfhjIbA/lHq6HWXNzfxmcHr1U7pP+i/ig6d2ulSFRI/IcncGzNCxfSyyPRBX
twzC3nyrGO+X+PqWDGplLwQJOkJpr82nEoX9pH3lVruWhnkpBbRoruEFvg1u4d9gNIfG/SrTJ19n
cEvNwvbLs7GJgudFWeQdc6Tg0vmOlj8BJBToplUE+qII8jePJdtSkWnOm2f8q0EpVE5E+LVaNHK0
o0BTOt4l4MF8Mie3TEi2NtadgfkJ8XqiBX91ru3I0dh4L4McDmXinyVcPWWwvJ/+p+2AjVuB1l/p
vRtCHjICe1/42bsx4/ombqPmi0396hzrA1tiD/Q478TQrE3Luox43cw63RmIXGpx0krGOfFmMmk3
KXcNq9qSWzXitEhI4dCQF6Q1A0HHCMV4LWyKI/dcMHyCfsmDn7F5bmnkYKci+BLo4kYePk2mn65T
n7053ed2j53If/B0Vj5lmKirUUJLtPcxHBheIY/44IhZv2nAZLMeo8ZY9YAOPMVkOn6LE+iJbrPO
WhQQ+N0G9iEa/lptdqnzcGnCKGr4+tGj0y2PK6X1vG2v6DaCLoTP9hmI7EXmH0lBk91M5ESQBbqx
psOAOYUZZ21iGpAXT+U7DYBW2l4FzBTTzsLehXaYsoNl9kgp/m7Gl6EPLnPbhnrz2Wftg5kUn3p8
cZdieL6aFKi1Z21mhiXQsui8S0aCizYC1Mtwbyr1aOPhcCG4jvKoFdSGMRuI4pNYh8y71F58MkHa
AOgpmpOnP0/0g7aGAwF1FBEf0tHCAKi4HCwkUVQoIPtKERbVR+biTVakFH65c3NzvEdTvJcz+irq
UIN6TTQ7blkaVePsU9YkaXogZJbBBObPCYYFsISyYPXBGW0gjJTaSaY0yigzFQgZgKnTIjfw67Vr
51vS4x7KGvM3tyV3gI9CCmEkLBs8rwCW6vI3HpnD3ibI7XwA0finR+ZBQrkKBvsYN/6mU8Y2xdHF
diM0jLc8QUIe5DeQ8BMRllYznzudzAcFVpLwuUn42Pi3k19eYmJ/zZENh/8qvfxTsCjTsfNNSffS
2f2RGL8HgHPbAYdsCsRqIU22+mOq312ANzZkAHDXVCXAUlBSUaDM6iqh2+aV+NbBB3Q+2qEcmxXj
fmrzpYv3ZzssWSmw1loPzllGDqLF7jh7RPjJ/ne2mk8ft3o5E6DTbjUMzDOPpRV5e9AGaYCFYORo
5HhN3zKGiwWj+6YXy8oXtD/VNihNqhedv2jHsBFRA28AZDKclgTjsSpFrsuuVAxn38RBSrFl8zmi
YNj6SR36dX3zi0tfoFVwHvP4n5thgkvcl+OgustoLYNBYkHxhWHb3DcUoQP+ba44CFNbC1FPaWd7
9u7QAJ3QNci0T95iRhXmiH/I/JxIVAD4xE1MJGUzQJEM5T97pNBCdjkvOb0ggSRgBZoSRtr64q4w
4OQTY/Ujl30W3vfKw0GSMweyWAczAIJhRzvJgN5THg8WJ2S+zzidtammwv7UxfxUcHBF7nfLUGVb
meVLx/gTRaUxuze3+Fbdn2AO2Zl3woJzCelboK/ttpU2XVL/LWFz4HS3xQ5ijZhz0VD0KrqIGNiU
aa84o7sntxqYziOC5vRJanrtYVPiLCJwYZUVLJfLQh1E8e1CtPYh51ioGuLyM2968hWg3yjG52cB
KYS5WW0c3dg6Rm12wsBAT4RAh02a0wBd2flat3fhlaf7LtgG7YRaiJeWcdxgQngc0JXOjkE+oX2Y
GxXmM5N3A6Y9tB70sKuKYL38V3IpJQjbe0Et8s8cfxxxCbAf0L4+OlUMh5Q+mOomi6+6VfPBcgay
LO/q3VxsmZtDsDUPilCq2rn1Kuwo8NGcM5TKHpi34xYbTPuQAG0E7BOm6MOWwZlGcYxE1oPuWa5T
WIxqRKNm8ZLuZ95EayAiBK/OgFh9RnVqm3C1wNfMuB8w9s6UZRbtmTsr9GBNaFTXZvw1MeJauGO8
9LvjUjWgDJEg6WGZjqONPe9Z1VC1467LwJ22Z0k2iV/9Idcz0WCjYSvlLtDlLp3kvmXIPJQhGGkT
HP1iPoyOcH4iwwqnCHbSgNkiyQ858zEkmjNnBKiFMqf/YVjFwmvRAjfmVaQ4MTklUApCJ0Fp7f7k
80eVPScokz119tVfCQIts2CZOwikjDuID8EbnurAQfSDoEzR8GboxncWfzhYQkt1aOK/Ea64380/
ug2bgw253w/bBRsVYDM/jFP97Jg/DfCpNgiFhbyCUTwisvi2TMCD6FxbTwn9DL6UgNZLzNkKf86T
AWCiN+5FwTfKLFJkF1ZlZfpdKuIk+NI79yNxfzhHVow0HZSBHdPAf4ndgoFbeAjB+B5M6lMvzhkz
REAG7dIHd7eYwTdzsrUJHmDZ0rQRc361sWNUjzz4nnFCKkrpuVNkRBSu/e5j6yr4A70FGp1jDSpp
TYjgRQLKyW3ADUD9yrrOpjoxmDPxJcR8S8kyTealTHPs2pSDrvvCNAtNjjQPDksNYyW42i3L/bQ7
AJYBloIqZEQnDOczIiCLR4PNEL9cwV/s9LOFkN+0rVCXLCx1FJuvvpg3kXzh/1ZysmcTObgfcCwA
tmG3KEAz5A+W58AtjVN63vTeoI+QWNZjf9g61n30/si5pPLhhevbbzaJBRJpm07XqoLTaADmF6yM
jeHZhtvwMBx8/TqNt5NZUYmDklvbBqvdncj4wZzoTYp5m/jfZGg/2D12+gnDVrNEXGxm11nnWLzc
CQrW5J5GaT9OFapj9taEzo+E9YL7Q+DBRB5lTHQodX3TGEbY6/KLNf+Tzo5xLO8ptNQYrG6ZoPWu
imdVNxsjUifSxVr/yaOjsBV/eVNxg0w7HacwqoGFptCsfDvdDK0bNuayypYo/IKwJjjHoU4zajy+
vhVq7gD2440tyGaULjlM9m5RvSvrtx+ZF0DYidj6GtRfOV9taXFHARqB9y8mhDyu2uOPfFAaFszx
F64bUP38t7ZrZq6s6Rm/9lRBDHqijAAeV2e6rgd7A5g+s33GLsM+Rvy8cIwHb9g5FfuE5wGKh5fg
SGbdF8B79eLkssR7xNTjorFCi5FTVzCamR6bfsQqO3jPDWVt4IhNV828DG8DHD5lRa9dpUjoYq7D
Px351TZ/Pq8obyHKHFfuoEAEgONj/VKQp2fDcevQHWf5iGiR8R/644xFjc0isNPJXzT4onSgLlUT
tgmiIOukOBYoJYU3o62Ey9oBx546tAr5Bu/qikTKfcEKL5WETDpRfvQFk0oXodeAA/WWNsGh0tHw
FimyHn140EiAYKCgm5gQ6rBHe9WPbECgxXiYd4Thh3bZbnrmKEyqRRJv5vGcuUQvccqZhGxwT3i4
0NyB/gmLOSjosbXCAVpZodVrU2afWhx8cHPRbdVLy8XG4Jg5HlWQVl6vsjRd0NZO2JVIAwSnhLkY
altS4BdkQc4uIOjN14U9Fwf2JtHxpDjlmTEAOG8qYHuj9+dIe2NHuoXYdRwzL0Qb6aebLnn26AHV
HO2cJPmLS/Ns0ngmTtgMkgQEtA4xQLzIRLxOhJGzpCjG2h6mfmQ1Tz0SaQQxzA2naNUH6wA+fSbF
KgsEFsLfqmNRKvxt7C38IMBxTH8swuq7AFw69rzvGCUT6xsLPm0wWCFCulAZqK+Z/rb6wgWej10E
6g9iHT137qtjG1+xmTIUDOq/pF/WwSTLihfH0Ddp5L1auOEaq75WbOKsgJSwtNhU82mcxPf8v1Z8
RntGpgYejE6Lvydn/ux8on6WYa/1LYhAXE5XL1Hn0eBG87c+0p32fwReFHJevNu592W9DFX+pmnd
owtFZT2V2cHPvLPmVn9aMvwQSXrumDL37d4j59As03Xfgxhv3XVRW6deM9EJxjvNy9gKZusesGEN
IDZzC3xAc+XtJAeAAwtS8/qbSQHHotx1TEjzTUzex3gfRAd22Ufm/E8lHxq4hTGXyL7qQ+lyqXGs
2Bn/BGtoGeKA17Uvb4t/22WT3YOC4qlZOE5DFO/yDHISa+mCnUTbnRgNaB2412hVTqApODXloaAq
WtaWlnpdaAEmQhHEXQ/OOeZ1WTQcMYxJi/gVVmAW5CKfkmc5pxoipCdZHmbLfLdaIHrYRcirwTr+
lvHezlnFPB6Dt57WIeZlRkNEvS6muxbFXNmFQ+6dg6A8OAwEgvaxz3jXGD2a0EIdVJCBtvPEWxWl
647lUdotm7q1YzHikHsIB2S2pS+pDbUUNWZhI7eOEXO2q5bpsNf/qoRfj6z0SYxAPumG2aMrTraq
/DKcYOPHqDbZ7DdBerbG9ljYu6bhWV421yx75ohHlRDQqcZd064zlonTrL9P/bxT2Zun66Hw2cZZ
D2MTXezsUTHvdpR7nobmbA/vS1JDzsIvGeefKBbvKWeVIITUBqqSH4QdkSCNENSWFw462t/e3JX+
MSgUbl/ySGzvSmbTsoE7aiWDODv7pgl/UA1Z1DNVTa0vg77kONUegrT2x7bKY1INjNz6XdqPR7N4
7V3/uGAFtYhTbzb3Q0ynHSAjYZI4Fv3Bx0cQN0AFpxDiNrlsFKwSH8mDgieX/uamwcktyqPEk2N1
YIGHT1qqc5mojXLKZ6ZMW4k3s52L57Gc7+IqgKdFku9IxxI9+O6j3VOFlI5zM+Ka+jkwNkQGfwlP
+4imD11zgZV1OLT97JDC7w5wipQpPUO1NTznWNa/OZeXj2LonGd3gbSqGBhwjLuMWanNjc9Jg9/i
ka31FN3Tk0nvNGOkG41PQ+v/iWwiu483t6b2xH2Txd7RqvqTqcxvNafM2BpmJS3BF5oHlCko2Ih5
vKpkqBfMaNhWI9cy/Pgl9eQTTQsMT0O9ZWZxdSteEeaJNMDlUTjTrr8UQoUBntmKDC6DqOUIRKlk
LOnF7qprz/rA/jIDCLMkhk57wyI1yqHVofhg62hpSP7EriiTXT+ey5ZyP2PsN4RWma2lw2Q5zUmy
Vmury9ZjaWyVzzaA9oGd96pJ3Iut3B9ICy8wW2wBLFsPlHWBY7MZyNVOGIDiQ0BDNLbJSiuujtvc
c1z3lbbXhuyzd2vUuJgbDO8QN3yQI8kPnvmezLCFxbTzUptdW/C54HK0bP6XA7kTAGnNmqa3Ig4s
tDJ/G9D1Kq06ujQtM2BSt48+a+ADXGNoULPdNMDwlgwC2di5PZY1Pn9NMRAcfgozWBcWGJkMG6si
NEWUZ8+9V9lG6/5Yrr6QkLpOal4GcUGNCS3K0NS+4lOeIyJUF9gsJqKuPARF80+DYjWq9JqPgIHa
nY1CrB+Ze+WAFIrxtcKVhLILc86hxieZuP6BUSYRks9N5tH/bDSbosfHSfucIusHWXaMXASWtQ1U
DSnzgtmwkYyyGxfIRovyWTRQ2F0uwi+y3lCI03HWtK76o5H5m3aczwESAae+20x8YPoHNiA1Lzkv
SqES5F+UW9fWn79zdF5pMU2hL+pn/sXXyHPxpRCxENuzTtPXWhv3MN02ozu/m2m+rk2UWaK9MJUX
Zehl1wUkJHoS6XADsIBzUeFYvcSXeKmSPFRdfTd5tFj/PLpDsFa9YCRBEW768rQ8Z3lHw4mXvjZ5
NWI5/BY4ojxFFvEcM/1mTRQnL7kl77UowiLGtt3lm5ymclHAVUy65cCYix7Zr+pnq/ePctIYarIp
q1uNlcf8KNfVXL4wLjmMWg3H2/cwsKTHKM9u0rc3hFLoKXPZ3LqFTv1stzQ6Dss3mg1Vg5mKA4qE
m6T68yL3PrQgLex6H1jJlQ3hkVmyRrhVYV91hb5xL9Ue3l2qsTlGzXRfIiqsHeo/3Ou6Pb6Xcfri
Lx3CCNdZX2zPLK6nwAIx4VN2rHqyxg789L8RmB8oo3pox7p5wJgPWjXUhxjXXQEAAGPui4VgUGHL
hZm8ctKNj4E64Hq0SrTaXbLqG55cIjHyTOwMVNtLTIZCRp1GyZEMhFecJqsF0GlosNZbsfgGH1Ja
4yWxffhUbJwF66fCR07XV09TpOFebvcEgaFTkCgWCU9pj9gYnuNqOunzJbNt/i6KdXbi1SudkLxV
j1RzhI/SclzwoFoagwiz3XV5g8jHBYdtRU+mIGk8z+U7Xpdt5jNtFi/ahiAzNrSXIR0RCRHPnb26
XWjxPulIflI7//SGbDPauK70Ry/mFWZ3HAln36EMV9JE6lQdezCdxuAfqzJ4NfGtCOdrqPQDHsR8
4WQxktdmFDO8eU5sUgux/9X1E2y/eGUleH5N7aic/NhK9yzY4roJOpbA3UamZE0AL7/oP1KiuGAB
Kcb803hXcDaSR9SwuaHW+1ZiUAoTxqhGeXcyC7J+uW+t/skV5t4n8RQl2IPpYj2xAfqUzL7PmeQq
XH50rxk3bn3NQm3VL6a6jhOLsihma0/cimvsguzP67AhFw0qPoujY4mjQqxMaE7QXczM24wDG0Eb
w0n9icLpMZAuAUU8KBm4UJZQXao9cmGAg2QPyuRd1H/KA7FzMwzWQDUSedJQlGSnMnebaTJ+Apgy
HjYAjLQG//sGpguDCEGnZ+ioHFcdQhUL4/CDgoeoyf5H0dVIsiNThl8Z7BkN/G0OMMfjvFPuym3x
wVv8Iq6Hfd4w9oalmE3jP4aB1OBp96B6lw2FU18mdtNq2SeDq5jaetX4JQjfOTSGgARdT60Svbn1
SeJvFKoO1q7wougL7Cd4XIUaNh4j7AQdBc+J3ji3IYA8A+pFS1a+xEY+jwgWcBokLjf762jhmsJ2
oqc9S2KGLZq8may7lP7jMRebsJ1K3qA5eCGbYKa0qi+B17xbLN7WlUAlYPkQInijEWjn7XfmaQtS
KsB1YEe7kiuJsMPmKyfi1rYKGoLiiI8d0z9zeJRWs9C3HDWnOGfgFdxgP7psSRpqw+U1TvvieZht
ljD6ocOn0o8dMw4+T7rHCFuwDeu9G6rQHonGM9Fx9GwnS362zPJWIm2PDX4eSz9oJbHZOYo4vWHt
5rwY8B+T8jVT9UoW/qqvVwnggggKNevDtUEhD7gfqNyCutbYZT1IqBl4z2f3UXO0jzKzt0qIXSfh
NakvRDDryPF/MwRQtqaHSyZTXntXoytDPz2LlhInUfA88QRwWQj7tSVXt6YKK0iHslzOXOiwm3p4
FbP1v06rqzRysnDXKqKZWNyPvsTxY7wAbrgbtXH1bedCFMZaE9mfnJHptN+mx/Ahd1iNjnurQGJe
u2vkhivVfvmiJDuEWVWLwK26d/bIh1lBrAuhBT0s73I3j7SKghRT8L2W2AhyB4ikHTZ6PNwaNe7Q
QzYifzZRiBq9sckXvrUx7C1WyTj8OYFAIVA8G4P9kHOcmsrY1w7hbYyFlLbFjz6sIq0ASiBGYgbp
juhJG74MN8WeyxApkEi9qnk8OH+uDKv2JWnL5wRBisv3mRF4ORjENrUNB8VrmwNo5Yf3aVEiwaRc
D0d2e8gBvrPxFlfR3ne4+RgD7oqiQoV1qab78jfLxKfbiie0agDT6MrZHeiPGI1hrxEDT/ZcwtYt
IF0uNe0tNOw1sQ5rd0C54AKNwGd9X8mAnznUECIyDH9wKs77Odw4xhU97W5CXgKslNngGvjClmOy
PvqIpeaYTyIgGWr6ZA8Upnz/FaL9qqBMZpTYtPqr0b11M3YCvjC/gX8aNKGaxucCnjvb0ekhpa3T
OI9tysle3NHNPAyoLKJJP+SMwJOROsfZdqJ+IPwzYQ3B4Srk61KlYxFfFdQpvT1sTPJwRhPAB7IW
oYeF+TXWh3H4inXrUOXxmfKJeoUZp0tgQIz28tzzbfaFRMeFHw85j5ei2ORa4q7tjcusAA8i9Ipc
cMnIHMDitu055T2XZkvv89UPYc6RMy1zFnf5qwPRReOOqyxauyy/CnIc9eGqfUuPg5zljOwOTJf2
LUUX90GunUQgkacjAXrtKYf4NEug8KQPJA0pSfFb40BR6Tgd2ZKZelhNL7K+URxYXHTzpsGIRMJ3
ipi973U+Du/ogM9rhfig2IK50e/74jwieWdhVc9hGY8b4spkb29w27nyFl+LjCeFhZfJGWp+OvZZ
9XedYXr208PYb1NERvzG/5F0XtuNKlkYfiLWAkS8JQhFS7Isu60bloNMRuT09PPVmdVnprvdDhIU
VXv/+w8a8VDKnjU61TfsogBWEjfniK6iL2n1iIpdWd7n1af5T9VahgjoLyf8vM1Od6BE7ZSecgej
S8yZTfMHYuRUnyzqEHXYriK6N/GYjs09lSdfnIWtYryQJryJsunWVTuM/H+Y4b9LOIvKYmbR9u17
3ym3WlXhXprbFEq+MbYHScex9ZoXw4/KWDlLks1KoSBjnxtpuuz+N55fsdvrtG3eCuP//qApOlHs
cPupgwvrp8AUWE0iUAAAIdgTH/RK8Er6cpPxifgbsTvLC4UoDxHderA8sZEAr0W8lu1S+ZyA8sXW
8jkibh0ZW5dx+W4sdP0c/hTfXbp4ZRzWvm535548nR65emlbBrAX8Yn4mWsphJOEx2nqgDjGaNvG
r1l/USQASb0hkk2SIOhq+6ZGZZku+56OvBSueFSMQ3dc0aE9Gw1n5Gw3SxhU+MqzuYI20VHrtEmQ
BxooImzOz5wUHygktbWcclbPsEOHZs8nITIR20HMv6kAZJiw1QS8TwZvRuZDShWIpdR1NyFAoYTM
zrrIfs1XvtJe0v46i3FCBbEnOgGWuA09Pu3/NhKHaTP+1Hl+gkn2loViolxAduEkxynBbh6mPh8V
GSYagAuCbrmVDmDba4W0XTaGGRnbPEyOaRM9YqYI4ya3mTQROXBBU0zWBXhOQ7A3R54RVXhwkLxG
X1lE/UHKXtgg1pVdbcLQm55YlBb40ad59lHIoohGgIm/U5x/1DLuHT3Kqn6B9NmhpUduAUNev1ny
y7h6enxbhsXpbszLWw/OidX89Dt0xRbbHpIPVJIh5ZXMg1JAL0J/Zv7myJ/EVmY0n7RlGL9TmtEj
c2wNqY9QmTk1/H1L2YYtbsUPLTrmCULJfPGHTLrqz5POxehTyK3SkW1ZlQ1CuwnPhb8+8G1rvaT3
jVzsiLHUvc+xEsjgWan+JvbGTvsUAJuUP/nBEOsSf4kusX1e2K9Uui28lNScrrJFNtTTMiV/afWI
x8KXq3ZNU+fW1QqLN2G5xMxEzT5w4vOKifsLq2re21lriEwpUnMxrTOnYIlvCEBhSGBehl/LmKnb
2nqQHNi63HD0UwQrDkiDq9tgFr5gb6i0EtG5s5HhmDEu4hierjJ45kQIStZjXulrO9oZ+T0sLvVC
m4UjnQwFWNkOfYiQhTduo4ROC795RFgcj2w4OPgm+ranJ15Ssgvwp5GrIE0hwRrbWKPFZRdDlpZH
+45gQFwW6winW7R9WJuHjxJNeEwVK3CtlteHR8NuidW9HQEIDbfndvV80L2MEHXMX3FOCVX2cNZE
mJBJENj4yLkg5lMDr4Rwx/ldm9um4tDhOlMN2WedU7grdxlgTXWc8P6fFjfrR6iJSFMqcMvsYqac
sqhocGWtviTOR3HAaQleQ/kMFT+/sHYkZA5mstzRlaMoDX0p/iOWDSeoZjcaf6vlh2QTuUcGh3dy
FCWbKb+EyV1cxJQalf6JfhrgH8OENj8D+oKMLDdYPhMVL8tYlVfrlfw7aujyKQNrWWeAUyEn3eO9
ucPC7ETsDppzsoT8RD1qJcfkdDR4/J4tYrTmeQ3l5mUoSxLmwENudNQ4MVtoPcnv7SFFQZ0qMepp
k5nF/LWEb/NwCct8p6xWQLbs1AXmQBCS1aPRX+YVXSYTlhLMaGmFtbWE0wnzXMB0LLYEAkRfgXld
nFyk5mZmrIYkkPKdyrLHJ0Ivf7gzeovZGV1LezHh0vMD2DOr8Lstrwpsd1GyR+pxhuEQ2Q/V1oJ0
hJUx3tvo+oy25nIrlpdy6N0U3S1LYbBnf0k4ecMznEq/tA303DsjVfww30UxHH31NNcjhISe+wbt
arJYptYduhaBU2E40YoUPjvKqQdd6+FjP7FX7y9hdVQ5B5Z82XVzfcpsdTNZPAdKsWNwsZWezR0B
/kVRzLcnsb0OnJtjpOsvMU1C/FqvrFeSdqGnqBu53fZ1Tw97GbLzYGH0uMnlT3yjzNfiSIXDcPmo
/R4+mDwdki3k9OSQHAROHyRB9R2jEXCywPTTj8B2p4sm/tkFvX8tAsmP7s+AvPpvEnUD4m+OmCmX
p8RPvWnP3EV2+M4YODrdrgJSeQSMym+clK6xpQN2Vvx9cF4d53PnJ2f4Cu7gOIfG8X0+eiAG2vE7
5xzYO6T6ME6ceqvvTMslTPcfWRKrXX+IOYoPq938b1zDG+J1QVt9gaTqyWvsOZzK//nRTrkDh9zB
lnG3uJbTvVuOdZpcgpEC2w8w4+C1Pn7EPx2GneRKPgo9VNnO5+fB5wqQMuPF68ej8bGhddTtz+ft
xga8iZ2XzH2cyeV1DvWBhsHFUMnlHZ8kD6ty97oL/5mBHUCQ6N7NQPY+xwPMd/Ro2/GArWP50h/Y
dfRdSSqik79MO17t5+K/fNUHnnJnCWhUHZwWuFDJgTkhOOXlh7EPH+HifSwbzPdw0ANfd4LXaJd6
uDb85ixEplf48yFe1t23t8U53gfveK+d0+vkBAfLMYPF312Z7Ts7/+vFTZ3djUseBOeDgx2M+/KS
bm6y91KcGQ47jXP7kj1owy5JO4ybv2DXe+EJ8b6z+Ip/u+GmFmBN+sCqZn+7QoV2SPnwKpetfwcB
0auCTRVo32QWBeFHscY3u1hPIMh+6uNKsK6C6hato3V8QwHxYXrROgV29MzP8SNZx/7zmq2xTeD7
5n64hwjmWhu24i+ydN3+RN/upHug39S57tAb8UN3N9KAaep+Ud44hM+4kNcD9eNvdi5/uWu96pjZ
OKU7OvYW8eSm/2738RE+WrvpNwxh3egDz0AXr4Yg9NPb31/pXvb7PeoPBxsfp97UTDKd+Gi9gIiM
eyIx1pAOq2DeXKIrsUnr/gMap0vCkPt+7E40ck7ngQQ62p4Vs5u/4x2PNWg/D6Urf6vfDJfccjdv
800GG303E6Xl7CDwrNNN/RvvB9sdt/NB2km7MGF64sR79QA6wNx7/TW8Qrxc92/xRlvX5/qcfRrr
onJWLoFq6+pONS1xq1lwUBReZ25i9RI67Vv+KhYq3etBdTq34uEaAnWz+ONW9gDLN5G7u4GueePp
64vE0bPsYbF/BgxdN68hVe/izOYrJS4SJQ5dTEvogvlr8ok9KsZbC1bgKft/R5qvtdrMwC6i+Igs
6iBjk5bbEKilkMpAnCcLIwSBHK1iKqYnxo4nqmOG7jZBf2AeRMAy2pZ5HNLS0+2cND4Mn5/HKVOP
BVxd0R+b+Tf+KMfZAhlUUsKNBe+udtW240LvNTwELPsiS2Ogx4x4rvkNPHabB7YXeZtLzNKJ3Jcv
8nN9HOV3qE2d6zU7iX8N/d5BkO14m6v7GRw+Xf969dLg+ndt8VM4NxcLtgvJ6g7uBEeSgzxcPeb9
uM+PoYtbqfO7/7tuUodFud9Y/u/oxJBmIaabX5z86Z2VH0DTlffyHh+kcR/DBXWVI6sacOQ8vFbk
7JF7+XQ+DmyTgX/dXCx3g18K5rBEMwGqOPUaSI9nunMc57rxTO/vtts92RQgIUEgfNPfJfSVfA4C
ZvM1SXzIYDwc6abfgvLhPQdTU6ybbjsL3aa7vC/vqe0yieC/5X16n/zyJd4ovt//Kj6AHSsB7Yvy
Hn3aPItf3RdmGtY/vszyVl81rnueGlOLc4aK/zSbybMDAwjbJO1jupX+LiJyviWmm3UslqBEqM1X
8itQm7zax9V+CV/g20Tmj86JWpr7ZMaSyHm+kRwIQfstfq2c3dfXtZ/XGGIxRmbAEKJCizhnkAy4
SzDsZCiN23JffiRBFmgebBYn9F75jFvhDpvBWT+S4AGZRfSAvjiH2Ew3ZCQ5yLfYatngrfHNzI/1
NrHXVEUHjhFHXn9+IXz+Wfkq+7e54z2qB6Q568VvvkgQ9PrDFz27L3ZViDwOZdxb+qLvOJ8IfQqM
fwvnQ3/Al81VduKHWduPj55h5Ad7/eHDPAJvO+br4PyIo2r8B6/UQ1Hj4e37Mr3GH5BQgscrnCyH
g94djwq/p15ADviawyhbxw5b5G0ne/7n5PaeHnwO/ufnxMMv/qf4L6CbW2kHAu7eeKFip8Qik12t
OdjOt+x/l2cQ3u3iQWJdV9t/lNC+yeZFNFuQbt/fe9azdmzWT79Z4650rLzKu5QuqjlOvCEQj02+
+Uo3X1yl2zX12cLEz0h9/7P3XnaF2KgdlhBncrE9kNPAH1ZB63W+cWoF1E5+gSvdOx93zHe44C6S
aYdG86r7P8ZB90lIe4mOMZZJZ+uAsAAE3YcUJlFIIAl1uWlcPv8HHxgu3+QunPSQNg7//3+Dj5jB
142ESecLFrLzPOPGyOYowunaLR+EnbRBZO4V3vXCZIXHNw4EiucMXDf3lwmY/+8d1xEPclVQ+5W3
nGjfPWjLHBxwBLwYkd2WTc4LX0enDHIOhPFbHDPjJmErkb/je3Ji59+Xu9Qf7mLjpYJm1o85qb0h
jeVFlCvhFZL3S+dHZ0Qq237LnSLawWlccZSK74UWgvSpPapiR+L2QRBevycfobv70shNOSy+tsbR
ld1fXG5t0wVdUKzlDV079Pv/XqE4+HIX038X4s05D3qIWOh2XAIhbza7W3wLXemt3T8/bG8jTnIu
OcWOOFyrI9SYIH+EL+a5d2DZbuNA9yyXNnWPdti1D+IV4aVDEyf2TVBDl9e5ER+V1uFX5vxiTeHg
NL/+5izzHz+kRztnkna43/K1ozRU3+h73Hxf7hmlHCwseQmCOOqv+ku3t18Kl0rsFPnovS8IEj1z
U/jEfbyAorw2Z+Fiuf6NvHF/JO7EgQdwajzlVHnDmqbSwenNp3v2dGferVj4iGb9cQNVSeEfygNM
r//uHad/ICqA/b/4bVnDo+FB+PduevvNHzVE7KP885JT5MGW4DZwNb0/nnn/XTxJ/9BeO9KB58Sm
WugdeBD7+IADnTfuGo/XofCKGq/dCdTbsQ/i55jbdgPL1c1OfyN3Ysfr8Xcvt82Ge+yhmPn6ovxq
2IHize6rca+Xnp9BMOXWXOvr7g0bn/X83myVtc5aRMLLdScG1MWgatv7naddeGXdmlcA8OVEX50H
krqd1uaVI8iVuGMWTzaDukPnoXW+hJf4DYcjXz+Jp39ZY4PwzwiMIHvv1rU/XuaLcs1giG7rPQCq
HOBQfe+d3wsLhKf9OHy2O7Rn4OlO+yGPfyAEtU/MIeuXekr39nhV8ZBI/GJVBumOxhbWlkvTuEF7
4CdXbHPX5jlkOcUH5Uos4bH/GL/zR/2td174Yp+TU8wjyuo72168K9YGlo8G/KwD1dWGdUztZr1C
odcBpMGH3HE/U37JG6anGvZV6np4WN9G5ZGXtI96pwmaoHpc/mzPYkEw+EFn+IuPV9Ct5WC8PH3D
n1+Xk35t9ysl47uwJ0Y1Ctdx287JXqu0b6smDGSExhaMrwn0dGqhKeUl3kBZKWJU5ALZmvQS/twj
yFS3FSZ7gsCGchSuCIVYt4b5+sRn8zynnEfVtW/OLe5Z5uCo/riLXrjZ6F7fUD+25Ha8dTl+XrDf
VJK0XotnwRN1tUyGU9wCnmaPYpe7ebzH4tzDXphfGCq4OLd5yJ3cn3O5WWm0bVhvdr7kwBbiF0GH
LlFgPGfZMfxMjkmAFoqfL/q77BFfn7foRupP9aGdI3buIlh53y2H0FZzAgdzY3eiYcRtzxMt2Ct9
FSCkS0iFB23v8A3jmFfBb8SedgroTMDsM0RASZngQyx5NVzta9oWG3xN6teZR3XiPS+fUMJ84xj6
9lY/E/7tJJstR7l7DjTnPDiG12yiwLxxWLqh1yPedupX5SBQPTAKRo14cySOTooKmdqSD3EcHpIw
HtU/ykzFGQVLBMxOEaPNbYisqoB1DAT+NdWXCqSD7Np9Un9U49Ecnkzjyg9R0eqG5bVDTUKj9hEb
6QX7pKCtjLWN51DYTAcp3YfEvpipP0JzYUL8vaqavQQ7Mkbkj6bUMUnQeAK01r5kdHBV5KCnb3vC
GNFYFzmoT9r+NSau5nTt/M3qm6tA+fJuJ6s3I93hsI1Y4FiPx6x+V5NLVuLEweiJUv/4DBVvpHEf
bzmJpB0GKURv6wnYOFFcITUnHAKyMaoUNA/Sk5HD/YnxOBC++66Mc5Q7N8vmWfmGjJoBI9z3cGS7
L9DTYuS24n3DqlT1bm0WNVV3t34CTOn5fQXo1iY7aDxk5Ag/o/vy/MQSxwmVGrwRaB8W2PSixYeF
bzyrj5B4u9GDtySTOS3Xy5Z5NnpVtO537alvBD7N++8ZzQOTVVIGjA+eXtyb98mu3nTev10bh8za
1c+LNiocZABjNbRxDfSshy2rrqoPKdb2Axq3pba9fqWeVsnDUmGQf1e4+6liuCJTRioC0J66W6Hi
JhelF4P5XcjMvoMKu6TbbHxo6mUwmUbll0S/A0nq8h+srbWY9c7jT5/1zGPvqoWsoD7ayVFPJier
bsu02hqktaixdH6q2MncmZ3GgoUFl2vIi6BWUmRQd9MCiN20skVsA15ZUupJnfH+xDmvQsKfQJjL
IZu2qJjmNN/w+lc1qqpOPsz4kk4o3rTPJzc/YSib9wRcCKiUK8kQSsy5CrPDvxdXGE4R+5xG0Gns
c+eOOebwwHB8sUCnwcsAh+f0szuOFdOpYKx/DPxWx03awmJYUD0AmtS3J83ZsyFxKaRqXZbXVs8I
uOJ4UM6hOkGczXYNHu24gmu3UiEMCXizK/tT0wJSEXyH1jPgdnHZuNWxfgeNnIcMis6w7eOgLxlS
E6BjazLwmxZINH+meAyVZFO28LmwgdL7yn+SxjAtkgf5y53skYi+Yo+r/gbe+XuLIyOZD9ttpdwk
krZRY6Uoi2UswlaSSakXRbK3qgDS+0epImOxH2gonB4HmWdyL4sL9juQWKEP1NJHR3qFeDp766wN
z5cxRrIJKt7luV+vph8Fk//FJIOF8lW9D5P51ifyBosJp1Xfm7Yjwox+M59xb2+w4akBj6dTkc5o
xC5eOiCkEpCj8VkV74Mpn/N0q2IwECdbgSnjVgFov2sRvrTFLRmxJo3vzAtBFSUhppYLjOWVN4sz
JGMWLlX2u4VHIibcXwlDEBDkCASxbB5TCbc3Wa5iwKVB6tUtOGA5GtkjC8LOI59p7H9wbz2xz61k
CNxlsGoW6T8i0qhJJF/Q8Vic65aabVu4xlBS03qhcZ3VjejO55oHdMZSqi9MN8bdXQyjIB+0xDww
/OoWLPQog3RYDZCRRLyugIHFPmrEGIIar1Fxn6Pc49WKGS+0Gzt5kjtXuRoNWtKIpDjMnTjB4HOE
JlA0yfMd5g6TKZ8K6TNJVrt0xbxqNIFzCg5jWL6YdW3HFgueTn4vmwvzYLl+b6KrRCw0qKbRQkTf
mf2lKC4LpjCUHisKOZHwze8dNK8U+CH64qEVM18iDxjv7dsZk99yNyTMZtroICuEeu+kBiNsY0ai
2qVuO0m+qj2e/YdyqwaFodrU+FF/NScMpGCINGg/2FMq42agDQ5XyCfoHcBNIM84stmdJwMNoxL5
vD94XiPvw/AkCAO2vrNYqRlhm3WpOPagnUJsLFTD+otHpm517pgMQxKVYyynomji6RbiTQoVRp2X
wDwrDT74munKOM9L45s4C57twnqlXAdgTGLIyuijsiF2dewSJsbVJvtX+pT8Ig9Bju+JfDfrGB+Z
EBUDW5WdumPfvoHY6+CNEJUwyDkqq88lW3y2IMVgNMJgriY/ECuFjCl5KsMZ71i+dbtOGQEBGYTG
iYmUklT09OluNlfekP3m0YeMVYMNo0tTMBlSp0MnLElsZortn9bMbEMX5kq4eXoFEAAPRimv/Bbp
9qpl25l4KrK9ZZpIdi8cD3OMZ4v8EybPY8JxuIIBOuE+rSJhHLN5I6YdRYOROUaOpQkJBhpAlsGR
Jcjug1TCU9OzZIZs8pUs9wULtutJNIlgJFlBp2QXTnnO7todkvhfniKnTN7FUl+IQ4oXKi6Cv+Nl
o6Z3jVmUwdS80+6ReWOI9f/J5Q2Bm5uT6LOsWHQo+5LdwlRlWRGfw9YtplyTmkGHRxKEl5uRWOtm
voiZbA0GMj8ztKuxK6qRsLuVETkDX1X8GPt3SXuJPO4F9yiC39EfBz5vm4zbMfXzki0XIvpvF5fu
hDHlEP9hJVCDPyukMwBfKvhmfObt3XipqvZQr5KjLOcbG5a+u5qOeCC2TxwBOHLDiY4A08H01rXY
U/THOqn+o9CJjXXEPhwCnyCNDCF1UnYTR8+q63CMZpAM6baXPjFEoTIR/BeoLHKV+zPuEVJJKkny
qrCqiG/jkQ0FeyfOmPEKvkwgrQ4KZc2KGSueU9wjwurgGfR31ppbEX48l6iyl+6v7d4n4lPQGTr/
UUeW9NQot4yqK4uojmBawlNQtTxgBIsgEfNg4sML7j5mhBacvkQHPoHhlkM7azO4Iu24/++RL3di
GxPvR1UojYyfhpFUxtAqbEA5c8brnPICqoQx8pLM3NKheilM5ozdpYREBZN7AkI3f0SNl6THhDJU
lt1mBAeHMyDjJgqLKATzCTFEXyiJOyUQlYfSB1NHDoIh9NJ8Kat6wqDyKXePRCc8W29PaNfz7jpd
IuTCUY4dsvF8LzT9k3SDoFRuTANZZj0xNop6ezLip3yxlIdYt1LzHeI1BwnEZFFbFH4K0T8hW1eM
OZP62kFHqVGY2S8pYHmDyAF+akPrT7UyZvAkqMZiGc5p91fOC9pYYz2wEKb4OzIpzsNrie9WuaJ5
IToiUdqX58ImV++eE9R95pw1BarM2p/UIlDM5B+UhD6tvJX6o862P1DLFfCgCshsC/Vqp7E7tSDh
SAEl/YS5+8GYUV0k2L6kw02vCSZR423HvpOzeUtaxxSCozcx1EuCmYnxaGcmcZwfzUCZo9uHfIr+
zSOTDyZfi+YZfKUxI0mzGBnqw6Hr8y3ya8mUzkaz3KifW6zgVDaVAfcXNT0bkypEndhwwXg8ikX0
HC8i+TMjo+o/JortYUFI2tD/eZKUD7l0rtXYNWBe1MhsZ+MlNSFhoCoel9Gv2KB7LB6xbmD74Iza
m3DiohEKEVt1pcEMv1eRTujYhcXc9/ATUZlWfQD5nR5BM6nx2L/JrWznS9Vt7F4ERqEPiI6DCiyQ
TLsnUoVYpnycsa6EAa/pJgpeRNyvplFCLMBvJZUDwSRZ0uWHcWVtTN4MUcLKAQAiQYkdN2o7ZJT/
0EwrsLAuh5B56RuGgHY8XI1RgnyYBaJApaQnFuEq6GhRzi4pvgkWfYOEz9o1Zmuw6Yy6sAxEKyTI
Cwk+SpNBkwrTYY4DxrN1T6BSBhI/k4kLJR/pVJiC5G3TmIydnWyc+5Eil2o3l0pPs7Zh8pKl4iOl
yqakgYfsScJ15kyoCDHAtNrHCgJIhE6SdBlKeOhYknYsZvWM/4sM5B/xJFR1ILq0FqvG5yrzqzhY
lvKjNCuYsSdx8di+qwFLUTZYCAOCN9iz3y4K3DTGHN38mTT+yPNdEqUxSG/ySOuFinG8rxZMZNR9
vDwwDULQdWQjs6qboDWj0vAiBO+rRoKMzH5LEYQbqM8nNeZPMY0QISSP7uZotxkDM5bjqgDAqTnj
WspTjl54r6nx6FKDfMsioFLCtphMvGW1Ja34UwrV40qFppzpUI5L4jbQO9UzyGGbtTiHKatTaoOP
xL2JEdJmkKpzw7RGUAhji1UYZj/CZYSy7Ux+D6RqFTHEbWnhNSSE9VBATpdelYjR0JDRfgrGHJiK
E3PwZjhUEaxS04PAYIl7mUTrh4oGfCZDfpIuY7az4bx3+NKUMX5RpN1WyGzjYT3OhqcV/Wu/gIT1
5RXtHRxkaOfw21MCmiuUchwce11eXlVMxWWmDFJZbZLmVzZ7T2zmhqztO8xn8uieLvJNG+4dZqVo
zNdWadBNMRFezeumbunp+TO9t5zT09naP0VHM2brax4vO2etHZ9zgHGlifB9GIlmafpgKZi4jMty
rNVi1zYcNMultUFThQiL0MQQa5O81B1ksGurO6QN2EV/qdmdYS2Q1mA0CoYkt1lnsAvKLOc3xGNE
KXjPdpNyfyLtoTbioW9gsiZYoHGc9bh63wTvalGaK6Qz0ySoo7tM82qtxqjKEqxXijw/6D1DAH21
N+CPGL2YQtVlkCoZpUPM2LY9/9dyDMHIMsL5RXueWiHFYm7XdiAOsRzQXtnxVktIyMhVAnAB7dVL
mt+TDEdRCGXQNhZKWbsisgAiDn9kXVEHDcimVmuN6OsVm3BbyF99Fb/Z6tlC6VnXjyift6I7X3oq
vpaIhkxVb0nXHXQN+m0YpHYCIdHEhvaiQA0YSAw0RMSDit3JN0tnBqZYGFiPawOZroFR0Z/oSQQR
sH8S1lMEs4Xo7e1p/8vJOaay8TDzwbmKjVSnZIBT81ScZyiKJo6E8Uzgwgw2p8ESRb7EvcvHhYce
8JIoAt3K/Oi4bKoO8QFaqjaL0ZCZ8anN0YoRQCCaI8HDXYWRa5Tp2Qz9Gs+VRl8ccbAOSbFVyu7F
iKHqDcbJjou/Lu98cdOFbEMp2eHYJImTsa3cNQlLeyIwfAai5LTyYoPqINWFeyMTYiMEbs/rjb2E
3+Ic7+HNR/WtnhSYSakZ6OOviJ+Ln1vSIoKSHBZy3zFJ0k7Sqti2qrzRRM2ObCKJPork/6yhDmc+
GIW4TfirpfTMZsKV3TONYrvkWLfyu6AsST1O5yJXCE40TfUChWdY4UgBoQIPd7ZvpLcMfhX8t6aR
Ykp7JHkgLoC4NoKgXRYkVo/PtVXh3Maot47KS2wS4ATV2FAI9yK6GcNZ8ARKY6pthvCi9Fr148Ey
sy3nxBmnj7A/9LCK8WrDJuvDUuQ39nv2Rxj6y6ZEImxZq2PGYaMwVG4wPOESq5TSQNExZ0DbBKKg
1uiFRNxEXdyW4SgKXDCfSX2YCoZtEK1CwIVFJFKA04871WKYLd0bWvUy2okGP6FS5WQpaJzHAech
6vIVrnoRes8UdWLcfClDvzWpMmwUPkuCzB5veZov5Jbe7wJuQySHtLJ5m1zeZ0eksYF9E7VnwUo3
v7kPgpKHQm73jCiCavaT6F08lOJQpPxu8FtYLE7KrvwQ9CpF6Ylbfi2tGZUIC6aBigfZkgcLj3W+
ry1rp96AE/bUPYk+UUE4hBLQ1eApGNLrYqjbmZvdi7TtsICGoaf0xFR8NSuOfSnhAau5eQs4WVMS
Okc5eAuzr4SJwHitkuVdJ65EHTkA8A+h5gQ1v8TRMVP5OjwZ1eLQANNG90kTR2u6Tod3SppxRYaq
/IQDf4CWLsifGVSvRoGS3xokahMKkBxF54MuXFteBIqpTLfkzSC7cMoHr0PmKkoU0XjzDWAQTtFf
FN0EMiazfwv0UWjONFJfnvUpTXc2sn3ABm6ghahCtjHXXgtgKN+BsIoONw4PEr4Ui63/A5CRZjZM
lbthJuNRh8iZjOexf17hKYjbBfVsZp/gbzlzcFHsyGxXBctP9Lpdme+niGSlDwFIyOWFeQZDChU+
RE7nmlaZD+YoGJp6pr2OrbKhZDMmjssBwS26BxKKILcP41mv/abhhh8HKr+kRy3BWpT+Q2dhO07S
McX9fphmVzLrF3OeNoQi4TgApwJbN0V/5OFdLWJG/9pHMQGWRvEJKOtVtItLsRNtphCkkujsiFeq
659qD4Isv4DwDpQXbJu4wT4EBKiyDdolDjfaIEITl2OR/ekyTXoPVaZr9gjXPXFJKFGP2ZPCqyTg
ipM2SusXlbxTrC6ARoS1SU30tiY9b0V3qNTJawRjJC52JEJS5kneanZ4WFfD3ZZH30A+XqqniMbc
wEF3EfvQKkKECM3L9FTps5zomgQoZZGpqVxsTGNZDzSUNIjO2FKsG95/L727V2HKjc72AryjRUoY
HpUcKWITznR0pMtBbYG7JE5YGC1w5Y9AS92KzJU4PilDoHGXyWtAFXmco78Ofl+T4hWfYtuEmkPI
BJbpMdL0NkQ880kmSSqD/Ftd4xl8mHcQ4hsvjvW0xIdWdlvrmzpU7JCiPxD4QY5+Y26YMoVkSKyK
QO7u+reGYJoL6it9HxCwyWb7GOEXClBC9OLJqt+NzXCYTNX7T9isqUfKh4Ye1+ZTMlREuvVkbAMr
vCEOUoOLJP6cK9HHCqlxBS5tg5AkpbZeNBnrqQHrkmQvOngWaUkJMpER3oFtW8uFTbPjIOnp5hck
yA2Qo6ga7OX43BopoRMpcF7uS9TGU/OBgkKoluSWQI+dwFuFushi6iKr/0ZAv+FgaZeUnlmHR2Zs
mXx0id/JVz07ZSaqBAsKlwZQYr6o7S2s/9QM2TjGFuUuoXQVXyiyApmnNwzK+cjALm6GJoaXOw77
qYP5EP0h+P3vPNbbv7GU34v++S9BU2hk43eLc9hCkyC2WUs0cHL7g7ebgEVjalihC7ZRStNhjBPj
3edFiqAnPcGPuAY6vP5yzM+qYvmFXHtwXG6CL21b/bro/+woYrjAAs3kbTXLeGZaN+Y84MFBo4Ns
wiWmMOiijxoTfoWAokYf9gKyf4LpjSHbZ5d2ryTCbhZSnhj7j80xbnoOCjzoDbi1HPUi/Om50+T7
MtE9uAmLM1fgkkwMqRYIN/BTFYvmXHZFDZS2vaciOhPYm825X1TEgWSiI32LcfyrNfn3CaV5mMut
2it4XFA2LRhdTw+g3qkjwpA5E+IJ9pTOuolGhfD4tWi0EjXfiNMxYo/A3gRzyz6CxBxtVBlRTc2A
R+ElVbsVyEE6cDwAQoKoYpuGqeQKgT9FKs8L4xREB6ClC3UFaqFNbaDD4M8pswGpxYKeR5XzWBzg
BiYgfYU9YX1mgxqr/DinyUa8gInHXMBr4sAROy6IL8O1CosXEwNhq9pjLQ3ChLgtTCkeMSwuoIVn
VLD2Aa46BqePNGESZ+4NgtLGIcfhk1O4Wv2z4q9aP8jwWJjsyBoKh7Q9DwlDdyTJOIXsSkt/V/ry
bSTro2einoaI98dkHVGnH5GM+QxgWspjRTJEXSFo7CFzNhkOcZtw10GPWe4z996kXjc4EYdVgnF0
oDNdGuqEobLtCSKMOPrC/2/YomQyeaxUwhZFpT+sQONN/X8sndd26kgWhp9Ia5WydGsQGQPGOHCj
5YRyznr6+er03Ez39Ol2AFG19x+fJAaVFAmRgyUNxLweBnSpwHX9KrioTbcQT23Jk5DHGRonNH8u
qZsOuE9DzEGjL4NGUqjsJw7RSBSd9rR4zFaxid3cQxwyfyfzT4mQDcTQT/Kl3qH/LckGRGlGM2YH
kGvR8RlVDj9M+e9Gl38WaMuCTPfGns5RRism4Nzgr/3e2ZqWgJ3bmMQQC4btHGIX9rBurCPGK5x/
XbeLrZUcXUY0iPxyitAPKJ8J4BkxVDBxpazdOn4Ts9TRVhQ4DMkHMTqSB/kmYYlJ8BEW2jUi3IAi
c+SKHP4zNi6LCvqCWqYebaBNv6WfTKss5xbgJdI6n30HHGskysWhYaFsQOIJucetqGTVzXDwWuFI
xmnbvgcK+q184+N7x7qCxyI6TViXRs15HdPyU+W2mKgxQB/cEadqm7T9smnFJ4l59hrcgM9iqgkq
D//AjeT8lwqYSDM7un7hdW2y4Rwfk2khApSAzXEEuquDieJp+dmJQemyAx6SJ/kDRCZipPFmpIcy
4/69ddEqm/KPYPQvGuKjDJW2rx5FVWxmBVZ23IfG+JOPfKaTP8fXyXnAiZ9Sla0aB/kCmuVlwu7Y
yHMXMFhL2X9cB2JfbqaI4gmPBFnFsQIN7V4HbJJTD2BLEEfV17+p+TkpSE0rOkQ3/G5T++HMz3Jx
qiglkUYhoWMAQzyvatca0XOe/oRFxxOKCY6bc9CYcHROCwaVCJnkj/QgMyHx0dDoeYQqywo0bEyJ
uvnAJDETp9zXRxPMbezwlVq/rgbpYdEryQ/FZQ8abEXnsEEJcK8ZC33tbrCuaBRIj0gNOS2DLr4q
XF6z9gN5TPu067F/fFIT8sLmVoFt+AJC6CSKcZf40VdWsKjX5bjkUyApePg9LBrTQs5VkU+I0GfF
pwmkXK7fhnbW4Bu6dtjjS1v67GouVweuR+mslUuttCbKQQPCRZ2J9aMlJ6cegPoSGtKGjGKI4s4v
AYu/zHwuRjJwkYi7Y3ySXz8vbZLqeqgQrNoxw2tdXvsJoI4jhWAbeU1bwbpzfquJwxHdFIftSDEb
Q7KQAd/1utWOZHwhQ+cZG8I3E4mrRR5oo8cbWWLUqRTq9keXshiQutgmBKXkvDZcgjkRG4e7wiRB
bv6r8OI64TuM0DAd69Jh77hDuKn+THvLVwaMJmEDiaDEiMjLDKqQd6hyAzII1/JcBNVZSEv4fWyR
UhNJ3pKFxyWLcbfirOyVz9G6S39hsWsGyoz6f/6aGajaKVeURa6lbZSrP+Qm0JpT7u8lQyktyxLP
n/IRmuzfeyVdOFDlAeLAEJjd6XYzj6V8MWvk+OFO9CdqUmS1EHKdkag30ChIFgOSbebAztx9gOyF
hJOn2gJAT/5cRBIhrmM2CwLpu5NV3Sf12tQfNdmcoU07DmFcOU+aWWEuZfgXOnxij/eFK8Fvq6Vi
IGQJ7m74SKhC42VRoxNgm+JTXH/lVs7LXdGcxFnR13Vy7QlhBCOongtOKDm8JYWAynxueS8HstIU
AOIbDw2uefgmmLMo/jH099Q48WWb6EdRmU0ubffX0AahtacIHrDpnCc3c0Fc/vL5hxfBTS+d8Q6r
kKcXJf3wu6M9HuhHa0bZI/mSE/qkpOkxBIpJa21fKhENNtXv2GcLM/1WLR714SBkyfZMvVX7VDLo
unC0Ss+kBdYj3Utu2FLbk61ZAKFVnuepeFeIc5E6gdSnqnWOnwWeHaJFslU1IL7N+5+UmI2sxt2G
9d5qVmUcnkpCdozoz2yYiagHqaNyb7fplyKOYsWTnpSkUBPyJZxs78cDqcPz1jDHXT7eMhfujlJ7
A9UxAov8GFe25yrhisdDtz9yO1rKCd8kaS4qXlTOY8XcKvOjsV670QDcvPnj0dDLZVerF4MynIT7
ooDmJwRdwIOM5CFFsMo2eIMk0jNKWjKBwkPWX2UTVQGSTggpZwgx2jt7k0YHNm81L3by898xW+vE
4PXTDNcHFGQ4+7EGQrUM2gLrJ/cn1at9ETHk+eanTnbQFCChpl3kKaeq8DX3WzJn/eY3w9qr1+7e
Nyeu0QmFTc7wvgI7QsMSW4hkbZ5t2OdC2RUcODMizcj0ACK1mawYX1lUKsYJJjzMUFbTwbyOdEe5
EtcQD9Ay4gD6VWVCzYkMMzKLrXAAMSB40hmEGSOhtKfGRGOQyrY1LDA4pu74mpLQiuQXHVdqsZSB
JebBqzhIHkdO6XpavyAYmorNoNf7xJOjelJeBhzI0fRuD8OhjnzPUQfCx6KLulOjbD1mNLg22UkN
kU6z/0EcrOPWuEinuOQXxuASVRXOFlN5nhhL9VJdo7ihqMYCHY794MINCwLhxhYntWyR5vaBkJFk
oM/X6lMdLtqbZURLfkkQ2bEONunEu2VQZnslq9LxSsBi1zRIiOSMR8ph8GzKfUCO0CmgAutBymQp
BwPHGY9KBcas0GdO+cccGl8Mjxl9Ybq1tchsC4K9FAPRiiV5ZHjWAWq70NSlIB7B5kYsbUR2Pi0u
+TJ3kcWFn/aIN8Zmo0cek81Twt0E/hippwJP80iV4MBkMphHmzuoHv5U3knJyulwdRqGRuLNyTfw
UefbnF6Uri+D8C8dsbnZfxIvZ+h1xrW0FAtaz2rtMxtwCdBYPgIAVcTyE9kVKEcR401wP+KKlFcC
cjFYS3RRHrSdvixME37DPZekxXT8Xn7w7IPxhZSKJVwQloU1nTEvMsd1nFdf6fRpwZwDCzB1UvOe
/HW6/lGp1jtpRhqhvp20/Q/O2kRJI9kra8ArJ92O2S6E+ZWsdMKEaQywP8WbfHPsZH6tmHmjahvm
7/WIjVuCPVworp5SzIJ0hR91hn6mAmXLmNjO1qbOR6/Fsc7NKJ8oki2UrCcrL/GMcd5qTENidjZ6
/4KqDRFMCG2CYEWAd3c66u4y3tluuOlzfR346jqRFxyIJsI1OrswCre1vfU7jckxYwUrZ7KX6v7c
RsMV9N+rsKNT3onoP/t3albtvjbfXV/bCpQupGYSEEKknPbT86KSkoCIRUNB1FrmamBXnxhSZLQL
Cj35gXdmY6Wi5aih2i8ViaKNTs0jUrWWOAwp48IUYxNhHNm3uiU8LU7ac1lMt0bloAnvfHG5qEip
XDbVB7t4rnoKPVYZcTbyVtKDo86gJRE+f9CweterHLh04TT5u5EUO0en53tfTOORpU9q64z8WM8O
tTtOu+89k2bIf+Zn6h2AYyQUzis5ewE2EOXssHVUctGTvDbphQ29FJyDlaI9WZanDc7SUv5y8Oxm
zo9J5BxnLduuc9f9BSLxWDJGxn9r2Bg+kaGkoxylfoAbiukbcNqOKT1lRnT/JvCXjNNc8jJEmmUD
zE/y0brkeABP6+GnXs7LBDyYMMwnnW5t4I//xhSubf5GfUiicVZeKUuqkYONzqXvURatuWI7SPdG
4lOMHQAiJtkuYf7RjyWMr7ESms1GOW4NlY9dtUuIq5OWbjtqia5jlCCJza5oWR7oFXa7vyRhqQpc
Lx/vEzSNbeMTqJ6D31np/mbqAzMeZRs7TwSsOhcTakLxORg/vp5fSiLIdRKT3SraSIwqoxiu1dPl
FOIQRgEYuSabl9W+xZkPvhi717T7pgraizADh+QyOAQkjAXK4ZnKrRJdewS4xeuXc5kPmbVPof7A
SfxhVZAv6B9cEhKLyj+LMT9am6ZZk/HC//LnQiekvXYd6eoHsEQA6xS/U8unFxtRUxd0CfGXdRO/
4ieSfVBsIfz/OiKx+UZIc8V4rXC/jQqQdsm9BMXo5aWMLnJ5FsexXPFUt4N6toK9WWqPyY73bWu8
d78F9za/KNVMDgNHexwxToH3i/5RMQJM+JXIlV9EApceJnhqbWgQhre1qbCa3BRg2c5fW5F4Omjo
TEtQ45ivcuFWeSUryp4VdHWN+DPYAPOArPrC+oO6rdkMc7JBKP5GBEM6NGhuig9elyFr5c22eMPf
0JrFyh9ihBhZmxsz0I0R+TDQawUiWCz9Uf6o2vlJMTDqdBVphcHKqlYyPN6dc9rGxlWCUqG1GJAC
Bx3X7FkKqwB7yNDYx4INN+Nu0t2FfD3R+SJ3s0l3zNMnC7Fq5L5awLycs/Klh2idQ4dgKm5IPF0M
N/xQCiqcoXTRh/7wa0hCBiGQVJQ0O6kjyapd4H8a5r1DRiFhH8f4ogtGRKDk/Lspcbp+v3LLETUb
YwI3P78sMddrmFZSGAZCJ9gMrTsHKuf/OK3ll+YcBefBx5p6EhqD7qnDwnMpeFSUhz+vANOAaL8o
SveAg2J6upMr4l9aZocZA54rWXVaUs3jjK6On5bfBkHek/zSNTXFfDsDvUJp0kidH+EcrKQ7iyL2
5viNHL1/uxR9b92dF8WvdtOE44PTHNr+ienR+SEGdKUjWbNBxtFVLoWbrcMC4aqy0csVou4nU7DX
ofiytvJ7J0QL8e8vIDDka0JyLHiJCyfrZBCUeJmUMi82ZSTBLGFeNc2yVk2V4aRtAutKhWq3bu2P
zG9pIYPxt8H5FRqgzGTb88yRjsHsSBvXTgc+r1IJ7mnc76MSY6nO8EXV2cZ39XtJ3qzPc2QQLmQB
6VgGxgOnWbntYagd8sLIh4YmluLv3kOr7pPG1d4maiCYmXrnnwR+YQ/EFQpnxbY2MzTHpn13Z8Y6
hISzhjUA12hNbKBdKM9zOJ04o7aO3JXM8hexM2Z6+JFgAsgKiaoNu+pfuIkQ+lJx+uvsswmYyItD
MkqSZivC5OO5wJmYymELIJdqCpNQIVMsI95PgAMppi2dP24ETQ8puOj3XQRIapbvMewZJb/LeVfP
9Yq+yIXljEuXn0mbnEPstN9zU8so+adsYHQBxKe5hmQ+gtaJVx6KJ8bG/19S5FVRUrwb6fEyepjA
hJkXQsIgFiF/1/EdoNrjR/v143MdPM8m4lBaZxEhcuBt8uml0v4CePjIelGHgeqpVdUC/7hfWYhN
bC9fcwIVLAT3vPi5TTf2ht2DsDvewv6ZvuSNoRjrvrTfwIhYSU24TOxzOqYLFSHCF1MXxlD1nOcf
zZ9lXJHGRDCP4J0z0Yf1ScAklfTEISJZlIqGwv1pKPk1RzKWq3tgYqvjCBHCXDtDeuK2tHhWiUdS
nbtCsAbk2ap3C2BP8ROG6LvBl+KakjtfX9bac4PC2zyh43TM+jkfadMmzH6TjOBcmusVaKUTuHpQ
kH/avXBT1WezJUDO2TjzsecRRHtuVIuCeClzDbHTwBkQALjIuxa3MQg9T1aLCiMjdclnu+zZkVvx
h/gmuo3gZtywWXOXC1wOwQXIDcG3MAiWiTUoYA190wLd+Bzl2PSJaTtKikfo6pOYSnAxfCdN6xkJ
jAJ1TRk6uZ6AkuBL6AT+r4KXhFGRlRv6DiGJ1KPmFixMsDPSu3w4ENAbM/BqtvYxQ32mxhHhq4on
p9BfVcplMhRcNSIcwncJ2qIljUS59N6m2bYdCk8SBTazk4zJKWDi4zY+tEF5HKgviJ2QGkFzGVUp
qtsAU3moDcvetdmJOLDhfKR4Psu0zdVW8TqHGs2L1dkJzGWG8p/OQX2ixE4jnwfPjds+XP/S0L7G
xgMX7dRthnTY4jVvdo47XqlJ+0pyRIy1pfDBSjQPyeZLlRdbjWGodsEeew3Z4lGu4RYjrk6HUKyW
q6HoMAvtJDsXJReLP5VlD1WsbXyjuTb6tJUSezdP2OmMs6PJbTTRufqijeIYHxFbCOzNnkrPTzlu
8uBKeXKhussqp6gsT8mnMfztNIgXp9MB3Mt3AUg+2n6/UI3XOFilnX3TUI9wNnTztU/5RJfZvBtN
eEy4b6ank5QGNwnJnqFniWGLwo04FQmSY9yByMqR9k490AFvD5G6SbtKKmPVGfG5ScYW3zyhUYN/
LCzpZta1XyXMXoIanHpgfAxZSuSFnSGJT/EZTWwbJDSF27x+zCUNFJOiO+z55Y3RFRCeT88E/j1j
MapisXOHZFNmGInZnGLiCOaXhNa9IiQ9FEVVEA3oIHhRnZHm2OraaIR38BGbEUnWxlRtdDukka/y
jOZIkdBISxXCTYrKbJ1mmFhJ9hxkpalXrDEQwCYaZ//NrcBdI+z7Uep89PTF63N26Fn84nI6FYDb
CxjxMHaW3Bs6ObN5ilmSwlGBqWMG0ZSTBNGjK4PwskIbkC0D7CDuzQvlpQMbzRiJbBaXsMWQyXYM
46ir6kE75lIp4RJP3T54sZn0+5VTwFUVRKqONMjr6VupTju0CXU+HyyDIiVe2BgKqxikkJypwIlt
UmyCTVhgJtzj+HaSEPDyz23ufWrLAwLWgSA3ZqGGQ4NZoZpY7mONdM1djOYgruOrcOJX7L25vUrr
CDWrRMTRNUASl7FDOPV8VNMQ68u8bVsXEQX5flLqQAeVomUednif7nJXIwCsKc8yzIYNnFmua48J
nl7rZUCXlsXN+6yXOyfEaB6YzTrtZxIiCQk7BLrkt/S1KwOdaPBInODqW7e4hxkJ3gxuZpGE9hNM
y2lAiPUYp3tto9fhYnnPsP9HaoH4e6YBq+meNYW+IAAFK6VwkiR7sgkIbgpE8RG4p3g6mW2erFp1
51M6otuvVTf+WgElCLTPZQxjI4avtvI3hvtmOqtuQtvsY+hgUPKRiAaDSkDouqbXQCedNmEcDEYs
yXoKPjBH48Iynb2CuZ+omhzqUMq8pyxm/0M1lz8Gi4DGSerrnrNehSmG0OI5l5p6F+6HKMpNQpFO
3x4SUz0w5s/gUIoDxg8dB33EgMqwX0OT8MS4fNZk2nGUUT8dBE+NkyITyysDeyfdLUUIlinVuOXV
dxmCxxqdJ6aQlFmj1dDlEnSLsYB/2rOb1n+NaTMCH6oueA44TB0EjZ17UI2bLTjgYLRs9nBTAyGm
x+JYCwfVfbMj500S3ESfgYlQQ8YCaGgD/3XxwmRBiYFX0D9m8L4MMBa1THl/j/v5e4jJ3+lI7QGg
jDlxHL/+Lluf6hj3rxmy38FvyW4+SPyA4L5Nx9Heuc2XqjafnWr96CVpkmqeAeSij9KIy2+TeRkc
LAsR1Oysa0ybGjXvPDojG2L9mnehFBZL3J1BeRF2FxBj6WBk5iHpaCGTh7NJpZog20v5H3mFbT68
9ZF547ab/CuSVITRvFrqMSntQ0cmBfi463dvBjhp7r4WYXTK6vk/mUQpNr2t76ra3CE0XCr8oABD
r6qtv+BqStp1HmprdjhtxiZqgSQSX+iYXn0mibTjo+4ntDMUtpc0zQK0gIDLFqePbxzLqfS07tFt
WMFn+F61md7cYqbOPfXkZ7Y2sp3BepzCKeu0LFslB7CUL2Dn7GUApHWyjGjfYgK2xgtXBtHWWKAw
YoXuzi2M55WkahAu05DMJ04QOlgzIBvhxlecLanF3zkIpJTYWTew9RhZBQ1AZNZhh2DiIEt9W4OA
To67VLNNZLMVdfapZdOeoT0y0G5cXNaQ0ynD1AEpE7e7YOL9V3cyiKXgJOvZlqjLPM83q7PPgxgW
1pj9tugT2vbWZMfSPdpUC/fNdqJmJxSQIPaC5GmvVKig5JMZJEdYV6mJL1F91VV/nGtNLEeXWg+C
YOb8c4Ka9/U/jIL1dFMgTspTgm8hzlDI4qKy0e1hzNLNX0zQE4S7SOh6ofwniLGe9cD+vW7LBra9
idjBNjVqecwfshEv0viEfW+OVvwdFcsYPFE3GTSxmXO1DpotEWp0tDk/sX3h7WfAzuoLRy5irYHq
u+a9ZfIZkv5A+DHrl5sUaBm0ZZQPZ8d/q0loI3ltYBP2q9c8Ki/CqvbC0ffuwLEc5Madxr+tnSC1
91uv1vx0YWXhp5VHW01EFA/2THfy3sYkBoKEAkQbUAokJm+3OoJj2NB/yE5zYgbEB9A2ttvvcSeI
Tsmhb2KTKhiTNcd8OtmCd4oXwyc6PNnCfcNEOm1+1iubKKRJ3HRkG/lMsgAgTMAXtX2agChYa3x0
xcMInKHvxJB0qFOTLy3hVqGBDiLUbrEMe1ZGUdR8VIZ7yvOo2JdR3FhoSPfDn8Xxw2CqxZM8XChM
YhOt/5QG4b3JFsAqhRNhUvsAlh+5P1KXDho6HK0DW3KmrXW5N1kpvnK6XWeE6/1XH6cvcNWejq0L
1uWJOEAvbqbDjPC4h9UB8YXxwsLAeZ5Np4EL3tSRLMBfA3UAKfoc5RKbN/ICBMyD9qeAldglMACW
azUkWyY69fo1Y6qlQlcw0OrFzscco9AIixrJKKJD1xJ/gOPICLXvxmwfo5Xt7IQKSdOJeyaMBS3O
iPqbWapQraOAbkyI5kjNVcwdXOkaubdVe6B+6mg+UlzQqsOiMVIb7N5KyMcUI6r/7wS8z3xA6Ytd
NmZwiNMYs/VH48evVgwdiXTOz+/8jueMJbEtud4REfvOpSTVaJoJeUrZvKNEkjaLlKID8CHierAy
mDii+vRqjDop6cR/S0nytJmRriQjQ5zJ5YhwZJdAelale5+bvwIfsTCPA5I9k7POUqy1pLbVtN5a
sCg9Tpa+KA5ikVjjZ9N+ka+5jDt3KbT4Orek55NCXaPj6jCmlDFBr4TLPwtBlmpBnJBLvBWZV0lw
TaQ2FdShqSapnioVdOmAASNv7iPACFNQQRcjTwt2QCkCVas2XwvrTeUBblS4jsEGpiE+KtXoUovG
Kwd6Rqi1HMdM5FngJNKXOKAUlgKdOn0Z0o8oWjkTqYl56enCegYzmHCnkp2LettET1vnfPDNvwRP
kbyp0SQsyshfIpaVIE+gB5suzT2amSC6nZvp9Afci0/4Rk8JX3YYCfA1ud987CpIQeIa7eBEK8Vx
hs6KG2M5VBdzvgXhP5iHy/JpRg+V5feAgnO+gVTWm+abiGB17hJ4UpH388YD2MomihEFTsD92U/U
I0H1DUc/fwtQPsmHosxo7iFLp8i2aI7RQFXYxQVx0FL7CThKVEDd6QRcwQ2C+RQmMBbikEFlhcKo
yPOzVWMSRepiNzETdgQNpNRdFlgoSzbCcti4xB32w/OEoGFjVzlY4YgK5Zj5cBl2u2R1dcnzQ3Hq
aIeoOsQhIU4EWsK1fUtrZv/mi78wv8fsgzpsSa4susEhOzQod4NO+ZNMkV+IktQoulVUPAs4q2Lr
UWE5qJdMChPdFunOrskNiZlO5wl30kKJf3VmBjHWP1XL8Y2PdzSL15yG6AnFmb2MaV2LJwTV/jUI
6XmYABniHhF+9yxglxrtMyIpSn4O56lp0f3fVZLk+nShhTGbrfHmEBbNQ39qpuq3c9tlbF9jokgT
MezbPNhK+TJdB57KT63AEivo5XjdU5WQsOGiWDf6dFAjfVaprm7siakLZwajQDtyGU811wPZFzk3
AnAA8sJVfub1DK2vpDFXVUh4Rk/gWTJ+YEgGllY94Sgrt0IwFO5SYNFhfCXvl2h7lD08ZHRCIzMG
5nOnZ1ECI7jDZ+iDO1CHqUTxgg45ryirTd5ziffmNzH7NCjTYI950kSZxubP4bUdwQ2QaFhgLr2N
zYcPZRU058Bm2go9CfGYFJGC3mQpcDeptuQyZMF3yQcDUSxlEP1E1va6iDCol2ToI2dyrG3mtF7S
7uS9VhrlTkX0TG8J3peNYPCnbbdV05dG+wdiyu1IbTnqENmjt6zvEqRUdXQdjIHGJ4Z2Z/hzgxcM
qk5zdQaXQ/jIIFOheVWYbxs+L3wI2IHYE/LhMsz9O6fazAOHpJPipYeVccbdJ5usDhpyODWAdy3Q
jEy7iZ6fkvHTNj/VGuGoCN2nPlb2FWEPBvkwo3OSILRUk/NTJHR/+ii2ev0x+UgcphcbXzLV9W34
1pr6RWKpo/lNVdPrXIuFpd5y6jz5sXQQfbs7+vNXxAFfEeFXOMTpULyqscnIa1+eg30KBm6jE5TD
WEl8y+j8mnm9D1PjQwxiOfS3XLnxKVESzHLBTr5pnHaZcWQ4RdDt8+2NMNhDGtk2o3VraB61miRH
2OlzJmTkfQtdm1mAz7xw/BfdXK/lT/rvJylJxolfoWDSfmvQKM5jDkmQK+6Kp9xxDSj+8UDRWlJs
5D/AdxKRhDUPbHv+hgAQhjSKF9+kI1XZWn1/FGr7XceHvvFU7UAU70Ls1NBe1bHPR47PdRd6cf8U
PCtJv4rmRZo527r4bI3gM+lvFINViLwVZVWmcPf2r22SnB9v4/Fd3njFc0C67jjtJ7Xxyvk8q4+y
8aKo/dRRfKIYWvAnr6DVXCGfGXWGpAJxIBoNtYgFi6y+NtYlKizpu/ScFFXSSq93VfyeISc3XVqy
O3MTkhNjDyX8U3OcdgNeuqQ4W861nbE3iMYbQ0RurfEyk68bJJuWGKgiPVpas6PI4u5DX2rcVWLC
imROKwvVlNCQVsoHRdmOGh6w56qghNPdlv41qrUruv6EY5nusAEWtGdKwLQy71z3UPskv/nmXkPT
PUpsONlGRbmxTGIqFSICeaqduV81drdTJr4/+yWAtCLIP8YPQU9opz4s+1tUpC7nCHm55yK6SsdR
ajH8J5ITmESxSUB1upwQAgnV1EEGrvskuEGGVeyLlenZLPf88eQnhxzdigndXOuvNtNCh6RMmTV4
oY385lVP8tZ4bxGG5B3GXJLN3RB8+Df0F42NtZGWb8JQ+BlJ+oAQ1S2KKEHADOdRuUe8KpV6teOc
ZC8g4KTo11Yklk6n/SgR1nH14SP1pP3xKXH/ChpJHp37aCMiUOkLJc1kaqkFWo81WT/UT8LH6Uen
3qQ0kgTOQ34luXX5wAbgtYB8avFmN5iAurXZvk2YiFAIcTFlS70ul2Oz0Bh8UB9LGwrNT/Tg7Wxu
Im3wd2bdrvsu8WaokCTvllZCjlBc8zhua5mvcE5x6wKsSoGbjte+Em8x6vhKwhmB7elZsBXaTFxK
u1K2bHrU0SyJDTkHcLRGpu8HUOS0+DZLhFDRZ1k6/UKZds7I1NHkn5Iti6KKR/Iz6fxNi4MmM9uL
FVaSMzyMeJzDQcfqSNqU9MOhvPAT5Vt+2nOreDW05lpPTJLErZESIeX6Fq7zvCWdHDl4SEFwOQOw
zD7qQSa8rza2odkjZnusxiiVsaXi0vKb7yALyXx4qAh8ealTyqfwC6f4xbd4yGWkgFxAofIz9Be5
8Q8bqUN6KboV8JqE1BqyRMDe9S0nN7dAoDhA65cspDFnvk+vlfUm9fH16N8WShGcJzgfTXjEJbzl
Lbtd2+78Ru+W0xQc8sBY9jFIjUFkGe82YxEIYqmRGw1tRmX6clLKS2VSd1gQzgHoFf6MlPfh02II
5RAYtatSZyi+CFYkGGpIip/GFeey5SWyEQ/hSu9UfZumq6QvPgNDf89yKFWHUBYurqDxbI3IQYvo
6Y5sWAZr9PO1f1M7iyGBQWqet32SX+ou22hd+iIMfUsVMITVgzqrl2js3gGtl3pkryhwRVBqLGrC
wnOIeKNsvQaluqF+W/OSySko1HWlu5s2xE8wM9AiZ3LY7ZFt/itrJkuLoKec3olbAanWpjMSsXXX
bBVt17I8OcmtRoWRMwH0grUCfRTvXwu2GEgah9Ad8Vb8jK67UfznKcfKwRPHo8rb7yJxMgD/kzFe
6esMKX3TVOgq7k2SfLh4eXOMk679oVgaKi6u+8KoPkcaaRWT4czI9RD9Xb8HXDxZo/k60SH+G+E8
knJsEhmekNrcMIjvRpewlAzHf/950ZG4cdWxd8TurYb/dKNVzT0vHr5i7stileiUBKs3k1xjh7T4
cYi2eU5tQ/HWZASmNeUi7T3soFWWfVRN945uoNfeQn1m8IeNLV9BuDV7vg5js3UyFfwKfqXIjm3Q
IKEg8RCxEte5YwikbTPCxHY1xB/9kJxmun0VoR4M1p8a82vC2+6g/yfCTJuX9nDN//Lgq1c4QY68
A/kzf9uQaQ+ZOqzlUm/AHSIVEY8BRw+gL4b3yCe7LSX/F+xITA4OPhvovnvmA8K+thagR61kTelH
Hvi8KJTNCvs0ZVRlr9uACEiTgmAl5Mrcl+y8iaHcdPeE5bt1WahBl5+0ETWn5txzH7Iqe5YL9kzK
8bDqkkdSd6txoh9X4JBZhy3uIjc9mhL2LteDZiOvvdjWSM3LtrHtY9egqnkBMtZNeBv25cTxKb99
p4aDm1XdxM5el7mtCLB6JKZ6GS9DNL7kVyFWyzadi3PPMbcqujKtOKAJjsqO8ItvDOgQfNGCQC8N
sCHs71Vn3oZoKaECRh+BWkxDgQk9U3TTq6qmK50a91ChZxsyQTBAVyqmBOQvIGzpvBzbh8V3YDy1
27ccaWmFlqhu05eub1l4vBKFCg9MUpz6oDyPgbhaxMVDaSgw9LNzxjvfTsMyaUYs3/nGEDAgseFc
Iyf2Ij7tTXT3GWuMQvP8jKRyLd90s4XagWucJPmK3wEDMVdBkBMs5aBOFh98bLq2OuqgdwXGLVOs
VZOQGjwQuMDmeVkEVPtxvQW+tLRWCsOSDllI2UkFdVo6a8Xxjwr/gIJnRwMLItBiB2laEzQwrAfA
rNIz+iNUIe5eIpYfQwhL4zwcmdQyf4CGQaZVQHgZW2yc/jXIs6aYkZ4Ri/Y1m020PeIkDMCVQGd5
LXOeb/NS9xGPyuQ1zq34sYojYA1TylmfKu8Qk/WlEbTcWPYHdg3bdT2lr3BVXBwqqN2IhslzY2oo
Z0m70P/9mUEyD/xzTweR/OV7UjdFtJdQLadRvRHZF9+z7AqiIomZULvfJv2i8yAfbgqFcj75qVzU
wodcFcM6DJznVh8v0QzNK+KlwQwu9+rR3KX6dsggIr4Vwzwzb8VAff/sxaryooh5IYS9amrIcBGg
JYhXBnEegbK2bM7YPElXZfYYuN6T5nMahxegnLcih7WnXQ6BX4zatuczR/3KEJyLgcRUVueKQSzY
RUFxAX6z4n1WqzuGj64JXkLL/DY13B0VxqCSx6rOTPA8s7IxkMYH2yyhxAtIEsXjM3nXi5ReOlkt
+oIHVmIHCoAAeEpPp3GC7Slh8KBji2XkW69Kfjl3O2bTSubFufZe5v9MScmwVaC7hffgYyT/asMW
oic6dugKUvNZH18dOokQIg02zdQ3a/62O9cj36fgBdKi0quK/CMiwMCN3/pM/5HaGiv6RPUEodNm
P86kXcZjB5lm8GmTvqzJLri+wmDZEd0s6ZeKM48DbVrzIHP0Vfl3H1ZbzeTgbt6jmXA2vlgUnXQF
hYcoqFSw//hHDWAPf+E/isv+RXIISJqfm/oG3IqaSn2OKo5SGTlTji8Wgqf/kXReW41r2Rp+Io2h
HG5tWbLlhAED5kYDClDOWU/f39p90af3qaY2trTCnPNP1KETLdWSHwtjRMOfHWSr0Ha2fmlnXB8r
6VRlhrc2LyJkSF55MQznpvKLGYAKXFNPwDzzdbRIakB2rQFNzVizp4jjOx1s4q8c/igi227aqoSj
c/MexEk2yqUnc7vCNEbEk6/PktTAnoe+wKbXMA4cahCvtrqoEFQTLQ7CxfwapPQkseWqEoch3FiZ
aUll6ZoD2XSwCE0F6tTYBBpWOpnR+gocgDipIOTAToRaVGu+WhJIni6Ihf8mq/jvwmaqJppQEX82
Jawc+kMbfKwQYIJElAvQpg6/SlabYI6jgzFR4ZT1+GUy3LI4RBPqRKmW3YxrqkseVKkRRpKiTef8
neD46ThEkx+s/4Fw05XDVRKomhhBTn3DMJputWVQRTJCNSOvhe9KNb0kpA3fnd8QNEaZMBaab7Tx
sI4JIyNKnYOjQaX0Kw79eoC/YdcDWoQZtEE5FdZ4cMyYcWCEpzAjtWqFelW2d7tUEPykcYdQ2Npk
CB90RBBANGBFVT/uinr1BJGNgY3DUJ1fCKIhKO6z9TurzX2yntQpwwGACdKBSRraSUhUQ6SfuRvF
461McGAS6oyWHbkww49L18l1N6r3Gn4sjMfl6lMI5Zi80UABHgntsL0JwxuGYf8Rfbv+xrFulNZe
5NvN0dVKmsDRtF2fBHyFqsh9vUZWReOLkQweT5LL/LiDa0z7utWR1ocVqL4VrqjL5HE3YWBhkT9u
WMlBXwYv4W7m8UfKA+B1h4QEe67xbhuIJc30QxV+++A+DCBrddpOKMgcst/NEH6Ggl5VxX1ifixD
eMwKeZdF2AkxaNdgbVBI02Wxmf4/DjLu5oj9QdOL4nS6d8zk+mkJzGggshZ+3StXpli/xLwV0adQ
IK5a/Jol+jVSL3NLm8T4C9+XsNZcuSKvrDp3ERxsK8LIRM8PjL+Qz0TxlzOOF5OPjd1lgr8U1nUJ
OmkGZjMqhziBXBgxZEzEN7duTmHuBwbXiwJ28N9oiWjvwYh9dmbJJqgLxkx8GVJkgS8plS39IBV/
M/445bKzR0PeGerQec/gMQHWePB6UzT02uiNtLKo14ydYchP+N7F0fCadhG8uxxrvt8OW0un+oxV
wbUSkgCmHNJs4kkUn8WPVUi1xOG3SsWnWTxnw1k9ZIt0pl9wOPzsYTwxKiMpoYAsNXrUJt0Yc0/e
k9lyKX46yLI0/UV0VKLB05hCzStMTBxRuER94tLvuDjBokiR96kWKaUI4eK/nHGt1ROyh+bCWS3M
aj67FdFn7oNLUfO/OxheSWN4bPkfJ5NwqAm7CXjVlkOSHmPVvMLpjaALud6NUruyXCX0ymoF+Xf8
GCF251PyLptMroYBc5LJ+i7C1otCSBcsSw1BiykaaBO/KHKqWlrBibNKJjRnzcfnNLdcMJJgKp1z
qBzrAdWjc3LgTHa830LGGwD/E6ZFtitxrDaq9BfxPpNO+8YzYOPo665vspdVF8TphtA962yGJSL7
9kgUFWPv6CRykyQf5uxmILlgXH+7HBd6/oXrQrXFAvUHKfusOqaRUh/e1jW/O6G2yxrzwilSQjFz
7Nq1axXCAdczdXRS/6WLGPr/lvavygGTFq0OgQ2/kHJ+XliUHZr6kgAnHVGoVAfyQqhRoCvYcZga
AvfkDPOLBCM42lYeu073Tk0FOYodjGO90v9yUmN5BxG+haPIUJot4kNxzKZG1HIQviHebvO8PHAH
WpJ6tYmA1NGYQPJjmgubuWjvBVYHs8qNwmcoYnxFc6gAqheKHrXHYg2esUOOMXXgsIyeEn6s4dHR
gwxAdbIMzrXLpP6SSZxjYh/qVHFbJFsdPbWNaGSJn8SUuoxb0B/dL5msWXoCjfKiMjgWd65ZsK7h
UtcljjWKGOLMELWVatc5MbUWTo53MSbCLsK1lfio081XEjpTsMi5jPY2oK9mPdTO/hEVKGXfytQy
bk9rkh6WWYU3fpchxJp0TVro68gQmM5UuvpNIeuANc018ydN2anoqPskdsXjdPiYKfPVHjis01TU
4nBOpgHKFwx7pghSuesAUBeF3lm4Ahnmm7BLFTaBM6cdZXvdv2jC9UTYgFpua0ce/yjEQlqK7kcQ
o9zuL+8+eJ/ZitV3RQuoKOP7vPzL85thqsf/KrqwPVNCCoAwJdCLchxvoUMYB1M9UQg9GEKJjxvz
nyr6VcxAgjAU5gwBayapd5YAp4NsPPWzdY5CBweKgD8e52ctUcA6w31SiEaMQnNJZXBgcCDrXsyk
xVSOZ5r3qfcFuCQ+9xATOdvxxlBtr5HLgYtgGrELKiH4PwhVxgLTYBIuJYRZi/ZWwv6KSugpXYOk
rkX6OOfnASQnwiRdDZxSflf7kHl4u6swpFIUQmNag0mes11BeVhVQjSQw0tfyQHMuQG6mR8zMfGG
K5TYrTfl6qaur8JqMMOnkC9iulb1XijCvqeAnHlAy+AYtCrSM0XzkQe5DLvql6+4WDNBIgpBy3RN
AEJmlwfyCl6b+5N0zBWTPPM5CMFDxHhNjNkSyh5tqQ5d+dGTV8PVLa56QXsgKH4rKhUbIRK212ML
ywWDrlFGLYvxEwMTSuEBphFlF751zJwXQWbJfqGgJ8PNXKHd4SeOa8hs4rqVGy4mfG6DE0iRNTet
HfcoBDW28VytJ71WzujW9uJViDJfy7W7EVnPGDxARmhOcI/w/yrvsqygFWHftb8LfCchHmt/+Z1G
hhsXGffzL/aC4s6t49tCEyjq+mWB/MfcM7pDZ+dJUL3B/J4xMm3gtYoPPY3TF8RxYSozjdKJckPE
9Y0a/tSaF0sKkoZPIXCDLSGmiJbwoFs5A6Z5L0w5pD8E63pVBRW0/1SoiZkhz5UflXezhKjKSZX+
Nrr+EE4K1fCHWgBAAi18+gYQCt+cIoxFXGCszpyBPzLFpQqOUO3WQvNDW2zW+zjQKMWwyuNLwX2W
cyK2VYTbk70dZpwy0zcXIismjHdILWr5t7TaKcI986sxDE+WgIUypsNdMOeQHiCE6Vj4rwvp7W33
VNICdZxVlA9CYzBP2SUzroJuz6lXGQekGdX4xjsQRF5NgiNYX2dRRJWqclI4sTSYYitYF4XEVNEr
UxJT4WGqy90Z49P/H5+nQJxqYtVj1uspacvNKKEzZPY70O2v+MsaBtMd/dCbN3GclswJMMArX1o7
Rf9nBArPIxbUOkN+tGrzN6mqX1Xh61ADo6/aTleQH4pSLL51OREWDvgTdlN8Mi6qqmDoY+CywHCp
nfzSirdL0+EbbXqDdm5LAJnqF2yp1K1rmj1bHWPd6K2VXkMejQLhN2EMvGCSm7yh8YFsgaBBr+CA
hjuTrYTYb0MPjfMGVw/shZCaHyyOVzP4urVPFOlWF08zIGxO0T0v5lkxnO/IYZGfcyh2Gxiz2xy7
4Z6wTctw+6IHJCMXOJO5ladb2VPfud0ybQ1QZrA807rlPdSu2BBGr5a/DH4X1SQTPrNIyS9ihSND
j/ASjkzfqI0vCbFJ4zQXAlulCpZavI1iID6xJFORMo6ihCfVdihrk/zQC1VZy+eqnNb9gwnsis+L
T8yvhC0Pt2TDgLZPwu92EHYvdrfLB4fhLmsSShM37JgMh0UMEuJH3NN4twlZOsTbr/8UMc6UUwFJ
gF6oafRTK/1lzghyqb5ykPJk5RrHhqZp75SHYl3VjwHwp4csYnCM4nYmYc/IWIf0+rOlf9hOvw2T
NyjrdtK8zkPjznh2hAZOMA1jSlH+d7dovklWdZghpWGBACPMIKROZ8XGcPHOscrox6kW4h3yMEDn
4Q22dY2j5r3W2sOizohrsFHJPEtTtyNzY2nS0cb7Ezo/p3hSGcHCBoBsR1PKQ0vo0cPOZUpE5ZUz
6QMvGHZS0n5Ii/qsW8pLlkHuVnWMQHWw8lGaISs3rqky4ma7dgB06KD+Ta2y6/PwtTUcrJycbY21
Bvf3W4+xC+GAUeM7GUKP3MCCcGTKuydtg/YYJAv6TRcUKqxyagy1qA+OIM18QXdAIUvu1yjt7L8x
fZ7McVMBrhgK4p4QKh84yK5KQq4ZL2neIvVsYbC0RnLQ9kc14qa51lz4BcDRxOPWYZX9xSC3fURe
LSyX3n5Wz3l7gzHEDywdVBgYiGHdvzfkeTuHVvWdeQ1kSI6yIuaanC+kLHbTOaWzx/XDM+YpSLtp
TxroqeAcyPHP7ukN5N48jZzOxZp8OxI7YZhbeNSkvGTVdybhDJBqBGJF00cvz+dlTHZcCCVSMerD
PU0r3YCGznFCWVNEp6WPGLR3x6a5mCu2AcU/tVl3KspPqbU/xEFgfQ6MBgxDwb+RG3gmeJ2FurdJ
EeBwt8gvDwF/nQJrnvotFpaxy9eYH7IBkrd8sf+r9ZGmYb8zMalddr3B0SjG3VOd+liQCOXCEOXe
OnxgrSRWT1iieHQ2DMU0YmJzy/bqZHmSjLMaS0dtsM4hHhtjt1finKyupnqJ1GOoG341HduOv19z
lzJQwUdwsAj2ROYhaLh9ix5xQdueOos/xcNx6LQb41Yxhqziq4SPPZ0OtQ4IL575aOVAXaP7XS0I
c0XhNqlI1wa/7TBZl5TA1MYLpSXSXvPbdk7DszORa24ADcUd4mdMKSNkedeRjSvorikUlga6b5/L
Xh5d5CUHILKvBWoLfrnSOMgeVH/OaeYYT8f/nj9kWcVcAAVwHCQ1ovb5JPT8fSoHy1D/OSPhz133
UUnIiwWtikJQ72KsfnEGFLXm6M+T6S19d9LskayKQ0LPK2wVRIosGP5nV8zbflGPkQq6qS8uHo6P
DgsPC6JKZf/a+wEUcESD3JYBakeD5Ss4fnWmeYP6Zs0wrNvnKNdeHKs4CMlQxWppJYpbpjCz81p0
cMSYPmLJdRSUOlFAr0N4S5RfQ2PgG6MIlX4ViIz9XwjzoISzYKvvZk9HXTryi25lx94MamzWrIs0
vJkDYvxdX7nzrTlFoJ+YaW6NXXmNmNkc5S4YfBOzsk16cqA7QqJ+0/YJb3y4pbhWW69l9mHtJnLg
x31GZjppRaOL0d/AiAcDVdANF0iVpr+HqtRtdJeGtco8DXVP55LxUT4RaY2qFDdjfXzplJflYe2S
g508G3kATLYQGcBUzsWECDwIlYKDZ0YA3Vivca9gBW7Cg1A/wznpoJcfHPWmoDI8wEo72n/yX4PJ
4eAPyiEN/fU18+2r5LOPtUB3O8wv5U10NtqjwICkvR0FMdQD1yGplZE4BoqYD8dv5V98wdMGnj1U
yPW57Z6TA+0WEFi9X3oXtWnFEiDaikyeCgnELr6M8Q273IiAT4J5aMlw53CXp9IKWhvN9qZpjg2+
6cprzQwLTsewwRalg3QLmhH6tfYEjUYmW9JweQ3MFa8d4jzI1/Le7oNVfcApILKUkYvO3GBbO7v2
nlyzyVN+AWBNL46uRHFKMyIkpGam5EcjypkHPmi46fJZsfaEj/fZKhf9jRQgpCl43ZYMD6/EB2vZ
KxYTBJqiFCluEwHFm+wSXZhYEVNVevpnqW3hRGd7mBN8tqo+8b1524jDMylYea72AacSLQMgpPLc
gL9rm3GvMbddGeDfJPRFuicMSTnj0ZwiHbAI7YONFePvTKY1RZ4LOam8QHGCEkNz1Ry0/J3szAJz
HLLpWFdW/a6/6o2bGVvdjb/xNSIBjkXnPMNHSedT2D/KxscCRIQfCa0K9afXTdRjPlMjM4EswyAI
/0pq87053hxYCiNtmcueU+pdDEq7r5mmAJlTjEVu86Ed88fgY0s3SRDHNxP8dje79e86Ws89lApE
lTSoXkwXzziLZf7ZHtIH1TxFUA4uckRwpj56HL2vwz9YAhg3fuo/mR8F8gP8BVUZYgUK1UT1eHqA
P/z6iXksBi9uYe+79uxI0HAgU3hmuK2+52GjPDS8JQHtJ2qpHeNTWd2XnFrfXB6jiLGZXlSvZiez
QsmL4reEk1/Zb+aBzd+Xe8gBEi3h+ApBZLQRjoGPvEowSFE7oN3nRYLI0C/HpDkO/9LCVTAO9JTn
Ioj2c+uK/t1bX/m0cIE6Rk5fjiL+EP7ZMTykGORTlhDZyA0a0MZpe0EZKLZ4472K/QJLRRc/wsNk
tcOZLR8oUlmADdYOXzxoiepDO/AZNDIFBFvEW3EO4bv6SeUZyg4/jVa7hqUXJjtjV9sv5R8gTJnt
DSXArgu2jEnWFpely1xoNTdawI4Nf8qrA3zK0yu8MFB5OssDf/vpoRkQtrfLdFNAMI9piDGjx75J
hgfrWyC56lE7lj8jwxUlsNGLMaqn/MGe0nRJVvejW9ohLjoWJC4nkDvRLb00Jz0M9GX0sWjKxHlj
Gk9RdpkrOHzYH3tJtE/HS5l41jcjK8CCo5ZQT+BD+7HEb2P9UmjPuEBZYBIh8Vp5d2kgQc5PsAvL
xTU+FevSIjioGMo+RcsTJWXnyfNlBSYmT5YpLN+M1ZbD2HbpqXVYKODdOyxKgQvznW35TB71im75
mQG7c4b5EOm7Vr4Vy1M+X0PppoiGGV8w7Tma3iftWbJe5PGF/1uT1oOnznCf7Cv9IISD5FRZ93B8
r6u3VHllXolakvhHwC8cSiCZDXc+BBLhyR1W/Fq47VEc3DOJ5hEP7WEk4+ONUDccczioVot7b4vu
hquEfb6w5XeT/pSpL1nxvII6aa6Gvt682aywZYdjBvnNIQ77KSVgMFPNEiq9psH4pwVcat2Je8Ta
FefieaS2ifzQbzLXGd6SivHvRzN/xNYD9kXN4+D9vsCdAvwsdd82d5H6rnIiyx5PLJdO3EXjzn5h
bxrdkY4RIFrs5lRFELnRjlUc2JXHiNpS7tgPJcAoy3fiW+qB2Am0t2oqfppSLDywMTFh+NG8Tsar
0hWqq2NyXv2Gw1B3Lc/4OPgFB6Dib+hwKEywswnDa/sF7q8Fndd+s7H5N2VYbMRYIPoyDghcuPQn
2LpefxvVa6tDzxoPXbXcWnrQ136S+vOxA+04K44HMqjC2JaIXXGTW0H8BznGB9hu+JlG2beayS6H
6UJ+a0NFhIt3dDW0z3z4rSRxykb2W698+d0cdCmn/jr94EaUrT6eWsgLuVPU39Lxxj2/k/3c4ern
49EN1svclxPXqYP4nd6w+qDEa/d4HPS09ciT31cgcZIpBoS0m3pXcwJWG/PVlg4c/Vq5N0svOuMu
ubj/DIxR7/z26an4GNrD+EfsPbEXMbY+aEzCvQ2jmAyujbGHRflGy49T3mtBmHJ9pu5gxFgSaoDz
3l4JJmtPkaH4Iy4MWNCtbp1tUbd/Y7JTXpXXCZcchLVYKnnRnrIj2RtHzi6T6ed+7I/1CBbvLSid
FCzBg6T8Cl/j7Fa+IwLkA2HDJ+EMdVGe83cJ5lfIiBOO0L7B3BtywRsrPRoeiW/on2O5r5y/2ITe
vumrYCV6C/lbs3nVbg32SPEvnf/YbXHcj5KN+gPX1/5ZYPbDwNzH73w3tmamuM6ZwS06WDy7FC+S
DuAMPNhlz6PEW0f+QG7CnYsBErSds7FDkooQEUvMe1fi/7SVh92Qb/VXWN6bSN0wSc9tD4B2EG8R
veNZY01qOJIoiKeheG2vnCCgXQ4YEwlFhEDg5QzIvesDQw4yorClE5oPcCAolQwJqOgqyWIUTV9z
mtFgiFuSyw8fKWgpueHP1X4+Num/mdh4ZWuPe2houBE5yo7zOEvfSCUwnqBrhwZWNntMeFNvAmxn
G1KI3Dg/8j8ustTxos8Czzl7kz4oZs7hwdZdnJQTN/2ANF0+rOuEtPe1p/HbrESYQUvmLmNsOu2p
DkvQsNm4gnXzW+0nW9rL7JklSBlpAjp8lz/twbq2MxvVI3KnNy7ETm/VS38oh52MxgvCIkZ8AkdI
smOuo6UDIXCNcEv6BKg7TvalfYPTv0DUH1xuRVs5Drg5bUYgqmpfLAG1KeaslKbDU7/nXipwys5c
1sTMfB0Bh1d+h/bbiO/k96whR2GEA0uYLCQstVxodLSyKY/43SaznLrvMPq4XyPCgPj3DHCg/1fm
1t/9gF/4hiPEGjwub2M+JRiD7GqOFd2tzkZNm8obMctngvBkolhql3s/N4mcc2NvmHAB3XLx/1AC
0+lRmSebmlH/l/zoPIq8hcRExbV/OP+64QrmEQZEbUl7dpRR7XW+3XY8JD4fgflJg2uZz2IH4uCv
WgH5XkyIKl/tbiojX/lCMdh+PeJL+b1uGnS5e6t9xTnE7dnmCEohsIDDNhuGfgWz1AfBrS0jI+Yb
21DF+Zvt6MOGJ1xued2ngbkDvLOw6AYLInRty7XtXIvI586YjF2B3iQ+xx1kRPTaT1RAR1k+S+wj
OrzW3mNtoPRBY7vqFmOe5gG3hta7fuGpVRsiIsQ7gjC5p0OAaDQx6mbju+MpuizNi/Ej5sO0bNAF
1ZPyUyVXHSviv/wBtov5P8voYlb39Tj4SRAxXtqU7zxGv/jqLNf+Kx+kBP3Mz3yx4sQJsAY0P5yY
38MXaJdNS0rGJha7vqV7nOKpr84+9W20t67cL0f9Idu0N4Z2jdGXEqjU4QGzr0g7wv6BmdIx1vba
p/qIghoz8AAPFJlp+x4+Eh0AQB2GXOqusHd9+MrqqpGIUtOMBKw9quVjsN/4B2LmM9J4qrsClx+t
XH9Vsg9D+bLojAfkDahDNaiXQU3C+AfEUgcXMgvxa1C+m9fkRwnw8011n6qKWyQ0d9IvpbK+X2UQ
rT1UCnlXFn7NIgGZrcQVTQ/AmddAuLoM5X1QUKMR6IdLCTU2pEuOW2x5LW9ioeDJSIDd1zidtM8w
uoOBoayIKyyC3pbyXu6lmJ840tuU3wuzOOj1IXUSh5s6nAkeXDCuOWoLL/hcZ7fwp0vepuQNToe7
VgEPWs++c/VrjR5xjbjz4ihfrXUb1S8uwCU9witIuyN/OGnvffQIaeSfMxyCCK5DsnvgZoyP7Fek
sgVDDEKy0VpR04TxUzs/j7wxwjLgbb/ayrtQi5sw2eiYgJf2uI3E/Reu2BqChV38lb/Rm9XxVmtP
df+l12cp37XMlUOPYJK8Q+27s8MrUhv09fXrZB2KlkjMjfaGNcV8GiWCUjYhtC8jGKngq/vo9TwA
dCSYC7UQuTLceWtt+AglS4Hp1HuTcuzXfxiqCCqnCa+xqj/n/gJiNqAxJi/IgsksPTERKgHQxXTa
PsBJF8AufwmSOGJJXC8Z0MYosiQc4pNzxzxVkl8FRIK1YjETfPveZkG1oFGpWZSfsNG2zFroSZGP
tFuBgmUoahysnAsm8ViTAkIubCD+CWQBvctAJy6kcsmlQi1bvmXomRDtCM+D0U6DiQpfIKighwiE
BBghMQQQ/3XXsaGLIKgL4XviOFswXnz/EAdhVwq7jrxZWyTBCtNazE4XJgA6jEnhfAUqa+GBr9Ov
jdm+HZJnEDshQoNDzHdjTMfvwtVEky0YL2AXI2nAecD1Ww7wKIQIYfEHg6uW3z77AI1Cvso0wkBP
QmoVdJgi2+qhO6KIE6pOwCusVaADv9ZodTCnt9XPNX1QyxEGLb8BJPOVWhTPyZs0XJTkUTBdL7kX
HKhjfFpZfvpn2e9j+MpjdorfJn/mLoMmDvkRkaSYj6VMjiE1M2BbMWAFNrP5tw40AELf6GD1x2zc
ql+GnD5c9kh/RH3WT5arwMlW1RuvoDVvaUZ8H5hppdZ+l5HFxCCsRLfRkGogj3O+bRziaih90vqv
zC+LfhgreNW2coat5g+9QWVrbTQEMzxQDXRsRkwiE28HFQtnofRTL6CMJ6QZ3Z3hbwZYNkYHZhOZ
fYgmlfD4PHFUCsObaK2J9HUOMQ05rDOVzSN3zj1PdSQpNJFt4mOSZgr7OPSKY3HNqwjbCQ5EgKpa
uWOSwIn1n/xeKc7kLjMtizosZmf8Me0/IUfmbnGgw2BBaU/44d2liDgkahMWB8rFCXnKL4NS4EIA
R+RfusRQnClexOhD2o3Tp2moTxkXwJKrO4H8yjngIM0ufaFOnGHpaP99/ap17iuxO4pz+e9/sg8l
L9ciaFArXN6iTmpRagRF79p4iU8KtMBwm8NC0ho0W5BrKMcEUTy5sW4aCl31KnyXzeFm09rJX0hN
Lepfy7rFrD7WqCAOIvYPB2R6aL6i/G0BtFqhOSY7NTzDTYG5xhuQEAktqfHWEk+4WgXwG7tnNg98
7/+gOTAsnoVgEaB0GHnULK+h6fYoHtCR8TZcISQm8bCRJrj7kOrirYocb/zD60UQW0k529bNdBG0
vY7AU/4WsnxfJGsKREpQ2qGHk2U1w4MuqmMkSNLwqDE+QnXIhEhuuXKcoJn0Qwxzonf+xvI5RmNf
tS/OPP+b4vU5ghBVqyPVmAIkYwaFGXkK7AyJSrWv9FtJYos5C30RFYxdniOjd+M08YCUU4a2M2Qw
gIfLaA0vNbYwggeqQC5qVvlfxoC3jFRc9eHRxObwInSxugpSAp0RajMPAhBOfDuRYGpR99W/Iu/X
xo4eht6mlpOTYAgKOLzCrVu4c1iI6aXMz/K7NRcfFildNfFwEaQ3eyC4WDYhnCeJWxbqduADz0Cc
CHrXDF/sOsXPirT1j7VNv6YUxCayBzIKgJYXWiHEB3S3BcGw+d3sm6cuad9R7L53sXaMICBNUnHU
C+sjik+8wCbEuhCDTYbe0lGSsNAVCVtzu83JNTB7eD8Y/5SsJzBCQSNoW80XlkgJdXD4W2FNmakV
DsLQf9lpmgB4AcxsW/Y1Q/EcC925RC1AOmhvHwSBDhukacEjg2NdxcXI+LRgLYm4YUF/sPEgN/Df
wB/+syaojSAaFyXOPi6HpxWldLVAtVFDrKRvU7Re1LVGt9cWMNayoM2mLxPbuQUgh64CSMcs5YP+
3wU0IwLP4ObmjBnJpLhaA5dB0aLU6xjNjOHNiSF/Vr823Ls0TW6lyBuzBRw7hRYy74yFAK8BnotT
RVcVKkXONVtGnzIw6oKaJoY2PZq2J44bYe8iD1Q48i2tyqtaeoIlBL1I0OVT6l0okty2JptZOAgo
TOJwvil6i/ygxi3vavjITEGfI0tZ3Mci0aAiGy532gunUEIcjHgbNY6pOCF4Gb4sIQh1iLU3Oz6i
VcsMLDWFiJVs5e6ecNtMZLvu2rl4Eeqj/wxW5XqL6h3+xkCUDKA4flZ9cc4NeS9IEpG1HISfkdSc
bH5i5cHwciiEVoVBLZ+8ksv/fKf6pNzHE2p4yCOJPgXJS1l9oQ9F6ARULVa80BGoEoh2MgM04AWC
pkZo2fs2/Gmk6Lvl/y9o7kwdpW/2qrG4enAnNjJWOpn5Z8n1Q2VoWE27mRAMwScbFeVg8Bhak0QU
m2FwV7llE/1O0FVaCGJiZRWIVnLOgMbpfMJ66mTwte6lLj/09F8rHXUk4/X4Z0NHkWC7wkMlF1hG
/MGlH1PhiHUDufGajBTd2EkrTcMURPOF80iT/AmHAOnNEIg7Pyj81FEMqBAsNKtFBakijNcCNi99
xi2tLUAhsCJj9GTwcOHywfVnE3TwH2vNvhnCqAmeGR4Chn4dYbWJn9Fmx4d+OhfQunCbhf6C7kq8
P9ZPjYhfUzUPpmRJ+HM098d4PjtO+iV4xczXl3sCEYRL0jlA1umJ0hAmCmPzOzFZ0NlidsVCcFqG
DnvHDE86hhNqk4B+Y60532QHal54mCCqIsjnr4mTCa6FOOT4FJV5FyZCKtAg5z71HqUPxZqkKZ+a
ekP07kZGCYJMOtotnEvhR2D0nt1anqAgCWfOCeKRcBwyNLBpznaUstCsI1S4knBlhsjxNBi+gVW7
iuC5GaxD5ozqBmk+dkYVuiiMYxt4sAvby5gz/hD60ZpWd2IiVzQixdOgfyvasjOMp2bi/NLeJ+ZV
dSKUQ285OIrDOFzKF6/Lpf08fsWm/Zqso7+OqDAL8sG6HppJUaA+IuUrM7ejFVEnh8AJ01kfC9zR
nI0+LGcc1aBwQVlbInfKPMwjsENHwAMeBmuB2kdOiAAUpkKgoxE5O1IYfmmgpK0sEeSV4F4oF0/O
It+QjwA2E1mjwGBFT1Cl5J4U9xhQMhEHeUx8yHuyTMeCBzA7lZfnbwYLuBj+9EKxkFlqWzA7HQ95
QOZiMD4b7OOpXzu0gkLVQvBR2OIROMknEdRu56aN7LL1Ck6ZBFn+PGIzvOKZT9azsZ6MmS82Bmnf
b1vq0oY1h3Wba5bMQxm/RUUEA07fxR99im6dlh0neCNsTu1wzCH0U1LbcncCTwZgYOdmBECYffHS
43UPSa19FjCvjpmjlTNQXn9nLqYRNpc1RYiU6idRrWhJtje5ntX6eZYYoJQYNZakcSJGMw6ZTZg7
VLMoB5AAIZ4hOdV99iMx5l5b3D1Q/uK2sq+N6WRh95Jb8tOMwd3KUKzGlFm4upTGTD0TulH0b5zT
F7ZLBHYDu5loF1qGX6W7jxpyvHU4kPcAZq5MeClI3Q7yHKcqlqSp7OyUBmPTReQjQzlcEm6bVH2q
rfZC0wEmGq6BGr7qCtcQkhW/APzNq+p3LWohS9yY1cTV2XU7o7vL628N89LU588CR2cGrMOT8I4y
luqlZ9yWrifIj6jkMYBUkRFgHCEkkKbV4z1idXdq3RJcoQUPFM/NUMtPdSx/qtg+LmQ1lirtUXbA
Ue+mxICY2fza4Lpmd/jHYuYuLJmxWooseE88t5RnhhRHSRXGhxi7WcTQwNdLqW77bLjS2ImeKwc1
iOi7YPVsRf+TNvk5eh15ZbVyk5vlhCuOSN1Ep7DlTuChMjqHtzqvtHQC7JKOpfqo6d3XOvGE+E0h
gXDIJCIDGj/NqMaZMiTrBX/WXfQaKuk5MrWgVZguFgRG4GqamNM/YVY8yF/z1J/kdGVEvcb4muJD
2M/4UygAGEbjAFGjyos+2gnlvN6+iKhEq/1Jl68iLSN+HvXe2qAxT2GwoHGdJuld0DbFUcZJnvwk
kfn0H5OQa0q35FPDqdAKt49Jfk4mULCuzX/txTrbxfhcdOZR74dig2VEIp/qTjoa2nCddKwn8kjZ
aw6TWFvey2NEZAfFkTPvlcQ8i0QxSaFK72E0RfN3UXfPg5od695+iksxoVl2A4Er6syhp3XhpcDu
MVMz8J0en7YGC4W3Nkn+Vfhbz05CqlTzphbcVVzDXYa5eYYpflcqX3WH79Kq5lfYWaQ42fVF7o4W
4q1JXpHV2ffa3kVdDM+FYoIarSOPgliM6BrnMuJNObzG8XSiMjsYHB99JHwp84u5/Dg9miQ1P5TM
XOOuvgxDBk1pumvzcg1XCdofN9AsvRf9YdKHi7CEEAIVZSo+ssQdFcwVAeiSxLwgpDvB4Q+0cYZv
r2+2Ew/CQIgOz2LeiscpeJvF/2g6r+XGsSQNPxEi4M2t6L0oiTK8QaiqKHjv8fTzpbY3emOnY4Yi
Yc7Jk+Y3xF8FKqGbLysgOwYKCHqpr5J/DU1KTqk0ntAoQXAxAXI/mfDvAU3A46lwGhF5WqXXthR5
iGmaKsJSegnpp71GukX76T4P1rfdksOlwSXpesy0lA0J3GDBoSVdSI21WunbzMg/1bhldVGIly2e
RDRxJu/Qd/45hN0lYj0l4hkZiTVuXDMSP3YUr2cEYnsTgRhTQZWghujm/XTS/ddvdefTEEZ42B6x
24z/9ceknt+V8tFU/kHLvIUbkRYV/kFFiVppkr0UzSkjjja2lravbAO4UnNk/irZxOpriseQRWCQ
lLzBwaOvgoMjnA+KuZ4sDN/WPWVet8zGcV1UyA8Z44P/68dhoTXqaRqZ5VBB6EK6wI/C4MEGGsxG
zzzYeFvEJUQhW31vM3U7JnT1yhlnInxiPUZEBYNqYn0RCff6pTLSi6Nr6JNWZxezmLGFMmogbzVk
r2ocrTC+hnxRqm/V9BXEQL5SBiTo1rRwX3W1XNfBe6XjGs2CcDIshgY8PW3WZwbMarqVI3WLYd8z
M94ZPWLLZc/RMV8s3/qrtgx59MO4dQFT+WHzZdX2vzQuVy0bQyk8SLbWi7SvbPBGYB9bUbQ0099T
COUIz34nt+oxGi2BR6LwXbDK5U8fXWD8panlODlvDEZnxQOj1izn+aAx6q8bcAf2vdPP1dytYtKW
llairqBjGKLdrb0o+Yw68PiSR9gIKuTjRdBc7WD6qA0q1dIt6RHq68np10PVfjgTrnh6UzNJYoph
biOw1arhgHlFrALbHm+TeBjtWuLmWRtb24OUmKP70aGfw+igY6yiCM9cslAHSGbCPm6hpggmG3pT
WGR3sTHBxFZ5Vhva66LNURTDTUDgij6taGU5iCnqOhKQ+TIkvhexBa/qDmh2VK8JRp4h/pB8ZifJ
pJyzFrmrIKzEM0K+Lu2ta4hAWgLmGg9hZMyTBN2fRwFFTsTTAd4tqGq8wHttOgUtVrRZHf3ZpymF
c/RvW0FVX0eMsVd1JryNeJMyrGIaiNHfeEo+uhRLOHA/oWMgRd78avn2BW16agQJWPo8b9w2e65D
dIO6lZMaQDN2bTW+j+Qqc4HO9PCYkDKdNFg0CcIGZus/F213T9xhq4x086JrbdRYMZXhOeHAKY1g
yeA7ZYfVqBXZ7oth+se+6l5s1IiLjFph1g5eUx4ziOtWOb9livPQnG45FNEujhDkxGdFdHFjkpsS
2aGYXlOmk0znzUubmmcv/1D68tojbgS1nCZmgb+O7brHLI3pZycAujJaNeXECAdLbg/T3gbWEuKQ
AUTl8ll0g7My2kVudYhTfxXWYnYNYRzTNuCpLd0PWMW+oR2HYHptYgq2ftyr4XeB2ZIznxoIuU96
LroRzb4v3lvplvXFcmhByXR/LMa8qZ3/zSzvqXDMlY1Oj9etm4bRc1e+qL72K+832vWucHBkUKJL
SxGXA8HQffMWBu1i4jlq+U/XADjPYEcLULkBoO886YxJIQofTFX/UAB1i7RUoefLGqRJG69ik/EG
5k0YZKKf216lXUbeGkqvERjsZHJUgdAyaUI7EBgbZlCYaQnkVTMftM87aL6dus+08jjntJl8bZHq
PyF6w9h216rUOujWJpfGXaAKcvJyd1sM9DfT8XvsvHVdFcCwRzQp0g8tjXYINoJLgdWWuqQpcYSe
Y2u0wOLYaQoClUH6jdqxZ+SrwSMHN9HuK+5Gn+7RFnsKUd6SKxtopqEov1J0eYD18zC3RzgkG8ut
/8EI2BAWsVqwbftclt30BP7wqhfp5yBtGuj6eUNGT9+3IfUM5uTN05RwOaKn2uM9FOLv5eJ3byTP
Po2XsMB+edJOkeYvi+afhVuMsI3djvZ/fJhy49WPpL+IOYbRYTBSH0rd+0J5gBKIRm2Lf2kTbIbo
OQ2tH2dA+Uhj9Ep/IHPQim9eszpE2i05RQ6QZfCuIbOICF8VrWx36tR9A2VeI+T66rkmMqvD1h/I
kLDDkHcx98UFe6NnZVZQctvXtJ/JfD1ecNoB/KmTS8dsEgBuDXbJ3w8Bmc98o6yPdMRIkbKr6+Yz
lLklNOjABOVJ3LF8/8mZPtoUj6U+fZnp8DFCUv+J1HjdoctXBs9SylFBCRUCLsU+GaBnOOxM2gFS
4eUc5jqlqw8Nz9P7YzqHH9gNrlPrR6vfZnSDUss8jVZ8sqf4z+wj4Eybz7bY76q9EQNd0T+17Vc7
KD+Q932XL8/p0gtgOB88Iki9TqOABKoUpisIPeYGDRYo4Ef5SAqi0kF3FXpdwiEnD0BfKRwYiqce
p9HZA4AIle6v5aXfYWUfkrj9MxCeI4bcc/BeILwKD3gpblgTmjVeidMqHIHBP2S08OTAThLExqBP
gzOmQtEyNEMMKP7meiz9DwvhQCDcFxb3K1NmX7dPaeECbltqTr5LcaGdPSRnx9za9G1x0Ts+k+4r
DJ6r6JogvUJ4cYPqLSqVfRqpi4qeeUhK2mO4OnZ72XMlsJom9NfBXkxi6OoFiOk2mGhb6YpSsO79
iwjq+rCoQ9LFlqOfVi1tH+MjghObvUdAowkGFEah9zaazMH4aERtFFPoJemuSIN3hMJeo1B7SJoR
9C0Aj2cfS8zY85GLsreQFECSCn8aEB/S0xZMMMEfEzOQX6FpVGlYBtCmGE4NWYkCJw2OK22Qw5zV
Z2ZI9DMNUPQQKBshWg+0pRqY4GjO5Cc1fmfWqaYHE2n2Fiwbq5ZePs6LF4EPR4DNLRqv7BahiNMS
wTQCbD+ENDgQ9PfN5ibxSa7LK8IvyJigP5uSChhgSIXyggkzBu3PWWY87z34sWJ298iw2IG9rmgM
tdF3GzAfYpEaIyB7wtbo61tTV+7qOL0TGyWHisfpCHOI9cC0ovoCpb4QIjnzt5YJNA8YVD/DEk0t
ReMeEwkh+rm9dnQba9tFj0JDeikrAyhr0SEvvuwxu5iKd1Lz8MXFPCmc1kRG1nsPr6HbzCj+6NU/
PTO3MJzqdN26AT9qbg3UD8OmWnYO2u1DfB3aHzjt4ps9xn9MThTGtIjmoD2HJekmH9r7CNGy4qAU
rZfpPvomJm35mSEChBIsSOBSQcTinMAjgSbe77PMGX/pKE2D7jkxiVjMf6p839TiKsjBPgHmmmgN
IbsCdN8f5Nh9+qUvAq8fkvfZ/6KnKONW6QI6jHAKoggH7tKb0bAltYhIzJFa2SNkKyG2G9FZY0JJ
+7Yu1DdZSiwMnfoGaYOllWHMXfXH1nrQ9OjRe5bdD6c21tFj5yWGOV7C7iGcEEVGinTSEeilASTx
TLiKNXbITcyoKFOO4XRu5kveAD+wsQ4jd3lCumdKhnPufOPzC91CH8djTHIkAxSxqumTzQgmV1pa
NuwB7hbdjm1vmgD6iQRiD8sddugFI4g39DeGiEn50zNbFkIHz5WlJrB4nianLf8rAqMySJXVMzBx
G5kNc7UDXtjOvbfNVWSeZYQU2qjNhGeoWNexw1js08ozJsKb3+cewJAjbvK1yPmuTP0kSq5hd20Z
5BdwOww6BtAAIdlHOGLBj0lxS44I4p1xrTux+kMfzEZMCucC3ioqWRIR4CxEvZiCyoA4cMM1rRah
hI0oSxTNnZfaoqskTEMDYBehH90vBtYVk90ea0HzuSw/9OHNpJNA688ZxQCMdJjpWeanXwVEwRYz
BDH4IqmxtcfsFeQE/+yk3vNJ1AZCC1iXR8DSZnqOBu0ofCvKZsuQFOu7N8FmyjqTyXoNnTGgeWRB
2WiHnwSkfrtnIUM5lPvUmivPSk6vGpq9ig4hLVqUTK0o2kihXLXf8ori+LsGfS1t6Xhuz0HmnZjY
WlO9XlnGBqUP9rKOC7F0Ypz6PQK5KLMGvgvFrP8nr5ihseMVMInbt0yLuuLHh7AkAbNFKnz5Hjlv
6g/XNND01Nu7mIpMhbGB2C25i9CL4iy48KxlahI3BaSM3678oPwdsXHJwuIKejWqQG16P2pQbBr3
luLXYzyot3gpsVKe5wPKJE7yM1RXu1qWIxkhXUA3PhOI4SYpqB3wfOr0paW7zKx+LG1mesZSDvEg
iJSFNPZl2vq7pXlstMF4h/xG6ZikSydpvBumfRZxajtxTzIaNSOBqciUTPQAD61WYnkq3Grwp+oM
12q48h0j+vFAPxncgkJwYroA4tl1tV3GAMYnHCGijgzneYSVYmFIYv1u26Z6VOjxieQV5wz6JhxX
3IINJ25aVsk7GS0TfuTIfIqL+SbnhEirKsotLgbEtDkHmUMI3AE0gQjrh6jMidBpY3MaD4iOp68u
GPYQoUGwZQzkyB5k7CELQqHiFctrGJTUd8Ha8/SLEHA8Lr8BGJ9E5R7XXJw6PVTYtZeYiZPMUmgh
kCdpVCz9gpfFTICOH4AS9hTqcQd3qA9DE0shLJYFNAXWJki/fnjW+p/fbG4ej0g+1QF5J7SgGrk9
9L0C0Q7iu5jH86yAmzCiNDmTXIrPZLUY0msw7L32GHDKPakZDgs8jBl1lWHT97+rSmdw6PmUnND2
+X5vuMH77Ysfdm9Qfrv01Cy8HjUgCNsWZQ+GQRtxquMC+MEi++HdSJBnTB+jVxm9K5SoA108A2HF
WZU2cKhfo4CgnoneD/tqP/Xgixmr2nSo4/7ONNZ7oNeapcdvEaQXeWOuurD/oWo8Qp1jXUoLrI9p
tYXDsrWvNbk4Vh8SStB4VO701xBcIkOi9WPiZIPmFdOF6iQAggIViwYTDSE7whGfMSlysIO4sICZ
IcnzAlDsw/kJlAQ/b8IxQgDARaBtbXREOVCohYBerOQuidQ8IzYJw6sm03Z2vpEUODz7oP4gFbMK
B+NEJO+RojTfNeGOK0tFNHao/d0rQhyDQkoPF2wPPI+8oGS2Qatk2ss7eGjBFwCfFhSgoQrDHzyC
BjiOT1nJ1TK/rbq/YLRKNrqZQXz2nXrSmLYHbFVLgDXAl+VEIEGj083P5OGG/NEFhDC7vAqYk80K
VIuGup028LNwJmjYmxS+PSFYUYT+fOnJUyUfrcCN2M1PDqSvfNWzs5wFkwPZf6/SsCPZzCiraPnQ
6CPUkJhxU+xja5D/n5hX/sUdEfGFVsOZ0vs37r5tqdnRoUASMluN+TcZFlvYJFmQgW9Cq43/hrN8
RrVhhLnP/yhiuOJRh7EwPyvgpca+SssQtWseuapy0fkeMTcyvoqJqoZJpkbTjMuSptNZh+imwaFE
/iJHMhT1221KX4BxNJinGNkFRx1XI7AAxKNWEXm93GcfwLwqtRfxHJjpwnhAThFrZ+HUF0AlIYgU
+Qv0LKVdRDGFhgrLUyj37CCBYyFHxgVJXskHZSwbuDs+L2afbAEP6EuSfQ81/Zgh3wcB3Wnsi/Ie
NfB4b+IzXGuMOFpwzzw/ql9vZM/xAm0K3uwz9yRolvRk+8DHoIkpnr8EMcVLEBybCDqgpoZOh8KI
WrL5zJ3YGLKTaP+giyrxPGfFkYFXsF3b6CwBlCAc3FvMB5Ejn4Mz6TYEen485oWWOR1fgBbogkZM
c3nebB3mADLtnCCxBPoziDh2ZJXcTU5A4HAaySsHT1FMS3IREHbYYukNzmnfjrbRqzcXhrVoYU3q
s2WBcj7kLFxEN5AaQXyOm+IGdPdUVgn5zHcaCCaM1evkJw6JxnrWwY6lYCQCUAdu3G5M1K6Qu5P7
jUC+DW60g5C+gGTKbbqcUq10GsuldGfdBO7XB0cZe6tEWTQEdsdCpRLYj9sZv4/pgf4TEwCwLa2L
5+gqIrVAcUOZvztQO/K25RId7HHGjEjBDZLQeDweCzYVYLGAzxMPqXxEhkSSWXWsDxO4jdh+dGOH
v9SR4CmZmiR6uHtpPQCS/lX+3oFuG6CVI5CPKYXShElHEP00+MpIQYG1UoPspSQSfTD+dZR4yy3K
a+esb4EWEE0+YiJDATmXXAVcEuHexlCYUxnzLVyX5fA2Y/jErHCWJmGMsIVMKo6QXFU4P1oDIzMU
zKR92t4n69pQprjJoVe6J5+dTxkgVxhn3ZYMMGx+z39i838RlURxmTJalMjNjjGQMYQoibmD+4P4
hMfawRI1/ZF8ligHMpEzlp9ET17sa4ivEmQkiwFgCAWPTBF7V7Suie0mHA4ofXpzw7Kc84+oToml
UPZ22p3cKe6uUvjycgkMnIzol0NvB3JFk87xlvKICL/NFbFxDx0Dl3kbBD/2LNHGKUU3AlU5Lehv
Bn11eRO/bwSuJXkw79cT0a26/UicDyl6pM4jEyGnlJOCpIUsviV1oIIhv5dOmwrLytCCI6I3PANQ
Axz7RVQJTdPOlKvjtesC15NBwEvIZggDd2hgjpDyWGg/h+ArhWCvZdkOIaBflTJjmBbw77Ed38sc
utwbOqNk+71GeoP2QMJgDjVQ27z6w435+VT/RcqKdVcjJqunPpXauq04VKbPUr84/GhzacOdWrzn
85n+ZEBxWQDmZTdxQ2hpJBGJJnN8VqJCS4HXr1fjxfolkRBdAFLWUN1C/C29tD143pteOxjQ1xv1
RxKjGqm9MdDRbi42JYh/ZUSMFH1XyegqTcQ3pGOBYbsvbuww4PEEWNiUGtLnnPqrVImyUC0iYA6N
ApSZVr8Kpb6IJdd0hodAcDPysCRQ3gqrPvP2WZNBe3f+8p7RXEdkFT51jl8EEm815M23MkTvb9Ux
omR/AMQgcpFakYFRMrAUJc1nhhzcmcuSWdEmGUOgBGCODIsRcPejB0v7FRuyHQHEpqtPdCBkKj2u
EPg63EkTOBFpYhAUEaCunRPHnqODKd3wMbKnnKa3BCuOUi2dL3IkyYvjmDSMbAPhXSq5Gd88ST3k
jOv21Lb8LV9Ioo8Q+yITQCR6Iqabb7hedoZFo2bS8Im28Wao1oILaG0xGybZiXx7TWYjeNhfK45E
38aUHGxPMU3nIbQB7C2IbZgS2XhWoIdNKJ3eLGdPANSanWW/NMOLs57QYCJcoNEiCEEU7oCFPcn8
wzJGdAWuVAWio9Kp05LEjtqC6GZ5tw6fMrnpygGQeJYsWgXJkLO9LftBWBcVFH4ItBXPW6pZy/+S
CG7RcOXMVuzoREZBoBhwGiFxpmtUTz9zpT9z0ePVcz+qGsJP8sR7mwHTgwGSM8jYQ4zg6EN/hXuU
0KFVm2SgFzosxS8XvaVuYimgp8OlVBryI2xoMMBhfbG7GOce/FxPQEQIRxxGv413YwT6wAEaUE6T
/3X+g1YNjXSFtA3Wi0oKj42yHnQoyl6lyCeoVlm6ZUWkAprkqESDGVHQJx0NWcIFH9MRVZWPisnD
jDwrUB+auCDKeBIJQ1E5xGP9u4VLiNY0iZ4UsKSxHEl+dyoS+8btJfTgDf2GcC3P0OcvHDxlZfkW
2pa+kxTJWfyLdaYKSX9SRFo1g3FsCstxSc3EfrdLRt2OFP/60wRMpn2XHMwP0FXI8S2g+N2Q3oGR
E9ifzAoETc4IuzR/Mlw02mxN/82hM4d30cLx0nNEJVNK3QTxW706gJclW5UqgasndPM1Y0St3SK/
Jr0EFl+tEwAQQ+PYBEwoxRZ5kaU8s/QR3uCkrEnpO441czMme6C9LAcWBvUaRxAQCjmPc4E4NDrS
J6ImNLYbEf2s6Nnipmh9hQibAchM7WxDakH90qp/IkagTvObQ7UmPUeLdjhg70D62OItp56oqgRg
NQbXHvTVAJwPbHA7CFzlxCvGcwA9KFSw7xx4Xgkzrf4UMZrftTMivlgwHoohA4ag4WlmscC5X5Qd
nlIwSdQDnOg0a2ZABkZA7svkOnw36bfwiDiZyXdtS/gMEpx79tuAsoJUyFJVIpZU7FkLunNTEqRg
uhPpYMEJVQzbwnwlO7P9newHVC8SknDwuQRJyXzRSQZQ+LdiKi3HII1oDjUuowtpWeon3ut/OY1U
eRrFBauNiAzphP6GYZ2M5kQ7UJ4r9x76XxJSd4UhSNcrjSAOXwOxlvQZqyGGphNdR436bMAXC5Gk
0GAAVd1ajzMUdcmyFTAWC5k4zJ7n53P0M35LDTDZzV2HjM/Tn3Gi8SwwsfOvbDyAnRADBBxWEIpB
8yW5O0ig+xHTWGaQUvoVvD/Wj8KDs9DLpsek7cNwpNJk4YGdF6Q2l2vYdAiHbGHk18qj20SVxK0J
J4GcgO6dZaHITnpeOu0hx2aqhXPoPCiKbePqK7QI6NubtoGcnr6z0QfswADSsSMjIZqC05UcgaUS
UTVX1ybyFmTYMmPgE/QAWdCkNJwgnB1SRADTl2qkNE/oP4I1JAViA9A8kdAglWi8qi3Eo2/iNEfA
xOHJwdKdGQA5XyoFAutGHW98rzSBKGpdVvSsbwTMONAYbCqYUqRgCmFtai61tWX/T4O7JD1iLwl4
r+3GJZwKckSIHzx5SfgL5jAgdzCY5V46Bns8A5G/kdgnrwreBedVbb+Y5XOIHstEj8m/m1yYxqAy
M2GMujcFZlYXP2T58pgYFKCLjnuITWigtPsvrZqy7WxASL5JSKETbZ4cfNs5e/Ur5ZtkvGjhkS0S
PmlJ8EiQjmbls3EMCmdkAYgoOVpNPDPqLXmYRGs51pNbCYW5oCGRhAIBDssHksW8eez4qvwlhMUC
jIjNz5GCl6tUIIj4LZ5Y+wMQBPx5ac4sO/tjgh2dmzuc+qRNxNFJGkCFxdvi1xkYwqqCDwY9ts93
7rjvlUPjHkuk5LOT7pJ+B3cSe0+G+hU+ffCE6uBTb+l74tse+8jmTdZa84J90pQb3G6stmDU9TUj
WwMwCdrLKoNkHqawYVs4brfMeXbsCOPYU6BSazvuwq/J5TnzsBThBsBlBlW9UCO0Ys1tW3fLMtL+
tEhlIRaGgUVTLEqb8SzrGtR4swkYcsAwcUDbiIu2FX1p6kuMZYUOcocDcdSdtzL6mFnKdYssvLXu
A6RCYRBGVNxWaJ7yxl05zl7hYBo0tlRzxf+YrLvSrjVdB2N+KKgoJ0kIHriQBSv0oWREXgt2O7Ok
AYPwLJoArJ/Kjp5+DWiYoOnp2mESPVCjXzreDdyDiyTdiBpTja5Zdy3FP2UAC0su60MajDoNzOn/
JXAKmL0g5BQsj2j1asxnHZAa8bq7iZmoYz+ywVuNNh0xMrChsNYlJgc020yBJwWqpI1t61wtaB2e
bqJ1cw8JiwZ6wr/GjfC9WFglvayu4etA+Q3gpZIgulAOVyCa9PgeZjsnpHZP78GUP7WiuygnN47B
FkqFGbeu3yYPiq/BhAlNAuPs58cZIGHQm49SWqwg+rFhTUtYu1BPgL08+bTzExBwIQHFwKpjCPoH
+1AV5VvqKANCyowMH+NMigP6+ZyT8oBdiLZDhm2jiWJEc49y60XBvUA0FTrroeIzLybsQY9aLlh2
P0EDXN905l87WDZy/sz9oZteu3zCeLXbNrmCWEeMJ++VXqze9JAcoCIg5wJC+j6CEktAMoP03JQ0
IaWLkoKmSzA9DKBwKOpLlkavbT0ugzbbhnQeUs3cOkN7Tl2kJazyjXXA+JNG+YZiTitc6t6TpgGA
VDswXruhdvdzyFZQwQ9T5wHqrDxuvlo0KZgoYhDdg8zBoJCe8Ewm30fZyUHOMnfpf5UmMF4VpR2y
VcyoFWKqywzKhSJkvsL+wVfExeuEXmeNgZwjBHu7eQsKZOer56Hq1xNMBRmSeONdLd1PlyjuJT94
faCEDGeUF5go8KWR6y90E6zNT9LSs0pXmoHpWXdVVTpFuGr4BIRGa97EUhsR/k0GotsDUAVSHBAP
zTGLFiqAXbN5+/WVyibkQxy0oai4nXCrunfw40/EC0F6zxbKA0S20GJMjH/ZLqZ74QCOzakJ0rvg
K5MUQj+nZM0JCEQkGnFhjI8CTg3xnTK/uhgH5Az/s4h5Y0fDiANnxBhiaNxL7Azoo/iLEv9NW9gO
uKxDOrikSPgGlWiGXUFoO6G7SkEP9pSfbQWcNbnKALAD8q5Ts9mWt9JpmYj0Opq/gCvBgwPkQ4I+
sNtDLJQ63p0irSGcPa0A7L766NJ6o2j+l8fzHvelVf/JtGRrcGpXaFvYQLjAe2xTcs+4+WFHkRvx
9j009hsUbEMy8fqieObZdLrXeK1By+sy1BLK1HwdCWMVzpbQyOQ6Kwt4PhlXQYuRZUXEaXEw8jh5
8ubUEjmxKSAUFpFzMNlnNJSS5C2pP4rpYeQYHs/XujHetIrcUYfI298nKahr7cv16fkB5UTLM/Eg
D7hrRf/Sp3mrGV8RDalGRQCa3x2obZVNmw5nntzAxF9iUgSRB9niXU/SoyFdXZCDtSaAwjZY2GNx
nH+wigMYGm0as0CIBgkxMb4xqCbigDZ3jAgPwCX/a05/ZGCT3o3xpDOLTSd94YyXOoO3ClGN43Nu
zJdQJmeUnGSqaZAfLDqnGY67Rd3vSFk3MzuOgDAO+to2nbURpyu+ce4tUAWASnjDmQl4qmYuCOZ4
NNb13O87wkKBi15AfKYCcCrvqTLQcIID51I/+LoHxJpv1o1hJbCmEcBUkM0rpKKfBTqw7lAscdhE
BjqkHnahBIYEPd80STdFSJpZx3vJ3xASlDyzRH2BMfDCgIkNBH7Tkn5QWoR9/OXRroqI8H6NlYLu
rzHFWPr9wQtTsBvVnqwhb6gyq/CNqplI2q9nzB56mu9RDOgFwZtx+ILIGcBQsFGxzZQLKX/l9c8d
tjExYja9ZT10DENpfGENtJSok8S4FOvOGXQWulp3TiuAT8UmQtFFYzuEQMMbSfD9Hb7sm1rBc6iB
lGU/saBVRGhg5CQ6ziO4rCKnoLyVPioersr7uJZBuZLAyYgwB82dAwdXSpuYDTpm/spL1sCk0UK2
13Adx2ah0GQMw2khlVb5ECyiku4pHV2qr5J4xIBxRUnRG/FKtZslYQxX0G2u/plBPiH5/jQD/UaM
fIXUOUfvlfRQMMIRo0M8S9Vmvkqp5iPrsp/wFfEIGQIFKCpGkumFAk7OOpZWgurcDAQ5BwlpVVyC
6zOWNk/wm0C5sPrpje8iEvmopuFKPcNpgGPK72E9KbscYL7b+yKFbNYgobKlCpe+6T/E0MVStE1A
c7hysr1NS1hspqsqw66Yao4A2AARC2m3DDJ3UgmwUS5CM6oan/RWX6uA6dAEgVNP5WM564KpoEb6
NOEswCSg9rNNqEHP7pi2wbGA7uUTcG309VIaRA15g0zVCR7YS4mleAH4QDiAwEf7jn7qSfDkCZds
p5+K9qpjUWS00ZvZIxX/R/sIXH2XzWT8ALUF/hNyUuhY+v6ivnp/zbGeWIh6sZWsQdkKHDlJkPFB
/LTTMcQ07P1E00O/YBL8ls3qqjlas7ksYQa7eIDnLKuCDhwSht+Rb33MQgkpyMR8phXkKignihX9
wBjPDpxDpqMPN5852QBUIlpGnhbYPDaaKDmumSrdwpTOjZSUZfzbGm2ZgyjoseI1XVl0iiiYRlAr
7Pml3qbnOc6Zvo2oxKPLSxtHAZ9RNv57hFBshE+BQ09ZVgyjd5MIRmqqlt7aoPFlefG2AGxAqpGG
ydIqpB63Unja5aZiqlCDZh+ra1dtGqxc7DB592P8yXQubYpo6TK0BLVcaP4xE0UZtsaMX3czp7ug
rnYZv9kg9kOe583lbp5xqfe/y/bYUvybnP197K4r5oykS+NkgJbACQPAAZlpT+lpQNqwlepW2yoQ
WhCoY79M2SpNGbwFmFuqzKhpFpW2jrp6vFn/IbVYWX/zGII3trbk/u4cbXuo6DMbxDewaTQfJoPc
QmGoAJi5N/xdaDDZmy6GUuwEdRERbBML4QtQ6UGADOFIan6P1B+7Q3eABe6QQgbQhK8BO8d7duZP
ASFnNkyywtoAQkaIBFIIqT/tAnE8lUjERgdSOiyjf62v7hqTI4n/AXpdaa1TskjfZhAR3CrjMWRf
BV0fMEwnCR+0aYoU211an4RDtWoORg7oiRqdx159V+6E8RY7MbyqoP49rFkjcmtO63GkGTzS7OA5
DrDIE5Ksa73CYZx8Cr4e4RrUSE7iK5drwkmUg9qvYH9iE1mgW83KaMOlQJ+HdQNQKaPbbTnks0hj
FJd5xNWRuOpCL0ZbibODJyU0o148OkipqXbl5QjgTuIGNWhCpj3oDOBHD30KBLiReyX/iTYylPRp
5rvZ2ZUbzt9jE2EJ0kwePZfN8qGJHKMXZQSc60qI1tLaCHGZcpHuWtXxKxJIvvci6WMscILubiSI
x7OUBE+fOnVPpmiuJWN0koehjQtGiQUWg9DVRxO6VjGgyHuT/u7AagF05qvKSifnIDDQ2lZA/3YN
rzv5UVJe8JB/TLhbB0ygf58xvRcfoUgTkSc4XjRJhzVdLnHMGujc9oy58AxdhtoH9qeThRvhtKac
HAY0CLsnFeEoGStK9Da8kOXmYevL4JeoGvlvgUcTiB41UmmIvrUtL6Og5eGvBgvyP13v4tpjm2Rp
O7k9w7L+ZJOzdgHx+0QlH8Ml+hjyfi3U3wYuUUU8NTTzQyPIpCbWLn4UHyKo0hlTQt8DLr8vwh7p
DhPyAxb3vHLqzhoVQrXpFroJ+nY+qdRCSvyV+teUxCspb4bzarbG0qkAkzoYywkUq7435TqM+Z7k
rrondSbuk7BMED0kqRDDKInqGbqDLkkufXPqsl4ampG1oc7T7ZUgYULrzeatduqjokTSrb9O/VLU
7dpEArII34f+qvj6XsjiPi5dnc6g2GEypPKywajP8C5Ji0f1Fin2X4M2XuJ5C1DiR/K2AD+8BMoD
zJZe/AzHA+1bYeC8FmiklwMp3WPkfCqxEPLGtT9tW/WdznzU09ey6NnAlAYrgmlrjnIllGKfhMnn
fG6Gf7rP+jyFZIv8DdwbC1wbQui9vdWqZeX32w6grX+fwZEIqKMsQkYtCQTZZKdW0GKycCkLP7nS
cpONbePtxWQu/e4oPXUDXW/OPeIRyX1ukBnDlAoo1ExEmRiLEurtmB6geZIIINdKlCDH8hp7XWc3
faABQOY0QnERAJGhoH6KTKuFi6jub725f60LRmbZpwZOQDYFvWUgy0vNi45cllQcQo2RxFL+sx+p
PjBWG06zlT9VS2dE86jHmwZtoPJmixnr1ea50xuSgjsBtZNyWksRQ/73lAH0a0qkqDvmmWW2RWVg
OXuYq96oGcG5mArwKWZvRb3KUq4azbjPQafjySgqYojWl92x7bp1ZYJv5mf8fDpWcXixpi/xHJq0
YQftsmMMJdRXz64us2qdHGbOAzKeVDvVTCpo8WOYxa0gYW9SNlHoYlqevqFLzNSWVyT2wGNFwtGi
MIwDx588RmuIx0uP70HVvRBWAUmj4X4mPmqO9zD/aegVhHq6RUn6ib8L6OjJHrBm7bm0o4vuvaD4
g3zDaOwT3VwNvXprShADY3IwasSIoMyIqoUDxFSJXxOi66TpK55mXqB4ypGSQrXpEQyLwC/YUSfZ
G8gDhDOWAn4V9Cbl+RK4SXmZBjTLcK3XtogUvXff7k/3Xb8pn9lL+VZ8B2fn0ntPwx7E9THcNftm
T5N6h3fRyt9EW3fvb+pdsLUX2E08VYvdhn9bemtnm2wR8T+WAK6ejKO8/X1zSi/5a3btbvlrck9f
C2Cnf/jno78oySJHh+NV+VBv3ofyQWl5o4V7iz9BRvfP5Zf7zr/Mb+Mb5JTn4awgynUe+Men6XlG
bXHdPyMjCpVpQQa8mbcBgKCZf9LX6qQd4su47Q/hhUd1ZYJ7QgKuuMYX/znYQ5o6QLE70d1Cb/zi
HJBi2YMjWyMuutI2SKrs/a2/Rkwcsab0kG/VnbaJds062CSbB6O1E63D5wB+EaCERYFvw9lZYZm0
w+xxnexIC45PbIYl3xVs6m17QDCZP3KRpFrRJl2g9XSIl8Hqr7WhTDrxV0sEj7/zdyQVFsoiOIXr
YhE9fRK+Ft62WyDStDT308pY6ysLTcL035/lbp0usX1cJxtnNXPBDJqC3bzJD2hDKU8cxc/uzjsD
2f9DAxT6TPvH/xr/jB/h6/iBpmBxq27zR3SPX7UPDs0rdqO8jkuyh66JtcAa4vvWO2RbEzcSb53w
ZoPtsEJecBttUYo6tkeoUMXZ3RdP00rlqsiudv1u3HXncScfN1fZNuMrppNxSPZkUawV1Dl45oyP
LsOpO2XXbG9tzYd8bt7NO/eh8t+WFyghh/x/JJ3XlqpYEIafiLXIwi3BnGPrjctIVhBB4Onn22fG
Od1qK3GH2lV/WDSWQyk8WyHpQXOdZehOONlQnombRU4elTSE3lHmHBKuDCgXjcHIchfjhTUCGjDo
JsUs4kbTCmAzO7hhT8wRN2ICTmOUcFMibo0Q7Bjx8KCpucoAjSufnsQ91AZorI2VcTxP5+RdXnN7
/JuyLJ6Wo9c8gurkpHNtrI2REB7Ltw4V0myKZ+aUGH8E+ylylAGmgX+J7XQDOiMZk2HJRn99ogFI
AKNgpNHKfqzZHGQ/EeHC5JRNZSN+Dtgx9zN9RnwMHTheia3lHFwzxuR6WqE113+P3iN78B5pYyxN
pgbHIt4pRjI0MoyeRvYYY2Y8PPzuovlMy8d4KA0wBOxjbOiqnuppLukut+2jg/DvoQ1K2Lej75M6
ZXj5/SFC5HDGXrY12HTGxrVxnjptvxsjy/vvwMRB/27RCCYR8jjPH9siUQhNE4jnifNKRgySQqhu
nHC+/65KMk2mDZcLHdE+kmzdAEr0Sd3gqOk164BiP3rkhq+sEcRU1u1SXn4m+uhGejZwnPhqebZ7
k9xksIaoM9eXD3PE3OWum2EztJaSmw2y2ehaOovW//P6f6y6HBxQeUiMU3R7J3MTl1TDiJUU/Qy9
IkennyG46IWePUcHySUAHr0mSLM5LI5mvHKSKSQfOpQo+DrU+1xsRie/o32p+WPlYRPPRzEX4LdJ
nyf/67x4Jt5hxOESmPz+eWDzPcSsvNccaWIHHhEPSOmuMmbxN2Lt28+do+X4Y3eOHioXPllilO3G
jjn8jShksxH8t71gieCFq3ETqerOcehlMyRQxHVmLkQDdt/49gA0nnjsWW17fJIHHA9f4p/YEg2A
f/K/JkAlkv1QO59TYvJYQrgK2wb+N2tHyHE54ruks/gdwFr2eiOcBdwdvE8HV2c38n6HZMG2HatP
ys8Nx0g886AG6ZDimjZu6d2oeqwPpsNpHS9oMzggSNxqEnhkIkeBl/IKPxSHghs/d5ddxpaelZM4
d3aEswW7RnOXjaIX4QYe8iSuPGknrWN7P45IfJcd//sE1SsOV2wHaouXDxKPFB9bf4o/i8v+Himu
8vxczg46o/QS0vFcK/F8Pn1xxMYYtpojOsxF3EXW6//2D5qPfZAE4COfSzxv3JdzO2BEyEMclTpU
OZ7/j0L9p8rO3mB5uJovNiCuKbFu5Ihd0ee4yGiScLsaH0Uj78fjvDgvKq/yrIVFm2JSWEGRZ2/i
toq2BLhzoHNEZFtGt+zPnFL2Gh0O+HxwJopbjs7sFrdU9vVhjwQZPiLQWM33d5ilTTpaL/kC2rsy
XPSvE+Bn7mqFlvdwMjsJMcsr6Ty7jzv2HZE/9O37pXPeW/tuG7qL7Wg9Ghym2bT2yS30zwtppY3F
8IDeGg/RmPX+RZ1eLorPlc2d6XTdDdEvd+CqMke9T6mHJQ1SrFTIPPG8dCtGejS0+Y38iB/344X4
mfITlA3vFG6+SPtx/7URW0j7vLuADO/hIueJGYIyrU8ClZ+4g/GvG7IH8SmvGIi9gJLne+JbMMf7
IXMtcyVDBTgpOotNL4aP7UL5IEHnJ/R6iHgeSr0+aJmBeBBN+CSi+s2B2RSNUuTlJb6F0ACDBEJd
/17Z/4aJL5tgwh5weYcdavqF++pjXez+1jDVnBdHITZX7CIUyBXn/zPgrPgG4xb9iL2F/bBfy064
QXLcs9dEghxMtBPjnb40GW/k5e9oIn3vl8f2jvrdkhHw7DkMSw9CrXWNt8HXOVBwWjF6z0ULOtPa
ADZ58fzHKCMeKANMkV+hlf08MWVYDhQNHqGzy7z5cPCaX77ubvca775u6l/EICZGcHGn6R/c3ND5
OffUZQ3BI/DoVZf3iAaw+L8hjEXXvv+czfiCvhXtspjCC3fe08pjwGeINDfMjaPlunO2lLGoaI1O
uOQ4D8NfIs/L48j/h+Vyyfkseeso9y8fhzHDHIb0aDFO/P4/hN+/4WL8EYPKyzmkzg1w+hDyKe08
c1kt7TJiQi7NYTBwRqPHUvdujEM31kR0JoyHGQlEnxevgKhxjig+DL68YooDZ+eeh6YT7tWFPy09
Ma6LPngT42ztsB0x1jMz0zMzhjixUWkmzZgmXDEnNK49Q8SEdMq/0VmMLqR7tl+/cQsPZywXkNi4
8EqvN2MydN9cJVCLPDjA2jFHh3njc94gaje9x8uvB/UAT8vJ/7dKDIT6NJ4YbsdVvujMGsYY/+Z/
U6y1IRCJmL7fzFlULjjAbixiS1b/GwTaYU1NxXF+/d8frHuWNly92j9MU2fA2YnvgJimYch9eyCm
qOje+RcRSig+N8Ie8EOMeRgl8UUxCCTMXP9fHeDIC1KHunMr++bU8M3QYaomgkOtuUG5l8rwg55B
D+8vZt5qspK850byVu7ZB0vNrT37RHOjuzrbT3qLv/1+xX97ivGOOSv95u81hUOPdC+6SE+tbw0o
cfA8XLY+banzZH6defMkOTMELfjjSesvdIY2qOIOIZgDjMvBwWIRzGuP/OSz8sUyR7tR+ubvgIlL
/+cCCfW+POAs8FNbNDfQ/mPxSh6fZ2ITsms7EptvRtHwavcjp3SuAAfGV8WJxoqDSDFDl1gVQTN0
Xv1sXO2IfCe8y2cjR4T9oo1in4lK/UP3lofD9CjmSzHZXI6EANwspiUxkOZrBnPvPDn+a37y6FZ4
tBBQO2vR0MWuGFm4wjVNP8RNQbxL4x9Q+1w+IloiOknY7hAwZQB7HAW1WJXGYmcTlNv1CcYCvXhW
Q7h3Jf87zFzHnn8mmXszfFqD6AYl8ws5MZo1P2mzGS2l9OyZaOai77yG6ubLMwo9W4ldN1cRZYmZ
Ju73r6MZrPQlor5M29XkzKSPXxyv3kPDMU8k+nZ4q/sor3lcfxY4yKcPuYziLP6NzTMR3oH+oDsj
VuUnJ6oCXHlzEOBSQl7Yo17hYaXAPzyceNjD3DN35ViaYJnqySDC3HhA9tS3fGkKAt17D7slWADX
8hE/mRue5WaTcmwP30Pec9Gjn53n6b/wQbRIlP253SJ+vFJB5iFutzFUnM+CV/9PpwSWxmSxOLUc
gjT8eh+aDg5XXjgNpzmvwqk5+7m5R3XHA2fXt1a0Pb/2ziu8yadi20y+V0YLbqNoE0Smu96s/FuS
OGFSWovpZu2YXuC8Z3E/GhesbJoJrOcJM0DtrL+Oc4Qu6Fzm4/nLMQYmUWIz1hmKIrdZ61tY+mhC
c+/nouEETPRO48EihqLihFvRB4Cs+K9pPsUViXOA0eKLAd6apzusHp1qWFwZeAciqIq8cNwO8ZU4
2kv+4uzffjnOPchK9BvEFDxzIHrHZ0Tnk5xrr09x5N91UzBRgbY1LkTD8MRcHdGHJL4hu8E6mVsD
1pBuw+UQ/5Q+Dgl+Ss/u+M0Fmv//G84uzUR2q399kwTKhb75r9eWXNDWzaeMEzdr9v0jdryvnsPx
eHec73aB+7wjKM28RR3BMTaaIw3REvXsoTTUHHuobNDgcJN5eE+X5ETZK5JhIOlY/VLvxfp8iLWa
q0ybET89a59M0EXYatNu9Fs3I9w3R9aluZsu2RZHRCSA9pn37UnJWWrDaibGPPGeiFdEHCQiGtB+
/94T8Y64JuWscBWuSzW4al47Xyy2TF/rx5LJBsAF80Q0kk691WH+9Z0eQDmCx57RF5Ek8sSE8+0o
nFCzex9FxPl/bJ8dkVjwxSfTteYCuFmKjxrueyl7JLZ4xuLQz9cKnF4HS8Y+5NF+vIY+4kVLsXAQ
axW1X/syywPZ+02bvYgqxAqSzb2dZCkU5f+Fn9kynidbfJ4WFEaIaqNt7RPt587cf+V3BUj2JQPc
cbNXta/K4CYGGqiP4n0M1WNcXktrYG3EgBJNwyei64N2EYx0fa2SgZVT19qEe+lUMtjvmdyqP3OB
glFF8bMHdxGcsmPT8hg24D5SFxSqLg6ymliW82kMfWIolRU0TY8/hajrm26x612pT6D5tVdv8V5b
Nc9kK/81z3ofLQ0WD+Q0cGulHq06IUpB8Lgivy29ol9gfpW6geEmf5LuvNnprpQ8BJGqQ26iqoJk
LwglmbxC+sqR5qCMQtY9D17D3DBGDWi3zC5xvML0Ph2k5JCtrg9X0OpWVZwSJQXdsgVSGMfZJM3m
X8vct+/P1jQbBBJIhud2b2JQfArR8W7MeWIbczkpkO2JZj0y57aMRt0PcxEdQG5Fd6mxs/mQGScT
rYFy+MLo+J21GRyhaVmLQu4jAcsvKjYt0url9wK5ROCOEqn2JPRdzkkyCupu38tJR6ZCm/vzRSCc
wmSXzvOGmklNKtlm0iGVKgAv4rS0czNJGuY6HfJHtn53z16GGHPvFMbIlsZ7BX6YSU3zC9DbyqqT
ZavcIXRYS9x4GiSsupkZ/PXiYJ4U+6gWHlIhhPlVBP7HBCQA2rMsWNlkOpqZA7Zr4Sz6oXgA2MiD
kI19pIeNfDZUi+u7pjKLGHVKeaYRJSFS8JSNcUQ1KbNIiYkyzqz3zZfm59jWTJekdgUggbJFDo0R
rLAoPwlkBII0AvMwMsm7k12WKDokISXWdv0xVV+TcfGBeTFEGL5SnmXaetjGAmk2P/nx3MtXKQU8
gJdBtAK5aOiqU6pEWWEq+Gxkh7mxgLPjPaAXpITVuDfo1couhbKLxCnKiBB0fzBGIwt4rrHmvoXU
bl8cA8UgWHPtIYZYDpW3hhGOflH6V7/7ilF6qXlGY4qbZKN4Jb5TaqyXk8Krv5ZH+ar9ZEMUsgDB
Ifgnv5HkZ5nwjkdhgBm4Rh6ArpUC9W0xSYvCyinL2VufZspG0/dAJFEtAqW0kNi1KKz8qytT4Esj
2n+eua2JLtqZjp+gpgidNf9Q2oApEituzP5BX0DJ7ClXEyfIJnRFNT7V/i+Xx8KDqcJEQKOi8I30
TZjlqM83w15OmA1kAm5eHiOYBrtgZRqNZ51PX5Q5BKpDgVnYYauRxmCxtU9f1EBKrfO6Jh4kzWdY
J4rPuXcfwK0lfEEdxwq3J84Sn2bAPzTzjEIrFRa4IPROFPn6gqMh0HsYrSOyNKtsDOcpfL/I3ycl
RtVBh0oiXPlMCNpLxbEx9gVWiwIOkQPQDN57zTQAXDDGov8C9M2CyUdRUOB8NKBrZzBfWQUxZYZ7
5pxycSiOrsD+i0ydigExkQgz7d/ZGlD2eVEDEnCloiiXFRQAtQfx+jN7tenA6q1lMx8K5jmXvkRk
Ee1mly7SV3sqFlp71aLFBSe9SxdAeVLzIZj6ofxsfsYQXLASbMAu4dF8CkF1Gxk5X0y6tZIQPquH
55RINg/W8rudmt+4TzUPLd4OUAsKgo7au6tWMU+khyjzovoDCcoGZget6kP1P70I7KWorCoay61o
3Vmw63IDIBikTAgiP9Qp3x4+i18ksvMVipPYchFzQ+A6181QA09kYgynAjVXCv3eq+K5gs8SB99J
qCFQnJJPxrtepUu1/PWVvonZhM0cQtHNoO1/uVIS1TviwkQVZot7BJh+/vl7BdcrgSJRtPOsesU7
cMp2txKqYyAR+tFP8qKW8jcDM2jVJebsaLQ/Eb/Ac+mhQgaJJXDKU8P4EwVHWKRCGMHQdyVScqKg
1hg7oeQM2KovamFhvYSF41KOQ2nRg5hoKyvJ+IxK6iFWqHspUGuBBNJaa5LiPf37OWdotcBDlmZE
sft1k3/I2ccE882sB5jpxUhNqamEMZDngLHgmSjE0AZpQrCCoi1pUI0+sY8CJtDyWRQOW8zXygDn
IWGEAzrCQVbudXgd8JPp1uHePsX78JKQertYt/ii3sJ9/GSKLf7yp3rDlu/v8ywgZmy+T3QQvhf9
1rDTG8yWe3Ts9pgqH35/NFOW009WwpHhq7eEG/d2umd6wU0I4QXz9n3SbF8XQIrqTf37QOP5S9l1
e2tveJA95GN+SA/B43vND78l20r3DGTmxto2ZKuc+JBfyd6EfAbMq36X9sjWy0cB4aL7y6DQADc6
yjX+K9fS4bd7nxCnrU69Q0GXzL3iIfRXnOLUUPWK78UpgioBy3qQUKoDA+Pah/LUbNSnfqke0SPj
Djvfq3Gt7+qu21ar8sRuil1JKSEhftPQlmPVQiauAVXr/loEsnzzNwRb+UIJJO/L2NWrgDeHn8+A
b35wvjUHWTNS836KbGoFXn+MChNOXZ98qCZY3tMt+g1Q3nAMvYdvKTWML+Tp+1LnnduxGND4nzal
+u/01kzqHF6kZ+LB6EXIxpNArikqe2VvitkddBcVlLqb7pN6WN7oVbjHFDWANlqRZ900LLY76q2o
oTk96Bc30YRbbEtQunDhKjPqBjeVOJxM/bx9ezL58fdfBemICXPHD+TMai69NIBJB6yGmaqoJ13j
5V+A534P2TnZ/bEoMalrupiNJSz4VSAYI+U9NyiZ4a9wYToMsLegR9DB3xOOUA+F4F2y1P8IOAVG
WUAJvJ0GbM9pHsXSYEabaiR0k/v7Hhzzxuv2TEvBETdJZZ/QGvGZb7cBjZK3jaf9zO5gBPAPvuan
aqus86u5zU7tIrzIf/rNutGcaYhUWH6Ve74R3mLXciMnBHJJPv6W1d/vL7i/TtU1fKDD5Z9vRQTg
1wsv5o2QkYPUnp3ILyM0iuO4cLQM7iR+ucbR/f31CaX2xb0mcyOt+Nr5pu3LzeuU/mmb3GNVcoW/
2iy43u2mfjQPe6vtrVu5zR/NQtnEp+zQ3bRbsO9wu0I1fPdZW+I8yCrsq221OB/q3W+DUjY5PRr5
6XtKSYpk9Mz2dr4p+/yhHdvV9xFwBMxP7OpWs/LkZJ+smxDGWuWX71Pb/67fW/E0tgAcHwDw48d3
1W5yiOhHXkl3Ni/1fPsoYQZGejtzwoeM9uOzXtiHNyAdvODUyoPzd/r+8S3p+HkAHAHSYh66x+sh
c8gv5MGvr5N1Tbi8wV1ecJW2hOTlqtsah/Md6PAKxWywC/tqjf/VC9zp4nXoKLMDr3Tao7kNLwxM
CC/cNO4ql/h1wLUH/mF7Y6DCfvN6vnO/buGlvalH5douf9vXibgOAg55vEtCNeMA1vr021p/2jM6
fi+0mkNyQFHs9VBxtQBmzdU6n5QZNsLfVbczD71jd9TIwz0w5eSGNDcyGH/Bnkv3/VOO7ba5VFv1
xgBMqygZ9+7spbr27sk1OfC9gDoQzwD9HI3YSfG/uVu3+vlbpKf4ET+qjX7DLpF1iLQTDNRFzMDK
HVlVm3ZL2Lk0rynzDWwbR73C2cIW5qAe2FI57ACyHdB7azfQ7NITdz8+5Q+OKzl0pLikwOdGNwv7
Lvb74BSTa4qsulsuO077c/mK5r/FeZVO8Fmzv6uEPxPN6MFXjny+IeOKmO8mOMB+6jZ08k5zmqO2
tWAm0+H2Z+Y4elVxRVa2WSaH6Frqs/eBBlNd48SPaUY8ZZaheVwBn5TX30rbNMv3VTtyXfJH/mjF
+ykXQlSa+IQM6JJvh4/iae7lnXrRbsom/LnpH4yS5Hm+9I40RTaIIUbinq/lMqMOlTna8ftz8r+W
VAYTkOrEdKc1LZlUDqs9CqTNgxEqfFQyOAonu2qbNHKQYryX9NZnb0uLpl0DKYc+4fS2Kde2FV3l
2NvyvcRy0D0QJ5wcetvsYOdc5OTQLPSTduc+KMdM3GGS1oFj0M/vtDmiQGx3DtVSjEna02SgOf8p
jAXRLX+8oPYckaUD+vwHSzXreeZJ26AMnyIzzYRHCiQefYm1L5wI6BvjxgsQH+hF0nV5zq3luXSz
iBl49fdDHOTarosnN6Z9BghbcMrMueC+GQOhBPy1F0CX0hvigM863L79LuXTMief2hGgK0Izh3DM
5gkqQ52j7nFVtJ5x5AmNUgBHZMpu0l94ky9sU74ohzcCDl8CUyc89pjjDf93YTPKMX4kB55IOoxe
R97n4QA8o3d+QpSJKDA9SxGsi+PnJzcKJHrvBp2XY2JP8R1ns3/HjBJZxPwDXhtG1VJPvW/otRfE
7rlc/Kyemu0El+Dy4nxBc5Ll5ioEeGdiduUHl+YGAzZ6hgzDZ3SF/FKATBF5QToYDYIBkgz6yQC2
t4PVwMzsvfe9W+9m37h88cdTbudTdOF5iEkFUC92yfFuuO1dPC2er9LvGCzPp/oWln6Pysmfsult
6yMN9ePJcyW8GWc2NFP10/k8aZEvstDZCseImv6eqrw2SBglkwLPzzM2wNIkIOGl9ElgfAwsG0jW
pquQPRgH5MuhETXaqLXXvx9aRcuam0+Manuf4esaPF7Xz5UALr++rurxd4wPDJbNgSHR3Hx6Hlpc
T2rzjEz6jfnNojQuRipW54T/3AdSJy2KGAjhgipEmQI/GpegC0lV4kAGM75TNgdmZgI5HdeWzlVp
ILNf7tFO6UD8tDEYqVytcnr8T14UYj9XlX7In+ElolSHcvLq3QMmJnoYyYp/XeWuMHBfCwqEIZBh
cUffT22THYpreVWvys46SKb7XWXHatluWKB/xhIuj6t61ZwKxdEeleShZV9R422OKml8EdU4RKHk
ijP3C8aYrAdrs0pGXlEIYS2FNQT+EzXXOYsBTphwyvWzrxH0KurUTGeKkHFmbHijrMrgRY7gq7fD
oPAlVhNCie77KpcvifOahPBkvhUiNuIOP0r5kRdg0UJ1G0AhBshKDjaHmaS2nl3YK0Ha+PUI2wkp
vqmfvU3k5zvvTbz+IjGVGDiB46yM8Y86lT866fJ35LXqQ2ctlgsOyWcFfBCgPro5IHnFkdwsJZ+G
NiwG1qJRU/YLc2TLDAhZ2q3Ubv5BpETGcCVbRiXea73BhygFKs33tTkHlVMDypHxUNXT4xfZpBqs
RD7AVWpnk177FJhqM/hpraNTTMbNYWl8qGkYyo28hYS3Hjxq5DEaaaSjdkRaBZ18eA8gPKGDyvZ3
CCouqS41GWlkZqNNW3T9UCaXHPdY1qJ6hS3gyIZg2fWW33b2honQdqmvNksgve0HwDm3GlCmzo02
0J4YKHHnfbJnXH8GgljVRNqs0L6jgspb0giuVhPMoD85pB4Qo1K8qNpKBHSCQiaoa2B9DRZBdjv8
vQL/iz0rXGE4IUIzJKCSJm1IJyBn6sVyN5QA4esUqxHwwA/tt/vAb0RcU1wQSNwdWQUD6d2XMW3r
KUL65DMGCikOgcyH4vmR3DYKhiiQ+V9EngXCEpw2bhQsiHd6DuYKXc3o83XO0hTmrd2YfYWWkn0N
3RUEKU0XCokYEcwKvUGoX7nrSu0XbKZRoWTBIieXhaJTVM7+sfwK9Kz0z4gjezPpNjn55NcqNVDg
/Aw+zE24wCAa74vVpQQpoyezLgZSBRg2FPo7H1zmWbGg/Sw0Rl4H/b0pig/aF/EQ9bRaHqchGG3F
6p/xr5K0oK9hl65L4ULd/KKTVGBKjCiYAeK7pagGDL5p0O1melDNBbGEQNxDqGtzhVqQ2v8RyJMt
eBHiqwYmp6QXDCT5qzgncbROJXJuoPbNBqEqkVdowysAXFk7icwX8GRs98rupENHC6GAkMoehwvB
Qy3H5w86SVSa4Lca6izhojaKULYn65R/kIywB7RKFI5+fg/6ogx/rIKB8VLzMcQW6aMPG3tpkKQB
JQaLJEU2pkULq02ZI2qabDoQzlxC8x/tsBE8ry5uR3L1yL58GAb6XM+xLaY+3wUPekj4uZnnWdnN
hVygQUaHbFLVVf06k73ykJgJknnpsEEKXOoJ+Vko3uQ6ApnI68PqlrWQvP0phMWtig7FA57h124R
PDtPwHi/SAaHFjNn+M0vugZDvrz3sP59o1HasTDCHopMNYtGcioCDk8OQUOwOcDjzMybdakCf8bK
M/2u8bkWbNjAKAdtqY8Fv8Ii5RkgiSnH67o75uHGkiivlfX8fLC1Gt3MDnmyYHJmA6SbBkFrTLmV
BY3zU20L1AZ6PX1i5whTkdTDJDFo3C8+z7VExY1O/gth+WabCBx/+s78s2a7sKMuP937FpS1lOTI
RfBrDc5hk1zrrBi+P8O2Betp2mOR3bC0eaghtF9RR4MwHwJVNSRfMA7apJtGEYndxCK5679N3HqT
oVpeJL7WaW8I4fr6rWJPHY4/FVCrPD0IlkL4Jdu1skmrSHm3+7TR9lzLbogEh9VezMZ7oTNRkdHB
SY7OV0eXglFfhRb8UsZSc38bc82am+rfO8FoIB4jBZpyfyP0SFrm3PjTzqs293KgdzK3Wzdhe2rO
T0yc8ESylnQsMfanRyVOWn3LAgsa+R4mboXrFBpSA5FBe0H6T0tqImfa4Iu8smAwx94apQeZ0SiB
IF1UdG/Qrg3R7RjEemSTzf4Gf2Qc1fc6bu9KexLMp09cosXJqMzo1xucmTrexnfyMwGiWOepkdZI
t5OA7F7+Wwij4v8jhlDr3MxVKMV5MlaygR7c7OjlFojp9nLZ0QLLBXH8jgaok5GzzLplji5aL5id
S8vlrFlT4zUQUSL6zpDZgAtYnkGDo0WLEMWZ6pWBqoeuF0OdpLbeGKjlOt+wWxQJKujYd9sZnfCk
pGh9XARwWmnwYpLgz74ugh9jIjcZ6T3c8sbSZ9B0d7XqkbwknfNbC5qaaBwGbNXIKKeV/oPRUKxR
9Uce5nMTSdGeSu20AGIAp4uuCJ0DhgbCLZ/vaxCgGP/W/KZXCOuMTAWMxuKfJHJMS4OHr4Khb0vR
Fki1074Dsb3XLEaF5qM3A5PiWsvUzpCTUL4xe72J9CGPTfvW3sM8T9AZIvbJz4Lx/YZdmX6pXKek
425pSaK7QoaK4kQE3YdGokD1+GJVXlnrsLyFAUFdOlKUbIhqwluaKfny86Hl3dE/HddyDjinYOkD
jyKpbSTLvQIBSFmXx0iyIDQAYYr6ypu86OtN6lLPIDhy8gxBEjJNMGrP5MI7FX2b16wHaKs0B6oK
aRpmMdENko00PKQCwdCn3/HbAILUG/7MCQQeSRq2FkThR8EUCpcy7FuvtVyBYcJIpvw5L7MH+Wgk
6P4vpfWq907tlL2aGmvBPVVZKqhvdPC2OTFzZI0iakbnTmj3+bY9TwnecSyAdM1aEDcDG44Kskfy
o6dxZ5g/EZF8YVr3wQ0ZZfPwhqlAba3C1z1hbSnKBEjjfLNVcN5EtuWEBS0/7TOfMkSrxUALL7+k
8RHVKHXq0PrIDkizQ6dqVrTeqNm9DxB2C5QAqItRdskggTJZQAZ11QINDJ0JEONUUt+IcjDCBck4
hu4MNczOfyMbQTQV8WfWOrGiTM/5PVaahykdaGfdZxZ3TDXcnBc+lq+WiVCjblm1p0gd10Hdfyf5
QMOUpf4hTKffuV5A+sk3k6HUwf/oh0LOF3YNhwpVjsDGBb30algfOAUIur/JBNpkp3NPv4viliAI
i4KKII2L0a5ErgQPnaoCxQFzQOlgd5Tp7KtklPOAqMnP5GyNtRY0HEUrzv5NS46VvQG6qEbzSTDl
2LzQ9EQCzD59yV+jbS+jz2pO0mSqfqc6Yqq9iQ2MIYX83Ebc1mGqeiYSIYqueHW+kCMiwAQLFaIu
DaEEJA9N47s3dJK3WcscaxvmuArjRUi2s6kl2GAQYWlEJoFhwMgVCFJ7EW+tFxFA+xlq1kj+nlBK
f+GJ/UZquVnhnKv2QkgajuT9KryJLu8STzDrEso9uInz8rz5lNH2IzQ94KZQjKRikLyAtXVnoZhr
GMeUoiuTAfc/ZXSMm0GZzVgCdNRZjc8pwM/tBeeIySZLcq9nINdAmctKC0ENYeTrsQBqO8rHpwzt
CtTj+2Ih8Eko7AQoOsazKrOgLXyXghXXK5Y/lrbEd9nnwThLbPjK8Xc5MiAmFJO+BeuryrpWOlBe
mwkDxJmSQn1FcAQTm7LA+Gf17nBSyRF/mclQqCN4069OUMhPVkArh4UXIxJSMIBpCsEgVNEikpal
3UEvOVShH89lxdyUEjYlytsLwnhlxNr227X9nv5DPLMcCPqxYIo3P7Nfv36+kBAQjDZR+KjDrR5h
PbUDUU8vE9yWl2KyvHlR4nn8zJMJY6woN9Giea8F5Q3tMRKnYUS5NVyJ0izlOlYXfLgjH6saI2qs
vfo7jcg5ohUjCqWiPif/anSc0nyuJdlAMOHeLfI3BjMULNdSIZPQrJq3gpqcPYir3ZfFYARoECm6
NzWKHl0JhpCI0mGhiWp8lk5rJepHwaSqxhWVPrlUPPpTqVGazIxxjnx1ROZAtTRvgF23jO5nUFT+
p8tvYXVRFF3IULhdC60I41x9jnFPJkaVnFgEGDPCICIAEVYCQWL56EZm9XkuSD3nEFCegvQMaW74
bsLek+YlJk70EctNL16gBcVVOveK+YtR7LVG18JJzIdBaaMiV4SIHFea+8soR2qZ55j8tRQsZN8i
GQNu7dWP5W2DQVbAHNAvIBYgiWAhDJwhZ4YSN0NtlyF2iEB7TuS1IwhHpf2c/1WIqtqvxuMIBINP
L06xjGUNk0JVDs/ntK88qZKp71XKnFpr+QjirKi8ik8Udb6xlcXrTd6hapFMA52dDsS1tpCjxync
ZlbJkbDRiRYocYtF+48ytaCPIwaRUtQVLpOBdS/uov8xLZsItTL5nHO/PLOq0cEykUarTx/4921s
CU6nAT1Oji4K8R4JEx3EescnkzHTMDn8ndAk+eLtyWKPACND508iSSVKli1iRanBuyxFCGNCZKSZ
3NEErQOm++5iyPo9f89Fuw9YqIc9oMRfjIERl6LA0WuPnbb9tcks1UYqsjKy1jDzDJI32tjdX0Kg
KzhvqPYjD3hRqaWe+2z0R75SCVn5leFUTMF0AbHCF1IyYsohIo1gfrFu/ZxFdLjDVZxLUSvPgDiM
wapOUKkhwYPqAnLmPX3eU7A9tcbxD7TgPDsvcIdDsceykGyF8hFhCynChjIin/HdWfixsdwWAQxX
iE73ws8l4uQ+3SxsTuQhoFQryiN7F8MfTicsxEKyEkJexWBdi+zmTzfHWhk7IuUhvH1RRxG0x48q
CfqmYute0vO5K8RTeIBb0OUEs1NJ6aEIADcM4fYz4ZaUNpm6hFqzLQf7UupBzQY9WGGfNlU+VzWC
+vOjKBW3vkIYKfRNOPwzHkxShkwWySSZEbD9Ac2uv8NvD8GWN22rBndLclWIsVkq2hmIlao76Wd+
GWPsXSCC1LwdCnukxnRyUgtnYlMrwV6ckRd6+tlEWb2llUrw/v0sf/crDjkXInSs8A2W5mQfBpoC
IqETrHGGPKLxWsMsNNdSFB3hieNaqRaVR3dSS20ekEB520ZfsKXVHXmYM8AlgyuuRiuK9R6/RK7J
OulZb06ckDBcVFigp13fGAliP7VeElXQhM0GNRTjCP6mRY2C3Qpq9+d7TUuCez9gNCbzLb9W/+Qy
AvdDLqoyTyrpW2QnNY01mMm7aLskLIagFhdd41tGNz/TIclx0cpEICCutpCJOLcPu5rZheS9tffM
JjvwJr3Aivo/ns5juXEsiaJfhAgAD3YrelIURZUoww2ijATvPb5+TqojZjM93aWiSPCZzJvXYE1A
xJXYHlfXhbqIJZI/RwrEJPrmXBrw8xiXQlZsf6oVM9M2WMPmobBuGyhLtJI43scFNNQSoAeXKlTi
+w7UjVNfXktaTyh3jAsXZNMBRWtCZtTIDHXGlQlHYhQZFEomINhXpj1zwIwaYuOdMD0mx9tFabqr
reiXeGgsx1lXlyUxtkUAPxXLmi6fIRnIa36LrJPydUHn3CsEJhzEHj5t1IDc1gmMJCLNPJM9Pd9M
0pmlz23VLeZ8DcOjUDM0oE8KAaTqA+5UmF/SDfvYv3HXyHkdNIAu1KP/Wn42t6ud/MJq7PZug+ow
df9IlqCunbqc5a5hyFbsRljYYXmZI7iMIAcjGWM2B2qSfgvvTIuC9dD4l6Kytvjlr0OLvPgbxJQe
Sjvxu6TDYDaAt7vsSxfXU5JPxJ8H52oNupo9Fh9kOj3EWCPEqXGRXisl/QJ6jYEZBlZcP2SzBZ0/
BgN5l7y6xA5pxiFCpu/re8vGttZeReVpKJqdB3OC8e9S+6sIrZ6ZINBp+y0mKD6KaWYFletsdAvV
YpkfWpA56Z08P1nL2jemftdd+jTYSAEbFlzu3T2thjUfJsrdAwQduQh+QqUpcgy4Na4THsOB3Pdn
EwOf2j2wZFNahxjDLfkvwlDpvX9S95imCRko2MS0uVMIaEacq8IbLnT/2Cbarumw2L+D10E18pTE
vNPBgyY5cvoUMFgymzMmW4uvQNNjh4d1NV5QCIYbKhu52am0RNFfBerNL124GsV6auMtJ6FcsBG2
AVUE+8y4Vik0E55lEP3DIXlbu/oeEk03iG8DZ1uv3zIuYD5IQoWkOvOAZYAUdrQ6HFtzx/2ZN4iF
6mutbvjE1qZ3gv2zpNd+hmcae6uM9DJxsMPIzvVggUT7H5uR+Quvwiz0xCQeDo3yKLcIW6DF0fVy
J8ZTQ5PRufA5nmHRSEqnQ9hDgsNbO4Dc2uDv4ugwbKw6AsgFaZ1rIhjxHcLKYib2XgrC8tZVPblG
Lnkm7FB33RMMVORXqc14ll2Cu+oPailttBB2sHbsLo6OWq8JfjeOtZX+nDf1n5XGgIUhmQQe3bcx
4o4VkbL8ewFRFnYT2wsOoNtHj3gEGznxiqwyK9BOgz8Tg5Pt0/QrTJ86opY5HABF+8ndalZy1KLk
saFm7B5pSWHV2N232XNEdesiDqhLGPNhOQPoCeeJ4wXYlV23ModdOzNUsBuQS8+DTy+L4VEbeBKQ
TJce5zJKMZuQIHb6IN6aXLBa4159me2N4cbPtvRKP+AEgPZPZH19gkTUgXwbJBq5Q37BNRKsEe82
r7lCrFsLeQzfMfTkrVUdw30JypSxL5Hdk48i1i9Sc9t4HjDHW3igFdu5no9scDACYERJ0qh14gOI
3+LmLaNr48vU2pON3kAaQx5OUdc0GCxxGAWMTXMJzFpJl4i3aWr1OErhO3GSFpcb5MivbjGv4fTG
+i+mFaYHtFgaXvVdlQwFlieoZgqUUthuRdi+ir+PfN/Sg4pvSdddsazkNhCCnDQzNLVQ8AKoMBw4
IBgey5QFX4JeZAkeflA6OUBrQydaz93KBwY8gVUlBWn4jU2KuK2IIXTMq7PMEk3fhtFaxgYedJui
XRf10fUOqU3Gnxq4ReiyBHXnaRhxc0uz9/o3+4W+3dYx+2Auxjia4bBW3u2BaK8KZSRlWP6boDJ5
ty1olwAgZogfYA3RA0+khd5T8ujFvEd8Axr1gl85LYMPzxX3PeeLylPeewxBrR+bPRZOItJv/CiH
IoblIs8Qo/wnwB8IM6c5wIt6FHPcWcv3rMMct1JD3THHINyG3F3vmQTzVYhjnaQQecHwiJdHAFPU
8FsOXe6tEqNtc+UF7yXXkg8019cmYAgzuAIeQ33mkyTDsseubPQ6/Bu0+jhwopsKXpu1ZxfmArZh
RGUdKkr78m8tiT/h8LjE1cG12ms5uTtasB9DPCNihrPDwUzTbXqYrVxpE2CSxehFEEY9Jw4B2qVU
uNaMuwcjQrEykTaH4sKZ6y2eDymi6dR+HHjADcgKZ7uGEZcHl9VTEat3vfSU/qxzQiu2+MOI1a7Y
E9ZxtPLJiIUK58REw9ah+PnyEcRijWXc5OZGDjrL+jTVcVrQ4+X3QRqN/NgC74pjF/tvD3SnEb7O
7HemSfcyA9dffRMsZ4/vUAqxBs/RQbvieDgxKihVsR/Ia+wa9IMkFMBHDcNGYk743liJQ4LqOO++
PXiP4m/C8VWbHPlmf8Ws5iQOQ/HGkQCLERez8ShOETULiCCjrfiSidVIXIGrOjepgipS4bDhBY+k
RBPbr2VDsVhG8Rl7/5DDwAeItgIwJcwYZv0txkl9UMVhiDYjH95N9QtB3Gv6JYwxQo7EPOz2gYOL
PulS0z1YvK38uQXYVxjmzkqJy2GDZ9Gw7enPEy5WN6UzaTLACtyh1T4BSv05HTl2JnxkUrr/vuDD
zumXpuVnw6UF1R58eqwi13HH0wAarxoHvf9gFSiRzHue5zsB7oZpXv3Ea4D1WWa545OJrV014MmJ
zVFkTzuDURZnExkGV6ksFnDYsoTCb3MUHWNzK8eQTDNTBiNm9Vp1YLwVPQrL3+bTSnljxV+y83Em
3qQwq7rQx2sNp/8Xhx/kWtXg8GKRQ7rLFRhq8uxt7d+pNXFGvXEtu62fUb9GWBfj1wYU32PkKQzN
nyGTQ/9huts2+IpbLhRF5B78/DIr/vwscbs5muBmnRUexSKvxe40yPQ9h9qfhobf8mHKVQwQtgEk
itQn7nzbEMPoANyKP/BZjE+c+p61K/DNYsAd7vcIBDxQ3jF7FN80gyHiQFiWiUFbQRBiKjj0Av/P
ODd2t0kArTGSNaeO0p3Dnq53hP4MrI/jEzTPCLwtt8xbwYRgxiBxJlO9JJ+sLMcnyPRJ3225clNm
f8pH1Wy/ZD1whn+pFlugfkuci7ujD22kc3BPtTl1FP7EQb6pOQrpAda9fhQGvDcS9zPRP6PdJSa8
GHtkANiIaVQW9EL4gjO13Trxl53K5Nux1zZZEn19Mx2alcJZ64T01nTyYOx00K3dbtPmkJLQgBHf
Tu7ugggW7rbkXZswbqFlmEvkkRQXY+Zea5M9QRFKMx3hNaIHr2X3upDralje2sA/ze5vbY0/dYEO
GJvR+uyz3UKKR2yJBHExYDsnRrGHX8DYQ+Jj2MdCnw9oFEzKWQVGg1jaO2CxhxG6iy9/Qnw5u6aG
oBD044OCo05LSKaOtHBhgJ1EFt9+xtMAU7X3WZr1Z228MXTZe6X/xMOkIJ0suojI3YWhuykDb12z
tAeDZ8IIMLXK1czjW/BoR0HRLC/98jGK9G8u1mFOMqtMNKFU82GNudxAvKbY9Tnja+NZJgc99Q13
gFN9iXNVTXHAuluG77L5xkqQKxqYPVMc5R0X5KWgsm3LYc1+jkdftvU0UiZVTxUKnNwmDpAbTE7Q
YLJP0rRlTK0a76A8jQBF56DYaSmiSeOg/EOrkh3eeYPOCQPfdVJcJip4yHnsNmqdGHAi6k5SVejk
BXdUgQvdGIWhZpj7jpNDDARDR2O8ApUCsvfsUF8isRvHV82C3kzRw7GHzEPeldwakcm8gBEbH9Gh
kk+ZG4kLVYSLFF0eK2OIiFOzDqPK16NbXCEiaSgE8unFhckg/O9Ox0XoKN92Q8NUZNnZY1DKbF2u
2jDCMuygMwHseq4nHOwrqLh8LpjHMMSD6eA6LSqV7JDTTKMg2OIatjPvbWfjx/jG4UeNpMkkl1kQ
eyuitLE6+7ed6puRU8msumfP/rQYJ+YMXY29PLqAu7JG6kIc2U/HM97nYTlIkyljcgKClEVDxbBH
4l8kOFELsPPAH1KUC/JniRWfLc2SDEaS5ROE25q3K+yPOUA611qHQJFut5x5NIr1ZEH2xH41Bw6v
GZ15FQsd75jyPGhYUSxMMWxY7wCbxXnUPLCvaTeECDLZI2LklhEIN8pxiZ1cS9BwSI/bh6g7F2+F
Zdc+DbF5wXrZZLDKslfEa7hdeyFim2kmWH7qET1jPrmAdJM6u67aWXr1K/gYwks82pgvds89pauc
BhTCfvM1JrcMTHKAKxtR4RWuvfJyfefTV1dwZ3g+YYnLlNnsJF3XGOZHLkWZcHRvOgQ2rQLUCv27
S080gHmV1BwXlUebFhBMBfnVhdqT/erL9iS3c8XQsBtAAUcGbCW3j/qSsBqOFrmhnRrNIaEDCMV8
GBOilejAGCUlicLFxtkA7zyqRUffUZnG9r33krWFt554i03gp3pq/4lgqpvoW2QkHAf/Wh/zHQ6p
3vo0muHdH3TmVwOmfnj4Cc00c58tVZ/szkPGAmLvGmIrR8tTtKuszs6l621SHdsKLb5m3MpheBs4
bx13/ONTAs+zDRG9PAsYQoWAmKmc/ZUYKnsA3qp+EN9absuQWiAbMIHyoX5YqPzsK7Bo404rD0oK
6Exofc0ZSsC43ELQ1SDmkfQ7Am5Krp9XwV5FITz7xIQT7AADgy9Gpgo9dN8hqhgVQ+FqrO4XtBfd
IE3KfNe7z77glKYvW3JUiQydRFjR+ESeLlI9RfSHNTo/g8FAkywEuUUY3J0N+wJpLt6Iz59kGmgt
AYsmVJA/05yvPCa5IT2JD82GfGoklUzoSFWinuQtTQU5EPq9YogrgbaL+pY92ujeQRaIMLYszPeY
VuTi/8+UBSCuC9Nr6H9Ow8ZuJtAkYF1kM3yb0iPl0r0zo5OaKoT9xB9jaA1R5AsQjdGzZIiggxNO
W9Pfw+LW+4eeGgIzfeoIqusJznzMO8D8FmPj6K2nt1L6N6/TiCax/kGOs6ti+QHvcMqNwVrXUVVq
d9gJI2yneeLtsNeitN35tN6MAXJEi0Rh8bEtDgCbLouksJGwDihAO6kitBxeI81iTd4jYiI5dUWG
OOJzUTy6xpfW6j9MEJcLt+aKkuGNz8Cy4qASF01XVg5grlO/6SCNkfU1+OVawXyYPJpLWgYVXKoR
ab1gOvUbJstATHhGU/FLdQFKg1SR0FnARMy1H5g9tnd3dI9c6wQqToOibX3TrQSAF/YejWhIiRXP
O272abjNLZJnqM468eB5C7RAVGdFrueP1TLnCpd/bGDW4XynIQ7s3z0sXy36DiENNpjTtwXm+MsX
PBDZCHiSA1gyiBjwt2sae5uMh66LHyfr02/+LhHy9fraVSBF+bcg07gm7kn2XltZtWtgtBZUhjR1
Lg0w2LZozoA0BdYyvgSqrOtyW01QLrjoa+boo2wlvaWppcjkQnLc05gzAALLr/GJz8l+EcIF3wbD
HBpuMqYeAHUZrPDqIGUZtGkxwY7DvzEGcyFKW8Ac+YICzi0g2xZ7VnAO0ax55ETMe6RiO0DuBuPl
akAWo34JGSTz1Dly8M6dvG4r5AVFQx7XNoKt1dwdlvaf4gAYfrPTZCNjE7xJu7fu36QzSIfPaGV7
ZmFKrDtpZR0FWsiR5nNB0cMKDa3DL7ufyCChsZ5qBjP8Mx2A8LXghUgEM2OePE77mO3i0ybDz7Mc
DPYZuIDViXE01LgEWgMvV0aHFPsGjMXgLhkuq9rdSJCUgv/mCNLO4CBDn8asW+JfCGiROl2cRB1o
oTuNmYJDB5/Q3lbB+Kz3xrGDRjXB8Jg781GG7BbEK4ER2RwxWR1DLVMt17E+eOqSPULqRo/Jpp7s
SN4gw20ewL9Ql8/3yoipaG49k3S5wPVGR+Oc79mqFZnQsg9ldNLo/cNEdM4CTDThVNS1+1DU0F74
nqCai6OCxJXfhuZSzsVcCXgl6gz35Yzw6CIDEGxZEwYDqK6L/rJpJ500PVJ7jhEWcpWWwLjhXnL6
tentPcxAIGVLrz5+zNDXzYQqeqL86iXWV/otQZuTu5gltz1OsxA5q2jvaOlOCCZSKgkrTtA0OeXc
g4IWNf8lIiZeKJasb3nsDmOMCcCBeUX5aOnncnC/0avCZQcwsuOzJm1gfDLc1znKjxbwPQToTBov
2HtsBG8hfS+9ZUJ5YORiBtXTaN+GgG2O8DnnT2XIXaLNUJX6A+b/Mg/MC4MHzZz3WfrFNhcbU0mN
YjYnX7nIopNqPIqANdQQOzr/fOCLEPSMSk4IIUv8ZvDh5EUhLRaosEYM9OqalJ5wE3MCmMY32K20
oI7PycZOGaHT8MF/gqrgXztwwREptvOPsyO5WAtzHIDvDPhLwKEEK3fKIUoCWXZ4O2/kxfThXGf5
nSDvZMb5kJYS7fgqqs9l9QYqKAk50GMKOzrKDAIccETt5ThraXxl5/AByVyRxJO2GyDPYp5/gKYF
paRAx1zh+BMgHKymWzb4n/AqSCfJN7mh7yICE8xqXlsAAcod1zIHpWHIMKmX7EWcukHrgT3ozKDP
oUEjHQYj7IPfHT3tvQsIrVvfnWnfTud+uDjqBENzgEowXXP/ZBfnzIPIuc+QshWo0faGfuaA1uZ7
XZ/hqxJdazn7sDm3DlPArc2ZKsTCo04sVk9oTfroKYYUH436VNVpfMTnjIKqSjfRvAvAYj3uYbls
PNhPc5Dhb83/n9OT5+anJtcPuq+Y+j5ZtsG9pz5kHWc+8hEzfW7R7Bt84F5ZW53UkQRNTMYtH1uo
oof8wdfHjZ6dx0l7qedhrcC8AgjCZv8NbCANIyWwUDsM5FI8OMje3XP4L+HkH3UWD4RQfN4qWNNL
+Nir+UWJvd+BGnhgztj05ckvEiwDBsgIxqXvIPiG5qsbEG2sOehnQvJXuUGMGRqh2fXbTGhg3pM2
P4elsYEMcQk652WiQ0ji6Ff5kFgOhhWdvZfeg3ChQNkXuX4mK7201E12Yh80sCaFgF8ounqCjEOr
7xrjismO9tNYkiCsdn6KteGyxtp6x83Xlemp8snpqiVNpIC3480Hh0Fhf4oKbCPJOkzaFK5fgZ8r
DZ2i9HasSwflpsE7vCcWXs+wS+vbt8KcN1MQH2yYfI0NYWD6KpNL1fQbRbDBf8Md7pU4vuRJfnZo
P0cYznLIMXIEqfBhQ5ddzCwUS6xo3ucWF91Y/5ZpJHQTIYij5Z+Rv+TBuM/HYieuCZNPrYlIvArV
AXq7XO1ZidbIwlKDszw0r73rreOEntffLbD5ofPR5hTHzntuG4IxD51DUgn6CByeJRAGkXeKUV/w
NoBl5l19UOkZqD5w3iSgountk3AtgT21Cnx9/idUwYTnDBIoiRsCnTrhTr5vZv5seWK+VmPR/JY7
WyqMRZvPMgbgsIiqh3GKXyAoCSttMcvXCZKP2OtSPshkXsAqUL+cX4jqmb3EcAq6gGBXMlj047PR
YjAffutEFvfaXsaT/FUjSx6Ojmtj0j2veBdQSpl5siTScZOCBUyEo/ykMgEysQltuDVti2tIK5oR
bmodhpQ+l4w0RTVRzJXQOlz7MwWLjCNFrUQ1iNCOXg9elmNs0L+L/D7CG3g+CS9D6kYuGGFpd+Vy
FGVHgtwbXnTMmqfG4SlLf0hxIVG6bfnTwMuQbWB7GooV5JyYTOCKUByrbgtFPrDw22eLEs7BZEV4
bCjSF1whsKIWilEBkdoGCJApFPPgoZzfZkpOv9m67R/Ot8X+6Mx0m0nLCfrrk//jGn9H8lRnGpyA
Fnc097RxchRK18/p3C/zpnGuaIVtdZuhsYANOT5cggk669WGmI/z/oPa+tYbYz0hFM+AjlSLDWUi
cVuh82dQA9jP7w4AmBUL8ptRBCdId45yxUG16E39KKP0hP3QzO3RGav9lF2h0kIGjPQ7Jv5+aT7E
br6msRA+9FGauGU5Fnj1gLEyLdUZ0RXxtyQXIHZ3QYNZUrZMUrL4mlCZUUWVXbcrNUTG3JeweHqd
YCc42ShrdnJG5f13ixdEgzcAs37C/rwboaLUxZQxsYvHOKzZmnHh3SeFMH9txneD6IX/+kJpIYW6
4VAmKkDNYP4acA+BpEkDZIHhTrSKVrVKOXT5xHHaPzvueXAdnBT8TWf9eHtIjSXjQeFhQO3sU4AD
/2eyzTuQW0CDiFFXVEIsrxQUQkNywHqmgShwPCiuoqSRNxvvCvBN4Yj00EsCqA0Ma+va3xLHusWH
Qm50qIi6+R5gAx7qe8/5gOVcoPGHhxAPT5yTwCEF5MdhdnlYRA7mA8fGW9jUx58Jpj0dtTHeF729
nSmLczIGe8wQx6tRELq4DihCBBIF91wLYM/mzPlXCZUQm5giJOBIl4zDyib9KvqzGHutCrYTzDrF
dcRSzo5sjJm7h0MFFwPIDLJSOPky5wmWmM52kr1SqNcCg5mOM8/yqJ/icofzqoebIuWPAoVw+e5p
dHK6wkz3Tnx3jN94zaIz9vyD1S5UWwmxBH2q0x27QdahtC0DDNMRGikuNg/MReyauudQuNmOzafD
vJAYsZCA57GhuaRv1tL5Jc0MUr387m9gbRrd3sD8XbfkUvB5mFfxq8UtX2iNbjUD99BC8h44BSzE
JaIDkjpHPDnw5aeGcAIKLaUYbBZ7RlRRRRZfxO3JvGC04QP/yuN/oQ3syJwnOfsItJzlZVGo/bHj
lhygyudH+0KtrPxTaMySeBKAvggWsw0sWFYic+EGVWf6Hqh8J4lRpJHkpJYm15t/1YrvlaG89sz5
G6H4t3cG6eGu9kk9F3rfcBXpheBgOXjyyGtJucZ/hLwPHDQznKf0lLlECWgX+slJuBApvU1Lmy+r
jFM8A2f2Qdzg7mo2tXEVHlls6cwbxo4MlZVLNReHWItpv/IWlkZZgwPKxzx6fHv8NQ9yUIH8X8AG
DiJ2Hf8LOVcmCvJd8W8uUXolzZ/b740OKmLzJa0va7B2Biz0O7g2xOL55zEaUBReSz9YxZZ6p7d1
x/qC6Sw9Btem2NP/dEOz90M4EvN1QLQfqk06oqGqqschAqYDbTHzV56l498EAg/VRkv/9vWmVptM
fVjkKkm/GaA/kQ6/gTBCg/YjQzPUMVluPVPVCtQTGVE0neUiVNDVmMXBHwLolYvSAWpL7E/+WPYS
QxMLU8fc4w4by2djiVfFjMbTvAk2wwfpMBlP3qDBiwSsZIsVe+jW7U7hkF/AWuNHyMmAu8XVLLhI
RgMt2zegD0odhqL6XYQHA92AvHXKmxGhPOeVavuNhcGW3W4aKql5Uj9Hl8/fLy1YtBNgRn6EefYk
3yuHpMnlJW29AEfNnEqC10tAeD1JYGnxGjEOx9Ysvcmwgon2X4EeyTZdErUV+R19KddxadCGMwwz
MQ2ebjJhldQjJNleMSFyms4xoHMJxgVpSyNG3vbDMw9L44NKNRUGf4J5ItKkPSXptUNfyoImTIjm
liufFA0BZpzleaGL5Fusev/CHNt3qlNnohX9j47ZcXYM+0ldgDpyC90th59QEGrkCo6f3tkahhs+
hsm/qkPZgceA7PJqgvzNP4WbJ/rGskI9wN8GzVwl0L6lvPLN9tHKqRLbk264d/RaHlT6gpNfGFkp
OAjGzmzkEoSrFruxQ8KrC3eQ41JY2yxAb/E/h/FMoVMPxTONY9DxJRw781iZx747tt0Rv8UF9/Pu
qIrTe5PgEWhdaI+DqniB6jFymTcpzx5HSNxYkOcJZWbwhgM8N8IM2Vxo+E3gCyiWbWlcSCpNoYpb
/ls+/5pBcovmu6EHphwZ4cEsEDoVLlnzk6X9ZfjpgSyh4cWqZiPUfkhdzG/6v5LVG9yIKRzGXAb6
YtgTX9XC9AqOBjitMZtbjmQkJdCzrFejxuNhOjh/4KDCKI3VI6MXpsNI0L+MGk9FKmxxuMmgBsnX
2dhQhIiphkWTwS5xdcwnPUSnkHFmBKVsLI8pOXFUxNAB7g+rhXgXUB4yJ4CcKR8hXkssZkBGwt4H
+jcPFdea1WJImsTEGu3xTnEhcdj1yaWEA4745NKqZItRKxWbovszAg06zpfgE112rBj8CJAO/kLS
dhOjzscTPT7k814PVk0IOZRw7wfmoW+8Xu8e3g2YmP4Bhy5IO2qjJ84jvbAYTQknoMMRqmyhDfrt
RmuY9DFQVD4hQQ3kDGvX5vhtjxiUchsqElYwK/HC55aCQ4hn4623lq3TJog638S9yU5QefL+0uok
CAOFv+CpxH7B8026cLfyg6fc/TKrj5p2pgkeNT6hs40KpL/rzD71Xr2enDXJw5MM+w2Sih/HGa4L
YwUqEi56sTISBhml8QqUcqg0Ujl2nJoC/CcMbikD0c7KmHFa/L+UziWneRCctbc42NeoJNNox1BA
oMe+O8NHeairzcidNfwO3OWJci6N3L+BffBbtYcTAaXjYWTAppj1jjcQpAwnYNJiDMpPzlQ/G7cJ
zHW4S4L9QPQYG6rFseaxfUkpJr+IvGlOS6d56Y1PoWwOSNG2dXuo63Vyd+CXOtNjlTFdKb3nqQRu
ivFrGIBwrZ3eE2Yff2l+iwmZa947kIuSdWXl6oTI7CWJnA9yyq9TUh9rmQG80wLOqJhCLAiqjObb
R7dQei1VJxd6typSpDcYbsmwN1At8XKQs6ljioeGnDp/OrrDrgvfEutRC38jedzztY1+Aj3gu8le
LPRH/WEczy1zHWf5WJglYNy0jXt9S2nAJDjTjAuNsjR0HZJmyjEioDhzOIVWts8pz6JTGLLM9/HS
l9nFrMsLgOvUfXOotnp/sBOyQp7sj/HJbJ68DPbfK2ZgZKrthbUuTcwy6ueZqHiCsqF2AWLE09aF
6BnpRxAPO30VHqNFVTHSVJ2RovUA+BocqY0N7o7fD+C3AFQxNiOy2eV1aCNAUlsumh4Rfsw52XFs
SnPTYQ3EqItudkK0DiHnYIb7JHll7syt2Z39B3O6kWsOJeS1pRor1DMZdoxMVjYD0CV/bBMsRpZ0
XSSXBlBNLLWY3aMRwv0wGbeZFYPz/zchW8ihqTUIKWm3bxDOpVG+bfWnBueYAJfWDnT5wXKovU/Q
AkmGuzJhauKt69xrIO1wz95hXAeThRO816C8rhM49mBZw87hONGp5x5C7Ea9A/UYhxT/qtqVh+Cz
PlblWXnIBjlkMIM0N42JW9LdRlbI6hABecddv8TTKs2emMo+TAzP2sNEKuJAGZ6BiOgTXGpCM71s
/JP342a8O/Nn3T8OzrLt0LUH02cPqh91T5oxoBs6Ewqhkcwc77FL0qbfDnuaI6jq4DWsTRoTsPg5
2RXtCX0O0PsVXmzXkgH3mZSMd6PnPvigpQjouQUStOfql8x8LYaIbIkH29pYk7XGbDBkEr7gxfqp
gTa16S+nM1cFxi9VSxsEZZ9gHSiG+XpI/U3gpE8AlO5YfHjMWEyvOQq1JvD8NXHCfvBpahggV/EL
laugjxUZSGCgjbPjeq70x9mDMoknHu8npuECHs7MI0+u8H//TNeoWo3wyx6wzrzkaNCbUwX33eg4
ghlvFfCLJ09dtKHG4EDEkfmTlOOGwueH4aGM59NxX4Dr6lyHHeSjGo4hSTkZcDFNvpDsLAC4Qh/W
htXvZY2PzXQo23vgsU1CrtKsQLULP7jHWhgYyAjfBAfwmBq0jXWKsFZJi19WUp1sUCZpc/gVqf2Z
pNZdoIROhh7WTMmjrRYPphoOMSMFWnDX/sWotecO6q2Me72bac5b3yVaa6UHSCznp6X/7JAtVXlz
hGjTqEcVOvtScsXh0Iv8DowEMpo9IomD1GDjWtqec0uG4dh6NSmMO58dBE6Bu+IAoOZyrUnGmE1K
MxI2XA2YoV9BabmKKtoqyzCYM6a/vYK5Y/tdAwICTCxk8PUpyqjkIEgDJKUHraA+VNFWvBB1QR5A
OkoDvu4yvkeIEqRYqSCxTek7NyuPrhWp0XS3o2BTkRbGi5sKuPI5NNYQQ380ujB3dB/Zg3l2gO0F
7Ue2Z3hMS7FJQleU1AdZIal5d9CTOGiBINYJLUK7eRR8Ra8d/ogW14v0R5exj0ztuZwcHCFNqhAN
6muMOkt+B2wpzs+6xE3cHn9pWr2ZcmzufUfsHgoFKgPSKLNQ+PwMXEW5DtHyQXO4BrEQ0PAMyGzM
wLNXS3+ou2tb2wezGMSHwrNJ9UOR/GNOmpMNxXfv+vGmsdGPGeSgURobgYiN8Bqo7Q409b4k6WNO
7y6x61CKYppOCRyNUclrUEV0iDS+0TNB5Jt3UAV7T3BIQX9MHJ0diKhdgvw+O8v0t2UL1BHPGDkw
LorQ5Kn/LBPeHw44KXYbGJBppC9nRb3vabBBNJlYQK+pKY2qa6XImHyk+rL9/dKdUp+SHqdMpAvt
Xzb5QxsM4rjpBC+lVnClwPoAFNbj7yK8L9MXU8Gpf9MqbDr1G/YQeR2QoEZuXrTRFMyjqWfgs/c1
fW1Zm879sCzcX3nXKTbr1lMtpaQ9047sEUAxw33WEnpZfIP5RA7sEXgb9PWsSL28e7C0Wnc7Shd9
g8uztF9ZDcjCULjFK2VCvIN9TbjTrtKuMM9x0LWZkEb4WeXgBDQmUso3Osrf4p5bv3UIcn75ay6K
1YDlaLoN53f+BGJ9xKnwA4oyogn0GieFBOueL4gMnL9E3sf+TZglAlaFDC0tzsYpBFSjq6QSFcxA
wR+iNjQgkv5kl+kxJVG6pt5S8ZWfoS55kBDRkiEkLDg8KWQogIEwZStZj0YxXzieHnwAKqGolNyp
Gpot6kjDLMENmMTiC8bGliUzheGbgxSPLWmlsNasV8IySbK/OiU8M/s1BN9Z2t8GprmUad5kbl0Q
qUDYivxAn281IEU3Mbn+CFcfX7y6XeVmcWqYvQVMQeQzymvQSjPnsjD0maDPxM4jVCCDuzxJvxL4
JfKjnujXNBhWsJ8Cppq19iz/Oei8VaGrrWgvKHdzesl2otfyeDwAxVwoQ+SupegQeqdwMIUKoOXX
wvsSnm0WdKccyZQHrya0Pwf7LeJzB6Ad/FWZQsHlgHlYl4D5PJR2djdoZ2NEABh67IV4nmIQMRK1
pWOEzgI2KMx8fh1qGTVinMHRGLCSucU9LFvC99z9SBSM5PZLuGKzjeybSc8FrM2BQ5gb54lRfD1h
U04XHab9X13tppyhRQbnjcsNet2M0fLkfi390eFdQyXccCtqxZ3i313ePfQJ8y2qOKbm9yXX9x0u
IgayL9QcVTHDD7k61RO6EpmoMR/l2MvCJ6E4+8015ygSQMbRu8fRwQoJ9JZJXHrrlbtyWS85hajt
HjN2NuL6EAxeQWCygrcJl/nyUDC17E926O+HYhsyirG/kQyKzKO5ikCVYPi2WDbGsBMVvPaZcbjm
1jWPrgzQC4KG4o332MEhD55NdMvNyR7oYqjcGwGNGbnCx2OskP2M8a2G3nwyKMf+5GoH6x1WO0Lp
rkGTgIMF2T0QDHy14yYb8fihHPfUKV8+gwAS23ks/grLXqbyM7AMbErklzi/WYe4pFctbgPuOyWA
6SOhusRrJebTwJlLpU9kQr1sJCG3q8g2PLXBvNXyLc+zjqm1dTKCBrBbZ2LoKy/+zeWTwHsjrbDW
oNg0v3j6DUTsADbGgud4X3wLKbwEi8klCbAzdn48HtrJeawNxrYA6DkHdFRPazNEQlvO60RTb0bC
gCpdOdbziwU0p5fTxa4YRfORw2Tfe1gv4HcB4N/qXLPE1Bli4hq9VNZZ2nhaeFkWIFsM73bGiIMS
fTB3pTussuQ1yj7gNiD+gH8ZCVequdLBoLyJINBkeYtmU4Ap9m1gcfbc3ER/YKcszbzx4XGBVrMZ
IWF9epD3x6Nh5Tto9W76bbJoQlji16B8zAvGiWKQzDwCMMMaDwibQ9qNAvZ19SogGHfUSuT4RqIj
TSD39gu4QTp8OgcksBXC8+xPRE90K9Nnc3zhfXpwOiw+BENlsDh+Dm520bw7DUmxCn+QrsTReOv3
qGDsdAvQZx2jem0BUcyw0kym/CVr1wQ/08xnDfdkApEVRHxinjkVIG6AVdYpKgRlbzA52Ec6ATok
HDIkTTQ+7YtOKe3QNFf4TpYssMn7KsLTWPWIIHVhZ1U0/eorCpGnwOTqzgETD5dlipVvim6t7P7Z
sH85JJA4iY0xtdH/vwz4e41/zjMBb/VYBkDhmk0Mko71OgxSQDGTPdmYj27jya43oVz06gyayACF
r8jo360OCixXll9sdRLzwHnT6jsFMjCoVNDLKC4eV5xHODSxeBbyYBxFF7S2wjSsuDAahpVk2bLo
k4HKD8COChD+Gvt46o9CsUfd2p0hrc619zA0rKfyoWH5jzDR/8fSeS23jSVh+IlQhRxumaNESqJs
8QYlyRJyznj6/Zo7F1sza3ssEjih+08NXkqaAp9JDkX9HDQ4vr36MGAiFrg/I93WUJjDAZPSaGuK
eM5Qlxa/aEhuwXeV1S85ugeltpa+GaJV2vjuK6R2Vm8xQOKoYi5YDTOFmop15DK81nmzCSt0MTjp
lN0lXG7LMI15WApXMqnXTqcwidfI2RU1v3RMDBytH3k0MWOwGbczT4eJmEgOoVp9FyAY2Z14noWQ
5302jCZGjctrlV/kbQCGSUfQUcQznBE0ILBQpzQE6lKtXi2GPQNN5RrTINCGjkujA2WDchyOppLt
fUZll0iQGx23H7wrHzGF69aiL72LNqIyCIlxss8BydWlI5EUNNZN+sKeG8Ggeey8szFh0JTygyZE
rFEB1As6FbiKH0siny+4nGT+NGEH4NEWOtkZ7X2Hy/nmz59seVBZIuoOkhfgw1zPhXeNXczmKVFk
JNggiUTkAiYgkJSUuTCJ+AgbWmA7Y7N2HblwyQD3SDgjYzPdLtml4g9HxKDyUJuQsZ3DPz6d5tzw
Pu/MmKCi4lfaJo4JlhCNxzLJ6HyJM6jV1YiTFDhHuHcIvpBCTJTfrLaeNYWCvO9w9xJeU24jLibq
/KIuV0X2m+TTHuETHcbSVQh9oAioJSPgvYNRd+dPPb6aY7jwzXjpgG57+sryD6WCz+K9ZHI1VBYw
NwHL0ZeJlqtxEc4R4pSdgpxeILhF00kt8lcWRctrBDYgL5LldTehBaUPDUUr+j3RU0yIeEqSwy1G
wrBd+M2siG9xoe1o1mM6cNdgaC67q2gZ200e1ohlkgPX/hAMwGZ4LN6bSsGFhVqxGD5tKqVBm7Yu
ycNAcLOJHQ/Ii1M0Vy4uB5Sd7xswX9ZJbZ6Am2jrg6u0wi5uA75DoK5LmA3Ql2qGXyd9w/A/fIvK
J34vIRNtgX4TrJcbG5cUeneIY07EQMQUNzME4+GX53b+KouMTA0UlVzU2RCfKyTxCAhw5FIvRMS5
qejUuSZSNniAEDCTH5Rk2Zqj2oue8pKLg4qpNW4AemjXRBQ4I+AbmvihdSZ5bCXodMQw1bk51XjD
K3XA33XM1OTZlvB+EkPKbQihGILE2OTSm0mzdQ3QKPXO/G5oJjt7MjnmJunIEn2XfjsziDUfRSDr
WmWob3NiNcnrUbVhLc5P80d0t/mgnNhOtLU+aK8ofgGakYVk+j6mcdQZdcchTdTQOgi6DUYGERYL
HMI2HJ1sO5j1k/wh2Tay/AK8iVny859lKKAoUpjgoTbU5tBojDduA+ZgeRhFoXyYyuEN3E6ArxPT
QUzStVMiFkfSSXGHFiR3N4j+jWqrufVpIFsAnzGyRUTEklRBGbLk94rU+6M35WkaabwZ3dMx9dvJ
Nl7CMCAqH8vZWuy6KNzrXQpGUiFE+c0GayW9Khob9ENPVohKVvuM/JZos22QrImEmqd/BlY7tH5O
TRLsR9OD3p6bAmtiKFPvu1VJlOkE0zKce+ZdaFbKCHgG/+pEIU5MA8unF9QuZHYR2lkXfxSdioBS
C0ALJlWa5Ed/TTEEyky/VpE4AvKWUTTpgO4kaO1q5uMgiQw8busg2XjgHejHVfvchqKMZnB5VX5n
1DojqGWnMtDQlqK9W2mdfoyDa0uWQgAdLJI6he1rtCuFc9fBOI2Msodydd5D6k2EgwzqQO1V1Vvz
z2i9wmJY1M2OthZ9fZZcytwTBP45RsqMBQs2t+Zmhe2hh9ckHATJo1JFbxLTIdxk2xJzPvM2YDJE
HsbVt0rseKe6EItuRJRMhLYZ5dxbXnKJG8C14cbV8gtTQJDC43kg7DS7uAXDTi75doaOGKyOpqo/
jqW3cXH+jiRb2x/IMWbD4LzVt4U2kJJjwGDgbZ9islKzq2mKYwvVvbFtkcEWtr+zrGlnZDri512h
fOHLmIx/Asy4IfFfwb1nLEQeGRufnW2RSZUjMqgzjBcMpugL62ASOQjkQamQZJ8xx6CakEyS3qmR
fIp1+u1c9xjtVqHi5qLAj8/VIW+OtZ4iZRX9c4J5lFt1SgBHkh9jgEPzNnay66CBYA0m0tJ8fSHW
CkQjI9OwjOtsope0BlKaYJph9EG8OVfr+lyW5/ccEYkbD2sxEAgNi6ekRjsC7UkDJTpt6Ej8fYDz
Ug2MlI958AzLg/zT8csjGDmUy8iKTtEG+Izkpr6S0w5yHF+11n9m4Wc+Y1xi7MwWCeh+SuNdTxSA
yAOKwrlKq8o3ly1dgVGFPDfMZscqIcUtXtfktgA84nS6MbtbCX+K3juOWbdQDNQ3yWqwyJmidk9U
SEkASvBtIujuuLsMsUuwnIRx1BLKjJIOZGwmjEXGSshzX0a5NMcyzIHCYP8hFBC+477x8MT9jsm8
tlo6P/pd6vBB2fuYcLMPv12jI88J855e4bFZw47+KqUOjzsilSDInLVtYNA/+9SvUzKSTnXTjFeb
2EyChlpO6jb+UShqdWU+SqCNpLXykROHyYFklnbXtGAuzg2gJND3CElTFd4WEstf669ybkMlW3B/
kgyAvWX2yZrozxKLx3nWuLeIkAwpikfYzwTxcsgpQPuPdiQj4NBBiylpLrZ/h2k1EYTJaTKmv0Jk
KOYZ2EfpfgEd+ANuqr44UNzIucSK4Nig8ZTL7r+RxaegfRFGSxAS+SsmHRxGCH2AUdEMxejA4dZl
EztimQaPBhUBCxIcTWJ4YKqFA2/RqeB5oWoa7bv4RrKKE+GM6iUi4gVtAP9J0hs76bNibqnWuhvB
Weco7vpNjyLEtr5DZU29IS9bDrCEYUPpVdmMzrvM75kxqUmShnw4KLRe2/aiG+Gv46GDCgXMJM3v
HoyqZnzAmvUoOc8hdD3GqR7+Ea6oOyRcwlN38JJr1d2FcEBaJzeym29Shd6bCoIqAxs34ndqg4Zq
JkdyQ7nQYnbuf4G/jw71Yg7U5sJr4GdJ2qdh/nBA7lFh1ZSz+HUUMECqhagoNoLtOlibRygXQywz
DT/wx+HyHK1LxEynHA9hU0UbTdeW80ah9+cKfQD2YiLM2m9TRcqq/QrA0nHMDjQh2FFCIl5EwG+9
pSwHJMkK0UNkZ2wnjM2q4h7E2C5cb03dTTqmSVfrkWHtQOfW/GcrvdD3NgM5ApxBqbfSwORZdTGM
ehUBz2Fbzqk+RX8zeQZWb+yCALoCQhlEF+EzF4HriAjD9G6lQVCT/ws4a8feGnBRxIQRle0wi+Ke
oS10esYrZw3ehCsGXLUwFsnM+PNBvVAD3TzbXzm+foa46RJ1Z1BmpNhcJNpswACLQF6tPwDeyJHC
m0i4cpiDmASQM9F3W2xU0NuoAUeNvbNtGQBAKJfoc/v+KmVn1H1iGf6vb4SOiCMV2yY3Vv5OYw+Q
Uv6lB8k5YGYX3M3f02XyG+j7ZLclt8w2CNZi+F0JrdVoO9r93s0IgYIZ1tdCLUkugWxWLdLx8MFq
hu2zwzlVxck56UFdE/+fIxi9c1YBJNIEUoVzeaCyoXidKoKfgN4yegWvooVN4CM/BZGXdnH2xWrA
iMAs+5GRY06KatgejvJzxXdVttPGjU42dTglHYonMfbiv4a+Vqe7VMM1vF13rQdYKJBCcWCk5R+H
5EQUNSbndQag2gzIU2ga5mUmpwHlMsXdQMiUABv6rWBf4QxBWiMLYQC2ZEhod54zvDkew5s4/sj5
yJV4o9XeRq3bQ9+iDWuUXZrTGyPQsWbUjQjgdKU/5TSpEfjbCGeeKdFz3HkrnXLAM74d4ztqsxfk
P6OKhf5sUu3SPwsBS8QE3X0dMZKT608l6ygwyRQkXSE0N+KNQRO7b2N3U3dwNBSHvsdILVIAFJpN
ubuVkTRv40dwIhnCNajIrso3oaCQiC+9YKuSJKLkHNWxdpqLvdOirE/y05xaB8k1EkCPPlKoOSr9
UsVry6YMacaa8n20zI1EuqTBix/me638uDOAQPEfTw+6Ys5/TC67pNiIvUaENxKL+zjV2CxPc30h
SIC1V43lK4GrEngljn4ivxECGQqiDYwsCH5FG4c/VkSTSvY7Q0FSt6tpROA9qhvknUyjMa2XCIex
yRUi1Rits+Xd9JRUaabCsU5wn8ToS+cUDdRc7mI8zsJQwy2gmTxM9h3Z3kMjKQOhxho6nH5nBJNV
OGtKTvvHGci/99X0TIUAnpMRVgxEAKiIHGG2nnzVxPSIA0C9T1qwQ9I2xsUa5czjdHPPgUpRj4qR
puKhgKNSnUkExbGGjJpObg3qJhZJEXB7HEToxyLHXrrgbvLAM1htL1kHkOneuDPTZyosCWv0VFgH
Ak0RykTsmVGG8OBbor1E7AwIwt8qhZgsVhACDiTpqMRUK1UFupe6XMdo6gYXmhN1d8Y3C/mknbzY
8KNvjmb5c6Y6MQgok/ThnxFSymCo62uQfOtuuNGLd8o6m3qV9o6nkY1bufk4eoFMXP0ugUSkxNAw
CDkPVCWriWYJcEo+Hui9EpNX1P8GNjUPNwWnxpihKXSLFcIG6i9hlWpyt0prOD2KOnYvVyB69Imh
hiL19if1JlttaI9FSRguwyhpH+v8QNgZP5GhGSE0Ls8Z2FxYNIMmkQvS5KLuaN/8uCNvWFqSSh92
ifcX00Go9xsx6GFgseF5cUYijZEwNv7h/chNASaHj9BvnbMP55rHWwMRVG5F2OyZbzuOp87HEsCz
D7xxI7wz36amWAkBBA3RPXEBdT4yJng2ZMTkvoGHcsi3vy5fZfyTkttCawpGaHE3JZ8+/LuOZiHI
TwZyc/nzUqBQhjtQplKR21I9de/CNtl9jjgItbx0mql7CavPifeDP1MMzLLdWBh5VBGSI/kDuJBA
kJJf6uMQMW9Gwsw8OocwOqpYGnB6UWMGxgmUubIYtONb9ZOtlTsiCx+tgBXAxyQKLcpP7cWnhrDJ
TMGKjECCeHSpHbxWWSDjjL1oT3bVRwCRnTA5psS6QST9iCaF+wSTBY8mIGh3GfUI59Q1N1Lk5xu6
pd544KBxsWosrO8k/CCm0KZ038+II6ybCoIiqvH0ADZsOKugiNcuUIJczMIJIAkUVbVIZZGzPOEv
I4chZWCeQbfOGYlwMReNIKsvq8++mq7leMGrvKnyM6qtjYc2SP1Uw4hkhG8Y8j69BxN9ogH9g8p5
5smAQ1GDeGDFfOPAZUQzUT8yZ0+0sALjW7CUnJxSU8LYCxRYzbYk63QEO8TSHWcHDcZfKdStCO4M
+1f/9Kj/RGs4IG1/qHQ02HrD2EofwgNXS3MVwZrI318bN41swSpFU1WHp8R4cgKYABRBPTygfkud
dhURGsj6tpP6OSAEBE7xaMxPWi+3YnT2+5dSv2QhEjPCSCbMFm227uLoOaH/k4AHjK8uRhBGhNZ/
DWs6QHOyQvEzV5R0FlkGtn4FB8vVF7OcUHyEm7I6+JB8TdUgODnkTnMfgoZ4czL+sjuSPpfiBI5U
3mdAloeLtlSUEFZzNlmX3MFKbG3zjCGzXGElW43oU7TgNTY+t9p5wUsYrcVnRiHAhRmaDF71bg6J
3kKxPeITEQPjP5KLPyIeAA+acIY+SqJC33BT5g6+NgYkRcWP2r7gLDPGdldpLMs1QHtwoG9RUfe4
K+EOsXdwCbCgZ070f2K6l1BSooekjSS7c62ZFa+mPmV+v6+xQOFIoBSghOcgI/WUkSSB9VxpV1Ru
Q+4f3eBOFSq9JEp1tApVffNgGmr1w7cvGoR00WAPWuCWm+k/NfUzKiMS2FQg/INbQUaH546iqica
Ic/9x9Uid5UYvgfMt0AmzHcUv50Cecxf7lDvzjMlZpxuxanRSXizfyykvLSBuF9y+85dMqprZlAw
DgBNPyQx93LLVCHVNFYxnlK7XXrtjQ8sTdComl8oGzKoFxGdNLG+y1JCyBy85p90ZqLyBzaQw0lt
yF/D3USxFzMuwg3fJOSXLZfWP31NDAY27Pgg5RxEPltZV//x8NnQLsViHnxq3o+gqTP7GeZD1sRU
W59hoe4suj7IhAyn4+AZy69IKzcQ1GtJ6hBSVmpAl0SaRFpy5M20+Hw0+EVYK4Bp1WnW6uwj5ON9
RhxZww0pRWaZz/xmGr0Xs7ZPKBOTApfJQEBp8NmT2lhl7+xIWrsMwRJ/HHxo6tY+Kmb2BF+SNqq0
CfOoDhw/rE8wDbkIyBAOqcplPcfIzgZtCwougYVygwcYx/AGuee61PdmcwP2rhj3ynkhzF7uIngr
MSNwP/uJcvQ1YqpI9YqzzwItiE1QgEDLjTOSqAIDE3b0CiZ2x7VcKmxWAQAxkUOG8sM9OpX0Bb/d
wUGja6nJpqyNRcsha5bXQGNUlXTHU0ddwF3CTSOgp/vY5CYzm2SOcvWE0F5qT+mnKiwKbUnegtGt
TGaEJqyVrI3oBtb1dBPfP/eoQZE2EHJKmdJYPy68LzCIuKJdqtcQToP6ao6Rjdh7IV4Czn/2DtyS
0XMIshbmM4WjaAdirj9rZHAhFx6Xt/z9SEnS8R6q2n7UCKEASnDFzsSo2SLJPwwytIXcqFDmIWzj
whOTkslsZzRvEgLKDyKccqMG60dwnHpWEpOMdxSRsgqn6lzykB9TagjrEW9gtoZWZHAI92nFdYGC
Orh6MwPR0NX0GgAZsTBnNXcvgme3eDKyON/5JKOBVFDBQTlRV+nAm+qO9YiCTMIfFsIGi9p2klDn
mF/k9wTFrm2YTpQ1wjDqAXmNJToU7i9g9jKIn7AE+9z3vcmR/8G57VKEQcL6eAGQXFx5rj7osTZe
h/YXzSm7juxyYnYyKgmenYbHV/xTUW8vS5gaIPG1yPWaBjY/epc6XGRNmE4kR04Q0ZQehIcoW1pt
rgadq5JoxJMwXwmpNWXy2C+S54ISiQOCnVxjcHGD7+Ejt0kh48wWOgCXykqyWASM8elFZIXytVmY
rKyUnACtNbYWUt8eGZ70nOzakXXobQQ2RsNEnTcgsUz7M/zHKs73Q/kVmLA8/u9I2cvPbb21B+RW
Y+AhCncI94ozMKnmEhEZyqEzMJkwC1bZVrUudNTLj9710JLj5y8xTROHxOWgh59ySCvwZuwDYDpW
2swSCxBLyqxgprJQlMi67hWYFzBSszmL6WGwt9TVlUcW+MKCOkZKSIC9umHMRzbsVf8dxhUQzVhQ
7jHph3dP9OlJlTz/q5e+RDhZlZ1arI0yuIhdWBn6xYC2TPi7tZTsDqj7zv3m0TK8Zz2Kx4Kax6Z1
r7TuN+Fa6oZ9dBj8CKviZYovbU2MPJOsiNQG6jeXRkLW1AolxcjRRKumgbhWZAW73iIsgjWCYlnb
hs1sb3BDbtKxnj5laxbpC9Zn6WY4fiAwEMueRUmgI9yl8okqTLdHmcud/QPfWkwopQvGx+Eu8kc4
wC3ghYaqDzisCFZWZ+z6/myQWCP2tACci20ucLHEh2lp/UhK8agpYwaKKegm4UiDcVjJeccprsQ3
0zk29puuYUkhSRRVAWWaMN4Z/g1Ifg+0LHhBWn5zKDlGdEstJoM0eyvqjLpZhKUVuuRx6vZymY+g
bWLcT/gbdNc/1yhsC4fJC7TN2lqkUzJWsWXu0irXV9S3zHtvqp0fPDW1To4OtBdDV+gyAlQYvViF
KjK4hHOzMb6E71I7KNFWTQzSJUg0gSkQ/JmSX/Rw4ZU9wFEmdT0zvbD450AJ38OFFAq/W1X6xmSO
RsktS/kwUzD0Ogf1A61nLsxeam6pdYcS8AXgRfwX/tOICZxmkeONAg59eQniIsYD0Arp0bl0u2Bc
imZFMsEMhM+cXuHKwb81qrz6bci0ztJ7XCBCnoGRCGyuZb+xjXQOHKiijhQwUKyUxcT9C8Boq/6a
LyPVHP+Qm6SeUGklP8DTLrAux2rGnZuCr6rW2SF0ST6XjkKGES7chbxIk3tZ64Fz2nOpQXju+/hH
1p30TfWVTox2O0y3cExyc2QIn6SpjgKihTAgTutHAjAQdMCMc1NdBf4mChf1dCjH6Twp5TEqDyYv
R1h50/1tGfGiRsQThcp+qCxihVryAJqtTQ086USRI2wEW4A4o8pkCBqoghuvc8aBxDotRPaL4GEA
4fXhdSzKaBu9G6OJ8xAYRLmBwMori2GSLaStXPuMUhIMuGnLk1w7by3SFJRKj0scYN8FagUSAYTz
0v7kNfYypIGwWIFFSVnr/mqYSyqCTyR0IAgo21hGNboaW1D0lJEPoYBamaZv0VbuhUohElcAXF5A
r8N30VV+h6Nyj4GsgiI7GhS/wtpzr0h3qhikd5JWmmFDaJHBd7ecv7IlsWZWmdxAoHqHar0kdMRC
EiWRBzbf+sFh0HBI8JdAp6BnGW2zWCqQd/CkcwjpCndBPG5bNEi8QtkSoWsA057ilKieghiDmYMT
Ohd8ISRAjKVJXQBKSSfPYgJVQGQpNxPRCfwqAUodn11BW1mSYwvnvqzDdn3zVzW0oGoQNuJeSiBn
8AYEqRM7xhyv8lVraiy0O6KKsVwCQ6hmJwTKyn2mAhJUMoqIvEbjxTlb9a/EUWE7dhh8vFK8lMkU
TE1AAA7UCjDNh4y5egsx0qMU414TRpH/EZu8FFiQjVZH81oAAi6TGQWcQxY8laSO0URhV9UkjyJZ
EmU5laOqEo6DbJr2mzcCxgKS4PHwJKttBKajvDKBqKs+2vAMauRlAncArQkX5LD7gUrPUpvFw0Gy
CTTurB6YCUxPaqahpacqHltfm5goU5LSxyEOw2PF0w4hl8BRAgs0NXMC+GJCnVC64b8E+Yk4mkKH
BLWyPss3R0flxuXaQAs3ecoftqfK94tBXslqWOfVi9O+0y7ZnKp4hhqzZGDU+zR7f/0PgwEdBhvL
NqK1UTE8QsmvNLpu9IC9kAHsHdZV0FVb6egTVE+jsxbXkcsWlyUoLXjuRydaJ88ddsJ18D7Jnl7a
6YSAm+CFYicl7UMWZV2lFvSM5zT9K5Jgc8pPNYIxO5ATMkFUoN/EZKKDYSjwkrw8ARGZflExmjJu
AsD4ctNVV2mzBhxbTQ+fCw9P/5JPzNFaRe2a/wiAQ2/fQM+QMOFHED+I7zyDUboUWOKZsUhk6ra6
vecKpTQvuQW1v/bwjwXBmafaP5TKQktp/Fk4uErFmIM0LFabUzIBRPOFRnUPG8wm4EUKXASpFyCP
Qa8OKDLiLyLFkilOZ7kXWEZStTg02mESnsk1drUDJaHc3ozbxV5IA23V2pN0zK3JUUPtqg7cXcwe
QWHYRrxh1mn9nNBd8AmFX5etjXoQJEYyIiWdLMARL5yEnVq4J34ypdgIeiwx/83PgIpC/BmVpT3e
nGwSdVZvRp0eKeVVsiQSHjcHUzWSPk0JrOsQFh+ExzguE1DQ8tV0LiQimnRz7cnttB2/IElFbXSo
9XEpBQrb0gif+iradiGR9OC3IbG9hlsdOYV0deQyMg6mehr0J4XX6jT/8vaowGAYpE0h9WTOeF69
de0+Uf8pAxxzhJbtc5guPkbHsPxy8mcvPE7MF86T58o7sYJIZL2XISPd9SeT5MvsX2n/Ot5zV5/A
PH0O0TYjHID1lVlkidbZfqqsg8ZoITq+oqPsZUkmyKnBZbYojQl+trGlLAc6lqwIntEj0EKQIstw
GTzc22mI8DpcYwpgmsuEpMbxKZwIZiUL6EGkUi/L0d1hwAJ9VoDZmNohlK+6fZy2I1JPghfns9w8
Y9csRHQ1eO8Fc43LbB8477L8eZBSuIgR26VDxmQNu8z5K/4rvotkJ1AAhOilAQVq9OeTfRv4C/mR
oM6cLwrXE8Y1Tip+cI6MEIY8P2iMVkkPsKg+CfJdiyOFoA1B8jyIRrA/yXZTMjDoHo1IfYVT7tBw
8COc+NPByc09KhAol1uL3gR5gnS1nKiixxEeTLY5mQJM+skutHB0YzbmGpQ/GoGm3i1HwCGwVDaf
4wRtK2e+HNJNCsqrXDIk7wmHiuKd5LYyPKJPpx+ZjSj7UAPZCoDdBPKAY0Y+BcvJMq/aT9HrieDa
7D7FWSdxury1GeVIDW7VpCoH6RYZG0gyFzBnofAQWnsPoH/m+B3oRkFXRt9JFyg6P3korA4BxWaq
QaoPcqgw0MCNiH5RGEKxccgBKBg1+IHygcb4ESwu/ZIObR5g7uhVrlEHsQ/il4YgTSxn4yORkd4l
pIyDuVD6+FWN8r18q8AHq4HiAtIEydekmCygcjFssRKQgTW4bUTh52N34d41oh9ZRdQxuvnVeQRF
qqtcgdifRd6hU126f0XdOqLReDHeWrLWrW0KNjYcS4PDV3t2w6tJBP+AUXbN/iQGpJoPSoGAChcE
+A1y4D76IDdoIB2F/QDFF9AYJWW3VCY0CBHjLrf8iJJUEhg00fVpqFDLeeszvEiUJfh1+A4NVz3i
vtqjeR23KpOblGSfBXcTKSLfBfJwbF+95JmPOsQ/qguGALRkkjqd+gVlChxSpD83uO8gmSTtCIoB
aLTjQvBr/UXKNlYaSUWIPc8DNm/OHYzVSGP5g0IDNRnDLHvzoPlcbsqPNOVSB9sxqbolpH68FkWu
8P7skVAJzzZ3LBKAiOqSrVsBKcnLxjA1mdq6VP1NaG3kyWvo0+XY5WoMEjA+/iCQhDAFEMuciw4l
MJNxKPllo5SwTXr91nvuUtQ9rfebkrrNZgCmPkv/FWbADUD7sb+dh2HR+96mckkF4134VAiijYPf
4quXCCGF1sk59lHoEKkr18XEirfJJUigV7z4zSzIvUUt5PcESdKjAeWgE6UtGrxuMVC6+MzZM1dk
gqrp22P4RIUcmfty4gKVs0rcrhIWSf4EeunW0hfBC++5VGEvUOzPHw+hrHLlrRC+cbZ4aFxkkuUw
QGJK/gHmHu5Pzg8Wv4GKKtG1vV/ETBBRF1xKPkQfV2jXshwFMSXqHtFFe64pnUZya4QsNv1px2sk
1V3tf7NuunbqIew1JOH6KpbDFjlzYj60gxFlv0kegosNgKTi+kqDmYisEMrtEWhhguQLU4eREPvB
AXRcNpxAMQb+kv76qFSY6SCg0wxTC/8XokGTeUmSlJs74aZmWRAXVrGIXXZZ/coWyIbbeeQby+MQ
S19f6/uHRhSOgo0Mg8+ZE4+I8bmU8e44K+aAO2Snoa9qtAsTJvY2jQ1dqgY4TCMlex+uLq9XLlEJ
AzLFur2iv5yHem1SYFFWOjozvd5nEKQWu4gUd6SBBs1TAycmPzswMc44JuZ/RAgKyaXPImR08iOs
xfji+sB2Ks0jGxI99nub0A+bGvnT6K8oKaN5NxGkicLG/BcwmSTZa7dJ/So5lYtfyjqNnBrYIjaE
U/7JtBI5LIOfD7SDss5Z+3QLnLlW9sl4Km4jlEnuRPgpT6P6dYt2odNQcVdRrNEY6N557rP1x+z1
O9vBe6pT+yVvCRroaHzDva+VnHpE9k8fZnnRuy80/eiekB8Bucs2ZA3JmtUkbZ8kIbIapld+vGK/
A/qLBIoHxiQHNs/SRkGqA6SisON6lFUurq90y20n3onxqNXfI2qJxx6ORZEg3AVrEhOGtJUVBbuF
ALIjMedhwuDeUaw93JbMM7Jpv7S5fu05mlTTWlTsBZEx/deGi7lLarvG9eliTpz/IlukQAtxbLgJ
+Xz/KovIpojhi1RTyG1RUYJMuDWAoX4Oj0R88EFpNFqH4b3AxSbSfK7OABBHGkfJVjDiM5CnZkjC
LWk54ECD9iLxduBwuA1ywoRp4DjtrtVIZALiHEY/MpkbCpVLlmobPcGemhF+QvmTOu4CH21YrYOe
+dHPXfQEHCnzZIVBs/V2E3bAjOWuw3LTbTP/20bnaeB5PkwajfSV0TUaB7gfLhum+CaYmaD4SfZl
UHx0TC3UaRm3qYQ/SgKDQ9wtWWnJfIn7ry4GcNGfkGIw5AnGZcSZMT95twgvCOpXoVUlVnxY8jO8
0dqVEr9ADgHWR8C6iovKWjH0lTVG6R8o3KYyskp69f+f9sT1LQKgKyogqdA4n4cN9zvA/aVp3UVN
ZEYkpPQ8k4r+FQ8jk0zqJ2ZlQ+sgBekZwPfjQLFXwqnSIhg0cMK/QbQLp1aTLPNYA+zC6SG4WirV
XzIKRs7/AB5m5mh14B3J3tCH76Z+duOvlE9LbMUeTZBPQVrnMHv6Xkfc/daGDBhZDpx/xPwAry3G
S8rINHkTK5T8XdTDys1ipJAgfbET1Mx4KzGpyqYASaReymHfei555IMqsdKVlx1F1tmwKagxEamd
56nZz0MnRixN1iZDobQSRS4fkzRpQY0IRyLeJEPizeWFqANBnjDErXnXqZ1ESR5sS4uJlqjVK2K4
q3WpnWW9ikxVibvLwP7kwhSZCJcxqdLYougP/oERetO2wk4zt3fKhlR5or1Ushc3IVceVBVoDPtE
A8LlQetXBWOMFuGX5r/FobJCdx6bu7x/Csd3bEac8mCNkcWP1M7TP/iYWcVmTrE07OKQqxh/9ibr
dmq49kO85+8MBTS6X04Z9rqZvRpWtMB9ExGnaeP2XavDKxkyQbbsHJRghMxx3YcTI3+rlf6mjFIa
Mx50z0ZBjxGZ+o5OMM9i3g9BXfF319MKkc+QNU8m4F9Svfn1LqMyIJ0k+pMyMgvjL31YAc3BpeYI
/ZZcfI6nMfuKp48iYMqjd+RJSoAUM2iICJTakrH2IvOUT8OJxtbkeuL/81CPGmioeLj7c0bzlvfo
u6hAhZIPbhacNKpWbmuWC7h5ANjBv3GOUqWjD+fnCDRHKAYFM4esrOfYOrcBOhQympAEcWQCSCaI
blHrs79SeCxb6WiZGdRso91fmoi2ie7TtkG0aGfsoEuWB0YZlX53hiKTszeyUS3jurP3DVGUlN8c
lHQnMCYoPUR6xsUp2k9+Gp+C8dcbeDIGFwG400BD9HG+Ns2+OwVXh1QB0ZAOpHM4osWRRAKOf/EY
G6AzXEo6JjaTYstecDFxMwOAzdhoTOvuG3cn3mreC1JwDRlyfvdJOM9L7PdauyJlpopfcyz3DmB/
mB0rxlNGfQePm5/76so0LZEsNf6fss4XjnkTzhHke2A2bk74Ct8bIAv9sUxyA/eWPC8QmyY5GDrV
GqUg0s+MiUYU4SJCbucMKpfMz23h/2EjIMYsIesj/a+aPo1c4Cpy/mQ9oEfgC1IX1FW3sJ2/XEna
t42v2923IRDfluygtNma2DeytR5Q/6OpPhRBi5ceRyQy1LFXkMpdwjAQp4Y0PP85zmgzB6UiEWub
IH4LD+V331Dc4eA+WbzzyGckCUaNbst3McDaqM2kaKH5l6QyE1sQpSZgMauFjyhPQGrwjcPalvuU
viDs70nvbwZEMlQTco4GTnAED0Een4cIJcHZ2CBh0JIkRjWJvSTCks35EpcWU8II6obWpKZgugMr
OAecFu2tsJe54y5NnOcafg0ChBnhy8uhLiKeIcLyjXEe/pdorW/yv6VExOKIN45qIUxc1vypgxWK
0gtxKDRYogfT22cNHUbbMWx6G86v/iDFAieOYMIc9ykSbC88afmbcKXclxhabYIuWaSFwARq2ZxV
uKvoYTfa+nB2YCfS+7DpLOp3KlBRTtEtNPa1Hw8klKnqp9TkCcSZ8o/uPaW38LmrMOKiJol+m/yJ
+BAqId4tvI3af9tAxTbT04B3zZzkvZOBtorBSk/aPyukgbxH+LPwKpBEePTe0dCQz6eBijp8SLY9
xwK5KkMAwRPiGgBvCn/rkvuU+QJ0vHLXUipBb2oRWGesr1IkGZ55gHPvh7swqBG8v0r8NES8IJg2
wuQH+Tsk6Plp5qL3DnWo6jD2CBUejZVvv2CuFXUEoCfQLwiED8YignWh1MYm24o6j9crVVNbfjXM
Po8IZFf+jOZ7gCHsEjMTWbKweLIy2UjoKt5lU/zSMKBZo6VQY2UV6n81WHDJ/A7nYSUqJ4bTMcOh
cE4lLX3d/qGroo+RNks+5DT92uTk5VZBPhgakw8qldGFmmXnm1A1baRCDudnOi/xB2vGuBWsrbCz
TTV/40XYtINBsxeSAwVuTLKPLhF9441Gg08G+McxI/pbKSWwDHZUJS2zs12eG304B0EePSk9oyr2
o//cBt8I0ArrV6prK/yrVccHjmzdcCWjpQDsIDCnueSBhrV7WJQkx8t37furqpanWZkuZeAuCj/b
Mw9wL6hYSSZyZaH+1BAAftljt2zdXYZwole21e9Uo/5isSXF9BzM1jF2D415TAxAckQljnV2USb3
LzUV1+gSt2gzq+aUNDq6z62nSj4s5eS8dbUQjpR0ysFdeE6wp9XU/zARepXnERAGLenwXsa00Rwd
8ob7dvoqYn1rtc2Fw8MmwWEgDIN7UTeCU4lBHUnsxuayKrw/Pl2+RegnHmCfvDLTUpeO5mwdysC/
TfED4ddYxblEhcN+wSwriS5u+afRjA1hD7sQ+2hEh4FMv9D6Db7AXEVqiz0Q4aTHq6fkxxpVF9eS
qsEjld0lcxmJ9AmpNaYegrhKaGGLFwKFif4Cj9pCBpJyWnfjC9NBN4WCxXeW+LCuqFcMnSXeqdja
DWMCuLewesQ3wGX7OpgNXbxK7IH6JsqlrHEPVgn9xX5NaNS5dvdVS1JA54DecD/4+7gtDnPgMgQE
76G1trToQuzgGlEMnsKaYSHzvkleHWnvYyBKGI60Gp/18askYwLE4sng65PbmkN1Fp2+bLETnqf0
Nyy7hdNg8inePZStuR5v+u7vRLBC2yIWuJQTJ/m8r+hs+XCCiklBkfAy8ZN5zOSg1sb/Tg6MuQbD
BCZbGIGkS6G69d4TgCDbvCc19L4/P7nVBbnn0gKyCLpx04HECuWfcDRpOlqF/orIPK7s/5F0HsuJ
rEkUfqKKKG+2wiNAIAkZNhW6LVHe+3r6+ZJZ3ZjpVguqfpN58pgnxyFHpxDfMAgPLN6RAgTTYYIg
PZqBHJ5b8Tynd7PEwRVLVhcEbS7PcJCpTT2VB+dtVf2aaXvgJx/na5jPljavxV+bEO5ijD4ZpXFs
NgmJ8AMVlclQYsxf+R2gmDHHMP0s/A6513UXnwEoPfOxeHRi6WQ+46i9pSADD1UYtDJNhmUMD0cK
ZSY91BusAiuj6w0sytBLyIQeOIz+giEyw3cS3izCdMwrZoIx2nrR/Jf1Pxp7+L3446FMFTZ3oS9n
fU8rQXzwfCrEvuqkmiRLQXJ0UFHiPos7SsVqlTmXinuHtKS4p+HC9RfHvwEVvwvsX+jOZjZ9xNI/
Co1lyolgVeWmo+PkWyVuC/H/Njn0wBHkI3dL5WWRK8ZTsAjhDadvDaJT3f5UzrAoIl/4LWw2Ab1T
gEqLLSDOQhAZkoZmiOLAAfdqivw711LyDol65XNzYPK4sBO6mkQ94TO3sTkoHXKrHxWQh6523FXD
Xcfx1MtUbLyIAjXpMAkfK3+rqZFLj34aM3pomy7xd+MG42rB8IZRPdm+u0ljZw3EI/65Y39UohgD
1n1Hck5/ELLNsNb3lWtA09Q3qF+mFp+Z+JDZuuxgnKXGyVgzy/EGqL/ceyHW0IT+lhcBHBRugfQw
tLAmluDrPselUPYkBDKLX/VmxxPnOXIHyzE8I2IqupG4huhTr2kPmi91JAMG+McD6HRxwsHamgAT
0NWlkn+Yk/NSgdZIUJNk4uoWlySeAiLmyKr8yRyzhTqSIvnglcs/wVJEbQXTM6Lwnrsexu2a4RBm
7k/ZO+mRkPMAYHkKkpOa/kwOhkA5SW64iBHiJ3E7ehSstOLLNq1Nbd7K/KMuq5dRHw5aNqxn4wZY
ItdGjuHnIEcFxoad6aysKH1+YD34nMK9iflxX0Wosh6y5kkSCkWwIFuKnZdivdS5/tnXYHJcoL9A
acMdTQbAFD4zXmWw3QAm5uQ/cA44B531x6DD1a4x80kbiGt0lZ0av5UBcLUnCTwq41vP9GgTYF8U
Hw7O+mpnHCiXxLh1Hi8wyjPXX0i6iJVzVUI0sLgUtavLZxo4RqJZeS81fd3k/cqKgYoIlgv4Yja9
Wz0Pryo8jgGrqgHgFxIpkDWbg49Xxcg6/egjxw9eLw+xsPArcEzKCJdStGj+uYF2QP70BOt43Wj/
afrdHcR9MdjMmU9Ne7USaDCTI2HLJCdBk9qP4Fyx9+6Z1rnEc88eKegtd53ROKoACzCsY93cVqH6
UWFvOIQ/HSjxbHKxhii9GTkUIXVFueJ9DRNAjwlbzVDWD397Qhdd/Y7wWI2yhTO1T8J9m/pj6RJ+
p31LAKg7Gcuyi1Yz3slJo2EwSiWLh6tT6RRyN6vNXxpUiRilSzSMQW0YQ22wFHuTuYeeKtqG+qeB
seqjfhDaqg4DRQPpa1u8CSqRuwSH1N77tQVI9yLO3SA/EgywwOlVH/LLlME8no9CgOT/EV/dIfxP
ja2VxMpETMIHYGBDRp3NIpDKA79xZKbLPIM3crGVP0rS4dBWZ0g9Po6xkBvr4V6CeuDMHGASx1yO
NhGssGU8y/GeQ0inE0EeyQ/r4UmOrBD+0MTch/Opwd1BsiOlxY50pBwsT+64k+V8hUQ+WC+++h/R
6ruJYxiJNBiV9TrF0I9KfEqNgqM2edGN/vDamy+xhx+Gw8hCzf/rEwMXOqp9ysj/f2pkdnOZvrcD
l4Up5t0PE3FOr77YJeyqTDv41BtJEiABRVzGcKXEFtJIgjcMHp4yrCKhiCglkRCcTzDjfGbEcLBc
Pr3LX3A7QLdL72UwW+ot7BaApq6+ySUU1spBtcHCwBKCYAUBwEw4BZirufYyqDvCZPvlkJ29ab7K
P5f20d5Ii7s7dp+pbSyn7F/lfJIVTTd56XPm4wEVNZBeiauEpUP+Y7xKozJN8m6h/mvqkYtdR25a
gUzpXvGu0quLpdfIT0pcsMZ0LJU7kSBFyTSI6c55HXIIghCk+b+k3w8u/jxw/TPbWZrux5/duUQQ
aE8KlmC9Hm3MivwI5YS/fgvtrqfRK8eDc3rcpJxiYBsVvUbrtJsOH1gyROh0iO5ILtxy8pd8sdNk
PKDj1o3Rl5yHQ7XNul3MSme1ydS8OlKkoIRFzBBSv4rMZ2BxSZo8y2IV2Qgn4w30m0jhFmxJ23HW
Hg7JesuolCCdOxYnGB9g4YZfjEPdw+QNMAUfKjWA3a3xsuHhKe7Z5WbhD4yJHYk4LsOt3G1uIDDw
nsMEBWX3Lc7zCom3E6xLianiBUvNJLG4oA+sdUxZliysOUfAagXyAKDW2PZmImGlT/KtVNx019TJ
kxmcw/QlKOGpOz98S9qzFqJqZZpb/MVsYEC+tDue/fmZKqvNsDMAmaPUfLgOMAHT71wY5qT88rrg
M0rchqx9SanEjzsgCfkiOcHAnFQPTnSuudbsis2GtfLCU9celUQDdAmHiewL4d3QEllJtk1U80ku
IsIEijEHTHqZ8F7qw0+/treOMK3Cu4TLWbZ25lCVHctit5k0QxKXZVVwTWn0sh4EGZ6GjKAcnVeX
sXR/Ipt5KdeYQeUFzsKKJVNMvCr54FSbgX7m5pJjSZA2tPUeZB74l3asw8c4Wn6zTfz+o0+24n+P
d5FlMtFcMUReUWWRB3FDnolWpmztzRAhUJ3KLcVgASw0GP1KBWupum3z/Riug3LwClUkfNSgQYVc
ObgRf4wDHSYy1Nm6iM+oJY4mXC6D6sNLoqXb6LsegT8rQ36r5TUXD7pv4PxK2FMe4Bs00yDatU7Q
+z2Q0xd6sze/KlAsbaEaQaocPIu4x+HAP5IhI67b69ibO2Wct4aTbiuGrAaLu4uiHlTnbFavodp8
YkAB//WoEDZYgRXhTgKRKvcuFeqA0sSjIp+XxnC3PX1tYM+DDP3Qjr8l7T1/T9aGBkMfthUkMMnp
AL2yuPFFSpChAUAJOwJJsJT4UIbirZoBdixBxalanV1ONTf97O0Y80+Wu4l8V2JNxUAEGA6MdMUg
kg0nkNEEE5Y5XcQmZskg9GHUT/FfdmfYWdRyyGD60KWVRBxQnE12dVLm32pif3gsldpMf3KUgW3f
L4v4WSPORweVTJnDpkB6NtXaJBxXimB55qqDw+1eThFWsTDBBOcgH1SWhy6nanWZ4g8x+9F7naEO
ppIEcyaEpNrrcqIHp35gw8h6FWkQ1ZA34Was/QpsljxozrfO8BHf3pO4PzyOLVB5bR7Pru49SXKj
RZ/WhFJllltobCq2DyAhBX1Wa5Q7E6fbamw3EoPatuDXybAj2eNOBOr/3YXLjJbqtfJbMqeHfwYd
FiVQBL5X10fExI9NzYHGZWt1V8oJEU7hZcuEM1uEdIRljI69PEo3Ivb/NqNJVgqJMiXEsfISNbe6
8ndhiO65axdN96+2cRDu+3VQfFroD8TTDaCGqbUNsUHFt0ocByX32jabvfKSKu7Ki2OcRHImms4L
2i65WPkRSf+eGgdzumnZo3TweeYxz3zSILv1EBAdRPL5qoBY48PSFNpB0tsY1ntAei3F8TEDM5c1
JJoWsZkztnaL4+V7WGxleCHA7YxfX1NzxsX7hhq0htMK3U54iQDh3LlxSPPv/xW9tjVkeDR44mgE
xMAPyDAGNSgEL8BE3BQxNjfQiuLSP48PhYeQCslvMMQNcbwx/oi8jctsKA0WBsZGMa0uh3iLkY7o
rLlYGRlRGv2MnO8A6NB5ceUIQWzy9j+FpKBKeZfkOBso1eGsGHQRExzRWTgVzL67p8Uyx8Vpd1nb
MKDMEd7wHxgyg1bmImQAinoCoISLqAfjF70eJxQ3EEaKxMOZDgI1cGOSW8YvJstCWfM5TJ0L5RNP
pU8+1RbO0ntvNic+LURaAew1Zhd14qN8QDSonIVELdQjss6CTU5YyxM+St/+R8BBCNr4IEdBq2vW
k3rui2f4UjhTzdwvjHiw6ctTiCKQ0ZpvkSxwRksv3CIt4rYxHJJgVazVPkSQY7RMuOMP4RAABgpN
ZCJrEz99Zh3SRmr0KXHLDV/uSacVUnoQv2M2H4GcdPh3TPHw2jccCTVswNOEm/FM6zOrW/GQcB2M
dSnIgOZqc9+qYPZ0vKRCiMOflAhsZXRTR/6T1/qzwB4aMOiUwyZs9NfyNKovPvQLQcFLqP01ozw7
Uf6jBXHm8DBUf1KCi/Cps4tTs2ozciZ7aI2+4AWSaHeV+IpaE8ODGjhDrRmJAt7IbdAARzrlDDuF
IThk7BIlQBAhZz42yUvYv6Sg/4k7kERQrgBW9zJkaJWtfB+6zLqePhj+b0JUEz5drcClYy5BWozV
SP4VSmAcfYx8ihyz2RlsJMsZvOPWTcVO+iby1qxfD4yhfQwBYMdN9PdR2lHvfPa6carQgopTz2Oa
gy2spG8/ogEjWLGsZnhiT9W7rXqY/37bkJ1Tx97Rq6CGkkA3v+ox8rSXeItCuFVWrUgrxhFrnHwR
GZ8MFJiuLp1QY5IxnTO2fxEWQJWwzcKSo5Z9yL0DxluVhyGlzR0oL3BqY/+MzTrGs04CyibMB3zq
Jyn5zMrHia7C0gkWb3yOCuJBNGthOlie01EqmroaIfnJ8xPRZdZiFUoN0TXx0oFzzbUWuLjLXBS4
PlPgv2ZVc8keE5hLbhi7Trt7tCkSoTDDsIlxl2ZMX8DX0i5ecfDmYZ1AR/MFcJ6IS/XCTVnByU4P
daQduF1rzL3tFIrWmcEqCM8/dpgzvLv6YcydU4r9EJaGlE4eOKSpEmRcGBu9nfadw/g1F+YGxFt1
1StMWR7erC7mj9U4rl1GYi2wY28Zy5Rpg9fdI9LLRIAbLrvpU8RlsgxlID0RFzvb1sUJ46WLiM6Y
pYr+bdg9Db+3cb8Yl9DGCI4iVZssVOaCD34gEyPpAoCKwRrztbhKe8F9Lu64VawY36EOkmonocf1
oAz5MBCbSV0N415vcPql5+13XR9g6QiF30K4GfzTKihEarZuxuqtq7odFC2L7WBByVAzEiktuP7h
Oor2M4/Sb7r86eEACUbWlU+2dfCC6kLtT8Ir05KIa7rvME1GAJsazckhVz2Og2cNKwswlPWEk4QU
4CjzbOMjTnYT9NEEUaccdLOGZft0kKg1pY13Cr6NA1AxvHaPvFGWXm21LyYBeFSSVAchUB3tXRHb
WwbdHaBi6KxBvqhyQcP3UhtTZPjiTVRiJc86A1nOFfKduGNHbtMYQk8JEMulwyXkyJjNOHc4bzLX
S+KryrE5t95LpeLhZYyLLmHEmhV32qvLVNhL7i44c72FDY36yKEujCyH2IUWp8B2zYO5Qleh/NkB
XBrjGwkuFKAKt+mpUD/rfKbugYehP0GjIAp1ZUSYh5J88YA12dyNgjcfNC5g8HEkmgG4O5z0945c
X4vVpGN23CtkG3Lh9f2B0JkTlSOaoKU2KsskqjdiRJxV5Slg3iKiTQ9UHyfjrQf3lCjXJ+ufa5DO
Erp0ZuXWSPuzEccLojrXGFksRmAT3b75M9QnoPg3JHrLjIqqwLO/3DvxyZpw0fXhjREW05Kf9ovb
KYvtiphIT0kXl4HkvdOLJyIfLLg5mGOofB+QR5GyCtURgByVlsNaBdvnOrxbEx5yyAmEIyDFjYxq
OHIFz4Ls4lw0w9kMVoy5T7p2hP/LqsoaGIGvUE8HfG2s4i1p38r+dTBfUy9a8jJnih6g9TH7RbK0
0SmO1InhqGkj0PYeba0jeTJ/sfAA5yOYVov6PP4wZgRhyM1Lcy3FZNP5Czq9Mfycc9TiKg2XRxer
rRPFxwjmpMYZ/gkdlPObiBrzEiO68jqBdGSt9RmN3KhMxGN9PebMmdunSPtpiSzgvsU4BrqvPxyA
5BZGS5Iuk7UWIY6JTrrvjTWNzURhTu/TVkhvQTMEq3D8/ivBMhF2IDYRG805JenChjnC4Ng0r1Z/
C1SQuPqvvvRxTehbcUgdIjVxXtZhGFZ0+C3OGzOO8DXWM1Kng8RR9k/EgJJ6oTPpDAqoc4WyE6LA
iMkJ0X+QJIsrlGC5EZPJXeYGbI2+gBeTMDihHNMvaWn91rguK9HAdymWHWFHndrCwJ6EYgaiKqoZ
o0WzwzoeJAOh/jZNfUV1nGusNBhTYbKcW5jUTrfMWcZsMPmZllzi4eLSdeAku4hocFDYqMhrdCKJ
kSxgcKlWf7qRLtrQZ7SPt53vAx5fcN/iOPKWiv7LxJNdErKbGjyVXlzG4IUdL8Rv1dQvzAn5U5xD
y+hgIWADqYhR6bC4kRflKjpJlqBf/ybuyUPUZLIx9Rw6Q/YjhO+KGYqFiY6Fc1mbR8se1SUBAZSb
Lbc8p7yXPgeqvuhQN4wDNKtuE5vqCsA+iKedw3ioAHQjegI7/i4oljB4Q/c1D1FaTZtmRJWTQ+25
5jJgiH9yf9imPUsHHIjNYDTWup3fY46OrjDXAfbCECil/Md5uxqexfPBA8lpsnRbK8GzyoYe0TJW
Q7NLmF3lyg8Mcrzit0LfYo5hFbAkomBLQVtDi4p5+Xi9EP9crAL1mdFfbL0iiPw3AzvQpJJi1ZOK
3PyFI1YatMWhPxAUy7bp5MinOPZZUkww9i4Xj+O+zNV1JtqtbqBFTXvm6Bs1LZbMKXQ4lREKfOhw
3Q/9qsvIMYaF0pmevDg8Qtx1qZTkPcArnNt9hmtqhNetg8evC/jS/shBY2jzEqxdXDjKAQp7ve8K
dx1KHnrm7cPs6FLwmNB/soCaOagcnsSxczaQ+DHTdQvvASwU9dUBuMvmeBfCn6mxWRBsXRjcffVS
MkoZcthJfzJALXkvYqqeAQ1mONdLbzbqEEdUeO+0vDHUDizLczgSRRrgj/k3wBUaC2WTjOPSxDC/
U2UiNxZsnHIjDVcG5B/vBfUZaUJcqopo1YvcVT+yycVuQYvuanr0+Dx14y7YvxQn8hJ88T4Duy0A
uCr0ug2nUhnhuTstan9EnbSHjyzdd2Xi1oRSKxuRHKaXMsCu1IGcy1iAmkGpL62zocXN8KtVscYP
UvDKS99STt/BE7CVjDgDD2l1Q4Z7aEEYQh6F/MOwJkIL+TNeDd645KSTY0SFqOIYEwXBvk71ZVgz
KQfOBOPTh3gdk1Q6ZbfKKZaJzcCV7w3PSNGfs3465NQFPreLqLSlVpzC+tNvstc2TJ4FxGCfFx0e
zw7NrzTLU/HsmuTdD84lCjUw/w7jHMalXC6SbSfev2U6nYBrTT5xauRfHgLR3Ln19vtYJAuE51wI
wDeseEJLkKzuRxhbUcikvnnC06TRCDP8UbgUcT1LMTDUobbRE9XRq4Y9VlN+ALmacp+F+cKuPjhZ
pOEJ+Cs2ES8F8xGQtXElPZaqHtue38my4w9yhAQ4fZUI1ziAZI4IZwC4iw2d0VinHewTHgZ0Twfu
X93CnmwelCJBeHRosjZxkNGr7IaITI0Oiw3bwhBmwG8ZW2cvtw79yNQfDMOL1hyJMoGYnN9xuhr0
FkZAFYH/A4qL2kOoB1rD8u3S+pZgXBpN7U4weeIUJDGU41rto7MX/s1obNhqRiV8sjD7KYmEfXDb
iM6ujgoBBtyrHP+E1B9a4K5WzB3LD74X10InqOrw1pXH2RtBu8BqMMohyQF8oeCs1EFcPaiWkGJZ
2yGS8nl6H68gdRvT+m0HYl/Mn9D90jTlqWejJ9yumeNheGohQIcdm2FdWmZHmhhwx7YK1miqhI5s
zZeCIlBrCLQCe41CPPEM8oZChG+AmSnZIhmyevVWkn8x9DCKjhVluO78dejYxdNpFO/2Y+H+F/ID
bDWDxEjLzzahdRO0wv01mm6nFx1JbXgNd9V60Bqie+xtWIRncdLiIUgfXuTqVmWOpfg9jn7ZJWHQ
QndjdXRgigIxAvY6EUiuha09ftiOdW5b2MlMuczs2cKiYC5b+FTmrUowByGRbRfYkmRa7PCtoRSS
UtFgjD7AxKyJpiLqZEAamCFFMibAVfuPtGCspCeQzJs2Tc8+laKKoEkaB2ZdQ3VRKMQFQKiRuNZ5
+w22bXCE8h+3VkifJaxsMP+VcbkToLsprHczwh+X0XXlenj2HstulRKbrLa3jOFgTTWsuh+zsVPZ
/V08LMU7YzDbFcAFSAiua8LicRFUOclfZ9/Y492M6AT0jRvK1DArlD+3ySCgKggAbHp/gu6OaI9R
sZhtygBAo+sarCunm+L8zGIFN5CdHhUY9s+HyIRj0KxmnU2I6RegeI5HV58OizT9023zEc9ccNDb
g/s6dTBjvHOKQlz1uIWIHJP6BBLv7DuoBbCspj7GPYM9ZQsMmjH7oIvmEGdhmJjdWtjk0o4BiVd6
tXMQD/bqjouiwfktOdtkABTczx0jKytbR7fCOgWAZwyzgRS5eUM2alG7a7m8YucYU1gC64Fb/5Q4
HfGeY34bCw/+gqy2EmOlsru5qK56t8HID0YGtVCuavuEyMgkoe/zG9DXv9zD68OmwcfXXsZobPq2
uLcMcm3+Yh3HB93/Cdhp/rmLfsL2d5juJRyPUKflL8OdOwFb2L+s42UP/UzMLGScK2BtDc3bgW3g
Wu5JEupryqGqfS9K6XFa8yWJ/yUGMVHTiwt63LnxaULazoghoqYyucis78f2gEdVUYhYmFlG5EZB
eyDEi3+dogHiQBJp6wGmjQjVJlLPaoXKjgvShTPumZQgcMqSqwH6os0xky4kdhCuhTRZMyVpVH2D
dxBzUbwFreaVeQzvbMDEIwHUrZ3uLbC52vhAcz0ftPTHIo0AssOkihN5692i2oeGCH+nPElqVlf/
lzikDAxPUL+Zy4dZzFQ2PEI0juOTLFrHPjum89PGDH/qYj+QJlQQHympx5gCqh+efheq5QBFxi/X
cehsdbCEzKhXwCXyWDzvID2uytpIKAPtgpKmIet3QiVG46tnLectFrrDvneDg2x8pf5r6Emr9MUZ
7a1ndW8RDI1Ia0+E7C7aGD/1iTMn8OARafj8sbByzTlrE2Kaq5NCG0FvwYNzYATZhNYUMaJ9cBnH
+6NyCQic0+Kzo5D7UT/70SUIPWQZZ9d+zqb0ZDvWQucyGmlFhRPRlf9iNSa+s9nMZfPizwYWRpBO
7dUQXxq+FJah9MKCaiD50wfCOpyA1msON84UPnPiL6VfVIDZ0/lk0b5iAG/hw+cMjD5h1heNscIB
ai3kBs4NW52eS1vf9lp40NPyWaw5ZhXrihDnQ6XZyu+SP5cKTm5wLlVqJRXltFT6cfjfrGTHiWCO
IYFdz8MQQkdt6ZvU+Z27vaWRoSoH49s8EznmIrEtTeaN8Gs6ZdHB7Ko177FtZXvhwyTmIRVsqzE8
dMmzHrzRA9cetGMBjDFJitZz5CJmh7DW3Lqk/2BZOOSc+/Fwg/uG4C9b9Y6BqYLyAuQBoirVPRHh
Ypg/0taoiC8FNcjgyKARRTGa2VdModHTr0qEpsgEEe37pGqauFB8jhoEMiZ5GoIP/gWFvFYD3TQW
C+M8HZ1MXzhNfzKjDN4BynJac8wqK8aJqnGjIqz9avFl2TGkSLAdeG2qDgLOe/a9foNtit0gIXPL
DcM2B4iEOoFpGsX9iG5A/v9HPkq1z1mI8IQhU1t0RiGdSL3TTfe5HY0LoxU5B8AdfHwOhwYXmfri
jGftzSJhQcW1foTow+qiZsz7DwbJ5VSulDanznu1OCkBxqX+Z4i0DOz/wHx6RgPYCUSkyxWqzwX5
E0MDzhhmKoByylwsDextial4MmCAtD7z6ujiohMpKh1wcN4MWrduPM7WpTiDmVhZiclzpiP0avdC
TSAuoAbpnPB/8Kjn0cokpQqdS8Ye0iAx/VuAEcnYzGme6+T9MRdKqH95hNSMwYjOAS/OM94LXBsk
QSOsiJkF6vSQ4lspZDUZmbMyyEGKKSUVwem4o1EXuSR4duYF8upGqWheXeYcEPVtonFY5MY1QVUq
Q6KIZ0ofsuiDn67BVyL4oe6bcUmimYgzJBww0tKKqonvpnSLOSHjhyFDp+PHBmUC4RosSaw4sQQo
va+WqWmILkU4DDl2tQmLRHxxlfEoe4ZrS3z8CRZwOMVjg6kDzDVbvRFmLXrfyYCmZF81Hwtp/jYG
Ls8+BWBHcs7wA7mRmo2jWRh2DtdvwezGnT1GGvWbEOY8VkjaxdibJeecKHRPerZHL8VnlPY+hFTw
IanbORGnNdJ6a+kXH1yID4SqI2YUKXo8ie/pAQtQiWYWAgS/dTbSXax9lIyuxDaem01GycKMkTFg
39f7QrI/8pvMFAW9nZHPCZ8gYtFFHNEPbrLGj4DjMGX7lLfAHMO2vieUjYKNwrqd8pMcCzSeFp6E
Wr1vxvci3HLEcMYyV06w7yJEt7euHDnCwgYbG0eGEjVoLcWOkf1IhxkWVy/+yGtz5ZgsZYYH5Gyp
0NC4FvuAIUC7L50fr8rPOd4CTWw+dXaCFT/MGooZ+gQqZGn3GU+pBr3cS6r3uPOLilnMrT1+k1iR
0iaoCcGD80bEDxDImV5U7Doqej8g0wTZUJKRAeFhq5o7SzFSZqGII7QFMDLPX0ZmIvDR0IvBXLS+
Bew2FAcGXg5LEJcGdd1jleUwlHAzJgmYhUh1YRt7ZKGK0b5FBS4s0Un3N9AIYB+9y3TAwQRLBgxz
4pF8CecGOw2Vd5ysuX+b6QI6gaRQPLJm+FOZ4a9HhCNu9uwrmGj32CiyKtH2CzosMLBU/8Mx908x
AwRQ0M2AQ5MM3eUsZ5EIr0z+L13sqjiMRzU9S6nozP5hxG0YqfBAFFC5JfPyRRBOUA4eQ1J9cNBJ
bkjc7IbimfwV+k6VhSUtobho1Ka36gcby66/mEEMixC+LEjgaKNVs/4C9AER3oJjjPkA3TVGfw68
1iC6KwVLjJq6tYwdtRy1J41FTNS20YuiTFcBx1umzxrm3wMmE9Ozon/g9vISMIFFNkVxzvKSG0VI
35zvNmORpv2B8QgvQCHpxczvnODSI5Zxv+bMViBQCiESWw6nOyrNPou6F25viAcld12GETLnFrY0
TnBjPsI6hmIk0Vss+pYpaghi1fX0ZGic5Psn2j5icto60FTmaFmbE7m1DdGDqISKDzcsoATBRupc
cOpKulPsLQPy3SgUgDTkdfChWCVducdbDIku7nvmjZlbzT0g7wMnRcoC0cHwufhf6QzTyBoXdoPN
oofYLbwrGCvCvY0BRDwmLGH44xU/vnjUQkTInH9eDxGdgcyA5HTO27Ow5oqgXHlOi1uCu86xB7kL
Tb/OrnR+W4pBcY2hdK1j60BMH9fhrHcbcHOHJzHDT+LpTHymMkNwwgLV2FYGekF/+qMkkRKjd2CT
8+ysDRJ4pnQPH5fmyHiaR5qilSy1f8r0Aad74cJWIVCLo9YOtlZ3Zt2zD+iDrGvAWQB7UyCkuRtx
veXebe8sLQ/ZEqQkcHd+kQe8Ky7SKfI03XzPoV3QDGPaInYa/AjHoagjqAsZ1m79jJMCR0RG2Pqb
U8FTHlJyTyxUnwgzuCDphXVChLpDxFSjFubkeaZ/wL/pyWSO0iZXIXyFRziXq9LoGU78mLUv/tys
fN9E94PRun4FAIAs1dfWM6Yf0DMqAoMINzAjjh4s7SxyGtgr3V0oF2VLKyBjBzpbaMsQhVItAYfB
Bgg3aR4uhRPTNdbpTAerY5fL0ngEFtGouzEOTMj6ST2Q/hS3AHyNsFxlJFNdufSFjMkny2GXaQrF
ouSJYVyQXGoWLS/ZxMZ/ttVdYRnU4UzdrlhpwSpZRVG41hC91Lq34BVqbEcZnTCPsTQPo7MLPHMD
003y1ur+r4qfS/9lUD4DGNb9NwidVDMylpAOVyoA2kn5hvSIkJqL4EcOhAFeFGwhFruc4+1c/jxY
eSA3NlI46wZoxX1IjVHQRbBJG43I9mYl46GmPjKrehSGcrPVtE4MaWDe0aEINX5EzGcmcLSYo/cA
1YzopKVhPaFQKqK1Nn/JRYmZGx8qhPwMqVNAk5gUmRm/wzY9K/yH2IlU27dYCzK+4Iw13IBBRbNV
05NVXsDbfAabQ7ao8fpDeGsrhNt8wMVcuODd9UTqg/BmjnCtCUU7xe5XZH/mLbNmemAewgynIkOx
Oo/vGdML3iLzdLl2sMTwh/dR4508K9HO+68ecY8VL1sOOOtd3obeK5SrBqaGTF7mYJ2K83eU8smf
mmtJQW/IK0LqoGHMjfW5ADUMjjRo2Jg8CEYeDW95/ltiuS9iCaxqijrggOzlJoEV4JcAHekF8ix8
vgYXvjkmflBgtkli7iwMkqdWBlESmic6CA0bBuFyAzzKphXvX4FuUXOy8zub+rLD3siAbMRUpWtX
WqqtIaH0avxPEFmnU3cypp9UEnja89DBas5+8EzcGEb/QFjSOX03ICoxMwrxCs4xN47WSvApZ3GI
Z2mTXYvOXiQcllWBqEWLSQD4mwPcS28yoQTHi/oYm8FrGr4b9V014A7xCnhIkDBkS8kfdyPBoXaH
EOEqhyvH9GoIlG9hYohcZNwXNTFeQo5Nqu8eQQLklNHBzqFmMow3bsa38VeTwd9t8U6BiQYQNPsh
ygkyr0oLYkH3YN9TwRYBhT6zzFBvb6MSwm7h/rTHtwIujV7u42TDHcNCB/J6nLVj76y7EYh1V2Ir
Zo9A+tFpMKJjGhirVHjnHZgVu38AB2Z8DgkD/p34/5Q3lbq5ryNUV+WOU972HNjGvD+bxFq4r/h0
zD0dTIloA9r3K+A894o1blVrm7KTxhna2VCidrApKuiK7WtJmVV31iIe3CcnhV+AGFO+72z/V+ic
7c77hPYd3R2E3oYVP/knBoNLs4fj3eHXLxbPmBuZsI6YxA29tmD4J0KOxH212600KlVx8ZNk1w4R
6oZDDSmfZA8vyb9r+IGxQX3A9e7nLZqD4amoNcaoKIVhTjmF/aHD+I4ctEjUZO2rYilrc/7XZCrT
SoaXzT0FeNTQUaIXaOocGny0VNlZIP9Oe1Px6I27WxurNwqDdjomY7+0Qubbxa7ve/EZtS8g6Jl5
LKp2pUfVeS70Hok3hQkPhvrSI9+o9Fi709HHNzgBMnfJFwvmm0e6dHkui57DGVzbuNSomV31Je2g
kCiQwDif533RjBQTrwpqItfXFxht1eFXX8HdicaliuYDGyGPqWKUHiYfZGQ+UbevtMi8mJ65DceL
31JzGJHyrhhnyhAci73vYMy/gva5KrsX1zf2ZbJpdHJP0TIFEVkDWBYkOeo3/M/owk3eWp4ai1b9
42YOSFPx4EnKWGvqo9cQ7sNgbNMgfU6HbM2TqBswVkgDVkteHaZQguFLpRGYMZlTp7r8D4wgMdWf
DH8zdZ7XPdoWIMZ1Z+FBZuOwxfXWy0SFQRCXAKPGjQMpv7NyVBC0tYQfJMzgzOY5IY9DlksUWMsZ
l+KGOUXhabshMF7Iu5xbeCC8XA7/jagRoyb/0vod6SZ7m0A9IWXSOjqQC4Pgy8nxiacFquZu3db9
qU61DKtOH0tmZ10yaVX59kXvHCMQ0xoTl4jeVyx3DOw7OCo95alrzENEBTox0521Hlie+KnSHr7F
zoMDYV355jYOfpMGhlfVmYfRfEupej0IXSrCkSqtX1QmCG7YZIx60hfAMj2nZS48vM9scvcgKdAC
ZHa56yr1qPrlrzc5e2ra57ZDS7Mk1g6fuHQRHKaYwKtnLx6eIhdWoO5fXXx3c3SZ2uwxUezXrase
dF3/ZMO4Id1+PL9lbX8K3OAYFJDxp94+dSlaGYvySFsY/Is6zkYq/jhqMH5kPQMRddnHyj/T0hGn
ah9z3b+PHClpd5euS/SyXO1tYtzNTl3z+gPv7gPgaKbyaqfD2WqRFbON5sZdAd9gZBScB3M2lnWl
rCOgDoq6vww/Akf/AS1GcdO3r7X9pc1b4or9+o7B/ZPwed0ueRXwovHVlwJMyhrv0J1JMjJfqrzf
dm26c2g1PEayFDgqYqTZwv8HyC2j3raVbdGr/CPzV9996BbPmLEVsxp71EEkWGkoS+K7DEdH7iqp
FBqX1Bbj1Mz9oig0LKgl5uVW28eZszO1b4N2Z0hbjyxmNIpchqOM+jPQxw9DMrRYOrpS7MOy5QRE
loXlTP3mQInVbl72iGRuP1tesuI/22IyBaKr2sO15yAxc6bs/2PpPJYb15I0/ESIgDdbkQS9KFKu
pA1CFt57PH1/qduLiemYjqlikcA5mb/l0BvJBf7DoUait0EUiOhVWRlZxvVpO2axn/B/5fKcwEtt
F0XSqciVTyuob0gbhT3YpOSEaUm5F6N0GR10Hp0JFFqvT5n54VbISY2P3vAX7WswzwpPyQjoF73Z
YH8EyVhzsBkX72SRpjuXH4znnKcpia7RlBxDwreZZISEqY3sVHvfSNGBl0OW1GaFLKr3dN40vDLo
dGUkgPNCfB/zKv1f516D/Rmc8+kcrMo03BTmzOtAwUzD3zNbFiWKtG8jVMQ6JLOlDomELPlQjgRb
QHCoiOCIpCahV7sttbGGNwo85vKpPWXVdO8B5ow4kRyPWvV9zGvuVS0Rm07CCAbUsLR4yAhpw99J
+Mua6znUxkM4aHvP/ZmSFzrDSjQuVmGeZNocKYeLw1eGvsL5ikDkElxbQapjZZ3RVaPsoTuAl6eP
q7XHWy3adK0JLgX3ycyzLA4sWZHzzGG64GIZrvgXAERdghQ188ngskrYZBi2oKcCiPBhHGltDqU0
G3lWREwytC4m+fxe624Zam5Cxm1SWywR+E6xH17r4dRMx5xbNrJ+aXFQSe3O6ZJgFzPmid5Ujnla
ZJQJqUtXb0fFwA3INwBpbTH4asfa86PsiDXPQyXL1m/srOlLlMVZSRbfvq5RdPUeyUAf3PA4UfkG
OVqtliWTlVdxfvlwFeblmIuBCRxsETEpRKB06ZDvtsrCaz4/hAqiLEN5UBgfm0i/FLgtxOi3ACZg
mRV37wgyJMb4RT0L3mB14SWp+5OBpKPnqiezivqvCSQ/4o9q2+xR9TD8VCmp0b/YEycPPW0Yg6bQ
9gCl9av/gt3XA4sUMhXuZ+Mh633GOGDqSfk1J20vMLHJRy8hHjAPMRKzhuLPXMotOVr8WkCeXixC
mQTpybizEzTZ4jSaShQb4DMdiz7hGvyiQgoJ6QW+6VKIcRFtbtsncLeSEI3HZwuCnIMk4TXi4OhJ
6hbxFVXfDKKyfmcAlR0f01anJxGxcyyaerFnxcg4zCIr22MJi5bpNNlvwpjbfX9oxupZ5vA//Pe1
KBgzG0Pd2OhuWa16qGCH4Z0RGVwOIJ9sB5GWFEp3FnwVQE0n6cxB94A9grpGMXbxEtcsJ3xEO/8A
pZXHCYEbqYi5AyFGXQ4Cxiz2/AmGoUEWpNITUA2abCREcbjx/FqYNpbEfi04DnBOlz8xTUp+LCqP
tUbHD2oS9EhpyT2MRqn+HhwgVPBZxBESktQazy5eZZAY/D2KYVI/CcLEHW5JCY9AKURuTTFza3hV
3ZfqcwCkAnPnd5GLe0RXlIEZi3xVIDLARpe8GVY17nAxAEmmDttfpF0jyuIxI0Uh8U1AVxjAGO0E
fmuniP2Fia8+eOxYBtlqk/pjsx5bCojccn2c3BMKhjY/JvCnIihAhxcYj1GS+Dl72KzEgij+4VHG
jeh3NkyhZRF58Fc4pOah6CTckJjyCMLO+y1SmtgouA7PhoIuangD7FdHC9qQzxcnm7B6lGcm68hE
+paLCdXTzBfpac8ZiUtyiZa/fDC0rED60fi3wUvkoMhwJOIkvJcfO6CIFUSImBlZJf4T3YHDcta0
vgrNFSe0L2mcufqVpbcxfxGxLJxus/MP2U1BEQOivV1vKRCQzwZACgCCUY1HgnlXJiehoM/WDXV9
ulwd+9YzcECl8UqleEaoA1WwapvQJLNF/zVxE9Vz2dysGheoV/k1D4CAcEJqjlv8Q6RXdOBI3UlH
Ixbq7LUlIWlC4fBhEOLWJVEDUM+63u8q7VNKNWeWvnoBylzuNInaQ+DJ9iYQA3iD2FNEeqY0yQ60
8NtV/s0lpBVcieLtktRHgGN36h3xVhs7Mf8sTDH7GZqmGKWUizDSQVRM+AAkiviXkk58QGexNtZy
I3XGrcTVyDQip5+WnWUkIIrVHw0w/+YZJ4AeEs4KcKTVuImM5mwquJ1StldL/KAymcOUcQS6EIBi
+WUlhfQPIaNwyObQK8BkPQLeefabdOeRoSgKfScdd+z2oPTib2K1Ahlaxu/Y+sopxptBLqlacNtX
kzAMkcY40AmLuU7078W4iURKBTVACwhsUqCUw7VOhs6cNCjQW14W8Nyamgm+yxQRHlO5S+my7a4x
GmTh61jw/YprSxRGwpKzZvIHsVKDOJUk82r7DiRMpZ4474uvyezWNYlS6UY0r0R/Wd2NoTQ0Pszs
fTTh/lkApUExe67gnhpkGvZez+nUi9ed/ZRjwtOtgS/hK00cfHGMfHlNItOBvJP1WCV+HW3mhPiS
xXeGGH0kJvVmuu+NYi9ijoXkm9zhEypUDoF4RuLR5HBmi1rlMsooP/icBCiHkfwLLGJxoT2Jc4Q1
yHRc2r2+JMEoFasMrI/VaWfz2a6wWxF0V6c1KijiCVMiLw89uvOlPs/IdJZCx/UPThYEOxVjhTgm
Rb9RGFSWUMTLqUEyDd8YTrB/DXjYohMSiS3HQK5GFRsZ4BhzBI7NHMJUnuqGq7J5kGryEjGhKB3v
A8c4NU9Rp+zh7kauane0dvJO2tWzzm2y5AZNAvtyPoz3NplOObmQKPq6xcEhACvCD6uBb/z1fmKx
sKefqf5BExG3BNvARTEbyZ9qNBRYYoYomHfG4SOr31oKsREBIXGxGSx0YtRcCDVyRIGFW0dS+Q7C
VQWICHm2VBo+xQnMMJhQqmenw7pIII0JDYjym0OaRS6yZ+VBm17dtuIhc2DvDjJ74OFaQ4NM0bq1
n4TK7F46iEaX/BrT88gaZ4bqSAOyxAxHgpiIU9xsbZMMIHIpXiUBZiVrQX5hvqVoUrYVoicGTtR6
dzL3xPhbT8y4c12eJoqvWo4E3icHaeUcPDOptTAjo6MSZ4Xul2gCL21vS8hQxHEEi49oVfBPG9RI
7y1qcg4hD/Ec08IJUKvwLyhZ9YQE6re91R85nCJ8s1X0M5aYbbuDxzubguAwjZRzduSxSHAdCQtn
Zx+G+2HyUsoXxzEuvFKXsfa17gnaVxBGbdTuJv2OFK2BYBpapBvSoBbrxqyM0m/iYxBbmvTnui3f
tOiGJCQKhud0vmRkZoVzd0KCXKZbqw+ORsCLtc71grmCM8Djyd4rnnpgukjpguFpFgcZLnt1ZYw8
mJ74C64xncJB0/nB2L4MTcMuRHlKdVAxOUASmc58n/TdYSrGo3DD+vMSZDt8QtwtvPwic8QAnROJ
I5KmkLokJX5PIV4kDHQxhoOe09E1olOt5p/ZGkgbp/k6MXxPCaniI/yBLT7qgo2t+j3yocjSCHXF
uUMigB1QiJpmzGLt/ZypexRfkP+kzaHZRUZXE27MP0jv8IGpGLbejdncesDdUtgXWe2pNVyUa9gM
wAkQ1OKSW9Vl7ecuySyAmrZ2ymOAR2Nf4cfxUtoHVHgLtEAejgz7fVnmleg9OfpKuGnoEM0sn6YJ
UDOELB9t6MduhSCNBiaaMBTU+5ZztYZmy7FgMoiMKhXx7rGP/okiJk7yYxS+TMFTaVS7VCIkgx+L
C0ryHMi0LDoy3mWXjTjgsD+VU3ZatAv85+CuPCBRR6PRNOQ0DVdilqwnNJfjS1p92tq4NtAc6Rhe
5F0xw3qzIJZfrGibegFlkVBkvI05kSE5C8wEhewBoOiVr+RcEr1f2DiV1joJwrHP+QoEPXIj1tYt
PE3znptR6+8XMkoyX3eBN1zqR+nAwFQOiFrKGNr7AxYdL+u3KTchNoJNmIwPwlXn5MZIVUMx9T5v
bZlAOKNt615mUtOkqikjWaTUNyE/3kLRnrThEDOjNagSW/wEULgQHOWLxSriZcGGHpJiZgnEUcT1
oBGWAbykjcdeVhQrXdUR6g3W9cnUUdmzLDtXxiPGUw4aqmocEOcEGLH96kmgH/nqwecb2k4oQuME
19sUhAcCeuEULY9iMuUSx6R/DjFzJBbjnWEcFGfnzf6fSgNGryd8mJ68jO4JZ1oRj7NK05ckqddt
bOznxfF1Ig8Dnin51TJkfm7zoyubvgzuZAbq03hDny7JWQS8KgrxZ9iLOfVIRanHp4GuBi5eB1DT
Uk8I2j7yJjiKUbVdil8toxiakNggvIUpcqysO/IvRfGll2R0qmuBSwxm8bD68BC3OSQe4fYLZUdz
r4oJTUtyEnlGGPfRoQmR/Gxo/b9+NNGFEBeI0jazn8a+XS16ea/V2CE4zBxD2+T/pvpzyrVNRqzQ
0Dk3ZlVJs1qKwdfCZ3EbLM4PK0nn0t/negDtO1G1tzbku9XeSx4SlIXLFo3CSUYkgtTWatwfeOtX
eUIdKnnUpA8C2OgxYhn+JRobT0aDhHyXM/tDpViHBChD0nys9HcZn1Vyl8v+uxnch4bripi/rlUA
Tym2Kh6d0DvJb+ZxWQzEUUk+hNX032JuMSlh6fcKlXPO/ZAwc2aHyHnS7rlIkhTNCmcorGfQUrfz
DD0+YZFG3Sb68j95YLOekld7/kfUKQz7rgXcYaSSoZ31taESVk5DjiyddAgYU4f6EgSNmWqfC2M8
1Xr53oTcx+e/+M6wvhWkxbYpVmoR+OplfO0SKHROtkbbMn2QssjlDvJz6aaXFlg0tWk7wBftIiGJ
kIzIr+Rloy/OcmgrZveC709uDPznkaZtYKHJkUfRHJ2s8cCBS15Z4HuD6atL8jk1EwpAg5wVGNuY
IiR86MXRDKxVajxVGKJsa95lbNwjOf2SBWWEL9zu3N4xEWwkG471sy1R9CxnGnpQhUk618Gb1J3N
ZItQ2iTP6LdFC+mBoES7xKWKWX82FGQWvHIlP+s2C89F9VJE8BJsTkjeDJKepAKZC5hVx9AfHBB+
njCp+Xan8Kbq/RGEEs2OzBXs4B9c7WA+8oIISIcfZuS9gxjssN/2qnmQFzIKE98geKtjSkpQU8GP
5mBsvaWRyPejo78uQMfdHbWUadrRGfs1DQ+24nulzdkykgCzKiJfaZ88vfdhe3C7YuYekmd/BP38
iwJidEDsISkFRIkaSngyk5KU82wvIuqODEWOtsjG383jRObKVhuzY0RQbZPOr2V3nqkjMzmikE5n
POlql+/+8tHAd0pgccnLDiBQOkjWvN/IVawqv9LXI35Yh8QiwVf7gTga6HeCmSUqIiVaKpoeHBYe
qcfAdYPM+yiiEPsnoVOaKilC5apfOd1d0B7BOIhecaIKwAfFXk3G57hquIG7LL7QqwH85qRb2nHe
d673hHqi6r4zOu8qFlL2mbjgO7ElcCzwaCRp97K364jSVCX8bAOEc7735lBIX8PV8lRx9KDk5Yps
+rXFVzHG3nuzQMj0xsY0vqN0xw1Cg+khqV/EQTISEKyq0Z6tqrUxBYM51C023eoiZknZcgZIW6js
rta+xGZtsFyi+BA3yJKiPqJd8ltDMEeiXJwYGDN6X+LchK0EApjhu4Zd7CobBQdTsWwmdYaNpuID
EYpL3MZRmd0Lk9Rfhv2SGo9jdjaIehOBHQWJXbduVY9ZT0fIMBAZEGXrhac66yKQYI1kJfnXvIs/
HViVWY/9XP0tRCwo4nhQwQV9xlyiVQW5kNSfaOKlRMSYpDdeLrNwz201+SLp1toaZpmfnIt8jqZP
fXH3tvfcgIFznUWE5tNllmrKKVxX6RewSMXs2W8WLtQO4Ui5n61sZ1XeR0EXqHoQ/5ISfNb9l6zQ
KqHPBbkNxjNtepZ+nMlSb3WGnxzFRcWoT05eARwEZ1tn40abpkuspwcrA2ufv/UxuDTeuS/MXWP2
ZzzXSbsi15RsYWs7NsE3VpAw0R5D3kfPcfFdOk/ZyUDzqdn1sbM8iiQ/qfGNbeWoj0D/AXIUfPE2
wUkZygppZeni6DqwwIHw/gXIRVB/PVsZ6jISLyPZsDSwmGKdDsNRKDFl18HNj6D5gEaD1iM3Busa
OYvpsKQVouD9mnEpNB9Z/G0a/T4iyGCxNp1y8ZSfNgC+ttgjGV2ZiCTJNzE33VfOl6CQlYtutbGR
rQJJhvWlreo30aqNA0r6oeNmRz7rvYngAwnXMFpHtEu7CDAyZiIdn+VljiLjTAaEakLqM3lFDJY9
4AfaCpHsGoARqrYi6G54xekDXvQcNZIWNeGr1LrKdwLvY2BXFCVAXcybzoTWp4CccYh79KUKHqXd
oesoWhH54rM2Q731zksPl+XCR4M7psjYrCl9huc/xwQuIXyo0pFoh5tOrjRAR6MU585LMZLHa+YP
bpSlIH6LicMCT1ctbatU6tqs622d3XT2G5SPWl7syKvrFOVIxjb5UZ3IHRmgyJ8QMSVYkp2HlMGQ
Q7p1mRzC4lzVDR3HsBvdZ99AEUd3ChGbITaFkD9wiHct6VmzThN7Pb2ERvko2PfIf93p2kEFU6wo
TWuGfQcNSD5q9oRF/JVh2eMEMTkQ5FCSbYH9VwyVzN2AqRNKokLTQSppEpFlF3ubVZxyJD6AKHR7
JGgZx8LbKdGM+AMIo/rnlAEpEFAIkoc73JKeYr3x2dP/mWTnUH9mU9jZFvvGs9Z9QsSZJC2NmwKZ
naYVeE3sQ8IUxGHKM9AsuFvBsitSbJwhPRdLyFf5Xkds/MgBmvprrAZGbl5TIEcXXTVCDy2yV2pJ
ZBzjZgQGCh9axgc3YN3RWd1dKdES93EoDWYely8URx0vkNk3iPbtxJO1VG9dQ7b2siks4260sgcx
BtaK5bPloFRApYK1JgGr+ifLRdOO9ypeq2mk9ZGQAMPaj+233LDcNdwXJGdydInKh3l+Tkl5nKEq
mEiAjUcP0W7E0cVpopOMOSl3RoVBvSRIn15Nxw59z9jb8VfvnOr4o/mwg2sefLq9TuRWfacOPaGK
ke+hFfabTBSpXKRGdR5CCmFqWgO/o6gg5xkBWPvjMJomUbKRj1Zlzx7fSWsgGgx79An0psCe9NB1
HDPg5+I1K/lwJJIJDDIt1r2Fc0LD90CzJzMPMhSJUKCuSSSLAKEGb+48foAX6LXoIPnyudYsjldR
nsHfqx1B6c4BE1KtUBdMaBFVZ9FHmtxz71IrFxI/9Kzauj98mggxGX/q3QlNe44kiZcrZkapm63G
p5nRbUxcfHyMqP/wssIfFcVPmmHDqJmj7B3m56p41KqHyDkyftAQKFw++G5YklzF3R9B2nX0kC1j
hfla2aUIB8E1BXMXsHQWpxLRvvkx9Pgigc57Yp/oXggRnPF3iHuKxWDn2o8uBFwPzKqe26cEZYSr
AfuadClEVxuwPqfabuIfkiKv4H1iLCh1Bc3gN+AdjTFmX2wlruRPbKqsyVwiJErtxOZ5dd3nPvqS
YZ09CLMbKkMSbcUtQXQhosMhHS/z+F0EGpDYqzmsApobWYTMwOCMRvlPFhTMUQHyjKgQBfoc4xZ7
yZoKoXpOixSSVFWT9IAw5ZrOPS40CfsgcpdGTW5NssWx2PHFdc5wpxDJ3pQ/Er49uq5fkcqBUDAi
UxltIWokw+YWdKDKeMQ3U046KFc2uEU6ezsRcUh/Fkil0ztrjegtUFPiCMHSmNagIGdGkTT8dGMC
k3GXmedFWHCqw1sLM0J7E3sageOEUi4RJIYv4nT0jYIiIwYHKAqqrWD3RlTclW51VLurpELwB/2h
M2yCCreZKLKFeYjwP1pPJGDsZbzj25UC1s6+QhYABM6IpxoUZVDIvLgmcQO8xWK/5fDWqbLQ2p9i
sv0Q8zSGtZ7AN48jtG1OksCQbWdkSmjp0IO/oKQmXVRJ3X2KignFfajveGYR6IMzQfUMc39P5yjr
YO2dZ2QaArwR1cesJc+OlXABEsUz2hDw4QZOkDKXFhBfflnrGiM8GpjatZtHEGRnqfcSkqTNx7/r
kXYMD19nVv2KXG+kc9UTPz9dRiSsa/DVLS/QTOYzLS28IiVTYsA3JumFFZF9tj2gCPkvXnjhMqEb
rPrIgicF8rCtI87Lc+M86YYmi4jk4ljqp5ZBo0r1MYg2XXe1/SQmhrSz/IEqQN4CH8hOzqqAIY0y
EPQBKBcNglpwSfmyulmOempyYrp5Ru1GxTHYrzvMjMJNuHi3leVjZIENcwTMFoAccn5EGHwCW8u2
ncF7ytVYPqcK8m+DXKTiN8ujV7IkVMdZx+28YcWF4GBo0H+rCr1L3/7RKhCcE1EpeXTgM1FaHcGW
eYCzZl5LtoSuJzBDf316nl3cdV7it1ZKxcGMcAWfQa7x9VuPNL7xKN/4IyRUo3HXJkthTqcJI7tM
IaJDJI4rtjjaijObdsgXzgDSAYLhvcw6iwia8qEYIxx2iKqijMg0SouC0c/QU3J51YiACTLMEHaH
DIedqCVTxZ/64iLkb+RoR8VZ7hcC4vOyXZXLYxJNG2sm6td3poBPqtzP9rQWr+aiBrcZk2jRlW/L
BE2DAxV2VWJcJB/HKUa+buVd/nfO8xVP/U9qqORBBR9a2f02pIXXXL+DWzEOQMmQf8HpgcbYnvdh
xcxFAJk4l9y4ejAJYqwXb2+RA2QP6fPcVr4ZDJRqqTdbt/4JrmTiCJdwVsQVqIw7pb+6w0udJde8
udjDnwDRMfp/CYlbvU3ObEeIunOXmcOmqygkqdqjF7tHHa2C2Zxq8HBUfpSFBKumI298ireRTRel
+TaYI/fkrxre1wqwyrzhSILa3DfJb2g+6/NXGNVXo+hxalDCDk89esZGJ6+VQ5RfMMuhhepoi7MJ
9nlkc8orqOaW2o8e3UNHlr3Z0wEbAPbgxQxQq9BgSd3bgYfMgT0vrJ0yZX6xQHC01o68gBbBXc8C
LWm4ReKtq35a20wGsfZiGelrZ81HruN12oL+BOeSn0sHA8nfx2l+aEvIYBLhhzuYCWdZWxWIaIDh
hRAb7ppk2+BLTl9n/VQu92j87vLkPZ0eCe3kpkIbfdLb3dR+s3CBaLCS62ZE2TX/U7/1OixeI1Ks
+9KirTnXl53GAVW1JlsZ2QlU1gLDYeOG/fOOBUw7VP6cP4l5FP2It1KJBut8m1SB9dKHO3nDZTV3
YUY1423qRt9dYABsms6YzQJl0+TPEgag2VvuNHJkpk2q248tcumQANWKS9fFfertOJdV99J6FGUC
piCjdQlZ/F3iCxp+BYkPUyeAnwFsuEpbioIIMR0QOhF81Oxncqg0QIcwITmUgyuKkbyo0XsI/Ugu
x9GgXKjT4ztiPRzzUGd+J5MQJlWdH2lHOl2R7LRlT9F4qiCYZ8DQdk5wn4ZHToqAQ0reyjrkllt5
HWFbK5evC6dEwRqVcGmLkfvFRSkTeHwT+5gZUytv6NSoJIHVHnwVRNusFl8td02y19n7UbipbCV1
QHrq2kJWuIzJc2FbZ4bnO576tTKjLa6yDbkvoFvKbpwemxKttN5jDsgeJ4Now0mNiSMJ91YenjpM
B22DdbFA2dB8Ne4Aql1vGjJUKjBK8ZJJyIF0A898r/WuIRHM8qvqzQEgU3HgIve5KcgWVJVbjdvQ
cje6jSrJj6nAc4fNzBFEd3qtbszhjOqBSeM5U72jO5qHUXvXmbtqILmhN30SknrlVNNjIDOviTfJ
ACFnwFg7VkG+2YM7ERqtpFcFV9mSqVT/eXfhBx01yOiaUj9KzluytDjZEEdQeDXuG3SKKDdRblyq
bG8Dui3hP+dQtcQfDJjCXZhJ2qlgYUJvAMiTtBuF0DTQLVQhBPaBL5zd8Cnub5HJsNKdTPOpJlzp
s8tP/MuH8qR1HCPKLs+wE6NqoHY+ePXiWw/gx5QRRKShpc8ZxVB6TrocIPMK9C8If11CdHApoORT
/drmH7/tdHhmJBvQHLNLXpa1ve+5YZbiVYPuDX+CjCJTW1v3wZObc+WPO4NU357nzdJpm4cUDzc1
WKi3XDMMu2UBrMioWkAG2Uq9me1QHDZBah2XydtADkfEYEoedMq4yogCG6qq8Xtu1nQZfYwx0WRi
6doNFUY7FAAs/uSce+pRbx+IvaXlTVqQENOyI5qBcjQ6hYpa5sDIJJnt1cBnhEhsXZurOIQOYqm0
NomiiuBk64GGA9u4BL+GGSpZKAsygqeRhsee1JpyJAaM9DFlFaomAqoZfKzcqSb+1r3pnhuGd+dU
xTyIjC3xXdESBxK8DORviUZlTIDDh97Pyw/Zc8YqJyDkrU6PWfuqI4qYEapUj0g6fRjQHOmrhEWV
QE7qqK0qDQ04G3aK8yXh0Yh3FrkfJmu8MBdT9JYYT3oP4IBWRGrhesIzMqCGAKlijMlaTKkpauCU
pKjKO+ol+gyuRy5qsgNHDP/b+IEFkP0Si8RM40NGw/QOLVJV6jtCUMTcXcyvjXHCehHB8uBQ06xt
aq/y5wlMJeieuuqEGbMzfNR1jIdgjyRZPdbDa1+oq5xmGQZypX8lnThnGpDFW9ANDPUIO4v6QdWL
Uxy/ceReosK+4Z3j7SXPl05bn9IMYs1MWDJnP44LLE+z1rJsp9Kd5aCJkinaiBH9t8Y2E1DaB5Ps
jC/PIY7Hu3jl7NOBcVDtd9J37BbWo/jN6/plobzZDJNHu/qy6hsJYWyToN3zvWZCp0xSdOnbDqJJ
9YHztYt/eicHUD207BHjtg4G1EWckjF/SbyeLPukMG78Jc25322V7EyMlxkXEFlCZ5xVcX66n6w3
u13H0TqlwXB6NBLgWtRwKFZ4nOboV+OHebBu5gWODolsazyY/cqwGWzg2x9z9twaSSKShnMEYsCT
IkmP8h8HhUtpY/TLnUDm5oD0XCVqhDWHVWeQXxCbrXk2Bhe01iLY/CUkvA4LnsXnOGjGxakXIARM
fMyJzib4ez9/NEiJnBibzHz5sxHyUHhcIvpS+TZHcIN7dapcornA0txNrO1EtJqp5hbhU0spRFnx
0XEEdI8LTn+rPkrcGGlLEyKXWXFYwElYYiULI965wai3g4rZvQkvNrOIPeAzw3EiP6+dM6OZwRaK
m3hIatvBJJr7xfA2ROq42LUTJkM02K99Fx3bHDpfAmC1rH8ItWPu7Vs4IAobLZypEi5jChGHyCiv
lp/Qc4gC3DXNtrG36nKtjWtv6RwzRJc5733d7VmBVP4mfEHdAjdkX4P5rSEkwFNdfLKwrv3awf+t
mGe2dMdMd/yrFYvPY/70WY+fiCuXwwSxlaM8yG8dlq85w4m85X8KWL4BViVZpkXcLzyV5CO5jiSw
kL8XvVs1XH/VPwmFkmQugc0YAesCEO8sNrixHp6Iy/JRnexH2gHFpa2119xU1wYRcx11KY3HWY/7
7R58LbtiyPOoha4dDoC7fnmpIbkt5iFymFOGMyAu2f0BAsWvgsKNrPAGQcLAwpG9WXiF6RRzH4ps
T8AFw19uUbA0ggw7/DcwGwjMEjnS0G5gAEC/ROfU8iWGTnqnWNv4WBllNL6TdWugiMIE655cnLDs
rzhjlHudiB0k3y01gmj6EHNN/eeksPTB34XTZTLXHYIiwxD7FUmVFY5AI33PYTpVoF4LE2uxnbng
kdmLYgKfZldaL636jt0hyyhNwe/F9MtngsLmbKwkwV9XCRH4Mfv7pCXukN6H+Fa1+6b4GnVmmA2I
R7PsOy8kXfTMhpvbNzfLWUMIw926RBKgxmnCHZX11fQ2q7cheGmaZ0IN53IHIzN799PwmqEghgSE
2SZMr2cQC4aTwhMqxb40KtXVWuM7ILoCaQLq+QbCtcH34eiYKHzagMW7rqbG+U9axTQQQCQdU+S1
HoWjHFUwT0v0Am/XCfp5113DpybY5O1mNB7G0gLW19cj4we0udV/EJUmk1gGgc/+XlT3lfJgN3v2
sWVGrETwRAlV6SrkejbIsLp7C6RTJRmJsSP9RoThJuHVSP553U0Pm3VMzgiFjiFadOImdhPlm4o7
4X/C+zGSwbqVK02qWuQJF/ZH3mynubdHv4VxyI6EEzlAj946QMHFxAH5UnfjEzvDqkmkVhzjAcW8
3gOxTNbQHYR+tp32ZZ4N/jaJetFurALqP8BNJH7l2K6DmsNEu01a+uDky0/tXVG4Xf+s6G26F0Vs
SLt11MassM3BjE4Lvt0BtKNMz6n+XlG4yasLEqlHZ9UbUGucnYT8o3jHSRd525EAf4OkndUMazjH
xiX9t1Angldj083UfxBWsKXgyErIKzvg2wB1h/5BlkLmlEbijJxvjbEVOFnwTfHWl9e4o2CsPibY
9EBeOQnBPCaWt4V3UFBxyCtJQYo4gu1A81sixYW4a7b0xBTzU2K0u6omprKBgYUWB1sxUBnCg+FP
5d3MmftS33tPn4hOSVoJc9ss4FM65VOR5oBw03Bk38fWRP5QcNEz6QLqN10OOlRoFy6Zle1Wm86N
vLsuAifzfI34vSHbBZR0G5xPlkXOJC7idFvAzqlmAAelzPt2JEdOhSsn/4g0MWG+mTFE/R+HAdA7
zm51Q/vXe2S/2Ok+ZARM0WM0rrqhA1lBiUJdyD+3t7h9kr1NfKUe5rfE/E27n5arych3MgBWofLR
W/alAI7MZySB5T/exEDhuTeQM6q0F25TaB97X5fpvji3yaXrLjoYfy74dn3piCUmVk4x+mMNcDzi
A6zAD4TjARiuhzt7GHYyE6Xpr8Ge1XBrJhXLeEIgvG43vt6QacnOwejn0NGUE+CPM6rn5uzmL5Mz
kUJzqwB6Kk8AlORbxKi/WKtWZhp8qnN7rhrHJ5HOjhHgPeY0B++z4iOdbeLtX0WGNFNF/XeXcq13
DgbT8cONuIhbcCICztllx1LfU97SkeARbv+CaId3DbnjaGHnU94oy0XIJwGFB4UQPdJi0bbdaoQf
GsbycWjWQVqTF09qCst+BIbizsknNQ+XmElsImmQKFMaOgkWEn+JxCVWJaOosD4JAfN2dfSwHIeP
NBhkJ+shSEiZQtCBdJPUqieFgIHgJ5g/U/vqRieH+4ptmOitxq0vSqPSYKttDySsOxNeik4lPEKF
6e2OEgeWQSIqSnWxaEXS9Ts0mS3e5PANzqDMrulAGwSahOq9yi+F9TW3p4FkPiO/pe3RKE8Lkzdy
CpKteCg/89+yJA7s0foqbffOBhFmRbubNhG+eZ3EkDe0L6m1yRXyGjd2f2dRyeKR07EDFExU6Ojw
Z7+0x3l4yiDWJChNaz/EBFAphq9EJgDDvYsaMebJc7mzstFCOo7Hghf79H0O0UmF8FrNxeEf3HvY
ka8sG+geIRJoKyZ+145vuW1uzJyXL1npg7UJueeydFN4qBNrkUpFKKfPWvxacapAHS+958N0oCfm
99vog80OIAokJX2JB9rrDiVd7E18H1kgBS2PLYcVJjVax278f9f2uRk6ftET/8mpd5Gzj7kr3zUR
/+QUNBNtQEj8Xdwd+Q9GolBRdtF9AiVHfxB+MKieNO1OR4eINF0a/2z7UIfbqbuZATNC520cLmmZ
dop0GzCVgONL1rR8gaxfEIuMNaIGiG1zx6GsS4hQ8vuX5Z6SLJeO68a5kbszXseOVqR2oxIpAHDC
oGLn7xgq1nGAoQ7HcwWaAjivoCfOcbl1qJqdYVd+hz1dQsD1IbE5NU4q7A3kBA8hO78S7Np22ow2
JQogmdVA4WiGa1oYHwLTrc0IHDTNF8c81sAdfhvTZLDp3fEYme1u7GBW652lvEYNRr3xwFq3Cx2C
+8OZmHT1EEQUNZPhXVkb1/qcgUsakWIBCYwwid68oXzEWbaAulzn17TbT913tww8JL5iDKt6OSnE
m3RxT85071uZh8umOOQKDU1GcSRXR9wqBGiSmrST/iFJx6905qXuGe3Q1qi0i0ksDWjPnuO27Uis
6bc2Owl0b9d+lARy3tVteAnYFaIPgchl8Acax8tbsI3W6bwniPq0hEejHVZjqt85LqL1e7uorsY4
7bT6nJTc46h1Aob2DmP7n/AKzIFn9s9LMPj/4+k8lhtHlij6RYiAN1vRkyIpSiJlNgjKwXuPr5+T
vZiIN909b1o0QKEq8+Y1U8IunRmnxD9Awaa9xv53U+QPIZEtzOYqzD+1lSILoef6fJnURfWI5273
7laPJomd1ZPRvkdfRX1O1JubV8si/2ThyIkYyXCT0W5lvxtRgYgiW4HpGHBhYNFA9E7QtfDtiBU/
IJLQE/omkrSGyoNy8jbqWEzB9WkXga+deyujVyspWz/jMllP8xNCQSij5MV76ocxdQvxJlNRjXqB
DvBN7SJJkVfWozu/6ADocK1wT7xgRdpMqHIIyWK4wmBGhn4MSkhiLIp70n5OgQxNGvYGbOJRjd8x
mNzNSriuAGGVS9l8E4VD609yd4XhkYeeI0P7fQr4dHr5oqroBc5tGVJzB+ROtUtLI38DQpswtQP6
Q7EEk7JGa66Tpe7j8CIyIW289hp2LDA0qKqE/wYJDUMFKkvKKWug9zgZboYHiIgRRDVP7d73Zzhd
c/7lstkiCMekt4Ojabz2+kMWvA9YoH8h1/J0mFy3oNk++4q9qHgwfAstl3nQtRMDeVocooapPAfG
UrCuYtU65HiLxQWF901tYpav0KAGTlVn6fTwSR02uLOhcRX8ve8ma+DZGAafb8Px76b3yCMJcvLO
DIgBv3UYRjKbwo4BpnXJCAu8UDRrDPZin4RN3CeA5soakutApgk4kViYVW1zYXSZZ/gVYXCC5LJp
9qJthfmDiNXXN2KgJ5l7GEvYWG7hAiCGsLShffCn1FdGlCLeyqoYnTeRDjxFhcr2g9dgAHqslvW7
RS+A5zoN7SHT9xF9cgcaU1saOZWwfi3tUfGMM9Q8cgRiwpskLNTgQtfFJfSxr65+wmanOPVzPiEm
yqbwGf9Hs4HFC7+cGOXBgiVVrGxmVVjqdVjlEajXN/1anwiTsPujwdJD0UHGdRBhwI3lY0NlFkBI
9Himq77bGWaMb1m2KPVq+aX3z/y9RVaSj2JBo79Y+UErnoRlDnIoWqjskDDMDO6WVa/ClhvkwD2w
u++2hsjg4MZTuDjo5IilwIwZjFAa5/ZTg04ppHxSmJcqwXOEPz+tVCv7q0E/RDwBhmBbt3LXCnUl
UpFzT32o0tr5bPaqThgOCai4BJgEgY/V8BwTlR0WGpZ1Ck5QWDQR8Fq7+tYykY2E6Tqq1tgwzE8R
ruKawyArsBacE4vR7fGXOtWqxcmBLTtWe3mzcr0PSt+rWkoic3fLR2s7+aRk6wjPIthl3LeMzIeI
TresEFA+pNofFRab4TpqY+zrYOQ1vz0WjpZ28wTRMw7zzPE5mfu0eIboOfJbiGYloxjDmG+peSCj
9UWXAVVFYjatYoYhjlA18JSCwSeyPyqhPTiVEIM40xHc4kAWgXl5VrDVsuacVPDECULKoGJFFjzI
oFyY1S1jwjvSNCjqvNQqCEwxexGfjXrcQTLEDzQjkT+wJlQYGUX7xXBya3QremegzlVDsQ380rr7
2FBvAU+OuGNPJVY4NBXCsvCLOxY4w7jKQBFKb48LA90ENu9Qiod6ifHDssBMhb/DSFQ0FnCIm6xY
VSY5S+YVq3Av8H6wceJvsEmKLRESeQWCOmqOQCraBh2szNL5d6a4ddEsR8hvyTwumi7A0hg7aqxT
BP8cKnOluhDCsGf1qGlVcAoZ/8f9vQ2OWhZcLXxEcxxHWwNEwCOSAvsXwB3hcczRX5xiBA/t1eJD
ZDJvUItVjll2qWFEvmotzrVyXE11vKRGyoNnvXJJOi+XBdP0NDrmGFP0DNmRWHfgXSD5qOdnbCdV
brAkAIoMhgSTGNHeYLjrNqK34yMymhLPPVjgEQTqQQwtOXJdl/bXHJnwQo4M31JjhgrDQBPPONl0
PfjYzBOBOdSZ+LHXkfkSDJAedZ+GZTsg9lbl6olLmfhVQ5/lQKoZgFUdQj0siiDyl+De3wGOVFpF
Qs2QPYghKVIYMbhjAeRoYOAXjM25Mc7CbUEXNBFACn+gi7qV6X8U0ZtH9kxffxJaSMIX2g71E/Mj
EwsCyFhKlZHOxMyEnj1FJJVS57ZvgmLZFXyIoHkwMGeXxsEG2CKqoaP2Mdg77BfRR03BxRo3LU8y
G2yOXI8y1Qj+yuAcRbAl4n8c0pintqfVDfoGsj7atD74psiVJpOdyXSOYr6DRDsGmabN9vMb3dLZ
aaAw4GneIJqO0S6B6EYY8SPfbY2MwQ4jjWTvOv9m477bIDOu1ug1A1o7TAUG11s2MT6X3IEIqERY
I5nfHjrDXLOixFtIDTdsdUX7CoChMNHqzGCrAvcoYFNGxn3qJcmFWL2A83x8LJXwJWYEMqMnQewa
ejc5sIR9z36hNycDOwal1LBIYjW5HD/+APRG5AHQmgVfP3Q62AVkQQEsQ0YShyK+QwIn26QKYBsT
y3uLsX+gw8TCiFaFlFNk4wlWflJ4QizyXIrJjrMVF8N02t9Du9pCCZj64MGBRlP2r9z3nr5s4GU4
uLSZqIpTGvSgDOTXl5cea54OmB+PJ7K+c+2SssdOyl3TL6QIpOpLqMASg+3abXT/WIWHUN85/V8/
I6ceHxKnewltY9UlzV6LcWp7/gcqj6AwXImSy5gVE7FvUH0QiGVDjsHkno5+jru1BFYJ3MGUgSlU
gUFIxkzD5tvjasoThxqfmDZMDDqTlBehNuoasuD5nAbPWK/ghcRcwq5wlFQ87Hzg58U3xPhZkF9S
jnzZc00yInjgsCVEctPePGGUtndvNc8eG8kyBNIaqgFg9IOPVSIzjB1oM5N6EzoeEd57VZnFKakG
otZoCDXv3TNpcBTSLSxAO0oNH5rLNFp4aadvXQ3kM73mFu4H2GNEPc4OYPKI8/9FCgNStxpbdvtU
uRGndSFaxj3kSSzmEaRHUoCw/ZTttBQ768q+1JjAO/ODJzJEwuFSGl67hqXHaCnNfvj6+QxHFCoS
+cqKvY+qaaMdLHOXdcfCu6bzp0LWoP8xhTa5Qvay7t48b1hHVLep85s6n+X4BCqH52IHPp0kP9Zh
XGY+LkxHBXPUhGkGp1uDvZpFiolnoqgNgVdRKN2s+l2cXxMGyeqwJXoQViIHARuW2h916NN1XeDD
hcewbT3BBuiZkZRBjj5gwKeqIVf9TSLV+S8hqZThqG1N+9lTQzgrV8s5Mh+jfEFOT8Sn+etRK5EO
vBya5q0lVyUijmdqmk2ABXqO1ZVFVUOI+qs81V3ubyqPTcZE5of1tf+laGsdNz5USfrjpNoLB+dH
Ew6u0LoGmNPEHFCEHMvG3nT+s/wsvDwIalOerzweeI812jKH4OsV9S8PBR+qEyPdkEpSvTA4SLGy
7eAWLwBUL4X3gSvEzGSWIC4A8xrhfsSi1iZBDYm8yPFPmwFqKUNke9VuoB1iFisIDzJxHzSBpAO6
HrtZDGaKvwMFfnWh8Xal+zywXdbWh9Xe0cixtkpobCGBMGL+Cpd3Xegmj+Wn9BDeRI4UoaTxie5k
0SrHTIBs1INo7UPvy/aDx7pBNsSN4FtgKSa8goy5mdulewgp4A4w0Jhy2lQasiNj5i8WskQLQmhQ
eHr4GZtyAg4XelOA2g3aqCorsEkXug7t83iYPMhHoJtg9TqcRyLKKwpDBWQU7kVJGSvU3jrfJBFu
THiGN/Di8R2CNgM9YHCe3Wo5ARy5drT0nng/726bX3wQcUTE3mqKviwcnrAy5M7Y1EmiGUGwLoae
/NZiYOoCValTtqVWUIBskUektbNkrqtKutHaLlcDPLQBUF4Z85dZr18ipqZNWq3xKqF+ffUUxK0d
4/zuJjlCkhXign/QOTJ49FBxZITaCCGeuqiD46y3zsL36ue6+6TAkDkfw78y+5N4FEvdyMLX+Ame
xOzO7iLnvq5vs3JEiUrLymoWZNQif3nOGfKnF91LmC2o9UH6Zc5T/TmuUwo5TqjxWusvpn2J7Awd
3xrK0KazSxTkNCsZM/oUo05YaykBdXuG90CIdD+CEosJnCDbAqujDYC2QaEEOklscO2/QYPImKKC
qo36vgPbFQDBgM4zWfg/KfpxgOWD1WVr4IrBzGAYIUVoDhQc5ajFOnygN3oAyhYUULglyz4B4yR3
yqVel2fppuPfkTaNvu0sJ6rkbhSPWNTA1hxYcQFBB35dgACFuwK/YFkoaLYKZLFiSw3DvauyDRJT
sUOgKuL+8/8xnnXBmhRqFfZ01UBa7SyF1BA14CeMZjg00XR4nL8ybhKktVNppFiMBd54PpeB1n8V
VM/Ubxtsf7CbwIprxtT9wiNom49BeyEcQZprwowXOUgut1+UB0mKewZw30977161WxEtMZK6z3fj
FnwEP/09+/H+5jvsbu3m3KbX6bW/zFdUjF/zb/Q+vPhv/pv7Nl+HF/3bfS2/9A9wiuOiv92783jl
+ttfdPzqF71DFD6QjvflvxnXkuEj6B84Nskln7QC8OhddvMv8a346D/cZ/hTr4TcfA9/80v+W362
2NQs/bfge7xSI16ZOcUP8hEV+PMXajHeiSvpL+0vfVkfsTfdDFvQsqOzS/mn23Zbi1+ng/lFUFLw
UH9adyIY1u7XDK4dyv/cp8ZYKp7DhPC9SgAiqmcuKzSJvbJyVvR1q2hD+simfemO6Rqrt9/xAGfl
6ByVTym+sQyjo/r2HyFULpJVtoqXCIwW2Dht7d1DtPGeKbwe0x24yOO4NvfGtjiWW1rxh2FNEN2Z
2LlT8ai/2E/YdK6LjbOZHokrPKFRO1hbZ93vkufkhEjyFK2bLcqXDeyWBfHzh+wY7J3n4rHe0gh9
IsRcfDTLp+enx45P8GY/EIaCVR5H0aJZxicMak/pCdueTbGz9soG+Q3y1Adv4+wxxdx0j+FBXU67
eqE/FE/1BkLcunrsV9Ye0sNyWmI7sFMf4Sw9R0/VLn7ALZlkPYin+Wla6stkWax1mt1tu1CatcUQ
ZqbwTjBvQOAD5Kozl0rTlpYS4jBPcqO+qeHXKPqccelUKrQj/6GSnSc8uDwEZIla2AIYZrbS/Vff
PhomuIyiPFS05JPPvXQXCG3g9MwcRVW5AhqZSc91omnbTwCfzGkHRG1zlK9aj5VI0YDns6v8drAl
/Ajoj8U4c8rjeegHH070DUjFnzkLcbnoVHJHOTi8XTX9Av1yuqXs8iHqP1GZzpANlY5BrrMSAwpK
IiXDNphsYmw+8db7qwzYTeyZDy7TqsLMn8bKCZdFkP4Qr1nlwJJtBnth1Kjcoy+QiIcUmyFD6Fy2
fco1emLGvWipHkROUPjtuXSGHVx5+AfAeEC+vodwGgb1OB9ROALLHFR2CnzaV32rso8yaVN/pLnl
NW28J1D2wZ7POwbvWP7AjtHZ0COUFEQVVRHlySrV3z17oO+3ZfQfI4oYu72vXahUHmzoVRYe0qn+
1JiXghiLGtkOGTkN51VIVmVjfgriwlmPK9hSgt6zZ486t8ArHRQApmOvAl/WGfIFKpsRvVi7MZBV
MZjreoWBOrqYDgMP+98OZ6BU4LhlU2tcnHgtLLoQJ/Rm8MrS2tvpwgWbK6Doz7/Wr2EQVpXu6+kq
skqgTgvzD+5mlQKLo3bvFmp8M3moie7iGgVAcEFjv9W6+2JmOWmfz24PEYOkMMC6B9WAeFRfTDzG
2yI/R6qOBC1dBSiQC+e7YRpXJSfNuLeAZqrHtDK8+g2ppiFM++yPqbIIFppxfGUfR0i7VGhTSGt+
CEKsPL6TDix62DNgxkjxn91JCnu0gP9Lc2Sbf47rAjq85ITn2esJoB6Drr6/AvbjKmZS1QKV5pSX
JSbG8imbY6NW4hL+EoMkoQmhozQATywACV2IRVRghJYoUGJnA3t1SOwh3tqTuSyLA8v7OvrvGpWS
QAPS/vjWzqO3AqPOCfntmpci2M4axvEK2ZzeH/WjCnM6wMm6RMYVmfkOjhSVpqJ+cYgproUNwR1Z
PQ+Ds3BaBWQOg6vu1Kfjc4f5ozTH2SUnWLDF8iEO9iI8QR2h6zixJsDKefzIt+CErEj0KhMYJOG0
JbkKAGzviCbMuXFh+eqB1AHtJ8KAkFm7+Rs3T2WkUNDBpKOcCvlJjMhzE2tERrnqnwkckQfKEZcu
iQvum3FhFMWJuZVW3EQRK7phjbzmaeMgpGncp5nRFRKJ1j6aWrnu6ELk8FU0A3EwkdPAnDjhktyk
ZBdJCKTpcYLkE2xEs44eiJiJtQURlLg/j8vSBbB9gJiFJhRVdwK6o4wGEYTN2qutvdssFDpio3kW
DZlLn4Bgb+WY+IZcEvPL7zY1yLJ5dTgokchYn2NuoFSIt4V6altsxPJNjWMP7lri14wr1oB6hHbC
0TamBo8pvfAoqexFJejJiIsiF7BImDJ22xw9tiWtMUaOrgmGG/x5PXVvR942sqkUj1l7ZSHKKdnE
91oJt5s748Kb9pvbjCoqC6qFy/5gmpSdbrZH7cRy9dFM4Q16gK0NRE0QniS5kBrAflGBtUyMXId2
z2rN6m2grBtWenDr0ndB3cwU4KUkCA/SyQxdjtyHkgsle4nMfeFfMOPjlkKKkqVns8yp4dmjY8kw
oJ6WSQzuSZhZrXRlO0+n0glRypJehGG4bipXNMj4NCm7CTqFnj2FtIoK1Dc6lLDXd4SkPgYj7tzF
iquR4vbelog9u0uSJZc6YGLgaAw1SUztTDbYXUldlkPdm3Ct2M7p+J773UPlzVTgaXIZ3fwTpgBg
KOJIVf3O6/pMX401JtqgyoTSQfwt0BDe7gGuT2KMECrlDf5MOXf43UJkZKAFXTZ3anLeUtYBquy7
1v+NqbL2eb4g0cBP2zcUIrp+cfD8UAGHevxh56ZmVOvyhHlY8Ni/zkjWw5sWlzDxtcUcIwwlm9vO
EAxBqmm1ZN+b7HXpuBTpy0gx2ZCfM9hPORykwc2JkuUChs3Fy2+yBYugsNDHVRtTj+FBlIAH0Y3O
CK5s1IodvaQ1lIceuXXPuAyDmmasFsaYf3IpGbk1b6iC0uEqzwF/6iYHzt9eRqYp4YBt+9RrDKM0
qVPKLyZumzK0n0NYyeWUfrq0dmL326lANJAR2V4ycCTIXYGF6xYDV62DKOfuNKMmWgt6EEiXxd/0
pxwH7BXtUYwD5UBOMjbFOsMCtiade4nx8zT+0mKiPN3Is55ZDGsh6ISztsmCMoHMxuNZoSlKKwYD
EB1D8RQv4OylDvZ3zUZP0lUvgD5tGINTFVBgvvNRTEATadkHh8grxvwlz5LY5BUQw/GeUZZ18ts3
+OTAzklyExfQ9LWIYBbHQP+5HF82I2qTV6iG4hQ76dbNgc3YuYeslHNuhsMKGZDXrFBycYZiB70e
3Q8BFSFI4+1AEmi1YmNQ1zhjY3JwrLW7WJQlMH6HlrIqXrH5Wd4VXyQD2/xM+eFBmBl1IypLRTkK
u1NX9UceRPm2uTAkeSBb1IJa+jPOFw8aTInqLLPZVrgAVfboJ/eALT4m7DC1wLuu88DcasKMzi8e
hs560AOYvNFtMpS1DZjFwRbh5hfZv3KKc7TLRZPIg1JB/9aeEylIomZlgPXTIIaqsjKe/tVPaba3
mSyPiK8M7rdosEa6uJ4dVrvQ7hNcpqIn4U9pUtORoa8WgNWEh3hN6mFnTWdzbpbBJuSnx/S7T5Zq
c4k8d9U0FEloicRw3V320HEUgqgxc832Hp1AXhNx3MIkc/yt3ExOPAfrMNGNOUSjEJfcRIc5RsBi
YGFewKHAsZApXUs+YrzJ/PqPZEEzwnzKYniJbX1lW8t6bh9T3BCk56akUtVXKyZdb7pmNmLiyKAP
TncM1tdN6x4zeruJVk+1d6GBpH1iLzV6H9YeKGE0yaYfqt1KVouadKu6LDd0bd6hJM4lpkYMJKsZ
qa4wVhmIdDBwuS7OzRuJTORhk4s184Pye8JCdpC4Rh78yRuvXOd06mI1chtngf/2EQMzteOytQpa
Cq5PcXdGD0Ac7srEU4vxEPLFZUG5iJQH2Ne3vgN3qxnRoaYpGAaU/WCiGk0BcLesI+iDaLB6qG9I
Jck1rpiK+MEd0Aoo2tQxwvTztcdx1IzTQp5bZpFbeZJmaFMZLNoAdmWO22BgxK+p0r84tv8o/nV5
cAcIuFY67DJ8E4DkuF2a/VhM/8x0VjGblQZ92k/PGdxcHujAg95fQIO7hYD6eLQw4FzOKrAgpZFs
PwvXYuliXTJcpVKJkagATskqUAi8uXJaO2RYobdQmKr59a5grMKIuuK8l9xR88qe8zRiGKA5t5I5
MhlO65AZxpzibsqsPTdGRo/seqALWn0BJ0mARrv5ucQMTUY4iv7oI6PoAjLTqvqcBULfUy61RdAM
uPJ7amZLBWQLcwqUkWQwAvxzXCDpvGM/J4e6YhCKvusJOM0IFTQZxbnWq+NvSGZbE44yp8m67oqD
U7dnZGvOJt1NOrmQ+hnJvKefoHlFAcytdDzDhvX4VPR97KvSHEI7hmG3wncTj63ab48dRrdpyPcY
KOFoqZy4OzQdsuNnsvFuGamfTfejT2cS+Yr8xRtxEmKb45sQbbTN5q0+78Ty718sLsAQBs8VvSUs
uAE9AIo3U/I/uuiBdywoC6EVMJOIqpstLjMAq2O3mhy6XAOcVIq89Fkt+aLY4gMlVrDeJwXT3yF/
rvFiLN35HAzvg/fmp80RNlQa0F0GZzPdkH5C6DiSfOCEDFWwB454R2oS9xx7MEYk6goJlJAg6Lxy
OPQWGGAFEmUzA8BIThzWpALTgMT8BcQYOd2Ah5ishDQW6E+MiPcwjy0DCqELMOqzSVFjCf+jYsCX
cNM3A9qcUBzUDGvhyEGG41dfKbqrPFfXo/HnMV3p/VY+nPS1NjQbo0LB77lbntxKu/Mrb6xDtnfx
A+YecZKTnUweisNwBZ4y5lei6ebLd4aDowVKQF4oVlOsfxC/0L/NSGS1jxEmPmEnMfHYEkYYtOAz
VfReHOgxsf/+sR2Me5zHCDOkMVQwKAPu4uLAqfBZG6D5ZXPMMaXlSqjqnf6VKWXmvSlGtOkQoWiw
j7ybANPStiQc9NW87COLYCSOSRQAnjduomC6oCHYoVFowo8OqzK7RhdD8BjKt2T+kR+dobmYOIUA
BNXw3upgeJxgnYOmOsFESJd1qLRrHR+83HjJJmXTen8ZkQMJ7HODih/rTSfOD+64MrR+7TNQGmpt
5+sRM1govJiSM3gECVXYPbP1gJ3Z+KjV3UN61Y0tFxbWCCB6i2C3gQVkDz1cymClB8qjkTU3Gpow
vokPrB+X6BgMKna1hMr0UtdXleLVi+ZT4ak/0ZTAaodVBh+VCPRDpXgvLBuEsB9yjgY9OVrxyRku
7IGl8hhTrmU1zMzPvAXuOWmIrbBSX8REgGvNezcVR9ZjSV0PbcayfOZ85Npjm05Lb85ftY08D+N8
oze2Jhjc8DeM31WDJSi2KHl8MM6yuOv6XS3Jhm71heu9pZDHi+RPFkhTBqsW9mQ5QhzM7512xQJi
3czc673t+sf6GyFZYl4M9s9pZOCHHagW3mNm1GY/wVjHlTK/l7a3DDzlwSNaEv/8pwQdKzhRYnmb
tuk3NsEJFZvPDB0sYcCgiQjSV9a53u4asz84an5CNCKvrXaYPXnE9vYcbybeEIgI4nvBvKI0/9w+
Qm0MeAB1EN8sy9dR51Xw9rp1wdAqtMND6/0M/06Gpfg/ZoW50TRuskDJUCKg8Kbits2wPYk9iDZ7
PB3KYC/nT+wFu8YinqxpDk75J1Z3alJh3S+QbQBDxSGh4mkeXFYT4KLHTKr1IYm4xNtECxfGUfHM
WCs9/6vamTXCEUVyJHDQwq2BtPEIV2tv3U7njCmHmTy6CUwsFYE3akAFHwUUnKoOF5dSKEXYbaMf
7Vj+ru2hRYL6H55666P3oL/0OgKeEGlCsaKgcn2fDe3UQSBXB5U5KS1gM661jI3PnTcmJtLOvDOK
08AxMgHQdZFx0SO2Zr2h16C5jGf4dd3KM2ivmxCTRcQAcIIUfeN0iJ2xKMB9yq6Qf3XDIh8JW6DW
tCoc9BIdHbH2ELsAnYDNRcp+Hy9q8r9k/klh60odWJDkQyegXy1YFZgEp+o1TZN9ZDzbA+x5FU7p
b9a4RLtXq9C0nrzqxYopU1J1SbSS279Ojr72aH+SMH1Puw7jn1tFQ6JwmshHSmCXFzoq/7e2Rr8e
6tlm8JAf4LWn2R+tXuE6PCJXQ2e0TMzwELGTqiH2KrN5Nv1fMYDKkmaVQNfwMmAX/NASYznO7cNk
KzscynuEfUP4M/Jbywy8IUs3hyAPKzOlJoJBxrg71IgTC8mneQ/0H4fLWlscZj3eU2NHC41vY01J
a0wLjC4IJDc46BwYx9LJ2nAFwSgyRHQBurGBnD/MWBhfqI670vRX3ATi+SsKrzA9Ie4V66mrdgES
6Ayd01zS6BnzNnzrK5Li7WQ75eepY/I/2eCi3jHBxrDH/mrul1lGqe0H71MZwlqPT0N+9TnVILgt
x/w2d5jR1Wy8SQE4IHqd+lkYz6nXkDBZrhl/21D9OnNc1r52MFySo/tkNQ/ttcnhjjQxM+A/XD0K
k/l3A3DAMsl1azHj5KTH9mloZSbIt0Pl3L82wffsW6sohSTTYjfKEsvMdzbWrNIe6G/6ezwqi6Rc
W8F4ikdcQsz8MvY/MwnrjPBKJk1EsohpulgZ0GalJWwyHYe/Cc2nFW1V6JiT8Zzjo112D7b3a0xf
Ahng/iCfogr1BYac32Z5CalbADNqbD/VBgaXd4JnODcavgWfmCeJDccEA9SmnRtruKMh2DO8lYZ1
ZNCszjN2BT2Ub2XTRahOGW+w/daQyKw9VXdkODv8B41uOn+EzrsDAJJFPzBhcjHiGnRsbhnRUd/6
SbCc/eIKxIcFCzzOFRmHChBvl6gHmtu+ag5S0IacIZ4RrM2ntOZ4hcwk7Zt8+kxqFL1DCaE9YyJE
DkiOXn3Pdyt746RwE5lJGezcvdGssJ+3r9TkOwcal4bFa1JRJdrtQnPztWAgXmSe895eia+k4KgR
8ytX7I5wJ4ePKJxFjxLZof7NmT4GA/5fG2kdaYyXUZIfc9qoqu2ZWDMLr/wd5gsjgRzWU8T4lTCI
BrChmTFt88dlazj3oFn7IKstgE4RL6f80aoZRELoo+z6Z1ECosktW1FVgDeR5cqVLu6yvc4wtOjw
HUAsx9hzSwH1FwHNkNzPiflEAVgXcHt1LHjVXV7dAMhM7qMVJsskP4/PTYzRHTQ8lUK8YcAw1e6j
jrN/nL4m5B1DjSUBLwzTn9rNiScBETWaRxAgbMS0nF+zLbvShDdry9tUkAcHJqMlhUF4njHyGXRR
fNAeRCePBpbkgAxAyGMmjkliNh2qCQtu6tqRFAEmlrUKlEADWMjBD58jc4rPBN9kGl2Ba93QiRi/
aulCY1WaKwtDyx7NiJPEXN5PqZp/nG4HMls52ywG0G6xQWrajQJobSjNUofzpwUQYLg0jYczTNhv
LWJ+gGYFM2m0doemt9JPfvnuYQkI8dlmTGqDh1jYIYZo1QpEGWSTLqQzkzpQp0tMEb7wESPG+nkP
pQ9ABLyEFwU+NcCJNMip6tECskhd8W5fIDYnHvbZa5kkR3uhVHsr1R63YjFcMasDdaZ9YyCCJrbb
xVBG6MsCmz4JALnGXFnHVV+xb9SAZKUclJgXsu3oJYIlWXn6s96hI6aKB2ZGYvwsfT1DlFWjjnjW
qUBhSD58xv6Ds3WdHN3pKutwz0h4GHE9ASqFAFGvCqd6wxOT6VG4EqVy4mUbax7WlQ40zygjdQlj
4QoAOVSMRZ3oKOkX4mDQBaB+PKBSvEt1jm+QAsGjLEAn2U0y+wydrK1/DX94bFJrAyV9LbWwBUkt
5TyCuMT5tWhM2nq3+emyeJ3W7mbGyaAf3I3cj5Itzcw14DVkoFQcPtOOqNJW8WPvVrfKO7n+k89g
aIJmgLkbY5ldgfVM6c8bO4BP5d5yq4CIClA756ss+NaRyEAKcal6aEzFpLwLNHRGRzz8IgdX337b
WxMmcVj5tsCTvGWwchlml+0dl0MaFART63AzENpUKtqyx+/KSzC37v8GGA9U4m3UXEzPX0ZGuEez
rSqEZuk+LNBzqsBTA0vVdP0QRKSH4Kyi6Qe9pjzBBGkOQDDhNZD7mFYMdcJtzm0a3QvAvGeLpS4M
BZ78BkUm1VHWbaTXN0Gc7GvX4ef3rwPGa2GVGRhDFydZYMJkq6CbKGD3MoGoj3GFqNIZCcjCsIEK
Zq5VtG9HffrAT7uKXM69P9ujUoDjq5PtZRnLAZW1TwnTQNagA/HJptGOdQgzqBAeGS+KADLr20Uz
z3wlPPbmZCurQ8ZmzKa0gCo2K5Zp8guSIyqByIfVrX3KIoec2RjXTPuAmvOvx4v3AjL9KxVBqQYd
u4MiXg+xsYvm4q00twkmiRq9ANkcGXTIawOQReNPG0jV2453/13QPJv+9N9jXEcvqWmsfXd6slTq
OJU1wNCDgU85f6LZhSm54St0vYGem0NQ0zF70RY5KqeXyDc/Awz5dEbGKQF26Dst7ml/9MjU0NF0
aYifE/0PjKoe/gR0hkoMIUoNXSTMjKhAi+H20ChNHx6mxwPzfD8fCAz0lhE0yIzMnemlbi9gBcDH
G3JWqLgC6Fit/5IN4WpEEq30470CQS2HcC1WkTKcFWilLahpjZKtAucn7jNuJDup8wz8o55sfDOL
oTgHIJhuB74MWSrn9HYoIsi+YKjEWzbi+h/h80P5icQT3gYYbIKbsRFBrjUVkC7yE978Fl1pe5QZ
ZwlQCNUFFF3sIsGl3UpZcUbIWuNy2iHxAfDUMtJrjd1odw/BjKk/ZH39M53S1ewHL6URPjYlutni
z+X7+7H6WLXzQpmypzFjcgA7Ui+fdJfh794wvA+p4ibdPUOsP/YoStnaN7K1jxwdFuVtF//idUvI
9aeNPr3u87XUL0Doiw5lqo2dq1ZvdVjQA5CdO1Sb0fktAWlY522MxXVpb6E4R84qCDr8cD+xhmIf
4jgNwJlsfcHUZB359y4yH6I4fhKU38v+yu5aabTSJWnx1ocLB4qIsaja4soKpRHr5QpDT9SmjfXY
wh1w9hVce6yZYF/PS9h625ZmImwzxouvTfxNiTfn7roBcdGw9bEgngDwjiUiVynKGykAhO1j4TzU
EWxSVMWxQxpEhYbcEl+Mwp0uFRuSw27pAv1xCNssPj9h/XAuOn0lXFOO0anMnqz4GyjPcW8BE0AY
sMoKgs8P75IPzUEPrpyC4oDq4AF9yeEpdWxN+l+FscKgfOJez50JvXyHWgU0f8Zon3xFZ4DclOFW
yQzN5V0rEqJCC0UYtbyfdG+2az657IVAbjRMvMJIG43t/eTiCrprtT9BuXgSJFVAbg3ZB8bJRbvb
N9O2govD7KmcQ/YYrMzwR7DdbZCVu9H1NzYCFdQiTn4U7JyWvqKjTSkb5/HQO7/awPSwIBmQby9c
hZDabuj5Yn86D9oQM2aYHwSb9Kt5RbcrNZf8nVaMH0lk4NPQr0PFcv8fRjbTlctAvTMFwZFY+ifK
WqlwpY5gR+RmxfPV5kGq28MUOR8BK4GxrTSOPeeNVPM9AEwVdFQv7zJQSIv5AUQLl59/qothn9a/
LqRtT381ce9sgLaj5MopZOoNwFKypMYT503DuoWEywzwx9yLF6rHmLNH9zmZmZ9Jcc9RwRjUS82t
g2OZ+qoww+oRfEvBW3+NVBtUcFa2Yc6JDpOZDkXlMCL/YgQyExec8OEaIPfEz7dppWx9tQMugR7c
fzEsl7KvZSrxr2e/BSUVCjWylOrys/Qvmt4iw3Q3MgLqWOTkNkgxbzCt8aDI/D725ZNUC9JXYYBB
+/fPR9PXH4le+w6oXzQdhwU4WEPc8J/ID2KrGbtoTe1POwIILzvZfyyd11bj2rKGn0hjKIdbnG1s
bIOh8Y0GTYNyznr6/ZXXvjn7rNRgeWpW1Z8Kvf4Q0fGC+/QUnkcEtXE0aP6Vfo/tAACAdIrqZrgX
MB7WuSDVSayz61/lVuusBv9FvRQxqBwhehSu0fJHtQei159niDIEPiNMKreeh8ROi0hPk0FGaD1y
7doOyxnfBh9YSIU4IUCvvrQG+BLNG113ZNo7g6ZvSnSeEEZ0XlxICdLkgGWRbQIOF9oloUowAdBI
xq+G6FjBaT41FoFA9+O8mQck+somzlkKy6QU3BSKqvTxOh8JerrFSTPcejdeIogRGQM5wvJ1cLnw
qzRMNxkNXsqSW95Peyivfn4agWkntP08QHlodvmbE8uTM314bPpCCkDO3h01Kz9iJL4oUIt9yocd
Gm+roV9Npmgtq6iCX9W5ZcZhSL+FHC7UWiRB8/gjx1EpaJlNpIeYBQlW5UtDlghpfMtg8hIOOfv4
2Ighs9XRwjQWDTwYvgZKUw434fcDrjsWPmQXjQASKmBBD9tWskN5U8UkLSohZerq8r5pw3tDSCzr
xwbEV55yK2fgczJdViNIBuufGO8SxBuVFIxnaakA37LkJ2739A8cpBkybjx6fvoV+EyP1Bc+XorO
lNuRJFmK1hTTfBVwsKwBx09dZmTgyLp47UABdNjQVoxMftDcFrapudo5HeKAAGNcQ0YkN0wCWT91
HJToa8pxBDT3JnLJ4wfEBaARMtkMTzYFZYqSp6sCmOQyXfA78tlsBBJACV8l2GDJl08mIEWJZeDq
Rc6xIDbIaEK4FGP4aYqrvOSS8d23mL7gnWWrFP5sudIUWk/Ltc46odUsDJQkb3mbdH8pKYg5RlFD
TfZcumDwnAretiEOlgXMt/cWqHdKUHBsgvHJ49loHaoZHfLI25ANW6HJ5zJqhegol2zrMLEi0UXR
NExBTFxx/m4p585DEudw374IZw5OulQgDme+GD84JDTBufvjJOZTfBYGHTPXDJwdsJWCGLvg3cOo
pfTv7EqF+GL5ImZbaZxwkyhtvwoY4FnTw8DQ6GzQBTAyfQIXN82wgc+gDhoxAV88b1wmJIkFIPLw
VzxE/lEpBJ774k3fpG9Xv2l4FVsQZLUwVFVOsMlHgIR3Cqa1aKJcxDy68y4jhsbKZ0s1d6PB+874
Lfnr5J+6TrKwM3XlBcnzqO9IEUJrFZD8OPcINGlV0EXHWGC7MF53aJbdeWCb/YV7W75OCEiNWUu0
QCHOf8f5Q/IdcydVNiB8tJydq8ViwMFZkCgfn+S5TIZ+KhOVtJkLkcL8XwljbQef7TjaCrO3SyiA
Otrn1gNxg8MdLRSdFC6dq7nioHf31tOeuV74EnnDcivfNuUkoii+wbbNF46Mzxi9Ud/yb6ke0y6f
SOOVB01ngk8i9Qx7L82MbbOD0YiXqgVbU7dcI0Q+QdmDY0Q/GtGmUww1RXfD9tUS2e1v2Jykx2yC
Xd58YL/qMnSe5kVaff7IoBRFM8kU9xyxgbP3jWfOu7gYhp4ayHZ3zFe4Cxy5dbJfI8LJjCrc+/XM
dOGMfNX8cApoOtGCVM3aaG5dYB67FnfBhgNUs7dHIRHLnjky+RfREfLpTMqp6pzlRglRxaLsMnk7
YUlLxUCoj1ePFCSU6xZJCSE3HMnURu5slEk0DCIQ4ZFgzIlqCi2/XEk5GhnxwbeTMUOntCmVpc16
O8BdtGh7T42v8rr3v40VbcoMmJp1ISjAkUmh9PdpA2ezP6ksh9WtUf6uhVyVO5olUMhkrijK/Hw1
UFUCOH/E+RSziAWUWHlrPI4VgKGUH6Q/6EJ66DXaFem6+CkMlSpCrZ5izV9x4bJwD0HiO3ow+oSR
LEtR4/G1QPLRwvGT0ENKnxMELbs9iNOlJggR61fds4xmDMsZkgkRcAj2Mpq7Hek8hQ7DsH8IagVe
tImJgSg1x2RrEjtQHfm9JF2ZD+iGzb5D8cMD7s2NQIE8XLnNZms/oRPgO+vREaQmXQbIiVQb+ma3
34VwtHkyr3mK5o4tHdsZUl9Awg4SLIzqNxkOmildlgYvBxAEmAfalPmkwOaJnoARt7UvnRJx75lL
QW+wrJKWJvtJU7RVDVdvyDdLEzxbXOP6XfrjNtMWDKf2mNEHgsu2i9k30gVvBKEH7POlxBoAfcRF
OiyzLNhZGwCPo12oCaoPTH3RDL+2pm8EQkKWMOJUdHxzlSLJlxMvuky4/YG8ijlE9KneWyze0wYh
i44/U1QxJgaUjLcF7wzFKoH2ZUDiGtdwiQuEx//rIBt/hgZOxWXAu9xjIi/nDZvZhvR3AIHsgDua
rc8Gd8LQM1IA6U3k/c5R0eT6O7pBFeyyufhMInJzcK/GFfO2oDoV+Rps6aaaWp177GnKqiwlBHeF
wkfUYDrZwbOxEEufIkHtmD1QFbtUkSC/zUg+2vibZ8/lKY0cIGKXQArqmEOucqHgFxKIDPAgHlCk
AJQhVnHuKaRuLHcNPz3pXKatrz6DrYGQAVQW7t5ks7pQv/IVCBFqmK9QobmFw1jWTXDJsRdeGpOF
R38gZjIQ4+JshGuFXbtyZafg5WCzJODOXAoKT0ijmwC8EBRLiquffvB1yM91eK87tKYIR0QN1rSX
sr6lJRojNKsxVlb5LzvlMyskhfReEMOLgIw/qiakQITPokdRWGyBB5cMOheNS6Kqy9pGUAFoEe7J
i2wCPsyArR5/JVXEsaqlAwM4at7VzHniTrGGgGX+YgMwYLz0B3r3jMl0GbnqiZA9LdglyU4JxHPH
WhbizLgUM3Nt8nwHu1g0XnkQYy2xbxuc02AD/1ECWj5gx/0JlK1G0KZsool5eyMZ/+CKUnRVXZLt
maRNZNk8Ld3Dmyl3OogRddg1XicyZDr3r6Z8UDoZgG16OIPEhmJcV+r4QbRDBhKmRdtJ4Yr/N3Bj
hZx8ThyfXkZ4IsTpxGViNr1bQz+qZOERtE0Ik+S9QwBDLB3HAV5uzNn/YiM1/cu2pwVY80OQlYh6
wfwR8D3jVaOrHiZCXUgCQIyhaFXGjYZSB5oR81pQrjliiJZFqGI51oYzhzhBjnE5HKUh5a96BBNK
v8PwjAIaIY6Zk3yfYbZb0FvmBPPm0Lk0QiRTEG8qb73bhrsOhkiHHGCrYfab0PRh8swYtwFSRf5E
gbiimc4Ft2fKwiqqq9lWi2HXcjESwDztHeVndpPHC9UAz6d0UhNB8hwSuF5ogCdLubZAtANZtdgf
8HxF5NegBFLw9feYGERZz7m1qDBDfspHdsFkV5sbO6U95+c8wkCSH7bLL0VSbzB/+ew3+ajIt5tj
8inwp8XvzKsdsS5w8St+dNAcC9qmQllaPGLRcMpdB++CNF0erfzsYQaTRII0Q3gNx4KIKXiVHREm
+ENTiQvDqUO5LsGbRACHsv+JVoc30WQsE+CebsQ9VzHtNLlINuaJ/NX2PFnMTm1DMJY4xxLLgdpC
7PGrAcJTkugamYeoo2a0Ell4LIt1kCi63XfKi0+XI4IqNFRMd0wClDvGZwH6QQQYsgBABF5y4rcy
SzZK7e+k4PvulllHG8Zn/9xOTOZB/eXoza5g0Mq9tyS2VgppQXPnsIDOeSqBcZlL6a+kZ8n6nmhD
FZre3EL5hPwLbR2doxyZAWG4nRzVgX+TNGd3W3vJ3xnSGSSAln0eHda8TbCpCHcpsGufXaB9AvHg
EYJSqD1DE0MP3kUdPbxvZUzQzbr1eB3M2zT0+wAbZq+w6YZdO8uZ17iEhkA+1TbdrjHqk9BjHdg8
FK5+kyFfHbggRQPHRZG49MHDnyKu2EinPqMLHwfS5OYc+jvY1om9dtf40o6dnf0Sl/IjJ0dKU6AO
x9hm/Kpcg/qY5osx7v+qarj1EmdjADZxKskPo7XJmY7hUDMZHG0feCBUZcyqFczJ+hd3AGtNluAQ
ekZI3ny0QGADvihR66nFTPZbTNj0SdSFHqCYoCAGmuiUkCdTgdlwm4MAdvL+0EFuSudzHtJtEH5X
JYqAapa5QcZibDjEOeFo5KvlorY509Kcq6VpImKDCU73SXDvRtK6MZdH4Elo3V+sof0aggRIc2Rf
2I0axahKDaC1Rx+qdONnxpydtzSUXLFSPEcKtNe6rDcBjQKGQlbPOeYwso0OwHtMf7WiPfXoATmj
SF7+cNFQ6B2usBgdTsXh6GiOBk9by6NwxWgbmUujXxV0IObkYkiDSuiCdt2G9iWocCskpuxVXltW
/2aynMvKuzOBIzt6YoGQGqsFvUSmG6dsMj3baOdbk76AW14GS74LaThAB800+qD7rpEl8lM8L15G
Wv8vtoJl59oEI8RPrcuCMlQShHf4PguqmfcpeOlVRMpZbz7jlD3w0mH0mKzu1A5wIvwpg+IcpNcW
KNY2/H1uY3xpOQ0TZbY7JTkAJ6wQ5Aa4HeTXd6JdgduhqMGiw23bHouE+A7E/RrPtb+Jl2DAI5Gn
RAHX6Z+OaClCq9ECs7RodFdhPp09/9OletjTpyBCvdcBshqEZLKLrwuB1FFWEu/esEPnjQ4/dl+1
aasd2I6j9ZvCN3ZBpxDBpv4dq3iVwZA5DH3DQPg6/3jak9qdFfFz7vA29UeTjUwex4gVawW26+zy
gCgw1GHLAdNQ2XYAimea+4RuyHHRzgSQjvVGyIaMI5N1fBbVR6r2lQQX0ctBzZBOW78Q/q/Vd4Ob
gbGV9bgEdbgapl4C1JL4qRvoLcUsU3z52S9idQoDfymNiUGrkEGRhVBQY30IOopfUjDGIBCMu09h
znylitEVfmkq67nM34LFGtWwTgJ8fe1/M0VBI0PfrLJ0jMLYFXAd4UGwxsflR00btQVdjKAEDNeC
XIJRybTH/IkOr5tTDLYVzRILz2KfdZoBy3LYnAkAIrgvkdukneBoj8bgqXDOcnkK16SXbNvhSzP9
ZjPQTwjaZCvx1i6GJx/uLRWxe/3GkFFXEOBsr7dhMUjLrVQLPTaxZXiTaVZMhFEN6GGj43g7Pu4A
4zISPuMwJwChKZDXiHnBnFsuEL6p0rlHPALwo7CDq4H5VkkFcwX8MeOdP60NO2Ff6dkM25MFrQG8
EcdfyZQdohTVsEtqXXMMHbRejNQxvCXQGBUZiQYlCBylwlFXDBfT+h7EqVzdmGx6kg9cPAZxGe55
AeiZG3h14CMB1pr0KmSATN0ULXTpluWiV9rI25KkLoncxKXI6h8Wk4GTF2vPyS8WoSfIkNVm04IT
e7jMjVwk81+daJYo9AWiYuwc/buDRQeNhQw8LR0GrVMOfkOhnIaAv8Lln10ZldQYAFvvkYKyNjm+
YN249gAdBddkWfR/5X9552WmFfjJxH0gzUJC7WyogbysEGZ1eOskyIFcGUpSNlpXIUW6JNkKV8Xd
a8fpsi0Nojt4DoH5Tq/07mn+qnX2PDKuT3VCzgknOJv7SWdXLwjE9COUpMzGIysMRhJ+Xatb6NpX
EX2KyDlscClBKac4urWzXmJpA1Phu4gqYBcMtvj9mT6lkeSlDVtvzVng4CrhNz1+GF+l3S3YmNR4
ZHep/3oTQ35GviJLKNnEkS8D7s0H/uAtGekCZCIyHIivmurC70ycGDQ7AdMMoyaQjsslJSfTcpPV
ZCZrAfEdOkYaD2EFe+mmQJ4Ma3qRuYwvhAlkEWhnmXybol26RCEO7nuBrB0YYgkJsRCNQ0gTBNww
sNlB/nstZi8490pZfGgshe+hoGZaqzH1qKjGU6/CpTfDUscTyMdpAMmse1ntfRVnP3D2wvCDdxMA
tyOB1Fbym+LqMMeEQ+G849fUNACqQt3R/vQVaVzqrukdgrV01FBkvrISnUz0q9yBaJ1tcA1pQid6
NTvtNs0cbnSRkznvggMaqYqLACiY8xsx8qioNGTSDd4nvk6Ynw6UbKyOyLGZOoNc9ij764nPHSF9
bCDieqyd9LuCPYP+WfNN4TWIETlQep0bOya9/lNAB+kp2uhkEW0sVLyr31kBu8gnEBMelRwttXHX
gsgOzUtH0D8DIkySsKykZkD8cvO72JNATnowhoK4Kp/6M5KS53fTxWijZ0E/BQCmv43bQmZaEWWz
mViUdnTu6Kgotmj4S1yE0ivwGmbK/CySHL+553AoErjEjJnRO3M1BczuiI60Wepd9In4mxn1wbDT
qqTjBnBcehht6F8MUoI8egWVba9gpzrPNmh+U/5OPehwYd91WK3l9Wcw1/kCaaNlnIy1HLkiC0QR
0k34YhkQbGSOEW2efBopJXrSbRNmagUpgx54O2P8Z1O4sP4Cn9O+ZTaLTsp/SdxLAy0Im/xOLTJU
gd174qdVZ8+uzheWQtEU+MnWKEAIIoLNk+epbv5MDtN5Tw5L6Y6HQb0A508Em/O822z8U/BGmcOw
KqxTxCG2uO4BE1Nl09Pulha4Lvw54KVYRDucHr8yKfI2innCMS+MdRhOopE9fZxuPiPP4jQjZAU8
6dKXNie/HADVg6sQQMy4iehjbCYqEOkKtCPx+Cs8HS2jP1yc4CRPdkAgztcTc7Zz5Sby/hjgEVAH
nZHMOXLAySDytYuFLs0CVw8p+QEl/5FbpfZLoksE55Az5dGM+qe2H7A0EIDOCsRKD1G81MarkJs8
YQ27LudDgEA6SHY9b2zjn42zuOQQyh3C+hwBsFqHho98HumPyA4RBrxnGzOXGu8OFBV4oDmwQzK4
O7g1c2vHQMCblg4/CJ0BevH39yT747Nlzh00svCdaPfgGiiY1tSe9CBdlGl0oW413K/o2LhM1aRA
L62/lFz6IwfWSbwn6R8p03LC6ik65fj1ZeKBNhCQjNcq4p+ktIN5cMfetOAwyXBmSL+vsjsMnJJf
MaFzkreBDyBkbpDq7N913mjNKzwWvms8iRZtxlej2SNiBPec0F1WrgLtdtKx2RT05gEAk4h4HCKY
QVJ+Hs5kxp3aY7LhO+79G1dnQ3wYJoxWRb1qkPNpxh95b2AkZE4EX6BB8zlPOY0gh/AmTlAjyncz
UrGV8AR+zEgc/uQhK7SgJqIfgRjEYyQ/sPtyK1Q38O20yvh9GHtrnp5u+NiGsIDQ+dfxX4GemLoF
JyBJJOzr40heNJGxfCciDxFo1/iRwbXs3wvzN574N/V+zSReBtYqZPzIeKchFHoPu6tVXC3OXGJ+
+ZKDf2nDY7tNs3kttTY/jtNdvNKkUt9jOgyWh5VoAueISArqMRZyoyu+BEHkjZDhG9m2DSpHzp5y
E2g5GlgjhgPEq9cOb4HvjUCys7Od6/nKkcLcCD4827uez0dEihwvVXWWzDpWjxIouQwgJGnisz3Q
5w9/F1TUQGKRecOGQ422tMRFK7QSozD9CPFsPfD1f9Q0Eaom23S6k4AxUj1cRJcCrBWKdkbJIrom
em/hH0GTBsN/EuoaFtuqfh2ixUpa6fQw1O/siQCdDEDgJVUIkCD+m8OUgLSIaZbhXEUyh/yD1Q8k
Vq/AVGqyfPkJvn1T5rseMRhSe4QiKsCHamSYYq1v3OjI/Ur5DSOwcU1y6vbS7yA4iCg6cHEFE6Ou
YwIfn2LupJhiJkxiC6Eh04HF3+Ns5tjE4H8cO9uAKlhUWB7m448XnKk0Nm64if8Lj2HAg6Y6pGAD
FUkTHYFetEmury953ZkOiA7N065cVNoRP0cTJc9GUR/8iTjy4ZhgvVWynaPvUjE4NNuJFsf9kXsk
AylmI+7Sxw8kNKWHs6dCH8S5CEnXpxdiXydLepSlqB8NnFVKk+0Ef8xK0HpyRjMgB4+GFbyx5srj
1FDgBXhrM3crlQTfwYNf5JPSNYsjgbXZbILgK4vZiKT4G3J1hArjk+hj8Eq7O9Dl2OO8d/iXBL30
QGbC/+DXigKMh2vK6z2zUFqp66bT76oB08JNMI1kPgGySIOmq9pJ6SSxoNShVxgee6KrdQIHi+BA
lV0J1k1fxPUv+pt2+HXac5kkm4JgJwqNECVyHlx+W1a+lX4gF81IVkB0jwjHaP0WhXAE5IgoEbAj
3rd9teHdouekYVaRM/YGftlox1qknTDm9qSvGWsIhhZTMiwIMJrgofxqApuJdHmqt2wSQOb2xsoB
nBT41zpEow2E46Pg4erOyGQBXAVo1HntmxdB/IDBJmQCYuyEgJNZSHTZMQtBeCjocGHazLFZtqH1
0XmXCpWC2x1ol+QBk+QGwkzDlrAHMOG24C0WcNnBDlzn+T9ij1lwvzEpbwCdzYjek3aBXVoICpn8
GHhI/eUNzmDt5pACzI/kb0VdcKZTqchGyngR/XgTkBjSvNv8SOAgxnWctp2sVJVMVl8dVk6kEQ1z
mTCdgyN74bw1QT8oiSUBJPIV1Za6UYnE4BnypQ0G0igW1MlT9XhTSbNJaStun5hymWyynqea/EpT
n3IVGrX5KZoUINnCQnvvGj9C1/Dlpb8YakP+fdYN8CTtH6hvGaIMzvMNUkBkMg9Ixv/EA80Pv7lj
90gxruVZQKtJ100B9+SSa24W2xPpUy1EsLV/TqL3KvzNwEDANIETTaBn2jSrIH4t+nWJdxzr97Gt
jwo9qKffhTpJxrMA59Nkslv8PdbYhwHux6qTkJPSPWSwLECHDfiBd3brH9GaJPPRVYOt2caHCnyG
75yTpTDYk7+xdnlHyUMZk7PfKGslsJ/x6bEUnpUOt34uvzP/1/HpFiHNYNSsfDM3PwN4rOI9F+IQ
DX8Fg0Mw1eIrbWqX5Zuf/mxthY/Q2IMao7wk8tIirhH+SV56DR9lDxgg+uVlJiJewPF6DLePoqD9
OvFpoktLGr7Qm5TLx6hn7vkrHvIicFAMYyUSbypZsgcVgViFIlBMsgOQ4/xpO5BdC1GkpL/yZza4
EvoRXRkBc5rQk1JcOE0JHdrGsC7yQHtLX2SdtSVI78LaQqIsj7Q6E6i1dHRjrC5wopIuSPYly7iI
Eyvx2vHfuJzfKswWPt7Q1HiOx0eiBcCjZnWrJCXQkrLdEw8i83vFTiVyZj3ardHBIbCaWAUrZUSa
baVkAYp3k3eVG8AS2sZMX6i266beGOq9AN5x3iV+RC3e9YmUXgAGuic05jrll9u9Vt5CS/li7qsh
BBQoSoOIWxJdnxA45/iITGOjNKuSesXXgcdVT0kL5T6l3qrNVXgHb6i3qJKF8U21aKkpGkTiaxqr
r6IQAl0PbjLp/5cnA61hv8CLVkij4rkV5z5EpGKGqIhQx2sIHto9AKdHm6OAkdCQCyorVVn+ltcF
HCbmIH0Ttumyq0j4Q79j3Tsooax/l7Eto1FM/RcCKBFnE5GP//dL5i/RfovNn/6t12GLqLBCyhj0
2zbIv42oNJJqLbSDvO29Ewj3EHhscp7IoQQQBs0vqV1yzREJYnMPIOUYQ6x0zHMENW+kFAnVLtxO
fNKUQ8k2kaYqPvrSlzQQG6miRQFPVCxW+brWs0PZ7+X7o29jkRmYjgnXI1jWrI5s27mgNRWYhbe9
dod1rGEuB2oRI4g5YLtK8FByrDLU0J0GhqmTf+XgdGvXPXkkwr6NeXDwQR57uJiu/5J7QWbCGgG9
03Y0q09MieE/K2LPsQk4/lz5ax6odH0Ulq56dZ23NFR3LIAirpKhjv+CSYCpSvKw6mTeSIcn5Bxp
oCWdNrLHLCpf5DsndUsMFTXPTFhY/ky3vvCUZYZWSjb3DOFVIXzYqbnqqDkTivDkh/aW4xu05pWQ
SEwV9ZpLWze9t4K8WMJPBIiS8VIFxOfqR4ehOWfUbxYE3EOcpIAQ2Edj7Hde8umx+KLgA6MJEdWE
KB3hARUVE06zBCzKQF0qxgyLrSf0OonLyxIAMpE/CRru+TO6RIAtjnwa3AceIsLpqLtEXG7UYynV
IgCU+pjCCcA72Fy5tOZSf0G5cJiSM/aQE3CPasFHTzq8a2pkNU1kTOpLADo1ns50H715ITFPmGa3
fy4oqjagWGYi7dfbL4FGgwaxwpdw2RLIKyr0cn7moUpmAcsWBqP6MEhwkMabJhn6ktaxEUyWVABu
irEm2jbjcXhl+0PKNhfCN8Ytlwy5PH439KO8PfB4IoYIOMRaaR5ANBv/jftPSYczEg5QAi3ob9Ik
MGcJ6jIQiYXhYC0NBY1gZxvr+Z+ioO+uIP2tL/nihRIUBEMjraIoPnjFdciAgmaRKUcGYv6Z7Ud/
QuYgoWa6AvRFOSpwt3CpopTlpGxDdgI3CNS7FtyIX5pEHaK7DXqnPKg2NRxXDUFpc0PbABJCtGEs
QpYar4T0wuQXskAuBrKxKljwPnwRNaClOlduxJ62SPAefrM4vVNVEesVk/8iI5jG3es8Yqw8+Lg+
1VeVwc6EY9TOqxmLn1hCBCOV3Cu3rc4QKUJ8RQ9ztHbwrPEB61WA1fg3HJBYMFu5jRCmcr0+hMBx
th/rbB0hZx3U9mKYxH95A9kdYI71poM8qGpC/i82x84lRaL3r/LQBCjIha5KZzohf+kDuzctWx49
uE4ap5BshCwblpjQMH6j2Ae8QZ2FwFVZGhRCuc3oz8TUQ2KBdPAGV49aUF7yXxBTuSkGBENi9MZP
tlQAya2ix8AcYJ3cIJ8MAlNeVQQQ3LOCn0TOG/0GAWmAo8ychGAz1VYOseA0v3LrGDl3NPNBTdNv
jlvdLp4LOzvIu8I9K725zABp0nxWzB3eQI4IduwIJVEVs4WUEp7fOtRd7Lxcg6II8CRpLNwEEcwK
lywgCyozPjddPyEEnpqtRIlBEIVScUbSP/8n8PiPLXYYxACJkJZ0woQwcfUgIAQQEPGSa/Yvo9It
veMMHimX8sO7F9hsb4wPconNAGF0O0HEXh7DAmxBPxSsDDBEESCAFAfw9XWWrHkM0uyQ077zggId
C6AO8XrqA/tVCmXfqPlR9MHBU8UCW08jwkBxd1lrXgIg0z7/kwbPJesC7PJajdvqXjWsD4fHjzR1
CRa9NLQUBflFoyDnDYdRpQZ3pboWuErgEHWstwMh+4X9pjbBOaLnbse/cklp3HZl/LcejrpFgAu7
0ZuNxCAFOtop8fSIjYXrDwZTR6sKqV6xg1MN4qUxArbeaByU6sVG4tWU725QrdWtXqGAbPeFhpp9
y0miDkxYTulRIkQWzFt2QKRQ061ahS3g9ZwcC3E+cZsEg3ly3YjZkMrD1sClyoGPq+bb0mVgq7I3
J+xPNfG6ox6cbHY02TVI1Y+F0TxPMbFNGn83kdB0BOtrIh56Z2taKAb08CKtJgW7buvXBGtJRV6a
qT/lsJMsNZtuUiFN2rzR5oBn4bqudvQNIwednCr9Ak2/sHXvyQG2dsryJ9CrA7/AEpkdK8GuLgjb
40gUKz7no9yZtzJH/suQLYoKZnKW81Ae4S5nxHA52erRX6YDnqg7maeBUVYaUlGY1wFXC6vE4zx/
SZxxmXyqEdo4n4yIXQ5NXNIhxs3AfE6jPH6HLZROXSxkRpUjKuiZ0nZsxku3QtryQ3yv3EmhbnGh
wFyZPC/Rz2VwDAUXiJaC9WgXXgm3JpiQLn3CDUNFK9yfocsPM6Uomv9oXR49qf/UxDyoxrli6X2d
2yvVc3eiStfYQiCQk6aKdQ5n8qMXZllGfJf+V25h5D9M9nQ6ElWC3ggU9wt3aJTSRrCtSeRRjUUA
KNYPHgU1AK0Iojc4uSB4dK9yvSdtv+k8fWVEWJ6gJrJMeVInYqkKVFAlcFK3Hfwbo4fQG2T/sOn7
qx+j/+cmEsDYAnQwqwRJvaUBZfgzKhqb8MQXJwCRDzCn9qx7opErNyJcU2Pi4oplYx/b4gdXn8Mf
UFmEvtljfiN25KEJAERlSY8kk8xFuinVDjAJhksV4feDkjEujkJKWnPR2W2hesqrXE/KBPRZ9t5r
Zbr9U2TFK9HRoAoKZcQHXnNAShjuCW8gfB0aV6/l8cCdao1+R8UmGkfgT7FGWP49pYMmjpwz17s9
AiLd/ScXYdN4zwLGCFLF7TaCuwc6IfD01DYWC9L7mTHtsn7hCuNUFqzpagPiIXiiOsoD2jsRrBix
h6uFLd053lsUNO/8igkRCsHvdjRJCbf6MwM4nNiAfSMPL/JGzXixU7SBTB4RaLzL/S7RNJb2L/BX
UWK+xYAuY8tmDx1WWVs4NlpAhC7TXTXTPZymWL9MHkslNAhBX/E7yQnvsf6rafq6z5K30tFXyQeI
MzC44b0CX/rEKzCSyN1nkW395HGsoqxbpcDdYDgGuiYJlKYgy9uBjIQmzEaQSBjVLq0aFtj8sexo
45ALlrxRf6VhHJj5HtqcTeyEHFLl6oFKhcC5XjodJfrUZERvQBBqFoly6Aa33FXEXVJfMxuPx58U
L0bOUJ+PspiATfUUnSJ3Vp2sdSjiDyjHg6Ykp7jQUDb1Pv2fc+6GPhebLlpfjgTK0gmyKY+eJbVC
hHGUPRlW4Gdz7BsySchtTx0zg5IgI2MhimFacopi4Ed7VdmGXHEyLNehzZJuigbMmX+DlWLtxg9b
hoWYDGoSJ6Yb7ovOKrecvge9E3hIJudbjeFTjJwODJX8QRq9nGvhYlA3w1RtgQ5QWM35tQAnQ86m
gwULxloRHS7wY+NoNOQFwTHuRcCwPMxeDb5fk0hQ0TSS1E+7R94+zValYLGSvgYNiExc5S83ekWY
IQDG4FobOjdgViH2Ets7S+FSzgUBISrORl5WTc4stw6DoCL4Z3Oiw3w2SmMrrbU0XDJJC+GICE0e
o+BbnQnODBiUzD2kk2w3aL/o1DLLX7DSnWGGsYs+do4OwYDfR9tb9o8wfhIfOKNbkRPuoDslckj6
qojroxnYa8INm03VXoRuJqxkhxVTjAa0v/L7M/RI1CZ4n3yzId2+Q0DQw6/Jhc4ZkkFK0G2iVxeQ
P0RRQbq+pMQQzX53HJUfNSZ6hcut7rR31Ddr8Xy7Y7IO6HKlHEGCsfnyI0lskjoAj0esW71HyET1
Bs0pSJWQzbRiojxYBR0hwL+2af9B0id4N78CWAKxUB4k89ATJzH9UbsRoc9diG1hNlX/LWRLCL1O
BCItEv+RhAgP+pOGhNXkJ6/iq+RpA4mykTNYMRGFgkgUG52pF8UC94xgrV1Hs2+/jDZrSawjzHHj
QPyyWwmOkLKSAKCgChdID3WNAmoDPyvNE+MzFj3V0MDgfZH3u+wBdLJX5mi1wFgoyn31aDPxd+SH
inNBMX9xKMzWvoP0FfUUsL4QkjL+4VNCJspiYsT7NhuWQJh97Eo9O++OYmf7Tz7vsvcOnpY3qeOJ
enALLIHIrZfM+hBhHzcWk5X0UXAhI630MNQyHrJs9gC5wmhpNP5O+DENx2rUV7sOjxFfRqehmQMs
h6lkufwM5D5zj0Cp8HGRGEhonKqXn/JmdI65xPbKbUFhDfl0ChpUfB+llX5b9nTBxC7os6n+Ywsq
+SToZ6jSnAc4zDogMptH7ltY5zfN1O8EdpHDXqXhrpqTtao7RGYOG4VrVmwrIwt2QoZ21mhsoyBd
JVm3VXjVDdDZ+hiYOcEZqzbUkE/x9vWwtZg6d0qXSKf316r1u9ukL1Vja2AVzNJ4t/hsxlF8kvSK
vAEuqifFGLf1OEAOMl3xRpqiXrHnDVEIhsY2cJn/2/LF7XHBE8lVxtbHZIdLgbflu+9wiVp2eYvz
eU1O+EHuepZoC5/QGBdJFZhUfc/1IZ1Uy6cOkuCKhkrB4r5UkDQI2IdFRGSOIeYnJH/ViNBOpQZI
WUElLCSwT3wMYIjQ2DHORZNOBZLJpyTK9xL5xspERQ/qI6Gs4oosJ4NwUkJObe1TYxJ1SgJL0E/b
JZiv/S4dGg4c6ZTE3VjHM2uYlFeKIUYNaX0cE1sfJILinaBoI6zMMd1uqXkEWxtL+e8EM/F8cPMZ
MqVY+Pm1QRLb2/Vyis91e4E0cUb3rcO5raLFRUX7XgNg6In+2vOcG4fYrmRLcDam0QmSCn0lO1N6
/aT7J/QkIkWWt1EkpgnkYEYQTrG18mSVeBe2Cj5xsFx7SfffoK2zKVwGhbfuKFt+cWKbltqhiSOA
F+3C5LQEQ6JDtyZWg3NVxixGZDZHk78v4FNH8zWIoGqZ7IXjlc6ZmKgM4ciNxxFzkYohXS6vzKPX
yXRuqWkAdXLXQrJ58K5TGJ8D10U3tHLYbqQ45GE3pn+wNQYPgaion0Z2sf7mRo0Y+pqjkKWpkbag
jWIUrmwoBW+MPAw7wDf6reNPEoKpq2oyII7C74c1Cj/EYcmvnvxV+nbfE0pXK9Y/riM8M6hbAmMm
fJrmK3gyvj0fmW/1sAUrvFaSt5rzmwq47iQs7KIYCCHt7ioiHATlNRFDqBOkBAs8YUbB4ltNfy5h
HVB2PegVujQbT3UPWjNFGlN+s8KTEBv4VF38UXhlgHWkHhr1jwZxU6T5fQLLGwCXZeBvMV850Jw6
KCuRNWRHHGLvNSiPQTYSK3YUDa+UuKAWbbSAjwltosso4EGJF6ycD5HXsAtavxUFGcJw7SitkaGg
fEC/+mJJnKo5fpSGso091rF61cbmGzKop00Sr/ntEnPaMWvYoWglgxdqT04GIKsNwWGtJyIViVRw
cMiAlHbZAfOCZvGLEgCWaRvQKze5TGTJVR5LlhYgPjKwdym7qwkWZRYtrW1t3h1Y5JxyXKfe3oOT
0UAiyDJiqTJGO81/rpixpEFr8Gno+m4IzOPktkuHcWOKrI9Cn6ABHTiKxNiJVMNFJ8BeXmb5CnlA
Y1/YxQyPHi6CtCDp+2fYiCahNfA8Omthd9xBv84Z8cnOt2W6pFbRoA/J2k23jO7/Y+m8dhvHlij6
RQSYw6uVsyVbTi+E24E5Z379rPK9wAAzA3TLFnlC1a4dfNCSTjh/nPVMyZcUA2H82eo+Zh8NYBk6
A3p4W0VhwjOi2JBLXeznUtAv07TP9fBmd1/CkQLiBgCFHShK+AF5cAp6zVIU+NtoQB/cS9S0r3Y0
vkTTvli0brNNBO3k2JecWaN5jCedisg4h+ot9N+B6TzubBnH1CxRJJ68cDkXfAYycmGUJm4Hdh+d
Krc5We6PmokGEl2UMd7xp9pGHUoJHorXXKilimbcOTD21nnLNQyAp0MI6K2j3Xxl5LgYAZAQwQZl
DILDD2hhFkzsXmuXKqaLPoYRkUvNb7ovAgkBnVywAxECxOT8JpDfEkbQnNRLs7J2dKLyoILpd5ye
QWwFMhOQtURlZABBYMxPQvqGtmDOSBdj6zSV8SF4bq3+y2JKhAjTRE5xWpHSQio/P/Zj/Su0Pq24
0TDXoDDFfIiDi8yvzDI/OoznpJiTadVME1Nj4DL0mOvlW7/CSwUrQ5utqe48/d1U1mX3VpLt268d
y1ibEB5kvmYii6YgErDBCJBfm9WupGnEPn0Oae4BvQRHEwg8gsUiNX+OIe2YwnmxLiRSFq197lXE
nIxkKk6NLLh13QRNivmiTmbE9NNZSMwgFrCaQDj+lCD4n3HOyrBee2GcJ6WG/AS58GI4rYibClxx
oH2ILE5wSyDTORgYTpcc/8ZyBn1C3GlXEy0UDFQ8O5AA4wKkB+p1cgHDo6sNtx1tEXVRDAECNsWD
gQzQgdQ6NVA/apG2aSjKqQOkc6pvQq+yGKpTqUsrTsfEzAO6D5wGB5Q0uOig2mhE4xYl+y/qq5Nm
qwvfxa8F1AXsnXmjGz87RbIUMShJ8wyBxe6AgSo1OGAF3bOfMgphJQCq00KokD8WzGpHG4JCfWbw
XeZnKlHkHA+xSpZq/69VZNgmDpr8IMoW20GBrC5ibDfiWtlHBKP6+NJ7XX/QyuwIcLK2UHxGxT2v
h4XASULcoIqfzVdLUCWGdA5Xgeja1DDZ8N2boD7WAKWTOSxmKzy71fPfx9GAZzbdYbWMcanFVxvI
gocmt5lvS+Lfr7gotf501KqPnlLGF3UgG1I6BGnHfVk9lIl6ruOEoko6g4V1CF2S4/+W6QTPgouK
tqEaqq3PtDzrfoULIHU63CTkPwAXqyz7higttxuLzxfTbsCK1HJv2JLtUX//FTGxT/S3vgxojVv0
UpQJDgOWAFpAPLWbnvjLSnk2oC9FOtRy9LvEKXLS2fwhER4LqAF0sVDWlvKnxQwR9WXZlUmIQAwj
GFWNg5GYF8uMt6O+VnGki93k6Jc6guuTx2BW1rEga6xJXqqL6Mez1O3/9JLIFovyKxqWKl6fgE0w
d/7MFmL8BxwG4fGf5S44Nt9abJBN+GRU4lTwVehBjqU+imkrpkMC/dhL9+7w1ogxXl8cegZwmk4I
rPF3HS581kdKN5F1WGuKlAwilq1Q9Ko/WgOKCayQ2PGizf9F0MoJ82NZyGxB8i0bRT1KsSMgvACO
sCx0OPgyU4jtcgst+Iql6dkttCfb/BydZmlTViYzyYh2t8wm/zooQ8dQN1vGZncwcUebkCtY4XdV
Ua4F2NTqUkNBJbrZcs+1p78IDTR+QkT1e6td1IZzAPi+e2O9Ys62x5CTy6ePKFSwgmUR6FWPq8av
7OMaTQsDfgvrgdJptm7wIQMsR+Y8M5J4VEOiovM76L4Jl4X/1JNsIHVDNc7bKK7OWITslce40fYx
pylxAVDxTg1Lwncz8hq0i1N+Yt33PIw+rdZFjy9FlRKf0drfTk4RKLSPlsSwQjU3Xn8ykFooj0zG
9w7THGmNhUKqI6iRs0ZeKIWWUNdCD8csOhE7cTe93j4rJPCwbmTgNhCqMNT2YSJWtaTPjebvHgxi
UIhyN5gd1VRPw5XJFFMQ+U1h9DpsCQxywdZ66qtoErevQ/OPPyMYGM9R+SOfd9AurrKN5+xfjqPf
nyAzIESJ47yfki3UfAL8nE3cia2QuzKD907NNjIJrEf7S8bYMQqntLTOOs6lpe2DgizTKhSBxrpX
KxIRW4yX0q01wVlCTTH1/cGNuVJTdCZsCKd+6+3gR4bwaQV/jfpXHJlLeNEj8bxB/lTN5a39Yhqp
EFnT9SXRKvkj6oFLEuJmhQqSah6QEjMkN9io0wXMau3r5Y3SQW/wV+oX/UiCeouCk8MADOf/Bj7J
fK4iDO08Qi5Z5NJlMooq6l+hg4o1QaesHPhDaC0OzRg9T9zvGjP5yU8e26+s93Zt8fznrJ3NksSH
bYiVcG4yZVNxaU6wSH5qePBjHKxmpDHwGv7I5+YlvGMtxGisO/W03GrwFtnrkGPYHcNNOWpLAad4
eXgTz3EGdGXspWDrDHspvR6SJe7Mei22Y8TbqTaVAnc+mAULg6mfT4MaqzhKDO1dcCA9OFlW/Dbh
I9e3UHzNYtPO9k3YDRZeRTP5YJQP6Bxjbgn0fCSJ4JJJG8BkQoHVrFHxhI5oDbylXTBUek/YIiap
yAxmZEkaxrQSCcGAtphKwcl3pY1mVf9IoFLSM28cLT2nGEa7BUSFhHL/Pa7cVT6VpLp5jEq4O6kb
mJpIZUEDp9FNehSkozAVEGeBdyBOsTCdKTy+qEr6AQbkuNbgHuWmeG37n7mqbUMQkiqAr0M+EJ/i
ARU06gsDBsz/oeCw1SqSRuhSqn9OTUIPly8TpLbdRMm/kbLdKs45NH4tTbfVnB9yHFRMrP9B9OPh
rs7jqUEAauGl5ucqHPKdTkuS+QIUCdw56wYIpn1Q4/nqMBtDmAlDgr4lQlKU9+i/rYWUK72j3N2o
3I5YAY62+uYrgMIG7kCGmbO7Q6JDQ2RxPiVX8+y+hQris9l5kY8CGcgCtFV4EvvMuTHKgeJiTsOX
YgzNNhTTT27l1l0yEoSax+wWlwsuMuh+8kh9sE+BjVsd1Q5eF+y+P/XiAK4V7lJgLLskOFl5Mtvw
3U0RDJSnZITdvfPoemJtpVrhzuqyo+u75ybIH7HVXko1pGqAzRFWzV7v48uJ6U6PeALv4/lnIlit
4fa3zfmgdtV9rvJ3fPhaXD0Hql6RDhp++N1NzVtV7esue8IULENJqnVA8mVkL3Dg0IeSo9AVVkeP
wLG2IyR+Rv4t9o4aRHT9r5bfBrNylBvB5qWJ7CLRiicvR7Dbat0yTTk44r01aH95GCFHgesqJx14
ioeYQGmPmUy1YbSV+qhPGmjdyTKV+BVvqyP5coIQ4VS8ld/AoTvUM7zxaIVDsHAO3UuCfoGieecY
OaRyGFHGtBdDyTA0oPc++jKesunEGIeBEyBVN7fy7SUybRqzx2pChi8MHbE8YEAy+MEyAMbRshHj
tmXGxcHEIZj8By6fFbUkzpEIBl30Mnn3hfM10w3gw2n6KvIcupL7gIqXn4nd6cJzPt1AWyfxn9xI
Cr0GNlhkvAc4bAFjewlRi2vfwaozQHdTk9oR3DBNWzfhCbaej10nl5RkL/o0aOLRRwkD2Or7pNUz
WJtaPEa1hrLN2Voqbmy2Gr/1dfkaYGgHEHZwbcgDskfYfmuXfl6ItikXpMaSVKBQ2LjqlDoEkdeg
I53BxekvdPZafq3m4DZBByqEcgdxxw36bSE8ckCmmkww7erzcb2vnqfyFoXukzPhMoHIUc4NORZL
GTxVrv4lf0OQg84MtwqXBmPhkOdbRMpLilyf7NNYSnwK4XR4MF11K7+PTXhRGL0r9ZOwrR00XRyQ
EzFzvYcG98+Qqoy074JSJ1TcZ+xIRiv9c9OUAf0wUrRSnzZmutPs4Iimt+mVZYJoUAR8nXGKbGft
aoaJR/XwUNlMYBQ+IjKYYE+r2qFm+IEE8lpqzimev1OX8MLM/FTVblkngMg2kBszkoxqNPBPqf41
RFutVcm3ilbeSJppmS965TBq5AI1KyXfpaTzMUjwSUUK8OgINonmPCVw25zAXNddsp8zv6R1CXhU
4aFBIxIPP2rfbAGqob2WYXUVD7Yuf9cF7ZvNnU2jqlXKGuRI1dxblWEyiUDJKX8k30dCRnCSwsav
vktcRjh4T2k5H+zeWifFtI3zam0wxpuUv0RaMV1TAW+zuFxKwLjDDN7iJemWsmOdxZQuwp/F1HBh
EmalGzirqGaCANxZ9oHotbOt4eCfH5KzWrj6Gp7SfaLnzsPqMYDj4/fIjX0ZMdG5GLdMQ5KBx3dR
wit3Xojo2rdl+zJaAP9YX1bBdK4KSmkYZ6i1qi+9wabdLscfAWu4HmMOVzvFWRkki9tR3Edj/dRW
OIQOb6o7LkdGqHr0KTps07ozhC/x5etmeL88HK1PF2rWkuUFURr9D0fSqE7eAiPxReRwt1hYN7WV
+6ir5Dpb6YFJ4p8RiIObSlUFF0rFW1+KJ42x7hDt2tgzK+gLaiXcxjgikixQvShTj78WTAomWwO1
KdkBu5YVKLeBk9vLVMCc3voINKR1AM2Feed8XSt0N5PatjhQI4wMc/159POfNLR3anYyJvvFD0vm
QrOxxY1uh3gtaA+IhhfdsHb5VYrkEqrJuTI/c4W8KvtRcn+mmPhfQ+cgz4hIn3U81cCO5RaJWCNT
5x+MlObDOlScK6aaf8rMQ2w/OaH7UdsIW0+ASBGVl62Od9dDX8abOAVlaCdGQdW0HWAZp/b7bGxi
+zmsf+x12nJbgEaV5gVccxjzTV5OO8dxD71hrEdvOJZj9x02L71GUvd0RQgz+RqnTSCDIYUutHQn
IJF0K9VAlzuP5bb5cp+i5/AWfHuMjjiCX0nmrQ4Np4PocFvL/JI0u1r3rp3z3VBgy0mtYxIIR0ue
SJ6/NCYDOCiNBIH5FaEqzqGjmYvh+enW0bfN9QR/1VLXqPCWYz2svfrRx0zC6o6qo75I342jbOnC
XfB2QxbtyrOGw5+6tvXfpsRV7KGvjoJH9cPzMMfk3pvrtjuTVt7GF+y5DGbioh8W0VBJ7zPqHl4T
mFIVr3Vnbxj2jwXqbvEgpQiEzMBA0ziClHJBF9avXl58+yaMgaA0HjNCmhTbeE94WXD2uEpxKTg6
+pteVmdI2H90H86q8ldIaWPMPsGmULyGHAMMMeY1OGezJzyKV9rRX1uT+JCC7GIddtGyaeuBwkwa
wVGR9pQrW8smF1DW1FCXmye/eyRNhXlhFwIqzMpZtY5znOxFcI0nAM4PISRGD1IfyyWv52cqUqy1
j2rk7DuVx4B2B+5hpfuXweMiLBaFlRPCgixgrHBztPSNOLjRdAsVLh86wiEpsOvx3Aw/CQQx2G9I
xBkzYU+OY2CtH4YmP2Yjqw/uoFyxw1XG20xvpHiuk5Wqj8c4J/OCCZ9Pl2C3Tzi0rBBMyk+SlU4F
juW3C9jVgHvnDW5lH2MaX+CLrsvI/8dzLvNsP/jP2PqvQxfpLRqBEZlb05IGwjGeXcX6YFTY/HaE
L/5IrEu2LbG6AS8oDEr9Bm9sfl8ybbMxZvgNhQOlTYrVC5QBLYovCdJCf+yuMz4Dwg+a2+JL7Z9K
Z/6Zixd5vpGRHJI03mgu/QcgSVmf6lwMenjiNFI0vWIM3EwlJi+UCWwTThY79bCaCd+x1FSRZYiN
rOdhS1pnJ2I5RmJGYmDIwPBw0sZoKG13XC6IZeMPhwFvTRz01o2HfcxtQ7LJjJbCo2aEsXtORm6d
EX8tfz2G8VvbPMOPAEcf7GBR+ejTbPvNBriQu1+nPJFoNYpmGYFl7aog02Zs24gh9T8zqfdT3S4N
u9sgACmk5OKHi0hBgiN9j4M2wAzQNJ5Hi6S0iAdA2zhArJggw3rusJVBL0d/DP7GbYFZx8oYLZwC
3TP/OysFo95HJzehRzPGq+haKHwgVLScF0Zz7pk7q3p3VhGGiOeGAesp6wiT3M048jy3LQQgegNc
BrB/RgkDq+dq1y/l+Ci+GSYVRYrNm1dHn8Dy9K3Rt+99Z2/lS/1ZV4+VjvB5Wk/4aPFkg0MPT4PA
RnTHJoFPc3gTG6s/eIj4zTEJ4N/8JRGI/LjzhDo9oILlJVHUcjdzVNaVKduj4DBTUnbTeHWStzh/
bbnPJAsAcqv5jXANH4Ufd5heYuRLhUv1i7t/S8WnqBDqcLXR/tBb1BuyCLP8wyPcOuQqFMPO0bqL
DR9enZSXsc30irRRSs11jallCuFCg6aLWgnOlCHaH1BsOXUpVhHCrzvrZbSTfcnkXaYVBSB0Dw4c
kTo3uwe/AkNofkSMPI/zewQEBU+gMc1DNGzN+DGhcLZtTMKTxzzRlp3vPaCUogy9ineN0USPY5A8
+QZILSQfN6LXnm5WWK/cpmB94ijBALvkDhJhd11hd9VA7XceidADecXGIK8PLvWYXyYIgiCiF/+w
qMaOjLfkrrrB5W1DosbKDFKLm3YLHwp/w2Ra91YaRkVdiLJrHlYTZiLsPjNCgQ5WOyNsVIZ2mSjJ
YS7wasU92EDXxRq1nVWfnSbCDx+cIflSKZVNZNWYVI9Wi8RyoPYZjzUkEvFFaWAPA0pj8aCzozGG
2A7Jh0kwkh829x58KWThiD0lYDCgHus23mDeKA4RZnYTv3DIBgqF5uhXnzY5oXhNiCkg9ohHNlhP
gLpe5Axc3A0SOtdHrwcXttCwDe/fosw4ITrY+3TlQQzxjAzvtHoFsb47WnXXB/Pq01TirXMZHRSu
Eenf0o0m/V3V3qpBw48uKJ/zzjw24Y8OpqFa1YOhlLvGwcdeqK9Vu4Ld/69p21ePK2BKo0s0Ijqw
Es5SnXisAAJ28oInJzF43XVsWDbdiCa5eRnCajt6HAw4ktPpZnG9VhR0B9Zr3mWPOvpCUkvLo99i
JEH0KhlMRwPjJgLCH/QRqiO7k6fKoyyrPez4JSOzutxi3z6m9mGMwRfVHMZ+pV95IfmDwQCMcYeF
G3XFJFMkhUKuUmN9n5WPghiP3V4j6wIh38DqKhCvCaweBeZjkPk/AzRAuzWh+AlLSml5bAQPTHcv
sAh4gEtZb0ziPBmdYA/iINhN1l0ETyVvk6cGRrf4m4uPYuKbRAnu2uHdx6o1uAuelIGlihefaxFD
RIR6CmSVlVCgYuPBnnBa6HCQBetUymIZuA3s7oaoiN5/0r3SWBjafDDC6oBC+m52l2Iqdux1Y3zR
3A+3vDvjwIXuIkPYW/+i9JxRj3Z181USPafHSz2rVslwEhu5FHvcgXpU6TXGnl6ILBHrcWOHIQ2F
lbHOPd6VXXvbP4E1YLpmmUA9DIbSYGlWbrwKGdaGaz0iHI3Ty1l28/hlNPVFU8h9rLgjPHPehyMG
7KYDvBolG+HVMQQJqjclinYWQD7DUPiHdx9zrZK0XD+ACmXNz7ClLlNUHMaUjWzVe2jULTpaeo6F
qb0WrXXu+vEmekLL+sY39jCX01OT5n+cWqhBM3V8qWTLebJ25BX9SxWcKiKVUZQ+K4uubh+9nDql
I/ewhx2MmQUTRKYpYAGjNn1S064YLl4DFQWu/TYBtZUjoDjWH2ZH7VMC+s3LoJy2gRTvVoCzZrNg
L2z52Y46aThmNIeMBg3fR6P0OOCQ72N7I+JUmoC1D2NS1IEFhpyz/pjVZwdpG4Qm4Brvp45QcCbZ
NZuMry6g96HumX1iqWCDRIQGCPe0if9BkT6LcNI0vJuwazDNX7hwoRokAHMKsW6l+vPO9MaDxYjW
SNr7TErdHzgm40OmsH4w5w9acZaTvC5eRR/lArmglRvhQU9wy3w92M/rxvAuQ/XLR6wR+ocMFLi0
oSBPfka57e5n+jpHJ3/VubgaZatPyWSAZw8Z81Gl2aBlw2BHbT8ajJzbyqBZsJaDSmyR+lWWpD6N
57qMWdsUYybNZ3TzxUNbWEBFlB1bPCgKJ1nn9enPcQNBkmJR6ajhcRiMY0t/hIMT+hKsebozBdF1
wpmeYm9RoY7DVSkWbxZFOyYQNcIYrg50ijTQcM8UikKwKSlsHxwrwN7Q21X4F7bZSBLYtLAy/3XS
nXU+hjvoOX1tHIlU8wcNDIKBZfFJlNSsPYjYroBsAAGkzssdicMJjblub/o0WvUBh8W6iG8xh8E4
uLjX639MpUoT7z/l4saqjroyB3C1gbb7R5FLjTFtVeNj95sivnCfe/oNTGRHPPqxdRJzhw45YBqF
pFwLnsar41pvAZ3hti0zz7s2fQzkBc1B+9PZ0KZ7qIUZQOMvbmJB56r1m4auFGDCxnk0orwSLpqu
+QdB8pmMxMyzdec7t9xNM7hUzUynLeWKu8PKJpTWL7q98Jn+HF9ZExk0CYjwBqAzJ72SXD040BUZ
YiZe9KmNLD6KyHCAGywriAsN2xOpMih7ZKs44IXsmh4STvPnRHX2ceOIrXyNr593FHVe1vpn8TTX
/PklAI2UuV2GnRga98mG58a16gyEBILlimkGtnRrxisCoFsw6qeyONt5sI80ZDkZWBq9maVqiwoy
rWwxH8eZNkS+F0NGQZenMfKsdOT0fOTACCmpOQBZzSKEGSx4N1568mA6WChJXK186CnBnFEntqR4
QsQFwVb0wjDcIyyn5YFZIGxSTqetdciDN7EZyKGEM8Ty4XbGgnIkAc4uTr4sCPmNNf2WQ+wKKlyS
CTlp++/61WRqnGk/uWdvC6s6GDnguAYmV3P+qFgYMDgunHJbch4HTMJqeroOAig5jxhnBrsJbY9C
mTZk/jHAZdbLCK7n8quzu8vwKXEPwh3IAIdoQ+XsScAOQmtcSVBX52wiIKwWYHRmHedDdDOYXyrT
k5Jm0GlBB4prgtcO6TVNsBphOjUTiPwtZOI5EUKfSjSqtgzCTyj9RgfijerGqfRFZ+HW1E3o7ZJH
m1Tz3iCEbqWG0UNcn7rppLpIkdsTstje+ms0WOB/6OVEBH1jLpr6NRog6NkfCeqtSmnXbykAUs86
CimuWzIfGQJulOE3IAqL16Eol1ZF++jtzEi/uCBvIyIHq+YU4QNM29zaWAEksNUzba+ynowyWCiT
sUwKD1EiXkZDuBizjyRwthPGHk28qUHy+w6XTQRJnMJOFW2r3HjJ8bynffYY4+P/tnSdcq8lw6qh
MHuwOnM1TsXFMiAE6xQ3A2FAzqX0QVs+mCdrY7Zu3Rdh9WHOR5+imtNpbJslWDjRA5xIgJtlh/oF
6pYZLEswVUjj3pwebB28VCFyU2rT1lhaSvE4mc5aXkXbUvFg1NSVJ+cjyy8Qd2ctWRvsi0rZ1GQI
O9kZ9x7ma1VUEnxDLV/8VjALKgrrGgmKA8lpAHXWeszvbERYjCIAyJvsIw6Xmf6s1ZT+WBkkz3xG
Hd2ybU+8FTs4me/F7F3SmDRa0Mb6J3dN3NBYWBE5DeRBxfRXRZ+ysJHRVpvJ81daGewsFL0mmc8q
PBFF3dC3MZp5rTj1Jd4+wtFhbzXIAvYx5ETiwEYOwqY+zzjbz+s4JJdvBl38cSl4RPzOSnamiPi/
L1vGPxq6EQC2RDgNTKWs/ML3bdWfPPqsyKqyQBcofBQozeSzukxU5W/1/i6iCsVEbdaQNWO+uLHT
6zD+QuvbOaC/Q3NAi5h0aHUZW5OGUTLkCj7m5loM1WWCDTGDyLi8sJhBPpdJ2ssI2Nyp47zRoC8m
wUuDIrsEWoIpI0LRST0VMAtxshIdjg4fUYc5h9hvmJ8H+y1yoGhBA9WUb83ojxnu5ohQe3zDBLLB
A1hOZCFtBgMhzjT5QhAb6XPr0dvDCAU0VY8xdOCgeowHEYJyy+lxuy2NH9WvyEZE4BuyM8NqOnMj
qPq7EtF8Bn33rMQtcOoEzKyxj7DrbLlDGF1I86161bJzX8SfugC5FtWCAnJDJ9RlRGDbP2I04TP/
KJjaBYyQRUkdltiV0lHBP7OfI+RwY0xUclzu8Wb7HOebXt6JFe1hshsPDhRQf7wXQbJoQu3RwIBb
1BNuz4Vgz1+Fd2uNO7nrQvZ1CX2w0Nh3ISNGNLlzS1Sqv+5xuOpm759axt8EYeyDbMU/wpZz6ZGr
coALeZbNGIxPUp3En9XAk8bLSbzURpVUY9zP/REOLL4A8HoggYBvbWq4hgyiOZMWUvHl2FJhpdHa
CDnpY8S8wIE7FcBlfhdhlcGNnAWfY3qdwA4yPN9h5UXQstj9UcsxymHO+9ZJWK4MvEC5c20nXsYK
ZRocV53pLce5+BF59AWgcytYCrX6qOQO+4AQKq7N2YJCjA8h1pzys7Hd/LQt3kBuH4gkO6pd0i97
Wt6oD5dON9OTUiaOA+YZmrXCZuJsQeNqyeCxTHjI88fAWVgbOH7O5qYqrgH1j48/SwLtLXQPscKi
oHLNChfZVb118aavYY5mRbUuBuXK34DH7USYakX/8GFy8J7Sx1s3LVP2ZA3gqeCZbXCMjy6jqxZ6
NzMx+9TU9xi8uYYUIdsxEPHMx8gseiK1tO7QX2YrKipUN5jfisqi+w0n6N/BvubiB6yJdXunQHeY
Z2SoibexOoi61JOTQ2ruPOFEDu35ISq6s1M2Z9fyzl6E8R2sOg2STsfrqWX8aVzIG6OXrO1TEFJh
VTT1TFB67Z8TW0soV2tEDjoOt82UbFTfXkW2yjGFDHXq0qdAD4+RHt9gJKDDy/pj2hEaiNUrLzAh
IgKZlkv7SWxprgaLNL+58u2TFy/Yw4DILOChbeQ36wkmYESANsIFG1kIPH8GKWglvP6l7qhlyDT1
7zreYZzco5w8q6G65k77kpkxkJrxnA2YAaU5uD8YftncinfTxC6wi7d52H3lpO35GvvToaQgY816
mIYOJzWkv3q+H1zvneptynBN6aOX2HIPZj1nGKG7h7BpDnGkrTXD3hEwogPyAgy0D/kYYY6I8R46
zkEplh6DHQdjaq9J93P/a4ClNuqbhjmOqu0CSkrnQ5kSiBYZyT8XRuR1ygUUIs2AwmQRgkpu1s4f
YHTAXGMe0cUSCkDBgX05bLR1KAwn7Gkg05YDWpZzSgnhobp2R4ifuIzXpI0oKDv8/J7iFV2H+272
0aFuKRltgBtcAXoTbRjKQctnru/ApWN8jfUvJvZAxASKyayaUVdYcQqQVHYPMFfPgEVJXIzVjWwC
BgPSV8sNnHBAsuIDaDZFsHeBltwBa5rZXGjosiCvLJKpwcbxU2nRgdkf3vgROleX3a1hTRR7yyQN
8Nm52mUIV9B47oeSADqYEDWyaicNr4XjbICy28xcpARZu1y4ddfeuc4AJ0dv1wXRnmuz1V8COzlo
WPVBApyjZP33ppmBElOEqxXJispVOcwtjD5v39Nzw44a45cYCK0Biowxk+sxsMUKgtJHqoIGgN4z
T3+Pmo8p/O2kPbnQcGBsLAsDXWcmYdt/jv+yXSa8XGMiZDkJujq6Z0ywkrFlFrs3yvbRmpqVbcEz
LPbtsAmV5IlGMmbl4IELB2LVc4wleHvCWTdPVrrG0QwXSGAZZ1NiK+cEH16YHgkjUuzt3Du9BI5J
+pcszAC+SYMLVkztSw/upje15qxTMn2PE8jTDMs0jQEI/NQ7E0NswkptJp4GW3Q0pucGHunQGdcp
1cwHk3JXzZko0PcODHWnTUnjEPonRKbUACzN2d5G+LTgZTmFG/i0VfSK378NKitbXdtn1PAZo+6a
CNwVm7lgSxY0FLBisBZ0DsYhnFbWBxbcbRKaD4EvtT3R8nH9NyiHcW/jBqC57UvfHTMCeZZ1y/g0
Trgh8zzbZCIG0ue2w3LHgBGK1Y4NE9iktlLZvnHIrU3JMFj3eYq9h5oVjYF+VkRAm8TqQtx4sQ3M
hh2Nm5oppUmNMkJNTHAaGOz3plAONu2NSoJWOr6inFmECr5ihY9P9TkbPnl9db0BugtKWKwwCIx0
g2A1Q1Mykvbl9ahtPhgwCvOzOMvpPxX4xJzU5sZ+jarXCSQu00Xig/ShzAjHvJv2pt3ATUDl82uA
Xej4Vj/yVB014K3iwTqewvFe2tzA7g/ezwQaBNifzeErRsO9uq9rLCvseTmU75KlLti6Hb2EMYGj
IwcuVfqtmPNHmPwAeYTdcd0xdOK35vccKBk8brVxxO7EoxQGCUMGw1PPn5O5/KIbX6OTAJ/XYZnz
HmFmFvuIp8YvmEYn2IgmNnPmkD9Y5p2eGVMB7oCbRL/jfwK3ocXilSLnoVZfjOHaM0Lv5vVQ4ocF
lBq+sIxkHuWrTNREiwEXG/UNWDv/cjGl4UF5VGysLq9on6ldKZN6SiDVoTPLsPGkT/HC38q+yg3K
7nWhF0sTpGvNasC4yzHmZdvGz6G7HctwxQeR877HcGWhNyRSKQZazmmfwdXIyRac5vrIK4EBq7os
q9m6Q4eBRDs9YP/VsPAZ6QOATfVRDaHAdr88TCsO1pr51sJHdOi8uL80BTehwP5bipX3gaNHx2sC
nfMA8UzsJXLKbzrwVD0OnPFei5ztjaOjrgJ4+u+i3rRrxojNYobMagYEsacMVkHyw+cZTJ6jtKMv
zPxrjP6ioyZjLJwOR+J1dxXVRswT7csWpzZnLc8i0Dj36Kab4TSPBC4ilkWXnsI3oo5LWkLsxZYX
6cG+CUxcnRc2LUwKcDj9K4cDmN5C3jYgG3WtZ7454YjEeiebTokajl+iUTrr3I7YqfP0Q0qrYvpR
EVc25rpLlXVfU1BruM0Fd5mTB6WyTjoiYmYmTghzS4jGfKWC0V3P1TRxFcXEu1vxvtY3Hu6+5iVg
XsqzzbxmQ+vdAuXXw7bHTIktYCs/sp5LYGauQFpYvtSAoRhLahjgSa5GWE2eyy1ontr+0+gp3gRH
haXFHvKLTw56V0HihT5OTVdkGQTSttGZ8hMpiajXMP6w1A0bzypvMV0q75gBCrZAHtBNFX+PcDwr
/lOj14mpGemCsRWOGLaf2vF3ZFSqvnlow+EoJLLRHVzSJBWmDK+dDb82POmZtdPtM9goJcx2bpqN
bb2TmbOH0Eqle7LyU5xZXG68kFSYfRwOk1ludehpGK8s8/rHZNe4kh3VQf4axmU1/E6YGFTS1Oft
cw2RJp2j7QyVExCCSVMV4C+D6ptKyivReyCa9KwPVgZLIsCyKTIXfFH5aRndjzozCNA2Na2CxRRD
IJh6xH0CgIiX0ERnGAhrKWw7ZjQcQPSfkrNXIUAvmwNSxUMCMDM6iPfhrJmi5eUNGWq3go4t+wF6
FUyDzNi7wqAOfqM+XnoMGuVrhpa/sil/5JepcXuDZgVtS+7vYjTPwtXLCuJobXunqeiZkhef0ki2
AM1tYxsr4gML0qMgla5iHg/fcQCe0hPr2MF50gaizi0M/nlYdxWjVS0+B+Y9jq4j2pVh143P/OPD
nsTXYxVD18y7Y6MgJOYCykBmkZ4vs3RawcASQ4SSkgEimVR2mm+ty+ZxBF0y6UZp71FCTOzh0ceS
PoTnRVB7O0D4LDDD6bdxOh58lwHqfDWt8lMxvgPLWYVQ+DMh9ao/qBx1zHa0HjFtP+DMyljSbs5x
Dw0pCBxtGXfTSxcc7IgThlSnWvFvVja/CoIimYYVPVWnav/yEj+0WadUMvrTmIc3iwLASYiYKlEE
5B2DJPtoY+Fg2e05i7xP5IMTJAU9hgmdKki0LPodlEojdG1lardekEIwwUsvnpVNgu6qxGLTjAmS
q7OXpq7+I+k8luNGlij6RYiAK5gt21uyDe0GQYokPFDw5uvnFGfz9GY0orphKjNvXnMKFMxVaPmH
hSggq25abX4k0JAqTJktaW4TRZ4YsdaCZVVc+uBuzs5LzkbEbJ5ryPzMKCoK1ia4I2CvN+QvkiUA
ULBCB/HKWyvUxAUh7hKCHWNkUm9Wy7paa0+859AnLxpHbxruIibGqWpvE9ncOY5mqaPcAVdw4CBb
ems4t/h0rkkfxNitpT0bG5cICoHX959gUT1tYGBkojLpa/kGvZBqIxTqhg33Cstct0BUw9d5UHen
gk9mRdYyMzEAj/tdahfE9kUf5ltfcX/KHEwMCKHzvlsASnWmDc1FhxPOwOeUsJkkgTEkLaDzKtxP
TtVk7M+d/jOPl5hCYcavddzvDTyaUwTYMzwRc/6xMIhLNu2EUQrF9e88VM+pbf6RtOjxGFpTkBbc
NDEBZ05H8fVbZdeqi4+8pisXSiDDhEqbSn4JlVRCR8JRAGBwkyeNVPFJmZVwUwy2EVOqwlkLqDoE
l0V/VJCLgsoK7VggzkemVWKpt7emMw8/3hmUFsp7HhJHpfLqi7P9Jjk9LYUiYNFYQz+cL40G3Vz7
9qvbbOFUzoRdL1SlAFN76NkPwbuSvfMi4pcq9hlOEBV07o4Dq2ZrQnseV2T6UrPz0tl2JD5bPgos
RPQznvxsMHIq/wgxgGPZHOhAPdyYHxozeJeaInPwhmUrNPvErccBA9w0bzN+UFGisukOSI4Weu2+
ddhUgUYY7N7Ye1uUDaKvIGLuPb2AacfQg317KPN/LXkZ5OfoFqm56bAdWVPH1B9LZORaa6sW5goB
3QdJZErsX+rJVskk73V9mputTJ/VuKKmElZiDlxU6jzWY+PK43ScO4Somr4b/Qr/gWTnqiGu/HCs
4k1aZDBR+0K7XwYY+U1Jt/HLT9TYm4wtlu01C4G7Aj28Z0zreSox9qcie2CPnPUYvnIgGilslHIn
3ScVIs2eWXbpVgu3lqKxYDwLuYeVFS+xc9KGVHGg1BjvQ+0KjQ3EYh3mlMF51XUvuXkhaU5Vmkx1
CQyeDkRoTvKyp6MKsm3LexzBDkB0CPX/TAlQ0ykP/YQ/caOTshk8uZO1OBj6WhjrSjhvVXgtccDK
FMggN3rBYpHTqQ7eBFJ5B6DAA5BKKFcTC/7UZ7cHrD02H0Liw804mJL7olMQQ/Y0JnyKPNlLrtTf
CBifRxzTuvA6M3gI/q8/HbUa4zuWf9FjIuGcSZKywKlE1B519u1R9zmiduwJCmKFQkJss9FEeSgg
7ec+UTQbAJwRlnYYY4IcH2CVhNmL2cJagsqnIdwwze63Beso+NSe2z6Y9bjOvOaJZkOh4JKsY05B
PGD2nEu3FDkLWwjstnYjE2rZVGzbER6wWDIJB8CeF2lISZ1uSYcOPWvP2mOhIYMHq2IycXjPyTmn
88L4dUrPNM/myNaLfbCVf6JlUJSBhwExIC6ADVrs1KXqCw57S/H0Lzk5u55n7VgnQOLEXuEColf4
wYnhVsuzJb8EuNQDxOssTsYsA6CcD31oPpVw0kCzh9Lf1DknXXdRW3nXnK6psXakwPMvYEWdr3ET
21gQIgBllfshDRhRbDIebwmstMAg2kr8lF1EMYCGrTfFe1yOKzcPILI+NNR6hfkPJ51wuRJgWo3J
aOt8KH31BrsSCq/9Gih3FrONF0X1U4LY5BDldHaTIQkR6u/N3f7VziuetvYsxLTSerkb4qVZv/uz
izUTb3UW23DOp3mn+hFSaOxpG+BgyzCtKlKEQRFbAr2kaUt/YN0zIeZuwE7CuWKN+8BpHTVCxTI5
NNL8oh6I2iDsmm10/c19VCy/JsMfCOFDZk8rmXh0459J3q8ZKsExBvhlquvO4KhnahVWWDylYG4k
pNdQPvDbReWcTS6e/NzYk3oH1adnzOE8iLG8CLgIZERkeDBCL4lWPRNBORmqC7bZ7PQTF4uBxqLO
WeJOnMzmxsEbyjM8Z5JAlTyop1fIczz26o0iqqhXKFWExR8uAiMHAF75ocvPnHmK1g1nF/62pNyr
ppCq707Twkanq/5oQG0BjYHuWcTdLuDDRuxYzS65tbDv1R9QYIqDq8aDDi2+wkZRDSzUGdXt9bzw
ID5sF0z6N+9SAwFlqtnh1HyIEt4+EoayjMS2B3VAqEPHQg6C02fg8hmgsABgzPpn4TFXYYXh+dla
iSlpUGONB5yh1HOHvybCGH9bnH6tGQsjZgrSR/yHsn5mTd8jq82KgpiCZFm00ZKbhDc11ibsvuNL
VLGUMzeqz51DbHF4WbLhYiKPLs1gbUCSHqGqqllIVZcm3o+RhgaJHiM/E/AIN5pd9wvDtYLSfON5
cFEc6NwmuZ+z9MCwadAkqWHz7x+BLWvUSRXc7mZnKWYtnRYEq+dBQwcNnBT5XxUaxKkkUqy1Ntwo
C1lXO0xHVc60oVrSxQobw5dGSaHgMXVOeMO/+dyzynb04tqlcguz88M1vUPo+S/RANF0nj0orhJG
aH9Qrz7GS4gtjVUhifdo46XroM2ySgrMaNNxOKfMw87DZy9smv0zpmzPTQboyfYCUCFX4hMnyOYF
A8yhmNj/5Qsf4bDk/GFqJYp5MFFvDuAXFq5S/sosjCWt9RmrHmVJloz5zpI2qrOyXjlRcgloyFe+
CQg+gWf1GXb8UV7T0I+3yYc8OdXv+j+tc++qB9SRNlt9+xynyd2YLVxFAUanFs+0lB/IwPfZqR2a
ZtKRtfq1lPFvXj1KdoCWz7+bkRskVr0+5lHJySuMs1W5z3mQ4lccPEjCvcuJa5Q9mUPzAw92hWbt
XlZ4EMVrk5MosYdrWBdHJStKq5cY1CNsnkPfAIhKji4UAMgh61jhVe6X6cISYPdbcXXUFBq63U65
yNCcdRAFMgKsogIHzeoSnrXaIhKXDUpZLznQH+jbSQrNwicI3BDaeeYLOFQ8bAx0EES1wduj0vfz
TSwJJKHses5u7Du6svDJA+JXYNRMHLHlpk/qIHMJtHAyKPUlSXUbJUTo/FeBoARCG2yhU1diIVD8
6Mwc5WsI251H3Mc4lKMeQmdHZrS+F8xEPVQWe2I/zPgiLA5OeLzwNkYU8ONlUPZX2E/0fridk/8l
4OpM7HMg1TbZ4DsHhqQrgsn0C2cSbtGKtjpwdIzNuxO7CI+NTmdrC1eZ5PMTSvQTNPYw6FWIksfX
4R7W5C5ML1rxYnC20FORtP4w8erNlAuUEJe8wXCI9GGoV6UbQqwyL1x1ON6usTM4VyqaZ+VhFQA8
YgaUdhFeScNJbUgwYjJYAZOsEG/M5mztFJowmCa0VHPJWc/buh0YTGcKooctMnMqYwpW7UgHTgEj
cNCQeTT2N1W21TKL3y1Dk2J6UXFEEmjFAkgwTPMMuq9Xp8Y8+1l4wKlnyXiAGmChhuZxvMckYsbs
CMwXhedngYE885f+AwPWmJZCZzoLtPGBQ++nG5eJYyxncXJBbGpOK2GuyAOhDZpg6RUW7EHsqWMi
hzUQ8Br1nAQQnXmjOaw4/jU+1l+Qcfnp2tce1Ao1QGe/BDmWKi64gXqAiZrI6TubaYAVQ75Lqy2B
f330wz1RmsMHFdPg5Ixp8qr4aufcvOE1c+F0zty/GgUVtHFkgU38SemKXQhYUDDIdAtvAzP4APVK
6tvRukfFjx1k2K6sNuBJtUFN2jvxgIHHYxsFy07GMEN2ChccxV5RxR+zIrhJNFixRTS0+Szj1xZZ
RctKnbNMmre54+Tn2R2zP4jfm8IdSt265Xp0nFQ/+pCs9YinS/TY2hWfIUd87AGMqoGQnfKUeLxA
1Ydnnzjv6Zhi/QP3DN4KQjVnv9i2mPajjYOQyG7q5BIFzI9BJAio2StHsfeaTjTomUbZw7T2zUCL
1rHDUzNUZuzNkcA+hXgxvDG5hjhGth4EcdodRWQLOGwqhhbfv1cpBb78BUuvK2db2eMfFOry5Nbj
i2sjnC8fKO6qg1FlS4O0lhoWCUVw+QZYIYjIRLAWc3QMI2rQm2QtiUcWjkjxyNL0gI8pizoAal4p
oVmvrFj+iVhv10148BrEJQHfRfomWK97FEYK/7jYxe22a7RdNhfmQ8UC0WieqbN9MewUrdKn1e8j
2lpqrlY+GsEjy7dFedVMFFbR51ScXTqJoHafsMQ+Fda9c4JVDVG9fEJLyPFa70fSy0o2txzz2Np7
SjPtQtsIHAFobe6AYlom8D7NyYvAFqh5AgiT1VJ224x0JitdV1Dip8FZmRhiVDQWLNc0Ws2Mrjnr
HeIbtUsyuTxPLh11b7HxYBL1Y95OJhf7ZGTimOM3AB2SIL8TWxPIUQsXHagZbgrYONyknk9N5yNA
v4lmgI8CcttD7M0rojDtcz/LJ4rRLqTNtdDrGHJ6HAwZK/AZVrxrYz2cnCqRP4VTvJfdBJZcf3fU
02m81KO4VGF3EJAOCFLCFRADswTqVEv0QGlu+ryul2mF70qt33tGW3ROfhL+phZhAqXYkKqAmcMP
9u+Pk3b3knHvAY6mFlKQ1JrhVJJDIogVntAadPVjqscYOYptGkSv/hDfgkk7SgeVLdJ5aZFFidcF
sjTIGk85aURBGT1m/kDWVHXrq54gjWo9tcz/2hDjYegtx+zbE/23lcjPwSn2Qi/ei7jads64H7hq
9hy/tE35kvk6AjVTxSWpq4ji3U0d6NnaKfS0b03iR8QS2EFKrZajGUcJgviEzqsk30U1GwFA1xwM
DJcqVMPaVDWFxP7SB55FVsDw8tRQoe7p72Q6jzjFH6IPKzXxQ5vJTMa+Ag3dDJ+dP4UZEZNwkGuY
2Ovt3epnNEON2OTMxHToVnBSlbB4L61MbeUEM58O7cqGEaQd6/4ylv0mqRnTcYay6KXzgpCrJ2iQ
6uFV7XvTtefS2WtEAgOEwry/ogoE7TAhT1rwkrS5WyUtcm7P0/dOMa4rV/s3l0a6jKx4pY06x2zJ
WI7t5Dqv9zMcL9bKGYYWKIEoviBsZsQDyhMzWvkjV1PNjWH2OOnQ8uvoxujJNlRSjPKQMFna1yQt
MdsMl4a/ykLxiJfnm9lg1eTbFDusVtBis3b2zU3jpHBsyF7Q3D23ZTJ7NrNIF62WTMiBxUeZfs6x
MWJm9TXUBHUUDEte/mEHBiJZLyEnillVvOv23y8FrKSU2DNYzfRwT9MQ741uumLTfJoH8Sl12IC1
y2oBOxDXcO/4mwA2HLx4JjC03DTjDcRMJNh4cMDqn8jlkXbf+Yla9JtiVFunzSWBLNQL8Zxw1hTC
xd1A0eZPOsr3uoWZP6abyYZ6PL7jMDZM315qLfUIrWrl3I3EOTLY//gR8vRR/BG8RrNYhWwtGDt7
I0ZrUjByWHJpT88j/vFxyCwHKbIo+rU52be5tN4CAjiIannMSSxajHgCfQfVv+nSxERJiq+AzMrC
ZJlAeOcBDWlIOXqoHhB9UcofGrakhxqmu++ky8oLrjA2aOnIcVeUIeAykFT2AWaxM+CE0XswytlR
vtRTDKtt8MLJwwjDPk/WzrDkR8vQmNsO4nWVOOzAFbY7vEzN1YypmYU/a++kHL1SvoeMSA3CEUNj
p5jcyXUGtUZaDQqT4TKBPbXmih2kTTASnDTwfos7oAib+GwadWjkJkumchCrWXC3cNgDgOprWKl5
vQphw+XMSkaBNVe9bTK+heF9hkW/Uo5gzgjxH3AEOR1vh9NhpT1+W8A8mRNsJrVy+URbp5pmlQPM
ZlcBETRLsOc/egPP7x7JuQF5Pf+lUWxy7r291LSXBoUPhu9wc6AACaUaXHmcCwH/utUIYoNyQHdC
9o1N4NNinDYDQ2A5vYSJjYU5oFNMVXP19AkWBgvDY8yZZY8IWngDsGJBcA0fJ66WPs8GJrIkrpyr
IVobDkIVEGtqmtQS9DZs0Xn+kXIuPPEb1Bc0h/hf1M2wdsEESF7PZmCfDoNS98PjZ47zoprHPQv7
heUxGiMTTBjsY7qGSruMLe5L6rda8WQ3PczMFv09B6Cx0VFOcVyzwMnUrtiGyZSawSFAaJBjvqlH
nwaedRPQPjHCKoAeViolmyKWFOcpiQ58pnNfY0dl9vm2sfIXhy+SkoNpi2tR6T8uTMchhDuSzl+6
qHFzDm8mFEVc/LZpSogcmRQa1GIjpAH3SRzbJTxAIVmsQrcgQ/arCjq3BlclwskM3yZIAuNnH6x8
rGa0yNgo3XLttVdvgKufqnsLC7+s0b4trSx6QsB4JdoYiQG5k9ywRMJ7GJi+IZlZ7ZfPX89DBSWH
bb2BVCZ9DXEFqW15ne1pU+MWQsuoVlotkxfmmMu+/+fBiaf9TEPULJuE2VYjGnYySKrjSirgRu0W
nVFxdW++EcFN8BEIdZuyETvlFpfEHCZH1TnXbr2GUvxluwa5vkAByM0EeQ+sBmPIiRndnVGAnWZn
nOxoMbYpXDQ4+2WJTxTbgz/YkimK13pr27i8xpsUfchAvk3EKqAZQdQS9uFMOTNyJjvYC6MiMkSN
vPo60z/NMcH8yUSeeMX1EWICmAI3MGMrPMwI+j2mIgzcs3abtvNrVDzn056vHtg4rxPHm5fiqPy5
I5OpaGXq7XNvvtQEq7T18FC/tZZPyxYu7HS4CPdiFKiZJY5XToaUsuFLAU3NdMVQj/dRkBPVGx3d
CnM2YSab2ZGvcXY1g3o1OFhPpAMbBGdF5AcPfepq67DEJjCyblPwrAceUuZS7bp0yYvExr50vMUU
OWDlHwCSlV9+NF2DcYEDgDiI4avQnKPoZqZcV6LxJ7akAISZwTkARWCO0Qax7SuK9TwDvmmt+uH+
Lmnmb3tG3gxVdNP09qpUdtA82phYlz7JJfjI+UFwVr+OLYAvg4TnF79pUNxdPphFlq+ftxc/Af3Q
ap/ynoxbI/EZKWmW8y/b5IWR3Ft4JU2z7MLs2LfeXuL2YdHKa+W/tDBXsSIszqO2N5v4d+4sjB6c
TTrYK2vm1TbbVX0YocBjwfw4WNj25PGLwYnksIHxo+QmTKfj9BLT1hBJhOzO/epZrnZihjoHbyeV
S26ySCdYv+BQfkB7UOKINE1nFWaZ2Bg7JmDgds7gXAwfblG+B/FzNDFgIsDFwCQKvtWilRqHA216
tTMPBEB8BBqLZsxPwz49G9wzwgpQioGIPErsoBXmVlGA007bsJ35cjnZFMyeasCVZAEWoGWyN5cG
Ki8e0eiNwwPjUxoPk50oA+YQilOFPTVBim/5rGiUdYwoF90v4sKgykilkippZ8wajuXfOYBviClI
JjEqDn5qD2wVx54oTfZgZQVILXqYgxpBbLopyEIGzw4Y1dNkgSVONziG9YpDaSgf4ENjmoxnSnnw
EDT1I274iCxKmLW+mJc2bO5yDFdk8rqC3TXSq1I0XwUKVJ3DGSCUqcjOh5Vis3bWgEtltmsEppNf
s/xkpNVKuEyN+5zF8x3+j8mZMdO/Wsl4Cfn/Rj/QTxosic91hZyheWB6H80GiSBacnrtnEbB5lZq
gGSoU/X9JIddpj6wtokzjMZ4EKmUnoI9/s5+JKhKtG5ZKNtxc0Gx3QK26//Ar7YSChARn9t+okL0
XLCIvcstrL67YAJqwMAQQc2/hlWDZib4ESJAxtWlL9ONX4EkRgFNgg3hXr95zITsR+DZtD38FitY
403z/yK3nS+jdi6VZ5o2wBpp5HQuNedpbqb3WbOf0ISzCKlatl1wXQoKZAzllHlylGuPQFlXaHfp
FTdQkkQvboEIdvl8VVZpyEBoVfEhEshiiqw/h5yFes8+gdiZhAE1Nu8+bJ42Iw3DQnkRRs/ZGN0a
G3VWtLRMZtREBMB6uGfhu8cAZuB7vWH1t6SVKLiOI9SnPH3Gw3LuT1OynfVyqfItgMXirNz+jcAc
EPkrF3nRs7sGdEHTyqYoBXvnNYP6BSitwQ4ghgYIXGNTMrO+4hUl99H9Us5DNoSLArE0eoyto+bu
2ThkI5JWeOZNe1ZmrRPTZ26K11YGqyGf4J1gF4OMdBB7M5w3LVW/AqZlIaKmNMNkx2qOa8VR7U3x
pspeDxI7DfnOQ6XFqMsY67mfQYL9N5CzbRmvXentZIcCdhx/5iC8WCHQlJNZi5C1dM+lRgGzMR3j
i4AUInZXwgQhtFOxCMvoSzrYXHKV1Pzhd68j5mOZ2eEZ8+9TTSctkpQZzbRr7JWiaZ5QL45PrvYk
ZLoKi3DpTORTUVH79FOA8mM+/uBm93zC2IkeM0klz1N+9L30NaLWIyWCSK4v4wAMDOuTsq+PDAaQ
4knuZBUDCKWBsVSBgRQoPHdsCJuz/W82NopQZtIP44OI2I2GYAISB7KkpVwKq+dxCg+mPnyxclfr
c4z1yviVfzAsDPZp38AYLP8nrW/scqD00VbV+UpU6d5PnYsqxwOvo83pbHc6/g8vhOKCT7F3dekm
lP6xSxGXsIegyo7d2R9Y2oyBoqkLQXuPKlowKSr5ytQMKyeAc9wXR3tyD17vv7Sj8nnByl1VsjBz
/wgwPMGrkJqg45FZQm1wMDzVd/gX/e006mrp4vMkxqsTbuouvHtlvUWTvGigKpH4VfBH/B+vJ94T
AyfzBIu2tTc0B9L86p5LkjOjKlrSB+ULCSMyGiy68J9IKEJhgOVsu3NLOGQh3WQj30cbW4WaobDF
gQsE8YGW7NnOERfB2oz0Hib/0WjKqyeZPIwOlJYDJ12ITt+M7tFj/ynjkpdFq0jEw40qIM4Kwo4z
2ADr4boc8f2DvfXQdv0pcKllcUVv/5no7SKevliI15GBJNnfqKfM7AOANO026hVGbrbKDe6Wiihg
zoKMGWwKac2NMNkpz4NQgwvFDt0ZAxIr4pZt4+scJMuJQVQw15cxFpnoVChhXVpiGTxAm2qJVh9u
JEGfmsldpRiI+RwzLAugYf8pchoMy4OdAHpLrV/lyD3Y9R6M15mGszEQqzPdCKGpaSDNyDiBGq/U
B9dHcdSs7u6U+btyHMmVkxdzqc4ivWVDxsdk6e+WEidmGMeA8UiWSI1Lr0kXP1mK7ZgzOgUDrQbb
DimMjzx091PRP+naJ5s/7EiTYcOYyWeG+9pBMQRzD9hkNobYFgjVdGdXEH0LSODpG7sKJZz38WkK
062lJ8fOgvzSj48B9AOPMjHnbHuD2DwHJivVvtnkmIyDWgffejGyzs3nJyur7tX4ElnXPAhQkeN2
hiwOK4qj14gD6/gwww+uvlXg61Gd4xaQb4ZmXaBzDuqRaf2aJzfNPHTEbLLAg6sMdSJIPY6KXz0y
16FH+NLorIamwV3A659dEMsWvzs7tKh+HLjpyLTdBRhfsUyhN7cc+zX2ryYuKhl661JHMcLjNdYp
gaiSR9jFPW4aLiUspyia/tm9gxq165WvsboYthV+1wZe+aGzxrFyPRFRMcJlLq32LZz9dSwLBLb5
smDYU/cjRZJTNKy2WlqACBvHNIYFsyoSYMCCD4Du/rFhmEvGK124ORCaairsWbDL1HVFJhuPKbNE
Z31GeKVYRH5H7IsMaaqIEjqqlrlPcOKnXUk2QndG2UtJ4Uh0E+yNgUpm2GqRxz5NmkRAat5Tb1Yr
rUqOievvFFsjDTFSibfl4J2CWXuMATOh3yr9IAZSsh/OuX5uTEZeZwrILLS3ciz/VbK5N7hvGN0x
Ev5jwiBWtMVNs8Sb4RvhWqNOTE6f4Y7FgnXsc3ruud2FbvkRTtNbn44Xv7AZozMGDK39qvx0k1Zw
M1uCNrxpIikpRqg1NgiDukQW66DPQb9cxvuwwhRC1Ey/Or2n4+LKo5oRyV/taixup9l4NX47enW8
sspgXTv5o5AORVGTR8b2O9x5TUmcUvSODBohLpaN8UFP/hNE7pMVS2IbwKb95ktD0ZXUyTEI/Q+I
4/FuNulWxkQ/TlIQ8uidqmRaBQHSRi9Cm9PU5q3FUGVjjwe/ZX8ZOBzAiY+0ZKyL4IjqlokzrnHE
Rs86lMOTxneXw7NmEwHcV9m5qQxcsHTQDA57UrmAs1xgUdM7RhYILAvOhHwi1MjLZiTu1wMDo4Dq
c/IRhO6/pHPBh8QZPt2ZJetQ7yj3tU33nVrtypx4MOs52Zcthiac141NhD1/2ThiN0/QWmz9uI32
ocWSBizOtqluQMRZBK2PjTCBXzgKdYyXpvFSePLYwYynlK0wuly5vry77FLtEc8WuNu9ke+zKV47
/ARPr86NF1BlR9oJc7q35OIqU4GWfQnqW6L+eszw6n2ZzRAP4uhQur2xLGbCidrJi5YlhogC75Lp
TV2ZEdq5IcYd9iBPVaMftMK/qG9H1vymtz5TTnNCJxFTMAOp/NY0GlaB4a8TSail2/E4nFD1C80N
OF4ROc/GFxDRTNJsUsp1qlVP7ZQapw7+g0m/qqE40O34ktlgLVgBBD3LjUnQ0xXiEM/1qme2D9k7
qQacWNXapz1lBsZRbzPgKcCgP7Fj0RcWGsgycb/GIdwFUUlvEBxrbCeJpzWXfZh/ANUsJ/5DO66/
tbQlmFjD2KR1l+izz/pQ3I3Sv0R2Tqqej3WK1W3aMVw2Yc7OFXaTCUG8KTA5Dsvw3yQTjEMhLeuZ
d8C583Ompc1apZqM23es2PD8Ss21cEq2rRb0Wll+T9GsFP39La+R8laM1gIneL+ftpU2XWqZ59dp
oqYmjF+YRlwdGWesbCkBz5V1zXxyl7A/ioT7jj0P7x665dRaZBGnr9e3t7JzH7GoLJeB1+ILw5nX
WD+DnHduBNm8qr1+ZShaz5CRxURjMU8OvGdj43GtAjdbl3Z+mR1cWaY4gQwEbBHM8D6U30tdOOuh
jlZtrqcYGQf8DgKvLoM2amSw0ibv2EVyIDSG7YM1YdwebwE2c4Qa27qsfkXfYGiYassm+BhsBYbZ
WEBU3bKQyU4k4tLrtJ2iopeUdMcSu938HSNWFP/RKuvzI6mT3/GMCs6oTJDh8j2en7yEMXOG6eiz
DLMXbJleey/7SINxFabatgLLjlqletGxXUcyVLzLqV4Tf7UVQyxRtioc99Cm7P20IUkXFh964Lt5
De/9sK8sr1COZBecBXuE3kxo2Y/0sP/xuFieCwWLG+Cy0I+b8s3pG/QjkJyXYyfviK6WNuW2sidI
h842clTY1fQ5IG0qSUUDaU5KZ23ZbAUsfJ0ERsPwmjyU1HpL2IbXO/tZ1w49CQhj/tNCcH6QOlO8
VSN/nUhzcyvC6mSyqgV4BEogFR/NaFR17jIuS07QFwsS2nwLsGGD3eskAJdk3HhFy/o32hUl+DEM
x/5WvtkJDik+foGpt9btq7RYE8pJ/FRJcq9za638kOPBXpuDpIf2XtMg3ScSBRCZgbfSQIgL4EzH
AR38TLm79HWuMyzkd9+AMi7n9uq3+coYMP3TSV1io3GEmAspu6/wUGOe7Rqx7SMBo5quPyjvDmPw
g683+Dw/O053MRFoTI+WR06rkYFDwtZuh/wxsFOoZ4gLlVvuBOMhRc3GAUYiCgnXmFNCsItwY4gx
6+HESughIwPXs4CcQCSFxgnD8iUwpB607H8WaDRdivU4ckRRfc4mGM7ZC68mnc3ZR0BCwXW9iaxU
P36oPXYzci7PgcQ8PJ+WfpMf6mxplsQGFezDe/jsGOEY2qnhQC9JZZ5H2vSlDcVAQtIfwx1aLJRA
EQQsHKaGydy6xM1IFm+JOUGhZc0EzjOwB6gQoiVw4armQ/0WnMuSscdmlm9PDXvS8UXQwLhWTerK
UfjhBm9lW2zkjw/iFkEPjQWmYu58EFCq419BFC1GE/hkKAzVwAMtZ6OgeNqqHHkasiIOySMt+a7x
jhhtwRUAknNmjOZgQ/X2Y9s9GUIsq3Rpicc6ALehrZqh6fDGTGx3uI1e+RlNzqFgdit9coCivW68
qpMal/yVbYC9lzj99g/kqeKEehzTCJ02ldA/DdqvC2xR0M/OnbzCk1vo4jMOPyRtVWP5D6pGMff0
pvEwG8aSWV2Cl+oUZAtBXxds4WOtyuE3qPbK9jlTOjkxwMpBtTC8jHEJ9/pqNDsnv00mVrnvmnHo
B9ybFgFE0XrZzsuETRIENfer7p8jOmgPhJzwolCDuKGjfrNenAzijbjjvIbNIhUvFj6qy1+oJ1l0
t+rfxFAPAzTkclgUGxOWLY6+y57wU1nscrQDODktm2Zcgblj+/rA1KtULo3JEtS4kMJDSigiuPAq
c5YJ2pL/rLGaXcBjECXnDguhBppDka3q5jnhOSEeeIHKzq5fpy/dxz6tunXyNagJNqdB7wrO5uiq
3nhcNIb4YPJVrx3ZhYSx9d4l5xqlFU6QWxugDoqKp1vHGSWQL1cmvL8JSTiwveRtFistEshDEkyb
MOLgafENTCP3WkGAhvHKJsahaER9uFI1OvF2DjqgtjgOxa4bvpkl1TSAgR5apZi14qbEySn5Yqxb
1cUZXEo5hTH/27C6IZNxBT4UxUavNocBQqWX/lgdSVQ1WZbdBtVPWJSrAhYP6IY/4drcfEhnHySA
IQCFiaYaCj17hiwbNic10qmqoMYJq83utv9Zhf8cxA0+8HFKRgpccGUfyQJLDqcUZb9UngntSeXJ
5JCKYx6AbtDRP190x0Eyx1dwWAnSdsHHh0aS45RKHkOWwTMeToqbyVnZv0x8XmUKL+VB12jUOMmB
szzTXJ4yHcz4iJWlfK8ICPhIxQHnJQ8jTo7lged62EK3zBxQQwiAO4s9pwsxscJHd/y28zeHBGG6
joSVIjApJ0Lum+tKa/a9Rytc0R/42tHJlunwmdOzZdgksuDEOKEI3ufDAKnGmff2Ty7XPFpJv1Bf
kz2GtxOIHjlXs2c7YCVjMf51mwK5UxC+3tGi1mg0Oyb35qV1CRjL9uStVUwa0Ph4bub5iMVXg3cg
R1n/waZn4dgWLKhrzsrB3laIh2mthseiAIXjwovbSDI0LY5nNgsAFXa34Pi8eomxf1fWPd1ANZYX
BeJrJhuWZgWKi326U3gLY3w0qA4TxiTHov1EWvogkcTZD6bzz9adfcVz+hjw2j+4uCzPYYwwGGa6
/u0oJIF7Nli/anEIsxrufrVlBzZhJh/LWy4+fPyPczBqqB7EW9wTA3E6TF1ABbXOKpRvjrWa2kUh
DzOCVS3bRsBsDjJiCwI/OEU/7xvtjpW/IBIuYeeJMeXG7GBldTH/076NtOvmQ6r4RMkzRatBYFxX
NfnstvE4q4nDfR4whqtq/3l0w4veQoWbYN85OhRZG1IPVV/k+c602gN0uciOTlM6brMkx8RdvKne
U6tjQE+ib4b2mnGzBd8x4Il05S9fXjfm/1g6r93WsSsMPxEB9nIrUaJ6sy3ZviFkH5u9dz59vu0J
ECDJJHPGlsi91/rrWsiG9XAv4fkd3nR+jJxkzYlBKkSrJm6FwiZRa3imEm0M9lPoZgKtgvdlTkRk
D/JWIyaKgbytfi3E8OKdps8Civ2kom1We08cIpxBMYm1ZNbI49VQnyO/ugb8rwzSYtYgw9t9KUUb
y0gfHKuJyGTBIsLfxX0EfcVAv0i/Jp74DE9ZjzFtb8VcBDrhqgOIGeM7xDhJJeOmH356gguSt1Dy
jzWChDKt3hyt+HNMhITDRitzeq9JF/KtQ55eoem5e/Ro8tK0P4sah+Q+DXiP+o9wLbEwt0FASIlJ
9gzgJxhXcyzLzvNHfymwHk19CmgbkEHo6UrhnBFZSQhlhoHw7J+megp3UKOhY6kwMNj/0CD9GQ9R
xQkBYwZ3By8tRe5AYlszXQE6Ef7y2gndtSjpicBKGhsIiIcdFiIRy2lzMxk3kk777B1t03Kj5MUD
8mShkuQ9rogm0DPRM6GyLEfDNrEMgmfJ3tG/ffU0XeKHXS74V0v3SMZxSeudpaFd1XAHZRxdJ2LE
e26aUjAcqPpQVLVXvKSsQCW5QqG2HcCmGyT9zRgLffxQUiRazWu5O6o4rlprVxAf41s8Fyhnk/ED
rJWv0tHXoAA8XYVGqBSITVjdwwzWiVYueEx+XbpYgOx11+BpVuZPdN7gr4o+Hxr77pOxqgarYTrl
6nA1rXyV28x8UkGm7WJKb330mLQ7kgD8PUbtkPlSX1JjQy+qaV1qu1s1cICyvmqDI8MN/lmOxP8+
bd15I7rOQyWICpQcwXEYkF7HsNDaiu8ztDDaD0/FFwTohpJ3Lkw4jEdW/qsy1B5XwcmJV2Ebigm7
viT76hZV+5LwyFZbchQOCcXw8peV4ulYpUi2sqNwiIrrs7HDFZGJXZmTnrQXz7hTOHudaSYhdK8e
v4L+VW9Vnc4iWFJEouijZVJn8ERHdbW2hG18+mK1SkiKFxu8CG3875/nGdDwOudiEV766qz36lJG
2BhWJBeHm4aCmaoaEHL5VwTJVUGaovlTWA6xZLp2GW3bcoee2lO8zFm7lb6wGrZ1RPTvvC8p45rY
W0aLyVwevNKsnpmi3FV9/CLeatHJjVuXd7u+CphTXOlDcSTNk5xBUnKimzBYaDBvavwosn0jvPlS
LF/UvD1zGhnVfQQu/gNjcSMxH4Sjw6BDJi/G3GKoASy/R+MZw4aEoncgnMi3BOeeCiLLquZfnpQf
VkD1ZwLTKtOHhilYKCV0TiS02qTS7Sey8GpzwH+8bpXxFvj166CyLk0vOOP71oZ9ENXY7370D1jf
tlDV1HbQuRVO1Yh8xWruzxCpW6sN1o25jXGxJcm5SF9Vri8nY40BjCYLRYmk15wTP54/2v4ztQDn
f5RwY1SPTH1JBnjjmryu/BVrlUU/TM4TIVgYhiqBCbVDsW+JW/HdCux8/AFIyyfqiLhgBANrBf86
4g8xcN6jNmSFp+hOe9gx0uyQ8TNzr+30njjDKcbddcK+3+Kv55COjwbpruKTn1DAe3Z960jG5X8y
DkQGHYq96ZA+zNman4YJQoIeXrKFc+0mq3gZ+03CT6oRNAlA5+BzoDXhmBA9nYJCiwW44/2PDIIb
CEUZ735a7I2ev714CEBJ3EMlhH9qqjuntjYioEXZ8XrPBbWtBaVunmBE+GvpOG3FNNf2KOXQWw0N
XuSoJaYB5SnJ4pO+zZJvTBsqroLaf+2dZqt3hHhg/eMl5mxhiMNAtLbaSdQp0/y7Vdi67FLak/9v
Np+d7Rx0dmWUOVVJrNndhK5F05lqqyC7tDPmp/mlkqQtl9cOWERADmupmzctIirZxl4yqg97CKgh
weQ4XSNIn2nglePWTkjQwuNjI2QKqvsUxHdHzvZRnmww3aPdaYC6kqVFo+NIi6/SocVFvjFjuPXB
EeuGFCUV1VJBcXFIIBX1OAyNQndlW5+09Tj1yg+eZPFA2TS2LnyMRI2Sqr3PC9LtUO+xP7D5UCFE
Y6sv4/GDVMWPopgtPm57uTI3DrYvtkNdf4OYE/L68Enhb23uFJoEtVPBNUcSKo1XXbMPnK2x07el
WISAyNo3Pt6BeCR2IeHmbMjHtbWDL+3409LhGbPMdRjJoPty0vm7m2HLHJHdOohv+HI2AAT3gNco
gwuvHfycEDAxCDmNRMCK+jEkm0Q0fI4DGUtt+RI0pK8IGHpmSyvTY6afdJiw2SmQhARAPV5Ooguv
N7qPVV/fEQjoJUt18Zgp/9M2ddPzxHXc1wRnI5oRy2ZFTQfyALPrl/GcExP6JWcczZQq2NFbnb0Y
1WGYvwg5DlrPZxdMcehzGJJEgaeLDEa0XKGYsDn5ETDX0sPgSu0UanUGehvI7FKbcVdba8sMrrSn
oYDXvBY9P9ssQle2PFV5CBTHjhAqQ6xQdIWfKCn6dSYT5TfMW9OhljzYt+lmSLOPQH4QRxnTJsVP
XRBjR9htSdr7MAsD23kCny+QwTK6sPsmN+I1PKjmR21RChTpnpXtxjrzVCffBiYdDbRbWDfRf0FO
GemIU2tsjeVUh3sdKf8SWmhdotgZ3DCgdM6nfYTLOHSm15yvT4mJ8JPlca2lZAx7BZkPmTP+Pbl9
NhJTmr9oNEeSBeh4aZgD0xPqQS6lGQXHJFxBYm2LhFPR0fuNFRq7qXKb77ikZ547lng6tV6liDcS
52j0Ll1yyIZUii6Tc7+iGUxOngrpeDKYGnPyqPhrkwgQs6ovRffeMm8TKqNWWNPNMhBD0nusZAgA
Rrf3aUeog7WmvSJxrVKwVR5JhfSFSLlkfnWy5NZTYT6iaR93twZR82S4djZf50I+WL9N32HqYVMk
rr9dQYItg9qACirftLtgwnnqeNchcYCsyeTu3sOetUxRmTzIEi3xrWPYG3wiaQuV7EqoQg5x5+8Q
17SbQXwn0zYZxus6PpEsbOJ0OKr8Faxr4Sf+c62MDiptdyOc+MBOA5PKwoLLiCuKGWZs8EP0kTu5
FK84/gs5sgH6tcj0tLFZlj6ViHjoAAkJO+i5oRlhkECrzamO1aWK6KLLbxN9nwKIQB/uRQEphcu0
O8Woc5uRGQsQuf+YyRogckC4LzoNZ6ZXMlSJmd2SnTVuwwkYICJvIsc6016xpm2EKiHidbVd5t3e
iVa+g4rCjp0Ngne9dUWIbMl1BjIV9WxzaHwm6VdgIYTzrGPb68YDYmP+QAPaoF/5obFK2bOZZIgD
Qbw+d4TWUxUKYIM/nIlHA/OrZ7QQTMuV8ZNQNhDzDgwwnhE+WaQCtFkgmXMqbWOT44izn4gVDCju
YOVLma0gUVlqBUxmZ/cArSKg/iK7yPYnwCq5PCtfT69tITMikSk0/whgBkIDHkVBv09MpTqtrQax
c0/EFDhi2xLZ6UyuiOtSY8yVBA4nzh3EDGHM4Owz3CbsTDKSXqRySwsmSAaUEE8Vdwd09j1IPvmc
OdUluJhylXGahR1yvKJdBUN26yzrMFU9kgFS2vAd5eGmxqNFNLK4/kQvuPhJa6ZwyrlWjk0VkEWV
IVUK1iafdKLxwqPDadzonsDQAn4sNFs5kE/AVlsgyOVxGjD1cvAHaASykdJOhTj5njb2cAED36AS
FFuDD5hgoFr7gy3ZlQpUx3LOiVcPK468RLsT7Q7+NKJE0DFL2/JabJANqAtxA67UXkjyp/rPSJwN
qZTCzbcsn3W5H+BUZXDummYKCXMcJfL4CLVtoJ39ZjoY4s5h7WDC7lG8UmVCvNxRaTHpp4CWDPFt
exy0o85LiL+WT0IjJ14zkrWq4MhVflvgIiUsIaXJOZI+KVpu1WtONwI4DD8PV2yEtAYrk89SYSxN
RXLFn8AHolaAyQt0QCwbivFbyVuLXBSxzQFUwe0wvY83cJCa7odq7L0whFbhVYHsW2SNs0hS6Ark
ZhbKmexHZaVl0ncQhbZ0diI+8w/kFtt4c5ua9MZOX0cdcYHAGf//TEulWGaQRhGrtCaaMhaHsPkq
i0ujZncHLnXRNt+6crBHrI66FEB8O+BSdzgRUh/OucPFhSNDqv1Dg9cRdf6vku+JKSWYxyCa4WIq
C6g7S52Qxnio1UGl1tM/hygplVeO56QO31WHmbnbSM7Ajm7jHgt2nW9tVWO6qC3tiqDjBU1IYOFw
OmkgnbDQpKpX/0roz0DVzo0D5nUKLHUjLgBEHAkLqQmay2Imkf81XBsguy5qXceaCQn/NHfJ+Iyc
R+ngBoTVq18iq/YyX932+SlOeQic4jpBx7J9dCGZ3aS8l6jc2RHJP0Ot4BKWwc6AKlPB1Mg+XsLa
EeA/TXjrWXdwxDWXhMoV7FQ+VXH1xoee5QAqePkG35shPaiBAzTy/8EpkazIlewTiBYuwSZVwhlC
rdwrzNAAHQ5HKkEZyzaHj3benOghWDYV2WYJMwXvx9sQEa3cshcgXAy+W0KPAdrF0mm0u0bZ+NqO
8IZFcaz8e2UfrLC6COgWMZgcYJfluQZn1HB1+O1rQjGOVa4dRvVgJD9qHUw7hCUsU0XVsZ1UiI25
u4FRqMGhH25Iv8A4xaHOV76So38Rjk8ZwiJlPFj1W9Rhp3pLlK4LdrdCM+FW/DDwTCtpEez5AhfA
jat5Cwy4xZS501xtQ1a/Ky2YdLFl2Bwri/6svpFfMPbLdf/Ksxdku+6p/vIANUQonbhDJk+5pEfl
H1LcdXBDzLhJt/6RL8YjhN5r174XLudHdcQRcSXedW9smmPmYeb/qQkP5C0Cld2OW+PQfEqP6hPa
n7CFRbPtjxg3lvCer/aHcZvO5ov60r0ji48cXghEfx6lFZN+oe4gn6iiRFbjagB7P2AgekR6CV44
F4NIWy6lbB8rXjPs/ehQzCb5MT4XOuNzflaHFxHmaAbA0ywhXEQS06nFliWbjMH2iY2Ha/LDAtCa
itdgeOHP89MPfAM0aSWhSzV0mv1Uyq9W33TWyhh2ZYEkIXsnsbx7Ny+JV7lwOOSELrSrfsZX5KIR
dolVd2EI3OYdhck/a2VuwzViiRW8rovkZYE2bEXx7dG+lI9ZgPLXCi+zFn4EA7mT6yIkamZNp4dR
uoDpsOevcYmzb4FgZe6X+j39aE7lRX/rzZVCzPq0LzLk15uQgqocjbgLMmaoiCdcDKK4sgbPoAT8
HvgHZViTxo2gKEcc4RaLr2oZurmLnX1BtP2CULdFQCkhyyhb14L/MDZkf7sdqVx8dqjWAO/XPClG
xI3mFTcesF17qU7TPX2NL843ZXcBUYjqonsi49S25gkuDjokO6v73mP6KT/5RZGtWxJeFzZfVBvx
m/yV78qr8VN+ql+Zy5v9FV7NE28dOjoBfJK7RqyVEA4iCSOmhnfCdYqtUWydYmMRA0r7VAD/zjS1
1E66G2w1rzlABVQk+KyDYF8GV9SqM+0tGYmyKKm2sblusnVeeJGG74KVyiX9qEkPTXDqy30vn33p
WOkHuUEYvFVUr6RZNz3YzM9Mm7SPhV6ubJt2M4mTT8DgZMX8MqqajjdlS2yaa+UIqI2PRmLAaZck
6UN4AkpWiJ9mOr0W0T80LazK+rt8KAK3vRIB/tM9zJOzYX6az/KnfLMO1j+B7J/1r2hehzORIQi8
WbRqyDNg1bDeDohxkLRrtEEaKV/8ot93b9ZX9Mk+BEH5jhmSgZ72KqJhPmlTuqgXLPzutGewGjaT
i9q5WaNeXDUuxY24dLZYRHtygDmfiTR9VuOekuctRRqrt2n9eDKku+8kRQKhrPBYy3sLgArdrUdE
ZLSwF0hZtCWRrCceTPlu/tZvyAJvpvT036ttfkPYi9gGu8dKu1bXEl9vQ9bYAZXJfTgG9+qjZ1Ff
Y2rE/naxmIziRbhJPOsXaaKrgfo8Oq/cGhTErIpNsyMz7HcmBpxRVfP1z+IUHn1npX/6qwR0a8WI
1fW/UN9LexXSrBLGFzNETqEwkuOyQ60m+vSEByvnFKZEdQ0Kk0LvGLCwHXaDZMTtB8eGQ2GRc34A
NzVBuMWmO3FDpQNhgAvh/BhwrTp35MEkHArISdxCVf+dRkw1hKVXVSAmfctgepjYPl+GaesYN3/2
9BCqzXjJ55cmPvfja0pfeUOamZ8ygg2nqdnUUIPlum8vLNnEsrKoYlAWQHWzF+HtxWXg5OdhQNfI
SJXvNetDbEANuPTwmzT6zh+dQ0LBN/OYFjfbvL1Z2CsBjwWSkz9BA5liw5EQ09dJXtlWdQsZSeS8
cLmnycNQjdCbeoSdX370qNWHqj5bLNaoZIAHFiFYEmH4axnXnojsc0waqyB+gdhHPSII+kcWylba
0hgzZWcXtZ4ZlsS/E3xgexDmmHVVZFsM4VKXuKh4ANv5pzaVfBQjskh5ZrzsmGR7jVoK6nYamGT2
saZ68P9j7gQ12bOORd1VWNo5KsTFXTrPDnlie0Ds7Fwsfn/jQhctOTyEw0I04o5Z1MBTHS9kR1pY
GV8rTMAlOIjmqtQ/Zf/EkmDVsGUXP/4WZIKYFbPkXwdFhcFaAu7WKMnzX1ouIsIqmq0TRcfsMmLX
FbLGsATfCf8p0gbeBThz1Tcq7U2/KQYKcGwFyJz8ymVPhpQWLCdaSvmUYEOlDj4LgILjcsQ7FyQk
n/KFkVsydQhdUs9mkxGrCSpKhrZqIvQezW6qu7xsNrVNdPRAE+BpiPe63VErwruf4uIii5AwTAZb
GZlXVEk8vUj2CQdw0E2B6Ywhg050M1uhgz1CS4fixJUox8AKCg2BlFqt5AsdcapNOqW5E5yGSwdT
DfdgGaLeIdlSOWG1ZAwfneBdR1sdqMdyPpm4NpKRgmHpTZGVrSggA+SmHdh0LTNeq2jb/eKk0mKv
Lzt1C9wx9zOfLWjtw8KE3JvOxmn/HJMV7neKQfhVhgZpQfIDgDc0LikoC2A6tXzOLfwmOWrxuTqK
jyrQH+0X2xzCAA0utC3hZ8ipMQnYkX59aBo2QhbMmraKN2Bqh4SrpIcKN5dmTwMA2zIPBypiFgqq
Bzk9WtbfW8uWYvgQZ6Q7xQiPeDN4PwCgYkz7Jll2+U1QQON0G5tgA/LaW7/cooOKQbfnb9W/Y77C
LqMdRF609WvZR15xKkArjPipKu/4PMm+xpJLJ7dknDs+YlO/NsRvCu8TdSETthbHIRyR5Y75maL3
jWo1LwFkBhLy6TsAt83id0ewgaiOV5l2HZCyBy8BSl5g+vo+cP2UaUcV9qk0PDv9/rPzBPlKJ5kb
GyvSDNC0IIjxtYJMp18NPRpDuNWnc5T9U16VGuHaVqOsNzlKANTyZHvE1zTmJe1eUnBuBMsi4M2g
mIKhVVuSJqNaHRTuoriZfE+EPSwSYM++4FHvR+imfTywd6pAvzT+cTzFvM1soz2D8ITMIBu35EOk
rFrifRTTtMajqXsFuiujgEyskSkRBh0Vu7qrX2g1208Yfq1Z2qPgdIUPMOvilfjvmgh3/Rzr9cQb
4PTG2UauXxe/JLqkcc7wBJaNF+mONwxM74vWh0UIEFExpEIZzrR+xfspj2CUSQDMPxr/gaHID86F
TpxL9TUoOHnLdqlI0gVVHyFoMlK4+TAZYGRoZ6MVSSJdhaoAQwu4U5hwYIbkKGS3Hp/EuOf1EvAo
xn74EpJYEGOYSLzrXTTBE8qIV8Yr2nF+XI6BGnA/Nz5zHq6UXohkO8WH3jm1ZFR32m8E2evLdLjr
XwkIhCJFHhHSfbduWbU0QqB1gja0kozB2FrXurEE7ufUoXgPijg4IXpZiXIhGyNPUVC4wpchkAVi
p6gC1cNTm7NQQJHNCctW+dIkMj+yxHN6QhIA/Uh8br4fuVapsQJcmhO+NoB/Xs2ZJ9Ln31WT+JPg
xsoH42nWsP3peECLweEhsw+Ig8kgLU+0yf01KKpPyUYrZIZbmz92mFCJkQfTzJo7E0dY1fyuxrxW
ZQCUqlzw4zrBVW7pwt0OnYSzFPhbKZ+qCYHP1xXBwEabMALk19/KTl5TfuihVxHkvDhnQ3DzHjc3
N5PJAgYwP9lP2AwVyFyJrhGNXuFTfIGQVDZAlYEwkyrbidxgNTy3VnOb+b4ZmBoU13kzu3l0E5lC
lJPb38nMxXOM6a+iErTTLNE9SsuxtGtiBHftQD4r3XG/tHwmDfnHjb03umLV9Ky702dG/r6jUtKi
ruyhc+2k8UyN5oDgLyVXm75qfguxvubhOmhgtQ2NLxhcjhteAOX+cAoY1FLEJEOd74V3yJjzzWDD
TiieAS+YwrcEjsVXE+/n6FcENBrf5OMRrsouCUBkhaReqYx+TFFlpxD2EHgVmQ5XSzOWAwXomTJC
Nn4M7T9lzknpQ6XsADWBzDJ/EZG1aGCvNUYSiUKYWq022SwdSViPK0LjOKbbHXjKnzyoG3cKFXlc
I/zsig3OvDHH97k2z6ZKlxZvG80jwSJgfCyscVPj9xIo3mBDvZbrJs8oiHjqnDUpTDLR0yNfdWQS
VdzShUIlOIYMxHdn6TSUb0SWcb+S46HtDAR/Kh2dfmEs81j/i68rGa6FHrVMHuKf3fErxACXcv9Q
Z4pStKWKPRMVmVwl9KvQ79zZm7JkSwTXGVRWmSJE3P3S4gYlmE1ndgwd9JDJi7Gys8CdO9210Hkl
NjYINN9pPKy1JqGvO1s5efgaXdqK4F+COAgGL+27xSdajPehCykXImQOcRJyQKB8EUUigrTSBJuF
rOPQeDrKWkV1XA08qJRq6RMYA3pXI1IX/KH8hNFiRhhtIQfOdEq0QnS80xv/5GM8dRhPnn79A4bR
BeabZNLGUeSkjgVeGXzKagh/QJEjfo5srMnxLXeqwqROaswQMPufWvkntT4r+z4YX3SWYBFpXdN5
K0lpkszwhOjLofnU4XvpYE/p2iASeE2SjQ8N08oyB3G4Nv2vKvueGXn07EUVQVj1zzQSuMWvGHGS
5oAouOy8AHKSygKcpkxNU3lJdcCpkI+URN438dRXCUDwdJRGcttKWr7i5EeZoGRJLfUnBjs+NkoR
FyhGE7LeUd41+FMw63YlSRNgRApQvVh1QejCWV8F+tWWP/vpl+L5tdzmFGOwNZE9J55xkEikrBoN
9lqZ4vK/taTMmtJ3rUhvMattSRgRpordzIpIX85Q/uO1IfRRRWkVcEzedbtag9JyJTsG2AWJ/EOl
YkKHNy+uGcV3hnVUc/vac4cYmXqJGF2U/GiHjLLmmyqqeIVjB1dVohZbE7kuzx3vKgkOPrOn4axl
YhiIP3Mlq9lUIUssah0bAGK0zgN2WLP+sYYaux0Jq37+Xa+oHcG5j85ZMzdI8U+C+auiW2ckrkWN
rV5ATJnpKrIH3jU6MAMyEgS0k3hjVNNlJGQ9hBC0cUs+IoP5uNUrjQ0Gzb1CSN6nyGeCwnEcFeSP
tCMs0l25S5i60X5SDsCFtay8rLyl2Gb5AGbQ8AoBjBBtMG4pNJZLdKMjlwmcWzRrOxk/V9p2nHb+
Zqb/KfY/c5zYI77CXiSKoZlKsFnLSvdSQ6wq+nuM94DPnt41jp6xh9ENzDMZGRkXOrsGiSmIz3dY
jXn3LL5FWFtudTMG8QQFVDUT5Z9COBQTQoAsAwECUeE5iUeIc0SZSRFeRyT7TL6+Qququmu64dJk
Ej0xlKEbx4yvuoHcyJ4mGEKEbiieh0PLYRb6MmIoByKk57BjCkSlIegres/xrUdkZPAXxInk7FJ6
3cSvLjcUkrJ5P5PkaWO9JMRu0AxIc24iXpXeQonQb/i15PCGQmPW2jU/QhJwVI4jrnESq+IvWr2Z
XQgqsjQXQZjBvMwmKQ4inW68eSz57oMdRNvS6u8xpzTuerswPUXjcCSv1gw3jg6maK9LsvlNOXlv
2Ojq+qsBUUGr19AxMv9a3M99//Tl0mucJ/wqE9MQ5HjjvygozdAeRtbnZPyLpBDcC6nPRJsXoNCY
UzzFBKQv5WlYRMBlXee4ZVuSHshfhxy2YvDy355M+gb11gR90XHy4wSURiE/7TZanm6satrk6oio
P/USFBVWGf6QftNbV8v+jLpb0qKC7l1Dq47imuAF5KuTK8zn/JYKlgoflSeKsql8GjLZhwZUI9h5
1TckXBdLcVEVvDg5Rc/jlO4lQAY+REdIYymTh5+xe4Jj7zE5UUDfTvHAyFbREVYwW4iDi0dS0YfL
lHVuFn9FXHeIf2uFhCnEgE3zEbScgE5zHjPAn3g3NfRLJfcgugphqXhN5ADunP8cQIFxMlk8J3xX
nS5jCD1q4BcMHIkBfe2/UQruEdS0oqsuwdpkNBYR/ix9ab1TSzrQ8hy9N+EF7LomRiQVM1A8qQcC
1jj7+GuNJ3xccFjiDMg784WLf0CBdrZqHBxyfTI1w6vttVaHJ9WXtvBANUptobkXfe3D3YYYm6pf
H2SzjUgYqZWtjwjQgqqP1bUyd7QoscojooXiXinJl1qe9PEm6hoJQpQ13ePERVt3RySV1Ms6mtyy
b9YapcJqzF1pqFsh9aFnkgY0aqsJG3onqOGkoo2SpZ+c3vE6ugHwiKgtdN981QF/oHgvOp00XZq1
df93YBtss/AzlQknhTFEHD9m4brncOP6siGUZPLteuxR5IMRmAuvN1o93iEViIVYgQaDBv8boxoa
RkqvVr2tnEOOMKDwEr7MAhnkvvRxU5Lpz27glzaz7IpwT6LB4GT08DCxKiRdsiohKWpIMmOEsADr
ys0vUMo4W46cjHlGuE5+a82H/og57VSG+QCUV06oCx38bYEllWf+K4XEaVRjScg2O9bfr6wPhDGY
rGtlTDAIU2xCV4KR70JY0VS7az65ZJSAiJoV6hb7cJcTphJigcULIqvMwthueJjnCk4cTLeW7X2U
GeSESdE5BM/3ScRDLK6+dYV1ZfPLaG/DykcS+ThzpszG2YklcqPi7z4NHoeijW9RDj48jPKHzBI9
+jkCLyTwRbI3M3lHPlnJa/Z3yQQBjAHIhhsw+WJ95VyAcdOEo4Cc4K675SRSUpL291qIVyQELGGA
jXn7Q3VXI+AUKj0xrwiFaS3vxHLQpiHzhZ3uh/odYwJa1H9qQ5hrzYZIlsjBtyiSU/BUNyarZLYL
BmmVVkgnzBWlzkQQFKzOzRFN7ajScaeRq4KOhrAQm5hl9DAkXHtNCdcv9SaQVg2wFBr9CyUE+y4D
gipzlddFL18T43uQIJXTumXejmdXmraMKB96XR2DgDZ3sra1GLAiICqVwUC9ijmLj1hcGJovYbx+
hJa99auraf9mbMIdZSEw1cOEi0q9JNZnxljFi4dZiwahqvRGyhNa/bVCrGAWxYU7tgGW5ulVnHaD
P30rJLjj/FEllL7kpNUmPF9nGNYYjyti/wODvV17hXUEfiwxIHIJcNL3eg/UxXomYQcinY2Zyx9b
AXDYneqJPFL+2NnqaE6mM8WCgCRPNht03JhwNyaF5RRoF+k1M98CqCENbI45jdimg08QQoTcRhyS
pRytRTOfRuRQX44XIzqK34s8im1S6lt9GDZBVqAGPaUB9x7a6gwdF50Vq5Gx2Qyo6IQSCZDywhjT
LCyYRw1UNLlnbCcMpI0VUr8CvF2zO5CBhap+qK0lHi6wF7oDbdYIJroEsVWuS7Sas9NwaAESlNk+
Y+RrnPjdgJwTmuNQRN0RbjDygttZfJEZSkmgUtK7HG9oNYxw5bRCKcI7W2ZniWuidChjJw2GrZzM
WsQUMVw53eSbXvkUSk4qswhsgPsb4RMlPHfIC9F7KZ8BsUpIU7fis4+FwRA3TOU8IxU4WGmXSOoM
nhr8JTvcPh2lIsF4Bvdu9HIftfJ3mvVoR+86qcqclRwCrtpFNH6Quv5X+klNIi2psHzOQChrgeA2
3zWtDSnQL538bKmi2F39O744TEi/WeaZvy+bbSFvemunm5e+rIkQ+knK3iVfBWTZJAt4nU6wam2w
SUnEEDlSLHpSc+FfTu+7Q5fva1Akzkshfg2wvZMQm+AD4+mPWBFMwmNYpEDKF/1dHMIxsCrxRQ07
rV9xAuMLoHxCjrjcNA6YmLEVF+aIPMosvxOy2ySMc/gruhcTYd/E+RFYvNZ4qctnVVx51MUmMqPG
J9poi1+lpI64pzjUmg6icQJZQg+hVxmuEofLMlO8su5xCjacwaeMI5j5QGTjTAUuA0iFjEBwn6YY
itD5OyxGnt9+/kI4BjjjrINBQzNFxzY4Iw9/yi+am7AkJJL0Fs03LAylfXUgAscKOZsoayFbJwQp
DqGFvFai11R3FmZ/T1MwOojunjjig1LHfMY0gaEvQVOjRr+jzGLOx2WK5UhHTk5VhAQtKx5UHppE
aFowLIEaqtAEKCfF2SlGWWgSGUCDH0zCVhQ1248ULUHov6ZnMjiG+i6ZO+FKQJAjbjfDhv1Cf1rM
Xm8R10osYTne8QGsGZ0FRsiP6oyosYnFQPTACyjx+N1UE60dSqR05nlTdZIUESbEVCdC6HAx5zH0
hR25MylAYLt+v6IoiXHPn5k4wpuTXcmw4tVcxEZNABXiD5Temlpc23ofeIwzOh1doIkdzN7wHjfY
tTTau2nQifj0fI4Ex+sypNe8qyr2cuGEa6vMi30UPDnB9dGfNY0cCip0SR4sZ0+ExcRmSwce6wBv
hxP5rliQGuxNjshmpHsPJLpspfXQ50uN0LMURKItfjEVio8T6uZYmBwFAD41k7UNepkvo6Tdy0TW
zUBQAHccHAJVMXddR8b5RK5irZOBDF0JDCe3zVncjuKYTJkR0/EtZ2yJwVwthhu+T9WcV+34VQ6/
wgOGsscC7BMxUmGmCIOXq2Jxn1V9NYKbsXzjZ5jtT5VEG4eJ0e9sr577Leik/eCc2ITTF1NuK7FU
GChjkK6KwAz9ONtf0ogrL6cBxkg50daABq32FKFPXLauFaii7GFdcFrGZEKMv7xHfG+BZh9qUL2m
rHcJS2zO0dXyC/mNtsbvOQAV6OoxYpILb1zgbzz0DS8zmKf4HcXHIAa4DjUt86yAWZISjRk6FfFa
M70JBXxqNKt+qs6BonOAIE8AD6vrdc7DbHE8huAM9IJwrjARTz6x6Kz0PZh6/aPqvEGo+zFHgjmK
vaEL1rECZsRXHhU/xSyR0iURnwdj3BdM/wbyZENU14GpgS9hFRKvnUpwJh9gVR/DHlc9uoORnpN9
DwKUOA8alJCvzOt2tD2pR+cmiX+awxjKv9lsr3MFLe0ToT2eMGe7iUr/wOjsE7y9lVqfUoZRm5tP
VIKyNvERyUODTeuLcTTMcfLxoChyBx897cE1xIcW4JhiiXfFvF6Fwy0Oy6MefIV+tCcCjE/fOBgU
o/+hK6y+vnJRLdSxglZrCKKhgA4e1edHM/yn0P0E0WsXyWt2feE36oGDmFoGPuim2kwk1fmidfUj
8DGWObEnWQOhSMFCih6iQ5fk3TQcOIglkltxGnK9QmYKVXyRxn8XGXu6+OWEtXWU5pdM9Dh0sFCE
T2qs/uN2xjA9oQBW2oFimGwxzRiFsxdxN4uNzHmiN8WF9BKBJ6pcBBy0Ij+C7RJL1nGmn8XEoCA+
KJy+A+LrjKkvyHK6c0Elx/JFxFnJVJ5ZpDjIns0+wx/acw61n6XxFHueuLNiQ/NgTmdYfxs1U1b+
WEROtJ2Bn3rcyPXOFhE60TGc4AQze+2k5mkSXmIOAw3PUsxOgz13yqy3Mh7QTIisUZL7WYUgcgd1
A4ybttXWqEhFsYk1bnnQmuCQqh9zRXgQ4ruRgT1rUU5XxOQLeZUSbwAjMRPlFPI4/yPpPJYbR5Yo
+kWIgDdbEoSjkTfUBiHThPeW+Pp3at6ip3taaooEClWZN6/ZgW96ZgMfimi/7UlzRGr2Wzd9ibcv
ermYwnmt0IfSYi0ZKaeNhhr22XIo4rLFu6+yL55cA2m9fRwp4HEHfIFvgfQQTnHdnFRtOTTlZaRv
XrA7lSthLIoUsFzx8hnGt3tZ09rhmUK614rYC6OhfHvL1a9agcsOLlM2NurUGckj9RkEnfQxS4UU
6yra8P+qXf0Zuwu/Ag4yJ23ftsDm8p0jTnLZKTPnXWz/DuBZ2jo75c6v+gnjaPaBb23TQk0mArd3
ta4LZCl7U0v7bCzl8X5f2YTBVNT3+31zTchPJmi5sBjBdZ5RYOE2DW0HwLPRkHAOc0FT93fm9Xhr
Y1h06iHNCSgu75wnoZFlqxx1jCvUd6a7pqRGqk1/TQVuAZTPC3uiKcbqGpPciWTjgef+vgOrVavn
mBuIiYgoY/v4qk/Nf4eI1emvXH9iw9+X1OHwJ3KYWQtFGfujiQ7fqH+3/HWsQ7VcH7LxfhDsS7t6
6xHaCPsfeTbeG9g0hWcwWs1xbV3ocxuOKWIzVhBrHlqhmMCPKmXfFt1mbpWnOwLvgUGuwTITR9Rg
iiq7cvPixnPaqng9zhTr73QVor7gqOqANwydyFLEz4bF5JqQRrSJVIFqE18yKjNxDSRLVE9kKeDC
JzmgZDt9/Fln9UD4raiGDJgBi8Q5a01+0sNAgzNuwJmQv1ScLlpN+jcmYxSnC2h59rNlWDczbLXk
B/HcTHXnMXHLVYxjTNJHmciLNyeOdkESFoc+i2WGOi0c9wUGt90dBLwFwOxDrDLrXEQsGy5PQK+b
Q+Ii8CdIpQmupxjMzCaQTvtjwMul6+wzYCLdi0d+sSAlCqF+41uY+00qYmkyqtiFenM6WEikk1im
r2PmTxS5cxdF3MDTwD6Gumrk21M4w6YcmMgDVlZJahQhc/6Nd9kutMNkCs3z4wRHxsnPLZewdvCv
X5sQtavQYyH95B1ac6BrZMDyqAk2wniqEemdMSE5arBiHfzJhSEBNuA+qA2OyfGnLqTag8zRzXVE
gpuXI26h31UxEdnDv6f+4nBZ9I4pzD98jktQXAWDpSJHPQX8NHAyMX+hFZ+Q+27NQnULL7T7xUDk
UuBMZ5NDq4HPl7RTy6KC4MeRnSiPM/wG2YGAadmZpwGZSjkHCluxs9cVEfbIOTh+FeUaJeM1pSdz
2mUvdu+5+yf46qBW4qzIOirvss8CM+ehwHbwJZFIiVG8MgY4TAWDsrgJfVCm1TgfkG5yLiDL4x5C
gUtIWnobxhwQnK0Tgao42zLp5DRnUSJIfcHo+B2kj+JH1LiaFswoSjB60a1AhjHC8m7zASEMj+qd
if/4zZmFD74kNWfHKJ4TmyQz4iQNIXQQ1QOHgiuGAhPlms0HYnwSy6TXFVBsKdRSqQllqPKifqnm
IeA5ZPjDhlcmrnMokj9zBu6R2yeS2XVUen2C57BC0CmlJwSJpV5xSPtqGgWAD7/gs67krj5dBd1c
nAJQrdI2MPFFauj6xLu2gQ5TvAUG/GxSdmHWC2ftc9rWrjFjsIVxK8oCFqFAaBxssRRx9PIrJxIs
yw3uHnF3Y/1R1V+0UwgZOLouJmiqmLEv21XM4xV2v2lzXH2E1LXQEGCJKmuwJlxJg3w1xnCF4X7T
xTbQ6g3M56EbT/H2wJEjogO1lSAqlBKDSQN5j9H0poE6IWnC4kCX1lCl2pHTDg504zPQBgK32u2I
o+TTWFWYJyzwS6z4o5G1ryF2bpY1tm7zmbHNUwmItshgo9w+e8SkKPsxtQ+SWAKI4aoutuT1BWjz
fOwbOizINNXzeuyotAQrwAHmVkbrXeLDGmB/Dmq1XS/pUYEWVk+Xnw3fmZIxOFDmtFc0/KWcn0Qh
uGnu3DWRX4SSS1x3SIx5eptTQkuJRs2VwVUaahcQjFRBgY+aHEO8Eo7V+ljTRHEeuuw4L//Nl5z8
v44hyWlsc/zqKacBjqCkiF1vmmLf1hwMcC1UMegv+oNAMZuGoS9nmvizkOb1NvceQ0psB/Qc4Mr5
S1+mpXRTC3eg4Qc56xMXakvkg3htK2OCS7BWAqqoxmeeDhvIsV+xOzDPQocIECyDC2zdD9scxEeO
X6dABNJDNbJAWd6Xdjz9f9uoBtw/8gm9Dtp+zBcM3LPrt42FZMGgE1Udx5yjEbCwBmLA4VBlLqnu
bnBAGG3ate4u4+ga0uatRPJYDKZkHHhbvrbEwBLzL1590DnwMyads0SFe6eO3Vo0kzbdw9cy2gHi
5hSs2SHYQkQs52MS9U3spnBGxZ0X0HCMVbbWYSfFYSkGtbaK4xJGp7Oq7rP00qNLtTj6M3op5u8L
Ibn9iDMEJxOUjKhWPfxzoRZPkT7ZSD/yo9W/6ERkqwwhSz31RfGV8KUJ3bOYCQkDDolOHEYj7CMH
y8W7C760m42facDESJ5ApGw1ZNwmTvVEc44gkkNqHTHUWLpxP5JHKXA4MWOiZ6L1yoEuFimLkBhp
hXRAlUsj/d+C4HQXRaQAj4RxpD1NUar6tcG+NYxPizofBoV+WxsjYWkvZn+ggMsCmb1rQ2Y0q/7/
Y32FOCPpN84WFSm0gZ1Ogm5PBI4hVKzANrPF2m12TD4KW8CgHXXF+RTN8mT8sK2bA3eFCoSaBCnN
O7m+neA1eSviyxjJSHYj2m8pIZANbzicbesH0xl5A27nZWuLJUNunneP08PCdR8siwA4MJO/hMjS
Od31TDPq5VMl08XoHtLKRBGFPQEtfGEAgmxlAJDT8XEUMAkNinC1rl9m17j2T1Um+5rx82YRwggI
2jRvi2bSZbTKl4VkblvRxi2URixyzdMnhZME3xp2tAWScrZUkZ7oB7qA+/gouvuxAv6ygwwSjN1a
oOpwKLrBS+XswkzKZtHTIC7a4uoELAweDB25+bZzJMa41A/sjzwMkOvqmuzAZkXYuR/p+/HE2qex
eaRHOKz211pMR0VDLYoTAT7EmKHBD78ZUO2LFCqZhh1E92NQKMA9TDXVFR/ShPfYSTxGNO135nNs
eBJATbPNuwE3BfKHd81cHtPBDifAQeKOanL5art6hfRaT0qwIAmvGfc5A4FLrjHAjI79CiYM7rlo
KojPYAWN+E1YzXpMDWguw5vFOR7fI57CldFlAh+WG9HIyonqEtvKJi+BWxnNMh4SwK2K/IDxOJzi
TjJdDXhCZUrQ5C/Er2E4vv53TrAbbjTYCZLUlAUhm9hm3C9Ffg+hp3qVRRoy2xU7Ucv0ZXDkx3LD
UFGHHW9ADRn9FsVg6WVJCQ2UlhtGAXYazOwsniXsTIGAGD9LwD49+AukxPn+3Ar5q02JxTlvSapr
avNpK6HoGXhbopqb4MbaRCcmsbGfZstrGd3MaNFWZ3oYGPFlsnRYyf0cGTxZivo6K1eBIExt7plM
RSZHQSX0JU4Mljn7JWLap7jSXFbRG4/cVHxI7SdoxWBC/e3av0F7sqlppJwcL6unHuHkRKdIvQ5J
SjT1yLBE0SGWacf+z70WZxq/YZDPRO6oYRyWzMg7ULdxSdKkdrMirO8ogECS+tZgxSnQzoTniIFx
bdNSUpM8YiJKMJl90VTksKMtzoYNckODTXQ8d77i9Hi/8ONHwnXs2rOr+5vNNJZ1WoG3OQRAcPpW
Ovnd35b2kOM8glqzlHFB8zLrV2oQxziPCbzX/0J3ePcCsrQZwv83FuXeiD2WJTQtyEM2pBH3R8lQ
AiU5xZTwogzriy8H4Rf268vHqm9IEqE4T06Y0kU2lwVWOX7/GyYhBjjdgMd+jAFuabXH0bniXxAM
bUHrnoJvdJv60QhoTpEvSYnPgFmz/r5iLXDaiwGSnQP42iMmP7RS8oJNkuriO4vtUREJ2R83Tkh9
OTfvMUZGGTJU7V3sS8y/vVQC/ReFOG1D+8Gf+vVfMWEj6eCMbIyXFaKFIdvodOYnafozVgyTFLgr
IrIGXlSuf2iwR/T6T04PBpa21AQm9kE6CfPtDShzbJuwAP/KiKxo8Gku46+N2UlBcruFF6KEVFoI
P8lqPA9tmDnmsWF6LuCVEjGmsNzBTv0wM2RhKUqoRlrSeUTUZqzQpMRXRVF9qYsWbfaW5dDPl7WL
jzpIQT9TcQq/a7jH+Yuounsl3f33KBfB6LzBsfBSJv25JUBAanxPgZD1X5lbDEelYxsBp6/oKtVh
fOjT7YHBrUmBQxUiwz2uCBnomJFFkqJhIMKIxqrPLZz0+2axz1QAbhHFBlNXMQtiSjLjgZJjtmdo
B2FEJwAJKBwXGXoCdmEbzYhUIVVVk0h44vLc8OTDVU45eiUZ0bEZwdri7zl8m6R5UdSBk3v0QRDp
RnU+TaZ9i1ENm7ZTQFNTvid6ISjusCYaurnqv3nQAhe9IxyJITarWHXWg26SpZYdMnqASrm/VEVC
mvQ7zIB5JdMF6XX2lIs7mh7F3VAAdUfI9fEENbA6iQqX4ecsTWQivI/g02KpDQ4N9GMu9lyaO7n5
lzzDdBeOLWSEP9BzrgkODLOv8PTM2Ymm/tCDvY4L/mpIt1Gtmm8rroWAdGX5tmzYAZHKPd69mAPC
5gGTj7qv4vSKixK13MKE5gnC4oGgzh2ebs3N4G2J8mVhAiGiCwQUHefbR0UKLVuNqvwnsuws+5DV
p5jo5lqbw7TvIlmhNM45Sh2vWVbRUhmAuPTglPEUr6LWFhejq3Et6O1AvHYC90xpP0QlLGv9QQw8
JCpAH4KusD3XaAHTtDyMaGHX52REJ4yD03/ntvFW8BSKuJz+hy3RVvRQuGGvQAdcoz4fPfj/wGm5
dllgyG6z4Qlwf2UrnA4S7ZUoSvhOLPTjo5U8DMlPIYPhIfo2XvtGvJX8R7dwjKHqGmYD1Rlva3sT
WngxJAL/NkfFxzIGpEeMh0SprhkkmCQttJYfHXU+x8NRcETEAVp0xhG7sgkbY7E4TZCOyZ82n+1E
GHRojGfujPlykFv73ejfDVBC0UBP8t/kQKHKY4ojBm/NK6eDw4uy0NPmn6n94n1VyT/9qu+AvcTj
II5hMXYYti2ggYWFzjkajxIrdjoKQIDVUzM7FJv8qhmBIog1HHZ41wijM12eL3HDQAxUVoF+nsbf
4ulPAKYEeZ3K7s70JdPuXiWDElpMp6rqs+mMk0CCkyLGG3MNmPhPi3260yvtMF808oe4eSIoqllN
3Ga7sMye5745wWV1N5reyZB8qWI/hgUB1spB2s1Y6LBh3IsswuIGraHObh7vHHruSdbCGXWqGEQM
Bi1B29BZk7EN5SeZGDvNe/z/QF244tsMpzXBNofCVAbURsfsMp0G+X+NmVXXOLewOFe72lsyJtCQ
inPGkAafVrEmQTpMk8THLEcgTQXHJW8QhZPAH9YJFUB11A3oLToTVeBmRbUezc0K1sbbuk8ZY2FG
EIgLKlzpKi55Bk3GwRJB0hZkPyXYJXwTxDRiIOMgz9ZW5mgk20fZp+mRiYHE8CCkPoca3cRLcypC
choe0S3NOzYg3Gh/pFdGd6SPMfbB/kt6QTf3an86SM8C3XvK98OR3bs8w9B603/mt+q4PoxX66Vz
LtT8sr3Pr71xqL7z+LwhzvaQVzlYAOwfyDwn6iiFUgznCAcc8zgVEc5a4MdaxNRDw2meZKTmOGwB
zM2txO6OwxDR5M5AAsbKQWez20aC6o7yu4xqA/L/O0lDQ/OAJdb6XV4oyscH5f7LtYGAULZBCTk7
gOtYfTGQo25wHAzGQUMRkZJvEukH6AfM8+U0tH5QcL925+lJCcbjBncvUItHhQqKewGBXw9sZkD6
S9eeuvpnU+k4HjUeUhA52LkvGrV2s57rBC3BhUVL95FiPOjs1e1pTE+8oWV6KClm30H7RIbb7nk+
aj6Ja+yZewgYeKIQFFWdoReDGXj8TbXsNQppds19l/vooFp8KkqPxvZOqMEubkmEj6TCzVZPQWQu
e4uGEQkORwcId2b/at0PzURI/dF6uxtUDYf2J0NfmFtwQ1ATKh7MnBoTVYLdcMvMXcMFxKbNh4Fn
Xrs6bAL9i3YrQVuJgQ0Ore+2HAzAH/OOPNxzGR8NGWOWSxeT04AnwsXTIH4w9clfu3lxLf3B1kFv
Cf1wyUNt3sbtV79HDdtID00y4/EyHvS39EWi/xK+O3vK1Xuyh7+UEyt9WP9kxX4ZPgiGbPAjc3Vi
gyKiet4xbxjqA144DL4ZkKFn7siaY/Lllg8AR9c8hoOCf/BcfuGujFWN+s3bMfvQVAguBaNAVzQx
7GBgUawMv3vPBr7aKVrYzGdusvgz9dkftCBa9DsI7Tt4TnO2QyTPBdrOXXdS8MjeTz5Do8S3vibU
qym0JNtN0oPtxR8E/TUeB3oTjE8Yp/LgCUtJqDmBEuHyoBV+2f3Vlw4UYPAky1W2oJq4K99ZhZ7c
h4zaM6yFUWwdk+1DZdZAW5Xy8soFZqSh+jg2LfG3ad+ZXpKJUILWfTQz3f5vgxK/CCmhYGfQsgFT
Kuj0XYxpphMvupDEconXox2fafjJgB0C3Foqh130eEcZpYwsaePXTNweMv0EWXY6lc/DHypaIgzQ
6OBugshuL/OwXhTiGSgp9/VPyi4etlVw5/lwk0/6WKoufwi01+m4vVYXEgD/NN3NoxLffGBhXBUb
IjfPmRTl0iEvAoZ8kz8/FkLiot59NCtT5VE5m58dZuxw1Eb1WnLgVvuCzWqnQL6PmPyMvAGmo1zT
jf4kMvO39FbeMIRybqufRxP0l132YmClygD5UJsQK7FAwEAgZNq7DSfs8gjHZop1qd/vBFl5zmUP
p1PCIZPcKH95pY7mVJAB+xq8oD154wg9NcqOYmfvyMGyfSDXarz6zCiQlAjQ7e3fCsOYex0uz5oL
z751lYRvZEOgPhCuDWYDoxKf2am62uRN2GR7tAxSumYCuF8Rf10EC0EysqOc2AKM79/nn5QO2hTU
n/pZNIQ08gK4SJAY4M8gg6jwW4bPqMYKFpCYov9b4su9JqzBxCwfbLvgBRhBNAwIe/AWqX+2nWht
E6zKmgNzCxwrDqgzEWo+JnCp7rYUwmr5wezFx1aulT8EcjRMzlkU3KgH20IwnVayFURzqE/3h4Q8
g3UJuxJXMaxu5TKQMqwBEjSAFirzQRJWNKLSFliyKEWIJcCLD8071ZMwDW3H5xVSXNk9ZvlzW+g+
2JuoYu9W94QVQ6hVC+z2FfIKrZUCfGIAjmvYTifz8ED67kG8mCjRE45LUDldtIb1WTbhH6UzZqd+
XeEyWfiy8pGXkZiMqWvqiW5SFMpjhdl58Sm+jb9B7HoALnSYUlQcAsJKXZaNi8mszZHDlQp/RCUG
z6yha5o7NRBVWJnVX+LTcJv0+We4l694K8Rn02/TQ+28IfXFpT/nDHwACeI68nPiFqPb9/SxozIE
ZuRYlANQoI7FGr7SVpQz5t274kgwcuK18IgODvtsu4OMi99IyXyOKrx9shWXNa31p7p/3nB+Qbm0
syLnDT90ANyRhEhPOWZ+dqZ+h4u4Csvb/RbZDt9l/wxh/55fhlChBl8I4e2nb82+YP06WVBjDmVM
4/5S0X4U+Fn9uwtpUfJmDd/r+GYmb7obwyg3TwuhprhT0zvRU3LqnokVDO+/jD+Md7xfxxl+SCj5
BXr84gRDAws6Q4G5w4olfMhboVpW22W1GJF+9HAEwdmOGVFT4Ju7+VjkvnEA3bmYdPlFSOBchocg
kQAvTGoImUkDHsLiyviwvg1m0McH/FJLVu6rsJjZ3IzOOOcK7XFPGYMF8ww/i0juFYfuFlUU8AB0
Ki5M7jg+L/kJB/uV0Ex4WoanGqSk+MmjhmMBfl+grDC5LmnQnZiyOMiLCS7qTRg+QQx3Sfc3KEJH
bEUeNYDGGwQtO2yI5qNJ7D2uKmZRuXnkQV/eKKxM4KNb/KD0HhxmPghKMbX66roHcHoLu+Y7Ww/q
sKflyoIlIaMgahClBVWyy6aFXf57cYWZRnZlEqLbM3ckr2UhkxVzOdYqwfWk50rfWPBjx8cYRn3F
s1Us9yZAPvQBixSclhgLdFWyd8+fmylSN68lKAwoBCEexKj7Ps4wAINxPO4d9bfI9eCOeRt2mzp3
XrLRhWHIZ1wg4WMFQvB5caqcp7kMtvYd4Q3qh3oE6iYvbZ6eUhJH5D4Ex6R6pe3mU0JRKNFDwlH2
x2T1bJE7dTeO6PKtWSJU6ZanvcvUgy3Pof5wsLShHmBiOyA6tiVUVWKazziPHpW+Drta+x61Gls+
h4SM4X9MGbw9KcXoCp4O7d3a19jw4LlBw5HD1zACwsP/ZNoCrAL2az+/CxTbXvDoMt9MgwNkxvOU
sqt4h96NbWWUU1eacEPhmOh4D1jmdMS3AR25t2Bm1I2fxVL7QjTR8DOEisE28aLJ8I67LFpK8Cwh
Cchn5rg9mdUKH0E7OlrJMstDvcck+VHO4UeBxQ6oVi0wBBuadvosqAD3tN7D78/Y6e6gOcmihLn+
spAXCBQD/QCKEXY8C2YZjMkbgfNR2QD0TjbA0HdFEIQpJBDCozw+tZRxbZ+5MXunILiAM0pYO9v5
yQEkE26bxYp1aqX+gb69z4x0BvmfjqfGxiQDqvnbYo0f8n14wkoxHuuv+A7AnEto3Rk4jJHDCxiV
HkpW+S0IAiVeEII4BIKR31eM26WQAXooFFg0a4KTw8sblfKs0z70PU+N0oznxokjZN6m/Vy2+UsB
CSKRLbIQOVqqGet0oZVY8VllBvrcVbW/VPCdVcau6uiXWuNuyR3Km4ozrXUS1Hjdyo5kabsVm8qG
hCgraLVk3eNml5sSFkVBVfLQAQNDrhqW6t0wmnOiKr9S3QWJPngWhkxEkAbClj3uGsbocDkzwi+x
FjGSPtDw7hRcdR0tBodr0XyrFK4E0smZ5ZE/+x/pRExBF0cIAizevwJ+96WZ7ppXl86kw6gUuCRV
AEzyXmfEhRYDW9bUQedU4CTp/lh+1pkTaS3qZYQ7cjNfNCHZ5IkT82Qp71AvegLMxb20Mm9NO77m
Rnu8s+nzaRpsMTToEhDE8RqYLKYpf3HqL8gAGoY+kHFM2zqmCC3xccQEs6lyTyCT2OpZQE9H6cN8
X4FjVF+D9EeK4gvS/ke86pq3AYPqnc7G/V81EpUvGomhxHQdpI/CIH0PUO1WoupaQo2kwVr0T2c6
IL31+CfkzE0P43C8X9UcitGBHQ8/EkaInvj8eGIs5Ba4EzU5jjNIxFqPACqd0QxKTEbFvIuFPl3d
d+VhQMjqGxBTrxuZ4x7O58x0ZzzLj7gVUXPJQyQqL9ReKAcDGO6SFGXBKLs2th3QW8GyvtB4k3Wf
PJEGX5fnrjjcSYr/La/ryWkf2BGo/Ncu0rVjPvKkBEp1XspfDbaAZ7ansf5klkN5PKz79eVuigO8
xcYQGg65DrtSDej6VKRGxdG6UD9UcbByu8hxCBcIhtb8nUqE9BEZb6yLq1Y0/gNFSsOwuj7ghcMQ
6WHuTlvFLPMR6H5nKi8E3+8z4XKVjnuzh06Iy2TbfWbbs4UtrDJ5EKTgvzQldj8wtIeaqSuWLioe
FIQjgzzsZyndtc55YlkYFrsgOB8BtqGD0PBRcMR1jL4t6XXEdlCiNNLFnoB3X09M2vKbdk8K+jm1
+msals76otAUCc2IN+KiD4ZLy+n2lq9jAh0U96CXXUZn22tKf4+w9RXgXcNP6UD0FrOVsnqblmd9
3zs4WZmJB1Bg0DcEEjNN6wFFaD9/shviacX2Ja8+dTZdMUXB9tAjbB/CSj4L4Gz8gaQ0lC9m84gz
IohzhXt2jSIyRYvhqcxiOZS+V4NCTC9esgtOSVlQRJCTRXFBVXxgSyC3wiZXHjdDczc/mt+0+Blu
fA9M7qtLj6b92TrYj0rAp0vuQUgVxNVhXTpauM3/II0muZ/+QDmcmtM2fhjLo92gsP5rH4wPiEXH
2tMC64NNLFBcwnoD9bs46odpdkeSzR1K5N3MtvtGBnkI7zGagiVqw9jHLiF+HAL7rHNOUpy4SbBC
2Ehdyat+yhDmARFTJ0vDbvNgnwl3qZKndAjM+EAMNZhvelg1Rkw7m7BPoHAkLNgkpLsl0rQ9Skou
LZ+e1iPA5fekvZJvjn+zB+Oc7KlIdvZ9jmYCUtk+/zN0inhSoV1C4sFYzjjJsEXImO3slxHu1s50
XojLhBTIBcYCiBmEcOTM3/gSoFBD3t4fwmiXrClKXyW5LMlnb/3yyTGIk7vvqbrkKX7H02eC4nW3
KGebxjPGGMPPtV35J9wtViiAQD/Mf3/Sj/tVgtx9A3Dpg3oLlpN2JtIocw7LG8FUMVRWrCx3puVP
iqd3Lo8g3l+YmZFpwyC721WclUh9tBMhqql+WlXxydjJ+eH9tQMSpeCJLK5PfYjPCROhXSlF/Ck5
A5CXuHhQbD9yCYE++dAbMsCjkR8wR6+bvSFhtMtXggwnMC0clhP/3URztTP+mYhmgzh5LJGa/Cs/
c4Y1GHVELADH9hMVvS7Gxz7NiP5dokggVgvQMiydED8TtfTJb0PAjA0csnZUZ+kh9k1E0NiOCeMl
5ODXYmVgeSVNUK0Fb74A70JTTSkeZKhkQjMauLMgeH8ynpjYSgMnZXv85LBOPqrUmPCGoKCub4sD
Od9PtYOOLxWFyp5r3d39u32IuZDOOf6cfYz7cGMBopIYWUDh2sUsL9C9CEyLHYqytwlVD3Cl29U/
cQB0VRFVtkNKGBWQyekZsNPCJ0w4RlI622Di+PPwHtw0Fn0MPCUkJQ4GWFDRao6HPcHjkSyH3Kb1
BL0S1r3O+meoEjkenNPf9Wb52hPTTUStgCSVMENJ//owxRXInwPm91F5Khtx0+hy5WhKvQ5y95X7
eK9D2Uey1AfOrxSYTCLP0i8OCdg9YbXp8yPjjPicQxZhB58TiAoY3oizbQUHBbMEElnIGgm5uIBS
keY8sA9lCL7h22D2CsiwE5vRTY+IOYPCICWuFOAURIHB/7P0wGIamtU9DxVaCJLA6lP6x3qg/25P
zD/SK0AjHRsfajyxMCcClSy3xvsUge1u0a6sYpB60C39NtF+0NNo9A5ux2x8t2Fyn1AEUNX/TMln
078rKpAlDx+Zp29QNHPH53JhQKd5CpMnh1plR6F6h1hBOxtQZhIUSuNIjHrEOWI7l1o6g722g1tf
eYsJQPqNwoc9Z0vRRbIr4cn4MP4Z8CorjzWatEfeAsJRmQmQDxzcNEdhdzKe2Kqm8cSBspD+SDTs
N68rGQcIZPDq5ajaoE0cm+7P3r56KWLV92OIxCnDYBJ2/7fGFQEtClXubctSYs0jRLnyjKyVt3yP
/bk8pfZPg80b1J3yBRoJS0DyxPPL04Vi/KpJLG5KUpCcJ7u9QBBPLmIHSw/q7d6+853sqPdIx/at
25sRNw0WzPQtf7Ms1G9WV/6XQA4EZP0qWDsHeCH1X7JSbe4x9gc2UqDKYOG48HiNUX3KYb5WN4sm
7G61aITP5lPbPS1ox8ZD/ciNaPsznzlJz6oapa+JwU2Q8SQ+q/0fzmvzJ/htjSBFx4Zj10+fxhCu
zo8+/RQdFEEHiBikNrA2PFpetcyz1aN06SCJ0jWdbOZTB43JDOjqF8ae6Y2ShS46t2huK9Vj5uHU
8B2DyVNZpkRPvNbpVQGM8xWSIvYwpgr9BDXmF2KG9N3HjL1CeDCnycM8J35In4fXBneYCKYyu865
xSm0IfIyoGf5AdWlpHoYj+WH+Tpgb/1cH4nqAMcmPpGmDZN7k+gNzqsthIL1Ox+fK1CWXRXQIDLg
OQN5QumA+KLXDOqo2gIUbt3y0th+DfX9kOchMgVIB7BWDmkR2V0IHRuBWXJGy7dCuL42cMoZ+M3f
SKhS3Uv+yYWPop28H9Z1uChIgPZVjbUM5GEMJ6299uSgQmPqy5PWnQ22seJk8EygzZ7wLQxM7JbQ
V7xgW0x5pR/kwktvpNagHJsk5kse9TJUGuA7NCuHNSLDIepyF7igOxf+fGdUQmO8h2XisiV+s29u
N5pOCpr+qEXCXSJgixxjNw7Gb2BQTBW1SHpXhwNoUabgmL4zPfkKNwa7jKo7STDWkNg7IFz7vDpw
mQs/hq4ZkEPFnh3/Nr/Jn+Qzoii2R5BsPuYaOWIzhqWLqw2/pZhImceBGm84QMDlkyFwJziTN0YM
MwLjbs/Q8CcR7z6egj4n/O/A4sg5Ri2i4aKVaFcUpXvlC64/RX2DxnyvXoGD+NJddcElpCdZHBbK
s6jxYeW46UcWFiH2ju9q4t85JbD7/dW9+YbNTagdVGSAtbtRw8+n7K+bImCtVt4n1zbS6fM4vJAv
M9TInk/3T7DW7MrLzOWHzKyL5KqvCi5+xMisjdpzB09nYbrE5ShOmW/3YLmXivER6OprjJ8i2xll
4ZkUE0hdTR4S8MuJQs/uoI4Z/fE6e+adBs2HCSTfJporRkU/7W8bsZc0ARsL+wf/Wvpr/3UBBRNf
N33SBtgRzgpm+7vip8xx34V66CqsVyqWKFNCDnGbfoZ/DmjECizx4tsLkTSJlZtL2YAzL2ypd62M
zIBqI/+nQjjP93kE9diOkj/jn/bGt0H0xkETNvBHeeOGX4l803UXg4FwedWPmHyYnhSWkWC1MELk
GHfeTS/5U1/77w5hKMrS4A3HklC7dg8sOo6PA5DNEQs4a2/5jAu4qqx7Lpkmhz1zvijG4Oor80kf
fOeBnQMW9cBPkF/lVwDBLJy/GIDTw3xs9JWPJSQJwmv8+KY9SiFwR3t2QgXJNyTmgGuFIxjQN6vU
nv0DNwRa3/adfSbQ1mlw4DkEd9+4zt9blH5UYfKnY5ezn6P/NgsziRLRR+4G06uHc5q5HCn/4r8c
swC/4C34ECAwBDxI9UuePjHNR0uo+Kp6al5BDNChZf+Y4KQMr/fAagL+AexwRV7AC/QRyfAcvytO
eN2QsNozsgqr0yraCh86CrOe6xxs/nobwtmnUwnV60wEBGUpT2/HAoctFweodptflq3gqQbtP+YA
6jFDmE8rLOM2sBeQG7Irui3KWSVSbgB/uH5u94NyY6dePPDDzgEkYpvgMVPX43ZrSg9N2kLVv7ww
JJ6LAOIRYhm8P3mAMRRX2oO+BMqRq5P9w8neOCaRfC0wFie4lqDAaGOvJRXTZc9Zg8yfofILe+Es
GgMphogMeRS7pdOML1zQfxcYsHMsTuKRN1VR9ca/bByMp6bmAZct3SGhFaHI58jQ69+MHjWoo5W6
AvAEs+odrjY8xxQHFK6rO524JvGvk4Vk0Rfhmv4H4ErNrf2Gya0dnHeiFg0Ccfc99d0QLtet300Q
vu4ee0IWAjhvt/kb6hLDyJRkXTYOphxbBA7MwBNjECKLGH+jmwM2R6m0wu3AZI5HhQ0Hy2wGkgB3
7HTQbSI1dm3k57CFrYOGeXZyoJSqLunVEUJhn6LZeCGrm+EPU/UpxumNxUyxzvaQ/HQ/9plqBCtA
RJ3Ozni4c54eKDpkbJdv2e2zoIo4jGfdMwP5uASEE6jQGw49dR2vaeAWt8Ow6FX5XK8rfIwvGr+p
Z0XuAHHnN37MVISUgAkjYZkQaRfA1a5xf8CDDssRE0jBXe0f55cti1Ym+87eeaRW9UZhs7odEoQI
bwamNc+4sfxyPJ7Z7HqYYgCJHm+TH7DwxNAL0kUhoCGTnPahhH+/7cpr+if6nz8TRP61ZD3c+CkO
i4BiIYDrFRnv6xdDSQyqGHkcO+4zioD/HHmzP072hY96W7kjnDo3km2MgatgTx6TrAbGVLRhmdF6
Y3GsMeHqaF//R9N5LVeOJEn0i2AGLV6v1qqoX2Akm4TWGl+/J7i7NtbT0zVV7HshMiMj3I8v681I
kFxGvazZ+w4KN8/zjuHmaggBcKGNWopZmUdA2apPySl9VV6CPSJGD00GzY1F99QxEmqPA081lhTM
b8EyaFbupsb3vtVZhiB5/8djAD0A8wYq44Ozjd6tXyoS61can2CnV+OO7W9HUBeVK+f1g8NRQAT6
B2+NrIXoce6pGAsXbKfEx9Khesnex2Q/f0IhdhRc2HvGBgYunPIavdcI9Q8Whm+8D9/PzFKqbHnp
8y37fvM9vWcn9xssbGOtPdKU0AS/G/SvySHBTUD1EG2bdo2TXEoFXNR4FFaUFfvxMPnPfbCptJv6
lJ+JEwvZLRh5ynO8pld6GQ8tc5xLvzDQltv6Ct3LhIv16hlbBAwsnMXzSF78Gkk78O2/2QrTnQV0
OkPh0PZ0NpNVeQwJkJ1XU/oaPey7TsQmUwtKfwa0zRKVvjLKYa5Fl/tevfHzm00Xn7aP5GzebMhU
jMB4PLVtgv5lkq69+W3W+1Lfdvi/oWTDJ3wC4PVBPdLSIXi6oHyIOY5eWaJydSe7NPgxKjVgyuoN
O23ab+hncaGYizLQWM4PQgTKEDzVwrl4n/ycmlVppR28u0OjQ1njUkYEzYDtbXpCqVvsUdqhs3cp
6DiXHxgeD+TPkzU7LLMVCkp26074kGu/fWP1H2HBYHJgLLikQu4pSpHWyfCO9JEkkjkSGDJrINwR
QMLSfGsCqZu9ZTkh41/mOBu48MyoGZtK/cR66SDp+TVeqHDAjK9dXIL7cD3/VAAOyjX2HZuIR0Vw
pWSB1Hy6bu13rzOSd2v4UV3mBTRqXbNYKYyAtelZ/bJIK+mIpDtryY9fIr79iY136l0PfbOyRh8Q
ZiYw2hJECPvdVZ2OzLc1Rqy3/DOjkofsfUbDfYDazaP/yZBrXWy0NRfLu2NxPQ2n7KlZ0UdfKGt/
RYrecthU+25TriN6KouCzTE7gZpPl+qbtdWvyYlp4h4jKaJB7Wt+Ddb7xWvPd4WXdOXND+/RCqrp
ql3Lz7w814tXNkj+87i9IytZ+QvaP0tjQVnL33/xxixsfhscH36x23VHBW2GwigvfpgbXBPbbDOv
qz3U5u24bvbKIbuhzNhPJ46Qi61yRsJ/9Tc3arlVtgsWt1ebF38HDXI5bShPtsi511QtSHlofiy/
37Wlu2Op25zSxa1d/H2k8DD+ACBwjwOvuOgzX4Zo4eFQfkOntLQXn8/Nvnz5vr1e8uXBXyMS5y9M
rkdO3TxC9ZJ5xjV6K/5DfkGTdvzUOLsN7rd5mvbGs/ulfsFKdoZFNz9GjLnRApVsvjW+hzW+jF/n
Tdt0a0os7gA1I4c5Hxn36W6SCOztn5dgLt5Jrlxy657fR5bCca0tu723pdLbvuNVnTZYbFdEphyh
COGFIpw2voJKXdpLtOiLp3Hx/f2qLSlsGUHCDduii9hNr0xZcnpZ52kHlgSNxPJwz5esTwt18cnW
Q2XE/PMyrdzF5bR45BG5hyvmXsGakff3dAGHsiYbZjEu33mazu6Oo/M6J24LleECRx7/zTbNcsZw
39KY8xP/BXht34JiMYhJW+CJw8AO57Q72mvvpBkrCyYXhofFQLN3zenN/qcNeElJMNpwN1SOIAfa
hMtpQR4N4Gz4Bl54So6kuNQNBQRG6iUjsxnNFBPLT+tavhn/vF25Qqm2LP7Vz5QDpIcR3oTAPHxK
PhjsQCFcw0Q+Wnt7rZ+VHX5deBOUaz/28/Swn2uiIoi96OFBHMdVf+pPHB02TEw34Z50hKOyQT6C
YG/7i3nFX3wxEmBrQjtIhsGSkMh/AxrK4vIbbJwfrM8MpIpf/REQvUZ5YHsXiLoLfgocl2Fhvbuv
7bmiSYZomgKQr/zBMMH7L3FW+pYYhe/pHxjS4Demjj2Rvs4ynVO+I9jSF28hDllqjbP/TdLIsPyv
1v/99r8Zo+V/enOEg/jQMIJzgF/kvxPaBtJJWKqw62+sbM2Zu1IwLy4A9Cf9m/OTNhsOD2azZ9Ks
bwjuo2iVKpZ7vo76Vw6iFa2wR+KuE1W6ETQV8mpb/ED3bF9Rl9M7gyT9Rh1rHTrsAmuB/jG4IZB1
gxjGJaYLBRYdy0W5QI2zLH8nLOamwKuMZFfVK9y/6W90CqmOODJQXtFxb9beuYdG2/Cz1gzSyQfA
F8zkldOtcnfdbdieSuW1rzdd/y/K3+MLNTxkk4Sl4Uwz5Gad21+WRvaqiAe3XtKibJEa0EYen3Rn
5b6Qt3EWd0Mpn0WA/mwRIJOfw+aiysxgQ0AMaToYzW0n/YfQdC1qROeVaIfsEhyL7cDS1UzH6MpY
e9Nvo43EW1OhMoZCAMWuAYk6WNO95jPRBaVL4hGGwqXfMQ1Y80/8VR6h20BCvCEqK7/yo71ncI/h
iH86lkf7P+2iXfQn9b/irFzsm7tXb9/e/IhkjeT0dGquer6wnglZuhVJ+s0pz/ow6G4XV+kA/Be8
lckKKyB1ThLgYoNBs8bx5N3pARVIaKBk7C1v1W38K++vDYFlyzSLXZTzQIYNI1sBRGGi9SAlkFAQ
+nz2ZvhOAPfQ3EBwxxFc4j5I9KR8+uRiGT49wUN8Cfk/Pf2O5UES0Kj2MCTh+CGWZ8bVRmKFt0g/
Gzo6qOAMGsKIqBc42dcx/l1WD0bFC3KnO/oOwKpMOhNbnNOUamT55cYBLn7l7VHsIWEKL0m+YVf0
CGrttrr7jHKjMNeMXCf6K5A5Nb7DkqGY0SEfXZusDizAyTry7q73YdQXV/lq/mPzj4stwmzT25rg
9XU4uv96glO9T5eEzf1AX4NhJWCvN2z/tPVwn1qb9WCv0d+RC3MKKHk5k1A3LUJ78c03tuDaAlfG
57din3B5FV/yF+fQP6aTaR+mIx1d3huwSj0RfSsOZUh+GUozv6BpFNy7G59pekIirRLZvHLaa1ki
eqcBASi9eVBR0uNjOClF2bASjQuuTNG9HvuYQwakM/efTqgNUpomZzSocQD1DBjAEU/d4E23yB/I
RdU2npfssGZ72I3ELoq/+dBB9hFHjxCeuiRdldiMtd7Y5M6bFQbPikcGBWMGzw/23piKkmGgctTJ
Sy3sDnrjRAouHtrBIinNZwjLjoOmAS8ddTcl3Zj8ifVNpo8hFi8yASj3ydONN0bRAAGGbVMBfEAi
3w6nqXuf7bPGjY67kwjD7KxbJEy+AQHgpUamTRGDSNNV86VO775q6B6a2wS9vo5ysUQ6bjE1hpni
p0SWUjHWe4HVRfyiEczYgFZVGe5zU9+8aAq7qO9tQKpFqG89Ij4aaB9NlNFpxHvc7rIYgxElt1er
62ZInovyWzA2aWX8CzVSuJDOQCsJpxBiMAI8HO9GvBeAKOjFva4Zxy6mEUhWrr8XK69Cxyie6dxR
sFFiKelB3AzGuCfgwPLE2HuyPMbttiQAN/FvRQkqsNwq5nnWPzGTib3Wncp/RsTeaiEEdY4ifyWQ
EfgmBFrl4o6kCrMYpIBwp2cC9KbytddfZtLQceCEoBVGkJumcmxYGn265HzzBuOVFX+BS9sMJU82
ChYleek4fAzFN5cSRo7CneMP/3FEgS/vxIiZm6+BuR/RMnjcRLtk+EMbzuwBygAYm3k2cVMggRB8
oNeSrYqbp73hwPsU5UZB5CXy6jREdsSAiRGAgvIbERC5e15C1txIQ5dyH2Zl26z1DAwLLQP4hFFK
sFG8DkBxAWpZcrWQHQlxxrG8Xe5X26A3/lP4SrEXrQz8R4khapavHoEBbe5oeBJ4y4iBRYFd7znd
tebAO5GPFDX1VQuGO7jMYUTfpm49CHKU7dAbcwRJrLQ8m8lXwQwiCU1ULjZ+sQd2fA31N3w3TBd4
hAPrN2cXLVR9PdK6U2OCVurkNNT61fIKqnmYCFUebZURCgb95ozQzU9XRyca0HvxAGJj8Z3Ch5AJ
W2ANnB9znAxDTfya0y9M4wHzCMKZoGnBKTTRFlNVS13F59bZ3lBgcdGBWKQNWmKLTxLAbR8/Rcgi
lF1kNSRn7Bp8IMIkFCxzznTHTY+I8WvRWLJ9GTSc5AkolNucgRlFFZ9gVE+wo8UYaXkjZxqKCSKt
FHt7jKaM915vngGk+Dx7acq2CS1CsCep676oPUZAeQ95jmr2aQg/ggEDNz3BmPEQniS6++hjBYkB
PeqgRCyNUY0pEISHQaELpL02twafEjjYYPqqoBEp/o8Tf7NHgAic8CGpJHEqrblEXloMLlJFZ9VZ
zyJuBX7II8Wse61U55GeAESU9F9mnTj3xsY+nJxzQJMlUZezva0rZaMQLMhbir7MMJ313H86/AIs
opJaCX/gEDAihb86bAtgUkHmr00pfkysYDgySECOvFXfHEyyOtRwiZ0QO/GCWyheloZBDr5tx0sw
Zd9hgItfKs/tje1UaKJ4qI2vwWhOBiC/nCLHVm4hC19R+Cf+mI5lomUKVYQ2oJtgp7DD8dVrMpM4
6Hoc5Ti5DjEtUBtyq0XGCqGqASWTGixAokXA9ueANYcpNQI4uB6ByZFef+HLJixlbfscYIOdqPGm
6g3oHAYhG5ZMgHSDOEi0AKwIGJBa2FR2DvyRx1L7AKZrYxERQF2FABeHGFwCFIJtGT2HbQyU9l81
pOeS+PFx7nZ5/gENyef0yh+m6EUTqpdIgmljqR6QsAA5jS8LhwNojNtElBWtssrZCzGqQ8GNWM3G
Khv07jLp1GdgCSW3p+hVHuDPjGtcljwJsO/gJbA2lCyvDpPqBtBmgL1/TFtgNWe+NXwJ0WaPJdZ0
MkgdynTDAcD2HtHxR06bjT3ClniBqEVsyJZZPALTXGbirphY8Pt6C01SnP8OTbtMp/aZor3OjxKp
DtfOxftSF/e54kCkx9fOf4y1iJ4MAeo58uLBAuJO/QHDNNROZkMBtNFU9dDmDJ8QnWqk3xo8mXmF
LMUGIMPmWCOD9zDL97pDsD0gzuK/yn7kGS0Y3FxCwKNhM7kfuVm+CYYaUT3d6hh/tF/fEXK2CkUM
pYQJvOH/NhfVpE9MvxFCCvRwJkUUA4oKYlxHmGrhOvOqTYD6oz6JZ3OM0bdk4cMaMcXExAxj18c8
U7Caw4LBdW3ipsf6xL3QYxDt3qIdEDzDwC9RZxBk0xT8xJnZKB0WNoMmeNQjMi3aPWUvyslgZTD+
4+I2GHkCWEQCm5Mn9+/v471FFIP/EwRcjLgtY6RZCCDGYZs3OY7DeJpk8AmFS1BLavoMAFOYkaxz
aflG2tUaSWdKph8Js8z1CXdoOGJlkCRYpERFXsfBRrSSLebPPErZVLdyk0TGKsgn3U03bUOCHaR/
BR0xOlmJymKTrwug7DI1tK+avKyJQ5aJDP0QIkc7TZlubMcuy6OCnUyYFTnKMF2gKtBT+GMTrRHd
3+gYL1F16mn2qWvsjCDSV6KerAADW9jycuV58JmQtLTWJvrmFlHdNo8sSINugnOidEsvMJ8bBgMa
8022Uax/fc1UlCiwLRPoTdoRwtytPNU4NRxINZ3hkLVHG/qHwqh/wPXgyJTAhDo6OLn3mSYF1j9C
LRALsEDQ6uYAFTDBTIny1AGbWdRqQlxwccELSZQIUVOsgq8qItG+1Pde/AVTGgv/xoOHUvFbhS47
AqnPsRXGM+Bn4sgUTT2FTrjF/9c2EDCObFjlzCJHmp6UhBkS5WDkwemunAgK5cwkk11BCG/spWK4
AM87Ujfp3qcFLVFAVwAH3YE26mVGRe18pN5Xgu6wB04qOmIWCakxoQCdqrrYM/lM8XIF9L8rz0Dr
y1EhPYdjJI8YewKhJ9gzUeSInpkZrHunNPPYFn0PDROjbi5iO2SnPmjvAPhko4MUJACsP7Vnkh46
ejsuWzH5AL2rHB2EClA/tmk7nwfrK9BPMdruACFNfyxhVhnGA5pDQ1NckHxe/hUjwTS8F6UE6RR/
JhpWugdQlhKIFU5Sj8PQS3NU/iMojOqTSqshaABV6EC6LqXUhFXFZNTEKpbcMmwZcXLMkMopeAx8
bkkrOb4hV1rrcG+1h2Jit+5epnLhUG7HFF1VIWNt+p0sfUPgI8ct/3gSsgV0HnUpll8rJ5HCY3Tr
7/sXQcmC2SwcYhUjtHbGLSOwQnIuCn8+tOigE5WCvKCkY3jYM+ul29O/cnXJcZAUi2aiHAA1Skoy
OuW5GkjognU2Ix5Fi1O6Py7AHtijjMnC9gYyX1CXMSmzoKLE9Uv9DJZnATCysX6EOqqYzlM61vsh
bXYxz4CCLqYje6yBOIYsfjA45PKAjsXzZFwLNhQkPIkL2Q9Jo7ipaznroexg0tTR4SPuKUW4IEsn
/w4BnTCXpL1NMTjb9WZYzQ7mOUouQtPgMDKDeJ7n7wjsIA/UmIRbNePzchAuY53/fYjLNwDfLZ8g
zvcumry/ikpgjc7noHb3iU1MoT4uAImoWIW5YyZyYaVhikV879y60N28+N6rNe/HV8KC40SniDAb
Y9DeG7MGV66gz0j2nnlJKTsmfLDNdahGeBKgDkhUrjFFBeSnvPlYZYqSgVVtIq7mdNNEuwz4PfSp
jJqySeyjFbVbiaLQ7WE7ms7Gkb0kGgFDatG+pBjHgh1gixawi6eg4aoIOzXZ7KMjJQDe6n86ItG+
RzdAEIhvGuzYwXVSdg5mYRydZtZ8DVW3o23EvsIzySueQmSp8nEvCHZjGI5Sa5aufihC5z0eR77g
MnNAIOI5Fybg/+4AolcfOCmngSqsDfThGsNDBrG8s+7exc6GNDVbwZ/YcH16t9oS4/3/+xLjoArL
f+tnm7F5OExTibp2ceq3E16gCZNofAlM9Ql8W0r2l9mcbdQ2ahySWtjw0tu8GB955J8EYoit/Van
YQFRo7lURrumK2cBW4n16QCB66aG3jnBXmw10YP1BUWPQ+EjiQiyTqcs23p1d3Tkcmx6KikLihsc
qsHijQAE7FW/TUiboiA0WyWCRx+JRObQ2SNlqvvwEieC8fwsRmebcPZXGRgLeinkATHrkiYaSc6C
QhQ8TM62Dm9BEOlDT6cH4Qirq1BN+o5uHXMWG6WDVuy8wjhK9QOc0gQ5oRXNNat/oFKwbkoMjQuy
fIDwWIX0m6jvxmrr9/YFsAIpZjltkvCRgJ6WxsRYEKrpDRiDYFriu+jGQ5yxBjj+0WP8hIGEIdt4
8dNyxfXqJblaB5Iw0ZGCU0Ds0RLg3arP4r3aHfvAXrmy6kMYze+jilGHKWDX0nJu72wH1ZBtIB7h
HPPhbQB03sFMFL4apSVaJrKv+WnE/6Bp93Sem/qnjn+D4Lmf6ZwiukM1U2BzLBQGP1xdB+AnFQ//
it2axPcGfDyc0F0zPc9BdyzMM1UDxbm76J98UelyNi7is5Oxr1I2ZsVn3D3r40UsGzlVrAXTX4CK
SoWGomy2kl80Q7gVdiZuOioT3gdMSIbDyhLi9gNJ7J9b8stTNvxwKT9USOqaEt2bznnxyS1jOfRg
98ubKZvWFOxYapvcf/NQXDQQAGdqoAj5YYvqJlIrAKcZV3a6cZCOx/SuO9PdRvLd0Jw0dqZ4pr38
Hlecd30bW6nPHJUGETyunW72G51UeJ32gjH765p4WtO3qOialUkWla1sJXDCKso1palAodmzWppo
Aih0weSP0m3DrVnDHLZj5V0d6Vvyu3VzV5u071mZVFfhambDW023JlT0c4uw35vQ9O91w78m/JS4
MM4aHSB5CBjmVG2JhOwaTajHaIFMCMmAcQIzBtFpIPYOUBHy8vdILXSsg+OYs2P8pv50oy8PyHkB
OC1qn5PpEaol5ybYS9SW9tVqmLTJ6ZH6IA/p3dCewCk6QgUsO7hW61nFFk/wt0RuAist6/8cDIo9
Dt75f0/yNu0Bvh3lWmfaeycxziANphg9C0dOr04QiuP/BtwZxO4u4iDv5dVVIFVmiKsuzd5l+Ghq
OnIShj40MMyKVyr+FwsdjoCToIM+xonaKYKnUgMQzvxyeoko2yf7h09t8WBKpyodn6aWdRv5Ehqe
yTiZWCDShG4qiKXsXqDNrhg0B1CM3PjYIr9MqvkjxRbgNwdpNQp6IYaxnkXmNSqz+wBvxSqrDwQc
vvfNYWproR71CQ3SM/XR4K7kOXiSchwE0Uh0TsJnwop66gaUZvFxrBWcpQRc9w+PoZDf7W3e1sKq
LtXE8EehPeUo03Y0sGeNyrXqzUeFvLu2GQf3B3lx+9Y/dYqyaVDGCWCxBdIbIqveND4jsK02k9gu
tCx7Fw1w+D0yYJjfRNQiFSZuDInTQdoJE9pbFL5lcWwpS0F4sPlKp4eqq+7y1YB3Zi7HS0pEQQW4
cpxPikstR4UpHWwo2orvr6SbRc3CyYP8WtuCCU6ZruL6HnS6U85PopCOpJ+9v37MLryGNI//Sq7+
WyDcwhxhV6B9pKy9GNMMY25kSe6lLV6k3qnJQtJ6ez+gau0Heh/yKhDdKRvjKEIme4I9tPZn7GXn
nkxtz89fWEeE2hrCf/PDVWuB3admwt7KKsFoA4cbCJ8Ni0sMqzigC09T2gUX5sXTMUXlw84gYIyZ
8A4FnVtixB+yOSU1XiAczJSadKiJSMASOzEGm/v3SjkGYqUd8vfRNrEntXs2z5GuiF3DOQZDzni9
Yqc1Oo2VQipNkxxuZR221h7kwItSISWazIfVBtcq8ei+3gXg40MIYY7/ry0gD2BTj/KRdBDj5tOu
ELAL77JWfES2c5iG7qmtyKSlJJYlqxk6JlTM9mItOJTJLlZSQm552Bu6D66qXdqBrneST6eyIk8D
EKXwHNlEclrfO7YJzku9C4eg4sRCO1m84rSUiSdj5oNX8+o7nH/hX01+u/eRJ1o1nmI6MCXnip6e
P1ipfG5p8/YvAYk1BSSoKXW3U331QxLlExDRmc+7PHTeRrM4AVAxHvIB1xeFGDqaNH/1qPCMjFhi
HGmsRZ47QT9G59AsSkybLeMRoHgHxQC9SNtdNx6FWu7wZfBsD3Z+mpXm0hmf4FtzsjmIIKZzFOYv
RQQ8sHkaaKIKM5QyvGcCJ35uQECZiL/yc3Hg1AYBvY2H7YnfRRykPsIFnd/BMdII/Fcaw5PC2TUt
tiPbOiNll7whzibMO1xqf0kIignxsUiycl96upoeJ2cLlQgMvCTDr1z3D7/JqfR+JBtV/gw5s5B3
vF57skve5Rg5FG57xY6ulT+ryxQAXahmzBLwisZJD4GE5iBlp1sw60XVWIeIjlLFbEhb0+4ZQTNN
zznGROVomHuaukQPYxB/Htqvv3CFYRZfLKt3zOfppXaHImXDHR51dg673NUi1uZtaRQ45F8T4eqg
nFRNX3eRfu6iw6gBg3Z+hpKwn/FK/J5K8zwj+Y6+Bx1uIRABTCp4q1oLYwFjgEIlVbCob7o6vRW6
etbN/MMk/HAOxz2ANETLxIB9J4iPXNSXwmQzLY6BHQZz8o2gBUcTC5kPw2TmWmd2DArBfUsthS4V
chFO1G2lgXVgzO6oYOY6vERvY5Lxev+VY7QAusA81767shmpzOgUzUTGRSi6vJcWX0SKdQBmACQj
8j//UALQvjIWdyKZQ+/k4lsUSHd70BpmWNyLi0mYZ0nwDAfEmglHFX0azr3z6Zi1FmkX6Y5z5zE2
ScxJwZrnNOJZj+i3WHwAn/iKUCs3em2d4MlX4wvNb4c31Mgxt6pE+XEY68pLQ4nGo2zBMi4ZpSfG
y9gRWCXkWWs3jw2QtWe7fi2ih+k9QoZ32hdt93dOK3QIfSKEWw+GOUl4cXcvc5E+eAd2ZhNJYUCw
rtVTXsGoCxt83FAETEoyOXEmAxpA8AYdMzqF87igVdUh3dMNUO56hjJAb98Y3sjr2DAp7fTkqCnU
Q9wABy6ReD2zAGdglCGcr2np1iXEtR1jGZ25eVnyr7YxXwqe1v430eeP1gmi85zmmeDNKqTyckMM
m+YJdnlAMKbb5IyAy6VUJDSk5EWb54PSNSSceUDLyHtnvfO2UdyJzfmj4OvaUbIONMEy9Jyb0rvq
ZsdW2kujfup8e+u7zW7gTB+P/aYkUi4E8pKiP6S/21BTeyYvM45OHjOHd7UlogOyO6BVBz8V17Tc
8GdDEn/gRjUWgzjUMXdn+MS7LLtl54Lq1pdjTGH1F0/REU0YHlraXA2d51lXdzF950GnTKHTQidX
jeydQlsRXMxUWGjS8FOE895RmN2U2IOzObwqNToH1gnpO7ZtsjLQlFYZ/IkZF7sM7iz2D47O64xu
ekFXcKJ2szlUpA4G3MJZyiJjqdmTIAU7xfgcov4fm8moXvzyRzbMkkNxX7q/CdVb9+SrxQpg6r+/
RYHCTq6fTZdep1R3yueaEAGGV4xw4uzLQ47C9hq527Lxd338Xxx7QH4BKiHEdNO3kI8mVLTQx/aY
DXLqZ7cjiZirgIYyholQ4ly7ko7BuwjdzaheaPIzKeIF5lc8Sv8SJpXFatKvlWI397emiM4gspdR
91107Y76ZKP8oeeXhjCcpi8PM4sLIIFzjbTf5Dn3uXaR71wdN33SRvfQVWCW8Xq3Lr4UugUxCU2x
y+w/7G8uupQodQSiT9cUCx5tyA68CPkKEQUXDOKpqJ5K9WeanLXQSgQoqxN3FQEv5EB3FLDmAIA7
trV1D5DV992LZH3jzKU1epPPJdd20sGMsJhZerQPI/bVgOP93IHXwc3oPaKivKUYQ8CsBMO3tHZq
98ZyJN1SiWzkbN0BnMcMx4bNlugH/ibsN8RwL2YKV46mhYFxi5eLyCuJ5Ss1YnwJdktwOcwvqiDi
KQV1a9zKyTGnL0O52OH0DInJkR3CyvEhKJyXm/Wso6MrPydS4FTmXCObbushx4nuoQ3YtAN3TIC5
MBSEFgPGzW6P5B3thUBQ5cx0+fQq7EVWzxYHzyxdaT52CEsUGkDDxIGhDQQVxWvhWWFC5VGNEQUx
21rrjXXMiuGicxYYZqKWtHBfKMqHzYspl11VgzX0NPHlM9r+6iMyWdru0JvTtmZmoJTKS+uZiyDu
JBypa/KbiQOMXkLUoB0QVjE5Avrd9PUFyypFhNwUxx43rMMkkS16J3k2pReaqreoOWgsulKUFvWv
369Vb95yN8oou6R9vp585BITCTE2/CLtJl9halE4c6IS9LAGRB/YcufVm4AJLFNzS4GkzikLfUry
d5T/lLvWquk2TWpePcgAn7p3LacPh9PJELLmKxvq3cH5gZpRJgZ5NYhSfvjk0RyQOkVDjudHVjCW
IE+7c1FtLKuBy3Shdve04UlhaHTzqnMxIF3KL9JHIO/x5CMQau2ZghF7broDSLpwkp/J2XuMBeRx
M4Md3v7Q4/z+YDbAJsb7PDFHRSpSBITAVWwIz2n9Q/eLh6lkaKmSVt9L6PpHPaK/Y8LEOkkSVEs1
3uoIm9CsmRSiPdkFJagrNEnNzzzp+wIhL3BL6pC4Hddm0K164HrIBPZj90kuPEEM/nOjVA/CnxWM
iIokO3CJAiNiIDzFB5+BsNXaj9rVrgp92wmF1GhfJMe9ZDJtp28ldnmFz+xn947vGsdkcZWvOsfN
0AnWhm9vSp38XqaDbsAjFJE7Eu4DooRlRRkd/UANyQu2aJzkxKtENyjcGV62T+hLJTVSc2bVnNor
S/myDTx68KHV4iPATlr1hLKbO1LAdnWwk4/jBJ8hADcKIaaP5rrtkOWYPKUdLi2IARxf5CWNeO56
XJbmcJCcdH5awt7+TUfF6pErxn8JNsnoLskRwZa2GgxMDY6L9IhBC1EjCo8Fb6rmnUzGGhp+WaKm
MQjF19inpY5MgM2W/YyD2miU+z6/2DXgAkU9JrV2EOYzcS5rK2xihqZICukZhhTTdHDqR2Qcpyhi
m1Q3lCYJzYWmQiXQviSwtKSd43JSQA7K/IWYLmooeXVmzXly2wqRXM2B98kMm5+ojZ/8IX8ogHWA
AKYD0zukJpa+ZAmc+2yTECDnGBOrMImqPOttUG/ko8MkW6N2Oc3Q2COsrbVJ2qpDSgDIqTnEWKRD
6Yg+GbnAJpEKMma2r4XfUlhoCAqnofr7dFJhG16/C2Zv5eixbEMqThd95wAx4YF3aZlrMJ0yJaRJ
3tKMwL2T3VX/ZUT/FErQo0men3bmfgyXroBHW9gHlyuQmx+TyZKNfik1WwDkxRst13A+mIwERJ9k
ail2Q/XWJ6wIVNKaSykWqSdDKU8AkxMY6Hz88CDc4GGqDkDf95Z24AnhWN4bn72k0t3Gf/IVmBTy
/lCHL3RQY2bUc2z5SGb7EqnF3mIFRKaWsz26FYIzpUf5RnSFosC+mFikTaJGZ7XKFj0LVB7cC+e/
yP6VlVGrhpWUBK5Tbycv26o+UHNALRrrCPrIaqjhNQYsJL82N2TSKMCRqJ8j7xVOQME8KiObhifd
/hGJUWAREanmuyiu18wrfyqcsxGrB9qIg6wi8qnovrIzKToiVJ9t322uo34Y0nSrq/SNHb7hyNk1
+qfZFKYDVB+KDqNiUGG9ZQh8Uv0Dsy42yMm4ATPGkT8zKD+3ynmsSv6Ai9CdROinHHqpDxKzd37a
fKcSSdJJLkJ2UAr0rYgzaHQjBKQsZCZv0cPCsKnYbzadPqWqN2bL7SCcidK1gLWu7XrvPiDGzP0B
rzyySsj/2l5xa2aSF1Zsy39hxndvVfdUcezuAXcNIR166s56fGFP4X7KQbOOmi+XjgAT0bQnD8fS
NwLmbrnkdYkwB3NWm5RQ+kJ1XeQzuh8QaDzX9dvYRct3N1XWdmYB0tqZNpAJzpa+7e9KdCAiFKrF
JxC90IBvmvhkYjgygmgPlxYBzbNG3tdMaM0hyIybwU8gcSebqFrLv4aM1F6If5g82N5rzAtPxw6s
CQZrEoPlxus6/NtcuSGe8ePw3UyCszZNO555EzjU7PR43Hl/jOBISDrnSZLahp3gZQ3qAp/iu0Bl
megf8iKRSqSKrQoXYtzwYndcYgQ9IdycuoYpwEGE7hRrl0KJEKTaqUebaDbh3qUD1IRMhT3aW3J3
TJawxDQ2afBRhbiBSrKigV3KnVXa6sDELnIRoWrMGzQbHGdHlLZKMC0bZNRcFVecif9xN1VMYwHD
MPorhAXRUG5eOiIGcprvGRWfFxF/GPOeEDGyjmEsVr67LoLhpVOA1zvnFjof54hqSCiFqTYB1Abh
vUOowqYbceNL0/l7/HkO5CQnD8dEMg3ZmbMBoSqLOT0dmNWtzGRilkZvqrgqxW0aBVaPT3SKRjiH
JXOHitLLA2wraezBN8dSND/MPPDG6tMlZTlrwbUrc44yx1q0ivouW5DFeMdjxljZmFSU31oV5MT4
M3fa2vb2Dr1dH0pfRPu7YDhUsVPmJq9SSB+6XtlA/bMKlkrAmULOhvj6JyZRFRMRore0oNqz1Kwa
+dmVLHmLmqVLRz4SsjZYRXTwaWyz4VvEwnwVEz5dILUIecbpMhC+zhm9gJFc/pKOkU7WITN/Rw/x
Bxlgk2VDHsfQDfNazvk6XXlpdnYujZNyOqj4JzVU/o63Sytgrq6DtRmxH90rVV2bfSmHbi0Acl+9
GASSKPOHVFRygm5gjDGEaHt/7dHxEvJfbVr0aj4UxoRzEByi5hwZl75STjI6FbWcRRa5f9QhUIka
yYyjHTVdRXCHQuaDerYYe8btNQ5AMzVr0/GWfAWVPFXmt48EYX0EE8H8bSBG9ELKsQjrlGcD5IZ+
MemPSPtvSoHL4CWiWGpjqRwR1fKvlwBA0eyIypHOykaiVCNOXqY7r0Wt1jPQMDi8E5i6idEc0rE0
jBZZUIn/m/rRPtrJwQGKxZCRfvgtri24VWvIiwHlmBSNzkcbx5ty+gsNQOoDanliirh1ofgjlWsY
hMK70pQ9Tevp0RfPeHHb8dBzGIm2BiQRr9sTaNDNX1F307P9BChJ2dP1cq0DWgDHPvFbk/pYocaP
6Aw8ihjgB8lgRLg8Q4hLA0zit6rfkEfKEdJkhJeR74xD4Jbicm9vkwon/xTg650ulPoEVzXNeXpC
uMEBnP4EZUgTPNeA0iduxZGGjzXuqlzkVlXNtnyluRvXL/n/kHReu41jSxT9IgLM4dVWtIItOfuF
cGgzp8PMr59VHmBwbz90yzJ5QtWuHeRaCB+ZOfIhA0YZSCKavcjf522E+pQFP68hMzgNQrBTrd2L
SUX9PuSoT+/cDgePUxcdDWfH/6pxS2fJHC+y73pfKKehezaoCFaBc+8RXNOfC+pse4t9gcMCa+lc
rdfCxjfwQMMQ6hsFw73fFO5ReYQCHPgF9X2KopOR54RtSQrLwyFCL9Q6ruHRe+5mTAkt7xS07d4+
epyvC2h5BI9DY9KSwNZmQq3Vqz5hTqC2SbDJqgOxJ7eRPz7K0aCQenAlCFTGMRtC7vLUNYOaFUYO
7dofqThp6fqmU8GdbkaYIMkQTCJdneUi0RidddFQ0vcOBMnk5JovWXZO2NIm7gUxCW6aFHJZf7TS
y5iXUJbKU+AX6+nVIirB0vGqPatilPmdEEVpdZtRuzW4fpql2MkiT30Pw+BmX0xP9vBhlbC1Y+9z
cZNzy7hdkXxsgyGwY40q3ojztUfFLIHls8o2elm+1x4HBjP3xAkOWkwfi/N+nOS7nD8yVXuwhb1n
YtjSPWZ83ExaUEIl6pfRNsfLviCNupi5cmoHO8UUhh21UkTV7HbuboDVg+5IzLahhwjVwEEgNDb2
W9YTosgpmCGNl+MiY77IeSmG/SreDRUzY1rlBX8rm06i1Qln4HN8i+mrANIWVz5vmn8o/nZYxnUE
8QUMuuP0mhC0NQFAOXAoR7xDJDYpKnCdtSTnY8B68CVn4pZpkLMYq0oWl3OiNDVBMYDEdEggLrJY
A05u5j2klrYZgGgZDN7X5itpmgwcmMQxvDKNAskPXGw2gXCXfPNbnFtt1ME2h69Qndv8i2+UYzom
p0sQ58fAmLYhSmNAF1kzQpAZKuXfHD1vPoR9tTGz6cdr/bvaSHB9np6tQF9bPIS2d+8gikEF19wv
iuBd010XXbvV1dXj2QgDOuK9aFVzVMJHT5n3mT/ZfJcjqyF1GLCC+m1gPj3iVxoQijA5LHv0j/6j
g4EqJBFJyLYTEAjUCT6f12J/lld3fx+Hs2Bu9+Sy6Lcyz46at0LiusxrDUcWQi8O7Qa+TGKFl2W/
o59uEyYxOYaQL3ImV2we30DOCzIAmaoNQWGYF9io1bPauocCPwJNMam2SYaWKGSjvQSEwWsR+2R+
AYrxiOcZPz1CDJeQwqO/hsg3GKYtgAmYUVtRvY10HK0Q24B0G67PaYdDYezAzKrvmlm/C9lruWN+
J3BPGArIy/cs9y1w0kezhGzMr/XH+/J/5OvRrKn6JQYqUBQ5QZsS1zXDwrN/4AJrs/ENdzHuO3S2
zIvEIjuHYy18Kp94Vmv4EJobSaXKh3jGsqpAVBLueQfPG5sPakHDxuwRmzg6f2ImXAY100Ujv33+
yi2BZKA+TeNXgZrUcTA3qspDOOBggLIP/hT5Aza/tcM2ApHQM6pErsiSgUw1aX+pjMKmd8X7eMqv
utZsSohAqZMcmNkO8xWq5iblareUOoSxOiSQCxoP7UVJpxF+AuVoUHEWF4SaapK4ELSnKcwtLr+F
W5qBVTO+WvMXNqJRiaMSOJsQ6zymPOOfs525qXqSy8dXGZkOkEMMDfsm/cEPsmPL1yyXq2KuxaUO
Rz9F8nnvMDEUkMnNmRYCf4+kbbWYJEX2ykof2whWMJlCQOG1ZvwWDPidst5AjjjWpBv00bhiswhv
mpM3z8bHv+cfWKgeYUT3wRPD174BJUJ4ry82HpsVBhruPSFEtzUEDkp2d8KiwVH+s07P2mCk1jTH
Fv4qgSsqmL8lsEkzCJvSsMEoGkx0jEU4p7iOAGMzXDwivvAxMaCvnv2XOSx2frTsgc++9bZ6Mjm0
xbS1AnmR6t19itoQudev6p7H3j/DbLjxilcLib/VEki3zHuj9lilzxLv51HyDHO6ibAIQvgHLUzI
qvRywkSXR2Rz5I4jQ7RqesM/UrBwQz/RY0jS/Kuj9f9kgB9i5u9rjD7hkUsplKCIgox+70i8L1Ya
Zq5gqHhwJLa+0vYh4hkFc4lKr8JJLawT7hlc7rxgS9NI7x3KyVOd5SIyoRDKuVpTYJLa0S/ZywJw
4gT4pOHGkLj8GTQxMp11jkyHOc1A+Z+wnyss/8xE7TWXAet8CiwICwOy3/muMcydE/rQhr6tP7bD
YUE1fSeMrCXgWs0qF0P8+KPwg60QXAeMP7uFaUNW/yZwuTX73JdoAod/cvu5LM66s8FgjLWOtQOg
8lhETy071EqhAg535thuDGgT/XQnkVwWDZch7JiEYA4NgEsEKprx1kOEZYbMu6N0IpQ44TRt+TT+
y8Jp11rq5A3Lrk/grJgmGYvIMsl6LpLorSv+NYtam82yny2gZ8fsnqmy6CTxPkcv7wkAz7Wn51Cz
RtpR7jWqM6HVRJTosWD1Xn/r4XmyCBZyRZIiL1LnQdnfrMe8wZU3AJmSSVGAwTAPmbsZFPefzf37
Z02pFceF1aYAlrweryY4LX1yqBjZyQL1cv2Y+NDfjdq5TKP30mjzZQrJpss/ZUFrREyg/+FTT9JV
c9QZM8ZBQ72bo5e6garG6VsKi/+2C9rtKNcvayOwSJSfEAjjUz0WV8M7y0Cg+005u4TGUrRIiIGD
CL7xJv75L0vBfk/MesdfTeaJwT/eFhb0Ih+iOCQwwJa/4osLI0lcWN/pKiQUuu2/B/0xfOmKrUIf
2HBO4BswFT4ZZBh6U5pnTF1jWiA9Q3ZM8uu0L1NEkJx3Y6Wvpqxej8M+fMJKGo5ZdP0b4oUPHNok
zsI995rzbImHXnXnBfFJeRAKZg9NqXeYx+7XL418M/ohnxJoG9voGYCRwjL58zdg5TqY+ice2Qwd
OreKdZ3h7aAnDw6gW+f/MOwZuvxBnjiD/tklW4cHbyw+40aYoVThAU01123Rku3Qu+6u84dV3Lwl
/TmF/tJa0b0JC5/63sKrpiFyY6A6UTGZKxWD3GDdl5+L57P2fTixQJtb1vyp+cu5QLyDoW2c3Bsj
9KfyELv4mPCO4E3LPKOgaqU3Xc4RwgKX/rfX//nTq6vMddSeJHrM6DFpsb2bEvmmRdzKzuR1wCu1
pt/Krtaqw2ljvtCOYbyI30+vP7OxW0jzEDzNRWF+SlBLlT+2OH6Y7cV0QqIuXs38JRsec/a/oi6Q
gkm4MkQNvvemSdy6zmu7N0DyjAobBac/MYsT/YgByO3AA/JWRuh8cUHpDBcDuajwULVjYYFI4igt
peQ8Bc3dDJvVhxVZUPpQSxtcqFqYneDc1cwm0Ll5YE++ushwJLfxcZ+vHAG0TB6cCpbCKgizD7Bl
CZSzCkLTGeXL8WwUDJdBQs3veWkOVmKSmPZYLRUeo9QBJe4fhDahpe6OnjmdFCJRYWC1MGqHq8VT
n1BshC0G1XCZgDxNUBDmXgEmTqKhacxXCiT5FcZrgeEJzTAHsyIIjRI1qH9qiZyB+uTcuw0WqvFP
41UoReCFwsKZ/8lcwqYjXcAws2Ba4dN9avQFUlixNsofEpBB2Sm8GvWVm/NF6l8nyPYNFBGt0uH3
IUUBhK4HuFRcpSM1pu0mWEq40TtRDd9L8lun0x+LMhteEkAiNWZXszzoeAkBPSUayEbxaQzYEoRk
IDXjWt5l3DT30YLUu065azxr4AAm+zLDa3LqGrxkkDku7l6v8CqwzHrvTMlj59cPoM7cR8LbloAn
F0zC7ChdMojDRkodJ7eZFcXbqsdUhI6qc0sYh8ttNU1EtOC81vfl7+DSIgb+YwAS4tUjrCp/UMep
J1wSgyuz3PSUOPmM60mI2FG/D+h/0GtIAWkaCG+Snq7cPBRjeait5MDUDwdJM3iCXHqXaNizLtHG
J5pNMDY3Iu6nC7OLSlPKKDnuRzR/A5q8Fp9/pRE47gUvMFsuIy54uoYZkOq7Z5kMJWN6LVvjV/cr
aKHTtzYH+yweiEbWiMdxjAOw9xf27wRAgDQ11gjHmm9caBDVmV/bSGbIHqRyLUSzzZLLsdBZpru+
1riMB2ou5zi4PgU9tw+aFploJ0WHvwKtZDl8pR3EyK7aZF56L87XvTcdY3H+IX3awZCgBGh3LtEY
HuT2XnjUVe+QyhB+CnMGZgmdu3DO4sY8RW86ii2dioGAL8h4Dq7wZfkvHs5B0a9s9JQwbfTaXOnM
CMfU2BdjflZAII2EkyeB0Koql5HJiJuNnHooys3oLNUWB0g/EE/CMIkFMYKFKWoDn/rMMmA/Bq8o
5PEtZ0htHP+4Voiyl6U925HoTstDm4Fm6kjaItCopk1wEakwGyP57Wnxq3Vt4uxTDb19M9C3NrTb
02Btk7n5KXzzsa/1nVfgpYH6HVUTasVh19j9xsKRsuVLSliVkcM4KsZzpYm5KoSGUCCDyUaV+eQS
hCX7Mobgo3U5a+d5glfMFvd6JaV6XD/6MS40nIlT/dDqnDKNvgo5joj59dzlrh0O6FAVeXtlmn7n
tr5HCh/Gw2UmiXB2DOhQqbfzSutloC4ezeeyH/cFlGKDrsGh1yXLjOnwgBPm7KJYxkYCZAFVywws
X8MX1qf7etVZj2GE1xflxzICLiD7my7R2tGcy6DZqwarWg5ciUkUmpSUfSMOMgYub5wYU1/veyxL
JVxxQKfseVBwjAAebJdd2wS3EBkAcpHZEZnf41VhUZ74EGkRrxKaO2YYQ5tjjq0pzjFoE6o4Ptkw
Q5z6cQ7tD8587rqBnlRm9bW/AD+4GF+5d5TUeKrWlzEFsWm/mAuhWSAuJiGyQNQ4lFgtqoF0xrx1
xKyKgSkS/vETnNW1AtLkMzR+eAgzCiGxpM63JDPYyMxFN5QyBpLwQXI5pUCK1dnAfJE/iZDXDs8a
p4IB7thIWE/Md99MNb/SnYOpikhg3OyFUT4vMcW6Yqw3s6vDvrkgZpUizkywX8puBFPJ0zfhLUXI
F+qQSqzy/uJa4hE1W3UOQDUBRDUflC3vN8L6mLl7/PsKxmqNQ5sEhjZUXhJ1m9GpLt0Ifflf2NwJ
HtBh0+F493mMwsS4yQdsSHW8/19aCLT4jgzzcWt66Tq3Pz3eUds9WylC62Drg/mUADIBpubCwGpC
9Wi2N5r2RTwErPZ5eBV+6tLjpnuYAB18pR/y2kSVxncoQg36XHBw4upFR1iJXjQEk2+nTSxGVvDk
eKouzV7W0102xym7TNyZdgCxN8R9WGiiQtNg+lSuZLX8ianQIEgybcFb1tGgOH7JMdpsbAUZKndX
hWcBOYKZPQ/Gh4JRSPLd7QIN2GihazKaNF3Caxk8NPPFMp9nBJ7zxBypGz5JpcBn+p/CXCcZPsKw
3AU06o79LKq1ILp34Tk2NlWjgyopaMjILlRKFRLByd4T536ks5UBkMiS2CaMXuWtLHDjTOA3lfnk
taJFtSZIKq0kHZwcHhmNOcV2RKmhSXlTXoAJjYZxP48i8AkKoLFquAq7A18h1sub0X9W84UEdc8c
b2BQFVm1ytHKtifouTgifgMCruTJkW98Z8bf6AFXToSvIh8m1LwWM1QPe24zuIa+vza/kcffTRqs
NFDQPyKlm7xZwunh1/wj8yPntap5Z0V4yrLjgVZ5HnC6DHgnCHnTz2oEYgZfSx1UB7gSUk/M1nN9
0qXcRaqMKb7LlT7tdLZSXbfY/hMaQeGcB9seUF8T5of6KpR3qbV0NUCMn92FEVy6k1giIRyVYU0X
qe+YeXODlVgIEBSS47ec/C6iz6O5dbp1seCs8RQ328ZbG3RH8wDWr3aRne1xmDBCKW15Jfm8jxH6
t9Pw04Xm0YZZry3JsdaDY8hcsTJcnNVOGe/Rpcud2v6aY7pJJRG3j0lRHHU4uwQ+SiEcNsmXhV6w
ZwgomiidCbPFwE60Ow4Dad+GUk0mZBkY3HKMO0Y4xON4ChrraLq85sJeZRLkeGhHH1ApPYjEQfP9
r65R3KPITBT0nCLYuY0Lbk4lzxkuqcbi70EDzxwJBpsPUKvnKEgWDG8clOZgwZUvK7IfpmtYkM8Y
1HsXWgl7rnKW93jx1l1d7jJ9eB25K+Iaqm4a4BlpHOgx19xNpf4li3DkLGevW+qrh/er/s2gFIDK
1l4DIecMDVFOEUYCPtgW/abnmC1C6nZjms7tBBrk4OXEJhcKVQVYurdh97W6tuuYrA86Kl/P/agL
fnp8GadLgAytSOsTig8VAS3nP35CxhAlVV91GysdMYtZSJHnMbv9uh5Q21IG5eAVlf7TYHxFakZQ
YiyaFycWPw3dxYejIefqgNzCI3UWkb5oEjqNqBF83yzLvk89gKThSfBXN3cPjUs4JaZeQ5iuzZS/
hlyO9Bx2NL+vYGqiRMyGjZGQ3Qtzq0IRVZM+Z4nPEZQpE4C8xcYqg5U7QBW0+6uQTeXOj3CkJJBy
Lofb0QoPU1kisnOZgNE6ALzIOww5w2VqO3QzBCnwHR3t0ECZbt0HPVpAY98r6zfy1WoOk53vZORu
KNJFwSYZC+AqUCAJrjy1Ukqden68SLlj9FfV9E/oBTFTxMoaVg7H2qRwah4OTOkBIttmj79MaW8M
ME4yZpzmIHhgiqodtBFOBtNPBf95ggO69IzSM7QQ+cazngoP+KVC3UbVpo/sgAR7ngU/h+LqReaD
R5ExpY+YWaz1snmEdQUngROJK0bKEFnVNRkMVdKshvlkGOXGAQjix8vYS2pLbMux8lzN2m2j4uca
+0hH8nDJz0jw4o/sdiVftKdKnmlfhXQKl3E/9A+4EBJPhMYFwhqSB6NU2z7HIz6Eezdn6XqeXkNs
cnh2kEpTt/yYTPoWsDqoFbcpzIKlh/3gm8dBRZeB0nnUjY05QurC2CZnuej4qvh+Z65U49yOCJvS
uiP4myE/2DV9JGIkXHsJWPElZAjEZXQwSBcUiDCeITuZ8BXRXG5j5eGEpDPcJ0YlrB5sPKSNeIPm
ERgJc2izhww6DkcT0xYvw/kJ/myZkRrksfOVNr5X1rhJU+acH3MPXaU/KxQC4Booe6Fv9mCB0XQW
HIe2s2zr78GHFhnn2mfmj3vZNRGMlQEb5MrvnwPP3AQxhtv9KRnc+xlCZVgSueFsoJGeTQKU9eZt
gbFATUL1oeJ0p9XVLoOtCwKSbILktdD7XQUQ3UKFSChAHfhtSWCLS1qr4THK2cehDV3AtIqDjhUp
vYfeP2DGmx441sbuzSSxMGpuZYUE2ffUr8hGPk7UxUVs7kINdVGSPIVBu4N9dGf36OwwFC87ggMs
c2OhJ7M8aBU5o6oIvjsjSoySCgdptogptZINln5Dz5HqiwlrV1SnAI8kITjPEXxStu30a0bPmL8o
c1u0WGHWFcMSjMV41NJKcXV3br634Ac7Es6w/JMVEoNA1Jz0lb0fOgfww4J04x7z5ujl35yfaCPl
ZwjLgeWd9mcjcXa4eqjQlA6bQuFpGB86OG41+0FK2ITZtZ9PeykZQ8dBV+mZx86sT9HQPOZ5x01W
gnXiS2mkq4dFvzQ9oZTVxWYTwYWOh48oe8qN6dutYKTg5axewZYiGKR6bj0SU8UiG9r8uWEPlnAC
LNxm4URgIJrhXwl4RL/iFubDovq1UsZzWKIJRLYNQR4Rkh/bK61ZdvN4iYRVxsHgWG/V4sK78y4z
drEYJjD7Aq45tum1J2zNwNgAU1ZBDIfJWhc2QWPuu10+hMSczkzibe80WCw21k0DVG4tI6Z8xqon
c8Bshyc5kwsw0V7/giSH/Or3Jwjbt3pCiBoCvmHsxViMCn0xh2ekJWd+XRtqUF03uzZ9trr4rXGh
LjKhMi+TjUd+Et3ZnCAKCFeD0Vg5wQOQNGQnkGi6HeAZbtulcT7g0OG+F/fFg2xLgVrdbnhPbXyr
eLLoWi28S3QQe7ottQzbzNXPPbiIYehQDjc4qFlpvS3cL3TBN7R9MY0D7Aekc+mkwwUH+LpDyfL/
YevWLHbAJzxmaLgpjUN69cRelRjRtECxHiYDHLmIu6urKDz9CN5cA9IUY0IiJ1kNT2bpxD/Vx+x8
wuMnOaiwP+QQx+Ryo/7UOeDqJtjU4Y9lbMcanROTU919LvVL6Dt7lA5P+jxs6bqLsmJW8wZCHgBa
Z4F3D8CHFvdk4u7WhvrrErlUsAQ0Nq+jbxN27K8kTttW/tqr7EPsMCCBDTmeQtTqN+nw2Puwr50r
tAq9lbtVrjvZFEmGU8dPRg6IhdhDzkhGTf93gOkCwQ5nSG14z+xPRiDyIMP0RS2Em9LWkwVnlLBv
O/SC2IaGSIV91Wxh2FD5Yu1BbTmxRWTIpONWIstLoH9YVPjlaLAP4ZlYrzCP4BK8hDQAulc9UXoL
FceIBtI5drEK9jUe52DWEcPOotlIEVAv8HZovhscl3Kd2Gyu81HHQJWBbkIOrVviSFldRztZza0h
fiM0RE7QbFWEd6UP7pS2LlY31klq34YV7GEzYvPJ/HRRhJRwQaUsxTpIqjUcHoRW+6N5025Bkhmn
1VoYoQVAat3ugtDcG4tGRAa1QbhcHdveNZ72KldhBqNJ2vOcGCI1HkIF2hbjycfEuA5WYz7dmgbU
4PyLMpIF/4fxGx9L7+5Ez5r0OTKi6CUnH1BEmlx6vPCAGhNcu+qKlaMxQWJdF5yzDvYFKiGyoT32
1Xc2A8fLAel1023fFmdOemhvMapEKZ7lO5IWflTUTnKOKGw0aWbadqCF1hgCUvcDgkmDG0Ba+jt8
C/xBOjCdzKBBgDoqR3DlkG7Am0NEpXN+6iVUA0BQizui0YkVy+kPNDyMXya+O28bT7/feCC5g5+b
WBAQ3emWIEAkZ0QCQQ5vNefOZcqWw1sKXPqyyPiILKxt4L/JNvMUJJrprGHAWUUkVcrspvm0ff0c
uR9zOR7kHi5nD3WziFUYnM6EXxTbWo4Zk7yI8qOjNeWUShF2Gsm0phwEuabBk3KjfbY8pOqAJHIj
DEThsSIaGMLCSAkRVwoI7jOZvhuo6BXdBhrcLfMvZ2IweYZeHxDfGnjwMSnCs5xobn9HvSOzuk51
B9wYoI017fiCI4k5v5rTUxT2j7ZDbkVXPHhdcMCkLnwdxUgFwCG1INj6bA1FpBpQzbNcyk1GVCmh
oLhKtnTGzPWeAN0bGHxiQybT/Ug/cM/KPkJ9V1npjfK8Tes6RI5Mt3zMWjPDSxHaN35MGEyM0QH/
MIIMncEBDtqAJAHYlY5/BETk2uxGeofRvfLbp1xobv1rwiXUF0Ij/K0MllJQLiNX1KmYxwNQ9bgH
5SFok6fdijC9RplHNbRQOoc7dzxL/4tSoCKIPXsyYU13fMjcvXbNEW/0EU+16UUs3RQ4SwDBJlTf
VnIlY8yDtN7Cry5IeMGXLriO4Qs5cquUjSKETWPUTuVEap60jkwZQyYGFfl6ObYYAXPMofakq9ks
gDNJlb/Z/M6lGZxFk2MxPpajv9WrK+GHXG72XrZFlOsHvmIOfh4jhhrxNDC5YlTF0Ige0A2vTs7F
NeMAom8NRko3Zmk+Glm06YsKt8L4LFRwH1oazSHCA95f+yT3vRGgYa3HzeQOpzJW29LQnltw5ZEk
JDOGEHeRFatrjE7RoA0D0e/8XDlVpFQOp+nOZCwL0ekiVQ5aIFnZXObbOZtId3/NajLOJeKaxI6w
vmqT/ZgtZCVCwfVhPUSzehbDnNGHbce/1B2ysiFEoXOMl/zJAY8bHRdj+BR3XzT/gLEGBnH0/pFi
0tDGMyF/2SVX1pEgCT3oTpY1+zd9rK+UCV6NChuusXSGcFAX5W4Uruby5peMJzl8SF1iWqV4HKHr
EO2PLOGs+GJ/p+02WKYNrk/oYCJk3C2YjtzPcjoLzT6Zcgn9gPTKhoMBSl4SJdsCNSSrjrZfItS2
j2xHUQYKhge0f+swBanr30H/aFLnlBs1VfY7BHNBNRRKTQoEupTx1qJ5TMfPEGo3/N0Ih5buy2qx
XPt1Rf8FZacUHiC+KAWMU7F5zMh2QE2DBqEH/3dAa1XC5lr2hFqDPCYDEw6veBpAU3QV3y/1q6nB
PUCRK/2Qo+eP7KvYMBAFUzPSqwju6fNEcmR7xLEXo7luymBtRW9Ke0xF5URRn8fFtiOew3/sllct
PabWUU9CSgSqQGZLeH6sSlEJLcbJwCyCfGENpbVfsZ+3fVH+9HqEd8kCtdTy6+85Z6IYe2895oTU
7mxL/6YJ2ZddOa60kJgMD+bOqLSzN4s8D4sjzKpGLs0ke4Ab+tASRKwqm2vYRIllI8obmKrEnGEN
NqHUBt3V84d1lOAeAefXZiDXeI85o01jQd3HMQH78GlMXOyvFuiTpxbcsvUf0IisqCFwvLjOhv5u
k84U4miVcL7IymJuL3/Rh68DdYX/xxXPpzvNUzyN8HHwGOVwQ7rzuwz0jca6EYtNL9x3hEeHZPpy
TUUtU1JezkD151OcmoPGyPTFmlG1MmrPGPW6uEjxziyaEV8Zl4iGOpxkdQDCBOidnXQzoShJ+UW1
5WD3MMaBKwsOjZmYZIeA3Ebfw2ted8n4EsDlKguMu19hg6J2SvErYFyFSMLduz1u9FBxQXSE1K6y
lNWvJ+952xMEh+8ZIP9tzlnmNfoOy4Nb0ZszWLmtNec95sxOOLvNkuAWf1zDjEdzl8NXIOCJ/rYy
j1ZV7fS6/XHTcW9CeFJMMoPytwCZanpnlar4FPvWGbSZrduaL24c38/o9Jw6/uCI2ENhkuMoTvVz
8pAMhIsxbxjWHXJDNrRhk8dFqT7Hn43hXeKo2jV0W/A68Tyv6Sb7zOeyrYiCaN/+3AuGNyeH0zCQ
P9DqpHH3Llq8N6ltpZAP7LXVnIbWOI+0L6X/z+T0j1ndTKzW6Gzc8x9EEky3RsIUHI4DmB4P1VQK
Sd0N8IFnvdRgtzlcI5QtyMFv8ZLqA43AhulmLH0m9eGbW74uFF8Wul4XQ1sYY00egu3bALjGAJdZ
24Q1B9p4aTHJTaorg1FKjehTb5lpWFVzcWKSZ9U2nLEUOjCgL4Jpb/jkoXMWJ7StKbKCHtUPuVr9
tpi3lsMCMvStObcvfjXYZDozgGgUG4ZWESsXREJVNe6KAZ5NAhVvWV4KJK4i/ZI3LGA5fNJFey+c
9DnzIZbDxpfqJYgeXIhwze8QnSFoY31BNuxE+IqNDsIhBTZq4dHlV4GYzCvQRaq7r8sM/9/Lr6M5
MlYHHdN38s27fngoiCvtG0VWiXUcsQsay+VpplSHsvLqjZt2mO8bDVGpj5MfStMo39Xt/OYv7sow
m40LvOnY/2LsJduXhsR4p7qX/VpW6Do5QjVc4cy52Btus5m5QD0Yj2zOMQ53bfPQzwOQi7eVGqVL
zOOMU1lIArHHIEj5lJBwM4KOB7RQZ+bXHlMZL0Q/qT1GEKinYD+QXknK+o4/ai0B72RY+fA3jgZ3
SE2OaG98cMmUZAKXOobPNQcJc0IUBRPGjC5GATOYzoyMOKteq+G7NWC8EnjPTp+b+GNsfrV2vEJQ
ZZB4C58fvgrUmIZQdqyR+dCZVBAuz6hfxwNWA266Dakt6YR+8t79DtNfH3W83tXnJYYsGZD8Enq/
Vof9YxugRbQ85KKAqXr8VpYEJ08eGUfPDh6KQ5ydRT+U8kIThjYDSLl5sjn6Ax7oBPQdMtvKh2lb
FzVu1Pe1p+Hk1M00N0B59DcIa/GQui5FxPDUCyjWWLEll26/+Acraz+daLwHTtxyEvcDSImb3sNE
4oDEiI3Ji3sMsB+iqKT0gShKDa+M8i129i60GTvQ77FqPYpYVWsVCkcK9b7D0N1L36ou3vgBmKb6
0We88RZn4MCwi0+Gnu4ACNBU8ymOg7se6gMaQ92ZHpMamofyVm09v3V6eMWrlEQjugJShaf7mOHI
zPwghF68MJ2vl/w0WfNG1fGbbnL9p79T3qK4hk+BWvCtxhAvZWKecqa5ZXU8MtK/q4f8Grnud4pm
pTIQM4Sef+3n6n4exVbiPk7K8DZu7MfeMan+IGbn5mPFiKUtKMNrllZL8Efp/hMZXsZN50GGrbPm
VXfprqtiXsfFaziXWyEDgWfDR8wIvVd7FEKoVdT33OH/ReSCgXQIB+rMSZ/EuqS25m2Fy3yE20qT
jldRrzjmTJQ03Dew03qk36qKPVFZLAbRTauSGF3AAuXRXuKkxFwXJCGHK+dZcFdpu9wiPOiDs2qi
z2H6lkT23Hvjv8l1r3MhtgnznauGKwUnrYz/ZsDaNAycUHGpR9EDxJkwcZ9RiVvwwQFMCZjv18Pi
UykQn6oRQBq5t9PQHlL/UHfhqbZwh8OQzWIspeNInuKiOBT5b8OzFDO5nknSCC2BBjP8cgr6K6yn
/Gxe6w0unQUxhhlx7Zl577aYvI6Gvytximvo7hzqYUUWihWVt0YUvZR5cTBtAlTpFAci7XGFj2cy
jQ13k+kthVn2NSHmYEhByLOW6hhPRtHRrrXdYhGzZTDMTHKade1cjQHN+ipesAgTZ6V8WneefacG
9UERA5EnXnmJeW/l5q9NfgU6xY2iEJS/9+eP53Z7iZD3MgpGLB86BX+EzCn43FVpMlOEb0SNbfcu
J4SJ0sq1GekFOyztb1uXcpWnMHbQrcr6YvTLKWymzTJjakJghcckj7a7pU4ggyl1LtV7Uzov3mzs
vLZ5ErqmWQT/fKS5RvOgcyQYw0ecdddhILNLtzYAq+xdlwk2tqJEYpkJtJZhH7n446LIX+Uo1tqZ
HDx4+IojPAo/Zh1ZjM7pCfcjCZpDZ4QkQPUQcMN8ON5G+rSJWNRmEt557EeGqy4IelKXz/IUCq37
6D37hM9A2z1kOtk7Tneb1wbln+Me3TnYhLn15jnazWiUZzjFzMXhtrXepeM39s0Yb6jxNqnnj0ad
lpgJZDqfS0rucIC/YmOOAzm+7vOHwJt3+jyh+hlv4UbdxYv2EZvp3sYTDQb6U0CKQTuENNwKEUQe
PMoLWj4VrinLAJs1mh2KVW4ylIBocAgPNIZDqKdPWlz/4AaB86t1cYUNoIP2Tj+l/6bIqTDt9CMc
8se66Y6d6x4LwipTFNkYeNFTE6WHxX31rpjLYfJy9nqiNAz/y1Ttr72gRvL91wq2MUX0d3/MGR3q
BIwlk7lNKve17dE9Boh21NL8hqa6KgUax5gMuC8BhlcQvkbNPSTTIZ84vRfFXF63b3AcPLgUPlYD
UNapt7SaLqXnU59026HZeFoD8stPd0nJBcLZzC12e2VynFzvwa7uQFhW/YA4LlrSQxb3u4hGYZW6
75Wp7oKO9g3mQGcvFtR8bJagAMeEc8CljTD1Ep8hDoRtoJG7oo2YxV9MyFnDg8qiC7NhkOPUOiR9
u6kab6uSdNu1+kMbl1tV+SuLqLgxv7P1TmxrNShzslID3oBZeEjJIKZoBlZyYoDS4powRh6NE48Y
s+u8J3E1njYGfjSc4b9dgtNUejTD6GMRXlIMxS3zsAp3IaK5TXKGY5pqXX0zt/Z+hyATTVFEYCjY
O5JL7BWZcWTdfWAzcvOBhUY4A0O2DajiigRBgjO28Pa8dzp1nEpREHv/kXQey7HjShD9IkaAJOi2
au+d/IYh6Ur03vPr38G8zcRchaRuNUkAVZV5UmSg15jZ0rDjGow7JpYQlQDTVdAqya+PpbmNEI33
sn1jsrgMmuqb/DnfHo+pn5GrOhVQsdN0peMv2cyDyqhrDzkDnS5jhDqR/9Xq6AFA76eTuJnV0dey
e+cBBdIYPE8RUSqNg9rTDjdGWJJzrtDn1uRuUjPYtHivk4kRVdBsRIkOiozBoKrPufEexelHieAb
ZfslrrjB5P+fNZnb11wWYJS7M6DZcV50PhvjSMmdjEdUTwjWkwswEYdww8i4qgWIJsClAlhvdPbN
YI5P0dJuLP3igAs1N166dXBN6Vt+LfjeVzrPuBCbZe/hWwDertXFKm4FTbuajrXODF5bz8AwnIi5
Ubib+rJaMuSmWzkzHWmf6jpZTq04jLgbvMD9k06ySWHNCQ0KpYvK1pzA2frVbsYOuQhqjnQlajfE
MWctq8mjNuCLpN7CqdDPz+6wrgCVZ+QRNgJAcF6Xb25h7HDX9wnBOvYyh7+pB82NBIoDGPy1qDHZ
4kjL8QSn6Japohl+bCijNGblA1VPHsmNUdOMwzJYz7dRLz4i1GsSGc2cAMlONwLuirJDud6tqKCE
mNYyqps3bSrXmUVPQsQLKXnY3vJA5yyvB5u8TdYBD3BR2yv2/dE+Wj3WnIGzq7u1uemCkhY0SbQO
+3o8LZUNTImt1AJdhrec7ELU8BaljUFnXqMJMnZo1ghd9GF913l6UC/cTi8TKi2H+werG3ovCgoa
Zb7FIJBnogdq2VkvHuOCjI75WDVXdaWYLCl9jooowcuHuSineHUNZ1fa8uCWiJU9cPALFzIqtiEE
w3+2O2NWEDvdQ3yTtTPAeBJUrOCaBP2iJxuXH7K4VkiOaBqN3Goasiq16fRefQgz7R6TlqhX4gx/
8ofvGib5HM4mSQH5baCDI1JYK+UJcfnK5m0VtX6Mw+pXNmJrdeWt1k2CbqcjQP6IyRqQEWUlj+7q
61qWbs+TjtTBsF59npyBe0p9eHGHcJRJasQ0PzJU7PZEgcuyxA6randG2FSYxic3CFVwQMHMG5vQ
r88O+z77l6mdS/Ak3S1IQgKykpXaj5JqX2m3PDRJ14ovlfhNyedVh0NT7NQfHvTp3mrDk8ZmZqKz
Q5NFrz2gLlGnq542r8/iNgjCqQpEuvNa/dJ0TFmg2B49WoIC5nmapae42I001RQdvaZlaulEGSKk
U8eTcOoUxAhZzKtO609gFK2KnBMO5Z7VS8DgdnKMO641GRNHW3+VCADQWJZKbQDWJKMJMLJsWYt8
RlNIg0VpikOrfTEoAbwQpjFZNSmTpXk+kT5zzHsG4TWjgIn9O+D4JUml1DtaGsAGKyT2uGG0bP4J
x3paNZIAtKhf5+13xcMupvRnMGFY2tYP3cKdRyxcJ167AkeeMR0mDMF8uG+40Zdl2x/iJr3Lofhs
sBgHpr6Mq2FTScTAwhR79TaPyrOtWuiCx8gorNemNHYBIg4Yg+ss0rZJTcGI6zNm+uSzX9i0/aLn
zKW15ennpHcYPrlocPv13DZczeCr8D57HFY2yWCaw20MsUiOnFSz7H0oi4sYGGZYPG9T9dzk2i7j
CrbgL8XBGcBpdtpBH1krIgw/JTMZu6blBJiq78qr4skiVav0c5Pm1L80V2GMEFtawuVQH5Qo6HBI
muDVvxQKnuJVWyZJRrrhH0lXgvR8UhQEtWGBAa6a6Ryro9W7Z4AmVcdIm0Hsk19kH5w3Qw3Napln
gvacdmrpg1athu6+WTPVfXTaPg5xXJfeZs7La5UWRwT1mQaO86z4t3Zv4KXTN23yljvmhoeCPTuu
ykNmhkcv1BYd+IUncdRBLXMUPOYpHsJi/gxrTvF2t3XDTW2ayVIdQOIk4pMGGx1X+pOZNbvWipEr
R4rByno+XxMahyF9O8NwcdRDeK0qBimcK4Fip/PODudr/qoEnr1CIPK8b5r+0Ml4XfGhZZSUqSPU
qg8A44oPxaegDuNT9y+HeaLObUGioiscmMLE3hE+BYJ9V4b+DpBDXbrrLveWaC9AZdM/IkJ4zD+M
toPkkX5Pdb0Vbb9O5y+1KKrvjBPrO2zFjRJE6cht3zxY4uJHw8fIVmkRjVwVKw3WGdCKLS5A9QZM
BER6qa8Fp2nO+T+hiTZ9YxUbWX+EzpoPi/8OOeJ+23sRifPIhnmXOtllDAOOA7QuVVc6LX7y8TK1
xRvqKfbU8h56+sFEvJ6BmOQ+kPAt9bYgrgsTOJqNoaA/NabE9SkgGLcK30fbFNQJDKWxcYgFqm62
5fxoXbpQT7HLRFsPCBbh1YwoPzHzj43oqJfFb8MYdzDsryyfnYVwrIcWEYU2evV5jPzmqeDT0edW
hTNcjLD+NWuSNFihhpm8Ql9sIvmlZkwalhmvDvZxGqGqClk3o+tQkO6n6xjFNInivaCx5UTWP6um
ga7R6JtS7JSWxejfhyxlkzUGalia+6TFUwCIShv8ozCy1yLUtmlsPXrGxEJOIEUY8sUcawqo5JQM
YdXsPSFuAx5C09dWlmS2PZUcKdFviszeO1WMaptmRWb763j8CCUcprZ6UYyF2MJY1tTlp11hs9Z9
Bn80qmsQGJVLaIYJR9VskCaBf4M6HFkInmhCe0O6UdNVkB/qr0cT5fEz5GhXwWfgOxOWGusqTCUU
Y9DPOKEqUjqqaN6ktQVZT3fCJO1M/+7HG4fh+EkBxfCtLjP7H59+688sFO1N0OrBR9sZuM4QKlXJ
H0/XxcsyAjiRFW4JiarYqK00ol3Jb+iDHjpjcxywx5uhznmq6XaOJA2cQPdA/yu7/syUYZFr4UNm
zmnWtVWSeH9RTjq5c6n482c/2hW++yx17Tg39PtqtEZRc9M9BNH8MXqW/0ROpygpGhEyCCuYAEeg
Zro4ewuMSiWKl+9eYsFqhOvRSi58H76pL2ZFe/L7v3zSIIXw03kJrlpLkIQ4oP7w0HLq4vx9C1Pn
I80l6smJ3kbahCVnUioW1252EYkevY6M2s9M1KHa12iT9px4X243b92eCCt9iHchthm2+sShcSO+
I5GKfRd6f8OQxpyD+yMP3l/hFOA1fUUXGiWnt6n4alwW4Dm5ggj+F9jzoUvnyyydcpHO9U7GQESz
Gj6gbX8Vtj4sjLIGifcXwh9BTp2q8yEWlIyfcxkKyAGoep19ekLfmmFw7MLugOYlm7aF1j9MXCfT
ub8RzpXE8U0GDq1uWhTDcTB+RGysuPpAIF3q3OrNml7tCQrsWMVL7uY3H0C5PXzlxwbMW9B/AqL8
z88DBomPjZTUF1wkEQ8QrBebQ2AV+y866/fUMJtFZjjWrx65MnXxX2pmeAvwsJUFp4rkt0jFh/o2
3qYWeSBwMo7uzdV36bExRE5XrsSj3gYbnwK3jUi66tFw0nHZqGUIQugmbJyV1PNlXll4TdMNF3lv
Yh7OGQslAh6nS+ZgS1OSzQKMDkztOeRXIad2DAIMKb2sIYUP2qwS0NmRLz5zHR2Fk5/7gSqGEPA5
kkTfSgxqH7Hj7c3oJRE3idlmWZMtqUz7oqWzr4McDq7+XDEBJAKkpJvsMRgl7SKnQM8hvmAcL2aT
sTtJMS2ddT5dzJzC0PAzlNjWm7uHjknrwRWh7uZgxHBWAUwbCpOwgXM8fAYAi8GyBgJ/v/ZjpO5O
woYytVVZttTqcLuZfWN0qzh9F4wjnX9dABO/SZ9gLDfO3keFS9ivYvcTPdD+eQ5zBkylwdki5BpJ
HEHAyPSDQ1Q/08Nm9pgw9sJ8xBPXFAH6qXwzQmGZGOYTvkSYSl/vnIZRKkaUFJG1GxKUdFPGgCk8
cTrmWPlWSmp06nJrOHjS+UIh4TF7Ic2mm/uTHpbwoQjrHh/TLAg7O0z8A03z+OCAu4SLyzo4DrQ9
+p3mUV1o/ibvMfthDh1T0M0+NiV6CHEGnBI8Sh16Oz3nOSaHmVp+YFbmc5Zyj+h6hKNM1H942ij0
UIe74TpKw53BgNIn1mAZFc5zwzJI77XLs20vGpVt5RTc4yGHBtowgZVhl2gW6gEaIroOwwqmNXiW
Rr5Rn9vjQ1Z4V0FksF+hVznoKQQstiWUuj7mRa7WujZvuQJeYKBwA2IOWDkmqPc2ImOX6RnrfBE2
C7P5tkDGaRyjpv1Y3FM4R+UvbiiqL4oZG5lg2W7dob9ZnbaxEwxDVFgW1XwgyL6gIHihZ4fyHVpD
Vb7nNmHxSUmsT/uYmSjl9jOePejCIfa5YK/r78VwTY3kNPQzyEUCNObxyHwpxXRSyuYlcIMjlTP+
iHLVmd2HOdivcTBtw7Gnkjy4EVcj97aVNR/QaxaFCssCmdqzipCHy5xvrRJdJucyM09hXArSOjHt
ryihVTBab1rDqJNAoCfwRuywgMqrOjgE3CadT5fABPFc2jeIt4ui0wUgdffCTI2Wp3Oc8uidcJgh
HL6MPF2nJq2CdF5X7WEsOQ4n7an3Kcr4VcqqlGqcTrxbatNmsU1005m97tznyS9R+X0UIU6DpuQX
vIfZd5w9YhQjFG6LMKxJpEP71ibb2iyehY2km3IQuTFigPEXnVjAwRRdaoN+opMd/n7cRuHZRnuI
XMGqDwNPiEKtaq8YGi1M9CwtLchQO3zy/vTmJWKqbmgGXdL2QoGI+DDdNoa/Mm2xqpDGZI25YEGP
mcFUpMhHDfR6QjekTcBNsgqJvHFHNDH5c3ybPH2lKLa2GtT/Cy3OZkACT6XzGLmlG/IrYLcuYoF+
A44FxYSSBeiiWwknukeBhKuCCJ9/02lPHeuuxHz/id29K4RJVsNiPip+GA0GaE0tRzxtE7N0K7fh
IM8y4s5ZqgM7W547WtDVKPjmo9DdlWB85BqoIywCNQaIDQH8b83959INKEP7BdMTYoHx2AUds2Rq
e+FsuYly7RwzPCqcFV71Jhafcflj6+3ZxGxXhicrV3FgHQ0uojSSRzv+NCEabj90OBC+jGmxHOro
2NTvtfpyCpGNW6zsMF5mOowxQia2WRnTEzG7A0/Or89zWNGqG0Z5NAa4bHNztKoAERbY8JAgldGF
qmKczCFaaTzH44BcA54LSGuBpi6p3i3r6vKyIdyzEeqdy/6tViiP+UXoBwgaP9NzDw98ZjRB0LCb
YXp9Mt66etOSPKQyI9sKf6R3Mr23kklwV2ZYNQQQ12FjWR99Pq1NAzSZ/VsagMBj1L/FLRpafTlE
tGRhakbcDA4BuRmD5vjSmmIbDGvbuuCUXmp7l1Wnr15rrV3rDoHm8d3S3wXPeNpf2sHdiJ7zH6M0
i0kBNvCTtHWQ64gXUuRq7TLxTpnZH7ET63n0YXPbWjnRf47+yHpnp/WKn1jdUwKZW8/d9f3osqD7
N33wgBf3+6Bk40bQZjaQHryPKaq+nUjsYOyxh2PFmj8c8nD4XKLhUDORRkyrmhZYEFj5czs5wQnd
q3MtzyK2gnGlB/Faa+Zty9NnMipjrHXHiUuTkQNFNtCh01/Je1gE41vrlb9sjc7MfoDJLoZx/meM
cmca3tHp2Oq6FpZCcsEB92qRHaYp9fb03kMqFf0L2FGjBgeWveSW80harufYcL43dZTYEcs/gqFW
OQsFEeJldqpK+yCw6vx3CCdP3hx2Ij1VGCbp373qQ/Mxkt+FMmrNpr/QWyo0g/edQK2WjD8WdLF2
Y8ZtHJQfqtgZiXGOAK55BWbNYfhSj11RFieXy9zXr4wQ9y1P5DCdJ36qTJ0HuSaYClT2XCxvqulX
gyxXLygddPwq8Hv8kvXb1GNc76tvOP/lmd55hPU+vACGNfJbR1ixKOwrcWrPDCs0U9sLMX5mxB+h
+WU08j7J3aAj+BoODP6RhBM9CGmHjjETbHgUE9cfadTI8TEnLzffQmqymFDiald2yoYYyDDYkVXR
ohcv9kMJdOSpsvf09FFfrTGfnE1mqKhfTJ4zbIV2gKNkr3ncHbS6m5aRba9mk/Ytttj8h/6i5SAX
OdDECoLPdP5pYPPzkoPh7Mdp7wT7wcQdgJDf+R6wkChNosuzNnnDJtfQrsXjasDK4L9BuXsyid/K
+QQ7bDSGEJcBCxnMUoXRaVzJLDE9jpZPuV67twaveXTv3XIXB2fDJCfIO+uMV5lWpDuDXlOefYwm
UqZGe7Xj7tbAAaum+RBYkI3yxF+mnblJhTx43OuGQdiPKqoYKfZ+uBXS/nJs0ryTOHnQAwKIWw4s
dOxqdi3BXXfEFayzGRk6KsG44GLWZBFBJ1KnE4ajRIgo2FuEIMXi0+VWAdBZMWNlOwFGrg53y9gp
yeSJD/R1ObVU+5SgZh8rIr8G8130argfk2mWYL/QGymCAMcqp0vRktslzSr0V22BOW7oMVrC9in1
h1t2m5ArrHDqatmOPU1DTJuDxk83tJD68Nnj6Pjk8QuwaoqBjhIRynHtvftVdaXTx9+zD/BIWhyL
oXnSrfa3LriiOHe2A0neLbRX/IL0SuN7FV41wij9+cDtGyMAmggWQNem/CmSyo8J5sVVpxHD2+Ao
6jjuxqFxYn1Rh+qw83eUK47KIxwllgJ6+z24jvlXVSdtEAElJdPPXlq0E7zwmLLQTnZKYqXP+Mf8
LlMSLySdALrjXJ7e0zhleeQwCMRxlzLSToUDF5PksJwTAstqQrxujsiOAWWUfUt3U7lYM5Srr39F
+cfOrOmCqR82xgJXWFnvPHsGG2kP+2oMthHLYFpzAndwfA+uszBZ9XmL6smwORUUkY02+j9SU6t9
xbGxHmPzxxwYPzIvCPg8olRii81gVX8mEkVCBSQ6BCoayXWS1Gvb/lbXzWDNihr05XhYN6KldK14
hXC+VbiElDwvTdbYftSNoqPh1K3wUUwKIE7Pwg5QAq5aTX7CKJ+ZhlaHJC4e7ny3hi89KpbNBPi/
uBspguipgUa7V/0FvLxPbZNcI34nm89JhGgz8pirz33rt88kAPArUqoCev+LmFMzAitYFlAQo09B
Sz+YunXg2ZA4mrXLqXxODm04UP7s++jVDAEd80Vdc3cGjRa1n6oDFioj0TERpN2Tcy8TQUuogQR1
OVUH2yEAUb73CJEzNHOMqjArieEnVNujRRnBO+3Fr0aBWkQXLYHbU7gXj2tGIwsGP/N193cM/k0+
jgqrBEZebdqgWcTaHXgCshYTV8cba2zN/eza2Y4/lKSBFeCTpc1JLUT6lfX51Qrlzvfi91gFvoD8
7ucPmpA9JgqzUFm5CErF8DzLmsq//7Lacicw6PZUy+NHP2Yrg/zMQmLob3CMmUgh/wWRDT+BUSbL
UVASJCbOwIR2GZdBhyLEshmpwRVAjir1cOU1V2U+srGYNxVMeKM9AgEu3YruImtMhv5KdaqYn/Gw
Wt4+i+DrWf19ZL4mrD8vldsiMq88ts/CQ2YUkYjdBw/bCNDHg2cwOPKojZBVZNE2Z6yXp24Uz22A
kdI7qGuUTj9TfEq1ZKMh5uo64+SK8K7UcorfJKppOYrypwsS0C0UnihVXAFejhZxnTw8t9paQ0J4
NMMTMYfHSAjEsjROZ3lMW/fqhfskIcvamHeYJzjb58mhBGNhcRmZWRyjZeoF+PrQRnIEMNnMF8kQ
vvmBS3BwhIm1O9quPHWtdsStuZ7KBpMslJ4eQWFoUc1UOI3mVas7LH4I5Poey2b30FjrKam2mF5w
Oy4gdqxVak6LpDMm7ApFk/T/o1vssrS69fKtwqoyzxHv++RSITkM99LkN2xQwgHQVE7H9hQC24dg
R34iN/w3QB2ikPJyw3Yw6aSZcW4jVHlQ4lLO75o9ERrJbDngNLScvW0nVva4RGipWYuewdqm1FiJ
LFxjDpaAscawFSG3sJ7SOlhb86eeE4+HDowWobslyvJosWtQADJqaFa5ue/ATSLBKYanP29O7jZl
zaQxU2xPg11vXETJsnR2VoBp/+CUX3POHT/NaxDfOFf5ImrLH1Rserxw5qXJuTLYBzbtLrb/6M9p
HLVhn8vuM8OYHadnDZszMQ8ohx4KKeDJ5BTN0O8zgVgUi4mcDr2HlEuGJy9k+BYSZoNdscYVjraB
keNnyHXzHGBCNnnRo46SiQF11bwn3P+gu+9e8NkH5sHtJhb6Zu/zrUnxFwK7MXKUZwxG8ZsEHGQT
HRkXfTyCbEtMS+NkLQ2f85f26AqgJ/T0Y8PYca3Zui4Et1Bc0g4qXXoduwFRh4JIuOzwCGMlB0Wq
nIBsdWYcjE8lc6DssyDmzNZebDHvkpzKgoKXnfYgQHMZjKb6qEBg6W1dY9gBq1waLfVxf2yYVjLy
BRuKuCWe7nOJYjDwviwWu1JoG1z5ODTZgNP4D4yHmbOo2jD0YmTh6sMRurOzNZ0MOrkS9abQEIV2
7O8FAeZxtx5igmOz/Vyj04+UsRaDDrPHxULHXxy68lLjKBhxqOVzynpDnY6iotfr04TXP+jqS29x
I0ZklOV7KklE5zTBOU9KeRw9Z6XR4Jv7u76SfswRhxFdLjcaEieVnkvPFuRnwm6OFYTKOUuj2zBj
pma97yKw8LW3cuLgefD1recQpJz1F/WgSQbkXcX5XjWyDvItIcI6qefL5LovrcN0IYXgTqvHJHaR
4/4C9AGyFzx3HcSkez7S9GM39ijcDHPbsTlV7j+TjkCGHWcYjdUwV2sXRWrG/SM6g24F07iXfuoP
aZojXYvXs5qSZ/2RNFdabw1MXlHtvPCWOSNhWlRmGHooo+i+Xl3kuQ49wDnG0d+NASEG1GB6ePfG
+KNLP6MQ+02GewyHPONTN+BGoylh4SIeJhva4DkJAkTGeffMecR/ilFG1F20DtO3zHHIGQXxXcQ+
Du9cBSAniHUc+hEx5gdoj6mVb/OqSlYG8jm9Cuij4iLtxrXvkz6sNN7aqvD7pWO9W66zgvO2zMiv
yWWwS6RD1gxTz/Gv8siYFflhmJIORK5GzYEvPYGaA+5S5ISUUOnpln9Oq2JRWwAVWBa061BeDXEK
xDYJT6LFS/+UfdNx9j2qvqXRbSh3zHFBG0DgL0WzSbVGDNeSH7Cbdas/nIlSg7K8X3GWUKkBMSdQ
v8aYcA/ad8nL5lxUfhphJhvffuruZvXM7DPGGAN37p/zxR3XsrjNL4bOP43PxGgPLI0HsZNZcvKp
IE3OxybJG4os33HKyxt7ZVfk9kBEoNekb6LhGBs+GcBHvbJXMj00tb9GWl3oyChYgf1b5IHlchTU
EAEdLQTabBpjyz495Fjl9PHZR++GmR2wEJrf5LVLyV/CNovGtl4LfMFW+As63uKJ6pGX+2hooFmK
6aMKf63u7JSrWiOwE7fqk/9rgtHjQ5tgxkZnxEt0mTR0EsMqvuiF/khr7yCo7CeNxBOv/6LVidkb
PA9rkigYX4zawTAPKIupUmKyieCySwtRqIf7H1SVDVXyqlXm3RjFX0WZNVw0GgBWHd05+Kamvu4p
Ht2KmrEiJUDv0VY57bzVKrBO0Wck5UWP5cpr5DFhBUIE9Rk2HTEkEs3EPiwJeSN5Wv1PWu4txkT+
FbsFy22/TCFZq75IhJdW+nvW2N3oEmCQtoa3aIt47Zbkj8l0kUm5781vkK0vWTD3y95FRtSVcO1H
7WyxeBix/tdjRGMRTFU/HnJweWd4zY+a0S8TnictIsoSOraNzCl0rkRG2biJY6LS9ojOaz85BkjH
QyVvCpKFQ+QD5gZMPzl+Su2Ir42E8BhfP24epbPmbUsZPgIrJSsORpqmS6w1sX4Zk68RFEyMlEik
LfEbnMYkhnSEiAHcJY9QguY3zIbXAE2BkKBDslCl3sW0IAhmxUPrPOeWCSQ1gt7k3GoXY3pXbPOM
JirK7XLWmNB17wNIH59hB0KyXy9pDiX3UzaegzzZooR5CyJ/bfTFroJ+TObpM6ZxmLZ2Sfx3844e
Lef9ZS3PTUHkN0gb/slpF5Jqt0O8Ts4tKeh0WBetTpQSOkCg+B0NFbD93kMgAJ3a15TUYQ/xTQ0W
pEWwvpg174pK/T7bLfqkh0kfwBAIJiLEgugc6M6WM1N887mZi48E8YxbbHiQtH6TmZva+pcG2Y/i
DRNiMoMcCcPmDe1OUkYfRTdcC8YHURzhdfSvLfRbdMhIrwLGXFCqUaCyl00WX2ZtbtLh2WnLZ3cu
1llI3gP1RjwU2374c7yD3YkNTYuti8x6dNfGKrHe7WhtBX8TGh/8D0zbyIAlybSJi70fldtEWcAw
h3RO8TlFsOIz/TwRgFQH1bbFgtFAMWjmmTEE9XbDY2VRwWD2A4Ewf8iOxJBq3KVRBjmyI4EE6Yzk
5g8QNpXH1vKPdLBsL4Zo7E+nthX/DU+cmHg06D329OcX/rOgzTv6/nPOxuuKexHwtvEgkUmlg5dm
EEy6DYPr6rOcbgYi5mE6UK6tpBstozhejvVIlwHheGQNOyVcD2ZJi5EDZoEY0ePQhxHikCTAROku
FOKDPoM/+kjofPSKMQaCQVaHEaltmjjHwo63ea6vKsYGHHFvYVWsLzHyNss5oXrFfL7KiA6reoB0
fbRxpuklqbVt3vIBhTQFeGD+aYiamtbd+YIJTWS+9qjRcQn+VUo1R3qj7oHn9/HnkRGfZD91CZrV
thCx6c01dBLQY5iJBhOb4g3Sk5n9I/yXGdh7Z6UnoFbwzpjhJxw92P48YTNSAe8EuddNHymtEKQS
Sw8MQw3eOG39peWgxg175pgDaYX9i45ArMs5RtuaGlFWwEQm8FVrL4svxuRv0ig3mMg6ciEHjUbq
l0V90PbEckUJDpIp/vZD/9kl1aWcArwvKGSKENGAfkPhwHrQmvYOb8bSm0Jmq5GP8AzDHMeVXv9j
Hs0Jg506Qv0BD9fiDgppCiDNwaeaemDHVOI2UzM4fiqikK78vqaLF91VcLWmO/gGHfhAiFbS4NWt
bwGbFAZ6MFUArSrmtnNs7YV03qfaQjI5b2OKxBmapjUtYh+dZSWQISjHnXtNUDMSVb21BICVHBk3
aZ/IlqhzQA7yygfMe1uP0xCAHeAT3aivQTcjJauPju9fY9uk2kRVH0gaNxhOKIY54NIoiAmR6BqW
ClTsRpgdmqzd/Gfxwxwq2UlGqa+jIntYbEFG5p91mqQYC6vMITiFP1fqyTNKt//YZf5gbjr/VY/I
BqPHTkOW1XgaeBdY3DmBwJrgz8OzPtAKLzRQkIjWyyohoLqDrMPKj2JoJ6znaNwO1ORiukGiO7q9
dUUhsso7bM4Z2br1GXL/V5By38l4F3UlA+fpQuTuxqbW7hOMOAjDuKQTg40A7FNYWTA83joaKh5s
B6jwTrpwtPQVCMuCCSydCfX+YtYijvdey/3CAp/Eh3SS8H0ZQzNcSvt0bcf51uStRBpRFJN+Snmg
jKY5eJ12k9qbx58HKzszk5cooHox5kvs8figpCpSbnEivv2VwWERQusRdPlHNmKz1Nv3HLQf2cm5
owG9wCILcVU1izFmsdLt4yHaWD5ufWVmBQxbanj1e/2pGig4AkmA4vQzVF8mCWjgDEkVMdeWOpnu
pozB8w79b41kUcq1xs+b1aoEt1IBxRjsj3H+nSy5zwIobHdPMtYIYLQ4sLqjYafh1u4cc4tNMCtN
5EbDDb/1svY+G19/dTA85WGybUyI+z+V177mFPd9zgjD0v7z1FdjrmIxGAFSpYOFULBYm4lbuJfS
gpIQQSYCP+Ea9obN4bdgOtZpD5uxp9pWHNQvDmu+BRJqcokQGcqjTUCvyMj2VpeZj7D4NHsG7JP5
4jfJuXPpvcqBF5PTpU1oxsurW9Xsmz9VKK+J8Q/AIH5YTvL5hiGGvR+xOI5VeEhn1lKKfbNFW6S6
7gklDrOCoGw+ADVuJrSRjoMU0s32zCRQ/uTGN35I2KF6hg4Zv3Y2cpRWYlzYhSjcVny4HhOdkkDd
qP1HqqnGGwMm0UR7rX7Q4wH9piAwAxDl+mWmLa/ZH1VlPXHq/a5UV9Ds1+3EU0axX0nYltKrCAYs
ngN6eW2Ps9JJb7Po1vTF8a+baKc8blGZlvDy2zezG7bFYJ995VqyjeaO2LdGWuhpVyfQkAX5w8es
z/T9fLjHM2881V41J33xB455c7ivCvc6aP6L+itqWk8iQ7PzbBfrlsNQY9l/RCHi0EvNXWm96gwZ
FQGdl/jhza4UPqgj2rSf/iLL/JjgRZs1IdgMYMsInxuG4jpwj5lm7zyrWmsRDTFcWQaNOqt5kxxN
w7a7MDfsfELpyjOw74l5Imph2q+/ojyDUCmDfTp8mAiiLPo4FkMmZad1JHIo18YCy7qdvHpJvM0Y
Mqr+l44m36KIdQTKPa4hm1xsbAHx0kwbup16GbR8MaOYwb2FpNz91xCvEONu7ZIZDI/6SVCEvlUd
YbSStIMPyyBInOwBSZS65W1tiigth0ICfMvLnXvpxo96aHAVzos5D3cdcqCN1g5bVQKNYfiHRo0u
j1hSY5/Cmrw+IolkGVxNPb+kgi4apyeuAm0Ke9jNBd0VE3pnxUREs73NFCHDrBkcUeMgxtGZJXf+
/J+ruIjaxehzx/jm9IoZcWXDQlALe8RC75TTo+n1/UhnnGjIZVAS5pkMe3Xv/tcoZHju05nSBfFk
LaZ4b211/coT32CuQuTRAOhnzzupLdPmAERHuNdtZiQu8Tceqt9b4yEOcYR9x3m21jqdwMxkJNMy
/PBpbWXNs2MaqPKwwXbUAVObKWcNx5ifKlUZldh+54rP0BhpoeEgjWjWiASsnFNTGabJeydM+hTt
bYowzEaIyJD2B91IgAal68nwv3rh7rt0ekSe8YWa89clrFfQ1VNdIS8hwLIq/k0esvmZKC3S1AA+
bzyX3KZGe6M19uj1BvcgRaLtMQ4UrKEzMkdpyns7Z7sqyW8B7P+B82fUGY/JQc1ascldTI7rOoUf
zWe9dxYFihwHVVbhV0eFISl0VmEi5Thjqbmd0pvX3Nc65aLPt+jo2HoUk5GOBhXZD0sUa1yECxfs
IZzjLkGuhMBLwWJsbniS/woICudyTAEuoqAQa7t2z2bRn2dKEzURh7y/cyP6cBVD/VnDIYe2yNRQ
QGhXWkVLzSKFA+OCaT2jIrRS/dAbgq1Z5c55apRBJFn0P47OarlxtVnDV6QqMZya2XEcmpyogmJm
Xf08nYNd/9pTk4ktfdDdL0F0BUSD6ECsjOPsPB1No1U82mOzL6by3JBpPJr8LQ/uRWk/W4ZzLtEf
NWdf4S8/e7b2MGnpXmt+fDDZrIo/DExrUaP30yt8TVy8oIo1hbsRB4lMS3ZJRbwuWI32VkXBE7uf
GCqh+FNdFSTZOGS+kxI3j3iU1y/JTJhB2J1o2otA28VAV3W4yU9GXWAFiFpejfZqVBFW/OqmUMmB
773FTNsfM+C2kuIpTz6C5rkp/UuBhgoWNFSyzN5peGnr+As1U3pVR8QF9soZs7M7W4853AVnwowJ
EQ7M9eVgYNfXAlRk2g3y0tqAGwbWZmBl0ANQ/fVEUFFrXHsEgzIU+MEYl1swsenWyUat6i8muSu3
d482UYIBHsqdRkMGtCbEP4HQTW2A/FKvfJLfR8zFgBKClo+hg5Xybw6VtpLhWjjGe4guK8PELLJn
8oAFgGH5a1d5BCWoAU8wwnNt7ymoX/PZ2s7ckDYmuFXb0aPZO4/ApKarXmAbb2yfCwziMciADGwH
5cXVIfO3cEQVuLLIFsJrB2nf5Z6O2dCRZu1lQaUOvXLrbhMHPttvOOSYtXTwWCH7cfsbUNyD4BlJ
2k7gBUVoAvcsAsNKsFSTTHMlQhAJVuhyN0iRXpFr33EfDs2/2v4zXdxjKI0TzTlzb157HUFoi8wn
Pb7exqiNYkyJuz3u+YswUR8s6th8woBSD99D6to56YTauwDosSboItnKAyEpGMAl9GC+PcBDAxDZ
qZjC+y/1pK/hCwBbRtaLh3VKR8S2oi74g9p8K+hyBubswkkwx+75N6vIstQTREEEPiygiP163L5M
BZOdr2bbwqW0iGBdKKm3HwvtUYa8BZUt5rMcsimAbHSxAOP+voC2rIPiLFSAmA3RlPEK9vMKNDjj
+sEmm2z4vY0+hd4zVJiNQMmDXcB4WbaKk35o6gThIbuoKp1ui6pOtPnRAScs4QFC3Fp5/RUHdh5k
W7+IwYowAgsOPIhZiPEAbzGTYq4h9GXauZCIMfv85+KTdsQq6gfTxVe2+u0ontxCPdtBe66b5uQz
DJgN/xCV89aIXnraGGwkNsWE2+302Kb09uYEK0TZxf2/Vo1/J0gBw66K8rWqQm7JS2c5Q1Dt0AgG
NLaVFjLImj3YzDN7fTwxflads5ZOT66bv0s0NQTffRNgQANEYejvlkumVcY4dkihSOzi8AACsCxi
9m/qHSZ9fvIZSGhxxjAOcS7fVWtgr/pvuB6uHM7X3vEheXHJEhfjhMvezg5i3yfAP27k+znGVw0y
cEB5qjOgquNfZajPkdMeeo46zBw1GnWRgSVVcMzTi+0ry8j7YqGsMIbcDBQhjB2XGEvgsE81CnqY
BvGima7wQ6Rr8Rm7ThVOq7B/TOc8jh+DXW7lynC1u7BH2A2chy4Zrf0wbFxZux1EKGc96k/y6UM/
3CgV+J2+CybSA9vsdaQlk+0nVKKBqEXuNp8mPFWQvcKBnaaUkWUVL5SxgHAfQLwwuveC6s8EJwNp
E4a1QpNlKqsJwwYTP4PqbI/1rm38FdaY3BeICDeThtoPoGZs7Es1ItfgGHOM7s7FgYeSeQ3U7MkE
HSn77nq3EuVJCGRWjEQAA2kYXQHMC1dvMdKhEuTi3YgAMtIdercBtqD/YlGFJFXJbaOt2tj/8ZRH
bi91yLcAiCGnbuN9KVIw0nU2/tXjHCxj5egRnL3GRx3Zh77BK2EJkD3Ln8erFF1fwRXZYZDlNF9R
uzNHDlUE23IhJ+J1zjzUVtRTyZaO4kNRaNBQ1Q2bSWP2HkbOrnG/uQAWwuexYMkjAKJk9tDpwHuK
zX9mb2/GsT2K90d9lKfqFso3At1tFcMIj7AfjHLGqExiW/x6FcgtCzy79q4vRlg7tfuOQ2/XY7xp
tc13qzHPyLToTMj8NtG8e2QT/wLggBVNhiU1quheHb+QhT4gHX2S/x4nlMizjuSG8teG7cvIGm2z
CZGzqfrPFjeWoB7fco38ArLUVL7LzMSbj80HfA5ymBOgOW+T/d7MGX440WeRJvsuy87eyDAYrfIh
hI8l9plqpc8Y4OG8Cz8CCUtIG8msPqr2RVidXWzRAgp1E41YRFNkpvanI1e3gbQZCSKpjl0/r2Yd
jX6GBSaiqVJD9NJ0r5YSnnUETwlS1xp3s5oVDdHzJCaA1Iwhs9idmPfP/4hVIndOSt5Y3cmh1iXh
i8qEfOhhTeFxave/NPZ3O7K/kmJaEjG4tfLpSfdIDf+xOA0acRsaFQI6vehSWuklkAa6Hm+ANgRk
jq+9Ak/IcB/SrLnUmkWSOQgVrj23ymdWMbcnGyGv3tYPYW8ddb3vyS+3l1icxkW7QqwEVkvGRa7c
STXBF35oKRr9VYxV5aIPe2R6hvBmSSzJyodcreC0ECuaDxecLTvznMNyImpqqaP3a7ti2cJNqDrM
0lBziZ9w5nGODJ9M0G1S8VrHupITsZ4bYz3CJy9169aOxmf3HWG7ETDJy7iMu8gDz1LULV3I2fHS
Y1nOy1CdSOBBt4EFWtXU+yTRn9LoqSX2JKyWQieYRt1E64GvR6L3W5M2TofwNiFeiScFG59qG/XR
SYURAo30a0zbZRmET348YFuE2AbrAA7qD6X6qBsPMiO6cj+6QYTGSPcnUS+efrBBziaHsagF47hp
wO5xxclVc1VgMzBXymdE1ItlJ2tvqajGOWyyVVp1p264hclT5f4UQQmy3K5yj56HlPPaUvGwzdcd
XG14GJbzz8PFCfmQc2bupGD0WYQPY/WlNjdKB8W0sERWNnLBANpsMaXhXGB2HNnHgTNeMT9cC9dI
ZhfZ9DYMxb7VqkdFO/saaadlvVU9uCtHHf9OE1WLMoffeuCsBjARXBF3QoPVe6JusKKKGdkUKtim
u/MtHIV49iN0IjhcQpTF+GuDWicCEvY9Q5qSjUa/PWEYFhvkBbhZdAmCP/dV2FDz0aE3FAJOZj8b
UU8CA6ZRFdyVEBPhgP3dJ+rKVPVjD1PJxooQCg0s+aIKX6cUTQSALTeZVVgfQiwbKneR1f4lTK5O
XG01OZRpk1GxFWW5o9zG/cs8eXiJdT1DGnARuegwxqpZHXR8q5CassjMdwv34EWc0WJ56oPCNIdz
VFXGYxUMJzy9ceK7QWlE6AA0R1nbdeZOr2BxeQwDKBE0GE0xo7uM1Le4xcyF2idHfTHO/bP/LsNz
GJeh4lF6GNDvjaVVv6Y57mEBdPHuFkOb0HCNnInC0oLHXmQg+YEB9oRWiUk8sTjLvmR9BzmiDgtr
wmTn0ZznafE0Q1CYJntfJicPikwDd9FRP93vakpPDX6UOqhXGU0r+fgT5mpu8ZjUKeM/yNKEJ2QQ
qi0MVYmD2sNoCrCtTJz86OQTHiHcyn/lAnjYgDu39Rh1ItLEvu86pthgcyKAPerY8ONc8pDC9jNH
68yvt0E2QjqSrjH2eZdBiKHitRPtmoFUTu9wEOmiWe7t+G+OsPqrcbWXIazNYU3fTaBbuO10WG1Y
Cei+eqPnjLEHRo59kJFjo9i7lAJJmhqnxBd6JFICxX8TkGhiwUuAI9GbFRPn6dllvTWBRiUy30f8
ts6N6fzOPb8sD9RNQX/iUOM3brRPUO8rA5RzSBmTVnzMMGNHXTnJrA2BHCRpWFzau9I01xZrND4T
3Asx9QAsVsOD7NA+/3YZl2ZRDvupPNABIFinwcZnYMK50z1YLAy1TNcp5I3cU44wjnFFIasS/39G
fy1oLWisjCWEmOWO5D4yIAxwlqq7BxUb/QhITgko3PpljPF6f3sORmGpGQe5WFqUg8DjcO3QLeRD
v0k4IF0Ob5FymIDDzVht5NioWciSB1BB75ILjXertqsUokRKlaMBugdO8Ib32aFFbuZj3hxhOtLa
JAcM06nzOFtLsE42cDQ/s5htxdwKvjJh5Adtde0WKXRNjqbeIw/WXJXuTkvfg1n9e6peiXchiIwG
fOOBKyo4IUfT3SksFuCwp/CJynQTRsl6hqKiW7/AwkfpFWSgI21Ra+C9zPlZBt1t6s+YS+0gbm1s
FwkaxFCiCm2WC0RsS1kPZgribQl1Q0A3tyu3PcMD28Ysxc83/czoKmbZuYdWavwCLyMAKQdGTqF3
uxby2DyPy3LscFdTl+LN4hf9kmy1K9O3MFeesphqTN10lMRdSoWUdxLfhorEduttWGX3ucVZwcJg
Pi5PXnYatbtWsWNMCnMo+oOavogIiPaNmf8KMvxyrL9zDHpCPbu2eA6O3iXMLJgUL26F/Jexj49t
AUZbTcT5Wz5XhP6pWrMLFXc14mfHf3/WzBI7n/BkSr+Mk6giyypJjlqCg4mqwaOPj+WMRNc+zCa+
mGQo2A3BuLjY6hs8nTxVX0vgq8YtMTWU19wjfwx2GgKmP8vSotbht1FW2/GXmnl0OmjtrceRyT6u
PPu8ZPaFQEXM2lqFlTAm9n2A1mRE6Zdm/Xa0enGl3BUuPj1GhDCea9tCGE88EqBDgD15O70KviUz
1NSp1zLId2ZMCmgrxpQxDqgIHvMvScE4M6Ww4oGoTGpGVFe6CcYC8lnk1ro0jMVo/9PCcCvXfFqo
n56UM8xxPRDLTH9P7e5Z7tAMEi58x3WZTQ+Tw1iwWgSJS1cpdi0IGhM7303lZY5p4wVGEfS+rMNj
RdJ3U/d3E4GLQA3tlGxt2JzRxO8B4nGQLVFx9zEmAxDee8RbAhgYhQoV2MJVAbP5ETtZrb9ms/eh
BhsjeJCvWXbhviqiM/GDdpgeBYVJYS1NzDlyjn+paiwbq0nRmx9qYV36w1aLlXOjNzsIlQvNraFe
mWfxpRP7Y79msku3lKEgH8KbklrPRpCe3OJ3sMJLGUFdwKpcPmxKAhfntXzWOifqhhK9jOFLNBjq
eTfDMp5T3Iec0HxxQK6dEoK/tPoweLT5h8jfP3AsRSs+9s5Nzl0ZxQV19iZ+wRMqHVvGuWAGMfwV
4UTA0jMB3+tjw1ElBAt5EzLUZl8Qcwt5MVxRyeiNvnX6dhX6dO3tCI3A1C8txLAywDgDKoIq9/dN
gdpjYo4JD6/QDtKcpTk1HL7Ck9IeKSeXiBMC1z6gEZM2zxozDogXZazvzlYWPGbJCzPpzj4QlMsd
WefVSw+iQlHYts9yDo2UvY1DsBW6DqDjENcKUoXXFa8hBZxS+PgB98PAD01Io+mFVirRalb+2Zmo
/nCSxk0XzngafJYcabN+CVNEDA5WwAyNKtUHHsBSLNh4XvlR6xUU/OqS6u8SUxuFEPvVYjMCxYRw
V1AYuYgLZaCbMboRSwCPVx365VtlaVshJcuZZzLFVVm8NRO5MDe5+ZjG4b8IKN7l3a7Pe4DI5tDN
WA7XaCCTVyxdX0XnpOWYlOVYJyU/UgzLXWVR0E+8VGxqrnlZ84/TuPA3yi+5AoWmDjailuqWLryM
uPm/OuXDcJR1mBm4icjZo12rXtm0SF3gkx9d3Xp1iWbx26PnussiUz67BBUWJwik4HPBVRLXESXp
69COx3lMAWEZHzGMmDM2K0i7z8dI+m/qmDTGnCxc9RaIO7MSAcAbxGp8/Gr+004cZIiT1+nONxki
PHY28dEu79r2vhUmg3F6Rz2U+jzmiDXqDUzz/gniHlMgBRyGlo50uvPemN3scwcmIGT+Gc5gZ1Jy
QQAr3egsRY9jWqtrm43HIDbW4qBr9ZBSXCI2+bVBgy8ZbUFU/8NEByy9PRiEG2HWKtiUqk7EE386
zbY1Xzv/NTG0A6IVT/G4ytPnJJ8WqmlcWoLNiZ+BjzMTkTWehhEVC10ktAq8AKatBQ9pDNuzJ57q
4XcFzBIjKjM5dTI0F1fgbcHS8ZlEW/KcJ4CPqX5R+Zz6tB6R1RdtzymkbAY7OEnoXzcN18Bn0sws
v4UE33VrVcyliFkpQ04ORqR1lG2MmaFD/DGX+R6GbRQrzGnMM+r1M8z1hciP8qZjmO/+Ir0d53Al
gWMTU+3OmG5l4a5d390DER4MpHg0dx2QRJVkB7QV68ogpmKGEugK8wwqpr/Kp5QhsHNhZ7GmP4KK
xJGn3FehmA2P4NY+Qh17sl8AZ/BzVchBY97l5Exo9Y20YAVbnVAJZrwCSll06D2VTw8gNbN7peLx
MPXKqIQoyQjlTdZJiGYUyManNzRhukO6npOD1JvykzgWnQvMUmgLoWdlTxUI9cze0zIFxP0lQWVH
IGTHOHrC4hr+QccFHtrQQMJdQtOY6m8ldJ6hybYaigqUAWuhPsS1+x0cTatYY2qwLDF6wLMR3QDe
aYwthHkfsoqiMLvrYrpmAGlrvJx2DP/B/njTqvpRavCu149pGG5seju5CQHh6MNZnoSBNU/5fKxm
E6oWkzR+Pod+elXxjmPXCyVMSAryshxYCtZjADdUarOAAzrPyk1IHqOnmTD3tY0JQVwefGIbHCF/
TewYQXSazAMP0KbgriKQ0Sw9hc43rnUb32pxcYOK7CrLgdIry0iOosku+wNEiQYRRhvT94zmnjMX
3+V5V8qILJp28sFkY6YBkvXAIRNP/OgoIOet6brUHzN6l9iCFxPjUcat/5dnj5s5JJgME2j5Ugwj
vD7fIANIZoClmODpzvzJRmOnqfPLWI2XrJp2GhNGqXZ0AEKBlY3ko/0WAkEGNKnGYPBYcq1m6v4C
clfBoLcruOtGXNl6OVAYDQ82ovHqoNiE8pwz6l0Bi3EB2wlHUZvyA/VMV8OoaAnXTUPjEFqcSfQp
E0SvCi2pvBepyUxKLLn4SYaS37bIihx7H2IsAn0r4uYO4Hmeii+uxJaPrNJCj+BwBQtVWfmOcZaT
nHl10uHmDfVCU7mM+gMmSmsQwV6LjuMUoFv+dEaKjMzc1dE1p0dKlEfuZTEwyWBSgVskHqqD4NSD
e1hzejUrRhOWyBh/I8gi/vjyd05X1iPw30YvbGLJn5l3rtsUVVO00x3g+Rl5PJR9Uapx+DJIwu4G
bNj86EYHPi5RtAK6pieZk0cNZBniJpRgeEg29F+AtLB9cgodP3Q/HGQjMPl8hG8w0kb48gJYydB5
4l9PKdw8TDqnZxOGMYEMddLiyLuM2hxT7pYpYLCUTyNj9M7qnj2GzLo+nTz0orUrVH4EqFxNhGqi
hjAongWpyBRlY03g4dw3GfJGQJIU0JubvvLeVRLLMLraM/5exRo5cJ+i13as19EgFEgMdAxevfxZ
DX2N21N1QB2EBNQjg+QNGepbStIEH2+bQl6c8OOI2vPk/KRWwfLxlj5QWSZtF64oOOYwSwpATHl5
IdVS7fwS5gN5GOQCk2anttYWtUdI5y+ybGk2PXjf0paKkHVStE1dMzKxo4dxIrFh9rd/ILXN8oyN
fzrO0jMnUhpabxEFnVnfwpIwBHQwm9i6hxCL7gNm1RDqMUe9BvgaaQUqGVaox4UpADRxNcuw+zJV
WOC6TVWDXxi+SG3Fy2cBi5zJgNuDO+9ygPYsHVyBUZgMpOB6cOK8aEi5XICkIbcfKwtWAunoQZps
HbUHe9l1CAl7zbzJaNdjKPkn1x52BoEBMm8VZoVBHRRhkFml5jUtYBhkN1Yq2lBuwL1URWPBRFOE
/EWfHKTwCmcH0Q0p292PWhwMxofSWQfwKX20vjKvhKKxIRF5G7RBS420UtzwjwlaN/2bARAreKOs
9tEGSaEekWkbBYuVfaK8I20g3OM3tTQSdT/Ahe5qe1ME1UWNScOqwkscCKSBLwwK/DKkujae6uAt
pNCIav/eEz1XwaCa8/eW8TIsOdO/a9g6zCz6lrCRcR6OwheUo99RW+KHP/+4LMEdi8kV2i7Iqt3i
7x1wyMSTe6lr2LM1mhENUMrnu+qkPlM2RN+9U/7C/ll1I/11WC7dU6m8SeswDkRLYfYS6v2hzWYs
jj57f4K81fwSy0hNRkoy96JRMOWC/ifHO7OUjD0mPbwPAkyi3tngjHBdCmjmY5Y6HojwOnvtDutB
GT1J1IM0Df3k7horWWfMXRHTruUkh7/3mVHlKPSHkMambjq0DdVHNvxo88n1wp1Dzei2TxkU54nQ
lgghxoQ5D+upGZAI1vWtihk4czZ05hceIbSP0Q86jT/pK5msIFULS/WhNn3kzQWxnHBN6eYi52K5
EFLB07WPFGpd6iuPhaNz+Jt7Ih4Gfs6Y4rXUALYTI9Z7Vt3gIl9kxucoW1uMYGX/NlC6hV04pliq
TDl2mQ2MS4xmle6X4qGGIkpGQY6ZkskuNRS8DpaDA2WP60JUS7mmbz1Om6L+BeVbdy2cGQZJBcga
oAfugmSH4xHC+PlD2uqWo8qn9coBoKDGbFz3WKjrTse62DT/Cg2pgYReLUO6kATCGjqG8KSkSRM1
nww8fZ69QZqVpjzRf4JdRce4c/+qPflxAREZLkwkJeOAjRUCJRWN7NR86R7u3LBtw3hicJStyxJd
awsmyggYuv0lAdzww3kLyX/nN+MtZDCdMGmVQk0P8YFW6zBaukx9MjN8sBFfoWb39HkbutyjeZG/
pEP3IE2o1Ex4qFtxt1Pt+GXK3YcKHwjHmJ+bZOuL0gAV8+wYb0LCM+dnOla561x3X6XvPNFN1yM4
opox03jrvOoD7RlORUHwr2s/Y1idQvoUSf3fAmVmAKUEV/VNFsvDuMlj0qiLsdUBosqbjVR+CW/I
Bt9tA8QbTEpkmFxo7sGH96D74+sfxT3vEMgU7C3MbevunHVE1HKjza5LKqJK9lUMumcfC2o7eUdc
znM+3LHJ/yz65kPLy32YMBqWK1el6zb473kmVAgPeCBwCxqpGwZLBxMpudRb818Fth3oJubixYns
xQcnO1QNpMAYvoIBS2Hiaqmj4pJj/wTWrirEAk5/rReyr4mMsF4FSVvVj13PFRHjkcNpBat25qH0
0K9k+ijXTuhEyIaqewxV1KAn6bnrM3JKlDZCjVTi2eDwD1N0CjC2q+lssbkbIkhzEjxOGuQ+0fXv
qTceHCu/x2GxUxz/rS+G5ajLtPAfbuSnIZ1vpYewSM2Mm1sn9KXoJEgDGHB3XHCdhEV5wClhk0I6
I4DtMBn5cYrd65SG69q+exHiAyGoEpNIqjbgQWRtxTIkD/naob8qy59Bm3GoQzFGISlfTCjNeYpS
+Q3Kx0l6aqf+6YnA1pgKtdOXbLrANsHw3YtfFbe2qS6Rnq/trjyNOT1R96jqMrvvWbIJtsnZgfAR
StQASbtMQzBx+WMhR/0LZrYrCZ+NSv0qUz7xfyGAnOlJPiDkN28BxzqnWMb4TgfOmCI8twp4WAk0
RuL20G+cUkhntplvZzfG8liBn7s3ynJL37rwserydDZjoQBKDnA0CNql+lVaSNAxNBwQlQ6FRYI4
j/4a85a4XAsbR+LMvebscpK4jJ1ycB+HdrQp3S85g4XRWoGvMf9FsqZhmoVLS06n6XWHPJ8Jcgo3
pYKJAeEBJh402CO07bzVsrcU/qL8tpK4PuVdnoapVqupQGmpt/uUWQeI3DonCkd5aOCs5l6IZVW9
xXTqtebIkWrQ5sm63ruZ6LvJZf7pVI/CexkyMm+1+lLir1xSQjLbCZJy23jaVhgCVc1AKCTxlYh5
PVmljLrkj8QHovFnKk6UIswJquRainMMIztnpMdvwuwGN6bNeRcqHhK1UTx63stEdmTOBRFJbV/a
a83naCaUfdsy/K4q+7uIrZ2FlUhiKh8FojDcWlBwc2bVaM9F9W75h0LzdxNTZBTBT0JH4cj/9uNq
b0IxHXEIbkMI7RwQJFvsiefYjJhV5TBx9REiLWKVgQvVfY1Lax2UjgxR3bVZNdghWvmhdouN0V9H
0OCuGY5o1ZglbsoKFGgas2Q5ZCNcGFybGFeP0c5AMEFPKFBbD1Y8cIri+b2GV4THJLwfBWd9qDMH
h7MtUJAmdwNvjNzAPCB1WjkJfyECQMvtaD/0LdxnQL4xf+gUHA3jWaqQvXTMmIoI9qpX6UHMikQe
4sJqMbhgLFvuThrFqEYcMoWHe+a3iGCigUygEL9rLHEmqAaUJ3jWYI6SXoT+VOUKVqfmQ558ZVYJ
P6Y/JIp+jSrIhoTSPeoGo3eYTTH4hAujLMR1CdjJ5X2X0s66Lvvb+EYIfsj8GZ+SnhzmLnjIPPW7
DgMS09BBEZfw5LRuvUiR4PtopR5TH1SV8UMbB4fewzNEMIoMZq6lImZMgVSgRywV/l9KIaxpogjY
syPzvXEN2j9D+7Hrv+k6kTXNZiYjMx1YifhydbnBnmcnEEu2nt30kAd4IYX9GZB0mod2aRnRvh69
dcdtlHKlNdNvTisajl6GmWiz0ct22Q0a76F/MgPqgMB+xsJnGw/kNzE8gQtDRWj+M7gSDVxJREpF
LZQxx40T5tGWcyhq/P3Y9BS7K0qGzYReKcOrhBXvukC5Ws1AhkFw0XFj9olD15UfgtnjOtFxsi33
wOpaYL0HTfMWoKXHfuMcag4TSmbqfK8TgpGJ3TKb3b1IEjwuWXcJE8yEBxqt+wrbI1O/Sr+pi15v
2Os5gZQKfi1g6MIjEczaZvOFE9Y0UAoQ9CPaItxSQw5XP1dNcZ+ExDGVJlRDIncKSbmM4nVY+hs8
1Yj1NDk48iEB2UC3pQNZq9mTpwGSWF7zmBThczzdjDCBAF/vMygdNHcj8yedYfkCOwJ8HQxoraqk
/fT7JupumoJZPDJU+ZxYMvwGtCVeOK40EQLUzGAA55u4e0BFhX0ejOo+B7ti3Gt1x7HodzJUnfvg
sVQrGNkpBPZ+x3hsO1YteqxpG3ZXLoCVBi7ngOIxPAvBycpCWcSsah32jGMi2YkGZsxkQWDCZvEb
O2s4J75+HBr7NqF3zK1yl7XHmVl3jZcSNqn44zuwN7WjX+i7cSAgPfwh2IOl73Qv0QiAOJrxqiZX
fVHxHBDqNjFze2/POUbaQAZwTRVpxtcG1UM196814z7pz8CKptDa5cklQOrdl/oZOGQdBtO2rvz3
YPKOeR7cXKO592jmQ8KalRIiw+D/q6N2OzOnauL0M0uR8kMAjXq66nEmdqXQbwJ4j0H6XiXaqQJf
tRiwBGN7jl3j2zeAdtvkpU9p/HAogCmHY1d/b2b9Js1go5E+PNrhztaY7cTTDpGqnKVKbK52ppr9
aly1cikMPCe4Vre6JEO3H7ib4EMQzOeqn9LHhwUnb1o/uXF1SwJr19HR9zYzRYhRPk2gDW0k2UR4
FDAArJ0eXgRE4tjxxA5Mm90bbCMrZJjOEeGUKr+G/yU+0IEZMWQwXmFML21tabUVUZ0TarwZ+UeO
s25tqtsMvXiF+8pIcMXs7y0rZAGF+5K72XfQ5fME4WCWbrkbq/me8dm6BggeNdCMXYxdeH+NMVXE
A64tJ/D0SYve53y+9+WmfY5gS9SGfgo69dwaTCrRJiuafQH/0xYFbanDGeiMT455H+Pkprs3khbu
Fntc7x/GsHjJo5+YCbNi4fU6/PbTFvry0emakxPAedi2LsmZm258cZgJVAes1TUPgdbFdw82NnPQ
p6uD9zRXK1By/sUgvyUQQ2Bo0T+aW3TZnK6WvTGnkx6ceN5MaFH9myW9PSSgfVccquRfCmyyuBT9
Iv+AUhIeE1D+ZbAabu07/i2AzVCYvzWJGCJ95WqVJ5Jv0aouhg5DwTWkof6DyImJDFUuDbLd0YSS
u1GvKaWqF+PJM1cZIv4z888OLrF1MXq+Gpr5R84v/OAAi0ml9ayV66PRWQZvRbIkZ3wAooW1xiTx
Qf/EWo02mCapYvdCVClXfDcSFjOfAcGyJZgGzpB+dKtrA1T3S2gIOiVcGEmfwnZkfscu07AulKuH
PHlItEcjuCYxMyBQy62HmzozXKg/KA5B/O0tM/a6W4nv7vD3+FGv+dg2M+kqD0Jj4NbJKRXmlPQ1
jKaS7TjdyFtFwCtWkSxXXFs15TdlD2g26bnkNc4n07qC88XRwazbdTT8IoKGv2LA+2Tiz7cZbMxH
9jnkbGokbCVfJ85OaCU74VdDkUXXx5z8U3oK4C+OTx6woNZI0/hci+hKqjn2Z+pT+F6CEQxLVGsa
SbhfFin3NuYPUHuIZljkzzb+i5Czjtl38Y+Gg8ZIZxTMrUd5W660n+4VEwJ+pAsZOi7r96ElhHwh
COLW/wy8BYwAM1+wGiAB0IyRC+9HG36nV5KoC9DOj2C4iB8891T0xYVSAjjS0L3UZA9sKeb2+WF4
1b6hT3JJ9t0Kww5WUY5u6j3/IRqAUr1jsojJAzGN5SHCA+2R8UQUbSZjFwJocBDBdlkoitQpBAnd
xOAKn4GjwSD+Cv+xf8xgtydLsrKp4op1V65IXSSXTuxngkXzOf74r8U/vh6WlMyQeeIYkfGNXHDL
tQcigvExUQr+yr/AGmnJjsHSgvaNHQcnK1mC2mNPGNwJs7uVzxRFG+x+b/kZy55NdK3P/to8drvV
Jdzly/TZfOVnm6tK/Pze3DW7/EZNsS9AT+5E5L6rr0z5A2OBXib51/DUf4kQ2ZeH5mSs02dSgp7H
C8+wgnzx/EfWWOifykP87C/ndXlLb8Vu2HnDcvp0eDM7HV/0Tx9+Lh94xYuLkiVWcXwAg23yALmW
P+PvsG/ouElYQC0aEE9P9Da5lJo8AhhOr1ivjz/0Ov1Zvi3vkPcLM4UuBzMjRjD46eywVr66j9kd
gejZOuSX+Mf/RAG69FZYnZuvPGv/kddS/7AfcM7rH3EU6n/4gpxQSPiYMD9hiMEiJ4rgtTlk9/zR
/eSj+a/zQ3pzfsMbntt7Vm71iQGJ+am/8sZ5/uVPTVDVAh9R7SG+sVLzn+nI0/Ff+zPRoI/+JzuD
lSEf/6e5D1f1k0Vu85351Pfu2j7DKNz12+JqH9HCH/11sUmu+QE93Zqmd11t5P94PntABXr9n/Ks
rHhr/AXzmGy8PYbk+3Hzra27I/rMDWPQPdGXa4DZw7itWQKoTKiBvQe2MoTQV7FPuaonfWGe1B2u
5gdvFa5pNA/Yg13hbK4ZPKxJEzsw7t1x5G8wOHwYt/Fjd1RX5SF/VzcUq2zZakcyz7rehpcct5l4
PW2nHeZK/K9ytB7aH2afj9mKEeyq2jP22/Tb/lywIOEaPHT79MLf37Jf3vOz/mp+VcdqQ2+3h+uz
Cm/Genr1H/2lvS6349k8Ie3Y1Wdzl2/NXfhYb4NrdG3P5pHNSzw6DeAzril0VrDsHrhTdu41PTBi
uA3HfB1cKSEfq2u+/LZW9ZmvwqrhDLk6D82VX/XgIM8/92fOs4fyGe34bXg1X7k/8MxAJ/Rc3rx4
kW/VXfusfs7n8h094NE8pjd+ZDG96q/JvXwP7sA+7KTugZXmvdhHDjiUqQhNPvuP5l5u/WW85Qrc
GeuG79jzz6XP5ZbnvSORcBk+EtZ6BRA98Dzfh9fmOG2rHTHMWwwUNt2pvJSHgJ/yr0xyD+YNvci/
9FwcvZN+zJ/di/KQ3RWWArtFlmf5E97GalGeuRl6CPILdnu81/6TdGbLiiJBGH4iItxQvGUXFURE
lBtDPbjgBohsTz9f9URM9HR7PCxVWbn++ef+53G66ij3eP9nMo5IzAtRRRgT2A/410chWayVaG9A
a0nfIIJFoVCLcsZzZtXZVw/8Mq85mA+iNhpHcBPOYb72Guu5bGeMp57fjBuamZkbPUQup3uEUzuK
5FnBLgPGM5CL+e/E/PWwN6eXxSsSFvnf+RQFmISJnmbJVsAvyc0RGHo9Q56tv1TmlUu5W1NMyeqc
KaJTLG+LfvBetL5ywpwaTIlbS2hzpp05OeZJJmcQ1wENPz2tWj79ns2sIIRdbEdmfaJ7RA+ZSzMQ
rSKYP/5Et4gy0ranynuULSZzi8PRi0jpoKlBgKSw8ZINJad7vFbaLSziLhnuPwG8hluUAYrvEDFl
VlY/m35ShqDbBmtwqfNSDONSYTTC6UenaFmcOrnHyOO9jNGcj9fTPWrqAZ+M2BBAqQyVYtJhXpJN
oI4DxgNdB5GuOtxDorbNI+bphJ81SgVXBC1Z0gSN767+Vsx3ksNX0FjKuloqNgorC3/U7dLlK+h7
uCajVEP+GJ0X9y9VXPmUX18n2o5fGpviIL2DqPLL5IHNAtQIJV6mJ3hB2GT43uN2Jm9RozU4K8bb
cehuan+kpjHpIHR36jT4KkwXJ16e50GVIAWk+/nns+OopJCiCtK1L1BrizFd6PVs91pjzq4R/iMK
Pzd/3nCPBEMmB7hfPmZHpLJpsGfTLf3J4D8hy16PNwhwP3n7Lcg2YS6H+8bqErrrmVafAtSBocYd
gN93KTVCRdfjUw69J7F9O5qXtg+ge6nmkzvnGVh5TsSeenWTvHpok5tziMbnyZZz//GGWCWUbhv1
pjp3hTdPHqk4GSwhWhxvEcuFgAIOw3ggGUxNqgPopBGnYZit2+B5hDcFkwFoDyPLUuBeR68g/2s3
d72/n+wfu5eQ8uZ4PROk+f3lx0uXNeNtGxWOKq5aJMyy5CTgBRDQlUuFrgDe2Zv+8UOMJYhYakH4
ILCVQD/rs2TfgNYlbKsmpTqLzv252gC3OkaxlWH+h5gxkY7l+gX9JdtJ+C8tvicUYIjsHU7IGrO3
+XIRcweFGWN+GSK77NMn4CcTB+byn/50FBdH1qHFlQEAE6e3YI6jUahE9/upO8GYAIdzqiXBNxGK
t31iIF5mO0fBzUtL0eit0JmSbMgzfJbZLZyuWMveiR4xCMZnSMZtlS3eRsrBzr0B1Pn88IWWLZL7
GTFhkdO4TEYntB1+3thOUSqfADej/bfQfAVXlHGHjmLXs6933T3R7/Sp+cJ6swQvGrzr6OaTsrMf
QTsTyVuhhzDG8zbIlozpxv+Mv7hRaLZllnBz+L5JqJJ6FpKBdWdb2QdciUepvv1BlM5L+nY1ZY1b
k8XVukiah5HFfL0O8FhGaBQbn0UICC5Mgmf6Kdn/KlROWYKIZTFOzd38mBmaYzC/xWjbZelizRPy
QQqrx5fk5IovskfpVMshjqo2WuQSbpdItgSo8W/AnvH6LDz4UG6LisI/lbRh2D9KK9rhZtHTVtDo
BddFuz2dm//cyPpw9v67Bm3w1mAfxB14+jT5RiRucRtutO0sJit4JfZNfIuvZ07ICK4xejjf+H54
ZN+AI494jHcvTzn1TmX4Tlhnec8LY1ng92E/qvX49A3GUX2qfCFhDl5NMsJ5+AU3p0ie9jvB2UEd
cD67BEkEZR/1om5buVyAgOC3QjlkMU4XiMV1tqbJDY+bfzExXCUCq7gZnIAca77PO+MeV4rxnC6Y
6MJsW8XrO3dr6hfrDs5SfEuUQ8VtaxYQPxFmX17nfSyXV4+RSGxq+HalfW+REiYtu4RRRsloOQly
yJPV1K/WpYuaSKAKg6tPk2iYox2TkveWJ0FYfifopfCGG/rsge6Jg0ocgsf59TjkYn/4GjDzAI4+
AhwUNn2mKmQ6EwsOk+JC15k7inoxfVwhaOOnBl/Nsre5e6NobNNFTybztxmu4PlalC4Wodvmi6db
Cgnvh9KmntV/KeWYu5pHxGA8IyeMtRVnmPiOrTplDQGadmAG01SsnpxgTGCwbWL5r4DUKaeHWB1e
oCWVNxXDOqiLJcQ1QCifCTFbb8PfSqblUtAkNiXYMhD83oZDQiDbK0UELu97Nlvx4BiN0X3NMp1/
gmtA40oM2WnULtooAyuLxl6+/WF8s2kyD2vcupFZL0gReqT/iGeoc+nSHkifAS2ZcQ+m+88cpmez
sUbm1SsXNe7H23pqdD/b2AKTJJL/WrxMSEeTGi+tW/2CIuS8Zj6dhpVfOajmU6Hd9bF55QofjwAi
eXnyHvSJ9TuJKJRUAra2CvHXcRRZ1GInQfRKFAHP9Kk7ZuvSv3vtCX7oEMONXsBlYFvKkEjuG8F0
hlNxJnprwvGJ1efYowmGye8Pe83Wcx7QIS31M4gs6IbBRf8BeocR0KeExByYmUzwLIO9EBGPEFEM
DKEzZWjOfoz1YSwGnHxQLYqeXsZ2UudkAQDFV+rjjBUk/fOv4CjUDQ0QpHi4ihLlAaIX9xOZhVYi
RL4R0dgBhgswbMJcIQoi+5CrvFCzRVJwJvBimmS0yHxe7rFrlhhKG5lr3DbqEi7O6193RUysUcVo
H94dgiNCrusO7ATw3A2E/iF3gl+H9/7D96vFijPmIeZT3vpx7m1QucxVYFTIjbsBmvVRr0S7UI7Q
B8e0ezF/lNI52Tnq/WRgmO1N0AgnIYNiCc0LWqNUSpd8oihcH206wWxCsIQrQa8pVba+quz4IGWE
IJ34+gEG00I7kGSByQIoCIvkMf2mU4wp0IjMBvoyhHXsO4Pc8EUje0bexWAfuphnou5K8zDVt4d7
mLNfGywbQxJVlIO4BX7jWGUuKemk+45/ZR0NHYR+JXwIKi64sEZWu2mO5VaxR6dHwK9iS/Lgtann
I/tJRFAHmCEPUONyuB2f7uyGB0Ue5+kQ0Vc53Kd8bxgygjRiUdkYJbp7XcwxZyHRM3DX0AX0/eMX
xDY8zh3qI50zF2PWT5jBuZD97oh+OxXrj/dOlDldN3iAT4Lgr/3j2vn8aeORzEmuXEnuPHY9XPmB
ivKfLJn9Mf95X+TdBdqCj4ADkxCU7SXhUA0TCXP8wbFDD0a5WbnganFQ0ekEDw4ShiaiFW1MFQGd
iOlf37eTvyx5xodTfwktTOWCrcBFRTJPZJGEroyU9RM3Bc0bVm6VgP1yepsizgOOhQIQF1o7/REU
R8LcU+MWMZ/NMaxYKXJUK7Jn3L0fcui+p1FUbzA/4c0fryfH8fwpZJOYzkaNwZuuNnhK2JE2KOPe
4rWnc+2ZACQkqsLH5vxidInbu6SKv5V4RjEk8m8KY1hIUMUdOenNEwCMWv+hKxL8FsDEQvX2lw8W
ebIXRxpXITfa2WCneJ3RWPif7m9T22lYuLQEhIp5IzPw0cGoraYbRrX7eALLWzJdKfNiictNlM+j
crfe4javN4xJWcGVafb3wxUHwuzZqXMNhHIrzYmHs3t5h8RUnKswS4bBzaYfwsUiAXu+qZNFBaM5
ztS/FM3jjMAzpRK9ICwnLQDn6VZYsUUTs5gcgsOJwIAsKKqHUg52V97e94ACjh3x4Gdfe5ULoUpY
El+Poy8RbLbmVo0rfpx7QgTpz7fxIYKSjJW04YrGeIlbRpBR4vTdZ09emJmxMc0iYbVEh7wuzw3j
RyW6dUhEw6F1zKIO9+0Fb92ui3mAM/m0gPCUZXvp5VIcFJfJGnZOXpFONeEWERDnQf+vjRDiHrZG
RPS9UxV+PHwRX1mzFBUCTbaDHFVAjO+xYHjWQqkhZhws/sK+ssH8nQwXAZ1IHRBzzfFeAraF9Hb4
m9Xz2uOv2EcOnHLKgy5EoLgY8iPWsLIGpyLmpmhffoaPxrdR10qEgHKodwXuQpzF3ItNFqeS+CEP
8KkwJE3CYiJz2I23UEWkMeLfCTX89u8/PkK6MKs4mGzTCalDHf//7hC4Yts4b6zGtaYFU5w9lAdG
rr/k+aS9EHAmkQTVmluBOSPa+mcIaG4G7XigKS+hAIGVAZ8oVx5CjBLtUD+oPM4u1uKfPIFzGyzq
TY7hxz6ccUz7S6HKa5tmLcitVnCfbx/MRXWQsaGs8ybXwiDge2X6SxJKgaF1EYbndS4JAdubKtoo
kDkekgW6ntGdc+ox6E304/Fw+v4d5jwrtPNxe+LXMYUE1Uwp/QZYGS6J7Ztsr2fWs4rFsflBzk59
RZvA0PaAb8rERrPDLV/b8zKNi9OLVYH+BpNSueIB6f5zedwfSa6R2ASyAOyJwn6Lww2NVMxp6VN3
xtVEfKASIDn9V/hYjFHUzpDnGHyNTw4U04zR4i9NZrJtXLQL+zgbb4ciEoJA4IAAXshEIBgg66bJ
la4tTC+BP5l88lKxHPaTYYgSh+IH/SkmQvHpQ5zIw0EXOYxGVRRoSfBzm7h34hMeqpfphHXFwyKh
3TQz5GH4A9dCnx46G58cw8zcT0R+TUSJOSXH/YV8WviLHHJCfhkmtxO+rgIBOODQrz7k5nixgBV4
j8Kgaqj8KwxRm2IOk5hpl5qP24o9PkA4Q8FjamSNzT/bId3aJgwZtaTT7MDG8ig8PccWcUT8Jwne
ERQkODb4/iDFgGOwoHcdNuP6ZdIiWFfal3zF+YPhxgfBYP/b2CsXBCAIW/YVSJc2IKoqtWFm4i3g
8o7ZOqQTnQdFYco+iJMEoReuB6BlJA2jKSf3fxaTr1B/GVFa+FAsB2xhEEYgv/gjIx6FxWTuFivH
oeKx0QhoUYy/SLnih3U6it7l8cmOsMug8bDi/+weHdjA74mj+w1sXGwgJOBiuVG77BmXJmYiByNE
iGhxpAYsA4jWyXaCZHaktxmBosukPoGOaG9sMlw2Om+hHp1wYR0N11q4rmYtgkXgGNbe1nzHMmxD
cwzXNhxHC0SsfiBqCTstrNXQWRgX56Y6e9fa99TwGGpOqobh0eF/heoYR82xDcN13aOrOW7gG1ro
GIHqBC6/ZS8cbXFTI8epVeMYRFqhHheB6lJ5UIOL5Tr+MXBdX1tcbN9xncC54IEGtmYE9kUztMC4
qb7tKGqgaXyV91E1QzzM0Q55sItra7Z/9A3HJq+vX3WmkKnkHjXX+KkhdIKqwTX2QQh/nLr/QwxU
ftnnqflT1kK/VW3H8Q3uqWlHbQYiRbUvQa3ywUMP3qrDf4gBHw/UIwAv3UcA1WDutOKfvhvYjn1x
frr4lcA1gjkPz50c526Kp3QvtnPVg/DiOIER+q4bBsElSNUgxNqornYJQucoFtdy3przFzphoYUA
ftWQhSZK1QO+wCLyeIbrMILZ7fHqFyZkqE8taMV3eMWbeuGntmNoLJLu8Ie2cHwtVI/2ljUNWXrH
fpg8s6vZ4gkd96Bm2t/fS/27pGwUdo38EnbYR1BHxGKkfkWSpw5eXj/poWgsFGzhox//r4cQoDL/
tEHeGjq/kEwdvTsm6Y27MwD6sutDkyW4bsa3Bt3MFCZjNPSYDyJ/d8qAijhUfX1oF4ExDWAuhYOy
x1GbUCa8fXfZRwbahpX6AmgvtjAT2aB41O4TMxvpQB+O/NGh9z88tw2ryE36JUHBkklCxXUASxF8
LaS8pan+6r729/Ux3tNu3gkTj3r45bV573+sHmi39aGF//1KuwswHEgvTNE5l2dQ9RV/LX3xPfoP
wGf/vr+l6NGfjmjE7X7mT74vb/XXBnWaZhspq8Fgvwwij/eBbh5GCI4PU23yDtqWd7jXzpSOjmFV
0MB106RWZgRkRQOCdR8yn7K0smmmVUMfdms3m3dWykF+2L8Fp1gNWoZyAxyH1APjQtveF6KvCgoy
nspkL1BTMgpWgSZrYJTY8cEVGHVTBq8bJcOxk/eZTP022t9mCqCwOaySc7LfW1hIzd0f3XDvOm6o
uZE7UPehokHqzk8IefBgGUNKByhjHLVuMme2LzXzw4CuAHPyItlt4APSqfBVJ0eCZijzqcWJlM2d
GBjJeutA+76Mn1w91y3IfLU5wt2H+3cEvM20bH5U7wo6izpmq452PZGrmFy+dHozYHugPtfkGag2
FnSJ0oI0Nnht/Dg5F7FSpo3p2FeBf/ByY7arDzughiWZNjpOCxFbLeqrdCJCcDCiifMOZNIA3DJ6
iVgxbTWsWe8LehOsiSaR8iLu2lCidwnAIDE9TrevRWXghjq1ly+YCeWU25dJfYJqxX01MnsMhmuj
L2Ey6UgYCQ5QpIhoToH1jLdj7oItX+jUe6rl5b4HGE2b2t1i1rdFhrs9TxidDugXEocXrHRUEPR8
qkKSxDwRdbTvuxIDkdwhB+dvsCkukk+b1Q/iHlrhgIyQseF80vONv4XfDRnhQRTYsQ1P4YzxBrgB
T5/Y91Cp5bZxJi2BMh2F68+qv81XPPKoApNLQy3jFj7AU2HUGmn8HgA+2ixu9M1xRTiTgXeSF97K
FijU9dXJl6+QIUJH0P8W6fIF7qtxXU3WPwLJ1c1roqFT4jttO2tiDFa/EIs9g5NmdVv3zkylgxMe
vYFn3oVPmx5RbcaAEucBuFMdQjyEgrXLIzHRV5eXA7oXlneP35ZU2afuueiRFL5t69nbZbCZU7q9
Tbk+7BCeN72aLExc+v0tISc2rzHuem/uNCE1pPC7aogAcpOo2QSvYHZGqzPVwSjCdvZd3TdD572+
b0Y6DpjZzgrjo2fLoQF7JQ2pqTsyob6zwF1YlH9JMQElNCH2nB3B4WpjPXzNwu9s6gyNekaoOJfW
oxmdvrtsrdhFLDmUMs/ZmpTIEarK0f4+G+sH8x7evJsHoFi7U3uRZu1itJlShKIkxMzzXbPN1qPF
g3nXu/ui3l1XOUyNKmRyBxhQqTw2FjPlFtk6X5HN3tAN572P7QJIzWpIQPjaHGi6podJ+KLg/1wI
C3lTwpg7FxCwxr/6RIaI+lGxJQJg3kXpvB4UR3EtY0b5Lhm/60kG1ODwCZV25UwMSTuW6t3Kw/ts
YonQ62bS+LK+n68rGvEMSNydgV25o3k7G5s4QlxkQE4d0K11nUnOm58cXPIDn80tbJaZRQlYyxcj
Qtrr/mZz+/AaKwuRN1BWsIexDaN5apF7W0ou1MZ70AuObPxM8L/6MxivvuFEy004MedDi0EQTuqK
XBsIjOBGSvxHsZNR50uOKrW8MiR2KZf3RbaVrM9ibPYW0+VjP1qNve/iuvgBP8DI++9o6pYO7SrL
sa4sanPoSPFnIWoDN2PqQBC4JMlsFVFmQ1NFBj51P7rkXy1IZKiHD3SyHXq37e1yqq693XSpoKlc
sEx64Uo+TznrXNB0Ol83eiZc13higBUMaUlrDEWM5GWx4NpvIfH6n9ndZEYRAoPOtMY2xxcZpVqN
p4hMHnMmlZKPqYTikRo9H2lM4UWhNmOGCoE1smi8g7xcA+uv0J7JaabVm6L+QKgpPEy0A70R0k2o
U75Dtpkwn+ld9FMAm+s0GFluPQE2Epm2Y7157VHuTBJER6BB06tZieFyetepvfNrD7/+44yKJc9P
Es9MoQlRJxdugN+rv+eD3fSF764ykZLfR/02b/311xwZAkIFnPzJGfKx++ZG0pjk+kfNYcq6TKn+
pCpKr1L0L21OhVFAjoNq/+pQtXwYmoK6ZnQUWaakAsf1MtFc1ELJoXEJ1GQ7w3O57rBE8laJ3mFK
kgGdxzmSkydGAdjg6ihUKE1qON5kY0QWkA+5GvOmuuMogsZDZGlvtJ9pD4lZqTD4i9oa3QD5hCQk
tFOqAo+a+toQA5JDf93FhtzWz4vsTJzrpr9m3m1ALDaEZXV3OMPkI2/7ZEi/m9GZqj1zb2l8orFN
FOfkZHwi34Ddf9ogWRpDFNjL0zR8zzu3o8zed4p1sWSq1B/vzq9hbqrtWG8XxfqJBW7VB5b2j2Xo
bUib/ivroOd7i/62ugwWyk4JAL7Mfxu+TARjj8zBrr+lUZKsd4yoicFiJPc+Hmz1LvHpHWSK0zBB
RMu2mYttlqGw2b1WzVbe1h5I/8Ittn3izJ0oGq4pNDBsIn7sX5vhpTwegJt0hGOcpmB8/q4eu5xa
5/DyEMmJ+pSvBGRzy/cY/HOhY87tLzXu+PHyod7CvMV6aFhK1IACuiE/CezQN+qWNzxWkfiRLeaq
LUcmObbZw+rPP2GjPe2JU+vt5u3e5uWaY++QQhG7RkD99Av/eh6unklp0THwR84SyEC9mFofzhsY
Xo8ciFVZKSHzR2+ppM0J1PLViOX7rH5zShDbyspnqX2LP6tbTNoHuozNh9SbNOudAHcuGOJmTH06
0PynS8rJpLMlqBclaARINtWRfjWYAKVP1oNZR2Vhqk19shR6S2V0PCuphWJ2tIlOAWEjzeAeQok+
ZnBX6L3oMZP8cIDCaLSD3TNBAplj9+Z/PTKQiA8lt75Bsm/dzkjgPG1kY7CosPpw33u5CZQCIAw7
jKJPLySd7OmsIAr8YVrg2jfppl9V23c49Q924b4NyGTNg83EJj7vuzSS+rg9drf+/IHPtCXrbZCE
NPIFd/PSMHWnjPXwSIkhD25lj73PinKq99rwBB35N8XM9/mMkRIOpSvGluwG53bBMSSJHgIxAGsA
SIj0x0m6sOL98Ba/nan/YuUVEq2P81UmJUNqA4brywDiB1pXt1iyz37MhvUG5N0qFw+U8GTD/9Bs
RNdI/3egkT4ge4xL3IFDhDss0zF5MKP0qKCQdYenu1VB+t2ZHTVVJSZw/KVHScb5e8xGu8nyEDQX
qDbyTWPAw4sDR8vrz7ufSwq3bAVZNSamA3/vIE/Ty/Vki7tJYoBcnXzsh5wIUuk/EgUhy+v2FpyS
K3UcEoMMjSIx+M9tBxNCVojKWwdfHVYF04nnzSTYrzrENpuo1n/kaWqX9CiKEURRKaDXpqbVaVnB
XvuvBNOFlDFJupI6+aMCQT0DARZFhigFgpJ3Oo9MpogADQ8PjUvmIc+NCUNwaxudWAjUKQk6FAP5
omW+GZxQ9yS0hjRvk7cD9S1powjPjZQZWRGyfn21rGH4NiqQaA+dxq0Bnbyg8s7UMZFnIHqAWamJ
Ae7kt3EddlgSvFXcF7Iz4GlQMHy/LESSJItFKu7M0hAekj9kdcTBdQ8RkBs+PYhU3SeYbMnIVTH1
IpHcdCmWAp6JSDiBvmVv/08WkSQRgFvmZgj6B4NyJEkeUtAEhM3AxGsmIgGlAF6LVBNgLPJr7Au+
PNOmIOdWjFdtEh7cwP9NjAeLRAmHUdd3raoNEKXSWCUaKULSaORiyApy4642yIVRpBW0QDTKoVwB
uvZFUYpxWkL82DUwFFRmWQtWek6UQP5ndKq9gU1ajDfB8hxIESqQfdM0A5s08wBFhgdGKRKQIIAR
C54AN591fJAXJH8cI2kiCwhYgOLgWIQEgFP5Jxl6QiHSlCAyili+cC8EQGCAQLBSChf1QdIFL48x
hSvqnqLOggNNlQvoishlitO54ftASy7YvnIs0EO9zBgjZS/GlYniGZyvnDJUyvtJPQVwpfl2v3+T
BLEhz1XURnckm/UPVUtejavcyYxhSmFWdupAosdhJP6NHZ4IWAP1ME4vQpqRafwrt5+AV6SMg6R6
8CmHozXpCFo56CUXZX5eHTkGUEkmm70ghcdGcD8AO8MtFvtx5gc8NJk8FgQbME0Nfg3XgnL8TU3X
jNoFJknnNUl55iLFPDbLhGyya12sULXBaaQqs2QZR1EVAxri92j/Z8GXbLeozd3mHG9pRfkdVfXw
etR4BxRmGvcDPyRpeK4pSqR8GakXYFkQDLIA1OH3lNRv+Jig7X4GCU9+kF0l6Upt6JRS/ORZkVVe
jo4BjjUvhzPWp/KrVTGH6DfQxLPKOkNfucwTg/BhRqheMRYVOcpFGrFLOEXyfroluKPyTqKfcI+M
NpI1QQ1ERN/kDkD48GPa7UjaZ8fXx2ZK7gMspeDc0sBQXCUByjqAU39DkamhNb+0rv40CFdQjuw/
0XGAqzU+4UOReijJX4qaGHfhnX8rcvwi5GODhA6h1gC0jKQ0aXfeGTkkccTJJW2K1uJPKtJkO1FG
GbzGVIQPp3yP7GNrSO4iMQKzAaeWXlnvhELIZJttGZArsFsCnAM0jiY3/kT1JIR3DMTDHsTALWlL
mCQvuMBQj9SLAVUr8+tO4BfxlShJPM4ISeUfTtyHSqJiCsceMLcldMwoatzJUeH/Y4QRaeXNmCDA
Uup45KJkw7GC2WdLl11Cqv1OXxAUCTj4fI8+JIE/F0uDXmN0MUWpkbiCKPcjpBzsGIll0eqA/wNY
z+KRSMSHHc4eSZ2vR0kS0ygMRZivhmQmUBfkfn9e4aBHkdtJwrpxDrBATcgVScKw0UIHxXLCKeOG
JPWsbwQEEB+VHdG5kMPCKkibMBjM9lJU6S9bMrMA54oYOmkDVCcXY/sQErBki8cqZXqnRiRpX3dk
nKiReDhtWXLdSbJeJjykMq9nVdLODhHaoUx46/uut8H/Y4HcqcM7ZA7QCnzdocFBonT3CDgs3AN9
A9yGIkdJpcx28w2uJvMp5zKqLinIyQvRIqIdHtm3WJSXOJkfXbHHwWPFco7mFI1CVlDExhQxWF7E
Mt9UFvBQYlIqncTBLAZlq5iayAn5EhIgjIowpZU7TbhXkZRrWcCDUucwz2JyJCwSbgdMJKsHfipm
PmY/hmEnyjt3USqiI70W1Qhij9cZ/YwPws2pfgkJp8i6Z3NQr3zzuuMdONvsK/FUoER87/vHa8pc
vi9CEL7Hf5hVLMYkM+8Dg+Fng4xuLS0DfkWGC0jc1GRSCDsjWiEQKGCYYGsy5g3Qvy4sAUNbRIXl
Y3c0qrUW029qBnZACsuwFUUvXWz+Cx4L1COpK5k+KQbKi3rftNnQyFDQvFI4MqzmxaqEei6fl+ly
cneY4t01NiOEb62NMfuSCrnyCdyc5o+GvNcSwAV1nirmqgjYY3drhAWi9EUPD81tFJOoM5VT5qtB
AqG/zkyP7Tc6CShGMZC6ovBCMpEXIrcnKwaG89vTsSXlEiGnWkNTYBM/DVGRpDuHE8A6yTpzCGta
t57CqyMeRVmmUMCkJvZfgF7+VWGw9RhSLDRWHnpnelK40bPSvynsWUzuhJdFFK4oT+EvPsz+jxkJ
ovSG/DdXU6TQWNOpsI+UeiYMOpB1zB/mRlRoZItzBnIataXQhUH/zoBpqoYwRi4gG3QmZZn0KUo5
bCulPFqGaJUSbsLAIA2joPpqg/Fs4GXpRgLNwDrgHUzNfgPicJ4fTCqsaI20gevWQNKnj7ncWQoh
7xvsqKU8Fs1v8XzqFXyftfkdW3SGvMmAFUabmngC/BZKidy8KG3RN8RUvkYnK3plGr2istqi44T6
EvUoATrjsVg8Hos6bk0PNnqZglxj8Ks117syUR3Yi07A3901wmeBh8H9k2WmIlrQp+NqMykRoX6d
EWs+HnBOdhgkBYNCRyWtSlyAGjNKBrcEyjBIxNhFGgiYCSCEj+1xwGfzDmLROqtVHNaH/b8hPPaz
sVkw8SdtZ7SEUAGjGQg5xHKTUPtaAHonnJV/T4ICqtoNFUXKaMCCpvUSVcNeCyeGszXniB4QNGoB
1MWH8EOYqNFDhJHms5fi1GzA0HgNDTnE/AwflvSgJ1lvA+VEwe/dWVI1w+WW6IdrnevU/GFRn8sH
gPfMePxWP2VzGMFmP6sai8blr2LK78XkPh9PdUjY3lcbLKvAQDMVQ16ND/OrbEnkWV4ZdKB6M3Lb
kZcmjyIi5UC78PRj1nfawKFIEy06Uun1RqAtr7nxopgb1Kl3AwWlZsri1y6k1MqyxVCyWSO8Tmn2
pB+jtTLirvGKAvr3tcRG32SYlTy6QPDDX8zqoEUl7K/A3vdELZ6tXw1s3JIrVnFTiCo/OTbz8HPv
lfsUwFL8Exy7YcIXgM8C2fYHp3dCIpHwKMQCYk6FtgR4+C8ogW+d5+MqAOOLmHQKHj64riLm94lZ
CJBSYGrgC57AJGj7/YehQImAI2iWwBBxRe44m13Io1/PeXQDtUrzlPS/wzH+B/0ZnOpTkygnKTX6
AhKC5fgfG/QNOgqVKOdoUuN9k4XcYyHo1Vk9Y1DVIZ0dPfXD4xNi4Ehy4VdQR894JHAg0hDoghzS
NsfjZHgiJ6wdX+RfNxgl0feA76Kb056woQjBQ3uAPog+nsD82f96GN4h2p/0KLgrispeSrOr6Hbj
1YkNsRv8lPd8gnkhPMTDJloAeoZleIi/AyZPM5PggFgPd46gYSReXzwCk4poDQjAFaJPeHIuz2IS
bvHL0v57EpaSsIH3IQTOIZSdUU4G+MZuiyo+wVcmAhMYaKSP+b1DPGsIWJwsjC6wYt6N9u8Q0Yao
86bQYsvBdrrWyYdh77UrH+d8jCzPvvQIPOZcHatGf0IaA5xiUMkYmLlwefvhJ3guv/wl+Xo8H2+J
tS5CwRGAssBpp5jI9C3htlZEb7BVkzAlrgTZwBgG/B1cP5xYlDm/hj9SUoXTgdZzFXzVPKBUyHeR
KKw/q4WxxKwjb5VP/HACWYsDjX5mk2nI7N/sPoYL2R2YAGhO2EFQxyfQ0lgtAhhBKyBcRfYIlAiT
RHCrARcSnRMpEPLSGdDpdDwOBgZh3VNAlbF34CFwcVjdMsQYVK2FGS/peZqR5xjHNDiCTaqIfaZU
+9XrpWd9aUEgY9fqtGnDUo0Jn0Ltz4YmON7wDHzupkLP47+f/GgJEQMjxHD5rqayiIHSfozT+hOJ
SJICNMP2gCCqA3gvR4y/0El6SkAAxzfzXpl6Wvsvhgn2G6cHRlo/GCBwf/B9UuOrrpzR1S2T1LGC
ER0ex+M4G1QUziQGO0FN9+mQO2JkyCvfvd1vEk8UZoGfDxJjk2YVpZ0pxSEY3QB8DvWKGUVzTivh
w31q8iedJT8men30IWcy1Qdi/rjG5OTPgVDXqdLVT14+2kWTWvUgVNLNtbpcb3tU4us7v8GkC2Hu
fPSDr46p6u7YhaVtxCCIZnH4mdM3jQkcTsgxC1Txe8b3esNZMVnAV9BC04TU/JR9Ppz1K/8x8VmQ
PLe6+/bbnaaj1USaHV4QIa2ntJq065rYpPL7E2NMvRLniDH3sDxA56eD2n4LsOSVYKhTUY/kYjh1
YhwT8gT3SsGAaxpLm9rnQHWpkVJgu2nf7ZT0IH18K+YJO4PlAbQW8gokEgaIUau/6M1E1bJWcC0B
5U0NJjdx3dHNrId2JdnAxQdkBq8ONqITg5fmxdWe8IATbmKx2f3UGgztSYqPR6e99mVwE1xpcECk
88d00zxPdA7n8rJJaVkyXwwqrw2UDo2IGJAa14NIkBQTgoWqRmtzMKsQYZ/uOTljso3SbDy/enQz
rXsR1rJY5t5oIa3ouCNdzE+qhKdnrS7//H/OAMeQcycOM2fN/q168yrBfcHPxqrmHj8bEE8RbqEK
wNB/qDMQYgOn8/GhxawDGcsP+4kIxfHDqrsz3X48fDt69xb4LGVIqHyF76qAHsXAg8H5wgloI8wR
NUB+g3gTSwTEiRsQVUfcUlyRrBROMvAmokv6fEKhKVJ0i1FDu/WiNKKnCqxlFFmBoGlodbTXMJkm
mC5iLIrspC+nyYDkzp67Ui/BfbnvJlvRhDwRHhqfvt5MdhA4HXTULxMIK+FEUhYfC31EgMt7A+7E
AuLQWzThkncW+bH/o06kgo9JOcWiLc+GRE/oD9JY1Kh8toDuaPzhH4Q8qB4DnUqQITGIUuUSQB0o
p+CBrsd039HoJrLffIQOF0EVJW/eASVP0fIk4IkRBksYEZJybAsxScJ60xJpiS6hJbO4Pfp5wgHx
oUoGmlcEeej85qnzjVJ6PmDw29+WT6ueMx5gnS6b1WhNj3hKwKcIIQL7KCCDCZaRv2KoSDfCAXRi
oTH49+Ae0KipK27+1dpTT6B2fRCFdgaSWGB438nHk/bce7J6eEgX8GEBmSejOid3vcShmP4N5tKK
hyXUxIixR2EbTRwSgzZQXSunP0DYY4BgNBbWVIAo+vgpOXqmSoIu/UUpjVsUJWKko/ARdp6MPOc4
Gp9E6oVcaXCYkyNbSn8ULYILn7DgbA5bM1n9bASJhSd2YnP4C1OVfH5Oc4wNckG8cJngczlvCv6Q
/XFcmrAXlctnzFrWJ44vA41Yb/D7Xzuz0A/7jMIoqIo57QThOxS/0ou4Mu03aAaZyHelhO9FZY6W
rX84NkgIOmOkYyVuODWgZ2qVHMxB683FqyjmEJoajw25xf29/DfcI/EsOUsT/SIOHg2R6RLq1JWy
vuFvQR2g3gzGBU4AUXM0CUZf3pe215c+0X82B2WGvxSSQ/iPpDPrThSLovAvYi1FQHhlHsTZGH1x
mcQCEQRRJn99f9deVZ1OJYpwh3PPsPc+Vgd8quLe9fko0teQ/f1n1Pk5c5PHNDwKc3INYKzjm0tc
6NNDRAB8qULQZN7JWfZXiMg4z3Hzg7/6+FHmk6BxgHfaugWw00zjKUWK1HtGX4k7hR5M8dLX5sQv
jr6WuD5nPhYp7Hx1aU+p8coRZNZFsjFsVq+Twjqj1yTciMKmzzYDmToZ/BBRxKEWYpFkdQob0GbE
FiUZwrsQkQBA7RKnwfagXXzwZ4DNNWwkbKN7jPfX+VzJQ2QOIi6cMP+6QaA30Nd8H3FNUogYUukv
v2BST2smAjuIFcepwozgV+PAYFKEI9fYNwS2WhfvB0cOT00CIE/uGCTu4rSf7PojGaalJMBmq25G
rX+erd9H2dy8YPuqlIV6QVGhpMWOZ4NCVqNmv8IcUVvuKUMD3dq08Z0UUhVSV6a6DIEcsPIrln/A
LwtNBcJM/N7uh23FIsYEssiuH/dLEfgCXC4sAsQevDLOBg8J94hXiC30hNcm6GD8ZYXgmLBIoHcu
EC4iVeNND/yCM5ADiIgCI4APQzYD5g/e22ejC1+XMyaqL9gyEiIQZNm4a6DvMXfDNbkhzijpwPhl
x/5CHkD7IfAilMf7wsQCquWD8RIVUAHqknF/2VgWzmDCKPbDgCmHK8vIfLYE7jJzgBmp0aEgG9oJ
V4SJYb1GgN1ZfiSeOQd4tfgb85x4lrjNbPsJCTQxNBlJIcR6qAF//Ezh5Qn9rTQE5MqiJxIBkc49
ZBdkRnwcPKSLeAy+4cI8O/YCz1zIHtDC3ZpmHs4qfi4LAG91OAkGJnqQKqd660wyb8BtB1uBiMgR
A55fYEzhtlPo4Re4ytw/z0g3ikR0PRRpeH7LicYVMf5ckUNDQbYPj4S6DwUKmCUUZvg5S22JNeZf
kDl2pzUrf3maQ57f4WNwKZ4pOzK0HKPcJwVvoo9uL7wCOFYAgamaYLn2ZDtYGHwu3izRI7QncXus
Jw4ZQCUiUzgIX1lkIKF94XBzSL0qdzp4TxIeJIJpGvsOn3A/tC/t6SPOiiasqzesE4T8L7lA95Jn
5fi9wjL2pnlUqItJQ+9cxHvmKTTv6qwTwugrJG4lZS5JvqpsTuqC/MK4X0mnf1ITt9pSH/46bVFJ
Xx8he0d7bnq6x3ardxe/ye1UNHYOHgqKMPQ+dkf9HzULvtERtL1FE9rgQZyh1jjBmbHfECbK2fT9
LV1FLtwh6mk78ibgDlsO11v/ldKDVkZWpSp/UmTV25ETkothcavJINDet9OKhXNKJ0DJI6bqVpkK
qXSATjRyINuR+/OxQRcJk94n3Y1mczaZmOeUUsNS3zPnIs5+InFMxoPP7S5ovuRJwA4imB8BQXjT
+wd5+tGpczspQe7y5d0o/BXABCcNanxILynoE2e/aH6DJA6vwAYQO6AyJZ+1MRuxRBWUBuBso4D2
lGiHEykkst8XiFRbxYiOMixnp5hG0uKqWzUwFkQhatrPem3N3nRldBWIata65Bbkzr9UJJIQHW8A
b5FyvkFWbEr0mTXg2Vp4/03pEkDplb108iv21TqV+HKN+B+Q7WfpG5f6TFken/Y5H4FLka1bsZ4q
8fM+k42/d+Ekw7xHD0NfvCJ5/PdOTPV1ftezHGlpGZuimmhqDq+w1lwJotAQk2JasS1HZHVzdhSc
WrZGmoYk8yqaWmMtwwnRVU5r+dlzNFCY6ByWeE9wT5T5o0N1vXm0JXz0IqMOHTPrY7w1+tvUQyhx
/PfbJlNoyUUfp8Yk2XPqf98bLSOte0dSk6ydbN9eqTVcXUXxCZzyAYn9QFbjAXt5I6GM9jSqEYMI
qiSCsdtXnl7k62AZd5cCbal6mCEtJ/1JnKf4uLNacpCziX2iypKGxXtG6C7lIDIe4ejqCiUkzW/q
zZDRK5mL9Uook+qhqVLpj/Tt+MO7njZUATMiXBWHFCm8U7aQltcrbJlk9tZnLJCpDA4eFCOtgykT
cfiOSINFWD1+V8suhxsyhrTB5qswZgUKNFUo8ggUs8YCN8GyL9iPFvky1O6h6GPF9GeEnDZJBkUJ
qDaJKwwzbjq7RcJ+YXiKmFMRg5GgDsFPYDy/IhY9NnKQdzfVw2ANnKLECl2MXA71NHxuAxVhYHjx
STtyg1hOPgG1MV0R2ixvyEyCfmxjg7geuaarurjSNA4SLKEBf9Fw12eYSrLuzCk+DHdADRazQlPI
keCQo/XUU6B8OFTkJvgfSHaSPUT/koxAJyjCoiz+EqNzVQMyxWW+JX9fkhclwsPFRDuCzDaLmvwi
TytHaoncWUCUP9LCQglqhBFFZrNyGbb7J9NBcpawhbf1O/KWBr0Q0e2zhnrqcZSfninPAj99cpak
couBRxMsg/pwo/U7Yj94CjLACRwWVp48QR8LKPTrYqTMBak+4M7aG5zggoQIinw+m5haMmHTW51r
xbfIBqZ/5GKSady9leBO5/gM+SGFo8P4EuIBWqxMcTz7Q+LeuvmtCeg3rUrzkWzVMMG15Wl6tRRm
RT8dsvzr2UdDsXoh9Li5EdQ3MmccQnZ+fsQ25uNvLHzTzIvhjx3HvsJ59kiZK2hjdRMHSsx7Oxj+
S9o0CUJWzisLgAkReWVXn4CKMzYDJDlEfRIlvk5Gn36FgkInk7TuD40aqDgp1B7G8fA7uYeD4Bux
8TXk/2fkV6fBdWyVDKmjIljCKkZHmmKRL6OcBQ8efAiZBJI6xYJW6h8WB+JVzBMu9WC4ODsifXbI
OgF8jBLkZVPBYGQmJRLD6VKk8SMKJpDz6CJgyz+4I4RpgK28Jwuo50TK3PsQph4eO5GTvq+1fQ8O
o5zCBmxfJNNQOBqhmLrrtcHCxf3DgCtoAOgu2xCLyYSWaDw+2mVN/y6gJuSEo6IM+tuSJqc7nE/9
tXlOF9SO6Rx3BiAzQtNsoGAGLACvCIICoSXOC67zRMQ6nXaUbsSUELMvyvsPDQC6PtKJcVVkIjmA
Ohlp7xfdVX+ozjQtIb2jtYIEcyIrDYKxp8ZBYE6n0HFNNfJ6qMv1Y3pko3aap3NYdi+UmC2sivJD
MjRb2Pii+e79PFJmhEtOAau9IImHzxdxCFY+24jwbBqrL5dWmZQHspTsTZyJTgCYkodTa0u8OkIl
45Cu8MixhyxaBwpaIUGIoTctERqVBpHIxCV/ZyIkoLMh3toPLgqJg0+ir9/1VA7hQYC4LFel3ZUq
XRHA0t3jPo/G2eWRLxotmE4wkwgWkUmEC5yENQVxlT1fbKm+JZxYktQ4reJp2XoMpAhoR0kvmwEi
JE0OZqpEYG5wVxSLZev1iKb/SI6hMFgdwHeT3MhR46tZJJUz7bZgogIy4OW6wlqRql/gYCGUwdaY
PIWfmAjNxOkyKUimD4e7MTZZ8OiCC6csLk8kmUALXoqTW1+g1TXHChTc1VXJaLb2AE9Yp39lKe0e
+FwCZY/vW5NQch/oQJ1Y423GRv9Dp6Uu9mCbS6/qzyflouVuoTqqvDKojTXZjBZD4/cR9GVLs9Hy
+9rsQeMPd5xdHyRrVfjgmt6Cyw2QGlo5MGscAAXvMLqSQ/Z05BBH2aJpl9TA7tIXGowKsVUKSAno
Ff1xx5WJ4u/tV71FihbT1q2KSQowfY2xyh6z7HilR1ZLDjimzIfdvreLOuGaP4l8Cx/ld0XFWTSx
vS5OP1KAG8vSf+Gtjq//lB/Kk9qiZcdNpK+y0uj9gbm8/qOhFH1Tdrcy5lc1KAgaA8LppgBZ4ejR
30jkeEJRwjuyiRGWyiIZ0gRZCjINYUH8QP8CYHWNDZIZ+Sq/Nom0z/MKlgXuFvjNYhlio63NSTCV
NOB9Izv5kK9g9wgutmyWLmwgK6ytAmz7hqqoC4fXhtuL/DbN/XAvwBuezPBkHs53cy44RHgi88Ta
baArHfj0wh6fC8DH4Nq37YoFBgHXJj4WKAOasaElJQhiCBuEVmXBOIH3e4pCa2c5L8dZGivHMbxZ
a9UOIQBAVzS6qF9SsIMd1mPxqM8T17+Q44Kjw7ODOjS5V/wwT4cjfvtGt+YADnniUKxGSYiINTrt
Q2tilXaonkez3rEATcIJ09yUMcBwgFDE8eAq1hkuSLcF/EjlFW2HMyQCi2c7U1Uwz/zN/PmIeP7t
GBc+mDKqef0OeUHo/H8ZCwxiYTPuJGacHZbOPOcO8nPmmKsJdhzMOAtqWCBe4ZcgPuEGmFTMg96r
+BXaHty4uDLQUGibMLj5UwO8xIsX0mL8AVaOEA3D7IRnCpKbz4iCiS95F0uCzyx5sNzZAFYRw1Mz
bEPQLEtUPYi7YJ/VFiS3zRjGiWyG1E0tBC0yMAuJ5W1AFogHOiMlYDaQomV7NOM1uT+CCGZDX34E
vUOnOHMHpwV0KN1MWR9dMIEkM7FYamLlQaGLrLEjfjdx5tiprXVHqUdxQdoCM5zzK4cEgviMaTh2
+Bn8eIYhBShbHABPOFBctvj036lfmbPKofkBcG8JS0IgFUgAZu4w1GswXmKaBV6VtDnPpjJTJeJa
ZJPZQdZut+HeDboWejuLG2IduqxcSqw8dO4DAlct8eghM0r7lG3qgxaQVrfZK0KrwgL6aZGdMllM
fB6xKp9Dh1cPwWLyR08kPnBomS0K3BRuX9vd8LRHhQA3goutzhrPX9gjMnQwdCLlr92X3jE4HiVz
8YNQvK1YR85+B0Sm/bNd8D0G0dyuQb6xawe7B39csgllBpsuzY5gPqoQLStzPtsvl79LLSgsusSa
un2yE5O38R8ulX2ZmZr9sOkZZuJomw/GjsCTnwwuSGjrIH7c2Pt3SKbDApu/ap2px35mk5mQj8w7
W3szOwOeJmkFptkeWfCFbHpvmb296O3enpoji8Y8KCUNVuMoqkmledG6VJ2dp1PzFd68NeG9YIdR
ZESBjwwbaQJSeRC8TO8LlYLkL18/t2g7LpvlmBugyzpkDL+hc5wpWrWbnUUjywdghbvQWbniATod
0IQ9XXNpbG9BVhiN6awOSu5Nvpc6+ywjEjCRG36Za0Zkdwom9tUMAo44br80XclkkA2TCeDA5L/B
oe+Og7Q43/e2eMK3bTAj/edZj/ADzH5m8I6JO3H1cHDqgHbLdP8yzMe8DkquCviQ/8RVaQ7nnLze
roJ29mDFuOLHMs/xtuuAa/NCUAAWeQmb27aQcGFu9rrJOAsG3Mje7Zhr5rg2xxZW+kxuG8g2FAGs
NxygiZWu6Q/JD08mCAlexAklDLs7JYMHgc7lxU7vnGU39W+wxmicBy4hnP4zwrczJUOHLVXcZ1BL
8ybgkNhWgNI7DHU3Q6JxeU+9bt/8TJfM1R72cgV2CxQ2DQedx9tVGu/979lYKrXHTWEtK5PVw61f
bcOG6/cPdH4BL4Ss6pexalAgb8zuVw7kA4GRk9rLA8+KPXyRpO0v1RHlN5LVNHJZjq1f8jexwoFk
EYaXQhMFcXRVs1H312hyTEkSMwFyUBOMqTehEVMMD8/6Se0fUCxW5w1wQeLnqgVzAgKXcrKOZ2EP
8S1KrdQim2YtL8xl5cKYsJ7WD3RJ68assyzMJXb3DDZPNne0SEYzLISjZN6sX7r/msvW3N9hvEbY
rTny6QBQBLFZnKYcGhy+HHtYfJnhzxxItBx61hluJ+fV2OL8otzKWSl5lGksMZ0k+TwMjzPezfbQ
kDMrwvkz7zYAHG6JezNrNAORY3Fq9+VSQXcUj1xuSH6GbcWDW/9SbhLhwNWdSd/A5xUrB8yQBw8m
TBPQl+I0sXfUta02TALvVxjPp9ua68TcFjQbNNeLh7k4Uk5mbR4XiXjIypmdd1yt9XY+B/l8B73X
gsY7b615SI7Enp2xOgcnN73GXSy2wTEIYhfU9zK933ZJpdCQFLLeOFbj97ohK4u/+HI1rLvdQU4m
o54oyoasBwYuMXvTdb+j1h2s1n6RaQfb7dY2sE+3serPM3+JH6rYj6dDFl01/1o75uXgt78fTsMA
qaYcC8vEv8zoGy1bC2CbKawOQaHJ6+xOpUEr2nQ3ptMms+Ze8ZgXU3P82zhTs8FCcWsPM0ayPCDh
Y92CBZhrDD7Wj9KZqUOYkN0Xj2wG24lLv+T580sLtZAe8ChNuCNHdobz1B3brwVLarE4HrfCfruM
7g+u9udPb669u3mGUC0cCOEObDidbVja4rAdAmsuhZobim0NBYeFckao326dMfvb/Lm7LNZkag7z
Yd55GktenU1AWJqwdmE7ihm2hgVHzkLevD1a2y8aeGpLcl0z8Ar82thB3sXkzt4r8Q9583THnrHr
V2MPl5LsDR0YV944PMycmalypybfwHd0eH7nQAXARJAV8oYYDSefHw4HyRMe5Tx8BkCo4JyPnXw9
n3/O/TknuMJq7x0uNo01t9tC7MJtk7yBfQJo3HzO1Pjxi6bGN5AKtrVi/xIOKKnVQYjUzH1vcYPm
8xdNo8XkqAvfRKhv9h5UW9K22pe3Z7FbJuBzs/LTH+iPc4Y4cdaX35lzAT6MIoY/nUtO8Da34MnM
bW8iPuVJDi04Y2+N2ZoN7qz/uXLsnTyqx+n84d1CdytOUJQfwZyY27t9/ClYqH4x10I9FEdd8+/k
lWZpxhTMiUax1+8VmQ9SdzInfG9uo5dbOvCi7Da2/PGis7IZqXmhshzKbGGfMHKmml9fqhmhFgod
PSydlTiTYtagezweab3jjzgxrv6CNrXmGqNoFZbHRNr7/e8DWo+HJ0IZ9nu59zziduZXt81LQM7e
f4TtkvqP9WNEi6k/zAPJ5NuJ/dMHpO6sxWmleK39/S2vCvP7+/uo4CusvV9P2gn1ac10hu8Zn6fG
mnm5XINfMT3Le216zI+82FdOay0Ve9la+982NL3cnP1emcu9vKGoZl9nM2/P7nLQqXD2r3C5nPF2
c+x53u/Vmj1Zqtzw7/7p4smJ+6ZpvInPfbVBFDp6hD+KyziOhcBwiJxjuJFx5loKlKm52mAuUX1w
NmFl2SgU7Kybu8I2HRwQ9SYLUMD0scp487sJXNlk+ZgBYM9gDa70Tf6VnuXf/p/+e4MkpH8nf3AT
+2JDCaAsLJhmynf1NfqWYtTZZoiHu7VDyn1BiR3PCtSCJbyqS/8xWnDM+HM1F/EiwnS5CNmb3268
cAPTXc5mrN6eoAXX6hukYDDzLq05nU8tk2wy7haNMyFjSXH+9cCv+Bxz1wYQKKBHlwbeQ2IriWNQ
LiT8RHJvpaqmskiCk686d/7TbMGMpR+yJTkoedggUPF+aScXQiwLUZsNTtHttydSB2ZE1kMXcGq+
qsCSACx9xD6I49FpuxgXULOCAYHPULg1TsB1KUbNWE1XxuoGGJq8ZgieAhzAqh+7L2qWdZQDZpkK
PErD8QSG6l8Hi4nVM4ZJY07+kj3CgKDGSUfDkUBioQLkaQ89dYYg6ReAdV69S99ImRHcy2t1mcWi
gPuMxsv2kNJRlXyjP66dKbZ4AHhlPah/VnuVtAerj5aEj+P4fj7R2BvooXQAKwd1mNIieTMUpTn9
RkjuZawRqgkoZELDAvBAZZZyIT9Eb9clcoyJmtwwX8vEAyGKJcArlsKSoQxN7EQkFlex6EFIMRa9
i8qjSLcUhVh9PrWnsI/T0FgOP9RSnz/TP4S910+IIcQXgbIa/asRTEAgTXLvdw5AHNwB1mQv09sH
JsYrwduAijHZJ6RZpmgJfJUjgUSDlEGOoAplBXe5Xb5uV5auONEp2ACiePcOmd48p/yZ/VV9wF8t
Newx7SmAZ1R3OkuSf7kNl5JOjxOF04Lul71Fz7ygFHqwDxQgXnano2xQfMmvzRQMQEZvoVL+UXvy
diQw0vInGf5piPK0izZBdY8Sxtt85juVLNwDMr9ua6lHTiKjN9wL8imoQhjf3q1wcfcSCZRrIGc7
2UCWMNCQKUBW9YRapchkU1okow5MmDpI1xDGvjZkykmBJ3kMrg/8YKH6oytpert82A8aSB+SJnil
AWjnlFbjF3Kd5MnRuZDSUCZap5uBAzlJAZ1FVsurFF1UKTuRgExJtZMv0DTSwCdQiFQvAHfD+D5e
iy38pmGL9A5NUWEoN+RXPa74gtObFw7g+ubkCbDNR1jhWoJisSYj64przBaFrwwq7QPBgD1XVk4G
hIFCPXlJOKSkWif/kiW7sfqH5jG82+otDAvU4Prf8G1QL/siqo9KaOL5rtiXoA2SzfiKAsp7O6bc
AGRAKeIK+HyF4Hq9m5RvM9Nn/Qj3nogui+is5Nyvf1SFAHYAGL+r85S2KI+Q5d9LdLKd1eSW79+9
Ai4gYNMmAWWZ0xOtOXp60oab7L+yofgjlTMqjUB2B5X28JGxBMIhqtZ7FagTD9Q+djwTRY6qOhto
H/TxBrgLSU2RGaesDNqugyJkqcuIwlrdLCSS35XDpQBEURyGZ0DOk2LuDzMM3SsjqZUh974bUQI3
aKl3skVpGrIXvvgQGq1fpAqy6LcililJqItGHzvost9+KQjUN0z0Jr0tSVA/xIXskRrThwj+2hYc
LaOTMsSlhk1SArp4sJZYL1Se2WCUC5rb9p1sSK+fJv6EF1MlYhGTpvOqy7v1VWl977cDejBg1Bjm
9oZr6uPlEzzFZImp0EO0aHdX1vH9gfO9Q4EQVa7bb9r59Ifh8pRLKc4wbMnidNsCCkq9fEVl4GFQ
KkL/1KOGz29vhgtahUayn+p+HlMJ7sDskkdslhSZXghnKPXm9F6rip0ippf40oG5Y6Wh0UAgYl83
VXd44DvG3FQOkqZw6UDER2IuUiIc0BDUAcHu9H9G9pWwll/zE0CA92QD/lHJY2oNgHSK0Q9Wi5I0
nKv+i4fjqVF+L9ck9VNv6OnMBPcoWxq0QOZeFSRN5V2Nrgp1itQz6sahyUR+m8vp4Wag/6w7ahbB
DZ0kf0m2IMmN+DorgjkfUVPs6eyZhCeC+D1tPYBQKe0/Mv0TNHiIcxhCaW2M3RNgHJJ3wEALegnS
o4hS2F2ObgSryuKRr1hLqTNdgqxSzmI0XzZlPsDTUXbppKiivOjXLegihc4VayobRh8yHNgM0UmJ
+iOT6Y0E0Scg4w/k+rYF+kAdNl9JHcTv5NJLl2TBoq2zL6oa4Lc8qngASwrm8MKtAWpA4V85Gzxq
iwB+oi5Ay3JeAHhlvjrU/w4lLpq+Ku/fyXjNo0PrPInpovZ6UoHhrskyU4eDCQtLLFU204BPegAn
mwTGZINSBYV/Ou8dDOiTyKhx4lC08ZjqMPOaPbWGYT8egJbdvWuFZnzCjYkOLAHT1oDFpLgs+aOx
wzP22LfTLdbHO9oK85p3f3gq53b0XTY0sgEtE7RYJzYnwwY6j1Uoo/ri00AEI0sEd4t44nH+g2BG
C/rqfV8L8LOHqlLVrlij6aQVDOImAU60+NQ3sMSj/T1margYEB2Uex9AWNv7WpsD6WaqqfJQNwWZ
y2OJXcguhobULuETgCuBWwCgUzG2rNqBxh1y9GD4r6IhFwhY9dCuJmz+EWKyNOwSWucUx8j0cYIC
PhW6hB2VUkRfsVVHsZKzlbxu5B0QF2kcjZOwT8KqW4E9w12m6+gG08AtMvAC0j7aKwwC9EMMwIc0
xBiAn4ZqIOwOm4Pj80JddGC137H3Nt5KFY6xx8DAi5iKflf61JcZPeBaHNJyRI2eYj14EPpp3TiD
mASKyGx+rCyAeg71SqV0hRNkP7VYVKhpIERBD8Vpsbx0DB1Fa2jcgE8Fr09AjDC8WUnpX0wRcNVy
BDzqFamHhvoYexi664ybAChCly/sRaJxL3bycE4jNAQFUqklOQYCRI0ZLDYXLsvpDpbCrikB4blN
HRyQ0WMPUJoGHJTnsFYkK4h0qVNmkIRCvoIfyIawUYL8hH4QQR+wVZKGkk9rPBD8FHIZjlafVTHV
7poqKzdqgNMI8mp2pZENGSpKdeiqEx9dAK1CKkipoSMVDSWH3jVdwM5nTb5xY0v/RSfnaQhRgI4Z
kPUGWgTShM0HcARsFGvPOgFjdU9DTh7Y0wwdSCeskYBcQVknPwO4VbW5MXo7AmCnfwCIsE4EfUYg
jm4btrXUOoLKCjycMWYfz3ghyGQ6VaPzMXZvxTd7o6FKxFmGy0nxnme5i8ZfQEZonG5zAU13GR8c
D8jcgDFAcVRomIN6enKCCCYz/e6BWlO7R8vMxhep6af2QPYrGqoQ3wjs25hk7AeEzHKTwKWAYm7m
HKrslIxSOnAmblKhKV7EZ3O0vG5RS0UKaggZDdnphhnFzvwWYRx4XnBYsnZk9odsAcQBc5TRbIdJ
xcEs4XoEcjOHKdAU8ZiMPRkNUA76DJcMXBWgwRxxE+A9AoOkUOol+d0sRJUZRA+SGHytQmqPlU4x
NGQ27uk/GsTBqgKYgI3imGLUdRCTfGKVUrqh0f3ntsTpwnSyTMAmd2JtmpC3GFhm71F9aKpo5lPm
perNsxruu0Al1OHR2RDUL9ksr8/gP0BBcfMgOcaf1lsA/1P6y2WDd0LQHy+lmbM1GXRaaAFjkDoa
mFEQJBpAqhlUWI1gApR3fJ4paNksZnx5AQc7+CS8rim1UQHp1kkMHssNEGo2d7mhQju9EFrJnQud
DCsLrW14evDYAM7u4F0/iL976ErQQSkICZ9yjkfFNzrnD3cMCJ/CF8cKSVHdzJ87+LxwAhF0hm6J
yZOWJWgN8t1gBD+yDLyK+sXtt5MtxqpYsDKmpDywpL9T0aiQ4Yve8fPvTTYWflqYkV+R0Exz8ILo
miA4LjYwz5yw8BEY8fBHp7EQWQkqE9wG8SFOFWh4MLlwIWk9TIYcsz07xdNZhisqwDAA+8B9syFZ
oQQXPLimBhDVus4dyEzg3neOUa0n2l4WDansZIKrL7Q8KW5jpAVXhXD35qkXPo657XUcdx8ii1aD
NLZZl3wCOAKcQnxaWIxoIlDefpJX4t44YohypahXgHDTS1SwNE90HrxeJmnIsXNTc1p5UNuDHIN0
Nl/hH+pqAO9u6GgyTDVmf1V9WIgvbZPTDPMzezQ+LWtKdyjnQLwn7fkU2mNIJFArBofEhKka+iM4
vTCHP000aqTsSCCh7EOXXlF9G7ZU0EGZs4qfJ9E6jrVY1B5GDlIe88ceA4oBvm8Ar8IDYtmqGaEa
HJaEc2TiVgYFUGBqfFj3x+PdNkxio85GpFkbE3ELOmDw5IKpjlQgEgkBPb9Ec/kEZVOhg4DfxukF
JleE873P7SAWLn+i/jd1uty7nVw4BDeETvVQfoQsfsQeQHxkq1IN2se5rPw3DKTKhzglKJayK5Oa
YxXi301cPpoafnX1uUB79flA2JwwxaGuJg/BfIdXjqslT0Oo57qBoUC+g45HkGnVkiLA2ISpCDsL
UC3k8Ovfo/ZYHbdvFBAgulJgQxHOEuuVdV0BDjPHkDnZBYyqZteaDVuYkvE0casRqb/mM0lIF/BC
CFEybCWwyxNf5dzBHSfRgbjELxuXzyOkkPecm8awQkAWEjppm7HoS8O7BPZLiznGhmbObNzUgJ2C
+64990SniR5OUx8mKtrLwKRwb1DyFqq0kK7Z2Iwgz1r8MmsASD/8+1cMjIldwrC9h+0Y3gKKHsYM
8mc2wWhZr2EFtJJ1i1fVq3MdM00EyhjDzYDRS5oGaREiA84w+sE9Qo5tJhXICG8hGiQU5DBpi8bi
1uBC8TbsBX79G9/IvX0L9psNpkmoppRBR36WSAEAoDWFOsjZLJjk7Y7VJQADI7tQz5sJ51HcaB5Q
2czvZPScgGkYtB6Ho1pa/7Aw0hJnDLbRQztydnDWwMkUZFPAw64MDE0g6HyGgzWFTYARCzOXanG5
Re/ps54hiwJ6jDjZOUtAPAHzgzWNHAIkGui8DNzjMDEgUyNRCVgbcSvYZohRsXjBLpCOIgR/TVbs
zuZPj64bFIA6JuHDIYK9gr+XXv3s7QknkaAfV3QkyNzXbg44R/v5/wTmBq8nFzIvajAoMmCnEeoH
lkgBEYBYSx52ZCExidYjKRp9gkDM7kDmxj9t7z+nLYL+jh5cKM45idd814Nz7+wht3Ld6igDDtbT
YHPbY0A6Y/udWrPqX104GYDVwblRu1kUM8pikGT4gyPzfZvaBb8EEPOtkVEikVxQ18jFv1v3GWKw
3XqGPPGKfurkWkickVbjL/AyoLHTDe/sf5Ov1+909l4SC709GlMSVnFiUBSkK1drNUlENrN6O2Bh
qt42UhafKKK1KQoqDqJDamfXOnIm7njqeqPvaWqNs+A1tUl7kkAINeQS8BKnEMVIb2qym5Bm2qh7
IMD+nTLHmIpn7kJWphhx+sp4trutfXVzTXyvfeWHbg1YDotKtZXe3VQa1fODXkLPP6A9iNigo1BU
IoXCWtF0k8kGqsz8sT0hRqJqRLbfZX+4hN0sRuziOAlwduG2UpJISEMINDwAoiHEyRQ+FX4sZh77
wZba430BzG69ycf5y1dAL7UINwMUcw4gDlQtVCN8DxpL0yg5xHoSR9CQmCO21DysPBfCXzyJ1nvS
AYuCCA4GTXDmpwtO8XE84qjnMKp8wH9sak6ognUHCRy73ENApcu4c9WPwIDQeWV3j7BmgAqoJjbI
u2MEHAjzdIlP7tvil/Uqy2uJI2KIkZnTJbovbh/odBhOT5cQ1gguSmkxyxjiaf4lDlfWui70dth+
E4Clb6E+AzQUF46zvrKgTyBgQAvSU/9HlKHlq9srwuPDyZ7SrgTXlErlyQJniHtP/EKu7DrhFAhz
OhERU1W2kXnvEo1wZUGapCKTA/6poRkF5yqs7jXBAK4/QEnSDcOIxSWP3R6koYBztoUNfFdCz0pF
N+YV6VVIeML8MG1EOriFbyQQIIfTy4nze9gye1iPcZoK5h4nP4fa9AI4DDOBsQL0CjcOX5gjiWPo
DRGDRnHkCDGdyYZWXRxSEOfrXvRmJEgYlDNXxqfD1TspvpD/BShJ6ptTBfr80P/rRLvv36wP0JYq
m0gjM4asBUbww/intTz9IDlDhn/XKmBV6izfwQNaxyLUX5Fw25FRAAF//aC3OYHjzO/zr7Jz8Yoa
/chy4Z0IQWBy7ldaTjqdHiJeUbJ/ejwrcaCVdBBirY5/b7/jC9oGyIw/aqd+uCyxUtuBkrwlONGW
hjJ5ImTJ2QTIRVk1XebEAXPgRCH7OTmrBmE7/V9RxaXzi40qIftKe/mILGDieBewObqKtl/qAwFy
Z0BQEiwnZ1bhvq5xX+zHbxw7oVkIF+Bp+Pkdb8Of3B1kE+kqosvmtIrArSovP4GwWcCwHBEfHvKp
y5BxBHH+C/xuGUhdgBhVl8zaDvcO+gPbjZa5LEW4dmoA1e8B3pRWlZLFV+IFPCROhRUxo/ip4ZLl
A7ec410RkPByvhLRQUDE8ZOLb4JhHH+cRhKjQH+T9wzceYKZYbWx3xBeYyuQugaxx6ym13CaBARY
nOHsz+sv3igN1ZlderBbABybyhCHx60KcP4fAIJlNcB5Ea8FQiXZCLajRYKbhS4E2iK5NmfpYar4
ScEJUrkKEEfhmvroQtx7/1WLDnD4i/gMLFnZedA4rL88kpnR+Zze5N9ZqfhYRkpM4DzpSEz/VHyY
y7iYoo/BIjEbuqK/Q4wQckWvdqEZ7ugt9skbbCcNd4mCyT5MBpHBwh8G7U0aFjQi3/Bbcf4jCEc3
n5vTpr5K1gwei4cLjoMsNEnoHfcSjQx4IJV3VAFjxIplkmAeolKSTiLEoF5wSV5pKDYoaSGeBIA8
9dnFIP9w89gcto/wF/EpOIfx/tGPorYudmOAq8Vg4qeAQsfq8uCA9QVXm1BtEinkNntgHEJ1jTFm
lEi4D8MXO5FvqknETRJTEVRwWS6Fw07Ewg2L0SWL20TYC2w3A8Jyw5FrSAb2wRjAOewPl5lkVoQ/
cPvD9RSEFQgmfNMIIGWJipAgDtmvHJGLY5s7yKpltPCceOC4wTEi1I9nMHoFOHQlhAkUsHvOXQfD
3D091n498Yo/up8Mm1HqECc0f3iaODE8MZ8LMk/69E6i6RoISj0ERKrS3pfFw37FFuhCHRC/HJG2
B+wjUHH05ZE99KyVAgfIlXFPDet6RdeU0aELG3B/sj9OpzpoIveSkzUzJKKX3ccWpJSSA1abVHrw
O4a3Sx7PmH6/74468pWUHWrjyUmyh9YMatSPA/+6ngI28gS0FjpyWACUtGn4Po3AimAk8gIGBfdo
3QCHFKJkIWUBZdNhcDsdpXCc7fjJqY90KT8EfabjT/m8l7uTU9B5fCqhEzd6U6wGACdx70S0NMMG
4b/xYBnItPpvfGe3IHnqKTLmi98zDpTdenS1FVy7AM+FLvc8O/eEohQ3zbBMJkiykB1dFbQkBSEM
zgGdUvyUCZUV1RmPfKRoUG3F25HuXqlYQxPyQXhE1Kp4IC6UgtegoIEmeglFjftxroZv5ByeQmNH
yxpTHQfnt24rqddTBEBozyDu8Yy3g0tVLIU06tOVZdF74X631R0LiTVIkIkXy6Tmk/g+8eq7kCrD
pUXiG9mdV++go8iRP9C8EVmax9q48LNu4mDViREIGNU+wGsGbTQzYJn+ImLO6Y5KHnp/bS/c/JRi
JXzM2krAe+LQEaGq/xF1H8uNa8kWQL+IEfQEpxItQNCIolTShCFV6RL03n79W0c9eNEdVXVlgWPS
7Ny5s8NByIkKu8SbXf8VTPoVRmyHjHw+qL8/CWlJlouej2WSf3zO9dGr/BhqNgvegPJ8lOjjEMgL
xIEO5eiT8V22RMgRi0D53TErV5rkrW3lQw/W5XlV6Aa3kO/MLlpIn6o5ZaQGevFUF7j87Y705byp
mjzWQ3BI9hi5cJ7TZZK7VYXWjxY25PTUpNcOcvjh3pZ/XUFPLv7DUt0ZIqKFw68uzvRqBJ3MkBCc
Otd/FriCO5dv2Lr1seENzb/AB4Zhx/M/IvlVYHefMfFayuXkP1c6DwipGc75IxXxmKt6WCv+DCDj
aOV76uAhDf27H6xmg3DGSML7zUWyu8/VDFrXsnbuzuLUApJcT539sbEpdNxc6UqNJpN6ubHx2/bh
1NLWhma1iBqqsPd6206pX7Io+Sxc6uk5Pr7uXx1Fn4AqHRylUuz8C4Rt5y5qOKj3rHl4QBB+Q2M5
QN0LMwfNyteUrNatcZo/R7SgN81ToZvpTD73qqhIe32r/9Z/r/qwoqc5gWdgcf3WETY4M9V8I6/X
WSVPcoWXen82i/1eauhg8J+sFwShDMGC9Ov++7p9CiDCK1HpOrVyG0PdOcu14kwvf3q966PBZqKA
vW3S+nOrbQXrgkqbz/RTtRb1xs4dmzcCMHKOw8qV2vtSIxzkbdOJtunuHuRkimSUa4ou2DZnC6uf
gTg9WJC2AQM0nVCwYfj3yWrWKhXb5ahTI5l508DWObi8leapFB9rczq9McNd/2/JdJ/wo25z4wHM
cmwr4tW3bX7BLjgikj4Iivjq+Gt13QqaX25ywRPl2KvhCbNjo01Ici+fslqSUJN52a+bzV93vCMk
Zm95uSeTaNQfZmGkzfWfOD3DQsOcVwmZty+ltukOrKwz4ZJZgMP1BeGp6tiFzsdGfjbM7o0DdrBH
hM2YutDOThN2AHLGQcqhwQXmYKDs8S5KvMRqQiwSoEUQENmPakOSSwVLL6oX86sJSnMDpsEQRPO9
885FiAIzuYVFL6qjI2WXn3e/T8RZzOaNab1NGay4blW+gvFCjNSLo0Ywb1t324pAwvwX6WmlrvbM
HMvAx1l/0Dfz9FKg9W1oEM2ONVG2ZtgEsqd5LC4ymg7mJtINmFvWDVJeL6Anv6XKkB+eq+vnWxTW
/rR/5lxM3pjWjVqwurwjW4ShAKOgAydApuDlori5h97/3khGVJp3nGd6YLX57/Wz5ec1TVVSFU8U
s4/aZsoLmr+OZ3hm8BvNucgHTx0enWrcsdp0fVl8p7yYHxc2KhmN//3plM7NVKo8iaZt8fkQNFcr
bkapVa4pjemh0p1AcNvgHihbviFdEYjw/0KM0sTXh/C+FJaIIvmu63U8S57uJl8Qvl0kQGFsc2mE
gJ/UrwNE70O+ue0GJMN8n+hp4wqdO1YdAGhJDP573Lp+7gln36yiQ1NCmK+EL3D+SICwnH4ODLP2
JZRxUB1kJkd+fXwV5lcfrWW16RJzfLtVl+/S7WxJHAuHxxG7IfsTfBqG9YspRu4go7PQhCe0zEot
sa3ghmraIxWLXbLu4fAVwirB475VJBJ0lcoZxXqsdBelZC5u23VKxUTbofcSGwvRCjIwvV8SOh7H
RlueQpRYfq0+W7HGo3U8hXiFdZG9TNct93D99/BiPIb7unjEzkTRdI8fMY9AQSQGH9rHuruh3qyJ
Fh6ZkH+vVk04GCQa6ffRtonVatvgyxo4urGffcrf3VYBh1U2SbFSGdek9r7tN02qmnvOx2Wv96r+
5WcYphecqlKqONikawjYfVDOc6L+UG88UnGL+wXOECfKC9xIATGZPPFufdeDZCo67MzOGhyTQ/5P
gN9unXy1rScPJgh7UyLI3zTGhi04jezmZdejwLVsbWe9qPylEiQatxHIWkfJvr0S3sMo1aMh/IG9
oB/72jlIbgmVyJyVCdHG12/rv6iRfmj5pAU5UcyUmd+UeGrYLW1ArXBdRQOYu4kr2c+BoIuKFbGJ
3r4nLPQ25GnrdK2IYAUwVU9yFMbI0R4BpyKsAxnvIzh3Vb8mq6ReV+kfZdDSMHrEFThH4kFkS0CR
DN7xpKwpZ3MgII0Ejy8BY1EuU2SS+p+pSHzaD7mUm4+aRUAZIaKa1oqJNWX6GA8pG8xuumjZHTw1
uS71TxnwolXZJrMhqzb/axikjLMSAAbnEGyjrxjsb4+M6ySgKMyfn5vuRmH/fG9lIqVfzI9MeG7Z
hT0aSFBfN9cZIYt8d5kW1PoV4lOAoIT4+M8PCfhh7d3VmxsGuqO0gNb0BFxqBa7YxpA9TTgdcekw
167HZ146AFzLP7tRVdM9sdCENHm32Kq0dcA/15uyF7Ls1YaYLnyhmwyKklrxnFGHSVGEAjprTtvE
W0w4jNU2fMvXADTp9ecaXPxdmlQz456hDQPaf5Ung2Vya2yETh99EhkUNby92OIa0qZFZ270zb1V
Gmn/7QnY5n+sVjlhApak8m+pklftHq86jCA1JgNGvwzIgXhqEghBUk9IyGO6rHykfzC08BsJqTOu
a1JxRxZnu/C3zDsLso91DHX7ql8OtEJRWiScMgZBbvHDbxUohQTkMDRLUs0DtsxDr1i9hr0mvRRK
S7JYZa7r01EDx6ZVECDlm+wjY3quhHCnmvUEnZXbU4kLhJzV4ZxtnxJAT+9vxfJEUWNz+7CAsmjY
eOkn6kz18HzVY6cyiB5UuozVbdlmje+VbvVdy75CnmKUggcLIkriHKPI/F+Zo+1fldq1LxcJYhUy
/Fm3lgVBXDeGXKSoQzS4Bv9TmK+MHK/1VeFLnMOgAcJ9lWh0jyeogFRtujVBvhqYThVKHefUqvzk
KWsAzzWe/z3EwkTZy/rWKn2BdYS2jrVTj9CaYYbKCnssACspouEjnA0caa7x0najDV7oUySof5Xu
HdOXiXcynbtAXrKkbp4rWS+1eASTW161eYTCyy3ESsd/xulys0oDxTZfzP2HzFi4KrWgkHN5DrY3
eilP2067O+lwsJ7F+CFbxZbeBWvL7DqvjIaDQHWVWIkmSl8If6q2Aunu0fQil2qrIBczudXkk0eT
f/b7vU8EgoMKrNquvCD+OG1LXwxt2kqbDw13cztrF7Lng06h1XMuPeIyqlzpK8JNLTcuMXA75lvp
fzqWEKSAX2RB5li4bCH5wAx0bqdE7NNwqcme+rVie6Wddb3DhYou3b0baXqVCUExGjFjUaWZ2BBn
3k+vVm5/bkb1Ti5eyj1K4pmTVHQXQptiLxRdO5t+tQ7Bf7ZIxEc8ZFHzjd/soZSCdyOTemRaEgIp
ni8pdMVmtcM/7k6ucLuzvAp+sSEZbJcAuejsUiw5hQRPtuRrLEmpgtPQzUxgKDauFG1W8IenzZt6
mXz/OAyZhSiQCPffSXXaBpTC2U4tL17YUULRxP9ssJRYff20nSzTKa5lIEQLGkCJUjS3hDNSDlTt
PucaopWAp9zdRtFy2746esJZh6ekGMszT0PYYDkhn2IWO3BaJeCY7UCVHyjN+oPKoLi+w7V1p6zm
Mt9iUObVplzrEDX260+ZJuhiI2/m4RXx8t+PDEYQOwzq4Wybou0lS01mqe1xvjd5XeAhaFQLWv69
tAU8xrUUe7Px8m1m0trT/KsONeguGCzqPmgt3wxqtZpyFsA4VQJkI3ix+0GaEQ/jAbdWRAQkQtFc
HPMoBoqBn3v9fOB2KNvB0Dqzw3PPZt5+Omvba2ggFnKaHWvEU/AMWqEHPqYmxZCclAMxHRiPMAhO
lyfkh+EbXgpG8UjuiKfGhTfBmBwq/Jdjd3nzx+JFezYT3rtrRnxbvER/16/4xKv+4thimletrL81
wWhwy6dbM4bWPabBadu9bTrLSb3frnZLxhBt9s+7/ODeO5o2kvjhRmmdVt3zaST2C8+xYfcxoOJq
x3rnFUUfqqZdZWII+r7Cu4VxHjpT689Uyl3wl7nxatCarJAe3OrX4Bg++EBNl/TqYp+ZDc89L9Zf
yKOQshFfdeDqdjljqecVeTRddgQ3i46uyUKH1SoavJI1Fv3a6OPXT+fS3MitZyXqsU+rn/fl/zff
uZIvGndSa8yHweEiMhRh1Z012dwBM3oI2s1hG5Z/zl3nH3oSPAstMA3HI2c638NmfLyFKxTunVzT
fZf1VT1L2WOyx5/g7tm1XVZSa0kU+5sXP+qVSayen8t/DqS8ThbbuuqIfl8M1qP9aDEoJPswOuot
PJZfKlLc9aWAW/11GYygQ77XcIximJ08RGT/MrTEhCqsq0W6+KmgJ9G91uNS7WRJtcOVGKMDNetn
L1k/GucHpZdcP1Du0t1b4aGh1sKNSNd9743WLvaEHXjata15a5s+NNAIlFY1EaCZzzvaxRTMS43H
5yMVYWCjLVL6eY7K8x4uoSibFilq8k/tR/f6taCO/ZoN5/36+JpvrzVvqbDGFEV7Ww1c10pc6t7Q
Sj+q25iS1fweaMSBtDKpfZy3HaWZW4xvNZ0mGETVF0pvaRF37afa39PwHVMQMcg13U2oPdJQU/9e
DmZA/h/FHgSn1SifrEaXW5cFXS5bUUeNBFZNoITJNApygiwX37KgM2BcVfHYlqr9+ub6T1Bdpz6T
903oLi3Nehzq22XE3t27MD+7vAWlZrVGdUA3aNW/duv73lbeBYedJTqwcvG0wwgO8wD2zk41Oi13
739WJqlEHYFa1ZFavjqWUJW3qZymv9gly9doLKFdhIS/Pswu3cJw1n/0rv0rIyQVG5XTdVIbkjZM
ZmOaOqXhMclGVCe8vUFfYZ/Q5G8mXsGIwDuI5j3tIi/1ShoNsQQ7mBlpbSQ2NE4dG/geFIN5cROK
wjDCXPgrno3LL1kvH9m4Wb/8clpop8h1SoPt27zvCV6mL5aYVM4t6gXu87JZ+2CPcaaprA9nY+Hm
IOqfa0+VYUZXTmbhbecDDOjR9uvWe3DQg/P96Rqf43K9ket5QeC00vTrur/u33q74bpzTmefOxqM
4+3o0dv2d6Lc/XOEdByfC0ptCpXP5LJGcypNlIF/R1mV0+U2rvybb+PrIZnNB6SJgk71yzRr0bFe
Pxr5Y3K6BFU0dD4jrNOzii/ihGlxtJl/mR+oUNmI6u9n/huhDmFx2o/6yrjnpFMfVs/9wnmQX6cP
JaNNqoQqGZtp8wPnoVoq66GqM+U/NGwcRRZjcEoPaTDu9LjQEznq7VjWuY/CQHOXMi4mCoC8DEGB
rGvy71+FMH5ur0DfUSMqVtt+yzaKMVlQLAebEa5YtUN2gmnpSOjLibNLiqkaakzVbyLUlUCwITNG
s7AwccwPkGEk4Thkntuu6TTLwXJ83XZ9qpjMa20WW+EROcvcA/YOaqzaGW/HkUxI2hYr+CDeKPIc
VsmhFDJCZk/0953RlVC4jihPopl6AP1R+w6BFyInKSevcHy4j3wxLxB5VQCDjFLFDzKhuqgaKajz
p8EGemvMu5pKdqvCW+9a7awHVsKwgonWhVS1neX5/RH37iXl7BTeDVevdmauQfm7SJRSWqmgRRoc
oy+PSMlt7pvePDDSPovfxVDfOrnt+VB7NW1wtBpZ9+24mkihlwMsAMV7BO5dT+dEKUEqWg+wgfK1
WPAsLue5jlGManMcP7NBBCKDgGSZ9fDEyb51HEgkbAd7a+VYi3AXc7Qog6/DlkHUG5UDbVCkILNh
vg0aDKZbjaQ+yiF+wLZbnIiMAJx6cnwUqlSF5zQnLynUZzOP94Ml0sA7j3qhqEMcKY9e2dm6cN4I
DD/wft/U3IrvykfyfUWAsBY1L+bsncz/Iy8UNQSSRTf9EPOAGqgMe8n3Nv3IjFDtbY94ITKNLR0u
eTkIQV80Wnh+5/uQXgzOWKlDP4UHXI5leLL3jephupqYYeLgbysavChEhIxo/VFIwzzL+TBMd7y8
yR+bEGu5uAxSKf04yL+fZz1VTbHP+8JB0h9S1dNSTeRLjrRkR3S8ljV6KCayZnoaMwkf7xUE/maZ
mUrVucDY2tFgaUrj1+Fr+1r3asWexPAkRvp3N72xbojl8rX494GcIKCPCLRQoQiXiGg5ZCE33Lf0
8Z2fvXjYw23XMVYlDP/4e+n38ctg0fqEiEPTDwt0peqVYzC3q72Stvknot+9+/haD6dRx4Px1i+r
vlglxOwvu75AWRS66BcLjaw/Gy7rk3r72sv61eEekUl5ekRWKin1V8n89RZa+pY9T4m+51S4VIpO
zv2lH5HTmHqKEH/4dWkhPVKdqONqikT2u+5mBOUIh+vxqYoU4hmr52HC5BKrLz4pigxDJCUYFA/w
bK+nqHHu7frr1z2HRafuJNxb79M8NYJrQmPwPcMr3/a2k/XPqhYX9RCZDDiKhjNz/S6xYYPAYA2I
ybxn/m/WhwtEfw6lWAgN/OrXO1qmGW4duURfNXpt30u3GAMLCsUO5ZMwh0gZZX62767YLl4sUvm6
kFyeGCLJlUgLmEsU1zSHatNIgleIZAb+A5uF2EyYc48rfBF5TCgRhsjnYoQ5gIBmgN6stx4zZZef
za17CYMYLOYuzs/emNz1+hXKJ8xOpKxnPYeUtFqr63du/5OrJYoL2jpzp16x1AMQL3Pp7ihprnXq
Ou8K7Zni5MncTjtC0Xv6o7VQLx4JdN2Ee+yffkn2if90TEL7Dtkt9ORyY2eiTH814Xh2aXCU7EGg
e0IN5p31Xxg7aMilFJpg6ebNWTz3zqfOrW09pJJouja6VmxvCl1hsblIilt8kJ+CjQQZQeAsOsG/
Mat/h+Rj2fAp6lB0OBtoff/juKGfMN9iWrg7sOHWVdjTnvfvfA6TdlWgKvcnVkkuupeOmlFHQbe1
/5sTNS4GxS4uWFYVX9BV7e2TOiMnsjb5cxnrnrpH1PnjXbAls3SfFpL5qJDMRqX+zc0zxy9gH8qD
XQl6SAVoIXcff2ql52wotzq+RWlRlBMUsRIxRPUltBOQnaf6So3a8KNCNzqaoEtGfVAdbMrtzGeE
NmErCHCT6eVSXqWty1e2ZsEQszeYCWu+ImcAjqHCFpY9HbGQtWGud/lzLcYrzbTqR/nWrVf6Ux9s
etf/6oOb3s+hyRfdfJpTP1PF+nj0br3tV/YapdVRdZZWT71seFw3dofGdhmvUe3UdwbneP72GOyz
502hd2o9VCGSalrvRTLUTk6jR+eRTw5a7EwaMN+vaTLYS8mDbAoJlfhwmLJUe0xlWPsQx1cUAyYX
wsibruB+2ieaXxtq39il2+/KR+mj3K8jxPXoCr+iquI7zUhA92sfuY4Dh+awmOyTrFfvrIkdr2Xs
7XXip1kFgR5RYZ/ZUiEWpNFJTjTazkRgtc5Ks6m2oJfpqDIQYmW9ano9PNd6JRa+s3/P9Uz+puJY
7Je1Bt0b/t6S1Xbci/1FrwQXHOQ6xReS7ZUwUunWq4RXyfXs5YleO6BuqpbSW0zEUTpHpt5ra6Zi
X3BWcaPSs/4fEi8mdJDZJ7V4fZ/2N7qxMqbCFYIkp5kZuu8kGHcT00q4HkRXytTBBUrexsK/LaDx
LO4MEU9uqNWOCiJweLQPzPvNyPEPQfi2m2kI+wgCzK6d9o4BeVMxAnyNmrX/zRG9w2wkpkR5fwLi
34wmUcs0LbG2y+iH5JNiArdEi9vfNauYa4jaO0aqgcbPdSQ9QfVWMT7YpY1Df2uLPIK5HpST47HN
mZY7xtNPcYtvEv68HijoUhId38v8erB+t/b8L6slzBObw8PDrxoCWP0c45ukJ8s/ojfsIJivMGSa
hCScY9i3xA6T1VyAJ3RETQrq9XjS5cQ7HrIxJXzXASy6HZ/DqCw5b+hpCO96Ov7UCnvlT6EaNtZh
BpCUnc3bCoXLS4Kk5Ychzt2pg8/HpXKserwvf6/nej6w8kvtR60PmCuE6Z5Zm54qNOtC9uHyVdR5
Xts9kQB4PNN/0IMmbP6TgcUXqietWmPGdiIqCEB699xAcr0pppu8sYRzw7yf7sgb5yaQzyx0BQel
rhpmAW7ZHyVXT3s9NuT3yuGlR/OqF/9MLq17vCcB3ImVyKP5y3WOpjgoztqU38zork5No2kus+YN
eXXVwlgp0iby2dfqbZxlabRPV/3dA+vyNp6Ll6v1r+Ipznygaorn7Ny+HVr1dHtsXmdENdNDIS6t
FBCez6SfUADOPeONSrPRuTAExVCdU20QaRTWjejvPjfIF4ac/OnFTrW1mwV6uZqIITS0p6VlKWa5
NkFJ8Ikm61rHkKw3lxz3yLzp/yjRQWFc44+1403u8XYxKAk1NMd+L0xRoRALOaap3DfcUSfjvNwd
nb9ljui+2+/ch1TtJVdrmuyyNXDHjBxG56P4fhuuJsfv3aT27/4uG9+/63r9WA62fN1uUurOBmZf
SI2MWO5HLxGCzlgGuKJH7wlWGCJBLTrTZfWiZeiku4vZWKeupI6jxWg3uZE8XafzRy80+EAhBgQ8
o15Zc2Xs7tx4xrIox3VV/tvFp2DUEwNJQl4Ds2a7jEDuOOWdZZTupRSuEBnYw1dEqf2RqiFDXdpB
sF0FQ1Ah0Zn6CYqfIiPy8a7afhPy3Xp8WXZvX+cwf+reU/C9DvB5ZebKJhNONdROgD/b7gKI8Kxx
kafkmc18H29GwDz1EgWJUHLyrOtBSIfmHcLQv06HXw+x+XYchDTN6Kx0xDm0zd3iR0iRysxGwIeC
alEIfiNLk93MJ6Mlvh8E4X6Jhz4h5m0/foSxpJUf8WbWBTpX393ydDfaQ32W43zPVTi8wJ500Idp
s1g/EcAG3DRgJC6fh1jpgYZcVeagsK4c7BfglyLvjUWTo908VnHDvruFjKOTrVlI2an2g40c7t6V
8qmqxbIgP+smZWQkWC1PF2xMOWF16DvePxQZQnyFlQMLMapZq+mtBf2CveyH678u765GYNj3CJ7Z
tRDNwor8S/kl4pH8IymkAZGZShaDqLzN75STlah7I+M7peE4oEyHtCskV0aLxzr7vZaF9UqyylWo
QSMN4TPVFdNO6eyv5Q95dQvcu+o8yO0SMAiTSledaqfYe6TKBmwZNbu7rODSVxgJuJmENV/H+y4j
K3WlW4FLoPB4Aqtt/9VmYpkrCc3W+sPUMd8XvTtArFCUAPjORLGfi7BRlRFUWsQBwiLx3lDgcg8a
9zu9OQeaRzDobWoSRs7kM2qVp7JC/FoxHMqzRse2vKPYO56bJVmG4SntQqnNDBusLYyQ7/dmH/du
Vmof/x1iWSckVErbgmxjkuSrzapN2tuk4B8WMAKDQCOhtMxIrWc1e8c/P807ONGn4p/9AG0yHC/J
rXg72Y10XMn8CtdULwmXoUSlMy8Un8Y088fL8XqANytXxhZFzya5C3kgR7EklrHmiQ1YQX126SG/
PmAIYopPuxtJ+LCqJaput3wxzCoNu2tpJyb5itM2PyeZP0tw1OL5uWUzPgnTfm5+yt/bVSaY3U32
t/8M8dqP8+8Xvcn2XN34PFiFRC1Uq0JhPcnusdbzRcp6btGGJ5fJkS9D8oYJzpX1ghZ5VwHh0gaa
uGAFygu2gPtE/AQQqNmnAb0qteo/AbAuNTl+CzyY90ojSDlFk4DlrV5y14bsKkukrOgey2sbi28v
p7SVoWcEwSNapZpWwtlFQZOyDNRrrsHMlScbE46ncvSS9bLIrEItNt5Enq+BOg1dqSkKs1kg224Y
SeEeptAcPGWP5tgPbo92KNv/5ofVENNYiQCb7CZFwSbw6gIuNO0MwOFBDik6sMnwWec4HYF85eoW
MLnQKqt2tkKSXbwdBFDcB8eedaEVYN9i3co7lhhnA3oREP51RGb4uJbp3I3QU7c9asZU/sua+3qn
qKi7f0WLmlZ+cMAvq3j/T/nyNPuzZxlzsZoQNOJY+Vd7DMqr1qbS2hVHl0prvaQvVXq9nHuPpjYB
anI9PjpXa2x2w/omKZ1eaNOY4p4ngRjKg2iTTU0/MI3sQcS7WfAFO0UCNKxutO+e/rtVWvcDNKgp
715H7YJGMCEArqz2zKnGyOZjSnHieXpobSS/B/YhuaL3BlqQVpxQ8ous7Q7nmkO8aJVozv5tNPs8
nh+S+2ccz/VfP0vvrzgVNHCDnOm8mpsnyeKUh9mhuzv+qd4+5QXl4uCRu+kwcUPo28yPt6fNpLqq
m730eiFLoeALmlqnNf37kJkpxFZsvNe2EfSn/9uVWhthWFFeXq4QST51ymTsa9Cz3WbZ2hUurdVZ
3C/9LZY+y9TJ9VefyRMgvq8m2Uin/OdssBYJ49GXop46ZvFoKoxi8XaPcvJ81c5/CnOSRptJWYsk
IeeRiyUCkT3mQ7fa1pVUIAaQuT1dH1sPTDUy/xGCLMVKHYpwlsqOkcIdLrYjvOUiZkgdAYjLlL0u
lf6CwlrqYutbvzEEJyeeB5W4lN/5zwDIh2tyD37+f3h9fBoFRZRdDP0Cx4QxSqaLJEtlp4Xq2OZl
xRusRnyFrWDZAtwIA2H56kCi4aWNVYU0mO+d5Tos/HaICnFYx+om9wR+cXo7K4ZJjXIm0AcMfrit
NLVBqTo9qkldZXz3divG6mWqJ4v+7utEaVZ9tMtBJgR+RBEZ1nuouAf3kSUISnRPd+31hqdgOELM
f2nzJmXW4hDPam3ogrm7XwLUxYskfvu6edFVUc97mXOZKOASjQFzVX03YVjcqP3wosBQ7OGekitc
a2MP5ibBU3x8umz37r3Lze5b6ymueOf2poAjn5q7qrf+vSs6TLBaBF+yBiSc1aj4Tn5Yvrgx12s+
WJwHdW16EKHnfQJZWDhyjfpr8aXcPxY7UnGtEu+osIr88sWDET4Kti+Fbr0nk71v410hqSyaD+WE
+UA2KhcMlQAZnRBWLOgA3LL4YMKNi7Jfpxvj5DbL/vVdv/TtAQAX/oD8QOWQTrZ8tByDry0cr5vF
Ji2ploaKRwgTQ/QYmhvFRyo9BdSONpcfDDGYa/GyHsLcMlgEN0pmilG894IGbSaqwJ5guTRjxOh/
gbDWqsEwwvYUA0Vh14/+mOCGvD5L/BCI4zE/XLxgePPQsaHdYm9hgaNteHBgFl7SlagN5KToK8Bw
wmeDyy1WnpIep7MqCgPBo7RUk/1eyVINXcVThtQfxGnG4m/TnnTF3wO5QNzHnAcLfBwoJ8f6iHC8
HdhQ3yw6PMVwZjQR9xVHD30M5wDZO+pV2JAUMuqINg/pwoTCkv4rGHouAWxaQYH4YqTUMc9k+IRB
kIR+xzTICOyGIyCWD/3Z9LF10vVhCyL6rQlZ4W/wwjRRLinu36/KCO2rHCpzkfWJw9mT1afdzeqE
PjefmlTWY23/AVG9QdKA4QBctrJT+jozwSxl+KACd3CCP0E/eaFypOEHy2rg6UPu/lu/k3ovYvp3
CemGIgW9sLoJ6/ips1YRGaoN3LPaIVU6PdXfwuBY7ZkG2JrZ+9d/Vb4KP7UfrC9T0VEbfy6fom22
QWCh+CJYPwffqkONDJISAlUVtSwa74axh2luUqdcMi9NwqEDDvwePIXRE4igFBoHn/Kyofs7wxas
XgC9LwwsHaUJ8s8uPU1OQAOfNYMxPCSUDc8c508cX9Z/qg3mOwxGED+Vk18rutbqxs1LNxTKY5UP
6Htw9ERTlSyMQBZgR73dhFATqwxLwIkHu0/y327C6prufvwoQzly4WtXvDp4SZkhVTGKgQb4lbvP
UNEWEkHGkzk1Xmq0wvqI1HdAsLfjgyzjt5HxIQxY+SIMhVzYAtZ5PbB26GE3N0bT3C2EC7rQn+3q
L9tEeLA0FQByYtJZxI5qhrNBj3YI5dYyoHKHgHLAByvrBiAeKocFFjHoYBko11ChDRCX686Oyd44
LuVekic813g9nlXbh4kVYRN2lkERZImq9c7lHCbV7+Xg9rO2Rx52rEEZBMRFTTgjYSadMLGOhxfw
aczm8vQQK+6JGv10+jvj3O8MADslG2zNhsbjjBaoADB1Or5DCNxsHGrLnHQfKOVXXkKuWbCRi3Q5
VjdeiuRCHnP5ka8nh0l4X56UboYgTZIK5AHcJq532YY8n0xD23hn8wWEtv6s3t4sNFunwGLy2EoZ
5aZk9yxlw+2Y/3XBfqZ935BaTB+U7DFlh8BbCbHl8o8MOIBdyohxCNU8CsZQCAsFlE9idrUnetWp
yuWv+12MsE5GgjHEFH4A7BEePuSCvCdS6OnZWsA66GPy+qEvNhhi7sMphE8hmPmxvLUpdjer4G45
+gpSuhBdSkMWmcSwYhZ3sJrMxyIop43JPmIXWlRCM9M+EGEsaBDZhm8PwL49UvSL5B5xWTnHa/Sx
5JRiWrDeAN6KLkf56zCkFnaUPSjKZhRcdlsaDk2rEdizSZFdNyECazjg+UKF35tNhSaxdYBzs/J0
6Ug1odwaVn5poO1MjipHDP55eWvB3un8EwJS9gnl+eg7hOCs+q4Hj7FjxG7MrRhaGc9ht6d9EmOl
ch+KYinPXfRfpJvAygpJK80V51Ju9O1bPIieen1c9E/S5aMnFnda4vEqlmXtAxZnF349jBQiUHrk
pLD9v1iZMEtcaZIlvlM51MwwdZVhzmySJzIQx6Rq/Jz5ybQ8gm5ZTZNB035vJlptfaAuAzrAwV8o
s6kJUrjS/jrwx4ElYTddUHRgQMG7FUSmVTAo/djbEojl3i3hrqN344W2VvveabIYueHmpbFNt47T
p/I3KkreQlrinI5u6r4OAe9dDPOl/V2dfzC6Sw7bbdwz/iyoV2YoU7iov0AJ5dBieZjYwY10v5jw
r/gXyOKhk+Hg+AFvrTaFP70FncDgGEmRsk8fhhhNNDMV+LfQgpiuK9Z1bZYHWGlcfo9I1vA7haCX
FG5SxpVMCCSIhr34bHAgYDDJKJs4fiGs5THDogy0hobBPT/1Zf8wKdN1ocUVfkE+OT96MqTRQWUW
Z/eXiowhNY+BD+co3n2exys2ch7x4aqC3dvme/VJXsgPtvazAbmwmRlGMfDLK4RuR12SVZnmZeIO
bj5PN6vpMuzBNNqxBiyC9Nx9ZVYl0irZP5BkHZnbsfmM13B9xjQ4wkROUDthCMcMyZujLIZeR+jH
bBtY13wo+6i151kAzufi0kKGi4noSUAKQsMtiH55CIFWu772QcsRZqM3xna8X4fYbexNHqMyIF6M
rEmvmmLkALJCNnHVRt07DnZL4gKuUyiFa33UjsyWwX/AQhzOyfVmu/AJTbl0TehAfYVqcZRoWjMz
3BFAKMUkKKChr9qlr/obExb+I5THoChZ/lmpSclRXObmYw7eu2V9UsQnNeaUADPZphGgkMtIXi6Y
37SKPW00Af/DYOK1hroIjkOlgb0krNY+GP3UKZRa8CEB4pzs9yUuz5u3/o1qSeJrdEa9EuOehs8x
N1hVJfHbpnUPSN4O0rjdcGX7vTeTfLizLkUQGQFzOcbBLyo7iVwD4ekYL9/W0fPyK7cy8324eb3h
CXmsbVIvNPb/lbVvpOd5tzRYXZNS4Smv2SEup9V0UeteUBfj1Z8HCnD5+xxfau3H4DpSapp35ySS
ixqh4stGNe7fvU6Fq3Hb9OrnLi055cZLYMJczz+F02CNrqik0leGOdbU4Z+DYJwWVEog3frr9CUQ
eQpNWqJFw4lL3c3E0HUaVkZ0/rqDMAoQo70hTDomi8CxGhjeVbvFxK4Ihm3JfB2JPvYVQqYvvoh8
Hz1sYsi0yjfPwPQXkmErUaLPCzfvvRD+/qpyldzH7xmaiomuFAU7ZEJEM85q4ErKMi4ts7/QEVAE
DilPIo0RRQkABbvSApEWydAmvYA7URYK5/DVKcmpF8ZPE4B6895oU7HeiUe7omidYXnL/jb/Mq8B
R/tkuKS/1HZUkiqmsnQIQi3/n8EjPl8hT2/4cmaJlXSjBav79wUkwcCXh8lnzVW6L1iWh6n3vOfx
GbgdwoJs9eaeam3Xmu3+XSa0FgA9l5op9UzaZoR/JSMWuQDFxiIsVSGO4Mwrdg4jWKe453M/rhgA
WlHhZ6YcyoEWdZwiceENgBXKV8G6UXXkpEKZMFqm2/dloblOyi+LHMTh6WRobFIhEJh73SYGBlc2
kL0w5LH8UvmofaixlrA5z0Pbrz6ojqhlQorAtynTKQbkhosf21/58I+JNnzR+GL5Vt/25BDeN0B0
D9OLiGjtJzP2F1ZQWfYjfto65ECjzF0uiFvuMTlOP4XbaxngrdgRsiiDWu9hMCab+TsZNNMJr6eb
bYyqKWmyUMFXs/p1MbyxeXcXY+sU0Z91h6ueA8IwzkfRNzmu1efhZy265hx8XTg8lD7y79PV6Exu
LRhORn2R/eef3jH7vH5zBuTmxiR/f2b09fyiH3SX6jd3De4SbTBwv3X6u86gVkA4MuleV9u6Bl5Y
e8CLry38qMDYLU3EYgghf/lrvRKk+UP/n0q0iAbu1T9Ou7cZmjU2dhctRE/ihlgydKKn/bP2aPJz
BC6/g64e6Mc8V8IaYzmYfYDC/YrxVBSPTXxSq1bqvzQpjg0wDuq15l4WIP3MPf0n45PSrMenSn9F
zkP2qbpTMI88l5xNCvxGhIp65/s/S1JMpBFi4rAPhxSQy11TaZPhuZn/oxFxiXYgYLq8oKMmrNvH
lXMo2kBy/Ck5H/sRUEoMTEKMhHe+lxjRepChkePaJeWfIbj7QKB3FedjFwjetZP6r8cUivRImGeY
7GQzWVzSfhPoV6tPMfsjphOwPGv9jw8ikJS30ZDx63DqpEAmhVJyS/e51wPACbFNpXU9BqYGYGmL
TXS5f2T3Tm2OlylExQYiLIFq8hsHxTV9QvLhviuzUyG7kvMjbcrYRf3LVepX+8AjrdFYHa0EmPiI
P5TkQu4Qzs4AViFQIGUgHFB1DgjYIeWmq8KFT+dSV0cIzXlt4Pc9vobcrl9amGVbPBqeaBcIy0ow
QHZJ9klnqY7NqZhW2faEYjIWG1GstzimgQT2MhFs0DzQ7Fnv3e+98/e0LynfzX4l8a7rkfHcyyi+
AWXS6F3zSjkpheoZu2Fdt71yP4ejVOqW+1PDPjJyJrE8l14l0cAKcuTz6ccUw8U9hjy6BXqyyPo5
JAX/9xqmJhgqKPERKYmT2GZmazkWwO/U+YS2Ie6Sh8hAQ1lMLXnzGX27KBQfmHD7l5zJT6QhI7kF
ctdvSqwP8AF6vrRFH7i5btHj5zSqve3HUVLQa55/rX6rVFTLAk+HB1lo2Vz93N9X50Y2WUzc311a
GQZBxg/+JPfhngBbAnEzsD0O5lAHolzh0QbMojGJh5b9u+yefIfgayBSRkiXbpcATkvqHCPZDDVW
DEDBZ5DdFyaVvz0zUDTcC/8mYHFsh4T6KI+xK+hg1DTc1gmTQ/U7NOTLWv6PpPvaSmwLogD6RYxB
Dq8nkBURMb0w1FaS5MzX99x426uIhxN2qLCqapXIDhAOTqciVpVXtdaqtUvarizF7yGG4eW9euxc
oT3eh8LkQxfoq0KFy166y8061slx9lB4s2eRk8ncCG7iqHy3YkIry8KC2wbiC4dmn4b5Lt2027eO
eHTDCRBplKPiPs09l6SnoXYKy4TFzXRfh6bxpQeKVEQFyx30ooYZRCXNmdV6GGEXCcUr5f0TZ6jw
rXa5ukIK0xrNEaQks0pn8jjqqfmaJNtnuYvjfbqapDkJNLm74qvUoePH/N9WtpnQ1y0FYZps70Xu
r+8sSeE9Rv+SYlpBGSfd8SmpKLFQ1ZZvZe83ktLOXbDZstJlfKz420edq4FlBhcpJQO6KgX30kbS
SPpwYOgLlNQMgiMmustzSP3EdY4/CpMeTrjVtlEtNSxv7IceOvDhUmwoAUmehjyKYA5zdSWAmeMO
XM/2BazK/WuxQSlriVUwJiqWF2PJi8sArGd9upsBQFY2BsCIY0OXOfiTVBv5HFgob9W8v7XuearU
HXvwuEUeQKzkE+Jsc+cYMl3aU6hRhAcCJ8R6WflZia9SLgOBizLYatsGUbMsj1ESOotyka0vHhQL
qoJonlqoLNRLdbA9K+3jOd0FyH9Vr0javBfmD7zcuc4u0xGPJ9mIZkhaQPkrbc6W3EuuzHj/Ajwp
kP9qJIkKamt/x9l2T1cCqb+829wwYjGJkEWD7C4odwhUG1Up54h2WA8RY4ZItaRh+S6cv6w00aG1
KT5lp+BwMXySKUlxERHg39Q6PhhgngNna97x9CTocdxaDFgLh/It4HW6cxnu6dZ4DVzBfVgDiLe2
HuWdP8cWkMsMbdSzVDpXWN9Y4cgShdDSenEJXruj7KO78lU73cnBCc6p+9JtEYPTTXknW/mgV+wt
cqovpACtJ66ssqaQngZYtK6kJzFVkcOs6iYEOsoNZYbyTcSyFGi2hWQFCNGc9kTatvIX3CPMhYEY
DBX5VKW7/ONp0boSAtkos8Q4ak2hv0dU8GpFmx7qWFJHedfJtCrFe+KMcJLvMe7lDw+ZI+iBGYrE
doVl0Hq/JQUXgxDrWI9ErWWTLTcwMqKAzOKvQ4uk0Cb4jNzHi2pxwVV7mhM/66gZoh5EVvbBPbaI
gy8Xcptlp1vahJuRlOHM+9405VOA1jRkUy47IMzUa/WU8XD8r20DtkPlE5eGPB8l6fwiTAlcI8G+
SYgx4lSyYzTiJfWXfciReKLvYYzrp8EFYd+hI/jKrRVnZXucaWukjeUGuqPlb5gcj0Zt2AyojNjO
hJdJU3cnqzxgBcwq+kQaKvq+xZ01bV+WxigvAzYlO8Osjr9IR1lPHYwHzswTs2dVWpaUUhoImR4B
QQ8gXjjppSQsbaaJYCmzjLEbXhUSNDa3JH4JGhUcBnhUGhzBbBdGYrglpI6X0pBP/+z/kMkPePwW
hFdnxckVR1ZQrUa71JR7Jc5tVphr5yb5IslkgyOlrYLAmit8W9HnFvUIDEJV1PfswgpSWrd3zqKI
HtpJuMj7DiyPLXOH1jR4NU1iYqdK4JbxbirtQYOQQ+TOPoADlO8kZ5cD0MrOY1XBBiRxBxrRkNOv
ssBdu6yw+MpwzzuQaIg+aIKrhPxetmlIjg7swC48bRIaMt367EvWQdiGVSTKzBgLvxY2VdO2K2aW
QezZasHZcv/mGwhAkGLfm92qW0tNdddm5C+iE/wWbhwgCdcDS59BAWJX8vMIPGPNhTQeNgwJ4u4J
7BD4sQeumqCf7gBKBMxW4riyA48B6AjWlwJJdJIKGfQwpjbsmKEl7iBzTeIEIMla15T4lsLjcwTV
miALQAogQqjdTlwFIyfEpBbshHYFpxU8WnXFqiXWwOdY6ifGtBdpCwkELdWM+Sbr1jNinwjBDBci
CCGtAbTWxUphPHFjSEIZa89Aa1GwDKJOCgV0jCG582cYt6VLVUNx5CcEeJSvB3tWcHLn4sx06dJw
I1CPYpIBkrgymIe5zC5wW0aMMSIGAN5FsMm4yd347myQsOTgObM048Wqhx2gTnSWOxKEhcq+bZ4c
1rQXAZgiei2wkrQA6dQB1AWiu78BpgCbUWZEthY4DfhnSM3YqMcjEwWuzWYA5NGGLMAbwwixaUC9
Bm+VXya/eEuT8zdE/1CU4RyIHwJQz3unsuVIoQGu1VlqJMesPS/3ZGcE3lykjghmUOYd7wMBGldC
crViFA/HLdBaeNpkLUphdudrSYkon0KX5mIZk1Dpfv2NB4AaOZbU3GuuMP7GiX/5xD59+VzLME0y
QMq6GgrtsQnH4se2/DB7ByUEpoSBOzMgCs1m8lpQprSN0ZbzrQQfusCAkPuEMWD0fDn98IMXsAck
ggDtl1sphpauIOwhFet+8y8WNuRC4Rqv7vJv2Senhb5tGCln4Gu8ioq5CrOvleq40/OBZTrTwqVW
F01i24a+HYUmP4VryEXHiE3t105PsJm/ewzBXV4CTolVfVG0knG3BxLhhh2manZCumdaarIu7T9y
PJc84VZH/g8ZVThSfYG7IG3bfyPRxu2IOa9a7Zsi3nPoZs2T5ghCb+Col8/gJnSCOfOCjlEa5yL/
yT+0U5kQOgpLOmFGc5t2qIznPU4ke4xnuVr0WUJ4OPerR0LCR7zv/tEaM+nOME13fWVKRPNtYyV5
xlioKBqT10xVRjyCZ+aMu4AAiDfmTz9a3gfpP26xsiZEDTsNSbDdV36Yo/fjhrht1LYuh0jemQPL
p6brc60GKtN/SO/P+sr4FIdsfl/GUUpYnSP2LB6DiTRPbq95lrujBwlYp4Y4tEEYqfW/flvHq4oq
IxwXyN8dZ1R5wDtQmm48E30TR0+zdwjEUjSWERo8ys1uQFboZe9Y9BkOqq2ClRqK0kbPc+VwE/tV
TiXBdrm1QSe9KexPM3o9P9kokq4QQldGz6wGTwMvYJ6VlaehtUdxGljjQ6Bd6kQmRidJgY7VE5zq
aOt2szrZ+RvaLoP+ubEWevbl6lLfRmpRDtC73Wgl2cfq4QJolX+Z83vLJdEu73M3R1pee9as1jNI
j3PxYfHKD5tjHLhqS9A9/EobRwZbDImnM8aRbpxHNGj1SiW9ynRPx9N6YdUNhvmxdYDnl98Ni8KQ
k+5FubNimf6U3B4jBkWVYvaY9WQR0SWxqy90bVErGaaIBabDfiCOuPVi1VCkFOqjvYKwValFW5Fa
8/p4YC5HKbOEuPNIVPMsZWMC2UNvF4/4U+6Mak/2IpntxOrPOFpn9f5B4HlyJpJdT0rSd5dPcBYd
bqMHHpaB9Wi7X8Smab1i8A6GI3kxmdixsBlQh5P+9jkInEmUiDUIiVqNLaqhnmkGcYgKKzLrjY4P
6yGZRMLb9gGlh8xAtC6fZPDxDkO4RCT3aJUHv8bfBRyBsneYiFu1Y2p9iNMHP2c601nFMmqps+EA
gDWzn6LH1nxGCmnikrAb28czGQFdxA3KZP5sK/GfAJWHbcOw28FrZvjhHncrW80oW4ak4fLQ07ib
cNG4wcO7HZHoCaZ+EBQW6txFflF81kwFeXV0PSSBcibYYPaQeZjXAfcb/dglDsbFrkQrh+K+AR9B
gux/V9t/z1L9eL/zqu7InBlZfHlBsysYNX41y2GKwj4MNtx0INrBR1zF3O42eTNLQ2tqOSWrZm2p
XniJQV4aUlFT+kDi6zGgj+/FOdtbdKt+XnzOjj3vcjLyn/3SZqiEbvKe6BvfISlRy1sFW2o6pGqw
Z+hr6k4P5fvDw3gZazqeSY7rOv0n5or0KbYQ1++rhNj2kVNH0oeQjTTZYle+3qV8h/eImz3aNrwo
sHeecKiuBpDd5Z2FZT9akSG9N98MEbP4yiz8/hNb9nIwqe6P77SopVVdtsjWPh3plh05b9i0Jj7T
Ci7P/j3kKH9fh6joBmKPIvAKjK70v8z9VUzVUj+YpTD2Jtmmyqn2tHzLQFH208vJayCX15vhWnsc
PSgGQgdaIpNw3o0D08j5fOvIJRLXM8PEp03iPWY/NuEQ8y4NA+kCApe+pxc12vblujKUP7aPp942
/667nirMvWxAWGkyH/UFew7lNDxfE7RvU7FXxaVdaog3sC6sHFryxDKmQVIPTIegay0YiED0g0IB
+Zb7lAC71nDtNLBdp19gmPX9ddrfP85CXy66lnC+fM5retEx6dyPhtub5R20c9vHb6JSIZdKEYlF
qtqhVsuEK0Z/kE6pvGaU6lAEaF4OL9uBepz5PjoVtSLO6raZ8u42L2otRrFWMXTrKRIizpLnyCp+
363d/KcwrLGyVtnTf72x0l8O6pC2X3/bvztZLQp+KMR5h8A+35ly3QDgh5fOTIcNfaiOiGj6jBbz
dmoKktgOKM1/ZQsP1+/b/qKuJmIoDRoeRH4IEYSAofDoECgC7KTGAaD2/ok890fGZcL2v2S/QoCD
wbWX3wsk+323ZNZBks0Huoo5VYC3wT5xuyyZjuc9f2NtmWgMzfDeGyFlYRrCx3bWC5qcpYTugRgA
upbRV2AvlNyMekXp18f4IVZvWMXPcF/eJPvaPYAWn+qb/hBRJV6nh6SBm2IiIeLSGuS7p8FBszNL
30ppT9cJQ0J+9mdIqxGBIFb0A2LXbZFtkcKr5CrN6U2QQ0Xe5fK4zTRzs8b53FccsNKn9a2Su8tf
67JHa8/r9+Xd8shFU5wULzON/Yw+j/KX0OVlMwcDQ0sVQdBa49pTabaHRHQ3hQ9t0MoHXQJ1SBlp
JyjywrRg7GWvuncpNhpzdoaXNUNj+pavPZ3l0jBkaLfrsWlsMWoHdP/8T1OT+mjTYA5WTxI8q23w
TGk4C1nsmBBRgSKcUAsJ8pT4OIm3j9yENnKC11kH3l/bDLOnn+s3kM1eWWhlwnNblbfiBk8EwqiA
X+gBozeEYDOQk46q+ow1qNSYvF9RD5K/oUSxvGm4ZbJRV5CQ2JJ7vkqbbgiWAQlzLIzZpVH7J2A2
W39o3VXEusqOy316e4WqnLNy7QpyXLrF19x99UEfSfy9kS4N5U9tdkRXJse7bfFewG9Raoj/lY4t
bcou+aFiLo2aLJBRtQ8BH6P3jMWkFudnWXXlKnA+KpTuL4UhT4Hk0oVhp7IQYMLkZayv0da3md/7
9+OsVQzZOVTN7+YxUFi68bA3GtdZZ4vNROM1FUbyQbV0KrZmo+fD9Qu9ew2xFU7z8+mNvuLzYRny
AlVotWvDMVtBkECG39LLydgqXOELogS7ghmLl+eMxpzUrGaHyAbRgPEJtQG4Vh42eUleg13lvXys
6yW40Peyml6PWgHNQu+zQk1dcJ/6Dw7Q+ZRsZrD5a3dT65dYE5RT7nHM3r+CH/Xlm37/Slm0wAzS
9VeZMnaI2XlFCleYl8EpZtIs5j0aEdKlHeWhUzV6XLRxF2CDyoxrWCsN8Nlxn07lhpC3Pnxgf/VB
W4llTBPg+pK9dXqzhwAI1JLTrpQQHlMWlPQSR5xPVu2rWfVEu1Cq1qENKPyJUsDrWNuet4Pn4LNh
GiT1LVrcPUghF6t+RdBdmsGyXjh9YhqUMjQ/1SV3IBr1xBUXlBwJlPgO/ZxS2vvWjIQqPH8TU4zR
WZ9xZWQAguJ6cvlhANWOA3bBKSXhrI5Zn4qG6Vv3Id3V/hFolQgE62B50F/eTwEPmEACzzu6ZZTM
31pFzd4pAya+shfLWpFIvPz2wydoqtCLjVQnXhi6XCumGw1IGYeGMxSeF8oav3lcHDOCvXZsIsCn
9iXfZI4Cv8JGYZztXz0+DZtKqOyjA3UUm7Xz8gdcOBUnI8PIaCJdtzDMtilPIWgqC12iHuyWjP9m
fHlQ7gi1burV1dRHn3bpqQe6c7ZI2dtgESKGpUbmgY/osr9DRhxDlqkTHjIg0XqfXbaIRVuSZIdr
GiBwWkTBO1IT6KD8C7dtNH3zErzDDRku42xTX9cQr6EuwVRWxZXBahbT6/eifsgmJ6XrIdyjDPZu
2/5NmbiAxOmXvJAQsojAGLsWFQsoQWm46uEJDIAjSAxuKyVIuBWTeSglmgegxWZm4fD1/AlWuaAJ
gz8+CYggl0u6+cASnQUDx5JzU9Sk4po25u9MsM2AR5V4/146WwZZkvCFkZVygem3PUxXgRi6UkIs
qjwjA93LWQm0SRjOU4xUm6TNKL08XUPJB2LbwrDyIW2s9nwZ1J73/WXgiZHrMZ10q59iw5P1464H
kazl6hLF5NR/lnJ1q0STPOWapVlDlXMxYS4YZWuJEy+Jvm4xMcQPNlAfGFGVEFFoNi1HJXmZ4EgU
XwAONPcsReAIjROOavB1+BYKriXpPJzPdrvda4bI7i2lAYNSwzWODp8H+cWaTuTr6nzb1+9sIJBX
fi/DLx16bJ3gWtd0+w4TDfPJ58HKh6QMUH1iWkch26G9bXDpDoUYo+ECIdqpkXn+fGz5r1FvjaOW
HuaPT63HSCNjfaQ1cH6Iom6kobe2pVG73W6eongSNZexvpBxM7EwfkJT3QE1Hv30B+vYq5/QEncS
Opin7eZA9/lBU6eTSSSUOhxeZCuZrGw0aENsvDscOFAnRv+8Ge5bpnYaRgj3gDebg8G83h6EQ5uD
5hBcyXyYpT8/8Lxwrvbg9jE9ov3dJ+LBz9DR7uTnEqGRzF6/NvMn+fBjnvvlc/Ui7wGdJj5OIGoA
tvD/GW8mZ8ChbLIW/zFTup/rHjEZlDdpHmJsNYKP0H1qQtYjoSq8IvEfTGbzRP8A7J2Wluq0Ie8H
ftuT8oHVlpjUCQkpeSOwwwNUkxP3kmX6JRdw8wjDnxbS4ztQOuNBruc7z7vE74O5AGR62yKYNfPX
LoUEO+uFbGnuJ9+SBJhHP8xliev1N7UYoc+ScI6cGqWhvNXle7I5f+t+PCSVLp+zYeZNVy2dhC4d
vd9IwZ7+T4wLDgu35jv/kq2K2rMGhYnQTaotEue3r+dfhmzbEJzWOVAfw+Wk6S8+CasITokUaX/G
UsWjbsIsglEPI1dU0sm/ADdVC7RZwlafbeK2d8pLQo53SDJERDmLCugfRuCML8bKoVm+z7S2zLMS
0D/KK3z7fR+/Hr9vEK6cO+QdPZZLNsQREFnvA2h6HQZ6HPkDFy1Smjw7hWMK5ROxgHk2GfKJxQNZ
tLpQH6g7iojnVa77pK44dut725q7Z2IP9SZAylmrL1NOnJ+C/ZD43zY0v4qcyyTBxCCvJK3iu4m6
Jol6q7ULjl7G2YQngsin1t5GvzJPmlxYvGueVPmm+VPM+i6mwE8za6eeNGtILWcIjBokbGIwQ/AB
xzA4CvqiQ8xVlwY535AlvvLLvl/4Hn+VgKYkpETqr+M7V+hbTibEFFwbEGqVSiTz+IiFbWvHnYQ5
k2yyeZoF+Z1hacdb1KSHRm3/vp23McDcmWl9+BiDnenr4t/ssfy6eyo+5YKb8Rvv5RkWz+3QlVyB
eiUtKIPR5FTTFlbn9MSd3HXWZZFKbe6a0x5Q4kKRE5VG9BS8Y3F+M1H7ZrgxsIrZZKGZ+xeAei/4
sagHKjjFlNt3Gwzsp0uUotULMz/KAD11ZPj9mpyJL2pDJAPscNYlSvsYLR0EuPiInzhER7Su8M+5
XhOLPAeKT4zXvpOmSEwR6geSiVtfNfQgk8r9UtrrOd2ysRT2nGFWDeE0PaVOo1YgyBw1ZsgwYrWW
CtHxpDsHrv/t9G7xFpr7SPy+cbEv3uStZnhARUo8EIPv73MfrHDtopT34JIOnPALYToN7jTXDKT1
2XwgeveZUMr+gUwFxLAF5oSMAg7YtJAoCdHGIFtrXJLKD267DB45PQPY9kcVOKELA/YSlXYoITPV
2DvlQqyyXV+6wiLR5EF10KSJLxENx0WRJ1/9hAuybs+udi/gabUGW42rTi1Gse57esXOE5lrx3Nf
cI/zpX22hja+kzIgP5YXfJXVIKrNBxufv4+lFxoRXFsC4vEChJWUmkEbQadeBLgR2tqvrpcG9QNH
Ix5b1D4tqM/db2CiiFfpNimc1Nfl4KVgoV0l3khs/5Rgp1FKu3y/fC2nmuYytPA7gBGUWN3LMtDI
RdozBKUkmYRHKxgtIKP46pyibMmOmicbQ+HdqiUVYCVKBOVcTTXcles4VFxXWkR7+4TlSyVDbCvQ
p07VdRBvyKuPKtprbVuXU4I2ZNsadTN4iQp0zjU+tnf16lOVsWTCpap+5sYw9PqR+cK3QqGIbzPI
nA4Bp3soUyA/qR8zUW6fTK+hK2tlouvkXg5+c15onlbt4z65XJINC+rAREqm50tAr+1ikm0ZYgB2
kMbO8FcwBTImkwFeU+WUbZ5e9Lla3BzlNd8dmHtraaiPlTxBmBUyPSgIAQ04Ua0npUlXO+bX5m3f
Lz9mGwUWm/UsdbL0Ip0C2RP9QoPJlcVvXotOT9tHZETwPqHsSVTmFvj+QkwyVX71IFfHQZ8Nz4H2
267cvoeMBnl0w+mb7ZL7yD5xIyk0tSemCksqbtwbUT1BGDBC0M/QLtu2peQvvvbvJ3L5/cLn03ZQ
/A65rq06XT79CqIi45PVhE9R0sXD4h/aaT6SzWUr/T4WhrnvePRJQNq6hQ8y9dBTM+B8IQ9BWiI2
VRjqp5H9HTbLn9e72nNogLIWz71+c8d9MgdoatlmSLv+YVd880z7RtAciojtVgnDiGB3+75xPg+n
ryTBEoZiaHGDF+vnD/v33KCsF/Xl7AeB0akrsUbCzE5JuB5eV+57LgoN7SVLcFfmb7uH41pSEoiP
07Lt01Djf4u3zeCCUkmqiD6FP7/38kEgAUge8OGyVk/chR4qjrPmIjfRobVTQez/0p0/bB7W9/nu
qLP/+H0kRLBML6Lzx/qjKp1HZKnxgbr3c14vfvKvto0FtACSLZ9xg9FRYXUoSF/Us6iJwJWsaKX0
XgQRJ9p260AKz2TBMzgC/X4B0Bw400ILSAqe2rImjVlNWi+iYCpjGdibwEsOMI3WRQjxsSZ039B2
R1GYppB1nQoMvA8ZiMKm40P+zuoV2wxm/DWw7MJJ3EO+GnE5fdRKczK3RJ/QF5TI8VFnBUepgHJP
pstMIYC+TPBKhUNcyY37cge+nN65IX+Yh3G706DOJKkLRYB7EbBzHnekXYXvaoVdwX27BRLdoqO3
/vmxWFPUEVoDf/i7Sbekps8jOK+x97HKt8yv9FzsSO9xSe/4k3vyPST8iHhIBhzXfVximBt18HLR
YQm68G9l4B1fCAJoWldxW2bEsyGDdgZTU9jXx6fwq6JZz+PMTkXeuzdnVq/qHafy5Tkd703HO5hK
UlrqSJPvzCXTUp++Ounf9f5m3Xo1g/7mV+n06HEc6m7cZfnagYJ7AG964HBzmH3YzZqjMG1vl/R9
km1c7z2g23AOpzcIiB/C/TiZA8+JyXACX+4ZZ9kW3LZPnONvKbmaKQlzzQeahI/7rI9YAN75y8x1
C2HobuMZnmBcVylg2v6Wm8/6+rtZa8IUGigPrp1DNZQL+bSzhq19m08XCUMrW7eHnwTuanBud+ty
Xv8d6gZ8jc+hu1kYKoEirQqR7d1Yhc1RGO1T3TNql2PunN1QmRqndgPh+NtU+u7G/q7iGKPoQfwq
4cxpfeG38JG/mfVBt2iuw2CzXQkehXJ+uRRCTwnsXigvwgWugVXXi0knHyA7e8ic282LEFZwGUvN
l3N5Huk/BvFvIV4VPpieRfgQDm3P46lc1VAyX6wYLyTHGDsndwZ37wU+Q4YKwkESeb4I3XH+BkXG
kCNRB0ioCQ2Nw1nQgsmtuoYp/XvW0amOoMxrd+jaYI0v42zA7VhT70Z01rUwoLhHlNpx4cNbSqT9
4loPKqySxduQ+Gup9F08aPRU+9n900hyHa3e9HK7Lbjxl2qR/UcuePaW5JrdHmi95+FSw8U4mb9u
3vQ40TgLPNA4nDtFIYsVnYGhK/BuZeVlkinSpaz+NrhCxG/Fiwa5pjTaZtUnkC96N8k4EYPOhbnO
PpltqzgUxnHW949Uze6p8sMmW/xb/QNJCiqpbZFEGnpewHiqNGDofcJYC+mCfP390NmpYcabpTBe
3ZUufeT9IVEqsf8WW60RldjUD/uWPFOF0YW+LmFh05JmB8ElQsvmpRFRKSFkH4tm5ZoV6ejj8PzA
DVJzv0q9r/OBC5WGzF8l9bNV6hOa/1X3GjmEjbnYNyu7+hj3TEafuRRf3lVrhEmKXl0frsMkNRuV
Ck4tPafEgJISJmZc7DqXFeJatjUFUAWzVcJsfa05zz5l4ZZLajhStE2Yx1fI/UPebP0sPT506VmN
O/lbvfxOjy41hZhGit+XUQ9tU/5rVx89bZhU20gTN2bHo6WHSH+0QzScav6jxFsivmzW0q5+WPCQ
m8vMfc7rScpcLounapZa+9nsNWRtz4+t+REjtUYtda1YUcWjmjjsmjPFmB5w3NDmqXjWrDOcjbV7
aOuZOr6+nA6KYNuHWmupRUKg803nOoqtonwh3m5iaQxnROMTcdJkXZLmmUzQUbxIIugeBqPP+ef6
tazy6jfZjrVSYd/KE0bpjuQvPuaife/QmJT8OdriuP84d/Ll/HCZL2iofD/lJpYXyjm3r8XRe20/
XCv4uQzgD12q7658P35eGZiJls7xOpdIKot8HTVQYFvrZ3uE6/WXX/v6XITeNIGpCxo0RBXGiXUv
IaIogq0IriUgqrQyNsXV2tOEMZvJ5vB27fKP1cNMqcO/8Ve2nFyHqrTy99voo5AySTuVBLEuyOe1
Oiy+n1+B2Dt989LiRMZYvPqp7HWV4C0mJaGkXJJ1a19TlswkWW3i1aMUkKxmtJbGc64kptBYKijT
IPZtRiBlepcd1y45WcKs75fJ1+W+J5qiTw8HGiSlDwC/Wa94GwBkF7c+9711Ic18jun996/qvysS
D3qxQhzGy5mEHVQbFmJ8OaFYbkzISNaxvBZhLYYWOQ7MEYzsLJPMy6pf64wx4j2fk/pdrq6cSAk7
T1rrj0pyWaR7UE1VnkJUW75lF0LmKhKjS3xaNMaVpJBLyiiTfxYabFJp3esuvX6dttFG/z3aYBI+
h3Bs5/j+aLh9rcF+csm25mQMrkA6OVGYBQw8xQPF31J4OCtS/Vft7CWpLesqxDJkilAPvB4npfQL
4bH9sTW+JrD77IwxHZ/Z+08lKZ21RE62IoFdp7SOitvo9eTabu1ceryU6tlMupI/Lbk2qValHSVo
EsFBkS7EaRXBiObHNStav6OkvGysd4kpMRaM3ejo+2GRbPiv1WT57335UHyuTSMLufA6sgK2snCw
yETTc7L4mH9Uvtb/tkEZwjsSTlh2VS+pCzErwMBVnX+WnzWOI41mxUaaW7kFSFDQD3xOi1F23N4X
mubrANy+JisxU63uISefa3ozmukbqlDm/jSWZhVncuCpdqXQqp7iqsK4YRVi93F4L6sZ28oeiZb/
CnUFYyWBOEGuuyNJ35u3oUj3Ey48tV5IwtebxbnYU85pLTp3j91pcEHqRakQ7Hz9kq0FDZx/UCP2
j/XTxaPWNxojHKN399m/dg79Rbjl6ltVuC8bRetZnGvMPo4/p3xw6S+vERvtRz8QXWVGFMTdoaj5
WlSSw8fdYvCgGKtG+rmt38qay4Gn0ZDoXBmNfqMV3hQt6D7GeqT9FH+qWmA8rR63D/9K9WobvLVP
ZaY9nROpjfG4eez+/sNFapPk44l3MFlE8kWi8E5OWXIz/xx+YSd4Y9qcILd2JKkcZ1PZoennnQrn
uLDwwaKPHVuMCifYDo7VCIifIgVNLxIR4kqzkIQTWwjOdU3QdKeYHOpSAJuZ6PBedExeO4HbPaBV
jw4fcNQ6wZerF9tZkjzdpbPW9FmPN/94y5P4NXTGTvZJKdom4Z9OD13CZLVIxz+FaFvfJrP4FGs4
GhcixIJScuLTb6JmtikP8sFyINYguXfTl209U99xypNq3MyOAafqduJaUmtZKj6cae6Tg58aPQv7
+VGI/PIbjz8VOxaR48X9QiTVMdo0bf1Rc8qjAirg9sxE1UepTz/lkdgXkfc4yTQvxca82PNJsZFM
bKH0JqlAJBLnG8w9B4L0ZoIqbbadBPWYL5lAk5pUuv3wZKFGpUCRmJcNFI8g8CRJjFgm+Th1L7eG
nSyofFMKWUf+Z4P8rr7gYvAPzFRIQ5MJwCYHlW+9vTRmp6aU9DIPs6rEGzCkE6na9W/xo3ftGQgb
ZVnrJDjq4CMw41FFW8K+US/OHipC2gARk5bIG78aYKQW1fInEDUqH/9ktBzKyeGL9yL5tlXjdBJ1
QX+rtlQf8wmKp0I8v6STLUwuXn7l9nFGs8ZccqkMDuVk9FFkuI7SSsGkjn/OZyH0ennRmRVV490v
5oN90kGSmNnHNRRx0+7sop1TuvR9dLepaOzcmX8AcBYLGSaNTFWd+3BcaOc3cSVP7YPR+TDxdpdc
NKn4qLG60vxzPkbFHsNkW1IULG8xGlxjD+GtUXv2oF0M+CqdiSc3RFcseFQkzWNr+TB5WH281jzR
g6ZbX7IAo8qX7rn352TbJQYyg+IlPoaW7ganNthOg7w4JgiYn62h/iE9JsckvCJX9X2LMBLHBEyi
K1dSeqUPo8pr1t3kUQV9ZJ0JuFLPxnJOal/X+u/TMbm7K0xp2fEyKcab+2w5suez0KruuFlt0xyN
eS3efdQi2zc+J5MHvQVfww1iFvoJv/229nbLJZ60fl+DEmpf4pva9uM5XFsrmthu+6LjOue3app9
RGISh//xj6HDKXgVXmfqGmOkukWNvB12kNJU3Z7smr9fD0xPH9s0yzJp8lmJSg7Xdsxm1fTB8dRU
+Fj4TLjitae6ENVmXBWZIUDSUlSKToga4wk6smif0J5hg4a97uqdQyy35bZlS+FnmzQgJS4xvoaH
ca5TbqmKGRadQFutFXQimiWXby7OxMtRa9yet/nhzW1Tfnu9Fn+NEvQ0KVz37RiJ2UeHujBdh2lR
l5uSMt0iNTgNEX4fF16LxARiiIPwTdieJeB/oXGO0VgrC4r0SlN5EfE+k/FQlt3DMbo+inU8BhHL
pXX+jZGLRc5jzfeWccaLhX/LfcQUidfgRHcTbv1Xnp5nmKaz3upujtS2PXWX8iFeNuK3bmUv0pIc
hOS9Ztj1JniVX/JD4pxKI2tTfcwiXbz9X+pO4tkpWrWvLVI+MbIyBgj1YjxvBpGNuqBVTIMiQD/h
3SC2j0/ei4EsSvKgzZac7vKO3lr5l3TjzaBlbBQa5GMxteRydfX1DGcO5nPmrfY1e8KcYHdc62Ht
U0/Jvrvvag2ebvipca13YXl492LBLqz51XPla8e9i7KsLu9d7JnwU4++QoyPOLze/9az7X2y+wky
hzmW+7pY0llL91yfP9MBSKGS6t3BC2LmFB/a1bvKNp202F/cjF7xLiiUfQLJsHguQYG0d+n6dTRc
pRNL/G+VWoYQ069Jd5ceWK+vNAQF2igNtkinInY1JnQiNFOffzAW7qttQ/Jc3sTHkWFZP12C6SB/
IkFS+8uiIh4u7HVQc3fZ9fkv50szuqKx6i1ba18RXbTsrp4vdmm1TwHGp59zsm65uL8UtsluE5+s
PpebHOPa64W1tYqIkSPfjZVQa3h7pxdVe3U/v98nY9GBVxfW88y+di+3gQySIW+itq28n6zGqzE+
d02ehbLwB5u16kcwIDRQlsQcFdtBNIz619fcaxj4wANvAT8z0rq2HULd97FhD0OZaf6+YuJ9n3XP
9f3r8dWDOpwIHHuEzU+2X/bJ6jBMTQ2TtRlQum1fC9kQQe0VkXJpFKIO16YyyPevX6t5s2R6J08F
t7DRtyQbVssVBuuE4VmCDD26W4urisE+zq2isEYYmfG2S5j2wp3/ydK/n5leWFHHaaTGzYHWYDQn
QZNqn99hoKyX1HqymlaMjCAuT/HtOa0ZXLjmDpvDgQdFBIW1cuqH2789QrT6tZS86f+/f0FmbevB
uZpZNNnHIPWu0ljjGsCObRjvXk6dAyJudnkH5A2qLzwUECxgCgfsszOCJa/1dOeqp8BKDKs9W9Wr
3NnDMZBDTCrd7QgH1fnUppWri9Y8/H/IfRd7pNHdL0WSzLuWRVIeSIZ0vWTFro81wkgnRHmvGlk5
MVuzG3RoPHoVmwtxRBYIvLUPuWxj/3uR5Ps5TS5+cjkex3KVNXW+8ySUhMEIZtjpNg01pqpk9gg/
os2pZ+6X8TQYm+av43Rr9Z5Nm4RxpkLubmK7MRruKM5fk1HohQWzT+wuA2xVhRMFjSVSQWCYlcnE
x4+mYtnNN8L7ux9Roy4gw3Fc221YaWbwtxukQrirYFcGjbJPGBfvBAeZMrrbO86OHN/PP0pfdthX
ub1hkl6cd5uce2H+/jSlfVY0g0+sXwtnem9fuydrrl5tnAmkUtGlUQAgg7LPeXrZWKjS95r6iqhG
6aSThwpln8GhHfaCJ3NoULmLe0bXYzCtM8CuVo7wrTTR9/v3S2iT8MObAmpLUEpyn0zCWbLvSGBu
zl7kmDZxKUW6QUSl92IkV91casNHteTN/jXeoCLI8jdjdQEpZ0lAd9VlOMW1RqYRzEWrqxUW8Tkp
kl6V18Vztl2ypPfMZMB5jKc9lcNsPQRVt73fflh4LRg/LSWxOa652Ly16tJFjaDNNOpKplSPgGgz
R5GKS7s9RcNtPJtxrr0KjUleTq9iZ78+ekrwJp700RA3jXaykS3Mczz5mLc2InHT1cfR3i6TXH/u
jB3/ugg7NUzRzVYwuzzG1xMraV+Ml0/LvAnKxyom/gTZ5F+QcZfnUbAHlw/VdvUn6KtzN5seFzwT
5Zb/KkfiWrc8c0DPYfGND/fBKjQHbJZnjL7xqk0vcl/2vU2f59VgDZikGduA7ZzQ0/XrbdKC+0Ng
JqfHRbtSNXvAmUTFQpqLLt+L93kfSWB0bRLhTrOLp+Z64jVHzG9exTO3KyCQrHsben9Z19+vva5X
XsJqUMmSIHZLDqrN2lIUWReZR6ZBO9cMvyuNiVfvLFcn2rhsMHCC5VrkxYWLBbDJxDx6z9SEFWdg
SLnVu6fxFD5zu2ihmWWe8O+mUbhSKhcZ/JvUUIixPNie38XwdxVJYaLDdXf9p2U4JFxtzq+bSEEw
EJMYe4S3JNupE/IiGBzBDgljFMyP8NNC6XA7OzAnRwSflOp840SyQ4K7qeWu15O47vEWMhu8uZRJ
28qQMhnHT5t/Py9TtaHRvnUOunf+uLf9OK+ku1IBIj28Cu+EySs0L3eKv+KtuwvmSzgu6FArZ/J0
Sn+fwmGHRjHdt2z2a1z5CvolqJO/75cfYI3PEXE3rVOjR8Ky3La2PqpEhSCYPATdeXo+dmcPuTwl
mulh1SF1bgZMJcq9XgKGBBey40zDIS03lt15hlV0EyzJ8UDOFNv1iubEEfVNjrWhRi+Tu19SE2t4
P9wQgzcom5sxHhRLyWZG9hhXsvX/RJ1Zk6rKEoV/kREqKvIKVYDg2I7dL4StLTggioLgr79fuuPE
jX1OTyoiVOWwcuXKu0x38DHLM2NCryxPkrAbRBT73c+djABaLDbn5IbN2Yo8WZJfZnHtY0VIH15h
5VxHzHlCPoau8OLXGsSq8CNtoagRcZgKVVqkxLAKtGnUYbFG7s9OljCm+zxKEekX5M2hw4H2BeGJ
XNABfDxt5kEg6UBVHTYPBwGl4ZeXDY/Mh0H2Iik/0mzywrsQLpH3AkkPLh9LxSw1/iHu5ZgIdzBk
hvksGGhJSOSDgv2SYsMOwnX1d5z+mpCCwvpjcbO3SZgL91BwfWyeBO2RDZcKg9lX/QEVnkCi56v7
tssQEFORcXOGZxc+kE+vIK0ouceHWfDpxC1IonEikQJlZRexB7x/a7kBMvYKsjALu5CzjC01Mt5I
DC3snA2G1KP5E1lZrhEXjgEMaP/7XUIR5zN2UAYPUgD2r1+QqKnM2A2PsW+wsRjNrRuwQwxs6VEZ
TmuFjBZHFaP8GVcIuyekTGwAFjRRpqE0yIFbGniH5yE7Dm/yPmc+A9yPtn9mKBXOZimdJsI1EEpf
rMAZYTkyJ+iv9rn4DFZT1rSPpy+gmiXM8IscBGosZn/se4XLwpIFB66o0t+mpdrEZqy4DhQ9pzWQ
O0NiCPLwiXsYThrcCKYDY/4ApCELwQN6TCEhTp/jxkGm5SkJall3vPS/ZE6uczUhOliAk8tt7vQU
JVKiL14dQenzioDqfyDxRAdij4T5+CzLl2BD1rnlgxfZJzaxRAuMyb3j1N7zTFt+l6cQ2ivCB6KQ
J0A295Ng4pF/3pzVRwBMiiGP3gznvWNTbnDgKE/D+dHNQIJgRt0RgZHJxONa4mWJRZvOqatz3hLh
vzdcGlYHnRXBZY9dtpnc/rF6N7fwJGezi9FFiZe31mlwcmEFUbe2jbWkde8w1hc6PtzMq9shGmC/
tMWNcB9871GMdVIvUfyTvDGBxuVKwnia85d/v1TrSpJItNQ++SMrHISVCpa4qrW8Egb6lJyS54gr
S0cxjR8kCt/izuKZPF+eU65rdujgfXJw5inTeZ5+gxEv6u0nrrwb1UhOKNZlyPHYRymnyNe/SGUA
8SG90syQvEjogoeR3PkdnmcAh9eJJOQXhfMKmUE7E4dl4AhuE/Qr8ImNtcQQBglrj6Yk8lKMe/OI
5wamqbdvrjVZy4vCI5AH6Rb0lJIL3Wz6XGUV9Z103Av6noAuRGNMGDyDf9AvDkxD9LaTmELuVdNh
2gmhWzR7YZol35LQgsBTdvZDoHBCOeKhE8BVUCqSI7TdUEnvj9JD7XSYGtdxs5qV9MCD7x7Al5ch
Olr2eZuIDxhIoFs41MZGrU3OkeNVNYmwcy/FayUKzQ7JUKwwymk8rZ6xdAetQabZDdh2WdKfoUNi
mQUpIUWQnSWQyQ0JFL6x9Ef/NlEbATkxTLQME3RsAFOY2sjWoKfTA4JhL1IoFBBFIvV4JSQOdkuB
I+gtOX3Zdy/ZmuJOMlJGyWGwPUsaLIcG0thsJ3lfa9EfP8JPLM+bG+xesucj5lAumTF58weKED8M
Y8ZhcQqsHg4Fz4VPxIHFD8lZo1s4l+c83eZYEkEKYp2RfADKWXLVJE2E/J9yIs3ZPyufs/v/AT7k
CFyb44pTtM9YJZG67hEhEY/oBu/E9h8isIeluHyubtcGgiSmJb3npi6jZfuiOjPJ56MfBlCypwsG
WDvVphsFt2G6JdstSImRjxm3ElXrbNy5s7oA4YkuOgi12xPKB93Ivhp49vphnzaCfDMPjliiHNwW
7VUhAHgcsi6dvHRSXCSIemcl+OIVW0DIsQX/Bvv5RCXyh8u+RV4gIU+1kP87K4lAgW+pNRIVwN3e
FoT14GiOSclzexv0WLu1RgQJN8kQJ7TtCUvKGgCk2oF5m1xWycwECl9Jop3iW5FtFTt9Y0Hk4r9R
kcZS0gpILwWafm9oOrQHwKFa0jeBpTe++2MK9icE8Rja+i8AiNUrjBViqJQVsVC4+EhLC6hH4KAv
Di0WEiT0vt6SGHKvC9bOELQvA9zA74+pGjqdUWsuySF3IhqBjtCryg4lbAcqkn0p+5UkbivXBxUj
cnyBkMj52K0N9i+gEOO7qDbJk9+uPJ347WCxZTAUXCZm1UIvBBTDHgi2RZgHvIoCKPYajNp+u9mW
u3wHSnnp3oEiVqm4hjzIjeGQ3HaAX8k1cuiMHKTmnYFJyESAR7ru262vnrERSOvCzHYMtivRIEAO
FPvxY2UYvPQB/uL+hz4wc4DcVc6Wj9HnB9CLIP7iJXCTF283moFA8K5BT97qNpQam+ClEvuJ+0Ie
FiPFkHJMkhzngpd5MFicZd7zRulK/mZNzN15LJFsjvXeAodxfveVRWYr4DDXEeSvGmBZCRhYrJb7
L+0grrYg504kETEUc5qMTwgsmOLnCWCGD0JiqNFUdXpcHUmWpJwETKgrNHp+qBX4R1qYqG2zbGNf
yj+toYTJ+UKKUmLDIUIyxJvoHEw6Ue23U6XOhUD5PmYvfBH/D1P/9dWn5En9jUh9nPo9sluVAdaK
o5Q85agpsDumRaTWwsGI1zgTu10n8hDoGMgojU4hiQrN4ET5qv/9XFdQYNEJCfCRQeYY5E1I079I
rk7i1KJv6v4nxQ8q/rsR9+D5Ot/XtcC36ShqkGlR54IHSfr0Wv5yyVKSovRCUtcNSdfXdxI4ceNs
3qND4YDW+S+54B3CDZUnsMptdim3px1ICnAFqXgqIh7BJsTqMvLQvtL1cHMQ02fXVljI6XGNfv+0
rwVEl4i8DQCr7uvkDwVtpw2MlHgW4U0HNA37OBP7LOE7UCXmkxKy8SlsfSLmBVSjvaD2mHDgNRkU
x67kzeWl8lPBI4LeSaWsgbmQZ9w1QkiK0AuVDSr5jjHv8qPU4Ky7/xBbj9eQ6j4+50V0+1K9G5+I
0j829ueU8bk+DnBTiCvF7zy0OT8fWrFKpVIXAm4txTX8cwwwoTgLPO2QlKgEF21J/vPS6RaY5OQg
Yoo2oVMrZjjbxoFh62+nGxBG2J3JXcF3Bvc4Osbs7VkQdWGSOneyvSVdLEzj2NWxplOR2jQgSM+2
RozxEMxEv4PWLGJczOzoNJYEFwAoUAYDJp7NklV7km4A6pX5E/kyDMWu2FM8791xH6pkz4Gr8Wzn
tIISz2stp8s8NQAR1rT9cIFFnPvmrt5jijy2MTYYRDJtsWjBBNZ3yNFF5Zqcd3vPPHbH5BDNydVn
D9rXdW/QPP2rCkDA+jUgLk+pKNjWuP2dnpSVO8xvQ3jEac8vNno31CqgWwYCoXQDSWxouBy8httK
v7f3QU7v/PFbRJIY10rKALeaPi/6R6I17QU3SL2kXiE8ATT18OuSu0FisK8gi0uLdYeSQ0QGSMN0
phCQJYOzvl/rJtsJVQU0U9ApBbDw5jdvfqDtjyokzuBwwnvU9lH51R+UIZi1hz2kavpujip2D2c0
HKTJB+lfF/qDEF6RELaXhy1TLFBZoZeO1iuCfftwEE1CqLp+5h5qeylZ2dyfPQaWNM0Ec87XUjRY
zw+FvZdFdKeGKIkv/ZCesV+95zcSlnDP1LDJdWuOHzhooKsdwnksBZbNHCUfp0nR5+bvkBIBxqKZ
QZFDVVw/bEFJTlUAGK3MA0oAQrEzoe9yjd/kaTHMXnJD0qsu8/py/mcCl/S5Qhub1D4yRK6ccD2P
1nQMo2chyv3M4SRDFeiN1Jnf0LKawc4hGLvhmy4AF2K/60Oxagf5gAIlqBRxL/ZRsJBy8R+ag8ED
fxHESar6/9X0P3koyIzE26/l3bF+hXZBDiAmCgCIB7CdGKs7Fv7s4+O0OaH0wS3HDtjVNF1zOeXW
yOJgeiCKBdwm1AjqEHr18ycm58/tN/LNqAeyEQvWFSTIf5+n774v/hYxQQGUIVl4Pbs1k9/yFfvW
e8MdGUAbZNrSFjc5lQ38UIwXGz+G8MoMtjigGYCgrGQMio3ulWrxEw2QlI+/DCa31AnJOe3lG7iC
drrIYYCRr+fwUKbZgvvC02BAqdM4W4B8doMMpjeT02XHC0wJeXCI43Hk1OIFf131J/I7Jxlcm6Pa
jRfpgFYfvK7b3mQJJ3G9O/E0YloN998MaNQ4fVX6QbsA1S793LbdjkuHq9vixIf3wQtygnTgMQ96
HO1ebUWHidIMQeLVsF5p5KCAjyjB5StdHPdvkGUS2KBc3fAA9mUcd3heuuCUWJ+0i6rnimxBQAA+
Yu3St7SF1EVw7T4su8UdstG45rNFEPwwCR21s4gev5pTTmJsgdNCfkJR4benentGCX4zciQDQC5t
88vMsVbQAZelT5cEmHoI/2Z8HrUi5/bb/n6GJtQU1SY/B5eklZslukzc/iDWN4KAaXYkuXBMZpco
1Agi3oWG1wHaRC/2VXtyXRlBBeLLZV1BlgPk9Q3wiJzWnwxERuwU0DvyA/92AYJKrCFY0xqSO7hG
OX4sgBGrX5Q/ZMPwMH1WsvHgSH3HMERjhw6nvSy/bJq/USFHCRpYhclwdjHNvjMqIxxPtmZrdJ8+
EPl7EpjAjq9WcY/5OhA05TRgGLAkTz7dZOxIH+YqhEWuPOsVrgirESq8W7tP3dlZM8tDeQXb3udf
NmzuuvEohmdo31btjazdeIEMDraYVesJvJQOh2uGz6h6QzsCyDxKq665NDz5jWYP9+31hhign4vd
nqdXWk6OTuRTS63s4zBZP0lg7B204RkEuRUSgMpcVjjZyhWH87Sb87plF7tnpKW8Y4w4oi9AfIni
gjHrzd8ebgkneN9JRftzBgG9Bh6r4kmI7Vx9Sn4OZk88mMVT8pvD3WuC79/0e1zRSPWicI1r4rbC
6OUQ9KsoxnY69URc1tGJOX1xRaaY1KsPL8bp4RabA5rnF/VEnnLzj9QVfXlmyZvC/8RzlnxvcXoM
+qQTi/2Mz4Q/qXnpvDsqAylonPFEziU8Axxh65zeMEl1YyXn8MDhcRbDCy9cR3fGJbC/5bSksi5O
mc9tOsUmPzzUO+fuyb7vzqJ5vZObWxD7EDR0gBrZ6hITIIMxZb6pGAF5MQNccQXsEUeCizcXt0Ww
AZCG9jy9gtz8xwAMxq1h//JXyB5Bc04fj80Mpw/OIaG2NbmvslUvyEldhNIh6AeyP3x8I4COTd1N
yjHWz3EI04BL8imUDMQWVU7xZAnRQk3ZmG80z4j5xMI9hiWG5LotsRVg8+qGbQamG0gZDFJKY4fj
IP0gvoaeStbwJGVqOgW5AdkNFTDJkiQLoZSGRRdwtRWwEjeQodkE5wVr9yBTtErdt48LZrsMH1hL
jBC8TaQ+Fumiz2fo252d7IDe5gUWSSPWtBhevkAnKTM12a5P+Exwv2VLI8jiopeWw22ic1u69dc3
zpvBOXS4595NvCO+70gqysA9SUg1dWLVUC+/+KV5WcO6dZD0cJBv/gSL5HB+iawTmFX9J9UUQvMf
CCKzMxQNGmS5zOLh8qlQFAQgj8lwafIYALvwkQUgrjEK8p0GkpirR7MwkbXFtWwKVV7cHrODCIOo
wQZNn17eeUG5CcYTN9DwLTdCl1hO1FKCRTfRdCdY4SNGFHQ4GmjE0259J38WH4Q5w91PAM9a/mYA
G+/0RrWIwhgEfZ78Cq0BreuSTaNPwHuOjqgKIHJBVs1ZIPuFxIv8Gajdz8JnIcinoM98rFElmSSh
uVSnpcROdWFHcbFFTF4HUr8Dgj99TuI6Khh1ztWQhEMykcsgH95XVDA3CCm54kzvLL0WlBaxifLb
Y3A38F0XH2VizGqb5d9xP56X9cjoNMGeffBtnmMFLS4nfm4QO1sx6G1aeOGOh9xWWqPbREWviVST
IYVKgEjIwxjZz3eCvrmw4uSxYsC7b4FAWWDJF+jphjmtwyYX/7Nj8hUdQwOamhmFxlLFALeJE15K
dggbEiOya8pW14QCi++YOcWHC/m3c9pyGBokt2JkoGpXsK2d28FErZFuT8wFBnojAXvXdIyRPOmu
ik2VYAusH0rlxwExoLfDbGCKe3OU0UH2vTe5NdYBkBMr1rFfGzmO2KN4cGQ7X8iN2OtPDNnT1mIr
sWijdPjx2NcVhXhXyqLGDB5cisiHcz2I4enEWMYbMKgu8A3Fjr98rLgx6moPm+BCEiXcF3t7V9Pp
jX3NgRE3IP7cpxS+8MDYbGJ0DiYGvzui7m+/Z0w648Hm99MXehNxr7rzd3lxGTAxFL8DL33M3xcN
WjfjEX+3j140xAr6EJcoYQPtwoaiAirpdkRaTTyAstuvpDeXNTKldOKsLVIFuwpPc1Dk0WMEawmk
uIBpDaR8pamHPYRwRQiLGVwaMJiog3+UHWNdURWF7pSAEEslsiILBQ0+aiPs0trdBDxuVvZ9Ri9/
6qPzNQQWAzaQ3e7+mr4cV34n9hk0dU4E+EVNEayE/DXmMXlc6upSgiQOnkrQzOUKzwAVvaDrPtjZ
Uou98ROhDiVTYn4ozsLh6YArfJAQoAgeBdiXA3onMejUddHconaKSgVnQOM4yD60ZIm4j8HbPgaX
iVgmirEfmyWIOdeTCwheLuS0zJPCE0NKSFr1Bb8wiEcSlZ2dLqwztOMAIwxGe5CKBPGsoQk78bHy
KJ49lC7b0/r1cvJf+JymfckkFuPuv6bcS7x2yspDv2gsFftLyBRefpYVQEczGWU0FA9MihwP+fLa
tDy0QYcwPDV1IdlZHZZQnLNSmoYje098ActG37bRTrbqc3v9ojuZmJ+wrG2bK8pPis6wLveSfEjS
G0l1YofWY5VNkycBbK3aRxh+mBp5mOG8GkOM2ZyR1+I9idcwzagD0t3PMy4M4uaPtHjWRHolgtj8
mXm6EznuchzjauoBIhgSOdI+fyVxRGwD6yPfaQdDkHcmap0+X5B0g99KjzpuAHLsBDNEDzthLTUx
mtaZeuSQ1zKF0/mo8YnqsUo0nmpGpyp/E2/74D6pis4luh0nTPke9Ur36D7viLLQuXnEc7XJ+8S7
SlqdL6m3IYhAqy2PFtgtIlkD8EgGbogsAs6CFk1eLW9PRya7gtZsFGaWeIMf8VdH3CbTjdTtjwNS
JuUnp6JXmOO1/Tf8TOqo2M9A4KNIZKA/fkyqnLhb3EUoTlhcMUxiWpCcLMZD02ha2lupTUoMDine
zldMblu1JEK+fuHgXfNwH3Q29KQ6KHcJ17ExkihKrO37g7yc6ASh1WlwHyQU9fEYjM590D9gP4Zi
kOkND07E1jFZ3gva+sSalTod1BuaRW8cqLeBrTbus8A4iBIrJYdn3dnbelNv4hJsmNgMuRJZdiw1
+Csl/3/CIZ3LzPkaMCgl4YoXTNBxvkssP3kVUKxjzQzwEOKXjDMjiRsSxaTVOqOOAxMEp707DxJm
y867M37DLfDW/zfiL+LF42n41PnHTD+Dh8LITiTAJBJkzw3Bf8CTYAUfxLBnmyMzV4mM0XHZWJX9
DK4lM1K4e4lbQSrI1NHUTUM4n/nNyzpf2TMgKS1Qce1QmkGLmqwUJwvPlCUP+gvAV/CDfePuWBS/
DzdrbdCRSvY1RDvE6e0L0ADoNyWwH1mcLjGkdrwUCmlvfwtTqiaRH4+IkxL3uq6o+/8evZJOEPQY
ATpT1HaVSYeMTibMOQSv9Bjwi/Se6qvUa0/RGkHdCnPcG2TggidIqiZ6nxqFAZWvGzWmg9vzbekX
YorQZBu6qABXra/Sr8tBl5mjTCBiqt0L3iTIMuAbBr/DWm0jdeo0gRCAlTGmTkHd/I68h9MFyQVd
HTEuR3yG/bjjB+RH/n2cxYdlg1OByouP4LtThTEOSeyoslLAsYhT4YNxq0h9vyJ3RxPWF4DOp7aP
pfZTrF7k3hWiGJFP2xawnFdPKhYKJDkBKSxYyGSsrCGmbJGiv4htKL2zAEn8Dx1gj3T6r+6e+DKV
tq0EvTGQJEEJvw4vK1Y1G0pixwZV8/oTZFNFob5esL1lfI3ERqAn2vQ6G4kW2FjYvl6GIYDEj8xn
tZQAKWOCOVVNibRJZ6/eaUnRRUxM2cMgnEV+56jQDz0DnwEqgdVgPwI5NPx9tsHTNj2J0CS6PiI5
gA1hZ66xxDsxubQayFw2iVZrWgzFxBCNcyKYVonjlOUh3CMzONtYVGBNVS1bBBTStwk0RN8jr5CR
7RJNEaOwyT7pEe8voRwh9Iz293+nVEE1gBQgCkQfm0Skx2+pkq/MhGOi/ROOIYQIH8ujGbkxvTGO
sufWQ0JJ4XKk31xSOjL4aDKJD00CJkUjkYoqT8fgHj5+IpxP97zDhIvq5wxz2kNJmOhTrm3TJ9R+
/vVB/LGRdPd/0EVMZjpnHdF93HZRGqfVnVZMpEYRNIYUgXQmg88FmmQQ20cF/KyQOMnhljpcCCwr
549G1QXUHnoIUARq/3wRcRjUty86m6QKj4OaooBoyznt9uQInL94H8S8gQlxRQIOcrsZ4ClGWtpA
eiE2m1sDSkR+KU8zxLf1Q6Q6ecqLw9Lb6TRA76amLLbcdhiufdHGkl7PYt/r0CRhW8mMKWpx00WK
4AW/+6nPFCG5sUB1a8RhVvjnxnlAr8jx05T57LlwUc4bYCs6xuNNT9Yc2mhoYzJqA6fURuUHhuhN
RVgJdEYp1HGXCuSxIZOqLlWmo5MeNehoDrCwoZv1rd/Lx4QGFBgYzI6HyXr+rSZdBhFnht9nv7IO
IMq/6GwVvTCUPUrQop6DDjp6CAxgBI5hLeOPIIdgK3PdL+0WsPmi5xI8ZB1yZN3rrBoHenB5RZPd
wxwDzAL0A/ALNLrp7iM8pC7b1wiOIdQrynkUR5Pg9JfMUOtCaa5C0RABPSYdnr1q2cCv4nExEUAf
uyqZZ5TDCOm/cyCfnGYS99QcdDtuQrcnHSOQ0Qg0CWo35725onm2QGMsX6aQnGLENmhjtGkEgifz
EJ1QqZUSoOgHhRMa60VD32r4CYLRqM3REZPQoSgtesfxkWh8V8HZOTp9OF2UcGk/ftO0CR2kSR2q
qeq2axAbUjZqunGm+03/9ka2zaeKyPz6jj7CRyGn6CJ3qAzYGQ23R8SPqsaN/m2/ByRwRZFV0+zJ
e0vrBrSAk8fIN+aNJJwompIltvrGDDyYaAjN0OVnx0+04/qzzt913lhf8Nhg74V37LkZWi091pqu
uf8YenBbEAgiPZopSbwrdUEq1/KMnMZd945UQb3MU/fV9Jn1hJjlqhExssLZwLKJ9J16xQ1pPbfc
3a7QD1pzWl/n1vxEScryzYU55FzzTWFCMW+eAtRA7ypNyGrN+YXVffYzGoOHTbhE5vCmrDmdM1yJ
IocHcRrVcrmZmhZehua8dp7sMmKhiUkhb2LsLguz76esOPKG3XMI6Tfd0o4WTd8Tyz+DYP2WOLM9
hbVpZ5TRHe0eMwWLYNcfdUb1rLug2eznhXcqKY1cx1bJDXASZkQR+kO9+b2y6hjWs/QDpDlC/+YE
tT0PfKwSV1/z5RO7BnPJiAOMEwH0crkkyl3mwXLrjB1Hjys9DvT47YzH4+/xmACb18wdZ77kF2cc
OP5sNQtDtZ9R69/z3/5l++FsppSv9g5ffF/NVODPfH5x+JVSzcz35weQlxl/dNTIVaOVCgtb7ZWj
HN913dQeKVrqCmdVOAoSRsixw77moCeHuqPPG4SbHzVSqxW0ksLxz/Z+Fe5X1CP3HIdjIerA2wop
cLa3OIvZ3pcXqxUHmoX7UE4LsTh/ozjRpa9KV/krfgyFmrxXM9zdjOcgQSc/zEJgFSc8+Ad1OCp/
zlk2+Ob7zmFOieiw5JJwZbHe+NFlitTekkevzn7uU3kCh4L96CKerFPFUz/u7ZDoAxE6Rrf0np6D
WUakbo5AmLgAee1MKA/oENFsJ7G9/C+sxplQ52bCc5zPuVtz3vdlc9EdLsBK+Rzz5YM7oV4XbMUf
jwN63ByOK+UyXzlTbdsCmYy/v/V3y9H6+7vSDqGHHg6Huqnwehj4MTfWxqsTV9/sMSesJRaRSGT8
rbX9/Rjycg3wXCj7+4IzHlLc6Nhr2/M8Gy2+7++rzX+EG0+epgtibQ+NDlt/qiKCmT7t4UMNdaWH
rDFnm9tLLvkcWcND1N+mPzHcVa/RcSbdYbm47Bko6nePetLbVgvj6V+jQbno83O+f2EJJFsminuG
VEbPP5jYIBqa44iAE5j6HzT99ojBCCMZ/RFmS2rvb9PO8LQ9oIt13UIKfVHHh9YvVc9fQSAqKUXU
xNMAfClyDHbjpxWAhNJ/g/v0r+O2+9aPwRl62rZcGX1EKdMFaciEHohJJ9aPXb2TmA4yWGb358Wm
NTsPKSZJGtHc0LhPjnth+kcJUrJ7bAgHrdbCGDUH9ffpt/mNob+YMzq5PFrUJ8clZtWlrOS9CZon
IE5Bf9d2z4uHwTET8tlYdY8r0TMX6Ky1iig0bI0gpfqUMJS65/ZDslA/nb6G1uwd1C7lBypK96F1
rykwwdh34ynxKRPEr+NqdhySb01IoZgEcDguo3ky7gbNNvPj/LcZNukYIc96FciH2QWpxCFFTDZR
78RZWz8nQqeQeTzTxjan1EuIhzvG5AEAZspq0nZ89q7MfwFAuOkHTFoDYVMaPBU/7ArqURRtL/Jf
96eF3kjfNUlnIIuRVl1F8aFMVYERzezWtt1W5bZB2XtnbhsBasdUUvoQNSEC54oyatFFplT1O/oN
4Gp5RaJSdNH4b2FxBx9UR1KvcNuxzkHUKMMRsOyRAEFeEUG9Am4CzUWAabhz+CdAb3sijRN0spYo
xBCwIPNLezEsLYhC1CrIqEqYAqfM624JDxDIIG6rYVFBWe9Q2k6WeUch00k9Rjenb6/lMUHq0Fk0
nFEe9hdnxzOXT3s69XIGSjl53z2iPQrNIaaj3bZ+ExrkyRuIzAjCoOWhYVbYr8ohbzE7vkmTadtr
LxdkKBkVhnIc4VTrLkmcU7Xplh5Yza8Hxd75m9ocglOgDqN4aY4Bb8JnFnS/Hh1VZO675ZTkYhIk
/fC6DgP5oJU3VbV/5E45eXlR5aSITB7nz1x3KGqiY0MMNIC3f0KRBp6cAqzqEDWRZpE2Er13nD5d
4lTjnsgYeN0aGlQK6XnypuJN0cNyqsWTZP4POK/HEMCWrrlaFL1OKiK/bsE4Qg2QBcCkDsekxibK
RGj5qivlhpcrMY+67F5XVaVM5XbNtuqDy3S1yTQ9C8EGmLp2TWPJyvTzp2MclXyloVn3yYTuE7ov
ejWqwyRDTF+bZrQ/zI4Bh79MAP25FjWx+fw8ak/b++a8+rqse5wnkdO89QUKFvk5Or2WSuZVeF8i
7JDMO5Ad227OZemNumAZXdVBCe82ONdMQfIiZF3B0P/6VL1g/MR/5WnRWl8ZIvFbLaSNb5Psm6nq
5TZx1Z2zv9hsuRFPSEe979KkOvbI7ITgF2zKVF3YWTBCM/tO48/wSnfRC8ogEtt252Xffk9rinUk
nxDZVwJEQyqk6EIWBtaaQPOVbQLRu+0+SqRVNPaqxawkh6YsAAIzd3sN981Q85gk3otrt0utG0Za
kO16hqKY27UQgECUj4jOP9/cbuFWBPUg39QwKX5ndmNmktRSi90Ubpc2DJIv6r5ksOPe4vWdHO47
C1roIV40Zsdpjwmo+ZLqQxs8lDSL0PWiicpPNeGygx50aY4J/xFXOt+VqNu0Xr/Xpu5Q5Cx0TPa4
fS0e09cETJBA/e22tgmZDzkIrsFyjkctuQmbvEQ3w30SI7I82sgPDR7UZHvuzQju4Pv3adYYkbaY
tV1dvctbozTzvnrV2S9qZo7s7wVGkoDw7NdPL6vHr02Vuw8q1HSgE7Dnbhulk8Jr5gr3K+G7SNY3
aQWrOWW3+nrSmjJ8bRqUVhE4uSiQ7h4qrDHkbvf0VhlC8Ai0Ef6WKr7oPrUD5LSwvQjTEIEyF7Hj
3rkxHbdL222setJV8iYVeduX/e0bEPvcHafYTCobA1bN86bvJ26serz8B1K3gImvxen9dT0tqhMg
O6kCc43KQVQOXsjPYvve6sSkviv9+yODem3sN9p+VGjDdJ+16h1VN9OtTD9fu37Da5Yzy3lnwe3X
YMLG8hli16nsx8iDRM6Jewgjv+H3W272mqGyEZGGjzqdNW92Z28nLjlNG+EQJBCmqCVamep88Jyb
4V/6rpUOeAvz5h3BuSxloBICh/2k2DpHGJSZG8EnbWssXmP8XF9+k1Vn0vXMQ3N4/WoF98Xzqycz
00Z9t6JFc1nMH/sI70h9OHfegMdD6AS9PiRv0QlDNBcNV7JnxDxPKSMtCHw6m2Jyh68yvcVu9y0W
3gxOIZvotkKEKIINQbXn4UIUsbok9vpehcdF/sBTM4Z6ct8YwI2vIS1sQRvKSd+u0e1DJ2+IrNFt
9XbOiw9KiUdrHRDWZCjg4b3qbyALTGlem7UnFuSQJzo9K84GcaISvsb28dT3RWtFjghMlz8QKKqf
OtrVQIXIhK1Q5zwyuhOReyRT6Gc1bUrXDJEclgEKq40l2OhOX7bNXX8e+bACgjaqpfOrf/Wbm/7c
/OlM8Mk3/wTjftFjmIFcc91EOCJS187kBIflZQ/65BZIry7L38ffObjNL/OrsTV1vHy88CoNzZ3q
HFGmQX0IserPIuioNhd7CHsAisEz1UlzdK7dlM5JqAQoFZlo0NoGrARKXRlBEVsG8dEBMAvpMYKu
Bo6oqy4AMJlPUn3zrA5fZG5D3z793SkeSf/q7Q8piefsRc+H/XqoPpUegD3Aub7TOvsAvCTx28cC
CTOTyOjmGMuEpNFEt4FUv//UieW0uUmlKK++9iUYT6USmhVWvYtroZTXZqQgU8v12fQvufumenfR
b1To+ndlLY/L+7JVLE9Bj2gsLHNGoxX5ppHq1k/axb3QrUhZW4MDZwC9htcYFZ+KnFRUME+je71u
t4iRTs7RtGi0NJub24sgaozpqS+QmWu3PAd8NVLvYqpTHxh1YI5E0aoC+TJVh1nvzaBCbvnm9f2G
B7qVuIgek4TTBAopZdvTzWE0hKmChA8zbSidMxYUwhOVvfK1L4bd6FCu7qMblUNINouMuikHR20Q
cidcadJ2xK24tHAoKSN0nVs6SODe08YUNicUgxrL3ubJQK/o672HwommUEWkkjiw8um4ucCgSbiv
Mk+8QCnp5ZFTG9AKWgxxFM42cqWNsBe0R30K2XuTR8Br6fqgdYdQ8k5fjsnkJsRjzUBCsj+wlxxJ
fjwpaHRsJ9a4EYHgVSc4Up22yr+yOfBY/uPPRQKY9IzqNkzzdmqbU3PaINh0iMcAT3qxbQ5WIWq0
tkubSLo8/gmuixJQQzfGDTKLZ3geVf4XHOAJtcOEmtffHQU0/1c6FH8h5j/G1bBYvXSyH40y+zIo
XWFqD2CYUK22RRij1un4Oojb3m0gTGyhnJ4G8fahU1g/F9UmdiKuY/ZEhFjew62oFy7Aw9Xb+4pH
Ce+JdwVupmKpOoNFT61pk4Ql0vJf7l8EH0x4jtDqYQ/i+eFgxJP3lJKVpjd5yoxhv6bv7eTthepA
A6s6sT4o4kPSeCro6rrvuTVUXZr7Byi6UW+8DA6G/UMk6MEgpHlFSpqXATUkN/VOtBxAd6A4+feg
YknDAg0Nm5+L26ad/odT4tVHmpbOHnoNPstgQCcYr26TrGdAmR2PMERBxoc80nM2iTsi/n3p5xDq
jD66jEoNn0Pm4Hi0ZweHBwgqPfF0umGW+JzhKEbT5+EhPKqvk+dpVqBxypWe53xGRs7E+urSDdtT
/ILsy3Pep6zyVwEJFYArjDcC7Tp6OUXPjAnxQY5pbdqt31fLi2dW7psZicem9bRpc4AMQvrdmJII
MGH8FzDrN2lchkci/5ImiCYVJecc/Rnen67sHQLLFFj/IJ0B0ZHwguxomGmUUF1C7k+J1syhiE+4
IvaipFz8Q/+xHsZ6B/bujb8vOtG5cxmFEJWDA/U/L/cIiH0hlNC/IxU+gbRD0HB1iADjKWiCFdCE
5DYUwE2i90v8DLiFtBOeKOmd9Hh2aIbMTGUZhLI+kHyyT154w2IY05PHrRrdyb1RMgVJuEme7iwj
9Pj1OvE1fdg2pKeLR8Y3Z/N/GhOlx1BYQR6SoA78JgJ5Pp2U1cgmbefqkTGzpihMBu1x2QfcOpHf
SjZgnxOMT+u7An8/CSDTpf+G+V8/1z9mRTJDgKFsQ6COn5a+2N/EokzgbiOVnhEgUgNCW5G+T4Qd
41R3GI/b/WbM8OQIWwUmrOVFLF4IYl5nEQ3Po1g3nO/avYUUrRfYsThjwha6lE60f/q3X/Pr+Bff
GVZkW3gpRd0e4gB1Zt2f5r90OS8JSHB0iIqcYRNAd4YEtrxSC+T6UoyFUV9rSKiK/MVvhdIw0A3p
DpgfZ5dJ9gcmB0mI9uvs57EsRvdZParm2WyRbFrkCdEUa0JltOsAJsgQj09doP+b/8CVhtxA22gf
IXuvTWMLzAPoYXcN3Ay+zHhfK/YL/PDdM+lBhyVPv6lvkUjD1h8myxYj2htDZvB+dcbp7z1khF1I
abC7b361v+ovEM54nViAXBjz5akDjzkBGH4NmBhEuPY/js5rOXFtCcNPpCpliVtQRORofEOBjVFE
CQX09PNpqnb5zLExYLG0VvefupxygH72MgQoG+n/SFIiQ5EfazfqJoM5f+odrriBYEU4wEhZAuUR
JbCch2n5+0598igTOMcdQ088AmoQR0xHWRt7KWfc4xHZd/N6V7RLNa+VDfOf2uwn+fypBF6bHZeM
0M1ifv2wOiDmEyDrXsMLxLYoE0U2B8WcgOkB4428dzhHIayO1QBw+5jATPGM2HQUJo70mcxYhyyc
kvLJ/HlX2+TvVUtpc/ycKRm4yKH8JZn7QUycPPt+cYIIYUrs1uZaA5W0jA1nkiTRNQrdytBeGujY
sypO+we8wfXePyS0i9/msODDMeCzjTFPn5xEkXIRwIOy/qcBJ4i2cSAhPMi8ZxgkQxCKYB4WhQXh
sBAnRMDn+KYVRoM674x5k04euhkAL7HtiHmgRkO31x3t75W7jTrLaywsDhmZxEYCfsB7E0Ap0wLY
UAUtoiIutT79mF5iQKDXRIPDhtrSc0ujZ0gulWnDVZHnk8z+XJdduFPRoSFM4P5GzttMqVmeoVVj
E/mhW3nb8Q1NI7KkzPRfpxjwAT0yQiZSMr7kPce/7MvcAafaQQ9KHQfCFkoXQ3SlESRh6Jj3hN1D
voHTjgLp22QPQwvzR9GkL7qLeZBW2jL+076jCML56oWnUiBBfvZGWkA93ZGNR3afXYDR4BC6JT+c
jTGgHnQVtDsmHRRPuUX8iYiqDLJZmxkHbRMpTCifDbENdC5/gB+sMHbLs0KqR+wyUedFtKoOFDg1
v6i8qelp+oD1eqIhtmz4GpSB5GK3aqsD1smlhGP8C9MJQNnwReJNh4OOlhz/4a25vbAPK/vRBXgK
D+YyahjkYGscnzB+hD+RNbiSd8/Vi/oZqycowWg5GZMWoWlo0d5kHM5fb8YNzTLCHw2HU2nACGGe
alRNpkM9JCucWJaEhBA/poHxaZwLxG2bRQ72CeLVn7R+IKvH4fReKXid6HUlJmWX3rC5Ew1yllTo
a171f0WAjOkJpuNV3SPqdlQm5ncWyDvhgKTQYUz9nrfMexR3xm+Dl+1MFIyMqQ4f+AK6iO36wyFN
20PM3tuvU+tzHfeeQ4pFxbq+LlfQ06JfQ1jBGpYkMwhbFQO3yEeZStgXSye/1KjQgSqTifeUJrYR
4S0L99GA+LM79+SHppsIXXooK17cV8E1BzqUzpOTeICwtm+3UaKDJWM/YGof5dMg0kcUJhZIBoof
xWbP4VuxV/+iT0MDOLLfudOt292R72fws4nDOSnNpotzNNu47cyNZq5L1OAMKcGbUmWz2SzOtm2v
bghJx4ceW3dwDTd+o/VK10Jtaa+d/vIJ9J48rvpJqW8V4Z3SAnUSDWRuM9vlo920/sLESVfGUKZt
k8km7RnQ7sgY8T9exUx4JhXQ2O7fk7leBsVknjBm5zddlCTWp3a7JK8PHlMjfQuUa3DJAybaetyT
ce7oTMuY6QXkoAVLqhHWkdg0M3yTKHSmYmlYi5+zCA2O5oFbwu1Co5OqzwMQAsEHUTcrD+WhgaEh
0iVtRQbap1aARXfHioFDGNkQ9hj0IE+4YzAdZ5SGjjx7C0E0PhLXGFsxpQdKoz2czkiF71/MbSrG
wahc6dxht+TVqZ7g683pm4RWdoFHRo1ZWuHHY5QQvR3IDnQqs+AZkG4SAMZz0pchJKUw+IlxsVaI
hDTuO/Keb/twfLPsfcQqOMTwMsHjTSodSTZUxo1d/zL7UZL8yTByzTpUcARGT/Pc3/pVdmH7pNVr
ye3EjMlX3/TaXTgymjPaZ36JKgNZ/NNlN4XqJfbgiVCIwgzSGu8h2qXajwCbSI3JXTKBifB9o0WH
6q4tQHH+e/7SuLIzsyOnpqVSHBaBDtZbOy9p+WzJM53SmtOjpysN+BnVxK3JZlG1BNjmuyJZNrvX
QJc/CWf6V3UD6c4ueEpS4D4cuE+kuf4g+mmz4PnU9/zyoS/VgwqRXu0VGogJn59+lo5XpzrXl9Er
AxhgzsKMaRzASAVIEUOsmP4xB1dQ/pLfyZyr/3471dPhTU/mAOrcPgAdwNNvL3owicXlDcRMDx8Y
LEj27br9npzqDRMXrmyVa3SrMBsdNyBVy7hamCnKiUnmEGNDM59GbvrZkm1AHDFJFhRsjF6bFsv3
UadjWV93NXOa9y/miL2XzBl8w/zielvWyGz/T1Tr+9GV1YxMtU+0Ntg8JQdYDbtLSboa9DVB7w8C
LVeDXW5uzAkFFhh1cJ/zWK/na/X8mhunMABqYeGMmgtOkdeWwQwI3x7Rz+TRK47ySL5CGArRLn/T
D2f3s/EQAoATDAhmbvkviBBTD5i58D5Vq84iNOu1E+btqt0qp2aRb9h7kUUi+/xFkABooZw4vOm6
w5el/CGDyNuZQcjHm6jsWVyuVE5Zedojw0EnPsor0XmCutPHs8ryQ0ue+DWIHPYDxUd0Ui1HbSLN
Ono6TH/9sYchGYD2VhPDYqh5Zpe+xmwscVOgGiB2pVlU5Yl1yitXLGvwjArCi2a/4om4Mxq3WeAU
gjcCPaC9rRnXjF8osybp/kmC5rW2w3Apc7B8NEJ0l/ww0sZHIlLq86CrPSCs18t+EmnydIfuqBkW
TyUxHYpigHfydBnVKVaWypz4YcUqFd/M/Bz/4jewRQbKyuY0vnrY7HjaEJK+IS3fzSpL+KyFChj/
kPJ9jCBkHn9AG488ZkAi9VUb3ofcm8SrPw6Cuv+mirdhRcSV0EHj/cpsrV4g+OOHqbChoOFJzael
aMHrM5Ww7xIME84K0b2KeCVLUsmhKpD7s9FQxFImECGAFo0MD7DR2CLNWdZm19ei7RfmayHyI3Yl
5CrI8xtP7NyJ4lLn8n+FzGuuHk7JUQ+NDQB9Kxp6ZYZwuwpnQF8lKrvS7yNfLC3lu075iYd6xE6r
oBiz4dhuXuYh1ZaiaqUI57TZyEASNIaaDms6MUWQlgRHkRGF9NkjhliDCYHaRNf/AmhwI60NtED2
C6+xhiFdvk8SCD0N366CrmJS33sx8JYKLHjq21G0OQ4YHRVJzBbd1n9N+NN0M53ochrgDwB/8L4G
Eqk/FFOEHuDMTLYZ2rN9uIaSCpHNrrm6HqbmMXtDIOjjuVQLTnIcsZyo4MBoqWMq4u17A1+lbp5b
hdil8vFcwhgTQ3MblqPmaThK4zdosNgYJ/Pnb3FDkQ+5uNB/MoqeMRuO42ZCG0wwEJomBuktWJPp
qnefP8U3g0sguyYeGAE2ZzId/HBpkEyBnOj8Vy3VgPGC8AicfxyrnC3FPFTc145dHDyX+Mi/ak45
VmfT9s1kqdGXqqZuqa4NOajTvYQNEZldtdMxgDyng0Rdtg6JLyBlyrTHYboM+WLaJvofOqne6+gR
2bXcEJkXGjvFN7r5FWUyrgmIGZCw+IeEIwZf15HDb/M0Xet4zHgeNz+EwQzLBKeHw0O9OBD/Mk5G
yhk6/fntKdFiRwnn7F0icYSDvpJ1l4GueDwLAmxB+3GQTkiWCNjVn8ArDCm5uh/ATBI+2bBxo5Oo
/fbEia9xqLEpmcQA0W0wJ3b4RrLUmjaTZpkeuWdMk6Jvrqrfv+5UE5Qe1BGGOmoPafeGCUG541SK
CjvM/4EYvNoVjSa+5nTOJof6i5h9zjRegex6nIocpHwTM2KHTwKslz8BmhgZMFO5XMwoL6iAYYwh
r+mHcRtDEWI10w/1fDBc1DQ9UArCWaJOYq+ieYU2AbCg7KEdUL4r53lWdwZon/NBU+4MpZ8iF3y7
Rs0ooWkZz3SIPmYqkZ3MDo1Dt5tn+TwrGEUAn8hOaeXNRr4yVY4R9HSoaGUtjQL9yun6m3BWOSnT
oa7zMTGzdoVqXUUBz8rzidAUJC4QLQTZcWUkJEk5mIV6t7y/Bc+IqdwsqmBFpTh3GIsrNhvxzCfL
KHWkksjcQCBiMnTHlcB6UItxZRWmnZPFz3z1Ys6ULJmFUDMReQ5SEGsjMy31h+tzHBkvxC5jx6t+
HBrOMiyWMeQ04XsA3P2F9wKXXS1lZq36DJ3uId/TVTix36xT9ZjpLjcFv8jBzsqlrf9gAVu2R/6H
W4WVVcFT9/+/+03dycNSUkc7J6NuQOk+zBVlHKsz/psYMP4hgZk4dbdiTgfAAV85tPnKimR0CvNF
kBFyYrNMW/4TbVE/teocraWYf2Oe5AElZy5Da6LZuKwA79F/UDRhgcCwAFzDQ+mYWXWcyCw57mNO
xGzkdVTKq2G6Yl4IBB+8XiGx085iyYP4qzOHtcdNkLeuIdis/R71LR5hKL9P0BpB1Swo8WBAa5LT
MpVLZ02GNacaBydzoerah/DBS6yAb9Z+yvwzbYewQBs8emL+oZroWr9w82pUtERaFKx45unYGPnl
FQzxp/EasF24On74gdImQP6M/a+BlDYsjq9Q3saow8mqJBYwdTiyODiwAqGvqDlBMrv9/6xmOO3R
zWZUmwgNufcEl9Pg07kcOZxD4PR8FaqVWbuoBOGElQ/KaJf7lqvOBVbgzdoZt1ycrAQxUKLgzQnX
L+jfWOyDMH3SV+LAvbKU7PGeyD0UhHTNRI13d9D3cZ/NnUJG+jcFhQJKYeQi/6gHiwWe4w6HvliT
7B1qViTbqexwazOdNoSMwHrIUaRaAmwj2yDLX4JmnuFCY27uK7tzPjHcmUcKiEPI+iOu3rR57fos
E1ySW835c+dlkYiCxn4QX6PBHAjjnqaPbjpSQJ/5+9HdCyZC5h53xvjOBWC0KQ9nGy1l+4/NlfFy
mOFMJCgMXhcCMF0WNfpwwps75qLP1DM4HG5YlnTJ5jROv+S5UI4yLhb0B2FH4TBRmpHq9f2VrBrM
kUitUXpwr6KNv9CTxzrd+8hMjaOrkTRXLoJgcF8YrIrpnhwO1J6fOTPdcegzHM1UfbFmwbPzkIe6
REnK1eOt4vFQ7/RrHC18bRi5Wzht4VBlR6KlcIacZQSHiE4t866e9TO3usmvP2cSMT0Ys84DJeWR
lpLRokBhNYsHRA0nc2JJx33c21FFRJczPK7niHRH/ugv7cHdigD41dvZz4Cacs69Fn2xeqhu2fKr
3m721MdflOE9hbSIBLzZ01+yk7ffAgcXEVVAzZzsFUl99Hwk9DEVZ9xRJvoouuU9jbqrM1eXbwCj
9SQEoQhgBoFssz55YrOkS7WyZl99o9Vl36nXPEc1ocLb8pVZYPxyt09hsyYnDfvV/+Md6v+XGu6B
mPZ6VvEaXxfSQyunlOn9NwMh6R2yn7K0xEW7SwBNf2MPsS2AHbsX754rwMHGjDUmSKqdU3yW5aVg
nMDVRfUMu8SW1OgP8DcF5vYCXMQQmvJg/CH9EeamxxhgsD0Js+Rs7HcXRjQHzjAJveGu44iD6UKZ
w45Fe8W8LkqPsbPQTkzQgWy8Zg6tZ4sBArOOaTW/EJgIHBQ7Iu7/hraBrZB9MEV4mzFYagp2SNfL
GCS6Ep6uvDSRBbA4lnL/AdgXodKTgJlNHdl9NxF/N5ribpxLxbtkjjaILvLhi6Q7z0sK0oqQeHxJ
Nl/6oXz8O7pfpE7y/1FZ0uDyrsc+kZSuPT1XBnMBC6jbQJwMiOJiMiBLoRHHPjGx0HO3uzfcqTxO
5rvBOH5BnnP5EH/rDrQsfRF66tR7ryh4aYm5BHRLILDVbgQ5sWzTdtfWiw4dhVy1QqcB0c3QSrp0
eisULNqJvR/9ONs+1i/0DBniDw3qGd0J2yF5KLwZUi/QdeySXxpbOi/acpURQoiQBru/PSMKZNSH
xYpDAw8DPDMu/yHgOvOkPDuTODUUfhuI9uwX4z5vldhDE/uFOsvEc/0rq9QK29r4JRNiw6vytoQ5
hxZieKxnJCr8Yv/qb1VDYkH9wxUwa68GqVAuGRlhxfraB/Tgg2suCDQw2Dysq4NU2DbvJI8AMmHE
1uyrbF31XVMd4PLLYt02CyP/i2Rs6xpOlYIMWNAAFv3L5RAbz73aMyE+hT0dYiGumepJ/kMIXmyv
Qqq8wf7ouzcRG9JS5khTDoL+X86H0davqHEge2K7C9oTciD6tq6yRJoOCvCKaE66HrYCLHz5RS2X
yGPUH8aZi0u87T0Gk3lSMeY5IEggvG56ZNWcYsgXXoFcEhW9Cu+T0q3R30MLY9IpZsZ6QklVzGSJ
K/w0/WyHz9liC4aDV0bUj8ELXk84ShNUxY4wqv8etHGf3WfKrZZmuRDZSby+rhGF5T7/qhYcGquJ
HyWHRPWo/uWduk1b4rP7+NZBFWLsEt0X4vRwU9rqvP8q0J8hI+IQA11xgX7pWT62sJdXzHlbT7DT
zJK1sEhdZjGuWjs+dYv3svYY+utQ3OOaJKxpbLUYJ25geNV2479zPz4mDvUCYt3UHZYYHadBteVM
A78Qv9ti4rKije9p5JvsbnhyRid6isLJOv4f+sUJXdewaPGW2X50LxNYKeSHDA0y5pyLlbmQVV/b
xBqWaE5iwZ9wKmdP3hqFenUcx3eSr7+nxmFrHopA9CDM+RHTO8KxSAck0MjkYkURE+O3gYIN6um/
MM4bDhoOKknTXkfc7/rngHgu6kcLFGIuedgjtBIJqcNpW8MIguG1CxQ0y6L32KPYG+Y5WzLKB0wB
K1XtmXkPIov4ypD8p34qor2GxDTFPHIlVPdliVeXGY01rbeco9+ghdHWKhNVYkdQmAUE0A3Dear+
EGJ9kiNCl3xw4mrViPsa8Ie88HLRP0RoYJUat9iKpTuBtRPplfHYdYonXOInZT8qFikDMoMPPsXl
MpO3QPYKlbJCIoMlISzQ/bYNDEbckSno1wwIYT7i0yIHvofEIP4OC2S5Red/NajDnfw0NNMP7CSk
Ubdvwlk3+OZrA1Xw2QIrfJYmVqS7xAy15TadY7U/MobrW/0bEO7Bi3SWZi41pFvLqg0S1VG3yBuu
k1k9VgnIr1FBMN/hYAA49VMVsQJZZTlsrb6sn8y5Y+iRRSEByio5ij8IPwOuQAgF5kc0m4a2MmeW
9FymStekQFJXVwwc1BkfhGfKA2CuxJdMv4GVDx8WB8e0ehg+JdLkAruQOYwKgmcenUfQJNJgZwcI
H+S5Z05y6elIRzBnUCTOkw2K3+4HTSCaHTQ8oiUBY4qTb3ZStX8I/gB+kfn6d0q8D6lk1gt53CU8
dkFMz1FP39CXfh7QfHV0MXjNKAgOnD3vpUYRxq+zorZMbDqoBFsylZ4vmg8ptwPcW7B1mtjeN5Re
NiFW9tsWlpTE7KBsnKj70qDEbs87l69sAf8NwnSuBgNwCwOs99EmGyEmwUU9Pykk9/GyVkYZOzL1
y4pKmaDBxFktZjNcwtyJ19UEvURH7O8Y/Ss4lJVNAPEqcOr2688u/8NFY3ypf/nutWFc0czHKmG7
Oz+BLektoquXOfZ6+Rx/w9i+L9olqYOenrogJ1ZZmcVeyW4d7ZxxUcQAfYowHtFW6MYu1I+hWp+7
jn1MnlGZNfkSTlj3hslMOV2/DBfb9OSP+uj5Wkr/p0m+yaaMQM2m4NwyMsQVSJpOTla0gNWTfxhB
V+PaQShNNkLiULAzhXapexyJ0UEARIYLxLD50zVBB6admCznNfWDAML6O4CegtEn0rlX/jd9Q/Mj
0SyNh97LDDCAsWreq3AnkPywyImvEv3yymljg0vKxogJgkebCiKkmHZINed64eH6oTjKBGa3qB4d
Me1tEzAxSV+Jkh2t0bXZoz6SdG879eId8DQaSCe0X8f8PuyJAGW03rpZC1ZyJuvNudqKbsduTasw
RSI9607pD3c9zPAC6Sxn2C65aT8lQvVtdn7/lEx9xGaIAXKhwVdN01tNydJNXAmdrkOaAyKQygXs
vDx9B1SXuHlfmQt/KNXNr4+DKgdErPLMyPK/lZ/vaN5dNyWEIcb6YacxmcevbtIcwCwiifmkb5/4
6EeB+kO8PPWFAkl4QJqXTo/ixEnOwEkZFD1GJE+Zd3taaiS4gXqYbCkkkgDWH5R59f5KVvKfQAho
emcs1iwHVoF8I6KOKhXp0lo1fJzI71N0UCWr3ICYT+aiI4Uz7W+cEgh90i75KPXrJWMYLqawfupx
RJCX1s2yYh5Hv42HNgPKlEbricIa+VegXIwDJzc5IwcVLhBxFi0LPkyUbGcBhMNk3j35nvlee0TZ
0jBtSKoPZlAV7fz7Vp3SW/mD9KGfvoOGEVcWIC2WB/p8W3QQqY1pX9RMJ/FLmKcY1F0QOQUDNz1s
SvbF4Lc3CtTyt7+p13X3BWtcEgWBYkMTyQuKiPdaQJhUeMQDIXSknclQXdpfhXSNEf1H4WxiX2eS
y572WvaHORaKLyByyhT4ldY2Rg90QrTu4ISkLmw+iwK03xz3tKnx/dzkCzL6OMYDxFkVheeasQSL
/ItPcMAhaomXFGEBbQt6h3hvUJJs43v8Z1rATwAZCQuYjIgwntbLiYEiQiVyBMa+4g+oSLJ68MvO
26U1RKdyok38Q9BZOuq5PqeS83SS9XtLmfmyszUmBYo6Unt2xIEoM5JEfsf+n5rKfUNIdE7+Q+SY
YSHPKxFeYrClOTMvPWaMJ78AduJHR4VN1zYXfBD1F0YRxqjjOb8ZLle74K/rXIwbWLcn+rxlqMf7
hGL2tUKAcFDXoCYXyDXWpsUllJmMMkObGgcvTMksW7bCMcOHAXsH8gaBrJmOgr/0Nxw8+H9wCbBy
IO1rFEyugVG643j0jbrhvT1dXDfx/j1cbSk+6MDKwAMERvQzbAFIi0OUIdd2aZLelikuSdGjX7FD
LWoJLz+n9GQWX5fvNOAvOM5hGgqXDvhB/HpidPzEqyGiB6JTyK074fdW7srd6KkUXpbMJkL2eb8z
5VUduVyB1zm5emQ18nkmCFiKZXVLX3u9pQlzn+Ke6mNWrOqNyBAz0Y7UI+hXuU+6Ta37SJ068rNE
j5AAoiihPpJvnChF7EMFIJlovkbzDGqTcUYfTAHMCEoMMqv0tSS6GkkriPlxgaRozGzUpApacUzy
9dykgHseQIZefyBBAyCKl7FIu9p+Db5irii1w6uN0F44Iku604qWAddvXMIIjU5Ye0ngc+udwsiq
Q7mV5lUguR9iCFaxU7pvAJHjdal8Keuyt5C3JdGC/BYUktTV25TRFR/3LbKSp+n62dmvyKkf+gwt
NwUGinhhZyA9hbYTgxa9HkXlt9gzNarNPTK3rWhHS7gk4MPHJcFLkUWC6ie2sm35CFnqaNU/hYO7
o9NnvKAIoSAEpblItrrf3z+PHL5WQ/Axe8nHEgOJLAUq8Hp3YF9E1R4SzbZ9JWu2R/WXkaqMl0us
/Fsbh2PVmHxbL19+NjrlOmCvschQqCM4H+/lqHeNnaT4YtWuIsUZBEuDaZgbnFTeFQm9Q3I4YBfG
QPjxdbifrAYEY2+CPSzzJ+W8nAvb7suYmRtjwj6ULTN0JsCUbnuPIMVd8ZgE5pgFOkUDISKPZhFH
S/GBpKdjILnHs5nsht20bR0JKSzFdsX3VNOKa+uJTGSjMXvuQJ43nAowFko7HOL7Fp09YvgKCQYb
BmmaIbEQ/fzTLLFkhOUZxqfm3i59SqUrQjbOX+qBQnInBHLx7jXkpjPeSrcxY9tYhX+ozJjSG6Yg
xNBJWLBg+EYm20iDDmx0/7mHCmMzN+kxMh3wQHNim7vi0Wi+fAdnTrMnpouTdlPKHaiFojipGSRA
G88VBSGVQE+FS++M0lexqhdphNeABp3+mhYoO3x0vCHojyipXfYTkXHp+EUwGOLAQg0qbXDhv7+h
SCan5kBsI4iT1wGiAyduqJGLZbrUNjBeqqX0bjo3DiECO2qtZMPQb2SmtJayDU5QuNedfC++xTPQ
I53Ch1IZryGiUGBEkPD6DurWfwPdku1AnfWyMqIg8SJFDkA4fRmFM2LDHSsNHQYcd743UHauYyX4
1C4WlnGGMfgHoHnQutE63b4e4Gg5nPj3ZIGFfwyYMRZvkjduBGuNrMaESb9WatgVr1LY8r0Okj04
P/LxM61jvwHBfLsfN7lzIsIzEda9jhkU5XMsCXPQ05jbEv0DvihqDKJ38JkR6zQFKtXPCb0t8f3e
2JqEyz1AK2b6uFtSY5oIeu+Co42yKbDQ605CFu9TFVNq5uP85ykyQGPgYmLH5wV6gDs0QN+skHje
iUxFRblm01BEDD4befLJTGLrx+uALb4lTWPJMY4sikXH/WJrR9YA0D5lZr6ZnOC4ubRgbgmWPFtJ
VoCyb0LpzakqzBSZodguabDguoYL7f05TP6A/uk6KHS13M0carIt+D7j7JN2NDBmhL8gfgNxIsIO
qE9DCWSTngeARLsiSthBfRknAI51opPa6Qop3AgMEfrbzmjWxQXBnTKhzVNKD1QS7TbZs7zh4PR5
vDU5xdaY/MPxeoN2fjwsSCiDv1jgNBzjsXJ63zjN6wU4HngfnwaawPi728OAo4K38ORHZCcsum3/
g2oNI48kk0Mf3QXD7YjKhOCUnHqub08xx8KyP2Ib1C4aQuKWyn87WYCjN6OcnXxlvw7GGxSdESZh
zFz7lPhQqz5pGwgMYBw2ibNE5ptX70sPJz3IbnokTmJe3xnFAYzsqppbsjIegM8Gp8IxQlAlk/Tz
8z6ymCwTBxPyXaZq2G/4vmMijlkCauSg7iDGl9QnesRqCVIafelruA3EDC5iAIOzLOIXAcx15PDA
7pbuqFdX+O8axS/gpuWONoZu73P3hPCXVKIKaru7q3flQlZJj4pllDwlxHvw21fniZ99W+/Bn688
J/gzYRGwUgj+0D+4VK0px51L87pKwTKeC67Jnl0jWhvc0Ml6Yr0hQmkVqgrfWWuhGZGI4CpIyvCF
ZEMri3iTi/rEJK37oLU4w1Kc/YBvkQ2Shqjo+mUGfJrlXjrCm0cOCH5EYkTuoTpNiwXXJf4WDq2w
g9QFndHv1EX6inspQWP6eILw0FWv5dIFgedvqjrvc/6U9lUCvHJm78IpcU/+L6WVo2kyFh2o0QMB
r7plQ3r6CuPShuZrVXjCPFx+7sxOLdfJmmenIMcYw+n9GyY2t0+zb1RPwUz7QIs5uy497Y1cvJ4z
Sc2uD8jSuMsNvwzwZlC+oUb0U0IlZv0y/r4GCLTmytx0YDL03cerPQwD1Pi0ddc7Y3Z+4RNYlUug
/d/X7GaERPEpxyYg3wS5Cupb5ZJYN51eDaJ0lx5Z8yfKCwZeT6MNCyZ0ySy0WOoLDr81sqmXgNmc
uuFBLMkBiHoqbF42ck3ytcSA98cCcLizJlBtyRF8k2xIYAg/u7oMW6ecT/7PW3/3FBrY474NJFGy
q4AUb+cj33yCJQQBzv3qr9oRsbMlW9dJLtIEdRrviYXDcIH3paA9d+RZeiePzUZPqpDtRdVoyxyW
nmlX0fEtW8kp9JssaImSVNzEuMjFWb4Gz/AivXYjY9zSi5+aqzUyGgyh4YRKtyFMDX5MFyJZgJ1h
+yNigGys55QtJVH9555cndecSpEx5K7w+7zzecyR/HH/TsBo9tigvMJFtMeGFM3+NODnLREXqKXs
K3O+lwgumqNwZ3PIYfN+Bs+krsf1oC3ylbb/U5MDtzKZWDB12ZL2DxsidyvRSx83l+0mcrLowk2A
2PnKzPV6L6FkR/7/0I15L3+V+pp3EWHZatAbWgquxq8YWIcbhBgmYoXXwwVRrH4EYr1N1imDKNyJ
TyxYjBUUgsIlqQVB9KsjktEAlOBD1jwN0B94/YdKW3ObQ7uFXxZDuLENQPpoccsR6rW78opTJGSz
PoRBsSpH0II0uiPnfwdXE26gC7pm3qZewzLTMOHI3/lavo9Z4dD1o+ABZsKc+IgDy9KTbr20HE6g
9Wiow2zcqkVzjkBb9J7rtNtyvTlkITzKzXjXLzSS9lFVYyHxtJ2wiznPiC73yTdm/CBZQdH0Teb/
olu/RvfmqJqm+VO8F2E/zpVzlzJuNiZtOVTKEQhxifMOCxNi0VURYGRP/2hLX39sbsen2zyen2Wz
5EMcAWFGnRI1B37OoT9tx26Oiz0CDMKp7uBLGcCjrAqoPLoqQDI8R5z3ZJEfMRtgL8DQwQJwEXOv
OA2Bf5KFFEwQo6x5tnnkyj+7rHBiBCMzadefsefYOuUqt8ymP6A0+6pX+q1xn49qvQtPWP2JPSR7
3P6gTTzHX+y3U/C0Tb5VRmFPzpn+R6DT9wQBo+xSS6HdRJseVKPfFCaCiWV8zhx5t36+4n5TFySz
RUA58GfCpixdeFA1oDUZsyCujLF681eHN+XWrKsVU6UvaNZNxFgWVAZXedw2KPqKR72ujsSX3zOn
dwfSEJi1HDR3/UMmLdtQs5GahVL9FKwF4lsYKgfLKWIrdSB4P16Ml8n40morejGoOF4INRJEQIVu
0XKaX+Cwamb61Hs4VGTd8+uupVz1Gl90IsODr1fmwAhmUDGBidL0TOGZnHlvx8hqt/Whc5qSdAHF
Vs+Q1IRPztGVCQI6peeB6Yh8YyZbH2FmBrf4Rsr0KrSpy1EAkzm5awPWGk1QvqQ7U1a08MuBsXHU
lAe8hdDPjaP7BYrz+4cYSRxza/RhcTGnj78CEKJrQa0C3a3ibQnJhUFHrqxlwCrNMjR38F5UbN8K
ixNvKuu0J2QTRWJIRkZJwU0eBd54u9W8nDKO8BlhlZDyUIxtS0FUVDaTfmRqPLpOymjNzxGDeh8A
4oV4nFAUuyVDCLHzFPaIRNjEo5WYVQzW9Qt37CxcS5xruDinAr3Aj+qXaPINe4Kws5BvEq1MniCh
dN5k5nAma2uNAHBQoo/LGo9/B5/t7kqIGIgO0/vUzZiX0+6f9ge3e7Lm5iMAs3ByWL/j05h98tlH
s96bap/+mlAX38xu58/jveN+Rj8WzUqegFoJWcmAdJqgBqTTpFcirGN4iFgf73hBPqGfQDsRCsem
tX3Rsc9S8Laflpf6NV192yjbiEgP0C95W66up37RYRJOFirmpL869pO/GLrQ1h/QGXZzeYFHUlwv
wDlef+GwTLFTda7uq4j9eMCP8VcztaJ0htxO9EWhrMUOfO4PfMxYYVGS0O5zwGhLSDR2+9aui2Oo
z6XGeQXSDqtmh6fHvJjK6sqiw/McO2+/dDFew++ExlpCOf12IrJJP5Ov4oCPIf0EEaW0GZin4gA3
UT/K3SSfKuA65VT0q6ChmPaA67CkPiEUbCz+dGnRtvosctlJ19nzr6MrZ9QcJ2rua+hFlvzAJEGP
OZ00pp0vcXVxTmmMHOBEH+a8fCg68duPsObXPyL8AjmtUKloXFsXv98P1u66dxsYjRpOiQaVOFiw
c9JIH3Hu5Q/lnn1cPnFNsvs3LheSITgvSOvYfsrpmzQOBuhRsyKBAxUkKzFckJwhn0QYZBxxgD1A
pTsWdrVp2efhgMkKQJ6sOQKKysur4g3NyPHbtrvquwHJs5/7ZM1ZVnkcvioFHreiepRAxlMAvyW3
U5PY8qi9dzuUHZHTHJmgXX9r9+hYOygpw4jUplkjj9euXuZb4Q0uA3VUgHmku2HiqdGyyzzlGXSr
FAw+yHchLq35e9+sWHrVrwbLnXoOZGW6mci4kaZYGUWoXYTWzdMxgJr4c5gGRPfOjgwyTuHLR0Z0
wLFn1+v8971of8EBn1GghY6wyj9uRQlqLrJ09UZ/iFasooIEJMShM15MMpy5DTkaUXvCCI1/NA8S
GTygr9qJLzFCFXzMxianOOGaFVPuWvwGAY8jblE+chNB9SLE6Lz4JwIX5gRnwCkIPYGwk4PYIDqa
knPAhx3ZOsahjJ4KYUrrjFAL3nImfsKC2XGzSvVl8zAp0NnoetStoe4KyH/gXxkQVQdGs3ntwZJe
6wk1pOrp5mLcMsr55FzyhIwEwsMCBY+gbQ5U2JRjGEi7L+mp12PML3sq6tFykRFbUepWfkXS8C2A
+d3EpbnhWfmp7Dcv24AwAVoGLjZAr90cOyPFJ/PPiQX+GxjJCJG2kfRdjgSbjvCb65UfO3R1ddAx
GRtqL5yG5jcHcnZkDc/5W2o4rBCyGhgAqeJ0OIswev9IOq/lxLUlDD+RqhRQugUhJDIYY+CGwjBI
QgklFJ5+f8u7jmufGY8ttHKv7j9Qbsd1tUEq5kxfkFr7vP0aedN683o79a+S7GrSnTiBvuDSPF6c
78bMRyOF1rKBZug5jjxCEnw4KOzkp9cXe2TR+hwNkjQ5BOWSXa9jX7K2KpbpxRa5svbYwHM/ZMvI
GF9xw1saLAGEEZBXcPLv8NQt0u8rka015ZC2Fx+M7xCNJ8rmiNaWbwTmyeGzVAQNYsI+k6ApALiO
9LXY/hcKOjyUbOxptS9BuwSu1SF+OylRmUA2gJ2qWSssTM4MK182r601gj214ajgBoDKTbLj21E4
5+CBdgEoDNEHKg8u08cqloxAoG74IAmI6zY46jl+aBf/A0gsdsDrKJ7OmYq1E2Ujf1M/dHIAyx7B
bjHTa/IZBWTOXzJeSEAQiWxCqC+4Go7Q5Su8VvEMxHE55iioT6lXr9pbXI1f53aPNZvElrkv1sqy
PLzP+lJfMMg4nfgmvYsgHennh11N41tWz2Nlhu0bNW3o8KjHxp7UuRqONBJRvr4RFikl5U6ze1QC
fbsI5qk1Vfg12c+amfkpxk+jiudmc1Y4+8lykTUlAFMIs6gtokehjjWI1UcVRgHQibtKnAkjELMx
lJJ1mCwT81QvX2irU4qJSKCMkZpjsFP+mY4gpoWq8BkXxxE1JTYTHTYHr/PbEnCd1VuJAOiiX42+
TTIxt/bWrGntMt9HKG+DiSHiZAqMhAOAcf1p1cPHvqlkCtL4q5lnCAGaX3nHnRx0HNvzsA3tm0Kh
pR9rUCcdxfDwPOykSxZ9S9reyLdWOmtBO8LGGAWrKsrcJpn3NxBTJNxRv7i3iSsU2fniA8cksDP3
CpmaJNVXBoq22QTxwmi5a3npTA7+Vd8j4njbfWWnFzvOjvWSskMQLkN4haPdedYtSLequc2Ahg2L
EomZlDnqqLdPSCYXgOKOQ+IVzqKWK+g8pjxLkgNrSrg+FZIw4xrkC4UIIiXWBOLZILOXfT79HJT0
oht7uaW9swhcdD1PtGOJMiGTD4Tk/Q0idc/pVy5rnqLv+znlzMLpYf8Urvn5Mgsfb6Hr9BoRfPo9
JBGc1aMf1UAJA5VsMM8ZNsBegXYhNzBi6OX7HkD3I8mog85KHP3qgkUIGV12NGkZQxd57yT8H4hM
smCmB9Mrs6SDERRfBoB4Q4Oqv343oaGM6n2gHjJrVl7JaGFcQaKWebPCDmhdnMyRS0mI4ujRBDz0
KDfJxv4ensqxQCMDT77Ys4nU+pl0aexZTl4MQi7eoCploJ49QgUjwvXxfR8QPk/PaEW8m0OKlhFJ
p8Zr+1+9nZWnrHcXHQk62EfG0taXBUxV88sGE0L4Ve+b9jto9gkdXu5K/aGqcwmliCvUFcdayaWb
K/N+8NNqieNlQsPHL/MbLPlr2ILdiHRXhjkV49CJtTPJFHBYKSGgdETJhsNRr2bMeYRencgAY0mI
wQmysg6vY3nhKtpNO4UpfU6YlP2u4xZKMMI9TI7EVddp62NBsvulbEfKCujRG1wF/KsafPGMvYHo
Mk4961nB+R1cNm3g7t9X+5SzDm3qrdTYqX+COBbqqNPsvSjYWl9u8zqXEEzG4VPd1EfySt0KTq1x
r3zy70gM+nDd//SyjJDLtssRroz8Jl58ZJcDTGG8ucFA3Q9m3NiSbJIibBqKAKwx1+rEmrOtoljL
BT9fZMmSvTwEKiE2A1lCGb5H4f/4OrEhJs6eMzB2DnmAxeJPCbR637CbTONdiGPcd2nMNPgW7Xfz
D3e80kJDxuRScf6IyJtoJNkF8ysJQ9BKoC4CwbHPsYmfEUi9EMaU98pnXYPpxECgWMWwCkAf+ijX
qg75rikkkBYcqhOtauU7jVYJ6nyKj7Gm/o/7mJVPER5NlrX78nFUmnbAXWKJKJt0BuHznORtmBKG
YB2IwpErg00H7IjsAYVQCUQhAA8yhjvN0z28mT1raw9AKVBPQpCPkG3akrOltE/dEGj926HKiBAv
6cy/Iitz/i1OZsh8Y2Ku3ytCBNgdTVVcJuulOlfuBZtngq1OQK4SZSwHBCCWAdasfWL5iTb2dUn5
cD1CDpmUnItmzAHJLTJ/9jxbm/PYV2YFVXm8iuyn9iRfdzLnU0BpxwQ3rtIJGYRDD3ohrzyd07Bf
wPeoKc2qsyAFtT2LU1cPVxF3Z2UGRGp0eG3wgphnm3hmbUi1zLQ5KtE8Bdggp/YAkIboewlfJEPU
Y7QcBQvz/QQzD21Gy2bvZhnKmyL+Ht7bNLmQO6F+A88xVHwTsaJodQ0W1fD16RyKIhqqMy9CO+5v
0mqkIkI77SMu0AcVYaIVqWO9dXhFPV9guEXGj9s/4mGQxZDV4wvUB5pGpPgBNfJ62ZHDYN8eQA/m
Ah05gMbYjO5YOAEAVccSuxLpvwcpRJh28j3FSKY9GVgdwFT+Yh/Jlwp1O3LWQCeic/UIQJmA0WSD
QsQvdSjXkruAfwZRANgpSsd8UEKj4e/tU/Z+PNNgkxG4bkk7veEi2WiLCTQq72lfKISMTqxewMG1
NEUskVoe6l4T8qaiyIDHCjIug2Dnk6ykDAFP0IavD35DZmIC0fQoIH/K44uKIvdUkuo8sd/IX9bm
fSOJxjdgn3Y36xRvTdPJZB/Tkh47w558C+AF+wlAme2ZNig48qAfh67d4JICq2WPnMrw5mrh6jhV
b/OV+ZuuPjh4u9qzgiqoLSFBAMR9t9+kuqAqBkAqP5MCWIk2CajgpRM+TEL35CM6ACBodwMyEXOP
wgycHOcyexY+VaBHJHrXgb73eQJGIXXGsT0c32ArkPCMJhwIVSjUHJNigoJSCHvwp98Eh2SvrK6L
4Uglhc3ixk2LeYCqWvfyIbja+PUEM/zIyAebK2Mpb9PvNxKLP9ezhjrf6Mw2TsV2ac25B1TrdB8s
rn7IUf/LNjLs30e4yAgvAcLrHda8tiPbvokP4T5cM/VvgxC6ALNNLYC8ICl5/MwQlWiW7zk1mQMz
J+PezhYBkuhJd/NFM2GU0FeoUtI5qApAjQR4pUDrKNjoRS6OVpI/5Q+wSVDpeuJtxJAUzAJmc+hQ
wb+ScrQmYCVIyrr2JcZal2ras3gI0GYk9AnoON6mQNiSYhfwUnLt3Pojx6BOcSVRMTGuNztYCQsn
7EQTl55MqffT8+f3L5kodQPBMdsYNWRJkqXi04PKqxsTo6phBmt/DVIBPC1qYu5tmD4Dd45RFEA/
4i5pnmFghkQ3IgAgHlxo2jNheaj7VESIwrhc/tjz902fkYsBSFc5JQ50DUjWTbj7zArophS9vBK5
FsCfCyBjJLZBdb/2JSCKcj6wap7IMNBPWNNNFA6FFapLHmthYfn1AmmnaTQTyh7I48xaz9ziTkqB
UKhE6X76Ky/043Br/5RBK5e2z9MZOI2psA1Yjqfn9fn2jeJui25v8FX+G9iHSOPMFvIvfpBzISXS
kEcjPVwdZM6T8oeDoHmhdjYJbTfFSIrqCdz50PtgIVVMi3hKdX+Fo4mHncosAtRlnOG/LAUwTRSA
9tqWz9qS46Q2B60juVBVvf5CMmZVsr9ke/2GQspayPB77Tzal9sKSsHDmDVUP9Byue7fb8A/xQZA
/gXEnYTJuOAGm0cT/xRNiJQzMUbkBP52A1IlI5wHcMsgOz64H6rwgrEuapvIy0HsvULsdbuEAsqY
Q0CGByoA4goXWdBOnYOsHJlufFpS8F1sduqsC3Zm/NN+ZqrukTfvcLlTx0w1dQkDALrBgC4xdAaT
YpkPfdBGZsJ0ZSLodfUAw2+jglwvR+avNqfuC6Ad+oLKFsFHfPCFmIWoiwPiIJEPRAWL92FDIiV1
wWRSiwTaeEOlErJFso+DNdO8u7Wya3Ye8jfzVsWiMFXWbNukJe0THi9dPiPc6g+NNs2xnCWCZ30R
Z97moib7gV3nsxohS2k71OPfgL/S+YClkuLDshiA7oBRVpJZ/VnmypoTCvITyRyq1Ua35cVp7od4
vnaDqw9CEjC/+Vz38johOZaQFu4ST8ufVKeLEAGPXRKu6tgjofBKge8Iwj1nIiqUV2Rz0kmNigrX
SRzp1hLigZZgbcAXeAPaTx1OryuQ2DscDbYdnVwCKddSP1AG15EGLidBRPH22zzWQisDYIe3JoRi
6CE9aJ/fz62KpsD/7c7ney8SF/WqDcgaAQUHd5TiYwDZAO85aRaZlE+nGtxVqpdEFNS4/lDkNg4y
OIGVKLrPe2JCGzqfm0ADhFZkTAwkboh6SNuSQ64Az+6SZM1fQYGg0gceUAPk8F1W32/AWHgSxlBY
lL0tHT/Zr01OdmXA8rVEQRyAlo7y67eInTWoAc2ijryWzKBO7axOkskkjDwbFVou5rUh6pwDBjhw
mQbip088a4rp+9JL2Ymykq34RWxNruOvmRWknmQvP/35GiwVk7bL7JnQFlprNXCp1Sj4msVyCDEN
+afhDi1bl6KedJE3qg81Gh8GS7x3JYgZmEtK5+tvpfth5+V0RYud7lzCwNv86Yx1QGEo6TyanVEX
eZEgbmEvJNsyfrxwRxhm0Kxs7oV1/tsiRAZ8gi+zcWKIlQnQ+GogIvWsn0wUzmPEVNtpzCNxnqSy
hKogHMd+ZaPn8QFOF3VuwcXTUNaG5OTkmrpiUabbplC42lXzSNoV/K5Jdw8mZbwEuxYnan5Yu2CC
y1XYbiSmBIxSUjW69mbGLgr9uwetj/9UKBblojBuUrLmZ9JybiAZnPYQcQiZgVelhqMjwMh4BD6j
LvfhOHp7ubEB4ymQDslWxzccyMrIa9NdnSCIPQWkLAU+tRd4cxK5UYApNPBr9FmXF36OXqh7i4Pz
T3YTdYgXEAc4U90KshqTJ8aXnUs8PWkrJ7Oddh+Y3wrZR4qjKjXJn5Ail4lNCNsrGYz5G3degHMc
bjFoZVwvuYi0W4iPVjmDtwmTzmbarKNsFUbPGIRGTwwNRkALqB+XXJ1hDbJ15ace2VTNrYp5ITug
XiJr9cZr8Sfotn1/zJpL1LcTaHdK/JA/67iadeT4LBIvIz7H4Kb8dlNl/za+YsPv261KDxZktmhU
zKDr5DklEg1kGNGMJqGjnlV1n2eE/r1HX/TBBdqVSdMAPsjxWcWniGP+LsnK3OxAISKz65eaWwMu
UbmdDdQxyOEM55fpsrs0wxGVasGR41mW7rGzDCT2VQvRrBdcruADlOs7fsnzEiDFkFvbHgqcop5o
h0xuKoBUltnLRD0l80bZq2hSiIgL1l5LpdywgA0GL0fQB3O6GtiW7pVN7MrSJCcQIFDT3nspInSG
B5Nss88mhniVYpk7s9vuKMmUBKrSazrJLYYjRJJkwLPWIBMiMGFdugYiRn2WfQJ0ZSLPeTdEXuE/
wlocZu0XBx7tGv4xVtE9vnP37intodJsfLGEaTU/hd7MmwCBmOntqLIjiu86EAlu5qQBCw9ISb0D
PAN/5aO5gBWVDsb6tqjIIpFqnIIcCsxZjiOs4Siai9yOzXqy3o7eAXon0QUkBBrfFASKChYCVBTp
pdaVjHW14Ydbif1EwI/EK+Ldx59J/Scb1qEwXxE7DR8FeArSNLApzjrUfqDAUF+gnZKOIdJPjwQQ
W+nfC0bqHhCI2rqRNk0K9/qj/CMq5eGV7PCVgmzW/euP3U6psmuAwMDZsqiAA+F4WXgMKy8Nbs2i
8EXqKIC2SvRMtof1PIEAin8ZCIBUm/IrA1sm2kAsqcuASXVAfWglerwTX2W6pjLKZ/MuIcXmdkN/
8gwICfw2BEzgcn27Bp1Fh4QyBfZZfbG5cwdOnUCP5la4yEJelbbzt4x8Gxd8cGIIyP29QF243aXY
vGNqd+ESCmmRHRD6o7fpKl6/MjdwUlE54IvOl4wvns4I0Tgop2887v/oplon2KtXY2MZ6KGIt5Ko
CqGnWU7Z0qM7baoFTRVuJtOE8UnZNkNSPgweg8Dv2tqCqSMeO+wYX7qE4VQSwVyH8MqRWV/4R/Yg
lRT2LqZe1HwxgtSmQUx2F3qMeamRzqdv+SeexQnWv1wLxsg/vB4uzCws5UAc8E78Ny/nwOjiU3Qi
eKmJlYlGenUC1qHdxScKM9xDSOjzaEKQEHoljYd3T0FG2J0AOHDBNbEhM6M5DDTzh0nBBO3sKcuG
12tpoB38RNlBHBtAqK5AMS/xiY9GNYndBrR/DgAPwDv/qYECGbAPb/GJURd+ON9MFu27W/Wj37ae
6P/6Q7kfLXmOiSgyE0PIVIsqO08ixIAI2kPUPKB6cybz9eAaZRMWPYB4u92qpjLMfniOTog/wXk1
3GYD3Aq4qLy0YAFwkRJkVeI95Wg/2wORCnmVE5Sk9IDhDQbohKadQ9w5XED68RLpGQYnF3BS6NzP
pbVpLkgMw88lHwupgtgYaBrp72HKzX7JB0iAATlv0W1ia31gVx/OzGf64AEEufYRoBlZhUdwR24L
1AxI+2L72QNVgcZcCvCIIOuSyxQAvN6PzyDy4QbO41N/yB+iI8xJeF3Cq4P4WwJhInFAxBXfQUld
ukuP3VLG2xGboU6FlDSlqPVnL+irgdvVrv1PRIa0/gZUkR06QxZ5Kh+49aFzrnIH1xyALNcT8u06
SNtyxxrvv4YL+ghoWtMidDDjc7VltL7aB/Ad/k5oSVzP3aF6gLX9G7lqq4C/bJbFFrpI/5WfAeNw
UUSGC/+m7+DUbhiz6FTuGQh6Sig/Wk7va0grF2f9H8fpP3WZnnu8h1gVTLPrjzjH76xk1onu5F/N
BvUHWFQLvLgssWuyQ9CFSCOmd1pL1xSZW+9ldmMBv0giwvI/5ixoRgP9EujI8KN7p/Wbr/jOs4bI
Y4frAWaMzX/DBToSxyGdS9dwW2DoaNtwaTbVAzn4UljlCChnuuXCMtwYxc+6IflzJ4jlJVnozP7P
3rLmLDbilkY8l9vD9rVoD0waaLy0m+XAFAB2OlyEhaEpthLzH9v4DnTviHh1N2Ijp2FXl12WbxRn
MEfQn+m98lLOrR9oNkCJP45BnEVHic2hOIfoP3x9LpzrHeZHE52c9JqJFbAI4MB81rSODv9Hh9D9
6N59Fpzs0LGg3dd73reFtH8Vpz1jRqu5KZ2aB6AZIkiO9nF8In6kAR0CFN/FmW7idwh6+y/zn6C5
n/hN+SAfxK3jgG7u/rWo9wwIa1m7CddyepuZyv4mDkzncwEKyosYFD6Bg3GVa6Y1uVim8WcuI9j2
EsPA3VL/ju48gzdAUJ2J3jwgb9tHJN7YRdhPztCnSSaCLFgqhGqwRastPDP5wPOrA9Z20d+4gxuj
1nBnO1WXTLzPjSnw4GP/KPwtB9WNyy9P5ltkRWJjWs5p3GfPuoru7YP1q2NOSL1vU8pCfOD/bYk2
yZi7twfWCslmMfi0g3lB76VLlOSYLFynoL7BRJCeqlts2wM7LbO0QboEhB1k+PHImFUwafbw07nI
8yvFmd2LucHbVtpUKBdQHCUqGCcgXSHpAKsRcks+b9U86LW6PtLTdKxcza5kzwgGmSpYZF/ol89e
AtuJ/HwMBgIBetBrDpluGkpzm4dg2au+TdDCNs7REcQuJzlbOF98IoMTaiv2CFY9mgXw8GVVBJFM
I170/VppN3aEFw9CqYwlQz6B7zNPeA96lNlg3liZ2hFVWjQVnFQTpL4epJTscmWu2z1/5p5vhERH
yEy4+o3glA/r0RjCZcdy2gNbN0PGVtP7+XbIvuxmKe6zZHORqif1zz08ciSApdxVY5+vkT4VDgy8
B1JE1GRhzyOuzXRC75MqtbarRweEW/LU5RrPpodik00pgnws9WpoVZTbEIm/nrLPnr/yk8ma3K8G
fjOcgsyG8kDa+3qKztk6OIuMhDorb8E2ICeAyt/4ZZ0Bk5rB6UqCPcTnBOribTgyUXmTqz4dDJcX
Jo9M5oOkQw4THzRoPRVGAK0DlYz8cMkLc5hwJ8Xzi2vZX1oNx4elAnWHwc/HEPBwhCd/S54vt/wA
tQhqNojGkDjIGUqKaqYHSQPUIBJ+/BpKmmnikml8ZWTTEo99A6dFZKHmHPkEE/WO9Pf6I3svyH6k
ulFMTYXJBsL0fIoAMAIbxM/GB3FmbBPblU91zJY42iY1CmuT2jW+S2mmbfRNfrRtyv8j7HbIrXNJ
ztB/4sAE8FQTxpse/2yFkys6e7twmadONb9OAE6WaARhsX2It9pzOiAc5pDgDdhrn3RGtiaSYduk
BGxvkSu1AX7/A3YefBFJW+6oWmi5ixZ0NPJNgH5sGMDL306FiB/uvuQb0bh9SjrkPYIjB4kcUr6l
NZmSzAYiSmK1e/L/FAmCGiDr2Nx1z8/T/La2xSoiV0mPYIgzuut4En70mx2Ru0XmCpV7aa7vgCAW
tsjh5sF0eE8KQGlcpai/owNJch6XdbY9TmD6iw2VGv4PPCF93RtLaaDmPDO2L7zWKf3/g/2PaAN1
XCf4cw0FlwB/Yx2SDlTHZkkmPnfeoFIzv8+WyW8P1I9UDlJuo7nBGn0YGEwAuq239H41AflCkb1B
GmCe4wAE9CJdgv6hdjRJDkI+/u0Prkyl2F1t/MO/buwf/P1sOYxdxDzxr1bGv5vYw4fPwzTesUm0
O+qkQGAd/t4yn6oD4hTKSu6R6OgB5MckwhBrybIvlYKrPDqux8kYSe9h4qLbOoVrQFpTwVY7X+HS
MdmypMzph31VPJbU4+T10NzA+ywDT3P7aelrLoD/2wd9inG675bpPt2XPqGaV/rJVvy5nwJU0ABb
nxqp26soiR0QwN8O/Ja0sXYZ44ICCjUCwABO58OFcbLFZ44/jCg+Jk68D7fBAtRDsTeOpTHtMPQW
ct7IbE6Mf+m86SbNP2xEAO4iE4Ih+wuOkUcWxc6/2EYLtnuImoQ53KfPbEvljbx9uBaqhE9jkz0R
Lb4WjhpMEVcKb9cN69LWT/kSIxtIUxrMhgRMGxDGFeuW6TiyhWoyok0x5WbFqZipFGWqqfakTPWm
5dv+AXDvusAPaAREbtGc46W9Arre+u95spN/cLOACIF+Ul77CKeBTYA0wD5MVR1qF4wXNkO2R7RM
7Gd+oP6SkJWlJrKkCEa8Ss0B7NDWQGuRjY8AmLwitfAnzeIrw1yWege5QYJ+Cmx4SrNDhjOqBiTE
qteeipyKODTZ6CMRD6Bc+qtPQfB+fW5kbEMODWLo0AGrP9woByGuzn8JJZFGA83PFir/oJmaldv+
8IId/JnguvMJDrhMYCuAnU5wIILVFJ8gLHTKI7TQa+WXRGJEa8qReln0oPhFyp6amibWOzs2WWs+
Z7ixE7O5k9nk2OC/bN1ot2jVnWp4Qd2Kqil3gXxGhU2iCom3wofcl097eNv/E8f9Z5bXHoWmmgQ9
tFVqiJGQAaCmyf6u3DL9wPZefU6kjulkA9fIZYeRF7xcavAAjzPKMQ4ZabqfKweRDk8h8cvxxbPq
PZFz3NBet17fChFZq207JgcdXdHZFmOWBS7nIoKzpHzxGKKPydHzSaUCjxk4BEwTqo0MMfpkRPud
EKKpSKvfuhtXGX7WPnJckwHmdcnkM2hU7672jDCF+xofXPDDJO5TlyxyY92ZNojmxGSZOVRFJuZv
sAoLtEE+zR/KlHuRTpj7+ixpMp+rFP+MGkYugBjX/juOLRMwEMas3JqGH0nbGfqTGGEERICCEwqf
FBPeC/pZcGMs782hW/yD2mMWa0DOFUEASHIAni9y6dpObU5m5XLXimHbyxvqwdwuSGxRtHztmcFK
Mi9v2pFDOwQRErMcqI/FfkqdmpQ4zm70DgGUBmDCbcoVE7S3xN3BfqKD73TWSZe+QEbwmjK4Q32a
UjqTAPE/RVTAanZJPRW2XzziZFnK0DNRO5W+ewSGDhAqYBAUuE5nZNWjqaLNify691OWwR1sWCWi
Dt385tCQruVOaX7TYCHbvybaD9d1Qov7sXonCYMQ04ZqES7jj5pKfyEqc3aJFe2xtX/z0cSUPUTX
NZw967nVfZX1Mk9cDdNywFo4cBHHKB5FLwkraTi98iayhLzR9wAjianGhDBg64mn5NJGbuaAHvhp
WZ/a73VQnK+VVwAj7b4Fqb1Cv9dJKxRsnBdkceB7LPnokcbftCXdRgq1KOpjjqKszPcWxWBqkRRn
CzEjQagnFE18NF5jy+PhiENI1yks7CtBEQWSGYKwrz3q+nDW0XdG2IkrdE+UtaeiS38zyiNT0EM2
oxI88CVUdlTH+8ojOhLF2s+3vaqbWwJLC0aYjdRncQytUwoS+k/GD2mkoCOdI2rkQuvVIAFPOv8O
E0eWwLUuGlS9rQl4BmD6avcjzOOzfIFULL59KkBD9JKbYqWl7IKxV3ffBGlhe6PEXQQzmVgq9tHE
NUo0FDaV/f3K8LtkWhOHylBVlukW9STgCZABh/3/bECWuDzFUTVEW8alInnkoslyJtBC/I/ZmzJ+
bBGUSh39KUuwQWBqMC2o6BMdEi8WdCQz6LWHnlZUXqot4/d5QO4E+f33tud4tfz4jaAe/yaqsW8B
RDChUdcqmDncwihaOGrqsiMC5uhkn/0zQB+a4QXK8/LTaI9StRbs1H6hE3RK8zekagUERgmsBHgF
x4NZHClGIxXQVB4lCutOoY9aG5CGuMK6cty13+GajR6n8SXaYzAzkQQWyxDyPvwJyvPNHLXOQV5R
0eK5RJcU883YEx0ob9dtsXvfPreUujAHTeeVC0vM8dT6fRPkE6LhbcP5zSSFmyURGnUOGA8bDIv1
m1Z+Lf1U8TLTzkgKG9cNx022Jl3ExGmQY6ATyfIt1GE9UHFLfswBrRs6F1jT9G0u4vg7aX4VlE2a
GdgPRKkU2X+hEJpCfaV7rwMiJFbv4txEuel5foMhBLX3h+lgejN82c3400KhJnbjWBVVec5Na0BG
f1LeSFr/AU4a2HAOgXZI7M9yRI2ffPmc09WE2nL9IuzmS6IfyH7zARXiYQBNyqf1BZYV1Qmc+Q7M
CxA6a/5K8+PD5wgUQ5SqhWQxSDJ+Eynt1thTm+XbVrRHi5K9ZeDUCx3jVCwBPwSE3JXAPRaV31ae
gNRhVsesowdjpD1JVQiVCyAY3EUsG6zZkpckGqf6yKVEyReEA/EhOb6P2U2D5CZ7ADKApKin4JAd
0+Xorp7YhdQTATYdhFBLJHA1RNpJMocPh5bwk5gmRxrcuvNJPE54lZGYCyB/zMGGvMEccxcBDnoL
96WI5JP958grswvQwQAUCNjFiiLO5qphz2gszeRlmNsEVW3plPSrhfQ5VwDaE6qYO4rD53PMcUCt
PJaWGDgcZwCpwdle84J8gUJBBgNDxNE9xijGYsEjFv1Mbryt2i2Ym9RcuQzy9IaTtEHceRUQbPSo
5k6oC/N+NFrwhktxm+L7fBYjR6+OTtcNpF7cUonFTi/QRzAf0V5vJvQ0jwdvMTzpVjYYuB8Ia/39
CoPAFO6/cIZjEJl0VHY1DDhQxa+EBAnPoVuYzjSfaYYb6R7+G9/io3uua4CFeFE+PtzT0uuG7gi2
xokRB03Etxl9PojB5YUZCnqIj2Hw/mY1exRN1Kmg8EZsVvS8dg4e7EzWyToh/UbPgkAgngQaAKSJ
07A+8su0EHAQ19hYn3YQoBk0rpW8Jno9dz70/9cLFephEzH+PYgz1LYdug7QJ79nnDgTRieGGpQQ
hwrX0GDLTdx+sqfoT/gtlOtNgUYgNavJHt/les4kUAQchkUccglZJ/vqUArJAMgXyJVbd1rNeihv
TBjiPdSDaDeYJzqbjqUD6QlWHV3KTGBQ+HgazkuzDsQoUCU0FmxBDDLHCnOHkU/pyD8WOLsby5cu
+jw/ujsyxeBEoLtO9GRIjPIcnlwuCTdjj58Ls6m9gwgJtl0IsE9sgR9jyHj1qFvIJ37EuNN79Hqw
Zb69gH7d9B2riUfwjjr7ejKOH9gEMCWPnNlyw2JiX6AbB3Vn3YMHI0o7kpsYf2ORE38nY7oXoBSf
2fQuVxC2x2vpgeBDxY1bCikG0ggvawLKjbkAj/LEzdneZTceFD3yboYy9x7H4r8bCvMCeSNkv0H/
3ZObWLZH+kVsFJDzyH+RIt+VRwPBJBBoJDcAo4nMgnmdtvea6XYv1GUtxorXro/6kxcO1xngipTU
7xi4Hm9VP8tncjR31kY98RLKk1XPSWyIpvIxWeWKKftE+ha/zB7+6DHON1cJ9Y+ZaFACp2UMRDM7
5kLGBs8Z1jYlfM4wvvqTdKmf/ATdzbu9bt2TZ5JTSVz6njXJN99HuFTXjXy6fnFohcrMVOYgntp7
SZdMWtPnqscfW9yLgSEvX3SKO/qSLkBDgWzJ3ZfMRAJZbnrEMXxndCew4T3MHS0tnz2h7TpEBI5b
HxrAYb5QKzYKhoFtjP3QsGZkGj5cIAUlXrZZLJP3U72XR6x3aMvQbz4tpQVCQrzfNtmRC2QJ20/i
JVrsZZfZD0wPYW827DkVjzwKg1SwTGwd8BSb2d9bgEEksSEJ+xxIdvKdayoxsHpXdgWLsZ4JeTY2
gmqZcrqg9s7Y8V2sAw2KGcf2xFQxNvyozpRqF2/2YB2M3QRNmRLaA6mvsSXsfZDt4Y+jZmfhEPSk
9ATuZ4krEHVePo6ZCLywfvKP4ZEkUClmHaEMapB0nXSJR9NAbLgzHGRtnOuonkLz7SfK7D3Veh/S
WoDrNR8ekT+TSH9xgE8R6ufp3MWB6WE+y1+ruxb5PKu6Yy4wjQnUrtP3U0FtuZ9Ix+RnXJIjbaGX
ORD9IV73E/kruU70C0+uDUd9oDx0JbiCVQsUmZx04LT8bIJvI6ot0rG4Y2JNiKMDMgBtQX8LXTW5
RroA5wbg/QKA+XmyNOI5PEdtVdiwqcYxgR7nxKXrfdJEuQ23DjGXDW0FbKjNruSV6IR+UwsAJLwF
ZkigojO6Nnv4iBMko01xGdB3GC2RhMKMk7aiOAQiMrmJHy6FSFZI0N+51HCA8NkXo/SKkpQilKBZ
h9d269Bp5kV/eUzqa+EbnStslvgCKUlGcifdIqZFC/QaVt/oi8FsR1NmHK1kcvDGH6QJeF9+sUxZ
5SkahTlTCmSXg/oQT42v80Q/ZdepgEvHroaXhz5m/eC31zYIsbqp6deodLGioE8xgUk7LYt7BKwB
xjDYzqrHqmJSnNBMy0qXP/LouEKWdaah59GLFkKLBD7dmRObyuUaW0kdGB69RFqtdHm4QrUfdwP4
kdTdUHdk8bGFlVOdRTtlAQ9UdBugn/QF8KaxyN7pO3TDjGUsUbibMC9s1QeY/c7nH5MAHmteasVj
+Ww8wBdODCdGUdWTuIEd8ntE6IqruS9dXoQF38bXsMvIEHo0Wtk1Nq7tNShShJkyD+1J3g5dz5mN
r8/oIj9geFdn5hay9EwaGoDsGjK3hUe/SJpr3wpmKlZXAIh39i2DvQH4mYnXAzaYhEcbnyTykKD7
kPfqXMwLOy5dPfkRyuqi1ciU8X3csWg5r2BBWf7KFYRvUMh3eoxn39O3jpsqs73dxkxUUjesO8ND
ZPMKWH+LOzaVWHuKA0aK+GjkwzZnRVejqQaXYaMeUkQZSU8KW2VEeCZkLRsJiW1nxF6pTLGEpUMD
fmZLp8iPFDPQcJuSZGMGWWsUrYa1vNVW9kVFf4QFiHtntiYdRhUGjgKZ0NC1F+QZd1Aig1UrRIhG
D7SpoE+/7QUu8HzpO15tSIWgLL2BlBkXMB0x9PFL82nxC+BhTvp3psDqbFxegf/iShqhhLlpUVUy
duijk8ZtgLohQIYgG4LzE9auiV4uNaBgz2Nt8L0Tho+kb4PSSI7qukDwM4W7PU3/pH57VqOF9Ri1
cw3ZH2ohcA+wOv541zfApx+IqHABim8VzW44TTijS6RnCMDGFbwmMv+7kVOxJ1xdpqKdzFJtX1OX
gkWLzlzhMCyDTGbGQRINcG4NzrIUbdVUn9dI+Rlm8miWyGM92hRQD8jDuAM8M+w5QvoNckInQ/PD
WXua4c/BI1C+sx0ph3ztMqET/AwfCvAGjj0w/k4wjvhfx95LrYcfDV1Go98SJGBp0mB+MkI+ftHX
jvXA+AS5rBhuOfBLzecdbOY/d8zMH71m2cgHnlX+mr0jZ8seBoRCvmta4N8M/kzzEKXiTmtFpEt2
Mny1j3CSDisu3Acj2vIw7ETaF95Cbg/bAW67NpaxEIZce3XeNacBAEFH39dQf1Grw0Aa1UwSZKhx
5g6JdSG6hwSVhGwwYus4FI+DYE4GDlA367vCeljoN9AfA0oMms+/mMLGjoxttoC3OkaK/B8W1SOu
3RAjqZ0juHj1EvLPlsOAB7ijBo8OIj6XyfPLchsTdDtBlugufi/PXcUc87aAK5Lhd5R/w+6Gusl8
7pkarIcXnEZCCMFQZ7IwMa/AIs6F5MMkyU18b/6NKAKc4fqPMJUZbaNuDkkFYANeZrUjf3aR5CU1
HEw+As1JwaWCi1JOPhjNqoC2/6PpvpYTSbYogH4REXjzKrwprBASL0QjIbz3fP1dqYkbMTHT092S
qKqszHP22aaS5NpF68XSxZiVWJKE3gxe4JbEVtPksqeznHmiLpE/oneX11zyx2chSd47DFbC54q4
8r7Qt7/vK6l0NfHs30UILCoTWmE+ppmQ+bt0cSO/7RtJynEj0l+b0QP0/m71bZoST28D/n42PfJi
266g8OffW8TE7Ga19vNSsF1YobQbZaXFG1Hf6w++kW58cZeuzsXHrz5JUUZ2zpak8cN1lky9CZO3
gHYDnhbDQt999rWrWHNphZyZpJU8nEk31z4kirdULZsrx9OltOfqH1Tor3zX48pkGs99JZmo5L+S
sT4XwcOtIr+Gl8DSFC1Gh9LPHKsLwi7xN7FmIUGAc+OfdGfsU3qM3JnzPXJKbEUVzHjMZayHRysj
8djN+yL4okpdsCud0R9bVHge2J29+j09IFNN7Wu7fZ2YM7cRDFhaBHp1dJm+iKpnGSuPp6kM4+aC
tSinpwRaVtGfJcJONJ4va7f35PA+4xrJzPDKHWt4nvmg82eDYeIOVF34YkS6eGiMg05qhZtVy+pT
WhPS+bdrrJtJto6/aw3ee/IfObCftTLw1AngOZWJ1sm2kHiDi5RGKQg41/0Js4XS5FlevZvUnDrx
2ZGJ3vgerVndvh26HBLcFipsXJBc+T60vi9cEtNffn5uSriPmvG95Tb7dehuYNbDxNkcR0wNx/n+
c3appfp87s7CnVtZzOBJ6TEJ5hR2UCMyt+PI0QZhjOQ0i8lUS0jH+JcXBmoY23y1HvXbIHWojy/v
Gfxj5oBcMwc2QkLR0rNNQr0f8uwb3bMajWJs9CqZI3mbE3twTWkbGsI3O08jabY1JK6O2TayDRTc
czHdtadnSL8Ydaaa/Bok9wg8Frkx3Q327evYYjzQWL49hxymerepPdCznieaztVM27L0+qW/Vun6
/jA8U7ZJiOKZOK/ZoJ6P8L8WUmJqUDkVAqytU7wGRfd+WXtJfsNrbq6HvCxtCtnGmpuiF2TfOqff
tnh7aKKD64sMvPzAgcNsw0DqOtWSIqb+tibG8ctva/92/wkS7/nbZZTvBnvFTHGdrJBBe2YuY3wc
p0o3bfS7YLAAxAQ18Am2oKNYlpf9C2kiohxfbaFVQeguGSRuAP0GUl03Ui3IPkbS12mQrW8+rq1r
HQaqdXBQJgI81pnHamc+SJPiepi892Jp3ZyvO3SuxyCQ9S0XrO8ROxDYy+lbZCB2zzn32rlE+dIo
jE1MuQXVbDUPnCmKPQ9YvVYwemkl6/l3OvnKoeMTHgbL8ZlJh1dmV7s/quGwsWOKyfrbEWwadsTd
o8UvlL/I6jrbHcosMsxaJVjZzLeJSkxistifL1PZ3Lbu9T5MRBCWFqkaL0Xb4unS3txm10eV1G8+
E4Rubdo1bpwmonnDYr9bCkwl0eKCGWb5PCNyQPD4d3l//FkxJNaq72BaemC+0I5jFCLLvk2qMkXr
j597Nf/vUxoz/pe0RNOkqmK5eOmcvKSzzeAmjfxrb3453g/3PByCo5AzAbsS7QWfu+j6llQQiWEs
10t77av7Q+XxE86IsCVK1KiIIK3EYeiN9E/6Zxslppnpc/gcOxb78Y8NC8tleWGgvPZk2+u292yO
TvOPUepjeo6YjqSa++EBlBvblECEWswcO3PyjgXXyX3D7KeOFdO2NghQjdWiQ+cxKlSWjTPv8im/
/84y8ofeTZki7MjN93/O92Jqeqk9u0nDQIwI9XGYv/cztXjn/I3NZD2Iu2yvZ4Igq2jj7/EW4cyi
J3SgBptI3Erq3sWzvPmlqbjS9TR0vSb3y0lDj6Qgz2Mcfb0OzH6XMp/ergyOC810QgO7L92/Jstq
DM2GdNQxm8WMLKt4V1pCljfJmsPskPa4ieh5pIXVRC+W2NV2x2qyqxiZCJTf17L32nVYGF06V2yb
KP3lD5Ffhw4QKSLlNOSydg/E0retInx8+LoYffUv74lWBrSXiG6DdaBcvz0/TvVbnflAoU9rTP35
eFOXMTHdxIrL3nbG4aS5TTUwDDKCh8xDvYuvN5X5KPuxRWTrCMpbNy9GIKFX0RPunZ3MYlfNzVRf
xd7mDy6J9f6A/Zy+O9TKRmqq6dEieIFDq8u0wH3LtHI3d1o3Ljkl7P3xxhfSAeNujFQPagBFf1yU
+qWkEtgqrDH1pq84+vubzX8z3cWHS2dpIzd83qLlcHWWXVLJdl9VH+jJ2q4ob3sxjRGNYIqXzkNo
VpqLlvHztZjoJcYK9F3Tek6yU79F52spFDSlRy37lavtqyi0C+7JPphRW0xU8HJm7mAekvq3aaca
tHtKKj3t8vmpzJHX98J3D2/Mslyfl9m8ZpelSR1kZXsBdTLNebbPxWVDbW7Wf/uNlzIfT/7e59LL
/pxtJtpqO46q1y9lo0pMB1s9NuiG9QHN1+8X1hC9cOnUz3ZW38nh9XP//oQjbliBX9rHoEWiLWaX
lghxNkI4hD/cKnmdHZs7CpnHucx1pfT6Yrh+wjLHbM31tu/JT+Pi8w+klT/PNCMZPWQsocWW2f45
dsdiCv5SKOaNc6x5aqy7aarc8anKiJKEDfPswrPtbd6Jj7bdCaeY+uMv+465XaxuMh84pjhDecNI
i/NftpYcGQeXU/UYHRXngqB1RIzAPtx+4e79mXAn75XE7LKpGpFZRADOWC8HtNWAdUjkcjhfdkzL
P1+ZY/7zjKFX//Z9sJD/PjSa57U7AY7DqniDFH3OrKyoGPudcoEHixKIpaOoMxlNj8AIdqHozcsA
oM9/Jp+SjGaJ7u7zDkPpGMVH4oSJx7kQYHSmwLLhlrwYOyMWDuPvGSPzeyvzQZuUGKKou/3YuSt5
DpzoN2246f4zF+mxT1aVkrOWi2KcWp/vxqzXAVoExBJidfhVvK7r0NplMaa0AVUffolSvT0aePEs
3QKeD2D40E/929c3TfbZwSgnSNlEryBnpH5P+yZ4BY3kPbTvpe2nbUYkJjwWEFu5DdPTw7ryvLQ+
s73nszhXeFH2Nbcdg9UToC8PEfJuMOH+uAyFbLaWH/wX2HEW6kLgSKdWPQavSVIlWro3z7A7t8eO
IQ9fizKZw5PIj5SpCDp3r/bdp8WAsei5xNSaM3J/1IT++gsNIA1NrO56bmS8eWK4EquJr8vrI+7K
3SIBzgkfdOZOj7eoLIkor9E12o9yreUvrz8pq5vyo5ytHOv3zm2Y6NJ/lLxRVXPAYpIk9MlAEo5d
XjQfGhI1NPNz0tBhAaX418cozG6yMZadbE1qFSN+vMrq4P7nRzgqSNoiz2hiAnqGiJT5mpg6Tytx
DFRdq1nXky3eaNcIjpD11VBXTIFm6trJTr2FAqZQ5ag2AlO/cm/eRwdThs90dR1Xs4cs5Oylic9u
B+ylm482qY8cEQolFreLP7UHrrEEKTKMgXnHeDsIMV6UACt2/MFp9zXLV14Rz4YmStTya/KJLzog
O9x2wU44vdzKjuVjh+bzIU3qVJXQXHgaX9jqQo4ipqgL8trsk8XU8W3+KZhIRcCLcaRe+jj/yEA+
fh0TaL/yqGTBHgdLLlT36WK86d1y8mODosV3f7oRq5Cy9szIGm6lRymFClGK12MWl9mdbK4W9e1X
vma6jrRMI8D+tPC1Gjtc1wNOt34/3ZqwpnS14xCYcGLxKRFgdu7eS9dWvpJ6s6Q7+cqi7YBrGB41
c4I4T598iaq3qijVqpgxkyUcv15yFA9Zhm+r2bLEM8V3IgiUW+P9x6QIaW88WW+VCx/RY/fy71JO
FL19vD8al8hNjY+kASF5ltkYjU1iyZALfDzEF1ivAr9FoPHpGBXC6eOY7yxLYJQfKHO+I3YCn/Ab
lVuowTNYOFsCyWluz14Tb/X+vgS0zFzsyiewF89O/L1yvy+eEbcoNVzV3I9sul6KfVHLljPZ5q69
aKZbp7GVqcfA/2XK87loXtrYENniZnys5Cvxeeu6/ySCsV5Xzfm3VW5JsnnJhjVwixLifIyt1Ffv
OekbQWAxtK8Olyq96W5YWGCIXyWTY4Kbczfvb4NF9At46Eyc68FB2UxklFjWNr3TeP6Niv4akkbN
gX+jy+w4mAeFBuZvPMzuD73tQFrkf1nJfvqpkWFJip6GZC5qE37ws/2ONc6tQu9uwzy1E7/mftcL
Bkkx+23QN/m8MWy9V+KDU9k41i5omgP2DvMBDgKk3IGc5XHZ7R7HdqCCGTb95Bo2xFvZ2RhbNdb3
2ryRaMfGrQfcMwCoOqTnZ/aTHasAmdu2gVngaOvFTFneFmP2USTUZx7BqIhj4oTBsb63PJj4l7Y/
cJ5qrGQ20Vt+xJqxLtDHrjxpvdoA0XJeLOCznvgwDEv8SzcXZXaDLXzfyrEj9Q3Nv8uTYWQIOdZU
rjrs8IuxHrPpXSNeWrVNDolK9JwiB5QNvcSI4nzSxVQubz6M4egYMhzih1alxbsYWwRJ2dG2sabN
uLTsbAdnTj3w/+J9JB+mKGOLHmCNCbGInrW9lzV/khmabK49+2X3+p5uze/Vx4edT3Z24Onf37c/
2HeCtn/d29wvvgamMSaYgxONydBN9xrGhJnfe70wMypphTvOVKaWr60MlmTgPl4C14qIRmLN/GGu
d/7MRNnOsj5/j1ecpFT7pqS91b9bLrATiUQxgzEQjq3C2BziVgzTQjd/Xj8JWvgziDd6Rn34cB4u
zzUTgvskMu2LJ8jdAmB9exaXpmctSGIjNQWjFMqm0NHDRGRfTTUTozOlK6TQ3cwUNces5+ZlxRe4
cVM5jt3r6mqk6jWY+XAw+8RfAUvrUbgVs+9Lxdijx2D5HWjYuZQZWBTTI945lbPh3uEtFVgXBdYN
1nu2sny/DmLVWESeWZFwIBpj2d39cwLSHJeYPldP37wvSwhO/+aXhofdRahoc6Sz75gjsnj/vFwq
94FcrJGUraoRzWReYs/GtxLIE6PR5l9Jg2BUea7fqtm27fZSPbVj8+jRfrayA5VnC62OjqKBrFN6
TrWx70j8gbkWmArrP9f6In5RmavMpEQVih/y42wW3dM89NIVL9yXCnjy7m9nfrOVVY3T1D+12Tsa
YHHVtpf/+qzSGoqL4qKUrGOc/xoUmDOeW/eWgfjyPW+8NKnBtAuRMdAY4P7qq3iGJh4A5c1oeSuv
o3mPIeNcxSIwbrq4VQy9isyBUm927CinCYUC2PjvnUuuqBarOs3fYq3Me76YfLuXLAGfxp9yIjj1
zmRhUZ6YHYI0Jo2z5fvepVjLwVDKdVatyfBSOnGKmMgCPc12UaGGzVUUhuDlDuTx8+DRPvX/BGdz
5dbnJgjhwuXChRD6T/1we1EOwk8kvrC3I2Qs2qFOw5VJ8M89/BI7JWvzaDVSrbEvSdbnycqhxrCl
qBQoLty5SQfhOhbh+3cLjUc182/nDAtr1YBPcLlYnuUPi/raoVjoLu3n3pWHVzkblEb5NpUuPUeb
cn7Veg0mjrRdgxYlyeCVVrJ4rx8rGwFWnFBKDKt5pevPGzfpAoKQe7EOZwEXLLvjXceDqbJ8z3rf
YpFJMNOcJuUDWkXvmi+u22c0V9r1RR91IV9R7oSvy3XVgd1YqSFoxR9e65mhO+wgLV3rFpf9jtbG
hW5bzLiiu5y/U4Tbuzs44f+CABxEgi3+sUsoPYrPn/CZ6aloUptEohnY0zA3e7Rpd648VhR3pA84
tpl5Zdegy3zWreEWVmTqgyE1prsYufrZz8sTfmSG58G1q1/4ur//p5q5p4sYq2cKkEBDfiSrl1Qj
8StFqVRoZH5xOuc/zsFzUm5Gg+2IvQi7ApXmXsJq62I3dWXvuqxj0jgc6JA1zA5UaQ0BZopfmPVv
W5dfYISliEQYyzStg0weYFU7fhaGl3KGvL8kGK5y/kqaZ5XBnYCM8bl37WX/PVoJzMyK9aOVFASu
SOXhXN+IIL++q0vasdmc3SPcZVeLzcwpdczd1KQInNQ79jXaAZ/O9emyezA24NY5YggmvcQuOO8t
KqcmhH1SqY6+A46l703kKo9aAFrOfEgWnUBnJ3do40FEKzmHlDw8e6iXeg+O5wFQ8x6l/iU+zt18
RVlfynQnRbOq0qOq/+8+vBvhzdAjTRxbuYbTIl85klhuO/ND/TxQcR4ipe1qhkz9ViDtQEOdl4Sx
Ti3vv/ezk58UN89Gdl8Xc3EY32YSHi6Wxb2uCfClS62WlPd6qn6IktPkSJ0kgixaT+mb7tFFSqtw
EiRNLwcvX9M7WuaFerhk/3yzaJhOFPeJIH7e67Cj9bdTmJqJTun+80jUSIborFDCJ4Ddrlc65huN
ClzZO5tZrusVpOAqzV0OH2sgvpA6tWTpMEufVenngfyCOsXR64PMUSGd27eyfX9l2bnMHNHBFsAQ
e86XNDR/Zo4RnTeHyLz5Cro2eZT2JdbKtxUazWvX/otX9dLLpxRHpyhUk7HupE2N4laIGNhIgGcL
Mc7mfUoC+Gyhkh0tOxr57Cg/WueiJR2hoDwm9uEKHm+3EKHNF6oiol3L4yOq1Nys3KK2j5cSwyAl
DJmFjgqsgOIhOszAAJvGetGiud6NZcb7Ln4rqYysbjUynCgiUV1/ivX/upL02268VHgbefagBEll
D6F+B7Gvu/wSFt2adJ7fTvVWNrip1MXbuUrHfnJRTfpR4fsX3ePF27qT1U+OGGi8fvh5LF5VXZPR
DQl9+9C+vj+dmoXG06YQdF1eko69Pj21JMQz+/rLnhyMXqu0LFRoe3y6fiZTfH2FjX4VSTGxmO4V
Fn31RR8ZbNcOi/U8EETuVAnP9W0lySU8XcdD0Npb9JqL8JQJoG2nk2Khlm1n29IEGlR/4WFlO7ff
gu06EZ2i00xO1mq8roQT61i5thDICr3XL08yyg1v4L6FHNi4esNztxZ9cczpJIPS63Stp1s7lZsf
yWFl3vWVNhwaJlccr2O18WrBtMQ7Qxj/ccDybbKxHn/uncxs/nAdSbR+97J0wNxT/PTYr91b50lw
7mAXIbLQtw+vovbOnWL7QdI+XVm/rj3GwdyCXpTTzUSUKJS93DQDdHMfWq0Ppd9cKyg8a93V/oT9
F0Kzq4kZQ/N3U/bNs72LdYRXxZNXhL4Gy36ug35VEug2dm/Dnct0mWLrURKRNIIu043aZmx9Jpsu
X8lOCycY0QNWbzY9eBvBbRafhjZnnJ6eNN9UoB+P9jnbiHUvM5cQACs9p6hEPyg59aoesprLEOje
mHwWgMmDrN1BkLR3XxiCOJ/yY5wA5JZWtac20kxDSaZu7tDAXiKOyrmGG5S7dpaDud4zy9k/NPG3
KDty1+KFnjaWVXrsXk8DyzM3izy2CGYmT5+DoBXu+J23gPMVOTKpD1x5KNaffjvZZBRji4IiVf9e
3eTUzmXtW2y8GIvZJoxgtmnImLQMy7A6VI5D7QWnq2TuNYvZR/EZhHRc86GfPNoC/gCM0M7r7P2b
00IlQAN+JvhOUU8VsYSXnksxJntdko8rbrni+lxf1eJeN2E7StYpsQ/socnerTX/SQSHM8m4T4rP
+amRGjqY9RR/KWrCTsjrPKaXikboIGb+D5EkOTOXoXzFWgxC+UPb0Zr6VdXjgiOS4s7mfp+t1Ic3
11HMZgx0HrwBt4Td4/iifQmhf2FNTJwuvdtsN3aJyam79RpqnvOV5ffdOQGQBLP5JtqRuE37LOa5
dBr7cJxYUkPtONE2obNUQFCEJcpr39+YxIKumhfDawwNBE0+Iu3yePvtmQfB8Ce1LLWrXzIoUKZs
v6lRlRrXdz+NSsX5kBAaRJT/82zFsHPBgd1C71Ke1E4LBDo5W6V11+WEIzGuf1HStPSjNA/u1LGb
+Qc0wZkxtfo+9Lc/GlYBIQp0F3B/n0O2/oSuWO2iISrnn/UX0NBd9JZMnAs3rnOmPi3glT9ORHOr
3bQ/uj3KL25VKlaLTTLfkXx156TKdVdRrBuqZod0XBi501nX/VP4IOBmopAKAh73pxAq4eja0CPW
1p+T5v5a2349tNEFZXzJv4MKX7fBHw0QGuwZ7MEuyIJKt8h+eZgUb61TKfVGg9MRxpRu2o2X32Tp
xh1dRuVeWWJkj6RQfoa8hOUPjQkOW2OlwFl/7hoHvSj85dEOHcW69VdjqapWijDJpOofBoU172KJ
sru57HA2sZHE/eSdSJhQokmF6SidIgmS4T/ZgnON423wkAuFtu/1oMXq2Ulhnf6P72S+sieqUum5
GUce+eDgJs7b/bPQyzK6RxzWwtiy1YBIo2iY35dd0LctErV1138fv4Hx2lr+bIP+Gxkyen6v2msr
+cODDZVmEK6B0dp235aKLd1F2ulSwdVESRRDqcoLQDi4V24XhaPL44QCdPPtdKp62hQxhDAo0XpJ
0BRMhdpiHNfBYbzZPtrJJpQVuH1Sdzsuue+vKw5+pTnHvdqkSeJlsoXIL1jsj8e8KLNq1Fhs1y16
WErfXMMVL1uXxvn7+o3yKE1vABBBgbyFKBHOYIdc6fntl/fvKuLnuoLPhYyNI/eL6C52w9Ju72ex
VbHQjn8pQueRCcl6thqoQVm2ioXs4SbE2olEOU1e+hP/wuxIvzty3IQlXslg2VI61rZho7PiB6HV
KZjM6ouUhyBSZRZ2nILAhc5sbrYolaE6KjVTsHBTgah/rz+t5mCPAK2KwIjHe8WGaDcE4OuuI/vl
YXawLnxPt7lnB2aRmiieZtnpumN7DT+vFJ9ezDmjzVgNkJ6UjofSKXIU2l3hjRGp+sSA4Yd/mdfh
+LX9pqvn19I79RR29qazLfpe9nOXnfXB+5rdwxgdHf4HSmNbg725ALZgIr7CD7o9e8xmwDJVODZm
4TiYIDg8EB68ZWzta9LYBOEhruLeRUA8XwPJe1VPPVXfyyBJDk79OICfpafJKfj9FKkE3cUjwVww
6WHuc4rWocpuQnJPWuNw0xj2UeZT+fupz8HyG9qbmrEAydZZsyiCfM1teNpU1ctxZl6QSTjejCPL
4M66uqLFXn77s9efg8tcPuh4fm3CF5qb8XxVOYwFpHHOYqU2imW03YrXkrJz5z8E9p9iq5uJOoA+
Ituw9Hk5DHJdz8VvjHeN25jbUuHDtpJsJj3s40Dc/FfoUKlzJp8GD4hv3MhDwdM6v5+7S3l8GoPa
MjrqkW6NsCdTCtnrco2UL2OtJ+YhyhjBLBhlVjn0RBJ3BM0GJ8nwFpIoimxLRLa8QzTZ1Qpd0WWT
Yqy1coh3iL/jU6+apeCX4Wx6KkGADKEdeKKCDILeXasUDk1JKl+nPosLFzvvGFfQdP45Rsw7yXhx
3rGQxcJoHR/N/xd1OiuuiPSr5CEsTGvmUZfo2lmh4MIXYP+Ve4vvzDDW41ZQO36ZkNkBfQ7Mq6Z1
N3cicvyIpLer0+fft5k+QffSclPaKyN6dhrh82fl6rGBONTym8g75bevcJ5zsqyiYqpj2eWxqEqe
XLaZH50NEnu5bPswNghQgilpbkMbr83qD8POjs7q2ljDRwa1KHDzONx18uXl94BXIJ5bAwLaTVE1
AQc1gvqZVY25TcxqFOv86WYXYF6h/rCqECcT7tWu8QIoGV+HBq3w4dAA9Yw1cmsT+Q77E7f4EOwt
Hu3Q4xf+zOq8M87qsP+6paDKTe1YcWAWU+82j65QsCp1jV1Xy+EM6fqM/jpg9KTW4Pvi7oTt8vpz
fwffNR7/TBY6Fv1+gAbas++ohaf60UOPIyDvQzkso5eWuMPixw7gebaDLCwcUM/g9xBrbLtPxJXP
y6bx+pVCZs39PS17AciFBVHv0r+0iTGJmah9nDs2VM69vwwmuq9fCoXYqWKPLpFjD9etExqzP1J6
Fm9yaOdDR8QYONA69T2Abo7AmrjxbT5ITjUa9dBqlEG2kD7yrSgIGtDbo/R9hI7tdFy+zzOEg2RT
xCfUJhmtKI04uRa5xK8NHyEciHUKhPDsN2ylZyoOFVz8u/1OBiRnjtlwRBee9fgg+Y49EcLtGHtz
Cp0+v/hhEJEHOEBCcM22bh9QO6BTzo4hiNMWe5ipMkX3zZ79XNc5bjTcDLWFOVKwjSgHHKrQRooX
l1wKndnVXziDPDvXX1/W/kMLCrVd69Ga9J6/1/K1oa0LnfHBURSGIbWV1uMakLnwT+OLyXsp+Q2d
i41Fwe9qR05CyhYfU+FQ8x3DEOneO3xOZosorQ3vbjunsRI+YQ5keoYzqVbddrVZyU/E1lVRpKPp
U6FhAmg7LDSu71wduvvmBbwoGOdQzA8394ZzsfXCVByluPeDbN/Oo8WMyZzxdG5X9P+xS8m/raIB
QA3FR2gNSltn12ClJoiM7y+ViPfm3gnQnV3dH7BhOkVe0I5dwmlBiTtjYgasUF95H5NwcR+NxIcm
Nvn9+F3kvNtAXX/WCvvtpD1PV488jnBod/7Pbjebkxa95cX1ziZIxG0THiCNMrnE+UAT1LmUVq3b
13qUhTqCKQ76o1N0PDR+D5n2ed05DhLRtavYSxFMJyggCbvgNB/zFCRFGRssfS5Rehoap2li0YD8
DcMLBcAw9L8PHtFtPBmdei7mxpctmtt8ZiqadBOWwY9zALPJj7JTp9+plxle+suvyz+eWG2l9rX1
bCXgdIJiQMH1uPS7t2R926ICvbdADiXDDdd96a+Gm1lpa9MCuVwHCoD0FKRhk+5fhYPwQVUHzwda
43Baa8aidNOI+dQz/l9/5v5tv1N6shiH0IdM4YxUOMxczn5FfSubRpVGQEsWNVhVcsqUNh+eR7q1
UlZ9H8anRSM9VYaEzVPpgc+U0xK9Laept3Q7XSiBcwE7YeC5EWOkGokFIGMZih7Fz2l2CbPBjKRM
hIVde/fPy0qtQcwl/aELwAhYSgBdYl2DK88IN20F9lXGxN9qXE1waJ3Ei/LtrrHPBifH9NTs09mU
bs47O+ecKdKhcpopKBVG60Mt9awmp/MwIHJSOz7MK90z5Q20AP43MDDdHym+w6eajM6D7BROY4d0
Iu4ak9HWImYW19dhXAf7gcqIMGJ475glehRCtF18yhCNyZpJ/+vQZONDpa1fhfjyEH6U9l88Zgts
J1oOAjbjAYC+/dvUjDO7BQ8yXcvMJrdGWFrjgDpteo4upcx6Unlt2lCph5ILP2v7rTkKR6jj3hEQ
4HT4YXPLCFk59K7fu7/v9IlNiySUT9uBM3/qeaYNzM7SXY1jh+5+6D30Us3wUyDeDlQpvS8D+Ull
+ZkZOj9aQaBcP/QZNCAC5TtbOyEqx/jcCpAGCFryEeBJqVNaCjqcwesHz1ajIOmPj9S8e3fIlVBZ
Xhzz9SWUYvRufjH/ETCRtOMICC/f6zC69QDY0reMpHSueqz0cv/uqVLu4/h17eyiRD3bnrThhfq6
1HuhlTQr+jIasjQ93nTTFZpp/53pcXevp61HYbEyqYiNGDQ19XTtWEPDae6hhQEB2oux57bxHRvG
60JehJWH4WpsUedpOhlZC4s/dDBAnLzQIDYrRLWiKlUvrQj1yt3GXolrItQ4vhMgQA+iGWEq5FAi
8DagPYNKyvwveB27RhF3XoEkxFeWAaazi+0rHNziFgD1Hl7iM3+862A3y3T3o/XArjmQgl6JP99O
lVR3ZyJyiHBFvEUuXvmfWlW9Hd5CMx015Jb5aELuQCB8oaXFPngn9w+e6/ujT+V3CD71rJsvbQYX
/CmOxd0/ZK3r950sUQLg08uY/Ux+Xz6SrUnzOcqjlfdZCTl/rPhUaZWqerJP3ce8+QruB8FFQ1wo
kwQ7dJYhfUocZDihJiNmRavik+cYIuWrlCNpeJUQOfLO1EVN4QbPwW/Rlxjy2hpU+luQrft6qu6f
c5kSdZSRSUxwTqCIJEcijI2aWLUlK498eeWlxwS1mYxzkw88D+C4f56HEgvh+L2rjPKUE/8IWYOL
xn83JNIaljnAV7OlY2v9vuonvzcfSzq7zqKvYC38Uopmv1+/k2/IbTsmL5NjSqF3+AA91q46hVM/
9+9RxVP4K494wNENhLGXOhlXpaMQuOKCtyh9WSp8qFOMdDk0bT4UIG4/USJAtVEYAiGKCLdRbGbW
yccc7bE26VilPu7kE4IO8WQ5k2yEOS/h+rWOoyHR4RJE87He5ff5vfs9f2Os8v0Pp7a6ev7jLtWN
u5yqCFA1jewNMsEWzLeSGKd+NJ5YRA7n57E699ZrTrsOe1bwtBgtE7L2yxgTDFr4hY5CE6CwAS3A
SwjdRg4sWMtOdw2VrBJetEv/jtqgwkMXhuqWJ63F1HXUmNB8kM9mcPFMfU+gbZ8+7OUBEH58QYKM
aPg2IXKpHEux5poYqLgaFmr34r18KRnvtdAxzo31dNI/RQHKk3bdBmVqtsLtNzQ0u288K4JZuGSl
ylkP8Jo1ZsMnWvXU2/Nu5vf6roota1AmReJdR4XCWd0aPkahGyY1FQTKjuNp3UlP81NfZXMfM7tu
r0ehkawfM8bP+2aukxj4guixri5lvJGmakTiubfVUCd/GCbDGbgzxHoYFFjFf70ElDbCmXKIOgDH
TtfbbHuv+J2LycRa2qUpU7x5g2udqpehlwAX5jADh62rMN3TofIMKeLp0flQEs686fkbjuW4bng2
4VmVNP4t2aH04bhpinCfhK2KcykOLURPKuF9/bd9OcqZQfum9jHtXcJ5O3RyJaeoI/KI1x076HUk
o3x+afpe91zDAevVAp76ujzM4Mio9ONEKdfwvRL3+gTpXrjKrNCleMA7l+mrM1QHAWlVb+t716+1
ZQd0E+iPE2umPjL8sjuHEHVtsDAamM4ce6a5yJez3LsEqNDmCtaVW/h3aZqYAB8DiPWkf1ymP8j0
NF71gB3TnCSswXrgGt1vsMZthvPkA1/lmqPC+UWseMpwGXjbZMLl+BanWZgaH9alcLtdWgLCAKXT
+/wBzb44/G336u+aXcMtWmXboBcFga3Z4AmBkngXGJ9/C+Pq6WNeZKrNI3vTWD1469kHv9yEy5g/
+TlWCsaXcER0Ta6AnzkEofGp9+StCYE4jB3LuuLg43kZQyEAwSNnwKWXmuWnZ3MmLSs7Que5H3XN
Vq1s7LhTLz9KmbYPNj2d5Tg/UhA4zO8dOM71ndeajN4w8jVHUh3oHkOpaGpuo6obzJ+VlNdTGRoR
ABSQW/FeXHTDGxfeDDOyMKF5NSYdFaifrURS9Skykt8B34v1X95F+bqKwj/WAMzxyPsIlPdPsdwx
llCHrRrqu79R+qp7e18YT93L2/a+Xei8vrPRubHPvF2uEKFavrd6NPO9v+Q04/hcJ9aZRCuTe8WK
U/I4xW2Aq9x73tWT+apx/8vHLa8a2VGyhcg/vA5y/07zMPIaALwcN3sSonttsqxc1GarCvBQ2Zqf
JmBiXkWvj/T1WahDy2IiDpVNL2tID2tW97j7a8c+/uJRruAjnPmeEBTVQyUoZ/tUd6N12cx3/XEY
3fWM1lSaDsf0dB4rqZu8/nqARqj5rSObir+Wnj6GfsMUhe21f29CgQU6C1BYuOv5EShKVbHHARsG
mBOlLlU+MOb2U3i/hnFzEjqz7kCaSqeGGsRZf3mUQWsGCINdaDHuFFvXZlgQy2tz0dt2rKDrvHWZ
+UFAFC/A4vkOrLMDbDuO00fGRMlN2j3MzcNAdX+vzDlDo9F4l6AjM7udOVXktvmaw/gxczf88SRZ
1u7DCqxsd+WAj2jkauHG71q4XBJUpsfMzLhKQ9CoSDtOC67cAWsZ56cBRsPEU+u4RaGo0C4tP5VS
6mgNkuLx1k8M+UJjCs6yuK0guteYLyz+LJEweu2jbSB9/EEBNWCNp4sHeeuLqgZN6WGWwVQSYflL
zX1DurM0BZS8q8o5cGWDCRnTKt5JjtL9jxFPirXZOQx6Yr8BWg5mbIFixwHmufwXylVL2/v0CvZY
6tV/J/UE6FqQZ3BDgTTgGfs1ugRexQJGkUdyarBDKphn8Nt4lg8nmCoFaiu/6L+8BNvqmmcSioap
jBqglf5MguvS5VZ61WK8aC6Q1/iOsQEDM0pNx5On8AakALEdhrH3++jZjGGxM4Q7h8oXta7GLacf
xymZzs/NNXIqCSguBFI9vLj/OAy1YeEEVZIrI9WMYepu11StKMOcDMvKvnM/UGQU598Mtv97uFaq
rfHyX6t2E7lVKKNrR69bBAEGx3unYkUVUTzYWa+N34dqRyVXCBhZB9bc8gcWUDqXL+HVZanlA6D/
nmZJo0VfDqYtnVsmS+385wqt+jXIO5jDCc8m9gv5vHMe3Hrr7nMSGc6EYAiTDQc/5T28h2uWsg7h
s7GrPXr2vIVWZ85FzDTV8DTKAsVO/TCI+izkSssf5ichhAVti7HEsnVg2Tnef9J0v5iQ4hVhZwK9
V73sKJQHULQGrvMhmlfizd0w13XXHb0B4Na8V8ydQBfK15GN/e9UUwwB8KzDPGje7PsLldAU3/KL
vTiavrGbk5zF53NdL/z6IF+nZy32QSMvYPoSJB53EhyCjFj1Ad2FXcUic5gwuKGHX2MYBGZBKggJ
tDoLR+7bc3QPo9Sk5s+06KEz+pvej/NDEOECt1dZguB/NXyHU4EMniXdhQIo10238+3f3wBLEqnW
9I4QgFB6vQYZHBgxtn+kssW7J9taYl524lVNEwryNiBWXC76SvptZoy7vnTiGzrqO0zSaT/985MB
/qbezg6XgqTStwyR77OExYlKDCVr7Mbi7qKwcgPoqNG2nRj1KDjC+PWcA+1zS42kGThoA1MnX6Go
H8HoVyD/mnWzak5MmZcYTNrnNtZF0Pu/AQeTstCDcYxjSRlcTLSe5W2NzZCiGHnHtmDjQBZNdQtI
c3PXKTGtw+HNgw4r5taTK2ZYGKYdqU0t7abbGvWb7Mrqq/6cYzekNQr4y6H9+scXusU48H8s3ddy
ItsSBNAvIgJvXkU3IBAehNALMcjgvefr79o6N87EnJkRtNmmdpnMLMGrlFiNBqVVWqojAgCTrZ2s
pTaWF/WAbxKbUnyCW2DQRq59A3ZTfZK/OTZlHxbjRJRZV04x6Jna57Va4mupUDRggNvJd+SNWgAI
TVJV5JpmvptpX+kUDHX1zCzVKO8RllYsXReyjkguWso+AoNjg4rweyCxUi8qYY1ux/JBsQ45/xIX
eBnk8mRyertRonESh5YICpVvKrHYd5NICxMEPh+xvjKvhTG/8nmNv9EIQ/b/eo3XwwzW+qx2X1Yf
I/jwFcTI0I9K48IY0xrUQl1KUxCto9WaThpRas74IiMzRz1FyzWsq4A9mHfD1uL4JZYN6cJ0PLf8
DYnjQc5ZiJzsnfFs76GQ1SAGpHHvn0vtm/zCA/AaIvurYz37jHib7nEho8uX5RcnPJsfg3/cyold
JSxsH0wKOpz7TmEZH/bpVp5gmhTjRX+uQCoJBNTRKdLNiP/LusJ8AyV4sE8PvV41klfdvONtGjBk
zgNbNnchH6/usBzuh4xse968s2bQNpyMbloXasUyDmxbdNPR2AZgvg8RNsxC5yZe1kNmxdsGjEmx
FYpHq3Nj0vJDjjnsTyMQA3YqIdcqf6VcCGXto8Tmom3Q1TsKWWgdEzXJVk+BlBCFu8brJs963gx5
TaG7JO0Zvr0vY3D+ke1pG5JSpGXSxLoqtk6sKRL5qjz/lMRb00V/M6u5W/n3Nt2jmFX47ysBy0h0
+7Ptzvqmf+bsaBotTJZPM+LKYpX1jwWguqn22EhOVdTa2c3HslnqrIGOlGbacrJAor5tOOZh/OWL
wkQQcQhXhC0qRevh7VQurgairIAcs6K7wGmG2jkkrXvTWSIUMGuyPf1JKyBdT+dGHk1wIgAQLjjM
QhotPRXc8rGFHrz90V9S1F/+exW/A3qNtp/pkahNvlO5aC+068tPhPnhIc1DYWlX2fFNTDHuhYoL
R0iEIAK6/6iwvDFYi+jU1gFAHcSP09SP9QL9fIS0ReCJmVmL1ItYmH63mq2D85AVFGKE/OcQmUqQ
NYFQnoYqDPMXip2lDknTqQTqJmw+IPcq7sWDY41MZ0fsg+eKvPWXQpJFmv8wrVniGLrxpSqXQ3U9
3Hn2c3ABDkZDnlQpZVl+WhmyqKLtXFmEKHx8YFcJX5fh889EbeY1aNf05z9pjaE8V4HLWBdXQpmp
uZ9bDHmCGoPg9+/rxRbzYO1xRhIdn/d8XA4DKOueTMXboTLdZa2XEt+2ojWb1YqFhMO/pMwb4GxF
6qg0MnDbcJhntfSp4T7pXeR1eTfh87ihGkd6N1iglhKGpQBoaEnC60Ci2cGgVZMos3srbl+tXhO4
6Ndsko4fF2a1sPfEo/vI1wJdx4/DFeCeblPmJqxV32JqgsX4m7H9rfYXsjMe21sNeMOZL7LY5ojr
v+wf8irSPH0awud0hVkyo6Jnq5PnT8b5EokCNpuuPbH91LnL8fFfRWvVNwxLXjmOzF6mACj7LyXt
G56ovOnr27T/ue/fXO36w4kuzWtyBdZYfip8IN8f2mKJ+m6GDZQ2RAVKPddysY2yU8nMFBwv0aQG
gaC8A761FVFiJe0wvbIqOtd/iS7BH5mnz3s5Cz+P3ADsIHBNdNQInO4tPrF6yKSrl3Y06+kv4iTi
ICwqy+YSVjVaR+dOsZvvPklOXzuP+Bbn2tdTLG7Ld0s1smtNy2vxtDuFiH0gp9D0VSwjtAxl8Rvw
O6ZIoX2C4o6PIfkUAl7gppPyA6DAj/TJIl9VkBa1i8+7MnnA1ZWi+BSZff29kbiEyJm/lTqkASBc
QAuDsbadE9/8jXje0SazdZQhvsgV/jlx5bRsfanOKbtX5SQ3/STfEz1Lw4k5dtP7378K4qZHCLNW
IQoo8nnnFCua2Bv5+rmz3FbmO5RtzVQrpVrJMbSFQtST8IW3fA5Nafh/AA1CpuwU/ko/DvhAGknd
5ZvCtQJtKHCLW3At+gvndebj6OL4Va1Zgz5SkwUInogqRsCQLzXaLdVSbRzW7hElRbUcLjsRuv8V
y3qptZWjVEUZxmzDjZkNwem1h34RMFsXPINn96sAm6fk0MgiGazecs2Vfps0sEX26luVRLK+4VDS
6XVStuDXEvXC+x1IzXxt2huGfHiFPujvlGhVPCnbh/Jv+C5AV6KJ2FITlqxry5bAybhOGssYGOtT
cSLVvPUxGfJPfSE5O+BAjU3t0ivU1vTaL8oIE0QbsM87sVQAtL52evz88eVaDjB0wry/M8gZgLk4
DU/qM7TE71C52/p8XTXeN4HocFvN9tbVfXNZTbw5vIrlU/0SQw3ynvbDYuxv5dP7qrdoKKO9hzqq
hqAiF7UVOLPiKNl4doq2Vu80vY1ujUlvXn0/Rkkra3Z6iR7lR7VARUhW8uKfWePXsGzvldO7flXa
Ir4cWo941ij+5sCF6VjBuDXP39v22SA7FftPxLtPSh86ViISti6ERiHnxppNr7/SP+vK3HZzu3Vk
eAsyZj/B+3LBHK2NS1wcBsIG2hDxjl2r2OU9twvtIqkuBROJX9YvHyU/56SwLvHkp9DeAal9nL9S
VJDmyiK5TLSaKsGFxQ8RSOYs1jjk7fTr4j38gnIueBAI/k11spmAXUqqqTdqtOql3xcKeGpj5USf
E2jMjtGmdurNenfScaEyp3Za6pfaWoNH+bhEBDgMEoxdcqmrI5GyyqwdCr39gOSQRA1EzywTaM1f
4jtxJN/PsLh3jPQXpwOHW5qqg/gY0LCyw80dTyVS/8bM6FzAJ53vrmWvlCrFn0szoPnTr7QFOulz
5TrI/koWyT/F3imkdye9hXM/3HrJwjxa5yjYHa4L7xi2IgoPi0TmcUKUaX973dZ9vP3QDfMtq4QR
qWGUfCwzONudwXfvwqs5J/ZO4cxLsFohaa4j2Lp7xwixGEEChrNRqc1iOD+lUrnjx2816CphmH9a
8JqA5U/Af8Fnh77YRAh2rSSpRLyxr02rpBECncI25DqiBoHj3oyTzRrPO6tagTSGXqgaZ2q5Rdwi
SvQnXTom1umDRLMSwwLCfrB4xg/gw0V51tu05oMMQplIB2BIr9/f9ZlCVVD394dntB24R85SapiN
G6wpVML5Nfnvkq9k4ALdH6z2+9Sb3yzz/K8bbTflwxOVNDYc2+9S0Fl8ufQWhcq2U/ANcfDXpVmo
aVBeLdUU1DULOH8nrBadsUFmBcFaHwRhmiKlO4y2cuLrSimjUdxVKaIjb7VOzbPIvn7XquBZybQP
8aylH/v9TQfMbnKo792xGkRYug8dvG/VVe5l13IcBMkoipfRHEvoLsOYa6d/E/1s18ap3eeNSX3e
SRbFT7vfomTNdwkrrDvpLH7om9xwFltpRQo9Fqhv6KhYv8CQcE0qed5oUMU4/Tzz1XV/1hUskELa
tg+f8kztxCgLovdmaa47GVqsx2jrxOltO3f4nIFR12cc+LVU9cMlvMK7f0pdqmeYjpwTSL9VC949
ZYd03uIE0ra7vCSm1w7Fy3Z2eIQwSkfLcQJFkxR258Aq9UnIoEhr+8aF4WwRP0fZLJ9aSZy0TvZ9
mayk/83FZxGxdDMu4fEsH3rT/Pvt30aitmz0nxWyMyuIfw2w1AYXtK0rYUkM5t97aOPftGkaHDsb
5BmFzRFBFFmU9uzn3lOJ/oLvDd1cOiDC2ru35KhIV8pKrd873FU5ey6lWvQNsjai4XAZf53uFVqn
jpfH1+kj1Vo3spnoYgNxHqezoakYztPxsl/gCN7K59Gi+3A2wGhLBw49QfGf6cq/XzvLr+frpq7P
R2UWV1b1uyxndV0p4Ry2N7favF9aVG4aaWq6190eGAnOx2CmnsZRGGeuVvm1c/gsCUaXlRskicuj
Kf+c+wXJUIwgSpXFN7o+jUszM51Hz9ru8/ZpjK2y+mNVvddmvsHbBdnYMeqeMOfWvLD//tD2PNmf
aye7qSf/zWGckzpive2/d7OX9fgU7Id1ms83ltqcRbsnRG58aDGkha9dK01O4W3XS6HrDRworVwj
Nc2MPF5BumJhpbrTOmLcPg9d8iPZ90t3R9dnps39IK2KUt2U3pI/E7HNcFEoU5q6n8u3z2t/U5/T
s6SRL2Mt8FUfrT4gq4CZCO6A2K+qa9Wi2esdCWkiQi7vhuvQSEXII5esiR0MYjTvIyl2rKVB8VCj
dBiU+pwK3LM/0b43odYo3ylhSNzrxb7K6pHAeheFq1yAL1SW75V69NbgeL8KTQgvaLmvRFNMh8j6
b4XUgTAnPSkp7bZohQh+HgoQrabHM5mhQ641ixfNB2ma48vhlbDsmzbd2JbrMpjz/XdxjuXPocYQ
h7O1jF5D1vKYFAyLtvzW+3WWrk5uRO7LN7XMnv6nNVKQoCuZyrq90EN69JQ0k+YcJSaN2edleGnu
xC6D+/zt9pkcktCxntTT1bA7W2bo5y4YAvSlRLGtLd8lbheDu7LsnxRbcaBeJTIRkQlZO4NM7fp6
fVsO8tVZLxjxeVl7vFb6VfOVfuHzFM3eKL2WObLRpb773SSZzVyn8J3SgFcB4CXbTeQhuWoLf2wt
5Vg6Gc0AaMA5yvJTTOrdUmAtFhFPXFLaqoVAaP8DEPAYieeOs1cxakiZCCqgUyVc5nXB93pYigRa
sjvSxCDmwraFnOBoJgIQEhYUV4uZ6tqkaX7BwYS3EH4GD4sE+dekmcvGK5rg1JvfU6noqortC7s/
eFHwv93tD27fU0JcfxSH59LLo5tvzv7dHeezzcvxO/t+fOU6EOUgGg1KyXywcNH169FNd8+K7YM7
0YPS23woo9Gc9Zik0/uys2udO+lhYfeavVPjellSSki95H9Ko3vx5fbzGLKLx/ZZKrGPbC5yxL0d
PUcOztLrfpwe5gJXmvbajkCTbuCOEeEXLy18q4ir3CFiVJ81HEI9JvtGG7rmnErTcQ4neoUqDs7d
56a7PASHmpzSedVcHqpFYKzOdftKBW9/rdguXKTablfOG4orj4f8Ld+wrOusW3qCtYLH8Na8diba
S3TuUfb91rvcvUBmH5VGmy6WdX0iFw9HLSk+nJc3te286py+Dhyyx8Fq4VqvE/oA8/JWQeIUJx9x
rkQ9VquUaCUlnqssBx93CrZFor6RH/nYRk3SFiDJDXZCBP9cLVwEFO3Fe6F9xN/Xqunl9nt5vBT4
e0v+wPFlOY/S83JJ8lLvJ1ebR6525v4J7zSUmEcnMsa5l7l+WpvofCmnybUt306z5n+hyorjJiK8
DpM+s64A+a8v5eyjvPvNLkapdnZdtcI3SM0aEv5muzP6LPhFi5gvywtOhhKGhTlXAytOkfntw/6k
gbSfe9ey/VnBy0dBKPzuvjNaEUWg44/XY2+2iAsZMs1/CDK5/dUb7aV1AxHE+2gQ83GM04M7+FVh
kDl3HqlGHpsTW3bAa4mKCiNDiom0iG5Q/C87oIAb3u4Goz+bqOC7nt5CL+UQ5gS6n/IR/OLydyva
3gzmPSIA8EXr3mLAOBGdXuHvriuhGtFC8s+3j+9gU5vvAwwYksRiQGQbMGj7DnrC+f2vvCL7Z6vB
z3mGqbTAcZiQvpv04NHcWjFjAUm+HsoFbD/VJLRJfmxpAgV6SeBFqMT/KR3tP7nV8gVQJW3px8yY
Z2oEi6Hesx4uZHrQ3P7tP9JNUoUb4f4+1eEEHN4nWpv2uY9nIiDaCVVn6frqXRO+l0+Y4rdcqXp/
ZQRbJ1sx+579N3k/1A1c4uUmv/KDRR/IEVQzfpbteZkwQ1x4m03X8jcv13HpLUVKYKYmcKVk2ZoP
ZVtMa7px7T7eZslWqb6M0ThrlEBaC3TxdQ0JSn2td1TOCT0yVp3nv6DHpMaFanej1wtoUU9+pg61
NRaJrHcar1iqtFxgJi1vHa1z5SMZqRMzU1tSfvpasG6fm1T1Ys+08XkGOQFCDnCBmeMK1rLNZDfr
ezzKz2y3cEQoQVKRF5a+GG4n9Ua26/qnegilvHW8a11f551dSK+fv45f2c8S+u2FMLPeHeU5inh3
yz4O80KVQiy9bVF/JxqgphB8ZVvQjWaPuER2RpboazFKt0p4xxIsdfqQ1UeUfYN8AEUFNjjL/mp+
RVsBsPY78R2AJ4VYpp+sqMhwOY/vx6g56dpQiXB8VEInjl9jIrK88aJz7edHsTprpbt+fFZ8v9yi
3bt47uno/LjFvGj2OP9b/D2cuJ6ELI+LeVNqK/26+yh9kkBwqCpmKZok1Z+WvcW3FlAzHe3e9N/a
Ax5l2yRjm5uPc8F3NNSJSr1tgyr4jJlqcg5vY1sv6OX2Mr3kngkF0K4REaMP56foQ/Sm8/3tr/4v
3aAisHpbKa+kdFRSOw26A4sBVGi6/ewGqTn6vl//yV3nBzIdnk19dts79kqhQddqoCXF/K/jCJDs
+zpVAwJiTN9mZ3gvElQGDF1Jw5JtY/expEIYaFV6CXVlEdTiSQ1lNcwFw5VYAXtWNDk15NkPT3Vl
sU4oLyDZzrK1RPHt0Oa6wCf7PdAwoC9uxkb6h+CLrpL3Gv4sCtsNgHJBdcdz6gfGA4I5VMNUL1Y7
ZqGeZDW2DSL8xQv+0dEOOvD9o+eyf6fgVXgtDNe/RienWkOCYitGr24FfrvO5i3UB5+1oMXfC5xH
vRfDUCGInVf1pTzTnwp+QbnZJsSmrBaaBMqpIq81XiPfA6O4uvfJ1ikzbxWi5xFo9kdaHgrH8SX/
cXw//5aaZiDRvf5S/DapOUHd90Npo7WQSV6WF819Q4c+cnybavo1t453b7pPnMVd8F3PYA+hAuDU
PAoOG2yWA2Eb6xPxh+5NW4Ppur5Qp4AxkYuO98FiYTiff+RVVUEKdijrtUdTPcSKDEoGk3XzMQUi
hJ3v34A/HoM0HKe+kUKbbBmKXD/qexO+AsU9IHNLcIy3t8QmusdHdWb8YYQbzWuuAfi4grUrvRyu
L/oxpDWt0JhJ99xA/P+H4NbbezDZMSm4JxDBqYPZ0+B2AdDhE/9hMjym51PQOu5UKA8AMnay6ukg
RbZP8qLAb1NpByWXq9MZPsUqbV7yeoBgRojQ9QmNlKnvmidBhQiPR6BhDLve3bfQgn3V7ksyq5Ew
V+KMUI9bjRyV+WGqfyknu892CjQNnqaEKj+8j29dNtBW3/wmQZJs8zZIPFM4TzVyi0a6tSdk+QFz
euXAEAmjooJ4y0UYJU7V54UQI6dBA8UXZ/+DyzyLb8fK9cPBoaL4kM3A2sNvvDUe6q8fSYjdXIVF
YfzWB+DAxtPiYmBvjRNlDEHDJCa/N2lyV47BQnI1/D1cgZhS7uMmc1WicvBoueP96yZaz2sRkNOX
mBgYsGw0547oAKi/BVAEqFQ2Ph9rxWGpPfvnM4etrmgoYRUexeb+mcxWdvuvOTcTzkC2VL66BPZb
vgNPULiizI4Pm89WcpeXhr/xTG7WZ6Z8IukvxoE13PBC5GArsmzZfLT+WP0+Uxymsl9Ll4JjzkeZ
7SBHgYG6/MfCMfH52EsvpZtOIlliFzxs4jzP9zyLTxMyfvFlQ0kuWRrlu1K5XOfZ+yH34ZbbY231
e19V0p8nZo6I/0cJHuYQaZmWOJfN3sX2fLwcxBqb1+TxbZ6KdotXvyc4b7PolG4z8QUUojvt5Jcr
D2ReyXxfMVOX5dS3XOhgn4Dge7lSEZceybfW2WhFoB7tcHSBmyduW4ruPG76tFrcjpd0NLaaiLxc
v+QmMytRdX8rcabNQns/qed2g92vxw5vOImX2Xi3gTGO91+TUnxAb5lF90OU0hZAWUvjAsdxJl57
ZAeipgeciTj7eb6HTHqqf1MRLL1swDY/ffAQ7z84n8Xh9Wvxnv2cJAfJR+36VVh8Fg6RG+0/Ftxx
Q1IoZ1IQ2PXEoUaOJFExOpbsCkyGH2QpPl625+r+ix/AITA3WzIFn/bFSlJxfM4EVzOVie5jMBMp
gkvlPl6M1glLvXYfXw+1jQAJvdiTv3m01ejZ98NFYZD7BnnYb3rnrXE11NsP73gr6FkalZLReUvu
nb7uy+HYy5dUMSvheu3rtjJxEz+5VC7J8qbAsSxv8JElZHB3QKRbet5RAdJ9+vOa6SR38UzxIE73
skkuwuueyD+4xunFnITfdzE8tGmb7XVP84fXPJ7Zm+xlp4RrO3tprJdWGtg6zJs6YrwDsVZb4OGM
CqDlhUpxETB0zz7bscvV9wqMiotyNVSH9i+60m7mFcnXjad1KGPnf/rnyc9WuAW88XQZ/iNArlc4
UjhWvya/TP4pTdjUkg+X8gXP6DWX1EvzA0Ym3buO/eUizbqL/1tf2DlizO227DaW3QmywiBkXjyp
7/Np5lSiJAjkJZhOvISWNe1zECYgo+ScJMRy4YFWhH1OhmC3jy3l/KHx9zkAh8m/wD0xZoVLnPo2
VRAPHjDzvd3ouvPpj+fxdbyYsqQZUXUtCdYKuqN3ALAL/XoJ98urS3MhV9M1BJX81rziGR7JoVdP
b15nu/pZE8AXD3WYlIEozuPv3K2eGttqmQwDOVD/T7LVRi5+9tOfzz5Uln/zdOlmaRFCHdPnrpN0
O7WtePf1B1rqW5YHMj1kq+nmbLo9A6LZuVL5TlNHyryZ6SQa4QV99dWU76bHZbXwNvmX+j6bzrNc
OelQ4tRUQHSLFeXHK01oL81ia5J+nf+thsJ37vv7wZ54C6k71dUw+fx0VzhIwY5BeVCl7m7OQw6J
mniRqUWZXHlBquDml20oR4y8UL5MYXUzHT75XrVgasiscu9lZBJKDiiyIyBPr1vQ8zz2y9Be5hVT
Hngb667KY5TtOcg6qTN51tWj5/0NTSKjwbDOBygVr0sC27z5xItpvtJV7eW+Hap2giJJUkIUrIT0
XOlbBVp125gDJB2z0U2xW/IfvGVbSzmId7A02yuSeCQaSXU8L4BcobOawC/iIjvZ+Ft/JpEEPxQM
pfnNS9ceMsxm0d/nQy/tFuFRKfV/G7dCohpWrZKrhKFXSvf9JDwbRey/srgKvC/xYUq8XZCpcItk
bJBOI6EHXAZXQmaGJARChMK3ulDiezd1a89MA2zZmOdBlOPEeFmf0etIdTLfG4CH6ZZd2tWtPavt
4OdyN+rppt6v1Pik/TEJVGDY4GgABGHV8sLWzdx4M4n80k7baEJYTz1/6ntXimyKwKt1mZ5TYgEV
auZHIFwZCB6TbQjphSdquxS+Uhh//+KB5fo6S6qMj2rA98Er8PoPVfqV9euYKTAopW84Bu8O3QJq
rc6va/1QmAuBkDw2MEOsrDBNFhv5SUk21ZQNOIr+zkNv1DsYy+vAuJovX589o8wyzggh1N3u4rpu
VjMYkab3MGQsRHM+REE866rA9OXr92znVgh10xZQ5N1Yh3zZRRwtZQYCgDuEMSavU/Obwbzr2w6v
0NlKQMz6MEHwBwVYoNTrXcxZcJZGp9pKrHCpHA7Va6pirtLs5azuEfc7sJmIC+gFXG4HyA5TXxGJ
X+0PwINnlFOuUGDI9KXhbCWpDnk/KTc0PaviD89TBJ0g/8Ii6bZAOeM5nYEg3OvAQwTtzTfy4jZc
/5aKj0Qbl1HhO9MJRfJ8y0M8dvXjNfZjskBCRheZ/5wz/fUweM4WyE7KN/ZIwFzn46cBsDQKhTdP
bXWmWeMA5/rrHv68Iox7ieL/V1G0/DlMbXvgDU96Wjcv+XrG9pzVfShcFxlkpkSU6AFzYJufl61k
+t9MGwq74UpJU+J7P/vJzAh6C1IoKeyhHGb93PEzudQX5dy+pf9dE7XErVug5LH7V5BvTrL0Z2kv
sKvdtbPYad1ZP85qFrHnTica51sNkqI0q9+9lSwmVZV9XupRGFUgdVW6Nq/L98l8vMkM17lR4drc
XGTeCWa+ry6dwyjAZRZt3UD316Zlkz1Uk4fqJtfcKjkXK8ae/dicGpG0FCppi1m8jlPf2WRs4zhN
7+fm+7P96IXjaMrssfVopqz1AiaynOksiuj2IArfC87E5Gf1e6rz2TBdSjW49m+QS3hK5weATWs1
Rfb1/2fHtUsDM2htraaFNwiuWqZjZR5VP4lIbl+fDmDGz3HLzEnjWs7XOK1hSz/xtk8BaapR9hRd
Q/h0SsuEcE//oH6lbzifbG+bqiQGLIMdbCUAg/bkZuxC8crpMLK7/fmcjaw7W8I9CmP/MINHCJWe
sEjYU4vZ1Y0ZaBHXvJftLa8x0+mCp0ZCni0km61vUEK2zta1azyr57bpAzSSxBRhT2uck3p9TxKV
kEEiReCgN5XoZgJr9QkdbNDbmd97NoCTXBMILh+ASIYH/Bx+0y2Tt+9sz0aU0fb77hBoML7KrB5M
poal0eUZWbXwQqlEzQp+Zhl8bXuZm1xwi+uZZSO1M1siNUIWSi9DG9HHS9oIsaSpWKq9ENQkAypp
AuShiD37On7i9OCelCqABCkTnydzWVrQ0TIJFZiNboCLJBuXFPgf857qLKa578K3tyz2EgMvpDNG
ozjNBM4FwmIEeyz3h4sD7yOWnNcIbilr53smOdincXBPXguB150Y2Hfbpugw23gi9dYf0g3V/zwm
x2au4wQwb6eRUc10bpo8TPPkDnm3PMxJKzV2FXPEQmTzdaCsfeDIeqIAHcAdppQg5sSuD+gvB1UA
F6cKb/iAOnk1A9IKTAf2BOEFixe5QAECsVZmMJ5315/5UeqHldlV0SGDPkGQ1km9Bwgz8a+8AFDB
8V8yHZHGJR+EaHfu0au5SWdHyxZaOtao4FU6SNSuSB8A42SzBUWDY7qurkiW73f2DUNHDzJr28Bb
LcEY5p0SUncRESrVfOC9LGuFiMvuhK0UYDWDUuakKR0IWEvnr8CB9v843UpcVZIz7cMvIEYr2+T6
FSu4y22JvUB8h48oBRitYwHdV9JpNj517nQjjj/X6k2pJEB2ijwRBzZodifIU3KQ6sKT3R+RP+ep
wOCDgNjuUNaNQF34CQKlNDQvPyEOJKnqB3xk3HQ3G3OcRPLIcZc4v4JzyrVBMmBEbtWlTzy/ZBCF
mIXXYhN4QAI3WjcUmAKEm9QiVAQaTbfovyyO3dWx21q+CVCzzftXCYJAZ5Z1Z1PL1dxMRlRiMirU
JnW5wOU3tHLnACyyUYLwCmh4wDT1W4xaibEHzgJOc39jxuA0XnNtwOLu2oAHbwB6irudel2+3aRJ
V7ULEFW39Gps7NJiMy3MlpDvXF+LRTXpU+9WhUHI/2bLpa8lnBfJLOBtSBvkC3h9jF2QGwmHx01B
+/UGBQGfPQ7GxjHKtATLo7xJ4F5dfHjZ1W0w/wYsuG8m6dq9MZgKa51TPf0psJiNOI2n+mIk4LiP
aRhaC9neBqo9MQhZ9EyHy7JlDDgKjsJNsHzn3ZvC5mAxzYqeXw5T3uUGKDsxcNjdx9Lco4JMctjr
k/hXTijb4jMdpkyz5/MZ6Z881QHQyICRDTn9XXT5e2BbBwUN/jDAmgmbhGOCxd6QkPkTjygZ03lz
94jSrcwg/MSBEAwyKarFdBbtxY+7hmUNn0+QJx+/C1cyA4gxc0gNgUolSB6jzzWAdgPdxcbap0C0
C515F0WKbqRsGulaLu1rWLnwmJV5c7Hu5jociE1jNXLwMc7/HTCnQpcTW4oy42DKnfe8ymneIcNw
8+GR3p+Rw9TjDJ0PbDXrIW9aimDDR+H1Y4aWEMRO+xjm2zg6yvKXimXDJZwRnZXNTqn/FXvM1SrX
XOrijHr8Arxqj5I0Fhly2HgODxA8IL3eupm/EolQiOiJQ1RIxg6C3bHPXBvW08j/98t3ct8dj8eA
FQOvvMBLfIU8OgRYqSF15MHO+qLHYk7dJWsqNMayI+EBfWEsXBmmnK/72AdMK8dgoo4xiRPhkA6H
G4/YmVQc70Zka/+8Jb9fsm3elce3Rh0cnsZ6KDEyHS4bf47p5cd5fLk9MPqN85Tevj6KrjwDjAjD
FwyxgUwA+Pzln3HXghPnun80+UJAR/NQZaTB1TUgSDW8rOt2TtN5s9jzyIbeaWfY3WWmCRXZA2nm
cH3MxPokvhDuMMrONA9YSlWWQz5eZ34b2Ei+fpk6QZzzmWuN5/BfxPIYHf+kHGb9VYgrODuTiLfg
xL9MwXwTzvOAyu67o9cB5jW7obAFcQFdiH8IS+g4OTVsVE7B5Nx6TH32pDprxMncmgz+voniQ/So
7M91YGv9OSzWkByh436veBKZxJBvlQ3gkRIBggheBskT1mGjXxlOXlidnkERO7IGZK2G/ufoV1kz
F2PugVHDTYDdxwyYnh5iLkNc+uaOEdAN8O4CWx6goOkpioY/P5cEZ18enMNT+bJ9dVMjtQ1KnDti
CEAzCK8YstdmifF8Rt3Cq7WQ6thF/00vaWHKdUxCOHPDAnNv0sU3hY6KZetAU687jYy5YlmTKw40
rOOX8Cz1KmEQEGaGEY+Z51j4nle3w3yrpLwRknoO9wWic+Jt07iOnfUWRYefHlax26ck1/+KTLVH
qL9lAm2RdoiPC4chfMEXWiGckRteRsuhb2H1LrMYIv+FVjgRIXiQb6uCWiM89G+AIvAqHdFdovAW
/IX/YtgO2B9JTBmL3KIa0iO3YE5tFtWwUidMrq5Ey6rIPVhG479RQudqSVF3REVdfJOOhdnFssgF
gRmsgWJscVglku4FZJ3tcN4sfAchKGOGQpOoXRpharmx23+X0RIKW9k9HQfBUt8e3q86FYaoMDwh
4tKiYmP6VLiriHRX5vFBYVfmP8sfRe836ehFa/tarGe1fxrqNnOoJD2GID/KlMH/4bqBwAPUfA++
zXrdeBx/djAIqSz66OPTzZTFsfg0qhKyfWct4RklU3BHkTYbb2kRFdTnIzFOjLc/DLGhXwRcLww9
dgIz1p8L1aozbfokBhKDAG9kslcBwdi7BftsLSmE4FWB2LXAFjA/3PLYxBOf9a2s0yhE/Dgtb4xO
acxrcwAZ937oNXETgMzFRwGwb2qNpGCPOcc4KY3N0nP5HsLK8KjhkIKgHUE3+O41PnKEsjUA9xAA
b0xbaVkVHvnX1Gu2p1RhgzMPaKl91zQYQYJ8Gw5omRXtRRwBzli/1kwA4/UUrIuqH5GgqGOZjsMb
dwpjponPZjWEfI32GQhh9uiuEmIF2sQs63i5anhyORS7l+O5D4gXa9dHfTlLipCr7Q/SWiFUWe56
58n7Zt1dFt+YGH59NlPzO9QqRM2qv89ReDn+GNI0Cm+iYQzTz15YqaquTKs4lwkyjqVZDYcAdBhY
yebTBQTdIFXJ3evBliGw2Eku7v778Dtb5wO+bW49LsZCoIz4nBBDAOIwkixykGSdfNomyBHAwwGz
/dytTQfZzwx9ILLMvJpvIVfgGYZz8bB9lTqwh5KZmiezrL1/gvEko+ApnEu+AJ90rTmyrQQjd8pR
2DxNDXHad6SgZFyF9cap9atNJusm/5AJpxMLLCjK395POAAKz1uea+U4l7IgxxF+JCjyWn7/7x3y
uc9F9tVYG5KQ7+H5MeaSGNrTIFk8o8KuIqmyTFdM6fS/Lxscx7eskgdwUf7UMCMQK7wsH1UHm6Mz
R0FiWb2Mdle9NxmOcJYG3pvjbz3N6xXlrzjhu7KBte0Z3vkqdlf+RDhFAPyX1XxacgXviIAhR2cf
GZv1j6/4ogPEgeofBDSm27BYYIi1Rsrw5Wa1YCcW34bgnukbfnOVmtUOi/CMztaC08SoezPnq/MQ
9ri+TjfsKQedqwamiaZ5idq2aq7RcUyUw8u9rbzk4yuz/DohlFGaoYDExglVrxWxZIIPNWJJCKo3
b+lh0Rrix3u45cv3uipT0CtFpwZlYI8E5wXktSzGzos/jo+TuMVqr2gsOFOc6n8cD5ORwEhYDxkk
boMpYWw0sPGHMHRBey/oFZqnxKxOY5oUQiEVmMbnW9ewma9i6Q+qYiOsHcXh6w7n21Y/pFN9jZ/G
GhrcYJ+LPW1xtkUWmMJDSxXd+vHo4fweWyD+ZtAnmZpZdG/zNB9ylPY/SUogfRAYlgZpanVpmQZv
7YmdAY4v2yD4fj/rg45GobWVAqxnTsxq60fdPNh3RtcZT9/k9zIKPrnMvoGyxkZL1MOhNwk+eJga
JJu/LROcHQo113ACC/jnt9gEYAvNcRx9zS3sQaMkMfdn26ys3cjbyGXh4Fo2MIh/vq453GRrHlLO
cEae3LSGfcOxZe2uTUtNQDL2DWbYk3pjpsQZylUJhvyPaefN/yS1xOq9/5w5icRFuALHwrSFHWx5
jH3fUwYC3aPq8RzHf9zIMNdQ6EMbnCCjpMngMJWmOUwvU+mtowPOOlJm34ezndl0PnE6Aj79kn1F
F8YmJpltIIIbSr62j5RnHCWE3axtKlxTbklB5c9sMb9hUd64Srepp9vhYi0R0A4WplZ1xfg2wkYc
FrIRE2tlKZaHrmRUxeimyV08piX9lkJqeNYXcAdHP87hK+OfIc8J6rsBvyQXBOF3Z+1eklPpcMwv
5KsV4n7DigqBwSjoL+6HnGY7y809INffIref5H1ugKUv/FYvSCgE+85srn+4Ah7SLj/zHW0COKpE
g498GYVxFspzD24vdj5Pzr9wmr2HYfsvAcvumFxP8ccjrZq3MJBc7XmdnNE2B2cQlrEldhz6o+ZK
jt98PfjGDBtumVPAwnfJWyk0p2PXM9cgzePM9syuKrsTWLaotbyHxnywez/Ek393urvL3l0PsGX3
HFp60oIYOBqSpYGV68WsL7RXe4kBsjCwG4U4uwpLK7bix++H52HorhODGpztWApoy3d7mTSPRLUF
Je99jRMIUnT1Rat6rg1d3wiUrq/BXTO8f2drhpngf8E/zIPvu9MgMF82SgGcyiULW8TKsGP9QzBv
q3iLW2MUBeZ+cTv1krOF1ei4KenYx5QTPK2vAHtQyPH8Frsln/gWieyKlZCd7OQhTHW9m3pycQa6
kIG+xcvPAJ2jCfW04cu+b42zWXa+hUwEI55NxoV9OF3C9ZYxClbTCmOzTFE4I/9fHmFQb+L6/7F0
Zk2KKlsU/kVEMKOvMuM8W/VilFoCioKAIPz682X1iejb93S3JZBk7nGttTnFX7gBPRHBCMOGtscV
d8PzikAB+srdR4mLg8YeQN58L5/gheKnQel+uAI7h5HZIgwgdxQ2C0+RT57x9U4Aw1QnxH8Az2Hn
OP+UvKCTC5ovM9aAJYvQRxqJfSa68wTYtAho6rGUOFQxroFdxatrKSoRJZzweTwQBQNMtCjX4QeG
FDfwbHiAOVJZ8Fsp7t03ya+gsbK8g9VNxJtin5BAERmSgqMHOpjg7dh5tNCoTBPu/kUy7FqRlfzZ
QBacxeAOJA68BzGSf2SJOVtsuw77LYjdIfE03zsk8ufWCqoP+De4RjA48ZiK++gmz+YL78maUFva
cxnhSJZFEoBcJvTiT3wdIQW/uBC2kgMvvI8m6Jj/jIGgAnNxdqiir8UO/HU4VMkvX0vJgV1zetKM
YMnIraUF+n9zJNR09s79Ma23H0hK9fi2RFqJh+GpqpNhTfBgWJBU6D38wXwwiGKxv6lsvgUfWaww
32gUW54ClcgBvS5OE8YIbTgkAITQkThCEMzhHME8VclrKIUR3K6ff6xm4pkF7kla8CmyG4whSy8e
nryIKWw6uR5mlWGUJAPWiKNK3wZWMkt3pN10n5UtWsxLkrV8xWsrtzwyK839xy9XLCNNKJBSg1Ez
cPM5bouDIRbpl6YRS4gbxCfgz7Ff2GkeQmpCaphkFHDDuR0sTi4ODu/gacyyu89tYknYMUSKeDHO
OFaJ0IdjznKkgqQJrBxTTi9ZHwHRIoLB6QOjQ56K08L2F64dXDRFfxEAoBEf8hmWRz0VLZR7Lhgz
U5MKmn4ifpiylPUvp5LNJKIqehNoi/KTRL64CFVgwNi2PCvWl1iaEBPcDZfOAz7Os1KP5nXV3MMf
5Rc7xiv/l6e1esh+vN13hGQ8Kmf431Hi9wJdZNGCFMUBNg9Py23nOZLCB6sJeezHXFrwYPwbK82S
U8dAOiVecyNigUnKwHHznplCwiWIAuD1YegdvN9bJM1omLHDTTMiiuFtiueH7vuX0vIVbCqKLRx4
DqUYiYSsE77N06txQqAjlo2FxEuykPwwMR9ngAuiF64i1xCSkhHGUHchf+RYEBvzQ5x/VozXhack
WRsDDf73UyXUYF0MBbzP3yduEhEv568CQ1YsVCdYBWG9RGWJuaB/Vv8v0uOHJAdjyoV5SVgpBPG5
zX+2k0sDe6UeyI1mW2zZ3xFmLbAIJUbqvhHRNdT93Luvuz0/x53BtGaa5ZZ3xOJzQX4Wt4HW1OrI
kxOo/i041lIsJfaO905Wl1NTJPBhRUn/eSv0NVkctjPJlWipOtkvLsO4wQ8Vb/a3QMOo2BKR/LVX
n1sCa0Ri5rwCLlnAFmWzb+tfVMasBbR35N0WKBTwaX1FzCVeMJTv4o5gFhs+mb4pXPUrtudNiCUI
ny1aloyq44aRmX2G5KHYCfyLSPt585aIdJm2Ukw4m4ScAjGI/u/fQRNUzz+QNo9O9P313HJDw4VI
ORCVq//UBhgWSiApGO38LV6Un0c95S+0eG5xW1RUFgQJLeoMoCIhT3M3HOBYXrHErO2dxjwYRKi3
ihjz0c4lzAycDzhglIw1771IOJwMIugmeHwV6SnUWEox6TV20CpYcxyXsUdZGkKE2NI3aI7i/4XY
LXxmktmFPmZOjQw9+OP33/0WPnLL4TKYVvoQpBU4m2OhOsFy4r7BrsBTxEfDCaUryoyyz5cobkPM
prf7DSe8Rwa4+UVrbbBHDYMg1AzQzhXlWpIr2kF0EhEoJE7lNpMll2amB2P6hCBGLipflMSOYmRc
ZdKb4fp4NN7mSaIGgaHBtaFiTj3nuBrY8umfeIOY/KRTtqSzteyQDFCQpWqWchHQ3hHRsTnDf0Md
QCfJINfhHEPz/Mc3BxJ+EYI4MV+PqvcSRDuNCTFD+G8IChz2hME5n62cU65IEVlMbysLfFlHNSXU
H9/gqgsBegwbZFSBIb4dTaF/EIdJ+hs/p1q3kdIoPeuPaTqYlkqIVtRboKDzcwZS03IyNYob+yVR
iQOmMBjfS7du5qSEWuENq2+g3CwAJu8pBewiSom9tKJ+ELOz79ZX9znhSbBwN3CfbEqMGJYcjy1+
VbZKDYIdSQCk2Dy9sNY18vUYL5qFnENKE8yV3FIQj7qADwv3w/6OQ2Hb2imuKBejm/CzWEJKZoN/
uSpNe5ccDLtJusHvvDk86Z8VEA70j5+Mo/nzkJhS9IgITMhjf7E/xIy3X7wZFpqj/Ez/zqiIdlDX
oOKHUUIXZjCqaRl+YbNqpMuQcjiuCKLQ4xbniEgcLbzgDgl4flxxigsxb/L5nQPhZ7AItuyfr2ML
cVKFtdcDUhUsBueZ34vf40r4XMICPjFVT83qU46ANtOduCNJxPTfllNc38a4PZF982HiLpiLLw9h
dGSdmTlWT8lH/1RAiDdFNIypoA43Ey2UI54l8zl2RB+kSMRoOWIzt2m1p4FJrW1EJRoDy/HjAfmj
8At8dNkNPRa7/K4ZrjuAMY3FI2lOIiUJ0BiQeZA/J0/OiC3lXWLEOW7C5frH0heCiWjmLHjt2Z2S
PitCJXHLh5isRDIEqwwxfjLoJ72FxxhMxGs/nEgb60KPi9kMeGumESGkjL3fi/7WQwz/YD9jLB9I
waHzFFQDALiMxfD4D/mEEAqRynPLnTWqJ6zX0fmoHoNI2a4foVN5bz10+gkJqYiWsDaIZ/wGjW3E
FwYEH9AnIqTt3q14bkReFJDvLiPJEOFsZuqeiwxODZqe/BjSf6VPzwsBsnEWoYIwxyik4pwj5Ys+
XT7nQmjzpkbA32q/jLf6Qth/CrrenMeLzxXtVigJBU3MeR9BebAbEO5A4+NL89OFD+K4KP0CiM8o
cHRaf8A779p1ibwBEtaiHMqrYqX1gKkKg5EipOvEENnmmymMEbYOCMAH8XwxZgnhUcApG8RXtSuj
vBkzubsvmGibXuAQsMeQFnD1+RfcjOESpDpUcqY2lrtiZyzrqHSZevsnVM/EeSbNOgjUzQwkxKFT
XJGWTTf8XDo5co2v/FDEtEoZ3SVUImvw8RU2efv5jNCAtiEcUT6k5klKwcvlrCEue2J3sNckJsvD
32HTgVATLTsaYugVgVTKPXodII9QsCOc606pQ3LNVJ8ES85R1vc9zzgY6YUDx+JPyIRnLYRAdgpY
4fJE+GtZY5SbiMEnl0+P2IvdNrb2cTKm1MxQBDzxNSR9HBv6CaDzQFdpQD3pFoPphhwMSRyryMCw
evUEVvxdn9Vvo3T1pbx8A9lFWoPgeycAzpGKyIUKQz9z1I+bHRBVoE0fKdnqA4uhMU/waFLm5QC9
NEjZAJR5kgV/1gPZqM10pt4wGwHELJ2CAQUT6NrvRdz8fuTxC65GGdxCM3P0fjoE9zM4WXirxG8/
nHLIcYlbF5um9rvnwhhMc7cajisDmRIY/5Sp48h49KLg80qKEXkIka/UTMuE2qPlykxSRy6OfgcI
FKmCvvAGnzzXOCL8qQZioa55FEacd9VqQMleByptN495HvTlXDPd2+Bld8MxSPZWWK3qev9MWmBM
tpnMG30hEYowPdFN5aVmhgMF+UFEnIarjIkTCvTN9WdA5xKEPQ8KzBNorCWP6ZaDzR1ayI1VvJCv
4+vhWE8yPRxtx3wSYMAjMJnH/DOSO8dC0gIZiyVPPwTgcFc4XKX3GO6B/HZoQCUgMEj49Knakwvc
FIpG4Ys1Lo9Bv7Y6bMP5hVDnVH1eBgoHq/NuCSbcCiADwEX/wOEjmMQlI4EiLwtuEWx2q31baLPj
mXF8w89CQgoADIUFur997vK3B2L4cTvomatmTv8Go/0ICuoEIKP5czn/HLWR+rJGhrnVb1ELrwaG
n4LuHogDSwBsAUGDj473OOkVoPA+9cGDVdTpOEQr6OFPtO0EahigQXzit0YR9QzjwquEu6GBnRvR
tsOwtiwBLeeh87bQ/L5ZLkON4eUCLqje6Mrv2PV17bD2LCV/E5Ms0aoEJ0DOzYa836dZE/AJujMA
hqqBd292/I1cL5RmA/goRr63nlnv4P72ymZdg1HKXZp1PN+Mq3EdoLgNyXOz7L/AFS6Au4JU1zbc
NKyBmvtcoRBWjEC+KRcuMZyASuYmpeHKugwndHe5cwDoeifuQX5yudHrfTV6+B4XZfG+Ty3sad1i
XDagmE0tTBj/+VpT5CHyfsaB0oTUlen+UpUlOBadDjDEBNKKB1zvsaeh+KhnCcA/S8AZB6unMhYd
UzJngd6loBszOy3kv0FRc5cgPYA41k6K8aTgRvxDIAfUA+QcNC/Cw1j0iEi6ky39uY4gEUz+TfR2
wEF+miC9bag+8TcKHIQe9OvCCCHa0JW6pMof8I2cem+it98J3DbXbYGLgoigeawFrH2OxkQscN4Q
DtoISgCQI84gKHkWFjYOeyChWE1m9d6AUAH+/flCxvEmyBkFvXVVoDkSxSvBeL7/x52yxuwK3r4m
UOduTjX343N1SfvjHAqkBUo3TLsS5IHmS2DUtZHCBCIIAFyrc9iYAIoZMrNok3lOTY/dJ9tIyNRf
w7f4Pq7A18MHH15YU9rxyUiePU564gFqPBmyx83f9/w7zShHuwDtj/dNOk5P7F2xDJZAMcpGlBfo
Xp5wJytVDSrdZ6sACKfJtNFnHRAl/gseVMDlcB3DY6CF8oqlYZ8fV0RGvO33ni8DmfLvdor4QveQ
R8moa654jzgdvvNOHZkFAor4GsvWhv/njbSJB2KSr8AGEQTmJ2Kn8vnDZjA7p2aHkfCv2Mt9ypAz
TB3UBl9ierC54gTwpEApbKPp3EG6yZqw0r81zCtgtbgHiL2iMFN9JlxJnCYk2uDU0FASsGUXcAlf
iwXhO0EGs7dptbFZ2Uj5nnXhfTzBxFAphUXAqaNg2ATcE9gzuASEfDAjOAZ03Tcamvy63zcC+tdT
1wf47/DS2R4AV/goLTTKu2SDbE2AjSWwUUPAh9l1wh0zhEwLYAhcebTHMxQXuLmfj9++9hnkmeoE
hkOY11YT6GaTWgKHshLgA8p9cnag5NQTPqPQihFBapRGOnOdAdhSiaWrYDSi6ccvtOeeCUVf6H4x
Qmjgh4IeoO+LQhoayvfd57h7E5daEbEX0Sm/+l+d+j6axUx7EaQJu95VDpEVwz0eo8vN/ZE9Y0nB
ZF36T1f3XmEaGssXA1C6MS/K3qoQx3aibCEwfVmIeJP9gn8FfeXQRaj98DfV6BO8t+j6uuDu3i52
a4QOs4P+uW+NHu4zJPP5nCkX/cj8NGMl/OHoQFbqybvGK4b8SO2R4LtYlFhxWXXQl9novsMQwB7B
IOo+pvbztGHKpJSRqUPllKRFrUOm7vZPgHyJ8OuMEviMacMk/RCWwqFPU4VoBCUnB27aolsCnfPT
axKmP1DmdjdAhKAT84jmI1IV3eje2JDGMAuAxwk6syQ0wErSEhjXDECkv/h0ErZf59NBFHSenXpF
AUO3xtIrh+03Q9sgKwrxSofkaMArIaavBH3IAvozTpUVge+HyhEkrw0BXnlum9nACBFV75pr0frx
lTS8m9yKCWQCcqJcDYomJGAHOERIB19+Ahlip8B7AofLtrrv5WpyV1w6KPQiygoCnzVJVfCfDnCp
WGYdvjuA0l+PDaHi8mV4cJVuIB600HjMcTQDY4wYeAup5G0wgi9CjdHQZoV0uTXoPxbnCjFVdWYo
a1IMbZcX0Ru7S2hL0Y3qXcXwhaYZK49VRRcMjXaGF+QB6qd4k8Fn8iHJwQa8fLxccd/dmM6xxERI
sgBLvBFCQP6aaWsxqm8g+w94CLUPeM0amMQnMnqUHJ5BobsVSocSdg335JILQldgFDVTIIp9LCTN
MFnlWttRNjNEGuILRE4X1p91gaIJcRR+/D4bMHIGyhGTIEsvHTJDxE4ResMkXrks2knVcM9qwk+E
SPXuV0U6a/uTqjx8E31XEf1SnP00TiEov3TPjR6tjCUopOY+hk/0bi/3bnffOwMF9Dwg5sNRT20N
9YUXcj1J9Y3GVer1ZuK9Og6hctJban/56V2HCC4rmidlPsTqI5QnZlm2Ps2IF9H6UIevSMaFtjLl
y+cKM3LmfysGPOCJCem49yeSApktq2FJNswN5lvVjJic0qMb8XCSsbXIr2jgyF0IZuUocFZ3MnNw
wnNd2w2RpXFF56+HlBQo36glkJAfq1+oKCDFzEdYXd8Mmesgua7r3oNbStilIZeTd5PMLiTRYO+a
X+pxeTUucKBFF5GWvjUEINJNjU4rNNszsOZ7f87k68eaSOZE7wnVv+F0tIXkcSVZDyiC00cw62uZ
/6TZFOP5es9MlEAM1YOiQpCB8dT0hYqeU0vEamWnJMUnfzZy4lHQgIdFSIlJ7klmKRmmfER0whZF
/jNMF3ruglWlK3YTz7XR3iEjw6l7tsqPZLov49tAy1lNmAL3FAw/FB+EIvlAJamjPdK9IiYWFWlU
AzfH390ZkDEUCjC805SQJNKsH3IkIkRIr2C/6aqYRvSMMcieznwaEcWaWpAAENX3SU7j1AAe+YAU
kPqEo6W+V6YUZLt6rMAHBeEiPSdvtl2efN0RE5eNKWyy6nO+a9sHGT2gg1rK3M7AwUlQ0lEcSlSU
MI+rxphJoHUYz3Jfam1UNNCu+QJNShjRc4EV03w2GfddfpYEqKIsDDaoYjaEDErCyY9fN51Gkxik
F77LNeWEnHSKsv1LNPtb+jqYOBZJHS75REWaI830AUsZ1Wg71BOzcksmBwN2fUxAOZ6Z1cAxPVYM
bRCIDnjT8ulTR8b7C/IyWEq4tTdG4EBkVpYlSg2qHiXUDZYVDoLJOdj4c1zMmleIoaKjwmRALUYG
/jMaHP2qCDUavISL2HyaJRfow29wubSFCPWC4TE6Um1oQMaIaEBq19CW+CLB25yByIfCajKHBwlx
5K4xErrso8Qiy8iK+Uclgg36uHyqyLDm7T04Ikx50VEhXJVnk/SrY2DBiNPXMeYDok1MfVKpYaA6
MuJI+ztGCKoIGWX0bOyKVP8Jptv0e4TYrOC5fk0/SCQrno7eFMXmknfTMqGlnz1L2BgEzxdWJ366
dxSyWBrg9ajgv9C8H/5oKdXGSf86DBWBimCzvvVvzhTNTuOHkiGVdlzN8ft4vUc6bW73LW9RqUku
iFxD/kNODXSeaxwgihNRlpP7dxk+D48fQjdW4/hrYqlpitnt7PFzfDF6N1Q2mvb7CGLOGSwB2R58
vwkAkZckaiKodrUZByU/D3HSIMaYiczVIKfRWHT7x1cF6y9DJcFuGPJj2OZ28N4RgL/Gyhfur0jW
ahHg/GRtgqIlEDi0KGPXOlffIp+4tig5jNuxhPYOYEGqH6Q7mDpuXo+UDYo76oqyyWeBJgcafzBw
rLAtFtK68POH3UwJIh/l+jPn8Za40JTIs7O5dTRY2lHLYGk/G4ZU3J87sgTA0upgA9eEoLdJzqoJ
vcCiba/OCCARBk5vc/DaOiPgPAPbUlgTJH1FCnefgTxqtS2S/fxRmT/VSaZ4AnABTivHd4+hv1rw
7w8sHEXVnl0tBUMMEHEO9tWCstAhuScSWfM4wdbBZyZrqOh8V/OBDrbqjAdrSPt7NM9LqK9SqN+X
g4YlfwZaQwP9GcTo9sTtb85eBlNIc4rQSN23DAdufb2O4P7QJaKCO29qN93lpxdCdZTUGRHaG5Qh
6US8/OOW+nnHMIQqIMComeBEmXKC05SRABWjxAEFQ/c3aDeqopMkxe6wt62wJlprtsggpXh++33b
o+zIjcZu/yW6IkdtO+wjhkV8nCdM6xMVbUqi7YVp6IZLR+AbKvev9dPvULwzXmcjv/CozYoKfAcT
n20vuc/l8AthJiQxFfQxJg1DeFBFOXCMYl95OGLgBHBk1nt1Y8IDMzbhNuYcGwjeHjMllBQWJVQE
hHgA6p4fV4uhD1NzJ/uARqdxP2pRSMJB74rFU2gYO31DlxMmA941vca9zVEfZG5jnLNFOb9djBN5
W2kGBSwQpJjoxy1ex4lJFqmSoQGNkyOaaZkUFtsS6i7woZEhQIvd+s5sLcAihWA8cdRLKj66QzWc
mVxojMYuqWvHGLJlani64SkH/HmtUXsjt3JvFw3Zs/4s/8QvIb8nTRhEQog55dSYa/PcI5cWIqdA
88K+ey2aLSAuxaihEV99Z0VaCpLk5vS1mGhVuoLRZjJNTAwDolZI50KSRfeRYAuqdrWnUjvkucZw
XQd2xhzvgJ+QfTNC5q9A1iuFX1O5IhILnxdRH4NXgsDOgQxfkxGTF/1Q85vsmQg10/YKufyGJMok
KRl4ia9SKhwpa7I5Cjqv/vTS5sPPTFvff7IFOgPIUrSdYMjzHxyU5wEzphKA++opMVZI+Q9VB4uU
DHxKZFQTGhiybdQ/QHfQev65oRNPabEmWdfnWI6HicRp80VGmgBaqJuvFj000AWUSuVmoWJSSAI1
y0+AJxBlc7boKlKKoyNdUTTvVzR5ykz07xtUqjSfXA2lI6eldc9UlT/UHY4c2pO+VJFVS/krSuUa
rp72yyDxhOX0hia5N+oBfg9vc9RKzBkk2SoYf1Vv62sr2bdxvGi21eTJAJFI3/TbfEKBUq4CIsCm
dWQGO5NZNz85NpVRmA14Tvvzsg1UTi7SNl9Q2U5mTEMcb4tAHYrkr4LMNEOS5jjnPrXfW4VVwJMq
yyEHa8kuFMCeGf1D48LYCrw0TQ8dzRTuGjFNV6WQT/eG4RC7JGDnlGCeEAuawz+tf9+R6elLpkFC
ZALpRN/n5xWaJzoyxBLlL7teowaUHxjaYg5o88kBTTGy/ToOGmp+l+5UBJY/zJk1q1DuE/0uKySC
VF8fxrhFx3aS654xjI4ZKp/xEeQDkADDffWjNBrevx/bePyaZg+bFsE8X5lfBiMm2L5ThV7dd0n8
wDQ4JCA0Jzvp0eNaq06MhmExb84vc9RjSSYZvbdDWdnNIt9VS2TYskv6spug3KA2AeKSypFmmwSa
UJHeJ87ya4lOVaAdNKfHHF5vqGp4cTwSFeB5FzJcgCJexxQEprGSAyPpcZFYDTg8AUM+ouaAIAzc
wxAYPGi9qUJz4h3mEgMSJ+1z3CPTRe0CgRd0Wq/dDKU3VZ7q18eUQXpRNgiQfDUSJzmQZINv3Fia
fQOxhaDdjI1Xb8wuiIPhDOW/GucFo7fGnjpFiDjIphN8M+JUJCkfjFBE4Qq8GjMgPdZJyYTCgrx/
bV4Bamsew8YPxYL6B8ijvX5Iz88tHZ5SgOtkdtylm75prq4oE0lfrxCUvIqptPAbFH1QCKB/bx8P
NyTdqIRQiUUaZiUvqzmxCf7qgcgNksUAJL/rHXUyGrmRaYwpMhhhf5CcjPQd0WNIY4IqkTqDoT+8
kHuW8wHAAXWqHl0ldkzvFdQHi/GgmZ232EhU1BK7m9Ch5MXWEyWwlBFEyWaEnOSfLpp/Y/LkOBHg
dwdxzzSbU/SiKqkK7AuQWQ9JCuq0aW/rV2KY9/K9Qwz2AZuVGnq1hyDjE9dZK+w/z42O8DeCgZb3
FrMhEYB9R9VoQD+0wl4hOWfXQMAYw8wugsEOu5WSNi3sz9BHqY9T93KRQkTqhULWo/SYWLtq4K8i
p9kSIgi1EwYCUg1Sw5uHiGDxTdQz8AefU4UeVaVE7yAJ9BklEmNvHJT1a6e6FOrt1xYt4GN45yam
ctQOxtlXujO/KGnhQJg8/4P7qw6obb5nHei7nUVM4CGj6rOhgObhAMCTwQohxCWfO25vG4pL7MIH
YZNG+Dk6+g+OJp5/OEIwhnptJCqCRHuU10jZUdSpJ4+o/SvRKjhK+n23d3Tv3feyumbQ5boTbbBF
DGqAgFWwt+BGoO8mdBSBnz8PfeuBpodGvn6BAGin0kzziCXiFb9pXjw1zmjuIJTv8uzPdRI+vbqI
qpWyyEKZxnFUdUJCCPnkfstWrQ/DM2c3mcugc/vR3a1PyduTZh96ZSMFSxJPUWMSejXpMp/1e7rp
v++r+cUoGZIan0iQwBlB8s/iOC3pVrEnjwvE7unW7LvdY/oYE22i5jPnsq/xEFgFe29eo91Ps/tN
exJUdbfKqjkarIlrOWjKuiiB0O3ySNqNcRPEW5SaUKaa6CECxlS2vH4uuwh/yWt2G4Hq68VuPm6T
BeNUyOX851yPRMDBoCXGGbBxLY/Mg5LAjlkK4WN532uT4h0iJ4mY7EzdtUte1TTd8cbkb1Rbn9ME
fOkIxRIxtUdQ70fGuRtZk3LSfWBp2yXHbIwYy4TUli68a3gYN45I+pOvj/hToWk8nCUPm5oy9X7O
ujrrAmJ7Fo1cVL6i9k7BY8WAktxF0cGhgtMixA5jC/DQGMnswXeF3jwtS4scc9xGdxk44wi7wCbS
1tWJLeTmOyASw4uy00+9oAb/ghd28iujz9B8zaewEhtYQg+gemiDrRr4ogGMUR9VJDqTNnx2SREA
ShOiMeUjMyrgrA224A/LUAMsHdK7u10QL/qgb0gvD8Uz0Bm2bjpI2yKyokbl0E/kRX1bYY3fb/S5
eOw091+RMq6edrLWYp8kjQ2PsuaHI5KW6/vrVDdL831BtSRuLwWxC03GDDChMevzyctaKjXp/GgY
po9Diwow6K5Kp++/YOggRwKpc8Y2WtHQOMiZkKq7p+67dBC9U67E2YyyJ6i0Sk/yLWKCE0VmgHL4
JG0QoFGI7JXycj7fQE0YejT+LPQlfQOCHoPRyh4vk+pYDPzMMyb4Rcqg2hptWSQZqadSLzgqWwYe
1ZPhGAnrx+lzpil63wlpn4O0oHS7oXdY3CY3KaSLoN6i48+d/ZzaXBmVKtou4FuII6k/auWSfWB2
9DZ9LBwq00PFEYERsZOm7mqS0Po1bQ4EmyhkI4+aQWlKqT6hMOx8TFIIREopj4tWAhNQw+Ykf7P4
eT997bs9M+vkb2nRAwZxDFWg5xRKZD3wQh/K+30NY4YliW8hLYc0mQ/n6Yv6LoUkNANGJXiYzcNV
gQCqc1WzKWM2gZX4r2LSbzDdz7nmWSjvMsLL8MzrUHdfK+3UnyvmngN1GtWl06FXrIwf0XCWERkT
sHti36/isN82ptNTVPzONGaPOiZtKo64vqgX2WUIehW9yNUAmGPiDNlmcHn7oDtb2vR+jIpqViae
kfnWSUO2d1MnDrqS/E6W1jD3eeBk0rxlLjRopEuLs7d7Jj7KT5c6JjLmxwj9ZdRrTaqooiqBVm2e
2tUPYzqIMl1JDBEYUug+v3ZYlEwHXSACHcT6KXddzSXTRaR1fygy7wmC4RDPGMmBQmHDojqEapN4
RXI0YKhvbyOi/2AqAW0cBq0xOeOK+TIRz8TI/PBnpQyIn159oDHNLN4PtmQylqMuSTXjHwJ4NOmy
CZpt3QN/lYTIgPKKB1O2Usylk86rD+mO4EWi/na9lcEbiZ41P6Rg8O8RCQe/ECAbIoM2l01HUTAm
LUVE+63O4ysZJ55K6LUN1k63pF9PVsJn3s+ZKqMnRYeOvUFQh6U2BvNXNTGn6ne6J5lL0GeBlQwo
DJhIKWTf+EyiCbVTc6tCOQ5pSpeoAOq+KbviK4I/cYDyzOYETJB7OLKXGN+2sb6SaTI9Wh66IxdE
5yRmqYDqofjxoELrYrEE/9dMN0ZypiKAcREScXQ4WyMais7x8w342Cuh2GgzerHU1fdwZDAc9KGk
iUpbE801NJ1oM4CUX37AHCQ+LTfqKXEQwyGe0MOj00XdjovB9nwp7gcxDlJLUIiUrktSU77Mo03+
OCEFgtcnJKGDDJPDog2zzQl3tLAaZ1MLtijKjAfYy9LFXEnebYJDNbevgGtpXzAtNSEyQhRH77hf
GDRyEC17emkNZda4UFaibvg6CZ5/a18I3eimhcoX2Z82xxplsLxOxY0ShxAXorvFTd7YcmAwkABB
8jYP2jHKTOt4DkqfFwTHh3LsD53c+0n7IqriealEvMq9bPgWP7MyFglNM+uvZQ2AFdmgZioykkZ8
K5gOc8U9wDMYtydw3nT5IE5BjbtNKXa8uzNgGwRyjkjM/ekb0ZymGkuBBwzwnUFUn9lbqJJAQRWQ
trSfNLyG98sdnOID0iKB6jwWli/mtgNRHXE6V4MJdREfxPnU8Cm3gpai2KLuG1/3aGjiQ8PyB7FO
phXWOyVKQ0ZRUzC3GWxv09FwpNAKmbbqqULIGXeD+ERC+RzP9hBqNlNj3kVd1HvH6QP5TSSpJ49Z
DXkfiJO3vbI3riV6SvB1/XdgurVDoXxf82lDuIDJcK0DCdmh84gcuc1gLRPp5QnaHwNwHSipLvHj
C/SRC5JXzc43zx9mbZa7FOgU/Z0x0zHD1rkhI+G+Fsz0tCKy0tGQ5NOy9+TmAl9eTLnpsIS5hmbf
V2ajiLkkLqJFiHDMWJ4Z7DN8B02KvbWRV2M8AMcbJz+rQ6q6I4tYuT6A7GVwC5jfEKSnY63jWbzK
JrIfUDvlycQKlZOcvyRM667JwvJkFxyNB+jHHXSjOtwwemAku2xG4i9a4cRiqp9yDR0TTubgpjNJ
cbBjaP8cCN0wc9r5uExXvbe7IlkV0se2r0QRBA6btxxK5zj2QBeFMs3QfAwYA6bwzcXE+Uiu6h6K
ykSJm/q78NvTwGUDHVqbwAEgmeq0ox1FWkbTjGrvvotX+rKc0AwUkd9Y/wVe4YLbcgVocZH4ZjXS
1gwmZvJGEd77EUMdHGmGYizTE+14h2pjf+E8k++Qcq1IrAhbtQtYJzRWFBFWoV8nFAqoA5Vwi6BV
gDl4jKhmUzuXZ6QRmKPOzwNEb0K0qW4g18e03JO7L5CeH+TAAfulmMNfHc2nNmB8J4hSUUWiLebE
SEIzMwiFnicBgM3kWRB2zRMUEjWJ/gqObWp85qVrlaPa/Y1HVMOdjy3GRx6AM8/ohCo+I3mjO1C8
nRlAItlSeCr9LGACOgmYZ9jVRnWeSwglkLsX5lYCB/ZdTNIVKcGCYvbfZJd4TKa5RJZ5rvoIZfaL
t3AXx+1xmu8egm6DKq7IMkbxLhdtX0Cjl85+MkVAtftJu3rNjBPSnF7jZBP0KavEjq/aRYYTBiKH
CwnBQwrX5UHl4LGUmS2o4UD3MJhAMG/frSDpAa6EfcDaZN+1D1rlhBggE0ULqFaefp8CK2gpH8Px
RYUSWQzCD/JLmHdUV/8WrLGVq3q+wT6j8ccjb29LOOAMvaIKju2DCz7GwjicIEYLIlnjMKCD5jzC
VdOYL/tlzigDCUGMBswgDoDSlr80hmH1PaeZT+2NDO86CLg1gZcFr0px1s4WsitvB8gl7+6BUrs1
EZIFDpnRkd95JIHshn9f2E8xxSReUbPDU1tU1fsvAFlTfQoBR3W662OmONZYOyl7FHgng2tujrJN
dUWKteNMlaHlMWGFSJsAiuSrm32OcD2ZuD3Kf6qfIwK0rcNRmOU/xplABCFaac0xLM/YtHd03Ep0
LF28cecTFzKHey+IBz7gCR+YKoheGkZBFpaHLDTOanRcHv3P5jNBLyxoTmKomuaZ/nPCay3OH3BF
lINxdFNUiYJ4Js2zCcE6OUHznPD1+GChniIGL0B3gB8CLQNsHRoc2wdXJsUYH13mMiyP39CrToC2
b8vnMluSQDN21QZW45Kr0XrqParDkREK2R76noG0JkaivCytP2dSRYFQoqKFkK5nWk6xoSo1yCLi
ssHSoFi6psquMNvt6KKEK88GakikkY9ZBJwANew15VLwAmdmV9yvFAHohC2sBEdOkQ08aRyw0QSG
5Da+6wFDfcXJBsQ1vS1TJIhhiDI2jvxOCrT3/O4lEY1WUMMG7dMAKLo8bn6NbQeQz3ufCr9s8Gwm
asE9joJZMHPuas/GfgWV+9jdZ8RXnuoPlp0LeNWll+PmUyWgbwTII72iiQpcZd8YNo+As4fT0Qou
Fie9eTvmWPvJPbq1EAD3atARWPAxfTVwOVKocNANQPIHkzV9nsnueU/KnK6S6b9+uuhBqoNlVUfG
wahcaT1ci5Ud1dMWg9YuYSwzIdOhIlB4TBZDGvoruaD0u3i7rf2gU6HMSYkQ62Q3dYzqFKO20HeX
QO8IhJkSyv7nMJx3rm6nrjbWXfYG/4oMKYIJa0rWgfI13NTA4HlFsoBJQWR9Q6ClWPZwaEDumIjo
lNfe/nl4T9rawP/6eRIqB+pC0+eCzAf8sv0AKWrfId8F1bzevtkV38UqWWkGblz5YeVHn6W2zMOe
ObsjYAKutrhFWH6GNlMRkqag3ynGArRaD0Ptq//C3R+xAML9xSugsNM8SHf9+jWGgEcA5ZquNjeZ
mUToj5aRviR1REkZJq3Q1aPrQWdqepuQRA/XKO7PYuexfvovJFmE1C2SW+9A8rol9XdS38aRDpqn
M9JijuIKcE3v7Wbs9tyiRfEed5ioJKDONS8jWiE2kcZOCSFx2hTHpj9X1DRhA1AzpTwM4v9MqXSq
IMbaBbnXbhCV3hMe/EfSmS2pii1h+ImIYJLhVkYB59kborTKCUQEAfHp+1u7I87ZJ053bUsRcmX+
+Q+cOkBsLK422u7LhMJ3EMNg2TMn5vPb6Ws7UJwwK+G8uPhv5xr9CysGsicpbb1nTx/gLTGEr46g
AoygoFLyPODGwU08hN9EWkjvpUG7lEkT+/pMiwJaWeqBfXqBpLx9bsI8yUcUi/ARg4r99sReY3qz
Rg+bDzncZMzT1vTdg2F7xtofFY18JHVhDUYCHOyuhaboj/OKzkT4eZS7bHsjGeEzewEJbUiFZOAT
bt9qJYYcTF33JTl6DSKFfssFjEnAIMDBu/kNB3qzHbicakHxC4/wF/AEXmUAGcSjZ6PzA3rGVGR/
cyfPkfByEcyxyYtdXJweGPg4MZeKPWT218cGXmPWmMenw/CeRLU2aVuH2Z/p78bDKz9cArhYRv2w
8O7GyvEVFTMd3/upOTx+Y5Bztz2ViRV93AdA+3PCa4dygI2E85zf9/YOEntUuNUMglBBeJRGDpWN
pSiMHWiYpWuiSgluIbyxXZWwSq9G6bneQNaKL14Pfw5YEVBh3bA7rzcGGCvBMnUgI78Z2rt8bzjk
hmGQRPThJyQoRsTIfMI6eIRa+IkZ6PeXMJukwTPSvf6nGn18vKtvAvIwxix2YrhRPPOV+9hUu/uo
FlFi9pJbOkXflI9JcscF7HHmNF2ycss2cqT4txA+Tmg7Gl1LOxTh08bZJMSmmrLeP79HGSMdRxx5
0WqgB8XqsdGj7qd1n17r01tyDcxtGlydwfE65a1nf6lLhI6/w11ZeEC+cIQbTBV/qtH9eaYHadD5
gFkNu/Xz491p8qbFtF2mG0MkCXJS++AazcLeyZtq9b169aZNNF98jp167i5z0ppuULs8zOmE4c6A
RWagTRn8lR28EP0MtX2sekrynH/JepJHt+RBxEPvy9MyLo5QCNKZchxsdREZdj3VFSFy9fqJTu+g
hLZ/weoFtnWs8sAQJ6EEbx/6HAbkGJXfQVmESzO2RQzlQ58IChDKYo97KkSekISTefVr/Zns4Q1g
Dfnns3qnQQpw8UU8NwSvpkVoPthKeoYFe9zTz890QjcneR37X8Ya4koap3rgWU0uCCibVxKWtyHk
qAlkIxaY9ul/M/3vfd3zDyoWiXhOsLoO7Ck7VTDR1+ab+5dJ9sNpTS3UiDLhhR8uLwmv7/+25PEj
EjwAY8qZHpBrEGQ/VcKiW1P+RbnK0fPhNh2Ogd19NEijpxIYwYC1xMZ4zhQNxA6toUNDQzgEuSRN
kM7hY53oonjUhXv/jgosAGQWI3NiYqrd9wSm1PVewafbVYSXcBMOtZM1L0lQOAyWbIg/FwC/IYfq
85yPVGEraO/0TTur5xcGLLQw8S2sRh333tfHsGCkBsiSXILGsPcw93i81Fi8QSHUYcGzq8PkmT1M
if+2ICfj615S8XFNhD53Ai2Eip+y/mb0scXvtNKkX1T0Nq8NaI/yhiFE6J4DGkF1eyBY4vQWLOBY
Ey1cx6g5VSc33ZdxneTiChI2v0hbEVyDf6EsSGYM5s+4JypgR5kqJYaJkPUSAAXzClytHKfpJkS1
wNQCoRCCFhgDLRvcX05UrKWZwgEySsjEglQf0WgotMqyQ/z2840jKJzC+7iFbT+jhWQF8MtZxohL
SimMcvCDI4hEAA1q0cKzFSa0/zOiwb3BG2ic63CwAiVoBBKD1Qeew2wwgWQ+oCup60KJ+Pfy2gja
J05qvkhKLcEJsVcVHqJvTnhmJuyMecBfR/pPUINa2JzhcZxt2/9lBKbwHzA8ZcrqPOaK0BJAJm/3
6gJNBRoE0CzxERCM2y69ifbLJWIUYUutQyoh+Inug2kRtz0gGdTn+iQ7g5fLwese0Wy9sQvHEpQF
Y7tSuWT6rIA78qQa9wvwksf0tepjkBxgAFgq3bBNnoJWTaTwsQnVkGWNIpz/zBXX7r2nxPQB5mZQ
sqgG/mOPHQ2XrRpdE4Aj7Am233FOyaeHP2iR4pk/5eHVsG6rqfZVQiZfwFQTfmbmiEG3XiGn9dM5
d+i0D14z6ImaJ2D8mKOtfjJzYlGgT18j9gz9CJyePoMkw8fivqwX2SGX3M/2Jv8TjFpryJqoECZ6
6QwyptB3ArHChrey5LL0Cxh6H45JukUHV9Bir+y6Q0ne4MFEg882Cgk0WAK5YBrbKfKrypXCBp+C
GivhN7YX1fa9JTgmJn6cKB9CO98fnN6I2SQAZU96BqleEGNqg+eIZNhIcPqZGxX3a//c7ls8Q2l8
WP6IO0yfQEh6fcfXVelXoZkNFwfyT3V0SDHPyNfmMRo4UJEZLBAtDTu32YmOBe4uciq2J0I2zzdU
P0bvx8/dZm/bDTmQ8ME/DmbF4c5aUR9LJ/It8JtiSqWtvxCsnc0KPGNgEZHqyVqPnjbhnmbKZciH
70ETQi26HVF7w2LgEaBhqWUxCtUobzaslC1uMuH3XocWKP8QAQY8/A41kOai7KFIsB9+nJVfagHq
Aig36HkBadu9IINAqcFNivufnQF3Kjpn4YfcgE4Ab7JCc4lCpgXron6umw4JZ5BMOMK6j8veiv98
R+Zx4Isybjqs0z9dREXAQR/GPK/3Mg5YDTPBPdixYHN5wtYAU04TrjyTERwny391fpOQSpMv5Iv3
GqnYXhMaNZRD2trkDQsO+OAbZljGDZB5phgAX46PzcPLxngRRaImAY6A89CTPv0P9jTBEwCQ4Nls
LiyTEh5iYswSXcBazDry4hq1zwBmzOhO8hdMmvA6N3/LwIxk4aj3htuGXw7iA7zx1KAOpMXTdtmc
XI73P2mFN8YMbAH0E8xzcg1cisbjyABV60LZxAHXnuQIN7zzF+I6yJ1DiLOrJeaUunDxUT6jHGHS
2oH9sMgDIp1b+QiGhYTN4pG6qZzkr5NCiHs6DYwfcrPyIGeo5165ew1vLsyTTh19/VvvNHAN2jER
mZlnkV/gd6jNwu+iCQz2U+zkSR4kZg9VGurpGDsC6Lj5mo3VtPu5j6zFpwv7RIvaudntIaGgU0Ad
vSiSwazZqsLiFDgWPhIhiErS/CFrK2Q3a9x6/p5Jx9qGJ875Cc03yoBDiz+VJ/zSriVVbPKU64x8
Hdn0S22S3cWOFCs2AQoj14LaV8Xssi6dS99LOwK7EKSruAevfA4gYzn1TIAlHS3pnDdQHwXCVSbP
I9HM7CY5ju/Eu2aJOsc1mE6dv0+XyB2PU+p046efRdWsGg1zp/DSCIC92cLYQTGNvvYrMG4ZOn6k
2D4fZEl7hPwPiLmUzljzqMVIZauAPoXy+NLXYhl4nXToav/JtTmredzAAz6QEsbANAQHQtgQ9YGL
i/Kow6D/bJueflQzpzWGryUWqQH7ILb41QnhWMp5x2FF3k58WdWr7x+2CsxoRwg7yhgRphWiffhs
Mp80zKUWGWGPS9Xx8+V4wGEYJhc4zaV3WaC3Pv8K1BA3+/udiOZhyd0PqAAoCbonvJKYFIE5dniG
qAtxF/Aggldw2typRtzW4liFYwgSNB649q7e8Nk+Pqy2+JuUu1fj83KP6ZVbfcqDNtiDDtjPtQH/
6CJoExfcAZ4orGblbVZSLPgcmLIjvOmbWT0Y1/fVQz6CeVzvM0Rt1Z0QyaBAPwH8rk3IF3hiRvD8
aZgULH1KfSP5QcE5RRhfuGiBb/Si03s/RImk+8X8va6PZMNgL3iHB+wVHhFYZBBiGamG+unxcDhg
puqc2vILLJ65g+DrvVbK0ob+w31G7/MVgA/DeqR5iPvZcNHdrqRRtUaHFUnViJEiJhWHq3z+gyKO
/C68wCoB/EkoRpEVMRQlJJ1PrYi56dQun5PPa4y2tZY89cq+ApqPw34++wKah09mT4z5e4cBkqvH
5Kk3Eyo3V1xD+zTi28KWGBMo7FvQxVNQqr8SpjoleMn6huoJIV6TfYp2d0Tfr2qh9drCV0yPxnuk
rIv1kymcicOVosv+6om9m8nOtaadcW6zIkKHkzvI6u7rbmlBz+NBYfWQLnRf36GhAlFxbxyaHs5Y
xDxCFI7zwwXo/jqzxvcxfkvNKD3l0OqExXIy2Oc7cMfJ1XvxUUNA0nwODifkWcC3A5+EHOEdLvy/
cSQfEad1O5vYePfBdW8ErBCJGFWAdtHg0K2nJs7an0Qi7fjt43ri3feXH7KgcixIB9uWAyFCv+Hd
uN098BCWXcrSCsppjoARAAX6G7tNmqhEEPT9+9JY8YWpU8h2bo6zJ2jPwC1LV+ZenhCSSvHq9zeM
QX4u0eXulqlT0AYebzSONG0fh8eqRkAHaajw1MIlLrNIA4ovIOn9lF+DstnlJDy2HBeefNlV6Vov
ieSeXtLJ4LM0mfTVOcPG1QxfSgTFvRw45Q4eMlS73uNfU7UogTxut+njVw7tpOtc6pPfEUkZDGY8
Y2tl+upchoQxwcTyRtmVkDljaPMDdQg3sljCDv8HE04E92apU+xwO5dOsLfB4FBOcH5Pr3N8EpbQ
rN6ralpj2zoCxOyoV8SbTTM0DgsNSjhNJM3B5DvR5ukAysDQPso0AOMsZEENccza4FJw7sjqjBWQ
QYQpf0yA4rGgMm8EbZfdVpJfguZ8XUHgXw8mxabYGL8DZCHTNNT3+SzfMw8tbAiNkLYnGo/CVoLD
uG/2BTTfyRvHkVv47RHKz6vB6HYLjevoqUflZaYbJDquK0rcuwTos16bzHLLq9fky0fhkceaA3zi
LRxYD06o7Sds4xYGgBK/Iun0TqTpfXTbKCQLgnRWPqtqns9PNWo/8Vf/vUjbil7yqiWZtL18vsOK
ldqF9urSEu+ZoGDvlb11D5Vql4LMEQj23r1lg0X2tEaw3xe/6X35NdfQL9iMSTbf+CjlPHq/SIf1
jGIT34HyRUJWvUDCcHkEUMgotB2FD9H4zbO0AOH9oIr0x0x/r4vPZANg/JXm0mVNKFZfBo/mVyPA
QYLDEhf0nL0MsdfcWNJOkpDdTTXQLYQ3ePGq2RhmMOr27H2WrpP+4xFgR5Anm/RCEdFmYPRK+tfp
U+zyUOVW1F+v7ggvYDMkM7A51snewF6hErEIQZJsTSBgQddTh9S9bjKYAhzoUe7fmC1Nmiys8Kn6
wszRo7kEZO3heDKakPmJjyIdE9Av5Z5vFb41zQnNNj0jtF1OSNBg9OpMS7Rr2BJC6hjVgNWkXc6s
8MOjDGuEU2VZlD4OVELomjQTc5uJ1UnRrarISIP3z3VeSSgImy/mgcNHCG8OUpCIv6ZjBDRe4w1l
Lm44HB9o9z7MgU+fWRrin91xWtCm0dkgBqgjOlmqs+ZWcA6Bnd00WDHw3rZWl6CVVjEfA++S2N65
KF1lYwV+AlzrqThPi31RyCjAayP/pXeG9tJl9JJcflic3eT1V40E/xk6hBjXH+GNGYvqi1Tl4XFT
wqxpzdDq3B0bzlzCbBH1OvwiMaLIZ6GneB2zdAbeAZzSYEoR0yBakYG3NiZk0KcZMzEi2gJcIAEF
b7w6gA6r6y7b1OABlNYfqCgIMjrUnSwE9wgWMNbv5QDxv3pmv/F1QOybjRminVBHaXiJsqcHS+Vi
xmWWlJ+4qnAx93LCjgit54CmUT3kaSjK9g90/XYHRM1iGNYZ9DI6e+tIu0T33W0bZhyqxZJMwfh1
TtfgONkPYW5bVKuQ26dNiMm1YDWzRahOF3xTwM3aLeZCvbATYKlOsCI+fuvqqIXFjHoEZGGvcFjD
0QT5LyjGAzoKE6QK8TJvp9iy/wNpXQQhywfABwQp2GPXfeUyDT30EXAAO8CevC72ofHjeE+EfL+Y
P6cMVNhvkUw4uwsrWkQZ2v56AMO4/ZRgvswBjP2nPCHEil/eYDsY2SMxwmAHgHGRuhRhK5+AcCSs
qRk0uPPLMg8wYQfMkWYvgFfOOAZ9Jl094PajfaQHS7MdwzTBRSpiAJjVjvqevZW4g79ZBkyQIA3c
g5gDvfuA91/BvvoHgRQ8ZzAGSuwKvPwWlyZWvERZfZISAWD3Cp54NcMWvEQ9FhS4TensXkN0dpBO
4DhqhODoLsklIY6vCEJ1YPvbkUJD49y1v3RoMOXgnKBsfOIWgDUrmtIjizl2qo8tz771nsGb4afR
KtGFSQmbCWAITHOxbngStzLRz2QE8fcZ7hDO/OPJ40/ds4LZCtPFX8Yy1tRpimuDr5ZuvyJ+FG6D
Ae3v62mexVJBaOjD9+GhudbupExwe1CG+AaF/L6g+yeLyPG6QIEQfffWgSdUuAX0PnSLy0Ihcrog
b9PpDk9chX5bDiLm0wUa85/vVqMwJ0wLEiykEUFo2ZaTwWBrOcbadoaWBytSicLBxoiRBvQsdShj
5YcHWGzI4Bptn4rL7mTGof97X0MJ4tUuW5JX1uqpisBo3ni0wz//+lynbIqbGPf3ZVL5+hbkfP9c
qGsaI/dXzNVmAEWA2eMVcnlpaD1jhtltVAvKb8mR3yDg5Jx/bbNj9nPbDFZsWGkhKCMIDsPu/Jy/
eCZ7h5Rz5fRMgYZCIpgpzDis1A9iopzy4cgMBHshKdlq0EsuqIhu4LYNqSVT5BGPDqd0sruFMrrz
HuNCm3Z/4PRo0gAn9vmy2JMHhWmJyDBp5velhqRnVm61sJkQbwwk/oyySR3kR3PMb8pPNzyuFt2m
TFiJYAMKZbJ3vpnfov3jV0lehcRiv2mOjz2UE54JcwXWzK17OXJfIG2o4+ynm3MLXQzWISHAtCrH
t0j6ssrmAnSuumDAzjbE+fG/6UHZ9YZfUmwWzSK3hrePY5AwuDQSymVKUQ/rtb4/2pNP9AKJSXK3
/8n3Noaafv+X4Q4J72VawnjoHY6hRIfyfXcLt03Sg4WUeDg4ypt8l87rH8F1Rqcik4GdL2sJLiBq
BSOiD3lEpTm8A9GcICzmyw8KyKEhBbKfQih34eDAw4IlSXJ9yKr91SL8Qh2NiT8DHAqK5Po4ZB+3
H/iSFUKjveKiyOeB35t5Xxsno48xjISX7mtpSp5+eiLoUjkVXPzvDQvUo4Ltvh9AJEWfjsqMdRZu
476ybTOn2teTzHbEGvvhPhbKi5TRYbOxNg3E+XaosaOtgXXDctZ86NsavyjJHJi2W05K+/AB0lpf
dLfcvOPCZwv1ecev9e3f0iMdcJww57pK55fpCDmmukZX2VDl/waYKqWcqzwGTTZqfiT0UlaY4VoH
YXOwAWPYfg3sQ7iAr7mh7+sbVV8QfvOW7V6DyqNZMNqXTQDcxHlojTfZi9EKEgR0NMhqlF/jmK8B
Wy7f0Y3EouY75TAg9fb2Q/NzT3ZGJDQXM4kljLrJfoD74TjyryAJ5/sSaReD14uxzvmsbPxwhKrQ
cTqgjmB6m99x3vl7kMZ1fI5zlSnJJxd8zA11e8Q906ce3VitW+7rB2L57obAAweJD5XfLYxN/fYh
2yqrw+PPREeTjZkuvuAm5uErrgjrVtBtfauHCKwxiBtM8TEDvkKCjVAuuhIJfaDxYoPOxPicyc94
ACH7vk/3A6Cu58bEaQ9++up+sklIgxTOfmQ3MCOuGJJ9seMAimDAZ/a6QjDdUzKgHmg+rTWZbXBx
X3E5ykdZ9L0GuIZCJFo+Fq3/2t5Hijs4Qi39IVGYoFo09at8DDaOFVjhln/YCHJjejRZTyOm8Xqx
dJvRRJR1UOrASotL7ffPDSodWM0b1RL8Hla0H0GNZCjM/tmf9AsyESCSQN+Cd7vvg+4MO5YSd2bp
gCZYtXwoi+59jt6iheAYwRPEZYc/ng4j6vcPJXyXr26QDyCrCI8sUiCGzxm5mn9SUOi+ebhP8mN/
UvnXW2lemUMzcwyy8mAqMdyFHC1NrE0pHZyYcIuLBAotfJgYHlDE1qc9UYnDfuC1Cn5s+BzxFKJu
9bLvaLBrYEBBZmMtgUZXw98dA/XYQIyBjYHTqnBvIe8IuN5tktqjMmC49TxUp+acQU9aMQcjSQ2+
yuQ+Q9h4CUTZ/bdoyq+T10SNgFJ1jkGM2MSXiqHQNBPAeEvGtwAuNL+fvX/vv6RAc2nFXgF6d85o
npipz/KM1pOtE0XrjabFUY73nQSTXqNOCKmJccZfId89bYe9obV/M/7RLMdvHV72Wv55f7fqGSlA
9nVYcg0wY/3nWa4BVvUO82fmSdC5oJn8GU1YKQ4+ekvLcim+ae0zOnMxHtaOidjGsEnoJqE8Yfoy
vR4MD5wMUjCkHpo6hpn9pQtfC9XE5eJAM8naTfLtGZCIuYfbVvwBp14DJWGvLHsSEP8TXj5+PX9a
aES3mGsDA4pSn2L+L/uUFN3TwHaFeh1egEyFJbwcKQIR7lCsjeiJEmx8/wWwrk4Ze3LV0dhXJfeV
6qlkI/ym3zGj0vfXJkbcCpis6QhBSS9b0aJrIk24oV1a6WNQi89psGLGKucY5F3Hxviy4NyByo0Q
oPfsFZ/hznGLX/GsiyBWOm+RKMPYwLqfAet7iXB3JCPixkF1IvMT+5FhFzNTXMPUS89oepgUlXHR
++1bnCxABmBHfYpHgdikXdc4C0zUA3wloCZMcsYDzQGJKaCq5S6KNVio/Cbev4HCAxOc1isACtjC
sTL0IHTgL7Z6z2FZyqM6uv/JaP3H1prmjXcMSmy6WS86iSNetDdYnJczRPJrO3ognQCLPXFcywde
jpUfuWofvKwunwRo6mINgeXqmEJTHK5h+aP9KEtFF/IxijJroU0HyQGnA2F91ER0tzGU5f6ojjnk
JZ74N0Pb/E7K+iViY0XfgMQSUzv2hCUx56bYKMICvr5+eLjUQYStSstaemgcYSNRJnBzws0MzJP/
e+vZR3yGz728tSY331hUEb7msESzSf7HVuArvh/PbumUNhBGYAUUPr22as5JsH3eIxnewi0AqMO1
oMJ7H8Hs9jOjSeM14DTTDWrcT7NiixEvb2b4paCMMhJJh+85jbCZwIfxq5MitFuQeK+JticdhgZj
hmkQhr/Qv7m9oHhmzkAkbPGtklL2z0f80Xj61sJzO7zXI25XiizjInAlXP+xpfugSbn/rj1Y+Ga3
rWjAO6L8MDECBSSxeIqf5bhEqubLPmmeeA565ljYLOBZIQjaDtuk+JiPADEn2i8rSdyB4QPNck/m
YXPeZ7hExVDpUGJsgfp2zXwAP8IF8LFgC6BGdC4xa5nZe/TFFkAffrcFVE+sPTm3V/0zlsVEh/iG
uWCCNQIGhAukSGJmIgV7VFgjmLHJ9cB8l2MDuFPHVztoqMj4t2Eg8HbQKbtgpAr43QAKHhzhy0Qz
wpzAQDVC6qHTBcKVYAsz6Q+2FNlXD6yKayx7/fpZuPXP88ynus5oJzicYHrAx9kCNXxsUdUQ3XPq
cKH/ICRi2YuEGtPXUf3HUeeCynHxDWYsDwuc9+iKfxzobBMplwDtBs1TDYXxAJMHDoN0amEqxKx2
SRAk1JT7Nh3yjzh9KZ1IW7qXwxkNdxJC6URDDUslunjG5yBTk+ovTQqeYlOlDtnLGJyGqc8J21cL
lPzFKGXGZ2X9+Cn9+7Fnt7G0d9x+jNjgxqyB8Thqd9ZcbOw6/IP5+nFzZOLvmeEE3QL+wu3rcQnB
8eHXW9aK0U8gwIh39nhAQ6NkjlrBzMfKlX059nuC/ldtcTkdYL5bhvh561oIXqA1IRVIjWSkh1h9
YoGE5QJKho6QyWYNqoB3I5BQezupgwNzHe+JfabeJ/ibZjIfTVjDt5C3jQiVu8xiZxD0qatZHsPd
EufT2voHrnQeExYNLj/EXIgwvmfTpXkVTBRWuQGHpx0NIFjS+6sYQzvSQd89dxzyeBGDPExFGK5O
muVIFv7rcS+hW2a8p6jxUjbUJr9WvZrCMEDvBN6OwbBKmkPrv5nF82/UNXEtza/xfYJuOqW4fIVy
iSFep4dsp/AvoU7XVETAG+gAyWP09xkuhv5oWq0qBHbrz5bhQl1K31GzKl7+YDM4FCjpn/H9R/p4
TwkjQLc+MXvOwZ3u0ALzLLw4g5VYpaJ2nFGUyHDW0JLwHUTcJBDNwM1iKcj0UykeEFeFCg9ZY5TH
1wkur/7HYXppnXLyXdyEqdaogdyeVAd7D7ECStrsTouW2IcB4D3UpnG6+jidK51lv5v1/sfbd0uM
TPwX3gjuO4Ct90pwAQBzcd4ey6YRJxkpw8TAoUSEhwe3JouuTKMd08sCodZTc/iIReGZQDbTJwiB
Giqowvc6emv6chJnPNBFfZbOUE2GOi1UoIOfsc9aaPPvdWXMsGrhskncQ+Rg/OG7oiVPHECHl4PM
/KITVfibTtV9CmfW60GvA85W7kqgBGwaXijhMJkRm4Ceje602uhLA2Hw0oZlgPzrNm4hk+tBCRAP
i+ic7VjEcWUfpfCuH/AjEjsNgi77uE/esJkuP9dNP2uQTbVD/tR3LRIV3E9XEP3GUtyEsnuFkIdY
HKYNgMkWJV8Nmmm5beqVE0S0o7eHBZF1UrAWXr+xw4MuVmPFv642LyFOz8CgNnBrjhyXiq+wokh6
LMw5DrheibG6jPI8NP9MLAkM4CBBUnhseV46CHaz91lmaXn1erirALVsXWDBb+2/7BdLftXVIb5g
UPyeXw8gyIrzOLIBteDE0TKi5IMjntchyrDszOmbJ+qYeQOcp12DNkac68jLM8iqmO8BOvxAQAbD
gea3/ULLcdjaUIUzWg7Gciz4Vpx8LDiKZ8ItMuljecHAUawzBRkS1BoBN3KsHXQ/xXBuxHMmiQyU
ESjzC8NdulEMfvzbKJ+wT+0Y5/pYkQIAQ6Qne7xXvkt43GK4Yx3IiVTAEEaHf5mIU/LmXS3CSqOP
gxHUZZVZQW0F10egQhbHBxmTMGuVstWSAk0OBvXQmD3+7J8PyBcMXh2kdmIp8YdNdBt+BRpvwl1m
sOGUhyeEY4VjApAOhrI6vI36KQvF566efaN0SqjmD/HeZzkpkcJDxaxc5YCfQm5P6kug43ARyf5X
SHFahAqrjxKpEE+SBxTQk1GOX342yzfAKuIZYeLBmwmcHnHsqkPIl5iHy6w58XLmy7fn6bT7+AbL
E4DxfvYFUzcgabg6vTh0hWVuDmWwjLn9GRq/mRTwk1ZCbXokPCf0nDDGODaOHYb2yEzgRKrhY3fN
xh3McHGAeqKUneu3C70FtKDibtrcz+oKckHOnVDy7SXGbfLB4gvPRm1ZYMulB/Xe1MdyRwr8uCij
zN6UkBQqLQzaOr71gd6GytEqFgX9nlTgik5WbEF+re1J1sp8TyziJ2nne/hIzvdzUq6+fD++LkQC
YKOw6hHm+s878tWZ/cBhDk8g9ojr8urrezqsNywRnxIyaFNgSnTlgYRijlwMcuyLn+o9yTEA4Eul
k6IRujiPXbktIU0B89j+1RyroB01yQd7DbyEyqb1w8+vfl1eBkPfVD3Nil6YHN1vwa0MxEYRQj2G
35GGqQszhe5o4vFJNC3oq7CmWYGlJs/v5tDArV+bIWCvB46NiIk3dRvxZwfdGm6WvOppGpkDSOHr
+BXOBxwB2qsRyppnQyTnK25GZp1IfShj2GWyoN6pRqjBOT9ZrWM+Yuvlqm9Hrbzbc8gdY87zs71W
PuQyRCmbmDpS8KINBuMMqcdtxAv23fJN065Eg3+vD9sKdIs7xsB2AuUj9POTBt0p1ibSAU3AX8V8
0g+vpvs6GVWYnx9wGk75M373U7OYkL9zdSThA+xDqODngN1phU3HhskLQXLX7G6KgG813W+QxUFT
7IffqDo/V0pk/72/3gVzywg0fIgSesO5QZv5r8RaU2Hkr0YDTCGRSW7YTGNVxj/r/BY+0gAfYDpL
6GIUr2FDZ5WFrKel3rmwmApSUBQbFXPA6fNhI9k478KzS0xUuplE9whxczaY4xg7e/dD7PTKLLz/
lP20LAJ7/kZI1k8N0gTs8ed8Zwj/joxpfeVzeGXv9XWEhaIKrHAlen5yY/XFuz/Zc/OsMpeDQh2e
9cieF/giolwmWBYgDbSk93gR+rvcb66eCSFg8GvBZJXG0uH2cIrwOjEf3kV1Bz3r4+DWxxK0BtgH
hIbiyE2vjwMFoi+OpX/9KA0aywoBSc8ZRQg0Z0NiM/bnuF7AfMYdA99K8B5kz2oig91Rp9GCISRA
6qYm9mOP7zccUPUeMoVl7JVviYlyhNsCPirLKW5Wm9vCx3FIb1kMOWQ2BEwVV3Ag9MnOgCA45JOP
8FNPKcYAOSA3nEn8ZHHbQErFuYeIXhVYPNYXV9zxmK1Z3j+2EMUiWQhmQHFAxFk6guDIc2TEgpM5
5xgjk5mhHirbSNNEr8rqiwVeK7kFjTgKlMS2ggeasDqx+5kFFf8fhRn3PlpqTJze9Of5faMgVKLf
/C7s+wQ2CLMVhrxLARxj6wDyg/4Xe54mHKCMwuuOsdFY9E/X0EIaVAI9ATfYgbR/7ElU8P1XIE+A
giy2NrBEAWs9dfPdIV7GFupfFDZ5O6yZVJj9cfnDyACpFtu6wcgIao8VoLyQJ09ziPkJFxZoRmTG
7ggw+USfPRRR4ux7cgDGlhzoBxwJWyB7/NIPXKF8bbWz9sDqgRJ9fPqkSizI4YoGv6xX0uk1Yq95
T1jYQsDhCrN46WkPtGnxh1cwJK0WZ4Czbsd4md2xx1688nFTRswHDKHQTVnRwOekr8X4EwKpQYou
iz0V/yMA3x12GoOgiuBm9SiT4DBBwgX7RjS8JzWOnr4Y26t8fp2jsmDhJvw5mEQIF15Y68HS4Bg7
P76OXNK7e1iS1xs6skC2kfEwqxlzadXVWFhAooTmO3kLdOcesUImaQ5CFgv0EV3UFbUGwpQM4jFk
CMbSOmYr5OkR8yBw/t9nL8UskJn1IXGCHYBJWQc6OGSYhYtZGRsTcmcC2D//WHnPEIIZk5F84DYg
kRQbC2nPYo7L+J3RAPGhmHNN9Bz0k4wH1w4uC26gUxwcwL3gSgEGMEuav3dU6LyX0uNbZ2HB1pe7
6FG65AHS/uAPh7EZKzkyGUB1EXtBen676uG5vcHwoidCwCNvr+PvrpsbC0acy7QK+uQxNeEyPqug
jLCBINQc2GVUk/EzH6xYKldzLDp5tNqTMmPuoz0r10TZIETKpgAQhGLEbWDuHz7uRid2cTseo9F3
KmK9j3miL+yw0yEaamjMRchIeizF+oCw7dzrQkyDxioR6g+XRxwPlD6EmZMAhpO4m+Qi+b312Hjf
0GgNO9Z4/KV6W/nQo7Y9KsFw8PsUMkZtVgWk3P/xX+BjmQ0aO2ziUPIxHsUxFxhr1Q3xwNhkguC+
YtyBK2NWb7v4WqLW65E9MUCzYVRGL7ErBH6rtRBmrbmyVzcXsJc2HW51drRdc4ZtuDwH4S93bIa4
NQlTAl4yveaI7zM0WgSu/DiLcf7kE4NJsVGrj7xloCFQqXUxN9GQl15LJ4qSF+EFjKNsUeGKTkVJ
+gDUvL6H8Lklfn/DPfw6PrfAUAJJC3UW955xRhbN6vq6liux2M/JKaxTB1zo4nOt5Mmb1Lp/t5+A
xPzn9DblgrXdioFvQXxjmB3BsQikgboPkwkYCMDbbsY1N9cY21mSnIyEwUTsa0UmuS1kUPBHXoGG
qzXT++UXTiHMaz7j8x3DngCQ5310RyLKeSIHv1Ste7fqsF3teMN6ADePHtcy9+j6GfbTZ2iE92KB
mA5goLmvDBaFxO/BVpFgHn8CG68qbDfzsXVf8YIg3xqpcFxRgSVINCsXnFJsdvl02sIqd81fT8uA
WxRpfn3173A2YD0SidFCL3CbpTLrthZAE80gXzZTA7eyAggorsSkRRTxXgP8jhVrwwXktGPjymqH
Z1aqppw0/Gh1Ca99BHZqZl5JqiWfMHO7VdrExFkCwlbresq9YoScvG8Gp5/H27ksqRB8dXcIgmso
9pARbkG/sH9BXsu1Al/tl6F9JwEMPmIKLA4pFtw9fjXzln4ABC93AhKZVmO26fw+yL1v6Jjvv48n
T/WTmBFTQtN8uhXm4U9UbhrF7e+QhEfksnBzZdNPUK3LhbwyZ1w6YDHEXpvHx2UBiTIxP8Cp5Fxh
lwIa1uYhVaLGA2QHX4XfZoUvn7bpymLONXY9eH7+H0lntqwosoXhJzJCQBBvZZ5BnG8Mh62AEyqI
+vT9ZXX0OR3VVeVWIclc61//4NQCmxpzgkODbjzKJTZ2r84uDvmLJ+SnxMsA7iZATGRMMUqA1xpW
DkxKyAIYVMdSTjwUTVcMdtsiI8lrDErH77QQKepgaIyVcct9uQxYoZzg+wpGDgjOU1bTYNCKqaSz
lByF039CT+GPuOO3MeJEtw/TgK49f0dsULbiYdyvRSBh11vwxXDlnx0YwDJEOEpH1IaSCSMIpgdk
xSu9FO5uz0y9Gh1tObs1sAGN58mTIdRQCaTfrXzcZE97iOxitIJPhw3bAMNhB37HqAdREf4MfMvW
6azTvM5IpUCzNpWd01ew2pEv8422ghrkn5i7+WwpyOEoUh9mC6KJVtIDm+EdwXFZ3piwiuO1PwGN
/uEfzXnBa+yf3TqXXAnO8cAq3VdGn+ihZbXkj/sxMfsQMk3Zocj0vv8EsJyjXMPOhZ2pc0zvYQbS
FuWMD3eCZZ0TK8T5J62Y+cwKHEpHU40JAcRahGO9Ree0EokGnPQyoeSnZBANsnK+oWxf4lojdKwQ
+QEwl+f4btHwe+TAxwgEkMauqdRoRGDs47vC6A7Nd11ad7ySGdR/MR0f+BzAFEGIdO2BxXhdWwmD
xo3JqB/EG1e3Jn4A1Nl1ujHvDg4IQPFsBGhOljf7hrajzpHNu32m7irwrwm4ifNlyYLAgtWGzSct
25cthQrg1AEvIr2ZYJvTYZVxj6nq3vunwyPIdlT8kWmxmY0O2g5YkwRcdj0+NP3jb8lM6BbW9sju
+wMGHvdJ6av24/g6dj1E3gpa1W7XDsiFxwGOITNCTncU6QnTs88EOltGmT2g/MQELgf666UDp/Ao
lpkh5H3Ue8C3zDkZlmnH8xqPAWZsnEnAJ/Y9BjrGYv6Ah3TMFqt6n4R1UaVdrEflTnNwLwlIJoyQ
l1Uyzt7YfvBhTwGlKDwGfKifgM/x+wlqg8u5wekHAX506BZEnZlIbPCNx08JGoQIAqVIpELj4aFU
hDD0KGzyISheKT2oByyUnZywYLdUj+rpAFZmMiaF7c3/anhAG7eDSgy1vflXS5/cGmodHJycM14T
aY9o4he3vWr2W1uYNNjUFEoDRXjxwmYBzh5ZCmBwOfRn7gRTYtxDEH2wbRLaOuvcIUTeBaw+SESs
ObZoFc8aDgicxhfEcbonsU1yWV8Oarqs3FF04btOXarDMR+YoEW4gN5AlVpLzhjPXGVAUasfSAJ8
IW7OIPGFs6thC+sxvtmxm9Tw0Ei6g7iBUfFXDGE4Moo/Hpr+RM+gJx3wN/+Azu8K2eZMIcCHN+CU
p5buy9gxxtQspTwj1AZLXxQFgnBFvmE3x1b7UWOENya3iUOBNUjVV0Rqym9R+hMWyh140lW+fMYU
GQ6B7yr+lPTkr6AYxM8qpuYTmWPYgG4CZfPHra1mj2pKPUnuAbOfo8ZKKdsUnVddpWj+dUzCC8rX
MsGXX4c/8ANfphYl+Kzf3z2q5PV0qIF7RIN6nCh07nE5Zb4fvzz+j86YbinqISonHCBGh4u4HCGM
LTH3H011p7/9BUrAsjtv8W+iLMVzFzyuNCkWqlAGLdPGc7HDTqqwO2eo92dIkXool6JTAtzWc8r0
u0D9w97HT6UO9+jKrpiOnLBSUg/DlPUpxIc0xmPcJTgSMeYh1hbE7Bu2WkTLQPOwI60dqmb1Rwmu
QbbzMOIZeZgdOkxacwYI0F/Fu/G+x/uRe8Y4AIInXhdQ9/CruC/IJ7jnQI/KilKuXjPZk6J7rgX9
Xe3Ly3d0+StTFIdIwl3U5Twn0zJnOXCocprJtg6NcWDcAXadc9JzIIDBoLDpd0jZ/aMif+QUp+y8
HyIg0o5sLjBWb7BoAyn/2Moe5hFhQkjtNpNHIB9LqghmHbR1MmI6hEh9SEqrzx93/5spU4ZP8w3X
9IgVGyMfIILs0psUbSI/Fv0dBrNIylkkObFRZ2QWixMTXvhof5+TS5/THvr6mKhiXBgBJU4ITMQG
gKn7FbPIkCAQFXM/G3o9Mv9Vs9zElaswdKDUy7U1/dCiXJHr60N+GM2fcfviUjRHyMAQgsigtL55
HYmAxx4Ro7Uzw3/E2JKvyAaoue8JAVdMCpCrGADOnX2dQsY2UZiyhZG7hzNsGyLtNJ4o0n4QdfjD
LmxwV8Jt2MDiwENvmnFw2Kv9a4V+31MB5A1tyWwGf4qbQV9SJhe/WvOFDP/NlBQ8geqH4wltN7Uc
3VnKQTmGKRAvod/F90DOkBolekYlnmK6ENQRnv8BvkcoGvDutS8+nD4bLolzhAVmYzgocgCS52yY
Eng3wC5jZOoLjRjKxsFaYFtZlbsZMwWmOWcdMF3OHt7o7zPLt29HhKmApWPA4j75QXLMzgUovMD6
dYwrAdjK11TmpwMeYzjFtC6rvkZx/nI5/YVLBq1vruQ4HcH1tnuuOHATJoKaU6VEHmUdHA34ROYH
Bvo1fr2o7SFdwKPGIYh10kyHmJzH1VKDTWjgpRRiuIdid87bABJkwr+jcgrnk0LUDnsh4r5fCoeG
RNuoy4CExjwlW/yR6PYgdS5159Bia0eP0MEexYQZ4wB2Zq61I9n3gKcV1BG6DXfQQ4rtb6yXixGa
/4nIJO2wDabAbtB8YTlfoPsI8ePkTgO0Yx284Q6+4C6im0VqhiQmLrwNVrhcK6ObvuO+0DgOmTPw
e83fiebwad7CH+YJAHVZ3yTcwYaS5MGXyUZe8acwPOb72nJEjixdJ5XDJuvlJzpHwASexCEaJeRG
hKRW0dPG3oBzFWu5iRReXbBLPjoc5SMQES4Dkglbaqz5gy3G25jgKCY6Ol9yodAzrgaGFrNQXG0E
7YR6e/+NpIAhVADNuUnuhm4uWnPyzG+4IzoUnORqWafgYp4jTEpKSM6UtFbjnqyrT11TeygHiKRi
TpDi54kHLiJc4ts4nxGXhAADzI39u8uMg3gjXVisrYYiNYqJSC8fBGUurg3kOGJ62HyrKVYn00QK
zujpbtONQ/YazhSbBW7wFvT8GLMnh67HHBLe8xqz8k82fRHKAauZPTOQLAwDhKJ65IHB25keoOY0
Kq9Kaa5w0EmxMh4TaRG9do0tLLhurBX46FW6LCJfmr8xtia0kLyfl08mbAqHAMvUR4CfD1a9p9V1
leNLBUE8+tSCN8YxPcKKzuVIPo2HFrMEq/VYAfMedxfwA4xKzng4CK4iLgrajhbDmTZVbD82+zao
zUyxmAkFlCCWeRPHOKnxwfbn+0g1sZswJB9ZnxDFPPlFl8I1tDq7iFePRTUrbfYSiwYWj/wq6u9O
JisrwfQOy3M86DKkcvYQLm3Pu2RolQmBZhvDLI7sc46bqbDE6AUaD22DZJ/icS4E/jwcUAUMcFGq
wT43uY2JZWZdYLW67bCcpmrCH64Ors4mpcMYS/vGky1kLTRJMZJLyFuYZrhwQFmfjafCz0P4voB0
XP7hQ8hFaLkhuDJubys15HX91Y1+GWJCjnRdcCKbEN5lOenPn+GDbUAdCWOhl9UhLbtM27jOb3Zl
1z+WObCsX+OuojuIE4gIwauBeAt8D44/m7+jQ+2IWcHh44j4lkcD8xp3k76DTUj/j0RkxLn+hs+C
T8jVuTonxt8LjZZOH7/db/rE7ZaSPqHyt28pWxUms/KBSdrGHDocLeYIajoGEfX0nvHw1AC9S/iY
Yd8DXyfgFGKPB2zf31/Dekv+5vptlJ6UVXMduZQBEshE2quOOFfcx6sf8CM5IeNhPDK+BzDAuI77
iW6eols3V0zFRgDOJMyvbZiUP4LxDDzO/cdWMu+TbqJCkRIsTUi3X6pFd/SEwWlcJ0QV5gjKnNIf
BaMFTF5kKgi3seYFIzThOu+uGUJafdWukdo+MPIjvsYuzDKTyf9d3/K7f4OVN7RVV13UCdfObWkQ
GTgP2Sj6nuT06zHRwv4f3NbeWKwbgmwWSBXwCnk4uzUk1lOgmJ3zzxNEHmuGGvbnNa4qfNqbXdjC
yq63HNq43ZUWRFFu7yi42A7GHC6Lo11tQmYcA3MUvewy/KanUJ3oKW6sSReVVg+OxLrGVeEGXuAm
mvG6O3D59CODsDO70+oTfmHGbqHPYrIR9kjMAtG7WVSdirAzJhYUOENaCqRBKBft6jB04R0bz+mJ
4gsB7tf5IvuxaA3pJjnSCgddjDcMQUYi5DoJXMBEP258WK6AUWSzUYCqiXDEeO8bwq9BVdvxmhGt
zQUZD6HCkejNaAYt2cOpKFzwS7lxD18GKknNwKW9gIak2Nf4aom7Gd9QsI5p+RHjEdxK+8gtgyMj
3KQRekN9FHxXev1Kd9WLDX4g+4oAh3TmFUj/2FvhZGLx77Prs8P+wtYSjwftM15fW2aUJ7y3S6gt
2A7Y0IRGAURxj/gBHkZai3wPFG0WyxLKweuvR5MAlGiPuHjuk7n7bDMwq+SO7drd+QR3H1s6sUQt
FPruCBR8wfhyX6/KCZ9UtbszW5kBaGphyOaCCUXnQApl+ElqKCTyVAKcYZI5gOsS0dwKC4MzZwGC
NpSK8JWrQ4fb+T24QaRijwgSNoj8xDQrfk1Yap/wzRZxzZ6Ytq76RxmxtXBJF+iMHl1C0AtG/Ggb
uGL8GiCHuQrMI/6zxZ8FTuQ/WEH6QntlKXjAEY6UvgIXZPW8Jd3iEyJyMeHd7iOmBDgRRvSoEuUv
9F+q4MpCaiLH0gH1MAh1h00RBwUwpXVeaBGLR83J7wJ/KCcvgJK+ha9ywvQAcOZhrOfidDrgVO7x
/wTfApbEovjrZ4VTsvfzzy8d4gvAiavsv9vB3ynQnQb+FW4zTOQM5P7Bb6p9oIkwF7MHNVvGQaSQ
I1MSaHfaj/FOw4KpzHbPUOFxuxtn67kacDLZOhsJdmPrd37LHSiuMT7rFkxx9nI2VhrYz7gGRYCP
tENJ/572sMfUsarTOQNeJu85GU10qpOc6MI93jyTU1DI3Ml2jnk/P4fX2tAkWPhgJGRn+oXNANuu
k4+rH9h3UZlYRfTy4eBNmCebtGPWALI+0pmQfeWPI4IktsWnFa4T8WYKVYHPj1rTxWXcRMACH8mu
+E33TUGFBjWFlnbi9OhHF/MxERoXTiCF8J+ANes9LRjB0JCjx1+Rl0ChyYbZEhsK2/BPsi67H/mK
+Mk3bIKVfZ09UcV1loK+ymPikg9mOAo5b3GwTQkPpquNYKOb0xe65vXNFgeFc085ZK2PK3zbucFn
HgjEC9L0DftjYODu1pKIF/RnEKfd7g+tjwEihlvd4XnA/mUMY5gy8WurnEyqKIfY31McJZDd0jai
S7B9u3kbVIFIzXgRpMOEE+7BYygLjizPTlUn2pHPBrSF89wwf3H9XxbUbviS5xjKi8poGpoK01Fr
mOCP/vLRCnCL2Mk68wEmB4/kvBY9oEL04PG3h7kMj3nji0klzmLbftbju8E8Q37ZGoPss2cEyggQ
00IO+rL0mK9KyXtJmS4EIs3hEV+84Z5PiLu1sryo1odJAz6OGaAkdtqPoVnOh+B55bzwGEs4onQe
pRiVUo9RvBPw4I3ct3kKkNQyUcDc1+uhpHAvCSvsRd4t9RrSuaFH4MIXziYO42A0jK+/7pX58xpQ
WYvuSGNvKYTRwjvpgl6N/O66FZs3WUPUAljpi++FzPpqYdDH5ejtR3soklwnPi9Eod/ypZMeQGPG
Sykt1Ccl1RSrJsxJ9Ax7JPBzIvu2KASZLQueNP9w0OhiRnOiBQITvGHfw7YEZ6HxMTOjFhGoK4sE
qlHEUujHIFAbCFbA2iUCcBTyFwIuaYIwzcB2geE45cvJKmhw0KFg0/Nvuo3XyRAWZiLiKx/uL/kl
D+gOLWQ0EbCIa3NBcq6rbkAnDcYPrHEQ9hVjPLYuUAogLux/FoAzjFeo3pl0yZDjQC9l6y6M4CFS
PSdV8MzOCQWq1oxJYLkmNE12R0GBJkTF6/Mk0Argb6ILRys6LWCG9OEKXeF9Bx5u/0js+B/0MPkJ
PVPIxeoITxHsW3tpE9XR0CPU/u3qMdNfZpZ8GMDgCQ0VwTR6fF+ADwp7KIj9YNuqYJ1+zNLtXraA
J/FE6JBdjru55hQjOpMG5z84UwxefcYuE/SBtJQ0beGH1Q4/XltteHgn51hzuG59v5oClHqvGPTC
fDnsREB41/V7UbrfyYmm++V2FmfNZjyYtRG7WFot1UDzT675QuomYzBKi4m53DcKYJUn0kqz0DX3
podNBLvY+h1oBxal2UtuIQ6AFvBjf93uEEd02cCvwOvh8cPDnta2MPdDDOskBDcyiOB0vuVNzife
fjDr9EZBd0ZYxJk3UZZCWuvdGUQccVno2QoV/sn+7oTnqQDAhynRWgmoDhq8FauKg0pkCSNwrC38
cBA2ctAAtudM57sP0sUz8GGgTcAuv7CVSUkSDgUPC9QT3m9jzMVUeaFMmUYzdETGBgQgrRi3Qn2D
oEuRhHA37DRTjhgFLL5guaBfDyfj3TnaEFcsO58tZzd8OZgo0dJAKBW+JyLUGgtyYWM58J8QDRh9
uuWOt2z2A4fR9g1xKhRr3Co5cSfgpDiZszhJdt5MsJXZiS1HmRLTSGQsFtt8r18+omJDj63Nnvs3
k7rFB/cB1lDwWKD9O/G1wV+AFoUFuSyevIpBjAJFy2AB4VckrEMYmbVw+Xh5uRge+La98C3YpMC/
2AYdmAxP7wFyWnkCD2KBIoD5CooDfgHSy4QeB0uMbVAT4vq0wled3x1x4pDajf0loVKquCs8lkPN
+injLz+FSVGfMDfrRCLcv0k/jwIINJ9hBYa5uXqj6bsfgKr+VhilM1/dbAsHlkQRIciWY96OCSSz
R5ULCBPjSbQUNuHdv0kOZmPQM/ris6EPuLwzrgDTVe4f5MRR6Zx3DPMhF/C3iO1kZxDLZyG+Nugz
hp03AxEAfTJPOaZfiB7EVeAlJOdMGI7Cio9ZcyDRLor6wuFtlA3j3soiUJSZMu8GdfkqWWwPgCU/
xKCfcKD6lE73BT012VY842IA8HAwnC9mEAwYfBLbjGqiMzBygqBzXwCx8i3J4wTH5pbiHoWmNvis
cExj7+Sb8JoNMs5qygCFT0O60U2kkl8D6OtvawBhxAP3BAUVMwSM0xYsJJ4QSCms1tGU1zLw5rvu
ituEjwBz5N9fwecoxVSED6OuuGr65OsK0RYjWl6FWzLUHexcMXhSUsD0R4CdTfEHNRwP5WYgDJEw
8gle7AWbuFhjTRpiOccIrzPu7nWhT4arc44byN2EU/FCmCqsvwUWBC9+qnqMGOwZd3HMj0LSwaKl
xuvZYmucgLNTuzfwxuHKwPhpmdAJTINbApQMVBIJvFCzHgtIDZAdKgeZAyX+DILOfbGJbzNou77C
+PKD/3xntBIiOID2606PvzsAUjz8Dzrclw0eXJwOuPPz54wGENMoqT5hWI4Zk6OsYA7xrwNEHZAz
cFPmpYirCegWeQIMwLmJrBZuN3novJYdfjCpaSY6LN0wwk07JeEO/LD957qSPcEjBONZhIWjS/4G
gG9MknaobbhhvQPh8DBjKRMCbsAwZUQJ4u5+ASjJueQ5Tr40gFTiAe75oN4g2Iz8QYCg8kwouMm+
EicdSCPMCJ4fAg9ntdniRfs2B+zrKgaxtNQWJBawQUjqXGE6u5tzzYs1+wI8DX4HqcAnZfPiUj52
CCv0myummQE/jledbYpqJvW4y85YMlX4OzCP0mJxTvbcIbUk7GG7xEVWSfkSYgBDAg3IKTacIkvW
ZvpdZT3vRIbxjkWxwmAi5LFiNo+AFp7TP96OznSu9R/B0CtzBeKgGMUZlyWfA3gcohJsL5gfuKsg
G4U7ZQhYFB0631t0VUTu3SLx0C34mSwz7ES51AkyANGqwFLjEcAiPMWH6s7x+2SazTgKeAq/FoaW
tPTs9cMQ+QwpBKszn702VbN1YWJs4t4UkF9Ac71pAa9BTX85nBgX8QSK1dXQlPhPYb/lcDJ6zNwc
tqtcW0DsnYgMucInqQI/TMYgbLKDWEUIWYOTa5NLRBYlz6MHO8wlErPKeErx72Nw7T52bSCwPyof
vI0No901ztnGUtJk25RSHs+lysHLIB8nRjKYRQ2jeo8FLN+Z+HsCOoamBJgo41hslhgLfqIGohKP
Pg9dGPxMhtIGNAnR+y/B9NAq+AIyh3sfLLZPWsTO5xiCxX2y55yS1rKY5VjwWFCGwNT7FsgaGzhb
xmfF5YXQQxjl235BKGI6zIIQPv1twL7P5sFJpyLdetgoQrAJaKK+OVjqycfq8LGDV/2Sx9Wk4Ah1
cCaugqEPeOEidYqASAdjZgT4FZ/ZmpHnr3CH5HkS4e9iKkNxZCkmA1oqz9GUxc2EYXyJFasG78RA
gAcfFgErprcSkRU4E2DUCcXWbXXCa2zZLdY8UtAusAfe4J02YiPjNQoj0Y/PjkpdMjJBTcsjwnpn
iOMSE1WIfXyIRT8gfi+ngofdaG55L/e0O8LzQiGIezr74sCH/mvqM7xEwI2xT4FXxSwMWwu4XoV/
wwjznOjuZc2cRWdbYLbLztnflfYgqP5gQ1lXk6N8RkCp89p93X/fjCkKfCzU0Ooemk8z9r+kIGAj
5PAwCA9j5lHXBHGgoYFuE9kAJy3lwGDUW+Piu76t3+sriMn4u6jWcO+rNaSTAhjYH2DizD782vEZ
CqsIMGyZPSMuPb5aU2FsfSGqClYHybFkU5JsI3Cw3Yc+8YucULjVl/NP0hBIx/xnKU+uwQWmb4Lb
aef3jxsBWHfw0McYurF32m8yI6BwEr9Jx0vthdUp4PY/A1f04cNQjkcHlMQ+oBCOwT71SA9ES4+I
9CRpW/GY0TBRWKGJxjebesi67RHRefWSrYx8SqpBvweDtRcODy00pNqhTGFaTY3C8U14CgdtKdE0
9ZnXp0zHUVYSHoCFIZQtHDdYPQPzAwfw7WHw8e+kFYakTG//YKAWfgP5v1wNjziNbeXdrAuJFvF6
WZn+5uTiJFR9DvJRO8df0/Bv/vOPgRyP1wWza567SeeyzYzzvkOBNI4oDEOmasza7uaxMsQVypmv
Ai8g/sNtH0NZyiSylrgX/SAQExIKHsZpKUv7jxrpw5bANsRqOe2hrXDSmawuljcRKAzRagMqH8/I
Aa81Y7Mf2DURuAH0xg0kn93NYUzAhIJyG+6PcWW0yJrjUSf77j5ejGLOiPnAXFSxcvzu0dcxShSm
6Nf0EhONlMpLBpXXVGbY0fHBSQng1Kn41BvWLzsRAGJ4rFwkm5hkf3kW6cOZpZA4PH7YN+vJWIO3
Bv4/z3EO9vSIdhV3SAsKb9APrymr8+JD1tuC9+FS4mKvZ4rHy64dWDwm2bA2Z1eJ7OWcc13Phm9u
Ub9yKi14o+A9q53D/diOv+OjiNthQIHbAwXWDFaDxZZPb2d2iUKOAk/NXNp3/qE0j08TozJh71xN
54hs+CpPNtV8OEdc59/TkYOVN7acFfIKo/kTN6tIH7GOvnrCdggNlUFHcLUZn3IW1EJI4l6cOfN9
g4LX0ihaqjWzabhhCeczG/e6Td4cIhvjk2CmpFvfHToPC3m29U4VJo3hnOOII0tzNc45GFrahPJr
iXfdtLPmm3heTK8E0YkZ0z3bYMRdBs8cMFbavRcF8B8eXN6dhxElLbjz27j6DzIVF7SCbIU4jJcZ
jqyQYQk2JE2twUfNfKy7qEo63XrMLibJjy1gAsahuGRjZwY43RBDd55gDPEiRBuQhGB4BtrrXv6F
VC/wSpI+q8c/1hjAri7YW/2vcT8e0DwahycZfMCcDTxTNQclqJewUtDykgrgwnaLyuPmjxOFXQ94
wyq3wqZ5L6819PQTCi8sD+hGVtCwqiUl2J2Z3VckS+lxt7tQXGKrT634suoQnhARHsph2NG31Se/
NLkbAVlR6yLDmYHmnkJH8ViTVBkC6YSSaquI7Qm2gRfdC8A/cxoQnZkX2Cqc8H8se3UqT3oHAfJw
KH8kqnR4xxSfikciX79vIcp8MeacsJUDP7D/rgcudWLY2Y2/ISBpjJB7glGI+4NM6DeTbjqc3z0k
Zgum4BobRIuoxSeShclsaRPtJB6IwqKxMoCidsLoPuoW3a5aX/7w4hNaqyd5v/Aad4+gyz6rR8DG
33D2pprJ+IsGKN6/rdnzD+kiLfIHUTYZACRiccpZp5sljlIa9xHbzmUqBre/vdApJ+oea80tZqZ0
Z70Ag4rpc59xEmMOFdMAmg0cYdpp5l5K+LMPhNtGv7/Cb4Mrj/g96e96zJn/tQsmwUg4THg/BhXQ
BsORiZ3PzaNl8j2VjJfJZN0/QvUXteOQSonoA38ASexr0WOwu/gjNhBqcHwxHcy0nM7AMlbEkwu7
rlzKxbcnO854QvOQfRp1a33PILr9AuKcUgmD2wlMc4ZY7hw8jQvCMcSEjgkikOMm1Q8NIChA304K
wAtgFjIt2ThLVirrbUG3qiRw87zWyJkQwbHAWJjNU4ihR4wGOksoiC8hC/81bzx2D4FoiPgkDAA7
n/HLkTXRkOUrDOpfE3St2KQZp7jmtMrey8cRvwP9S7DSwHhgmjxSjB92+VAQPiau698NhoeMD75x
ARbAqZEoXu8wSu89o4kkynnjbZUrdftI6SHcuykHtKfpK9WXFBVi6jJWtxjNbdmoYeIjWYeLG9WT
zoOkF0GtsL8FhpoD9+XpLqfQ6CDMjTCVBfpdiotgsl+7951yYLf9JZjTScRf35wXbU/eWBv3Np5J
lhh5VxFUGrPERIZNmGmwJ24n/4FZt6ALl7w/zmv8GVAemyI4DNBMCkOOom6hrui0JKJjKPSRZwrP
LvKzpjTFL+SacPsFyUZmeHRiVoYlB640bJ/DcbtCJmTW8ddjfmLTM+M5z8yBjQZK9lQ63uYfH1VQ
40sO0lEVYR3kVJGdVG21JdkoLKfksh0JTi4cE+swcEz7nGwmGNwB6lIaW+SQT54GrlUnPnCo2+c9
fClcAi7Gdd4XUwPSpCAb29TlhnhIB8sZ0j9vCDGGjyfqMep5hMGMb5fd+DsFjVxiFBkwb8d/7sYM
no4Oh4oi1Cxqye15fpniQ4XpEjkF/AS+yjdvvbzkkJSS7OI/44Y1WNFG/2wF3gI1vA0ewPOuehZM
nwC/aM4aun1TcEve5jlAB7oADGFE2DG1+CW9/ExhEm1m7BbkDY72Hbfuy2osQjDFHiyHZ0hi5olJ
FNRjSCR8Q85gIa5P+KtfoLCvzw0m/ZisW6uYQnJgy+fDYlDHImVy7dWwaTnAensMJpnXpN2cEQCe
eFJYxrUHd5z9FuoOc9gqPzvCIinr/hQU7YABRkTpBaORyhHeAy7fhphA9fbVinnO4gGx47Pn4XGw
8zxnJxocalyReiCGx7gciCnS4sNF6dlHkB3qEmLEYlIcrQ0MAlQjmR4NEzFCZQjgorBgnynIQRa+
kMSE/GwBj4p3Hjj1tH+EwHKaKHv+Hkxj1jFnAxgo93VMm4MnMvsvQ0gkd+MlxVx4Au17JDenAILC
eATnmBEcfYz7zLfKo5+rGlYTfXcT0yHxwnLSknb09buhYKC2/ijHPtUQK2tA/EcNwgQDNNSdJ0Qj
LvDDbmaHoAkbVljDy08gR1QCQJ0suD60VYFlY0/h0KlBo0Fbw591VuOhi3L61CHcV78FEYZexGHZ
ECwiurpR/oHVJLiDWITATqJ4hw3yr/xk+iojavPKANyCe4/hUCzGtAaUGvko7blQYRm0BHdzoRgR
vFmPiYBVbWzKCRvBh5cMKsF1UWi3oHEWbOAiLI+EoTHzk2HOcDdmlWhcvaVORt6FqgXVwhay7Zi8
KWPE5F21mRn6iHvrFCMKSgMCHxJhE9/PdRMOnDr5HrTDc8c5/6fGz+A6Q2sRnDOCqEE4LTgPV+cc
KXjJYdE0uyW4eL0RIhs/5v7Rv6werjlexqa0/HL48BiQwynyNz4NLloG+Lk0vaVP7Gwxq9d9fCrO
cI7OWRfdEgaOOmMwBuEEtWDMk//c0mG4fM0YN5W4VzxDMd6DMpSg9YjqZnyKOgTUzDT9q0VC2JHR
Cj7sD6w6GRVZ/Y8hY8mV6XPsaTXsL469pKSoxt9FhlV0onqi5eVxhPbbG8uy14+H3MlneAvnLQpw
kD/qxye8TdE8gItbmD8HMmwAYItQYlzxe7N9K3hJGGWug0O/V2oK0F38aRz1xN6GAqPrHbiL0I1+
HnasCyjhqnuPYQck1fI7F5M7hhAPbq2gaLyoXQwobKhRh0QmW9cJtRQ8lqkSNulPnI19SuWwnLdw
sFK6w2YP7g4gS/mHBW/WnG3kCvwWRMktORbsPR1rlWA8g0Nen/3wuB/lN8Q95H29YARhIwp3AOYf
HSci9dOOZhF1roKLJ+/DoEmOuiK5BiR5JWoCzE8POkL2jxoKWhLtH4uT3RVBk8unYIZ1DTZb/SOk
HERQLxvsO5Z3l2bUBSYBYqN60gZeLz0ji9BsOdQCPDaAfjgUeNwXRI7O+Hm4T0afFQIglzjL6Q1m
FLxRJ6OpAqGi5EVvM2GZD4zKnNZTOL3q8sEoEOPyCpRtqc/vk6sFxRlhgnDlJBJJj6h0FHhwD1GU
8m8SPM6LorKudx8sHNQdTvkF5SNgFAfvsd63SIGh52zlNQGxVw9yW05BFQOY9df05jr2JFcGKtd/
rlxgQXfCi3OEq0CGFaTbNmDctBitGG8xnab6ggoMHo3BJ+DlIH751NSAfwAuz0nhAxTwAmVs4YOb
f4y7957rZNa6mKpa1YTTkiGmTW/pX20SMDA0lilSLvBCS/uxg61NVZo+Z1fsCgRXjqKPaqCEMKqa
SPBMzIyMB2F7zHTAnRivguHOVJMhrU2cWSgtywlHQoBH5lLjHrXjZef2zIGAVIZU5MPwpDoAsxIw
GXwFXP3KMXZa6CQeQk6HSTcd5u6pARO9gF9u2RMTbgjdxAI4VH1DunNkDeVOSUi0N3PhXDvy74cb
0jiAFQBquOpVpE1+outziG/oM1DanRf3HcEoGDJy3grNFoB41PkqYaF4fWnkMbF9cIjCVPyEEmyR
Uax5pB84F5rSWIb2T84sIQ3q7kNgxAzag4d/dCh/iG0SmVC0eathfP2rkMqx0T13CjQsZjPubYdc
vQmoo2G9SG7rfHYlBvmgYFDj7lG9KOzH7B00rjSBxWx8q3ECeSgoOTOGkBFK6x1wlsKfi9gjPws2
Mb42aqbxJVV3bFzOzRZHkk4HfZ9fvM4/zT/7JycBRTfmlBv/ufrSjp3mt6UW9TB+YPZFTz+XfZAf
sxXh9uzfPXTocE2xDMZ2jNrwMx7p4w2ra42fN7qhSvXIb9/1Ykh7FBC25rWz94Kth570+qU8Q8xH
s9bb0VphtAhHZGD9TIghYLo+B8FnR7BipKU6RqFMjt0BizUbAJlGPfQColjqn63Xekh3hcUAENmu
R8GguDKPEe2w/293vhoPR9rJPQyejEtAeT4mc8RhvydQUrLqBddO/IbMs6p143NUzr4rvAas1uwn
m+mJKoFFNYRzco1ksNrVhaEA0sC7fbu7UM0SiTkAfQb3ujPeqIUWxds+ZbQff59Fvfu4m1V/aJ2F
ylE4ouCA/nTltAKdBbh1a/cKgp5ImtkiccqGEX4ROHlOZQhnXxsjiJf53Wvmy9YSGmTn5rb23XuE
ilO7G1vOn6RDJz02vHDkLJpAiklU+scRZnYBwnPxPzP8JVPJehqASoT7gTMK8IfMakcPZPN0YEiU
lgfMKsenlaob5bRhwP9zH/u331uDC4U9R816mbwfkhOHCH9/9nizSHqO719by4t5bW0aQ3LuHtSN
/SBH/Z1hdiHzHlSuanjf9/f4rKAChAbmSJOf8zFa+5vKHqpBu1+P8XuXGX78xtJ1XCSbUAfKxaBD
Qv5gD6NL8LQGOX96mlUoP4LzujAlLMHGl+0mwd1FxOU4Z0/1FcEe+o1vMU/19EnGBlfprlqPcOg8
popuQCwA6f9iETb8wmkjJ8woUObDxC0MDQgHSgqprExNHpCcLW7K6CacHOqby/s+4UL4l5zJN322
uXjTTUR9r4aYThlZYw97jT7BdV0nV6fZjbb95Gq83fNswK3G4uHJ8QQegeUz14eSfAhePuQQO0oY
HhTGADrf16jI6rI3sIwGBFD8lo+7/Rw4LZCpdXWUBWvslovYsftMacb3aBj3vTPrGo5rXtgM9pY/
58Q/g+S1ao64JBpM1aYtpDP/M5f81sZQMBiyDVPoUrdjjwfJVQZAYhuY4VcknBmQNl5wZmOMdSyR
IDw83aZQcsCZQUa15JQSmGGyPBkuUdbwyWJYVwls7PU74GObt+AcbnL0nr/s57+PT1eb4tPm9Zej
qPF1MoVL92p9Ah5ELSQE3nh53RK/QhMuP7MpYJLxSs/fuBblWJG0zMihjCPybVePk9u9YUhBoERU
lPTQY5Os8jP5ne7j3I16dfYVBso7UF2jpXhWwjYjyTRAcgepER81Ypey31hFUDS7Olw7DsJM79A0
4rp/durF2/j5sANnm5DJl4+AyXzOEO4we+eAs2ItB+cZD1GwAPZx0Lg6btZnU4HNMRgjUP2agmdL
ov3bx1WDJUZvWnpnkHC0bih7hoamuUP4tatPX5iO9OFfAaN8nPrhcLtHm6BsTbXmF8bjD0jvoRlY
L8EPzOtctur/SDqzJUWVLQw/kRGAjLfMoOA83hhqKTihIAL69PvL3hH7nOio7qpShMyV/zjPWcoY
MCF5RTJi2rMjVi/WMvK0+CJivMgMwBjd+1xHgKePG+h8DucoV/Nl59E64qIyo1vbyQDwx1qCP/Yy
vhJmigZa3TQrGR10D/7RUU8VkRKOkCIzvRFm3IXfPJQRrPNQrriSFgZ94igUp01kOii6jUyMqWrn
GFCx9XSE5ZO34msDlYGD8XyhsJMTCiW5xkHXHf3jmh8XA+n39AJVLf3vqaJEnkpE0ZhHzH9hjHbI
i/dtUo20t5uDmB817mX4qrv7pMGodp6ZXc/e3CDIh0a/t0gBl/byECHu5WGXQBMMm0EzVpcIvd7J
HRo71ffKmy8+wgLIbv8gUWLCd2uELoWGb1ALOv/SYoBz+F9wHR6Il+LSsYsey+gjUhFmD8JIyUh+
lQl6MeRs6KZw5IOjyvPrhtOO6jFZI/n72V2IbyE0T6qHZp1jSumQS0tJZSYOtWhQn8nt5lJm+MK4
ilCcREgi6jn6sz6uzM0l0F06n0Mm8GeC/fP5wf7Ao2Bunovn4sata01ZLBFG+lblDDOe8s4xvBqY
8umbG5SFfPSX7SOQNvWgG/S864pHSIn4yIUyXLUJQn4wgtNiMfseiYkChTzWBs3qedikqRzro2Ig
lP4f30RFOM0WNyxx4+vZ2PZBY4RJzfnC1thIguWdMyXep8F1eSe1O6RVLLlwxGC5EcAQnNyI6An0
W7YxUUaG5X025pwt6lD4+NKpCNFdtuenalt0lZOQgPAwIMgwkm1Y65ShxbQNwhUS4kYbThcBvuSY
klEKyvskxFLZNr4kvwE7L0FRFIwteISYSLiiIIUk0h7QLTN/ZafvVUwe7P0KQ/OGdC/+iTXVoyqs
SUIv+cnqQh4KPePFpriHW6W0vLdBpaKvXf0P+xRoBTNEBgO/rvqUAP6706bKGaCgdLG0E1FEWhxx
fA7fy6HaGJG7kYUXLkoTAqxoMtMNq014zoPdnoY/YHxeM2vhHKzWxa0ca3gQeOhBH0DCIt1Rlz/U
z7vhDXcDLw22lnMGYnqfu2txc4zEWlwCwmJXOIFNsV7cFtlkN+ZmYqcc7Fz+oETsmm3tskux9UjH
67I6MynoN7+34Gv1mUfZFgNSULpyvPiGqX5sELtmJy5UFWqelVhb6didd8cribaEqD0pB2FbfiLc
WRPIfV+yyO8liJfLi9GC4Mxea++mcK+A+8Jq85uBU9H/RxXlTaQEM4G0g95fpf5foFthJ8NC2XnF
Pfj9Ju/K+91OvWyuqI7JR8H/M2HnOO2LfetLUYXABqwBt2JkfLEnEJc3lma/qTyREK7Rcoy4A1CP
1GDuTyvoe/gtEw4kTpW+2LkocmOT8Rhi9u+xFjMJMG0Fl7k6gsH2G4SkqFTPT7hRw327+oiKJKIk
BjroZJ8hwySjWFoh1EARBhBwxkYJyoPABpMwAlFNJNPAr6InIaCNwiaCHFl6qELsDdGmjAj1ELAb
Fg7vO6gCZdCuXic6egRLUHBIgq8Vqguy4PGYoVXEOVPFPVcemzBR2AE52kbf8DZ6r2TEBQcOaWSj
Akyjk0GUgdgELx/nZ+IIYz1pkZOEBcd+BFExXAvnHiYalHiIWhD4SDYVYuQis2x79yTrCT2WOdWQ
DJEgiUDo45YHYE7eFSIuCNM3NwqXgsOUTSUcesxGx6msTlFE9P6IkkQsK8FAcqJEIQWbS1nFCn0R
GJaJ5MyWOZyxokH+H/q/uMcBMLpVHu+8mnzG/O+v7QMGI3mOJOZI03VUArb28j6Q3FdGoaQPTHwB
ee67xs+5IqmSfEsXfHdNYsIfnF+7s5/IwwbVT4Q1tFBWtljXwN36Qxk5GBrUPR8uiRA0LJKgBkw5
fPM5k5L2I/HafszpXxpmKtPPD0U/bZTn+/4yhq4EC/etE25qHs24nhTTalpGQOxFihXWiMVSp6+z
6DmUg92sQNgyuk4vc3NdMeRtbxHEshYU58brMZtWHqbH4Bf/JlKk/pEeRiY6JAO2OQQHyHYZInC1
Tyy02CFnjuJgDvskVDFJfNc6UpRZOVRGv5fztuzvEV9s8hoYiTGpvGKgurchz0AWlaSccvcTWZgT
Q7RBX16HDZznKoPVkoJfijhtVgIHieblX0t6GD+8Ol8ic6hHyvg+uLWDmkh/2yTYhO2bLZOA8IVV
hOVJW1mrnpjAIXlW74gJD04DZyWhXq3LmIae4fz/73U/R46FX/BhcsjeN/+LVBtVLiByb6m79Wo3
ZltDVPo8XTS6KOmmZAkTUB/z6c7lHyccuGQtYH4eN5n9YYMcfDiYoeATYiMOtZTSklqpo/1Dybe4
LeqwxqpP/pvTHLTpLbGwihlJnvL+UZeM+im2J312GVKMwDdpX/cBo8aG0HB0YaKdPZKSKFFXj74b
bEimLdBE8LzJ79Dz7odLUhz0oYFFqC+CBV/fsOQYCBKNbA7kcnxbmMMm7K+uJLlg18f4R3EviVgJ
e1OzMhvvfXqw804J5waqHLxGn9u/eWrwTb4dsJmjLnJYbsa+7Zdtb/A7vAj7pKAOKnWLr8XppdkC
0h6ClvSZHFrCtImPE8YkGauW+mdGFkMPuxvSzHmfDSB4Hi8BEj3H3DREt6ouxwfGD3lVMbsBP5Hr
6r+BPJ+ks2FGYki++j9AQbcY5SOMWysTt2WPcs+LRyovh6NJtv2FBuEANkxz9wfWBaLFvjW5R3T1
YSuRXQhn4c6pIhXc9BkbADmyPe5tSWQ80fPES9twem8OKpc+reN2jTgntfZNjMvqyymQ7QYeiMaz
a/pALUEgHRwg4AHTyEaZYTA9XIKGRNPiXOLDpMkObQdLLxJtEA8Wg5oscjdjKEfiy+PKRMt7/TdZ
NuLAXxRRd+CQINcDcaX1tF+SK8w9GorxtfI0PWDwZQ7lTjCZY9m5CUpAbE/DtX2W/4gSdVBYBt/1
2ydi+Xw/c4eXYrbJYaQq28CJQkvIuEMcyO6RzXuJdXc5y0p/7ViBiSSIc9COL6Bp7bB0iczjyaER
GMl8OMUPxxoXsBmDM+gbU9yFBaIVlw8JrVXMI5CximCq5XM8SH/PNbs4Qa+/gGjG9rK80JfRROYu
5Gylqi4/hKHpsy3G5B/jQSOuYboj+ngskQrLyV9U2auxsq//ZGIXxYpvv0bKiXlTejqFKa4oLa8A
MPwclJAr7i51bLZBe3W7wy5ittBIXOwFnw3RnMpcnXMKvh+uB0X3LkEufIKcEbjKvHptVeF9wjTv
/yIi5PptqhauDAvAc8ApFkPMRwxX3DiG6lRMhnhwAEz7STOna4zBuYkKbuW9DFu4gXjp8GFjPdtb
RJwML09PjG3Z4MfJ9eJp9Cx84oLgZxSTgOYcOdHZKS6mFf4T3ApdFz/vs4fG+fE1RoszFsevD4C3
A5qmbhoHNLmgk/IMpZYTukUaLv0jrO7ynDgNvBkQZi9M2bWHffyz7KNwJEEQ6Ru7NqaIqC9sALuJ
ZtkPfbBL4IzRR8hwO2Uo6Mfs2EbED/iEjjwYmT47HxXfLUSvMa5CGUeRtNcFQwWGtVaTCqU4+vbV
rS+STrS/BnogvQFXwW/Jo5er/DP1ccIkueHwPTBg4d9gxzxoSHWVlIB6XAWlAxWBMAchsqQmiMbB
i7taWX0QasCImySx/vsP6pavYKF5qn5dB4QZ/tqVas7wj8PyIwkm44MwPfCDUODiiAJ4PxpKLGNj
EamfxTv9JI8NsB2ESJQhOJJCRccwyxCL0GDuAS5BdP5dUsIUIwNQmrheHt8UlpS4wGFN6EAOOkV6
iwLLmg80EKv77oOlJ5Qm7T6r2UVyQmJpnJW4n0g2mKrFzDCOTLJRlj7OKnYrIB0CuRPYdmME5QUZ
VHrQS5YY2cAVOIpxvwguECsiXOX/9DzWBsvuH/UJCfOYh4h8Q+CirTlX0DXzQYFmzao1ZIaBpy0/
gRXTKIaq9YpVpDygMv54O/zTtsYLEy1gI22tIUEFy5wgehF+DxNGMkuLNTOWSwDf5EvhGUdPcMVU
xoQKqUaUEUKVIegnqw0fwfIKxyTUij/3CoPZm/HAYt0RHtcC++kvPN2Gpysuj3ZBnyxljJhxJxzN
cyhWBER7jsYrDfk85I1tDPQlZ5EUlxZaDKTKo04s3d0QgQXHDvQdXBphrudUcQNt5lnFlPQQNi15
XQ8/+9abVERVoTPAjdCns/qOQoSVM+453RREcoRF11fPOF9kv0+PT8fBx4zzjYEZG+bj+ICqlbCu
worCXBLIQ+IkzumE7E6cKnJ4eA3NydfDDOqWp7sP8Tx5YxUELc1HOQbvAQH1MH+9nftI4JNxojYa
Ht2ncNOFWaRG+rg4UKOBZvQdCTOzMgeFBWltW5sdQntTMPx5e4SRgECO+8nnCP6WvOg15SamvZv9
9kFkGRlLQNCnV+tfoTkYxSmr1wlREgDDhUMEjnIy3DnJPwOIRNomb+rmCfhVzDop7ark2/OsY+/Y
54GpRcUI683tI/j2BnKNoGNPvvsA6zl6ZiSYvNf9FdHV26dTRoGUNbnb8ejGVTURyxOpzj/HOlas
1jktBEmVuzhF6/6wfA6Q+TQo80iS6nmih8IWhRTojaRrxMKDm7QzwjuuZv5WOF9FUQyOGFYuq8V3
7MhkYBqwrB757y0Pk9NTqcrwFDA0aEL2J5fnp24H7SPA+iXLbtH/e8tx0a5oDthCYDWoEdcNR364
uLc16+8oenavn4A0KUt28fhlypxl1OT0bzjXb3pnKr2Lc/LuBDuHHatwOAbYZQTuDhMEyU3qL7oV
kfDCexcvcY3wJse0p3gCLM4C9jX2OB2aGZbuEV0WuMQrdfSh5I9MHwIZCYkkXXgr9jPTVjxMQXCx
oBMa8wuO7NfC5Pc/2QZA+lYPzWWaAXis7ZM0U+ZmlI++CmsPtX9AAxwj0kOZPBfqn+bJQS8JApam
mPmQgyEHic7rxeTDlkMys3luumj3c/o7uGycUZcQ9fwfnNBZ+Jw5u5tOu2dTY0Vci7FCDyxEGnAX
k26AOg3DN1iFYBXQtTP0riinFI7LMp+/fwuQhiYf4C1k2MLEZyCOndPrzB/VM/tOb8ZVviLvIGhT
G5UeEUtQ8T8/m0pYuHEkCiaaf9Kb0ZpOcmzyWH4njRWToKWE8t9NCa9IEe5za6TH0rJFAAC5BaTE
Gs+TQKALqoL0m/CujDV8PeZpA+SJwcD7BbsIrKXipXvvBJc1OFrrFcgfHlBX+Qh86xGwvrJgUXwi
CqRyhviNvq/nOoEZb1da5px4L97bpDH0veeB4h9gK+f/K9pOp1SPvUiWXCKWkvZ17bX7Fzu5wF1a
oh4SO9KwZj8X1YxUNkK7mXImiEkO4Jg7REaJEfZ4Vkt4Ba/s2OX51u9eI7UMrwNITFrP8XFfTFfL
vXeaiaKwDxRaRrH9Fb/RsIwxxzdA//Zj23YO3BFRax98vw2KBBAjwkz+WAzKSYYlCsgPozDHlM3T
aU8mIaWIBLy7T1hCyiyEKd2ARUceg6VuB3w1F3Jr2T1w/TC+cm93Dgg/CgLOBodixmIKUOJb00eM
cqAeic+EiNCveyOZHK8EzIHi0mPFgMM7R8xwQaXAXERWCUddrJpjnU5xlg/TrXbY6UgCtlvCjKcP
U6TYtffwu6cKRHwJFenbZboyfoPq77OvFRebfjklc4EkDmG6Fp9i5nEEsvdoLQNg95UCSoReG77Y
qzA3gE71GLScokqM4/dckk6ElHBduD8XxAL7txD3w4dz6isxA67+wBAmOchXkxQJTm4kQxRZRmwO
09sBpvb0mLX/hJbNqefekf5AGfP31/Hb05EfCpUEli/QCl2PwZlENOdYjhSAZMkBXHnjEMmI4BL7
lEL8XtMFOKpCaUAUsEfb1TA7Sy9IaHKF70Fm4uwg4ybMiGMqpnjBenOJlDdsZMjy/i4rgu6GJM7N
dwuiPUneYgqe9qJYjkPtD0LZJzpnLfFAgfcQk+PK6KgXSM0C8NFgN6l9K3wNOx7Ou38VWYh1X6Qa
1rhJGeR0NegRyAAnySh1I3cZ3wwsOOl6kUX4NFs9c9MKRs2XVggB8VKYBxH1Sw+N//MArzrOSsz4
3FY1owtlmOtPiD3ChaCuW5RHjUzabXdsjphiosuZ4q+E0ADS8HtY4VxsVbhnejYvQEU7SgUNabeG
TfqlIGP4kIw53ZekEb4P1VVkBn+4AVes3hrOP9IJJhnJc2sKBIfvQF79CPi4+voS+/sPCA7/+0Dd
F6MX2Tp9Pn2QUwW42C2XcMgjdVJF/tvhYm4u9KBwKmEeMWMWCn1JRyT9c29uHys08uAGoM9y97NB
6z9Tatb20h6KOhso3o+Gv3IJGH9n5qa/CthzXHtFagTEO3NXfpecUd+sIkIDJ2JkkZMkV09xSejK
OJUSq0MRMJ8Hqi/v4kEWRQ+PUzLTe4CbdcCgwSnocwJO7w5v1T6lko3ssHRNAArYYlKTDhzvs0k+
GkMbzp9zZV26J5K2fQIn+gD6T05IHN7EKzsyRp857gLmUGPgSAzhG8YzNrVdJKIbfwOQGiN9offk
3uaOnWUTQe1dqAkNysUjftPchx+RzWZHh84XUUcRFJmDKpe0YnDGDwKMnVtyuh1jWzkWw+0ULSW2
rCFpLTCRZZDFTzKgXDygyKrlDRGlXI2U4ke/IHMOWgKsGsAHTV2NuBHT85it2a+I6boN0/Adow6e
wXiEHD4+jjF6e4RBEUuK8gPtO1lH10C3vByZ4+2MEM894MIKNNQQC+AIM6K3Mmiip3NJcp889UBx
blvg3cAY9Y+I4eai+M4UFgpExpxIhCS5iJv05mZoRzqSci4pIl+b2zKW3POfsEogevaLGEnLgdSx
oJgQo4GjBIUu36MMPqPPvJ5mmdvBcnfBh7fJqjzsy9HdcirIoJ0NcIeKlVUq1mHUJf8evkhT8wED
fclFSyIeMAj0hQRCy87A5g9KRNyPPDCXmR3cxt3eQubGHRjKixeCltH77zP/jNWBOIjF/f171CDn
TUC5qwVcfIirZGpyIhh/XJCoPaUxY7peFjDODtkDQ3xlQFun76FO6hSM8ra5jPP0MiSBcH75g/hM
TTN8Pb1ybuDEAD61oG2nvfgxvmxee378235HDWnRYwK+5il2euhushhSuj7uD5d0XJDKj0uC2L5K
HwD9AeHiHg4AukhKB4RcohZFH2gimADP1bi6x4aUQBL+PAsYhBidpQaKmfnv+Wva/USycx/1DhE5
KzLsJk1CYCIFP7zdhkAkIBammBn+lOLjhprqstpi2/8QmwNt/aJv0+nlhLajmVWG2sno7Gz9ieAZ
Gq906WpxOydjKTkihx5rRGJnaFJr/33OKGby3sIUjWmfgpUPPkOcuDjMoH527g7zE4eHdbcgTPrx
ijqCRbuIUL8MaJkJmbmm58injxbyG9Pa2+Mxc4msdwj+BsPoiPPjXyqrlmcad8yIV80vuaG14Jfo
ooJoR8Raz+lR7SK5D/ToewUkZ/mZl1CL/vPn813sK3Z3uin0iBHjd/e+OAp5769tdjQPu0FZiOBB
69TOzRWv93L8Rt+Hb6APJ81XdXQ2XlDSKcrsYYuZ6D36zms6zfKAjvPSCPoOdACGly8ncCDj45eo
9lJyJWj6qJhyBcVNR7azvnqA9Pk72hMYASfcRmMhnc7ICFP9Nuo7j+F7qMUt+mv12Dn0Z7iLK3FQ
eEU/gKf9RBndSGqY7HymW+6qTe2p635QIEm66zbnG17HZy1j/YLwhxHd746W+GHd2ZwZAeF6/h7O
lCl03h6//lOxVfuRHLM5yN573XhXe5F+/fv5FhGJLbGe7M2RdPwctW0mwt8+rf0Ki8EufH1pS1KR
Xh+NCdi2hOdqKMNLIq9w+pN+Ik9uyF7JUnChiZdAzsXXrs6A6w/aWLFJ6247Du5nK6Hhg4SxA0Ax
kxq3FG3L5Hoc+jDAcGs9kPLSTRd0bwdSZC0+2DabUNEcDp+NBz6pFVgvkFAwA9MZlF6SHWgJvDDu
Z6Zc9oXasdT493XvK5a8B13FoUqQG1cRDUCeoo4h5Ue0bPBNLdl6/g34bkp4G0/iy6m+3gOBZelI
cz6wSif+1ZawjXZoWsxBL0Y1yHPYm9B/UWrec9xf6mHFZGjzfLJW9HiApwYYAaF8y15gBE1Mbatd
B9ftw6U+K0aRZy/oaEbfhb6DplkwETY/0xEgzF20PxNZgL+8Wl16rAWCyLtPCMJML2P0HG+U8jmd
VxUP37rv9BfKABcohklhZaZQbvMhopZ3fJIG+LRJEEBJt+jBH2/qRW9zXxQn7FGC48KVGWNcCMkc
YO2N8wVKS4j4MaMV6c5JzpSWUZNnuc2m9m9LUhhvE14gYlZ0mbCH5eHKukc0gRWJtHFCUEPT/3IV
8E5iKGQgPBBVGdxcc0oOH3SVx6xJCC8nTqqZCPFgvqu72NoQ89yLeJLxu0LyYNEMTHInMjdVR8gJ
cNCh0dieexDZiLJmLQ80zBEy0Iz42ycsLSVPvN56TS/AjBks6AWzP579IYAfYoGvR24H5bYsUsh3
5ox+brGGKiaw5hOTjkHiHr5C4diTJtd5zfshLW+B8UX0IcKaLz4QgL1IJYw/Q7p71kO2FNKmB0VC
fzlu3jzBvU/bOSwX7jQDXbDFZREsIJGvrI3lCvdQiM8/BK+xF5nbTpBAElkAKzl/eua2fDngfN3I
pX12iW6Pv0D3DvSJrhvH+hySFwPPTFj80YjzgE50qjTAGUTkJbQ3umYwoET6Mn/9jr8j1gIyEnfb
wbnvTHBOgbVpiO5NtPlSwNf+SGQdEceYiuMBU65O4tI1qP1mjVi3GObDFwcR4qWpAUUBgvU92Pbd
XdAiFF9qxGaJzO/fBurXhkLn9Xoo71BCn0koHMszBlxAs7AddLhscRZjZgLH87I9TeTOmdmY0ldk
nKPdFhBERKzU/gR5GoYy3kJMUhD5JkCuYrC56dTL3/b5LqFWBUkyrO3XQZjYa2Yd59/SzejyA1cW
0Te74vhjaqm8PrcFS01Gc5370QYVygKmcuVFqbHLf9l7Si7R5SwZDkUpyu1cMemQOrULe+a5x6lG
+NDhYEtGe80B1f0R4oL+imAvDrPgVLRekPWFwJuSQRO1gcP2qgDMA17B4HSiC4l+MYO6XY0PBMHY
vB1yRMDQ6qlHI/gMyaae98HdicXHWs/OXAdmSHhtAZf0jHa4uBV0vr4VAMuIjcGAKizsTREiIsNS
zFYUcYF5YF6J0EORq7C6L3hl+NfIqaY0gmSBJ30uRZJ7t7UkQm5j4Biqhh5DJi3/yvTcY2QzUwom
0RDjqeG+FrLgN2GP3CKll9AM4JrO9mLPOQcF5Mhz+usE+PaaU7GAtpE1PiBrOSFeSTWcP9yHgLPw
qMDck852fbDiO2ILPeGUsd6CxgNSAp3Y24zq2ycibSPsD9oFudrOO6UwFTgakJaTLLMvsBn39IMC
RfL1g071CKfvkXpxJb1J1KbhYAbG/1IgtodjF7AYi3pPBJAU62r9+UJ1QznZfMJdMwBEJkgKJ82w
QY4hUjqQQfQGNaAvWa3YeHk5hFQ9gvs7psGmvcbvr3O54gAueS+W10EgNZzeEH4rKGVKt49D8TnI
eY4xlQeaa4CpXDySMoMOWDS6X0WQAsCFV6eVtzFDSPn46y8+4WzP0OzMWhfzKsm5dN0HZrAUi9nZ
cBd9PqPd4DM4k5frqIOUwghPTaED0A9Q7wvAl6HupfoKJJx8n0OOcRvZeg/LLGsqeSecP1rymmlF
QYd5FxuQgk5mgyau2Zor9WC5ecIr+/3hr+OA/Nv8O0Ji7v6BRT9SYZah/lsEgxXDG0LWBTnjOE2Q
K6ikNYQlyCZJeaxK5BpxjPvG3Qi+NcBNjeOvR+QCmICAM8G6bmlyH4P7wTp+UoCaEKKaPjnEWFQP
LqsZKjYCGkk6GNwPhPr5j5DzIannaCF7vxS85L3Mx9g7wB1vEpLcgAiuPngb8EwV6XKsqj6UEF4G
mRolfAt/xI8ImcYFH+ru8Jh1p2pSzvDgoW0DoBWlM5kLrBsSezLicUhKTkSoXOcU/A24vtxQvb5H
ihb3FPgsl+Cz52xBazlIMIEDQecTkRK9hkRDnfMNoiQdnzSLZoSTTOiwwXAug+5PWRLeTzhRCYg1
YLvDDQEOzO7CqVDiuWTNzxNYo0O+wA1AOO43fixx1o17UbGlzWxgDBmrIbsiIa1if1r0j4QtYfFg
sW/WLP8c0vKIQwqXWIofJUU+MBbsa05EvvJcW6OBW+sI7soAN8mYd0MfgxC6fwm1uwU1NgqgfaAS
EYhccN0hu5gMWHOvPuNUSo6Yg7RvYUzVyNiqUT8TnGN1QEiL7+w+wobyCjoUISju6pAqWcLMeCTB
0pmK7j40lSslGlsvL00yXBXP0vFK3cdmFzw5s9Djeds+i0CSg6ZMsldaU6eMD5zV5iOqZXiURcQu
tJkI/lLTlqURogpL4GVm8VF3Y3O7lmJJSroywUQ7xf913xgsnW7uIk5AtcwhH4Z3xk+A0qnG3fC9
tEZX5t0J3jtkcAZR2LnHCX3FAU/iLCn5+RSrtGOGwk8OpuRjQMbXRuYEc71BuAm+Z+5wiYf1g1GP
7yKksEVidXGXsHc8/ybwECOjx4HFmYqt2hgd3gnOBjqOnIg84AEB4O4jIMjMJTJ5SB3DCQ19+kAX
j6oTnifMfSTzGarYLvo1IIfhfSyTlmkFj/0NpSMRzV+/B3FfDHjnLxxZbJ1wcdAF3Kd3BzsSsA0M
N10i7A2tqzEJfx2VPz8EDQDa1bZuw57K8wkFyTTW5VOeZ6xR0AUaHALy2J3XrU3DYY/VRnzTDg89
V+Hr5CB/sCCcXL8+pvNK9WQjgpAgVqGt/Efr8suNGQm8R35chycYQxVpjPB4dYDoQnbZrKEyeL5+
7xjTefbjaOy2v8QilJZUSBYd1nsEBn3HwgJksMHGOovk24PvYAiyQD8QgMb8/Uf1yaloNQoiBbsI
EfjbWGOxfzWUkntlSJqFJ14mEaAt6RXsAaVms1jsFvURiw5FblAPjyWqWIz8NfAMTGVbjBlRbudr
NpVH0gRSpYO71V1sU6/Mu5EJXE2pNjWcmnbAdb9L+/MWngSjmuXid5IxVAJQDe/QaPq2PoJQchwk
NHCG6Yn19YaT4eOTcvQgMMPJhwjxpuAqYKX/Eu1oX0Iekdyp02Qof8ya4ExLdIBFesO9aPfXl4pE
8NtKSuURBmwgXqE5fi8aRIrFsGWExXkltGEYQIYM8FZI9Qf6BktERzBH30lCN4PdiQ2eSpMMFxAK
JxItSkzt2YoXTzdYSQ6WMqG6VIS+kBkk2SQqoTQzqcC5kn6Ft4brJPhoPiWflKFurOCgXANhXniv
IXFO8OMiTHq3FWntCr/Ppc6o9sXqRkpIZcXSFjS0P9fg8Bjhk88BDGFDFwaeMz1tmaZ5bWR/IniP
+M29sch4fJ6FzS5fkIqjzZvLgKa8y7I4Vq4aF8OC4LjGX/f5UFiLGf95CBkHPOH0Nux8/mNi2SWE
z4vpNMVrwHSFVBFnHhs/E422Rq/H2YKcIZ7zxwB/WssAymhN5C2zUO4bKbSuB1KKMvSLO4tcytE9
ePASRWkZiEV+4NhmY4wiGe0l+zJDUH8k1gt5/BuXO4eppOsF3aYhx3bIXl49RnzpxbpGWwn5YH/G
HL1An14yApA8hvEjSRXcWHycVWsPapItELE+XUBkvpuzDh8XPWrGRYQmFJcBGPAdCwFRJIfbQScV
BaMJJxlwNH3IAYyfwUUV1eroP9VXQE+TyehhLik5ua1UiQpTcYM+nq5Iammim+l/bokOpfcvviwP
MmJgCGwxITdKGsI71n7RffUTkXmsIQLeI1eJhHNh5+HOEvurNiYEYdKGRLc9B2bK3stKi/f8/z1X
Hj+9zheBfizvDkS4BSMGuZ4QPQk4ieOBB2ZDrxtKRt6BFRG/xFdX+PB2DkUG6oGuW5raYVipN9BS
zqFKyPKYmPbe6JycmmIoR7fvFcRPCi8A7431CZca5swwo18Kjy63QAzcwgp/xT33nT/HNHAS5U9f
M6M1pzH/ztGXz5n8IypJKDPmDg0Z/JmPXsJ8LzJVEBXoxOngQCdDomK1EgAAKtHHIfOVFZFMGBlh
O2yqNHx0RZz56bBQiBFQB0SNoYsK+zNx8n4tMkpD3KaLiZ0i9G7zZZwvVz/C+oii8PbAOITwIhX/
oXDDbkfrM8/xJj9jUBmpfn+/s6U1JdOV9xpYCw1agT+C2MCOOqBMKXHjgfBR7NXwizkvwJbH6QF1
UaRzeUiWoBWeXc2kMSQnto/cHyq2gMWK2EB/5HXe6hYMScQ//Csa55zB2ee1AO/I+wTG3E+v5L5t
AmJwiMsvB4RwwUNy+uM9umbYbV9A/RrOgeR1KmGoAOM+I0ay6y24Kj47PaFixM0luD1ZQ2LOQPiw
wC91TBN5rB6KE/8GQQtAhgjD4rrV+GuIsyLebsXC8joyqwpCm7PMGiHJHqbeTKC1w+p4H3YjkXZM
8RzD17+WHxiWqTWnMQIvPUb7nEofFn4rVFGVh8X6t+mII3sdeZoDGv9SfjcSE2RfON5R9/bmBeTS
bYXhcCDSFXgqxCBMnuv6vVf5oBgW87ka/BWJCCxjUzrCOHMUQy5MdgCPH8kAiUJfUbaUJvBaa+4m
lz5AIjtajwowzN8w9q/oFZUFiVcidoiknPes72ixaaGpAOTuxSb0/NoKciV4NuQEacBPT9CWUUtn
O1Nl8kWDTlkdN60xvybnL6YxCeSymHQLdYigyAMrHGLa6jgiHG/zekkGGH6z6xQjLJ/3G+mr7gur
EO25WH6RKdiYa+4x+DHchkSCZFKOLlhmBx/SVdRBk7z/ZHDsdt5sXxMTEHhF7TnMz3jchM8SsWWf
FYlREqJJWtfEwxMSeHVUfLWHt9+urdypl+3wTfMcDNw9hPyfddyghW2GleUArpGlYdKsRkCDRqIP
6wFQ0EoBLOPDYUVmMBbyIcgbUjxQR7OmihM88ZMc+/B2T/CPh130Xb7GFKH584uHrYFC29zV7Ilk
EyFWTWYi/Y9uBIfAYTTJZ46N1E4QaKLsOdt56CRJvu/ZH76VZAq0pU4e06RE4gt3AugCM8Zl2Rwz
zvw4pDHbKsKawkT7WAKmELrD3JUpYJI+98yT803+B7PIZHd/R5Zll/tPCt++Y5qGb+S7prc+aWd9
EYauvH3IM2jz6uFkg9f4PiYZe/sbHL7EHPQpjnu4pRC68bovEkeSJ0JyrKHkzIj+DXZCsps8QfDR
q0BLC66QNfwPfli3Zsna2U0Da164100NDii8vr+oiq5zRA0/on7uyBKgyv3fkBM5AWveL3puG+xG
wQfbqsFWfYDMP6rY1wh21yGvyHAg7mAMxPMA9DI2piOmlxpRQhZyEmPjv0FF36nuenqCtyR2dXCg
GniU7f/N6uK809Iz8SIkKr1kXIvX2Ag5T3pNCdnH9vadfJ3XXF7vkss+H2dCHmXG8JKvTQMdQALG
aodNxyUE2dnNYfZynDHxJegDhUVCCyEpsXXM/9QzpzYht91FNUehF9be++wRfEmKpD2Bg1BwdzVE
YcUoi/lHYwyu2POEX/fKV35kbCIQ+a24I3yhYMtHyLV4+8dd4LdCGU0Au5BWwxUaU6waCkfJOdpS
kpQx3Rx2E8WZmiDlDNB7+JUMWzFriP/GePQkFQLlktCkyahdaKpLX1wV4Pe0t+bz4tQlu9fZJabo
giQrvnJlBZiWOE8EoMLnQkIFpKy4LrQ/+MaK4nCgSBJ18KZ1RMV1jKxkaO8CuPSAVlS6dh5TJAso
PiSPcyKfFC61rRaWN9Kqbri93PXOuz8xG/THhIvhgCmTB6lYLSlRhEdi8B096eAlIgXG/rf+V3db
cWLm1kR68ykdE5d4aqEbIaTYjAkuGYqIYe/6p8e3KZY5MbfVf9rwPUloRSJTUgAdjDAN3H7jQgGw
HvYGxowwJS5ySP9PaDE6EKntYX4EWiBCb3QZ3Ef4LkRFRoRKhdxmrHQeBRpYEHOH3Bf2LUIoRQwH
yYUWB3kZmTv6peEllIc3XhYVCM2ftb6FqO6gKXE5GSPlrK3RQ7U8VeTbktgkxbRupPWI5+bvFVX0
EhLYgoZDcpYMgwxcoMuAWOg/OIKbrk64RggPTvxDB67Q8EjpCUPyFs0WBPcMxINwSIFz8NrYeMgv
ZFuE7xPSSQ+V0S5GbvKIzTGPqr3FIe5pfhn8bqjCZQhl8rIdBqJI3esnOGw6e5IGhRSlSC/koqAv
jxMS+np1/bkk56LOPz1OvVQI/kPW5RwWnURTlgqUGH/qshkh3+U0HT5ixMjcOqSKx+iUgzboh7jH
4bDfwXsKhLnqBm3yIqQCI1bDU0m5AjuNJy5aRyU87vWvV/ifRW+FgoWlIZXX1rEZPpAX4tvS7MNn
ApwIFDHn4UU0MhJS0AzJ/JQTDupLLGgKdRSTlu43nvydi89g+D0K4p8uOlJtMvbmQy3ZNWbcK/Ma
LRSXCe84QzJIM0210v9j6b6WE1myKIB+ERF484qrAoSXEOKFkMV7z9fPyr4Tc6fnTncLqKIy85x9
tvFCgFqUoa47RvtY3tI6MPy/vud75/fCYPmVbnj1XqLNl6QCFKZTwPyS39a+gj6CuhiFoZ3G/mph
CYXnLPWyaO5+ufpvAvGm5g7uov0QM389nDVX0VGNIgsZhyDb24wxtKKiP3pPbEEAxer7DLJaPhfl
Jfz6Lmos48hN3mY9gabT7now4/af7C4ahcgo6Vq7Nqenqs1k/05Z211/ByT11nQqs1fhTPBve5oP
8z1D3O4Vrv16Jw5+4CKZ52G4DTgfYOfl+TWgjtv6dpXspSql5dRP1tav3IqMIfU48w0fgVJrR5OM
PEvWVL5xiLC+1915/RssUz9UV40ewlWETFEpDJRnZSkxr/rjqFCzaTUAaJVz9MyX/4sFg5XQuUVa
vdpe9ZmCFVSnw3uTkq027R3aDwSKIrzGxsnZNtBRA3vtEs0/zr0VwUJSd+uh/n3GIUny+yQttzx7
XTVIE2rFxiriGFJ5RaPW7s2QKWzbAUsUHUOE5z/cGBIdukt+DzJQh4WYLb59z1F8r8ofqtzjm/bj
N1+FHjeXrRdGAyTlic73dNgrUEz2e6X2pV5CY6dwAy2pU+r7MougdvJrxjFqXcONNLRPdh/1T3Sc
BoXL38u0e/wszNt8pHCvOlNMOF6IQnHN5Qk+1Fbea03RWD6NH0Tl5SMbt/H6bx6cr1un+vQ1p1wP
I9/j3+17/7f/85Vm+rmIKq/WmcaDox3/HtOH02Ukq8f+Znhsco+qrkcms9PY3Rk9m9P4IX1q0SvU
CAwNRk/sJO7R9HXPdvLLMUT4cTaYelYTptUftNwkBNT+VEZhIaEe3cpPBTbyJRIWW0dk5Et1Jkfk
EWXZPIuhwcy5VO8CXc+tAzKP7QaX2k5HfLWqXomiM/WspItS/aZndtqSH79nfJDJg009Ffokifwg
keNyb68yIQ7mTPG1aT1Z+xM113PTxnT7TnFcujZTtHMIjGcZjnib18r5luGZ+OmgKia79/wvBmOq
iDRWPSzaSwQ6ugUxwlzOinG20JrBByWHnb6XiS5GXu7YVloxV8oCNlCDj+2wU+W+GY0poUZ2+OUr
MFJRDua27SPtFs1gSt2EQ2LRWGcH+b4uoJ4foPX31jjY5/6mzk22zyT2+muy6hRks740ZD2n6/Ng
RyuDMT4T5TkgvjM9DSXEvkJciDCXwpABsmW+r+P9y3H8z+fOaW9ytx/P/jI9rNzyIZqEAoyihwUX
1mcfB8p50kh9nfrnhk/M6q9TqD91xEZrnLoc9Kv2tGF+J3MR4nqnijDQK/ROsf5IzfNkwzidQMHO
Mxav2YGAv/FMFdfKdbff4tm+Ll/ni9iMKsXky4NJp2tYhTBO9tuZgsMoJBlDGagguDrPaiWjmOga
irwvsIKYSIbsXFDV3+8p7VRmeOuz0OomuQpy/5k7Jpq7Y3nJeJ4WzsM3kB1ukPwI+ZEm3SyAE71F
N+0ycYr6uOCfu958U0YOTPQ0Y9p/BkFvid66f8O3S0cqIxUxZvs/VGzLa4ul0wD0uc/WfJnB69ak
gzMOsK5yr3sAuDk1zqRShAp2Ng4fk9KielQlmo8njG5A9kz03nKSf0Lvf2weI4yXwJbca/5k+7RM
BRQlKjCpM5NLbfmCjyoM4FYRYQXx5C8W7KtOn5lxQX1yQ8YNA9ULEyF0Rg8Ol+IWnzv+x7nuP1wu
jBd4pUUawPORqSNjskqxNVTJXwLOCeeBOJq83+KN8EroeF0cd/YOMjIv2iEl7UdH51e0HQR+S7Ac
tEFFD6aIrW30pJJwxgBgpoP014NTZZCM4CL0S7+b7rq9ffNt3Z1sGAGNXC94fD5q+cp2ePu1rsoF
PWWdImRUGOJ+SVU99vJNJNpFeWyuDauD9Kgm84NEo9g5xAf1IHT2VvnLtrLvt2BAWh31+xJUyrmv
yQW1cm7WPO0L0qEnXyLuRISMZUL8EKJhKHFRxtn3k8ZDJbkA5rYmFIc2e4Wx7dom1uJyMP61gSWR
7dSHlXvzjknXW0SEYq1k79z8VprWNszJTm9ngZ3P6Da5Z6qCgrsqiQsbl/6pvbpX1AQY4onxpcPK
r/wnEAz4kYde4jB+CrBW/5pgjK+8hHJ8cp7O+VLtgCjvAEmyNEhbn+1rTPCoEChE286m93hlglIp
CC5LjHKDwkDdUAwmX/HmjSbw2lKBo2ILu2LiFfy8TCa0/4IyaZYunOGUyqXuCW3vEXpUSWwL7O6D
Kekmnjav59qVY5HOMGm+8nno5JvW06pzf5HQ3NGa/qTtWnJuo0I9/XvubeLDREhIc/1682llf0fp
kXd8CA07xattbYmjhr3EmfdU9y/Z29tzFj1W8dz4bIPXPEhzKkLCQfiRvQiv1dkGyVU1MN8rhUN/
s6lqoi8iu9hlL1+uspOeldBWF6NTrp7SntH0Dm2uBhO5W8s8aLn7eDzj0jlKHcec2+AEhfgkyI5Z
5rMhpgviv7UATjW/ZowNhLZvoFlVv+qozXbT29bhGeeehi1sZLbdwqn5PI7DVMGebkRxqfC7hdyn
l/EWtzEZpVDY7h323r4giUfWNs5l74pTk2bZtns/8e2+kVdmWpshyu3CiB0TpXFkxWw+JG703gN8
q84r8ASASal/aJway9YO+oX88YaZMHxE6c69q9k3PAdSOkx6x+Y1eP8Y/MdScvkRjFiKgZW44L+b
+zRUwQx+gV3jn1U9pM/aPdQF+AwBbDq0zuP7eDc6IpWYa4Dos4gcVF+JYWko7bD6h85UBbe3PQD/
muT1T/5v+XMoVcIQzAP9MhsEg1nTkmXjWU/6Ee5Pkc5WDqipThzmVzS6cUA5Mt171TzcdDo4ERkv
xoeYOqkeyvdcvbvtbkhbzuPzOAzHIHGlXiAeHDuws+qsy206fhh3pnpQ5v+ma2IDMj1afBlJYU9B
ELK0uGkDtwfQUNVMIpKvVXMHOX/Nvgz7AGtFK29r+BZ+L/BEpEPW9h85DrLFTHCCaq5qpdasdTkZ
7i1qaPmK70N12sjER+4UX8euRCMGXT9bt3bhuKR+amViM+BankTvXM2Nd/LWlDPtWfk1RR0yR9Go
50y+tH3noUxMBwNnUDPVfyqP/J/tON88NgAUsQj7dw5dE43dfXx8Wfa2vZuHe5wfMe0JykfzlnGb
GoQAURxk79i4eFsWkMxMH7KydxxhuAthNDuRTa5hQiNdfDFafVpWGvV57/ZJFNp8fmM5LP5s+QUO
34X68p/QkJzsd/fFAI9HvuwF86MTq4KHTuddXeMreU1HJUFC/8YUvcDT9fA/K7cRI5SK5FMU1r+s
TCphQN2daAlj/eLg8nV5F6p7L2+RQdKdfDsYAEtNCLTiY/3Ay85pxUGW9biqhRKnmRnuQKtLQVS8
6nqp3tT5mKn8BavPfZW4TphoPzxDwXibIR7WCCfV0KKXnRMYZp7sVGU23IFOJOqBwHV9y+ok2PoW
QgLLadO4fuAZo0koj9KT2ehqSkPs6Zk9gt1uLvowXHX3uge+3+CMWoHpeyDCC5DAfx5ukJfaiMsV
qWQmUfk+AKyd+sl3ciolZ4qpRaaaaM0biWGaW2fxbfX36I+ybfOVfG2JOr3sP82Hg3n/uvIHxsTa
4ICWqW6xEuvoYb7BbHOcjAgGAgdGfJhhY93XFb7hNPiLU7arh/90mJGy5mU1jdX/aoGo905sO0Po
XtGxZ26PAR5Scfch3Q475lo3eH659fN8M3m/RclOhvvuX46q6KnUkegRh9M5EBKWwBFzaBOwezVN
yxJmERZ7XtmirmjkGqCSEGWSHkx/3blaqn5uQBfnHwpuTFQWeg0bJbe/Ct6+gQb83ub6T8kQLth4
tbaOLmXhtKPWNVqqH/4O6CkMMqvqLhNEo/HqNeQ1448RKY4oX17DdBKg7fBPuz/gHF63SBLlyd26
CtR+G00gnf3z1k7GQP9kzFivzZTIGM7dbwQHW6dE/YouEu6PsPXGHbp2Nv6zie4Z1YcUtRHmi4nB
m2x6jRiuTaSYMY1aVdfmPsn4MkyLyzDNGNhzgmsvvxEyioSJZ+HfeN/804N8lfwbkrUMwjkhWhvB
pB/LMERqL9hRUqXZ4w/ins6sy8kioSw6pQq8DAEkDBtXk0s7Vf7Cq76w2/VISrj2R6EwoLRvLsqK
anbL+nWbF/QYqSjdn31KiwtAkjQGSbtp9eGp9nfDQLjFgQF9Rrn7+UubRGE9scdGqUGOCp/OfCmM
obDWrJd5JIds0XgaC88+HcizZGP9mv272OJfSuNDZ9ZK2unoGxEj5t8AxZ9z4zI4d68AYVbVau2P
DJ1LYPCxtAU1zlrEHmJXuVul4kUz1dpAzVyKIj0btM4eMseECNBEJTy9eNvlANkcGdgWWndFHK4R
tK002NdWxqcm60GrV0l2t8sKCu61SStX/l1F169Fu9g4RZApxOF7qO94I7wfyNXt6fHqN09IWmwE
gq8CqD3tsUtYD3f9p/MX3gi6v9Vw0YpNiqv1j0J0Nysfu+RZn0EJux+yNrPvPuvPcbpvujIweBEQ
82ZEb2luf5ftkDS3/LULtUo/+D8nyYLpdnKweSdnklBjszm7z2ZG7nUpDn3YrAah1hO1DdET/Afy
IREq0xOrEanbB4/fRHnt8Z9b/9k+b176smxTTGt599Y174wmxCj0VVTPXRLjlwzk8+nsNUHthrj2
fN9w3NycpjiBg4NhOR7NqlgBLH0LP2HuWIyCSzElN6vhZYXWGU54aYURqS2GxgEtZS+gKUxVJ2jn
/VWz9KWrwtCSeeQiSj/B2yjnWj3sthmnBiTSoSGgZf+yqF53dUPsIv5CQfzP9M3cVsFXD5PndmCQ
8r2sjs2whvu32xfOWRNzVfLiU2CbZjh4RTZz5dGurhN+xJxkw2mBK/qGpTKYNwJ7rI2QQoyj9JFk
l6u7mJcQjRGsUDcOEX9z9bX9Dq2BudjrVO0RvgTUvtqlGx78QCWFA/u2mwU7lm+0Y8Tuz3nB5f6S
VVNbX68ghxaCkwlGqVs99eSv4mIdx7yegDCajlV8RpwQJS1cAm0LXj+N9JOlnpyVEHiARZieqBBt
jI7BdxVhrnHG1suECXzKZy0a6SYqz1+zT8kEyCJj4ena1DmXYuuhynvAurg2zHT+Vn97GutHm/q4
Q3/FEcNzPF9VhJRy85j8Y9nyz3cEfudRuAO4a8G1w1/d957lVfSV/nvwBjzaQ33+RF06xnOYGc6+
RvuABO46wrK/6DPKE98sE6SikYp6zw6huLzTDu57q8BWS/6bBjERR4a912cDN/Al3dyNyIt69x63
8m8MsyP9XjraK4KOhsaCj0O5ifTLQsRzhGucQm21qx9/iFPstX/pgcoYggjQiBJxgLyrHkh8Jn/p
KfDAPp0ILO0eemDY44hVA8dsoblMBedoXadDJMmd64KvZssiwrQaLWxSWbbmTBH/qA0rv68ZEH3u
5fzDRm5Rns3KglMLrXW6MilG8jXHuaFhgswe/yAFdTej0nC2jQDLijsv0CG8/AwoiLZUTc5R8JVt
hOGq9j4uhd0jpeYW/xdcBRQopRtSq5JfFgGx7h4ga/Hq/xb1zQTadfldd4uNrLkD3zggBgrAYP0d
ZKUhiSQBaUFBrebfd8MdY15SGp4tdaTcbNtMo+1mNZQ0bb/7z92/efnqN3F+yUDYJxIumuwymjVt
qOaHj/oSka+TUyDxtYHl1nH+m+dasgsWJAvJNrYt/nG20Hxv1n52Ni/UG7yVbrBj5ElsuvHm54Tz
yjo8TlMzzWP0KZa7m6Gpf/E9XRWHwXvGWB4kMOOFcTIqn2O6zTrFCHQhD+xYFX7bXTop+gEIUT0O
+UeDTcKSsntymFL9Bzb87d0I+/tnTxLzlzYhoiaQP0bC45XlXeKDy9Kqi4C8ApchFGcp9+GURpsI
orUMKldRG4GJH806I/uQsz3Rftb0Y0MUfXzYBOhlYRMCfor1ADxyWi01N6+H3s7Zv6M5IlG1mUb4
c3X9JcpAKDzDULj0gh/cnFHt1rFWDFooirZooqrNnq2FFUOpayhl3Ld8vdi8w15Mt2+VhcdZ6ZQb
zyvTkWlHQzLHsdw1F3zdiKVwl5ruRGE4G5S6uaHRfmU8mg6mKuqkTyJdJtFAmsERy5Sbag3N06Xl
znn2bOeCqYo127Pti52XuiNBlCFjoBfyi9TwNns5emba7yIrq4VgkAfF8pijEfTAnas4yc2dND90
5/AA180uvI42FAnjaIxTQQ+SaiykICT7d2Ukea9ry0E3rtXxobVsl34ucime3ewghEQpZI3GtKLi
yN/EjaqGvPsl/pt2TrGEKbycgp5O8dDTiRQHSXpDuSOvUmLOnZObCqDngwj3/xUk+p76wRZ7qAfk
dPImViPNfiCbjq2f/OCMeh/nkdVzJJSb+jHKW3VtwSYqzDe/pOOXRGfV3rShLlUuLVx5uA1X34LX
9Wp4iJ3F9ufb+677aOE0L8s8p8ij8WzmE9IVvUUA30oySYK/fjgpriJjHjF1byus7j/aGx3L5DJ5
WMoppi86NM/+RV+S5l1a6h6rfev0r+Ar3kY/eStgso62zXXQN6LQLkUvO/ZQBsTNXKNZl+ajJnu0
2s969phuGZRNYDJ6bVQs2YOk9pVNZfd7fD8QaSj/+K+cq69dO6uMTF9DesKAmeTcIKk2MRcZhDSm
q05cEYyVyjogMALU1bXMx/yO/fB4XTexzcsrZ48B4/4np9n3eCYHEgHEK8T5P2LkfihIcl7GTW1J
8PjXmJ06h84zkOBixBUgM+ZkZXsXKMoYcFXH/knLnesWK8HEuhBg8fQB0eLfbLYXMMTRhGdAZTdA
+H096oLSCAuBdCklmon1rvaXb0mdi2kTp7DbXe88kcZUy7eZIsTBWDxVzXAziK89u3m4jTN47+Fs
fasEnMoKIPrFe6SDK2HgpPRbo77PN3/TXuDpqbRq7fPkQPLTT42GpZ+H6JTpW8kc8/gCFC8/ysnX
zFsQFU5/+/u+WHXMfijxg1yGcgHVYnwbwb0uI8PzQBFfN5PO5ujWKvhy43kjxJDkRxgCcwyQu3jp
vMKCnZUSMCTBI/8XLQqPenNWnb559uvXKCR0PaKNwY73p7rUa2NtO9QoW8b5CT8OtLgbaODkb6g1
yPItIFbouKzcbZCneOj4xuGlcUhqxKp3y3Sg1Va499u3UVic92rr5yyFS0GHEW9eDmDRPd4xqfVw
gIYS5Qx+L/wtYB9YfORISrEOFXmS6A6pze78NOnpqdR4B66j9PsPnZ4tCBm48hNKrUBKwi2O/4yn
a7AdKfVvGF4Rycq8n7BVq+9qt0Y+jp1nZMM6YvWRkK5q+gvkI38qsD/F8damtZFWPELpLyii9zg5
wHATEUwiaR7RlT+mA/0l11j+bo1qa7lR0Hplo9RY7CTcTB54sW3PM8uoiBikOdXzIxnI3+jbWZZv
fI+g8+aAb6RvF+02YKFQXpnSOMjzAui+prWQgFrgianNzFf2fBCbzpCX518uWG5GUnQBuAWVrMQZ
mfANZoCbH+hobzmR3KcR+MF0rV4HVzGQIe+JZQaparaPsLv5wb0NHptU/yi0ySiUYqGpWsT3F8+h
B8U2e40f70fR8NrLCzC+cu1jbTFSPPQC5+rR9SnmlSu0kz0Fokd1Fk2DqQkIwjSwnnGKJlv2zfb8
n1XgabzDdAySqz+H++FaOf0gdUeb7mroVkA6Dl/JwaUp9smwwEABIboYyUNOD2aOoGkHTW/Thf5H
RWYO07ciWpocGW3p37O6/0i+rb8PcqIMUsiqgVvGGjqRD8wqSZGZxgGcizdUK7ye4n+kXcS+teT4
EKKxGCbAD/a7lzf7eEBv3k6NmWijSxmpGrDAsI3FdnrM69djne18lPiDQhes3SE0MDyAzY1O3P3W
oz+/h9dn5R9ZU9Zf/20Bjm1jp6Hdxtl+2k7X3JTfDr3zqTxtkZajUZy93q6eQMDbWwejzej0l6KU
zLLyDgzOXdlXyQJYGYRVMsqGdZX7UMnIMRbAtn1Nbxwb/zAR/qAyFy3zkH7wMwfRo8RL4qYrWVfg
eqEXg0jFOSquejLktmRexHYPnMWLJ/9NrnfX8q1YYcNwVoIRFOfqGRNxFWBozMKJCoBpzOKHJEYd
Q0dgXFKpbCQAs0Gw/GB69cDxURTrJv91bJJp4mPPLrHUj0CJiKdWI2/IL6C5idnUJE8cWHK4GQX6
hJj53KJJbvAsF95Wkf8/xIxoFD9Y3UguCK4iV/a/05/1F5N+TXzj2Qif4GxLSkamY3vTj1tbq6TP
XZcbFFVhItHeIJ0UNBinz9XgC7M/Trxf3nSupcpjYk45efyCCTqzQ/nVFKLCHep9KqhgVkNCqR/a
HJ7j72kgazfZKFSLjSc5mGKmtYlhPzJe2DbEWE8xyUirWC3VNi80LaUvbdMbTlaXfVPYxVJSZsmW
gjkW6JTt8/z1PCbqeXmCQsOT9/hSPNnXgPIZspotpM6+JLAVd7C34T7wuum4awG3p0JjAdHXGekh
IZwvR7M4+6mWaMoX/Rwd2wZ3Q9JxQW5FQKnJHPy+ONh8Oew/3CmEn8to4WqZK8GAKKQgcxAKdM79
69e8/mUtbXuHMgMUsYHKL4Fw/FF/bp/nXkYARSAX5cHu94+QkLVnyPLQ6beyIi40N+FIamUcxWku
HhsgwfxHl9T9Kn0rmu7lbPynD4EB6HCGzuvx/SV02IYL91U1ac/EqL22Z8DRYwRsQ6oOMUkh5ygk
rl1aT6ZOQEv/NaIQ4Fr6AaFGmtmfn8m6Pq0e33Od14DooU0YYLBUASkLzKNT9hBfavyCwA78eZyq
1C96Xeyy8BUI7G1kGc3d65NNxxy7NnVxUwmj51TLFJrUM/zkutsdnVqaVwLGf7Zm8JpMl9g13x8t
32QaZbH8bzgciYCeU0xXKacbQQOMczjBpteNBQaXRjKaNfNV7CR8MhHgYj+DgVwSdpWXpfDi83WW
9U272woAbsks31y34Ca4nPjYXeAJT/F0hb2fwj9Ma07YcFqsb1Mmyy0cQYWqbEgVP9V0sNVO26Tj
21+Sybg161lamu4E93vRVF3WMm5Z+NY2uE5iON+o7T7P7P6PrEYyEDcrt38EER1cPPeOLDlEsXP8
pXAOBFaXVt+1pDJXNnogwczmwn+j/ctNHXCK5btkesOMUZU74q3hy0aDNDqk/k3rAke9lvV5isCX
88vjU0arTwGC7tqgWnevnYSNvrJwadRDNp/tEsXpTI/E3K7+jGf9/Mf5/cppaRbxL6/PqxmZEXIU
JC0PUu+330K8a0pQQeEYLoUK3CaZ1rn7DCiG99ZGa/SnSnT2cMtuCH5vrAbAxxqHQky0/MemTSBb
OVGpnaJNsGl9u7cWb0+utMEurJZtQC61Q9X1FwsEFPAWDjE3bJrLXs4P4v7g6b6xni9n4q3C+X6q
sodbfqxPHMkqpWO11C32r9/PLpNGsHYtKJ9nndkIWgrpQCWBPQI6tq+zOCE7914/jYxioCH0CB6Z
PmMUbifhZWBgjnTDYf1J2B+2r4vOsREaxrOcFzZBjNDP3V1lWseRqBGkfRy78yEfl1+2Ml/PuPeo
/vKTjXM1rhv9OcP0eVeOQHulH+DSVS0FdxnmspCX8gHUUym+hD2QVUtrBxwZ06+6p5JpME5lc3H+
bQE7VbMkb18h5yCwGEMkyTVedg+MbuLg/XUqn0EVmfdbJ+M99h4oS9xk+aSRk+toogC6l/7lpIcZ
hkALzKyAOCOW+e6+6AZbUnFE9fQ30by7Yx5ryTY1FjzqUPsWE9xQ/vY2ccSwYxcOe9KEpeTDKF9s
GyuuWrdqjlnsgrFWvrp9v3xAKzKDUrJS6ixUYYb5zGievAfzclIDiIEgR93yPnu589aNBOd4/a9c
cM7Gz7tVs8hguLyDV86GCL4hASU8Cc43Vmj7P8Sq1/lAztdH6S0Qqk71bRziWorVbGPWMJfvf29+
FzYoZmi9Qi3XftQDOc2gtfzr0S/rn2prjvZItn6L2CACyjHQSSrulUd0FaW/RJ85nrn/YnIc8vsd
5+ouPN5+LfrrOu5xzxXOmC+ev466Mpsesk1cqFx5d4mICJb4op4vIA+c9QDQv8zLiH4DvM3f4GSn
W47C4+CcZv1e/Mnqp7UgKczIc9O6OAsaOn49ByGG5uXx3kT5e5khk8XF3nwY0j8KFZbccXpM292Y
DZFrTKlZiO9rCQbo5CqUZsl5VZDIJ7OUl/kpuM3cjf0/wUbF73TgpmVr10clicP5szGJY1h+K5+2
ldSj+ug9B0dBuqTgU4G15XwYzZ4P0Wb3UrCYLvVMsQ4ckzz5K4lo1i9x2+k+r/UVvE/o7GQxq2RY
mJ8qbJXvR5trb4Vk91I6NNk8FiW2rUkrxG7Fy9xbIR/Nbt2pdKiyGKo7l/V2bvVxkJk+OSp77ojs
OUrmZZ3bqV2CyifsRHilqQVGfD2JDNTNGag3Lv3b4NLPvi3HM90Th/IJ0tmstRxnXjbxhkKJhqad
tjkaWQymi0pxlORvMThpkQi6/5VeiSonT9j2JD9KpMvptwc6JxEguuOiOkPse92ZOLxyz029UnBm
NLF9zrqhs8VUwKtVrF2lh5Vnj+oefd9ANBjW5RchOiMxLozbmXrqxXi7/P376sNuq6Iwrg2vPwM+
nuMSMAX+8aiWWNxmqn7U++Lg9hhyHXup19TLARfM1jFYf+x7pXp6tOdnHqBSJdogWaxezrxRout1
vJ5/7U9Vv/MQOfJ6KY1T5zivLuZG9ektFCgDJO1Ttj9j+KWm5oPhZZWUxWqGM44/MqmEYbDR9fq5
1zvq6DXKjhhH/VAwmMBjUO//e5X03Z58Rtw7VbPPWnrkLbfw3MyXYjbxbuNRoEo43NePIgmCKSba
SQ4BYEDiYBi1qC62VS9YZHXEm4x5QTP17+WxYLgvqkYaQY8diuvG/OPemJMJMmccuBmdU2c3SC4q
ElQqHB+R/3y2JRML2wi9pmOoqCoNEMBqAGHvMQBVHd61Phnu900eiJJtR3f4hCoHIILEtP9AtH5r
C3BVPU6N+N3nsRn7aXAYuPP7DxVXsepld6mQHWkE8ZN+Bh/k0yDDT1bAHw5/xT08G27sysr98WRc
8ga78mQ1mLVWLd+taZsGIGNY6y4S6vlD8GN93FZLagOQweOiIJlFNW9fO5EUBZdak8kiNHCGm+Vq
mThi8JeiVKp3U/wXixVpKu7Lwd3glUrJLel0U5lkANZWUW3yz9Lxbse/vzxGUwGdOa1wL1BCbPLK
hmWPJD/8nzDPKjBJDrMTx0O6Vh/zXKyM2+OgJ882Jykv+WBYlGa+jkAkT35le5FU6hWRly5bs7t4
/RPu+yy6fLoG/5t1JcmOT+Rjlua1pxzwRE2eX7oYjBQfmb5fE+NDsnt51nyPnKJvm2HxLztvZxO1
7aWprFMUHpBfGbr+zK8RGwGdliWVeAT/t0Kifc7VzA3m5FJ3RcXfEp/wkoxT86rvSc9W/KOvsX6m
emC0bjmlCzzD2nMeBDIMMRNtuZyNtJG8nmA1CCqCAQB8R61GIOd7ulVPn16N9eNz9RI+jxApZSLV
tZrSCOJ1+3r753BQ+uau2+S6V09J2FN77V89qB3fdWK84e31PeenXageOIG95i4cNkKhv+xdkg1P
/512YlEhpN990sdwUj0xLJ2Wb8SPJCAhWfbcuI38jh/PXCo+2F703ev8ZzNwJ4xCTs+Kv+YSUbi4
kRb782kXA2bTCYT8H0KNRTJGDjNptxjTH2s2lloMANmm6loe2thcPdwadkipqIT6rZ9pjIv91JhD
8+fsXjWAcd2JQlyYtneIphd4YWGc6PLVcb5yxIWtIuASHlrq+44yYjeabD6DhwL+MpMHcboj/Jh9
KTpeIoIRBJxHKsqcm+nglMB7/e8wctdy34tTfTdKQkJQ3e2I81pmXdetaUoM1ZgjPIRdtAsU5DKD
Om6ZglgNV6hecFI8ctraWeTt1ySPGvBLBEdICMEh4gcBeNlMkMoXzIHXwQWbG7nLmQ3kjf0diw1c
VgUksfvG/fAehrmivs9RNlfmVHErDVcHP95d5Or6Nn+aRqMyenogOcZHPlu7j/Cmx+rZ/blV57vu
lZbhH71uPYu8FKW/t8CTm3pBsmbMefzGf4bCZPzpXQ/vbn5v5bhp8NcipZV4KNO76ftIUEIjNBHQ
P6z2th8tqQt4YFNYM2kVrJIdHF03a8HFG2YSfrmu9VadWXLkA54tRF5WDemXa3aQSv8mn40sxfe3
93J1oBM3Kv9srAwZb63ks30FHYhRZg62aJREwMiyKJVnfmJtt8KabugZAsDRyfZTw2DvszbDWPge
fHCGJKS4xo14yXpVrzTJR46tw8gnNEghpQucm9nnAd9We4Zeh0bKOmD6S+cOtyyagTPTioPA9tCw
ZVeX3IAx3qJ1tH9bt7OOM2YnUGeMlKBYempvppFOt9YFjTV2f5IuydIMf3gzMeGIzu3mo9zPTjjB
7ACwaaYPDJbUFtxWQgz1zaiC1d13/m3e1jEfYrmxfQSalfTW+ZD4vrzXLLsJ48WoFAff4zBMIkg1
jBuE+zrWEXqKYO5ERP1DKzME51SZpKJI36DndzsiYf3uzw0KW66Bd3nHSml+MZnwLjDX+UsfV1Z7
tX3NuqpwZeNF1xir8RyiDLnDX3Rd2CxpUzQtmN57r+HHkeqN7szW2cHD0Xi2gzPvbbO3j0vLELI4
QP97mVbYTY7TOg8FvVujPGoGNhAk/DZC/nvJtyfZ0Y1k40lvxQKB0EbfVmwMLmioAcVwTHgMnQbk
Y7VNWwBCZx8namcQl1LnZELDcgB/xG7TYivVQG8LGg7T+Vt5D0nSNnX39UTQc9oWb59OAhuSjcBe
arle8i0LY5WKztnahfQ38eKRP0oPztZzhcYO1Q23IVufFXj0Wt5SJxrHjDiByglsx1Zh7Pk8TXvt
ZeaHo45/41uRUsrVtpBBs2CzW0AKp/rG0iwHo6DsMQQQHpnAH1zVV+Z79pmHQX2gi4ENin3iN46u
obe02ZWznUXVDIY/tq2Xjb1EFgQirasmoO4jLRcBxfaAstKtbOSHF7XnsxEeQRCAXd5X3RIIJjvw
0MIoUTrA0aUegrYnpuGPQCDZ6O8na6yU+g5o1pAgWBzSFh2B7MxxvSszFfpbRs/h5v2C8PSPfWH9
sMdgL8+TyXT91FlQ1dzaO4jhaoDvTZs1GyyZ3u+5xkAF4WKP0Wqw69QX/kKiyxL0zfywvjn/o0/B
OzHpGE8cLsEv5b3wkx6EfnlhoIRaJ7P1xuy+F/hnHcSb1yAAveORw76LJrT779QPdDaM1UoxfUN7
i6OaGc8Mm19UDadOphqQkSuvYV9/OJIaB8ckX/LqjHNQ7fFmYxCWze2/nXnNTp7f+3GW2//pjzD/
Oz8pyJ97z//fhfhg3ielTbYWezx7dgee/ZiEwZjDg0hpA3Vf4P+gdfWupp1GkNSMu3fLtLb6DDRa
7fhLApAPsrVEd4PAWpBqXoXHy73BlLt3+HBF+cHDbC0QH3+2wDuOrRVejWYqwcFuZuqM/0uFkPiZ
6cMZbbCYyvHdLs8+p32mxDx7Seza5NEadM21qTOP2MqXbQvuG1wpBBAQjWlcv8K/EzQifgT8YNVc
kxxgtAbcBbkkW0NVsQYFhPq3g2FQsFXze7gW6YAvaEKpZPSfErulFsIlxN5BrMRr31vX1oJIEpYQ
fgSU8nMTm5eridnIZSrXR72w/Zhf5ALuK5vlO0S/uGymcEpu1fu+f53VDixaDvHy1OSphdREPWAk
9ZwPGNMs2ZU8+iVEqEK5BEY+1LOFYCCSv0ugkgfYXzBg3mPgr95TMo+Co0hCIurXrlVYMKkROUdA
Xce0qn55ROKQZx8la2O03P7uz8xzgfMNQzL36/gin4eqs8LJsviabqvHM7ZHDqEwWg3zDEJGO3a7
e6Pk4vt68mjtvvioxffu5p3AhzmedqIKfdzB+NEC6ziyRV7G3fNv8j35vmWmEohkp2HgEiR+VngP
gQ4UEqkDEpSyy9qy0U759CJaWhk1BISP9NctGFcHItO9nm+OUTVRVcmqCA5yxqEroW7FRqL2RdXY
xfw0dvPpYxRZNfGfMrGeAQZdJl/wfo3Vovy71zBuX0EKoBAtOTMtQMyFLCSXCu4UHiLn0uscfShr
5L9rb3mudjZ8WGAbSH6tQ3TtFurFZmga2LywbToUwnWDxo4vua5pWycDYKqv6ZPumLxhmDcKVl/L
CJ9s/Xplx3R8aaHMmxkv2DqYDSHMvYawlqIx8zkyC6IBiVfvFnscKoXy/ZcRHxICdp7ncIUl55hr
bGLpR9m3bS9o4xFa5ffNKXnOjUK86Ws5PKgo4LVLf/vB+6Z7+900VxB029NicOtkgZ5/an3w9Hlw
+bN1G/UWK6XUaMqV7Y6YINimezgG37BSqfnMx7eClJoXxoHZdW21bN7pNY/dFVgGAalZeC1ZrDfU
lqKv54nXrATgXS4dFHHuPN6ZaM5NXIFoOPEZNudLB3NQAfDJNiKL5tgw6z5PWGQbKHkDq7ObfqAb
Vq8kN4le7uPydXtfDFnj8nlbvdOe7IZ/JtnVkBTH78oOOn9xVphXp8z2bThnXgS+AuZS+4ZiirOE
kqQd2AJbSR/P+GvT+RoEavEX3ruWMegGkM+59S9imuCqwzQQWma19uHvWleGh3UEgeLdT5ESKKPZ
muo1+AaowaYWFh9GtOGgxlcr3fr6H2K4b42LZ8p2M84+ZJNoSoqujgGGBkjgxDuNKPJYEJU0c9+F
bgHOMh0x/ozsRoXwKVYdHFlcK7qxB7VQ8S3zUzx1UEJYrgzZaoJGuue325U+KlBS5o3rWH0/73mn
7etqsP3hexM9ceJ4JAzU9Xbx7Maldk2hDF4UQPq1YJuVc0FMD43/g51S/s0ZW3jxtunOtvJD7Ewi
jg84ugkwu9cTULE8g+DKrc8wyFAMv+7bvb+PCZHdx1Nd+Xba1BzVLcY+tVPPFMVT0TnwUco4iCQa
GWNPTtn64d6dflKZrFIUOQVbLwUowr1ZaHDJIcMyd1/g8i++1uP99/9IurOmVJYgCMC/iAjZ4RWG
XXZE5IVQOSAosogC/vr7lTe8yzmKs/T0dFdlZWZRjRwZYgo8DtXfJxovu7g3ngKBfcnPk4fYs3zp
Mi9JCjg/dY+53HF5IsJRWaDHf+J3QIRBqPyIfpddfhc5C70/Hi56pKvf7DuHmUD6JB57SX3XNqpZ
YXpH83dmgrS8e59dMDwmW3/5VlnXcp2cybTFp39BWuI3//aAEYfyE7btp8ZH87t1mzywbO1sxm9X
AFbCFeaNR8tXY1usbQvNbQAo7d/fAVs3EqLfU0vaIpMSaBVACkU9vRSVqQmbP69SikAYTBaLDYeA
KZH91EStfk/LjBQ2f9TA7QDAw1/hp3lVL1tM9bqgdTxt6ulsc7MPRo1yA3P4VDUD+W5JI/bTdP1j
cOofe4uhnz2yg39v74c3npGF+W+/6I18ryx3ArNooIP+rCCxU1rA7CQZhrB25AqquUm2yW3nNTtM
oTTnNLtWFKRgaJ/UMu4gi7u/F+vwdFGoAK2rfFh/Mw1tH5gHgDLADFRW0ujy6/fzx/L4fLeSs6Vf
MxeUxA0BV+aulYO8ZKh4tnkVTFRPsMEqXWxm8bn4DtxW8nB9ZzIW0BXUIf9KvLU7DDSzkY5TXYma
8Mp3ifw8s7e540iW+8d8XYYv6vtQPbMcyvNk8F6A30Fm8Ri6LfDp7jbP+NCptXfTvc/M/aFsSbXJ
v8rQyseW/f2D5xpHDF2vZSk04JCORWzxm+kpSWwN5qn0KI3X5yTz3BxlJXh23ZiaD9pEV8cHjEHB
fbCnZSfDsnQnM7KgNZ7PUz1GKsOvdn587a+eta1pxV61PHcLDBrQQiKLvNgsbw0TnmkUjlY92KwW
tdq6AJZDHcR7thn6G6cSgVpTBJgdsx+p4951g0mYGlOJ9g6qXkj7UWLd3l9nvOjK43i+M7DPprdt
YXCE4GN2lLYIhmvmRSuq7vwVIHJBmcbu7OQgc1Da101T+IiBQplZNYkn57HKvo2QqofZsMlrPU3Q
xvkgYYzzyHobYgcF6Tb9GtOOQmz7sOuMc7PnS0WEfp8bWnlKvTzGdYg7St3NXx3qr9NMbgV1yq2s
nNsBV5bW+VUaoVSkiKPeJ4t4xoBpUGDhDMwi8Ds3QaMKEfXU5uGqLmDptWlZ5mvD3WDfyrbHVHWn
+m34DWlF90UM1CzrJtzFOKwdukP17baet61b16vQ1M4t4dyORDr9kkCWucV9NMoTpOh0n6dvF6E0
wVlFML2rLH/H+dZqEaKZ3ctVQXKeGabtAZ+eGzUZJlf/fZovV0xeDO6o7xL2/c6EHgLL3LCLRDYs
VVdIHYmLvLIk3k2P04/JeqS/jqx5dbeKvla/yBH7JnI/NtU7YijuiLj7XA03XA3NkiDcapDVZIlf
55dggmSGmTaPPLt3CEgExQ+2n9pnBpfg515HqHpBT9asKl9Q/Yu9sIOJbE/QGPQ4U41PQTdila9a
EObyatGmRy/7WfluFDuX3roZSNzquMoMU+E5y0PKap8aBrXplmweSzQJoGR14GP9hDWg/LCRX7p8
+uI9l2nbQqolfFoCRirnZ7AV1smt+Tn8mG/qsu8dorIehx1dgmrQy9HnpFi/gyEHeaUkTNm2srPb
9EL4RpTDWU+bNbSde2TKSYoKmK0IdlBMFJ5IRL7KLpBngAXEOBPAkY2YAEjdpBlaoz+iVWcVtr/D
Z4BKFb3hd5bt57U3+VAFl//lY5zvEWnf/tFMtvWX8q66RbX8p6B+FyvL9Z/x1jqZYkN5qFq1E+lo
aXCvhl8vDb2xVfIzuXAQ6DKjLxybgxpnjXt7Yz8hVEWUBZqlBe1hfZ3Bbg2hblhzfo0vk+v8MtnW
hkr1NRQ3cEVkvgLtI3u/9DjXDVPq6KdmDRWKHnCI8s/icZhRI/id0+HzO64RNBG8ryw9cvGVpZpw
cnPDUS+nFgeg7FgM/SRDTcU6ogZEftwOuLzYdVYMkklrRz4cqijM8opFRyzQBpk77CoFxa6cyNPs
Nx4Fd406p2M116tpue99TKargrLiMi9nxNJgThhjfUfECySrzdfPF6ngb/Ky/8eMyNWxDwiRJB9A
IV4Mhdrcv89ajgPdsouds21NEafMiGgzWBpuW5FGKJ+RGvCfUGtJVZAXyx3cX86ZDHJ+7mmHCdmJ
mXD4Zyldv+84kjQzzxLPr6kf9NEAOvxhRmUMzDNnMTzQyD35CQ0XrXTz0lU4HNhZJBW4frwpO/+X
S1B9k+v9tvXnIyQ2fpMWIcF8JLv22zh4H15i2skoKCP22R2K48zqfXQdI8Kqk8tq3UNhdAJ5eGJM
DDAtId8dzvwkqjZDSMgNv+39cUvXE5m98j/1HLt7fKhNvTjwSvBSr+za5/sXjexq0xAookASd9DA
LxcNnE+akRCIfTGH/REj1fkBi2x5xdeOhvmuPScMKAzXo5e5IE1K9d4LfS1rSZPtYxnaMe1RK+/z
I40HoeiTVnQpSlDVEe9AmM+Kl7d0uCGliPgdVhhrhPAqpCJ/zyZUlbkGbzEB5qG1f7Y4OUAIzMJ1
/WtUbJ7xBKuD7LB1HliGBb490oOxauQ39diiHQ5GVNiNTQevtvk9PFaJFF5mAFKooTbYEKHP5BPH
uAo3EDo/xsxFwmHEIMNHQMTB+hyn8a8imfFkTjbSWy1KOxs3G0wmFk/dzcu2TRDTtRhljMWxMgd/
2OnXYfaQoq54a921y/39dNdTbEm96goE2hqeq9blBrlnmKVZrsiiFOtJ4uDGal2UFQqkFVWsTe99
mmkbwDzFfeo11cdfBzfGgkPG2trLcu8P9fdhShazY34Bk+99DA5P5DJGmMFDuGrvX2gwutf6sD3e
I8xqxvSaaQRleSmaR23BCt+TjMrqH95aX2BJ7+2lU77HiUbtAarxMbOACB/aL5ZRhD+ST7DP7tnz
3yWIqJ/3pmUXU6krwmehj4PWjzX1EA15wBNZjy6jiLYLowsGmFoEKgjxm8qEQSmu1h6DDD7a2P2G
ZGYK3Lfs5mGOnd++sF4QD8cSFkeV4bOWn32bEdxyGH8cu4NSvwjO4TAhq3H/mkYpFyKE07rZzpJ9
dzf/KlQLA0STUWYsOE+YLrZTtaLicaP4UEgmJW5i3yPzyJKCiAEwKrDp01vsfqJe3SwEhSikBTaG
dY8tFh2IKLgulg364XvkkmKh8jhUnBkmVlr1ys1fgL7hkwfc1VvKfhlo6aIRobUu4LWP+5d9Y3P9
m01HVc13zKf4uHe8ob1yGxeguZjsqx91C9Vd6N8q22Nt3jnq93klF9O0Lp7eb/P4APV5b4eOGgec
i9x9eozEgtWVjjXf84hFRN48pCGclAFbsJZZTICgs+U+kk8LPLgjOnu91/pqIi6cGxt2SLK+X9Qz
ffWHKjnmgpTOW6Dp15Rtn8091S9q7ImvTpQh6FPzUQGsvA9fguv1iep7aIXSuWR154DVgFmfWwrb
g52BUGoeKA0ktlWdJfY1QYRGarkuB6xzgtRo/9BbodRAJnJd4hxvZvfl2P3ufunM+TaBxK/OLdFl
uOf3iZAQnjLy7JcPxA07qSWjsW9/AuwoZTklIi88pDsXk1l5w7vDKiP4yCyRo0lXJjpQHgQdk4iJ
BH/RaldEptPCD1+abnGsXrSkyIdBP2s2we+YLvJ2qqZ5ueTm2kJA/bKvByxV1NguCQc4iN/w75jN
ITyTfll/t89Z/JGG9a02lGzXDOX79M8IJTU25rIg1WpKsLBCwFe0bvzMvlYW0v62TGYmxjDc6cYv
stmmsno4TZ9FhGlLaeFBrn4bLh5yFq8Bk7gBP2UYHVqtCF7AxeZhQ8024429EBuypsDTBkZ2f/tq
scq1XTM3piYnLXeMnE8rOt+xF3u5rLB3m+YNFKgxPwM7X2VWxZkVy4pnPzQR/xbhLD/JDLH/kzis
X0IKCCo6W3aCo32NYJrgw7BAuqEuyPcI66jhgEh98/JLgvo6tvaKhWb3d0yYI7wp35MwrsSF11fX
xPRsBSMJTaWSzfTS0IE4/CF23hdEKq+aKikDQesSj7n2S6o6ketZP+mMp5LEHEfR3bMxttANLbUS
GLDxpstJbG3l5plIij37ujmQbaFcP7T6C6ZaVgqx0EEQyEZDhYeRQczH55+JKV7/GuJG2YjNyD72
G3VK9UftTjzD2PYv41aH9Cadajmw0nr64/7E2jpB2Cvv7UWZxtEJNYqQbGnnZ30XxthkVh+t72ko
QiMuXED79NZ+JQ+g8MZcPNxbT0TexBOqdbxs7HuV7Bg43/lF+tu0FY5COpwZ6PKj87nRQwQznat7
/S4et3eVj5efTmGZG+sc1cy1Di/4USyUMnbV5KQSvFrIBV63t8rBwDKFWzdOGmuXWvne2RYlYOzn
EPYtpOeXBcJ4Y3Of710Gt8GhE2RFdU8dsvJ6JNQQHF8n9gG76qZtwk1KwVNbmE5HNjO9/EjJtbHj
l5bv3g3yo9Ly/Hh4xO8SODKUbmZ4xWetw7B25NYsnhcKd+9afS20fqjOrdQ84PgZ/7s95fS51+d7
ryI5uF5r5WgfX8EHuy/XcoMvFMSPTnp4HebAgYwrOhbWziezO12FH4q19Pxy4U6XGiHpShb1xaym
XdStX7pHXPsVsKETlhJ9eN/qvyN0RW9DvrZYlkdpb0rHITn0nZqGXaoUr49oCW0Bj9v209A5vVmm
8gTIlZ7AKMGM275sHnTA8yjWHNPAKBjXrbsBX7X00KDzxzPG48/VyTLfLSSnFw6xOrC+X/Uir2cz
tbt8sn9rMbnKPJQ7l2P9k4+JYAi7Cq3i7YmnTfZVeRKlFaA8vFn7yr2U0LmMNicaey3RG9scG+9k
57uHD3yZdyZ0WSCYeF6NBOiD3dQ78YxLj9yZ6lKTA2IBP/As8VHX83S3QUdPMPQ+V3f99DDTcrTk
Wt1qLbv6WV1myIedC1Kf1pM/NrPDoaYfPDLR/foBNH8dXchlXgqDLVLkwyZTP6nm0G3vutlc6/Kd
5DJ1UdtuXvyq5vQzM+U/arl/uSuyaAFCTtxIz8a8CB+ym1G2uVYv4bgG1ffHM/CSWTMvjlLlRErG
WI9dEqp6rsnDKZWULrUjL7tLvfTDlFR4f62mHq8sU0uD06l2zVR/NH73DqMDr1BBe+GrUdIk0L6I
m8mJzyrASuzl/FLCoh3knnJb9RDt2xhRX0fryq3r2bw3t8vo4DFWFm13OcE5eCc3Kfa0jjMOpUlh
MNBorpZ+KY+KvXxtc+8adaxef9S+hsV3Drrd4o8I5E0EV9JRub3eVfiBkgQXyZiR3ornGrn23lZ+
6HyQTAZbChfv/MNUpJ/PWYwOCGG0IrdO/ocQYz96U8L/rZ2WWGMfg+/n/UiPUHHdC+pz6+PpB/fm
yOQJ/1GhXxy04kH6AcEHnwMGNtYqvKCUvhYrFLhbWNF+H2y1PfpkoU2+lsErWeg+3UBL2ox+T93y
7IYmUg51LE5LYbU+dFCnBDq4MCBjDKPi7Puu/6VpqKDmu9iBmS+oZ5mNrme5TLt4nBxOQ47AOfbs
N7y3vm/mfvu/hVcGqr/cEU8Tkd/n5PbRPn+1DsjExSYGz+Vb+Hh6zZ/bG73xdNgIEtBBE/duGRvj
k9vyPelLQXQnClIWQf99/Ui17Y7v53tVPWZ4ssfPu8FdZpKx7K4vD36QytVQdYpindLD9sygV8zs
LmSVubBn+oki4Kl+zi23l7eksKPm9h2f8I+CLKq1XljpxluqvV30GURdjq93yLznzDQPWy6yg5Ju
AZjkMx7BIj/LLAa4K2l1eG/oz8P6PLou2o7jQ1c3gA4mFLWwCIiPwAQi9wvDP9X3w6mZZUziiCA0
eBD14JVDgbibu2q+n+2Lh2q2VitQ9evl40HHaeXB/ikM3dT8bWSel4YshACN6LcUEjCL23Rt60f2
yimPf9Xeutl+KqzQuFZUCpXXUXcWHhNZ5ceCnR9txHFEWS90RFVVY/HyK8XJDAzj11Qovm1vmUZH
j64Ztw3w4uyi6yFcYlG96hKqIvM1RdAhMMr3r684L4Wh+oPg71UBfN38GeebCrP77iLJ90rJoXZ7
rYRx2rmpaV13bfE51PLD5xC2U3won9a+cQetcFnGnl8PxLz/Ct4sBYj3zn7NhPE4zKaqt66hzF0T
r83de+uIVIBs9129O/Syi/6ObgR/7vWwfQhUef0sK6GW2pGZzn4YImBG8vDBtdHtKENi802lEJ2C
XaUwgtZB7Bd/MzqPDNVJ5q61WzJOZDmsJeHDU09ApTyqYwIlEcwdVAU60FRqabDZfu5PtJ1JLIzv
Na6dlW1//taan3kvYZAMLZ+yBQmtWpff1RtN+LB+PtPPISWEv34opyaLBHNZVZXh7YP+q9qvsbEa
aycUAKFsMMnyXttAiWFUaw7tazBsHla9GC66URywQlSvjxMu0+Rti1GbKyxTCB3tO0tY5bbxfEIM
AvU2yaD5xaiF3n8M3wWrH60A4xjj2oIEXe4QazVp9KMov679dCbRbdlZFMYJikpdFRAzDkgqPmLz
gxhKRrkZvyefNVI5pAX4UIZ8+Q9Qw+kqzs4gIG2OCJF20zSi1aaNR/PVwBU3JGyFeIR9PghgGopH
XA4hqq8c6jFiIGZsLPkRILiEJlgWB9apT8P5SVwvjTcG4JQz7AiWhA7CW8/xOxx267eHAsusRbi/
ZSK+Zq+R1yVr/mvnUemlDKNKPbY25cciGlVu9lOPYhvE70GXtYtWO1e1LS7e2UHJBv6opTFAs+J+
y9+EgxBc04a/T+eGYsGMgN1hGUXkNrzL8a2+oMxk1Ay2rUz15QQJDgaUcjzkupj8vl6laBjpFesT
CyWbP5wN1C+glIfutCuHTn3KwIrj1DiduYdBaBvgIeoDobJV7VBrVtFYg0Yry4uZK4dRNZJ3besz
8ilglAZa0KRMG5intXjIaUD+FNvF2kIoBXhv5u/ZbskUNpUrBki5d9jON7d+0faqwd/XKB0okSbS
hQQ1grfW2BrhseePrTOzytU3VggvGA1ots3Mbql4cqzrlv34pmPlqzYve5bpm/n5XRuuf3duAO0A
R1iRXuNC7XE3LQnU56ugXCFQ1paFwGh3+KE9bF2N0Tp4V6ye1PLSSYnMQBC4WmyamQ/eRBzaPIf6
G+dMKb5MvHF+vZuHSGzTy/cPs3KTR0MzNoiXUxKVtKMqeVs9+fV3/CvxYiE72+APbRVC14/cyTQ6
hNPPLbLYGOePqqWZaTI03keswbT/nbseMNkZaaz8lDPXvT40OUqRWQrD3WKq0qaZH6zTFMJxG2TI
aX/2w88C/8X6aZ1cnwDqHJq+m7/LGyGfRsceHXUjWMcRM71d6MzECxpP/7yC4FpXbvc6Y8lfQvt2
aJwftKDUw/hlRwmXaSq3/h1zs4PPnQv3bmuxa9599b6/lxsCve/WItv4/axvN53fcZkMNa02YgqD
d8dyYJz2z2rH3zimYUhlqKJ4gj7Zbe5G6b7h0f9Gk5CXTXaeNr/EhfXrwOy+1tzHLy8JzU29l1yI
2u/j33+cg/lvsRzQUUaDsCM/na/OeUvAE71xjo+pjrbavW/9wGDRjTcwrBzuUEsjnKg9jMqWIIB/
q8CQQnHXDuDuaFdI6AyRBfL18zXTO+EXpfuH1xy5aW4kp+77gGL1vpbzrqHWgDS6RhGrpcE2KUS2
RVrE+9MrHiUiARInicdUtfC4ynuuDZSBZVnD3cEBf9E1vVybfVti+O3uV791+EWZzgd4ylfG+rLv
/lJgaJTUyteKtQwHBASzpnigE64nW6XiyuahaNN/TOmRZdXA4Ve+GB1Rq5rX4Z//8Q9scULOs7xJ
57T/Gxxq3+RR4vkzddTTiTcoAVRmcGebr6WmhYRJODPwzT9+gEPnI1M5NRDmT+NyR51nlR//+Xgp
9q67hcnENh8G6boRDgVth8pE2WAVCKlN2a56fizRzTFE7jL6qgstVQ34KikNfFf/VlLA7Z8A5BeP
SUJd7sDf2HNJgKdR5l60Syo00JnlnjesyWP5mJwmnwgbG2bWc3EAQp2J3gY66hcp4dYrmt7xvSkr
X0FcM7pGQAqnH4OSlo1S7omth+FeM/8EUg94DhCgpuA2gpALCItSCuQ7WgBmoEDrR8W3oZYYJ/CF
5196WHTju/vaZrqGTd+/BKG3XB3NbSfBZ9x0U70+Lb/MdJFkBgsQQ3kkEqGMuhYr2VFuEhZeXKiv
wzsTGjgm0TM7jsndONeSL9tE/5kdMnrCs0bm34Jhd4iNbO7v7VSPPlIVK/lZrjtUDFkOySoyRnzR
Klb/sZOverD7xpVV3Ef9MvpqFJsodA9RXfi0r8IvmWh4etqqXVbaIShILFq5QQpeKqVBSnO9Kcns
b3KR7fzhi3yU+ja2aZ5uM+T7iKltvQtHkLXeZ/Kilsik9719h5UP9ibim2SmpjbDtK+GRm4XDKU1
fDU6dKjQonPxXuMZ6wIz2iD60eN6+P0vcE9525BdrRfh/CLZlIM8HTrG5/urfVh9v2YmNw0d+NuK
OBtf+tXWL4PztpqZZHtp2p/OxzijTvOYeW/I7c7jDw2P9t0tk5BM67wkTMKzJdWRQQF676bEN0iP
3EpOkw8GmlIiFmCT7eAdG1ePvMif3xJR5ufk96uJiyBZKc4O59rn5POXB4CtbD1CXZDpZqJJ51mM
2C+ARu9a6XUDnP82ybDXM/xt5q+02YV1d82WZB20+tIQ071INQ8NxKS3kxxXVpJs//PYFetrFgeN
/P4NQAuo/Lr4l30q6AVdvWrrymMd7QA3bve8fy72zzMhzNuEVmC/ErLLWg73IPQc0uU04sdkMS9t
WnsqdO65r2ElCMyC92IGMqkaYjmIXknbqdy6sOP0KwLx+3sb1TrbR2dUrlC2iy0jWsbV0uvkzJ+2
dZJoTBEVhehtbYYjpKAebyHNC6POp2a6+GAbl6csivjdpfla5F7QjjBSC+xHneBcoPrpbnV9/T03
fMsNRLdQ8vEymw7XtrfAup91jfXnflXE3QNUWwuoH1zHzCh+0CEwOlSNEVCf6vrSFR7scbbUv9Hk
f/thZXKSyu3w6kJOqbpeeSfZ0q21ZXLjXl4FFY5vI14vahneWthSD/l9V8BWzNYW5drHfqJF3kkD
u8xc/Pa+yo4zV6F+rrt4zo9FXxc+tj9JORsH3d+a/uCQv+vEniYsEda5gO9ts/hed2NY1z/nhodR
HBePCadtnSz9xKN3VYVjvZTruAFwrV/NLvNnhp2FuR2Q0e3ts70oSzO0X0/Ei+ID7b8Or3Uffv+u
X05/MQzssDza35LtWX++qKr8cGjchrf4Hp0vRAIIx7/74UG3Or3XCereKhBjB0vl73eYCMKbY32P
MImtdh0Uso1jOUmPeX5bcxcy/+Qd7qNBNnMqzRbb5VOthF+QvhdgnTdofmCvb2tgvp3jePYpur3a
b8tatdbe9C/Lt/Pn7s27WjqxBR19gkoaH7N3SM36u77IRv/BfKFWLK304GuxHovwoMek197PNj4C
5Ia1G6l8ulf95BG4T5TO063pCdVQHvuNPJ4H1Kaio0nDotpbpp/CdSZol0Dy2vQodFaYUvD/tW9k
RU64jdnW3Qg8vxdF4Jeph/IB9JPbSF10FCV4YfibAEsk1pyGVX34Br9XOlN8n7i6goMVJWyLaooB
qSwueHXq7LcGrs08COh7uHfBI6oVW0vkCW4Z6A5YGYKi4iSt1d2ehZ2zTlihMwZgFYhUGc3DREli
ezdMXk214EKc+SUuheba6YI4njXBI7w/uBBe9R0NhtYVSovgqqUYJ1yfIg0AsMfVLcHEg6NwvTjJ
J6qhWZ6BSEhudW+E99D5nyc4d180L0ztaH1XMtA6Z9YyozzGnQzXCeMSXVrEPQ5WgI5LLboAk4D7
o5Ff+Z7zUKGGKrcIOt0obGT5y75Xpt/RGDKeR4xmnNEsMqR/2Up1uvsrCBkiH4kvkg4nT3smUSiK
dDS+a/vmtqKQiLVnFJSx3N0byxEBnD7EhVqiU3tnwQKo5OH77uXNuOR6xWQYQwcXintt5npxbzEl
ggODBdxI1WMCxXdzYYaWGRl3aE6dew3+sDWstqguv5rDS1PY7osFUZwcad2IsnFyhmNzGZeU6nhe
I+YFRurIWIu9A4rMWmU1fnMoDYirXeoZWlluq8s42NuDqaMJoRE81qbxRH+f4teW1CpNJEZyCpP9
6U1uu3t8f/TnQW4Uv4iMw6EhzhFMfX3pK2cUSUeI3y/4pbjRdHhlyIz/ZiyuOdNkU3VqOE2O/aNQ
mD6uxdz4UFmWW0N9v6rDob6Y3rx8a8i52li70H1tKrj2LAwjrk5+GZfrVHtdxTgbGd2hl6zQi9wz
fhRjJq2qXiqr4RLV1cxItwxZMBIW1ZV3y/CzjlFgNgsKI+gBEUUyddBTErMg76PLS3OowVBnugx3
5HiAvsZxK3F3Ckp/1zPLVzpH2PsE06WV6ea6d7o44EC0j8gXKKx71ih3I9V8laaYpvqA6TMXxHM1
zUa61Q3HftN0uKw2q+ka+6vl8/hBE8Sm6mqSebxVmsMhhwwl7srUQ1stkzRe8rNae7ezGmKzBZa2
jHz4rfYAEan29K9+brfHTWSANZIYEiBKC3OJarPZgZHNdhWJti9zbdisPjxb75Lf2nOzrSEzeZID
qRXywdMM3ht8ssdeqgCO6VIZX7+nikWB//BwPGYb7tirj4YXcFEz0NnKtNlzD7XeQ3u88vv+WWm2
gNuRuo/rNG28v6dkatH00iU7q8hdo9Nxs2MPqzkMeUd8EM3ERz2NvFH3ildnMQAFBqHJVNRVn6kT
rpuq09xNdBNSgKXRTPhfVZbGxPs3BC8gCkjOpksjXgGfxDzMVmberukdJsJPvTPjvMDPLRxkPHvq
8/4OYOaquv7amSVdPtw3N1tD75IagR+Cz+iRBzjhf1IKujBXE8WX79rsmnRn3W5ob9EWsLmCejTr
/CSd2fxS68aHfORP7ovPrTiv7yeKV3defnzBrml8n2PZWC6bD82EL+E58T45fdLVW6fShadohK02
FyfvMsrru6oYwKKE/L1C7eO6g4TQ7XpQs44rmXcn/8uY5114SjfA01mpMZs7WrfjUY2Xw84vwxPE
Ek+2nsy7/f5b1c9wFZOk3k2m3fqkrvBt9OK8s/m8240h8PkAcbXktCzu/16Fj+p4eOELNxN8V72R
He/97KasvatAhgxWXKpvuUiTiYQy/mjMsI7rne60+1ZJhj77o0DeGU4TjwwlOH4n+bvecC7fV3CC
Oi5gVkySfr9fNymKlamTLZ25M+0m834dr6lul4q9MqHN6cbTzFQ92JlPzzpTXDmbcawZXnQr67Zr
GQcRVveaxAGeuIMH7xpmMYnZShqmLGsHaxZGcjQT/7P69ah/8WjL5M57Z8vU1/ICnComPxcHJZoB
e/4up9ufYANaCmw6deuP78eGA93G8DqEI0+cnw9ab7VxAAUrHmxrBmVxuHISVs8aFiT4ao75F2PU
TvW7nvUvBDR0T4rnvdh8hBlalqful7zkCX7oGMLTjYfb30vEYK63eRFxlOirLeLewtrbw1eH5lML
EHwCCpIce3MD0/i2lCyPL/+vwPswYQ57bvfJDSx2ET1IZELNkifHdiv7FHtlOvrO8zUODxPK0kZ6
DEBLpp8eeQbXLBj/MikMxTRByt8eKCY61+NdFG+95DlhfChTT9yBjsew+eYyxoWzRXfq4cUkyTV2
sRZcB3ej6fJvfK2hZ7feXIo1gCMuRqBoq4hb5otpmD0xR+usoeDpeDbxs2zrEzhry862BBrxePOD
+EDx6fPh+9Gz3Br37JaX0WYcnUfx6i2f6/6nnqnuvvH2sPazC2A/FtWLkYtmNs7dc5SunpUENaZH
pww1suoM+Vs18+MUmxpO7O1bI1w294JG3bhAEbiQ0OJoThDvA46TGkfwiMOxHZ6MK5sbxveUeYzW
2WLFFghcXvRvuDjhZONQMLmulOZWt2CORr/0N7qV+Gj8N/YsOLIREpgJ8hiyVgscJBiF+ruIPxGq
/oUIlI30kilKursXLqnmc6dIjnqppJ42yeoO9b6zU/XtbKl6D40dV/H2tn1Tajg88Kw9PNywKzXS
aZ8a4bNv38Eu37Jsj7k8FDy2YFjmq+Hl2Je6B9Rd9bfZN+GWsRmhvI6iLKNLq2V4su/4wOfW/rPH
PBp+Nbn24c4qyDxFKBnxjCuDSStm6Otxc8rVR9szWw1j37CxR3CXmd/1vtoYNfeE4IDddkodwujW
cZPC3ytZA4UO98HIMWwbn7M9hGM+ChOjPmOILxFb0DTb361gb9Ib67RPHZLfsYDLEvf56qJjRN+j
yzJGyeTYTD/l4Xw5UbW2Ji/MWbzZ3mosw28bVFxu6kmXbdMo0zw1dKXCW9TDxOXHOuD7Q7CeCRZd
FLSWQM1HqFPiww4xJT/t0rp+YEYmp+5b20E6YRzc39qNV5dHCqguDUrHW9AyDrzFEYzT4ylGamyh
Kb7TmUYQ8/mlm4S/jHIvYYTczkd4gmdcR89vxLb77v2KCfTbP9dT9VOdEdOI1R14OUgymXxb8GHB
C+d2W3y8D8N4TNauwU08MMz/vSTN1V0npV13LGl3tiqzILIo4awVb50Iqr9eit4XFZ9t4xgXbv1j
rk/YpcJtJVtG6mELr8arrxphCYxAUCodO0R3xoCTlFMbjJg/EW/GEjm1llWW/IQdEvPPGWLoNTTv
MGQUaeioIHqNubQ0XEjrMdOWEVHGihPBWewPMcs0x7AeMiRsilcZtTFcbB0f44pLI7678Yc47NcL
F7egsf45/MTxZFLL1CT/VF766aOPOtqjlbP4JK56Ysv5T7tl5HKI92e4UKMDe2d09jRfrFiu72/D
+Tv4o/vGpw2bXXFrOi/Cj8QiekXsHgXx3XgzvMj0AFYsLG7vRTMmmamCxv1eF41JNi3/eXuJdZJB
p20g1i5rfCyeHmGyNgO5E7hMztCppwMig/3IEheKfFcVn/s/Io8cyGxv+Zv5vWCSXBoVrSClUahr
ucUkNw89vjjxBpX8rmOSBy3UZZkMfjJ4L5FxcjL1rQ3twMcQQW14R0Xy1f9pnH3t+mGQx2VJQ/Bw
Vd0l1ZU33h2lkvJTDN6XspxGJMYvhMUpf45DG9LKym2rDypX9jeJimjdBfzbJLlmu/YEfKs9auk6
2Ufv5a97HfzqxfZdUuI2qm7CeuDQYHwk3Gw+i6V1DtEI+ad2rn0hT3zVv+q/jWOSbURb749ekR3V
W6/sv9k27FmkHYNqzRW8xdrLyNcFM6VESQ8X0y158pqqkPpVidIS2tn1OZDWonEAV5G6C9+Y/qTK
NUE7neNH7adxgbu0UfNlEBCsWNi5CagUWvUhZp7oMjqELP5+QokutlJOt+PF25vykvCc+n58Mw14
NBA1PK91+YhQn/lytzhITbbqcEfMWQ6XugkUal9/Y2ofkwPZE7dAeOXlXSdM2iwCxft3mbTYhDvB
qbZFd7tVfl6LY4gcDGxSoreRCzCrVNY5VO/gN0FKPz/JJpbSdLXNwLszo9S9nEakKMAsC+6i6Cw0
LVdE3VoAtGd+FnfwFXkovUKThLsqB/6oDvcwB6eIDWyNoRWXFTI7P4qoKLaHD6O8ou6Lx+EbsZhE
+pGa0JF+18ubRnbg7feApGV/dcv483QaZPaqUMNVYQ9yhgZ9CT6KY8HKjzKWlUgsFKlthHKpemeY
r2BIfteEuEC92GRii4kamT4ANZ4a9+S6HXvIV23aGZqIT417mpL/zQxIS7vckIfLaeer5jlNhcSB
TlwHZCIdaW/AA6JG5INGJsKVWJBiR01Ncr2OAAEaoiWQ2jlKpE40eKDdbqpSb60rrcloVx21RhPx
O3ZrFxFIohGL2/TsjiVBkTh7j53DbVgUYExIxBG0fd6fJRv1+VzcPJe2zGYdgMw0ksfIPQrdM75m
RPixhFtMV+NbjHh1CbZwE5ItKatd0+d/kmRe768rLmav6UCrX+dtGC5K/X5rPp/NrJJyqO7BXxDz
cCT21VYLtdCMq7yA5CEWetDoaptO6M2q9ZfJBOuj09IjD1lUB4+YLwjXpGgViZhkyuXaxQX9wXxA
ja/rQoz66Yj1VuunMtKQcS5Bm6tzcaSiEblrO8j8pT9BpaxNlMLqIq1ZDuu/i6JVl25gW3u8nCTQ
7Si7Xd5L/yWuMbo+qIPMeaZIvhL7YGzfQzsS/GA1fGuonIeCTQjScj203w1RsXyrPjUrov4a/t8x
2yIqjIcTX51OUmw/V8fjZBmwnZxIfB3dyJDgqYsW6nQHbIi9Kks3nqJf8QjjgxIvM1ZGKwkL49qI
KiNZ/UtJ5wblwDNCo8aKrCsEVsdK33iFv9TOgEQ+uq+4QM8N63n+VWnpo91K5rNuvd+fz++qEik/
i/fVJeAyu/UM/jehaDXH/4p8JWR3irETHLZanilt/eU8ydfnG/S/OJ1W1U5yisH4xrw+4RsfK3K0
FFYEQzLOvH8zNNL2QAbZV9hoStEiCS4WtYhCL1gIIeM56mhux/cShiOEeRQ4mKjBRljwyS55fzH5
+0+kKrG9xbIQHWfseU//43aRkEUeG/EwpMdLcH61Ilg705pV3kahmAzjV8nRBOwbV2Fnh559W4Z4
9ffCPiT2yMVIS0yJR2FU9BlvciBi9MkRRoREgXLSYuxwOrxFChQnsLC14ysgLNhp1nVc+wF3BXYX
e7oi00gQkezuRBkB+73R9A/j+uOti9j3sxEBI5hlKD2zB2z/xcVFJBQnDiAZDCsUEU785a6WkThB
pEiCoYGIJ9bGS3MltI4Bi7RWeio2ClVKqWp6WmnhvQFkx2IcZJD/F2WYb1MMEJ0gKPbidMPlcBUX
9v9XAHylXvEvvRKcxFnKegt8up/Yq6R4ofuN3NgecCczitjrbyU2of+Pv6zMgVeKVEcR0IPKtTQo
5j0A2jWhViJ8FHMy8GgtYT5FS/26X24dDdcgup14LFhC/z9359s9lu+p9uDTwHH3oYZxaxxmJ5Gt
G6PKeDlYgu7f9H7/C/0MWv7p/7jxS1DyCEjtbx/kzNKPtXDWN4sazJZGgYIWl1Tc/w+7qsnwc/YL
OINcUcxGdv43eewb679DplgFspBpAehgunzyBU9P/8ensYymn/aPEWtyG3oiZhe2BaRtCHS7tWGX
lZ9bMY9jEg4j/vQ8H+TlWTjWY6RFoltIqmiPDlkl4zC7DqZ05m7QfA60/Ee7qcjC4oVZahX6sqit
vrUOKUu4cmLcCOIjjtITTB/GMSbZw0raIaY8gChSg4sYOjIZKbEQLBk6TvUPM1FaeH+xLZfvdXDC
knjbTuUHgzJfhttfK9oySkS8O00qy0CQmzn5fRQGYh+PmemroVsYhe4/weTf3i2ek+V4vfZ/s0sH
2eoUcdDhNZMrYnyJAoXTcvMIUj31deX7RfBraid/qVSkUO2DhGs79H84qQhLqC1VjB+IVFuxp275
yf4/d1PME+ULEHxhU7xtwy8pQPHp0lzzCnLYhSkXYd12iNePg+EOW+zxR3EVQFWOzmouXy+xTy9X
K7mRsWNPkoRoK5o62jcdRe1RZxpRmPCwmetoCeNqou3tWiOUmGWxvsSbGwLPeCS+eOck20gY/iPp
zJYUxYIw/ERGKLLILTsI4r7dGGopuIsLAk8/X/bETM90d1VZlHDOyfzzX+jICeAldeJf3z15JXTp
8pXsgMBJ3DIeV6/enS/uD+9SxVMe2Lp4Jeq/S185eSWokObfCYn+ha+HfSaCFSupGv2J37m4vUfw
UaGr4irNJaYdG3K+2YoJt0Uu4hXhjNaLTiiY4IJJvfp2NJ4AJMCr06raPsfPxvpOMNUfEg8fv1w9
Pc+f87bX8k3/Em+Pk9f8ulUn5bH2WonhY5Yy6FAdd+3WSEWudmx7Hc3DuzCCrBzVyxPnY9iJSGs/
Y/IGkzQmuVs1rZ/qbhjtHgvsFybmGo+pfhZuJga5Z42fzymng1XjY1HbGmnR2a2trXxxeCFY2m62
j1UPXjCwpukbfu0wf/RedpFC2gwyGJu+acBNKe3aa3vv8DpXlg2+dKPy5nRwyVkaUWt0R8qNFQqE
5sF3Y90HHwQC9+DjfpHLxr/4G7dGQhX0vsgwSlshL13CaTX/435wuY3fYTYk7B6Kq+LVDmr+UPoP
pf+CY76AKA4h2CLBkWkuKoonjJToGfTSt/d01ckJwRbrmWTbW9y4qlUsC4dk96iXnrc/r3J/3lta
G+3nXCWFxdE9xStiUnH/Hs5oM+qYUprSWbXj11YqUQrLGF4KLMMQUnKOSeJ5CvAsBMof/7Qi+pYI
WiVssgWUKQvyQLXn2f972tSyXfvmYMtOKyuGWVLc496MbRcealD9KjgdYOF4oLB2YpwBBmpk4G0U
w7JhRC9r1r0G2laJz0Her0lqkt3rCkn138k10djHZTdj5jnJoah+g/uMhUDQ6bd/fAItC+2Q4FI2
CVARlpmAhwjMSIxCUgXLSQBuVJyUerJvcrb1EAhhOkOe+RK5L3gVL2MiCxS2/CYxSR/CXjza4Lvy
tu49FPN4k1eIPRGfiX13pK6laP5jhYK61uMWpnDUZhRbmOTyNtxoZp8QJs/JdZalooY6uwTKuG2k
TvjHYyeCq1G7xrGlWWYDA0MvHC2jfKr6T8Ta+MrRBp8jtX+bl+z0dPO0bdHDY07vIYieEN8jbbXH
7iWBEXJs8i4AYT2AeAw4MzriAcI4xXvsyrfGwAZgSPYpqhyKZem07ni51MCgCDN9hSzSD6w8LuoV
qggje9wqPM55INv8UpzLMoc70leC0u8Fumf6mDLaDz5Ir0yEE2Cg9xwVqdovUqEWQzQeyb54pPqS
+Qu1juTrsMOyzdNvBGQY8zM2IMVXyj/IkmBPPbc3/t9bbQF2Cqq12bGLN6sXnFFYGfIGof4bZ+Q6
iRAScRVEN2pVWHPc2XknqdCBU9lKzCgGjVQr4v1OZOX0Ot3gYYDXWM/P4GeRAzRoCIaA6o5nmbgK
ca5EN4JMr2slAHlIriPBq3jiBt3hXIa2sApB/z5LYwLLBE+kKa6IMYQQMeecY7KJCVDE7xlPDGE0
eHITUUOHGjm3XB+dIEfpBWwdHy7RhSOjwV+QlRA/uCXAuLwYi4LnmGy4NvMSWTwCQNygTt/6NRQn
/PpA/sXVrvEk6Yr1S+IKCgnSvWD+Or9Y6MiKxVawfF7Crlserqr1mRGNvKoJEIg+do9QQlITtCG6
PRxIJgqI9QXMrkZkqto0dFj85w6v0SO5A/uDqF5kDN5hK0LfBzuFb/6FZgQpWupYBiIMfmqI+egj
Gf3/UNti9AN4W/8vJ+zErQVBrX8MaoSqV2A3ySwsJQTtCXmfeK8lQ8zXFBNOLEt2WBBC9MDZGzN1
0+3FWXiex5UFLW8ssnRlBZf6mj5GWnxC4f6b69vnpEABYXVQBoHlrnoODccJIRGCD8jZHzvC6X7Y
wo5NEjKh3Hpht3+z2fcH2KWOGtAAZiqOyLogvVWhUdLd41UNMVBYVfJfEA328cYuxnJ/JcDX/yY4
62DSlL7+BehBc4pfWObr9KXfZEEAlbUjiDhrrPPqgwcEL/cY946a+H9c8FxER45VEj+Ubdpc2gy+
Wcw32yElc/NBiDMpqNEU2y12Tfahj1PiG92GHwg7PEX+cZ2+gJDeOKXonGOkWALvexVLlsv9hPIb
Y5kjQRTjlILk8SfbGIRQiNC3ZRWNYWtO7kMcIabajl1NsVt7xe0S8qGHG+9Qkbs9hAcH64FfCjU4
1Y+kHrw86E/s3DizYerYP+2E9vpDFSvR9Dne6Gu+vRjYwTv3P7F4VV3scIlCAZ8glAEe6q2ciEXc
WJiFEU/MPq2O60jipQl0C7ETWuJd4GJxFuqjanVZmFNAyrzn37bdfRdD90/YWiYQdKxHBd2Od4+G
lgQ6FGtQfvWvR24i/URO8UpxCzdSlDB0QHRTe9F9XsPO8iN9EmZo7RHi0R5pIDL31eF6PuNPLOaF
MhqWT4SR7KwxuMKjF6RcrEyYwjO9vobzI4Rtq+W/h0TDsZ1mQ6hgI1SCNTAeZ2Z4S3sMRyg9yALK
SLlVodODUw6zCfUmhxIbBTsN2nhwt5JWPqEInF3XP/GhI1/CCG99GFMjYM5h8af2L3vzqC5Vb9Dz
7kB/GxwNm+Frz6Z3m6t8wxb14GkO0f8aF0dO6l9oRp15LyiZE5AZRmcMsAFKs2WEdaITuWzJOA+v
9JosfLLUJS6ZBpvDVR8Ard2oQv+edGSYzgqDCUIZlihoKVC+gg8EDNl+HTqvPKLtefmVS0kRbCu7
OopGwHS0KTAU250kBdquf7LbnkI6oIi9MdidbkbAykXPIl4CiSP2IxVaDbTAVOa6h5k0b/I5efGW
GEuQBfs3fUBcIGiQ5p4EFja2M5dqsDVqS8hrjNMASQklQ7TKuLrPxbWwMboRa6gnUMweIPu2bTAQ
m2p2OXtS2IuLECZ5nKQEKwbtWlr+8MVMphuSKA2RDbKhkdZHFu0XTwdySewSzukGuSIWqIuCcwqp
tNhtoOB0bsCU6BhRHcAfSaB0QE4SfszVtBScN3G7F6CMYTzRWJhf9eCD6AhnbiyIh9+F5BNqOxUe
9NOVfFgyEJ7u5iP7VEwyAcsG5cSgPfv66sMrTx4Sv9zTdl3MR+qSaIFm96389+wkMeYogjV40K+J
cniPyd+9I6WNTI9vV1OHjJVtl01kK6vyPpn2mTEw5Q01W1BoyGDryQ2EhZOIZIRruqPEIUmCoEGg
GfEtgs/b/yYi56MuAJzQAKQNpmq8exi1I+obIhkn7gWNBhUHngUuq5PC9Dv6JkVyTX8oh+6IcBUW
r4lC+9dxKwaixLBVOJggmMd0WMHajmiN8JNuoqRgUoqjAhNjdh/4S7e+Mn4pMS5tvYGsImPKcThq
wRD3tan081S2/36Uf+QaEhytLlFioOcLBTFswGiD8SHOEigIW/t6iy7S25Dmik0FqmM2x7ePTwCa
MB2hzmmdkyBxS/SVAIOIUD2kezi04uE4wXnF4Yv3eOy2t58UzpkK2kUsDfqbCyeCHkJMDFa+OT75
ZbQ32fKQOH8CgvsufsPYIY+KA34v9UAim26jmxxuVEWIkIb3tOxvhkZQSZzELzmn3fEbEnfmskfg
9YoI/o2tGhUpDw+5FKfocHZ2XY8CfS4x86J3vx3PduCy77DJ3I7CNchhXedTHSWNKauEmtNrYYWc
Df5wQUNRI4m+eDZhRMMBkariAHBxW+ItAx84/s0MzEyUI/IoER4HRVIGzdhIdBZsCdp/ss/CO/5u
n6wBZLM4wzVBZyGxMw1exviZqkd80nrYg10oaLo8JPw+uqDLK8mguBzSJWNIckZoMojMcq89sq/u
i8pKxXz1QtnNuap5BNaEHmNyH2uSoAp6QC6QuyVok6CXDAW+xmiV9wVpotDWTwFC+bCzaMG5tgv/
hSEnavOWOxV3mjZk9cuM76Clu8ra8cxhQS1NFM6tWG4ANx+FAY463ed/ONlhcLe4c9klB7NYZV2X
KHIEU2KYlHL4sE+q3gQPid6MSFiEEZySFqOQik1qs+YRRRok7hli074ZvW9OG2M0F913KgIONjLe
CgKc+EKaWn6620gLukFxQJUB0MW+/otGELMY6oAgxWrSwTNN+KPm5GdPeh4qdbhy4hzzAsoVX51D
A9WT3Un1TQuTADJKZP8a7kubDtVBzOdQHg02MSI4ROX7E9uNH055jvDZohYqHLx97at1aMGnx3PW
PuBKaEmM+MlWrf3FHutUDBy6Ax7xgG08MWyE7S/r553Czb6e3oaNfYmbQebfkiyJIbItcSSed3wd
Nefi612wBW/58OpfbnO8TWm50ZP8hsbAGFDGSX4JMu7WoI21EN5yGAm0JG3I0wIwMzdLAOBJtgwp
BwmmQWleIMan0mBEGe4yX+SXu/e8ZR06Y2Ocgmf7zA4ift6QB7gPokF+S8MW3LKNsfKzqsZRmYV1
7GpsJmAq6ytODV02KQj279EnbpY8Czt+MUlpr27+lfnDY8BfmEgWGkzY/rklBMqhiSkad09eu35Q
blY9fLy6AdvlfHcg42CKTaUrltsPv40lzqEgtpI1hVySa5QERvi6PD1SMy1KwmQyLuZEknB3gG0A
BFvUBdpCOXzHKFZIwuh1ow72sfGbbuo9rxGLHtmhpnjWOe8ACV+L1CSTYxv4HFI9VAaC1mPAd4Y6
WKgwnftX+kB2JCXhPeCN5dfGz1dYXS6IDBJ1hEMjZV8SdA2k9XoGUCHZ0kwgcJdgFxeAn7Hjlh09
MNNdJzjz+aR/4MYDjxtaodAtNn4tNTHjmYxHayoN5y69wtKjIIap90COwRLjQymDkzXS9sJeJ7vd
RgYrfchCLg7/twFZJWyqXuGf8Ua9obW9sAsdxsylppV1OLC4U14/HGNaT8kC+VBQ2y4jEBlNzek+
aZD/gNBx66CnStEmo1mh0aWsb1k7tKj4jfC8y1M+5Cqp0rkiQBVrOkVGgQXlhXHPw55OUYSKqgaH
gaDDsS5eg+sdE60Wdbw/Ho9LayiPX46vpb3f7+vU5BDsxcPYkjGH7AgUAo3jrachnsLGy85i3JoJ
iWYfx/me4plBC++5r4Yb59lvT0pMeEwOYX48pCevIMeRyX4GrJJn/8MMCR0J4NZUn56PBORgpkDA
t5wRJpNNq7t+Y/mRe2vYg0deA6f7xelgEo7INJwtlTAHbsQAkQYnMoMvaARksX2gwdDinXDtkTGN
CV+fQ61BRg3DCPSGvQy/FYM34GStr6H4TPxO9hJEnjfsfOGuGu4qHldWuMNICH9QBU9CKilKJCZX
eL3iYoWUzL7NWi7Jk0dtQHYZi1HuQuNnSdlHsxU1g8fy6bZD/BuANRmJDIyxHrYGHI2IIyKFrOoD
ZRE+zKatnpJ3jwwe70Q5dXfPxIwBwm2sbuaLlyBnG2EOuUuXTJ/0nuuQlBpKiLtkFJLKji/AFzIy
0CLuldvHvHcOEfAT19EWgn+/gk6juZyLrxJ4E1Ek5vDlJhE/lxpfn1DD8ZF4cV6KG3XEPvXZiipw
lU5Fh+Z1LuuK5myvI3SxS0gp7Cu8VO2VfGLtfTCjk2CJiKXaptZ8pEbG97K7ezxXj3jO3MzJ7ee0
H4O7uQXqIDcCaX7xQ89jX7Jkc//7NuHrFdZNmG3Ptdd9Jj9iJtB+46V5ikGYuJUivEGScgNz+5jo
NnHu6PMRLHYpfl/39H5P+WBuMAIrHJUBTD7DlJkqWFf/aVOT0wArYVETANBHtB33bGwYPi1Kj9ni
qLcGzECTURt2RULxy+VfZC565XbQy1XGNrv5z16KCfjVTFCX3Jf4Lmq9RFX7Zdnvdhal4b9xDXmf
QoUSjBwxwKG703laxg8RzPCnO21qdd0xFJuD93aaFvdgs+2ZwDEaRhllv1zdKf2A+BgNvSiZ0af4
N5zSqB/Pifqm8nu4vJwyLkAkF93wtnvjeYfnijIwS8jpFUcMB1Tbq2A4iVkv1CZesQMmosi8Rqet
w2GO2pvHDtDtQrpgx/45hMNv79uO2yV4yqpDJt/+TAG5vUfV4TJBrje7J5sFepv0ldycXh8x8/rW
syCmQKSAzSGJvCJDFD7yDHNvMEO4qgB6cOUvT5eCHPW8cLTeYGbqjkKY6pqmhtqC+9vbuG/scaCr
gRc6nWMr6YDCmY5oa5l9sHli/IDNF05cTAe4OHYvcrKCkkgvzOD8IyjSSDdQB7f6kkZ7oQXWZ19o
RNCK8GLk7I/7lcezzPER0SkFanx2H/hKJgjO0huUM2ZMu0yorhPesLFmqzSvqtimfUPVlDRXeguT
6QtBxrtrAvmkwHaSvweSnr6icg6Lg96SxhCJkyL0irUeVeFFSjoqSpA+4k/aPD3O7+GAOHOsCfcN
v074KEOZAS0uyr+hhhAPNz1r8HVOYW/SZm8KM44nxhX3iIHH8jZFH8WwSLgtEnabB6UA7x9hz8F9
q7xeUAzh66zeizOzfPpaEDd9BlFuDg80mtHVgmi3LcW50fowL7tj7UGQFxAwEjO3vXiAKOeTYvLM
7Evbea4vDrd98iHbFfjJiKqvU6jbBldHUvXwfswtA8Y/E+cvGzgTh8/gFp6373izxEdnlP1IxbDM
+X1ew16OgMPHt+lnruJ38nHPHJLTTd5YDFreuVNAOCDHhDSN/sXurfAA87PpaXgdo9wOehikKxi9
fIK3sxVE9jy7gB5fhm8Kkvl5wFBCy23eMKYzYevpMukwB0hxaySfp7iMuglOQfmudciPrZmR9GL+
eF/c+7oE1fr54DxuSAEDAi6tB6J5jBwK5rvOecxYowivGOCh1SztZp6Pi3jDBkBdODwHuKkEzWyD
sQeUKkBRYpyzleI95+cto5+7q1im3xzbwJ45kpZWOHnicN0k3e1npAbc6XzEHfouDGztADH1ZJP8
KX3xo9wcGNjz4B1BIffZnPbW+fVX+C+zWLuACfCUrS7LiN/B0IHKU+f2rHL/IHyKmX7Li+SxcB4h
6gv7SEHm9SYAsEjQwgntJNdwSwE9Nq9+VfkIcr0vbNTfLk/qXX6A1kejio3CEEo3i/jXfywYI78o
MYVLLIwzHqOVCpLhACyCU8Dh0wf30mUBMdink8i8C/gw8wI8MzgpfpFANMzIEWGyg9PJzT7Lnot4
kqXrvIc0cKNBhvHJhPsH5nwZSogs93iR+20i/miioamySSNgG8JIzIkfkcxpQOOMEp8NdpIN1ve0
htjCpJax7WcF9OVRi/2jfqn43x07IF9MN+B0C1TcrJq05SH/1xMOHMCv+5wICvc6/+KYWFAgUDkM
2cpIKL95qtc9stRxJRh+Y92bKRAqALH0II/EcjaPmyH6S6ZGyKm3FPtIT3608Tp4DrNO14xO09e2
jrV/vDmVh6HNJpR56OfhDTImPjIorukIpzLtmJ+cVRcZLIWQOeJKvu/l72ufwjbHMtTdwu7MZ4JZ
lKsfnNXwB28TOc4IOSu2FF0QJGJagCga0ls5zhFrPQkcJdWGeJtHm1Ft5SN3BMZDr+OIbS0PNY3X
n+IDGlSyswjF/I8/kIcUQb0Hp0TG+tqbsTEVNA3qrOpmaDa7zHiNOcBgOebnWTSJ5MQION7Zt1AO
NpTOI6z2oScwMklx+s90SxN/fw0KWx1/Bt+wOyNAKUWHwEzlJRrbo7KAWZkB7uVSbag/cGMcf57i
d8NZE/SC+3jT/06+oAbpH0X8UsAYfOmitRBpEDaSJHDGRwjzckLNGe0axD1KjFquMQVS5+DbMXF8
bwc4SeXW4eKxLx8pZU/LtDA1N7G2IMSGMPmvsQQ0xnjohyUTRt4PyeF7/VGbGcF7VhwEq1+8cVzT
8GQQZayl/2VxM8p8g2CaUKM5QXc9ZKch8wTZ9mfK5eCOAwOZ0OaYppgeqSEQhcTKascr/FbViJxL
HzcrCmACWIB0nh8K5IufO1NABQw5aadnl0T/kwBgPBvpCc87+rwHIHEf6yxHS/CLG55GZr93+IRI
/7fUauTfONg33iJ8TtcazniA/5SyuFjaRCnSJwEcSFgdCTgGrvgPRt2jAkLYY5aBDKbY7JMAiJk3
OuQ/0iX5snL6nAIFECEqSSCCNq0pDJlm6dzbrbkX39/HGiOn1Y8Eb2RBPgawpKaKfz72aUBPCtaB
OSPkOSNTlVSZb9L0sdRFBsDg9t/E8yPo5F1MNnoglvoBI9D5E3N6CpAb8EWDIg3CxQsCx/VfCrLJ
prhHrk4zesKmb3+eq0BWxhjGfb/NuPYjWQs8CBv/urqyic2/o9dU0BfDe4xvgylozDCLugiLmQyv
sOTQrW93dF0RCjJEpw1Um2nETPDZdoWonigM8DiXehGLLZcqibGoqK7xgiIJVaQjXcBnmrMuFr0y
8/u5+Uo5ZsFz9U5Oo0uCmUEkdDvIZS5WA5eK9/PSfw7bc3yf6Guprk14dVgJXHuhQnkFexg7acRm
D7TqeJKxB+f0WKkemPOaNSPyPaBQuDDtp50dlQEb5mnXHVJ0zbkvFOEU+vlUg33xhIgF/x/1L9VR
07I09BwzCV9Agwz/P2n9UetUbAsMPGGu8sRS1CGGID7qTa5o8n5BqfyraZWo42RF0TV4EPNhkHxm
bU4F8Z2CrQvjlZQGYpPSFyFVF8xEs3kXz1XpK+I7tbiCNp1FB33H2RX+mlNtKOS+HUjbEHtgkFPe
YqgjWPIxjWOLpd4HiNqsIeUy0cKEWp81OFDw9Hx2FbEKwAJjmQNIrQm1F0eS9TtSKaYXkIZiGmKE
mhCjoO12hy0uGRc2SIYEC9AiXlyIguIYznmGpTnNZYZQplhs6DTp/Tv2GQJavzX8El/9C5WFnQ3N
SKYKz4v7OTQFD+Pz8EpA51W4UKfGMQ33nlzunH2kvKBUwoCqD8ubUvh0ow1ht6edQem3/YRlCvAw
0QxScsBDi9GJqLOnmAl0CZMrV/WogwQktxH3swxZcB+0cRxxD0xbaWRwSYXxhKx49IM4C5XkZcHb
LU26X+Z9uK9xg6pl1ZvxbOe2tvuk0MJ4kqi5w/cR22lJP3n9CcbYsmmSgRNIssJtqArM8f7rGW57
qMd1Wg9/XifapAtGbydcizDJ6INrXRd3GhK/WrDzZYmmhEjyQy1a4PZIh38mkXfNb4vSvZ37mJsw
PqN9x7jAKjnLFwog1eC104nRWmFqSNl2JQ2PCepbtW7JcyF/hzUJEo2FEjKcxK24/9q9YUbvuuOF
usQbZQ+JZ29yWA8VuHSQUAMAh/i8ywsfVxYmDCU+nRPcnaHYwdYcdvz2X05xvDv5+HpaX1p0se0g
3xbbFH2oDjGa6BfRA8S1XuXsUFiijsAs9izVtPALimhcP2oXgEcwOPZ5jMarQB9efKAgeBUoN9NO
z/qN1a04g+REPr94OvGwwh4Si++AGttuLVsUWqTIxZsZeOygI4wL1MujR80auDv17MekgvmLtKhd
aBAAyf1834QVQcBx9UcsxEtiG1b4gfhySAhy1WWC82Phv4f5JyiizwS/RgXG26jcXRkwqdZzce1I
wjLJC94NBEO+VHc6/gl3HH2ow96JH/sSXAxL3oGC13ORfNJLwMTbJQ5kIKG7RIi/Rw/7lChhM1AI
vt43u8vh7DEzJR0WeCZQV+b4A/hXZpaJP7LP3aOu52n1ub2ATjusWdan9buyGPkAinVIbgLyuXAK
Eh5XTuWoBbpd/fAW/9M8wDcQgrHRB88Yw9hOX0s+k47dSLGUHlz6zEOx3h2BfEC4ZiiF6Iyd4jSn
l36xTfAP1JcWznd4tbCuuCc51h/QVLB/fchRjml9yDQLO5Wzt/u5Uv7gI06YGM7/wmQx0+8xm1Nh
4VWCxOi1vxyFZcydAq6P+HSJ9AP/RKrZG34WrYFyBkZi+LBUGMRO3kkH4aacTM+0t4UohJ6Ac69H
VRvdnevkmTJlIH+L4bLRr+G718dNpM5A0GNzSSBxgsPf+Jl2xP5V5Hb/JlN5ysN84kwNWHucRWwR
GJcdG0cL+FGYJgRlnOEuc4mMf0c+4rtEymJ1ZO4vTAS/M/mOWhufmuwgLdcXbGGlD0/JJuRN5JTC
IBpkXNXsV5+fOvj5hPAw2+GWx2/4XXeX67c67Nh+6eqT7163yq2Qzhigbr+Q6spxHtTeqjPHsG36
hc6NeOT4YXABAADG8YfhbD1kfbPWEx4qrUcC8D9raXLosXMdXSdlYIzFFuiKK+JBjHiFftZg631J
fqy1yyxbUw8BOVLkWF8u/LlTf4S+c75yJ7uge8J5zxmYAJUTJwlZ+40RvGqzdBuCntnyGI8VvBgu
bsxFFELon7t2qKGF0bku4vtwNXfwfVrdg/visay9k10urlAvgHFhYtTDciGOvRVQtf2bXdsxsR3N
K8qXD7a8rt9i4kb+L7H1oJn4T+GqyR68gn1x/wN/ZIyHO/1v26GR3VBHete/r8mHCkDGPz4I9eLH
lzc41rKJB/yXRFr8dK4fl78kLJdgXw17EmxQ5xiFvj4u6cSvaTEoevhTD0qsc6E9MWweasTyIpY6
ydyWJOT33SXvF39Q6Bffbfc07inRU3PNr1+9RmbtwcZQH33OiytD7wb7GaezSetHn78vsRp4JZqO
0aDRz9sD42tXuVsfgSFvWzPFO4bzHGmdWAdsUKvm2Hf01l84AXCH6Ab6tF10GsVRgXblXMiK5LZ5
nICIEnLm6qcBEGUjJqtfvwvdTuvfcAR+BWxexrjb0LnzvBPd1sEmOyPVaSAAPMDpmKEKC/m6Ym51
KGbl7sUYBEcVS48Nxhy2MeiuzdnP00l1B9xV2I1HKnYxqXaOjJnpmjK1EWLJdf4mhZ0JI479S9y+
vis+wMF1xUCa/aXC98h5PGMNdTVwCN8sW7OK9DtNRMduQ3asbA2ZC2Kn2ZuPOM+uRbi6LqF/DveF
rGy9GxHqq1H4AUTZX936sZZwoKV5eDmdVsKdyHjOcrfVjQmA5k7pP+cDoRTk9ROZPBjkQ0OgeTWD
6yb9PodUVGbH0TbRhtXI8mMwpboapMgrWbYhszryBR7QqxiVbSKTVkfCqpTapVsklzdHHZW7355N
7UBdxecS1seOBmnmajdLAHPCceSlFXYNLoS0J8BcaLLkpd5ccFmVru/ttuj60Nhe8BdnxE3iBEUI
z8Lp5nB5wPO4DzHJ4bPxFaR17/hUNMR2AdJmGDDxGhvsC1Mc7L4RcC84MmUvF2pOGtxBzhGmP78m
6JLrgs8eUD+LPne+R3xMyXh6uZcjENsGmlcnIlXq8wqoLLH+Uwwb29Y2aiWtfydSHZEuxP85eVMK
dCli3U7r3wZ7QqBI583kCoKLYiOSLY51xN/yXbhWgBWi5KYUv0iRl/Ta7yOBVCCyhgULvZlsEn5O
Qy4E18PNw8WcY0L5rSTUvU/BE91zd5CTpls7N9FAaB+mW7dLQolad1wI4x3NfneD7s/qfnC7tR4d
W9OGt8s0z4M2s23Kh0NxnRbdmbKD6pwhn02ubnsKqDFt7y+hDi8jtztRBa1t+5iWc0URGjPwmKms
ynmmuSAJ+RgY6z425p35a1C9rc/gGZ1H5iFbAeEGG2j1pDUxgEXxGmDOxoDk6TEZoiIGyTqha+T/
Y9SYHirH8B133Idzjc5rGefCX8QK6JwcZ2fRGpjx3J7dgezguc8e5JPgcvHhlR8uo11BWxTBHHqD
KwbnUb17MvcF/4LmeLFWylKzeygqs8kTThRQeAfjnVYAZyYU30cgWBTc8KPx08I69BlkPjsvLwhN
Sjn2MGa7ogdMDZQvJ5KPwM1Rnwyf+5bEPaDWByKFtHpdUigDlcF7mpkJxEFEOKKOvViTjRWUVGhs
YTQgHuujfVyyhHGXnaleJyk8+cNvoi7aoN5o5qZgMKg7eCbQ7TgozxC1ImMWNNUSOmnGrOixoHGK
emvm3f9IFg1nvwLVDOSAqfjoG7X903yz5nuBIv5GAFSUo3RR0kHhBZqNa/dhTSoANNWnlCdvCsM5
7GOh7REFNqnQTXAtmCyKG/FtmvOTYCozHmjRy/rD4CjabCs0rHMj5YcyofaqI1mx+7fEIswRjHPQ
gMQRyQ7i/vGe8Yt1A6eSB5/OgEgzSJBcOYcwDBz82hq/IhKXSHbiVXqOwUTzAZ8hi1pYvlv1ED9B
lgYWcrsOP2grJZY+t0mJY7LUTXPpasn2GDfD6yYA2NqS5p2+9pJ8CPx+mhgrmtJyhekMBznDFzYQ
vnH0EcsFaGvAJkuCQwkJ6Y02a1LGeXgwxoW9xFwD4yGhqB03LgZ3cHonSH4YAll/qxs/ePJ2FESo
1Gwgiq3+UQ8uTmulD/jvCFpc8vnhg8HjDeMEi9w+wPgQy3M7m0ArB9Mj/1vOsrHkL/LmsUuCFfaW
ULeZCMBMhLvaSotI63emj3Ez/fkFWBdwctjENGrkz9EjeOa++/VlP2YpAjMeGxCs4maZUwWOxz0g
Q7HB5L4lG0KDGVefNpRpBOFCcFw6noG1twEg4H6f0abjfjUfCKCjImj+7tg86jsWDz2X5ESlz0Th
iaMGN+geXh5hCaPz5ZeKp6uhyiT05AHq0+O/8uCruCD6xcXOMHOdbYBnCDTqRa2Lqy9e69OygDQ9
KUgPIkiJ3KDDgxNx422QWwLp3HFqtjtYTN6871/n6renZmab800/D0y/iLv+jXwBtwEmpsnQrK5f
Yvt+QprhbCZvHrtZRu34nL+9b+bWSxDOLg0qaTOFXQNtK8w+VKgc+UAg7MIhT+EREsC9sc5j3Xvc
GGBpoGpTChSA1gjX8nE1+PjPGT8eKDlxYHYdc/f6kFXwgQDEmHGOWFKtarg+tMR5acKPZXdmrC52
y1HH3wQ6YBlQ6/E+/5koFSq38ls+o04OPBpDEL5/FfFpRo1vjJmmTlUUEbcDjew9uMStBPj2FisQ
Wl7UP2QqrLToOUeOHUJc2W3iT1Snt2V3QFcWfqLWVpwuaYt+sCd32vge6HS7K8jYfVhy96DeF87J
XyhexXC+65sJwmr/TzjVvNlO5UZiWiyuBiKVnU96k9LOplrUEk57JIjxnIcE1j/hfUn3UCYvW/eY
0DzHTJT63OAZk0AECw+7XqCsEQEiJhRW1rOgP3BFs40LxxLlsQj4jnn/y/Po0+7gwQ+U3L5D3S+5
6VVyHpV+HZoHxlMHpeeZjN377dFj0Qx/I5wmYJ7yDjJsTgH6296MOHKgwt66Gf5jiooHVgFTogbo
QiInA9r2gBEbPPwegPn9gNqIaA5wb3AxhgMQLdEgsg5xRcFTwokw/5thc4cOjuxf9P3I2l0Yv5w1
vwDshXTowDzmB4C5SMSQMu3CWQArGOSLStIMxYqWhHCE7qjD9TEkemEK8aTkSPk3/LkeqQmuhelp
UY9GrbU5um9vUyMyI2N+ISmTC8F5wiMTFWhlSM7a+LlEy3byTphFkfysj5mS8ahCtKdjgy5ZBVCp
OLZpNE99/JU4CAhdgYrPoPPjMfSJz4RBibKAATYmqR3VxdiCXQrwoZywE2odahTwQM2MFGhoZDdS
YbGj3OZN+txyy2vEEK89vtA2xL8p3q7zDqMCsSgTu5Fico90KJE6WqwPbzlyqAlMu+DvOjOcF+F0
4Gxt/+8qNYoIU3+j9q7K7AkwJMcEUbpyF8+RYlU2Q6YWc0IZOJSI4WBUYSLHWIa2OtaXDZI95+FB
eByzOzHJ69aodLBXSM7h6ZjBSmfEJWfmt8dX4Mpt2PD5MbqExjlreUry2bMTbCHJkr92IE2LBGxM
M6lMNciCUq58OaUZaQilUkS0eHWIC9DwujwdeYd/FEb71/LrUvbS+9XWY5tPuRUl8gf5h81Wnynj
2+KzkkufAJvBLeATeut/2hb0M4zkftQPCmNSxLwA1T3/NAaZlWkPMJqlRUX4Dm9OASsAf0PiC/Zm
kA3UEaUvdxyI5w84mYhLeLSFX5H6+kBEdrKHh5C2FQR43L16dFnPqX7cYUDLZQzUEL4hPI10t+yG
TK3B6N/J60+Fn1lAutHGt4Ql7eQeJEJzfP/nDVzRwX7xRLnv2+Mzhy1zQ6begO00YPhxnBPKKXP6
W5zQlHaxK+ymfD5A3z0F/QcfpeqHwCo5OE1/40Cqi6S20n0Dhl4Fw1Is0W/wpC5rGJRgtlS0GBJC
yGrgYt5+AoIRl56HOMQN0f/C96d9M3eXUTE747S9OBOUAhNSyP3fMaajeCSDdyANhZgFSXB+ShEJ
syjFLqCT0iZ+fnygbRvocc0VK6sbnjziglt/GJo4f9AP3thXLRj4ZV7bGnXSFvvgG1FrNtGGrfB5
MGja4tby/LG/pNjCDIL5gN3D4LIA0KcuyQZkEDQczkglliqKIgxwhArPSU6IasFm0VxRs/DkgFH/
XCqg3pEE9xGRzumV9K0rgwFMFCdAB0fodCPebXYmRiGqnw2gN+SkBxIYAn3tHoIv4kpWLs/xEz0U
7Krpxq/YDBC7o2LFxowP7hWSxzIoawTUVItPYBkzFSLVF0AvuvitQ3eM5TEuwLRGW0o5fN6gQZPo
ghSF+4YrzmNOUDkQwXVIZFlQ+NggBgpMZ7Y3F1fl4DveHIlbutgYuSJ3FHtQXBZeMWmJYRaoWxVU
CPosjE7RD4jFVSUE12Ex7sS97Y9oZSRc6INayyyQ3D8tbqPdx2GQWHMoJ3hBiim6PhYbwxZUZ2F6
0EGh6S/6FUV0QTXcwUI7OjNCkgtD7+DvsnVhdYG27MeMUHa+BhsD0IXoE2y8ig2St+o/mu5rOZFk
iwLoFxGBN6+YwnuEaL0QQhIe4e3X35WauDM93T0SgjJZJ4/Zpr3pPKw+0riwtCpLStiZFnnqIFDt
GtBlrk57saE79eTLKaBhtlcuzI8+gtAoJ0zU1rYtJ7p9YCIOVHKvnkJrM7sBhnXjH5mhCJw80V0X
GPiZrAb6JI+WVuuun/Ixx/46Xmb72Di8xd/tjsYA8ntmc4Zna1vkQ7hBicc9OyuT2wRiVQXUiWbZ
D8euhdxfOkGRHZXDMQbRc0N/0L4au15GBYE6Lphz+2pltadCzxguahSwqVpGulcqhpCEr86ezhyT
8hih7Q08LFysOxRcIILJtGFKEZ+I3wzIsoHjNLheB7S8rKq5b0i4arko0wzQxXV5D3edrxcigzVe
mmtZOTh8fwN6vawQqsOBynUFuIaMk+Px79e6mg5PWqgTGXBhqWQ7qN2YvE/E/VOs2OdSWwYvIN8C
vpnopbrGVCM68PEPV+AJf/CgZe2CDQskTSNbH2HJJzX+ArHgIDgf2Avpj7yoz2Zty54XN5G0gmeW
yC7cDaNVupfzd/hdM0cl2dEWhCcfdN+YclTybfO4zAgowHzrH8JGoWFi/JACEBsxHBq6uwp6lg0E
JVYDWm7qdJSwcmqYryCtJDuEWYmO4+5EGtGN2zvP7ZZpGxUBrL9kixRy0L+R15VwJCdmnyJYvGTA
RoDv7EF3nqcJIwSaAvOnadcBtzmsqDSryWw/1T1FZ/J5iz9yvi5/IpD2gSPO/JmfTWO5KkN2SKJM
3dyuSdIWXhobcw/2Mfz9CnpzuVY6W35M4OxAduYCdqIQotcVKPBrSxh+0cy9pz3qC67BiSYLJJH5
d8TaiB7FrZeJUqErbci7rSSai4oKjYADcuaPdQycdG4CTZE1W7/dlazcTzHM4+/bN63b5oPy1LN2
etuq8eFC5jb4cEd+WyRVVJOEH+tBvjxA5oltVIDs9MA8xgZcAgA2dVCvIMZVT3BpzbzrkxXewzUf
pAcBGMIou/eon3FohpzJBisEOvQ2JCsksZbqfrh0WNHuDSODPWEmeoyUQ91HuZsHfP010Np05D9B
F710Gh7bD08nFyoxd5fmrpyVZG2jWGVV/f2zGYGsehVncV9unEvMAT4SNfvTpZYCH54ZYNu3Hl+z
Xf8nOWIr1Yn3mAHEx0JLJV2NO32xtKJ2qWRMCY1ykhXaywmo+1zntxlsAg6VhycyXpJJPKIgGG9/
bCzE8GlU8OSxe24DiUJST6NMP2fu/6TX9GjI3Sub/kuDc0F6PgkzrMnZtL2zRZitZwTlm+le2qxa
e/yVqGTVy5U2iERgR7QTk/1AD1Wr3v5dLnjOanEx9FKMS6TbF0U1jP+qkvxePm1T5SR0sBmJ3t7k
gZ8U5ZgijjKVlEa4D/HWF/M14wVkutrJLOeF5i1FqeSH686lkQ/VW05XWIuvAdMFLvhm19QF6ZzL
i/ZWP7R8/Hr1Tzs132meqxakypZx/9md1uI933eGe69cyFkhT7jH98/KGUrl7U3UutTS4QD3rWxX
DRav53Kl2E+mEu8GB7vs0BHWIS7ufx57p2Up6XH4ig/51G3Hi3p8OB3GNUFZYnW3sPqdjUamq5zp
r5ElseopYgvSo+XxPWUEbLR5LHs3Vwhk49lLD3etQl8pyAp+EntbpEq5Q0n/DNce/CZpNi3yMJ6q
ZcbJ8upb6gfyy0HLklhG8MyoBa14NyA3oIGj69e9V/jIdo/Jol+L76zudHRyMW4kv0s57FmYo8s8
/bWqpjUtFKwZ/djSBXYKyqWwjO7pcjymqcu/pXm4j9esl21cp0MjHW7fvZ3ff05vxieVZzJKsRtY
gKyg2m+qmcd3bNu/AuvZ9dL1a751SFbkYZdg3LbW/ba02FM0UHDu7WQlO9fxaeam/4LXwbl6BUtM
RnwHFo96AaLK/Fxf6VG8Lkq5s5Z16W48+yg+w3xzdBpeD9HS0KxdmD3qhhkaVseSdgqJY4Gzlevi
7hnAoUd/rXv3z98Dv91CNDp0TU3VyU3lWnQD+BakW7vG9ecxs4r7gWjAVbHsuW2fmulij8WCnrt5
3Xa4e7s0E51FO10+R6dKuv5bW9WvWnPGusX323us0npAGB17W+2QfYRg3iO/jT0VJSrTL7i+O4Se
owRWH1625dxb7C09ClIEeSk1Tyuku9LKWGUvw/otFrQ6z6XMIIy2Ny3TU+4JHsh3GTpg/XmtWC90
fhNCAm+KLMqVGfeym1JZD3+HW9kWDmQlPk7OJW35xgZk/TIUMfCJ2c7eZgWo8Nv7yZ95xWd51d79
3Nwa7bQXFLmeg/QjGFP9GshPy3EeHIbhz27mbBF7qM8R/z2D2Bvl4W9cEjoabWP5J2m1+p1yiZSs
XmBF0Xl2EwNqbzaDp8bbo+ERbj0nGWHHaulA/0cATaVFFWa3nu0u6sv57l5koasMBl9fPnVoZOoz
45NEJ8dLJdXZCBYiRj5T0sG4qirvjp+b8BWcAtcAXKx2DyAiFtYZA4zK/lF6bqqJ9wRQwKV4/ltL
8WUjNS3fr5wEkV/Lp03p/Cit71HyXjnAosgK+xbd697bDq25GPTqITJiOT/qK/6TiFaPevznRBiQ
KceqsX8pPeuPEzMrq5NExEknq3u6d5IPfkTNsybb/hj5nxOq/4PvcjGW13QqxtwlqhZE7VQ2w+yK
MV1x9ags+Hn+XO7VwvspWdq//mWm9dXv+HQt7p6gdsWV1Q0BTO6ut3mWp0hPZq1Z1OtSXHdhUdr+
Rs+PVPn2vT+UfFRmCpRbWULgYZnZXBfRXkxelC7L5pGQUmzmu2eSVafOdFVKJEteH7tUTrpUzAY/
U5d6Zvd2goRgG4KGhUAz4om8hva+NQDTjrYWzM94JXUuH74XrMOCKUeMThm1BHMJGNcbQav9qZen
i0FVMR5dA0AEQ25vFtITOVDqdhZIlf9hfpxytJ3nWKca6IFt06qyvlZWuaJDNbrcck9bVTbmcd/7
XY2P4uvCgKu5z5d97fD9pPZutKjVYXS8sU5qF7FWW6p30AUaFX7LawMB7W7RVxr87wQJmimlkrXL
srvVR8u2PFZ7ZpnP+r1nKyh8GCAvILavxeTkgJEwzzyLG2DNdCu1tZ/VpsvKLVk9mEFrrZrcFaoZ
cl0wfqvSEyqYHLTkLV0JSitqI95p7lwx3tUYTtZjAs9OMr17e3HOJE9yLuUAyPeleBoiJDWw4g19
u+LgocBcovyYJUgTzoKNaP8hQeCryTsWDfDBOs+IRSRoHBIlqQHpjnvxhHYO7aIVKJXdtu9tQ/6f
PbaZDkn751bKVQ+f59Hi2/ZiB813tQtT1cS6Ma3l2ofApMIciQ8TH9kFoEZ4kgfpetiZUYBndq34
v1ynQEupngUA3JOVU65+LmfHL/P2l6DeznSAeqq2i20z2dO8THRelvVoVeWb/SGzUurHu1kHo/0K
4kbaMF97Jotpc2YT0Z5R6HOllwOBfuNfUtn3Dp0b57perLqs6cpNzrvSurbtmPjosm8bxk5Xs8p4
3cn4pQF0V6vOwVhzpi7FjZTja33inrSdxYcMe85RPoRBcQwIrr6vv0+90zDFTqW2MtxfiVWFPgxt
JfazyvGgPTFuOpaX4zukzhVN0VzfOIS0T/k60Lql5iU7mmXTIRDZQKRLtsawXVEZimDyL920OgSg
vXqgivt96q67q/7x42F/+2H6l3kvHMrTTWXVQBkrixFXWQEyT09nvLXx93lWj2MqwfvOv509bBUd
pXSJFgetgNxkCqY1hz4FN+ESaqtsew4uoyOXGY7qzSlmI0ENdaA5Gw9XOKb2aigRzuagzoisYYAn
K6smzsl9bA6cnTPOieJMPvPFwzTK6QnC3gfAIEWB4vJcX/Gsx1pdlNIxjYISdYx0M/MApmj+unmp
8mpyHU5nGevzUcltyvF8MbMvcfLMz6iNwimugdw2w3UDUO38fgSXCoqsmX+vTCl2+CAkZ1P5tVPU
n1sOsN2ATTKN1akdp8dT+BNEsy8gkNKr8XsK2eTB0zc+VM4RN+JSulxoH1tysEQjPXwBl9nR1Kun
Ft/26vHt/mH8fimbTpZP88PY87rtLDveZEtO6VVlBVuPDSDibBWZWRzATr0UGgX5mDYXkFthqINV
JdiZzZWMrG7yqUJ7YzQN7gjIGSmMTLenq/rqXo7lqtdpRT+QMWnh6yXkdfaf8HQGt6FoY+/oIJQY
1RgS/bl7GhgsvKgStZiqREljSOjUUD4myrFTw9Bgng9U8MjRrZGsN9Vj9dI9/BPO/Srcqqb9uWSR
eEZmMiVHA38C396AeFgHh7pxAoD9TM2sb5Z91R04Fc3HbunQdlxuo4UM4VmBcczL2koLvFijx0Xl
qpJ+tlfv2VPweViny+t9lHzSuz4t6I6Z+ZzRW4EbRzTLnqExehZ3wC7yxe2bsnv5cwR3mf223e9y
Nlbe57WICYPlyikBEXb9WWGCOj2UDN+hC5W5yOcStXXFm2w3oKGd3aGM+JNEepZqwRzFSikmUe5O
MlocTXJxWY772srjExaziXZAQTJdvJdu5H4MrKbNO+IchsOp9Pqns5zDRVfEvL+Ga6LVqa/zXD2L
96UDfGZNkI5+v1LfeAXcNAHHdqS+oRWAQvLltaa4LuCNVXF0JrcBIoapdCsdCrX0i20TX75KJjfY
7WprwP8kw/kiRypQvc84rMh6sNjWzefCPXqUH6o9JGz0aVM+ankUrz5f8jo2a9vepgmmln4jjkDq
cdVe3Qen0Wn7thkEv2AB1AhfdrqLvJVPit8G50f5mKhvieneiicl5a2awi2A+llW7bAO7sUP8lx+
pv8tQH3OqGK2Ri6A5fW2tfktw77tB4A7h0sth/Ok3DhH6IDQItdPbED7a+JcX3/bynnEb5YgDZVH
orfXwW0dyYCkCSh4PuIeOrTIPZH+uaLBJ47EkOW3Y2LUgJA3cGbmypq6ep/RDrBv39l+G1W2MtDb
6uNa2tzApLCBQJwg0lPQdR9ste1AxbNzPxvqTCd97qS0pAqT8OLp/NViYezJKdPVNCCmmMVjgvQC
v2dgn+33sRMHXguf6zFW9BVDrUrAqHzwzizB+JZedLFl3jvX2aXcDYKdMf70Z/gzCzcDcRwaGg9X
dxRnIxb39rvBvnOGktkCQGrMDgihNRjRO95EBPAONeaFAsj072ACCnPvsBN6k6nJpYV13IBEGrgy
vpNvpCi0hL5iys+GQw0XynfDuywG5/FqIESr90D6eZVmAh82fKLORvREOWC5VdRmcaDhJOB4w4c6
4KBRsBnoO4S/JKLk3FfdjHhl0UwHwVWGGvvPO/uITjoGr1HaDTaDVHQdX8cpdy8cX/ix1SAz2X9m
JuFqUMPQx3MfneBhdBpRUunkFfeRY/r7oiDCgpzUhwK1c+yEz26tv9e9PRfuEEer+89tuJ/hwHad
XQeugEoYBY4WNvVntpEl8GNeP98D+8b0g51weh5OHl/aBYDJ9yPBJtUqKcHYw49M8QHI9lgvpuHk
IHpuZXp+/a1cEC88akEDKPwRrrrlOnoYjoQP2XU2/tVr9pUwa6Bo8e2/3gPkUmfcq0GSdeYNIpB7
k3+veOg9XbxdeMfk3+eHnw0LDbaycf7cO6VAa9eyR5JgEBncSS4cLYM4lQsF09DQ0WkcP6E8Sx9n
6NOwlP0bZGMp0urJJyabDkRVUH5jZd56UNp64B7JA8KV0BGS3oYVwDRFPPAZeke+sey5/779Kgc2
uQtFB2bnU08GZuWD2/EZLlo43MzSbxTfzLjic4Iu5dRkMUBUCKccftI+1SF8F8YDvoL1FDkHK6sD
y5cLCgKuNI6hd2PCGDa2v6dnUTuBN/53Im6zUz3UNYMPBAcWA0B0TBg/NvKiAK6YVjH364DiIn8v
rTkfrOx8oIvFTXoEMdugde7Vl/q2N62e6gXPbbhO/hwHXeF4ydH//ZemQkRur57zvTasmR37/hle
CJMGIfjfB/sxOsPhbDIEisQBGQHZrmAHcx2Hm/TfjXKaq4EnY/lvWi04hd+6m+bw56HJ/d9dDHBB
pRBf+Xw1POzhHgBmqxvq4YlzHz9pwDXC5fPpOW/yxwsLqkieOPI+tKSPY4I+Lkys62MjkmXGKYaA
oYsBneZA47rqCGflU2vaz/nb35G4oAVvGM70v7c1ERmBI48PlLJOWBFPUh6Uh18AxP9/OMKtjZtF
bT4X1sJHuIrggnK8J4ZKwjRHX9EzgBHvwr2i8KnhdostLd9rXeof4cDxpCt8hMO6Dt+5VvL9dPXP
fGOUbqwGIeR+fOSrRJ/kWo9WjBCyi+KkFp1pO8j9kUY0JGGnVgGjdjiUmwE2i0SUPzwEgDpWZC74
RoyDfC2lhEa2nQmd8y3biTBKAlxyVgaGYxNUvP4Q6bPVQoAXBd0crBC92WAkFCKCWGx5wfu2bxEA
fiDqB1McYyFw5hDOYcY7Hw8zjICJ3jRnH/dxmGmkuS9auVSyrBTB8UFWO+sLcdOtD7/BOxgGOZbw
EQ7X4WPswnDFICKak7AS7p4AStgvfkP2nEUNz8M95L75ESYiKcOrmZsQPI8m1Dj8TuAuNgwf4+4E
2nGbPnRk7Wi4GdFxi/Rh5KzHmfp44gzIaRdHrtx/R3kFLf/wYyOG4I/iyHy+6MKHR/vmMuwspA8L
03r+756Gb/zWgb1zxWiG1hH5Bxy9SN4hCBJTgKBLPR47s7DCwqp4QiPL74In0tOhOeCglx44ZcWo
+CgWq++/RRoN4VPPFb99zNRdzbo2YfEvrjk7AvR57NEJPXCC4uGNC65utjHhY+RzIBHCs+zLYe7X
bra9hPWluz/xkLjChIKanpoANgnHkq62m+Fm8uBy4OGmHuqT1KQdnuJwEF79d1WDGZMPLAdd5/Hf
x6Pa1H1g3vP73wX5iCJqC4Nq61/rvTqoz7IegbQfW/c+uoOF06sWb6Xq38kETYtsyZTSC9xc8L+w
JPyzF+5DJMwQ+yFC4+/L77CwPJIuQHil50ZMj9roREJG+zwndhW+Hzc3UENvKil7UoKH+10pp5xr
fuzHj0nuCxAbiMsIDmCAXNelymA7joFwm+T7H8ZCST1EmjrZ/jETYTXtPi9qnJuK0thyMwDDDT/a
3XzuxsmG4M5xd7Jqbjgh6OxDDdh+YMcEqMnR6zxcpNn66X57ITnXVmWIfp+LDC1ydygWB6oXh+jw
jQavlyciKsbwAw2BbvsimK6HcQ4TXN4DWfZPIuwk24/RCTLmdLOTvK7JqE+e3H7tkB4EJ0aH+8G9
+g5ESP5nHFT2SPT3nh2N4cB/+BKL+dMSHzUO76a+1FXwuEj9/TtBn0M5TSkP/86iyIT9KWxfMS9b
DMwph7NY91Bf64C0KDg1Tm5G7Cv1FeZnYVK0bkHGoWsYqg/PwHm34HeKDd23KcgYoC3eDt4MZ4LX
z0dKLbWTB926NDqK8flxvP8sx6gFBFCIK4jc2HgxsRwRZAw5qaWyHrksabr4Ei4klfCpYQAKhyZn
07qyth79bHn6vajqSTxLWfIDn6lBdvQC7N9PFhA9pgqPAWxYZA4yI93TXc5TGqbyKeP5+z9c3fZ6
/hjk/V83aeHqhhV1dUsJE+5pJfsVSmLQ+0QUtAvb2p1uOuLnltzEppJLlPaNXwmDrOWz8B5GPhqq
OxOg9VDBUNZigVBU5bZSA30kSk7v+ko68gqTxD16LkCO4S+zpbw9NSUj0XNMviG0GKYhbOoM/SQR
2E6l5OdUqbIKhUkOjeBW3X7Hnk39zjrywe83mg0cunae2buo+qrIYl+viEqPFO0VKZd2iToCr3wr
7vaTqZoj/Iwln8tvFYzaJT2Ws8jLcabnj2R5Hb6cCLyDE0jvRDUc3pHu5pgm7xpx3sKbWyu+5DWK
BTR7NZo8aPf5O/LQKI3N52HDGz5Wv4ErhUZogBtjQOU0zhR1tX3nZUSOTe5oAFSnfTk6fZkB1Hwi
wt0NJIrnGIPhTusBQWbbu4+pLX0WJugU4BJYVPH5L0AGTgWJjc5io9dRXNPrCk2c/TlKfQXBTL2Y
xIRsqwzkVdnFKva6NR0qVEP5x5U6L6ysT5CAFb5kNJKt59iaP3uCzkC3SejdINtS+MrOd53Y14V5
ieYUvVBTIUie8MSsBppHhS95yH+fv42cg2QMGCMVKC70SiYoGesR7JGjXp76p/qdsDSEVbx9Y6il
ZsWWMpCfyzCyxXi26ff7ppaH88mXCOLqxj2Gz7/pzH6cyqhGSncY1O2rcwNKGWlJJBNViVL8Mki+
arFka/eJFX36k4c5mVoA7fCF+ESxvib4mZdfzyh2onheEQ8ODhdsU8E0z1Z9e9VJ5KsZCC5s9hbe
rg6HXxnzaoNCI/583aP+SpMyc+X88EnCFhGEfYZvZfSp4+2XzWmSw52aXLQyJ9t6gfgCWQUwlXls
KIREB/v1EZTiEt0mzLEyMFlTyMBlG44AdTQEjvg8qF98B6XbYNJClO4TLT2FogqQL9fJNVeDWxTk
2xQswfuZfC+fT3z7p12fF2xNGT6iF9A0VgNBCjRfr8oMQZTKF7t/LlQv2epmHtipl1IWUvD1BT6X
RkKl8lcX0kMuQ2aHkmcgmp8rgpmPBIFYj2IT5LTG9MND8DsizPQizJMbAs+ItM56n9f0KekIvaKd
cvDQ2oz1qzbBaT3wyH+1EmGi4wBeWMZQ72IkGx1Ig9YY0r56nh/pcR3ytTgNZfk7Ab5bND8Vhwym
yKXARwNezY8RVllgSYdzLLSuNXivaDbLaH3hrhAIBtVTSK5H4yBVKT1FjAj4xFqWqCvaSA1wKtLB
AYy6RbCSrGhpJ46TYfa3/8z3j5V5nBDktQW76fWPyJOH+HKoy6pFYcQh6ASdr1LQd9tGeh7ln1Cp
rWrk7vB7Xs1nZ9fI69n3gvxYrrLJ4PzkSgFEeyz/BDVGCmetTSOIoy1JipMORxLbv0EQldVKWGzg
U4b9Bu5lX8EaWJW+XoYRl4aefi2jX5mpnPSlyvfqbxkjEueMpE7xy+MTpbuPZ2lqBGFEmPXDl1q8
vqom66danmW6N/tTMewf2/FreYkih/L0dVXJAq1NzKZexawWJpW43rFzGcWUw2LiJV42cdLBen7G
luXYZPutijyNtLE4KeBk6e2cvgvJYIq+OvbOn3o/q4qukPh4HecmC7Xly6gqRFGhYXroxM+R8hhD
XhBVX1oyVMnXvdhXYhKfW3YUDAO1HX+LIIK28eVcm/7O1azW+poCNsSLoDMyo/q6mAvHKicMleM4
jnOeq20X1azbr/tv3adKwsjpVBYD//t6Mjki37N4iaRRHjKQUS4hXfP9P5ybXrGY4ZHd7MoCBYyV
V8ZPEX5QIAyRaSDSpFY6lf0ennXedqeanXwBWgxt8/fOhZiWY+n0DK8Eqsx5wbMoGGiZekb0BTVJ
PZOAoKfk/LppHF91/utesDIhBsfZRJlLVTLlL5Sm4onGlkxG6vuhqQo36tVTcqLpSiHR4vB0jhGI
Gaw2jadcgMH2x0IgoOyTJVQTCAghoJVP6OtUua1wgu8bk5Hy63s126Juqnp09wUHqKPjDJA/2eEH
971ur8wWmNkEY4TqZUA+pHgMzfod8c/KofFop2datQmgJro6DopaLV0ZShceOROyT9jN3lJHnulk
vYkZ/CCluR6ZPCAPFxtZ26mhK3F1Yt2UF5KV2/cVfxH0tLIfHL6RzG4UIc411Yptr34/SQWjzUCF
T/suD0MyrTbzgxNjntANCGrnXoBhSCuqYhe5gbGAidE9S0UrGSn0tfiZlpcqu9WLs5DBZopzAt4q
F4lvC/S6GHK2WFf9J43TD4BO0sodyzvH34UenseTODrDm9QoUz9pxI1/jbpKm6GudKZ3VLBiSPqR
fWWyjshXKsjQzYCOsjgtxAtAD67t69sKBxSlWjAnUaKmEI4V7moydV2Qap8Zv9MApEMTG+pIRJh5
Z9ohdUnMY3iXGfkeArt4ekTCPo+3vVBXgnjR1Yd0koOuYHFImhd9S23be5HfSNXsHKCDN8UTuHpx
mK09/bGsK2+TpZQM81FL/gvNvvhnToNPd6yc7d+pkCDUlF+tdAXtdxj3/3hvlSQClTlBOS0HXNSM
GeCbNo3f6NKlFj3SZlR4chw1TexAZsH1AspfKx9Q+9BN3hvtn6JMfgA4phrbBtV99X6+zY1yxh+n
vawAXAPE5xu7z4Sa0PSLMIbmppZbdOfmTflFOuoYg/jvS+1+HK+/9Xprj3LqKzNMV79hhIhnX9RU
J20HD5qtITQvrpXg3rIZBq82fRiw0FVji2WFiEhwhzHcjTRFvLH43MyTH8uY8jOnauWKmHhACuJx
jbSOSIUXG5lncRdrX5fEk+fsG92TsMfFtRFyxVBM7zp3MNV8A1GeiuYk87Xo4ADhiCaNLLr78X4s
l1p1dvMEofoc6bnFQBZX6PbPo2nTPpiTmgdCPfJPmZp0ib2AJRz8VWjfVsH4vx+RVCxFvT9lzVIe
n4OVaeFdg0LCubNv7Nz0zW8gVkqGZHq7wf1n27W81lHS6Hy27aZqN4x8vdLfkdhKu0ZyQF12/7nH
vnqgpFDPNyf7VKII177pJYIYauTQ4qTqAgsnZVIv58pyJhMg2Ec4QVUd1vZfRpyiyLSrXEKGgSuR
MPEvvgh1YQrdfgKLrfbb/paWdDP860JLIgDQAq54SgDPtEt2JznUL1/ZIGbrCBYNaRaCTMBcdDC1
zJ2SQTwCe3M3352i4zzOLPJaCyYCtLoa4um6HipaaNNE80N+c8dGaRqOZftAtOt0RT3n152vn4nc
spiArrnQ0bzAeTngRMurbBKE+wTRRub7eKgAOt6bwR3wtS7fZ9POEsqWiSKvVRwEE6kFYS5aTJTo
8Iengwxc+McY4b8435UJY/6+BV8Jqw2Ktr2CQ0f8rxY4ygUfzOAldy6+LnCBq61kSHu6tyJBfiNp
QqcjOiKY2Dbh+D3AoisV41J/00VyaY3JbhenjWDMhgkkc1lErHCy7V82f9t6TgEbb3z/vh2Oxelg
N3sOiNoiK3grhKM5QIawWR7bPDopNVItSSnGtqPbxuVNig7m3zrb6ivAVNY/VWN9lHEYByebh2qm
9AZ88x5zUmd2XQl+WavoM0ZO/U9bBZVi2fnsPxJ87xGYoLgfKo8uXLXoIU6nkBPly/b9oBCtBvlc
Fan6vDQxtQwDLPg6PuupBT2X6UdWTxexoJTsLdX9Gt3C5hap4g7EOW0Hv/KAHt/UdqFGrYpGDEqA
uoOac6yb+DImQYWUrOPNfobnLj9nI5eKFEFJ09Y/dWrYhN/atfz+g+jVVj6Si/WskoJe9Ikg9O7G
FHkqDfqDdWXCakzyFbpeW72ccpAxzM0D+wuKlVwvFD/ZxkcS7hLEUtQ5jHRPtCxmXcHA6EC86BLk
hpMV+EE83QZlR1m/oFEIYmmbz2n/ty5xCiMKLd956OkmzINYOaK9oPuph/lnkmezhdnPFiTeO8ko
bMaE5uFaQ0OVvnr5bRn8HseeFQItxc94tO7kMMvgn9Pk/kW3UkimiUy3fr9DWn4LlcylxZSytlch
NkjA2KL0SwPmmGCTiYXjrq8oiaJR5iabzyBZLSVtBiJGumE4VNE7SDR/o+MgU1tZm5f6sRQFqQdX
oIxEbHB1+o4XCDZAg5bv7XP/0Lt2tBnew0pbdsl7u0Bru1gqOvfPb2BmQTX34W2Ww8UbhBpyTAiQ
dmfdwo/g92E5Hyb3/kmmqrMAd9C9zW54+bo21gccFCqwPObws20/UYkxWRt5RVCwDCW4hARZvuOE
u+Gp4vxYX9OFCMpNGbB58WEzt2BD7ekUwfts89phJ20BezheUtwq9AwV5bvRofSdrkLKK952ZRAA
4zAN51K+NMzwC+DVhhSUR6u4lb/HBizeETXXZp4hbh8sO+5zPVwNynxDib/oNBvxYjOpNtMtXNSI
ZVht+gXEadXd1t2jvhvoMbzqntVDRFOgWQ9iYwYtOHM6m9r3pa7WlJ361bwrUZYRSSnreFGz5kY7
MhzAbztayRIBqcxMD3TcD/tacnCZHFrGrIJVyCys2IgshNYR1Gs14Pc9GMWZhk7UF/9K3/pk5osZ
mi02WE0tnpiCdis4WFybBIE815eW9qMAZ4IOpGwmXJl+CLNFhg+9RaBjNTFv5+HTzNGItV3dliDj
A59y/tk3LrgXsMR6Gq0ctjb8B1Qmkty6wqSnzsurkfkHMjJaTPIRKYoh6ndn9x4Tl46VLGmk6muS
U6JnrHxNPu3CZ5GaIS0fhxAagyFjPQ+0ilpXLYfQJ+mqXf/yLrgtOuRBGO88807Sp3W01q01Emze
K1NN52BTyESmrDlpOYTSXaeRtBYludNnouIp9BibSMO44SPZ1y3ZS//plY+eEt5Tu2wvddZDzfyY
7JQxlLuYGMlBw2L95SKRRgSIN6iSh4GeYekgYfdWlKGAAPC0+OLE50+9m1CadL6XjZDdHkzR1vJh
U2bRr3yTMCWiRSej3TNP1gTYvefi0/rjmgxFEatTFm2kfqT4wxW/pSCL95yLQ666lhhJ/H4wQF72
d93d8NTPw/HJT0CN0v3EV2KLQFnOpAUooQKvZ35oXV2Gc0xjUwo4cbB0QVIT0NvFtaWjpU10Hm9e
lUSh6hSAB2KIHPSHiPpotYRlELjL/EWeQU/iGqxw5r+VZr7qiCiBuAyG/uZg02pS+wbeJtBB/BR9
w2lx8W/xb1+eh+50OhfqVKFpGybsgQ90MzfTTYhsFHw5YOZJ3KdMXiZru3zTjvyZmChKC1bMpkO6
TVJikD+2HfCQARJIzpM243nITZ+N1efD+EuvpKQ+SgXyRln3ljbP2poiitR52VIPX/eFtLH4L63w
QFedAUwbZUhK6prPoon8bln5tpPYzM/9mwf5+gasqb+WbNxFEPzCRsgfhIivkL1meW4HeyeKBr2g
Sx+s0SkuV4aJevAjfSD7kGeruyw5uWdOU0ivXuCMfeXsGNvSW1KTjq0aLjIQYpXABO+xub8GXQ3b
pb1RC5F4iiVT/MjJmBe2V6CzoFGXUmpXBrB96fJoH2b6OiGRUs8SB5ISo/Qtw1b4O4JRqMUr2U+F
EbwcQUA69qFHwhcDNvpR7ELzUBOimBIXt2R3bYpAFewpbTTHOX+jW8mLJJCA8Y6rBoLaAL1pA2zN
9L0wPNTDpXrQT4mVQJjIw5Y29S/kCZov8Yq6udQbeDxufuj+6ZzQ3dUr2eq0yjHIfnovMvFK6/lQ
cwkb9mJgqWAhoWNsKnpsYG7Gzq+SeCyzbxXe111tUWcIYVXhz05qwFDCVEHbgzphVzendI12pZF5
8qM8AgnflH4kLqXCF1zKCCjJlJ4QlOakFVOdf5YOaw/qwjOhfZYPV2TzebhWY8URgiONjFXQ1bRw
37sFCGlaJdegNBhrx77OAHshafDkT+FfZ7mhhe4hO481yCu5wUiBumMGTFS+shyT698Mbt1H055Y
tzMPZro1KtawSO/VUEWbdYa4/XOqpBoDVRtnkrU5hBXvnHKd1cceVDo6D2AcIiP6Yo5CvC1m1zmT
vA4XwdiPxM0PTKEBzfnjw55WWjQSNU3R7qvZKwR0pe8aQhc3/cssUfxJVH8edq6AEYfjfj/UsvVA
wrSNdDRxKGziKBFJuTYy9UmQ0ODGG9KacE8ELbGtHvb270BtDtfCEEwHcvkveEPsOl0ugjuuVrPn
fMnu41eWWZhluYkcbV620c5hdC79ZGkx9mIzG117IOVoPt8edUv27dRLtYzX1gIyjAs9PFizBaD+
dHCXPbkx7BLTEd2ZQ/nVtT0GXEeUwPsK0UlZWDrD6+yrXaCgkCqZ1XtkwCg5LDpdwJogzGZ0/GWW
R056WQ1p2wmqge5CYnjVcxFr55Sbi9+bANtwhcNOUOh+D6+jkw2EEIZej2pT9jVI/X08SrAoFOiM
PHZhkauHHjxApBi6l75BJ4vAEJAlyoRvC/tSrsXL69rbWKTbFWty4WI/boRx0xOl4fTnRwOECiBi
ruA9AmbkVX/VJOpON/W+/fUc0f/3L+Jx89X9K7tCQalrvytfTdrkJmqtZPBDCXT9NyDqVoZaNplg
9UdhyMBKbbbtPY1C4rL9FRQVLIFDtCmqH6Np22BHRSil4scMZ9K1bat/Vr3+FTKGa7a2qHf+l2sc
p0E3ejRfOVvqRV9xwDLlcOlHrtf/ozmrtr1FGKautrXcsuz3lSmSOCh05K0kpiq37qqSagYxt2UE
gDuyZxxC7zOl9LJQYM4hl8TV9b0Ym0GnTR7/DHy0i60m842Dq97Iw5hAJExAPsL14UmeHSSGJj78
kkMFjHR6ENmf4d5Fp/dFA1kM5CalVtE3sYqkF8ydK+vvbXnaCNpQMf9OTQIRueAlCNiVD/MYihwO
oIS0Fptd+zkYk/2ytHhfXspGwZIkZrKIge1w1XDzYtKpqDA8jWjMEuRo/taV++mK/eEiM9Nv1DZ0
ktreIP0ZUWdwHfPv+tDRzHzl2ys5bxKcqDF94SsiVdOOCSZbtDb1Rxo6j6oifU/3PpWvh/1Ywauz
741U9s/54pOoJNX51LR2I0FYOo7O0+KWp+SBT2xK3x75n5dOc10hR1Dej/j3raDZA0CWyme0qxcg
zw0uZcRyLZEkWQb4OLUW0oFnkKB5chxU5sCVgPXusJPlqVdl43589Wrj4glMYURcywUWMytbJ8Qs
apJt3DvnOQTU4BAh4cGv4KB5cMNmsGQkug3UmfKmsW8c22m89lV/+35UCN7zZfJYGt0GI4z8HgXp
x5XQwLFufKSmsle5PPh3+k+uodF0lP1alS9fYcTjv7JUP13Fv24V6qGQLZB8uTb35GJtCIvOaV/8
vgL30kgZXUvDhKItN9x88oHw3qsoF2bY+Tex4qQKDNrVcRCySrzpYrUVNOtWZnRtbrqHwOQiOc/X
ljB5+TpJeaOU6UqG74KfkyFxpWrcQehcVApRlU012Zvp5nQLTbgi7QX7PvO4FbcXrdvNXCXSyRjV
kNhpIBnWn2QTR4vWafaahfSI72ie8hwelBCYD1lM5QLqskTEpEmw0p1VX3fXqp7QN1x1HDZolQ3M
vbNE1Qil45vMuvjHx1x0CsNtddPjyooMm/r6H0l3tpxYkgQB9IswY7/wynLZESBAQi+YJErs+87X
z8kes56aruoS3CUzMsLDw91BTPSAdvm8dyovOsEqMlsjuJupJDAF4PPmk4KIU/SL1YipiuVQu/cB
ao186za+OMlRtmYQFaqvBWULdP83HcN46zLc6E3u7Rlo+o8RvWrR7yKkcYFIiIqQB3EG1i+AcP1z
ryelwV9JXVF6PkSc2xgRt0/H8xEo1kj9ir+GPkpqvlp6cPsNb4T1vAoTUxZU43iSDci53sQkbQ/a
wpCeMKRgjMESyhAgoazxne9Hv2Py8mWPJuxPi9b+ChIoPNXIu6hl9gbuvx+r9nl8/860pt8JMhcL
4Sc1ZYk5r3xn+lSb5IeQcziYbfuMaQR96WFs2hoTq3lNj5Piz4XA5Im7jHXfNNNKr0R/bloVPbRm
9WEx4ejl0qwkapZvaY0mPm/wL4h45eqtBYRXC8Rm8BdCqwN/QgqWXtfVBdLCIjPCdOl1HEqctQ7o
7wF5Mp9uKt2P2g+4q2mKhZ4xw+DduPB2NaRhsoyYTBoCdm8VSXKkS8lPyEo1Fw79aenWjCROhsHT
DFsdcOGsTNTPf1uALvRHuW0MakwuqXJzL3jc4Po81AOBtn5wir0cNcvqaRgqYP37LW1qIEsgF9sO
Jlf56JbBlGBxFQsa5Fbx1sC1xD7FreeLKpOavs1bx645501PQZPG76BrY5RysBuuv+UFRiQpvqse
3zbNfLyclpLtZbxoFv/5tY3KbyyCsqYkKjiskZMekbhzgxXtqdznjtphJZIoFP5COuYcRa2zhlki
y8ZVnjb8lW1foT7XvlMdBCvbfWyN37rLt4eqk5LM3/W/FGHbwaFgnPKe79NGP1aoQHwv65kPe3Cc
XeNpGKj3fEL7mAre7tcpum0l6mD7SmL4rBkquEzrTz3YbnbXZNYRtZePt0KyeZIevJOicww8BkYd
dqvKXFIJ6KCWjF7gzNq2FLPLB8XxaZw6Nthk3BfDU4J0V1S93EweVB+r3uZZ238smhsujokeKaTB
GpwpPhN9Ie5XewmorHA3APuWfkDDPfwePvE4YsYLwqV0Bk7i6mNMi+dfsm+LeSHQFSJanqpIQL0k
cOymPVRGYfdZIpcq93JqreNXUZKT+JXTN6djpY4cOyi0RfAho/mciiGJATwO+Ixxxdrj9xSPswMl
nQ5baBqYI//YTyuZyaN3+Fx+iyapN301HimaL/PSXWylYV/ATFPxURJY6j5Wz+TSCnFiuG0dDJ0H
XiA5kaVhre4+/P3rvpIZRtu3jTzX3a++5u+ZFfFO6lph3n9uTRNj2I4vv4t5vb++jc3EFGcE8B0G
tRs5/86muVQxSqTwEqWb48S7GZRP+50KyhTKn/2yQC+XyiURbBESEx4LTbYrUzPZ1o4IlP4S+up4
9Y1E/TWZjrx919kQ/r4idsLPvifpkC6qLpPKGQNZGJn4Wy3sA3iRoYBjaCUwWj5VCofy+U9Wn3tL
vRMmsVL/SHKQ4E6XsCkSp+rh0JnevsgTLrO1h3lnfQMz1AeaLxZe+apDda0nbEvNKN29T499eaju
fi9MA3rrjy37N8nXw3SQB3ysXy9+eUbxAvDxmzIX+xGcgLlbti+T4oXNpQX6Mvb+syakBrv+8GyX
AFV0wUn+K4cNNllRbOXFDWczl8/XuRDTIEjMjh+5CSkMrWgY3KNJ+uwyr1+y3dW9ccC2WsanZy1N
t5v4FOy0/EiSXqtte9Mf0zUD2ETp2dpVtz0qYRfNJnwOnFYC5/uYFutbMSov6vk3Rqu6KctvJIjh
9WNj0pS+XTx9kwUt6kRkkLHw4sabskNA+WtmONd0Gm266VaeApwzRjom7bDGr1rk7wQryAPVvG5S
lBQkz9vqTdtAiB9YHg625XjNo5e5XKHsvM4T/Vs0b50punbtciYCp6u9/pZXFvqZRgDG/va9p9Q+
uIGMmP05P2JLI09VoZaWHKpgWkF6Y9d/6lKu2kHQ+PeOfqU0QdzbVIrNnPA8u8+mb+l42rp1dqPs
IDNMvAtZHs9BH+USewQWfyCGIDr97f+OPByBH8t6OvCI//QkVQqBT0LLq6swKH6awJK7kcfX+tWs
11sqHyfz+NraVCU6l7bE9IqKHUxPgXTNpzvYmXd7+F+e+mHmXWb6To0tTnISicKadV4hLury74TY
ZHxD3hCi430vNcrry4qP6T7hr/aBXlmm+gBSG+hsz4uMQjTQ9HlEGkm2XbBra1d8J4F3hFNrDw4P
bYe1tJxKHLmVNo4VbjMgPVVonPNY5QiGWjkOn12x5nW6EqQEMYOYSPSOmTDfVfN32jbcDjUMpBGb
XvFXTeiExf9SszjFWq/2picZOmpNBqXpxeTqkCN5WBMeUbHIZZclsXlz19+GOlQ6nmfHg/+PBLOj
lXRIBxQIEujo86usRdd9+21stLkfducTapLI1hiL485qVvAs0jwLnLGU4VfK9WwtugTKFgGPaiRU
G94AAWINVa9RBTz+X7hm9WmCU6vg7jBHTmKItCnWoqhOZmyoKrEacfwXquPgjgng+JNRgaacKx/L
SqLGW6yUhVqbncOR1uDqOMtyhJWpkpupJ/0Vv74XvA/S0sHz35PhehjbKFCU4bjVlFmP881lC/PA
h5TmiNoSvTyqmQrXvEgeWhqrVy7lxeBZIROme7gpjfcBOQs48lzepJZT/l1r10Q1A0pjsZotuzlA
c0E3y6mNCJijGXP886OAcFhIvvKDYORsMs1z7i5mKed9yIhQElGsVNz+Gzoj+o/ijq2yXGxTbADd
zAUHLjqoCw0nZLsa5ep0nQMjoM+/01BweFtK3Jem+pXM41C9VpbAmHn/2DXQBf9o5v9t3qm+f5j6
9HIELjDMsfxjikzLmvh57fB++2AbRvucBvKZseOjdUcmDN0gxxWF9Af8/8QiNtdb/Ysq9LCy/Veo
MoOVT7Klho/Kf1MI8LXp/LNLWlaExZV4z/4hBvvGUaoiidp9djZtKyTbv/33+4CTf3sVaXJEJC0b
1HDh/Q3KYfTtjq3rz7kean6ZP5Ti2cXXNUDovB7JWcg5uRVbSLr2/ZDZQw7eLvh7xEObElxCQqpe
ja65kQRj8YTm6ZR0k/Q+3rPd6SgLl4lqoR2s4zTRCZkU68f6JQ4aWfnLIPcGcXSU8GPnmpNUX5aW
nMYDju/AGCfuNJTDkiAYA6e7QZSvpaZGXcKiCWUaOD9duoypmQK2bWlY9bfgruWyjZ0X07BDdC/3
9YeMNeSeicrjO0khyoynopkG4J/cB02Txy56c5tW+ttmCAnFp7gO8GT6AXNb/qP5/suMr/ySlgFK
z+MMHPvYmQ/wnNKw3YBwb4ZbyXmghlP2rCLwWfhzuz9McRmV4yuiaVk90C26u/JnDdxWpO1Jxvww
i94lpi3ISaYydQLRSffrCpqd7duYQkThD1tXQMNzb6FQjsWLv1QbRde8yvfye9XzNiXV/NzEkk2d
TLj52AaYqKjkH+x6W5MYSHMzISyVUXvMW9v+IVMtEl+QqRupLFTSyzC5fESA0oUSnOnZLBrnYnmx
K29l+DeTZArS0e3jliylfpJZ0h1QluvLMy4rmm7zQCo7Jnr2Lw5Y4dzeUWEEFdxbBafmdPV+Q4pb
+7nCppoDqJNKYpB6b0vcWsFaT4a0K+e27efgojlj5Pm+iDPXRn7XNC86kVBnGsRfOcn7m7dJbkYs
tfSoPcZ0HWgb/nGuYvcUPL/zGoDJJtngaVmrsGPcDcZJJ8QgbBBccqxuP1IT2WCiLbHonrJ6UcFm
+Ekh6lmmFJ/rem6ynGwn2zX53Pw/GBq6Po7y9diwrGNS2hqwewcE9bdgGiqlDSnEcsxoRS/zKyCZ
/VVdtiCgO18+j2NJ9ONz7FtEMKHcaVlSl22+V4OAwhTKY5QkNAdbqYIvtav5089VCTB+01NZMyYK
tMhDnAsjnM8/QWk+QNWSqJ/HPHhqVyf4uXnWU4cKdPFB7i17wtlgap0UGt8vMX499iNhXl0W7Ax6
X35bIm5EzQXfnJkJuNvqClQHVhUv9l6KZtf69n3fYDnl6R5b2cFrdm/m3izgddeHPfu5t9PjvRAF
uxa2QFiK2FBW99sxkKnnBfhcGOssvoVvNl0DjFA+P8uJ39XMjHPN23xfaeg2EfgCVyVfC6bIaVRu
8zKh3b0d6ZG6dl47bMbYZdY0aIOWypmo0u+p+i9q5ViAP0gxUqjS2slV0rXbZ9H5H/y8hx0wYCoV
qHuvd+VZR5adgyz3XSQIJfVLFRASEnqYf+ex5EJwbLqgY10WH012nSRrdiI0ozlv25/LBCq9cspU
DJjvZA3fxTNtLq/bWY8zSGE0gdzD1fVbTYaFqaMjn1uhYRpcDLTn7ZgYutplDVzSU5TJ2B/ZGMqq
elLGOz6fpY1ySCJczW3fLvpUSrAjq1Jd0WIlw5q+uzzWrsbREIJdqDENtTW7w2ucudfmhfjMJwxH
JtgVpWXg4QT/K8oEc42jAmCyTJXdmvnxQlcIvRn8HvKoLBTpD4OaSxnn9aEKxOknekH1+mwgTA81
//Wk1jjFLevL58/N9cf9VL75sKoPScyIyhYIrALt4uLw3DzI5oG6tECT9euPwnRTQ4HsJjrooHQz
lzLaTC/bpaC+UGaG1vqJS6pGgua9dz0dKbQbZsaTch7aoIJb+UFb/Ro7HpGByYHd9GuNKbxTOs5P
AxK8ovp6axyniKclEIjb2P68smBD3YB4k6iFQgYLIxsvc61p1F3k6+co9jTzl1luN1zd3kWe27T+
sFuSpcOtsacPhJzg2NL8nfiz3K3/4iSu0UZ3C4awr1zryyy88fRv92/1j6xDNDO5foZBiFcrQ/GY
TrcbXVzj8a0cK+4DFa9yFFVTqfhvQw2LCLx+c/nBD/5WxU09jC5wl+a0S6Z14sUr00AC+1S1cHxP
HqqL7Edm971I/Plw90aRjfvbvZxO17Ns45eAp5KC77mIV/OweJ/ca1TRJJeyFSX/ngxEIT6Aa2mt
TPGM/HFKBSHgLGvbH6P7a12KfXt//93msmqVM+yuMK+upqnJNm0G4OdGIWo7vTXyidbZeaIw0U2K
KoQETsAS2022perWfRBP5yXq9/4wRAQ5pwVPakRTJrRd63j55bE/eLwtf4ptKDhkKip51mkwQhFW
ka9YXPPq+S2RjSfaFV5h8T19G5kxrOZyaPNEjLbx/kge6W/7BEM/4xPwFtorvB6esTIrv24Kkodp
50Zv7cR29b8iUB6Yr2/Pg/11lHxU2bOmMtV9Nl6/OqnCm5CQUYOj5ZHbmI42iVjgMO2VzVcAn4vY
Jixose2Hy22NkLAJJmNy11yL+S2/jC5e8fpuBod47/zDC7Bm2a4x0KHUQZBe5OsEiE7LRucB1XE2
NXK9SYOVzFmalqggLbRABvPY4Nh6cOpps6oUtb7kkC2TOrILmGCoIVKoqqJYkO6P5XEH1xHSkOM4
o077TYonSBBnOqhVV7Q5N5WsxYVyXZvkM8egU76jmBWC+mt0f0w/bMR5dcEmmLWadw5cvX2L8an5
d0owf09n41w0Wo+hkjqkMnDfw95XJbq6NLfE58htJOLrruWr86R5FyOnvJbF9lndZMrFYyO1jrPL
xn5a9S/HG/WFZD/pqf5nkkuNY5+sbS411riZKGh8JIWY47JxTg6fGcGndUjUsqvPS7J1vf/CKfYa
zKX0pZdkOpLtcFXQct9XbPqgkIFiWFs6DK/Pt/ym4tupgZzM9pK3ydzX5ewFLFiBNN2XjUWqnd9U
4UP3TUUCe9YvIj55ma3T9RVp8Fzfb4uLr7RoEY2fu6b9toiqx2t8Kw4ymUp+lMrXl39PHjnj/Nc9
IgwUW0vCip8Tay7Fzu6TOvXhMz86TnXh7s3TtEn24hxMh6Bu6qx1UCTB+QwZKMMPHjZg0VC3Qwz9
l2xnUYMF/+ZHHtBnFNX0aTK/6l9Bs7pXKd8mmD8HUfTclDaXPaG6Iar27dN5g6P7nhQQWKfdjbk6
i+XiK1O0BNl9bxQwRSDMIatheu+vMIrO1Tyq93SQ6GVbJ3y20EC7UHMQXcvFybNUXvFlmajlp6Mg
oR0drHFhSo7xpdoJtEmv/K8AJqsHohbNjozMf1lRACzah1+dC3CVTUZ+hczv+vvrEgDOo3RtT1uX
e0H1qyjhpzY6WKEIsrbTnxI8HUuOqERdZPcN+E4zEExolQ4QL5V4Ral2sL9dE0WRWhloe1a27s9J
Rp07XzVVIztynNQQXhvEOpEvdFHulmF5VRjDqRJTatlOS6am00G+C89xyoNr4gWM8Wv5ByegCn1t
mfERLythaOfYIpapMpt/PFFDTcnW/NSxRWWHavHNdgbgeEL8Y55WUSlpwnSY6TkbljKJj+k/h19S
lNuROwNuVY0LHOt9Z7CrEKsXo4e6zA2Ly6mq/lIB1Mq06VWa01t8VuZOoC6IJXbP027U2/8cKssx
HDUzdFpfJlHb6SUZ0MHcZXsbfexD6bQikzJe7pv3IuGoiqM/NXOMuJ5EHCVqBQz16vWn0D1E1WvR
2KKxz4DheU5ORQtZdH/2M5gl6LHX8WsSDR2qL6Twxm1SvLJfiWX12c5lsugUZ6C+sB2x5XpRMs7t
4mK98LWvrj+eg9NvphHYTMnmlvPK2kIxzfK5+5WqPO60axaMSB0mK7tBqrGImVlHbVs2JChYd0Ex
rHmBEiCxXOMnvNFwFrVYtFFKGX+gfENtYjpWAXYrB4NFvFl24cuPRK24G+0etWj7fb3G6UV4eBca
2quaf/Fdyz+4dP4Lqu4F3iZeDEY7LtdyXY6kElbxKNVLftneqVtrJ4k2lSI5OVYcFWey9VIC1+f9
pXURygVQIu0tE9PrOHOsixgMv72Sx6q6ZR5UiGUL2e4mzKuENOjt8OkeL8dK8msVLO67BXZhSI0k
47ElLlYzkdhEjSE4IW7ahn54gLH7rFjvnsb2ZzWS+ngod0lGz0FPUK99sqq4geNk/fjOjIbCBySO
xk9nRzyV0ENz3UtVH6N+VLG0puj3qNG41qn3u19DyikDGyxlVegWssY6ePjnisQ9Yb4IEiRSom6N
fihxncy44FZuGKidlYFfW0Co3hXsPKo+jAGs+zdSx6NppmFv33/uWEu36lPOMcqYiz8A0IKBd9Je
HB5JD44eE4totuMyoAmsK6WLNy+9l9/72MqzvulmfaogO86+lGKAiHplBlQ6/HLvZGXsyWW78w/e
PNWoN61uueMyjR1i6Lb+igSQ83qG3dWtWpz9wbjqgderz/8sf3Y+cbr0vvuhVZKopwc81bWYB8Wk
s2VHto7KIqSjEG/JxxmoA/UCwYco4bSU97HP3f0CzAgD50fw8V+WzNZN7UA5LSTbxSElaGR1ulKX
OHhBW/0/fVfQ/+v3p+VxqGLWpRakrU6r2A/Cpe8QuQTA81oa36kduNJ7WSUURo+g7XeCAdii6JKF
kQdgec64zXtfRahwWRh79PatuzadHTPLDckwbX/0/wbGV35PCuUotkimZzm9KLFTlncdpqnJuQUR
XHUKgyTOU8MisgqLdf7T/SyGfU+gXHBd7bxAXr2owbdzyKYBNZo2eTAS3jqJIowSs+f9V694by7w
hU//VHA/YZQwKbkk3UCUnVFPoWs2saPJ75QZin1pA6lCJEMJBpHgmFaozzPvrzcJ2PTfoq1uK9Yv
vxzNQ1IPNae5MXCiqk8N9ZZmj7fXrhxNipOEvpmFmu0mZqJptmN9uVE7Jxqi9nc1P7pX3858emQB
gtdEYg4ss4OUvyHT9/dtrujCwkaHY/0DfaBirRTTs5uFHVG1wvW/u8XZOjXynv0joMIyFquq50Vh
WSUXeVIOgYHvnabrXtHVK6ab6TChHWX8PuTnpegOoowlMYzCHQECodo77OfK8ud1qciPbe0cdcpb
efepmuXzQ2SdoPSP5o7zgwPpAgTLxrlI3DoxlM2/cu6o7GDxpnI9KuW63e+SEBzMbcOD8PH00Lsu
OjlYtCUcHwyg9uXmn7GcqttLTY6tQKXNMB1aGCfbfuR6z8HjLdnPHsrZSKmPZLJPEbS+X2Mzhiqg
xv6nOMk1mP5Qhk+TUi2HzfJh+xn7eVsBXVyt21v9U/icf+YER5KiSma4/EktW2cK/4VubhYR+Pss
nLs37TTKskKmOvfjuqsXZ+aesNM6XucprN7FrZ6ZZbeNCx7Msrf82U/L+2PNy/RzAsq0yhWqC/ps
ZXCxJvtr3JEzTMsbAixQlVTZ805hqk/y+H3x/E0A3QJLlszNfImaywrMUv+0HoZe0wVTchFLTn3d
A0XIdZ4Yv9oCtD+9IOrwaL/2o4SGL7Zy5Jqlr5ea5OAbsrXTLpxHGpzehbm35K6+6Ow/hLwIHX4e
CiDFeX5atqmccgD43lxLGl5Vnw5cWkF469xtvBHNvqAnDyhuiym5oU18/OgzWoIelAvo57OLgmk9
ltKmelBZpu817d6i7rOcIj+ioN4qRCWPlfU7t5nG/1c6WgY4aTlOckugtWP2b4zI2L72b8PLzGRr
mn8EuY0HDLide6d2U/7aVf6Rlo/qKdyL9gmrYEwISve+uafovv3TikCnAFL9x5/P1Lf19BhmD4zP
9+H3gSwNz9pht5s8rIfRKWPu3c99a/kh1aVA0yT78B3ksR5tymhoRcSOll1jSEI+1gxEhVCNbdl2
tVncbpT0QdRTTP/nV/JdYBYRJreXr/rBsBJ+c0eV9zJDYRiZimvTNLeKsU0CLoEsqmkXFb6d6dKP
06dzOfmVaIM4W/OfRLzo6MH9sjUUJ7e86ik6KsSxQQJ6UpYH5YkPUI/xOIaSze2Cop0iF/F+LHPK
6GLL68102q4f4TC4hoZsupMB1hQb+e5jYssdW6KNcOFzri0uGLtR1JhSAVkZ1Y5meBcAgSJnmOng
MkowlqNSK8/6Mrf6I7DvHk1YkJ39zDWLy1q0K/cXATvDBtgDFi4jv5sOTqPDP6mHhTeY/ns2qUQp
jTR07oEHxWtFfQD9P3OEF7EUCP9BRU43d8Ax878mKCs//ms4TEWsuxx6WH/bfzEQ5jdbcKToZ3HG
/Ei18uMrxyOODWhJp3fj0afebXYn3kbkPfpYt3CfgxjcdQCT5twzNRZ97j7er4/q85smy65y/xfF
h4kJaXMQdRj4Rqu9Th8C4wkM+AgD1vdOsuqHKWgGgj2U9vZ5dPxEDZnLlwnf0uUdHt67/8vVUf54
0w84Gvprr/QiYHapQ39p3vnVg1cv9EyMUfGR1jg3/3upLUNDWqNUkyQlvEx34aR0OsEBNp8ivMAn
Kw1/tqXjL7FJDCUI0uDHW74D45r/7KU1wRXibLpu302RbDUYzSbbknj8Bp0X6nuj5HcW6QI9Ml0x
b4/fo+2ld6G+Xs71eNyZGS5kzVQgB+bQSADfLtcgbWGU/XIiiie7APlltwgWciFobOb9OdBpz4Xg
/QU6GVzQqwK619pxXWcGqWWIIrqaRZ8mxSEhXCUOrdSAAjeXjdwNDZPRKPanSWzZ1rGPQgMajlZt
chGXqG74Vs6lADkPnCg2eh6BG21Zm+ERhU7nbRNnTDBRQTP0MNRJPc1rpDBED1OSUAhtqeK5blTB
LWubomRrY/jpl0H9ea2wbsLUGdVP5x3pzSexHgIj+LJ5p359u8OGOJnwNPF+mVJA0EeF5HIpze3f
hKGANr8XtbeNECIx4jvyWkD4fvUy4nL7hJ3V0Ip+/t0BWJ/GwVO/LhQY8/yDF2n53w9j3RdMyBvx
8FV7Pe/sSKGt9esyv+bUj39QLeiGvQL8Sp1VMpL3whfk5Km2FUi3VWKkLJ8fimq/9fWSo0V5O16P
E5daMlda4sp7h3DhTHm7anC0dIHZ82Cd6t9C3MADpz6LZYZzOZ8yvHA90dt01121b78WKxXU87ld
2I3TSodDf59qrpEBtbautWJRldjQ4Aaq+w4wkHTU596bmlDzSnJTcSB3AgyejQupPjqdCTofmV7V
M9EIbrPTuHk2vNBF48VjTX29aiqp5qKoRq/g+PIpq/oLiKrY/LUoM5C/ZUkfIGWwlpTLsUJpFMRm
oOJVciRuP9RXmh5mmKcYd15SKVU+V6Jaqpz7JiuaroPJ1ATnD7CvsYt+gpViiL3ogIZACGQvJuTl
LJypke//1OxHhcYLB9IU3acXHP0Gi995NY3Wo9N74B5jE4QBsXkrDDtl/0JrdzWxaM67SobBDNJD
OUKVxt4Fogn6r89ll/5k0NoxPlblgBryHG2cmmGioIB0CGxqmQK37eJPprJgi1FBK64UKRVva5v4
IjPAHkO9K5Ty5QwS57pfjIg2nycPx3ujQDEEr06w6j366feNDc+mwtxvuTi4HKqHQswkoXH5Y5fa
W7fnw+wbJF7HsMXxpkHOP/OzfzWTTPcYsoH3kZU/7oPH7OB0YU/8de5f+wmioM5/TNNkNburGgWp
3rsHJNHFe3SsFZULMHlJPm2LV4td9M99sDLcxqzKg+jhPVCvDNOGqcpz/EOen1tP5TIs6iwLX+Y3
/V8zxwid1wQRbIMKz6rtm3EM+DOt73WFgu9C+7W3//cgePX+HB2b14EsV/nQernTZGn5qu0YAz3K
q99c60ozPRPfv+kOOcGDar7hJNRObSkd+a1l/FImJKkKLAdPbu6rRnQOhB20PXI2hcZWl8MFXEnU
VM+Gvhe0CXZp5PHKIlfNQdNODTzCBBYAgnYfVkbEhiQF/Ypj8V1MRQpRghmxejXAqoGaAz3QjSmf
X3Xj+jQJLrXdM9ad2dKCh2SXsGvpIofwifIB8jEkCPUkZOtrWC3850BLbYJS2K343y7F6cAs/w28
nXcLOlMGlKa3tTVBqVRTl/qSHcwjfYBzE1AlNDmP7E1UugVGwLESKa8S7Ijb6dC0un3iBTyiBqRi
OU7XfK8Gl2TcT0yfdfAqhE/Rl6M5Efjihc6c/LQY1ha8IFFnJn8Sj2y8OdWhEyxzBbLxgmiW+U8N
fps2+5nSRbsoLMt3oFO+cRXYsRHNwXDKU5ld4eIf0bmWIyqvtvUEJbIPGYfyayuwbRsqoL1ymBSL
hti9qTxRo8mbpcPPaCh7PjghtaxMJD8rr8ltsl4HePeW6a1zTYzGvJNf/1xdd2pdTy3tCYUObawf
yMB6GU/BheCOzai4qi54d03/ARsc3g9vQ62otoQSHuOpqZ9Ew9m4uzacwGKgu4J7XkLOUtZ3Tu+a
z3QdIy3RBpGkDzX/cetEJ3e36kd3IMEfME+iB8XYkgovBZg5V1aziaJpikpwTKl8NEPilHgpPn+y
g+SAeZ+UMlBa/fPqZqOKfcV2C3PIxHM4TD1uUpAF8SNTRv+1xJPpofgOOFFD8wDSNpGXgtvVutqD
iWPFGqPCZhVAtQuMMU5UYepzp9iU2kpNon9L/bukZ3Hmoa3Gb6QGn7qYiYY83ipTJdCNK0CA0F73
2iWqBbaGOohQTyDpKV4APdLL9DEuzkcJTFaTj84P7ODUJLVsn1LjFLJkXuLUlw1VSDBlGsphzxRi
BWtNsE319K3zntYkJCxqX6LvPezgXNtE1flFL0MDFaJ4ivsEpyVWIW8+wUJUtLlp7EEfME6Dg1rQ
PbnTSRKm08YFK1IxP3xuUhRYcHGe+Do/uFpV98WKkgpEioE41KKDyiTasrLELJr5dNuzMY+3jKyW
cRaNBhwJHUPV/5QGYB5FVZDna7JAmr0HWDUz2X/4YAtm/bHWjwwolGwpsPtBVMefwqkFdr2tattM
3WI4PJorrbsZCFfOv/2Y45GDf05HKV5Avj1ouKg+QRoZo+tTMzPffzYh+R/OvIEeKfXl3pqGJieE
+n1zDqe52f0dUtynR817uakFScap44eSUF3ND2IzUdWKjK59OSjbNx31nPZBgAKogVNjZEm3r+xZ
cnhitsIj1XaQyTtDCrKt7Q79XcAry8WMnCjQkefW1rMXXuEsPW2nFl/nJx2gMDW0+1TJZHqcBOcl
5X7qXVTSUPG5r2PFq1lp7cxskOW5m0D0059Of9yfmPuN/LH1clgcaPhU9QRyLSlPNquH5mG3rHOE
ynG2L/EpXmoWs2B13s3O2XibrCX7h8/bsXEjQb9suDZdOJvbokHzjqffQlC06OojXHdNISt/1N8D
xMTSHzcoomXD/q3rdwie0uxz9dxcXGoiAA3/Z+OoBewi9FwcxElPa1ef68waV3/1QrNciTQv3f7t
OmCMF9GSIDwAXVhUJOQZMgoZemFvB/2NqOwjD8XmQiT9MqagrKUSIf0h29ySQmrxb/803/IjUTI/
yn9tXAnpd5jIszd/fBVWEHEi8ylZwbJvtUDco0XLJktdjC/rZEowBeuVIRAnU7IG7MNMyD+YE1Yc
QiQ5OzZouKxfeV8aQC4F1aHYxBTM6spN1+QM+K8XAiyy5e30xyC3aO0Stdy1mlhqmtVsSYs1l69m
l/3lIj4lFMaDsDGVx2EzlC8TnBx1xbNiI/8f5LIjbBBA82Yv/y/7RxPB4rOV14sYfu6yk1/qJSJg
Z3Glqi/BnGVZ0QfLnZOa9eX1vpnHbdS5ngVz1kSLVq2YJpEzJ073jMk7LON47kLqj/sm/CszydIr
/ZiBdoLpukNt/ZdmjS40YNooVSuKgrezRVvNIoh1ig3FRqdAkHy06GMHNIoT//8TAJSSRK16rnz7
9kbuv3e+aO7fdp2T29EASfROnVAtnVvMQGLP9hIfwSc4RP9YTeKhhblJKQ1qn7Y7fYprdbZ/hxpU
FXtjxEplUIAmBFEz26Xd240CQ5i3nKJivR/+ncmxJeLtR8SYz5H6ga5mUSDa5jF8zhzMTJ6mKm9U
/79PbMMSalxuYITaPpb/Mq3XT1HyFa9+1zQITh+McVp5tiD3yQueZ+mmqpcfgkPgeEvkFlMOIjLZ
MC5M8IwLoIlOeXJLMX55K3yrootMkDLtQ+/SS4+3ZrDMQZGBNG49rykMp+CRRRWXaONTYL/tS+wF
ve2Bw8QyEoFsqmy6yDNpvvIGrr7TW4qpK7fX1dW6TJ7n5cm48XNLWyEOYiL6Z73QwiyWfhbvWqzK
GoPRwVOrcqlr1lQOMWG4OFvBtTBDdDLwqaYE9Rv/a6y7OwAQme8gDcm1EHcp6KVSHNOpPv+hXztB
afp8rYm5ru8V9gIYRm1hrNgOR9C+oiFlTssUKrKBdyZkmAD/cnRlGs7/AKKawfAoJ4mWWrc2/bf/
2X74g9B/fNvX5t78TlN0W+qDmYwTtVRqzSAlLUXU5FeKd9OZEuPYIC/8I0kvDY/ldWfz8zs5dcub
UqORqq9ibhfXyhyj4t/8X2GywL7FqbwZUkM9GBfGQR0KcTn3+ZSO/t31fALP7CsMCZ9CakFhSJFK
QpHtYrGOtc0OMBQt2y7dTZXy0bDx59NAxtvyW1jA99bw/KXoU1MrLcd+uFhshtxhUzr+mUT6ncJc
FH6qH2SfmhJauprtQxX8XtamKXr+4RBMGshGGgYkCpxtfy2glNMQFiRAcA8Y5MqZipyi5roF3RV9
z/r56zyikkGA0xTOoyF17bOkq5PSd4tq5Lacxljuo3IgVw2uJw+b7bSOyIaTZ01Qf1ly2OmdB8FZ
vdahGcdkS38rQQKJoJW+TZZSLH7Kda0fZJq1E1Hbew0tLVJgWBfEadm2y+cp7pV+XsxeAsFs/+fU
TMT5UZob5dIg7Y6TBm1FSRiiLYwo+SxdCcZ44W/7smNcO6KUHp1ra5pabzqw/8lJ/Kz721F2ZbQ7
+U7ZELWRjSC6CU/PA+ohaLR00St6U/nQb52bW7mXsoUKHZwXb5MNT+Ci8XtT/kGYfwr++b17Kfz3
0J3Rz1+WKJlbch7+AEgh3iuSUs94xbPmWksWtbECUIEgvcoNAgfDrgA5GLdxKEyriUNHWeHfQQmp
X2nk7XM/RhCw+g8dEQoi+lv4WhpMG4Ncp19wjv9IaMhyG3uqk/86oM/k6w67M8pGc/2fftXrU0Wk
YpF4p7vQMKfN56lQK0a1QIIU/c7NRKbKu/q5bKh4mDTJQ34VIGoilcrAQA1FAm7tJriyZPJOo6UU
SqCowkWDzIw+wHCvDDvRVJ42DzMB9z89HjQTKLjioo2GQlKWHwMEtBo0ftWb5BVs1DjqUb5u0L1g
awlvDfyCgmG45SxTRXFvH5AFKZv2NkPceOLxQYxtWX1I+ZqX3qv+E3Rg2kE7wWe1i5V9nQvLR/jM
e1OaYgUhARBjCSfA6j0xMNb4ATGL87XUEFPKiYAd0zh+B0WxOxOM0yziG1jZ/90s7GX7Ar38zH5h
QyzHHsgePc1gYMBRdr9PMOK9psDQbsy9ayIfcD/SHXtN7Apn7yD9de8vHMo5vLHSWuKi4AHpU558
VnIz6bAkR1PKJ5I5/tZugF+ia8gYAhAJqURk8pPbH31NRU8IdPMKBso9GcBO7Jp5qiwXhh0j3fle
Wd/GSJHThHCjyXxPf24aueI/HdDkZ0zSNRIoH8j633Rs274iM0MOVF8t/7bFSrbY2n4U8MR7t4mb
SM1MF/3Xo1qxDBriwmmNwwaScWZ2y5WfmYZiSs0nx5VR6v6vr/F838zNxrss1mX5eTVOmfqvZebH
lpBtFAQAfJhdz/Re2HUqgqi6P7d0TGT57vE2mWabgcr1JXXUHYFp6/eEBCE/kLfovGhCrbAbB/cf
EHrURo/xPrKd+YepqWQgd/ETrK6MMwrEEuFRYqbIkevLfBW2T/08G90IQ9fVyUeQ6fRygrLhnSFO
ydXy07WWJGDzJjg9oeHquRfa93T1eay+EFXR/iyd9/SrtSNlMFzfSsXaN6S0Mn9f9JmN+2tBbclF
/rNB+N/2k3/IVUPZ0mrIj3IA1aT4VNnqj+zof0j4jdGCEd2BB6eK8Dr/66je687uu0C9U8fdYkee
xniPsllt9GyAXt6inltY/yhYzqazzh/nj4yRtatYtZpl2sQQW+jpQQmHAGbA/aTIjj4iB12a1WbC
z2gaHTnPz4p41f9IOq/l1o0kDD8RqpDDLQOYo0gx3KBEBeQciaf3N8e1Xu+WrSNR5KCn+0/9atmB
1p6HiwUoS+OO2tXGknAgIJoBt/9kOQY1IZjVqKo/qWLYiqYNscM4aootIN4nVRhVOeCF/1URgUst
/0ceAXd0d+oVSEzLpZZjzQAnbdfvExJDAEsNiXm/oftHp0iRV2QXJhWyhj6Avd88xe/JDqs5Gl4a
9i9iaVgeDmyOPj47gIuQQcbub3yRbxc/Bc8m80O9RTtIm+CE4AtCLkG3zKwqBRuFtAPZpcU2jjbD
DzjbZTjw3ucs/OZrlsmuI1nprDQwN4K6myDS5O1legRR5ASO0iTUlgyYnBFaE1wppBpxSJUr958l
Pjmkr2gofGUOC4ktVN4j8ql80FUAfeUIt/xvIENrguH1ESCXkaRT9w/pVT4ac6kTdrFkvmtR/WgC
BEDZQZNa9JNuuFcS1UDFW8RsgR6KqoaAqZ0jZoB/5XUxmaKx40UYPIAvhDA1+zI/nCMGTRY1PXhH
wIugN4Zv7hRgKVoKQFMFIcswj6N1x/NNZ8K0AknJ723NUanCAlPNYNR/tEv1Tagqk7GP+n4FbIRy
CEb5lcyTU7aAIF2WMFWArwQIon5DcgKNxlsKkLpYk+645uNC1J3BLROct6Nbh2heJYTQEo0xHmEz
0cch5lpj02Tm/FNn8qyYZothh4sNFwYxn3TlJAJlxDGxrI3dNZZrEdDmkcr//hOmDUnCHB5/MWyJ
gDIM0nBqoF5fBEGLHBNaHM217n8JDmsUCvzD4Ep80Q/vIXvakVEA/t8Q5i0jNmaLQQRxDmMmc78o
USsGroO1ophhbf60tulLe6B1ESk9IpfUwW6JCv6LbCZJwPscRnAXJlZgD/tqEupSGWQQAQDQj/0W
sctp5wN0foJdrK3ETAYvCIbMqFHM45cCbnCJb9QDTagDRN2Fph4eEl2kMAz+VezSlt01r9pCpCVc
w1QDPgOD7zrhOzo/Qnm0p8pzblpaZjAXkjcIjOGWfWmUybU/LVclyu+ItLAMCH+drQt/2g3TwuBF
zFRW9uU49TFt5C+hzqaGAHNxnYuFHUDNhSshx4LMmiessSZqnkFm6dzff2KzQ58cJc7f0xq3YO2F
qxJwVIKhq8cmBSlvxJJZ7eXc+ic9VudNCOGAbgL0UzHaqTH3AJEEBAISSVQucj4Ie6IsWRJYPkcR
2NytFEw3ILyI/DGp0YJZMzlbgChTp0SS5Z9wPfQz+ikj2hb2qicLyyN9jVRzBv4g2oLS5RLb8mgd
6dR8NlsT2YVmkQAWfr9fZmt9w7+p5w0k6nAAnkUyzP0KvgZOiVKXAR9ZifysvptvFYhHfHp3/kQP
WxQIWoVdaWW2hxNylqADCwj8YEdjy2C2glZjEjkBKWDAAUG9govQnQGlpa/0xbPn3zwkr8B0aDsA
U4G8Np20YjIf/9HPMv0msTzhgVXqXj0tnt2pRnAy7zMRJ6DGU5UBgMwSznhHvwNXQI+D4+PGylyX
3GEdNwQLGy7jJfpGlx09kOofAN0FZ8mLBYqdAkMf5Bt2IGYw40G3AUjAc9Av1RehBdDdoH/Vffw2
sw0KAZYXkX3Dksi5bE6Gi0dq4IFVCqwjDj40lusSH/dTkhKj49RxFXLxK8GgMlbw5DKZbkEJ6K6o
9uQzYMTBBsbD+OHdluAE/JV/DFfnODyy7+yOIe0gooWKj5RkRSYgfkMaUV4RVz7JYCgbE26L+Av3
J0mUKKUZYbniFCIgv6vvPlq2utt8sz6dWYDn6wdJAAilRs7BBGYrf40P/waWia4v3VC/h3yH1hnk
FkEVXQndFLrM5kFPJ/ULrV9b3lLY1sNN4fhCJOSoe5/mR0gBtBUQJCV1/ADDq9i2feLy4THk5dAY
MuOqzqyEWyJW8aXRTKLmkkjKA293MKKXLmASdm5uEYRXGWo5ajEdpNAVnVtgrRZjIoAqkM6A7Kff
VDtk7G/+D50MvwyGgI39tCacLQKbjnRd6GNoxLGUZOCGS2BN6chdBkyPzmB8CBIPByZQ3xKn3lyI
2VALzTm5WLDeSI8q0v28E+AAQ2y8tJaGcKjhj9LxuDBoSbQjdGSG2P1+04fJJXokP7QReONIwjug
VcH1/YBgArzAWvRmLQhiHBe2XUyfQh4syEHpRSrkL4QTZ4ZtsQibaWgwxrJVD/cffLV9snfEG6DJ
oc0zBG9gXQJmxgo7c30W+7W4XTBsE6MCCsFquhWOeCBpHOC/Zu7yKpVle40gxX8ZnamGDIqOOxDH
Ah15wW36L3GCtW0nol0gsBGhCiKrIekD425+hGaGhEqhO+8IYu28msbsWgfVi9aR8gfHzvFjiucW
Gr91cyZMOcQkv1e0NOq++KdWKV1QUrgaZO1c733BNsl1jK8I/2HFDDlnPDCcM43riLhjcDEw8PUg
rACUwObWtuaDxVvFqRQaQ2q8z77uaGKrS1M70AcI9eKaSAHvi5fDzzUIWqCJkM8+3lYy3tmnKMRS
nKV8o9EU/bxP5hNtO1hpYUzreEc/T6WKFiNixEd449RiAeQ7QBvxCHCF0S9ZIYg/Lqd2TR8n77tw
w8tT96zr3JZCo20cgftJETtphFPT0B/JIopm7ipacc07W3NPt1JY25w4bo48zQt3NxEC4JBC7inj
nQIdLLbJwLs5iZtpC76GXEQgwNV3+AndUhCU1ywoHepz07VLExE9ykEeUaFHA0TVLqCXQnvs0zmR
WEPSC7ibBJk/56VBE6GE+6HbYxTJuqXD7lwCZzFzCxIgUsT4xddTfZPfeIbukBOD0/z+npFPZu6I
1Fxwi1BJUBaINVTWxVoRxkMYQqJPJGXjW+tQ8PhTA635MG2ImIx/2pnK1lxtPc4xkNLO2PP+RFWA
L9jwvB1R++JHgnRjqiJ6psdeRQ+64YXa+BqGhXyWNmJwh5ZKPzM8AohNYDTRzaeb3pwxN2EUYuYB
5GktoRtYmDRNrpJvMWN5HjzbEm9AyAizpJkVZYtbWJ8Z1TPAII6IGi0esxvOqt8Y1ggWb0bwDZK2
TXYCAo1nQGkOcutchAGJkY3AGZphHCtCw6Ia8Lqu17ocm5pWVEihOaF0nrKQV1JyfLZKMmWVT84s
RRBdaPNN8w1+/sEOD+JQ8hc3jRPuzX6L6p5/T6zJ3cDzQvYM4BJN9kXoDre8R2PuOg9czDbA9gcv
ir/ij2YXbeQtqTEL0ZYhC4QvY0ynbZWZqxmc9VUTLcCHH8N7MRTbUJ6Vh+Gpbov9AFSfTsd5MG83
vM6ISYt5Et7FjS8KqQxn2+CMTi1An59oYxG0viLIisQrLMH80YaAgxzPsz0H8+ac7GmdJ1xOc+0U
7Nlv/2kshnU7G+b4rg8edkPGYLKEFhY50qAzIjlCmpmvnEgkwP5PlWp4UqZraeUcjRWX1TcJ1zUu
5f6Kj/54eJVkShp02SIP7l8KXfDDSOCGgFwxgdvmNPSRBrHEh3GOexasivDiAxcGodzBiUYWPdt7
DRPeIacAvWQt5KW7sCNVbLohRADhIpaP2ptqj3KJG4OLW5kF9yYDASVRcZ3is2fnJKT8yHxLyOYH
XAeIJ1l2EJIHBj9qDMWX0MSbRcjIoj4lbCCuXt0r9Kfps95FBxuh9V7mCO7trQwD9OjAn2c8ZRY+
7rU1DXcxCB47GoDkfukhv0TIPzeOtUTCEXB94ztwpg67OLt2Tbodvy1gXQle91V+IZQLjDmyopa7
6gB8lh/InGCYZKxkwRWrUuiQ002Ao5zh1eL9JnCjXTOIxy9kmf+a3ZHZ7RuYC4IgJHKH34jWM3EF
2yvWgTEa++E0uIjENmwGFyF0g5CFSriM2+on9ycO7SyLwXzsLsOkH4iNPtjcKmdgxOiCMOKb6Qfp
UcfmKwKVsKEOW/IoWEZyeCP8PTmAWHyCbuyaL/KdHtzT8I45Gl1wVi43FhuQGCBMPJh99tmOAOCz
edbPAaLHZkZ913cA/yMLj/mEHUzEsxBnypmpnZ8ChpmwVB5nDx+cSOiDvAMoqxc5AZb5NeJFjNzu
w7TH8+ZWy/dBHGWK864c8YgqpOQ9Mxx7MBCT5tXQ7ZtT8jJDAj+JspPxU7CmiFBMhyA/vuG6OKR0
mNvyLH9K91Y/lc409hG2Sd+KOhsAc8z+S+dI05jzfkKijyuWM8GaMNcDBAqavv8X0jpg8S6nSLfo
F+H5yJPEg0jbT34F1zDp3LSRysn3dybF+47vQ0AMQvs1gkjaCy5l/z1nLKfFVoE97QXQmlmdWafN
+OTzqw4uT6QecaQmqPQZSuxfjy229ZoYmU5Fjs6UrQn7zJKrzN5pHBHvam15vz3jREEGT0UYzWYi
RjjUF1wnZnocOODoHZ6gguGLIQ18iL97v+oePja9feI3CV/qkz8G6ckwnN3fb0wm+LE2zk/0Cx2H
8JQLSfkhSd2fs+fnIS62G/ThDX1jjlQsweNVIboPsyV39Ghug+7EfYeAmj9HDSHaD/AAhTWXvx/v
eF1QhYAN72rqfQFP5iyDpmpY3J2U9cH6hChM7tz7DNbnz3xJxW9csEr+uENCHjbFj0ZaCOhqII8Y
NBOhCtKVjXYRaswHV7F2hJEDsH39ceP0E5WqQy9BZB0X9bnmqm0e3BBgoskimDfnfqtSnBryp6K5
NPuhv8O2AND8RFd0jWcOZj6TJDVQvMVVemaTD+DwP/kM9DfFO4grG3QTHXnDzEPgtc3Y8z4xVww0
rnT8XJZ8XYOYFxo7/BO6iDPILi2YefVfuB0s2Pt2Eyy4R5HkDHy06YaxB3sFca+NiwaCskM6whwo
kxssBS2giQYCighywAtZbYYjHysaHWmLKr3fkBTYbustMNSECPuztP1hq/tUXu2DtYr9+9rPrtKK
QkS8FHSmS9tH6AZ7o2asCto3dwoERh06vOknFzOrSuRPa0PDiPWCDO19w5yI64+DsUdVwbsqsbQF
0wpC9R9xv/xw/MEwigX57htvwg4PFJGCSUCs+GJgYJsDEGYwOUVYdwkswsGiLgsCGtketRZ7FvTT
TzQ5Ca+IcOt89bgP/S+R7j6yTpXe/ZstlSocOLHM7OEiwureEDduw2PtySjEnB9+YhRbwOzMKrw6
H/EsmY9zuq8na3TofkiTSt0/bIvhZFcvdoikVILfuYCwlG1hP0l9h8GL5/qfvxlmtRgXZvL8FczQ
na6004KsF1TF0rcjkqtRRbPGyJh8EFdjMg462/GjZJsK2lBGKPTQ+E/l5R8YOsIlgr7wJi5/8jn7
ckhLRF2FFXfRfWPF4dOmIXO26g4thPVBFnU/Iz4c7JSsIcjf+adMhD6sKDjpdAWFbz/988tfg1z/
tV/RD/ziady8alhmSKN5zUuMWSEg9rqke/AoRnFz5UOFxGeEsvFyWDmb/hq5I2/JHMmxSKEFYzuL
nzESVSz+wyatZRlPMvCHJezlSARG+ivE1qj5L/Fe/bdhKjzDQqG8QxEJKwhdCovkhFgABLSGLI2s
lydaC7BXd8n3uoN4OkzPDMw9wWFwASU+zIH1TROQQP7MSFMG31ivtYv28DEwfnWP4Cr4cM63dMl2
oA+4FbacPJAB/4BtctW4oJZLbw3kjHQdA88VWpP+HnFztEOViruYLoXJhnUWsLgsFuZOvtu7Z7rm
Bj0W283o0jtUM4UEzLUyrxYoNWfcxiCW6DlWZJITNcviOTLtGMTOn2hdsGjxbMefSH5Zgkrryztv
E7MrRkf5zwdqZxrB2M0jgRciAsoiNGQG708yPI5L8TzxZ0gzgPf8JDfrhIZNxzaazGOaJYsiPafi
tcSM0fXaU+DsXfgcbiPQ9BZYwX5KbrnxyBs1+JVQRCwbEPCYXS6Dy+R1GHhg6jlnAy47WKlkxXlk
2/lkd/ifwm/eXAIco8mEdGpzZu1IqyU6G++G+7L/mPrn1c17hOsCeby9/hdshYkVu4e2pc9wSx4C
5OzfSF/YtDG6T8S0DzYwQcW4nC6cIB+kolEN5XXygGkjd8RxQeqM2xtMCARqEvLWh8vgiP9ou1ME
igcVtuVws7JenyUHkJaLTfg4jdw3q4ppO0aUCSSjkgnLsHbJZsxVWAk2nts//N2wrHfWDUabemA/
nxf/6tFWPMmcWqQv+QxYw3LqEpLAREbBTD41j2ox0R8qar1bjX4Lr+LVA4L/MF7VIWD3gjX1zIlk
zE1xyKfE69wF426v0I6WXwIvNCfP9lMEjOMb4Yn9phKI/agk5e6F2gf1iqgMxIfEX8CyuTXTvkPW
vkJa0Azi6OSGwFEi5Gv44+/D3ccXyHLg4IEYEkzVxN0tuSyHYD8fFC2tAeQoKlLkfZAyxN2jeBCm
X/ksFhrFRANzzaDbhskm9GOGhwz6oV5TYgZS5Ejw5ejiilyfuCpEshR30qqcM7cRIsmnV0xRg3EJ
sB0SHv1btvlilA9nki+JnFZP5oJYFpTQNqH+7OiYEz+mYVDEJonxpeG7wcssWak13ZzeN06rzo4G
bVUJt/ubZRTwYNwvNb4nyuIC6+L8h6AXxFz1WuW/JU+j/6ms1JP86YhSNAPKYFB4n5QDZnkUQO5P
scgWn82dfMNzC4xj0P7QkrKjCqQQbNzHNnkXmxcGXOD2lAt1p13ofv5RkCpEAWFcCmZNzFbU837P
EgWWHmHNEnkLxK3SFZlz7cdawakA8aAaWphXSlR44wpe8AnGf562g2PEFaatyMgGoCX2BPfMlZzC
GQ0UdU/EBuFIFz2+chSELUgtDrDxgQYP1yToJYYszJjALtaW8ZBBmLCOI5c+4yLYgLPNvpFWRQt+
joL0aCdtGNGLebJrsebiur2xAkiAgHyfgteBeVOoaZflS9/TyZKTz2950wUdnsJjAOAS3IvJ/tXc
EV3shJvROALF0UYQo/jbETFyG39YE4bjngUfv1gjaZ8wLN6wrMI0nYPf/pYsrIskrKFEQS7gn0hY
ULCQGRfUrrwZvGxFKByZEgK6w1DcdRkiSt67DH0PMSdc8OdyQykfH0CfKCdRgVDfAAGFPANVzJka
zrMnzPsHfiyDfLmkC8aRC0BD74mZnJWbxSz4DQ90YXvix92C1CbZgm9prnpAB4FebsM2EmZhThmd
z+whLd4rfROt26XFAiEuAMgcor6QScJp0/Eg5IHiISIgnDCn2OwjJhCNxaoMkKwL/cDB5FJMv5kM
gmP5ifWN++NfXhMCWFYF+1e2o9knwn0S118fiXP7GtidxwqZAzco0bX5Fex71Rx9HAFiFRG63t/8
hKpqaXE3gVO0PPBPwCeW1hm39jpsYJ8X710+/QU4nlpTZxqu8wVzDtlx1iS8joCI5+RlHpHQ1zlj
zDRR8QVM6qvHW9xPhnoqsXOLNU8RBEaIsgRf4jQ/Z5dqFeHpckQEWfvlWbMYgsYTfinU7+wxaz9p
MkjvOGQJ8VG54Qar9AaOwm1QrtleeyENBAEydhgcKaWzBxpheC2sZfmXihh454NcY0SNnShiVBwu
TkTp3FhINgm5ZehpXBTvlBpKyntJVAVlAWSlwo0aAbaz1+t/BzEEh7jV8hf2aFyA4Lq0NZv8Rmv/
4CQVbA80d+i/xcUIrvTwP4Ot/ES762xBadQ9XSk5o9aEbekwRCg4EdNuwj8PzfPujn5VPMcK4C0D
xXhQz2huPxgs6EdS4keJCGCOEewLFS+9Md8wnVowvSSJiEgAJGKgvMI/iW4XNQINCwedkrv6AySC
MVgW30ABSxIiHgSgHipuXW4Capw5A78kS5VchfjF3EUDz+MsQhDO/BPY0vEBXqqeKdrYci3SKMnz
uMBJw5BiSzX+xbEyUtUv6xixoVs70JVi+YtfJrJMpnx5mg0uilpU2w5rm3GNUx0iSUjW+IukA4BU
WFtgVp58yhB/gQBhD4TcQwoyfqDWZOjgUfy15+zfkVb2mfIEyA/AVrn9yUJkQPSyvUDj+m9f44Kg
WNZFVN8z/hVGU9BDA7EPfndaHRsWItgRNw/CKPIsgkXLGskVk2T4suf2GXT+Kl2WyNXPFgJPixxt
IvsoB4Ay8C3Epi/jGG8xeOkq24k6AY+A4J+6EVonbJLvjGTCGV5Z4GbthyJk0tURu8P8yNxHcRyP
0hI7+484JRDkTHoIzyAiHrSMmXfmXDBCYVsG92Z2F/p8vd/a+1aYnDFXwx3+O2EMjO+NdJREmCr5
Q3Cq/EyoFHtfQ5r8UN+NFbqLPQAftYhKyNtL24rKEYbPuDQwIj8w/tKPt/f2YOUC+FwhduL4HcGc
wxf/jNV0vnj9RHJA+PM6+TQRt5DHUd40cI8VMPCufjEEKpRz46LwXtQvecNGRZfsZpc5cKP9NXtv
Mq5ttEyp6xzZCgB+yFknd+ugzvoV0cqbDxnJKOLN+TU8Epv0m6x7+gzRCwDuftlP54OUeHY9yOSF
C4YLE8JUucWE9FP5imMu/D7xki7nEC/0Rzi5M7Vw36GXIlIGDI5d9ixWBLVihRxhWgStFoeBbXLm
FAxFc40lhgNKWUIzAp68FzFHrH7d00lexQKxbJXuiyN9nUvcF0szEHtqt+gjO6BCnzOrLAYE8Q/l
XM802qlVuq3dkGRN5wUZPDRMP+GGhWUK+oZA7GWgg5H/IJZ4PZAoVGl2VfN30lL/0X0wdOBphJ2K
OAuxH5Dp94sQPAIAgV6MI1Z32Ll5cUUjBnnAkWNvDyjfEeYWqicF6vNoYAHoEObN2990p+zzqbFx
8NPM2J6OxBIt5QC7FYoEPZqY4pv5juaCoXk8IgcwTJBtm+nLFWMxfSqliqP3zbYCoQwWClgRz2fx
xiT8/GCSAE/IZ1bOfbGrQ6xSMrif4nP5KQTI6ARcssAmGfDa1xeKJfEjIc+46awVJ1dnU2ptEZ5N
moExpSFBtIBYghmF6QmBVrY0z9RF7mpOOLO8vsdIBFjPglhAAIRaFRoCwVlA4uS8SRx3aUvTAuJj
osECDejhrzVNkENoBjjX1GK0RXydoDNIkz2iIdiC1GS74EnH+9AeUMXzlMjg7CpioQ2aSZB9ahKi
BO0nR2qtxoRFOEuDQofJGb0Wohjc9APHC0CnghNMuSEOgp0Ck72hwYLuRi+NhilZD4v+8t7WdOcT
i+21XISP7ml9qXQHXIBYu6qt83YlR2xoF8OSfmZdh9hQFDRzFgZ+aHeODlfgTFzT3oJ9Huos33Ob
grmPhMiOW7BgyOClf3L2BV3aBJR/me7iNZPNRv4cEVgiUeGnM6yLsJHmXiMYAYNlES6mTzQT4aT8
myGgDLYgZIMox1RAOiyqOJsbiQxL/2C5KGrqe4bjiJoOSU8ghxEyFZpEGRz5cLgXjaN3ZkXBHgSJ
S49Y7b1OZtBK3dPPCYIp2qCcq4ct7xLvGH/hhaENGxhS9RuEGMVNOTIuUIJbguEIXyFP78xHG/Gu
H+NkR5AMnygQHZgdeCNnANLMEIo9tEsI2mweGb6aC4Aii5REgnCO5ixjIeyCeItN00FSzUmunBa7
jNVaS4tlbJjN+DLZhcrGBzDos96+kGwhhZ98Eyw5NMAqu4bzLb0hx8UQTgJieSiE0ZXQcZi+i6B/
UNRRd89FizQBYWKESAahAv+eW54ol9YlDwc5TJASgOBdeSrUJz2lpx2QTVGDeR+0R3fSs1VFQ8gU
kA+fVl/SoWxlu1vT8+Ak+eBEWeCcXvsXy/Hce3uYWoK7Tjxga0+4paUw2wPWBs5ZSUi0lmUm2mRn
agOSsd1QNjT+Qr71mwKn2M5N0ejSE/MrlkbSKnhAqm6uZsT0mQNoZ24rC1OnIGm6Nk/S/Og5NM9V
Rdhsl6w8i0iL+B3uh3hYxbEzMdJh6thyOelqfaMb8hslCKIkiwj+znS7IF1Hcn3V7XEuJe2hYp8l
pLY39KuQozPWv4G6CatwGsmRW4/jLmP6UbP3ue5NSO5UOhnhta6/U1OHs98rVryS6mzfAcfEss2m
BWeedDDZcjSv2RpRmdCdv61ks9OCk241GxNovhsxvWHXHvgg8gJra8OWSr/DwlkZ304RXwJEc3UU
fwdqg7FQB0pz0nMaxwvPKGlMjeqUO/K2lQamS6VW1jyTwqZERJ20d1KWWI0HTaMnVfxf5d3+Nf57
02G6Qhvpe8MtUetVlNJhRYfQs9BCVs6msExgK2PnaeVWzp+FlK+rEMCDfI+qsGEuMcxs0pYFUAwe
4XjKanGmU7IoiQkfWETrachJU+VWRnTTqooCi6DGmstDJ/f2LZ/M/Biy8LWBZcvtiRy2Z7NLt2Gz
tUeuJy3kSXZ4kJqMgSuIp6W0MQ3kGQo4HWqaIO7QutWztznOBpYfpsBmxOSqmbcKqY8W92j4UPJo
w5uu9qD3hiHCKrwOfz5AQT8OU9/zsVawaAAVg2dPuoyQLo04VGcWhumurUxX/OwoYxVN70bSby7T
hTfwK56be0h6CqyUNzs/BuSff9e92KEeEKZPpjIKJD8EY8j9q2NGS71NdqnkzCUDScHo9iqA26eH
0xx0gnyGpL5VCkmcVvuUZYRsGm47hx6oLCe53+96nuUmwanaX53YvotnpicLaAi/qlJaZvXSeWfz
MEQSoo0zu2FLbZbsE+s9ae7BWJ0TiVU4vT/La2CdnrjmGgAuJIRseB8kFVuM3X0PbKeLnYJkmbH0
AXHaDgL7Q0szHTZamqrlojNV19IBfGx2gbeMUsGs71nH1kIDmoUb8aSIM5B0W/1NoapJSDa7mR+x
4WzUl2HSPgbP5I/X3b6NpG3T2LBYzlJVwmQhN0RrW9EhIGFLibWXVinYUpRhG3g6MGDtw2so/lQ3
ODp+8uor8jEqs9qHOYsyWqmkUwiWXprAg3PTBWbbL2yH31qvWDYhOYuwDy+GFv5WqTV9F+rJbojK
Ts3w3ARQgVV9tCtoCpYIZFF60Fla4mT90zIJO1d9BOUxmZjdphFBmeXLYziM6mGW0YpGRG4wF+vp
rOexrQtI0M2jUNHSWr+67vCePeQOHn386FIEb/rJsDdx7NrFDCVQyK7p9yqIt4rJsPzeq/TKXk5r
ka2dGqgo0r/xuvnEtYUHeCR7JJ/sSJwZSmu+QdC4tv5jmZv4EjvLDEVaArOtg2Am7Af4K4zvkAaX
5slq7l2zttnaZF8JIIkAMK0vAGXNOw/+D4da6naYKnXS9cOfIVhJ6XrU1hZrIthMwWHk/+XvD3PA
18f00483fgEjZtXUvhiuubznR/NbSf3KS12DddTcBtDA49z46032R+nCv4lCIk9PpXYNfC50YK3u
miYrE2EPtF8eLTvVnDqgISRcEPFYiCjNuaWz0GjsaRMXHcFz730dr8r2FcCOco2Y80Dba9U9i66U
XFXdEdBvKus3aEa5VVQ3I7DJPvSgWw5acKNcvdWLoW550A3n+rbuATFeID/63FA+i5pdZyMDLp2q
/EKYQM2rta9WjNPtrEMKQnmzT334MNkOlbp1jtFvi9Cz2ej5mq9/Fx/jMbceASiKTFopULN5T/Mf
3nQ+ssiGT98lxVUnFtu6nBjwo7Uef/CRtxrONZukMb7LMS1dVb+8k1VdfZntt7g+zIaGOYaSFmlP
Oh17BUtENksFedTdKvvP93EXb2hx4oKQUvJnkT5uejEnhhDiwzqLP3VrVxFPAGHFdG2vnOInIlAq
oMMh8S9BUsMfYYTKxkWn/nUwoTCHfAgqJVuUaCR1fCu5+5bsX54ivmcdzkf/xJnw2OelrJV8w/cP
egIoPjIgp/aYEhcVLWgEQoVgCvXAB8EZ6PwPixekfnh9RNvLDbyGWS3fz7FeJtWqBZUefjmFcfPK
EJCa4W/sfdbmkSQA5Zr1v1rw6OpFxJ7k96LwP6NgG/YP/h7nWBbc/h890vk6t+LBbD8djGy2Jot3
SyXF0ZihwONe50gKqQ0+GX0jfsPeu/GGhxKq1334vnTNLgv2UXwI+2VmPcacbb18a4QwD7n+LdE7
RT0qj5JBkzhXml973NWIPN5L09vKKhP3onPmabEytH3lnamaIYBvcOjzQeSVhM7e5qNmsY+34QPj
sRm51hL1UjTnknj2kuXn5IwSc8r4fRrMY1zBGssuvwSHVVXdsNjI/UxCyg9QoHM4QnWZ+zcrXwXm
zomvUfEItHObf6vqKQ6ZjI2Y4VuXQYmSEwcVbzWOc3xJzK6aeqyQD/rjmjvYyJeRafOdJ2a+HeIv
Xbt4arNwVGIMgmZZ2TzwqXkRTVaqjKhTUCc31q1s4++G8qh8vfVV1jyd4pyUqJo2OtkiJZf7nDo3
RouwuqnalYeFAgSApo0ujzD1D+Kb340CoOQPUQWt4qSamwyIEJUVCv1yRiWUxwVuB/H2VXsWR72/
9D/06nh7GL5wljTR3tCPap+JwlJlrrWR8AvEXyH6W0dypqmakkkMa+iz1ke+d5or8ZrUj0bdEqGL
SZqakfiswdJZQka8gL7qzC3ChKzcMRVzuXvjkh5Hj44ViCMgBKhKxG7hVZscO0yqpU/kSL/Iew25
ugavzhPTrsLPlsk6KB7meFUic/12fgNqzICST+71TVqGm8RIrkPvE41Jk4c7TFQ2tb9wxWR9N4tQ
Lor/tgo268ySH3KWPh07+YlbdqO8vXFbFDLwG0HGobJrsp4rMqqOWaWR21Qke1/y6VGD+2AnVO4Y
u0XbWTuJ+hua2TwLmaLQf5ve+6WGeCI77PvIBCxA+sp5avRnJp5Kte/ItzA5PRiRPQPvcTuruCZj
788AlBi8Wd42IDkRC/cq494nQDpsDXDGmBnTkKZFnY20pi1ZP8QdxPHlnZVrWeu+mtJepBWPqYqq
DqF5ZbCLWxomkkOk2PCjxCS9j9hIAuJXut+yPYqu0VBpXwcF8ghyyjO5y7giJOa3tz0JjafGvc2J
8RUPb0yHUUs5d3TJBr9H0vaznE5yJFDB5sS3DmCejbssAMQFqKiauTOGW2fo9jarixpyZN9bK/6V
IjomE6172eNLYloptXlpceExtekd/1vMaatHe2fx/pWEd5EMzhtTS+jMTVQ0Ywy9wc+TM2VhKMkj
51hr/ZEMNM0c+RUJGUxTQJYolAhFaLCeY9jD1c3Oyyb9rCGLbTsFmN5nIyph/7dpriaoWnFvcUEl
+UP8TvJGh72D/Co6fdJDhUbtPguxPuXcFzlLKiJLPCDibQit7xBgvO/RanSEj/Is5OBtSvhDYzRX
ZCLUFYx3XrIXD44U9gdb+nSwm1RlsPbREMc6McMpP1PC24yusXZoSn2q4keZnPmsJ3x9yJ2WyuVc
sYaJKtGpskqCD68bAK2LhexTRn9KQ+ZwjpuuvJS8aqUGCAhPThdBi+POQu2TUPk8be1HoH+8t1J+
61p/JVkhLXS5jbDiFMJXAhna4jlC68QTv1LBknMH5s8SKSusOgnyVeJXez2AvZBr6lTAdqsg3rwp
P6I1Cd+Q2B2jZEG4a+rsg3hYZt3aAywTM82gcDfH0dIMxmkbCo0SrwaHUlqymF0x6Ux5n7WmRLss
ndJEena+R14eeQSUWGMYPkpV/dPoF60Evs8vZuLnlMiKSwpmdy0IMxrKyKXkNeU9lU+OF7JBpEb9
BdOrStNAYngxZTd4A3BEuY6SXbp1bxqBfiw2pmevM61YElRf58nZq9WrUcAmOynAj/oRU2jFI+Vn
qKDxjcm8yVzoVYyyyoSLH2yaiMa7Ds4AMqESZ3XScvShmb80m3r3ZlETLTOxFGTABRprmOSt1pYA
d0DUSkhMnIN/2MbXKFuPTgrAf0cqgV9Mcj25paN6KFCyezyLuqzt/BDmMFQ51n4KFuJpxOQZ8qva
vYNnoZINnLI4JT3LIcSYBUOTE6/Cm6wFJjUhQyFSOW7t21S1YmqpsxE+y+SFeG1jckz0r85hH2rc
7a0KlYNGhH7DQ8b2RnCDxiOGsK5mmWotZH6phsHFaVJnglUqzJs9lvyueKO0BDNVPZPMSZw2UX+R
aV4Mrzt0deSjacyIpNLZVeRHLycqEQ0F1VyV3p/awLykGdKHI/Pg9gHJRKSqCIfLeJWMYinzCGTs
5WAmClH0FgABiU5skgGm5GCTJsoBfAItRhnPcn/qYEhgAGCFAE8r7siYFJ2KDHx7uI4ZZEOsKht1
KHYVBbwzWZtWjdNnEgSHgN/W/hXTY2/zHOe1m8EgNc094yBxc+qjv1D8zzy36dLh0PGXdXTGsXV3
9MFtQLQ9oYj3PnillBEcA7QeCbGDTfY34NMMrXLRF5Cy9rB+10lMsEx3SVusVHy0Ks+T8rbpE2sA
KwGytFbMXFjXP//RdF7LjSNJFP0iRMCj6lX0pCiRovwLQlJLMAVf8F+/BxOxLzsxvdMyBKoy8+Y1
lT+hIxghAFFMdoCbTRhhr1aKF2kzu3eOzdDTIsGZciwSxPcsxSGCd+E3qB+Ga2aA2uTI6AEgipjE
tMT+J2ycqXfD8OrWO7encKbWOS7lV+BAw8lN+lZ6hz7DR8I+eR4Y9Ri8jTFT64TZO9EHgGjhQOgY
ooM+ZCUH2GKFmNW4Du/OZijxvxjMb6a1CS2SWxdvTb3qCMz28f86iNQ5WbG+hnzjQedXxX0DAPMk
c5eACAzOhneLNOqQH9tI8ZA1GJIkZZHctJo/G+afTMHBK6BjQArKwQf96TtJoEdU3YabmN/T4NRa
Ca9Nw+tr6ZcGYIEuvgvy7eDNx3gU2Nph5MOC2J2d9yRgjKoeHPlgTI+qfEzKx3B6qMyznd537dFg
deptTfsSQhYMUJtRLTt7PPcZZoTVsA99GGgVbNc/kcGZa+maSNTo5p8uIDwaQUpcrYOASHSud0ri
pG8KPQGN6oKNJR63LOUoQrtHZKKdH0P9ipHgKA553zBHzPjGi61lXJ3Y2HQtbcR8tahKFAErsY62
h5Ie2SvlmrvJCZvnxglvaRXudC+hRqbvXcuYzUsydjmHg0TbViNAOAzEG1bMWnNibAKDdLG/Qh+Z
pb2ezI9T2B2iq4XdxvyI8Cb7AwXC8WlvjA+FjlZDRrF0k53FjJCWxFoFHOHQA0Mmd4+dsE8TJPMO
9fYltl6BJON5PiQeBk+KZCwyMtAVktRXiWtrhavaLrYdn2VoTbsMqCehV7BTBGjOtbOH+4nW3/L+
TSGRLgQ0tOrTbF9md7mHTiN7Oz2xzeizc0C17RP3yS+tg0fJ6PoHK7mqEYqvfRpDliYeE834aTq7
iruDUhrazy3WrUZaQCmjULlQyylUprC39KPuBCHcYgyvDw1/0z9yO/Sc8maAOXFJQ3IXQLWWOu2T
sZWnFw7HEAdoFlitBMF9YerdEGM3oo2nxobuhrwmq+1b/CGAuts62UHivU/mpaFkEJJKgyf554nD
vTyGBK2MjwDnqWEyW75mpbq1R4Zjj2aqwzbJac0zbnfKZYlPp2J0+b4EMMsdg6SG3NEXaUHMBmCq
6TF6xe9nVzs9qbXDgAY1trQwkmAC0Cr9ST34wtc2XI90sXSzTkqMbtE8ti16oFdHD89pyYJYh+Q/
RKhUmuK5sExkyIN9kpGxGd3mCMruGPGvJeanypfbshOvSrfHeexXk+H/5kH7nCY2SR9YKNnVNaj0
3nW8YxwveF1rFytLP+p2hlGGB0A8g/VPhfuBHF63sjk7XfvbZq+Rvcp71LTZ3qiTOzl1a5pGm0SZ
wb3PJZCq9xY3n2b3l7VQoWi8B9SDKbTq5ae0SbKZXeO8wHZ6CJ4SIHabX5o0pNCdtuiNw4GrnlO5
dPat4Z88s9kIKonZsdZSZzHYd9jRmTVhWC1eO8zyEs++bp5w1X6b1Nuc0zLqXxVAB5dUgOmxzcxj
b/brbDr5vFCW+SCSZM0/Oh+GeuDT9B2bcdz8VxGTHtnwSvTwqWzN1frzX9sMlXx55o1LkPxYrVLb
Wy+jWT3gmzSix3eOqgvvR4erO8WJYyyw5Y/RxTTdvimtH9RbjoEUsS/gMWcPIXsYSBy9ojYitcP6
oyfIFL3Tf3AJP6Jj1Ftn4rcy06NYtjmsnEVNW+2Vx6XLsGmDCjfeWP2e3mMZsPlIltukCWE1o6+K
rXGfIqDNiekGgmmDBmBkE+NNko7fsW1/zWl2yM1PGREiqcWeWWATe9m/ZV5RQcR70Bz9pUEyJ/O9
cu0Eq1kQqDA+OB0jrg+S7JY/VjMe7ZLzApoSDSDSETtwgwrMGds68luF7h1gldGlT1WPhDaxdr3Y
hfppQtA4mdYj+jaIoI9ugLwT7NEOqpcq8+6XjsfHoK+zQgAfif8gErk0nC6WX19612Ksdv6r9mb/
bQavBomxjdPvy17euzls+wwSK8+0BuMXmH51A7sbN3qyE3guNGYz/t2uppTx9Eq336XBn6CyGUHz
qIZwHT25TDBaq+u3+5t9NLn61EYAR7nvvp3eeMt8NWJEZuDakNZ3NeCqVAWr6ip+nizkoJExQwZM
JqSctXdt06HcMCmHd1XFUmjEuJWToAcLCJSbKi0/Mu09lLb8zkdce4IQYoZpeMgove4Qh0W9pqfN
o4UucE1qlIuR2DjaWAUtWFOEPAsSCjdwWcHuBPickTtVJXITipHL8JKysZx/7OClpo1jzF2LQZ8S
335KB9TvvoGlDra6rntuan46HaIf5kmlc0me/Vg/a5N1ZGycOvfLG595yZbPynszzIydyPQ+dNNe
ms1VJ/N3WTWrxmdMKDK6PeA1QUZou2lCFNgEr09YweufOv1zVb6beFULxuI46Ml0J/oyzHbLVRlb
DylcjAWUyqhrVlHspO+uMhVcvVj/ltq9OYzhAmGQndh/jcsOfk72ZW3CRe/ifdNEcL1GA6UIMgyl
ePNtddI5KwgnKDbe8J4rCFGenF9te/4pHB1zJZsnw7DVXenECMohAlvJS0vqqH5IJA2MaIhRKd6i
WamVkfqwYBLSlj1iou11MpD8kfb3im1OYsfPOrYOnVXi3ROR4I7cxPD/KTNNF5lUMdnYHWf8pKYW
WzklO9vJnud4ePHCMt12eXpzfP8WxtG9VU4Pca+RVjVQdUsrJToJMwLdfPpBWq+rDAM1G1zQTfK1
HoatFxMcPnjpR5mc5z7At7s3b7Xl1Ks2qBZfbCcPtlVPRlExcH94ml14gwfUeJl7zD9AWp1E7yOD
DBf2hH0Hfq/i+lgPsb9qxorgiknsm/zTMkW19yHoaAKvxgqTaJZxK6eZmyPy+gjU34qMQ9ihZqni
kxfFN9Oo7ttohhgRU0HrbNpOiQNzgJCjNi26LfuFQyP9Zlcl/aUvHHE39fLaFyStZRr1QI2+RI8F
vRsgztgXp8iazZt020/tTadEtk+RI4YtTdSjW7T3YWrMa2Jjo8L4tQ3jeX5PxUGwI+MfRXu0WI0h
0TdukzryJ+b//5d/LZlP+KOqPWbisPwLLgGySOHGu5xSL4IPLvH0tY9W7nlHz+rtWxBmAPhV91Cm
y5K0Z1xv2p8xZ/IyC6jCRkIcZ5p3Ia615b3pnVTKvjiqaKucxqNzBv5wK/+JLs5d5ejt/HkX9eVu
1rVPjJA33o0os2z3K7Sh9HbpOxKhBKu2rHgx4MHGQIBiX1gE15JmV47meqj4VvlwGNg7etBPShM6
pMDbIWGwH6etyLKzF+JoMXlbNUzTXe+F7qqpoKkN8tJB36tzLIZ9DkUxvMWpwlInRCIZAyMltJOF
aZwjx34eQpwKnLr442LfBg6TvKwhe2kGk1J9MeZ0yn8yIvlQ2Rnf3HvOq+lZjOW4tgSSitrGkCBh
7ix/hwbI0IzdvfDledBYh1ShdplRkYlCWeSSfgwIJeRr2EDIjLC5WR2rGTfmwcwOlRdeJts8WBX9
UDXWD6U7a6x1Y6io/spNmEVLVojLReL0r1Vms35y8Z5mXNHK/O0zcyNzuslOcXNXdIZT/TEY40cm
6x/Dwbxrxme6oC8vNV9fl59+qc9JPZXI7cp/Q5tsyhnjCglp00Df7FFh04xLaGY9FXr22hfi4tb5
Z5ZBE9TvhrQe5hT3whFmWMVevqvae2kWz7Gr8OPUa4lxVsUv2sFrzfODYcOXd3Br8+HvJpVksUbo
QBbsXZV4az+tLrrqT77v3xujtSqgcrTW1k30aeopMU0q8GZs2GDE73Zp/prT51Qh7xjYOxv9vk44
uOFI/+Fs3ZGZiR9g1Q7lMRca4oDxIovwlAUs5kMsOwpkVbl9MJ1q2+ly14juWg4K5Ly/BVWjDvgd
OzzasaF/80bC2QY+Y4/drV+pr3ZO3nKDGtXF+IRF1XV2otuwXAN9or/cgnpk+Pdh9ZrODsBjdA79
ZUQHguDVKD+K4Nsr0os74KDMp9JL6zucwc5H+mdTLs1nsNF99lTpXtzZ5sRuMnvQCXIbAc7ey0ff
GKO7oemeLVaCiZqeEh9Lju4sGn+Xh+bW7VHm+hli1cRi1LHcC693UBH+Oykc81IwoPQaz/63KYgN
tHZB+pk2LY1cwdLADFHCOLXxaOBaWcftlfccrm6c70CzD7wVrgb9cx3G4jJ96sscaDEiyZOZOF8s
EwPje1T21huGZ4N7WXpikwtUQxzGyJI/Pr91aJYvnSwPfVKbK2kBwCcmZlhTcekGDnU0fXSZ+7N8
PlSlhxzygUoH+rD6py07gOgcHq2Yd3VUXdhd32cF/jtW8RRPuPjF5g7/Q6D3ILmaSKh0ft864cmX
9a5J8IqrwhARGrG+LRNglNnAGHwCosrvTaxktSRPUlVXB1vIIi+PamZ/EehrWrl/ISw0W+FXrjPv
mptQfWwvcWirwnvXmZ493F4t8CkIaVVoPotkVLtKfdpNyOSWWTAtCOSZAjgYnfEogu4gVEIT2qBN
49jmDW/48nfTZjgIx3rE+XH0yve2br7nAYGNTFkltPF4UryaQvb4+Il3LeS+qWxIEInzrkPjWSuI
XNwxRYpVpogeGzAOZVbrKpabsJbXqBw+HSmfAxdficgVF3vGmcawuPXSlyicH5Y32W3YD1rGXTj6
mH1zS2TpgrBJDG3HfZ+31t04il/VVXBUKo8XkPvZ23QieXSr4KHMopfYoOXvpuXDLWB7FuXHmAXf
WT0eEx6u6Hig1fAn/JMjEP9npr8p3PxswD6MvBjhLtOYcLee+y1jphbv2xAl2ssYMZktbmmwXGbg
c4bfriI+jbLx7FWtpg+ZwbrNoZQDDj5hKsOeYFkVpR/UtKNlYcEvmXVhKZVkWs/npJGPXVhiu7YR
dnkdWuh/3sCcUlW3pG9fgtHG+Kt3jq0ksYAE7MQAqAzrelz1vQNGCBjv41IS9J8EbfQ1gmnc88Vf
4OC/A2ofSMZ+WCfaAhgxarYhoiENwHQeEn95ARVJuwUQtK3JpnLvLVrJPpHY7GXyxYV6TUO7mQsq
gTFD/uTAZWb9wSPvV2WiXoFLPjvHPDQuLHnL3dreQh7oH1UE6BSNJyPoX/OJRoE7yLere7BMD66Y
aSePQqq3KephepH0FhjnsaXERW6/j4sI/5fJvihqVZJamymUhB0M+JU0Ft6rkOht1yWlQ+EwU3/m
Xv02JPWlmeD9REaN+SUWeJSq4q7yi90QDNtChjAj/Q1zL85KDJpNVjLPbCKFM0oJh9nizI4xBWn8
q7lAi/intuXNq6cv2VqQNqxnsrahCjq7XNSLEBbwfzJGTJHy4M2RAISFSn77yXy0O4tcQyyL+k1o
a85bxHxN4eaGhjvdT+VzxQIh7GxU9O1E9Ot40NDURIGjnHa9CzxFmx3L3KlHhZ+0UkyxZPTZ7MHM
jt0uUQYshZ6UBfO3xfewT85u7a/H3ghpisRTPc5IpNVKjShbdOGC+8nfqmHhN0M4wa9YC+9rjluo
jh5qg4gRdOChxvCpBhl/Dlg/VROOimXAViFh9U66j2i7V3C0gv3wTUUs2GRkf7nahROJRK6OH2zW
lXdFbts45W8CZ+p2Pfw/xYq0n+ZLFMEo/+8HN6sHWdbAdPAKSV1Kc4THE8navr/vzV94J5NioWnY
MDNqxC+WTgjzoOtKOF99Xa+N0nprtLiftbkzcmiajbu2Er1rHbUzqpS8EG/cT769qmz7vdfBzZsb
hi+PLpKxLSreHcOCMMpGT8/OrpX2wZFPQ8xG315HY3LzU3kNQ3ikLT/AgJ+BVPiYZ1hjufZf0X4M
WB2w29mnGEVRkGioh0MTp3/enH8kpouDO7p1799sWNvcmb5lI57KofthClhZKDqyiGMU+4BLtbiN
VneZFAznMO9+Sx5hbmQ7R9r/opRdSYkEFJLiTynH11ji8liF+ywFxV2knTOdt0oy3FT6Yz2Z68zy
GVStg6zjTdOBVTL5QLJKv2cTT0x9nzXBsbR97D/mH7YaL2FNG5Fp6H5mDPkKQnfboMUgOpTZbmUr
lld5Jf7GFhMYXj8G6TXj4n3feR9ScSRCB/H5ybdpd0rsIWg8Z5O+mKmaHGV7Y6gFPQ7L/QhXrluw
lPQWhaArbcKb44LAMYa2H8I593G2tn1vlftEB5E5Rq3HaaTmBkzAHmYanYUbKn47ZuiU0A2LDWMX
PwxGeZBliE8cTDSr/4DPA5umE6y2jGN4jVIetkCUaJf8UuzPK7wYnQXOjVYtzo647C1fMACG67gY
nQyfIbj5bV8TfPEFjykq/rHd2qUtqC7/R1nizmoXIMRAKflvLaKVqsmCwScthYxOMxtaeNNig2tc
U2teW6lezzwntoP41ZIjD/3ACVwcZMnqnq3V3Ly76b7q7N2Jk4U3QYIIH3/DFG0foKo1KdCzbjN0
6UHaf5jCO+xhu/aFbxgN/Pf8KpILWwx4ZVvtE13Jgx/pU1QslaPD3An+JF3ClNOwv1cmivjyR4s3
ZTUr6GyPE2RVAxFlwx49hY2p2bca+UcmHuV4YXS/U/xFWlRwRfcuenOA9w0M7VN7WZWP2zxP7sqa
jci9HwEZ8ttr/TenVMffqPluJZIBRJu6tUlaQwRAyrrFf0Yt9cvfJkYnCckwoUWsqckh+Nvysdtw
tMBz1pTbAVguWfKS+ULLU+nozQu48GUPLw7dUsm3ryk+FeJPAw7hPBtnoPNoPg/eeyzYuxSsFDCD
6HDZrux2I9KBRba5cpR9WJ4MTQNqnthFO9X+RvyYChlyket1ZWlASETejHxTrm80gqGiyZRNd4vz
cT8kRHJRWECMReds0mcnkhusnkEcpNaPmTdvS01Mx/Lmpgn2MLB32EmEHsuJaS72yStPZj1WE5aA
3YhJBeKj5cTWXXOzl3WFl4c8QJ9GtB3wzEWs2BEP5UMoqwy2p716axnRMMwo0b2Sv1QUDhpHm7B0
Oy9uuWbrg4mXjF8AhA+GG+xq/qMyMJ6bOj2PFr9s++ok3TGaMaGrwveqME8eAo7AxfTDmVBzMhkF
AfyqqjVfm/gpi7Ijm/WHEMt3X/a7MBo+a6H2Bg/W1/J79Ponz+p26Uwfp/J+Y+mPAk+nNm4OLhND
U7p/QJq7vNiFQ3SkH41qsDjDdDlxynorbO/QeeYtWqayMboJhsQB640pAIjh8NfxvK0V/Vs5gmvC
n4J6cm2QBpDXxNU6jOLNUgs3rvuyl7w/zDtdq3x1DTXcLVe6xUq6tYmeIivc3M3SvW8LG93gbOKX
gxa7o1HC5apKL2NDtp1jo18MUTw48pgpdbJLAmoCQASZZz/kMUB15h6finPS81bniPOXMKfieSj8
p+WLzA6fY0GjjafOwM+zlDyTtl06hLEVHVsEQBNSZlGfKzxPJzN+UHV79MeZRg1rFMN0VhW2UJ6d
fYddss/ABsqyIHTIlIdOwzSJK3hOKAkaSKVBmCT//SoTn9hCWXD9Sz1Wx44MqMrV0b5/lzFL6eWT
otv5qYvmNoRIsfkJJhd1fZF+4L8WB2yiQsgxEZ51uYVeOTJvOphvbXUVMz7ucsYfR3O1KCPfin46
cdWGC9cQcHI/Wv2La3ND8RjKLjk5db2tBGzpuDGg41Aejc66n7PyMbe9bYitYg5EIaRGx9FAQvfq
DWZgZdDauwUnrcz+YvAJCF/DlhqY8pJhp2PqYeCyocOjNJgf6nbgEXn4v9HZ5kH5kOXZDZdbu0m/
dZ1sLOSFYdK8t9h6Wy1+4bkTPhhA6nNMTK8KlLkrXW9FF9mIgtDyiqHRS5vXkZVeFe3Gcj4AoZGi
N9cfwDJnS3MLDfajxcSytPRFwL6MtzyuzA9ufJNYDQcKTTHPd9pz3mqrvE6ACLL4iEZSkkJszZPu
Kw7tSzki88pYaIUiv0coptVrVJ7SjCTcJHuwY0BupKGgtM9wkF4r5zcYuqMz9NYqVlC5QZWzfHoo
oRrb3Ce6A/GKRPuc891CGx1rzjtTd/j1yQ6n2xTjxtb7Teb8nm0T+Fbu7YKe6T+brNV7KvO3QeNu
arXBYx+HKKVuTZt92HGMIafF/dq/NOhWh6l96bqeGYmY+OU8LNoUid0VyT4qq05Brr+SAe8K03zW
AzJGC1xPMAbVUd3DlO/XPOBMNs9eT+fX5QJDMuZ918YjKm4ufsohaWezWOXABwHejwbr/1XnRBjv
WD1YHXzKSvHgpp7XIB7qc8b0PSfMMYO3SQDz/b76aoplC9QDEZZJ9bIY7UCJByZwzwmr93n29gPW
z7LtWEDOqHN6P/uesviSxgH2JhDwuVPN34WH4R4zo4dXGFFndMTKhTmvcVlo2dn0akOdb4OX2C4J
2VFYBmJJavfyx1PQC/VcvcmJi72eD3ZF4cg9+6PIWpTkM4hmaEx4C9ES4Hsp2keTSlOmMWtM9AGg
k5EVHauFK95iRZc6V1kgRCywY+nyR9MIH1oTHzHUSbhIxtTofMAPMMmOYZOfsr7y7wTxgWNTbFTA
0c4hDzEEZCtBgFtnsgpzE1bi77Jn7zEnqMjHAplTA+9cZsNB6f6QOv/sagYfnpE1ez3CIavdDEpQ
liIbxMjXZw2XXnDtJ2NBJ4GZYOYxoHVCfJQVZDGOEVuhfWPQKEyq6tH4yr9MYtPfVjw1j6SmCX+o
Ed9a6owS2HW15r4W8ktqb+9BdgQ1JE1cvrCDxUlpci689n9DXS0JMZTGpMbtx7HQp/kjzwBRWpE/
ZhM0OYnCUEjCoKynpYcsCrFvHQExyN55nktr5eIBEgYPbQNJUIn8ZjqDu2wT/1QEgyBAwkgjlmQJ
fCn10m97HZbw9xdYsNm3bUWsN5DE3SRhtuGX6tWfEvalzxZxMqL30orPfVd/9OZravfOKvDlXzCP
qIJgmYhxI2Is6eJ4YlvhXhpjF1rhuXFqDI/poKvlYaor4ryo1A+MdrwBWH+GHdIqXX5n4WfnLskX
vf0Kme6pqQK+Z7mkjOmP2K6vaVLsMH5xqu49thY1maDRtOC/FiaYRstpLShziYTWWmLXRHUaM/HU
+GgJhfMc9dOOkG3ZuufJ7/9GG+B6xjRsudKt/tpQlPMswiHM3HV01WMgSe+NoK7BIQi6dcLoHgbp
qz1hu2MzDnexPskKe+hZHyZzM5I/EfMuxUX352aaBDRUFLl7jKhTLargkhlKjfHZVRaXCV22n/zr
GWZmeLK68w8x3XTQpE81+BqIEzFjVrGW9JLpobfDSxGP+8yd2WXJv5ZdVgvj16Lb9M0O9QQoR1zX
H66RrlUDBB7UNPy5OrsaEqJZNyUm8u4jqAqnw9CYJ4NBzdW06j3vTbTuvwmyxeRgCelBHKBmIwnZ
U2uvJdQXJ8JGKxAPuWGvi6l40dJ66sT8U2rjxcdbFA2GdrLPJJzPdcH7i6W0wbSvBGm3lVgvn8Xy
z96Y7kXZQ90j/Tb4GnI8ejiyORrBIPNvMbYXYRD+epOP4392WdalsKNee4WPnZFs/eKHarbJ43Zt
FEgpf9KyOYYOJvWgrEUb3cb5PcbatxvJuEFZFOG8VhfPCqKhH7IWdHLcivSwGSm5FbxKo412gN1Y
q9TkIcEchJBbdNljz9g6NXgwJM7OT713y9IgWtl66DHKFGFzCjBj6adilVAALB19RzSuBaHi2v+w
7QBvv+qkakzu1HtqYGQTBTvL7TfsVFkqjXvXd0kXxRsliQFjxb409Cmfmr+cs5kIsZ4KZ5Mb6jwp
/wpP+Mnx5l2Gks+AMy7ohkak35rxtupNINSRkBrhUkZ8vDnN7lL3kiVh/lhwpIsm38LfxNEoMB6m
4ObHGTNfLtAYoL0uwj1aR1+6S0gPcA/7/K01Wc/+iyvVr1Aw/AtOm2mSNMgvyKdpzrDnRVDchpY+
rkP9bL2pynkZMwWl2rIuUw9xxn5kuXGwhHsfuM4MBWncuG55jo1jVrL0d10bniw3tknBhPC8qSAl
JuaLysL3XkBCVYp4YSwHVF5tWcXc1Y7xwLp6a5koM8PiS47l82gQIjSHz1ChD32IUFLFbzoXpJJV
HxCZL0IgaEFVhVAyaIOT6+Amg6w57Kpj77D77bzuse4JoA7x5u77xWMEXm4ZkIEHw8ogq4ralKKn
76zupyWwC0dtXQOJWeD5mHXz6v5WQ3dTqtrGPszPBHtwM2y6tWD1omIykSTiSSbgQSEnsOfLOPob
tm8RbMdg7eUsLwPzHA79beBXa2W3tavyX5g7GxNQlYok8IpPRhsbEXwia7bXJdV5OfF15X7HkEMU
jhimm9yG2v32avhs4bCklE4jk2LDcBlosC5DJ2+BwCuMhmrkWLWUpIgmEzHlueTGNHN9tlBbjnO7
gjQWFbsS3mCT3Gdc5LJOn9xIXv24+rUq986W5WUxp5vbz8inYRkmpn7Sy5SBWlVGoO19pncsc9/M
cUSRgNwH8jvZl5yCo6E7CU9cnPiXlawXTbaWL1VJW8W0GiYKRAZCT0Tzw2Ii3E6OsxNNtR3rcNdm
9sEW46HUeBYy7Hlte5iKCGZ0UbLxtu9mutJZ2vvOCLeRZRwDQcqzk1LUiZz+C4NhPUsOF1/WGjHb
HHwWPz4DQV95h0nexLXMbktXTt3Btyu1D4XrPDaBTaAHoIrj/kSDhPpUcxu196NU982EYhribd78
GdwsM/B80An4g+MhQFCz8M3KcD+ZX//OSRk/Oc5Ec6KjP41vXI1ApkVpbjyF9LesV1EhKXWpZu8v
C5tjgxAQSJkt+ECvFhPYWiOw4+yPJhGDoiLpIm3PriUv0/DqBPqpZGFQosnWcqD053gYJfQbxTgi
Teic3YLM9sFn0oiHhntXZs7egqy5QmGXBMFqrB0MItOvqYB/xCXbw1EvtcJT15S7xsY9p5s3kFA3
M9AadDFw0gVdzKzyOVD45gfBhTftHubz/VxnS9NwGoNx53J55TF+2cI6jwMEr0ZXFJ+/CLgAc+Xl
lvZhkLdgr6EqVi2jvTLogWfaBpoCI/6HpqyDykFagcX9gE97XHtPmDehPuty5G+A3opOI5H5AbAa
Xj1vVAKPIngVFRS9jHyL/lmn7tZl1yuDg3JnrDHDZ8N2vtwG4Y1RrsNMb12cuPwiXhVF9G5aL06U
vrqy+7EizLqCf75b4Drhz816FuFrpAmhsmSxqx3BAMK2I/PQvRcmYC242qGsAEC69DRkgCOJf+Lu
XU2MKNu+nPXaQ1/cJQWOF6I8loKvUBY4j5ompFRgq7qduagCm7kxXqPAD2cOSmSctAW+7QuEd3r4
1zWzJPnPfJua/C/2yRGbjfc2KYDG55z3jCQk3YxrB04Pd1JioKz0v3T0QX5gEi8OwHfC8t9rcrE9
E6upzmsxWY5h9zjVIYjTV5JswhYhbusDTQGWNAP5eAphSTm6MCdYlCRzch5MfQvdNFr3OKYIonwq
dH6BNYPLJj4vh4cFc4DOKGkxBPI6vABLoGQnNG6sdje+xn84IG9MN8BH47hIDr58YV0iZd0ZUf85
h2pVJc0KndTU+SQt+NdBQroSVEgD6e26qOVmQgda9OrZcIwPSuVmVkO+hsLCktZvr7nybVStxyBo
rmWMXVqCo6DvfFkUz1G6w12YPI5IUZZ93zZW+NRosfMsNuClSVwWNGgjHljb95gHZDmGmWWLp4Fz
5zbFZx2FF+kEaKm/meKoVdFl6RCrVnw3/UflddjAkxmTu9CcFm4dLgSoS0vy5jCCLtrVGI5stAkZ
+rEVTpYlPIJ+ywHAaZKpSIbE38gY35uEbtxpHz1rq7zPiUFXYybBjH/Xll8SkYor0a9IjNNQKnxz
5kDBJ7F1JxZgZbtqSha27luPopUHVMrnWo8olB8mL9qCmfCX/LLdZJhxFe4bn5qO8ZEDTK/6PT7e
Q4A1fI9X/8lKL/54D8B5JwaqkPnN5pkgqzCftxrycx4c22TfoS4cKFsumgX3DuWiu3gTXTpnn4yU
BZZcxs9kfVW4DrCgpa6bT5kCLYKjhXjPOychySRvcbSnS564dnEIgeLK/MctFeDANTBjhR+0tkQ5
mQiZOdLjMx/ZsJjx7K3fMtoMt1bRrq1Ytxkfi+W2vAawKMRJ/4+k81huHLvC8BOhCjlsSQTmTFHS
BiW1JOSc8fT+MN7YZU+PmgKBi3P+eM7Y6syDzjtRR7v8lfeOGWFF/JDyL4N6POMRP4Vwkyd7cPmW
3hVk6TbxSP4nabtEq2pkywLaDy6uFcLGKMBQsa5gOkrc7tWTPkY0DzcuBTchJcNu+S5q3pyyk6/E
GMjJcAzxF7WT3F3kJYoNz8KP1PM3FbcCQMbMCbuwtUtpHPiuRH750L8RZsEKF9SeoF+E0RslGBGC
7ch1GT6YAawfJBYyw5ho7BrtSC661kxgFwdlLqmwytYaAfLgS1fZIKN5rdAoEGNDWMWPtsWlxckv
OGm7I57DwLwOWhgeCho4BLt/xsO2yg51EjjcISUB8wML7W9HGJD5zg7H+SI8IpL8OXkQg2p3jtxu
ogHyRIZDmHauxIT4TYJSI2JzwjuC0hOoapdql/rXiPcmBbPVYVSRP+JJ/WJrTZV73HHjE1q+qZ+F
vMl9/nqHtCKBKDA3JIiR1BKarGOi6VD1kcJfolXpnXYBBE3aVe47hT9PaqD1QdqsGV0Hrjry6e/s
XpytXwFf29PP0C650zc3WmCyEzpy94big1RQ2gw6dZPRTpOC+O41kngmF3FAfu1eCIURFifv3UMt
z0vKRPnD15nV99R04M6XH0bjZXfVk6NYeqTuYnmq6wM1GaT08/eAUskyg8KrmW/hcK7Gt667KN1Z
T9AXEl0uIIHDLn4dtVcmwx4UhzrcTXzLUC4qkl8XuUvzjdkt1qrVHP4W0xueUlG+md+Z/DQSDP9O
ZP5LdVs/0fQ8XUmqmvJtPx65Abpql52n77Y7GlhIVHRjjAmMXqvqAjKLAYUXUED8NcGAP7iAGRsB
BabG5VwdSNVoaD1YS8bGvPZSgIYMwguwjkBAoll8g94JwORnQhYvkgx/j3Ybf3psrBuB/JA1Tx5Y
T9juyK3R/YtQXMk0HzDoYgcxsltg4r06hdQuRMDe6jbNbzwGc4XfgCdd1M4+p9xYPiX9Io+/NeT1
wMuSGReTi7hKEMeS3H00TIfhpQPj3ZefSBHhJjzuVrSEgCIdPpUveXLEz3iAbd2jEtFyFwYl/5m3
RD3Rs4Y3Ird7TID0IqHVmRWHdCCqHjT/pmA223FsYW+Qkj2u3TI62WGCUmKbxzBmMpfyJWUHJHVa
8ST30reJ5VJHh/6GWJNdbF7cKA1MoSXzrkN1CxgW25PA/ngdsX7HbGwbaFcuOY0lvCipzuP+biOv
YjeujwRLoJSOQ6+C3GtBHJbyMQR36rXsttboiQUUghcO2NiB+K7E4fSJQw8LEfw/2aa9tNyI333D
vUzgYL6uTBsbq3CnpoUMQCYW62vBnW/gIQQqIMxLT6D/frmDE+O04IMlxjErNgW3CLHJFZWy/6aa
MgggaMTD2Q96//VQrlMC7aZk3pBQSesjAQYygtn2VwzP/HOycnwSU2hlbz0RoJzRdOZzEf421+jn
iO3i6U9WYNjtVSM8qzrSM168Bs3j/RSBXfO9RvgcHHxgKDGWOvtq2XAQiuCmnm4qqpHOK95ozFEv
k0XTk21hK9LZkWOLtL6yfBYxFvOXhFhiF7T3gBJvYvPQk1FGUfxKaIDJcuJtPF742k3C4e1hH5Ot
IzmWStrIfv4lBi8qd7yIKMkEkqQzk/g/XT0L4T+fw7wkfEEWHfhCstj4FrFBYlPGMqAhVcWrvqKK
cuxt3DD0anrCdk6WxEkSsEjCJ4Eb1YjuhY/Z38XCrqLmtEK78ddMN34VLn3En1IUGyHlnJJz9cOO
OT6wfuKOGr5k6i/SXase0pbZvyfkl5Y+d7j1mkO88pJgaUkvekewOzYTQ8yOebZ645vlbYEDGstt
jQmycTH2aG/B8AQeQHqAAmYcdnmOhRIXEp1hdrgFTCLOUUF+q3AK8GWGxCGbLboeig3FJ3Uu3CnG
x/2PQq6G7CJeLS6HHXwgF7FzleCW6huoT1o7omIHHN1WK3bek/ouMsDIT7Rp3qhty5+IZxbelL53
WCuDC7cinYgEDDM8E7lnhC01Pt58JnpeOwM89pKNyIVvjlcMIliURjOe/L6jDKYDvFlawGjC5o0z
lRueLvLUzescOhbxJr5TkJTqTPlJxB5nx7hhthRi8GczGveWfjObqCvK3XZxtAmw4jIAO7NrvceR
g5aazq9/tN2AlrUUj5DGl9jTiyMksS6Uks/zCYIwciiBEL90LxgQEnsqqeLa8iZuAn47wKf7XF91
ysNpbNkIP+aaNzeJataWo1j3ECGJKGSvS1LWBNmOigBZMJ+fFrGW7rZ+ucnAVWcYv8DjEOWVs9Rs
GZ+q5DT7ZsMzTr+c5NUfAvko/VrexYz84Z6rxSOXkXLltMHGOqip1+k78DpyHXMTdR/0OY8kobJP
VNvlkSO7Bte0LbZIwrlW5o0aH4nbgsBDZsUIvRH+Pl7l9AQSVUkwJEn14g7TNpUNVMxgYrHJzFYO
cEPpATRHhsS5oW2gJ9pys2BLt5ejoHq9T1jcD1dOo+yQne+cDgqCJXGzIPi28q8lsNL1/6R2U7FN
EYSdkBq2tREH6mxeVB6dSlINfyIaogAqmFplJ0v3wndOp7185I+Cocfiy+xu/HXVVVD1FRQPX01Y
XomRIHOvILGaToQFqfNbk1mOrGZI+RR7moQfQYu+J9GrknvPJRf+BQJ/jbajgxw0Gjak1Z+G+Ruj
zkPWo38KSK5pj+J90Jy12Ale+mcoXkzKz/6CNw0tV3nvl0xxEj0vMg8PaD8+sm3m28zD4QPYGmUN
YR1EOpNSaP2Q1CmejBUZreBVLSYt+nI9KXRATgBkfHrjbdRNyACK+ArdUXxb0l71P2KNmCy3q0nD
RfB3Hk/tkcg70r44f9QNezcSJnU/0o2VnlTCkIiRPMjW5T3EYybTnW3tjDtFdXW/DoJV3HDtSfOO
yJiDHj36nDbCTSVq11FMbCmYqSgMP4HEDYi1ugNC/pnITxD26Z5N2/iisNa2hwSAyRKOk7hNdA0c
tELg9dcCQpoNeFW1DbR3oYW8kbtFs/pIte/WHPap/MP9P7ABVO1XKLOGwu022GGIPgKGT7wpelTt
abTe9Ji6GJUohc3YY4CWURGjHmX3aTi5tQ+cJjLDNf3plh0+4/6Iu0en5oQYZpD9iiQrkbdQye7a
oWRx589002SfcmhjOhX3OIyzf3RuXKjEwILoEPQG3VB6xodvuOTHFRNRAQdGJj5cZgsd5MfWN9fS
v24XL3Ar7vBtQvz70renXeT9cE/SJ0IM2LplqqHbcuOPtxBGXQn+aWigjn+In3T/4Z+MyGNYZ30C
x0E3wQH/x3la2hP2Qlrew38AjQUmjmE7h1ueccSaI3kI6t6XHJqKuo08YYEFE6JdMWc2t328RB4D
pmDwtnuVCZAdMO7CoIAc1Y64IQoVMEv2dJC460gkUYc7Y4P+Pld+Y/kX42JJTjXBeuOuHY4+9y61
SGieqy0+RxMtlOYNxbZk/2FtL25xcUiCQ3RvW7vb80dNPon1SxmdcGBSEPJbcY/+9RLJMC+JxGef
efRKREHm9N6TIEPjQiDARm28OqD+gPmN9Bs07Ksg+20twp5QO1JMmstUUmmPcJf+lr/xDnO6dBc9
jZe3jD7S+i6YrhKCMIfPjLizzuaAMprH7L5lzYEEzv6ScadbhIv2x+JXe1WKi9I9Nq/8cqNXvnTT
6b/7Cc3TWn5AV2qO1OyLK+0qi1nikPqPILH7PcaTYPSS8mAa2AG+LYB/JD1QwFSzkEKlelZ6lOV7
5sFA5vMh4sSlndPaR0ea3/wtZByDOmOHvq64NJrurYzIFaoXxtmmuCENQiFNcU8GWUDis+V1t+FY
kLI6SG7H4J84NdmHBM5gKlYc/2CRzKQhysERSdkFt7/KeDmP8OQ3wva+R8a8g7SBRl8Fms2ENoGq
Gk4bXzPpjoQ/tSOgzp64sPeIrhXqTjrbouUzKHfsxaTqPQ0vfau1fV3euyW4CrExL13Wc2F8K5MQ
9Pks7Uc2w5nttqKSfvhQy1vZ16sMa18LXBBgUJS6FakB9a9Z0dTZq4fPvEeP42d2xeYlkDPa80gS
dipSTxMHJC5eLNjNNl6sUdu+PPds5aOokWU/wGMgL6ZJyerG3agcwiinwTTbJSjNhRnVFUOtkGA8
YtEn/4zBlfm63takFUrygTS4jERFIHbrLk9nGRk8IpBigIpAc7Utl7ex4I4qFvUDkTKr1mIWgtfU
UzyDpPNMBBDQkm4JByU66DrGftzFlY9K32vYl9hVGPPQvqRu3WyZrDR0zRU88eJGiA+a+cUTYMZL
CR80XJi6xHmlIan9vFHGf1n7ZfYyJr1TFVB2LmirCYmSCRFpmsRQMpJVvGUJ5Qtm8q1IoCDilVCB
lWWc2a9olkEQMdYrgzaJgSZFmLSVTFoiZPIa0pe4a9ogxU/9s6+OvAECv/cK8qEs5o5BVFdovlWY
lt4iTXtSEPLoxSaCQ4nRpuQCU4TwzqRvxrvR/0dix8UPqEi0cqAyzDlzvQ6kL15lMtOcpl4Y2HJA
2AHmKnnlQFAQ06SBmkSJ7pMGmIRDLLrQeqeJ+ySAPsE+kuRkM5+AuRj4wIaUIdrqCP1q4FUpP1RM
7iZYzIxfPqYUem3hXSywVwrDroc5Evc5ipUXVmnr0eSbpYYv/yJn10CvkF2scMMfxYEKFHuhRZAw
GlpUqanqJCdGrmtLX9rkTFuzXsNTs/e2yh3/C5lC9OPWe8JvQapTxiCU6mtQxOIt+msr25S3akE4
0Kmgsk61OccLfTdTncPUCoW863aq4kUyR77wZ4YfUbuckIxEhOMPp/IZPik98ScnvmjUAQcv9a3J
SJ3eV6VnPcBDQt66w0acD5V5TJhYS3rnNpHyrINt7wGvC5jN3vIrbQYVgKnsdiLWUjSxWG3dDKCc
s6c9tP+Mj9Rw+6NmHOrfukR0gehz3bzxoA35jhSD0t+GlLzoj2ofEjGdEGvl4nIk4nKAJf0L/rjB
52dtXigKZZRrNMOZYUaAEdmKjQNhu9Xdko71bdgG7/NipHR6fPMkcF2pKRvQBT0IT11GdsI4xhMR
76nyMs0HYUnVS4D5Kw/ICQlzt8JbER5l8VjVb0rgYbA35UdjEtXmakA5gGPKHfkPryY20oHjYiYK
eAUHxgqVMggnu9R4UsvRcByYjEfg7BtfIR4Bh4oXZ1+GsOXlMn8I5FmBGATsocJ+vpvknluraHJI
gPd/ac9W6HaX1gILHfUciG0+oumf1R3b9sycoVDVCwCSvMkADrTULRdkqWObMwbif0wJbIcFCoBe
vbTGYRBg3Rk15XcwQ4DFLNpaqLCW8X3aL1VjLAnqJ+Lv5jUsgB+Fq9cK9kI5Nkuqb/E94K4a9UP+
LmxI5W83NA4DMMI7MIRQg8Q4KbdfjfiQwjfSfQsy6YjZJbelc9liaNsJkpdxLtVbjJRBKYk6tCW6
0YYIJ/8PSViW6Vj1E/EJ/bxUh6KUHNfc0uU/UH/+DwCREpm2YKfvvF6Lr6w6jSaxa5+adFN8NtpN
zCbYK7RcN+3BOOfVdTHQC+isVYT5fv/ZMu5HPMaN9OVHPFcAJMO6ETGb44p8kOOuxXt1uim4FLUI
eibDD6wB8GmILsjIFmE8mug8GSY7DMq4hGom9RJl+ro3QodA4sUhUYJNk1ckiQ0pfqh9maQHiRIV
FFrVq12c8gA2BgV+8rxrISDS5HvhIxgnbZE/Q1Yw3ZAyUYH6LhNbu6l6ZyEzovl2xQgfV8mmBLVv
auOYc0XxM3lyN9JOY6yGyku04wT/nAQoD/psnVjGOueLoKgDgSbvN+KxblACgXpGa8ytE7sAnIBc
luSa5CMNPy1q0wVhmm8FwHvBGdPV4brGOWJpZOps0GqzuSKcHomoUO5C9wH2z98qL9qKfFynRDPo
DRzmOs42+kZBgxeAXvGyJoeIaBhc5hvUDQtXZhLKveaKSiNPASIdfPxF6LGqT/JXFz0mkyyYdTdv
xBJ6iH6V5sCDkZR3JmBwas3iDSR8WMKNqRVagHWf7RauVmbH4gyu6nGVguZlMWJevk44OvlZyWQ8
bbXsX6uSr3/QjY86/yLsDFHJmnjm0nzrZSo8DIGvBVhx3NblsytA0QxWCY9gaty9vPNu4EYEa8I9
EGsXYvSKxO+iHx2qQ/EPrQrKEGkTy46gng3QGJlH+eYH8BmjrEgpDjH+AbIhOi+whYGrJWc+oPHT
FDSJJCEr3nqYtjNfpM3HxNUAHRDkV6AlgW9mRCa7qqd3MAE6FKbSmz+GV53YYPj0n2nApj49Lx4q
orA945yE2raCez84SxgZwBuBcOA8pNmS38N/QDPc2AopfhWNU90dy/4aqidk8lTYsuDhrdH6Y3us
gIg4hBYCFY0cBycREND34EXrhIQMfSOnToXK7kr/AVj3JANVIHaR1mJ01ut7P78vqZnYvI7gufyC
BBXFoJxRaHcT2f+kICjaxSKrDQMzt0HZuAbxSbB2q+DOS7ysti3xFPpBb0+cm/BEkbELivdSRDTj
ol7uwbkjgi5dqjqS4EhTBYnrf2F1BDzQfupjOz8wSTcTyIA9bUgV+118MMGN55VeCsBUfG68CrNp
k8r7nKoI5V3ld8swz+JJ6f0ddgGMzK1BW4+j9K9IWHOEtsNGNegthR2YZ4OnBQqfMlMeEUIvlDSw
iVejTc3OaBpYnqoicrXyCXGVE355CyKX7liZGtUlb8cy2BpD3wWu1YRbqxBOFebOEqJXlbsw11xo
HZMuSLOTeZCZH9V7pj7jT4H8YJ9yaXFHE0q/ntniK3eEIiNyBvfKAhr9zSChuDrZUqNtrRzmM1SX
cEnrT6BIvd006pcyc1Ope/6HHzCI0RZg8NA/sOSX4pMxTsLNSmGWDOd/m8rrAP+dOarwnO4obyq3
DRBT8yrgYFv6nQo6PY5JcxNJP4VV2M6/U0UM901EF1mt8t8y2iNmnNlXj2m0MyHXCYegoXa5tZuP
BpHVFVFqK32O3T+idg+58WgCT6abcrjp1qpC+Qwo6BIVK5Jpgl5rpXCppGOGPNfiQr0XipNPD7ZQ
mfOvXeoQzKsSOET/5uIFsVyWvYrqzSjOJZgpvtxbCqJPjwaxwc1Jpzib24LnQ9jxxU3Eyt4QsmUv
hj6A/IYWtsAR5EMzPkFvrml6VtVdnxza+DneSXUQ+4eJhN2kMiU+98axEnfGtC++NAnlwNI4TLID
ztL2EC6OE/m3o2pFdUQBwmzjl+Qo3TrNDay18l4Vl1I95PV2Ap+leDbwrMQtO49hDwsBkwLpuiRQ
T9meZw/XsmgbHyLN0V9omPHs0EZLnOqqeePnUdQKgpOS88IiQXQLDITekhqP8IRwHiJUA+x3tH1y
8nUgpk3COnM3JaJwie1f8uNac9x0ZPwl8rPRorUS7Grhb6r4scQizLeO6TSA1fWrecNLFvqpYdIc
lZPGfR/xc+KsPvqq5PFwTe2FGBye45QEO4vqGYpjCljicSXzTaXT+zisfeo8THQa3S/0TNtvJI57
SaWhBToqQuFIy/DiyApJfRTMRZFBXHD/B2EtQ3YNtB8MvxhfXwLoiw8nMoN6BvE5mA7pUVFfofrK
wQvyqnOqZVVUFGhl2kD+e1W0fuy0Gcg1AB38mYk8IrAjjepLDfVNjLIBkyXhYSNKFIRbKmM9kGwb
idsmYemJI0QU1zyAzw3I5IdtJvuQ+0gE7Gf5htZTvoL5MFkfdUkEm2b7FBjKTzU6S/gTbkJfroPx
R6MmYMhgRa8JT/AEnAeEnVk7LSg8qRCAN+9j8wlPlY8WN86NcXzgIxrlc+DP8z5bFbSXcuCFxbwS
06sRU2PP4t0Og7OBEpQIYgPNIghSCQqAa9LclRWnqCmYrkEZppLYEatJa/ZuhJS6JUJVPPV/Yn4e
M6/gjFDQ0BxE46f8mpmfkJa314Yik5D1tPiY4QhpipBs4TNGBO43u4QmkN8ApXn+TuhO6E6iOyN7
x0T3RsJT+bVwhFibgq1Im7h2BPUPGckw5eMpXXUCQytbAp9PVtdDS2vo+MfMDkBP8FH8oNIp+KMK
BCiK0vCKonHhTYt+cjAszr1S2Qejm/QEJx9rfV/ZRX7uNberzj7eS/9cNe9JRZIvyh+ROAm3AdLP
83sSeqHROHPzT+Ib7S6sbMvivEAuglMD/Ld8XF7liUt/XvGbJMhDz+lFqDdchoYV4w2ohsZeU762
qatF5brV/nSuRkJKf2uiTXLD8ZSJG2ywsKV46DqCaHgCXagYOTlCbFHpA6s08tUHiPDSHGHCpxQ/
FQ6SsH3vcrud3wzxVGFYAHTh432iych/FESPunytcltKOIPW009LDRkhRZDtefCh5Rn/4rc4kajM
6crJr1LkrngDjQwCLSIa5xWWncggJDhcJ/z+xRn9Hg0gXN7mfVDS/QQ7Sl41KKoPjyP9RdwfHRCB
EXXABSjqe3EzcEhHMGvqpUlnj/dwGztUuQ9xtc4Y0xgUjOhkstPjix8BHJkOzNJjEFGQxVLPkedf
sKLyiELZWIUKEdDNgKsRDdp0M4pnzhMfM2+05/AYWcJK8P9U3uaJ+M35RYXBnoeimtl8YEIovsdY
i+iMxjl6BGNE4OZAK9t3iT6yL558sjk6LTO3z1ZXIenboLujsoP0L8Z+skN4t10F/mtULyzDp1L4
lQwE8fGbhOmBE47hmBV5YI5XeN4GgRwYkTvvSNIOfK+yNiVClZgohc0A8F7SAsUsROYjwj/AFMbG
dhX/TspXpBNeqzLD5EeYEBMgLaSzbIviRiluQKoC6dGqNyoXinAIOpx38W9KzhSrPipy2Q4vdHUN
wFPWEcyBQPcR+iJxJIKWgm3yniHaQDdrF9Wx+adrhxdWXA2bYH7tUS0xcmTDLzhS8K1Fdvmu/hGW
OLuo5fRPFksTUQdgXWB3pEVPrmS8IZfwSSRc+C/Suc7pjlyrw1JxT8SJTZKPgpQIJTlnI0ST9uDz
Wl5ZwcEgh16y+mAGjeeQspydOgiUJepPBxCrULGBcXFl+HHUIg072PVjRYvOew8TYZ2IsTkuxOYo
u/Fz4M4Clt21cLckaGYblVGFyUI/tmcTyRD0y5FO8UOirfpy27dbEh0EY6NZ5yUt54G1LP4wqais
3GneBn8lR/ZpsWVudevUVGvapqjbqT6U99klBW8Ijq2EzPnEXUTFXdYdQlDOX5UZj+wR9dWpBD8H
hAmuxsjuew9LNI+1+NZ9RruAj3tnVeuxSXfUjlNb1R7YJVctUW2zfwyKk/lp0q9O7wqqYB3LeA7G
3z4xFbDqC/nD8qFHBd+p0vZUgFqNYKgRwlE2bv+XVyH01IiWBjBP5NhhMUePOp2otgN8Qy5HswzC
bS7hi7mJ/YZZ2R9sGGPgOUbZlDbK/h+ARx6AKuDEBbsbdu/qNcSjERrflXBhVU6rI+E/MnHa3W+d
fXHsMCHsS276nwWjGtcIaiArKGii3ewdkxJeFtSyOA0F//aW/eEjrCAe6fT6VLaq6skh9WGRaaco
ewoFNdmHiE829nejvsFbh/LoQ4ouICXFBj1+OxB2uZqq18RBwGIVaEej+sSfkVXshcLK7BjuCD6V
umMyxLiMEEp4Y3fMa+QLbOS89BvkdthCGpWiBDBVYYs5mCtJ8EAf8nrxZGuPg5WiCfos2YCs/LCw
BFOwzmEtMDB47ESsNwHjjdj+WQ9E/Rw6I5o6803nAyv8qAFPEggR7A9Or+TKedMbBxkRw0b5oiUS
eZ/2rOKSsWXHU9NveerZjCich4fI1/WawIANJOeGQYaAf8vpk1M+HtPfmRAEsMUOnQVRE9tmJvXw
VBOenNkmhV0CjycI5jFBX6YFtnUe5N30t6RuzRv9KCl0XVm8g1N8Nj56GuqRr4MarTN/P4GfjcKP
pbAoeJw5w0t9yZGTaMGKWkvRuGbGI+ncqXjL2m8AOzPfR+Imu0X5riX9M3hjTrUwSBRnkwgBXoGR
p6lOhWZhjcQOaINwFp1VnooQhEBeoERrzkL+ERkM5MpLvNSROsL6skPFQEocNpN1XQCkeefH6/yf
LxH2DKRl1DswMXQUf2lyIJR9UD/S7j1rXIKGAnGbAhE06g6J+lB1vJvX0cgGDLh9QFeBcpcs64Ae
wt4lBTEbTgFlMTZLmGaLS9N2Nnwbvl3fNaAxUJtDeNM/ED2YwQ7+BKf1qrwZDnhMsfaDTdy8RiZL
bTpY/kNUgNyZypC7+dwaHvU1JNNA4NN8XrF5zh22VjI8pKB3Y/lnuPI1B9/UL2rpB+Ds1JwGrdlr
wy4bD8aA0k6vP3yJ+OFDZJK6Zwm2llO2tU1ZNSPTNcEddN4naNrm6FK9mk04vyNCdxtlY/ISSvhW
cSMj6iWailAJX/Uo/UO8DX9wqpmfAVWhzELZrcIPX/80QcP9tYrdFdW0/wdklESuSEprfRGrD6Q8
Axw52JS8Hz/ISxTzH6C7hvIP4sA53U8ZIoTqZF3Jm/WhM40NuSrW9BkKd6yGSXIO7oz9Awkydv8r
E2u76A82iNYY1RAH61cK1Gt7pI9xGR+jdY3drbr67a1OEIkLqd0YxLF607ybTVAr6dzL65D8I3Ck
5GQwPfHxKV7/8EWbvK9ERV91gceNnUS+RzCJ6spIHv33WUE54yryxSBAt0Dpv8dWyzdrXoYBYIbE
da/E9H1Rcdxcjf6U2nSZhgJDD/HvXqs/rNTDZTqbJ7zp2bqpL3L8V6X7Aal1VNxKCNfa/yA/g1S/
gPNutotoM75kKru97ND5GytEoVvzgCMyW48bTIsDLRoEqOPCI9oaRz0/eFbPVr1PuNupPEg8HrpH
1O2hpMjU7K6h5im0nlGY8K1CgRUECdH9u1dKzFinNr4tmOzLw3deOn38QK31F7Kz/UzoXaiOoqpp
oAQcHinoHm350sZDEO5m6Ztc8CrYGphfAIeiQ0kTkEESqkm4KNcng4DMHPAoMXBATweUxFgtTX/D
dTMNDxos3ajov8iVECDod5LyrIgJWpvbm3Zjiq+Ra8K6kLhi0yBg0uan7EQOG44Ju92q+Z1c4PVB
Tp6j5GUXMSPEGzsleyPjReYqO4SmaN4bW7Y2vWnHN/2fXB6nYa9N3crPzxzjOX93mHuBtU15bHMH
eSbmra8KAKi4CQrvYfTGxKBs0h8pW7c4g7TLULpKDM24Sc/hOUMisNIIh/n1NzQ3Lb5UGFV7bIiE
no6D7ykdwSvXDKk2UplkLVnftb/tsmjNNeXpT+cDUZsoP00iHklCnD8FbaO+sQHca3jg21i4yvb/
8HxWu5b+XbK4rgovnZjS/Xe/uJJFYODVTt8k69T7lz79xYsaQOzdTQ4Spb4FkKMROEW3OlCggVgH
acl0VkPbx+qZOWgUsnk/xj8naMxUvhLbEna4r/d1e+EhwBNpvsWPVH4bGte6ic1HKRFxSJ7khXZN
+nab26DvAfQ7OGi92xiAwM7Zh+m7mZTzsrY4Hb3n46rGHozyu3wbybTWV1qLLlPkVxXUta6vpw8A
miY5JMISiD0lbg0SOOyMZ95esFeVBwujGus9ARW1N8R7jRztm89rhoSv27j7l6z7Yss7yjJWfHQj
fljMOWnlMUWKqTe/GCt7vqijVH1Di+dfDUAphAVrX32r34oDsOcLS4ahPwqJQiKmD7hbyPvqgD2t
jF2S1kB02EDI+ngfIGtAskOSfbw5sNWrNuyROcHehO/DMzTpLuDMWgXGQQN2KBwFos8RB7a6A1YJ
euPEBhOuzdMrb5Fpr4IWZJ0ywGeveiI3bb9tJ7c3vwAfYtNBtQ3VwwJYscw1TmBA9Z+HU+cBMgT5
IcSGqdy46mtzJ2Z2EK0ZXnv+fbtYFinHOoj+nqpe2B1Ulhx/TXcWCbz8thSPrF3ilfoN7Q4m9ofV
bJePqf5notfCWlV4cb+PpVc1Eql7wILvb/P9oLzNN+GL5V+kxCrctOSL70aBpxMzCFyJ06FyHxwL
4CvbSfyunbYyxS3aRLNnOedXTimFJuJvRYNExSvXsMstnfL5HoEwNzeKv2S5m3T8RU/C98PoBpOd
JeoarD2OD4zlnbxBN5EPR8gcjTF/eUH6IleGhgfVfEXV3Uyd0W2bbdvvGmUX5586tnMTYU8Fcmhu
/WmjwXfJ6I6JdMOh3YABfg2UA0kelYhLx8S6k3a5sSVBOuEidepnClYD1F8hGC1sfFCrvLzVGAsM
hqhFtMK3FB7MTz3/Bd6Wl3MD4W6Bz4TfqaB3BaYLaVlHD1BBk59Jv/Sx4TudyytBnjIWlPJRCBd3
7vbYqVQNUS2c2H125i8fvpgQdLpuyYWAtMMWSF8FfaVyTM/jRkyPYfgHxK4bDzZVeiZIoxuph8lv
KKwgYGqBgPl1h8SKVHy5Wc+oI6IAXB90E3h1sWs8J1pvhPeo+EdmmTHsGeeRweUO0dCCQIMe3Xdb
ItEyWnYcxtTAdLrBqXjpYoWGVY+446r6KUWYep0shNvu0BbD7Ytbuhmj6J0uuWo4oiB3F4chxSNB
89vxEZl5RnhlbEdHImhZIYz0mYv3pC+Ij7Sld6IH1OtoE/leap6VuWrulMgeQIn+goq6oO7brE7t
NvyR1B9MkJyqCICb+oDIEdVJb6DahvkoPoISpHM31tvxvegORXlBeC0pv8LkJqckY4a5GA8Qv2sh
UbIJ8bdR//h7wtBR/pnP4eUjvqQSGzPCHjXbOVI+da/uPENZcxV0zgVMV+5R91Sqg04+fFQkXmvk
VLFdk6KuyC8aEVf0FpFZL7OzYosZhwfklmg96CrQGc0iW+FwoT+V2kC2O0rHjDOO3o56E5DTzdwd
4UWF/wb+tt9f/WIHhJTd54D2HNIT3D7ZQv1L4rH9sv503xNyrxyBTshp0+6LTlrfIcdmSA7QQzR7
Y/BmuLiGFKiGrHKc3gAeYNeWJ3FPirI9fiakckP37ODuiHlH/JAD89xMnrLOC3Cb1YeGuZumENTK
tU31uvqTM1fzzpyke8X9szHQmoBUG16o7IZgH6KCUPfpvEvhlFo7JLard8b+mnZHaFSoWTQT04FI
LBU9nCzeQE3qtfS0CO5srsX86iJMZ07lUm3OFRPfRRKvK2hOG39llblR4gZ3nYhSEcclfIply4YL
S1sh+8GgUzoN/FKBQjmQrDXHR0zwzR3VW7BBpkFP6hRvqO8rlKt/5SDgaa4AmwwBdn3eYIUc0cZE
Z/k0X/wToMxoHgBhJSh7v9rxFaD+SPSfhgyih2FSKzN+GfTQ+89IoadDPWBCsbCvMekgr11ZtnQc
YG4J4hAcXbyQSlJ7PGnFT1+91UvYfO1+OA3XdILfS19R8jTAKxFI+m6HxoBonLWxUw9fnfivxezD
z/3U//ONEL3C7X6IJy/eYVOhbDNN/kfSefW2rp1b9BcRYC+vYpGo3otfCFv2Zu+iSOrXZ/AEyA1u
kJy9bYlc6ytzjjnPLj2Mo2nQPunfJrzkyMyX1Iij8SCYl1ZTe7zhERDwBmvZmDQgLNtyynYO6034
zVnXMdX2zchW59pTAkqxQHDxeWK/E4/jEYAGWHDAbreYpfkj3PHgJAS35ytM/muDgOPH8IB+foj/
fZ6MaErqj6nYt193hIhei1Le3PINYNZlaPyPHwiTFj7sOcEsweG11tbWSrVhs/KqMf/JUGu2nnJn
OsY0ta/24WqAHg2IEVCBulaoNr8JJUPph+Fo1kPvnbHZfTWOcjd20in4omhhXYAkhHpG3Be/b3nG
v1ic9Fd0dR872Rd7E6APaK9zjHt12lfGrReGHlRiJWaOZeeHSrBftGTMvwk6VZ3hlrJnQt/ts8GO
pv2ZhqBz+ne7/1VouJiRPUwmw4xwIaAhj3XV+0CqqE3RVZ4T7KYIJsuZsalcIhh34DBeEaAwe9wm
sUMKjZ0eU53xxmxybs5qxqQmWTQsNpJfCl70pjo45tDWyB7krrn0pf35MR/ig0RK+uwtc5ZuP8WZ
zcJDQbI0d3Z6js+VHW2yTXGQDoj6qGjm3W+2HZ8tO04GJ19AYXgC8SBDeIaSqK1NOOEqmiSwm0Sf
W0d2GO2ZvesvE8L2l0yembHteSfW4HlYdLif62sKLdQKWySP7VH7xADX2EZYjkyTowot4hcKJh5a
RBKs+GlsJvTvrMqc2prla2NkxjzLf5nsSpsRTuPEOrSFf2Rq4CHjReX+4CebpIvjuERDozO0vCUF
5B+n5QRjdZ6SaLNIh1l+UZD2IJ5H84DmgkLjLsFfYDQMW/BJj1HtwDhEumuCqMZIdExLBPycAmSt
OVIDrM/VTgzZ8ZBMizWozfSsBlG6zNjt0AI/z2IDZQxYuxlcTfvOMwZzqT8Kt3BKqHaY7ssWWjuP
awEVaqUvTGQ0/E3fJNbLDyjdQrIeRfafXs2mNfP6GDqLLdUuHzaszUJmccqexC4kbl/A0Q4hCCLc
yOkFLRu2mUuIXHwiJ4SrCG3fbAbwsNld5xlQPLzMriuXvx5Blb6h5jGaxcdEi0t779fdMZT8aFxN
giVhw8QFpiyi8vdnm392rOYIWBiiI5UKImsJaM+aaabxoBRsPKPcf4CI87+Rnab1BiImBbdHYM/H
q0sYo/w3JV3uSQBxskVMAUE/hweEtTADlpenGSutcNtwlXNScJoF01YY9x0qLqQLVu+KLx/L6ZtC
ApNDaock3OJsmcYXWHUzllh+E2wYMgpcYPK8ieaZ4jArray5hfrje8p3Gz0wRTME2mUxPVBGPh2a
yMonSQvzY4bbrWvwvfdOUrij6UvSnE1YTLMRk3jP5zjjIZfsznwgU+NvcqCVyJ8jkp6F8ad8RxXH
Tb2upB2Pe+YQusiPyp+aMw1K9wmjsDXgBGo2MXZFihObx07k7W02N9gAbhmwJ/FaONezuU5/MDwQ
dmc4FlKfWgITO6ryD7kPbFzL+ka9F3M2sfQr9a9/iPm1LxNAR4bdNLcVPCmqfEH0wF2v5Mf6J0Ee
5VD4DaaE9J9cqwtDHeG1s8gWp711smKdkMyiXAi5hMrQaYhQUcLjosM7P8/fV126aL/CbxjgAS1/
IjwfGqBc4S7jhMRnwJ25gluclBfcG3ALIbiF4qXUyL9knBvb6VdmebXpCq3db9rgLpi+pR/j8P76
3ASyStcBGXB4viaR49ESdmW+oNkAyJvFLmP7T/r15qt7SfXW0FGK5r9o1qjOwe6iKwyhBkEC9cOa
X+TF9J65zwsj8EBzRdIsGCKymxqYk2N7ZGcgNX7N9eqZ7AMZqgOrjhxCDC2TA+ISf1sIo/HYpCdj
1yb8KfmfhcGC54uFP7s9sQRh8I/1TNTMyZCh9+SISOF3zO4BeRNuzSkZY1393N/MzZuQA3qa81nE
zAhHgpnOFMsi3CfrhjYsYfXC+JIOndwj7d5OwhXO0MIRaAid7FSrW/2FvxQGs8pwQcVge0kIfMA4
uZIxxuADCDgNBOfTDQyNTjKtL7FRGesdFoUrYbwVv8gLyoybRXmEIgOPksJCgq5T7Y2aBRPXIsGh
nwUSKUU79nRA/OzcIMHjlW2qXYt7wnQxNPM3mb1PPh5+92+T/Q/MnGhDMYD36e1o1ky6Y9reonAB
ijjhBNCzQLp1DNj/HyzUBAJO43kGhPK+MhcGGLVgl9VnpXgECJJZQ3A3S4YAvX7NujsuOYpb+jMX
wXNb7Atf11ALcgYr/0BjcHDJCIdplYHoi3sqj0g9KoB4uwWvsPVdMadI0ECUG3yIxmsT8yoJirTB
6f7GslIzyNXiFdsuwnKl8oJi4BfLtJAQJOtY8gp+4ewznGUW8l0gkyq17c0DbWL+w7yRLGYaxAZd
tbLeiDa1yGRvaiiU51F9xm8hKI7CHrKfab7Bp0YFQPoPF8hOyE+soqkT9c/a1K4BN6rqsDRkzJ1x
F7C8xBaFmVt9HdErSuFiUen7hMBfHe0XKtIDmZ5veWlIZ4s6rCbE1hvAdSJbPk4ePEarSgsp8KA1
cLWQV48JitODOrkqBh9QULiOjLn+B7okOCQUJ0mxI1S7LlcYqUSsVzI7p5lBeSJuw0WL1HvqsrkL
DaYJCsCj+Jole5EFxtQ0/ASKT/x0C1qtiv4a4Wqop5FW99IjFce99KWSmWZD+/EJfXgv2LA07Lom
FdUuW5OSDXUDM3jBH93r2CAQJJGjZMXXaaovEo3us0Z7d/PMR1aDCLIOD0RN68g+XyRAy1Aej8D+
Qc+di0mcAauBXS+lKiJF1GqSdjZZTz0JQKu2Jg+WZZdEfHyeeXE3OIvJL7f8Dw8lsoRSPgZ4aRKU
s3QqMPRGoOdAcP1RWyBtbjWaY9+sDmDRRkR5JB5DhO1Wn/wZ6n41PDA3W71j4eh8nd7pX1n1k1e0
Vxyh/ichQjIKR8vQq7jvFrkNRlOvyZdhRqwFujNs5nBJGdCVz4bA02QtiNDyRBTJAv/vUnwfXjpt
FZCQ7/WQ3IiyBGBHcE7u0u9UDHlnr3TZCZ5EomW//oTk69gEX7wNrjl2Uth4tH2OIj0RVjUhN/eU
l64MMaT75eAN7VaQ/cYta/CzCBxn5XoUqBgYLPiMDtofSd0ygMBoM2BAGKk/cLFhchhnn3TxAqfp
Cw4cljo98wXjw5N/smKJCK8k9iWIvD5DssPC1HmTLvFtkcua83QSS4nnT8WnWKw/yAGxIp10+Vzm
SxbBxVrxAsGt06WCA4ATvqAq2rLX+NZgC77qe6UQhTAv0ouOXVH0KwBdWJAlemhG/YMDMADvawFp
/8HoQgAtFk9r2OKMkClg1IND6iwezH8VU9x1/i0fCTvGaCsAzkJbBB4r+fqQiyP+DcpkLQV4ZoRP
ZNoI7fh4JN4QTfhDr1qLP8CaUDd17SrNUB+9+R8jSi8ieZOjk5lUNCSuuv3AgBKXU1SAxMZpJmTb
vDZh5DssJTMvlvbGoZd/ZQRda1gmrwChI2PPNfNy8bdgmZSvxudH55ZEffavP+XKdRK+wRgo3axi
9XZp3utmywg7+vg8TSo4Dm0h8CuJKMeiH0v23ij8qvfOstaMJHhRHBNL6j8eO6SqqCGR+JUzCvV+
4KG2mX63Lc0mbiOm8jP0fa1bGj5FCHYajG3oUSiviAD55MsOnQhTyk/kEVIcLeBbYLe7oUl4Z896
H5HSpF6VaxXu8nbeNPtvrtw3OCzxMHqqNQvu0edRB3xHDPkunKcuightqb58RgU8hRKiFJnfCpuP
4NScSSy7zIrJmTtYHI23KHua3Uon93tnOfwWtenVC8hDeDNk3J6odBwwd+jcEGInC5BXtsASASsA
u0UAgO35XW/wvbzBSywB0kEX6W2ZQYgm/2IqIA6am6p74ArXfqedKjyq/sI1U0+KDoZlusb3THe8
FzJP71jOsneE8XCIr1iir628RNJvMh2iPnA7FMivolilOG8ygdWpI1a8IOmf5H/2xJfVOVU+rww5
N6QLj92WaS2aHYa4hE98XYN6ZbwPDYJaCT4GA52ZUR2ZNuqd94+3JxX2CP20cY91l5EHr1RXn6Z/
r05KxxVxNH7R0rK4gyQSKJcpbA6chRquqwNPB4f5p15YKDvQe/cipKj5B3+Jy8KoJmSNg0Fgm0ib
Mil2tjwqS+ISsRa4KnLfRcaSNnfrHnPMHbcDukTGqq+E2E9He6rycqgPcbCVtL9Xt1QwpJPblLud
uMyv9TGroADbvUwzPI/MXShiVP6dTo53ygwncIxfuVxW7MXTHxPRS4qIUHv7KnmPbF3eG+CITObZ
TgZuIP2M4TpRV0p2g2/cIlM7yNmZmCk205QHPmhtBKMsEscTqyb5dWb8NPKGqtri84eVGaX4zdA9
aCuvLQxA4+/N0kXWd+NUxUIGDsg5HS8ZF2txMmkQ9V8Sp7lV+h7cRbnqg2+8Ds+a9DtEMqied+M9
+RaxzPzm9bLd0TJf5dFDDZstxWohoXWGtrv6oJOL1rmRM1lYROO5+UINzKrRfaFDZs+gZT/AElBD
okHQTe89cKrtlPhXHZ/RgQ7mk/5mNZg5rjJizFwB+4HsZcNB6pyJ1HL+DJuSC1j40dkVNR5hrdBL
xEXJ3JoBK3Wt3SzbtYZ9lc7qVGjolmyzPtRefoLTFun7fJcwUe9srJasnklZRbAyC3dc/v3K4lf8
o5Jhisd3RRvGVDIwMX+AngWxNK+OyDCgEiTtLoRuBzOIQV6UXwO2ydvkwpX9ZurOJACxdYMkhj0I
HOEr1aqLFqTDNmhbH1KUT0Y4575LNFLwUETVu5ARJ82qvBRO2hPNUodeYK4z6kHZo2ZIYY/GLryG
6sZqFh35GUsAICQM4cT9NqylxRaz/ekwv0cuit2h3ggg8j/CV86ro/GM9M8KwZDFgc5fqjoKyhEU
dQ+U71Nagie6SrBRPh6zwnXbr/Vm/b7jjm+R0x4mOaknyQwq3mu9XQt02lftWTiYATAl4CyhBIv2
tES8CZxRwtQVMk/1GPIQY0Ug0efWYvvO4aE6CR8Rqwk2p0itudC8cEnXbzr5e8Hzwrc74VtJaXIM
OCZ8PjVOy4Hlrqjew38vOrma0ckVCRQdFHwlbJql0xS+rDqvjCXwJlF9XT7pb58WoJoXBPpYu1cA
acfDAE9eqoKVl+ikb4Nwt9m4DUOb0UcyY5Hm6N+M1JCLIHXBOiZ57aw7fnyNXxv6BDuPf1+sa4Qn
ZXFwMHbBJoZJ/U9eIiXh/5RnsR+3/MbZKTnlF3Yjkx6EABs7/4svxhb98jr50df9UzqQxzgc+L1d
/V99rdbKM/jizyKsZVdQSG7lY72qb8K5m0QK0QbP0W3AjOJ9hJnhG762/zwm8y14Af4JjmXyP2YM
ZYJN+k//mqYfHJe29ktVzw3l6bhN/pmHZE1dwceHqVEsCWD2e0KIWDFz7yzSe+U0ESCHHT5O1K6s
fKmvmXjq2xdboZRZIFuTajZmG6dmk8pbQjdRfSHfISSp9PDSIoQisAzT26SZXfJf4O8w/HBY5+ZS
Lqh42enJECLWXQZ3rPJE4sushbSMI1fLf80Xu1LDZ2WuJBuLTXseck7bGEln1biDRzCcElLPu3kn
O7A7LdYg+m516VdUt3qGGW+aPEGYMEdf3mAjMPkQpCWT2XwioIBoc4AGoCJ/8Rsvgy/yiolbqHhG
mGT7JNZlmpMNjxqs7bcBZ5UJncPavoFCmbkN4z30nZ97oB+iEYQD6TjVMbYWbeD1pGnEKLRsPkb/
fUlv1f3KN1kYizvdEnXzAQ17rPqWo24xru3C+pj8IjdPzJC1FhL6Oeajnn7wfSBYqUzvEG/wwk/C
TiyS0d/ka4lU0S3f2xeMiU7+4ewZ1Z3UP/oV0J9O9TkiK44mX9MJyOP2Qj/Jpy+/vUwnrcvOqBgm
RwkINLH/BUVoBg++xnzkeQ5WDdYXHUQYKrjg0USKS8/IrCT2oq+mWpf5gV/ukPIrEmVG/RK137gB
yV9L9fmo+TVazH5iUpQc+7cRvyfCtdLVdolyNemc8+N/tCiHIZTmv54sc3mXGSHFc5Y07CUMETeg
+PPRsNBSWdaMo+ThOqQILUOKYehSzbJ80IGYd8UuXG7mSbqJ3y5obhHKTPQdFdfCAw+QNp4hAeS8
PjJ0hk8NTYsNjIjnGycyy9YGf6m+eyl3K/Wr95FM0RvwnJgOasMLIT1CDGb9DbQzEj2Dj/CTPgPk
8usUpOSs3tP3LKJ18RTZHycORQb/ODwxbHblbLSthdBNOKYJ5TFzfo1HF8OcIFTJL8GeODItK8ph
R2RJEWsbhegugPL65wdX/iRD3fPsvoYteqRJH3cNUwKCv1G9oUl6pNSKyZI/BF4KsvUeTT6c3J5T
PDss/iHXgo3DKLHFaRvcsDaxoxT+uphY5McHGxFVyPDXJ16KJWbOU0wQJn4a8g2apbVPkN3yGfeB
U/A+tidxRYnCLx5nu274Z/iTrludSA2P5vXVj39D2jgvkudET/w8szmq4AzaagoCXKKHAnpLdDAs
uOgvcKMlTS/NgSbw87cEbPfbQN/gxNKPRbznpczm+U4dr2O7UtkMYc9ibs9T1/vqT+6wTjArR15B
O9J2eOaaz9LoYWotGkvh3V9GhwNIj0hZ0ZipeOS5pYOrhGI/OFoGc5TpY17WhY9ujndPKr/5YRSw
XrX7aWDLd/NIVpe5JyLTGLmmEhRWwB/lJ6ILgPYl2xIeUuvNKoSsHKoLD/s45xQuCkaZrG5CuhOH
w9iK9wwfeQEBwslrfvliLtEU/SEJ41kt/nTxrAZ7SQJ8zLUP3x13MgflEG91JjqLcQ7ZFBXkLNsB
xLJD2jyqWfkUsNLQ5swmvGif3btVB2AQDfvpzcTJba847hbBFk6sa824ghfKqS0xJ7FzwGy4k5aX
4qJuwTXo+WRSK58VpA1H/SVbhnHMo+tnhvuovlWcDAt8o+ICgzN8CMiBDk83j2IFBqPco4rFekZ8
Juyade2d6nw2RZp5CTKlr3yFN653o2Spsqhc8USidEMhDv7A1n86c9kRBJquUo/ilYeCMaDl19Gq
4PUomJ5pO7Ne8rCm2k5Gz5bMBa5i1psG8S/DNpQtBF7fSoU7c92CWsoYRPmdNTfmqKwsqpkkd0ou
cTpoVnkzAoP5hJDYitH0lUH6f9Yvv4+mgSCd6s7QVyP/oVd/BQ7PbPwikSC/GzalrjTpnPDTbJgF
mpIX20Biwcp87NDw1Wd7HmXb6hcyd1czVyK//w1JvghgWh1NHb7OsUNyZTZ+zJgObU+1IfVe9kQn
YmZHYBKHpt1c+FD5csqHAaphFr+cxNpPdFj2zrzLyUnhwGFsUs7ZLxjLnGVTtRtMO9WfhMMytJlb
I4AKm06Xbe3rTDLUx9YBclEY2cKWCEBl/qhrpiDKIaUlvb6LfQ0KwEho/Uh0ZQpIf+nKybH6uBjk
uvQ4XOV7dIuXFCfo66CtdLMG1bCdX0yWXVi0ccicEWVRUXuIv2riDWgHh1VinpChvDKHzaovr0Iy
SJ1YX3bIK74Y7H/+WRotBZZAnOoPVOaBLz8sW/gTn4gQWITgljchb9my7ibcE/GWfBBC1XoKDCAd
FhL+aXtXh0ShEixwI1olXTH64MkgVQBTMB0zBrcOBfw5+ZGFY5VvzEkopsorYGcbtvA6qUtL8Z5c
xXGfC2+ni9GtbCjuRz4EYpFaNwD6A0RyhhFw20mz7lRsg2cbfgujD83mhULWUW7Fg1kh12+7ovMe
GhfIU+a9xlWNVr5aWZavZ0v5kmHsPjZngwehDU6KidAmpriaaWyFgn37CHaqZ0Y/0WIcTjSjNOyo
4s5I8cSRsJjy8HGrFXnpJc11gDrps3mRZyDSzEnF/sWTm28apu3BPQm/YspI9nvFLqPkY41AOY5s
dNYAEPzu5iyS8aiGGPgw17gVTdVrq++rG40qlCz5O0NwkLrlEYg8esvdq6UOt1aQf8wrOhKXkAaH
PTdxFpGffL03HU5Jb4LmwHq4wRuegkOY8lDLvD3k+FbGbM3BjpOiyaCHZGKzDv+NJJVbfxDy6Usi
ElEYlOFN5YPwsIjN+TKzQ3VK7sUEGItp2BBAY1w3Z5blJOKR+j/eaCZTBfLZAPlwy1vI+b1+XODh
NYmJ8TFM8uOBwEj9dMF7bhjfzbCkeMCvaK2GJzFrAdcFVrjSL+d/bJKQdXoBlcqKPR4SlSekWUtb
i4Mb8znr5ApRT4S169RuN3UTrMBLt7xlF4v9ReMWmRfy46O2SOaBOMe1gfQoWZaKkyLSDO7xo5Pt
iWpK+qrCmBCQurFIjD8IMiT2zORfDCFASTfKhmkP/JaSzd6U8IASETSo9z4jFxTnIEsMVzu2R1p/
1auP+bzfa4xwAElR7WI+3wjXRqEiZIOwam64w0gBtvh6cTE88oRpNh00mALh0AxMCTYCZgy+IqZ3
W3k3R58+lrhK6XuRbeZ+j88TkXDpIbGdRBCI42bM7uaUN8oiiM96+FD7X6TPbMlgoKkHnKA8LTST
EzctRBfvYijF/kA3PWIwa3+09vhiR1C6xhYqGyYXyK+SW3SrYaG5PR/Jql4nRCsd279+m/DZrSpg
tTNhw5uZU+wFPjki64RlN7riDDuKxjx506LWGlCErWG/DkvtFhKxx1n16P99TnCTOQjn/WSlzCYH
NBEgEH22KQNIVF3nH2WbMbAkNpjbE40p5fV4zKVv1mb0wMxbj/kXYU+lpNCEuNEpG377/JgBPGST
LHshC6+Xvmsk+69ajL/IgKT5HK0wVymw7w0qL3bfrL3bee3CKfeH2Whc8y9lwvPJXyEro4BqEB9H
9y/4K9neF/cGmyDUVvMC5KNaQy15RnPciQgDcNExN0BSMGxYXH+yLWc2OwXpQYOOG+cFb98pdKAx
VDn0WC1Cj18h3jEw2pSXzMNJoVruNGA3N9XLmYDzvpLu3xEO6mFHk8rTZklww3xCYqVyDdEQ0jPp
dfKCWmZTG3Pk9zhzd5F/zbeduuyQ99qDkz2N1j5jTwqgZWI8dSEfBYxiLhGveiFMUhFb7tcIagBl
wYJlFWgswMqxGyIcBhqnw+aeB7C4BL8JC3llG1+Sn3e7/8wJWp0UJtKyloB2INJ1AbtPYK+KwDg2
Pi7nBbnKbvmi9+akE2P7KS33KZOADrEK0ddCvICkU/9AF2KQzMpk1C9IqzldZyiTU7y1q1rZhuja
j+mmqFx1/zG9tHcBkks8OhbWuyYv0XD7CgiL+jqIC9lrTFqUHclLYeq9DLyKg8oXA+uQswCQ3r2X
ny0qsMQiRpHTnkj2R+loSubkxr+moFm5pmjw29aJtIckzwMGMNI+bc6EsU0Cp+RzSUJPYWLzzEcv
ubaoPdcUA8h5m4O8Hqt7hCvZ9ITPvJqSV0A8Wda9jR3JBcpW+81VnDBH9luAGc8Do4cAPU3eLs22
3t9Ia9PwpyIKmWybGiTrFsmzEBNMfegpHLk3oHviHIBvmM/V1q3iTd364MrhVReH0dHVX1Vzo2rL
Xhzf1yX5w6KEoYawlX7++kKHHiFhndCRwY22ZahgndAhzjjXIIgPSxTx3RoRokwZfNKYZBW0q7RU
9VanruS9MHBMo5V/GQ53eBw6wx9eFNDZ9bGulwi2UuTw7A107nfYCf7AdIWGgW3pmx3uJBqG5AhB
sdG8D/o35A3GopqhaonRb9q66DTLyMUaq2M+46dka4K8aoUz4xUt3uGt7/biCkH8cMDAlmxkYdXl
h7ryM+32Gg9xustrkNdkRH0m2PGZYegQ3iN6yaG+wmpREMQ+qZAwkmoYnKYaIj1vATvMkVDLnc+4
n+WGwOY5hNiXbVFTY8Ej0EinyGAvjmubr96yiwh4eGrnLZjW/CCMczpQrg6XoB52Ru05UDAm/DGM
ZFFXNfvhikaQqvP8pkTrT5ly5jIF3WbH78V7JZ4o8JZ0yxGGh/caydWwIbAqWqII/27Er/DlT67x
qWtg2PqRPWvAqO0EtsAe4RJz3N5CL4cd5mO6YQgKs6BGN+6wzbQ7C26Vk6BHop/HsTYZPKmxo38x
993gSa8nr8FJoqJpJrXSKWH1UyhvICHYVBiY0eEQeGTZWnFjro2u7iSgfc8hIfTHLphH758MhTBj
VDmG3EhsEMLfYtswHTZAQMwFFKaCFwtLGA3J6PNj8DYUAuSplahAlwIv47zbSyH7hgGYakc/+xZO
sorsnNr+K/V6YNvnlw4NNeH1oKrzNBAgzseYf/Q1oY+tnxbz1lrnS+v2hv3n9Bx8RDkfgmZtGYuG
TFOHXXzfXDVUOmn99xG56upd1yJNp6CV1ykCrUI5JvqCRk5MkJurfvWHpVSv5zl3v0o6JixUKCt8
/jAftGT+wdPkEfjqoaeZmxWQNEiiWBDjfYdnHIvavyZ2knRN81oNKxEyLdbo2rH8tN8jIYMg87rX
8rJsnx3jQPkRvmHKxA6foNnB+oK4bs0S8W4O6wVTJBTKpBjtey7ZKoTqRs3uwx9rQJOkXvF/lCxZ
UAxqfGHCXcBnGVfVHUU9Zsrmcycf0LYevM/hCa0wMwH0XLBAjIo0ULTNeMcmV9Swlgo4RV6hr7Eb
YmDDy0W/pTtkMoyAJ2VO53uRHjFsovbqXse36RcfL+PaZ3wiIBNs7eEn55hhRpBamY9HJG7Yuwks
c7NFhyZC44yRq99gzuUky/MYqxFbG3fzKh/VOC0/P8hC0YWNtmHOpQnBQT7aEWt6jiCWzSka6DdE
wNnHWBgQb9Xy+pp0ixxDYC0BFMMxabfo6xC5bILhLiLOo26Qf17xI+/BTKm2pPn9Ec9q9fKzGEMz
C520+8EbKqcLEbVVXl9L9Guthm0uYQf4naKrjY+ZBECPmeH5Qz0cKkvEL+QmM6uAU4XgO12wTqox
ewIjqTcMXjv5Meb/JGZmCQNeqGxmK9tF7ZPSS7zRQ53qXxy7IOhPmICNglhANIZU7SalRfIqeD02
6A76+KZJjsLOoXwSJWHjHUBd3Xh8ayV6hCcATKwD9c0UvwXZ9OtJucG2pVbnE+OJDUhQYaLBXcTD
QmncBHBCU2oQ/jPYCswJr917cjhR48BkEamzhhf6GI6fKYLvtcVOrtDNRcg0jVCZ/8rbZpg378Pw
MEka6kFmJYfILOxBuQHPepUAwqobkVPV+4TnEtcBRzQ6Bw3iMb2UAY8FjfqAnC1AWYczjL96Dsi3
ZwXMIDG3TqzVMVmqfxiO0w0BIpYnacTO126U3zvhL2NnQWdD9fVQ2OxjgeaP6Bm/mkiuv2sELpdY
5437N8BGl/jEEWSpV6uP3Jzv1ho9g4anVwon5juWphF3hzoeUgj1zj2ezIvMp3Og9KZvaKTqoTrt
M/KiF4L5M6Tr9prAX0LX6BfKv7S6miGq1Cl8EsYxT2UfZgsdEUjKX5DgVTKqtUwww+BFpj8Ey55j
uQitLTFOdiJf4QuoOUJJJEDzXTlu5CszjnDzobfpUQaI+7bnd5vcGNALWTmNMPsjgeFFrJNisEKs
P50HMbY6UGLMggTSmGGgU1VAUwD/ibWabOPkr8WfzOXx2gq/TfxEXDT/8I3JPBWt+oVXMQR6FWf3
oVgHIuCMSQAqMzQhqyHi2F4BOuSvu7FGxtdVJVuTZ4t/9vMApYrTuQiO7PMM9LUqjw769Tr9Byjh
A2AIqOlvpf8V8l6P/Lz7isg2+yO2ARfknjAS4pmsJXMgEwU/T0PvDKgrKL/7efk+cDWXyklFwQOl
v/6r0ys2VLGArshn8njPQH+DChDmdYfGdie/N2F96UbCBv7FbuwmOiM1BKcDMyiWYDZuuxnxlEO8
K27BbygsStBN5tkESeq+9AOADgOn/AAPntv3ma2wHK7Uh5RthhtvrrqNMZCfDHJM5o3ovKbRgATn
Z4sJmmuOy1BdGuEWLYJJ2QHWJgnARKL+cPXohOKo+Fy1ytFWirYbFoa2Ke/xZ0tRxB7+Q1PFYsKd
3CI84+2pw2QBeiu0KwokbU5xIBeM+RE+KLP0X1tSTH6PFAWAz4bJVHwc37Q49iSUp/po1QWxB6L8
UzD+k42SRxu3wAdcDK2/5CtMJt8HlAhJ842auaIvRkK/VfunpuzN95dm7MqV1h3CHx6GPKF9hMII
aIRr8NWfuYIY8pPaQr90lYSJvo0ODMuu1p9ed/aiBEYNxA4u4+Q2onmPL0G77svtqDuNF82tmDVv
tI5W7y2EWxyLbEix9bMYBGgxEbcY9lP5KVfBtOt1rD/TdQgNaYYW4KFFjHguKXj8fezjUhRIdlqI
TPR20TWvDvm0tkNlhUD4m+FyJZMfxiXe8tyeZKYP36gsB1AjRwYApVsQYA57+9z0h6I85iwPOVLo
36KLfFR0nzXmgAaX12gvdlD8HAFGkVManpzO+RrjZFOnPkgSIMy5tEDAU3Lh/0P5jyNFhAbxEJR1
VXgdW4iZ5tJVh+eptHW6fZl7+xBqxbJ/r6QCPSTJI94w6//KbPXhbmaD6hqYo7AwQM6x0ecT8xH6
7dfuR7Xs6EHIRQGqBpwclt4NYQlddur/Mc/+HtffNPG5SYvpUq9RHxH02vNrRV/6kTL/WzkVd2Ys
WCDyI+TpD65z6I4Mq59kjbF8ZkPoIZp5s/xjW5jFe3GEg85OVyI+4YJuXwaznW9jzZkApbkf+IDn
KoSojKYWiraloUCntWj0NUEM7ZKgM7wqNLLYUoxnZCJjOCI/L69WeGwiIiRwub9RHSLevyHJzWfS
tWa5D2P0Fpy0eX3mrF7q/0HYOmP2ehTCBkYVybopQtAT+9DATb5QP2HXQvnBEOuvOyCiRtteX5Ph
xIq8fR0Z8qgH9tKN968PPOQl4S52aANgtKPnrxt0BtQUsKtJS+zmGuRaNELFsTZbzor18K+tz1J1
RflMGyaPXs3lHNbn14jhAUE+8r7fBoqCLtADC3gjF7nNzGNOqbRr9GlQnYOOW7ATkVxNX480eJ1b
Pa1I81WZHAeXwNPtwMsli0sJk7KqeiAOgYDgWIGHxm2ikrWBwK8OHjG68ncGgIAT//f9kCRhrxNE
F+F0NQ4c+bzhFrw4LLzQZDh5tTOVvpZcx/SAavSVHxNOzU6dI4tW+LCDnIwiqmrthbUWgynTr3Qz
kV2KZM9ycdXLl3eyfZVeQj8pPDN0+FAYe8VPkueEmQGxiNplgNOmxcClPemh0FtAnDVRh2w6/QtD
vTqQt4MLaGF+9YRAz9pF3V9zbZoBSqfkwsQ8JUeZEbh1rrMD3D2VsrssBc9CAmhBC3qzqULXMdpV
uf4HjxPjSssdQ6IJ5BGWWsOyRlE5BraxfzEeRlhVHF+o9ahch6msaHVPUqC+7hTEH+VRg9WYvB+1
sBqqb5ZSqf6lq75c3LG0vVHnvOtLrn/FCJ9Ffvv0CTir6Td9c+oAGuGBK+LflM7q8wOlKoKJ9g6p
wEB6GvvPMK96eJFIUCQ3dFTCayR26XNh4DKZgFTapknnLHSiNz6jupySRlLNf3+W6rBmqZQejDWe
gR2KP7FhXzRJVPi1rGFptTsC5ETF78yD/N4XbOI9Vfb5lIuL4CMDEn9aUm2ACxOotehbYAVwOJgD
7+DgqOwBgmqCUeD3Yaf6P47OY7lRNIyiT0QVOWwlknJO3lCW2yYHAULA089hdtMz7bEC8H/h3nPJ
ROMMSH41Xngb/elchhquF5w0GxkTtMDEhb/w4afAbUXCHyt3AlsQKagUksIvJ0sYP1ocnez3MF4Q
KjrTxHsmwqlhelZ+m5bkiQAAdySM5Lxeep+YwW12pmulOWajyfZSfr6BBDNfkBJ+97Amkk6gvNT0
4loAFLb78A9Zl/wmeQRwNVAnGv1nEzw62lEYQNlvpMeLNwuQshbWrwx8wS1t4GcRPm23LJnLT+dY
WXzqodCCTBTFH7Mdcaowu/jW9JuIAvNg4XSRnSiDos10vbjDLiTHBLfVcHiNtPTMLyRr3aGCk9FQ
o1mrW5q+Bm47GGzBlj7YnGBHkE5TG/gYk7+kYh2fr2QskfcelZGMOqkawq+KOo3hP+vFxNgK2jke
r/nHC4ZVHx/k1pFodpz43MAuGRgbILQMISoVT16cGcpOl6eOhV6a8dQI1cRoCUXfF+0VZVIxeBJA
0bfTAyfBA43FsuP49gAzpcyEafFP1oBkYVoWT4FT8TY8lckjMtxAdazfZEOixCj+4g2sLfwxPvkQ
GHdfN2jDxVfAmpZvYG6ikQw+OwAcbODzbcnI2KV/eeWekFxrbR+pDDb1vHLQ3qq3zJoWji2lKI9r
9Ohxt4WeTEBYMR4SVfKHNFuw/tOTDBnSmRlYZN6RhnJPctnttq9SBN/E2NRA10d3EGrAf9MTB2aN
Wx3fdd3ZiujrFIv4XEMkPvuyOVQ4hIdr8KzZtEqQoPEh7AzbagEaQS+bGgowAyAA38mi/Iatxezu
0Pg1l3nI0RiyVJY/AjfaXPpAVfwWzMENcKqpc1HhHjFWgfartD+qDhLuG6MGIMhXvJIR6+8L+Dyz
nOWlT1rgK0EW7zNR0hlKLPsBoyWMf9i8Gy3b8xVKElSTAZMVYxWYugtT3JvKL8NSESQL5nKrWEr5
KkGke9ZxrzD9Re/WEYPBuInUnhkbkJwl0JxifuCzIaCbf6B+2qI5yhfT4Cw7XtFShGt2mWbwvyrS
cgghDchzYU2Q1CrjNaPRltDEwcdz4Ctk8j6V/MYkJm7vjBla4BNzC8yBo5KpaMGjE8juWo50+osY
57yoOjUNVMqAIGGeK32ICVD+Xjxv6hGpF6TRQGYAiuoZA2rOFmbTygeJ5TlfgtaPtLzrOEZI9YeO
7MOyNkO8fMPlkHtp6yHbNcSDUpOY6vSFh7jDooUP0vUl+TCOpoO+VcodPWBS8+jrcCDASWPvgmid
2W98QLijW0+RbQB9Hru5Tn87MmUoUs3sJP5wp/9ZoiejzcKZOMnSvSF0yAp0et1+Y/5XZtVfuJ9I
ddZclqj67mW4NzVf1vyqgtrtkvehYKkasK0I5BfweOGePDEfU4NpHFs4yhXpbbRBwK9HwE+AF88L
aF60qLZu+rrOlS04j2j8soDl43jmS7ZAW6Fhk+y4PwVwNbrP+oNj2q2mPVDqaIxfMTdmNtO6v2gr
4jjJlq8zHq3uN93RhKMsyfoNY9cR3yTz26z0uEB4LhOKumOqW3P+xRuBHHndD4MleuYQ3NS41/R7
YPjca3w8iYmy62AETr6Hl0u6i+IwMM7kZczfeEfgP+0am0ZyaiDCEoLG0pd56Z4zIsYJpjDxBS44
A+bB36rkZVqzz5YOUrgJGtvKkfJjFY63WnoXSa5gLhRVvsLpxW6FVWfkCbPnsGFs1BGoTYo5rNAm
uCrPeEDH+YzjA1QRMbsqjZcvszCZg1eIt+SldguTxaHC4Nbt1mPk9ch/R/MYtF/ArYbMj/gEut0o
zN8XDUPZdLgxwTv8hCh7XjFKN30vcUROzo9bzHoSs7VM7y46EaZn2bfqDZvVK4HREpfqnIEt62HU
aYor97PdcCX4h4hcRElPDhlKW6O/ja7KUKALvUA+D04DFXwu3AMvQ2eYPHK/QJKiQwPp6ElRnbnZ
PzEirVIG/b8uoVHcSIKVH4V1VkMi5Oz8SG2eJZOLd+R2UgAqIokL9qZ01qILsiNyxI0pf0iIgEs9
RGzzD43HLhLlW7NJf2klmm4nmcuGBxBMGGQAvxAzaJ3WJK3AJ17WxnwsnDF06+VfkHHcUNhyA88A
ziCFU38Eg0vyFivbCkvQGyYScJ9tFe+q0i86N9qRZfGRWKVfASCoj6Bb1NJzysmihvqKjTmv9gsd
kRQuQrfftf9yoJTx6dMgQzVKBqbRARlFd5FX1HENXabp0keOrugN6gK2GGEGsA1XUbYrKDoO4UFN
VsYYwB3c5F5+gd2j9x4wiuPN2MCZCAA9QrA7YTAnswvfw7wbZuapQB3lCFchCkiiJaZEuAv64UWR
qzB7ZbLXTImyTzW5Gu8tB3WTzIJTVNgv7jrdDRlSLaNg/qku8YtKZA5wpj92zVxHFUu5cbLoK8af
QZyzM0M+hkNr+ENiUD1SvLAmm9hN0x0a9HAQy7Nv/X1Qjjm54D1CYURmLH+n2hUBKIOYQZuz5B86
wktY3pZIp6cXx3wuuL4uH8YiNeeNOaurpaJvMnhXZKoztpyr8GTBNgHv75aM4NkWdy4kmYp1CBd5
Jzwq+cd4koQSWcvQoZX9QKNNmVH5BM72B30BPfTA+hLZzDcDc6IZvMm4eguJojkCkwMsGD5tcxuf
qDEQ2ODF8SPOeobyTjJvVgrAAUKvJlDaAT/EHxkF46MQUfmNaD6e1mchb5kdi/qDxRD0pnOTntLX
T5bDfKHPKFzgF+w4AcXY8rB4DSyRMTuQ1arQGxzMwqeKZLHxfpJkcBLvjY2wTRWv6Dp4eLHw4Inl
5AFmve3/1Ysjv7z+UdQo3EQXETdgcnCLXeuZmVcw9mQoyQ4j1YlsvInWHiT8LAzxtEu/BmEAW+BO
v4w9E9WjvuIzHbFhbiPEWyTOfVjKoWRCZ7EXWgBm97R1iq18R8YPn1/aE5cgl//G4cY18AY8NXH8
I0mbUV+DIcR5MPzFR7a34f+pXPL4hTMfvifhU4uI9oA4V/cDghGHmx39sZgWqb54wKxDVwT6jyPv
GTntnNUj9IjJABElzjSih78nIBUngULiuc1IjrU+3fwHsAnDu/r1NdH5xM8PS5kFQbkhp2vwyb0A
GuhL+m5QXoLmPLPVcGSEf4mZMoPzsFmnB1Vc5cSKwsH51fdRd+UwSqg4qpen4Oft4RBOp5OTDmh9
4cc2tyw4SPhJ7RQdDDuHmP5SIQveIesmLFp30ID4t4NjoMRiUBlfhgEpErXUozLYk9n4nzJg0w+t
ZrHv9r7llMomBvjZ/+pUmp1bD9hL3FLAYrgUW7vzwbr8FpAGWfhTveIoCsw/AQ+hxUbqR1V+Rryt
HEqpeZGKf6N219FldMPuI9nJ6EsHrS/8Efo3O0BdOKSQ5ds3TALuHlJ9UlKA/yGP1pZS9+8jcpQV
S0s/Fwi0SQ59yCdDXOpMiYQR9L3zITeQ4ztAeaEE67FkAVG4kYylTfx7S3ZW7q0v6RCyhxpm+rAv
rZ2S/sn6c+BKFXdIx73wHIR2RQIXXIb5gksfQMofPJ1fImqMr/AwPax+CxvJCAxjyEeYiCtW/Ghu
VHpsUiwqHgvLAvXn65QxRtPZ4CS3lHdMWFvh6+FyQLpyw0SGE4jMhwVVCmF8a3PB24+A5x3HfJHH
XzIPr50EG8ARY480WLLqPXBQWI2IdoiKTZ7a5YVxKF3GHB1EEu+E+QtiTDo/E+70iZaYjd+eRZbo
6JnlE2pUS5RaiFV8aUYzdRFuQhUK6rnq3LJ/GNJFpu82Spqqv+JWqvsscltUGj0oz2V9Y6FAyo1b
sKuKFwQzm2ukOTjni10rrE1l+txf7U4IMPvO9ZOBMPVYCn/YCHs/uuUJ2LBecQdIj5DAt91R95mh
6DfaMZX14q1rj5V0qFV30P1ikgzU4iWs2anZBD3ROzLJTrxUvTHcKu2cafghBh3KQbxi/EmJrMpz
9IxT8Cu8HcMR2k2IwFq5MC0CTVqaHvBljV3NSXm5TIMqbQWuy+3Zq9PZJDitK+99Z5D5LdrQYWRH
ttEAqs8G3pbDlXr6jPPsB/+1BEYMRl3roLoxVsKVy0s40FRC9Z8E+i9fPopEyWi2dUXY9v1ev9bs
qDXjxNtuUz9ENT7t9HHMnqX+DKvmzYSY/C32X7Piyu1KjNabLR2EPwami/aqmp4ZO2ynWodVpl23
bnaMtkxeTQPNvWtgqFwUXypERLZCh+LCEVg1BAujq+SxP6DgxNtCfgVG/ZhTAnqW911CCdgh9tfC
A868SJwPGI/pzf4OSFA/g1PcO/Vlg0KpIo/A58Q3FsIfYgDy1ESmdIgemQLN0NzS+5YGC1jqCspW
PJDZ4lOfawgNd6ppv9/3d8JsVI/1IqN1EpBejnauCSdDx/QGfFlslG+r2pcYI2G8uXxlM2E1DbB3
QDLZmmNSvRsLOXaxEhgdG7pF5IBN1yg2IIgvSW4w/pp1yJCq+OX1lazXHDZyrffBac8Xid+ttTlY
ZNFGsE9eV3v4rGmk+WtDRGuKVXg40r8s5Y2hs5F6kOfZeopXZ/Ds9wnENVpTt7gwN1SQ9dp8+M57
UW/JOjBMR6OJey9Yv1Cv/fEByjyQSKGFDENGyKzvfCXxGFWEwAqRkc15itwqL5m/QDP6QXmDStr2
3E/I8xAMr7tibp2RtOtPBBfCEqtlqf62R6I8z5p97fdsPbXT50aG2HGS4wNq4aWxgORzVlC18CyI
3QwzwdsHqmgts/kIe4SBZPejO5Z1fIEh2aE4odB9r6DJMdwBWh5JRAKSNfeulhqhbVGyFxYTaLnb
6Cjpq45+5R4yFXwjBeNKQrumI3h87+CjyvldnVB4cFzSrcoFl29AdMqf3/qDl+tQo/1XKYmmRwob
IwOerLZTyZHjeyh9igsq5/c+SUxcMZOG1H69t3XKUo2yx5wO1PoyJDuLClZ6WkSWQNmu5wR8s36L
w/UAjoWRAaOVtv84zMoY47Xqib80yeJnKNHSFeCSK4kFv0Q6dNoti5ZM2fBVdOk+C+ddO/GzHlH6
DwWPNNIE8gJR8r0sV9PICeTtVkDxXtKxbECjN7eCuRDvaPVmHgwPiV85Kbutr1JbjPFvjj2Cd1n2
gI4ZOkpznMxnnfYPhma70Sq3s9Yg9nBawY/CtqRAdTzIuKOzg/TZgOolYhsVAMIaXUFkTR7xHEfH
0K5Cc/nhSgaCGgN022Enzt1VVZ7QRLVQBNDFkqbI5/7q9vgxG+lfzkadDSqqDywv1Px7o3OyAzBv
bakUq/qYHGp9T6OhTaaSeiPO+i+Fvf8+ERzxPMxoC2+gMl7DTOJSqC3n3W0xM7A54vaYybtJg890
KXSiX+0DRXWZD//470zZDKwOA9a6p0r6MIeTHbQHbicIe0wSGYjXv70X4fulYCZPprO7LbldZfEV
iteqBqvMVcpIsn+wBHufKgTJP4mEKZkhgOwN1U5rJ6R/gPbF+ociqB98/Qe8xgokuI/VLvklowpW
WeiSj13B4FGR8zt8A+9FTBbSd1aTpv6En8JCEPVTuE2aK4cFD035RfYJOlQYwdExShHLg8m7hASL
GI9Omk0sFVhfA/LhuQNnjuOGY54uQPFetR8JN2okrPnlpCigukhvoeUpn0vRf6eEdiEUEAdXRtCP
eZtRJsMiHrQdiAAv2yrl9p3h8LeRGH0zs7ggOVHd0am/BSpqA9xnNzijsLe0ezexktJTg/TgwNiA
+iqnnBgPdP4vwGr75r3L24eZ7NtndeMUeSnocbUVgr9WOouT8f1LiTBOU5MicfAsJ5wtKAzYfb5+
ZfTTG01dYBgP3/PHG5jDbIsNAVU862zJa2X/jUcg8Xndpa2uhhvbBevt0LaFtmbzHPHf/+rpXbQ9
JHa1AkeGvcNFnS+uMywUh5xp1jnfV4cr1jXVWMqvJRSl9XgMEcqCoMTOiZwBNXP0k13QyWzixht4
Z29HgWMUzN5rDEqljKAxP1WYxj7kn8gkjAguulg2kir4J8BvtLIXQ3I65t2byNiMz8iOQgALMwU6
upORTDr/nDsn7m5asadb/0IDZTZLOPTCAW1BZ92UnqjLY3vlaNOVBe7fZBkuSAIJTsGIs+ADzpSU
MeZmWCUUNmmXCrB7TPsvePt2ab4WWrM2NijsBG3VoRWhWa8ZKXr4uozeTwN3TFeIiTmRwHrL23Q4
9uy+/AmwLrjmJTceueaVlttqJ+WzQE/T1HD4H9MzNrvm7kdfCJz3tnmZEt6NYIFaUSOwKXGLfhEY
SzT80kboeScOXpzGZ8fRohgHe8UIBSzPysqXZfj8dMsED55wkC7F/Np6wY1aI06P/3/SqKs+BqNI
j7A1c0u2BiC/hNplwx7cfSsOWdUbtMrTzgOcUWgjyWwBYKd+Hzix5ZkrbimWZAeYMc0CGwAPyvzt
kNoIMBD6+kH4InWVDp4LGoD5pq+AgR07pD4/5g/MABKndNU3/QpMqQKT0g2gHrE/XGVsbWKKgmbG
uFiud5nqVpVXv06pspUh9OG6pD5tGQgaZBbPRREQoDtimjbcNlsxNrRKl/yxpIetRUqojSNm719W
FVN7rHtcfNGFUcdk2PlV8HtKqKGpXQv2acCj1Y3a/prjc2Azlq7eDf9mvmz2SPQaxU6WbBpMf4T7
OqMxxpapLELjjJJHI4FU2RcS4wv3DYoNtGWME4vcYwIYUBz/H1Pds8Jlp93P26OQ+TxBwUAVk5ei
/NwikXHRrHPEyQXZoFkZHSBwY7bvGL+/0bPMeMIaPPnif2Xha+o2eZ+J3U1AHgG76lc5UzBQEp4E
U0a1a/mGpwvPDC9xyt/bsZ/4HzjP+U5ae0ww8uTqDBAH4Fq+w9BpjLnIaUrt5mrlQdsRSoSgKvS/
mvKkM5+F3gNwhohesfQhstZz3XujANKJYJyVvA6cEyOjfxf7F00UcxPr09PSk+u0x9wPdIfF83X8
oYAkZE/TjoTqaYQzM1AH23NNtx2vmTwCnkLcSp21A55g8u2n+KX5geaP1vzFpjP/p6Rugqyb1vWD
1by6sS59Q7a5kfPTITmbIpwmgixFMCeRbjym7d+GA/A9QWAxZn0O/MQ8wVmXrkqMfjA1LgXBFcKV
kslUuGIoguRqOVJ2cu95tqx6pD3GttjO1afxKBgd7ToCmocfHFdC/I+7AOVZ5erCmQWkyMAxjfka
lp0HoHn8zv+BZ9QYqsv5OgHXxiTSAybF8QjJWnX12bN4SlMfCIsY4MuMDVZxnYxv2XNkdkVkSPbE
UIusDDGXrPos3zcl3PRFyHpIm75m5cyQMsaNFVhOT1vBXlt2+i2R6Fa1rbfpPbSRrEDzLxapeh7+
QBNB3KFGNWZs4VGxhjbxIZONEPBJhWlV4dfJF9NFJas4HGKqP1brcE74msuWTrDjZ+Y1AA0Fn4fm
PdpGAVZAXttcBD73GxBbDbW7xWKUOuwKKFmij18GK63esf211L1+MT6n/mUL6rEueWzsEDOqykG6
szoComqK6BXd8CrDrtnqf92/9yZBN9NtmTG/W5dOHTfPypgzhMkxhgfWssXa43NoMCSom9UY2AEV
mp6CgD0gu2FknaMVsnquC+ZpNWud5JgwRxbfqK+3IXJ+DjliMt6BnQNkjW8dA/g6hJWW/inMDZwX
eyAB3BWRYgXhTqgEh33K011RuckZ7PEBIhVTOI4RtOM3fIrCHSNdPdyNxEkQgceqD+AS7pC0kmGi
qHviYlIeaN2vIfzo9YqFv7L/8OUDWKb6LdH/7Q0shJjWSBouvgkxNN4EWRKoVE5/iA6AXbAjolqW
P+iXqu86WloMGCgsKfHNQ9ufhYcYPVrqdH3ZstSACSKwFZlWi9m9xW8byasKw3LaXyOn8Iyx2hX9
ubDW+F35DdPSZSyPQfAIqHQpWNVuDzS0ipYky9WXETe1zroKVyq7enhOGSISbdtAEAgpq3r6vBaE
jS1DU/wEsCpBhbXUkjICklJcdyyaAmNTGtTe7aXBohNggwHkWhDhnUBBb69d5inQl9pzFRuLAVY+
C1h1rUbPevg2C/Q75upj+VlxK7h1QmIM7gIsvmFlNe4b8ZSoH6X+W+awV81nGR9HwdFGn0VXw8Se
C7akzkFnX5R/cn8SoBShEWbpBoEOHpTJHKb2e5xH6Vdj+MvW4SLTSufzECmxsfcQyQXxp8Czxiwk
JWfwwviE1oKFP1q5fEObpwn3oj8ycuAaYYxkxj/mIzUdlAPo9cZol2WoOZBfKQvrKHHzW/OYNtj5
7JNgJZGEjsnjdsSKB8DxxNdE7dO4+glMNorwM6jLAyJDEsSCh46e+M3qeUUdLATz7lnOgzNLidRD
qES2kEkeK+07ngXcmTzwv6FBUVw3NBXyWa7t8Nw72LVbr/vwdc0+SANnPZe8TdHLKpSFsmqTfNAr
ix4txpN/SYNr+KKL8hHxVrBJvgt5+ZLXRk6MqNhzah9Sg1BA6betn6G1kxVML2eBj7MhpOlzSGSH
aRpFK5q9eXIUMdxQUqaulc5g0qNK59UxktVjHr22vJBPa111+BYF+n+QkyMZdhvowGjM9GBFEgwd
BlcYhRxvkPeHxzYkZGZ4/iMamOvTWvPquAw2GIosBnk5aYmkr4Px1R0R8x+h6f86Et0X6sfVvpHQ
oi7BAbeM/5niFrAJ8nNZ8SFJQo928j8mFSEZFLXfakxVlpCdeKdTmM//YKuVvKqBsP0TIC+BlhZd
jC6H0p/0ITyvNkxHUl89yMxWWE7/qoNLSRRttdzWgKstjKXeePwc1g8yJ3yafiS1cMWdfIV+B2nD
HDZzDQBxAdehcGXYBlhn/mUez5hVlvmZuYqpuW4WcZeENxBMc+87Suz5h6oET4gJzbnE/OsyBzAe
LxUiOlOLPn/Q4kINgzFjj6eBZmr2zjfjhS78DxPQnk09n6OJdQ6id/MlftxS9yxUZrl1GG54nud+
2HiQPjaC6nwYEdYpfNV5fm1g7jA6AqaM4ilaCsaUm1wi/EEegBFBY8BFomLezfF0UBzpT20Cc1is
JiyXOJaOqbm5DBnXhPachQfZ2ktWu8Kbvf1UWTNKoOt+TTXOPKdMrS4ZuHR1EV1UjDDEruBoYfIy
UJZ6hupifMDHSHu2NkmZYiIzF8lqWFfbnqr22IR0fDS50ZoDnSHI1JenS3FuQrP62BqtHbdCvjXZ
aFxgy1A8VKAZdaDAP6ShVcQsvZUlBRDLwYjREDp4YlJy5AT9olFcq3zE5JqFb/f1hARtLcSjcUcK
j7LKDvEe+8rZYCw4P7wpgLbikyNArxAfEaRHQnWHO/7MDCoL/8zI1aMbom59mkCZvEIKt5xeZsmK
NYK3I9kjRZiftA7/MYVEKjjye41uoD6oAiHCtzKcSU/1gsorQ1jTuQHhRS1ls1PIfvd2o2Qnp9fP
6LV0xLkt/WCqGO9m/TOWu1e/U4hYmvUkRMrzeAssl3IL1DEUt4V4ZfNOFvC3jc8hhEzzxGMB07+m
VfIBOKqEMlFv9PScnPM1go3CHZH1f9hiYGHY538shGkpuTGHo1gxArOah9hekDgTWYOWpp9XpBpj
HZi9NII+HKne0erwv1DKNZGHlb4nyw5vj/1KfAaACCKphLlvmcIhlMBSwhHL4Wsd4bjsakxDXkFg
q8f9HRwZQ/Wub7KMIjVTdYILs4kU0s6/rCD9wBbOzQp3LDmb4N6V2YcMSSFmfIkaDBEwhTGH82sF
X+yz/Czr/lSHYNon6w9k+muMiAHqP+kPNopzPVuqQBUZLbjh97u8EQqHADZBetf/a6h15G/mlYhF
4JKY3VWiFzMO2e+UQneQmxUwQr5nCAwpd4HerHhXQnwd5Euk2RXnL7UrSbzG50C3KQBlRR6GcsDn
0aYwkuCpGb6Xr26pq5cBnQw8+M/7ZDb2QP6PTzJjtZFYTjpms+dDG1bcBs0NjIKMDZV1M87FfMN0
KlbniH3RzK6iDRrONe5R9pHID+HeGIQiO8bV9H35qR8x7Ex0A351m5FDMysO1eblWr/66KK5iL71
GaT/RSYt4BFO3kHKGRcZ7ZqjXplXV+2ggAyzke4MayRgIAHIZ6GVmtcbuJsbZj7MUdCgockA7WGR
xIjKFbmATRMahnbN/EfpnqlKwB43Ep5aSF5L1JfMT2FJ8kceNa+VqHnB/L1qVgLtG8Jl1cWUTI1F
X1i54+/7BUqJ6PYZ88y2tdMbUkGC1Eccm0cBuqhdvL5zfTGKX/Lb4xflusf/P6H7QVCGuKHcUYzi
PjIvDPVslDwxUVqIVeYv53MI2XfMSHo318qlgpi6Do1jRykQTKOjnE0KIwnsnWqybroVSADG0TCZ
A3EKEnzJPrVfFvgQioRzsYEuw7IB8+wSWLBJYrH/wqzxNZRLdiTaqa4OCHpfNxpgav0Wb74wKzbV
17jJfyqeutKGUZdIEuWfdOEaAi50+qNvQCtOlTmOPqAC5ugs3V+al9/0DdydmOw9FOGQqXhYk7I4
HvhAq8Qhk+zDQz+/C4tXu2J+g/lRB7Fcs3mE1udYjwxdiGfR8DLhYFBK+awJXPKo723WJgWq6lam
fvLbbWWuQAHZfO0vpqMJHRZqCWk0ZlqOG2vP+DAiJ9OxgnVFEg3P6Cafq2uc2cIZvid+mSTFJzvp
m2iE0NJMIysUlaM1hwZgzUWmnDFgnEkrXFMKQD6nr6/JconeLJfIZVa4QICxCnbenkPW8yTggFbZ
MS3MMZVpSNgUT2MDXsn3IL/w50/YMRCrYXsAQun07aSFO+XAL+KlhtXwD3aEyXHBoUJVMJC9SiEv
LB3BgyA0+aqwucJL4lmysd42DVeJBKH6LmCTEBPlRBv5ljAq2mkfJjL3UuHT0KahFhIejgt9L8rz
VLH11yGLWBbP0deV0wBtJfvlI4d612yU/GT0/NSea4/H4ecFiR+FNocmb5anHqznMjsUZNNSCxiP
OSOM/iH6WnVJNrhShsrmMU0VbzEv+WzlVUaf97qMxlr6PEYVidaVIAieyExH4vQsb6u7viQ5WO8d
yiZZ2UDLNL8sRqutN+iPCGMgjTon5Qp7aO2xdSd2rr/j7IvHzWvYJeauxZ2vE2LMmuc9LFixo62G
tsmgaa9kz7eyEMHbyM//z/7+vUAbhgNwA0cBGE6no/Sh82F3SCb0K1oPClG8IrQoRPi9MlvSfLHa
g2wzZ+r2P/lktt1WOvgIljMY6ymWQpfFT5XvFAJENzgh/0YiBZYISTSFb0yCIoGXAhgyguwLj1Hz
JnE8s6AjMQVvA3HCl3CrZOsKrRgqS4MiZcNVX72+PgzYJ12HRujKF5l4mM96ew+voGQWSjHuY0lM
yRUljydfmA66yVDA8saAxaGEoXxV3ucBvQYSBGYcnJIURMQmv3f168Jhm+YMhXh2AGqnvU9p3ye1
Sd27Qh/i0Edw9dUroO70Je/7/eRTIWZZZ3iCAjkkzHMpguZBj4JDgS0CimbG75XLL7P2/eSCDaxV
zSnK1c/yJ/riMRYnLsMLax8wpQ/5GaRKixogK04cBhzziW44M66QIwdWT3a00g483rLXni/Nr9hG
V66EHAHrNDFHDNEYzqMsWkniStXP1PL9veqhO3h00RkO9bve7nkAxp+LQvfqguV6DWvrH133SyPe
iU8RSdypALa04rHffrFFXAj/MGjQpTP2hd6YD190MDqT02ZJzg8iDlX0RqZwKWU7M4pOPYrDoixX
7RrRjME4uuQllmdJssNqS9KolH+ZGBZtPChGAnGSTmRwm3hOxRjFl1y4CdhApwUM3kT9KVD29Dd+
RYpN7jvTnJBGZk5I8jv/UaqdiATxm5qOkSXWBc4qaRWARbCou1tmPqdPdBqBiyaGJ7xPqkzlsVKR
dlLgIA1nO4KHb5//mp9Zg7avYScEMkXrmZpzRjtYnZBVK+NRA/mQeWZBxuCxCGr/VTXMWf8FXE4i
DA1jUxSsbhheM09LWE3xNcwQMES6F4oeMiABKCbhP78iEMJr/F0XyPJwQicLBTbBsI0N5k1UGqZt
cIaBaQy/6gTz54xm2Cr8iu4Ee5gxD9slk/UtSMxJ00dGybDQvP4vepPSN0tmD1gxMyzgeeSIw5am
tf8r1/pPFeGOufbDKiSlIasnZwqvQ6uB/s+1exF67WszCjzY0NoG3NszlcmYkqxVCdrLIYm8onU0
HnIScl3ygrT4QjXaofAQ5F/DeFrRd4HeyR/PTETH8IspZs/g9b39pN5oHd7pCkMaZrGx9nKEcuiF
Feo77gkOQwMswiRtOg3mMA/5d5faegxMgBK//dNyr8EUewEaAJ4mY8Al2a1KNplntW6abA2mxrrh
6IQyU7K9iTX5/HhlcSHnDuWNHCK6xMzZrgTz0K8CZnjQm4UOsNAMqUclXxh6gWpgL27m31mxUFEw
BPq6TQuI3Cu2QWaH0I02AB1C6vSTOp9WAwH1TDyR48aCCTOjwaQn8BH0j2wnp7W/OgEo6mEtlt/q
4MkLfptEsSexwWQiuWDvfBm3KAeb1SLCHeW2/6oOGezy3Qe2WP3DZZeiZTk1f1T4KiXGNS5X3VT/
I/4AdyPvKp5x6YxuCR0gQX9p6MMIKDcxz4vC5w2bsUfWoI4kxNG5z/O5qC878R6CFygwFDmRthqo
Ulvlm4DMGlQigEzlErBrVsxjIdivweMYpmfeRLID8lomCaA668GXzuo1EK8DrN+P+a337pgzyPlp
IWPkZ+v1I70vg+nFFp5YcGLNnZxxzcBrzkh0wngyaRiIfWRVFy/a9le3rk3qMZ8cnPef+GU2s+pz
GHed/TRu0qoJ+11CRXPTsUuC3cwOebhsaM8V8btJtpmrl+vsRG4QImcsKe+t1F/L927S6CSs/dQH
3xvXiRguy0vkSipfw7o5CBwm4R6vDa0eNfF5uLaocSsyoN6cR6z0iBAz+THui+42RBehn0JW4gW7
7phhpgADaGdMS+oEKWhEmMN3QygxjdJHdxXx2Wkew1WBHC1tgbYxhHrfbtsXoaXbDHWdFj3U/lAT
5lvOeVb1t5dhsSDDgedn2iJXQZN5uSeHy1i/qeGfnu7NB8r02lFuqJaYWUEWxRuMeOtSKpSpPP91
aGG7gU5CmSrefBllFyVaZR3etOyMDurF+oTXAhik+KrrXTXFHsPd3LUR3SvS5LR1RVCf3brkVCc6
IFgGqZ3+/iq+VN3NBlnxDINijwG6chPm5I2v4B832IO8u0uFMo5mQjAWVv5ozZ1SfqVPpCeGibZ+
bkT7ut+Kw7whVm8rk6xT71rjH3nCjN5frx/4H5zWCamQqwkina8+6v1V/RAkVMKG6H6ansxshiOZ
BkJ+H24Rzv82wXFMlgkK6dYiAXUFX4WoxPpZQ5lRT0ntpSlppByithj+8exND41HZoJh+Rrdo7KM
qaYR9lDeIX1hS24bF9T8XJkVX2rNLD+cTKKe+doPIplcSwlpY/OElM8xOqvGbUp8GjCGH4Y0ebl9
RazYRa9OLoPs9eKa7EmdeUW8j6A4ym6U7jQN+BdrzY35H0nntdwql27RJ6KKHG4FApSzJfmG2rZk
EEHkpKfvwd9Vp/p07d5BtmGtL8w55gLIWzlDRJKpezP/Hqo10q8/pJsxg51UvzHZewmL32H5wnJA
QlZAho0NtQMJS75u0OfGWwImDW60aJFivKuWDV5KbYt1MyWHEwFNXG7ixn8P17jeQHSIcIdoM36l
0AenICqsmtNSfx6YZQmfUjl/mcrQg14rMt+kg5FMNganIOMAojOXfCI2zL0ZqGewU7Xd26MA7ubs
4tCX4J0JqXL3MmtSDl5aNA3QN3IOh+BeIZnEVqgZcg/paO+WDAL+o1qGwGswiMPceNt9xSjNttgX
wz5LWmvGMoRD4nVm7FJtKCAj+l9VxJPptqbbtGcq3FAiLrp0TOhZL9Oubq96rdbPoPtVcJMx1STq
DOuUkDG5JbiaLJXYS5OViZvvxY4lfrAiYZOxqek1JyENHsNlABx80Z4ihMQQIAW/ZblVZ5vpjw1M
CH5SvlKZ66yWtnW7rMIDE34cGMAzgmCJg7BRXUbK7wKMx3QVw7fpSAxobeOzGD9b8gCZqNxI3xHy
lUkww2en/BEV2J/V+kw0HmpmaigmYBc0HwbxobSLQCwLedWbS43BKWtDyHbMDwqf3VF2ojdi/KAk
8zTBkgTppfuWcP8PEthZLlBCYu23SOSBZ6D6xGdpngOc1vTqCIxZI0WHsFhQeMtHzKxtMkEObazZ
2qbLj0a7K9lofaB3tfwck2zDLgSLttr+SeqVfIDkVFoHFVhx8SScIsW6GGqbofv/34fYYajvJMCQ
7DK8gdIfLekRMn3LMJbq8cHM/O7lxYQnLb5DYa3l36z8BoYwhDNRnJfkgJAMEiWcmQiIJp39ShAW
H1SClNbUB5gK82aPRMpg5pPyMDw6cx5wzmvCF7DfQju13T5P3/M3uUDyMQegdJfyn4RBWVnc2FbT
v5rfMpCFEl4LVBi23DzNcrQbWIIFK4q/j0PBi85VWyjEb0UL+BfigOyMCEg0RI1e4uBfldQtVxLK
jcDHfWZp4KT/xd/RdzR6zFL5nbkCWYMyO8Lrm5Ws/JFX8NRlaE356Hm777vfRt33zfaDKgO22AAR
CYIvZKEFrXfPLCoHwYwUDSzi568DtJhE3y8oYTMa2FUnEodxTAa3AdMURmwxyDaUjzok6sbYJuYz
0mb0ZEa6YG5QKOjTPF35+aA/apmyaGw5dGRv+DW6cMF3gR+6DFa0L+dgpzYjfXMlc4FTQwzNI5e6
eQIdUQWqvq9psRrYDI9a+Kf8q9+biVlqGn+Y86upcb/0/p/hJKqb0QkBaCHWcGuJDoe6cTfCy3vi
tS0bpvfDt8CrJpXazBD/8Is4MjqTtSYspoe/J2TZxc2Y6BuFrApMBbhe+p80XPD7DiK3GzRZX41s
fjDtXLBc9nkJMv/q8C43nF5Gswk+i5y1uwHrZp5op7QnxstaV8xPYJaOHjNc1BPp+t16PTNacyEq
yyK7MI0eIM6DMNsnhlNpvwBdCDLKrsSkDs6AcCNiyeiCwMCVnlEcx3A32vgav44JnDzrRLH8kjxq
46S91NIyHbc6hqDg29Dw/NEQzQk+zZwMpkF1yN5/ZXCdbHpTtIFg+py8w8pK1hUIOzqPnJgL4RRB
/hA1IiAMP4g2wzpnaDOuIo0hwjy6v7ZKsKxqiUrdi8U9ifKMT2XE2YAfU8fI/nXvC/6Bzwvp1aEr
DhWwaWUrZozvwOoyJ+ttIlfpwNN13q9FkUAH9Wjm+4wAGeXIMJodeanswixZTqYG9m5JA5YgV8lI
JCaLcSCgAIeNaEztF9mZtmlJJJpTLnT6MX97g44fwi6p0jn8wjmO+R0qi4pVEiQOwtBRERLHgN6j
7Vx9W5oJqheePuwYqANbZPK4D9ZRtwn0sw7OhzFldzBeX7iMX85fXRG+iaZFJSeQ0xaEKi38lhld
qy0499HDwtDLUTIh+HAMRs/0dfGtblDs2q3PXBu8IkEnFF/R+SM/FfGrRd/MWgtP/4JYxKT41cHr
hQwdOvfNv5TDrZsQZF3r4NN4owtBl8NwY+OjMYQSGMC+OQLO5sfLi5SuAG7tPw/5O39/CasQu0qD
NrZdEalgiIh0ZgwisgnCS677x6GDZC/D1xR7cbtpqMnarbCPCvfEaEO+ciPp8ElOUFKMgAbI1maO
dBJE54sjxizxtDvQskXknmJxS2RbJwkP6zy5scXD6k8j80+LVgDUz4LRdq4tP7jJG/tDMluzlYw5
YxXkHjEwFhWLxRsygrqJnu1nXRIAj8mZEK3AgdMjYxJbM/Mytx/dLpU5Fy44CdTyTgZ8dzjCVcYW
xHD/Y2y18ASMN+m+Pi/UfhhZXIYjr190xuNJhDooeqB2iKsS6qUk0eXfBJ9vZ8Q9+8HBE8whsyg9
KqJdTAZD/IVoJQH9gjUWaTJiIhQDLLvC3dsO8Oohl02ZuwvoapG7w8lkFXYYEOJQSWbBdvxszEvK
Bl/emcdRPKbj5u3hnoJwtYDzyV5T9Zkn6bSVsI5QGDd4gxEnUa+y1JR/IdfB76VLgJLN9wdjROjx
Eg+GD+UKWDlNHdztzsXaKCzJdvGGQ0P1bVdfuNf2/YNvdLsqkSmAoNB+BW3NWYjlpe0c0U627fxj
TjM3Mk/ZJB/k72EHJTGaMpxAZq3SC4rbjNshcVTaN2g5Jplq5n849XX3D389P204JyfCR/eYgcMb
hjn1xMKuRo2B13HDPrBJT0z1l9FrxYokANwDbkCcYrkYtNGNQXqg5SSaYfNBxw1M8JfEbn2boojC
I3I25XPg6YdBQ+d/66gQX18D2K3B6zSnqUgRRI7TkTHPHYqem8q0ZGROUrhLRc3rmbsYgYrEK4y5
AgucqHpkE8CalcYm7QuqzeJz4r2wwkukrzlMYFfSJ2b02feKLZVyklFmv8FI+onLNvXTOLriDS4h
PMTZRu6AQXvJ0s4K/r2gmcBydIl+nt6ImMAvb1CfanAlXSt3K4FPd0BwhRSonKMKKRFoiIdUJg99
jm2eYWemLaTX48XjxZJa/Q9pbUboloBZoB55v7nL8TFrpPJ8E+n3LTiWT6Ifa17hM/FEGLii0I5e
Pnm6PTCQwlV/mgtvGdPVSJvGmwO5AFv2kSPk7axZxZfK2XBV4um3MyRmk8a5Eu2hYUJhG+EyTlfv
pwFeBwbxBW5h6HIyDgKTNZb99Yz1hGK//sGjN60tAjJyMosBX6FXrvz+CjjnJi0JJAY8A5gPxjlE
B4Qd9iray298/cSL8BnxejiWuUKXzDYq9ZvSJXS7/akSj3eY0aDhsIcnioezB7U/abckPT8mZwQa
uVe65j6AYypudPZ3y7+OpUc+o99Lb4H9VlzTV4zVe8m/UlYrCiZqq5PKW2wXzmf/2vGwZbtPd1U3
GA4kbBaYVsxyPvyrSab7zP6I2CVqcaLb9ydAkgu+xywX8mLO1L31pb18AGumjvOemA7GzUMEhttL
dswyZtwj/zEiUVAxAhavpEIy/qShQNVsEM1LhefkGF6e2Y+6wnYyy86jay332r+J8E8kImPkwoFS
mCB9n8s1pCj7Nf2EvBxFeHrPmIVueQlAFgATjGfrYfOI5yCJGKkTF0f2A0REBrC9G2Y7dgGgrsL5
mH9RsrFwFRwokiIaMvSsBGyQKspPzpls/PRlZ5wOMHHOPGtJsJcRibFQYsQwqdPn7FIBU/I80gSw
2YUNXOoIIGzOCH14tNoSehszeb/OVjQAxiL7mZa5jAVZ3DvCHdkUeXqpF6lL9M9G5daL2tyEKDkN
ci2XFfs5uDhowHsoSWRvMC/eih0nuWtiCzL2yV4yHcGLBkf7NyBQ42Rihx+55LnzZgku0cZyvGMn
qPdPLCCCvuWgNsAkHiZNJ+1hyf3dJAy5zumzA4dluvSYfFyLQXX6wiu8gg9EKHuU+UqxTxmH/oPS
UTNqn02ODqpDlBzSbjkd0ovcgEoMp2aW1ov03FtbZN1Qf96WH9HDF/v4MTS+8dm+lGWjPtJwZXJU
VbuJJDOTTJdNnOFKK/2Lcx9CGhGLVCCY9Hr3c40mTGC3bv9emfdeGLeWVDnmsabfxbBiHGR2jUG8
s9N8lq0fPCOGfqrNCuZTzVNGfMgU9blqh8eo5fbhG/hnYQJCylxuAhZCjSuLC/UfOrCdIFwKKtOC
IwqrGgF+OLs93XMQ4mNCSs+YrwYESvWWwROiDS/6lQCO0mrNos4T2bGBe0z8Fwg4C/nFFsSvFf57
K7heCfWZ6ahf/pieFMjhKeA4G9ilsl2mymheWyF7OxLlosoKfcWyGsSfced4YT3BkxhsAG9PWCCC
zbn+boTXYqxm/8oPGRrXCE7XhShV/ys61rMKMU6RkwxO9q8U1kFzTOs5AZMQfVXCmN+8sgsJedTx
84Llwyh9W2LkVk9ivCov1rhOyrU0bqQjg3OWazc2OTEe/e6rYIOTcybVMJo9cDtSvMHtp5j3FsoZ
CrBdensxK5vV6DCA7bFdISGJEv27W3XXAqc2UXikuYmsmu1x8BiHngUDepejfXhqbK7IPtgU1Hxz
C/RDJgCAJZempjsp8BrVBGudZKjCQF+ARcooJBTU/fjf31hDP4pfrOgvLFyvB9TQUnIHfzVUHjNV
qG2b1mU136BOFr6ykh/uVan45DPtR1RO9TM+oYHLLjmK68JPrHmns/hkELx8n0N5yZPKz7AsXLMn
bfVScHApvkWh8VlSdREp4cvDwgjO+BE/yc2M5025TMz9R4XwxVKl8hjjddo6LN263wBzxlKAA/5F
/T0s68bByy3iumEkdOyEXf9FFLKMjE9irkeHlifLCO9j0LhTI8BlT46fSkQXPeYa97jgJly8eBOQ
cHUPiTpCmis5K5/fBBhfejNJ2YgNP0SmQLAeN3lIWDRtkmYuzE3UeoDOhYqmB2FHSE6xJx+swJW1
Q02dSkW8xUMFC5Q4XuR3s+onTjZitGfAoqM921ugXI9GsEIWmAok31Zttpdqj6HVzByX5bBAqkMX
YpKhUYXf0Pz2anrV2E4McAvPjNAYk8eQ8ZSrqZyQ+gX52rzzdkSUa/BbFMkzcO03SK6C3zBkX8fT
3fMmssEo0SPQMvyT0PsvBaZQ/W/zV+o+uZMFYsivlvkWxtRjBZy/PNNjoVObnIuDrT053gc72GF1
7S9Sd8GAFCH4iggEr8GQMekbCdedDaZrEI3305VzYnD1fUupZ0qrrlnl6umTLzTKTD97JpIwb4bO
oe6OnbH4HnheXnPG7KKFLgSzsTOi90nXTJ1Ug4Ar5EY9a4pP/hywqSRrjictQHCwExGygxAiIzj9
pwW3cbip0LVhw8K6Ys++X0xWnIus7sXXF2g/XAQjY0gCbWgw9PUHEGPKPrdq/4Tua0AGJf7k4F4J
GOdrf9ttRkvFaMM4Vs1WBXuK85MHRNua4y20UANRxpSEqDcrDX/dVBeEf0a7Z0uk4n0EXar/5cLJ
KM8dKg23yG4KnwXPIhSEefYMWMO+ffU+6cUGtG0s7wI4VOUGyINgHPi5IgEQpZvF6F8nPAZxk7qo
y0tQ/CP/TEz2rW7HvNl8u25w4sLDCF+vWbVwybXr+7TgOWd4t+EPFclOkuf5VFCES8AYI3u1utpq
t1waEHTpTC7Vx8i5KnmJdMiLryll0i//MTbG4KRaoqtxd0mMMxjIkopG0PdIsJ+4IT0x/y2Tq85G
afwLjx935K8YvgtzATguhNscjTgZ8ZSMKzZDcPwg5PJyfm4w0qHaJyQkiMI8KR9akCCCnyc0EZX+
C0U4TS4BQjaLrUqKBQW8toItHhBK/jXQ43ykNaV4N/C3IWvYUj5hAmAIEwDeiKgZocOz1UCuxCVL
oB1tV7MNjurnmIUlqVl3AUnvBM0dHsikmSxayU/Sf73U3cCSDRACPhJ+y8hZKRJgsBZpWzQOMjSk
ILXhEpfU2DmdasrGLeIxUWQqMpkFR7ND7chJwtyERlC6DEgt49UbZHx4j0koJHlIx4t5V+V/JZ1v
DIZ++VmKTrJomEIQs+Q0RxoFyhCyVxMXMnwfQ/lC77JER4p6YtZ6w2K0xUPNoQWAFzB95yO2GOey
V417Kg0eFKr87N/YY3sLaO4/FLiuynemC1mu8fe+qJ5Zxm9z0h7eFcG1k6rzKgol5+yNCYBQEj2+
1/UprsyppJPKZfEG7IuBKShOjQL2F6sb6W7Db8zPEpVVCEQQWImXi8dG+OuR1uaw+hAwHPuf4qWR
nmKXk1xhoxGRxC3N3pC10w3/RsHU4H2c6P24y8/8hEuUrGn4NHqYIPFWn6cduaQz0JajCLRLd9TX
WaYgGXf0N8NcOUUcsgwp9JUh2+P4Q3WKCu/VPWXrLrHOBNFUrYPnxHXz1aOe7a1HFBeOjpaROmGI
DTQciynOKzjrNTcYblWpZDOE4R4JV0md16DModk0kOfGhksKO/JlaKvrNnTMHSMBXOu5ywyJXUva
gHO0YzT3VIsM63AcA21k4/JJfq2YqWS/YOy2EqK9U1joLOYZAgUKH5GYsBcqp2qKDLdfRC6otnlL
9mFmR9sP0BFx0fDzDlbso8QjxoKPuqWYvTISMwLkbz6fD7IXpH0/2LFkbRcCHXu9Y6uCOr7VWUQ7
hE7+cglBXMdVH0X2tZlXXzH+jqNV0c3bvA69Ru6XrYQbrI5Y0rl2u2OCIAYfnDviiUfomdlZdXjt
6ZiY1eufdF4/mOmSTI9r8KhSc7BSsk4ZWEBfxWRm0BV4ylmfo84wDXcc/RwMAF9lgbhgh76LHUde
+NVBszGJBixRAOJE6aOV5pbJ+z1Bc0CQlcOqZLKFiCDniMEmg0rvNLCYnZs31E7c0wwQ0SbzYHzy
DZph4hmIP/D5PP20okGXDLpt+AbyjdU8eNLhWdRiqU0hoJp3DKb5lShSFjCtwzbJDxTOLE6NKpwC
KmfgI8FOvWRH1P32Rt3sJPuYtMfStsCp0IXtWmIIwKt4KKg89CtFyOApr2dzlqckLi/f/Os7DGu1
egTjlCoL6RsHfsZBFv1wsfUxKWhO+sOOXTKvrF/G6pAjcUC2A/r/jebLeV/riT+UbDloqnzXHrlt
P+eqxi7qhSvZDtbN8Cu/tnDXtxAU2UShtLsO0ld0pi6aBMK3aAESVi+uYEuC99PiwTRnss62ZBVj
Zys9FRNDvzDv4YsAzxyryL+63RQMWyyMSQ0350wzCITPWF9DIXPgH2ni2rDcrrXzGoq9jVktD1zk
2OCPGTURXMCK9r2mQRRckoK3/XeNJIZjQt2w1hb0b5F/HQU45pJkg8MUEak1OHjAI6Ds3vClmbeW
lnIsNrxvXfdjNOSe408jGpmHMvHxDmBf6PoL/0p7tKyTRWhHs5GBtnRQN/kbY2BzJfro5C8HWZ5q
K+wEOv5O1ViIPUa/uYCu5NdIp7wYCj38GD3IY4nXYybom6HFwnlW8B3Ws1/sDHD6GDcZmU/tPSWi
vtamAcTFWuFL0+YKgR6Y8ag7Rkrtl4E7+JqoCHRdAc/pX73n2R8dzt15wTrJJntjRBwmrEG0yMvu
q8mWqKt4YJlw9NB2aNtnrx89Qg84m8T+WE+gVfNMI4OgF5VONGsR70sW7EeVyniHkan6eEayqPfM
oDC7iB7UgXjLOI5hKAeGxuRK8KdQjvHIc890m639nn6ZoQj4xWk+jYEWuAm6DQbeY8FjyO/RQZZW
bCKfBwIO++5rNA6oQHR2V1jYI5geB3LDIA3aEwST4k8lKwB5tbWHbE97rES/Ws6AfprMphc+1ohm
hfLAwSRPr/+a98rOoiwvsCAymPpS0VsrSxS9gd1f626LnDtoH2kUgxzfwIpEXdyvwvjeRVAkV0nl
icmu6/Ai7vAQfpAImhBO+z+rn/mseGxCNnvSiSl63ps2vU+TZubtnOYRMxeUSfP8PgybFyntqOz6
rzdQaqyWAdUe6QDQhIzFyzozul7B/GGQxLtzmphDrSvJWw55Hu0WWgoTeTBacxrWEYVr7ZXtl4bq
ARlv5pTCRKpmDBItkMhSSExDptZuWFu994G8jM4KyQouTJw4XH7krXHX7jCPm6285SyFqXIwhmV+
zVe8RMSPsghHeq1CKpDseKl8kXYh+2+bBWeus+yPdijCbHStbOWm3PV+40h3DCNsLqwHtUy8AfCU
bJVwSS5FXZ9E+YI1hOBkCJcsG9DW18ap1L5FeWHFcwEKDBNadkWsKHSUNj9D/FNemeKxxgToMHhE
yRbPiuCdyweT8T+DXe5MuwdsB3ofNftA6DAzw/jMiOTKOhKLzkwGvuGgCOyr3XtiOwxoMX74xpbX
BDALJg5UfG6EuyaOV+xLBgz/VEXE4aQbKKLR8kRuZ2wrd1brnVGwOWYYTiYi7a5ESDfNJ18qTzvr
2KkswVTR5wtV/ommj+IUjEdsS5WYQjHp5fs4bTBY1tCdMTJo3fSJRYRXpl6xJEMupNf+FGfFazQu
qd+0O7N3snAYpgWwUDzWlRqDVwClYvfHkBs4Z8lM9QTIttqcELKkp+iDNxQfgCv/yg1x0XtkcmJi
M3eiBZWZgIQw/1FkTf4TEAlMeq3CVUDOo4CYlg+MwYIArKwnxR4TQktcEebMfHnUCIFz4dLKPuN4
tmvh6LcwPGRP/BOPEfEq3I9b9m2YdVlzrQOLzIE5umOFpboz/f/eptUnbxoMM7HTJjxCgyw6u/N4
S7DR0fkts5PE+LbdKy2p9mwQbICEeJ1E7fvTnblnBRLjYRqgHESj1KNYA6HnaOh2evqqDsE3To3s
2twbBx7phKK0+8TXMTtR7FarQtsX4y0NEadgB7q/wcJVc5XDB2ulg3Hg+WFhwEViPd+4C4CoouTl
S99O+/WTtTS8hFBqMmx2LP6ryH8vyWVaSXOi4Zuv103kVcOOc9WE55umSFjFAo7A5/he8KCnwzmg
hmd78u4XoXxhxKvqG/T9RnOn0kcAP50c6oJ/SiMDhukkEgFeq6bzWemxzIF+98sQvcULARV7fFid
nwqLASFIuaGGjHA9kaZNMPRKvKLpStyWLcr4VTASbC7m+Eh4IuchAv74rl4/hIWleDxIx8APpP+k
1IrpxwspiNnirxpkiGmLYX9OUiR9psoD3X/8wDoYJUIXlmdYrp55uDa1iRYLqiUb/1AQ8DSaTApV
xNZa62ao1WKFjos0UlFdvdGFplBRPyZEe7Zv0utPTNR5LdyN+rvPYE+Q9OrxRJJumsHaZbe8eAtf
KrOwNj1Xw/lV+HpuzeRhb5bLIAKoobPh9WsE0Zmi2kTLdHnlNgmkXmC2+j7ddE+Fz/IhOoaULKgo
lVGylmOaMhCVfGApLd0S0WmkmNBgSqNoUVhAIlfZTgzupdUt2uLWnhKnPMngCRH7lvhHE4T3ZsOv
PPSKKmfEZXFFK52ouBDZLUH25zISwiUChPd4LpD6J1weyaMceUCxD/LEiQwj8bIVUT3TGWJFwVpv
VlK8B1ThRNY6T3fW1wsROGyjYYMBNpIXxjNvrsKAHAjlwqhddCQNOStlCUZlN50gXNFD8sj0f6/w
W7NIUjqlU/9tLvVV3vGOjfcBIyRmSldeaejGFeTOfHQeilc9u4gouSrM24VsMSUnpxpsn942DE0Y
hsCOe2OozdW5lK50pmVJVNNOEz4QcATfcC/y7ik9mcK8fEbcrwVWR9MfCSbDXo15EP+fyNde5pvC
sgFFoQLaQuA4TRtgc/7ZWALX9bjJzY3Mb5M/f2lhy2BLO3wFxsBryFdaAKRIiA8IlNPYXtkYRaGF
loF7W2R1oAo0E9wli+IYEAwSwoWf02AEWCA+AKEIWuzjS0Ka5Gff2eH+dcMzpZj4EODFsWvvfqTh
Eh0zBqELQBOmBwcyzpdh9T1S6/0LwlUZ7tXpulWcKZyr3KLb17Cudxi9s4ALYKkhJxY3feR95lDH
YL2x0fzmChvqZ5twMXNmNYAMTV5VZhuyR6uTBritB95Rfn1sZKhpuL1tBYyxdtR3QF2jN5xbnPbN
vGYEJabfAFRyeLOQW2UnFC7KyBmRXEjXIDfwjMUKaZwoOMqrcoJV2JIi90tz8CrAGBCr1wwbKj45
65kciOhOwNjxA8zzQ0HswYAj9a0dKvhwFGC2JqDB4QTWZbz7DwlJoAlwBg5niE8UgzFWqRxMhCty
ahK5vOQTIdpOtjib/MjFtEyMlm765q6k5wCDYvDeLMNn1z/a9l4CFKWQQawHpsDyOjbHPk8FGGHZ
Gb4mmSzTIAf7tcKcOSDooL5+kCJAhXbedjou39+ZNu2/AZJpxlRIRe2OYxvUwOf5q/0xJ8xYKI+u
SiNr/sjfk4P2vcvLKf0FhSKUBoHdK7OacFMvlH/gvTCUS0eLPHqZBFzOAca6WAoRqLD6YlHBpUBL
PJd/kNrIWw0PAueWeBAbY4boBLtIMxkzZOtXdHnGYjQ2p5ih7wh8eRYdwGJMQx1Hbv64UzQcNw6V
nEX7YWsPfrmcx/OX8k+9ak+EZOn3y62k1QstCacKvTsTT+OMOZj/Mjx7ze99rCmltW/WueaiqyDU
ldO7CYmZl+stK7KTroI8oogjt5m+44WRaJJP4J2KN4l16MI/1hoq5V+8Io4RhYVv/OOmprfHjoXx
kIrqFW3YqozzSuHsZWlgnQx9cUNBhbWI57ixGEjT4XHaEdAQ08hQshtIaj31XHNwrWg3rlLgamv1
34s8GwTwM05ee+A9TOhFmNAJcGJUVwILx1gNBLqFwB5//kJl8442IXabNZGN70b0xRBCH/QC+Qq4
4N2RgbTKkrNaXQt2BOlGDyfp4ij/y0XSKRk38HbBagp9qT8kp66/v8YveQQs72S/6rqkDMofkS+a
LAcmYTpJHOqD5goAc2wObPghk1V7Tdy14uB2JBc5wWfgg7H3WY20y8Y9lX35pvuB5qXmujxxnoc7
iDs/qHxjB9IJMQ3T4/PLf+S++aOpS/QflMEz81KNE2ydKS46CgpvLgR3qqNYFM5opsUluSQ3J4OO
MSwR+dHDGF9wtMycJxX63lz9YXcA2Mr4k/5MEiEZ3g5H3M/lnKMcL/gm4XVEqYATZ1xi08n4bhtn
rE+AQ8Zx6ov/NKh+ta+d0CpzHvs8FqgDAbC+sQGHwKJPPKmk/jxy6ZcrudXYvzC1jHfiKnp/RcNU
tPIV4KmKuPgpyvmGHwmG9WCv03Hg1lsIwcLEjY4ZdSs4fAmIafqfpl/wQzkkbAZ7OxroH2KkxAtR
ZE+fKiuUQvLnHgFcgvu2yt4b6RL78KsnbNdrshfqrHGxU8jbWlinnM6b/5ZqPMzUUyXPxRSahauG
h8rMvFZbDWxhwTaRmH0bcGB5WCS70DW+cLCjbrDFY28jK6S1Cb+IL8iUHbMXmgF9y/+C8ZK4oDNi
LRrcwc5CGNNAZyNYLnTDuMoMjE3elBJn7t7AdtnrqOxPxl9Iyxx2+mdNK0BnTJRLfCG31DcYsDMh
ZYVopjd9y/JtYNJD2dp79NxhQbWz7GJmcCAdAp65OZTz8JYyKexfd7oI8CwdS6jxWNZ4fk+BfOkA
c/U8QcG/HO4RNTG4PvHcd57xnPLaGUjLZOvxwZk49kgPw6eA9SUzDnq9rXW8ufskOIiIjL6R1qOw
Zl9KR2AiKd12VMDMRrkdmRX6NCR0uAiPQjZ0dMQG+CmawS1rLrNsliLbSXR1ADxWkrYdzSXmxkRF
zcrsoyF/D5XK4q1egYMbD2WXvRbAfAnrMc+oMPEMTCvWfT/7U/ZYzpiLQ717k17AAc2QVCIBl+5R
a3aQhnufwCIAKUbiwi2UYc+dqnrOUY7it65WJzgH3S7UNyTIZxgkzC3vWA38l04PYfJR+q+leYnr
d+LVcDRfW07U8cjwY9rzoi8T9pXpjGyQN8CZ5WpdQVAkuWLGfcoSq39gOzZQ6dzRQzA1SK6IcQg/
cUVpS5kj3HnR2rcf5r/E7mU/bLkBYSAkOtO8yNUqz27jiMY7PpPYq2Y3vG68ZdwZLXp7pOACLfCs
af3kswCpCZX5NIrrgG9eN8eMYDDHxLjEBXkTqu8AMUOdHMTCK/C9DUs0soywD3wERMGQB4nr5R5y
qw2/ijNySROR/7wc7kj9GH7WKD6hXYSzyWGeHlFCMLfGsxZw+7R7FSUI8750w0+U1xQalUW/JPiq
fkbAxPAFVAtHHj9N9KGtD6pD5TDtv3D9Sb03sPu9I7lhBE7f51zu/QKUP6rjl8spU0Pqibvz5HIY
PbCKTDHqyXMXP9+T35nrMFwwgKWP5//4gEyrX6wu7ILR5uLvtQNSVq/AT6Ja1vZkMyLxSC+TXZcN
DTbMXEAoh3kbkdYMFSaDHCCNkssx4/HYvuorQKB+pfs8Z6lt7esV4bqDzrOXPqehgeRq3QFOJTr0
3qctRq5ZQxk9tlc6miL5AvbYt/LMR7esOTVaF9zJBjO7+FAXdPgiSYtUuMDC3eCAQq/Dq7TDSjDD
E9ukc0T5y57u4oHEj+/dveKVYioXMhh4t077M3WHhLjd6PSXDDOJbR2vnOkT3zFhbkA58Ow2HEEn
hQ00OhkxPgN65VQITEw9UFsfCKGjJZ+bby8zHUysRPogmvDEyMuzDYJOBOxvJj5zcHh+wz/3HfCb
hQfPIAfKh90USxGWuFRGNQnna0SaWKQphXnx3RiCfUFaGClMXJ1sJHDdPnjvjMhX+qU5vyDN4fTk
3g2zcx5jX6VIXGaf9UNIWcvSPvJFIXlht9Uue7+k/iTuHpG7jTlYY/qK4wjhaX9H+fJRVthoy+Fh
gffZJif4mlqyRZKPko/Xsdgkbsm85x/zFqndWckKGU8Js8lEX0A6hO9wBeeMQTjvSzfAnFaeWI+h
5k1RhXsq6O8LYgwusVXsSQQNF5cWiXyFc6L0hGRv9l89bZrRfhNCSnkUbOny0fjoc3xsSb7XoFVs
KI+CUKKAOVu8TwzbKwOdDC+YibR/KZgrs16wyREWnAp8/vpKN2oF8DmQpa14GhNU43zL+RdTjyma
EP7xHCfShdzU7MEtmdPcbhXDew+ekZEr5Y8ebzHWWCR41YQel+UdXh5cXGwgp30DB5Ci75m/oTyH
LDs2hwxRpYa15Mmvt+/NgFPMsgkILqZjSrlrp1e4saasF5o+ujWUui6SBCazEn8K0Rrr1F/kABvR
cGsm86TgsmSaAfpmOsBZCh4k7x7p61H+8HH6H03440CjgUWix+qXRtAxbzB9h4Ox7BATgSCbiW+/
s54Go2KHscMCEwZhMsbvOI/XHxLsIaxC35eJ7ONkxOqgKUvxXHmf3kOyrVDND5voAnpbWXQU82ce
VVnd5cHd5Mc1BmdO2SReav2yZmPAmfMpjti03wo4xf5AiS7ocwWpS0Jha1vrWt1o6K7hJuekXQXJ
gUsGKEwRPUcezLednHjNC6hZf8O0ncuPNIs6szc07uFNEbaA+SYXPBrN5HeKRoYljLcn+9EZktIJ
DKS/PqebEytrvnmj4HD43NRWSG3Q5I0YhGZETuBEuvB1lOz577yv7F+RGyPmElcGUgDgUix8CFMU
bQJN82UOYY+cXMD6PT5W6UMzUsf3T+8jdOSsWBUIJKtrIqwS3KKEcnLiVwmLkv6ZFutp4I6Mj8Nd
/fem/RQGTOPYb1UBvodPh3h/S5sUeR5MXqa5POxh5qnG9zTefodn459UHGvzUNbbfJICdXPlL0Xy
4DLCldYaWtafrli/L+R3SYye2h8Zp2TylYMDYJdq10AyGZp0/5r6Qg3FyDC5SWwDYCrjK5u+qHlP
nUTIocfrPLD1rCEa6fkykBeaMjk9zcoV+3am/Yb0Kv1oyx5z7ppkAsKX3YBH5Y/fQSwZ6q6DYkGr
uKigJHbxGu5sg+6YRowuCSeXIT9MWMEp2Q2xBTVjWQgp+IbNKzKcdCP+j6TzWm4V29bwE6mKHG4F
CAnlZNnrhrJkm5yT4On3R+86V6drt9uWYM4x/lhfqfbyleOACWq1KHZyQjIpkJVGVeDTfH+RmEuT
oXLk1OKntEW2VDUkaLpHJoGPk3vYJ9mtJPiUuiS1RDZCuoSBMmqnoVDBuf1TQScJ778x/4xIKSXu
gY9x3PU1TBqhJMzE4WSJpCYYtqD/ERxEuoKiOIQLwd7g1x9rl8BaolksD3xIwJtJiFLlFUjEersx
N494IvVhmWvLkZEJ9QB/CC8G9CwVTzz0uoM2t31vKhK5I7fCcF/ZCUfBYBsmTXAHIYRmP8i/PyDD
HJBcoP15kDYRDDmFJFTPe3jYmcIAYs4ESmcI83ta0ZZK6KrenLD0/SpRBZhOg/5xvHC66ROjDaLE
P94HtpFVui/FXVF6AaVn25J9q/SK6TWHaYdfrJHdpidp4b/7DdNLeC60fVPzXw+ufcmqQjbMQZQf
rHk6tnR/vp8oISF+kQoz+Rq8fycY+B8yBmLlQDYIwQPtsO5/p/DKOEUzWVzf5z7k2EMzEFb/3soh
l69A3yZOXk6tIwkCMTncWDg1D8NEpmyG7lCVXp44EZP0eqZ11uzw8EfNWiQnH1EBGSHGzvzwKbtP
bD7hzrS5cvzFNldtRXOJBs1lopRQFaHRuWvCkzMWU0Ij3LgXpC36YSyCnKtzG6J6YCCgOC/dczX4
sxODO4TxmjeWjeF37tpemhPOYFv8QVtFQA5xHzLNHyLVDlbXnLD095ucrGq0iUtSQMGToDyw0gB6
fYbOOaR8YEn+rGU4RfHgCor3Wf7Z/hbjb1J5JUQDyDEa9AdiAqIdyY3V+hV8lo6EFaM/1xoOB5KQ
uvlT3KfO+EgNQgO/ZIP8p22B+Mo499K2my6E/W4lZdPWd7xNzLgAN4nb3mdlOttig1f4Cz9LGcA2
z7VEudUwKxhnUj6kRCXob/7tlYPwiK7CNplAoLR1Od6IUsjxDu9D+OFg+uFHJxgTmVBoohohQdnT
27dr3hbkY7GzDdz3/a/QPgDWJkRK4W/yKtBWs6rK33Su0d/GsYpt43dO9l8x7XOWytELQz1EDL5A
UPn6m+DPzoPaUycXX+GaDxY7nIu0BOnXgM+IQhqeG3VZmJhp3NFYV8ivwIA0mHmv5MsbW6s0PheI
qJYpBjYvwam1HY3/rBkNUQ0zCNpFK/Nkdl8wpoa+x/epTU8lOfNXxHTZzdlzhAv2FzXfIT420IiR
91pQuosrxhpphPzm4tR1QgCt/I4doQHuQOS80nzeKKfRXX5FHKj5K7wzLF2xy9BNw6/4jy1VKu2m
2GjpDV5VOAFKN2Ssks5nxsQd2CEWw3j1x/xRjGuVN15fdQoW3oOPc49o+H+ErLFC0kGLOQIGBFBm
C1cFwJxna/42YfHFv4son+uzzO2FYcX+IQfdIaKK+imS/vuL6PCkKpT3uZ28rkEm0vmjAwRGt1cH
sHDetNg9dtwYJZZWoGnF6YUjH3nSPmDSQg2G4raodPiFedWfEPOs0WO03Y5cbZ1mwQMVYgtXH5fh
Yc4G5+xeUCN18GMGVx7lLdH91bYc+MbtSl5z2rw36r0Cx0qpL7lrNI+k/1iLqwcYCgsKWG19V4cN
DnAXsxemas6jbGW17gSaHq16TJp2dM0RCuaT2yOKJFUWbBMhHZACcfaUOuzF5BdCb9i2Nbcgcjzm
ZOGY0veSfvMAIX6bBcaQqr/tuOf9aqUNFCdfBbRLxVDtt4+sffTJVoCJyfaFemQeqKNZYkL4wnF8
nzQK42AaYDg6HTDxq5Td7iZ+D0eFH4IaadUfpHpfURnhMG1KG+2F4uBA8wMCFGx800doAnL4106x
mmkL9h/LBIGQg+f4xzdeQJKDyRnsPrE/d4tj2O+QcvovDvpFdQfkqzNOPq94077lpm9WwNCphXX0
w8vOfkeJ1jU7dgqjBWbeOXe4xWSkwKQRzN5sfJIQGe3g2SpEKFR6oDZNTJclTI03Qmbx6zLTw7yw
vGYkjW5IJKX5giRjEiQUqi/XiOYMgQCA84yAA2aw2rAk5vtRBFOefojxbOeijcz8R+3F8JPqJ/gE
ZiPQtoaftjSLC5jhgmcupIdn2OO9YBcAhq4s1DXhpSODmzs9JKeT6ZAjkmIbqN9Zh2AztAmcCly8
EKGGWzE7ePCUvKJ/cvnN48c9zpZliKjjbEV5L4Of3ukNS5wQvKNj2COf4qWW3itmVOOzuDGmhrnb
srzR/0hNI5Kvq/YSmnUMfBjZvY78/VR1a1P0sB1VkO3MygDghLTZcbPTpdukztktGXsCK8OpgJ4d
TwFsZmAL3ZLgcpW6ETsc7sZ7RTYpn3g+Z5WuSXIjl6yX8EluGFTfTt08O9MbbF471IMGH5lp6cWJ
NWjiMfjMAZHOXb/0KU/mOTFwS4v2+H605XaWLqVOfy4vpJP42rP8ICWqaPddtiKGte8ILkb9Phcc
pt/iv7QGw136PxWeJnIS34TpkFmC7Gi6lOM6q2mb/NHdYsfgpB4EoEh99UadV/PYOQKEIBaeilxR
p6XPMmVlospvzujrWN6MdTStptEpXm/qFVXYZC4PCxUUbppFhuTLxrJmw92jsjaRWNH7S9EUGmVC
huqPQjiof3A0jF4hirRrYy7NP/mNABJRD/Mb3sQZ3kUSXDgA9W91XugRBfQiaSNk1lrirDpyKkIc
+cJHh5LH8Ik2lbE+0V2CiOAuSLWq6QHCCT0DHDwvDVAkBlQeBkBBYmV0B4vlxCk0OLFumT8oO/kH
OhZqkUvQUZAhkFGClJ8b/Y3/ffan5MRk/PWti0PJxyrAETMf/duI5mkuoXQFu8XgX/DLQkcTnPk5
xctzP0f8bFsChWDgyETHpRZeyVprYzuNDhTcUoQLk5L23MeqNQq2rh64eMT0G8c8Ahlu6P4cMrKE
9j04Ee+1cLlvhedwbjKkOXgyZiyMTyUr9gwc+h/4FrAWEcJc6ugl2rfDzBO1ls2WMBKehHximd7N
7Jng1SJu6817DJ81y1nIHy3f6O3W8/VI9rq6bgOPj6onWQJ0lyxOG3kPChNiCKhbCrEY8ro/RhKS
Lf4BpCFppDSWDEuPoLCmc7kYU8LVI8rjVmf9CyWcIqyLyYEo5esVRNRIH1BHVQ1tSTaGyzdPo2IO
mUWGBNSwC0et9hvWcq6miHt6cqX6Ix8OUW2Jn1R2wYu2P2hiSaJHz94LFqJ5CGFZdeoBEsawaYnO
YGg+cYIY2mcwIYI+EuZpxiSms4CR8DS8ZKJ+9cZNFy+er3DBJT6gnAMenIBxJvmgid/Mm4b4rYTH
CrOBcZuIugBRliVQqTd5whJGBTSZScbdPV3mNLPwtyiA/NR/cUyIwN4gbqBXOK0yvA28a0EwD4GU
+co6ei483NxHsN5ldf9jRYquREXPN48sfursoCySQQyfxzJZS0RsARWkMkLZnoOd+oNBuflkCacv
XaD/m582vLkfyss7/ilYGzWSoqs3ryBT4Xiea88pMT/S0pwFu3Ly+PcICxPHc5ucomod5eck+hqK
9RRFdk0khup/xLRKjduBdx442Ld5tjt8okx5iLEkpmay5BzEN6Z2MglTQ1fBEypq11ylWQLtGz4c
oueMXZlssXXp5Tfyskp3sxhVTHrLEr6QDl3jsWowoY1esvgyYZ7F4E8FvNLo8vpHSML7j1xrUKO6
P6awLylcf4iiMlDvDXkCxRvJDADDDCcaNM8ktp/PbDigH4ARC0odPnz9zI3tNplFwGDucdChKKt2
4zZ3oyM5PBGBBKkX/AQn/DqYcWdOvuIceiAiSd2WMDRnQOe84m1lGqlWwqwugy4uN3GwoSupnV3H
cEUQBxk+Kpf4G4bw6zhwhD16ko2YS2cgpz5EnBUn/jgkCBL5Fzd1OJK7t9Y7G/MlkHphYf8DFydG
g//SO3XKBN0d0AKOcUPwCsqzwSbmtoFkZsOp5FiVYC4VXNKWDuPmyBSGJf3ekLM9p6nfw/V/su2J
H9aRIs48vitzd5K9/m8RzVWn+vSPcnDEdxqctEVAwTeaIQIigESbZ/NQqCYAgdoRQT39pzamrQzh
jQVzd/K32M8XdrUFeqc0oyZXwuJukJFK4zFg1duMm6DZ0I+ro6ll+AfeWpTkPdf2gkw7t95P3yz1
8TbLzgbMUrVKCDJ+zw197Z2Gjvj8Dj2PKpliN6JitgDikPa22tcQ7CSfTGVM3BAPbeRVIOacaX8F
zzetxRs2tWK1wLZLa7KVfzC38j7/B6ZXTzyayX7QzvCof/y9inkcrukZWYR5IaoFAZnkbxTxNcNg
q3TOW/imI5LAPi3CAD0XlBsXOIfwzKbKBgjRDrTY2dhneQ8W2GZZzXifKSMIiMPhy208JPuy1+zY
Q/x6U87vBI9WUCHRoIyVyGS5w19Yjx4jCtEetLbp1tuVI7rZKmpTX924TU7VzPaL33K4pnVS94iy
fesuCOKsfCOw5ai1idUMJ648JbvxshaIQdeAJIaxFhWvPjfCi4Y34nxoS5Qov9Qe8GVY3ds113pW
btQJJznT+QUMs7v1Ey0aLGuEaqB/GdZQ2Tdf/VF6DzVcgozF1znG/sshGdV1MPAfJV19FdTn7of4
bSxZv2xMWKjfTmzQ4Y2f0uXc5ObfarYJq6m9Giqzm9U8glRWXf1VN/1cNqvshrZ2MDfgsCvAbeOQ
L9xI3ugnrJhGiQsFBVKgPDVMEJui2gzEylCymIEbc0c/Yj5D1eUV4VRSntKWI2qObtS4HOn87hAX
SMZFQlxvvKR01gMtSSLwZQrk8uWX/2LKVl6CvsbdQRRSsl9cMiCoBtHPgeMXcY8VfgSQqYHTDchK
ySpYo3pBzDhQYrFSbiw5uxx3l2nD3oDFg/0Ompvv9R/ykBYhMDeET7QC5SC3aljgUJ+zE1G8SoTV
zr07arCiCRP03l/YyaevHsVwI5IoyDpOrTkejlky0O9K4xWthcyrfxpqcO0CXZh8icIV6Q1KeyjE
b5iEeviSfPBcCDEsqPYsGmenF5aCggLRQwRKgmxW2snqyu4er0x2y6T50j+S3qs670tIVy2zVnUR
tH0BtbUE4VKmj/5i0k214lMq9wGojZXcDGPJshGCZ8y6M2mNJDAfyTCzogqD+zn3OsPjLlc6LyBx
hF/eIsnZJTcm5fdWtppgh8VVEXZluml8IDqY8E07spEuedSXGeJxQslIogO0JpfPWUSWj2hUUZ4s
S80VAhzoCHMyTzUxsEcKgJIXmEHylR+Uz7He6xFxa1556MRHgdRsGtJljJsdPbIjl7/5NDvZ6CoV
nQZzaxoSYXG/G0+xR9IwUKtk62jMxjtGbpz3PZpHZUNAO7Po0aBHb5MSR/odMfWE4ocZbhFToEbj
o1hVt/dw5F/hEtU26d4vvTE7S8WnOXpNuMtTVJnr+p8XzsJtZTMXVuV29IeARLjUdm9TWLClIxnf
7FIdrpDjb1yRR+l5rZS7kt6IaJljBB0FJ9KGipfwh8d7IdqAuED1gv+ZKZ855m/GDtrk+NZzBnJS
f7mhIYKSQ3SEAYqGQwy4B2jDIa6xqe5ALng3CFOZu7Lhiiq0B5a84SehDfcJIyW0N9+iaRMu/Ma+
dUaIBM46nXK4LMze8Yk7HLzPvFHfY1wimx4KEWC7mHYw6cjopj1bY6nwGyGxgT/eF+GzpbAketsG
uBLH1Th+jP4Kibey+NYyqz9wIK0od73PQ8biDz19qVux+gUwG+psgE5tdZVjMikRYs3sho6Uu9Fc
fEQsR5LDH5EOl2x6MGBD28XqAyYnXGOl87eIFy1Vcqfq9EY1piNRWKeSG+M2ZyIQDmNBnAt/K0hC
N6PTKPwFti+L6NoF01j4j8OGL9g81VTPcPeX/RdB9+bpuk7PXqXR17bjl8RZozocUcknVQxqchoI
ZsG10hFr9osUDTwalc4QbGltJ+a42ggVWBMNo4jpcG6YyIGTbMftU3vSQyo8oPUIjo9YdGVebUwc
WXbkf7XBmoQExhj+DzSESpdTDHZoi8QJFItzaJwGBD8A8gUzQOY1N9JpCspBBnsyWd68pjzK/rXU
P2O9cWgHiec8uoeg/KnDfVHMc8ZccvqX+L3dYqJMqrPK+w2xrVYyKOmhG7bV+xqxUpNR7UjUgiY9
uJrsTeF5Co4drwD7PjLP7BUzI4kZ0khy1XoPAxV/iUjPGf2eTEL5P75NcgpknhqwXIIkE3xeSNTC
wgo4ZVD8iycIwVTfaNhZ+8GrqjkMi/TkGmsmq6IJ65QdMwKhVX3+tPv62wD1Qi/M5wRS8l58aOW6
lKnaiNZUckZcffiIyMsjE5PZRsMn+LuYVxeMfBiegMmrh9rtgSJJR0HJInHM1V5dXkzt0LYfGgRb
1G0kbt+FFWfP+l7ITy6oS6S4EypYhXiADROVjwixMV+6uDeLP1hfJtmPtiIwe2D2bFMubtRYrLHd
g3q8tt9hrTVpEjH/TIW4d9ACLMzCvyLcMUoR+MKKP+FrwEC4zA/94tRllkgclU02L+AgBeYDhnXk
MCWOTWmXRr/QH4CE8VooaI5bPDUd623M3qJYkjBPvUJAF9JHRAZM/5lzSGrthhkSHci3uC+y25vc
V/qD4OfShYOsE0chyo/3RgMLDbdBsEUVyiiPAUz1BOWY9Cfy+4leD9/nGBLInD7h+1srLJzxKRQ2
tgpcFeWeXFnYqPgWI3ek/IFfxilvSWUhmdyT7wXznceHrKD8CYUH6dXc9usBdcF72VDHh1wCdeZ5
njt/zPGEloeJv682o2mzf4fE+hZ8NysTPMdjMY/1jX+AVfYdmt+NW/IkYPprQXY1lo6c6CuATEW3
kDJkEsnQd9yPKvdhDaD+GQGLQSTAZWv3PHaVC+EL1yJzOXDJ6IoKJ1ljYU3uc+1y8EWK6GjC++pL
ylRIRc14eJ2OVGoAWnmtDR7Gp6FfD/0+Uk8BQQeZepJzL+8JPHtJbCktEo2WLlPy6zNoADR0zD97
aXKj7bRr3jYIo0pK+KpsHbxy0ydhNyjjgSyOBaDvS3NDCxfD16K6+rdwzomzKvNoSDtj4U3sbUhY
vCa9lx9gONiaa+JkaXONHkl4aTg3MF6t59PYJYrVf9Qc2eT0TrdBgfTjzziYPlVfVl3bx7I6Z5nd
i6eA3Ic5KJ+PPWuuuMOA77zsA+miP3k9CxpIUnsLwi8IwNJigudUBW5HzYCBbLk4EoNpvq9lDFNq
kbYjKft8sdYqaLZDHn/MYoDdT+wfS8LpMzelljM/UKLx5n10UACSOykTSIE960z8V79DEqAjx74P
LG7XCYcQIWLJdvH+4ERlgW62b/Y37G1qep44yRGtLvunWNjR2dhP5o+8a9zhbhqr4TdxFsgxiUyD
GP2EVRKkNUkpBKwI1idRvTgKqFSlwiSQPnUmn21XkX6xbM6hSHRvN39gF3qaZXRHBIqOmI8ssTlH
63IVvha1K+aEPa+G4NyWS7IhxVX7zK8lbeYIAFZc+pWjnJWIrxI49lQA2NwwsxHuaU8PMOXEOj7r
zOray0RlGZVMK9IxqDOoLJSm+B06l2BrdAUCTcwEly5B1335PHxrxGi4Suwai1cIKtg+ZGVTKY/k
N4BL+6duCffF8+KIIJdAT9cM/y4OK+UujbdRdnGn2SN3GZHaKDqJHb3nNAWZbkX2lTMnO+i2NNhS
8xyn9UQP3FR/tp/oJeTo3xzLUCgrRfCwfuYvAs8CdcahmHqYrFDgAvrB2qlLRIiEXsoreUf43rX4
5elsZDf8HH67fo1ahP+/F5h5N4EGwAlbFkRs12udIjmmfY4AVs9sExsQLt1eonqG/YsmZfS31YfA
k80wOR4VCC5jPkdxLRqbNmNZuMoCyd5PBSzzTa9xPKBXpwdi+RtBzGMW91cVsCFWGN9WZE/iViH2
j4YMi1CsGu7h0IvEmqxUiAfY29ga/R9V/E5FHNUOOvcOHZvstoiQkm0tPsNr1IJBYQzk8LWNa7XC
K8ztOBxfvBJ7+qTw5MZHQqynNTkSBPHgNJ4NmES9pLzCLkI6hQCCnXwz+R3QAWuesgAo+J58YkJ0
GgMGrCYcK6s8RQhSUsu0TF+tv2z9FeJ3NcQGd1C7z9jc1NOhNBGPWAZ4T+q+pWtsbU2qdNjsCAFD
5/yJg0sfcKvRgcCuE5+r4YcgK8EzoSrtvL1mv1r0Ur60DQHVOH9TJEdz3xbH4MNE9tiuqgsS3QIB
AmEPzjG8skHqVKraAW2/bkugvK1u82saH9/PiGtWObzzz+K97OFqCCFUdvXGL34H6eyjk6XppllR
Q0e6CxG77U73vXST8V303J0Am2iatxM2BNkuhksfOVrh+ph7f7bRAZbeEu+txGqo7jgE54yjR7iL
1A3eQmT0/pauFeUja27drUbNjFbI1p7xvaJHhd++WJwK4u6mb+Gj5tEIBK6sJDiSgxyGOyP0CqJF
5C3Rz1mwWihgvV8Z32lDgmZDVuV4z0mjLwPMFxvMKFhZ1l2FNo0ixrkAG2lR3bpw3pC+yUFD9SVh
9iHLqvt/HhW4eg+dvgqx+GM9RdOImlabXkZ6UwLSORo8Q6s0pXbiIdlG7yJKAWsqtVN2jUz0B3iV
8KrKHt2hNHviqpvJTRqIMiuG5WDQq+ELlGNj4x8BetD/zD9RWwWhWwMlD5ue8WsaWZ3INFo1iH91
7Ot5j9j8lao3cXIXw1p4AKIABWLhqpTjRBoqsiFaDRA1a4k3i97fICjU6tEXh50ckowG7kBkSSPV
Nf/yedYJUNIvYmQPvM1a+MtZ2mK5YEVA/UJpPM1cl1o49eqrc1iPX+pneiNBxVO64+Ai36RwkPjU
D5kjRKEHjBXSlT+DeGOMmNJ/SCjQ0bbBOcy3SceCxdne0GMFkixReTJ4OuBRWdwjlfTlLZXJQIgk
576ZmJmZEvVXuCErnOfR+lptmRZAk+ZK5cqeyjM0r8H2hVWFcHTlGLK+QjlkhZcsW9QxiEeH9bwg
/STGgd/i20C1wj/RLHB24uzi/EhvaGRpa9akPSdp6cr5SrnMYW90tEAKWM0pWTDmoVLpMQs435Si
Z1SjW5Q1WgUhXpbSb6VbAehY4NTYDborUit/SEIHfvftLT5EVCAbysNoSyKnDmwNFxyQUnkU/+py
q2GuZh6mPlNAgfWm9YtOdBAvQ5+WnKrxkwDJeEEwAHTvCQGobyOe7TmdpFUV3PGgSf4qGU4QUQG9
ewpgJSGFnemGIp/ZmsemhNO9M+QXKBUSjYybFfVk/7oScTtWjlgCovFd9Ttn42ZfYdjN2FPuUnqE
LOhlWi1tfTjO1LXwQ5lOjzy95RC/+1tdXRkmIulj9Ka8E4h8I4skv78Sij0mBFOOGl352KCaUN9A
NRUZjvr0XzCgEsD9flCwPlmkJuRIsvgfkdTM2pbRWgjnBBRCbGFNoQ/85ao/8ySp50L47Q+AtEXo
6oA9wtyCJKmMTHNJLNw/+DF1xgga0RyAJpgWOwkjrfJR3CiHYYw2YV2WQnMG6kDfkCs3Sn+jdj2D
70RFfoy2GtxCwcEABL2N46lZ4ZmF8TJsY3EjNy32/zo6yzEZmPEpYfUzvhoIn26+iG8Dcy9S5Ohj
gTaQ8bbo5jxTWjpdA/3oXYEvATLDuA3wWuBVMjWXctHYgwfr1hAgC+MXidcY3mLiQYgErP9N/roR
niLWVIF0z8gOntV6hJsBm6f9gkw8CGZfv7Eb++/ddBqmr7K/iotf3JIIVWsKIYG9k6PfrNU7WDSm
O1Zp3MII+5Po1qT7pD2QISdBNIGqhtMpxJHgttOWpLKUimuqrPbN3hf4qJ6ZfCjUkwlVPBuYTpJ8
aIK10H1JvSPqN79YlWQbqwaoAMjpXUYSw3UMtRuiDaSJY4ETwSbZC4kqZKZNvNuFejWfATbuf5T4
2bZ/U/9DcBndB0+JSTHgzekJH2rhSdAhbaPg9734DBdbhfw8sj65AMlXovSWL2gVoYkFN1TudYiG
AdCLKleleVUdtmnae6kDjg4E1ddPs8NoD0fHTm6RLRelRAZYkdbxm1AJopHo0j7fLPRicezRBMTf
MwPWrit6eD4kRL6flUj2KDoefYkcXQw/4Pkk4TvSqFEhzlZz8j1ay0h11fdaWkfjBQRB53zsulPj
40a8g7CitSApw6O/hpDCiHx5ZgQQdwO7cLFqFy++3gUjengne9TszrCFfnSGe5vkR2SvNZGcwbWK
31VMXosvEnXep+zQo01hUveBEoiwJdzdbYja+icPZFz8jsGe49epydzxt8UzFtnHVBu7r4zUKZQP
xLvAzLLY8VSy18QQEXvJzWdhhbYRf/L3GYgXp4FZc24/C9pkFPvt/wECEJUNQCoVh4YdgYEd3hMD
Gjg4eiIiaXFRI/JZLHCQ80uyIdEUEFrwcLh2D37+xrWgsJ3wuI+U21gCviai5cOb4TGDK8DPkMj9
2sA/NgMPdhdeogB1EOUVQ7AhOW/zXmvoRMiYtM19BySE+oj78NlfJvYVS/ohc6pfJrgCtpp+bIuT
YGxwPfg0/cL2WcJd8mhdAb8kZJmTJ/EWvqead3Y9nHwir+UWfy97JyMy9XkOezM14QSKQD0/asUt
1yFOSHgDzZOLjdyfIBEznjOWlfEsRi5oLX/xYCkE9HGItC6CQcJ8ZqyayWnfAeIPSHJ+QrRLDu5l
BN9GSCIicBmg4RDfaMkeMVbJm3CPssqE9KzZryqCk3mAkOiuGd4n2cFmlRyxS+LGQ5th3kq+XBxC
6dvBf18ud6SDMLEDcrr9F2o6GDUOG2GtmdjbIY4tK9hUn37jJsK2fGS4NHjJNwweb8QR46baIrBY
DtuJTxi6iqAGcrKQPEkcmoFVbBlh/cKRPDmEeLkgI8Ap8e6ODXqyHVMIwAG63iejGRK5xv4ztL0h
5auOu5OADXEDS8hPZwb87pjgJhYCdT5/DQb6bUMJ/CnOP0qfsEb2X2J+0mWxEfB6B/s2JnBvmSyO
1S7hU9ufAuSPCHwYRk98OYuBXCds3GtwP3ZBxmgeOuMvYaeDa94SnumEBrIZmmkxylVMH7hD9g13
oLnDhd2cfYCyn7I6RqMlVgT0oK88FLR7RdRsUUFAfBGgzIhEYzX2jCMeoXWRiGhmE8NVmffOf5Fh
04kfFf4QAigJoSVByTHJ2vmsgrWE0n0lRLueLuwRWQeIuJr9BMDY5CmO42o6d+IPYjAC69I5sXyF
YlO+i8kJUcrQeVxvqJPaykJswmS5Ve/yBIwGFDEhOd/LeJcMunTROMQnk5pshD3oxjnsSP08GTf1
nBRWROFKRAHPcCrnQ7V2qs3ksR2NHAvEsOVrguIJMkVfvapwJRxzvKQrgu6hZZgSTxrPLpEiM9B4
6QQkZXagw/+S+fkhzofFhdQamoArm+IEea61Mx8xdbNFSzF3ccvjs6p6YfaZ/c59LiWrk1t+mF62
Yi0oa5gn6rpAIzdM7lR9G4xGPCQRVcUzVWxg7zj+RVi17WpW6oKDMXoM2qYpzj4PwJPO7jXmRvRr
AgzrNMtV+Bgz4n/ypbROIKIe73999RtXhxRNYcieNlZEAaGUn0MAExRGiBnIrxJtjTDuc8fIV6Jz
G8tbiMBKIFMhx++iOFp+q0Uo/+fIllmg1nznH+aAZt+OCutNy5DozDcLalSCbx/6gZIgkvb43I1b
OTqLPYsvoie8a2rHkOF7SsMljbA3m/AAlLIjIXjXCQXkH4XirXofUqpwhl37oG1kmmyyDPdgVbM4
m2JmmlCAnnQnkS8lAnQRxNJR6P4VIOVXnB56RCYAgnkSKgZvwkc0LFziR46duWlaDy8w31dNSWHg
8CRJHEsGVCv5MssAZdS4eOqe9n7U+VbGSSH+htWL56wn594xz8kpexUV5ngDARkPJ1NTOWKEvJoR
ERwHDA9vLx3+cfV3LSTFpSb3Vvrzw3ueXovon3zwVxzk7VMlpWVRXnU6t6zqMxWRWC5VwWqJjV5m
d/2QhVcVBo8iNnUToy7iwjwxTnA8kzoKsNH+Tio2s/M7vi6gOUa7fcZAZH58aNqjhqtcePI6Qq+8
Cfb9J45b2mrT5J+P8od8ssUGC9EV6XgZret7orriwsXGVZKub3wP9UV7P99fSEKLeR8E10QKqKMy
zvqVzDW6RNw7csMRDDL9YxWithMeTZGd8ROv41fFgpKBT9lsF90eXAtH7Vm+9ij7tW0H5JWTJ+q0
12n86JhPMUbkyRxlW7GRq5tcstJVco6oP8R195M+RJZqauYtjQeQ3A0U7J5WXWTxEKm3EU/5BJR3
YSPvRRTZjNkeK52QO2F8p/6Wrz9wBLDFbmXT2sqfqeVeFK9r3k6dJw9dBGktydIhsCDeaSthaREU
e2TNipR/4WJtmr84EkiznX25hZeqc89gH+0U44pDptr0nVU1z6lGYEicLTiGHTyazDbXOp1N5drf
KgZZ36tKv8jyGTUe+FDvNQEmICva88UBoQqvmfcfmgMWHhkxS7GWibJ+u/QVwOhCOQ0sZcA6rGHk
+c0yAJKEcdD8tQAer8DKSC7CUAfERZtMAO2Y0JLdXnRyohBA9MsWTGOZAMGTHlidJWjd5FLUO4lr
I3TET5r90pnPsxejixtjYGyrKMY86z11OWvfyhho078GaJXPEnTStIp/kcMDR2xsxEdko5NGMYCF
WF5jDRz2/UPzLxHMNoIlA2wIl757BMFGRG/RHyEvQwgFjGDChtsBYpr8vhOclHIKxtgWTjVuwLPK
I4RzYPFrBLR13kZppdCsUH9X5GJCbXG3aY6ofMbRRoerelfIzSJqCRxSGYL728es0QI8Ox0lkxFH
tgCoQXXwAlGkv5LZ/4xpWMpCsBplWkpjSD6qeu6KQvXKU2GSqhFAyetVBf92MNSt5BlEvBEuLdgR
kd4FOqJFs028NwczPERky3bFJWqcNSh8YLFa92T5vqBnC/mBC0qfPxbdXw/YnilUPPB2pjadoUc6
gXnsy44eaQbDUIRK/FKz0dH9u0zaPDpfSt2zO6HM0l/ZoB0g9LCeydmK6oiVyjy3xaaDDaNDTv2v
Db/I7M2vnUvAu3jLTyN8Ohcn6NXkdm56LZEycZHVLshypC7Vel+b64GKoHIl1ff02q8FkH7Vfkt3
uYEUJzRn2CvEX5IHhW8aRBkEh+MAbOfOvcRVI5JPehJBnn0n4WwhgSV2CqjxzQIUN4VhgHiklvkS
d3969RDE7UTrV8HL1XCkuLzYuejKb9qlSJ6/vzmSAiskqx0vvtWUezV10/ZUEfWha+dAYuY0GWv4
AUBfRyXaEtBmiETBz8FQyEet6TWhnHVb0p0vqekBlPoAI9ReqCcJReqPoDE88CV+jaxBmlPrq+F9
qND2M9kTIs1g/m7vLYlntDvbQ/Azxk/Ute01QD1CRukl1r+G6CC1FF5Rykfg82+JgiFY149+KZkf
tfSdLcCRkENiShd2BjH3/8iow/YWyXbAZw4pZK4qS6Jgc8HLt6MpEoR7oJsdVqWmTw6uoK4e7XhJ
8YvzG9Y0rVOycAsc5IfMHg2Tc9puxporGVNpVP6laHC0nykhSkizdWF2KyeEJeLXjbHy1bdQPMyF
WLQ6XguZEK8PyNeCzjiek75zAvEfDS0yNHpnq7vRhT5Tl5+cMseROm8U2FD0CI7G5QeeJCIfvfIY
ktka3/J/cJWwlLN3tJq+lHIL5BsUf0UM/QpUMnwni96TVyLaGulPsvb/4+i8dhvHoiz6RQSYw6vE
pJxtSy+EbZWZkxjFr+/FBgaDnm5MlS2R956w99own+R7z53fkAwIhGwcN0K/ONa/XecBi8YB2rnw
DVc8H/VFmqtXU4EcwnoiPdED8fazkqnZQy8zRg4u+YEQSQvjJ4QO1rtZfBtZ0glspT/bbtUFlNY6
BbyMwYhjdYEoLPqFLQrSbRLglyKmTUL7T+A5GKisMgk3sbBI6kes0J8WyFhgrjEbNP919E7kFJvs
7Flp/DOsNf2eLPukOlWqHTFarZHIHFGxIx75G4G8gGO7NOiEpt7lnOIOExw18I+mwAhD+E3Uh8q8
IkQQhvYW3eaEcHasVFQrgf9LKTrfjeauLLY6koslaWzXPLHH+HpsOLKS9Ctq/4mck2b8o815CxRd
X2JjPsNuZxAMzc4pZ9TQjV6hevrVctRni5tu3HacH1FISgLzw+O8j0KDSmhP/V6XOln3+2Zaj+2m
G5fvRkSlwOgyfcEYKexO4Dki2WXs3YjuakKCVoNOhZc5UQ4ZF1H6qxvNlqZdDMdoeHQzHmcT8jgU
1kZTmGFHoa3oV4HxrM66iWO4ibfjuYYOGD365tj0J7W/NjJCQ0bASGZyshWoXxLKDYAJtKQDWbdn
iw0Yizh5S3AaaxcO5DDZTOphPlW7ZF8QoGN8Z6DINdpt+ViwlB3kPZLVnD7m1f5VNOQB+0+0sowg
dxoijeFk3k0aUXImc0r6rFyzLzED5scrnTmFmCEaD9e64ENepemoJkiZyLEfFsrr9/ZlXQ0WaqaA
QgDfyDlXGe2uZAbiE8mjbICwyw4EQA8j+Zb3GLmFXHymxSWg7elmcGaccON5Gs6tQlh2uPq7fYUD
hBXWaBfGuNOmTWx8hvRRDHfkhzgiofkKsVbqHlsPywrdceYzsFcMTnkFaHdr9MAJ9lq1qptbGP8V
/YYEwuBUi/77/dCCtQU1KPJi9TSK0Cu2GdtIgl5o12cR+bol0Kbd1QphknJhFyQHlSCtPjnP2OJx
mIrYUN2oW1nqtoAtk9WQ0fmOEEUUdMq3TL2JMY3uQk9/Rf3zXX3X6TMZjrq+D439mG/rbDWyz0Mc
B+HZlDxyDsZ028lrFHrNmYSAxn8PNj9jD0uZ2Zd1a+olJDtjcgUyQ/9yead/KD8B517IjU3XMmzi
HEELEGLZ4iwm6mTb3eJ8r1Nk8CuMXATd1sxWPZaHhM72q4yPAwNyHlSwnR1fN2LsbboN2y+z9ltw
1qoTkeL5G+9aAhJgtbJuFI8KQUARNpdVHX1Xwy2/qr+0sjU7b9KDkDJR/SJ8eSGZOrwvQEszFpHk
uwde9ZgX0c/uaPAXfUzzv96VqGD+dGa5wo65U0sxZ3jvGVjGsHELHgGNbsvuEF8OOj1tZUhkB20H
tBkTQSSnsXTGh0F2YXt5X4b60BNIyR3efbWo/BqFG+MPrb96HaSjNMSQYiOMLnaVr7PwK+xwilT/
EuVa5ZdX4UUywSysicA7BneNSJrCH0a3+OjKewdF69ZWLoUxnLqQelq2ZUxAvYgq1ZfSXfQjXgom
0BfxIqBAZhyIIKFdywbi/IX1HWV+n3vDF3I4vfEEtJjbwFznR6wpRs6E00OMb4g7qdiIja8f4sZh
HWCc3kR/sR+lJ7jTswGGI8VB3sBSEPBo6m5grhCeg18beJfGjfE31dzcoZfo7sgM9Jo/wXyBK0wK
jqgbE1rjTavzZmyAEvMXZKD41RK+MG4ihA0I4RiUcc4hysWrHtlat5X6bCHdEAexq+sYy6FSKQRi
nfHOor0Uv4JDAqI144T6S0eyP3vYjcIsny0M4kgwIvq0aeWxJBoDo1WHrz3LL/cBHIzpazmGDtwE
xffQaQtF3wzKcmiRKqfu+2jFhxLoMJ5yoKJGs5/OZXkQqn2Fk0VwFQ05K+TNv8Y4oydeD9WcgzUJ
M+qnJyO58HH+m0CkAqRuNzl2MVTG5LQTjXvDyh314raFwtMEZKDjIlTxv3jyeEEjBl2l76ol4AV8
A2wglGiX4kbCpbnX2KMj1GDe8JcbT6hp+KAiYmrLD81YUmxayAyPUe69JK/FzPSZtgfmRGipT8Pv
RD+OOIgxDO11+3Yo1kV80QcUPYQ+WyDqKfILSNzLV3h1SF7iUeQBet+Za5WM7079LUn3EEYktPgk
DgnsH/kPntxuGuIhEiSrtx5T98sL288SEdvr8DZ3TYQM6vIClffKvBrtTE1RXb3+0lkjl9/k/AHi
GskBpPR0FbOoOQcvsoUCVXV1JiERNG8m+NKpmfZDSBL9BYU1bi/Kp6Zbjdi5yZSY1W0x0VeNmxr+
K//HBAC7GrjfR5zS9i/qO7JunvrqH21cnn7FQEuYXF2gfaHDJ7KxRjvFmUFZoG8NcFR/FWnL3Mma
J6OY5h4AYfhpaZ+s46zCaxRb0Dft5IHNY90JDE1QNnQGiv4VWyupmQmQKGw5eDiqXr66nfkcHya2
ASZnm/rnNawZOqNvxBhhtjRtqBY8xk2MN9+XGYf03mUxVyRi3j0rFvFAmkFgkS7m6qmrWjs00ICn
cWlhIjVTFhCUIhqIEjw16rkDXWT5purwD8iygh3bwPrFMcrq1xnPsrUof9Xi+9Xs390imlYp88GA
j5iopazbjiTNyrsxPqXPbptKR0R7IcjamoCMW439/bfdCWTVsWq5M/YFkzferfFYtPaLDqAot32/
4192aCPE3ZyBJHsalNzkrML7Y4jXH+imeZloeo3XCeRovqknMnfnJJnkq+V3iJy+WIQ1KLThWzuM
zG4xF98a6u2E8vSocEkw9VCYoJnOeEXhkqbo+NcI67vXJ9AoxndwtCfBTTB/m4h518Mnb3aIc1bc
SJItj6i/HEEGywXkRkIgMtPc2xbhv5MOrnBnrfZ6YKNE+RgLx5yhINmrhOzEZ1T+6Sqj6+vAoiyN
rXQ0Z7M5ICHCBPF6kVgWEdxnoNQguxNfPUtPJV0NaNkpraXLW1ozkEZppwh2fBZzQhOw7BKWNOPw
Csx+xpZDFlF4RxHf2sB51D2g7unS/sbWHgbpQHso0+Ef5UcFIKg5je9L0tHv8tmeS7ho7drqlnrh
UHEAKRTLs4n9ZgFPNrWOfI78DsPkMNlj3hCuAhaepDwBaaBWQ7URDtuEON0TYcjDt0qHCnUt9bqC
3f6KukBlrCvsRElemh8UT8xgM+Kia6czHRD/ZfYcB64CO69hmpemRgoqWom9gMESBnrG7v+imG59
7uXtQN+vv9yAMInkRoQFdU78xyAK8Q6AuP3rkB3ChwVtRYGNxu4ZbcJi+K6uBYT3F/Qk/shBcIL1
2H8l2fb9kXEyWJcexvEva6ZYHWyBvdIsh5jmfZIBZQBvtISrfiHvsF7Pu1FWPcSshN6ruUYp/Gvf
sA6lubHQq9RMnFFTYW9h4WJKJ1G+j7wjGlxj9q54Rwy7ZD+TzCwsFvgsO5eYIOVzyFCm2o+Mp0Fh
wC5IrpQZHJig1zU+bY6c6QwXPPcAwCOYaibOBpcYclF5pIwOSUAjWBFur45qC74jGmyeKQz8WeaU
lxnS3aLDc9tqx7KLprj5e//Jb9Zl74v45u9cGIhtUVJROdU6zUq/5EVbKU8Z3wu8pVfvv0u76ndv
huOGsX3TI5uP5sd6NutUvjbBEWtjTn4D9qnZU3WVfkYG1yp4ImBJNZSxzg4GPvwDo6NacQlkK3cl
RZzFsh+z6HCLSxDG0Vn5nRpGXg3YV5akpmdIf820qoZPpV4VGYWC/BQUZ2QCFouwfOd2EMm7Nnpp
56oSZzZbDCWe45bzekQ+dZCT0wtbShZ1tIeUR/RbHnOkjiFeHq0IVpQDROrRCpoE5grso1PxDZdQ
h5PIGruUv1PY/Mqnv+b37/Q1rxuq+ITtWN5spmJit3YFOiyL4G5AOXvtiZtBXso96WczoKab0xvk
dDdr3a1/aESYybUwFZyG4FgGKdX6ApShyj5C+/Jia8XP2M2TsjMUG2a3mbHFngmziL93+NQxrPKV
OTDz2aNDA/qfM/jun2AUUFgUSP56MIlk+g2EODNHAUGyb0vupA27dAIEY8ZypNuB8rSJdeyQB0xY
w+YcPuBV6BB7bBEzhfm3vTEphMIJmOFt3QEd8Rqtct6oPVmVmEpeHjBYMds1KGcxEKSraqsxpMbb
daXZQwhP7OFyusk+11RBrehR2/CP/UMQWDossgfOB3zXiKW47HAF0i+xINmP9xj7ngO9+zw9TOjM
9HuwjYUN0l0G1kjDEaVQLkJf7VZp6PEup3S3h/DYM9zhTrfVQ54t8ddY/1rQH7ZxB6U29B+sqw1z
Zx0rndHC13te8QqbTCNxkAg86q2duOfoYwe1M5g34vEb/+XJodZ3xYnpTJqd5yeSojGxm09MBz6u
Qev4ETgidpVPXCXWhphiCaqUgFyKqtqNVgiBhQ1nOdioApeRE48bHheDuasDQY8lfODl1A8cZv0R
IR9elNZAQG6rdPv4Z8YIOR4cd/e1t/7IdO24oez45Q/WAT5NrC4T39xk0fxsMImfIHPZxBEtii+Q
iY11zPqZHV6lbsKQJuE5/xJwgBj2O18boIdf9qA8YMFN5Q0bG8fc+72bwVfSJWdB1SUSlyjGBpPy
mhc+OIPoh0KOfljFSJb8Q16E2SvgaD138ncA5msgsBtabP4i9kq5dRBgfhrKKiPZwEeqI6Z9w10k
uGdCa7bpFbZv+FqT9ONDUyEqJr9RfxgYWrx0aSGj4E+SpyT3yMeXcYQXBFEY+/oEnYRYgk8IyU/k
Z3kEJabl3o60a4fV3HIhWBv/8tWLqGQ3hr6Q4HODLMQpQGYznk8F+wqbyJqY6U7jvDogfxixbkKy
zg8Q5pSNBhMlBTWd04Tr0jltvBcFxYAzNf99Yw5pG5g+0RehDk23mdXR8Q7ksa4fBhHxeeahwDE5
mhRwMsgOomUTfRtkY3QsXTYs4eKj2n7l4EWCowYhiEVrqyPzVl0ztiXUMwdYARz2MSLlpTysmn8q
L7L9/lJq1De+RnVGOTd3EQbV1i0vaZr2eeKknib+sEabVDKdHGl+nez4H2OxzL4jNmbdqlWb+lq8
H0KHcy3Ylp56JDhk2YGlAP5fjKtuFV8F9lDPih+HJQ3wvNt71dWn9r0i6sMDvDePH6GBLPEtaLh9
/s+pg9Owt9bWOV5gGGIhyttF1OjrprIjuEWQiSc3noeymxb2xKYoNwrjcSDx/SbV/ewHIKymeDRK
eetpf7wUbc8goP3UoueLhZeJ+guKHXcZEw++ETrpkSnwrDnCLUFgOysv6Y7Fh5gNDQrzbH5BwAGb
To1cgRw7bYcaRvRZ1zf+AGACAtdJLLFh0LjUcyjVuTTkjzQgJi3nPk4o2KHwalMLr5ohSscO9z7F
G6z6wQP491tEE0n5f9Py1sU5pyqPsHJiHmj1qA5bHQygFUG5dcuNzOTTB03DAyrRTe8NREIMmwmU
Wcbqrkog3+yDwfALQbHRZRFdjCIH7h1Dy56t8XNOZuC0eZdrYWRprKxauPvtwFWNpjaHuJlqBBZ2
fxCUWMjWqIRFRwXD8h636vRjCSu9ipYMRzEBsm/6/+4mYImF36pNNlILep13sMf9CZZGmhsEouwR
LJn/V9MWrO5lj9xC8whuQkASkfq7ijevz9iLnf64UWchZqr4xoicFtblL1jFLmEOLGGzZsGpPqjx
jfGE94gjm9XdROBZ8gGYKOYlJ/xh9BBVbRkGwMWSEq7JDJ440hxGXz0NyrV+XTQLTRx3Tf4zLE6g
Fl4ofko3hL4ASklIflmgFcUZFJUs3SI0w8pefbPRa+l4wDWQBycuxplr02Eg23O0t9qR27aTDLAf
ZD7ylJDN2x7N6QdUBXcTntzhk7q+u0sUzv0Hd0/Y7XkMW5Tfb+RPCuYcy3uz0KS11vT3shf+3jrz
mOCvfm+xebIPnduUkuxcOBAcmLIvoVjYR9H6hcI1z07YsYpyAoG+0yFl9m5uGsuAb42bWtCOLY+u
3GzCQxIyLKVvkNyOQ0LFbEzdihivIoY2WCbjCZVc1+25/uHoQlGykg1OtTf5e8KssBxmiYDGqE7Y
iNEeuY0ePmC8zPyKhgsTxcv/lzEzYFiywuDlf+JaejmGzaOFyCs0dolac/cuGioGzWtxXAGMBQg+
H8doT0tz8Xowm0TsxL8YnwXqa0T+ONDdk7UiXJznFqQMsiVcIqc7qufsQ3T3477ayZRKzLAfeK+S
rYAW1Fa3uAeBNh5HHjMPHxoVDnRDPKfJjlnLIHxWxRJH4rhTlgYQAcDT9HkDWVdwqLoffgKR2RUQ
MSd+ytE5YiFrbMqWUhaRcshdabdnfm6+2nJl2TKjTQeG+px861AyxXOY1o3fkxWPMkfwzA17zawc
WUC2VwW2+TcVhGQ0D5DEwAP4btkWkzHKsaeVz2blWWyQ3qYdkvwG0DjdEAI8TOSVgwJ4RTqoN975
YBNKQCSQ4DkxauuRyzlwVJW55XvPFpGcspGscHYQ0hwBAgJYeL7YdrxzMApL8wxGA4wD1ZnomTXp
x+yKiDUr0fadYmbY8BGBGIGCnikgyGBhSfXREx6HwY4MY8APrxorRXNWoyjaZ8TnrxqnmFuxZqzT
O2l2IqttplHAOZfYafVMXVt8XjxbwEvPCS0ufGn6wGYZpWipjwFwSzbBUvbTkFV3lLQjwTG04lbF
n4wEfZlyCrFYPoHumAAAXPkMqLGtEMNCLhEn7M/IKViidcF42M3yo7Ams8M8pCFFCsBZoHlITcM/
Yug6mxSkV3eogw3dUbYjdoKcZT4Qobghdo88PffjHzCiwr2IPzKkFMsJ7xPWuHrbVGtpWr9XOqcL
cfEctADfKtdKHbPZRHy7pivEx5dIXRMzZUV3j6ImJxwlX/FWs6jXjVPDJI/aF4MV/Tpx9Kx8DSJL
l8MlpAe/UYwPGP2v0sjKgd6dCavPLDfZUJEayTq85niZSSVA6YPc5038CkkavD3kN6nnqP9k1oeW
O2DPTu78TNPYdJ8Fhi9PX+w1g+ArP4MXue3Ws7tTd9lN0agO8rcIn8jn84TDVm+wZ4bprUHGsOxI
4KFlqx89ZL78NBfWyBe5LVE/3fix+YB+dDyTLMkq7AQO/GGU9fP6iycAFc6woMfls6/+Qdc6v/bU
m7SS2ko/8yHAEGUagzYyRK4AU4vfin4i2uFeQdvGU1bcZH39SjfGd3zV9taydm++/kP2GpO0NF4m
T7aOz4nHkBXPETY1Z+Bc54O9mU1CuOOX0bDT0+UbTf+/sjgh945ptP1W4wfPSAw6VQxAoVRk8WWe
xHNnOkzk3u1ewjiI/mXDJHzaoe4TK4fOQ4tuhugiRuxE92Vs5TOHKRpF/K9QmbkXphu2npENTE8S
G1PSMDu8XS2Ba8HSzDzLe3MZfCsHNXcCEq5GifP5L7+wC4wR90YHQL/UheiUAgpghnhvB6c2E9k4
Xyp/VUYvMzGbmJ0/YbvtMtA65MjaDQC4E1HqNIdhsa+TFTV8zUoLnhRDi0k9Mb9Pf/o7377pTcEN
20GzNsWlnn1VLJG9/gQUezsEDAFmCrS5aWfaJ8/3sLShfmCR7NaI1HP0ez7fFQ8wj26CMpGgIzTb
yidzQsIe6EdBNFOB3kU8qO2tPEQAGKwNIyQunUP1EfYLkrMub9d82fj1Bz//AcaOapNhIfMAmosA
HfReeL6LjdzeLOKBfAjAqQ0WT0D8iqeUUt9wAke4cnQQ7jVftRpBtyIUE/SQxX5eyvkg4l7mMQe3
xZZ0Fbb76SIiUUQlbONOxtuXfia7VwSvVr7RkE0kFTDna3lXvhCCVsiVSRr2tZP1cmcRanEhTGW2
DiZe/olunYf5BbLV4RPnt+CljhAuz1ANpukonuZYd3WtDy6Q8HAA8+Ap9wi7/iL/FqQHI3QUrmg0
AAdwN8+pnxi7H1zO3zqf6MIAS29Xx3nYmKCPF2hVSxd6TRasE31rvfyce+LlN7wufA2sJJM9rVOH
DJVusYBbglieoesqRgNWnPqHLmIzslA4+GWxMXdvAmSdQAQOreYueeiIhNUV4mrp8MqWkE94cfvk
F6JrOKLjOin/uBLbExmHZesD0lBmitoZihQesXU6ufmvVrkkMowzDARyGBBkBMSIayqUIK7S+x2h
hKTBM22CC3ViXCCqq+gmc+pwQ1OMM7sU9pYXW7RTq65nquTAKR18LPwZohFMcyX/GXDd8H86B38z
OX1KyjrFhY8pJm6F0o9p4g0l1JIvepedkuqbK5zixpb+VDohcCF0KccOcDM4VaRkDUGnjrTDiZD8
g1kLqbAgjoPVYnsdsm18RLPI+ltljnGzcIq47CUZERt7qkr9OPosYSF/4ecDQBtqTo2+HtrCm5Q1
h4w66yjtSLaPF8bjzWiBFwuSHRubesk8hhlWYzM0XSufbNmpp5dsBtV5IYhtdVXApGHT6xF6l6AE
0Ny83DAyZWkbMPyLdvo3hrRSdEQT6BP2ajcFwaofsEC14NWIQp3ramxFybUr8Xh9I3UR1wx2gn1s
L/MLMJCcklJ06HVR3TDsgj3RrOho6b4WhbSqRESPc6Uz5Wsh84f3RkVwvgp03LOYBAm35a4i/ouV
A2QtOFmhYCOr+2j/DLLXoXH04A6IgWGV1XW79+GFIFpzQHERZgPeS2KYeYrWIGtW0SrYYR7lkaMG
kM/gcIs9TCeYb7fukwI6PeTA2d/9osdWLj75+rHZKOQfZWsi6DLpwPsKKozClwby2j1TGBpnw2NO
O/Fo50u5tiXnE9/xUUXKpDHE4rDQCx9rMMVCsgYPUH+oEfZFn1FE6wIKhzTMTLfAJ99FnGBUKHBw
pnSPSV5uLp1iV2dkZCnzFLI/w+mHXkk6yrX7BuKGTlYFZ7JBacQemRluqKw1CThMw10usU13S3VH
uSUhWGpthRPWQopoEyCCvublJvUu/NT3nKkURSVCMRiriMwpKGnbQnNvCG72hdSIMkaFHi8tomd7
7YUVnnkmZqQI4iYl2B6RW7tSeYv4Y/fFoUCrqo9+ckCVVbRLw8eE6dbySTc5WXyJUqNeacNnzzCF
DAzDDcUTjj/WAPJafagPPNTGilVHPPyaliNUX+PgMeIDtVw5fX8NuajvIuK3fIWu37K87FqW/7hK
bOOSbSfzID1pnJhGF2uOp9R4FAgBWJYQlqBiNOmlBX92kfwKV2C82D0w40AaYCSK51OUr611Hvz2
n5bimFjorEQJtDiFGnM2cPdMvhwVVQCTS03AR4gT0WEojrkGQF5nULM6ItMkkvxWcCCBudb3sN9Q
i7yv9YofdkfFwW7fN7z4WLK9RG4FUYAYUz4T8kNxwSJq2KB7SMcZQFQnrrgZTobqWNbKwDZFBZ9+
58OhrRZouPex6Ks0oNxEXeBEFKWX4OUOH9rXhJnyS+murJn4sWEGM3QQrI/S2CmhDy4YflSFhZiy
/e2GiU8ZT7ad+uKRcvUTIm1pMfzD3ik4JcpZ/qeBPsGnRt9LZEcw/IYYmHLoE/PU1VbXiklu1yn9
bj7G10mqdxwd1bQXhNkB3xkb8oYEstxZDdYRVFLW0huDwFZXOGBk53OJHIzcSuwkIBCRUpdba8Sx
f1L2rLfbgLGCjRvYUbZm4DQf7FDoEWxG6LmBfnUZkJmAWdnDDRnhtoJb72EmVCkcNh0TpZ0i/grj
tsBupy5+MLUXx9b0w8YdvjHJDsNBLs8h4wxb+wUG3/y1JvHX3H12FVyLjo6Iibsnr+dgOxv8oYHr
uuTII4eTfcYEF+6IzEczruadLv+3anbxhMFk/+r2xBuF/9govnxz8IrX5tXAnaYI8fvgPhUrmh2B
QX1OXJ65RafRwFAAxWh8tSq4CIgT+H5YXYJhlq8Jvzu160cksz5lvoM7j+bdYXF5e+nLllJjV//k
ohcwKE+O6CKq+mh90P/S9NDcE1fwPxtxbc0h3SiP02W1qxizlryXw0zqHzYofQlTAhi77M5AAoiZ
QsizaWc2APobmLVw1TAETbyP9kBgC3yY/yOZZpY7SKDXNa/JmFhFzWlKH+NWsq8GSzS00gzG6CQV
+2Bhp+CRB5Uv+rwcEZe4rd+CncrfSgmFa197Bo1bbWcQLrI1BKQxmirWAbRNs54PgzhldmDs2n9c
79qTkPAi3gQ3/Ogh//8bDbWi6rJC54hYsliR0dmnPtmk34hClWYjjb8GOsAzyrIBHmRI7qyLVhRb
mLBoTKdCmO4GIF5nNlK4HfaS3dTL4Q8zM+SJ9uUEJF1SVrOGf7vKay3hNKieJspOZJTWMvygSMTH
tNKKr6jbsDOMvlKOPehJB4FnvvUDrsZAPMjxZeJUVdc1FiMk+ksFodCanWGVUQPt4tivl+qt6nwE
vpLmdKMfM2tkRtFv6urMlHrX/hZ3GAVptBI0v4lCIFSIn8bo0QprhNPzQdwfcF3zeuvO3KogmVgi
rh2IPmTyvNOXCMoqaxV1NDzPrqEwXfFggH4qwSrmztSsqP6dhOYJ6+W0UXI+Q3n+PdMzmYYSpj+f
n8/QHKD5Iybpa3xGHNVRs+4U/gJQ6fmhLj/omBtC4u4ENhHbgELpL8Dy9quLp+nlUBiWrsj1em53
nApzyloue6JhAxblAAwmB7dK9sWRMD24l7MvABaAfvkm86WBl0r5kxmBopuyOZ2YwRz46hRWPs35
/XKrOesWYTlWY8LNpkP9wbQKxAarbCPeNslaeapnYxuRht0vpl8IGpOxYiqKLq/6Zc9F38GXkXsS
+ecPDJn9jE8vMPe2yuwrG3I0D9O2oF0LdGxsZ4nP3jqb010/FcWBWxMoGW+n4KN1HrzePGTvfcYB
8Wz2FoQhr+SxZcuBM2lpYC2JloO6GwAUWNE+f/sRY9UGhq2cI/lnqYuE+o9mejQRTgqexsy0/NUR
HBt3OqkQmeDcx9v8b5gIcXIgrIjbP3CgwRCYIN6YDzJ9yQJfjK8FYIrDgMsXvsYh7nD7b/T2g1y3
6Unrbhle8M18o7rRWlDql8pDCebdncU4WNA/NAB51j9GPCz/aLyNe0MyLK1fdmPEzdikr30izss/
rjMOqOT2YrF+A8Nm2RCztBXtVmp9iu+dzIapiLcF9jr1AL275Xm0iDwXMXXxn3Lu03wehuJQxtv3
UjkeaYGN2amOofWq8E9NAf8tRGqAy3ds0f+TTp4jUY6YujFhzvnEal4xYPRhw8jlXpGOh2E3juyE
P7YM8lUDcLA20RgF/8zuzwKhPn506qHt79Y9rHyNGjDGZStFxLM4ZeezxovZ+qA9aM6TtAX9JbOZ
IDKTSBvxi1qAspH5m/F/8fjGOCNNtnpvMUVH6Joip/ropTWRGZCJRGUL+LiWf5hIhgcg+WzlmDy+
2AtZ6Z7Wyuqvw3gemRoLV2CCENDaE6tzgctbO6oUxhQ22RyaA4IWIHos0SVaoILJ2/ZHhIuzyRAz
eQtEO1sD7FPTLYCkMfV0c1GdE4FQToB4S3x90zdZQ9WqeFzwDGOHAaTrlM+Sgf5ov/YBqKN5uVm6
oDmTYadR8O/TL6Rl+QWrfAAHdPLU2GmuR7lZmYFH8KhKL714fWAaY0iceR3evbvy11XXUjx2EmcK
hkdhJqp/F+hWkGADm+qpISpEu3MDpiGi++RJEIUNYWrEFdH84nIp/3bQDJS1cEDmXNDvZbdC45LS
E5ip2Nq8D4rhof6jBm0+GDP0ULrygt7O6QBRy+Rq08J7kvkTngGygrKaAwaeta/wyS3Zhlg1YgSM
5FpH2I4t2KC87qp4mQ392fINfpji/FUsjUXYb63MJQAvslNMaEW7poBHTkutxTMxRC4NJGuel2cy
yIczKOguxSowYXCEVNDoMMR6Lan2PMZhOs1Wcg9ECz2jmlU4A7kk7WFxSbs92yEZllMf4d35MpLt
/INNSwtvHThBKM13ajkl3wIggmNcOv2dK93cvaipYJGczWHLD5L2f0l5ozadlzA1nEgPZBrtPR+d
cCUOmVaYSBTjiSWKFQ1ZUxN04eAf2LwAibMJfcNh7NrHxxGUPyuJdJynj4tA9ifmIdIGh3tyi9EP
PeUU8t4mnMfG4fqJcOiF3Y/gqlJm0PAv2oUuA5EAXNOSLQ+T1TdB1PPgkDofBfu9/NHwYkS/FMNA
AgkqGTA+pNSb/9RNAMCUcYM3NwxodnblT49fbpbOg5Nu2qPoTeOeaFlmWSI0G6gzS+aG1hG7N03K
+b3h/yqWPgD+GP/rnvKHCL4IM4j6VRl8rDcuV9LQMPe90iMYYLph6y63ewDLW8pn4Y7fl0zjnt30
voj/ard5pkclt8m6Cm6vlibyNoo7ChT0CcPz+4YMv58Bm7zu1p6VKvou2UapSJ9PXAtCJPzU+KHh
lk/CPsCNNfhIU9Au1Z/VDU7EgEwa+B5CvNbFe0Xvl7gvaEZQQqk5LsBmuyNdIsh1xnWsM9idWYsI
/6czHo3sWJD+jAERKwq+8eDDdN8SkalzHix0wfzEJtGEoBatVItnkLRb1/LpnRi0u8Uv6643dQz7
NKRXwLoYTtEQ+hbBPFgatGV7KGzIvvy0dAN259NRvs8K9x35QXB0TJdXNnqwTuPaC401rOnCVn5j
Lkk3/wn21Ty2bZi/X19fCbrip2Csqi+44ExEcnJiyfflARpAZpCIzIzd+f+vSQbA/B7pFKG2IYZV
Yc2iHbN1/XJSmG0gJcEHZaecUgN6B6UWE7bB4dcErsRuvDrJyGa4/uXZwKsN6ULB42ribYSDYy3T
nbCUV+Lhnh7hH2ImmsGsizbbi1cczsK/8lcW4MYzwNgW2B89XBDYwzhbWmYuK3Cia17GhnqdTbe2
Am8cfAIV1ql5RkfCG1keEHpTmS6kgEXDzoTAeUlZYgF33weHX3ISCa21Sf+m5mDtaUP1RwbMx6o4
hF1slebB72MAKBHtgd+T9SJCvu/mOX1U1A0mdpYrnpD+FIouklAw4vCulkaGM5PjbFc8mFb2N4iS
bOurzG/PjQnXh0Ti29wChEDMKIC+8CKkH5QU8C9GDAJs7Pn8Zj0Ga6JojeIA3A5Qcl7b0rHUn2L8
0nJWCT5FBTroOaWw9tWHpTp1udFv85SRBUF24oud2C/TkgqHBqObmyaXN+SOzsGvMW40rOYEW/nW
FwhPyTxoq4zWdgc+ITpG/48WQHwKgHpjH+y82eJXEk3E+S6kCIR3Y7QXZnGqLe7qdV55Vsgy3gYx
JtqBjWOHjqTjdoIDBC9vdjK5A2aihFTsipTPTTLQA2w061uqv95LohHQ1n/00xFRGcKJiHp5znk0
6i/wzPoNo2ih7oXrC82RQkUJBTCJb8M85/d5HSLh3JSfEUGzPfKt5WQy8kjmbBtaMzJsEK8J2zb2
2KYDr6LV5Pd6H6stAj7BOpjM2Bh6fZvrKl/W3TlhEryVLJKFrmOKxGbbiaxUGKe/5nQB5HdJzGsK
WTqZPQut3PnIEXPOKNN53671GpeOZP5O204nImMFQ95EDsD4bifk92wrUqe8l8OSlCSkr1nrNXDn
coe/L4oZ4jpBy8zI46uTtR1P7bBihSB/AWesTAd4EUNWzmHlaYT4mWjn2NOKPkjmwa+tE2fVu/Z6
5ZM1BW8RcagL7likHJgKb7q6SlUv758EIoHzoJfHxaVMmwik9qJGouY2ykZh2H2gw3iC2dOa9Zu5
WXrTGgctY2tX10R0w0dL03NTGQzeZFizyo9C0EG2Sy45QDPGItom/q7QS7kC30W4FqIrvvpE/ZbA
wNcbGQAvgnQb51bx+79Chzl3vzF4LU6arzUYkv3mXS70D4R8ZnwJq216gtH0Lv7j6Lx2GzfXKPpE
BNjLrcSq3izLviHssU2xir09fRYDJDg5E2RGtsm/7G/vtT1UM/HePyHJ9ts6O5rDhxYBV/B64Q3E
CRd/OQAxAKs72VAM9F7DaZVw4mCeWJs0muSUzJQ/osWwgPmOeGA/MNYt+I4D8X4Rmk0n+PlZ1K8q
HXhhgJ0UmyfHXHl8WIfiykQP1pMzBxODkCn1ZTE4wkJWs/cQ7aBzXijWkJXvEbSJVwAuHILiN+wA
Bme5LwG1IpYA/ae/yGd+RuJl+ptpNsZ+9z7P3LprbBFNMJrcbDgY3CxhPaVe7kewOBeSXrN+vUlP
Nwx49GR633j8AXggFGUG2jJ1KZP7MgLmzWmACsqCR+wdEWTGX7leKJDPY/cRc07b6HheAEw/kTOp
iUiBNqwE/r3IJf9N4T5cuOUHt9rDEyjCQYwfKoPml59upt/6SjE98kvqDyjbiq1wQtBTu7424Dge
ancpAq6oWHdaH5MkyZ9RcEGJcGJjqSdNtlKQVHaTAnWdPZizFe4rZ1zGTZLLeMYetCDESbg3oU0+
kaXkdbwUr9my1zAi5X1eETI4lTytOGiJW7VUPIYetSQblhV0zs6DFiuz26dsm9RaS+IKnIlvGD4S
wsA3k3oCphu89ftvxfI1xqjaAaWqV3wzsT3L0arNrWWtlVc11xRGIXcsMcTskB4QKZiGl+/gtgEL
8BhEADHJzyan0EPMkHEPKO78XQtbgnuw/Qhvq73flxvyp+bkEdAcw6BYKik3hbDZQ40bTxZrB4lm
05NyCjIDZkeohW64SePzeB0tUP3np+6N3VaF9XV6HomtnovsnJGzPeECmuwkdgfdT7l/W8Z6lLGF
hT6EIeGQtTQ+oJRwDnL0YOgdAQudFe3ywekbvPrbERE36QKeS9uoji+N79cT+AsiOn/r4O7b+V5X
TsQjv2/BRIsI19gyl+BR6FcY+Ldzvr81z40EPQnJbx1+IG68PiESYjEIdz3xplOHx3ykKR7VgDJo
hBeEjTXEPU57sgM2Dk1mVe2fdPNqHLGIjQc3i5mdcJGfdzYZccDjyqPdu8HsN78CTpuKgwECd39I
gMixcXIhh6t54+SJQuUoI2aWz5logfAepo4BrSffD7+scDocnG9L/hbf5gCV6tnsdZPj30rGffUG
KxAp6mStuAO165Ho+Lesret0naB8Y2vzMVbBd15K0sl4EG2HnzdNZ2Mmecj0Ev5Y6r3OXeWOjNWQ
kzUGCVFhm18zsryP56fe5ntKZtzE3ETTRn1TwuA1HClX59lMKTHGIcKsNpqQr0x4Pw+ZlURgHaAq
jtwQcm5OEa5hkNzuDYhD+yQpDqLEqoVwtxsbtGP1p5E3T2ETY2WorWNU3hMeiuZ1itKF8a87sI0k
kErHVLpwU7K0XQdCVmbHAFkEPjWluMyppjehLldC7pJkV2UvzFBkBO7gnJ/icTnfihN3OHVtiKdB
uD5DDDQBoxyM6R310Lb4izSp7AwOdon+m9VHieFewxXBrifcS7yjOgQS8bMpfy3I3eFm4LwlHQE/
xMMbnYaJcdfPMrAs8lZ+Sk4H/AXrgNOVl5SisezDMm/KsCtxtzD4Y9Pqqu088W/GtyydMKjh5LD5
zQXrS0x88JYweEd8JEQb2KoOKbAOqp60jWYwQ8LNBP2V2KBwFenD+htBfnP3llbBrd/yVRfTpfsg
ryVviCsB0i0uwn2Ge17Df8TjtB7gcXCN6nCZrHlPF5IttsH5USo+o4c/elTLFAGR7u5l7ch47gVC
TXCiYKCfySrEz6uKcDj8NkjvGWJb+NyAty2zHd92Sdup2i2JHan4kClx4Pf6GslLqTQ/rZnpzJyz
qFje5TQcPb2h/nmSqJ+mimMIDxWSv0JilgeUQS8Ax3ibJ0BPeCrFdd3srf4x7zj/6Buc6b12Matv
Ea1qWoFwJTc7Su8gOhlnvUBtxIurjKAE4eALwwi521UXnbF5wWI9+BNm6lL4yAoe835rHViYIo9M
by++jcwmYLRqHsurzFdLduAspGsJqJsn4EIojyOcJB7wFaLn80dYZR+lgCcUYdghSo6qJZE/+wgy
V//QP6zZHq/oDi7uUIo8SAgp+JLXPb1TrasPzCwYSsBGNaGroz2VDEa5fNBVWO3I+KfkvTDK2whV
qJe6sJJ2NVhFzr5ws8zdEPtERMjhR3tpZt3elbi6u3OX2DXkDlojCbZhUVyP1VrxhhPngRpX7jt/
LIxC0WH2FpOBcgnNNvqBgbqXzwe24dqZz9LowEXqiCNNEDpD4NN2jomIb/t1+uxTEP2U9unOEB3p
FkI7+h/3pv6+piVwMuDo8KSLZXHgvmvFFst28gVbIhQPibKRuCbxuUz61xjNT8HIx3y6fJbmmFJA
wphN2z97V2TFLuurrNjjRje9abpSXGOaR2E+i/Hb86DWQRN/Wc2/siCsemiW9qba8ye6J1fRB3Oa
9fxbfFJkJas+B82m4atjluPQyPPkDs1xFJlhGfcTXCbokq+e7GwpgUvglKtc/wQ1TIdT7cXXoYCK
7eXHfjozTKDZprlKI/lLIvH+ht9Kp+xrl2jnpmdWxdfxdDQ4LCl07n2DRC+7XJURNgbuK1xfEZ4k
MrTbuneKwUe5SDZPjT4YgHQaMdF8Kaca3zjWE3GyNsqIFfSTfyaakBHvtBSuK+weE0fExwja4q+v
/jUyA5sgig/5+NF+U4a2Uz6r6drTfNP8m+/caxGYsDcEBvrvn4WvoLA5pC/WCYZI55FHIITSemRw
GX6XLF/FRusoIu/tmuLFO7IIcRfqQUYEGpFUA55x7Q19mevVMvcuix065MyEIN/mCorMP7P+mEL2
W9INm5cA3h7VsihCyM1+a5ao6agtDwks7WvhoQ/qDtI+wQuqKnEW4jRd7GUDLmKuJlRlfZG5VDqQ
e9N2ndEf8dpOjxiJwwT5ossNloqDAnSYDK4ABEia/JAAoUTgtrI2ptX5evFWs6FZ4lv92jC3cY2L
Gt9N8HKIXHvSntWi/vROl3rRQqMmvMA+oHyb5XbCNRawcjUSJ42zUe+zflMjKeMQ02HPr3n4p3nd
mDgJMjxa2Kb/Xi+DzjBxZXx3vy94GWDSSnJQp7HY5wTNWQ/kIwJ99KsKRI1YEXHfdxAEq9Eff+bY
qZqfwiTKwoDKJiA//ljzjxhfmz0bsAUQ01jHrCWvZTXlfOI1gfI1p8DusgDHVdrsU0R+UogigGHj
YZImAoNVJ++9jjt5BRqABT3B/8OpqKYL7kgzJnYHQsjSEoE+atwb5tZYKRCHNL7Mp8owrHYK/I0F
dDY8/T6GdRq8XDOw1jXzS/08m++DBAXGLQx7Byldanczh25md83rs4/3ahR5Yvo19GgLxFFxrJ9y
zmqVAL1spRGNoXRppgugufWXST9aw1HpdlHvOVIKoqFw5Be/1iGk8pEmp0KM4CDUJDtLIyuYMpxN
Vkruj2ApGYpGC4BlOlU2m4nKQ1HRD06PHOV5XLOafa+cLXhV/DsuDML0ObHyP+8dt03ksdbuGW6h
bK4lYvEcN+VpO+mcwDrqdb5rncgwPdJJ+82/TqRN6ZARBrU/u+grdiHpYIEenFZ1/TJM76VMuNBJ
vlL9m7QzdQqjeK6Wi4OyLuAbsbXnELk9ghrEteL+XHFi7Sfnmf/V5CG0RmHDuDwxWpWc9pqQ23Ls
gcjkLex+Cwvddl+X9w61UMtPavxZkFHFg1UwwY1Gb574H13a1//fIBVq4bjZb5X1fbLxXlIlaGD2
xY9JzL4lFDCheL3AN0qucWBqUgFEwu6gEgghRz9MI4f0a4nk192ILFT2eBZbbrQr8cmpu/rBshpD
g4wBkCLg68e82UTBlK1jhIiDLLpxtZfZ80Ti8JtU2pk4OBSPY0bLm8qZ89N6E15OaP0QqDVx3FKM
x+m4xFNy4IKY8A2vV/8aFwhPxcxx3GWY/pbWL+5xwCPT4axVrtHDTqLSmj2DZDXJCiJFwAshMtvN
v2KrFjuDMlJod2FOlVegg2uFsbnORO9fuMM1AK/EtNnE0iGwoAD+Evbnzy6BcMbbSvBH/Sx0v1l1
NUSevvqaVgFuyf510sj90TfZ4AjmSFJhSaFJQXRbInT1FvxvVVKD4+k968Yp/KB8GPppeOeCwyUL
fGBpXoX9UueLz91T/3Ea6b6SezEdS779VI3phQsedYh8YEVCtn9iSAlvDRFgmj7IqX8xjpbc14ED
B2NPMdrXrFUwY7gmBdxitEtV/rnJ09FFjw73wZb6RwUbYRHY8ZM504K9kjhc9cLGMt+q8TMh8qnc
cjEg+wlc1aCzAW+VZHpMdi14BMIbvJ/CDj3JJQhLsrngwWnj3h3VH0vZRTBm7l38B21F0vfDvr3h
/8o5hMfZe/v8SpVNJxw07bf5UhOM4bKXXgztp+Klqfo1QNv1UB5ecu2OlbIWqlvIgjYxdcoggYYc
dKaYm2DJKtLjpurIMVKGyGvGUflzWmv1zWS5qNnFmo0YngxqMkPaPT5DXK6kqXVEKHKytgVt7JiP
b/GhmE+RvkqFa1cwqP9NUY0yuJpa5jZiYLG/cJfRaGOYuJmIyzmLz6yEX2n2Dn22zZP1OL0z1hjB
SPgQsisKRUySgjpNwI4yM1EVOOfV2mqquX0ca0Llf4tZ9Gldqs4FLJsb58IrfjOHeokdicHo3+sb
UCQ7Qb7VfgzMwZs6+mVWfsLcPJwLUhxSfIpZhkak5Dfcc6nL3IHw4DDROWjn/7IX0Ng33IBWAt8x
uyF8LlzA88iYHgG343XV2CqS/miAcKq9Jr8VkELjr8w3CDzFdxlOPwU1K2X5uDBktWyt/MPU2dCR
C7l/sDWVo4tjtmha7QXaSehRQxRGzEKwtEdHY9riIyO08pLPaXRWZzYxcyWIdwXuUvSyR1S/Oijq
Rz2flH/xfBQ6j3rcpH/0ulMuQI2gyS0Y2ljOw4MoBjzWvfk2dF/Lw4lUGt6x+jkRjQCB4jKWy+pH
G78Jo/tKSDjXwLXemYzj/YWaNe7KH02jotLcA4TXi3caXVPJBx5mMkSy5XV0iC7W9kUrBleI6Mv8
rPzaHjGViuf8Ym7aYN6BT/ANN920q9cOw+A+9M0dS+TRtMd3oF/bimg60rfio3faonhQ+AGS4A50
3Z/LbUOvMFfaCNjPJdd9BbtrPvUuISxm+dpZArHzBEGtciTAYrUa7qxAOtfgZbi8Q5Sop5+YOON1
UNE4mQw6HF1tlEWbQ+ZavqZ0xV6axjaXOpt7yygSfkZ6m2IKDnuPp5VoaAgkKKLt9DFFdveRP7jJ
Tm59Ny18PhTprUhZ6q65cspob2XLJggfesHMsd8zkBnOExnAnabtOTto8+rUQWu3W8mlprMgoMJM
ZhnUcvOyefa5whmLGQsn+AdDncGp7kbrYDqSDDyLK/1D+AWIEgnY5u1u35qrRHYaNAbsgpOrmh4O
THAQcx6EJ3O0xwScxU6rAwm1/0FLRoLFU1sz+Nf+LaLO9FfdkwF58ZThOGZst7L8bK846hFeLFhZ
DFE3dqZojQl+VTJSWdlUkw2rPwas2LXliyRxwjy3MPhx+EB6W+fntoWTTa7QbgPzrGpgE0KHhu9v
Q+fB/WMCc3khBD5rrB/rCUHq2/zgrYy4aiXu+B6HP0W5SaMALa/6DIESnLgwlfxWuCqhWWnbJ8sE
Kd1U+YA4oKM5g5JfUQfxvx5+t9XPF0PHg3HLt1TgQdIDlcBfcNc+ISEdrCsgLKztlq17w3dtQlJw
yBIVV5QhcpZFdGqFY23+09wIe1PrVPpWcZ+A91xaVkTt2mFmbL9BM3URuqgd9kH0OW/HbwxMfIsJ
L1i/Wv+j2gh2UFbX7FbHsvSj+kLcq3mhbqwtfYODjXtq/Ba6JznAsYopuWoe8LFmMsuIl62PbPym
7Hn8uHkmExIuB2ZQ37GjOiexuuTJdydeOY6WOFMxuy/e7C37GWvllltsk3fABE8SWtWu9q3Sm7o9
GIPCdJPv8Rysxi3MuoF8oEIXEIjDg0Sir2+2wH/JfSZ060HoB0AR2tI3p3CUcGQOxLd5O7db+FQU
ATQMSDmJQ5PaYDf3JEzdTn6Ybxb30geDJU6GxpZeG5oxjsZ2AN2HZYhYP3sxx/67kr9hbHrNH4DO
gHDtx3pPohjoGzbEWvonxlwEuckDpRFhYkgHOgRvAo64ki3VqQUywW4fJPlbKHD0NAmG5ceB70/0
f0fyqP1R7yFpbxpwkB7LGJo7RwVcqBugApHlVJvsnyr5KRYtYzFqWTGfT8UzEuJh3xDF0/gy+I7L
Tx6BAD1Esa30mJ6V9+6XIQ/v4fIt2WCGKagEJOScsr6Fj/bKIzyTM+hyn+eHnT3iJEimjScUZhBO
E77tpbpTcUfDFBguqJD85mPNZZuZKJe9bscE4cKH5/fEjPIUr/lF5rbLZxSxUScujSRdjZxFhnve
tRVeUsijhps0+7z+DQmsgZcXj3NFXbDzRHXTBg4mdm0c83w7VX8DcoUwvbNdjDRkz1T5ICumjKpL
mnxW6YUNoMfqyI+IpAmuJQbUgbVQWfRtTU0OxoNz0Wkr45+mIjMBUBUGZ6xury+FelmN7wkA7Efc
fyWsms1crKi6YNnlKmThcAy/rCuQjAlzVGey1UqWH3EJUSAsvf44XaSKti6nw+Bw6MzRg1y6KkSD
uPqlbupDC8rdRDvWSQFUftnaYTNy9+KeJjmveFgZwqIru0vgMiSeFX+k6a01F/Y397kXRhJymUrP
KaT3ZiCusTMMhDS50qA37iT8dTZNAg/6n6MrdWZPYmxozTQaQUdbJRNRc8Sq8vHEiJVYfwRmhZt2
MvDKRBu8A2r0UcAHZD2gOINf5P3vuf7uDY3XFrWSsT74mv4YP08vlE7lkQw70/zs20+NjCg0iPh3
UDAZnl8wJYkCJvsekmq/7fTjbDrk39qWKOQfOcZE3BKOQn8hFUtwFphBpfgl6EBKvos3Uzkm8Z2Q
K/jBWqLSyUMkrm8hyyV+A1I3VFYqX5bq8aY/mX8r1/KaAvvEtn+o62Ovf2XddaYvIsGDyl0Zydpq
/fEWQY6k/vSsqOsnvTXkTEwQffGnbOzEHlJXUBNLBVLHWoF+zseUIxSRU0LpOpxUflZaYdcVj3nk
6uXBhEvPhi+CPPp4gm8HjJGvp+eeaSwzEXkpD7KR4u4t7lFhZ6G6D6A2EMoJzG7i8mIwWjVPyOjj
LQWMWeCELWsgkhwpTQsk62poqZTEM4l/LwRFLDqh/BhLjFQ7IPWtglGKXwe9XHK7bFeZEmgymgqJ
+wCoZI0Y0x90+KbFWvmEYFTt4phq7G3X+ArPdxc7snUkCfqA7zRLN+4fI94MCemp/5cSX+9+Qk4c
6S9SYw67g0o/SQ0A2WrNu5WBvOGmR2vjSFqXdOXTcnWFZF0fpOVuxF9SlsvaWnmjdW6iyg81qhI/
p/jacu8f0l8MpAajwcOtyG7ykiWCCQ+/kiGYqp5lBPpMI99tccgXjknyNZTMdViEy9bPJlDWjRw0
nC/K8sNIyzVLBaAyhJeBjFeHJ8oy/hWZCLQYrVnQ/3pD58e6IOI+526j0EYjPDmRGMNOgIuFPzSC
/8ZZahn09AONPCaP/n3Zr0eWMPii4YrWBQyblfWuxd+q7GeULi6eO8G1iWtJHmIagaDihm22PsGX
YO3gmskE1lH+WU+vjA458kDO+I5HfSWAd9zjs8TYZHDZTgLagDhVOkrjMMJqOsS3tUpMNyKn7WTI
kpz0XG0HE5gEBk1wohfB3R0g7ue/ysuJwI83gDUYYwJcBiKqHXNGwzqT/MERaVkEc9c5E+O1fJ22
y3gXqa/b3UvtD0JPwqAES1CWvkXR2VzmOKgH3LYogmFVeQFiqvY6QniPmKuZcI7wLjZOnoJMwnCP
wQ804riNETunP04y+84xsYmEr1NKpmaoljwdrTb5QjzqXfp9mDDfJ0zwrUNKAqt48zqo4+KC4MC4
Hf4Aboqvn5G3wPzmu9UiDwpcnEy2xB73o474bEQcp5ZaBhUJFdDFNFK+jRRe09HD6fPF7QRvKASo
wqWFJaYeIudCrkrZuirYBsBXcWccOIwCFf/MFK+qb0lxVXGOE1TQHGTL2djWxuF17TBuktKgGFQt
fD67KNGSxHGbAQB4FMTR/82wjMGHFXLTmCxYGZmHX/YXV95+6XFReEcAOy9cFUoODp24HrDpZlfy
UVGxTch6k8EYTv1AFmotiYf+loT/GtHnwpookDrZZVTz0E5uOW6TuFtN2YaeJT1bxh4R+qlAv481
EcPSB6fJf7TQxYEtbiv6F6bhnyZxWiCtS4Ou9ikMt/CAYWgwPuP8ZrGSyhzkwYf9L1PN43qkkIDi
I+1EezpZ6TD324TAsBdne3myDZxuTvSXBRF24bL265070hi/NkjJgy8ecwuXy7s13EPYDe9ydOTw
wfqMdMPQiKtE3tkyfhRuEcNIq8VXX5yl9DLRB3FMxeP02vbUtJAYIcYOw+9ocGrDJZ27A7LTngqy
0cv4k2g0MJyyojduDcIYWDQ+DMpLNaZNHv8JxNyxscX+O++YBx1aZddXN672PRt2+l51uxiqnXzu
UONUGKW4WfuSLTHcz5wHpBkKOoEo6RHGwFmb67O7ZlgV/BZsB49sExiPhJ8XN9EJEQABj/dzeP1w
NRbl9KzDe+owUELee1XgqVUaxKJFB5K0TYbJRShxsvHDGxlusAdcMB6qMgGjBIws4q+aZ/cn6r5u
aZsKky6PihVE6VFsSJnEoN9I3s3MmWQJj4vTR8u1nhvT4Ki4EsrxQ9226c+4zxysbNhNJevRMjuQ
KeV0Krq8dJq8B/5bjAWJsAtbLzY48/GOPqtDzODCwolB2AyN3pP/Z8oKVNQuUSbOHjaWTMn6m8aL
+jxm7C3FV4ItaRuDyJA7iljOSSIvBlzhhOmLunWqXMnmmWB83iW+tJ5DjZrtIUFQvS4mN4L2Fr8k
QJ3t92TH698GOWtfo2Zb6Smq4N4CMAhfvEn1poXaZsq2JH7mDCLNtwLoh1NPvkHGpwoirBrhF9TQ
CkfSPuPdb5gwLPCjl3FBjhVeh0TyqIOkvh5yR8zEo8SiJ/zN8nIsoewNFgzDhai7dtjBTBtJmLIP
4O/DW4atj4MPm6cHPoobo2C3IHWsO9VtNfUdhE+q6sohRpk21I09VzSv0i0T3UfD1yzYGhvuFYYt
4G7hzMCy+mm4LQdazHas69OWsXIqOpQ/4jPurINl7QXOSvwwC+6oJ/Orqr4wmDBNF6isRISZHQJb
yJLdvrCHTxaJAh1OZYFt3E+eAY198mLkexqeSnfWjtXvTI0Ps42K5ilKDo7yeNPnc9TQ3z27L8bl
o/pksoPBqjqYtWtw2dEwEi8HXRPBKnzKVJuBF1IXvAyPo/iHZwBaI7CJ2eFJnAA/4Rq/SFbAW9uk
G53PxfVJ1/A1x8BiQn7ljtcmFL2Er+e1r4hZJHb7dBlzDuFdRFgtKj8nri99zuKhPimuLn2WLIMq
EdeJ19bliCUkH9J4GqIlsvTGkDnDsVMC/8KMwZf9/DHMgOOYkH1i83qlm1BxES9RfeQOdlThIOEp
DSE/xCYn3ggMNKQ3RouXJya6VW/sC1fR78yTadBlz1cwsOe//GcKKhLx/udHK3zoElVNAKO+hiGY
iTiDhC4+8vqBVixgKjeG+4w/RFKgxsR/Nf4Ug5/UYkQRmbBXPb3XbgqlV55uWW2uC/Mt4Y4GMC8F
DzEvDl3jm8DSQyeE5hr0IQHicib1fSTPH58ijvIER6X1U9v26AtQs8TZMTX0vm6yxxye7wOhN4lO
CQ3amfbDBN6Y/7Lk4yXcFQPFR9m/ZK5hMk7yj9Zgp33ay4/eJIhP2laaT6FMNylyWvrD8Jl5Uxo9
VItdda8SR+eJw+LS4Cd/o0gnf59Mho66GGSaH6EPjTQgCsKW+i7le6W121LBg70zm7veffNEqSke
OexzUNdRFGUy2JdY3DJEap4ni1a4qA40lbEwHFQKt5dsU3NTMP2jPmHuwW6R6v9SJroUuZGfYwbR
Rf+G6dS0DFI1cd19CFiD6WbAEqj3dkXAgoxNDYXnU0lvHV0+WDZJDHN6qVS8qEcUbMI9OhFZNvzk
ksCJ4P6DDTKCZyw2bhIGarbRGDG/lpE2dYmUEn1xURfFPX3Is7UhWAoMLVuqVNn3ISs94FdX8c+o
+T1dYd0a+hjwEYoml75sqjUx4VNLuJdLIpT0btH/Cj+zYBKL54BUAaapkX+asRtycOLoVfDpnsLX
UDXbzhH/LICWo8KbyoMi6L0DD5ozJwvckyPa4rZ5r/szbzraLKlIHYRriUmhAhCGG6RzaFSoVna6
VSqHn/U27zmCyO/jeImIFnY4MddUsdUQHRgr5RcF3GEpfovEaWrz/CztXssvJdhIsW1g7hMBG0rv
+Cz2HYjaLPwooHwyeiivluqH3NbeLaoU1mL7oE9JItlxhmFNTymt4fY/1abjBG48HviAA2z7zUNB
8EUkSbJGS2p4t5CBeOcsGtKAmPMDMIiIhLuiex/VzOHmryJCyNz+O5F0ny8ARdE46Ie8mxUv+9Aj
UlNGYHfE+BXO9hFtKjNH+hoegqwDO+3PBjEPbXKXv+Zkz0Ez49DB/5hIcG36Web0dXM9ivpzTiVG
+I4ZyWnBu1mLc4Kb7vN/kjKrbuWzg6EaLoHjs2CRh9tXceQKJSVJoRpgoiwoODbW0XtZGSxKADox
TXevg5mvznrFnsLLW0LVRSUQSIdbP+KnrniAL038ktzGBenHwHVOiJNBAidoDht0bc5Tsc6M8H2C
oWfhTDQwt5FAN8zsI1HR1v+emtNqOjvKpOw4wtdUOopAjwT5LvN/R1xXA7pjkZCmTbr9MEeBKJwa
RJC03P6//nmlwpyTN3Ho+WYaj1d5WKitS3EYyr8p7htYETHNI5Rlk6XhYKShZW066pXNgI5iHcVE
99jbsCZ8xh1ov+b+PJF9lEk6TnjpWkfCypiFxyl7p8GcMBxP88QIieAkbdRagHmqjr+q7Cowz+XP
zg8MmSJkDgYDdt2tv/Niy1oPUBkCdfOPM138+olrF9ro82d5RLLWUQw/VD4QpJqQMSNdPCOfMpAw
duJvwMVEQR7BiltYbjvhvbzV8zv7mnVtHw2JF8Ld/88N0td2vwjaPOA/pCMbpkCiLVr3AN0zgimN
Hhtf+vos/9HAntVn9nnGItn4XgbiRiNyV9pELu7PRX3PT1TXzGYAviRWzskPa8mOnm0V8la2VXx1
ExYHE4slXNyNFp0Eaj7Axpu2fr/1x5TLdAPwIpyPSvgNXQqGsLEt9V+6v9GkzKB7beuPrNws1eto
mqLPFGVC6QIRjx4Q498hJLTlb3zth6Ve9yzuTdpdkDjH7Vj70RwolCxQDvYIPW7nGT5Oqv5iN4tI
wuZMJTm4ujjsd9z+6IHAjh+pN0G2BbKLK6k7JEXAyIl8PjfFNZL46xx5pY8FMQZd5JZs1CZMQ/2d
u1N5ZLAn13xKMHYn4wktOxjZXt4NqEGMIdPFsTVlP031V0IYe5H+uBLn1Gv0OqevAzxcauZnrw9+
YtgnpdDrKwcPMXdQ2ED2cs09K37ouaQyeRLEnFYkjn0B6SHMRfA5k4CpHxf2MmJ/t0lgMahAWo2X
1O2KeDITfGT05XariPZIQoO1Oj2qDvdW9Y/G9vmhwTf0K/kmsdaJRxbfiAPDLj1T8tQeB14JgOwp
ox83vxivI6Th4a3yjNJh7Fw+DwZOjX9F5xE614ojccliJJ5Gjf3x+fZ6Fy17KS/XGVWDFn3u8avB
Jkj9Uv6rd5xKuHfz3dSxHZV2vHkifuLiWCOgHCrAt8BzoyUV/gJnZVN81dgpUyhA1HWgntXP8p9Y
b3tiTcSkRkgx3nRJuauzmzP60twZnuqJuQa7k7bjjSlojfa00FvEkICnW6IZCNkRUY2bB4YM+By4
pMLiVFc3di/EZ34mSDaRF12wR3vil+FyY8pK/0UtVMBaRhy5WeqNMq/d8fIb4CxquqkR3LgjJm5B
kI1TUP2QDTK0FSLtg98xZzJn+qR6FX6cGJYqp2g8C2pMvUY5uyHuozTZVMMqm3L3DJqJN5n5quXX
Sxtwvwyw65/p8PzgMini6EfwgqpFHYzeHc14ne/JhmbkXGlS3xbcR+hASsfV3nrIhVemO25+Crm7
tiMc2RPNSa+Jcs/iXQ20YcREYfq4z4iqnLWbFojyWzMeh8122jx5/p4eahY4uWVPlynbdCZ4wl8k
/9N9K9pRDw7ZuTWiw7xJsDyKO140Jfk8nEpE3nLTvO7yvvnm2g6NjMPWR/irrMZ/CCekHNEYDSh6
WNvRAFx5HXoRROqYMTyAjqvexmup9mF2COaXToEzJ7oqGNDLcgcC13wcpwMwxOgI0JlvFqVCuEAy
5nos7dgWW075KCb03S5HiObevDziL5SnIsGkvxgmmHL+pL/VPgtd4TK93gTJ0bbpFLyiW/+TcdB3
+AKhPpfmpb1x6BCcsdkPb5JoU8V16TfZ6rv1JQmDDf4jptKgloG2MwWjZYxBX/kg/WRAyueb/jF/
4/7fgo4B8Ecx8B/2uNFVSwAcznxMLwTq2d515PO1Fp5qLrUoIp/4IhQNxWGb5j47l/DAMDwskXMF
sA+5H6cGSUU3A+Ibm0zvhhbQcly3e9kzc+8huMBk9c/Kyb/Qc+eIklOHWUu4ATmNmva89ig203GQ
oIxzJeDRWSoWl60BnVH149JlDWawQTy/qX9Q3NjWNJW8+9Gi1V3lky5YW/t5ouyVkSnvRmK9JfN7
vcu/RmwYRjDpNyoCeHaKC7ovztBhUzDRHYle4l7avUa0MM+QdyXuIRZ1EFeEv1Cp8GT09qCcl5H5
fOJHUDfsLwY/4dpXzLcYprfuh+G79bqNo/tDzRb10SsrUIsNkA1ur2Jzel3KpcKr2eMQq4RLL6LC
cFcjz0VRyeuQH9T/rQ5syPwpi9pmm0D4/GA6JFwkeIKQZG5pdWK8ofivXzx1hD3Ai38MCAMlU1Ko
PWfO1IAmbIiYqeJho0tSd2HKaK41wF5bYy1jyviHc/26BLVKv7rAo2F1Ni7I4+bn/I+iSuRWolyz
F/5FwHUccQ5Ak/f5BZa4TvvchrsgK2BKgHmGqnawtk8X2ehL/1Ist/7BMV3y6pwLPjfGxNaJxKVS
jqsv3rkGNiHrsrCjD2k8YitOzf/RFjxqo18fMQNUv5QYS/8bV6lq5IskjlEcsSboH7NMA4fuIDCA
0LU1+DSA7j2qLqz+S6DKCSyWXVoflHrd8fSq5m7xi3Kpi53X2rUgm5AKkp6HeLIbzoMM3QuOOKeh
/BspuKo+WgVc48vTqY8B8GBsKH6hRkbc8fWhplJvUwGcXWnGit0Qi39/Nax1+f0a17m14+BvGAqr
0kY07QTXz2uRyhGwh8WhfrXEk5F+SpQHPL2euXsbcBX/j6PzWlId27LoFxEhb16RQ3hIIIEXBUkm
cgjkDV9/hk5Ed9e90VWnMkHae5k5x8zoFPmGn8QlSNqixR7i026ZnR3p+AV/m97h83nyU76RUboM
18TxwHQJ2L2GDsx6eRa5ICUgojfXehnjXj+p0RJcTjXD1ZcCHO9tYQS8aI9AA7lQ+XRuGdAT51P7
yCtJS8R9skBDz1SbXUg02dDP9cSGV6Qf3974Dpj2mSDgMtbknCdyeRDkXe4Dc5YPr2BD5W0idHov
xJI8sfcm5/ZpWXbfPzHPPHOPiLU9FoWKDiwSESR1iCx0W0NgZUiHxOSxLXl/4XYwhww1gU8DUT8g
urGO8JLGiz/cKxwNgyN12PY7qAJPIsf414ymrwZde80Mk4hKObppna2z7ddyqzzzgBYEo/LgRcUq
ML/I8/nkF46Dj7qv9R8VdyK/2RMzFKzrDxp406M+dWBW6tOaq5hBy10n5dOP5cHrxqehvDD9YHo+
5Atk5kw0mtQvR5UU7hnSGpbAgZg/81NzqeYNtAzmyNW8qFzmnDdT/jXEgzRsIPaw72VVZvFBZ/tR
wzFh6pE9tPykmis1WUYfF4sRN0kENIqaUnV5dSYoInuCl6KxUqC1oKoQ6M3oBSqHvag0XHss8+Zq
GBg9J8dszMrUfpG3ti00QwAfED1PHGosW0AkYHWnOIL5/lA8gYM6e/1Rvo0nZtNYEh/1/MqEXN5l
lav1x7I646Hoz9FnTfNNwUoadX6KP35boeBYKZ7ITr9Lv9CFVcXPJ2WiWq8M+UqbVuarj7HqAQKb
05qZlRgZkBw1kEfsfSh4WfEkCrFw5i3N7xPl/tYWwvukvH4/tTgV0i+hWib5YRAuSbLMxT9Z+6ke
wGd6jJHNTQwmSymvjxqMPESrAuaAiIJcyh5wRN5I39HLfEyEyqc3YOwKQDHqer453uCyW/S4YAq+
I54skWevD72G4R3r9l7541CTeUXPfb+otf2TYR7Mpy5YV1Ts9xfXS4rfI/frhvEI8iv1brz+Jl8d
1hp+jIwy6jwwwBSZZacJUlDl/gnmcWazpdLq5Zv08RC5R4iKJb0FrAhQ07UvUBMFK3Q6wfqNLOH5
NTBrS3zqNn70FwMu7qE2YxQFIA0ofbTveM7le813MDD4rJvZ2IjaBo4VqhTWN3oCVz+dvcMdfwzb
x4w9Q9Bf4+Q7eC1aYjkkYkepwlTAyFMdNsSwe1PcihsmhSWN4Cf86YX1h9l4PT53qv5T8xOmtKn0
lkX2eMm/VBGc8+LrkhS7ussdA0WZpH/RnNvUSdMIXW4uAlkrMQm/HvCSDF2wrujLRiNKtwcTQeko
Lxl44yECLib79BwJYGx900So6iowffRLSN4x3q8qL9rcKQkqJtzpqiDFKH20TD2RLbD1BvlM+Yem
gczKkKw4sfTgU4V/sQZL0K6x27/Q1AEilFcmcJytDNhhyL7Zz1d3k9Vj0OzfH0esKy9OWjvEJsOz
Egnkyw7aWMllA9qbgboQzOpxGPiRdZi+LalxMxSbGAkzwtdICiW0YRYvsBzScZHtyyDIWMW5h68s
Gjema63ZC+xmNQ55BBmDaX3MO//uirzGmGL9ze4oRN/NgCsD2Iw8vw+ydW2uqINLZ9IUFupLeZVX
xLDkqwwIW4SDeFdFVoySPMJO3QsMNV+bhKUbER0+47Uu/g4+fiJuky1f9QeYTFjJroHjNIGUIBIT
GAbbVUgDA06yl8CRQAMXFWwyRxVJQsO0SQNW2LFmQT+lIaMGYYaqkKEcMvDJuZP8SYC2u56zq2w+
G6hRL0lzYPcMV1IAgHdQGYnvg16CSofmtqAEl8WlySDzxZYteJ/0IJzlbCRNBYPAa6vVjDBvQHgm
roA3G+lg9jdgpawSH/PUkkgB9T5hxSTGR6laSoSANhhKW/uJJ6PlYnA+S91lSifAhOY641xorVgs
CSP2hHnwWbXlrHUzFqRMK0y2XwG/TcCDDQaoLigCKatJf6OBPGdoU8GOxiieos9WxZZTsM9dNxNY
N6Gj0EbTOMrmRuy+1HvN0KsoTwwiPrRncANJqWGboEM+gvwpbPh9tcETFYvOWGQkZYaDM2bZcT3X
ywmDSANQ0+n1Wb9ycL7HF/3Cx+3P6ccHBU+ByJ8lFrYQMeW5KeZaRHzTM61KcFAqtNTso/TX221O
pxhzAnk4JORpUYXWeETNe3Q/n2hf0mrx2E4/hNzAPGG+3iBGiyx+tY4EqobQB9PYvB9VhQTTXFVO
me9yBkYFgrG64GXEqS2p2NA7NjgleYEAYmjeiNqQ389fXaCSkBBlYmZLLU07PJkWJBIvrEGsjf8W
x8aP8vJp8IGf4uynzWcvCqYM5p2wDLqfDoEHXdoZeNx7jSQDdNR7AVLKjKEpxVbfFLZ8TvNH+75I
0gEVbNwfJQVVJ2Uy1ksAW3QkFXmBpheFP/mEURzfWaujXuDcwougcvq39EeKeq7flx4BiVzuhMkX
Ux85XAOTrFymVB0LafFeAt1RF4Zwid9rMDKMj2Fvbl/KHXqZDM4//lZtieLiW64AaqLbA9IXMEBE
ZWF2nC4S1MjMC9OvGBh0p5Z+i26sSoJNgVaplyggFWJZmkMvdCfGkhpk2/wawWAuTnh5lOeWXQfV
YQotW/2hBP8IfyXUd7gwCGnIOUXGb1VoBbbJyowhBJPFd+9JHZN4smt+xxJ2VEDmmzoUCzW8CeaX
DIy14WqUUDCllMav6NbpEB94B7hFGxXLJQyw18CCgcDj9ylFIWAglX8yl+g7Gb8crT6/Vs9/r7LQ
bfm3PZ9umx/EENUydiICsyJIy5/atEcmF8k+4MoQLAjqOdMxMABBqscM22EdsON+RQEhehbdhpQq
7HsPeTiybADfCPnc5IzjIH/xoveyFWuYrTo8JKnTYeEo4buwbp5wVzCrZZvH+6RL4hIWJOROxncl
eSsobksK+PxdIZmZVrLuvCk6YJD12Htabi/E0JjRCThBi0GD1FGA5qjNYcf1TLTL5YTywYa3SgU6
oUZPcXw3aMqJqee/8YB81gyueDQwKowaPEYkvbqnRqZJNrVNIFKsmW2J+BaHQpAwgj2L/XeGA6uj
poOACcpP4WTNX8cOmLG2y5l9DNzRkrb8SBKhezpuW9UKapIOvhSLwClA5OREVeXPK3ijIp5+GN4M
2V9JDbiSqvUTfg2befwIBeQnncW9q04r0avqHyVXmYY+JjjT5XhfUbj0ygM4HmuvZCtgDKCmKZ7z
KkCFh5Xn+SWBZ9iTlMR3wK5RLnyZTG2WqS+eYkhsGVYEYQddbWLOO8wj6MJTukZWqg7egJrTyJB2
OeB9Kf7wlTldDgkv4tLntGCicRubRAa6McWI7jXcLTyTOXLXWWvi+JfuKJzLYN6SIgO4gUV4d2o8
85ybwayLfc0AYclImv/lsBEpLFzW/8X3MMuL6fCT9D4M7FEOOKayTTWgLxnhvuD3NmrjTPijW20J
ZLpkA1xfMjylckLTQ55QLEBggFkBRdEJDRN5ia3+1hdOQV1n/tS8t6V5G89LrkSUE/SuzzMvH5Zg
c4GdGuiRAtoaKO4k+EWKVIIa6iruufcBtOunOoPCF8TY+uinV4RiL1nrvUcmXJdgB552zVFkZFpS
Zw0RbqEDzYXGYW0O274462+8ZXM9gaRmzt8svXpgvRGKKT4oFD6peOhfm779psLTJUaL6sTVg3oV
S+ZMbPB+r6TkGwIeIxA8zp98VcNKyKoUec7Z4GvuJfjN4oNUZARAyyhYNbw+NZdpC5pcpvVly4Dy
/0tGQPq/k2KvhWzM0EZXDz0EU07tE7sIbJXsw4iGKbzolfpMSkwr5liY0AIJ3pBhZDur+aplSx+x
gJuIp2yCU4Y7UWcjxBC7Eukxwb/mVsrKj72eM8akFTzQbYqvg10BZXvR0JzRJH/6RRCVpJZA78L9
WYz1RThXKe7G9k+s560dDNgG1xWppjGgnko+5KwiiE6nN3+iwO2PGp0PE5VU3753CGMzOfFUmuHS
f24LCXSNhzk9Z89rGHggvQyy4VP7jYJNKO84DQydTpejrnroX2QagPapHVQwNiDQReoWP086Xsyf
jJ1jCAAaUl4ZPWm8z+N9wwCG8Z9WPEIok/kp40orfvvGe0++FToF1igCSM+kxEVErRLaJV2JSb3i
fegQgUeylcILws8lPQxe6EDw1QjjH+O+kN8JizenLoLKUbTLQX2hECY8TyFimhDWehYLfvpaPIlt
BFaecK5wKU0TbkER/jduO4aUCZgcwhOYk+PzW3ImtkvOjlt0YJ/CCmfeTzYCQnQYxVA7XeY0TXqP
AZcS38r5fSa1ripPhWEpzXFsxeXUMp7zUHP55fpj7R8gBtRE/oAZqWcvYRSRT2FFQEjyVXgrKrPZ
r5Sue54sS6wYDibiA4MQplg0atoE+SoXVAFKGfgkQbEsGQkSZxIGISZSluWIOrlnj8ZBVmt9CGcT
t2I14zllbUhlj7qAfJdfKTzojAoFhuJAYu1E81kL0gpbk8l2wnxEfM4SJj5HX7uh2GazEwgNTQgE
uP6o8g/SrY+33+fa4fRLaSIHtB70+Vq4wsGkvZkCYQqrZs2z2WgZgxgEt4QhgGHCLk/cSIGe2xMW
oLcmZENPcRmzbOGB+BwCW4u2wqVHMMoO5ePqhJtEVpMTh7soGR8JMMonw9Ss8mmAaNdgBodEiiVd
pi3YsDy52Ul2WBo4fg1iJpwKqwbfk7g2z2i7KSGfhycJEDwqr4rz7TcidGYI1jAjanLQa79gSzTr
rmQN1JbpKg7UTuo5kufZXuaZ22dX2rR4JrLuT1ZDdVKrVZ25TzLhqVaxxb58dhf8vYD+8Cc2wLMZ
HiA74/7oH8ytOpbKSY8HzZVGFQ7HHqUTZ4qGwpzn2mYY54j2c6uQSG3pI8Dbiobv/rks1oGHHj27
sT0hmgZaOKtjVC9r+VSLM1RaT57ebzQLveJoO1RRn19g+UF/6tn0bSZ3mex43iBYJiVRCmuUnIju
VQYFT18tLrzrXW/han0t0sbq3OLJxFJfvcc4a5AjhQd0IBmWrAT5E9Bc8ihXH2cc7FOaVTh/02EV
zmvnrnr5TQ3W/OMjJaRYyDB/0+qvTkiHtgbjPFEeCIqTW1ysywuibtx92CcIA9PQtLPmOLdkZnyz
IfZe6b5Ol9X76/nLBfref/ynvcl2YmC/QScDiRmBKpL1PKBBYkJTqC6plVRCEuXb9BX4zQ5wR6nM
JFQwyqHMrmKxaYXvkH8qg/SiOtTdJWc4NS4maE83fpgzTBJMUgtB3JFn9MH6+KIB4manT6Pl76QD
2xdgEYwKa3gaQn0V5DOwG4kZGihnHveljK9rdF6kv3LuD8hOXhDP0AiOb14pjzpsaAsAeONdCakE
TDZdbOvAVvD5txV3DmhWkqyUCnGFgiKi1tV/QuqTx2TTNPuO97LGc3B+jaE4jWV8fJYJoxaRmBXC
lof3iKTeIjkJBMp5GLcgNdkn0hFEk1WATQ2jCPC/98U8p2xekZ37q1JAlP47uQObQZkTrgqnYt7x
ANDF5S3g7bTlezuMkz4w9U/rXHwX0YYDLi9bq+NsD8sTayyNZlXzAF5pXNG1wz75ngTHE/4O+tGY
qT6pBNwY5QndECMChFtPl5snnOnnYFebSKYRRHALJxith5nUXaOcVwjYPuy3m0xGiOC/VJwt5pE9
rCYhnD63MPs5ZnB2Ngpnvfw36RccQrTQNMfMb16Vn2h36rwcKowebNBFN07Jc5hSA0tcocBh0NUl
Ebq/JZMtEfrB6FzFUU43zg2Wiv6Agp5ZEchhp0U/4oGOpoDkCjaJLzd85G6hsIqovd2Yvm02OeCp
mMyGFkD9Nfc5v8zZZ4FjafiLHTY675XIHuhtMUlUb/FuQGVdW4JJuKwtSFctHZlAGWymq8kQfwFB
NtlKvZ/2yNOaGUAmsV1LPQ8YqA5edKv4XMtw0S4RSyMksENqRnsR7K44WrpTxYkYeBvR7eaGQ6IN
bYY509xmA2MxQkDH8mRGJ58i+JHmpemnpH9wczrpojjW+g5RTdBz7q0QUcze8Vq78DIFru7hCuxF
LMYJ4deLwS6Z8g2ktthEFj2JPGVvB5Fk1MIPIvuvBafHA2jLgN5OJJoBr6w+x37Oy86UgEI3be6l
cjIX2TFjyjrHabSVlAsOP2ak80rE9Giz6x3DYOVHFC5E9OkfX+jY1uI9+WV6TGNED8Af7URvh7nX
BaPK8OiUA4C6UlgK1T17P2dF3bk96l0Kg5e4bVlRxsK1N37aSbMcpIs+oh42ZXrMRF8RZFT99Pxf
yTm5FOUwZSUNlAz1pMsGWBJ3k2BFdfEWR+pZH7BA3L8bOshhl76/jWIJwZ0YoVvZzN/DkREbcgzP
8JrnlzyZZ885Wy/pog0kfqj7UNiowYr5CZ4iVnFYNBIJGpCny+W0pxmeYKwzcQ9A68jd3DwYF/CM
ZniRsU7qL78lmPJ5Gv7eV8bUWfRd93+R7lXSVYlnEOYDsrOT5ybuLznfY+HG3RKXlhdhkzDZfU0c
lXj5yQ1HsuoO60q16dcePS7ebiO/iZY3ZxmNtrHv9d96ixg0Iu7NrxURLALqoWgR4xqLLWy56DZR
oVKZtBjgoP9ytjaM5TMXv4ySfcGPe1Kz54d4Nm4rOf8T4xf9TrPOESk2Iol31P/rF9AbmBnqNtLn
+vOgpFtB35ZfRc0cElsfIi1ua2hw6SwkfHcwbd24N6i4Ykx+HKtjVdjxvfDxB5QaKjcpO7MZfwO2
tBoaRO9s2A+qo+ltwU855K5asKKWrx8rPlyUyoOBKtw1uCKkzzAffhUbycJPnLJIeiX7cWzfzHhB
Pc0GsxtuGekIZ/IPQDt+1grGrw6FMOKJQbVp9mMreIDwYC7WPD0EmeGfNi62Gr5rwzqBinqmCvqY
Q8JY+FzJO4rRl7+owp02XD/avmR000u4b+fCCZDY7DUTil2HyZlkMeIHnl85yIct3hnUg7ABEfQr
82z9SllakzqbWz/Qi7AhHUNAme1BrrBLuWnk1CyhaV2SPfIawUTdhnYGyUGJAQxBxRtd6NPNAU4e
xHsSHeGoo2mjJfhPAFi/3ujRZuB0Fmnulj8tMbXavKwX4MFShZFVS9S7FexIqCEoa7JPBTYJTGFt
ZRcxdGe+KNU9WQngP9NdPiHygRpBJljUOo5riW/VisjmEh2mQoigmXDYyPY3EDPCuxpa5Ae1x2YB
9ZiDHCVsnR0/+GXS3/F1Y473cp6T1UTdS7zi6mSeJ0vmf3zg0VcCgGQK5QBObGy/TtTIgRs6H9zC
cDmiW5gukxOqP5YRlwDb2xFMk5qhioUR6oW1Lfnab42dl87sr2cPyN/npeykFDdW5/KwNaobLT0G
s+ybSKXP7+Ptrku+/dGmLT8k2/hB5Y5sfTav5q3iKAx7hJEkK56CakmhQetpBy5kjxxAM0QnyA+o
V9ARjlAAP5xR6GYKbPJFtms/tirMP3TKyb5nN0rv5yr9mnrl7bCg9dJorrWHbJWQ1DpYun7vUFso
FttdsziI5WFylz6zjnHWRN+E47AOsYo+LVcQE1+Sp92VwY3Yp9FLm3+lhWD4r2QTiXCKpAjwUmS6
WmSSKVNQdyMOIUMAqFgK7yOkFDrM/KQ5cE9SK/KkK0VzQOhbdxUX0kV1vHCOAB9hlWs+nQRpq8uj
Lshe0FuH56Y6R9LqzY22NIgXXsE2yXyShUAyOS823aN+CamlRo3TbkDAAYO2/ZA0DRAAcLRMSkAQ
CQFsUJQprK5H/SCXFwYOhraAw8Pd66CfEdSKXF/jlIveIkQFCIKOKQ1hGuGIB3CKdfd2aDzrZrzZ
k9cyOD45HPXRh3bo3mvE1RV31kIvoJYw5iAt6YS469pgDGDO6Zb9CasK8jG2psuP6DEQk51yRjeD
lp6PlQ6K9/59KsHxt6Hftgsyk6KdTHz7DnjBc27KlsYpiu4poe9NiQRwmHb1sf2D/sgyv4n6ZQx/
lL1J5mGWIWWphazIeqLcNDcGfhhXA7hWGBTenoHNXD93MHWFLcutF4XONMcuOU1sXHUZMyHkDQS+
38YrlS2NOBeEVTgrdS8KPLP6L2bTFlp+B79J6lroVTJ+eptIEha0LWNHNsbMFCg235ACsCXmW+Jf
XiwI4bAGLRUbIoGXgwBx7NjXmldXs8zAfYTOa2Q8GNxD09aFe7uK8iU+lJ292tRf8XMR5C4aTTnZ
Y7OkSSqJlcSe+F+t1t2y1IcaB+sDRuvpRdzHs3I073PQuhWLivw0cBjG/Y3dpYbBCOWI0O5j0Q9A
wMkP5nI0aWKNugkVHpoJR16McRXM4Q5ot5FDIUOb1DCEH/SUdHDlhcvAHPm2kHggEG4mPBfIYMXi
JKPuhrPneS4JVWF1V+ZU5BOW0wxlwuHYVtCjrWxQre6q9KxhHUAno6aQRXUvP7RxbW34ZbDJm7nG
WUzhKMa3nO/iqe0Z65tnk1AaXfWHwsWxX6Wz4ARZDQGXgoRlzvKMKx/QYGa8OWux9/C90i/ytnAS
JC6Ha55gMscCKM+DOaMq3xT2EGbLlj3bQjkGxBv/mIoP4lR149kgzvLq0mhuBGvrNlRH9pLYut9Y
jSjJGNhueHwS269yN3aoWNO3x6tvMCiGiLRmZp9xrRT4o9Hho4thE+c19G7lXAllh8+/WrfFpped
6tpo3xFByhVzaEMbEQCFMlXJjU+xSrjVXkUnQntNG1RlcxxdY6FesT5ESGTMgGRRrVpwykbucIMT
UMzdUF4VuW51CCkQrGsaZisXE9RLY8aJne4H2J0lRMg1gXlizLCYfAPIan87eJcwHNTWoxKiVMgY
ciRn2A3FX/e3+rhytmEXjZSOPWpSet1wLFAJ9qQAuCws/THxuUl+J9pmko4sE5nGIZjArVp1CUM+
TPDIJeDjbav1j9/Y+Y2lIlg8kqKT4l43UOMvBl/xaHwT4XTlERvABfgOHDPBl1THOGJa9LgOm4Bx
GTEKXKglpPdv8qWq8x7ogKU9TJ5S0gco/BcxDXzrAI9UxuXBGCmGfp1W5dAtcv7YAzNB7fEkkgiK
Ftx8xmJMFVjyO2xx0e4qIGWAAb7njfdhAwHJndvYo3gU+Ct3UWZVOjsN29C2TAayHR5nJJCJj6iA
sT7ZECrJxqj9wKNDnhvhGZh3yLPQTj0+lW3vI5ManfWgpu2mOBoTv/8eCFFomMFXW/UioJV9u+GX
zkkQ6HNpqSi/owX8801gFXFfLXpLCrajeqRI0C3jgML/WX2X71moTFnHDjgB8RHSu80LN5o/9Etc
LlKm9Iq+7qg5+ZnhKNew/w5l5BElo9fnrgXDPOdLTngMwWkMszIG1EGU1ZopFOcLGjbGs2f03KxB
8PgStguvZEEOq9qsCuGI3Cdjgi6RQzRla/eb9vs6XsrkQ+EtZEFcLgJgKmSqwOIEu4XaEe7QLn5I
sDUrlPNPcBYL9qlRcaGA45lm2CXKe6W9DRx5rHPnNKC5ucqm+IGKsWNrDXyltMUGxihdG+0BucTq
ht3Kg10u1D5eeslhGwo6RLlQDxj4JUE2IgaSECeD6cdr8NkgbGrJ3HRB4gCn/O63+TnM8A/aXXFC
VKX3Lrvf7eSS2uZJiEBvMll+kExgOAomhdWEsPgYjg1btFa7m80ZjTzDDuO5LuY/5n/BDJhRxIiT
vdn4Qu/03bfGJo3qj8UqEs05DOAG3pB2eroc5NkPIGzt71k6zEOmxGsw+uNtBTWW3bQjxkhot3An
WOy1biwtOqafU5A28FQZVYuMgGRW489rRUjs0yJ6jGg6Qpg5uYxHRyVAC4wvM77RdLKvz2jVdtAz
piqZcbQlhIktTD84DgzV+f+C1b6hhUXiBGbg6SUk8aGxaBBm8mOQcwNHsRjnqQwIGuKEhX1w5cpj
DoOyeUnhSlDoZ1SBUr4CfHSMs+Q2PiXP3LwQH8QXFtwybPZsTE8M9l1zdYEQQSfeLXR7MmN0kfJn
s7rFJwZDkIAX4En4WclqA4dX4yVxZCAtEvPY8W4FJtEwBwCJ7fCTwY2o71XJr8q4RniMI2OmsjxW
OgIIF5UCaghskTRJrFsZp/KT8idhKIgU/EAedlwmh6X97mwkATh1Ym42dsO6y7z8hMWIDdf4kxGY
yuSItQnGCXzvwaM91H67ZLHyh8SOigV553DqTrJbckcUVvn7WbLtGB4yCneURuyF7hBq4PaDaxrn
QijbkM5G2Gsq9rzoKJ/AJiYOv0lfkA/uAp5/oWCAasd6sLVRm0qwYSQLZzzysaVMlE/k4uJJLGUl
rFkGs+l80qp3NpYDfs4gHz8jZv08AZMNx9aGK40JK1cVrI4JcA1aMdFBOLjBC9egOdpSLBP2YxBP
alU7AnGc4cZ2gbqFmgxFTmfLtBDjb0HGkKIRm+i8yBmiMsDWOCeQ55DhvLIY6FEWnUbFM154lwNv
Zvj0I7Dmws5ihTNSRDb41xr+jmBEE34oM0oXm0/BQ7c3dkioJL4fukhAtGxSls1V/RZ/8NmPwsz8
O5SmOKVEwlD5tyGNvdTfeFl3lefCfiSOsHYS5OiUtw2CDzZfVkiI3IVRMuMZPnA+kPILOwHJwuyx
Ef3AatCmaKD4pAuG9kyDeV0e4WyA/SzOuhU2wXu5rbfdteFnsySM9RQ0uDpwuJG2xYWJQxWIHylX
NT65BW8N7npkgxr1MBq+7Iv2l2FBvmH4zSaNIeRkgAtF5OSUM3tiIaPIGG5DplUIUOE2ENba+O/n
jsaCTD42Cnd2G4cnbq8alQNUdaveEhvAMINHw4XUYpG86BZTSBrAFFjmxg/jWC2yDdR+F6HVSZuP
7wEvjQzSZHwDzJQ5HvJGu/t772QXDYjbceI143daObyBRLlT3J2p3iO+j0d0GZ0Mh4qOZlzMWK8L
Au2BLdPYBPOlIy3DweBy9hBN9+bTYKKwl/h20LDSharUpdP6i1KeE+qPgo6vtywOkuh1+hQsafXL
/hYswRiKujdWGr5AbhR0VpU7mk54DEEMQMd60dbB+gaIM6MmxlSrOly5de0wbSY/8cWh4lx5ZFmH
cxTQs/MjJgi5EVJNDdB+/HDj3cD+ldOA4CzYiIhE4YmCkaBSlBi38qki0Q0erJe2xYODAR9xvsVn
GJyQajJjIi1Axn5LzCwnO9haLLMEBQ78oLSnNCYHrMXU8ThaGlhdU+WEi4WZebaTf5DGqZCXxqgS
FgkWKALU95PYRVgyjoKU8ZPTS2uCujXxtdKpWJESjjdMWRwzo5DBjrEOLG1CdrvEMtZkfym4q0ET
4IhIgRU7zcsvTPcFpSF3MFbzYsP7oqUNySCipgkd+kRU02yg2eIwNR2PDYwDfzFazNitkB6/2Szw
qTijbghJBtoHFDcktMbA7VDttPaKTaL/nplbgW2Wv2sIstZtUpa9yZex+7jn7ESuG9f6m7EyDz6A
8QKgEmchZw8i9ewqbbJlmkFhtQ10xTDGxtWiRYQULzyfMy5NLk6ToTfHLt0nlzEC6RvVdr3FuzHO
+Wl0Hyz0h5Nob/jewFUyfBt+kduojDX2RDWw2eFDDTWLsRevnQDtAFo15mnVYi90j4cpN07MTBce
aoe4gMEfRxLvMrV3wBPmSvuMgKxpciSLPomnv90vPnaSWA0K7L/gRt9JeRHs+CttN3cLFym2UVYY
5l0/o1FxmrOMIALvJ/MpokcxsmHg5gVFss5PNQEhwEJ6fEo+udMlcPghSo43IW876VAoGszGiUTb
EBwGp/zRnInNTf2uf/R1PfPBOASkMyGvoSgmsJUQ5N4yf1hE5he2KR8GKbCcxurG0mfJGJsSIXEc
ny5weZZOwhSz0inXfPqlIK68VAv2xl/wPO12VbGcmlFzfEsrYV455qy/aBzFbFypZ16I5zFBgpni
mrXkX3UzOJmX4HIANUXWwxX/o3AKTuY3w1PlT16Cuob7OGtO+nTFsoJHJGY3PX3+Klf1brq8ecKR
0CQfGTquP22V/n9s+DZeDIfH6QFyPw4e+j4QREBzdogDScuYpqdwLcxZ11T+itZY+H/zAYkLTxWi
A4ujnKOMz3OCqIUJC/qTZIZUi/9BdzEmCAYoVrxScfCSjTGCIbRDHDOVgxDaJBwPYOcw4yyIPzPu
ZpQRGtm53QKVS0uUOn7ZCgk+r8V41Z51RIEskSkTbBlcKgtrQsIAu0H2AfOYHvLgJj4nTmii3ex/
DdZd3gekikVJgxkUDxyVMOxMvOV8RNHhteQC9OxFfRkG+/22kbG80T4dtNWboxxOr0itAjfConlG
Gxv+lZXFMBumB67IRiWZz8q5LFQ74VAgm9wfThjBluFc25KDuUS/NBNBIX4W9YLIpi1b+bDggMHP
NaHRnBZr4RjwaHBXrfS1112i26hBnQ54a9cSj9Itvo6SFfh7J5IxcWmIqmvcg5HZqn5z0o9+MLKp
sGxZwh8nXinyV85e5QR8iCE/nkjwaPAT5lifU2nRruu/iIbkEdRWhj1uLpzVnVot3keShZxRi7Rp
1nSax+Te7Vm+lgntuJVvwoV0gsogUHdRfbFKfDTyotwMa5KlFuAFYAPin2KR9YY3iaWDI4GoD4NI
QFr7jUi0Q+67GDjH5jg5626x5wXieeMzYMzPrIf/G21XnNPMX6IMbaIV3ii4IVO0zBIf9X3YSdfS
FcD/zvsz7dM5PJGwQDYE2iT9EH6L3XRHqzj8sBYmeitma34qv99bRoZFbid/nM5QUJkYhwO7YIEg
RW5fVm8ABu6v1skCi6nEEsfqVzyLfqlSsBNzilM6IPFjskfqV3AUv1QMTQKazNoTjuGa7wYlTMSJ
jROEUR9DU8C1/OycaVyUlMGsoaILI0A+Wq2xq9QGscFjjrRjqn5zhsIL3NQblnVu/Q00wnQEN9mr
2NKnRm3HK3P9Ic6mG0NNc9584n2+I2ayFKzViA3eT1GTTk7kYSENi5kAkXrLHpnlJziLkNYBhS8C
+5eDvmUcb2DvRS3L7XKovjO0GuM1g1bsa6SKrQjq/uVkLG6yK9r1tj5I43aNoRZVLvL44EgNx8fF
dU/BXXiHcN/bxYl/oj8P+9IXZ4VXzHlUGfpDpNrm2/bAHIeSAcTqWK4A9eC6QnNt2DlTJ2QALdJ7
m52/6I5lF52D/zyoaJzJJsC9g14E2M3oW5N5/6A8rHzeC+VCIQF0WdyjH1gHs+ZO+ZlQcEEknNb7
epfd+3WBcIPBGGRLZBfTfs60bZg2KFQ0LOPTOaqvAfk1nCtcA9x6LGkQoVCpfh1vyb5gyEXB89A5
icDrornzNXiqRTxdpr4JCZoT5AmVSlyrkJc8LBmE/6Kv+Xnv8KX9cQwkPLWwbNal39spMD7kez0z
3ZN2Gh7BSlziOuQu0+bs0+fFil0KTqQ3UszrCKNFcZUCekhavIIQcQa6ZkYEZEAACOAa495mboyW
mfK6GLii+aSaM0sLCRZV7IBRxKTIHTk0y34kn7jlZMWgBbhItgfuWOz6JWmkHl+hiADJRsGBfmPM
hkAgpd3ApkDfwSNO0t+E/A07DncypiXjh//MmKdcCTVeDpq+UqX8TxvM7l5dj02sTe9YKr9lAhof
Mz70prS98cMXEEJ4FRCgMWcMMRvyVecHBUoYoz1MSSjaNWwXFHZ8IqK7qgOPCnbJ/bcbWam7CZg/
BprpXhSWebxssafhOyHagAij/zQxqhqqHq6exTlhQHDpIMIm00FwOEoSdDdMzXpbej/QSJYHTpgP
ya2Sk73I74V0fueHl33T3iV/UTT2qNq1s3QkvNeX38gsucdpNRJytnOMc+tyhZaRPpek5GvO18OF
CLb0QySJAywYOT7EYY0qXXqtK0gl1bfqy79sgcnwFiRP5LeaNLM6uDYmgKeSoHYbSQgKW54PZU6u
bvitD+7rt1izYo7uMM77qeHHTvQFYNcu70a11QMXkJ1NMUGUpvZc5QQoEYSqhiOMAlsGfBJkq9Mm
waiH5qcigvw2iZibp2dYuFoHPtwP+RvFbY81lYrGflKr5C3b1BniTctQdwLPj1xftBaVosbTL28M
5yOq05nGLRLU28LQrYwEWZRt3UkXF/9IOq8dx7Ujin4RAebwKjEpqyWNOrwQHZlz5td78Row4Ovx
3G6Fw1NVu3YoppeOz0prrqVffgJUNCnuNqDbKjIdV5TQUh7a14qtN93GohwYxYU7/sLCMfP0YEt+
Hu4P6OFMe3UKWO/1uf/rh79GfJsKl+ko/jLHGVMZN5Vg1V9IaB+XxtMgCB167YTdX+II79viXxXt
kw+dRKfOtwpnCt5iwxtOyV4aX7QR8TfbnSb+iaZHBND8ErJc1JEXT3+AeqErTPtyBEc0ndWCrEHt
+drMXsXGG0uHAuyGuEFS6lkJFn5uAKbMN4P2YTE4Ahhls5qwpJ+p2vylhIdEjwxfIyLptwFi+RTT
1c2B3hCfKw46sUOuqr0s0r3srqZ6Io9qeYdborGAJeojJAcUZ20Wl3yBfNyRV/Nl1qgKROjxF2ld
r7DlPxFpp847OdmbtUtqZXScrjWX5c7mL56jHaj/OuwtNJJfP9IdnqZF8s4xfMWCDa8S+YOXpHCz
oFmCCxNsQ4AvSDYIykgV1Dyc5EuSH1Rb3ZkPprHB3BBHwzWE91+puNpB/dUgubbeyjPp7VjjLtlm
d2Z91hAUG1wYQsj2wT4B9fnTNiqKQ6imEkwoD/J4WBGOsK7KqLyomLE71LEcIx+LBQBQ7wsraopl
jRzSJ/qawNaOJNkFb/HtGteo43vcobKF5GKz9BSOxqP1a1/0x8dMxkTAW/lqPlS/QYi2UW8TVLGv
+cYkE36wU35dQDnZbb/Mp5HKZd0H3Mg3+ROgoQHfxlb9wRMEECM/g9ULtMZNFn0nXjiLLXX2DAMa
MenHCcoTX6TqMoYhHeFS1ODa4YP6xbi4YI3OTDiuEBhzNDdUcaQfpmGOMQdLIIO68HI7qIsxWhRf
VnYSgQYIfwS/wj0Q6tdqtU+swjZhyla3EIp5K5w+zkRe2kNtS1BMAYkHN6vhXDi55imDY+C+g3cv
+gu+eHtiSdbdJlIPHoN+VU0ILH5SXBbBhXCk6d8gEznfW+/ib82kSuNYPQSY/H/KbiStFZf+TXg2
V/HSOj9HIr4xthS73AKx7Cq1F5oO1hmYHXDVlZkDIAydBFPAgYG1cmBU0NjyQpg4/mufI1h21gGF
s4/Y5SZ8o9yAblV1W+wrIo107KNsXLPxOhknWBl5vJ+67VflctmzUpp09KvrTjfVqOPo3B1YMux1
ysln6JzBZHBkpyQ4veVYBxSzdXagVa/nvaHvZerbCNtpS9haxqvAaohQp54t2mBzqinYqYI80cOS
skt4mIj9sCvdA7aRgTbCHZYvA6cJqA5WMsG7qY3aZM1ZJBO79LHTolHZ8bNJZVnmo06Qs3ZJx9PI
cEdIg+UyKIdkfYwnWb+y3uIP+F/yOpNNX/G4K+e9xOJtPmJGajEriww37A/7f5W52fExTltqAVhK
xYvd4k+G+QXWGus3MQBP7hesUFSfBLwERhNF/gsO6h36C4ipTKbtYhsl0luXl5nhyMxbl12sEArV
70d/eaW3DHbUGRB3pmWGCABzun0AZUwAeMfrB8B0v9WgV9bk2uEOhjHoCq7wYuoPeql1xb8d0DIx
DcGbFG0ivjA57K1t9g3WwrTEV4iED0tC3pD+y9tmjtLZz9IlQbCmZKmsLDcZ8B8F+Q7IhWsjOA2I
A7fYg8mDeV+fONIbthv8G3sxRscf07JOf7IO7AnC5qz7VEjTka9LLi1W+kunTSjSOxGPHMuFp3GT
fBc1ES1gREiAd3SlcHHMCodVf3oNM4cEv+UFGcTJ69h+FG8cTaE7BACG67ORxU5I74chGvZ9IL0o
wQTGMJZXnCLpa4lR7W1ruufAdmFHwOXk+Sp5xLhtaizyHDJ32E0GUOHiFdpj/qEdR0dXqi/keDLX
QhbF1CXwCo7eCTOas4uJOumZCmlFLgYajEvrKrL18XzDTAviIm65ncvr0SqE6Mgm13FJbL+CCN0K
8Zm54LhtvLNxUNE/Kuza0y9EisweiE95T6tp1qYBMpueuXk/9X72kchuckrvlKBFgxF0CSV2yHcg
W+QzSFKYycgU/+sNmjhAVPjxXEqvBLdLoyMTD2Bbpbek5ylkov+Zhl02vhQSYg6/Ix0El93MywMn
DpAxuSFAdMWnzODs9sneOB6kz6b6ZCGbJc8EuRxS2WDD6mybN1BR8PPbNuPOxOqTBbXi6zzkPT/T
Dl/Tr2bYGeq5nY6k1MpoHg1WBVuGRVJtv3S21nH4VtgZZodbATUKT9IO9QsIX7DDZT35xrS5/tcT
H0n++xEQAnjrzlb/qLEVRTamng5F/RAlD7oSSYk4osEEwPohW447VXBQNPAVr9RJ2Bk0rwGwEMaa
/1ESQ8WlU2HGr28KsN+z/s+TAqMLxBWrcpOIVzaOMPECrAO36XAcKFkfw9V647fMJv5Gq+lwgZd2
5KgFdBkHIci6fCATBYWceIK+EjDrm7pbSevwPJEMyGF/4HcejDuDVFU4ofS6dFqAe7krg/xHuymB
q7lLPyjfXbPeR+1J/ZficigiotwiWQrR5Hwyo0WkGoauws0c7rly6sqFS59eBEi23baCzl0dwSl4
iKMRwgc26WtwIXR5TBB70WEll+DfxpIO6x96s3pvhEe2/XG4C8MdpK7szrueZa8lO256wasPh6Zf
OXXa2WPG3IIJre/aNOyYNaGAmlGqT/TZNJDrCulpOuh6gcmWxCHku3yVZb+UfTzKaI304sCkrikQ
vZ34UE6OrtkBbOkLLxC+XaPgIe7CQLdMt2PgNhzycIsB3xV3B+ceuJDusHC/0hujGtwL+hqk38z5
Kftd1TEaP+5wcCfx2KX2Q9oCNYf4ypj6LL6n0Jm35oeGwgNtwEwqNGJCYBLrMirv8FVn0EPAFc1f
6CTt08pbRHXpm/Nl6fzqqryxONZZ1XBM/qpvHOWji9E8JgwLOrBkLoAV3aTC5qYjoa25w/sN2SdW
Nnd9nh4sHlEW7l9MLpRDrixEDE/05ytvEVY1WX6LB9EPoMYr5UdjfWE/k7Re0Nv9R7/GIvr8NPi0
cnYA5loSN07haX8dl9WFEPCCPGLDrowbEZZ47szGwVpcjg1RlHFzq7LbEH7E9aeWv4njo6JIXS+o
SHPpbU6+4f7i/snXHSnkSkINrffcqVBEYCF30nmWoDy8W4ASxXSUsQZndkOLf5Zg86AOPlcRVjln
rK6QwbrDJWc5Hpm31YGa5upl0o78IwoIjP8n/VOY/mZc54fpr8ZtWu7hwxwkA4jY1TA41R5xjvaD
V7EavXXNo8WLAqWreG/03q0gqeoYw0IZNdRLH/4Oyqc8PrLiLeoPRkGkNJsWvpj4RRveErQhw16s
j1Nswz5T3Co8KMNbbx4Wg3IKZjDAiBuKcSOJ37F8IdxZta4UFIhs5vAFZ7Rv/ohiCK1ryFFLzFOY
7EXJN+srjMYxI/rogr/ujJ082yVRgBF6hrok9ke4LGP8Zo43ctwCaQclUoecjqnMTpdOoFM42Ypc
AlekopDp9pnlcY1zZGnLde+JYXyl2iMaYwgDxF3d0BMJo2tQ5dmUpf6qlP6GtiwFL415gthEWc5W
xzraJM0HPMvdKvuk3vNoEZhQ5G8tDrsOnmzYs6cebJJqrxBz6UXFC+ly5ewFSPqu6FOWo1DtO+vR
4A1872UXkgTNA9yZqXibaWgO3Ir1rS89cXgf/4U3Pgy1+2AjKAIIoRKgb5j2PK2i8cyMw+KzaFwO
WeJCSirxFUidGlza72TswbxwPBEXLMdPxnGCQfQt1o20svzZQsRpd5Hmm4QG2UMnmo53Ez/RUL3P
iVfX/xAZ3+mg6mFd9tIO0fqlw0mILyRBlu0PKey0sLQvJaYFi+tyP4nsWOeDwpMNfs6IrmBz9xEO
DswgI3JL1QYeoYGjK0a9XvZQtNmabnDR8nCU44NfJfbRUdMvnDdsTYFm68FvoLZ016Ry2sFPAlgd
iMOcCqBvoI6+YWtqx4QsdeeweQvUWyGdEMnMxi3Ep9E14SilRGMQ937vpXuS7CLOUIrejNzQdhtj
HpTZof6d93tWWx29NDa9L3DRtGyfynYVvmVP4ZOkB6jrM1Rbq1bYLPNsWrYcwEtDjhM4ZUi2Jwxd
Mhyu1mxLpguiFaMiyjNaYnu8gUbFxtrFr40iWxdjljaq/BGEmB1sCfkrEffJh5n9EhnnXf+q/pdc
36cHzjD1ByxHOiGmy/X7MB0psCSd+iX6lPgUZ2fqEmk4zGBsB0X8jA+p5ZwiLHRCD9EVXw+mlEPm
mjPQIzUL2MxHij40p+RHXP28xOoKoxGQDroMuzQGNlTia3Sk39B1cYdS729IXLjruJ4NYw/KDjeT
ZpbHPd4WmKFNqNNuI5/MNv5IsTgE8cXHJSGc8T8HoLVdvtUvJ/C60EcshYoS/hnjTHWF9zTg6GNX
RCWQccPutqj8aR16IV57SuJG6yachblPVdJMjFdcdc3xqUefhpw6SW/B2ns+zTT4bGzUS1Dc4g/m
IWh2OPyMv2BdsFla2p8NdUdDIYQiudlGqSusHmBHhYt3A2+uuadnEZfkfF9PDvfWF20v8Pxk96wm
ocpJ5g5RAvc0TQU0hu/J3AezZ6r8jxUvxlW0uODUzVt55y/A381zDjmycEQ1+7g5A5XRymi4lWBS
yRaZreRkG8J+Kt9KRk02PN6cPBvZB2tb75fmyv1HewD9GhokHTS4sJg/QdK5IQyKNV+AitmZ+Ae9
dehg8WJ6sLlwu7vI3wGaEG3yOS9IwRqYW4gxdHcRyIPLLD9Iz/jpXSnqIBVD/ImgiQRLQLwQHmvs
N/V+PgnfoqqyMz9hdYwuDwMhNuLnyVrdj/Wt5rKLbLFPxE62sGnoxcJZmS+YJ1u7uWIJ43c4yOE9
5mv5B94W0NwwX2E8gPyREuuNEWiCJ0u3g293IXKH7F4+9PqFzXStvsDxlOu/uXP5quHMx9CTvNBY
d/58dGDkZMDJnEjRFzjkcK8KqqPHtgfj5AJUW5ehH5HpZxtfKSka2+RifgaYxq2Bai19JUnYG8ze
2vpsVH5m7AnDY1DBJZjpBk9B3py6WkSgYeMjlOU9YitN86NL2ZxpdeEUSIPn1osn2fKntBCMvb43
tsrxgRigaZcX+8cJfacV/OPHMvBgm0Z3wXjEcgBeDtWKmCEGstZfNDALj8GFTlOodvkCCLcj9pw7
0eBGJ58S2GqDrApeHZAz+lkwXTi8zH50Jc1V1UHuCf8jaG8ryHjEAnqsAk7zyavE/XOtzd0WAEOK
ScpYCxuSwJKwWDYq74WySY7xP/ZlW77KOXPSyVfJYHG01+nOhF8DLJTbjqQyzX7gmUpyc3aYCaMl
mtaRRhf7MeRSuXXgJljqPRM1y2FIuVwD1VaV3VsJhAD/wpmVg4Vajy0DG3OHj1DWV4Yt7GCL1O+Q
ITWb/uA785hTOnYTeA9USlS3MYwJp1SAHQ/qO48PJXlG2QSPBm8M9cg3hkBP7C8qUQPMF8SIqyTI
O2Lot6FvGg6r9NhHF6WSjtLoH1m6pYJCtLnG6doroPljSYXPliy/19mrIV4j1uoCRlP7AD0pNZ05
GqAk2uWKq/Y2l55auSa7zJSsFxegAsJFzQNDhzC6TNtErjKfr/wb2LzLvtXO3EHEvKCZbcBlM0cz
96V1xOh9RJrSQSYYUTL26w57WJ58QS2tWoDCU2GL1ZC4qTKqLstP1r+moNI9fEv1HwOOjMyQqZvy
071B9g/fFsD4lCo7sGOd0PBWw1uLvjoAeEDopEofAke+ZQ0kIJyogb15DGWGJDV8QzhFTkvQtwed
djEB+kvpW5XdXB5Nmv+IPxCrz874QN9TWC9xeUQbE9a3kBbkJ49/U4KHpDXpIAGUUxGA/hObszgc
ca2IoXydGfXhQfNTOcR7JojAM/+Q/F37pwSVqDvqfzNfCGJqE7tfCC2oZ9nfsBvf4FudQ1Ykemqw
44OMhA6BAesuwUV3ibMbERyg2mv4n83GBAEIw0wyW+4A5i6B+WD5StDpQndVEXc9vWTJremcxvqX
ZcdBX1cjXBwqKbPydcb9Nz+vpHaoWJjcVy7+O5mnmZ894JU4vCyYkKg7sl8a6zEm35nWbLn+J+tB
tRd04igVH9vc+l8TvKfTi6EbG9p9AJK2PqYpTCR64f3A9FfDmfgXYzARMaZGh1DeEUjGdZj2N2qH
vCf5ggYoOkTzQSI9h8Uf9K7E2q2HdLRT442QnKp5b8TXIN+38gn3TATXuvJCCBhVx/o2k12RgSjs
GI1hNdQ5L/JSy48cO+8eJPAk8i0zCZpPCnpZeQCOOF4a6WPozwVGmSPMS3q+f+lHYpcnSq5g2UKB
URSWf6/dSvH4jWiV17WwQqe2M2XfSF35NNPgFP48/lb5uan/jcJhVP5p+QXiUDHvmpAWm6s9OxXD
xZI/tGWv9HaEjBufk/zeZDuVSMB0hyVqsTjtT4WDMdHUrKo2yvjP2C8I+M89FzyBNNC/DL/XsNSm
5LxKpq38WTBrUUcgPFC25a55SjRNXFL4sY+2pbn8f4QLRxwk65+MkB8XkDO/1TDtYLljIGk1WOA0
Xlr5Xf4dNF6NgcfiWbMn13h129NIYfRtJbej+mZ2Vwmo8NABudLKywcIy+GlwiVadoLVt2zTmQ4b
NPByNu+S7LYGeb64/eySFeWDD7/tR7fMT4DcArxsfFhdK/nWA+yFPWPYyYqfQL0HXUsdC691GgSk
hg78veajJratxMDW0SvbYJj3lnBdsMCUxYPq0rW5F2t+/aOZIJcnC95w0KIqfBjl75ZPsUBEAI4w
c+UFoJ4FC8nUzWAVCFB/IZrjfbmPqmct2cGYnOPRF3BXRofOxIDl9+h2vW29M6MV0El4MmEVDST6
WjHWl1I/nAVCLL6Nnq0+vPJSIKClPqtuo7txxfSHniagMiehq/VHHd0Gmm6hfqbZJeTCgMlSrNJ6
5ZwAiR1l9TBAOsgJFatxC3Ux6E+7v0X9bgH18ND6aQHx9ASzLjYCBXqppIf9BBIj9e+sMVsw7uFQ
yt/F/JKkz5IC2D4lzlUMOF+G2OyxlGkgsaAeSjGcyMZdgT/QcE9bHJMcJGZa6osyFILTwrdsNvtY
JEa9131NYAZ1pOpQgBNgyPNh1G7P8kSfsWsT/KDF8cqZu3tokbhyXuJvffpO81M7YNjpVXgJI1WW
1VMuHMTmroiHpd+xK4P1zkok8qb0a7F+JfOzFo6iFySQU92+O/XIdCGSgcYR8bNwWgc65JdVPzVl
H3IOkWilceVsaMGsSVZhhKzQar7IzVe5fJDZh5BBP2X9qVojl9WrWOx7Upk7+TWPCDN+TgRfd38R
sVysydiuCQaZP6xNPqbglkz7qLiNmHvKCFteYlZVCGAmz/rhjuAoAu/eDe7B8TTj9szUc6lSmz+Q
2fc6SnnM0nOmMrjsw2KnBP4iusaqRpj7s5EcxPQRollW/QL2e7Xn54WqP4s4TMCV2E/UTDQUBJOh
TgDHF3weo7jxqogLx4ssrKa2MWYSozPDQaIb3lYfpDQtgCLBsB9zWjn0X62lMCBk24WAwBLW1kAf
NT+K9irDD1KSlwEeUJO9TF9rUloQsltUL9JyLEWc/3XIitFvzbwPhD1g47ZftF8Z6KOFmtHt5Ra2
+PtQvY+MaaUIbSfGbYh9XMJCJ8GPRVAfc3SQG7z1oKOGB/rj5TWX0XRGn6p0FtCpmL6VvSKn528P
kMtwL5X4x5myNRcX2lUDKzmxfljtrdtZxt8crOSeL070Vs9dgxONZ0dPdG3nCUj1NelN9MOd1DFI
rmNu+2jwp6cnVh5W+KjSu0np7scj10Yc2pHoLyGBJ2R1gzwIEKWSSx28Z+F9fs3y/YiWT1je5pb3
BYoD4LcbtcswvUQpxnj956y65gI85hThDjsSfMmAqJWQjNkDK8x0ug7Rb0x+oIeA1qRU/ctVv9LO
rfzZKGcFIlB8nohNTqgTPg9jgh0gGoKquJUsZ+CzlObLPPwedPit7X2RDrO6i+KfIHsT2GX7Vkq1
9nQ2AsZHyL9XRu9i/VqwHyNgBwTGbbAeH/0SLfTyXeX7ZsVmR8wzrhlhgrWnAR6o62Nf4kQvbieo
NRAlAbrx5fFFFQjVxn0pxAS8OAqKjZM66USD5Laqh7e82P8qFnlIm5dwAD/FL4IwQMdYVeHR3zy6
UfOsKogWIZxPaK6RCreZK31kBcwueaXOQ2ZqaC5Qqxa3udhh7sKqM30KvA6GNNZEFP+Yp7ohkZz1
62U6J+EpR7SnN5CUeq9KfpviG1/nmlhoQrshC38udGIV/levovKPC1nt7o3iTcnPMD4aeGPWs6uO
xUcrXeX1+sRHXTSGah/pNCqrwVF9npS9MRwrotWKl2R815a3UvpMhvtQvwXtOVR2LKWFyE/Eh6Ld
8xzxBDdNlLJzfIgYg1SXFg3jruw8E2kyTXxs8wR38RnXiPgMOo03plkDh31FUKXD7nXuHs3wlaV/
lln9mlxmJbpOTDb/1DnwArXbTsAXEpMSWSNQW2E+waUhcn0e7+R0sgFkQCduw1L4TOlvC8w7O6CA
8J9CnznJb0KJ8CEqt2LFxLp6dmWSrbfnltysjCWtEeEWyYrOZSLBxziN0Gi+qGvypcM6b+A6Sp9t
crCs1aHB1NBIuG2GLmDfVY8eofEk/WnZZws7oYUMgdtYqNBUIx7sn0ZtOSpbhAGPgYHiFDDTSKPJ
Vh8IErz/KKS7vNm3mDh053q2Y9NVQICsx/ozljk7ltgNlF+FCTelppOwrrp+ALJPWFQD4Zanfvgt
2Rl7ls59/pzGu17wCRNJVhH+htd9rEJz8USLoKtjXJzC9KUXjvgFjovDyMRVVlbXGZhASL+0AFqS
cRTi7z4IkLAWm8hget+EuN+OfkA1b2XtKyUtXM3fumGG6UDTJsAiNpnokJKlUgQLCgYtXdQMUZ1M
l/hKQF0FqKfrULZGyk8F6Xom2weeQxRiZRq9cJflE8wINNhidOyUN11luYWLq4hQLWe3mAOcM7E1
zMB8KvGESANMrpc/c8IpKpRI6mlcC9m4UzVnHqmPrNVaAswUGiOkBVxpczIyR8AsMYp7X75X0G4s
kJNABxSI72X0QXgP2ZNXssWU7FDgXME0xGzIgKFkf2rwna2kjPZPxbOrYued/8zKn6j+qHO6FTT8
7Tl6JhLo5i5J3WZgYunXOyhiumIRMDBaQ8awdDw5xHVkeZtQN8+0hoJVbTV+dZ8Tjwa7HqqAzKBk
Rav30mtTobAEJZA7P9U+J+baXP0a7yMr3mL51Br+PYWDAfmyFlRI+cDV0oTlTrGtKqycIL3X7KQ6
fpes/yboDJs/ZdWH0WlBvdUQlE/MbMlXvXyJEpAfV4qWPQPS3KUbsYgMAq3qavRtewz3trGmeikS
oRkG5MJiPIMTi7uJss6glxSZuwQ7yxNQNmOgWfm9eYJ+AckboAegOnbxMSHzPCmeckaSIB7VaNIS
f/nNmluKQ61L35ccUvoDmCziO636riQF65oprsgaohKe3AQ2+SMNFsTVKb5kkR9Dd7bWDE0NMu6y
eDLUP6RnrLYq4hMKVnDPZZr3tPT1Xq4c5QcqR+U13kRZV0035toykKf3y3FA98ZCPMWn6AXqv7Js
yt2ExN4OvlTZ6YcI+yww5H5dFUd7NrAh7MXURpJI71iByg3niC/c3DQR/oMgieNJgdPSaa9lSAys
tqkW6HCvOS6/cX+wKkh8SP0ROBtpyqqAUSxnelNJDRvtRFX8WccXodNhQX38QchmrsChAVtS/AV5
blwhtyfC4jFNtV641GTtohSqPWfKfkqxuhHjjZYjqIv3XY/CgRLWIITUwJhRVzdHEa93+IS6GyQk
+Vx0Xq9gXDsMYtyWQC/wdYpU0cD3hGopWfDbGJfzVcb9h+9yY8KpQzwnRF7eoxiTflI4Psan4uAw
1MhM2unqRMZhD4niiVgFAGRgFzK+T2fjhrGkc4Segx8BrlZ2Fe8DeIrmEuxE+jLRTwhU8zlJW+ZC
TTAOZhjTNDHuqyT3/sMUr6PONtMuFB7jcBV4Lar2SYMfyyz6Em/MHuLrRBdf3RQOBlalS/kZ3Ab5
gG6oZJm4I6R5syfZK1xeKxLU3keLlYwCiYEdk8bkyEVtOlywkMLM8BRIe0hG7GUxp2DFn7wUH3gv
eKAO+olMGS86xff5oT2lJ542O8sT3Yn/VhjlbUnckeKqC6cBRR6ZdasNLFrsLVKT8B0rBrld76sQ
NkTnl6h5WaDwz+B3EDZhHDEkQNXDLmQjPlREZMinfkCwoFfOd/1NQH/Iq+Vr6xNXDFxtsofSa/B+
RPy4m7QHSasLvTGkHboBmjKBnjY38N/8UYsdLbySfWn44A9E3dyU0jVhfw5ku/EswfwPyUY/qewk
hp2C4B2DCUj1sACFZwaBRLKeJvY4bXRhaMQVLdlnxtfS7bE1zJ9wObX6TUQmA5KT4t1E1UuHv7iH
bqBoXrQmp/RXDEdXcvuIj9FqXbQjrq2cbfFsynSt6LIqujJP26H0H1h6YgjMAkessL9BrtHJomNA
WDAk1OkUoEud7PFbmijsJkXKir+jX8NwAh5uLpSM219BDF1EpHT941zG36VCUMGGAQYpDm2lysWg
XZk6lLVQWO8MR6hGFGIQkTasdIWtRkvxN5GMUboHK7b1kXfpQW3TQbU6UhehjeG7wg0YQeAvZJhw
fxXUHUjhC1diC0kyfs/TS8lCMuLb3vzh8+Xx6fPtxO546FktSOGOKM0ueRa/LSe5t2til0scpqD+
tIw9PcwsI/oLOZ3chYz7mmc1IBryQRdMt+GmnQDpCqlnR1djz8OduWtOM717DA1PaGcblxeYBjxL
+GTaxR4Io+e5F2EWJtwRAU4SsoZR1sKWZPGU9MpHpU3eE1WIcRy/1JzdJb9gef/cK4j6mfWfKc+Z
ortgi1s1Rv7M+GFn4teIsVbwN8023qdMXyE6VI91YgNBiOo9onDdStOumFacxlS2cmN3vH902YGD
N4mAGwM1DfURuyrVaUNWV3h+2hEPUeNGglMt+HVsW3A5RPkqLyRD2QZvK3YZOSseCZW1gD0gOIIl
iNUl5ScleAnrVRY/tN7rt26Wtv7VvwGAgq8muVfG+BJjK+qgdAGTAD63mAJIiHrHgodVH57wYv+Y
eja07NMo4tgPvBDhRH3Hv7eDsx062gsPT5gzvLHYvYzRrU1M0urWBhQi2yotaz61dJcRMGLCuPvW
fS5gierhJoI/KcgaqL7TG4T3RvgJtY9auXTvQXhpSRYqyDb/zpJ/0rdRPgCAjebASJF3tuLWZ5Za
kowtLNlz8N5gVq/ME7RMmH0jI0K1KP/1GHWgiaWRWCV6DW3yl8ReC608a0qonJELlhWpG4MYMMKq
pO1LX1Jc0VO4TekyR9HFqaVtxV6GjDzf8LchjGvkMZquyQIl2LYQWZnDbmB/vekOgFumi4N3SEIx
4XvoiRZczFgDbFfG9gSnfxN+82pWHSAkGqwQANBhrfEIA7CG6+cha/u8ckrVw8SakMaSjZ3LGFFE
XN5bukdMAfgpnbcyuBIXZk0Nwk4g0dYgHowk4QzUdwu3i4KpoJZmGTZ4jMHC/rNYNr265VbmHzhK
JgJtkHLAFcZUePrULeL7QAGQ4dCX4GIO3w6bSx6SV1o1/i6E0gipT7zp+OvowJmDd9In70x+Le8U
wfwHT29UiAjY4aEhWUVUVECbshUi1zBEXF0bOLCb/D3CVzC283fcaLVf5jz6Meupv2Zoz2hN/uT/
fkXUItTExnCrae6o8g1Rm9D0bqpP6Q9stCPATLataNsS+7bH8zDA8Czf8vAYLBdRB+N8CmcHlXHo
0OF1KIE1l8Jt8UC2pMHYMyMxTWZoK0TlUfX4Dw5vO1KBjyo3/wOm3s/c2SPUaQwdv/MfalL/w8vA
LYjfwttc0DIj886dfHZbZYvPEv1n81kJTs/6EV3tUdLeOuwVEE9BETdsbKQ1gyAtZ7xK5ybnWYMs
ZtMrcCH0oCiwax7xu4yQB1p5fojxz0cax8YmcuFim8O2RtEKP21aPZ3mnwGtHbacLDPXkdpe/pgP
BEaKEXsI1vKejPQtYtnlMQV0mHFH3rjAW9sAAtcEDMrbUthyTdJ5BmgOsTqnvZk2JVxiRLvseNgL
4lqC86TsaiilJfjYAGw2x5yYOsoR87cC+Ur1gEGwdy7Zrd2rfxxSrFvNA2BrSP5BEwcb3Hjh1RH0
glWoDFvCD0xvWnwsFuPGrgwcAV00aSHlPscIaKsDugIHrWqiLcg7nVB5pOM3MENhpczPQJ+KGQzG
eYwA+Jkqe057+sPFwlnCGpgbEeSy2I6+fC4dg818BVC/nbbURf0VqCXhbfFG0c2NTgkD48S5rgob
0CTE6Cm2MXfn0gZOJL2TfnoxkdSC750ChDw5q093KmyL2sMPx6t0cdX0SDo7RzWlS8Kyk+UpCZKo
k8+AtkdQaDyJbFNljQGDe2OKxxgoQ0n5AJ5ha/OrtPQwN3dQGQ0c8idmU+8bhxwDX7ZuEowEO+pX
6qyMjfSZq4JmBVK8GaCAtiu4r6kzJV4uMQ9tI4fAFAvaP/cEVBOXbxO0oW+vqvjCvSgmr5nyXGVc
IYcBzc5xjmmUsbgTmpOGGQuiL3wWGvYAqz1haK2bYAyLYCyi/CNEkQSyPcCIdTcRRlOOBkoAiFj1
bRCJYyPUZPPI5t/WWeTTGcApZt78tQBnJQhQz2LmurgLDW+TYfKt+OQph+uOaY+1hTLAsKFF24V0
ChXuml1YdF1bGR8r2S5YmlqbiEU7fhTKM7U8TjxzHGbfzFnIuRZ/+AOIHixAIfarHJHN9Bn5c2QL
gTNDwUcaBTGW641IACTRCEHBa5RjKOxR/+ODt+O7JC7Wpe3UOmxHKXn15EbqW1Feo+qeDqwBHsrH
aCBucpADD4ckwbUJSPsVkWimRB74tth+sHEb2tf/2GeEdMETgPqvDjexa3dz8PulUvBwI2eXy2mA
B7SHWjyiwGcLXtkggejJv1fnBt4syJEC3gAVYwvHM1iNAtGe2/D41mAR7GxHiF+nIj+aLMI38E7w
GYJ4TJ1dqQJOQrfwge4+/rc0JywjOnOjoLHZxL/NdMy+UDdD6I7uAibLdA+SwzmDIY3TwsqXrmcP
yju0cSIc+WvYACH0Z4PAoI98AhKWukte5e9M+uzAE3Gh6o3zGszBmwjRc5RMWU6XnTTqZ+/+X02a
Sy7JyoR84ZGF1IRHsP3Hb2rAom7SugXIbDB5nIjH4agvDllUGEBCOl7NZVjZ1VSgjfToaaGYuDC4
4WJZzbEixDd4ChDIQEIfRSnaDmhZuS85Ur2LiDghKZLcEj4TbENYsHLMpx2LVYJGIx6udcEKU2Ge
7PkDXzd+DbpVAI6tuIMDS3lmc2G9RHfITWFii/WuEq5G+9mTVXnRSHpvjwa85Q6NoISLgvZjkg5F
WrAEKdgyFK+CNyvIL4w4ESQM7S+r4Ch5LQIMKfXk4qFlv2aLJyHejgh0Br+dXMs6sHahWFFnahxY
ul0vMDBE8MNzniRsZOX4n77UmOVK/IX/fKioRIr6NnS3vNl1aK1rP0WIgpVcyBaBXnzwNcIPBHUv
VJ4q/STCUQ0/+8ZXZHNT9Z/1o2/wuAM6gvW9KbhIQ87eTH+8hH/j9NtrZHRdZtlpWkSD7Pu0N1A9
gih9nNuTnQUK7OqkzBLGpVqfRdrZQXSbxosmnGe8/uAnmzQiskdxK+XnggOiwu27hzePQ0s2HsLS
jj81/ZaIrzBhInS63f9IOqvlxrUsDD+RqsRwa5DMDO3cqGInETPr6efTmapzMd3TQct7r/XjLtf+
pfzipEWBqpMMtZtmfRcU6BGFEq0lRCz9ueVxrAh3GR3TFtVdUe7NusDhxHjSf+ct4d0kv3EBmEvx
VZyDDg+2+lQRG7X7PLe2eIHUbB+GFAceNX0xXuBD5JTjucPOg+ADMxLhdQVNnC2lJyyUW5M+usQt
tmnGJcOR6I98mEpeBacI00Sxr71zUfJm+EitwYgG2PVgTBajL5OtSIctS1UTO+qPSB0MhSYVfyIx
CVQgmfyU144st7CF1ffxuRffVrwfqFdMNwY93hxIefGRxVOukysjnzWfGU7cRpi1/HsFjrtE2pdE
OyIRmsVIlwQ68VBcqmS5EwlHxr6wKZn8COgHg+uyo6Da3KA61QZJu04KDAVLbQqOgbgHr1OyZ0PQ
BeLreUaABXb0zjga6FQZbvw+hwrbDrlvV+G9mCp4CqheLm2sUN6WK9ZljYYIlZSNouy55SeCJkl3
vPBp4riFCxR6kSn2HWBlQI8Rq3CEgYU27ab9b+lhYQ7pZX8NsHBLgYyvclx5+Cb4Ot1OJFQoXOLQ
jdIjr1Vh58JllI6rXg3Ily2IJTk0/jMSJPq4rma4DdCWuVAtl7S8KCiqngaGSdIFcphqbwkaqVsA
hlPRIGKJl5sdwa7ILWHDdd9G8ixlpjZeV3+rDthOeWAv7XInf+qR5HJer1mPeI6rkGj8Y0x2UHEK
Wod4jRpt7X+x5SxXxJKZTglXVurblxRv6uFu2vleZ883oXl24rhbjbi8AtQPmGfKFjjO/6f3aPNy
MoYy4NmVjHKyMSkAdIFUv3zFST1pnp2QNftIFllKkBlxpVp/dU92STJLSR6UurVuUPXNN42gi1e3
PuvtP0Ydd5ZfhmqljuQ4KX+N9iMMxyK4c6IlTrogs4scYAyzCxOL4RSAwYRWMtG39wpzS1+94+7u
FvvB5nFIvxNy7pjcRhTuPB18h5nTrat244WzgD1LZN5pyLPpLiPQs5bQI3FLmC8HLmlJQjffrNVo
7uLPkMG8Wm1RIvilw7BnH0Fw2XfQG3iJNGYWl0SlfyL59yH0aAJmR5LP1iXdlf12cGcRcWUhXzpb
+5HzN2yhRqOJ3taIJ5mFAKABf0Kg4A+b9Dfmg01UH2XPkVPcURlYLILeMRp2A46AWGXTJ2GAJ416
P9S+SueUny1jDZobgg6sjAgB+62QT+n0PybxZRiQYPj38sQakI0B5FNOIgaz3qoa2kxmZw7W0WcG
WWBPdFF8wqlBwe+sp+XOGxqQ+5N2zX9aFqllvSmXDoIoWpWnCk0aUoKzfNcf6gMRaWQbK58Sxu0v
ClrNRi64WVnysyz2ZXYDpyt/CGcpyDYA7Kn3nHNcuSeNcDNnHBfdSdukFx5Z2GZ+GTPzwPmdXN2V
/05hRWf1ylOuUkG5Na1s6OPoj/o3BUY5+U6AwT5G7lbeGxAbM4G56Y6z+hjbU8pFjSmRtAwgc2Kk
xCnmgADmDUqFLYyi1hFEsS+0fS/0swFx2tDTk/mg+ADEhOeAzduMz+4ST5KQb9vk5BJgQf2BsEsw
fW+43HgO1RvEraJvQcaqkiPFP7BnVOJTkwlI5ngQlwK/8XwHkQ4qwvuT5TvdU7rk/4hPDKhaN+Eh
go8IrD4m6tqqjyFP1vCp0KRM1XeM7migvgP3hpLF//IMVgN1VqngwF3rNCtVthyg20icLarckds7
ca+ypPAI/5hYfWP6bmb6q6ko5DYd2SUpOrmzcnbgkotgienNJ+0hBNyevvCU9SCgRrXsYe4qDghJ
W3uOK2QIwIBVnvjjtQrX5hzpYn5F896oJ9W9GP6tE5xQZV9WZ1a+4Dikclg4IjIHgvAWJkMCez1x
YIcKdGeGzeZOOQEe++6PyCfN/Qr+/NgeMZWRqcmRSVlAvLClljfwMvGPUf1LHkpHaOP2Wg9oQwH4
O4SxaFseREbuvcWqeoqouc1/wb9sUd/rhtmdsKYo/tfkRMAiJF7H1tGabv1F+imWKjl1mPePis1X
q/Orr6xjfuQbhd58m/Hc8/bNX/9hQyHRfH/DmoVUGyO/ddExIVk9OzjZjBU8r37rsZHcUU9Su76Y
mSdXXzIdVsKF9LIlBg0UrQIW1CcXqOE7FvMBb8YMSp5iP27wDTm1L19ddk/t5U6ojpjgU9rVErz9
7MzpI5J3ZPYOD8lbXlozO54iXIuDh5mEKLfg7UfTZP4bpisdgQG+AlR78std/JZPncAh20B+RxTV
DFNMHV7Qkod8DwLqwE90wJGI66NfMakqjKSReViYy+od4Eg4txfWIOAFsMLxt6OcnjcULs16tiKj
H+Z7SaxT2E3ZZqB0DDQsH6lN5zHEGbJ3N9o0S36R4lfYO33wCLtzZ5GvbM78L3IHwhmare7GLmzd
2hAcBTc2OJVA7tYXIX6MdDQ1zrQvXWdf/hdYf53BU84xMAv3JnYKexQhfUzMr4zHIectpsTVvMa+
9kTSVqtX7nsf5Iq8LglPP4+Krq6vwgsBRIYWkUeE/KzIdUCFLWDibp5+OD/I1iaSNeCAUA8NRziq
qXaJ6a7kLEdXxclBupy0Bho3Lm51FIpt95L5lkDVPhyinUWxtrMAEkR4TZAWmDwg5fIUXx3xyFXZ
cXDrc+S5wrJrZnc2S/NqzY893ilEU8JuxCAf7WV1oYgz5dmKdqw9fPBv6McP0vEO7bzdKRuQ5zW9
D9aRNwL8XzO7pTYS2LV4VWRiGw6CZaMOj5Y4OGoyH8wzZQy4Mn19KQIcoBHKqJ6cxwBCnvfjswbj
B5SinXUkX0Yz7iNzIQmPvW2UOB34mlsB5NiJ9zGPXAorsRqILl42b5WBPGtPPmm1sBo9ThLSfMR8
o0tvSfoXnwNhYcIIavEhVOk7+lEIPJhvsJr/qk3Jj/xlRvxWLiPDKhDNHtAcKJKBubXTOw+aOf11
ZJsodaVZmIUOrDDwIGaXl7/VKIwB6+fQRbXLs7nSsCXggv0pB3q36V9al/7aKA+jcCA6JEbCsmQF
v4IwsIRHP2o351KRgaOXDVkzLMV38is+zU01Lr0J6z7nu5B6BJq2fmEIE15ASAIQlHgB12xu5myZ
P/x0BVoHBeOmNmFdE1BFIGeM2+hJEkDAw2h591JYuxl2vnuWrqUJAIkd5ozORaVvD3CFIQltm5Gt
yfvJEejr99ifgwT2olP9o65PfiPGoqMYOQNnPOqW4SzpT5FEd3OrFHwLC5pe8TJfISGVx8scrqBW
xjmd3b1qFe0C6qnm8stUZuaLR6THNsPFJdLXiDicm2FFJzFeDfpgxOXePCGzoMNosMc5u8V4FDEC
A8ssojWfc66vIa3ZMKanbokgdhR3WnVWdjkCfFZyrrIJpJ9DW9PZekHf1xYnzTJnxB4hLIk/Hp6L
6JhjNuU5ILf43pROOGyEBZMSWqVJoca7lJn6auHd5GgEDov3YOH/XW5Jv9MQ5fP+c/Q/aWE3l1C6
8OyrfwPDCCoKXOwDRhRGzTnPRI+PjgGTaUJ1CKuNnYg20WmzH9SrSnOJ+9tpJxFX1jWWftDvCBPe
QF1VJtvSm5A+ZNqS9o39HQt70hwT5Vo0+8D8rtwVcGmx2OFTRnam/gzuphgPO/0fJCGizUJDZzEB
buwe/UPAYuQkt/qI3KlLNv9PqCdFZz51A4xzwpnaNZ8NTZyH32KnnVkdsA4ZiwyUKj0cMCMuZIlw
unWcPEfMvsQxC7RL425AoXaWyWOzc+noNdAhoNXEmRP/FhNjuwAv6hispwOOV90pN9+d+GTEV7V+
Vqtnjxu5JKjRH2BV4nWmE9qtLzt8v98DutCBxB3/PFifzPwRo28xU1H58/9wdtHvoq0NEFHF/7No
rBgSThYSCOKzxfA6vIfkn4wskdT3KUsr37TRgTO/AvH2uEsy4LMr5MUAFSlRyttvlPZWmLc2+260
Y6GuWmAEcka/hO4FfMuugMwjvzcMPegMmvgM6Rkpd3BDFIJzq8fjKhOkNumYMvII+xdBXkdwNfzD
CKZ7yBYsAFydGCOCh0L7wxYz3Wv6vuHxIQsjmhlumr9Sw2P8FcANqgQ/oLCvt/4eD1FBrhijsvBn
8pdJv+y+tQ+WSIcvKk9FC/PY+7MW3TvHMzbPJGgeoD/8Zu06ONbuQ+v2RjHbABVzpNNwZq95wlqk
AsaGmDRv/ymX0UfehhrbKAS6+xK3ekVaxCKd5MgNnqEJoOU2ROgpSt/FVqBVkruWbiiOXdg/5M7/
BZGoaOF7xtzokNNz9E9pX5X7sm6CDhZKrcB83BHPQEEEkyRgFbs2Yw1lcEzpygr3YUhJG2k0Sv+b
tqcwfBlbWhXcvaIeAhzxA65A1m4GPkauDkKPgiwT7Ard37DqqitjrUJdKupqay4ugKQFE43gonaI
p5wSKtN9bO64JLABRMe5vC2/9NaxcKYPu8AOl/KqukpLDKwn9cUh0gwbrnRhHjjwYLC0S8xeQkfv
GXK7OejpZ7LlDVMxCRF5k3YcPAxc/kEMQXRAOcF302nfmbiL2+UQklcJepp+y6R+7TocN/E2/yon
aZdNGdlT6eHopx9gmv7HRRPfyvDX6Mhuo8t2K/ovU/zkHi/rZyBTTWIlP7nlte5vg0B7LOvbbWw4
Rc+Kf02/hFf824QcmsXcvCTZphLxDZP+jJVv40/vmr/uHaEbv19rMumF3xG+F/xK6bjgh3ncvwKe
8vLXZ3rcWyd8DdaieWoZwC+S9TtPh14D3yp3kg1gogHFvPRe9bvkXZVTpCYrex/9JgbxC/pM9R0t
2RiMkoLs9Gxsv/FoMroYqI4PVmLMB/ED2eL713YvvuOvVnjg52f51I5NORI56pgIL0pOYGB7qFAA
f+BJjO980ZlSflXiRbAeavfjcipN+ZhzPNjCGnwjuuCbUf5r7g7lZXFvGIWnpGJUOIGxYVQLUnwr
f3m7V9qVDne7mXwCQB/nWpwXzQrsw5wZzneHLH1enmsZf/iiF5eSI3Cf7iOi0qjPoGnc4Nd27CCM
hg0kZ9VQV7ZkqgXZTz9tvbDCQ3YFywKEC+estMbRpQL1wfJkwW8uvW8SEX43GLQclHM/ClkFTmSj
S6LPkmZMEO0W+w/ycqKQnQqJNGQthKu2xH2rzSrrxt6mCrSLzf6stQIByjx+0Ojg67Qf3yBzZgPs
2QhfXb2HgzMnmOTYdFupW5gzHGjeue3v5QHxnux0Mj0r6VeI2EmXMBMVBDgOEBbgD/Va9g49dHxV
n0f1jJMog5pPPrUZOsBaGbnUcf0xPwEmaoQpElvoDMb7x2fXQCHlgn3o+UbcpsIDhK0yUKoRLHdk
uWV9gpcZZpzZwSIyz776LKF9C/WL2ZpS9Xuzoa57RNGYHs34jxhaEvswcr5zAxQN/yX5RpfWXSW+
HTa3atnyMs20FGGPYkER/NBj7K7YQlOCiyL1i9rlWYY5ACbwSzkOm0JyiE2gOJfCazrZCaKv8UCQ
FIC+jaoobCPxM2znnnRUH8cAU8eT+ADsl6LOS4YKJkVM8xs60RMpGtjCmo+Hg4AE9Cly5U6Y8lA8
k7hEl7Kd8CJmW0Zn6qywebGK0Z7db1eGI/uonObdumx34i4CElLFa2BuJncMb/GVru1d/n/rpZBF
6L2qYYc6hW5YKfggnR1WMRx1Ymu/SI4gObytqjwqFcKfIBdHhwYgVwHDbe9I/gn/bLkFIYwAbUi8
6n1ytPx7zeS7KmdL608CIE92gfYeMOQGN8LMV2m4ZcFnIAGJPPXWrh9eHLCBcA9OTFktUEj2wdxB
FIlqd8MhptrKWJXpn/QXp6SxV+vA+AmDs0rUN21AX9VzDLaGgEmByJl/ZbZUyULcoIvIhadorGii
QTpA2Nwyfnv8h5fyMxC5LdwHlwKePbJmj4zB5p0YH8hcNcRLySj9R0b+ElE70RriW9L2anRwX6n8
bbBM+dS8rDs8LXQIWUfScNNVbczyVTL8o0kNI/dXsXBUfAG9hex6M15kYsKpQCQZkfTAR/4wsyN0
Om0G5KaNKzgEwISTHhzGgtoYuj/i6oqf27JWBoS2Ud9EUB9CgDBSl3dt/E00FlH9ipeMlAqdsZcs
i2Zj8J6iC66baupi3UGnjKlLxsTXuX/CcDGNHTlS3hnBZrFHPcVgaHIrOiU0gT9/hO4qmrQz1an7
oyuKJAwIzyMd8kL7IzxCwJrq6DlwxKNv9x6TkXhWEJSUOhE1xksZX8q5gqs5wkzOh2dIjJW3QaPE
8dN4323+p8gvErZ4cN1Zc+rJsQLIi38abJjcJPoDbWUMYYnTqNiVytZkQdKfE3d3rTQqE4CS0KSa
2yAm1dbduQwQTUWX354hUFV3Bgcg4ZOAuX1PEeG3aScNzvF/aY6gFuMqEuo/4w8ol9JSbV1fOJuQ
FVvtvScyDLkCCxR/hXCx/xJK1tFdIx7iA6B3j28d8RBtLzaQM6r3fuYrW/q81Xf6myC/sWwvcPB8
BXTdEEykOJNeFwsu/w5nTYxALl2M0gqcWtCvSPECFACJHTA4DcW+GLZmdO+GK7fEVFxMMWW/DOot
rDrIWSvzxzlq0vggGnuBl838CTxU14TcddKh7td8FdTM8oj8Hj3NMSHZWLgOiz4/jSjUreIHgbvF
eBLd9YoAXnhNYl2yn2rkXXeQDc7ILCe0+ZCpFzn7CgJge/ZgSm7lTVSu/NK2eJFVLvv4L6RFKD34
CfzyMxgOQ/B2ms6ps4UmvVvNKXvkGPpXgnuJZIPatxsiFGCwhC1cC0ZusJhRInTgBxQWLwKpkVOA
0pT4jNeuNvZsXK5JCna0ZOfKhe8WDKYEYuBwtCPAegvGAunlLFgVAPb10kMywo1WvHDfy+N56Pe0
S5CT3v9L5JXFC8Psl6hniFLa2uh9yXD1pme5+hEahxYGYDfbfGHgAK7OvqpiKy9hc0cTxQybKiVS
kFyQ8Ryb1L+VNyKZCR89/OvkTUW1c6o8FMQ1cvMdkde01KbMv75kGZl13uwRMuOFnwA1yxSBz+A6
UnBV3o0TF1Lnz2IC5eZZtxQFcEwoztmlYI5gN0OhD3qmz4Fd8ak88W2wPdX00IDpEqMLMTPDFj2X
YzukuLU8i3j78VPnL9rSWuWFzh8CqsI709mqS5uxw66UdA5vtebkUZ4Ht9+MW6WigS3Cnlvumeiq
akX93OwcvX84t9AMSqeuZNv94/ZPHQ1cYib45EKhytoZ2PA2Ufo9sbg6RAhR+kvENGOwGdRjMYDq
kz66RNeLcIg4EFhmjn7WRRYDghWiX+XR8S4jCiADLsJpsWrjBe61rWnsJWkV57um2fA7w0dqtWf/
C4GTtokvWWd7hZMcETmpuSP2u7G9poBNMDDJKQ6olt4YwcJXfkcbWJoEUsNFq79oKNtgJMDIkfE1
V1TvUBOTyE6gbDzCpf66iUyJF0a06VNH0LYIVLQRbJxoAbm+tOGlEU4i6iMRUqNNvuLxadm0PWMz
FpwGvYq84zkQ+MLufhS+YwRjXbA3DcQexCjjm3mF0D2S05BaJW96bSkqt4jx6957jkJCEWXj7viV
om9GU0EASE2o00KJbO2jiitX2UwttWgqdCrCprgnanoKaPRd5AC7jQCp45M0k0Q/EAtViu6s9Gh7
KA+B/G+srop7i7A1ohAydgxeXUNuHolzjh44pn/IYB6YKbkM6RAd0fesYmvSZ1V0CfByE8u3gp7s
cycSEIEtO/hbxvGWeKjpcRw+goUPctYpmCfmPanVHXqVeb+l6Ol3IkXlXzPbC+1X9SlQKVrXyli1
G4PMb+lPvpn+Nkm52wUlITp2FahQVE/kjeL64+2F32Q9VOtmV5X7sX2HyD7/CcMysN6qdlHdTdzc
yz/akcB+rDUzl8yRSZv6LP4OTuh2lXO242/z8sGU2OBwJD3k3DEs64t65vBbB1NeqcXa7LZxc4EI
3cGh9dlDhRUiVqPeSWw9KIW0mZFs8bkwcDPXYXKfc40/KukiKU599iijKHnJzI+Un0rJARzURVsn
c40PAqFEbVIGe5fwpynFhceLC/xKtDF6ML2Hr1JeooGq3m2WVXXuvXMpiJPkCctKQ3OUse0BiwPi
C/pxTpFIFu1q/V+bn9D10uqFjhMjnZljKYLutpy+5vE2QFFY0El8rmkNnVU7mtGIdPDnGu1DHaIh
/G0hlSZkzpCAwZh6D7M/3d2kpLTY3b9WOetHEay/XUTNvJbWus1kpkkb1XLS8ciN7Xv/TBJJDBT7
m8bau943435269t7l+875rLkjz1wEDgwTyLVrdI93/rwzoLtoV1o8pv4EYa5Fa0qeadtXCTtyVdl
vYtmMtUisSYSoZ8F1YpBP6y/M+Jkqkug7sjtrcV1eJlagWimF59petV0W0CkKx6biPi6l+kd+CPr
a0e4/ZxvQugv0F2utSfCJ+duPjXBroGHxXqMD6Jyj0id4nEdeI6ROvW3SScskYrMu4jBy2sIYcKj
nByEiG1wQrl4GSlZEQhq0onj3aeqzQq3jJHA3xVyDc3DYJNWRVfTTFkqosOcWitOxS7PWlwxMV4y
3469Zbwv591xzByi/aFZaJ6cI6irGEygFtPwaeEMFohGWZjNviKtlN/GJHnDn4ZgfpKyIo2RnSY/
SwTNrND3I49A0pGuYhoW0afYjLJoU2Oo+cxJKMLrQbE44KfX3qgOJJW32mwzLIAb5GfAhP6DNgPr
a4neizXUDNknVtk67r9DHj9//NKoAOyfvXJ2iXJvIsqRLhoDAbjXuq13w2eKfojWSEdT+B6EPo14
LM7mq9AGnNTbHIK3R+tGygOixoNQvZt606I/LZdyfhvUi9AROkXMXrE39WQBW2/guEc75nnfasuj
OHgEyDWODJgo9SM61PmOd3RwMwc7q9aV8kfyksDSXiBZxfNFMFUjnmLovYJUlQRBUkDKXxezuptv
LyOw/dY0ToiavheJZD0V0yENET2VK4IOiUSUXegL5DbLEa5430r+aB8Jzwi4XnkbtEsR7Tr0YbmL
bfGGXEyhsoJph3eO9Y6LQ1b/q+SFzs5QNFTT9XeeV9MAP2f4tsdHr2OIoRJsY+W/FVOD8hejO+mQ
QXqsZTVjgJVtc64a6TuiOO4fkjnDnIcH5Q90FC0rsAD/YUtksxA//iT6nfQxbr91P8LZteAl0UgI
k9pnUv6SfcE8D74wlbpNVl/edpBQ6UNFBMS3B9hnzfoHKezJyYjWE5lYgYAs0P+CkQJ8PfOL+USZ
zC0evNgvOQ023glJCW80lj4+sL00a+sXBwmyC95D/CTFrX94p4rsK3zeKSXQELPjlxvfATrQFTSI
e+QhWQUG/st5LSDPWEFFKMWfjNhYKSgiuyTkEwfueyx4aFCsoCBTWDY3oL4m05WinJNTTq/64sUV
wfOnB/zIEbNttiM9O33ouMbQlVCVuWwMBFUnplCGk5zVmN8itbl8Pso5nVDZSH+IpIPWslEx45Pc
KMQwJtY9H6eVrKN+rrMmlW+PIRqTQITGfRc1jkVnNPmOY/EJD2iucQ0kfJ1JmmK8BafPD82u7bhr
2FL5QGVS3D4G4kmBRLxyHT54AYV9bR2M9NcFa6JKIJTPKIAK/6KTaPKUSm5XGxOx8eZsQSODopqH
guWka4QF7xUBBL1fyuH9IwOENOXZLdcKuk9ixdAFGQ4631anW/d3JP5jz2RpzZ58OsZTKL9wV/uU
lexHuJ7woNN1LD+StccEedzt4DE85ymUMXUS0LcorufBz8wY9yCQ/zh7eZ7qpcmvC7huNT2OJIFw
lpjHkgm9MFe5cpaFfXwIiHDm7cb0QPWhzA8ZYZOTF+03Y/XEkuekffEQZjcU5DKecof8g2/e3XyD
+TcnIriYsSrQUn9CnJP8U/oD0OO9IMSE8SjVb2mOPKd+TJ86pR1Rzc/CfcZdVCwaO7ohWLYqRKL/
eoGBwO6pNVMJJ3U3wbqWnJR7E9O+TE4PHPQy/vZ4+dSGuWCPYBqhgSqCOscr/jM/hYaLhd8yZ2T8
JFROeXEd8eAvl8ikZfVSi3sNLQTyItUiPefUIzGaycXNs5yld6Mjx4R7/ZKUfb5kDqYEbSEEPRJ7
ntsJXsmFVSCg+8Y2KZyD4VlyYHDe/PmXYbBRarEzRya6mhmnrWUA9CkPRmGYvNZhUqAxjiqYKRCO
YLYTVSwsKV8j+JxekYpCswGvope/FII0cr7JNr5CWA3DFm2/zwTNTo1qVtlE0U4SDsyOB1bOn+Rm
8dj6ncH5hGJK4lvLGYA4jDRH9e9MVo3n4AMI1duUWpH/mdWZJuzW6b1hnWfbkIO6X6aICiY8g9PC
7Z4DCUVdfov67STj5o1dE/pFYqK794VTh5I5I546e6nML4H2415TWhvXWI54FIrsKPIPqMluHwyC
uYOXCn8rXsW2X+FT51Vi5HYvMoZRLqNyGf+iicB/wo3ZdudRiJcrD64hpVSFX9eGJAsE9XlPIvou
eytEsMvgFHt3KbSATNdh4NYEF2bpCdVFJizgXXFvou02GdrgIfQ9GRD4u7nV+QfUBpnBCu+UgQpp
3nD+vSXxX7fFlmx5G8wtqbAm21ITLlMt7tVSGbMXBPUkyXnFD+IRrVDxblnQgjOo/7C9GKC7C75T
3zgZw+Q+yYY/0bIbkiybI5AXI0y+xRkSO92MxmrpNIUZzCAXMauG0D3tcE5NPOCYdeJjJi62BL+k
SNWLKSeZt634IwCLwaOaK9mindHc1ojyBIHMgD9cngIbkN0bCxpCJocQHjJxKda/AdcpRixsREQV
CXZhOtI5BWJf5CjUd9OjdSleHO+J6ai0RiNt0Rc+pdS2itNgUosTmkGijQo8Sz/bsFSsJ06oykf3
Nr3nMwG9Cq1gI9+ku0n09yhtcj6CzW2UFtoaYAB+hu23XVpWu0Fci40jQdhUEyHJ7RZcEt6mY3YK
zHUtnyVpw5znumuqa8JFWYBN0Dz0JHeTgpmYEnTe90iNZqou4PNiDpsV2mWpsPCJfbOS+6tWfFAe
6bWjOGAVTkAI2nDNCO0JQ2Q92g+bh/XX4Ovj9iKhh+zH4CTjiRDNt0nSDdzIZCg7TgekeBqZMJT2
Wx0MFA9rxrcYHfyYkfO6L4TNZJxOjEugU2QzDaoDTCw2i0E8iNVKyHAfbLhBWnn6ZPokQM5ca97V
zq7nCmrTLWZhDUhAvDW1AwZp5jcU96rym6fOeC66bcqshX3PRZHINYMJM17pJYo+bVkBiw4L7U/J
T9NsD45rLiQktkCR3NWmiPvhq3R8jOBhshW8tUzgqC1l16gmnTScH5ZDs6lQfnPOk2ZXLfJHT6bB
aHULn/ZUetbw6XB2Bsg88e1Udo9ytfpnAjOxW/r1YdRvxT/1Sq86SmDAme7GZZ43iDymSt8jLh0t
X0bbfB1Q8LNgn/PhFjEczPhr4VJyv52McmcCEjHX6D5I2b6zmXl1WEPS70m8cxJeHwEJXdnffZO3
1glQl9EhwQJ6AGrAdocWi+XIltttLL+qRVf+47z2H0vtiwUf5TZrFcDmLMcKRpwAtibtZ/I0AaKu
8od0Nylz23UYjmyUPOOhunZbnG2qb1s3IKBmM/4I2odyrQDgWVgtpBOlEQhdNOsYYSjgcN72rG/0
HjD2sUQRjWjL6xTz8Q4pcHImWw5Tr/vU6SumrGQKk38hOdqrTsiNtq/bFRAN7SUeGZKETrHnLxiz
M5aVf5hSLKKTCMrQ3/qWA1TsHHUFX1SfkZuLjnYWnIk+Z4E3XgG9u5/v9ACigZKiDtAkz2puuW6R
TxEkRvWSgNiauXXziL/LsJoDEJCgaJOkl9rDFltiQ82r7lDD6APkIpX5FX7yD6YAEXcBdQ77NcU9
s3YXpy9ROPlEYizJLbkLCL+38hZHqYrp+MhBUgP+Tq1SCGHm+C6yfjE1qCwS+EVt3ovbtpus2rD/
wq/bPrTQyfS9KHJdkRx1Vcjz0+geynaKsGoAkDDrdfjXBmoIq6sHDGRCQxeMgjI8W2NJv3L/qCHt
pHSwW2oAe5jfEe+czFGY4oz3y3Djem9v3GaIkLwXUVKWsRXAbDrrLdFxg09Ot6vbsOOxIiFl2LGr
C7zNcsAqjEpAmYhXFO5TxsgYXc7DSFCwazcZj07NcTjQBdJZK93bavVOEB39B0iFXthjCdq60eR9
TFH1aAsOgmckw74/L3FK7npiBEFkydLjXKoWw6LyEMrM2RZMCyAb9odNjxeQVS77RR1eg9cyjx/i
9y9Bj+0JyVyN1mAerFljZfWHEhof/DZdr1kJkp378RNUYMSWLzCvi/qyIQRMq3kJ8LfaHAej4jSc
89CwPTFQGYdoTSU4OUnSenyUB49dTOdcaGSW5/w3pLDc78N1GUFASvvy4QZfAsv3KQkuEdOw11/j
6oILCVQC66p29oaDkJ1o5Ylgrm0cG/xYuEYuY9Y57fCNpOG/eZC2OrbH6egiRWXYB8J7FEhGnhTh
9KE2yO9K/ybGHey87dcPRT2T+RYzfah2A/tk4OWJ6RGsu4uPw3zEMo8Bh6ikEjRFIVPJtI7YlDLY
LianPOIowa/M3xKrwojNe6SymLQKu5N/3P4UQXXN4qd2wd3LJwivx+qX7ETLPqJ62IjzFhnyjCYf
9uQQpT/AFew11n/1S0QEkoszAl/C+oArr5xo3m1NqxME6ZTO9nTdHw5NCSjA54xlca44RjndOfQL
bDkIyAuShSv1k4ynLLj773DycWy5H/ORKC6C6BdDCj1xF7j2Mhh1bY6s1ThQ7CWoBHDPalbkllsL
6m2l6eREs0zD7rk1bCQcUjp81HBbIzIkXRDJgsT0exRNVJ7WxSeABCdT1d0SdOe8nAavdGnLCmqO
qfMALFhfi/ya+cUr3r9A+C5bvCHGSoMziqoNc2pRr2K2aZUrmSWSfVXuDogGAjK7b1J0sDqyOtcg
+VK39wYmrnTdT4knZE17Hq4IvqT/N0mHLY5SHeuifhyMvR//tN7TT3kti+/K2Lu8K/JLrXeYhnZ8
So2UzGiLWTyL7qg03PRfJn6Q50nmMmOfYYim4lsg0EB+SyS60uExPMzqqaABJctXNc89KeOjvM1Q
E5DyBMGFkCfuQfHgpf1WnXXqymXUK8gGcNnEU4KYBDZnL7TVwmlaAKD4n2veFPJmlfoI8TowwfOx
GlKDAVcEOL3yLVIbwDwRQDTTR6NL77B/TRQC4h5P+sTDzYejH4vv0VuLVJjBwZOnQoqIhSbHH18m
HlO1uvX9K6c+o8EJfRUkW+XzdsC1/K5k3MEZtIOXr3Iix6SBNCbCxtS7wk8wAOgqaLp7pOCD9u2T
skicKHIi/pfuYc6R/2koiTtxJ+Zr8X8cnceS4ugaRJ+ICOSlLcghvKdqo6CLKlnkkXv6OZrNjY6O
vj3VIP0mv8yT2LYwW7EEZMqF8z13QUSCmcTcgIO68KM3q6Z5pca6o05Z/41Ezo892+uBIcBED/0O
C1w49nAOhX3n88JqFsqOn1M7cex/8U8ag5Nq01XQiwasDvphiCykh/kGKQXxAuEzHbe46znV3oIf
Bpgzh2whIjyc9UsUOpyAwvqU/TEFYvIgb+Y2i4dae5DV0LTAs9oz+skyqLb6p+G4TxFoytw891cy
QtbwRo996FPf6a/2lLuZG0oOADZ8QPF81SH7cMuFHd0fMwDP5XUEEBDcffacgQllSldAABaWC0td
lxjv2Th+O+bR0fyWMqu5kOKC7eaffTbSjfwYi38SClz+lVlkKCSC8OqWK6YbEkZgLcaDpoN7o2cb
F9fSF5MpN95Mit/ngHVUKE2fMRupB0F0FP+cBBwKVnMgzPhEXNLeqD6XpFhkBoaP1gvf001eM2Nh
CyBBLy8JbpX+OX8grFeYCzUCqmS3XHqulcxEd5oH1065GXrghXLs9M8cnrzM+Fg3eYjN8daqnB4B
LnHqg+bSsesbDtuwj926fa9KsMl/+eFzaXLBJj2AXQ5I3V+f/ytAnlpJANKVZnQOcsv8S02emgqU
PlyvU2ta5LGofyJ5LWNrEFmI5rztq5mJgX7+Sv1NTBBYqg6yBOpM1M0EKF99idqecgKaINBCUyxc
FeawoYQadEF/XPAZIoq8kRNxj+TxNdDhJpjjyFBiUn7r7sH/NsEj7J4kqf3K1eSHAP6wY4VoQsvR
9yK//wmvpUFeZRWG0LK5VWJ77f8RhGtzt21fGR5y8hlZeqxZPx4dM/aF8IAwcFBwppm2TWHO/hOj
RpsSFxphQlPgJpTGbYSFS7qVEjQl06eOOv73+ayyyg6kTePv/B+NIPHnwacLDwYZVnKSyMIg2zVL
BRNZYBD38cnO9Kd5ist1pSj4dKl+ZbvLdgF8jw7EVn3MpQMfQGoT5TkInNXHa/XevQ9jsRO7x5id
Ucx87De8kLF0YSy8JHmNkDbnytKTZjPKQ/15RG87SL+lHAc9xw+ogPwJ5M9edAzjMZud5y1MB1gL
uHEOES+tQHoUCTNWicwAxQNijsxF5kobvsHaIKtPzIBeZkTlFsn9jXOZ5QUPG/myYd/BgMlfDUO2
CrBRSQ/BNqmBd/0D1y8+NAep6N2CviNOHezacPsOrU788xnwcEbldiIvzkRe/G43byzS7d0GcANT
yepKWZqBXRHuPX4L5BjeOSqDQPfOb8xQfeXWwJr96+bnkdQqKc/7HOwdnifXx9gdTMTXWcfSUt2n
7vPzLbEHN1bO41CgKLJCriXcwKwzIj44BcgWfXM1FN0JTzm8t2TMdbIaZFpo61aP0dvj3YY/856j
XTwjEUy0iy7JKOIQGwwcLiUS9Wyfc0sEm8S90XjAIyfZlC6xpDIcpiGtWs3OjbiR9Z0PFpAXY+/f
wNksBC6AvnDU8c7hGEHp4zLDSZ73eITa7jHanouXKv+KRRzuoOIW84pvmWFj5oGj/vwKwyv/DibQ
x9SQkuhrQb6N1RG7VslrAE2IKhRob81sr5MTyDX4KeIhC3cpWaeU47Re0qHYUbuCy32Sy+HydwYO
HA3PIZfpz20g004ovQWZy80gq1cjiSTOigYWaK5LEqGOmuceyYejcQLCi9axk6H/lj6pCxJFe/Tn
hPgB4489yS7ChZq4N3YNTeBAU1H2qWQpvRIM0bfUrkMyVuhGlakZjiFjfT1ElMOU0HAeAlO9aiqa
nTtEdXgUdRuH6sx/USM4RHu94Z/X91bqfbBY3evPijSWfhBAoCdXLquQyxt+PcwWkJJO8F/I95Mh
t0P89GQvUaCEa2qEtlizPgVuNZl22m38OyPOS7qcXrgWUiCzXp1KC4qEON3vXqZ6IiIX0IUOOJVU
Sbsta5wmPWMrAIT65jbt3826xnVJ1SxO6kgIaNvZJ3bHnhRA3yrcGfAsaLCs9tXids+/fGx7ya51
EDW74B9QBrzXPAjqOrjEMCI4pG7vbfvMV7xPAQYhdatxWCswesY7P/46B2CmKWphDG2kP+We60Ko
flXBHqAyJ8Hht8eO7Phw3DrJjCk/BRsFXmWSYTlTdMqV7ajn69Dnu0lPhvKAsLd+614oPTC9jp3l
/2vHLz+ldcA2OK1IUWDJqkPdQU2yeVHpay5DjXLBEfs3x7HDc2IsIBfE828fKR9pNyt/sVU2RySU
uxauqlhYBv0OaOQsP89oSRhvTxaDDSrUQCMQw7jaNo5ESIVyCTYrdKkF9GLVlMn+vxLucMnXPDI/
pcu59v+5wvR/qA1X0Nfas2zX/lpjBEqWJvXetVvBkTF/ylVUWxzASad0uU1Sn19EfJPSMnyi9He0
kNIsxa1yfmcDHy78B8C8GNh/VD5EPgz8lNXvIOIZYzqBEhkfwxECJ1XyO8lYMm0G8VTPvnLa3a5S
78zJeGfupF7OkI1JglkZStx9/j6SRxjuA4a/+u6XzKxg1U2M+X+MG8W7yLccv8oPnA2XpQv9MRB7
az6Rftel/y9LXWmwCsYMnQmdnQ4cDbpQ9s3R4+MVUHc5WBc0M5bE+stzwHdecE1vs5/M2HwQBEut
Ye75Tx4BupF/tvt2C3l4WHfjjy/8y/tXxVl/Ji7lTHM646LTqCBPbHrxXzxDaOI/Zvo1Sf6cD6xZ
Ui70/8RP67ycShGfvGrBPBQYnOM367JYSSj7vu69cSkVkmFFc/xnazEElJOhJdQBVwE2T0P6V3lF
p24CabZpjgX08woIxoiZeiXAR9TVWwdYOkGhSrBkKYLbIOLW+jRHMRiZyIsMBJTBYzydFo0p76Hg
S4Wcp738tpuwax+fA+XiHZ9m6oOpXLeZbDp02ZsZMjByqcuMRHGxc6fw2trPD5/zYuQk+NFdmLvB
SwGgXwqHorypxRYSDcEkbkFcm836bc/tXPk3VK4y39KnXHAKY1Eiqb/CwBY4vcWRnYkqzsLaRrIC
mzLLzkxjcfbm2rdBBxjLRCdS7Lwj18Xnw5O9Lw+ViIC6xi9BguR9F5ZPkbdBmJ2F9jtely/kZPxA
I90XAPz8kgaHbVuxRVK8Q6gsgRkep5R/lX+8DFSzNTdmZR/eTJjWU/R3qNc1l5ShJ0+P8QwnPvNH
v3i0/ZNC2RnlDm4IP3YBHXjwp9erv+nQJk7AetJwm2nYNBUCZy9V/fXlm059OtePSYAoAmQZdByf
80bOq+xP57iAvzxmQtOVXw0tmxHDRW6/9OlgK0VTaPHKyNqeu0ONSbkvfxN/Fa+9UnOkz/e8op55
0rg5DrA1FcPK4KHJP2emcpp85A+N7IQ+pF/a3/kq1L+oqrlYYb7kmpLwF9YMnFNMnwFz4IOKeDgq
X5CHmI4rhm9/+I2WXbJVvkocjqod5ljOKLDBSE57YQLpL7988M7p/lXRlWXwSlpATwl+I8YjIKv/
qjlUPW82gkieOCUIp5VMVl7944wLMzXic04zODbA2InozTAG8hE2z+nhrePUKU5jzTq8Kk5o//Vt
6Cm25NLOehaFhzcaSSuRBkZU8XD4A8nOS7MR9h72LTo4wcVrfx+oJhDIPnzpc4BO0/OG8wAcM6+E
Dqwo22Wn5fQXRUvPX8+Uc5qaJWOIWc8SzmNzkMRtRBWV4nL+f7O+Gr+FfuCRFAEVvGcVThpHC93U
47KlKBfuAx17Ipsee5C8xhVy7nSvkdfq/N4R9KSlKeBAnd0NyWvet7AQKGeaLdB0SHYyci/jU0NY
ENd84yIKKP0qUijX28Xtxucfg0/6vZ/pD4S8Jv7tPndRPAlJg/ByEHi8dTyWZMRUs8R+uxl9XtLG
BQuGPbPA7JYKLf/ObcyhlROMLm3izEx+cpVeUB5rl8s3AScDxR9/tpkAzfUR0rH3ISv6KV0m0WnO
eRrplVgf3sh/lT8dZdd56yQB81llwzM2bxc1Ryfx4+g8RNOAMMAv1jJORpuXNnqItCAHngbsSTkp
POZZFzBDApsZZ3bs74KDhhxdChwAngx9xX5NYwQJYFn6G8pL2XEP0phPCIUVFe1SpcDjo5Lixw3E
3jzchTmEID8HghphQ/nzQAyoSbxEUUDUYXCd9+s5xhicbYny01PtUuKh5pYhGOcWTc74cAD6UCAR
oqeKuAq/a/Gm4oEvOhZ3j1HNNP3Vip+IGajy/pVrr+XDHf27zo6ImjUQ4hTgMw3SK4NLBAJNPrWA
wXyQ0QBCUJdjLV831T/xzZyTJzT8GbVLLNAdd2vw7Rc6cq6tI1TZNRVOuS0WQIhQ8kSm94ShnSjG
RU2Zd3lO/XVF1g7pkQozmmzGlYYi+SVeg9+mxXZRrwuFZsKOr1zGuEPYDUOaKH5HDBl4+2dzBHhr
DDc5mzhNGIJvR/pdjOjjORKTK0vsxaRomR0RDDOj91PJfqStpNmtG9rRcRx+jeEVUr1LQcMzWA0/
fKUYtYLfqN2TJ5qdiAAE19nbxYY258P5EPumMJmFhU8DD/+mJVQadmat9buRD0DQznK1//ivVU+9
DO5wVygImVjDC7NMUzC7qBVzyI8RULIP5+buJkFpQoUPAkbkoJ5U8fxO/nVv8F7khK0UnFS/achZ
LTTmMAB7WjojiBhUZ40O5LU+O0lsvaRB82eS05lF9SGvhogejHOnWbyDi5BtcepK+pEKO/p/qYMc
IFTSFgktzpNFm05CDsY8QEqFb28nc43iXReZLjHF5GfDbPmd/E4lvfdZu5v3KL28Vg9mp4OjyG4f
2yS3jZ5tfrjNB4+yUO5VTBkjGEPIOAHFKwCsrHnIjbT0ajBgBBdaBqA3ZDOtsPycYf+CtT2TngW5
IZVPocY+ZQRfRncD+DSzfFNW4KhhtJzyzfLAQEe/R6gkiOtGdAnHk6F6IRc//2vAzwU4oLdVYFcD
uvFU6AZajL4HFVatCh+tOyfGKZW/Gckgn/YsLBxymYyUP9EKkp5fHHUU2BDv4gRsMwXVUyHnMJPd
obsw8Xkrp0Hh43LujMrm3VnOL53wijQL9Z8kuy+wurDc5OYbJ08abKjuHBYI+739xmMP6gNP2fw6
CORyTK1FpPXKFS44wXNwAH8nM0+au4ecJpy/EVwPBhKEG29WHg7YwaQlLgzjXPbnjHoVjbgTr7XA
bY2XhfkFpgy8POacdAS2pk0SQkIbg+OQ1M684NAYHoyAk/cyYsvO36jgxG1qtkHtktekgdqXv+lY
x5fRdvT7pQp16z2ljDmgseOLeHjoO6gpu5r4b/8qldseRy/yAnH7WY703dghX/a1NPXA8rOYFFJu
h9lfC9utw+ijKRwSKoqix9W7wKYC94izvlVwKlPxiQgZdoo/Kb/FtwhoSqjSwrCcaDx8xhkuYixZ
3EcramKw2zSplbJmDdzbhAvvY7DRK2skwZ9f/Jm0SGY0gVcERjj/9lxGhDnLrk9pGQmvXrP5LFIS
uGUPxz47zFh1swhJiONQFUFvqxhiReMqwPusgt9RuCCRq+pbiIJIH3GZUJSGBIKDWrpH5aOff01J
Gsxo0kHKoYV9K2kG4YTTW4+1bVzAyKKhBSUl1i+VWzQ7MmFGstU/NfzP/VtLvUG6N5yOGn8dXKP4
8OmWp1mEza47tuIV/Sq6MvzHXxPFPwrI6rD9q3VoYsQJfRNdo0S2p7BSjhDlcbaP6D/K1qBuEGBQ
Qk0kv43qQkZDFzZckUvx3EwF79EBVEx/Txyu1RFjYSdWacxzBKmwQ6YkDaOVep1KT/7D6Z2XBpXy
/ZCnICTnWfXKT5frN9413+dGXTOG5ww/HDqFnZdLXdjhemLWdpXyB1QBo7oPiDn5MyWgCphCsofE
rBHve2XbiG44MxPKVBbJL42SrXqJwy1o0vXAoB17Qn/E232vD2kICIoKAQqvzfG33ivPjrPGLb0R
byaiaQ6PUFlTH5az/PIq4u1MFi3+lK0xbt+bL67Ti/jE1AYlGwqdbWF5r/kyOZYuP9pRZwGnVqGn
Uf36YShvCIDn7E8YW5GYeTKhFHzJU7LxLuJA98eXoSP0tawOmv3pHobBkbcK6QyQlpyZsQgKbysn
8oYCPaPOcYN7or9JxZoqB3nPM0i9WeNxt8Rfkp4YiLfjKm5OQ/KNGajwLcLZtHjvWORIpT1EaTnT
TI4U3BjP3ZnL+XCGMEnJKcdbZat2Xlw50ra55R82ganDgtdxsGIKCab3y8JNUdJVuhSOrBzscTgx
4Bqx48Iio4QSkNamYUXgh91i31W5FCkEix4+xlur+0dXDRVJBhQe5O0RBzcrgIVJQvqe8yFheYvs
0uyZGOLoCkWPsJW+D10mNctJ33JF+S+Y7OAl/zagWsIdf7UAfo9edhOaWgQYfvX+HJspS8T0kdX6
yzfsEWPjZQk/84YDUR+Za8KDsGTfRWfCtlCU3vwLR0tvUa/L8jUu/dKMn1zt4mks23uGbAczhuZc
jHZUGCA3A5LRXGb5ZG80watrL6c9KHUZkeRnlVg4t4StYEleOS3wO7bAkBPm5IGP+Po2fPgKhzGM
DpQmDbaFsR5VeUZKweaPQLe0mEjjBKl6i5qUMF0bsSXchmrL8IYqEB6j2XK8YmUt5+fZ2+GV7CaG
71jvyUCA6pbXYbcJuTjThTlf5HsWPK+IvYrZJMunHnywVAhoosxYkYbcakbEwGToyj13P7i4DXAn
qMpq1q98/5hGXlidGF1QVSAyBYnQnJxiJ8BI76nLTTQsg6l7iHNuEUuJEQWmDiEH8mNDe67et0La
xsKqoLfxbRHth0K2J2hFmosiKvkxrx+MlyMFLBh0R9Zf3K7di0IsmSSCW2Yu+JPMKbZkIcPvlHUJ
zDfZF9FO5hOZtI7puVrUZyN++fcANS6CHxwjBQlg9DPOSZUGDhmWVuDTAz3pzcKuRNL4Uubfo7AN
DiPnUrwLpwN21/mmwrLE67JSuCz4HNpBsSI2JvRVEhOD54O9lA4iSInVJd19sdmiseBYDBNX8A/1
AyqhyINr7LVoONUKRTQ/kmYax/zRfTEXEamk5SwIg+gHm0yOQFc74V/9/hLeFW0fVLMuSiJWT4IE
BA3+v1LKfEdldGIgBhkWD3r8J3wr4n7K2XbLeLbOGQfvwLrYWAOTr3HbEEJhdab0j1s8U/WJb2gG
DAESJ/lBmVKh7HHolM9vboFnztRc2KWRCQaGc1uw6gSatZO3S2S3i7GFE0lXgISRmyGsXauuT4UW
T7x/ENE0PtoKxSeE5zxf118ckprsBQ7h2FrNTv9Xppel7MLf4PYDk3hZpsAzseGo9YPmZ3GTHVE/
q2P9msSKjmJtskwH3jvjKFDSc/IfvXjEEAwRGbmSayhvRLWlOf1MHxLjmxbSE+IRRmiw1dpF/L5F
9YaNFR2swd5BCoYTf7KbBDOy+dp2qBxRh4eL2JtylBW3kK3o1unFtQ87QigVO2VkWwwlf2ewIO1d
9n8d5ezvCaNpEySk+Mxp8XzJvP7crRWUWtXp2RtIYSfWp+eL66yOPQdt1y+8qPRaEIspA19GYBRk
F6dEIcy7AjD8Uff6gCWBuxODWz0zmDtTn0Al2W/I0AnBgG3xc+c1VTO2SUfCpJP7x4+eL7P3Lnjv
K+U4h2mgXHN69LbdPjjEosenyqSPCFeJBKb9Ea6MerYwqKc2D6p2VJhJ4SEVnXGqgrtMxjq7Q6qP
gejd5BqyFKFfDlbw1BnWTrO9NzdjdTdg8MXa/f7OEQhS1VaZDJXRUxOPwGLT3eA/sbVEk5PVWGHN
IeyCkk/YRv6VtIcienN9JZdHnmP+rRgyhr1BP+oi/SdiFqzukxajWw0ZsVdGq44l7uc/6k91M/7C
aonqDEiEH0ChLVhZKbiA0DvocYjhQw8r4Elx5EU/3Yq9BrOOway7qJ8IXuTpjMgrvOBV3dq/HlsM
Xw/xgZ8Oo/mTIyOX8fqbv+hDmWdgxmvOwwfGXGi7J5GOcIbCkkUcTya827jo7+2bBDy9QVACvXok
90FLCSHSpHEnA+2e0wCjbNz69Kr4a+ZRxa1WLFRXantIuf+r8TNixdbWrJQaM01fusUqkLhq2+Z/
zS17Ynyr8t+Km7gywILOiTER/bGxrsNl7xyGD/kvAbMSmM+iWZP/wh+BXsjPW9uTXeqhHQWPE/L7
hQkOpBOtSdzsuaeL0bd2BP5CzfLH7eDlBDalXTWcYJQi1rwsIXVkrKhZjHttOZ2eCdMYjv9ICFLy
pKNB9TOLRDAzaM7L7bDE2IUtYVWTQnJ046kCpEDSoFmLiFn+xLHCMFozrJFzR871dyFNRwXqaSRM
GS/5izOkj6G69D794lf6x79nOGR/xA44/oMy/uCE27S/VHnV5+ihNpN62DInYxz2VxQvnTecROR1
XtAD4ogv5Vv8iYxrDkdisuiEZnLluYItl3ss4f3xni6KE9stJy72jJHM/7n8mo1gmFyFfkhKEzrI
rNPjkWywnarn8BZT5EHjoEVgubZK7ZpsGHZa6jr7TvnEVjBFNUobHDpfCPxwdWAAC90y7PZ9aRvg
LoYn5Q0KnYapBHKPuC0eRc7MxbJ6/ySVRzKZRCLoe1f/tMvGQKe8Up9FYS8ffGhqXkeEp1xWuUOl
IH626BVdspnV/sn1AwNp9wCJqxz9fXrClbmSDnyra5qbDnizkJmEhEitRcog8p9sJ3wzjRcRp4Fc
8z+hmCbh/Kp3tEx6718ow+2ap/ok7rEFyWi4o4sqryBj9ujyE5Bfwg33xInwuZCLI71KjaTQceKv
EJ4e7NgkDqDEJ6Bd1X/huKKtoeGbfq8Kd3iB8NGO5QY3Oo6Q1XylXwpQaq/G08/hk+Vn7K7Ns74g
NI83Bv7Mj1he1sQgOsFE7eByOLF6KW7gqk/4t3IycvUflLKl/yrhGnJ7/0bE0v4AkpDsApm87a+Z
pXn8poQfczgLf+8LQbyJS+9gX2NkzV4/+/48UNlSTusqVxAIepGZy4ckZoBINxShUrN1mzvl7V7m
H5V/0r+YoygeXYNRLXrQwc90RzrlmvWTLr4Mp7V481hSvfZtatuModA6pauA03WEM/PUH8VDFzvq
5ocMIssjvPul+iWvohWyMJkXS3BbhY0EUmRDuI0hhGCpr9kyo0lvya3omFDPAeqA6Ij59k/gLxn7
4vTuUPLtO9GCOd3hFs+8WfzOHGnHpUWz5D195R5LorimA/SXBLyHEsqnbL3xn8hrNtXRpHHibVrU
FzA5YpLXW7VZ3Y0tQFLOi0AlySeteQ8/e56ZTf2jWHnrZgv+dTTYr7AeQmYQ8rXFhoQH1uNK9GAQ
jZ9K4cVBfXGKbgtxhkoCk7P2Znjb3R47HGQUZ/J18QNV5G1vSHnb4a51uPqHf8WRQ+8OdgXz5FQ7
SD0n9MV40/4IA3FhKLA3cJT+VYGwfpe4vgv8UTvGmPWwRlX+XDC4EcD/ScWtgmDFo/3MTqMGSPaa
B2voVejacbqq5haOnZ7OyL7G1PkQ+uMoEgCis80/FlzF4mGrhlDtfbsCvraRCUNho9Tqm8IIb74X
Z08kIO2ngMTSMyzIlVNsnHMN+MfAAag6Id1xns8k4gbl9zChW7jxN+ZpCkRY8Z5Iec8p/gfWJK+f
xhGp52oyZd+mcoQj740fUspsj06ywgANFnZJFBEklzNalAuI9pvkdo3JdzXziPqAZ6K6R1opSKEQ
KLgFmqGICucGqXeSiCO5M6gcC9cNifJ0bhG53OVYA9m5mKRtEw/ZDwkJxaFiueAaAP5iGoKFLkIs
FmQQMKf5umxIODkN2Ok38QCuhRsK0SED0HNARxdWKHlFn20zOPBEJGXHkasPJ28bxAYzxfFKEyDm
bFqRgdXr2r82s4yjMXe456sqGRsUUWLgrv+F7CXycUmlM0PEyKdzLm9eLR/S+Ajljv3wY6uJnYdW
eRE3dcQde8NFMv4ekV7hfGpnLiUYCyBglZ9do1tUzDDr0H2zwwg5jKCjiJ565P6D/lXwlSurINgI
A+qlPFpxSEcFVybRKgiC6Ezs9fZP4hWo7lKCeXn+KPNHKe8HZhfA+eSaMNKi/95wKBxWyR4MNHrB
hUl4h+v3jMshmG0wAH78L2BkquIUV/FfPdxmykG9E47YtAwTYI1iMxVtSidEWNsjGBNsiBFDFR4o
PB+jC7uTfO4EPpgSDUFkCkRf+cgEMPSL+IiO3rcXUjBDTi576keOo1VwYQ42/+dT7m73v3MS5C5g
AtnmBIclrQLvfVCwCPOq6+xIA/zhZSWsJxsjUXL2AdKKNkqSEGyRC4fQaU7JA3vPT57cRexd2rLr
v6XgCmjwDc07WNaNRyiyPVLaMBPW3MKYtKhYEG88wwjUS9Z3AxaAN/7yr+B+kxKYX6oWGtt0/t1X
6SY6+bKt+TZ5K3HcgKDl1wNHVWwpRJoW+KwwD1bmM158wbDR+MH3JbJhKJ2qHzRdwMKYjfCrIPBn
iE+rDoAvvpdwL6bm2DCXINV6ipMd2NBeAwF801qrpkdmG4a/XfiVhr8CkSMiJ1cypgN4TvUU8nLm
GxhY/Ji0UtNk2gP/NRttxXZT40owoc3qqsmCN78zmjt3tHaHVrFTXSmdqvRk1cOJUubwCLzqty4Q
//bquI4aV1EevB8ZKElItcOGWzuNFMZ+ANNGoXtzyOH+9HA12XfgJZmqIwCmeRqMoEEWLjXygk/M
Q7WnnhC8qH7+Gg/6lf2KExN+nbfNOzp4BnZrvAWAYjW+BeJay/HABLz8yhh8tSbuA6FZ5oyaF1Qo
uKzBSzA4zLb4Yf6xjhvEAHSH6ItIujJj/7XLYtcrrD4QFSqrMMWdSnUBIugGYlBMJAG0Q7KIAHDS
k4CjZgfMlKuVtiFpFdy5o9TTzzCPz/OOuiLMghitqc4jEKMtGbBEENwSS2HberYE4nNGquVlwPXh
e43mPtKV8qOHQKrX75uoHMXvnuyeBvCCWBmtdVOMnkfEyK5Cyx3VHRhvU6YcCHShnJWvYMCfvIz+
iD4Coc4ULgF2RqfZV8vYgu8XCMahotbkjOOJo6HvlKfvYNcPuwC1B514ETawggF7EnhAuCL+RHjw
e9xzGGbZjXc0maikh89tarfDOQqPir7qGLDrhKTMduZqm8qMWRWI3SRuZb45mQL2VhEV1WuVXcfZ
qcT0wTpp4SSac9KwIdVLrcNnxkMB9svwGlKRx4EzhQRngKtJarZf6D70IhKLoGGeUtDebHDbLvGS
VNqqc/GjlHeO+MNf/fSvdHSUFlNR9lzd0RBZCSr+iaz78k//oFAHb0rGw+jI/J0tjiHqSl2RvdrW
mD7Q2SZD8FvA6vzT0mWB6G8ZezGCIYGjEhLPrnMImVc8i/BaOQ503NQQFc2cvK2/n8+3MumsT/Fi
qkaxIjUNyRKQwM94Uf9EWl8UW5CgZqDNkbjkfm/7Qg7Xx8rnF2EGyn60mmnaEF14XzRCB4gIuRfH
+NZN/ajyxi63kOvs4B9E3h3lwemjRMipwUt3v/nve5t8c+EG0CVhJsSXh8dgfnw/hcsb3ucLrz8t
oEhG3MlRLMpgEQGmdtDpUN0tbF/6cngNeGl9XAeWspYDurgcWXvoFMB/KDarXimxj4uQbsTMEYxF
TOibnA2RjF9GVyxno93ivuJ5OOnBNqOvnqd1RvMb2rw5lJBqos3MDZjAKOG1ReRrGfbwmgmgwZzA
qyeJATf71PrRb755QKVNfQ1xjV2x/n7VhsdMiG40t1r70wk5sGITJOxqZuU46Q5vrzinpgyTmBYL
zDSA0YJDeSpPHwb7IbZYgC9m/CWW7Ni3gAqmneZfqWonzouEm3rxsA5bp34qj0TFO+EG/u79FPG/
/rA2Uy9AnmYhzRD8ttKe1xHPB+LA4vOX37AEZivVe++6ZIWvgRod42cu0+66BHJtIDN6cz7Bg+oU
+b63UxQia2qXIQyzYL2lv54dGq5bw3fsb3v83kuZV0Z2ANWT7JcdXhhLGmzjJ0ZhKEjfw5D+GR/B
kymKAmds2SIs8Vc9IkRoajmsYKftG6LAs+/pLNDzh5V/lF5QxsFW2q2rWeK9ZdKpRWrNickS5Iri
Zdn9FLRSleBeshJTtW5F8qOPI/hx2S2SAMjhc2esYaMdiVyx6w/0omPOOpPq2VJh+fQ/r6CfpLh6
XRIijmcItbmnJEDqpdWb1ydzyLbvdZuJNkb6+VpCkJmYansDI84Xg8BkBNy5rTW74aON8F2Gd+Hx
3gm1U7RECWDwnELAIiGW7Rf9yoYE8HBVfw64CcrBDc4yCBlklhMN6xgTNQli6Y7Vv9bOYN3CVy25
I0cwcqGdy+Fdmi3Q3Flf438jIFH5CXsCdt6MAmsG0Lzahj17KSt1cJvxUJPGr5ZpbImZ+06Pswu0
7YhOTGZKlGbkLhuxSfNKgc/MFTkCjkrBpcyRKJ+jY1EVroNGmuyqBkAHlUMy/JSzNd3uAT/wYjbD
107Kba3EJF2tzxlsoslazhEXcCNMbH7tRyt6I8PQ0vhiX4yg82gDyYbgyjVo2fuX6RdtN7PPMs23
QKnqz0agWizf0YCoHkM2XW4Qgse3P5Omk9jLH7AjQ1Rh/sGt9CKOi4FE/88r5kdAD6GxlKzjgrhe
b6bsmtwNMEwVP03glXTVH+PW4ufiE0SPRn5le+gq2O/4UthPKVz8O3OIvZeMmlmlB87kTgjAc3JE
LQBZZh6q3rFq2TidN524UOtiR9jPj2R+8JEar5nbbKJoqx6pcOTQ1rpitZGp5AIA8tdAMTzF2Hqo
I8W9oVx0S/7Y8ZVeSx1/qPO2ySXseHPgpq1ETuVEKAHDYPAnW7Kt6EBl7LSLGAwszGIjws5YaRde
jKumHTjkl4Y5xsjiTrdY8+OELxbKTrT5TPHUkLFbjrk9wsL+ay4DXFvgwmdslRhDaJ22ewe8lnQo
TBaB6mfsoLKHG5zHc7ykDUkCJzgpRPu6E4UXuExFZ8497UtGdRH43LERVfRdup1ORvi7wzyIc+Wh
Cew2Jl63wWZ0nMqWH7lDfGyYi5oBXgIlAiNqd8dPaRH8zB6athKPgDgZQ2E7k2gjOH7ml0AzsxmW
gkWjEBw8p7MjwFNCm31gEdze17A7q3Or3I2DyIQhZoUR9TWLDYUOw2LdC3YDsInpxpu2ngbnQe4l
9+FtzZhq8EQWxoqlMvGZ2rDKL4hzk3juyBRB/rD8bzzL5xYPdFTcuSmEZLus8cCK0QYmAHFK5Iy5
3SJfMrRdaD7ADhLmzAyZNW2rR4ciuOczTDm+Lt5byC2QUVkt5c+V/2YFZ2kpd/8GZI6VSuTuWxJw
jyz4DZbDJFop/TqGJUaGm77Xhn4RR6NNGXcZnAwEXQ4OyWcjDwglnBBHlzMfv8X0SF/QZXNVBY+z
0naMHGnF0DhYlKNpfIlbgtif9SeyoBbu+j1daAY77nTBIGCXAqB6DgOuX6wQeENs6edzHLYVNJsV
5nDGGeTROWRsOOECeBPWJZRZT+0u7XsrcHyOzOJA6K0rDnDl/O073+Gqr8CnnP0DL76WQVFGbzeV
+Skw1pRlwZZosLUHa/VXTHYVkvYlbh/Y6efxy6DfUtwa/5F0XsuNalkYfiKqyOHWQoCEcrBs3VB2
2ybnIODp5+NMnZ5pl1u2JLTZe61//UEGVmCmmFO9KB89pk/I3UIb7jnyJ1w//7B4HL+T9MZZpPg6
uVWLfeQGF7qAhlNe+OEQJVjUhbZu0GhOjFQxwagTW5kP2jJM6T56+IDpYvSH5bKFgwISe4zviYXi
ky1QzkWUu3JnHMS/YmjdF8teOA2BSeyE4VlYwWYBtoW8MvWXzb4W1jmrWMOUfyGu74ZEwNV9YCRW
s7aYs2CtStpuWR0iTMhqCeuDorOT5hYfGO80Xspj4h4CDJp+MXeTGFQn2De2daVTMoZHL7oduoEm
fpr7WNzLZuotdwgkxddcrwfpL2WxzRVbTvY7YQ3JglCeLJlZvobzZY5gJ0mgC1uoJBl5sXiVngqB
KaHol1ScxniyDPRLWN104U+QEkGD2kKAVdVcY0FZi1iEUUi/50O4a/XKxt/VGM7Diyiy3fwZDUA7
5LyG25698jX85MpGFL8k8R0qL4MZmMuYvnG5AKqDrZm78GRkuInFKevcDvedcDhkurwhu9iGLbix
Cgd9xyDzKpTk2iqxndE55aLpiLVTwpoRzWuMgVyE25D0V/DBqnCIYrND9SzbGjdPTQW1zZ/Lh1uY
JJQslq5vxNd2v6FxTjDlpcdZSTBdsFSDIzGfmu5iWCfGxqq8whgexyezJjkAD4Z1M9oAorlDhTAA
geGHUGrCiSCHYJ/hqzZAmAQ/NN04v5YQbHpcVk5R45lMZ+V1GW1G9T7XqBGHfpNNVLPwIjpnLm4v
62NWWc1ASzp0ArkvrvML80Md5l8AE6spdyP3b4uOpCLTAeGJ0m3L1+DHDE2W9hs+XESZL6USpDfM
yqsZPSFFq2WuizZw+3DPLr4Js+vYTStVS/9yWp8yZUuBdyNLqRPCwtHPIkLlVloSszsWXQjjULgK
QfRX1GejGx2zXqSpuKnIaOmAmRMVdiuxHMWnhQEdSqPC8No+dkyxYLUE5PJpb5JevwuyvImbwc4+
kixy8vRvKM+N8WWF4UnA/io3E/CsErrdi9uZgCAooPizCNbBVBi8qjBvdfwsjvN/wPGHFjCR7PeB
JuOH7cbIUm9W/2mBqqZnjHdBVJRHJsFIKhHbETmaSVQzhmmPGp16TrQG0dE5WTnlRmXVltJCJ3gQ
OykDLmfjtv0GbAhUGs7SJtMi2/8BrxnnFL5NsZOxATSLLfgV1ptC+JNxthB2itRNaD5iTg+6S0vY
CsfpL9U/FhX1BI8fQ6uOqCHq8JbLnuMRaAq7imC0scI7Lvs1mqME3SI+vcLPaJ+IKChlL1SdOMTQ
iKZKl7HlxiZFfTkDLErtpmyMwpmT75IT2xSYZJGCLBHoFb9r1LMjrmM64OZAimuRTttq/tA4wAS8
HbhtCEPj4I32TKAhuzBzHYXfOk3dStHeNDHGn+4tJt4reX+JFs8cMUT6xHdNxWOFyBRbICFU1Eif
ka/6oSq/NG0lvM56vhmPkO4wzebMeMFlUE/9+O+l8TTvyiAiL/qIIOhI6qHFmL69RsySBuBJE+RI
CbdCT2aQgHt8chBT/OvzhYCG9IiEYmldLca7dM6vCH2ouabeLXBUH4pL+3rXa9gBNTQjNXLJgiAK
OTWhh4MFombSKWezc52+OLztkLT5/GxA1IWvRT8OJFvcDfp+7UDkBvHFi8N+uYvYaYZf3OydmMnu
BFXKhrmDjzf9ZMDRLfCV35HDXux0/Twqj+Ruaoj2UDNGn8prkxf7cvrBrQKtiChvsHM2jB18E1nf
Nvuag9k4iSl+D5y9xG6xeGDI0fjA7zgvnTKsbif7SGEl6JsBBT+QLDMXbHNJpT5TwOECi3/ww9iA
iMzDnpsNrr0fOviuKHvpNHDOH+YTSMNMGoxE/U4d3pmM5BUvx38ImCc/q9I6zt2IRnCYDspE0YR9
NSghynooOjMJCnYXetYNNm4IYBPR8sxcALZvrPEw5a3xKYJ+CfsOy1/k81q8S8CdSaEY3gUngWwD
10DeibwnE13h+zQ48Hn3ItBBtKn+9em+Md6NeG1Iv8WCLyp4MWO9rk7HiBKB3bShVQKoqw6h4RsL
HtRf0vok4idVuv3sBsW3iOMFiVAbSi1kdy8OwGi/mIxaE0ATPwEvHA/cMXc4wjvRRrHGYQXhZr6G
mBLPrVfh46CAOsOToYge3tJDBg8a4je+LxN1GUBDH45kpzE0zLCGB6KziP/0KfyEI2GfFMBC52oz
o8uPsUdooXvQ4MenFJMZxCRE/lOh24SwbEyJGQWAjxPkE0Mx3KShBpMSKAKopWHkNh8NuTpt48zw
jtvyIA73rNvmBiMMsGtC8ESuvMo2m7a4DVAKktJjwTJuNXRpMkQmxmYAMJaOSHwbtVCCDtVPsJWi
bx1zPwpIKBhoM3VUngY+NaPf4GLZtMzcma9LKnlNxc9g3qMAGhv8AtE6jDN12LZkUcFZbh/VdUp9
4JL6o8M90snI2KJqwZQYt4fQm18/QtE6Gfdh0NduSHBDxAiZTRxAgwW0Z1z/es8WV9j+lMH99pES
9tZuCJ8DuT/iCDtppZlLlDO4b3gwt+XFWCyFhCvyLEblPTYdMXcj1CmR2wL/wZMBiqyqN3O0Q+hY
FxVeQSFjecGB7IFjyd0/9T4cG/nbQjOingXdBQGBpiD5ishi8RMIqB25V80boxQFSDQhgB63C47k
Trx0yXEw2D1VLCGxY8O1dvoHp5obyNpJ34r4Hf/m+Huu1duc+7zXlK2y+IJDTV5XJSMeZhoAegap
J8O/9F2ONmrWA5/eZm2TGyICn5WAeQROIaJ6havGXCtsqdHSH/m1hk5stNB3blXiperaSh4lrEhc
L6lRgvktQuMAYUpfL44YIW19tVjoJ7rXs+tuR0JUe/BgzntHgzkxu5rmlpAwB4xMmrVeH6R+G1UI
Li+VsE2Ud3m5iQdUBBzuWk9HJ910LCTqrnS76cTmhA39DM0kYGitXkrpHlQPRhlGNlLawdoX2HFb
hNrWbxTd9eKQyNgBPwvzu6zfW3hYwfKhlb+KbEe4mva7xaBq3INwKdD3UmQbqUtiNKNvAwq7tYPr
NwufWrqSIP0V2KXTt58LJwYoQr/S8Al2xlPo/Gx02oxxFhCD7BrKbgTAXCKuIJpXg2MqcHdppN/1
6K/OXGv+DVI/s3DsP3DLkSbYtJ+mcUoGgMQXihUKg6M+njW/lTch9LrBlvujId9H/DHMX6CGNY0F
S2beqOtJ8pQdW56p+OX5BbtGSVavezUcCvPZYXGh21yW+qBD9NkBoUnPSbjqw6XFJmVM0WeiwEES
/zSYOWDVmnmy5BJeXdhQlhlow2E13xDswQPMGeyVLTbf91xxwwj5BoEFrrqdZiJfpWWAkBeuNfn1
eLcwvN6CYKI5cArxQPcFVgucZ3KToJkIjrpyUwBvOdqOKm5Oynwtmpu8cjrc06U99xxjNOlh4Juy
ojP9Q3Dcxns12uvTvW//VRbDpq1M1zmmBjlQ2xBW659hfJMMHQun8Z8BwwSPUSwOobnCAFfBRu9q
iCL7Eh9wkbbemLrF3YU0sqFjggfA9m5IJ7m/INPgWkby7gW0tWzEFdoDE16zH8AiN3G+haDDRMWx
2q3BPovtRLHOIUAxGq3ntdBuUt2m9KkCW7Gz4K07Ei2gLgf45Rmcibb0Wm84Av2tsUDC7tPPjhdE
z8a6tHYabmWGr2S7kCZ6nZDiwfnF2TB1/xCEi9kW6XWFMLW+CLkzqpKdodrF/x9Ot99Fdl7/RLc0
oGGjgQ2FKzMfBS+zPYXHkkTi3DhwJu0aROeICLH3iM7AA55U5+cIl+OF+SJNslueR6Zxa/rWHRub
AFEpWtXvKsDtx56KDen5SFYWnN2SDvDYQ4JT/gK6R6n9UBmmjch1h26LCdI6hkJS9YSE0vyv6N+7
+UAHK7C9Bo0jolLDnxEq1fLpKCh3EFkQAJr2ny/lCiHHhL7ANAvOfvm6NdoxIfUFQMiXS0T2zdVi
U2S2d9d2GQAtp1FlrRRr004izizrplkX6ncVnKHceYL8Jnz0F0N8k+DV9MtWGyJ+goJ8ztfU49Lb
kcMQXZ8IaN9vuVXC24Bx1BXa3RrFDxHJHRilh4qoWgmPlzu9Y/sg28lJ/QPurpsUk7E/PuCKLDjW
A//l2ll4I0lpw7WPO0eIv+pDqt3y6EMKvmW42lQIAR8y5QNZr6bnj/VnaH5oi2nKZNnVBkVRssH/
fS0yNduA1oytx/RPXY00/wAatcfgYgS1yXVY4OgTT2rhyrRiJ536ExW1Pd/YPFWkytCb5P6ta46Z
gtQa8GZnimy/6eKP7DcbVPucUrxk2Gh0x9MbJ5STWivD8FAxvSCB5VsGG3OzF7oNgS9v3OcRpKMP
4myFw5NVWSoudh5Feh9vqNXqZ38BPPro+KUXzIKP6B5DHPrMTWnajG3pODLLI/Jyh6/BRxZ9sRgH
4Z6Pd3O6F7f2PROQJABmsm4C/HzxzaWrS5+UEdimhaVPZVK/cFaLINAhd0F27Pfzmn6+xqk5uQgG
YOC+sZY4x+RHa85A7kXvk6EqKtvcI3cI+g6KnyuSrdQHrkxOAqZt8no4Rsbe/MJRkSFapdgd9IE3
hIyaE/yNNnewcK2037qJ8bf/p+U0DvT7E2v7I8cUb5ZOxlDbgOvcA9GafUyRT2NAZq6d9UQc+FPt
kNE4sxYpjrT5YMqf5G8XLGjGt1SnQftdhW7K6QRBYsJTnCrEcinrWmxP23ILawmKZJbugKVf7xUQ
G2lF7tNX00cDYBRoTqP8RSFFwoyH7TIrHeG6KBqMNa/HNs9+HUCwi03b7dKDov/DiuxNXQADnhGL
BwU2Zo0fpMY4tljrLl4I7UeQ5myiPmczm0CIoXcA4S1KCakmC9RLgq+GWO4FkpKDK9HiGN8dpnct
fWrs5YznzpHTEoEgvPfMSL0R1SNMP8mxZI/AkrFxS+59673Jzky3n1N5+W++hywsPVfXIQdgp3mL
t0awUeX9hIy1i5d8owCWHgpG8dnOYKyoJhGQfWAVIeZ++epcdqQBchP9arx6ZSdFxLLu7/X6bKyb
Du6d2K91DbgzXJrNoL0b4jUQkQGfygVJ194jjcLpSqqEjv1Jx94GSEJygPY9dyhDHXOrLds8mPUb
NokUwAl+RdB+aIQvsA6ATpvQr278neInYtqKXxMTHrniyoy2Aye99SRdTYWD6goTdy6aJ9f87TAe
scsDElegapvNjKljg93yjpKBmdTK+gi2+hdBrcSzSqCin0jdJVyiPMFkf9xzDs/4a3e4sypUtKsQ
FlaKcFv4LoatOXyH3XuLqnmJXf7uzLdwa5YOECmlGJDUPD+Y7dbKSBVkJ8CnKiN3NGM88exI+qUN
HSQ9ufopD7vqpOIcm+KX0Rg/GL1IrGRdNzEIY9ZWrCuYSNZzOXs8FQHyrSOWIuo3lDZD7kjGv56P
cDL8/ZO5HB+ay+3cpg+u+HLo6b/s2SoTDzI/C9HWtM1ihin+9KpfwDjJCFUynAiOSGgpzG82CmRm
4zpC2mMHJsYeYGcdPiuoGGgT7BfkMKTJwsq0IcBmL0fycOHMZAC+c59xNAcbyvR2xukEmmnTbEmL
aHp0Kuy3ZQ6fEom5ExCS+VHOT7ki5OMYyDfJMHCbOIbxfoQyhQWUgKMRjolQlYTmpuNyUx0HND7h
bVZ3y4KSQYCof6flkw3Byhj/vh+BSY0a3QbWYTLdPb07o0iTMwSfJH96X1Y1oH9OV/A3SgSGRK8V
8S55VPka1LW7mTya9GkxjwHXyXHuYQrEiDYmXgqVTXl4CZTqiMLrzwpyY/pUZ7xs35If/S8nrmi+
6vDZ9fQ3IBDnsxPOlOXi18ztEmaNHZZXgCzdoMjlR0Kc13vcq++duckTkmaB1iQD+228mpmCfaVn
EOoalNY6BD/JN9LMBCYXrlAERRfkH/5rwCSNfKP/vLrhTVL23HxNhXjSG4efNLigv1XSj0nAlg7v
fP+lLFGCMGW0vVRf9ZjczVUQXCZiZGLaEzAZfTuT59fb5bRFNDuwpYPiKJzbWQbr/Bk+pYwct9ea
mntG9FzZ6ZnyAuBZru8D91Q6fpIqvPwINT+GO8ZJhy5DlnTc2v1iGaa98w2Sj3V03jKplCgfoGfk
d3FZ21p31YnvSuV9P1xiT+ZQZuTsBPFKTF0mvKvjTcEmHaX5inOaSjRPH7jnR1fzi407Cv1OtkFK
sSW/Fx/RqScbys73tAhxYT8VXEPeckhAf6buK84H8ywRGTfbd4onwexQdbGb08MxBCEeAqIo3hfM
BzA8J058pROtg98GvRig37lyFgaAUG1rEXE/dKbNQk7gRmLMNrtVz7hr33ESGdCfGzz9THtAiIyd
J12NZDm1y07wiQmrlX6G4rqfP5cEyTt8mSj5stJdNiGoOCefPSnClzQikgThNPhGj9veMy9sc74N
G5oFVnyHH4W5DeS99HLiaDNQhAAJEvcgHThhg/nWSMQoPGbiBlYDfXz4nmNOrI8rBR6lfqxd9swa
ar2s+MlHuFBpbdKJ9rF+1QEs8u5NJN04hCDK/QdYrYYbEz9K41/Kws0FGveIp7vWZzyXxrNFaJ/i
Ff1JQHFH+00hik0d+5XOob/pURuFqElW3PyNtdEUiQZ3J39RSaQ0hJhUz4i5cC8hl+TTimgo1tpH
QXhAuqmZcO1jr2n2OgG0wzbsd5212e+RBdu5tA/2KejwB7sqszmHJqHaRD/VTL6Yk3QbnRKrAGwS
/0as2IVTocB7teeeNBxwULjS20y/mIZN2ZUsBUVfrqdfjaTF/MMSfIorGDNFjY4A5gYzvVG0ELS4
A9zVFA0QDfafueU8isSrKXptvVMCN8S9pF8Ol376ClACCYeZmI3WYSYsuSgopckvpb1q2Cn652md
KreIgpgpzCPoMFejq3unE2Gzq2J4iFu9uefZGqKJWPt6cc3as2F+p8JVXqYq+OOW/E4m2cp2TC8h
BNv61hMjKENYp5wFZTHxYkzZd6GUv44J5kZOUW2E/lpCRtbjD2v2+eQbXHVywi5Y4Z2B1q8+CrA3
ll/cch7H2L9ZEW2O2X/r6g3KDqBS9ENta5Fduyq3sn4ieq2HUJnaRueFeGnoCpd/lZjbOP2NQtsU
1u27gSgze8wi8VmYmcPcIz1F2+p0qJhZrlMSSj5a2seIXX228Tx83afsmh4o1AR1LUoA0uydGjI/
ukFgu4Aibumcgi/L8LKU1F4GIk2trDKL5x/uw4wRJkxVsPHs2mCjTcdF2puENlFyqnQ3dDJBfzg8
koRHFp90mtbRTxT3FGzwh4wPapAAIbZRfrave01tJixjmPGqWu0qI3TZIGgjiS80iaWw7in2KP5C
ccPbyRd4V0yhEbChM4QUULNQqSi7tIadx+Fq4NZR4YEn3xi/qhGI9kA+Km4tMuy/8rfGeWtAMNmQ
kjrWe73odnOrIk5ntgGRmNyktCXCeRkJs+6NGWAZm+169RQ+oP2Y3xWgEjVlNeCNDVW5XVtys+5C
3j1aFNjJkgzoRIjRSLR3gYerxUG2YI28b4boQvSV0Is1GdtNgEnPX4x3Ev5mFjLjdNnrmHir6AzC
8LaUSuZb7Ma/DdVAusaeGcqpDkC3UakvAaY0nRs+cufw+xVUq+W2fr1IBqCwHS4mxvSg5VRkDLSh
D0MTXyfNZyhtagCS4JEmjHFsKEMEuqUggHhCoWIFJKnKcy27MsTJSjoA9uXj+aUCz75F/+ThAgJq
MEp1SH7KfpLIzl4b9l9urJJGmns+xB0RXoWxMh7GQd1I8IXD54imol0Z6SUb/Doj347kc4Wh6LG6
45dc+TJw9HQf8FCsHdbuMqDAAxTGZsUkAWdkWDWuVuz76EMcniLByIvJJgl3VrYJEzr1tRZ/Eh0c
cI9gptraeCeDP1PpvGBOZAYGAPpfYiBiWOHvUZSkHQjXOL6a6m1ClG4hwdgY7Tmt/QDZo/HbTjhV
nTrppIA6Qp7Erg9+Wb2uGJ2/oG/wgioyAFpSkiZ0YAOeFT4Y2zz70XjoLI+ZtomaVl5pkdNYZJj0
UbMKEzBoSRIN9JMIrb/j9jTNOEyyq3s1nBptug40jsKxrk/9dA8lLx6xylrTTao0dZ8aAPyGTbSj
YZI2OfSUYHZh9wlKCo0V4wgRErgv1ug5QO2fbM1sH/23Ke2bH46SBDgYejATHK+i9tOEff8FRag+
0LC3kOAfJJGpuLScQdTC0Rb1jyBfz04i7EHUss9AOGCMJ/81lttWuHIwgYGgBcIhb2FHzo6Bux76
Q23dqe8LoYH7q8InkWBTgCZndABDKWYixh2W8ht+gTDTTIOlWDOu+gB0sJmUj7r7Xmr0lRFdKP0G
u3+nrMo8rny5HxUPPwmAvXJ8C6kmR1rswlXz66Dueu4rnTnKi5d7Nn/7sz59cczVdFsVH35zy8k7
WK7ezdI8zE2muwGzEqVFKf1EoaP/az9TN7Njay1wvmm7wvihl6RRyz19RktxHGD8xl8mSSXziu0T
rEtirMMrN301f+Tt+1GCDYO/9Fs/xp5iemArVXiwWGnfJsxTqYbYQ6G4SU7A70BsiN+ZpsAi2shY
WQ4KsaxQb/jsp68qd3Rxb5L9whyET34cCVRoPTE842h7Craj/hcIsP7X/KmBEdl3rVfkRMKe8nnK
w8dL92fEuehvKL+NY4sTPrQTbia7PrOlrY8BjL0L4oOFW6lhkijSI4hY5W9atMJoRsiG6xfwRNyM
Mv4Qbx0+wux16HEnC78++byc9iCKys8IsWeGMsmEm/NqGu9S65X1SYLTXrY/NF+C9T3QEkgclbWM
GYEPttxh2+Zb7KUBQT7phuP4CSAgQNPPNtwokBd8DgcVDVvTboDlAT3BXnk/E+Lg4c5mbnBRkLve
X9ACzavcXEQZJ6sQb+7Xcxgdpq4Z6nd1bTTeKJ4W2zS0mBM4PAeM16ySLank8+sqYx6P1wVReb+E
bjQR7wq5Gplb0yLPVUonZmxtfMY4OTBWDTvcN0VG/C9Mk48x8ZrIgc3mWv2iQlZ1vL9YrD6gesvd
Ij5kSphjbRyF5LVrCTlnBuy2E9J9h5m1gHBg/iDqCw8i0kFQDXEMIT+b3FQ7jsXF0FZnGpLOFiuA
mxU6cP5M+HlvxbcWJfgT+uGzFC/5MTmHUGEjZq3oq0USrKBHi+qxCbm7LlHkkQvvpaRnr/TH+Bzi
M0bwaefr9cPGx+C3/R5JDfyjxaMCyXadTWrtihDelkPMETYpo97q90/0fyb/jmykRsL8qzArvnMK
M+BZ4Sq//lzEl9EaTQRnXwdc/PKw8tslJX7pTvGvJHjx/7qs/Rbt6WJ2m2L/7RmfEFGwATQgxuk5
41B6fVzuGQ1DLhdAFIld4JlAGg3m2iiUcSXnMtW0PyCA4Q2JyFCuV5BnnBAzJ9YLaQhuhBHHu5T8
zBpJJdATbKndzioCmXXZ+2pMq0g8QIejMb+EYT/h9jlSg5FgR9LbSD/5bofDfwGnLzzZHhODXyvw
oDz12gLhUc3g4oLLI5krf5V2mERI9uMZD8NyvjDE45Av8bFDfukHtHZei5YIlhphIaLwKRrbJD0l
wh+EjvGHH7PUAwzx64ucUBX/c5spP/jwlBwnH7lUh06w2nW/bNiMS1I32a4sjFukEzqXO6PNbkms
dtXv8c7QlKZZQiyluJ1AJmqzm3XG2NktpR8g5wQyQ3YI5l+RIduTsl9zjiZijJcRojVamKXZjmUp
DD70vrHkc/fzKy+9Tj/jf0zHDugxD/WpxHmRlEvt1ONDHi/JS+lpXKPzli9QeTEvmC75NzdNd4/r
jUEg2/vrn3bOyOgC+kPSjpG/lfuwGOF8j0TSD7xZZv9UDThKTu85Sgrikag2/rSZMUC4MmcnRxWQ
7OA2EOgR/4PVGB/HFpNoMCYSNWwiqwdX/adWN/gS6+CoAUXC8PB7ZVHptOrR2sDI2bQeeTZAl3Rb
bEhbqjs+UWNcAvpCDX6aIzRY56zwGcAsDBobxgDj4lGv/icBFtaI8gG3O6b/0pocDZOIWKzgkBv0
sx3TqVKjEVPxBQPCwBSJAf64MhNnwhV+TTYc/byN8jj8N+NrWHoVS1G+vJiNEn7DpBSQ6ZAuPFUY
aiOieMnYXjj6n/FaMZ2YnCZjWhnniZQ1azXhq6fQ7Es4lcusEXUrW5syu5c/4i7iSLsBCKn2Iiy1
wBmFBwPh8pM3ytNQbZGNYVQOdJAvZpLt4pyPMwo0QOAnbNXf8DppCdAutw1kWwQvfzNO2d0u70hk
XMLisRvq4YdZRIYJvcP14lYk1kXqTmrHcOxSMFhQPYFtDNc99qRYsvGILk03X2xdILVtdBxRjgJu
n3C70Nq9duk+okhp35zhlEpbAwrGR/fDKQwCXXm4qTTjZWQhYLRYo8QekjXNJcOICLojRneQMd7E
dGfW68VNSVqDT3KAKtB3G8Jy3uSLku6ELT3sd4lPQapB6yZ13A4h3xOlNO+IYKqLjcTWiMPIEk2C
CmVUT2HKoBy1rSCD4gLKVbimzIimIedhGETLXvzN5j2fCB+y+QOZOovJyBPeFv5uAx0sX863bE9Z
z54EjbuAmi6+F9Zvj8YClhrFq0FAOvbZdMQRO6zy0O/8GpoJMYMRAdUG58ptpPx7Sdi5rDN8atuE
kRiYCv6/4p3T3uo3Q0vgcnXvQoPLu09eBNciaIwpyaFZYew8QBcYq13NKbFAzebyJ5QmlJxIWNge
0a6KLJBQsGMASwCPGPubFvdbmD0G5F/G+er8b+r5iILb1D6aDBuf9tEzbK0WQQA+5axmtiB9G8zf
BKC8QLCwmVhUX+Dg804eTgPiPeV164ffJjGYFDINET9MaXHS2qZ4qLIvWxX+Y+sevwrYhbXloFyM
kMpV2bsY3BJgkib9acJHLr7jrG6Fm1ovVzIza3C1EHgmu5kzQ6EfU8TjwxHTSxr8k1s3t54j9T2L
oal3SfiY+ErB8TlGy3Huta8aj4c++SyqS9C4Znq0eCLB2lmg/HrvD24ibkV9zUaWkJkhmxdp2I3k
AIiPvPk0GJUCtcCyxROmYKYyUd1MwbcguylBrPAueu19HnYD2E7AyRTQK2CGm/IXJuiP4WWS9XEU
xnNOCkRHjNVwyirULuk/zi4TbZz2n3dHHqKyxgptSm9lxoS0XfC+xA0F/MScspbIpvqcHiZfJED9
5E3E+AqZJAPwGSvxb5T8YgxZcevH2bEf3xOSgfjoJvnbqHbYIs/YNii4mKj5PmcZGMV3TyFfYygi
h/DIwgG/onOQHU2UUBh0DPVu6h6G4ufw8+a/ANM6TujGwLo8O2GbYbywa+VSCDgCFc/cwbtlrXrF
s+Lrxu3cxsVRhW3bJb8Xvn/llvZiRT55ZNWz8X/iHOCKnvhYOPsEazsy/yB/iw/IUvpD9FBW803R
q36bveyjShTJ6VkM8pmkbZOt7MlEnPDF8hjI28VT9pJt8RT91Gl+eS1bONz8C328U7nFk6OWZ0vW
46/+QGjv4j/s6d88wM2vvApP9NGQ8h2V/y2P/f/jZf4FJGvZ8KkdMp61cv//76JHbhDPKHqoXH1N
feOtEtXDz/P3ult+PiUQgbTqLa6OXsSPlk62xX36m0cuMhZcicGhQHzX0u/gZvwMukyX09TF5arg
kdBGqOvvA9dT9bLtC9WgV/Nl6TRPNBQOvw8/avPBZ9WdO1fip0HwnOU1ZOvlNZQOkwy+W/D1+MtF
nzwgYZGPQNg0VG0PUmWlLYZoeEIvJkEYeSGTHy7oYxGyo2n3kmoVfEt3XeC9DyOfZfObbF++tTE2
lo1CtHoDNEeIvsJwwrsP+wT5tvSbOwgquS74ixTbbLu84mIbf3Quon4QA5f/i/8V29c1/mc6/ZVr
UDq6N7jmY+DqLtd74NqtoJWtGhd4gLcjL2V2tgUZ4ExvtsW5pDKk/8JMyTYfqEnc9sismkdiE77K
WW+5TedJb/+kSB8uXMvlenCxrhAgnDs1pUOH/IZ/LbKN11H5StCCOrVjOpGnrCMvAG1wOIasv9du
fk+8iP+MbeTVG21LPcNDN/xFnLLgLt+OP4eveoNc2YPw/2VSYHkFdmCE022YQxTrgoWS7SvuhYm/
mY6Ta4JJyF6A/Elbf3h5go27JznHRPBcZopM7ApoOm3lXePi1j98c3lrrvTbXys8+flACI/ygMm3
46/sc1lEn6sR/su2xZZLuAZt4jZM8dJSPdnD6WJ5MPIHCEcMbY/hP9VfFs6eb3T79sg4gw9Y9VjJ
9bU88lDuuuVvbunthCmxj58RMy62JJZms0dw5aDV8NO3v6v89jiMW0p3ojT5z2b+/8uq46bc8pK6
/bDHE84b2PpoC9TKxq/r3Oy5PwPGRia/mr8xmE/OiBrTa3yNztU9P9JB8ULJY7xixWQ3+/SaX5MQ
CVl55ObaZ+eUh3T75ZVWe9EX/RVUkXN6Tc45VHE++8mNj/ERGbl1IlqxBMwBULuGx4rH976wKfbx
VThZaML8a3Gv9uFVG9ZEtBlvMSzTk7BBdIqmJtu//OBindpq+59ESDsZJ/MQIo0uYXugMPLDI2z3
k8UQb88DaSBP+sE8aCfrlOyt09nYGCdNgDCsQatyIfrDN+X3Bhfz0vuIqKJ7cocV8yjbVcBPQR/G
J+oCpTZYl990bD7sUx5vHlrYjMi0+fIS0tKzbJI9Eu59wLMJOzRoCq9A48UtWqL/vtv6Ke2j4kX7
1lc+sQrgJ1oizJbmEuIyL6h5vQm7aL+86g32RnCjN73PSz3VfrJf3gRu/0ShvdUPPNov8PHWpA7+
91QKrJcD5ySGHnvO0jR2kj2Xg3dr92/+NVkZaHvsDvcQbN8fdBlc6R6oYhtc6ACR9N6DS8tRdjcv
sFyNYqVfEFFrn8INtfqj/+/5Xt/FneNO+MQ5Y/GKZxZz76XV9N0/aIWWy2Th4u7b3jm7sx4Pxibj
o10+UoacsBx5pdop21sb7DN+K1BEJNhH4RQel+95vc8nzC85FPs6dsJlqQinZc2QqIDh5FWqvhbP
rIlmtXuhJ1YfuG11IM8y1c8Gpwh8GMi+webD5fYpcs2hlevhcUb4yQt0um0GoSzU7SL8EUzwhgSw
+jgyBmx7DPsS7kk6vXDq7CjGYkIFr/ju9aclt7bEECGPiMEcxTeNYXE8EVA5moyWgrXyemFDqDoa
vM/qPlmo9LsjfGlRt0uiXUP18yXdstBHb8RwzyTvz8E6PlV28Y+kO8jpBmwZNDYbPGFdIt9q+5Fk
vx1FLJRGbvY3DAK3crVGZA3xxUnO9ey/UABo+6r5esHlVjsGyi9Paqf/kXRey41b27p+IlYhE7hF
BnMWpRsUpZYAEoHI6enXB69Tu872ttvuFgnMOcYfVw2k9BheUumFxV3BqLnPBcPhg8ed2VeXmIY/
fWEvyHTLzuqNvqSMiFG+fWpQlxtmv4TIL3lKccyRAMvolquu2h3llHq4F2qGN6kTIOFp17ijujRr
1WPGtiKuebtEyADoolMiIbrp8zD1XvWaHXol4LZsdtUPMW3lLr1nSTBhg0vtxWfNvEhOEc29/f6Z
bgfjn9oW2OShOV7eKBJLQvpxR5QdtCWYDTIDHsue5jTdq9GPNhi5qnVruHlzHR5S9hVTX+HGGsJd
GEE5QxOqcXaQkFESMS3vdJaZ0Of0CqkPBTLBYAxQLa9kybohzitzwjeaKxjx8tEnV6re34BOtG5h
aXldsWIW8CMJKrWQfCe6MZuKPq79G4P2FXJEfvk0ymQ/i1h1FAWCFY1gxmckI6hdPt8mBZDPXT/8
8IjzldHqIWJVFPiJyiCcroj3RcMh6Cmt94slFeOfNRQG3keqCyBsO5cfKv5HxrzXbXEwcEAL60Zj
0nSIFkm3sYd8AM+A9d4ZaAInG6Vg70P3rxd/dCViD6ptHntzDCTNi7+Aehh3jfeDtBI8sxBIuPRG
TwNWHdq9xHaeMzTjresDUvX6ZE+R/djtShwZpbbPrzxOl3m+WgsuHzBs/lnYL36no3T5SV/02GGV
JKiKwvIq3HF5cyCpQVmgt3GVLy233+vo3HjTYOcO0+dHPzi8iS/wTUKIPBpU2JoO6s8TOoR1waxX
PQULVvqLVZZYR6gmAu5IJUY4vpUZgDtCy8igoIwSPQm5n/1BQ9O3VQ7Ey1Y+qWEEbDLMkGpzxI5A
ut6V1OsOZNOtQRxMBjIpWHCtJA7Hndg5GDIKhjEWBogFPma6IhltkXDwZwCxYMq9kqhA5iFRzHzr
JuEQbrUj4bTczOXLzCLnfD32VheSC2k/6Q4zkRDdUWIiTTPzX/w9fI7NG1s+oz8V5t8NGoXxJNW/
8uBmN+Pn+YcmiKSEU3YCQkMdg2HfCr9yghAjO6HIVl1HN+D6xR7an1V5A74HpCLIPi/xJK4j/cjz
hHMCyBOrG4ad4YBr8k7oySX9VK5A2d/lvkkDKiQAadhltG2h2rVw4izwE3SSyWFMscAQvGsj3tPI
/uQA15ZmMJ6FD7C0rzber4+FSXkZAYrb+LQbduX+XdiLpQN6q6h8Z7zXb4d099ZkoKGthcjBLjqX
GbvvJ9frWvDmRAo9iHKH4XD2q6JAOsbrc7hLPjLKe/DYnFl7nIOHBUi6PDfEyF+EC/BFWa0YkyJ6
+CSXx7QhV6ygdkO0ErI6afX1KaiB7vq36o7vfa5iQvnM9mQDk56IY/HNmHLlicI8Og84zMLht9rT
qR2wLjL3aOPmbRzxDxvx05SAmKuYXWNaDf1WMly6BLv54tqCRvULQs4DxsBfBmZsxmgN1H7Lg+7z
lc4XbuHRKQMT/ymCv+m8ADaWIWrHydFDVQkhTT1jdqe15HLij8gGCnFlPbfR9gWzweA8v3e1lVsF
WJ2deWzcLfmRuIt/F9/ttW7txUl1hr/Q1WwSqztiQSwJVxsPBJJdr1Ycoo6wpTv/1D1+oW/50HgL
LymOQDckCUbTx3IFoBUCbSEGi5Ac3z4pd6Et4lfYNDd6ELX7IiH3Gfvm5Bp/Y7qJJ1ZoVD5zjXN4
n6etkGwfYX266EHlG7VJO0r3IGfWE4mMWM3h2Ri1xnlydqgWIg+gsNWnX2PvK10yimNC6Sebp4tC
7VyBtV2YOsiIKXypn6TgzFOeygXvF1td2dcEEJvlN9vISEsWTyQQmGwr6/K7wWz03L3//iMU8ATH
vzj5sSKx3mX0djAFA4+y+ID0hjbDx7WIAl5EjO6C4HXxSn3Z8z0FZUwSCaFO4Dsb5j8ynWKurYVJ
fRxWsdllivtTd6fIB8rNkIL1FkMqPi1ODSxZVe9nBX8gXqviq8+2o7wfoThQmnyPJC1YhKCJ6G5A
iAGye1Mo5oax5488w4NttYEkAL5lwGKKosE7b6kRsZ/n4giY1n0RboRMmVq9oXElw4+II+Qhpm1I
DYCY3/x0T5f/LoEPmOJLJQhZbzqnb13+pwUy4gHpLcZYEnQ4egC+sTFxuFXJPJ13rT3yyaCBQLv5
mnMQnmc2BLwu6+60hJESUUabWGrCwo+pqSNjrfcZImHaCfyBJ8GzrhsgbRT0kHA6V5ui6ZQ0M768
3sTpOUy9zcvLROclulil6D2mmlVHEg1Ilzl8b+XSRj9MBsCK/ILW56N866iSnDD+/597hnwZbhmE
3t8sBPwTnpqqcKkxmGN5XQGGXuTzs8IPHrfZ8wFEtom61Qup4muO74Ul6lWPA1JBj2MAfcMCWc8P
2H4K31GXEfUBxbmcw7iMF3lIkEOuhMb1m5MCTkF6uhyrHKi1z5YgffCRTTo9FYgsfFV3wHOThvJl
j/jWgSOoAyJiT67pqy5XkED0zHesPSRts8YwZVGHw0X60h0NhzZueEB67bWnp7gX8do4+ZY/a9+5
beeWy9UcGztusuVKygPhY26SnJuy1MdrcMTkljY2k4pK2DDhhZ3LIWwconZHcBAux5RoMv/Vciom
pZejvfDG6BNSBpfDey9224r4696EQ8V9hQ+ErHc+ChwFxG8geO8C4hw40vlrPm6x2Yf5SpZx79mw
Yi/uJoMyKpybsCZWIa7xKJL1MZDiw9YEY//eVNEqUlBVnrhRu4B1oyO5qDnktEd2wcT1ChtIKgUD
OikXkoNtlYcu+1HYQ8ef5v0QmN8zg/eJoIGw/XvGnzmTaMW2Ws+uAP5unCBTJ8lxXkHSgmCo1QuP
ROmLc9TuTFdBjLX9n1KswDgZkPnc9M1SEFGDqkGOspYsDMkpppVBbTujSn7Sqo+nfFX5bzfdp9x9
Ngmago2SHltt+wYTzb9Vtg6FfX3RfwoC5ejdrhkvMiFjRLbFq5g8KrIy2O8Waz254Fme0E3Lzvsd
1J0rpmuAThA72ozrmqkRqgpVDaF9x46y6xRVzxa6iIMKOgnXcpV9P8nkoA3hUjxqyJ+NQuwo0zGH
a42oAAqNSq9YcJ45sXrrfmFnOrUhDHCoDlFZkTOy7b+T1lwmiFSOAnFc3D0mAcVqdWDDfMP7hBhh
Xq7xCVjK+cHKTVyVrHwk3a5a0Bbihwa/xK/TfXzNyUDyhCfKfDsn1p0rK/MJsebMZUgpV017agR/
SPGgmv3T5eidF0TcUK890egnatKHGbvjiNddRiyQMbKy0a5IxDPZYI3kDFPeJiT7p8IsSBqeTSYA
5zuziPciPw1PL+NnbxtEWdJoq+LkxDtMWu+pBF8DncX58VmtSVSFAXmN3J8OubFQTDBA4ED0gnZW
fxkv8NXoY5MDZVhlvV2unv/4p1mGYtbRRRNn5+v2JFfe0pneyFaEC3kz6aEAedCn6rYXAd6KzIyF
Uy4eL93OOGr+ZRUkrB9hu06aGOJR8tss2su9tutH4sHIiRM6NgqsgyNP9ESWXiwBcpyf4MUCSXRk
nc/ZKyHhdSJJ9L+FuSFok4PCvlA0aecn5vENRR7RXvWqNSXYpuF8oSbvt4b1weQJG87kaCV+7X3R
YANotyZynjmKmE5KnmPFe1J6R6jeLbwzfqsrfi1pexZiaaSuOshCQzieHW7S9K7lBPjaAP4PhoXW
JSuecqiCKC+sPd1eSDgR/WwrvIio9Ao02WSaSZiNuf0iX3v9vMLP5ulmURDC9GxFoHMhOr8k9KBz
C4eLaQ032kj1KfPYkVi2eFaO2IxABmGIKlIAvEqEk25R+UsFjpsYrAsljSsQ4XP4QJxgD8MJO3ir
OCS758gaKAPhErrGIgWsFSn6KQr5DZ7Z5N+Md7WsNgSKdZuFbit+88t7lRNN2dJlQp6UrWCNZ8e9
ErIaebpdyzvvVTg9kRG5QKBVpRC7uDYESz4tKTaAPsJIyzqAjMrWG19Qgeb9WtzRYVSJ+9c6urME
paexcSZ0gDqsCu8aRuBAa7EfmfGJtlTmXZkp7760hEP+fclDD4sLkTAd7BSuCaagE9XI2xYo+1Tf
ULIh8Rjx+6DPOU2LK87DCUZkJ6UeThrqE+8ZilRf/C6cSg86vsiGyIwPUzvUHrsE9LQPZ0N8xf11
o23Elr+J9uEfLB2iCTfT3CfwMe0WcxuYH1GLBd+mBAKRQjYBALHXb8Pgkvsb1VOP/dPcPWWbh11l
x8U3+7ZPLSF1JH6Y0p3bzabYynnNxlpVDtgDyfHwkCHh4bJwhHFif4cXXJbS0pGjzyVo2p7/r2Zo
oUVjWGHGFU+DZuv7FO/8CeWyhJ+qfigd1h6HoGP68NRVfgMc9M6tdS9R8fuxxkNgmcDVjCiLB91u
Hufcvd4o0MSNQ3e9MX0Vgw3RzOlJV7A6y2ytmlaxyZXI5rNLtbGujA+scMSmO/IDeZQcnlkk6O6i
w4ImdsmsN8+Nbh8KcohXmuG1mcU2lVr2C5h+Gmnrnf8ULIXDe0M6QXPNt+x9M/PGyXKdYbbR3CD0
fdvSd4ojwWf/30Uz/2mme5wq/4jdhWTmoyJdgff8OBTOMPw8NxjBe7sQQcZ/DoSzcIjE60LMzCdZ
iYvn+v2d1KHP+Dc8vJgfSHjegC08g0zzg96pwWimoPzuDEgSgSnc1tnI4VCndqL9xkQTyJ1iRfKH
J3sxSFvx/kdpVs+rV41OeqPoyhnnwGb+H8JEsVkbXrWS4g3Um0nw/IZPCJrhOmyNFbZC9U/5Dp2F
uyxt4L9j3e+4qjh0uda5i9UJ6DkmOcOY86HE4jQAulDp+cA56GtBSywPRPhB9p/+gMV0U656knNN
IVjuki9AwO0Q8Kx8k3K57VFtmDUjs8/qbgrkYODD3mbZrk4d92LOIm12OBdf0fW9avpdexzIH+Uk
501ywmKtDDZ1McRMWEiZhH+hxx3N5wy1w71jqLbvJ3OeGxk2S3Ka5YsKfq6t0c9WMMLZLQ7q50og
NnpaadtFuUr+Rsitv3fyiWL+CFrVH1KSqvGSutCyC7+Kg+OgnHL3kpFh1H59qWZzvt9xFmhftGZG
jl3cceY+yNwQvEE0YQv9sAQhsclQJLNpL8DT80MGBazDPWFSQ7C7X+77ycwDuUZ/jBg9iRAXuZjd
Ue0S5ldAmheIuhjmquG5ajXF1izceTv+kWuAOd/QR+MzxUZ/qVfHptn+Sk4Qf8z+NIDOdfV0Yvo7
Sc93XxBknjjnMY5bJKqNbOeHfC8rFp6tNZJVpAN2xWa10aAyI4+aPY6whWxxotWPCdfvYCsJMQtE
u3jI28jpFHIPq8NTJMzOLB8oupfGN9YJ0S3hTEZyuXFqsytZs5vuMv6CSKrd7CSudUSiVvO0l764
4cGZVpjystOwQdjXtev6hPSPQJBig09bJHHFfa7p9nqhJyq+328Hrx4FBdhAN/LCpmIYMTeaAvGS
2whIDQqcc9MtvzxOfVQgb8Iy1vD6JUkSlkgEK3wc+Xeqn9ACpMzhV3FrSlfx28BPIn5EsGPOrT2D
TlBL1B/rtea8MXogvEyLYKtnxT9tQv9l1VdY7f4kzfIoG5Mpovj3Kf6X/quVT/xqyYmYpgjBBcTV
y4TVRZZMX5lmVZlF2pHgIFxGQqqkwdAECGr7xkVeuayDIkJufS91m+BHoiYgeKiI9ZPqF/vOP+Vj
3TrzTVAHPfrZxZ5/gcucxejwqrd8ldMG+wlqBn7nOS7rU24tJI4DDi7qPwjRxVKBNJzF2Yp8rGn0
LfNFkFH6OZjPAUWBFVuvO4fKNlAG6z564OJr0Z9CW/RzzItWczaKFdNPuieNYvGRrKLEC1/0s333
J/qQ4zl7F+dIs49W+uebVfZzFNecjahIiWu19P2kk62CSccynGiF1kVc4+8ZmaOmbLIJQSe72Zv4
yU/ZUXtQtbnyepjGN78edhvhR/n95iVtxc2BF91wYix4Fa3LtvISzIgRQ30GlMbQ2AQAYYOkM7bO
mHzmlfy2EVrI8iiPXwODRurK/AwGIu74MU5MDxUR5/hhcxy9NjGyJCgN7U5OakoFV0hEcTqjP9hn
RlCRGF++CKGzqWcnqameLRPkfDhz6ZqV3smRYzYZWC2sdo0wbvmpUq9Gx/PCZFN8FZsWA/A7MLpt
FlLFvZaZ5guQfxor3oHAkvP8zOpzGFqkoa3rC4os0M5I/a35bCfnTQclKsrmDuiO6CAGGmWumAtT
BlKOTUcwdYf7jAcX9GUTlWcWue6nafnpd9Ipb7GrwBa/bVFw5x1wjrY1IfUxYMOiaMgmTFm8q4X7
xH9OeBvfNLyGW0zHufczi78ylIfnJvUGvDlGecpDQFPysG1q0UTo9+dZ4ktZPhTSQvVTQXm9bI75
V7yWCPxEjjY9lHENlkSWiqkQBIMpcL5akNn8LVBmldbcX0NtQC55I+4aAJLuQYijsYA0eITmo1pw
dRsBCj6Agfnyry+1EaBECU1EpZupPMAid9j5/4rdqtiV4ZVgcTJKUbYVu4ZRplkhJuealdp7Fu2s
8cIt1liaTlPN3FqSnxpeu9J61cy734bMxvjLKrb4o+OnL/dTsa6bIKY0tqGnQzH8lThdeWYGjOS0
DgxfV/Ze1hB5VrCh7+SyidCy5tsrPafN4JTtGrFfG7q54ZQSPZx8Jv/yYauLp+kax6zXtH9I93FJ
/d6pzY89H9Ni5nHYMJDZAEulKdWLEAFIR9pok0l8kEG3IL2RXbdERoiCm/6qIQ5eAl548QeCWYk2
KYp+DuXjIl61L7c8N1MH1WpTgiSxZYlgvEP6U/cYoFZxfa0yhosXviVOSacdfydkP280h/m3/Etr
QE1NJz5fJCnqr1YEKtSrNhN28YLbamHTojilt6eKp5F0qGnVqFixyRqY28ltpGZlP2OIyFwQZS1Z
EGyAHwSY5PpwmF6Bba+RsFn02w7zb4LOokac8HKlbAaO6aQ2bum4ffAXoH9ex+iCrqEgnc5UPhaM
A7IL6vU9yLjuf9/Q2Xl9BTkyChd9WIpe+pe66tcQSDjS8mPK4UzqOK0FEv9aqQUEIamaxUsQKgGw
OTpffhr+27MO5LT4ZVxhpnTKksAo5I2g46/U1jVcNj43Bp0zbyzCSK/y559A/gXWo+UWrQdgcyq7
Ubue4lWEzYD7ANFSWH+UeHWO8VfsEKUBNZTYFfVnwHDHWQn95m0k8IMf/rNJCXngCuPuJxUGGj82
NuWLvge7896Hds5vCoffRTJT91xw8UqMVwrIggDCTpYJACPQmZ7fmY67bU2kOlJmqnAMJ1wgWMMR
Wq4y9dHQ3qUGdOTwOMi/736Hbub5U+tbvlQLnpApPqr2JenbS6+7oZBDGUFx75pJFqFMQ5kLMurs
0AqbXD9kyOA42c2M8BDqX+qWRhbFRFZK/mltR9TvvE7LlFr3QTk6dUwIF4FB55Fnh4WRfG8fQAHd
ZXNErM2HwYdc6tvVPKemTnHseNRltwQ3Lx0kF7xrRVBLFnoWHTEaEYC/NMzXe/Qx/4yBnm1vbja2
CmGlocWKyEAlMiLdlwj38m34seSRmE/vRWtnNmUVPD1vJj4qj2kwJbceZcJZHnDhcDqd6MFqJu+c
yhAdZBtiQCD9GcQM9RnpS4hI1IeSWFHlULreAFzRUY7hgrtr8qCrefn2vJIcumLhiqRXM8NJDlVF
nAzKd0yfnLpK/UzYJKE7XNXs55oPQbdFes0Tw78Vm9f3hZeSQzvbzfCxRiQnWTB7hdeHAILeU51p
S4/KL31MiIDQ7P1yBlX79wHAgG060tClclTSoEKIWLUFfsIH8fbgpAf93itWzJbdbrj/PhPDMzgx
rOXqLR7At+S/8Q78galp4RhbbXBRpkLMtvDaf+VG+OFOQwb7NzQQ0VdhWEcKD8oi5Nu1DwMKsZkU
29YToYAOS55sibkjRnf+2xOZOVwa9Imjwua2fVA+FGNLFfYylxwMBMkcuB8uz9CjeFyKdoIWKI2v
oaUFTaHJ0sGdNSqbvCPmli0roLOVjPsD1eBY4hmFSG1eAbSjYMw+63/UGdFpAGG0Z6njd9zlmglq
hDR3+SdgxPbjNYQ1f2cDbI4AhyIKkhtpsIE0QbM9aqd2M+K75ffkbyfXVLdjwzJwbvMDU49wq550
ohXpB58svyKpbVXc8skiqp0FBIDd/+LcHhVwc0sjBZ9MYPbapc12i5SYUujlg+TJLVMEQPockora
EaEtcC9M5Gj1s9GebWwFAYFjgHABheTN+9yNSI6/xtwBx3jUmNwztjVrurEHzzPLZMnaDCtyLUHA
GDc+vsnhn9Fn91eR70uU22hRIPmUbLoyIrrihQN/0SIcXGzH2BZiW5GtyRr+iBOgw6el9FK2ehrs
aqctL0gzFpQ+DnZHZE1s6z/KneIOYppo7ZrTnu25Bo1JLdzyFzSK9dNOxGMq2R33PqpvmqdwjwA9
zJEoRL3O/4jPHF8EfdpwAXzyrXgI//s7fPSYa/m9dEKoFk5zm7+I8KEWB4TYzY0lnQ6z+jIQRQFF
i3ztuLyQZLBt/6nUC4Q8HxLKeORg2DWnfQFq4unTrhQOJGpq732Mq8B+E/Gy0waYTCs/xTz2spc2
NIQ4eG4hMnb9xkfFQ9iSL3Djl/8kw4NA9ujAXF6Xu06/RMU16BmhEeUSWetF5nIHEonaE08St8hj
EUQ2xMUQ/aO5kA/ABp7eyzceaB6RYddtwbUVpKr/cQVfqm5LNmUR0xdNO+EefBMPL8pIehixk3Bo
zklvqNHtGh+eixidOYqOlcl9tg7Ek8Sx8Cf8VDc5CZLJxUUDVgUSwVGVfCIIEr3X6d1QUIkLGw+Q
OV2bLfRHnB4wEcnjpafZrjhxkMrDltcootw+xdPlgJ+1BzqfNBccwEJ7Cab+dsM1Ogq6Uyi98ArZ
5eyEm2BcBrcxc+0TohKofQw4iyxciC32sxnjmeX55+6YUpVJrCL6HPE+qkEB+wzP2Gz1D6YEjmOo
k+UckkrXyCJ3XhNdjLxcmqvflZ9IMg+vXQ1ISMOTqafcq6gmOmh7nJ6UuzFO1cFoU6e88MIz4VyY
OrNLuC736ixfsNnjd5CdSAN/sveWkTi68330AR8t/jOO9SLIC3eiW4UMhwC2OgT8hjiOV4jjuUFK
shaFua2zoBSgP3OLaLGntIj1fWYanKZHIz3QJTcVbqugz10tEDjqZrLAnv5dCNiGyXxluojX4A7k
qi58+VDxNFRruAEgwSkYVgiGtdaCGlPu7AYLlZi+YxT0B8qg0g8QPN7Od7CDeqgP72oVMcf/zMUj
udPuh2xHl0jX2cvB7tPN9Kj/vYi9ZaxUy4dcbiq5MLUeRq5/uco6WlzKZF8sD1xYfItM+DNB0tF3
h2sW5SLArR2jVWYMojKHuZJPRyZ9iccWkmxahYQcen1+JMBck5ys8N/IouHX0JEush8eClUltcpH
VD4K9ms5s2+jDiJjG+MR9fgiDni4uf4hmqmmvnF/AzvJXGrhAi9IufSi0q6aq46+bmk1wqoQnAzo
bim7woXeGIFVBmyVLieLu5cZAkVqzHKLYQSzuoI/BqUqow7sOaVSsU2D3YVeSTxGuE0DtpEKCoYd
ncglisVgPLkTSHKoDjOJei8enEAyMYM7Wf58diuCeCO0hLnds84gwMmOAmZhpzmC6PN6r9QVvw/H
51d070jlOyK3xMlmi9Sd6V84UfTmLOFivqaGzPxJmfnqzWitHxhm2hIoN96kKhyapX9gHho8sd+z
ZPCjv/SPkIh+4SzGgcCdj+lF9OcuYK4/9Y9jTk2CJ8mWOgoIsrgvHMSSyzlekXBCudYPuzgWNf0C
0sDDar9B6ANpX338CmcNvHgWuiEH4hi1BfBQAfh6Vfi4rmfKHw8QT7hENKsVXXghz9La+NXc54W7
JDqAgb/9M32J7eaN1uvWzDgiqiNV27GsMDjXe2Ssm8pSr/WBs/mwRNbOVoNp4D4LDYrleeKaZCal
7k2ynQraEfs1JIZnALvODwL3YPnJdPDflxyuG6q/IndFQsxnetIZMwbNpbiTaQJh9fKPpTFNfd4Z
Ko+xwbzXNFfq94aGGaqGsOH8zUGc1D+Y+cPJhnXzR8AZsLFD7IXgcbJwmbwDWuH4FWhBcFDnN4ne
jh0r+ZPLnAt3E4Es70aXWGDqXxLJRN3ocxMTkQX77oG763dRp5vLcRBs0R9bO9rPRI4dTMVV9TAD
yvDoNn6rTz7aNpi8hrJdYJXUzipKuNhFqIHDTMSfCw3ArDHnDzXMJ7284pRDmRhlFpN3i/fgxAOH
EgL1FNpIpNR10IYegwjRORgXzeLIa5BLc7XuNbI4m7B6B1ccGLvsYHigAx6zhODyxTEBBTJz18yd
STbVU+qV5Q7ogEZD4geiAGU+oygr0RPIGCzBAGMzyQwwmUzELTcNY88i9RMu3tt45ld0Hh5P2n5i
tMoVN6Q2j/pspbh6W/upMfxQi7xnvEZZzppMWzfEdsN2k+1TFdeDJX1g8f1+7zUWpnJeQTCjBeyH
ynpV9Qiahy0jDv/3BK8Mfrq0xF9iQNf0hpU+qx9pimwZ+spgCYLAhE5hkt9C3lKBDINqADEz/XcI
XLIfI/p4/oDYgg3Pq169F5YzJ51jJdTp7dniriJQRjDHsuQj5HN4oWchtBpfITqcidmA/00tZRIz
EvoK5w6QJbRcv6RT8qRglUa2pigYqFDYiQKTb03Ut9+woPFR8wa8TD51AAbUerUdrw1UVJ+JgLBe
vVV8d3CSCp8oi2nyD5sYYbwLAKHQ3L3EkiLscVMTkgdSIm24OAt9HSMzgYms/zmMqwsUCt6OJMzF
fuEtGGs3O5lXZLXjXyTCr/MKCSOUlxA2kDl0d2L5xtDWh4gEfMFFSLq4Kx2ScvIHxTbB3X/J2EWz
izHuxWlbDGCrzys6fqsj2UFoVsUtQ+4pWp8FXRpLOxWZJyazDGZz2pLiMFC64laM6M7SldpzdZMB
QhAZyF4VbatadvvpUBJdWhLVJPxqdphfo9hGG2lgmTy2YRNEPUk7BYF+qXmCthruVDaKGEn2n4NG
YMtKyVC9wb/k78OC5zbUGIUxZWCk1iWCYUa3epGldJc9xAQZbHkECwcVjKqc53XEOk7gFnTJXYLx
MS6TSUgErYP7DF3jC8kvf7hKrleZfu2p0LtSm1u9kNdlw3kiBGBYvURvqa6Hcf8MCDQjGndVF1s+
raZxQSeDd07Ae28/W35HF0MjB+I5+Sfg0my9BiqIgOT3RIGmu8BvDKPA5G8ROcFKPkE7NFLlqvCh
JXVvf4K00VpcMEsBJvYW0vWDD5GvoGMaNMJz8Rffxv1I2AK9mgW7KEZUlf6g7eTAh2DCy5IT3/yQ
nmE9+VjqTZJ8MVAlvNLxkUl/Aj6NSM0gciT/O1APnq91ko6Yqt9AfUN0r/pHKfNrDvGELPbtvSOA
2N+29o35QQRgTohd6MWDkF1qzSmNBRG2pEtMH6KzRKi1oCirgMFgHG3wm4GlaPR2vJQPrmr9/lmT
PScQfcNjNaef5d47kw8ZL68sfOVZ+qcY3wIkzBSeyY4hHwHcu/jVWy8+DU4jXyQKSMcXb2DPD6pa
sTL6lU4F2QQGro6+LjUIeu4x//n0tKTwakkrudeFhwjNaas6/Ov6Ar8x6T/p10uNVgbSWNar15x4
wHxASnCO/FOaiVsnQoWZ1Znf1GT1gCcvixtCwqwkVvq9Dvlu66AhhSAfsk0NC8ajy/pzVsa5Ng6k
xBGdBP0+Ux11y5Jot61olspvxSXKo6SLt0Ja1cNHkZx5vMKzFlM20RrEbb/Nied9n1OLtJyvNa6v
i2QqpEthJH5ekpZwclMcLekH/Jp7jTgwUrC4T/6qx5Lo7V2GSOG5Mf4AN/Iv8ab/IEROKjt/vC9l
aD4v0nvfd6tEPBhk9RM50B7G1umfdig6wmVUMAmtFLe2eSfae5Hc3/JpfK4zaKtqsRnvFEbSmFjp
mC2/whINAaVjw4eGgyrtroMeWSUCL1W89PecR3aodktVN7u/IllBpSb9mUEttdt9u4lYNRTSfgnL
eDTOAjgGDBYjJX2FRAVp65FwbXTvxVbMf0HMp2BBiQEDtJkcqS2sTm/i9I1bmK6f1J1dxiYotAP+
gYnEBILdK1f/WeqAjWCu2CzLYFzOtuSht4XuQxWPAy9cIrJ5N5vG0cEbEPvauFbba0W+xIbFSzd/
dMayrzw96+AmRU2Xpt/c2oHQnwtppDqStmMbH3jr85ELo/VGzsEWwrYjvY0E7GcVVGjvEipsZ6Xb
khXST0i9T7ZpvX6nQ6CI7gBSoW+bF4883thBehgOVFP5kYJuHdTXVkhzMo4pvT6p6rHK/UriQZT8
uvJDVy3XqJ4RVufM4r3417K7RNS4tuG2qf49s+vIYd8xBzgQ+qrziuhE8l76eoS8VG45/KjqyoL/
rIk98IWf7n2gHbrkPrZ7MlL0azme9fIyvYJwZjW3eRY8X7uUbJQVZ1iVec1u1Pa0Ky/CQ1h74lfl
zEPzJj0ByaT0G5kQLUO7MF/dN7NNzh+hmHsnGNQQvA3iEbHg213eqMG1i97ultBaU24ZxD0nnBKA
URIcFIXJ0P92NrrM9/1c0byKSU9K4ozCy19Ds5Viq37lf4lBZKwr37LlD9+jEPwUCEwZS0mcYVcV
M0flmBS3kYEPuL1P9XdJwJ/yM9Z3VjEuv1RiV2NrLze9+k9afnOHZasRsvdV7iT1RO9a7RGIaRW7
is5NyRYfk34otRmCeiTav3f4MyNNjJQUX28G7JKYnLC6eKyFrHz6qQOrGemUO4Ch6VAbA2Mmv+Gz
2gOAyVuBaTT2HxzTUCKLFfFTuZP8S1yUV/Im5N3jaEoap5NdrNXy+zENAQKuxfKOEY60HX1dhChk
MCzlf3H5N9TfwEGQIhPv/EiUO5OmkXyQp2ERj7jcVokf0+mD0h8UktbtZXkCzEui1/FV/DNoislQ
Xg3n1l22tHs8H3F45oABMHrR6cvNHwn4324Sl3AUPyqwcbJkuumrxmPafLO1MqMVi19UZa/+pJPX
0XvD8tCwBj45I+EwQuML8z679zwtYbydkbcFVgezJECLdokJxddKnTw2VvkCVDBEBECcx+7AFKyr
+4j5pLko6u9SB9lrkA0b7N6Ea6XHEEhERtz0JEwioxli4ZfD5j3NhKxMsB18PHFf7e5Js2MJhoDF
khIYfUcKUb7c1PUhKz26+qA+GTUkF1euuhN6tFcVkZ5vH8Ig1TdSwaYGjfZPblgwA4KaR6qbCRbS
rF7e68diV8BDJ6R201PGSAoPhyzHk50OhbL+WbT79AspJkKkZrEL1wq8z2udUav7hINFiPJcy4Ek
7Qln6SuruK9frH00VyNn2DxfxyW72Vz0sx7huutvdqoyAmV25PdG+dBi9yld2MWlem3YiInLAOFu
2xw6hJMLjvivvv7Oh1VHEU28ruyZBCqPoGtvF4UyPQ1KQq8liXZEtjm1T0yG4Osh7RBUR6LrRiI9
5RuyEsyBUNPRU7Fs4c/Q212VnbT+R2p36GrHLWLrgfRTjlbGK+QC7tL+xxrMsTybxeLVghxAJBY1
1C3gYiATP05SM6fFT0aI9ezAKWdJtRIGGmLcl9uLTuqB+wlo5m2pwE5CUpHVFujc6XTbhjCYozc1
dG7OtaMzTQpG9PTgcRu31z/pRv4fR+e12zqyBdEvIsAcXhUoKudgvxCW5cOcM79+Fge4wLkzcyxL
FNnde++qVejjDrTEyCiis8PXU7xVhYPuSsFdxdl/JSkQEB0/uJd2SygfdkBP4Fz8sRbsBBqQa4sc
VeS0MEdnPlKYefLm5hFXkresXKZ3kN7YTyFQ8D2smBpXmBhHvoVDS7AHoDDEwPM6ss0DzwFOCXzq
W4/R3MKz+cbDDUGmTf+Gq5wKx2y218jovBUFPH7eWt86+gW+tCLtCB5UEdtsjTXK74SPqTEyw6mi
8daiXz89bqPqrZg0+S8WBBPxLCSIXriJwl2sED17kjdcJ0AmToe+CmY/PLWzm/35N47C1aQrToER
5ZGthd991THcW9AwI5+F2YvW3gRug/wMUnEeRRtds5sf5CTymWaa6JBYR2AZA50nGT9ivFCuzT/X
XeYcJ3gMaH/RQxyRs7hOb67a0tH3FdNPaQVLeUiWHjYzvS+WeIBW2BaJRuOn2gv2ZLzaaHhIlCJF
AX18igT22WyIYhPHdVLZQfczhE8kS776CMm8/SdYR9JVCvy6XTbZbESqqX09HGKRFtt4nCzHdotQ
rN48FPxuPYPafC/Ij67afZOzs68urAVdwqkamjoW2HE95I8pLrAjXqv7aW2f3D3KjrI4owd0nSqF
r0v3kPEKInl/PvJ7VI1Fcz5wEAU3NtjEUx1C4474n8lXxiN0MvcWCLN8vEacBpbA176FcEeUih4y
Ld028fq76H5UwjRlNKU+Tz++7mxTJdvQQpKy5x7s8oMsfemcN7nUVB+M+awDD0DJcm6Pi3HCHU7Z
I5DUBhJBxkP1Y71aZQf/kTw1jrs+iH7Ieb3+Z40nyPCQ5NOV8GmptZ95M8y1q5bRIVqCZDQZxNNN
Du6v1uaxDgvyflDTL0QsFpSKqOADhHMq/k/afivhGv14D71bvPY+0Qpkth3FVQgxl27lCVIVVzzL
tkDAi7m5ITViICiP1MKy3RpfjkHHWLKzDGGGB0x+n+NH5lnkoQ6zr8yhsq62gbzpNt3Ag7mt4eNE
G9Z4Z8LLTGvW+GWtIYx4AKLxHwOSSD3nrAbnhLZtg1mIZ3mpcYv/klSrcwNSeanvMLbp768wkjTD
Qr0IO1gpkOGkKUctWaMdYzcgd0U9qJdqoC7Ymph5loNnE9IB2YTbF+woQXt9DaWTygR4Eml7nmLO
dNoNXnhTbmW1MeH//kSut2jlA+qwblOoL5lm/m/WMqm2cJ68zKXinx6DtY1QQ+n5VZLITXwW6jdr
zdject2phZVV70dCckPLWKvdrsNSsi6giLm2wVg9TC58Vfg4AdMaN0KwiBiEzuLSMVEuJOV2EArS
h4XtPfkMKD6Tin4/B8+R8CD11dB7kkSUPvz6uNtoi1x+Cu5fhV8OQ0YsrGAdDD4nVpqQtiov1UO7
U2r6DGzPdLMsDhYLopURgnE7c0s2ZHQhW1qWyJ8TZ+R015nPrFsUJakTTO8p7hhkJp++4cD8tNzv
gj1J0p10jdYcAjyrsHzjf/krdC/4LmPlqfnAVA9aAWqrOg4j2/uCEnoQNFw9VxrThNCixTHOCIy3
Mszzdj4eIxqiDOxO/akgHpN2DZMXHMvDUiomEqSUn4VmLYcYro51gqfccsSp8JjrGI24Q6NNcHAH
hnUPSd95F688aO3/y4HPItIfVZEMS8DbSE93jWPpOzKZZI6CcyYA0ima6FQLWDLeMfNIGiePNXmK
kBBQSaIbj1feDzpoFIs8KRGuFgflgi9QaM8EtkDorLY5l4f1JCScCztDaUgt2pb1xkJ4H/8Dpk+w
X4RMs0OTYikrWTj5BRGzFKQFx5pmlZV2TMnKHb1gp0FK6xME0cwjWpOjU94GspEip2Ontithx/pV
h98R+k6X3jkUMPSrMXkxfPfBPecsgdnV33FSGAXbP017EHT5fsmGqy2GAVbMbR4Oh2ZrkouT7sg/
AhKGYkLYhR2PutLciOjAc1oBh1BP1lVPHDilSDCl6kiAp1QewYu5yVoyAOXPZAIK1oYyy4Zl3655
KAjx6r+gateLggYheysXsMp/c8gS2m+lk7rkZBPmcaNS18oMFmhBuTtVJUSUowVs44gJmR4TlBC9
Ug5rVvKT5SQuz4Xwn+ok70Jj/rg0XgrJ1PEs+NdiaTBoZOGKIof+S/vHTJMC7108SyC83/o35+dt
2Bz9npHGo7b2429vsbetSzDEOW5z3QmVQxE8S4xsCsw7bFS1SFg0S6CE+6e9NZvRv7vapnKYF/t3
y714Oc1Pu+o+DQ/naCHEKO1OQAECuMNjL47eBNxhbqYpNdBSHnMWJry6qupYn8b7AvTUy684Wogo
56tLoy+Sf4W+1A8CE71yDcWMsCncl5LCyRpB3gbTJ9ppnjZea5b+Bu2PRnFC6iinE7G1O3poZ43W
Gwej4AeZZI0jDo0n0QuNt0xoUg1M7dIbAXUSHtlgro/k6akzfGUJccTwp28dTX87Cva1uRbFFaTG
LN32tTZ7CS5WMqtfk+vZ0SWcerXPFhYNZHVzZeVnDQW69EsWfVW/XfPQioch/Ut0c5YwxaIwUyG1
gG30qJ22Piu46YAiaCuntjZjjAgxvhbKrZ2CJZhjZViUjkO47puNYK76YUuqbOGCNkCJNGF9FbZp
bda1xrwiucIjjG46P2Z/fXDn2bX8HRQH5I4fo34R5WwmW5W7QKEwWbEMD/HGsvY9C2c+qcert5s4
xnCQivVk/0duzS3EHi+yH5OoQxQEcR5RvvIAQFlvpXtZ5TnsedBZJPKPQa5s/usLzEYF1r/DtFm+
eG5q/U18iUBlHJ5yyxl3JDBxFRrSULR3RPdzkM4GM0qdP9qnIM2Gf67I2HNfBidiH4cSnXDieNnC
uwwSWmhiB2KdTr5EIsjSRxDTa/8q5aVDV0jIyzZvqMwF68moHW5QQqz2QRjfCkXwAqZYrtMDODfq
ScqXSnhr34ZLmNenFTjur8LGaW8aBnFpEg+ajFi+vP4n65kB72IDLHrRzvtmxTllPORITij8TXDD
BsN5+Js1sdE8P+40bMqO1pRmrdvste0IdJruo7kdB6hWqYN2OTtxipDpiymQjvgaOZTJxPP2y5GB
ZkZbzJII3Zz3p8xYQPmWa9sDBIWwbfS+i8CRmLdH7Pykqxp/yq4kHAKDJTynBg4dXGghzB1uDOV3
75v3muOnAsNWwxJcwuQqHkQzghaXo+6AVm7pYxDyrYsa/3NpZJMeRZT7oNe2pLZkNb1Nna4X8yiX
icKcJQsl9iYo9MV4tYh6t9BOCPT0pvdcJBTFHHjCLb1sAR8ou/STiWrO4eeISkOAzgdl1CDSraJq
dYY38zQV3x+LxfBWz360k1HuuuF13PkkIBxicCLKXVCPPgUhHibbY8dPi71KP10UN03EH+Mbk2rJ
KZ/k+RZWJdzhbY49Du98dYmUVR4dK9ALxr2FSriKTUexfpSekTYOWLRpwYqxQFTRxp8L2aZB+tjK
UIlB56arYZkN+aIqaE16qEVqDtXKLcbSZdK5aLIPG1LGWxDo6OgRzZ0LjlSTnmFaLkI4AfJnqoJ/
R4yw5FxPNxS0FnkXZI8OG1IM2HqE/5EWq6HbGR1rXjKLfOTfw6Jq2jVpJ0QG9sdAY/kXXgmuKz1g
B5gRAsaoqzrWiN9S6S6Qhdc4hvtLt5dzpGHzL8g57wVxK5mwj1P4hD7wVjPaBqYC/KU/NCEjyO63
J2oxQXkbjfC0dIByGq46RTwQiHrgRubc3DpJxcUVwO/G5bHP9UPL37MAgsSpTpiTgdI8FMmDoO8g
JyA8XD5Dayz1ktynQbmrdQIcnUIki+0xM54myim1pY0klcyzaMb7411q5Gcq4geFpDIaO5PFiokI
jYdiqbtbrf0ylXUvQJGXi0vo18+4/M7y4DvMdtOe3lNy+RMK3kTeiqPMEgyy8gjl67ISa+xn4Jt0
Tfe3lBCktkp2c1Xg5yInNg8dBUJiC2K8hqI/jtRzT5GdEGuup8pFdUPUg2qNjN6UvoQmumjB7wjY
JbG+gmxcNPy9BM1EbvbPBr80j7nCqtdgYTLgw0TNSY6yRaEeZcM/kw4uTWePAaWC+dU3LkE85rGt
cD4xGs0Ni8/xR6zJshrqjTfshu7jx6yTonkLzPKfgH7UCutnEPcHEaMdAISoH7ei62LZ0O+OUKtb
3+rph+e4Pv+k1Dxn4juWY0IcMbUkwi4jtdiClDIMxV/Du6b90anIut0lxmIx1hijIO0kfdRVmA0k
2cmkym5McVeMyc27xrJ6JMOzp9Gkb7JAW6SuuZYwcHHvYlXh+yJlAUUQJxVBbhmBu5uo/+CxRZIu
C4Dvw+oUpclpujK6WlxE0lRFFo+m/ef6NKnGyM95ByylrBjDL2kjf2lL89v1lgpOELN4+nFydcOb
GjH/pkilcB/Scll4rObERgnKNZlgXgOjYjLc3X9QuXIBlzENAxFFH5c/ro9aBTOnzH4SV56X5lKT
sgs+dhGFWxNbGKNAa/DyhVJiyGYNLxmwSzTB1WLnhUeOtYagrR28pEYbL7SccAumsr2rnAyfGvs5
aOjsKHk94G040GkwUrSRWuc5oAeUjN2TwFPeTKP8ZDUjVd7vSPVp0FrLo3Yjd4i1+09NMmDQf5r3
gJiaj1PhPtTA7X8qzaBXQcRnSkYLb5eFKhemmFjwOJTvijNSgaog71WRdq1IsiwODGA44sBEySsB
Qs51hLc9565h+oQ0CqttRL/bw6sv0h/xroNFyA8pTQDL+dxj587dS87f111sZHT4Ug85KAQTSXqk
0TLtz3H+Y+ntDnAUd+CMFxARv71kfr6UOTa0/yYiLhVyMUDGMc9VgM+IeT0waI+WwItT4WA2/79s
NC4Gnn/YkzQjvgbuBLi7afbDvxMwbLjccgUUAl4hFIel7H9Nwbkln98tmCaC6dUa6A2WzX/xcySV
WEZ4gSnll/hLJKRjcwxl7NvHIoQ7KL5Nk2m2BysNRq3+7X+L3H8tH09KL3wCH6aHpVzF9p/eHKZv
umNMmoZ0D6tvA20s4WYegRqKetAskYgRbXnueY5rEXa5gMS3mTSRZz1PTkP7D16u7+FQEwdCShAm
MfEvKH3lFCdLRQoNblK+84iB0XRLCOqh78xVjljUi5fCopbtOORgoDgifqHp04beNaM5LyD0RbNs
nrmTVV6kjBDz4E0hxZqcp0XNV871bSGmqDBdVIsVfrrpy6yfV/3DqwCOLe6uci/G32j4lZWfOAOe
tfBoPdeCv5hIJlztFMRqWN694RNHNLymnOOaj1vJS81CGRBue94od2atc0/0twbBapi89bGxy3xX
/uV/WZOiLL5hAcnhkpjUPWNPb9zbjF64oZMK9ID350op5xtSDfnMfFQkVVG+SGVKLkGefllu4U4a
3gzFYlJ6ZO2oRjc86nkW8dN/KjIXhf8Lkpv7h1sm7ab+MYx2O//TNUyX1LH8FoF11gpX/OyQwocx
g0XJVSppzWBo9IhBpR3pbXTAfWF/MXn43Al/EQ0rKcwXI6tBH/02VKBArLQO4tUf1vxMpivczwwE
21WFuxeWttKJ1GnzOHl7BpP7HL0cnhTMOLFQwP8VHTfLV+bwi7e/jB6RJyBUzU5T+9/gK8j9vxpd
n5ZdYIRU3MAgcB4iHEORVnUfA1HQeIDvYDgi6qDeJ0qa20bKCZUb+x0kmmmWiJfc6JhoPfmt3Tb4
n0w9qGslfLh86oaPFRlkMsRzkzsR3I2EAxtaN6HMEWUjI4etxFUp+1sZnTSavu9HDkRLxEuJmKMl
xnvWdk4qvjIGAJQCKT+lRNrSLdhtGJi5UJB90mOvYvdX6yctr5ZZBbWJp1HFvvYNSqUjUDOOtluJ
161KOjDdsmVb8a75t26epzXCasgMaVQWPWvhRKS3RluBiArfW4f+pkKIYAY2d7ILAUOhd8fNC8hN
7Tqi6ZhXNiWYeSYlAKraCFMW6Wy99oxSfcv1TJO30QPK0546V4pmvMHvifBVPkCJQ31IsrUExJxm
e2TSD+Pl+pkcFuexZyqrLYCOixmJjysChBEgheHHHX5198vjvVQ+jGeGD6f4bwRVeFU6ByrHtOzR
CSV7CVmR1gFpk2mCr6FEpIG3iavvgjvF5znP+WjJviQ5DPhh2bKoYn5uGS+F+NyZeXR0Za1lHqon
vd5SV8zJ7+6LVYGNkG9Pra41GC5B2Uv+nwH7LkY44BFXmr7qbq90XzC8aiJWm5rZGX/KXDVxsgSl
GZDmu9qMDjbfzYMu0wTyHQGX5LhdOt3We1LFq/FuGv6q4icUk/TiiX409H8SV4W6XfH/BpKU25Nf
3qeabmswWwU9xAHKx6WG7jHdkwUmBrbGrSmgCw9r/NVzI4jQdS51dKHlXXwqvrWWtIMGoIaLERY/
0rBJJXTeS7KsgOtm2wev1DM4tGhFYMJmu9ueK5ryJbjSiUEWYY8559wqFZiKjHaCyzcbhXQYayxL
qGrSAEd/2awqlChhgSUakgAp8HBzgnSmVN8QhrMBegvk/LtaogNWfyJ8CT0hgA1lYoHune8P3vR8
UOqNEJQEvKAI6v9c3kuoPwsERyZtBPSLnr6G9TWcg+wVqPfA/Sp7R8guLO8mXBPZrnR8cIFtmuXC
QCUhcDeIBR28Lf1tHir4WAYvPwRfI+txXX0rrEDilNEe9X8dtIg8pRnQeRSWiCOn74rxn0yfdVhk
xtQfQl6M0PwzSq86Ha8lzuWMzrjKBw+wVnYITIcdQe/pviL9HV4BmdZZoC7dzOlKxEmpNGsTYy6j
N8uI0RhZjQE68pzuyz8PDo+FpANYe+k7YHmig1jgNiYWmSqFaqJCS0lIHhLcEdM2174TbpiwBm9n
ZsQbuCBauTkwHWTcNpOVSXoTUDlPdLbV4C8i6ETukVT7eIJC26V050FDuioKX6W/gUItNcdEQ/UF
dGl4iFzInjillMvFOW0l8kDBVenAWFkoFBiqzRndd++Jmst1ihnlShyhsma8i2Qb5AAkoonTTIfJ
U0hfBIPS8fQhOWe5QABd/oHtwdzEl5Qm0hEFfI8cNmyHRSnDZaHJKiUUog5ECqNcgXScxywL0kXF
iKOTvlOCqWHYqNXf7R87MehCHYUiy2b/he2qZSfsaBgmMIoC0dhH6DLLyLY8D0E9pyk0f3Ro4hDA
+FZ/CwZzfJv7vfKUrYwxIkitWcc0uY7Uk8G+C6q/ekItRE4ubjumaIxAR42kuPooF+XSY7xf5/2x
ZWTiaYh0JWZiBVang8JTCa4msgBw40jJkIMIxYiWYji77khee8sMgaG32aLyp5zcNDjLjESldZ5v
+hQbFAKTfKCpBlugZoroJFeTPw2uT64/O9CENEaUgfkkd3iQ0LfiGU2gc7Pl6egDerX6FSywLKWE
LwXKKZ0KFPB8W0H9LK1dkr3gieuljuIx3I58BXRCllFiLIzybnJbd8awLkXR9sTMwRGnxQ9h2MBa
0olsnDyIafyo8LaEgrsJSIrSeFOtvw4Ig+zvATEnOd81y1piG8MtZHSOL0aN9iadyFqBo8VFUfiY
AtyJiR2tWzBY4DhPilF3YpMEEzS6yB3OeVaw12iLT99qwNhRIXyM1xZ63VGolBB84okbtYVVVkvB
Z8KeX3CDBQ0fQSMWw5z1xQ4RO57E8S9cjjEkSA6NpDU/qE5RTYcztX66BRUAGekRLs6ewU0uvyJx
199Do5u50dHkemOTRPI/0U17YNDiOlwKUGgUtpTR/xdEX2xAMOM/Qn4pw79m7Lbc/ly1AeifSdD4
t4yPnmFkRf8YzYwVPyQS+FA6DB7a7/RsQL/jemhXgaZWdwoZHtRit6iSG4QjrgWv5vGjsnrHRyrA
Gi0BNIrCzWWBbfeDcFMaZELxyQKGRPZudyjMDdcBWX4rv3zzBLScbyLwd8HI6F7gAEejO0x+M24M
pV+KHu7k8gcLhBx9dT76Y1zCJmM01LNpguwUnoA+/svER5/S5ys3sfKK22/Z+vZgzJinIX95/Yg5
5KTz+piJM3AFIIJ8/2kE1wIFYTygWklo2DJXIrQGFEiD+VjTbl19Dsd7Il5D/5ZYKKC9R5g9Pd2p
MCvWHzN/GZNdmECriBmsJNA5EP/I+dDhZdefRvzTkN66wltV3yIdJ/ofdbnqjD83N6mi7lrwkjpO
vM/C/JjawyyOHY3tsvrU1UdsX7LxCeBJjve8u6jw7dsdPWcka7JsLEToXGmG9GO4e+alqM85w3B5
ARAb0UqO56U6UwLOCoGMxSNOvWJKQrz1w72iKhwfVXjJhZxz+k9S7RFlKvUvGsTChQJ2Mjp6MDfJ
u8nGRe66WWziQ+7fGWkYssaUWH3r1eqOwttAe1SQpWbhTyhwtTREQsDuZX3JL52/krJ/SeYfPe1h
GebslNN4rxvERx6usSWny6UsY8qYZXB/O1p1+VHw93KERqK4WflpElz1k4Os5DOn/orRJ3ImOboX
CCHhNnV3DusucjZL4qvYhZOPHosWnZpas/WOTO+vgC51Ha5rpI+DDGSk5KTFDso2Plxz8hUH917U
js+ssNxXRbZRXZBIukh0BIuD6SBUZZCB2EqiN3zAsviMwarUl1reqMof/9x6pNygBmw4UrT/atgT
ZUduZr3RCGLqasyh2SfB4DJuqu7Zhd8hHXapeuf5p9Qj2/XFVZNrJKZdeK2CVM7x2RrbzsO2+DTo
tIs4+NEiIbhCio5p0D2WwBPpL0r0BiNuhYjuYI4WKsQWoFQXlVldJi11/CR5/oilr3EasCDrTSQW
ovCKcjgJv7016L+umNMr9gS7rHbUGn7CtL2E2Qk23t3k0g1BMU2uWV1fMs/l3v4nk0czcpHOpfbK
DEcRUa2wFElnLGOQe+N/oga4SNvK8iPjsSwTxPXLniatvEHGh5kzZJ1AapoQVhjKK2qIwXCClgbt
Fqn1APvQNH8aOJQKXVOxxL5jAh2/KxamF2a7hfIPlSjnujluioIfYHLIl4Rk0yzXhkbDyZsyMp4U
iXH5K43fvnuIO4VdkCorP+HP9wJG4yp7FRmO+mz31Qcy2ymEO/AjIe8vqV4m80XTE7EqcmTo7cp4
N2VH5uw99KPjSDKuH21CaDJCgMA0Y764s7JtZjkNjxbvmnKUh/ZaukvZ9LbWsA7oRBm3bA4sJO3p
MBMpJiNAVoh+/5EoW0RCBxmi5z3JWnOSYWl3btUYlanxa8JgbRF9HtsLQkg8Eqjr63RBvA/aHpYf
F9SVO9u4PilAJFxwSzyshj7OUn/Jr/Ef6jrxFYJOGZYYXaFr4oEkJAWKjognYjagiMNhLi4k9G8c
XdOrISzbyvZhjT/myS9Oo1JbwHOM3K/Ibt4c3wyGYa1NQ4JaviiWuNjrfg5y0M7n3mJOO0fXVkL0
aOqnpp86Gg3dfohvHOE55VJlDtT8Y35XKTYkumPjwqJxp4LmKHD25f05grQGQXpi+MlRw6iDupa+
iVNlTh2SOspptl1qgmNYBBoIPcEqeJXmCtJkzm/URMUK+QqyJRo0Q3QWaGlna4GeTux/FiF6ZHan
yEXnfE/bLwOgOfIn/wsqhkYxXql40zOnevf4hERtz7szsCHBdt5MzSsKL6LpB5oyNF082qoB/T+Z
Gy3CjtII24q+f5/fJf/TcUgluEcNjyJ9BScukDyG6OdubrouqZ84ZVJPmV2/I394FrI7AyrXOFEO
GwCFCqQ2zrx1dw6RaGfgSsItko+w+5JpG3VPs/sbmAbhQAbPiNGcQtvAfzVB/VAd/zTZmquN8RtQ
GnSOvUItplfSYqx+sOUVzMx8hcooXmvB3oLaM7K9A+kvV3yVjUdajU2jci4Rh5KJM0n96tEalefB
f2sFm0m0O2ilXdwASxocmUuxmUAT/IoMPpJ3Sww4tKmNKUXCGKTYMoe0zLUli+IZ/8kYbNz0hQUe
q2U3YRlMBs1cj+FmBX80aJk9wKoBgObuYI+j3Q4lh5jGKUhSfvvI4qh7HKbTmvvr14vxoyKYbPrU
zlBTYNvklMQ8gDlCY2KoENac5ZoKq+IV0WKfzivDVq6QyREPsKJhlrM9MlNX4W3YqKuwWm7r4LuT
1x5Sx8bmpnOZ/lGLk/SHs5KIaDoLWriybpQLVjDYIO/ponfrqZOIBjOMliUNKRX/hn4Zw5NJBy/F
aiu6IGO5nfNetCv0N093vGTtaTrFx/Tr/HM6lSGxNZAFeSi8ncCtq4/YUyPwIsFCT+gx9bfWXIrI
HtuY1L/QNiLUEEdGdZBghw2ZPxyTp9EOx96+n6sTiYJjL+ENwHUm3ehG6Nd5fEg4JpuE3E9H40pr
iLJfmHmK0GavAsGFAS6WnPG1ibfYlJjS55Km8wZAWVBRCazMORXluJWrs4twhCkRQFdXX4eYLQrS
GPu7zFIMPiW2WIfR+hOCAlqcgvCfhSqSVhENQ5RADR2YN1Z0pOe1sBTLc4s6j43BeMGuZE1nxhgg
EynIlsW2v4rcY6x8dQMRfpiV2UjJDEewwXX2icl1T0rKca6czSzDru7YWp8BrDcBFMtijPZq9eX2
rIqAek1bh1rJOBifQIZ7Zgd8ruKGgC08jziKZBgQ8W8izY+3bj3f+Q/EApc6YBZybmjphY5abzhF
+D+F+ps0+8J8VAiLnvAAXVukMn/xMKcOzeMW2nirOG50oDoM9YBCCdXSoXxr/le1X3N1EBhCbU7p
uM5AIkb53OpOJl34Q74dZUdHSdav+IC4gJrWkT8QVlgm4CSjiFtimGR8pC3WtL09ihTWlzmMYfjy
X0V5FTYiHugtl5lWFMFIV1G/wT5JmcpydNB+SONYMWlmTUD/t+qbNfWpdC8PZbriCMQRGHckjf3d
ZH8RibQPnTh4QlEe4FeYGObw5ZHc5l0bhkHBWlojKKbOvtPnltRNh0EwO4ItZUnaIKD324tEv1Rc
wDEyrRWMAZV+q2x31tnVSOSh+SM4jPRVOCZE7DXGcfTgowxbd0rSXbANed6p16ebCeW2Aql8Et2g
Umpmu4On//rmvPnV6dgfzXYKoQkndTFYERT72rjmSEl6D+UVaroTf3NTQQfkMcLXiAXIYfkFb6tf
GOOxirCOgyPV/A97hv/NRkfUCDzafEOHORw2wI9pjfbeGl0kGzwPMi3ka6av4eHB0+3rCcUs3mC4
68heNmgHuZNs3Thz2sEQrcVI/Le4uk16AQMmwhsDnZUvXFARoRFF5VXF+1R5qhLdmEWlHmPM6fG5
pyeo9+gJ2ARoojcLEgyy3LFO6NtCwjodWo1U2hHdm7r+9kCaCI8hX3e3bpeTeHUdsG8x13G3Pua1
hSxByFzSlB1V2LIz882kaJGEAGfJ+IKBRlf3JAOmAfFCb5sBApVrblfaET22turzS4uTAII6WMYT
H25Ay7iil54cKR85iA6MwTc1oXSL8kGHq5wHD5lu0p68AmGNvZLNm0Wa6oh4vnCSZKdn6SeVz9I8
O6UbiWl5Mmcwh0NwLh3TV9px7chl4r0AAjjADmQG9AO1E30FGPpCuysIFrYolhEM6SMU2hmYW+Yv
9D50+YINQkJmh16euqtEp824fANFla5PaPC8bzlCAWjhFANtkS/GOhlr1HHSp8Ufj4egsAOCLYPV
AGkhPBqCg9TGLVbtH72rMmek9O0TjoW2ZaRMvqKjOtB+mY5HTlUfxr3erjw25HqhyAdTxGtEiPIy
ic/dNvSdT2fRVeROpW5vDkm+MbVVhUkq6gHtzaJjQW+k6k4F63jNkkYfOCKPB9oqOlFF6MlkPZLc
EXfHGBiiAOYROQ1Le2ouvXrbMCs4tvvAPXefAdr6T87Ez961/9DJsLhiK4+d8vssrHlDlnAWwHW0
5DZPmXzMbBq42wttrm4tlzEfOnFO31CXOyIYCPVCEQdXfN682/2Io5ekHW0tfeCBo3KCTdgtdPTw
K6jlMMARWNgojdKVQrOBuMiNyajAQjCIlYbe40JfKriZqC4dxjPukqPodGrdnhtH+Br3RCVURMD6
ELRGAtynHv9EfqrHDZwJjnjxNttVmLDAnkYL2Lo3huQ28ibGOPP+K/rR2N7z9SQo5Oy3h7dNZo3+
Xa4rNJAr8VJtexUTR58sf3CfKRGzt2q7xexpG5+UMCRMtOgxLEhpK5XM6JGcAOMEk3xsHUt74iaf
4qbQUexR3SGHypaQDbR1i3G+XbKolAXHQBQyPFvQB+RfJsCzgQd67v+Yr5ikjSmdgEQXZjpgUTgb
QLYnbRbJzOKuh2jpi60MkawhtInOiTlwyZgvKytvAdu9PHOJ+TvstT3E9GgDE3/y0WBHP3XvCTEK
lZUXiQD8Ox9t6iVCJ6DuumNu6blj0iXpd0veU/+vTRbeHCCMB2xchUBC+yjaTr2FkfxzEn0Xg81E
GKxCe5eY6sAzRnvNeZQ2sCXBwOcBHwsQcTMHvCGagCjkntzU/nVqh4MygjSUdvThfPrg5GKprxqr
o7GuaMNjYcIZEp/JKIQ5ThdIpINg/YOAZ0WOhmB2AplyrzeHDhBGNbyNZn8f4/d0YYPwi0ZttLK+
4jvSVXa88DQUV3KAtROZDyKmGpbl4m6RymkE4OdtnDsT3EUOd5I+mRGtv8Dujw0UBhsRSyP9yCrs
yC+SaNkqxDkVhujSo56L+qYm39P/xv1SyBcI8mx4Pu7gnbrTRCeajjnWQWLqN1fxuzPennXQ50Qb
9eOhs0CCGmsOvhqQpIuJ4QZWjo2kk56V9ZXvqRrfiCYGBXOOf0KwCO3GXcb1Gm0Oiik4pHqw1sqN
Il17/7fLlyQQVCInI9v/RjEjJ/v6zNHH3JYhdvonc9fGJSoAAyyEEu1fnf8Ngw0wLwtQtju1uyiI
2N5a4z0gl2CKUrsP74CIqIRnAb9peS55fvbtInOEFhEtyQ3hsjDQB0AgOskviLoMP1hLcaxy4xsn
8gqYH4rkmrOv5DvKAFQmgr5g5UT6wjAPYeC//kWkA/vYAa7JFavrrFwj8JHoPVCNOJlINOlWkz9R
hueKBSNOLsNAf3VBBDNlIqr0LDp7zSkBI8g5dBC2fDkMQFK2QzffsL+RZlUrVxbTKHnVw0rxNoRP
MYobzebFNLohCJP2fAXMnXIHmJYElq0q2WbpsTJBGnogXitcU5PCoOdILgAvIsloGgXW7A/M+dLo
NzO+PexbQXKmoiyYMbEgqeGXzwUlPZhlHO8UuSjkVXh2cFWf0rjh3lxHLKksmNRk4ksSX0HA0B2e
jYE9kaiccgQjoT1j3+EYT42Jfl0KGIyjiHBbvLRgbJ+ecpyKTb6jikdBXXvXaT5cIpQlm6mk1OQi
5eFDCreh9+fyCjTgGkwYHDtFrH5a+d0i5AHNNhUj6KAwfPnM+mIyXEhziIlnLa8x40GfgJ/+Q1yQ
sCgZhapOIEDGx/FDjYaioYMZqf5H0pk1K6plQfgXESGTwKsyOc96PC+EHi1GGWTm1/fH7ejq6hu3
q44Im73XysyVuaiIxSDtQFiICn+J3Yt4Yl95iMzLfbTfD/xAiz0Dnb/yvXWEVkm0SKE4ZUZhJkx2
2DPTySF4h+yO62025t8wOB1ta+nCvkU+BQFhiwIte70aaf6seffipeCfPoSmVvTIOF2iVDeb6O/L
qdhxFgoLOGfR69yJcZZzUGn6QHUrVr+8uVRLMflMXfju8X0dsfka/YhhSejS/rLK0U9440yP5Um9
4xC91N3wDC+J2JJoXabVLJFOFAN5CIR5+od6XgZaUu3vHytNtniygC8NJgwUSlAXjoRrWI1hCJb5
U1QfrBCKn4AG6EEQUMBgNWU1Pq8P1rmyBjjm+eIZxYxCexBc45QRa42uY94/hh8mPwJGNyERSJOq
bG1HXXTt9ifm41m+i+4nDnaTJX7gDPFxGCpbj6Cj3PYspIZTj4gBRAOL0lW946gAYlMDeY/2Key7
AoQAzlRSbVk1L/QdW7FF8eL0bLafanyJ5OA6gKg0FvR8M0XEh455OTauKyM9dvqaAVSYcd7L8VwS
cOgz7o1Pa0SFOtd7UxxD4hkRjv6T87Bwa6KMIQXZTI6IUn/5fGphXVsa+97xDji+t1Z7NHZqdRfc
QHeHk7hHmEfgA5Na0fJiXBumxZcRcxMrNiUl/3JHtsGKlAbPMpxtdmfJq5oDPw9nmI/nJU6qi+lZ
UczcmuIP0C6SUff2DR3U9/iMONfoIiMZnBCAWMQ2U9U7dm3E7PpNO5e7SCClU0MS899kHZ5Y1A8c
XlOLrA0isrf+TVFII3dRfjW/9ME4zwnZzPQzFxlVWZ5gZ+bYAV6wwWpP5AI2llbuimeX/xYEbssu
aIFGfEvnNNJqiq2o8jBoIFm0zK06zI5kN4ryrYfzPHvofPIPZ3fYBIOd5cx3hEcx04W2CjAzssqr
OpNP4641hjCA6xU3g6IKyG2UDxEP0w5/sILokModmSQQM6IlsiC83ApUsxt+ihw791ldIHo32dtw
854zf7SvFzQ6iGytDN7TxN0ozdAUzmkjmfalhwdo5+/4pFM689xNbvo+3mZHEbjoyPizK7+nPxTL
R2kbXPC6toJLssZp8sIAlrYHycIhssHtALdn0RmcfT4GxZl46P4NjPsysXYLwyXu9K3mJFfmFDYA
Pp9bTmOKnW7zqI50zhwVjmqs0/gGtWEsoxWVU6pZjRkeYUajfBa6XJJ2rkGw9uhy08VgfpbMLuRL
JZ0Dlu6ZvWMaPfm5Ah9+fyTsoGYxi8DfSZ9FwJ6HrMOn3M5aJjVnPe6W7HOgWpifuyXmlbsM+XVG
nbAidAmj+p76zynP2AjD6WpLdyy75G5O8oN3koeZchfoh+baBdMnRNeR2W1Gf128f3BsgY6QuhXg
qGdNfnnvh9JtpXu68N4yeEWzEEIHjA6HpbnHOzgnpDQgeg6BhbqXz35FORKPM9+T3wwf0drGfm3T
v1VcEC3wPvKjB5e+2vRX5eYN/o+Mt8L8/SxhXbwDcKznKwbMKJMzZYOwtwOcuyc/TBJhj4j9F4MY
GxUm/s7sL1VG7dIBEiOG6GxUlIbJmawjmkZawJDk1y66GkgvMrsFe/roTrRCQKPZ0m+CG9vsS4Ww
7orNFJyenTiOEPeYk2wvYmU2XUHzKFT8s5ZkUkbo/GXT7P3R5h0qYt1uEyobQtEAQtj4XxMiw+jR
T4ro9qlZy0tR+2uv5XW6hOEUsXuJeG/8JoSSNQP9+RXsIsvtXCqhcH+biKE77EgUugE18efiF3cc
8Z3ibAvBzMwRHoK/PsLGpS7vwmovVhthgj+4+JhOrILPL1G2gf1PCic2zgx7IKswTJRFBRKdzJaO
BkuWNjAGzhcBqpv2jD5eCF5KS7ugotXzWrtCJ+O1vM01DFiARiWILKJcUK71q4x8PcA8xrl/BTbt
HAlLVutoYuR6pxoI1rfxjAhkOgcJsSVdxHR49j4CkfasecU8FFY0tTHaao8h1QKsbV5X25ruOEX0
VZG8xqaMmDa7eeID9aofEld+J5UHHD313/EoKgTb1vacmN+TgqpYlRvCqUcBNt7kYNrjLpIhpVVI
W2WP15RtQn+GvpSmsnjmiP7EMXewDXKQ9/c0+akATwscCMtV5f8LwUGwXBdGBSXmSR3N2hfPG9Jw
Eg13P3X339uDNA5siRotQcWT446RKvG27rGCnWB21uM/SbkdbpTh3bHXC4xbez+giqrWO5/6Bwuf
vMWr2TuVNW12dyppa77NQ2b48cOIBK2lBIwHEPy1QZDgsXLjJlTXkNHep4EYp5shYimCpXCrXPCY
m7AdUNj4y3rT3aB5VXjwU2Q3q/ZdOhrDjU/8LVb5rbhM3+Vb2Far6JZ71tfV99nhs2Rrx3LrHa8+
brOS9pOT+qv9GgfiXTZTSN65twZ3TVaKiaXIaTqf7rtltZqSaqAw2HdoVslKPoCJGhsMNP/ahfL0
T9wIbj45EiYijeRSHYKHj7/nKAPKN12z4V91M7BPhhoo4FVhgVQotNQRKW9XABHS5CamJ2/OHK2x
8xllJ+adWFCCjXdTrBqogxlotivTVP6xub+QztDeY/pL+4XdioWtVD6m6pKHY/uJPVpXBMNcvE5c
9cXTkZtT/URogw+fZAvZVmHq5FKs/GdFwK95IPQrHx0l8ZgurWT2IOgUo+iLJCEMsSZEn05sSASc
c9CaI2sAwvjAOqg4OKIyy50ObUvLtH7LQK9kN5UJRlPPZbyasLZ6IZtR59WO7bDowVxh+teRME40
+8/6s5oc9CM3JN/8k1YYW5ApXAcOqE7irFAV/VD5lwHwyZxXaLhgzA6rXp+gyDUqun4U3gEq4XpJ
n4oeLT7XtNoQIU4knFLqK+7gjYMSWz/8AcJ0DwTEmGTbox3/+0aYM5JSPd7q5MAmqVrpFJRzCWhv
JCte+vyPoWqNvL2AgXZUH0NE3D1zsT7uZvg8Q5HafF7IlXRu/ET/C5aDaBTFZTDfrRSnz8lk4KVF
iRCgcd+MMzjLiTmmlAwWyHaRLWDYehUaYM44p5Yzgd5P5pQQoPzVgQUD0iXeP+Ag6lxc+OGYDsz7
7DLcj5OB9Eu7DKPDjIxMLZ9YX8Ep1SWF/lccB6Irbc2lfpp9P/qvYbtMvxGgww+DXQRICn/RbIxs
1K3KGnMy5YpOo0YQFYIkNpw2i87hxuECxEgFxkFkR6HmIvBTn2l3yVipDCrGloQss18Ey4wdZSXY
5CGhcYxdzwGx+ULYiAh/xzlETimFiaOqOcTgGh2XohzHqWcq1bvf7D2EtKjNwL90PMKlRxVfDdLk
pr/V20NrWlv6MfSZRkXV8kghyygPwJKZBc5UoEy7VRwi1Hx6ByxLaguhKvNPYMBDuNXThaIsArbI
msxAldEdi8xbVF5U6UBEH+U3iP7IBSYPpuH0+gHHhSqbqA6FxhgMRIWLySnsWxy5AwYeGAsMJLgN
R25vSfkl+O8Qr8O8OwMdEpj5pe+j7RFpjlAYD3+Gui8w7lEWcXhPMCFMULfq7NK6JlppdEWbRl2Y
lSdO8qE9w3hGxQWJPwSjQg1D75ljNeddFZkepeIpncZNmZMriPcsHqBxvse0vcoNQ7XNP4GfHt4E
aFOZf5pyMrbwqJxyjiFjUcxBa7dIkAOkeuWASzGZXhuD2nxoSJsiOuilkiakAYTux+mHDBkvHQ2k
IPV1a9xHbanraiBaW/hxArdJM5M4gFCMC6DnuXVNpvtpi1/1O8mOEUAhyuEpMu1KJd61m5MLGc1Z
4zcQc81EGw2JONqUE6QzLQe4Y+x5EKhKdWNNaKb8hRKO9TFplvSX/Q1eL5OMOSJlCR4O6IUevOYS
Ee6nn+laUCdjrh/q3XRDIDkhXqOM9oOUuKXvBI9tBGxuujl4n8ZywCUdXRRCZLTqg46Qgv/m9NY1
nR7TROl4UaFmRlOw6BTdGAQ0CkMTbjnAwH1I2kPIkCcBDkP+GCgbZHTgAv+bcIArCPk8Qm5JqszZ
MT5cdYb8nruuTDWeKCOcxKmn4LaYSGP+rfP+jc6cOFVh3le6vA1RPi8avInnxGpmLiTByIK0Bx+F
7eeKqHIgJhPVuwDLyb2KB8LckIwYiPnIOQyKo2+gBnSkG6b8xDtQk367u4rRfrcZ+WnlORLb/1H8
MswdzQJwkczRPpli+Wspz2a8EzDn8TnEaV8R+8UQvD1t+X1TL6TxfgoqddfCV1r45peyAfd6AVUu
eCBOLaP+0PscsuGaw5LJEMtDUYJd4ecsY7fLZSu8MgWlUs7pmS9ZV4wUGOiG61YCtbrpAjQYPFx3
aJJ9/KNVZF2/Yoii1gVh1tqDCDJE7mLN8w56fzTSh4aZbhJ1W3+Aq0MzxG4HxaBmhAtFB2iqlwY5
s8UZHo3gnQXwvbEhlTrFUBq8u5Tc5AIpR7lc35hAKZWFMv2lIcOapZ9aOh4VkF4fh6hU+lp8k4Zd
eMa3ScO2O9t/rkwjYhHRM9+21SKawyOWacpYITBnvFYvyS+vVRHYgqvIS4lecwtsqjPpZWB/gTR4
peWXenLsugOAE/7dz++orGXt4xusf28xZVeMyABttkgkwPcCe02kzhuBni8edf5fFAtG/GphLbow
cgR9jWLo1vNuhwhuOzJHiE9r1G0QuGO8IK3ChBeIXaXEETMHo+tn4Es0DiImkwlTBQE1buLg8HXT
eVgiaDGfG+THAN2uhA+nhMSXOfuQEA2hO/eGjVOrvg/RG2f91cAu7TuO4cvNzicZG8GPnhJLjszO
v+HTT78Do8VIJKRjRww0oXL2p7MHckuM6a3uryORMkJWAbYGX2uUSWsj1++FkZtSncLwBQRYVh3b
EgZkMTt1FVO+o1lVmoAJkhAFNradMCwGlkmInXDtX3F+69ODP7pwM6U5Dc49xQeDoEXZWRwWZf8n
5L8+PKqMdxEb4k9BD46inQBlKKnQhrIbN9cPSDXM31Jn1ZIUOKxjtMBfizxGfH3LD2p4pwX1aKtb
l7wM0RWEbR8Llh+s4/JWjuxo+4gCR1COEBVcYUtYCN5AyCchaZoIm5EdkxUGxRA4CUR1vmDqttx2
CUqs3UcYw3TJr0fjscWWsCft66Ch9RlNFlxk7cI/wE1OW5QvEYx5ePTqIxp/ObT0g1/hXGsnPbue
HT6u+AzUESb+QMPMX0GzKZsuXUfkraaLKN7G0w2lBo5UFPKZaxDvE1ijZQL5ho0rw21qlhrRzMNb
M9L3EVapDHWLmIeFBYGHrl+MLfoPvlKrsFMdAcOYvSSBFnoVTyMuImMnpEoplwbGRXj5FTiG21Ky
qYafiD8dAztiqcQb9r2n0qIEkOXkbwmcxeTvOI6ARwtZuupY6cgbcOqQ86A4lc21Cv+Yg53kJ97H
pGF+hU7LxZdmpCWY1esIhXGqFJ38ShvnIOHSG6IjZeHAswZgE+rDtDenW2U0pMLl59yyqNcVhKbi
gMgZC2Gh3oX1ZzhSO1IEMCZfphzemhXFz2HPXx9kRJexWbgFxbj6yypKHDzFJi4gULlSlVMwOPhf
Z+If4GjNAUg15G3J7sGAiFEfUq8w/p+LJ8APShUw2Cef3jCQLzL3ZjJvGOaLQPxh7/TjMxsyybKU
YDo5DriRnzneOBCrbD00SITnxgKU8sJLN1iEHaF6aWbfwSK8oWdERmnXmBBij/89YglFOIPAKmIM
KTP1LceZ8lkUN4qZWkV9IuJBkWNgVumkMb1Hvh4MS2Dlor8qTyj8YRQkN0hWkuFSI/I2+GhmLc/7
6dkDeF02MH2RG/9jofMIgR2bK+SY8QqMqxxtISe+J0R4LVbFuMuA4mdLH77TDTNXbuc1Ea2XmIFX
/D5nnrohOg20krMYQto/MdJVQDmH4hHh1YRpFNUEaoNvr6DU+HN0+al6oz+hixIqUiLKX/aUgUkR
Wl2Q/XxDNcAJTX9Dry82poJJU40En+kjJpZUBREM86kVog3jBS5T4sbIqd+dpadUrnSYZESPMM4L
Og4+mLPo+CWEzVR+TUiib+2qITo830RJy7hyuoDfwrujBv3BXIMp/OxWMfTt58v2e/KBNJTjstOv
8j7Tz7zKlbr3tINRb4wUb727XG9qDM+eCh5tNwgwgxTGEf7+RyFL9YzymopnMItbzSxGOQ8mP4kj
VnRkxAq65S04SBKMjIBMGt8nXI/gJYLvr/aaVvsprBfqCRcn+VVOFZkyVOHRfE+36guruzETOjp7
MEw8+enVU7HKSQIbu5zwhkfE6xXALYfNi0UDHRI5mP46uQhpQypZLk9cBeQn6Zcc0UBVnBSI28e9
8mvhWk2aQSJuwhcA0EMKOZUDVggMV7vBE4j43xAzxcr1EpuM2BrvTuqEbVkzpL7wqtXkic+8vxuK
McqaqmKdQviP41zS2CxcUaqBvkRI3Bw5pO82Azylg7mAMzHZFzgO7XF+KHFr/ljyBQqa+rtdCdEW
PfIVtBmuHI0svgWUdPqqQJ+SoP0weyyJjwJtoqMtaAWx5gAIHW8y1TD+T9MMD58rhhk8WbZ3sVmp
eNgy/oCXBMeNlY/wH84Ey+YlxXhPdFSfMGrpNkH5Xmw0/6H7wVz1H5CQkwbRznVsbkP2CQJsCWqV
w70Qd/NB3ireWkdS3F5r6hGhXeqBLdeLBFChwzOd5KJ43zKdrEIJCwqGKiDk8LN1g10M6iXkd0Bi
WsZQ2BiC8HVw6u9J7XojZRVjzBysOjQphVo4JBd/pYnsouUYeIRr5Pk9UtTmDQBGmvbi83UcSpEV
VRMObh+n7E2KNBry4qn67C+EmZzaeff30xonX1wCQnJCERD4Ty2tdFGVBd25Hayl6QGmqZfI0lDI
i8END+GXk7E53EfvAL36p9WWVqimh0mF0RzYHoSIFPBtS9PQY+nP45pdKePC07+v8w9/R/0X21HV
wluJTer71nGgWXRXMhAe3RYfJxmx/CxdT8g9Mz9gQAUIxKiqldMntvZVe+A8oezVOkz+eMi0PgIA
HL58yneFWVnbXAP2ws/31n8OTEjGVKUCqtUoO0KbTlrE9KB/hoYlv5O/FRjLHfKonLpjYI+iqWDT
+DjB+lQvmG3sTWNYSPJaQ3iKgQeqIszsAG3rWzjmGXwQ84y5SdRjw4zJsfqJKFh8KSoRwgADc3X1
GZbFkpVF3FP8Dw6Zfo3erqP+Qf0EhfVPHyzhxz+W/yLceOiQGlt+dST1iOwF2FiCcm3qG51aVJnK
YfjpYxdYeCoS7+aMdosogsRbLtg1mZgYFldLoJ0BtwBUrlkFGSrySgTjdNCsZqc4TDsLuznN2Bgt
rT1kgVentorWN8HmCB0uFjRYZ59C6RFp6yH8ixoMcAgXxnklRNfE/vz59cVzBanJgjH848RAmbnB
EJBGdZBOerrNsXoOLC4mpJbJjFMqXRMJ80LcFLHnRHJkMFKCCZl+ElMMP1sT7lAO15r4ztQfvce2
ZZlNzlRMBkRT93mE3KyOe5zz6lYB7/uUuSwGVpzpf/HqaJ/rcl8OG7x6sEJRv7svltHB1XtIhD02
h167lwjm5fAPeY5wnxa3gQDE7oBiiQE6jAdq1IS58DJeIrq/hLlnUGXjKE0cfKo+mMJjX0Xw4bZo
HoaAFeUJYkB3kMGHD487CVtZXwbtWnGU17Wt1htgbqgxZCzCT4T/GcrhGfOklYFBJcgy6TDuF5fu
7Dzom0io5qssM4UX6hCiB6matDP9KDqv9N7B8xy10sXseu4BR4BWMhh5pgAebSbiCLULftclXpem
B1KFdH3OtLCKlY1+/DCKV8PWOxM6vImlab8h09KEfJ5FaZbjExFwWGQS6YJbryWmcC3ayr8SL0bE
L+pxiBGBfjFXJhfG8zgA60fkOw0w5Z00Td3JyCWiKsTHk5mgQaKsCa3Pd8png3eEyFMh0SBEvQ5f
OgoJEHeu92tDOyR/lXH4np4siUVpYYj50hbRYQKiyvfz2jVWf3q1F1J7EuymU5bxogSXUoQfjMHw
6dSMywAtojNvids3YpRaun+u6JUnHkYmS9RuutybuohLejdTd57WEisPwg1bsBxVAT72C+2vJh89
eTJPWX3thJGl6hz4GdE7v+MzlHLmZD2+YckM4+dBhjW9kJlAr/Ym4y8xgose3NIpWw/BvYfKH9mC
sitaEqh8qhHcBHwbGzitRHRotU84IhlL7JqQpgqp85fgVvwsTN1YpSRVZRJWRwxqdb9SgvkZJa6x
mWBzK6GNxaT742MJdKlbLNsEu+r3wNWdHaoU4gjAYNKFFW2ySIFaUHLydQJMzxpvOoebKRASVNLJ
iPRnVuHcDy6GzqGkIoAHamNS1xlBNMwCgHhI7XbykFjlAUM2PghUg8nH6GszOTTiWugkVyEg9yu+
lQPtemI15+JZ11tjQZE4EIXsSQvZv2gTUvb2BUYxSQ8uC3zit1jC1m4g/NH4TrKprVCFou9gxGiU
S7XdUYl9V8w2aH6mVo1iPXCk+soECqZrEIy0ZB0+kfFP+12ln6OXmk19/lb3sYnAOQAdUTm5KHyR
MP7RJxcvLGgy2XGJtO63oeCbNZ4/Pm9N1JwDaYRYz8N0XVLkSS4muMM9hAnMmLNY0JOI0imo74G/
ZJ/Tc4fBTZGcIfyyPkdw0j7++XgregBMPINoy1EYNAsOQUSqnMI+tBhh3h3qGhsLnG9llgQLiyN7
JMkLLV373VrjC8QkolwFYXFIGry8Xfglj64SGhoVkY8g3c3pW8CeK9RYnEKLU9ytC29FtxE0Fsce
dkYRNSK2XGjp1HnJIaxf4a98FEs5AOZW/+KxsazlBQ0QhrS64vD5+NN4cJ8ILjlV2aKwLAcEhESk
i1ccmdx2BlRTN4Cj1zmZsGaYddhwondQR+HJqPaaLrnclCu7c7xHrYvAdRSqFJaXukC8dAcTOrTp
OlMcJE8U/xH7HvtD6paI47AY8f7Bi+CZE3Kl8oLbBCQOxBtINmpXBrLYhIAQ6S+pxNV9/2QEZT2l
LKJ45Rd9Wr0R5W3LIwjsDJSUJVgiGnaQB0r4iDKZKu+8cWhkxRtKMTUUv9xRwBzudg/BV67oNg1S
gbrR9zPiBPBdpEA4XUDWYCiN/ad6r28KOdG9CX9JbwmUG1Oq3lTPHcXCNTKwBQMyRUo40qLGrAuN
D1ElOLYqTqxuMnWjNWcYpEm4U/pjrOy471xD9pxkS9rSJN7iR4b4hA8A9AU+Vr64cFFrnr5cC4pT
AmuRdqC61WbMrAkuRphfkMbM7bolqeg9Xsm1OZo4q46vLAo2kNHZ0NdtLOp4q3FY7MSV3DkcrugL
CSuibgLxgbHAoZWTRmngvM2Mg8AAEFzEdD4sC4hGdnh0uDTGOKh0a+4kyMvEW/HsEYcU09/YuNOu
N9G2gXF/8eV4DzjrWDZcJVoU/hTa99xfMnjBQNJkC+2+E5B/kBfyc2AFwrLSp1SKSZ9HayYdxb8p
JCpD9ewZgqOmaw3RjNdcQe153zTPbRo3iYAxTnIGNcZj5XUT7x2mFv2R3zUUHU/jBYoCnUzLRoPD
XeG5IcTkd+NlZk9/B35gvLKnvBdeHyhpLC4ji/YX2IOpmEg+1eliXNxPesjpUXs1KByRnwgvHgCV
rXAGOgDaGj+OF1KDpKP5PAebmtAy+d2vorl2HnuvF/Ip7iTr6vNsV5OxC2QcT9pWf9kK32eAqZX0
nMdoxdHBMqED5NKODaQogCNcecSjO2fFBNZEqzF8ocQaZV7Jjy/kJpsICxeIA8EYU+Fv+K0Sf0nN
Km95hDvqqhHJW3VSIvu0OxbANNX7CRJSz9S96qAKAFVsFi7LDpouEBCNWYL+ZWhxh2o5iSo4OtBu
qHBpUpnRRuK0xXnOFAJcdfn5lOZoe+gs7mOVUlt4W9L0KBovtEtpOAGdOCb5RaYr9FHN5rS+Ijy4
ytIkL2SSuhO+SkE58yGRUAAL4/032nOJja1+18Zmhz+dhAoCG4ymEehEbMajAdIg4XSKRqDPmeZv
KItginKJ7gfpgYG1OqNPzoTpgV4N5+24+94FODyfv9FhJhYa5xLiQzLusFegACKrS4PYT4V/vgEg
h7Cq+dSLUb4awt4gVkgbRPAhpKNSzFD9jRVWHSJ4OtLry8KRKalpCqrD4JUFv1KiIqAky+zcd9lF
X5RCSnD3gEoq5cYB39c0729RPgEgsmt0PGLfFcQVSPZUR24xSq4Z75AxmVCZDVvSxY3dPAsXUKkh
bXFOfzyqSRqXyQuAKgYEdOyKQ3tA86Mw+raGhOQSRvemBvvGv6h3ICbY4MYNezjK6ZEtggtg3xCg
xmDtaPwpy+htQch41dtFr2IJaHF5oDmYkQDkIrPkpwlMEUbWBIke0HNBNDMxKZj+HihnkBJxA9gm
8EPnOjm2kmzs9oKWAdN9Jqz4jv7XYdqQH5X0DiMdJJLAexr+km/E6vwmuIOiZ3E7hTPcipmIDNDi
X1KF1lzdK7jFwa2pDnIsvjB3jWqEnxXplj79JZmbGp6zrxZHNy02Yzx4kPBxd7hoIKiPPmo4aQ5R
Z0Ix8W376ZLpRN74/97f+skl8OfCavVBaimRRDluSfxlHgusGh/GFwJlpUVDo89AZ++Z3Dk+lZNS
izhisX8cN5Dxz9ODZjZALHMfrKfWokeNCJGJgLQxzXUmup154x/kRqRviENucozG0zNTblo7x8YL
ypaZFqPCptIZTabww0CQhplSY/Oj+aK0qfV/SwUQhFFM6koezRBtYYpZRXwBvjpzPawltEbjFAlf
t97zTHlAnCe8wv1wZEYH/R1eRFyAp+yE9qwzgQVyPTnyc/jaGuIl1l6z4abynfkGYMVY+/HmMEY3
avAZ8bpytLETQApzMALBs2clGwA/hMf8HS4axT3fIWldPBcYZeFGgn/xFMgNG/89AEFuyQJEEEX0
eI+RkQmc9LQQvFewW6g1mHf6ED1G9Caed9Fc5lZyz5mwe/PS8RNAMvk/mQlEU8l8D74uk2f91O5I
v1TMFssVa5RbhuhSzOyGVzE2WYvca5By1i7LafzaTJUxs8pJDor55l0L0OeMNZ+FlJM+SvfGkqx+
YkUSdJTLTgsnovIIEwdbaIhT8Z2/YdjxJjfHEwarKhhivGAuUPYgqezv6p4tLLngxp7ZSIn5BaMT
s4iYW2MLgMKAoKdjw/OLowbVApopfD+oHfjSSPqelGBUgFwG8Am4qyDQvUMyWzymJtrjC8JbSYnC
vWNBc5tRKfBFJRarDmOHWxEzkiamOai9hfuHEdF8yZIGtWclNywTCj7sTTkk+Adc/7mnDMh8HXri
QmHUe1yhxFlzm3gu/EWwS0y6+DkBYdZsM3DWrcu9RtUNovXlRWfumbG2Fq0lS8/1qBdxkcHLBaoG
QAPnLHGOGxCLgwWe7YB8YA5lBRXtHvsWNtsCrxhtWUgWSzxBrssLmy8HLFx0iwEr+A+uEf0Foxw8
IYJAWbWoE1OHhIABcjtw0fhiEcclYiY0sGH6C74hKmfMZ6FMEG3ifdLF7CtjocMgCY/iv33VJJJk
0Nd5vi4UV6m349RqvjYo1linw1qZbrR+CZTGN+SzkEHIkVNh8l7vNOWkf3BgPcst+OCJ4G+GspDd
SzDOyO4vtWBK+ghhV2+GNfoblTNXxfeeKC72WhrZpsGyk0nQy7X9F9a3Vhe1xOKdo5SP5BG3g8eF
xW3HCA18fthimBxAS9xO1sRZsxgH1UwI2VYXBIoHHWEYDDyO2SYa1iSB+6Hkg0jMXT3eQdcipOB3
Ejwbw8Jw4asx3INLJPL5OUd3NcwrcNpm3n9pMGY5Mu909oD0I+CQl3yCfAlNA9wmdMKCKEvV+XwP
DBwSpJVfB39D6FxDqpnmThKbCJzsY+sSFBc/pJsjqDagdReNU3FowiUxoTCOYWRnknSwm1BQpTB5
LC47xQ6wdFcQJJke886Iute1HSIPhcmfTWcW5n0oQLir88muhj4kViiSAARNqbRKzU1mPLlZaQNT
iQTmTQHE2os0ji/OEhcrAX22Ztcw83+hsYvxfAgsAFWRpK5hSULbLndVa7Jwbmw+f8iB5wiBLAYa
TdEhd5sAHibtiF4aw4ln7D8rEhjMbvZXWd9HcY73AvJtRqwxgvqHqpuJHVjqCFAEhUlN9zvrkOOi
QScUASnxX7IVlxCiIs0y9d5cwe0ywWtn/iHTm9Euu0NrooMwj3h3xC5zpZ75oA5Y4UuyL176M70w
fX8o7KU3W4cL4a1dsAiA+abCT2z0Jwls2tctf2q7tONFM+cmfx8urK7bO8xOzdjHuR83kexkDDf3
jx5eFa9+s60d2IIVouZ4xwTLh0r7xXNEBIGLC2tFWApL7F5wmmCJ8D0eMZPLDK6DEs20zQdhF8Mt
sbl98LjUg3zoTdlKfsednYBk0ht/0w3RDvPAMczXaRnNrC3rapedL8wCg1ysGLcx1f10Gxwqcu6F
pcZ/xGuw1Ta4T+w+e8kmWvRQB8xqfZckIf72f+qBHMO9tCJGiA0DWpMcUZ668f6c5AtLWmSea0ss
9Q6b0of2bwyVtoGcoN10e6QqcLQ5XCSSeaDIZowtcXYuGT+YPfTZPZlZt3VrXk74ec0Oo+8ouq3N
dFvcvpvTVp+NwaD51d/7YJ12bAv7EPUh0eM/wjK7408hXom/go8TXslP/vP5ByMxm9PpEoNFKU5H
wpgbwwkMA1I3mRwb2RORDzfxi9sRFcQ5PerP8lRdet4kp7mQUjJ5GveWW6y7nx0Wc5vPaMRAWzX2
BlAOC/RTC+PMyD+/cm4XIdOQZBTxjEwPo2of/ITxTQrOCVwXJxm//vMVRGVY7zPbuPKJK2oCeJrC
mlrSZmr1B8z/4STpI14vwiRJOCDsGeeyH3Rpq+9bWIyTHBdKRqRsSAizJ8lm7/rJFwkOJxAxThNG
sKrRZQK8lyhF/wq86z8Ql3tv5vfoQBHBy4DRoROSH8uyo6/f/OD+ZzP65aB5w5qmoBubjSIjzdE3
3U5wsxUE3sje3cAIUGCizUhdEFeyTAx34ky2Ay/WA+Qx/OdfRWJMtFN4rX6UX/XFldATAbkWhObR
MtGQ83P4l5Dcv8ztoS7mX2duM+qEjbvxArpvn6AU9ZMzX7uPR/exA86/yfvPkzKJcoUuiSyh7Cbu
0VbiN8Y0HxCoZlIWMIsBvweiQM3AKcmR4MHvHOrFd1ldhD190lg7nLs9xFJJm3yWF7z/rA15bM7G
Z8mZDw8g8bBw87gZEezSLL2wMmi40IVcsDh7IvzF2U2449Rx/4KqgbchNBqLCrpNSvRVZU834T8w
Zph/VBiQ5CpKBwS9cz73I2Ijb/E7l0knCLgy6fHrYVpzrpczmSWsMQvwL2TLwmUDmw2GT3ETwf/v
45A5pW+0E671xb9oDUOi2eGNFTY+MErs/38ai3crbRAPOMxvzcsZx/mD4oh4tpl3IG5qDldiVgv8
xh/6obWivbzGhGUBq7aoXGp6iHPC3LsVyaf5azjLLm7jdrwhysxudt5SBr99fI71UXyWF2M1rEFS
rPhKdoR+6PE9+uf909wcg6FbIMzB+O/KfnKfMtP5ZHDBEahKJmbHNfXLwmkp5t71m94TdT3pKDFm
AE90z+1GuUJ8n6KTuvKGebb8oPh8xgc73ZVQOhju4N7Ba8g6YZD82jJew9TyjD9FNLRxazf5vTgW
R+Zt5zjdHoplcdRu2VJcxRdGzSI7PKQ2Nj/H5NVeo71mP0O3vCZn0RbN4he7nWO40p6fDeP1e1Cv
fX76uB8s62fFQUbLDk1y+hwAv9DBngx/5u25Z+W7ZGcFU6pm/kG8lZf+3T39X5XHos3e/ibHdYHZ
IOSUpxYHoo4y1NTQMbmim++a1/QKrzAgYO9mxRsYVTjGh2yD/mqpWMmrOUcv0cQtzFuWc/X2OaTj
PSo3GvkG6o93kP+Y7Jw62TVl3svp1sk5PmJNtZo+Oh2PReY/5ynT7bT+JS0yKh94RtRp1OikgK34
HcYLRjIbkL4/KumqgfMHx5RkV2PbDfuJ+lP0O9hPxapMHRJQsXMCjsjKJITAYBSRl/itVXhWuVN9
Wwrr8mvjqfcR7zmnIyrSft9PDpGGExGAml3rWzK4ovwACzVo8KdEtpn/I+nMlhTFtjD8REbIJHAr
8yA4a+aNkWmWMoggg4BPfz76RHd0d1VnOcBm77X+9Q/3karTST9uij9gHSI7gx0Fxt0xLkM4+MO0
AB0lU2VhyYahTsM27ZCFjBpJqhl02L6YmCzh6YB7v54QuXCVX4ormUizxAFBeqnAjLMAZhSPFTsf
/mYdjyj1z1I5M+SDZCFMmzGvy09r0ctFgH+vbZ5DOFx0DRhvwoJVYT0CJbMXZmBUAVFIFvZLIElQ
ZpbQhZkVMEqbtsg5gA5HzR2iHsyr6cHu2YV5Z6BARMMwRc/TBux2p+qQx8lGi4rf53nc1tf89jwz
pYQ1wk75cgWE2Rhg0LUA+MACxTEXyf328k9cpb898o7MolmeOiK4+sThNMERk4wl1MglVIklO6zB
9szjBrRtdrjwP73isQKtAoF8CthLkbvpzMdtJQRguYC3MGGE4AUy89wyjek1G60haj6owxfQfk++
BIDFrYD0yAV8f9HPqJukjYHgP0QBwPWH/U57O4RAwKNgAYpnMJsLb/oKuB73kyLwQVcPUvZyUrAv
F+AbDBtgkEE+FOURoI8toV2j6+XdBP4QoLxMNgWpD0vuATeTJVBNjcLEwefIo5nDtmNLzlQyyZbq
gSYr5mvmBGHBafugZuRFTMACwFugDQYQYHwaJjRvl4awPHFe6yE81AmbMxgD9CkBoQYH+UI3h4zY
eRvsd4IbwE00u8Chlm1o8qCHkcSgx4P10nW353M7sb1TsDP8IqGEs9YwhyJFQFeN8f0PFpsy24r5
JoHFCmLLUJKedCtHn7/FduZ90B6IwX9/EUv5wlEg85H5bzPsH5tg+msWzhCddzwCv4OMkAKm7qqw
RwJvm3N/ro7puttl36y/yw8UqqkXPtFU4ODJQ2AIFvjkCVwTuTgh5YTcdePETmtOFC/IAcFWhmXj
cuhyqfDgptkDQEHDkB9bulCNKGsORuft4nZiieE8aNyhm4bsKj3H12Vb7lR5qdMDigzQvKZyIfRn
ZNtNVRMAQY/C4Jnc6MtyFe6rUwFXoxPcAHAQIUW4qPQ0UQHkLclAm8+c3cK6PAx1Ja+rQHKgsIZE
V1BKU/bjCVD8PdyBCN0Xw+6pC5E1DAcsXM/kwdZah77mxdYUKb660XbPiGhEV3dkMzfenAJpmIZv
qv/CzP+YwXFi5z/9bR4BrFP+1/59/4aQ03haMA+e+EwQFR4xCuP092QbWyDJvxiN/3YYrUyFnxwl
IUY4UWd39uP0idLw8ZNASKYD5/RnVGzC64Ln6uMyQfj4BUtW0GsC7r61leDhBhETYRHdbQwdomSl
bSnetx2BZcledy8RTa+PFYD98ScxxfA9/pK9px3SH/asFx9Y958Rvju41ky4CEMfdC42NzgL7hBx
YJ6u527n0Xmgm7ze1+SI7CSke+xi9x0pU2tcEB9E8UH/P4kujQRgLQY2/+hG2p9qQ51oENVgf5ze
y3cln5Xh5A/KeLSXtQvIaOj8nwsF8B5MLj9hcnTkn06BL0ZLFu1laby3bg09lX79cqKIdRr/w0lb
RIsVMS+2aGKtUpqED1uPkM7CTNdljE6IEoaHzlUjDaYIc9Bd+Sus9fDhDE7tV5tkQ61dBsIfzyiv
zZKHW8lMDad0SN1hRUnPgMR+HVt65B/Ez3bn0erR1ttl/PCBea1ml/lAshRw4kr0L75CeUoVrtVT
JBtxgTwIWgTr/Vf943bxY8IXBABSwX8ZElGvb9nKx22KGTu8C8QzTLbKk7oW6Rva1Xi6bKkVMYoX
3bsJqda9cxU1SorEXpjQ4/H947kcHX03w2gjsURajcdBQyfAQcVWBLZ/SqzOgkcZ6Sanq0X20fbl
6tiqtgaWSdPK44XJ2YxJTpxSFia0ZTXnuab5CZis2jzyCea3D6Mz0m0Vfq6feNw+WBsg/hYUwevC
uTgPT/4uM0PBPRqTWuNFDwl1FSeTkfukxkmYedjieplHsAufpXd9WmBf4RtVDu4NVgPTEXu+QGBe
BntuC4c6ejgzHP+X2U9/JvAnNytH8R5hig0SC5ZY0DWOW4/tw6UlMxfOA/vfn8zDrNJlNLGkyV2O
hgb3Y7kYl0wwdBc+ZqYjj1J2jatZbNIQk3kM44Uj+q3JPgiBY/QXTmP9kXdvbESDj2yiwV/9kYPq
IIQJEIr6QB786hEmZBYqdupeNiXmTMgzfiu/jeYu2ml37s+dI9eLiypG1EtmF6QneTulm5Xmw68M
DfOl3EQGbM63iolrkyft5M2L+d+f+D2cW++1BWKyEc6HsoM2zK3/sr+E0E39fA9InIc2cWo9TNBq
77HuIENfcWEVfvtVG975FQJWBljhEPY3pERF9LQze8CGGDTW0Gk9FEZi3BGABEoWD72bATeDD4Sn
FiFW1H+oGSzGhmA6lfsyqS/3mtP7gz23sPf8l/t8CL5+yzZR/QO8VL15lN/6W7JOPP06cxFls+Zq
L3Wl4O6/Vg8zi3EyM94hw0xM3CaYlJ384eghNv6OEiHPMkU/Y4kAxZsYstmS+fppkYk/ucSV1zn5
d+6LBtMRR7UHu/NBh7d0yVZpdQbA/BImqEVA9lIK06Cy325FbDdROvR9wcWvw/SozmyIXMLdKX9m
mHgo7EONNRqza/3XPCwZfyCwCuwgsUx00wC5n/U6QIhRgvdfFacbsEz3vXvEhYPBGdpIhLNWGpXR
MF0Z6+L0jsCXxcfJqfjsI78DDOwkFKDAtNiig9GfGFD59f75N67YIwwxQvrFHGKp7joLw7e4+J68
3JfVnjW3ZrJBVbLFPBb7HNCH34TbAcW8MKXr4talRr2wHl/PvR4/nMm7vgmgUa0hUqDppkvyBZsl
uib2jx1uNRiL5cuZPtYnFPbvHcPENn68jZw9hIYRB0dyMUERDtLpFVHsZ3vOetzNCiAB0SF2huLV
wm6Ohd969EuSRuADiWl4Mi7pXteaR1cyp7DclFFyzr4ELjREMr9z3ut6jybZ/W9RRfetEKYbqr1t
vm07h8my6IBoxyUAgbbCYxeCUVycCEALRv++RbF7e+Bg+vOKiN5jVT/w1ea5gna1ern9piC6EAXv
Jo2xvEH0zH7T8wdJzrBVrzspdOay8zoOIY2eGncEsbCFzDy67M+X+I2XMNJPeC8O1PujcMX647kX
zjLPEEwY7sPXsM++Lk7lMYklCW9xg5Q1bTNk1qCYAKtwH7GAncGffED53dEMcgm671c0yR/XeYCM
y79spqxecu62WF7L1uAuvJeTrR+eYGLCalwcimHr4mU7UEUbHq54e3vaj3QW4htCGlb6KyoiJPBY
KW4JLD6yWVnEm0UtLK/C0Bwo+Rap6sbcGdba5rFn11hDVW33NCWwe5gELMlPPM4JFl9mf5+wXyUm
jTJ/P3eNszgCQlyZ53YLxKHm4685lrfOlzkiBru3YLV8KDroSc2EJzDCntD5BNB7zCoc/fKIG64D
Ic6/R7AguIHaRoOli7X3td8Mayg78B7ar/o6bm8Rx4FPg0WxYitAAaVTTenWjjxF7LLlkOmqMFoU
j/V53MxCYd1xcqfu/HiPwC3ooN5XkAGaLNrTSUH2MBdg6a3zQuEDOW2K1b5z4ICG+f1G/cOgLlzA
veeRnuHeiMdEfRZ29EIIw3W0hUYOdQU3LJo9PJz0iweolc5/YMxiAEJ7BuSiu40fCGu4oPNNR9JT
6ywq0ghIk51HxHCi7IXjIuHIw3QG0Ng6St0UUM3ioo4QviDuPckNg4KHysfCiZM3r1sHrQMdG3sM
nplEgX0BgwFnEWb1+qWL4pUA+fgVLDb4UoQDs1vT33GC9CdYYEH6mx3u9mv3/AblYiRKnwIwRPeR
/UNRT6FgcDYSfh2YnF5rHFuQwJCUfCZTQNjxZfk2DQseCsGGmBIDFiew79MCmVzekuUG0x5OV8C6
E/NzgMQP3l4uXoum4H12FAVG60H0MuSoPKX28M+XwzSm/D6Qu2VDJjbLozluTCmuplzfqPMX/F6F
QVVrM0d15sZi9Tf5XjBKITghWf7VxkkwilCxTndv8OdLNhhDXsGqMN7nxOtPyhV73asaV/vKy9bt
F6vlRvUU80GzDYiZV6P6zWNoD6fs0P26kgfJej1u1S9Wls/gC88qJMSTvRe7IfuXtOfQm+3uN/51
+YYY2lmf8/3nHsUSZqZQ1mlyP9TR4Nbw6s/ZfVmuLaDmbEuN/F9TDpGC0Wm2nlx5KlvEoohtGi9D
5xZ3J3393JAzTCk9cxRKnDfQmakFSdB5nyNt0G4Bmqm5s5B4Xhd5V24BuL8P9DaMBZEDMCQ0mMGu
cpOkv7idJm50wgv4jDtmr8vkH4IPqoWRWhjkD7Hf3WQtD9n6ppiI742Xy0I1dY/548tdRJlx6z0m
AMaNZnoW0q2dZn+szk6mtOqCafKZhCSFGub8VKENI/WQ1UklFoNeViQ/XH5pqZ4rQE/8hpX9kawB
nBOxR/XYcp5r0YJCYzWAd0cuvSujm7BSG4wSUnE0cqbhmUJlmewLNjH2Fw2DwAjbA0vl06I2cdjg
8TDkItEvIJI7SG7FNqj5zxiS4XOXWtOp2/zMzgpnL8fIWTqXURc1G9WV/flRcTHRjodd3ZiduOo2
/SH9hgeLPfgBKjgmIvl3xTwSe17ma3yaAQ9T9BHLOaqxoDw0nOBMzu7eOBhqY/Z3m2jufMqqMzGF
AkDCVOS8+OaxPspOsl9sWNAwUEDnoWwuO56QEiujzm3caVhzWX3OuegMtArRPcISjiulrpn5hTWb
JfQat7Qooc5ZSNww7L3MSkFygSCmBiALcYRw6pCjy03pUXhGnOnlBzvZw7Z2iqOKR0wofzd+bSPg
jgYqKTW8nwDThTU8yLKDtTmBW/VV2UE+HCnJKSO8/HcWTusi8UB1/Nl6QfIJGMqSLDyDr28JgDsf
DOTwbbnflD3EfR5VGHO8P2fNaIHLsia5XzzHg10GrN95xBFqpAjLd1nIzuOkJlFhXzRd1I8SJOWF
Dzy0DDj2WC6zHRs8GQq1LUe9L28o0a0kvLBfT8ciVZD/oKrX3fxEnDVTBDP/mQrL9xeA15xWUjcl
r2IzgQHJAh/pi1J7uriIQYdryktKe3hdpMXRybSOHM6cBVsRjv04u3buT719YBgxrMcNBThDgz1p
pcFjMqvjG1IkWFWY/FXUtQvM3XGwWziklHKFml+i+Oggnmv9N7fIizcTm+MibHdkxjyYc3+PK8n8
BJev/NCvFDwxlyC3wLMY358yuBKCIWPoU5kQlcYDv+li1h6XTJl/74fsF5eNVbsH5N5JuL/Jk68G
zLwdZrrDfKrESg6z0kh2MqMh0GBnsZagH8hLPCIibHAczcNSctLnUA1jjrMtD+UmDbC55PdASSgJ
9GAkgCozckB31BK0kzydDdZghGvhaMCIYskzpkK7SJw5AtYrBHqiW/SzxPncRPIhd1uPjmpP8QEu
mR6LY8GvBFMKulWDx+OEk1NX3dnQqLDGIwRL2id1icYN+whG2ohelvVvC7UcSgdtHsY7qqVJTMaX
CvOOQ3mFm+go2/s/3Me688UlCB5j1toYNvOv0iHKZUthZL9W4hG28IqjOYa6ZkuXZbNKD7CgYbkc
O1tc69vXJvUXOGbphkAECoLKCkcUU1KIy0RMaecuqD9XlbapwS8C+N+r9qIPzdVCR+hdvJIWoqOV
YPxjUJbt5PXdymzqbat0cK1lbHHxFAvmid3+54aS+5+gdT8B7pjuFDUMRjsYiW4rH1gDyyfSbeZH
5M7g8wbYD3+/MsfSALHPv9NvfroSqKmMhJYNRIOwkn/Fv3xVBdBCKRo/oXgUj+MPtX2QxeWKCfYq
2eUMFXrkTrHgeh+qyJoPgH7KLhwB4NEQeEPwQILfio0eCG7jZLsB8epGMOkCfoiO6Y7NT7W//8gr
dQ+swBQWjkO22ZB15UwFcb6EPWkAgdvC6XNK/XzzYjsdmh0v3fzLv5/xY1ceKBwRq7JI4eaxSIXG
aOFXcVrEqrs4yj99xLsHDDF9JrdVhFzHwn/KvPvFtt7ND8KJV4Pe34j4Mbg6kwiOTvQemi1pm46n
A+YQtGbMY1f0HJAIL8dhL8EIRC1XG9oCOTJkTDO7eIlkzo90BcNO2KsYrbAfEe3RmC2opES6AOsQ
o7sw36p0DhIS/SU/JX6Map8z/WekzNmH4RL1EQk2N5GO6+6+ttOlo51ZyyiIs2g4vqOn1UYEWgxz
9/Pwm46YF0du4dswLHZERBrIsWi3ZGalY2oUUMoLcTU+B1/TfTIWj+38snqA/XeAOwurlyi5n+u3
d3dphWjrNQ87RLZh2aDF0ZlDRO/w7jJKcjrmV0pi0u9HTy8NGow6lpw6mp8fMwKpMw/WsvEJay+P
Ln7hYkvP/PPfh+OYZZs7RPgwqqIjvLwo7u16X2wxpmrXTdT84EoOngKWI5w/duUVVuHCHXIKqEUG
ndoBJ2U8QbeFU/4b2XLIMlCcDxXv6bWpamvoAu7355cdID8IbnJNzozfTirqnFMd6BHLI9nNtvUv
I7t9upptZ1ES65G4vodT35yv2K3oFEtsC7ySrEIOZ7OO+QZu90/9ZTjGBK89pRseCjgi/xiOETH+
OOHGql/YVZbk4rxhgTNyZbIKxd5Vxj+xtxripBMImxaztUK3XnN4c0ZNTCgAAY7LVH3ncjt+J2da
NSx2uFltYdPq3j9YdbgssRIwjMwyaK1L6dz8oKj/en7lroaNZmoOKEmeMF2hlVtP3aH1ohXhoXpg
Cj+z6v/szoryXy84/D5tnNxjnm0Iifm+O6TfMjZ7t2dBOkpn/mfJzBt3XlP2H2bhXvxpAEc7STr7
wFUv/2FykP68MCYmQ8NhALnBO2erX2msMpphzYCTrV0Y/zrolR6ds5BtSFKyJW8oYGlyp8G5uFms
lJ2+w0qFnYyWr3C63iR8jbqXSvfyjbYJY8cPhbbIyCUcxPA1Tmryu4B7hEEdATrG38m+i4Zdu84R
kc1sBHd9YSmCOVxnOz7OM0E0gLcXuTUIdhhCW3Pi7DMP6A2VLCAx7TwMYkMl8Yk0bfDA0fg0WMks
37JFfHjBxJ3YE/7j6QgjVvIms7gpIS7z0oz0UQj9dlNYerlPa3tBS3GkEUQZXwMa60vggiOXDawB
jGscrQFu0WhVo/0o41L0EW8ym1Nbf5j594+FS6uShVV2IJQ+b+wSQhEypNr+8P3BIjUnFVFahAUP
FsqpHPFXrL829SfSP+v3ZcWkcwAR4uf11f0ZNFwJ/BxpiGSrB1eocWEzmmcwr23t42oinjT/5uJm
IKPYTxCNFzvhEr8vscjnukRyux3+e/lZ7fHpyaAZbW4qkAmXhsNWxcy4w/DBJnq7GeJ24epAYoKJ
JJDrLzRWRX6OFDJuHTNv1KNPtX+128X7cHkf3tqhfOzqB+Qq+1N7RUsPH4uT9M9jaQ7p9Cgo54q8
lhkT2JXoPMPGqkEmajfR32YnfNWqqz/jFsvmZyw2tNEBOkRMmueE5iiBLoR3nc3o99L9FOK+G2NF
+rvfV88RYedvBZw113aytuM6Ae/Qu+c3pquMeNXBVokRaiyJDe/Y+8/OuHzT9vNsyLfHnxTy9PU/
EArQGCMXRQ+mGgRx5iobu4OTb/uc3Lmk2iY9YKQ8vy2uuBFHL1umJxZX84giE0CIcJPhZT4aXwDm
XmAg5OWyfcEQmOHAhRXuYSbI+qGXR37JmhIXpoiGteC5mLOhaj9IFJ8SbwHfIM93IvB+GvKjCCCr
FlUYxskO1h9v0GoW4sxW2OcZBOV2UrvPPnhWq7paSZTKmPMtzBzWWuZz34Q464HdQAbu7AkWIsiU
TPimvGo8tCm9GX/o5WayhSUKF+bhqEmgvYKuDtUBoyfnImExFPXtIc12SJcVjNWINpAYKk7TZPJM
oK8gDKcf7sPHwlUxcym8FN0IodMVRFPiy5efXYsjODG4CJWJIC+tGflQogerZ+gsEeuMmYfciwm0
/P3BcwPd7xyhJMZcNqX5ZHE+TFCKWoQMTvn7Tu31YOxjfDoI19C8DX4T9bIimei1sXFUYEjQzYlx
glEQ01yoQ8h51S/suqCpJGnwJnVv4jiZAu/PPo1nVwIjZ633kyCTvBO0Gp8UGwgHQQMqrgeaZY79
uZGgRADiTBlEkzM8/Wb5dIevSopwJ8Mei+kvL4A8MANEaunVzzOdwW4wtkwR9b8ZSHq26bsL4bu9
+en2F2klE5uCdog0VLY/xuvAILqp8m7vyfqEIedT386oAgHc6PejPN2rALAItJCi3OldKwd93n3S
p0Xt86CIUYfydaIiu9wINeV7c5J6csFREz47r8IPXba5H0wlxAG9k/1oHaS/5JN9Ok/q3IXotb0v
8NYL1KsWUDG5VpOyDkkc1mYhL8kvX4XHi2koQrCYE3Z1txf7MEWG99+t1HRIdtP91ySHD0jLOaRO
xXXvXDyZW+YkFYN3JBmW1DuTxqdzad4hEqWn99dAk1gxI5zZbK3gF/DLM+u+m+3zE+Nz0KlEii7N
+sIhz2ulATQC5gqgXM8ra43Glo8EXEYvOpvDRoZ6Te6lCbWCTzXpThDf3XumsNPagYLFYJ4PkU46
NdzOpyvPB+CToSCEc0DD3GQTAYo/z4/hm4CafVqbWF7UlKCmhu8blCR8JLMVXyPrVpm8fqQByzYR
d58ClS15cngzCJOUiYfnVI7bVl6P6X42g1YfPIUA7RPiyPTpDa3JTL/jqG6EA14BhWaruKPiylKy
oS8ZjzLxTkp71jsKdvLhQrXB8VjiM+CguQEP4IEGP3W4HrNA3SmMUPFZDut140gnUrEod9POtKk2
IJbgjQFz63fEMR9MyH/6Mkhm5k4oD40t7ARUTQjYGB1OQi5QAzyB6STH7QWeSfsM+bAI3XjQpOJn
zFdF6etpIKWohkzYJlj4FZKLjvHOP7Xjp4l5aqBI8MXAGEUsnDKYYwbsCUXcQQPBJyPIkLw0MV7y
A/eHkq7A32XG9Gi6lzDnuOC8mPD6zogzaNCfDWE7WeNNzAwUlrAwetRziT0p9hi/wH2HDCDu5O4f
4jxF4sGYeHy8O+SIsglgWAjvPf/Nu8Fke0INmEFRRCXJ76l/rEHYMO3bVbsVCr2LFJfd7Y1QqHic
J7Ho+D6+Jmh19od3MH+In8HkAcFPR+wFGgsK8o+ZyEs+XIv/w3vTZHuIGfyv+u29Kf5n3WpsmSXC
xMomnSL6Si407s313e+fk/05dz273Mo2mhWYIbvaEDbKSmDHw9RfwxjcQuRzYXeaQgXgofhcrPLl
IKdcyA4fhAvCyoKCA4cReuA9xvYWVQ1G6ZS02lHGtAtF6t0Xs734+X3DB8GegQgoUlVUEXxgy/sA
FyN5h0ECs2SsLC5HSw+b4ZZIMp2N0hSN6geJkISbgYXEjq+NhOvDWkV/pe17zAHvLj/c44ODeoJF
sfDR5bzfVgVJpAkIQ+HF9ftfi/nr5xfGDIgKgguQTfR4cBKhuYhDmM5/L9yNGfGcaJgw04WPg7AQ
tROGrRAmMSJS+FmeVJJmAOJgQKikP2Msa2HrwyxcmCRkIZ+C3wHZLDBbWfi4rrXZMceION+/Z9sP
xsiDj1YGfBsDenQWc1x80fjbtRx1cqwK+FKtMfMlAK2HE54FEr7bjKsEev0AV3YUB7hOvIWA2zd/
OSTSoOxaSC6MFNYCLjlI/7k0KHC6EzKBScwIh+GxeoNro1PI1rwAshqkRCXMWwwFEVjiHYfemhFg
v6kYI5bSz6yNExxx5r/cTMRQ/K29JnFXdicRCR4fDA2cHrnGIDU4We7UdbaSUGeS1SoGpLqG1ea5
Yj2wsbZwPrtpb0aOC+yF7hxeEr4rk/ZR/FHhJMzgZxpcNuxtX9RwKL0E1EU8bzGoNJReeEAQnfrp
fyCd4U+U7xusInLqtNcpIZu9n9RaMHHmbxttBbodPqXKqAI9K+q2/2SZ/DeaYx7HDnXX00Oa83+q
E8sM9+y03iXS7vH+QkjH5ggpinsM+UoSgqrfzHggdcVgyU6jDOYX4HHQhFE0PzHThAEXco8mE6b+
T+7s4kRlgxCasXYGEd3LoEW16+pNKeKVCPnYNmcOCkM2EdhYxWtiW7HYeAJY1M/3imWbNsFdwZjP
R8DLM6ZhVgX7VIpVIEHIEew+LPkLrvlTZTQx6qjmuJkgXpwtTwxekKT4PAo8W0Q+IDvCBlSzeRAn
cx9EVmnAP59ZoKLprb/78coKhS/NbgApbfYMZYoiBH7I8L66oDixU/eMtP/TifF9eQeWFDdFZrQv
L2UqUyivmJAw5fo3/s729+PrKNPL0FWAmTKrYSIPrIsxGPwPyGmnIh4O3Y7pACLqv86nKRA3aFxj
6fq2eX3ejqXLOU0dO/QBdTKOIQXOTBD+OMtwbE8jyGnQ/Qh/f6PlYCKPnh+QCD5zQ4AgO4otlr74
+4AI0joPNMFlTFjGpneJi9sS6wEte7AvKzqSj/0NzQobUTrAVc9QB7HPlnXHkUS5z/o68N15YKDQ
ALE2v0z2UTzpX8ihWGUTOw2PW2BI5f8qL7YOHOJMGC8QuiCeQ3brXXByRncPT6LaqPlE69x9euWR
AKYNyiWWP+hGIDNnVP/wq4aoCI5+OWAyM52d07sumWE5lH7MwmAl8ZhhFUJE3RLrBiy+ujyGJzZZ
7JwYjFj1GWfFcXIYuvzLJpsJ+wNXmKmtPt2ABZSwzsOSaQ73gvEh28bTe8PK7qIHbmEALvkemRoG
wEjlRtSUbw8RqPT2JjajzfeS4VLiI1uiXkC+kAVE37VgXpndxMqhwMYUsiHyIXyv0Uatsm+Y4XLY
/ZUM6HcE3bBixpfFLYONxQPN9vdylXhBbEegY6ZUMDtgfE9CDUiHnzJknvvM99KCyGfYweFIHGUd
cPxgMZCjSqQIouzmDv0yM2SvwMNam+5HumPlInBT/OeVhqxeNjepmybB1XrYjWT2TbgfE36biU1C
UPmyPjPPC/kjHDnvMpzMClA5QmK54l8Lf1a5atCIofuTvgvpkfiuOzfncWjI0qNswzUDUsrTbuHD
YZM2bCnzP3FtlzeaPexwLgSKvAzaQpAFAJaPbN2PpZscsH9xxn0fv+J0xxXR/6aRcv7DBwJ84GPL
wOUAKahxRjhUK14Akx1IwXRaE1mI9URWHdgf0XO5TXtI10MtWt8R4Ey8YD7kbM8ex8bQg4wTjA0J
pbKQsCUbKrPmlyqKYS+ZGMxbHrRFBLHjt6+HyQph5aEILqTp2bho0e4+r/IGtC56rh8k0cH2uG9m
CGvRV35MG9GcDeuOxQxLlW1L3SM7gKRLVgwFr3DBv2Kvdt4GcYVMThV8X/Ysxgh8lsqHNMt2wnHB
40TyWXpGyNLs38cKE37UIOk6/xssOFLkaQjMSzQLC3b3Ey+26WnOkH2fxJdqqW+HgLbBYYp2hC1i
E+ETvWHYtGEZsfkyWsIwSMH0jGmyBQ/izDUD3WE6AH+IVsiY+9AzIEqVzMZ75ka938F3IjJgOfMr
oFIQtV3+RV9jteR8Ma25ny4HWlT4nTnIMpscvLoNzy0GwQcpngXS3yeGN3BIQu70P+ooNP08tN3v
iyyyymIPpgiETNdXTkfRS7xvOI3hRhYOg35eZXU/Xg6L74WCkfqyRbozrBX4pN8DwJc5J0ikttg7
UZRstUNHqM9uFjMdAffs/ZwhGqXhHrP23fPMPjxclVi4vr/kaAz6gACrVcOYiCkQih4kaEyFJqwE
xzOuBawrlFbHd9ju6/14S7yLgUXIXiFYHUNx5zXNs7jXNIsQGn+mDIOjvteiNBZ/X7Gw6nEZUL3F
Fp8uW73z4Bp0CLO4iEBnSAo/fs7COdn3/mc9YBcAe5PJ6ghrrbalq3RGFXejR2X2B0tu2nyTfwJS
ksrBLRGm6XOF2SgMOW3JdhgjFYQfCSr+fd8pWAVOywp6uvjdXqVrtld2hCZ4i2iE7kO020qOctB3
pgs819lS2aHt9Ji+astxpbA3k9niTjPA+ySUwTqEBiyld1HjiaSDfcuZkdDi5/E1t2oPR6RwwGNw
+SIQhkobsKfeSzbgCpZKzPrmIEYGtgunPKYH8IavMmDWd218ER/JZ8jtSvjzza07Zn/vcOKUKXDV
yAjwuxhq3Zb75AgxlYYJGLOrvp//mt/iNG7KIFnhbR7CiGEmK52LbR9hNPS4DiHOoPEdpgbiF5X5
ozqZFLF2FqtxW57E6PIzfbGtFmlb7pON+suWDAj+YLEv9/PHGuGcWBzgD0YPA1o+HdjnqzrLDAuA
gyHAflwBliVRWbdBdRYoyn6VPzod6B9vXElSm6MPZTQWfmRkQHyoj6L98uof2KuPCDklyjQdXyIZ
psQWcfI/TtJLBGXJ5jzrAh5qd5wSjMXt3PnYMM0wxJe/+818QwbG6CDdhs5Ur9qV7CY0k2VQM8yV
nYnIh5oGctKTO1h5ym44X1ZlhEb0m5LBnKa2UPHWJCtb7ExbcoJa6I08UHNf9KeIDW3FJsvEFWXH
GfN5+KGag5TkE6YRpCRYcCRXx+LmfoQh6AMz3lOjPD7CB3w+AB3a6DusgonFiqWm2OIiN7f1zQBY
R2E0hXaXSPdUvz0SV6Qglvgbjoee+TGePAn+UNyybXnUQ8g2ThEnAcpheKxkZJqJ+7EUgxIGQi9Y
GOTK1EYzCCf24VAi+VR9QMxLVOOWsH5ekeF6o9/7DY9JRp7XdoYbR3nCs+mcec2tPKq7Sl++zxT4
6Y88ER5jKPkW8WshY2KPv8IGquh/n2fL4HNGUXfsyI5iH1qsGuQREz8u4/k6ptHrNm6VL8FDPL6q
GbVkhMgRrMnFvmJXxpMe30/AaeIKykrMwQKUPd5Q8EBXBZaH7NQcEQxB++5NHU5pbwKow4+b41CO
JEWLQCB8CNcYcNb/SPK05kz8a2+Ac/lmOx/CwlWYULZu4dTENYge+K/LqMJNnca+h3eHyWgwnPLv
uSX70y3ELMS9b4agcj/OpL4VfO163y92w3YRKhEUaq9wlvDxLc5AU3dKs0UF2niDBXvMnNSrcw8P
g5PTUoBxuxnCIsaiikCf+8v7+JBlJkpX9Blt9jolhpM73qTzi5lI+tPAdFj475ASwGAYi4rY6s2X
90Q10hurX+iKS6LHHUIIq6NSRjPSFkFieYKn3Ae3hI87LsuzFjJgXl/CCjCB3hHkQbDfv8yDp4E9
BRhqeQhhcY0YlPFxR+SOy1BMw2O9gmop/3ttnsKy163+YRX4jDwN9W0sdOPBVviVfRVwulOjIUKa
1b1FU9aXzoKViF+WiMld2LMWEwvj9VwzKybpmAleWRqqFIpPh8KNaRDMkna20h+2hH3ommVAF2Bk
F9g1TtkAOExWRt7stVFUty8DtcHu3OoLEwUOCC8Dy8KQ/+PwNkyepgx586O6mPgVhamA4PMWZwYZ
bGx16/eZZy5qey5sUsXOuPlML3Kf2UbFu8sW06BKDHPQT158tNBv3aPFhvOeGAZKKdhyZDhvGOCM
SvDB/K2xPuzb8vyLJIpGP+XNttCiHCLTwqWeAp5HwKnNHUBwZdfNN8ivlMsED2ctTbQzZ5FlZ1Va
z99XkNVmfpjB+X5OVly0fLT1FFyFOJW8s7WAaFb3yt2ApONEPGuA986q3uo8EPuZR+da+yIe18vM
H/EDA07RTSqcjXSWfZLsJtdysxwMZodK0DtdxPxTu3GqAuY9w/asxis9Tn8ePNCPv8f6soHG/bP4
psphhgMvmH5j2gSZCvIMb9XzK1JEmAbWlBJHZQw5QPOSATWrw8RJ/OASRWQYyZToSVEpOYuFKTQ+
Q4CXhYcTMbEg3ovCm+tMuVyUqmkCCIq5uEnABbUgyNh8SwLrnmFVQwUMmZEyow+YQWiDxVkDRWiu
Gjillzeq4v6mUP9T6PYmU68Hqn3mkAS2MblTHUZjVD4weZiAidUxz93XrZIMjSnKnZBp9w55jgMw
/R9J97WcWLJEAfSLiMCbV7y3QgheCCHUeO/5+lmlieiZ6XtbjTmnTlXmzm0+99dOLNMU8QAm0Kdr
ByNz+Ar3iyfW36azUz7y4vlD49hqaZfzSb763tMI4VVeR+omgN7kvO8c3jVDERaldw6xd5YVAsaK
We0y64rW3pzqgsSewHpkc4pD+u5uLk2FN+wXIslgjHj1biTxATqyHy+RURuaN+MHsptM9Y8DhKjQ
io+EZ7QzvADy75/oZDdSe2gqaLaUi6GpIM8/5NenHrrwx/HDgL15CITX7TzTOA6ejXSXszhSA44N
RSp95EE8UJYXbT7htLx5KngQw+bD/HBpO8kUjaywTLOt86ORc6atwZ018j16uhMx4VMZlPmJIzhM
KUnNhVhQVM8n+zhCGI3Frpa6tsD+jj1pG5rKcIwtwuwuablMrqZXubz5oWuiyKEZVEAkg7Wg+Q9F
9G5Xyt6L/tz07PSq7uJVFqtmCSkUaSrme8PSSiS4k7GqLBnwLFmbaCgquWh5xe5oru7wN+/p6jlT
Yzx6zeF9pWoY8As+TLgnxQyXiVRQOWKXShRty+yStxOjtSkLLfErt/8w97jqkkCmnMqSwVObvTvA
RCkD1vsf3jfFOYn24bx3a8WTrQi4GjKj7EzmqZshBMiq6vgXW+XIXFkPs8AkJObP/I8dlCy7+f0R
9EbbPw0zzBC6DBh8u9DHUiTd3D4r+1XX4Mc0yB/RgAOIN+sP2FFoDhLVc4J2phHgx0RN7w+ggb0C
nnjhgZ4vtzL7SRDb6qKhDFZG4Re5sXWfKfNRhTV7HdiZhwGe9pbkYUixr8GDQA7RWIk8kV0bvGK5
blzXJZ6X6j6mLzSU0z5QK/PosaThOWThBkH9yKRAxQfuhXAFoN1ZpF3XLYG62CDBPt5FfTOECQLF
Dsfn9uEuM0Z+cFY4Mmcc1wWOi7QJ2lrw62YHRZzz1x1FPlweIDcEy58HtNUsBDjyh71AW9kcbhJV
MC4AkhHVc9MOkSjg3TULmYJPgywo7UZA4W7mW8UywR4qK4Ehv1eLAzxzx7x/+/J88ThQDagSQbyr
weJUusxu1Z6NgcId0ueioTjTB0YeIXqTp9JpBqLU3JKQgdD9oS/hF2jIz4bVwaOVlG0/tEa2Q5DP
kCDfKpnwDlr/0kftZkv05lytyosKjsloSSh0COh2bCNPyf0UxqagigV5PTvg629U6uVaI+4jEcYv
W5qXabwKb8fDDsA/mAMGhFnsGWmR6XXWrUtVzcX/geYVXHPLX0kcqJaLuTFHBxYYlawth/uFfmPa
SnWSvdxHJqBnKCB1ZlWVC2HBLsiY+rdCtJ9u/YkWEvPNzOWZBTEMuT9CWDAPcsUNHXwmv6yZsG2B
GMhFuFr1xEL4uf1v+Gi/y95hEIMaY07h1DI7+nW9/nwZ4jMN3i1IgfnxdVPd3NjErqkhGaW6QKau
1LEhyqhJYo1fpkUXmT9mjHnCpVINq3UGm+L5idMRjIpAZYfRc7xuHStG1o1bdyuFQut3bz3pE698
SaVVSqP+iX6sq9fPQzP+IRRktGgy7gqCxvyqMm2maRFPsgqKOZKpQwnrr+OQJgp/FDXbd/WcCjbb
O39Nh0a/icGrl2Eujmw+cLCXnt0YtcqD9rdmHWj0BXmPwqUfHkbvLjxgg2J6ahhlNzcf6/6rGHjh
zNHqOrrxZqZ3BWZZLJmPpVeL+SejQzowKwBafyV+IlU4DqLoALjaff6oYnAXY52Dt3yNDp1bd/HD
er8jpyG4oplE1rc9N7xyaxxGQlJYkULSYsXIppyOVi7ooEB5JMddPijneIOJk7JU+l6tsaynBYh+
y0wRUf7C36kMNN7lmEZBhaG5QaldDm8NPsi44UHqM1546/ercmTFgR3cfYwy/ouwWkcnw1u/VRPd
i0mFop6Ss2ryPV7MY58xMjadHa8kkXSNLJ0vFmz5rDpKzDn21gwX0b4vPlA2iCqIKzQm7VM91VAI
BSbnonGqMy2AreanY/S9/YC26T5YuexzlGZ8JUXF4nOjS+eKwYqRRD1ZZAAHzOfVpt46Tm413kDf
GbD1pbab5t+fZ2RTaoJM0xalfwoFEg7HsoBBxMcDb82gtGhg3rtUFqVcYVfhYcKMB9+btG45X86V
v3WxDctC9KjhHS1ym8GOROXQ2w/u7Ha5a3GMf+av6Ps/EWWyTzs+MDtG0boU408piile1XkFeXxf
SjIrueRV2bQ6b9wmlK9z8chEP148RUr3bO0loZFDQW6AyXNG8nlXcYmcwUpXn3izK6lyU09jKm9Q
Wv4FTVaEhB1XFfGKiWjZyB2jYk+Ljrsptwi5jOAoXjX83ukWEzUVDUE8L88wA4V4zh9Cbfl2aFFN
LzjFSSR75O2Ldt00z9XshxnTklXgswIydub9nSSNtIEHky9ZRK3HiITE1OKU8lt79KoM765C9p1V
/G1PpFLgnBjjW/0YRMXAC/ua8R/vtSAKMfK6tyI1u/3+9z1cLuunBrzXiN2Z9Ih8PTtGDqkBbSyZ
iYhZIcDBKSTYAFeULcxRqskteWauqfiBjAdoRk+92rROYBiOsMKFKgkwldg5pkfxwROJZ7XqkNmC
J48DXAPf1sQnh8owvkGaxsHcZOnwWPeco05rXyqkgpsXhF7dZMdlMB4+GNo9gksBt9ooYUzbb7mB
7kZAbVM0tn3mZFJjg1lL5CP4Zn441p29pyvwxuyJp601bKeA8ShZ1hUvsB4CX2/yx0658eGhJlMN
7g7X0g7ru2vA5mVIdmUqmOz8jTcoHSqXGat6DIBwAiyqGT7rptE1B+w82/e/ukIKH8HezXl2pont
0eFWhIJ0siXfnEkSD1FZqYtBuh2rKcZ6/BfibQ+YgZkDkCxYk0+TFCmamRiHefSXQ5OV3Nhm45DD
wuAURP0zXrbWLUuByWjZZLYalOVAaSOE+GTVzv2cy7mPNLNnm0Yv+7UCAWeHOTv01r3UIzRooqCS
uPHsLgqLUdyU5wSdkrIyfA8TY74JBWwmka1HUSMjh9i5/pxcW7muO6TGoPNsTdu57oLd5Yexr5Bf
TwH22iBdcgq2qVe+dVb/JMxDrKTxAWpOZNIKk13QWnn/fLS46O6ODPDDZlbJRvOrDmgtvGRm/nf/
wv3mL/Ab7yvvU2ODbHfUQbitqBBg/4sy/p7KxBSdrOrE28+5obKJdZV+8TbfIZQ8RseB6T/PjNNe
ZBjO2JYKEaosSyMEPBvm7n9dai/oQl/oYP4vENzEP/jUNN4EGXWhk6zeA640dIreqlO2/QXzA7cX
DF9+jYzKSvbk6rXV27awHJsHX8ajZt2pm+kuWoeOqghayMdamfO7r3CEmB2ZO5Tjo2N9/537ZB5V
bSrQyufCYFde9+J0OZhqlu2Y88jkeuM1ZNtQuQcfon3hU+EKq1UPlXbFgc2g9LlGhazeGuehYsxY
Ly/JtNVzps7A5qHkYhRHTxnK7/xipt7NWLLnfrKx7BmaPxoLZl+97OwwkPfte3oAFC4USSpYjk8t
ErBnWYvyInnUqLSA8c8xc5YohYVqn/GKwXUhrcEe0p+rsl3uSTLE5nkxiPMjn5mTqXARWX0DSZXx
uep77MHRAw49Syyf0/3lvZQtxLqh5GmwSwtxE6FKRfKqeYCqy56bLkAgU9R32O+mFPpuIkvJru1l
PRTbpf3Km4MiFg+E4V1hM3VTd8aQyldvxW1r3VmWFGXVxFxUhr0i7lsamIuKTn2+Zj6ns0/bZKCq
STLNWqQ8ZoWwHHvDS4PoFi+DB03wnczVIl1eAvv8MKlwOlbETpmVDTg1GOvxv3gm820XoTHlfNpJ
Yp2ZXeaqtnooMggb9o2lZuurqfmx65arJnQUzdq6HGqCrXnkvIX11jWZV2A/FND5t2tU2l3bSvjN
bKNhqd1GaSosT6sSygn5C/N2izvrntC2MpYDMfSDztzxHelm2z0b3G0XGiETYr4Dugg1VC38/G2u
lqZjy3VzXf95i/P9jY4w3ifRD+Cqwe84nrEjDYli2ft1qTR4i7EKk14TauKImcf8pezA8sVjNZdR
5uoXNJ6p/Lm9GiPX3H/VU67639TAJpebr/EcRSjTHwOIT4WYvTTSPXX2pbf5H5r/xPPJyQInrnQt
H5tf0BFznU4m+J14mvL3/pNE8uMKoD9WXvkG054q89lWDsO4ybuxZn6HHDFcdU5zm2qYnIWi9/19
bXMr5fPaj/fiPZAupDlokQ6witzgDLU+kII4X3xWExpjMKpWwNF0SGn1FztlfCuB1c6WGLsbjkeG
dcnR/pdzzKLwanC5PlXxjWyXWshjMd4woalzfc7zpV22EB2VsPk78TeqXWZuroBn1T6sO9tl9TVC
kVkYDOc3g+cpL4f1pUJ8cQvMOB0a/H8/zAI8CA0/Eoxzp8U40Yk8lRlG663o2QlH76aHmuDSaeDi
4kmMW2/lw0zcVSrW4KdjS9dQBlqPaoGxDjvNj9h5kp02jOSlj6M4/r9pVWKIdBX273cRMRodBB9k
o8i0H+xSfTaBEp1/K4+XV0wQXdqLhAU9M80cw7jU/pvpLTjpch3IVLKE9peOw3hayoJFtIQOzqk0
NmNI5CjS+0N/xarmUdUSx4KDve7Mc+X9ODSDiUiCkWD0fhdMgCeGBmj5Xk2eRoqfuNQ0Saxx0cG8
Vd0GPwRxOQ/W8bKnflp8Gcvz9iYlK2qgPSeLscunscT47Am/O9UttxhtY7zhul8XhVQRlvZ5X/A/
DS6s/uZy0/1rpPNmvwcQQkBNpV45T/8lmV/2L/H64R+oxteKlINzR2wYeeVzFUmIW4nVefywdmzo
4z1QJpDBPLfeM95IzuJBbVaH6THcMy/LcGPAwFDY6sdu4IswDRZbk+1fW5u5AjxePJ4Lw9Tvpfb+
Boy+PqQ4XL8XH5lh99mfsqrZZ4vr79sXA64serOue/EvwQfnZ9OHGi67YVZKwQmyQdFNF99ZcXxm
Vq+G3r+25qnBefYxWF2kYolbal8/Hyjkebgw7cB9WXqkG5Ft+VozQaZbT5Rpsl/16TOsayVwYI+o
5/5GLDHMMC7WsmNTem4oiOQDs/aAdWhfeK6lC0nQSg+s+xpME4XnMNM1FNEu/vIyfbYchJg+qKXL
32tlsyq9J9de4Lbdfv9qF5z7MCQuINolFiH57MQ2teUg46rPY5aJEAZNasFoZhnlcd7MVTbjCDdS
XL/S/hc7BmPicP3G+oVT2X5j6iofMjStncs/G8nmXcocO9SHPPlzxXhfvbDBnRoczhXd+rk+FdYb
jOAReOz6ZSyf6bFzmEstS1B4hORW/IXm/lqBUiKGsEJ10tCZVFJjDrsMnbNcrjcFVczz0lFihOUw
VTFl8+p+V+mSLgKpFsJhW6mhpNfc5zmZv05eZkkiYLY1hkI5pip69Ww5ChBIGDeZBkTIK5YF6O8z
U8sOIWyHkb3XoYeuqrjffiHKpxaawbrea888Ol0SFBAKrQO/65DgflyaquQZ5LID9hBy/39xRP+j
PSZy5EzYW8uNUelTaGD824fNEopkS5KrGFntbl2F6mU5Dunp3pW5gwEBpO8DIIJEGbAtNE+MHyzX
EXrSnnwZJL2hfpjC3otIqfAt3L2ovN2XlXtKSLeWvDztLyRTcXnsMkB+PebbddATMnA8gb25zo7e
wZu7wTrmznC4nD0NsnQRFyS7wTXSX9y7YR/jIz1LLH/C5GFRT/EpUZFfBgYJgLe5pMaoueMhU0qm
WonIqVDdIBw5go5ENsax113RLTijI+SP9cOpCDf7tSp2I9aJaPKGwNF/64/XK5/4AI8q7VGDMl4s
JlCvoiSxs9iKrtiN/OhwEc8bGd20codcJX3P67OVtXrDuDLLQ5LAuNYOhmQt+w8onxDDFzS2FoEU
kEJ42raCQL4xKJC9aTawLZoLpSd2KG7ZGIu4iNvve9/fU9rhk1wJr++F99BGqqHVyiTW3TcGX6yR
nEjHpITNBRvosOXFCgQSGtgpEe6hyd15ty4vEzzPZVSwJyl67BC7j/fqmWdSK7eQyV3i9WaGug5i
iDwHCLp2ZVEM5SxRzDwLd/XR7xquaeqUKQSSN/rxrUNlLhNuuy0enzWb/R0ox8jnUbwSFVLrpfJx
0x+Dz+H260IyTMNKvQwNpGw45JMa1gcTPsm3+fxdkfBlSwyTIahvpGgHcZTzs1i42l1jHNKk7Rdh
xyH/fhfOZHlgRF0heS1uH+qU0zHZVSanNz3Ce+fKq0/7kQndAlI/IXkEvyv/uIc2xu6yNyk/tImc
YmMdd8BX9Ua2iGjxkW7xO7vLSMT/0ahKUFwUroJwmAeHbjfYEJI1TTTUGu07CGtXAtfn5izMJ9kR
IyZG+q714w7SRlBUEYkycwdPXDxZ2CKsLKE367ktPcD8ahzNt3Fltqa4C86fEkzpb3YBlFMmhjaa
L0D3sZQYR+9Rzp4Nq4RVRLbVbU+cOtAgoSBBMTfIVrJgiBdwNhDODpgbpvp4kb+yb39DdQfZzhUB
3nE/OwOOpcbWjUU2vzRs4Ovubficmbne2pGfxXdivv5d/BlsIVOFhfPHKU50VqdC4ssht96VdxM5
mTCpq3ZEMWurE2/3pKumvSgZmBFhvJVUPUq057L4+ofmpRdzIvorgB/zVqytQrwax5/IDDyGEqj2
HEXU0kpXCnEKEpOnyasBnT4En79QxVkaNAoGZLmm2x+UAMdSfMZ/DlEDSI/KmdTS3IqOati6+KED
pi/LFgz/B9RSXCtxWbIAcwiKJbyB44931Aapw0LPoin5iOEffSurV5l6AoznNMjHVQiVpbNkfP8b
leg/Fc1BQvZ9ntr9iV3zsCMz3vj3igfVbyqOdh8yJI7KR/T+XWFNZWNY3Y7Td8J0/73H8BkNiwXY
tteHEz78P8mqrcIGJ3v5m+rTFNgCsg1lSAO3CBCcg84T3QNDpNqy8XyG2k81FspaxTrn298DH5oN
l22m2qt8YviOVdaEHYPULxZLqkvFZ6B05s4J472jYYjSLWcnm89zHF/wPFmroUckTs8fn+1SVbEn
fGBW1J2Q5+iRDxqB7MhLv372PfUXun9pbRo6vvwkv/anQqYXbRifuVE2JQ/Oq3kycdNFpLir5B86
tMkiUUh/wSIdSHorBSYT+mhxNY7zYwjE2wxkI1NYuR00OH2NcDj/rYDrorj4J0zgqktkoCxPTo6H
rRzDVnmuvzzWVZae26gcnYyMcw6F559EzMSM065qyChLjY13HrZtOOs/ZqYRurdTzZScwylt2GFd
NZvNRT8Pka+peWAy2aJ5OEsWzX5ABLMGORT9mTre4ZLdhE+iMst5Gar9MkxNgRpssT/3bDDDA0pU
E52AoohZ0vpcBagksyP9ZpCiom/aiJid6LJfOpR93TaFJTJeBtJCfvoVnVnlOlyJg+9m7s7+Ut6K
fl6b6REOcFMyn/r2VUAhmc+LdgcD4PZJVr3OVpEkHk82oNpGz0yEcw46HrEqHU9getKHmNqg+qay
xey2fD4VcgpK5L+Xat2fm+eL1Ygito7vPY2RcF8gH0nIe6znfZzErRZvKAHuQUJkdXH6hyVgBaSo
W9J1R+B5Wb8awCTKSUs61Ivn4vrfclmIL0pHe4gjIidZPP8eanNzyD65cWx++KegnGwnV3khX4+P
V23bnpoWz7Yiid78A6bXQqpCoFFC0/t3/Am8yXvlLW8yn/7Z11WFfzj++ccXbadnic/xvpodnGpq
lofW5Fx5D4+sjrnWYBsyS43nk3EKAzfsOnRsreMiesIi1+/ckLNIrLF3/7Dpw3e0l+mistVWLJo+
Xg0rTLtKulpcNSPfj+4j51UWPwYDzc2/84/N7lAFy7xm299TJr+tvcuZr40hyWf83/7D1GNAHTtK
1PAOE8H2sRKfHVuZ8XVswgx3ifG+tmxWyc6Tv8rk0icDv+QzP8hZj0r6G0EJSSz5Pa3cUHBrNyXk
omggnbl5imMDOzoVmeWI7RtWkLf9YzlTtIfSh54mEURTwcYyA+47jEAzv+v++1/yS9eda0Klsh6g
rkHoZN079mzaD37HZhCF+2TXRZG1R37+ZcDue6796iM3ocg8tp3Pq3GkGFqKP6wxO8kMFjx6cn/T
d8fdTCs6O/9SIbHJ/wmLLpW/iwj3tbDFXg2WuI1AQkP/SCILrman2fR3OgxHR8Y+ZG9gc/oeiN1C
CyRba1xG0aIUwi63iO8dwDCf7N2NlFSktpdAmX710JemzheNmTzdGn3wW84CPuC7Gl+NUrxBde1q
EuyfBy+CdirZtSfthZ1GkwCukVUDpwHcQySwSPK7aRfpIPFqJ3gCSFOI1k9RaVyt80k2bEM7omjW
2mBsK47xwW2FYedNt99k6jF2WYZg3eD9BOauURPWSf5KkRrVX+Hr8YnMF+1d6lrpmng6o5fy0iBt
2cVM4iHmVI8MspP0ZDVLD5UPb76Zi59d+dJ8/3s5fUStPvDlc4NdpJRjS8hXhJUeu7ZRBldZEGon
Mj+zilu36Eoqb7RChoVgm8l9sm543KbCDcRRDAe6/sJ8lwdirPKaqriYW2cOqPJ3Xb/2b80rsvCJ
W1DsB4lo+JrhMDaFC6+smEqgQL76b246vnoU2zHbVqc4KSINVlUGcMaWYrnieBbwpJ87KWDM1732
8Qh+Q77ZpjMciO3hb0rmLR1NeQLOmUR3pQkGDVPuMNNQs32JZ8y7RgMVBRYV7xOoricgv2NRYEaa
0s0BTVTUV2CgiNQ4u4+/qIxZVphWmPXSBeQ+trUlIaDXuKlVnc2aP+DHq6aSU0BedDmm9S3DKu1R
liWFwIaeQzyMwhuJX97wHqTHLNpGksNLamVq+GgkoCzoyq8By/943scmk71UuaP1DiMutpPoXmvB
8BrNgXri0c/aIW0dp5G6Ffic00J+pYyQGRGV0tij2Tpr2abtOd1bjy/Rmopp+nTGlhaz1afrU6UA
4A6TugfS2wNIh66nS/nnUVYMQdaf/ChypdABKVQmL+Ev0kFs1vlktqBwyQ63v6snaZpewZasRQIf
A5ERIFEY4C8RdjT5yPCNVS7aDNssns/hxOqnSulqlN/nnG91Z+XWOq8Y6BntTYMugGWHi7rg1BSc
GfLXHxwpG5KHRL8DZor93j5uMzMHtSkvLcwC9ID07GLmaFYA2dL3PJil2O/tdR7waO+pbksW0mzL
1UmZbuw3830d2oydIzcOv03H+tlQlwiVS7adby6cS1QWEAAyK9EmBzkovWVyKjfUqyYuvmo34Uw8
5m1jjt5X0+5h8XQSH6wLxUGsBlncgrR3F4oermyaa53Lkm6sXZCd6Pa8wMDx6p9CLoKv+x70dqPF
v9Xnm9vZayQgIsyvK69e9J9rYrKEoVvYjKPNbU8KjkUKhHx3pt8q3/TsyJyGjdMlqHKXv3RO5iBg
pjP7hkt5mgFtFKSRHo8M3FlxZGZpdcai8D4WqfHr74/IKJFEFX58PoJmCe/9HQ6EnOT3V6CmLQyE
M3/8nLZuDrnjUf5/rq8j0eNkakJfu7mP+ERQr3KRgbrneVE+1vWDOgnPtPYnM99aRi1YDk29mYPr
vjW33ZHelPaXaizS4s11ZTr71oHKvSSHbN+Xle2He7helmzjZ4b7wYk6zG5uNagmkZPwcMLcE+1i
nIk8gL0Y+O+86MwCf6Vu6rC7j7pBpv0EVHyyVm4zGB+IpmrlEZGgQ6Yu9UiTvlZxumok+yRlORQx
p3GyrcoPtbRrnCGNihi9NR711Kl6PxVV8N53FwIRPS+kVqvRaXYPLA0HpUxHZbg3EjOl4WShHmlS
xT+dTxYIqTzakm2BU+6rYrN9KgrpfP5Xs/8mPrwb6fy1PF31DC0eOIe7jmlvqgAqenbiaTTnwLX3
KCqL7HakBV9nw9D2+lo36WZpJjxTX5yx0ZQUX1CKZ0enpbHCVj3emZsU+ayZF9I2L8CVdwtzAilX
8qjvWAa/u8GXk+m/qmWftGm+7lJrZWp/3ivnluNo9E7xPg6Gu2FjG697S9aHDBY2/4wx8XB/3x3H
zam6rWjF+z4JFYyLyuRir04OahHns/4N75zmOSidH4W5H9gzfTZInJbiXCHDzM/VdHHfRDV253V7
/ZAuQc4A5bqs67lz6f4YuIfi64Vox1HBZPxyeOxgp/qEfqsxXhJSraV39LW+7hWMjHRjeeyhr5rr
Z9Cfb73VtoWHBkU3uyaR9BuIwSGh0Kwu0r3/dwY9Y06k0frZugwiHKj+rnC0fU4wFBhcf4jW1+uu
6x7iYWk6E4P5dfrv4ugJAcRKcJVV1mOaCSo+7UyirqJ8uV3gL2hm/tzn730unx+Dx4b+Zj98vivk
d+XHasJAK9JeNPcAjf7yd/qt6Jz2cjmPOKNm1kSwv3c++GDIk2J9nW6u7p/p4UusQra1z3ZyTQpI
pCrUo+w9f3CATOyPSjvULzYwgqfhDnS6ojuzYqYK93cpdyrAVdd9u/Y7dIJvh662NVu9h6PTpP3J
RuIdxE7hysJs+tG+7e02W7CtgLchHi6CAZVSfl3doU7+gkdJxihhntf6lPLmuOToUrvxOPg2jYN5
kP7cus+E6vy+xqLST6x2lde1mTGwgHDKR1s0pzOr012/3nrJ0uVRJFy7BQ9uKTyzXHf6PY2WcAbO
OPDLMkOJnGlJOi/o6g364JubDbtRzKjyXfDreOPPV6Ru3R/6YtZeELFF87knFK1tdgX71bGlwTd3
5z0s8aaZ/KbxQKaEeNME7x815vf+XrSahcPHx88sLIZQvBD/+7UM3kPlJFJ4IdHSpZp6HevLsJRe
vfQEwNF1Fzf2LfIUnn0OPsXekp2XlPNuEiWMyhp6TVal94u0FPKYMritsIGotjlhbBCW07ZC23wn
k89rVE5Qp7RTOAz0NRHOCE8W2OR9QItwuNrZxMKlPrDYVth9XVD0pqOAAGzq8m3QuU78VVrnKs+f
/dej9+rbDow/S8fP4z/pBCdGOpPLB6gdgW347ArqSJ1qyqh0/vHPVXJ0n+/GMsiAWD/n6lZjzmKv
fZoB91TQh1h9me3A/eK91Kt84CnP5OEnO3x3IcqKvPitQO/mIl6WRX/xoE3G002ImS0kVBal08ig
esGvVMMFgafw0xxae5DDZDn382rDsbTtYWtCFxSHlENF2w12c6+6pyW81pfaszZG81jvc6juJ/fP
RVfQevXsu38L1vLw4LBcfxxMSNsWPDTYZWaPrhdVe8XycCn0aKOy2GCJH4gq9xfkREifrKbepfun
/k41gzjcH54rp+7eahapG5SIBlweuzd7NWSyhjEeB6dbITJ46MMYiECmMvkpbHujJgnyWTUOZ4nk
n4+kKn/iroEytKbxWTRVzd4qqd/rqrXbFTbzw6YZL5rIVLjd/kFxyltOCtnCa1+8fZs68UPyrXSs
us7uNJNHznEwTBkLhDjE8rNi4j1CYMYSSQnwuXk7Z+a72wigJ2rBTPZdNld+k86myzHHInQWe/NU
1sIkWAFqgNZd+FnCHgM7VFlJcFn8qaRztvzounbGCTGLh545ykIqO6Z883aCxhYR4tLBJoTiVEJm
6j6GCtidkOmMVLY9IfbvGP5vdcor5M3gqzo1d9Eu2VYi/eWmYjPdURH33tnCWTEvysmE/hUtBg5E
trX7XmCB9BPxvItyWfdsJhBgBhD7SB9mv31C3VWXdOoJyd/bGYAPMMz+Q5qHUylEa9+rlx3rZ7Zk
Jq376n3hDQyY4fzxRnbEL47CFx0CXr9Otk02PJdTJxPLVwPud34nyLYhwHlxb99GEs1fseHSCFWp
nq4rNzeH6jHbXAwCceBYT3LFO/ka2fRk+5T2WjjnSpuBt8T2xbrATVkXvFGwCTBGisgudB8oam7F
OZ51EjlL17GhxWGIeqxDqxVDuYTCqLCmktLdSAkNEu73prJ+Va7mnpi4t8e/9HIsy/O8beM4bIdJ
6FkdCp+bW7WH0GSYnTnYAecZlOoovtCKeaGrYjCdCsiAh9MwyOjo3Reaug6MLxNeVeTjXpYUuQz4
HXr19z5SDVkri3oSQ0PTi3wcizXeqFe6RbBQvAQ1iDzrvVQEwhsnlnvlGbUXhrIWY/Gv3Pbz+Mta
x0ICuqC5r1gpvoa5ZXfzwCO4Y+HVjrHGgpabMBtXdNtLv7g+cli5DE73LjwQoU0ebW6tPAJT/eYW
2WJKaF8MvcP84IqPYgZnVZJp8E6RG+8UxCRFaktVno+qeM3YQXBXloHsj3W3es/Xpdu1cUkQJD3n
C+WxQyWE9m1/iaKnu6pbjtsezASQ6G4dWGBsWcVlOTzK62dJz7I07Y1+WEGyndXYmH6ZMRuGZ/mW
C+4tkmiseLNPWO9QF4iZ+9xUbMIwXJ4uS5HBwmr9ULQgptYMX++A5DEdXeapPb/UQJvBbsOLW9fF
JxFOnxV8i/zxx7m2/4n35fQyGAHaPTc/2Uz9cC1kcl/TLKJyP91IVuPJZirbXZGr/BwjQlL2w1Pc
FLvmiJHgZg/vqn3UxEpBRjObY933tIlF1yNqvEzh0tDLO0mgW7tocTsRxPtUiWzGie/ptJPVuCeD
8UvIj/PsbfCSE7gZNayqB+NRCIqJwoOhwKmOkoNHw8QDwRLf91jaPj64b9+xL56F/fQzs8p4dos2
p0ekYPFLHGF2tAruPrF9GTCbwk991Y/H8iMivqhsw4lgve5r6Vs8H6F/iPbf9/AY0BsYIwotPTJW
cgSU19sG+WlV1XOK1RWpCk5wmeIf15mfM99WD/Gv7dltD8J/xaoRGLf8ZZFqx5gt2uP+1FNv6sId
ldl19RgBoga1wGoAwmAd9JSi7lAmHbJRXQ062ueftwwr20LjOUy9C5QVI8ROR7qK13hXIbOrsOMD
Q5EwMH+91zL3lqViLzWGPm8+16vfxMO8p7qJFqMSQUJAdHGhGUrj0q/a0aDjVIIz6CC1yCyqkWcI
abYRGRefluUYayBjEjV4KG7/ZC1AlVAi3MMU4+SwiIRUGEz1JfxNZ2TMQUrDcCHHwioXqI/3Z3sR
NEZ0UYt1deF3lqw6TXr5I9Hh/PFOBv4Gs+07HUM+3jRkRE/A+nNYPrvB4QA/IlfMtmNzxvRLxb1N
Jff8clPpKOxkz1+HwXIYnTBkMbFL3huJeiDMMIgDYb2hi+k+fGT6i3aAquvvJChgCuHI1iqvyseW
xy49SWTzk3Nz07hM+/sq/Pg6W6ULC26XI+68NIan0sd+nPliRg212YGzCLYquImhG/tEKPeIgcyg
s2Fi27t/qWr/9F4uiVyDe/NZK7OEug+0lp9GrditxjIqf5b4ZqV84cT6sf1SWDr0uywXsr3MzyLH
svU4TjRfrT0Pz23n6Eis+GDY1I3LBOh4Vn76dzf1Ze2feVtGW4lLbRMZaORpyp5fZNqZqrpABtwS
X5DH+2rC2tWj9Qf/owegIEh9vjTMidw5w6qpqU7G6Y+mlprrqgFMLE+m/VgXVYLD4eDSS6/pnwsM
kusUq4ezEWb+vct/cEeMZgxJqFutEakCZE726VM4CAPaUtRoI1CnzG7/CDKkQvex+W99yam6tJwf
vhG2tRRslrKpSvJijJMJZPVLCEhMzJMyD24tFUzv2jk7fk+VJaJ8a/2F1bz5XnyK2kGp0VZxS69d
eMtGUi0GwytPRD4RUdoUr91Y8QHSj+dT5dN3si5QXazMq75tuuDCAVeVOR3fYrb/idVM2KKBmpMd
GoK2DDN3365orjPtiSYeeAg3fbDZ7juJBUfFX7uWH1PrRZ3OK8K8ELZjkRybRIRB4td45+oSXwZw
6M33u6xbXtesjHOTVPZR8sy/y3fe6Z3r1/mrBQ7f//DtAwDYSR51Oq7e41n6spBzVTqTgGvFKyrT
+9eeufiS3zE4khS+tXu0eBqbdkbzL/Jt6k8r4Ra+JD+FHnO97sOj+5kbGLxOe1oDZXuAbAug5NW7
xDmUM2eOG32yBN5JtqK9ZQ2EXDH9RDSVG8MtAuLAyppWZHJ6BT/GxEeKnrxxSFaUbE6Ww8jGMBfA
idKucYp8BTA5kDBlknn+SJFgg+nSrnHi+8WlvWCZ8EN4SRv1zL+A48AOVFLsz8CJDhPLRhhsvoUA
9lFwlxUVMh+gXPDZSs0P1YfFv6+dkhWTqDDd9UYwyCBSCpJFmw6iLC0NAHduWxEYSi6uumZ2kqkF
2RN2R2aukXRMRT6evKpDxHoxrVEb7J8mYRWgJhOPh7EWHxrbOzzjUsr9eOKA61F3u4DYp2jdNhn5
wBO3ZSwq4LI3UR6B1Z2y4RwyqHhDaB9FG+lxfo0UstkCQUNsLhLJAN+8GkIxNsXAVWF6GOvG+/CS
3Uzjyj4DQ1VnJ0bAlvbnHVu5z07PfPwTt4zLJr16iunc5jO09WIMRR1rnpvalnmOWjB4yy17086j
++w9PuRRcVTZfEYLu2v58OmpOfyjnSjfv8xN1uDg3rJ1KmN6d4/ttGdtwjKCvYvTBux2qU9/wXpI
MG1AXzdlmal2p8NdfW2CkZYN8yybG74HVui5qVvVUrgUJIcOUTBbGwRjX3Bs5Kh+3S9KVMKyrgIA
BnkMdMcKicXhc/l1rDl145X1Bz83+phY4fD1ePA0hupGQof06t/Hl8Zp5hbaIwiJgF94Mr2n+BcD
Q/mQDcns7FdbmFiZsXsYcrnIqp4liCWL4Ow/rejRCBB1BXlMbt9oWYtxwe248t6RITkXmxeA3S6/
+5fubapLSUGLhpt/ln61C0uTv4YjRoCRq2LbNCjyccRBoeOCr0IWPSuNcG/N0Dy+gTBORuim93Pd
fxQcgQJ8GwXuOrhRy+jPg25UG2X9a+RtyeozQ7+hH6E6Duaj3s5C5PukmWsxRcTWCR43jkSvwe0T
V/HUYFRlfWKZz9NDgAL3RccvI2hbOmVfhZunt/IeiH0BLTD93cxww5GJbNKnaraf6q4rduBcTfMw
bV8wCqxOm6JzDFo+S1uKl9G0jdBuic51dywxdvlP9H74xirEA6K6MAjSE7VjXQy01XkUCKi8wJZj
tUzbl8j2IUmLojrFI7uuPL3ndoZCmMXHvrY/qbHUhh/Impw8ETVuVZwjmJChFGlgaoLEttfB5nhq
rLvi2jy6LPG0ripv0JcsyiTNVO4z1Na6WhrN4NRXODU+bw0lAeiYk0MXwatshyrpriL3km5lfmt8
+io+msx5m5clSWGxrB8rAIE6mCU5M07zdKPcGaNx1MPeOIzQaT9zxUOSkBzjJQQXDHLPCkXJg0xT
xKJyPRv8tCDNkfEK9Pm5XpSB7LUnHLj1PBQ0Tp8g0+1QMmJdIfwfS2e2pSi2reEnYgz65pZWQMWW
MLxhRGiKvYKA4NPvb0XtcepU5Y7MjEBgrTXnP/+mJ4zxtRnC276dHbhw7iq9whpZ0+S9BNsYdsTN
i1ccUs+8ZQRaieIEu4sCWSjwLtOA1lX+Icn7wtvjMeO8gVrYE2yDPTTJyD7lCJxuxvzM5t5fTOb5
9uL9hXyHzUYKV6z/B7dRH1ERt0KqeJ+gioBJNacEdzH/i62DmV4nlmgBpKWxBBdPjsggoVLi4YVC
ARsjLGcHqInGDPc/LovnByEBfJlqDsX0adHvnQ3xGZjcx58MvTcEqBMJxKMOlznGxDwjwCmXCsp/
7pltd35/DStMKa4hxgYRSgp9QfL1M1BoNrdrJ2afh1SMT8zNwSnB4yhBjEvxjfsYL7z7drkarwmH
U8z+yL7DyRN9vDVgGnOq6hsyUUDozI39lNqC+VAT4dDBbA7nBXgVdBrsaxQtcxYrewo7B4IGiaN0
xqyT1/vC+8ymQXV0VMWcHcvdzorg/ZH5zb9RmjE/ACtDgpSzvHJuCXaJoA2v0amdrumaaxv51cgg
1oXMceTzhANSLWHMhVue7jr+Ba5zocCb9IGidaRhikdbCCiAIIHZQ9mk7B956X++Sy3+fEPNgrRO
lbPI4ZOzxKBLQpElFuz38suasGKarPXw1Uyea/GSucML/7AUzIHdAXZX9cU37boJyxz+mUAVzsIZ
M/9zqWz65O+x0mvAfaV4ZLNqhkT5bOBWOlg2PGOO1P6b7qJcNhMIOFfsgv91sLzDAcic58Jxv7qy
slBqVoHMoJKzmc4GxTmVIvRvdMmMt9CdQ2HXl3zw45zpX4k5lB7xvfn10E6BKM6YstEziSh20mit
2R7cA3oIt8+aWXvxYK5RYYdCgw2gzw1BUAvRPJB/2TvXx3lNCgPzfaK9Z9w8LqHkz+CoSznF8e6h
zd2jxCftSyMFZUryN9syvAzINcaM7Su3pzmDBi6kf68gkuUmqvUmBV1uU3IMeHzPAMJWAqeeKGtc
WuAYemuI0vbT1z4R5E+aMMl/vUOMBJVwAAdEItOg8rsGDytBdiFTFWOoRHApDo0YQ/7eJ8ntJm40
bHeGVq2PIgZloPDhAzCQYkAkpEA5b0MNcHHpZuUwfrDsrJoZn5Ws74M4OczzykQGx22QGC9aCT5p
tMjIFnjrQD2GiKte9/KmwPvUnNwhiaprgQEZkxyqL/MNoGUuSodB104f1zljjzUQ2YlgKPrwPmFT
5u8Nb2HhMQNE6Vq/J8/4tEfJWx7Wd/LIkJgvgUMu74jN1aBxHXK1WAEpnszAflCc4RhDQlgkjLjM
FBpevUWyFZ/zbkBN/DlAw+eGUKIBSnCGsYU5s+U71XhN/DUHloWdBYsFnrbYGdiWfPpcVF9UO9YY
VseP+sVzayzyazhgzkEOkAGAEEJnPNCEsil+999UP5wI3GIbzUMVLPl0xRduHp66bHISIzAA5dWj
32Eswd/gqAYU49eo8yGvrtWJOqVCZhE3kQzJuAxBdSAanngzsYLis0JphAAFZoNjBwLdETRbmvvC
mptB/83ckWoWMjWizSotQftgRnmWyZyXGkps91LKGS5GrmOU7PrU2sPHFb3vA/evJlLHIpETrHcu
L0AwGhh9GGHysjJIt7xjQn0iTxU4cREU4JE9oRYskLqdABi96kAhZGMR2UEBBNoxNhUVbW+vdVLI
SYZQQFvP2AXB8/VPlKeAc8g88UUgHZLcR/Ia4K31OM/por2pN0xvMB0ItKwJeSxbFeoHxfNYfA3T
lLhNalESKLPhMsfOUoIu0CayiH4m3ieuApUfx+VBccf5hrEa9iHdrvGFnRXHR5nzZ2pKSZVewUbk
SrXEQT6/jmspqRC1UzxA/akCwI28FH8VAeWhzNugzLm+GL9jDs2Mjy1htCdcxy7Cl0TXs+r38Ssv
UKtnRAxWnjm45nVkCyIIP3wurtmgbGxFTiFJmfIcmO2XN+YcXfDV8WSoFZABsSv6Etp2nIuMkJPs
Ue8wncHQkIFG7VNGLm1eQT6wisoylUJemuDyhQUmkuC7QQ6nsex2Wobl1O3A7OaTMdrBQ40Olpuv
xKD2fxpdZsd4H4n5L8AExXI/qwAwPc5UijqU58wqKrivj5CXVJkh8vzqM6IlFJfQgFeAr9D1M4Vq
UmC0CLOHUhjmLgMlPdIZLtJv9hRauFPQzWFxtwLYMvFSuWciMOLFhOfjfpqN4UR3/KYow4Tkmx78
jEkL3WTFIfbVryBHSEv9NUZlohJ4AlAL+sAsi/fkPOacngPY1aMLb9rrgllrLKsrowKpqEMJLzwc
9ZdnUEJXqQmtp7YmKUTkzpc/1zpGKTqBQHJACMN6WPKmvJ1pEdHJ381dqUZS5mT06XCVuiEcaJOH
aidiPhBjPqmQx/UjGyDevBR4s6/4cYkNO4Z3LDp/JpZwlnF1BcMJz9+yFJREKF/ixkBqscBHB/8g
GHPHhXIZm1ZanLz6mj0whcBsYAS3BEkDw8GRZmSk/gD5M7pi9lI140n1Cu0DQ3pHHxfRgyMHERYR
RcYBSkRpEns+AmQ5nxYONkU528GR7Y5SdNJnYlEMiUExxXS3nso9xpPEYPiYb2LZI0ciekOJbmoi
LdWEGTv3oR5LQ8h90+zRneAyVEAw4XocE+HgkU9HgkvAXSMPU1ai4U5hDk4R3nJD82R4PGQ3FMsr
Pn8fwgN81fAf9vi2bWJwEvgdULbmKA646eymN5g31cTG3ovQtuHrQl94k0dKn2J+Jm72O8WySvlM
scF6YWqI9RUf4x5BEjnXOM/gPxWpBGEyj2NCStZxSaFDh+I5TSIGiYZ4XfmJhClCs5DnzYap4L2e
o0BsCIo5F9lpqjp4k++fFyIX0masF8tqWo/tqJgXpEJ6gzLHqfEqarqB5pUX4hkzQGPEiDUPIBAd
KDpGnLg2f75ZNUUzgW+oCt+JuT2PAXr1pD182kjaWTa2Cp65PkdUhQ+QmPFnhs5QTF/ZNNQpcbHj
k8iDvIK4Z28Us7zoAy+ofZ92u2v/hc0UWS2IP5H/jAh/5pjoljVyS36BM9+SyzH7BQNJfB0gxO5g
oIIVoGBqQgNtSkyiyAMmgJigB0cnI5FDGGKdPxAE8WxKjmUA9lhCyzQ8RlCfMoEzBKpCtwSmg1rK
svAGBgW6F0mBQgkVwxxYiNMLMG+JARa1IVoKT7+nTe2zPZyb4PemTHQl+oWV8os1z5SZnzhnL5h2
U1p7hT0tDzwf3nE8786zO4ckTwcNLiHTMSgadk5UNtxsjnCgXifBaoIRFyTsPnjnn1DklXD3Qgi2
3CXYydJfHIa2xFxOkCAtJ+6IJCf9+cEIlPeFTIp3ystn2njb+p2PkgIqBkPxBfAtuTlLqB+VDzEP
GQo/h3wkS4TcYKeIDVY90ur4fIEZQqqCi8GFTkKsR7oRjujunSr8C3vli39jB2vD5xcwbBXdv5nm
EmTVmIf6hEgnlbVII29IQmd18gwn1tBx3EL+xLPD2vEvRrZ78d836vC4U32SU6XkLE0qWoV+CF/N
AjoVMQpcFBQrFDd4gADLtRHYBI+035AP9NT+nX6kMsCURU1Yz2cw4gpXTMAPBtf9BtLqmayY/otg
GmnGtyJpkHBiWOSqe9wo6S0ySC6Gpvvy4JB/X6xYg6SBNABL7dT40j09Z4/+fX3XgcNPC4bvo78z
Z9ev+pHI97EK8zFfPJme8iIhncOlC7JE0qXSD2m92WNmpmRCgt6tigynbcMd9ka/gJPpH30GJf6u
+dqZeAHh/D13AF6ShsMfbLpKFHvbkm1c9HGrxsd3dMUQq8raa3wB7H5NdEhzPvmUi4sZ1pf10Nt+
+wk0/VCzZnr934eBuIptZmKyd3843FTLbzDjBX5jxndsaeYFl4ybcAw+0EAfD3h4gFpFcNYOr+IL
wy/JQvn5yG1sT7jnLYzgvURo5ikqp2SOPXIE3E8S/oC26lGZM48ZsA9jzi7tXuq3OFLgWDagS/jU
MaXRmb+C01KRiBSnOiyV1W3ARA7bzty8iZAh5EFveX47ZlYJULNAnOMgu4BmRgB64b4Xz+XrErwn
3JS7wTXPKXqoeCBgvIklLE8xg+bPWzDuoKxdqYaWr/S+wRNM31JSfPTgvqOaBeXBqIU2mmX0Uf3e
yQgRKvQQp8DGik/lBBgaAP/OQd9FkFIsUsxgYwqFO4cMFdGRT0FtSACOzNvtaeYI9PvFQWDjCw96
5BFRp5KGCKD0VTdMWPzrMcIvFJ3rG1OZ9yUhSYjwSwpdB+D+NP7jbNFcH6VEvae4stXWmnR32m+W
Lwj1LQDWfNwwKYsMK4KzAy/0KE6rYn3GOK7mcBzxXmvKGDlVI8qr4z9G77qeIlLjatFztH+xXYa+
1z84t0WNmrcwiyiNTkIPBF6IjFKzI4BHu5hy0IM8CCItgxuej7EJ2YfYIshlIjM0OeLtqQm1SzkF
TceDyBohfyU1uew9MMFyAS+nzR1GRNO76v92fgbbIuUs9DiJt72fwXSVD0wMoMKNAT6Myi8morba
r7oZiehEFDZ4F6r8KU5nwlh+k/cIyNeIIXga7gFZO3u7I+i23beSKY6b3scpDk1sX+55/CY0VuDD
Eg4O4DyNvsfogH2bYg3JTtb7r2fq7ISPMlKmKqZWB4ktfbp4bDnq5f7qQZQR3DAZmiFybME28IGz
0jdILR11iiJHQ4BfBII3BFoJ1gvms3oAB7rDObljOUBipctIzM87n+coA2YlrLTqJzvOuBnZEDgZ
6+CRZwS83l0AcizIcXgEkMzNKCfmGqkVnoY7nOt+OSxGoPfB9xFLEcSSwYGNnz+IClb0ZkPKcDQB
NqfMvW70rcUpAkOIeNI2oJRPTz/i3xzOnNzMOfjxv8rqJJ5U8PJwHjpy1XVGrPaKmkkL475Mj/ty
kV1Xnc8ryxzpz9O1cyYv/Hs5/yOojOcR91/f0gxM+Hm3gNnD1e83KZFc+LJ7KeFpR+/hyk/PuISd
n1OWBPY8N+epuC+Wm3Z+akYvI8R2Ii2nab8RFyn+FBfji49A2cteeUVZLc73fbEu/kk0XgNFB169
g5s944zJTTHPxV9tNrRTe5lLqwI+Nj+RH8UvBNMKJBxgqw/BSJKc3ClokqxfihyqB1Dajo7Byqzl
wxWXQN0s/sP1cIXXmF9ztdex/vQsZEt8zAmfKuKwZprl7u3tCXWDS5c4TN6nmKkWtq1eRxBuKp9W
Yr7LCT59vsnoRgcd9/fwuas3GtUAl8RGmXWv0eY0ZQDKZz7SsuA+Qsbj2KJp49V1NOY93H4MvbMJ
WxE5cvg8ZbLHF0xsZN0VGCG/z3/4x04AB3lxMDzaUGpyJyCVc31AVZRY2CKO8/bAPqTe/BX4OJPK
A5nrQb1jh7jw0fA23ogS9P6ZUv5t3gnJc9jdwHHk9RerAKiIBhozE0AhsR7+/vn/LwS4DVyKeIZa
iKbA7fmgGCyZ8wZHcVsAujgCdawmuPMUWIAPOOpT+d1jFvxv6TIiwHYYo3sGYN7+PIY98d8T4fk9
oGDMuU6oKTto0xq6yTKyiiS95dS539b+8Pynjg5ryScOAFzJT97umkVB8fzv883d30H4AMX2+Y48
0+IWyYkZpVQTKZBL+E4YwhSB4e/T49r5viwD1KTBD5OuCMiJlGI+E/eRN5NhyhbI9vD/D23FKUNh
7ontHfDmgdFLCpvLu1KHwsbqudnkZCWBNPP+i092jOsN9/UTiqG3S6nkjeBgYcfUEIcC6AuYQaMO
fwtHpIOD4ZklwtTm+nbPCcQaWFSqd1gDFs20GLYSVHsEzUxRJnTsizNUSW53x2CKN3NI8jnA7Q5I
G9iFG29wAxBcMvpoQsAFIzz9sAjfCbsl014miZyMbQzMDE+a8kCIidhCtJ369jM1yfoSozCPivQT
IsnImZqJx3ONxSITH4xfET+0Yen8t/z4TT36+00KU9YWa4z1w1dvec7xwGbIkcJu+Mv9ojsithSv
Yd5JknDhgUaVu3q5p3RFNgUF8NZKe2gD8OHQ1qVg9uy0dNI/Ysx7isb/xjv7WxvBDZ0cOVzgJMAj
cdmbbbd3DcKN+fdoW/KNHqyZh2dDmIipgrCNY23P9CR7QYWdkcQdhA8vqybvSNK9boVW4IImDGzq
Kytm2RVUwVV8XJPQ3pkwWHlFwRPLiEKyH7MVRSKdmMxNDapr4a5K6O4+CjTqbfaqpxGIpaqFx2+S
Ulv0aXzxjKyN+obKit8hbztXdmRk0vplevLLUXFaZFKWYePPMdZ6PC+KA3Z+9k+G4Ix9ARKjz/X7
xnRd52eLXfOMu0sTwsLgTRTPqOTxjERqMVsZA9EW9gBfFVvYXk727EV8hS9cX6KK4PE5S7am52f6
34Pl/W1CYjSBmcSuuhc7NC+RwpspruLv4adMwogQ53+IbwRQDB7REnUnuhhTXkEsZw7u3jfsu4b/
9ozb2Oz8ORwWM4ZGZGU6fKwd58I7IUAQmi7XKLbgW86ZzbC9PE6wHaEP4Ocbyw2j9paxBR+KzMFX
u4akUf7/o5t/Zx8DQ/jlcFJeCdAY7/CGa+Xs4SwTrxxqVjLXCTWGZeedmKJeAkKM68ad4au96t0I
CbhX+NEtItfUdTgheZtqXi7HK90ZRQH/f08fUfQs/LB0yTaWJzVfU39uxNh1FDH1LfyVvl68ZF/G
9BN9zxh1TU7z24uoX8pmyiFKICoRkjoL3HgLUZKwoYNwXB7BBQaJfpxXaCP48QhnMjK0mbRun8wO
Usy9ydBhxXQ+kRakV0PYYPuUUPfEWZvjdpHrWNVTXgPOH+D8rcT3NjbIZs0hIJg0R9mXOllKECkR
lFuAJzb+t6CHarRtMX9Y2Vx5l50u5bH1GoL+6Hb5QgzIBkWfPC5y4qXFfbtAEbvwUdz3usmskOyt
gJ8LO7nf3fLTyeMHh9AxxNH19/GwzVv1vljrGfhRRmEY6p9t1S5QwZ+mm4atAQqS5cmYSq0HbwTN
KaPv4JAQs6+3q2NxQZ3kjnp2KtD5RY92R8k6XwTA+hoO9z6FBaJE6PrgYPmziSAqA9+g5j4ir6Aj
/ldKqLk8dIEymcZ4UwQSmTM0LtAwDtS5ILC3Ke+MEKU3ZCujCf+V0METR/CPFOIFl06Ld+oFLLE6
7g2x5O+r80ygMpYPHkWx9woKdlla1YHAkQ1r7zrm6MAsHDOkWMquMxWtsw/mdmJNoYUsnS96WZz0
59rKWtWMO6kwKTiRwaL0u5EdFRkZ1XgDLYuI7Eg5hhJEyPX7iUwHcIvoceLAvfqXTsKvvGZphIh+
jWB7xD4qu4dXOMBr1UHI6RW4gkwwsxmdktI9Ja9JBXcLgwWNsMwR1qnooeI7vRKhrFPzfiCpVwVa
ZjVuUNXmoAoCWP3zW6aSCkScAIc7d7rjZAEaiqEtwQvngp9tROKr+khxkgx40bsmoYEBociAatHZ
QWqHQ0NsVEBhntPQcyiwe6QGWwenCDdN7CdCngT/B4tdeBJ/xff4cPtlrKoh+kwuZpqCdF6hctDa
yDO6k5cSgZJY7ib9bHLxP2CgfMyzO9DYCsADPx+VYU/67nktSTlGlFjH11mzKkeqB6vpirMMlI28
93vfKlyIf7cpIiOOQlJoD+EEr016jvHFImLCHkRxBkzCkSaYLPAJ3OHjtT/vk2eFbPDd/tHuAAXx
ywe9w5pTOQYwiHofU3IUQ0a4mtxY5GzWlEqEUG36sN/AMCLQm7oedOJ2ia/0UkQy0yB/3OzuP+aW
E4JkHOnDvPe/c3bn+R69jqQJqNKpam5ui24sQRWpmwCICYyPk6SYAzpiwE9Y83P1+rks2Jf8x+JY
EqAAlmkfBgQxR2jh68omphsDcWxIawHFFErEKtWkBDR3YLF0YwfOU3D0JnS+DDI4SbvRCRcI0q+r
ic6ZewpkBGYhaK57gQWWaQUfw1/1d7e4kHEq/k6Dv4rf4nkK4ArmNDstyJHIWehv9ZvKh5Iz3BYR
fUp5HW3N5ApIhj+Sa6sJlW/TbMDZoN8BMXBeSbxEunYfIWRhQXErsTC7XJKW4QlvZci4nTRm1h9T
FfB60yfF9nEgp5Ch/EsBhudG+YZLwX4dIzimXRVdfPGJQfaSN6rFmxdKGWEHanT7eEorxHmgrOgo
VUKzE454RURgG9QD7HeDDch34Hjfw1uFsCOKN45taUmzngrbNXqy2odjd+DQs9eUbag+baYsHV4y
J66kwyxvp+zARsz5mwI0xmpukGb3WKDPcwpgVDJztg096u2oPQzeptiazQKJc8GwnXiFqbTJ5IMI
Xz7c1EizRj3I8awbA+IxpLhMzUg9VCJUisJB0AO1LIVDZ2+FxDSELwSkSqgnv8BgifxsOlY8lqIr
qI4FktvBfsSoTvYev5gbosTWFwxhA4zukTMffcoWJSwXTT2fwAna2HOyq88jZwQBAwdfwZPmZECA
iAfinoyeGT6NYswmpd1OZYczo+vYnl8otK0daM8GFbNQ2CJwVojkrVZ8FMUIlCYhLoJ9aIULWmJg
WzXiJbruQQVCqHey914wO/EyPlLAiOHjlijMbv7W2XDuyvlGdD3FE5fCMR3bltWugKIHzI6KPnOW
kyrYQAhsH1NFo2q2Nm1PKmYsyrhPeFro8MgvoycXYu2uM/u6fAHp/Dnsh3rQZabuQkN7YD0Jp2v0
hN/MjjKDNr2SbS6WVcwWXIJopcrtD5EFRjQWhJVw2E4watDjhok8p/9l7vwqbtbNiuQ1Vb3h8ByX
P3SHNV0CxwLH1shMm5dbr82pII5qbn4ck7nSCMMKk+mXaFJuh1acIVBoy4O6JWSZAdWCJUDzuSRz
Psj5HWqoC17KnTt5k5+BqcOAgwoR5yxBiNv4CXPOnaFiMNnaVPp8W00/mD+IApQC/sKezdCCwhXq
GE2f15Xjl7fS75xJow82T5+A1DavwkzNNw9gPCEJiJB7MsCj+ecLNguz7aCIAQVvnuT4BbxAPiRE
R55HcIkWHedU5S7iftR98S9lpMPXY+Z190j6SBsMu0bUq+t2Xc47ZCF9UnzrfVTMThOx/ViF1w0L
wOlqfUoG+E9A2GSMY56D0EJ2V3Bt43ZbwDk1o9vgG2x5ml8tSj05fztsMRSJpIDz+U9By8oLn0Tm
jCVMbz/QurmvzxftgwHJ2MQ1V1TaU0qpQvpiQPYEBrivcNmPtsNzev6EHziwsJfQIaM1+dEglvAV
IFonOmkJOywAI5F2ajLwxte37aPmbPnvG94gr3JyokZTyw17uJCl+caOyBe8SmJ+MMzJ6v3jWKOO
WhPmzc1MmaV+NjxE+jYmE2TCs5cqbeQ4hQvsTTQ8PMlnzPnF2OGFdPGH9B32Ggby8AOr1S/HGoO4
km3jG0IGYwtiYt5LI+tsmmbOao749kATvpm0jUqU6nBcOFJIMcmcSlPgYCO5Lxd8fw5bi1G61HoW
cV4K85SNWnma6k7mqCMhjWoJ79P8OntWqwo3iifWBRfie0hcUnbWKwHNI3JORbQvlbBEkltOPTdf
zbdaBlJ5X3FapPF1fN8NC4bbRVDT50PhHp1LTBYu0yuaA95BVHcCf+M0cGKKt89GhTxFPUwfw6aM
VNZb8QbLo554NI8dDN4ARe9YQuHMhjZpRRMCR5na/xjnDHIF2nhECXwNHcxW1QQP8DHDnjJUPa2I
sHN4RsgTTVHkofAtIr5GnhI3hRsUnend5dGQNt9Iu5mzbKG9Thq/BVspQ9wIN6VwSD0dXf+yBDIZ
ARX4JUDBwkm1lMHxBZV7i6UWJOdycd8jmPZq6re0J0QaNvtNFgTnmjQz0FidiEoMx5aPSDe9k9v/
StMC4AlmDMyElGq8VEavXDv61dTZsHHAGDo8sMkqXNYA6vwbDmze5pUbGyo6UCGqFiYHVc7QmbYA
nZxMKKO0hNali2wuM+J5oUrMoFiVAdg68yY1MVwYp6P2jnn6LRdJIHDB4AsMiUTZakCrQwMCRvX2
zfu0V/8xAwwuD7E3oeHmIPw4eLkTt0LIDpv+TpyWpIXw8IzsTogaInp6QEM4nJDHzc8n6KvPwF5R
KkoEEAVi4Oo3O6efXsfVKQb0f25uB35PqKYR40khNSRUcpM1cbbBXiQyoveX01eLlAAg3QKl4Xw7
NGO2RMELpjIGyv9CfXP2eWaZ8Z2XX7AUuILW4t0W3A6gmtr6OUGdApIsD0//royNFSlBEP+IL9OW
PdQFOSKjT8AmYzgqBKurUxvftK0hjNfxYVe3fMfOSVS2wDokpU6DA/Nnk42xG69Vk0Mg1wygMBEl
M1PnnNo5nfEx5ndhQsgLzgKj8V7I/jD8nYBiQ+BzoZxf7jMGBuhu6PxPbegTlIAgbsw0w0bJyOZc
C1idvYA5DMorVEwWwRQsjhgrhD7TgYyctJ85tzFMaqWlZ9EXZoD5HA4BgbFCNbD5I0+AjdhrCoey
+YcSnFukhsBzV2IDMdPGJhiHseQ++4wVUrwGohlpygy2CSN7YQkAQ28tX+nsqIN6f0JtrQCec8qL
yory9P4tr9mZxZlyPvlsKby1OM2wk9l34jggm4X1ih0WIuXMjJht2RMGTJxiP8hRII76Gjv2iP3z
QyArYM0Gn8eIQXjt+ls1mRCdGEzSEGOoCvkSyuJbcFGiU3sJSMphWG+QGslfMJa8ojCq2Mu5Tk5F
4Xbn8j4/mXLxFtLM0HPQE27KEUdC/MCJ7+V/DDjzjynNQnhWvqAQ0BEx6aA05p+bFkUqDk3GNz94
T9duR286TuaSCENKxn1wy32UQWPjSSsG3gTUNBD2aB19OwEweLnPesJEfIP+w5scV5XorlCKAB/5
j1xTxw5ZlO8DQ96NkhFtGdzyclpdQSRJ7ZlvupBX9pXgioE9MPYFlMuiFtQJqFUBTJVQzp9d+glf
Bw4h1b8tLDQZtjAJYp/NJICzS3yB96uKESXXKdm/FvVSlVXXkQQ+jQcyWwv+NG0kSuMz1Lh7MFCr
dsyHWqHzkYMHMn+NQAsLmhb3Ub4z23nwsO4p/iFLVM5DzTo8xs6FAWKkDliXvgU8GYBSieeRMTWs
GC6hTw7p/RmWm8z+LMKy+L9zXOC5wAGIFVE/zehrEbP04lPbjljHz10LV/FJJBKDQjUCXGM4CNTO
w6U/g8GaDYsmHIjXY1k8gqz5VqoRJmuG6hEOJck+N4qyycSx2K0vIQpy7zhuRPRu95hXz8hiC1PG
mPEJkbJKTSqSuFDAXzdYe9LpCl9YwLzywPKF2VSKgKxh/izlgJ9gXgO2AedJByOHw5zQJMsMqJjh
/bJO4RqgpWPXSh8IICC/myPrvmL14zYBgIXhB9fPqtRp8BgfQcvjO8KgP6Php/0YZmyr3IeTQep0
+nsLFtSi4+PH7yDUO4vXN3nlVfiZHuul2QWOHRbx2I6dkjLMLd6x+u8d8V2qwEivl++sPGP46tl5
L5NA5IWfMYnjHWZC0fH7sdBCaVhOMORp9ooTOl/mP+wQjY7WmncdOAxMdoXxj6C7MFRdtFJg7Xqa
xpwXm4L7YFY7VjNDWx4xoJ4ZYaLoLCllKzobjiJGOHb3Iw9ZgWXT5Ah8hi/fa+xYEZUb9/52mZBa
hNPt4lB4ozmyGvKkPRE+88I3StxQ2HV5KmFKDd3nFLyREbF2oXV0WtDERfS6xLcp9Rz7RauRKMdV
uNiTwWCaSo7LdkPfYMdMXdkrKBfgJNBWcOVYqE1e1yWmRatie42BO+ijkC+BQsCpPnrzLScaFLr7
N9PcErYXnLyaN/ctf9d+xpEI1Ss1YYckF7GuMY2Vb9Hr/HUW8iq0lIzctCy7FslJ34B9WO4EHgau
4mC99B0lCoSvWuj2gZOYAfMDQ2b0kL8IwGYaFk7yYqKSc8qJy9nGqj/jxcruYo60JYgv6wqcOrvR
q+9XCEE2zJmEUcnTyxDRzLdn9irUNsxkRYAmMnz4hNQugYzqn5OcZ3NTiEIJO8WHxISPdiZL46O1
pq9BVpz+ZRThC/eY88+RvBuYKVuMBflQJgy2S/5GOcbMmTPKwggOpNAwfhW2XHFeMXI1THruAH8U
svWY3uL0/sKAVpzic5F5Wxw+8eQd1KsP2xZplYSh4X6COIom9BxzggXlQTnCjgjF1IrNvQ5WFIHO
CJe2r6yVI2cEen5mXwVDJ7EP17QXBrUB4SFHbXE5L/mKvOUslWCZSn9Wm3h5svg+G8aXvrNxaCB6
3446v8ZP1cogpvzICU+DXpyf+k7UiM00egTqlmjpIiDgFTbaFYK1w5l1S0QfZM/KObjr8em379Vz
T1fB4gCPfOLVoYvMmCYrkbLa7n35JIb0mzb2pS+rS+SWw6q2k/sruoAioDh/4JsKeP1AxTbQqcjI
kxv71zEW5vMWi1dVYuxWvaBfI58EoNTv+wIbs82pmN367HaeM+x+y7SCI04xv3hvn3UM5Ubzathf
13CAGUfY4Gl8RHA5UY6LK6GaswaR0/OZ0UUr/ZJTpEIyr36ztyLQfAJNIrc9q66CTeyB961kU5Oo
+6wlOjHqxvYDgZRYTfoTFtTHo7FAiNq/8Rp7gRLDm3OmUNWeyrjbQAcCgbw/M4OiSNYwLPpWdBzb
ExNgHO4SS7lMi1viUP5Kwb1JJjV3z4Ic+KGuvf1setyZAUR84289mwJ6IYiZG7wBMkFtiKlrkbQ/
V4xrBZum82kIhkSPZOhhoNRXDxCP28ga8IFsLBc0xui/3jmJij81SqKOQBlsgcEMAXldiQESdBPd
k3bA7FD9hGebCGu80WX3kJWwQBlCdjjS+7oN74yaQDkRi55ZQFQdCK1mAwnYoWCJjU9ScDE3j0U3
a5mcwO+Y8tPlT1wp3x/IBtAOId88ipnZ/DAVRpHCiL58TMVJSVYkHhB8j2r7Ro20ZpVEzw0udmai
7T/LAl6Nhq3hrTp5VwWzpBW2Hibs1PsYBRV65TMBAQ8WDVNmzCLyz1jz/+RwNo+SMFYtfP8wvTu3
sfyvBNeZMWoglpPdj27oHKPTFJ/nlmsgdEb2LJIrVCz7vDyqY+agZxaADJACDjJRhZU8V2FATUXV
oOA6kTmARYCt0fPpm+/g+mQA2yWwpK77qheVno3x1B1XGSvtdOjc/pXi+YJR1a91zs7oA1o4BZXP
s7jvlU/YknkOts8BqP+jbrHVVdNUvqKfxNyGeksFZEgRfjB1G+F4SuV8eNEDWFjZHRcdTqJtcD89
QRLpx1Tj5lG2qMqKCkUBZLyO4R5URuoo2GXvigkjd85lGNKc5W+4ymrzI5++7DeYGS4mDOweuATi
sAGHUNF3JbhtM0xP1LuQ/j/xsZprJ2mkY5lT/thsh4K3yPN6wg0PC5ZRO2Q1P09dneoHhA6bkIMG
DwQCg3wwATiLpRxf1PmkmkLQA/fenvdtzoRVLwFnUFpnT+Rzdog/grM6cf+HcY9/3K45jxsVLZH2
T+bTYeV3oXq8kKHkfH2eIEsPbKEaTEL4GA1QmwVIIDKnZDhgQJwUe+2JWrh9plBNmKlmoLXnszin
1S3VFD4l9Eo79fDmPu9PNlwl4mZPPD0KPS1XSw5qqQ+G58nHA0BbPqg4uH3SyRdIgOMWj1mhzJk9
tK+wa4IOHjlCrVjr6Tpjo6SatXYyugjGFsMbUMGei/bCQFalB5pNJwL2WWT3e9ZUE+HWpCylEMvp
2ykGB62gzm8FTDD5MO76bGoyxCE8vd8LZ0OvQh0lM1vu/A2dwRG3p6vfbTiBS4vqg3qfgkHqj+ld
inVLGeGzZs575x3D4HkyXoahZoVHaquBv90YHlqEqssxLL5TbL/6c9Z/f9heb/LawbMU/8327Xgv
MILTr6DeaLNLiZ6c47nHhvaYF21uCv1X2pxSjMV1YBC77oMeKwn4fA1k6uIyhVFFHK+Bnvk9bmA+
8EctjhnBhdb2Wi17g/kiiQ36f/NG6ieMmah7KXOhhxCvRXkmT6Ajq/QRa+rPsbV5ro7LYl/sK1wG
Ps/AwDGfovkoBnCgfChKIIxgSLHu1QDYxvTu9RdqnR56CjoiYjp1uhqmxq/zstXHzbxeY16BDiQX
koTqcD8G0JeZHtBjDq3mAj3bo9t1JEMX7xlStEmDR1TdpzoUQ5c44Mfli/kx65KirPY/1shiRnf/
d3KmGmzexx5meB9y3DUbiEI6nhBCL8+EAE1Y8jJS6uIn4CrR7mMtU7E8PKr5q/pV63F7n12URFL2
wwDA6IFk8MEIvBfyldesclIsCZt2pTSTSshyQx01Q03+y5iXgNf8yYbzlKIOXjJd6OU+vinsS+Ur
pHdvSTB4PLGQoqYwh1+q01eh+/XnOLKdVLZClUEk2o3zK+SJXPCoOFoOcpEz1325zCVngTwV+pyL
+cO4Lxms6xFPVBr1NijqHRty7/afyOwUdWembcf/kXRmS4piURT9IiJUZHpFZkFxTPWFMDUFVBAZ
BPz6XlRHV2VVdZqKCPees88eYOghjc0dkncmZwpQNKN8GvBJxKMs4eN8zaLBXBxV+QMw/5WIg0E+
CZ4y/USfLmvQulsltRYqnhoUbAEBILFa3j8X4lVMF9KX2BLN0EY4SOBRuOYLPtM5xzt4zXU+iajj
HKhm+XoeMPZHwYVzCkfEBgpFL0FaMcPn5SvNuERxUqDgEyqSYO3He/Mcz6MHBGXFl+olOm2yeRtG
kZDHY5tFnBjhkdVi7qxi/R801X6SbehV8OVxo8kcOUZ/X3xHazjLH9mcYLAOKo0wVORN+9zQDf4J
dN5tq1dnaoS8ciezx6LZ8/c434xGJy5GGhbW0efTIuG4vTHdg+r2he9MZjXW9NL8VUMfe6fGnIqG
EROSxoQFc4xm4c41Rl/uMYnRNgxCwLlyH9LqCfOewc7wc8lpEEer8UYZuge+OfIkOnkNkzymK0sB
V0bU7U86gwgUKforL0PsT2kNqh1y2nbjzWQ1DXqbsKsS+EUAgSQPwelX0jb9SX+nC3E7CYaHggl4
XyCDHYWXGhT+UGqzoRQHFlRko4kbw7gqD7Sn0BeJQfbkIPHhH2EeoTmC03hMfJhPIgifMNvBMHKO
Zmkz4YG8w9Pn0l0wCN0QOukpstujdYr3PYcD1MmL81WxwJiC76byMNP0SiRESBlAuEYEYPBP0W3x
2ZhrvnidYHuczcfY5rbUHPPRGucQZrPQMxksTdYvR15zFc815NVr4BQiHx+/HJOFv81dr+ZJkATy
YsgbJZXJZ2Q/tOCaXxM99x5kTmsxlFzJVQici1VLhHA1IF2DjEGYU9QzbhRdwUFXlthXDK/INjxK
246H0YcjIjmNN/Co/BzA5R4O6Zy9B8l4nzr5VvYeC2AYpARBfB7g42H+VRBsX1xxpiRV83uA/bot
XZXQ+o5OgimpsCS0Kezc1s6Z32u/xF7iBIXDebN+OJ1f43b83A5UBPgF31nsIOkHxWX29wGcHqgL
eOc9GA4n2Ia891gKbKsbDRrVCFKxlbKkjRY2I48pee3TzxY+qFfpA9NuaDLBdzkqeEX4IpMKTVGq
LR+QNaB637gmiBNn/ujBcsgPXFIeAdd8kvQHg6sIZM0OewJ1cF5OXGVT+OMQdylkTYxAo6OU045p
68fnWJujjyNMcd63KspzGfk1RrGZqa3U5cMdLTN37MVu6n/t2JeXglfxb6ChZRUkSyRacyEAGfKL
xRv782QhBMMjhV2/lPHgmXVrHC7NF2WBw3DK7lZPzCHcqassXrssyII4kAIlEFCb2R9ehWwSF3u0
eeRPXdmP3ebw4j71JE/0BHS2puQ9wkdYnrtb5iKi2sZhulWgCG5fbjPMgvWHm5x7bC2X8jLzxVXn
PdyaTvnSHlK3Y75Kseh33n3/3KeutJJsBoD8ljfJPvZjX9vdb6NldRCDfP6cj0+VVdNvLFqRw39S
rZvPOT62C7rOXedEbjnXgpcv8Pvlf24pozdgz/Pb53xt6xtP++/cFajhecDXm9LR+N2sP0wu9a1C
0rJ6IHLV+8NzX94QBPnxNqUE3kcbZvJWshDxkdl3nhYIp8yfLhumi8vpZmyPV1875WjHq9FmtPzi
zfkCwFr31zZsjpzqhJzutbiIfBEvoeF42VUWk3Diqv8+w+9qzHlRgury0vTKit3J8sszch46kx0v
n8M3XEf+JFSvhYPEfT1y35QlmDGtMZR1i3mPqBL6n7BQFpKZgnSk89QRDwzsKcZQ+mxZeyliF6Wb
rmtfwLFmsIgpybF1CwwymHLULpw5S/KnZqQiR+rCaTAE+dLDi1s4lA7SpLHbYeyBNhjnhgC+fTAC
tNboxseQaN7BC1Wt9/n9zKnVRry1yIquqhsdsyByhbWw4MpG/cQVyjWK3+pGWHfzzsn+XXOvnbB4
4KnGpDnI/oR1FD52TDU/P4pqfeZQN34A4DqHYWXKvDQ+xd54/vpLVx1aW/eLxOE1e+xU3NsApwKe
hZ8P0l39W3M439/OeUM5o1Lk1fimSvq7HrnyEegLnpuw1tY4fHLlf+ANCQv539/HP+javA6PoLkI
5ewRKIsP9gQtBbyugALzDCHCZxJ3U5Mxr4NhnysGUzdG+XO3cCcz4m0PsB4+Y11mUnzoZj9jB9tg
vKOZDWRW5LXnCLIMDOB/dCDV682UB5The6GuaP0/9A/7YWPLBp5aus7D9zlb0BJrm5xdUdlUe3QF
TN+RxAQpH4LoRJ5m4YrmSc7wdodzLSw+8/KHCJLR8W1MN80BcwwRtBOj1Vl7DPPfEYzZMLK4Kk3Z
YAT7HHK5MXogxBEAdLpqbum62Hbue/bACiqexat/7DvwSl0G+HqbbH1P1pJWFzfgjmcF3SdchV16
I6OEjfcJuyC9sYMtXj8Va91gr4MzS7QQjvFy9Fvak3m1UQlheC8/AWbWm8m8dSa/OTL10Xw6F1hk
JEITXtZjg+TEnQQyGzGgnsfVziBNXMZAqLVbsTnETh7KHg0RnJhzvEYssWC0kS2e0NOe2/cZ8lXH
0gUIFS94jtUIgeGB2et7P4BQ/NCCPqLH2RUz5GHqAcGUoTIrOeUSwL3/nX8HOAmnUMxmxYGKFHm5
O4glmR8yjzkUtRnZHM1ADoSGUvpY2RrvPTBoQHdauMbpvi1cKnHUhh6AJ0IeditYUJFebKFi8oT2
9FbtIYThzgQBod0hiIxseDU8J/CMxax4hiSB3ehOJsXwqv0NYW1/A32FOU+bjaEcdFaA/E1De3ZL
93d33+JWwXuGuoHspNdPHyZ4YCQADCwI+M3R5fkDCPi9fOA7Njc2RltGvq9nDkJTkpV08bcP6PFh
BtTbU8l2HNkw2CCAGZCFmczEa0haX4u/cSrpmhcDIDGk5TEiYkQcRgGHxMTfh+quC0tlyU6Kku3G
CWeEmp4pAJ4uX+CEwZOEA8ZTM6ZlajK9DYblbEUDE7bZS6MFll/wYk0oUbXf7McWUxPlwvZu8NFB
aMbmfIjcAJGFNrWYvmfwL+h/VygNU+e1FvQAWJLAcQr84XHQNHkvM0gIzb4rDULyBtUvplg4ZTGb
3YP8gRZw19HMeINR1o2ujrYN8AUsC5skg+lxIGYWwdMRTzXw6JjJXfs9WsYKjlw/HC6opMunCFCH
LoEnUi5UF7lbYc0PevI9DOrz2s8Wj4HACkSKVM8C5RtELcgHKvMQCMvXgnd3hqgwrAZnZZn74mVg
L0xm1ug8kLi/Pklq1+COVBjvtHqgBe0rxnu+aI1YWgLERozwZa8hQkS1VZv3PBAzyK2AjCEcprM8
hHbO/0df1Rm/DNHuXAhMExmIDUAhyskPL8EBJ9OheOK0gdJNPWIAVD7aIIfSGjGdRCgr2+2NlsP8
Ml1eDs7OnFjQmT0oFuD6F4EFyvDh55l1OQWkc5QBiwNIDTs6BAAfNs74YFD9ZLBBykFbWxtEeOPL
EZuwbDJqdy41yJEDp/lzmTJAoFsFqIbejHOMkYTF9rV4LApiU8CrsH1mps3MxeZkybdmn1wB4gEJ
mYh6TAS5LLmcIfcx6pR4tRvuo8NEj3uy5/ng1nHv9Fa8kCqTpzMK4risRj9g0oPHCv70OBZMVhR5
I5frSUx31PcraJQgSsOl98BXjusCTvAW8G04SVZ0Y8sFqsfPDJYw/Im5Nmfcj607uQUVFoIt9wfL
1Es3aIA44x+oXB+6qQbzKRgS8mBsR5fOLLPkGXFz5mlt5QBoRPA5BR0hCHmnG9FuIMlBHmEz4TNc
AsZ2TB/2HfI2ojfnqFM4jR/roSDNIuOPoSqaR4hhJ264dmDIHCZQNngb0pcFZHiOQdw0p/vHgSf7
IWg7+dNkX15/sWGaVwRbOQk+NYZEvSA4JOcaiUQqO++Upd1JmX8Cc89Uhxtfsxs/DWW4WbejwMrL
Xe33RhPuiGgTXDYJGcrRP0uTEkhxEJc9/15sO2hTsnlpGGhauU5yH/AMmBmIWFlyjQ2uVeYdnEjU
55haUbEzfmNlxI7o9iSVfSCV4IiFL+f0F8XnLMIDcIdD6ywluJX4NKtYwV8A3cXyyjiTu4SbouLh
BT2y7o44Oys3it5jKTPD/5r3daSPmajruWxNLUTKi954bxVvBCaJUii24sOXYSuYy1/CZT/80v7K
cgYxRW+28NYw6eZM6AwdI93kRY6EbXWmcpOgvRq9L3FV7mIGBXoBlRZfVP2D84IxJWgEqN2OjxOj
qYAdZk2IcRQ2KFyRDODhTzKqWlVG1IfpTCD+JmjgOtsaSIsTb8eYZlxa/p3v88yIllhtZ9tFC+Xn
q1+my9p8Y4aSGTAusEwWCPvF7CXGrkYxxtfYwEaGj2YtXfGnwZnkJ2IghQIGgh8eiqXL3Trnb6Km
Hw5qcGh/b5k1vEWlx5F+BjLCkHIpv90SNA9UgEV69t6OLPmClT7lOH7fbnytZU43Owuo5uzuEV1L
o8lNx8xBxvubveNAmzUdAOXeQ/WMi3y7X8ohxZ02X/5OZ4/1OMFRjwlTTguwZy9hp2WXHjnSJXeJ
1+g21ef8IasmGJRa6ry7cQf1pziM8SltzxhTs57KsBDMT0Xv1cEW/y0vEkaNTPzkCVSkvrbGRIOz
egMdF8CY70FLxkaRNRTYY1KqzWQMKFJK0AVeyvwZpk4CK4EGLJ6/lXmGPBmelIRTgcu2frNkDydG
tjgEhSZUNsJxKcSMdjHCg84mvAvKB6YN5iCPxPQCAjN8SlBgsvQw3Tg3L1NJ7GmOOL6abiFey294
7U6Smm9Ko8mY1bl6esDY8DiBdqGJ0Bbfj9KEPStbfydh1u9iMUgdiQUSqcJHs9+LBq19gm3cr/r3
UT2JbJf9wJXCB4DdsuQLyvGB9DnZK+xPyZCOsQIlyuMQbX0RuUHHbAmAunY+PtUNwDMwFr626Pwh
vGyRFUzwBUG5Yzy3yn0NJXTsFI9zfy6lfYF/fvNZF26mGthWiNa/l0WUYKSTIL+vGfNFKKPa/QvH
O1ZvAvKA3rxXswY+h4Ks2kyAGE5zeFgGdJVdxyGmqctOQu04y2JIFu91cfxGRoPbzXjdsL7SzKxa
/MPv1oeFX3ksHx4CAoyvDfxHZlRC1MCQJavOIbxQLIxnPWO4AhftjW0z98fHw0rU0gq3hT40SNNJ
zSS+r4YptGx20dv/pGb/2uS59d02CaVJtX2sy5ovkT24FRDHcu3PDP4fU68Svc/Dh/Aa21xUSDZY
kJmrRQFBxHCxRkiHqFS/QAWBWENZ8Mvu0iu4FjGtxnzEQzgGgty637f9/U257RFYL/7yn4wM1JcR
vaz4Ed4nv0J3nfBNGa9KC6PS6K5LDFzhp2CXNDbTeINpBM1WKczaDiefPQGFA7uzNy35geaFIwWY
374T532/5HSHbOzNY17XP0l6RHKmvtndlspoXWBepLuRIRSmmOm9wDzlmnfoCHOarw8guGD2Y2us
rCbtShU3CUaYUjgesxwk5EXwE60jY4PtVDYfwytQp9jqM2rlw+lIySKtYcdzlCOGpDNSJDfD2FfF
T30Glo6vzB1fyfuslhCUwisxFXF5/+lYYI/qdXTEqz2omXsxroIsqy2yj/v+rLrcydJ99tm+onWB
/wwNFGp6flE+Sp6Md0RnS+ZoM/TwkaVhBoH+ZGi3sqD+gf6eQsf6xTYBmi7NYvHLl/JHWWiLNJgc
JYgcen+suQp9iYiLztTOwhPq+KyEcfMylHJezsFXpUUciJqhrBHir5UFv9fTsP7V1r2gT0W9mBdz
nmp4nLKYhvFODj8/XK6b6u+5rGwRojAfETYVQT3/OLLLmU8Dntop5w2KmN4o5l9GHYJe8bEv3lhT
Hcu57JbOBA3mb+2kwfAKEYCEaGd+Y8FzcytLMkGCgB1qh2edwwn3HkFkwSjku/zHAuG+LoXz/JXh
JpfOFz6zRfyKjbGel7rN1OyYGrNNewMsM/YimDh+dYndAULJDoUzICTl8HsuLu4/qaADoSDJgD6C
myt+M8adBVI0m0tSWjm8QQRCLL+MT+Alsunirz8NeXtfHIxo2LCbQSTHW2gt7lODME5XXMd/mmYI
ZO7ixfYxs8Gn35ZHczn3m3bW4/B33yrTIJdOSY0lBIyFxkro66md7/aEUCYsuD/uRDHbzlbqkEkz
WJ1qTSNHqxZqiwcWxsaikSqmmmI2a6T4r5HZS7Fye/ZmzCUFjQ6/mwW1QzXh1rMFisPcHoMkUTrB
HcW+kvv6C9cirN6q06vRZtoPhmojPt5ROh9/djFbDfuauWaNi80RHgnIsuF1wc/rIXH9vfz4ddQI
+5D0P2xE/GQv2qnADgr2pT4s788jJbOgj0w6/alvvrMElKtq9S81hKFeyCvRyosm6eHI8kMNa2+4
Jq9QaCntQnUp3kSvMzkqgw+kPTAXyW8/BfSNQtdr2NuzfF9B6WKnQvWld+RnTFb3c93ubEIKmERW
WF8a7O87/hiVK0I+Nu+J8fOEFVK6su7zLXUzqzN7je4UviMBsQhiJsb3dvzAQCfVJLZ/sm2ubaoB
erqWXxjywZArpjivbTlyJUgp+l3XbdC/1SzUFOMj4AUZlvW6f1oNGHA32T54wq+jMolYSSU1CHsO
x8PwY2Z/b9sit0cHVX989FDCaC7etriWzHaAsXp0ESg7pKlua3bY0c/3pMz20AaGb1+iyzGMQz0k
wsqcXrQpNwfnOu/1GZNJvb49XK1fsvhRfSkUNMJ4K+IwhyBG/3qL+z5GcOXVpTWblaXuIVbSGQQu
C3OGPKK6fLxuth11ViOGxU85n6Iy/1MNKH8/EvyJWfJDSsRQY2k0pIZEJNpPG5KfdVsA6XpMoSnA
ErzfzkIwoRPA7cnl4zOL12JaBFV2RB4QcsPAt7KnALx33PSX43L24PCNmIAmKGNApw+EvubXaw4Z
jPagI7aVJQy5v+X37Y9kizYTtBdKkFmEBzxbwIc7MbO13USx25BbWhBP+TRQTABM6vnTh9YTker+
8V7V5sNtSLjCS1Kn5aJOKd2LB3XHbA4zvFtWLSU9Ay67uHHxS0GMxYV+/8243P+kNXDWS7uJ8jbG
5tYWqz/uvsKJ7Q6fTagdelbbjQVMG1MH9pxbJdBk4wMlvKSnVGzxRLiCPh5vvzYeqU6b2jj2Wzqr
jWdr8HfdgopU91Q8qRVXVpcfrPaAy1UK62xseDW+GiuW9AnyiXz2Hu+3BM1k1/CDGAmSAzk8jRt/
nMfdFPaSMnvgzDESF1XjCifhr3SaZsg1zPDxQmV3Udjk7ycuPiUyqURbQ8MeG1IZt2wHebPy3zB0
4D80dlqsNFR2wPa7GA6F1P2OSI9NxgohKmjrYT4QCqFC+sedh8H8qhMoKZ90HoR+Di7tk5C1MlSz
s1jO2aFMWI7jXptNm8c6/RIdzWyjPLX9QYrmNR3MG8pjLLGoLR+oxl4MKNSxNX1ZyhdY6XN7pkcl
d+AS3el8yBU+kpBJgSvwyymn7sfR1GNOe/yyRpCtrV4xx52P5FhYTxP530+N8e0k/hzxunpMQZWZ
zjt3uJeOOlGsNyoabTt6WdAwZOFv3P7ln5BfCuy1mvb2KS8n4rxY5l8/RTygpUf1vRPxCqf7wlGI
0ToKZEgyYHoPXU49ZDE5rny8rd1zk8iu5GP2MYUlCJ2/tiHetWZ5hW+G+0AeDoQIDmUENt/9ZYnT
f5avu2o0g04Hz/1T+yayS5fwT3rTg7q16Nz3hHhH3VVJvVEztJ1ejQveZGJMEoyFjUS2SFjpzp/p
NpvgDUxM4rjHG44NWUV8UDtvlXnreylCrSFPmFTmDmeknrDiNpR6e8x8ZkVKDMlHC4hQ+lOdk4JT
yEaYMY1+7nJtNtqqH69kMShnIfNm5mQmY9p4QahXJJmeqjp0qqI2k/5aroHxoq+dP3yaEjKb9DvZ
PuiCEQvqgEqRf4da0R4nzUqQj7JuL6dJqOb6r3hCUfRMrPGiaPbTZpUB1iAjwqzjckatzGrSziXC
VceGrX7m7Abmn8A0JzJVrBRRRc7++HAa+j9q8Lv16HQSn3bUvNDbHBlgmd32DjxBEVWmy+JXU6w/
BbPy2ugaC/OtF7FdJjN0ZuFc9bMtEfQFR5x6ifWWjOcSyythRhU8R+duvADKmSc4DBOYWiQWczYz
ZuYV27UH72gLw5RYMWqQ1E/5s/YqC2KVGVncTEzCJu6Xb5FZ3LIo6AUFHSUEzMJXgoRMXVVtMI6M
trA4AkWmCSN+VTA+ZE40gRxCHnrtEjQiKP+7HULQQcY+W083wtQSmYS9LunTEk6Vwb5+f12a2OQv
TNv4HvexijFpwaIlT64iu7r38Fkmxitx1R7K231dakbFVlv7OcUO2g/UYVcIEBRCSk9plivGg95t
uq3JraSYnBbo+KntUuPrM3hZczejeW7/qNObqYF8bAeLQd3XdTi0wY7201Bd5WY0DZWEZgzq2CN6
efJWVFrYz6OaNoAzkYiEYNx1KzUpmBHvdDOAepNSJ9DWFODpijFOBaVfhs7lyPsYtckAu9s5lhn9
/Sp8PJnBKEByeaTRqwVv1GMDlNilsKSRLzh4E1nJUw/mbz0wBtaBZP2Sg0HHRhcGl/CNgmVtZAto
zxX8M6s/D36H1Hq42LM2oKuDQPiev9K5ZuFPQFvdnIoNvTskUOkAN7oe+3A8NfoSs2ZrfU5Ia4S3
bKjtLLeydsgEwqToNMpRQ1LWA5fT7vMSlKcprtPdJkIj9D2hrL5PBpeFu3QVmGyrRrRvv3aZ0R7l
64kC88WLPAkwu5++KTdZEcASmCv1cBrH2XTeTiWkEzhx5dv3O0R6puaxpfbw0yD5oYHBhFX5zKeo
ZVJMwfyxYGefnYDDFWBs/vdl2XwQiJZI14yZOAsDj3o2Vjf1vwW4XX+GqwWuxUSyXcjFnJP9mZIZ
zntwvhRc3oTxYh3+MenqNg8HMelnvGC1Hm1emXM/DnppICuAwPde9QqrOmXZ73f025xF68mnkI9C
3LHGkYelABcENyHU5JGZvUPQ9ayma3x6GOpNIWZR/dyZShNuUmFsuEQnyv3/+b0vxfn0nK0lxgXa
Mo6DokLQI11SmczhSX6FiSTfPQVJVPzZQduf5Gxsg4lvfqcNpFT85nRIbFaViEn5uv1JN+XoQA4S
SePt1Hkvk/t1POJIAeSIsBLx/Fw/pFP3MeOpUwtODSEuLIUr9JmYFmBEff+ykrsJ7D9CI6mjWCah
5aXNx9D2b63EhTMN3+W8uGiRi9a0q7yKApScBDmbM/6fDKuEJ7oNUxZsGf4F4GSutJVaW5D3TxU2
IzXtXdk/4FvVf0/tAXkHdJitt6DZsfOaPCCLDUlBtg0ZlqKJRhAB1n2uYtQIdoFDzDZfNA8/z5wy
6LctczAaOfWcIGmUdTLZto2MWHAInXr9wPznuUviauol+SsRQRmwWl1mL4PP21GCmqGihSNx9Up2
dIxdFSzWdhi5MN0jRGNkM63BBRamrkTj5SiYFRvCT37FkRSrTKh6QPu1W8AvLH/5H8yY+ng7JY8P
ZI+lrgjgBaEjGou3Eb4AWBEgv9wCGtZMJnpn1Lu9fafO4K6j5vubJLYSzid4c3agRhN7D7GUpOr7
SjCcxCYSFEDVFX4xrXGg6tiYpmHKgLMClBhohGNXDdAMDctBgEXJw4vj2eeXee+PUs3TU755mEy2
ui1aZCSPueQ3CFrZoWdIAAm3eU08MvAq6RC3LO1kVHDb/YyvMMJGMPmIdGYiCcrFlf4ACmNcDw8J
N3dHoqEsfoCfFcUvEq95mxj9TtDSYtQOCRT5PKUUZkPmq7eipbjvIJiiROEykQZGIeI1LhxUMATX
AqmL97D/lVNrxLR76iQMvLn2bwwI4FapD7L0PLUI0WZjrfBhEAX7UDlk6SwDOUe7zwyzOn9HIdiY
IF3u9x135nsmLFEz4ffoU1ZOBq8bQCbwdTH303YvhKR/avAsWi+/2yKsrZGO5XWhzeibAy18opr6
AsCoutjbaWQRv3ohG5n1Zw+bEZTm/TcxJTxSyBrmulhAUROvZWfBJIgmTrSIsAsKms3uJfmftfyL
ZxOh5owYFnwGjzVmCIs3bgLg5K2PiIfcVtzqiWJwCpa28W8VHT9tgNG9knhiG1SKpzDEITfq48DD
RFwJGWccDry8kY7rKgyanBw71ezY3MZm0c0+6NOJW3Nxem9BSrmJRAD4WfxyRErZ2MHn/pnAl3Oa
QV3yL5yAkFmM/1ESfkbzmvihkcXhfRALQDzAdPeKmBlSPxxBzpp2lddETfS52/y+v8NrCscWy3gC
NP/YLMXGaBE1Lrr9M52J+BTmNqaZBgUaU4X3tv0hxRqf6ilpO/VhEmDbDVdIc0YMvp5w0jNThNPQ
BHersAiHXWC7sscEJsOnqXbLLWYsr4XcM2nVKGZlT/W0A8QPVO1sdIQZ7J/baAU55ML8RA6UrbLl
FOBWWSJ+Ll04VmiiFsgfKELdd5BYOckfC65vPpnP9r2utxovsM63TK1Z3s8DvRUkmo+ey4zG+p+/
QL8nnyUdwoQY8k5viBsNXDN31U6aV6uS3LR1tymYWazBOfwJG8fDqd16Wxyfx/zII1fNWvjpNpMd
RLF5syjC1zpzPmGqZ16/w2Duj6+7CTE7vsp4b6vugctBdb/bhIwhzII4duqZU3HsNvWWue+hZINb
RPv+VOE9BF7MA6BAp8b9WG9BqPu9euPAJf+LCBP/hHWE1OrAfsXJBIWlCiPZ42Eh/fPgbLzP1ep9
goiy6uavU7OrQ56yuHKCcGoeg3pvyy2uGJbCK8BHADDHLCS/dtv2/GFlHRLW63CMjY0E5SNev2FN
o2RAmpiuS3fg4SSXEaM7o95O9/V2dH4eo+HoHmNnIuvVog4l/zEy4/dcg9SAT5hkQbh+rPnCWsqh
qDf175/DLWyez5WTiG/KuTrjjYQ2ekuzyCpHNTTis6bA4lNjiThSjuHjMbwMdmFX4Ucj0XiHy1K+
qZmHmdIvhW3GvASPxl8qdv5Uw8xX56Q1cEPBHucWI+6Q/T2+vMOSdFsWn/rvtWkJrFioaD1vZIvi
5g8KlVBHwF6klKBamDEgmpdev7lDpVkkVBsrma6SQ8Vuwev208O417+3ZA2yc259wU7mPTHj/Saa
3/lbfMzC9Nr4z/3AbxnB0/rakS8FpQnuS8EKElBjQjEb/7SvWexhxbJWr/IRm1Tlp4HzPhl6Dqwf
h4o80as3Bjnm84J7S396kKYz2FlxqbBPMRkfIVLHhhBmHvOkcQXBk5EN1/lHY/xY7R+O+KO+LEwY
eHbGUe+/ZNkEdJoo0FGnP/kH3dPvy+v/mtNk0PoNi/WNOQnjaUwNCgbidBNMCKcz6FkMBeCXdNe3
lxwHoQ4CXx7PZlpjyfPVT+yaDJa/jNsqt5IHewlGN+xCsAZS9nx2c3wHQAYpTiHwsCdga6DpMlxf
pq6ElrfGg6VkIBw7VBWYf7JqNkhiGAcwhSRrFMJohyIHs/IZ/gP8H75+Y4xCDHTpfK2eeByFqmai
/mIB5ce/qc9QGZ5ulpkIYrJvwI8zqiWLGv0ZEkwsedIf4SqG/VqCApn7H2iw6CXwmEpteSME4zXk
MRCYZD911W20lRYZ6t3B3VAeDP7w9rhDD0FFeoEikQgB/QCrDOQ9VEGgmPilTnTePSNvGA5MrDkH
7JElnJB/6j4mlYMn8AXDmBXMNjMxy4U88SErKnCBUn2CN5ve3ZijgkGWXKlvAvH0zw1ohscU57qy
Htv4+tou6n0BrrmWD1WovXWJzZbXPms9OhVdvgDmgoBWDX6oBihZ8nWri7ZLfiJf9cUg5oWQqt6q
Q3IWV/1lcqHXe7PUXNpLcROfpAHR3LWXZBT0B6DetjJfFJlYVgJVIdjSu1hnhrHWdu9DdShuDwaR
bOKwKjnklNKnmIEgEn3SXmh8RkgpeT9ofyUd9P15e97emj6lFYV2f6oO/JH60iJyxWH+Rx43Ut9B
TQhLzyydyAGC5OcfE07OG9qkFNALb2HEMYkYhd/FdyWe1BgYmNSXIPKVhQIBM3EqsigQbP4QB4Vf
2RXBKeydN20kFziX8iBPRcwlSwP19t0PWjf2IzqCipBoGDBwZ6AzlISWDHpNtD/vyPzUNmq4hkHs
v50XGX6VzHDXU8mYaGaYrUZvWrQnWk6TdJ4xRKpkjSUeshZoO/xkFZmkVPICMYobAD3ovQjM8LIC
P8WxnRqR1g8rKrB1ClWaFapeNBrc93v2FZbX1/qOH+zUG3ZXPlpoXQK2JcN8DsEOsUaQyvgn/mnc
cygAISbwvLwnYF7U1i3Wce2GW0rd1ZC7UZR5j/XzqjIbP2d7+YQrIIckd2Z5SKAcsSzeiWpEx+5y
+IzW2IYQZJLRhYclZU5xSPfNaw6tC0NEHCS4ye9c7MDI2H0/Z9z5Ey7lLe/mCw/l7smY2JJtBDrJ
FL2eQRCnjFFLPE2GKA4EFDJxKsLwi+Jy1FgRLpmkQYCjc1KDak5OSb2aOpAWUOpbWogrKoIStvcT
HBgmBrCu0nO//7rkh9J6MW2tbLbTry6fM4a0O4HwGrhzxRbG3DBjppW4ZIvhTN+QOnMTQ9PBT4jO
gbX1QJ+A0Dz3qz3cLWGT3ooLEkDnfnidRn9UCeHjPJwPKlqINBNEL8qBz+hzJaUVoea10sxoj63b
2O9PJYmZZThwwqECjPaw6Waspi1RIIBs5GKe6QbpZ7nw+WwgoG/TBZ8lJ3WIIqApgVNxS8/R22I4
GUzNx+n7+95hhA6pY9vDbh4uFd4NJDgKrnC6oyQpj9OzhH4RngYsrQ9gq/fiegLxxzPhiQgavpFV
k1qfDe7N4IxPnMOBvMbUUTBGhmu80AbRc3H4bvgb6y1GvWh8uUDSm7prvJ4e58HYEGjTvYcK/g8v
7/Uw2Ga0eRF+2Wk58RT5rBg4Qnx12ht2lcFhYeQw/6/O0xvHzLnl+DkjXISUeGAF/B1KF++IjYSu
TwXyho3KLYpxNNYnFwIpqnPtt/tTsx/dnlsiuA8UfpR5DM2FS3LFMQ91RkL8iApDtv2LHcQuS+6s
6jY+8GLJlU8bPIdPmUscq5wJDtEkKeE1/S9bolHhhfwLmaCM5+3hvtIP7mWcNm5q6HjAIZBAxqVD
nzl4sd/4zh2S1D9GH2b9bMY483DTowpFhQPOQOf8vVCKcWix29GJJfuSjZ4enrxTxsv0PRirRJBq
ofHgWUVBrkHUdUbcKGOdkfu7NfiF08vgCv+Pg8JxwDljleLewkkDxTkDHTIy0XezmnLrYjSA4m1I
p0epjdnA/5/ocItzannfbCps0Nq/Rg+uJu9vkHjFN3wz8gvLLx86D6DjfOHrkg7qbB7MxTFid55a
gmh+YrNEjaygIZ3h7ZLQR4BxwUlntABcLRq0WhBzuWY4jBqqez9cXhwM8gSemc6FHCAaowPL7uOx
QUzeYBfBmqsNpQBrRM0GQbaDDQUcwxXcF0qUuKCt+vRl8sTOGAg2ctB70Nvl2PAoR6UBLIJatUDC
9CWeoiVfdFtalQqnGScl3HCic1rfiIgH0AZkqYBG0Hb1E3fSrbGjvqu3TCKnDGEUwK8avFAVme8J
Wk6kdVm1wP1SQpGTzbt8ObBzv67YW/d4rhBLMwomErJSGzgOyi2QFgTOQSDdUsMV4bPf9MhuRX8P
gtDL8wye/Tr+nqZvAvaWLKEDy28UTG3wJkx5/3BVGBcxE/9dUjmYZhKTotb4ukDD3P/H05ktqcos
UfiJjGBQkVtGwVmcbwi72wFUZBAQn/58Jf/ZEWw2jUVR1JiVuXJlxc5IbGjhzRwxN/QMT/7NNsUZ
YYM+hijPu/u794NAZfgrREZPtCQL2qyHyw00krGX6OsCniWnvvv4wKsQjyS3Q1egGZN4DSnQDDdz
5v7ucw7bXlUMEcjHEjFNFv0Eq5atPKDE9MlTF6F1uviQA7rEq5f4FHLjqOA/ByZ2nTMsBrEnMInQ
nBxzkIE10ELKQXgV+KtqUHTPDWMruwd66KewUb2j43tO+GcR8VEEuuvtiVeihCbeVDFspBO0KZpq
FX4PIlVId+MhSshBjnvWTIP5PzUJsjPLJRmOGXymwmgIU4EIK0M4coVg2RZ0EFddAE8HvnMDSI3K
6+68ARPCDwHAEkgzqGGC4giwFj7rG2ZdPp8tJY751/mrGLKdhoaiGC4ItpfuF+Wxc1ujEX6OFspt
2zEsZYNGimwTdPIpWnCGrD2Rbj7xEbDBs++AhKYAcr+6e6xUJnMF6rgrhBK5Mr50tp+Bp0geUx/4
bBLfyvGOjg/wc3NgqRm4D3Swt2GDAxxu+PB1dyA9TM8KTKob4SPs1MyPrLtAhMCMZYsGNKz1Ci42
yrHuDabdfgIk9gh6N8jpQsjx6LppKjC08RjJDEQ3MCNoc8e4ZKJgexd2TazrYKaVjPwgka/mTKzk
B2hiqxS0432+WSHb9mDOU/w8BXjgsG7RjyQwBB0/Hwz/akyQOINC40skOUiF4DDOLUB6C32AGk18
td1HeiK6Ec7TYjpBtEA2w8W8fxCKzJsjmKVMNoqWBjBFsINuaCd6UuVwUnefXyZXSd+ygWFevhZi
Npyhr2To3879yVtzcbNjSqnUudYbsxkcRs5IXiFjLO+eg/RAbFQv2lJtqwr0AeS26G+uM+blwaGI
YSsgQDle7pTMbewC51Kc9ghBLAcj5kgELWhvYYZIf3v46yGC0AlhpRhMGHNh5GkdJzwwY7B5BzX8
gGypa4NIfyPrsbaoYDA89kqdkok8xOF9xUAPm9mn2MEuD/8aBCXv9xa3aWr1JnmMb4Y2ssb9TYQF
IMVYjagKAqFow/fvZXkFn3WgCeFQ2tB2yCW4O1MFO8RcpDLhz82MCv0mGBZ+bubpjrhZTObIhXQa
5FPmfjY5L/eNmyEQY6AV+Am8cbrBa7JpRJg0vgG9GNT6mbR64vaQQO1pw2p+7VqP7S02CdfDj3CF
QOiBuxkBxJ+lU0t+AcsWIQtgPmCtAe1Loy6wFzCJAuJucHacYvIQcEaPbgT+MHSBsKMQYk/K3ArA
U7P0wlfxnWQleZ7LxEeUhKmAoARzbBJdmMQhQX6jLhv3chdbknJ6p9YH/ivCh2IHgq0N8CdLroQr
BYxsoMlAfoJVw+CfI8yCZ7zuXh3rIrmf1KrwoXl7ORB2fIYQh/s22xHoe3Tit5qlZPcffp+O3hEE
pILoO5n1MVqhnsAHmyl3rHHLE7tjYn4xMwodzAUQ4mt4/bF1u4s9fCYbux5+IzCxPoYFTiQ3G1F1
CcstgESjHGApxOn5B64bqDO138IX9JIvD8VNbCl7YkExUuHx6MyA98vASNDw7OBgAHCpAsiUNpif
yimozE/hQdN6S2w1Z7A0QETnD8DCQiAmEozbWWo2/lt2MZRn71+k0++cUR5ReQqxXnxDPcX0Zd83
2lmfoqcpyQqdMZFJ/oQwazPAid0ueTiBQw3kUXyAj11pIvwm4R/RDbDx2k9I4VkG4I464DWSrtKP
g6qeyDEQjD7B9N2JR2BUhQVxD9JGx4K3T8ZWXAzpA4zskpixi3LdlJYKN5cHIckQ/f+52YQf1lQb
TiYwK8DwMH0XB8Ti/EdayTDuLQjQhT33tw94OtwOnPJvD97aSPyIjaevHdGlsxhAk9u3CFk4lIGS
9PznTvXzoLzbMCflhB/t2/2j1rGoseKoUXW3N0KuC5C1oTFCr+wbmPImcYFdXqguiWD0Lkz5x2H0
ABZgDwhBJ8SzqPKbM6tK+NUaRIXTbbCwj7PPDKD+dcWkljO87MciZC96d/IvUTb1RtsRkI/dCcwi
sPvjCvRL4HMUIl3MIsj06m9IlELaHFcCPWAJeBHABQEEp4aEgPeCl4LQ4EgtMCcgM3BgjLQRxrhi
imgPrpEfhYSGacCCAJkH+OvfofjajD0k9IyNwcHWjgkDQxRnJE7OCJjMh3iUHNhzIuYhtiKBPkGk
fLcMjHpUJhzc4T5jF78FiHVc1cNxuBa32x+RHJ+2dEDU4YDiAQ9mhiNvqb8xdRkO7AhR+0OCEblA
b6MfZm1IJlAV8SauES65YAKjdFywaRGSMNnVwlGMyb3lSeCCg4zDEwVmNmZDwFDioFnYcyDac76m
YovANffp2dyB9aatMW5WzojwmSDF2HqgvmJ2QijJfAxX38qjQrngQNhlYuUd8FTR+znIi1Wepbah
rVFmQ8SNHPc0DhsagiFI5uxneJdYS88yHmYr1voXxIflmfIdumdyoCPBK481DpeVb05c0Da0GWe+
nu/i5VzQFhxcUMXIzbQOewFahJrgKIQnCJWd1uIAakrkJvIA2C1EgW8RKAsXLCHovyg938u3tdXA
xeMIyHXC1gaEHB1ofHWbEbqsaio8Nb9VQ2vwUWzs/isb/E/lGktVUBxZ01A1IJVSgwTsNnAAmTTM
FF/1FyA61F4Im9Bj0FoUn4/o/VLLjISHIaJkEAPHeP2yTNEB8SMRXZEewN9tBbxZxb5VMqIF+I3i
ctB9qXiMKTD58DP0yBvcTkCOxcaCzhhnBuaXNzW10qzHD77z9gtxCYsMlNewHAkbC8I1PE1cIDHg
FVIOnOwbmZiAVxh7pFFvfc8M/iAjzqTjQlyj48U/FLcOui6RmoEyM3+jMN9W61dmpPiFAZT+voHU
XHMme/LCtANSkjvSth5KPxeiD2ypFuL18uJczHVYhQgyAZOBLQ1z/+0OhhI7QuGEj0A+Jf7KQvcB
/+FBYch7ZKt6+JlEaMhjG9KADRqlZI6iIDyHGx3gq0oQAcioTs0U/6QdnU5aMEV95k/BzYfiAE87
eB82tEZuE2abWqmBoE7i1e1YQ4Fp6OO8mGGJioLehklW30SqJeMNgieDBBTjTPTjuSCMU6avysb0
Bh+qF1mdcQT9yuAMNwcBJIE7017neCx0Q3bjdu0HPr/wEkQ0OyAfBz7ZW+Qh3Bc+FJhYLa+EJIWa
5D7pZi6WuveJEPEow1b6PobnfBvj7kl0stylzrpTwhl95vGF2JPme3+FPgCDGRROhOzCunC6gebx
ixm5XLskxiEoQ07d6141iQKel/eYWTvSKKmGsBLU8AyCsSQOKmSdkEAPFqWtB0QKmDKxPI8DEA5e
Z8fWoAtzQoA05fbx8MRjjlWWLfNBX7HP9SIUySNE7KuHvN+ZPfAEq4TnHtN9PxSSo6p5RPpkNgau
iB8eOw2FiEfUB5useI4sDg//7TbEu9RMswVkwCgBGYMo+vuwxQpkBIxHKJbYxBWxR3g+TFUDY9WY
ALXZcLzNLhzFx5uLy0Jous91ju8cro6AKtThbQI6bPvARxngv/eicxkvAsii8DdvOLZcg6ZCd89U
nNrHcHyLXft+W7w3KkpgkAurNw5pTnX8oAuH5ct4+6m9QlgCu6zMwU12Jr8GWGeKjQuO5DCG9tn0
VnnR1Y0mL7j9u2Bl7fhHw5JOcgyaOrgOQk6K1Rb19ICWv4gAMehYHwTjxZtAuVgYdJg3a+ctIIvu
Fa/HfUXW+Uxav29m6b4CEItQXuJHSvXA4bGBdSkH/7+KiGmr45NgSm8Mt74IAzjOZ9EJg/3A+Gzz
oNcDGtjfZ4pTlNbthtkbEQHlfjzLSqsfu6FX9X3MPGBMQQt+w5pEhAPnYSTSi1cRHOiUBJmL+AnD
IjF97jDgs6xDDyUYGz5AYJkvICRTjXvqqDf7enOV4QDRAssQIWsLEwrjH5hJfFDco+vNvtcLomaG
R9QiOTHt8duCHgZsyRvKOuy1eO2BowWZgIMFYVQ+V8KaOkC0MnlUEmo+BXoy7WPAjVcd1etBkdo3
cYOAaFXV/Gc1oyZuDD95JGiy+IjU4g7nvnixU8E98lgI4CMcXFtCF6NqfQ6l3oTYqh0w1W7sX3X7
8do+RzkQmtj93FypO5TLGdG+3/XqTUN30To4KkBmvJqJ14dtyvowVY6KaqjJa/m2iHsuzEVy5VT4
bRPE/T5NtMntPSEKyrDojGpca+L5pQgIhGFUBArvLOX7osBwu8BhX2INNPPejA8C3XmJR1hgUeUt
IcB35J9B5WGvvc90KgcQ/sWOQxYItBwdswmeczz50lN3myzuNeGuzMtNBKi+wvSwLwD8X26zD7zO
xPgaoDLVnaiDHd8j/Pv9No1eo+S5vPfn99rL+/MaevThy2KQpk712F3VNfsTHbsxy8koO4oZNlsM
fISIDANygJ9PeUXhPUa2vR04xcQ4fAFsMwCAdUwNf0e29pegUwQd4jsTy9mLpuoOdlp54BbVmo0f
Oz0tgG8GDXlFPO3Z4L1pvFrFhiOgEBcT0+mGPSqd8rltxG4PbPtr9LdBv3h9s1fsqehVQSQyxbwX
ELQDJyJECisouh8UjZmIvFrDcTand7zNmk5TTRsFHKjRua3S3H2+TewWOC9v8NE6s+8jJ49/qFxQ
IEEGxbk863AsACb3XlsMKM0BDMebEDtNb/p6LKRTvUEPO1gIcrMYxogPm9eLCD6qGdKyUjZqunjX
W3h83rvX21HCseAFg3Ol9vv4tzLWf54DJ8Gptho9wIhdN9GP/u4dVWk0SPT5ox5LWOe0xO4wsuDY
6kIK3p33s/3zM5gkprwH7FbV8OgmuDqubn20nXfiFDoNqx70NZqwVlRQU2M3hvkJWPBFhFlPulPE
oCOUBrgc9FObZSDBPZ1iEDP7PWYh+eusBI4GCo0XUTVZjqE+KFKbvg8wSl+pf3d8pf7knnlRhxfZ
7FcbIXr8IMF9OsZ90vwo6Njgha68C6BP2dZgkl9+1K00cMB7gYYuE6FI4/f84usdD6LVULeqylYw
raizDjCf2CVuAb0AyPz+Us4f2iKTzR7eQzBdfCxgJ1BKweI0YFeKP5d5ixwAbWpsc3Hv0aUXvXna
m8fdKSG7S2j+5dGlMypCi+/SECeVUaI49P0O/CCZHaVAZRbZEy5coiR29neIqEc1SE5JiJyI6D0U
v+czyD5WoDH2crz132hMRPHIsBnmGJnM6ynFVIQc6smmZCwWYEPsJ3zITzMLuiIawyJ5GPFwGo+u
GPhDb4AJMkGOvFgyS7TTjB6Ro6T21dfwT2vG4KOA5TBoGZ9dQhB3scUR3mR0w7moJIql3xNz+oQg
eV3JuPvKFgvyGuzM203uVsfNkeWZqOwXiiAX8hjCYO1qEHYI7xt8ikdPTBcFu0jMcLiYlQ647yXo
vxGOLRer+u1oTJ52/RyizJw1o6sdRDsyj37V0+CnOkgrgtVWS6Bz8zpogsH2s5aMdCHzI4Ik6IYM
mz6yCo4F3+v3KV5Up/42OVSTdG1hM4Mt+Y07M06/SBaeBnJhra7LWb4gJGu0u/yGP3XwdiHh6Fjv
CT4UsF3IOJ0eIki4lONrU22kKValPeJmD404Et8WcZb/aV5EU87cLoFBoef/3hR3YhcJlosOMiFo
pNpomKeogrdI2d7hJhciwReUxE8i2fcOF6mCde8yyycP3eEnkgH+Qq/PBX9yEWPCBMrEEo9U/c2B
Owyjm/Nas+l3MDUnh/YHUvB6yiptr/5AXiKDuHCJmoQu3xV/oOO7gDS+h35ShX+0dir/PrDco7ZH
KoFmgqZlr4YGEvQ9QBes9KtGMaaSdV9e9q/jB/lG8F/C08MUsr8fsjmO0ah8IhI+ZirUP7c/hKCY
jRPTO42Kv+/pYV1+Ac7f1dGw07hoLFx98zmAGNVO2pFXln90LUrHJgE/bYpxQbv63Rq01U7tUXXU
FfXMwVJVB/Ryj/rhJ4HSC25O7g5+wp/eWhLYeDubIYcsyoA1Z32fvux+EA4h3l/UswYZHUyLIfzP
O0mgH17Hy46dBHC/4c15Bixwg/e2fRMvYLchjCzMemBVmDJBr3wvPvjDArVhAsc99XT7zfb8qZ8e
v3w61dYEFJeD8vHsK3U4c+SnGGtuesix1TMLfjPgw7M9lUGTHLO/YnVfkgVHBmaafdy6j0V0px4Y
Gm3/+haF1z9+1SPJaI8P7pWz29/n4jyIBeTFRG9yqMj7d9tV/iUTfYbh5/IjZjrJQOanH1M2Lujf
AyjIiBZ+n7BaATU8Y1jy4JMalUPqgCTXtdZF3VOfMDU8kZHwrnrdNCPpmxJ6uQ+ejGmP9TuEdQNX
gIHdx8kwR95oMl/qe9rTbQCifOTsqJlQ5lnYzNEwNiHARmpWNjuYPrRxU20e7A/wDHkwNCxaYi5Z
0gjuGtabRXoYTEvNYcNI8dmMMvquJwAx3w/hE7jgc9guNgEjQJ+ziaTg/76T72gTtYOEPkVqDu5z
h8cYam3zUKS2Utpf74rT3cqT7phHGK/UPymZPrmOggvSEv1S3KPiklP7a6SLlqaL8FvbPdtxTNnb
0cyfZM6vvIuxSnnpYZx5vD2TjF/bF5H7f/mMCCY9Kufs9r+lbxNxbp9phrcZFBT8QXI6KkUQ1+ya
s8sYToBJfHituV8yc2KERFMICZBTzEGEvTeCG4KVe9NfxcFt3Vt0fOSNMeqMKbTdwLmvBzH5BoPQ
qARdRH5IDqKhGMaH6Dfa0XcP2rFZsTTIiGJ2OtUA8p1Tox4nS0AxsDWxv7AeGAB2AyINwNjzM7gY
zbBj0SpXasFdXNf1D43ITnqwTddi18pYYt9zei3zk75i7b+hFIGPAhXECZQp/ZfG49y2PJODaPz/
N1Lbli/8Qb7Dl5pg1LbDl5+od7JpK+lzIknbuMypjKl2YNAW/Kls40OTu0HWPWY3DMb+I4iHF4JN
bl4T9XmkiP2Ruma2Yq5MTv2DtHjiuYHZi72IeTGxo87+WB3Q8ENLxbTmvOd0XwQAznwDLUyJKU1b
hLb7wCgZ8DeNDJkg/YSORLsyxTRBd3z74TGWI3RP0oH/qb62LkjY5sMFH8bBhbDufFU3lKdac6IL
Umnc47U5m98f/qImbs4j4AUKyLGDmMtgGykNafiYkQcvQSRuRxxVTRm5yWOcKRmrElWm0KHYuIGE
Qms2A0PNE7RqKRAyKFK24LCHFboaR4E0g+rJVhfCF6AcQ0mVaUK52VYJF1icUdYRJQBNXYwTG15N
Gras/yqsTUkLKYfMrheULT2h+IPwGMp8+xncIby6ush0g+VnDpOoFbsvBzXirLPq7T7o0YWW+O09
p/AYYBXUgmoXDbs25G2OCN4FAdMK9YkeREd1FS2BzYAO7O16QX/dIfI2ukcovHfFEY0/+jSUeCgi
NKHHRDeBShLVmnKuVAtrBnEmrOgoEeUiHfchmcmIpyVtkvljOpgg9ianrgg6Tg5w2bOxGP2QHwfa
DW00OKC4Y2sCAgDtpJoaNzsEO4ATyuKB5o79gAVtrQcSp1Xw8WaEbcok8CDY3mbcBirxxFdbEcUi
ohHofdYj0Bvs/NEoCnae/9SolBw1fEzDoLAUgI2uj5J6j5EUDDTEdMB22ZR+1dBUPkeUwTQqmgPd
Mxcf9NCA578tyN6bzkhXQW7nmpuqaiw6qUjddvi285KiPZhouWAq5376mv27bi84c5/GVvehTSKu
eEAcbaeHZP+6LodQbH4ngfZMl7+eIN8keM9U3WvzP91Dy6nGABSMu4DV3zGVm9yiC9N9YgYEo4we
+82f4dRetH2cMci7SKZbvT2LJM+UP+GU/9oB0F7wxL8LnuPVLKSTSyDHLvcZ4/cDg6F9ghy5IAnn
M9MbzyYkBor+nfBuAZrP/hZ9XDxJSyjNCe6eHqhB0lE2ZjjKI17wVZSSB7833+QnisegZyHhFaRA
XRIFlJxH0IPG4n8O8mgzIBFJmQ44c58zM0JbH4zw9j7Dm/T6nt3Ldy1B7M7d1E1RWYk3kAUXHO3z
vBwJijkIpwqyi3HK+94hFy5YLVQ7c1h5SMc26ZSc2pWqfX549d/a6GM3KBzL4rczIxi4udCtsx/E
rE/qXvVUGG6TUS/zehZBeX/SdXwAL8dB3XKmITkollg2nrCUibdyDvh2aosrislvnLkmHam5Zk3h
T86k4U/OfDJ3+Ai+Rtzno7+PtAnaTKgPfmpz+5cJN8Httd/aflX7J1lxQbK2QDxIzmTbPsivYjvz
rTNexK+8nYvOd7Lmz7YkPNKWhz85eLw9U5tck79Y4b4322zbMnNu079qm3YgAXdIzE0Kw5mOlrtX
n1v8zN8UhddwpqFaQYFnWPBJTVHagpKSXNrn+ZU/eVz8+s2BxEK8+J7JimtRblBUPzQEEvd393bO
Ah7gwD8KMZgXk468OPMna3/7Wez54gVQIJLOUrf9pLYYwqzwLRh/tiXhTx6lzJSnfS/Z/CsJWZA9
98nkat8X8sDmDw4KSl4c7beRXVviAHmHW+1D3CID8fT3JbwKwwO/csGqxv61LQ4P83Ieab+HBDz4
GYjyc0Fizle+R9TeNyOyo/DUHp/LnfYmZ54ko/biXzHbC3Jvk/FKskMCIyUXQXLgDhnGi2b4CNr3
tdlSVg6eIkF3pAxJxN8Sshsu2nhbf5uNaw6R4/egBNxvhunk3y0yoAhB+MNvZNzWLs88A7Jqq6F9
K/fKb1FIyMFNnhNvZGLjqRAZYiyESBL9O7df034BUwiPfdhhfatXB5JDZ2TigCL3e0cSmyxx4/vl
zfddvIVU9TcVZx7lpdwUJf3+SXpu/jtHwPm+mXGTDRz322fJm/ZsrxuIyb73yaH9CuXnaakuUIrV
/mPjfEqgm+rCpEccRveRbqqckBYhZnSBXMGgEUkWR34LUas6YL4vxCrsOmU2AW/eNTprlPQ1Zn6L
3fsDkIyJpIwciRvNikmP+ifrtpCY0D7fJqQ8bWn/FZsez01KSJ1RcwMF5nHRONQfzwoBvW0PPokf
+AzqHLVfW/PcJDvOpOEIFZtrfrqoNu+jtlEUyHc86L5t8e0o5MC7yRpghHiG5/lZEcglg8qjL9Ag
nLnT/V60ubevIbu2EXiWahZnxFrGzwsXN5LwUs4kaRuaP3mCvTHyJVlyk185uODIcpuXcEF63hkT
/Q77h7jHQ1Qg2gyKyXP/5fFtVtIGl982M+5HLIwXkaCctYU3hSiLfAbaX3ipic/gjn7iBbypREUp
/tdPWDT56a6L2qaY+oknaCX9xGMc/NWWjcLziaQo/3gBj9Z/lIsUZPi9ZPvVFrSHGoakaAA2Clsz
Kq/+I5tSpOetHG3W+olcyEs7cYsSFiKVftJP5AR/XS0y4X31H8UhBedalJqfeP77LfxFgrYYXPMp
/MLF98Pa7/+vVFPF4j75f4vC7/xFqemg7yN6m01v/dw/2NxgnUEivro9VN8ErAXJa3QfpgoDZ+Xr
fecSer1TOKrAbLyGT/TrwHgJZOQk0/7DvCpegarnbaGI6T6EziJ+2gV89wNCWAn3x0dkScIUdiNI
/LSTmXjdRrYcTQpQcnB9W5c9NDln/kois5hrgKgRSdmFYjzTYTibJg9fAhFUWGijasj2YAx9urEy
KWHZB3ZwtaoEAjiv7v/W0fFKzGt13IVi/za+L8vQeOHXg1MGyEkd04IRzWNcFJDSz7ePE2dz6IQU
uFkSOwcexUYC+k0Ye5DdF50F5AAf4vkuVL92EGxgRLl5Hcj3fz++5EgX6wV3/C/82bkH3UAHwnwf
pWWM29M9UPGnYHf0nD20oSwvcISpx4/K7IET6556fjx8HbPSDQOtgTHOqohjU+EoO3lC0jbLxhqg
VeJTP6wbfN1TGe2fsug959okBWn5my4hNXyWLsQ0MWGtwVPg3wRBQw9mlc5aAtXMFxADlBhYQUQ3
RxNw7JidadTFDHhb9FeRC3s0K42TzPDFc0vhc/V04HK21WXXojgjeYGX5hHX5IdVvnyIgkrdEAQs
7Of2/T8lMad1oLrz3kIQXhgc8GUY12mIO8rDvLHX2UGINLwfyoBGyv1o9+4TA8YUlVidwxl+PiT9
2Lk0lDfdYvh8OFdYYv96/nWZYBLevVE9OhcVJgg7movKY9E9woEEy2IBU8pYdfEkwoUHFx8F7Axj
wAUqp7iFq+Gwt1QqD0gGFNWrmyP7g18ZRO3ymdvPFYq2wazZJYBl8GaDMQbfjvEVxryzvODb9QVU
ELxMdwkISX83E5/lrjusIMk230fYlu53P5zdoXiYqkf4GWFYeu67AGcpixegLvclsGbERAeGmzsw
Y3iYLG3s0WtG7G1fjEsPUOrTwbxzHAD2+aVTPD2KcIQxCqXhsrHui8HAeGGDxcbrXB/fqf3QW8vH
8Jc5INVMom6gz7UYesSDuAJEgfIGlzozxdea0dV3chhWGM4P2Evwn7YYydWUe4nqM3Z0FLkVhClO
R7OwDNUrhiW8JTFxKZ7ufSmDBsTrnBVPweEKBohRdrUZJDL4GMzxQ82lNgo0TqTSXVAznYEZoVXq
G3I4pZ67jkbs7mVWoH/s4D1H0N4zSdWz0rXv53ou6QT2NWrMaefiYTKiQea78rG/U90BVvTGE4on
aHw54PQCL8ufgseTKudl9Q5Kp8zruHhwEBW5ND/4vPj9WfxDhfeIYCcGbsVe2QpB+GKWuU+f3htI
RunCHYXN44WRdNwHO3uFoNaIl3LPIVvRw+5Of+DRMV8bPpixiWVUW2gL/oMLh52+B6caQoKdWTYM
+POYqbU/a5yHJ1lMtnQBhnzBV+AktSrQj6k0dQoKdkWeHHzCGwZL5verlffgEs280qsZ7jhoMMhE
U7xwk+W9xDq6ml3YgAm3d3GjaHlN3IoR3RBOyGWCkWAXkA1EDRkvb9wmuvNmn5xRvKfUzMUvJ3hw
6k6OCqW0GTHs9mDoOhb4PIIr8Qlv0JgMHl4+xq1WNUt0enh+hRjZDLzdtENXMZkyQoXwLpZU7O/b
Rw3um3gGyrxYp7Puuph+oFLcZZMxzmimOkwQVh4T1SL6+fmJlRslxIF2JaqNBdr3PkNqtS7ZSmcH
ubjgQB0Aa0TLjF5v2Tsq4+outhDvAz1ZRjKb4eb/DBD70JmFU4xNQG0wkiSu8oOW67f5OHDtSDQI
0MKeIx8qm6gLCkprUxnHPkJJtczd4k8+1zOdRpOFJuwC7+RQPeUTVHMotnHJmBfz1/I5H2z1i5ks
qgWrNSsVNQTp2WsD0eqLcMg0Cbok2c3wVzvDIXvpTHBxpCbvQ2hswUuoLhWIG+HDi4/STJkNgvAl
JMEkNuFC0eV1uILi0nrOsNTn8BSaqkfsFAN3He+FZ+1MEiYKZUSXxwjoE23QGeDYKL5I8yGsjZfR
vp+L7nWfvt0XCuCCmWGRTCMg/D8aeAsCB9rJgZqStsiOnQxHNrMIEjJTWE6fLtMAFGtt99PxVcFq
ocsOmzE24BqCIA4V7M4xzp5QIka/0pg+irHngM7c6R0rtxzdrP6oSf0uTmL1ZAA3wDAMQd0Pb7t0
GVVuMY/u48efWIexgk5Vm8JmhJ8S4zZfMOsPRrWnb7pOZr1cuMk6AF7GaW0/iCLZh79YRQtnPQiO
pa6KUbi8HmgPJjbWe5ZCFYJnPhWxhbnsvVFwfwOFb6bTvpPNmE+bQDv2EQvySTINw/UA90hLWLsw
xbIWBXhgirgb4WgwAlOLVFV2zR4OKOAFEAsWxZ9dTR8rZsIIZ6yB14GICoIO2CFwVILza8uQfMwR
Drp3EA9uMQ4vbtEjfkeIlz0sVDD64TFI8KjC404EkOR5SohKSAmeYsqEja0uhlLp7iXqRmWJN9fA
jUbnxX3aWVzRvMFgY4YyrgSefA94oNPH/OyH16WknlOixGy6z/0H/MBndsfpoIA9EF/mldJbhoPG
0IqxdvhIZg2jINBoqLZZh/E7hkLByQCnKKMBNJvwGzaeqlnHeVAD8IfIb54TuSkRSDHikS7vYp0J
FZa4c3IqQIE6nbOCL6kNaBrqZxs8hQjX5IQ/8TA5Psb1eK/85sZeX2DfdzDVDJkCcWcQnMqIyrRz
0LOAfDkIAfRgWiu7uGPF6Rsn1R8vp5D2FdGSKWgA0HOug6gHGNX97bmNhZnAKC0Fr2n3mGwUZx5k
V4ucl2dGew9+Zhi7gUHekZBkYqLAZgr5McyQn0nvGCNe+ERIcFilgHaEW4kAjvdhuqiWpfdYYY4f
KpULS2Tf2ONrPKPTzGriP9o0fWWq/lXDvGARzBLxQHgVF7DCsDiz/hvM5fP59SezKAUL3x6vBsHP
+VvD7wm8DNI9ag+KLn3xq28Em3Xk4cOwA6DAw/gXsx0xCVDzOjLhASVjV2DhBItjxJ/uikvWTuSS
wur5H7MfsMzBdGEhe7KeAZazKYCVHCNc0iwmeEys+9RW8OXzseI52VjMpZBc2wwNd505xBD2EFSm
mBwXMhn2TBZXExJRp3ZSRlrHg0vFJEibcTfYBjcWBlbUjHWA1oo+TsCWiQ5R4XvT3959BAkQdh4M
HU6zfU9ZszEMATubxUfmOBbc7BeUnqFPmBD+PnbqF9uXu77MryNUsZQwX6JRa4J6FC9Maahb8SK0
E7PEneV1c89C62dfAm2Fe22DejYBaclMpK/K0fOnGaIZLaY12OrhsMv2yJP3AqVCfLI/YQrBT8/U
IfO1yEWmEFOcrBRCGs9FqAzz4qA2XTejBFyvMkKrs+6PMgfnYkwN91MIvj3GzIAjh/05fWozwHFv
DXh48lp/9oz9cXLQIJNy0Y8mkxB+r58ILap393X4RS4w2edmLeYqvzjrY+lH2/OF7sXSsPvf7Dpg
FIx7CL3Pv+uI2RDl+Z555vejg8IZwoVSgJ62Pkd585xf/mAVVM3LPpnCMve2qmmPGLq+7qbTaI54
lHmN9cGP4TFnh+Tmoln5EUfxVT2u8J2G+wTxSzWlzkTCPbhjP7rjywAqV8L00oxM/a8NcmXyIbqz
GcMG0WDeIdxWH0khz39ZFySnSqcFznUvP9n07gEiG874JIDStMCHD+C3B0A//fvAic8S6+iXCZCQ
jAnTfRB3oOdw907rSpMknDa3Q1/ZJOnmcnGTdGr2gJfk9yDuzOsGJ/HOXO0SqbmZqUA5GctF1Ruq
cJAMEoJ/AvB83RgELwTZZpb2ELulFzu1c0GO+NFGOCZ8MigImxxvHv9D2CXZZ1KE/jwcDsD/P6eP
ZB/L+4gZKZtku8xS+9YLQZoHGv0YSygaLizf8D++fISUJ44a+B2+3Od1icTFRXY5sptCRMxv/iOc
pLKbpxtZnyrN9A3d8eczUWVfwfrTFL5+g5HLeeNrCumqJc277HWvz+mrWBL9ESPccwXflKG6r9wp
iAcDNcnlGo5SljdVnytB+sAstv7kN2Cghw4el910oXVHOU6U4TyVF338MpgkXojKKkCNG0AQo8Dn
Xt7zqTVxMD/6Nkeb/gRoxvDgWz7Afd5wdrJLU8b94O13Q92EH68709gmwHBQwhEwYBJKcFiriggf
JjAsgJhyNnC3QAme0BdpE3mhT+pdci7rgH3tDcBzf4iISKVcEEmdylcCDMHMwiwtfRheNGCTRueA
sA0fQ+fAra5sbMHVinCe+2bHpgGRPytgqxasDkiYUKqy94KXId5ogo0Pf+JfpPpiB/du58Cizeas
wruCZRQRCHl3BqHyGKlUXsSb8hcJUp0U+4uYw84UCxrEYseqEcemIQWIrSEOGOwKcGNG8Guc7kVs
kT+pyRsRl+UDc1cHnylUdqp5w5etApcJzhJvAcgT4D8zOsfHTvpWN7ea0qgZwmPy4ItoBTLmgtuw
ozazOwXAHne4Uj+1qa0Lp8LTzIJ0bCcfoPfV1krAN4QI7OenbkCZWmdecbEa8nfukRdrRo1Lx8ts
mEByYiLdcWhDnwYPEyxdffsKioA4Fy+L+FjQwPJOfa2teQpGiycQL++xy2Q2FIKcuolcuOpSzdBx
WQ+oNBoENRFYRvRkkEiNid+UCv7Scs+dHI7w/YvAiV1LXqZ3S/oLJeelUTdgNtFPmfyWRUCd6Wzx
j7TH7WvyJp6iOfAiFz8+o4JRsbDciyfNB9bNjdYh/3etnq3CSPH7vltvhBPosLadY3/cgV9StqDE
ZVMCxzM01M8e8VqJWCDIqB9dq6O6Pcl8QC5VLWTdSqBfbQSHZUjU6sgv13enNyrRtaPJX6uakfw0
aCiQNQFQQWjjIv1ocPtNyYOayhvYBgmm6WSxnT+J4WwkIV3Ygiw8e6HRsNKrA69s1LWexA2Br+mJ
3575iO03b97yRA5o2Ckx2QHohyALjddfd1VSeUtqgxrSlq//kXRuS4oySxR+IiJAAeFWkfNJ1Lbt
G2NsuxFUxLP49POlHbP3/DM9CnXIysrKWrnWovxRl3zk54EqBgbXW55RCFnBEQdJ9KiDqUkBRk5F
7ciaMX/w2zaRueGv2tFhgGl7H65PyIRIdcz0zV9Lz2QQABoYo5Ux2nmkvqKCWeZh7YrC/NGVRiL9
Vs/2XLpSWx7sucJb1y+nTF7FnWLN9XYNDJ4GniBdXZaJnZY/q42WYk+vFBePJJy5WQGy5uIt2DoU
kcXfyNVxnFjWC31jEiNAu34d/pwjeNu7fEVSSR/+WAFacc4u+QGL8NmO27Hu/MCODrsFUeASMsz5
Ku5AqC2VMWQ+13X5c1KG56hjG4YT/+ldnh7o+tXKH0CBSSEr3J4QCm167RBcfY8ULrJkXLSOKgTB
bjBszAz2zTa8rvlvcxm12sg+OqSvwOhW1EdzN/ClLbQIHH09fS6uXMaSRST/o/hlWE5ePLMMKKvj
2smHjATe0hpS06O3CxsXXr3kmnWcUegoMiYbSBqg1Ox+qSQZwMEohSNwOqD0ud8AA75movN5xPJf
R+QLhg/6RTFI7RiAf81YI27kUn1uMt0QJe1GlSXNWzmVj4e1Pw334d2nhr8Hf70AV0kfWm4Zp/qy
SmBV9wZzPKWmjtR2uD+C/B8z9R6SBN0DXR/XmqnLXm5uOtLY4J9rodPXKuh6hT99r815NSz5Rio4
ZP7M6C0HBUyj1wWPsKHOX+UrtNscc7lC8+66QLkNaqDdnIoI0krc+M/twfCQ3KOtJUpwFiz1F0Yf
PnvI+eXzsFlGJUHwbvRaVOXomASviK06AzU7Oc6ryT6rp6/olhgRk/G9V5xthReiMvU+65GxyC69
ZWXDInZE7s5yzG1R5U+KNrfLVX5Hac7MrwuGzRpAnTTX/NP8tS4nGAK6cz+r5S4pvy7JBda246TJ
oKxL+lEfTlrYYG8eXBRHw7EMziY+NZT6fLcPqDa5o5ABvZzTujCkqag2sAPCmu7sv8VxKL6V3xdm
LjRkWgRV1QAAAkH1svuqCT8xbr9xy8kghcLHJalqpFq6clnHDZySEPgLcQ/cnwFlpYUKYCy6hmrO
5waFCWZnDWFuZERIlkMj8wOK3odud+sg9TfX4P3fBe1vLNTaYMYRCSjRwBqWiDTy0MIWvnAWvh6w
brAFaIyVIZ9N+uhrLf/WiDVrUBY4fopeYW/ZL5TWwy80C+D8aAcs+qmOmOM5wr0jib2Q15SQerUI
CjTRE9YhYYZChyDHVKTd2WOJF8L5D1IKOSI12JKzCJCWiOCRfg4R/4sEsMJMVSx1xqDbiKSi+hii
/gc7PJP0XFQTzX+9CLKwIrN2DsmA9ZA9fiCxnQg8/hr9tL7oLdKYBPJWNA5NtCuVxECCs+fW6QVc
mZk1H3ayTQ1PC49wkr3CQ7ya1h8X1/5awaWkfOB6qSX7bd49eaGy2U+2i37Swi8sgo71uo0YG5zo
bdlPX3C05upUBBfINPh8MDXS/YLRhRmr6KeCxCYvs3IhzXJleBAeWMWMFFOzXchQagULzgyahaxS
8gJpNbcLSh6uC8ph0GVMRfvwCvN3ye+iiLgKDuhBVr4oqFoQFN3SA+KCYtDHn1XOErVT+Th8UTMU
LVPK2IFMeS8PD5DQnIalULEKr2vERCe7ed9yr4t2fV6z/ZUcLf3SHBkFyhIyQ+zxWDA83ya6HXfS
yOBkNuX8QfCRoiCRkw0EeEAvVBwHvSW+i56sdvHnvWWPoCJvF6vZ+a89G3UJLTS2umDjBNefi+1g
jVfxAO0Yf7Pa2AUfPgytvPfAYFlBEe26RxfdqbURvgjlEcco8NTIdRSDAsWQZnGNoCnXiZsS+uHf
F7s5ipPVl/iZhZJe1zxzYQbVnBiZbt9ZHvh4zKjE51tLnHgowQaqlD/sYOxi7Rr3fqWuhLsJJWW7
4Gv8okXtmk2WQcAwVbZNJnLlM+MFG6AMlFE8B7J/Nn4Zq9AewSvARe0EwgxC6JQdHb0LbaJ5vcwU
Si8VyVd0uzKInn17vo/uoaiVkjHO+hN92vhqpsyJne6hhr7Hi2/tUPAgFUuojhwrpacZacHryEiu
YS+D4vjyycUJKdXSeR287ps8MgICB4wc4VYDKl6CQCJna8pdkcWFCk/Ss+GW1O5E+dn+YiY4/VV8
9gfogSqFBVtrAhGxj6gkGiJEPYR3iMySAOU2BXUV5F//SWj1TYB9kre9PFrbgyGaydFzPDu/I4KA
tAlhDnIlOIQZ3P/J1dfwH+L4oDzFue8mLfGWuK1z1BfnEfcChEYiwhdmmIkT4ZZV/mQy7dQKXty6
QPUtIiQly5LiG1zMyqVWziOh8E8PjJQN1O9Hr2hAHWLEdnhI6qnsRlZgF1S5/LwiukZxz7R1KR5K
IWidnlgNSKHSMAr5CqUoQ7JkiLS8IHw8+IPPY2pIA/ECeAb/UI5703v4IsPdpNDlxErY5+Ll5HIh
eg73Y1IAmRW1Ez2CsNhTlZHgZtqkylapVezYSdOtB0yul1I56ZopRSIJaElytKQvzgmIzrCdq4vO
B/MalJlVmMU+6QevpcpJbmHPoEJF8nm5nWsku8mvqv41AesBszAJhOicPKIGBeJpyesGOSVc+RYp
eH1ioqtt+z30pLXcLG4RiQmQbQF5hwLKGb8OpX2w2ZLXUPJ9ogTN/LF4SNp4dxkhQl3oeNzEpkUk
IUpUFoc9H7pm7lGacR1CDOzfyRfYE05JXISlJ5++JeiOfqwmQqhN0RxMmijZrb4GUyU6+Vb6iE7R
JSLncoNWaGgWp7WZUkL6GNmweyd99iWgRJR+ULhBcQoQWN5tU5mmjRiuS7Q1R3YAqi/ijgX0nvEg
4znI6/k+AY2+WBXS1DrhC92iAtMD14Fr+nJZREaRyVOSAZNSo46NKndkcjdU+8+fcirPNIFDBKpX
ch7ndkENgYQGq7TMzJTXQnPnWin5LWpq+hBndhFlqxmEvSGlqF2oT3rJ0dcQ5TYCKwWvxxT1FjLA
ZSZSd7eo89H7Dh5rNdpNVb/3Hjk9OrqMo38Lqo0YC9/x2xAUnAuxdHCJtPxCO+BBz3fQvTrdagxH
iK+mq59nrgWXAzXFg9lzeUARHFirDJ5VXJi+hwYZs8/9VnBbNKSiUNm7LawCcON2fsVxPUaohc+A
T1oDAQiuSGmB5BUlvi3XtiUZO/4G6ovwh/RiouR0LesligsZL+8xsejbmhlpsNsd96OJ8aMynHZg
pi9I6HZHh1KwARn3QW4Vtt951I2DFS0XWj7YaMFhcVic1lR9sSTMtJoCZOTVWN+SPyf7kPuVacsd
A7/G/Z99uA0fkYicnxbGEvMOGMmV9NOX1N/d64/741uguy2XGGe4sSw2y0OqTBWKoCGHj+FTYLGt
ikG+1TELNWoT6K94Dkrf2E0XyWSd521y9fSoljU7VXKGBUyolnfeA/n4FnVxpG1/lajHCSPdsiIu
ESjiy5qsoSxwi58ZAXUIdcKCVahmO65PtPMS3SKAlyXl3wGtna9SJTYC6krTVUpBQPJYsJhpBIab
27mgoudGcIr04nF09AILqJ39nLZgRYstn4vMAoxQrAUvDECJL5FVlBmrNrGKI6MD/2lsz/4ez/dS
DJuSHYo1bmtZFhSt7dbbZLCB4OcyYg1eosviSci1oRuDJT+wigE0FCwxUp0zC+PvGGYzvUUsU/JA
G2XDV9D95QeLXqoFUJTnj+ix+OsrC0+Q1jIcpzUQ2u0PX7osyNfz/+1cvruW1Q9EVxaDOJUbbmYO
IWVhFTiieZ30ebE9Oy22TJKJWZtFneAqecCFryjLZi6NI4kbwbg/o3Jehrh0jMew5l9W+LgbKVP8
IM0NHGZEiSkNwM8s+rm0nVKV5R53WU5R95xQYhaqPABts5xgnXkV36nEJ5HKDOrkGPWzbczfIwaV
1pzAjIs/5E9UxWBDeMj0tZQ/ySKXQebVTGY5pSGRnXPFyPoBfb5sKP3twLEqwXYoLxWbE+fWeaeP
DjaR3qSNAV6brPAmLuFnQ/AkU3ysN4D2Q+ab7cPmIBg9eJriVK7sArtMBQdx2SHLqEeHTB5PL/1T
BDPFkYl6Ug7IWGFLvhgWtijrGdPz4D+ciftDVAU+9kd4oJpH2vnwGxxRxaPwcYnlP4L+mHKkkFo/
dgx2DUwlv7ELcEENi0xD5eDZxSvh/qH75+FUNvPVllHib3jQbaLgCvqB7T9CxQem5mg4ihuvuXsa
KxcvFXVhG3cstDqumZv9nPKiCOxOpONVFX5G6crE4M52XOWIHcVEQRnSK+LQvf14n1DMc2Hpkg5v
EoPtj7HG4b4nkMGUnWgV3gPb1SC1hZS+EKL1s2vjzS5h+fGnnn75hQfk6OPqcp0iaKwUe9gmK3pF
fpldHRrhf0i15FVwD2mGCx4h6EIRcDfYOitqC6rUzthx4aRs0JzshWXaISlt8eqyMJhLLkOpJMcm
sBTO8mQppaTP7UWmz1Cm+7SaHeOBhyBZUBLtHJERJ90QbqMGaPTVa5POL6cgaSjW6ZDlvkVcT5RT
sWFqQQFOPOJLrCRy82/kx8hCEP7o2znePHBk2eGbfPjtJhIGkOQPDkEbyr2EzRgp0xJOSNwYcXbI
AWEiz3lQYXnFp/LK+BBfApPyt3ui8ig7Zpv3ce54VtY+2ulKBm19qCerf7e454hPXBXcB93ic4pP
n0uxiMptiewT9eTon9G3J/kBf3cTHz6aWMuM2dE/4WuknQPWhR10bJzUmeJkUy3Xln3WqPjeXnGK
WNKy1B9C+yFuhAUHfG+B32YlGvkgYPNe8nYuiKLthLKcQehAequ43O7g16kMhryIAWwI0phZh3JT
R8oDiRlwNPyDhDZk7cbgb1w0gdhiQN2H+pq60jMjYrnaeAtXnVAL37nEB26hsBExl3zPDt7OA9Qj
f2HJ+OIx0U+gFL1CAlkP9wG8Qf6FKAD0jM9Bm090HjXgXbgN5B8AsPt0UazwRkTIZdGZuyZcU6C4
B85N/FRKCJRAXEDPN9fck/JavnIRIzOCO3KROCl6iXf2317Op2+d/4eHNzbs46j34Rvw2HZAGZ9s
5gQj/TErx9uyN4pJ9cc6jyWqg+leYXagFYgwW2CuWML1h0srdj35pbgPCVBvOJm/7eHB6pPOU1hG
yxVG5A9k3/n3n7N3wIYZUQZRBwbkwE8WHf39J02HyoVvsr34Z3cbNOy8vRAq2L6jj5vlFar9jlsL
7pXwJNSvdBCbMalHPB59l1HfhvcjoXeNg7XW+3DHzbKMDAK63iPrM53Vt4yGzKFNQuAVkj0nI8Ds
oScSGsGbs05cg0yDmIFY/1/7VPhI6BzH7QAou4yrEsj/+YQjX8V50mWuFpmo9vssHAwRFRon4h/V
q7ho8ChrpqdnT+FXM+58MfSatrDXM57SKhmWo0NK2d9OYGphpRErU+aNpCCyGZh1IFB5NkKZE9xL
uE3eXpuGUL/yiNA9d48oN8IJ7fXDF8Q3RCXc1rmDgLlfSHmGwmOIzAJ85gPnL5Yz6dYS0OBqXWI1
ptMkuy2Pk13alk9uE52whmf0cINcabkDoMSEUowCvVVcLTiNo/IXIWPvgmnK6pHusM/xN8pTOv9E
hEahsWszTgZxA9tIxKUsexkZCsYBDwuB0buf5IXkZZTV1WPAO570F0uW8ZWfAgLxBaF1gnhe5oYx
Zy6IEfzrUv06u+qXBKqQhLI+pAH8K92VaFG+L/ug/BySNC5WCSox6vfraDNTI9MnRn12q9+O3tA1
Y3Rio8Blfdfi7+FvjNXwzK0U7wBos2R/43k7zOdvpTOM7HTHX+TVXD4io3Hk3rwf9rlc1fEmTAvo
wUDzRMHqghYnKp4MrfSACCqQiPZKQ3BvpBADADXSZ8UTVyTxyduNj/f4fIW/EQe57bdG+wg8/7pj
c1uuYeodxiPWp/iy0sWpMJDvhfm2ax3nSJ/bn5YtVwl6oFAwAsWVJYzz9e/mSNatPONv95DlTldh
gPEBk4tzY9hN2LjHYhk4WVfnZ/gPmv7eQBlJ5MfD89d+LFYjU8W7GBEWEev1FkE0tE3uEPjRUegO
WFr5ey5qtnqTMwzhIMaQytzJqn2P83bon3+gHceWZFukGRFnWjEpUD5BuZBhdLB68LSYWh8pMmaf
8y9VVRFRtcSVrDrGuSOcMdcgir+AP6iyicqKkO2HI2VgQq4JvGsk7clpDwsI7ypbH1+UqBpnh4N9
r9EBUQ7wovRtpBIFyrrhKE+jZbjlgTKSsu8f7swhg0b0C2bdp2iUieeeecTJi+cGLDt5mjRdvIm5
vnFafHsVf8Ru9kAair7KlCs4ExlzlVEu10SRmLn4XtlqTmIMBr2WU8cDLhxe1SZyjpLWSZukhduQ
LeH3fJR6LYab9QdUll/iuGTmVB9wqpzyCVPBiRBKs3LaH1lTnAtZtwPZcYj3aa6MizzRf1zgsnhE
PHIb7p+j9ucsZtRxIuWZjKN8jK1ALE66RWyMhYiVUAWzA0ZMgznP/HCE5TeaK8YkjR0EUmZH7hrh
GzlhEdW+I1qDuF3OA8TjdcI5SBvzLWJLkomObPLyDxiWGIGclLApSnDwN4wj/6MlHR8Wm5VhZiY4
tNNwJgObs1YjLIDTWfqgeviHvU+2UCWXyPZBKCbtwkD5DMcPWHnFz7BgBM3BgBGR8DGxFV7J3EnP
GSY5IcnhgZI0tnDpXOmSb+ENMrzYoBJUGQE6d1HKaNu+N4Y/O5KR4YUBNZd9/vP2ybLuZLxlj2Xo
eZAcOjn2QBcMSY8YLAsionHMDvebsvTehxecshxkqEd853Zkksit4B//GirhhQwBa4ZfGOw2lPYz
6fIu5lIK86H95A089nDhGMZKIRzkGTl9qbKydaTBhKncpCd0l95Tvs+IMCb09OHbOOA9hzYoBQIB
wzAX/MueWWSct5wi3tts8x6j1ZiwlVf7V1O4UmgKS07mkoH+cwwEJB41PTSUd2Pj2tGVz1OnxU/Z
+HBdsq7FkvgpvkM2lr/TEpZP42nC2wrvPyyWrys7tNi+DPBfYER33W4mC45RfO8bJxyULG9xskfO
aftPVKYw4I4LOV4pkQzIIhlw8V6yAKUzf7uJ7P02ZF5DpsziSCWNE9NgSLEO/oJJyMrOMCPpIO+h
SMQaUmDEmWngXdgnsEWRaGCzYd3zBBySToJJFigBEN5Zmmnz03fEwhS8cx6Yw4A4WbySSqwhRyeZ
bdJrnJkZUZk1MT3sSuI3cbUSJsj6oBHiCfl3cV6s8be53nyMSdxGf0NqiQ7g/Pgq0S0ukIkWtyVH
Z+k4bs0YkbATR0CcgfvghML/MQLezrEcx0Jzpb/EpO9jzZ/jl3bJc60VZF7sQERwbCur9Z1tBf0t
Sk9YZFg79phQaPK30vCUG7IYDqTZsNy87V7WrDzpbXRRjwOo+DppprjJP0eAzfz1t3Knsl2xnclS
uqHU956a91lfzB0j5gAvFkKeTJwsvWZDlda/lxsuSw5bOH7WABtaRKpNfAIfv27ZuHhjQyGw2CQ+
/yGHlXfUhOHJchKj4D8SwMq+K6nRBrVG3sIUv3cvqq3oPpuYzDuVfqyPHyT14MzgE29XAs5Hzjjr
83sarbXuE1IxcuSoMRJZFbSUEYM9g/XFd2ThicuXgZSg4T1qzc+fBd9/ZNflPOjsCWoknpMIrA7l
WMTlVQATBDxe26C7eECsJ8BIczbeAyJCOmQvEM+Ro8a2zsmZ23bD31RT8tnEKcyP1FkL34ES3Xcf
pDLhHzwuZAMmA/0Dpu+nqUJ9AbZjbs/wN7hVRDWQZGTtAE6HG90hg7dzKKv4gHaLs1SsPr8nk9vK
acID3CUhcwhk6TGgXDy86hJzGPl2+KHc4QIDXNdz+h//ctS/7YDwrLU/d9w5ea8PSnGcPVVS07L9
vI4+qazalfnq5tX/zKwFfxrbP+ogvFjhCokJCvKO8Exuf+AlgGlzuJ238zMZCujNp1wPeebiMaWI
grqXI9pVojl9DnfObdEPYKWC5XfeEjCjgeNraN2c3eu/ejhn78RNrIhnHH2y/Ybri6UPDe8Imqb0
6oKkAeo+qiNMEExTcFoCqu02EAQpzmrM8HDuFR2ErOWioOvLYSjfwjFOUQfVVgC8KYY5xTCoCzTi
RqLnuYt6nKSPUypNemAhlpDMAPNM0NTpAOKyQVbu56qYW+rYsTch2U0H4p7HKORsDZmC5VH/uwXO
OmrA1xFW/Dv8s5LrUuOe25OAj6pMX/3qTfb5bQ5W52flcCdfTS73cffF5RtYzWIPolEdZehkwAX7
QaUkGsvu6xse9Bcg7BNQpTFPYw6qsfINc3AL9gpI4MbSgWQAB/tognbrXH6V4YZnfE1W3gk5XgoX
ITwAx54pn3Xenp37ddztfG4hvqCUQD5ur/gMVuehaoHGIqoe9sgGLPVKzLmxMWYWxFH4PcLszYDC
yM9e2tuiQz88gXJA8uYpolMXiIkqIYJQuaIOEAswoQQfmZDTUm6wHxs7F/4B4KvP8b4Zz0EX1cPd
0NkGcLJDDW44JWRc4IMgSnggkZM9jEgdgR0bPjwYxICfw+4PRBHYgQiQ7HjxgoOU30tvQ9YgYgai
gWFwU/caD4ZJUiImOmo/t08iwobDNKkbM5zsf0iF+rWnr9CEGN4gjUNwmfwMiFW0F5b8toKSXg9b
0+1/zLkHQIp7uJ9DwHiBEnJ29sxWKMtIPd+F5LUP3xeCnbpbcsad2DNWK0WZVMAPhtV+QtEAIFRw
2KdYdZ6pubh/QZ5bGF7zUcYdsH2UIMk5jei15VZTNql9b0qGuhWC204dlUfHPLkGAEwwxP3AqRaN
hZr5qB6Ma809wmjxfZ0yHaaHziYh2BxeARIFiEOBgX7AQOkhgnX5rVJY2JlXdHngutDCPmsTnlKn
njwe7nTv/XKBc+2LChKsGhfggSenQQgV3YT48NsIY/lh75m/VWF9QZoJtVsJxxdvTU8Apdc7rlJS
dg0O5+cfiSOSunY+7Jn4f9I1hMQQ0kHLtQaBjAkdqAES9ujnp116aqJBJxr27sLMPtMAl8S2S/kc
8Aiu9rmX5nr7607W6BGiDDrYPLPm+xQ181XRS/dzTmPGktdwfFKhriSo/Rqg9tu4sNOR2X8Zo2rB
j2BgYxElZ0WkiABq2tnr5h8o2AFqiFo0PWrdo/e4OXvD13sIyHoYXnIR0b1j2vYchGB2ba59V90X
HKurCYXNcnsj50I5cbDyOeiyAQAmB7+a1XYGQOfyL4Mj/lT0RvgEgK5Qc8Dp6SuqgxgFeh5olLGl
KrPbuvXIYB92YK5LxwEWN6Ct4E05Uc177YhphNb7Ex+Qtd+N4vYm15ghVdAIIF1uV+Nu9BB9DVD/
7ejuoILzgkr2DOpSEa7g41oL9MSkhHIKWX8dRHAnttSGebtuzIwHcOh7Z1i9Gk4a6gLNDCEAaa+O
wjoVvSAebDrWl86qS9tP6DghOEyV7ImKE1eAqKJuLdEBulYp3af31OGgMZrfl7SgrcfGtMYaKVYy
0PIcMNCoiGDFKMiYyR0hqRChoZ5XrR/9rF/lUIB/VQPPPCF+CRPpeDfdQgfObtsK3QXkFwP3Nq7K
4W3M+rerlJE3qKqluqGuKRXriJAUR2J8EH8j8vIR8aHmCk8wbDrPrMe9WRf9QnSSaxuHhr+mLyjP
oyuYwfFq0sFui6fxnsMtby/UMELDJF8dnScgCCuzVA8s2chwb8/hGiSyCtStgkAMzcRbOYGBeGcj
Ab1LyxSNL/xhj6IkGwlF+GShkWmh2OUyGz2bIIH0HGk+9w6iS6hmzDN/RPMLlRUN5Z85Y0kwfIkO
bH0uJyaYmfPXFKKZu0jdwsSp/560YLtpg3Ncw4z/GV3ZDGZYiVx5V4vSDfdzsPzPHO2JW6jEEvkD
zp/gTGy/yozNCbV1Bkb4bgy3g2O759Xx++hL0CyHMo5iBGN12COikih2GxKIvwNMPiB5FtTeA+6L
Q7kqlosNyVaWcAXdg1Wo/rN+ITqGmrM8OPjqJj7+NvE1luRvE+9+RfMuRkGGv3RhjzQTP6LYLbmF
21jyNZJHk4zrDXVjhXTSlrzkPt4jzgdvkBAhVxBMkgTtQnyufEFyTV0o3gr6ICQgALdMBiKSG1na
rGqiRz01pnT2eoBbVD+75gR/gAqRC5qjDskeIeCDXJrzqy25vnj5TxHtBYxxHj8YQNDr1GxSTc5c
F2Xx/GTWsjvSyq619zp1fAOVOiy1MVyhF24E26Ey427/VTtKe4M76nSZniF+dR4oQsxhmZw4F/Ji
PlLtsOsHT7pm+gMEa+3EHNvOBGWHpnNPRvSwc7fajrKuDp9kaE6u3npEbaQbzrBEjngV8c1IVrg2
akvfLAB2c5jqnIskluz+tIVI5j5eAajM0HONVt+KZwGH+QaywTFsfPkgtljuZyW8R95kc5EDjen3
vnVKCgGRu9SVg7Qlaao9xr10MDzP4GOql81MogjEDEIZIrc2xxQDEalYI+Ra0J+IrwAVkr3joqs8
o757Njt4g0LlkKOOumfYANCDuKgLwRjekosx1daH+dY9jpDsOOn4vvHx+34uQBEDzaKGcjcqe+5B
p3jMhUr5YI1rsHy+yjrrZo3iDFqn7RXbZ6qPbFLFXDRbSK7r4VXJKNejxC5FAbUqbCKpr0T9PRvj
Q3ppQEQOt9/NyTmSV0a3HVkoQMhIc7SBNYkQ6dHDA1k+7pl+r1SEoEZqjPWHE+nX+Ahj09AgQjpP
uoETGKdE+4QqmkANXVbkxs6J8Urb1bw8jrVYTVRzVLYxmEUCOmU4YR+luu410a9uB1zmkhjniYW0
CRtXiF5uu1lxpDoW2mKWnbMzB2KRH64viYYQRkvbhwi1n/GnOxMUPporyZnrg+Dq3j/hfg1LLUG8
NDbLRH/59cyQQDTazspmLBM143o1MuxgZzmf95myK/qW/xWZbdr7JVzoz9rTTFXGyRmXbw63nWt6
GaoC15IxPHhb50l15XX4hCHp5+JdBrlJ0V8xuH2eTvk9fkFDQxmytS5VctUoQ21dKk4s797DxsM6
R7SAyjJt9rzhrQDWjwcn75Ls9pvqPEJqmQPcfuhSR0jVUje89j+223/wg6TqCNWp+2flN9jacjut
v80newvMTU8iMsKOFtQ7LGT/DK5sLy6CcavQ1UdVtHe8wfoM5mznPajDUMKV9yWCiPAZO609X4Xr
+lP/sP598V49ZAOF9f/luzgm62vVpBmhbOtQr/b90oh8T/qXE7Kbmj1/t2AlVBpSPPLiNkauB+N3
I10lkIZxXVQPTG91WaNpBIrYKHQPb69yVxMefrkgbHK0m+uACEBUJscZ1MnNcvfRlv/2sT19sPUT
+T5tmqFAXQx6mcraKbJvGlz9/YKpqT/tyiEWRWNnZUfKbE8gyCFUo3QIFrh1L20aOMOzI1A8C/C9
8+zBAOjvEYygrI2aozL5qP4Z0zV3zqjRhSdziPBupJDDwoKjHeqXEHNROzA96OOVC6g+R5FM1YfV
yR3cR+bROzWOTjmaHQDpRuEMKnb0aR9sZaTl2E44KPV/rRARMHzo3l33/TuVsd51Oy6Ra5frK85K
JhV17XBsc/4bbbj6gxTBOVL7ZkbK/qthu4QhQMk0IKM542lfPq/HDDLgcQU/iXIObgRhz+Pw8/Dy
q/u/+95tIOV+ZZA+vzjDA7uisp9z3jcVH1BojJOBHEpQqeEm7fIaE7k8zGFEMuE6NgbrF4qZQWd+
VtXIRAGeU87A8h7duD47qFg18SBjosV6IfV0oY7Tnq4q2Pdq4R46ppBtj+V7fGZHa7qDkrAH93P1
0ZvoxGQw/n2IvpUNvTqUdJyUXplKWeTCUv8pxy+wJoc0az45Nl7C8zlAFs9hPy4LyzOv6weGtepg
bcELuL3xcwpL+N6j6mKk/+BdMhjtFJSjjgrFP54uQMd2lIlM2+AUcEY6U0l3dtQxd8fB+ROZUQ55
p8O4o7bKvYybz6oBsLW5+ecqJ4rawOKMgXUw8jHiq1+9lzwvAQK2qM2D8LrEfQ2brINBpn2LpZKj
yLaBPrGndtbEq4nJre5tDIzDG2RIwX0+P/XJ5XfArTjJxeTwYfDTfSwC4nV8/uTAhy7CgGM9iatP
xde/rDnHCW3KpXqiepfQmgucjNxdbPsPdHHZB+9LyCHXveK+5P67OILqOIKlA1AFXuEY3cgbck+j
Fq0i0i4SlbO/AjZEqFzLD2u5DShRJ8DRFmba54q8vxSczYDrciO3CWr4fQa8aKbEwLNY5+DM/smN
PtqzGSqE5S9yWVxscQwJVa7hjRm3ijOghfFrenahQY9e+WFxX9qEIs13tdD5xGupvB+5A85jbCrS
HEdul+0YEsyQgkIbdFAYEeyE6oRoe4d+S9LxAun2JeTSShAvsfTQcDZK/ATZoafkOmd/4yJ32Fre
o4v2jBlUYn7TAQfohZaffHq/W+jAjukscRu3AIENkucAcO+15M+AoODeV8hQgRfIT9wbUebJO3hx
MYi56sXjypgyKCkhKOP11pIHJHVcEz2szQJQy7If9AoQRpzFlIgxIMNpx3rB7bnANk0qeYID8AWy
CpzEDgtL/OduITcXuzUYTRCe5KNgCyfvVegUH4Im4pxrzNRCQ//DI4ZnFFT6rLgROCTivBqUhQSC
YGWwRU77V8TNoHrvQrFHK4Fj1NMyLVNRpQzrGIuKb8yYQh5YBbBCZuExwVY6z7oMnT6IAqACFS2q
wHOpabkWSOEBb072BoZX6cFGgGjKZkCS8q5w/pdbJZBEDKuWc46ZGZuzSy+0JXNRHNavvM/on7ha
5RIWtb6AK3pmzSdNIBfMvYIhSzHSuwEKkbiR28nimasF51SyLDtMj67LCKkMxgubPEaDGeE2sAaA
YXqKIXty6cOsMDOD2W5N28g/RGZaz09rcrvcJAYC4REo5gm1Yy57wPuRqAHjSTAxFyiYVAEf1gLr
UtwtPzmugdymrA4WHStAiZlne6MWTERgbDjsk6oWu2LiFhUneWAHoO/6mxcqKFG1RrQX43MGDEYf
TBh9FSyoliMP42OAG9IhYrnb5LnkyMuVMpcG8u5NrwD0d+LGSm3oMu1YCLrPwGoYRcnAgu08LeCz
lwkAU7h4UgIXnNaA3+QCiF6SwuGalOgd5DND/oSFfiR2WC2eS9YouEvBORHe64U9M1oyRjQeoyzs
jZDY45GXAhmB3YNheS2ZeRClrObn0o7Fiomr5a5JDj0HbKSVu1aenUM/g3iFZH46521QpxuTeyW1
lSuumvZn/YDTe8p6IwHMgbhxO8by7QQng+nru1djy7eQTQbYgKi7Tm8hkI7rchALomNPtAFc+jUk
AYSViJVSncYaayhQnZArg0W2l7Kh4AJnLGW8JYu5Yvj0AhsDL8SiJLFEwgU0H8YpvJ8nnwM5Ca+W
hMmsXL9XFx8ihcbvJgg/Zn4mSMALeYn4ve4Zk4d84IgL0wvQs2RVFM57/KtguYGpMV9ay7fpJ14H
WtPViBULcE+EbSz844MSaTbisqgKVD1zLdYpnR5C9z0+hZyCHfikPrJ2g4b8dXbwDz4ncLLh4NAv
qYYeMp+6grenYIFf+ERXzUC+UTnZgISngiA7Aq3oUOG5g2DdAyZefXJRFVvQExydNtT+2eHAW7lU
qAFEe3gvX0kugeWCWErMTM/uIOmJcqiVi9SNFV9BCPrXsIXFxbeCftS6bMuQbXBYRWOHXe9bQEod
mRGs9L2uA5lwMk+oS4RUbGX3CD4nLuaSFeVAFInNqoR6M8p8cjM/vgH5lPgE93UlJRg1JWAvn8KU
kEKv4+jla6jGJMfk8Bzy7uw0Kcl++pxS7kHvHzLWaQMCMn3F+j/bRXzPhE4s4JDxQ8g9Jd/cJQOO
4A+v1oZthhTjgsDtRuzG03fz7XSfEXOH2rvAgdKCwqScH9EslGCWZl5RukbNy1rKB3tUN1H0cEWS
lPthvwyMcY/yNZtauLtvp1K3Q76Z0ZfSjkGioK++g67lFZYBQDnXIN3kPPLXRMoa1LzyzIC6vHtU
ZxVD1M31cd95kS04FDCip0AnJ+LMy7SecZIidkSwhygUIltuSbg4wVpTKmeiF9WwPUTdwv4XlUWY
A2cvX+P3l78KKJEKdsC4KOaop+30EJLyocKh8XdxyfuvkZRE7LPjfBcO3H1eU0rUug+0YnY+oWpI
zhxD7k3KtCXJIIFjLySHt0vtzzuG+Ejrb2Vh42P8SwIXFhVIceVzPSDfp1oCWOWOojcphjR8yRNE
O7yMb7sD3+AXBXPk3anjmjTTw+QyRx6NKSm/KD4Kj0kz7fuHUEpwzxkp/EcC4Mu/eDxsUskx+T9H
55HcOBJE0RMhAt5sCUtvRUraICS1BEvC29PPw0TMoqdbogEKVZk/v7nwLQN+G1HdJ1clPybnRRiI
TOVMm3d9Zm70WWEQ4IxBeqz2xSepgdxlApjwoOb2aW67yVG3KRcNtQfW/wF3BO3a9CFdEHEhH2sf
xqENkN2hX6uGVRiIa+2S7JO35C3bI63iwJTwsHKQFJZu/Yj2A5qfLU/IbUZmKf6L9siMoz0/VwIF
n1AVm258lRCQHqXgSdIsX49Ho0UfY1xGyUV1ahyQ5hospfrRfguX/lFwf9A/XpFF6idklnzWRSdm
HahTfYTgCdKjyBdwdDggSGJFBDp/Y+70tcyLtgYCNB4xPkr+CP/l34voTtvHdyl3SnQsCmouNpH5
Ea7DNRK/f+KJpx5NX4RKqv6OyWDaL1I2hGwR37hGV6dcUHaemv1zM+yfgYYg5xdBGRtFMG5KNrdF
Xf+DPD/ZpQ+jtnk0lt1JRhc3+wjmdiJENJ1/0w6LVAqJIhqtNyQ+ERoe5FLH8dxvzGO0DqFB5d8T
ENJ+jD2+YIWWjAWbLBf1f5HwYWKzP9WBcmEDVNfq7RWk3/MFxWDnItA5aQf5hJQJxXCNnDbahuSE
ET/IKASJRnLJ0EDTG25SrgD4CNBB4qhU99ZHPDmcv6HoctBYK+tHdEF3Tg1pGbiyO+dJDgZlfYfL
x/6DDt5JF5AsYOYV2BAe4/2G8w/pirSSR8f6nizX/NWR2Etbo9o0L+f4Hb+bvKWXKg6eVRJI52ai
ddtFlq2947JjGjTZNIHr8lYZNqAZnAwg9Ef7Th1MsrcDOouLEpoLvjd2BqmbOBQ73TcnHpSUCFBt
xSgVaDJiMgWHApop1AP9KrEtBhEqnNRLqvWcERbsoe1h8E3Ay6KfoJyjwFgoSYsWYSFN6xQTFHix
TyWx1F8U8iggYBNRdqI5gFh3GM7TWf4czsLW2FFNAtEyHYfKvBC0IDEMD2LlYIAvaOsyOl4swpfX
BZ+i0gVdpVuhWD8t5PdFHwMlOEg/4w0UosJhxk220LiBY7YQbMbFpBRpjgyzHSoD9WZJEtFlKU7l
A8kQi5yEOoOTXp4clZOY3ie1ZYN6nlINysNpUUzE+/lEPRFgrPJH8DsNonLkYH7XOJiXw/n/BFAw
WukH1KeEBW0cl1hQGrb/QVsgc+wjuJ+0QGARxnWRg3TMasDui+WvJ18+02qCCzK1YaWZm2Rr8bBz
yGwb/8lObnnVZd7pd8Ob9uWx8Ze9cN6V/5YdU9lK22LZL7ck4cGgtq7mmXnAbdwZnsHJm6XArmfG
FTXax2bLQw/WrwuKozFBmNDZXHrxMuBoVe5yL81uBQNtnsE2P8vDR0seQfiRl2tBugxgtLixfAr1
R5fTKr+PDDvNRb0MOcnahMJhxsqBlRlHNEQ4cJXiQR3edH1yIn2VNV5X/TMwlnu+Rck5fLnPPOjD
LZ+qGPbYSwwc32TSoShH7JlTnOHZxHKMAwNXByCn2eUAj+BHaGT0rkBXsAiIINATPTzBT5goDjeR
6og0BWg0P/W1tNV3MdY/TI9edspXIuasgt1J2KT4LZTupJ9muIbgMr/mvHk9dyksLA6Q5A0tLpY/
CEOIMX0FMZON4c6livAMtRgtPvdDdkirzfOTY4UjyYRT4NaJm80rg4q/ijwE3v0x/EBsndqIVnPo
AuW1gyB/mCs/0R6Nhlehb8luYcANfKhvVBkz1iOgn79Mtsy/4oxcO4hyfwRYtrnApJTJm2/OAtnY
LXYTQ2H3oqP+colIYSYwlTFe+zu/Wb/tuTiSIPFikEazBPeOO3SVH+FjVrGvtZmN8peAfuQ/zdEG
4LxLA1YHA/FCChgMG5FPbCqh6X3MXNVbcEjGLoxncYUCWR6Boaq9gHSRAy8ifYJUbGNjZqcb0DMj
nQRvQa64YTeRp7TYQGHiYRNmsK6+ztYKfNUG8LhsTPwcWfH+P2O8wZATVI4jB/Be0IA914O0Dxs+
d22LwyWUQQ1v1C/1a8/mG+0FsmK8b+mwwYEl25FgeMClBhOxfeKHTvnRABtZBnjAvqMEYuVAEEaK
yPICHhDJf54xGlK0kPhqVt06huaDK/K11f003unmiQz77tz99mBa9pgSIZ3/9Cf1Hn/of4vZAonW
0uN1Ta8cFHAOOGgws2Icey72lFnA7BkOMD4pixw7f9WSUSwQJUsoG2v8k4h3a4U0sJtX2hb+7qc+
+mvGs63qJ9Q2F1IQ+4c1Oc+e5AavxmR3Z9rZN9eqmtFD6BdgMf5jk0pKsD6HvE+2RjpLmk6gBXrI
z+iAqwMYHeA2782Yy6qcPsKqzm8tbMU4lWpHIB0OY8XRyYbL8HJG4lBUiFtB+Y1dxVKYEf96Ixbx
Gz7SMnimeOgD4hF50DDKrdqgNuzhHw7POEEX/LVk01ySipZ801DBU+ApEIEkaI0ajBnIuryVvln5
Gq6BdJ7tMe2cCi7RvOnz7Zj7OCgPzNdPT3wPCaSdVyEqZSZUPhbASJ8WOJBHq7UZwus6fkkKU2Cw
lY4ASjvuXdNyLCxSOfU7V9Y2SXKsig0belU4WrzSXTgADKDEA0gZbRWdKu2qxuQnUPnFzh2qaytg
tWSAkcxXuBcg/ORmK1bAOGPs7RBGwhfB5JBRQmL3yNXl5uFR2q577A7rjZB6lgWl8K13xh/iL4jX
qAim5oRGlvAX/6v/yfcsSJlI4+m4mXD4HQ8TQNGA9cT6deq+6hvMgAVhJp/pq6OOfiFt3UeSX/IC
+Jm+vKcM3Xdt3qtfqks+1GXuHQG8s97J/wZCA6f9SAoIJyGH6Yd0UEAL/5/6s2uQ2272x2Jc6+mv
QSR3vH5OThz+WFjqvXxmrQxxwK656Ty51aHhsJhXuk7f7EaGF5U+zcTr1qp2VNvL+BtOFBDvkysO
uOMqjMB/k5djxUuguPrH73LRmFySzC5gdSGvGK1Ui4uQ0zAz+EdiawpfKFuPTcAaBUFmr2Gg0Owp
PwFHCMAFwNOpYvCfjPypQD7vALhDFUhz+kMX5nyINV19JmVVTh8QdLjQfGhg9P9jm/HR4gmrDOof
RzDXFRw/hGztjt8Tyr2Bbp4t4af5Q/6hal7KxO2LWWi8rn+ef9PEU+K8Zq9u3Vo85BADeHNcWcct
I4DOFaM9n2biu+PfgWUwHq7iMZH2Q3idAYSGL2l6RPVd5cAVFDtvAjVdy/p7Ia5FItqLLQOaKd8U
WEa3LtMzJkhl78vQ7JtzjDZldqvnpsgDjWUeyXTQZPR68zoBTtYpJpzwzHp4ftW75s59p92jLi1l
1ygwCMAisGkugOrpRNdgC6+PAVJNaHLenEMmr+3O+jG/BmVrkkujUnyXLBHR0z9e/+JbAjXiEH1a
rUfDQSkunkYyekglxGvXXNHA7PDRkx5lu2WFin3wlLxKdbF56I7x/J0UO8u8pRbTezsevVHGkWGV
/0mXYjFXFSsbFt9zWGHNYkpbQkNrOzaDnCrtUfnDhfNL2tHyg6sx57HrkUxFQCTKU+G5QyCIeQBr
0bYGapkOjVv1mxl2n9kyrzjaSupJptcwEjV3pNnXu356z9+7v/yUKF6VncbbOHkFZt/Yc8mmL2A0
x81dSXCJsH5qTuh2MEeVm3X+whuqLx3q7AFRCN3t7AwXHZXeScX9k216twQK15CAjHAVD162bVgb
OMjqq6L0Dbw0MVjAvwyqAQTPLfgO3EKL0+Xt6RlUHBWC+06CF/kqvDG9KyEwkmicy3eWqsRdzq/E
Au2S/3O7ya4dp93zsztYyvK6nbKhBjJeaxWSBqMI+B+f9NmnnIxBnN0yrx9uOQRAc/X6zKK36Mjw
a0CF1fhWgr0FhSwZvMLJ+EAQi2r7LJoc1DyyTNNqDZPWmMQupwRaHncoC9RyY1FLLngenEi12UbN
I8vOsF7k9utZHmBOMX9kapujis+CoV79w1BqI5R/SY49IlP7FFWe1PvkeD2RLYrvQnaPMYpSrsN0
0Zah21J1BU84w9NujK5P8rko0LE9b7D5bXASSYM872EYvSC8bePJWLVwYPZJ6i0Y3g8om4oN/1XF
wR7v1D8VoO02aif6GlMJwFXD1y9jp+eDPR+L4B021Al4I46R1P7Cu1R9Kn2QVX6MdapGF0es+maZ
KbFyqujjThLoi86DGub/Skl9BpAS0sjNGzd/N0Xbqt2IPVju7q+fXgXYQ/smbgn9jGk7cE8jAI+f
0uUF82LGP8lscPKNT4yD4Kqtl1wTRxJhQNfFLbqOg93LV95+EiFaeKXi1MKWPbsieHmZGLnhrnlj
fs1pghVerJf6ijLpmMduycs37lg7WfUnNC7J4ERA4RoqOkXpJAyYofE8uQk8SxAQHd1wqM7yzsVk
CJ8rST6m7PqYq8K+FW0TXrFJgPJSNdQ6Jaon/rIGW0YWRwrICW/OMxOsRPd4CAmaAq3lxwesdlz5
HsUEb1NoaOt//c9LdyLBLsyPZhP3e9248gl53cbnMcT8iLEPXjypOxw1zjd1JUBNhgjyunXkXDHm
rhySsALrnaIFukgpOi3WFJ/9D1co72wxQs9n/OMxmcligMdOKiG0pdp54VCebNbPC2p91F11ZE+4
xtHKLbGCOWNdWHYAqFjTPp0YZ/F1kgX5qfrkkzHd5/wjF8h7QsxIYT0Gc/bZymiSsh0POxPx/zcD
SYWDRxw7+V0YSL9O1MzDhQBrLi/Lkv/rvkhwrrHbWKc3ZUvJWf71uMUCv2R36fZEjEsuu+qUJrbQ
u9zycLCvNpLuvkTPCL+zlg30jGl1Na+4G/UH380Yr4iNnzvtRzbs6S+OfZirVHqYBvReddfpNH8y
KJ62Fpj/8BVMtk23h1vAURySpyDOgaZ/t2jEAe5l6xErlxlapGyTyE1HwlGOj8ZrnSdYgG60Yp+Z
uLK7kEf1/KzKysoi2FaKNno/um0KwbXYdMpXY350KimPGmnct+WBti4wCgctcanBavNuTSfy3rdh
4cIQSkbOsTa3cwvOiP0CGvpggA7xth+2Y/KpHRXcGeF1OOYMTzthSF05THrCS5k5YelqzbFTfYAV
6EFxRxce/jIEDs+c9xNuMa3b+cXbiNPsKNngoYm9XLMgG1yFEcejpCv8MDknsdSynME4p+pKTEgx
9V8KkpHuG+kIj/i9bdYFPk7yLo38pU1nkAdpGfdTLQ30Yw4QprkE4aIFo3+IcyTb8vbplF/V5JXZ
YgWPjrXzcGN9mit6LCNzpnlbfxI6LGLlbeCkDQ9QsiB6lLjHmZ5I029FAQ9v2Hyxz1h0ZQw2FOXA
2GTq/sWY/1h/5fOr+J4BqOKftr+9+nPfrRktc8HKCkfidSScMmpkMw2wF212NRBpRy/pyIgyhC9R
OOl8Ttm3+nf4YroHxcTofIb80F119joFp3N+lNpAgSnwDK9Tfu2Nb0W9iOahnU6VtR2JSMdxM/rQ
y+t8gmMsV56F0yT+ncdx1x+VLXTThoh2k4Bs6x0rAT89V6XTECGs7s2Xw6fvecTbhRs4/qQ72hGK
yfAP8Q0E54OMowee3t/lZ2o5T3D+nrBh8REDky3PzKpwdTbNPRyaSPOEOsitN4FpcUZm98SWVHzR
DQ+fVOc8FMmXQeF96ZfASFRfZkdmhluZBPcx8PSYQum7OvXJ0C01hyaGn0qKM1xR3Eym2NPlYzUw
RKSFf7r6vKaC6g1fSXzJcBE9MbsJMYUU6UdXobadjykyF0HCzjlyeKF7dqtXsldeRoSE/cFkiqQ+
aox45gs2KKVh579dCyxQ+Ubv0vJGFcWaQD550IQfcneakzuSPoZzoy/Dz1cdZkBS5cySQzMxZx4t
FW8vpdtQemPgy6gHrQtxa2SBwEIsvntpFUHGq7aSeoJCLuVfWrJr0uVbKNLOnN8SRBbQp58cYziB
vIuf0V9YbdnTO4OqC5ZbnW6lfh8DXQElAaE+ieLUer7GiXcTqncZWvbzD9boQBkU/y/nadKj3VCR
MLzHluh/eRQ7OdJIWlCoQjIXbTtUbJEwfJie3YpoB36YEgyBtTP+8wjHZtuCpRqQlUHEQGp4r9yd
4p0VLYYCut+lR6j2vely3DNllqr18w79Pca7n2Fs5oq6u2TK4EdsOMSuPH/4aVOHGHdIz6an/DVH
ZBOJzwA/3sxvHWucGRHEjWrfIsonelRZqSZu5g8+vPDyi+nxPLECo9cbGkIBM8tPw7RjALZsKR2s
zM1YLWjfNAfP8axy5H6VvfeMPj4FRpP6phx9WNx4BXXRLv6chd9XtsUAR8Epu4WrBOclSD5esi+C
tqq2mtl9R/PppCMSilz2CfkRBGi/UZCCvirbplhn74ubN57+Kw1k8IJqjjMNlxTBKUyELVt13s/J
exNCwV/clHVfZ76imn5hMZl7dmf0QfPelIHQVsPsVPOFBPbP51FFM6jbRFHnrgmyBqw8nJ+w9rAB
xajTYqN1hvT2khyOXCN1UfR2CvCf1xMR8ltzNT7CLxDEF4fJgPzGz43drEFbfLMwYeTRpukf4Svj
xNQFbR+Ax7IBDNu+WZWpTy3BAmBqbx6wu4+nDcA5wuMfiv6s2gzyG1fFXKig75Ct3RxpdmRjan+t
7zWaJos6jtdLHs0WPRKxHumpz9zyjU9a+tIeY/SKShFEOaOXzAa6zk2Iqx/1VnbQmAW+ycWa+sj6
7XpbitdZdpFxNt83JRsJATC6Ww2+0V0GddcwGD1A8/WfmOCW5V/B/+P82q4jRTsMg0bLybIUvsbu
QiB6CA2lWem9Z3aHGIsHy1VmH6yit5ekcaD8iNlvBa5HpRv6db3rRIfUH7IPeso7FAyIPHFILOCD
uUP+IRv/DP2qFAR+QxCH0BlvO+No5RtyliWTBpRsluabla00nzyRyM8oiGhT2nUooPGI35+mQ0VY
69/Ta1snOxpiNAjWcO2g0EBkNn1o3JT8z7vRBtQKA7AQVtokwH8WHSQc8u7xS0ffQTmrfeiQUl5k
5kRwjCirqQmokMP9MLrIIp6I62g6/UgDmrsXsVcCtULrNNyJz3rNvtS98dH/gkSKF960CPBoWqCq
zoWCEHI8wv3qESqc227PViG9vJ7aXFlThJjA18K/6bluJHdWnbHwJuOsAYmFImcDoJ2wCPjeyt8G
QgfDBkjC7yjS3ljZ2I7BW3/ZYFD5nmIpbOdAlqaVTM9cf0KtJ7BBFW5x+1mZG0n2hOZNhQFrua/S
1rWvipEPjqDsfCTPkLD7TvxW60f0tsSaCn+m7Bjw3xJ2h1VhbRIJ29FTpq8Fc7FX10vnKXwX/whb
IVyqa9bzfbFaz071CguWRWJVULe0gRq7s8iJHflP6zsD0/klwTqO1yzxlDgqsqSgfyTBHK2jdz3c
83ImxWZ1LWdo8JdXt1uyoMZtJx60blc+N+RgGdUhDl7N3Uwv6pPAbBwunJdlm8QrMQt5PZ7N3rR8
EZ+RaSt1F/onYZPWh68u2podCpfvXL3RX7DvpYjiiw/idkj+SV8U9EehvRBAE4trtbNfJTwH8zub
tj1dJmTCLr0ImK0K38bLJaJn5Be+VE7DuKRb/ym/ZIbMyIlkfL2B0WLX0PlEi7c5e7c4H3ow+6Tb
lIR8154kfUQ39UdI13O+eWouOUrCiY0a12ushMKrlW0aIV99hOQUyGRhwUWvz7lly+/9XePVTTrc
zo7xLKQ1n6yj1FxGbVvJdLvJ53OJ4okAYj3stPPmMHdessNi+5U+4hnbiEvevWENLv5TmRMojngF
WROmNedGHXsizbjg4b2NEzP5FV3qgrRhecw6U5ynBbuAII1gHEmYw5P2O23svPJ7bTO2h/4V5Omm
Fb/UZKspzIUB8AfUSp56ijIytPYmvDkgdXatz/waRVeNaCiJKXPpVCA1r2MpHwZgWSw0V3W6MduP
cRmEwtx+ao6cbjNfvbV/lJHtl2JyiWiMNhax2Mn6R0Nn/FwLETTYldnb3TuG8xGLiS4WdQrIG60s
bf7N1L9Da9OI9zRBvu2r10n0Mn8Gmn+t4ZzL8h1/dDz5f8gDSZIdJtL8m3Gx3sYNLujS5GaT1+We
3GzKRZeLVyXhPAQVEJm1w+GcNDBusUB84V3BdTfDJ+GdPxihS9BQFV/4d+VveB1jFFx4QBbpoSbE
BE2jtX0armU5/MMTazbzBgzFPY7VowjFv/JN9kLtoAsr5gWC5IocxkjlMCrnCR45XoLp32pGEPOt
0eKXbs+HRl/COIKn4106x+WhKm90w2ArzSr7zd4moCe4RPKGGJAWED/Ngm54FNQNkIGNtSjdYXMk
YaAdjP4zw3jI2Mnl20v6FoU/qCA5bLzefdr5dxItVt3qB0ia3Nq8C2tOuuALaoDMwcbAz8JwK9Qd
mSvN3x2kqtiJBruSd3iy8+u3yiOqngHmy8UgSMFkNV0kP1eq41QIErY1tCHkgBobnWkO0ifqbslW
Mr8LKAljSmS4PaRhaM4YAaAhH6PKA4UIGM0iu+e0lzIOCSwQUdk2GoHLDjYwJV5xg+zOstcFElKu
aE2eDyXOgK8Rnev4y2Ap7o9MihPdh8NGS0NwF5bdkl3ox348z4j6he2MqHa8F/2JgnccV1EHhPor
DWsFGXp+iGsErT/sHKTsaGQtyS5/vnagSFSX0F91vzS8mgQ70aF+aZwYLkBzImvEqi5qu9awrQYI
VMnbibJd9z6cRvZ7WNTSnqwefoxgutq0X4Oj/6StZ5YfxeRh7W4eLcHtakpKBOReEflDxlTTU78p
b1DdCdUXtVVqw4kfEAvuJQtTC6jWTNwXdWxtT6jEojcBRqMVlEAR9aVIiPSgaWucBBPTAarBIMZO
WJ/Zd7lpcn1jo03ojTkOM7LOlPtI00Y4eXwgE5CAmIw24dD+PZu1gXJwiC+h9gNNI36u078eynSG
2wsyo87L35t5DVFgBEYTloZ9aRTwSXgxaKPeYWXUvVtBwKhczAIsTLCStcoFpgIz77Qy4EkiRDYf
3AwaIRMM0k+EXxGmFbMYaEWmy1pSMe2q7Zykr6UAbQE3Upr5oC0uM9KSgRJOfcgp+aIOYBQLgfDp
gcr6JzecqNkInyaOwQzE1tavLBOfBKF9hTB4JBvwy3w3EU7OV446+ZtRlXJF/pG/U0Mirk4yLAgY
lo+uNPlz7kfph6oFrKRcc2rRLcxzSfvc2lzC9jK+8b1pdLHp50hNjjQ1Q7BEsR1SBPc7al1OpT9O
FwXdRWqDXavqIm+O6xNHd5yTmRXQmRTdWv4n6GcuP7ejpGGxF6SLGRHV9duT4vdjVrzXhT6FNEbE
1tG8HJOtZQsiXnEBOxshbALlGVZUL0+gkjmJsU+a0PNHrFxKARKcBPVmYE5Tbp8jyDLCos7y6+GN
6DpJfx+sYyffU/mjtHBd795HWmsD+hKQAL67YBt1kMZe2x70xM3D0wuhEkzil4NtMMb6JekDhFGg
09I8VnpEPgrDj4J7r6zH0k9uFBBJfSbHwao9YjmAKwQC6NNPUVqCGsaUMUmL2G7Jn3BHiHYRsKRf
Y0fGoMMZgKcH35Vxp5Ec2uJ+BanPdUOYEOMnIRaNuyvUZLWTVI/zE4Pi8k+XkBFfBOk2QXOuvCK8
qIQVNHZB5EG8SJBacMbXMapZmq4Mw3A8FcldTfx8PIaG32okZECYZsKPEzFk0DoNpAsOdz5P1Xzh
nJI+aaNDUivq52rGQ0rwE8SvWNZIXNbVzkjWryeZGUFTrWN0HehwaBt9+Id75UxOWnkPr9pnRTCm
tgyLhXuX+JzpAw4AWCMumPOKxJX+T8MPsP2CXbuy7grMekSFpRfiQwUbxlxRkqtLDjaCsHyJQ8cZ
ggZYtJnK0oaEzD4tR8/2LWBwuk16pg/beSSOa6e9Lngr1L/qg8jPW/OvU5zxLu6ao74dl74K/TQ2
bmz2GalPdnaUH+qD3N0JW6f5D96FhRxcXmpDhGeMVTNc/4Y1O3eN5ekXj8O24e//z981IfXw5Psc
C9KC6y6Ba7XIkyPh/vDJvxKIzf4O7JayAdjQiiEvb+frInt8vYNOAcFBui4CYu8P2Tfd93iyIBij
SHuw38QozlP3eSzPuKzumZimjzzbgQ6jo6bVW+B5rlqy0JIE3WdaWJCLZ9jyRNfLMD6YsbgjCc5B
Ywei9Cyc7E8UwdYprtGboKku8dqQ3hrLMS1XFv3nA0IS4L54QLPTm37+zlt05UZZ9z/0EtgxzBa4
gFsjdKEUidIrM299NzG9VBcuEsJAa34fU7fZIK8DbNYYwVAMnQGYlfdwHxEX90S4Ka15tQR0fPA4
X6WS2X7y9sptIDF8eBKX1mVswU/wAZnqXd7zetnBIMlgLWs8dE6D2C/bo+q2in2J8IuHubOrr+wL
Yg99Ds0IbZEaOj00jWr2wB1AnxhIM5s2z3wgriDQDODc08M4AEyZqTCEokj12NCxF7nplN4Yd6B+
OC8vyYB2tvEXgGOO8KhwuhJR7Cg5Yx2wEvXlM4S/dPtdESwYCpUCvBgEJ2B+FlYWFErYwDBqROBk
BCjuRqavWE+3MHacGL9j4AuGuZ5ATqnsmvFSqzHLYPXRq77O5kU6Di+KJwhsBTXojuCgN1QW/RZJ
vHJVQMsRwKc78U/8amVbXPJlNuEbS6ttPxqkTN0+mR0+uaZ4+ApDqUIezgJ5QRCAq/TDaQU2wrsR
r/pFRt/8y+5MzwdvnBEFlRTTkb9pXrgxlYgeVT53bIUIOsuH1J8xe5TgG/k9vK1xIzgcXx1PxQ+9
KaORBdMrLmAX0XsIS6sHU8cXy15Kpv9dh/twj0SJI4CW9ZmecUGKrYtCE/ctnpMD7xxLDniPAl9H
Yr6PBXm/L/Q9ZZbYLwcgPAbqIrSjXbPl+2Saj/LzX/T0Gcj2esAVzyabwwCagqXZA3nVUB62PMuM
35r5IuDhoAfc4nncyl+vo3RjYsdYAncKRhQL5CJ5PA+YeejLwlwAJlh7+J3ekLowtQINSEoeJjrQ
K68P+JGXy+M0oQmaAnP4h4HArB4AfaqP4tgQg/SNqimfvJpnAxX/JW84VNwQmQdYdBoFk3pUlS+I
hWh/jH84KZhvr+kwSB/M6qcLV6K07qm5e/UfRnIYGKumDqpzMzsX6GVVP8ZXUMXBiTCWIxBaQmlA
Lf6jTI93NbaZq4bQyRisCb6qoIfjuOxWUmv+qNyg1z7/naA6CsIqgiXoCCnIwvswwn8gNGTGsETl
OYVoJz0rtxViRxgYfsZIWWp2pRNI7BxdQf3b6E/KTqV2SEkmVq+UpG1HpBvLy7B4DrES0DfKeNPN
cxhun5gNhFSCxyfRDbC9zBX1S8DiZ8v7DF34U/EOQs/ieZ1qTIODmA25MUiGxpsKIzvDbenaWmqX
4hLpRyqSCUGHtXx4OfGEzGe80TNvZL3Ml9Z0Fd1uQYPBNaKeUGttL5u3ODuoYUcq6FaIgmzBlLHu
dhrg9XIDxAxYwaymQLTM3yrxb8dmEY+3HORZvSrpVq6XLFx+n8ExXQZ4depELA8BNa803Jol7pbn
OJ5Tm4Mnzp1Zw5+hhI6xi43GaVlWVUth/pVJF018r/hVo7jkrK45/tdGuL0QHCh9t3bXXCs1mFOw
rGg9do5aBNN01/vTDBxonJ7Pc4aXQHbvR1oT+LMwsklpgCBT0RY9VNKHidPBPV8JNCHQtIOZn/s4
MOMISJjukVRZwlT2VHxTRfCMz+KxsId87kvFMxMvLIMyOzBBNrSH0R9HedsJNgYz3T/0C9ga7Zcu
Z2CKjfspGy4oa9b9f2hSmXQBs2ilQ83hWzgLAhGmuPVVWy3acH+szKdXwbWgbY9j+sOcDMrkTFqC
5uG/8upu0cMAQ6aKwpLhBTcFOBIGDHMCpEn9r3pRrLsB49ho8NlBagGCxR3gubBF6ugUgyQemGzL
/VW5xeNeGwLgqdRkkDDsX0NQ9h8yWQ4XHol6fi8K3c6jq8n3GKhCPJ4VBUeyrdCR4bPQnQaE3bCL
iXqslor4lKvXWPZGGBqfiZe/1ck/41SDxQFus7JaigmT7BEeUlwIsrNpnNkmeWmzeuTxbzvc0k9Z
PcISZBtG7SLc+tRl4wGb+Q6Z+awHzZPCo7ZQXEERplNfnNHYMghGUApY2LjiZi6WEy26yxf4fck3
+njmb9UW+SI2OWgGUa+eVXGPjtSaDxVh4QfxjVlq9yXCsQndRTOO14QVoLG7xbuCafE7KYzMMjrJ
Nbhz9Rs25w5RnTz7zMEYjfpivhEgpszrof5uyJ5jDEKlV3NxHnm3n5JjBwu0NlwOdX3ecxYUlCCv
xQNWfK0ZGHEA0BmpZ4w9YvhTSHQLpCK7otyeK33TIoh+x0YETzi6OVpi+ZDRdsTuslc2uxEeFmTQ
V/H2GjcTWz61Yyt7Csqq1kHqgo1PMTovzvAlCNgHKJ0ANjNmlSstppFHkcWOLe+f5pkiKVYPMDKU
CYqKfX9BvmPXL5gur0YhoK4LBTvNtrRrseECzHNuVpwPBk4W/cmIP0r4FAj2oXROtnUb04NYkROM
Sxc50GvjKtUBJwrjZFn3AH/VM8wbCrbkoNDD4ir1XEP8DMlSKndlf0iMxcAkfrdeaxgyKXPt5/9F
g8O7IuqicuGrw6+aXCxTuOVxGNCqJpXPl4bqCJUOFIUOdenThjtlEMNOsF6cPhrxCI8EhbX4aTaH
Yobz6LPlhsO9yM51sVuGo5UTGg78SqkI2hI+nz+NHFJexrAkZlj8JUG/lIl8qb+p84anD5sLblYJ
mR7XwxnzArshLXdeQ2wY5qALHzIXUStJC8QAhNwlnLlypxJcyBmThtPPSu92keyPWMwS+RtuYKNC
O+MqSbduWKtQNZ/eSNlUYGVuoncjt7pBDQZn9yUvSqKeQECREWG0zXWwC8bwvQ5gQ4he0I1HuB+Q
XFXzWqvySvqBjdkT+dxg24Q0mOZGIPPlwqheFW8UvxTCSPM5m1W1JGkVr5Zi30UoyQy0Dc3XMH5G
y5gfvmp2tQipx/Etu85GIP+h4VdjRs4vIf/NUFvn9zL9VWtu+OfETiVaIeX3hf8miaIwKqHBAKGX
rl75Cjt7HkLkkVGmMFPn7GhxkFeZMogImWOYfukdfsdzwQUjVlWgMRwqPDqD0djFbyx48IRx9BmK
DclRwcDDcGv1UL8u1GTlwiegnwM4qGObKSmdUa7wLGG2psBgwglPW1wEFY5RR2Vk+iHm+9FgGQMZ
4GtOVRfICay//s9a/8UADMtvGnRMU3caX4pfG7JXI33r4g+R5tbqOZSaXSNadqFQF2EOGlF0nYr6
sVCROB6m+GPuuSVeTBqxtp8ZZwv/kXRm24lqURT9oesYAgr4Sg/2TdTkhaFJFEUaGzq//s6dGrmV
W5XGBg6Hc/Zea658db6Rhmi6sfrRcEPjBs7MWzn0RztzSRt3oH9d00V6d0vEeaZ3YxFyubsPyHRe
jo4+9TFTUCuBQ8fN34RpgDJzdPVb+TmsuUPmCW6VGNGakIm3e6zTIiyM6JoELdaLe/tzhpNz7M4I
VOvpiVt8BvCeELVmekcI3Mqjo5dPbRMLXn1CKsF9/gXvqW3CgqhPIWzqX6/nV/FHTbllx4s+fdBY
LKVFlTfTYjinV8djaOz+St1+1h6dwHs2rbQP3naujkHwlSyLzMeOe5VxHTcVBHPkgeRqlA6lQvVo
XH2OB3uY5yBstMO1CXlZvWZZm5NHOXkjkjCiZsgqCf6OsqI5ihGi8wfdJK4o7u5u7dJolmfdwPaC
/PV8AvRK0YkEGv39bZyJmP6U5RQx3Bhu0AGlzj3+7FO5eLdiWgm70ebaUrkdF0BY8EAydcUO77HF
RIHdBCx1mXpa2dJt5GjTVlF4eXfQDD3ORRfnrJSnGnelZwLIDt8tsd8JrcN+vWjvNCypW+WwRKqe
SsA6avYhWegNws7z6flcZ+/vjEfqmt9Bu83JreG3LqNlyW1bVkARgx5NNHuAjAk3QXVufPXjzyFL
OjyqsqJKxwqNnVfFjjVILsEoCWgRd/qUo/YHunHrj/j4Poyg/PnaL62D1I1Hm1cTtBfgJ2VATbYk
r7214yJIvfN7Mmw+W2GWF3N1RFyTrameUnqAXIBU8yuvvIz0Y5Mt2yQoyoCygApSj4wDW307a1KC
UVSOPP24pkm/tvt0Bw8Z23SkUjUyXvrUhbK6LZc8KnUQ60mKNevNzojO2IDVwCkBUgov6tOk4+Rm
iKkJQIVUWbNJ87Px+8RCo3VpVCqtILkYcOiBh/OnhmeB0ZCXnk73Z5BSAM/3hHkzToKCDsmVKzAL
2TNf2ds+Fn0QGT9d2G+8LJ+SjsQ6nPve7wCsg85tiRq7Q7WcIgckH5tK9qW3YS16dVl7MitkXoXu
Xc2WShJ0VlQ/e1aUUBY5delBAWaDbdh03o8P7fGhYPM6r5mOqKnUg1mDYUxpAlqTGovaLFLpztEr
QY6Vj+mWUSFC6EH0Nxm2qOVfBDiWgN9o74dsMvpwbMmhQlvZfOs5M/T8+jg8aPRi4+HqvzovnZ0I
1bEhl+3ixd7hOkMK0l0R6LH5Dlru8KihTJbFyPR5JUC7QegNGcVsHI3ZlfvOI3X4j8IlZZ36t55S
8KkKUL2TlLmnYPfcV93bUmuIIdy25YrC6puFWpEvezfai+SP+uWSko4HTjIo1m829DeXWtcDvGcJ
GrX0b1+oTD+ea/lR+bfEHPyDZ99ghDfzzOHDkz/yMALzlN+jMMpX8uXNzRwKqzf3uabQ6yL/8IY2
4nxb5U/hEBLJL13dfx8vX4DtKvVdWprPzVsDeV5MLuE5lBwz+ZzyL/n7JXxHD8lNMPxhlIGzLeTP
RPvD1mfhnQ8F5PkwUsHZj3zapAfam1BXVgqvQd5j6kEbpcwlTjNxq/0D4FLaE/jqg1QQ7vWUyn9f
WPrcKvbfOCu2FG/lKSUI8Ax//YxBMdufQ2P69hUC84akPcPP54CkDLmSg0VKN4+NRNIDGMDFBi3E
H9r1YUSZUV56exr6vNxJMstCWnVw/YG7i8DkNROoP7Kd8XN+9+4LFoR8Y6Y6OH88hVvzgvtf+nkH
OEq50kXocafNXIXUFDhEYFh45xTjoyKkm0MmCHHnAbxCjsrbHXgqFHkgJnDCLrNbyDK6iQTdfwtj
PwM79pjk4RVFJgcIAm5YLh8+0F5vNEfBEN7CK9wyyZnAjhdSZBKwAzBe7jsA8AQH2/D53+hBGEeg
wB2wXOZRfSOS4be7RzG3SxkKnBGq+hUNs6CZPxclxUZXXi/FAK/d3hcDj75zEXKT73MW5U8aXslh
5OST8IslOqg8yV6gdLxgs2azOYhoImFXpn3qa/49lMOluaxwOd0PTkUXsQwJeXOy4mU35ykOAnSW
CTB29sIlxk9I5oGct47JlWHAYO6gEGPIYjpgVAhInx47aOgEwQWj540Lkv9zE+E9UtD0On6d2y0R
YRAWIrl6HugYuQLujHMUKJzvItRvdkakY43vurc9+zV5hmciCYqQMJAhIyzjMPSdcjWYVKCoH94t
pBOlR7i8OSdg+cLBjvR4PyfQAuuOoDxCGbH49Zc1NdoM6jfLEbIdDGDV8hlMS4g1pwnIhmCeZmM4
iX0dJz5axZcyBuVJsQVYNdh+nF5rMgI5nFylDEFOHvTbjNiBK8XhvwGHlYPZABxrAC53xfWNvYGj
BCYFwkjfRczMcGG7F5WMfeF+s1mAVNih0NX3PaaG0V+OAl/1IThMqtP5mGA7/WKkfdWtdV8PJswN
LoYqLmsJPZA5gqbp37xB4Yc5At0aFyY41L/rS5B3fTKARvFBjZpTEpLJw63PQQUSnjHIq3xPaHm4
I0HooRrEnA61SIa66Q8o5pahsRdrhXy1Ow2g8uU463GouzScXAz1GBCDmh+Qa4Nn4g/TKC3CJmLF
wcqU08LUCLkbvr2gqrsAoRSvWWYAca+ScMJz5xwFeeDYf21ivy8euTJUTzysB3yPl/YI+1ucOTq8
rQEv5jwb+OXfcczDF8Q/yX6R94A36I8a6I1CmX+ZsyBU5Vy++okabzmhPxvx4uT98ZikoMghuPGi
c/AvAoDp869bCPd2ED0PwGwBt+mRHArj++/x5UAwQmSMaKCmarKdYS05/RRqYt6b4rkpZnKM5Pix
tmGlwT5cXnXsC6Twxe/KQcQEMOmDhaOEMv878t5ldT+UDFv5mjzAlf/LW6H/9Hd2SMVgDvaG/Lic
H3kxEgwEh1FiZSRKzfRfvCmgYyde9YR3KUAJWIfs78ldiQ9EkFz8hB0zqVImPCCBH/a/JJggPmiM
RPnAfc4E1uMnuLZgKAJVpAVESiYHRQYQT81XqS0yU3RgcP6QinK1RHQvJNdDknTkgQC2i4uZDxgs
cpmxASLNAEoynqu/QS5XnuQbyA/IB/IlVvq0WBC8/AiRJ5mc6UJKckwokKfrJCHNCL4RGKMekSR/
kVJ/zzaCCSIvmqL+TMg7fId/M9QoSfAKK66vv9ccT+XRxGrMI7AuD2BDymuWUBmKKhwIcWVnMIEg
KcHZufN4Anq6g4OSeDmhIjHv829uXZmItoQkI6ZsCV+RRDLmS5TPMvXjufj3ZfZmXLIISBUizeV7
iJEZ/kDm/8zc8nY5iFyGxpz0E051iVaevfXfoGXcVId6QnUqsy9wPWO/sFrHBAgig8pkaDwY249Q
55SjfOCGwLCAQMm7O5/UL0qF0GHwmcs4oHclmT7xAWrLz536E34IDpTwZ+BdSbyRSL85cP9OH6di
+PNnVie4RKj2nK0fOcpyxHh8uJ4XaWkN59e/sSHXv7x8mVXkzfwdcTlrfxgqJOd9eJ7ycWUOYmDh
643+TiuS+0goSn9Dye9GC0pR5xMFTZBCVE4Ew4/Ce0Tbz/87bZ0QV+WCJcIIH97fpEHx9TXRO+YM
JoPwHDCN1FBI5ToSlKlwN9RoNJdDnMN4+vcqeZ3cerniuc+/JmCN5cIj08xHfbNq/Awp/RBaxs3b
xCFElfASjTzDkytUnkaNYthdmWNQ6uSSYKjKuxF0aB/qKW+Q9mT1NxnxVuVJZRAWXAqMIM5HJ08u
c57OKZVHlNMIEebOFKczyQzE+U7OGK+KvTyvu+T4yn2jxP2WMC/JS0UoM4NO+/eeZD4vJzTHLnxJ
jWrl4V7bsTIXrlXfh4/2d3HKRSNDQT4/vhNoVzeODxNhiHUzHHqIdv/OItvPYvYI6wmORL7CX0qw
d0AII3n/55lwdxhrE0ofkvIm4Cx5f5Lgo0YgVCEsMhLzyXsvr1F+FnE7R4bXjWCcqVCNCO1iGpHp
iBWQFEjRhnDkeLucX77E8Gqi8lvjgMWHvh//IsV0f6gkTJh+/n64DLlO5LWdgyGXBpOtJ9ifkac5
8l76rlwyfbeZ0cVb0NlZaQ5UR1Y3AgykAwSuD5qsHFSdgym3FRw8cqTlWP7NfDJf9AL16xkZAjti
/FeA20bMLRJ3pDFb3BgIcvLOPJXgZeDogn7J4NAQ/syTyzUrg+81eYcPyDmv4N+Newg5KCU8WnAG
T/8SIadb3ObQeoKLvmjHWnD3c+LQ78unlC8cgx7hOkXbgA09cd4XZA94vyHm2+R4D3tOxwLGbpjK
EtzXycvOHSik2MVcvZDb9N2i+pevq9bvkdSzNnpjbeQpaDfmb+RRAZWguB9A7byj+s8wNtsD9x0q
CQWz8B5pTlW4N01Ao0c8QbiMvBtFzzUqAlaXUAEKN4W9+Bnn4BInT2oYqa0jePcePaffboov/L33
ZjUa2O9Je3EwJTa/HXXvj6L0QmQcIK3dBET+A5KilUZ17MUK6JyCOyR7iwm8m25mbhuq0DbYpguV
VMvI7AEVTLe/xeqKpeP1QwPhQmgKrFU0stAiSYFH0Bg2hxc8SYqzQ1Zv3UE/DXHw13irYt/kB6S3
lz+nz5lS7RV8RnjLB7doUAGYbsf93M9aZ19sNcTCIJoOhhneNERlEGkonc2wiT2UGWiDnMaQ1ZwZ
WGVMS8jCyjEdRMp+SF2rngz30J+pp7Qfsf8cmeIlLinZvu3pV+caLAz3/MZ5yS/pUbF6KvAAejQy
mRaAJMYYhpQp7V0zZQplvsOyBdZBePs0XhwDgCC1ap19PmzhkQWvTvnu0h1urYLQZXmQjuICFxrX
zGhdQ958ThR1Mojdttw09luPLSy+UMv3QyMYWQ6viGnw7VwIoHKx5ep+o4/TQ3XSvslEcLiUmaB8
2ujtvj7j/oBmWRDUJ64KPkNIVpCD6hiBK98YuOUk2cTFgsbHlbBQarn01OBWsws7uwO/Bq/4XPFr
j73eUVr2e+pPzVYXzlSEOKAekQky2NcZBVVvBC3VOBhs54r7Mf/uYbumTpWckSeTcNtEw82DNwm9
7I7UhGnq5vde5Oq2WBYuDlFiokUYOcTlQqEcLh/cAlZVS32eyjFqD8wgAKsKnHxI0gZf8O8N3KNQ
vx/j+HVCKcDN24gDiKjcQstqWlXe8KfUJxCKq6UWinsJRPOVC8qFXqP9jJIFSxKAdEJNbNK9AhaG
ngDymBpIrof8hUZ3uuxjZ+AJz59tTRMZbZaJZB2Gc4kYA8kuXeu3U16+KcQNF+9qCk3rMa7odljF
EWFbbL8U8DHmMFLySa14auUl5CwMiRW474b1hnKz8ZwbAzI1vKz5oSd2gY2OCCjBbYuYaU2THtGB
0HbousBwwYnWlTR8DuzPisn7yfbQVi/zJfJIxGlsXzW4/qxvcEC8sX/wULQR0wuyTaex6trVV8QS
v2axXdbkTkP1A1hNm69msZDzBu9E4YAWwtlLxbhE9UGd1GJthI+Y/GWAT5SQ2YSxzdCC58iwUxpT
VMfNlfo+OjwTr6HNZfmUnH8p4dyPVbXgMO6GRFXvqDHBuTFcqq/ESqHFvvvk4cQrko6oxvINLBwU
Z1lt0mzUZFsKGQeZiEIudi+1mc0Xp+VSiU+oEQgA7P427QGtZBSfVydeDeuQqmwxmN/84efNv17H
P7S8m7t/Sj7QEyyXJjkIVGOdMw1jXt0Sr9Do6o5eZIPwKDwrP1XyhrUBezxgQXjebtOfQK9/SQy/
6uNrr+e8zr8dmav5HZVMaZ95/3mzvNJ2S1JEsS93JEs22PzahY5ZzU9gRnhBQaxrywClcSNIVeGG
XtPJwQ+EUiWB9fC4vvBzRr37xyOlKpYPlmk3Od380aNyq5QkIbw7xYOMDd2E5YCZiUpvTTlZBff7
yMA+ateYxub24rETVZvfp4EGuGTpG6MJOpPobL5XfUQD/XSDsiBZUnGOebgLRdHUoTUdP0hNLFr7
xQwEnyh1fijo9tEoxlrG7SpKlnl2LNMxXdjDDxW7V2P6z9e4vyMpZ5D56dpEZKwGVP6HPqEMPdl7
mPSIUlc9Sm9zdoY69mBBFaCNIWIFgW66VngTJRt2NCDyXpDd3tdbPZuOn4MDP8ackRerx++5z/3E
QCAb3ROLRCC+n1tbDsiPVH5fhG2hsaSGzM31ztOdy3BczOmaK1JdzKfrlmXK5bVGw5tYp+vb76wx
Jdb8Q8GR8GKdTEW9Lt7W1SWYrGfz68vcHaNeJiPIovh/wY5D5ZV1rj7DbLG9zxEmD+mwAw4hU7Vx
6lW1e18dE2sh3L+9fqSIqQc0r2ADmC7qCSQBBhFZhfQ9+pT6UQEmUGnYNr2XNFF1dum78RmWye0L
850RdTsaCaMz4Ut4dqo7o8pZKu2mpi5DA8T4qtgFdLsKkQUGzLjEf/Dx4vWVTZjfuBcnAY0w4gsf
/f37/bSjyoioKmeDg0pXfFSBUAJ5Tr+iYVqeUORF9Jz3CYPgVn+dN6WrXSTluPwgMcDP1uCQUibs
6yFTLQ1bo2K9ERqiwvD7mGfd5+RiorzBybenq4tCzR4PdoNBSF+GvnS/dJUqPFPRnaaCgUHBm70n
eE2vlpzEulu+pwqezwg9s/kMahwbi0L0o1JC7TBEW+VMx2sSR+eNzmxVz7SPxLINnSYy4oTllV5N
YinTIcNtdY6tm3XAn2cVNULDgGNhRNnP4+w1xGRZ8WPKIefmQNMIpMmeun2eOdjTozsZnLGDtpOQ
mSC72PRSqYSnFPPDyqPX7qFO5o5nlQfjq8R48VHxKD0rH07jySj/bkh7QAOG4dt+bBHAaj7z89U2
QwSvGBrswc87UvfnRU7tvqDTPeDIOApXS7UunAemLbu3BF4SwppQ4LfH483tmDDXMwcuKBR+a0TS
b5hmrh1zkKWuR1/KG+bMrXUR4uHZ4Bwgmqoo3/Twcg0nzeKKRgBIH1sXOdaPr3G5ZBrHu+xuqbR6
YyxltF8f9om0uW/KEm84pSgKIHVC2FUc8jjQkzbRF+QSspNaVl/cWR4OBbD+Vtf8y4B4BmPN1ugO
iIUe84Nmqp90e+WT8R7biFYUe1ZzG3afG65riAXG5MoqnFSu0mF8FNRCnz7DMaZD/3KIv2CmB0vy
ydUxoh3kwVZ1tYeslTQznO6JTSmwv2Mh6Yu6IQLG9Zq8nPmUDcbbu8xQJbTZJ03nn8Qvi4OK+tSY
pBBW2WW+g3oU/TQFpv7lEms9kj9t2iDOjO2WXt178voY00Ri0pKUwB9twfQN6L1EfsmahbJkMkEB
rby29dcLGVdCaL0JD3fFcuTeGwcSe8ObINXERWP2c8Vuua66bZuAThEhUJtEdem9PmjnMXfWw5k0
u9gxJDJj8XADyOsgS8bvT579kzIt4ph0TSya03GtzFMMDQMQCFbEjRUh3wOpDG7h/r66OKaXOvqT
qGnSjsWpSg1byErUdnFvglRizTBANjtsUKMY6wTmDXFz6OJzoFF+PpwxGyXUo1gK0cuAOGA9rOgZ
3lWrtT+bb+Mjufu6Q92Wq39PV36e0YogAxxxCApxI7p0tJZsCsjYWFlZATTTo3N7Sl+4e1PNLVXw
zBWYkVX83bpuNPjObl7Ws1a/Jklk7AVZOPnK7Fxs4FCYnGj0YFYzuc6Ma/R0Kuf9XJ03k9fphtoC
S9FJNcO3bSS29g5YndPxAbtCR2WBm6zZNLXdft0eE7oK/X0My8LLPjMWBJSzkjosdvexGPGRTi36
NA2uSOYB64pLhMUGdj/0/sQnMiFcGmn+ROoR7QANQhS6hRKVCGlAUG6u+zyfvo8qlouPxB5OYOeb
SwPHEWER7pucEac4aFR6Hh6AHUNQag2IFMUa3PFxg26ShCDmqdJGTT38XKK4Fnq8uSRdYBSykmaz
tdvb++j+XBkvW9s4H9wnmrAkY03y98hHweZgZ3co8ShB8FqjqYS9aHbuaz+0gNebJ1BFoCoocYgg
lbuEmlmfaLupgmOhkHxLJnYTRDF1mpzXPy625KkhWsYH9QMFi4wnlm4ujfrb74kn7cb5bx+Fv4Ax
EiJgEG0SnPbJjflAYQ2v4tDhc3/cWencVI4ICeQC7skN/U1lyck2n5PPlPKN20NRM6Exd3NpLbrJ
TLGDT91EC8IE+Joxw+kq3AIKRRE3foy28pjV0ZCRP1pU8x4zE0wDq0CzxC5p8kZ1xR49Sje0L+nb
LrBT93Ry8OolQ0BMR9t1d0TMGqabNCxzF8/DcHtlK01LB1jGsvzqsLmK98Hw74vn/BqhoUMn/fp6
Vla1qBEKk8siSEro1FjJftDtLkQt9Domi5ERwEWCX1FTkKOYALj/utHjdZqGNZ2idIIjtYeC8Y1A
BRndvnXKTTsKEBMhqYhqle2y9q0v929Q/+UreHvmF3sErj+H5jOR2LePwbhKxSFDJVmKXmQzHPKe
91KtHIdns336yefLDOJ0l923o5hjNk7fc9opGYtobDM+oJU3MDt0VeoXuMZROxsafulQJFmh3cRV
LnGxlyPWRZwe3w25jZkDD2dAgNon7dzqCDShYTnnS/gYo4lwBgOnTajM0dRrJWKXgnX0kX3R+5Nc
IppJlBLt1iu2JtF2yQTTiT/4NqGidWGy6zSWI1G7GxowmYgenJOU8PZKxoeyxaV8LV2TZbBqX77y
43CZbS6f77fNqbrTSDygAZiF2hd3vrN7XRvH5hdVkjYdun0U+8CJiKrRw66bGbqDLqcyQoWbHzke
yI+AYeUupnkccxj8+kZQvGdYSgbohQ/3z/ucpQOTbB6vlCtICjhj9k0ZRxrCjxElkYm2gJzBJPr4
MvE9oSdkY3Btn8ytKNbpBfU+c79KN6yeGfXS6k8CkcBkS/U42T5YvDbsMx3kKKhw+gPSd8ER4dfe
oXHJSiu3zLVGs2OL6VO8X+gan24jMmCnfLuC/lkMc/8OI8rTB9szYBTFmUVsPH84uMi+tc69dLPh
Mk3cy2CiqdPzQqgaxGQ/g+a6emH70Wx7xxvvKC+8fPN75Hc3D/1kQtrdJt4bETYYrksDKTT1wX1/
Q97NGKVvRZ4QjgFknGy6YZ6zJ04mCV4ZYkmSeTvH0y0aNBhZEJWoXjy+C7c3LiR2bQ9DH6wrsg9Q
fZk9rg4mDkbuKMmqDxICoA4dwqsGWR0btXtjlN7DMV/dIT7Gs9E5HGJREZB5hQR+MDOhUKLOQHvU
X0FiQvidRK9fRCC3L/Y5SK1GC/gMmJkgvOp2TXwFRa0jQgqCHXNwH2+7mlw+EchTmRGJO3b/O+7E
jk0hX0QrGyag11FHLED+EQT7gRtfJh82PICnV7QWKANN0lX8oBs3WgNyz4ZRrbPqo34CWO1+jQbD
panOeYySuZzYm5+/KVabj7ihaLivsKkFCD95G8lXTd/R05cZhTyfSvZbAmdeHtqP3/P6xOyKD2GD
j4JcRxCj8WiNcDLjBAEGZQmhsbaDf9JXfKZ4iEPXRRsa0oENALNjOFAdrjgzZKYzv3Fwcu1EPRzK
XDZakGD/IVLQ0ucVQSwLrFIZM+/bKlB02gOn8vJAD3PWhuy6doPN6g1NE/HhxZLFv5WcGs2ithn/
YEzjvwF4TsD/DZamN5FzlItW2orNOIuzFBrZ4+acQ7bHCpbF+CjoUdPpJ+Oeudg/k69G2ZnVGp17
02BtmUIZQW306KLXaIK6BjGUGmATo5hjYwDEpbRhDUUGl/PYMh3orB10enX7ISDMFBlfIEuSSlkU
ULvQ4bGG8PvtAkahuyZYuhkPnOf37TgAVHt188rrr0u3Xd4r8eM1k1iz24alRmI48d3R2I/dT8mK
/B3AjFZyMJWJgsWA8kpj39gi624/LPb9R9A4dzj31SfeTRo+v5RpKqcMCn1yT12MyWcynxBT6Ovr
AyCzqQHhvu4UfGWt318YNqviMoi1mdpEiunBsi6yORNWPKmDhUHzPP0ZxNbbRgeDpavkbo0wguWR
Nm2xmVDl9cDKLFDbV2H2zRv22BuYjspywwNA7FDrdXOdZv/FueyRwwZv62J/9r3qhw0zE5FOWSUE
QYuE7k/xgMHgi0KAyUaeZSm7OVSSLgU2vhs23rCz3Pu8Gb98jfLRvJ0myw6pFvO67nFFyaQ1sGvU
uouXHTzXsgHi1u+aY1PE0a46YFHtYfdCVon6AqDRjy676dcvuJHm7nbW2eusJSXCgaUQe7EjLtht
p62vuM+QXBosFGLdtVL83lE9LaP1ow0VtuG7FnC5n39l92hEfA2rcuYOkoZp5zknsCMLdmymS1gw
42gHKQbZFK4yuG2v8Ylu2cYhSaGJyOEhLv2+JqHWzf2GJ90RDwlvImDmA/nxe/MbpPisVReXIfo/
50qFfnpha5b6psRJOOBWrkv00LsLqwakszYhvB+vj4edfl+h+vmn3L9O4UHweM8g+cAKgfmVgHeb
xRgSB+hxKtpr/7656D/FgrsCOqZj7j9BEqGeGJ/3WRWwxePxVFcDDS8Y0Gp3SedsCs4e1gZSG3bY
X5nJCu/aBIhGB4N5vDqhbES2MHAwO30OwSHZVNah+S0z9Ce7AlEqOYNfMHeILSIXYRSNHHY7xeAj
euK95E1xWase/ovhJ3uUZf7FUhmBwNr4PInp1aNGRVww0ASgJDlN+uEJyHE5R4ZWRhFVs4GoLjAD
4bn7aojNQZibR8ys6s0zsigRLcQIFaD9PHJIO9QpHvXWdVFGj9a9r6n4UVaNZxcPC21nreFeYEfH
Z0NLJUIWfESxwI8ABUDGTtJUidUtYW/AxGS/vpGEc//mzNNVTXdo23869plescPTwTV++6DMh+DB
KjiUY5w66ZpN6cU7XX3u/P1VQSL3CP+Qj3kd+7JdQJRsNrDfhhQKQxY7dKbxsJ3R7/kei3uXhiDl
BkphGA0UG9/vxeMWQF9UaIYXFpsUjVnK3X55Qt4ZoXz2PbUdMoboisGZnCXwEFKfocTaihpix3WZ
uGowgkyO5wbFzDOAwa5t2LRc8foHOIooLl2xW055vKwLFPzFCWHDG3V6Zf1DiIBXRX2awRSgcv8m
Vrrkg3LxF/I2zE0owToHYZLzXFTrHtpg5zkmOSR4f0OHiW7J98Nxni6cUeBiejYuu0XHnDjnsOGU
1gOy/6SmhTArI72Qgrxwqc7wQL16xiDEbH6fmns0Rpprcv/QO+/98d+534xG5iOpmc51Z2Qbtsln
0wFybyMA5tb078/FhtH69x06OPZrzIIWsv5lWu563DDsnpv6KXqjQevAlB8DoJ4hwz9KDI0oC7iq
R0LeZHtEXQ9xDtlzE/m4bClHua3XEh9auTUJf68J5brwPD6PVfQx1ZLryxFB1ZnGjsuKjo+OD8WT
z286kv/+SFfy30c7Abo6+/cT8lOxf8EL58tfFbqJitc6xayetE42K2YtqDszah3JDyUxk8+w7Cz5
v4ergL8YFgt95+EocwgX04YtHntSHrPbiuTrr4VahhX/kMeX3nlzOAc8Iemd22Klea9N3wV87A5s
fcs+j/7bwKYYRFcRCrQHGpzPVz5uSA4oc1EBt3577q9yJBLDpovr4L+zuWVzu6DAR4fuaX3NzYiy
gqU4bFTRM3AYvIZj+JiwD2EvU4MwspN82XBCWHVBLHpHbYhjkoyS582/QIaPkL1S6KWpV6yupZNJ
moUWaMf30CeRkzK5zRKE89xyt0dHyhjY4Sa1Xyje2Byg8Rvs+oF+VMepQ1HahvNjse7hzwNa6c2n
PI5sHQWpzZ2V3+vCl81UiYwJwdsaGiZACeNTZJJSzKdU5f0TQIrikrhtbqTl9npoO6vzoG57lbNb
/NbAUJAm2iM+Fr/wbDhWOOpsadCSvMgZjSOySm35Qzto3EyHpA2mrjGmmUtDV+frx6H3tI6sgtzz
khLYBy3dj3JdLHOg9/WaMBBJafbmqXvczIE0edXyYs352zyxj/MadZHI4qQnfl/JOJTmdOzLV98O
/kdnwJNLhiJGVc4xtTYLAcTfaXtbv7+/37tvuZpIoLYhHNi/QJfsM4eZ65nDnfGO5Bspl+DvzVpQ
w+BDt3jrch5aTr78GD0XhoKcH/KgrePAPbI4sKjD8FEBvf/3QfkbLLoMZRnajYuZ3Pmn4qhJ9Csn
RAP8DXUExvwcnesxe0vsh2CyHBntxN25MPMZ6/+uAbkOJATv5by/a08u2btLLYuMcMSCe3zABPwJ
Bx5gmg0I3GbDZN9C80+1FfsNF96/6/UVIn07MOevygV22VW+eHB93BZTEXTVUHvrifztEWazF4IN
go1RRIgcJp6a0+Hc5LM51RBlaPPX9+Br8JXvkTWoAWv+/pLqObZpDMIaQT9b5v5H2PsWsUTffm5F
jCfHQqaAf3MD9WStHYMupFxEuGXMLGD6+UYO1b6zx4U1PT7tIxwT6zweevP58UiGz2/CmaUZynHe
aMFm87TnIc2fv9N6s3aY5Z0JW2TOHD491owm28mSyRZzmXXgNgt3Vqei9e9DZJ+qoyNl7fkxItXb
rHOMaHTq+UZUu9yjNq372MqyVz5UlJID74ZItHNYwXkKYe0tP9XK4Inuy8faGD/mybeIJzQnd66e
DCnINHALbkcQCSF7ACZpMxx8/pus+TwFSG+FMrBYjvJxZAL0qQ6S0RbSKuoiFfnTKBDtUN/Hqo5Q
RV9Wrrlkm0AYK6oW5kg0Rm6yaB35ANPHjAw/lHa+zNeXcbYihGSIdBDi/CH5iN2hk+DA74j0uU6G
a9KvtyrxEucDYh0q17Vmp1uemm1YiVYYzb9tzJNFtc1WFDtG6/OBfsWyOuGem/Al7rPw3Zlg+/Ce
7eu+3FfRlgKbPjuDjR5TTxnMAoKyxyoRMXZ9AQ/sbOGHkkfsy2xO2/u9flRBV/okdpekGoxcA/mn
aQO/RKqApgfkPTCWG6s2dBDUTYW207AuDt44RQX5ryK9hhazo+FOBWTVh/9idT8XxD9hNiKsgABI
fsEp/Ov8/tFHkGITI5VRkbiNVZNSCM1sB/rKrA0uN2/wcMpbxDaI/Is91YULE9/2uemAuddWwmD8
AVOVfj50S9ma+3w163PeNjr1AzikLjWDCzL3xkl6bl+zAZnj0iNunuYSzZAzb8PjL4ph3ynPUKSh
j8B4YRhRklv8C7v5hc1kzBKqKqvBRlsl1VYrgYo55vfQl795ME5Yptg6V7xzzII7N6GadZGdjnlh
BAJn1nClCKCqYQH+0wNRs9An/TWpOCQdjaaXwuLnbZMN5c/tRNmBXB8Ci1L7DsMXMBPYxnbS69ur
Gm8V6ASANUCOWfxS34nY+vWhz7ILnr5Qy9fcYXSHbW9z/lGQdbBG7LMWUUNlxTlqrJ6bQBXiFQKt
uGNb4H6q7WJ2YXPsbED5RRlCBYF+yRb5m7ZHJwjOmRgUtC6H3pGzfPdhtDjDlfpjcp6+i/1zX+wH
6+d3sgODxzj7UX/yY/cZb167hBSr9rhJl8aunD/W6of+i80Q6RCyI/Vw3acoG4PnDCEVTZzZY4OO
Ct2YanOEPVmQlBuGNveTS0Acz8WWG0w2Y4I+3cIhYoy5EmaovTbE16J/K+52gmrDIsZ8T8QL0rLi
gCORhXd/wCZlmlL7BVVDMqL5S42993ANRgDVXuY35fimq63YDddOMs++VLR6+YJrdKupNMamgwLE
NcEwtDZJBRt5yKIuX+kvR7hiJY7F+av6jlkEoB8BZXU+qC//jsKHvXlip9jqe8AkYXna8dPpDP/V
958tqiIn5RSWNiyW3jZ5Ik0M1B5XzDjGlSP4dUaUdY3pjkOOtHOkOAOv/90fgVyDzgDIAF8Vlhqv
Gfnx6GOEMSL3jd7irk3yQy9DoYD50GtJZWS1SREBmfap2xOfsaE/CoPtl8uXKjwm1oQFO6i8pudc
jPE5lxyC74wayyX7bcjASEG1j2Qaun1WXKmpRYaZXY5L6aiGTKMOdNdQJWctnbzcC6YxGhJu79f4
eFATI5RCszYAsVFzQiFBFL1UCSVNqMV1S2a3dPUAbAuQ+Tkrf8oFwrY9GkNCh9kIKtKwQpAMYgOK
qYOpmV9QvilYd1hrN+99mvvDfeNrJNNdaGUaSxhjLqTpamRXq9emIU0iDXv78oclCet7CZaokX/H
pJXd6J+7cagiiGApRpmgQaZZffG37oPWKuucAWqwwaFaGePR8QlSF2PxBPg5SBcqe2yE2hDErXos
S6rea0OyHA0iOSF9TUFq4VzFg9XSN6up+9vqGDge5CJ47S1qM/q+iwRYKSV4LLOsLFBo0I3FvHei
RIHqnmVkb1MibbOybcnqgTmZlGa8lYdeNKJkDFmUvcfQoUtNJx9IqznuH5u1wRCnh0Exx70Qgby/
bLBNTyhaUzLVfov16I4CDwIWfHQ6dsny/ctGnin1CcoQhQGPBCqF/5b/E3VmW4pyQRZ+oXYtRRy4
ZRYUBQfEG5emCo4oTujT9xf4V3eRmlmODOfEidixY8dxrQwec1RTaBxMGTenHVFsVDSM9gDU9Ixz
pAxQikWFFI2TdHdcSs+VB816gZwAiAjzIWe04IlYWBG6dtPyAcP65n31zMhnnRH1jg+qsU/Od3PP
jBclARkQL62e6yG1/vC6qDEmDMJd+4MTTHlufVE2JJP0zOwvWbgFeSfqoJE7LhFF/4NOx8xXaXUZ
tBHUk2oBKiJ2dWSb9dZ87xfjD/o8ZONK6nzBeHUU0++sAgwj0LvMgstP2zg+YfFBPpJcIeJuuG1c
EB674E6rWHJEXYnRSU/drBNxpEevd0Sxc2RPnmZzCWUyUa+rnBqxVtDxaV0U3aN3gBDV4r5l/Jcx
haWrfYQjNjwTbiCEPGhE9WHDO8xQhhrtvWaHGkTj0ccAYw9pHvKhHdrsQx9A5iIlsx8xnp8A3luR
XKkI36SE7AlNQgp6VjAooCCQUerTGeRs4uzdVy1bRZibEwuVdHr2DrbKNL0nz6RFskf0E2nE+BhB
uztHtA6E3jlsw76wlh7kO7qmfPHr6lMUMw0K6Makn6kwqA2xUyPWCgzl4WIcrWdEoyl8r/jo0Stw
u7fI6uOaFYYyUBeIi1GpfKOkoxg96uP7xcveASTRXh2Y0zk337b1sizWmxlyUDN1vpyjXiefbSvU
dS/1Ishp7UABDhidVAXq/JFPDhEQz91+zxEVQ6zHxH8YAdw7x72Nd7ND9pyVzX62kROOCq7/bsoL
QWM//pWgNdC23RiU+kL9HpqjxrdjkM4LaVTW66CZ5b7CIihnxbQdk/m+EXDECm7j5km6glmCN6/o
+SadX0OQ7Ne2Zi7XXTDD6fNgUwP7HHdm5PT2k8tsCYSsY/HRUfLKOTkFxjGSZVy37UtwTCofUTxf
klInZz9tTm88SbUCQRKr9FXkkYFMoMa1SqddQFTQyyTbvvst77R6UlmPtYc5SXKl0hlWWgvQrte2
CV0C8dKuybnScpIJShcqDNJwCJXBTrl+CYPRx+5d8Pjr0jizU1ocEPls7EJn29qyqJDlQUKUZDVQ
du1jPWneDezJYDgJhejL3x0TQmsJHD7//IH9krQ6KrpFygYjRkr703H5LuH34CiC/tKrR6F1kAWE
38p9qEyohlBW+1lDmftWvZYEqMEswr4jFrzoKmpdp4WkSQRvQqQTjTF93IGAAPnibHRWSwJAxh/7
JD2uyHZRlCy70R53Fs1FDYVYTv2O359Rx+pMNYieSLDof0tbs6hGH5JoiOpJFtOkpIyoZ2/p+bxJ
7jDX4czQ1D1gsUwTpqHVb1hpomE69/joAFp0k92vRQ2QycaQQq0PqgfpZ9KLJB4oeiYcbaKNKKkQ
AOE3hf3bV1jvXwJNpb0OTZF02oMG2Rq/4U2IjCsM4La+xG2SHpMvF5cC3ikKM1PoGjT9I60nbQT0
+/odX8F7Eam64tcvIGqRt3tt2zF1nribYXPa9Sln3uYYOaqHweopRRaVsDckBXr6zI47pBfoQmMh
7NRMkB15JG3a/j5lxx+U2CEXRFKk6ULxE7LlABOIIYRzcJovp49bT3Vg1C5pYWeUNLLG6sJ0R6+U
MmQMhOq8dwvcngXsRajbMSkv8vKIelOrne9thjTAFwO436KLJV206eigUxAH1Wzd2tC6ZdgY5xZy
yYCDM7L8kJDpIVTeLXoBKRkpKHLHQ43BbDCPMjTIoFavtOFnpzIUZ0iT1GcZUMN58Voft21OftSJ
cDvovietLN8WjXFOsLf9D3w/tEFjloHbtlgTqbAI69q6SJp0CstseOUkhO7OzevEJVLOfG4eETDD
YUhAg9x8cZseQzrouc2znm5xpQtcD9SjaNmL42FLeQdlHgPEZMfRMTzAv997fEtJT9dj2IxxOgiQ
mmsoyLWIrgjzdEUW2qExWfxx4SJ/xqQ4kOBaQ/Ah0QDFM2uZpMFhGqAjA9MjZfRGtzUpus+aEfbT
K8fAs/hpc+VrwEMPwbyyEdUI0OO/xPaoguHOpzVq/A3lauBXfcmM8h5OMqeSrku3Fa+lZgEgC44Z
RPCvfcMCLYkVjNQtaP/t0PdoQiEd4aECkmc+7Da8DSm86BQ9lmGiXgAQyuOIod6kfNGbpE8EdViN
ZGnt15eORZtqms5DpCshxHn1uwtUy1fY6qYDkw4aOdCQ83eZNR3Cn2Of6VwD0y6s/O+ZoE3YnRSe
5HJokpxCyuia51FjVX4tfKHSKalPrO2Om9fdXs5PAWW9qbNf6ofVQTpN9VrglayOmfmZ5HfzAsix
Yy6e/O74G7zR3kK7cvjuuLfMhImIjigZBaTMyNPiJLVzk0rl+hrXiHwvYDtpcWbHI3nRzx1nYGlf
aUdmdE6woBEm0rPNYfPBp05YIY9tW5mtKS+I+M9S1Y/+e0YlC8O789TbId4tqQ2Ezo7RFw9nR8VK
DR+RdnxUTUFY2T59TCESOC1piY2BOa7zGEIDLSNwTXCPeJc2VoM2zHxxtw7YrUkLSUOSOoNyq7po
JczOE8V89mlM8CQgxl6SciU3WVcQ0nP3In5tqCA0I8T3csS+6IRAgwZDIX9C+IEQfkeYOS0KiEkJ
Ux9CLD/5jtI1nth+9wTHh2NO/dikGF1SE9+I9lEB4eigti7HS+c402jx3Rzla20j6nrSeP0wYERw
iEDv3NcdSEHPHV5LThl6kPpHt0P85qvTx+g9+OCQmPhsn0F7i+sU0ni7TwOTcQ6XmJQJNopzEp+m
2uaJEFiSwpKD9QKhhsqUPcUZnB1O6C0GcbfbbuZr4cvTpo1F6dUGSCqTGWGog08uMPuw34d1vKjk
FUImdo/4GJlLK1sTW95jtLtK/z56iO5uPsb/Dz79y+wFfeApcAJEysdKndfnrHSqTGPm6R+sRaie
SExLahVhZs76uJ285xAYWE6BKIoBKyFq892rCfMROWCM+5tWfrB8hVB32T7RcPtrbhmIjHyIteSc
eZy845SkDVLvBdVGxLznqO2QiQe2Y/Ze4SZldMo1MAKfHbISyBeeZ1SRE9lzwLvvXB2kJJC8l0SI
r1kOjd9810XMBHSIBBuDGhcPoU7nA0ZMXsMsEeIySO/j1Nfc1/y+YzCgrqfQMlPRsV8o5vQJCCZ0
tj/SoqXfnOCrnFf0nRl/h+qiHYJQrdGBasyvLLsNktfGnPmDq0N/2O94OX3r7s4PfapW5oV51n3P
y/SnHvqbWQ7WDN4skPBkWNP5e8IpM/dW05+keoRbqU9QBQOruxkT6IyWzSsmvJhWWoBJLcDuNXRf
CxRvUupRbkS8Tbazw9snvVTvyYNEAHD9emAjgu5HkRNto21mRtF2u3ciZzTCJDnOzdSjKBqNIufP
Sba86BsAwTs1A4sVRT32ZrLXo5oV8bGyD5MJ+7teS2/hhh6VOgA6KOBwIce5Hi7Ww8liQQM1fbEQ
ZS1SMPp8rjrzxWAuCKIChsgT4AvWQPIuX3vBM3ziYqDpUrMpICNEJ/MDtMwrUJoAddLkPQz6PXkQ
T14HZgv5dMijAkrd9OFdHzbN65BvQrVLn/vmzIdEFJB+O01PBvGZP0YUEtL35om+/1H3j+yWwNjz
pj57G/7bCFMz3M2QjqUW59pbzAdtB07f/G20dC5YR/cHZ3nWnA/mL1NSRZ1xG7EDXoPJKkzW8WHD
ptzRIjqQKyq7KUdYkPJChphj57fTHrAmsI/EcyFn5azPZ9BLeKlkxOS4QI64L81F3VgM3pYcu2Qc
5HfOTfEWi7VKAZb2O2quDdAB+DQXXIbSei0PMBwO9mS9xg1kVAiX4+szUNq9iEvb44fRwWM8xxsj
R9IOZKN412TIXa/U/+SBl5s7pd+TESPwmZzYuzXjTMw7+qHHgTfZ+xkxsT5/GpzHcNMxQ2QNB1T1
xjT70Dk0zrQ/8/eQJiF+V4dHqaAx5/TP/MKeh6HLpL0a44yLc9CnTWOam6sAAexgc9ALfRoEV90L
pizh5pTkk8sLdxdjl1kfqIZupvP/se9vwrdOZYl8mrcjsRz6pHz5QOpYmpRcv6lV3bSBo69m2/JB
e9ktxaFQjyN4siOhz1vcme8j1tlrjLMeWezyb7lQELW4u+AGbmjCBDQp6zkZO77LDUPS9QaiyhGB
loUEVoX+kxLoQ5uFu2vCuozvZhIndL41YR1bbV6RRRc9ADFicyRbkMTW3Xzb/dHfCPkPx9kbzije
Sm5oO9JIwxJwGS+DJx1yStBZzH2VFHOch87k5KcN037EvygdtOG/UPZv8sa/SDOcOO5TINCHSa3H
CT3HdB5IcKT0Po+zBzP2LGEXmt6BU0yHy8Vh1X9ZfUhJljzOq5J+aVhxrHMocoRJl/dd9cBboWNn
JAEVcWaV7YDwz0dMaWRkTjPf6zj3SZd16TghS2LxSj4pSPjgON7G1jRJ+n3L4kJf9T6JlH6hB5iZ
rcr30jLRyHtxg71MSsNReRYEwun3E2upWwG/ONwgYJ+2234ASCBfumKUED5/kIchdUF3rcyq6+GO
lKIMDiSJ8F4sGS+audvtTbgiO54M4ZfpoOT2bjzGC2EVD/2QYoBphu/81jebTcirbUAe/0AWmwJI
xgxjPTShmRhw+A3X24RnUrQ2k1h+L0pb5sd89jR8eWQGgBrk1sEINyH7wCDfuePdwdrR44uxmw6D
fmBk6A2JKpLv76aM7N3Y24137i40ZShfjPEYCjCkAzekcfn54IL9WBqGi5tYCqp7bP9pfYwB9lDM
zmTNfYcXzAfYYLG2iwXWg1wmTXpsjPd9gAeBgcBOrLlhMDDULP46n8BxPExmNbrLzBDZyBfLo9UT
bwPr53eNGQf3MWYzki83i6M8GMw+CBVvvAPJDRfMZeIf4iTYfJslx9+BaLFh1cPQQjSUlCEfwYl6
knjsyBcv2F0eMjksyXK/+pJoFXMnyUgxogtibzKL1Srwz0ZylPAEsKSd6p6okx3pGpsZ3CMTrWjq
frp8ddfwswV4iOcxGIgy2U85+5xoMARzdXJXDFoCYmMVrCBLJP3MVW2Qm7pJjOJ3vC8yJSW07zHA
jy5Xh/cSz+hQnEI/m6aAobnOdz51+Mnh2BuHm5lPnlS2zYyKbHhemztXlGdDlqFws4G0F2xCQJA2
7Mbmg97xIaeWH1YbLsBLcrKrpafKSrl0MPkk2hbnSJY5QCcwrwXlKtWSsHdr+qDGueEFwhCgkbHO
NV1DaWHhWDx61cWFkC7LJ6lOLqWcTrlhwvlOzKTPOsmFlcssC2JT91ntFrLwzEt7AONHHpdnF5Co
WZZS9zMjgwpkBggpSW+S4V+TpYeFZ9JjNYlGUeWCNHR7opEZlB0SEkPKzjbYFbneH4NVFF4502a4
ICyQQ5+xTsiyMFjwVTK6ZyF4rr5iko9xpKiy9XnEgSFsbMJZ22r2ZpBebX/DqeeUWphl7LFRm0iF
5mb31pnlmcXFonMy0l7T6VTRgxSGQtPiI28U75HNHgMrvKYe8QL4dIdx4O1bFn7vsUfnWO4xgNio
0R9J/SRpGF+jjyHtB0EgNgnBNxPb51ktL8EmllawCrBKwQqAT2zTODRWq2CMNgNzgx2hsBRGFmZo
s0Gbb9RC96OD1nbb2sxqNjOrDV2O9YpVtGsdHNAMfTz1OGiGqucx+mTcjXc1NNd0d7ziWyQk1A1q
rqwihBiIHURHx3thTwhCMH0HD4Btzbx0kSGqHjkitwYQzBkYG9MkDlDDg63BK8WS3miY1ZxRRAst
fzVdcWgJhGXWswIpOaj9aLisYH3mQ3mmtFhNwEHI35p0AIS6QZ9fGvSwNLSHMYVgWghMZNI0hHz3
ddbNKQ+7sG8PyjsgviNnKycC3FvfMHchrH/o7waZa1HASqC7D9ulx2Sg2xMDUag4wLkk9q+QDehH
7CCYSR6/NOmLiYCCqGXcrbtFa0sIC6g527mVYwBCsQGyccKh68FHJQJBUIc/0KeXfdCqJ+nswu8D
pxwglES0bGkAtQFZFLpNVH6CvGJppXbNFDsim5A4qTLjxpIg7hFKrTpqiDK/vrCEfoQR9rIvKcCf
z9aGeySOsBAzoFx4Yr5FFwJ0ie+kQt8W4yWfLPfyyYRqfPDgZQ7mlbPFHJnL8f6oG/Tq4lRJqbvM
p7qRRuqu49fWqJZaDwBc0B9cux/XCCe+1LfANu7Z2UKycaManh+P5Ubp8sphmznUozPXQKFZGlFD
JOSTPa78sG5gC34O3Hwu5xmLoBIKixkRy0UOoU9BisOcrCyZ6sijpP1ZIXrgbDa0k3E3tzIqjHgt
hxfOZuGMWY9twTjJAsZqhSViAoSsBmv0elmmhmQLOBOyaX25x47ikNHmU4YO1WSbTs/HpQvFI1vC
YD9Ndy5z3RuP3bErTYVL571WIjXYMW3EoOCAxEmwwhqsPKaxs/K8g+5ReBWskrwnrs8qTpKlnnzR
Nxi8yTDec/MA7gZloza+bwqCyVpATRNliSY+jy5ibbJdHairJMZSSpllndlritsoU4saNj2GDI8f
Vjl9tJPV41YIyunJ5LGgBi91fKsIOrTeYBJRfoCXFUwlYMS9na6+xg2uifhgzLwrzuSDrcB3XMLf
sO/myygs1OPA+PqUPVVMEKEXCSukBnkKPrFJICkx0oQ2QPpw0eKkStyyhuxCxBhdXQcn88uFpnxW
j0ZdfRWMJN6DQilvq2KKSZzEUWYSHcABBCo8OiBLPnULZkmoIF8m9/ytIznKF9PRUHgyYkg5fFX/
u8OWgP2p71Hfe1il8YTRQtGBqYX7yXUGG+xB1uRtY03mb/tBjgogbtwd/w614ICbQimA0WCSEsU9
/gagK/bjaqgP3GTZKDetOGxH6N97hw4QSTpNpzWLflrCW1yaxym9Mi3Zt1p1cqDEZJyfbkLGQgZ+
tfvESCf972rJaaXW6W7SsxbvlAxzH/6+TtrzAmvL/CN+juM/XvrQW9ZI7f3hsfKDmYQlJNRKNFar
M5Fxn0GkkIkG929A3xcYYTfSTxXjjzn2xi/DM3POnsw3uUH54iczng4pOzBgiKncZ8acwBCnjYQn
QSAbtAFZgpk8SkX0+sXP4iUthoAK9uBqMsNkq9wrMGRi845d9liZ5VuERibfKL4DXygrtXB67kiX
4UfgTyg4G7gPXWexYDiINaFIj121KcCo3g09zXhP6dUJLHGpCElCiRNS3F0QDOd3PLCDbSgKNkfC
UQCP8bgcj7D1hNopHt+ig0si5mDNsdMKyliGEvPKEcpWOaovfMYvri19knFr9+4zatnZcGnGiMTE
7eThNRfquEDA3miGt3l7+Blm64ZT7xWp1E3UVt1Je8JLjWMfzCxEExD2fFDifMuPAAT8lrAhY14z
+cCuqm03nk7H090u3IXkolkx4cG4woeUJX1vXgcSH8qqxt88+tvGZ1mraTrJ43LPfwhjSbQasl5T
wuoKJsFSW0UxLOasw+QHeV48aQmIwdiq3/Jo1wdbsmV5VvrCsoSBaR6H8k1wM6sVf+rKe+SdIFjG
u/fsiTdL8VELHUwy8rUQtVA4lzLTHsy0Rlhw33IQtmRIk7cj+hIn501FhhgilDhIFZERgtdGlZrz
M04nSgfpKcvrYtaSjNm/PWGTSqtuv80u634txJEmIBSJ1UxfET7GF5QWKeR23nbTa3k3ikZvExU6
nByzkOUkbiiM6cOYdrZdnyPE/YZSzUpLFglbukPDVU5G1DRw4UzYBhUjTr5VmKPXmRBJi5nw6KrH
cMaERcfF/aJXWUeyUMRCH3wTpG1sdVYJhtL5hgvSMl7RwT/4zxENYPCmZANCNuo2YSiRpsxbrERq
RVvMmZypGC83iuJuNdt1GsXoh1gzLv7SlQC9bbbN7kTDylzW/K+HITIwEUJkLXXbFq7mbVUp5aGd
R/6O+QWX1NCYTndacAqhHU+Zv2XiFGOaHlTzoWHGbb0/Gm1H2GVmJZM1ZXmHXiq2Xqwfhordg+ZI
7P6lZIe6IgwR1+gHAP6o3GKThCooNG8hfIOUM1dkDSmNbLav/F5yW6w3KL/+Ua4vVhoXb/hkUDwp
bSmr7wF++IERYueEQH42OEc5E77himFr1tk3gZ+E+So45p3lBekXGzDKSq2fNRTTK+xeWS2EKMth
VJazU5nym0kSxCg9SFyykjwszr5ssCR0AbHffVkqcTc5WNlbOWA5DqV3YTiomt6FauO0GHMIcMwo
epmxXDadbCUPNLwjeqkNwIqOg4y7rXGPYqb9mi3/bnR5MKhTa3n3vhQjiRf74/wK7xeD7B+9o3fF
nBF7zSTYkq2BxiaF/EhpPrl+GDAukJhkgTRfEE7pZQIpFPIFBG6aMsyWdP+YCB+eLBQ+HJ2+iY0l
Ioaqi59bmtlIbLp8pWxiliuPEc8RIRcDf4rfYh7xkPCOC2hl4lkCjbtyL76g3ARXFGf6Y1DkCqFT
UEb5HHkF6VcG3lrTBcV7ErGKNydOnmCPEm1WH07YWABtvNk54QrfaLH7NH5RFxNTghLsJARAiYoF
B5CNjvbVBwpxGA8/pcvaz2VGJhTfz8TnF/dWUAJcGLbW6PeWDof1OxXAJ0B0Ar8KlJj1WIOEXiw0
Zdl/8ZbFM37qYpM3OJ2HHs5muKFbSgAqwaXmjYR4bKcehYM45i+7/KNQuCcIhvjLcqg4niDPci5k
EnLNqh9ZjfeMW6Ht7+GPC1Qqo5XKG9wJ4aPzv+H/j9/jQMbwb/vNCGF3yxyTWUIBlguJptcMSlBV
LkbJggf2MpGlt1rMh+vJBBdNSO4wlbnHNdiWayYMZQHkbVlxZTql1XTq9zWH4CuIAQ6dqMYhCILD
gczbjlzYLvdvSgXmDWLsn88uT8s2xMeWF7+BkQRMknP5T1xPLraciUVlV27GcDIUDJ/oPwQLC0F5
zzjpC5xBSQrwgx36ghgP13LmFnICBZ+QUfOhYqOsBp6ENUA+Xpd7gYJAaH6X/HfZT4aMGFk7GUCQ
wxRqDEjcMJROzk6qtGRUSfh8slg77d9gEwD44lBbzUtpIcUrDjwrEfJY4tmPXuvthzKoQIIBCwBi
NuGqYeBNM0xlO6GBRLGVhH/heMyqPHYZPw/mSEtGK+/ZQKMinPwSeP4GnLL7Ta4P9NeSawcLQtxi
dLy4POJD3fWjK9mYbWrB+HAbmLxfKUeTvzMGlnhrcnrlkkhAKSP7A81Z0uS/2BFFySqSAtfyvtWl
SwN5tXwzrbk5q7/5CMGMd4qjx9jhRxOTgfqlXE604DAaivGeyX6K9QFQM6Ei8irhw39msh+ytggR
nFCQbfvXxlVliZKNpkIsJ7LRWIf7NqtbK3q4j8rDF3uNRfdS7zAWO07Sio8iH8TZaJickAYjVOIN
yWeJoydlGuRgRgJYqcaRmphb9Bsndh7IH8i0BaKR2zaEyk7fWz6xtobkPmz59ymDG1o/Fd+0yhh3
RwS0oE4DUgmplLoSHfS0CPe3Vx9dXegE66PTsdTe1dfo/UtzRpeuFPY3mFxd6oAt2EMuKa+eMkJo
X5i+Scog8NKpZmmRguvEXr84K4QJVRRF/sPAx98TO9Ss1gA5APGSTGfZP1NcmlKLmg7onmu2e2rv
Vi38b7tm/MkX7Y3k69ztK0HLiUaHDv3cWJ0khqAg1OLLnXP/5X1YiKTUCsUr4ri/ixsg8qGv3iOV
ByVuouTcfiB9mBLvaNbL41t7Defii7O2793Mfa9EvvpwC9A7mqZvveu+uuZHvyUgOpb4qChLEZfu
qcdBzRnc443WEPJCrx7pCwe4DHWyGptMOnEi6/rUwhVDvGOpgy+JFwQNDWSHwhyJ3f4YJGLkVOrn
RXM6PjuCJaA+5cBA/b8V/DeScD7IehzRDJH8h8R2T/NuynOnmNBsJJ6SyvHK6n40gCi+jB0JH8Wf
kU2CJnEUDqYEFyIUebT+uQ8HW0KnYnwxGSYMmiNmWow1IQiByRmBSfGiWn7x1B8A/YtGkHUJ5GmX
Y0DFWCGg5Ej1xtOUOiSp4ZBCOfGAxZeATRacViidyEvoK1q5u/KUOEZPs47HKT4DZKoGzec8WGXd
v7wnmhf42bjb9/6b2YpZ7p97WZD3SchnQQdXpIW3IV8o7/6YAfAb0caHuIPyV0hr9fFx8fV7Mg6x
Hswg2UidcyNukjjph7aidUIt2M+1QCLZqe++Ng12zC8K6y+zNhSsTCb+FywdorknXgRiOkSbUoC2
D/eh+GGZnY3lN0Atix7KGMxjFpjBzcG2j+CA4hn+gQGRVm6PiPsg/WI6upR8UVqKL64JKeGhmKfN
a3Snap2OgDYtwQ7D7ki70p0epo+h/Z1XpxGK7UxW8+KnSK2fVpf4OO32iazx0ZoIqIQw3PZELJMX
HerIfaJBQhsnTThlR2keb5bUt59MKiyugBY06PwOmoNDw/qMnslp1x6fdh+0QRw0dbjEHZcsErLY
uIF0I32ioKDXaUmk5/36XAvFS8yCB9DJaSbObDqRWIgmwTBrbfFz5Rq/LLlSyh+dpxmyFHdX1wvp
KQcyhFw5+wYM/LDyPg3PgiyQASOT5OeOUjleBRz5pt5PjSJS9K4tkDNaNMMuvWYluKNEjt/MN7cK
NIeHkPlXTdRsobqqq7gQq90rKvKHhTRMEEUiG+kmVBGqG9WpzO3/JM2lHYE2K537SFQfkXCXtRJG
KpwNBpYskNysMenLt/9ev9cp2CfqeSjMDJZUmfuitp+F+7F0BVX9Qljd7KxERiJIfrBSg5SdBD79
uDRiAKYFM5tJWlYDVIbnngo6qVn85+9LoCOb/Ma2WvVR12wFdDWsKvmgX9kMJwjcD1S6GlYOmmdn
UPi/uPriyAtG9J85Aa6RYAHQxJGhKzNcix8sPXToqhlHGFvYk/V5qiZK0lEdDdkw5JdQpLDqw/Pb
TzEBJZRxiZuj5ZzIV4EKTj9IxKEYF3qLbHNOVwmJU0+eXA/xNQxwAK5cFQaKCZRjB7pjsNOeQXYO
QygL45FigZcuAJCY7co0csh7Kq0EdRMXUcIfphUKYdUmk3qv406RRb44YQjqSWpruMDTAloBP+Ow
RxE+FeVmTLWaXkxkFZcqK6l9RdaVm8SPBbUkoqwuFX8y5dd4jgLAbfeAY2/69DDMOyHG1mpV9zKm
iWFYA6nsIQIiKJrLGJdYGap7BOEM5gsB86/0rG5q3rN3cN/cJA7Pk/uI1ZURQYOvIWMqBMWnvE11
qcqh1J7mHEMk/jmN7bgwumtGDrkbyTswwEl6FOD9dLpfy3Cu1qIhlSEV8i5JOqT8cPrVATReEneF
LWEBOUNfAhLUwpBgJk3WkziCPFsVcSi+OIVy83CB91BbImeFGweKuwq8qcAIApuQDhGQWD4HDpco
erJJ3h41dYqGcBXFg6zgGwRHxJeU6w+Fiw8GVtn+e06mkCRV6L7AnKTo39gI4A3iXwDWSwgim8Q3
qclExgP9zU/pcSCTXJCQ/4AZl5XA9wSJkE0Bf6DzkZxhzt5z3ORcCnLTAuRAV8KkJK6KcWVKyNIr
K+wPSRT0UHzPk9lyW778ZoTFsmxAucMfvR8B3whceBGFiwLhikN6MI8LJHyIwmVZPQ8EvfmHQsp7
bwxWCTIYzy1MpYCdwhVYrZgQ7JoATeInHOjPZ5xCyLwO6c/KvsgV/qFQbSzIfay4j6P+GsgJkEFz
5oDloOXlAlXJI11S9W1u9OwcyP9vQzQJKuvVGFxQJ4DLN4Knxgocx/DhYSH0E/JruCV0pPcOLtqH
PbGwj4gU7qoCm7hA2K3cnrZkCsv/CElJFm5mZPQlIBh73ipILMFHsDUNr8vMBlRnwcFAt4y6KR9L
pxT+ktun2liLMPlUHOEn0KiRAk6ooHYxk4xfnUeBoEAhAOYp6rzSaYSyfHymLoDJCRjBQwmRIr1I
vIxiBk/Uwm0omYvy7YL0U9PfE9x/PxJ4rQkAJZd9qSt8UNO4ROKWnCeUYlXPyD0UUIyZZAI+5oUv
/ZCGQD4MoA71XYrF3NruSz1NjZNEVQ0pbMSMkCdhklcgh3S6+YD6CQzSdAT7KYC6b6Zsqtkx/ueT
K/dsmRd3lAKUN8JgLbRynJtGjddNh/WL4+ehhIL89MVoFPENIWto2Sf/jIiU9YByWdLdyri1jFYH
1T4dRWwYx2fqIekabFCd1zxStBW+0doHS2j6jQk80s/uCwoMTNp2mwSIu9NfCkx9DtQ8vLenhM3P
N23cDAjG+6/37WU0cLpOv5B7qE1Q3PfV+OyQp62dht/+M7W7eC+nSa6ikpOyEPWbqCyNnsZeM9Gx
plNiRpHdw8lb9jd1mthd1s1bTS+RJFXwWnrUqVFB/yZObw33p7/Oec6elk8/vU/bj8UxgwJJxUl7
pFLYTsMyZdpqrC7dZHldPN5/55Ssm8LCingwPMz4+9gjdL2q36j3wqPR+KhvG53aJU4PhUlPmlXp
7eQz/NI73PqmdJ3TUF04rE/rR4em3AY71imoNtiPXo+geyYU2zfHOURI6D9kakXxnGRHw9/TUi23
GhkpTvjM+mGtRR1qYcKcMhJo4ppdqL2i5t8f8K8jWvABLyyTZdJB03n9iB/rIk63atJhma7QaDFY
0qVFPACEe2g+07QYWc4dp6c2aA9rg+5QC0nyDrXBy/s6D0+pauVSOutItJixXDfig50uDnYJkWzZ
W/a61fYLPfcCZVgSPUhmRpof3W2FyC0dpIP9oNuT9KS8p/RLX+LNr//1qaodNHxG0NFruk8H7XWq
KOlnbAtIBi0dpyL1SE35XepMKp2KGt5HLTgPkGHys2Etki0b3gcXW4r3j8jhv3pdSNT0F6DdOtJQ
kjaWqndqtOyXmbod+wx35mNJhP42eJ5SiW7QRdkDrRsaWVwGhYNcVWUuWCIt6fZzobHNiefv/oGm
FwdxtegLMe0kneQeqxHs0FE9eHpt6gvg44TfeB/etze27zrfZuAcWy3VP4eRkP6pxYy+XRvRcr8R
t/xP0FRM7Q/VrvmR5mFHu6OQo6b7u6NQXFoS98MDgFWLi084PXy3Deo/l70cwXaocOSqkyPxu4YW
nX5d16L9JWLYLRsUO2/Shn/JzaybNFRHxQZq5rZO2fWL9uIUHBFKnReP9YkqAaNc+u1ec/eggXZp
poqZzS6F/kVWgyj2YXbRA++wWMTM0TOtaPUWkOQO/zfS+hS3aX1toyLOYjUnsJlPkw7sSYHIVy/F
VdEcRAjWxXGKSlozdcDUG7l1iZdUu8BjfOiIa7FEXbwHLa6tw5fWfmjEkwi8NMK8/4ath1TGxd7D
41Ody7lX730/yJyvtl1zG+GQ2ZGkKIVe12eNo4BwRGZIItIvebt6D4o4YzijyTfG1edw+JPOmvVk
izRXfI2PB5pGNVNUuJYb2jRur+t6jV3K7It/My8z1hJ8F/rK00wOLaLiZaJruDcbgxT/4No7zpdx
1227S7/oBPs5nmeDMiX9WNr0P9oXECRAJdv6g0YMOXaC0DhDp5kSmMa0Wx/vn1Zz1nVhqtS8b2oX
NEZrDO6tKetshyCir7zN1ri+KK72h3KxNaTr268DL9Mos2nfvoxInD/UuL301aqQ4bhG5vxKMTA1
Akit9TJlRVHJ4IFWrN1sWO0aCTPCxpsjugjK7o1C3jBHswlgj8IIdXsZX2rmLbyMKBFYDpQBXGp6
6SBE7lAn42ksg52T6+ZHwKqPFJg+cjheV8K+zv6PzoaIymmzZ31Nu15X2sWLPMgSxeHkus0f/hct
m8xFFujV9E8eJMujeR6fhzkIHomgzggQ7zSikopGoye3WKCA1Hjj80ifBygpl9a4QyWICi9NQzKA
noSKf65H5yJWy8sQSTu0S2CduztEUo16P6fp2nHSmiIPewfnpShPg75fDusUm12Mbn3dRSXdRElQ
hV8EWHnQ+aNZLPY42t9m3KVgvKs6S+oekyvOfv0xOpcXm2Xv4qJxexZxWiVCP+OwrisuBUOn+fF1
Z4xTAFJCGGfgIYJOqzk0c6i9esgMfNa67qWu58Dczfjdxe/QTObvdX360pdhS6xTUhVMkVqzgwhj
k3QwfhSiWaZSxyW6G8zg63v2Sb3uiDbpetk1MNCjb7xMUtaOdXNNKdFiaVPX/gSwNdqbPamgbWeJ
2B9hfq7YD3wR8rcAqrDWp0ry8gty+dSPxPttbbbc4GHmFCCVtJowHzWjS3fOt1unGTna/DPKdTxK
yb9os6ir76Qx0agIUlvCIS5ONrLCB2qmz+bzY2HFGrECSHMiSnaPluYrrPvxrW3UwcpKIz/6H+QG
cB5c5Uh/Toq2BdApKAVDC4OCdbPVAOmgVKSYaH/Lj34d0UkC8WpEOFFF2L1iddhyNL6IkDlKRx8T
9VNRUuhifALanTtllDrPKaSOUYqilfUMTiOyJZZCExaNnljwgKK21xii7ug2om4/s0+I/fY78Quf
Z/tZteLLsD44jF9xOl2OWj6itIYyaiev9WWYL1pxiYWK99c+TtFwTwnVYUTgeh11IBeQShGqU0oV
zUC7AYTYTT+V2vvrulzSgZmOG8aypoOdcA24bKpq8iAL9pW+E/jv02+sIs0wOb4GSm4XTNbWomgY
gJq5oz1H6iXKP160BzRrDSVjVQOYBMK57ZPW1bsUzjnzGlSNvWxOLn/cWmaTi45eb928b6l9pTP4
9ImMUNu8R8+gg7saNRAbo2gMyO6gv4CCycRk5nVzuerF6AUMkOvF33KQzo4ril4Wx8WVMs06mtqc
KllD1i0qjqSFS40EoXm42N+JyhLSBcK7btTV6WxQ81ZMsA2XBKelhUIUtemoFrRRYvpfws5rx3Et
S9OvUqjrIoYUnTiY7gvRynsXN0IoDEVSpOhE9/Tz7Tw96O5Bowp5Mk/4kKjNvdf612/IiRlPalLj
OWcv6QwrI7S/6rxavrbDIvxMTlhExvu0O6RvbDAcfmlcEhjDteDIq4Pyfg9nD3xKikl9fx31lIZJ
ZWrENf5WAdk1WCD6bR5b17HTBeoO1JFKo8f91C4Iufpil7N6b8Sq1b368lhKBzZynLdGE6wJ7toq
FjZqiKpez6VhzU3rsS+kGZgg5T77ba2eRqOjJC8t7tIZUp8nzR/efQzXF3ipASC4r1OPFl93jFDI
K9935F+ZZSMo3+gtVNzbh7bSdreVPDc3GMjdsyVf+FoXe8Sm7mNpITTMQeAA4KGxDHMTEZjuoWUM
qURG+lIrgD0VBOjouuOVihevbkfIrs+kViOJ73ccEcaK3xTCWD8rzDf2LfZQMupJEUxqsvr1TeiU
YSATCPH2akLpcUu/vH/ZJV93XMuW2QwMa5nehbsh0t63bKPHVudMpUo4pnOrwYNhXrbzG8PXISBA
+93bNbtkbPdosv7khOmHdouVeDwNI4yQ7TE4He9kmxfUjbUEEMMpyeKAA7XQtupXfNsRyW6sIFNG
xHOg4mTkx/1DfMShuyqbktJ6R46JBJksZaIP7wzxNheMyeEm03qb9LHgsdRWb9i4HHB8I6loWGX4
0EMx79pJHupYhnvqmiT75F4zn8WqjawZCLBM1m52CL+F7TUWIlPMAL+HVqhlMXKmA6DMsb4RHBq7
sLJDRoeyEEDTFnBJee34jt837Fv2JlpTQVTDK0tHJGmZ7vPnfbauLCmSt8eYKdi8KXA67IeXMiJa
giVDoh18whMM7i/ObQCIDwRPx/C917Tg0awtOA2J385fpd+Qxa6JCBE1dhCo8jhDFiBCPFSqKMnm
BmDGI9zjcEiwCDI2Dr3SKslWXvA9MWZmlNPNtH4tdIYd9WaEWy/fVTHPm/Ikhtg1ZVjyLbPN2pEW
fQ+luZcxAoayR9ZLAS53CwiAIQXmwCvB1w0qzrMTCRdpTOvT3dsA2OlcC6MRKL3GIoYtzEAlxbAm
pYUbY+qIoK3NcUXkGiYwVePZo+smdbN/7tknsjV7LZXU7L1kV6AXID93Pkw1XIl0PFbIvJrdSBL8
y3BKeLmJELjOMxi8U+VT7TdeDXFUOL/laLVQB1P/i3GgGJ//9Vf4HYk/sntHPcmsygD3VJ30z8AB
YeyewnhbHEWXEoKQJPYQeelPyCH5E4Mc8d/+dYz3z7UOPeLPvJCRYAaox0HnKg6hYnhi4ahPOKHh
i7//+e/wx1JLMKRgs5COhYnyjKEHnVCxhEu2HM7NOSFbSrymutAKWtVMM+bDuLW7/PpAGirdpYuk
MNGrPLrd7E2Hjm8g/A5TX5Z43+rrRyc272nBcDr1QuWj6Ed2n+Ls+nzOTDrInA2jzw5PE8aveXw2
qqN9JM8IfiMMonRudLu8AkPJxlBIZZp9ZnQvT0mMoGw4uyTYAjhwlPlClxovG1uL6jsf8h9DTEkk
980KalumxhpEPQ5DYQdjDs77Kn8PTKY0+3V4bI2P9BcmLvOs7nO8Dqf5Kp6bJxpj7A6A2NXTAGlt
hN95hPHiGufXbXpt1YX++5DXoy+o3eNuH9UuQp3iO0fuiVY0S7SgeuwsAsd6smjuXYzlCuUoJhVD
ssdjqQPookwgV6oC4vhKwrmloLSWpzFctwSldL1Feas9FypRGQNQWfJN4kaOgSQ+p0HDiYfJKIwl
filZ1JPxStODGwnVyUYHJpGDECiyn5W6E1LnAqpz4iF5D+1iv5ewFVXvjwLU5oZd5OA30N0K2imn
gvk8nsQgkHRNEB65AqrzwO8MeLdzNC4Bjdop2mBBG31jM4xT7+y27r+SBTJ0Xz0TiNGsser6xQco
SI/1vaLGZE+d91w1oHJDwUyXqtMeEL98MYzhEqhbdatsb3sYMRzzQV54/1BHRpvUVVofUmlqWvaT
FvTtJjHBWU4+9sJ2muDFQvqBYpfwI292gh03tRC7VYhVwO31KbFRsyejrGQgvqqQlB+fZF+yb8In
YCZQOznJMihC7hIkDkrBJQYjiNT1XbqkSy7oaXH7xi+H4pcRQ7zGvKT6qX6owFP/sU/c1qeWfO6p
ufYo6Hm2hKmlW24eSrZ6vU7m1Y5jZFYeGJB7Frgt4cqMFbF2ZwOpfPmEm9Ptt8SAmRPhYiFtvRa7
junkrj+JNNOxzSeW7ekB6nfK+PjJ4nh6T1IXW7qtfBrPbtvKNVwsupfJ7BFRp5JLX9jSXpgMqNTu
pWM87JHwicF/Zt5817gXnLM958ZZOqfcU04BzVW0yeNTg30RMIrpjDJfUW0Uxth/a0QRHLI9VlPY
aY76iUaIwbr9sc75N/nrcr1QwZFLr8SP6WkTf1RQNX9kmYDlmnWDIeL4h/qMLbT90fHKIBL1tapO
wpuPTLX2t2YOxMR8F60o4INoVe0wNBoOJGDQxE10tkl8atjI5zQh4SctrOLVU0H8yKlrTVghUA3c
P5qU6gTrCdD54aFnJbyvCxpMxDjXsFg6r86CyVbPpR1Wdj9SKNZF9MH/x5wzvMzncOwOZ0AMNTAx
C0XyzzQoAeuhHXFDQRV/ov2s/MyrsHX540ygnNl7b1dpJe0s7NaG+csvWAfF8bHvQMZu1/xuggt1
5xK3hvV4UQHaFoCfD8dyMYbGMeKHdQo0F37o92opgUD2n61vzXN2ej62i89AdpCKLL9EkkyZt1KZ
9MYYHt5m1jmcgagewCnA+DUaG7Hs6oMibKHeK+xyiSanL3RKaXaDwqbBa8rIfBEal1fPDeKWjGKN
iXlJVgiL13BVlDW7EjDUngO7+QI5eZ+MX4wkVOSkS3mWzvkQD4S1ZML6urlN6I5ubo2dCZwS0Byc
6j4KbA9KbyDalKFcNjG/TbrubxowjltGIyVqMnEMWo39loj3c8fNR9Z5KrUbGDUGDQjCvpLf8oLh
y2iY6EDS32HuEvbW8HMOHNr4IXDSj2U7N91KRJQF2cvLXguq4mfiqMykTrXtxkHzoWE3wPQBL97E
RlHe4wBXOYSjG/g6NcJC5rHNf4QXyM/t3B+Sa/TF/kjJY9xp3uOfvJvNBd3/5rKDXh9HYtIyHB00
QrEQkXjp2HvG9C0zlTRz4TWjMPgCgCdYzTqQhWPofkFCCvHZy2KtxV69y3etI22FagUkcgiGXnjm
VbBuX6jpiaux+7f4r2FsUbm4j5WF3WPXgU/j2x9fELeo0C4BjeDksnNd1N/q8KY/IJ8dYN3CyUHB
v1HQTfsFpNpV9P3cYXCGfQMxCzQINBHPVbXA/Acnm4gyBxIKXAV4BQ+XHZ2tPTM8C0384L0GrzHn
Mg8HCGPCtWsbMA5h/1DVrvnZfaaaTcz2aEHv0JN6DdezsVOqw3Smj3yZn9dM8FTR7F53+4VyqilD
4Kuojhz6fGsmB1nljfPluJzGt1VNsBP6DSopXh6miuQWvGdK6lKOVQsZOtLDzYlICH0TDqJGYJCH
ByFnRgq8OzqZpv3MVv/Q3+9XYqhdfXieTXjsdxN6PhQbbrQvi6EwvJx5PmfWANuYizHSNzhXogel
RgusXZK4pTzJURmcH/vmzq7wbgLTBFwob84wlzAP3T7WjIJfCX4knLl4UlEY+cUfRkkMdMoxIcZj
E8BW/lXuuGjSJswYJvOu+BtOdv6P739tztCWV0ybqq/C+aqRZ2BNCYFHCG2ZgENkFvwBQSGiX3Og
Bl0ZzzFMEqMypsN8bSdM+FnMvrmiscRSmg0FrN0HhXFeS8EfpKmZIsLv+KViNxQMl5vQIHiYroip
eMInBbNKUP+E/Dr9wYdmLwbJvG+TRHikoCL28wNzW9hW/1FMgrytNOZhR2s1YNFVA4JkDrANZ+Br
W+8tQM9FuxNIRbVLg+6QXd+4E7KHc6qxscinMMg1m/fHv/2pPVlf+uW1yp/HUjriH/bdtp8if4FY
Czmg11amb8aGByteYJcjreMNUo/944J1lqq7w2jC0cYXVJ8a1cdv8anh0ycH+muSHzhRmWa70tse
MagCRzuVh9tvMwVbInN2UfHSzDjh4WOpyNTu6gdWTFhNnEhc+BBTh3SR0tAzYscIp4Ksa26tpbK1
PluuhDrRoMX3eL0yVRJ+cepDvBs2bgWJYams0iPQyE23C4D83E01R3l70FSSZno7RMvBT6eSj6fc
4vbd3R/raHcj7vbmPFeRnzEyYeIEIurcPOQfwfPhcSLo+IGMLKJj20UyPisjfLJvg49j4+R2aqtJ
qTAIwohMbYA1aRn4/DpiH4y4K70U3h7tKGBghDe9k7wdHUDpg5X5ZtNSvHDkPUjj8xXlLiCvYfHE
sEIldzWFDgTRInL6lz8abAp6mAKWT2pstW2YBhyYZikFfckYGASrzRWpjTjeExrLQPmBk5gD+H/L
QS6J1B6IoBBoPZWZbjl1oGD6vtC4kjFlFwiwRqElL5+t3+31xbDINlRnnHUkm/D0kMl88578i2NO
XbvxdzSvIHxFNrE72i8eSKcIq7h0S1KOKJpusLKC4qNfEYOHv6vlvyldsW6hUniJN0CSBsKo2QCY
Q9N64NgFnMz9yapEmVm5HJUNHl4q+CnW7Xf67ghSFrdFOdFB2EtPhWcMpEA1iEswnOE/iauKMhlt
FYEwim4/vI+P2paRRMdK3JfgHkgoZgWet9EvpvwA7wOGf3z6OiJi7wUjIN6OAc+Ren3hDMNP7dir
Ka0YUQ9AVZqBCzdW9NZtgsEntd0Fy6HvwrJBo608oGV9MCS9TUzZKYktNrlhgc7kHzGoL6/PK55X
td0OkzunARmL4cS8TfQFjrr2ndoui3fcNdNuwc0+x83UukQ7ckkKOXiN/BfkCmEwTkWqL1I8KRhV
xRDgNzcsW39SF4fyU87hABsOoe4xkm0K1eYQf1PS3fxhl8V285vgF1vb7MoNsx8GNmxk44mYqjb3
8febEeDlr1srfdrF17B7XyIUWMc2n4z2AwyZoPUG/zWCkAxW5IgvzRbS583D6VXsb1nkRczueM5g
npWAg4aVGBqbk+fNvid2d2bp6y4jFcJbNPoKe5Ofy7s2e5/aTya+wy5SuONekAHZyCX79ZjxuERn
cdvQ/uJYs05al2mv8KQVgZ+MICTXNKfjbVJ5CqTX0CHT2++3uuTz6uPFcSWgwwWMCQlIZOkLkARY
ChDDl9uTrK3Vq/IOhn0RXyJRzldLOEWlfJcU9qS03RIdF9QxuUUBoDc365hW/DFKJtTUTbKWf9Ig
TZympom44yMZsQPB7Eiu9TIBUULpQjAjIxGiHeYlCkTBC6n9buxmLxsjLKVeh0R9kHNE7JFyATfy
ijNtPXhMBjTuqBtZGArUZPy8Ifxr2zGYJHdEw8MIwRifi9IK0mqTXQci3XtaNwovNrsv1rSM0SNp
iNQL3Kzc3dFKAazBUAtByLzxQMzXACuZboOfaSVWwiTETRiIZMciI0xuWnI45wAvdn0FqsOqMo6d
9KxcgYKwUKqAI1MYZ5jN8iTTbd4SWpLPjtln/lninh4F3CPRL54c/NQKoMKwSQrt59ED11p3/8x5
ELTZ6HRyjCyQxPAQM/zdgLvadbphNiKTE1BHB5JYGDgCK+YfA9kw1Mq2hWZRnbgmgyXEy8TXSFcT
Gt9G2Yc8pdlRec4L8GYma2OHey21c+DP5JJGzpOumdH25NXMjIb4HvgYGJAtuD8xMzshIXKEbXd0
qQ4UTalH200BBzmPdKPsEbSWZ7L1OtpCORqazZcQg0YNmNuvt6stbmcFfKeiaoWRUq1JfiQ9lOy/
1zlBbWHMTmJ3o8iDNzTl/5yM3P1vFEDaLHy59TTTXXbEaGcxuMDEU/fGn2pzySDAvWetC2Wi2fRU
PAR+Ys42OslPksi7PWSLmOHjrmTS6qmLfCNjA/YbjfyhXMps2xQr9KQR9g3G7j0LAwO3JZvd8c34
Adc3KBq/+UUoroVGIsK/YhREaxBNXg/8kaI76TPdojrjfDUFMGYlgCuT2LahTGdW2tn653Dc49bH
63r9xMl6MYKLuC3Wza5epZtqqpygySzeB2U5nuez5sjLRRcS/xCcPr0ti9Pj+7VSSSkUuSbTovLY
qWs4QD1pkB4hI5KCBRN+S0mPE0+NHYuF907A8s5FV4K4uDpVJ+z0MpiWu+L0egaMnEDusfjuqMBw
WXSeg9c5WMJrYzuUCeZ2yj194iTUUVxELinbj25iHoB4T0bqt1uTzM3hIszNWEQKgBacVSaunhkt
GNyMluk5yjBt/k7ku4mN/qTsZlHuWpJf1BM1XMs3Hw1VzIwa+4VFgZ3nql4KI5uMIAL40FBhqAkR
HJLLzPV1ovVrDaGONXMgiBESO/OG8gB8ZVzMZFbiWku4IDIKSBZYReJ0Nf4ylyL7CFzKrqTpmEnR
tPpqN8oOOgz3+DSc6tv4pNPRjH1J894aHHJjAX8nhm0OyF1/GhcF5IB01qDmGSG38/qxr7BNEJ1T
sUORjmJNE6/KllXll09fdpqVNGtWhlfApbSptDYAuERP9HZF4QUFP6L0jfxYMEt0n62xO4MyLPRd
t628CIlh45aImuEveW9a4nGgESoIQ2rkrSS/vQkXsccu2VjEWq4RfRAVWAGhLaXrYyusTTm+Xdqs
/pCvMjAShiAyuWz74TNfYW75OZ6srnjV4BhTTlyoVDY2CasrDjWC0II9yd7qJ1/MfN985i0MHCCP
0aSPJldsavhGQbUSikesHEJbo9wDMISxBR6OP0J1sGYrc4bxg2K7izc6Muz8JlegMcYrXH6GZ1M4
zNpXeiiqLQ5tkLXs26o4W9TRnFMMSzmdCz/IRHKM8pjh3TDT5qRo7HP/6Y4m9Y6JPq4U2jzlQF2T
LMQmzAiItKEHXTHSFhaLSZ6z8+hsFg6bKUlEJlNp+nRZuPn1nCp0C0QnstWen34gb62gwgZF+Xnv
O8gzl+7D/OTqcRasM9lONpr3mjJ4mN7Wg6vO8F8dfjuFYx3v9bfkgQMaoVPPlMbRHHnYsALZ1D+h
OTxp5nb9QnxbWzpnVnexkLbtgg7gVMDF37QOKYPRJtpIAIjJ9LUopjIX8U25wtZgfGEgB/fb+jA/
zKV01PY9ztho/6g7Qsrjm50VYsIMJgNCmCPyZhQCMnQEFpJ21LKVbqed3/OCgV0IAnppbKH8Sp/k
+DYQUXETau0kdm7U3nBTWMk3W/42nJLKB8cHXPhSFAoSlhhDYC5NyJTLLIA7zGPiTnvOs9++8x4n
aOV1PG3GtkEC3wpv8v7xySnEkWGeBk7xxCsgZ3NqzGugf2JnA/n8/OHloktG+OBjh+XEI49kwlG8
xnecwrXgd98CJXbZVytIBd9Gubc28Ue5bH4oSP1+kfIaOyyXEN4zTOrcIZXq7VCpkI51lYP2/GQ/
F7ashNe+SReScMHD16p1Lq9PimZTDDDeSJWNOSbX5hqUDqi+yn28gHuLTFRvW91VoBKmWdKErRxF
4f41lxbvc44RfTAzAunKAgL9YWHxiAdsLqPBKc44Xq51sB6frRt7tfIn2Y/u8j0my2oyolE/8v3l
D4u29PEd2TYoXQhfnidrbQX3XLKRqjCswvFWhxz+YzRMIkewL1Derp8iSGrWnUCtiZjjQC+50WBM
HClSeBQ1TAWHdKEPShjp63kt169dd4mw7+VSfzH//cgvCBOicwgbDGjlYn3FB6aqyEvGNuBkidf3
LH/bmGqb5UXfo7F6LdVDO7t0666FfJI7J044fcOQtdzHGLwHj9btDeipQFH41Cab1163yZfqdHZ9
DhMcxqB7tXa/qwJVRAfnxwjuN/bw0+6qksGDt7JL0uto2fDwGR4utBUxaQTeGyIQathoK2XTXOnW
JlA+bBqMBOaztWJMa0WL0bbsxZvta4VcFOWpixMiUqpLuiuvkauc4QEY16zx2mZpaKvkgxAgMwc3
sEAnmUDR7wm6SUDf2p0NTllOpN0rRK/iCD4ZBRmjM4Q2OscQw41pmi8UfW3G6xc50TTiryWsAEPb
P+p9I9mE7ICwOpXqSfjezTBxdCk22t3Q+MqBHoQJEkjC6BkYQFjBe7CXmg36XA/eY9P03jISdqHa
p4wETbV8Wli4dyTBUo5NnxvQBSOejnt4oOEn15zp3xcnd4TRaUXNg7Yz+SzLaUVJy1gm8XBurP2G
DY0hqGeq7gs0SvZ7DuzedUwefIn/Fpg0VCA4tChrfGXPkuAYV/bjD2xJrjF00M/3jMYxPPHVDI4Z
UtNWnhkFE1j3ot0QdTftJfs0r1Y/p8Ah2HkLc1+eJ3vi89K1FujHEVDXn7Dz2pb8hApTUbf95bkz
7iJJ8dz5km98MVfpuF5QqPS5fJtxlMMMANlgjwVNq0/FRofXxfa8LKEVFnNY7yYjpDEtgZO5ymzY
xSR7jV2JfJKChEHuIDWZ5Iyh7NzVEHZQPxjnZK9v2jk8p7M+JU7jfYVBJBAjZa5NuR/d8VdxiBkZ
wVhUx7Y5rMEdb/h/OzkYE0+oewbphm5QXr8odSA0vzZkPI+TRf7eIXIqQMwitBoR/K+3F59HqmOC
lsPSIx8F4YaHJ+smNKYvShP2gKMU/ugvr9emeJk6zJBf99GDnHHHEL42cCJ4zLCfIDGWPPm5ZuLo
qdb+2KBB454hg0g+Pf/cM0gdV9mm7ycvQUeY/9l6mg7A09ZG7pNlQpN6LpEc7h5cEXb6weOQAp1t
L+oKOcRrckWNZaVu/7pi1g2HOlmETLqolTbK9T1xhI9rMsYrVv0xT82ufE5pBppk+oARCMI5MaRZ
D+3uCdozqWeok0b7+rcilB0EdrBd8OFuVl0VRsVg5AH/EFKAFU09+dI4M4WcXXj30TAiiBH0jPG0
nPNV2jSC7VrDRzAnwk+lhvMKQRGubIw5ROGk4CKjRapykrO1rBh6bwtKldukaLjm9hPynoLO0Nqi
kZKWCMgw26bNThFd7iv8+juwzQORA1QJDN/W5nuls0EXrh50+3VzaA7ZgnuL+6xTHDJM8dTHUdsw
bUhwWjazIj8cnISj4T6M1611Tn+jXyCEpPDyay5ENrASZgPPV3ZeePdHENPsQohOnwfI1xPr4TBT
kkC3VxWWt/fbYnzIOevIczVFFirsNxNLStAnM5ksYgLMb67KGWzakuWG2L25QwKaEv1UHsTT9yrF
MpoR9Yde2aL3xo2kmxSod5ha3AFbCyg4qCJdyG8j0wXPWj0gZjwOLao530T1BwHOCMZsGzrkG9iV
8MKafoLMS7UjfCE+TU6eAtI9iLgOaei3mL4PjDMpzz38qzsHSAr5DPU2nJ0VKyOh52OVgMpPqQma
Txl9Q+OjldlzD2L2RRH2nptTC6to+INsBli+Z3adeyqh5zPGHNttPwnQxSBuPh7/8uyg8MEzjJL0
k52OZhQqtjXj7dAWf7En5L/VER42rH4mkPyppp8yfhh8D9h1fRIaNGHfIf6yQPPTGXkadpQRtRia
8fMfHZf1/iWTBXxcCLmnEBoUgtPumC1FQnoEKxuHqHAifH1+fsLlz4/FR3744FyomrrJTuDT6fIP
bn6IZofIhVVmH/4DYkcTDGXTwfugcUQTuUxwN/z+zuwtCp19P8eeEZvGfPk+x8d2vhV+jKg0gu9v
/AQ5gKl3+SO86oD4Pdn+uAiNMCrhPw4592iyphvmI5mnz1WiI7fvPxxnTqq6cA1KCoKl4DhAS7iS
QlOpixeKNXSlHenNGPurEAqKST4s8CvvpsUOEO1ZBVEyjen+W+e2JATi80n2Owz63Al/aIdeD0cG
uBgNq+73toZEGXRQhg/VYIf0bjJHzAGetfHyKEzJHBwg9BG/s0rQFk9w6q6HD9U0XX6KsUYeyeza
G7gLvzEzcDA3zh9uGTq9T2ibI+H55sEO22ncom9Cu+bpKToDuRAPkEyi03g7XMK5LLnNhtlHa6K3
mKWKV4499gsI3qYx4/DC3ax1tXDGjQEnELiNiKWYLRejRDJ8cTumHMAD4JtEbShWN3GTBGqPvsNj
l4GbUB5VbQ9fiHruMeOfMVYecNtIMoJ1NJBG4bwQ856aFaf3MT5S5xIyCt+LAWIiE8JV1ZuYWOhb
IMlzGaTPru7V+rHL46nVg/lTAE46yzMIamqBURcvid7Wal0VqoSBlIxJYf6BqgYa5VfiG922Q5GA
HxR8wdDRrj0uFHBbQYZWOsppdc4RcNNJj8f0649ewSkIWjhzqCBeJGmZqHdEqxzd9+LcXRlS9pC6
hBuB4Pq0M/DeNWa+FBTijxCiVTMIu7DA5mO46nwhpz++fOh8N0KUVgUOhaFtrDqIwTbFMTRf4U9x
uQjXBcEWwq7yZU+5r8RsScj/hFEClAfnwEAIKPSP8ROjJ4GP/qV4FtOglNNBSO5vB6By3oLzAbVt
Ahg2F6x0Eh6GVXyObGxghRHsCK761+bnZxdOhIj+w2LyLgwyhSkAM0LclYXJo1CpxdP/54YnAsLF
gxXkJmPbQXt6EvEm7rSagcWS8QJTZSK37XY+mmfbENoeVW/hxtaCfFi88zBpOBInyx2bHYWhkTBv
QKuDQW51Fp5svNIBSNIEbjQMwG/T+eZSuQMH7GilTnNHXKs5la4JHvK9EvuUgrpLqKuvifHFYHVU
YXwvmjJBqEaTQxt2Qik/ZYI/z+by9+NeMyvmVgS/5IrOb17xVYHYrfWl4jNr9W9zoIJ1i5CuW72u
0TX7KHfVBqL2RTl2P9lsdO/v9U+Ll1I5Yk+zIMSaOHQw1mNjLN10cQuGlfTzj7I0VcPKIbc8396I
/ucIRM1ZAxV3OBcfxCWgeReRG+llQZDVczzFAZp5WtCduRNVpDEUCBzpZEUDbrtQ0UccOooTL0Ik
90yTgueCqK4I2qS+D/uJSnCxa0LLmFolLb9XWrMWy5ev8W+3h2gG2eUFBY7820M57LQGEkzMqceZ
hx5rxlTilE17/BJbDFqPxCVuOdKBwlFkCPLGA0+DDbCgD/5AiG7+CLZPiBPfsT3aCbMVTvtW3tbX
DNoB6hQmuxhqMIQkdWAmZi8zCd0rxAdclHAmIWzjo9pyqo8hzmQHtqxQIh8wWjHTUxEvjmEy2fDy
hbGIYPMCy/U7/ZsKmkY1xxiIKSFh7AUzqE9pxORhpuCNh8wgkFfoETBUh9jJzAMt+RfXgCiziHtm
mGSN3X4+QaCZKY+I74UihIs1Kpk2/Iklm9yv2gEx4KI0w506yOCoFXx5yiw27l2Ptq1wSijoXH1y
Qu/4QCr2iL0nDJLEqcRKn4BoI1376Y+PCwVT1U4A7UC33pfs9/FLuWLRJPQTGVuhJ175CyTqVUj0
i5vSDg+ksXHnUhEa1dTyyXA+GHvpJK3TE6TVBt1n5VSPJTlwC8YKYKg7ffGEiTercwc2zs1hztC2
EA5sDVG0oExDMJeo9N14XRKLBZ/TVu4MvdcNgthHkCAFV/caTM2gHHP8dkFLMeLeTgyS9oTqMlKJ
CNl6HIwjDvf9NrlTcavf8gd84wkckOfxtlLaCbwOdn1am2gNwHCk13mI9OgOa35Z8yX8gspFiD3p
SPZBqmErAaNm8DRQiPLrEFZTAW/aHZw/AuRWJpmfPWuSX6hN9DO0x/EG8lbyI7FHUPqSA2PAz3kw
FeVw2edr9cxKohekfmQaLEOCOaEV5GwOUTHcmVuON6z+6tgus0NxkvbFiifDkmKJql8sbNH0R6fn
hY4fRrY3EI93m5WUV69rCZR+YBi/jecRkWC0I2Aa+fG2rn9G4jiQriBpYDKEnTUf+Qf6kvUIlR+z
JrBrWP8A61fo0A9YRxvGHcw/XvRjNH8MAN5ronx8zQPFUH/aHFEPsx2BfwQcPvEHMc/L0VxD75w6
n33k6GD/hHeCqzj1kiAKdYzA+lEy/oEfFGjS/PEIwjWvT2adIAaH+3y8MK+3XQQorDIadWhPQE9g
aiMYWc85n2T6DM15QztXr8y1lKuVc5Obi/r6XIgaRrloMMH2MhXyjEqf1cR0GdFEzLwJPiV2D6vh
a2za9VejcmIBsatM8kVYZj9ja7KN7Rh2Emgk7HYzkAlNXUKGvpobKOKItN90ELPxF0XVSARPz8nX
6FaVMbW64DaeNMM2y/2Xl3OKv9xq/1Z4pj0KYM+E4ajOcGV7RY5UeQlA3kNZxoxmZregPD12YHFj
FtvTltcVA1/Nbbu53pJ2QhaZnw2ujg/0EDzpAJOFUSwH9oclhVlJ2665kSCp4vUQjGr7wUStQd95
aj5hz0g6AlCabYdaP6HOMm2guSzzVbYWUAr7rS3A/PRtR62MCRepe6Evm0EfL0q2IPo3hgjYiyP2
ZkS8OKvbYaWIIfpEpAMOW+1bAyzYvb16pfzqOjF9xC+V7t//9r/+/f98df87/HltXs8+fGV/y97p
5hVldfVvf1cU7e9/y//6+PT73/5u6IauWZahaYpsjhXDMg0+//WJSC8UX/6PKC8trWoQNJF1M2+c
GCZSgrB7XRFXUgTmHq8lAL/XXAxMxC0/zpxc7Chuci4jn1Inl/yOaNdqBmFrdfneo8eaqWAcmyFd
5+CYE+kNIddPeNFs+Al1gBKVhfJyWvjy703bTJHeVVSqT2e0Bg7efcXmVojtujUdLDBTG60AUKNJ
scFZTRSdFaxDV1pqkfO+9ImHQLW5zTdsd5qb1gHsoRvGAe/DI3gixOJrryHWipf+3KG9M+y3uJW/
a2cu1ev+vYEcv7qEXnp/LtXc486A2/bPr/FI/x+vsamMxiNzZKm88d+v8UiqVNXqVLJfQDqgXXXz
PLVHSEC2KuNnIQuGu5Ak05bIkRfMJ8YqRIHUEEgZaUKI3+dTJvjKg4zzovb4ITKGRvMn4ZoNbqm1
3VdehuWh0EWAfHFeiM09l0hC8ryDyAbv3RqT9FVnzqItTkYkx1hMI7Q1XOF0U0wViMworGFHcZpq
U4DxUdbZfnde1dqUzTKIGa+l5GAW057JsuYZslfF8zLY5POXaHWlbtIaC+vhjRfaZAWrli0ym0Kd
hS95HwqfSNbwyFDG/kmPaeIiHyW3SQHzCbTrMN8099vG7HctUhrdRwwFKXMU+1nh5+cYYyEEyJgo
b9VT6QMDvzFymdKqshbgwTEmfbOVOPulupldIOOhRHwP7NWXLRvJvGRc7vS8/xFBlElWr5vX3o8X
ufvGucQ+nrKjbEBGY+A6Zq2QFqPDL8Y1gHZFuFoPo/nl+UN5SrnirGJ/e6TkoAV/oh67A5MTwXKP
jxkmFQxv7eK8SifYkYFwm1PtNr/MwE8nmIyTz0FO3/zFi/1imsee7F5m0kJl75JA/srRHP1GqgVl
BlolzwDCzWlytzaP7eflfUdbnazHY0/5/hfr0vyfbv2xoluyocvjsfb/LUvDzGRj3AwQty7GRys8
+qnXk5XpyRB6x85H4jYMRpbZZERh9vQewfWRUl3PViOn2YI7/POHo+jqv3g84vP/dSvKzLodZdwm
KHqfIZQnwFPoA8qag/MTOhDL/DZ7y+74l7IUEGUbBhrYKIwh1Abw2VAxUkvniq1tfiTV68ZeM78J
3RpDZPAUdVUtGyp0+vsGbu8bZdqi/c0ze9Zv/xBiYFs0mwErlNiWRgFtI1CeG5puiYjpvUZ6BfF7
zC979+RxkjfmI6VDnKturZnE1JOWZ4IJCk2E4ajb1itIMQK9GbxkwwiUldoL3/f4OUs7r58XgIzH
/v8Sdp7NiWPdGv1FVJFBX7tBQiLYbmd/oWx3k3PGv/6upTNd78zcqZmisEFIR0cn7PDs1Nlllbtl
XAPIf9t3wAZG5BKZkqSUTLeo71Fs8vXGr3Kvi6tqdsYIgXMtQgmSe9JsQFwbaeHW2hSHxzX5Tyo/
5y00a0qH4rDQyrpnklRG3x/r8enXjCpqKfECBJkuKylr6kDmoWX673NY/ecpbFbr5VrUrNWqf+Mm
i8rX+uu6ZUnhUoKHOvauScsg4hc0yGqvCXM8ZtChtExvEBIz5LgLBd2IWBl26tP2+oHxzaqdOjlc
qchb7GEnRdHb3mFd/XorZbVRvf42e0QFpHLFJEZ8+vf+l/5xS0SlJp1vlCtRpfbXJbjbrjfb2aR4
eZgQX47bGTu5CzUajjtImsO4jsUfF8gJrJG6AFGv9DPq/UcPmv+0Cf7Ug7+N4Pp0ODRWM3qAZHzB
vQdDR/X7MiHEoYK8dW0tsEVtvz1ThGwz/U4m/m0CqP/vfYii/9eHWrFcZhCKjXqjVCmW/joKs8t5
ffyq7HOZYEIMIR4sZSqe9Qov5BbEJZaoqTbWu+og6p1I8ozf/pgI+e4kbZLKHtH6cqXO9KlFwPP+
qdGtEvfwLSYwZNe6PhXb+x9RvO6DrTbN6NeaD5Y4k+BZSwKXjCBRlOB+rRkfyynC5fgNC1MVcWi7
+o7oVq62TxTmwmKAb/DdqpQwHxXyC+0eivjPTQnpqX110KT2p/t967N0tyQbBgbocUI6FQDWK1U1
0z3Pgw06Ky9hm9+nTThNTDo7ZF7mci6WlJQ2/zGg1YYj9lcpq1asVBC1alGtXmzkUtifSNtwXl/t
JrPp5QEgCBE9MS9EoXOFcGl+WvTM8XqIr9nwbZZel+1Vj9q+vKoJMcgWIiAQs0Yq2EW66a0oLjkd
oIdtemNCTSwHUM82vTLacjkrY5IqYopadyYJVcbSPYGIe/ClSUJp2wQRrGMtWe7BZ/NObDt7rPhb
zmqkBAryJvau+WORrD9mVPCsvO47W36upfX2JNnyWYVo3R7+Ymnu4tVLoTN8nKS7uP5YJNCg0aMo
cXK1tA3FEorcCSvZIZ7xeLnDXLZ7OcTlZJLyQ4/S0umsV+YkbGzZhDS3zbcieoKPq9tOMbtm0c2G
kRgPMJ3kf2f8xhF8Byiolg7vqKV00ySX4woFmOwBZK2r59XNydOQRp/gF1k54zGBi+z9BKM5JTAS
0mfwCfY9SZbxQQcJbF01nsLS6ITMUf6yhClTH280f6M8vsg1gs0rITsBMRXHR9JvdjipC0cYZ6QT
6Zw+cKfubPtT4pBXRJEcyW1zJXiQ3OVbLC+1NvUVB/jTJmVSvdUyxKdeiUyN4lDz9BrP02JErrh5
WklwaLCwKnwkI5tgVknGKUkrsktWSo5k1imRamtJJXEcXnAr9q/H5/z3N3CFZe8cj/l5NQqnb9ql
5DD5Pk2j/oxcgnkDGxJ0fyXTdDHak5F+z/n4NXKjwuMls1Hf+PJ80YMleX0aSaF/5d6he1P6Y682
uPzsY4IL2hvQwyl2Jnwoyd946vrpQJ4VOCe5Mkmr/xh+HfL7rnMkZb89PudPX0tKGXRdN+k+yfLI
+YKbe5vNT4ubzhSz86On40jUwXWtTZLL9jipYeRpg1m1/GmDo24bB+q8G43HDZ+fqzzoMq1/UgTh
8/QUJdhSTVD0v9dlZNZEPYbMiOTri2gKnEEGpf72/pxnW6mlhOl2CjHRsOyVQowcRx4XU4f9O7kt
l/8/14E61Mr1Rq1ZrpVr9b8JPvPjvn5eD09nBLFrQo2/7PRZTKgvRoWLYrLjDZTM3nEXkd+IeDKP
7rPhL2pCdhZsQkpg9IoGnLGV2E7EZn1SOz6bYCmPZ2BlkBwyw1SzOuGqRHOTgsa8qOarKRLOClrS
wBWwjHPvIaUGaruZlQhCpU4rgOQF0+Gp2ySbCjQ3H//C0zEmTVPcYCZWH5oWqfPB33F2+HDydp0G
C2LI0jA9+5FJnbKufYfXkfXmEvpi4frfhXXMzyazBT42QFbUN2U68XoHsyIr6qbj/I7JiurhIavh
ucayvWSuoW3PZO2mzyzHm/d5unpfpqdR4e36WWIxu4OWBGINWYknPrPCssl7ob9MyzhhreMIkkfa
neTrtZbWoA6SQPL4Jkj9SZSS0w1aMUtqEFKXArQPp+4ixBPh7NklcTh+6xcTUEc+O/T1drXvgqn/
h6Je/0cO8qc1oo75Jw7SPO7+WCMS8HoC2Wf+YF3ZUQkX+CJeUcoTt+zqk8nDGyQsXbuT7qNHN7TD
3Egw3tVI0wVaAtGpkKd8TFQ/C7/aW7SnMb6Ci2T/IXmcJBVW/7ZDTgDWfjGR6J/AP//jqWrlf+KL
tXqpVGpEUTEq+/ufnmoyr5Wj2el4fpAnfH3WQemTQ68Ub1iHw2QRn0i8iecg00zZpJGpxQ4ZCSuS
ZkqCnC2PvU38K605QlmpdUBeKVzYSXuJvxPbWIFZLsgTrf+j86XG/5fV3LdRrdpooNiXo+Jfe7+Y
f9W+qnN6f87ka+SrSTY9kGW58Xiw6RXxf72ZFtp8gplvyOLuO7rHh9yU7uQg6MlyqNczWnFJ+FzM
5P7y/xmcftEbDzyTJDhEMa+oU1TP3KpE8OWR4hWS1GL8bW1i4PH28e5AxcrDzaq1iJvM+pbgE2z7
ve2tqe+KrRKexyUSiVYheNdWDQ4k73FYpeaygq+k9uZeOZLcMN9rEnd2HM6gQ0Q9ziMqrsPXdvT4
lWwppLd9oYYKf0MdhuZnLTOhqa0uedtmtTV7DmTBDfyVRQn5OVso8+QOXiXHjn/NKLxJPObszUj6
oLHNY87jmT1JJjL237+T3ka98k+ybqVejpqVRrXeqOdK6Z9W4H59vgy/JvXzA1FmcSCg1nmC4Hec
VcUyJZb5SNq7biO6fVLilj0vbT5nZCZBADrEpP7kr9IMck1v1pNKQIDTA2H48TmbUYyJL5/4lZ2z
Zl9xr4mEww/MPqEEufyDJMR3P9dukFwSyh27EDxFgQlLmqKbq8JDexxGMtKssFymCEjXEcDBjT9M
Uspiuqr8iSpQ+SfX1opluOptR2MExWaCbJXiqp3f4Mo6W/UUyBAxc6FzllY+lTeLLGR7qARGC/xY
Riqz1TqflLz8z+25m+d7jwWREkqqxQyoypuVM5avV8iF2BTsAnTWcNCLEOF6dd5hhwAcpT7RdOAF
ioCyrhW3IikxjTMadLry6THqODfzzAbzQROZb4aR3tagHr7X78WsgcmSTTk4EKSYfcU1nmqV7nqr
CZSGx2EgzNyAx3qdr7ve2U3mK9wRwwI9qbJ3/Y4wSUIFUqzdOoB+J9Abgdy7ORQrW2I47De7lYrr
nGCrPByNkMWKvVvMiFmq8gzeG2iTK6g/TlvzATef/CySXoKwUx7jkN/UG5mLmfgVAge5B6J/ceRt
d705l9uQQ4YMjPT3Hh6POA5Gyp4sUoKS1Bqmgy/cAOAcyMX+5LHxwA6cR3OGOvQ0JzIHfmrSKy/y
qXa97RN9s6OMMIuIXxmxTY9QEZLB7Egtj1NeGLVydqZzpv9ndZKlJj+Zi/s+R5jYJp3a9RbDG2/K
XI4KN1JLZ5aqkqyXyuc4vy+d3bcZ1PxZbTI8koqOHcsHecFDsApqnzx9oLvF7IQnX34vl4o5l1bp
kqUQ1ud4QFYt9p6L3bVNUhCcWVmp9sAWXIme6kui7NN4bOrJDBQWIvwqgTbSxg2KBgQ6rEoXvMuf
/Po3tOhytgEnxF444t5gkZKIkqabGkRkADyrzrRyA3fasL/qNW7YwtWkcTN8W9FMlfXk1lERWmGK
kSqY4T88nsMS3XjGERrg2mN4MdRywI90xfPc1/RcguFdaF/iIL3wqz2nF7P0TMPINyPpkKREXiQ1
mqGfnWRbEsML4qknyJykTAt6OAzUI2drsi0MRrD0K+2SSrAH3ZvR0iw/FGEGzMjqZFOoqm3lWikn
dA1ZNX8yyREtT7khJy56l0/q50Jy7YZtV24khSSHG7PNMnTb9AixnlAU7si3Q1wqoXdKx7Hs7Th+
iE9EmSPHdNRZdxDq3ecOyV6iX0Ck86H9NHxUgj7SB0g/lbcDUzhmQaQjGDDFzwNBT30AYe9RQS+8
ChSKXVtQkrTCCoNb7nJ5LWBYQG1GgS7EW3RMxch9/l9x028Knb4q+GyjgCtxqqXuO7zRtlXgG5yK
YNY9dhTNjl0i54GYj/n3ws+gpSunhhsp7NQHiDuq9RyzqGUlJbB++VHjA0gAbE4tvd6OQAPsvQmJ
PG7Ppx9qO/VH4jgDG+Tsw+s1wYsg14VKqaNy4sl8HSrf8KvsIAU7jYXObMdJXgqYgcBVTtROACNL
LCwghJ4i8gyWunvBefamicC0HdVYu86d/HE+ypkm8wOTfYPFsgSLyfKqMw0TSxQsd3Oq7biKzro7
fiZy2MZZWy4DFuNbmYl2LXuDaj9nupz8CZi8e/FqF4x9PDBpPBrlMlwC6FhMqq34lm2TYu+Pb3YO
oMsDf/SVn2HhyXKkIODy9QJPdyTgwaPKze7Tnept2IEIBgoIp09WrRsj3M97sVxvbNQTJ8JACc7G
mxdUuvzmrkxb9OGCkFHvC6REPATChcvd6dxzI6eOb3xSdwwgD0YkXJIct9I9MH+GMwfdcJk7wUop
jiMVKdPaQ3HATHrhsosDiQ8mnISU4+JG+a2/OQDsKW97ym/kxNhU0DvZZ0fK6tiD8LeYbAiWVJKi
sCOR20yIzbo0auR+5en50sGXxXm38bCzJdBVJYIpXEdSA5F7gA3LYKm7vUnhU7QA0fz9klBNHmBJ
ielXVunkFs6awXiqYESwwGaC18TAJqpw2gLCD/4lP2TQkuZAmKXxtHAn/drirwL7gjLO0sY9csS9
5Ll5J82GarJu4XueLumUiAdmAF4nP+BflWau2RaSPEvrd+NB4R7J53/U1rOGdwXKuw+TZmY+KXxf
0uhliSBz6MlzAnNXRugP4byT20pMRqebleBUE2jJRFEqgcVfRzSlEpAUnmAJbhLki+ocfx3nLQIK
sil5UaZvOE0Q94+abkHCcSZSYz5d8+qi1D/wJkep3xH6u/WHXaf8U7F/g6Q/+6i2qg9lNCygqZS8
FS089qBCZPjKSYeTXwdYhHJB6Cb5WhKRyGXonBAKRu47ZqADZyukm8Q3pUN+XTvXTiENrwVHC6+e
MY2X8bI1xREMTaWMVrfF9aWRrNMKpbOuaBWlbM3/bW+dLgbmyt4/nHtfuVazR98xn/CkU44Jlksp
1pYSJ5RMbxtgb3kcEcFVJLgU2pqmNWCsda+S1Agjqt/M0+iuRFaj2WD1RGUNjvkGMQM2INtb/0hq
6+HNHOBunjZv9r3FSGxN5Snq294CTEk1+0L3lrl+Pea23riRkCsJlUgwYpcrWmpUF5INCJ+JbJCK
FpSj8Uj6gDd8rx9zjQtVS1hPHCXqq74fRrYgWFZjOBrJ6n1FwoOBUNY23af49hIYdOjjc9LZ4Sqx
v7mmqzZdQN2v3mzaGH3Hyey58OR9pz2Cv9KvPEXysKPiJ9JCbCRvsR1wFo4C1FnSkIS2VVQ+lTkW
BcCMPfOFokhbnkdNmeyUAcrc+Rnwrnv5MQS3qYIc8Y3FBKDJ9UCbPDExX/ckxX0eJ+UUn39Uz3B/
wUFb37Rv8ZHD1emUlR9q3MzV6A1PWYCKgARblTfBQYP/7MZihO8KnfOMHBPtjZk8smeAnVrgRrCp
0b/wq9CngGd4xOiRKLQcjAogqHrwKVu/2JoYk2374FOCHhtMjpCVR3DOp0V/FdCyfc8S6PLbKbvc
le/pNbp09O4vTrVDREqIF++0j4vpXwfeZ/LacMdy6ZtdCbex03bHy1Si968OiEfthKguia7vHTnn
1Ft5/ATy5qM6QEQMPI6BVAn6eK6n5ExhFgjSLzxd7qLHVadcAfPdvni1Cn6RKwpPIK3c5Xy7f73c
HTKxVdp+rT5QEaLBD9INIMAuOj0nSkvKaTmnJdYmq+Fe1yVqM2n2CNwfkFERV/LOrtv4MaWyz6F7
AFTcdaaP5DWF8uy6NUKH+nj7DCgRldRvd6SD9gfDF6q30SB8xkmT2lEdYMYf035l+S0akFuYMwLk
jCd0lXhM0CERMaGhSqfYJ1MfqgeyJBrnSDEy8FzRU+SjLpFSCGFBdsIDqsJHpDeEJ6Wi8fM1ObzK
0Ve5EofCrNdGSxUNsT6pviEPPtbfKDABt4YXEu2OhL+DDcmlFMYPBP0iqsKeFAOIR7obJgfqKGsX
oNATYyCekhOBQVNTQvf6isco0x0gbUnBFFx9zmPlTw6pcCMVntw2bkuwcNavhCSf+g4hipv2+oV4
hU40KAwC4R9neUklHJjgAU0Gdkra6WlCtqlddwosX6XeFBQIKkTRK5lCi9BGty4/4umx6xwafJVO
Oekzdu6uM/kgqJK4C4/TQguv62p6fnXSXWr+98pqen2t/tzR7DTxvy1umDK+5cSBoieuCI5QQxWj
y1fXBKtTmBlJ1bC35OWXQLR87Uk29wfq9+GKgzJADql/BfEVDd6zhAOh0uaQU44EuBPKuCGBesCT
5obfcs2O/hkh4/0P9HZMCzCBJBgDComVS+A/LT+tSbRUpFAHSRtIKS2Dsg2JeoC2g33GrXiBRH8l
K55OUBw7CNt2NSqxGIdJeUQCJIijm7PwCEl/Cxs1kDxgbUf1QsZiFw8R4J/624pkkKevg/HzVtCe
nKvkH6LEEkMlQyfl/oXxc1TreS58bDBA9+Qn68zyky33CTzc2ieICKw7DVSlzj4h+wPjOwMpJk1O
6/gD0xUiBe6SoMfFpyFI4y4l9xqWNby2kXPUwIM2HhTiU4x4BrKTC2mqmipc9fYdWe/a1ZiooW9y
bqKAs2XrirYySbo7MCvTuSnrhGdUexWlmKKWi7SIrGzS9UBDxZRnPif1Xy6AOZ2qf8dwEZMOxuEw
jX6D5/PJnWdZr+MqrwhUyNVFjvbVhyvclX19dZDGTPjp96Id912PrtPFc/3hmq/dK7H4LA23R5P3
gashUJzmlS7aQ8f/HvH/9XXy4eqXrxGf/uyn6gNu5Jin4KSPbG2455aoLb3tgxWrgocNhjptf9OH
1QBXEQOaMQsyYOQsJbyvlhHF3gD2PvNMgcQTcfQGOX+Zc+XkB6W/sj0STpSV4xIykKtUC2MRCQmc
P2DmjXxz5Jg/cgxSQ0+DGzIEICyLGzA4L5iLsBSYmoZHsfbZkwMp5y8l108qm3Ls+hm9Ke0g77z5
15fGQPlSAHpzFvuIuMgION71hzBiOxakYqdU2ZlUbj3dk2Kb5UVawARgS2uuEHnjpoG7bUBOBJ7E
uRZgkUQTBJRCGKUqsrQc7FiZ4n5zRGnFZHQCbOL5xSzJgHuqRuQoz6CM8kdwHW3auouuyR0DshkU
AO+1wZKs6aGKluFiVAi/jlY5GhpUF8zcaOlaiVTeVZzHzy78q0AR5eL2iXsPe3H+JtE938ORS8ea
E0rhB2oKHrpD6LnMSgrkEjt0rmb+D5wOgtshCxRidyDC5VdPyIkkl/h/SLkA1/UFGL+RE61JZ/+w
vi1RmoUcclg0gwjs/+GLxKzKPCtSh+O79y1GMET6P0Rs6tWS1T2no06rqT0VJH4LfLlIyKJWJKiR
k2yTG2R3f0QYypt8avYjdBtqg21RqlKLr++l1pRyFxoX3dQ4q/O/FlNAJSamfJi4lQ+45o87w2R2
Wx35P9ghyYfcPv4gHRYXaxPyNR9s0locsYq2DDGDibnZ1wmjc7BEOsBa5Cny0SGR7beQrQ2/3pwc
fpnNbcti9HLztQVLPu76akqXD5xLMlziIZ7rBL9EGLKP5o73HrnHkvMmQZBJBplzuMJgWWdoNIpI
B/axMrwMuWCl1qBnyViR8BJJArUhkC+HncA93GD7l2Dvd4udEdmOvOX9tH3ESo/eQTgtH+uUOWfP
7UZLMkUo4Mpy9i8ykjo57kgSn3fO30gSgsKA9B+hEZXay5Y8EBULe8uVgNdzbmlZxic8ysvwt1kN
X/Jq/Kp9yOUTZZtBOY6gK9KUSlJ4m6dGLnB3xWgly6iP0RUPioguByeAYapHBGs2rb4QZENGEVkl
PurUM6nR29l7CbMtgvUPLHqs0wK0rhqfBp7D3XvNOC9h1aqj2EUoNg2cIApvCtfqWqHaYYQNE6cE
HoooY4yzR3zog4PHIrlSDY9C31x1ufOafbx9CVZjxQJG6eX6WYNIyugbiAYNPms81iKqVwB6HDYa
tERVulLuOAGTDvcPkyXdkzr6Cv8R1autA67Q7dkVod0B8ofwdib9rCGzxqUqhOWYCqLkrPShCSqi
QpTjXKVj3pepJew9d7EIDUmD50jy2tDD8qgls3dqk0B31WIryW31mxLIGLcP76WV29PxD2GwJfhe
Fvw3TqMrR/A4ocmafeQ5tZGzlMBn0FO9ZIYjI7WsqUH+TkCKIo0PEcx/juoYJUcfk0uGEAW3oPwh
iEdEYU5HFO71fcdMRD/FOgEEP4AuWXS75EwQuBQon1my1LK+1ecPbf1MgjQVvEGKEKYNRbXVbe2t
vzE6dMGd47T+lpzOn8SPqyf5DiOEC1iYXtndunfhep99N6ICeVbMR9lNI2+11SXVh5x4fXHwHSAe
V7bpEqvgfcpoeDnTduchOxpcd4oxftPnOLBU6abXV7JlzzbD20mSEfu6sNQl03W4NbsNCTJIlO7D
KD13QXjBfBspPlZ4dQSUMrhRLV7K/TU4pXzmSskPcUox1tXLDvANrPDAP8E84csFeogo24SQA84q
oMxEnFsC79R9xb9X7lJLp3h4bdiehFAgCevfo3qpAilDVw/1sacpnvdf+QCKPTi+wQD8lUzQ24M2
oD5wRC9EQUaIRuF9dNEriLvspUSm63AakSzeNQuLvKi9SitXnU2uYOxyqUo159CVhs0fcRfKlUSU
xlxU9wxVBag7FH6cTWJIMbTaQlCqC6bkJZWn8q+qq1CJm7sMSamRdOcCHbP7lztva1cV6XJ9JCg+
iCxjRgFBjTU2eZb6lh/8LmTidVMwBR/MdeijrXBJ4MHYXfsXVmFQPQIQ4DbkpE//r0YMohvVyq1I
Z/ygSLbsNbiS4q9xoa8LzBdENUJ8En7Rk0rHRzEBNDvmwi0jhWCeIGhCRepWy1+ei1AK85FY2C/2
CEMdVrGeLte4/tnA50zZUJv/ukcFYQeCjuzxavXjV+LTrtBWAo+q3qoTweeZdMmjS/9EWkYaqbCl
Shl7HNWfGpvP1VelZIGA/Yt8YZwWb6g+w+XIxz8ZZuoJO+PgEEgrxBerbjGv+BVxgyifiKACf/3A
Pex1DNq0A2xU+KXMLd2XdLmF9ARxDbllfUR74nH3o2TEAf5NMC6kxeAyd58nCaBFSM96mLHsSL9J
qr64RlhYh8xV906J45E0+mUawlMGdNE5QQ+l08wUsfEkGEGgd1zASHnAxTMq8o4hEwyZkUKQ5EH4
/S1iM8VOf6l++PxlKkYpRIkfsp2YdFXPOU58EmoJ2pDAJ1Ik4X+2jKkWmaloTjL5KkUzeeoSZ4iK
BLVOSZpKLSACv4KoAwTS1bPOacg3IKu5nFYpUD0byUbwoqJUArKkqv/4TdjByXbSA2sKSJHbPkBQ
LiRB33wpsItdro5rg6QjbCHG2Rm9fjbeSgmprd63le+bDslAJ+sWzr6EMQ0OFFg7PU9ah/n32sfx
3F7eEZ6lpy+K3tPMnOjfkDBGx/K36ec6ipc35Jf6KiQkvzlSKiaZvpuPhnSv26cj2rPC/AZdgbwu
tdxRrfJHlYTt3R6JkxJtqBZK1hbZPnQJeiz8wId4/YvezPu471coQUQGQvS6ZfoFADSNt3dTaqZh
X0NaPlh05Kv0LcLfqXFHWY3dgYwuWEra1gjVrnZNND0GzwtMFA8TzGH4fuV2FK0u4tsL6Djlbyg2
WUjIsKBABWgQH3MloRBjcG1gtMTuQqh4JS3hguv1evdoP8DfAhvQqscAtDmCgV3dpAxepOFHcyL2
LmqidMWbAJKwuuaWj14pLb4RS07yv75es8Ggi/lXO7H2KcGuOu4YZTXru0Ovgd8ElgdOpCIbFhbN
vKT9HGm/kXMM+xuurCeFe6EygasidpYtDkp1zBle18AcTKWo+AWjCGYUHR7UsOwQxpP+4RO7ye5l
hhOLmACWVnp7zipY+/TvCHZjf6sTqnzGPlbH4I11EHVLHUCQwftqps/vry3bh2jyODI2vWscM3W1
qh6Nif5QZbQNEnK1NaQImOhcMcfjQUeIJj2cMs4OgAaYRS+632Bnw+OY9vTE4igPp8HtoP3srtDV
F0grHZYn0ine6JLTuGcOm3ebVJ/j9UBwoooSMrshb7R7SnrWBICZ94nrRiXpVm9VTHYgnVQfhI5U
fswBON2z04x6cm01wyVVCd2Y6oEReRZow1cz1/s2nXla/RSCUjYeIhQiMBfZN8qQlycVOX9SXt8/
UCCFosOHZNYmQTcZ4Kb8vUJI+E620DoSfZRvY8mJVEGOoVoDMcj7tPzl/6DX4N7JreFo5zjo+gFd
hgmCc0jDq9Snh30CnqjQyPMVHAKzaFK2XLarhUKmJeuQhsuY6jceq+F0WM0Zc4Ojl+yb3HUMUyB2
/nbOiFBHSTKb18VT8RLXsopjgx6rd2pAsP8g+XBPyVcB+u4tyG5TuduMtO5gj0FqEPuRcjrAl+66
iu7nS0TM8V/EYozgSD9OD0VWUbmt/00tdinuUEotBYl7PZ9IRUXud740WVzuoXqiy0m6Qx31bK8O
Gq/wsE60lTi4xIhghA24YV9XWJ/npy9dY1hG76DIo+q5tVhyq2HCTbgrWAe3bAIo6BulL5LnqhXX
wMSsOCMiGPCzAJAInAhWfMWAIAs32ffr90CvcocpVzdHdZoI72pOFKRqrvEZLh2asPVgpDJWbgO/
YLz2SP3Oc8KxAzX88LeAZiRk7KdBvUqkBni9vJc+A7DClqMBXcIkXcE2LiUQ/HZHT9LSp3SAjUaz
bkON1ZLGYA6GtuS/uyW9TsIiXLNhAzsiulMJQNriGI8YtzTu/ngTiRxSqI0oMVwhUe+pCtc53TsZ
zpuGYx0l8dFPdOp3sgJErw9W4UYkSmchfYBEJ9dYiwXyfaoJzgTnLAxJGDA8f4J5GNhTZxvdxySA
/A8W5PQkZOUj46L0vm9jBIC+YimQARCdkZI+/zsh83hCTIGmci4iH6mQJUTXED07Gumin2sHmEkX
ffyS+2f09kIakQBIL2V8l2moAQq1eCndyxYk2g6WAxR9Rp+Fz0q8Y1CuTyUMtyxj1ur1vcJfF3NE
gpEiYPNyUM+Wg1PP/wFicShFgP1+YAFiVB9pmh4mOHJ5aZXCQt4kvF0izHVW+nTsBHkqbCoKZHX3
d9X2tV94PnIjb0pa7gqm7twQj7GEruagMizPVe214kFuKrfQNP9sV+xQ7uBX59r9uxOUbwkwQASD
tDmSG7hlfIeJiz5FCN1AwIXyP7DqnCWxqAAI5UYyWU34ruXxgNw2XADsx0amag8mBzH2UpcCIlAP
EblgelELUqrffyrD+RILwMT3qezvdzTzT89RHl6DzQjwS+T8VSqpbKs6qogaHGXzEBC/lFCppc8l
SFgAMLTs3M6BkVR8i5gFceiDXJaS8oMtVh9ygvigoVS/fG2rqj9BpN+0ly9DjEU2om2WUN1FBPEU
mZWSq0QEA8gBoVYxMuCPipJHAlHbVU7z0eVgE6K2cuzRv7mmBkYpkyOLDCqIbr7yBkHDwjvK0/36
xYeQbMvm5BmoLm8BjthHQElqnPIjuBrCLnlZMwVfxd9rB99t/nX1CYjS3FOA+sGJ3vrsE7wPxs8I
bbvc64Z0hdAkrQ8KSqrR5w5hlaRKXZCLuYwUTdYHkKk1TO7UWX34OHxX8r4r8dsXT6uELMZHPSPS
JdCvHZMFavPCQH9iz3w2P8sJpEI/CBWOPdCpLyNMaipEIPFlvBXKL+p08qMCj6rSDC9lZo+IzFNw
F9UZ5/k0kkXKKK8wQwV9zy7fO1VhVHItMZ3UyRKr8zaZ9MhcqTv0Hy9AgzPjIxk4E+WFi8UCb7HZ
Lx3KJvzVJ8ODhDIUXmdvRDrlOoiBM07n8Kdzd8jHw//yXC0UrqEI2T56AwZWc1VT1uChpdFxqQA/
qRXq7S2zF9FqvuBhwfOgJzJGRewaezK4Cwc1P08jlX+fL6BgukIADs6AP8/xbqR+oTY3GQSUAM2S
5mlF8EU9dwqnNqhqT1HNZfvyobqmghjgmOqL/1VRVOJyQIGeastRG1IXArvOEQHVMMfWrbjPA1hc
378RgPrD8oCptUHOv+cDAkPAswmEaRXbsl4p6eFBuQ9Zs6MMIfCgMntC/7JEdFg+lEbG0GGu/EsP
ggYooViX4/18yn1w+gSVrvsKXNCXDmVsbyIVGwiYzq0zwBqct3Cn0RrtS45RJNc+YRn683Fg2iKd
VFs1RH8+3b500Vq9qB0YVrduI1P3IzyqZAqbF/8Ht7bfLu3BCU0JXBF4/L4dXTMkXOUDRW9Joow6
xCjA5Shdp++w7FF7C5IPMjgiEDQU+qlUJI/2YO4lDbeV40qkfdWU7RGYSR8R7wyjQ2nbY+TVb2n/
y+pN4UUVJsKu0eWozg24P21TeoTR5MQuJ3WpaU0k3jTH7bnwEW7uF6JgaUu7qFz/q7PvG3pXw9qE
xZTJWrY1fmp7Ig3OwirigEYhxE8wSaxF0uz+E2RoIF0LMhtXJ1K0Y34DBZQFQCgeqq0FGwUCwvok
JLf2JtULy0r6b0PSeT/p8TNlwRsiod58IT1YTvUCKqylxR3l64ufgYrshAi20AVfZRazwYTYJkqF
ggC5zgPllOSOEW9ZSB+XD60a5liluMsSYVQuatVLlZpTvMURbZHqRu4syTK1pTpH8lVkq3x9KOZ5
npIVvplQU126FEsUFXVlxmiDkXjZJoMUc2i4iQlcUeE55kuvtNLDihKEitEaeyrIrEV6o01n8rOe
Fdv6ul1x7K4T8uMqVPo70f6Kfln8cJ9QumWGfK69ukIOLJgyDyIIgBDBbiyi59EQG8XLFSm9mIXH
zU6wcIyErksvcTmP30N8gY7nCkfhFxf5fpSPBn3e3biGQC2gg7ou4F6UEytnUMIlOuL8Xu7yCZcC
uWLK97J8KlPFXz9gw5z2v9c5LixaVzLM5/aEOchyUIyaqHRaa8evWlk0y4kNN6FiYpXodaS8xrBb
gKiWCdORrH6NJLcB0gsBby6KUo6pSj0DIm14F6llWLh8AuuDKspZKOlUgwxvYVv6jEmcmzdHUpWC
BhYwfJSh3I2EFfajkqOEm3dvqRG6/lJITKZOM2ERiu0LIvLj3bEnsFppa8QgPTc32uP3Nn3AvW6J
YLN58paNTA4hf9Anj/y0i8EaEDQs9rDgHTSlp7BfHG+NF/N08zS8F3vXvql6Z3gos/ACRHcjVCmJ
19FCpxdfep8pTujqVr+f91BvsQkMIfzLlMjCl+stBZhgbJdvVbYvMB+lqpWZTLfjNtLNRSjVV+CF
8ERsiLhx/LJAiExEUUhpC8+2DqicyF+HtHmAieKfSoeeVWtPPnT72LQr5P6O3nUvO9XQcpdUFkhq
fd3QGv05hgkFvQsmA9TWOu5bc+o14KrHjGb6Hip+CNfuIFDY9m4lVEF6ASwAY1Ov1WUGUpn3c9+v
QOMONzpGjDvRy6lXMNjjwQiViJxqKEvzp2Zfkl9OLi8680vliep4UMMtQSoJee5cfjhwtXYx1beL
JZ/VGP7cxFMbLXGndF1qxNBMqAcB386tyfsEe82X9qsn11Eeazj5sc1XBinakV8UkfYsDUsuoarn
QlLwT9NhLgSe1XIqyixSFPa7y0I3NMVVEM2W2fmIpYY7i1OQ81EZVnhATwz/I2ECtcjUPbL48C82
hJ/izYeuch95sNPhrelwKfgiIFrH5c0lV+OxivG5F+FVcRqs2lSTzZe20ItLfP46+1HLNJnPb9k8
bBB2wRmHWEwLnf3NGuCvwpisW4dBhYubSJ9e2oyVP7fxWoNPHtSm8dUgNyq+F9JJVkZQxaMW0Je0
s3gqkZ26XSPhG2NbITRza5gqGWmQ3bCimW6t8I2IfaS9LS7/5IlhZ14Zdm0vulrl44e45Y4xyJxi
P+n2IUoWP9zQ5XhFGHo5XvBXsQ0BDjrilCHOAsbigqKX7bFVxzqo9DXhRGWroPJghs5BHh0O//eq
QQe9bflBaWuL/iVrWcSXj1ILdgPWNWbjKvEqAyroOfmyRKVA5GDqA0jeGgyo9JBi6uR9XvHoi3aJ
/JtYprNlvHkL0YFkVysiAx+S6seOxELfjBWkghxDaxK1GeO4M5c2Zmm+P5MUFm3CC9Yg1WTvLHaK
HaGxHdZI/87a5e4sm2WkTXEeDv1Df5ZN0UO8ctamrkZS1k7e3iXlj1w76eeo2oUMLH7wkCoLf9uz
TBezYlflxdsWMOtdMe7N4xUXTW+uXVQaP+BD1tcJmgsfN/0Jl9lEHgPZn10osfmt2aRsBxXQto/k
HFtVv50x5a17q/p3U/2Tr//7Emew+VOBDG7HweYXaWK27btJtju2uHhEBYjxaPWLas3clHT5iHVk
gyOx/njZp+pUYdYqnNpCCxSBLGweV78KreJzC++AIxk494u7YqHL6rwWuiSsm5z7c+rKgh2TD4i8
LVOq1H6fnDvbdYfESZfZp3fc4m9MnuR4TsGJa+lj0iaJZ611KHfXy/6uStruK0FEHTL5c9ah/r1z
/TYdPuyWH9xld+5MWzzYfNsmIf70Zkky23mXZ6Tk7ab+fQnPJGhpkxVupzcUQIjPdOqu1nxanTql
2/K8TyWhpim/K7fTTXuyX36fnn6Sf/3SWz7X2yRdQlEkZr9bHRR6AvUIz7lNutAr9PQZ2PIbATKk
BuMnUphV0uoAx/YBCUFQnoBhemdS/IjH9PQTNYDm69VLcrGcY7n3aLd0K2bj73rB4xs/QPMi57oe
QtUBojzAfek2IjHHGoHdmIcrvqfTZ0UrNDQE+p4+p4r3Uc8YnBIX+h1TAT6vg0ZKa6gBqrd413ea
VMkgBD3E8wgZrUktSzJHEqJzhmcF5aE8wPxOw4YlMRDdyoPWh/K15dP7UN7XYCEv8JhxSRRPPzfI
iWptM11kCQ1h1Ip0E8LDB1KRk8Own3vNQois8MAx22v83HaIeOpWfzgAWv/rGll4/NKtAQMl2mHA
Nnms00/qbOK74T0dtLLt4y5Ah/YdbubzkyTLK6R2DG7DWZr0w6gWep5buaXrg2Hx+6VBvXo6YNPN
Qel134VWalE/cnPt3TO6x7trfJVRVnpwLRJyMEd8bdzOgNeOXc3wiz7pGcc32uSjdHyDqv1B3iR+
7TRuxzfHLkaqxm1A4zg5mf06d/JWbJhCVMMBcfTHLpdQZqrDZzaK6joInr43qOuQBSq1TCjQzheg
PO47HOghsQVe4cOif2ToxDnMt8IQ0fCxQ4CYqQryEet7yFH9HU2275TImEfc157J8inxI8gH9ve0
siatrE6EV8+xVJ80fMPFUqGshGMdFMsry/X06k4JkWxr1oVnFeLxc37Ow5Ur19hu8IqOWLg7frAp
Ir1QQ8fP/xWjXWmYdGm9uJK68HeKQsLs6+aTqkdVMhX+LUnAbhs1F+va+UxSKfFk3bhXvSNhzOB5
v6NCVVmCQhu89EJsU/NxixqsMUpo8fAgun9Ah1A10aFMu5BmrUke7aXqrIrsS7g34KkoPkYl2kQZ
nXKPkqV/k9KGb122ZzQV8GhVkSs4sYqJUZkil2KZmgcowwVu0LsONohoR4RMHB9IxALvJDJFPEUf
K3XOc5y7ICnxKg3DOoGMEMIQU4TK/ByUD90UyHyvbjrEnD7/pZP3OJv+EtFQGPVyMaSAz6hliDbl
dnzdwnA2AoKKat+KAJf1+8DVFb0UJXw4nS1OYBYUbFRl1m2Yqq2kcHII1el2qFxqbUqYxi0VgWE1
uuXRv8Lif8DkpU91rtykyfzlvvjB8mCYZ1As1e2q+E+OswO+uHOMSkoT9qbWXo4BnjT6lAie0Nqu
uIHEjfVJQVXNO3o04YfQXBX7UwVR4qoOBLYGTP+yogaUzrL6mn21K6MGUJ1Kjql4tEgpx55+LHDz
tuBENZ51ivknCrO0FSV+RyqRl3pwBII/EF6zRlAJ4Uaa3koIi+vWCakCMWX8/Uqspls0zzKE+w3g
vMvTheYC9aEN3DNwUdRSOt7AsfyMoHLtUJwNkWDxS4D/CHWuQbT/PfFB9f+npPzrnvpbyplibXyY
FzaknFHfxxiUYJt32igErJPshvRJO+LnnGWdWi9oPjosukAR1FhGesw5cr6jZE6RYzyckI4Reckk
gtPXv3c4+sf8J38iAn/Lf0Kest15cqbDeNqSJkswy2EUF/ClYu8SC5YqYQxRrDIKvr65E8COLcqS
2E2trfPQqkWiGx78D8N4Uvisf3dRb3+YsSmcqQKnSwT7gs2Xe5LoeoIeHxRxs2c0SSeWa8df2Bzx
CMuaEQ4RXyQcq/4fYWe6nEbTdNsrIoK56b8gxCDQPP8hLNnM8wxXf9aqss/jT6/DDkITgqa7uior
c+fOnTjuCEO25Qn/S3qk8keTiDhbPikX87lcRUWh31QrBvnR6nTMbg8Y4z3GRdZ+FplIsBPyXvHS
2rv+cFYrtg/P2Doiu42YJKuZENIvxiA8PmgFG8AiEy/5ZwEzbzaha7sI6GxQc3jIE5NIFj+whMQu
IifUOgkwBK4yj7ubx++eXPqbbjUtTvHEA57/PgeJHjb+Ph9yf9Tt+G0E1Gb5bQSKvfJyNimhvWIK
Shb4+nb9AHTDvXHVu7xzaMHQYY4d6h+f/Wc5t98+3JP77cOHmcm8kMnz4dIF1q9rJmKJlodOO3Ey
CQrUObMHKNoUV7wolxM1Dxcivs469MKjW2bvKW0Onv2PW065nn8PNAQykeKmk7D+LNohLyFAEXlr
opAi8nEjCrVB9NTYNrNvPjv+OPFTIoG7g3AGEAJwvxAHjIRmuVBN16TG5x8Gy6ppTQ41YmVe4BLJ
k0063sU80hFgi2ogNiahKm84jXyCWpa20XBrROA0rGslg0vVQkMIBwbnCs+KSnU969J33bzomfTq
B7yvAzPFQMw3S3gyrdFXh1Vn4u83rIBw4Z98iGKKpmOllCvmKl8kDdPpebI4ZoveMU0HzgK4ZwFI
X7xyA5Sf4BJUAhZqpjCmCckEklmWSCLznA63Yot0Jgb9FtKWqF5g6/e3AoaywIryPqTsnppLCiAY
0OybjoL3zV3Z3QxP9UXiHGJX4xfphTs4ymYS1338ABKBzF8jYhkbVrhKm3aT815PfiyAd2lSQ7vY
7vAGuJesFCR5Adg5iOmk7XSRCrn5QV+koMZmIQHwB7OA6rgCbequdGEAjT5kTQ3apDe7C2CkHucu
Go4n0Z10qcfrgZlYkxdSFx86ArJbKNEiex69gRkOVb4uguyoVRqWSkQpo2h+I0Ar0mqW3pJ8n1my
YtZUkEdX7XSvGV+3JpyUhimqWZWuMGkBI5b+NCAicqecvlpYjO6AdxHeE783y086ezqf5afohIb1
CCe7ARkCmXzs4ay+vMyizofEKGbQhMKxKRNuRKLB4aI5KMbfVDG7NIGCscy4e6gOLvSwCd3wnC1j
Nv2OF/4DXx0f2oDC3Job/eRj2JhTaK+ChP4ysgLIBXCiRnyFx8GLTwqlc+irSl1aWPDoFakKtDFW
VgGkc/MqoJyldJRaTFZeAptWxDGpZ74d4NjOqV+S2qcPFIoJ+A84JgxGgWcJohFGcfq4CQk505YS
Jwgn0kkGBEve1fwyM5T9zcOA9b0Jbp6p6jjcjpmd1tPqmQouafHpTH2ha5N9Edgg4uGi09bqg8AD
xIA4RBICcdwVwSxOy4ere/i+f6J7LXvHuA5A9kDrlJDbFSQZXXLdZi4d6+kBZTGjYlnPS+wLQ+UT
5bq0CH+q3JF/H/UlzQ1eSo9GIpHxLKW5gFMwefFIkTRBxxANzEeqR/Uz4CIfzAnoUWmdYs7U+N5j
61JoE5DZ6ttaop170DAXaUfODYSnAuVPfhxdD55wLBQrsCaJ1EGUZBJQVQbqVxIC+hmZEDNP5kYU
5pKiZv4rEtPMl8kq0QFBDEUCja6hPoun4V98KM8oLnFAbJgRWRP6Iw2OrzGiyNb6MtFuhbd23Fgz
FPi+Q3jc3jFzRNJk9fx7nxl2QsswdGQddKwwQ1Wul+AxCiEOcTSNUL2vTmyEVvCXjtJhuGhmb6tA
CazbmGWwEneyhuaXYhtiAM7p3hkzvyNgBlMC9wLkugxBsax2pUVWM1RP9Xj3KLlE1z/Y2EA58tIl
QhYhoZT7IzgfGNPL9ePknqAN84rIGWOn6JlZ0mwdjc5wtzy9VZ3Z4+LPMmoZNC6GrdGJ+yZU4oUK
s4n7LQIJboFDA8wKRU4wEaIcU3MbKHI6rmd2NQdL9H3dN/LaByBcJoUlhvkH4o8DnAgzfzFKkgQh
CG1iLxLc/c2VY8nGum/qJIVlT/+BwOpXkwPyFJNqfVnK16LtSgGDnHDO5UWdeuIQEygwWLpwBTjb
HWTaPzLcDmh80P/mUO09uSgKj5Wn5acAi29wAYWfddrRG+rzGk2uJgwZP5LHZdT2GT10dlT9yXJn
PSPPy1fC+zqSCHYS6rWoXebEhPVTH7FdaJuEcX3gKIbITK7d6gAdmnz7g7iuDAlNklXwJTjq52aJ
MDH42+Hm6Z3HWe+h/Si3DGd/BUKoVdQxtk8/rUCtEKKohyU9Bz4PictIwzMP7UPWjxlAvUGoIDwg
lLKeXNT7VzltBuZuNAoI/eeAORl/SbM4r+OG5Zk4z62ecI4rjTtlusjujeV12kR3aYMhg0jLQsSy
I2o+huUfE7jyWvJMvcGNdt8gz9uniGi4H3XPhLR7382QW6HGiLoqKhA5/i46Eu70+QkG4yfHFjUR
hXMEG4xtFFORoiYNTj6XcMO2dbgeMOLKizguXpcxkpxit7ncJTpUUgV9xKccNLnR1RVzR+lHsZ31
qyMGZe9hx5Ie3YyQLtfNcxsUtktblTo4nBswr1YsNa5F9IGXwC6YEgZVbRcaXn9Gw3ZoI9r0C2fR
GZCmYP2k1xJxF6ebE08qHQ1KOU2HQ8Ghn1tBmEFSkq1L1q1wFLi/737c/NPzMH097cz6CLXwO1p6
2tvkRpDHU2RkscJFz40P5jbz39INsuUsBk9ETqIH26J15W9hIpixOXDdkVnj9uEOj1prcH7WrRV0
zi12sxwO7bz+bxE5F11wqhgR/N9Ewpv80uBY6lTKnPBmWePq6mRZMPVdNLv+EdlBK1+d6vhafHm/
NCXl9xzCAqhl3hY5cII4n8oyHkNvaYP0D94I/8lKgkYnG7K1JkajsmiijeTiY09ztju+v+SbtQgK
XHlHvdOsAyDcRRPaCWZcBaVhB1o7wDNs+IB+R8A64M68zjmhOYumw5P1oipdlYj8zw7ZIAfWqc62
eucp+pAeOX3F/vhWU5YooMm09P86Z3HDl33vOSxTbH3lSZ/eD5K+qhiN+9C4GxFNbab2UmDV+kA9
LuOUMcswmjxE1pmf0gt05AvsMcvLHRGBzFvHmkJ3SC8YnGAUTgEadDnpaq9vDvd5tATlFkQ2o9xg
WYWarCD911GVjwrWCwlE3ivvBPe77XMzfIJw35nMoIiwJ5X2hB6OI2/V67rFeeCdGqfIqRCVkYMc
p5l6FEngBHvkLeqEv/g2kXVjgOI1SV/S/1hBGDcLGLCxOd0p1UHYdPZE+8e+gA7dXKkEZC+DGpc+
WQ1lcKIoiyn3yK2yRsiqozFOjZ4CJI8giyjlX9sbrS4D8lhpL67z9f1DymkzrYmcZGj0GicuLdKD
Bs0DeKiiBsZOprQHiP7RAk1tGEqh6O+u+IUBlNz6SqvXChVeZSBYOXpSazLvlkLq8WiDLWCM8b8o
xaq1ouBGPp4xVEwMS/EjtMnVBE0JeCjE5k8hVGKbCgcOlLGnJSEX5xAC6DVxsYBk8SL9FkQl6qtX
0UigWvrZ4k/gXJWbZINFF+uW1BYDjlj+XOWrpOsoI2ScpfJIH8Rbe0+Eoa5gFhCJnKlW3l75eZmu
ZUaTW79Pr6fX4+vVTyqhl+orjBdjJdWIwL4YzlZ3PbodoYAv8N3lLgj0GNsUvLYfldbw5nxFQ8QL
jZTeFzAaN0uCF03RgtK8q00FxrDuwt7gZovYYieHI+GSdslucJCxGCU6bvfdTl22CfzreOPdUSzh
j7R3ybjO7MBEovXO67wDZ0wr56bkuj0jyQmSr+nLsfQAzHnL9rJ4t2VZsmO/653ozWRILeHa80hp
h+5i1lyvAUlcfnvUMPECgicwQRvgUEGRUiVLbKb2w49zJyjeLRHHBulDHGZ+eWTGBVglBullVFCK
EA69107+wPWAglAkVJLFIVsh10A3nf/MqRzzpyI+SgYJVctHkTjhRFMIZX5Fy2QPuLusrjiGD0iI
cEbkidCmN0A05TdntnV0Vj6GZUARhPNSvoLPGHnvr8q3clMAMZ/4ZBal373jnpM5AWtxDfIUPnIZ
l296O6rgyLTzIqjDD5xyg7ZL0iKVT4+cJiIHlo9VmYqpUMjczFwbH9O++UZXtwhpxitMnngVR420
ZObqkQOVqcsIwBTFK6KGUYnGE5gwcT0tOSE6ivTplGkwfnahTli2UuuKjxIDXBWz1rGvMyU7KVb7
6UD5yg0tNDkxyXDisHLkIovAoGfet/RdJ1QLMAP+z8I0KsEfsPzcJIdWTZA6ezn/ZnZlQQ2n1BNj
YV18ZY2Sp/yDVi0Or3aiAocTI0wgEmh0pDVW14XLDcz5bUtAfHozaI9EVDH9zCvKomJFkr5ouVGS
eY4Hu1gxBwEhaFkIsw0pCR1cvQ59LuudKtIjAqUyyoWeSIEsYe9YyOQHo2NHUZcKlezRrDN3IFxW
CpWi7LCr0Q1b2j9NIahAVHnLeShxhhjxzTvHo5kN87oMT6nIrEqAkorMJljk76AJ3GMjHJlQ4X63
gBZhg4eyJWp81rCfmJXYQEiQ3eVH5lrY0LWRfWAW5M7VDXOdaT6jmtQFoNSU/FrmGNI/F8hC8ekw
rLBXA/CkSLglzcNxLfr5hTsOGgviGU6EdM63fOtE8aR3Re6uyL3/YY6datg/5ou1iHBbOuc+tDLY
4/yxgWxE03YQCxnZO/jHSWP3Omz2PpUiEBmmDQjkZXjGFIIz7zatYqDf6NprxaExBM4OcWA7j2aB
fJ5cfYdSQSDKsUoKGHJqNUFqnKvjb/CbmGgJ9t591XIsi7CyBNOQTq6IgaE3sAGEmNgg+9T0Mwwi
jDMzIWni5P5FYHZNCs3E8XUHiqNlyar2oki4mUWZqTvqBgEQnjrCjt0ZJNfV3lg0RPklPFVo8cW4
ezsWr4MQjIkSKIgm9ZQZ8uQSLfBpfqJ2I2q+zE+13LsrwlHnQ7GRToGEdpsNiivJGwAAghy+nymN
EEKL3FjjYLepwJq/zNI4j087oCWwgQwkTKnyi2Ll+fqE2b1tzb/7mwFLvn56HlDZpK+iH+waMXbQ
c5N9IE5jaJtpGspZLxhDOdaDEAwuWkoYqxK2AY6AigHkspPeSHCzwiOuvFBHZJglBKPLFwsHzg8C
TjIkcq3BxxKNUGOeJAdmIRN7+6b/H8MPtTFzDwP2PeEandrCp4t+0NyTXs7X6V6FOkm+friekS9F
peSOTok0XLBgxRyxe6X5Nq9xcm12eGQzBnnKQ5QbVb46siS80WxB0rkAeCQ+ysPTh1mGZapDYlG8
DGStWA7KpFPIyRnNqB5H5VP+Z6G96pTgYRb6steW3+Tlu0YkgKVEsa4Yn5PWKYVTSzu8llSmtfQW
OjW0s254bjjpu36XG+KB3rxBhc5d4VyCvmg9fBTxk5RJ7vZV+ESD5HzSxv5qHjFo0DQ12TPVvS63
GR0ZJ+xhWdXXKj76csWcfKMv0OVLag00UaJd23DxDAiv0MaZyCi9J7Rax4JokCzwcOsOxu1x+OLZ
hBIUEPoxok2OsoUg5kigVDLqIwtEALrF2YWJpZULS5sJ1y3Q6K3rmScF1tzVDpf7fnDo+F2AyE+C
T0iDkpoehIWUnP2TwL9c0glz3S2lhDeuHLhIl3/bnTuKdBV4jfNBX3/7aMQQPfmYi3D+xEBpQ/gv
dGBlrTL1zsfe0/q1vKwNYAIxsTNNJ3IhbxspoiOEWwI+tn5FIqk1Yw+zapo8wA93PY2MrgX2lhsJ
RV0bYQmSYBayBO9aCuUJBg26cyRPm0/dD1wP4OpAbr+AyHrXQ8vueJd58q16HMyEz1HHDWhOOxmn
AEMoJ5ctQ1j73IA7zwuZ3jP0baJdKsAF1Xmw/Ma5pVNBPdGTlTre2OFL4gRBfu4lOsPCUbwZuReL
neJvxC1sPM6/zNOZzpyNOY2jAmhlwYk6H6KkrBzO37mnG+L/dXBQPBH9kxIqyhVfGLR07NKLrV73
0fhcwOrWnOrf+N5SA1fLX9QH2feLbDnTVU0tAdePw0f/HcdTOnTg0II3KgZi+a5RmUsRBSY/btGx
cygH190p3yjgwhNSgUXV4naRNgZ7BFRW7E3EGixr/zHE12DAkq5W2FADldQhEqB5yOUKsTHSKGeB
U5Xo6eP503r4gCFYEQKu2FFL7Gvsi+0juxNHDYho5PqWajB+MRimo1B8QT6cW7kmR8TwqQjCYn9d
T6u9m3OfC3mU7X2uo0mKdfHzZq3ejTyXXriYET2xLYsbGWu+Oj56b75KH88BdHPWl5sMoZxmWWQ7
wji3cygs7LHD5hCGRi6kn0V0y81xHd4EUb6BQoQ+xQE2zTn0rGH7wK47o2vhhmNxOsxE7Ynj672A
nexVc3SuQO/SuyXRJK4IV4ZkYrdkLZQT1ZuD/whXNm3vAuvhSCsh3Img73ImUy79VzLJ/np7f0Te
aFur4GLsbvd3CANABpZR6pdAdKSL+tsw5ENVZrLwTbT+nAFZN78l1OTDOMxAaN6dvq95q76GiRV+
rgK7VDRfvNK0zBkinPhloJKQyoJuR0tqYUjoKXLJLCAdg5NPKRgzkxVpceZPDLWmtMFZQlUlOXuV
/Vh2bdRhokAYTIoLRI/WuGtGZUw45ofGr5Tj9O45Gp/il98N3ARS/ZQDp4I3dLUjSwwWUyRnlGnR
J3ra4JtOE/+FQQfGqANlddsY1rT+U4JEGuV5Nwd9q3hdvMbzz8A99I7Dkk6g63HYLlQ9XsevKXdj
XEtbZKd8iUisvxY8pTDOcy5NVl4sqBMeguG6Qahi17yTogi2xXtgcQbSaP4M6vQvUkcuLf8pSf0f
rSBwYH6jFewP0+Q0663oRQJtQARbXFE40EIVHf+IJopfi3j6oGca3k+cFmYatwizH98kS5qZMQni
92KDupjbCfb+V/W7sMDhSbESwSVzx0Fa8q7QDNsQpIOQTa67B87Y17Typ8vxtXnpxSOm4lU/Q4a4
sd5pV3VL9OEGeRwT72KF3NPhKFgtJaPM0tJf7uz0wzBECGPQnTRyg+r84/Bm0ABrHUfB9RnyCfSw
wU5gWMNua3ynk422B6xw0zeunMwb040pGO/Tojn4MJkSYVu/6zbKeg13kd9izirMA6YWFIWEORYf
invCz2c2pawKhvHx70yEPzc8qmRz5UKZxqvF9CttZZPvrYeV5eFRz9LbJm4ZG1KYwkg/s+CB+pFZ
vuJt2QC0bci364zohKCm1Cr0z/Xlfa4+gIH9DLuPtG+MgMW8FnDhvTp92r+ffr70Rx5FhaZHaamS
JpXQpuq3KZosx/MkHa5tlyPeKb54uGZqMV2AU8h4WhWm3zvH5/dLboUypGdIBwqiGkdWcLp+uq8/
jCr173TYxqGw002V3W6vcnUju/j/ndvIyvlEyg63Y9bhHJCzzuoprjJ8W6rgyYEj10IiQWQ4SFaI
erLGLICHunMiKoQzky79pXX/NPHZt1FDooSukOezYs+kUoLu7DJcTJ6OKQnJU9FFlaxXG67OgGtL
xG3PvBj46Er4u+6RjonbLOfNxqAMrdlH9S/YSakcsWxBuxaTpHRiN0dnSE8O7j2SHkwGiqlL29XA
icGTb31Cqd+ljXrASwDnQzL26Gbxy9SqJYCdI65ZNbdvZBth8pIQLNcvShdi/zGJXnpcNE0sBqYw
XHFBcVH2wmPMERxIINhPQea45yD/3YyuvKqYOvn7HEv+RE0sFktFumjm6Er8tatWZT3Kj08npphL
RMBRK2cHgFBtKg4fxQkKgIWRn5hAcJM6ivr9uzCyqyQ6tCMEVlB7CNSWXghPI6kBuAAv4ucWjVnb
92MwVLzsva7hge5u3FVNh0cWE7lXWPhswn+/1nz2Ty3EiqVSUipli/YS+0JrzKxO+dFoNTk8xiYU
XmiWh4I6Jq5WfX38yEZyAMpEjiY+560FEgjmC0w2xSRoCiEBIJ7/dve0VTVgiOm9E/0ENTU+JODE
2l5JniY7DDGUXIi/YYQES91SzKtEG2UqLsTUvGEWGDSy0Y7QisLKsypcSEYoweGdfqvg/I6/aZGM
kXTjXRqadsFKl7pvv9+/VOa13vekThTghmHBPO4XLrlvHQUVsA3YZOFusav9QvBjAZ77CbuGsr3E
WEhk4ngb00rwDSmOjtCNfETrg9Y4R/N3BLVIAsWb6m6/bOSbQjz0GsZbtdQy0zjhs6lDEAqFXobt
wqHm6iINdv8vY5pL/7dbMne9lObSXBZOWhqM7W/GdLWd7Waj3vzw+LyrpfKYSLaaNNSuUl97sSE7
IbjixSoS65yeNH6ktfEWzW2D/wGWyijZUFdwzBD18MbAuJVqxgg8g03EKrLPCjdjF1fVkGgh9zDA
/oosSw/cw/AyG8H6QVhs8mP2QxRYQjl/sYYkhqmRqguR+8i9bPyJJQzG9Z0C5HBwqbPGbnrrMfWt
kys7UHqo1J/gTeLazhtUSwzgCkfSs08sf/hPknTQrALl+o3SJ9LOQ77xN4Zy2tBT0/2klMo/3aen
tR6eWgVhXpPspXlt3KCYJGnRy3Zim/ZgH+EMwZaQ9VI+Vy1Z0Kf2zvqglulx+vpPomjolPy1dKFY
KeSL+Uohly0VvtCs55PdcbAfp2gLAWdlaxWEuEbXg3uTEusQg6+4J/DvoNCZwc42sgjEkGbBtroE
SWd2LdaeU9IuqieIFpwCTJ3KAxOMm1w9t9xSYCJqEvehENUmDPsm+50vNXTZgcRp5ZChBNss1CvN
5FsJYcTS87ie60ZrKJl3cVn4IRMeyhd7VeDKvFMl14TX/U8Wb5L/owGk0XYpm9j6tPTFAE72mdGh
Mi84Qplmkfz9iXIEusDMXx2OzCWJYNr2vOagSYFqKEiUeSCTf0IiaQ6AZjLc30ZkfGwJR48V0kvI
EdzRN0pjl6FHlyiJw8nw4m3xPfTj87lha0UjuvRhT1qKLaazhxUg7qjNJWtEWkr0UN2z/ae2WV9N
3C/A/djawbWdtzivkEdTPU2FNGXFpOWwN09JkZlxN+/vPd21PQU/2Py1p6Avj7ea1Hx6/0njIkSR
u7EPmBChyTjJUTY6Y+7wQH2hmxlciGma5VcaG1u/ti+y2TspMGKfo2uFsSe8KQ+PIIM+VHpD0S+Z
Ol8caatn1JI0/qZjrdZfd9xB1F8/PU821fmjqkDm1srt8a2CU4XL4a2UBHvphTp78m2ZmzUf5vZ0
qpdJbe+IVZzpnqAnA1WhX26HZnC+LE+fnnKjd+duJgxb+BS1dVuK12PixJGWRykXg45dOENuvhAH
mqXvk+q4xiKGmCOdRnNufFmeEftSNIFd96HFX1JHtSP6TYiFZi+GRHNcoF+sNav1Qk0dJWYaiFCY
FqgCEUBIuV+uRfwnPkx/J3pgfmyKH6TxGH3AjQvsFyu19IrcY8skbCKFOPQpqqjqNQLqLZBP0mnZ
k4wX+iv2bSQ4u5bixrBgimyQNXoZNirhYuU3OOFtmKVknySFDG6oKQp9/N3VRq4TGdL8u/NJEl3l
HVYGHI3p62ldgzfb39Jcil5OXks0dZo8OU1WxmE8sbjZqxNNd2zNE5g93XmXlQ57H7bgpDpt007m
akoZ7ATyT+ZW03toEliDLkj25DeQhi22WJO9bBSvDMvcWmf0VRcdICwzVbulMs5bNW70rn0SyAAk
ghI5sYgehWvJrZiE//JUfKf/DQ+2AxEBN22VgE6ABW4XFuj1rq2JfgPjCDBD5rtoBz5wNYG66101
fVBozVC73cFcss56SaFsPBguHrCEaW3b/FniNUUWgZsRPS6R1hJGZYCv716onrjJDwq4uIXpC6b4
YonpLUKDKNLHkKzemvZPtpAyNeBBXAMkM2wvmYeVQ/4h6KLocqnn5sojPw27xJeZSTdRrYfrGs0y
EXTSUTSCEOd5uWJY8/lqDx1CyJEdGEf76gaFP5bVjkaK0H9Y+hYOSAQhgUhcb6Zb+ojBWbYOnQRn
OYf6uioaismpxD5okjMfVSEBeNGHdu4GrtKrtTPkynEIk5td3WTKtGV7x15gvI8IDMCqcxfnIZ2H
R9UNkiDsZA9BSCM4A2iS3oYMAcKyARIwbIPX3FZfmpA1wGjnduVG7FIpXKWYjf+y7FVS6dQ/LJGy
a0NYMYWn9OH4upcGIoX8Vno6oXAr8CDWSxoA92PUCDr6x6vyOCjJHLf8UG1n0SjQr1pPShjC78sr
1FlDXxrRzJAPmG6jLMCYHzg+x+r9+GLWLl0FMTA6a8G9P5OZH9BEy2x99MvuT7D8dclMVNAKiaej
6zRh8vTaJazm6tl0rn52niQYjhpnbdoNfVO6oezeFLRQlEuVQyozSLtOs6FhDrEMnG8DXBMMZ7Dl
yaNp7WU1V7OGrfy5pycyV4Gn9wTDf1+dIQ6b3DP4c34x4CYqxifw+Ms62uIrQFbdcpOrepfOaZ0I
JXdQz7nKEatbFEC3Hd3DhLwIWX78dEfInInjrCvqXzqlXA1nTbjbOFF/y1H9Mp73rE37ZBlrP16W
qL+BGdNmTIh+TlcOfFh6zyzAMiC88+a3mOsSWSqS9BFeNrljZmiLfu8kSOfadisq6EtfSGjdJaKd
6YqEnNtblLtJPzDLAiZldsqHWU+znQYiBB3mqm1OdaazhhPUaskFWLQT00SviV1yZ41reRYyLrKI
cykiFdApUq5JCKAUnsmSv4zxqBGSw+6t3b0C+QftBA4gIma2Cbf7PQc6YVIoa9UlKNoBSZYSDA1u
MTm/6MqbLkfjgqTM9/2VxTrOAkfPJLu5EBNp/h0RM5JOZlTMoA04hpOCyyT/ZdZOwocJX/9PJIW6
Z/ZyC6wxp5TBLdTveN0hLDY1Db52OawbIyFqENpJJIyJMZjrzI/OtsYvnpJ3n9CEjLPzjIZM1qew
3MhjQq3C/zTWqHD/J8yFMpk6biR3+8ga0qV1hpzpEWUewbtSePcuKWOvRKkaK5z2t9z7kuu3FsWP
dArCxWFST7qnQ22N2LClHBajVhp61zo5mlL9LRE+yzkyqOvSg/cC5VbYs+yWGOISyWj1uAxalH9x
Pptkdx3CRGtb/dprbaDzr4LR8MNdtTEz7gloBAQczJILZPllvyannRPlFyPGcXeGDVrDZ6kYXggz
m7RJFJB23oflIa4VciHmQ4T6FN4JjHJG3cotwyunNsHysia1xkkvzdxGcCaPLAAw7B5eqwqUvaQK
VgvpsCGu9SJ9zRWS3PkiU3wWFOd45F9DvgiDIs6qml3xNU9MvP1WJDq2g0SRwthdq0yUnatPblVD
Md9BdQi4cMLaMeOUIyeyaM2pW7LgtsB7hk2UaSHHYY2JtiuXFQpnC/XSs9mRcdMH6ZwBgtBlXjq9
p0L3meLJPoyKU3VyuyHxo1pSYna6teuYrFk8pnzmCbbHkfPgxZwrr0Hl4hr4E4h4RdLJuszipws4
Zsk2rUPHvJHas7vHHMmpXH3YPHJxJqpixxRKrtozDkg2rn3qFIECNiRyBm+zt2Hz1Ik5sTEDIbhg
caSXoEJL+XIZYqrh1YpnzJEdUWRR8l1jQi1yh3gLSZN9o9g8on/Lq8hYmbcJzBDkSnTqSjVjM5em
56+ajLoxRs55sjw6s7qd0mdTQoct1FmJcVJtV01UIsxe6AObulnxcqqPg/tkMib6wSJ3OhTgiG3f
Ru7gXaa0TAgbDdsHWleEjpUEXyVcrahOopvlMX1H2rSmQGxu/lo8E6vZHfZf2Ejemv6vgXNSyuWL
lSTNFvKlL4HzINmes8NSZf84Qyn8+J7JXey+5R4pvq/2qHl3IQyqi21j3S+YMU0bxWF9Ssp9Xj2T
/Pg7SJfL/Qn0TkrFcqVIuW2unDNv8xtOsx9uttnBMbMX9MZFo2O0Tp6u1gaMbvlqNGIaBr5va0md
vIoAk/aGYL1wsbtet4p9KuPQ/wagw88HHM+9hE459dOE/jfi/ifQS19NUTLfZ/Xxpdu2W3bcv9Kk
Rk7ebcHNuNzZYzjccP37eJ8+JRAySA/jIWWZu7N9Ldc1cFf80uk7eBPqPHZnl9kXhIdw4Z1UVl6u
HipXhwcLOYsvWdxq54rpwOPbv27pH2uWKxVKL0tJWs7lC47yb6O4nZ6PlUG2snsU4ip99kLwJy1n
3trBq8tdKK8wxzuSJiNRR1HBWLWciPS5/UfDqaPltjP6MWH3c0QsYNtXt4zQIGnlbw6X274GAAMC
bwvUfQbyZCH2mKhhdyP6iylj/U3IZp7ILS4+Ji+oWdgfl/itHtZJiAz+MZXSP8xrcaByrujMLhe+
aFlUSts0PfR6x0dIGS7g/RRUg3a9IAY63i49meUnOEyR6SR3lZkB3WxTH5fqi2pvWMt8nupZEkLH
Uy0Da3N4kVw1PuDANfLIiO1I1K/v11QklxG172bavWptBWu6vb2+Li1PVXqaJHfLZykQyrRp+HWZ
3BTUvHOD10ty49IlFksX/9MZVrbcOtkCNW3OW1lPFuUYerowxFB8oB7wqi9EMUqboMLYREKxSAAv
7ugo2b7Jw8JGNaXup037tmeJLVOMAWbMaIq4ccN0y/zpLmdRkQkgcyuCvjI0vAL/n2uTNxJ2ZL8C
4Cp2Fpe72+KHVlC2MEQAvB1mN3lxo3Yt4eneegaq09Q8+fvNzv+hSD+XLWeLlXKxUCLh9+VerzbH
7WkySo6PxnPEbmgeKqZsyYfM/wnzVpJG5VPaVY4NDqpADR2pxt/PI9Q2f7GlnEchzeeL2bSYFL+c
R1qcLErzE+dh6YSwk3i+6WSrFAwjS9R1KWbKLREJhv7EvcaFMeWLFGY915dMi/JelE4I0inSqbnj
LNESeTCpf5lnNTqwQ+jvLZEh7O7o7SPgeGQj29a0OxIGRB3cm9LvoCqdM8Nu/gl04unf2ZWvm0iS
VPIIJDD4aTFbyn+xOKektx5UMr3tIyy/2vYiU7XU+9xMujTfrdpKtLquLi5XN8N68f5USzt/H/fC
/0hWfPn4L7ne+fK0nA4mw91jtr+/OHdQnfuBRGcdPP1qeDF+yN7ucV6m7XwzwX1Jbqe1ZQ3KQo2o
j/30VGdl1FZX/zin/5FN+HJOX5QLBpPCIcluBrvHQd+Nf9gqVAsy+0HPZx/QDPDSh3QqvAWZX1Xp
4tKBfdTY10ZIlM5qtyOyMOfa4aJSvR7WMxe41oAsfz/D3P+k//7vGRay/3ebGOSmp9yqwE3LXE1b
mev0Or3vva2v8jflZvKW3g67s3+MST6X/UMiJpdNknK5XGC55rNfRmWxWx8rSS9zfLTxUqYp49qx
sZLKLHdpVzPJhu3KV3GRCDRyI3T6Z9cldq0tC9scGlv47bZjvZ100C1Aqs0NfXGB54R7REfjf8vY
QeAfTKfgD7/f4R74NteT5Q9C2mK2fmjySSFNOChtzHl6QSMRA5xyY0e1fbZNGZ9Yz/A7VFISyNjk
MkYWT4L/erYeS13heFQh88E9GBLI+JptlmMKNa07SMHbdZy/Qasi7QQwDNRWQXiOs66mN+NHgO6g
uHECBbJiw+KOCSB4Ty131X/HqE3aXd1cpHjV8WJRzdyoOzvmKuZ+3ojXc9KZm9Jnni7zbiBgzH5M
qVAbEZ5pL01grjt8fATDQsaEV3rwwb2ouIPFUaybC3eDb7Zq8O8oAq+0U3ghyNn40Zo4a1IGSCvy
gqAJX6LFAbYPeNqxUeWhQjbVT/Z2W2qqOm5P/JZKpjInvnoWWadEdQix3x0tkoyPO6oLVcJ3tvgP
QbjBvUfLUzqgqxOPaNmf9ze94ca3GF9vjE+4M3qNwvTLPcUw+XbpNZwtpTQczrS3uaNwu5adn50s
4yBzot6cgC6y45ZpPM9ZWAVIIe0Ut14Qctza9VG8f3SwPZvYPpM7xSdx3vuqWDTQPyOz7vi7U8/u
l/PH3OXwu0ClzRXEHEGsmZochFe7QMxNmGTwxnEMGJ1ciGNplVqoegizmVF0ivvwJHyB6yTHDShc
cgX+aXrB3ET66V1w5GLGACizM1XNxvcObxfXm2c+f9ANx7TKzAnvGwf3hVdf07s71OlUMLhfG9Tw
tqwLzMRqkfN0eo/wSDyHIsskkrGR62JoPCenA9OINT28nT5uyW44qeIt9LLKJ8721M/WDvUMa3Hd
IVFk/Yfzyld7Jkz6KVfjGvBL58fpYp8K1Yj5OaylNwYSlqVm24vn4aOTyCXN+0mCmOwn0eWrGVQP
4SvMA4ktR0lj01MkqE7cf62ClDFBZ4M4EWVf6M/Bde4zs6PUM8Muw0l6OTFpxFzd03OIu5ivFu8o
QS6dLkflyy1FncP662WG0qXNx2xeL/9YdD9p+ba6OKASVKkd+ylNr59RrM3dI1cGT0eWpqhu3n6x
eGR6cLGShxiYv+xY6c9MN59ShOG/xt/kmEeGwBTIR5guunbSfnsIgeNR9PAuQg78qnStNIVQoLCW
2JdKvsKRoZ4qdJGzhsXYYPri80H/lTgK0sCJwiZd2WIr/yayZu3SFrwnBBPd7Rj1mxMIhbBSwIF0
fEWB9uA7KZ25RU9mNeQlTZVfmeym5GmEMvDMxDpIsHJuIjCLwMjVBRWl1b/WbxWVOAZsgmAV1q/0
WKkH52egbf4gXkEoOiF+A3bhf6Ihvzi3giuVG6n4Vr0kIDwVal8i/CKTSIQB+IUeYkKJ3gMfkRCm
nDlwTz9trMv4xgaIqIkDrotwKqksG1oIXtc6MG9pt4Q+M1xgbhE0WLBiblH4BL/7aZErmzSoLvO9
ETW1HEZ/L8+lLr95kgXcGhmxU6i6y3tLaIo3E5i/kQ8yYTJ4uWOQon0/15YfTJ81WlTYCU+O7Zmv
OBucISJo/3X3FhaMlCvaol6P7/08ndU4l6gBZVhErQR2HGgVMNAi4aacn4FXOFP4ZYQ6AOoW5l5Y
hBG5kaLaaDo8gukxGw2G6MnAkSnIrMupFUGRBUURORQuVLIuMk/5gNoJYXY2KCUxfm3jS0/Ck/Lu
q+ht1c/uxr5g05/6wLK/yX0Q125h952uQ5qG2mPbctNKF8ULG1pln6kgYShi9GPck3BKMgCL/IYM
AUMjtEgbx08U4xERcmBFuYUQE2AzhbAiBTj7InZ1ZqYypNTWCn/SlZleJ4O2sTTLDmxZkFMu++ES
1rlJBvVDtneLWz6W+hFY5TDRTds4YyC6XzvFvVegz4+SQAekKkRRQ+4hrDHDd3FTMepYRRJDTNIC
3RRZCQqD8KJMCIuyRDEsS91MxavRKGpgaNyjvkkMdM+lAQvzm6frXfLUKdCkMoFnAJXTJ0CS99LP
VwCbN00x0dIq5AhcIJ6/rPT402vY9mOTQXMJk4Dcu4wcUDUdBFh21pdxAyfkSE1TMqzkmBXAEXlb
o+Q8g6tykHuttqhiP1Llpq/Fd/Jl6tg0To0gBkHCWBjNAEhFAn+arATL+26kJqZktJaFDSHdd9zZ
kInrwofrqJPjl8E2FIP1p4If5sZXHInAFsVU2e8mPwW+F03bwx1IHve++UlQ/sgpWti//Tw1Bv0y
nyaOGPtJlJ9GL5Uj6ETl6ScnhdPMNnJEzLsB+rj2nCiEMyTZjTqCj3EnIpKSOKQliwiYvE4J9Ay6
GRie8VmfYwlxfpHTLtnQW+xmbB2YLaP9qVCnyTLcvWvZAD+VSoJQgQyMWG+vx2cs7Wt9lxmZfD0l
vs7WS7SY3rKNikuoYSJC4Tgi2PBGchOMQg+Vxl7kVmNVVsQwrGOW0aFb4I4dvadxCxFly2zkb5gX
FT8gc3Jl1jxKyUC/PwA2jGHlWwsuUJ2hztuEIAkyhLZmxNjp9axzYmdw4kVMgw4Pdv7U1u1IMGnX
euS7Bmx9LkhlwQatNMz0LaG5dFobop6BbHg9m4WAtApNYnxC1OZuxD8KPCPcXWKF+mGxEvdXPS4F
LG6+bgPRbLtjZQHkKReTZI1lsSpiclniDuiP2nuL/DbA54MyW5U6HKtwYBce1ofUIktj8Lb8Zh8X
ma/RlJumiyXAoOHQxket5MmMhZv9IgWy015gR+qx+DKaydWtALt5qFKt8O2ICjmnyomOWqtXZOnI
aJnnYieDZrBtzNgqBdALjCHi/3ALZQkOWOFe4PJ5hbW3n+3xeQrTb3rtPmEJ54pswvpe654Lo8+G
x/hZ8AI9lGSEeYc8l7ThZpbati5ITUYv9ljFGbU17FM4OtpCgajkDtgfFyiUyOyp35m1Oll6AVkf
5B7pJWurbFVgVo7qGXsWaK58mC8o31jHTd6AMaMTADrWPGl+xpplzxmlVjyuNsWV6V2FWppQ1gN8
NObc1HFIsVNeVR73YHptFwcV5Jb81yuwgEdNhFLbhg07RPmleVGn0izUj4BPOfBiG8ib1jDfY0Im
jEXYsihshR52eihwV/zyu/vqGOX6CmO2+e5z42b+Ajor4zhsrlqW68zIFB065GugCHBipnJEPN64
C+SKaBHQCnIUyt35fPFyTRbHqZznlnoiFtL8qvc5tIbN/xJSbOS3MtrsLKAW6zYU4ZgMSvoK+Zt6
iuU2LFOyLPkrC27Wd16qp0+GJbAMvI3WX+nhWAyJ8sL9ruPKcJIwZxHG93QVk8jBpmE25dg3+Fhu
sstIKLV8Y3/ZBOF91zJ3iwUw7o/72YcFkApgJWw9y+ptRLPiO7x01rhtpSkHC+kfS4eXIJWylOTv
R/ptigk3U4O2FZaf/EuuOu5osX1I71YPTcEeSUruBIXvp39giMXkjxBJpVgqVPKlfDENrO3f0PtB
aXIqDMr546MaPRp8yXWQzQg2oReZidq1N+0Zdn07ruZa27didwOU4hWw0TR7T1pMScWnhjpVcti9
PjFYhdlLsB9luauMBDbIFZOlulqU2IbcMwj2aizqq/FL9O7hdcOQRZOegSl2K08FWqvqNLA9DFsp
40PVPP8JmDrJrc6Eekd6k/ICuFTTTlSlcVuJ1ECC4zXvOeBguLewpdo81QOqREWLUrYLlYqF6H3e
r8jwceNCnt5dmPgOHOFUF3NAuOip/FTpenhTChFPEjkw9nKfMuW8R+NwAP8HVg+bigPqpj7rM7yc
//r11J5IQJR6bWrAi4ULz64sNGXmBCw98AHBDDDO685Z+iIPEghEtedLTPxlplATHso+61uWQpYp
cnnPVJqucHarRdqsFCFrRX7tsF7LIqCQq18XKFNwE4hlfy6PBF/IpJO1O9OP9dX5XjKCcgNZ7GzC
ApThJb+sUqci50rptRkLOdpEPS69NOuYTTG402n29PWjAxtZ5Fh3qn1MnpoJjzsXOi5sp9rZADKz
+mwREzJ/ONfUKUP0H5Bys6JV2QzbsW6J8mSn4ItKGwg+epDJwEbPAsvDqOGXaszkMUZHVkKv8GhV
9bIyurggbNIy6MknDZrpGOn45VVpOKJ91mAfaPdNaeRP7gIFqZoJtUF+ZSx0fcXId3B23DEJcb0e
alfY0aU7rFFPY1zQ3hl1BihVUDfrhuEWSc8Z/lEg0zegpHbftvNN8tS7tClKuZNHEVCXQfcaxJZd
1s902zmGAEgS/D+x2j9VrOWyv1kFUyC/WYVNJjMrbKblI+xd15Ks1eIdrR5YWcAOnUPteceaKt1g
p3BcYbEtmM/zn2X5AZpgdVHDFlaiYIVrN7Tm1QfjBXflu8wDXpi0vORGzIa2mpIrY6bMt7A87yp3
E3QmBd4CcqIz6V9iK2aeIifOA8bMYqUB0U3fjh8iPVEdWpBh2TSuSOqzBlxraCsLUAAYE8wFN6Eo
21B83XWMAqi7wkGypY3zZDQL+iYEi8vHPJuGk0UlIsNBZ7HRscG5PomOnzpF9gdUjsH1MKJAmylE
1g3nRhdQJ2GHMPukAxumnXbP7QWbjKWyufbw/xF2Zl2qI013/itevmdZAyDkZfsiU8wzRRXDDasm
EPMopl/vZ0v9fu6u0z6n6RoOBUJKZUZG7NixoyOeXBb3yb/KpFEUFTrR7Q+IvPcLIl8o/OMm/0h/
r5alo//cFe5D/H2SdyoJFMUPwdjI7chFVfvGbQSllC4n4miSVsaA/z4vgLL1z2wOp4GyL2wAx/Hy
v2Thn86pWHzub/fh7jMLLlIhopQ1z6ZTAeISx5Fk1KKG045J1aySOc9YyD4yQ3qQUNU0EDYuvvFF
0C0e/afYn6lKFVNKabErjCKR+8SiyhR0iC7RThakdBgVSU2kEilQCFHKZRQ66r2TBbja7NPMPSgV
uTCcUWhcep+0IiEtvXoHs2vmh8VYaW1sE4IeaRVaO7TfoksJgVjTpb6UWrIA6Q9hV1TNtNSqSuXw
ssIyLlt8PlmstHB5mWZE5X4K85Gjr1q0LbiRLEH2uDfOY7U6ws9qAfPh0J1UTtGMv0WFTdm4Ko9t
S/VWYY4oyUhrVo9pW3LVHIm3quXFRsP2SElRWpihCmSxc0ntNbVtCspUbnFRW32ptOg+lKSoiM4C
XRXTKRbL4bcU6v1QtQUcwPkrklJ6XnQYASUqukMA9a9oAPCisl0Q4JygusiXo+q7IVX+XC/t3KGm
7YTjKkx7DORO/H4WpuUIP3Opf5+EP1KKT2+/DY5rVwZPhWmZTr6q0JQTR7cBAoOYwtqCltwe2WOS
jX0RQyV1wD0UxAIzQTKjVkOfqy/AC1QYozgSTjpekXwj1akWUFf8U1q6kP8lB5gupCK8mrDguH7K
vfmb0T7lksJx5iT3oWg8l8rdxV+TX6bbHZIcTgsv0iSx1o8HXJ15PoKUEZaglixX2+B/pCVh/BT+
XwSol1mWQpJwHBUT+Kma/pWZKxGFtHAfa8lPduw0RmIDFMEAYSvQWEW7/AsJNpW6bigrUrsJNXPM
DI5INbBvCaJF5IV+C120tlhYd6RX+mB4YpDMqkcIN8ouCN7WLrSl+V/Wr1L4vTh/h4o4yuB+3Cjh
uIuUian7In/DqaQd74TakZ0HLtI+zd2jdxjKWBSuiS4Ic5GTzLAzyWiI7EgreLg/KtQR7xiv4yo2
IeohIQRbsT71Isq5wJPlkyyYEpoPunbJYoihmyLPjIZeTVHpBA2f9MNkD2Q/xOFTsarGSu/9jzOM
tjsT7sqUAxpvBh2xFNMRPSM+pnZpArOp7gKlzsRM0g/gDfpAd5sWk8lMiY6be4ORzPmImHnGpYjn
pzLQcwtlL+JYoWeKRLMHMXVL5FM9xF/WQ6SR20QeYebhLevqXKlNS9QkhV0rKipU2SlWJj26iHxA
1bCxcm+wcwy07sMewFRIxmVtCO15QqG8Js6SAFWmQW3tVWMgeaU2LbfSmjEhMQUhvSq15d0quKVZ
B3EpEk98P7+keEF07qos7fGB8Uo5chtkhtCylu/KjiJ0jZpxoDpV0BKJLdBMEDlqh11kUXZkZTJ9
Yah02DC120mrzGR5gP7SS1sYgXnSDQAtTjtFKaZbj7SuY2SEFPtsxoLFgLfwTbIG5kqDSfIFeIqf
JEBpvQqRi15z4ESgEQJpdOGyGUgwfGjDVW2KPrLUUWVHisyoOZLCLFUP6Hc1m3oMHhgWnY7aTwkX
RA54RcWwallUJ8MxIENxnLJw7nDoY86FdetfGp0HcOXsW4rQuui09kUfwpVow1cTKkzuH2g0rhP+
m8H6u5f5w+juTtfcKrd27sN8WzAiZleAXn1GlUXhMyRjmkkWasfXfi9CVbbzy7xtVAeWxpDV0gGy
VRGXUh6oqhmUMj0hiaq9qkXsqE0pLf7C6iGWWicdhvfqcgDFXDqyX0nJ3vgZe9bjrolUDd7cbh6i
uDKrIYAmN16kci1HLXlVCtxpzZr2z4FVL1N1Q5pXSQcpRZ0FB9B7VJWVsh4q5XPaBbQ6pQwECoqB
PadeFXs0bFHd7mInJrrNsFbR58j369wPqEbothJOkuDVdiQwtMgLbicuQSr2FHNzk87UvwHnConm
wqTVuO64FZHwFrWArxkJWXG7RFZQFhnscz57PTJnQIZfNwSdGgq5+VmAjD+F200QzPNKR6rMIU9V
TCAuJDZn0VAHgfBE7ozsWcoTR1OC6hO5EaRHoVJKzXj5JnyVU0rlvWDhETYI2kjgqqq8M2R+BlFf
GDlM2A9N9AB8Pa0YUjmo4tf8SF5E3FD50QMVFXEaH+mXmF8J8IToT0IwxPVTiK197D/UuyyXrfyq
5tZ/YGH5g1ksoZ83KJ8iTzlVBhNrAU4+FayvPVEDg4pldCOB47360YGkCi0H2kg3UH6StTZYNoJU
41Kivsr0ZilacdX/o/Ah7EPrUazdXXvWkb3IqvP94W6sTVuzkyw0Dpay9AgMZii1/LFHY/EmmEUT
mUnb2o1DVdEBxGjt48dxUEkEBF9ZqC7JM4rKxoJFskVznGu9YDdoHZdBOB7LniPCuE3VAWRSWO0F
tTeYhAyyV6OZ2a66aksxmjUIyx5lFZBqyLBItkt3RBtmtquxNNjhtAP6BA8qCNBOWCDIpY0BrU/X
9eXV5NpEr5+KfOU/yasWLV8HgJa0RvtuXaXShQC/h3gnRyRXKBhVDrhcLZ/iF/Hqr41SkhZgLOpX
XpJFxgIsBA6rqEWbVRY1a0OVcz3jMArEdTCVh+TeElD8O0CHtFTBS1SHwN/U5VWyJmzF7fww904s
Xr71KLPAOZcuogj318aMDVPKoGIqJgSC+a562yoyvzQE8uvTnLqLgy/nR3U+fkenrkBBSn/sz2l5
Aeq0X7lOsVcvRWGHCqXUqhAoLNtXJPh83CT0N3B/3KjEpFjUxIA5v8nXFrUAKbuXa+UUCSPLI7Ss
ey0zJ7OGGHT7SNEstPKksQR6upPhpyC12H4wwQnryZukqSZgO/7dd7vAj0KilKFb0c9Qe0exo0ZW
rCmSOmpLLitEWwZ2v4ea8LHRdbSQs0lN2SAbCMu7p01F8tHaFt26Q5tEPa9tRVuKTL0SfnBCumrT
Kl9F45Q5P2nRCfUkHr19dUf5Cx1x8b1UXYIr9UAcBIk3ftN9pcgH9+SSemyni5EnptsuGd5LzasX
ERouqoBKd3UmXIW7QYQWeYR/CrTENuULZ2fT1DySoB1TDUcImAZxPCE9W1CZJfNMwaKUzPLdM3dd
zwkIdqu9izl/+m0mIZUXCvAFEylfUZieK/uxsgJKoWhyKGRLe8ApetM/wrZfAB5QU1c9BPAkn4R7
n1LiI574VD58keILKnfYlc8g8JIUUzb+PhcMlBWIyPcW6h4AmItksFNshU+R5YrCFG1T5kOgexZ/
nbuqAaEz7lg5KpFt9VXsKhcKJoc3cqffVR7fjka44IgkutkTN+/XuVLeSjZfq6oCoUoDAJ1kNGiJ
ZDsF9PMprXvnCK6iPIJyPXtQkgKhqxA2qAbkYZSDCRt5gA0yQTh+175SAPKEJI985adDmcQVnFGR
4rZy60rTQQDmjWzOk9xPPBCGqa7WIkuoAbEySQL0lLlZDM+t3SBsxLW0mAMscTkUsqi8js5E3zFH
jUJj1yGlMEyzUpUnXHrtMBlqmpW4kgtU90n9I25rn/197JkS5H/Gnn93g37wSdfJ+XnwC3kAkJYM
rGRtUu8BH+JZk2yTfAhhu0IdpG/6ZFBjBMWy2txb6uyq9YqkFBLW3O/Pj15K/wbROCFaFg4YjVss
/uBROrNws1/GviJL4fZ0ZcGggBqxRRJWkl/WPvSmbEa27WQvk9+mL6Ez685jjuRtWdFwWHeR1hR7
Uinhth/llnRQlLgQ0RAPzZFUuI27WWiUTAkKktI3xG+apJL21RoVdrqoq+2N8pSy3Cx1bSXKpG7L
h97Hnd5DTjtrAFdAeVGovNRKNZouTZIExqh7dHGod6scUbB3ZhW0lPUlkEgRCp3VmTr6XexpwX03
/pIy7bEKojzwd/aGzSgLl9QKShCwnpdl0blSCzme1QEgUXz3ufQFjhK0NMlmK4Ugj0H1bQIvsZCy
52n1MME63WvIEJCTIR5/JwIWbYzS3QeU0WLfZyuQ9yyPRwoDeFpEF0JwZOfr2v8lVRAT4pPOAEHr
K5mfVaFr61jPk9hGmSACHpPa4Mgp9rv8uqk/PzNfSCgrGJvcpxRs0+vxyCljSOmE4oY+5gILUprp
Yy6moS5P7DmlmKXScmD/wMPAu/K7foomAx6nWJ7OXP6ZHNCiMh2QSoOx3rmn98JtrosRoqwMicZI
X+FLvh/Xi1MSQZBb8ZEyB06H0MnqPJEz2EPpu1AJvelBjCWTcnyDrJn194F6wjhrsrKTkmlSOTTC
47pIFW6gNEH6SEOom7GfSxT98lmkXh+fjmuXO5XKOugX+dPiNMpLFgJN1ogHF4NLp1u74uyUN7pv
EIQQ+6VIzCMZBFChtGUkjjwLSbdM0LquV36sQHMqV1hm3FMh7dmf0hNID8KgkNLSdwHz0omgSJ06
8rbWnb4OiF+kvzEcoiiOn2PdIc0g+fRp9j+lp4rDKsdVRWMZtJ5916iKywHGrynpdlctRSTykxU+
yF/Q7E2447rslDvMYfLcRR1cc3M5l6uRpfxEjYm5Kl2t232QRJBzq94wTOe0uPPE5yxS6Yjs/HVC
iv1KU81ZNRkTdKmYXmlSqTbIjdVoys04EHmLkKyEXKpkgScuD1yzmGbEzP5LRaHRBc6rj2aDqkvV
oxSmGPgWTFhuoDAmgp0BrFyNkfjaGbuWoJKodKCQKM0/cN0bxleO2APB1pjgSZegBIcUHkSxYKQX
HfJ9miLSD4CazFSTe8ZihK+DP6aTc180IItRiCCXwnC8cplW0YQ8HCmWZGv27vTPjCZUGz5TM0Sf
kuZhNQ6kji8TF9HYHB4f4zFOkPMvMVvl1Qn9QF0kxoxoAuvmgf7yJcVxTTWdxQpLIdVZ3Q4iBYY7
nXxkeIrEpTrwrqWMrFflerIkKC1fNCfz/ZU0VnSMuttNL41FwUjf0W9WDKurD1jxSwHEJbiqmnmw
a7F146S87ARdWS6yOu8yVlnUpDlRgt6kKE4nqlPQXdaJ6FTiUi1P+LLrJTAVoLG1djOzQA5227v7
sNPjS5vGDEH7DB9sUZk9kIVs7CHSL6Pb2SROeXe1+Y1Z4HmbbdBcLyH9UgDQUoC+fRoqoIZqG+pJ
CyHlLc0aip/JkwyCyrq2rF16tw697KivL4xcYvzUW4/oDEaqwk337S2SAmw1wiTVnk780kwdMSir
RD7jxYoHok1NEZK+sqpg5WOfOL1CB1WkRQV2isEdQDOzjUrI25bKjVNzbT+XBQvnEccUv/VEIjY3
LV9vUa4AqYVqHdFaaFLRKhv3YW9J+TPFM/Csl0c6cvhHyiCONZpZ+DTiWzW2408g7WDKVoGSPIX/
eVO82MHG1N3AoJKA+FA5jrY27u7tYFutxxACSwl9Q3ruypo4mkV44mQ+qquP5SV6+KbQWVdzMGyj
ODKFlS1F34v2YDV6LIG+evQtvOW+r+a7tGzezawXXyvXuLJy3sPr5x4p5e370X3haPneYm+dVfU0
WrnlxOu0Sq0V4g30nMyjJNujajp8GYm909qYyaVc6l5mveonTBs2U/PAwfuUmNjTmiC2XmKf81uE
bK81j27gmF136NYOH8SOjUtjOSwH/bAPGQhX9WQK83PLp4B32zO5RqOTfIVvhFXIvnrm8QLoafJX
FGCPPSd6t7fWe1yb7c2x7h/5B2N+jpBELu0oYbw0WCqUReCkBLed2exjS7V7qXKF/UBJzEd+eH+2
SQui0C7i6GQzcnxzaK5X0W5lE+QfnPfzvXLdRMfxxhg4KXYl7WWoyrPefbSJFmXAzCPcA1BqCM+3
yYHCUnqRUx1l77S63xoAYXfQO/t2QYVSpjNBDaFr8Zp8u+lMfH5/sHUYW6Tm8hptGhhkmhS79eap
Qqd0z65NLug+nWaBGq9o+1FybDGMSoPoYfqkO6JaLsr1ZtbvnWuo+YQRDdwupC0PdE3mSOYVx31j
WpPbZ2iZVjmnfFuZwaO3XMBvBZFfGVMIo+e9XDS7IIJuHiWnqIj7B/HpFF2JoUYSh6iO8Kmg9/Tj
peUm4Q5brQWEoJ1JHH0Pz9VC6xlJ4gjzTVaZSoFB5Wh2EbVriGAcv0s3czfDRdl36H5d+Fh5tpv7
WJY/8q/5Mmn5SnfoR6uduY4qfqeo5gdEoXfeX0kG8cp8XC4UcXn2MHxGpMGWFIx4jea1davGtqAQ
dN1f9hflzSHaW9z3dvf26teOlj+WzMdqvAWJu/aKNhmsfLNAZ6dxHJBaubDfpB3MW6G99Yobm0TO
5+wFhTwEUvZm8yhfTDKeeTaGFxhXFpfo9Igei+jx6SygadyiT5KOhJt7c7cwyaRxPVm9x4P8vXmL
FqVaiYLZA2joG+Q2W57k46g0npn70TJN6Rse9MtQf0fXZ/2xseuWSSKPEueg6l3s7BwlSAWfY6TP
CbnbJv8VID+CUvfobgtlPqSTRLv3SVg1LouK0lxixxbVyRYWte1BXqxc3x78uv9yWUa4h6QFnIpN
NpWEm6rqgX3LwJFHKoOuJn2Uq/3+3YbtXLvYPUezWimmNhYLhpLW067eSyiIPhvHPRxFCFgbW8IP
hsBaPkar9817efdepmm1VzFlzqRcMhP3aJM6cmieufadCNmAK5YuIPBc9zrPN2hrnNz93S2/LyZF
FLrMBbkNzhNSCt4vVOxjT9HpkeSE0hOKZq+vop4Rk0bB9z66d1wYmZKdVPsHMQlEW3Mqs899T901
L/ZM5EqfzPQVDrrRMOq6ezIYag8q0dAN8gHwsHVEErenfp7oE0+5rspKtJra8VTg8Aa5ZgHFiItG
yYsUPTJOoyJp5A46CZ+ggmiPHIjk3byaRE31KrUxFytQEbUyNVdiZ5FHdKY6hl4jPr1YhciZUiBw
BJpIywTgQQJQaItSckjUTKl3kBaq5VMleeVBhbUpia1ISvHUHZEbEmJgNunm9w1QOt1ULl2fvRFV
pYZU8FlgfykvqT5+JmxnJOlIpQW1TUKm40uyRupMqITesnxXQl6SIwLqBL0JnBEMo1AMQj71c1Az
suz4vS8iaWEq+pFyfVLMoIaYP+PEskmIuCHQRdCHS7MZlySYqBxiBYoAuqd6V1RLES41QF5680QP
L400yEpAQQiPLnSM10Q4Vb2aSFF6OHCF+V6TLqIS35vpFurumkp1B0y1WNtGTqrtfYHaOxv9V88Q
pkH2KSS2LLXrZUX0SnvpXSfkWoTHSu38xHG89Ah67oDWRA6LDzOdwzZvTSkAqEv3unJp89auUgsP
2MwOcfdBRI5X5tGUV33rzXq1eLY6NLO9sa1IYSCbm9soT4MrJqcox1oAYl2qX4pGeQ9mpohYTgy/
o6ah5NyJ6ZnUpTKohZCv3FpK9vEciyhrNi5S6SZtVLGDHKkR0pU6KeAi4r3I9qiCk48T40DYopqZ
Cn0JeuIxKPWmtuOiowlQT1FIUMZiphLJ31P5s5SJLmRcALvQiQzc9uuQm5XV2pJmULZOT2dZsGON
DMSene4EZCpfXA8FFEJUlLSPq+tR+vIU79Q5KAzRZ+g8su85QhP6M9yM/iSwXT8z9DQm7lGeTR6s
omA18RM5Xy62AgCpchFz8l1e7lHgPrHNpq12dsCsJEQkqo6QGl8qPdDx8apxufNTvV40ibB+ql7b
p7/kR7AZ2A2lNjWIDCNhnXAWJbiVub7TEOoCDLLDXc3aiW0qel5cdJHldSZSFy6gMvefy1yRaFDD
0gzqVSwnjo7SkaIJKVtZeoUlWlnMdZ1KRB7THCaJSYRWGSRiE/1UllGycEpWoNTGbZc2vpaAJo5Y
eLJAqgwSgCIPWVo5watkhA7l+COgbTItW1OwFwg0xFxyasyXPSi0Upw6ZKhCDTExEIjnkzcIr+lu
kCphCoV0LpfWicYwQ7thqDYeg2MzUuJUs0Yv4GYRNCpW4vtUEJfCTS434s+Z4rjGNoR7qryvSjMU
vmlmFer0UM5Lrg/qrIZNE08fr9/U/+bPSdVQKdOfWOLfeSw/iHv75LgNrgk8lsNYgZJIHYrKBPNk
Sbjsu6aOIA7F9hkRNYNerq4pvmp+FpFnVDqB6l3mSwmQXvZWxl8tQ+CVUthE0qax/kbCCgBfSRNF
LABmYxUF6G7JvMqo3ufid4onEMCDFGat+6n7KCuu11KFwzJTTlqf/CeS869CCZSeF13XQ9m84Eo0
4J9sxlv+Gpb443mYG1PhmazNsubNi33AHXza/Ca63Jq0YvW7s030gGpGoSQdC3qQVLpxjMdrzjiz
o3Pe7A7RybWLdbR5RkFAPwMb2gv93wiQ5H43cHZyVd8iPUdnFhzPs1mO1x/h5FS0+dG1E/Tzw3ju
T5MXjNDywwvMY1SYx0e7CaJngINvnohd9pwxksZvfgcX9NhaPc2SFqe38vZUPQCWXMvLjz/Bu/+G
7uaRaXXDIPTdQuGHjsR2f/YXiX+8D4uvMlDABdPMuAB7pR2yQSe6wgL07APoKzU8QLsXpLdKU3pr
UxorgyF4UqlUVamq6Fhhu/A1AVxaeiCQpBHdSLljPAbiH9g35MHutRise1cJm8qSq2YtowoppZzS
aQh9z0wUBcjKsp2pu1EuXtMyDY0Xpgh5NksAHmgbpHZ9UrLTl5Ju4hbJ5qUPRPAkiCc3Y10lUlLm
SXZEE1hJF2UHhS2rPWZGZHb+ylgKIz5XtmM1x9FDFGNyOKn9kQ2S5kchLd3InpOXITN2mIsgqmku
8oscRQ9jJ6KHNmWJZmAL0Bp6IM2Y7SV7jMd1silYlZRlOJc6HWgTyvYt0VFk6HjrlaWjbcGdyBzp
yWdPRlmJOrV1lbX6/ZQJ/s3K/H3G/FBxKi0eYbB0mTHaI7WlZf11hSOpPj0DAVMxSXw99JKmDDbx
tfJwup9AH5TviZakuwjI8a2snxLGS7KmYlnqDmjMSGfhksIO+oscI+9A+3u2DQYMB8r4qtFT8ttN
E4zabf9IUv3VhMCty7t5P3SDvFPyAmmC/I1bt1sUNyu3tFcGBJQVAg8F/vT+coCMAIzaLgpPeqS6
n1S4iWchmQgytinfQgS1UmNLrlmSeimBjDy1iKY0XKVMMkuiixamOS0Jxt1HalYJEOu4vapDVhY0
7dJGtUnzMqNy9MqEBhUBNEHtTtp8sOgavpIbSPqsSB17uM+43X3xZyXrnWJRaY831akcq4UPievv
Fxat74XNStkkAe9MMi3ITLdRC2Q10moixcIJK50tDr4uAF88bV53oEO9h5u6rmSNYrSrJ3COJOSr
26RndZ9o7qKtXtV0aloP2lQpYNxS0tehf7oTcqGZxoHklorkJVqXHsfupZ951OudkdOrr7X+bJUf
VOcdqWLJzZT49SaVvt7xzJVDqaZTbfuU15OXxJn05FRqAxa3SSlpwZ7g+ZTxS9qilP4mI7YDV9WM
ksdD5Qo+Cx4N3+WW6zPl3pKj5Hx2XOW+fMa/kW+HE1H3RjjuaSv6B/Pz94uQ7etf9voC8zFwwkIh
9B3Z9b/NyfXeP53Cm6ueHUodlabKeijvATOAxjl4e+xqcuOy4hYSSFNlKgSnylZL3AGhDWVopI1A
okREyqeUOa6g93o246ztEDeAS40+yIkJrRBNXMWFvDMIHBfHKsktwqNmrAoztJLRL+trFcuCEoOl
EZdWsopOSoCzhBLK3np8V9ypp7PFrvyw6IAKxtS+QUGdctIqv1eRmUtM7hBVu7rrzBu83bJW/+9H
Ny85mn84UkEQeEVG1nN8vxgWfiz4w/J+OLmxi8jPNOw2k3Lh5TaPL2XyBcPTOVo3C6183qwbS4Or
EG2PIJebZkxJ3q6z/3q+gSQ8yZ6/75BG3JKIdsASCPxmH7ujCXu/P1X/l3mQnmreL0GiDwq/zINl
bnO9767XZNhcvxXbSK/cW8cpKwmjAIsmtAdwlzJclFbes8nYf8g3eT10Cm/7aH5r+ubaKoyBymgF
0gvghJxHj2bYKtzM70/TK8j3/DmkeF++GwS+6/v5H0N6vMS3cyHZJsO3vZnyP1/XKGFIz51SI2/X
W3M0+wZqw9Hmr8cqWiKZh3VzDGK/q8odeHlv9/ZsQrM34zfwoujry+993cyb3v3RHX4cLQ5VZd3H
2hlGPbq1d9EqfeidiB199nq9YvTd5eObBUMnKbs1461x7DVybGg+ht+TnRltTA9QejAc1hE6bk1c
O9GzSQVsMn3wr0mnVS1XW3dbNBP+c22j06FtDY/eiL+ezKtnYrONXl+abV1vs1mA5WaazfE4MGOv
cYmm12g8HjebX52WDveINIHMpGRGkz3PXMrl3dRprqMDYfWtuzWi5o3HXz7ab0/Vcbn21Yve31ut
UQunsmSe6wijCOQ6/8LKmn6iYdE10jiLC6Tnjvlq9s+1Pu1YbQnTJzltsOE/3OpfSzqYkYVikckY
OAW39NMyzZx7/rk9b5KhzyfiKPPpR3PmseFGHC3ayzOUup4GNVmrVEJpcv2Ioxx/QJkIvPqzVP+u
lluT98l75/XlYebzOf3sQJRr8137xqDOYyPpA5gaZt584yL7wAi1/tspelvZXOtPF+T+wlT9cUFy
iP5mat174XyOt0xdHFlbX0VPM1gwO757lBea2ssi6sd/GsO08vLX5fL/BvEHLSR43i+LZW6fDNfc
wsvnzY6ltzSdukZbPvFGeW+HS9OdsmpMmxm8Nc03VsLGLio3M192D7Zf6/dXtt+fvyyZQ18re4qa
9YUGvhpHw2G3282Z7qMMOn5m7QSaMJqdHI619CHt713EGpLvYDWvSdBECzMYDAcf4K/pndXs8qpM
4Yd5Odi4HDMc81t6s2jBVJ0VjRyNp1lF7ofu/VFLnw12y0k3uaa2w1Mfw7irdNKQFes301XPS6ec
SDZ9p92PfQO6bnvbUPeUo0Xr2j7pgKE7oRMkX4cff214YMELZRSvEf1s2dG1ZsbMDw6FWL+prG1u
sOrGlggv59NwgG996dUzZnSiMNHbIWqOQ9PturrDZE7M9/f3wnQ/cgzQk5FbVfZ4SzB02ptuktdl
NTddSYtDHmlPjFY8YLV5bbwzeSfUA5lJlSMtSDjw4nNbpkiHvUvN21RHeRJUZoSkY2dtWwew8wMY
9CO6Al2XePNobauDoeo9b2XVfZJbMtNBq1rtzaJBdTR5fz+YVqtX1SlCj+Fse6PqpDXpTIqyYVix
bz590B0/7Hg6bXMJve9eb9TavOXaIzaH1C7I9D1swYzXplmJrUQcbbc+1El+f++Nn96Ft3FsOi9v
b6gEFq78ZTjMGWZjYJL+rlL9HtQ/NFd4k6aIbqEM8UBn0qq2uNLvwWCQzr36JgILDpsfLjfE1ZBG
w3SEvkkDXs0nQ8Vs1KTmfBC4KH/N7NfWTNtnRvHOjecFrImg96U44Fm5E38EHF9v/Ijtx9kOj/Zs
NdlW7BZHxoZwG/364a5ZaF/tjJuDZfZqXtPDtlbv/Lm+Ytq4/ELNDHuQzuq72iMBs8S4l4zLmyTL
/kwfRXIsRYYW0iC/XU9mdI5GrfMWetq2t/963/dO6OeCiR57cQ21TttufvXf/UaLFASB3WsJQzdd
uka+4T6a2flX821tzuXG03bu5ZlxjPdBr5v6uXwuX5jH5/K4+daf91/LyASZw1uJ7LVZkLa+R23u
6bit+9bvNxtIHr+TZlthk2LNnZ25V3c2Kpjm/KXRKZmXFeJ+pC1reWDpfPPUPthDFQPx1d9ZDGxs
Xl4g31YbaqPgNXfoFoaL2oMIzDHRvGFP6tlDMq+56GIoEjZObMWRtRKYNm5E/wvjM6+9cJh5jc3n
q8/2+tbkSdnuB3ZJoiq5KOSxiIL6zPa/3v77f/sf/+d/fd7/5+J738uM43/bJYzicnc5/+//XvgF
yvhhp38gPX6wCXa5FXY6bgFT0O0AfhLTa9idTrvLV6jDrZwd9Vgao2qVGz9gglerI7ba8s402FYw
lewjL/2Xm+G8b6axjLSaf3+Wee9fthMEcwseoBPdoULvR3OcxersndzcOhnibb05b/HXklk2f0xv
bXpehq3wZrxBPMQVT96Cvbn0AvRZXsJPjzn3dnq5vsR7W2wX+9R45FqzQX4U0ztlYWfMOrKZhtRJ
n6YVvQLYFELENEfKmeLNbmKzbrLQsY0+18ctGCbozg6xaCwyAOUp7TFtYsLaA3baZrIag34ti5Zj
3N7p1VOI0dENKo+8uXjm5Ju1a4uo7a/LCSveMWFsnKN9HM2GhO3dLl27fb8N1rly+PVktU6uOGuf
hx6u8v7JKT5n0flQXufs5ntVPfi2eDK50WN6hRn3ulmb7dou3h6QOQJTCkmam2NsoBF/5R1zhEIw
IpEcvPt7638tWCBsMuMnTWB2Jr8wt5VVlPmJTE/hgLft1Pbdmq3ZqFZbmzx6rOPg0yGpO/I6p+Fi
GnwmHYfM9sN61Tefe+7hs6/Kjil2tm/uxxOX82iL1q15yLpteqWvx+thjGbMsUP+eEb63zfkeleJ
2b9fP92P7d0u7qaIZEyHDY+r+C5RKOgYRp/bMEP808W+usNTHfYLsaI4OYD7jc2qvIhpY1Oc+pC9
UYf78jiNl6S6bs62ZbzjJkeIu4CXq+62aB+9Z5/unZRdD8iVXx86+A7++HDbX1Cf9Ln7etYKfSil
3V2TFseQDuidwYR4tpDWe7xesaRopH4urmY1sydkcjvx2aw6nPqjvQd0eLuOgB2eIzgcSGK+c517
JEP58eyEfaYUt9Fvn76dT98GvVy06Dk9EEvHqHfbnKCJu7UzGIxSDTExgg625w8aoW9f4Xtwns4L
NP/S+/nbb20b6yTauHa/t9QAPDB8+wjeyBPR1CBKzuUYBHsZBWSkczZfWw3WW3uiFH9bvrmtwq7x
DJtkqCFVr/f1VVwLT9NS0rlCi3nafS/cVY9b64JXYu+jde8o6fmQWscn0QaXHSFvl6dO6GluY7gZ
NIheQ5ku2WfRbCdJPXiCDld4FmpC0eekN097xX1FX7YRthZzaIS71p186NaUIBZ5Bm4mIUSOvLoJ
h7ut9RnO0bZ7rNy7h+/b8DyM8+Z5MM8vZrs7Xs5Z0KfhcgDuGphVnkXiEz98JB+Ho6Hu5fdW5/9j
dErFYj4solDt/kgNxP46PuzzyNbeP/eDXe8yPHfc4W54LJrk+/zKvE36WxZUYIP+rLtD0CzXWE6e
Da/5fHU+ruvy6fW4trQF+v1p/SrCDjhPP8j/Oq0fKEbRuW+TvbNKhhvPrK7WeT3v7HlWo/UsdIBz
/dA4tJ+fBQKVr1WZ1Tt7//3n/4qi6PNDxGPRUPbzxPz/dO13s83ldnD5/MPwAuFz6rKK4Nw4xmfp
szZoZAIr+OX+fe1jX54TbEuuuf9YQrwwwdgdojGdyCIRMJeefxicX8uSJZrr859X9CjqTSvo/hZ3
FJPbJs4dEM3dl+/k7rZlF9edkrPoWu/KxYWxihfu2AcSmjmD/LwF6u6FnaADsL22BSpx8lHQUJYf
Oo1vHSOp5lmnn+9/0W5Z6NkZRaZ8LS7TnKmX/IHa/m8oyt/OnzH+5+Dug93N9cJQSs2OPdRZFrAa
3Wg4LhGKjJHZbRbxPaeziIK6VKQasgmIzwO491hxWjN8rxttFx7pLkxo0y79Acp2/wXnQUsaSNfJ
e47net4/zzC3LOz3pZt7GW7n/mfyvv4OXzfN3OuxezvbP8y0X6R2dDP/9lE/UPP9M0nC46FwGb65
3fjT37EdL/qkIiAN9Ysbc22God1/Ht6KI1pyD3Z76xFaDRYXtrPo96fyL4jRP87kh/+R8w9JsAoc
bkvLeQtq0MRKzfNLsfP7T3E1dj8i2H98zA+L4z52h+fSZ2yfiaHKaG3uTQg79Bad1U8dRhhS3OQP
H4kp+/GhYegERTozOn5J9Qr5Hx86Wy9nR29zPPSPB+ueG+6sfdhUqBDd5srrp51do+Lg0L4mESZ3
vaqFqD+Fhv32cTYH5CJvZQ8PZvIMzXJpww3tO+94ZKCcqygfRskm8qhnDstb6lru1SuWHi8RBl0h
2jfvn9fErnp+69h4Uun2gnLJCl4ECDtMSt1JRLUbJ4RYcTIO9naLirfokSufyQGZFTQP2vF4UXFd
28TRblHmjE+XxnrTWF3K4Sfs1Q10LWSU5+wfZ4zT1xPF16C2z/VwcXeJ3T/sDvG4e2N9qubh4N2r
t13NW7c3+8r9ElHU59ygc1QLFF/k7fJYOaAxfDBXv7wM7RYm3gbt66hEEd7ePuPKgdqjRXm2jFwK
7RMbU3SUb1/z3YNfy5+7D7hksCTgg63s6hnl81FcMrFjcFMXDf9idq497m1pabdLW/CMszYnBOgW
0WkWheOrZwLPFL/dc/QI7WYRxTOTHKt5mgMVIJsZP2eeIAekXOFqsbEO2AwT13IDTpzRyWJ2z414
bwovm8Se3y713L7r+P3S4/VB6SV9Y5oxkqBQvLh5sNcO1gcNdGu3Wat0fA8K3TtZx5zVjS6VHzv2
7sg/Rc9TVJyV75TauNXjo+wS9NJxYEyG2L3YwjG64z9djNvz+u7n+e3cub/QJ/Vo3JIpJNZ51ld5
knfLW3Q6RXtuKVr/58T4u8i/lQtwpugHsihVPL+Wy+EQ5Bb2FNoQnC6seLNoS/Ewda/rbpiPTpB/
wCNztpBEq4Jx1ybxrA/QvDNeIA/8eLT4FQwgAMbj/UbYIBdiei5WrjNzPln5br390RzPZvYob+fw
zEDdcMoIVHPmQAnrA1C4TMVNYWe2bP0QHoNySKmYZ4NF5Xlo7g42vxosZ1V32bgto1lYv++i3I1u
6o1NqfUoLSszb7K5bl4eTxLU8WRWOtdLsBLD9aXqnJisp4K9P1172+BNnfDlTlSM5gFoguHsFtTd
ZLJ+dLfH5j0OosUqxnMqNcLdtnZYHSvL5aGygu6aW+d6jwNTaFt1PSKXcen2ulw+o/sST41LdFct
Jx5dZmt7IIIIwvHOu9vdBlxsTfp9FXLXfHtb32xwgSj+fwk7r+XGsaxZPxEi4M0tNkBSpBwlUhR1
g6AcvPd4+v9DzbmYUzMxPdHR3dNdXSKBvZfJzJXLDlxL/5QQyGv3qnRpWI9a3pLwt+pr30pCt5co
yDl2cvLa5i0l7DlVD/Jseu1QbYIFc/z+K8iZzZsjr1UXd1JMYWSoG0PNT+VtmiT3dhm5mgWzrf/q
DMkMzes4PMjasgkjjAyQKMdN5o/TAgKQBZVrqOZTZbupo7xltR2K2qZNKsKAtR/M5vIge2pkA7Jv
4f4lCDQMuK35LjB2o8kr7LV3Z0F8uYho+LQUWjb6EWs5tnR5cb8N4jOjd6V+r8C7hdN333WeoorE
hl0vFoGZB+sNn5unPH9r63NU99CK5Fak/K2NwpH9ScFxMHZ6NK3PIhm5vc9prUK7xdmWN6FUwMeL
crDRnfYAuMkrwfgpo2DPNT90Js9Z6qca74Jh2uqyAlgfEnKq5FmWuw/4FjejzrOtgfUl2alNMGCu
H82Sge+cuQgJj6Z2ZNplaxeXNp38mV6q1x7ToHuwp8ibZxilNhN4+aGq0cvokBpU09YQvSQFHvCd
T5GuEw8732QVqOXF7S5ld8qJO51Q5RR+DL/HS+dasgWz9+fHBhWxXX2aiMljjoGhTmxeVO6KPhTL
SUJ7oczxvmdEAKG8sZC47wbTeRg435aDhtI+xnW3W1rN081iNxmp6MzWnXQ4VdzpYLnjfZAZT0so
i7ZAsavHu34+dQ0IZpRskuml7CQvlgcIjgh5fp546mB5RktRRE+9NI1f5MWLRUU62KY7VNLOLF5z
5UnFsqzSi1NcO0JpbBGEpzH1ExRO82OfIPrTEL8rqQiM2q2qbSvxqkqEyAVAOve1kw5NnR9NnTnC
lM3RiedYN9No/Sz7yEqmBkhC7XIbLOqPQRJReB+mlZe2uBgqwK6LLuTM/iw0xJVzy+kEFhpQcpWx
yEwk5o7lRiMBkDhVB4sfJvpmGEDzaLsS6z6ZRYOAOTJHd1GRE3MnYm3Zalm+T7LYl8LjVEYfik64
XDB/4a06oX2S2H0695Ig3PglItGIejycRdse199ETRKuMZbF3bCpu+MiL27TM6MUHeLM2hYxjiih
IuKSTxAZz03VuU2OACSIvIw4JNgoIsLwUKaAr7iVqYSyJbA8qb9Yo8Wdoz1t9V04Yy3JZc+uXUGr
N0d+NwIrYu3f1eqGiZ6kOsl66i76o5VOu76wN9F8rLIvbqpWXORiJumgl7aYe14WEl8r4kJhLAIU
YXjtUtk3uSBGQIe/NeiHA4vpqchXKkK42mzgWlwNHaYcefK7/IwIOwTvYWkyKvGv/Kq+yt8pRUkj
NKA9BgxOAb5hFaHJrWBM3k1AIkC8PTo/gzb/RY18+T7Rtont6bkIYwoPNwOZvy7hRrO9QPWqyTOO
2GIyX4AAP/H6dDNgssuWVHxgMGZg06wjmnQXZKQFd3goZa+YiGduWHkURn0KfCRCxZVZFKO4wzlz
e/CATHDCB45o43WSb3HaGYywRXGzMrdD5F34SS00VPahb7BQQvLlzq8WoWJ5yFi6sbFy37JFq1Oh
0SIGg5uhUXxcbmXsmYU7Y+d+tbG9p/TQqTDcMx27TQiaNpUl2tifF4oXrwZtZvM5i9cg/nCuB4ge
V9ihMdxB30wRj8qXkfw+hpWbXZyDeWMfav8QpYIwy8k0v4vH9L2+Lz47Sp98xViUj4jL5EaZmJr9
ZOzWOmsjDfsSnQiWNuoWw33WOg2IXwBeeHM9Oyg8Kdosw3kemFFoAHJ0U7AmTfAocHY3efe1aGKh
5Os4j8NWtNYPs81QCap2gBv65JDOD4bIFjm0INss3kc08qUwTJF8WOGdqQj1M71avyYgyLt1lG7A
Gc+MpfA6y1GQbhsmIwzXfB9PauASVVrVxZRGwn0x9JTJlWKhpe5ARcFrxdgX6ffgFYCNQCrDlo9X
ItNXPX6BnIqsxndmZFqEA/0xMzQAtfGbMDHfeo8RP/NkU64WfgW28xU+FMz2dh4DP5bjK9jjp68Z
hSVFnLmb39Unxhm62XfyLScs18VUbLvRq+1tjxFHKyjjgmpTIxA9lx/OZ0OCIgu3AnhMuthvpqDA
RbqX664mCyAlo3XLxmOIwIRFQWt00rvtRP6OKF+9mHdiebQnHe69jWAixtiPT3T8ZuDV1GM/aSE4
U1bhc0FM2Ut7XzIp31yDwbHowwKxQfQXcPrdbHK1H3MX4FykPoS932PYAmNrnMfP5bU4obmYmCuM
Vxh1rX2zXRsL6rqwddXRY5DNYR5m9AK0G3CjIE6RXy98KZd/spY1hlvPos48u0QLWPx05/pbouBT
wM54pesJsCXurRvS/4/Aap7BEbFF1HiEJ/PcMZCFXlwWTKLmpEdjw5rhJfK6XMimK8di6nz+WP/v
LyeW9kPCdU4TPcAxUKC2ltQIJUku8W3mksyi+8pRT36blptz6SuKIDfmpnzKHxF1auuSnuObdupp
DHS3fCV6Wrqr2kQs643AtaxAJBNKSyIYIGuYB4OEmUXJyc897jh3OJFFQW07iJRpNGanGiExX6UL
ALo59ngD0rJGgxiWBpMrye+MDetwF2vFBQmD0uIO1gri6a/hd42kYPrUB6oSUarUKxvQ9I6cyPVt
fJDotVEaPQN26kKhs2ohrQj+VX3QvttE8AxBbIcrqUR+XF7Tm9X6wHhIQ7jSmr1jZQewdYOJWe+H
b9JuYrXQ5PHv6l+aiFJZy3DpO/rQapebQOieWCXfu7UqZobKKG9jP5vvTNttJY8bTAdgVh7HMApF
V7vyabg1yFZ5BXCCH1xFNsFR/dDqsmGWPgYRPuNc+i4L7/oLfaIB32j7fbyRP+VLM/pxtatVAqCH
NFn7Sr55Q8HkRvgOXGN87AyeMAYegPckqdqhdN1UiGXRHdKPXfnCm/ItPcyxoBDXoSLknxTJAcYh
FD1Ih9+Yr5yBxmHqLLd8mb4TaEBZJO/zDzSM/JP1bvEt38iWeNtQi0iOG323N3xKOE4c7PQtvhmn
9hLNW4VRfaYL6LyVjdX7U+8mmogib/wtF7HGUKJn45Ggbc4w+2DD9/ExqdxqEMMgekeEicimTcqE
WiwisgDs7yV7Zy0fpx2ksXgvfzEf5b2Y7HxBFNxultJlrFX+WK4OAwuyG/3MlIlYSxHNQ7+Dy242
9ui10IrciWxDgRDbHi0utxm51z19KkRZFoodEGH6ab0Gv/zGzbcFaoq4LhEpV/icXmaYaU2wnWUa
2BIpvacH5zP7MljGRWdrexogALzHG229fOtb7oqIGGftNtWVSUVc1KhNSA18he/hVL/opqtTSLr8
tS+86TV74hJFkgBVUuGWU1F+qGz1k9wMLRIs44d0YaqSB54JvvBAMqEjsMVI4qlEO4u18SYwtC7c
DaFbdbvv4I0f9DabKzzLjCwj5tW+gxoU5AZoJ/gWmTEnfU0PQeUNk6CC6W3CoG8zcGR4MkcamShD
t2sQZJ2nOlD9CSKWg/tzynia29B/qPS6e1vZOvgTM7Eai4BSkiwS++PiA4DIzGew2vKDDN/86KgP
ntbA4ogAV5Sb08P++HwR6s+R2oFFbMumMUgkVENez3cEjVk28yK6YGVnJnXNDrooXxSmXz8iql9V
KL3fNm52YqdQcQ3e8l3MLCKBHcqCXeKUev0W12V+y/amyndq/T1TTq+oNXF8a0RMCXqG9NBPnk6L
UQleXu/DkZziV+A9C5maI+zb/NPfyjdeP6u1IK741TVpMXSjL5i11vYLuIZYVK+87PoD4GDqRNUJ
W3drwwujXUx5AbTwp9nns9l3lUPoXpPcIpN/vaB2jVxUgSv1wj5oN3sXMfbJi6f+CwUTEeNx+Cpv
3Xu7lz/LlLwooswjxsz8vSok2w9qOrBtOW4CZ9Ods4/l7CQemWSw7okL5aX4am8NPWy346jqNpeR
YyLaZf25LNOa3oMPbo00EgZAllbQQv6TytiawiH78iN3erh2b/pT+Q4JwyABtR9C1vlnflSv3a+2
iMIRxeTFMESSV3/bB+e5/bUf81eqxPybyE35l+SvcrbRsr00eUoOFnONC+4YX9OfdX9k4EAXDfZU
sAjAc35zmaxN34uJVd90iN0mdXYdw2XqV+vsLNtHVw+LCQWmSm4HN854DoNL+v0g+4m2mZutVu7y
iOqfXLCpE88GigoenHS3wC4uFwf74vg4txc+E2UMVRqNZ8UwpCOYTCzJEJFfNqdppi57ToofU71v
0KP2W02+06xDl++7wisZOSGZmbBPDBnm3wVic2OthVtMDZatlG7rkZ5go/K9ncdAubeUfVWLNH6Z
5qeARFplr+gsQzpTN+/uOsxusCRHfEtOaB9qnSXJpExq8W4taXc8ZD4/j2n5IMMqXJvWm+iHyh3h
L6KRxCQ3EJ1FT+X3jOMiXvY65xw1xwmXGdmvy63K02T5QrTtllfLuetOGTIVR3AmqF9Nx0+Cfapv
sn4LW0xMdJg2p4iT76i/WsqH0R2wk2xJvoK9JCROUDjFcdtKDCCKvZgZ6sXdiGqeQLQGiA1EG/uQ
x0CADS3QoyHImbsU3nJbTy+15Asjda/5slHMTch6b7bnadsQc1r7UCh3Nu6yAJJ7pl7ppzPawWPD
SEFM8esRuEYGGNVNDknZI08Ff6BroaUJ2Zl1RwMB8FL2QlXuaVB68L1xo6FUX7wu9dVUTBNhzkvT
q+Tc9+Y2CO8jTFdtTxlJ59uYCWB7k/ChUR3j+we5XG/RVsjDRqJYpYJ+7qUHZ3mC7LRxNcg3ZP+h
Bhy4y9J/4GT+rCf9d1T+D0CuI2FXLJMFzPZfhFdaO7KjOnJ1HCc/C/ZlsyGXzg/VCfuEljqRQA6D
Hm9V9LXtfY7XNabZgd/SjiG8mr2a6tj2VHLu5PXIibmpoMvQh9hJ0CCSXRgyU2l172swIv0xjX4q
zOIY6bVc6UzFQ8GyvPXGvVYCqequfOmfZaDcr0HGqau5zd1ODu5U56ttTyH+rxQ+vWd0/0CBaH9L
Rf48BsOxHQUuFNrvL+InTSSQuBSeQP6IKYDBPSK/BaIH8q2A+Nzli7yeMZy+0uUdLQQreKkcaEJc
4wIRXnzO35SujKgzTJ3ZXjR5muV1SCBIB1BroUdVLl+S8z8wHPJfBAcrhmVeHh6//A+/bPUv8kaV
JLUv0qV8auQLkGU0HhMrcHmZXNF+sL12tL2FZiQh8GvpfVMhFip1EdjvsJxYBDyZ4VO2MNUbgx/S
2FnZyF0EHUtPivEwGhT0fPKw/ejyQyrdyuAj50zE5m9R/0j1s8OCumIvdXc9QHP1nBaPGWk2Pyzj
ZSTGMg1hb4JsN9QnS33Ura+yfLIKekcHGQk+PU31k2JIMdXfqvqTgyxgV2HuFIeamSZNonDYQQAP
3V2Jk0Lt2fj7QfUj2adeReCa3efpoQp8o38p8kenOgAFWtFRG89mcJhnz0je9OCURRul2mfmQ4hs
xr5ozVcCSqoQBbAd6ai9D4b5bAVg5d2+VA7J8MSVoPsApp+ehqAQqv70D69NkVd583/cO0tWkPwY
mqopf8mfgX4kR5Kn6tj+UkKQnuW35ju5tm8WKjzG46MHFTX7qbhmV/stolegc3pDT1Meu2ecQN/p
PCJkI9ZBAWxCgXOXo6Z9B8oM3tSfrnDln+q1e+1O5r59HCoMZESiUO910Vr3wccktruhqJgn17Dd
6Rsrg/HWfUdX6Su+EQH4cfItuw7fFOkD8rGn4jJ9VieqoV/lfjxn39M79ZaODaUMmOZOEwnjWWbk
oLsfwE/fpEtvgpR7abUZSWCP1FwUuLYtbMMNa0HvSIML74DMm8J0uKt/KZ1ahC7UXwYwH65T5oP9
MXw1X+yGHxn1hojP3ZDWByEimEPtqpcM/zX9IX4LX7q76dQCLUME0ekFbnJVWD3ePVVP7Vk7xD/D
J4rxEiQXkPerfemPw6U8J+/2L00uD9eB3sFyZmX89/pHcY8PzfQU/lrUll9BSiIpL9NXwqazX542
giUqUpis6jrfKL5pPzT7rs49NRLTFylrrdVreCB8VIicbriWyq76yyeTvpSv9A14PvyNOzd+rRg+
fLd+8i+qG8oVAgUtLfqTalmREusn/UoO8RWghCgyYm7Bn0/aOfgkJ02M6dAZ/7Cu7XtU1yiKWQcN
n/bWHYezTHmPQvap/eb3NAO3vsqn8ZR/Dy8R5gt0HsR4Kt/wQPkcVQJJFpjZyDgmmuvSt27tawAg
+qPfI9Xb97/KFxVqPyNJMT+7c/ITf06AXh/9b32Lrkw+mD+Y24wvdHLxLeTjY+dx4axmXwAII3AG
XcSB/gJO4c/z7HC9ouf5Mq68Va5ZcoTUsvmBHz2gxVNyXK71Jfnp9xOHESwEVs2gm4UnJCEhlAWw
2VVHUnV8VWmz32iUeXrabX0+PAQKHoIunRj1OFAZ//c6PWS76MM5cZCWrwRjoFh0fKOaIl9QeZcv
yZf6Y78Z7yiwyPcYtX31l+HHvJif2c+IpdkIdIAfxDm8AAXQ8utY0TOy/5GdoXox4pLuYFbPxYOG
X1F/a56WS3yWcjc9li8cERqo9GDfCnZzhkI918fwZfYlP3geirUH4/WhPLLXXqI6cbyqb+2z+gzP
3WUehfzdfRpIqTp3PCPm4toY7xGn8BEKOPue3zi7cI8Ra2S5h8srorwvluTyTxVwO+AJZDO/dKk6
t5Wzepr47Ki14MqutDyEg+yaPY/n5c/1oHOE7oChRUZXxyKlAqZVedWu/WFi+e+GhbgaZfNzeUkv
ynuErqzhFP1CIdazy4/n8Rrf9iMdX/3Z3Ocv/ESe7nqtfsG5knf5p/8YOSkfjbIeEmtYG9W0Efw9
/HB3p9609/BWPLcPqu4Nnw0KtU8+ovOZvFoAcWhWVnyu/0ou1adxye9xkq/JFGtIw5MFSdwTkY9n
mq5inPRlfOTbprRI4HZXEp/+TdrRPur36WXUPfO7RsV1zZ60g/Rifw87YCycfFm+sld+ZTIVv179
rvj8HBC+20Z14FxE4Lhh4GpQ8KZLiqfFmICgUf4/mmhwKXYpf2gLKR+A9V6aY/Qy/U502B/ST8mw
Ak07QyYsT7LW+V4bpuMHlZx6ks78ffaZ/jSfyiOmuKi1wedij5+sviPMSzl9vJ3vcXSND5ZKoBuD
TbX4CMj8utKbmQlhcfTNvucv1SFiRU19ASoI7hJobYJY32+V3E1A4REvaK7OnwtQM0/voHrcpYV2
8brFC67Tp8Sg1rBxmtdI9dPRR7KIBspYQDnvp+Fxvchv4Vt7kzkq53qCPHOn1/FN+QI84ZJySPsP
NJ+QtIfiGyqDmEkQaAbRIVzE/8jG7cV1oGXvrc+pFUgBC8oTaoE9KYqDyL1pWqEbIOvoFHcxMiZT
IAtESBBA4i7eghoebVpKb+8qKEvRl05iugTXEP0QmJqCWGLVuKLS46vlvWdL6/lw2IjZCplqhg+X
gBu6YOj9NazB1d2BVzRD4Qje8pyJYnZj0CBMQrL1XWM2OZ6oooLP+VWpCc5Cuq5e1C8oYWfYBl4K
3xNIMSfwuOXssi2rZVCTrIpdU+fCSxNQaU+MWwUb+BbmENTu8Na8JDcZvA9vJ/pDqp5Y0GWE3/0J
H4wPANLmB6nrBFasvkin+ql51M6MMN7+hck7AFSw7kwxjG5CsG5e4islJ4dQAhOmKIAliCDg3PgK
3gKbE34Vx/DdJpN0QvpttA+aIxx4eslThgeyqgn5FMr3U841ma+GRbCi9s7FOMkuB69mcAfylL4b
1oxPCr5eYI2OsNI3HL+ZfHSZLQJinhOwviPoX8hdA/374+KI5a0yAUWg9D3tVjIQObvKbXhZbtWN
39L5wJ2Li8P1qsCsYc0/dJTI4JqUdxBVDFX8VMlh5GfeLH3TBm4Jk8XhQ18MrUSf9io/2piVAON9
raHoNt+sJ/0BOIWTx/nTb0QZhxrk1lypepAr8AfxAQ2t9AmI4kDqBL8IrNtbBc5FbfplwmowDzUK
+s20FQhRGA7Jf+OXdD9d2g9EISOQ9y2+5BfrHiO9n/4Tv843J3R2ycOCLnRN5IDRU+tGjQtlDuwS
gMu4HVXXz5qy3vhI2+KNS16/z+z+tTe57Za22xt4hvEI6DR5CsF7/zpfKgCb9T/qAWTd7rw8qO/S
jWNrfKDum6ijrtnrcoHo3jDXcDGv1tr6A7LYzK+yt/ldOkdP7Y997xxBB/QNPBbgSU15R7fN8eTe
pD7ALkLA4Jy/cdqYl1fADsSCfBlE91+AJhgzQ/L3tNdttfIKa+b+hOlx+Bc/zZFBgbN0Hz3gcMA4
b71jrcMuOyoPvFDtVgOqE4jQ0JyrowXIfvrHsvq/VdWObCsGtrUqe0/49/+mkBy0aljMIa6OaLPo
40pjg35KzTzqsXzHe4e4st350TFulvISTn4OcIhmaNjmpa8vvg0gaKxkB3K8jK05qq/pd3PvBUz5
gMlphEmvuHaDsLi/kPegkpR9VBqULdXGTIB4PFL2giE1/GEi1riMkmTtILyAUJv6+QCnQ4Xo10yh
kM/94VJ8FhdkhrfmsWQGNvbkU1Vv0sZvqT7TrWM+J9LbEu26aG9iXcO6oOQJdXOHBsfZQMYphQ9V
m3/3rYc4JQSLyEUCBEgRjItdIxRGmUGMCT2jz+8aTVCIbjK5pSTQaHCBJFGC8eFkIf+DXlWV/3YG
WLtqi01ODCXbKpLVv5rTTq3UJFaU8pgpgIoCfquhfMOHCrDz0TjIo9ACMTkbB4DyPvkBZ7JqAFCI
4juHHdLybmw3FH/g8oomiKeVvpb/LZh35dnGFiTAjncJApnAp8FIHaExDobJKd/X9lbUiWaR/euj
S1TSon1Z3s3DRqMwZhScIDX6cubzZ41F4/gBt1uJxtjYFJFvBE91eMwGsYrSOr+X/GnZ2OGmys9j
8hDNnV9oPtQCOJf6ZgJ+5PtS2y8M+WDw3fkarpImIZK1ckJNOYZeU/tRsEmcTcLOYgmeG1c9H12d
PYhlFmPjGUyhIQ4MvcLxFGNvlPuJXzPtMQRUo8cAAb4GAME1HxuGiJWGsv03Cd+nN7Vnb/xOhkQ3
NmQqmmsCtvXTVDDZPoIupfXnRKA7g/xZwr2M43XoAShp09FitGJx/Em5i8ODLO379D7mZCLFg9Kw
PBOX2uVxlc6EYGaC6kWLNzaoKtiqSg/JR/HCdicB3qPTR4xyttHLB36Go+fEjziq46axfRt7C3tj
K35a+/CBRMKJewPSqEEDb+HghwEhlYDk6mk0f0rZbS9op0s4YRg/sPNYqH8QR0sVdsMPQstFlvTt
Fv3mRqd2uY4YBcqbfwgmfwt0/xxehNacXd3EEeYv6WhhjaNZRFJ5XOyzDZsSI2BpDTrw6mwoV9Pe
9dYZ5UqUsEIAsZnBE/uHT/AXtmP8+QS2JauqaWqm/Qe0+rdoVmS888GSy6ONWxl0gzU/mt19ywUx
mQ6KjxKLBuxXa7pJxU+t9VsUC038IKXPXXGb5+8x/Ac9rbne179BC8uRdcM2NRxirPUD/9sHSuZR
NqTKLo8xxhyq5ldG5efaSd+X6JN7+p/E8pySMmZ+WZL0fjBhqnvZm2lC6yHaqvDXjvOpAphahIB5
+igZwFFGt4woS1sFwZXujqb6qKGZyRZ66UMdvclN7zs15xtZUNphEiSFjB0xBp5CplK+cboV41Dq
1OVK+tKHTLfDJ2V9t9cqVJ8ohRpuWW8f2xrRZE+EXpXUwPkZMX1V+uXGuI1V9YPzqTpAwqF5V5bL
U5eBnIBE/e+X+veEwb8AO56doaiIN0znL6TRLgdGeS2peOqmzQIkXxzUcKPUvhzt81DM4y4YuM0o
WYZTGUBLbOduu+opyE7vBjw+lZh2V2NBztxBeL+swqCdFPtDsPuHD/pX8P6PD/qXQN2ppjLR5rB8
kvSX2rkPsGeoXmxph4gsUz0oXfqH6LPDvANBlAbfKCCe0Zdq4ws4hP2YOA8dPO4stG4VAZCtFMrI
//0htb8u6f/7kLapaqqiYiLw19N0pMBqzUEvn0DLGJuLjZM5iTbCNZLBwuyY4k/CvA+Gzb48AaPf
LXDfHCUHgQH+OhA41DbJrhnuTFLmsgsmP9kWbBlXN6C/6Xwfqj4dNKNL//tz/4H3/u0m/cfn/uvh
xqYVaFKllk/Arqq6mS54aD5b6M6uHQpAd47+IZr99weF/t4yZNVRHPuvVDxiA1Ya5lw+DTL9bBjo
31rH1FUUlfcN8hEHHikkVRiWfn4gAdoBe6Md27Va1OC8PalH3qnMfkSfqNsUj7VXDaY3oAmup2lX
aObD0nf3yH9yFclUkASHwpxPuvY2mcHLmJDK9e6fHqLz346oDbZqqgztgN3/NYhfpYlSyEtTrtgE
/L1mIRCGNkdTEowvrQqrBCnZ0bdJ5rcuvQ1wkOlMzVXhzZPXntrdllgWKuDJ8rOcZuNYWD+tAf5I
t6hGuwrbNLomy36qIBsj81UaHkyIJEAHGWxEKq9GMPg68g5lYISyVPe586hJxaGjrO6NjwxB6Yhy
2NAKkVoqfSs9WSb5dTU/zSPIU8iCJFBcezuNhwkAjJKlnUtR2L9h7TvJYcI5KNo7zGOqlZjgV5F4
0JgYC5wfupkYYAVlC9fCHbufcoZDuQ8BuuTHEXYtTr6z+Cmgw5ZDm1GCGrEZl1GzN4vzqNPC5SZq
92yVuKdCjZ+dOfV+hnpBSoS5ZGqht763u/fKxoms+dTkEqG5IyZ0fIoMddkcZvr9OiL7Z5eBaVN8
iyWEb/30qveHRTkO4ETU0VIQuFFLo21tLPNHy49Tc1Fg+yaLcfh2bZlZvWu2YqoeO+vazu+m/hMl
mGmiFUrGztX7d5mSR49fbAPrknnlH7EL5eXOy+SN6a1YsWtXB+ezQatS++gsjA7MrxGmm9VzYsMq
r10uU1z6e4gHbn1y6vuRcaKAX01/lIJt1tPBBgTIcUvOtCenepWnV4mRy1k/V8wOZv3ZAIPrk5dA
j9wqfVXkp7JiCDG5z5zXNNs4IQU1iGdTYQj81qD6M2vALSKks2Jw4w3u2skO43LoltP/DiXwPf8l
K9PtqAaltqPx5/8/K6fD0OXmlJfHJD07k/wiF7poDQuhBHw3TWtoHzILwDcF1IzNDZPIHknooYA9
YO7azLZKX3tou02NNleN9x0YmyrNDxIlWCDPDw34zPofmPa7Psz7miIVQoPhEHRHFm88Bf2alcNo
ANeg4TR6+VDyrdMpBUY6VMsXFCPzAwyyqCwGoJyLkFhr1m+W3ezsS0IQ6HSg5EwXRAkCoXOlvcUo
XB1ZvQveSvt95hQoOY0CawAI3BMeCxXGyqsSDFKpa0KvoxnI5qtavhfVGbfGbnxgKCDTP0vWh4fd
1nJwexnR6jusXBsxWE4IY+NjamAuX9piRHjoyIzBYug6cqWwUlHPetIBK1lIamFJyv4usgNflgZR
xeeOuYKg/NYr+HbsfuNDxvXXh+4t1XisTJJ0tAGWM7y0JRPXKahJGe0jdJiKeZfU1zzkP0qBU3KE
g+lXXLKBiBqnXUXy8vuCaoj5hPGJDSvCwgiOliUdHVeXILLlXe+A4/XOnWZmRN1GLAYIGjp+ZbKv
6oKagd4j0EeSGSxLtJy6tkHM/JnbyH7aa46sLliZy/6xIkr2tQEkiNaGmtYe04fFKsWcRg9SgGkf
9V0Qw1VIaK6niDhjpgEyckSFdYfIeSshn6xLZLzUZbqNdFTKUaF2zym8YhOnvpHSzgXB3rBQbmWF
Ry3QL+AfDRO7g1c52n1AE2uxuQOZudE829E1JS448bxvIJYMfKTs3LuGDNJ0GHepqH2m3NdoEgwk
Yk30pLT4iBYvc73cWSkbWVdIJ0q9pXssSmQaREFFecgJFhNybSPHqBFIhgGDntbFrOpn6hJkfk7W
+rL+mdo0FQz6tA2TRaea8ZNF0ZCHSHdNaRHAtG2RkxVmhpwa+viAGYlKVsGtl19KS0iPcrL3soV4
RhlQPcluFb4qmAHPzq+Ki+Da8cYznamJdl3GOJKOyUJJYNFpdbnkjjmm6vElhrjq75iqoOdwymtp
nGw05y1y3mNpDSLRQNGZ4OcWaKxLY7QZ+b6i2H7FLEQBqOew2cH8dRwEnA5bTKHzlscoQKhkYbk/
fpoIWlBqxCquuWkP9oGub4QNdjqkj9Tea1ldriIKZWdUvzog6wCkV6AqjO6cWNqjrV/V96WWMSim
bmsJQkfCURAmIa7cBLROb6at/JXpeKSNyyVPNFSMt1BGQE0nGsAHriMaLHPlh63PJGLDQju5dnBa
x25aUFnEBg1W2cG3hvsfl6QLZM40Dzt+GevFT+i4yumYwYB0Og/GbBDyJzPtX3JgKEPHV2DS8BNR
aq+vz2o9YGFe7/O88/RwYUudnFePWdKe9KXeKQZOo9Jd7Xgy0lWE+VLEKjso5Hy+JJwVlX9qhoxr
c5gDdjtHGHbOT2pINfzJRSkY6QDkM5ZjSiDQouluverr75GEFdJ3hJhcmrzcxE4B2wRemjN3aNQM
ERmeoaPjjDkfkip4Wje72scNIlJO9/9ODww5/tf04DBZq1qWrOl/Td0Ok9q1g12g8Pg/ys6rt20m
SsO/iIDYyVuJXd3dviHsOGEVRZEU26/fZ2zs4osTxFgYcixbkYacduact+TBgE4+BQuDQmOzU/oN
u7x2DTs1lK3n+N0CFIyyJ7Au3aHmbqDo2T1eT7u63Fv2pjztVZx4ua1zd5sZjyPSz1pwxrEXTlCx
olDQN35mrirFNU9b8mGk8nvUw5EhHEgar0gL9NASSUg/zpMzlTd5Rh3fW6CYyukBZhYYbkq9qavg
rNfD/oBM4Ba3EqivKVic1iaivvLaNjcmtMIxagDSePnkt6hp145EYHQYcDph4Knrynzs9Nuqd3Mp
aMa7Kb5CZ3heMHvMenOmzlQ/F+22MnYLI5IxFryGWRVkllcVa00BpUmqrfb/3Q+san/2A5Jsi4Wu
LjR0Z5UvucmqVs/tSSnqY3l6npWfJUC7Zrw166153jaLtRFvBvu276Kr4ZXafa+8Weahb9y5wK0h
PFyHYye/2cUeXqOEKoxbd9yxoDk/xxrJFR93Typo0II0qiH5rwZPLMOBnJTUG51eKk1y34e58c3r
4YzBG7Bb5RWlCmozmnQoBjgoYd053AZixQFJMYboJTJR6CzWuX1M0ghdhUvhaThOauE4/CJz3oJg
MpclaRjwpAp8DK+DAnd2IZUwBi5nD1ZVSbqpcG0ZeL5zMldkxdqfJYJ+V8eggtN7iY0ePBSfHrl/
54IgfOGASlBhrQJ/nCOt8AERyCSbiYTRdgTpf7A5KMXPPVX+Sz1SDwbiOL9JJJkGkYfiO/WjdPCq
AdSHwxKBfQtYEQAQWsoFOdSYdGiWbMi512PRjfIIkS14XFJ1uTPBt/qoGhXdnmnfCsIGXJa1wesN
HyJj91GZGgZxUp/SoDf8wnCgeLQiNwwYKqUOl6zKfLmwnIo8JDMtIPhq5lsAkSM0e89A4dJyqUGR
SusfTc5YGhHqyop3BrDrEg1Pt0i8ERoLmMpkLRgBip8UoZRvGpCCsgMsYTKX2Vv2OpKGg9AJpZK6
pL40r+KNVMDAojSsboYRMofYMKhxFFMoN1FjB33mNplrBgwio3INy9GReDkFqelbljtrYdX4A7K+
kmNeYP0C43UU7GrsICYVm1JeiZIPvE9hM+1WNcVySdTjToazAH+xWNrailxZf4fDWrLi5jLGum5J
eEBVjmCjgj+BIzq6QSzUk6vh2ABZltSNDrwsUOvDkLI2gtVddxnLiyfPYdKG1ey2ViBVvmYFY7a1
qYpAIS59he82hnHROd2AHqasggjMuT+crruMDIkRxalny2tpjDTdV+lL3RnB1En3+fUHBzu59Av8
MrDPRqmyIUe6JMh9ogDI4o/uB8XehkMFqHR0n1TxtDw5laAiAWNdnX+AxxQpKUpCR3RMUvALbEEP
DEBYC/EtWEoQiSA5RySe55+QwrPcuxh+0q3Q5YGFMqzId/PdVp2ejOywYceD5tcxfyWHioqReZxc
VVErzK4rc3QBHFYTua4lJWbYD11BVnkJXKvqHMpUhKnA+SnKaLUr5W6lO4MVAbnugEu6qUSG35HI
/bNbT/BQfe6bYkaoqFBAU2GwXkkIr86mHwOLBpjN+Wa+tanjSBEoWVhyAGVnYJTp2uQ7KpGYZelO
W6w4Ri+uazkLensj1x5vKG9ndS2Xazh5FJhSjDpOa3kMzMIdzuFgRhLLt7SkuWlJVt2vqByeV/SS
PYDxDrq9+QTGYyBe4nixMp0RQjKqvoori/oXNUfqVRVGtCNJ5iU1T6pj1LlKm0m4hPeYvwqBGyrx
gGzI+m0gSEEUo4g2v0rRABGQas0LrWMA8S7EwKMldIdAcujwmlcmHEPsX0lJvs34We6KxfIcA9ul
grC6PKLvAlPAuo+P2RuJBvt5EqBpIiKkAHXPgmE6rYw7C/f4XsbpaksvLbDOxdVFD5VdDnDxvJLG
FbYaT8nkNTCMOMViyHpl8do1zf1AbRNBhHOxj+dNnJcA0H1rvlGM7bU4llQ/rj3SlNYuazdTyUHL
fQaHs2KTQ+rxariaThxNTscADRAoaP8IhCzQoRzskIoCmtItKaGm0s9F/94sHv69walfkjEiW22h
76jb5DVtGfnw34+hJJLHTB4b1Ct0AWWfdvM6RoiX2q1g5HhCTwGvNZhdLfJJhELQWV7KB4seeGS5
NpD5xTs3FgpqLcwNNKfGsK9vjOHQqWsFTZLJ7xBi2lFQn79TI9X/EiPRdlJjZBKpU31NbE/TZJad
dabt+C1TA5YAbK3mGY+RXd76MeR8AO1WmCuOQsmE0I1DleHlmQPxVWg5FU4V9DuwunscIy+QlVcQ
LymXV/qy4nBsLyHoULom6ANentM/1KYwHGud7uwqwLBVt1E91h8p/cWozB6bH5RmvlWxlf9SUPjv
ZVpfQsERyrRRknA5wjwDfkPihWq7QxoHgNDlYSZmXqzmZ87xSHl1IHAQ0UJLZhYcEGrhaB+/s4e3
JkdI5td92TpwqIG3LUDHW05O1mFwAES0JIHWEjrImB7VDkOzAgpIgkcm1+MXkP/S7dRtBqxIpKh3
OFYPsZuWSBOQ2VmNCD6IsySFKQFfwiMvmrf2QSL3hjHbCmQg6gbwPCgvqPGW1A1vOFM4QxgGPAHn
kLfhl0zlFICR4SpiwDnKqwLizVexpsFugnX96gMns3kKZwywOxMkA9HuAEokqGD7XFwgpDsZYEWw
GpVozOmXuae8yJ6pA0FV0Otw+9mRENu5NV/Q3UIDa9oJDRem5xac4cRZirjlLmkAr7qAnJT76SV+
aCGjW6sFPqTYMFGZB22HtAgUIihQUHqpip/X8g8ANug4wEwpf9C2mF2IJGbpSReHe20sAs56Jprb
ujvCWCHWwYWIkUNVmfIZykj1k04pDXztlkAM2jMUdJ0Cb2C+AbIBKQWqxqhgkC7tnXE3sIGD54Dx
RTEYC7QuYksGOqKA8/g1/moeQMFceQrVCrBm6YnCxKa4U8FIc3sQF0UPjWzRvnoAsQSi4xxqT3b8
GFv3SX5PcRAUFRtWdXKB2iglMI5VTbIZMAgT/W2BuuXGel48X8DqwFWsQlIGwKBGpA8gbBFVwLlH
nYPtBHQCNEZ2s3BEjXqktgUueXV94ZIGhDRxw0VwSQLs5TcAKyEdgWVATa5YTT+Bu1lk5m7lx9NW
Paq/0AAroRQ/UAe4/Bho36/6FSTNhTWSjR1QEJQwKr0YfMAzp/YIkQAV4hWYH60QvEKL7HjqJPgw
2O6gcoqDoe8Dhc5Om+xCKopKzhIURzX543gnnT0ZXUfZZSYkz4vUu9ZO+z76o6884UzF3i4BGZtX
Uuu1+NTh2U7dHj4tte6EjX3DCRI0PGgyyDG9ToZzBR+yPXvW2atmR98QW42P07uxnx+yw/Qjf4D1
eGVYw9PFqiPhbrsgOM74tliRPbgESSixUfoHMaQoqNaE9U+CCH4Xkxq3lmgIksqC8pFI5PmXwwzB
zSU2AAICFYWXnZBSMUR5eWdcCYeW4yvLVw4RHzzOobYcjpDyvGrQRUZDHSPmgQWP84tD8+MmIH5i
U+YoLD+wAoIo4bP5VPPw761I/gua/7d17stRy6ibYpxJEh6z7kapf16I0OtwnG+SJEqrX7kcXvtV
um73VHNThLP0fVFs/92Er2W+z93QVBSKx8iJceD7fTeUSatU4ykV2ounG+CUFsUp1lLAj7PfGaT9
A9X2GnhnRH+kE4WawgkVQPIW5/opH7dx48vFQ1xHkxZA9hkxxAGMx1nr9ZuG/nVP+E9Dxb38T003
vWq9fV7EAMNQugMkOatJ0NdPcADA3eXy/mzmR/ncwL5nfZ0hKJb2a8a8RFwnrva6Fi0UzNaoo5mk
ipVYRvyBpaI7L17KyQgGO/FSgmetmZ2+Tp4UTkHS3H9T3ZL/Upi2FuTAjYW6ECqaXza2PrXsNLfZ
2MCFsAjh5AK5m4V2mR2vAA0pSqLCCNR5KX9DwNDFUPpPIe+jn2WSKroh9MIoRf1++xR9zkbEOxlq
JIPRiLuE1C0WlXMat6xBpzG0lPVELG4LmqoQ3Oj9evCN8tB1t6b5UitvmfxkFncow9QIukF4TLeG
FMXN8XJCn9DvtsghWZoP5S4rVibrWxZV5koy1421HktqSYExbc7nYLbcNIuSYq9wPs/XlfRdPfgj
UfTnpZoEd+IOq6YIov4zUhpNndNalqojSjEuip+7GZ3gJDCDlNMvhyhXQ6xdUlx0TnAKeyOk8IsX
ed3ez+sKHP7lpTiq6zuALXfnG0CcDhHSrmFj+SXtu815lx8MHz2MFZmKJds/8rtvQDGxW20Ol8pp
DhnG2ZxxXkoHJqWvBubaftN+VkB28YRbywFUOaddsZkiEY9Gposr67oIwFnF0enGiiDXcggAigpy
tYTIoD+lh/PrYts+QOu5qUMjElIZiHQJRUqqGs2bfQP73yQxtCFIBVFZLw2hDAso0jEfEHBaqqv7
xQZ4Q2jhp4e0x3q4mzb5zRVDMyjjETtKg3mojCMMZnyB5Y1+t8NWbTUtu23HZo8xX7Rw4GXCCFxe
9z0WcM3q5FiBfA9YcL5vIgVxXjTcb7M98BgrMIKLx3dc/ZSlLhwVXfIM/IzEFdrB2RNUveUOxV9Q
MlhnqHgidEf9njPbawFFiQ2FsmYQwLLwp4CVfFgGCAeHEIDuAVAtr8GwjF2bTCkInGRPRdPJCb3K
bzJhH7CVP8aRBofGtA3Loib9+zia1L7Psik/HzkkGS3l57u0DdE+k8vNBS6m4V0Iis/AmT1D9k4Y
qJew31aXa0TIAZmynoTqBUdikroyOoLIO2Maf0XAZyX1LuoMMlaaqAsIHr9b4J4Xr/69ZKp/nfP/
uYAvJx3wInKi26ztOmhU1joc+WRcH4DJUsV0EjiP9W4+ebbtxRjxTELA9JK7A5quGZ71YFUzTUzX
bnRVNUrYP4WCqTPdwcVHDwBpr3+39+OG/uuGf9GOn5vOMOKW9qYoaCCBTBQLKbjyNJC5eOkwcVAU
hlsOCjci9qOaRKhBWxe3+ra6kQE/UkMphLivjgeR+c3i/bcNSNFMTVNJuFuy9gVU1MTxSdLKtjo2
cFfRKwjPHFk1BJymAEauSNr++3b89fOA3ijqQjFs2/pyN6o57idprKrjGcpL+bOA7KNnbqrc18ns
NrhhQ9T89yfqYkR/7QDFICSxyf+C4/qyPelDryucLqsjYmnIW4340AnCB8t8kW1NBVGOGsxpfzrk
KZSgWsuccji5yvW57xE2MDl4GM0K0XITvL9KsrxoNyrY8or4t+FARL1W1sDWanf2YrppyRjnE0cH
eEpyu5a5vrKj+I82wQWSpowH88jWzkF20b4lLIynn/PgwTlDnXN5gmBZUBCESigxHqbzY12t4oV0
M3HS1fu9Ugcpj3/fn79lDv57e76Ea0l3qa1Szqujqr4vzKeYtO447sea5HIS/vujPuKuL11BjVwV
SBgVHdWvGqqncr5gi1dXxzbSfzTS62jekP2UCKxIHJsIGJKuuKn1Z4JlmnH5DrD0t9DUxgzD0mHc
yrL2FRJrq9Z8Ol2601FOdWQOTehu5mpWKNhmj9Tvx2Fnp88XpTm20Msn5X3WvfnE9j+v9Pqb2EX+
Ap4SsQu5DvBABE2abelfgANtPiVz0dIWSU4hkrOnVMeh8E/FT+Qva19GS2sMLpwAa0knxfzNvP9D
6/fj421kUBcW/iDEb7/vA0Y7zQbCXqfjUL9P+l0piBQ2ygElOMYSkNK1SomQcWWsWE4X+lOJh3NX
+meKhQ3Yi9YxMfH79/BQxUz8OjwMnUjS0kAtAyL/vU1lGaejfkpOR4ZGOSzurxTDmQfWKXm1BUMU
PRuBJrP2vfmjIaVde2MCX0d5qnP8FRcUyBm1aoLR1qLeVAPqWbWCuFpBpap2dJDoVpcfJJnS5uvZ
XkQUwP99Acpfqkw2aNGFoakmg+wDwvmfIA0ltnHWNaMkEsYE6ji2bsEBs3WREm0NQQsbby9baRff
ZRt7iyXdL/gmFw61QHnJJtiYB6fRv5v0134W6FULICvpwa9xo5XqtR53SimmN0O81zCaheVepLs0
eZ8UVKUGa6tekQ+Da1XOPqsB5yHzR2IJfG2Z5t8EINZf9m9bTD9ahMQvlO/fO1kdZW2yxxF44Mlt
cK6KbyEtkx4CoiXbQUaVtl4lqOMUSDBx7gkkHHdwF5EAUQltUwmERs4RH9UZwUxKUOZUUIbmQL7R
zwGoIercCGfLswM1+doGQ+nVi21K2kpDFye0Li45777DpnqNDsMEilx3DEzVyB3j2UcKgVd2gdJ7
sI4yBMs5d/3aXd405IbepmPxa4rMH2XtoS9CykuCpvBExCOpzgI1W82DnA9WJtWdFAUdlfr8N9vn
B6P89ymCcjOYfo48jC/qmb/fvbScZeUyZ3TnNYXz0DkGaRY5MT2hwDnMYZ/sZPuom9TfrDu73w3d
jT7jEba4U6BM9c05OKcPRhwfLL3gvv7kBBU0aPkNlIf+PfL+EmkCDlRVPBVMW1OQw/u9qfkpbUEE
9MVx3GcBgtkwn0FzL0Ec0IdXMKnvJbTKA6h6anHq28mnUvXU39S7HFJSexDx9+Ktfcw53L6f30Ah
ND9N/E+QK/wuA/0BVP16VxXCn4WwF1NxS/q9qYtRL9OubMrj2Vhf1HUJ9iCDHDFRZDqb4ag+ZSNG
KubjcCbj1nyLSv5zSsgLTFFVWwRhuvpxzP3PsmHbdTrJo1YgW7Jpx34N9B44bVVDNOUEJQRUJegE
04K8uBHayl05vLXSdlDxWmgI2UEWtGitwtNHa6c0vgm45b/eHUOjZXhk6Jb9MaP/07y5UFEb7abi
qLUcPI112ncvKaIRC/J/V2rbSXm6qd5lM9+WOvSp9CIvUxilF5YZ6bxYXQ0QRmDAsgl9swEADFbH
gICqqxAy4+VZvzpRqDSB7jSZBssclSXeIkENUk53+ZM3SMFJChIp6BtSsPULoRngaARMFPenjE5+
323h348W2tJ8JJsumjt3o5KirCh7c9oAjgHSPurKy2Rjdlfp3jX3x2SiKorgqRIf4uzF+CHh+XCl
VCI2vZ46olW8XqfmPjNHkCbJOoVcn/W3dcRhJ0ULaQb5PjGWmVxpYR20GQSLBmteJYavF2Ddk32V
IT89HacKTRIyTFeLw4cyab5mJ5tyQrBGacKchksoYyXJTsHVIg1Rq5ynFl+Wrmm2fay451QJJnSz
lRLtHNymm43ALQGRmNLTwbCG75TC/wyXZc0yLQsdDjZinOx+nwtNd1IlW7fJOwkdDuw4rFOYGIg7
kEQBfwmrgKhiqdgXp8hdmFbEKmmRv1sqROK3fy8h8p8BAW0BWkzwbmkqubzf2zKMV9OWYyU/XnIW
/6svkImzDZ4UtiRKoAukfPq1FX8jy/KXPVPWNR1tCEUB1G58XWTNU6lZWTHmxyS/zRJUas57A32t
jDJ0ulc6iitmg/fJSyxOuqd5q03rVukRYHpWIDuYdvHNFFT/zLDhBawzA0n9WISvX4K1uY2ntkzb
/EjImqLCTABygC5tq2GiD960KhbbJB03DXwrQFfqyb3E02HkhCtjWJNjIF3oTo1Ipa4pQX4Fh2zf
m9DDFaUmHVrfpafrwyVN/OJO6KWaHVZFaCqnNbyIhmH2LbVGDKEvyy1QdpkjICEwA+3LJpbl8ymt
tDgF8R2Clyb6EJuTZsyH6hzq9l1n/qppnt3e5HR4fbH9bNxVHEzlFPVO+eGq1d90ufWXO2zqGsQQ
BRUeVf866mVzaq3KNKUDige97YPDKeq1UAWoXNio1Q/7vLVY/xClWtdH8vMdBesDZExU0q9gAsjk
yA4FyuR6M9UHSmKgQWbbVxFPewDvDvkxQnlwbwOcowwUXZ4Sd94w9fE31iONjFnqGLfKXRNIN5Sw
+5V03yEvavoKCE+3Pv5I9z/GI+WcjtJdE7aWX76eqE7FUYywcAWeHgCmUGSEETCka87xJSz00Slv
EPX+ZjD+pY7JXdIsG7yzuGXalwNj3FSlhfq3TmflDpSoi3pHYtmV9YZwCt1vqETJKbycN/V1qAjH
EcSE9kcpTHIV42boUq80PDt3/71WKGIO/D6oMDokPUBulLiIxev3tSIZ9LIdFpV6QDZv9ubwFI0B
/ZR50Nm7oFyjKwzLOwK2ttxcn03/XnJA7JjQyO2wzp3EO72Zm3+3yfxz/aJNGtPWxs0ElsyXEKiY
L4k1Wrl6qDbJjYrBxvTQO3KY4GJLvdO2fSQ6sMVETQbV0aXq0M3KsPwBvYqjaRgfIAFvWOr2p9Xl
J0VwVMjTx+uP9JeyN56QaN3mUXp1pDvJKV/6l2r3Q90OJCRZleoVFjwuEddiiSpJhDqsMzzCcZCc
iUTkj3wLx+/f1/qXNYprhQkCBIFoZrH4EkPphj1l5/ykHsTtz5+RvcNUYQA+/GP2BGTYCCjoMmMa
rxaSFBS/ATk+UMwg3TsvXEt1dcMpEMFqXaqZEyaB1OgpC8Ia3ooy1XdntT9n/O/t/bLPtVJiZ4p+
VkV1ez241/sEouibhiMGjke4MCF5saJa501rEpvIzA9rDkYP6vIBjrb5/u+b95cQ6/fGfFng06xJ
e4gq6gFdYfLrZsBq4v04h/H6dvH/31RNk/ybDGKEwyrGHL9PFFZlU9IBBx+6jYE9a+IekvccO7nv
nLopTPwxJS2Vcx6cBkG1U40vKQ5ZWjRTMZ7mA3YRRv2jmbwWtQ4zsKFGvCxelJvrgur3SgF7iuCS
wPpg5gHiARJjL/kDzPF2g9xL8qZNzniQoLOAd8KvAzSzvVSOwI3VuwH7p5zMbrhAyAN+Amz8535Y
JcAq8lXduz3ShWRanwA4dHGUo/aCAwB4QYRb0EEtASP+zKat+gJGFhLEvIPaAiyXw0ZwBczjKPep
R2LKWELAhelfB2jFt84iLB/NdvnztK1uqYCgCknBJLGQzwYktL0Sq/dbSuFXVNBzoN9HKA5yj+EX
eggpco3IHCBI4GL3NDdheYda8rADP19irRuOyAO4jbRCuG1HTqbb5NTmATMK/VAAlGAfZMfyaxBO
YBmek6h0EHJRr1hhclSwnjGDfoEQX0lI9jlXpIDced0slju2UaRRhKzqCnk4xGkUdF9Xp8pr3zt4
rUsYJc8E4xSZDWkNCqZOgxa8JZVnisSJEIDsdlesVBrg4tvL9GhdttXrWYpqiENF0KAugUyLq4IR
F6jFAKDXcDe/MoVJYcPlRqK2cfodlsv/njjAqP8cYxppV0MzTdsGZ/1lNJeJVXbdKWOMyc4CPeY8
mG6k/dlGAgpplbB7akx6MlRlp0EnCidH+NGhKXnFK8R2HReX1xmY7w+Lqh6WdQ1CWW42b6y3/qUD
mIeScxFdfpnpEl5gr97qjFyy8yTkOMIyZTaI7kDgU+8ArV2h0GLC4se1m94vUNQPL5ZQdsaUAKD6
eYlkX/fhwDJjXgMwVnDxyQqd0SEvvTNSWHcAYCz0ZrGj8ZtDcjPomInXT/I7BZfXc+VTS8X/Be3T
1Gk8MiZjCCYUkVGYAqMKTm+F+E51m4Jag3bkU00e3+R1N/hC5whfveZpcNNVDi4IypYDVV1FdfN2
Svw5BXHjjjaWKYhOLzsX6q82+Wq3PEV3iJIIU3pWCnlVoD0H+G/PgYYDG1UiU1pxBEKPYdpCGiNb
8lgCQsbj41VxJJgOS477B6wGQHjYPtDLx3itowVHpWMUHAWnvokRQHDKgOHTVb4hL4twrvzTBuEH
D2FCQpx9+sv0Z4Ah2AJu9DyyTB8gJRhMVkiElbqIDGn3AJq1Cqp4dcc5Xb7RgYBWG/XGfEHOFpGQ
xImHNa+2j+DBBC1gi9Q7YqDYh7lX6ipIt4NdQj9rdSaU2s3Nbezkbw1x8kuHBUGzQiP7tms3qNBb
AjNIq0qsSKgavELI4cpe+numyoRjLLtrGhZPGBLIbntdoaBaHB5tNGFSwMueTEl05KywvOci1/l1
ZVPRfK3YCpmW+gp0PUxdYcaY/kwx6GKzRCvuCLK2RsI27IFTU4hEAlekxsFqkWqav9mJPubL72GU
pevsDcTlJrUS60ts3pdtoZJZmA5pHCmw/DsZcSAL2TRsajhhlwhpn1Btx+sXEbUUOLhCLh9h/8zW
fABMk/rLREYiB1K8aL85mv4lxBCZe43EuYKVGUz433cuc4yVVLla4yHrkUB9MkcQPYUv3xFTE0To
LqxJdXU6rYD6OKTvqFs21MbhaKIFA9EMHgJoM9QM7g4tMThcY+SBY0wMlrAsqc7C5R7zh38vUBA9
/lygDJO8Kxutxo5rfolL5/TUXEdlHg+KICoNdrs7K0L05GyIcj1AtT724BPlhdflwNMD4GKA7fv3
qXSxgUKr86It6zOTFhi6AK4XxuoEtP9DImnOj7bpGZWn11gpye5FOKn4qhoYOYLYWCas+26NEwn5
VAyf4LaDCUdpCgaIXLsw0Qh17Isfjz7MtCvEMcpeaGDEyKgsUb8mX64+9PFt2wYJlbA8NBKHBHvM
ctSGyOvWSDMhSwFpSEcAfXxh4ZPhCuWoEgRZ41dDMA4IcQVNEspJCDK6ASubHQpcbNd4FxWDhzXW
iYwkbdQgwWy0GK33tY4JaRpJuQO8lujAOsMRiOTpqQGFAwaslcOxfLN6+PtIqDsNutXsLrIweDQB
irHl9m6Tr/vheGnXXU9GNLAm59+9qvxZNOMYThRlkJawZe0DrfGflFjeSpQU5mY8VK17huOeHZMa
PBaxDKLFj3gcyDvYtcMhRyD+fvhx2uSvluxUJ4HXQyLvfGs+Yy2JMDyIs6JNvzmiUVATodWXaYwC
D/Ulcu2W+UdKUVPjfJzTTj5c3Pg+D8HTRRUuvFMk7T9/ykP0IiNMBcJk12yaTc9Xemg22U58nXbi
Wfpu78e7YVt7AvKBuss2ibqAvLGLKDDy4geRB18CMMFaQzwu22LbB1ZYbLPjvMbbZA8K+XDenrbJ
cVzD8g37ANQl/1rhideO+Ivnt0UkE3+szbeatwCrSEkEDdulAorE9KAzfTw0gC2UTnp/+GXQ5mZT
3rHHd2Hrz+urX3bhAJrDIocv4KTV+3BvRV3YhF1YvmdBEohHF2aB7omfyJaH+bN4DgqPV3Shzm+o
/2+ywIqUB/Hs83fi9eK1hK38zvTEX8S75M8Z7yneKwk03kO8+vN5FiAQ+vHc9MTnfn4m+HR++9kG
LCg88bCiJhSPjHcQf6EFD+Ldxefxrh8/i0/8bIN4rRElN0Qtn2+puB9/+WyT+P9WJL6L1/WbhFZY
0WnHp24+fyOei5bB0k6C8/JXfFP39b5BgylG5ryAf1DF9yYCiua+9/Kw2uB7ga+uJ6P96HEYW7c+
l3ujuNCEIjm4+um0hnK/I2Dpw9M94Ce6/OrXXLTFIItRU7hJbviHBic33abYiUd8BFW5KxhdVkR0
89ofsGqio5MASDTVx45zcnoQrzvtQEY3WCIcM16f30n7bJfc1Pzd3kv7Yid++nyW3IjXi08Tvxd/
Ec8yRrW0z4kgjnwTY1q8Q83vpmmpRAjnM9TrDW/BH2y+FtET8mgfc0LMCxSUIzFHOn7HBOd552m+
8SJ+7ji/d574OrvEMR7A0cA+LAIFmJEeGd7JS/aGm29SF5w56lGXWwhMSCRuKxA9xMBK0PknL4/y
l2oM1FtEulbTOtuX2xKbgK3Wru13emJrhtc1Yi1h6kNKesR1gBvYgNUSXdmFdZgehGnDQYxcRJ0j
2PIh+j/bentdi5FQhZcAJXA8Pk3mbhFd/RMjFd65Zz+qgRrkzM7cwggyOZ638vqylQN5XURILPCy
hC4Scw4dY/r06uNXFoklIDnGoRFiZOpePfEFdyBsgvpNTPwTpc1xne6l3YWpfdnOvHMcEom6qn/1
kDXky3RR8w7HtcxYYa7HTHMx/sXcODNCRJ/Wm87BLMVt0XG7BuW2XZMt8ew9+4/7eTtS33DRGnFJ
JTiKX21Er1HO3VSeFXZBF/TBzIVcfbF44F1B39ebizvRn+J12a7aaA2A+v/t7LM7HKcb0bHgT+h6
0fHi0W8Y81G+jw/pXlxPwhhP95dtejtzldw67h9P4wMqD9JOXBVOUnx8xxIoGiK+W+F5m3HnUGEF
87Nw9Vv8KehPgwHEJxJwMxRHb+KKEA/jalN/fjYYVZ3XhFduo+Z+NouroIiWcTXSfn5SfDF8C+a3
mN1J8DmAF8xHI/p8HdJcz2I1GV7FiiJWIrF2Le6ZvMD1yn1yFFNWdDoPfjOv1QCD5Z8t3SI6XHR+
7fUHTst8LmOMYxPrKbO35yHG1+fqNt5lBK2MEs2tWL3FZGZwOdJj5alBEYnvV5/twxHdkQWEDz6r
A5Naiwqkl/diV6oY2GIUiFGaHJPjiVu2QPCCQTBFNRsRS8HHXBazVKPDa5rwuZyJyxefftmK9xef
LvaL8U4s1wntqPl8NRDtIttE16eHhPZkxy7QnOFAEORkkRlQIvpc8w3uYCd2Pr7EaiKayvIhBqXY
NnumfOPlzMl2bYb2AXyemLPJ/rr+/GoDYd+uwGP5/Gg5EDdCc9MDrrsf3T4cRfdTl17nUek26PRV
25IZy1sGbSBGtlhrTuzAOv/vwt552p63KjtVvzEiRNwShvPvixDkVFplMIrFW4vxhU/KhRGUhsnD
h56yuO5+IzYpsV3VvDHaX14r+oXMRZTuqYNtxZ6c7nkwvMVUF6OA/mDHF5PWdKVdBtgzDrOP/d92
E798FINd/FXczqs3+5SeWf8kv91oTvtsvpz98hAfxdrPfeXjxc4nBohMdCDiAjFBMr8JzBVaQUHm
265BK/p1vxbfxbvCf9ucNyjCkbDxMr8P4oNYpUSfLu5Fr4qBLcYCSR0x+hks7JKi/8QuIyIAKxL7
qZgFFlrCn4v+xxTnZpHy88RtKx4NpqS4++IWInDsdPSXWP/FPBP/R/H1UHfMEIP44BrgD8H9Zc3h
tqNwl+3FEBDT1n4vt9m+3g5rSGe+GNbigsWw6jciSBLrrLjJJ3S3P65SLIXicuZ1/3/3UizJn2uL
2Grp+3vxJiYRhpiPPU703MGPeZvvz1sovkRhEEusw2lLCMYEzyJWK6aRCLXEAMKgzz+vcLRh3QxJ
ALjxUey/yIPfNM+XV/ZOrtFibwP7yTKIjiYUGLrM3ovNznC5tNQXd0dcIhMgRFDvY1dU/Ia1SCxl
5iZZU1hlGRAxFcg5sUSIZovRJqaAmKViNxF7iZiVYmUY15mf+edtvhfP+S3zVfyNFgcMCnfwRPfb
x3yX7+So9YYDOo4O/wPFbgDDN9pd+YZryceKKwavuHKiEE8dHDlCxhCtUPEhVgiXndsgVmtx+88f
Y7z1RcyFawtbmeyzpa1aNrSFZ35sVnEIY5U4lzOND49+Ix3NCPqk34YyIp9IGLpkb8LOV5zev942
L51PdTePGh9hasC/epTvyH8gm1+EiPwwOWTe9uqJacJUutec+cZ0dVdMIzGBxK6I5gL5u88vgLf8
tiHYFtPxwgIg1lLRfLGv/u+/LNzrTHdEF6fcQrHMiegWEQSuke13XGbRx+6Nn/BHf+tuuRPXIL6L
JuI3uLuEkq/S5OtB5ao0T3Wn29mVI26j33qI0/jTQXeNO7EGiEf8nvmIV30sF8CZ1ADRGPoX4i99
LX4CUYLJuAiczm4egi8nQBF9L65B7ARkUT7CXjFz0SWi14eb/iCWOxFriE3gwpKX34pFICVImT+u
XQx/EbB/RiOfrxNj5czKz3olZoRYV0QQw08MBMwE9rlYz/aiqZ8bcscaI1arbm2zBF7uxfoq5mEX
xO8dM1AEMFYo4dXObGRw1m4RXjZ6hMepHCUHMQBUbkzzxlGGGEBeqw49wEKYXQmJ1I9Qhzoqn9AE
BgPTYHwREnGbOOOMfIyInS5OFmJ2EsFC4aZzUHb/h7DzbGrcevvwJ9KMenlry5Js4wYYFt5ogGXV
rGZ1ffrnOiZ5/gnJZIfAOuB6dMpdr5+K6agG113ycPmMHuRXTOugdNG3W7UcEDJy8MVO3spBuhH/
JwcV/1ftEGtKDnIgZmLrV0DWs/Qt1J8sVKxpdfMyZnbtIqq9EtNS5iljHpxupCMSDpw0WK08iRrk
zObS7U/aivYR3grtWZt4w/nEqTRwj2o3bbNDsZOO0QO/BTm7QtkHIxalKd67SX196Q0HngTDF9Fk
HwXj4Orzd/7Nb9/it8OhP8WB6sbB1wIqPURNuD8JnkJ9MZLenTzhHW/qO80Xo56tOz7DvNF8ipn4
jeaL34srIv5N1tKrWFLiNifPZmBxzZvpQ5ia//sSq1cYqV/3FItPGKLywdn9uSSRveAe0lks0Cs7
QcMSHTwDU/VrsQqjVXfVB911zjWnkdgR/vfdcc/aNW73Ra3tXhi4EBK4x9c364a//v/vCnYv9i5C
BWJ9iyX19SUmizgA7UdjBRr3j4UmdjrxRbTnOfLFPcTsETuGOHS/do2ve4gXE1NbPEd2+5kwCacX
cT9yn880rmCNWiuxERLtBDayVsUKFtuivSbttrNWaAyxA90Wxx+Wqzg9xHfx3gecVnj+u5BfAGjk
QVQx8o0aC5b/VtzM+SOVPRjfLCS+xKLjQRR1/XGi/3mq96j3LlpGCXNRhBD+tDWbV8prbiaksDu1
QPxFrGmxbeQ+jf6r7NZskm2+/v3ay8VPseLFTs/9VtOneGTBZiGeV/iXYlPqj8KWEXaO2AdwYxgW
MTBi0MQ2A1N6K9avWMHGKverd87gDZ9v+zUspmsyfOLRuR+xkFnTdO6T0L2sScawC7HZ8kRij8b6
3IqLjoI1f0H90Fc2yTriXEKwnU1HHJDio9U74Rc1dNCIfeG6knxQIot+MxzFNRA2gjCOvq707RZj
GuJrtQHX8OZL5WvVzR9oIMGAtGgkQRqLJVyuxQTCnhJ3AgByFx3rdbMWfStiqRpPooiH/4kD3YOn
ED91LxXbmbC1NN95TdYGozBzen6tOFbjZvox+za8fybJurkTz9ZwZjRrY0OFJIHWr1VZ3mlfmwEb
Fw06wYXi1wXCm2wxYreikwZafO8JM1cYyeIr3bVL9SNbhwdtc9kbG/GU4om/XqDjpeLA4Nht1t1d
ydKQVtmRzlFxoE4en8Yz2Jgb7vT1fnTPYlPluwHvtVQ28d5gbYv1La6tMB3E2mU/4Dyb90AvgGmv
nsUpPxzFahdrHSPDE4vldq05HcSX+L8vO1eMkdib4n13J16rZEzRA+f0NH8AhqWNh+1FTCKxKX0N
pxhIcRtjhvYTHlmu4319V3OgEJeuuTzUmHISb1C8XYpdr+QvOfve1/4n3rG1uq1LVBNYocJEJsTG
av3fT1anMCC+fn6929sJzWpkWnME3aNnvxKnjjh3xIsznlyiX8562IZ7GPniIBDGTOn1J52hJRui
UGRCq8Mf40b0lgQrInrME7HdCANGbDh0MTN23Q+s/ds7Fe8j37UBexyHD+9VmLUtyyjxx3uxOWdM
MLGtM/hfFv+Vs1dM+T/tC7G1iUVgYG2Y7m3W+UjE8lpf9od4R18hBfGBBu92mPI7sUcLf0Fcn3Qv
Jo3p6Z44buJAfI0IlEK6j9bqo4y8wR/DJ66svf5jtMTNr+H7c//i4oPB2pZ8IvGnm6XljosaD1UY
M+Kn2KGS1aMwyoVtK/4V7pOww4GFM30SGl0JIJhr6Sw+QbVKS6FIdzNj/zdorO5jeogPhg9UR5g3
hDuXn2I/FyYE9vyINh/pXX/efxnCXzPy64AQIyJOIh1zM95MW3gOjJYI0sASuM1mccvYlJ5MhoR9
WVibX+eL+LO4aGIDyNYpE7vGefvaGlkOPzoGuKP6cJmgVcA8FtdQDDKYooMwieu1+NlhJFkbpAEY
/JLb3R0QvpX68HVoj/cOk2N6CdfFgeo4sbuHPKn4ElkbYRZZS16cPCmPFAZLTPWvshK3RahM2BYU
Yt1/bWImJqowWcU8jQP2TTQxaCt3SAG4de83HfQBdgLJtzZfNq4wwa8sSTFTxBoUc0Pyr6/iSZj0
GCk0AbrsWaxm8aQmH+O27bBMjM1ebCBi0otxEoM63n8d+TmugOTTMg49xNMj7oFTIuwGMUAar/in
FfG1hoGAr74sjIkt72t3ZQ9gr63vLvvwQFoQNcDjZc8NYfUI21zDMhPmnzD9xDZ69dHbxcMWH1y8
UzG388aN768CELTEmOcNSzjhX66KcFbEMoAMS7ZSbJTAD9mu6PLjA4qhSPflXXM7Iro71U03rS+e
sl5/beVUC26wM/FnhRH4589iBwgrdMWvhasr876+jFPzXRh+wkQVd6aJkb1FxLREIFNEOIjlBd3W
ebmIbKnYaepj7dVH/Y5L1uI4YcvyqCYQsZDsGX4Bx4TwOSWPGv1bnLVyDZwKYbuKv4h/RbysDqxH
Y42e3+1RkicdtaV5sA9mwM4WyuTFl223yNUgCpcUR6VAgloXuIz1mL/b90V4r493UvKRGm4qFLNe
5cuJZLTzWFw++vot6bY2RnrvJjUyjhsjc1UUgaIgvz4PBwtzeP6gILAvyOaSzX8paQwVBjVqGNSM
L8QJIQxk+g9/VHxCYcJLa71dePShSQtn3b0TpaUQRlrHn5H3NVRdQJGRI8arFf98ImlywPCeApgy
jCc3h6CqF0+c/T5vtafaZAJ6iBMQc70KH1knvNGvSaO+q+9X/tLyILZ54tC8PBjZTvBvnKdKXobP
LTQ3FA9yGrEoFHkVwE4X4cPDQ4o/IEz4zJvPsOFwUibmIBrIv8R1T6mmq3/CZT2A+nENxFpYRmKt
XsTDXPP9JAfZ4RfN1bvKz4qFd/GLc8fkgN71Tocrlgufy0fn0XDFTRHuvpzRTGKW5O/EG+6pF+OC
v9sr7QXd1EAEX6iyccv3mxkhTAhrbS/rd5Lmt1ljMQuso/Qo/s9YW258ttzUT3fIbKevtzlorS0x
gz6hG3FLfKU+I3oL6XEdAoteBF7T4Q+Ee8iM8LLN7ZFNEN47vM9uy3fQvVN1t0NHQ1pzUaho47di
3l4+T2KyX3bSunkGU3G7u7SWXsTLEJg/dIF05OHi2N3ysi/iycQLXPz6Ga0EhuD2oVYUAOyUF+cn
U/xTE2+CL3Ax+WJr8GFr/o+aXkQG9NsiqG/jAhbpMIjg1DvxSRfQoBhLEa+SPCbU13NYhNGlF7G0
DD4uSjA/Lz6vz4Dxyu+8s4C3wzQMrBfeX7MV78ZcWS9iqYn7cFl4D+ISCQeS9qZ0gf3J0OEwSmvj
RWLaplxMZqJ9R8JWphCVmSsTaGQecO23GSVdrthMSIesEalffk0EaW3CHWEQLzuy4MgPinHmjSH+
TFZE/Jqn/rSOt3tnS/FnRpMWkmfJZSUx3u3iPGwTLOIuqD5fbx7rQQKygeP75T8jFAaH4IQ2pEd4
6xaMUlcH6hF/SAfS6nvloB3TU39CwBY4Vf8pnGHtaX7Csz2IrU14tcKvvSVvbjujeGNfo2KtxTVJ
CRNaN6OKt0tV3UEiRCz2PjFwwuv+mqfiJ4O3xxMXk2AtMZ8NlxK2yBNN4NYx3eQ3Txpv2hW78MRT
gG3G9V48AFdnOvOs9srcx769Qh6CSCbFYUR9iT37FBw/ihCLyHxIB5ElEwFIEdkmf8j3LZO2brJA
xLW/Er4OSTVxWzQ1Ha53HQ43YVXa7juIcls0leSTCC2L3dhciSUsrl90SPj684BQiBnhH6zF7j9s
b3PothC6Ldu6dJyY++JDiyzYbR1wKwTuCpGLJ6MhXswH6Rjea6zAYmmuNKad9vjfiXtb/5d6MWoR
6c9DMAVZie/NLJPazHpPn96RSvf8LUEaS5F20lQ81hfbkwpaT4mh0QIJI2anNStp9K705cH+qAtg
WbWbO8CMaRnv/dH+TFA/e66oKZz36UDBjoTNTl4/p1JwfBpmKjPol/hwoGddfHqFRV/HiNLPguIG
IqzJe0YzheyasmAd6SnNwPkaMXC5hvBdrdXoOR8teHPwnbaVSjgzgn6+RmO7u1LD1IKAofigWtfq
PoTy1WD5CEBygIy3Tekemip94JhCIdQ2oUquSwc8x7JBSC5dAzWsVDIsqBm7M9pinBdog+G2RivR
f0zhxbRxINT1q4FcCzIslJbTgfEDPkDaUoXimgj3PvRIjqG6my5hllMfiTyVTJ0iKiPUSoIdy+ky
5CALpNijzDcnDN6fIgw5si7ytshLN0pO6eR4Fej97sJL0byPULxJx/tuuu5HY33Jd5XpS/R9Xk7p
+DNMPhLnSe0DRTtU7VGrPSMPFMRrJMEvNKRVT3LUOXTpGZqHDegt9HTpZFpnxapQrYEXPD7L4WFo
TvnlbnzTyKy3m8Q5lMWLrn06dH8X1UcZHu6G9DxXPyG1axJiSxRoHeVmY9PNiXB4uOnth3482Am6
zKdMcBJI7flF6erpirrt3NlV0U4Pd9TPKKYbUa45+KCDoC8ZlK3R5Ziu5/4M+ylP3VZe6tHKBq4J
wxDQYbOirLOL3fAqnIT6Q3sFCjwYnNYIBLh9tXReqfYUmn2rdHZBHepU7SAFrFJ7AsvM1bA7eg/u
pxptwDlFQ5AMgUVhaHlX6w8dZ3ybFshQYwpJTylKyfToIVXDzvJz1g3XbrwKNQuYVSUX0bdhiJvw
Rn+0M6wFkNDT40UQ3u/z8dRKW3tcN8aDLf9osqeBSiJHiO40JK+iXxqEUjveUCubUc/j9RgGHWU8
sFXXqMGG9oomFq3a1PIPxT5Z8UtlbajPb6nwI4ZL/YGQrH/qnVNbBnwGMJ0C9V/QeCWm1Gz4prGP
6vt4frrOdxlNWsM6S7dIss9QfqIVIntO4g3DKqnhpwaSfZKNI2j52Xqk8KvDhtd8O3kakrsew330
jMnNcVOJ4nTHoV+12Y6yLE15U/onW/Hg8Y6tkNEURVUKnnHQdvtu3Fxk/wqR2N7N490FcScwZH3P
Rw0GbZ8pnlxgc6YAbfWL5g2ac6hUQKyoQ1LdLCT43sGR75WTsad6Tf8cn2GCSU/avnDRT7s8XLbN
jrZIVPe0XfMir2UMDTxqWI3oGZ/tn1fufYaX1f+S3vRD8mMm1E83CnYv9EWKdJmcyGkBnjzSM0c7
d14eZqCYYZYFkw50cZh2l3rFdAEOShG0gJ0uFNBB14HGVlZPOJyuZFqxCalrPFIVahndQl9T7AXl
lvKw6afySo0+wR/zQA+Kqa+MXzltUMNwSOAU065VVlRmaTrdzdZrLMSxllaJjDnaICtrwO0KKXyV
kCPU2206IC/eX9fyrPu6fh6B6crXDXLrCZSIWjt36F4O0V0Wlai0ejA1C7pJmqemBM7egjiHtbgb
RafkHNTOUxm9Vcquik8quPCWPoQmt1gSzUqvGrex4DzL1HoH8MGlDaiuGZ05dvY8mPNAS4JJXdAJ
rd9Zn4RvICIfTNmNAG+A9wbO8GE8jf7wqLxZb9rThLttnc079Q6bdK0G9GNstbf5DX1XGheAcknF
CrWloV9CMtNoadosGQWQ5sgBBsyfffiRHc0fjCEDH1JVifQI9g5mzUNa4XasZdByslcEsAGIZZV3
uLrkjZttgSlprlBOPtZsBPOZjSu87yeOkQM6SM3sgf3ikinwSHOlWFOaW7do76GTCJKSEnUK2+VF
+DIdnT3xWcrDqVqD/MaVTZHWZqvUhOCgtIxOylZdJ+S+zKA5NseWqurH6COh7v4zUujHvezsfXvW
twi1ArnFjD/qfmnPm3SslgYYvsz8VO31/F4xzCfoddNB25l3V6JB8YO0awnTvVA6ijxd/kLO6cn5
bM/oCSY/JHp+3xjD7Gf4UT/S19QdzNq/Ui8ZUTFL8xj92p2oD7ySe1VjPxzqTdY8ILsVJuwxCCIs
sQhpGZ5QVm2WHNNIZEz0mRDLSV0ZziKVxpNAHKJCRPk9b9VoFxeqvRE1o96ecu9xocgL4116DwVt
+YrQIU8L1QazkEZrobw5gJGlf2FcNLrAOzv4KgXyzfqvxkH1Y5Z8yvfRIS5m4zGfIAoRESuAtikj
kRNUwrL64hl9oOEaghYtkGjZqdKPLr2uJlZvrN3n2XOpnmTpASk2R1bcip72ULu6KhVEWvOq2yca
cRG/WFIwGV1O1wyZO4rv0WlmDPrVyBJDFswsVjFUJJRGYmxJSsvTBwn5knqgpt3Q3wuUd5IFQpHN
gVL1GphUt6+tl4iRrqFEB5BsW8VTepD1buI5tMZUAK+xV1zAoEOxC0vMkkAbH1OKboi+mSBT3UQ/
aNJ6ZKvV1y24Kf4bEKdeIleCmEjL/YdHCkQ1m6CuX7dbs16ZzdbO6Fu/a2Y37jlz/L6BOfk77MWN
qvGtLpIWb4UWStHmR2/W30uINbXu1CHJx6PyQSNteM7sehGyXKIR9ICnhMtBw1IApOxRv1mqyG97
l19Zv9Y7zoRdizwabCRWJaSgFqNqMf8S9MIY0w6oC+CkQFCQqJQXRauuQvyzWsF7UcnUUSkVukO1
6ZotI1NrAY3tPGQIEQl06UODf6s+m+f/tncV518KQS1ZhgBh6LpOH77+9w+cNU0ozbYyHCVzrRb8
DDpaDKqnqeZdUW6mGkFRza9GmS6d687W411rWr7j5K4+7hTJVQ2XgnctF1xHVgHCsHm0CrtV17rs
ToUBJnZdDcchemiiIFYW8uS3FJXonb7IAdwb3J6we+Ts40qJsv5mpke1LxeT9tDozxF1Wanf6wcO
+S5aR8OjTh1BeZ/3L7oUcOAZ053lPFYTnYXrC0nt4dFuDm3lm7DIC+RTVi35amWjg2jOgrpZk/hX
rWCUgJQ/N+EO9Ri6DDpUPoWFuDaY/lYQWkGiwS/dG5cNtKUa05bu8whqw4ICZIsoaLi0ay/qzzMF
ODq0kJ2Rv7XansLiqAqyxMvZK7Djo2VU7JJy3ehBl2CceZNzqtvlAOBxpFV5Q+nznG3h2YMQTOdN
F7potQogJDwgCrW59qknkyjPQH27Gh16+jrC5s4pbN/UVzRWhFs71Kso9GRrAxnQGNYQ56BKjlRw
jSuUDKhv79aTqLUH0YuqrRvr28YJSloJL+uywYjxFYYEzincISo3ye2gopR4Bph1yS8pjiD8Z3uX
zDUM8Bsrpmjy0WkuBfGTytG8gldd90g5LjVazxMv7ldW9zsA0T+7JIXMnqUjymZDJbu5bH8pplaV
ySx0RaIcK6E7i+ZkLq8LygBnI8wCVUQ2IcNBpQng22c1BoBvEvZMiFKhmEIW3fAVw4/LwJrcOgrS
EGmgVUuat1+FimcpK1pX2uf4HTvawSa3XJAr9cxVBODvF2iLaBRwu1nt2gg8NoK+qWH4UpiPmBm8
euA/+HvjIv4kVmG1tPl6rHOulJP6OgZvtbEgpfEgVPhI/OBQjTRNe79ZyP9W0f23UfrWTJeU5fWa
qMV4bCN3BHo7ivMNbCRYWrxY8LdlhuXmyfoC3hT9OrrGeQXNbSnVPiB2NHpQU6M1dwjMKMDKzVQP
CH85rLDp1JZGJRdecjOIhh40nfvKlV/wAvDvwLBE1hJN6WbyZ3gNiKcUYjeAx2+xFiiNCd2i2sjl
ndmvk5SeVt8JcT69DgkdlE3pTCP0PS+Kp0lIgKvlAvAvWsy0svzQ3fR+hnYB03yE84PerosVTZsA
QZHRT9XtgDNAaIOkd7eFuY5GRAhwkcC+6nGmgEaTVEQCVg4CU6ons3wn3/o0aQuYfVNdQXQPQ1dK
fVxs+sPgKRMuCysfGLjyWcG9xYSzPNT7HBmo62qQf1OIb//r7vuXqf1t9416TQ87ORmPeQ5Ef0nb
XgsjHvcHzjxVOnrQAn2Q6HFAUsYdK7f5pPUvJQOJmAeab5y1DF245JdoMyRM9cSbax+IN74I3YWq
IRqx6swFhoQsObJw7OKyaNVqlYWGlMgOaCO02gtuYbWivxBZ9PBH9nLdFCfUnkJXDpdJvaKzgm1m
joMOjHbvxWNgo80QrTncOaMNwBt4d2FwxamBJP1KnyAbZSw2o402nMLuWEvba+rTfpnXfqX/rtni
XzrO2SBsVafdwoQf9p1V1dcSfRgXeThexpophXtqj7vXfHIv1puVF0gYINec8lGkI2GVCJPuRQbU
iYRGdvGd7LyLY2iKREAHTF+tDQbM0SroBwWQKgBriyAQLkGdXdhVnQVYDmDXgIQaHE4eVNABrN11
JYBNqUEZ9UEbORyFwYsTpsCypHGwuXx06c8h23bJz540o4mxVynvGoEgq/+l0PaWHGAxDCSJdK+n
5RuLAt3LYVsoLwXxb3goOh2nM37lg91sTJk0xF3YPc7ze63vuYIxaxo9YsN3es8Er2wvIC+DYYxQ
IzGIS5C52Ce5B8zYpv6B+OkALmA9TR/X9IOeGqd/lPVdlz7a6hsn04U7ENsttW1Grbq5uuRwrdcY
dYCIr3jRpKQuh+S6sk1f1tdyfnKGncRaRbvYXLLt0Qtd85fAiTd09lgEnFRsgv0g39PXN4Q+0OJy
dq3E73pPJUKkbbVk36MkroZQJwbHk+LTUFJEEv0Yqnhrd3EO1WkZg5i0weeh9+yaqkAps+3iEgA0
pcbiTVipqAlKC2tAm2sxf4qTE+0SSHU06GGzE15jItCWCCHXdvPEzYl/06IobXUWDSnzdsubvqgY
YJ9aSxujnwORovaNApHOxbiVCnT3FnryqCpnpV+r+PLlhp9wLYHNcG5eyKAhTAJMvV11yHIw4p+4
bRDR0AEYlS2bkNESEfsN3EDR/okIot2IrjwsOA1F3O+tbxnE3yLPL8OxdmgpaDepPboqfnqnnZxR
O+gWUYke1K400IuVvjWFtnZG1XN05zxek5Pdsy+PZ518RT2XawWh+rx/rW/08crD2XAQJXYi9Miw
Ma7O5TwaMaijhppa2nqd3sAUv2w19ajjZZZEMAehCZu/Gj0Kz0k7LyskLfJYWYUOK2aEO6yp+rrJ
ER3Oy11EfDEac29AXgyxIcDyI65Z0x0zlXoAfPypt3fJ9foUqcfODOm2tzyE0ZaJZ5X5KhH6LDPN
IPplcwu9glgMBREfSOaFs9uugNjlr6X6CwCkW4wTRg39A7yhyC5+XPTNEB2n1l62OYpVWc+BRM1I
8hZOn60Zbir42UYs4xITx4Ty1er7gubOIpRWE4Y8wgS+QpOXHjtughvfz5tGepyHchkTxJEwFBqA
eQa3Q8ymOl5dITym9RMwSo92uoFjDXZAoXHg9K+paNVOCSHRmkrASFJOanSuB/3OSB7w6igNQ9el
YS7V1X7sEMNgZ/pvM+JfoFz0daILDn5Fhk/3HbFn5XkaSuXcH612U+OZ2DGRsXraN/ixdLRRl2Ue
4xGIP42Fr1qxi6+bmdBmh58YxT3i2+QqEHuUrIa13AVX5LtmyobbaN/ov1R2z6GcEKKbtpNmPk+m
hoY0PSlD7UdjszAu3bo2NS+yTlcz/s0xofzLWQs30FAt2i1NQ5W/dYJPY9REo1W3R8V+m+Dt1vYR
fb611T9l6q8rff0VwgXkdfVzTgNzgS/332P7T6qNA0IMcVdDkTmlbp21fzFj0yHKyiugnqMu+620
6+HFEE6hc7cdCYj4//1iyj83BF4N0U1EM8Doga35u1+X6FVoX5ro9mr4sUr56lTK0ul+jRrOGdxW
5rdtJsu5sX/zOUWX7d9daAcZavpvbR1grGZ9478oQzVeID5ciYl/9jJB2/Pvu2b/7dP99TVEFucv
Y1kUUlXovX0V07TqN2pd+0Skrlj3anNqo7WtvDep4k5m8rud9p/tun//dN/GFWSLbTWwbDCzCyxR
Mu8dVXX2a4ccl7AWDGzOmB2JqGOrZx4bj2aQfqeLJMWMMKQX2FDLCYNOt07/fcm/9ZwCiLNBq9BJ
DOQAEpv+DVgy2KgW1+CEj831PW52QgdW697q/IwE4n+/kvYtSfaPl/qGI8kusTEYdSngUao3oH2b
E8EAQvFkTRPqQMrqWlnbS04vFRt6XUAZqDaxRYSvPV+vQlpjWMjrCOZtTLvhVDpnRw09iWbYCVHW
IgLWfLm4FduPVpC5FIDxKxYPeSmrlX/jXX5HqwixZwtkliDUO7oG9fXvUykOh6a9FFZ+iMqnvjNI
yJ1jBTeE9v6EUSS+dblPoDRkZ73+zWT67rOJ1ybXyFIBX8a5fesN/8s01rT+Esdtnh9mZK3sczvt
FdqGQJqU5b6TA6l9Fr2X0+NYIH2H/DCHdB1I46tN5au80p1FI++BmczJ3ix+My666Dv/yzL+470h
2ww4A46k+a0vvc+yXFbGND+k3UNrv9YDdPaZdOP4BL9YTYjJgiNAK7bJ3BAXDvjhlHuVscnGBwRg
Q6Eo52vyoaCmmeKrHkH3XV0HA3nLzicAU9Hyi0tnezR9jw6ioveW7Mn055j74nqODMhlh6oPTDJk
mCoEHaSt7PyG6qX8Y8nQmQ0qAFaVztEAJeTv176XkgpCJUoJmfxaMHUhC0C5hbUALuCiI0aF7QtS
UcJsDClWjeSnkFwJ9oybXKmTafOl3da/IbL+y3sCYmCb0ADgDaNF//f3ZBlxEsKizA5XZ1NkZ6Tc
JCxzzNcE0/O/1/HtGv79GoNt1JBmt4RAN99/fy1NSUIrnuTsUK9I35AXuSNdvM+20w4mCKABG5bh
sJcjFFCwmBdyvSg35QmtsJ3mXlzSNZSy1+4s3Smvxfa6Mh9mQE6ry+IOwo0rL6472l1eR5EL6OlI
mN7l5/h1eIYuRSBlW31ShkQZBeZ7my3aTwSBqUl6JiSfnilpWf/3Z9W+HUvMZx3nUBEyUobwFb8d
S5ACdcJINepdkHci43Ea0QBEDb3RDl1xgmGD+9qT8dEIOqM5je08Tz8nWqLGx378KHGU2+nDuPiW
jBtOUcvF/qGNbwqyplEFDfRpHtc2lqdt3kfIESnvo0Q9LMKY2vNvPsi3cJj4IBYgOq4cvHLT+I5k
B3BQ9cCg0oMqv+T2j2tXuzApF+2I92W9OfZlaU3oFIzyoucIGCGSyGjZIf/lTzmhHIMiyi5C0gsX
sXHLK60dJToHqUbwhOJB4kQN+lbb2T6MQqvTa/TfqK9o3wyh2wfAVVdZeSLg/B38KuVNU0VXLTnE
JvmDFC6K76SeMt3lxnZQdiNQu+uxm/y8J2i6mN5CKsyjTdH5qM2W9R7/HaKFJtjr64o8CVtRM5/D
+KetPpcJxtu0HylIUbW7vmb3lHZF9FglCGejPKBcfmMwf8d33D4MJh2XBPKprX2PPbStlZZJ3SWH
WivJpnx08o8+O0cVArP0nEp7rQeQBDyoejFyOE9k4rCk8/wpJoOP96/TxCrtlOrYikB0q/qXGn3r
H3aH7NpLzlYU1rSoxy//PYfMf14D3q5mWjqUZRjflvFtl3FkSddaTWqPeIV3w2V4nYd6187K/qLf
57WGOlHzZnS0Q/d10EMm6qB1DNdfFvAhKCaLhuTX1RLUrLTjqDxWZAcLdI8turfUV11+LTnE7bk6
p+bnMCA/yjl/IT2QIu1TnAsH0RqSvuMuStCqYvJa6Vs2Ui6wTFFBkAqxoOoV2SYdlcZUpSqjuQd3
vHTC/qVtoaJgw0aNvK6ncjcNwLIQ6AoBl9QUr3evZvjrosAHQ99r6ojgRbQMOL9Ggo4t6KtWon5Y
mdb0O4IHkQZzkYW/CNHBmD9pmkwd9S4mu9XRvF9ZJBB/ddgeeAS7FkltmdQ2NSF6d5K6MCiJAIVI
Cmdlvu1qlGXMlBQa7it5hXGa7joyqzZVtJXEmrPwSrFyHAXlq+sPg8xnAuSOSBF69H2aeiGvVvoS
XDlNqfCWoHYuuwZMFKdr0wOMJZ7aGD+oIGh3pkmJVTbctZJx7PsQZQRKMp3+yVI2kvlwqVBpgd8k
oSNlVR95+TjQmTTiu9Yk69OnFFTglFLXeT11xARnZaPkPlBJNDCkehMnOiA1xOCLy5vp1IcKOVnj
nND5p6JZFj5WFS7eTEbyTXx8LaRdNHuqRUOoHgVI6y6UiUjreArDz5wc5iJW6ruJqCsvKrSur3uj
MxedZSxi/i00B4F0ajCLnSHPgTbRdK7ucjDZlR0v5YlyW6lCWbv2TEui7pZDt/NLpKbnaPqcEf3M
qxZw2GxRdNqkH1HeoC854IYPoxeXB7mAFzdpd6K0wq5RjiEnE9Kmr7t9VPl28ypxPavZQChkxSy/
y2HeOHKDSNiM90LfnkwqRqORn4OwGl4T56xqxF9TeRcr2r4mZFTHzUqT6kMzm6uKo6spKd3tDWXV
k0u3JWqrAJzJDgEJdT+YXHsros4pmYBy59UqIi4et9kyUuBfSuEQXLPLGu/4geWRxZOXzad83FdU
gSnj0rhai2t/PVA61PaDPzjKXanNfkrx0hLE8EqKKan1ZEAnPcm32hDgPFRxVAhtWv96Kd8a0m8R
Fk3S5jCkEKwfSejZgzcYZ2JUc/ozprAizp6m+FW1heMwwiBKDd0d51057bGAE2t3gZzXwzY2r50/
qOEqNsJNRml5XrwWzOD+WqCXQXAsR43OYppNpyqjBbKAGga1SK/uZwuM2XV8H2j5M84OOd9w+qjq
z6uNZGz8VlQmai0IBZF47VSHSqZlLtcbM5rvY+QBB8OvgNBr52HOHloZuaGpDDS990Sav3LYGmJf
1S4UfcBnSCgOoe91th8t2FiyHe1FRAsRcBYcp3NHOryI1FOSR0jAbKHllun7mDWLqCGAWm41i2lO
r0leuGSLKScAcifnsDiSyQtN8heI6EYELXMk8RqCmQaF74xMJdd3M/GoFIZmBgiLOLPRkUbvfJnq
0rFAZgjTuNMoBnd2xfVerFt9o1xaKphkmHwK4qzII7ErlJRhGztdeUoUZXHhI2TgxuYLeoBQzpFF
MfGMhBeVSkQt6ZM0E5Kp6ZMGVrWt0W0mCFMTzLpO97FC8RV7hMW9pp4ybmXas01qIwlp1PviiHrW
K5s8VUPt25VKDV4XD9akHA+PctHYvdtEOhStvXrp9mEcepP0i1VdA3dIhuyQ18W2S61TZtz3UD0j
sEW4vQVeXpnNa0kVIjyEW4BJ9fIO0JZ8Ocu58Uwxj8Z8knOEUaOUzF2EpiUVFCRdWm16y+XuCUuZ
mO6l+NDHX/GEpnb82VAwJ5k6q/vUEJij3KCTFPKViht3gBTTZnOJ0F8s7uL+UYTIquyplNyUS2EN
1nOW6Z6svNvUL6QUOGqptahyyGzMnbl40+XoV4y+dp8c01T/zLnm8qztQiIlF+CGRWLeWVR4WTxZ
1b1m5OWJo/QAEXtRPtHpL2ZEGC92E6KijcqI3lOplExP14EqlstALpgSNUobWUmjAv0KSbKUi2ok
Tx3ywSFZGNrv8PKZ6GdH0BQRUiT2fHGkNdOVEKy51DRycuMu5+SqQ5rGzHiLpyzP/fphCB+xUryw
3rScHBFLorhe13EP8hE/23lMKZDrYzJJ5KyXZQfcmUh4+9opLUJxHDGWA/WHWs8+PuvSsGnQBZdq
JJIorDKcOBg65aeEanE4W+5SvSRPMke34azqfuuk0S+jIi8w9adJntcOsvDXqEWhUKWggMVWZmrQ
S9LLjESsMWtLAiOG8SICUSnhcha08zkhJDmAmhkuvlg9Na7l+OCw0IyZECojLt6uk2dIeaBcWEyP
ZtHunEcLqFhn5VQ4l1Srynb2GZvSS9F05OsyVCEUov7hWatDJF0XNh1fprMxKQeY4/QN1HQw99GL
QlQaz4sMoHLUFPVoAtIoiWMSStEbtOo4A8pr/otQf8baHS/J538bZDfv42+emLDHLB2tOvn/CDuz
JkW5b81/lRPn3mhBQOno7osNiIADOOsNkabpgOIEiPLp+7et93+iynyjssjKrMo0BTZrr3k9j0rb
yatN47dMAJ46NC+xmYW7i0rcSQkwU6JmljiNfWzJJoxbgzpWnNhSo1zUy7h1Lr0W2ZCL8tE4ZiI+
NinE31bF42nl+eQe37j+j79fpC7Dwe8XSUIAwGJi0+Zb1u2SGpe8KOMsTNVnu9WiSa1lWJdSUnLS
iqE94FOBRf60XyuneGTUj5uKPBfdM4HUlIfWLsBXH90YLyOH3zDwxfb1o1s3DsPT7TqBINDOMr/R
qjnyuStJErSq5hH4bIY/4rmKk03X2Q7KkU3zAkoy/aBUia6YMIg/5N6szJq9e/RyAh9ZEi6WJfOT
zJLPY+rRB3BJWnGIUdPvdzeGaklKqA6uYwxLyIOmFC1bncv9D7HOK6n7vmT01RB4ys8kzv6MsGvH
JLsdUp6rUlyDeuqmdG9ezns3o9vsTvt0znBntqWtj6EBdkbj0TXqKOT8RrvALqLw1eZG6OYqH9Nd
8gNe4vfUF0Kn6aQ9mmSfwCB8C/9LMM3PKVYivJkf+UmfHI7lPI2fPR06gUKjA0IxRg0a1fTrtEpb
o+eJJvC/i9S/yr1mcAV6gyuh5f7P9UmuSnqjLQm5z+Fhzpvs+Qb1nmxPl1QvZuJA3VLSnCqnm93M
stFjfxgh8U18NMOcHKFg3J6Ys8Hg7c6nTnEoosdx+0Ph4BULvT9DvQ6sZLPegE2y+RYradf8kJ32
XOMeTpn46FNS9gpYVKS0x9nOFCYSeKbzvUkfG52l7NStbJ3aYujr/kPDPX9M8WWtm5YOK72n3LaB
qi/uedSkw1rmaa/SAKVgYzRkOwU7mBRqdtraO/tkNpzrHpBy2lROjxxhOWSR9GbS7dHH9KTFEYza
vUmNLuteds2UQmNB0iIPTo9FrRlm1RH8U3LTJcJ23OfujqbV57k51Kr9sARC6ZlrP4XEMgX+53oR
CYNmLmNLROtdl+2z7LbV8jwLLyYQoCr9k0cqyTFb9AaArkIz1gljkx90KoHMeNCLc6Xl+XGBr7ZB
fjgfg2KaP3CK73Zebsc7PZk1MmVy1x4/5Ti/KzRyXgbPlScL/9F781tetdRrQ7vdQqK04lofXXQM
SC3uXzPpTJ3aucpQ7EXv7uvPdkGT+vNMm0jhqEnLVqoSKHJAPy7dVlJ2NdwI48AzTvGjpNp7XPx7
VfXLY31a6LGItx9bIGrT5rLGszYPD4T9DJ0zs/3725FMTYkE4ZKO67tGeN7VOkUNVHPA2qg1JrXH
ulH09GPTyTSGhQtjuTckaXAx/Ptu/BeFINeDbAA4pPw13kpk5lHf5Vct/VXcqMWUcRsg/OFCadTl
GyTDNKyReXBqFMfwvn4uLPyL6Jh1A3IsQ0UdkKn7Ux2UWZUXz7p2DWuZ38qHShUYO791+Ujpl8gp
ODJadtsBzXGaXM/DLAlyw3+e2md4PppDA0ZEEEyYF7h86Az5QZoAxSQKNAloDbnV6fZ3ymyjXgEs
DVRj/MPaSS3wJvV/XPpbLjlTVeO+N5VreK4GDePjxOzBzdfz4Fj/yEr/VncPVTsG4voRqZy+FVXX
SXH28uSnnPa37Bo463UDOgEVN1ExXrWb3zwJrXUxjPud63how0ZME9pHg2FfjQAkHkrPPn8MCp3m
7wM0joIneGQVH34OBJThF88fJOqlv99XRRIXASlvmM1v5Ip3bXvNs+R5DfekLrS1eYNggJQi0EMg
cTRrACLcaB0TOiMbUCfCS2HOykZI+6Z6H4NBWzwjKMg9Y/442U03TzyThp2kY4K7eLQJTmLdKg4B
TLA6SnSd9HlFzBgkW3CTrPRIBZR4sls+7+SoO4dkrCc2LDw2zUygf+c1nKe2MUkbnS0NxgqoxXaS
2PQk75i6TzrA7NBazwDRiRYsoTREqv9g/V5dGd9WR1NbSgNGODLxb7Wn86M6H45xdg0rWmiTrl5v
V1tbLwOSYCp41Z8amTEAt+s2PXgFOkW1jKatjI9I1a573IVwGjdrlF/ap2eX7q3mHo7Iy+QIpPWB
qZ3JhUlunV4+626IS9w/noN0RykuICVZnOlyGqpFJkr2FNWaZPn3/WB8z4wiiGDLUgRu1DHu7xXo
Q2tLMv6YXkNmNDhWvelBjPxNbE2bzMNOcXYELdIOnpiktxBLbL9DCUY87Af8w5q1LB29rXQVeIMl
q/BVaNbDO5BUd2hvs1Sr0YY7ymmOdKoXTVLGJolD8XQNxh1pKbBKQfujfbL29hO6XfDGrFhMGJCy
GyKyfDecXQSDDZ1EfnM6D+jKsOScbiQ/tdue3e7ZYBrYe6iWTlbJiOIEwGXnPqR10QIfX6xPVrBO
xTxYo9b7eZu4TgQk7XgfyKTad85TAxi18mjWbx/bS1CrYGBmnsupfykBcG4z3FK9A0ynV30y9rMN
jKk5AFUTTWs3VjQJO+nk1G4O4zEZJTFWgFxmRtfdO5n7AHxmG51GAD4AaQO4Ax0XPTBLGNnf9dNu
7tytzzvYJeAQuJqtuIwN+pcpvbvAVtHEa98CJjoOYMhJFDA5xMO7kMKNpwzJFMv06BS906B0q+4p
vHkqj0EHI6cm6g7Uk+1MmDwKImdbb9cd+XiYVrSoB4IIKX8GwvFaA41O/m/vpBaRs/g6WPi+7tm9
urQDtMTJJli3tuKLfr1gHzAzByStZg2YkWT5d+PSgVTHU9pPJ+1f+HqV78rXFtiHyiBexr2dRCuO
YCspSf1O6kyz8ha8VT5ozi4oNhq9asS2Io2ek92nWRfXrcWEphzSFK4owXErxsdOK2C+BPrl7aKQ
CG5gLYDJENS9uA25iJipoJNidIHGOFOgBSWcyZ8BCcnClHQJxoUePtlgSaoPglJIHEwQPbQBjXrz
NGSWjr7/DERqXvB1XV8h9iWaIZv/ud/RTGmRriOuTdf0OxHA3cj7Q9jdzX2AWCyJVnXwWrD6+Pqy
OjuXTrbABCr9M995OE0/65b2JnEuPtXq4Nh5As4QI2y0q49pdeb/2vw+pXQAEdV5fPLNhRky/M3o
rDHcz55Rs7ub1MYUGSLmrq+jkwO9dS8daDCRMXUw2o+aYcPT+ry4rQIMVrNPQNhqfTbaIJ9rvXNn
58Fn1j4Hd+awRdOWI+3mGKDa3rPDgHkAg7WtW2qHjji2y4S60hiChHOn7h7pzYNMR/4tAjWoeSM4
jSPavTrrkfVFxkicrKM1HSyDzfRoAaXPdtbtNf3XFBR5S7ldmTRlS0NKGICpgFSSF7VbFp0HSFxv
rnhm9yAieWK61AVwzy7Ie87IWdTFerqJOs+ONdlsrNwalSLqrOc2RNtcNq95itHJ2lB0YQtPmP/h
zmgMtToROSq4cYof9H9T6vdv+p+uA1wdXVEI/P90d1oP5iC3WXINcaUpR/jbvWptm3Vny+xd0SQB
op1GCu1VKnjZzdbwxiTFgyoDpB30jcnQMa4eObMTdz/G7VSY6b0epgrjObrutei9aewR24qxgS3Y
eMezo8GyUyiX5b00XCX1jT3NevvJucFgj3MnRpfe5vHw9WwxuFuqtvYE/YyeN83MrcaNUkTtEDwY
mDyrlXNkKEamvxTEss6JVRBGnueYzCPPJbOazK08HwxHlgC4NLMBDU5nrFMNeI0mF1a7TZ40TR5x
7fO9v9sCO2/CJVsS7NGqLbNCpn4P/26RXp0c76utKgoBLx0yVOrere3+Wtaqc3wJb8pGZ4S0gUN+
gYKPedmiNdUleFGDywICo1fHgzcukKQw2PL3q/iXkMPEM2vRX6cptIOpfz7yU0b0t2/okICdo0qL
ybVtgdny2eNmuimOqZXDb/j3U37r5MAQt2gEw52GwQzCvD9PWcuuLfN6rrjvPDokfRoxsptLo/vf
z/LecUZug9MYNC2osjr9rQX1nl5Od1M1zmFzOzxf1ifoyNRsgn93OvqNq3Xck415UJ79wdH4fl5a
+aCK5cHWKeu33ke2nvvTvoRp9Bwe4tFl5ypVm6YZ/fm5q8PHfRLNRnCzwG35+91+927ezvq2qNvn
s37Wa/VzuLvZyd7Rb/aR0kw6ZAweI2rqA1MLGszY3sElSj217N2Z98J7qcNVDJsH1boegdQ9ocsg
zFsnp3olJ3vZ6ki8DKH43y/3W1Agr5b4VqXiThb3HdUgy68mRLDXc1hlUZWRAbhvoYtY3RhhKeny
z5/e38/3fa+9nfBNzPNKr8VFkZ3DFqAdj8KP85o44dro+nJHJZBCT7Hvy8pH1Wttl1IlZDTv/f0i
frppGWz+Fgmlt3oVKzCKhw19U91TWuvpFTyIPRPECRyBP8n/t9j17Zbf1IueaNuHcj7LNXbU1KZo
foEO9WCT2iPpz2QRNYFLJa5G78fH+97bSoun7AWBzaEOGyXB31vgXj0N2kLUwzmkTpvRI1/dz52M
Wlf+aEJ8JWsKjUrzdfTsje9q1Bfujx/6ll79hX+oV5Uagamr8Lc3IG78Frs3b0pJP2AaHm4i08Wx
YPbKSlO7oHuAUsUDwmVEwKJOvoVbaGc3gSt8Liq8Evh1ACyZJkxKNugXFbCJ0I9t8ttdPUpx3UHY
xgJTpZODgdQY4SeitWBphoWk/4VriXzSs0l/lmBopzH+uxip//JgIZMhTWRKzU0P759ylCj3M2W+
0zG8VsuERoUWJCtU85He9o1pZFLYUIeT74mNKTUV88aMTubmkKADGQC/0qp1Y5iht89cZavaf7+2
b0kHDJlBAleml1tyjujPS2OKUqtdi+MxfCiUWGCFx1mork9hECPUNn8/178J2R8ne8twGMVBgyy9
dggZmVFRGyoYuhSItB6CndQ9wCIr2ln4z7Z4kNK8OX8//zcz9navci1+286XbXwtL5ftMTRbDbGj
74D0p5TmZ/2HOsf3pL08k2y9U+o6vWKvhfjtTDs1yfKCVjHyEBUpStUtzLtYNZUdvABZrw5zpE6h
/AZmwTP/UBja2cXgr9IawxCDrWjN0dXIvK3W2R6Ao6fz5e/rQHfom0Syw6nBGDJp3qwzrKy8bXez
dYaeOEmLcdC7Ei/N54Se6x4QRZk1oJhGvAzQ016sBoNo8xQ7jtFObA4jit+2CTnKYLkar6iOW+Oz
VQkY4Xi9IgDqJLQerwYyNlPEmPBs6LrOjOAt7LbEbPawwvlZpKJ35qRsRUeGacv9P68MF90F9s4B
pNQ5iW7Xdb8YihxQFSLQI0B0KgErlBgMBsvlkt9bZoJYcvjoeIPxksgPIFiw24lwr7z+Tpj2FdvD
ITeykukDeZ/ymDfFdBqAxn8X1PfVTTl9eKvxmCjbHXpbMZZ3pYgB90H0+Z/D4V62Ypi6vN349RKE
lDOMU27/IbbOmF+tsRqiKYhFovV6PZ0WpAWmnHC5vIoBTDa82RgoFQdkTdOqWXRxWan1Fc7c7myx
CLf8uBKvALZuzW/2nB6C0V6ER+EOacXh+h8VnI2a+OzOum7Od93xilSGMLhckYzYPB1FeB4jl0BC
ghAtUaGtLYi2R7j7UrcGsxt5ErfmDKsVSH7cIa0FtjZZcU4+uFDoX+22SfZAzl8Sno9XrJzJmecs
93wecVtBEJTWHLQMa/60gmAq46ujtS4Fn5ChgIwvoU8pRiP7zK+mjnyE9pBJWmv4EMPX85PJmraJ
tmWSVADVC5t3O16nX/zQR2rkazKxWjEkPAVs3zr0Sex1GOBk6s0fJ6yjlLTV/rUmMtq/eIxdOkxF
2bcuwSEc5nbCVXdIWYIMdxU3wscblwH4xcXaUNyLnivGaTWUfU/C4oEx1RIXwkK1DvyHReC3ef1p
ehvCyn8O5iXtJGJEkhuO4CskKfRCIbSecKE+Z8+ZuqqFxJU+uBb2OukhBPJfm70dydCzs+nwvtEU
sZhPSfo05R5YDnp7MRwPpSx4gxW5TG50vbXXUbBmmQun1354u3Uc9UjWyzveO4g/eS6MlXVvB0GE
1eMAV1FMJuzRzSba8BhA/mEFTTJCNTFm2VnZ8QDZlI9rGqmOJ5eYJfy1IbiaA3EtIepTbBoi6M0H
5M544Azgi97DXgZRZ+PvxAfpC3HidCyk2EQR97fmDQtrfbN5j//ZX4huxfZLLTYYD5g80nBAiQsx
GniIwNd4wJvLIxVT3eYdEJ1CcNmlReHOV11aU7jDOhk6EFss+YSJMvlOU1DPsdMpubH2o11auf30
sdZCGdCE6zz43tPa9J82D5NDfn7aF/ExGW1GrSh42Gm/x7rrIO4dxHTUOVmE7CwIIDpWhFiLaLTp
AKTnEZQC+CiWJmdEsqOsE5F55GxWNQdE3KpbJ65LXtlKri5agLVU+cbTgoW5TaKcVV5vooDNf+jP
6xaPuj1YDUjm9eaGm9tohPFKake5PixPxkPtLefz+eALLeIwUGx9uQfLHUs1J+/8aSXI+BHSGPn2
PHsynEn4sOWa8F2rYtdC64oy5bFxJ0jd3q6xRHIZc88Uh+EgaR9puc4sgMCsGoyf8re50JY1lX9S
fp95fH4ynp06JlzChcu9Sc3r1XhXw2XlOqT/xKxsH7pHMTuKTz4Dm90i48lgxeuyAAXf9j5FZt99
mf86eKirlyh00HQt73V7X1/uzBDdk/h0UarOMEUXHjhSdARnhEeCrnivZsVIC6oVfYvCH6BDTflI
5HIYrrxR0rvL+V4TXVc+7i5vGM6QLvQ9N4FREilnP3OpJM3a8i+v+jDdhZu0w27XWdCo7NGZZxEt
cRx5BuDaiNJpuZyG7VbZW/f82epW7p2fgvTF59lJtAY0p3exMezHcQgQBQdS/jWO3ZeMs9ekKud5
r6QFBWSRxz+fA5LH9XUX3ZBFyNj6w8I2xGwo//tSiyt0niJObX6DHY6gnrkILkN1Vqjr1RIdgIjc
bXYkk5k8qLpDzzO8ZqTsn674Mq3hzOl/9Bfd7sKdhXfxmUq1crWGXgjFs3jwPFw3dD1MGNc1YE+y
hnSNimS2HbvDT7g9BWBAPNMvj1UrWbPWICb5LNOT7Pt+acei7CrW1ZN6YNGtLD4WbDRDsNpbfPGz
qzpKe7Vr10dx12DQXsQdHTO+a1ciKYX3MigruZ9Pntwbv/bQy4KK0GVxup6bWu5s1lX8JmYxF7Mu
D02xXiecAHD61djQRIUV9WZK1OjVvsAYtqiyeKrHZmImGuDh2FMEWS0zsaRNLN0LZjRtOaY1ZqHH
g0ocX7aYReDPa4chWTVsI5uDXxlvHYSOCVzWOOMRb7kwKWETdGDek1py1O93uzPp/ewFwtxd9Gny
EgyvWLTTkDO0UMcfH7+UUEuocwmtRCev7s4AKjlLOHMJv/vw734FwpeV+3Hn1MH/5TYu4CHBC8/N
XILi7h2AaAYsb9/bXsW+VymOycMzLIyqtKh7xEjKSeZgulHUYxe/ABGlUI+syvtDRH95LjO+PZu9
fk96UQgnYvZLZZNjk3zm7X2fveWsKJp0QBo7WF+XAEkHzc4u7FnuuP9obdYKqcRp+2VEBghl6ZIU
6MAjQjZvWPng/RT8jpRvjfVZIsvS2J3ZYVwPJgAhvHTiRRbBD6eIqgMEGB+xjdRpNrqBtl7+0jxl
s6e/8KykDydVGTVcez5frlagZrs3j+Xn7rwQqWbgXoylv4d1+XVbNAjYwdbZB/gN++ExvEDkA/QY
vVFes4OfGrHvMI0hD1DqEMN2Z5+AJrBd69Jvw5Pp8DcVAVuOq18uBwP09NUaIDxVgC4lPX8VYfg1
ZFXZU8yOW4NiYdiAmrefaAvH6XeHXd571BUuysZ0TQCjASxsPz2jQ2s5btKmO8tGmPs+FY3oAvin
QSga7Jwoms7n0rz7iej7+N54XtLh0gWaWlrraf/gzVB5/b66RSNi751gvdlJRQi+d5exG/hs6BNw
1S5oIt19SG62T1XcvfcTa7NYlLZz7+PS+5zAn4wSYdHLTZ9FdOvlLlZ5M5n4Ex+Jr9mj0UfD6j8J
EM4O+fKz0+n02ffsAAocYdi9jmDrwPqlYh1FJ2u0sUaT/stD7XaB0gKiFByEYgYoahTxtsdJLbdf
94HMInoU9xzoKriFl4DN51NdBPIbc1lIq6P02G6lvdiHD8dE1es+O+vDJ5Nv34TPwvX7iwaluX6f
69fZJhISGW8rWkf4+ayZ/xFebVTKwbN2QREWA+nzQfINVmozLLjszJ9egR4l1yI9gUJEJ8E+Cr9C
jN3FuftXvDpwEHF3MdF4UbznlCClss7e3ZEac7Ew0RGLh0NWARXaEt2FZEDeWn0V5mIbqJ85LffB
daRT05sH0mpLzaf5xZTqA0u3HdIeOz150gBJ0yZrmNHEabpOtwlINzB+Fhihw0WM1lUs/tfvW/h7
LClli3XT7uCfTKfI0dYucGo2r5gNzyW6dqR3cxCwyksnbRqsjT7+65O77r2MHHgThAGy/jZuBGPM
5mAp3SPpiv56H2Rqb48u7iai1Jr24ycXR+m7yyy6GMCA/bpeHB8OLdpRh7ZO3ZstH6z0g345WwXv
CPQ1QLKNRRbk53YWKKXIwGdNvmrek3qKGiB3X3t7B/MLA5wcT04rXeuDDdy30DoMI03MBZ7hNENc
grV0QoEwwrU+2DeLDkJnckMsWgeLVVlvThZ7wZpMqMxZN9EHcB4HwencevL3CGNTfim3br4q5AFu
BKWhOhWnyqnbT46H83DujrSa1Ub1jDFQbO6nOv9g2Mnl6qj14HgmVq19sdfrSC44m5RHMuG9pVeJ
T0v8N1+vNzKEYH/FOKOIgrcPpVva9NOwxVfQF0HsY8jIhl0UGzLBP+jOXuZElqsunIoStBv3JeLt
cyYX5sIhf3aTpazJx6RhffiLvmozY2KzKb/OlkS4n9ZBlKdaitHPuuzzzdbeRNLtZZXYKxfRX0gx
FU9vccO0g9SHFxaCCzMFASVm7TFkke/7H9LUocMeluOU3sv47dujj1lmd5/eFVYyjYIvbspYitBD
DF7OL9FvSZQgK3HECJT3oE8WUl6ku4xtHazmibuez3ur4TyxAsKpaD5P7PvMS/E3p2i0aD01nCkl
fruXe+NBYn/VMMqyAozDyDt4e8657CX2KhfDl5eFAb9AjWJS6ZUmqUAlTbmKbXuDTAmeQrTG/eZC
/3EpI37YtIlbXS5RPswB78/ZW/ZXanEKrM5gvJrPETgUa7RBIU9ZD+IeXk8oR0GfMuOGW12vQdQl
SiVjMCaPZUtztWvL00hLu5zKvdlBHjBc0C/jK+Yr3pvoPWk/6m3zE70zDVosg4mCDKYBy9mxI13Y
c1yVnf31NRzLVfVaNn3X8rrAyhRzOg740+uN24MBbkwbqycdw7vNcD5HxnFv3+ySCIlIUkSsAIo8
Fj6x7r23YXCS9WWLvwQ3sagNQhs6KNvCWpAqEHCVIVF+gG9PdIgkSyW9VryAE0uiQlCOeLYli/NL
S4OWI+brEdpihLBjVKb615k9xh7MXap3hI13qAUIsGmZkMKbjSTe9YuVyr1Y0oSwTzZYG5IUHBRP
Xztps22zLuuYjgyTii+zrEQ2O+cwAIteNnn76AiXGmzQ+SDyQ1iRbIzSzLlYtRAMGOwsaPVODelb
Yb+lh7cyiSNNMjzyY7Wco0AmI5UL9D/Y3r7PeTeB1GtT9sDodT3RDz1Wmsyv/Zbqlvm3lmJoBjgs
4EmQJvwzFXm7XctCz8i/HaZF/wTH9fz5wdSRTonbL6dwe1yREzLb0E485+c1k2Bo0MAMDpE2Pg21
0cMpRvdhMdZWoHazXlEN/kKLuvs8Sr6qxX//1//6f//n8/G/t1/n8Ndl/depSMMzUzTZ//1vQ9Za
vl1tU9HIaNbr5InfEqfarsqOeXEsxhSV/eNYixreYQB09gNexLgHqq9T65w/jmFJOonEbd97Tg8w
46Wdsp8HZOnDU0eyK9J5gOcbXfrpeBek7cOAvmzH7DWj+/TYP4cQsbQNO5/u+mpXvoLZrEHaFYf2
daXvfkiBKu+T27+ewG/39FZ+S656kqaNQzHOP+8qfn4SVvNaB5hsKEFB5+4CYfmcQlyLp+1fl2Z7
G2Qujd4MfyU1a8+4REkjzt3bEQuHtwXcS8N8VnV0GJsOH9tA72R1Sw8OYKh10s7+4V2ZYqQ4IfZd
aLaG91Xtq0GGJrpNZfNGpEiUPTQ13aGyFy0GsHduELS0y1npAZcEgxB2lWtbU9i28ulTtQEEZPoW
XAHy2JfS02vge1v1VKg9Rremersa0/h12JJAqrcAliFFcF1BMuHfcQdnGftgBoJ+9JRQTkarXfUK
73KxIEzLLLP7d/FR6291tNdaU84FDUZrUQIx3uof4CZULVqts3FtB7KcZ5D1PYL95T5L5wJ93j3c
H0IFhK9nF4Yv0h9oeaL9ofxni1xIzWL8ja+7dm0of3hw44a4zdRSAsrWYDhs8TJaS0NmeYA6s/W+
aRm2Sd8Qs4EWzWsYwbv1sAzh1EnyjFDjvgxMFnwdjUj6bEiAFELmTVCSaDB/a038ER/oow2uxIgm
L0exnA+/j6/MC9AQUvkB/oRiT1zpK0lTY4Zb9BPNC7SMvDq/QCG3mCmgZMg3pL7aYelhpBI5Vv8G
Sxb0xAIfpcUJcpQjWu+J0TxNSkx9SfZyIw2MNFMSnB8TzicA8eXPjjgGsD9YCb0mTbzAJq7lCzqf
q0pX21XFXCIRoj44biED6ZfFD/Xr91mO10NtAhUCygAgLQ3t7aEWZnbfVUaRjafYH6xvDYZbSrQh
5TSZqpQ5WvQXGZyaI6NVwMSwjTuso8zq8GCF0+/7uD7+pPQm4O3iLtSFLx3AX6snXUCWFTNbBj/U
dZXmv9Q/gLsCI6mlM7pAteZP/Vs+Ttc40Wr5WOmCcwjhcErpxVY+QTsMYrwmk3ZAKom5rMMma+C3
Rw1mPJdNS+nWj2TTzDZTArQ0H4aKrQfK7NkHMm3nMjAc+8UmaI4b8/30CKVvY3Dj8T7JHJ4/dowI
Px0F04ymD7Txea6D8YVKiNswrIInBpfvsX2c7WYZHYLjWyfB4mcfdbe+PHareYx7vbOqFdOICWm/
4N6kCdNKO8dwlbr8BvxXs7ObfsUnSyutVlhLrDzQh03Yk8OLA8b22ghNiOtq+GnlZzPao8zgJDWj
+NPQLC3Ia1MYEvx8AsmifR7lD3GYG+0tags8KXHk/kmnLZLODsGF8KK2aAG8LyHAwTg1McVYSxSp
7gLb55n+cwTeBUO1bTkjCToHYeAFAgqGfbG1J9ac2JqZxOjU08gsNkQjjH+aTvk3tfP7Q36rpz/K
5xb0fx5y3bq0zz6ZAPmsOrqTE73BhdS5+AYcNs1F9pN8/XTmt6rq6X5pKMV2W4wlGQZ8XdDXgotB
q6x7DCQvJHHi8N6PA6Nz/KGI/l56/LUtf5PstxrrPdaO6FtuunRqM7Afu3eO2CdVGOW+gmvPnFB7
CicE5HY/Dbqob9VkeXKJAkJvEk4NyBJyXX6rexZVWsa1ehNFfxIqISF1dua3FyA3r/KVGj6iWv/8
1dgivCYdppVvfDLqBfZpr76i1fG8KraUfX8w9dpb2ffbRcmGqt8u6nJsXJ/7Q5yNGwDMEz0h9Myn
A0g633UB52k/wl3X6CUw0pcbc/506tNtcFqcFvkAzIcYzEBgPzuUxVOw+3KrdrTp39yRonrYrbNs
vMynYGR17xMwgcNGqParUfMHC/pv7uLv66q/uYuHXbMB9peRjUvSBniyCgr1yvHogLqO6cMyOrFH
wtf8ANwNa3Nxy1XsaO7N7qgoVSJVcjo5vYh4tDI4/buFb/yLO0tnA6MCtI+0GvRQ/bnEcTPO9Pr2
no3BQGXCziTpQFb/s8b6LMpeRUKDZDag5vTMxYQCa72f7UW9sBhyvreshdGwwLaqQAAYxnuBn0OM
oug/XCTtalzFmxtrAirWBDFJq2v868+r3Bepat6vJwSBdk/9FQTITHrLl9l0jcKISgPyCQ15hWXv
4ByhyNvz+TQ6LOn6PfJBs0Z0WIKDe1gqq6Kwr1/JTqRftWErpMGeeqbkKr3Tm40/GKT+pW7XJ/J4
TnJyx6+PK9OxB9GclZPmTF81Xoe+yh6YS400PRxa124+Mmfy106KiAGefIgLDCCFaH3cFr+Ogjlp
UUTPPqQC3n29D1TapZttzTk4UiyktQU/0E75K90nLpsD8j6SGDennJdtPWq+jtaA8aj+dmxQP4oY
wudrTWcC2jOj08nVPu8b7fOxMT4la9wR5j4YHmoQuOXYZpmLkCka0A3JmlzHx2E6PozTcTKUfM+S
qE9rFxiCmp90jp08qibKwa4mNz8OEnFybj6cM9Eluo7uk3xyGBxGu2g/knz3rf6udw0aXuEbPX2g
RYQbgwIkj0hXROkn3dJ/ugo7bTdpDYsZaRHI4WR6BEgdkhEZA1dYXJxoSlpkf0hDrJKlulJX9RXw
CjXvBHX6Lz6orC7MsFETcZ/TkpfcjrY0Lu+iwyCRadCeFtB3+KURqjwDyXl4gWaR5zQ4wSNkeskX
kOIwq5FA4CsUW1AzSf4lw0l/iBZVQ1qqv0numwordtnlnLWQ3DOhfUUTO4j57W1nC1+1Nm10TSJD
eejdnPxjr967I0BAKtcn+eBRt+loD8rejc9XXx5MFAQP7+7Ffu49upLH6eIZENzf4K9/YCvk9879
cz8J0/6hf8OLuXSfft2n2urvPOnVHD3NV/2Ld/NQlxyKDbkVYwUKHNmSN/4/BOJKp/hS5IhBr9av
9Q1cdDU0ncawQcnb5JCuCA1tbD1FrGS1xcSJJA9BtdukeoEbSSnBPdrSeeRz+59jBDzYgj4HHLX/
HEqn4jyQ4HbAySYj3ocDArmXJejtF3FBypnMPnhhaEs1bNkJvH3jfW/fywNouHs3CCLzDi1QvHTf
7BJhjA1SzfQNxMEewM7oPDBbTt6rMBg9+T/pCw3yXkwq4yHbz2X+/jzIRpcoG9wQa6AS5H8ek+vI
mG1V6z5pbj1jdf86LvPJhZTlw7pNzqN0dB6Blx60AiO4v974yFAcJYAWPBm8Wlsdl/Jv8zHOasCv
CF0NAAaudyTSFU6YSkIF9UBpUoMKHthc2UefBTB3eOfO35U8DbH/JoVgQdIiqwCV3HjzarRmeWpV
4MKMb218UrfWUd3EAyqdo+WqzKbsHWA4fYAn5FyIZDKlQXslI7IaIVrNqTmNV2Sm91tEZzKykw0w
GsGNrHpDfnqbaYvtJHUpuIpPHp4VkiyjbNX1J2S1ycz/6hFoiJYlD8IeB1ZGS6LlWxHjNBTwic6I
6vokOBcyZwlRpg1wCNHWoS3X69nZD0Zlx8TZjPvNhb5oLM6zdNaAWu3cUX7oYX3vzn95HrSK/8+C
vfliyTav308VC0byhmuXfQ0y2/+wZbTERBgHOFSdSrBHREKNlOCoQ1lKVu+AoXnVwWQjQ4uyjqym
PQhiX8XmS+dTs0MWZtHt9yd77PoWZ44mCoyEUwj0ZwdIHJw/OYcghyDk0v0kDt+kgU5pwj7ILkDV
Z1j3zZq2qtp1qyrn8bGrOeev+0pdQHLuxcPWEO37UxJB+e5iyNM1aVRUADj41kOZlaAcXoAWxng/
GtTwkpFBkfjSb1E9+OHOvnuxf55K+hG/OYz6rXHZJkb9PIZVrdt8gqJuPT8as0tGLk6h++Aidh9J
KhoPYczutMzN/n5+6Yb8qez/PP1bbHq8m9W1+P+knddy29i2rp8IVcjhFplZFCnJ0g1KwUIkiUwQ
T78/qOvsblPe4sVZDu3lbgkgMOeYI/xB5fIn5LH96qEmz2PWiu/iz9e5+Uiv6iNzFEtTHrmQsNA2
UVBsgHQzKWR0deMAuxYLYyPwkcD0w+gGvYh67p9P9HAaqnK4ZKe9tih2Js/vaJ/vk1+wu6cpauyc
6Ra+149IPwXpPn1uV+VLOWet4/WJJSM+iBkmOO30U/IVUPm+vu7e9HvlPJ34N57K9yzxz3u9anY2
Lc4/0XSvx323ih9QPNpivucl29hPj3Z349HIU9D89rYhSvNsNJ7MtYSCYBRm1pXxiaBKhrOrPsE2
p/fqywjxBhXBxu438Qt2b5tiUT9GMB35Gwh+iXNO7XpOd/AGSFaacokfbuhaXK/sIqOND9wQczww
du/ZXtgl+/pDY8CPLpZXzfJosuUq1oe78168sSj/svc0yKwy4pU6m/0rh//P3jtZ57yLxabal3t6
gPKmDeKb5dTfr4EPCM1sluN1NaVqeQHj+FTtxZf+DkBFUXB433qxf9nFGn0x0UBuA3aWdXVYamrW
mwSsaj++J8/KOnnC8Lx+GD9urNbvZzJNeVWH/DUJcNJh/XNnSWfE0oz2UO2VjULTbS/STk/uzzOK
qePKcH++2t8/0/9e7PrBHS9K1hZCgWEWduFoYM7o7tyfbuyIv76dfz+RdtVXFMeTmUUGFxGDw70U
Knie3YrwX5nK1RpHq1eE7QCVywKh/edTw8rBTMoymQ7m/FUAL3ZGszTb9YucNGpmeflKgivu/C4W
x8fXwYOOMAtxRqNBKTzra4mj+y7ySCGAvg7PPz9j5S9vFKI70tvEBFXSv4Yx/9kBvYxEYCUI9R4A
cPVYfBw/DB+vCWROV8Pb4bdSkkeVi3ECAzCkXpsAnUB74LYhvzFJZ56Zk87cSv60bxWIyX5E4VTk
oKeR/5Xq/PeukKQqTKHK9kXKnNHYJB8gqHfpS4pXkBYWwnZkxptvUHpNflH26r/zF8Tpcw9BMkty
qsnUgWIU2XycI9EpS+wz1leYFeE/QtcwxWjDN0DS4XAF0+Tk5L8kdj/dAkwaMMhDEO/JxLsXDU/X
ujNAVjH3uCUl83UK/bEqrj7j1Zat+rEck77MGLfiSeVZzJhTZ9/dR6OTwjdelr6x6NC7wnjiPtmg
wikO6OmRktvHdtbhcOBaC94T5o2RQaqbjBTg2vr4iYVBLXhdb1tIwgYAR7YDrV1FQJttI6zlWbSD
ZItZXxwIYErwDzg6+EocV+VkD12FxeSLDPpUcg7+0LkXbVY+4CAt2PV7TFNldOJ17HqXRbZACJcn
22wKL99FkTNkwFefPtJ3oMlDYL40j2UgPEsP+e5GFPrK9a6eHKe7hhQgAtiyakyB4z+ro4owHdBl
Kdm3vugYYGpGW3+M7V/jE5Z3jENIWt8mdc+g9xw4xSwSKp4DkxFPbpzzk3mLrSZ9O1VNidkEpD2o
HGwi6yqIGIlktINVCTvuRIRXHuI4ZKH/hYgZVte9rS9R1GyxVn9hzjecb+QQ347Qq6tfhRfBtM7H
NiuFHaoMAGIGgBz4px6mzFEDBtjdCMuS9i0wc0EcFzRi2aQAdi35nDC2Nc1Db+0mONMEWjsArbqA
/p1+nL2p5ECox5sq639Kj7c3FPAort9A/Oxns/vfAf9bLpe6DQMDZOxUc6Al4YwO2L/OFX8tl+vl
+mH3Wtre8glIwgTL3VOyT1XMG3wMy65n4Le+sM6dN83XTUC6U7Pynx9vgPYo5zdA9sBW3N+/302A
xNrDdQs45FTstHA+AHM9TKgpfN5b4DlMxiaedsaP3Kep+TVTm/pO0wBsGoFNROsJ4JS+mU53q1/4
reIwZZFVq0HfQa6MDPbPRS2IwvmgHTVzhw6cQ94ZauEpMJwcV1WMgQAYZM5+gm/tciy1fz4Erimp
GuLGXFuzkPRQSIK+GkL/2VBZPgAbqGRzBzc6ANM2ZxM5Jhtnsq/6+Vrfm7dX17oOe2ov4PrItTr6
PHGooxuhM0dFJJnFMuFomDsHadDT+Tu7WG85Fm9NnmAY88IT37T9rTTj+/b588NfVQtSoYgN3g3m
jsdOH1On8n1N3VtXkb5vmj8vc5XoC8NIoplxGXgOjwYrGddUF3jQ+/MafVFAUTVDoluMfWXa+3+G
yj+veh0qNQU9OlPiacNfAMX/Yc7N4LiUg5fCzedSCPaDAx6nBw+PNACF06SmmU3QR3DPYFlgtGDS
+vMSkK2/3BVVPNzLScwZhMfVWj+OY6urp0TbuUCKBPvl4sks+YlUgBIwB/5EYXp5e9nvfcBRmR97
wJBYI4kbzKZmDRva98FKT9QsoMX7LvCJKjHQ8Rnorak3CMfH4d80cJUIHDOg/cQBGnbMgidcF3N9
QLQQBO4BlNo07e4C+84GBrxEpmI5eF+h6ewvvfXoac76eQ2BYHkXpE4w9bTRsAwa967xARAXNmMl
+26a9j/ls+cnMKqgYWGWPRO7Hr6wtLsQhQaAT8BshdnXgNkGYgRGCrxZZz+6293Dbs7Q/9PdhszY
J0jr58cnlJwFYKcJAfrLdUkG+SsXhPDiwwUBCITNmk04AggqRN+pUfX4AbfiEjDa5P/U7j9hGWoX
aOLVxVuBv1yN/i934Ybuzklsfk64KDWcEI2f4Yd7I69Wpnd4tfIwiiB7I+ul7pGuTqWDJibkdcZx
b+xyhpLpulwWz/EWiHRlnx5aPEXpaT4oK3SJHfRcHtKgWR7nyUu1ae+FT/Vphzsh9mwW0L4V4oPp
08+L8JodOsU8WeGkEjURpqypX+3HWB7HpkmUI0mEOUc7JoyDgsYX3kws/I4O/P/n9a52YlscyqKx
9COoJqwwPB2uQOJrbDnFK0jubxYdfzlP/vh8V6WaejlK9UHjeuWMfGQLmOjgiDOLTnULsWaa3lQP
5aLxz77MiDbdHR9OT5EjLrIH0kBzfXmL7rUbmcP3xsyfz9yY7vm/58yxG83xxJo4fY4bY4kKOWfA
AC3yUXjqfis+0Jy5OrPuq98sjr6d/J2FR3VnbE97cqkzeqfAqit/CMptzlAV6PVb99Q8nQ173N14
XX85FfCZwO4Ef6lJ7OSqLYYah1SJ9XCkLzHsuxdMv14OD6hYB9Z9CwbV7bf1C7CaDcCXtnNvggn+
+vbIbFmbBHCKsz+flMa20jKjOu7jx3Qte+lLuYAhs9aZJf38Qb+Gpdf7VJ98Skk80Fz4KsX+807g
xRtWHYvFvlq3u39oQHuwov/0h3+TpT0FsA5+30e/zgyqBODEN3tg4l9iBYxwc0o9ZFXCy/jPT3uQ
5EvbZULG3khmQGBr5uS9f5mjQBcghwtIDrkc6pJkeWRuDg4wGHxlFoFJGj0io0WuRjf6OAPgNRPe
OUkW9dFuHoCk9IvhKdtoT8ATmM9Erj7TZ+pMvdPvTKirsYdA7txwhnk6E1b6poLNIAS0nGZKkM40
fsmbdHn2Jxy1NkdFG2wJQmtgS08+XklPDPfsYgVb9K5iHAdKFwi1MDPchF6I4P/8oqQpD7l6UcA3
cYwUp9rH+Eqs/vOiUDA4xp2Y5+AgrU31BEL283QfI7VUQPVpw9ZDWQdLh1uwlluXvaptFBMfl+rC
ZfV56WubetMg0GXxyDp/8Ewa/zKxvf7984e9liuZorMy1XCU/18t/6ssUY6UJkbwmAkvqdHoX45u
uzjco7zXzgxoP7ay7sPeI030ysfJKSCFHXH6GH8fX8qAngRle7WR6Pyqt9LXvz4OHVwhroXYmlw3
UA29bZSTrGZ7PPS8w4qihomk021RdvMl5NLgWsxbF/gNw/x4CxLq7JtQAwdPP5HlvR7c43wYbOZD
Amvm54fG4fWXJYLXDi6IyNtN0hZ/7iPzYCTnIbnkoHGQJ5sr/jkwQgYzd+VKcHv/RCTpVs0q9aBz
zbM7ZqxevxDv0rvinhbr5bnYKKH8fFgZT4dV7IETeKCY7DfNvfkqPtSo1dglcG7UytbDDMzC6hgq
a/0OgPkq8o356QOEirgEgL1Qt9my9o1Z/4BKuoKqtYRQP+6+NhqHQGwhQe/UkJrYmiuO+X6ZXZgi
dqHo5XMqAiC+HV5gjLqNZxz7tvXvZG7dOIro8H5/Vih/4JqOMoFm0NX881lJygEP1nOV74WQgeI8
bkgZZSitAvnnRG2d9OtGyOmU9Ejgwff9KCjMqGrvUTV0clpf82IuL9Qw8YBGzuS5AI/5CIhDRSRO
JduOvNxV13CH4fBOynzY3rI0kZmizNAYp6PfPiuBf2jQxtSZgdRdwgWZUCOBh4eTE8MKMgKgECjm
ZYvmt/hg+TLeCCGGbV/fIoVsyCk+F95QmhU9VP/947O2PO7BQh1BoQmQSgmj1UQ8w3qUoXniqsDB
YMFDhU1tuD1nl4r4ArwHYjA1QOuV8BYvmwtzzH6OGhAe4/MIkI2bhMPjaac9NKZdPEogMJD6n373
FEeHYCaD0YMWTtdSXmDFuxUX4tMBdhLIDehl6KOH9UsftEH9kBI4h4cGphcv/QyWoqW+OPjMYIJk
G90zbZbDGLm19AlFFTe6z24qXP9lkzAaIuOzONcndM6fL14s9DpHGiTb9+/yXA0qD77/3GIi1S6n
0lsNeqhHSjhRGWK/pQL6LN1sZga0Nfx8fQ6aFRTCqZ0RwpN2JizGRB6KfVatIwaIcoFSiALQDHY0
p3fHHPbioQVovzOADhIwlhOJFyAB0ABevJPddSyuSTzwsD54JxA94JHpYpV+NMudMtTd3PtN15K6
eOK1wqWGpYF1LgcapsW+BSB5cCIKpdzLwR+D9vNjKpVpfBv5Fe8XLXqq6dRpPTr1y5TaGlcHD91A
e/TmEvWN4oj+wK/z8rCUOR3LBYNH8MMxRcSFeTYtv9Ju9hlUKYOaXHOqxXTUMaTii7M5DreEswjI
F0PgVUaUS6HKlTwNxsDu5/TXn7tJ2e5jYkEdA9aFw9iYX+eweLgVBLW/vV7aUrLGOAeTNOsqr2+6
Lj2h+c4c6R3jL7unrBzZe+aXcOek8njgGTWwKgdX8d/u2xDAMos/DaT5JGzQuSjlvDJ5mwERDls/
mVFPwWHKEBWk60MXaEAVQJiZN/o/1q37vsqBogNCyxl9vL2+mvQGRNpnZ+IGV/c+oWDZJSKBAshO
kXWZBdPNTLIAUYCdCGxM0cN+xtPsdolCqY9ar6+Dy4ruonDa1zhuedPvjd9T5hwZpZTAZ1iBv1Dg
o+cMVEuH/poTIGLkNic9x4kISIfZy2f5neojiDjDftn+JNQFiqcT8qYpfwko4uczTJtez1WWo2lf
VmGyyfxdviob80FJM/FSZJRlHKm2NrPCnhr3tEa5/+tviGpH9zi1wuj7oc7gMsAkag6TRIAWDHR9
EcvyCac2gsW+sIrs13LOkcMumMp1+oAlLFPBVUDEpzsR+cdbWIXvQ1YTacT/fIar2kEzrXgokkO2
N+yIghw4Nnwg1XlDR2zWsTsH5wSVveNMmIAS9AkuoPlvLai/dMn/vIurOKdGNeOFlLswHzQfHSu6
scjH8IonmBN+I97daP+mdAH3b05qG4WjwVWNb7xQZfqwP73Qq5ykrmvNiA1e6JTKT0oQHK0A899Y
4JxQEY+j8bGbIhKVDl4/IPUHBz62f3Q+5C2xk9dUBx8/r7KvVfTtpph4Mfrl7LfUq2cT5fmpzPJ4
WmUXUiLezvxgb1G9mTBEdowaBokl/c82yP3L1wn/8w1gXPCXx6LDB1CmQSrijldpdXPRj9YpztB4
ZoPjbUT0/6cD9tU5X18w0kCwSPLPrPKpw33mzwq6tpOGbfQZhy388ngBkB6OAAY7S93pZ0zuQpW0
FHXWTeKgyutOag4AeOmET62wCa75G3WWCf3JoMTOQ3T5PbYVTUC46e/vTygDjR5s7R42quj/Qxed
WuPQRxxg9eC5B0cKjosyzIOJkI9jEJ2M6UcCl/33O1S49fr1gUjaTuweflec4n7iu05d9IlCAj2T
yHshGhs2TMaYxu6R4+Pky6AvZJfBkW/6WTiA0fMwqoUfi3nW1z+n71YwwstYJPgxE3wk5+IfKNOs
QAEVqvFv8TVwHx52qJFwIE9slZ9f23fEOTubmDSFJlPX2eN/5g5olV/SolXSPZJEaCs8xrqdfPAy
dhcag67CQ8ZwvnHG4EgMwo8LvuxnYTmnu34b05P0TBq/xxuF4d866sxI6adOWT8GBtPJ8p/CEEs4
aQBak+5Ranl++WQs45VU0ARAXo+BXLnT7qoHkNCoHogAubSXy12CuDNGLLa4r9GYKd0esKnsd2/K
889PTP1Lq3cqVinnFMwTkaX78+bAko9GW/cpWPJ03T1eCqSE7YzcI7VL8t1sGW271/N9Q+DGgOzo
d7+KJ3mDK3lKW1YmCd/gKPWOMnhWhEYFFXl0ttDclZyocEBB4CFDRmJpIsURhXF7o9r7mmRdxQkg
YGAP6RJKOir/f959LbbVqA1iskf5nSr09QyyNIOPbovvqeSqv5rN+S1ZwSNQ4fXfohLQAeHb/3F5
3JFFxsRffr9Eqqsggdqb3qTaSd6ZK2NTnuzzZVb7FhBb36Baienxgu1eYD4GSO0tmqSuWwb3wyR2
HSoUE+d7MUXGu7og/DShrZ1mXQE/H8lQVSrEE3/upNCUg4GikJZLxBDm8loffAzGoQDli4Oja8u8
+jUpzx48bJWKRcak9/7gFIsIpnjVb2XAgoKtz/gnp5uO8HPO3nAGAxXqYqFxRpM5HL3jqju5MMYG
T0LhEScdO39j+zdORw69KH5fFrzNNhAXwFRBu5FwLVo488EZtay52fslYNqn8w5XEdFJYfKQDMFj
N20UiKf/SHsFGj43n8qBhxGXs5y0IId0ASNSd0TsiOwIN0cmSH3pA9LW10lQ+/pLNtP2rBr1RtPk
Cwfz7cVxrEzTaU0H+fHnujFNlDyFKJZ3GnkKieYB/IDTwCscMH1yElwARM8qNigglq3zVm9a8hEM
JAf70rmEELxPxDjUuvWhvL8A5I1nKei/diND3kYfp3LYsTWAtcxXklDELAKFbGWRk8ZXi0ZxS8VP
qle2dNTfnQ+rWt21yJALN9oN3wG60+r890N+Af7+E3cwBDxXnS5Iu96Hd6PiifKqvybvMBcOv/U7
ZR0v+8/ja/ysLhVeKmi28ewkN8o5azqpvz9ppkjMkbgX8Soi04rJdeVsSrtxUz3Go30S1lLnlKnN
pD2notddCSbCJexVLxpDuby7gGBvYqcALmxuTXlRAe5EEZGm2hN2uDAcIPbblj9SRqU4oWEHiM0y
ivOnIURofijDuAj0JNRkTz3TwpinLFQ1UNRAFcKaSusVeXZBBy/nxnCvSlcX3MlYbd/BZdBtGR4t
aR/qWNvjJVDr4IHFrMOQyF0ACpq5PFXz2Fjpxf7SOqivxnfZZ/VOAETysJ9bj6pojw+YS/T3Sjw7
f/lC0FWRbkTt76i8r1f771O9KkasvD10Zq5JOMx4Iycz9Sec4QHrQGzYXMjIUI2Pz+asfVQYmKiO
NTjNcWWiGHhLuPj7AcKtgKwABY7pE5LQV8l0WohqedR0aYc3JyH28okZWym81tpjTeqgeArggbNn
PF0eZO+s+ILsJe9mhg8kTpPOpfcSNbDkzaD6554az1heyJ9Ez1wkhasz4oZUC6Ed3u7DSQ31FuBr
xNCb0UMGYPvns/B7B/fqo1xlnXHUKpaUsWGSGWJUq552WOMwC6N3C/vTwfRyWwOvf7i1Sf6PZ6iy
XRXLICZdh6NjNzTpIEk7A81FIN4xDq0uuKkOquy2ZHUmoYSHLIaGiMafPWxhxcyVaC9QxeceOYMJ
PfbDIlu8O+xM0T63hG1fVMMRI7I8kEAll+6QB+lphmNLDfuyDkbZT89+g0LXEPz8HP+655Ej/38f
56sF8J/AkyrDoRqAp+wG9CABu9OoMNGC94V61iSr2PyVZfeRRkbdPQ6tglYG+u99s4XWws7UbeY9
rqZ5WePWsLV7pwMcLATgg3OH3ASTVayzmS6xejr3ROOLFlr/fBjmurg44bl3FJay8i6J28bcWCVp
C+5ZwQgDyZwpdEd0SFRYgLrd6I4tzj9hcvLN0stkX8kCnkuN/wv9pXyhWQ5Gnrg2KcpcgOtUoS28
rZFZENdtdRelrlpuVG1G+piQQVbPZzOUU77QBaCG8fz55E4nF0qB7+1pq8EN0py6Zd3fyHm/g0O+
Vu2/T/sqCVHjJGtBtkq7/LH4ODX2uI+WxWN+R6cXd6AbGdd3wMJ0NZXOnI7NrCJdqzIfTTHLsEqW
dtEFsOOBXn/jxQccbfHfxZ3CTUQ3XZivOFspDPHNKeHJLF/P3GPknt7zj6p1MF4+C44GlIPfcwR/
7aR308oF6KfcgrN8r7Kv7vcqvy3RdFDPMfdb7zPSsMgeiZUwziHD9y7ByKhwR/AGPHPp7Na2NToZ
cpMnRyV1Iacc8P6zY5o8IvsHuTAfdsnPu+V7rft1h4B7SCV5oNeDeBDmctIkrbRrML9UHGjh0+qO
8AvA7tU50YukdoT/k3n6R3oHHbL/fUS+K3cHzZVHt4Pw37o/39N3wNzVPV0F9eY0YaW1Rtrhmgyk
ELniMyzC0W0y10KoBbveX+oB717nUHkD7/bWov7eorm6gatQrJl5YZ0tbkBiAGFOgMsa2gXqtq/y
64g6EwUrgkuSrWHyaGERjd2rfaIOTt0G5BiTATqIvaNxIo7u8Xhjy/0fi+rfV3bVM8Hb1hhzkbsz
Kjc6u7Bbm4MbgXAVvEJ1iFqaiVK7LZj+SQgFlJ4q9wB/NA4SjC7At8XMXHAj9npwnI2TV558ufEG
jW99uqsHeLXu6+E85FrDLcLBTeCcF76J02C97cV1Kqwr5ARxqGlCDcwlssBwjkAVaR5+Wqw/KfEM
ECo5Wa0rAy9GhYEOfO0qiIaNHtbLAl4eciAAS0DpqHBrOo2p20ZQFJzLaNfseskBG2C8AHEty3Ws
37fleijX+GyJ3Ev9WDUzIQ+xVEuVpSJvo2qrR6u83GTKdgR5oHN3AWoCGHAhlg28DOoqEntoCZrz
blxalHnnGVF6IH2wbu3HaWldZ6yS+u/LvcpYu5N+0BOL/ShRG9Dcgt5AW7+ZcqtoCHotmFzZuw18
BAypzzjGSAG2i3jMD2cvO3uF6WHriglYcnYOt8Zi37t1V6/1KvGLT7I+mAI312IkwzyDyQ+iIWyQ
cdoTMgIGaOGTcZ188sCcxg6eZhTzkSNn7vnslBDPeImyS1o4IlGIP0+HFa4jR+RY2GlgDevHp7DM
vJ8DypTA/PRMrxKcWi3LQ9Nw26fPdEFRTC8hWmbrEujvrQkwzbmfLyZf9VtKXc0V+cDFIspx2L1j
WMjLSJxHRcBTK9DzJAe4eE1hD6iOPo7vY+wpmAEwO+Tx4Josh1LvHXo/Q/QetZ2wPPmYZJ/QVKFb
1k9FOtjh1MvpujMzQrSo8nrOBzTwTt6ZIhIhd4a6/bylIQb97l2GRoAER+YBf9YTp0ME4UOHgIrk
G2fKyS+5JgBd2oR4ExmuyHxIWre0PtmQ0mzSfremfSMdvBbXrxitBAzstZMXHZcKSqFDkJ+5xzA9
h5MpJ26AGEpXAZmhJnlSio2OHwlhmoRyjHEfVtduJjNPpazaDsr8KK8qK8TX7QKBl8QXsq+xipuA
+hWMPQh7SaPJgIWqnY6eoLgSgC80nujAxghUkdnZymOzt1Inx4xeCKUsUJQbwezvifm/W/Kr0v1P
QjkMh0zDr1fagQbbo8+k1/YhjB+M3DZ3yGKV63revclP6S/x/ud1+x2F9rXfMCc2xWlgcA1lv4yK
NJyyWtodTMKiq/XsHwe9IfGDrVRWTq1j4oXHkVveOgK/wFbf98y/l77aM1j9mGVRT3tGo4L1snrW
Mkj5UJEHw3mNi7aeIZN4BQOr23DkCdoeFCpniUNSrTEZzWaZFZwsB+dXyofB8q3Uz5ihm95F8lNt
SoKECr0WFyGLtuK0tMlk8RAyoKQePVV2TZr/sksv8lC7JzBxwktLv7+xsXVKRKdPpzZfyVw7daTn
CAYQGu0dutA4s9P5xTzswFmCYqPOqEC8cQZL/8ei+N/nc81ME5VMxqCQE47VmY4OEh5S4dSyW2JX
N/pa61W622luzrzecqajiyYXsNkmFAyMmn2twWRndtLYZb5AMxMyITAd2cEum/PvJM7UPMz4VoDa
aA2NzpB4AF1a2T2bbkXOz2fFtbV3coTWyEv4bzyAecRSS3fSxlEvDmF5+mt0LPYn0dEHUkzcJb1S
mXJQkpqYNgFgnX3/UWEwmTuEbtJo4JeZaPMcMXNTjoGh+QYT2dFDqEt2hWI+JKtjt6zFjVivZGH6
cxovjGh9ZpSG+pq+wJnREO70aNOYIecvNieF6ZxbXDS8ChB/hYdWkOqziznvgTtgxYYejuFQYpMt
yapzkinfb5ypCCn9NSb/+7KuipRjrKi1qpYyXqm6axafXR4ah5UovBz6lVDB9O6P7vlAnj2iFCLq
vqJFnpECwIwOgVEiV2P56viQGcGhd41oVii2fM7tXqGNSCRt67nK14NMR/Es9gV4/qKvLOXx1Tpu
08XRl4a7S31HaS3kTtf8bj+Mw9SMBVOQrNPQCFHGoR1vML3pagcvCCaC4z4NNSItdvPM5qgdNJ82
7BTiYwSR7y1UUlOAbb7soP00uAT9bq3J931fwrvTnThU0DaEBB++ZUlh79Kw36Rh8Q6ufH04gNCp
n+PpW3cBzfWA+z6PQKvH2dT9rSjkgUHfs24HriBMYtndtv1Ikfc4r5R2yw58FplWOv3d4E5fky+k
JJj+0PMfHTLAxPUz38mOdGAQtIbSBefdPdVPq4N1wPFWqp/F005pVshU8XeJ4sVg9EDQKIHUrPo2
PEYzWfEPyuo0vh7iTXn0M4xxY1/slwripbSq67XC9LRZXeo11tNj/ythkpRhRnQnteGleazUeZ/f
l+dfGB5L0jqJH015pUuz/CRTK4YVUlX9vDMXohRafXAYXxVpnWtbZVkni1G+U+rnKOZQDOPTLlfn
ZvNYJNTk4RDNeits+dLj7qg9codj6uHQ1Q93Z5NTOGXX2HwLHh4vma1xYHn/jvvlEQ3kaBbJqzEK
9MM8xiEttc+oIZELV4ux2gjVplOCEsYfoDHd1/pAa0NLXWbi7nTyuIexncnmwiiWZL4ndW4gEdQv
L8WssxyMwozRjw9hlgY1y+qwPEmboZ+L6rY4vqjpShAe+PKOLd7P5cOcx2vFEHfjtdAHojQb+Bor
5M7SMuj6N61ZNelknrghlInWLzPJHQFZfwH8ywU0bRL0xqdu/RInYfNmJbWzMUPOSF4dm9UQr7N2
yyUV475Tt2b/1sAjaB7j1i/bsIG3fAirFg+pGTfEd+LD8KCYM1jIflshK4C/iS+zMxCWymtx2BgD
OQmVw6ql7YqKaOrjBtXjR937ZBR6v1JMv1TQHqpNX8OQtKW2x9nZHbEzb50KvwDwQ9VdnaGXsU3N
1SF+6c7rw3DXnOh9z/t0a8W/OuO9NxeR9pgyR5HP9MaFTX1Yi7Tgc3VW0EwvXYHhAZ4PuqORkjSO
cHI01HI1gqVT+Y226ci34EYOISWDAXIauBQkDoR8wMg0tIu95uDro6+qTleFHFpxu+1/0w6u2lAT
sBwKG2EuC/OkCLVj0AMFFMOD5gmYau6lTxmZ0W6OfXyGu+UxyKmXjh6tpOLi0jQuqwUHIaem3P9q
0ErlQK1pxXoXPBJgjDJVaf2088Q2FIF+ICRnhiItrhpKdezodCV0fzzMXxXdl4oQy+FTH3CzVjEX
NOyNgWnVK7UJI2XZK3OZVpnB8e+XxazE0IEgI/p97I+m26hO3s5ESmDdN8TwOLwKFj6L7XEngKbg
MpUjynY9Omrhn0+2mb/EsMuZNaX3SbdUSW8bunT+uQv0dn4UPPR7Bjdp/EqYH4+xrY3haVz32eyY
zQp5jpVWMjoSCNDjp5n75uDTxo07R0NARTJsBpiPB1xKqylT6DBuRZUYLeijV0Agwj7lOP1MMCMF
xqXbZnZ/aGeR5Ag0h0cbndPKNXBrQUG9dxNMscpQMN06Dat6boxByx+iWX0K2iJEQz9p7bPkZxlh
aboCX8vrqGvHRMqb8Ny7vAWZBLcImrOvkKxKbPEgfRfR9VS8SvEa8FUKORLm8T5XSyr/gnjwmT97
aurJRDrFLywvKdYGmu0SDhzHj/rXwH6UPEN1YUIcGBqYHh3Eiq4sO4VKqvbMdPo9Mfzi6EaS3Sl2
Obo1ruNwYOAL0y9Al4hlbXkyI3HMdlBCIWni0YARHLyj4UxjB3w34inlHpGhYhKPryv5wPoMCA0F
SHg3qGlf5sdzmMmL0+ieT2HMcZn6YokV5szUyfF9NK7VsAVMI9knUKbqTDgtDxYs26ckD5pyXlyC
c+o3CEkVZw9SB/zSaGJ3sHZDOhU8DJH+PYPo0u9Xh6m1Yp9gwGVZqBUcgaCOcMgFcie6Mr1Vjqh9
xIb56NdshUW0GB/YnM1dySS2R+6pvZd99eBXzFxwl7qfNL565/OEswYoOvYASqtufIeDcDunQyC8
6HfaG7mUUj6X4KU2GZ8ckWI0MmMoox7rudX97PJwYbWhHAZDG1IxOod9eN/4wOjqF8TgDXE2Xvbj
CWjcuEsvXg0Vs56pKGdVXk021jnGdgBmg/SOZ22Vz2rf7TXa/mgfvuuL3D96fJOTz29HD2F5qLXa
I5tcA7JjIQOuPA5rGW5KsYg15s+LasPAFHNwQ5iGGO1cubcQP2YeDJ7NmEc0+5gQdcBZXvTpgU3D
c20MGqZROcbC4YlHvaLpQQdSeyBy6E1opvbJXI10jlKPvK1jCXdP/fleOwUZwo3Qp7FHLm2QOojR
xc9EwKrejFApgYlCnSS+s/kd1SAmkwXIL+ze+zMpAdDIV7RHBUaf0/xLXGrjay49KY2vdsGFUw1l
r8o9QkZi2HT0xGQiLxcEPxidgEDR5Yzs/J1hDQ2QanzU8sCIPi7Su1Y8DgNc33EuD7JtFO+HhkGE
GNkNZO1cQrdIALlJ4SRJ0o2EU5naWz8UT9eU/m60ki7SKJ6kzqa7Jdd2Qh7QOwZcvt7RD26SevrR
o69IKqMALzSco+W306O3u6Nzwkm8di3Bqxo3QjYbZU6QoBjgFjOhsvONtFMZQVHqM6E6+7Rgfy47
vzCuP93+Vf+VZFk6M739un0LZPDZrVuviKhSvANIH0jjEaHaIeodaVkINrLJANZUJ1Vc1sEZidv7
7s1Ecftm63O68k93dtWY7apDp0kadyZGWI0yVHFbGrOmM01rIpvaix6UBCp1+umkiVtCHv0qky+g
FlQnAfTA78hd3bqz78DSqVTX0PlDlYBO+lfr7L9NAiPtNSvlzhJOIICgYKh+Na/HD/Gx2JtYlBaT
ZZj5aclgqroX6w3dPeVNB4GKMD3CUm88zB5HkdjOkCxcSXN1A6cpQm67vc/fiZ0r5MsDREqHh2Ir
g4WYVGjEt0lILt0dnn5eAOZfm5D/+TBXj3kYj2bXCqW0S3X7zBuXbTFxTpP9K6MB28STTnHO6xpb
GtOlMs2TlXha1MMiy5d1vjxP+QmRKqjjgAI2FsOO/rS1Hsd1EYFqWGvVqpG3sjx1hC9ykMOQKDyt
/B/Czqu5bWtrw78IM+jlluhsIkVJlnSDsSwbvXf8+u9Brs6XkzmZSRzFlikS2Nh7rbetwGQSyog0
ydtxoiqolEBHa584LP1ZYZdiGCjZsk+09mrnVPIRMLEd/XH1GhINRp+vjYjaxhfWp0G8VNuTsAUV
FWfs6K2rAdhWDhs0xAVn6rC4JQy8FWSKX6A2RHyCoHWz88ib7//7cv7FofzXqv2Py/k3wH4Wt9US
kxpG8pc8O3LvkbBozgeIDHUkRjv/FQl2869I5D9i8OjREJggrEL8xbP0HytS1+sy63IQCkV2iu5C
pi8dWJE6+s+pcdKY0ZYHAy0vA+FQbhOaCCqw12T/splI/7SWGDSqMRdcNBAp/Q3QVq0ksiqTtaQy
ao8U7Omg8vxhYCCUTjhQxJnszoQfoI7beS/vX679XxKPv1/8//z5f8OsiQIVolYDQ2uw7a87+vrO
0lQ1Ggt3in11Rv9BXLKT/ylwZaDLw3kRHxv5NDdBYgRW6xSKXa8uwgJgnAXZWU/4Jc28mdo0uDDE
7OpV6vCFhna6cNSffJlYQWUFdEZa6op8XkhI8tn1S5tfiRiPx6divKnjpamPSvI0j/c+RTZySBJ7
0Z2eKRuRmxaehsA12RcltG4CCw0Hf7HSkDLXoNI1ULQdsxz50ykXwoxh9KVfYzJS4e4co/YsC91z
6guiM8tBRTC4cFJMt4zolnyJWU/LX4Cr4oIYCai7GSaS+SoNVr7/mq2+NbqV5I1l+L/vyH/nQ7BT
/ucN+du6rIfNmNeFdRkp3rZ4AN/FeSZpEY054nkgINLTK5dTMWL6JuICAA/yyodDZzkpnZcC2OHQ
6EFsZRN0gT1EwMCuSdxiHQytuz0z/r1g6B9+dtMh0XWL3En1FoP6zd6yIF89s3dH7aBPTpF7BiCO
6qc4OvRjVFHSnyf9plsvLACZsP3hyqz3/30BpP8O/N6vwM5eQ2VbmNz/BkelS9NJ/ZxBo6BFCmF5
ehIUJa/pA5RJ2vvyzoFBbC2xlp8T2Sv4QHSn6oOZhtCyt8EVuTwER29eQfR+Rx3rNXAIilPXBLO4
o3jov0iHRdLZEG3GMcFMHRYF3obSyV9bxmkRj86uTnx9+1o23iqfhvWcCIAVIW0B1Wi2uSaYK4P7
ClsVnFw5SORjUvUT/G/snYTyGVVepNnYI69sJSOCO/zDIymKEnOIAuOLULXxMmzISA5bFZQXkk6I
oKlJLSLx+F6X9hwCMG4uCWKDnTxvP2e0uTMC3+YCMFH0gYq/SzlUaMLoUKtD+SR8bJkr7emqenwg
qJJYAn6I8LYRxxEz+8dwqV6rz/lpOi4/OqJGcWhBmg1EKQ2H9jc/On4lLcdyIUNE0vprRzZc+G3j
uiIYfMMcyVUl0WYAXvJiLyjgSlG9U7ELoUI39ciEN4xa6muyfnTG3lgMPJVMEcJg8W+e179Euf+1
af3HCpH//95NCEitrlLOAcx8a9NOiCYqd+jXKu1JtpcBEYGtCSg6bMzQ8XGegq4KtYz1bXeNm2dO
x/Tpb0FzyAhlN6AJTStbZKuin0aLSqkmHSy6R05esHuwqOagYqdA4i7+Sy2s6vvz/N+fheMP7bFs
4dn8/5+lkJZNkjZOv1n0Z+1kpiGoavyzNxyjC2TGVMRun4Vp6ailGwEDkh8vHdPSNyunloOpfxoM
N5Y4vEHS3Ko6N73L1k3pV5Ue+7ZBzORqJy8ZtHF7Ma2rLF6Y3Ezz9rxhXgQugaYgvcpwYmLGK5cc
cDzl6p8EaEu+t8DVBLdoXtVdRunSSpfUOKXKXQLr6C51e63UszX6GoxxgkTQlhiXoLnofDozSOsd
+UMytDbXHr6dKVMFuOn8iaYz4QgAB+kdRm9MVBtgUJvX6K45AnW4WuTHn8Mjm2yRgGTT0XHJSSEx
/ZCi4PvPW3SQ9mrH1vZDGSHQwfglQf5IQWMFrAdO8Vn3QDPBgOMyhAEssUc0nrI58uL39TnRLtF4
ybRLn11zAdmSZpcU8mgdMftE9nae3kmt4kTOy517IF4sZz4nmGXCa9stIVgELzJiST/kupe218QK
+dgrnws5/uLMXxaeoM0D5wH+Xy796kwaQkgnws/ZoQR2FDZu4mKeO8K2mkNJO5940i+GFKiIK9mk
mQGAxxGOULB79cBVXW7jH5UEbgaNfArPGnPUI5s4PFjjlnxh1RcZokUBYR1iGiIFnZpvYqGVHJMo
GOALhXYgSNi8VI8POqRhbYSzHmTVaYDSTBz5Z/0qfSIdL33ZurT9UeTkyb28P/L13IbGGqZGKEvn
1uGFepkVwpGeAHIhnwiV6qqlYbNdBsx8kQMK0uFvg/4n81U4yIy9WJ0NfI2ha3RpkcsJXlDcKc6A
qtmAeHVrBuN+Q64g/8/kYOfCG7o7V5L8nL0wcrTMj4ByYHtxkcKXm16kH83Wt+JAkE5b5q9VuK67
1IWDOo7sinlgo2eOUBW2BLXr1xFTWLyZXY9MtnlX3BnEAxduDIhQ+9vm1pjBgImJcwHcY8IQ3oTr
ZKDj+2FJL0PnCVsIFLeVLsdn/JGib9F2PVKBuwy6A4dQ4ot9EHPTS3fSkUsxmuago1WGIOD9IDMZ
gcsOCs2BcKMaX81Q7ULd9OceVMuO3znjBrxyCIbUHRa1WAtogb9Jr+/Y/PEG09CvB0PbRw2xlSH2
MTDWro6A/HK183PLIDEG1Ch73ClIDuRfjOD5m9E0+feMb5ji9T35RK9JpJbahvKLxgg9icfisDy3
xQ4Uto5o+mhBWu031HM72Sbb6a65ZkewR/NZFB0hCeunBHIVoAUMrQLYule/B18gLzl+VJ9jIH+N
JIUSE/o1+BVzrn5HV/mU59RorvHRBsQRswkgLwdkYOoOTSkAHwzScpAnv+gI/rKL38kh+uqOq8hT
vt/SafYnprMwzac5p9mTkJ6S7Dqql6i/WuIpGm78Tpz8S2Ws713Hf+/LpiErOOnI6/pbk0fEziq2
ayQ+4N+pjB66X8Dacpapz3rt6tdOfFMLZ3mX7exsGME+1JN6FG7VlonI8hGLasOxxZ1B/SUcjOoa
MeyTNrc89mFPJaACF+YkKzNbUzrJpGT1Hz2zCzTULIcSsd3oRRiR/jRvxTOYtQmA80o6OnF7Xv8j
97jIKEUr9Js5fp7/XYH9o+LVkCy8XYakmJj1//+RJBaNNXc6R5JVHRRg+3P6prA9lm5eOotKGXDQ
uXc8WSwwli4TUhgh8VamNgwaeyOuXTQV085jK9YONmgwmKz79UBqfaaftDtDYQcsmMhcTBvoXsV/
qxxqEpZHp/83uOYf5XL/+Wn+1l6qUlGMaUOH1VgcH3YjO2BOQmlnD+uTJs+UDusv+ix5Ags5mP/2
4//RzcAiIoiBoBBCmP9Wq2hKP2iLSq0iklEvo56/GANZ4GFhBpJw1JubopwLK9SbK+ovNfZQAsjm
WbO8KX+ajKO1nCFxdOF5IXy6QP9+yAYvssKewRfJZZKPSR6WVlgLl7V+0uLENqZXub0vzFoCBq2d
jV+RfAEgD9d8OU/DU19c9Pqozv8y+IL4hn94YqhiFAOdOfauv1rd/+iopSzXllbMxQcxqjeO/n7w
FDVBdMo5cshPlhnk+9HNBK7cRpWWmJ8L2n1S0Z+M4dA0oTTdmCt9rH/X97k5o4oZf9MJ1vjr8tfx
VbiOc2CGhRd/UpoLmNtg8ynW9ikV9WeU7YKq/DdHZkOyBd+T75N1uMcII57HOIjvLWfIjeOm9RnX
dvglZj71/Yxo7MfW+tTK8scWNF9K60vjH/Mlvo+Z39rEndesCkf6spSg8MT497acJTmwfrLJZ6AV
xLgLZAK8/BrPwx9rdcuiPoxG0PzR2FBHXHa/6uUU/bJKrHi68AqlIf0EJa4FR7pYuT9Cim4v03o3
g9r87ICPzaPUeLn2CiZTJuflNx2puP2OevqAnDmcjd/+sD4sDBrqCOSYHYzvnszCOJi/iE4hgfq1
2OWnpnFsHz3jCQnls+Mv2bA79Zc+f5od5FTu8ffq8iQy29nCAEVu1uILp1g8FO+TfmYRcYoOTNeY
bWH6F8BDVv6p4DVNpLSyylNBSOn/310GY+oTfSrhbRO74XBZ9ZeEAnR19CwYjKDfggFlixhQhiLf
jEiOzymcqL327hc6Y0s9dT2CCa9zWG3nogmq3l+aUN2OeRKqzbnfT47DCuWxd3hd5NVIkbBZrsf+
szTsRvRWeJIH66czjz01QPYuaKFJS2+96ExE2l7k3F8vfe6jDUOTIKMD0+1dUuIitBXhVnTipoE4
jB9i5WzxGdEInSdP7ID00eseogV/5KNYEH/CWYMDTsBKlt1epw1fFgfYgaejrnY6XF4/RFIXL8x8
+C6J2WdQ7m197T6q+KQ46xtSCkX3SStFlkctKFR344tRffgNYYfahyG5PWNmfoKTCREC1yeojzSH
ofE0C/mt5fb5swox4Yi0he+cOuuBUVugle4oHHt0OD8j8tg0XD5nkl9Q4C0Xkcs1e6pxwQRVbWgp
Dxm03MNayJgAX6WKVE/8DfgNNWGs4/zECtMhw5kvoFzWc7G99qE+BNNPTGWlh2mngsruD/GH9lPE
yEVncGykEEFwMvyqUKemNrRjqZ4N+QiQj0NGtaFbNb+71uFSBGLkA0nzApbsaxv603sOXKn7shZ2
cH75gUobisgcTxtu/I7M1PZH9Rsi77dwtuqzRQb2j53kodW2+/yObW305GvsRVhkqTmhS5310P7o
YFO8svuXg5Rk/X/aEv9jrf+NKsjbSJTSahEf6cy9PffNTYue2vieX+veaywfWbKWnccsLDPaPhec
DDGSDMxFcJOE/8GdTZsx2JRKNeIH2ekrN6ZBi6CIA8MMqoTwlUU9CyDJZ627LM0T/ZkqUO2f+t5L
vnlogE30LERYdUMBNZHz97tloEf3tI6eREyH6pmGg7qhg6UmymV5yZeXorwr5X0o703nN2QUvTZM
W13sJPLW9Kg0YaU/5YxJLIjlsQv9aZpvs35VzCMekK/kvWCSjhd9GOxwCLBwH0DmEEpCaP0YqASp
UTpYoYV4qzpIBBGfmjHAQLYIHFUunxXJZtG5tI3Ft15gREMR52DEXcAdm13ggyg6S/xqsnmGFtkW
c38xjjhyks61tu+89SxGtzF0xHSS9y5jXhFMlt8lnvFMtbs0TknoB7zR5hfvFO/wodsSzCQofjBY
gqnuZUjvkgYVv0OOl+CsUHyI7ohZQdzQBOw8EVadwplevr7I8QEOATm50Fau6MdIpPnGzUfIDwpz
ivNzovs4SovMezEmr+/Zsymnve2EL3Hv7iiiYWZowKtdWWZ9QRZwr9LmusrMm45BaKpdMCNe9a8x
aFR3FX0H3eycH8UIwdTLYvopq4bmgIlv82lpLh2YZ/RUSrCTZ7X2kV9x0i7RLisZlaNJZj8g116I
HbZv+cKong1tbbbP0tSYjFs69NW65Bexr+fHInFLBA6X6BG7OU0HbSLkvYwOz6nMgN1q7L2t8GTW
D3th4o/6gVWdFkdYDeOXRuhLY7ckZdJ2LjsE1ww7Vlx1wSB4BZ3Rl4Y9ajg41rep+ZDyGk3x58CE
G0z4EUUhD/kBZHnpghLTvOB1RhjpDiC5VB1e8nHv1IHLVm2n3LrGmRnBN/uUm+vHZjmS4WU1st9Q
QA58JGuJiy9C9B8KiZbaibF+Zo4ZBb0E9OymcwhCJC9HYzkb2rGg+NZd1XA1EmHQZ1JVfVpY79Ej
wOb/5ftNReZ4HsHGNZX15DZIK9OnmBeG7yMEBAkjpxuXK/Y1mljAgcm2mMwX4zu1UelOJsyNi35D
R0ZMUPbgyOi7RDuDuYlt3EgQLbD889NWOSAJbJkRkOWPwkCoQSHgdvbyW9J3foCUYjhgFMgzaH12
tgg7H+2JDXM30djFW0+s2RZq22Xuj0t1U8uninkwZYBdvF6OZeb0ktO/U4aRmTAhKojsMvd5aoRL
fF7yg/4LRFT5oaNE93DhRFOIs3bkEUgC6tJ29bcfwCqgy8kBPxd9/LSShKQup6T2p+fymwYbPaPM
TE+O2+mpxQL6npknpCwcWsQ889OB6pEiWfhNo2MyO/lZwbvMjic5meonNWt9H+lGYRbPIVZ34O4a
SsbWURgwR5MRYJKDv3oRfWkNytFWrulr7hfgIwh7yBfjcFbdaj3kZy6MyagGxEDgrHZNV0akTYZS
G8gbVTdVhsNhDm0bYTc+DuaDC9dk4Upgz3Bc/5LmC8PzQntnhrF0a7uXTvar5tRgI+/DJg9J+rHQ
bvSHNXUk5CbAz35juWrkEckgkLYiOi16Qo97yZFGl74BFiWOCTP415jx7VNuiFff1dqDhezdk37H
v9Le34iSyT2UpoUrJ6eRpKXvpD1l2aWojop6TEQ/Ny+LehL1MOvw89/l6SZ3P8yRMhzA2zesS4Mf
ofOU5UfR3fU8iLJQ1tC2n+LYkyWfx7ie0S2fauMeVNVzX77P5l2bLnH2JJrekEAU2mP0skxPhnVW
Gg+NU9J46S+wUjx2EYJNgC6cM8Rhybj60MTa+SfzyyZ7KJ3aDA3pvkaXTbzM3T1eH5tw66MDShW9
eWIZwy1ive9odi6r9Gw0z2bkk39FjHJh800qnsDpQE4Ec2Lv60ffH83tVsn3Tb5rw7OqPWflwzWj
iK7uMUqISV/U9Fnu7t34vAnXLQn76ZhUj0IKedRyll1+1cm/L+/9gFTgUbPQkcqJ7piG+3aI/9tu
OjAsWzmyP0kEIxq3wSIm+6pI3sTANLK18OdLnghWb97X7kcuPvfdj7W4D9bbMt03/Rz1t224iN25
Hr32K5dsAzS+OaDkYRuYW5L1b8Z83KJgwA2S33vlqfy3sa+y8k/kIgkphBSrIsNTtb+1vlu5tKu0
CNujRtE0HDvhomHdAZZILoXlgxSvkUtnD6ysdh6VNkAvEDDbGTyshMKr8qbFFz8R42CVVAyXtkAn
J+OlGuyZuEaSZqhEwxZr3Hvxa7uO9WFjGB7p6VXjaGftTDm7yLeNFTFA2O2Ovg1oDRHxE1eT4r4t
nRQLU+xbglfxkFZ2izEpRZPNUOR3sAVKZelsYuLqHAjGdsazTIFwsE5Ij45afVgv9TuDCY3XDpn5
d0JO8LP+lZ0QaPdkaRF8kKJ0R7HmYLnGNQwOHt3KGSzabWgDIdAzv8EcKdDK4WzFi7UjkAsxhMQ/
DXuYwGAerAEo0OCl0b2VFGdOxOw+pqdSGJBChLCf8Gccio090yTwSBeoiHbrJMIwYC0MVvIBLA0Z
IXje/A31JuAoEQ8gOHzHAAXzCokSAZs2OK5tdvF2OOrALQiHwT5/RSoHWiofpGet9EFS6tlmZfaD
M5GXyAMRo12OCif6UxFsR0GjQIe57O8W/BjkLPAuwDaVufQHBLFEY1lBbbho2ubqgI4N8VACOstm
be6OAuSVCEJx6ok9srVdWjDxsXs/K4Opdjl7OCgxrRNDxFV/y4C5mSD20DlvYzgmvy8cCgyU/Kwn
gj2KyT1ZUwCsszIjiDwe7QJQ+7/RKqLW/6nI/o9V/jcGZSsIzm2tRHyUQMuIcTSwZ98gKYqTM1g7
ry5xW+C+cVZ6xuqblOTI5oGwSL3XWPUH7dfG3i6GOaO7aZASe71tf4iKWDnMHl1z6L7YfVBV7PAr
cdHxAZQv1g5L426i3eHBVKinvW7XxN9nAa2dl1RBKiF6tbMfY0Z/SRF4BMsh5yBdjhQam+nNxlnM
GA7CwwJKTEUzfIFhZMjDlKBVbPVFB/skAit1O0THQMxhHVMHcfodJshJdKNobPe8zPEvhorNAyf3
9AUPYCpOHEP2eD/20uVTQIuZQ4UGRuWI34m0v95meHIUKIbXRsFMSFN6rtKwVd0y9usz/RidmoQW
Id41B83EN7oZQRr6cZjCihC0Kmykk5p4jLkjsqAEhu/cSvAgrFX1oqsXrTqzt+Gn3j6iNDBxA3Wn
mUjK6dJkp4aurPIgrQzC8+aDKVIakfm65+dAHBBoooNpp6e5CvT5TC7N/14tsvyPBDuZ1YZpSMzN
U/8eTpwUoxmVuiA+KpCR4kAEjjXZ0uBnTA/jmucetHMS+0p2LoCbYtfszwMKwS6AhkOeJxmhWl8X
JgoyQ3A4i/W1tx5b+tpa19Z6wKMViCUQ3zRXo37qlLOSn5vJl2CdyRAiF3SC/PG1/G5BREDg5Cch
9aYJpUT3I6tplZGb3s047LGyP0XNtZBuRNoymxclSB0z/pr4nzz/s6KCXTx8BTMpeznbn5tKTw0N
twV3jRMF2d5BghJMXJGBfvnRMggpcJbBjfIA0i+u/Ex20AhyYE+UXLKTI2FruKkurpRis6lKkNYt
hHEm7lQwJdbu9pAZFzYyYY7E6Co6vflt7s+LEWZG2GDlyx/b9FimE3PpMzbr/XYyl+1JoYp/FIA0
JBfZZuLoD3iQqfa79VLIT3L82oP1G7+7gkfU141vDLh4YngbSI9RFGvrC7vhsD9yLkk6O5+hHGKC
15gs87N/XxNey55lN7vLUDUHCuUh4Ph94Dt77iDNQZUfbNEpIzYekb9ij93h6Y7xQOxPP0HcUGU2
wQJ0oPkmkaPpkzxeEjWUhivyk4VTqzpRwOTRU5qfF/hQ6WISY2JTyabTzUqyg7K9i+s5VoP6WyQE
hdAGsg7Ma0GeKMmY9a2GoBTST51gFwYYtE6vHS09bPBr0aq21S01H239rTUveKVkvjdlzjUZQRIs
XmgaN7G4JcvNLG7VdBKGu7SdYoYL6S+y/hi3+1RfevUUW7fceCjLTYrf5u6P3N30+tHIV0sLJg3Q
9457BvC1O2ryLRsusvSEt0NX74t0xcqxiD/q6B2TR4IwYLgr8c3oPtbut6i95IxfTU6YD7QEw0Wo
micsHvCxkXJcrCBiJidcK9p6+ZZmF6wTpXmi1QRMUKwgKc+YL/oKh/BRKc4mPov+JcEnEkOePHCR
5EQsqffZPI0YPSToxVAqzllyEhGOV5+D/mfWXnQ9hp3E2AKd2zOI3EzAtl8V7W2rPk24FPwqknou
Wfy88f4ed7fCfDaIGcWdgWXEPE3Ca6oeF1QR24Byn/t0HORblz8XtIPbyZj8+MR/G/mWbCeBkfKy
bwrXvMMe5rZ83CE0i4APgbYA91kFWU0qKFID+PHdYubPJZOnmQbkgXM3dPaMdceFw2zZIiixFRTh
gvkHb8pfnpWa36ldQdsD6ujt5TfIEnNDa+LzmbfS29TzWh6n/sLEpvZpXn/y8zD4MFsQI45pnHL5
kk/nJLmWGEE0yuvnMUEpeJHTy9S/pNpLH79U1WcHf9a/iOvPJS0hKt/69XWLv9bpK5qe6/YPZuQ2
vYz4ooEEaU3B44qQN26tJ5zjEvNyrf1KycqxIECyvwyT33Ht5As60gX7UO2TejW8LPuMo2OCcSbe
Pzz/tIx2LT10AJN67qWQ70qwAkkwzz5oFfy83l6V8YhABw0Aaxzjj6y+9LVPfbi21wylk8Q5dG+k
qymgKHmNJPwrgW6c+NOCpWsFguUrWN5BYzc3S92Ve8OqYxAwXiVl/6Jk5PfK7HLpSRceJs1m9jNf
X3EzReLTguNIvJbpJY73y97gx+nvMu9pexTxtWpJujkb3cXgCpDgm/jECSJxYE1slK+hZhBskPgt
q06+iO1VUN9MMYjQb5IvzzXc7UaBBlhjnGop1MrPKr7q45n3t/FzTczKT2tzIhJZwm4hcWGdiuWz
uTEjp5lNzCHBWlR8/krRX+b2NpwH5HQ/8YLu3rDizHsVVjrny8J9Ep/YkFvhmqp3fhgv2i4A5aGF
Tb9gjd9BAAF86umZd8MrtvFLNuwrqOTdtzcDDrK9iW/klglmwF3OMY8VAe+TF2sGEOYrmCKfxRzP
oxSqYqAqRx1lJpKx+DTK/tx9w+e05jsCCHZUlo2hvqkccbn0VPOfjXyOsvtuoq+m/ciiL2l8j3Zd
7vYDCuJtFj/L5B2D2Nje6u6bzzAvrxX2G/N9rei6vT691CNpxuAbBpv+tD24rQeVGPAaPCxvf3Ok
thu+PHpofG+z+a5pvxXwb4kd2Y3i/X/T5H2Kv7btB3hVjnZjPG7NUxJfZeQr0euWv5KwMHUv3IOS
JrFBcvi+L7c+GNSz2Vyr6LVtMW6i6npOWQXcvOLHlP6c1DdWBEEM+XiWm+vW3WfjfY3fJVKz8vOY
XBLhKRau/c+ZiAblrpcPPbqOyr1T3wB+u+5lxeoKBU9ttzqz5bQdwdPF3vB7MYz6N1Ce9o1LZVYI
z3E1xRHQL9g5LYzB9TjMBlXVjHpicTjoydlYydz6gzUVXypMggDxjLrR6Sgwel9KT3oDrQE8xmWy
UwCaV3LIkY8kj5EQYvRvE75bL5c9aslGwMrMiICSd+m35tnoT7Pq1L72oAsyWIq7edPHDsivxnTE
WZkxQBsMkGhS2O4vk8EOEYo6m3wUCYUhDucvlbTdxpUZHgUtAbyKPHE+TWW4n7Em/SM+xmtruCsw
xRS2i0eP0+BcBrmMf24SNsInRCebSpEUzNaxTc9Z6XdyMKa+MZ/n9NTkF3kGIXpmEnSVPoWZ9mm2
n4L5UcxvRvHOP1vxrkj4x8g83J6n1qdFs9qHnvpa5Zg6mWS+OJ2qLOj1YCKBGs/XrUO6MB81PYxN
j3B3xxLv2OUE45qZV2N4TZO3UvhVqRfReBuMl9z6k03fAlgZYNpAAYxAMUUYRZvxrWdfC3mX8oN2
gG/VrT/J8iuJPwomk6cUFF9lRE23q3rGD2X6Vtbn7Z7Sod5FFCbz3kDUtJZQHMIfeXs3m9dC/1TV
FuEfZc/8W0g+6vxXMv9R86vSHOP40SivYvo9KK+q+ujE50ILt+YoJr/V+I/Zf1qTN3T+vNzV9jXO
vuf2NZmpgvi36R8q5JEG6LaK76UJAA+0fzGz/JCgEDMi4VBNnjmFEmgQniXe8tY82vVqqs81ZloJ
OX5S/SG7IEL0IRxxyYLPxaNvNi9i9jlJLyITH6SPRPoQRBwxoHxt9x7Lf/rqY4WiIi6dtrqJ76V4
NcQg751YutKVji/WdjRGZ/tDsYr7Lt1OlhQsGIro5V4QaLfkdVL/gaQTqlrs7puUyLzeq5T7mj5X
IvUeaCYynIvW3BZqt8NWn2KOp8mPmg+FgbHlI2ZjlWC+fOMlXnbbN8K2aHwW/gpkqcb3tEUmwKNe
fMZ5COYzkG/yjCwc6ovWvSbBj+ih6WqawJcXZQmpRlGrVMlxpKRk0jeyswzbuxOPaMydkvkCCLoR
Q5ce2FfHqML8VCkn/iLTWhm5RzwJMwUH1L7PhfKi/Bx/xAlOgTvayzz1N4K1dfxZOzyWIeyPz5Bq
wL+YfHjOn6XcXV9AjiecM6ZDed8jL1idpfc+KhGFOeKkAwhmxXAYffdeIomi9GdjnX7DhWBXFFev
CPTnGMs7aRqzr0ihYJ6A9HDbyC0DiIh/M8h7YcyHaZe/MC2SUFE9855SbLLsbZ2NO4cPNpII3u8B
cREDyEAiQKsrpLPketBb+RlyZbYaROAcnrAJvaOKjkJSoHSTimMN5dIeMIUWPK2UE0BFN0Lx6YGC
NpDPsnywfqcfxGRMbwiRzx2C4COBVQnVlJdHIS/YkeQDZmWLt/4bp1QGsXQTvyZyZAndr/ZpjePs
9/0Olq+MZXgrcHgZrnyIX4jPYXbA75jD/7wCMQ1Y2A44F+FQq0uOtecu/ARpEtm9oj3ZyLjJX9Nb
iXc9xGOlgxqSOIZCEXnO8y4mYxqAdoBsbaOd9Z8BMlMCAYMBtpcBWb23/AFoiB4AmVhF4CRbN0cU
D93xSRRn96YAuAF6t4QjHMb8zMzNHodZTA9/0mTIZQyADt5Q80ehY6rdoRksoRYDdoThLGsQLLSC
QXcFqB2HsDF3YEfHMEoYoOxoirdgP559kKgU+7x4jddTzvErXKb6ZGykDiECID4DsxpaWQ+Ar/hp
5MdovaJx6BlH1R+F7aIIVO22KJ3B85FtRBmcDdbbg6YDqQeLdEQXYVG6Z65MkgpQX+kIpB5IHFxS
EQ5iWKtnpNRZEq6dX3+MdVgiz/BaGjOcsvhRIi9ZA9UKsI1Cd2BzkdpDicqXhNX8rAHi0MMzBYrK
cjyuqh3/GjFQ0NT/nF9iwV9f0LpyXOKLkR1McbWGtjBsUVyUCBiDCnEb2h/mTFj2vos9j4DrGCFs
vLaS4Whv1n3E+4kel8BT8ps58LT9D/hQfMEVGrk28FKwBBoZeLuTlgcgxkhl7DrDCciZ030OVgLW
ZW+nQfhEsgt9PVh2QZpH6eu9q+NnaA4iqdUMzGCelskQDLFxYwMn+3GDQ7xgpDbyvyLshqPEW4nc
EQjJ1rFz65DADvmOERn2ibuy7tEyYwN8V6odTqlImYJ1Q5OZ+XF/AozuhGCpnsfxNtWs8UBFbTkc
5OISdY/RZNzVhTDN8oN9Iv/OtZAMrKr2ePMA/7S5R4mzYQml7Vgz/Ktn8fjiniPpKYwUTc5N61WF
X5FVvB0qHOQUnOpZxOVI22ChAfbYbErE2cwHgajGQSU4LEsch5BcmK8RJ0QoiilGa14kxH4xNkG7
q7q9ip0/39Nvk0+eMXb+ZDrP8VssuybzSbnDR0pMvUFJc1QhEK4jEzxSKFGSsLyK/fu1RAWqhyz5
nC5GtmsrwOREvgamkJKoLwEkPIB4G5swpjhnxfLINY5KrhV2ZD2s26DU/XLZzeL4Qvnc/IS+DqUV
5CBkBZN+iSXZpDU0UPGcRWbFVJ4xeHPiY7bAOAqRQ6YYOkce3RQLQeRPCJT2gB8kpBXR/OTuIW5K
ofsP8opf2JM5/5EiY6LOD610SAUkGeQYgaqByACI0JpyeB7LfvfEJ8hR6LYU3yiPLfodnM0E5sLT
k/v3f4Sd13Li2raGn0hVyuFWgZwxYPuGAmxLAgHK6enPN70vTrdXV/eu3iu3ASGNOcafBnQ8r3kR
WTABCk6R8zDF59L2ePJF4bLor0XMil/VXFpXVTydrClgcSKF7sTcTXDMtrYHNgnwzJpcO9p01RBx
05UI+mRwrF3Mo+DaEpRgslBHqrk0icU0llG1vLNToZk85WH8heWzQAsYCc03qWXwcIKvI/a2VQSj
z5Rt78tVvCEkEuaQpXKr4itEog8yP8HQi2AQLJyDlztI2+cQNfC6kAuaj9gaxApoCdM6hTXKsO27
SsGCNsnPAdBYVAqqZAivN5oR2FloNM71axJUK8KbuB1QABKlwwnFFYgg5NByyj5MHrbbzHarj16D
kR5zwIKKE2VQ8KWFTApc70HZrW/XwXMLnARwehLp7SQSAlHdr27M4p/r0DzTMHTYq2nmqLSsJ+Gv
HWxTU7x1kjZBaAu70PaeNQkbtzADbQV+JoJug2RBVjYMQsVK5ZkGI08MfDG4ffBi8h1kd67KC+TH
ZANx6vY8OO9cApTM6GnoC1APS5vbVISvQON8BwYlGsG86DcGiIs5v5XnlLsTRY9w/36vJT4mNFfc
hRkWFwzZulsgYHETwhzw4KbCWAuckny3XRii+waq0otFZ0UohitUZ5Kge8l/6ESCqafc/ftO36Zw
JbXL0ciTxW9zcqGHvV9CCZMCsgwBJ6uSZ5/rXa5+u/UfY5uRQcELTAhJEKc+fzSfBAVTGSeRE5Tp
QEEJtuTv2nRmpDCfc02dWs1cuU3NHNtSgAH4avqI3jqJL5FEk4narEpt2ljknww1Y9EhdIkmkjow
9ZEdzqjKUTuS9AV2sGe7vzZzvV7xz5Xbip+vO2sZq2Q4vrOPwfZV0k6i9SOep/VG4yC+bloA4WpI
RhiRFTRCEaoo/Jw9iPi0+EYPc8J/pEFE+JAelI+p0Y9zlXi9iTSPypnmbI88Vf2iLAbWGzpujrlk
ZmGjz/208bt5jWQVUkj0rgS2qhOCImirKmfYR43XtVP4ajxwD2XIjU2SWEy0ag48DHTjwm0Xxah9
TjtUjHjj+sXtudSKjXVcaZCx+ZoTmVbFUEZEJ1M3UDfWPseXSErGy0w8OmoEa9Las+y+Nm4QYujv
AaAmBvAJsI9EhOD0Vo2umDEsXmpM8h7tB+KtpGUbgTIk3Zn4AFm8eUBgKnK3JbFAmljv0ry3hbA1
Q5ObjC0hPWd+QJwypEcS4UnyAme7chJhC2jVbkFF71gS3+4R9UA55Y2GxZCm2yGNWpiUkC3feZDG
wpiFt5gLxnNsTfLr0LICnmwF0SiBp+VUYWx6bmRnbTprvUFHPnE4rQiGSWa1MqI3YdyInVFczDV5
SU3FMdRFaM1XBiIfHCkocYGs9FmdTGziNPDTyCsdarpbXiEwibe9jqpm6gCSPxc3e8zVV9HnkOEO
JzdqjYVkriJnZtSj5smtOSigfpjQyMWspteQcrgKby9H1ETadR+FWztZcyybZLvYM9teX2+Lsl2b
5ty6raxqGVmrpJnf9FP7ZAgADp4U5pxDC21fEmHPEeQ6ySoo5Y7c5tkgM2ZxNSZYgKyVaMqRxGwQ
R9OuBzIYP4/rJpwVyYtSLfPn5nFb9M266DcQM2Kg0cePdtISoql8PiWGZ64cpkC/tmAPNo22PN7H
ujZOu9eofjGjZdXM+vtSYV+ZOWp211fAVblnekLzgUwTLg5ppYfPiBQACLhkgjQgrHH9icAJWs5r
5sVvxld00F/IRJBRKrmEitAJMOaUtFzVCC/m32kixfkjdS7jxMSuzk7F782Pv4iZY/2olHc7lbfR
7LVhPZn2Wu2f+H1ir8CJSawEHVYU4DpqSHHiyGC6Qf9ObWNDErp2aG4gF5T7JJm4DSuCiXfBxVNj
Bvn+3QQW0KcCguY+LPKTi8AFQTaBGCQfCMNWzho3r6OBZv0YtyvBspqbI2REDg5sdPRK2FSLR4bJ
hOUT7hVEKRJOdKLwoOtDDkYWRBCMzV/D9UBJSWBJIr+WN+vwrzhrEFsDi8EcPbbgekeKNE3V9xsG
II7BiAjLmhWLG2tRALXn1sLaoKye6ctuCSYn7UvoisqNcT4Y7vXLmN9n1hpjnUHYZu4CebDmw4G4
8pIG05BHu3OM3CdBVERR+BZQlOb1xNyRuvj9Q4o36TP/qi6PvTVsLkx42JLgn5BIoQChuYN2btCt
wlohTyD+wRJJmRRDsnMAbVBb05x0bO7Yw9ATBIRPi98Bl4mZhwadk4a/oF8AC8DFdUVzQgwfAyw9
C3cYip0afs1llGbeI3+TsBKaQiQ7OnO643IudSbyWBeXTr4LlwgYWcfy93tO/yOPbbEUQKxJsTAM
/C6Mtu6SmhkNPHYJt4vM72EPdZ2MG5pqr+pcZ2m84sUU3ReG5WgQX30jHRrREmwJQQOIG0otHUCQ
p/oxyA8kZUTpwfLsJeIFyjLyA5pJzugwCyw/XkolwjEiJQfS9Kr7x0+C5epo9Y/P9Ke4T/uXz/SD
m0+STm+vUSxvi+vEcOb9ViOj8xgDIw2veqCEnJIjsjsb9H5MW0sjBp8M5EmNSQPmYknnT8aK0NEX
m4aFAHNHmRzT+SO9dPhgUBXi/yRM6LO+D5vKOzpu9ZLi4/qHF8j5r2Qd94bYYGI7psNitB+fInpG
V7PpOiyJ3CJ0Qdx74JvfiR887zxyEecty81EaI2PnAXFCikmZO4+PvD0wbLAb+gZAhEB/aeE5OCC
IGPpQxQ/IJICXYFHbKnB3XxjpA0Q26a0w72vpEHaXrCtOtyhJNABOzDfh254kQ+25WIBRoKR0upm
IBbPDwVba42wmUBSYKnvJvfphsWoiPzqlfCMp+Oi0OsJi9F84M+b5qFta7+IyjQ60S7jGKPruGOV
zvzbhTj9go2FbCdAmKt4RJ4lFdPBQGKJnRKQP2oqfHaRcXTE5vOviE31v3YSLrqlyiarKTTSQ364
kJzCyBpb46JLBFHsm02+LIl/EXJv/B5CfXPGlAFyiYBCEWVEI1jolG/qXflec1FI+WMoBY35Tnb/
+21tmX+KTHTEbmFTUy3V+F7W/Mvx4Ej2U35kdr/lRjbYhtuT3TlDa3IkN+PJLELymZdziwJn54j8
iRNCGRogHJFkt91C1x9BSrsA4c4Nz17jGr4zczQPPkZhb+9tdL+NUekZWHrytXWbxdokhbKRVghs
iU+waceaMboqVNEaVrLAmJGcctwfTQhKH04ROZPyfasSB4i7t8GURkrsMEd+fG6XCIYjMX0MQbfk
4VEfmGuCMK3Kk15FimGqCIcerA7q4RjbHv74kxB2TmEZlAOjxIms8TW+VELGKYopO8COIjPGxXUd
JwtZ97V3dZWFkyQbHoV4FMoGQcrBmOGNJb6Pw1479GPhASb1DbebBXJAM+/i3X4sySPkUN1hvMnY
k8DXSxyJe1xWiUfmtKz4+qXKx1Ib4Gw1Nghj4Pjrw6fjAR2/WzccyBf2WijyDJIaVgJJOsbfJzqs
EuOUuPsfQDzfawboMjTISRcrf7opn1NaRQol8BSvA5JMf5EubpEYLclma+fGB084x+l11nVjLLwM
MQTMmcWh7Ycxi4Ho3Ww3gycf5RMmpgdgNvLddo9nP/Q4QkIOuLsPnpfgAMLX30DgkWflHlnDoHo5
ffpXtNfWNQ/i4ojCofHMcTYnPxhpLp58kgLCdlilrsEX+aHgSz5SVdz78AxYjyGAHTf5wQmXqFex
N031q5+F3lHg8ETSOPlc+faQCFGBBAmkWRzwOAvWZHbpqKjnfCcqWjJx43RghBmJ9r6KXJFrsiAr
ANMaqV71Kptzdi7Z5sKcfoPkwt7hQ3xFmPz35Wv/Qb4Z6TYuroX+IrGWNsLXuWgCOol6cF9gzG8+
uS3O7VcytRZwCthyoJFCbcCbjD6e1YZcB3XyHEm4Du2xnA2qPQ+9vVeT8ZPpl2DhVHPb8tCX7uX2
iavcbpakBl0Gj1nYCVfNkT7gNfkg3Jl3zS1KBjRRpPymvnbJ0wApB3sdoHSyBij7EXRnQptB1RsA
swpo1pWheieYZzd4RYZkiAev7YAMClT6fPN3vxbqxaJjN6ElDOr9JcVkfUckyUTMd2/bgKT+49K+
Gq/1GLl/scEAwBvD+EZ+pIzqaQQDF23VCo+YYgxogiZI/e7YcwEsN+HuFtQH61wfpL0ZBhKKZuTO
7TCcoM0Dkr9NyQi2x8q5Jc1MDW5Tvio215bj1hkTXV3HO9wjpjyhp8Y1XocLPl/moAAKesXDBxW9
EpNaDWuoVuJSuLGGaJymaOgFBt0MeyXgviAgXwddJpTTlTaJ4/PIlI9hsucPxlcbXGi2Mj2g68oD
4m95CrrZEfSDY+7GYcfdJm7qZzPhK8DwES0JHIScHOOROBNbB2Ii+fKmIgD4YA5ajxfPQLsGtuyq
8HyT65MUFrcbPFdmsgSc1CBLNrczFMsb46ZNesljKPsirH+vv/LWaEAb35nwpkSIpOpeCEKkY1AH
pVvN+omUL6I9vWG8up5ISQReSyb9ZwW89S3tBZ6ACGmH99hv3yGhkWSxtUGoOFsGfMRGq2yQDlWh
iuOlqRxMsddTfoL+8Gh2oUw20lg/819iofNLli5ceNg1JoXCL0/AAERJtFgQOJy+SEOocIxPsVMr
t1GyxzLI5xYFwFWGdBNosdifSCGH4h47wwsxfNgkMw/gpj5VR5I96Q8C48SVlssRaip1yoDXk/v8
Vq2SkcgLF+QL5IGItFBO7PCSkdukA7zq2AdBT+mN3P6dd1dnIHZDYAyudr/np9UkW4ZDZX80Rgk/
ivYmc7tt3nBFA+OT2EGgnGNArP8DHaUxjrjaEiitG3egDp70zjuXxyWNKqFT0NVj7pVLssAVKV+M
L7Ya76BeSBfuoWkbSGwXfqkz59hdkeeXAK1T4nUUzIBo9rlg2agsfYyOxH9+rxnK6Vq3gN1y/xb6
DS0KAQDN0iQc2TPBB9wdaQrkjSD55hK9tNeAjatn0Fh03Y6+oAB45XWIydEZ9zU57QGgvM5+E3gV
rIIgVSSB9MCWBEQSnjEjUiBtJ2R2M179vXHQbBFe89NW7si2WOpn6c7/Vlv+0jg0cnS9HjMHSfYx
UMwdtpb+woNLsg1GreYUY/ZyRIlCHURNlFHQHMc8yUJCdqaM2FIgKjk0XUamdQWc0+5MZdQFTfAk
vQ1hzVeP9CH2xIJlrDIpzMYry2CYbhpfDsIFq9OWkKLtltuYDA3qXExCocYBecSN5gNtOG45SGpX
qEfENo+QRCZWwgSkDzHY0sHIp5DTSwRxL8SOj94nFmFA+gEs5/DGsMs+UszI6hyf5ZHxZFgQk7mB
Q0YpQpOCfovkYBy+4K7sI8SP8wDdnnAQsDspDMcyQN87PpQbOivyroLWAG5w23PO6EIGHLyJM3iq
U+IvJFI51ogDtgZ3CfY2fPpeYwfHaMK1NIE78VhS1BzxXEG/XU/W4jahrr7DDD1f7tEQD0pBwpCb
r7nP9DO4Jc8qaG2GaRSVZsNCbmNHZKI2ELMn4FTnJ+v7xRjesUDBr4hvio6m5IHDxsEe5BE6cDqh
LhrhJ02W5ZnXGxkjtALJgC+C6bzoAz2a42x9Bti1GCQ117nkqG5kUP4AmfZcBa9mHTRrZUOYH0Yg
/kATdZdG6BXRYZgGttGBTTiV2476CUPsE8WWh7rcv7837yKqOHUfy9J5UV/CFRD/Lm3hxt3U1YSB
+jZtGWuJhIST8zuCQs6gFgtlXn9Kq2M9OG5u2/ul3YkfR98heef75zUd3aEgHged/oOsmc/rgdDI
wfOjIx4ohCjVNkyXRJejGqafYZZWss9M81k3SmYrNkeZpNKdY2MDIQN1Dv/IM40LIyMABrl4Subg
vnpR5tROyY8vsKMKiD9foYv7I11QBCkIm3ZfrDhxSMsw2YFOKX2YqImCB0JnYT8JbxuCPnGuYubo
qkWsekAkO5hzNtFBkATGm/QcYLqCeHabs8R+ktEVZ7TOuYT+n1bOwksVlMYWePA+aKZAy6aBvXgS
U3bRRUDshu/5PLSG/IOyf5GziWCs9ClUl9MPq8h92Id21yxTsG3MEsl97yQfMPbKPyZqVf9jBcE4
rZuKY+raT2RKDSO7M1q537ZL0ifuPvKeaMwD2s8qcn+YKAGp2BEBGu8SsMz+BzcZ2xCVr9ZFHSZG
YA7lxKfkEK9JVenw9cB1mMOw5fmJ3w1YflLN4d/P3QILwle1zzV+D5+JHXLE6nQLRIztfYdJU78N
iXijiYppxMal4zcc+2PpHTc8SqbEldb06zSRrBYcWHCJCP7GxxXlAkHJMuXAW/GA0tVw/CPEPJhv
t/d49AyKc3eAjcoH1rbrIOCIhHFZOL/Cb8KkQ5yhPdRIAcPTrrJ1uQWg9LJDu+QJozllceEUnE7d
YygVqqRlzjSx0c4p3iyCKuALPfuzwa1NoBXQ01dGF4j5rKTEpLgYDLwej5FFdTmhnm8u0MW40vdw
x7zJK33QvvxSBxcU0j2rSzni+fyb2yQeaVPCCLJL/EK2Uj6pd5BOyAT57IQsKlJg7fnnBCzWa0Ak
7E6gGuqrsIWxZ14CNaNs+TgznsuwnkLVk8N4X5JAdQ0a2raC9cEIqy4q53niwfNB7nBJKWpcUoof
Qu2OhwYr6TMgkrnlI6FwbojzJmeFfFTWTAyaczaltvHcJSabPb3a9BAs0yVA2GirHSHL8tl4q1s3
WoP0d0+BsP/97MPf/6ez75c7V8Asv5x9ZSQVbVebiPnY4qUR+ewRsc19wMAwBbjfUhfLFyYRHUb+
lO0RKTMbo+913Oxkc/N92ZPb9AbhN+G3MmNwDB6ZoSD1wyCHP7U35Iga8elKvHnMwKmdqZm0nuHV
oo1iFR8Tq7Jpz5LXT+9zIFXA9mzYvYXOPrwt0ink/WOkVAOz8VwRobcojxgyt08osEm/EIWYFdz6
UJXETYuCW0fb4NHTkENMa4ZZ23+M8gOxwOmE4nmbI6Z7Sab2B6ZRniF2ZVK/rzY6O6L3xKTlHOzG
YzjmHtToHYWDkhO5PTO5hWsVs6M4I4ccjXY6+z4pXf2lekXrmJMQ42aqnzJHYUVKFm1Opz1OvroG
r59/XV5uJLC8hXNnx9EFtGntifjuOe15rFiRIr2Z5pKYiWKZOBgecQjfWCCdGWNWTt+mkbGFznbe
RKXk/wfx5/uSUAWI99aj6s3JE7QHlt8dJOBGOnqRSa3EHzQwCvk0CBbsoNDhYpwaHQnVnwJcIV/A
aqkvlWhEhuQ1KLA98HO4wuRXU6Ld6uiLkryTWZF4ZpB48nPTHTIFJAeobBpXJb1pw8Pw99vS+GM9
VR3NYA2f5ejf9faXu1KqpD4pOiSmyAUviLsB8dslh4a6YKPQYwVKSjM81uDh8aYVYxKsXknli+lm
3SsZDRoxRz4rGspmeF/TonSrzf1FZykqvMAbmCsg89UtA9LUzUhk0Fu3MTxb54zhfcXZ0xHpJrgw
1qQe/v7JtD98Mk02HEfF6KKJYJbfn7fial7lvH/2W9Bj3rAU+vKJcZ8xv8ldCZ2u4CR0ZnhsE1Rh
EP/XfGu+gMcrtPcczCKsBMsYrDSnMuI0w3Rhi7C3IQv8+3tV/xSVANUiEx3jmKZlKj+DSLswVy2b
N0tUwtHxruHGjlmcRDPh9xclD8pXC6SBexUMVie0o1x1dzfaxeyMGukMWHRCr2G/bNEkWP7zhPev
IBuMmOEQkqN2kX6zTgFtuwFjhwCr39G80sOVXI9ulJgBIu68HD+cd47DdkpYo2K7HIb9qGbbB0RK
P3LyGZmhjTSOsHQ+iKIK7rqvk8IJT3K2RtUaCIyCQ8IgzzkaXMZnohYP2YUkC7R6p36Brdo5cYpU
1fhxEsqsUzdrvxBAhF4Ery2KF7ZmtxmZh+OUiUpbP8c2rQWSEDgg6HtUECiSAmcjjzmnFtxjAFhI
jR69y1czQe5HRte6eq1mHdreKXmPiGs+i3POXuflc8vt+KT5efJjaN0uYt3ohNn5m4VH8JIzyEOL
JBsCydIvsxqFyIL8cIfTBaiGWxrkxEd+Aa1pIwBEe+GB3nkZF+yMj5fNn9N2w6TLO3jRSHqg5R09
Sa31k0U14GTOD+CeWz6XM0eQwgaQ4MlyCFJaEGZww2EAJdOZURgx6O2VYZB36hc0YR5rERARInwh
MYcInGYC4fe8IrkeOvYn7b9Gu0FKzwavHR+bLfGohfx7uiXcVQYLKb5IR0xes394yfT/nmeCFlCI
7RVEIUzh78+XdJcao7MepQi17h3R34MPgrzUyaCNfFYzQrfBAxCcwPjDSs5wfzslvjqO5/YLKW4W
K8qg20RJdrMn7mAP3yrEJ21vSygJNztRhmQqApd+gYES7sbA2u8AHpluOqYf6x8P4R+eQfGBDLZX
OY4pE0j8+weyH1mYRQ+53GZfxb450eZ+Gofq84G6thQ5S+p3Nqj+Yr1TI54v7an6aLbm+cl9Twt3
oapgzu1x3g7vy/JdPTgvf68S5p+v+P+/wR9FQu+KuglvCp5tFhCLTQsifSwnWzXzYDThTxwOVk1s
1iHgC1RyQHeRvBiAMwRwMDzAgFEpAs5cnn5WCLOvS/0o81l1AYWBTEJhysDILSl9BTpfCZgiPyoS
ukCgG/5WOZUsMnrL3m6vzbajn1IE94I0CoIEHubJwrVPhgF4EyGgRYof+3+/BIYlMmN+IAgUStJC
cXbr+v8Qhl/Oq6wxVbnWpW7L8dSSwCoPytfjGird4MMsQnaesYn+Jjp8+fSKVDsPsPkzeRsj8OL2
g/4pf7pmsgUMXFWWMOtiM4kXOlvruy8GBeWVpirbPxckmTDL5X63x8aGj3hCNsYFUgt6IkNKtuDw
IGzJ7SgC5IHA2xVBRKzL4Eao6ICwURJFqj3twrh9PRJpU9E6GK+w9iDczCiZB/KzoLXHHQ402tvE
cXkqlptW40/XF/ZiMn7YhSe374ShauSY3pk0ngspndfNFryj2DjWrsJ2aw3licROoUOToNL18nBT
GueqG0uDTvaQkRn1uEcV8ok8rtwgr6jweDNSE6VI9AWpWVDgo2zfBSgfF49ZZtBgghhf32okoifI
1/rC4sHsEI3TFwI+ZXiZJYw9fD8yWFbk2pPrQDpwlnCOVtFLXOwe5tjIJuyDMj2ZEO9PYIt6qh3a
A8vi2MTzVs2tKz52D2MyEzDcieLe1gzWPpsDJGoeoZmNR64lfexZ/TAv1rv1DJKvZG/TkYzqAwhy
Ob0wkYSfybRmYZDfESlCJOCINP8D4Wb9CJuDOIs4hUbx7krGcDZ+Oiz9zGaWd7WBLkTVTabSQjv3
tZds9TGHhzPH8JFOaXDTqYW52BQbbsPvffTlwfxwrp66Ap0odgZCX4D4g3bI3+gplhwGPFv0yQxx
ybk8Xw98OmjF9IsyxjKe3kVvxeN1YcfznEHJ2Di78uume/Wa/SUI3vLJ4z3cOrFYkcL05z8++V5a
obB3hNtFmmYIdnjgyU2+euWwIWTU7xeYvdfhNrkOacCDZJqAWOyttYxiwCXwI46ngHoBy+4W4We7
gedJ0Di8sMV00bPjIwBQmMob1BLYn3xHBHFCxNBJm9cZojkEU/ay3BOZD55pqOymwowPAdtYuzib
M7jyauyKqfNZdOZi36QhL4k1O+fhKSY3c2QsTKbdfkE1OQ6oMiMuUjlNpvEL38CBL4yMkwKBehE4
Q/BqDObgG9kLzb0zSffkEhE5cFYJX64GN+cDlPt4yQO+N1qyF0Y+NjiAXgEhbzg1OT4tFtLsYZ3m
OSmCPodmIzKhd6VQtpM/UM3sLeoBpwGvchFfvTzH3Axje8oKcjJb1YWJSWZdTKWpOaQHGxTk4g8K
KOZVPiGLaSOyPXPSHubhVlnxgxtPdQao0onuIdMOaJyvKqYGDs0F7CcE+RJInL8iJrKZIkOmq2dz
mODeIMjJVsLE7NEjoNudcsAxlhonwnGQ9VJk9ctxYL6RpEOUe7JhLE73hIpNmTQ6WlcSgR4eXFyy
SmZANIiK0Pz6CLriC/nN9EPlZwdmMBfSXqRUOJvB5FEkSi/yhsmLXX32CNwHte4UUI+rIxGKK036
tXQdoUKrxvLUItKadSJeRXalOXpcjkQtXH1YifoWkP2nY9zz1XO41cZNx7DwmJivj8De/L3SO38o
9AbrMlSDcGiZQv/jsCur6tk/7mm31fVp3i2I/L4RzZcyhkTJTinmcFi2M1Par15HNtzMj8a2SC5h
syQ/sutxUB30GiBQZORsy+vm8YFfUr4D84+P+zuqvDAdKiIke2qbrYAzVXNB9vA1GnS2EBNL0rbN
95Iq0qU2VfpmxidU77kNkfZwGHjJdNQ9S57bDxbQDWWcq+0KzbbCropuQqdZ1ah5h/dI6FD7bGE1
uCEQHuxZMGXsQMaS1wL8qSRlmCzHakUUMghgFK+vyff3VpPu5iM5Pep7It9o8nQ5yJUpq6ddqwce
TM7Hhrvomv2jCXL+K1kRugPb0UwOWM2xfqAUYZtoES1Gua0d14S5R1lFEM0nK9wIeoRALd4VqhKT
GyFN0C3fgD2KKn6ZNnsqPDyhRJYxV4S5F4LrktYASw3WxEhe+eBPjPf8UivfQqCgY9N3pVo0IxHJ
TmS0IzBVAvKR0Xu0X0jwna/4Q/qKyMZNWKrg0n+gtUbsK3M6vIcXBEqU14IxwEFei6oKKkP8a5TH
NyRoqLp1bAhC2kGSh06pZ4B1eCLUs8WyHChrZhX2AEEAwCCHMNxi67VGNMW/9pbr4n79vXH57cLa
P9pls9Hr3ghT2mWmOvALJHOCLPRhZQFzkB9072Yr9kaorTBsYjbOUT3ztyC9ZABiqLiweZc4IXB0
OhYgyn18YT0G+6WEcEtB9M2ox0WiVDIrsRLbIIkjQEGQ0gstZGoHJRtkjJ32/1onYv131ubD2YzZ
qm0aKsGWv7fO9c0ujVC6l1t7CPwcunP6LOcCEUMZoS8GmKJzqlCnp0IZiKEXp+9gcP24fpB3UyOe
3/Ob6i00PklwHC1t6D6+tHX9dbzUa/Osn5/b69Qr90TDbhgju5Xzrl4AcRbVW/iiD8q5s+rOFGht
p+ycr+fKOik7SrIpI/3y6s963SxvF8Dp6+7vVcoW2qf/fKu2o+o6kZ4OWRS/f/AjbWrVGkm51TK/
oWKiBQ9oqhp1whJXpcL7PunupLmJVPqQveTyirh+VhHdicNCN5mLcEMac4glBZzqTObOvVpCAGVI
YliJwGZ7vLC3ABcpkXqqzgM0utoDnEZPQi7QQrxYsGJYX57+EyVMgYRGLHvDXYIQH4AWdZ9Irybd
YqFgHYqCnAxjBIkkHwZSQg4c2GmA/0ajxSR7GhL/k+1pKId5onToFnir1MXMbB5YK6mypFVMXqky
GFTorv/R2/8hGtUxbFk1uX10h6r/QwEY1s7R6i2ekONnhSaL8CPyGyPaFu/OGIKUi4lRFWMMBYNf
DDMdz/BT6GQoLeHaeE/2+alkTMEDzxwz41FpGGnskYGwZweLYZ9Z4teanCJCsK+l/yief4Ccfv8E
P5RysZXVvRVn5Ta8++isWa43IkulFVJeemk2G7CHwEaQ3ovymQmCm1rWID/zO5YwFCMnnJOYhLZW
iH/giJYPQEC4wY8cdcc/LvcfmJTf3+yPcfd4bR6p2fFmO6F/etQuw5PmuDHlJP+GxtIV0CxYbRhv
u8+WvMrUV8mWy3bFJ7adi/UVXqpVtVVnz1U/J/5+jQiPcX4SQj2+sSgS5DUh624Sb//+0P0BSf/9
nf9oDWonyeu+4Z3LazqQCsgFx8bdl+eo5Vgw6jZvMJwv+Tk/lHgZN9dFu8vfaaRwBX5DqX9/O4r5
owiYiiqzvQI2G7GeYqs/patpZhhFfLfj1bNdCt0yJvXXXBrUx3f1/Y5k0148H0MNsOf0RN7PqiWh
YsRS5b5S9nsyXQr6DY367d7h7cD4KB3GBsEyPJYir7SYoaPcZM1OS6A9vHqWfzTkA1TPL4pJY02Z
yVGxs2s1IXiN9T+zI51gPCITFN5YjPrJrDhlZOiQu1E47BRDZIc1CBmQd30j87LDrjHWWMvoPd/v
O3hYzHE1IbmopCaWSiqca/rSwsmnVrFg1n+DPEXcAnSjOSvdAiVYsKH4oppnW8Ek6+O9eBbBo9xY
FoeTr5EFhwvvfN91H8bQJGOZA3qub7vjSWBgdzw/LJOh4HTjq76WeH+OtEhVSLx5XKxZHFieYmRH
iBmLZgpkhgDGQgRh9itJ1d0YQndCtILYF8Zj9kE3IFkH9lM24PmotO0ZSf069mSAerLQWgzuJPpy
Lhi+ikgYKoF107yiq5Us1WONjov+Aa2FgXuCXM9/7Yv/ee/+5175USLuehLnim3Fq1fELWODQfSF
DI3W2Tnhwn4OyKay7eH/PMnlgpaR8v5K0wM6Wb4jHmB16b8KgfKj0xZvyRBaTkcxCYziVv79DMsb
O7lWhRKvlG21dw7w7Tp7IRjRX+XLfQVhRs0n7u/vT83PZPjvV1XBsixDUb8b/d9f9W4+jCqJw3iF
eQzGsvfMPdbNdOukk2YHFL9CMqyfeltEKsQTRIkjBJYKmqor8h//Nodj0pKX4p0tUFe0Ev5xyWVC
C2DFI1ZZCsnOiHUS8QO2yi93mN5wQnWH9J2VrVisdslxX5nzv3+m761pv3QDJqt3dKBQmQ7a0az/
XMmiOjZmL6nR6qFtUhPb1rTOyVVYsYmF4FuRtHr8JHOC6NbkOE31obTXKbvtJGk3So3CakOWvf4Y
m8mrdBzJEQnVt7N8XZtp8Pc3+t+vXDMMB9hWtxz+J/+EOolz1KVItmFBvuC1uz0R9KVMcp/boFUE
CQEEossn8rDz/vHKqjhWflyj3176R/F+FHHyjGNDWrZ07M9phjfKHnZdIKMGlCZkihHr238gI2Rs
ruFrSUHDz4QkD/pIHNlxLuRC9oSilWJ/gUg9WDObjAXSe4VDyjLxxPiYJrMpuBiIkerLdDcD9Hr8
txVOfNA2V7XR3g9vNxJxkBkNOIuNbIjqsxhwapWnfh+/YgN9avCMLgZwXM2q4mPqBpGw3jtsTIgB
O+hRQgQFMY5BvlNwmbLtB00QkbvlyVZARXENIgIaMJFiChPTeY7nkAPKr79i6vA+XBVj2O/FDXJf
FsbODc3MbXCZ7Ka5N2U9be757Kx271sYVR9wBnku8RdBxmBDd/evL0d0WD++G8Y+22Tg5qG0vncV
/gKuFg+1TuX65ixTtkxGpxxROavtJes9lYhexEQZGyvtztIIotCMt56KhG1CxmD9j5vkPxVJMxXD
EU+SaWmmrvzoBCOzjG9GHjnLSsbbq1K552a2N8zPRpvb8f4m5wQ5YDBLP6sqqMz3v7/8j0mNp/j3
V/9Rom9Ffm17PXaWOY4bVmXTeIuEoZz98Shh48XfX+1nH/b9chYBjrKlGNApmrgYv1x0rdONR18+
7SXJdMjB6ioozbn0MDhHsVvRsNborvB1ppOeEEUMsv2kzCZEkIdEBGFsU1sO8K/4jgbwng5z05ge
azZqd9nkanRBYZNY7uBOu9aQ7V7aT8LHumMIO1rvuTrlV03us6R4DmJX+ZUwwL9/vP8+7qauio+n
4mGQFevHxSyzts2K681axtWJi3ls1qCEkfyedJO/v5Dyk78RF9KAjnIINbRFHf4xhD7SRLommaIv
r/BdK7Z/VEglv+59QNw6zAxCSzwGN7a/lmI5BusuUIUirqfrxdwJCk+QZe8fgV2QvRNMsZXR8qGK
gkslnBkdEQTci9IN6sn9U/1Ed0SgUGS7ZDJTUpjXbMMvKj/uJpEi9lciMc7e9dXjzJBSrp6UKvwR
wgIGoJeMbAR43fyImTQiZY+AcSFkAt8gQk+a2wfknkxuczqQeJmcHgvMw+WyPBP8RxIxH+S4hijF
O5m5z+nxvTux/cOZYklme/HzoGZofrovenmQQaIuqIiMcEBegP/xKj05nxYJ964+hkjCYrYkUFUw
r6wjJ+sVQTVA7jz5hHfogVnZXYBeBjvAsaAdhWoa/v1rU38ATt/fmqpoFuelY+H8Un+//WUtDRlC
en0ZItE0Wd3hdROYa8hDZFhosSnQ9tUXLQnOne7CinspXDvMh0Le/o8BzvpD4YFywoEGuYTX6Wcr
lBZmmjbPRFsmY/ImxvmATnnIk/hCLJV7E0s5aOPjjTSTR9HwGZj7aPZ40cGsl/GGxfSehdrsuopm
CFEGza6dmm9M/mur88FlpxXOdljE7fNV2kTL+5jkg9hlh+fx0u4JilsdL5pXzEwcFP9H2Zn2Jq9d
UfgXWfI8fAUPzAQIScgXK6MnPGJjm1/fx6kq5SVRUNWq7b299xqMfc4+e6/1LGF2XDZTzVMcsOjz
0JHndFvvjoyK/r75v6x0GiRQTVVp3AzNm3/vvRWezpJRafK6JN2oeek5QVXAny54vKZWcqPoGF6/
fzcXLsTOIutIMthkhh7St3UuViWhzYxKXKfHGaMVeW0KH/Tw+/AZsUuQ3qjFfn41Q6PGIblKkUX0
FldFbRxHMt8sFdckZJrirE6XcJBbxJQi4wvpcmOVG1ax6+9mKKpusnsSLnJdTyliVkhyoolrrKcZ
pZx/JpZsKaMI//sHU29d6OoXa1slruuQC7UdMNOhscYziaHuxEqfgVEZpZh4XgTTVbJp3KzUfFHm
i4IAAKRdptsjk4WqhXpJIh4PhPo4fEnovk0BZRD/5Ncj+qn40tl0WCtYatiFItRzLAQErknzbihV
GZg6RGTXzeTv76b9rD7QEny7iVfrdxqhDmeJENdIdWgdBuKkpxexGahjE/Ehj5YppO5PCMQIjhXK
tsRuj14QE3NEQ1m6T9UdtrAcRQonGRDj3UTkECAR0mCzmEJtUWGf5m6szoIn46B8nB5rXl4CPh51
BkTirvWnZrKuaXVVXqftZMziq/4MhwK5zI0C57pfyqLHV9VRsZKwxvZoDuvQt3ehuOTtWW1qcS0+
BHNzqcOqQ/kRLDRkOkPiBn3hgvJ4gqaNmQzAxLdsyfmQofUmd5QFnFukrgVZKgjxkntyX6c1lmHT
jpknkNRBTwdhK/OqV2uf77Epc1ZX0Xkmk2Kp3J3ukL5Eb8zv0wNCGfp8ok9bdsxY54y4iboKeIdt
3Gl2MT56iq1uhrEaR+6/f2/l12f5201Q/70J/kXIK0soxTWsvk5ayOk8ukzolFTMA6iCSTZeIEVi
YBXPz8HhXN/5DSbASaculXbRJG7MOLWgopnE2NeYyq8FKB3hJKSkIX4kd7W7upuBEDQV0Ks3fsGv
neD6jTfRiUg8spyfvl7Ub7/gWYgtJVOVCyllHNcXSeqR9FFCJhzoKCMM7GLLHFl9MNC2KGzLJd7N
ml5MlPawxAgfHwXNfY5II0bOYp4nlzNjgH0jk9J7JIoSYBRpo7smwwedkVIMbk2dysP0x+S5YFA3
NH17uzjfWKSv+dBfTyYyQLYDsu8sTbuq1+T21J2yi3hZE5JSTOND09ohrnPWB/qReBQ+fPPBuJD9
C5PDNYEgQYXjTO6d8O0mq7KfMSYXDzUQ/FfEpj4pXs7lU2CQBeAAsy8dWbcCP4o1vnexn5jx/dFc
oNM9oqE8MOY+knf2SGQow3AQF8RsG+0EMYnEiwugLndUr3z9+zn87TH8/o2v+qA9p3bf1C6XtS/N
ssgrhAVDvOzW7vfLfqTTEFAtUeeJMb/UVN+el/bSIlw/sfsxcdcYSijBMglXMNRaFNjrv7+RJP0s
qlgnv13t6gB1DiS/K2MY2vpSxxHHe7wIPROfAmoxjrWfDPcUCkzUbozZsOe9ZyismlHy0sxA2qPj
UirsTA6NGZYa4Qjib8zQhpnV5T5GEItuC6YQ420qxxyhOVwx8FSEQDMhxF3kItU2LLQAtJC6jQn8
kKeXUFBbPYSvbEB48wkoSdpR+YRvX98FYDJGGrQLMC7Y9l9TpAuWTfBJXK8CgvC6GRx5POTWAQNX
tAMaCQ3n+GzOi60wS56QYwZv8fNxzzyv+cKi6BPhgNs3Dumoz8hKFY/LdypXufQMsOw5AXMeOaql
MiH3SqWyb28sbddKreEtMhlkaPzWMjNU5er+B3XJe1+nl7Ui27WIJnge6K5s2ifC3JCTwmTZHGs0
2gMp17el13NJU8jGS4DiWW8nSG6h/+D0INhlzFDwvw6Yfsv2FSQP8fGJmFgrnV8AGVgeeS2mPvS8
gFyJ8tCk6PYQG1jTYUFG0gqbSWvCFHDP3ERprsf3FiBLgmPgbDQ0HUhDxFiK4VVy2og85YVZ3zji
/tLzYYvTKcJMy5BEnBv/rvTFWQ+NTuz7NSMGi3702rhLP2kljAq7uIPQvePE8kFGazAr9w3M1D2Y
JHM9bH3v7FLIXiLuzI3Xnuv+LNr4VLquYrFXKdyuClI/O5nH4HTp16VDSjp6r3TWv7A8i3vFt6Eh
YryZGI+JVzjSJwv0BPN6yKBh0y2IriI/aFm9lh+y5cTJodEguw6h6fznVkB0VGMFJvQEoybMPpA4
WPcd2Rp4LiI+d+zD9YSNjRmew9QZO0RDQJLXfaq0oeAFmW/4o73iI4jdzANwaMuuOGFxLIqFQqKu
12+781QYQpH6remJW1KzdNtwGbA2W0JMnIBuEe3yV8HFoU5eJkuqgRDCyaGFTIoPZMARzjqIT6Oa
DLPEOd0o5X45R/GDGyKKZgYi1HRXW7tu5IqatOd+XbzhyBVf8hcd2xi9UAn4F5EQU0OfNOJYfMZY
QzgxjkjaesELLwazMUqblsRDfyRHE6DQZwampY171xg4ozaDqDh2IyR+AkA5WxmmoXYaTnLyEEk/
HjgY696YkmnkK3ZtjFhaEAuh0TjKM/iOsFj6NVow4CuKNDt/gtkPmC54jUTHlmRuaFxr+Fliss61
dXuaG51HscvwwUBFd+M2afrP86bBIZMjGCQF0VLMq70nqOrYSCVeDGuiuI1Xr6luKRRYV3mW4vNK
qzyS0uhaBsvss5gz9EEmIZxd/BDnr6RUMuoUAZAWK4vXwqoRmdVm8gw5rrBE24gg4wQEcxBH1spI
RRLHUOfT3yensXZHjtxU/yT2jEdfOTmULfEeaYAZutS8GhXH3LhvHyxSvNmsUd0OdhP1xZ9mO5G1
eiVCAcchzVtRk0e2YKKdT4JHBSY2GwxmSZ25HBHK/AiIv86eMqQtkdWC0g5bSkTQly0DEu2INCZr
4LKFwgwkFhR0A3WZ7xxMiLoMW0wHS+ZXIlTW4RPyD0dqgkoCzAPPAF4TJlVI1DjcMGQS4UV/YFsB
RcwuxANC84Z/CoHCeJo0YlaTcdTiBR/4lpU67Rs7JPGIfhT9xJNnFHa0OXkKsLKhG95/IGFPPnCO
o0kYLC/38s7atgd037o2VgW+3SjdB8vIK2fGtl3SKnrETPqKfEGDYcuNpN/PNgnFQRzpqANfwwbs
qIvIAYV8t6jX5juqxTZ3uQHH05gcVnZVBfMnMWl7RluK8kLp271qAC6NEQyUYsfwg2YIiecNdvLO
y8AOxXb4KqCKQcELSeUD+AKoEkx74SbAqEVMkQMnt2UQTZbiLnimkqwiXp+VBlMzJqnKJjSlzFAS
j+Q3dnGPKeEswC62Kzaqm82KbT6N7rqXcIWkRMcQCw5oiHmgJcQeCqJlAYsQdl2MN2bHalJ1Q2dG
6UbaTF8bS/hE6hPt8hdW9OYef7dnzEhe9/CZrvNDBKkc+tWQJi7tO2RVG3yUKIdpkX0o0/4Vdd9G
fOU8xn6vrzSUdzGoOphn2NY1NLWIJCeBtFULIoPG4XP8gbJOfcVPNozL1IMJ161eaOSKxXvQY1q9
AE0KQwkhZL9QZupU2NKoCyuINdiEiLQay6hykXG8CRv/Cbi68kFq7qp04f9q2CoCD+ZjIU5PjRdo
zlGfnwjCeIPGJez19+EX5oFg1r+1ZvkaUbR1KNdkjCIZpupdXD4H7MX96Q5CE9sApMc7pAGbxj3O
xSdzUi+zbXKPVEedqsz8FtIGVMZlmW1AYKOnphbm1dSIO405MQyoTULz4g9h2s4L8mOGPxYmab8Q
hMm5n6VYRLsJAabMQX3l9fwMjJDotaxcnGK3bd2+dWFeXsKZH487hFz0AfbRDv1MvEcanL1ZSM4C
uz4wojmT5YcuH/Xqa7bvyPAD1fAcfJ4bTDEIvscq+YYu+jRkq7COQzDCk67D4uZWOA6O3nEJVXfl
b+QNxncgEfFzPCle+p34KpL1zpJkjEsGyPDOVrQtpnTQ+hWo7359aXda9HzBGvuSvGBfLxKHlifI
1q3+VL+cN+jTqQ94vPiZkreQHZTDxDx7KV32xefgAUW4ue+e0q08E7fHweN8muUPBXwyBKEyHUYb
hY0drOOFuE0wyTEN15chCz8sgeAz5IBylufI2nnPnnDlL1XNC4Opqc+qYMYZD+r6NgBAMm/n7Y1d
4bfi3dQtRdRlVbMUlHj/Vkti3RrKOY3hjCnGi4HcnvNSpm7TDpeScAgZyIeTOLsRYG38bNQbJpMf
ylVGPyLN2Kurdl2fWFnSrXFuyLwWarDsztAUd0lSeGq20rpdk3qwjjL1HTVaxYBQ0rek/NBAz7iv
J4bpIGxiRoZpexCFrSLvO8Ze5bIaUHdulxGZs4T6yOEECfyHwRQv18j4fVKI99WFJWrHAfdezs7W
osbxMaz92dQa9QYhZyt6eFKwDYxZG01D4/VMMzUVvZZfVt0diQOB9k1/gwiVHWinNAGisZSIwAKk
ES9iTjcVa5qu37FoWuKs7B5Tmv6Ipco+udEZkMQrMdxQ/DNUpexhvE1b+3rkoQRlecmKEoMy3JuH
4/S881mf93J+x0bbvpy24dtgnoSkzUZYOLgoEXbhky13l+bOKj31cFSnfgym5LJRkLw6DSpiF3m0
Rg00BAQYrBs5hBySiTwVA/3gLcaxjqdmbD1TLAqjkwZpclIfaXzMpXjMHnS6w1flNBMltikD0I1W
3gVlM4SBAbubPYOYdBTqT9zOj1jhM4ahY8qASrV5a9H88ocXUtc0XCd2Ft0Joht/lPNEmerRBjxJ
PIweWBjw8dGA3OpO9dFvb5xqf9brpigyWxdVVddE7euU8e0IHaeJFMo1TyjdMSpwCg5CXLTaKT0S
LLJpSKEp40tDQuio2fJMVql667f9kr/+2/YxeTcUOrySpjChvDoz1Lp/NFRToUbcCfPms6IRN0uw
KEkjYc7qzyDdKzH2IlB4hVSYP2p2OidhXF6JHkc8W95glhK3lFMUvsYI7WeELRWFHsXV0TaXqqd7
x3tohZjU6fAikQeOQf8f0Xo/jL3PNDJdk/+JxP886j+tEVk5lwXhVhheOnC1TjqjVJxkePS68aJZ
AIqh542HpwSBbbrnCfmfBBlSVQ3EHVEBEuHpNkdxf2I8B6jkT27jRtHI2KPjeUZIp66HYJCBJaEs
FajqbFfWPmEYs23BQN+3d9JK6Eb9WvL0XcF4NGDAwRy8fOrf6xGxRYPgHi/CkIcAtglhr3znuwS4
ybVdv6o2aANg6cKC0Xf2HO0Cd3jaCF4/TEQD6sTyvOwOLO6WaDfGDEkCBK+WKuWjfITG9indseEb
73NmZ1K06PS7s3ehgVCOJtAXN9q9dWtp/jqp/vz9daYKkmwwa7z6/dvYtNpMlZt1TMyv34m2AeZs
6EJCukPfqaWL4LgkWRrUxUlzz9ZaovRIOKnNT+dXiUcgPIRpRO/vWcqfG6pSKdto2jP22VjWkMvN
Iqrt+1jd522LXrPnxg8Z4UNT8WC1rLSluS9IAk0HUHNNLWauZRkwo/LBelzyIwFGSeC9EGPWUVw3
DxnJhsf244yVLmMiFZO8IISfjYW9+sVUUBYYjPhO+45COgdtNRdQ1iBPttBaEtXbj03SiiHqoztu
RkBjqsQphh7GyATLo7WHMNuCd27PbiSMC3aAlrz2wbNMqKwwSiACkucE2sPAG3xApXcCQBXAt5Lw
J2IndS2T4E8cpkTaCl08rk7oe7BDt2A6jADJQRFMEtQWwmV17D/Ush5FJiVtYE3OoWqXl4sjFlPs
CX8vNF+n0x8/soksBj0fQ8Drl7y84EmIy7JZ1x0JAQ8cV4NHkK38lO2nnHCGLlbkkGlQrEEK6YuL
P8+05yZ/OSp7q1v09dIsNrK1NmNW88f+NDsrQCiXcbmQLk/nEo7ypA3J9fzsmuc2e2rJqeXPC5s4
nlfGmhzBSpriS4mNG73dL8fzj++FdJIzp4rs6vq0mbZieUq6c7P2+0kSzVo6qiAmWfmxlBIyoH6m
4WPlH2QiVgBzjCTtmYaTcXmN1Mc+mnfy5HJZAnVGQVXqS4jD4H+BJVfdJGSInW9LcC3CZ5G8mRFR
Tw75PRD3S/nGO3jzW5j/FiqmoPZSceqadTFtXoSnzAWfjmv9C3sWnzy8yxxqzNruiAuiw/QqAbsK
ZtK2cS+fzY5mYSTaJjsc03Iq/EMDQm4kIvonypNwmxGC6r6nKPz7mfp94fh276/KKykrQiMo22bd
buIphP1JT0gNXSSaF2E4YtMmeobj7buAb3YWf7CRyjef66HreP37I7A2NFGx+Pmtq6mTn1RBq/Z5
s6bHq/PqP+KhjJ+GJ5vIzef8Mf3ERKwiKcBbbhSg6Mg+xNY7INw0Tz4vL2dX5bXjfc/Gcjy4o8MH
CTmB/0rxnRQjDjiWJ4MowXDvAKRfVYhUacgy4DDdG/fzZ+fEBE3Mv1He8qqqVx3WpouCi5b59ZoX
B1WQkJej4gKYLjDty/GzoI3WlpsacggeK1kkScW8UQv8rJf5ADoVuoH6H5fSdevmeKzSKlDr9Sl1
0NYEXMTIvFMGkKfw/v6yw7Px43f7dqmrJ55RotUkMZeSvX6sjzHT2IoHo+TGPf2tvvr+ja4e0T4/
dZaQchmVoZ+xbRbx/u/vca3wpzL+557pV0N5ue9bCm6lpnqqBqbwmBaJ+AZZBGMDgvieFJv3nIDN
nBeULJk50VUkVHE65+gjfwQ8mk9yNUkw8iGMoX+TT06FAxEhqeenbNoBE7UQn9PdJ3oXggsn1JKp
1S1mxq+/vPElEDEwi3819b7VoafO7y5hLNXrAgYZ+rB2Q5gO2+/5eLwxR/ilcc4N+3apqz5qp5/E
QoACu+ZwLXfrMpmIzasSvWScZ2vBTsHQEz14mbRHFpJpVNHS3fZvgNppGUghFHoCG0YyBFxQp6Pk
9dxSFv39m8q/vIiSqiHuQmsh0um9ehGjNgtSpb3UwFRGzKyJku03KN6Z4VO1CmtpQVA6S6uXcQwh
10le6/2ddlpgQy8H6AnFWvL490caXoer10UazEgauGKM4tbVJ0qtOtCagiFr050crdjQQ1YsnZB4
REyCjYDh78v9lP8rzIF1Tus6BSHSluF5+fY8pLJvHBWr4L3p1rK1quJFUL9W+jaFkWQ5Jc3E1g1p
LkSuH3m65MI9pvrvEmTpJFk99ZftUMwUK5+ED9PHIYVnNjgBu32puKEKUyERt3WkP0rHJzNdZPgG
JVK//BhYQkHIRn444w33xW50NuZx+aB2j6r+duofA5MqP3zRdRwnYLtgSy5a006bOzNZ5mgZO3Vn
xuuY8A7OxvWOzsapuROa+5OcEmE4F271u3+bS3KrkEYr6HIsRIFXtypSlZMe60096GTiaTMvFojo
BgXdmXGKhWWSDPW3xiMe2ZXp+M7i6WnCwR/geOv6U8PJLQCAXpzdW/MzYTUqxESUC9PLvI7d0156
JSfC2Yp3WjqqPtVdN6O7Z593wwY7XHJ02co7wQPjjv2zGyue9em/gm7rpyFIiZBJHZm8XmXa1TMW
u1CcxIYd+84bTYedODnRPxYmqrpv2ajptsHkMd777akfcmIYTAOQoU8PFGRivYuz4zsqY0B56Yr5
Ct6siIgCtJ02WGZ5UtM4V+0Q/eAGgCTD4OxGCfslb/r3HbAsA1nCUOpp8g+eTNeaJc2JmmeyAEjR
PxKImrM95+H7uYVWSQf9ODoqoMMAjB1Pn360V4OVygYaMERp6O/oFgpqnVlxdqN++7nL8MkUTs+i
rMtYD672gLN4OXVmeKrXLQWOKi/TUIQKiBnyxi349To8azI7NBqw61U6UIKqrDXjtI7IUdAzj5U6
Mj/97IZY+EsT/eNOf7vO1RLti01SHwuuo5yWavYZlM7lvCwl0mK9hGGEdrTPylJvP7L/f+VVRWof
CculyLSfWdu/646kl6czLKHT+oKspEfjg4ZrCn3l/DSMa8Ixot68uSfDWanGBSIowNYNUxlHfqrI
R0L348qFQwbn38shQu3r9ZfPhawHn5Sly5p5fcwQtaNYx71erZuZ4HJKDAdepmJLk6MbzTDa2Jnd
Lksv95CMODV2/MYubUj9U3+aevn4tCRjyEXBw18vQSrD8zSO7aPLxNoDl+9FToHqlkVgJPFH/l28
DnecxvirMzd1SOodhy5KymTKJMTrRnQlx6DvnMIxHFzyHjxOEJbWmGMCw3WcdzZ/87h5yl4KL3FF
lw6WS87sM9HPG4SKWxTWNiy8EbXdpH30t+ZKmSaPDEzs92q0G/5/0pw8Yl0m9fgT6PWIds3oUx4d
hllrYofTenG2m13oEIBn+06+PjrFWNzoTjjNpv44B8oY2fTxJ+GSTJV7y+69/sYO9WNDvPpBrupH
q4Yck7RGtVZFCtRZeaxcmSNAAXIngmMGH/PGI/BDfoLSe3g2VVEzaYFe13mXppIyK1dL1rx92b4Y
xtb8kKBBFruMvn0i7E3r/u9L/vLMSSIKVhFiANf+0hZ+24PDuIlPbZOX6yLe+9G43RqicyahA8lf
7JIg+PfVvoSx/7z0wxf8drlh8fl2OTM+9lYScTnMhzR1T9v0OV2ye0CbKVBqWxhpYXyE2+S9XOhu
elfxgNArWF8+WqATnEFpZVxu2U9/+ZklDkTKcLoDsCsOldq3D1UI+KnYe4s1MfXSPT1kBZ0OhmzN
axr3xg1QhmXtxx3g3ab2kQ2dn/nfixmQ5MzW52IkRdHz+0SuV26xbMFnABCgzI8KQHBbNmxLc6rI
aUg/eoo+MGPu0HvcY/m+POnL5gGtY1hOY5CujGe1RTe13GqqPoj7szjKP4AG1PBMNPssjHWimJhq
MiXP1qTgOkhceY+7RzQjM38m4xDLBwAdgY6m0/ReQlMMgorpJLCw7gjgxFmtjpDpw3pjbq08MmOv
5mDz9/nM3CkPAcXHkgSVbCs+KStgm4Y09hfhp79gRlvO2ge5HCPWZPwM5iW7z1dY0fgHJgyJGKmz
3AAfILYsnVkCXvA78TQBmKsmY6Mlj83rd9F9ABv08hIdjIcOCzMEUrgv2+6TDMyENAzMaS3MBy9t
VnI+g+Gc035701D6jIDmoMhi8t1+ihuawNUi+6AEwZzTPoHuXusrdcloHFnkQX3F4ervQ6LkXs+k
9tAkruAF0Oi/I5B8r/ZO+oIxdHqkAHGFOSyTib8M5utwTS6JC3xzedzpd9oqBftxJpcBVdCknYC3
wkqnTLvD6Uygln1Z+m7SjoH0g7fGUP7A5HbQuYyYQ4MfsLbE/LRLLM0Dm7Mc9/WAdxFoexDwSW7T
MUfF0qEm/Aijd7R9fz+aP/b94dX89mDK/z6YeuHrLU6DYt3IXpqoIDvGtUQKpXTjOj83fjoP6NgH
kTlSXvXrDfn2usX95awcc6VYF8q74K99dROEjGL8T7+fteRla05DFxUtIefRv7/ir5dmmUOfyZnL
oAHx73csuyT1favnOx5Drz9z4xEdiOWnXLwcOR0ULEmJtc9YZELcNiepv7HAf73dV28/7iyLSQeN
QL7+9frXm0XCwZQP4DSMNXjX7cAFzmojJ3AUW7FTR3gE/+Ro6Bt9/jz52vAROluyO1scCyNtrrkD
tlvirz26sU36Fv8qx+cREo0x7xWyN/rC4wV4m5E6erQYcDXszqpbuhy5bcjz/GfmoOUjiiixE/5M
tZJtBSayushdxM636ppfNrV/vvPV2SX3204/ZjxY0hNpNcR/IZzISU+a0eXqPjhq/f0j/7Kj/XO5
q027saQoM49cLoBsQBSwP28ACkC4irDEjetbzeEvT92Pn1RHmToIFk1VuvpJQ7ltT2mqsnsIbozi
nN8CgPCb8aRMjq/mPRI2EnFjncmRm9yC4/6yc8kyaTeIlyFgMj3993lug65Qiphrs1/4DzGjImNI
q4Iund+61PAr/fya/7sUA8V/LyUaTVwWgVyAz0cPOhbjB2Ylfejp+Q0/mmr+skXypSyNri/WN+va
2FdlYXMUlKBYxzR2h6BJuNhjU0MBaUvN2EToOfw3QWSIRAtUKTKDVUaIIlAQkIgvNSspfRsCiNG0
EYVGEwXi1aeBNgMhIYQrnnRQkdUYc6IOoO4TSgZDowaUbeb0mecDaevwRttR7mD3twZkMlJ03L7t
gK7nPMRebWGzMkcYrzV22GHoP9BIiGKXh8gOkCTZQf5it5D8Vr2TxYdljFoO8dUR1CYJTZiGpXGz
aTaXBYGCqHTYomUgcSNFnZDQLkD/cRIyJHxXZf9bHz0qIVcFN8HnANQBB+fh7IpL9YEYEg11UQoL
eIwaNmOcVKOaIrlyFOOUxeyN6hebx2MxT6fwsCYacLMWGoGbfZJO+SJ4kFr3BMs72exr7KnPM5Ik
B+xPeYD1U9I0xOGCpJQN1Bz3AFMrFutR+s4OhfdyAfyQ6Adm4mhOpyVIf2jU9/4h3UuAQM3OBRsH
3EyCb6zb556AVweJMxy2I6kP1qiG+YXfrrSlymXUpmQONjpS2BA3CSocFXiqSFuAWTvHiri2sUSC
muSUuYt8DUPxm7VHGs9gkH3RQM4sjCz2DcjQKLSI7lmLhw5FvTgopLkbwVTZyO89OzBQJWOBVq1+
tNA+UlsKk6KYRck80lYoJqlDK/4m4q3B3GvP2auAjqz0Tu2kQG2Mq4f8h600yxfmfQH+HqQrvGKK
U2Lo+jvc4NWrf9+/9W/0pna474KTE+31O4JgbcrahbhuDvoiWkb30aKaiE9Z5eIdB3Ba3iNFK7bn
Ve0N2QFP5s564fMDfeP7lGcHd06c23wyq9xFkV3s5TmVgTlvdsrBBI93JyHXgjkjHMRH8/V0Z5IB
RLUFcpUs1kfpvcJIB+yBXhFGoU/tPQrJD4B7OggcGd+Ij6e7ahPPi2frTnyN5wgt3ilhUDSiw0he
pTudd0ZE9I6lBSlPx2cqPfAPKvhB7i+K1DWBR4ezOgLbpoAAfDLQQwJWPcBi5oMlC0R6KZljK2Ck
kFcBKvL3YUb0L3ZFlkbiqXSMSIrHTkXu7WDr7vYo8i6IsL6IU8hcpLUxEt5jbndsC4eOSdCgtRjR
U+KTae/DAIY4qDdtHTz0WxERU4/gyN/S9m1m/oZwnmeIkqwQ6WO7CV7rNx+5xQUKKVq+eMxeRLNq
GHAZDIlHLeAuFS2ZP5ewlqp8AYz08pwmFBh0iFd8VEbs/G9KO+LMcHsBnvZ8R1igvA5xBJGVhP4V
qMeg2GIyxYleIreC5+teIW5kdCKS7fH4AWsh3/UTffv3RghE4Zc1mw6LAo6MfEAOlf+u2Ze0Udv4
rCM1St8Fi1Gf/p4UDyHYh+50yCh26TaOWlRELFChbBG9GwNK2uXn9UXrFnmUOtUpGyspAqNy3lvq
SB50Y4Qt5ZjKjCR29GIbyYpzIRQgLyuQbMlKgt8ZhL6tdVuLmfULO0aHRrmxtidipHnOQxWJaCMx
gT8CZX4Xq4xkV94dFjKrp5tBB/5I2lH+lEsMbGAoRwbjeoQ5EI0su9IPAigXVV8n508pXrVkYTO5
zEVsxeHK4Hyk8roThEy2aNrJzNUyfkmrm8Ss20jWJQKMMAeEuxj+P91/Hb2zRfsua+Yok8bqJbYb
EB4KL/RFRVWN1a+KBycIOCy1AANNMs97Y/H3mu+n6p6cQrApORwGdFfh++kYu0cz2wvhR6RjeI36
sVxGq6D0J5XVuCGM0kEjUCM0wCQthR+VQsv56Rx8CLbOBqKLoVd0QFbgNcWsTJcwd4sIqW486k7Y
DgDv0dmu8l0GdF7AhK1JuxS9498Pjir/eG6G/ifTQQTWMljtq4otSn3FzFNMDbKXPyCQKQhgQYmv
2ygac/YgdSwFnipOW5I0cEt4uHNbAEYAb6GwcGaFDI+onhmyMULR9o68grW5RyDraHuMksETtuoU
EzmbJq22aM2JSSTbZ528/v1FfqnNMM5qjDtlztqDPu/fF0AzL1EQ5pdwbUB/IWOsJ2cqOxFVdVp2
vk2Jbwh3MUrbo1scgemwmkRIXG9Zan82lbFJSMpQyhgiUPVrXURt8XBrhRKsC7tTnWDbJNMINuRl
QcDWMXKL14Tz4n1psWNPBqe6a55XrHulQE7PDbniVzn6bx3H8HcoGA0G2T+pCZdIS41CESEFSYuE
Tn7GeXNqKfu6dvJgqvvbRrJ9NL8EqMboXQnsZn1Q9RtFnjS0Oa4/BkIR1Gg6qxOhJP/+MucuiLI0
Pgpf8y7Twf5hgXil7NDn7ZqlGP+RIM7/fhx+ea41WlxQ7fFTm5gKrp7rxBDqc5uEwsrX0llXz8KC
ZR/UW1KuynZZ91t6zxHsRDBQPY2BSn/3DaI9fFdSPiq2kAqfcBeKI/cE31nx79V819bvMbbP8vKk
iDM0m41UTyti7vqicPLenJrMpDIM7xTo5fHZIGHzfJz2AmvREeh/Hd54dX9qYFWNGd4wJtINVVO+
DLTfDtdy3KhxIcT+6qw7Z0hv+RIWL4ujRb5R6+7q9vD3PZV+nguGC0I/QfSDdeXr//92waasklKq
uWBhTotcItnvtKnalUGYIOl6xSFAoIYmGMnlAeJrXC1UFndIDH9/jJ/NCz6FRQ+TcSLvl3h16DPb
AFupFPkrg3Rfy+YVT8O5Wdw6yv5cGIfLKOAWmJGinbi6TK5cugj9rb8KgEsRjVHY+XMiPaSSjfSo
LZaEQ8oR/gnpxtf79WdFH4kBUjKGSIbhg327y2lzlHIpra1VicEU9R4lPwwePVqEMH8DfMrim3JL
2fzL6smo69tFr/qifq6GWio01goIfQ31pPWC9GF4qE4i1cCkSh5VCWy2Xctzq3kuo3V52f79s/48
3/IJuNvD7R44kVdn6yaSxE5QEmsVwyIUWZfsi+oKyYTKq1Smf1/r1yfZRN7DomjJiFSvVgelNo5m
kHEx3XjKabdjcKyaScrulZcua6OYL7G/SEfoak5ab4T8rlaeaoAWl1uL43Bj/10csUcPoyCMTQpd
sqtfuxe61vL9hDr5HajYOfTOkUPDV29HgCfTYl3nnvKRRq5xa9D801rOSgz+AWM2/THepauGgt4k
FymPdH0lJFArwUFbqe4eyepCqW5rp2BhmQrSPprwnU5oFS92Ib4KuswOH1G2xxEBtGflPfLDnYWr
rkaO1xAs14XTtMxJyTLGhXle6Pxl5wuA3ybgvJfjrgtD1Jr6hRs+nBNPnhnrTibjklDru0LUbrxO
X1ON6xsMMEg3aDCwZOlXdUFaCUJ5qSJ9xYNNbTMr7jBAPRqv2mP0zLBsLS6jeX1vfsL904cWttPt
IodTfjxiDEY45KZzAGQ5hPWSxNiepmCSt0jCRmCjQQmMgIDYxoE8iQASAHB/NGkDgFe2K++GiuQ6
Y1pHTcPX4Afj26gWXZN/FwapilTEQb26Cu8NEi1XxuS8LjfVjqC3ZtnvaWWAmW821qPFXKDD5j+6
UB4jXCdQCDsSTFt0rStUQzSiOQcb9BsfzUHVYFur7JUIaZw98Wt7wHBzIL4dt5Px3L7Rviseqofs
QdhQ+NYv7YKewQvobuUTj8lL+s7teKhm0v64IeUBcSApaadH0tQgA74rBwz4koJ8RXvX3pnmdAdp
SGXpcVXSOn/noOQbrkY8ijJq6GcJA7ydPxlwLNwq7+mrvL01Ev4pTx+U8RIR3bCbNd6Aq3e/BUhw
EY8FYXeE9DCJqhzfHEvw4alLbFz25/PUbNwa8ULmkkeJuR91+SBJ57zZOOT6njJiTMcVjRzTAYpt
1I6Qumbr4M6jrISYJNQOWpojqXjCNpddTiOi7haE+YTTC47E2GvKIZp1CHQJ3Us8ixZ+OVGt5VHy
MHFropNm66hadrqJGAdF4XMWSKOS3D5s0cS08foQjKzZejErSe4CUQm0iYaNc1Inuj+Wj8OnhVjV
KJMGh9mtpuvXkeDqjULFpPEMikDHSZn49zlsSy1qijZRVgTPM0XnwDK0Q4fAcuc/nJ3XbuPa1qWf
iABzuJVEUZG2bEsON4RDmTlnPn1/rEajt+X6bXTf7H2wUackkVyLc805xjfMHA4tnZ3ZeCD24HnX
Zkyq3wEjCRJKwji4sgLBZ8oSNwyl1xQjDdsA7OVG9PVa0mx6bGW81zqaB2vNXEsV7ZFD35Nei094
kw/3+vDYoYqPzhAtfPFWLx8ify3LmPNw2NN1oqkiY735rBiriY6mIv1ahsB6TZRUWLgmpHORg/eO
8FaumsoxMwJ+Y4/jXdbccMmkcF8PB4u59G+qDnney79cOA0FGBMBvEPUpN+OKEoy8qe9UnPHOqSp
sBwRERvtnx43HcmagMxCc5VlRJOmp6gzQf+3wPpe0K0rSm/3Aes8BUOIKHzOUKEz8gsOSPtWWVGh
w5qELMw4WvnmSA6rqRPDujLdsHgv833V7lNAyFV/O+I2AjIT/ukECK1ptZ4bCWXwIJH40pEZkDL/
M3HU5s9K8SylLwKpTCPB8eMsVBR3LR2fEE9/ljlZeKwWnaMzfw7nkjWYvVIPU3kXGseY2IeAbqlJ
T6CnOVvhFRR6pjV2q7pFviVgF1ucShn/jvtmGk5J/lqgZexx6iAuW0je+89lwreSZL4epmzK0pw7
BTrt64MuxKlSlmNquqP2JMl0jkd4pDxhZr2r5F1RRb+8q74LoK8+8GprkkVPjHIhMl01vo+TvVe/
WMxE2YhVVMhhz76oa45AZVg9SOk7ujQU7AsN/eaQCDP0NM+Y6dC//fky/D2zfn1uv16HqwVfy5kf
xxHXwUjJJZPok/H6VCfHE5kGQ2RlThtWSzzc69FASuwj07aMrVc+RQzZqrolTAwkstqspPSt1l4K
PPU/f8PvtczVhbt6NXJ2bZW05hv6ZEIaTtCTKP9wKdhYM9eK6DIVZHIZHxPA6BgzdsfgpFGY/MUz
OptJAUmyMoPZOrkrJ5Ab9S4BNWEKu8Z/gNsOK8CHQIIsJ/xsdAbj2BiAL3nyuX+sIsdXnZ9/jjzf
528XnEOMjHtqVqHPU5P/HAGyMVSqsohN1yJ/uaP5nm1bGZxdSzcYvxxzp0xBw4vxmuz5gJqqas/p
CPqS3AuFaYAlZ/yueFWUH8O8oOJnK0P3x3ClB08HIsZ4UDEp//ytFfn7tzbowIDFxNanStfn0dAS
s8iYl4skX6Q03DaFciulyZaz5DIsXpu4sqMSJz0XexLPaofEU8F+yMKq57QDrWATxlja0UTlT9Tv
nXfQkAsP4Pny0HQHpPUZdrWoAqwuStt2ZFJO8OrIK5jK4+cf8318jHdO0iSuPRo8kT7C11sQlEWp
C4pquIPu5P4O5ttgPkTxsSdPuFnLw50uMfTBn55ufv7k7/Tjv59McY5BkiHj9aBP7Ia41QPRgEZ/
Y6SIPlluNwn2b318GELQD8LtgKeuZUgS0HQfSl64Hm4yuoxBENg+nWdOWst0BE6kIiFTSH8p7y3x
SWMT+fm7/g9X6f98V0rTr1ep74SiVILeIGHbGcvbuLr1EjdhtJX2jwK4aX/tNa6R3BrK/S+f/K2p
9OUqUdB9/WRJrJRmqCbDTek4G+Nh4mXFsGXc+dRgirjRfbcYnlPp/PPnflc1MXyd0YemyfIEAnv1
ixNLG9TcCwwwTuhfhDXSbhiLp7xBr/Gawy1ogWdD50pIdx7w6bVPI+EeBgJlU/goSZNCzFsZ4kqv
OW8C0KBtHA4a77k7oTgMwCvicF3JTz9/a2l+Wr9uKHxrk+ODyZkX/8LVt46i1Ndk9lDXUv9Yi9xy
/eYjodxX0XvnEh0cIs8J51lY+tKXXn/+8H/sCxBk8PuiwjABj14r3YBH6ULgVZzAcjKAPoWKMNP2
TxeSrmVZ91ldU6JBdhYyR7IkR4ofMoOEZ3YKz99l2Ys3OAWNW3JfEhnaXhVvIu8SttlBBR3YeRgr
K95DA0KZcVGnx5bWft3HuwDW+c8/5K9Y9Ooq0mgjxk+ZFZu0hr4+c1EdWl5tBZorPamX9FI8NQcs
jTMPqyD1ctHe+XumK/FJO7R3wxtuG/9lPEJKZ/x17h70S/lSM/pFho4xgaGwO7zxv7Ak6/fyAwf+
ToJ4tWifMWtfxoO8zy7kuRSvwcSgc9ET4Ujh/8CcD74DoNLpD7Ow6g8AQmZXMkKo+/wi3DNGl10T
HENxKhh6zYktJPlCV73DLc5cLlAX7dvwG0tL/b4aSQ+FjYnBQZnxslfvXyNIGkUxBNW1DKdNbVFd
T8hWq5VAYE29CayNFR8KeG+PBVqs6Z5JOTBzhVqB8G0sjJAw3pI1YF/0+USKif7SqBy1WQcfTP6r
yoY6kmKwkhYiDKHYZgjU8kew+vc2MWkZ9imgjQe40jVnVhgepFdixTaAyS2pQM1ZIUAa8xqirQHy
BB8lqgJOAABjpY2lr3NxXaCkJR7rLrccSjtTtTk+BIItiKB17MlYtsmS8VBmIJVcSA/lyXjjDFf/
acCIAMbt6ZkxESaeExtwmS9YWQBz0r+TD6yggDfYoF65DcMfhoe1uW74DkBJmDC9ScOSPKOYXyhA
0F22leN7K2zkjEvaYiWGdvyOEBlHOUet4YHBEdyIMdpO1TbW90JxnOJ1B7MYHKG8tDgwEDuGuomm
qGxX7S8nhH+YE+gz/98bjaL66xJQskpSKaZUFxQcrhk0GJ/JB4cC5d27DG/xntSFO0NZBrCpXoYb
sLu70DVJnsnOGXN44Gq3yWF4il+9Y0meoAjtg0EMjYoMIicaPuQ05WWoMHovgudpm0GP+BPhTcSt
z5GZ9364LFEf0F/hOhAp/qHfe/c9scbShXoDIbS6nS71bflc3jMxpywGGrUw38GyyE/08SWOpMGy
EmzyQ8GI0Ijy5YX+kL2R0A1X+Kl88A/1Q08O6Qvz5+qlc41Ld6zOEoyRltPXPbeQe8TCa3BA3km3
P28w0t9m1PUOM9vLNPz7Mw/6qlk11l6W5aEno1asd8q9dK/ceOfwwqXG8SsBKCZxcl/bwj12hJfw
Ir2LxJDM/0DXVi28F+OeCK6nbBu7qBoTjg6L+lX/5F/j5dg8tK/5XcU+BEDJnKWoaFfCvXpWX5Ni
MUOV7sxXDdLpUXhU/9QvwqP1xjXWMEVxpWepA62/8Fzsw2302T5zONPs+nn8UDm6Nyvlrl7378Np
chpGrjMOqHhEWuGf5Y+E4fC6cIdXMlBelU//2b+VD8hK6q3/XL12l3FVP6SNTYwYIjz5nZL7U39H
IgHq64mWk3cz2bSb1CdUKfmD/1FvzY34AL1mp9jps3gY3PzD2zOz3GfnCsX2CW36RnumEeIGZ5o2
0RmCyZFd6Ky7LQpy4yA9lxtrYzyI+w/5Lrd/vonfrU4sEezDnPNnpxfHxq9LxAuEntlFJ7uU6YBn
xU8aIQRI8j7rNFtAnwbbxqDRtJhAqpJwNQFrdgb4kdPc/DBNG2mPCEo2WJMhMkYr/qliiIpWukEO
oo1FwfxAe6uzA2I/eWeGF05rv9lM4tYCDM1w/BmuN5BMXg0iQ2SOAbHDzsBQtprsBDF9MpP9eo+Q
dwd3A6beMlyBO2XTyPgLCAp5iX8b2vzjDEkF8HcAaHFtvh0OxDEKKl+T6LqlzjwPD1eiZcuE9aJz
JKRdWQE/ECMXjAej9yxbwXuDpq0jaUFqka8HbxP/JtCmXuNWXC23eQQA1GXWTFDXfb1VNR0Woe+5
VRAzCQ0st2Ww7F9T755Yv5E4DfzdFpS4bVUe4U1I4GPlB/rE4meRHgCmFyB5OnK7t7AOyh1Mrkm8
gxOMIR5FMd2+DRxIrVtHTxZ7OUgSG+Zwpd6Y0jYZl0b3ZzJeBo3iYVOnrnafICSBkuHNQS1otJsT
CidNd1CBqw5k7xyZEzsh+dAteKKl+JzseR74SrWNLIPxeyQ6BGggZJqwK6UrHdYCeqsNXRMJrUqw
w0mXYtKIl5BKpugD2U5zo8mOTtfFkm7Edk+XTBmd0HCmZBvfwFDJjoq4jiuQwY5G7zt98KdDHuz9
niJ1xYolfpOpSZuCVtqg8qgLCn4bDCrqPPjHIEaO2oeE4hUbtLfM/vy8zv6Hm2fIsioyBRXVq2bJ
ZLR+UA6l7Bo3pMUyokMrmCJtS9f0v9PEVmSbpqyBeK+xyUeBvcmbmdTCPl2T+jVOa+Lx6LDm2lbW
HU9dAnT++Rv+azen2hZ1XpMAEjhIfn28cnWshNGq2YeMbTO6xftUMctyQPOx7hV/z6wpYw8lgdY4
GUTLxpgOnaZ+0LIXHJEt7txQfBqAogePpbKmdTyXlH9qFMGA3WjAc2DO3tCgUNBvDeTMyoHYcLQo
ESmag+yoLS3mvZHZnkDU1F7TD0W31eHZkWipe3ulWI+K3Vc7JX1DwaUCVGydSNpwppb0jZzRPN7m
08FQXP83cfa/6sUvV+Zqj2yFysOeURFGnNqoZGKX3jEEv0K2x9huZLsobUR/aOCCxg2I6L73tmSY
8/ALZB/S56Ajie5khf1QeR0htbDgjL8gbhzTJszc5UA2E9nKTG2IqwUIZycGaUurTPvlHl/HmTFC
Y05Lk4AZMS4vPGZf73FqCX3Za7nsopzqCKKHwlito2StVSuEpoBkSTUP/lL12miVFTaLOu1gjC7n
xDrEdJCCiELoFjCA5XTJKb+UafySGL+SAX8SlpL/Ntj+3lyajS80aTjEMOK+LuFkZfJbKUpkZCen
yjvKFGCQC6S1590Fax9dfk+2zZ54vHq8gPyarAv9uvJXsvX3IwMLgvMzvitGCfSLvl44ayz9IIhM
iYP0AjaNai6DhzZYphXQndXwhPDLnGyGiFm/VqDQaUeofAoZWcFSnRvLwJJhgBwlAb3FLGClo19T
so1O3q1RMSK3+3kxy98v2/x96fjQGqcldJ0DUDOujLXOkFyrXAEaoljFRUAzkJFH9kxbRgkwqxJ8
Sl4pLzLKdyylxP+utHgDzS4np5KdiLTZhvMKJ1tW7yL4LZtBnp+2ry+0r1/y6hyWGVJVSc18UStG
akskzx1yal63APIQLrJMqF79RQ6msCUoatu8io2N/T0lQgpNpOL8ctHmdXz9fci6JCoJFwgg2avO
sZkVEflVrA4rXjc14kHeazzb+/5Irrr+gZ532BXtJ2DB7DE9kMHoe062y4DuUbkauwxm9m8P3j/q
M9SRhMiA7uZ8800pmU9q0kixLrnVmiDKFwplThtTA+4Xj9IaMFB9LEn4yLYGoB27OUSH5JB91NoK
NGU6g4b/UjLfSIT5pKQ9UJ6RMykc+2DFGUKFYLwYD8ZOpQ4j6bVxDGM53HkfGLjLQ6xdWgI7/pRw
YdDL7WmL93vOeuJoJ4fuuehshRc9HvglY6r4URpcdfx/X/78ZH48kx44J8R4fF134pSHsYmyyKV5
ZRGlHGgXwoL78iJHu9a0R35X7VbjTdccxPI5Tw+6yV0LN/5vKI3v8jS4JIAbRHYiBFr01b5+E1XI
PCXRK9HVadpnvJtZRQHVaMR2OIEvRYCpTGyg4zk0jxFSyQBAQxm+eSWCrv+PyyKZxDlp5BQyNdGu
3tWp6vdNE/mSOxhOV2+8jPoNWapDX4c+hZrgLCBwN4Ln8xKF91J9kcynFqvm/8c2I0NPk8wZmAJy
4erNaEX52I5WLroBjaGKvONh0hYF8FEtXdflWWh14J7VXjc/BRIBJ7ZDq+xWIwOKwidEtrHD8T3N
yEqU8bFqjiR6Z79zY/nsxyfCyspJvml/u5P/KO6pbyBh6STc8mq5LsWMukhjbehJTUerRD/0UUgX
5bF+IYW+spUzeUzoFd4TtO6aRlWJdH2FtObXaK7v5fzXr3G124gcnsdC5WvEbgBSdyti+miZ7y6B
38Zb+G/NkpQYROdgDW+E9S973T9eEF8uwtXem8TVoOs+n+69CDfFx6isffJw2hfZ35ZHzdZ9POYL
LVkg8z2Wm2ZNr0O47fy1MSy9ziG9SN1kVNI7//GXL/bPyzKDk2fqngaC4+s6axSCsnqznVwOMtv+
RaGEovPmrfvYCcivfag+OccgnwakxldjxSkP/g1ZkK28LNdcMyjxxAJPzz9/rX8MO7lb//la8/X8
z5ArrcxRteJqcgNhPWZuVtvNNmhAGz+O7TbGFmEn/QoKtSevLKg2a3T/gWFrK/E35tM/podfv8nV
czNNhdGkMRdI3qmfhCrxCHMoUzZCBS96P/SfiKDAZcIlrpJTOCz70anGA7KGucHxx9swApgFUZrb
55uu3zYmyRqHkVAyRtTkmFZHKb7FnCHTXNr8fBH/dWtNECG0o4kp5O5eXcMgL/ShyUe3rlH2ixxN
45SkEhzd7eXnT/qu4iUuDF4/hS7MAhQCVxtT5YttTZ466NnZzUS+akvTSF9mYFVqxv1D8GT2bqaV
i/y3V5Yx/4qrKgKAA0NFfqCm0Xz/+iu1qBxVr+AEldwKNwjrQUnN4l36UXCrltLeB4SAzH7jn2Q7
eaA9WoBmwS5NphS6b2K8lGovg2MkHj7ewejLPwZQ582BXiB+I1zw8rAuTad+av0VB/qu/ZQo7Whh
Q8NYqMSoWrBAbpg0aNaRvnY03uLTJfmB7jzukoyJ/GwfxlpGXTgl1K2LejNEDkcOGbMrYhgG9GS5
M6IXNjIsBew3yVH75Q323W0+36D/XKWr/SfMA9mE6TW6zZrehdqvhGoVwT3EFF0XF3ICL/Em3qXH
UAW5bcuYUx5oQzThtvNspDUdIdd06Gu7P3DAp1JFeUNrmo7yh3lO0y2MlJ+fKO0fxSpYspl3JRnU
iNc0XUEp1TRti9Ely3c800NBcJK0bq+4ZXfUw3dYnA2gTW/X+gSEo+q5NVGQYbRM6Mw4sn9njDct
IxeEJeEyJj262RnJzuo3Vb9hIBJGW7MA6XxoYLIOa4XmZgUJ+4RhsIjAkW1obvjZxhwQ8TVHthbd
mA0+Ii7t3xJj/k6Lr5/g2TCKAEjX8ENfbcHSYBSNTL6DW9XIWjcqj52gv9TBpgA8WqyU8iZpwGtv
sCl7xgVwdq3y4t+RP0CubA6/PnkPNAJHcVT51W9zrX9MBzG0ksglKyoiF/hMX9dXa9REkplUm0RJ
xuXFDz+jEXNaepIDN8p3YX2Uqx1ZiFn+Ksrnn58CZV68V5cGdQ3NQRUWDyXP1b4yFlnWa3I1uOJO
e1JnV+Yq0g795NAJVfaE3EIunJER9DcXQN3LyO6QCFJpc36iXawwWH0EyF2qjlg8YoUdor3VbfQc
iIEtzdgg3IHrgeWpkg5Ml1Pa/vwD/laG1z8ApTiboqgx/Lr+AX4wVFmuxqNbfsL/F27Ml/Ykn2H6
Jy0Ilv5l/FM0e63YMfKjjaeoTo3C2MkP814EjBQ7XmFPd/TMm08Bfgon7Q7+cLUvGRQ/taiNeAtW
nNAgiEMaYG+fzIMIN4ngaB+CMe/tORFv7d+w2TS/vKT/IVmjeyXhoaDDMR+brtobYmv6ZTForeuP
i9JctnjVLwhLAR9l9bE+xn/NmcmbWO+8dtG9ig8W5r7RIYdDfBwb0JE/X2y2/OvHRScVGfs1IxKW
0TeQmJTmUl7KnucCXczxynOMDRzpQLs0aTdj9ghGZyTNUjv30a3nbZo387bl9aBvtc7xc7vGOJzu
pfZeVuii3hjJoafbQKAC3HLvYvbPSXOvhsyp2seycqWIOFf/RiqBdnJIpjfmu6n6PGh2qK9vKhX7
DOLONPfPkhXfyKidxlzeVYl2HpG/CmCzCsYyIa40Sdi1jAOsbVzu22STK6davJHGe0uGjntgOhqM
91H5kM+gi6PROX1wrI25g5Sn2GVXmoItcpmay9JYSVgtYdiS6OB00IDSTWrukWoujOqhS86+4Da8
/vm/Ty9Ri8VyqRLhNtFAJyNtpUgL8SVkbQD8CNci3+tZ0reVZs8ZIpXdAy5u97G465W9rrkWAtXh
gvWzANus0cVMF0jBheaePB6R+TRu0opglbQHM/+hmQ+p4JDZhijHSX07odkVjIey3dIAsPV6pw/3
vb+vpJtw3CvJ1vTdSM4oit4mmb4JUmrT2FU0wsNPI/4IxhUdnYDHLT0bwN3T4XaAfVYHboZdOOQ5
HMStLxzxEBn6vpAdn58o3XS5LRY3QeYwx/WigyJuZZ/25UHq3jB+RcZeQ7dXEPfzyMKR600Kpzl4
FcBBe/dy8xQBHSFoOABHDavsUKiLTzpyZ2LSI2MZKfvWO6lgO5SVKKzMYjdWTuNv0+aotruouBWm
rfWnGnes06GgrCe53O7bvSqvBEAB2t5o8R6vUvUQFXsSEuRwpMOZL0ftXUn/EM4mjDdNX6wiMAIm
UwZB6Wh3vpXFKRMgdWpvWebKlY0yH0OtY2inHt4sAX75po9ukvhSe6sx36Y0FoJmLaCtHzHhKa9Y
bTViXxI395ANHJvk1kQEr6+qcq2Sd2Vtp2FVZau4XBWJI00PqXkse6dMH1LjJoDqb8C1BXVHfalP
j8iRu9SV6FOEhyK9aZS7UD8ZBs702SnyJvB+DvOnoj+Sh5qXq0DiR9mogKC+0QHqu3MSvQTVNrJu
4vqApssXzzVjvXa86wAB94sCsJO3yifi3+j2br1ih8M4sI1fnHF/3V9f9uwZRSixWYMEmwM3r7Y1
KwJOpDaDx9PmLVtclapIlGuxnDoeRW6//JnKTqUfi27n1e2DIUZrYxxpLz6KywwHNUcXxnefCti0
yqL0nMSVmt51nroJ+10sVTzP5sok/M3clbq+tERcr57/WokF0jFCYLKjpTLH9rxfisD/rbi6/mVU
GQy0+G0aU8iv73Jikus4gx7hYv3D4ropwkuDYfs2HlbZ4CbyetMT7BU8gifIcYlN6DAk8wXjmBEF
NA1Up69NJ1CLYxZM6wkqmt+9SFS3GiMLFJa7zFR2+h9RMJcZwGsrPQXaZ2nUS6ljXmkwNi9p2rJV
Ja6k31FPdPJFx1aq9XuSNygMFoKp3ArtY+z7hyGpNxUMXfpnlfkKzHoxWsS+d+nZDJSH1kycBopu
OLSvWVtug/itZcWZBbldtCz5izXRWgfPFT0H44k86o2iy2+9ATHvlMy6HLBqxVGrSa3A5j8S8KSs
edUWTFXS0m4MNAGAk7KixVGOb+NNy6W9Ch1JxVesHsbUwHBvrPXsRiSfiXsMRVSoCSmAYIu/X3FK
gc3FLsaF6h2r5lyp6BhqNM2hFDrJoO3DsnoUBpGcY5wZOvaafK0QD27khxwfvFBb84SiLcqlrPcc
buNlo+uLSWEjz6YVkzxLQFK77Ug/iISjLNE9hdLcYTe38lcPgUWV0eDtpz1sbBo7MjSInmhMepSE
C7Km4uIxrO7N6U2BXJ2/9qGyU4ZjarzECaL73M1HcpClkyyf8mBzKxIi4vcwYYNlXHxWpJ3oXbTz
eIRLybgTeQAClChJ+RRkZ6Um0p0IChySTfxc1+c2I4ytOaYAKyt+Q0jmhHmqwjs5uM+UN5UDSDyG
61iMdigVVnAnfQ5jwh+JLlEkSsvpSSDtK1AmDmE0oUlRGIJ6OYaPpkCB1OrZs0g4qcpVMqXmXZKl
N4GpSCVegiBz0+pOZYLSycLSU7oN/5X+3iEzXvXMLhSCsFLFvMmL6Z7xmeGPp1DD5zqovIJHHdXi
U2kItiZZaO+XmmaP3VHkgKfHnPSfNes8r1I+gc0AjtEii9NTI8POiP6Mmf8CJi5oWthXx5yEs0yf
JxABwR6vsbQrpWMqvwh5+tZ39V7J2eq1Y9haK42jljAFznaoQO92GvVIX3DnHsdRJvMjod/tabzr
5UhZNGV2yBKLuEH5AfxPjLkmGcX3zuydTMBeNejrQMp2ORmukkQWFPclze/ImgRbIbSfmcoKqJaZ
8GTxPBRj+1xBFGaDgn/apy/hpJ/kcqfVxnOOmhjIBw4E3y2tYQX1TjXSFeLjUVyFQESNndEdrciF
vAWPgfCXtHoUNZjVZffQ7n1uJGsJRgsnYpUAsyVa6jFExOuzRXS0kyxq+O7eSoJTZsR438f+MYeB
DYS8mPS1mb9qNLqLEkxxadCJn2zc8bwpzU1K4kmpYt5O7obMdBLK/8A811prC4oJ1phnmL9gSJJl
M5K9S45tYe2Hap9VRI6WjRMQNCzA8Ew0ymUqaT3G6iEna9YS6oN3symdjIwQZgULTT3norbU6GGO
s619JCsCSWFnnkz5Ez4XHTFvvurBaZos0gMmbPwxb4zPqGBpIDJnLuVVJ/6kUZw9GqAq8AM5XE6Z
7kYqdeO2Oo7Wmt1iQCHfomqWhPhWhLqhj+VWCnZtezH6Yp2S/qj7yTbvg/0QXXwluq2phXQ64x5d
ci2c1TVzzkVTpBtFOHidsouoa5mGAfLsmaFUgV1zF/uBBBNoRI21wnNk8hoakBV6ipOBQcs+RQXL
yRCJbkGydTW9EOrkEYIh07iK8E1ben5RMgQY2UgtFbbb+Vur7KvFnUa1GZmMiU077DmlFeMmqV9x
6r5JSI3iKV0lNMs7iGJqUTzNNylOhTWL8O92JxG0FLNvNZCwEkcfCUyozugLQnqjWrzv6uBomdwE
i9OydfRwCsa8QETLW6WiuBp6YGJQLXyebC1ubkIr2RjwXOaN1CgPibGU6Mv8fOr4LsmmXMD3PEOm
mZ18O+JNfjgKgohsVhpDmewwHevvyVCRfED74RFnyyqHhqH6J6WSJd9qhDFNenQfKfpTnYyrpitf
O2R5an3UmKO0qmSHsroxedtQMP82k/7eqkNuC1oUWTZ1wJwX/bUGqJpeqnxdQDJP0Wt0c7DsbkhF
TtDII6dnrxVtiwhksHRJ/it0/luzbv5wDmcyG7GFbv6qrWv1ghXiXjTdSKAn2i60GQwjeEfyezWr
d6Thw8o/yhiGRKNw91UnghtR2I0+Ln++a5L6/ahIYKAMd8CCBECG5dfL0MS91KZmZ7ooT1MCj9Jb
lX1cfh9x2Hk6D/dnY6AqRFvcwwNiYmpE8i/12N9xzVU5pjBjN2hwmRIm36spt9IFsl/1eCI05Y50
KHHY4u3mbPDB04PNqwLqHA1Ol+Fx0l9aahNFKpcJrrTAqx0OlozdTolVbNX2lSOawRHO8HynVoNl
bX2W8WWiHc2bJRipaJhaFiI5e5Cp+2Gnsgxgoy/1p6lw2WEWCq8yGqNEs0nlUUauEAuKHfLLsyPg
kq1qbU3RHQRXFqDgaMIfjtUCA5N2dvW5Dc1x/6iLz6F5apL3qut/uVK0/b7dLq4Q0wlyAkSVJvPV
pTKoaTKv6E2XY/SkS7Y0lYsQNdGgnT0fs6W4TyXgIShsyXtKKRtE5LYphPCe0xAlU5YT55o1nLfl
I8ExOqEw1fBRxTd1uPPyV2s6WskuFP7gzVvyem67cJkHn1UG8SbAvdTPHQzSUrrSlThiFeCfSIBL
yEcAxkKFEbEJ+VW9SaRp2Y5HCgCi3KplySxFN8ngTuwZMJjyN4rQdXJrp+rCyheTw4RkuMe7FVb6
RqqjjWGtvYDxdi7sY4x8UsG8OblTO4/kl4uQgPOKXjXaGAFu7MTbeMpwSIB1FmpySMzkpk31t7Zh
M4dqZgojgddHJXI1yMY8YkILwh2EF6DBYpHpdoFyNOdMKSjvVa3aI/F9LTwuhfcaq5cjGlcm44un
2EYIU21fKhNBmnqvMJyKhdCe6FtTxPu6f0pLgzdc8ZjRftMrypSJ/a+NTrX0OsLAToT3WjyN7UGA
7U0Q1zHkQFziKBDNZch0aRALhC8AR6V3jggJ7v52I+i/NcG/G/txOEBUZp4jg6oAhfR1zfdWrVph
qRluVD5lrZN75rakBo8t1baEJyOh2p+hO0E1PfkY7BmbRl68jGFv6j5fUNh7yi/i+O9tbjj7+POw
fuoKaWfXY25ZrMpOMAfEp/PRQ0ZLzq6T983aBIrFEi5icQmMZGJOMRaHoG4dKNkSa1QdjrLZb3uf
GhEhZxgRhuU9hQLuSMK/O7wOZOtoQn2KKaJHEEuCWLhlWO+E4GT4+iGRhOdSOccVECu/P81nkzQn
eU499sjIc57jQmyPlJlz+U5IUkyFUcuT7VPPhDwdkvnqG9Mv79L5BnzZEE0JUxWMB0lGHGtez9mV
QW7UdNIs10rWGAToyiEwRkOhNzs5OFBc/vwS+O3jrl6FMROG0CcFwU0Jn5+PWmssBKFhp9VJF1fl
b5I/5dvbb/55FoMqhX8a2rXgJdLLIrIyEg4U6XOoSW1HgaMTPEHFEqjDysv2bD1Bv4MH3CaI3Rx2
ag6ShXr0mge2dImNLMo2HVAB874AdpezgoXqljAqyqOUd3nc7CojWWnYnpLOWOjdHE6co/L8+cL9
I6KPnwIVnxynvwO/v0vtP/PZeLAiceBk4w6VDSk9GejahVudY6NcXSy/dCS69R45pAZlO/uLSuSe
99rnt21x26ONyjkaJ2iKI/3NS90wx2FfbjphbZiTo/Cr6Ev23m3iOQytCG28H429XnxoOfHa7OMi
nBVc7OE55wzYq9raVHcKmeW6QwxXQOHEOAWRjumShS25PXlS3mfVDquSSjm2tqNHVrJxyTFFln69
nP/tewR0TiDajGDpaVvOxKTlkZKerCRMCDGZaHjYkrNCdSdln1n6iQd7FRtE9XXkt3eNI+gPZglh
RyDxXXEM9SnSlHXHfRgnkhqGF56ptjn2HBRD3hfUFGJkrJpwV6IQrtoXikAn5nytI3PxaA2H1UzB
//mu/R02XC0vWZy3G3IquXt/K9n/3DQ/kCfV4sFzARroiXhv6PGWESf9i6HFh03GfM/Ov66rTTFt
E/XJDLFS3cTa/RjhNgLFzDePKxTnwe0Yr8cUjfhKHe/N5hS3w6JgBhUJGaebUwI8WpvO/Mqff8E/
FiwKHBVqr4FolrnQ1w1cHBJN7GOTDRxmU0QEBQLKtRq+pWTapE9T+Pbzx4Fc/74hYehSNMggok6t
fD1cVspYnybBcPFNChitxvFliF/7grdj4YisrYAnhAQa4mJyZ4ANWrGmtVFbpKX1V5wjeW8iw4ja
vC3gZfTKphBVh9pOidsNIXVlGq48L7irrGwtKKgbQaGHw4quQTgclZr5LPu6GJgrgcZWFkhsx25h
+UtzQPLA3dAUtCEvnml8BEaxU9dNqDqc/8Cy6etxrv5IDSZZBRMVzfIPctMG7ZmHV8ryjwAXXAL3
dKPqdxLYwV5YTh4Ezre60xefnsloO+0u3MKJBrAh1gehPzHjGyy+FOWw5RGoM8e4+69j/dZL8Xpe
6f+LszPbbRzJ0vATESAZXG+1L5Zs2Zac1g3hTMvc951PP19kDzCddiINDNCNKlR3FkUyGHHOf/6l
q7GFRObthr/gbwLRP2WI0erb1Fx1wMRofO2ta8Q9VYznYoaVROkN/sd3r+3rW0N/KRxKRZlspX7a
1y29bodJrRHJ0m7rH1O7o+TD5w1cLkHKOCGkBIX+5qJy7X36uP646KeGotDjQtOD/1xUIVscAEgz
T+AGVJyZDNayztTitIZxdJTlYjFAxk/ZzRWqpO/8pb/6mOAz99+PQB5F//WpF1XWWZU+4hxk47Ic
4k3gwRoH2k3HZt0oHurKn36r73UBGjPhROklLigkiJaKaA6grCH+3KnWGOKJbmHkWLsb9sptGEHB
w07ajyDOtlNO9qqHhUlHjcKnSCBOLe50nGTkHoyB9lQDmOJ++LMIyD/shxluSuhRSA7346OE1Ct8
dfvsrWqUnVn5q6y6uRWJKSiFY2qz5LF3GEtl03NrAOgl+ozqYd9cxv44HdonlD8Kzc1a9KeRcr+2
teXkP7vouuww3KjmgdvV6SFVgGphe+ukKhcl9XdCafXNy5cv98vLZ1eyJS/PtD+T+SNMYwLfwaip
ZwyT7iYyfOVz1OvzYEPNi8onT9x8VJm+vspoDNIStSWtyTc/4y8FBg3lb+8qVj5ayz/fel3pahwa
jnXUST81scuBYeye8XyxahYg064m/+jQy3XNh4W4NwBDT7XH71LKvoovWHzoZqgQqA8o5j4RGvSo
AQvzPevoe0sH4Nup30eG0n6wM61m07GVjQzfy+mUU32rzkPeEx2+9KR38QQtJcU3JHgyZKojuiY2
NOnOp5zs4GahvtP777gmX5tL3J8M3hpMA9KGGdf/+diEntthpgPDhdqp5+gyJmXXJ7K7gyOYHvvu
rWBqW3Y4ljPpNk1/lUYqaPvHxHY3lOemDZ77Zq3W0UXxXofy1TJ2GSN4uZN6HAbFVM9Dv9hUdGs2
mx4ospZHO9mjdjjgBoV1Ns3XiHY2ikgu+I6c9ZdDjGoauwIG4ppBvMeftxdkbSzCyhByOxzostS8
nrUOQ4xNZ6zbAGg2udC8rr5ZjF9adrztYavqaBVth8b90yqIs0RzWjuxjon/CMZUODe1uSog1lWx
1bB48S1zxo5cmzcIEgvA5gK756jMFqGsg3Bj7U/f/CK57//5lfKLBH4tqjT+/1I+tOEgSjMD2me/
C5Ulmx2xsUypButKK4A+fNX1ywZXCSxtpVPVN5f/+h64vJS482la/IJPX2fu+pXiewC+jACYrKjp
LiiXcNAoDet6x+TIMK//vqT713fwX5f89A6qPoK8OLTWkbFL3ZebEYda/yNk5Cznbg3zomLARGbE
xlahamBMJxBkxRqp1JX9zNnJ9lGEWHRPs8zBeI4l2pcOPujjil61waHDYPKiAGj3dr9SreYuBobV
VX8x6eWeD+v3y6wb7HEyTHPDpaKTi2vk824g4NYZ527ozOPyQViPjqksS5DkMsw2URftiWsbkmc2
/GPI5uUPDEWLQzHeGFFo/cWD/VBhGTCU8hMcXTAwd9HbCCE71Vul5aGpsVhX8Ccb9ek+kVbhUFgt
Ua5oemUFbndYR5vVqoyajMkKfMG0WDpdvmJiHwj3h8751mGoVVRkI4C1MaSM59Z0crRdFzNFB+sO
QZl9nQk3DtHYQUPxXagNptMMFL9du18r3z/XzqfKNxzK1GqG3Do2Nq3VLcEZr5uDWjFYnshwwlTj
3yvnK2FQfr0y6Zb/oIewPi3WWC8yi0AB66jmF81EkVbtrHKv0KqCTTrDovFBvMJ50TjYc5kQHj4m
FMAjlbHR4Q4FnC85c8Gi984e1Y+C1bFTPgUuNru/KAR5A5OZ/4yn9hj0mIBXwyN7n2pAkfjmq//K
P5d3AoMM3FB3UZp8KsxqzpRsENwJc82gPqiV+3DfuUSvFx/yI+Cfts4ij5cuInwjQ/t/tuMbnm+y
PBuWaZhs1exE2frvB/z3n4V/FAJFNEPi86HTsfjMAqnJMUmLp7gDhoI2UIXwwOqzYWW0YDy16pjT
1acULHm7njBwdwFmMCLy4KOUUK8pn+UhVXfQSIDe/v0TOR/+smEKsu+klYmGHuvTIrDGVFPMBnvE
Ig4vShe+yDp/sgec2c8DZnxyejMwyiv7DyGHP+JoO7QH/TQDj3YaXOQrlKTCgRpVvdaeeGmC7qRL
EYCm3xVw3j5alezAUVtYprn39HjlajiANQd5Surqx9CUGx0VKd+8YhGBZnDJQgbTqttMXGKALVzd
OKFlZZco7i5LJqoM0wD8mHdpQf4FE6r01LUXCYpRi6tBwUsmRL0duk09nabg0WBGw7C+mIcE+inh
IY0JvKR4sjm4u7Z6aEz1zCRilguUCjhMKNmtEhPNfoFnfrNSt4UDKYUqumJcYjXoMKtqN5bVbu4P
cB1K13tC7hPXqHfVHCvgHDG6nL2RqSX/GotkyXobAVF+k0WyiRKdwQObiFc/UXPMnZhALmxFPJeQ
o+S+tzI8HaxtL7Rt6md7H1qqXKR97e3DcSCOWnpH14WHQJiR/L+XhGV/OcTAr3CxdmwLtZv0R/2z
mAiHBqsxrSpoQw9yD5iichs7Yp6IaemALgszA+6u1mEVrrTC/lX4bwXTL9ceFm3tPkyA0KJCX+rh
kEtKR6N9dNmbQGfrO7iPFP2K1zk5wcpudnFmLbKuevC7mrWVvI4xmBFEG6OY5hUeH2NNFDgnUsBU
JCA/EETsTRZpeu4te4cgAED+BlzTGYGQANGz7LWG2SKG5tFA6KFOzn3E9NiCu+0yLe9S4sOZP+NZ
ugqD/s42omWvIgFba0LBRPCUmQEt3WFQT2EdrBwC5AWcbqcZ5k4COVMJNyHvIpRdra5BLBNLboJe
364HLDy6RVpfoUuuPPpo5dwwpZFnrocIpeecSQXBW6H/0RsoPoZurwCCDT0KnzZ+kjetZx+tQRlZ
XlSE4x00524k2I8ie0CelQgwrCIdDjZimrSj1cyvdtY9KI1/mHSQuIC8qpJwMds9mVoJNcfbahHx
oGRn5tiTdH26mfpI3qXsWzUXnN8HWTkIA47gcLCUW2Z5Cz+A2smcxDhb+ILrU7Zsm+wRtngwaKvA
QXhMIIXNih42ocJyHbGdHM8tXlVWVd6ZeORPAh7ssWTfnZpdXjEr1U9DbqzceloPOZFf5RK2HzPm
YssJjCAWkXyuHwCtxzqAX4Ohc6yTtulwAXj4MjDAcvWfbsAJbVv8ZAYPFokiU6Yug3ScO5HYam7C
x72IM8qPSdvGtJhsCl51a73pwRm1XaVi1xIMC6xrt1YOtgOSlST9qsYUcqqDucZWLPtd+2fPVLxE
55cNFM+QWhBQKcHwI/L6J4Drmdlc7ABCi1fdJexC8u/lY9OAPmyPWQO+n/6Vc/W+Mte+KBdZ255l
qu5EThu32AhytlEIV/m0EzX/5nxdiHavClIPIWF0rfmWZEzupJmRMd6Fmb0W+snFjaQhNoqaR8aT
IZc0x/5U4TCOHeIYvjn4QmQJTtuwvLELc9AgVZgKDSeFo6WvrqLoUPfPU7aZ9GTpZ4UC2JTeHna0
bgzrWTU3qjvcyb7Ry9gAB50HA5UltHY1Y5/EMA98wnVTLGw+NKuAmC8ZQinO49hUMsVx9GxfN+p+
gn8k79Qu/J2kHzhjNo9lbI6GtNzAMu9/v9d6qOa6QweLzUfNw7bhSJUKgrfYemeiS67sK5iBbMU0
/5LZVylrySNzLb8zOULResYj+qGV99FcUqwG6OkiBni4/WvBucJ9R5bf9Y0J35jwrUCV7oJhnwZP
OTFCkfyAm4kwmXJpwAipFPVu7E4mdL68Y/eBfREZu1KDR8E3PGAT3ZarREse8P46DJrLxAxtMm+1
i6aVAfOlghiWBPxLknY3jdfCvXPChu3HnZfNm+kPewhJTZEtAgM9GmBdwE4YN08Tfg2E7BYdNrwg
/D60NnazHxY/j8Js1gzRTxOjkxSzImqWAC37NKXLGkJHmD66WbGeyFIA7QlV7RiG6iIYjG1g+NhC
4I+J0iTUSbnOTwl1d0TxHDHuqk2K+O6jdt6T6B3fhmGaFvKcd8Yr7IdZjgvR1C4bQ1m10HB88SZx
XzrlhVafswEaXHOeKMrHBpulPEVpQioUuU0g6CbDUYA+KqkE4Byt5oLEBYB2w042g5IvAmBlhwF2
5Tz05XNaWC9udQNf9QqYHHywZd49Dj5WVZk7F7G/gc9iwIR3OFadaqkOKFbJF22AnbET1TuZTPKr
QUgBQY0Qn0e3DVZwHheyEynddD8Cvocjg/Q2e0rCaA/M6QLmV5m7NEZ8Vk3tTq3fDChLYd1CZ+aj
8H7jSLLSNulHZI9aZONSBCZPh/1zpU7Espn6Pf5vT2V79Wtz1zF0V/V2z7ffipOXaUsgX599wqHL
TeObzzTBihl6MLUBN6688tTneHVQueilpOFN2p3DoMMokRXnjxrc4bT0HtqsZwyHMrnTl3J+l8WX
LhsXA1MN3T+jtN718F36EYTV9ojw1Mg5CTHJZa/y34T64XN+SkBDnpvyk22VH0rymNo2LlxnrVbh
WpGnhQTdVhklITJwLXOZsvNWQXEKtX47oWbyO0Kvwl1s3bCdZgGeovASM3py6hZV/snmDk1WKbgA
fp/4VdjdMk34zQRB+RNUtDrdRMyxu7ZZVFLeLx6FzqnQaXQVW3fSUYsBD+RQk7BygH0Im3HvjTCC
c+DSeMcnY9M7GDkcRM9cAkPM2zJeJ/FNy7qFy1qUT0ZeHcrgrFcJdxKQ4BryYhX7Loa1xv+cM5eX
O50b58usZq/HBUW3U2Jo0DYV+mM1nqFE1kO2G5m/lmCYtHtsbNFI5Y3vVsT/P2Q6PCTKnvuD8r5O
wuxdDatn+Y8hCo+tuCsI8zDqftVHiKbIU3c7UEhlbQIwQGWC8oEFsbKoyx3M05UTuCt1jBeZ7G9j
4w1W5bFL9n3YbJUknzNpmgXafVxAmWbZKtBTYj87uWxwsN/WeErNAmvYG3C/0npj9jbUc33pNwA+
lLmMHpcq0VGlyaSOXdH1WXM3bXB+yq2OA7QLlG96iC8dBOWiKU3fYBsbX437VXMqmVNM2VF2juV0
pRzCtRiCodxKYRJa36XGfSX2yCvqhMtqNjl8WKL/WaDGeePXwkQzymSyTwG3mamUuC34Rr1jOigP
CwFjdUqSFUdmR7kll8IIPfKbUln/3DzJH4KtIiYgIItf/IPywojsyq8z5Jfp1rRidDkM2rQBTxfn
vnLCw9jnuF7zcwJ2nbQ+tHE899mgYtywOxTaJzN966OtBx+iak5UjxTkD+jT19HP0SwXIx7UGodI
xx9rDQNlbmo/DhEiNfucDHjeDS9wqhbgawILHBtS9kQbU0zqOgxXOrMli+LPxgGqrw6dT9AdXuOj
NxtyYnngC8uDPIcYDvIyZtFdpvUckup8rIYrFqRoOwrsO+2T7NrNb2YpX1Ar+eRwuCV0yCCO97Pk
rBJtXhVkshzlE4uNE0W3WX9A0BHIfL+92ldGHJejB2esqIEBw8T4c8WkZah7Vc3lNNQe1EQBs2BZ
flOog851XnifZldOiPC7tfq3+7R0Vdr2c5OYHPx54WoiBKog+uDIniKhCAcLS1F793nNTgb7R3xL
Vvzr12Fhw4ucDiGAcD5B3bnieMjpquwIZyyBN5KAt6E1wIS+OxTkPIUPhR9sy+pAGcBpXhrfwB7a
X+/ZwU4UQBgBwmfNWF93VdNacXaUFXpTuysNMMkIb0Y+LCdOZdlDSnZaS9IdDMq5HR4wO5gXSrOK
LePAlpwhtra/00ZoX/taNijVlko2cA71M0heFq1wRyCkQ8CGic02h90x0OZWTFSo9dzj1Ircy7v9
e4/4MnnADwFzC6BoFQcUNolP2BR4o5dNitIdOtc6WZW17v1+4xJ/5FNHJvjhaw78Hg28Iu72k48n
HHZ7WrqxynqtZ881bkhVsvVROuR4j11c82nAfDB0ryPYZKwUKwdvWaUhfngMntpMXxkCZy6qRr2m
sJ3QYkWbpsFhlshZ6unoO23r57ct7w9doCutXXnbn+fnv0NlpibvD2XmnwTxeI1WzT1ECK5YeUa1
Tt3++O9Hqv1ne/gM86NUBVRDCQhA/AkrnUpfnfTBtI6O8xQr9dwcPYFoCtOdVC2XUyv2stZNvUUJ
gWmyg18B4L+F2TwVl+zRmmGcC1I0ffAJg7VHDYlXCzWMHjzmKFMKzdxEIMla99EFLjmD2EQaEoQL
5y440ICTaCDeddLizNJ6Uafk0SWxOYz6OVYdD3ZavcuPXSAazKp2NyiQsfH/FauMI9JzfImACO8g
ytex2AcpszHafzheM8cttyPkLKazmmwr6LBljyxrEw8mfKZiURdBIBYxJgnn1D1iJthFHmQAbIRD
jFqI7NnXFQB8eqJDTJyTFGQkFnnU0zhPQN4m6950k3ezfO5tsW4ruO8K49QizQ5WPi0rTFbT7j5L
7bXpx/hvA8fZh1p0LDOxaWL3jt+dth99w36CUM3HudOgXZFgFvyKg8BbMC6WSlOvYx5YhqGwbQZE
ieJdH55Ie+XHECKqeEjvhnuaI8dA0QMgCHiX46gt/7Crj0t9ujHKAr8dMkxSW0Io6TLYrTwQDiPO
F6akFuZvEr7HL2Bew+JMYFZXVAGZiQG6L8cvmnPQ6FGzNyZwQOvUT9OdAraRPo5RufTatWGcEwPX
HtPfxthli+SlDPpznWRLzrzffU0DoehXrnsrRyjPVWUcDBEu6kkcSqRp/bMaQIjdpcHDFO6y/K6v
Vpm/dv23Xj/kJKMnYAL31q5Rj35wGjCyRIWPSazeX1vEfZGgxSalLhGUMGh75BrVRbyK2lPv2s8o
bRoL9P+NPp5nJ7UIbWIxab3+FLHz6NNOyWOMZuw3A5YV5GI3meTKnRy7h90VG+glwI5hYjQSvYLK
JfgJmVf5hyLrpnTH8prwSSQdYg1aOaUJ5313ChnZDGhxEoYpJtOjxjdmIbNsD+107bzE5U8fIUDl
XePoRZn24XAnxFNXXXsDMpqJg09WzPYGfyAlOrRu3pgqDOJJhI/T9KSM+Db49kYB284ANMOxeACM
0nlzabCraS0NTDCjgkFxuPKT8bk1BhLtf1E1S42R0qbvyM0gWLRoHUp4uL+ZlCfJfK4xWVMtBRkO
EwvgWhcPvJG2LdOrtf6uDhjQtv0skR1gDdyfbtUo3GSR+8NOo0tMm8LviCA9ehLmLV98xMtM0igZ
Foh/muCi1o9YaXGKOthRc3NIWirDw1YOD874kpDxVyKqpPoERg/6cBXQgcnqS2tQyQgyRNOlw3lP
7GT4GwHI/TfbfDVccpwF+n76NAZftWrvhnrROfdaTsgMsHjtcHAQu+OvZbmih83JBIWXW1hpdbuY
Ao5oqZkOAbfvikWSiLkc3CVI6ZQ2WnXwdRqSChjB/Uzcem1L+MUG9CbOkw5XNr9yOl2RhcKH26U7
Ee6ClJHXeFP6jQfbwmUHajNt0dfTgiTPeckESKeArRNrHkeYHTfHEkDVH8yVVRT4EDkz2/3lJh6Q
D0Yp2bon04W8xJXVillFJE6MX0gv4yRnjTgT89JpDy25tzH9pmuys7pbpdulyqUqfqC3HhPMC2Gv
v6r+B2Bcg18VrKyyOkt+X+bsuu7YERgzITLF9TTaIz0KC5PpO7HA6ExL7aKtJ8ogfDJ1/W6J5y/o
84CJRIebINO+AOwgwjvVxDggdeJ97roLP6KLyJBuQyXP6he7CbZJMRyt6SxfCNvKxAbtSbGiUWwG
W6xCPV/qc0/ttpqP5IHPS6LmY0MIK+RnHWlOox81qfcJjxVJBSXb2Yg4KMqf9eZxMB8zTDsmI3tM
jRFgrV1YFl0EeT8p3K8OFwE4WSnYu/GSdLiHKB+hfSpZn6bT/Rp8fV7oeDTg2Je+GhTrE44AFgwb
98nrBSZWKduVv7QzCWrDS/KHUw0xSxLb5K+MEHGyqMdsHzlbVT1oY0k0I8T1Ek4lDzEFwkYXRtlM
qwtAXQNyYMTaQFDlQ0jYzPh31v3B0a+mdYvptNFVqqk384DXOuBmDx6lAf9R2SUj4ksHvw6bgUe5
rw3shTiphpQAqOS+Gtq7hnRF0afYkGqMm6EyzonuWhi4o4GDSnh2Mzr6PoFcleN8YOszZIZZXC81
JKtt2e973100sfLcTfoqt3GLRvtduMuuI9cKY8umhG3Pge920avGUCFXEULat4hcjD5h8hP2GMDh
r4Bo4xd2Cx55FfLxOnq97d1n+RVAMllriOFJTo7Eqmr0RQ9rEHu/MjHXpXmzrBvTrZWl/ioxLjbr
64RvmI/rXd+T261eBmZNqJQe/R6Rw1lF54qEXhs6xHmYKGMNF7MulRK8CXs+A0Gu6X8kDZkl7Us4
PAjpidw9BtOz5V8560fChjvr1bQeJu8jY32pFelIZPRgM4VBbHJAdKnGzyr1oao/BBaU/gDN6SzD
CdvguIM13oI4xpwaVXSzUReOgk+sfagJuEmD4KT2cLwCneqyXI1Wfoh7Y9FB/Sobm4APKOs1HKgU
K4HUnWcSN9WVWeK+l8pL3uqcrOC1KBZ7TgszZKWdHX1dJxfHO1IC7ywbzSc6T5st2Z2Ktc3Ga2nP
gXev2PFWVV4cTBCCuQrfWGV8ETSbPlm3yXpw1jp1gE9qWc0DasZlrj0ntUuH89g7/ktVObNp7O7G
5mF0FMS5HnSjcqkYTyGULa/H30eCsOzfcird6NoupVHW+mpjDOqCigt1h7od8AfQpqfG/bC0syKO
2aCRIT/uM0yCfWDiwvgwpvNkMiuIL72DXXPe8y9j/NJnM4JkCIkf8O31y7M/64aOCSbeCTCDBwLk
vZK5uf9OdrEfXm0wimmToH0FgoqKHU0h4L45cygM+vLDr88d1MGIfGnX3DgaA0/0VIaGu7e/1xNt
1eEgaozZU9Ce+P/2kUYANB8ljjiESxkyMry7TzDyHJ9VdASmt6+AnoZqmOH0SWHRggUqqXzrTHgN
OY6aFe4q4yz3nQ94I41xSMhqtwV7olnMSvoUo3jEy7oC046Gl8y5aeRGO/zZqXmq+mHBHh+tYu7E
w7om4USNu2f4ojhTtey/0Tb3k52XOo8erkjdzM/cu1KaOEUN/qzpR1oTE8EP1WWrgnBGJKRHR3zS
SFo0vql4yrdjQUI8RUKJKUMI1KqzD4tAOTStfjUYoaZF8xwwQ471a5hcMjYFnRELKQp8CI3evfSo
MoH6ZPd0cw2WuUuSQNMuGjKOa0VbrH2L2d+Ewr27iNwjg6t5yDMX9TGSR6WD9oxsL0I7yqf3ii/X
3DIVMg6TOalYzyUniK5gAkYqgSGUZdBhphjOUsL6yod6W+XHVBwdbxM1M5AHGB6heTPGl6S8C/SN
3TyGVCkVlPcAuEaDS+lYHq74DKfGYa6aCDTcbRPd/DKei/BWe3j9Qeqp/VUUtKuhdAADnR35yDiQ
FViJzPSpfPV1sJyxeIuacKXgg1Va3gPzyI0V8MJRXxCPiGZ/U1bbttqKaTuQBWnGO5WS1Fc4IiTF
JmCwrcMlV9w713ow8KGYajysdhZpFPqlM3EpIndJrcl4BmWsyB/KhnFlQ1xxgCCmnpbLVS7GE/aL
cHm2SSWWWl9A1kCspvvR2RIoAeq7SkAaC/1Fh8V/h1BJTiPtAPVcc+lEftQcd+kSLScc4yTMblfQ
VlD3LFvU37WZrAbQ6eii6mTM46EbOA2mo6DGhrKYTPIoSIkoffesvteLWH/3wmlrKNXZYQMaYIU0
XbdPurcKSw4IAZBkN7BvcX9kN+3c+8zubBQC9dLSJkiyMf4p6mLmw0b4nSPuBCg685VCliX8lIXf
dbg73JqKhjAZ+ZDB6Csizo12zUoYefBehwdXbyw7vVxmHU72SHsJanSMHp9AJX5xQNB1dMFTq+xy
VBQYO9BTDhBNh32uiV3oKIe6jY7qJJgevnsGFAfyAzvh0KU+DcM1aH9W2FuPBvVR6wKG4trTn8Pp
BXaJxd7itHeqFsi0ihZ0IC3RLvADvS1G4FTzAQ5Lo/fswmRTXwI/nofeKkzcZUmm4/DKERYNUKIY
GFjGLUQ2iB9NACUAMwfjQ6jpfZXAF3EnsoBQggRRsA5an7BwxOgvToCp68EzDk6Eq2UQgGW8dymI
uSAE3f6BLdiy90EtulNr/0qJnQXzhFHXYHWdv1RU6crNy2AheLfJIgwrvucMdMuADrGeZ7iHGGgr
Jo++lcK4w1AQRmyw9mwLF9NsXWiwI+0Cdwabfgi3ibYPcFwwlfOgRTvmgmiSxTMPnvlZtfIVZ5l6
jMIIJxmQIBJXqLLncStCwzrCjFfQMhYh5X1OMkTc4Hgy6MzPGkq2p9xfxJz21jxI3lNHQHbhEIxu
WUVDMO3T5BznB0W7dnLmYFm4znl3kTts/dzZjg5BtBj2mBevG9ZOtWjan8wHsQVduJTwLghR/5N5
6MylxEg3tvk0CabmNj60DjlRFWQJPSEgq+bbvgE+LXUKY3XaC8Xhi2eq4WjY9HXLvNLgCZhLr2zm
vcBaXrn5qPqbFAHiTjDf9Cs+G0g8yatzAb06uE+dS/LrrCCABSkpkRAvhQVHaE7iAFydIVraD0Ro
TvhRBKvA/DmY8GI6dBI//Mdq29zlpL78qIkYyOMP3bg6LEpj3Jr6JeZ7xdkJBvPJqX4FYARg+x5Y
Tof/Baj0dkowLCe0gvO3xouf4HSbeXFePZEMkPn+Mg7EfKg9MEcSwoxjhdPNcDDDS40sIuiNlyZ9
qUimbtKNYervIsrXGlHHtY6JAByUEHTBH1gZ9dXV8BCo67PEe+CM4KnFPej4iU7UrT3dv50MRJT+
NGibPYoLk8iCBOJ8Qp4B9HACWMKFZj8MwZOHIbVnf4wWf+E4ymL0lFzT99p5HbyO2SVWQIXonhpM
zPLsptIpeMQ7jhhlhG+CjzY1OmhFTCiNFIM7tkYYx4JSJ8fPoa8/6vwSkfaX4AvlFDKcIJ0VBOkq
LY8HOwueDwjZYB4r/9bYDyXmFRAhBxZPmf+YxJPi3gTAVfPsKTBK+ss40Qomj0rZE+hBJY5hnvfm
eU81mCz2qTFw0iXP8QDiNR1HtCYVhKbv8NKvhDR0c1L44+qaJBUbn6jMVlrmppu3aJZT9P9Itjps
bo3mN4umqKcPJbtmeFtU4yXULq4tmABdg9E4MRf1eyx6MNY7SjTpG8zxb6MeFYd3Q1iGcPHw+xPI
D0sNQs2EEpp1adj7nhgNKpNx3RkbM9r5NXXPPgh31vjrmwtL2fMfUCeji/++8Cc4346TKs1rNz86
2ZEpsgTPYdk36Vaib8Gy97bKCPFe/Wa29VcU//+u+8UmvjfR/5HLVxxZqL2G4cgZTNSl206xNG3z
FTbimLQyX3MTkkk2g+4zlF/3aEiZYffJd/a6X00K5XMgE0cAI0on8U8voChjAG69zI+oLndwOXXy
vfoox4ECTuAu9q9YWLhUOCjXB8WeFfV3NrF/HSKBRVs46TI8wODgzyXg5K3XBlZNGYIsXj9V6Hah
OxeIDqnkbKQxPanhFOrVt8Kjvy0+rgiSySfBfz+NrxjdlWIcBMIT/dSE0UIU/R6egWkDcWLVUh8U
OvAQvgPldjq63wx4/zpRwqBTR1ptoJT74palJmDUfvb7xhUaoQy0C0AhK+ItADkvAGIGRI+0iueF
9mPyGrhe/5+hEubFSFFV3KtQUv/58NPAH2k+0N7ArFfsYk0xt5LSIhfrKvjuXR+sTbwes2OLxaaU
gGF25DF3T9xo0ZztkYKu+/j3p/m3wTekXgcdDgIIlEF//iRfNf3etRgq1jBW4pQUzv6jwuSX91HY
6qYhoSfzd/++5l8/A9ISmGQx/ZBZhH9eNIrMoO8M8z/TxAmLhJTzCj+JKJNKC6fHt9wsXxm729hK
TDG+WN9sDF9p4ywEwzANRHe29OP9dNvTEKKd0BmkxOBYQarOzF/N5B4LU8MJBql5D8IOJJ9CmkyY
DNTjSRLurLBat+IgxbvSXYFMqFYlED67cMhjHFawraQb3X7vzTNoq4TFPcClyQfwq6LNFIb3Abyv
4GTE/Xc39NsU4PMWazmucLG9R5nufHqmRV82aEAVyUrFCqNkQNIQMoGwTezchvzuNtyrGPkUuYqj
qEcJ6K4r5zwCg4tk5TThotXTpRz4BFX/3AAF5cCKBeSWUQzr0LzWtsfQwiKOLFlLGzm1IF4IExKf
gWiFODimraeehGAPc+ilFfnaV9ulldfnKFtLfqT0Uarld5+h7VqnvbFLSzir3XRJ8IEsx4Uy1fij
ZcsqPcvFKEl7aoooWQ3mP7IK/qABDfBSwxVQw/AE1ksY0wpGlzb0CwPqSOXoG5hDNWC1JTeyyVk0
WHpCjJTTFMg+gRNDaKgYkEm33J0jUloBdQMUPxCv0ofZyjLCDRC2JDzppJDnECqtEueI4AXxwDZI
IZJZM5SQcghVk11qxQySIMkVkw06UgDz30KUpGXoLLQkfPA9dY+ECEFjLLakPc4arMBhkGql9aDB
lpSPHLGRZ1C81YDP0AYEYNYAJUod870Of2d0L3o97Ty9vlPYCarWmideAwGYIg20Rl5pLB14StcB
czSFTBbXv5OEXRbpUHgLzD/c6iTfuMGStbrgWR4qyGWwAPk9QURxhZOmDjpYYbiIJaXHGcnbqjbo
UQvd39DhbFzwGsU4YFQ7D3jfKJDXhU3jDbaVuU/Yy8WpuqZ4SaxxoUHni0m6hjHSiTfMtFeFexrG
9xGQDZMIBpKA4Pws5Rpoa3hZSkL1Yb7Cs7OHfOmHSzUdof+0C8+lYBtQeMe331tRgyhTJ5SQJ+RO
4tXPlSWTu2XfjOSA5ZSQwnioA39h6DfiGtYOnDvJ+Rty3CpwhJAl8mAwQ67OjVk9eS7xhGyzFq1+
Zxl7MlPmacrDYi8QOBSM93YFGmjazJech4n82Vx4Wyf2X/MhhRnFppVSZGNkNTa7IjN3ka2/9vWP
dEy7WQnNGauzN24vwsUSMRfgw1WzMKQWr6Wck0TOUvf4W4YXRAmH1U8YnzrUH4dwoLEBNoEiNana
XpLSpH4/r/VtiJGG1jZryJlSua5jeqOlOyTCDf4tki0X06fqpGi5sbrAR/AUA7gHRXBovYWunyHa
kuNSQRaWJKuSYbPBI1RgLAypxszpfzg7j91GliwNv8usJ4H0ZjEbMmlFI0eVpE1CJZPe+3z6+UKz
mBIliJhBo4G+6KpLMjIj4pz//CabtTLPPwYHpW2QS0RFvP8DJXtOGI0W5ig7hgU6wgInG78bXENJ
Vo5Cq220nwzHYCGbxQWOjfJT2WARY+yQ80HVYJwVLFnSdJVRjZgv8IZB+7aqJckn28G+wdV5kveI
Eoo8XQkSZc5c9feb6pwXIFwwBNcCT2l4L7ixfL2oYCLIJrNELirI4Moepg2FAucZVxNEm98/68cK
xSJ1TxUe+JZ6TrJou86fQKv5JFMY6GblNo0PnXNFo49JrI/Rd+l2SPmVK8nYZdLqwsf//Pn4EeNk
jsAULsTXH+skiR51zZAe6kbBAtUny1AM//taWapR/Eduh3nW5mvMNlwqpjp5EQgZt+vRTAruFQ4n
/VkIYhjbi79nwFKPuTRVMHvDeGek4/VuN/6h9mH2XnP2Knuh6BNaLCIW6ACzhS2t7UR1B20fjep8
MCXsfLorrxJOIulClYNjCrad0sTWabUpHPkFgiBYBeJUJsuSAhE9sFaFLCjqMLLo40NovjDrlEl+
FIxLXAgSLFo1uKZj8NxgCCskMVlWHFDoXSHlQSIS2DhGAIp7AfcKtGeYK1tMBRo0Lgb/OuivMIaZ
kYdLVAJCCaVxClk5XEsGlXkFTf+hxJS+LBnNr2p4q+VDlSduDgmylvITt4hTaCtnaI5lbm4TsBBs
dfCqNxSGB8zx0iADHo2XaudsZFA7nbmekhCCptmgFDtDCa5+f/Sf2QPntQMFqaYbJu+fbp3VpRXo
t9xXfUrd2ZyMcmBujp59ehf3fSjMx4EOo52CEgB9mYCBNBBrPCI/1S08PkG401gpbkZBCEVIq8bR
TtjSimLKUbJjGq8kv7zSO22dThWNsKGCKjfbUPMPrwmARG5rbjjkWOiMc8WTrsoxxvKNUWmSNNf9
ZKwlTlpuGFGRlMpLP9IrrCkd50XlAy5pCxWypB0nS00yNoLq21nahqP+olb1BwYWzt0mhD8kynRw
9llvH5qG6idQTQ66esOYNzPAEDF4eRFU711R462BeOf3B/TdEcrhM6HeYQnFEUjd/HVrosa1x77E
gUZwxHXU2iwGt2jAVSjEH0KRIJbXhIHO5ZChF0XBmKsDXqBI6zvGhHgX/v6dAAP50LO3hpOKbFCR
EyrUl1+/FKLqMTcj7EsFTSlDOMVqCGrcwFxVNHhtkFyn+OeIBJtmKVgRE6m10CVuJUtfaLxmJu9W
lQXryaCMxIbW77ZUbGOc47YFaKJsDWE6Ld2Id1DcZbBgho7rCqi/VBYGGTVIT/hjA5ek42X3jRVx
9U6ziiG8RW7yJ0sk7qGc+1ce36QU1GQmuGP7V6WnyC2wdGUvKj2SZbYNkHs3WscobPem8cQppGxM
uz4k8H8EcYWr+dOhamFrNXpceBAUg7WwHcOnWmoOdDXzkatWUCQyW7nBWeS1mEDCAcA6bfrU/Si5
vTAKwFpwzwzwre43mrFKx5dgxA1Tlts/mpViuqzOkWNu2Ez3MO6ehBQxDBnAYVKQw3CREDRnSI/B
rnRcCHqNVzDfV2UDBsg41ca40U63ZhGtqXoRwIn1EeW0IY0HzOf/MKldRGm31Mf0sZXjFwOP4KLe
CH77GJEkTdomwIQa9Rhs9Vu8tmSGMjBwBrAp8Y7FnreBvQnjL1kJdhQV5qRZK0ZxFGQPooTthV9A
dDva9qrEvTOcTg7Pb4rQpkCMqnERqiiz1eeI5o9knw2ECFHe6oO6qwNYJslf3cDeDQIJwFQyma5C
v2Lxr7Ar80F38MTXTo09boTnjEO1kuj9Kj5VLdyDFCPdodwK+RM1MCLUpDNXgabe210Ed63YcHMN
2SbXtPkY5DdFE8xbbAhN+MqIe2wACnGJDcQxp868h3gSeu26aGBdPFbYp6qsQYeVL+USnUwbVqek
EUFvmOP5Q7cCvMFOhfCLNgg3PmkG/riMeTEoU9IWc9LwOBTTTrD5LQrDMGYB+xMRFcq8aW893YD/
z7czUK8qDzJwhJOukEhuHYm5q91sjTEVtK4s5r9KdRWj/VMyViZ1t6qxibMbIWaSqvJFHJfKuIjC
FF8KewVvAsNcTyKgF0d1yIKechJXl+czM4G/MgODWdnGFSd9mwTkzmvXAnhoYzgKzDlw3+NNcqju
DYRppr6Ol6ZZYdr1XlD/653kNjlRvAXDrHqLsnMZgUWjMXqKGeon20R13tpg+JulydrHnK63nft0
zI+UxwPCitZXmSUN3VEoyKZY5T5BUROhVhKaHw4XUdv28xYnMQwmbbwmBev49+Psp+qH04zCiygX
auNzyLa2Y7nO4CgemPFztMK/R4/wUOFz2M2D4r1TnlX9XQ8XaSnG2zT/l0zlvucecsjjBWQBiJBC
L9tn56nlI5xW0wYjj3iLcB4amyBl+diR5wswutHIVy1yUYFHUIWWpUeILdOT6t2ACwBimJF+GLXo
18GTLyyOAA++HvVoA2SqMC43xVTPUSKZeDb8kaNU0LHZ7GW/N5E6px95dYJEYKGuGgfET6xJF29Z
qgpss3KGCxXy92pcWGIITjhxUVwvZ+ipYXXayPNLDo72jhcGWtmuO/1PKa7YF3CxH65crjawY9QZ
+OaSrPz1djM7XFdzfUoO4uIQWALkhLpQFuJwEJTOYutDlPI5oSTlRiikDVQLCgnJKH8kx4IRe/v7
Q/hExc4fgqIoQtMMdgVw9fUbBWpXZ41kJoeMCmCK7LUQsIujOxJyXi5M9FsqWEiOVFd0bh7W7DGt
rIwbJxBBZMRPKlpUf7pO0cMH/kn8nU4G8lMwPVJdAf6M5SmE5ZEii6JFL5R9BQ1TQ71kkAXCeWeh
uBim/KHt41shPhSIwCBHG9GmJunEcPnZV5RZdyMr5AIHQmdNP52/TSWLCNs0R60VUsIq+4h7RAsh
igp4oRvuBTyR4aYkkV3U2bFryNCVUUo2Y7z+fSHZSz+8zmgoyAsCEcZt4UzQIKtc87pCnITC3DQI
jF2pDSeB4yBeX2K3CN9Huhkstvu7JpNgohtHRSmJJ8632c4KgrVd9+t65N6RyCOGT9R20KuljRLW
T4Ndo569NcsHLj1RIWAxgEX9qGJKW3kM6CGO+dS6cTnLTZsxKiih/IGz1KYypZs2teZAU2EZHATI
hsLgE2sSQF4aS28xVGcVOzl82vrooeiWYBd1s4rUF/FaVqEvCIHQhYpPi6xGaUiJYc4B2/SVgxY7
bFQK03tWhBubeaeFwKo3n/pBntdY9YfZ1QhWAvsaE07EvrRAQmGsi3xY/vQk/9F9aQnVeC+Ynk1d
ExyyCrGNTgk/10D4olil98LwlvfqUzYBvD1AJzKTLcIgoZzg7OjHIyCMUJJw20bWptBulQiifX+T
Tq99+2r7tlt0Wz/7UCz/akprxsGbTvsUfyjqSZFf1GBrT1DdYQZb0QsSaZEuKS6cELY5JqShZa6Z
9MSUa/jmiOqiiLKFoPVFSnpNwo7ZOtQqvSuYyFK5VfHbFiCXWDpxuOIO6aaatWz7VcvuyKMr1JPo
WDGpF2anDAkkxsQjz7n1aF1xR2rxFZq1Wk+fy/TSkXepD4Oagk7Ia9uaLADEKzVWAAUXINrSurP2
IyTUEqQdyjyoZD/eKxHmLwpK7Kp5lbKE2HsIF5Kv75pSnTUBxs/0Sh3KVyE8p2iQghsJIlHStYyR
3vqWr5hEu67QdgL58idzETHurIRQt+jXIbgbwlbBHcZYe1WhMIyylxZekdaZ6wZsMnfCRx9H5dYe
tr0/7hN1+gvrZ42I2d/ndo95prkamT07Fdl1YsNHeNN45YDiG8NAeJ/EWQWuUKh1MI4bqFsZc740
odgAKVOQtcsqAudoi2afkuNZlCESuneThpLySIJD0JkptkulR+w7KC45N7q0tdSto2753367lcB1
NZmwH2rKse3mFSCkP3yYdMi2cnLI5fUFEOytkQfMCqY8lcJ0OoMl9JRXq7K58gYKuY4YiJTiG+Rn
odkf3Gn0GIYsLXKruf79rFF+ujm5QxTGnyoaqnPRVhAnlt+nXXyQexujAaBKaVzHkG2zMJrjkGMX
yToNkePLuz7uH9J23GXGgP9Vs4Qh+/uX+cxN+XqD6Co9q4bYDzxNPpe5+PqQVHqZ+niqL9r0YMG1
qCYoGhEUc8q5Cb/EwML/AqYO+14/aOpfxDmcVwGPUdlbNB5LY6iIWDmYUId7OJeUQra/k9gYHe5c
7UHL2wU01gs43A/zGr45PSZJu7qM//DZ3ec1na46GclVCTaBGomFLSrqFiSA5j+4ttP73M7mPv8U
KaDPaF7HhomudCO12jKd7vwyRXixA8nRJ07PhnQfCGf4+snXDudDNSDRxqUB9ogh4TpO0RcV9Gwf
vnEc5eBCqflDocePYfQqE5Gra8ZnY/36chtmfv1f/6H8p+KRF9D0Dtwnmt4IDNoZD1p6I9XXTU1e
CmFxEO4cmcD18I9OeKEJ1U/WoqWUP/TdMvaulUh2ayxBcgKG/x+vCEuJnNFmmKSdJ4QHONKCqBgS
mo2JbDYZGUUGe/qvrPuucM6oSq6AZpdoDiKAK9veOi/Im+bQXpYRRofRU2I8pZBxe/U6RPFfcT3U
jzU6hCBaRygdUuo1w8AgVL+009Rvlzqmhrj123grOPzn7BWJgkg3JrXxDyOyHiPIZ3LEJIagVaPA
RN1DB65W68iBEp6hRe1446XNhcUTdcP5/mK8K5sKVlM4z4iv+M+D9ehEh1gu/ANWHrOxUlY5gZO5
ny1Tx3s1OdFyfA1p2D3vveqsTSxJbj5aS47LeXhKjD008MyIGKRQxDWPdkL/1lLWtRd5EaJ4Pf+i
ZOLJpshK/A710qjaah7K0j614EVl2QzM4jmVclwVAGujCUupdadY2ymBBhg+eWgKLVtiNJpd2As/
lNm8bRoedxyQFlLosyXrcWyyvTrxgBgeSowTKsPeQ4ljj4PjIrcwR7xOWuYeTNY4okI2sbVwAojp
NN1G8qBYl3qdH9aGrHcTG13E4IzEz9qwvtKDyfFGb+8VD5p0qnB2y3Tc8KEbD+u0ve83rVBG+ABc
Vbvz5demurQqP5wQIhWQPpDykgn556r98yIlRZ2qSRt5+wihjBajT7OqYU3Uno/dVw7PUO+e6UBA
GuLOWE8xMRzAaRmdiqbftyBeZcZtBtPWaIHL4kut6vdLzdQBisH2TSb4WNd+fc8dZAsGviDmXoHE
UJfqVk5fnZBT9/f99AONis8h4B6vSyYx39rOvCNaqAs8c59nD4mKCdcmoh5kxR76KMGmkpYzXtEL
d+D4hjGuC6mHZdjsfLqSbNqDPDjxhdfjew8qvhIRKhbKb/aPaC3+eTJxZcQQv/npWvDiUYVSYSrl
ivwOF1NYJL8XVkAcWl83qgk5AVsz2hTLJlTi68fJVDaePjQGqRUrVJCQE715SdET1y+EPzbGeyEj
XeNgaexb4R8lSCMUmAPQDy4YWwGK//6Nfvj9xKOrJmEg4gU4vx+SNswtp5A5q+gWw2QlxOeW7UKe
kfytUjcXUGYe9fcVwBkJbgqXPhrZ86lUpyl1p7MJ0cr5SzFX4l1Avlk5+Vz8UwUQb8fDTUHrmEO2
ELE6ItsmYLSpTQdHsHyikw6bN4gNyCSovyx208h1gCgz0NBaGc+6j+tZvy0IfhZBOFjdYcnT3jho
GgMcuISJooX1TF3v6vp2KPZqEa59UGO9/gCxWaXJXsXEXSaTUjBbG+K7jH3OLF3noaUnySKm6gSD
wVAepAr+4lrBYSq3LTSPtAeOvNZy/AMQroY09/lYkCKE5i5/zgPqWeqsQESc5KtEiWjxRleQZdQR
7xU/2ggWASrJDkVGb4VYNxE+VbcbNQ2PIfEm1gCISoUrhOqx86L03k1tWMuRwO9smWjHIVLmXpMc
0zxbhXa71TN1IaDqybOgsDNFO/VjtSb9YWYS9GiOxR0FzabJyd0Rzeak1lsylNaa5fqwM7I6Zo7j
L/0aF2XEUiyhpHRLxxaRagGDn49TWthiAJ8xvg4SbSnG4F35Llv8RXoEUtIFbilJ5YdNeSzONZ+/
7OM3JSwizFa6gShZevEuHSCQ8jewL11mdXel8ZGBpZ7wDYJbemwnRJ/EHK1FNyIcziKaQYvc74KL
OYQEKspWLD2Fzk0Smp3+XWFFxWiwI9ZElrmjMf0SDx0SxoV3+octBD+HO4ZCHI7ot3iPfmhswszM
vcBeUOSJBhuLamK3JkasUJ5+37H6D2cIn2fpGrw30wRb/HqG9FMmdX0nGfuCX+vHiXAvcznFMPr7
KBqtQQPa44yNvKkdFLJ5nwcGGtix4d+EZjXwtFOVpHvdfzAa8iDjamvnzrLX0fxasJRJtBI9ZSHP
TbO7sdDsDyEpRMYT9gCnFIeaFl/nrnprsV/DFtlUbquGaZCDjEm2F+QjrmU9XaktkysgV1j7fjvR
JGaXQB9xUp6dpI5NG8a8CurZN5sTLY/jwp8K7pLwj8S4WcG7b1popmsVhPD2G0J4xjcz/CBhhVet
x32V6NDgQy5WevzY5m+x0144Sn9oamxigMHzZMFEY4r29cEYWp/JgdTbe624RxVsmc2C0AM1a+jI
CGTQThSwCRoPAn1Sq8TaKGXKR+s83o54UAshUd7OKlYO52l3HG9K0LUg71cyJ138Wgb6sm7uLOPe
6sNFlLgpwYS80Km9VaILbgbO91P66085Q9RstU6sQR1sYuFuzYHI1v5QKNdq9QICYASnrEmWeYa3
UNMwKcGYl4Z/qbd4Pngkp/GbCkT1Va/Ns2znoYbHHTD071uxK0aEm6ixoaxy+b0q6e2Q3MckkenF
XpEgjSFUyWCWZeyjpKYBgT60M0yC/qzeheA3C/gGiawt48xeS9QJlrbvLH3t+FhnTkTlONEVBAUv
JrMzGh90qrzYgi/vOK9qi3r31XcqTJZoNUP5Thy6yujKa1OZa3g3OdzGnhKizZurzW4M99S5nwoA
LLdcRBlzC9ZDQiiSpEDbiovZfRVIkMHWUg7uopWzErwlxEIQrdyUf3BAls6Fw8Ywv733PBlNeFtr
lCz0dF9fsjg0S756Y+9HSdlqMvlJkjaP0jcNt4GYJ8X82CVsWh6fJu+lBi5Me424vIOthq45PBCs
23H1DJuu6BcSLmKNeFLIoSfN7fsQG2Nu5GI69O/W1NArHDiEvZ4DzTTXtcdsMqlBuBAlEPYZGw3O
hseMIUYf9IstsoF3f0DTAmL5mg4DZdSfVD85sk/WaMHEMt2Vfr1sC4yDKugj9YWW8Ycy21Yhv5qU
Fj+ZvJh1qretk1l7bF6VvD+SEnjInGYBJw4LKzzH87nqBa5q+PtEelQ5IZFC+DZ5FlOI0yW+j+Rh
a6W3lEZ5ZhcXg3i+3xR8P0AP5i4aHiTfOMtll+d1Sf1rYUkWxo90P1a99rNXnWdkduGig+6ojFe9
trUba6sDdiENA4gZLCYyK787kHVMldyYPDc4UsbKBMit5WBtZG8xxDdiNQM8vjK5cet2Wxf3qkUO
6CsxHyvfUkg75BgKpwtHsfLJRf16FkNhsB2oTlhgQWc4YxoZjd+GTijxuxAjkSvMkLd6VUum960v
H5rIQVC00jNKm2YpciFMb1HFB5WKI9eOEcqTiFeN+rNP22VC5LdBs8gJOzeSR1l5MyvMKiDratra
zlpIBhWiBg2o0cBggSolI3e1ROvXkBwcW69m+Zpw1zW2vDXRFHPy4mW8lP6S+I0l4OCm1XWVPds1
ExHYbaqfgcqHC94JQnha/nuQGwX9HxV3H71PWe/iUYNngmcgU0pKkCQYUSM5rkSsVTicavqxIbO0
zRalR4Z5aDDe9vBiRCcIo7ZgptAHRI3jJpcbGzuZXK3WEaShYZYGoMzA5fBOxw9r8ucBFViqul5d
L3XlMIyVa3rxEfhbjH6OUfHaQ5kkqGZZ6ca8YlozlcSwIUgVpruTcHAJH0flsZT2LVVqdpXI/dog
MVSFhz3pN4WB/dajXiszHXKH0cZuhKywJ9GSSG38xknSwLavQZRuYanwEIPCl6xx0rqZhqRglilm
MJssIlKrA8j7DL/JraHfmLN13iE+wM+lNetnayImNxlvpGEVC42xPR4nsLy645XUGTT3D05dHNW2
uy/tLETkKLr+JKlgbgwLX073UsIBXGFAuR/lBisuazYA9TMrIygMRVi2Aunk+QKRI50d136fr6k6
XiAdzUg34A+EyLcwExQq+SBboL6b93m0ZMoTdtdZmVwox8wfDmTVgGolcEwKEU38//90kF4pVzGt
pbWPY2OLJwFzJmKC0v49jOsrDArlkItLPcVmeFRC4a0mD+80EsLxC88In4xvSKONzKiFDCgLqo1t
oO17KdIbwnrhRNYl/MT0pgT4z3FT7U9cqwpqrMrrEVDeqATRMy5ikpVsAexKhij8HfuaMbdIRqmg
S8vJxmnWBbB8StkcSrHrN4/esQQJTE0oD928wPQzxNeixkCZaqnrV5BKLbTQ0/2Qvfxev37yHs9P
C9Og60axZFoMoL8uWFQFZp+ik947VXuQ+NHCNNlr94KHiY1yrr3rPqnnkGHacFuF6l+124txdEzX
I5WC4TfMOvhIsEcVDy8cLjyvpyEiyACaudO/M2+nqUS7LtTlUwEBu9jCZRLWx03K+QmdhW6kxVUh
oeMXFtkjMx0J61fvsdUfwDjdMHmmlOwif5mT2OCFGCZLBM0+xSVWt2wKrWchWSmkaV2Yzz+m/t7i
NKjJ4g2nfh5CmdGcS+xV47u4w1b/XbmzAtOCyDnITWjtSwgWsYJXdLwb/Zs4WLfSHduiGAJ0u4dc
gfpbBW4F3tb7txHRqhksY+OuRLJXQI23FBxwUcLb9asR3I/6XWMU8xKREHrfQV0U/Nv7cK1Yr8nE
8Kmfjea77JzK8DBNAW5OA/q3DVYJLkYsa9V+bkyFqdrLYIOqRVd50NKLYe/DOlfVLmw/QqTiFUE9
eEmFlA5kCC/IqJ7VRbRkUO/+/nrp38EssUhctAAtsuHIZ/sRArNvTiqXkTnRfYHuxY9GkLiyWePg
o68m893jw+mSZz71eBBcmd2iRLrNkUwZPjeDx1ZaqTmCnWnX+relbM41ylw69Fk/nvT02OF6z4W8
UdW/DWYTIeWMOd3p/qnnBnayXZtmZDQQ85DtZAN/VHyLqQc1724CD+28jx6Z6u+/+ZOv8X1L/e9v
Fi3jP2eQbheenHuJtU+4gKtUwp0NnzXyj3NE7jJ8Nd83VzWYuVNhqhDeJqO6yKYHOYTX1D2XqrFw
eMW16j6jQvAa4zYOWjcIna0K3lJZS/xQxwqlOzyg106+bwFWIr9YZJGQ2G2bqcLwqmbT+CQxHBT/
I0PqbOLmYYz+ZlKe8TrT1AeDyIx4eBBVpN/CajIwfbRxCPX3RWtwXpNcfwVnWnhOL9UBP9IKVZds
zcWtFyu43JQb1Tk1GsmqWJ4xUVeCfo6geUqeoPfioHJfqbvSJNlsHBZNeVtKErYZuwtL/dNxbyLH
of0Wg4nzJg8GtBNZCTWcgr4XZb//1pQFZAzFjcGNpRQmGdqB5KGSsjnMQ9fyVxS6ZeJhz8Suia6M
8c6K7sNsoSsrB2XioJ0IiVKjgw1pedql2a6xnq3OzYd7p38FmQybh2GEEQJMCBY6pTtJktAqkxYo
zRumTWxGCzsMf7qiRWHMfwdbpcsOCddjghFW+lYBxYd/FVrj5DHEG6Z21hgh9irRqykzy+PI9BCq
An8+Kw8UjWWOFS4HKhSAAdELZ2Ofv+bUGMRnLAm8u7CivJvf3l3L0BWW1LGojb++uwqmqbmObd4+
4+6U7xJza0f460ewEue/f9KPj+6fTzqDudEwlVaQ8klTB2WcjW8fU4pVjPJ+/5wfmLQcQf98kDii
/tmOyYjpb9DZPDqSKOsGkid3CAGP+k2pzVUwy67KEWVcOvnESv22kmcnX+jYTZclfGyjZejyO8DU
50b7cILbXrl3gpcSn8WBNw47sXnhYJkj/zHSFaiJaW2N4CYWLk/jzvRvR+Otd5WRMz5YRMbOiMil
vWIyE6lbSb/RgyslfsuCTdG8SBoo6F0nP1bWxsYno0hW1BZ9sykuznG+Az5iUW1sfcWQC9PKr4vq
VWU9WLJp7nv5fvCv2eu+6frORx5xcOs0ovI8sS/s9h+UjYILLeaPzCGhEp4drNaoDq2e6ib0plOq
VXdVv8rHbY+dV6/CxOIqNPALgwc5g0YSAgNfNBbWfvrd/34F0VT+8zJpWuMpbclXCOHqAVAkPCbM
BuqW2LkU4T6AuAm5euJCbaF1Fs0iSXWs624FAaNMb6X4xQ4Q5HorL3iakGUPg4+B2TYu13n7p8J7
KhowI/aOA55a9SVfTO2nmoVtDcWPrlxnJb9+fYxTzFbtZLY3puLBHy/DAkodb0PrMeuYbgF2EcKO
1wMZlPRGDW7BOrI/TQWFB86zn7Mm2yat6QZOe2zr7gC5Qsc4WaJGwTVgbukGFCbUpgYtMSJfTX4W
/hP1uxUkN6Yvr/Ehdvw/ggxxGvT+aEGe/323/1RwwGNUiPtxDF28ol9/oakgRMa629yXVb8zmO2P
TCQcY6F2t8KSMzp2SXWsnGcJ5y/cskyvBSvC87zGcZNSFLe/FkiM3Sq9ytNeAukO6TE5BxP8Brxl
+dqXjz4WF0DuWp6TA7HTCEXlqoBrU+NwZcX3VHkWGzN7RnIw97ts51twGeVqWzo3v//aT4nU2SED
vqLKdDsKBbx6drb5ehu2lploAMjOygf3D+WtMhGseB36k9s6CspMjPIeJuotLFgXExPpDnNYKr31
VFyaJ2k/AJWmSoweFErSzSzzDHrQjNTqZSYFexv4xJoi2JFPMSYixmve3w9K4NpTNO80ETQ3y6L7
np1gqnd5inUVhIwG1S+SJYmsZ9+RIbssRVNp54+F8yISR+0FnK2EP1wzhXLuh/aShcPn9Pl8OVXD
4URT0PkanyX/P7tbCcYymOxO3UvjtWfe+fEfINFMpY9n8sNkp6N2q3Ym1pLo+CzrVGn1SqsfDfst
ojPujH2KnWKMF9/QY6zOWAVX0fEGAEkvUCA5+J0TQilvveQpoTnyg4cKO5mwUjcaulYHcc+QolnN
MS/1uqVne4QCPVx4Y74X5I6hqfwHng/muJ+P8J+fGDYSw8dUl/dt/2xbdzKUdxSwLdm+NYIJDdWp
ikSzwQGcDr64Q/I5j+K/BiaPv38R5/tRxAZFGm+ivQGk/6yi//kiBfkoVZNME2sJkwUK9AyT0kUw
pMvIX/sw9lk8Cdcmr8cxcQhczw7Wjg6JkHPdGzaB6PsMa+cgdhDeIwH2gXG9rsIQl60O7/QBhRO2
PgOvUFxYa60BhbKmeebxSVkeuLHw+rOceTRke2aua2sZ9y+Nf1v416P6p2DmhwoL7BnLXpfzW4eV
6WT+Ou7KZUqh7AOjqLgu1WW0GITM5egY9cIHcQ+V95z6XcHUxkI7Z453L9zeHdwYsyEFot0Y+Z0H
7y4IKre1kYbjJKkg9cHEi5YNw5CKMfNQtzOgpCF+z1ro++gWvdwnBr1IF2kRzX0we3mc4/I7V4Mn
oUx1dIpFgl9a6KU7T1e3WhsxsFPXHv5HDaTQXr8gHhUn6dfNQnohRSI0K1vHvfysgMv0thpqiwc4
TYdcxfVteIm1u0bZBgOPgBiP31+Ynz7OBFZ06LmZjhtnl79nRlODP/O4Z7Azz2lp+uhvFR1Vok6C
QqSWXOJh/MAuhKiCIbzIEYARfp7U3qZKOk1yN+2p0kM0yGagbvdh8Q793gwJJdkbHRkgyTMZ2E35
nhgplJH/+49mpoghvQ2maxHm+/U2I/qiUbS+mvZ2FhEOhE3xrTHsvHBHzuwqjh9/X2L1h/KGnwy7
y1AtLhUoCF8/b8qHMOmkdsK8+BrTTzCeEo8j4Ug9pzio7GP54Fy1J8wIE3+VZ5jcuOVi2MF5xWuw
eOvyJ0n7yHZRhHabsOFZV+4j6ySV68p5kZmCM7+k0sX7Do+CE3wno8By/BCkCF7m4/CipUsfjy2T
+nyf5E/5h52uc6ABfLXLK7TzxXgF43mc0BZVrvc2WEc72OTJJntS3+1+3wWgptfB9FBqV22xzI0/
VrcEGsZlua+uldqt7rJ8kz7b1YFTQfPuveEpzu9T7VrRn4zUhZrbbvqUmL1FdshG8F/Cq2dDdBfl
7x3/xhuiomJznZrXqnNoX2LDDfJ3jArG6CFfxd5Mehr7O6m6Hc1drc3Be4vctVQ3PgW36GzrBXs8
rUTKYKnOaOlDaV928xpbwuRKlo4RAeIeh9+W39aNj/o+vOW+Q43ASKlR73SDW2Sh/h3k50k+lrXb
kGLX39jRTU6SAxAmtgLUM1jrPebA3zUTY5fMq6q9gUthwiAFNS8WQY2p2M1o77uEJE74sie/vtf5
GhYhQied/IgFki07m/VH25l1dzZ/ODwM2cGhqhivhznSRx2TxPp1LO8tzCrytfnEVVGmkMefYdub
3TJZlfo+yHaDvcuZ/oTr0lzY05+gvApQEkpvTgQN4ioA8o8XOeEp+P29Rt0s2ODGrhyFsQDdGSgo
fIw3Z/37K/7DKcKMnmoJdxR0HucVip4MoVxM9eee9nqsMLZWTMTvtk3nMuafv3+YOJLOTkg+DHTC
Rs0KGeFs95alJaW+zu6F0u2Bk2KIhBEDU/j80ln8w2Uqyi3B8xOlr35eeEmlmvlZOO0dRhuNsSN0
ZA4pfab5N6Wiz6uKrG/pwlIa4oA/+3mQdjWOf2o+LJfOfp48lk2k45Ww75OQcW92i+r0Cg2t12JU
9lJY/tHGNXsk4pxMNjPDOr65K1Rl6RgYJzR4WVqMY5S7YARA8VJXASBl0MZunVYt4yE8NSdMSmI8
05lY+DKepMLul46ZFBKudpc9QLtcFA9MnZkGuIqUbzSd80hGMcG/1DS4FoeNbN0M2mtRPRcickB/
nTJMsz3soRhzOIFGsXzhsX+u9tnCOAJBAVTHacBwzq4qtfejMtWDYa81hps45VvVwSOwZP/dxDV4
KuFDCQa+WhPiV7btH4ZoS8KnDxEjHcpOev5aRnhP0Rlh9u4rwMkhJQH1RTsps6k4hKm3ohBxGw1R
fPaeybRf8A9y1ACNIsFp1EkjFP97I9ZuwDVO0mVy/4h99t6dLl30I5zsSd6S9TXXzVdjW+Lp0YTK
wuw+MLFa/L4PPocI5wsCD0OBhWqJC/Ws7Uwi2U7bzOz3mc650S/90IFU9NgxXQwTuAxzEg3mpVy7
dpe4o/UiUrAL7blX3zP0OC+mf2ViNxpaWOsFr79/N0NcaeffzYb9KFhDDIbOr7yhrEJ/DDCoHmjc
0Si6Kbbcaozhfqu+tHNNu8bljFnwbV720Ef0tWS91ngrNtgzoKC3SQlpG2cdhjh0MrIfm4nbMlgP
xr4emo3w5emJDwnoeBitFQV4IriMaxKUFT2G4UekIvjXdByTGdFhdjzxgxWpuJW7HgozesBy3VTB
tR/gcR5RwcKFYPgX9Hdpv1QJLG1MdWmU/03YeS03jmXb9osQAW9eYWlFURQlUS8IWXjv8fV3MM95
6M57oqojO6sqUyIpAHvvteaa5t+czAhi+b8uiyZhXUUJBFf9ftn+ozzHiqdA8TJMxxXIfZDgTd+X
aQa1wzhHuGIWY/x456IwbnDDvn6Z49Ax8KSgMDOYIuXEfRbWsB844e909poorF4jJUs4ZeJ1okzN
MxUblN9F6nAbHX2JwZccX8pcDkRMViY8/QSMBqay2EXychzKcacCfBtl7saphf6RnOGFw57hqUqV
rbUEQ5okuXKjn6MJWJ3RAwdieYbuLBveyhIhMMbO0+da0ihsHANuRaH8MOPT8TsUpC7oeB2sSty1
uFmnQqdTBnFr6t+iwJi0Lf0ha56KRIBE1gUls5eBhzbOJ1uf34xmJeyig8+2nyEQW+KbDPg7nVjd
u0oY3QiYsS90p8tKl+0L304we5jhZbw4S7SL6mcDSdOETtx0ide1SUYpJ0REhuKEJNyt/XIdG/Hc
zhpDnd+1wCbLgGSf9+cSCk+THBBxg0iENMdDyvRIZOvUN9p01dqPoSydJeyAd0DnV/xyzIn0kmST
6m8rHkYjUccSS5FeszqEmMMOC+pyHXV69Ckwk6EE3d6Dae80hwpFHwYNj4OQYPD+LNMcqgUbjPQm
QlpBDTJL3phgb0KqCYbOEXBllz700hd/blhYBmQMVQfjoWGooN/5cuJrF55574pmScqaN2p8RyGK
VVVC28AZXZxCr+daMdda8w3JGyb8ozt3EOHj2BbuOn4JRG80jYhvqwzmNB6Z4AvN2zJ/lRlDkxwH
FIRX74zb1fhhthBiduSeUaG+hPKp7lXbKg4oEOv4V298BbZD+iJortD5EbVmjFhRBEDF1Vv2jRZq
Vbx4MVbGfXghAw8VGUWf5uracVA0f5wRHZXP/7w//X2yI8SFVKcobEwqR7z+1zps5qwYRsbNDw1r
BgG/UrylJNN+yewVdXtFGuL88xvq92P7PzZE426/oWoaIm3m50h0/5oI6y29CHtCcp47LGa8IQvE
eReLbnIM411Z74iDrFJPRbYY5NAtqp2seMP0KpBPMzjRwMFEWI2Xn6qejcFRl4f2LvN7z+sDIHsP
r2IjjqSpu2RB7M3XLt0YX9HrwDoItNEbJJJM/LjBwPRhFB/iXdEE+aH7hPX4DbsG+4EGC6czdI9u
X+jHotj+80+v/dtP/1dRM4TLqhFdmZzRVaaHdcBoDeW/Z1C995vuPT8M2bbMn1vBqUkprH3QCEEL
lslhVDbb7Aq1wBjskoskyHgipzeO3oa7loFUujIn3+SnS4ADEOYqaXeleWZBfESPJRFAG2t6VrYV
TQI5KXue8qE7JspGJKDj8Z9/Ssrdv449jWJRMwDqUNSgU5H0v45kIUvNUJ3m5TI3rmB+grD4pfwo
rDkWtQQgtCMVBAYV7wWWuEn3LWnN1urOTfGqAX7k0J5Y+P5kjSjZaApUgz6Opz+7zRGO6Kp90swG
r56fgvGWiNW8lN6MTIBIKNvNDiKoIpMdYxg4fLB9Ma28K+XuiR1rv09PzXRrxBHvhjsgiLn5KAMQ
ZQGlFo7vhIMYaGZNw7cyCwc3Uqd73ZtrfVeHZ6WTXDFS0EgLLVGdltdlFHmZgko2cVVP1xr8Rzs2
rK8Q9mSsO/K80Y2IoNJL0fek3wlwW4JubR3L+F6NX/I5l64guLLbZLOnKmhZJe6HhTUIBvslzl3W
WJ6b9jcv7kYogS4DGuHJ1mIWwOizQwkOsWEmy3s2OTBEQprah3D56NRziQ5TYSchpsEQD2rzK0Lw
HrCJrPf6vFE9kW5hFWZEKjCOOr9MAm5IHL6v4ecCMUNUzqsAebJ7ltVzL0pMtr7k8SCOTz15IEp3
DpergEJshgPf+nl7U6tLVuwEEgbV/ZwfSqP28vWydMxqIXKm+ktCyJMCxXP1H4UJi/nBQ8huyKxz
ymg0vVWQipd5JVNgE2LiHwdDs9cQC8Jt0DsYoK+SMHEUgYZupmZvMlLFIRhnQeNJLi4mqmVRLu3W
eMLlSemfUwuP6KTAR9i3lstdbaIwZYyLQ9Lcg1c+0+ypIQ4qP6Tx3spVWxnf4luDOlr/7evTzOeS
670C2994WrLtwDw1nA27RzjfHideYmBAW05BnARJdUkjM0iavQhXqYGQZKrcpJBh0Y/YYt8OH2AY
nzpgcdTXhbrLjApLqINCNX5f7IRoS/jZH8t+o+XXlPF2ZEsUYTICZ1wRQd6cEfXxOCioNA/FcpUH
Iqhb7iTW4nW4utr9GxIvMvfZ9CmrO4Ykk7SttV/sDVLSodypdHXx3YgeEhCHNAkW5VbITNZOxuqP
EJj1pxTX9flDlLaryrABrW/pVR0zeUykwSgSDyYdZ4czNje0TYiN30xjb86wX5Bp+NF8jbm2Bdrd
Zxbwml+xm/St1YdEzO+68pwb31Z9I/+H9fjKEs1EzP1sqfUKYd92J7B5EnHuM1P8tkYXAirNbOZR
bUX5Rt8miV39AGQqLpNVimcMM7KruEXemI6BiRLcuix3jbE7r5gkcmh3yMtZweSx2/W3kZ4AiiB6
tNZnJ23S5iRbzsLcfD4UKjoE2ZY+2h9WDstqPRHmIUuvOWZgyOKnPkCLVH2lhJLPR3JO6kvJyz/k
REORlBZtENuLyg7Nqhy0N2Iw6sQvCw97deiDyXs+PDbDZlZPfHbcT0A3iJXCC7aGjufPRD8Ra+LR
z64qI3diO55lyWZEG3dQqJ38aVheTag7K0hXWj+GnWZLvKzGNY9VgrfSKVCEBnPPwjVGgjjbt1Kp
nTHdTarl1nss58EEtE07f0rFdy9z1hgibNyzUBODpO0baNmNOyevkAnGh+wyQ4NBggKIjSU/7ZQf
Sz6noaQ/jitW+H48bchsSusDvhSFcBBC3J8fUjSIGnA1MceQwL3e3CiXhFsKk5UaSnCQ8ggjuuN7
0MuMyAqPjUeNPHHoE0SpKxeRbewO4tmheIBknfk5XqdNEMUO8o61Y3JwKkIPg4yGIC8EH5BEISQu
fnwM5QP2MvOvbBCj5eb7VQriT2JwSkTCqpfE1w7Zjy4yXFxvVk17utcj1e6iJ5MnPTlMhJ4U0ksP
fdCY4EuCwtVfFe75vXzLECEN9NAhNjnRdYiflBoydXKt2ucVct9dm84oHL4T19TS9rJ17PU9eFxl
bOGCkpDL5aPDS67Gsim7w6g806/AFElkfEceRPh8Er5jMC2DpQgGjuO+POWxO+LG9wtTj+FoHz/V
6TVCCTvWz4iW+ubMAThlQXlrD13OrueqC0ZBrhAHxptWnrjaNPQ4uzevvPVEdphtSC5utQuPLxYO
havX1AV+YmGI65JqxFpTIoi77nwCvmGMZyikRbjJK0iSdALkUwlxP5KUUfROKdj1vfB6omJhW4pP
HV7t3VZYoRbYDHVkOIeCB/tWOvEqcB3WHwPGauQxFU0PwnfFR1UgTiHjdevCV0rmJS8t5HC4sj8s
IuJGlGXbpe8SWXzdrsj9qRrJbH8J+91Snsr2U195NvCjE/ET6Acn/x313V1LZn52FPlhPvqwYKnW
GaHW3UHVt0hxkVZJ8jNhfDfpQG5U/a2nbKXT7LfWVZ/JzMD2TTkrym88wvgadgnqgqT6baH3yMTG
VTUPxyltziH9cmudzGVj9QHPU12edFLitrC7GnGvWY9xu2+QmvW4S2HY75PDtJ0Gy4fUgB+LQg2d
E0giY6Af2WHK+H54sjKObJGdSMLGEMZV9SiTvoVhIw+JGl8VeQS2cq2251AilyxZSKBO2YFetRVr
hAe55iYoN0t+Fgec9qnlwiP2fVNyFWih/8hIw0dlSOAn7qrmNkisLrw56LAQRzVEffb9+6B9DJl0
iJezKchOgQUQU8gaeuS4wxUM86ZC+8jzFIr5fRLduTGOYONyxE43zoNJPERF41Z+TOFlVPe8lM9q
3LdATjmO01HmJ+1paiS7Fk0a3oX8KnAo/UWmbtORUEzRC6FXmYyYm4T5KkhWyvFlXxXXhPkg1Oxe
Ok3ra9vTwC18emqAiX8qxWunaYjCADs5lUaTSMTkA9YKvD88KORjpKPrQ2t8oHNDY5nRlT6P+us0
/xDxM89HqLgFpgkhZaG+/KxMHqr1Bb69DowwPHSnSnWSrxQzDUvG6Mb0cmU/5l/t8G4W58mkmtjA
rzPm2xC96+ktFXdYCRKHReL14s06fExK0G+FPiXWo4BQlEIPzGi0u3l1UZHP5YUwUjthbqh2FB6b
nHA5jfC94tJEj2tUH1VKh1Vwk1HeqqCSpPDlGwX4f2XJ1NRRg0DoUXKO9OuiB/jhCrKvTMcKAwfp
TYlg4+m5UycZvOqvkcY0T7MzDkim0G+sSgjE/DlMcZrFCQB0ImnI/yFs6l0zXu83bU0uFQs1JZRK
Wm6V/KDdMzZwSpOSyCui2M/BEk1US0JZeUbDlpDrrvoaJnIAN5Qqix4M2LXPzMd2vgmG6bT5S4jP
1NLDWyP0oZ28fsgetRl7Tj5rvFPnH6254mfptwQDlZ9CkRDldc7TlvNltaNGchs5YxlktM1ALfNW
6t9NSnKDT6JUn1V5jBU/FUcC2O9T0B80mbYcnlXKqkg7tOarFL2unQ0/ziBrarAxhjFqziM83Hwh
++qRq99Dftlks8cWSamiXdJNdxhOXeqLn6XpdQxxerj203EqJluG5InLcDRR27lklWY4vBbHnJNp
5P9YjdfwtYfyrQuBXcrPFgCk/RlzysNt0byCtknl4rfZXhcghbnK7IS4A8Em1iQYInS21XogeSM0
KeFrNwltc4O3cw7HqH8dsptI9ku9wczWlcJDNVxqgfEGMHR0Zk+ZM1eXvDmoDu1rtZUNnfTdzO1O
wCdxfmk5OKFDiN7S7mI5MB5k5kJhAHxslBdS3vRH4Ny0++EtrA1hdbm0FcgOyx8lVBvqSUWsRixH
Ge9W9XXFOpRMspAcoeMabSZqwRIV5BPdoBPBiaHy4q340Mx2Hnr1gRkyyuI18yYcpT3lxaoPwnxT
Tf+f+80/Ksj/wBToNqFsQargn5ppgGf8N5q45nGYJZa6XLST+ZFl+6TxwYiGwBy3wAqprcpsVnZ3
LI4FfGaWyFXCdvAFZ6EWQ/ILMdCZl11poyqyz3yc0HEdROBIphOuDw75j4d1x8OPnoq5uckfk3l/
lV8tgQQKJ0pt0GMuYvmEr2B20ffZhaO1bVwU1nuq+Ok0fWafqMXKdovhKVgDhU+lBrGwgTk3vKrK
6Z+vxx8a5V/XQ4XKdqclQsKiEf3v61GJydzkljxfpsJb6U2yTdptyUWkkSqjvSK75eP4PI6grIeI
LCxtgzuQvO5ydnEFLNOdRC9ViDjzLbLrYIqaQLNevwJ4+UrsF1DmoeI3W210qW2z1Kt4VCV6V9+s
beIHeoddIzE8jWezZbLrSQ+5xODPp+6ZdaoAWycBC3YkiKIdw26/MEMsmVg2XlTvUqI/nWVvVX6l
H+VPNSHf0lEyDM+xR8e+6WHlV31gYa1LoKvbddqwhnAeq69m4o/xblA37IrEzmBil49bsMl/vryS
+heKc3/OVBzm+J9iMnj7myyAryzYvDTPl1JxBkwerTukSZ2uvoj5q9ae1d+6fS6gDazCcYneevUl
786qco7pQ9kBE/iX0gmXT0zJR32rJruseNDYyK2z8DrXm1y9EslcLLipPtzxgPBZ1y7TuhNZszh2
65SwJF4c+Z1vxaG1y0FH96WPH5ZhnWVM5uJDTsLjfDTnZ8O66SneWK9o1s0t2c1gxZZykrJjlBzM
yJPSbSs8YtI4ymcYebPwCm9NqR9NYSdhJGy8jR9x8xiJD1XhoHNclecHMQoazevUFwVbh4dsvVCy
cGTxtfV81cSTmV2b8Mqfi+pLp1KpP1ThtlUGnvuniTxihtf6VjZ3jXgg7Kszjut0k/JPY3Im7Yjx
6pA+6+RcsjbGH918Ho0DwUJ6dEMaK0U7tduHEiETR7NCeN7YcXPlgUmrJ9T+WfYsgppjc07ss3Lh
2RK7f5HLsqv8N4L5P3efsSQgJkzH/08BJ7V1XBthPV/S8SIUt1r5FlKoi5hVxXdN+LvYfhX4AqhP
pUbNKXzgPMoOdLS0n5F6Na6xviLwDL0KTc2DPONZe8jFvYx8Qn+rR1sUHgzlugixFzUfxfIsrAdE
5mxpi/FoRpd+/p7NZxKItHYvTAclPg3Jy6qcyuaVQMdi3pU9924bRZtFbmjnrlH5NK1vImFM2d16
hWJmxuDgseVIWXYRoJDsj5+l/j7SecwHOaTh8cKRoAnseHdWt1+bS0rstHnMsOVpMTJ5j+newq+8
uKwaEr8jAKQm3SqsSFWfOmY1We1nrXua5JepdXNaHG03La91hAYSl/BdG50V4VKAxSiIz4f9hCrd
2jTxHnkeeaxEAJfqvqNCKXeKuhswJgbUCGGpbwV8VAiEmx4n66yy4OOdhVg42tRHOtOUU6r4nPBa
rfQ7apGSQ4fNDLt/chrDJ7izkhBAU4JzBwXs7iTcvKKPkbBkV17T5CFbPEliRBFI1bWWX1X99i/b
xp/B7N/bMg6lbBo8NyLY6H9vy5NQSJHclPNFDiTEOc9l65qB9iZQ+O2yBwFJo01L5aybdwKiHSzY
3BIVn02427ncaiRn2elL4g1n4KegudNRSCt1CPkI0E57udscqVgabmggfWbe8FNctddsn7toF4LE
Ay+t3enY7OhgHnO3f8RUQdmE28bBkB5TOj+lnLBxBKAR2oE925YTu2QqkGJ/LS+GL9gaOsbMyaZj
F5DMSFEPSs2/rAQB7wsVVCHo9+sOKroVjDrufx5tjBRMt/89GhQ7fjUv6y+ZPb9YlK9XskELny2g
OoGapS8YgMyeCJfGQmHho38gTP6FElRrHPmr22o40dnaTcQXs9pgaCkOPqes/gT4Mbx2yqZaXfmB
qAxKtpzq9yjuYUlGpwFSSrBfU28gYJmIc/iGQeQXJ+wPKF0RWdjtub4O+2afJX6ruYnsMVqqfzoc
vIifA6x5ZPSdvs/HNiC1JKCPW/ZG6mqwCSg49/Eu9LTvf3lS/iK6/tlhOGPguSpM+YHX//tBwU4n
DmddGy5Zg4EbWgLKPuaeTv/RY5ZCep43/dtIFjeFv2ZBf6onGQ0VVi0YGqh/uM//MZMdsZeY1ikb
L2F/XeStXmyyZBsTwtYH5UIUteqlRmbXK85c3ZNUn2PCI6eLVdwwPCQEw2jejOq4FHgeEHdcXidx
NxV7SyculbGzi0Q3kXaDtg/FcxQdqYUmHdLVSRF2Q3wEll7TJ3XERvk2gZpSmRiFr9a/8odeAzSd
pgRVdPVYhke5fwrrFzPbdem2lw91/NRyyg6HUA4AcE0JL05YG8jSdhC4ivqzKV4Wg+aZian8VHdB
1cAk2cXDRbHOldGQaf/Qpj4s1Yq2MQ/y+wwJPu47MZCIfJR9eWL5nSCGSCyM3M88aSOQmlyMp5G+
INW2Q6B9YuoWGY969pjNt56/XZfvuSFa5mCyOifPWA6tukGul4bPXXTRkO2Lb7N2GrPTkL1E0zE3
3sXkO+1e+/WrYuIRHZgai9XTGt568UlTrit0MnKWtZNMlxC+DGhN459e/JLhpY0P0vwydky3n+fs
tFpncz5n9UGPd3V0aCMslfYDfHJE5vJ+YuQuQ9Te8WumgQmfUz1YVZIhTkJ+NqsnXXuo8FMv7Vxw
teKoQSrFibRrbTnatrhdZqco308zRGO7ywJeS403zfJsVdsyvTU52+g5JttkpRx4Z6LHJdEqEotf
+Ci8qCi91TWkuwexPmTrjuBjTd0kbOsZsNM2nx4jTHujLX8VZvsV20dn5fiLyf7dGhTd02OI/h0P
bhrOguQF6zA+QrEXa5/PgpoRm4qWm5cp+5Drnj8U1oHXMdqAVlIkkCfGvYGQ9ENGv15v6gZEaxNO
m3zYt7RX9SGnqyyJZNkWJOmxtKMt3vJGdKgR0O5z4TmBRYYsPNtH8bbRH6LmifdJZr6cAQ4/1uOS
PwrqpgFtoPXOH9Nhf48/NvBN2I36aVL2jPUkYBFySxns6k7dY1/v8odGvQExXbEQHNxUdvTJU5kw
iK44Mfjb8DUwHVBdhzgncfv0oCZWNnL4sQxMWVKfct3EeT/3IgvOi5eGfqg7PQV8G/CNRu32gos1
5Gre333EoT5zs9FFRc97xaEvEQpjeSGMQ9z9qP85RHhfC3Xo/S1IhBZnh0c8gXSO54fsWJw3f96C
/wxNjwaP68tAwPJYNWtz/6oEN9rJ52LwYU0UxwCAZNSb6Aj9ut7yBVt+xmLeyJPXrGSfb2C0rxMS
3B0fhtkOPAeYAsT9cRH4iUrZ4ZfKZSF+cHSRPqatt8yknDg5EFZOn2PzaUvC6glAzRzg+LJ3GihJ
AHhETDceX5l5Fl4Pk9clO/M+nPvzepl7l/dLb/c/Qa1vHbCwGKGRvlM+QU0lV9qEsMN7UZ0yi3d5
OxksgLOPizk94qO1XEEPMW5GDMtrRgYmA24K4qAxLLzfyYV+mj6Z55stZHThgUikJ+sA+Og5HLDZ
GV9hRGKSjRXZfarz54PzdHDm8/5cPV6WGpDJGy/II8DV4+PwO381gDRZXoQKElRIprR0SBEPJ0/+
0fFXvc9bPZ4DGtu4cUW4cn8eLzY5rk5KQCyqfd6Zp5BgGJ5L3o0vgHvOD1Td7xg/OFAnlQd6FQxt
8O1ySGnhScELmSeCn5SHVyOel6fpz9+qPz09MZyU8f6j8HY8CPdRHf795Idn988DuXgh7L1UPHVh
p10DoXYZS/BD8uzlrcfzyQLh0igCTxU8e0fgeSOwmcvBG8ugqsy+sSQB9j7w3N5p8DNGBEGL3UHl
fE5YmMiOb6GQ8pXNcjV/PhsDqiqDZew0PH4Qw7TF3CNKu1SwdLHv5sE8ODeI7pS26Zv5gQkCV2FO
3GRPvAHf1xpBjtOjxuASXNZhpmyFNmlcEHv4woEVYnkLMyNGspMNgsBa5admTMxl5GfgFMc3gSvD
2IwbgWdYiLuS5TEg5m6zMaZfVHr42tzvLkWW+Oc00vDJwnUTuTohdA5mOJ88I7hM8yL8Mka0hR41
Hz8BT1Z7a1uPWS8GX1xJrg8M6xCVnoL1gDN/1zfegO8CPsvhB6gktcAK8/tv8wUzAOZXyEMTt2UQ
J20hUvNljJf5PSXdh1lR5DNN5Vv+oM+2TMZa4syqE66ISvkkuKzb6WTHXCK+V3El6lu893VPxYQS
GIB2nzlmv1Xrfa17R3/4QM+2fPDKA9Sh0Ua76t99y0O777f8aYxHygfTBaNw+NV/hy+WbIe/+svM
TJkmy+sfu6fhqf1WP9Jb/20ktj+TeK3b9YVPyPDXggnoYJ5YJEduFMuErZGOhmuMM/eVoTfcmroj
h2rivnO92PjgQovxG9dBZeVpgcAZWW/XxMNUhkKAtSBx1scXQpOqCRao3WBVzCFt2e1DISGAcGrH
2IYP+aZygZEChq0wrh70jYpU+BcEXT/1++qAZmx9iSR7eK5xM34YrzhMe/0mtHF5YCVeq82yWY/Q
vdmhX9Oj+ZpfK/BDm0J2Ifb9u//tABQKZu92dItuzKO0D6oY83P90RmkIkCvXcDvmeC62JY/88zt
dey6oHxYL8WNmGp9T2Sv9IFh9BvkgOk5/JR++OoGs3ETiAvJINbXOyY/K5+AXYyFmrsCAz0CNgoG
O76++lLp6TL7hDsUTHpJogUnBOcnjM0mvjBtHcoFCAhAa4VfkvJRuAXsNRSMNMlMcEOgMOzmGS+S
5rQNx0AsnOJxeG6+k7f5HUANToBB8DtzFd3uz/MxTnY49UyKJ0gBLkT16g0HtYX9vuPPgDLFelce
By0wV3BSV5ZdQ/NrOVhc+HsAd/OCd4sjlAE3K8bkjxsd2rw5g/xOtknskLKNPBK2gT8Pdg+28Dyf
hMiFNY51EeS0hECML+PZunEHMtMuWHJ2ep5/aG2ZTYnqphe9afUVKeDjGiDzgbWcgaybG+QyVDxO
Y2JGCM/xjnI12NuOzVM243NJnh7JA20VqP3GwF4gelLO0ElQHGGQPZgw91xY7KgAi8f+CX2xxE6v
fnZM0oG2zdTH0Yh/cSB4gk3zl8ApYeE3A0MAn7sgsIWjm/0uwJNh3r1akj8Ue0CWyrSXz4sAfsmp
CV77CSSQneb+oAPSEta1+IXyQsaJRmFtt4unthuxJRLFnVFqEIpCHJ2EM44zY/CHM4nCmb3nhrXi
LobsrjoMN4R1C3FfZsTO71/a76J+VQ3h4vjMcD8czYDAiXudLxVBZtk9mV79Llx83QqwjFhkm89c
V/u7L078BDnPqAIDiRRdQNe9NYaWM8Es/V6ft5VOR9k3v/nM4G4kDa9J0mcGL5MZXspSeCi02Z/h
QeX2rWlc6wfEHJME9K/Y3skYp4hOlXiavleax0m89NPnau5x8JZ031QdxXQrNFRxwHO/IL8nEYjT
m468Rmy6nbmblj9OHjSMioETUoNp00PAWoKaqjLbCyM46A5b4EbjtLcXjMvjI8nkWRNU2lFVNl21
UWscTI5x81Qr+z6+QGNKIXARy7Y0XieQ1ekqg7tyoJPeAHXzvvN6A5+p8FlTSgO+Cq7r8YiTYcp0
yZshTyFIheH4U/ndpngZb+ufUUKNK467mt58H33AnrQh+waz4a9PLEhEjxZJiR+YVFcS4UD3yTzS
CUC0TCTvZVMB4E6wQz3+qqyvscz6oqi7by5YbuO/M3C2yWiNoWyCK1MBkL3DHNWujXv2HY5HwwRv
6kXWiPoKd4O+aRckOl7BUJ+dbIKFRkXnoCx9FA+0/KieOnLMKdiJd8e2rXPZsp5Tk3HNZkqeYKmT
jdhZQWu8zSUxcRvoRSqPZbtRM9/CnKIxrwJGDEyRTZSVjrQCMp1VKqHQj+ftzGktOJi139Opxn0s
bwpyY4zYVoVPTfFx7RvSJ2sx7Lx7KRS0Rh5uyvh4TtZnq94ya5s/Tf2GOcoC6bf3G6jjd1cxOyUf
HYiBKoVNNz2RvdNWHUCIV6oP1lYZ8Ud+7GnZ6CCEm5K9lNNmEcATvAacdzjm43lo93KxDWPfrHZi
uLcoQFS8crb5HKgFo+29zClHJjvP/gPTCPiKrUzYDimqMP4xytoDi9YwkESVSoDYNWE/0mBAtMUs
JHIWJhRfzY35E0JppvwiC62+7/EokRjZRhBaU7+hkLuGo228wI7hO6mvezITbAWeGdU3rEsOGk6J
wTZmRzaBMSF5XaQPXsb4MaleJDt7a27Gh4WBYOSYIjxrO7cwK7q/kEDBf+J1jLutDYmg9xnKSEHe
BH1/SoUf46edsRgnkYJr5zCIm+Pv3ByOw16Cw5h6FpTfykF/QHi9BWFZgMPhQOFi9Q2X9QitN6Rh
hgmHS5itwHEAzpmcXnVNDULBRo19efBhP3OG1l/rI3RpXKXCHm06hBxYGOjBcNHitHDAhwgalSR/
5VVSl3iuyMRMFcaLDWcpKTnjXM5XY6vdGDKAb8PW5rMswEwsVN6TUAnZ4eti2hCMiwCxoSRKDsRu
Ge/W5aCqW3V4AHUyWXWCgzMhgztWO/vHDABGowc2Sx/HMJIGjR1cou9gW0Sj5qIrsVIX1ywrCcre
xekULyJzcScOLJAxb9B3WnnggVKGjdZSxASQnXG51ciCuUWCQw4a8ztkpzy+hQKCuy0Nf8pPyRse
ZrDfYFs9q7LHLUwL/M8v9+2HXhirm3jXwgwufe1H38syLjD31Z02iz/Swf2SFpnBMaGfRDhQ2Mk2
PNUP5sZsg4Uthv2wey00aK8um6eKOwZdV4LX5X7O4K36bCHCwljD1+8bI1wuJsFEj3mj4RkQKCcv
jjal4fEJ2eyB+jIJTq8nQg6pvW70W/zLBkwPsTiwmbXALOAtFOgN1r2aIfxy+WSA1Kkb9XX5ZJWm
8U7jX0efC1ouMB+oclhHobNUNMcOGZA4GxLbwosnPm7+Q3aElIksETICZs767luggegwo/A4WxHQ
9bTCoY9jsFMf8+uwUbaoDTPbFAOTBBXdKX/1y1AhkMeozoZsMuyQhVBkrHA/oN28sj5DMrsER2A7
xA4H7JzRJCdNtq+Ai45Mgak4GMhKV65ougZUdpaJZad3Nw2lEyAbfdczLAf9Wj9gUtQMZAWbNdfP
FDfnSvq6Zwv7lVvOmzj3cJJljE4yKa5pCtcDpyMCKwlY6KFh+MPwWIQr/DZH/2zXYB6gGgWwZwi8
nONtNuxX4WWNNx2VbbafEZ/Uh644dsuBvWs2X3r9UIhXXQnw6MmLW6o8yE+auG+Q5T/9M2Kq/KWF
+4Nd4gNF/qqOYSb+7/+NmEpTJkTxMg6XWHIRuUeGa0XUTa5auIyr8WBHDoLcK0+dlhauCODaia2H
EDERMM20CZxIBuxAbfz5toTXcWdiL/TkpxRvaYh3TgswD9wrcl/c7t+MAbS/pG7/++l1Cb/wu8ju
74hITJsiVdHr4TJ+AbROEKRjrILsznK1S/YU7RnRwP7m1x0iQHiVOdCSjJTEQrdg89AAkxwdz73U
bWBTvRNq9Muw73HeQ0TZddvoq/GFIH2gTPughODwpyYFR+Y8YMv5n500vVrbNQ249ZrkJ92/sP7J
UOAG/DX7IJ0WqZGmIgE2/zYGGGS5UwU17C+Aoz1bjGPScvwKOVw7OkXcmm132c2J3cMpWJ1Kh0O5
wbEIRmL9NX7hAbhCPnmjsQMQphehiWBPJaP9vvO4WX5Hd0CSQLPgV8ZtUNB7156NfJ//CG8jVuEs
vnqHSZNUexU2X/fNyB8m8lz8mfg76GichoMdM82g7VhgRfHm7kiBixa29BAYzatHYdWa5Bm6MV5W
z1c1DphZQVuqkbfiou/Ee8KOOFCn7xUgADz5C5ff7IvCAL9cDsumvx/CmO3Los12whHEZDPliDTw
I2OGaheL3XN20eIaHCV29dlqtM2gJ1BVqLPt6V8sPpT/877IBkJ7Btn3ecN/Lxzsbkg/bI3+kh7Y
iaDIVx/aKXlpmGT/P8LOdDlxJevaV6QITQjpr9DIIEZj7D8ENmYQmtCExNW/T7o6vq+OT8Wp7mq3
DUJIqcyde1hrbbpf2UTQ3Vool7CtHK/v+bu6GaxI/V4JZ489fnuCh4Tdqt9FyIbkMSnkAPlGcCEJ
6bPX/17m1h8K7wPDoI3qkI7S/OeHLlCixcNMz+71mpZkgDdv2+uQlp2+ZtkwPlr0cVMgtsFTd00S
LHv3TBTY073UTVCdsOxi+uw9+TZGvyuGh6XRH2X0bGBSO3WJIC5ILoCVrvqAI4h+A/qMuL+jtPI4
pmc0ApNytS29kHvmn6wQMpOthXfngNyjIzr5htbOQ2B5wIbjO9HdSNdGuvDNbbBZDVibtW6jGggs
8XpxiP8AnqqK86T1qDZ69J4KTlJ1KlSqTHZZjD91A3wzcJ7oRgtQDdGQYgq/GsaB9/hLJ2H1T/Wf
3wf3hw01unb41Nu8XqcxwJSwGjr7hPKtrTMnG9eEUXFlI/OMqYUSMymnk6mQ9bTVOeFpeF7UW7SY
lcMAgUsiwSiZ4TL99+P/o5X//QoF/fq3CpWm7dGiGBT1+pmg9zkigdAAa0QDbqSAjq9crMX1xG6a
j/dTheqDfWH8GlYnbgB9A+gAMiIAzU4J1wg0tiH3bqOwSS8ksLr+k1IxaYk9RDCCqr9YQPWPC+23
qfsDk5N1TQdAlGtHd1UYNuwETJe1tIKG2L/Jx/tn8yZ9wVplA9jp0zsOyvBNx18kqERL8bWM7f8e
zcGfFpNJK1o0ilVNY139czQfCU0QHx3P+xqHzzIAmpTnEwtpqScFkTF93FDefprjRzu3dNoyI9W2
GBjji9jgxz1O/M2vTDcGdAGh7Ql+joAANMaqXpVLZUbnpSssD7KCCHKv2mX7Tp11iftP7wfihP0k
nuwn5dK8Aj66+cbTIUalR4z18P/7Ln9qTnzvraaCBrMg5JsQpv95l4okPWmme+MuCRAxb3d0UEEI
ABm0ye8gE9oCAg+ANWseEOv78v5y3tBfrlV8lhq5I/4hfADzkqsmY4bU0hp4Qf83B+bn4kOEY6Ap
mi7EMfABfvbmyHt6mZt6X64Vmrjaw3U6ub3mk+tBPdULesgHiIKEycRa0UXdl6LmBVRbZoyv1MqF
cIwzWN3ZNuZk3kkSEdHIdvkFml4O2GKgSLHP/BV095Pi9S0bQmcTSF6ypljmD4qXhkBXUwNRXl/C
JIwX0Hh97eMCQw3ffzyHZTMGowIu3jZOFjzyTTt/UK6ZdAHSIr4eyvOyGCn+S+ZDEpfeypfr2qVS
sClz7J2X+gPTC69fxattTu/Ofr63x7Jd+JmI+uAJLsftV79uV62fzq/rBrD1JCO6fT3PtTf9NoNd
9TdO278m0q/7tWgbow9QIv7ZwVTOUgTVsjpdN8PR/kVdng/9iY5LzKZkMfQan8ZjfjcdeoMgWcMf
HQTpqCGKnUMKQ3q5mj1mJMjnOSXky/o+a2bV8r7UXjtc/VeUmf10XM3yWbwGuzS/+21QIaj9BlL2
9HoLCWUoObi6ZO8X7LwDwu9JwWQAIy7R3Sm1u492Yo0aT5olgIS36q5yiiD1wXWkPuvKQf7E8NpF
6rJD23Aoopi+3qrTkAc7WD4ev1styE2xYjPovfMHRT52qniScWWvDxB4gOs9/sAY0chERYwKGYBM
xN5EpTiQV7hMQAUN8g8IDNq8fgGB+jFc0Pn+b52FVLEP/e5Kfj8IxA90VPGRWB/+mHg1bOj4LuUp
Lst5MgAw9XJ9R/Wadsf3r+71/BV/JB/9Gk2kpUL29ev6Yc7MkeJqLlS6ye2D0P0vJuYPaxdC4P+/
oB+UVksb5AlyS2IlSGBthONdrNN3IKdU7Cd1mI5hEPlDdx/uF/lMitqP+qMMstdsXLycgex8ELm1
hKpRHgBiQmlluHjU+PfCOfzbPLZ+otd+jp7YFX7fQ5OHahTFPV3nqybSt234wJ6c362PYp5+pUsq
cFRVKVcyyRC7LUx7/4YGAdAgNHHpo7wGulaclPE1NKb9wlpmq8HWnFw/AaaMs/EjrKaXSPWssHgp
Z+UsWZYvJzDbzL3Gl2cVSC05MHk67Sz+qiZm1H8kMwX7Ib+o4HSSGW6Hm20UcFHZpqK0YZ+921xa
0FFzLPTQfWmKyrd7nfeTZh2PJe/xOvjLQv/e9v41vRBrEM6wocJT/ucA6VlNA67hFVLhi/SZRpcQ
fhnhx7TbZIv+8HSkMH6BVb6hr7s1udAl4Z0KXofUIk+Saifpmg+wG7cl5fZhdH1pXynQAoiidCM7
zYJOjOPSLd375k4O8X7MPTW6RohMTXD0o36TviUBwFH9A/e5Xj7W5gd4amJy+VV6++9p+40i+q8b
/TFtkyYd5g+LG22nA+82ho1Eus41J9k4nasTLfzvrxv8dIDExKPdmOhFTZu/f2njlLczzTFjOV2X
TueZ/nsaFHOkbqm7jVVfndWOCtz6GYCu9h6f0gttkl3FpXGQfRt93dxhQEfYSbYfXUdgIcZNKNvg
Uxb3yQuFypBRDIAYjeIwd1El9dq3+6R6/Ztc1nePzZ8j9tst/LQ8sUG0ZObPdI3fPpY+K1iKN4DK
dhG2TuUO1y0Z7jc1gjxllxNzgZkeXf0iuO9Mp7UVvw7oRWHDMHL2r8qMzLG2pRj7F0fzj/vU7xf5
47He9Epua5mLhAE/6qBNnm925fczxanxjBm920Iaa24U3pePqFnZ900X6dMmPB9Vp7epNf5lnv3L
8/3x4Ic/LE5VwtmpH+KCptWWQpmvuySC/fOS9vbjCzhw8OJe+eIqqyw4UPEienfQU/7LuHxTzv/9
8IYkUvAGUWIRVvw3w1cM9TrVc+afOhusrwdrPtgR0xDbKbtSJaJzFIvMn5sR1I074FojCg/OflOD
OiQcP2qkf8gK5XABHdJIpI7cKRCXcqT5FcUf6OLEgOW2poJix0FzfFojUoeIjlNeA+7/qr2BMPgk
ys+QIJ/0PgJ8o4GTu/+9ylQxmP9xlz+9MvqQ3PSr1aXrrTHejzMHZ+IL6K/kwu6OQCA57Pepo36Q
MY3ySTWJ/yLbN/zT/mLpA1Wj4RsAaetHjJbX1oCWi8JNGpk+sPYr7hEIIIMiGgphTEggBr1bO49x
48K4sm/jYaAjBLdK3dghTbt8kh508GmGI+u93tIk2W4DMBTsiiCYfejrNjGoZ21zr34p8ThCy0l2
WkgmZz0mMzRKXnXnOY6j62jvXJyp6kD1d8txvJLG8WQLpDm4T/arvwz78GcKj0lu4QYriOipiirL
Pyb5Q74WHSQp2FzbigrXUluzfamw0mGef3J/j+fIsmwZTpvBTgGohkAI9pgdH7MFrbIdY0lrai+b
lpve30OcjPf2e7YhM9bSPKe322m2QEPoQ1rly865TyRP9fNxOgOecyI3AdO2Yv98fpqUccCMEkPy
7YThKJETglFO/NQNkpigkSDoOaUMe5UqrGM9bTDSteHcTWoHrrKp1/JLuybVEVJxj8gBietrN+26
eb8t22P8Rk5oSP76BMrlDMDhKfAbBLJPKI7ovZ24Y+OkQjMi0n6OqtPjdKUvCz4pnYorAR4BWAO2
qA1BAx+rKF6wn0J5cEhs6l/Al4DhACyCogA1qlTARlHltgt3MNEmrLMQyhsY5eOi2nVL6b3fEbkX
UX3qd/WBRPd5pwbVfLjtRHIOPoZFIHWI+5FBw0DsLxRZywaCTsnRosn2mw5SGWwxGH0uGtAgrF0s
96k91KsEfAWt3Te3T+Xl9glQmbPd3u5ggIL6NMBOgd2gVHk830M6Drw8jjTxkoP2qwEItSu28mIv
cB7tTDRmHUkQgYqZESAtMbkHz4Xp6h+4flhlsrwIbwqQA9f3PKRH2PUWtXFoMhdE9cbyJy/Iuyfh
QDpql+X4heukcEvdD1BJ934pETUCiXD7NMHP22CWdVw1CmKwLHHqJVuNLn76cZnlgZj1+V8k2hTh
Cv0wNv+Y9CJE/M2k9sajqHoJDyJ3QTQ1K9WVH3Z1NF/rJRiJ/15ixh8sm6WQrCDrpw8MRf7hl/VV
Wl7N4oy7gn+496vJZUPobtBHdEsqkHA+r1hQI2BK4LoA2JVEJjfwWSPRdg09HwolkOveug9m//mF
hopoZNtQkQ9oABRbEmxXsjLAcMqR8fG4jWSZ5DL5zHhyn1/ekxctjGfZV/3VEJZfplZAW6OXHhqi
fXk/z4d/cUK5rz8MrWhtpSOfIivo3/1zaC/ywKgvRZ2sNXOmENy1Ex2aVPvyVCjzehUzSkMOxkEY
Sml8AQ9CgOTiimokLPskIAtL3XKoOVRfWtIb+7kFQQdKyXUGAOqCnnT1qljLZ7W+6cCRJ8kFfSGg
+NOuWVTQiCnbSV6Rne3K+CwlV39GmrGT1Dd5ahQItngP8qRxaFlz6bko5UWqjjNpDKZ72CBxBHt0
sm881ZqgRfAkhAT785gYDdz8SKojejebrcAeFDfaXjlN6dyAbH1R7DWpyiLHu4WVOagXloBs+Vrq
Izm9pySdujoAlCQAtWOYYWZ4Hf3NCPpzR00oeTuQAB4WoB0qcDy9v2ysyp/cGJIcuqoOqGLoEDj+
+UQqxUjOeZLe1lozeg6DAhZdvOou/q1caLKDOhesegw60Mom0j7bFMhZqFWhRonPdJ79JKnDcxrs
M5h2I/MLMOSwtcHI0RT0AaAaQwyKd9ftwysyKoToFW05veHFU6xVbIalFdZViLzZvV2pzfSmAMaZ
Wa0/vxpObI47uM0PWqHTeMWYdWD/DB1NkddWow/pYl/PLvWiHm7ijxaTjbYvkcpnLU3JXCNpoMhh
9/5g9yFyBQAGN344b69BmwOkcZH5h5JzlRzq/UXiXuWpCZjWgGpmDyCck2Adpeqo14PqPB18VSWi
Llsr/hpok9JCayUwB6GKQup1TZ0fRAFWCwKPWgSivAswhmLuw4WerfLY2y/tRev9Esz4qrZA1/3F
AdSFNfpprUyFpseaSp3N+s4u/2atCt3cPy6NFa8LegNCaKIXEVhWeM1xyF6dqbZ+wlu5W6N20X9J
EfDaHCyTPaBmTiN0JOd7h1ZkMLIxzpQKSekjOnBdpJvzG8Sv/XAMxg8cgfpKrQfklfWFea6X5DsH
5l8moyV8+P+6lR9OVnorrbSQz7f1EFlAZblXlkkfpUMAcdO9tU6f81ZeJDVa36M8ano/g8GJBgJ3
bWlTCmtXjWGOBvUG0Vq18Npst58W7NOgOSjHE4kd8YXR26UYL03iaq0jTpIjPfEhN29X+gWhbnkO
utzRj0rrxB/3TwvgKhkOOl8k3hmfY3FZdm2IiF4NNNJTF7ICIo9UPNhkNCM3greszprnhFmRln61
fubOYyrHntIFNKIhCYJaBd14u9RNVjooaXVXPpf1c3mnlfBwVsRH6QGNsl20ivffu8x3S+J/jSxS
97hz6KlQbPjnKk/ZzQoZUbz1JZ4+chLegaRsY5WdIPGoHlXFJ96MQeNayespENdDO7u967cgN7x9
71aKq1BtaqECjujMk9F/N3URyHvkcFjGrH0FJNl0eH6Bnl5PFYz3g4Z4oxTv6za+HMEHg0W/E/ie
3eEOQTja5qDwW66T07UMoc4yiLLq4CLUc5UOVHQ3AiX1jcsxvCfyvWvqklCoLGLNZLwv6aEzT3B1
wDgqS5XqVHlb1/kiN1+awepaLo0S1HtQ3IL+Bi+fjsTMoPyruG+Lzrl9/PfIKmJO/mtkKdAL26mo
tEj/58hK+fmS6XUer1HAH53pBVU8IJjJUIqfHTwFdDgsUIhmgdL5EFCUitgjLtxTdQw9W8U3wEdx
cZ1fIOTATP/LtRl/tA2/XdyPBdV1VazpWRmvgcq0yrSR/YHs6chhPmnwOSo/0R0RqioA8I2J3B2v
zzA+u9kU6t7l86qGg87HnX8czvfFhekPyJkEmke12gKkaqyeli/DcUJTC0HmsyAymDjhCAuSQUB0
lgeGYPwZTKLdKZTBL7vbEoRyesF8wsejOxDhEeT6Sztu7hEkc41u2iCMkPWk0xO8EKD2fmkBYJ7g
m5f0wFRmZ6CxA+BL/plCdDvqGj9FMB4vM+MwFMpG0h66A/Vtvy1cEykv0wbOP4xayqD8S91m96jc
6wZPGFu/Lx0ajGjR47EBvUJVsr1vz1WQC/wgTCufImduBnQplFB+oJszOUIEWt6o/TDNUR1o3tH6
IEKWu8l+Pz+/gbA84JlhS3G/mdGIenTEftYIoBhYtaqg1jjiLOU7UKjH3qE0h1gVwUWhibiJNrNU
Rh68PKVlPLtKjoo4gHcIGEjT4OJniP1a0mJYT+vzMlP/EuP+eSf5bbb8SCUovUq/Me0er5MjoHUi
NHVFexJrQ78t9WSkSM9Qj2Y8wUnbEDXgcIMasIjBY4RgxrAJ7i+k9FPQBnhnqyvYXobremzOfvyR
vmgrCsYEFBmCKktKN8Cwd9lS+0taRhGE9X8tSdxonXdE0UkFfvLPJdnmmtYRxydrvMoa9RDFefSj
LbE6EJQ70gFnh5Zc0Pzqsytfw0cM4NGth7ghXpNFUhfFOpRZhJzas5N9NsjnsT1i6VnedMUc+lLn
1brLotF1T98jaY9P7iPyivIwaRcNXJVPwqX15IEtBNeHIJiBbeLBOw82VkwQhvDiIvJc4dnrI/M5
0p+jJ2liYshU6Lif9THkAiMHTuYOWwQeYVvgxNDzwBmAzsygHrgG5zEnskm3YUQovLpGHMCT01dd
G9+S8M55LFC4vmUGw2acoajU0End5bCudoew3E3HoHD4HKF0dqPlDHOL9op1UG6M50joojF5cYcs
H/1GpOtw3ppm+jSDnMzbgJ42weXiG5L7yNyG1Eft0juUV8605SUyy/1fH2wMDxaFfoVBPeL3qxI0
gqSiOuwq3KzZ4SQjf0sM49yGgh9ifvFf9OGIlsHps2tQ3v5+Oxn6MQJIkx4X8Os+7pDJTRzTmqaF
Dy1IKoLemj5eBh80ABQ1Khm+y2hIdhngG8KXNydBQ3L4P6YVlCRQNUhZw8DKCGK/WWlD+LHwu6D9
FZ4ijR7433c7HZeDQ4WHSN/EgcP78I5UBL/4HFecuLzOL7zCu9bd/UWJuiiYg9H57kHqgq8G/YsP
QizjSGhQv04CeQZv+C4obbwPcwtOGsQi6ED8AgONXzrRQG70eKLAB07Tg20EKShPfL722rkGAvrU
qGldB92L/jtuel0/wKo49JPiHbg1DJc2CEAT3TsXGQbj6wF97vNWjCoLsKGT3QMY2bIDq4bSCN+9
oDdDiNS2o/l7UHvP1k/a8TwFeg62xwgHcKLgaHWhiazsfaXITjUc9RHnUy62/PSrzk3d+WBy2VlY
DMPfQxvsBLNp+IiyfAaziUvNObspnijMHGjh1A2xHJw2/uT9M51JmrV6DWAwlW9mIpT4NKAOu072
zC/OjyijcQkfstukwQBhQJBEsuNVaiingXENzK+aGBLqRufSNhN+i6r5jTZDjy67RPvstd6HeTyT
ERnMEH7CIjvFYKqfPdqKGkoQX6IWvSK0KHMfom1aQmlAbcs2zEmPbhMHwOtHwSj3ZRCMtKat4abf
0kDtHKVG9AGN4ImWTNvbqlWiM4WhdmQltNtCFS5qai9p3MoCmb8+52vk+loVzVAvY8BT1mOgtLsr
wTbqdOhEKqHJwkPwUwnQfJT0aXsnOpqm98mTxVvN5lrrt3XQ0/ZhBDcYdUN4mGcoIWqHssidwr/x
+FRzxXvEqSMlL905X3W3wUi+LHVTeo+1DocNgb6eOUAOX2S9AI7W9HwxSzdTyq1WLc/6EvUULrpD
GO+r1xPyDPGhrhwD3Fjm3FfPaplfUKy9Xz5uFiJ0SI4xDYvHDnlJrvGqLa3KDGkFwvQblZCb0lcu
zU9XEOq74o17Y5GhVlckAJfov4RpRvw2PuC+QyO7lMtSzeAloVtLvfjawfgC4Ha1swalqomlT+Hk
UaJKEZu9efsnHIvpXVqb+gaNaUNwVYKBHDXcmko8NzFgk8wv+xAvJRl87dsPSFPWdbXP/ZaGjyUo
pY3KVDqDjTCeZ5dgF/2HemwZJwOO+FkizdhPIPolx/2pPyCi2MEXYmrc0fuAZXWPEOe3sTQ2SLuR
+Kl4d5ukuyvZHx9dCOwuRFRoa9nA6l1IpryHFqSNZSRTLPE7hJEQZ8Svp6RSSSXLQICsHfxEmzSi
LXOeAWcEdxa9w4gaq3zo18fEF+Ej8Ff+v/+vIoCxi493i2Q0GG3TuRyHUMJ0/Q1PVOWxENyWxjHO
3rHe5GkIswzfQPTUelEwFuk+YluQUTCpiZJkgkeJWjTwRZho0jBQVIhU5WBrwJMiDZc+Nfd2XdK+
tUfK8by8oJ1TuT1cQzV9zdrJOZ/o5FQSX+5dk40vB2M/RwuVuEKh8G/SZGCiteO9upQrkgc3om3C
DUTGpiVE+Z50D5KIYgtTuwf9kmn3uCRbgL4q9MbiSPpYPSEnQhZ6cMG82EilTLAY5vYpNtoSItcR
ucRmyabRhreIHDKCG/QKhubrdFPu8woKkHUMCnLgIlpOHik+DmEOnL0zRBmmAWnY43lST3kkJw5T
ny5ag0wAHCGychzKR9hVaaXNi3Ur0E86UyRf0Zihie4rMFvp6oKoA3DCdIQ2a4WcGT5DxNxhEe7H
jy0Z8xhGIX3Ta3dg+QXPKnNRwT2Xo+INn5BZT+oPZgcwIoFjrGm0shpMEU9jkjNY961GNRfRjSvL
stukbLNQqExEKj0xM0DwMWOY0ufgOa3DGz/vEQTuxS26rtKVvBUqLJwxXe3H+SpfFRtrp+G1r/pt
v30c+i3Xf+SM1q7YPA50b1l1U4cDig2qqCuUUA4lvzGKzSFbVFG2KBZI5zHGmgdf2eldmWmI2pij
eZonu09Hdi8j9DM8wmdm+WT76yK/10REj18H9CC78lzxyhAlnQgdtTCP0qibdtOn04ZE395zmq+u
wZneU0MvWzDUxabYMEEvb/gl/QH65TF5qxfy4QrO5M2UEH21cZH4yVTpD/GRgiGPViOMwekHCJiw
3dnZkbiGl9EL5mGS+6e8ALUyWdThr6nAQ+c9jsS/4e0HWCs0WWA+vcmM1eWtDudzitthvTFPj8Nz
/0AK5QHj1m5A/fJ1RARbPsdfzAhOQ6aL1x5JABiVF6srbZxFZYNT8ro3eHro7DBFS544gl3UI542
d8TF8Qq3wCnEoVfR6IdT8JOz8CK/c4y025/IJ+z6rbRLV8mC0t/mtio3eXQO8kj8XmzOZ8ZS2nEb
3VTAySGXcXFvjAMnSI5cJl/Pu1wORRcxJEfjlBzFsoAnzJMDdHieMHy33GeeMkD8a6glUAJmbQBO
/fWP+O8JNZYDzRM3GB/lrXQRJyA1y/Q4B/dImEh5m3DB2cKymbjJUWbulCFfTzZtwa1gXbeMEN8u
b4vN/iTtHgfOwdc8Dtxz/33zeLrJkfviQN7j2OSz3eCTJoJ3aIWWvlWQoHtiHjHruRTJ2bqbXgOx
Ii7H28ocm3JwyYWeQgz7wXAl7R5eV2WYrjhpGYptTht8KeVArFTjpKc8PiUAjQh02iFU7c8u/c0Q
lWAnhGGqOgNiN4SDiIAXmjS3SKQSgB+keXNKWTHlEfHTYxM9DqxCtpUWfWWueWMuawAsdVhOpbWy
4wI22Vt/YCyoNhFyUmpqWALX1XDej7Mw2wB5+Z6LA/C32BEeJOYJUhhS4EcUCAGji/LZZVRtyQ/W
T++CgcndFHF1erulNEKa8/B1Ia4OfpfGCS7LSX4CEhaLAyPK5HwQ6l0A68MFR58ZRuLIqsK7SGbB
4R/xWX7i2mO9WC74JogtYxexPJhJ1ijHS9IsW+Aw9SYa3x7i2ESYDDs3S21t2x9QViX4EBYZi3QV
p+QSYFyLx219poeElkvkhcCZIzmOtcf2E/w/osKTkQuSJobfM6iXI1dUwwNXBbae2SGS1yQvTIel
Uq3QHpCwZefKJly7HIlemBriqNrlBgo4nqi0WiMNg3AlwUv3KR/NQPbB3VOOsP45ssD0xmBAKXiq
6Jc6PDBms7i/i3MNiI5YpPq2OKJFha0wPON0PzyeLtMx0alPOGID15hL4CE5L98rH6Ck61uysm51
kuZcZrq6Uw3tyP6TqQHY6fF71cG0EhfLRDOIIy1UIOiQYfMsOIw/+dyAHELPFmSeiiP+EVemeNWW
N1g87C+M/uEZlmvp1aS25BDm3VbKzhjDUR/fXFwHCABvGAj2mqFTcdEjvijb4HyuYqcNTKQ2ITI4
wAswB5Ro+MkjrHAGTLJcPgJ8hLPxsZxqn9Y6w25/KFMukt2Aw8gv0sqyMmwulR3v/P0z4/iWHh+j
hpZEsHnlkL2F6+Via7Ty2IhynxEVo8YEQ486fWdO5PeIW2Z2cQBnY0AY+sqkN49reeUcl192GRlc
AvmUZdUITfBfw8UVyuzhxKBg0JEM/k6Mr87AZyPSljvT3/tEPPdIH1PUHvJJvuzXhXKVdxpSEi/z
yDYUfMmPENQeqA6TFr1shli1evGI7tGTXmWRMU5JgO2elUPrEkT0mRIsfSY+zQrZcfAHeDb70+Wo
AlpgVcPZ3rbTNtQPTDzu6n5f8KT5ai5A3vJNTOg8qraI5LwTXPkMabEgF1Oxg6O+OI3R+p8y3RlP
1gjzl++sVvU8f0+Y0dP6s5iaoCYQZBhOMA38HnakwaJsw0zma1hVjCg3yTgxk+MjQXuBXRJGlwo/
HCI8D9AkLHqYzhwD4xb71zGZMVWe/q4vDf+BuUaHNGR8WzJFK85r7bi7ftsc2Fi4M4Qomkjeihvs
ELGgCpE47wCUR+pKCnTf9D1m2hvGKTui4cDi5nIwepTq+bLDt5GjcwFt9aTPjhnNvBS9w6HLpMxk
pmVCA1ebgeMLGAnmL/X7assDooZVbG4BffFWGDoGE6OAFFMzwj32BlP29Ty6RfnqtgJCTac8BuOX
HeAC2GRxBXDJuC5ejI/VgXM8z5OMIHTCPNs/hBkAbFOE3RSRB2WzH3MFXE8jB1yduqVyixFNyN2w
ZC0UvwR7C9OjDyeXZMqXiUG+CGP865Hz++PQbvTSNoWR5FN48kQJbLZU9skX3b8DkOfovtIPCPF4
IDM9cAvqON2y4WQh7lk7kpvpr+XG0yXVlLXCIWGkIowfLpLhYluJ5uIjBVe0rK0dJrulf8uTjKz4
FkxEH7XrlrPRf+gQL7hoJs/ljR0zgpTomcunN9zBeo4YUPSoWYX7Mab5PoZOvGCmZGHjGu/N6b6N
F9wTBpYKH7OJhCKDjNcuxhNM7/do68kYA8FhPN+UOwb4S8jwtBF03pWb6iC7iGvjQQNZxMmJ8i3I
SWtdTpMFY15sLseEjmEilcYnOa9JCIB2BfIc/YQFwf38ev3//WSb4PcZY/nOwHIgz5ej8PmE55c5
Ij5jqwgNn7aLK1mANTyeE9aJa6TBrVihvww/a4yzcDImHQua62cf5k/OySXwC/84eMgT/j6Me+d1
Vhsf54M8JI7HGVjUc4QAmMQR6vjGmF4XeN4cwGG4TRyGcSew5c8C4lKZCuVzE4fMAOiB6uJB3vJ4
xBZKJRlYIR/B8grCufjHeLAMD+WRq2LkmcL4ef32jreMSNEkH2tTAlyYJuBQV5c65IPcLY6Vx4c5
HTfAS/tkbJyKVJyBC+Pn/0zCAXvGs+E4HEGc03SlSHM+wpTiCMIktjq+GBf2V7qTR8g8YIVi+n5d
8aVBkRnXjsBhvJ9B2/JZQLQ/UFipG/PQbYjz8Uj5EmlXSzZ71AhbtsLf37LtMaQsFL6bJ8hSw1FF
0YGL+a5F8wV8q1K7uCXYtNdvEwWGn3HjczwHYfhAM6cOtyoeGgP/bRO5AWYJJr+sA37nLc55S4We
/K/huEfxEVvMLDW27fw+gt7u6A7wDFxbEPTa7hyRHr5F2Hw+wIf5yal5NEwAtjTyPLpw63iZNcf7
Ytl9O97Emd/jwxBhYniHqyBlzNQTMzlnL+fSmWninQa1VDGjuinAcCIwZhMfEz4KztK3IyX8eir5
gKcO3BCXr9/QqbNbCP/fS50Pc+s8FB4tFpsr43WlGXNRDXgnJhCz+ftI7BluI6kgJoP0iQ/FYHEs
Z+W6eI1P8JX85Pdfr2N3zNNZjB/n4XuZI4Nm/Mtz5Oq772tgEDmOmc3Q4CLiM7JamDkMAhOXz+Le
S5QIL/SyE0trw/W4vQcGFDTggk9zJRQFpzr9bMREw/iQUmDLah28MBw1RogL5JZw4PjWX8PCtfMi
NgkPoWh9mqBwWJ8S6H07mmIfjYWiD7s2H+M9rijGUFQOE1NEJnQm5gdXxbhVh+FO7OrfthmPU6w2
0t8sNEZXgAVJETAfihA3iyvgi7kIEayzb+ED4dAcmIHZ0diSFaVsRgC2YFORLHTBRaKB58k/sQZB
233veTwRrNV1MgwAnoHkAtSwt5nyxvaya0PjlEbslkxy7BOThaQAzhXj25POODwiDuxCGfysDOa3
18ZX1JHpPwD6o5KirtlJxZsCR9dAj8NTPpFxXVFDEPYX7aLaxa8xx3jgGAg8AWE6cQPZ16zwco54
0H06lrd7RGNKsah4k4iCZ8gAdeFgogRIWIkcADDCASRqD3sr3BBtDODkcagHbvO/X4kn8CfYD0iO
8FAZJsa9V32MI38mdJb6fjDsIthDziIioGbMNVJB4aboTI9DGa+aw2BHUJx48YKpeoMPJ2pxAP3c
+DxRJZdqJiPIN4lrUcL+wGixun5FtXgsONbJeOCxQqAEnfi2pES1oSSCd1Jm3LC3hEtDPisGhcI8
qqV5RgaAC92fFCguTIpve6jJEU/gqoTqjXa+xF7vQJeYPywK80SkQLugq0gm9SXFSCu8teDd5MhU
ZpRMckyJhGoTwyxXn81B/P0g63aepMAiv/+H/j7jzGjxAnNhL7wHxfL396NxoQkzZidemY+hcOTa
/QvDfUlksdkOadZMgUcp5uWG1SNJBz7IHG6nRGpSMRdaNPQ74k5IsTB/5e6FW6LP0Ltiifn87XG6
KV0Hr7PhHiV/BHmFsecpPiTE+kUKhs3ZIrr5dr/y3O9aAFCervra+YOmBWUd8gp3R9kBq6gCh+Vm
rmA9/CEONi0UKC8J/W7hglAFA9qPrAoJHiiT2/bYu3NRmtRocGNr0/pYb+5RHtEqB+evdTAOw0+Y
shk5pS5EaMBGVNahLcmMOnV8cctEdGa+kUYTucsX+aV/aUiGviM9OMsme688Kb660B3kRU5x1J3k
z66k3RpRqq3RwA3BUOoqb2fd6d9oBWXRYCsbXRxIYzcUB2dUQWIo+J9w9XD6bFLZj69k3RbjBI2R
m09KHJpPMpeRTTRF4UqqkMZA2MSmgpXUVONookTvRbeohWwfKAP9qxcvocVGpamlPoN2JZJrQmSN
0tllJ0pC7zWiLySNqT5Cy6b1Iwrv4DiFmCAKgw8Nr5dRTwOZavuyIWVU0XCYQXaZOUopMPUEbGxi
LsTBZYZAR+48P1AKTGVwRGd7AZT1rdooI9NB6g3NPKFDX865z+adAs8g9igN6YfuOOBO6Le5YEr0
W6KqKxvAWD+Q7wT9nI+Rul1cx1+0O3KuI7baCUuB/TOGKUdOnPiC5BKg1dArwsumoQqPZraTRptP
8me25rAehx7NXQNzwdN451v9DKoF/N43gbtGCmfGSQPLu2FwrmPJZUOcslboO5eJWwFqNmDf3FDE
0vZes3o8X1C7Q17uZjgD9jDNQXtP2ZQimiKhTumHEhv4A3k9rAMgbgMkFtH6LEI4+4XmmNtCETOw
PwNx8XEjHwd9jEDsVgmVtyFzAjqIiIs1R4GysMfNtB8zoWLvqO6crKJvuRL1gRvODZvekUxpkDll
SKC5zDxl0n1cvyjFmOHdVyZo9XqkBakejAY+6A4bTJ2COzXikdkoPE1uY2hatkI0SgLbi6faXB6z
PW6qKPGuqPTd3K4mdhnt38rgM8o9wu/5fdrgQnmAiKcI4PQBfZekUfuCIMr0+tZtM1yPzbV07mz7
p0vv9nNVLExPPtpgOLzbpvo/ku5rt3UkCALoFwlQDq9MysGyLYcXQddBOWd9/R56sYbXV2IYDofD
nurqqhmFOM6Fh9/TnelJqjywG8e4eaVuYRWdy43jx7yzpllGO0SeZ1TqZka1Ymv7Xns9ELdGeSwE
i21U2NJei6eL6Pyx8IY4BuoR1idWxuHuHuabOzb2WJcv861JK8j8jHXOH+m7Ykqgtr5hUxrmaejQ
1A64epDmun9wup+9Fe6Rn/mtfjxFRbYZ6+b20lxfcKeZIgfVl8W8f1WfVu5INi/qNQVK6D0yHlba
m+G6UJUVfLRVghYXEZbJSVqMQ6nH9ZgSu09/f6sq88/VuadrWQdMzxRHwiqDLPI5e6N+l0sZ4Ihm
eWUYlMFRVqjy7OKUu7KwsKbvGK/R7HIpfaVSTZyHcazNlj+OktlG1Us8U5QpBCbjSb/gGqbfz5Nq
pVO+KKfN9JZnzoDRXNXgIhNOaW/ywGAjmphpHNm/FG4+cqnYxpYGJdWXrSpzIkAy0SQN0799ovnp
t2NoC2XmdKDYyy42OG5DB/b5fAqcIu9GGCgVonAJmmKbRarkAT/9YyoblH87UqcwQC1w2K3iLtvg
74Dpb95m2rOptBQ7ruj8FYMmcglGPzLNsUyVMizk0sT+8nNHfXiZfmZLWhdLLBStvaVN2ivVlVcn
IHoKGDzw3tywm6Qu5KtSRJuYSYYj2cXG9r27RsLBNJf2BHstNsPawzbKuBtn+jk5trMUByO1XBcP
pasgOZgJCZGT4qAFe371qlDAgQesNo5KGvW0z2o1fuhykIZMAK42jVqCin9cBFM6ZdsiX1Baq9hw
2NvLdD8HqGiMulST7D+EBPKi1D69BA6zYPtpH1ssTuT4lGUhJUio1lwFHURi6LxxU0tRcxKj0VO7
f/Ckz5rb1qkQVdqKDmaSL38XUig2yst4nHt36ssucnQH0Xx//P8bf8vGFFuXJkipmz/92TwLlmvK
UpgdYrwG/9RR1XLodVP6d33VMFflt6MQVL6RTVOcdY4ccft0/ayCpqQvu0hjuTfQ4Z7Ua1ToyPEk
46YP3fV5i4Jr8Wf3vHrOjdNhuX2dxic8Aq/D1+vrIvnJJtL4CVeewaWxV8i5oFPaeLQf/zb9Kz7l
8/nHjSvLDpOUW0bzRx0TbG3CP9atDVbPuB/nz8tz5R8taO9SVAtSt+gayGKZf9jO33SPS2+zd1L5
WPOSh+VwTw2YmMv3eggmSc4/jzfWSsu2NqlJSLLdypsyUkIvrVQ4+0jOPkG3mLctuN9qFVKh6duI
FB2Bwe9D0zr6+SaVwds5WfTXXWyPaNaffxqRbpEYeBuXZMfoUMXl8GUVYc4Ft+TRdBWbZEa6MKgK
O9ozsGbOazXZfF/rKGGXfbxJNiGsMjj1d5lITDGPb/FAkjvYvLyoy2ugLOQow8be9tRlcWDJOOsh
EQMtYySQ5SoSGfjK9eLj1drzxvnJIKMRjG8issq+rltN16eb82TuuvT3wTvHJ3fwY99CEutLa5zV
Bnv1vB/roJsywkVyOtZvmeg6ayJ8UEee3pv5W4Pq8bRIip5KBCcoYl2RSIbITX7eyqvP5ltOZQxv
hV0cuV/s2UtkYCCzGHh+IwjdrnS3UqoMSWDf8ij5OAzu8wb6z0IW+pIKK4tqnJRWsmtGQ7x+zu9p
K5YlshgdOZMt/gmJLe/osdR6gaOAG+1lj5SEuFgh7ryqYxYURTQfu9WQUi/EKb8ePPJhhQXTo46x
IgCY3ZLlvXvfxrtKfY6Z/+5jdpYZk949zJaekFBcWkqNEWtV6rNSynHKz5paSy9XOHMd8pa/7pNT
uenL4rS/3r4h2Gy5DXl1ShiVo8O1rqDs9g2OPnygunCnuCUXpWXFVvnav5U6twOjJrzEVMPEKrM8
YXXK/HDLPnKTxi1FGexZ52wsC048KD48xMdsXEv1cOOzvMmQ3u9ukxy2T9N8/1/RJ8XW5Vuk7bn9
cJzq3Oo3WLxfHm37HbfoLkG1kFQajf1TBrqKyZdNrtME+pbhoXLhthW5Ypl9naID7ExilEZtdcpn
sU5aWHI+z7hUaBljAGPXOAUonRiwANTFISp4vGwXie0p7N61yTO4CPpEUU6J6GrfQKzBPvBgfdcY
uM3rCbu0MD+R2nETf8qPehouDmrt2zf+mCPXFKHlkj463aTU3j6dyZcHD65V6ZIC5KQxEM4S8hzG
driZRuVJylc7x0DuEsPvVCoYsRHhIAuML9TTy0RzHR0G3ONFj/SL3cLb979rOjgAWIbAojDgTuam
uaoK2ctzzKBV5sV+kLRaKO7UNlO0+zUv6e7ihAFc7F8YSbcy9pMx6T6dh9WfarVdg32XRXT+fz8l
jok3Z8mdV4gpVUWKTgRMeVYwiXYKEJws6LPNvfCCzV7ZTLrfdhuf5lEVWwVkzZtv4OjyQ9579WvP
Ss1RNOov+bAfOp4rLr4KbG9/h/knybRThZWcXmbnpqUH9gX74zSjIR1ZKnXKPx6mfb7pAxcmmtY6
xcp9kxO3+/RvpDCc4v2w1KEPvbH2PzXBuUO7zRFecm/3T11XnJCitvZzLzyXmzMLZAagafuP0IFK
ms00Zm7N+2epQzb59n35lju1ZDcA0Xz5p3U818dhWrqHMTSSB9pJ4BnDEkKT07oDtbI0Og8F5gZw
bZ1YkupqHYCWLIL3nJjMst3ZV3kETU/H8AdwSRVY6/3gkZKLOjWPhfpSvhHkJVcKEKxG8pGeJw/I
frj7Tp/aMqS6b9XqkCYQuZLbrO0Z5XgY772MXFZ6dHCO4TByJDfU/JGyOyGkKy7fHnfTVRk8tIpu
zXTBeySJyMwhvcF+33smOWmG0fEJU9FFmzpU47iH5yF6mz4xwRjHtTYGZO3N9INOaELy8qz+aJU1
pJPkOkbn6stq10T8mnuhNo9c+eRlbu24fBLWCHYOaG6z1pEuKts4vZywKO9i4kWFbu211s1/3ZMS
d2i+12Gme0JRKcS34UYITyxZOLtjVhaeahGS/0wI+uv93CshQViokzkyCxaCS0V8Fq5NUOtm1uwT
pcJ1yqyu9e2G1mW0qYBAwlU749adg+37/BinZnSyK+8e5afa5NKqIYPuo/tX5bP0VMyTwwLIhMcD
ZcQg/05yqmARoSLoDmGWQpSN4wqdliNO5WU88qvweEbqi3a/SmCoPtGratIkfVHruOhlj9i6YYXb
cTGuqQaUGCw7Vf5rDmjrL+TGc9FMiX5VFEJTOCBOSv8qZ3us6S/OQnMg/zTuHMZv7HLXsygL0Dsk
TufsNU6r1zaF27uhAd26Rtf3crW+UrpQo0cx5hBIc2tTX9+TzGf1WVnZpkpkM5pKbh+SG2Uz4ZCz
HZiJGfTp5/riWiQuauzwiE43zlZ5z8bjqfBPwVYfblFZ10lE5blG9kv1PSWvdaxh50K4ROFYx6ff
CveXcVwZD1IZnpWMPUvXAC6qcE0dhrMcC6m4l0vbjPZI9PRBfIlCNY53V25yYa3I3zCxU74GCoI3
hLNNXUUi8bDcNdrOojvfVqytqxUfMVRAGAJFopeV3OzW0YILbgWiJ0ygkRnt01vqg8ohWc/is2Sv
9NqRQlPseNt8NC/FdxCO1WkprhHFPsaXdXRPUVNt9bBZO3S3s3iDsMyHMSWLPZEwW/398yJbQwma
LW8KOKdle35sdgOXXqPVo0+7TIv886pU5hr5MHOgDBwZXzSl0+EEA6QXysJ1U18Ck/C8HUSOE5Oi
kp7OFT/usc6wpd5SgKAnyrUgXxS4GKr00GIdkHEjq9ywg8F2Wl8dE0cZE67dBnSQM2tv7vi67Tuc
g2pElgbbF5tQ/fB/g+3Bgkw7bZi5x9dp/aQX+Shf8V3jKxhUy+lRH6IFTO/p8WvT3ab+/6e6jMCb
0hq1xMv0etKfqqSgG3SI7HM0L5fiGQHhWezDEnMszWCsZhzLesna0YEjOgCikSNzGVD+qjQ0tkn6
96bwYUtea771T3/beCyXS6Zslqq/Oct6LXYbaokjuz3HzjXT2q1a22PzUC15N79f2MuSzK6G5H2n
3xTZ7jIC2SaB6xeihJ7WLctx/e7Vifb+W1i1CqQycTPk4kuJkgwCx4c/bWYFsVSC84nG3X2fbcy/
q9pvjPtCzLJsTsmbKjbaPOINeNTDvUq2QNL9sXmlLDR5kBSjXpSu7mbxFl+VDd303Kpcz+FBWkf3
Z1rT8jAdp+MuWdRLSahUP2WbEJLduFe4vq7GvdwDaBmekAE87/yC5sOrEmuuV8y4H6GfnUTF4emy
G5wzLTezVLlHp8LLsbO9v+kjH6rtPU7r7qrnZEZC+31b6LC62xdGbvmeIIe5hoe0gGmTjqgxAdD8
OX1Kcsu3zTHJAvq27eny1QHvxZ+3j48wltAI671XzgDBgEplEPd2QXiJX7fNVu8WzxqHiRL7uP7R
u0Yf3HWDfeeekBO8cEOjwcDqKgWSHMOz0zuSKSi1Pnofx86+eYvfeo61CT4+lL8Hy5dMfdX7eLtH
IRi0A/2oT942xDy3L9R0B0o243JwjcJeJ170IJPxuJ8Li+8SGsGEcHj4AVCMOh0NXDjaZlJqPcJO
VXOPnVKrVp+/WPc66qrn3RRMYHL22Td3wdsjfqNVDOwfkKrpEZQnvPDxYZxHmSe+BkFrrLzPqjuq
6oJd0GvVex9hENb9vzN5czFvLX4MgSVn+PbRqX7xegpT+RMDO27VnesWe1jiXdCqt3bBhx0/er2g
N7nEJ1+95sJdUD8Ei+DcOUjKBbEj0jWIxsHbuVOxB0R6eO4UwtdH3JtwwrP9a+fVoxLUWh7I1qxx
j9JLzkaTN4qG+slRY2hH4Otc2FoEHSfJRr1Wz7VrhxAqeu4Rig1b9VwYvrmfnUkcTHqhA7d6i2DQ
Wket+PVtHNjhFh+Cj0UQnMLOpV7PB5Ow9fHa6xX1Uy7sOajjh72D3Xt+u6GvVVor+G9I+MFpInH3
W03wJYKOg6T1j9emyZ+ewW7YAuJo2Na22Zewzpo+gLuGoo/gY/3Ve+2cwrjX0td0zi8yUbBldSy5
xorwAlX0FfUImf8Nn0ey0tG21GDinqeUDKAJtuekVo4rt8HtVC9We+vx2yHfKWe7j8Vr1Tuv0Kkd
GqXKK6vA3L5JMvqxfZmhaRSGpdwbQd/VMqmWnsan0bHYveTfjqXWYvu6zk0Ky3+zU7Q6d/e518Xs
HO6QDiqWDsfz76NmcjeOdhfZHj5JX6UMJY/c62nRLjJ1RLM6KVNv5nOnYLOdFDbEhS0R9zVAsBj4
Ki1oeTIvCtQORMdLlWCqIPeLFCj0nHz3SxUiWQLh8yw2C7ytzkC8ijRUt7CQfChmlHHczVRU2wge
b+RBikQOuQ4/xgesVmhnDhKzI5EmRigtYVblQV4xy+pYMTm1C7y0bj9T6k7XZT97Sc7kUVcvpd2k
lH3fLQf38ceyv10/zWatV3Wrds/+40KxuAnUgnJOZBhSJCe+XmTOCAtMUf6I/G62lvgq/adYEdwF
s+v7/jBrkD7f0Y8HMEhSvzr4LrKBI8wzIVWFG5ROmAoBMpwAh2JvSAhpNs82geBb8CiHRQAruGsc
pUrPXIpAq1QBWBP8yHGyVnpmXKFvnaMIxSxy4VaCGpDNpqHHO0TDDkBH8GE1VQomRV7F8KolWsKN
YlmuT4nL0QYDej2iMWHzY0gHId0eBq5guiqAYplH/MZ5fKY/TtOmRqWngudUY6dyYHr1rsBRD2oc
l2qqw3mfafI2FQGYm1aODELS9pAQcN58ljRalM2F9LZPe+M+LrMg4zfwdtb2KXOyeM/i6dkO9tdl
630qslFgtfy2+jxJGslSmQ3YNEsNEE/W5ZnQpW/BPNumAj4tXIE1U3Fe/9enWuTYy+QkvO+uuue3
JRhB9wJNwYpKvf0QKfnrbTvpaufQ/+NL4vKWinLoLNMdBhuXQ0PC9e936aU6vI1PZ84NrvnYYFw7
5Upm8nUsYCGfpnGqfu86d9dYR/hEA8n8L3TqXrFlev/43/pcF9r4cU6P63ODyHG5Y24gVuTADQgd
I0dxatv4BnxVPnakLpL+ra/T/iVsDmgaR+d8XOUUgwi4I3WOKpB2vWHoRhko6YM5bfqnbvHDnuK5
wCMNaA8iZy0uv2YwrnoV90oJmAIOgrtX1mBhCTStXMyo1uhlNPuTLacbUGGS9OgoAq/RL+cCwJAL
dIV/7zm3O6mqMZEHxmwC66C2S3bSPky1xvzT4zm47vTGE4WmACeUjcVRtXu79iu3xvVYV+i3bpBJ
ucOI5zETlNYp3xy7+/NYlellQX0ruYEUT8kcaGHVxAVk1jsRoMz18uN6DjK1Th6y80CWyemUcHe4
UthQRiCXZpkJ8gFO5BpL8u4I9ZIq6pvwjpALPjJ4it8m4Eo1YkI6y0oFRzvsN5R5WqKq9iw8Jb2s
YlcNx1+kcIqJQ8IAETdVk17P4yq66DEti52q7CG+kG5FzqaMG7lOVqumib9Kqw3vXaACUhNEetfW
UjNqmjZjaxxEGUf9WKJT4VI5Fm4FWuVgLMkOKLCYRlOUSryECsKBTI94b5H+SHZDrbl3KrRzEEiR
b1BDtvUybZSP4y5Yq11NVbDi5cf2m5VPWvILb591KuXeDWz9qei2melkh2cakSxi5rOeZaUIcM40
SMEAAtZ7qfw+mzzwJNHp03hA1HnsrMQlt0kJs7icLLb1UznJr9nb2GcGCEqJA8FBjLxrz/FtRrtT
MgalKZsso9v/GRFJ2VfbhVHxFD8ml1ukWCbILJt67gQ3HSsiTq+nUA5qv48sNVGyO3akXa2Xihao
jWwbntvKtUQaC3v4ToWWpLu10vGJXtBy/2EHt6b2e5R8h1jgX4vajsmtHKxeF22rEhHtaXQbFfPB
SqJ+1ZjBF2xbBbrHDMJvKEi4MB+PUdXyENvbMiDbcOxDoVW2UA1pSWyGLvDaiavvtVaeB4ioRfB+
KZu0xBxcoZCwaIhJ7ih3ocWMjNTajCwDcwfPjCCTObM13RSJ+RFbbQjsywRWAJ/y7I/Upar0iK0I
CrfXji/Wp9jbmT+TS9EQWudKvc9iVKRAdTySzNbKEJm/xcJOK0rc+hJLBV/Z3kEd2g/tGffp/59b
pZ3JWIVFB+lZCzmwHN4kriJqLq8wjHarHpws4YhQkDMPQAG57V0dtM4uptYxtkib7JosRoxO6uvO
SVzC+X23gWRaGStcqkYH7DGkkWD5fX2xNIwKQS51jSV4s4oWk81kj+MPSC3FDqP23FW5yOpflzjM
A6sXuyRd9qU/bK3HtdcjMh2pBgtWvZWu/dKvioWO1ZpG67KM4u0Xax1dt5vMMZhowVj/VNq+y1p3
a/MpvloXEpVzZ1TO/y2vdIPudEojwmJpYcqwgsesQdqxgfWmDtP9SFiz6GP297VDuHIrSpvqEpdd
2g1yqshWSQb3XIFyPt0hc4Ur4nX3FL9f6PXY6xBpuPWjHX2rBQ9LXNReLHF11X//9NslOKWWMSUL
V+HzNtKV+Cyj0q+rd90evAJgAUgHkcHnVPIAxMn23QY2XLpTr7jm1NYMA1+H/XWbTrWxr5xU11gz
+tsBD3932L5uusvxdDw8GrdFfEJ8+q2+V9+Z2eD+mp4OaZtv8Ra3DRCyTpe/u2xjj910TVfAjqRd
46+N57V9e6VAW4ASfm1GxL1l3qcv4BCrIMvvv81d5GbIK0zaqPq56+zgCvAXnDaAZjgOn5HzEPAz
Xdv5414e6vUl9pY6kxwWuVsciBiFkqlUl4Z5zNyg2qNfXSXGiItdnId625LxUZi3ASQ7F8YuINsc
j7uciUyD8AgIh2kP5nHapxfkbvmxCqL4/v/y3rObHiXTtVy11LelZ9uK1IeXTf22G1je2mZnPf4H
NzhLzjjQOgRSk+VebtdM8vjdvhytLzktpDAN9GehIdIJgB7Ge5gJNEqoi6VS88p4wG0xoA3acjh1
su9OACy6Kk0yXUFlrbRQmZAltRuBMsNsMwShuMgTYqWFiVwJyWyq6nY0/s2t5oPeHvZcSrI6KFfX
L1b3+VXinGAaV+TzK9a8KgDAADKapT0RtnzkZ/OHtiBRWJZXi7HDE4AxeVYi6NXpFzy4QPWrWB2S
um6JqN7WqavIvkGnhctOplls3EYoWPXxc6GebZYLQWH4qE+bmxEAyb3IPNg+gI9TpAqs5S3EltxT
4ZnxFFmqXKvNj2ySTzKtVSyVFd7DUi1lSBH3INKBC3U3uCq0rVSTxdmKe5pUyCRkpDnDrHfc03r0
PeEl4lq/NJwougqQP5BpXavrfV2YwnLIZTBGmKsFkjoa3PZDoOPhTf7pty7SYP2WBR0cmArTQ2n4
3UmBCp1vTCh4BeekPRgDzag/AwvBbsCq8pebUFQw2L2kPBO7bV+8f2fDAqE/ivhuQiZ2K/yAbkFy
h1IKGnqJ7CB9hwRst9oNjus/NK607VWnE7ejsmxVMwntDz+a/T82AjRxLbXWvll8vydGyWYo/I1q
A+dswr2fal2CeeXnhS77uwwmhhAVuNRZ2TCtkhRyW+DCKRAopSidC4dyahA4EGALzkxbY2wfmh7R
ryshps55lZSLcZ5esAnukLgeiGwVoeykKvlKQTIFKmcQKyPP9SmL0ReH5LBsrEqJPnCC9IG4pz+u
+/oHpSG31eqeU/iloe1jTXIwPWVXaKN//t8w//RgumWgJ3fDGUCEjqRJyqPdOzcEUOhzj+diA8hM
h5apKxWTh3T+wske6lKPsUECb9W1AFknhN66Jv2RPgeGSaWhObpq+vL/Z+4y7FT7/N5r7l/f2dAD
mI7m1XPxb48Cqdm/D40T/eBb2ziCbgFC78/1al+X3HL1y286UcLS/nBmQPBBydK5DpSH2xsYrtIh
XLpTGiT5SiNbaYCpCcXA8JZnCjCRZ9RAS0HpMdi06QQ8FY0ikDX42hFS3Htah45DxPNfGnZaNOm5
QW0Xos30FMJN8ZMh/576ZBCAPjQc3mHg7UaApfm+0tgoy8X1enAjSKbwQbgp7a5Kg1OhTMAhV9eK
8bG1QPgqhAt8MXPKoXFJF72N3J3T1dDvjYet0pBBkM64GXYjaYzz+w2E5fX+vGxeqDNbMMer39nk
4O34GBzRH8/hFjpTU5BsfiZ7QAQtWtWeC6CzGede2ZIU0Od4fxlz4EukO5iMndKPfTCrRHNJlnu4
Zyrz97OFkEC6FUqyP2RBcmwdM8nYiVcWicn5VF+aC+VW1k3DkHXd87STmWQkGsNCS2g64r24wLL2
JlaEIopHIsW+hgujNlsIgPwQ5vNpJLt8kSlIhzAFEsuCgWDBpgI6oLUnTarjqELoikBIGtgMXD21
zJB+6NukZpmmL+PYj4mSEYnnHKJqo42FDLzFEmBkDHpPeSV5qf3/k855ssNpNB+AttMTOrIz+G1M
SCt9OavEiEjNvCgXkQb44mM/63PLW9e1+PGHA6Yxyq3tOEI4Vwe2zs7F8TXxxjy6WIodrWcE+YHz
OOdRZ2Ba5+vzbNE1I7Ag4CUm+ZV3vcjwTm0qRbU9iSuFcEAg80G+BXnP/ZqETiMTmK03hRdTc2XR
1HR/+O21WKmXLFxwauFr1mJuklSuWQ5kLmgWOl0C6wC/JToMa39Dm6WfZsLcWdp/O+KNoiph0V3E
5An1ZH8Xfv0lgvIDVC/9ljiUIDsGwv9LpZ0C9MEj28jsejnyaeom+e7Kcx3SKF0oz4z1MrGrvhOe
6ppNb3XulH5387DyO//2jf1Pj9hvZ/O9t4AQ3/DYk3UTeJPsUwujc+T4ywFrANw51WsKkCUg/8Jn
fwiiU7VUR19+11ABe7I3z9bIm/ajQTyFHMpp9BcXI7uuGjyQUvujD473CPqNUtjKRpfh+bsoBDx0
mAJOS+GRNgUHslNweT3IISxTRzhY067IjBCEx0KAjU9qjLjIqBYN77QkPw4ZCtv0AnuP/jneqnov
tQ8ANO54aHSZsPAnZfNoX9p0YvNkSoj21cTaSf7pqpRP9VnJ66x3b5W7JzlTjoFvtcE6WcTXNj3P
K3Ot4IjQM7wPZ3U+WOxXnJ4zSW7hDRXcLqzoEACC4rB6+V5umpXvXOof3d0jisvFbsQr4fzfY3Cn
mRGvFl4b8vwfZTIVWBPkdjAQ9cvrPhfeKvGxEuTpXEoM/CMJXRg37rt6MT1USfmcpuBb5fQKQ3vg
jsUeCkVAbYlC2Px3/7vA6RccUQGbBeOf+ejxtTWFnuoVvNo+/7b+8R5cp92r379n7xkRTL/6ySVJ
YVupWl+OVISpnZJ9fTRmLxvs9wjfLKrStM7Ea2YFSCO9Sn3ZzDxVnpga4Siov1h8K6tQPrm0AG0q
rzipALG8vydbRcwWQ0a/9KKlYb/8qaCkmQ0j9/78cifWDjmQ9E1I2+W+tpPKV6a/eMn/nvCTb2b7
NBwv2Vdetq8L3s+jxQDNJnnwOeI3Me4dx9CgaDlahDfq8RcaDQX1Ae1kr3RXlfcblayIQk7MQbE2
IIO76OJg/z7eSX+E658VPYUinfknGBjJOXDrtL/oFoKz/olT8nHxadO5hi3TZqaOHNtfKLmsl3HO
ECV+9lYNtUbuOUswcxXmvoqm0xflvOpSyr/L3jn77xIXE1Jpp57HROTdvNTZTfTmA0UhiLrx8+xp
1Z3Vd+/7dfArdTC6diy0PhctKv97AmbozU+L+qrOQSEofFsISgA3N812LarG27jyRRSDnWQyHW06
J+lZgX39kdzr28bsZ3SN18PTt2IRDsytfGthefLFHjczdcGPqNQ+PqHHimEN3e1bFbVTctubj+By
j5dH5WP3mjZCfu7tHJ6D6ahAkr76tgmrw2s725ioBQrJRf/bYDM+T6PcY8LU5/KU9Rl9e3uiabju
81+icNagR5yLoR87deN/hiKXbvZN5oj3fHDtgLBAGC/TwbHJzhRrGnO6WxVel92H8NyYPl//gbOn
X4d6JqoOa4N8Y9bKDDz5g22DplP/2p7VM20PV3hvr5+fl32pS5akYTY5tUr1cd9SM0FOHMLq2pun
e6DCYDiNiC10/tIulx5o97UWrfVIie5HJoEEalL1S/Mq7CtWMSSbbGfvVi+8EsnoQO2O/V1r+g6l
BCsvk0VrX2xoRrfWvLe57eTfALM6p/hvGh0Sdq7UN7qZJjY0KCyyTqpf3nfRr0mKR82SWU2qOBrf
66V+vn5J+3rxhPbTqSnuDMbK8/OtUvB0e5Wp6I297uqbuiinMx2uMBO6ZaMhrRi/xsxk+ed5bqpP
+ODBZDlYNHgunbqb7sIQLoVqRrvi2L40OrP0GeEkpYDvG9myn31yq8POM9GxxVgjuDa9E86d8XM+
kUMLpwlgI5oFoEJjOXEcY2/X9FYLfi9dfKEA6t1npJYIJ5I5Pwwpocatu2jNkxwhYg5J/aJbjsab
xq2TQ13mA9eUIiLTmOZjsOLZs+teedc0eZ0Alk9IMx43DNGiSsxkfhVLHsLzx06umhAUWE5Jzbwj
qXNSK/EsBBSFiZpWv+niZBZNB4uhxbh3thUzOvz7eZBPil+eSOmxz9Iyqv47ALHT/EHgvSJlkmZm
rV/D9XMtqnWqn0+gNWMHFQeGeQuyfITGca5v3n3aJ+Sm9IG54hCYnhq3+u218JfaWLUgqftkDvh+
zbCiQBKKzy/z783wJOxpiJHjTNd6y1Lo+rYzRtH23CFvmmTRdEebmcboNZ8IM0fLwf4F4Pe+bx5f
4G5tbqNd6rnx9JmR3VfWgd1+pFljddYTI1x6uTifHKNKd9kBgQf4WX1VFuE6ubcXrWmKNpRauHOp
9Whg0n+5SyyrYwzPnB5yr3xFt89yGKTE5U09E/Wz9wM57fPvcrLsjVuKV1Ix+o7qJjM+LYDVizrb
73x4+Ck2lolqjl7pSep9eG7Ov4qNeTQOr62nu2GQb2/qxvHLpj7nMmoaOBmK5rhyN0u34WkenbpY
oFEWVYe3HfOFU8dxfxEnw0dj0R83sx8/79dfE+6gNKg159E6yUAH1Z+8etJvPzIsi31QYP2q5qB9
jMmDXYJVMyQx6BrWcbaf1lcYC+vvbbTt598OYUeSKFK4GM+S1TMSeOltX5931z/Fj8prOSpJZR87
8OD7y6WbSvgKBk7dSaGFP5vI3wQAxidYUfM22n6rRWptfiofle/C931YazRyRUVqQWpCxYIYktrY
m6fCbLPSrT2lCfaCwEdhhNIlI+n+vBkehrmw/iC8cP0UvTTO+wClnbTXzbzRrslkdu8rEf+iN2uY
UhW+XBq8S08Mg0qxQpvf3O8jbGb+SU4NyCgPKlYr5edKnBmu6+Vv23bJRz4V6pV6/fJv3pXlCCkj
pOMnTYaVws6pgW62aeT7liP5r5RcADfbDGUZ9h/bQYHgYXBtHBubFBKrdAufMDCv/JGkhmx1Czng
V/nbyELyadwX720H1irPyzNHNxajE/FkMZEhyMU1q2En8ACMTjqOE3i5QQ4/slh/ejxZw/SErllF
R/Hpc/5OTB9H80PW4dA6fJbC6pc3xXclLrQudZ64SrTeN+C35ZeLuH4b3851iyujclJ997ABAVc9
xRwNacsm4sVw0T4+38irBbnfy6j6ZTgUk8twi/Hc3g/y0Sl15rj8zFXdKLAFVyDZFJPH523Jy3L7
fKWEKovnyTG1d49v58Z5UPgtJhXJ0PplcuneftxRPVVWjAGPDERub9dOKTQ/ShzHmyExVCHt65my
U6Mkg0clBkbmuzWXz3DRvvav/eX7o1vGt/eCKZ1BeIoWMJSDZTbKIdykRRrSS5/XSyLruCR0mPnN
fFzp6Twt+9zTe5vJpvcYbaNFvPhkBn1tkAg3yYNFbn/ZhpkEE7mh0WM/mI+bVbzJZ0fP1Ar1TXvx
W3xOl+sVQCG16mP7oGJmk2bxDp8ZdR+agCv5LOsq7CpUsKnrJbl8ZXbah1P4ZxwrN1i7Nmy4UDiI
r8j9WVaEUtoHHfDrPD73l9NotwtLdNCV1V/qVflvXPdVf7dqX+4vtx8RhOlfQvIgtfhauqHVhfze
pdtP4VyRxS14NlOV5KW9l5H0n4p/qdY0G83KYhd58nI/BT21SHafXtAlrcP3/NlOPa685uVhGvd0
qpOl9Ya5/pvhBlyDjKAdV3IwfaPxTBslPnN/XHn712RjWHV0rCYt1aRVMBLa10RwB0VNU2+hu3iR
j/q2VJrO8evD28SwygXGaLm9JwouA64MQLZyH5z706s1buxlUcyEBm9z/hLfo1WjjLOjZOdmavyA
NsVG46f/JMQbp9ATBoBplhMB7fOpy3IwzY+nhqpg2nL78uT1dkUV70y/Hp/bZN+XaV4n1baRtcaV
SYXWOXENK7/Wd6uGp8Bx+GqYgsPqPzQAL/7bTynERHq5jTA/GqeuY7v67/W3DOBhyPqdBxNndvxX
CWTJ7lomTXbvfkR7JOlHl4mkmBSb1GNRqTvXaSNCkfLreXAeFBteAMor0wdkmifFT8ltAA1Br7y+
QwCQOqt9a+KUB2WyVuxxi6zWET0aOz20m1DM92quPR1GluiQXxw8S3QAQZpc8pIfyXKajObvhYmr
hNr0br2ZXGy3+FZsoJN8bYam6SEBnh/vjIknz0oTOyHxKsp2mBTE64GsS+tQv3Uz9Vmj5nqy0eNn
3d/X0oUgY6mdKKdqsl4JT2dPKBHPx+askb73Tq8ShR3X+E9m34p8IEW+61Z7Wb4jxYQuZnwcoL62
GRW2hIrxQZyBt79rlY6jcnPcmHfV3O2smBQkv/P1u4s8QQG4Py9TgPNplKXn82TlvCU6MloNEe3Q
0LzMJYDOzRu2lSSJAn6DRnaxsX1ZfmfT06araxq5E/nhdEyq3oTlROeXw9OqkWnpSK83Q7ac7MxX
TCGNs0eaRlgP9snxeZMmBC8j+H3xazXx8hxJ8fwhlCb48btM5Wly71yfC6MTeaW18rjwMoE9TAeG
AhR1G8ix6t5Z8CSvNnkXn4CGlA8K246zGnXTGEVJ0kuWEPYpcfrALa9Gd6noWdx7UCsHTkFwXqDE
+04xuWNCOQioC56h8SJQazu5qKhY/7Z0+9g2H63aRL49kAFPjg1MlEbt596RmNE9oKRrR1gfFj+n
0XM2Okx0dKbF0r07Hla4BY3xrCTcL1ZrYWGk0eX6KCVYnSZ4TZFSOSGRmK+OPflxGUr/neL7x7Rz
fEc2LlbrgFHIsXcKaBkGD6HKLJpAozRb9kfrdEvL765JPkFqMcV9IVgyOdUIRcloljVL8551+Y/5
/Vm+ofwF0QTo7kpgnUSSIwNIBZynzMlIJgi8Vt13ZShS+IiaV0m5d+oGjGaKVplSHf8+BKXZBswF
i4PP+Va2yCdpqhUYZTniebNEQtH8AwyrqQu9t8X024wHs9sfG0BoGUWzX4k+lkomHUoIvCG75EGt
nt5djNzyadxzYZrhsJipvuIyLswtWXtEb+KJxoSo+Yty1ieAvws8beqsVoBedEzvgM4mhPz/QwHn
wOMpkK7omMSBJAgxRKuWWXzRd6I/ogN4uJKohGzQ98rcTzru3l00LX22C8aPxODPdrZKTqiOfB8H
tdF5sPwGdpk2gFsgw++x+NkRe/nOVKt+0yH6H2dn1uO4kmTpv1Ko5xaaqyg2pudBEjdR+xrSi6At
uEkkRYoiqV8/n0eh0XeyLzKBrkrkjczIiODibm52zrFjU87QKU1LYKT7NB02U/lUwa5bwdCYv+4e
jdU+iNkgnUK2TCgq+9oMvd93NJTcqTHiTB5XtoFQEE6wJL9mXwzbsaKjMkxRNnyTDrkdZxc4jzEA
IKk9KlMgV6gaCHF8fXAJ+BYM45Xq63UyHD7PHoBfAwtUBeTHPSIbqbzPhFha0xo20DBRH7C6hXYg
w2lpgDILTeUUwT5hAtKK73ufCtz8xCHCQkun+kk9AbRVvOgCeNIDDH/1Hx44h6jQ0BPnJz7V/WKF
CXbXY8ki1QDrZQ2/pyCrPC7Ffsw5PT7sDHJB1j0MKU/6g9wezAEkEvQWT1IUL/Td0Toj1h4ax8c1
uJrf3BO1af944YohfYlCgr3njqM9L0SglUybtIolmja0DLhM0II1RLcyB9hN9gpFZj0slmRv05OO
ASkNPjbIqTZWN1L19XJxkXisL0z7mieXx57npX7zdLj17qU8zvgwXlIFskpQn03JGnkkHOMCSGaI
LG7z5Sw+dO3gyobgju8MqVCHrwWllIniAPJxQDKLFzuBNYssfkcnQ4qAAIYLRXXDCXtF55NQuGWV
2P2kdTywMYGzXbcMCepuImIoYAjA5g9ai6yHmzBHMrcnHq0MEdXngYE8mw4meKDCQmrEGQBkUIh0
lhOUDpxP34QiPwUmrozcDF+eLkU2SVsZaD6R8D3JVGSV4oeDJJz3BT119OJy0pN0kWUm9NJiKg2K
5MXTloRRc8OGyNXfkOUyPpHMrOsUt+mj6+TNYE/eIDKSs4poDCHWCo0ZUq9ciBwlSgR23ZA2tlvP
5qtBUeNhOTu+rIvAghpYCur5ZJiOngpd8cxepWJj7vMOb4ab5vP51kXR9WEMhqgdYyf2YL0EbdEZ
GduIeb/nkFZRuc/KfQWDU29H6iGEdM7b4T/0x9C5P+0CD0wnyTdQlr4CyFMYWhAyKDTZNRcFM/ra
E6p/93PjpfPvaZ4jbxRwh8L8OCqG9xaSJRsjNKTjak+iyXJ4LXuXnmsO5VXHr/rJSUK1wJNGuLHh
SXX2JETFeyglnLCGQw4oXLxwp6YKz7f5lp0bzBkJX8+T8X1HH+6BcQ2olmY4XBT0prZTms0QpL5Z
/wSgYbD8eOEsPPMlkBqsP7gvGPrHuhi8D4pLjXL0kV15Qg7hPtfx9IWdGr0lHjv4M8Fx2zOaQXR5
31kY1Fcka2cwquOUbD4QG8euKzGhHeX5UBmXq2z13LercQmYMyDRK5bNSeR5JPbXDi3TdAOA7Sx5
dUwmeNIvg+Nvv7eLZh/eoL5F/kBVqlpar99z0ylQ2phoYIyQhqG2X+onlIHJhZQX+F/f1rPPsy/5
ZQkP10f+YQKEiF1ZMiUCCRLd6P3HXjK9GpIHh8X18/qeZlfeCi9D3TbTF/Nkaw+VzUjeKLvnjBmV
NthqsTye5RtJPhOKUnOgjJlJcNVPxx2vr1ypN/1WHKpZdMkXx/Nnc9ypG/hFY6tu2Y2ras3ZF7FV
4kXlH6cMnT7ky2RO4IqubNjQ/ZzYURJVe3HqfYkNzrm2JmIRw+7TYI+im2CastNYCyAQLKlQ66uA
qIBKE/4ioIFJ/Lk7rd34UK/KcSpSDyIWyOZzHE3iWTp7zXojzEgBV4RVmhj3cCfb2L3PdERr+yO2
BPezQf3e8944dDQeNmdutKCnunEp3TCXLJ2PF7nwzGdGHXrtrKS4FMdZ6Bub9JvEmqPlOGu+CzLb
YM8jbbYhLwuq5YvO1nGH5LGxSJOia7M1R/W4sarxqWe/yFlxURgDQ42fdrDirbjBD5zEanRar5h+
LPQQLlAu6+nhNSMkFc7suGB6/FfC9Si4FstYobSWapv0YQaMlNU8DCKcI0YctZO4Ks6Nqt3B8TuF
qaamRyESfx9dadZdsUBO2iy7PC+9FXobMphHMhbEIS/MFA1KbIycbsMBD5T6AcVItIb8VL6I8lBa
AKEXUhbOMjIjvp7EBIkLpyC6I4EdHC8Vc06ZsTd/f0M98syAKoi8wTzfwkrCP99PnIb8QM5QYjHa
BvQCyGmwySGLb3GRG+a4Sv0Q+2h2YCODKyW2+AJya1BiFjLuW1T5GJEho8PUb5nSZE5rK904wG4I
gxBivimHAU0ozthpJ2PL4cQKfS+DCzpWZKV8DyRWMqSnIN19EpsgFbJFzgOCFt+P1wnuhhyVTioS
h606iubZmoO6uKF3pYLL1rB12Vp07kSCQST5E/IgfjbP7ptbTtC0kie9HcIKmq37kl42+JwPIhis
iHxWBwMsOUORpmAQh8CTKgUDSFqQse8WWiMh/iOB4EHxAVlIsVW+5BEaI5hQHj0/uVxV5+wltsID
sNjFxSSin4Du9W8um3uXJ1FKfcwriPavJTGDAdkjjLA2yeiDXXWJ23bmIOBZxHYxl8cP1/ADv8TY
FpILzsq8PBdvV/G6K0aufpPSmKkPI05STn58P1ForvJtUgrlBNx0+RrJ/yXJIMmiRmA/q9+cuTxm
7gPOk8fMztf5APIzBatBqWRVFGmEF7jig8FRhEnLrvrSVkdcilCHPMjrPk53rE9Lym6sy2fatZwk
owDK9+s9721/ZmViSU70H6oH6QtGOCf54hcCxh9SHdUFcgwUPlRitbkhNYSW55mwcNHPkeeJJI5H
ChCHFApkjb/HrJZ+H3TBtDAEAxl9OxGvuElnnjV0pUDfOch2tc85CTolJUjn+zA0H0weDqL2p1mA
uv6coH4/JwjwX/1W6nMsQpkZV9jHLnlDPeB3k8z6QUZp6wyBOGIwZ0Wp2/KU1gZG/3hZpAMoTPmq
11ghCnifgyO4sE4FiLcNT90L65DrrTuOSZseFpNXGpMxSWBKT3VrDJbGEPsZdHTwSEFfn8ZneVnt
77uG8X0pnW+I4fu0vZrmUHjV8IT5o4lkCCObcGduSLJxzQl5+XTZ9tVpg71PAFxN4YdHAjAOBgYI
1yiF6cIUCedjLY3L10Bv+IphdEcIgjnKsKX7HYYVvW7x3cK8gnzjEZ4iwKduGSINV+gPpxGZtBCj
TWHaZ+WQIOTwyQAJO/01aNbB7+oes0VFqkXKQ9oCxsMpJQBHgP9UwEGcmxxSBim71Dc81cvc3qFC
ctIKw1GN+geBNkGTQ429NjQhIklzT6aPeQTtyBigxEMDrX3PeokOduxZhv+Cvon339nWWGVn+BVI
lJwfBbhx64K5n0m8PoxoCcVcv+TrfchW9wOI5fge9Q2a7dD7If2mzEXSbvazbwbpXllILCFwzAbw
m5ETs8COAWTwl+CZ6v3ou0PWjPwcqJoiTLDlFXajVZ9tEHABRb+zVa5S3n/hOfadYrd5yWG1rmBp
93O+O+4DK1moOxx21Z2JXG+FRuEnKBrfzQmUOB6lB20Xjj+XYMtknt1rUhxIM/2HmDxlTswDkaT4
RsykXUwr32O//10hx6Xi+pIEG1ZuI5+e3sln+lmqS2X/uD0Pj6RPcxSOZKaDZp20uwAjyub3ZTGl
ztI4GsMDpa/bkMzNXuKSK1ve1Rs6wSMKQ7IckhJOE/S3RCa8ZWTc5rgfIva5OrTwnNzrXjnxqvAc
eQJR3x5NXxVtJmJqMYZZF+BqShfAzGDwYVwN5Bg5O/0rhMFQ/OK6HtgZiLrJQP9BmC66aJo/Vo0z
ojjCYzebo76gn9WuibbSRdWBn/upq80EOEZPIxIl8lR1QCpJZEdwTZTnPPqQgJLs4oB/Mm90XU3i
w3uBPkMm2/7ufBMDie4EQ85VQtT9RALBuSoavXFADwe0aZcoPI8TOsX/FbYITJy0RH9YU6j+to/Q
lJOJowbdi4SaBNlXgnp2Xc+yWbFBkMmSUqbKBL/SkTxuxGyCfrPJJ63fW8rzo5MQ3LF3mGhOY+PU
QoPOmXVM9WGSlf6Aw1RPL2BpulielnZm1K1yNvcwZDiJAO/UltKd0DMl2lqQVmiCbgl4wi/xAYR/
2KDtsmitIU+rdj3yurW6f5zbRUWscDrCbihdmefO+bXCsQZjk84uG/ERL7JqxObrYQ7AbmfGz9pA
MPNN0xiWBPhYaBuJfQICSsXFDDWgKVqqeOfT5lxu3t7zTEj9sYhn7vnz9LbNb5i4Hjp03DHRtwwB
wFkBZMrHMxHCvNGhQpsBgZfFloidyxiRj4DJr/UgXh8XzRcM5H2dLymVlMA5XootWwYQkqeDkOaB
Wxp5+4Yzb/VavBtaBVBoDeHLeBYlpY8EXSp2N8/ALf3HGb0sm5fahhLqwjpP5xly6j3OpuhkGlAG
Th9OXM4scmRWEIJeimfqdPQIoiOGmgUfE+E2EeI3yNI/sFNM8MD5a2XsfiZOx7OPL++Cw5HUtpzo
5aDDIF7eDLA8E5B5vMRKiIQddjo85vIAFfYCdt8ZS1PqMynvw9Vuq23X+azkmTTVpurcHEtO0j+g
6MDcW9u+JmgtAG4FI0pd5MjL3tWYoti0cjpi2TCwXwDl9utAR1aFFGIiiSXUbJpbjxgpGIz8wGt4
kn/vKJhJANqddAbR9dNbzQVjIQxJQ6sb2pPJc8ZRx1Ms9AFF5hOaSufZYadP/ncyke8BzH0bl4he
iVP3Gy++becL70+eK/H8jbOQuPXHhom115k0kfBQNHcYSki3RLUZwILLj7ZhRWmb+7UEKEF4BSdF
KfVj4ArdTI4CdE6+uZTh308N/bmgC4RwclETBK8fXsqD8uNGxBLGSYaS2HpMj6zfVXvm3XeuWEmQ
ZKApI1Pe4r+5RkaQs3X5G1aXh5SIF44dgYyl4DAD5ACWYj+z5Ir+65J8K4dgF0HdkFIQklfBUqOz
5wtAIJm/tp9volK1f7FZ2GinxxdH8XFWedgPuU/ElZ0FhqVbVKE0bYhkWqTZImCg8WZ1nehRMfU+
xQGJIouc4osmJdqCuqiAE48/vk+t6BwwD5RtRPJ/0R6QEgeC6H1RrYytfJIROcCw3Ee5g3XD9L1u
1s9l5GMxbSPWqHYcXOywhIdGs9UlPxx37Zppe4KQo5NgZW6jK9sQ8uoGb38rx+ZGWd1Pz2s6Mm7Q
OxynlK8EWPObrGwTiQoynCZg0rIDszUQAHJsEaRswoJnWg2Wf2DGmgnPXEADQx3sP8s3uu92oHGB
Qlg6YMg48zA+B84AQip3XHYt4OkeVBQ9E0dP4Uks33dH8DvEs0ZkXBCD7XEI3dLJ7IhhPmxyXgvN
sjvxYsLLa0JT6ax2O0P8LIcd22eItRVbnSE+I4jEjlbqBLNwwp4wxn5IfjFUliq0O1VsOOFoz5hW
bowZUNrdyNfoOFDXVTx4nsMDWooXZBB5jSWf5TM7+bh/nZ3cP4J7fKZP5Cfnu08G0CyUK6S2tKfG
JScA36A9ye0NXy5GcEOVS4kP4cHcc0iAHSOw4xdyrw5ZpQiRRuxURxxdsLMV1CPVNvWElFvGBfyE
VSedlFO1xHdyJe/imWbFe/OrM6tHeOL72dngskAq5EnBUZOPwAP8x17fQnZfQ/91eE9op+VO+BXn
dtGzpF27Cw/JSjpLPh4wsHCkTmt5k+2VcbEEQ+QQfe5peTv62RUQr5wTqvlrii8EmPRv05CEMAcp
BPQ5WZN1H00RJdnk5B71PP8oW3e/Ms5FaQ2QsA6uzbcKnc601Y7DSuJbhe6dieRUZZypoCTUYAAW
IIAG41P20NmGQCiqubSGziObBBZjGZD3EdDBxLIP/vSgDx16ovufum/MWQzvmKGf5PbJuTOW5ybo
NyqYOb8RxDrzx4r/GOtgF27uG8bdbTq4RjI3Ea0Y+BqZfrzJEM54IGjBUPKDFV/YA96gXW50XxAf
z2ihFvQkQq/AiqHdWplzRDb1Tvd4qcWts2caPTx4ertvOnsWnB0Myb09MQ4km36+zLFQ2XUm9fhx
reB9yrniU89wWEW2+rb4YjR/46ePos3BWnMj7cIFJgzsy3RT+7UbzeAmeZExSoECxhP8XhmsCOwc
iW99COpJaKfRVBdgWjajBEJ1FhJE0SxTAIo0vsK0D5C2tqU1iCtPG8qBOMTreOzfJ9Id6J34xwMF
Jo70SPRw2KP7FuubOf/u+AWj1fsCgkBxm04hwoxRvqXHySxtKjiE1yDeKLB1rDAUhh3T1Mw/3WYw
hfFAQsinjUor2BmMrDhuxIYjmQFSmL73tB/O0L0N7gd9WBPGj1sxC4oKamLsW5flPxM0HzaMw6fa
7wyA8DGMWAMieMZCmwUIfhQ+p1u3s2KV/TWJFaJOBOjaRdh3kPUtH/PMMx3IchGXEZDi0nN9ogJB
1GHTLSWYjbvV8/XbZ0NPr75VredM8fWNgpctn6bH2iLfem/iBW+h9WXkimRQmwK6tXHpnW5X8MNH
v1rhDQMgUq3xKh4p/vsQMmXSKr1NRNCJtngYDApHc/liNCI1XS9ORV5E9fFVX1+HJ9ciQfKBUWTD
5va+gVSVA1ZZtWPFIYicxlZkfwgQI9JAiNfF9tHfRjbvn7QqX9wXQfpFC3aFLSXj24e0NyPJelqv
DbUvsqoMQApuA187xSJZBOpWE4u2aVrTaY+mn/ld4wS3eOA5Gbklq4f1hEDkveEq3qSbmGKm/XrV
4cwnaZAQgjXUPwyxhJdFLLXPVkwg5Rb9x7b8RvcE8jRQbpqFaRX2tPx+xWIYC2leweBbSL+wRrWl
Udd5DTHkHMYeCv4hKRzBL7Zyh/qZA3qcTIHssYEKFsdhO78BgqHwU7+0cHA84Lk9Ln1c4JiRB2oF
+gxpwLf82NHyPVzgDyuUkE48eA/Nfr1Rryi4iHnMvZs0VjYGqNCG6G8G+iLkrN6ngPEDfY5nD1qi
anzfsniCce6aywed+C61HRybly/fTjWjGMAOUtmUE+qQcXet7SNnR5e8C7zO7pPO3bPge6ox4kBg
PRoXPcBJLH3Mgdztt160DzinjxYctTGifhE5vPOct2+o/tgXgCVkkNM4mJpoM51eWZoEeq58OvoU
VslltSSRnL2tQLyT/cNm/jrJ3hGxyBcXwIoIRwYDSI4jjM17Tn4DZh9xmpojtGLA34Nslc3eGxP7
RYqrkbIjHgYj4l/Thy0xM1vr2ZgH6LH13DG8O3jbr5p2A98YF1/HQ7TrIXOj2/hEkpwsHyeOqdLq
ITBBxzYXFDaoxuB56jodV6cYxNHy7aFmtpt5dwmQoiyjHc3m/bL/pVhkyTk2gZAzltFn/SAcInRw
ISOXGGw/vXCafzvS/OVHnIsOqAu7ox0jg4KdkKhCrMAL5hhs5byeIU0kfaB6uHOorHEw1knnnZcV
LgG+EQCFVg9SIT/zHhXR9hFcO5IXXIHcIfvk7xCYHX6V+AAEwjEIkSq4s+aGpcSOlRn+bGoOhAka
Isoy5pkNErs8RzZZ9XuCO6z/usEUxaNqRl3y2pCrGEjm8bd4Puk/E/KcisXhs9/IuPjkfsafH/ht
YAO8gbjiEzIa/xEan+POELuaRrdhPjAaRClUgffRz1EWdEj4YrSH9xEloPS0FNfcDxUfITGCWHOo
naMVRMVjRgjxXxuuLl4gQDL3xeYx42JcId1IR3ycC5MH8e9QfeVUD4xKGoDLUAxMXk4+em/EAQPH
y0ksYycg6DkwI1gDSC6ndYWQvPbUW/tyEZY6sBt2T7Het+4uX8gTMtfYal3gGfkGw/WeoAGGV44t
or3ANz+zn/QrQKjCcCa2COpht9rFk9QJHSYYrth0tmlFDo3ZE5FjgkrZ3S0Wv05ByBc9TOGUdjSh
1QPyI3CaI0BjysU1nGhAjA+XJ56KcKN6gabPscbBjMG+L98n+VvoSBkobzGAGHWhHS9xUfBR+KLl
h/sL3XBJXFu9HAhTeoaFdqrH3Nd+znESFnT6CrFD7dH0do1NYVvQNEO6+Y9Av6gsVBtIDOBSv9Xr
z6lhdjm10EgX2k6OcTYt1BfF4Zyj8zX9HCoFqHuQ5jBg5ax3VvyErggHtfWlQ4fRwWCjor9lsO6K
c7/NMTfxBQIABkMcOOd0/dHyJ/7M9uF+9upGBQ2agLaryfAdDIoFAhI/FAcKx4K0QwEcwXBFNvYm
YE/9Xn/DkgA2SRGik/yQ6GAoS9esxXaDSItHKIU9ggVg21ZzJbfyqfBlhArNJh2VK5pCeNHdHWha
uqEKQ59OWSJeuOqlJJky5xTeoFbD+otHicjZKUFXSOzeRKVtOmrZnSznBXAiSjWfDgfyyoRqio7C
WeoQnwb1upjyEBzJ51moFpKUDcaCVj55DU7gXSuiNv0GyFCGpc+DcNRryg41MWqAZXYWNC56yKDR
483IrllMj0lEOHl4+83RMrhKzQfpswsyQFa/gDONG7p7KxtiLm5HwMMriVYBzsXYLb2HrXFCsbo9
9mk2qDS3QOaIBw10Jp0veJg005zWSoB8B+twj2K81y8IBDRlfPBs2hXVMFiRuLau0ImDBEnu60BS
qCHeHqKRYTlzEz6/EZGJPQLzTKzixhw0iga+YzFJVkxbQD4N/sFmB8QAafPZ0I7hhQvpp1KCdu6X
XugnSJdzDtnH6j7YEs3HL4ql3tJAMXwm/4xWoWO6R4GT5zdwrCMpkd86yTfiTHnwQP1BMCEXWfem
LGlGon2RLnrmGpmHLY5/xQ/s565j6whB7xuaiIh6XTifCXAMSW6e2zHqd5bhT1lJ/anS/TeQb6Qq
nFUiNhY4Q9pIC+MFfi+k4eUudBCmtyPKdzR/NnM/9tWciAhzgECBk471F0D8EvX9HlGTUd/ETBDL
G2+In8MToedgFW+egCJwHuS81DQUF08SXhgbfqdnpRWBDQWBAgfZYMU6zLiZzsDQ8DbAUqQfAwVz
K/6HN8c3b/HIhTOQXeIxWDMY+hGJUTSkbKXQQUVFKu+gy93ATdfZkGd3zK176MY4lD+tmMneTPmm
TqXtAxekJYgl21NcNC/38OCJJE6CZSouNz1BNIDzxRwjqKAB00/xglR6Il+PnH8UW73+iI2qkhK/
BPYFfkOaJ1yYVkiCSfo1mE1z3vspOdPNB0E4LvUcMyQaCTKnAWBhjXD3OMxZiR3hN+SigsQEhzMB
XS61qHZOUQ56lV9SSbBcKLw52zgubBAGO3QBtC3Y96Hp1GOKzpniPm2KUJf/78IRPDxb/TH75sok
AclQ2pp71BEUX8dpsuJqqVrO7a52j0txxkmEFdSG3n1T7o7L2Okt+R3lIbZEDZbyQxJxHl8MgQ27
8Or3AEHpvWBh5rgATbkpktrItCMEAvmIm8IqiW3IsqIliJIPSyZsa+GC0OJiLo7p0ZE5K07GK+4a
ArylKcN8u5/MlmRaGnH+cToGUyAdk49VV8uG/FF7OjxJhT+iUHjbvAAGHxt0Y9cDCCTKUnpD+FYg
jtnuzWeG6rzFz//KvAd+uK+L/8BHAcF3cnqgjKt+zXx5rywffnfZsGh2PKiEQQIZTsz2p9MPaYtf
vunKo9vt5yexphpKTax04XAYnMtPPbqh0+lcUrh6bHgAVDDvbXEkgVVeFy/G/HFhw6bjxYZ1f2H6
Yd9jy6gdU7IrXCGYfJ4OKpzlVPFZevse9fif//j3//t/Ls1/BDdsc+5tkKX/SCuqqCh9lf/5T938
5z/yf/21d/3Pf3Z1Q5JlSTE0VZEUSTU1g89fTssoDfjX8r919VBu8vYZr6RF4L4ZOUxVXJ2YpsMI
GuYOi5HYTKR7zTGnrtlzAV27NrbUqTrs5r6qjTGXZq4JfvxPElvNBcbGR+vaW31OCiYmaB0RISr9
HizABOpLDWyDc70Zmt8daRKfjMy/m4OGbi3gJHY4FR/nZubq7wlhijqZWQBvu3P9/U1r6h9uuvfL
TWuxXIYVN91cmFKuziLMVkqrJqM0ysXdvDD7vZB29YdJKS3DL75y+8HoClg4vwKVLAZNjvuS050B
j5HgdSPMzG09sYIAxesrc7AAonTHqIm8QVkaN+qMYhRqQiGtSMPf34su/+FexAv+ywusozDvyJ0y
XjHg6klHQm3j697B/uozCo/282lj1XxE74TKmTBbklANusHgdT1uw8unMyRNJ3l/nxE3dPNZk/uI
uzLJhnZE4FVoowDxIM9BGeQHwpZmpSQ/c2a0EYZBqjlEeXPye1bnonRWO25ae1BZ/u9vUpF+f5O6
+PxfbvLxSbK4F71YpY5k9UBlJ+VB9ZWbsfvsHoScmTRE4d+OaUAjSnJVAO1wLb+/Ck0si9/slZ9X
8ZeraF9qFDUVjzo5KdveD/dwXxsX81I58SxHNzAhx8DNY4TjshXOGQXuvkWry31EfQECCfIvlPXK
WAM8MrD98kDkmzHc6qRYECHrc0XS4TADKV131l16mYLV729B1//uFlSp1zVMU1MU45fVcryHiWHE
DSvfVr8+qKHJnNt+oo5aBAE4vyTjRJiLMcm56mL5YoP6R4u3D59xQMuGl0YkmswNFMT6BB2c/XH0
KRk/5dJAdegHo/GuIFWVJ7QlnIpl11cJldIMZSXMUsssoUPyRab9ckDAf39rxt++nf++td4va6Rb
h0EQVBLjDr6eMIuki0ILXiFuAOE+mLNsW9QD+hzH3YXqQjUcD4Wtr7qLKByoqyC0ewdGR2/UaX7W
6DZWJxCJKClY1CwoiCKmmJyJgLKfzuJZ42tep2czRGzIfB9wqeOw3NwLpxs73Q5TAQZa3WfSFEhc
iSy0/YyxJIQWxyyQZhHyGEqIZkrCgxImAAUwhRKGDp8t+ANJwO8fjPo30U6SdLkr65ouGaoi1sRf
lm2WBHWlBApl58o4az24Srb6WOpSbowrDTHlGPfwnMkzkR3iwrfX44FC8e68Dp/a00g7A09nQFHi
VMxSKRy5mnGNwNQERPoDGRni/a8uuKf1DNXsaVJXhLy/XHBUJVmjftpo1Vbjbn3qnCVzK9eQ3DA5
j0ofZBjY9eLrs13fwdtxxlMhodAlVJOimvYYMvZd6hudWY6if5Msq6Z4pyupAJzU423Dd3ij+mvq
RYhbO8Vv6f7+BmRxaP4SKCQu21RU1VAUTdL+/xsw0qce92pugPm/y3SWtM599WhcCXuB3bz7Re39
nFHmBe2VNK83+MNPF9/915+uGjIvXJINXZd/Od2yd/F8lIqarHA4Hp5RHw6WtDb2BTxT0IYdWn/4
eX+XQ0hmz+yqXbafbHR/ud0wa4O0rHvxSkNNim1COsDQX2McTeiFwFrmWGMEeIFzC9OBiQbDKth1
cPFA7vnEp3vaMPpEsk1jwviBY+6b0k5/eWLWOfX7tNC3xCCFdlb67fGB6/TpwkXwRoqMwoU9CFX5
BmeB/qckpe7Fw3OnYvSuDI1wyLQwCURYmxqfpX6OEj+Hvs+WhYkFuYVWh24AzPfL0k7X8jgbGW42
ymemPgtXH/A6WC5QfAqC+Tvz0txVtZOE9QNGBB1Gk7w44fuYsOBkCIJLXyXmFNUIpRzUXEJ4Fd4k
Tii7zXtZr+D5EMMBcOeZFTU1deZCQc6dHu71Mk1HdG1F5KvzMB2FjUUTsLCT7Jl2ykyBeh7kHjDR
XfWjdJKjgTUGdeHQLKQGbi/z3snwo++iYKzWA4ggUtiH0W/BpeBckqkcjihapTM1M+XBHS8SvNd0
3NoH/ExJnzwLB+IpS2ZKiwHnlxkMo11Q/mlJmn9zgEumqUpsh54iyeova7JN71kdSGq8euE7E2J7
6FY0XyE+evalWkx+4A3jKlDgJIn64wulA3+hlq76cuWulcPtH+pNl6QTmTd+KzpuQYgcx9gMpPns
GTqxhPWWlcF+51idCtpI/yrC0SP9Aujp0j1TThCvwWXWLw+ly90YhAuDCU9+xSBmZnU7aLe1KRZP
8zb3dRksHB1UtoM3QdJQ7WSv/LgSTD7WPXShBIunOYgvndrO6QOXUMr5gTp65tNPvtdpIbnepVVE
L5007uKHqPrvgMxkxYiflzHrNdTtHPOokKX3mKkheot+jSrnaJNjt6FX3v3iPkO1zRjcMPBbEEd8
AtCpIglLLEPzXpitYkRB9XnWEPy2IDuLnDYx0820sf6ZYckV4m6k2SHKGbARystsKAWuFPtFNc+M
8btgfI1Xt6KPCnRQv7sf6YDMh+EErOws8dvEVsiH5Tl9NUYx1x9T+TGvaWQBEECy2QBeTZrQS4LN
/TF9Hm314+SG/Q5mPYwVJPt9HJfhmJbJpme5JvtFCp2jPFeMq/Tysvusredm6wSFk+VD9fMFmn3c
JbkbFcwu4OH8IT79HPy/xkPT7OpST9H1XlfpEi//cpyU5bNR5aMcr95rddyhZw4ZfnfxI6OKNpo+
6Ez1c+NlVud6XJpoL9FQJqfmgu4kZ1oB7pwTPiSiFW4yNw9yiui+FWO1UDcELhW/MpKEPMBGQLjT
g36OvATjbDJjwhLFpEGDE6+qs8lgjFfxDpHJcV/C/s/A7I6XaG+cUAqCJs7zRdubIODDqlavvXaX
CKD4njgyjaH7eJA7fwjcCjf+uwfzS+0nHxvtXSvdeNU66EVcrBkXYrQh7j6g7bPqD0n8Tyn5ux/3
Swx4dUtdNyKFHzd9repNOpNu5ltIOnAN4XG2CVfwXJBovfxUHeX0mzbYUeOOTcrpdHZ4SKyQMLei
Z0imW7JcUaq8DqT8kHpLsGWWNz6pVpUjfYd4zgchnQaWvP/TU/ubHJpY9t/r6ZccOpCbJIxSM17F
WCtEAMiO3nND01VMYGD7Q//eWqeh8zU4v6ntVQvVHtPa8j2ZdavaKY3Uq5KN5JB4aR3GJNmp5kX5
WOnOs8QixYxAmsDS3x6uQgwXfMTzAokdSRluATViK9kq6U/3VGrxUdrr5+eCXpMT7Wo0FelPZmz7
NM2hUIHBbwGJl9IaormLP/JzyHoCW+7mlkbD6qJEfOKVMwn0ESYhAdi06g4G1tI5n1BAvTZgWw3y
sqmgoZB6KLtsZpyewhAHn5euU+KDQh/ZIHKh8LARgUL5YUpceqpbF+WKc5/wbevHBCI20ZluJZgw
wLMOh90Dad8TGefv387fFTh/fTnqL1XAR9MKxbyzyMrDHcfyQ2eaz95fnXE5ku3K6Xq5iU01qrpB
PAtnEJfzGhJw3rE/Q/7uuckmyYRSZsLLnT2RfywxBUAxAjzmwE2Ae4Nk0q8MnXIr6OVkFZJ+8DIz
736LbxUzFcM/nZ0/+dpv9o36Szoctp97nFXErxDvVgKKjbHYUtmmed/Ar0LbJ04wStf16OGHaxqe
t/qluyg82aV2idx2BBe1fY3rScBAu6PHAK0Tcr6AaUW0wO67pCHAY/1klPLCocI157UOVsY+WaKS
LjoD2Y8gL7x4gDnZhSeHnc+ycsobGkT4XGMmLVAhlodo9AY89x8upGZ3K90Y1hjLuBc4DMKQF70Z
Rm/C8IzhxKWNsSouxnTEICwVjb/IRe+nLpaEW/VUbO5L2gdlfAPExHlP0/GzwEfHKw4ofKk7qKQB
AI9T5qrHf4iHP3XF/3zQFMZUxmbXVH7JYz+P6K4kr3e8kuGkaFpgDAU2E6tHPziFNPqe6pvEQmBA
62OZPfoNTTP3vpAcq0Y/QqprIxVBAU9lC/ke7skTHGjyYl/eTHmwDPQhuSkt19PcTwZCVSMqv69U
cczvpzamqxnLaQlBYTrM0A9AAEB5jOI1YO/Tl6+/3yby39UIJv/7r1v9pSaMTK2ppB63CpPAxDUw
+Fko9XWEi82ygjlEU4SyY9dG9h9+cE9E+d895F9OY0XOi051ZIMGp3fgf452CfP4orkUesZuepPX
a0LSVIRTRonluOtdE/p3aT8BpMaEjDYEyKWCuatOm09rw++hDoQvwG5O6WfaSGVpEw07Tio0pK8v
KIrw0tKAat979vM1LtR+8BRi9yqwxQz7eQdZGq/lZT+ZCQ2F0QBr0b+Eul2MI81dDXCbOX/EY2QQ
6QTxTVJbT3ziMa7PBsqVdmGhIWDOBY1bH0eVluVnROMK+rTCYcpkfF8gqMPpHXGh4NOL0eccarPa
sNraKs7tNQlPdGOnd0hs5qfbjdWq48LAVG6Iy3pC0xKtZjdtmuE99P84e88eZ7Hse/sTIZHDWxts
cA5VrvAGVTKYZEww4dM/F/WTnq7xXSpL/5lWqzXT3cYYztln77WuBfashYsxQFbPD77F4N+VTPv0
2rRj86XBI/lYGYPrAJtPOvQfnavogL9oNAD2rl5hnMgRa0J1VLCAOKpOgvc6N5Sx0kO7W0fBImk2
VwJ2mP90vseoUK0eGKUkWTVqBLtGu0snsLUzUL2SJyKSMR3sf+iExWiCf8/kyJS7qHRiRDpwXGDi
M5UnfSGCseCA12v0KSOdoYuAwMhaoGnxze01dA3gK/q0jUmjn3QSPNg7m8L3ov/XM3dT6CitIAtB
1bGoP6Ajtj5Aoc30lbi98GNk62B+Jr5wZR6Mifp4Zj0Dbxk8ACwlN5uTwDChlR7zbTTL7Tsvwy+V
BM13UdNFDkaGrA0F2o/KVGlNUROq5vvgHAWrKN0aGhM1ZJtsVoLb5851duVdNCRXDV9C7Avhx51L
0Idq5ebe/M81KP97DVIiNFrR0hHUOSj1XkCnDtAxQ4Ct8Gy+V1dbebBc+pSdPqYSw/cRIjH8EA/h
CdPJmOVeAQKFiZpDFfl9CPgCW5fcE/yDfquBh+EskH7UiNHTBVnjLaIdhq0Pg7TvI2dwYIwYH8Sd
W13ceogSnVJFqZd5yMPbTAg8VZNDe3FYGgQfDu6EqlBbicSk+OScu2h/AoTROB3OzE7cQJon19Mo
6ZCHQ0dZxbqrE+raDdAUcf9/lF6Ys7jv/An+Bnx6gGmv6JjgGKzATBPmOQ8MF0Yu5j0caRrsXjAe
qct5nNeQ0Sf/FA90xk1BCcIOqg8VzgH9gEF+RLjgxA5ohTcgfW/fGA8z6xMfmERieOUx4mRPc5o/
MxXTlHnmLyJwfrxfxiaxFsxFz7krXAbKCpUath6SNpgfEsKBJoSYWlLF21kVuJBjmA0p2Th5SFeE
6cga8erXdiZdPYaEDDJ1akZ9FpGDcp5IkdN+DBJy7W5Z8vvg4b+H92a3LNtY9CWVnjxzMGUPUhrB
fjfRO6d98HHYfgTvnVN8YrMxsX53No9QCPWPwriZqF8llMcnsnAR3VNf+JvrulsZvl1BkJZtzK3m
kfKBH1kfuo6jENvxF7NYhCSA7tA5CjMspoSwvli0WpFVsE/sANhsB2YPYJtHWBtj8hDlblriCR4T
pj3wVgsc7mPFZeCL2w70o3pQ3MtjPq/oEA0uFawvbMsQQlkgjcfzAqd8S6LFszCklsNxqHaAZkgn
xqQ4YtFYnVYiE+ElwgosQa2D9mxfFWMUEN2Tmt85xX4PF/56T2927NBQ+qJU2LHFqYXFAqxz4VFN
m6uQjaUkNXSUfZavxRw6QunFs+tn+ZhtjHW3w0RCjndN+rfIyUrnMX9I3g1Hfha2hNG7WBx3pYfx
8/JCtAmqlGhOnW6BEkSZPecdEfe4k9o7S7J0b9m5KQOS5CpkWlhE++JDg9/xogxoI2foDrH8h+kS
c1HxLiku4BIIE378GECvM0ftlIHz30ugfO9BvtkduqYSlbTjUtRXK8ByfozDZVRPr6RBWqsO/Sxn
omVJbfeSEJcrTPALXIsPQiby9Ek7pE9/X85vzeP/WZBvjsn+VbUuqsR7pa27IwrMxdCeEvemfUUn
+gFMCeQSohz3bvn7S49OEn8MUG7OGe3F12UxZZek0dX66xJADyESr0wOEXejbihs5ioiFtyE7BM7
OyHzcNQlZFn+7wtmQGA6PEzKiDzolHxnxgO0zr5IIC/25fLqpgt9XeMfQ2aO5a8bfNEG82HO7d9/
YIml7NFRNn+zJpgUJ5APWe49jrXmB2858xK9nKLzINEGj+Od2y7++hj8+Po3m3GTN6xoQ5HQ0DYT
VmKwFeNZheobGWGAuG6UsyP7lh0ARqWrBrgW1xuYhXxdAw8CeRNOCWDW4keTTEJMlDCIyb8hkrNd
9uIiJNLVTatJkSzy0u2O3E1mUBURLpja6+c0ocMIkApdwFg84Mckd1ZcaovgkaHFiY3KGjGANk4e
plPZQmHiqfnWivcC7A3k1KzA3/50ohAAy1c5LiovpmzBeo6DygAFd6HWPvis0rtGcSyOv68cJdFF
oJpxMpdp14TRNYHYyIOI6pyoGO6DuYJFhnFg7JrdnuSbSHJpIPx935Xh7fpnXVNUBfGBTrlj3NQf
p8qKxVPPbT+9GSOMPsB9cTKl+M+BmhWTXFlkOL6o2WEb8jUvyxocD8rxzzPLBsBGjL7ojtitWd2x
B2KUl86rILT5C4Sk5JPEm/aANbB7UN2/L10aLu3fSzeYUlmqZInKzRPTJWoSZzKlU7Mz3i/ojU9b
RPqwJLCPbsUntFZ/f6D5y6mNN/S/D7y5V+GpFqpgOKBWH7l3XvlsY4/dTD5U+P6RLNObIA1l6BD0
H+kq4HmC0YwzyO5eLnazJKmeUQobMm4uA9UaLrAzxflIR1S2wPBcPakv4kbcK1AqJfSbUBvg3Bbj
zqsf5En/VOzPjyh+EcXO9I36ncHYPBhf5/VpYm67M/hGc47+By1QNC4+Ey/E5pbui0eWBxWsxs6H
JQQDH2SNdrjXlfseXP/1W9xUI2Gi9Z2sMptv16cGcq++bFllFhcDrf0Yh5y/TGP0kxen38hLoRrj
TyoPMa5vjkWEyGP8hzXzaM2NJwY7mYs1q1gFEL5JOF+ct92SJv4YiMXQpeDczlygnJxeGVfwnnKj
aRQjlSk+Sw57Drjqlxa4GJSqt+45ZzFVPWmLCAQ6T/1wWZtwdPurkz5AvwRS5GW7cF68lu/x+9+P
i/Tr8eLH43JTMiRKerlEHTtJ9YxlDxlP3Y5kdn5vw8sBlKpcU6Ne3m3p3ixe+q2/8D9P6s32XpvX
XqgsntRCwUI46f3pKZ/6yoxmA/0iAbtKMBFbu5JGJVaAC2FvZAeNCw4EJiwt4kkwXI3D3u4JXTKp
lsfFM/mJMWEojMY0TrDzlJmD6vbtIq8n/mmeqNNUshWJFJURKbGi6THhy9SHynfO1ujUukAhNMuB
YxB1Q/SfuUPdymkezWciT8Tr6NK4BLOxq5fpK78fjdIrfVdgyfOUSApaTuJIehG3FvneqBF3hBB2
AjQiRYGgNmLihhAoJ+Z7wzEDCbK0PM/FI438FE3UddlE4xguGsRiAHo8NLKXxk62p/Hmy9PWf+d4
HcoezL1LM+lkJ7XcpsJP6+jJAm8QMs07T4Y0LE3/vC6qxHzYkjROnjcrSZ6qeRjFvC4QcNkIVDLn
nGEBNkosjotMO+jyslOmWrCpqDbESZiSleOo1x3D3dO2gZcBIQpHUeSy6m7oC7AfZqRwbQWiPfGe
YaT/KiwvIAr97GCqBrZmzDt52pHk1tAVuT6blw0Z90Nke/cQ6t6FRSmEGyk5l++tjqiOkihQXHdM
VPQh4iCs4bEdMQ8AP4lPb6XOTBnpOIIlBN9jWT2qwkzw95LykOZrv9jCQ8FSqbAKUVnI4Pb3ZXC4
Nmtdfg+qvRG4rXWIVU+j63l1jfxxaIlbkzLdZOgz+pmSu4XumBdHyBdMY5CBhv6iIAsQr4EyIVOQ
KMLiNEP1xCP0988j6780ySQkG6qpmCgIlO8m2o/GgFykea32GWcrCdnr9uJvfHPfm48dSvnzl3x9
rBtb0XalsAnEZUW8U+T6SI5gEHar8voom/sOU/Be6jYx/VVka9qzWEKAeTayF4ulL4XiotNXiz1Z
nhbSShlkxLTDqOweJVxc1BBg0p7NFZttIsyYaap4ezXVVrJJ5r9mDM10Rl+fkv9WFUsKwlqeSabX
ZXuREGMQMIzxpY0izGR2YZBo8YKBfxwtcxwc7ObodPHFkCrW2jrEKnTddKx4PtQHVUFwk6+NYlkw
CZE5x3fythQc/ujFTUP/Kuzm+C4t5cBBEXJqL7xpxQP1aM4rW12ntCIYvugwsJsNLTsDdBBierCq
6uKM8ZWdOn4zpJ0ezui/WZpnxvMGposcuoLx2oDxKh6D1iuxNsH3iqbn8xvdOt+iG55NdOILE0dn
OEYwHsTj8EGzGOax45rtKjFXvfhSSbOgfLaiJ9145zFsCX706UJIB2kQpbEJ6R9WdoTGw7iGp9bs
niqCqIiq1hy92Jr1tLE8Kf8iNCNfx9Im5ut04opnuuRwGrBJx8JS0Obn0y6CgAiwkJPuea2SMUO1
WO2orJPYMyM4AFBmemS2PQPOql8K0oMAdTffxPm6h4JS864G71L3CHJQWrXnPdpF/GbAHjV11sQv
+XXI4hYFRKeT4vG0TgzExMEm1r12WViO1j9IyoTm0AlBNq3GyklryIlTKfTwp9Ar0REfSzsVor2J
mban7TFI4FCPFe2DDNIwsS9DYOdeZEKaa/u0eDIqDp9uWAxxhJFhB2eyBdPPa4gV+VsUZRDjTNuV
4NdggSD6IiLmfddTeBorIZ9c0iXhDFay+/tNVH89E2mqJVkmOlnDujkT5ZEl+3oonPYycRy2BD6W
twYhHDlL2+bIWUee9eQNkbf+InykO94E4+Ny1Gftk+kZ6bx7biZnaEPBd+PYIwItObOfsPcL2/ag
f+Rkoo2yqXznsr+X73+W9x+XPSz/P9aPJpZP1dnwT/vq4lXqp6rbkjJmSgEA0F/W+SYxEYQc6+rd
lGdh/+Q3j748S65g7T/xM5N/e4YBOiLFlH24wyEXJ5MAnrYJL5D8syHmvvysDomy7RnndBMDxODV
xCFjuGTNZT1nx4kfOAby7Y94w+kIgNCLTz+MAJF7qkxJHWqJf7+sqTA9NlVLEW++bGSlkpDL7GVx
Ng+sld8vfc4NpWtcbOqyUpuctImuTqRyphExhYg6WobvEWNYT8DdhcL+C7KIzqsHypG3p0w8kwBJ
CKf1Qg7xZnHvPKZbek//iTCU6SVxpZLYH4dWZ6tPrQKA0Dhox4yHYjK2JpcWetXkNOBCHJBT/FtL
0T0DwmCSTyWYO3S0TljwIzu+EqZox9rT2XQEnxaUl2H0RTQpTQGhISZAeYhaZxTEixMI1NgFVIN5
CHsRbT6keBB9inxW4gio5oCcIO1FyIsQ5hlMCPRdXy3I4ZHFDWxJ4hpTdCONx8k5bZZ6hBTq0A7r
abqPn5t3mWykYF6SL4v6XJngUY2lHUNg5g7/N9UUzut6MFfBhpIJtPhoia8+lMIc8X2o4y4GoTtR
FNug8V8/FuUaWaWPvw8aNv9m+nfVFK2b3tl66l3uqdit3/fL/x6Bm3JGNuoga4TzUOkKqiNiSiIt
z3SvJK8lMz2ZFcaHPHRaz+eRBsL7sjw9arqdkXMCjEAZgmUadhAIuMS5A2ldnzghGRMB57oSbVN4
PifPVBjIQAixycwicYtOBgJjLAUpsCi+5HesISIR4V1/oVkI9YtstOQtXxWwT16MraARHkwLjrwi
u4byFC3PUA2OMpGnDKM2oUn+ZcmI6kNk9jgTBkp3wI2bcwP9jwGuA7SF8QnyIex9KJiGbGbyAwoI
Wx4h21WLyTF81TEW4OkBZs0oPro3rvi1Q6L9d5dvzliGEAhXI+c8IVmzfMHJCIM53Ctp5+NvXTP9
/3vx/U24ShX03+fdnF9i4xpcLyqNuey5D5yymFyO/lZ/k9uxMueWVE4w46f5BDGCwEogz4avTjl/
JSCeonYsfmhH4xCsq2SuoocXAcc5VOn8/qf931eqD8/XX0vQzXHHKmUtU4Y7w7AyM6fdVvlsUR0j
bTnStr4QlJWQCmZn2N+vEJ0Qh8sUVp90xsWvHArCLntCGp4fmC9Y2GEJw0qhCIyoh8bEYWLYZSRD
yYE8TeXYNm1d+UGa8bozKudcaaJEG7JpszdCZkGqkGIkTSnNA0DHBAwwvx9Cq6KrS2sVJ8rf313+
9bvrEnujoZmG/t3g+bHX9KHQZ2KV0K+sR+KxOwTaJPnK7SvNl7frw9Wtn6UtEZGdl3JdIEdmLZ0F
2TW8O4/nrx3lH9dx0zcV40t6FpQ02p9nPTa69+qIl6R7wiGX3lEy/d4x/vFRNwqgLJdbM1f5qOBg
WORFRRsIL+n4Wo/bxfUhQd6AA4mdcwRsngRD6qYX+T3/uvw/tYr/u47v6uXHrW8iTcXWw3XQGbu8
9STTUmCtq6d+G+PNBsONIT3fVQd1ki81787v/uu2++PDb0ojswskv0w4oySmJyEAmp1WYKmABfme
tEOMyeY2RIY0wGVWOOSVR53neE+a1xGUKqlKBillf1+SNixA/7yGPy7pphIowkpLY4FLqsD2P5wi
+OsacYlQC7M9kCJMy/xpbXnJAq7dc0T+3KF95o0UMC7ifzi0D9KDgt1w38/NF/UFglsxpMQqr/pe
rkfyR3Zst2znLHcmWgSo1d9xAoSP2fWcVjUNgU5fn3BLkwgrjP/+cr8f2XUN0wYafl1Ub1bfAN11
YIXDQweZ9Ii3//W6199obNjoX8Futsu/P1D+tTP74wNvlt+86IQqUvJoT83bWtMTzWFMIczTiPXS
HbUnZHQkA7hoDziImmeYhjjQ6yEd3m2sKWztRHSqy45mixW4CJjPEsLIO3flt9G+JP64yJuVtwnq
IqwLVh9gUEY9IgRXq6e5l8MCD9G9wpeK3ypl3NBuYvHbdCuiPbUEdOuVMDlM1PLs/xiNFXAqGwoS
AzA8fElz5zp/7xX/uM7hZv94VYtGbIPQ5Nfr9/oxeTEuzpk8M0QkkV3QYuWMSl+hce6Xx8rv6+J/
z83NupgLpR6IMT9jIeGHEZ5DNEynBUOV7FGpUaYsDWxijU0lUiMmMcZUONT4vScY71HxkK+rsyf1
i1ZzCwTG+bxOnuhZmeE2Bh6hr6XELrHaMGj4lMLJ+a0msRBS7LGB9e42wQgoBTgBgpwpVV/qLbIZ
dS+5SG+CAGgY+LZRb2APdJD4NOFTuhXGCHmCxA6Fad2sg6vNMSKbidCLzktVGiiuJKqonvxiVra4
IU21P8YvEVNLrA1H7RWaFX0AXlaq6woWy+T6iNGKgFWOYDE9LP0DN+JlP9DCjSGLGvchNXUfLtNP
0oGOHMPLaHphkp3a/jo8z0m0tawV2ZU9KekG/phxYywv+toHGCCMOFhw1jWZJbcYVHB2fvgVeRAf
kTVCdh6eoZCv+uxNIg9amf79dmr33s6bPUjzhaAzUx6oRLIL1SkbWydLlnGONGTpDeWiEx85cwWH
0yrcdLOBW4XGKmGQMuZFEcn/hRqMih3+XdM+1PKkRmmWjdlKrhcnFO30EfIipwomsIDt5ogIOm1M
CSw/M8IjTRiUVllTZnhquGMqKj9fDwo9dGuSy5NzNTrd64pJ1p2vfOsCvBjNNZAFvrK67c1pG9Eb
HTUdTMR8LZKMOZF7QFIpJD4AtDOzGFkw+pFLqb17dvHmHweOsSMCktBdturLKnV9mrIkQU27BfSz
agqHAxmAdMx2PRkwF5uFg+jK4jMCkUTfsXaEZky3J3i/XjzLn5lwtQe+M9MnJO5jeeiTIYgxzhgN
eF7ZIcaXz2QWegUjGFAVJrazGa+Qn6+InCweTowlUvs7XBGxWvQcgBgg1nxGhxgiYbUp0rH6rTQr
0ISTN4TGhIqGNL15FI6rY1FMTmBlYXFjDnhjbM/OFEyLFZlwSFww5rICigeTQ+TzsGPpbiY9yIQT
0zwjRpC1e4Nanf6L2Mzh1c1plfGCUXUm/qYscc3BWDEf/AnZxqQK6wHxOYguhoiR95ihEifMwquK
kcz5Z17NTmDT1tCp+NrmE+TM6xZfPpXteSZvdgvjdWh6UKGC4mjsM3KFJRwDhP+nPa9/ztF3KBEp
WCRt0sbeeQjOgRWAvKJYnrpFJc1VlWEF7tbx5Z057LWy74mxvsVW/xYP//86+S3A+LFC51GXRG3I
TqLsk8tzRzSm7yalc9Hn5dBkXomgBgT8sDbVQtOOaHthCxiamGhKgrmYeGdlci2m+bsFE1nCurxU
oY3U3VNAIl6+ugbLIFrI3SZBSAxcjDQddRoBevLHqEAfDQIK3oJnvIEFUl1hjPIn//arM2vGXvT3
4iH92tbSTZ1qXdRRu94USqkSykGXhdTKR8ZjMkdhOmrCSDJAD5AwVqb3PvDXAzpmNEXTNVW0tNtN
qDETSZJpSEnr5OE0v+xSsLbZSFgFS+21moU7mnwkJTzqT8mr8vn3tzV+O7cy5UDuKsq6ZH6X8z9+
2faiJVqpN9jxCB9VnM5cRckkJ6mkHhuBUwHOy+YhjGzSsvlfzKm+vcizClEYMU90yTNh1toR8fKm
FzD1WwqlK6oPmnZIqoc2XEkQgWeZ2x5rXsbM4dcWeYd655EkE1QrqxRAu+mVdAPoi2mw2QjpNKcV
+JpyF3crS5wCzq1AS0KEr2dJMKEKOSn0sweybVN6SCVIu+5ccAHWQyWMwDbduT+/VfKSjt1StAzF
1L6VET/uT9e0iur719NeKZwzKDxEVNYop6Q/r9iZz7AAB4KcnfmYW1fiAXtwQxJITU9pdJkiOo3G
9SQn3/WM7JPh2xZ/kZhNTJRfzEw1duGRokyzjpHpVURnPq5rV/c/onaHNI9pj5U6sO0B4nObzIFW
V8CwsR4F4UmdDJAY4ogVBoNQEFh1dsZD6LvM29TUjcMJOEiaNFciJWsn1jGPjEz4scqKrUCVvQvk
itXfN+s3Nb4kWTxNKvdq+O//FnJ9qPTKqY4YzQRTKbADuGjy7ApFDvy2q7wbnadhTSNQjBwdRDGH
bs82EKz/n64Cg6loSLy+t5bL1grqvJas015wa6f6KI9YeUsG8/WjteJsApELNmg2xCxgcnz6+8Pl
3ypKyfrvw28OBiqdNtFseJlzG/dEvwC1cmRo+HylJ3QmG6ImB5waN9zE83B/QoIy07tvwWUBLDCa
ExwyRK8C2vz7un5d1X5e181ZIG3zXuwv3BQINODU1/2TBPWlfxWfhHtdj29tx+1uwdla5z+mjmzl
5jTWYU8ucvP7B9Asqlxxxm7LVjZRgA8zBLguyjeGNJ8oLrSF4KBhU6Bq0xkk15dTErOZUXhgiDju
38rP7k6D4tfJv8wrPbTPJFU0hkrqxxt9iY2sOzW80SV8aQqEreH4bosVeMokfdnMlU0FtereOvJb
J0hmUqLqmqbJqnzzahSy5MtKy6f2E/EQE7F30CSkoeY23+OsGaeOPys21jz7TCYMHjXHmgpHumPL
ehqcnfyz+tSekKNkdFA5FkiAXiPHfBCg8pGsyQpokdchOW+8Z2NG9GNpSolC+C2uwT1SWdqPnLmL
V/CatD8vo892TaS2hRje5s/Jc+MCzf8Y8iohDd558n4FisiKolmiqoma9X2U/nG/w0qMjCysWUH5
qAcsbZzR80UKPhl+OkxOxp6Vo3LiJLiOyRuhHhuM0tYTmlSThuHgOcgISlqpHwwFrSXN5csDUXdM
ZeHs04Q+EEnVwpStPCsg4UnGOn1y4olm33mDjN8Kg59f5OYnjM+VocdyxRdBZogQntAMbGaJTanb
qzs6fH1gX599XM/Ax47iMZhHm2E/cMoZUwD2sRfBxcpG+BS7VoHZbWTC3t+aOPPH5rK3IPuNRLa1
A2vCVNzGq9aLPnXSumYlFbAXr3RCeGM03ePcsxAVw6N5ip7Nt+BVgHvVTusr6VPv4osM+XDma+iJ
R/HUJEcZB2PqMnmxgP+M9Bdzj91p1i35p8igXZsegM21jjdp0c4bddQ/CSAUHVxzjB/pFCtA7cN5
tMLd8WXt2LAkQNN0PY4MX+jzIDBTxKnwis7OtEYORk4Oh3wM4dschTbCVltKRNdQ3bwNo65pOwse
Sjv9iqcwEjl2jXCFI+tmdGJ8h99R1wKly7dGP5XngG5Em+imV3UO84tshoY6E6C7x9QEGbFmk1wH
OAAsw0jtR9H0rmfu20D2z1pGJcg2IquqcisGESMrv1Q5T2+GDpFQb8aEKr8acTfP/V7DseGIjKfs
cI/MvkWFLY0DBkgjzZGYSPmEB/CEjFnaTgQeA30KBhyUtbnzaP7+ZP53kTcLbhglmXwVeTJrB0NA
hK3Erm2UwYN3BXranU/7rWSUf9ySmy1OSMpzLw4vdP8BWwLogG05hHVVx7f80brDYPp1P/35YTf7
VhlFTWBd+Wr6a+4xAXiH062Ogte8HCcgcxkzbRkMiBPIQ0NE6WnDqjep530+QnxrfeqOQunuZc2o
2d65DcPr/s+TAb9ClyFxyPrtupZKqSqFHbdBTuwrtsJu/N7OkyNBqO+9ZTMahtk5icYA8Np1dU/u
+H3i+ufThxa2LlsK+JKbU4rS+KrUpCVFzvy0Uo/UN6T4vlV7Bo0V3aV4JU67sfF82bVkg+OQR1Cr
cvrfMXolpWyIiAeOHGKogSNPFIqNCXXBW20teRER+nNuJyyTqczKfM+W1mbIWp4Fk9yunW5Kd+fv
e/n7HvHj2wy75489ImgumlGVfBt6MMiKea9Esu4BnVKwfpy/4i0+lhNYXwa4tBBsZdcaOM1lr5kE
G3LMH3HlYcFx2iktAcYq6icgDOaUqk221BwYcLpmkokiAU4reLt7CAd5eOL/+jFu3j+1u0hGql9O
+1Qblcf2ASDaKyoIAirbufSAcMhuE1uaQbkg1zcku5jdGSHmpB8C++Dk3ZOr/1qBKUPlxa4L7ES9
aYCd20SJ8nPLgvCGxplspsXn+Ym0HMd8i5EN0Wn4PK8wmMeXSbg3wxFGnsGDirIVvBnVmLzITq60
HPKspt08vlMkU4X/csN+XN9tt6ptCkM9GVxftKBXpBVewMiydHXAcyKyLLftnnykLqyw0EwqOOMz
wOqEKzCrN2z0mjLodX81iKlWau8Yw5yCaqK/jstdUXmFNEJGNQw1dtkGmheEr5WGe/Q6Tj6QI+Rz
br9ql7toIyhUXsFr9lIeeIGPV4Q6n9mnNCk40X1iu2hWAUvpin9bUo2RTCFKtAReaftEh3YxaJ5m
4YSgVYbaBNHhpKGQlbcBjpl8JVTvGiG+7HnyjJ4Pp19hTVpXyVH+wBggIFaFm95PjiBZC2XaXyba
oQOaVtrddWqdpyQatZJ7uc7JQco6z8TpqzDOmIeJxxE4EpE00EgZ1Rvr5e+38deppSLRDkAzYjJi
HrabH2+jeiqCUqqGPa+dGNXQAkkLllq3nCY+DMCxvMnPszM5VMQbR5AKx5oxphhQjs3TGQUHcVTN
1OzvrRG/oHRUg2tCmKmK1NHfY4Qfl5XUV1/0NS6LUgq7p5t7Se0EaDBIOKcSIYieNsGpYbHd9NZW
Rx5JSCIPgYhxwKVH2ECrlB10vj1sbGOWXhZ5ssaCEbRLaHAnAjoR20bn1/A5Yv1BiUxZDDI5sVF6
1mjbhsxNm9cn1fEtjJRg0XzV4Qzbs1GOM1q7dCFf2tQLOcCZL1bOzjMEQmEPsY136qqKYWuzNXJE
kw7qlzqeItOtyJR5PKGzqQmwQ3QbTTvDwd4I4eBKhcvl1jZoJDHYS3PrCWcYXzNPHsr44wKqkval
vjqd3IDW+2PRHs71WovWXb4AhhKcvmSCDjWwKW4JQbfZ5sVTuDZB1cMxabaXwA2vE9+g9fhe8AUS
iXJ0bH6ydxH8dTkdrOunfPW43uFvvjoh/tPiNTUdXGO8RKpKyo57GSI2Od3XSxrkzWOKACMeQ6jC
ws28F4xDQJTqpETnVGLHcE76OKeP3JJnSMsy83pz4lPhkZqFUjS26y+GFRXcE5l77xj8jQ8xnt/Y
Djr3TB7W+PyKGOjyyE/buwGYKomOst7OmmhTaVNmRnU3TdV9QtRY/yzX6Flw+3EYes/ZEq2vPH7W
y3VBfCx9l3RkvaI+n0ZbRHkh2CJ2yWDW6mNFOEAjrduD/16XU6IHIKdqygwoUG/amD5ChWq2PUDa
BmUoTwgzJ9Ijm9SWW2zZacQnhgGA5hEjvUm0mZnqk904redZulaj56xeihilhvhtIPCGNIkgxRFk
Uc3bLz4WimYbfpJABEg8ZWKqeqb8yAEOI3BKU5onaA0k9LJGX6s/7cVs2fPomBhwdiTKkQGcv9Ir
ZRZDZ4OlBl4sDX0NGiVTkBGQX8rp4pkjuUBzf4RXssm8vJ2JV6yQNuxPRFDYCxnWSsWjmiMpHLXV
AXzxNpxlSwHmxgyLcv4K2bRvRzHjENKbOMIfC5GzZfWl1Gtwpz7mHIDyiLol8Dpjg3OIhsAZ6/mM
kZekcCywpRqIKhwAfq53y6OXyx8GRHegix6iKprLnUGU61wsN2k3PlNNDVgy2LbDL2WcYAbNuFM4
qDHi9/0zJEy8R0U0r4lxsQvAM6xR74SsXYfoJSRfCIVAZfJVAx4EoKrZWPvEeRGcXiR5HsV2Wu4R
SUa8kROpnwUSM05W6wEgDG7zhW48ZbRVvoKoY4xd1nN50bJfvUVDVHC9GTAe75xActYH14oc7qdK
rEqWo8ZfoUTDYcQdUl2wr6U2ZeSbSjseNJnYjWH8rpGEO5PgWRtPiUsInIAMbGkCq+5I6GO1yrfs
xVHrluIHcQZmjr3TCxMSALRpra15ODptauIMiBjfuca9o8W//Sy2ANFSRSw8lqncyijiXMpj0ZLD
vdxC0kbBZq2JTbyYdlNO2BjHsufDsibvKHU47iCs1WXisK/Z5O896ZcJv6YYiiJBKlIMyxBvKkTZ
iP2y7TR1Vxr5or9kS7WU7SYuZ/KJ6QvV9jVR3UtAvrKSTi5R4eoYfv++Bv3fYxYCOI0WgKWr9LX0
m86RKmVtEaS6T2saAaS/UISt7m9isrYuY+06afJHYbBY53hw1Vdf3gvVV5UrRwuBfn92ZYQXwrnF
UtSPel8l6RGMGdFNHdxUbJMhS01XQlWERtb7q7IkaBT5kjy8aDXE4dyW9dnZBzmyraN9Hmu7Qh+T
+Ji10yx+D8+PUfqio8OMiaioX/zqeCU1GfaoTViPbtmCMNXkpxrwlr7QT/fOQr9UwJom6pahqjry
C1O5OabpidzFptCbu2KSeLmX7lTHGqVOupW/oLyxcoOvmsQU4tvzBVMRSS0ux7hOtXvXmsTEP6HG
fsfI5tAibN4k4hHw3444oVC1jSJsfk7r5o7/otuBh9z9KYZCsdRt08ueEIJtKOHsfF/kNlyaZhlb
pByMxEftOi48w802mR1OwieaYJ5wVBfGLJxbB/2JIyLdhWiFDoxprk5gBfrVBaPARw4LlWoHe2Mg
VJOmOQB/EK6WjCIoiEWXZAFAGg65A0sK1R1Q5WaOmWrIO0EoDpWK5RsVqgUHOXTP1qTWpoMD/U67
/Rd9B+00SdFkC/k1zdabdyI2gkDLi1LaZcLEFKeKOc38Ncw367RTWLQtF5DHaU7xasKTNp2UQHE4
0OrUKL9O8BPKKzbyjKjVSdk/RbIXy1DXJlm2U8VHVV4Lwp3359+lhHawzGFAUw1Id+rN65NT8Esn
vIK7TvR0ZdsIDAqt8aVHYu8Il8fePPz9vv76eawYCi+sSgPypk+RROXJNzVT3J3zCJqBdw5Oo3Lg
ju+E0OtAhAje3x8oDU/5/54D+YY/PvHmLThJp7YNe76hZnhClc1zmbML77TfGKQ1Ytia+lRdkJ6E
HVOfyGpoetUcTC8rNbozBfntyxvcbVFk6ZaU73nAj2LZD09FARhY3MmnJ0391AOvE3F2+Z5oDWC6
AM/unS8//Hy3X94wZUPSZZV78H3G//GJiZLLmZycwH5fn3K6ugrDuFTqXGHtH4BJBS4/NjQXGXRf
lX+2IlMyZu3Nc+O/3LmSfxtUTOsYQbFP6CI//E2j1krNQokbk2aHOC20z/b0rtDf96Np1b4bQ7gS
hKWqIxp2//cHq//2AQyJ725qMqMn5R9mSXg6/3+knVdz20ywpn8RqpDDLQLBnEVSumGJEgUQJDIB
EPj154G+U7U27bJqd0uWbMkikWZ6errf8JAEpajXEhEs8CzQJwCthAGF3XoA3+oDKTmKVUhK2pJo
5+fUF8iWalr285RCnTy8SIMU7A0dPNWl62uUiMzjIZnTYe3AIB1dSYZUgwyX4GeRV2CnhWfD7FaP
4syLk2GSTBN5H95/mLh/aR4ZfY9YQ8hURcf0uzL+y6OVhSyp8tSq1vERzS+RvSmSN5elHoKEN4XB
UQAF4TTh9t+386+HRai1hx1I7PjEp4AhiVct1IMamVh29CHyQ8nFl2QA9MuwfbsC0OBBGvUPk/gv
mDBiqWXRLEO1VVKsp91vEQqapoPa3ZJnjKyJjkVk+1auUkS9ya2xSRrlLpuxE8aoQ2sesoYkTrfu
3ZjaKQYzEWBJq3cCv6/kEzkw9gFI+ydvCsZtwIwih6968tMT+nPyGbopyYCMUXgztO82/y9PSLXu
cEMuVrlVDsamxOSonAVj/RXmezCVX5sBlIaZubaQq/n3M/pGVv4+638/cF/p+eXAplAJQVgcy23q
wahwr2MFO3A6fUOKosPjsPAi+4blHrwwN3JjL/cFIDqoKrv5FELaqPVlH5u45WMcY9GnTlD82hxn
7Uqct0N1cnT+fbZ/EfThbJFZtTSRhUh/xonKoSGY/G+5DbGzJO2iNdt7krQrPDtusRN+Qoo5zkDl
ZQMMhy0QktVQeNVxdRDwT0FFi9b5e/uevEKzy9/NF2rM0giRs329V0ftsk9Gyg91q0+vU3GjbuMz
Nk9OPALTknnmsIcIbSng4DWMxecWU0EsejN8gAsX82DqsWDyc0DJ6Y8tzz4T+OMpKb2PAcrmhmE+
zaSsKqzwoj3Krbi6H1r/Ms+mwiYZ0f+kT3Z0WKH8ZtzaCCYA58CYyKnG5lu+6+tn4lgZxL4yPw6u
ZEgIgeEEGQEZRHnBgQ6OCCU9uuANevxCXdwn1wm6uodmR/eD+my3klbdPNkfMRdGYdC9rdvRfZaO
jgCEZu27+ZW8NjOiIV0tFYO0vsWp7buRcoKATzN0aywUBsV1k+8Bf7JDldfJtJx3WzN1jLlUu/JW
3iirclpOr9tkbQ4RFJvcVubkuE9ekhf0B9X9Y5bNipfQu27CsbbUlsEiOR8XjzFKsusb3mGm03uA
4SMzlX34uRSNT/JA8tSpPGxO95f7SzHLN7ILdeT+EmzKofTDDgtAwl8eDmVaS5ZRStDQN/l9ClER
aW66UJdbdRbRCr854RISLX2lHW7v9gtiRg4NQ5wFFRsIjguMBBOfApCX4eYT3Uu9dmVgmXcEy6/O
pAXddqopNAQK7MCPL+FU9UNnJvs1LfjUaxyAFy5C6zas1IHq5eM7eTAuBygeE81xwkGJSJcnMILZ
46OK7Gqibb6yfl4xe6R+gGj/1wPYau12NzelCNDZ65YqIG9MFQktz2+A5C0bIprYUvViV3zv1bH4
1rIG8UqhjpGhDexZyrAQ7aph8BAZQB+dOuz8JuyMcjZGtIcBHOsYNqC30ncvkJ2tHO2Q4n2EQyI+
rNyPzAGUWcd2ih2o2yyzm4vkHERKNLCZXDUIThx6QR69mx9HqVe9AP4BQDO6jXPECtDqX1Uf5kdv
GgnCCciu6bR49PTOYyjUvsgSFWUPsFlPDqs9BNgQx6VmEaBpL9iseO0pA09LT+H07fLC/gAkd687
hBHKucblV0TK2KazjeAFCSEEKIzFeMW+PV1Od3LSPd/FdGkR64Y1HsFoQznL4R10lBfOxZtKwYNV
r5fFtwUaqmthm7zIk9s5WJT7cv9ATn+f87LohzgpmX8Zk+zlSNLJ1i1NV55y50ehNk0n19X2ah8O
b7n9tpCoY4JM9iT7hBm2nduL1MHbFtmkq08nTvCozbuEUJhP5/NyufxY7m/2ngqMdwfSUbnL2mZA
+WjLI7ohOFRfbJ8//miPES3f9J/QROz1xzJ3eXVt+/Bn59S+hufl6+t7aH8dnZ3pfX5+XQboTK0+
PxX7E+788BMrKX/11fu64rzoM+zsz9Xn0fv8ypz5fP61Wu0Osb2bbL7wabMnh5RL+up/K7Q/NXu1
+lwhuGbjyWufBPuU2rsdlpe7w9vhcNjh5mg3rGDItv/vx9H54qiV/fnD0vS9/XmK0YYKU4gNtAwM
8Bu38utKehMk9aJF1ZYtMAoMoLvWajoR3JYzxT2st8/kFAL385OD93ZWGqKkLeImj49keptqXAFK
C0zs/loM3Kc0PlFGdDFT9WqXgOKoYxGL0hjXw96dqr/io9//NoKdg/5vrrh1+FO7/ff9h4YjovRR
ebpv+v17zzCLc44+I4Iqov02g/c7FewF9g32Yrs48XWxTdztInQW3ExtsHgTMFEfcTUlItuO7oMJ
sMHQuax9nurM3nin08kdvLmz2WC7GPRjbTCbzeTd2wLnbHsRM+C20BZnixPHcjt6wKfQgflp599j
iIEzIY326A/OHvY5HDxsum12OMBzd7BO+Z0tgmT2xd7yhwDlQkE6XeyF7vAVXbBB/zUbnCQOxtq7
STbonjmoMjnVjK4C13Xiqv53yFs2J3WiWA0GBXfPjq84wjAN2F0socAO+2FM5ZZhfPFxw7aX6/Va
dz/O/j6xlxd/uZwn9nRKCPN1++HsMcy6etTWEW7owY/vzQoVlta7NSOsuqEWZ3bnvfKK/fJjOp12
DvaR++X+4+PKvOsPRLUHMbeAi4dewEn0p9L/W/CKfbFHKtm/+GfOxbk4yz1zkRIIyecUo4F1f3aU
NEZoiPDRz8jaPqP4sObNibCcHUoe02YARsyRnJcMd8XQEzGYk22c5210WYbq4B2VVrv/7Bw0+L8/
ysGddzY88Bkcq/MJ093qvzcEMGrviy8ALbwC+8/XcvrwsICX6JS/9h52fBnXGRAGp8x9QPr2GLqD
c3de4AcP+uP2x8c5xLm6ZN38G88rbEBDJnJkv798WzjY76/c49f5nBeNJW8+f1XG89d3xZm/c7DO
O9rvhJJ+9qNTZePu5359bUK7/9PP8GYS4AXXTgTEeOgyKI7g9j/8uqH6hlMZLrpfq69qCJyg/7Q/
9fnn12fDLKXSglNgMGiGn9VEpYbNTA3w9GOmTna7uJ9ayAbw8e0Lh3ot+tWJfUi9vi8d25+TcmKN
TO/mH/kkOlFGti/ul4gzZmtvBLePA18bnEqJfNVwtfrafDX26rO/DOqf3zGKFJa41CcLyI+Ry/WJ
Q+SYDiWPge4Ryj4/sdgEpp1i2mirgFJ5Lj/Bp/9DxD7HMR1zD3qHqm6o1lM6oyZZYkSxct/O+vDD
Fcb25G3yX8A5THaKfZgQjfkh9+WzIS7z79ieVR5B+rA79PeLXyA+OLM+IrmFe3APfdCeHWZ5v+68
9TGE+3jg/1P77dBHdIRdXYIP8/R0Sty3N34HjK73diKeLN7eDiBp7dGCULBFj80hELCeLRadPVqP
RrGzPa/X2/UodZi26++p4Y+Wtm84H8zZ8/nsjwgtI58h7fv+w16vzwLVSWr39tr3mV4+rxmd7fMZ
aodzXuqj9TJ2zrweNQjvw3J0d3nu5+vIctZL/7xcX50P9LbX/bs87GW/iPau69tRwAmxbXLPZ5bB
q7Nec2DfX/LBH97yzNHP/dJJWEuJPfy1/m/pTB1+vv7+v23gsdfk/2KH05363nQ+fe1np08QmU/t
qV078/20n4Gvr99TEVAg09hz+uVyzgyZjz1n/PLystn04+jriyWUWijL7/BTcyubPsvnkWFoG8vv
kYfNJbA1ZsemH3gviNrZL3Om3sv4JbSH4++/Qns8nhfM4ZexN2ZWei/j/t0T/+vqjpl9q348fzK5
eAWhxv5aHZ3P1S70Vytn87VZfa1Y9gz3i6M29vevgu1BldUDYG0PV583bC1XO85s0v9gt2Ny8G/W
9hWr++6ABLuDu2a/sCOQitNLv4r23ziryFnt/r2W/6nw1FvbWGROioRUtvi83ZJuXZ5bUnRfB4WC
neQj+OiUm5cb9bRDyLOQq5HVmUslo4Fq1fw88/Iid9L6OJSU6geqIr3xP/cXhiGDO9WBu9LBecrl
mrYKwzC93LfF4IAq7QhWkn8b6T7Nv1E9fUylaTCRpgj8et3WGEguduRz2SO3HKoORWzmVv/5ZtlM
qj6vKL1+WtsF/qQ05/jB9zT8/u9DnzH0vyH6+fd87qd2n4ns8BsAw9GnLaqP6Cb/EobybMf/5F7u
Te4DYbK7D9B59QgHVf+sAEU6OeWx+fF991ggsk6QBFBOQmby4PuQOju89XkN1tlsliSXouIIYSw+
SNO/v/ZXwIJ9OpGgABv03h4uJtyDPpGh0MZ5o7Drcin9D/Dw88qd6Lz1KYjskPIqA9o8Xh9yLsM+
ZeE73i13+jxYWN8n90kxyTC7wqMkmGWTbAh5jJU2dw3WTqDdG9WtHTLZj/MZjRMW5vVWYl4ub9/z
tI8H/dT1pw9nCp+oX5w/9tNX0/bEwXw67bNn9KN6DTQWTPY/owtwp8IrXUSubd7144P1Gib1EBiP
c9bds7ntYxL6gA6CknzFqOoc+wSe89LyqEQQdCi8u0vLOUPrIwmhxeIg1uGoi9wV+SygKfWHwBJm
YPjiIB2hfAiA1e29MjPW4+x7OUYgzlNeYFTpk4d/Z31G4cPR+BSBsLPvEnwBuzPB77wY5+LW7Vjf
wZONQTwt6Nd+Jxag0Mhv2ELxEjQHlv179+v3f6s8Fg2D6O2Kf9EQI5RNhmM0KyxLH0TCI37dEd60
/Yf0WuIhaXyWR9QjbH1OKxVn2RAXZmHww5T+puo/L2sG/BxVYVaLivm0rDWiUYVdpZfbHFwd8v3J
vKSecXPkdlaNy3FJwjCVNuplpK7gPVzpZa306/igQAVBpufAl/sobEg4i1f5/RIMdFiUFJHsdi46
FgOOPJm0sk9nw81x1PXW84tuAiRh0jFVMVpgbvjCPL+7IQCbYmrSVPugsFSprv6KGpNIiDuhGD8A
C072kgkgNmBKrVnqK0rJx5uTj8ApoTtzHGqaLSrObSdbdiu5Ah7I2N3336kLY6Uu2kPVTMob9G5H
XvTMNG2ANgoZGFtVEOIXkpH+cRgjbaTwkQ77IgRSZgtpk7HeC0PxDTPcg7I5vijLzM1qT1+38iJH
Pg6xzmWoumjG/UjVkYz+Efz+iNiwInRDU0wCE6n3fYGPX/w69WvRFTVVLrDYDxgX5hiiXz5X0EhV
JmB6KipZ4xAsdIwjg2vd7Zgpr81Vil6FX3xDT9LbMn5R9rQPb5tQ2KovyXGFcPV7Tog5I1zPK3oV
G+TNcq+Epls1wwD9+wY7O4c4kAzb15Actx6Db0EGHC0vt5weafLWtoQ+9vDykQ/aaTPNP61xs7i9
5V7m7nSAzNYWDX1qPP2qdHPIi74+v5AyHoF3pM4DGMnrE1CSPeptlISAYvYrZ+HQcB/G/I3cG6n5
3QFlzFykrTnWh/Ieo7A9CsVjGSrBgmpCvMD0+f5WtDN90LBYb6Ih7fNvVuj337d4EnWrLmfNsq93
MtIGI93+M3HCcZ9nsv3sXcVJKz3dEwb3AY8bqtpQIILrL0HpmLQXg7OAYuaPYkbin0UJnq8OCEzF
QI4yrfr78y2vXRGax7JkIROGGJFBJZsWbjVunLubjIrRZXgf3Ue3ZT7PKQ7aYO/vo+MYB5YBdGu/
8StfGkKv8BjRA8nu93iobgyql9xvzgnJYDLo93OgN0mrzmRb7N8+UOq1b+99NLQgZ47kgUVc6zwR
3i9jmI8+/NF5H0RDZZetq23nlXzKLpxrYLXIvtv6gHyofzqENZdn5cv4BYfjZljykQ5/DFV/tP4Y
+z3xqecuaoYhPjUwkrbJ1KyWOySKnLpUxiVkQjGbX0Q2TsI6bse6ofh1QDv8sYtBG0jJSqg/DB05
XuT1G2Oodo8z8n3/jqB/ZCGcFRB6HaEwmSTEfHp4plYkXdRE7Vqt1nedZljzYYJhuCB7efqxdfS3
WwDHhmBtWgYx4SlYl51oPTpBeKyLI54MqP1UqTlQlbmoNk6VSTNFnpni6d8X+EcLpr9ASG+YCkpm
rx35++gUqsg0yrvxWAfV+kgmEX6EiSeVL8du/f93oKeLK6rw0SQpF3dsFoWJOtWuuIMzUpz6+EMi
K//RSeWajL4kTTu3F7F56qTe8rxqDLl7rEvK51gjJVU71bsXMzmeH8XkesQd75HTUg7xQsKcuKWC
DMrAwKU109EEVXyGWChcJ3lXbrSL4OeXn26G9NMp9kPhl6Av6Y/wUd7E/+7GI6KrD9/6jRa1E4jA
DaVZY5yp9qKO/e+n8Lfx/Mut+cNStZIbXY3kx5oDAjTBRMNuH4dSmF3V9yNZ0L+PJvfT47e17fcn
YT6NrsKo1famNzjQ3E8tqqvK46tNZPxGbIu2S3OObtBiARhcYHjdEpK2rnMF9I9a881otma1vPFg
osdlFEmBHzWm3SB0kKK0XTT/DxP91xvzNDyzojLyBq7bWkZbE16ZKHiaKdg58vVUkWLxh/2N3L/f
H3eGrp6o9Z1p8zmwRNJFv8tS+lgrx3cNvWGhb8ZmCfpSRXKub8CQpA2akHJ3ZjAK3URGruBqhujZ
j1dH+h5zMR1lyFx8/PuJ/S0Emf2sIZpKqvU8PpIsanIjvj3WtTArhPeH9pLo46uy0zlF1NE066e5
+sfqqOisiViMEnzIjeSnsH+9gloLrZD7UEaz+pLYtYqcB522pkCEE9m/9objPOsZYKYMN3YVkFOA
IkN0SEEu9bmN8BIZJuakOUqI6CkYglPRiJBeLvkVpJoxuhjGD42GPzHdvS8qZGFDUzCNM57FXMM2
rstrWDfrnTkz2GdZ7QCvOz2dY6SD0XoK42ePO6yWDSsgmasQ1ynaqNQYY/92SvEd2NTAeVbyNFh2
VCiG8iEafoGvH14HFU1Xinf1yjyw9MpOuOrAY9GPNj8QsCbFoYACDgPFF1IIFH7hoNHA+aH1+rd5
+9sFPoWnwIhTM9TLZn2spphMaLp/Hecpi5Ddibaf7JXZlVLfYQqa3NWPLl7IQopBXD27DHIQ1/n+
36PyTz7V7zf8Gd3QWOrVrO/ccOmg0JernA61D5DyNuyIjo1+NyyaJdsNJBepE15AwW2z+Z623ond
rFej8Vv4ERsf6u3ZyFz/cHZ/ytp9nx4zRlJYuqVv8d9fovnDbKy4t/1ZS4sM4B/cUDjas1THU6R5
sdAqmtM/VJ3Lu+ln29RArVD1qp351r4Xi/yF3mE8NFRHfIFq+tFkA5R5mnQdqSCCJw2pOj5+k8Aj
aRfJ3VMsVuDUg6Yl6b7iPju6n4LASbC0COzmrFxwenevKywuLqYH5WhCiX7zcKvV9e2uLeIWSRQ7
XJD4x1OMgVxM5ZpeQZ69GBKaEFQgBZ7CGs6rAu/2tpIfPsZZFhUS7xjR/hZVV3yNBtYAPH3/LrAz
jXRcn9SlcspOd+qZ9LMOsb+sceN11ClGPbFLKxpiOca2PqjxB5CUePYSj+A55F5CfLdJ9BUsZUxb
qb1MHiRei5hcs0HptIdqo2huC4tgU6BFI8HScADjV6BOnXouuI+FMMIdxv2UCBlU8daoeaAq4AvL
C6rvsNjOwkheW6/V+JK5JZNrBThpJUyCDXv/keQATEbElN244IJVv2He4JqTLwHtkyEviG6TC8Ke
beE/mqFKc4ZKfEM2HAwMaob1G+mZjdOUmzmpSd68tHzMkseg2kMoVdpCa/0Mh9ElPsa6c4MqgF2Y
wz8BruPDJvzQjNP+EkuZtf9nGD7N2kJUslt8Ydbmbd94fSROAVqEEt6uAgSNtiOtF9GjsZ1spJPu
5IFTvKYgx8fH7RGFrEk6WmLKZtKvWR5f78nwbgxkdNSozmyh7NAfDhYGsYmLHan2ORnmQINxSqvt
ZhONCd3ctQ4SWbMLsPY4/TTJ+pXgacX89eqe4VyakGB73hbNGoFWBFjnJVbivbUGs+Pi5pDF4F9f
yJsrO3+D11F1vtjZROMO08w51kEPWkv5GThzRh0kx5XCvYyPw3RG0XBRD6Itwswna6/uYuYnCp8+
c5ju/RQ0QIqukLUXd8Hc9KPDgwgCVZoKKRWkdX3oBvU2pG3ChBiID8ZqCKooeqkcGX+LCjkmUCH5
qqaB2Dn1dV29HS9OmsQe0uS17sfnBtWw1q9mMq99AUrSxT2lpZsUQ2pZmS3chjCQNaDrCPpobnMy
dkyjM4JHWP1Qs/OyRLfrHRgubazHcHeG9/Vxj18Rmd1pDkcd+L7DKlPM89eHp8wAMvSeJDZ2tBOQ
++isD+4+JI6Hb/n1fr+P5vg1Li4LLE3sDNHa5d2O5o/3el0xPcBnUHA7v+CWwA+opVHp+7yv0kXy
Yq4OlK972ALDwhwYFNamMe2lle6h51H2xsPRmvn88IQllDQEpT3mAh273GJKwXekG4vRHIZ8pY93
XDLXqR4NSgoHgRP0kysEhZOd4dch/j5ogFcP8LQk2NKJQjBgUos/LILSn9R5wjrIeTRmEMEEIPm0
j1DyqyqZt7hZi85tST+5By1iZO3WoccuviA9XwUJpVYa1dNHATwl3EB+WKNrwqxxusGDmq3i4jPh
imDbbqgUIBo+SBTXpADriaYrXaBlw/WwJhkEy9bYIxIFtlK5g0t8eWxyWqNaMK1zr95kuq8XL9Vt
J2Y4zwCIvjrFJi9e6uzbKy2PJpdxhLS91yIZPC8DL0wm9fA2qcupuRCtmWXOkXy+EMqGwfb6idiT
eGgr/zVkxmiJK72DJ0nI8WL+me2UXTygt8lju2zxwXnvAeiy6AL4JMFBIMScVOIAVSoTtmjvCni1
ES4WT/c34nv/8F5kUE+DF0YY3KJTdeLsetxP6QT6DEhh/ZJc/RL7t8ukzMZp1KAhhXbPAuZQ4kgw
dgJE40a6/JLRsZ/CnmmAQSFuZ0cvZv31iHx6lKxajVPuKaN27vEQU2pV7H+HHOVvEUfSLAOAgwRA
8TtL+mVZT9QoAxmNn3sIoMQCOeRc1oDozjIhx3iD6XaLZwV1RNLRFhsFu4fr2i0pbMdMXBUYlmmu
+Phs9bExpefgWRiV/PsUpT9P0YBYCI0bmFzv+/DUJXnoBRS4m16tA3HEPkqr5qW8iUAWRfrgdt3R
kY6jww/H/HMPyTExOOzTdcQxviEhv9wW62a0x0ZTwNVe8sVNLf3KgmMAib/5vGLeeQkLslhAp82u
OlaDDkEGxpaW4Q+VT2rTgss0Khv1h5xc+nPxM7Chp0LDTFWpYzxtNRtwk5gPJ3fUKV35YY1ENkyV
jpO7MKC0IeT4nyYHmX3mHSNlJaGmbCHr2ty8NvR/xLE/nYxJ8wxig6lpFmgknaby0/b+0WbWJbpF
0zIZZzKpsXEqcnqAlBv+/TCe9mvfBzIp7CMKA20aEPvvB8rTWIiFi3GZitEwUT0dIZrs/YZ4ojys
i11B3fXfx3sqF30fz9Kgy1iioXGJTylGVzVJbjXBZao89lxbUk7SDiv5sflTheRvF/bLgdSnfSFj
Os6vJQcSHwsjmOeMm8TCBnt8x+zv6tRkwv++sm8tm1/yi/7SDFHSuYlwgbDo6C/9l2EdmoFiHHXt
MoXYLTduXpwvyCPWxplSlQJNM2x38mWlKzImF7gsFddBhr3MBZ21Qj0QN3nmAPgEF9z5wILzbV1w
oq78K6lV/xx0COv1SqiG/z7tv9wnQ6TOJcnfXdvnnZF6scyy1MvLtEF5rm73OkaV+muMTl2hrC6l
ryn1D+IWT3SB7/sk8+RFnQnXc6d+v0+tkIlmqirh9NrIjoUjFzvwuPxh8f3LBDJQlmPqiMxmbMR+
P0hjyWj3BVk4LYoDld7gvrCo+er/l9XP72tRdMQGEMMAqq8+TZ82Ue43GtvhVOKxR+9l9FWYkOgt
zdPi078f1HOo/j4W1V1TUVBToqf9dKxcul61q6ZH05s4j0pf0Mc3wy5IhBgzFWVJdKXq6Ifb+Kxt
9t9BFa0fIvQepGdtszIN06IVtai/QKGYWRaF81b7UKN6rGNQHRwxINWAhMQSDKPW0a7XwZ2e3aWa
a9prUOyrUnXDqP5RPfCp/vnfeVFWZ8OMUxxF/9+fb/Qw1KxoOK9bMUwVJDQhP/duxC9R6Wgw7+7A
lo1Z+NNDADrOGz/PcnTx+oVLFhWkvn4/cH7RC7GLUBrNjyRuWYNTdYjVRbM5XhAgQlRYugdnUasn
vUNo8x5JAj7UdEYpxejoGSQ5CthVMaRVYN+PVKyE99Tct40waZIWU2QMYKKJns1gQ9KpphB0tT7V
x55+tHE935AcohVLRi+HfpK2g0BEdJqmFcXYI1B7+sQKdtjCA2AxQq1UtVpk8cJeL7IQXZVfLu8v
ktWNb1k0CFRzlUYhfoYLpUUutDwQgy0yMaO3vb8s0H2aSqm+7OrrSGuCmRqks8w4LrgDTtc3EWdH
pnAxY4dnxaN7jSYDgsGB1S0fqbhPguMy0FCGfpTDGvrnFRG+vFxY3dpUVxkZPy1ec6sKwus1exMU
vwiCxYM8H37K+42ZWj3I4q/YwBeor0JBsB7Aqjos5sjsFCNzlLQcFPWXLAwfuuWJqPBe1GQkX0wA
u6R/DMegRs/iDgktYF8ZDNRKcNSaXbSs+w0W81lHbcxaGlcwxymK6OC/mxSZrd7U96x1dL0Wcm9i
1RzUenMUXgozZi9mhpP+FULy8GKOkXXpPrYGAllLWGT4pR/UQF5GiOjGiER8SNIRVa53QZMG9iAm
pGMn79T5psQBQFullZfftzHcmrSSJlnbTeDgAI2gldubgSikhh9UcMsAQdnjvLkena4b852XBzA1
ajr/cbrps4JUszD0afHCEu5Y6yKyAei6/8ExeAOvcEPB+aoDR+jWYVru3PjevcrlY3prM0D1xZUn
e58ZGGMdrZ+4w38PH7/MlqflvrGiS3nUs2jKQ7oe2f5iSNUaGD9xOrI/imtkCYp9zl7zWrB/E8YZ
2gWsPTwKtfqBOCr9banr21SUikHpwZL7ferSvglLSY2iqaGtm1jz7o0fGrNbjFifcPGaiBrVzY7v
Q/XU2pY5DdlIi/rIaMfh5bFOL439U5n0W7vjOZjoOskmGqgsIM89S0FLa1lMyb7gLrTdA0WRhYac
SnXckauQFVQKhQphdp+jG/nz/fhLKDM1hfaWJLJQ0kd4uh/d4368BGE4RYafTunxis7QsoxpzseI
0Y67EACxgewePZ4flrK/pABmr9FjISCFqLP1vOsoVamK7m0wvdz2wfhezYvLgouu269rO76LDq5X
dR7grOviSm/eVvXjhz3I0xakXz5+O4HnoVDJelSlXTCVal+/Vg4bniPwrWTFXW7DH0ipsvLnmsHR
+kYFrAITkujvN1rXzFtnSRidaybu0/OHRf+J3kK/vQK5al2G13R9rbQ3ESuOu/RGQE9aimToSqtl
vL/5Vom9j0a9UF8GlGqDOwZ4d/ffz+Rvd+S7VY3cGznG80ZASC5Cnl+aYMpaEsPXS2SMxnH5kn2D
tpkhJD80Ev9M0ExV1XqdHQsqt6I8PQHxIedJF+LSkmqT4r4SZVoapx/X6z+vylT7zMXCBIq65vNq
Xd8rWRGumjAhTSDgVOTRF0xPTF95zOjA//sWIsvzx4OGWa3qls7Dpu5jPW0B4F4DkZSKcNoFjate
0U+KRa9Oo4FSzqIHYPsgcUu1HeaIzIttscFQOu3eyhghJXAWpgiGX73appBhjtps0gpBkQ8JQYy8
0QYpMrkJ12DmyfAt7508WPRu+f1wb6DWRvGMqFYpBtqq14GlkxMEyljSNPcaUuiO1al1ocGVSNOY
TKS8wkyQUSIIw2VAehAga4GumqNWcJTuHW45dC5lWCxW52oW5cZLgqBtg6vZzbliNEjPf1hSt03L
hUZjrVBopPAyg0W+FtXBJaeKnVpejgFbnJEOqjETDO5vBRcwy6LhQ81mMXCsJsf6yIIFFwTT4FE4
ZXE7pEY47DDjKxtloBnHIfYNWD6Xfre/lbRf5M+QffdNFGxWTLsCgNbnodnjs5YwW7vGK+0qD+VG
c0o1cDrtOm7raKoYwDYlXGjpi6INFOAZoIMLSZvCUXJzdI0KGzauE2cA0yEdEYSEyyi+S0iFIkAu
lVyWzsPMx2o45tQuSjHpp26BxjMOdTWmnjfDHChK6tR64wuP6rUqQCO2CMCwyT8prMcV5e/yYXnd
FeUKtES0fS4YkxyZhQJtrUrDFPUIroe6R6NA2W5j12wvUCSkYVJmkMYLz2zktdmOJXq8/eSUxUkh
927I2NaWkFzCzDVziofxpAk0No+IYMaL42VtUf4KqanFjAlVvI/miWy6RgR0Ln07VvdZYGbzyKTR
EXebu4E9n3HWmivYuJ1VzGvc3iM1XlQINAfqY2IaCYIKLJg8cY3+qNpVc13B6l6QXTUYKt26VIpZ
nOmulcKaU6tBKOY7MaCsyfBqEn3UJY0rWoLfxxipKd1jXpB5xCnaXzoVIOTiBWMpaDhaCYUtHiNX
4ZQQiW9vyPKF4aDFzZ7iwqisEF4h99uhT8na7NPeczPzpEsw76xVR/FGgPbWD3ZMJit1HKHFHYWs
7zrODzzjLhbXl0sM1rQRffEGTjExD3cDMxpB8tMj9AfZGke3zTUtnQgXr9uj2x6vIpS4+5yZoEY7
vU8Y0CupEFiow21b35gXgl8wt5T4Myo7bP3izeVyHDRNuq9TFPuSQ0P6p95aX2S33ZXdIjAejtVq
UENv+47eQc2zIVO9ym9mcHe6MvGLxm8pebKJbWmLHFsQiGCKMYi77jppHwNhKqX3Y3Qfxx06Pulb
xcDsTMV71LWn3nE2JgGOktuompkXsADKsL5k3j3Cx7Hp7wpWIzkOnQXTt8jsOMhBsWU+hvMOK7Q9
qsrjvD1+1jAM762KfJR5x+8Zc9jow0CNxtD8KK2mFfV8s1aHqXSdXxXcuEkbHi2GBtF1GFVIf+Ig
mgSWp6urBoHXCANb0j30vy3Wd1VVD3LzWPbB+a7Jjvy4oWoFWxYEMiG0zPs0JBpfkfm6PpA01EaX
GIZjcEFi9JFHQ2NNOkEdH0EP0/zA5XDyENNhVBoTNhO+IF/8dh4z3st7rzZkDDWVpkAm4F+hoOEm
pZuuKlF1vY4Ns/EzjPkehYjF+X14a6VZ15YbQ4sniQFcVIfXWOfoRtV4JT8wVdsVMcLGrNqWeJJb
0WlIui0siwsB54OjhMAXnvDGdXvN1scc03infUjIf1zYzoXF/iipbJYhR0b/w9h5LbeNbVv0i1CF
HF5JBGZSFBVfUJIsI+eMr78DPi+23CXf09XdPm5LIoCNvdeaawZgXuIrkig/w7RCcK9s40l3exnv
tVT46FIZmAjn5jLbFciHZRNU3p59BiNVYU+F4kmdfheJNAi1f+l5D9uiv5SQac0fscQcdbQg3MY9
o5B+t7y1nXKUBP2+I3LCkqp1Kxo/OqkJ8CLEzoedqI0r3t10n+HZU0/MJ5sXlchYAZfVGdYt77tY
bcqx2QUR4R894lGjORuq5EUmQwTlrEVk1MY1AH96MFU7VXiVU4Sq6rBp8wbsy/ph9YQAYkj90kbr
ubqoQYed10DLnD23I0QR9tN7M+5JRx7fuzy/wPuJhM2y9WgJkZW4xC+ZtYa+C8oA1CxbJnoyJmyS
ZZd4/QDQbSPe9omZ7NzQz2mvFUaGyYSZX6k+af11pjOum2mvo+Q1JwThcuwZKgmmo7Ea+hF/CnRw
XGlIt2IxrOuMTyW9GK1oK2VPkjfvojJATl7aS/JJi2XdZDBsG/CYqPLIgSf+Ltiym4rtEvehe6lY
XFCqr3Sd6DaFYMioFj2D4rPFvGhMpe29WWCVOxKSNUN4T4SPoKvelRQdm1G+ZLQpWiI+y7ITyxUF
JI55odrtRSk7yZFgG9ACypREmnBTRsqqUpmT0XEmTBDLgdNXH+VnRdRvFp6cM29YGucbFb+9LIQp
uzDHsuVACIg0pStuUot7lbPNoGrJ36WichgicOqqd1ZQWisjL46RKBHRjJ08Fk/yZxeHez0JbbXp
iFenHxZgwrHpV2t54L0OlHZf0OVxO1gjWMIgOqzepHLC5k+/W3iJvDVZ6t+3YbybLfBaqHOSNrDS
oherw1YxStu9KPobnxvn5xJPYLbldLqUpX5oNHYmIWSir5TzIcHrp6pFcm8pWrNZMleZSfhLJd0L
VNUYwq/UHua+JRJLKWCVSF6ipZDLZnmQpYYeNRpsiHLaBhQ+onlVomfLb34IVXE3VLVj4T3Hihqs
6pBLS832XpWajZVzTgDOnE4/ONQuNN+oApL6gBGVpJlnUmpWG3GhnUHeGa3u3m9zEHfVqUP10vOF
fJuaQ9zQ/Ieamqgf4oek7R2zsFQ4dj7mYvKwob14T2boz7227nrIIcB95fBiALFwDhsreeS9k1Jx
a6bVI9SFqQkf6Ea5CG4fw2MrKXdKHNw6Zdp2PtPncErZ8HTmw7WAy0jh+TJj47y0Jy7aCGq7bWYS
ZJr1TFgHOVhWZLeqfitkY6tnt1lX92oQeTE176rOxG0H+L26b01zbXCTRhE9ShRvhy6RVv5MACBF
bNaBUxrEnBYCI34NQX+y7xP4aaeEiENTTtxUNzfqWB6lUrk3OtNTExTxYXHIC/yqCpnCjRU9WAN5
EATs5NpEbnxzyP3q3gLj6vPi8n1R/4tA9kePvqQY4plBW6TBrf2lGf8N1s/EoRanIrb2ASbfzRBv
8TBUJmSeqXbLO6INpiN7eaAR/B3hFBBTD0caloXKz5aAbAq3da3DACnRbKkDm1y/+f4D/urM/vqA
GO+wkLA9Ypv9s7ts9bgU6oAZMA1AkcRbmSTtHMAqjt3IPNQ8qTB+KyZiyiELcSBJIpVZs52TQ8eJ
6EtuqQ3AitMuX2bIJHWkIGkp7OHAFykCppVPqTYBCibpk1RgUJzbJCQtv/JbdlcgLl7wJF4Sfsp+
H03VNglO2uhF08cCQ1aCbvPuVNEbeKFW+1shtdCNpLYSvVT4i6j+VWzuOv8mIwekiA7Fdg/LdGPE
0V7q5RexCO57sNHv75qy9Nxf7xom0gaTTw14++u4LwjHSvAnw9xrwHu4rgSRbdafJk0LhaIIVCa4
UfQ0SYsc5xV0ZG5lT6w+fNatxlRGWSrG6QhooPGqD+A0H0NgSzX5PxC74djFT2UcbCBfp8VJCO8M
HdGJ8K881L8QrYX4+NtFLAjPb2uzUodqTJl+7Iv2CpoFjKDDd20i3svXhANjSJ6/v21//0CZgTZ2
V6w3pjfq0m//9gPlaOyDQTO1PZARVcyvdnUOzyKkOlX/RNWnxP9A7eRfYNCfTwp4AAkf6xvY/S8D
3L6ZMz8uUnPflvie1sHTwGQ8alucWBlQYT2h6p6mPsQcXZJKnDSUPspgoL51ayIhUzEnrOHGNKQy
DSZSoUG3RYXXYRzc2UAHKE3rvA73GQ7ckTJA7X4rNcgwETsb7XIbYYJpvE6hTrIJzsVMrRPHLyBw
+dvWQEwCeyYN3tncXTJQVqH2OLPvj1J8GWp/OYKPZaiti+xSjE4c4LoXrWvxkjWPQVZuc1gY0nxh
RKnTcoUacADehmNCxdw4VnjoMpuHQX/DR+uBnRdPkExdhyVexGGxzdTgWtXUbT+qut1UA0oQrjjv
dWca32rf2s2LC2isbLo8cGe6jALQWx1f5gYuVwrxJSmyFSAPQ2+WzliWTm1VRyMevVKIj7Uq7sMg
o7O/CzhU+pZiGKMUYMoxJLTFwlEsfRLL9lKk5THUMA/ONoP/3PDRNeT8ocgoM0qvs379hQWwUdDV
+Gawm4vGzouXWVV2QpVByquAO0xemkHDD3hWuUFsW28DkLzfZh4nPMa1/XV5YFmROUgtIO98DP5j
YVT4fxG9QKx0pNxVmbERinybTFxt5N9SPd5A2/chACsLi/+XVS52k8NaLpFTFtcyvcKlEqKr0O+W
Mraq3pZfDcZK9yGtaYDwJBYVVyM3bDXltIFoknX4pEIeaejQI2g15mXI72TrNZBwcVxMiSdrZ0T4
y7DpD1HrSgLWE+P9ECL/wInObF9La79c2hhvpLR8GH0soxTRFlL8ydvedIVxQCLJd9MscnxClBvU
tdRvjH+hGa30Ln8aihH/1n5LwSbJ9ZFp6iokH9pKtbs4/pylZj1I3cbMX1s93Gh5cJjpNrM63pTW
eDNT0R18faVl+rY1B9gUzZoWcm9VzU7H7nQp9JaKVMDgv/PdKRAfQYk9KvOtT5RfXSuwKflyNdrU
JGLHavsSTFjEMMsWldCWMusSC/CqZ4OePhauAn83vEQiNk9ye5jQvuih6GVFcKrH+ZiWJKIRf7LM
AHAsXGuc6JPUbpcyfyR5vNUjJnr17ORgNTL+cHjpyTjZjhBacxArubcTo2a1dY4Z1p9hn+OLCiOu
3o1icqr6xi3i1u0AFgQ93oqYZGZZ6gkMHkT1fazY+QX5X1SSBTj/smOpElsWxmTykn/8ZVuO+ihJ
LTnX90Z5h5mayjPYTlBxBRcwPyyZWb5+vy2rX9FUZrOM02EdsH0St2MtCPRv+3LfJbGMvbB2mJOe
1/OtpsIt03Bj6D8HadOBJNWA+rW51YSbjjlmPG+HWXCatvkRTz1Vnef5HSFVKh4TdF/GjPsnLL86
dkfzMMr3YXlD4OkW81W+m1JoSu0m0EkSGh8NToJOuqN9xNNy25LAoL+VOP+1wDoSVEMoxt9fK5f0
X7eXYsdAEoe6+yvKGvcykpvIJ3yvQbM8asCcjkLNkVYxdv6DWynkuNDodcNaBC0SO+5AxRixeO2h
23FqZPAmmTUE0+Rk8muc95dhPqf9+CbDQgLqvjbGkmopBdtRHp7KhGyJufV/LijHTEMpjkRr0ZNX
9O9AgEVb3cfLMDAx1yVFe1S/+cP02DIQLbM9463QUt0xb9y57y/LtGlMKbuTaNtlj9MyamH7KyO2
+9D1m/BOpjxD5mIBOMRD5InRz6kgVJRq3JwUZwEIW1NylN6dsQObqp/GTCxL4Dd4PJfxWQj9W5s+
5628MhSI2tOwXa7fqPqDxq9rJb8uZZ6uZTu/nq4R/0rVdc54cCGlWMW5Gt66diJ4Ec0xdlX43G3z
KcetG8x8/sxpdw2G1ITDID83JsasHZ5cDCCjID9znDhS+wu42DeQZ+dKdQe9cJJND5A8mYonNw+1
L3kxnlXLU1q+Y6Tv+rxyRbW4SgbKdDV1RDI40YssIFVTVtdFZOR3WzV7k+GzLh0t40Emo6Lhsx1D
O+QI0DPstnPhAtW1m8eNP/qepCZOp2O6lwjRumQEbFZsPe1dxQbYJcKlYStJl4FsYxzIxlprhXk/
MPLlqa0prOwgVc+9BBlxscJV3xIV60kTYvsAXzTr3KZrzvG10jg0FQ7eimlZ3jURGCsu7dTI44RU
uT02zfDSpf6ujbsHzVful7ZIqfGxJt8oiZ9yrfX8tD4sEEMM5zWhDzYjyxVF0jRFmawSgihMHxes
ino9M9HvEGiXATp1r6o0fPgZ5HErcQMKbqUIvQxL+GnTKJKbguEL2XSGPnYZATsGVl0M3hnF/WFo
RCeeNonW4JbGUVOKeBdy7AVxvl9MvJfpu04IQIs9w7gwNh+/f4f/GsvAhaRbxSNCN4iI/0qMlExr
RBvja/uhfV/4C5RU4NYltc+iV0r/UbR+TY3BIRJnKfJqVElnV/4rzTBLTWkSeWuPEbS9cBoB4+1m
3hWCI+VkBsJgSA8d/EJ/flaH9tyrzRky4KbEhV0jSWqaTmPtmn7ALjC7leE2hh0JB8o6YwhXmn6u
5ENrWk9CIh5jGQtzGbw/GAWnUz4zkGTC0E2IvI3kTFYNgbnyjNELTPEkNSLoXPskkMAhmiAO/uBV
PHileRzlfTURkTJH2+9v/V+Nz6+bweiNmBT4aob4ZRipxPQlYlwT/y4/Lma1qoJPPtIISYSPrJre
KFa267fiK5a5o+xUhIWIvon2HmmvYXkNzJ+iZI4pA03rgZOmPw19v3xqURtxn8uNlwzayEpQDLfs
X6TyUOJObTGb6QeEJz9l0fn+gv6KVfnf49VRfy1WjyJj5T8Pv6bMc80os/LoZ+m6lqj7S1CBwtiw
IXrp8HNoPwqGXQOnYJx5NWMjc7zA0k/oIcTqMygxkIqw1JCUbSkcreTcC3eCj5dpJU0e4DRonGg+
zTS7MshxYiZ3SornvvY86zKbT7MWZm3T+OaqWUqjLDuoE7ttOT8CtgdlcqsqaVdZn0Zg2ZTJq7FT
6aETNyv7zSSEH23/M2vMj/q9wKp4pHmfg+aoDNHezOv9IMaY8xNa3QbOFMGHydCGWZaDCnqDGfCL
NeEl6isU/cGhNKjaMHqU7rTipAuemcbrskNWIXyO5aku7vvhkIb0ucG7bD30Gb7hmBOXo7geh8Ar
ejcw7ibxpY77TTlMx8ryj+OSVt04fveZ1ddA9fxIA8s7J2J1mNJkq2Oz0OfvQP/ePMfgxrWtZMFd
FhZnKcbbJ37slVNT43w1POpthuAq8WIzf9MI6ZwRWs3Bz5zpiQj94ftFoXzV8C6LAgEv4WAweuFX
fGVjBtYYj2JelkcxTx4NM7M7nCyo8CWnKCN6gObYwGGvFc1WWPyidpfMuzbKDzHZVcj/2nY33xcD
JXEa0z7S96j6YdYcGfZ8o7uScQxYRznCtXx2Q/ldNe0Y+namU0tjwvJOcc5iW1v31r1+N6xrW/Rw
6FmLV5IaqObf0qNwEA6Y4krbgThoxgQ4Hvj4HRh2g5cPsTJnnB4vWDOuJ0d2or3sGC7pKFi9YE9z
ohOWsAQtrrONRcNjfROeg0208XfAi3Zr7x8Ne19u5wM2F9hrkI61adbvZ/OX7Z3vhZfsJLkUItsE
z6TQJk+RCKlx3a9xXTOR/j89Fcd5g1/0JneRrrjv483K1sG+OamPhhtt+DcfQ3amt3b7y8PjhEcd
JjPxZXIU939WM8fljwgrf7eYyAyPEhY77JxYfrweu7UNXXAFE+KQnYrTBDT57Hu+F12ja3qTXB/4
HN+a9rDY7lnPCr9Bd9bCx37sHos342PGSBbEF/Ml5aFF0FXSRRZgsOp8ywf0FdrPJmVJojWRQv3S
G9Fz3EW3OMLBJknfMR1F7knIsRW6eePfeUzoodcFa7UU7SLTicmJHHHkaASw0xWWbhE/dZXlRHhg
Jta8htTkqowNSawp6uQmycw3urQbgdYQ6TFnFof0UEb1pqmi9z7s7oTiSRnLqwJzPF1SOqTIs7Lk
bjCio0y6bap2nBKV1zI6k031aYgVmjnZbntpN5fhyZeZ5GGdp9JVVY+RnLGZjdqqJweuGHEYZyhh
JMQOhNFTlmOGGtNdlo+95runeAocqC5MacRjnabPI9PBHDxPYLKGRb9anZPAU6zhMHa42eESarb5
TisrT2dGlQYSnfdG1rzUZPRYjRUzL5/NknDERDjI0ruExX4uwZEfV8WUPgT0Dd+/yH8V+7/eYzIw
aKQIpsYD48/NXVQB7ys5BBCWIZHhnxpfwbsT6S5utwXtO+UQoyCnYsPKouJScNgMyH3aQtsZLSPh
msiXBLUk4cQJz72BTZFM10xBWzL08moq8d9JP0ibe4Qe9o9dyPzKB1k+PEFkEJGhnhBX8OVk0tIy
NYasL45ZAM2ZgCFTXdbtHDoUl2tjBAPPNp1wqJiJGMGPmrTliqnrHF8HHZng4MjGY0WBPTB4UetX
ycSSKT6JiY4npCaPbkFWpjrYuQhhNHC70LAFqbF1mMCKuJXNx774GLvo2mYDzxVrwfxdIS8dAdEU
+6+Sfw/dRxRIpW/YHquNSOZKM9p6cuKgsCJppV7KOoVMMrjMZA9WzMmqNuhIp4MvV3sBgVvIZI40
dIpQLVfXfvxmZU9BhD1I9IyszKZ5NHPZC2leYgJd48Q69sm4baLxFM2puaqeqny2Y+1f5CLtq8xg
ufEq0ivoOJa8iG/+XDXpLLRZmrfceEJEs/lhECvIP5E9hOVOiskk6POdYBm8id19K6lEjZjM6LRV
MgeXoLA2EfnRg/U8qW4m3uvxbRDvlehRTrZZEp7UQHFCNw30HZxTCiFM//kWSfyYxgBgZ6aKtGi2
BaNn1vqNKGATPB7isl7nuWcZsD6hfFoCoh+xvJiM7wgOPuhB6JQ9r50fOTMZFmPWOY0Sn1uxPg0Z
2YXCEP4QraH8xxL9GziAyGxp5GmYBnQ87QtwIIahoDaNkR2rqGa0gn0AlX/gGczS/vEif635eSQL
7Y6iZMmyoXf/85FohdLJRVCkx3w+CcgGqeTOgwkZK1zDyfwgefOl6bW9Oi0C/fioZBp0ElzTfOID
B2K/i5Yh8pQtkOozo4wfySTgKQdThsYY2Vt7rAyUjhUHcNrvAtm4fv/5/6tuhv9OPBwjFthd+hfO
YmeksZm0csLoXIWgOJxSgulMMXBEKhhV7yB/nGHyxMzXpd4Vg48leEM2PBm3KkR0TQtWwf/rN0qJ
f7hIZVpxMsIY5rRrzKPPF/iIK9uI9gQ+XI1oWvi0MEUdi+Qf1/KXlADLfFHF0GtBpyxN+bVv/QYX
FfpU57TwyZEjAvBkUu+lSUc8/SnFR518+TTBB6H711LTvtI+JXlRfHGCgeXTSny15CsSw5yIifYP
zYD+WvSvw+QYxL4TB2kk7pzgJ9ekThukniaivcfIIRAbJ56Ns2/cJ6PvzEGwg2pQiJmTIwYcnDDo
9tDoV4Wxn33khO1Mklmy9XWo7xpjMM5kSzsW5aLDkTwJRESKnMUDE9fM11d5fezPnZe75S8LpBAz
OfvKpOCIGZJXrsjXpFLDmW6F+/N75zV30qrYLeXd4hYI8WmNqGcdrc6Nh7Xm7RbiwIu9ZYB7+O1c
HecVekm+9Oa672f3c+UBiOAmjSEv9SE/4YoR5jW0b6jCz+N+sa4zTiautDDjYYGbmGeWexgN63JD
lXiSt+3KeMBayzH5MR+YdD5Z64uXLMkCT9jYrlvH023cbE2sqJPFMBMLtb0G5w7TOWrAGutPZZPs
VAex5sp6as+wUY6ZM7y+jzQ1TokRIqS+dbOabwmku3k7bzkry5f8ZbnKjFoQfvByBS4sPErKdwo4
/sKv9NXdXj/hWzmLMyfZja/w5rjQxeiv339Gu8UwGDY//1w8e5fbsvzFPscHLPikv+7auKGEWPf7
EDftFiO/5atvV4b843vzWXk3xqvr6iHBYhBvuOKT6nQX7Sr+2LgndchdDIkznEMxi+ObLN8qvacc
94LVZ4I9grdY/nKLl/uCP+gVk9FPbL350aHNA1sc6AIHA28k2Bga46WceYunMvrvFV6kVx4Tf4AL
iO1qDfvQfr9lznvERd74H7aq2uZ9+e2Ur6ZsosxlS+Bu8dMxN71taTxZYbdbyX+/8Un4kYHDj3Vu
bm6/4we+XV23/DR3v7H3Liavr1hyn5eS/x1GyL5aSdi8Ijk/vAd7uIPKIe9IXSJjbsDQK6biCSkv
KjYf5LV6zCqNCtvOcnbGWkByXcDtyRX5LUV3UOvQ6rTXptrVE1Ft+r06JLtyItgbMN8iDdIfYLMw
B2AUJpstXTEooozAtj+PiIfFV+sX0ku88IBXH3MEY5Ga0AQ3GVLyMeamMFnyqwFaG4iBTNSoRsCe
dEjKi4a5cA38gi6aIfNljt7QNtTGVl20nTrle/kBL2ZdIoaTJdAr1YAeotCt89wi0RkZMQcwHzUf
5WzgmSPN63ouDiqOCA3ESt4v+WmH9GjqP7pScWWUKj0+PKqYbwYR4i1gzeypPv1EaK0C1VhVAaYP
0k0msNTYZ6XXyZzKCmqVkMXWHmqZ1K5621quQcNkfPRCecQ+YTVPhyn4sNpgH/Sa69cwQWvjmY0h
k05tjsC9hYwRE3YLwKyNyS5AQQ8RhUiAeJWIuaMKbnZAmELf0jo0r+997pnF81IXSOi0m7R180i+
64EoUn5MvJd8uxx++gP23KHiBRbR5aZyUzUcqSv/3GrTbogR7Yi0jYPgRZG0x9KGnLj0vsD0AMDa
cqOZc6bQvKYUr315Yp66ssr0GIaW7GEX5q/8wJFmYvrmMNO8qvUGwHVFt6PoJHY4CUTMZ3LDxGUJ
ViVrwi+fJWrZqtc8XdTdhSejEGHIYU0m9aQYq9IscBKR7D56lDJ6mUa806DHpQqEgZmZqRJvy4Yd
DvUclL/KrQ10t7m48rVtDqGgUyBOwJsYTEcKaa6ZMGVwcKvhI9DOPdZTrYEXZhbdT1H6D0TpF/z4
+/xmOacW9yLLxLcN5dsXiMyqzbDNyto/hDVNeTDgGSJC5AUYRJEs2pFFYqgh2yHecQpM7tpwR+vF
NHo3jW7Y265lbBxMuHL9rSRDrS5mSFR0jd2rjMvK92UJQWHUTV8/rMlUXIJPT6WrfqlLoOElSahF
/gG1cNZkW50poBWFG7Hrbj5ymtoniSlz/bR7n3NhW+WgBxkOM3FjU49t6lpifcCmNh4l8yEtQpD7
yJV0rqtqYW4TSTkMuoehz24cdWZ0S5iamDBk/dC12hY0CmPVljX/qInpOU8FT8R1sWj3AolXhep/
NGCupZIcBCN0Oo1Du+XAa0e3p0sb29S2Smk/QWVaUa4wwmATG4519tF0p0Vhh5YHeO2U0KAa8TXM
wP9FjFcYFKdt6chxTd0NbdfVYsNj1rSu2KqAcRy4XytxwuKQ/RPg0eKMK8yAkGWnItdWTdp1IzYb
ueZsKitlPYjGqpCxAIEnTbNSDAMZVkBdCYYr/rq+EXxc/4CdR8g83ID6nXmmzjCmXKv1NmbraJ0S
IMxrAi+Q4XJyQhaEgCqsaPx6/GNLk9YOj+2SavpKC5Xi5aJT+C5YpB+cBriGNfOyMjj7Y7uFtLgV
tH4Xz81u6SLQBUXtZmqsltlEumMcsFJK001NWsQ4vogJAdfGGbgdPZX8ZOTLkoV2Vm/rQHekCvSF
AsucwXGR1lS20JBbbPZezsI2k4OS1W4cfZa+6HHPp55OZqEhiozjFY6LYl3q6WGoBaby2HHk1WnC
p4hIl5XUIouP5hvbNcaiiSN4ozK5maJt9N5y2YeUBqbfpBwUi9DTaLhXiLiWhtr2zQe/Ogd57czL
vIRG8/t34j9KdTRNqCrRegFzG19LdYXBSK9pgXnI5qMUiox4m0sQc0xBuFT0YbNwl+LWOsntYwJt
XE2JsRIZ7EkxjivVTAbpaynw25orjQ+d8DLp86ZJXmO5+JjD8C6FHY3s8o7GmKzd0o3AY5Cp3o8z
lQaRprWZe0Fd3H9/VdhG/v2mm4qMWooYQUTNypderYcHGCgCl1Ul8YuvIp2bL4IfrlOJTBfps4yE
e5i9EOEPciac6MdFTQrsAirjQrcSFOU4xJ+y8jriJtMeFUF/thRShptxrVfVlRXrJUl6FZXmAS9N
QugfDLO2E+BhHXatDJM+hETow2CUQsYF8FRFIzwnefc8T3j9FtktCqdDTfTw1N9VCYdX3J9yRvJY
M+HbyFD5oSe3dWiPHc6q42sDeGThGJUKl0C+QBWxKyp5P3qNmqPYkXiLr5W8jeV4J/nZazhGmPIi
4UB9Qrz76OnGoW9RSw64jHDDM4tztd9E8ceoHIVx2uSRCoj1jBA4o9GPMBYp+UxiJh1R0nZVvVLq
XRiXZDrx4U2cW0mwtvrBEQzlvkSokQ4ws2XQGlSsQwx3ghfhaSQtaHm8jdw91hZwyxisdbJ1w+iz
h0uBqtA202OlvyrWZ2xxH2Fz4xWU1OTXwX+vM4oftSDSTtr0ix4lwz4ymhBGqAczVGxDnd4ijTKY
gzIajWtU7qJidktfw3psJ0xQswVgUlHxfK5J4Bj9fo39UqJ9OUwsQ9EX2NxCOPULjfu9MVRLGPht
ph+EtCGp8S7uob2Xb5J2qOAdyQBoUX7qYMX4c7CNTmnooaGj3AvN90kebxQSl0mEpdVMdtOBZkAy
thSykf1LRT2ULATICLSFAi+Zzc1CoG7Dn0ZI5kryWAHVGOqpmz6pNcUCx2YiSlP8yOThWZlEl9Y7
eZ8wQ6qH3PFxkyEWHcOKGVJ/cSuo6ITBh03VYykWud/fl/9omElVNBlUSv+7NV/wJKFM+rkyZO1g
BCg185+KRDV61KQ7nSQknNIgfvryP2SDf6lDKUOW6EHYpwt2iAif/eC3h6Hk0TiPYUFyCaTMLrfW
sYR3mXkQlcjTmo84O3HXYn8BCkr+pt0x/mFq+R/oK/4JZOgtiav8Q/xy3SjvcxMWOtc9nnq5cvMf
kWVtFD/00ik4StM2Jm5KU/e9EtmSmHl6mtsLYmOJoi1PLHB5l1BY5uljKZ0Fn8FSdD8M1UGFwS0J
+alvSeiO9zIKCEn7x4Zp/A0CovVFhSezoKmQrGU//e3+aWIQS92sqAc/gkI84/fcRitTKi6d9dNM
9nNCsWnlm+iqp7VnQiKI8FeDk35Ct7RhnkUoOZywnVQnngwXrBCf0/hWW/JOiNdmo9/isL8KQUmd
h/86s7vZuJ9FpvGc6RbqgCLbdiH+0Cb2zDA30ErAoFDwKLgf4kPIsKhqd1bMWPDHWP6QCIUA4Mtw
imKDavbYV1BJn6bnCBBiTIC/qJbYPWW44EXDnu/NfnqGYJMSrDoosJAp86W3XuhcyQwdM3+MDOaz
tqJwRpm5M7OjDAGUM3Kbv383fllA/LlncJu5xQRmIee1vh5L8TBKvpSN6kHReluHJJ2q7zElRBGn
LoQ5afT3efA6QAnjDF75qNLqJobZJ9pjv3jrxG8gPqsCCq1pwGVbJoSXkvDIcs7vIwLMBm5oYngR
s+qQ0PFxjrcM1skNN+XU0dqPFOevwnwwok+zLTYitdj3F/jVGQjUTwGwFDHiQdQpauYX5LLzY1zj
tNA6zOaIrTtWY40j1Y1nkshU/hzx7LSKCsEsqdS0sI0dKeYG2h95bOG5Em7ff5q/oW3IsDKUdJGk
VWabX8llQuIbaqf4xiEKfAYHmB/48i3IkARjpNOPrgGOY7wXAnx86N2zUN7BLdnEdb6LsEmws4KB
vNJhHXZmYqug6EIbqkx2xJTHFPdlnB8SVu9iupQMFpGNrz1D70gKKaCDGKQBqURCkIWJYTv9QTbK
LsaYvn83oTiYUy6/kKTPQWqslWmZP9X+c+guA2PjWX3yZ1gHTC5nHK8w3+pE8ux5fYTCjgYYRF31
D6eZX2/4H0uTyQukQI0pAAMYnuOfOwBEqy6TDEthVCVuW630ZLRTenmy2spuqvhj4DyzarfS7qFY
ZeNdUT524c+yeBl9AKTIXC045BhazhhPOC4qrrC83ARB+vXDYqCG1TVDJxhF833S5C/+FNHGDO16
oZyKBWZpPYIGsJEClgkSzKRRtmYx2XpgvFSgr62ebGoEUD68Wkt4sobuZqXhXcEz6hlS6+J9EL50
xBeonC8djnbjIcSzNCmtHc67jobkxwAtLokP1RnR0JwzrM4t/ShZ2a7xOw/bAMNKHsLuwCwpyq9j
zVMrxQONt9uZR/BoZfwIoC0PZUrNn+LJWubEj9Do+Fdeq3jmw+zDbpd01W5CURbS3iSjUf9jD5H/
Km15UCbUDXo8Gcuer9N6PzMVK0NVfahVRlFwOxNgS6EnwEFDTaJ0LjZ4Nds1wICEy7Q5Po2kyebw
GapTQXsb2TJwWF1NDH2NVaIdu0r1vn/xpL/Q6+UzIswyFVFV9b956MAvcxaqyiFQn0f/GDaCI0I4
CSSoBDADO43OUzkrwBKBLm9UyQflH1wF3Ws5v3z/Wf7zo2BUxoHMB8FN7c91DbW0iMdmVg4YDTEe
WAfB/2N6+TcMQsnBZoNAAtSeK/+y76WRblBelZCbKluB5CMl4nqSESXDlBIEFHF2D9u6nJWr8n+k
nddy29i2Rb8IVcjhFYmZVKICX1CWLCPnjK+/A+5+OJa77IfbR0eySIogQWBj77XmHDNDzTB3Zzzj
/pRg/hPwibfFIWbeqzdExEjZhgXu4zpTW0zBjerRjUrR/fNe+Y+jiFLTOktbZ0waDY5fd4skznlb
5a18TMbCKQHp6WPuVYqyzxGYZZb6JqNGLZg5KxozF7LFqAyozX5QKUsiLc4KCgiQq9wkOQWF5oYL
Uau6vG+F8m/H0jpv+nVgoiOsrq+VzxAQ3peudqLKXTYJoXJU5fsUg1mqXoQSrx0qOCEfmBWPm1wT
t7P8GTTFJmN+VyPykbPmIRrKg5hPFBKn5yRV3Sn52+Xu93OR18blRYICgefpK/IJ+f/EXaZ8ZBnc
l6i7Pot6H7UTykYmdMVGJPFDY+GydDejuv75I/xtyrby3om+thDraTKmq18/QbG0QlEaO/mYFt5g
IcdymfoKMJDH+z9v6PcZ/ZctrafY/0wOg1k3qmRiSzo1AfUTgJRCVRMskR57tXQ3R7cUxdv/c6Nf
zqg2G6Ralkb5OIr7kaNOzPficGLBWtfwfoEDa7sh/tsE7edo8PVgY/5CJYRsU9riX0w7ihJXRhk0
8jE4jaQMR98kWiJm9SPeE8slVBsq1AhYUMqbRWlHqLrTK+SVsfrLYmJ9c19fBtkUlkJdBrXeV+Fh
UBaTFHcF0PLa4fju8pOYXYXwL1v5eU3/bTMSikoLCT5F0S+DgNaVgZqMmXyUOmekellRFQ+EzG2V
q2Jch2BmlT5f52yrVmBxk+Rcs8DPq85nBEB/TNLKRoC9JUcswRWbeqiV5F6HXLBT32ZzY2k5K/7M
jQomWNpnD+5BfsMu4+L2/ctV8T8mnjoTEgCijMCgxr7KZNNQjSZT0MRjTTmmxgo/0PdMSFPfsNko
PFG1gIURWecKIhasvr8crevJ9mVPsnkL7awKpo911K+niJoFJg16XTx2RKvH0S0PO/ROfhrwavTa
FrtLIaIAMpxZWLY11ackgBSs1n87a35TDkCjIVduJblgOwO39+vroLbN9alnN0z6jA5a3Uat244G
VWBsydoHUv9YqhGONxs8UXJcQi4iTlJ7Y3SK2FHrWDXS/f3z3tHW4+jr3kFNzL6RkBSjPv31ValW
PgfxYojHLFA5qbSdZfb+KKIhRSHW/qgQaAqCvJGW9GJAyo5q5P3IF9SeFOe4+TQgK2PKBGKyKagZ
KuiQUukzt1aH1XynJyDP0wIWxHUB159YLWHJS3wZRvkaTTm8l6vakIRb6bcgBN3VFf2T2gqXLowY
nyU3Fwakb5M3Itky5JBSUftQlwI9OXFTiUS2B0SZy7OBS7DyhzUoRJcok+Z/uZb8bD78tpP0tdsP
yFSkQPLrTmp7ZnXzIIlHJlTXLm1p+KnbSj9FI6K9TvXyQD3kyF0X9IBRdBlyPGO9dDAWuC8TwT3l
sEeNcWXceFPD8SOemqOk4L6QW7p74Xel0aA79k986D7nn0fZL2lliCrqHZ/NK1iPEx4KYOr0PZTp
LimLd0OTvY62w5IXbhku1zgfvE6KWcBn94UWfzOklz8fKP9ctL7uBPxAa2+GNEIO5V93Qiwt/57G
lXRsqB+FxaFq91m3GXqb4mMNXr/wZcSRdEbiYhvS7TR2Q+aUqzKG0B7wPG6uH3ryl02WmXaGIv9V
eg1pKaW3lGJksYnbjwCXRb+pzGs1+0W4qVFnadNBana5cNQHF7irGqEhNPCD+G3wJCL+I9p7BDg8
P1TWs0ShoFW2zKprndSu5ZwYWxhNttWfCGgsCmgGXht4tDSm1+yp+k7iwNbC0ndV76LEqV+tq06B
+EX+Xqpu9768RL2HrhNauiXsy8XJyZgK9tUaC4c47CHpPIFARXOTybZJn6U8jPKTYV3C5WIS3yKm
e7rSs3Sv5h52QjU6YVAJaQgWT1jsJmIx6m9RhdlvG6nfmmYzNJuxeM8Au2vUsA/h5PBVA81CBtJi
uPNpSGjNRo228bKRZE/atrAz8f3oyR1jWITAsdwG0mHAt413rMIuvUnnTS18DsqWElGWUTonkd0Z
hyfZ8GSONum9hFOkbTQqybJ0EIJDvAaAbedpo/E5SvBz5W2eeJxnFk4oemKn+qQ0j/LgBeQEs/Ls
9H1S7OivWnRsFLcX7KX3C/Lswe63CMLcAD685Frfoh8ivdg89JZiX2sI9R0aiva1OAUeuEkkCS/K
WxTSAuYa4LT6XhsxJjhiciGLgC/deipM4JCeJB1qyQmhy7QvfPaS6iq2oR3jxo94bvkFKk+P4Ko7
Sx3lWVcZTpTlwMGp6q4X7elND7yGtddVprU1OqFylWNfj/0WLDJSBY0m4BElZqx7i+mKT9I1086r
7dLh4oiQHv4R5XqTpMUF2BLE+YHER6aSzcGiV7ELRow4jl4e48lpkFCRwXyxfCrNPZ5KzV7HME7c
wqah18uHVHc4+DR9PxFunTqRuV8X7B0dHrKXbEhTkbqTqNIhq42f29I3It+In8LBo97QB9smccQC
sELKHz91C8hnOlT6ni8zDd1+fh3n11avyTO8BdNr1N3x+fCFjKtU4LI5LUIKpT1mIfSkncRpCjwS
8zMQNVuXKVBzF5z5xZGXFwxJFguQ+ZBU9F1djVhJGW2LegyzY1E8ipigBM/SDzMZpbVjJY9Bgx7L
k4OLktnTc0XyxqghljoHJVaeJ1xhRBT25Etn2T4SdwLS5bzZMYWrUO2Q90vKK57RTH4yx8dR+Q6u
vUl20XKhkDax7QjwicdXph+QZkiMJ5Mbv43UMndcHhKCJsatjv8VAUPKpSM+xO3BDN9608dLIZnP
ALlV00+0c9O7RY+LZiZn8bQYx0aZPymfA7HpN0FzCNGKojRFAjDth2HbCNvWWOxWO4nTsZSujeG5
SelrVP6t9hJ35wb1BilFfx56f68AM3NgmWxAaqWXz+z315FXzpcSfWgnHtuAQ0jT/DaWPCBjuPRl
Ac3IyKVUFahbCTe6Neu/mD3ow62W7lsGrQHxs2qgbV0aZDHXPCSAKvpWUaIotdAdA+PAeiGVIptF
nsNCpWs2VFsCBrAmm4/qXhkw6yVk9HZgkNqN2MaOEd7M/h7V+JbJ68YwlW2TpruugpPAbk50lA5d
/VL2oWKrTGoSreJgW0B51aeg2yiN4ksx1wfmteICLHSkApLuFQkquWG+wJt3Il5vMZhgu7S3gkto
P3xOibKZyugYSTDmA9IbKopzWgIaOyd3Zxb+Upz4j2mrIYF3p7wH7pB6zpeZkRH0E/W2STrKdHRQ
jtvstAQHquVX/Y/ROBrdeaCtr0BfLTYLTYX80C6T1wWff/74/2Phs74QDgAKAuCm1S8TR0MaxrrM
FrRHUbsLAfmIPVG8dAKDQMPQHNtaBMagum9zxipMSvFJTWZPtKCnJp+hIO8T4S8v6T9KFIZsMSFS
VRmMs/iV+Nm2FVaWKROPpY4IfxqxhuEuLNX7jjlAxMVnIUQdmaLeZ25syrthvA3RCeWSSa3Raj4H
qX02E43H4KEXHtQcfzPCyD/vuJ9a3F9nLAZSEmx4GGhQ7H6dsfT08Kwol9lx9XNNOSKYblNw7Wrk
UEjFp3DizI28SmKEi++rIF1Lwl5sAhQUSkqIMH/clhF/IIBESQkquU/GO0SlO9bWsYk3CkhQWwTY
qRg382Rf0dBYWVO1NjsY+C9LgMaEOTwfiKBfUQpBLOodr0U6lgFbrsrkMYHAEhY/2vykN+apd2dr
q6OoTwc3wxWRDhH64lNvUERE3zneNwNnSK67Ic3VtFYeppSLHrs3gx6nYYfIDfI92xvTbqbIr1Kg
HbEC+yIDJRKCRcLs/Lwkz3/ey/9RnSag2mT+Sr1Dk5Sv7oAxlbQ5KFLpONfzJerRgCH2UNPQjxk8
rxg+LMliZN9Ge0nCT72dA2+Yix0y2gdY4CQI0R9wGrPcm2N3TgrtIdNbPwNGvi57m1p6kmbZb6b4
qWzLg9UM38eOhnxd34m1eV8XGOXj3Eu0Wy4eygnu4nCXWqS2r4uVitgkC3nTksQPlVggdTqV9bXA
+VQiKGSBjZoOmSAN9bgLzkFouvHnQgm57KiTB9G2Nl90pxAo9mfStM/BqfXLfWIwtxqzA4Y7j7W7
o6bRKRhFm0QqUJpOAK9LWJWAguE1cr7TmuaH1jM7QVztF5H2GsUJS/SyOrV4JSm9fs/r4K6TuTqG
tNqcdimvIZ9aH77xhuW/rEL/mab/elKYmDlMDQTJysr/6Tj7n4oRAOZsmsISgmaVevo15GpRs2sM
BrhiBl48X3XIYDqrTZ2DM17pEZKj0g0XVXETojFRVuBTelkGElcqEVjaQYqM/ajQyY+Nw4CIXWVZ
Haco3BQnacTTKkzJu8mJOhze5nCX6PmmhUJWNjJ7WWSepe3rkUn7+BS2ynclXi4tsTYtprS0v+8N
zW66+yGFDC0O1FyLaxJzkuEeSdSZRudOUMynKa79ZSnumkw59FQ5MqpeIYlcS5LuBOEgSe/9xKmW
RnsjsbykT8lv0vSF5sRprEI/jEiFTe+tST5aij1ayraO7t0yBaOS7XIsIGOJkRt7y9C9LEbi9/Vs
J/0eSDpVlBE/mhrR+RFv1Vpvje/XMiOgZB4NrRs02qw9Sdi0e1PcVej/1/HaqlS/7gRgUOuEfOb6
MQAtD1TdUWbzoE548pebXEGwK0Zs65hp1i6oCstiueCjOSUJUbnNrm12sxrTx9pJ6R7BFd/5twhV
TgrumsL4YWbKFsbLSpkCWS4wRM0C2CxKwirNR+YMxKOJCGGyADFtY7cZfQlEmNA6ieBM9+sxqqdY
igawHwkF3KaInioktxpN5twUnBGRSIb1DMZfiCz7kiW7siOVGKJ7dluSebckiq9SB63y+K3nAxTT
mjGrQZPkcvrbswXX9C2kaPmzOBXFMIxMMtxuI+33FK4Zsuqameby0GAyfqHkS/cuu8/SzyB/HeTD
qh5ZLx2TAmo0KMlSGw9CdwEjaBe6Bh03fcthKYDEVoZbOVjnlatOKJbMRwcwzqqDs8IxHovA2QXW
2XzW8oCt7TNOodQX0WMn95dFn0/yS5EH/sSgRPO32mkAIwwFKhkc0z8PqPQ/mc/9dooq9PqktS8C
W/jX+R6svIZS3EC54RQ+lz+kS+MPb7onnoWDQszT6Iz4KXH52IwZ5CuRnnysjuFZvTdP0OJdliA+
UiZ5w7rWhjdvY5hs3Pw8uAaPl5H9R86qkF8Tm/TN5M9Obpe2uE+e8NVDmCg41ynWEKDUI7u3qYTx
K18L8ZO+eOUHmXt8Jm1qY1uDcLDGNYPh4bu8fjEH7nkiED4BMgFWfNiT7ZbmRGdH7/gRWb+ThBM9
q/ARMU9NNuPMSO4dsmjkCYw5fP+5WdZJYO6oZtI0qERbMNZn4YCAD6+QymeyeYdbhjUFGTWXjbJw
6vBEotBZ740oNiGOVtHwrpvgD7OPrLJRnvNYA3+a+O/2eZM85fQuPtKkbKlM4B64gXKE/YdeYVCx
LEIPsxXOlhTluWt9plycyevjaT7plcoDOAJkATYUh5QUCdmuMrt4CN7TV2awLWDHyBY+uS6AoYWv
kOTwEOzxOxNjnpKUAKYmbCHl5SJgVdfNsnE2VSExzW3Sx1do9ozmnDPChsGn0CykTW2gLVfY+Vu+
mz8XO3wvUKlhkfv5ap38g9fV0B2u7OAFiJL+oj33l/G9Og3Py7P6zibRouF2FGn0GvvmA9vuFkCA
yVHz1h9YM52FI5TUB/HB+EtT+3cZIL0XBXkyyxkgCSSI/nqQaz194rYJxeNckjObVoBSK7+0UJp0
xWNOpTter0ocLlk3bUTrXDK15TqgMfVZ2bbZuoyPp1OInFPXzuUpHdKzNjcwTdX4UqG5bRb1ezBD
bCWtK3PxAgDFX3ZmftPUN6mA4blABlokXDYLLKcaXUm3Y8Gyb1UWLUgwuvL65xNb/73Wylsmnog3
bMoY/L/U9En1TdI+T8RjJP5QlMmdWXK3DzMYh0FE+0g5XhJLqHS7pZF3AgYFKGVuUoheMYinoPkc
C3lPdY4TEaMuF7kpv+kNwZG1TkefAw/t1BSH/jgUnlmNbshKeda3LAJD+btYMVbVCCaGZNdk+S6J
0TCS+pepGC4zCO1rZ0Eqk726grTNDj/nQajgcONLNudsncRa4usPsYZfPO7nAneJbp3mhimvtKdr
s51hdqXjJ9cRam1/3nH/0QxhxyFaQceu0AD6ugDWtYjK8CQsx2AZHlWIyXkZu5UefRPz6iAUt3XC
gV/joxPp6XYisk2u2LrsSyzWQ+uz7zFYULKgdwsumJZcDLczRki7XHNF3MdT5qnprQjxWaicKbDL
675rWZbilZbJoUjzU1n+bZj/XXC0ngD/86a+1FNFgAKDLEcimTSix7rBGzhERXGbJiDWBMKNR98Q
X0IO8RQ/sE0RaG2XoOSXgdc8mLxQTt+gQxWehJdKlxmBrM9xMPbrDLQs5mOclAQgMEzcDX3n1rNw
/JHK6lnrzEs29a4eQ9aS/MLQdn/+uKTfOy68M7Dy+PNWl6HyxS+cS3gvUkNZjo1Gz2K4RuMM+5I6
eIIam1lOLWyT8dpGyy2NPRWwdLUf/tr/XS+SXy6ivAj65yjGJVm3vvRgraFe5EpeXwSWxXz2+sq6
N6fkTdbQd6I7JtgaTFQe/CjNiWy/1nwztLeMiwdW4r8sRNW1VPDltahQzX4ewBZy7i8nvjoWg9IF
+XTEUxuhow/IDhzU05AEh86Y3DDEroxTqDI/jRk+EqsdLngRItvZsgecOsl4I32BdhVWXNCtkJUi
EErBtre0K4CrUKUuW4tezVxIIfNWYWgcPl9MZoH6knmgygvZE6X8EflMidjUKF2lRGxXiqxVGxBn
6Xl8Bw9kqYL750OB4e0/Bj20FwqOD81CBWp8ab8ldSbluUKFJyrgH5AQOg0WUmVUSVOtM3PNudB1
Vo5WTnktWPM5uSDe+vA1RsS+DUUubVb/vWdmP4L9dgOUvNWsg78Ceyh+1rF5HaRnGRGGmaRwwxsv
mZjQRTbN/wf0Smr0HFU7icvIgJtFVl5bQNCaWG6UsGW8hC47D64SPYkDS/hXETGqtmQ7rqxBDgWW
49gLJhXy3cP6FXQXsafuyD5TmoUcO0E51kXm0PUel5lZ7XA1EpEifPw8ZBx1adcispPB/Q2uFZuO
pqzRdJ/0bUPzpSqeZBIUG9ap5YjYumfZmKOeMiII+2r0oBX3U/W6ZkARmYM9mBnNR2M0HuKTS4hb
2Pd99/20fmcaYPPDv/B14xZuuPET5ximxtOltP3Z80884OSfuOnkc+f6i+vfSpvbfB7Bl+uX5/VG
iE7fTOZBsLR0+3Tikf/+58eMibHN775M8tDutj4D9xF+eIy+80TlmVt4+m63Pmttn278xws93Sz7
xNd6K994zM3n5d34dX04P2Ft29l3fioyb+Xk8w4Ae4RbnmT2JPd0Q7Xt3FYuCDyO0+Ky2QtV4nUL
3L9uCsIGG+CN0uuxJZ6dv5fYUG3zxf2zdzkJ9vpigNvY75FzYde9s7F3nxdyufiR4/uS7e/YNvf4
Pt7ad/99x7+e+Ib71X+6+K3NH94u/g3za21f3lt7ffhFsC/rRricO+u/I+f2fuMWXi2/yYBPfv64
/fzL9/XhNb5IiY+LW/jtJq8vm7+RvXfuae2bwmd44t+q8+/zW/4N9B+ok4vunPLtk+L679yZHnAB
M7/j6YhT5vvqyeVFXd4V9+KnHn7e9V6Mwg7uYDy7F3+1wfI+eJC/u3DL+tZ4g+u/Ca1kB+z8pyf/
5+27J3yeT087HJ273dP6P8yd7A2bu9fvu/X20vExh+74s8XmB/bhHb+HXunssIiuf8dDJpvbFu5e
vao8ljuffO5erbbl52pK5abSCferRRV37W5TOk/cnrg/za///NUDf7j+9cO/z7e6a3dP+FrX7eI8
3T3sBtt/WI2pk411dtiiJecxT+s22QKvnV94Ep6AX/75B75WGzstN9kb27H5z+f/cl9+ExKIquOn
mLxH9LKSefJmuXU/DUqH4hxuZqyDFdXMkBrcMoGU+1S0e0GcnCq6zxcSiodkWy9UN6pgB8Sz/REp
IuW4ctcnd1AjH3RclRYl0G4eaZGWm0oObJ2CQLi8TXO2xyfmR9LHmFtbcRL9tCLfPaYowDpMSE9z
4g3ZZ2aE98vIUYEoWaxvsnFHZbotg2uxNsynwTwn2jcgA3Sn1M4No3wfNvGxiMVT18nXfBIvNP6d
QdoEeEMHVTiINaUI7SUx36wo9LOItRnwFNfqfixaT4kZeyrNdzM/iGuqClkhxvgxEpcmz+CiB9na
WMRLZarwOqCUbdWCqit3dKFK29KvG9WL5odGBTWL8MJNFHUbGt1brAF3qrruEJjqZaoUwB80GCbF
CaMudYwgejE0oC+PoyxuLYrdBfLkdblE8YDVY7QtNXcxESPMGOrk5Ags1OZyBLUJuJVkXMWZYAFY
eHgBWWUFOzVGCBaQD5IQUZ9PWOllJHQtPWxd3MZ1nVH+IMlGki9pfTHzgnXEloITWROqL+QVhmL4
bgS/PoAMPDSxrxjmDy7AXAJYayWQpkq6jBJhWDlXgLrPtwPpema4HGdddmPUtASZuVreXAwLYtnU
nSOpIYCE1UkU+5b53sevK5WxmCPUKstjmI33gSl7Y44jVh38issRwtVKvS3tEZsIthHcAG1KWmPj
aHzkIBPe2rS9q1bNBFhsrRRZ0tEQndGfw4JsRjJaJBJcyt2idOcOj3RbfBTz867ngymleatYRDIY
UB0bkgxIhk3j8DrAkmsFRwfIOOv3ETrisYScC0kYJ1zahPuZa6mBMTpKhLtKCjZ6ZWzrEpjz2tAf
IQLXMWVVP4neg7Dy06l+DJeRi/V4KU3luyzQYe/KY3qY8GLPLPwrusgy2YAtnwrFtyPeHDur2ZMc
gYVuOGbwnBLYHNJgTubPDCiuPp2WkRnB91CxvJKaxFBUXn6bZcgnAyV9jtClO0+R8F4o1YnMIDzb
gZeK5PQ2AHlYI49ocKV8E4TYfwO0e8yzh9EuaVkrYrBrpczV4Q4R5LHO1JvoTNHxAy68X1wEo8aV
HefPAnWnWZNIm1nPqPysl+9zLdhipuxCmfQSAwVAW84H2epfNaJbVA5zZvZ6DK8LfQCWvxdhpNQ4
Ii4xkGbFa7UFRsfsS/UCG+Sq9jXI1+Au6WJ+AtS1LmJnOjjET81yGva9xVSf+HTJeCxjk7T010qm
NkCpQmHqIiidH8TFt5Kyoxa8KBrIpShAJg3IQkcFICkEnqjbDmz4YqKrx1HITau/c6g+JJPr/l2f
fyM7iLQxDxjT29DPT1r6CCUSuSmszV46VbDie6UGo0vdeImuSwdIhkI2NF5nKqxtrLGPqiQ/xop4
CAISsClySObsAn11zbLHd0aWgcapH1cP4aj7qYHMezE8CQ4O63oxpaFfnhqvpxWXtJXbRcZGpwlu
KRlL1fpxwh4bEH0otsR8NsmwWZKRg0cQqVEp4GGIpU5kP57mV9XocCLRMJYJ4Zbri5ISy1iftfoz
r8cHI6B608X1Q6Potxw4GeftAL5CsLac6/cmYDR9iVxlHeJK47wMHyIOeVG/ztOLWQGwBBOnyGvv
I/ST4K6cqT1RTIIrNE4RnEGqeG1wqFnF5SmIO1N0hKi/BNGdrrQ+PaQxiCirIwnDhhE7I6Qj2Z3I
d0J2oITxqWzQlKc/VKmye2myJ5kE3qQ+kjKBcP8m6eVmkE7tGoahQxVT7cUyvArUtMKOZJ2wUJZO
g+d4hTwG90rxCD7neRRjDMyNj8ZpN04vIR19XbAcZYr9WWyOQd5iohu2GdfAQrrNI4V1Lj8AVutQ
PmoEh1QREBJrPOkymkgGZFqniVWcYlmwVfU1W15XfoCCsVjN93V7DmkyC2mLSNaW2n1VXiMusXX9
rPRUmkX6DAOuoylxNQOvmNFzTt7NyCgMgUCOefH0qto01RXdz1J3F7OucTS8cMW6mK21x9ftZPsw
5Rzt5G2Gj39OBkKUYzCzylaLQzeSnnt4ZUJlOhGnFc3AS49yiFo50AHjqPRo3SLJb2eOQwGH1zyw
jP1W4tEOBA6YMPRktTubVPJl2LiSUl8muXIHK7+IoKrGapXhiGdRlWjGwnke1XMU9Y7G05QltfLy
JXyBGzOLs5sZtFsAwXVIX8LYk6nzCUm7iyooeVQqM43iHOZJoKuV0UI+rM+SAC+ErhNefL/r0LWw
KjTDkkySUx8yUGnWkziOQMUqu1TVjWx9JCkoOHQ9knirqZlxp45II1COmt6/KYeKQJSGOYiU1bs8
Vjwzjn1tVJ+qpnAGbq8AworIauv8OVM8otjooT2gT0GnAVwcpZZuuWZUe0IsPa7i9DHHtIueKKcH
p5vYxCog5NGzPuF/SGbch/POsCInxm285PIGZ7seNS6JcK6Q1/di8l1PvjchHSSAs1Pg9uL4Uc1c
IRfZDSludKmFVoG6leVC26FgKiOZAomZCFzDAFO0UPWkxBciaTM2TFZ0StDkotBnWGoG1EnCVcsK
s4IPQD2WlAYXDKgLus1R+oZDgRVbRbGXtKGg+DbGA2ExmLyHmVyW2VEgf+iUFhXmITK4i76EEqq8
qtm1wkEe4sEOaFO0Ubgpqh9mELt9qridPjgVNV8Yr0SgerWxa6oHQygR8CigzN+XPCcc7WNUKf+S
2aLN9yYnSs7pulKccS+t8xnh0HYRJKnc07V9ld2pSn6o63SXtMM+x6uhwMEnkFIyvBBhWf3AgYr0
PdwNGrlqmQWNXX3sa7KG2hCkd038gyJtx7THlQdVQxJHr4/AzMmVH3U4tGWy+dJmz7pZCehQpYnb
0JmuIWTANIQOJuOdMsI72Qw3YvKUKjNHPvKQupBxVyIFZfyNo1MjhGcwxXtRzh5r2j9hDum8Srwo
oYOA5TIfgt2kjFfw5hwqpk+U6AOQkFGH9V18m7HsTlRJJCD+mf7dlOItNqtofc2ws5AcHySq93rt
G5LsDLQwwnrg72DMw3nQrAF+iWRPjXRvoFvNJcnV6W8N0KsW8YkqjLPOwbqYcJfgFMPIFdpbmD5N
wS0LUqeTg30SBNcFQsPUU2QwTnlmuON0/LleZ1CryA4BpDYt6YMBGqJq1R+aKMDltxT0fLuZ8zzN
kMwG23ZNEGH+JDVkaCzDaWkoWo4ViA3dnwciEpBIKnHOO2eRn6/lBPWypM9m5Vr0GuoKYWPabk3x
scweKqXFaCb45hjtez0+NRLe49DYhIkBz3twSChEFEAvspbdMZcuVm3gR2z4m8JO9PQ7DANvTNE0
dPldi0Yjl9m/nfgag74NaOSsB/siqnYBsJ6ZVK0uznpZz5uCDiE5YZro65zPi9JsQmk+FZQV8zbd
isqjNbe7sr2plJuQeymPcU2vllekiRw58DbSW5ZL9FSwTzMvSpL+voBmTtCkwwNGqXTT2CAtSTl2
AGgbMH2D8SLGTHhpYS2JwKIEkan6I6WHCr9f84YqedSGmzrcK8FLU3X3eesqy6WzpEu/MOVcPkyN
8xljc945BdMsbHt7i4aKwoCJDXuX8eKqVHaqIjtUPWpa1JNDKx9ajhqBfMqIfSAKp2liVqbBQJvK
jQxEJrQ4wcUZTxw5UgRFVRM8auiMRgWC1Aj2SPGdiCbqNDLggErubkWDVrmutrGlk8xCtYAMm0F0
e6LSlqVyyP8hWW/bMqa3muiNPY2gpsAvxlFI0IVEB3NdKoakdFmdeFpnjgGThDQrD7kQueSQulMl
HJX18qiQ+DyvYPPnhHNBbZJjgdRRk3WgktHGUL9P5g6zN0Tk+QDd0dEF9IdN6cfrfmI9l4jWXagL
LvBBd8LQH0LcQFZG2hQwcMLy5AXszhLv++BoYS6mRlXcUGhcqZA9NDVUll6jssjAr2bjaWDYETMa
ejmsTo7FttVu6xpogiDAO6RS962inkQEUfWtLo8hQhL6tWe6Itn0THKX1T8vwznvT2onUCaVEWIl
xjEnVBFaQ/I4dbjTCiq5sryJLWbjYpNTA4qqA8iBKD+3+Y1szHFBiroJWgF0KqiMqLgnRcudFhYS
CSup0cd6S/jXNgcfLcuAQdEJqx1KoOIopdp+UpSNHvdOkx/FXnSiQmVOXqI6jAB/PFsWkYOsDJqm
PTPmSHPwIbBe7huJSzKdiFqEmIwwsB/3Xc58Nw38gA4FDj2vGwB9RZYrRLVfxp9Za567+bPHWNaO
+NETnoGg0gj6/lz4WW5suoXjPwX9u2ZixPUOZAnHZcLSl1EZ6N3IBSXvsE6PxS6sC/tTK0aWMc9d
cacWMn2i3GnD0I275R5kitOa9L3L41R6AQFaWum2onYWwzNrmB08AHFPsrY7ZPke9P6rlsABKvJz
NLT3TA22JoeusdwkIgPTsPPL5Kj1R+wPmx4AkggcsTLwWUaF2wWAaTSTQJ+KjwKYfZWu+8/Wsf5J
t6h+0ObkJ6elr/q3oOzg3tROOr7mSMis5KOWez8eDtI4b3MqsgPyXhQ+o/K8Qgfz00KDg0pFWOa+
Zb1UFVInhq7QegbftFYJ2jK8R06dUEsWLaYK9MqDz1znPKKPZlBUmVFzx0LhSA9G9TgBvKL9lo2U
fltq64Xs9jG6bj6bxxDJCwfCaG4zpjAVCx6tNWh2d17HNGYt3Bv3sQZ2WVpPQMpbDGuCyLDOKiAY
Iy+bYgz1wIirV5EwFnoXDsZjqNX/R9h57TiOJOj6iQjQm1tJpEh5m+6GqHT03vPpz8daHGCnZzGD
7sruzEpJtMGI344juZ0v+eApaAx6UbFjhrcJKUqpN0+1Ie9KUp34hoqSW/rH+AYX+KN8WXcEAfoT
Bx7874chx09u4n3ECY/AITKSvBAbG2K8aQvSTjppJ4nQ6b7sGJPhoKDcikNvu3NNPC8LFyWktmYg
OtNSWLex3acZTXDJA9Matj2xPKZacjM0WynjuSd1dh6MXhqSvcdzlPgGcoCJ5pkRBWHttSXB8yNW
nRQlEo7hNk1gtwuFkbsEtpvq8hxR15NINTNMfUxNg1HRmKB8tNhFGi2Dsha/ZroG4b7DfR5zHbW0
cqnODI/ZWFQQ8ggyIO4i5AXDlKRrowc5UqJ7YM0ntSmFlS6xMzG2T0G+DrPupUW+HWtr00rTbzda
bt0B0sntLWqJjmwJE2qpbBnTvdUXZzFS3RF5acfyUovr3RxBF1HnbVmIpJRN0tSQMvibkSqBLSTM
hPJZdqd9qtSuSPa5bsRrixm7rgio8etHPZ4SXT6mKlpEudkVlU8DQxefJmJEMu2tNP5MYHhdRhxo
typ0emtrk95qYl06FBvFS9fTpZkw03tJOOXdLpoYBaWXFDKTug5Drt0OHYEQIl3vKfZpMR9Hjqm0
t6n/spBFxJW4ruf8Je+9skoeqaVcrVAmwghJB8EfCOnmBMkQK7EgeTXGfh3AnIrmY7aO/uT6sqcb
rAjyb5jn4yjKuGNpT+lNkZRB8iXk+6C/5c05H2ldMhERKY0nDkB8Ra5f1ZrMnHgRYuNNDMRrl6cO
2IVvVHTrbYJff2SbDOHV6Jmd6qE9iRJsKPeF4AzYGXSrPfR+afd8sgJkasrUD/K805d8LhWgUBC8
MRzPZPKXnU9t9DIMf0D9vSktC+KJh7mhI88KiWErXekeCdqqVEYXBnta92RfrNp24GpdKcYiNcjW
Vf8jY/APtf5KEzo6D2m40+ZDYlD/SGqemVb4+M8k2f9h4jT/hSL7Bz04aMmsEGY6MG3nDr7iKtSr
j2jU11nyLIRNon0Qd/SfP1P+dxsjnlgERgaxqQiNpH/QcpPVA2LXCkvqXt+U0EsLXkj7zh+B8O+q
pRTCorcbOU0PzjUfBlQhEbEeQE1DXuzoQl2NVCoopl2ihmFVZQr4IfpxMyyMpEKi19n8b9ss/VsO
NT5eHZMaER0SWvR/Ggm7RCadPOq6g1h/xu2CppyL0ZPnp5S5y4JPQpFkZLgdUfT+58P1f7jmTdJX
DD50CZolvwqG93+pJkPCQeIg8VvKS5b+DKLWUlYEmlvMfyTcGklBHcpMg1DlaOK5YOAWYJLlAjzr
vxlD8Vr9O5tMhoAlkgotomz+S7//r22ZpkKdy7idD7DK5yIhCdw0d1l1MXSQLHxhYy5c/brfB136
qAX1KZyL4U8st/csHUAkEqfLCTyyhrUUodITsEkFNld9rn3VaCO5GrHvJF4xhhdFjI/Hqtx38S+B
Ein1x3LXURhbrUHIzbCj6Qcxhrl40/56A2OIymJTacQIcJhaEheDZjgJplv0Z03DdiD8GSrhowAU
kq2XfFSwi2sra2LJO8Ttpq0fsnmnSZUgkq1YpmvBXNyH+S1F0CUAD8+F4PpLxKYwZK4ghxAno93X
y5iJnKXOxr08sEaNo8HWqQvqSRil2XsIrLtsXhRNOJbravJKiRS4fl9buwSpT4CiBfkReDnpQ9k7
wd96c0XYused4qaSsusYTv0qcvVovJTi8B3EhASqN3ralWIxRE5rSeiJSdktptzAn3bm/LHUueU1
4IB5Z+q4i3D5SPm413oWv3QvpDqegRG25KKr+0YR16Uc3Oex8uI4OOpaZ2d/0pYtGM193b3J7R+x
qddi9BoRfEFV2L1GMd0rv+ge/5B/tk8bGTk1ckHonnBkdTk8dT13ZyvZ6smPZv7hMpGeBiuRg8ZD
Y0KC2rMlKgqadT1AcUicGwE8UH7McNk6cdYxCFQLKKWKT0LT16WIv1o+Jtl31B7kmio1REXHBlxs
EQGqb4r1lXESSyHbLPlX5kCedIX2w3zTafxgWaRgVOqN7xBrdi5j/9cTIrf6Q6Izqxxe2/mSGM0l
ihty1cAAyrtAvELBE0NVQL8a+gxiVwn2ZC4P/p44kCl9zA26uJayaPWrY/gGzmDA2IY8+OPxTSLC
emC1FkrRa95ziQk7UVC2aZQ/IxrYDCI4y6XghFGMS0vNpG2DFSauJ0xb5GHM+AEza4swx+39+I1e
sn2t8thHW2Ugqz8aYeGISbtEv2Z15Ap5Hq8LKdojOVnnGeBTgd3lVVgYGEggY7nV5ktLkmEsuppe
2+roppbXoQeHvBmK1kVqdBLEi2oBTfm5l7VfArE8U30aaXCqyk9SJ9d94SndvR61jcBtoI2EtujE
UyUIh0J/J0WWnTPly0lSAJTOqpFle6ocu7Z+a2foJSG4RAPAPx2MMkJfA1NTCnihl/gvgcE1k6hb
vfKC+pAC3uuq4cjzH8Sm4rGa4E25n8OedEiwRZPHd/815d9VRPWIz0o+OykNTKaJ5JNMtCUxvNdv
pG7YBl65GhjD5/ItX+gAAB6/BmFyZ5W/YbW9GhFeZD7KeYFsGcR/8oSlXtjGIQRfUbi5jw4TiFiB
4qug9H57eB8Dnf6AKqYnwcYg/cfvGJLzwg6AjgZEU3LhDaz5hQkb074ngaXRO/aRIOgB7qzrsYEi
C+1OrTY8Gg1iBgA/LLAEhrvQvEXKNTQjAlikl4wsJLMkZlr+AWLGv72SKDlOYZIka9eF9SqzyPx6
ratniNV+HrwhuS/Xrxggr27/mBAmWlERtHqf+9CmuH2BswYjW8XF08x9L5TUo1xkb2iWGY8BVMnW
l/RrLze/mRQdZKuiN5PrmQVoFjV2Vj607KdmJRllFzYxZxKoK+JvbX3BMVvTrykfa/gCzUg2Cb3n
o7/TzGSb1fOaTvZdSblRQLDxxGSanJAtBBhqHTyI05oaeRxzfPvtE6OokmnVZOY9iiO3VPH2DKOb
CEi5Zjg1odoXVoSLNyBoBD9HEIMcdOwucrOM8hiNsrm13ywNFx/YLI1VFstIcoksoMuRrJf3SCm2
JsOZOdkJ63hyTfZmoe1z/49kYq1RXBgA2YRueJQ6NUY9kYNbdRi4sQaaIrCn4VUXwueYCR7U1S7y
afIQgZvz7UCIG3YyMt9ZjsOkzKA8uTq7SbGkkm317FQS1Dn6Pc4U1Pqk8pE8xGILa+FMZGq0LfT0
KDVULMTeaHyRZrKKcaeLZC71iUf9kkiSFyVlzBRv/aTsx/qtHqJtEyBASV/TKvJUX3MioI4+e2hD
vCc/8DguaFe7R4DGXcaQWtqTMtn1dMPnQYBssg19nnED6YiApYZ8a5rl+UwqVuCJ5dPqubG5i97y
6ZTDE0rAylGBHMKgxjeOnD57ynSmErGzbmJpr2rBba5npw+rz8C0z8O89csGjBVTLtYgIIKRjuV1
qVivKE3XRKi+SARsClB9ubQVlGitAzy2snrQekeJ71NyoYbzQyteazIzS9ldle24qStWW6wP6pgN
ms69j0Jb4Plb8VwJSMMUOTV5FBxYJqBD9peIuHsGbGNWxxYk5fjeWb9j/aprWOiiU62HCJ2qJ8vP
C8lSW6Xntp9Mu+ZdNe0pl+3WJK0nFc5hgH5dgvNFbz0Up5g4aKmHIKjQ+vLL6aBu83bYg1Yc4WMP
TXLxIdJr/9GFkHBjtmmSbDdjO6/KQy/vpDze6r2t5r6jA3IobWvLQLB5RktqTdx4TxYg1VPL0iGN
UKgzwOF654P1kQws/yQx5UnHdGeWAArJNki4CP3hxYhi1wjDjQn4klq4fCiImlrOfoVPAWVAc2pV
7Qj+6dMySdwTLbyfJT07Z7W8DWV7Hiq3ad9GCcYqoA721qZwXel8mFnwjFBaXfiQwSpkUoF932d2
om+jdjpnrMXzkyp5y0Iw7m25O/GsD5RxXcB5+9jIz+nwDjsn5i88ieLxtWhhGsm5C7rSkRefPuBO
BZS40l7F+BTW4doPWgTKWAdI8RpEAtstovVLZ1TdKf7S00/ZCjAJ4U+erkN4jHm8d2D+QrP1lYvZ
4awFm1Ki3OvledcECatpYv8rhADKmGwmssvAF4yILHiYNKocN7W1JwbtEvX1ocjTXWlND9J4g9RR
icrQm1eE6lNL9Dli9VjDisqKWSeCG1ze0Ehnas9jA2Ba3Evkkwz1PYCEUv4KKVxFdzfSfQSxPDfy
LXlMPY8fzZkqC/GCuIa+Qx9CIXIo2mEYO4mg2zXceCF8ZRHlcAOjJ/q9pDpkoeLVlBuKmr8baaDR
4f0V/WyQnEeuCHs0ccwpxEAgMOPNFVZpxvgE89ZH4YGMX5TLHZgwGv6GEFQF3jRhCs7VolNSkKLT
RI/SYaoPaluXf8TyIxHGvSjUJ4FD24VegGlBlEkuyi9m8BWIb7KBl4idnd7lSP0B23fZr1YhQQGU
EqA2Wc867cm9gkJUI7FjOsgDLOH8Ac/MddbPR1P+Flok74bOE+ZNDEenGvJTpk7giRR5KB6duVRc
/umhV9Q7clPS57GXIygStiFR8EPM5FwtngVQXCmqr1Ludqn4G1riQRsqyptJESOInut2iqIjA4Sd
t0eLYzfM6Cpe5vkkDkwEmIvmDJuZdoz1H5g8qXkTCfQzs9St/OjcDpfEPEP8LaQPk9BMP87oAaB7
aGkzzsHwSQqjxH1kIn5mCdPTStTq2M6N1wm0Ogz2sfySBheE0fiP0VyShpk/R9UrPvI4tNVJ3aUF
ERMWfaGg5u48dU6QQLMOToz8K2WyRtbyvh+1u2kC21VoZxeuj+WXYj0xIaaBLZTDPglEl0DRSnul
Ky+Vg8OIJaFHUy8HkFZgo6XyUUAZtvBDAyGMZmlsaiDDlIdoQMC8SYjfHK0Lmb6+cTMWb7NhrCNm
4lH7plAy7NMmEIa/ifEdB29VlB8PBTEgSfpSF7BnwE5zRfBCyfJtsYDkLHG++wBPTgxczs4ADF2y
hgoLklUMYy9Yh86iWorwR56JGNMWNvI5sVAy9nJNoKEprTuLmAPmED1grmoSizDDY2n9M89+W9/i
cZY/OpHyrORXCU244KjeRbgPovFVln6TLGZ1dUiZptX9pxn8GRuY1fGcRMxis23KI3uEu1J7kn9Y
SVAkXZZOHeE5qI9p8T1yfRVpf2gAvoNobwgxumcmrQGkLt2pEFdLzW+TbaM0XyWE0QwJaKHQeZbi
LFfClJ6RCPPMB2mDq3OFiGo/rYEAkG1Cak5Kmjv9zGmU7EF4p4sFdhct72ve0epnyyllZsyH6m1H
V9g0WLsFpwY5IVgAIxazNr1Hu2Iqw2tK2sgsTXuLIDTjO+0bQlykbW+Rh9zfIhHYHrBRtVwkF5iP
d0WUEbSzMwV1k3XUxNbKt6EjmoqYZ+jDURLQ8F2h9DegmqtylSe0UQ/xO9MgsnnGHUE1d6wDFJ7q
7vyjyY2baVARWo9AtxlX5cSVUMaOmTBvX+RKGtNDtaCePMUkXDKPTZEwj1D4NQG2DTOfxgJhR4QS
w4RMSMY7BIbCPH8biWtq+f6vLbHsbrSHu1qj8AQY1xBTKyR9F1mDNRGC4yCmW7N81sJhWvZXefZW
/T0ujibyBjKMYZh0u2cfdQc9Fj29KC6VlPD0R723bGNWlZdoqZwqSzKspw0NUnuBcN5upHae2IwB
g2zak3yrhijUJumoqLE7Rpt8eOv1dmM1pbvsUNQ2L5YWnzuNnLC+21AJbRCtnUW+A91hV3m5C4Z3
Bl09XVtiQBi1wWD7hl/nWBc/zYhxesQd5kuvTQYYKuBGbe2OS7Pi2c/Hb8yOAA3UWRaIgFZ8CUjF
IY0bgEKfLS95PCrc0KZdNXfDqtbLMFSMX3lhrGKBdgA1Q0YJUqWFF9GkA1NUDtJEzoiRPXVNjlh+
1h8lc5yUOzkumXZYs5vPAfn3H0ILTosVXQt3Bc6OAKSlm8iX1RgMlcLrZ/ASYtj66CFL9BYQq1/7
+iFsAWBiBNEzgY59e9cLfq77FB3TbRGMttS3W6tpMaqvEfhtysB8r+uDBY9gyjFCFOJ3s8uM8zro
8t13VhpbaQDxXkT7xA6aLOMUEDe1n2+CNL3HGm5gSb1bcXu12s/ONz8aPXsKiWmsAq1Gi8K6xpri
lQUq3FbZyTSpMsiMc1GkW72QX1XD3yOA1ywJdqm/DNZ0wvK9mk1SaQ1mG3yWlIK0k8pdk7ItTKET
T7EbC3R60n/LvN6QKIuI3iMgEimeEQii+BL9Hc4XyAhOjA/OM+ARGBK8xKmDDdNliLY1RtvAkBHc
MoVvjN2UMJ+bEpHUjMarO+OmGKTLDAxeAbPPaGeVrT1RJKJrDeu9aCdb/tbUBHB4+RRY6nbw8QB2
+lMd9Z1v1O7Y0T5BdkPG2J8MHTZ/OzJi4G26V2nwbOZvnWuoBqRJyt6xajShZI6IYX81o0MdGS4N
Jy/iNB5JBBqVnUClgrhKiOFJQBdgFTfG0ruixil5j7pNCezZEo9oLqhtsMZNQmloaDFtSLXdrOMH
mVain7lw2XnzwdehJfXlZSo6dBkpDmRcm4qAu2vw6kmhDj18s7MuxpXfnORwBq/CIskKZ101m5Rm
hlHPnJuoFztpZE7gD3Y/i4fMnLezrK0FA9SmLTDiyxzQaZlvWH0CK4q1uz4oJqSWZZwbMf9NWsrS
eFip90BCF6AhlkBPsWivwRKnbSd+kyPSQ5lgCXHjlDAXUkLkCSzKGrfw0lA79I/TBpTBcxJnJ2MS
1d8kicqfzNbCq9Tq1FY8hJo7pf+0Gt+BrsCF3K7I0MG5Wey09pb75iURW8+Q3woIxJ7ROLLOsWk4
Uv7lo5oaYnOLG9qLvobxMkhLc2qaofZ9qadoq7RvxNvmmeXSGiuYyLf00RuJA5OCnWJamykjZd/f
6dXM7QYLkgHksMaQvVzcq0JgNzodO9GbJBzlvrCnPHBzBAFhyPARIvJLZUcvUkea1L0YiQ8VDz71
3Upy6rrEK7GIJ6nFjXn3F/BNwL4GYCczevVhvDXreaszcA1egkRwQTKmvNtPuYkYr4fjHS6RaK2t
78mAzzcTiP+vIf9WR5YUEuJ8ixKdNkCBbdoyWpeGHsQ5IFCVl1eo4JWl71w6TsmIR434VCN5G5iv
96SnW/Bwmio91JjG4fjPNAxu3oI6y91GY1hDB2nQ2JfWyNOXYULGS6wijlB09mEgUGW4Li7wNqWR
plwSoF5lda0BQKzq46xOBA99m/NVx1PfBsopn3pGh3mT5BpgMnAjQOvbtLj3exkfMeZJQoZyOoyN
ebmnpWuP11g0IBKtG+n8RCVRhrfWQol2bWbtbIeQGmTbsfzNrgk4HUSJ5BmkNZmyM6GL6NDBWBEp
FyZ3pkinZ48iKK/WmFOdGLJu4JHVWNz3ilNUylHPanw+17FqiTN4lKTmFH58mUvtbKjlyyKtDNwM
z3JaLki6SY5AIm2o4ThnTLND+TiH+poKyG1p9FsNM9cSKx5HVL+nu7Qv1rWqwcjQZ7OMMu9a9DAk
c1VDTSzrN11MTnkkHKt+kT2J/WukoGg0uqclhNu8jq+9/mUZC+/Wcm9OASIDFu1kaaD0q82rDjWN
vjEiPlyeeTbQ6Tw2xbZgOkMKdIBgJed6ZHYJZ1/bw/Q08v4caqMtVOJWEEyMpoqt4biR8KZ8Opnb
/HXQVNhV+PaT/2J2OQ5QKO2VZndx3mJHwXtC2goGkf+xoOA7wVLCn8Ub8rg5sbN4Tx5LXd3SncZ3
/B1GFMer1vzq36IyJ97wXy+w+YtgMYb89ZvwsnCzetyW6jR+RlkaQltvtdhJlq/ebXXLsLCsPL7+
LPYSvjj4Sbybw0swj1Tb5W/5h8/2Nw98JGyUv/n5W7jGs2K1Wuwz0crDd7Ns1uOxbOMNC8u8X7Z/
+SleG37+WKwzy7YtHpa/28VfL41t/IufxcMUw+ctm8ZHLW/CC2neK530jDfhHF05SBwOLDM3DkDo
sF/Li5ePuvGVvWPTb3xdjtXyhXdf+uEeS7EcO8CG/c+PlkOzvHtAnzKK4mXPbuPyctQVvFWxDunI
K7bLXvDN7AY2wn7a5BaL0GISipZDzM6wu7wn73rmCBAaQB7QZvTEY3Gtz2CHN041/wZ7TE8qRcpH
bGjWCpMWctcuPOYeifT73Km2xVE4+eWqfP354bj0q9UNPhJ7jrdaCeutt+Kni/vnxxPWN74V2E92
9+f2w15TkLecwJ8fTtzPj0Ov343zy+HZcDid0eWwctad24Mj5bG1DptePce9YC/desvuZusVr/U8
xyAF5ohFTNvjn+KESX8PEk4i9vDH++JK4TK63czN8tvLazleXBy88d9r6PZzWzbwxqYtJ4Rr1Wb7
lrPDp+B3Wnnx5vazXV7MrXC+PbbL1XLbrlaHLddkuKEOMeR8sJnLi7b84R255v++Az/nilr5y8bc
lrPKr/HO9vItP7thsFov55CP5ib4/6/hx/yALfL85fbx2DoOzO2HC2k5ccsO/b24uUCwYt3+Hszh
mgnxNUJiGLb3CAc4QTGuiItjJDhujM9xC5OWH4yKVZA9lme9vzY5QQhitcnbhjhajFPgsB0hZiqp
rySckzCzb7NOYTZOmkje3jIUQSLsSa/eMOgcalZ3AyD0jJLPyHKviogIkIz1ho62GLWAl3rqTOIb
hlgJQBsFXZ6JOx6esfTS4vccBoPMl2yjIHjtSZCQGAgnmj9SHT2MOPPcWS/Qh44OtUDE1DUZACbr
5vEnrCBlCFxodZQ70VJkpxxL6A5xNDYyW6XB82Va7iU9QkrhrJOeU6LpqFjJxyCqOWkaGbP95pp2
KIvzu1Le/qbEhZSp1jWJK0uvAgJJlObRgGDxY9YzlKjoB5cmNss/zemvMUROUI8IN9fx+KcmMLFm
PfEcSgA2+LM2I4+yabBN3Ds1dZIhJa5jEN0bs+Bt3f4M6le6YIEzxPwowB3VpDL1Thg3+yHQXnKF
zpAOpLYoHR8pzJw9ULpt9FBGcg6IGy75Fnd8xEmA/xS0OKlHxxTGT2NGiugrd3+ejvzmcfaz/YxI
3KQenD5vTAgCvNuXUtSnaCkO0LEViv5G3+nzB2ktZN2kHCdHIittkLt1y8odQ4tTzMSDmC55mgPR
sgK4f49oRbZO+NPz5CazHDNBEarmR0xAVeC4Fq5pam7M4j2ZEsVKUD6T6bZImUSphlECGvJDyohu
DRpUFDvePL/o5l4hvjRkwhSugvbQZF8CapOsVXHoLpV+xIlIrZdUppOBLqDdai39Is+unEhbjdAo
TcEVpHllSr46M71qdIcJvra3tqo2HQ1QnIpVdzxZziQViOZfxyzmmk29oIfTjqJVR3SP6ohLihc3
R6hUB1+XcL/SXaybHsr//ZB1no5Bn9pCI350vahuFeB2PT7NaGNyAh775l6CSdYsYov4YmYyiVrm
Rm5ku2uvCbbueLrm1kHtd1DhO7OLbQPyVjRPo0DO7zrr4xsA/iFAEAryQn6I7lZaQOxLTvZihLGW
ZrBiURql/fdYRx8NUaGm4PaA//mCz5WnuR72cu9icE6YOMpRcxHRhQaSdZBn3HqRwlqmlKChKHyY
Sd6fn+RgoaXRbtY42hBf26BKyC8ELljQrwX5mnX45QlHQytzt+cBIQUkQLLAJPEXZyLLMnBSA6C/
yz/VIseXNcFJoypuTbtYKqhUQ6rJr+EQq69scFKa17gOPb+tthkoaizbCt92Svsn6hEqYwJTw71h
XVL8SBpDmBT4lxBnC+K5PdMq3Dl02XYaJxcOigA2jQm7HGBXaFi4I7+Xy6tSvPj4pqS2PKZzTk0J
kRj8NhNpEmdi269YM9UtGcb9vtBGZ9Tno5/B6snGiSXSPa6wLU/KI0icuDIQ9y0h+Sw0zMkdR+nS
l8rLHCzyBMxhrFonmcDLahsrzVHXrafK91pElhlVHWNfHgqnqZN7rMoHluLHkijeFD2VNlEEmryp
0CvygN+tahzRms5C+mmG72SgknZNLj0avClbJxpmLxk/kYhkHbPR/DGZu0WV3yL5Exgd9VJfU6F2
SWoM252hPAvx2yI+SUahqavHavZ0xjs6xgswPxDVGq14bDdcvT1FKeiCOuWz1ffkRk7Tqzzla8Vi
aPwxWdobmP5gghEL/gT1XfO/2lhZ4aTSiAouzX2VNgDP75WA+XLuneEv+P9pIhWlBZS2rNB/pQiU
2bd1SqiqHuAeNXlH5wlX0MqgnzpktJrQDmKSUBG9TnO4qi3Fq4RkWwHO1Tn6WrbdNI8l4KGG0qxD
bjzflbCwrymQb8nY3eTJdjCoYIKPYV02Wc0KCJC8t0NOZ7OAHSSO7lgeIOuplDXfIgtBI1lKLJW7
kYK61nf1lDDtmvBdlm5jjhuMKFwMI/X8lfwMFR5g0nHjgYqS71hS1n13bcwdYg0TcUkdXusguy1g
rB/iMbB+qGrhIUOW4V8kAhBgnna1id0hmFxRU0+jqjj9h/8pzo4wosFjymV+5fMKQ+4MSsynYFt6
JzyVAliG5THb1cyCul3mE8zgjH+6C0L19iMFft5MLuLpjX/7bT6bz4DcPvPm24DRz/gYH5Vh9Ut0
EOFwK9OOt9aD5QZwV4QQ9CJd8J6s5aPG4LEmYhWx8woS5LwkWYU/v7/p9qrY/q35Q1dV9xmdlw9h
uWobD3Nt2uqN/9uoNzUj8xKdj5Nu863yXv/sGObsyBEuoovg8vP+C3q1pWLq83dY5dvdE1jVbUmV
Xj2JcdrI/OPvWUqvamSvOPJ53hbKZuSq69SaByz2yWGjEcTbz9JLqMN/ahtJ69HAyZhD5x1dk6sg
UtYhQ1Q8KrbYsRSkMTZIKFVkQ9PJDpiAqMZvxAOQRe4qbxlTusHBWJImLdIoMO6iO8T9NUhxiXJb
JehY9avAwQNsd2NCigkZVrBBJXN2lII7jfGHVp2ODa5RsQo3pTx/hupgK/JwshSVx0d8VBk+0xHe
NMG/YMXXFF6grE28iMku5lkowFilAZAmwzF/8FNBPBCcVBDjp1FJmxZooIzunbS+1bSwIjHcl6+D
Pk7kw84rg2kcYDed79ULxXiwvuO7NEi7JIKTw7bSBLEzIHfSF4zKJ/J36ikrST1N1W4q6bRC6opp
50osD+P5TRPMVdOETpoScRnqTgSBl0fDsS3SK27LXMpsqZ5tw2AqVyTkc+JwRQQWqciOJZK8eMBr
Bmx4hGrkS51oqq4RoLFaNBEnaiT4qPISf0UAeyQ8c+MuVD+qcS5J50yjX6G2vrumuvRT+xhYj4p4
jCnzc7WsXUX+TCInAm+9Vx9VYIBebDJ1blYMmsSUovdJ058atXPVWPtMxeKrB0DZuC2WFLsamin1
Y7vrUgznkCiagwHGttKeTnemhQpad0DYDgKnM00gBOgEndyk0tzmRehUPsZm+dzKv2FAfHetI3xp
bjBVpa+/izRc9qQ9QR+s1eKN+loIJlyLXtbAv5eYehFFhJRCjT9o0kbLR21VnIdAZIpJBZHYOG3w
bQDAzTP7qQi4mEg16BEnNbr5Us+1BznaGXYj0rqk3YWpPwmkn2t+uhMVNPiveU74kZIlt4q9TZLs
2MRXI8RGCSpjhOkbbgItQEwFVBNbbiLPdgMOa2rZvi7H91ISnVS0uLIhgFsMLMUMPHGJJ8jJ2bZI
Ap9yNxyuabYYWYB988LNSojSjtEBmHdKNFRHHPdY/46weY/+b9Bd0mzaJAjnQDGeccU4AKkhR2Do
WQ9LPoElh/uhUPZ+B9wypm8F4D9iVZrXVhNShrbSXypyrAuxZ6UyOcvVkNBApADmZEXo5XOEQeYa
MBvBnb8UjovNbfS/J3VA0qMgi7ED3SEsNucGSMFs+1/G9T7YNjG2nxg+1I6ZxZgsinCmmMJJNgjM
19608VqJqatRmi1Ub0zKZOXNQD5SvRidN+n1Jk5YjmQPOE7Dry+jKdt+SRscl9SLRqUXi+PRq+Te
a1psdou/nIbKClWznHxK8X6a5oDHHmFRds8gmyiLgeCZ475bzDRbbRDXWVrjeSdofvwUwl0z/oiz
gMJQf+sI05vjy0RxbNFzX4CnzQRgNeqHzMxcyEldR1TFUGUMBoQ80YNEu3LHocU7miO5RtZPhAiq
PM6lso4g05nofY7RfKjEq9n8FZchCU159pC9qQ7ZFoWPZS23DocPisggobKfKf/izMpmg7BqXqtY
hKi/SMwHkh4lPCXxDn3MKuYsSRM2pF49WZW6G0lXRRJRZVC+qnqO/WJHt6MN1LVVOyhJLQ8JRu+j
g2CpqIM5Fa3/xHmGJHU1KM9Z/BBlzvD8mTRrmfdPyM5CZBopDEQhyb3DYJuY98qwOJnFeMJGMwr+
SyVYr7OmHQlD2KNBWOOEckM+Ekqtx4hYe5jKRTPcJl2NRj65xHnHYMaoP4kDxWfqeUpIYEylFQZ2
hmD/yXlPwYU1nkNMyD7blDUJPpgaSppVI5SqkG9IojVRO1g3c5Y/KrBCMw32iSj/F5Xxv3eVmIZM
ezg1ErrK//4zcnpipVGjczg0uzj9kMMdFDgIo0+fjv9fIqKkJYjrX8Kx/sZc0kWmEXNt0pj0r9Lq
UtELq4ungjQL+aduOldt/Y2PxiYY2ouSXzXMYXJ4wia+kgbUKH7SPKAsGuW/xPP9W0jXooY3RCrn
iKqC8PuHCp9WYHEimwKV8f+j7Lx6E1fbcP2LkNzLqQs2pkMg5cRKNeDebX79vjxb2vomWZpoi7Uy
MyTE7S1PuYvxKmVfeQ9VYfJkQYyh+EXi8yec/Nuxvl3zrerU213lWP0tyJMrpg177vdbcmnXYCSh
O3eKh4/XmaGzIabzI+rKJDez/jf/qJ83H8UudLxVPKY1cPXfToRavwGhjfpxWh3IxxRa8tV+BEt5
oV1ROH3j/d/HTil/0mgFYPoLsH4Czv/99P8+gUnG7X/A7FiiXFMD2uoqdxkH6PYGlCP6vYgDg3lK
JFyUvTpds8T+ctwfIHrt7+N+k59Ent4cIokLr+lLd/ZsvIPcQyO3peYjIxFt18khjF4lA/EwjFv2
KZA0DeHi3x/BD1YDZ4KEuqYg7q8qDL6/74B205MxNNAbwESNRjgC24sZNoXRV5691LS003SPb5jZ
/XLnf2q4/zmuroqqKWMHqHxT6RtLyRDvJXc+VtJtkwjwBii6o39QFz3aJDdXI2OIjQwp5K+LEbl9
+UJTwmrHEb9OalvKV0kRpumhhNQA3PCO1juwTsov4o9/xPG+jxCEH//feX6jXuT3eJblxoXEQcMo
xTzxtJgjd4RBMOiGF09T4kGTzqgQ97cHtCJ+GSjTtP9xeAkpQ9PAu0kyv5kvzJKUjtss0ldCTmM5
rOezqF7BnHmIDymy61qDUEe5jwwNQKG8EfNiGaa/zdL/miRAAQTBZIEU0FT8e4jgjt7eSpqAKxVA
YhjKCymZ0v49m5LWIHRRLqcGpoSUR9oSwaq/kIV+EpQ0zCcYIbKpqqLJk/j7+PEYXdDf1KUVyI7L
1R0MmtJnVPDx/DCsHrhh+svg5Pb+vO34hUFPEkwdW17h26xAgeDW3JBMWoFYjvyyt2ZnDYuNzzTI
I2JxQMG3Z1LouMFFxJ69dasbtdMI+JQl+51OiyXa0Dt9iwLJzWtg5RA6LYyKwILM5pfF1adI12l7
KBlzhP6J3I2F+iI8kwPTRb9+3kLn6lGMYGQ5yB1cYWfaA79OOBof4eK6MD3dlf3Bp6VN3jcJuywS
D010lmgFO3Yf05YM/D+awK5KPT0wkSV2aPnVEvh+G1DxzNMfWmk7PFPcy54yW5BegRTNBi/TwLNv
CiJYJJaQNziLX2Lo0lX3pMIr1vJAKQrArquex6MUWckKh+U+iB9ZH/SZV+tzAwFr/eHX5UL5IUqt
KRKFEV3TzclY3fg2D/AJy+RUQ+ZFyRJfnw2fV52GZAa/4TaqVFqzeYGUlGJUm7iEg1gCn9BJA9i2
kTsW7+61uz+hRDGvJOg0txGMcrovdWXb9l4lYXBwm0QVpQASD2RWdptrdzKxqi3bGuX8xink+h1E
0WYQ6tOYo3TQh3tRrd8AGtNhVgW/Je/Aivffs/8nTY6rVgVZxilSFATF/LZNxHIuidBDxFXWehcV
DNCdgkhqwLVmorXNS0pSH4Yd8WJ7LOLZ24jAmvZMUIbfDToBn2H2ctd3V/NK47dwEUd4r+i5Yo1x
aIp801eY9uDb9++TVn/OHUXS8ZgzmDomypvflGWxcc1naZ7IK2D9aDaCs6zFxUV4vMLfk13F7dSV
Ue1SaWsm2zbdNfo2ERyI6ebNvmxjsldxTgiG5RvV7gX4FRWChTR4PAWMCwJkFNCGl8GnggmxUI4O
b88t7fAyUGNnFi0qCBfZ+haoszOynKEe3LRj26eOpgczzQZQeInPQFF+DWX06bL+Xqmny8bfWiSQ
xOfv2yqVhCO1kjxF0GauJ1sj2VEbc2/ZvnwZzH0UPY7lK1/bwQ9BEYwPrVcl21TfxPJcFpxZuK/L
gyATBbg0q5CGvdYn6VTpa4E6kAaOfq5S08c+qnxNA3P2PBT+BKFXXsvyFRmMNlqkt48meUByXKyR
yqcfQg0dYRBWHNFVy8ewgcd/FOvlOAR3CamDV+rYeIJQzKTahfBCA2BrWTUQNNyodYyFjmgb9fOZ
FWNc+JHLj9fGmZSfV8ocgBxlZFSXwU/eyQJ7iuNODCwdpMmS3NyiDjjVdGniqs5H+VauAOnNGy9q
j1rh3LliYyeAUyDyZAgceVybjP1zizivljuiJwc5yCjq9qB8rPRxguQ0Xxd/NkKYeZVKNy8WmuJn
Lx05ozTPI5C+izpfjLOlpsATX1wrL38zhLc02c92Q469xlJm95oUJrbZujX2aufqHc4Q6xyNLioC
4Lg4UiEtJeBSmzFcmgr2DiTQtkIDEzu06pHMg3eIPu4KhSlPzw5qQcdL9Yab95tiL4YY/zWYcISf
ppCAWve35U4umgs0oZu8AvBwQEQmLeweYBBotf2Iim59YliwM6gIhvljcuYNpdtSTMyh1YjCe5ks
W+6N4gMUQgcI6sxmnOSlgaRiQDDprUktuql+zey/K9u096+TY/xeyleXIjCZeqTMuXxMuf6PcvZx
B/9mPOSzDymjpLYALttSUsot+SSe2mytvcnaJs6fKIRmT0Xyrql4KNph9jSOHyrDAXHfwaA+ieQA
6Sc4W79hhGFUxuCrj81negwR27luUcCQ85UOoIZBu4z1ILvgdodMOgar6CgsUJfnU80Y8EDxi1SB
AgKABFbfjYEcRVYrwafAcAOx2lUTBQLY/24Nlws9IgUsbT4HwEuSLdJblDHp8/+98InGz1hawWmU
WMUURVViAfw7UMlvoRAmkYk568Xu4W1caHmiZudehxMWFMaMvzD6z6CP4FpJ6qaQ3i7iAUVJudtd
VSeOvau0LNe5tCz0ALX0bonq8Lq7IxSAA7p1D52cUuUiQ16VokgZnpu7c9tqDx2TmtKYQ+Ymh5j/
OKKfMXBGjyiC1IYG1fo+rooiaFSW0a2mbG7pWoInh6phyyjmgOh3Fy6y69Tb705n7PvZASDgAHyo
osOQsWxgZ3fzxh0PvvGJKjoElaaOr6fjSk2x5rqQGlgMTgL+0CKnpH6tzJ6BbtGUA6sLZTIevmgr
Vr2vkGDftkyxfln62mihp+wPr4gyiDH8X6/xYDXQVB9lMrClIqI2aTH7SlSWakrpEC9pcyJVen3+
40NAELOE6gcgBfeA5tB92pRvampGBGDrWeMw3ql8F4FSLwV/aBxSCsotZJTsAo24hH+az1vB8nNK
IuyR4jJZt7kvKSzhkCcvH4zMO4zUQDPmBjsRmhE3jFkoz77REBCZD80mhK/zm1O68TPqJtyH+qHg
u0V+/CeB+p/UFBQkxrFUn1e3RXRgH6UHxL0KwffDJhV8hOQm9YDan77mVrqBt58jEovPkY4H39rU
UX/5ZO0fpBOjqp75GlpyXmM+N/F+4EJ0fiA8tNd3cfpH93GRTkZh4cIaLjPRvYn29eYhU1WXL+g8
MgbB494Vr/LpGGPwXfh0rZjkUrejL26FZktZmSfT0yNDywNl7aMgN3RJ17fJLMqlXlIWTgwbq7oE
ZuQr/VnkF3b7+E1B4EZ379BmUakCCS/9Mi9/St2T3AqkmAR8miKoxrcoqh7rfrgNd/KHjQF09rEd
PUQkIELLd0dEmCWEO7o3edoFzi7dfIwCGAAzN2Jbur/qX6iVDp8yO0yzFIFdQO+iq0PbtYwwYQ6A
zMooDYpuMXjFdQdns/zl/MU/q/230IIUWcc9GCs+mc7Z3+tK38qVEcoXaWWcAEfP+4NI3tM5Ie0z
Wo+IZiJGMi+adSLDXnqP6h2lWfhToOTTuXBKZk40Ys61ueYu9NAGDd23NnELipKZfTV2rXcXD/RT
u+2MHjjogeY4dBtdhKTCw5iz6sT5YcYDDqOgK4JW2cCRq5J9fPGjvaFOKxerizIg0lNNNlQi+ilw
T3MQ3/to2Ld4cQMTYBiqpWeCWZCPvXk2FjiCapF/pS7fqeuBTh1rTTQhMaUTHFUD2CirF76Hotvm
WGKigju/qC/ovCbGg5wuWIxMN+oeRAAFcO7Fk6qs+dk79asBJhsmLGCn+TVO1Pn6FUChh//TtX8U
4jmSutFuJFA7c3uWVQlNcwLazma+Dnw0QsLs7ULW9ca+g1YbqoeTmFyWH9TIB3Bb5AfB2Cc01qFe
GOdpb2MfwtiMPeXeP1zpiiubQttFKfyg9bRaTKuRIhy6dhsBlAeY27kV6DlwxjEE+HVzo4VGdxIe
0xDwvZCJqb4gqMsmOO9bECg7ivSowmHpdYHWlr6VMUVrSrn4kkaIEOcsBnjbC1b6hqnWJTrqMx8T
kp7q7LqOH4hWWoSCMyKI+dQ8Zc36ZePTpnDkXwP0W+yLeH6tdFeys0xBAA++WSZCOi+BVlVxuYT6
uynykYKNQVszW15HmvSpfUePPhzVpVANFTRXzUFSdE7PajWDr21Aks4AgGbCABnqAtlWDgo9fo5b
lJ7kAhmf2atqImV+AXGq72VVfGrbfHHrzOUtyx3zopyTW0GHJHvWZpelqhfvOS5w/V0J0i49ysiC
Wc0g7c2ZsklR7G2u9aroxAejm5H+fsYxnC+wCpkJbpjONQjorCtp1uDehDgiRYhk34YlzmQlDKFq
aRBHmxB9pdubRNdIhXU2JBCYMHkZsUxJG5TfJmUCEMBU9mQJBG7s3MUeabJTCWQtLANulzV1sUIe
bpJE+85kuyIdmt0uQSQPARVU2BWU3Ml3o9HcNEzPbgqx8e4QqZC/DKCHJssuECAXpUN8Zl9eupMk
9GxRdpkQNjYRgxy7U3Ve0pbUUI0uanIL+bNsDTsl0iq5HEHCf616zh9UKIg3ipIxMyQSeARlvilU
enDcVwUfnArZuB7IbZuU8x4QdnibhxHBgLELIw0yLfJHYzpXxfKo4BZpXAawG1w+4GS92ua059MU
ce0q2hU1zVMAGmxUgid0X8Jd2nZCpcFFXAPZe1RZu9lpjf0gLkVdK2hl1XTAVaO1S8QdVIynla5t
6DEf0Uv999jWp83h+9CeVl1dx8VD+pGC30VQM8ihiKtm3nMCqIQ4V2hJQE3MTSIhcgBMeQlFUWLQ
zwJctQGC59akkwvG9rF06cES9fUDOqF4a1g4q5C+E3CxqcLTSJolOS8EdiqaN4o+kTRvlskji1pC
EAOaLfMRl0KHlDInYoo3mbKNU6/y+KVclZGnB4DRESGB3auarjjdsYOcuTfAhEebMDAKhnzeo02M
euPyliByaLNfcWbj4d+3yfxZp8RphUSFhJ9QRRe/2ZUWVXifTUI/WIHNtteRSYEJjDcAE8J2OyM+
ypdq5Vatzf1Q0CukX4pN4zmLkVm0KGQWpKJHvn0xPSmlNw/7DeUB2KKg0LkXfueMX1J3yie149VY
o3e6gooIpSfpbMXtgZj+uaWoCsr6vJ3LlQXyQZjTMV/BKY8qoFtTzlJ9yQUGvfAIHk0eYePlFY5v
rsyotcf3iGTi6qijFU1+HLYoLK7PeqCGm1kSoJ82abIZPvDDbor3bPWcN/vMZWmIWlcVtxKM67V6
/aUCLKk/O0OKrEiCDrFTUqi+fquU67KcVlHRiyuxQVnTVo8AOxiCkuDJMLNERyRE5I+ZaQkEcPxx
T+2sDWC3JXNdtGJtupHqsJRnED9s4bWXg8k3MlncMQ8FmLdhx+rw1bWGVfhV3VGegYDgEB5UV5cC
p3jxBgjk9bpH6ic/Yml9PzYLAlJQEMgd8JwK02sWPAqCK5muc5B8SKIPzgPoQdF5cGSHB9QpRyve
0DxHnOeKsKk1vpryqsM16vIqIYdJwCjYxhfgVXStI3x97Vs2R4SxA3tJL2aJGBkpL+B+sqVe3/WA
E1hx31oPK/MKLOU+07kqv2qWBA8Cmpby4ko2WT4qD4qjITac4XPiC/Tgt4QF5C8kStnbkC0AdhEz
CIk9yjakFKVlUvHs5cyLUCNOnfgjgvzotKukmc9wMEYqmnVc3KUfGbI3oGuhAmwYE9ocLREVVNXF
up/Gd6TjULaMnibEKf0BSz0Dhivgz9dr8RRKp+6zVhf06NUzNRSgYgjBUTwBIAFj3kmfjdo3EbDY
GRwOMcvIk88IY92buaKuUOMe6nlM9gNOMhWc4TVtA8Y2zscbYFW6w+EY/9ArOwcECSx2cZs+k5WJ
htsf+agY0F7uUV786kCuJFsxXMknuHxN55Rzimq4IA6QfQqvXpQrTbRqxCRXLD4s95JbvdQN0jsW
eL0EOsur+GcGDONpAMY1uFoN98WqfZaZvrEozFWqXS/Nj38vN3+0tr6vynQO6UjoCq0R/ducEGWt
Rh69FldYILOW3N8ZQFKgnNXcGo74NoRY6Cwy7C+pHNh6oDPqQgTu7HaRI7Pst0vhlwXwT3/2X2c0
pXP/k65dxXjUYxNjU8lLN2jqMn+Sq3MRCMBh/Mzsqxcv2lV3ML/Q6ka/nFEKcwfB410OXfYXDyz1
P4qRimBQMUakC2SSMAVs/3M2sn6RShm2/iruHRGiMKIttG7gumWfGWo0xiLhfs1WRGpAB6o5OxZq
DAxiEszUDb/g7+CoDByJYqGxuM5wubBj+SBfqT7ZCtuSiPItyFRf3QB6gv53FQKopiR80Z40E9OO
Agv1DQMMSoC6b+SnHtXpGAfuNeBucVhj5kBxTSWJfyvU38LR/7p4+vmINRi6YGjfjZf7WT0oda6L
q170sMxub5/8NOR0Ffq6k+bmuhpPpbYOZ6evBNcMEaKsSMO5tHvtJUYLOqp+OyPlP2ri+G/xPHAI
NQAbfMvgqnYsDAOthxW9WLun+lOKk9DApd0bxZfeBJP/LQa3obLOCTP72yRi6ccV5NHmXKpI80ev
F0XyWuAhTR0g4umMLGN5xSND+4FTH9kZQtRvoi/9er7WlPwAt2Sz0yU7GSA60mR8SwCUNGJ9zDE0
N8Kv1OATsuCNo9cj8T3xzaL6xVTXanNOsdYw6baKdDtQNtXcIdrfc1cu+JmBpfaFjDNr/Szdp4MH
PmNyr9bupw4SOwGimgc1hN7JBDcGegU+DFeO9nJuFAX7BMDwxmloz1C8QNF9NdSR9JPW7oUcBW6U
H89yrU11JaUnqEFcD1mknnpk5TV9jJpvAlYOtaDaps+J4R+IKoCyt8zNW92BUGE0D7fMu4DSzF8F
yS8i2MGXguQc6GGaWsNl0qrdi52HNzjVZeCqu7KCo/oyILRCrz1EHZ/OJka1YADqixvTaFFYs294
YZd0UV7hV8O0rhTSxFazp2/XpnwKpw/EzGmV6l3oChKCMpv/7zWPsSNoompADCTG+rbCZHk7JKhn
DIhsWuocmXRWf1enCOuUa0N3qdtrDzLqQat6kbnE7OnMBmuEbovmst4t4/aX0PinL6KmIdguENbJ
6jTPvg1qhECavpcRjqxg2zpIdKGRpn12CxZhEGjSF+BHANnU0OzrgiTcvwZUlzy8jlNEPWyanUAt
WZOH1/ojC/q3OCdR91BQ+/d9E4WfARTnSQ+fppT5H+qJnd5UUoWN/UrFZbg4D8wMied5J0wWRvQ3
YA4QJBXRpkNV+3o/NdfXvqI30MMUyYJRbZ1rWs2p4BKAXZh6VcJAmr3cu3VRnSa7RvBtGQG8RgWJ
jXeay0hpmm3uVApdU+aG1LyI+cs9wxmB31RkPCrEBiKEJARKCyW6OI2oO5nxOTNgmMejbdC7QpkW
X3B7mg7QKAYakkowzdRQ213uLOMT7voTk2kJNRkEgpXojJoehc0ddve6dt1WJqEu3epxebufGOc9
3tgXc9cL9wV84o3K6oiyt5HMEHGlQJsb6DvthQqZFhLDHNk6EkM9xwpCWV8nS3N+qEzpM2xmOhK9
16tXJ6PNgjM5JwsNzgVM07RmTihEDxHVFpWCEwA+ZmJ1S355qn/Kn3/vt4w+jRwUHUpW1R8YsWKU
pKw1uhV7l3BbxPRpvwAXNhozwIOeFFSUUTI7XphQpszFrNggS3EJQLVSxca36NciyM8l/u8T+haS
lLAskJ3khIAMCIFx8/svgALo6pY3r3/O0Idw8e2C01Dj+fDLBvMfzUdN+yMRSgOCFrnxbSrO+qjP
wlTpVhKEsCvBX/vKAjTSyIFdhKZiee4Afbb5F7tHjgehIns388RYp82I57qKzHsqLzEBc9Xh6x6j
RVnBV2fbCdDISqi5dGHmsbPQh4Y+3BHnUgphheQrxRAVI6io/op6BXWR1NGvlWvQI1K6iVtOdx7o
Vi31bmmuetD/1wTxsPN9fJlVJ7pRwFgwsfmSCRo08RO81zSWJk/wnqN0SH3QxDZYZsvwvS79grb/
7LI3xtVYLdEIgrlzI90MlcS/DOsJgyIO+46t5d+LyJ+Y4ftwI9hURTCJLMJ/VFH/J6DSOjUVZq3S
rgbps5mtU0Vz0N8xQ+cSnRK2YInFP4ESN7u/ztRylYOtvG6miTRtY22zbkjRpdKbduYwXVwbq7ie
p/29ltEiSKcbLTBaNHwyfjlx4Wc0BGACb0fQjToYrz+hyf+cuVkCsa1wXF1BZk9fQWhgKJAEugnE
A4F85J7niEFediMNEkDl6AvYIfR0BZVpO0+ecKd6avpAPI4klMgS+JNk/lEaLJGOgFuh9D45Hhqe
eESsXbKuPhgyRhrabCHW9TSebttqgdZzE6+Mr3gDRheyekEZALoGBii1KwT9vkNAE/2lJ0DwMn2c
1dU3IDDOSUnf7qgUGDZMidSWqk0TPlDBzhOXojTdTsraV9nD7B2IrAZc1a1Dn1a2hOS437eAdLdG
OG80/lWua9lSX64XJza9dJUQ98LNT6z0Wf+qRXRyLTOoPJrFUA8z60jggP/Bm4Yjmi0GsxMw8SZ3
hGdAR+YrZHM24ABdEkhhzWLqsJ+0B9SnQNYXvlkvwZAg0jM+Q2Vr5+hhabOgec0fogj8LmkZakJS
bKPCrwdkVuZUH7EJPq7xKtrJBCXnGoWc1Gnn1HwMempBSwN8DvSG1PLSOQjfv1UxaG97NKxBQ67G
hwORm3OqxcULYdILEoC1/4WtF5wVNhxLfB4692LSSV+Go2OqNv1VQYAs45JwXoLfko//igsMpJgk
EayOTEHoW6AS5xTSzKxu6FwxJG5ozdFVXObsrdLyvhw4a4EeIrAlnBIUh0IYy8flrH/FD4ALsKa6
oDlKlu2KR4kyzh7qzW3wcBuRtsXV+/f0+A8orMa5wpfjRBFAM74BvQoFBbkMZsJKbmzMoegQnVGQ
ZM42PjYHM4MIYZ5sxNPvt+mnLS9LNvVEVVINkJeK/K1kFnfiGOE106yI0oqVEciQOthtKz+l4tXa
3WIkCH8Ld91SooW2Nl/Mze3YeuKSGLV+KteyYxKEW+UL5Q1uLmLqI+IprsqispBI8I+k8nQn/nRH
S9uYRwn8XcBmU//733dR+tn4/vtSvqWbdXe7mWizok8tBJnpYbpza/czY1/hAyMTNuB4jaopXHPl
sunnMVJPl4KWWmxdiJnYVvrraN+olaPh8u8zU6ax9m3dJkCQ2GYkWURx/Fvvr03vcny7hzV1WZoN
tNCtO7zt5wIN2SlySDfUoSA8wWN4uW3zzMZruwJTka8pEZEryK50pEtlPLBiyApCm/NsM+gbybDU
eGe8QeuACpqt2Sqz2MUGRI5dktp/X4P0s7uiTUEOakfMKEFWv80neczCu3qX6lXG2KDuzyprBPyh
zluv9mSUoZYiBJwHKkVX2D5PBUA/6/alMA6al3BDtEHnig7+4Zfz+s97C1kUP0s2RfCSfxcZumGU
w7EW6pV8HA8CB6eSGAdX4OLW/QENqJNOpB+upKMcUC7t9pUHgWL575P4z8UG45f/dxLfHvA9lFTF
lDiJ24JYId3o8xu7GSV3Cs/NottN9T2UGk1uBkt+jS+RJQfAJyuL8qBHpdjtYUCtCvdCj/9STvnS
9fHf5/hzB9Y11J/1qZMvUqv6dp8qwIhjCTNsdW+DZhj8lKCauH1Ggi0XIkLHn7fZ578P+R8AoumY
aPyy9au68D1ZnKF7quT6HTxPeQHngIC10aM0dH/LxFMXJk5D9NIDj6rQccZ0CXNqqT6SHcQxEk4D
LnhqigD17Jen9XO51UlgQcboKpBe/vwWp9aw0yGp4x16B4JEmOoZWBXZV2rsNt6GJCwZnPA5Swb0
MUKBf98U5ceDmI4OoMIUJUYso+bvAXvBGGao0g4A9Vk89hgwPKWH8VU7g4mk+JVdnfj1/q696O/j
Jv1UnmdUUd7KF/0xxML2DWFDdgThvX3KXi+vf77bP7XH6tN4DB/LZ+ONlSD5vMKlhQD1Jr+GT/dX
4/GaWf++iJ/QZC6CChJeBFzGhLH8+yLK4U4s3qf1qnu/1c6A0vuz/EZbBHJf9Pl531DV3psvw1fx
CtJob7xNchHP9dvt0/zQH/59Ln+2qL9WV+TMFFUWGGBT4+f7ypSFzQ0V5aJcrWE5W/WZ1oytWtV8
9BAutrdvIAEnLRCXMHmee6mHiJNNQdIWXYxHbUxfbGDGDowrS7Bmv5zcz4fNubHF8sUwlB/ViUG7
hVnRY0kp0XgN+9NNX4eADTQUCchkZWjjym+7jfonDfhxQ3SZXAzUOPvNt3Cib4GHafeIG3KmD+jU
LqwW2qlessC0QQgUr3RbG1MXoEoJiehsbq7MlbrTNtpB2ewNe8at64NkJXhtIC7K5WUtL3Lf9OEE
riC087Wbl+54uCxui4pem+bd50pggslaDIvr0sRDzBLWug9xLyg3aNsu7wuAgcdqm+7btewjLoi1
abdTl6IvLvP9eOJ7tJX26spcxvvL9nYsT+leXgIKcWQohlEQ7+tTe8q21G98fAp4VbuG/7tdt62O
Pd+pT9htLCq/I7qL0aW1Mn7N5ZiezI20kw/STj/oG31j7MxD86YfonWxVPm3yTv0iikNQbyxwtU0
QGZ2OJcW5gYnx+iF137Gj4W7ct2uK3BrFuqczwhQNxTXKbi4WMj58lLmqIT9gDw+RwI3ONZcZWOJ
pN6KJeMLYFjUylTwEYNFijoia8haw4gTpr8Q67Eeo18JJZ+vVFgVuKmUvvkIdqvN9PWBD5PJ87tE
ME0YKwMPobwKcG8CSE1vgsf7v/9NSqCxlVys7nG64Ph0OUb79IRA7Sl6qU/DY7hrlrGnONKDDuAu
8gpIDLNAZTYkLlYeWxCAczMoNvGuO1e87l/lxR2+Gkq0TKev8P3+xV+o/PKO8q68316Ts/AkvN/O
gIW3wNa2s30NSFebg/sN8oWreqZNvmB9Ks6K7tLi4ktLc0cPbRlvu3WzBiUHs773QwZhdETY9Jhv
jWW9HU7K420fHoyDvjN3xuGyhhq0Kpe9L4K6D4TldZsF/ILT7QUIJtIP+/g4Pkbb6aeLU3Mqj+U2
3tJ6jrfFKTuNj7eX/Jgey6PhD164pM3ltNt2lz7Hz+VH/Hx9rh/qB/GcfshnBBQ/5K/qFatALpKA
5yP6AB5E6RDFAYkeD113yj7v2lE5Grx6ClJbkWUvxZ7nC1Xp+mrdWKVReEbEfa/vLxvj2AWVb0C5
t6olmqK+uU7Os5fxKTncuNjipDMLZyt2wG1zAtiWvCT76DhdcxvIW2N9WQkbZdNSTllqa/nYPMXn
66v4fn+KzuACdvqK5FU6iM/lm/kMMLB9G3khPHNBmufz8iK83V6kN+Gt+Bwfi1Pyor31GB8du3Wy
1xetXbsohW77QEZWgekuLsyVuLitwrWyjzbo/z2E+5Ayzh66/jF+RRB7eDdO2un6eN+ZDyG82rf0
zfyYffC0bLCy/Mc5hOnUg2MHYkcCF8KZ8Hf+m+j4SA0xUDGzxungOD2c8BAeou1sd3WU+y9b1n/Q
aaZ9AnKlqaisf+p3Oo0YR72uJKzFDvop7n0uzs13dPWD+xycQLWCwODHfuhVi26V7G67+HDZIQDd
rIZVvSl2EFJ26UGUKDOQXqzGYAyizXUTHeINFYVNea7PyUOyKw/Vrt/Iq/wwff66mW0bsio0yjfV
rgz6NbUsH58tT/XItyxY2NBrbUZO9TW+YzEPfoMYgOX6S3vXnvQvmrPxx+yLIoE5/X2yJv4y3pUn
6Ul4Ss7aVtsmZ7ysDqDyluk2PsJiW3frLND8xpN8wY/nhTf6mWc6OK+5jX2dh+7Hb+gA8b+34P+5
td/Kjoh/3hpd4dZeFpdFskJ4pFgJBJZP8lN5brkxBVSxZAcd4dCeR6SXD5eHimBZ8Kp5+Gr66bIN
UIhYYVex0h+63iopyWie5CUrY389gOuhOf0k2eCA3MTJvasLJdIT/Xqt+r3XeujAO7H3iTKajY+G
J8xrBzSFi637olzki3auuiDxPJ3XOAc45FQ+HLWVuMGKzdVpMetngM62bj/ibeHGhAIyH815oXzL
hyt/WiTjBaKjHvg13le9e6Bs49U9QCf+cN1dDvlDhxjVrl8Y83KO9I/HArcQ2Tj/He78JCF9G8bf
4sc6SsUew/tyFW8w7ZpHfuQ3i+lr6IlzA0FEeGHZolhMo65bxIxpza5taqX23R5cGh7XXbyTLi6k
l02+qzYzOmzuxV02v5AW/xS/v4chqgiaDAixJoh/AuH/qfmlGLqO9cCgqBCNLvbioMzNaxdZJuj5
K6ivqHAFHTdB+nnatVrfwHeX3dSOW2TV6aIcFZMq32wh9QIKx/tf7qL6g8vFbaQ0NMVmE5/re9TY
3WBOFbFcrFCGPQzOZVct0o1g3x46B6q7F3rgp+z4IM71p9GVWSzC6dYODu0aG0WsBf5/VEck5O3z
zehi0OYMjrntWVeyxej2brhHUNTRtwYrzEjUNdp8tQfWHtOC0jUZhvJpwRafFOpLLiJIvIWJ5Ku5
RVZ+w0ct6oG8V24QDuSwnXN7mAJbDBetJ4pqVmwtW+u8fnra1+7HBzB43qHvyau1exvDV6txRjtZ
9C7eFLzg83JkEIcrYgdrizBejYwhapU2hUC7f0brd1v576w/vEQ7tCrrcYcm3+ekk3e3RJ8wRH5D
oH+bOOoS+HlQ20Qpemxfnm7vCFy7mFE4by+hRyD+lHNR5jbnSKAWF/c5LiicWe0+rZ3WctZTwRZB
OiflJJ/W66fp34LLab2sneWaT7+U1hOXOdmn9O7L03K0W3e6IflBsaMlPHgLUgy6fDcncSbdRwMJ
QEg2QWmXDPc82D6d2Zxt5BXfqOBO704igjO7WWoLbLOt2H4HAmRB5mAdFu1X1X59fsWMYM5aM00I
f+ZN7yM8zk+YnvHnriSWV/h8lmDmfdw91vPpG8gy2P0C+pQHLtd6xUbOEuaUeFwKzn+SiwkGcyO5
oB4CQmcKskg93H7bHbp9znpT7BuPMqjFom0rq8RPnwVH5sj5AnoS8xSe64d45nf48fN0Zu0ifgbP
M8eVc2cQYGFLyCenWkLFGferu51Z3uFh17kkOfZsL8wHt13hkXSejj0JBoGKdjL7a7SOsvv6KiCp
QGLAMSknu2YwkgyZX/HHBpEHd1pNMc95oEL8UL0OZ36hF9mnr//D2Xktt6m2UfiKmKEJ0ClFFVCX
bZ1oHNtRQSCKAElX/z+vc7KjeOyZf2vHcWwVylfXu8pssP6+S7IDZ9P4OGCg/7ZMrONtR3vcGZd1
k95JeYISTwtO3bW9IA+NtO2jd/LwwWWwA/t3pSldfda+PMoJ+h0eUOh97Azdok9ShV/RNbVPM1AF
c06C3fgXc06QfjYWGQ2pQfqk18d2gIPIlMgXrrPlNiNkez6wA1NB7eMLzo7gEPFbNH91D2VGr2Wj
SOXCz5hKSf6jj1w87mrQ9U+edLqaji+9uPV+L0a/T96aXumhXPN2vcPnYz/CLZKKrHsb7GfEB3Fm
9Q9Von9pN4xs3S4JgRBKCMx+1Gvq+7bbdnbOmW1wQbcvXGh6fMcOg5lBvu7mGxkFGK+4hKRieRCD
6OAfU5obl+Lj7L3Bu6PBvmBnyze5CwWav1+vwcvOY8viH6NdL/NuPOWVXCHv/fuW8CnOfGgIUA2x
ZLBUaAbGY0O46qfO7nYzz6G1yn2YKF7TkyvL0iFQA4RIAZoqH5Kla7hwVGkbN4bhij9d9+6TlO4b
/t6Dqebf/cI7YpALljo7BCi1fcsn7nipBN3A5k8zaAZpJHs/ueeVjyQ3aFk8mO5TA3fE3S1vPZsc
LJ+FF0Yqn33NDAlgoP9sPey/+EPr7O9YVolFF5WOqPbUfoffsm4PKED9eH//LbNCvOAOW6ZAsSag
/QP2kqTFoVSJAuxQ2glOQxbi+ojgwjBlJWqOdB45u/IyhDoAnyZlBy5rpGR0jpJZNjmMmkE5KMfl
AJJijhDOpC6SQZqKzGXiZQMWSqx58AQKzB6rHVyteimrSFlHlh4DVA++xHCfumboDG7D/biM+ef4
2j+N/lwFrBBA1vuU1jBBO3r+923jX3mbnH0HdxLDZIhgtPj77E0rMWqzPWIb4tkT0DPfeMvDTUWz
0Lj10jyIlhqSz0AzaSilqMx6LBAZMurAnMkLZDqV395pJOzsva7HIEAHhx8y2g13Q42FXjK89WSJ
dw6P8W6KDm4o541npW/2HHa1BX3FYbBdvaJCdAVLuQGcoE7x/gxW35+0Jmu6hw5hqKxSbKnVmJCb
/z5plfSH9mAo5zC9RxC12iPc5luyzPN+3fmw9xRbAAOaA6VOp2d2fyrfav9UVhBSq9SHsAbCmwae
zd8fb2RpapsZIwqOXLW6uaaT6/JuUOeR4OPpjl1eF+Hjj4s0UNGvzvs/H/ywryDNMzPPmKqGTaky
UzvAdadmqhkFfn028Umrxk6HZ8wtif1mP30VnaelJ5Gub7AXa1u260SwD0uq3XtgldYhzx6GIHQZ
3T4ML9dsZKQw12zHJ/H7pUv9PmFfDKkFhxxv5wwyqHDlDP+Vo8oikDJRXb3UZYQyAeLXDkW/zuL1
UjLgH2dZTYoiCgKVsKjOe1lqLRmQJAV2cGPaWaPq0vrnM0jjvfI1Q+vnV3YLyIK0277vqBQW72pg
EcJ2NNt+95RiUg719fRqk6t8yrUguce3WnOR019Zc+0SCL/KR7faGNcIStgF13rrtMnKj/3lQj6k
TztJjMy3TLg9WJphW1x3JjdSmY3CGOx28PhZcKt9fQch2sCKIVs3pjqst5EF8Z13n+4g2sKL2GdG
/16DHtQb0ol6mN55oj3JiyE2tmPUCu7l0ISGWodqUi1Kc9+rbnfP2L2fdetZoRxzM/Blvnfezi3u
mPg+lRo052VWEu6es5tzHF9eQEJ0t5ycdMfrgFUmyRW9EYX2K5KScwHtAyuIy3UgtQpTnyq6+sOe
Sv+yf/2nnT30ryR1moqUKgYV/I7hE2Cusj/Z5DrU5OyZvdPe7uclPLcDuczbYbH/VZ7wAVu21e9O
Z64dVirZOBrs7tQkMI2EZiWtfqgh/kMfowtqOpVsVe1owLoPxc3uXsuSSiWmHq+eThUVbQQ78b6b
SWv4frCRAfRxrNEMQ8eeSYQUxkOfawpuDPuzM3aeI2N/DFSYqBVZbSqayu8/6fOtvvuoh8vucPC3
TENtfbKh9Vsv+7MGW5soCqoF0N5WijlM7YBrzuL66uZ3/2K/bFsyS56cbLl9PtYTo9gkFqJ6OPFY
5pUltr3YScM4IuCjPAcF1rlK88PG9l+3LrkXtsYcxEoLJ5iHwybq9pLphXoOHW10sJ8rJaAK6eFP
xy3RVXijNqU1Zdqeo4xtTfOS3JIf7tGXI7LMfkBZqq7DQP97RFZOhqNWnStrPHV2Irl2W36gxOLz
DYU1X7vCpQwm0rVYfX/H/nXB4dR1mQoQg1A8e+TxqIlhFseaU7dhFe0x3OGsYY7cwDjTOqo6H20+
2pbWD6f7RRXlr099ONsEwc2t3PGpJiLuKhtp+goSzNn4OFTRqdqkP/otfQEO/PWBD6wI9aied80B
P7bi8ooHZNXOcHvSDGY+v1SCPOlvtR+urP5VB//vlX3o4HndKQpH0bCAowXpRekpnbnRxag3i43r
c1KsVXuqNSiHaOMGNK9raKvYMt7u2BlvvQ5JKbqOXoJ+crVhgjGtnXD/Tk6zwwmR3AaJHw5a37eG
Lw8ZErCD9MymDPVwyN0dQ8P23nLIF49Vye4aKTnisSk06e8/SJfi9ONAwarP1qnY4sBkPDSAtmN3
dmW3ORM9TvIKAl9q5JhqB8jNuyhZYI/S+j8FkSffvEYslQLI3K1hIbYdMYPTHeyk8VVDorI3Bs7z
twvF+esbYZM/HOoXm1hD1yCDaoYJ3UN9WJ03FlZiFdlpoXMkkBRl4y77LT1UyTY5WhWlg0t6k/bu
GH/CRj+V5LUWJK6uYGvvuLdpMTro8VHXvXN5HJRn75IQI/3D9fxqiNd1as82zjisKx8GMNts78o1
YQdhd1eQJ+nApRZxAN9fCu1f9wBuFsoYgddw4qFi/PcoRX73dZsVVRYSQnh9L0b5y31ovn7C4xDC
/HIqi3adPV0xP88vy3yqrrd95dkAayOtq1cuBXkzeiqJKSrP2p6AiDqAiMI8Z9dfzeH78i5GeIsP
Yx2VUUwapYf1h5f52zUpKggdb5u9V4wyH0834GNYnuMjkAC6Ev4IDJCCBb1N1eHdk/W8wF5t+AcM
SaZXNkFqTwflKXDLGF7W56X8iLnpBgyg98rYYl8o6HwZN7GBhsorpp01Sl/vDqoipeWOtx/v2DZh
yO/XQz1EjfCCleXRhZ7oXvuqaw50N/H5+4lcp5X8G1OZEV/H+rgk7UB+V0ZA0uODf5ztZ7iMBocF
3r5+7oHuezyiZKI+qWP5/hLJ74/BgjX5/3U3LamwI2nBzeCh1ZwViKnqtchCVnVgHIIpKOCT4HYe
GVF+Z1Kz4VKAQBtfY/u1n+IzQqIAwMPt946taZcii9Y7A0Bc/HEKHCjPvD47/WTeAWPFGnhdDgXC
1nqwQrVeMpdmID84v975eiLq4nOjC9tgKJAibeQ5GwrQ+ucYBDHdTEicYU7iQdWJ7azUBOxItvTd
yHQLnwJddC3dW0+ZQaknx8yHljiHlcrdRp4f3EC75CbLz4mJDWoAodonPKh3ARrIA6oK3q2HHww/
bzx0ny7gEW3nDrxOmdAVSPHE48rny/fETNGmtgBsOy99aYe34TU+jo9jDRhJDfdjHQiJaoHHXZsR
5ecRIhGLmzhSWfaS39/DLxdcwAYm/GEdSF59GEeT7hXL/ysdX89iovfMvkW5l33cGYzoHGlcQAJg
hxX5W+0T5jsI2Jj3Tr86m3u8Pfikx+I5br/AhSyVgYNhR+tesZa9/LDH73w13HcsFqAmLms2Nbu/
x406MS3jdHYygEDSw3CRkK4q2M3Hr2zYpdXV8+oT/xMMkHFk0psUnkDZb7jC04tlb55S2aVY5z4J
lCXd6MINwJzL3/WkvrMPQCu87efX7y+y9eVsBTGG3HGLOuM/EEWS7i210Tj8IigBMKsA5AF0dkly
Y+NnS4EIc+xU9kur74DdV8HFhxTmknjo45zgHQaaX8f3ZTrAYQdYsyfgteYCvC9IeCDtaXYG5rwO
9qRCka3AIwnyBebbfgvWF8AO7IGBbggaWnSf0qCaIY4LBPNMeR+CSHiRfK34ada7THAbBzjR6cPH
ofTrW4ApG4dYufO3J9N9U2jWOQNWycU03Y+P61gGTxlE+cp1L/qCrR5cdbUsRlIDIOFgZgblS448
yOTfJXVO6lAZUPpLp0c5an18qeaHQTMknF00uDhavF6G299kq7ef/zi97yBhH+jOZ3fSBbpB6CvF
ASh93OQ/mL8AvwLxFe6vpWD7Au5yNagFoMySmkBPcE0lPvfhuvX3PccnHWTq8FuW6/RZMk3de1/6
MEAguUXyGpkh/lwoqgOUNfghURO8lUwSFGX5aPBE3qjr6YQcbaeI2j/hI6kkNN4VrB0TD54lh2MH
pEsV7jIM8RLrT6k98LnyJjDsGQ+EeSTQqrTV8nM+gCDCqCJjiAYKu1tCrvgcP/ZzQWVZFFJU2Lqv
lvv0JLUZNPy8lTwJkXqsMiS1vHh6F7Trs9znuK9Sdcg8wSoX8SmWnvBq9eSlRIbPNaBr6LCA0E4M
G7ceOCwrPcWnLKAyNcnshSXe+z2QSsZ5il8VP5dJJpkQNI/MHOMWny29+9ueboOT16HeP9x6Xf88
LqhMKQxmvHUgvI5ksmfqkmACGeBATt+dT8y867NDYqc0lm4pdIAezIBkcvucy45clQ5lkH6/T9kD
ebSb91cvL4QBcQKcCdMpM2fLCQJVuC8h5Zjw9VV1f79LDayhTIDekpqYgfwERDJiP08dfOd3p58H
HuRe6r9KrcugiCPvmDKltq5cLbkMMAL9xJeR4+jytBfpA9RoxtRwmLLRIDKwUxihEky8wiiOX0bv
60vvnfmXwWUfqL+SxaFHqMks4W1OAfELjPQQeBmhiPMi12o+zdxX+YdUmLa8O1fWl6k+7cnQJWuG
HQ/df5WnPMmRvpQcgvO0wJj7c3gzvGqY8yM+YiI/QeTI+8g77ThR6Lifiwia2giiPheKEQ/U/P7u
eGaM8IGLvsP4Tpn+QbN/mm40/Sv87r8joewg/lMCVpvKLpWLnYVwKRlalAmbxiFiSRpNBlpaUxOV
eqhKP+66v9JB17VGUPYmNqM4Q7vUJ/f+fYxgggolEPXwOrtQucN+dHYk4u3N6F9H2W/pHlS3qd7I
VCwTrk7WWV/KZ09yh6b9p+k9hnHmdgOGs5TuKQFx01XpoSz93XI8reu9ho4bL2rX8bYfyljp4Rvv
V6P7hKT1GINH2kTtdqYg/lOBeH/vPy900StpMvDff0Ck/l2hM8Xh4cb/kPO1T0b5fy6crZfVrrha
5/Bi96ENZs2aXQz7zu+nqi+283yMY0DQFZKubjws0K+agsOlyQ6OkKqS8FaLKMRRTlALq6dLDydF
/NG+/0i543/v5NAdA1gwMRogF90HdKk+GdfzteUTr1cdrGfdsf3K3pRHdBm/vv+kfxcRf3/Sw3K1
Ptr4EhvsGSusKJzCNw3WAcrb9x8iW9y/T4c1LwJvHVxOtVTrYUFVVedO29mCwyDmPZcr2aCfiNuJ
RIpLeML3H/bFuujvT3voTtl219ZIYbl4yuzirJRTF78bIzrntpfMnOT8sWvV36pBCz6NLprlEth0
aDb6yfa2Z4R/GOm3u1GBFPRqRGWS9y1Q7bvOIvw0IxgjyC8fWbvqsMiwd3DU8mqKYxkstmS+083e
NSG0it8BfdwuRERv7vf+3vK7R/iZjdWrOqg8211IeFljbYya/PpVcwwQQXdSSGnJTM1wqk79/b3+
gc9t/Lvl/vuyPOAQ2CuZV1XwuAYvqrumcKjs2Vg/WDmDQTZTVDShVMKK85EsYrTl1X1dnNaVPS3Q
omjWUccZhotibYDEL0c2MTl4etFlzXkZ3+9qz0K1f1S2YwoBDdTMg7na1oRraSiGOlzs9v7DOv0L
eO/vMxJA7D/d/7R1um3eoZeIjRXO0ltz5lhTu+un5ayjw1oPiTaz7B/a1xfAZkcocuzuOpSNocj9
/bHZsZuctwa1tdMFRWUWHfRoC0P/GKD73XeswQ1Zj4pwuUqjLMt8qPud+odj+Fdnwi7Skrov5GXQ
g0ePZdwEDgSZ22mYVbjhkJtxxjeZ+7i/Q6PIKf2b8FqSDIUcNIf7eVKrQ26x03qsuv3MWhnoPG/6
x9nCxK0CdsAttmwhETf4wtja7xNU0KaGKJJFtM4f+ue/ozbH7jh4PpiAsv/skOv6qFs6flPhzkRq
q2zKu03eUF+wMcFJq43cTt1iedJdFQdCLABRlV2sCWR2EzGrqf5us5vPMy16mkLDAsu10e5yRrtO
1+90NuTvaVs0Q1yd1C/0eXXtjsHcjpR2T6ObjR6rneFgZWa/L9QEL2wvklHeRlhKEFYIz3h20k5+
eT8N91RaTvRiSDQCn99tr8H6Fvz2+4uif9E7dWjoNntOdPowL/9uVKqdJKVybjIxTjfsX/p2kTd0
pxtXAUeuDMPsUmGAgoZRPB8YKuzk94GNzIG6VaqauPR0iPL6fT29FcavOkE/3J2p3eX3B/lVh/vr
IB9G1rSu28utrcE2IG4rdw9nDOxHyKFjpDzqy3K7cGAB/WgSInPQw/ShQ0jtUExQLXbkDyNXrt6a
0tKOmSimjRrCt2+QtXfzVbZEdrAbNrtnoMvjbvj96X7RThGjYSimE/GB7+/DtF/uNNT/5PyEnCZG
E7hJIHSkoX7/Kf+i9h0+BdmvA88O1/yHCbjI0blYR/AiUrcs2zvnfXB7sEZKj5a1uf2wYvp3YcGn
AbeCGYgQ5JON+J8h83DNzeuhe+ZS6jOqY4SHbJMVergfT+vLD2KcBD0B1ET98nd7vt0VjPmVlJDX
ywgTEqxD6u5QhsL2h57z9QdB8ABDAG97rPFYTpZbenvIQkTynBEVD3o4TiQ/jltf3ihHV0kDsR3D
/GSc/ufSVaVz3WdKN5Xaoppim7Khss7H3dXIqLBdLTffNwzzqyGBuhUTjK6jT3lc3e7qumM0dzMN
96YSqS3GFUk5qq4KYv6XG/Zh2QnXQftjhz/GEaLv6bVzhL906OttX8uDosO4Bth67S6vuGIrH2Rg
UPkiSs3lZiinwpNjv22Q95uQlS6mZ3eejZwYpfQyve03O0RXR3LCiyOy75zyAKKGJn+psQv9YbH7
VT/rGEjfJNaEhfzDfFqrx0tGDlgadi1CfEEuqlGjRTTK76/nV/ePOiByNkesKNSHjznU3a1D/l4q
I6yqRjmZjcoHV6RUcaTAZXb1/cdZ/66s0a1Z0v4RK3Necjz/aS9N2+bX3dlIMbVTXKMcnLEHgnra
eAYWeSAJJpq1tIjzelwbbpokvdpcdGFg72ObkEjmrTyyatx/Jtop1klGuA53QMDaUMNuwcEOBCc4
V3uqu4Gymh7Isxi/3vPxTWcRH53QeJ6XNYQko3fjZle+bo3qtH+Bxr1g5VekmL30jnCxMKJO3G7h
n7e+ngzqkRWBcxJOcplgQvX9BfmCPtDRoeaY7AHInULo+/cF0fJSK3aJxprlgPzZNd4QxB3fb6t6
lpZoibZvzW9lc3w136gmvllv+w+yKl7MH/Y7X7UCyNbU4ghIoT77cBC5sXMu912Whg7cDyp/6qCp
gz1A22lzmBTn4ffnjGXUv60byx0aAB2ZcR4blL/P+qInSuey72ThWvbw4HCgjJ8sQ5jKQyEfw+dn
0w+Mx4YbBBeyruBi5/4eCG4LfiiQG8UB9tXgLUNQG4oI7nom5QVBTVHR+OYscReve3bYsh2HCMgz
CFsBLtmCs5CUCquLi54DMLCPlzRNZcBX9zgTXtYJ3AeXB8CQfdRlC2/Oha5HjKmPaSe4q963Zqeh
aEGkmHALus9SkoBqyOtkw4+FEI+Kx9ldY6DqbgR21vjXMwlpgEuYsn5SJ68wjLkGN097g3QZCDER
2TZHI2TtWsStvjkSLKoaHKErqpwVHFfwKUFFrsz+Lgjntn+D4ij8NXZlvpS47qTAY+nkHwbyU+Gs
ETQeKsJrbsJ8aoLg5hPhwKaBs1YjotF6mX+eIZSj3AXqO/glXHPBkLFaBOZtY2HIyTs5fSFR3ntX
zvw0tPrk8vZE/lMEhH5O0L2tEf9xJkWQ+9eJHsFt8/RIMkzvQCAmGiWYbv0OuJ+ASN2pQjRq3qcq
1UOCRf1JHjjiUUdhMePjQYShoJCTqa0gkqohGJ/9Y3CeHAMBrUp0KbtFHpEYwnWRO33xm2dpPiDn
fWHVQ6rl+P+w+9RXKQdKZUiuFGuLtcgbBB/CDJmGhpEJgDT2nhMRi6CuAX93kCw5faH1t2tCz9Wg
CcvhjWrjn7cxkFHgGRQceBkeWzQzeMa0TdWDQAU4xf6BWqNAUvIzwcjv/nkuahSBjAsuK5x4VuwC
PwuMnPXSmdwDwyfJmNsnB57Mb8FhzsggGoE7hFZ0Mv4axhOWlDWHWNMgS9iu0g3k/bOpnLDlFfM6
1nhPucuC2uve53tIq8Xx032vP+FNaWzSJq++qGQsj1bRJ7hTjpVPIIGPdwVAB9XXeQfpkzu40ZVn
j+WYSRfrCZ5PjYF2Y3J+NLQeAQpIGKRGa3mdwfFNAP196wqZVB76Ku91e8Wo7uN9yh8aX49iQJ9S
AB968Q2gtAZqIND9Z1m2J2h6Ggg/Vw5dOLvC4pabafipiPZ5nCNM3j4lnJ1xTilBCr7XsObKwFl7
0m2QNgd2qT4GfwsOVEGxiaFn514xEX2TtCZ2OfQtuSzqhmmGceBdyitYSILe/1orwL/YUDM4GEPp
jDLcyEPuAMPLmwwBf2qY0g64F2gytjOpcRLaMwPfben/chHhlKLgaMLe8R2PbqqdXDHeTe7EKbyg
2JCGJ0MAobJ0pqYnw0oN8CmfLt8R/M6zurymGtPwh2wABl2w2CNHIy3wHQL5JzwaKGhOpUJz8zJ4
r/DMvftCj0WeZ2K5z3VmUn0S6N2JiSyg3JVvCvxjzCdqxT2dr/vgNpAREBcGGgIR5tMqVoMULQUB
5WMhTUsTk6Ygl4mtfSQNTspC0vyFWi9joFxGqaywSSPhRXXfGjpcB7E3VZDAnjNhB8ocJy/KLWnf
YYRPEPz1ml9/hnp5ZyTANGG4KfTTZiw1G3g8ALNUOiioMD300xWV+dV9IJUtKV7RxWYVfbnq420h
zeTzQQlrRb4Ew113LB0t801pRDu3jbs9GTZFolJQ85Iy/4mTssdyeicqX9Lum4EzFGXAcSI6gMsv
3F6Dc/8oyDLO+oFAxZRepHjruLuphi7i5h/jK4Jxba2Soizlf6noXxjWTFQBf7QAGroLqciY/jSV
+hGJKchNkpUzBG8IikguLkqEz4eQ76V6LgIiufyYLUrVT7puO++E1ALpbpcJJIcZZCcGGrKlJsUs
o9Yno5owHA5jiqPB5wzip1TXEbnI/JvS45i0QM69y0Q6HkQYBq9bLFfp7H1g6UMRCu8knie6Ipvu
igzSw96W8eXuRuscVY4oj+TmF7FU8UUesJFpR8qCoqanKMblS6O7y02FZTNmFKQC+0GL+IBPYUlt
KpZSh9Q1BCpnHhBFAS2TEsXOk4qXwWzwBKUjCal+uyHwO08e6JQ+INjzDJHf3L0mAO6kVlf4Au9j
+cqlF9VNFf75LdpnBHq4vFI7ozom3fN9EUu97DqSW0jTfD1A7S98I9r2pF6fB2HoxTz3tQ1vfh6j
2/GyGGLrFIMWfw/fG/EHwkwRA1yDBMrHbrqdOG4TUFwI/rBCWlSGcIlgCSAI8YqwCbqzW0/tleuG
n8orD8vDEq8PbP2WzkROQWgIQhgQWoJQzlsqdvKWQjSQ74RkEIuuhjqdtDuxKPgkDow0SPe3cPeC
zMhnjxNcR0JnoDQrt1EqGQCEaJveHHclBax3lD17dxV2+q/UjlR3RSFwJAMik4WMDiyU6sGC5utS
6VtQAeGaDVrukpSuyr78mwVT0PR5oXBitty3Q4/XSdkGiwd+yCct6sHn812puEE8gcpyGuy8JtY/
q09YGfPcnQej5eauXqRjfFbij9SqcEzjMBmWzf6smvB83k9qk1TlefLNfeXkaXGeXLXKV4S8MZHv
8JKhXFv4ZMRwa8tAtFs0pEBe1eLDlvVJZ6DumFIL4zg9n3oa1TuEr+deiYDB/IUoc6CTAmWOU1Zx
vaZ/3dgf1w0U437ydt8cnq/9a799R4KV9Xata6+To1u8wKPbj53eaXAaGK8ZDpOB1bPX5LUjFEOW
RW0SEpCuE1DjNq9SLiV2fS4iLK0vTKEbN/KP+PLEOJz0uCJ+Fue0uD++E93+fp4u7wwuMEJ84YXo
vZeXMOA/1wvc+HUkvYXwdC+lnoi3Fs+7MeSIEKlCl2BSKzx4yXvzisCSVnmDeMTAhDyMAer18kpE
UjVU+vrBxWZseKxcTKp/owOtw84oUwf2iBfBthVR6w1LMf4a2cSjuwTMTeWn/31Uodo7DxGU/Sa8
qi/t/tYz3/60eQ0ZAu248k/QZoia7jd0nHT4eQGCdvnngLk4ayFV3Xzr2Xrmb7qK+YacGanZnxqo
FGtpwiKXu0c6X6XZiz+HMK7k/MgZmaG8kJolCHEfczQqck6ApyoVZ6lPi6aqHsk8KaVGeb/aHR3d
1Q9QNdoHdjh/w3egF6RRaqjVYNI9Ri0V1Q1M1SkzJPL75WEeNcP7kIkmuj+RSYIwNGJGqVbpqBhd
hzmeFcVcHofMd4g0Xqrr+vUEwInPN5zldb6EGrIuXnGRG6m/d3MVIc1aUGz8enQ4zV6+PKKgrmJ2
x9a62zOv7gVTje64GHXHGv5LC3tsD/jGHpeTy6SZHJFRj5gFI3Q/UTnOBzkm3s9/RI9uP7ToQU/M
uxjTKfGWkrjlKfMDUQ9nX5lff6Wr9CP9uD6dV9tpyvikkYvXPO0259X113GRTbJJZ5yOVPwpBs2E
QO5RZ4DtxtgZNoQJHBfVx2Emph3Vh/br2BLN4KosLC3vvOHvdNZ5KjO3XtWr88x+6v4i0RJl0mly
Wuwx8egEWv8wTEMl2seHZYERHbkOEyXaLuQnuCigu+6+ZoP2uTvDFx1n0ulxnsUyJrdhSlT9fD++
hcqItKm4WLZhMj1MTwcP3fPSeTtZLv/zMnR9zyKFTqbnZTpNp2pYTFEzzdWwjMtYDXNm0PElNlPv
NnTGzpgF5iz99JcoqCGjtKdoxmaDnxw3VNAX3amQtpyYDEv16Fk4VewmeZROznztTAkfRAftmtF9
YuO2YsbFL2vexR5vbuHosGMSjWG1z89QPzBhgVAxP62srbebYJXWPkH4az0QrGzVneKpSujkJsPx
EepfiXdDujhttviMoP3PRjkPcgrx9YOmZnAdi9DGDsAaUyqByjM7zspVwy1YlCsICti1Pd2eulC9
5gUCOiwR8M3oTvnQwSnazver8w/Fun9TWuCE2qpKzjSxUYZjCTb4H/DIUppM3en7LIzUEZHvzwTZ
sG+aaE/HvZuulPl+kU9243K5Tf3bWjrJHo5KyS6ofK/mt/g+zBfGk/brvDpE+hRhTDeyZ4fl9g05
zfbZgI5kevVlwJ7zfT9GqscfdVlxr8oVlLYnPdZjNb6+dJc1tiIaxoUfp02yMIbv38MjX0kY/zrN
BzQmuxtWUxecZglqEcFebIPjMDu7TpSuibgbPfP9ZRdoE22iztSZhcfG7Xf1mi/rNVflrftWvZ7e
i/lxGjmzfdgdtCNrlGCtg9lNhJcE10UGg9NUCzsDeGG42VS9+8ie7ZbKDGYjEMusDetwO9kuulGX
rnMOu1ynY5x0AmIByrUS3ZCrLQ5LBy5Q3Iz0SWeWxcxzzHLHQTbvjpyeMyCtDXrI/gcFhaN9MXD+
txE8QEdmesydRuPqtEgVt7P9Upnkw7u/y38LYKHBDHi9h2JdgLdByIkPEjx4Ghx2DuSZjJqxHe/Y
KeKOiL1DxThhRECdnOBumYQZK+49FiOrbKBEhyXuNbEzPi+obVXEPGqRGd6jenFe1ONkfX/OQofg
txNZj8Q2sXTbx51ROzyN0kVOg6mfLJrL903D/BfXp25AebADO9DCFvWhaRzaU3Y9pRR9BF454qEk
jkrbNMA+ZJkPm3DLbCG76u2LHVAY89Gss7pFfHzgtsl8WQaFkE8/wRXDO0+Vkcyc4C0QmFBpnvpE
4/rfH7RtfXXLiD/GxM1CboLr19/9ts1tbWtpVCPEicakwYLXDvFkxeDjuCzYakF/Xd7WaUzrnt0o
8IXGpLsw3pSJgnPMtfbEYeUedsIzc1KDO0UCAbDbS5k3yuU5locycWbH5SGmVLiuR3sahz3ZLws6
xPn1SMdo19kSWHlaTjvhLSoZKMR2KR3cwyvvlL0Uc4wB4muYcyHt2oM1jC/5c8ve+PW8Fsua5BXB
1iRZ45qDuNyY2AucbdYFG5M+etaoGvHAcmCgxxWmVzt4aA12H1avHZqDfGYNEFfiz9diY6iBXTzl
hHrEDXEtEHZxMnqCtkZn2c6Bw6Y5NiwELn92oNu4HldjhUFfndejrjhphfKwIidqnreRPZHzxFxn
RmrNvPt2mB/m6fwwrskICQ/YZ12mV0xvWVsMZJKVzWvRt0bm6Djd8xDhb46ZFh5YURUZY5tXGLyu
k7IvM0K5JjcSgDwQhEgcFDakrYgbQ/Yppn+OCO8eySgFSob5jeYLinMdN4MElmkS2IOqD990RGAb
mxeRSIsfQD4woVxdvekOXwgmSghaQnsWujRCWhqsPFkYibIzpo3ioyKtFjNaZY09LU+wg/4wH+vT
7dKc5r9IdLAJDvcvT9a0u3OTj+2LMyUBVryrDisTkp/mdeeHjxxy77R5ai6fc0X6AaS8SNnlb/C9
AhFgj4951gqHERYc+QKX186Twu5uUq+STf2RztpVuSgwRiniIt5jfBE3YTYlW9s9TVFPo8Vg4bXD
0idjMbYbdwanRcPEihkZFfQx9ur1XMMPqAl3cxJiyvC0TOc26xNWZTUPNWoWHe5RMWL0ijM4oM8R
3oLzDInCfYjzv+K4FxovgoU738i3dXzhxVV8nlcxLXmYDugfTxWOxc7Q8t1d3xpiGxy1K4yxJxXU
846fbqqPQmCyJ4wBV5/LLE428U6Tw+b+hOnZhKBELovp7jbpavuSRt2YaxeVg5rUlYrlkEK4bTK8
j1KoqbshrqL6MBvrQzTh426szFNpRgMgmAkfopIjvh2KZ37KUHsgcCX+3Lys8/gE13QoiyVlpIwc
WIhTvINx/SGTkyklaVhlMfoWmEcos2S5lxXYft6st285m/OCPbc9Il013r7VbPnjuz7asULjiXNe
B6eP1RmfdYepWoeHaXNy5RfbyZ11MSPeJA1lSlOf83VKiswsW9uz+2gfd2fywyI8QXhlBhzWw3ZY
9K5YjBFoikBqdp5AZKFn3kEy6KQW0nVxEGuieuIMrEH6ZsMsxag9bGJn4AzEnCxdHCY1I4IzL1lh
Xfs7jG4x+THxzDmNOHZoqoT24M8hEyZvtdIxY0oXCXMIEXirw0LMruYsDE+r3UJhdHDI/ZH1m/LS
PilH1GSBMj2tOi9KmI67/DHnxlQJ95GyVMIzxSsnknHD8d6rcfv0uegjKcS9Mpd1CVZCTXCNLXKU
QpODNl4v83JeTavpZd4ua/5m7/VaL8t5MS3nFiTwaRMX7+1S37rFtF4W02Kao+wnWIUvWnSZX3im
vb7G13jL8mk/fsVyBKeLOTVa1T8A401kNZnPmuiMd1s2qhat4y68EQs4uKsQXQH3zYE6Fhc2e9qZ
Gi/pD6vIL3deZGkSTIqXF3uwhzm0UyU37XyhslpSrtF62OgOKXAsuz26H9sS1pNgyNuhNWSYMdnJ
Uolg63/jkUW/B+nij/oGzh6HewIjdYLv58vOvyVuJvn/HODDCqc+mZWZb7ccYK8dbTewEVj0Uf3E
jSdaatgl7qdOfzcnTrzfUIFJYmeEVAYKZr+ifHTkaQL6KV7dS3GdOs4BvJjzO32MwKkond1sTVQU
MUvqM11muh3vR9UPhApK8V+s0v57Dg/MnVt6uBz3Ceegc4y7mGmeqZ4p+HUHmd4hmce3n2vmZqh1
PnM0U2x3kax11ga3WTXqSrCPHmtTTZwlY/vlsDiwa0onbDxoNs2siSsaZC0bpNWJjcZtprFiSFgI
5GGF/WQSK8+naR6euGqguyR3UB5YyWYWVj9ejF3sYLJpA+sPCybkkNz5fKKv2lgLz/F+2mVOPTD0
XhjI00EdpziyKZNt9D/CzmvHcfTawk8kgKQkhltmKud0I5RUVUwSM8Xw9Ofj+GZOe+CBAY/d010t
kX/Ye+0VuPxxxOCkZZWom+nqvkgeMh6QBfaB3DXypjij6V4JIPXzhvn27r54zafoEfCRTObqQsj0
u+0vBuuv8axejAfoZLQVZ1M83bQbrS5d13QbeiFGEkMXK6+V7X0vPWvYzpc3nX5tTJ4NYOolPGSn
5Et9vjFwa7+ExccZRF81WNlsMuecWU7m8lx2QYTwnaiccF26GItYUNTXezpHjJFwdguwjJ+cIblR
DjJjc0Zeze+qELc0bmgDicHvN/cDDPK/V7j0D+RhpJgSo2ZG3jAB/vT3qj+BJCSFkPCyMH3DPasl
dT7mDmu/mdwEA9R9wyDCkUq9EvUEGxbVFLwMFdWAhnXmf2RxopEfRDTeU/Cyakbk3V8LHsiT+qKg
aPj8xddGtCLq7xlCFxvJJ4MB5kgc5mgbXBYHRnHtmovxnFJnMSMavExFLB+pm+c8JnWlroKlvCoF
YMKRR6ga6OAyW4b7+1C+TRMGw/IqnaeufPzYwuzuhO7Eqh2mBU59FHVPotMmsYgbdoA0xDnDvX26
TbcBa2SdrZtjx8UMtdQo9vWRSxrYgyvU3x74rTOCfB2ZvVsB8GHe7ck6ftT716m+jI6TfbyQgcpu
78v7MjolnaEd8d8K+Ie0b55YRu5GM3J0HM17Lf/6DxdIjKFlcRRI0/ks30gKttVNjY1+GYFotsuc
HfZZlmvxiNq0mKkcdsHtdYyO6k7exegL+YdI/xuehdW/OSvL/9TaaJCwBgIWZ7P6x6nXiuIoucft
0Nq8MDvX2YOb/Eu5wMUNrtMFk5ytcGyAfWpKKuX8Bk2CGZM9ssfY17Pz/YrlavwzRCc82IksdKfE
lqU0r8XJAlhmKoB7tzRXKf/4ku1Rnk/OwrlgIgIrl5dKvntmavgIGAkTEvzys1k0l9z7v6z9//6a
/5+dPxycf8MwpDxJ+s5XsEhgDspom5lM68AC+1eqzV9d1d8QRu42+i1obYjMMH74rxQxjchlv8Tx
Zode1p58ZR4IGtqj7EQY58pX9X/Z05Lwh/L9r79Qg3UrT0QFRpj0xxtsVF+tk5dU70ZsxwBHOzLa
StUgXER2RIZkruYdpzxW0jo89dZrM+XQM9W6EihDCOqzslloRgJCuSViI7WS49j7QMS2kMOcqEZJ
93BesT0KLXUZS9tSRhsaz2uc9SSHuCbFfuOuShWBGpE5yc9rvU6+ccx/x141/WYVtYGZ4CVd4jpf
7dLfEj5HqGNn0o0W1RWPeRYBUDlODI/K+Jw+S5ywNfoU2fAR2QyB6Z1TMSpgAnHQ1u3lxA+WGUIS
23pNt+0jZNzU7Dv3GOD9xKfpTowdl++ZQswjrsCvefrmUhqte5raKbWG0s41mxboJtLxMIyZuvRc
BMccsQcWK4shXB9awdRoGEHgg4KwqjXLWIei0emKTYRWjxLTaRC0E4HCI1DR9x1PGvGiYz0BCuHJ
QvV9m2Z6isCOCFb6rrCrVo2GKHb8byurpwoo3DszXaYnTHeANhG3chQ8W/Q2khs33ih1S22Rv+kv
XsCRhfERVwqC1cieSlZg19xjms2EEr1gQ56J1Fhhv+3ItQ7dkkM1+K0YCXzsqvvxiXcVGNyNDMT0
bX9Ke0cld7vB6d4bPfh/ydTt+0XdWCjs1cXkqXWEATgvhPALFLko9HVyVNQMi37kvFcRDQ/GWpP4
WxjjmQecRbMDqB0T/bgv1mDL4qOnmaq3UWwrgJfymg8X1fqHrT7iKUeojxU9yMyxgHLVVHozg9rT
GioySpImLE00itjIWyxdOFR1QohHp9FXoejFI5q4L2ZCmj0il40BLN5h2RDfAmKfqTo6GPuzF883
ZXStSJjZv3JL3siH8fK96H+RfQMySia9ziaAqJOecPovtwgcp5dE0j8X5EIUabuPDBuixqY12EN6
0KMPyV3qsovNsnfEM8OizMwqo/lJQcLfEJs/ZkHg1uSR4kebEKl9E46jh+B7VWRnnOSIteYvbSbw
k15YCpGWCDV46tH5lao1JhlmYpZoB1W7gxmDpJ/KFtM52HRDItwmoQvz9dfdfNUrqeVWSqbOO9qk
WO8ux8TotNsJAR+EYRjZ61A2y1xd7Fg8uBelpFWWk+H+U4CI72ZB4YXKUyK83eXhkCFN1qXAiACn
Nqyu70Sem9Dd86nJwx/DyeGKJe9j1TAJxvSWufgDOh/GtRnmLIje39YHGk9gSHuUR11l4liNzHPu
xxaxjnyFQDQq0fIjpyaeF5TujhaArHWDX/d/3nATAlsiWDUi5xKthK5s2y8ipfbuwBk93330cvk3
IWfP8eJ11yGYvwczjxDjcSP0yWk/KfrpleulMCDgEMMCo1d14SuzQRNKDbcNMGbtmpX7snM+xGnF
1F1MDV6rToXv1n42JfniRtjPYiD8nD1rhPD8dbTTbaVHDAEfPAPWVIaFXqLnrVEfYSbdsn2+vNem
P+Zz4HgzNpSjWpnaKnSm1pTh2UZ/YFRG84D3kQU3xNXG+snHaGz8jHfFJkcauBVih7cCPw03DKj0
CA+H501xhMW4Mwpt/s3PxCqPKnxINxBMFRbJMIVZFfV8ygngSho9RbJsRwdNz144qVNU8fLojuA6
ZY/IbAO0Rma1iTWLRBo8xiDdaVYYc7XrSXaJi4XUujc8mmTCG7prKV8l9NWKMYkLM/2w1iyZie5S
04NnN8t3YxWoiJghYJzxKmR/g9rcym0g6pNj+LImscNphBQnD2c9xr6Tr5cyKx4TYc6KLe5mCCVi
6hQVu8OufMy1ia2NJG+kcEqZamt37WoI0ZAu3YJi4YdEuoc6ddJ1OLYi/P1t/42IEpl0gypTgHI2
cbX2cEWEekucmqpq1jc7pTwVhjaeiaUeZY9X667UMxWjOstjQ0ZarEc3hAnE3uvC+dVd06tEwDC5
u3YFzgEQ4RxZmXMYBHhEkk2M56CwmRrP6S8GMka9fgFswHRgSlHlBq7FDEmFheIkEhJ8YyQ42q4k
CESx2NLsC9e/Kb3eDJnZJkjICK02NERuGliGqX6eXMq7/hHc+wQR8EyF7PzyYC9gmBx8KXdLLrwC
k64X64NEtVnPItNE+x3aFcaeyyYzPwiY8L/+7O42GMow+KWbab+U0+cGE4BIQH3WISBmH8GMYSDL
MvHPb69htMwMqmgNfwSb433IbREbhIEhkSJEzRnpvz2VGi5Ahg9nE15WgEnp5OlwcTiJi/n3cAf6
+jMZ/pR4Yso1Z8zHYJvT4lkZ3Rmn6gNpr+sYghU+mYN8NAejYAIaQB+T2F7M3EP9FmyExpQcafnm
yyMN/oq90RE9bvHDlg6sdomJ2jqbQBKQgGA+K/k9BFhlP1OTykBl0rnpEp1Z+PuaevLLUDrQlHJd
+MaIGRtxb/b7oNrEe/6VY5XuAT9S7P6QhaD+XRYEoJoiCx+4EewjBSWOnwSdFz80tV40n36pl8gl
6oQkQt9sCrP9nc6C+WtGEOkcE4WR94a94rbgRxEUhtcy82fatVHtoHPGRAkEw43fjL8yKgoiPaER
8DIcKgMeujzEekWrt33fpQRZGfJBg1PpdN+ctgzd4T6TgExul3FkrR7v62YxmExoL/24aUxEa8Uq
xbOytWtgNaMGo4PzEdcIsC/pF6eauQYznwcH2KP6h6CxC6UcRFsjmvOIwBwY/BdY2c4kM0M7YgO2
8w/9SNg6KDP1SWaO9u0Lf4XQbFe/xeUVmI8K61idYTZ2lcR4G806egMcuUVPstbwUX/l+UDh1Z5T
bOpYDRAIeezsrhnRvxC8ZpR3ZsfNyyZeSqvghyxsLzUpMaEL3HmaL5h1x+LE4b7PEEiPyQKamr8S
MKSkcxb8EnaBfXqyJNZgHfH7FWxUwBTND3YbRIIjmDY0fksOVxNROvYMkZG75TmYkdHZze+V3cyb
gX5cBob/i5txen1Ls8pW71Z6t6D4DW7F0+cUd1jkmZ0x3kmtfd8jSwje5iZfTJNfhE6bOz4WlFyy
WZzK7wlVCVQpDr3SafYpAYiF1Z1zrw70CVxd/P6MDy18sR2Z/Y+MZ0kGxcvu3MngHj8Ga/QHQg3m
xFiNSrBZfwPrGF5z7jkJDhNsjy9pP3XyaMg/ZZmXh/ta+8m+0PHBjPf8dXj6vi87BxgBrCYY/FBe
K9KW+XnCOe53xU9FUcuJxunQwbCBgvEUT8nAa7O4lR3iF2xppyEt00tSADL2nPPo7dHCt6lCzdcK
a2tqMBO2T4CPqPxo4D8rp84kriEHm8Pgmx0qoe5e01UQ4q2/8JGErsLXIj7GSjdAw+zLjPaHl9uH
Tkmp8kDil26ISgMT530F1izYpjbIJtyUu6e6+B+O+TypJTuMc5ClOpp5an4DHmTjUUWdG52/bSCK
npJF9Ww3zOFrTY8PZWnWYALMXysbA60pMSaQ2ypT9AYX0R6KMMbDOHv3GT/11Nvd9kVtM9bT6Uwc
m/RGZrtRXw6e/2swMbjV+xyCBRThmL/J03R4GjTgVl+Y68lMWo487Tvy4N7Bzh0dKhu28Uk8N78E
Uq9qKlqFZmmS4g4S6w/AwsJIiJ5cj3YUdO08hvJstXNKJg5TqvUJ+9JSOR2fCryr/WR+RyvpGw1M
IHJKVv7TR9EuO9EF1xzsIY0JoVwM3qFKMuFYd1/KU71JVntpISlSpmG4AW9Vg/0KxdBpuHIXHd4k
+ZLXm87hteJQfqofBD0wdYBfWOiVjTzVZK+ZI68AeBosyDvavOhImbdOf3oSwwbvZgHXMtzT/Rmn
mmL2F5kZIhCe5DRzabluzSFx5Usz+32x8C3+Nv8hKSa80zF/lWDBwsW1ePeSsIa35SPdI84qP6ch
rjFahKvqOfYU7gz43GMYf5nO3JxvMNYDrIyh6K+hsRrqkifhs8WjxtAyndTC/nlCl2aHvN12MdjO
KCM92OJbtSoYLtkn8lz5B6MNrioZW39l/4Ka1MHg1cx5FFuTiRfw7dd+4chz6gKXoOf/LBHlEJrH
mMUabbkl+dUpB7sJ8eylz0L7FIaw9PGYPxD/thuRiHKMVv85+k8vr2REV/BU4RM777XmcY/5z5F3
ymAKv9EvDHkpeWMjdeknw700eYgW1LlNtyeNAC6U5nK55RvQksYDZ7RjWL7L+AADrNhhaQyRkOmy
YijOURn4ZQN+KG4oOR+T3rzvBBciC3nSBj0hrCKCK5i0WQk2+CUbgV4276nsFDi8+2bVpvp9la99
qM569nZVuGcEyk+GQonTJDQ444hGNSqclbAN4X9bjAZiM1tifyXoFOkTSmhOY1rOdbtKttfKqSdG
DjXKtyfcPwn7nNmTbCez2PQ/GzV11XP3kDIYbkN9sk6w5WLARGZsN2SzYKF+iC+ThzR1oLzUZgHj
JbIFlFH2/TyCD5Ps/DdOvmXp8EcAVTb9VzimqOMwIbKaXMyJyg1qUJ5I8xH80cPHuuMjQxDPrKOl
pNjLeGTNo2AkRN4rK+Ya6Dl0W7dF0rL318PbHvI28pN6O1EeTGeh+WZAPIbyzNOwKvh/R4GPAFUU
xZvkZCvOvx2GZe6AlnwLWAWNGLVXw9boLw8aF9Eu0UBT7K6mtgTNuF8jbijt4JAxdz3lsO3HiDTa
J4GmpG3IVibDmB7fGRcMGKzW2wFUzszoE9xNwEPeUAuu2hUeBLbF8xwnaDuy+FZIkvWCl3LQcke5
G3C4xV4vfttTR0GCKEW2K34a4U+kyNKEUo4prsCmhHvRE9/zsqcjnFKN/sbxQwpoar9YnesCuIIr
geBc1mgKSMc9SQ08n8p4fbr3wOopqFLkCZKJ2iuDqjxdZMJM6Q3+KgYGvCesbj/En5ndOfjMGI53
1qP8yjWE1bbkvK/BeJbk83JC/C1eiFDUTdI+Siv1GtxEyJj9nv5KiynUWPGE1Y6dYFps3OfZ6p1h
FhJfmoDMkGiVfo+cqWL0U12lqvkuN8FtwiTe1BSLEzWIkbISP3/K51E3SwERtkwAz1TK78wbN+ts
5veLRrOplpVclwWdezX5YcwprzWIm2QZ6V8iC+SSw/U8FOU3M1Qw3sJWn9A+u1PekMowMsY/5Uay
MZeLzSuFa/PIVT2KHZ4mRTf7PlsmW35ytou/c5sVlT9SEf+wCb45sqs4U2JLV4N3ilFSzB1Yvi/I
QSo1PRocR3rC6OREEtwa/Qexrz8n6s+WgD6CCdZxYHRwCqGemScFCcdKQA9gcB3xvRuFWML2Co+B
0AGvXQdHevFjei5oAh7lWaIlW564TDmqjsn2s+1DY6ya4vJ1g5TLyD8xRGgG8+4BHWdWaYY/Nl+7
dMMAttWFkSFznWdbLsvRgXv7X6DNyTAS/BNKxRV/gDU1Mkm0P0Db0JfU/v551Ttc6AhDQ0645SzF
5tmFfahPOssfOAHr/PZZJ6pb34rDenSGt7XDZTpzg/XEHImAQJmNXHHH1zjdUYkcALaBzL4Ugd35
gZaBDzAG+674HC5PMugMaB6U7NSWpkYb57A3tWetmCB93Sw70OO9bGFXW3OuWmd6Eb3wpOGd9Cw2
I+6qaK9u7/ATym1kajYDfldgT63ln5QOnwyN15PJBPY4oo6FWz4rvBhDAZQAPS5KK9qiGZBpydhR
VYwHWaJjlkSl95DwO0NCcUJNuOuo1EZbyJQwj4uTvH9+iKyc2gr129ALeQFfAfLsmDHCqpQ4PyH+
LodGLwXkXcMIIHejtMcoloBMv5Ut4gJrBIRIpzwkhM1yjwnOIUUflq/LDR0DXHLalzeLikPzCV7n
hmdqjC2jmW+Fg9Snm+D67VzsRE1M5up1C5vfjTeqG6/pFS899zhVL8xFKILIAJlWF190V8/G/Ipu
BPrany/+NJ217H4J9rGeMzVwNaeDConN05KGQ7me5C09/7/MBab/iJ7/bY39QZKKP3JXi+W7xtuN
o5rGjgLD/qRebFXn/lz+SPjEq1ZAB3o3odUss7shfEcr4Od1Gi/c6vThpgw5sb3Cadz4DGNUJI/q
qRw62HFP7njOaAO6ICNr+Rwdu4c8p134l8kvATj/vVdw5xmG67h3YmYxDED+NuAgNKeU2npc7d60
pSIxGyhRfrjv81WaWq1gNnhtLuXKrkKzFKzRJVXnIM/KJaQ8O0QX6Uv+ndAsclS/PHVsUyRU+Vq7
TAnHOUinsse6s8FkfWpFm2bXqBbAFHpEBGoiRayMWFMyk8TuSXop9WwjAUq9behxw1QxbNYxgzbu
kNTQuJ0ay+cmgfavGcndBGeLa5Ol/plXD/UakbPG84ocfjGaOllmJRz8CD0T84NT7EFZTigrZ68f
0ZPDdSe50TFwIlBHrNw2IZ0f4h/rr9FBUZsppHUM1ebJ8Zis6E88irlZ/c0TIv8wX/3Vl1vil3Th
tZ9JkWHEi8tjgglbsGXNDaBGelDdMYwW/iCNXBlYgBE16N+KdQtJJdzHkR0OMb5mXZoxY79T21ip
v1Bag9RIpnzjfqZN9FBxWiJt8/W4WPXYXTbONNyjZi/33JVM/EgdH//L+TkZlu4fx+dYwJFFUkic
IH7iD9uDyadvxTTvq12PBAkHdzNfZmfFCtb34Wz8Ko8s6QjDPV7YuToLDMldjHOANQ2NHqKGYxPu
+8oEi16J14/iTIgcpKv2oVcRbuayo9+05oHzv4/9f/7YBJRinI6bOSPJ/7+S3+k4GQVhXu3KAohD
ntd5asgNMP9xyQxm7AbkFJ3qfp0v1dAJ9kk2aNbU4FnWrjIYI/2Kd0BiJK/f1emFgvgS3KLYg41B
IjPVOJDx+LsTrfLzW8zqu4mBuZx4r8v//ha4gfzD0+dXhcEQU8D2+4+vobxEoXyLn2rHpeEl9gh4
E7kcOVr62Ox+8bf91tbvXfkTXD5Q0siknImLZimdIrPcqR1CxQF1cU7A00jAQOnzn9e520w8GPnv
l+X/RPYBnPe1ZwYgnnNEp/zOkEuAQTTKnK+p5c9Q1lk5krYSjo9gU1O9bVzvm3lPWt8R2QdypvRa
/VA2FEvhgA05Re+9guild0MCtKDHgEKMdPfsp8m55L+gliGqZZ4JiohSg0f5Iz3+5cmN/+kow6pA
E/FfwLZ8+gdTSC7G07uS8uR6W0OBqn7lOFWOphY+8ZmNz8AWZEqeURmnJ1o/zOniQVfO5WuFYKGI
IyNUr62L3QSzrEFn5SkX2p+h9iboywGUgONVPBnZxBiqWunp3RkhGbTavH0o8/5REa5zqx3EwREm
t4ktYAFJ/U9RtxtxF7uKHTKw2jCb208XQWw8ItxmEOMykXrRfGz875eVrGriHyAqIUdb5IeICnq8
BNaxO5texIRiV9vChRi6b7RinD7As/jpr/EinmGSqLlQ/yud6j3zCV41sS9Or5/bhDZnPQbeAB3V
u3k+9QK6EhAc3wD4mgIO/e9XMf6DEjWMlsd/fxN/jJYxOQniccjcFsyxU+bZfV0SY2LRAo8X9/E8
oAN9jPtdFF0ZQLxqT+S7vKgn4IAexOVdsqpdbMekZyw7RhntqRS+g/pZ3xkF69q/ZhoOn+bP8+7v
n/YP8lP8aSQcz4pqJ3QecEkkLNqJK8INjuZ94moEtuvv165DEDb0l7XyL+cts/Z/+gAiSetY2gxe
PX/Uq3LxLqX+XVU7LI7xLqGRLJD91nqBeNvyd4wogUMY2SHbVhCvwo/aTU7Vnlh5VhSzxdk4mxEO
O2HDS0dkrgd8U2lbV4IDjHPM8VPlQKSSMh4y+FMM132MNBhQ/eNOV/kS/bxX7vp5ip/dmtFuD42Y
23Xy23LwAC6+kIbGeJjTfuGqew5vxX6Yv17pUweOgr98b8ufKU4CrT75QdDribR4h+Y2yez31Bzh
nHAdiL7H7qciAr09UzPPg9JIZaTEOcpb9KKC08X2j6IQCkJROb4Rz2G32+xFvcpntNQ1lasH8KTL
ZNfBOU3m01nkTn8zHz1f8YMzSLBVpmb0Zu07n88CNOQTW0hCeIu6OJs8hAPnTrLq5u0yTHTeMA7B
sDPTDbdRytBix9bON4DaTDQ+DHBexPrtYHHyBeFhjtBeU9qGawD49o67NfpE5hc8S+Y7qq5ACTGm
o+HYaxhOeLjQ7zC86iOTjqouzlJkfK7/e4v9VZf916LlhsY3TRQp3v64JlS5ycqqTasdp5ufsuGb
ea6Y1SHfcv4oqdnvMsnSkFrg0sJF2EdGO9VTELt2OcUaVzJD/EfHPznA58hoyRLg05b+vyzt8T9u
rb99ykFW97fqstNCcSK13MnI7W3xOXA6gCwzjPSMSLXTYBbiokuvTTZTTPzaaNl4CDHIQbcgH2h4
Ha7Dx1vdKofkWFzidQ+WT8aNxTFAg/y/n6giKX+I/P5zbBFxgFppgsXjn5ym+KW1slC/q51aLNLu
piJRDtZT2QKCHLAVlBmrjltZsMPjy7ZH2AqsEw8gIwyWt+Kuk0qgwfJo3Eww/ffqtSbTwRaRt0oQ
8rGDrQ3hy86/em8ZJ45wxDndnnrNb1aabHcollXtZBt+YMe2at3J7NMM37bbZ1wRq9hGI8ZyViar
EjVVtGynq8D3xhS85zfOHSJrrF5XeCL/aDFO+iAa3FN6A+k000FOKwYWcDJ8o7yRUcKtiLVECmLh
qSiQsYxtDUkGH2YMbCq0e0eRmQiurPGqwOD9TQQNLJaxQv5oDEyzIQ1ZtBiGKZvC5unwlUhSwr/k
YZKJmWcQsqStpFIwSV/SDIjYuvNzosNoHk1AKEcetViFj9+pA6szsh/5WId2BvUfivEE0jk95Dx9
sC+T2KHDbCDDQjH/mEuv+00yD6sdfgCgmNwyq7qvuGXGjcPzEZrfcDRPupl6N4FdqmZZfdaMfynX
JrT/cFob5PZ2jY4wM4rGFqarPja68msCboVpe3lsNE0vJbsJZmOzlg2bKwtaLyCYD+5W2PQz+VL2
/BkN+wYA4BFyBv7Y2jPlxLPBVl83Bnp2K5CKvhSyFbQgYWwHiR1cx88AAPpIfQUtZ4xLwOuMZgOy
bQseOg93oPugNvbnO8ktVB74eti8CKozlg+Sh9gdYYwBD0cXD5z1kD3CWO/Pk00/Y/BgEYrAUR/j
wf3aqyR+y6a6IApvhrVe88MdAOuBtCsdtIC5Piqy7XiV0zrRTMGcpMsmD2HiteLA+2hgnWQ61y9F
NAaKw4ed+qYCFcW+AyleQhQMGPbY/k5iEAFgD78fZjzjaWngPQVX1Kg1Bgp3mzmuBOZ3UbfVJbnU
c55P8wD0oUKUHvI5O9LzkwF+/ly6X3VW7sqleuW6yDhaN5/He4vhw6b46FRs3e99lqy1lbhLEELE
t+5Ip1gihYu+kq/PCVPsy3QZnAcu4f0aU/SyzI4V2WU2aEl0YPFzl2aXz0VFbTXalRBL7WDz8lqk
8le4t3DFM6f2rNDjuZg5CZrMebYhUPdeuAwiCI6COZ8cZGwKmUkfH4a4YkRHzW/5C+PqwXxz3x0m
tOhAY8qB1M11sSz3+Qa5N9l8DIcZw5+5I8oH98/rFs3KdbIDqyR+7vKad5uOoe2jf0z/yn/nNaGR
5N0NXElXuxUnMOgSswAC7hgjMksj+2U5bfUE2hnXN0FEkj4KDEZ/3E7ZF9sTEQVA4+UtwSbvmc3x
y7+fDMCP6y35SmD8h5dmzi3VfGzGz8BykweciZao+PNrWd0o5n1mD3v/ktz6YwQOAU37FP6mJx+G
LY9CssXV6NStpct7k/3wJsdXhoL8CLZ4Al+Aipa8+29lUTx5/GMuzcAcDtInckjRy0/STgGPR/81
WpQP4Eam5Mr1hRwuWxOx+yR7bhPuay+a1Q/QlRfWJzvkbqBur4WAYhZFGqy9aJNjYYCnEsTBX2h0
+S9MRZR+wi7aVrb8q/7SMq2kk/oDF49N0D66q7QRH+Lc95CkWOFMmQtX4uS22g6spkCdNEBnEozi
QXhzlK+hqxzGwysXNxATluNH7OZuvo/X8orPFByRZOHMtCw8zfsMjFyGigPxUBdFe3oNjvWD4dJS
XoZEn28RJma3YEvlzVxAG7hSegSB8czGrx9YTkJZ6DlnwbUe73Pj1sZoD8QHMENUsWejQapNgVkn
DV7m4T5z8XclW97k39xPN2nGKUye8Wkp2tQhqnG64xiSbKSjMIjkXYxxByaP+YEQry3In8cQpN0P
UlyGg82ccY714NsdSztern13tJZv0Ir2yXHqMXfX8y+mmaSLJrGxfB3UrSCTeNwDgwa4t9jybKz/
QgHY+UDmN3WDF9JTo5DT2wWsP4MjYyWCgsa7bEj3yPRl83UhPjPVBzLRV8jHQmyuPwQD4ylqrrdO
AIzqEGp8xl2CgWy6JMHAY2vNK5NG0q45OBxNv5+SDe4Flxp3nIGN3Xo2fmior+Kt9KXmeuFCZqN5
XsIpnAVUepgHcWC3GDbDnRo//G25vG/KZT0ibGFyeGGvzwRtg7QN1hJMFDcdQ6UAy7bEbfYlM6V8
c57Z0R6kbHJKoUwCuuOlNG9n46WKR9mpRADFEF05bepF5AKeGrkhnKZznLxQ+RFqZ8mMgNzUO6LJ
FTuTHMpvQHUIRYfGTmQwQF1ZtnPuUTidRKeUpx5LGUUBWNN54mgXD5V0LFx/BnH2x59/zjjhgKjZ
SwiS89BfP5aCcfoVPwuOi8ypHAsCPqUUvAh6l6kCmA+GwYKDuusxjBv63/FAkDik5Iv2+27G+iUa
myE23BAe4N18AG1roAmKMhgBiYv7lRdeLdgugYF2cYXDQQ378WEzOl0NtwKIoWwo7v0vmp4I+Urn
M5V3HIvULR5txw+Ep70Ym/ePTlgxw1XXHyalElAZ6vXPkDUiP1gFPt5ggSM7HW6/0MFFyDBH6Tba
MzVtGM83M+awyO+XMHwyq55L3PB2mpqMU3vAEpv7zWZSY6qgv6sM350rhApEgXdPOaIiXKXGg4dM
0TCbEJu14iZPNuj+SkNlWz6ay90d7wIGzxIktoYAlTC1pgt/mzAkeSSMXmAQE8TB5fleygc8dfl5
fM+aIfWB/X9faTT+cwn95SB0DXmglBHqCZINugl/tkGxfIUjBwn1fF9vWgat1QIG9FbgpVvBNfPW
YyQWKOS3cCRH8AB2zDbxxfclO3s0nfPO9Z2md6fx+lRFzil9hLSpcLc7nQn6fnlTsb9Zhz+YB7X6
muU0e2H/EFomBIeBAcSLYJ6LWGMTz+/mc1gkyWpDoONqcuX2lAZrrJlwYhPRTzAR5g5L9GcEHGHy
LT+IfRXbtBk6+LuRW1t3DuZ+TtGefWyopSNSQrJzuJS+kQiiX767I+uVABSmS+7dENul3DA9aYsL
AeiKj6ETNmGFXbvSLvC4CQJveS/08DdZgMg8aEP38dAqPjjbHv18xJDyAfMx38FjjFehG26FFMTn
o38eyqrsZu/BylpXeeF/Tb2RzECIgUNFTvazZHwC5ehrKjp7i48W6cbrq9oZq6tzZXP93jmMzcxF
e6V6sBtxbvLE25DqdeqQ/d3Xxx6JrDZPd5QZd1htWHQ/44V/oII6yufUhIjVb0sz2vGDG3JbQEm9
2F/zycmHPuNO2emjgQ8+ccYZXThiKtaw80u473OypXKy0nk0Nlhwt4oDS19HtuTFzbYd9CU3/0dE
hOBwPHzM+xe3pqIsCLzgJQmQjl0R3OlNZdq+bfueOAyUP4sRVdmvAE2LTZYYpx7BJvrf7M7YiLPW
gaFyR6rMFd0So6jDsR+MB6fkM9QGLIT8QQtSMbEmYcubDmQYOnGHAbeArtjUXfmSHEssC/xd5oUu
jptUd05BtTjcSwo/47thkKVDER34myyrxCy8RNRNdHHFy6gu4kUh67SgVfkwy4dAtaH4vEWHcjY6
ZNn6UEBboSdpvhT4adpQDI8XnDh8q49kvGKjHrkA0T4a8zeKIGEGlUaDRTOhjFwKq+aX+rHr+enY
zCT6dNCowgt7WXTtWW3us+1XJJs5A3QOrQrmoPVR4RaN+DycmOE+Na18gWLMt/qV/zGSX3mQ1k40
PRJcybTgUFa468DBs0Z4NtUXJup4gTFWc7ozBla6gDERvevbtviR7z2gQfZTc7sdyzMd8GaoXFbi
ni4gNLptZHULQ1nSPMLf+fUNcl7tgabAh1D1p4LTBwRL32Fel9y0K4lgerGlTuVzBhzwuVW76OYj
b0SzQdegL2HxLHxUh9FBNtizA7/kNLxnMl2ELY6tQ9ke8ok3DGwhf1YBa0dZIOYYuRU8ntGFn9Hb
1YGmJ3aXrebc8bK5jtxi3XzV8AoP+B9qCKFi2HD4ddAYcQTUWw7VAA+MW/MztZfY6v0fYW/WpKqW
tW3/IiIEaU9pFfs+0xMjNU0aQUCR7td/19zvyfPtqKg62VG1Vi4TYTLnGHc3DLLrngUbbWHaqIvi
BWGtqld/HcvAHNjJf7UVrfF1oX11Y0cv1/QT8S+IFAupmaqS9/4xjImBrvjjdCsJqgjLW0sKkvdc
98iUxaylaOTgKynCKtBwyL/PbFnFnWriyFGCXwjTbWwvrUO0foWjEwjR4/cyG5DDI8LDkqm5BwQp
0YNgA/fDZGEHSrryfmufJ8Vb6ApPonrAdfZCRRV6n8YmiKbzyk12/qyQrMDjBXBgNIwMZVqkF6/m
ZsMuHG6R6cFdsfyBy0y/unVOoC0BtEBo0ikJWm+bKccQrsQ3YXlAk1Iu4IY8/n6u+OgAkStMc148
ZHUThlqtlGUL789QesfaP533SnLHU5wBthB/Kgi3skBvHFLopx7m/WGTR0FpOnpsp3TOY2TZDA0P
3sfPeXH+nDPQFB9bRax4+hTxuoJSao1PjV0U8dGhCdMfvNcnPrZZWOHr2HIYr7STwMfJzpiRTzYf
nFtE2NM4LDkOD4hzyE6whwPSD6L2XhHlUFjND5zsizixj5Y78vm2AIvuMLFIuLaf2xbizSPM53Ul
7Yv7ahOw5plgVwv8dhAUh52FfAHie0zI6qkhT/CQOAYb5m+/NjbSH0JkR58GPe8JWh5RT2+cy210
ktcgc82dHER6pEVJgt2qtFXR7gi7YX4HEC2CN/geaGMZ/HIfcaM4ttOTR7JyXkfrADWbVg5f/o8t
I9uO5vrMW8YP70DWjuF0b/6KNjx2xHFmv/baF6o0SlPAkv/Ha9eYWStKqX5jrVaiOqIwfbPtYdcM
OuC6XXMlyxT8NdnEK8qyi0uIyXhSXxFPBMAD7uNW7aKdvn3yvsC0MBDJ0YKOgTSEPwouzvSa6xDU
RxyWJ4tazQmULw5y6BkSTxTbhl5eY0SAsZtmZClOYSIb/sPTqqi8GIT1nCAADTyi8NhqsqVxhMOF
BSKi7SrWV1G6lL4/f//csCC7moznXVJ0lLNqjnyJc5Ma+d4cUT650ryF8lR4CiOfhb+v+TtNtT+n
EWYLuzzwCm5Uh43h8feZRT0hvmMOfmrr8Ed4JQGxTHJ8uOB4h01gjjeAuAexztBUb5mAXku8bUiH
rTXkcED05kTUxx82aGmGMzZsT/ZE/UoxdXG6m3YI0fH0vICAZDbn2HaW1Q6i9UndyVOjo5rF3o/D
jAR0zaSadafRCp+1fHCWj68R8ptJpXih58gi92/jZct6EZc+LOaw4/gT+mOa5T2wGcWN0E4Mx4yA
PKSXIU5/FO2p2Om6gz3p/dv73kD5+6QbsAUJCPlWd2TleUizUbgtqY2weWpT6Rs5/ZzCySBOQcif
Pnt9Fp9bCWuveMUPvf/x+aRUvD+UyBBuEUroU8AJ9N4hZ0sPBaexkDpd2I5WihvyL8wFjrhqDRjF
kbNUCUb+cS47eXkhjqO0Q2udeQ4l0U+WubTurI2GZ0jf8NqQk+QZsHtPkhZRtrWrAk8Wgi6ynZFk
B8Mak99XvAFXG++VDYoWoBCL7FaZyAqClBmuDbsfI2sxF2p4BBxgVMwUTgxHEOmu8R1ttUcRR6RJ
6pIqLl6b5rYSEvXrP9UNwIrzDN5/fTD6Q2kQf/urobYXZ6GDVX+ptF2A1FEgRlyNQtNj68FQjj5z
b2Cc/mqP7zMUhl8tfJ1yBR1ovxL0CUnUtKsLIMrL+XKwxoRX917HpKp86fssKJ0kM4vRUfCnhRhk
t8FxxIFFNib71xv3N+CRfGVanEnD6pKpjKjVfwtZUEKFms04ZnuOeQ92xDhFs/Zh+9RAqTNANuzA
vk4DgceL7ijO9wKN+mcy6xguQw2gen5Opsi7cNSKTYIxl4Q2BsM8CVG4rqtDTYWj8RIL4NFPli9e
0O90iiMreK2SzWXK3z/smvwW0j/Ohk9vJmGpLghhjTZX/oGG9WigeVnUc2NaLuKDUC1hG6BeDyj8
g+P7h22LyleAkNlhtIwY8SlPrvR57SJHgRRwQiTehSUggoXxwaFI8nMoplXDT2EYXVmk0dVoxxxf
WpHTTfN2TjdSFwiA2Dd+4ymAs6FimK7w19hc4YKnMF5zJ5ipCoDR7EV7HNKqoE92+sae7/C30Y4z
3w0shQUzJgNWPWJXOD6wt324uQM3kk0/YiupyV/m/B0tMk50n7rl2LPo0SDgKekWOhnEfZAucI8D
bjMDxSRxO/HoEKeiZwPRll7TdN0D2joXdkUn+R237gXKgUlwREGLObFCycHZi6Ludtdt/mBGupY0
pSN1D61rcvNQiHl4EFbjNeZNin+EVxYLYwiwCqUb4gyn0oIcjlN/1b65BRTmm+deWB1UzCftpMAq
idYJxine0tCCGEBCPycKUZDPu4nqROPk3EWUE369jUOMFfL64422QmeK4ehKErfQYHKmLvBLrD7g
JFh6EalJO3BZEzCXuuwvYSouzykjQzD2QaK8Zh1tP62L73d0xtsb3QAOnHJbOt90KlOWPYLpA+Ci
5agoc0GYAeThPOjZknM2s3JCSp/HV2fnSCWuOJSW8i/+FgKCbrT884YJhYt0iYeTbKWEomVfvKf8
DXIB721MbtryG+CdA5FfShYdrYxyRfK1ancRhoil2Oh2+YwdhBsm9iiNWN/1849qJbmPvo0N8ZuA
qTm5wan7DGQPiyIby/IUr8rE44JL2etoXtlfIGK+hmnqQ8XbNxkgiRrgRH2Mtz67z8wt1RYmGWzA
PTVQ4xMu0djbbF9tlftwul6mYLHCNPnykgnwT7yjJ6Rk5G2ojowtrexb7MrLtxDN/SGjEwYnlEE7
eYLzFr1wWDe0zuY6xiSHgWwQEbbK1yHy9S0E3ZxVuUYc4DNVlq9CXlS2H7vUO8bkgerWizaPIAF+
EtaE0Y69gEDlxv7MMywkLdNrvrlBOFEOL8JwCRKbGhy8gB382AKFBzFy5h8Jc6uaeuOx+LCS2NQm
3OZ9hI74q4WxtDYGR+FF9BvwCjSCeCaaALBykwqnEqeowhEEYOVlbIk7ZLOidMWKOktpb9h7WRUE
qF889fS5lsAoE5WkQ9xxBER7uBYtT5/3t/775cmACRQqpJztJQoSaZPThuazyKcy3L2O1Itsl9Qs
GOwQFnJ4+c+JRhQPuHk1o1kkHxGuC5Ul8/iw13BDGw8ZhPBTa66cuh9ceZ52L8UDGS0qFVUBq0Vt
EURD4yCnGKFKhJgduQa2OyFipHS5Rfj7tJBffoi3JOXQHtq37nrDA/VeW0GzxebGS8qEJgQUaGBA
70xbCtkBuDAq8EfutFOIZuJavJ5pouyp9Q0ZFNMEsDF5vEJkOurCMo8cFZsJYPJVDUsqeSTH8O8f
7p2pEYePc2lSwFl7hRkYByNw1j5Lj1SnddLY3+Fj96Lkhc5yE8Vdc6ixsa/xt31JPGZsk4616YLL
qgZVrnbtNV/LW4B4EA1qB5e0FCeap0tIGgNt28s+iQ9Kl5rDxnFhu4HBv4ntbq0gWoTJnqPoHy/R
2DGhiA1/Bq9AZCC2Cr8/mVcSY91kR/IiRw9zJ4OG0EIT7G5+Wb9mHNeGQ2LRlqXWLG8l2jjRPoHV
fYEwzmpHQvgJNnzNDgLnpv0n5F2dYvdymZnKRsMCO/TixceTJwTV/Qxm7+EN7K7CIkDQLjEpjBDg
f1Ky8vJDjByu2tcQuclJW6Oa9MvgFV4m1EMUqIc6pJuiOMeyFeRufXwGAKGFR/DbEm+ZgETjwOD4
Gk6vvRBeCYGQucRShFsy8qvMldBPb6iKeZDw0M9FSkKLgbJP9NDQdQ3imsal7VBGV0uZDecnvRxw
UbQTNQobx50q5X2K6hnMx3e7ye7GftT84WeJtiTVl8IYZwVvpHUitTGe6VdOL8RfP+RKJRQxeqC5
nytTz0T2LSaTwtF2Es90mhF3BNtDryA0tQxpWMWogKniUTdynrtV6VbfSCn4uHRe/dCH4VKh8weP
yqY9JyXUDsHsC+6lzySPj/v8AacCSzUn/Xtq8oy+WMyYVgkcuBo3wPhgBCZ9pZSYkCoeGrvkD0Je
22cB8m6HGchHvjF1/JpIelLQ7gqJAnccl3NIXResgspj156M/Sbxs02/AYJeZxuxEeL4guYWDXnn
HR5EwpASzXKHmuYt3aDdiBzV8pV8wTOnIYYiLee15paqPdoqR7GlC53hMV7TMQm9E2Ng9yXYDpNX
CZcmMP7dYGD/jnqnOzVMjqCRufhEKQiDgdjjOVpzejzfJKOWEgO2ezKQDEcGEmSm8G7jswSFjUJV
RLd38xcx/ir1YQJzcqqpgB4/Jjk4RWAdyGZzXiLPwkB/xqyHY/66NW/vSpmMnIYARTLzAGtZbW1Q
5S42Kxi1UPuqBtpf1D5kMM3fFyh953PO729ngDwTWGtN3aG76Z1FKM0hJug9RWs95d3CQIuYFTLS
A/lIiREOLPzE1M56Qe+8Sl1IUw4F7LskAG8y4hBciroXuSnFpH0EI1KcNHdEuXWCKMvpZvk+Ho4g
TiFAIpTLzQThZ6Cu8gVjOkDhAkRdqJyZYg2kCnApLFJHPYCYOFx+M36GsXODX66bFTcTwsSpNhr1
BSIloLGvEiihZUpHycQW9Ot/8RdyEMuXr6Rh0S8KJBCC/YTkZzVecrTyzgdiG7OW1aHDZMM6ICvD
IHEkozZkawmOaqhROmv2Bt1hifD/HYCbD1PWLoMiqeBDJeRKuolxKpzb54Y7PbmLC7cmEZJ8dTP6
K4jUfKG/qjbDZMDjwNsOh9CwoyRLcgNpDbDaueohXwhz8pvlYm76n+dUJ8lZ9dIdD27bc+9g2ifE
iIBDjfrwuatioeYnzIgQlGXkIT/19YEgAVv5U4l9hkHCp6NcPwQ9MorlpAciqUSfUrhgGJu31+Pn
2FDRcaMFzO4bChlL8ukK28c0nVeQ3cuNiIIiqvC3QkHvPMDGhRpsPIsiYT3nBq5QaXrlF5Y8spLQ
f4LRQ6NsqJ4/R2IeEIdRWG0sGjEqPfwf3NHnTbMZ6BCvEu5Rt/4YgKhZiB3u70NbekzX12Lxj6LM
2CMKGWMn87AZzFSOfMqtL86+fgnor5GauOLnkIJNG8SmdkssprR7Ta8vtLj9b/Qgz4JyBU5z/7lK
fs4VjYiiprWKKN95cMgz4UXhCkh6Gy+SA/N+m6PK/BWUEwHbu+o8wUEbssxf3luodGRf2cCAQfFQ
p+ASW71mKNQmvN8XSPJV3zuDf9F8AmkP8aby1FCyjat1U9gMeROfXyaRpzD52+emdAFoWWPI38Db
yBjcMeKaZuP3xXW2npzTVrbUpes4iE2PvqzzI5+9/BN+jo8zoD6OED5x3dzgWv2Lj9m/nl/lSbLM
Zw/CSMIXHRAiTE4lF8tdFKy6E3Wlbh8Rp0J7o/3bJy+wRUR5rDwM3B7YMFtmS4VGrCVbCSuIgJFr
u6B5FJHcv0dYhQYe+2tYY5q0re8CMkdxZGqawc2EytWJto0/OoONF3+MnuGQeNjy1+8TmmYtqLU0
pUbOftmaFvWuEXnDlGy8ZoFxiwM1lPfjr/E0Y6g77lUHlciIGPO3rTMCaUY+Cr9y3e/7yTFh+DzS
BJNsIQ2sbRGfy5AWgDiC7ECDq7nteILrsvDr5eXU8OAEH4Zh7v8ZyGacUS7SH4QSCwUgh4N4htWf
qs+WQaj9Y/cdGwR2eRf44ua7/PpV81m7IRqIuO21RnwOT9vX3zNoY2k2Yrakax50GslNSnXdbtAV
gKsykOhH95hYDtyMyR9AIYWD1jcEcLxug6/ASmkQAlJgfPcJBkWRB5CCOeF7Kd0HaTH2sP6Uzrtn
oVgT4wZ7MWYIi5Mv1SMjTSaFJdQ95/bA+TEZj+zPUpeACFBbnrFaEipkD/ilj+K8xftbEPgZfzP6
MivInIHe9B6FP+ghcTV1MXlS5HUO8piKtxa8qUCM6vGyJljVuCnnOscc5OYabCdcTfhUPFwo8iuI
bGRrZrNg1qQ8bBV5JlWBBeBEUfJEQuyjg1eqQ+o/881LnUj4RlOflJo8/DzYQ8cAlUnY3/UeCh3J
1E5vJ8yphnM4vQ9PVzbCK0kvFq0/rQbZJIhURtHblk4j5PU4GJKwMxY1mbcvYPWAPJIed1//HXck
QO0TdTaYYSfGf1eZp4PjYDlasfheiBcnn2RCtgokW358orrilKlX7/Quly7CbqSXjKJJ/Z6SmVe0
m6oRAgCyS9Cxnt9nE9MxcO/nxRVMFKhsoO53kKEhpsyh4ocj4lwVJ6LYeniRid7XycWcY9NSEI2Y
gIkBwTBk1ACk1NhdkK3C/dKFVPaTD/j5ZzoXYgZt5OaHNUg434/xSVf4JhnU1MPakv4yXYJ8JD5g
xQWDQ28MlNkNM23GM7pIqPFHWDE2pjs9ZowunI8W0Vm6J/DpsshFJ+t4J8JTTtSjSEauOWf/x36E
ZLVqc7g2wqfe55Jo3kvYHgk2ApgRvxCqvghTv/2urygt993klgcJ/dkDhq5Vbe3ixuwH1zZyxsU0
RuaDGg4hSGfD1pPWUSLYeKHp+GzYn9NA5tC9Slwcuwg05mvdnkFaPtzljCEx908g7PIs7Xx57dh8
P9TyO/asN/4hFIfhZ3GZcyKATB7rfQGl0jka007ChIBd8Ugzl6g91FznltLTzb6ZP9XaHY4BHnbq
RwEjCPwHwcifszaX58MkWVC2MNriCw0e9YC+QiW3MI/a00ZZzjyexUpEVBMezq/MEeMgLXJKbgqb
nQB9zgjbxnODTBz3uZdRBBU0zOIZM3WIJ2JcWx4Wr1iQrRBFshP2i55VPBvw5KEUgBDXkNNvssFd
S1u2dDc5cAyRqNuvifFm7+OyhB/flpGhiIEMZ+64qKj4ELseuRnjPUhCmSHK5dXV1yrRkMoe+Aic
u1/Z8R9xN+Z+VLvrJ87cKf+SJxKac0IAkKUsIaTJ/SAtTZ6I4iYnHdk66WN/H7v9ChE3ej6pJFRr
DCiX/dLLcX9b4f42gQ8+mBol9DBsOby/OqUgSxlMclVCeINY6mGBTEBZJxvizTjEyBDAkQjEvNVu
VJdgNBDa9LFz0gh85SdbX5kTgYKGkUdn1nFQbVriIQCfFPeD8LP4YwraNOonLLHHTGL3OisHxduT
k+jEyxKvRfoKPorPKApe+evjXJEj/fCIzXrMHpvSfy+6Uw8AJ9lA32xyJRx/vUtvrB32mMX7TGV1
Tw7adjhRp7KaH9RabFzD9bk7vymhuMefM5LYNfc0Dx4hqz7vnGZS3KQtAZ/g/wyU2c9HX3OCd3BK
9hGjg9T9AwIsaCs3mqZHOaxumFZWbJZAn8Y1I8sUkIZ1t+/sIHc0vJSzFyRBF2TK17N0DAqwL1L5
VQNynEv6hS98rwtXR/ZH1AZzybfavqKXCMxTc37iKYMm/6qVECU8IuGNFqStq/XsfedWtj9PAlLQ
Q5ReU68xtcVuQ/7pMo9CYJiX4ItubTpLAlQpSjQhwePTOg9EPDIqDMFHij2CyNOUniuesHexOEkI
Yo2cmJV6Sxk8l3u8+sg+L+ruyaCnSztR1B1dQq8AtnjdeMKe9pyhLLS2AvjpODCZYNPvRtcLmfZ2
DEjpK2kgoTWTZuxsbI0xeDCzOLvNxZy3SUi63CNbj0cuRiYhZmOSo+lc7mo4bv0HNKBGg3okwotc
I47y2fiLrY8ZGNe2nPPSFHNzUh+y5eVCwh0zSBnA0/RC0KHuRkjuifkAF8biDJV8HzNXT5AIEa8e
hxtYRMwb7JqNqyOgWYE0Wz5fB0wQYyE6Luj+fbZqSA5BPDf+YofGBY9uSIDtAJcPJzVCc1fwGOZK
6kpHhpQ4IBzdhfuYsOSAs4+gD1Rg5S9jCjir2AnVMJ8VP7FD0HnBSinZ2y873KvFNHGq+8UIUtQx
DfDt5IL6lAFB7VEX2vs/nEIDRTAwGCFv1M3w1KaLarLjx1qnB0REN6v5VMP9sji0yDli9GE6pqHp
eE6OW7sQLxYoNPNOxH6s8h2Ye4Zh4iurdjADGACysO29x6yblJP09qLQiSZFsmZi+BrhLRJojs8x
sJaTsmjDz9XcsFVnq5h0OWY02aMpNV40BH2yKbbFlkxMcvYghKYmJWLuc5i2d0TEeu3eH6k71kM6
mBorr36U3yeDsVjZfCDlBzgn89+o2EksC8FtxZBE1HnZalsCy3EoMT1OFvokeR/vOAySLfl3Yz81
AiGJ5XQthP+QW9RphRt/Gs98PRjfnXGoMzmsIbrQYNqJlhAXRi2N8qTBw2ao8AxxPkkSgBC+gEK/
LL1pzMyHryjJJObFfb9p/vRk+njk7ifOnHfDmfmgCHgVceLVKmEQ5ph3q9eILsgIby0T1k7z4cZ2
XswyeMGsqs1ZttqFKlHoXejndcBYo+JbyETmqVeJKrHQvYs06SVp3Rm0ioCJ0uPjW9jMGc/sKPwq
oPAU4JVK+PXc9u+awcaqOxreIJdJttMf5My/8/kpYZDbmLCIAjkv2G0/wvQHlNzV07ilcwNRjDqC
/GN6FZmRUY8xXNd7mOoWww410Lw++iwGdVYRV9ckbTD+KE4ZbUZsPMNbmY2AvIcaGE/7HlQCz6ow
x1ITExdScAR/umERD899bT4Ck862k4UsR0U1cczQMmmvbXdBQZphPHhyU3jlY2Q0RpgrZ0tSHYV5
DTlSTyR3SU4HJx0u0nv9rEL9bW3T4rnSn2QMZ5dJxHtc4ceRVSFEJ9+FlJuuRZEYYRwrn96DhlZG
N0c51sYccAA03OmnfhBPPGqgFS4JLoK/SIl8xSCXylSch7oaDU/GrX/oOOLVEEcBL79azXJyGRlj
PWmfRCJK3y8CKoomj/Duy5O0YcSYuqguMAX9Kz/oOV+NGZN8gws4EXRSTjwLlW9HL8RDt4btR/qE
UquTVDZ07EAN3E2xudCHljqlRL7k677rVaUVj0nSAQmUVOsyQbB2zFfIJjqmQN6ERop/4waN7EvY
WTnoE27ka5hkSrkZBnMfR8kG6Fb88dN4ubV1Sjve/PYnYfZZbbqPWPHNtFjLue69ks+mKzK/UUfL
mtyLSr2V9CgX5h2qzPMoUMjWyP+Ismc4/diSw8FowtpTf3MJheJrts7fSPWVIAJaUvmlBrNz+7FX
WhD2zfsQATS+28dC1N21hI+yMZycYuvCj1sfPcIkSqNwfEapV0kYtjJyVKomlC4E69bjXfN8yZgR
8r3UV6FJlqmkgyoS5jgCbVp34hkgZxkDYWuPTcVu8B4R3wzL/a434p0ps2iimKiyG2NitVSi8gNd
ng4PYtZPxywWWn3QRkXQjPfPTa0UUyWJnBheTHsp4bP/cbQXFFO+07vdgOVNgylEGaT0Uy0mk28j
P6wg18rgQVJH/pRWsVHcZXPkqxXaKQkNJVlyBnrLBkfOJxrQs11OVgahUPVfYyUwhosrV0CcUb/O
jGadq1NDSOVZ4AWUacEhUfMiWZcKy/Fnw8Jbdm8EiFnlDlEVJjXnjLEuXrVXgh6iGSELcbiMwNnG
MxwB+Ys6REoZiF3bI1IHo31XvteS3qKPa0cXe2DqxWe4WWQL1CSHVLJ94WQmlgdbDpKwtzdY8x5Z
dbkdqTXaNXY76wkGLUc/Uv2+6ViPLLn2AYut1tGHyyTRRzMV0VY+JGHRHXOVXCESdC7jgy7kyorO
ZoqkjH2F0/aJWFFDr5WprlZlX23S+S89/TFBrV/p38vUl1E1afTGj6W7gokIUHKCiH72N9u47xN8
rep2zdQtruPpXxv7re2Ocju5bnrWVImCcBanrvFL9PWy5S2DEGacfe3Wsh+5M9HNS3O5dhHSQJVa
e8K8Lj0dIJ9TuDNtbfy2GOBsYz3WHLN3q1nDvMZ0WSkHq5m+TxUG6WYBIvMgukSaySgONkjjISjs
8E+/vknTQqnQ+AV0ZdZOkfbrpGZcADT8LAqjxjdzewZ9qfFwaKCicLzWZF/oIkB+nJlF3ucvBFjZ
eNVVMX2rC+I7loOHvckLt7VxiQGv55bbQmnflY0lk+Zl7dA/3KV5xiAaHsGcvkPeaJvvg/FtuEik
mVwzVbcdN2WPd8L7uyR7boblFny+OybVdPEmQ2pbXJFle+Yydd5PMlKw6qvBwKwE6jdEnCJWHXVH
Sd7s7D1RSq+fFNB6XuRCzr82TfQPzbkgjRviA04TKhPo9fA5pQGbJLTJThq+xF0IEGc2JdMORn/P
9efIeYRwZnwsvkvgn4wQxqnxjQNK0P0R8URoaFNCaabvSXzgIrr6sRVXdCFVBpcIt0rMENBw3/Xe
5U895j8xp95Bmgsxe894XKj0BYCMGWicE/bfTxix/L0P0yKxTVPDfQc4jHpXkW3TDk5QgMS8CtlN
GfDsskPLnQGGROAEVGqyIwIS4FMme9QeiVgRLvcJDOQhhnm4yukgwzWA5VNu++YVPhZlEXHljMuI
bXXSHcaU4vSijDBeSjjR4Xnh30WMn13fwwJYgH8Xd3hBcG19ZYScdAEwjOkBlO51LD/hA1//ajxF
QwLVh6brGNSEHVFyMDWgQc9GlpnpwaxIqhtZe+7ReGqivtHCgeC5kW8RvILnoL7nVChiJLEuZsE+
obmSiRDHjpy9NVOI+VQcWgN2zW5v+XQF1aZiV/EKY7kHqwITwlXFbK0FPebooKEsdvnZ9KbRrA2i
G6VXIO4dyJf2cBbBh41QdGEXPHeqrwXGQkOJ5/DnzB0ciNlmFRP3zBPnvJt9JjFuCRSrDTMdvZ7C
pWJWLTvXZMTTbD2pIeuGpk9w4D58w6wn7Z3ltwfBLc8j4pdMRu24KRi0x0wFgr1J1yCLu7R36Sxm
lYnBLqigjtiRsVnMMZ5QcnIS459oVtWWAKVls9YmApdAgyLsGmLMxCPkXAM54dfTv47nCrAYeZAJ
qeKKt3hs9YC6Zps6L8EM+M1qgWQbhNt+htCZ/mU5Lu3NCDEe5ZE9bCA+GocWpne7w4FkVtP5zhEg
6INLTNyyEwvLfbPYVrLlEBL1VXyj4st/w3JRQFEAoK/UBcJgT1pkP8hJ3B7i/s/xlhvF/kOOLDtb
/marQaDC3be/sudB19Lihw9Q6W4dMbD94Hzz4U8RrT97Bd1iuBPGidgosa17SmRbSg4oRyIzYeH+
H26xYnTgil18tDUPNYZUv2XGFoeUQqQSOJGLjS84gNp+Tu/JLPn4mquSEpkAdFqktT7nggXAnHVs
bgUtEYM6Lwsk56bhAhFCXmNAYdqW4saTgnL/aIQhr+HP+K/ijxiM8QyyhbU3SHucxdhXvrNmyjmO
xjv60xfQA5pN/Da/Qg+viIQG12+PK5+DO8GoS4jgJWD4x4YDGS8KDAfMi72AkW9fzCcZMcBndOKF
3YJ4f73mhj17Oqj+mNA65fRTSIvZ5HtkuH8U1p9fmUELDLEPBUAdiMGN/VY/kLdw+uPIYNKC129l
5pTeza31bbAzwAnD0V8b9ApIcm/5n7TTS8jaUkS+jp5QykcpuRkAuXZ6103OF+JzJtn7bBHH8Gq/
Y7Y9fpKq/xVN++KLx9hsKAorTUTHQ9uwh3zo45HSK4vLMmVueBSm0nQ4REcW/Uto8xrmfCbOkyBp
sbk4GakSTDoTHq4gwfnBZBJ+Ev8fF1sj1MB1gKNmyfmyJqKcYYrtjChLf3z7XMcrCyIKrokE0snz
QPwfrWcVUCmSJnDVHEd8lltC7WuIVsdHFJZned0QJ56TWMPoNH2pWOKSXhvHJOmIPeubgRaX/ECt
7IEhkBI19iKCuVcxlOLF0a98UcQWl4uj0GAeGmtu0o7n9k4jQxKUFc0HabJraYbpHt02HmM2pw3a
kJcP98z/1VztjqYb91pgZesBubi+LEFglLWVn5z6h3aPH/xwVjwW2ntVWf4D5QB1fDdFuWk9YN6N
nxGEu5V672MvcigV5rex0lu0J9jPOzHz4O2lX7Dm4r6nWkvqpDEvF28xSBR51pOH548jT+ck6GlD
cHQxl4htmqP9j/w8ymIIz6lEROaN6B+NMOZ21q2fnmU62k/3p9anwkRexs+jAmfJMSCUkyNbq2yx
0VQRWgNi4rzR1SCXYkpxIqtECYpcj8rPmKCiuTwhnXnVGFW452az9NxWsauPXRBKd+U/gosp/QFz
5A6l6ToiZREZ9AeF7+fKsBWsFAxDuLPQiqu8YqmIkyMNiOHF/vlDDu/Xi49j//hHvm7+g1PspOlo
owI/0OX0ociveu9iCL6drMxemxcbdIItGWR+VY3m4wSIcnwwcc/TyeEj6v8yFUQl5h1ZDH1Qwdrt
FBLws2oeG2uZcJq9qi8ok0bECqPsVXzKWS6SCVVEeDvUXUiJpBlJn7gt1fH1yWRljcE58d1APNIH
pGViL8+qF7oBoJsPrDQS5GMMtq0JC3lfzyqix08X7J3srlo+mspr7I7nHAEe4YCPk8lu76MzKunN
aVSdnARisc5ejPUG7yNbm6GSCNmnDL8gyX7d0oLNq6vwV3HQc4DzCBHiZ/RBzJ7QCNko6outPtH+
GStlwZtFmOOUwai+QuI8QOE5l7imAYHgyZJn8oKnMUZ3xqBuygtEJdT05oS4ws9e1EWqqDpaREXp
umRB1i7EmkxzCG87YdvI4vBx0gwiTmxeG4muVDZIMjKYMmpo0xQmJquU78/4b9TP87JeoMBsDF6r
nvelu7y+B0U+vnrD8NLyZ8j8gsZhEWUvF1QPvQmGTwou5nCfR8yyV36ePbvVijMCmgz1gWO+Zqg1
pPhekYRZR/f/HuEg/6fsJEtRdXNkqLJuKf8KxajGRv149sZrK+UrKf1p89DE9PDpfF12y9J5jK59
/D+ybv41IOafzIj/+yv/lXDxUbS3oT34lcpzlkcWkNFMs051v0hobf/711P+Q66hqev6mG8IBqEb
/8pqM575KHlXzxf9mR/J8STOB5ywHWIBKBpzRAPTYEcrewu7e5eGL5UJOsi6Ph63Q815QOU70Jpe
xG6awUXqnLFmrF96v1PHq4aJ1lTZ/+OK/zVXTNwd01CYGaXQZBPJ9K8rjnWpTwqrqLblQOVYMQZj
4A2oKjzTlEExLEf5TKeaFS+VhE1zfNPKxNFiTPEaPqPq4nbQMtXzK8VDQASDaEOH+PbfL/I/xEaZ
hmEZMpOtxiPT/Nc1cpfMqhjV1VbrH8i+VRrJUHpw9Frt/1grYvn9K7Pl//eb/rU8n0P8jCTpXW07
NfO7QvFGDKSLmokRtRDl97wK//s3k//TgjFVUx3LimqRavKvr/YekmQwerXctpdTFi37HGFHR7I8
xa/1ROGJiChBhXyBtSpJB25R+zVnDo7/fhnKf7jDTA/TdUtXrPHYsMRr+39SYNI+uTRxn5FhWrXk
eGz74s6OF5E/2r5+i5effH4e6uZhEE7SYTeAzZY/s3pQMvepv0nQskC9LtNc2/bxuS7xuaa6SXCv
+Sc11P2q23dt+j/SYMb/YSvhtR6RgqforN5/5+vIycd8FfkDHbTkU9wPhTLNYoNxRqDKGu1pP7PM
iQXA/6pp4xhgMWa+Sb1Q360r1Z/7hwIlSqJbfDmlsoxLTIaG9hr6JePxccbyTBmevkrgkVSSdo+x
Ls7L/7Ha5P9028cMkzLHqmJZli7Cef7PbR/H43w8qG2x/f8IO7MlVblsCz8REfTNrdLaa9qkeUNk
iyigtIJPXx95U/s3M9KIU3Gq6t+1RYS15ppzjG8k+lvTYCzvQzaA/dy2MpWERgiNrCEXpJfVQHc+
r3QRcgDN7uzWeHn84Gpk+efDb/U0QUUEzSpq5t1CqRbJ2bJKK1sdr2OtZ00bgRUj5MVcU+K8RJAk
SaFf0FAXrvOYjBdTYdxVvNbC9MTEhHXL1VBaY3RkSltHxTylZ/j3g/rL+2mpCldpGqplaN+B5v/c
sKStkuNBPJ1XJpOVSzPK9JGGUY+dI08QdgPM+vvzftuv/vOBd/ck0iSrObQJ7kmopbyQ6g19avfO
ZGGgM8MycDK3h6EmeH9/7q/f0xB5LDTwS6Z692Bc9At/u6Zmq5C331SXeUp6vDKTAEyWme4I8u7v
z5N+/UBTFckaI1Fake7WoZOgVWVz0JlkME2oSfcwYrsVyyBuRbfvhstpZJMAdLlZgQVk2QC83eu8
p9IF1PnpWcsJQT5nkwdX9dsrrkmmquq0tiEu3l1Vm0dtF2lNtoqLV1M4OKp08VMBAlH4yrYTypcZ
jEbXULUHt7//e++2Aevfz73bBmoxitNjWmerBndm2vfRgZLxwFv0YqzuwR7wS9FgiqqkyaQ3SpYq
qj187p+HOpaYhgiSeV61EGeZfGHEx6hxcQ1zGR+R7TafcbNv1SBO3hosiKp3EMZtSeKv036a5Hio
kEakcagIKzl5luIH8a5S/6z992b89/LuoI1SEitxpkaXVT/Wya7twGQefi45CZiNW/CqHw+Ff710
LydlS4SGWkO95MwYZumXUnQP0uqlXxBgpqirstgvUrIu35dYbGC1bhpatnqmqnJJw37BQ5miQjqu
k7XmJh/KhKlSh5p6yckHN81We6oILlAW5ciw6SUQAH7b017WVwYRA+WXxgRmr32En+k4fJWUgX8d
fCQI1m40Uir7rfdkII7xUQJxPsPFGfchmEOUpUP8sYO95F2+5aLodzyVbuVcwBsGvOQKmkPfY/Rw
i2DaolEF/k0RSEYZLqNqfPYkP+VoiiV6el7i1EEPpGBkRpPRq2URogAeskhR7t2g8roYRx66gxlW
AFANvTVFnUA6BcKHm9Njjmk5hBjobxim+7PrnP4diofOHr7GC80TphVIodrWnyptEFuDEWaHafEp
jnUke30HFAq1d5r3FGjdO3/dnkrCTJsNzb+XbFP7hfv3e/37b0ihbBiyxgon3a2qVOGXqpZ4r8dk
Bk3xNtIrH5OYMjFHotP1yuWt/EpnkfCtctoLtQ0c79chHhV4DLRx3d47mI4C7zXoo2jRxToYmgN1
oM4B/feNvHE83DcDL1qAnvLhO6luMToTldS+lot6Xgb5vg7KBT29z4q4+HqMhirQFhaixeTBWvJz
ZTUl3m7gkYYIjVq8W0vSo1ImrZKd+131xriWpawf7qZhQBn3cOP4ZRPn42Sp3xyp5k3pbjFJ6xQU
YcjHlUxYLsfrNoIxmW3C0/YKb6K5HoYHRiBXFTqLLgzlljwD+HhVJ3iF+JLR2GtegOlHHD2uJOAo
t8phJZz9/ft/F+x3S4pkwBgVuR19rXF3Tw6SVRzqhN3GQqBx0qDY0e9zEhfpVmbrIS7G5RPhJA5a
NDASHeLYDuPqdSY65mtiM0oFxN5q9MSU1zMDNizUja8uVKYE4eA6p2dgJ+awz/g9D0qMgXg0kEUX
WB8iZNRgIwW72AgLtRqkxFw48ZM8RkECmFy36RQi2B90QG9MP3pO4GjENnMh3mZMDuMO12Qfenp6
YsCGvPTj7xvD1/9ltQUB3gdp88DI8L7/uxk08elcq2qXraBFfNG79vItA9xeV2yAPLjYeCcDNMlr
TAUAaDp9jKEC1bxJ2BMzBtyg8exmeP0DfWxH1yWZAGgaFr3mnuHUToNKhXuN7QW5JRJ96vQT8WHI
b7sKsT5miIMZJBtTncP6IbII6iv9mwuapBV+cpqVaCltEGCk+WDzwEnCv3PkVe5bHyqtL5+e3nVM
58XA/iq5wLWguwTKHun8Dslt55WMnbB7EJxcjwW3RNd9WOjDjlgdcSgyQ7jZ/MtVPQj2NsTn5xoo
RYnpci5fUAt5wgfm4XXpGwh3nEMgjrAMksFRTJrJbdIGF3eNlDBJbeZYcPyJF9aClgk0Qyle8ezz
6hc8SMCZIDGh8E5YSiAx863koYisiImcX/pnOAaByI0/fJD4At4IytUkATRcvz4/X7EJoXVgfuSr
Hp5YD/Xx3kSFiMJ12uDa2BHn65Ms4FMYzuQSjMywCGB84g2gif1+eQYq85ygzMZ5YXrHD3V0vU1p
xk0RYYStU4FE4bKIq8Y70Y1vwuD21Kc/UPrsypqpVYmXGu83niFWZcGn18kwo3k+SjZZTkH4ybcY
h5iK0K6M9GU6wNSzP3rxG5buAIgCz/KSJDYVk7P8Jo4ZnTGhvdjlG9Ue4AD+b0je2sktPHpXUO4R
UBMIDh+CKRpoOp7+3OeOAEAaJ4wWDg78QFQQaHxQghM9NZQCzit4zqDMSSjUnk7uVcbx2U6b1Yk/
jms0tOsdWRUrLGJtP1VbMhUDJFGOsf/x8TWxLDiwaVu72KqG9MzmSn9Zpye6s3yCQyR70A/5Ykao
/V5Xo96XbOIL+HxQqZ45JeQewROWEnwWqMB6aaKZZX5NuxFkkcaSQ3XwBb5icmXDw8b+HZrdPFt4
QBUA0zDYGLsdFyeKbQwa6I9BcMlDpGSsl8N6yoY9bfziI0HoUXfTxkw3JIkKrF3YHoXxga2cR7x0
ENsvYLjNdMcg5wT8S2+RFp1jgAGLPwn6AhGcm8+F4AOPnIKOk3uLx2tA1ZEP3/hd9/VQBsglTNRp
Njmsr+yNkn0LMltEi4fQExUcARet4h1k5o/FOLn2bRt4OlBRb+UXClcsVSiFqDrw9WPGJOmoto1h
iUk01dF/HNfaOMcigkuWY+cgXaLt6I2lLDiyE/bIHgeJ+IzmoqPic4AT5wiOjokRAeSwGNLO4q8G
ZkwPm4JFXfT/qMQeqNpEIWEMAJIET6hELH32EFwObkOA1oN3a9ZQSCEsJI+sF8lHmDgxOu6L7DpI
lWRexk8Wy38Fdwj9nzYg7NMOMQAcp0S5ciWZfd30XDuZQel18K5jBT1wOz7VgWeKQLjKpyLCeq+c
/ORQMcTzVUQjYvaJ0QKbBPbtpCf5wYs4emjoiMed0Yil9IsbcviQmuCBG1a8Ov0jlqCg6xwKLJ4c
xjp7xvCkjjH3QIk+rxjBjjoQO2dewBsLzyG3BRma20Cymw9u5aRjVioMyBJDAk22ybDp68YDJUrE
XEy1tqZko1GFWTfkjeGfm+w+PWcGnyda0MnB37O4vGLewVHYboqhOMGMiy/vQuJb1AccmjTizTeJ
5NteD9kL4RE1n6hNzfltuIHXMzH1aJ6Y9sok7g6r0JCtnepQfyatmIEDVmxmntvrJF0TJMO49oDs
tvd2MpxdxiS3qmtBBUTW0LPMULMzXnvfgQLxb0PdPjx9olhhRoGN3uzhd7xqfJWDI6zzHVWHQ4oX
qm/TgZRBIhvwWxOTDJRVR/a6kQTCivEDhqK385sR8JMwZ7YC4sJ180PIdt35MD7eAC5VTo/VmB9W
SQkhCjeKR0rosr4ep+HHrYO6Qpu+6LPsnStTlj3Mp4G44Bzbq7EHwlR+7qv2GwNb3Bo2gVp4QyI3
mbYMtvFrs6fxftYD8gRjw36WaVUhcDDmfYFU3fxyhk6ofj1+mIBE7GyR7AEukXZKXZKt+xfS8JVd
yitgzo0+QdQNn5GiXdfS9vShusoXCUwEzUNp3SoovTKIFC2D+LIjKProR6ot4SLhfYnHHDC1FaOV
C8tpFmiz0uQcUZoBhN2De5gnb1cJ7Y113ncHhhWXWX8iVSPPBJ9QDLL6VTWCG/QcqLozkhz5Eah2
bOa8wgcbvKT14BiEymhyGM3jLclAqdtY2aqZQCj2GL+SxRweEfvcZvUGPXG1XNFX1U14c4/FTJI1
4CzT06TcM3Da925x9jaH9AuHPjGA1jMS6upTJBuQDJAp9Rej5H5ZTjYd8krcUC8yk+h8zm7giTiH
9gISzkB3T0zBpSlPniuDIVZ9FW0ymuh+8Qe1EK8QIw/pgDjRl8B+5eS7yGWkYtm8neTc4YO+Ye+l
mdf5VHBO5hkLdrR+ttczUPkmZCWGzJb7aRBfqhtfY1eWUDUOsKciD7HzwyTM5UB9xpOoeajjpI53
SA9CF7kpFdDNgf7kH14sdCahkyD5RTZjDv+u/H47JZiywblW68cHPxpblda1saanqwzwXFyvzpzH
aEPKlYFMfXphTPv358k/Wyvmd2OFGAtF43RyV4LXShHyeuXZ6sJjnW71eBqL4aioGqctWD2sZXhE
h48qtz2fPONIs+ey1VC069eW5RpgXoH/iV5wRA7uLaz9vy9P+tmL5PJ0yTBFRVR16z5jQ43OpRhX
R3qRpndTt1kru8WltWvhKz2giTfsA8eaK69YrBKD/qDlofdF9v35xLQszaChqvNv+r7tPx0Zs6tz
Uzoq6eoMki47mUPjdhyfDsqUnyXMTosULd2BhzS6CNhzLcqElixUM2mmh6oHGtDIt6ite3WrBrVT
RUrJL8h/F1xqFk0a0Ylo2mdkcKaoTbrcuR0Os1TfpNLTpd2a2OFSsfazGDI3CYcd6ZiSHJSac9MR
qkL5snA+FChEmRSUWTekMov3ktlNEDr3Eln9pC1zc1YkbzrgyZNUwTsXvTPf44zc+sgQIdYKe2wS
KVKkdC3oM//988m//XwWPx1He4tJ33fL658bWOZSliWZnK7QvYpH7KPZOK9fVGV3LNmhwQSgTkas
TPvWiOWVjsaIWvDMSeNCyCEK53gk6t6hfNPhm5Nr9/fVfZ+B73/ef6/urrua3wQ67xZXB9XduCm4
HjYHkN4lXmpKGWVmnHcxHnBaWzo/YXl7e/D5P9v+pmRJukEmgAnEXrmbtojHsErra87LDqsQjQEC
p2O0vZ5miYUFpe9aXXf9y4+yrLi+tcRM0T0gTzMXH6w6v14ITV/RIMrGUtW7/uqBXlrYykm6kkNI
yYRgJ+SjctfP2oNb/uiD7labTtKaY16dgdHWqzIeSUd0YOlbl2QPvpD6c5xpyoyxiAeQNL2fqvz3
zb02uZTXRpSsWhLIb0M5dURUJHhtwlUVbXj6sL3peEiFKU1uS/UzIpPBhjEyEtjwkIxoXrPDJnMT
NyVITOAnLbrNYVnww+S+ok8lY1wLb4aUPyln9yDXdt5uG3LoANsBu3RUjC5/Py3mL/dOZmuQTVol
sqnId09rUdxC8yQpx1V/eKRkUiQqhIF88yt4z0+n1+gNPab+ct7CMsDJbb2T/QvZLSKKyj7j/fqU
L0j6XAjxmWTLBXZ7zKDdDHUXTo9u9s0/S9rJkRqinUjLlC0cnEftUqUSMECYjZu7zSegNVR1owic
Fd1pa2agSpxkW+NLbDys3lQqSLEFcrwkCMkucmhPhgaJ06r/tCvndU7X7zzUtGTiBVl2uOmAuF7X
Mkcm4cHyI/3s35uyqZmyJBuSoeiW8t+nIL11TDTbCzDr8748PVV8D7Eq7MRYGQeHX5n0jTOZTHXu
qiGy096sy2wb7BXmqOuj3+/nXqIQVUHMIZdiKObdy36MWAXEtktXCWLai8dCk4P6ZnYU5c453/39
sHyP6++WNpVBrkhCBqNB+X5pqdQqwosgE8pL22tZvIeb7NmC5gvxruPRuMIZKwk7m7UyJzOTxzvq
1aQRGP/0xYKeABXp87q5jW+oaVmYCLQ52QHMfzSu/GEkVx0NfkQitk7AwEqEFxqcAWqtOViKDI6V
gbTJlqgl0xMaNgcaIyERO051f39N9Zd3gtGYrmukgJgsXP0G/s/+chWvx1iOs3jV0WrJJrKnL+Pt
cSKAmFWXyrwecfDy+sxpc3mlO/adZ+elUxNQrMA5qHjDm4Uz+7jDKDk64XV9ztc3tI3FrF4jdKTu
DfGp/X3R8i9rkyrzBCgKASaSbN2FCJ3k+pReGjFekTtZKkshDUk2pWw4r4RmlPQ7DatMmQ90RPgF
CbkXcDAAqsSPqKSrX2rgApexxfktPHpn/cEUSvr96mg5Wha7tq7J/72lanVprKvZxSsNIwdu8hN0
LS9Kto25bIl6jqcmV2hQ8f19V5T+7/3xxLIDMXDmlRW/S4l/fsoTr0eYHVp8qIA6m3U2ST5VjWCA
btbsYoFwtJNv0rWZHKGg7sFXt6v44OgDirB9XE6tT9RYKopPTvQrkHgQFB4tJr9UyqqialYfO9O3
rO9ujMnsqwz18LAyZYzZ7JBaNj1flxXNuUtOs5ijNFTV04NH/BdtAKqQPm5KI29K+7FuiEmWch6I
eJO1FYZH1g05JXKrnpunrdEDa4pZGB8H61HaNMNzStBd//QQWf/379NvmPc/j8K+o0uKoivGfSEe
d/mhOh/49jLyJJ4IHo2LPgqt18IEr5VPOvHBB/76xQ1Gezq3nM/7fvf/eSAuoiqGequASmGRLG7H
RWNmYys3PAkJfaa+nsVm2II6URF5SKQjXJ/ChMgqot6OR6S55e3BAEf68QCoIrooQ+LX0IhcvD8q
ZZZc3epLFq1yTgPXL0JjqB0SzSvUzJ5UlBHNo1vw46b3n0jpb4gWO5h0fwsULY/bKE3R4cgjKVt2
x61g7vTj7ASuhjOC3gHQP5M5PlLKTXoFdYhaJOSMpsJQwaJKy+V6WP/9HPxcH+6u6a5WFE/q7dJq
XJOaYe1WUH+SxVDPCul1lSmjsplVIb0uc/n3x/5Y6O8+9a5wjMIuQ+nFva+E0UVAkuBQb5wezft/
+xSOepw4KYQlpvD/XfuyOA3lpuK7KXUFsIXjXO4hdbVy6cHJ8ue5lu/zzyd9H8v/ebhlbmBxNWJg
7LdZCVD6jEj2vFIk6I/H2e0CyWZZdLTEwR6rD2qDn4N8VdTwAyrsPPw/dHT//ZaxklRadkjCJe8W
O45Vz2QN5TtGzzTBoQL2F0Q9nJ50Jpyx9MHR1XDkXB5tNH3x9Z8V5e4y7m52qxltURziEPdcr7ca
XZJX6oxz49QgLA/VmwWMkUZZE30ZaJwfPVDyg4+/l7olN/VYF1fuQnGh6ZPFDM3SRHKFQzNs+qZw
/lzE6yP5FJpWBl03M6mDsgs7Yb24dJuK2ZQZRNnmXCMqk16MThpRyD146Pvy5T+3SCPxVxZlzdQV
GjTGXaVgXkv9dImT6ybeAgUHZ9lMiDFfKnRgA9KrmJc3oHyvDoYMu8LJIy4sRAkGOOZopE8imnQX
B2TggHn3UECX0IzwJKyt5TkeKJ4+BzoOMwrHmHsKiqk8Vmc0YPkM6JyURfRt1RktCLjYH0bw9zf7
Od68+2Z3m2laHMNzUZ6uG3VaM8rBBa5PSQkbZk/6iJCpleqJ1G/qtNlfB817P/yTsFUJjD7iaQNH
B4uR/Sb2GaDB1ZODxj9NhW02DjFLkNMpOzfvNFFsBdQHFNAAJNkMcy78h/4/t0NHg+iLcyTATuvC
cUNnLs7l+dHvfGGtusLWWIVPlneep7sT5OK1ttBXf98ATiAPftv++fxnBaiUY20Z18N1Y8z7OaB6
9OMtsVXT5h27BFzAF+OpmWjvyjzcEFm2GOtEy+GYIL/QBat/dohumHejBt8CEVITJlmn13QrzbEv
qtM+TV3CYaO48VQNLAanJ8BsJnFFw9YBcwT6YKHMogBQxAhqJFqSDnVIPMFSOUumhVONlZkyO+60
mbwWPPVJ8RQGwNY+epI88yPyusVtCdcBVvY0dsU55RAjBDxjI3EcT5SlCtUyGbNZT5OxMqIdPjKW
FqEIJlYcc9WNmSvC+ZUePFPGjzf67pm6OwxErZAlUXq8bjpvXLxr82ibTFxmCdPLhCnsgLtSexdf
GZucBigvQUwbs3gDPA6k3ly3sQ/MtJdoSooIiTER6MQ17WVEOoQR+Blorcw3J+lEdLEEz8DvA9jo
Q9qXWKX7djoHqGigrGmx6ythcuv9AV9SULjt/obi6O+n51se/3NhoBShNqAi+RbW/PPwJHKeUS5E
TL+ceBtv2/fQAzQ/Cdekdvo3X/3gy3jdpADXgDV4NIpAliEQIK8i8YwHhfHPlbS/74oqsk5RoFrf
p/B/LqY76cf8GpnN5jaPZ2QP+ulUcIj9BrairbTpYaZPtKmEwU1yxBl0OmzA82r/9x1R+k3rxx35
5yLuNjU1DtVaCo1m0z4LT+kXtEIowvPL+2VizNMtw0IiFYx3gn29hYZEql0eGG/OzTnW0oU0s5bC
i7AsJ9lUGzYj9VmcIBBLH5Ty6s8K8u5O3W15aRnVZ+XCO199izTKKUr/6SUQVsaMqTFHVd2zn1uX
l3XCeRDqbYovr5lge5qlMCIb1xZXOpxgbZozNjNcwo09damPjk+3VTwFjII4SvTUqfhibsiHMZfh
BlUDQjFrBgUZ56TypE6lJyifZKGV3mWSuKfleUr+gX+atbbm6wuoJSM84p7KzmBgzx5bywNQp4a/
ohrHC90tZqSgEyWrMqe9wHtJ50z6Zi08k2YCvU+2yXmYMLb3jtvLViCQ4jjT3WvQBUAW8WyaXHbK
sEzGqhmBIsrm1TgaXcZqEAXJzBoxInMx9k1YN1xrJDLKO0N7y2eHfQrHs8LLyczBaZcR7NrI6TmD
5qLjc8XFdcGWNyGwAHQX7fElFOTgFKj0oMx5NA9XRGoznFMXIakF+qKeJk+3t/SzkIYnrxobM2lJ
rJufushF1swggd3Le2V5nTBUnAnTzjdGhI5FE3kuPpcsATXEIMM7BSkgVDJoPHYgUt6b6XGpLRDr
IC2KnsQxuX0ToDDdyG8JjD6CJY8xKiYeTikWCZWwqWQClXVr+fWIVb1bgowkr05eVc8VbEMjKDaT
WRyEBBSAunbYmqbxxPD6tlpNYgybwzTvtRczPPOLnqSYzW87DcEi54AhEUILtra341QYl9w20sHQ
LpBZFo5yB+sXoQzWwpibnrxMehcpIpI3bS+sz29gDom+JPSi2RW+uMDkMdeW3Mkgd7G98b9FxDNS
pxhE59VzMgGnAuQcGxQRJjMraIc0/YKO2yLDqE6JJjfAIh7dwreGi9LGOQtsZ6A5yBEhuM46bvp1
rM8O3nGDy1JbUHlMsymTSB8DQbtQHpxgvkXTd0uFxYFSllTRsFRLvKs9qkjJE+FW15sO9l9xc0FU
Ie2l3Z4R094XDcc59Fk0iG3AMuLe/JBnNwHJOFTdcCyPedTZIzCper2MATEMlGqLv2DEXH5UrgEx
RMnwS3mweny37H5ctqYhzRY5DDIc/G/B0HXJ6axrZb2h6UZqT7UoCOS6PaevBQFk3N6TZw0ldltA
IF9YdJm+o9FS5iTWMSdXHPyjD67o+zj044p008SzQJfxh3yzbHX51DVFvbGRyEi0/8Yl9nJj1eeg
a32WQkJOUTMZX0btrHz6e8H/rX6yjP9/+P0Jqj7o57YSz/WmF/IwKB3VK/1V5MlCjja0sEEChdqV
gUp5ruPoj55oNee9ug+WQzLFc+U9OKJ+zxR+3A4DFwqWCWYO5l1Fl8uHc1qduSKzh/XfduUnGhTK
Lpsi3LsA2X7NRs0GqW1k29oE0RXjf1sdPjdw2kSG8dkjjfTP4S7bMYYpCW+XikPGujurq5XEdqNm
9QZxU9AEgHtfLhYSgurttgNg+XILkCE1hGhkuDLF3XHDUsW6zD9aSgS/MOKYXqFNwv5ZGm4C2fQ2
lnt18rxWB+EiHa6aIS1f3Owq0db4hNaSB1Zl6AlUkAcUNtlQm8Fc28FxGBBNNqycTT+vv4D1dtQF
E0eACtWUWJXFYSrsux1asKGxVxkwXIm7KAaM521SCRm4b5MNDT7xLXUVJ53L1UDGEI7kbDA7Al8o
fcH/3uYRdpbAkl8edSf1X2pLxr+Ys1S1t8qpdy9fo10tDoBVRcF1OvkqucnKMCfC2MlNFI42w3ol
8sLOqU9+RiwTMGeKbV8l3v2ZwAwSOUaph95qYuW9+grFTPQZbQyHaBoLYQq4GPEpfT5uQ7Qt5BnJ
z5cvYym66eI2VWq7gW/u4sfSQX2hTzhuU+J7II/713nz2dNo/3619B8tYB6bf7/s3YMsKLfwjDWq
2rTzA1Cz98NEmJwdBf6Vmy1KFF6BAr1Z35yISozG5gj+V7oyXG2MGyaEeriAbRpPe7Dii7GxREfY
3jyNfsbgsjWWKHgkjAqXIdlsdHCjBT7C8wJABd9V3kFpLXfpTnyhSqSZZfnNu+UXCEgebAI/u4t3
3/HusHDQ466I9LKiFCM122HyCj439so9YhbUeDVpRTnhVH/fWUX7WaVyZ3vba+/0Y+D63zVcPtSn
PDe4syB2fMZrQJjTTfNmgqZU7U+A7UNx/6k5tfuqchY1ye8VyBQx0SEdCF4oUfMAMvfzsfhAif1z
XtTfDoN4eqyHpvmj2XospYuFr6PaNMh58yGVX/TS+sVORVm3QDU4Kr2jK8wkftOZvq7R4vQgvBET
VRXp5KJ7B0g8XEuuBMu68sWPHpWSurGrgU9APu1BzJycbGC/+/N5ZNRT8zQ1HU5OCIkLJoIdECZE
mTAF/77h356Z+zX53+91twLWVUSf6cbPjCJCgM1G/EGNeZuM3GTwAol+Xb9k8+hF32tEV8BQw3ZD
fvO+fBfnYHrEACSbK9o6P0a4svpFCUvu13XSLCtP3CFQY1kCo4F67O/rNn59UP75Pe6OM/IVM1N+
yymvieDKtxXQkvklwAI/bd7Om2x+QNHpZQvkG+3kNEYDijxTG9Ywd2btQBtr4+iFRJqxtCTbZlB8
Ekm3kN+TbRRIqw42CAhIv3RrW7bRXI10lv2Tmw5vS51inpiwpxqQ7IWD7NELZ+Xbbd8rfRnVf7YM
YmC4Lc5O+qX1ouGwszEzR9WD7/9LacF5kqYJVjRdZX55t97eYHXpJ+NQbaKvCNdG6JgEmrtkQxXj
mlAF4EhoTke3YbqvlhfisvQHa6D6cw3kAui5W5oui7jO7n6AIouTODkd6w1BDfOLLRPBaQ3m+YgT
EwmJlY2DI5y8A/mdC2gKK6eMGUWR4z2oSQdq2NaxBjnSk0FyChCn4OAl3sGpFym72d+PivZjLMHw
k3LQQu7ARq/ej3qV3ArlQhNKtiZt3roihytSMVjTVDbXfmFzPxm/Dz5prtnt2+nTGnJ6IblFgufx
eQTVzjGKCCQOMxMBaSuAgFE31ugvHpc536VETTAnQFtZQHaXH6w732Oj/76fKr0Di+GewixUu9dp
3KRjewuFsATP0ddtkn+CInTgw+ViCBgPOBKi23wkAeY2iDQep0QXAgDzT0RphR/6PqJrJQaKZ3iW
wdPcbq4+5UP5BhQNegeQQgALfc1wJZ0Rbf7w73v/08DCvf/n8n/ce6FSo+LIva9cJAMwrjhNkeaE
X6B9BkLhJ0P7SrgTYMsCA5i0A6pvUWKxgdqJ+0xumJv6xdPB1jkSaZ66Dm3QF0R2NINPg4eKwmpy
7QtXcJ+kOiE/XZ55rw2ndKkhKBNwJROC7HjiQtjKT7ndG8Iy7GAoxXai6YIRos4luGxOJA/iM/DH
rhE8WGN/OZhwE3rjMntar/O6KxeuYWtik5TLzXXEe8HIH9mziEAbIwI+Ffu4iMfpS69txjXn5PQH
GprSdUCaDyRdcLyzy+bj799F63fvH4/VP5d0t7uLKhBGpdGYiqH+x7J9GLxVvcnPqfZsow6S68bt
EA2gPk4dMnXdbbhMX5HBghwOJ8lbPFHtHCIOmTpdNoRmK6+lZfd8po0RzqNFL3U9uVawyQMcc1NC
pDw0fOdHN7ZvB/38FhYGOTQc4CTuFsGmjIWirpv+WwABH4jDfMCpgeM7rCRaNMCYQzZfpPJe5KD1
9g5PuwxYM+Jfp/JQ8BoLZIo0dC/eF3r3cnyYnoG7/X2rlZ997P7X//9F3v36VsVctG25yOvw6giD
tYGHwNoVQRVQE/awd8ZoiKhIuPq8DXdEdNaTdN+R13sNsA5f/SMWSxwp5IbbV/ws4urv6/t1J2FY
25/3RfS0ej/z+6c7GVZGk1yUoqTk4tUbFqQwj2Xk8bn9nk6pRUcK5hL0wjRM/v5k/fvA9+P3++ej
74qPQ4anP+lZmzTxiJ8CTPZubts1+WIl7ZX5wYYbPgfpUOq9UwmnFoGZfcJF7HCGfBXJcrfeDmRn
jhriwOupNOk2sbMI5xx2iUAAUeO3xB+ZhJrFfeoYC4vqQHbjSQBCjUb9aKdLwNrpiPnaQHjx4A4S
kIFJMlwkTz2RG/4lLYMV4ErSYKSJBUQtPwGHoxU4j4m7fWoX6Q6t84a5F2VxN+hTi0JjQGxQZcPy
8jK8V/2vjgFqhBRhXA8J5kA9htWETONFYlOI+GQzQDWv5nikJjfbegdTbk5bPFTGBP3uQCRrCPSr
w/BjpMGD0shFFvwseHlrgzUA5iWWrBUsbJITB+HelYmyKAIqLwoW3ebRH9Q4QJA2jXMAUDjT8QEq
/o0eSUWE643Yo9Y+j5pe6tZtdXIHVNwzJ/qtpEwGGCGeOmw9u3qaOvhNsJUirZ980NRclbiqroTo
iRuMxcQEQLnHe8PYhSQny75wVn6WyVQG39x3ak/ECJycF5U8ysh5aW3y5hmQTDQYhZpNy/bC0WiP
iAXzCn2IDYwvYtowLA+znTpgkd5MUrIbCDh1wwEBV6PUFpLB/jSFlmmTIuvCy8do8d73XuHZ0lZA
/YeV2KSg248QsR8Hu2Ss8r+wi8+TexyL49SWhgaoi5EY0H+YHRwRkRaOn0H7Bunb+ZxcRsmIUMlP
pjrDTewSVDCyCHgArphFA2PUeMbrBXcSh/hh6uIZCAqWFsxCL/3q3U0Q7z01iAdfjzTwDi/y+PoE
cWx2fOGDnfMaZxExSMH52Roi8l2J5GYsKJZxknEM3Bw3JBcOnNImg4YIYhoGZHE/nd3X3kvwznLm
9eHGsxPGBJi2EGnptlkza7ijIbvkWvjIkGTHC1d2eJlBK/NDEqB0+/ycfTHMpMUygglPq5pyB/26
Q1MZGwTdBWjI2J4Hx6+GRkVtw+O08+Dg0yDih1WnyxlrudPNc2461R38QdyPX0/5ZJQM/Zzhj7iG
gAVCbBTNjYDO9nu25RA/Dwe5uzfxClRQILwbcbgGXiifbLyGERlT1PNY4pkKMYSh0w5kbMYU3V7e
AUzGzwlx2O79Dcr7dgSWakik5PmZAW2gedmXOSB4cX/yyMwh1vzklrY2qoPby8n9IIjdIfjgmfC/
ZlotEXwk0xMRbTUhY6XfrXgFbIO387gvAmb8soO7TvWrqLd9c12v5GHM6wP2O0ybGKJaG69kn3mK
eO6dAJZL8ILXjHfz6mPAe8Mdw93IeA97n5f53AVgB+2+ybsNp+X2sj4sxh+pe7L54xecgjhtvRB2
/1v/d/d/sUlNrI+Qh/RhbB3VEZQbjGIz7Gf88XpOL2fQ73XJuzDAm5W1gxxMqwemy7Ps7YPl+deN
65/V+a7C15SWsXtUlbSBoa/ZIYvJ1nq6fsH3LWh+US677bgk3qh/ElesHDbAUZdcQo5V5IhfxqD6
gK2j3beTwS5mCH9xKgdd6/FVdCP8kF/a4mJjxbWXMmGfwqihniOkwseJs9TdallsUja81vUfTeR+
Kjz6svSfr3Y3ZzKk9JDFJXseVdhWkQfrm82p0KEb+XpaFyMO4qxhf9/O7xPZz83OUPhoDW3LN1nk
n322wDtjHbVjuZEZryZ00ivSD28ETZyXoM+XqbfY99kPeY5FbwcmenJrB5dVt2bBIYuh2ZzeqxfR
r/1HFyb/PEr3N+P/F3Z3M7JEC6/W+dRXUU0zIBojHBEsjfSWwJh+ESCIWhvli9wFNsfJB8lnNNhW
k+3o9qAfa/T12h+36L5lfTzFtZKfuUUKkIoru+n8tNWe24DYNQQbnCxH6dRw/0fYmS0pqm1r+ImI
EBHQW3oQsG9vCE0VxAYbbJ/+fDP3PrEzLSO9WCtW1apKESZzjvGPv6FcdeaMkpFLXpt7p18152rz
6S0vzob8lBA0pm65jB4Kx9wtiv42Zly24MigfDiOkq5VMWLjaJ1J5kPn1sxt9N5UZjea0gOiQ8oM
kv+wuvgEf8OS+vD1Xtgq2/PzINXOO7HqNjEHH5JJCJm+Qh6XKY/PwwIG/oow8fFzzLd2nuNrSE2G
GpgTxhiyBTKTf84xCPTSgfQ00sFjwnEr+3pf8W/mFH5+pY181xJbS28/ygAZ8cyDil73j1bplbpB
2UPoO2fZw8DcmNOBkwL2gWjK967Wx7zSmFWajPSFCrBqiYlgYdWN2Z1BFKqvPKhjNcpBBuv3ZtZt
yVPR/CIg9rAx5Vx0hBAdi6ug5OazM12aF+PDW/RusULtB2TWgD701yUiF8ltk2tsSsmUAkxj1tY8
MKqjnwsg/TCtrdrKHDsyevnURhyJ/QjuxBwUB8TmV+upGnXOFYb+tCftelefXEANC+/vq3yDhkNf
U0Blvi2CaupLTS1tN/qxqvFKnZEUZCJYospuLltriqhDJ52VX0QgArQhn1XAx9waPQECoOWxkxLE
RmQLmRZO2bzD62Q7BSmZEOlypmtsjb52W/OEb9iwysCAc7+TnEnThnH+YEx/D5Di4UQr7Bmw2cWo
xTQDnBJR6oNQ/P0l5co7CAgfLDifiGIYcb2AtamqnbcHfS2a+0Zr238ySSptthBeo8uw9HHOCLA/
MCIncUtfBxxHq0+sIFa5otOkOiMZES+a2wxBRrIi/PChBLvuM7N1pzGmOhwTgyCeJGHZpQ9win0y
UNLaf4yr4+0MZ9uw3jrzofTMROO6+26liok/Kbs41tpJ74rtzNO8VK26s26fhuniPlwvKgixseze
oQ8+mYPnijKOrAc380x7kDevd6M6L5f3QaUPqvMBiJLfzA1wLZJrOs5hQnjQeNlpE/12qRU7/URy
0Na6+hFzHHzECfCbZGZCy4LPZZ+20L5zvBJOHeF001SaYnZeRHQ7fsYwW4w2edWw2mlgjKBaoph4
whbIfJYRnhFbN4kQxVIrXcXYM2snJrGKuE9IrdS7uOvoYNdIZzOPLpY7cdJPozRSuuhqLfIsfFJY
ict8UBnf+UwJke6B0T5m/k3ym/BEFyrWfYDJub2L1h2Cm7pr98mPJx+2SaBiBw8EuASlK9t7Ww+O
ITJjAO8rGmlqHSqvind14QTbBTDfmdH3nj2YHgNKmo6mmh6K4TcW3wxk80jH/YINpBZL1hfxVfbO
wYP0Q3f+Bv/mkTCbxSYJbk7tlVVfTfLtRa1y5OR+wzt+A5PCwwD7GQazkkEMGF5ppM8WqP5ZHD6m
10E+oz5kE7kBEhYWieouboP8zg3AOPOI+pUnjRCHgv7fL1y1ItbH6/n482JfoISNlmn17ZZtRe6p
BvaybZ0oyYeNWNzPScW8TvQQtw16v12kzMe6RcdsRkrIMvIIXeWhozf59r0mq2+L3RIU/TBr30Nh
H27vPMVhB7dUY/EYlbSKFEES/+wg3uD4YMj9xgjnAxevAZPQcAcl3BUaHOHILnE4rANMuYihku2Q
QQeAhtmwsTXIrY17mmMg07/DvHx63QumFDcPR32Aom6Nn8Rwl2aK6R3KUQuPVqpgW1o0KPLzYDvY
cTY1ByNIaHtsbOa4GJBNJ1qWIiRXh1Osl5u4VNHmKOa5Tag3yZFiYR9skk68tcsO6Z5i5NfmPUDw
3+lqFi0S37d19rYRafUWs1F6mzop4ltznDZ1NPdi3PpwV2G1J8Tyx/DEFePEYm5DsR8taPGbJyap
dC0r6D1nTzH4TwY0UrgZ/f3M39C2fq/PF6DuqdwfB7XO+twNT2EaNygCzrHstYCq/aILHEdbyy0k
wGvdbuB8JblwLWhJzwCd8dbrbP3O5WpU2CZS5+NhLD783/VYR3iB9hfPUVHP/Shpr0nlsL6oyYkO
4bYSfRo+6Pr42S86FwKcRLW2Jj/yEh+DuzHSIdSWAbm3MabNtbAWnvtbL4FJ3RHY+Sc1ivKuUECx
jWiTYV1dfT2C6xv1mmRl/TRQWuXa0L+K+Bizt7pyrNv74R0vrBqCp525wRosh98qAgmeNiwQU8wS
6eoCYixhR61bufv3M33Dg+CZ/ri0F9grvyfKWq+KYyCq4NslFip3arAhPLEyKYPtMIGTRRNLAnSC
iUtBvbV1j03mvJgiH71PCOW3Zv6fx/jjel4aved5nz82GbfqsnoE1Y42hfzpcw5M8j5hFI1eNdqM
slD+2vbXnorvC0a2kcikY7gfAbq7qUtp7j4D8AJCBMVYDfaSW7MIsTXxIGrfmgzB+FOJk/Tk4Mxp
rAa7MO2rgRwkLcndB9m0DkMLQMWX/E/9zbcg66+v93Lq5sVWvqTp90ogHiRazxIIfckUcp9P6DZM
YaC58IrxXMMUpnOYpDA+WJs1a+PPgDh4wyAOrV1c6v7rCFN6a0wYyM2k0FBEgexs7SqToI8Fw7uG
4cdC0V4KrPPhrignceVyi9hnB6AdF54rIDyaeHdHkaiFenTzwYg/LNH/2Br8c9OoslFfg9v+43Ga
7RN91yjTM8z6U8i4bIJ5y6UCfnogUxzui9VSQ2RHjfEuvoZ41/TyluZnFuOk4A7tsuiUvaUGFrcJ
7t7GPMyJXyU5NoXlwZbKKclpMFa616AoqN/2ce2LgL4Ylp09E7yWwr99lTb7tCfO2IqHAxKm4zOM
WFwJyh7JdrbUw2OK3b2V0ko1LIKF7aojB3ibAME9o9ro4i2w5+zIRxCFgzlJnNnWLrEDgveEH78v
fagktDc0X15rGL6I32SEpd/V34/d8HaUrmtF1U4DBii8HHGxvCBBUD1hhJR2iuU5ukSbDrqV1iZQ
m4fewdngmVLDyY9Tx9GdvE1vGzC1hihCVq0lN8kAD08oGlQw6yISvwOtFRuYKzXVGTccYPouXFXr
GerUyDWbGhtcFWEx2C0oolsxVoURncFlWZws15gSy6rzI6J1d+/vqTIFbwEYh/KAuSG7HjUo1lF4
+wQcj/yJPVXlKRTXkQSEcXuMhuwkxjyfo1z1QHSDe3PN3zqEuVtxt74WYdBkkjVuYTaLCQmu2LxY
iasFqZd6+LExBDzB3d1Bud/j1nSAj3ocYg7j4X5l436EcZLwOdv6pJJ7zPosbUWkLYzYmpmQTCrF
FcaFUCUh3KbRDW0CLkT+xcOzqT3S2JHuzR2BOKICALmHj0jIiV+SNQnqzbIkgpWdipQ9XJQkQ4Gw
UQr21UDzsfCL982ngAT4Z0ddsIVQwhKjAoLpwrYrhQ8aq3uAms8n4LnVGDwoUPEDY8S4ZkSC+Rg/
VWs37JOtQMzFYKaJCexEEtE/ALl1gFxGyyCvle8AV1oQoH0YXcTxStwAGV46WPnGTHhyE0EQ97sZ
pLI18bdMOJAQHNx1C5tt8EOOqwA/SpKapxLlUwbeW/GwxyEY9Em/sGEjvtv11glEizxJsMmTm1Bt
69ajmyH3FU8GvQHVE2/jM3hYQCWKfY12LebBjTaSZ3ZxHMupCiUqJw07KjJxLZ0pvYSr3OxqY2yF
oWYd/BeDTboRboCLZ5xZQG3TSAQqYXEJHvHdw1LG1uM6AGJD3HRcrtb2odngpundBsctiSQgDHD9
MDbasmJPxmQHCo9XEkeycEgi+5q2AOW+TWiVpRJQT+BOKDn8msVaOlmwdhpeBkWbZ0TV83BIubBq
PmBzmDgKLc6hWfXV6OyUXsK+rttwsd0zZR0b0d3VmltBG6aifDAR2NsmlkBurbm3d37BuVYEjDXw
TNr4lfElRKhBBaMjFMhBy/kzXGOBeRARh/QANYsdiAkylnsY7JCsSdV14MZmTBF0LOXAaKZ10QgR
3bClNU7wIkSeORWUwp2nO6KdYxmhfW+iw7c05j4aFDagfRaDQKsQniDOkcUSaHW2EfARaykLElvY
HpY+sE5z19q1bghIbkanzA2ZtbemTzmhTxFfUzRerB0sgBq4wGldhhpwj59MQy9eEhejWlyPiS+C
Dy1MAaG3fBj5/YeX8s+58mOTfCkZN8/rJS+vKkfaOGuLHeQKf18fJ8G5K5QI+lhqPYZkjrZ3waG3
6ejetpd4Wgvk2Kuzy/Bnm/vetaXOG019vm8dRUaTPNp1Dq3NNBO5yaz/CKBH7WxA/h7WDNq9sUTq
wJhdcRzkart4Rz9UdHbRiQfbhIjZwhHVBxqDRJ4TdnS0ilCy0wiNk3GNM4+ZD3Rr3GJg3d8DffBo
p+F1uOV3q7zICux8BJ7Nm19trlvH5tqR/STKw7P3tA8xzHCLBWBUWWWKwbnAe0eDYxy8JS9PWzRQ
qANoj3M7Z9DKoI+pnAh6ObG3PDyeATIgsnZcdhJLi3N0MxnTE1GhnNhnzkSAJESYfdPO2STZYgEy
SQ9tbiOt+0DFQ7aQeXE5ZlyJZ567MFdozkuz1qQncCQGoYmjsqiewxtvz5OfiNiPhYbjGS92hlyh
4dftb0qdl7a0roJBpBbfGKNUuztuiQeF2v8o3xEV8F+r5KXRrTzVzelWr50G1Oi4SsoIk4qBZG88
ZpFXZDKsZqeIzuHWu0dlJIZcbBzmw9s4D++T4xQcoX+vBqvROjYKGkSc6ispESP3y+7weBwHFVcy
ZKaTd5Evm/WwvgpJst460sFSSuOptup1Wx+DHQPueU/azbjhpEHZ3BErSmoqrO+8SznTzDBhxXu0
rfWweEE1yQwnJrpifJ1q/QfR83fzSGS0e4sZVvOFfRXG/b1Z99eh5ly7sAJh1X+dAIRNsBYFNA3z
MI9tdwTgElaadXKyQfySCC10s2hnNuo9r0LmUd68tEAnoLzvKSnZkfuPkHkMVgkK9cF+eWltWud5
7hPKO60EtfgWNwitNfU2GUG3Hpz5/UgY3xHMqM3rHuy2SlP3r+SQYvg4VRZZQK9t4JTGGixGz08G
If/6Qqg1mky1pmC+rkA6eynk9+fHNdsW9+PgTh+uDbOvmpn3SC/fNmX3xjvwPFI4iim8CpkJ57ZL
89P+Jb/peH9ewivkmW127G1rLoH4bYgCDKst7F/OHXan1rGH9W3aUnXO1787RvUNhY2PpbDE4B23
+1fgMD1dd+dSPh8HWC825TlUYmFPByRslBQf3tNAO2QSbsyUw2JMLuQjks0C1MCrZte4nTvQHczE
G8BiFEOc+VUzr8vHfKExgTjgR6svCtqL4dG7fSiLv8MQXl7lH5cOZ/A3RrCrltXseS/ZqPsIzLys
x2qHi9m5tit3Q2o4686hR/5xBggzfZC0PJdrLrzvAAGVgbDQ1nFUcWpjhEnwTi0IjV8NF3s16Jkn
htOZ/aTs59wGrwG+YtNMv3hDGFJp3J8AyAZqOEmx8KkxvJDBiJDR3OYKeDANB/R6CFYoyYgf3PWq
FmT61tWV4GmAZWKhKVubbjXQpry7VXYXuf33Y63+I6dXARw1RcG4jV0FJ4ff9+Z2yHIsI57HQR1S
Sc2uplFZBurZXm/8bT8hsTWUOrcxIwB1ytQiTbEKMnCROafulRqCbMUMDEv7QDn812ZfXBVuQCqe
Ehg56C9P7LSTa/fd7XYc3OzLrFWzwQnj9fQ5WqPaIPwoTlq8aPcIg5tRb28zSYqgvOoAzh/uzrdf
xMvSgTuoYyeBNxrsrhfsS3/sjvvKWj8MMvqbC6vFyUNqJKi79WDnYSjrKfGTwn0uN/deAkvwKOx6
bk8TK+gwH2CsSfkj+ajIVpvhEd6hFu99/gI2xQXvj3XpVmeaq8Mdytmr/dJYdyg8KeDvTcjuIKUp
K451aOH/g074aw2yCq+Y90qN6/4VUDMQyBYp4d6+e6aIxiVb6kCGKalLNp07Zcm+BULe4e/r3X1c
b26nh+DUfUIBX1ZGWLi5lNk9gM2b+6SE3kUPWBhXN2kBrAOIV63SbZDIDEBWTlkHNAhZqzrZDmlS
hiVtTNmBB6G1Tu65j51ko0axf4OrQcHBFPA5wn7SKXx5eMUqB/Zo9WFk/uph4XsZUXEzCHzioO9J
zNiJdWVuVwzr5iFQ3F17Y34xPNwbiX08MiU8OghLmjIp4j0Fa2JISSHzq6eTgopuxgWEWhkbcADU
opVQP+8SofW62cde1tmc2RL/XhjKm7kTxGeVrAvCJ6rVV07sTqsed+WtLAaN3joeX63zoE7zmUdc
wBJj2k4+hgdryvF2pE63ze38MErDok2iDUpmX4Pll3Q/gUzv6NA/r+mV6Konx6N8rZyLwTMsv22S
b5HisKd4dTsB5TvBljc3HeVslrR4gyKq3ogWxa61Q1xKGyEH+JcLHkY9tvNXOUlopILqyAa7p0ia
fBKwvDvG2HCAMITArwot9ffGo1ywxEpPWTE4+KQYMEgvlim+rBOt3whOIgMTwpQ6+fuxfZ+Nr6/z
zw99Kf3ryaGUFIUPZbS1bJBPbhxnBN9IOqZFl9luWe8fVuXd2kz0ur3lUeHSgwRz/vdVKOJTXq4C
UXgFT88GOU6q+lJEqPn1Km+S435QH9xJj4bTd4keJORisI4TXozdA7meuZW06/4uhOkAn8er9TDu
1fEDuA4PNAgirzX3tA9D4zdV5s8LewX79Nv9ccLXcD+QmHNU/awjwcT8+8v/66pC8YSDFBExqN5A
9sQ1/ICo0uKUV67KhqwK94J9cvs+r2D7Tj+yH+SEYaqLD5/3plz69XkvyLIuX+6V7CQ+D+/UVYr0
UetjInfU7exsStP6lyoZauJVPvk1vpHr1HSB+1dqNfnbFPD3Fy3OZ/2ay9luUOk8QEzTGPTU/w7g
HUpMyi5d6ltdpoKqBTuoifYuJNS7ToaBiQq8p024SGb2Y2V44t+XSdo/4zIds1PiwoeSWFpoT6bq
ADgAAKlFKIpJxvce3tbfN7D67xRDrZBGrgkXmooqf3/PHw9MTpSicsmkfLANN7NKV0GkqA1g0EHB
gsomEi+DdIBFB+mxeBnhvlBS+0XSXtQ9d6o9Rf2whOr/PtLfV/TySOVbIt8ea67oOKyvNgE6jpp5
+lp7GYomydzcGZZicXiDz9dYgDSFlxhqb809MH/Ca3/r3z3g87BGfw+e1yNYvF2hqXI3/Q3UU8Wr
DAr3wT11d/6VyXNpKlGVt9F5NGBFyqTFE3q+j3S3VkL/1+A45EsGxO0Da7cRbhy5zfwZNvoD4E+z
kyk7aQ3+qXPQjEu/Mlc/Ok2o754QLA+QDg0vRWjULyttsz0epNtpTXNI23f6kqjBBzpc+nWcAdyg
m7fO2EDjUBo+uheO4b1FoiL6T0FHViEzrenQty0pTpFgOSlTV3NX4NOeN08byAipk0U14gki8CAj
fzBj5mW1j618ig9+w/p7uemir/69OaqVhkgbIZYRO53vh/9juZ209aHMbrv1IA8bvYbRT9pPY/zt
PpPDz4ZajD9ls7Bh3qQzHLecA9wSH+YUcponloKEwviUrbeZEh4ZSfISCUasjhmCaEQezhX1tdD6
3m04kbCOQmgrjSjB5V2M/t3ZflhzSruyAMcxSyayVuEl5kDqDFCtfthtNbHPv3xVhv4k+InwMEYc
L8+tkWSSjmka/iawTDDsw5hctdJBNiv6h6G2IGn5XAFkx1zfT7e+dPafPvA9fGewlzY+vEc8DpLw
0leemJAbibfra06lNB4TFe6A2xiccTzGKdR70IpHlZp5J1SBvpsRN0P4wns0Ka+2OFWY0jKL5eWN
VAAMx9uHKJnlbP1YHbdIQ9jsXbVdPsC4/37Sb4ZicB6qiOUr1W87r5fDWJJOckpATjbYxPlE6jUm
dbi1DHSyRfVuHfpSkwTobhk+bMjo+aICu3N+VHpqrAcl7+zVv1aMu25cKzxVBbcQt4zUYDuD1brv
ZFMQCmzUiWhVoI4GD3rP6Qm1xRDIWuBGV8ikMLPvHzZL5d92inIQlZSMRaIwMHh5pFkdc+lGomWD
q6U4/rdvTdaqzySj4FXMgUgpNuAMMNOF3daWjS8YRzB0gTTCk3tcwDsCboOaFCiL44flhhv2m/VW
xWy3puG3q1K9/t4n8mp2Otz2ajaQwYfGGF/zhkCsJD5lhzHIcYRegHPJlmHQqaQ0IGXEgxfGiZl2
IRpfHbknT47xBiScxIG+AsKELt5AWVwJ9nsUYQw1RWjtYylc2RBENfG+2jqlYtZOtM7xDnOsI5a9
IguDw85ruDVfn4pwrppMHJAMat+wU/+J7z8+NCt0tL6yYr7SlUe1J+kvibNDGFDzgf3jChagN0xM
F3RNcPLJsiCltUsoJNkZiyN2aMxElEBrfdMMvf0I81PMQt0jTEQZeffiFAlrkAcMm0CNjwxaHo7m
nWleYLbFiNXINmgyXPhiNa0Z5z1Xmz4R9Iwl1AEdO7ojGYCTjGc6E9ZY4Vz6BHLdGPNdFlJnO6we
wS/F/6wzdp48un+/OW+cuVRshfAmJQCQ3KHvjeXHHllmjbt+XNezgQbn7mFA2sRX8jxTG0axavR2
s0sSk51t7EFwCRlJgAqN+s2+L1D7fAF7cI5tTdIcIA3pznNBmgph5U9CM3F/ec45+tYNbN0O5r7q
7VfrvmzXoM73s7MD/HazKEnggG4yQ8KfTB8qmAtzvhDjQpbNhSEH4nfjAIJYsWr4nizPZRPBOBtL
jZSoURXceSk5VD491FgYlRQmhULUWFS69am6uM2Po8unI0V7Uy/goqcRmgtsxwvwsu6VQ0I24eWS
DWpHcozKkFBnu3K3deyNh0fKlimEV0BrIqIR9vCSMvFDUg1jPIvvXcIeDiPCVzC9O8DAR3G7hsgK
V8nWRAiL1JUL64G2jEWhkbegtUgyUTvl8NF/RgWspGF9/pgz8c2C9GJsqjak/ybFvqoPN/JAvvjb
ZRJ/kmzq77YhrQErhqINJ9R/EK90qx6y9TUdlKhcmdW3MYRg9nc2mPXEZxt6ZnwDSC6t1SGQfLHn
XJnZqvPzcCjBRkrcjYfAnGEoiQ3dNHAnNx8RuA0DirdtyrGamg0H1hSzSDFbv8NFKCZAy8wiT1PA
MW9zMe6M/CJRhAEdMHPMGZiLgTBzcufv1+ENzwa/5kZN2PWK96Lxsukqz426J31B6uchXACaXp4M
+QgLx8HpAPkdWxhxYq7wB2MG+mXWnd7aYsyYoYFoATfsg4cBq33xaR7/BrUnmZKAQ2I6a5jY1F4W
XuVcni4yut/+QWjDcbWuJnbJafVVXe32VsO5ZlgacIEXLFnyiqFE++EpKLuNzi48Paw7zMx4Myn6
xDwd22SdXfpXl1x3h5FMXPmwp7xpSrlW5KEofKEh4q35+3BQDo1adrncpP7GGNY6YzhohtNq5Q58
JZeaogXUZCJ4be+Hu9C1Y9Nb7IFKjU8uB1X9TTXLhejEXDPtgKoqCsQfm9t1u8uz+vUs9SudoY5+
zZnqoMuXAfFfNueo5hSxkLUlHTRukJc7XtZZLS546l0ttG3005LheYfOmk19O1jB3mQziyL4B8b4
Om42vUtzsVBQ9qw2vY7X3BiEKyAIQ7DpnMLzcMdLgXX2BVq5Fh3IXrRIjuVekAtm6WhE4ukeHjGR
25QVKNFqOA/drKg4Gy1EZWvkgPhBT3TvqlgJs1mkV0ThwVmAJs5Ba/Tv8243gwktwPFN1K22sRZ1
Ro2tpXfu5uir4qN26O7Mcp4y19OsxkDMDqFj4+ZQa989H3XGtnX3Gl0qPBsVQusuQGleyKW/TPq4
vewGy3xeNqvt5dlRoyulnWsy/DOlyQoRWIXJ8gzXk3a6mM1idTCrOcSvjScYkFvB5BjGQbBilDe6
GcHOGlS8QcwIH6uLI2RNulEMTQ6GFEzCTMzHw3I4w2ph+jDKu1lOsaAnFIxf1WTzhgOyzEt/8xbn
pq4Yu1HHyoLB3g60hhvncC9LlHP8J8NgLEfc1ZadIncXH5D/N+MaQn+rzCxwRK40aq+ARl1P1Uq5
20h91MOyM3UAwOzu3SM4x7Qn5sOvWgMol4u/96PqvzDK7099gbbSXZE8znou9YdXK3qG2rDVb0Ay
tPouAG+IXuBhxOd2r9rsrW7GKkeL/vcFvNsQwXFUHXUCrtRY5f5+hbb3Z6avn7xCLbhl+JCS0nEx
sq+snaHeL0Oi9HDl/CLzDVH71hCkJHumMWRORhVYpY+wcNBOQwP4tFPXxCby0vH8urAX8OeSlJl0
vHNhQnSFJQ+0ofrs8kR6CDHpNEHvQ5kH2QSmudOQmQTrwz2UcHDyUdLk/MxVI+sILsseZtbDGCJG
ghCR0+7+fQffbUIsGFJ+qa5kDX/X33fwWMcBptizcKwINqkVWShlTCuKiP9oETNnMrtC2ak3W5HF
jG/YjKIijqiFfXbNaXoyWj4SUrHMaECXhhGC3ORGrzrqBXaoqsbkNKTejU+z4NEPxGiebGCg8bvR
8YZ/f5Pamybz1zd5WYzVe6OS1jZ8k2E0vguK1fBoTK2o2VwdcB/Tmiuv0xk7mTnX530myBdkr27b
NWEdBYO44kwqsN9ui17vwbX9fWnKp0t7aQAvcgmNTdxkwN7/3DrcZf2n4VOIRv7FVUfKqJu1ut2S
OxgPciPYTo8tL3U4vdlnemnL+7Bh1N6UitRMFSi7orTGWOT3c3/Uimy3py/vD9FOT49Gqw8NAyL+
LmDibewizsDUpc6z7B0iXTsOqgaYW+osmlNxwjzMNB5anUdzhU588gmKeyPeEBXd/67u5fXJzvr2
qiSpWJUNYyqOlXow1ZYt/7h8clrD4olaTmoULpLzfn+JRapr3217ptgoprZ24HU024OFo88GVWcw
63mdo91BXRsQo/z3s31DMP59qa81GcVGUchS0h+S1DbjToo3x+dh7kzlAcDkmvGecwkk29i7mYG2
0Fo1rM6nMcO3y+rrjiOjdKlR2SjYhb+ssUrjsi0vda5DESjS+GYj0e8f3X5t1jo4/Z3bX9t9jubu
3YDux//w08h1a4YdHv0Jr+ytFZgulSP/oOszRmo0igeBtyjmTMT2bke3mutVJ3dXHS9Amd3zvAuD
rmT24W6+AcV48OTK4DWvgZqLZfujJjrVb6Vyq6sJbwrr0nn6ra3jLyFGm7Zhx6rJ5gEdq/PhIb6r
CbELwWKHAbFIHnp5iIfrYZ9UlISHWJuOx9BAjWhvcdcgM23svsFgy9isjfBpIvHisIe3t1oVLa/z
97f/LpP/eYY/LkPsIz++/fZxemrSTkv6IqaORtKNpvden/P0bKBJ0k4GbwMLzGsZBG+ZDILhHrqh
vJrYlDWZIboQb1Hrel5uP6ee9+Eu1cQS+uPyXrk5t1zJZP3Gw8nCnTGumBgtmHiwGdeW7vU58Q2H
MrA/54lR041skDpjUsYx4IMd3N3LYlBivbU3F5dPL6Eq9va/ruxl71eLxpawCiXpj6O7FU0hbUwj
SpKmhs422sRTnG1afp3Kkk333uQU7qGSRkAfVyyVGmVGUTBge1tzxhmLm4eY7+8n+8YjmV3if0+2
/vJ2Vo+P+jO/1llgEVogcjnhCxr9TdDv4p86Eq9cvO/GO6u3diTSisV042N4h1jE/94kYDFGkTXS
6kU/8mN15Um9vOY1bpLkjSMIbJiTG74xmoAQW4PepxNGe/sqi5Tx/37cywlTua838jWpfm9IgnYM
j8FvsYwRBKxpbLLSnp41HHEQfOGbIXU3rk85xIyIDnLccnyocTwkXKCqXzdRjh+rEE6fQ0YvsDIy
G7JgYHqQn3GtLTmWyFKOPn2H9y+kUoOQhpIQVsTLOXTNs2qine9JX5tGdyearpvz2xBnDidzfI7w
fmEW0dNYcm6HcFoLtqgB1NbFwfKsAOZunJreKToFgfWhoni/4H9c2MuGdbxl+0NO1CHrqYYYd77x
Wlph9lPDqB8MzsgnqoB+DfFi6s0RGvoIB1luNn9gGYYzDKi+8LyogylCctbBbDjcXZSrbeED8ffS
fwNKAcAyACZJB1yq8j0H+bHsnslR2eUN9taTQ3fal0S1cein+Lqc42O3OsSkyd51YJx81x8Q0yPm
0VHiawT3hnUjgIptBYGZZNYAyoXBIOZhyNFk7U9k+0RJrFJ9Wqa3shYXc4jh8fBTNfKGOvT7G7wc
Sk+leskScbQ2YeGZ06tfPRvJsGa3UsN1QyJH9M4Gw94tQhzV3c5UiBIEiSsfmp3vHu73+/v7Ml7e
X61y1Z7FVlQat4BIaSCvp7Ppovy183Y9ILDJqM5OdD66d2g9WJbCT5t1YPqGbxumERxotWMhxRWU
8aq1Phjx3aY33c4aHUI/fOYNJ4OTfdX89B59Kzv/uvSXvUC5lqdbZcOlk9Oufk2dIz5YGLIYBMou
v11mcP5jTiW2vY/Upn9hlt+37eUdXldyfaeLzy5lII4afgsPE1uNdRxFjjDx60LhrzTQSN7N0Ab/
RjD19xvAPv/Pzvv7El7e1s0xOzzlB5ewo/4XDkSVGZ4qDPkasM0ppWc5oQuaS3zv1cKxNXG37Ybh
qCFXaSijDACywGxpbWTk0StOZYiREC4KaYxi7Mp/olW3HccRmzmSdKsxXQNakN6Mk4UJHQeVNlJG
c9R2Dd9RBEn+FAeK3cuMVWdV73Y8u82AAhEWB6EGoUmxiVnR9mKxGBeRal5YUoCkxRiwTXyqeWTx
6P9ZGvgaaozcq6BhLyjY+qiUxe3aENvD3seNit0BJDcg5tKSg/tsUh/voNT//US0Tx/68kZX0ls1
Kc986JBXWuBeQPamPi7DI0Ogij1u8StjGtFAApjhInXoC8Oup9Vqnc05Vyj6JfyqoH6OSgQoCJSt
wq8bo4ejuscQt6H2fXj2ZwPGBLisgDQYD6PZsf7+Fm8YJiyrH7fuZUMoTnqRlCd2VqUHta7AxfXu
PXAvMLZe0YJw+uHjxIvy+qR0zkAdDwKiQl+f1KaebuXjcZP04Vi1uprZJcqFUdZMMwKO4Y8W4//W
D3WMJ/73cS/P6EEkSZFrfByNwJCEeRa6boyjPnUTueVG3zAg85sQl6xZFRgn2BhYYQQfDtrvL/XX
l365x/XicWkcTlzFcCzKpQia8xBTBZaG04+iMVO9Z4j1+byFKRb/txk5fceJxtZUVAl+N7Vdw7bN
gT0ZjWIcPkg1twEhn/aMt2+AbBiqqxmbq3hgfSo530zduYF1mBI6PSiC4ZdNd7urXcpjliV9LFdM
uYfzCfOQO8KhDI1uS++N5909CKGKrHzblExbs76IGshHoLJkCLRHwo9GZc7ot5xxyzeW7tdXu1t6
DYBFilffxwOKsmwWTwyOnpQe3f9y/bm/3Htbw7XDxEDSw7zVcL/wCxu5y/6a49KetP2q7btQ+Q2/
j6DeH+HMZsQuj3Qu4S3WbodHh8caLv3+NHGnQIrmF6X6k36iNNo01zdEpFMeBkHoEK2hRxB1vBT8
y1FcmqO91dXtqWpwyQ17i9s3+C1SMnPjM8jzt/hHNaxtxNwQsYUnoeLBXRTTIzGt6hFU6quT1NEt
/j6f4DiUFOQaEs9T2kYsXGZxhhDc1s448nNnOlb8Thas9mbzBko+1GzhF1fBrQ2vFptfpivFaNZF
ZninIA4DEyurYxrrEL+/GnZ3Ydj78I423p12EC1gOuNUS8LnSwt5vtdSaGdJAxhA7Gzj6XRtTIeo
0jr/v81NiSo6st3RIFE48jb5LpZeiaEZIeqdq+HMxdkk/jRPRABplDn49pluCFHGiEftFIiodbfu
TNzmqTEdM3nAxpj9kfMMpyDht5cjc0zagK/UxqOD+MGh3SPvhbv/MILwS9hQiJ+p20s8vVkhIe/D
GvedBwwv5FQrwIilezDc/pb3qutOEN7vDbbS3t5cBfHeGC2X/LVwABxg9YLA9Y/YSAhp/rI9CfhD
W7OHbsbsrAbg0Wj29u7aAQbE10IMyrdmY4LU0ACyGS7ST2/eGzSBiCwkBLKgPhKX9/IMCinX9vej
0gD8zUlMDsakZJJ3gqmFeRpipOMzxjAh432lTayViDjS/o+0M1tOXNnW9RMRIQkJSbdq6U1nbHND
uAUhUAuoefrzJbXjlK1iWbHXng7XdIPJVObIkaP9f4FWb8CksqO3cdnXseQWbSHpO4hI32dFdA31
/s0Oz+NLrGs7zVztQUHJpxntgJ+lYM19d4OXfW3lsy4u2pSiI7NFid67qL4tyB9wm29Dn48XU76S
uV6NJNLJ5gL0PgJiS+JgaZvWu2Nq/Riq4WgfYtLiHSpRVwb9TOocZBugLjeXObgdMxh3Y98YX78M
Oq1A2wQBUF+1HcB/L8kf4zfMGfMQHYyko5hwhmJt4uP4wZAiEeBN4O0Iqc+K1vmMajMQmFuMmjv1
iz83uHFhZtsouFbUca9Ep2MKLz3BFmK3g8AaQNVJvZU8jdaGlT+Tkjrm1gFK2fiBdhTas1t24Z5R
92MVGrdmT96eduekZwKZ1fMpoOw6BQPS+alsrSGd0b1nw/tatyz9v0Ggn8/fuO/yaJtn8omtL2wF
gEyRWHx6okKOjvWWke4o2R6RVgBcQcLtQpn+8ygpWbq/7DqyuQKhc4BbfR3NMFcFME0GkAr9tS3r
qQkHoWGFUDsO1zYGMnd6tyFV11Q7G7WedVbyxSLMDLo0scBNsdhsh2/yCgyaITpFfTE6PlD4136U
o1v3S7BK30m6Vplz/ephqVpn3RsTlKsG/WUHLrt5zWc0+ep85Igo9SDkywgj9uuOpS72nx91y+10
m+Zvj9GQ0ORal0mspSQdni/rTTh6E1qbRmV7NQBeFZOjNOwxBW5EwXZOn+pvku/SolVOhCD8No3G
9sVbXU2LbdIRofIeMVbNw8zfLSZXcoj6e4cEd+k8gL2R2lx+5/FGxII/y4N96VrUieRUzE4+F4vV
22pQjzhde5u5L3TbenmZgpFNyUXRt5/CwQweS0yhp9omOKSi6F2f8BDt3KQGZlhCBvbz43XTxzsg
NdvpuXFfnazjN9MhB5XZtmhN6EvWkohHf122NHbcEjy/LULjtCi1muU9GZFSJ4eU1m4ACbGwNUjc
4W9MaYPibto/EJRxF9vIy06A3hABB7z9fTym2ucIDqpqYRK4Nn3cQCZPPuYdb97nuyGxJPIs15eP
+eGRvf798HXvuCE/zoL4/bfLJMnLvNIihGj3lTxj4Yj4Lm48uK6fncVqdfFXgwWUT1gHkgdc1NS+
POivAGB+GfZHq5PyryhBWkrGhUyFQeOU3gg876I079XQ3hCxf34ma5BbiSe89phyZNJpnExYZywY
H8fTqWINSZidPJtk+Hw/yfv506hlcdR/deDP+TSuPwiag93x2tFFNorIYGpNju+TDIsbHAySQBh4
0qDzGGE3Mx3bnPWHrtVb4rES+iEA3pl9XWkxtVrX6d/UAfPqwf4DHJtGurkhbXWSRb1Eueqr0Ua1
H1an+QHzekGax5+Viyd6bKmf7719jdYkXyaj02gd+VVb/uJOEP7nJBqSI2fX7KifmEQXJQrg3RE4
ywdjjV+y9z6zUb3gsLrutN4srxN62ch2tejxrlBwPw/dzxk0AkHBOVejs1Trq+hor/EhH7C/a7Kt
WgL4A5yoxWwGmoQNq5or6lKWFaRty4s1V2vrY+vOW07Sv7cKXjx3CpIrSRB5NTZF23V0VT92tdU6
c8DGD6bS12ZTn2zs/3CAU0uIg2b92QwXa0CAkLosp4QTmGKt16n+ugQGBvgQQkIt1+udE46ciGsO
wncu2H/ahvaqcur09uJQnYlu0k0HksXBEwjZQIevTxS97pef72fLfX0FkWD4Qlq3MxbB6wTuDSrz
uMZw72hQ/X3B7lhYPybWrLJRTPBbNUpOiOM91NaD8BI59DnWfH0rtUmJulEBoVjL4kkAGX/8Pv6d
pL2pyEoPXgOFdASexU/VZxj7+JqeNA3HIljrVudhIzveInryRS3B85aAJvAKC+MjwFnj1iFkN3Qr
b0wawl7uN3sXx2jemnk27+jA77O6RT+/KeRDL4j28Z5Z1cvn55QYIz5Faa3evOfqa8LdqgM9LuJr
m3q8kWzASdY5/Z5jknOJc34XeNMQO3VTVpP2eIt711pcdzTK9/Ojnb4b+PRPgM3CWOXLVCbYCwBm
iG0vqDl5On7N3FeX63LnzHfQUuG/97licfjH+RivthoUq4MFKkubLrljyvzYCrmh+MsLJT5ZxUOP
LjzAJpxCq7F5wJteLIqOlYySPqzG4L5icMs20VNyVR3nwzy481FbhqV1AxpKv4pCraoVVVul7vMk
XkwmhBxGtDpubbgcnwkBCGCVmvt8QQNvbvkne+DhqnN5KvPRZvVAPGemu++wS45VS2CUW+ANCvO5
ntK0+hyR1ur3ybyouTUHbHaIBemM3fcrNoE7XO4vzofmUBlEc8fzpL9Ml18CsrY1f3mH2oMlJz9/
I8Lpqt2Guiq7weF4uhRCzkR2vCMQu70JxQ2LxWLnf6rUzpAKN5YkjdwhmSIyzevfD+A9BfBjCs0b
RNMLQz4xhWc6Kie0wwrbkKRaZ/oZAEz09FJ/vdiPtii9/H3kOzGFnw/fuDmMgxZVu7zUVrE7GVWu
13lbHbF6PrcexlhIMtuwKNeY96XFB9EqgSBEgYbWNou7Rx2/h8iGKVF33Ygh7ONzmexOicYNOnqe
SLBW28pXaoFeB+AKss/p5DDbs7GbUH0JZ976lQ5EJEaywMbB7mmNtfzr77Mu32bUOIfBmf7kzjXW
Vs56Mtl/ZKBVOM+nrxG5Wou07Lu+GedQ801dgkd2vy0Efyex9XP4xtFL9EtYVArDaywIMbUH/Hxv
4B8ti3DllK6qflvqV1H/tSF+PHHDF6zSLVV83QjN8zyBy4HykIUvDWZETG0bb8H50p35ujWL9q/V
/fNBxay+KXkpKA6FKR2xFW6lHx5t7vbbaYjsL8TTTqdDcz20RaHx74J/z2j78bgNZ62nxr1tUrPC
o9Etcg0OHijHsohKDhbaFPvRJjR4EZfc0v4atdhImljNhsX2Y/iG0tlKdb3rKax216KuMF+XzvNl
6Gw2G9x+wE9pFHj6rKczSjhI9w9te7QWhdTVkCAaAcbl8oDyxCgAKJr4pUu/okXV9e9LdMNi+W2O
Da10ii91p6hO7M3zhlUZzHZ4l9bSXn60W/I3o/C3wRqKqEhNKb9ItwU5O8+Gr6MDOhx+UXMw4IKZ
WS8g2A9ENWV/OZq3aODWZ22YQB21o55q8ayJg/h7HgHr2aePd0Vmsm1h76v7v8rFbKi7KAj1XBen
m3wOkIDUGnqLBVkRatHsaer1cXT7RL9/3867Eq+YAJnLJtk9XW4ctUS5yMdDyVG7DNcw6lLH5KFb
CTF01k8CleXFsCjNs7ll7XnLabvdoc3d7cp0megG3L6waP085rSz56WidFRRf4fpjYsyIf1p+GIG
A6R9xg7n3th/eUlplBGlvsTZmcjFcn5fhXuukvJ9Jo1zXwVRFO3yvTj3z95EghKH4bFuFz3HJ5vA
CixBal0OqfZ0lh/z1qv+3lX3ffzGwQ920a4rV4zftRx8xc2GmNpwMMAKxcJ33QNW/pBnpy2jRcTv
KvjvIzeO8/7IxgS7QIg4+cQYoj8sMip7dNeFl4YKRPrfrbadv4OoCbPht51vnGspo6tAU7Zi5yeT
hwgwxNz2qArwsSxsCkaWduR/ta6ykKff5K1xnJWDzv0ZHrTbqJOHN68k6DTg4p4RWuI6Y9CCCO7F
+j8tso7/+1PQ0/osG9WWxzX7ow0J7TfqpWLbWgS2Zb2MX7uv9pL0UduoQmj/4+MyasNaUbSTZkTb
HdbKLfvWIYmMwqbs1nJJpaLE8NAwUrSWw3RXaf//zWXchply3h4zPVER5psueVsFIhi0GMzexzZl
N7jPJjB4X/OPFnVy12Ht0pYBzpsB5HuvMe7WTI4lEXlViDJPLJrWJoUN7qBiQ+ic0ihcy/b16RaZ
ovlHZJ4194nSLuR8evLo0nfOMLP4fQJTdHKClu7/rmbuqvjvM2xYU5kcHffXSlNX4i7bAL5ERNdd
vPv+ywWYHYteeWoKin6713anZUccuL9r01C1gaLuEq1m5NFzRDcFsg8W1wwXwp5OUSxzpy0I9x+O
+N8RGypV2V52wQGdL1RaZU82eyJxXNo+eAG+WznTx2XHcVoMqP8gen8HbejRRAkPR8qGVWIm1OLK
wluihx+XjXKDMSX7lCERmDiC1Lhtj8+qQsD+PXB/R2/o0lPW3RqVzCObpORxePHYyFp3R3J/Z73t
398W5Yg2M7TrrKII6qF369Xa2TXQuktQXp9EvfLxkWg22Nptvot6z3f5LgENlavvODBqLiTgzNRq
D6MavJTB6rAcCEVEDYWciavOdvqAP5AQEcFaa/xC2evvp+Dmt/22TA01DNRfRBeVmMl6sp2DIbKd
brLVFdbE1IK0bvIAwtL4DdaQzdsDPQUnQLFVJwCacDzOXJcgwEc8+uh/9V33qTt/6VnBivY5H98v
fhkOx+4TXfDEDOilJKLZXz6a69ML3UBf9MMd/HNBfcTvz3PrWvrleZo9noqxL4/qyRCXGSs7meAu
IG+qM7ZprqEPqHVAIUf/DEiCTgEyEJbgm033zT3qVOc4MRMJNSJKRCebaHaNgOoVJ3rMDhYr6huG
obdc0voxT1q2704fnmAl/jt6Y/v0vdbZbbc128ddNgHahd4F2lmthTUmDugSftqDPLhEjbWc7psC
/+W5m1BcGSUoSnVWxPkimuSLA/ZQOwlxMI9qncVg4F1nA+/pCS8oWwxfgpVINNik9T5EK5RGD6ro
VJ0TtJs+jZUH8kt4kq216HdN6m8L1G3cuwcTSlg5ZIHWz1RoqdSekhQn8+hjZ+C42a4tdgbvseUC
bNuZW1jnm1wYl2ivBpXYGa4/zwNil3AVlWL+QnNn4CnSULJ1vwAB67dFjFqfuXGz6b1dpNMgqa4k
n34+TA3R2rWnSlR3fSpOCE8If5XusrkxbXObbwv6m1w0Lrd9fq70PGHw58nDZfpAGw0hyD/2u0mH
ujUm0ULtNqGq/Tx4oOUBk/bjv7vw/p6LW/vot9VPg51+lmuZ1RdNIQ84EIuO7ZusvAUMsKh47wMG
2aZ8xLP99uyNG6+AqSPUL+gCIlLnBxIF1mBm2pYvwpI0G+I0EiVp9RrFu/42auOmi/dd6biF5BVf
lfJE4ugkcCJP+ORnyu6msmiOQw0snVEbPfl9G+rbMjfusfzQO8layDInIiMi/FXyjbfIUOpY43j8
Mn0dYr61WtP3YjPfT3VD7YWBKnWMa6XSj/T8/PCwWi2semFZ2E9cLghUW1mL2rLGtwv9mzzV9Tko
pZqd5VqhE9YYEn9TIuftkFMmJ5EHsjRIXld4yv6YirppZr26x9cX0lSSU4NKZV1B/7Wpw6cm2Afg
7KPtIhAr/YsQ3NLD3yYYpcqxPhqo4wnO+4YoGYr4SuAfnrC+NRYuBpqu/3Ur/milqb9/6/6Vg5sx
9m30skjhhzmoYnTPQ9HBHb7wfYuqTM45NZJtaNF3o6/fBOAfBIVIk3vlhcddT0RNvchXAuEgzPZp
Cdb/8qvtvrtvzX57xIZeO4MrERQFI2YUTDwLIzol9kXKn1aQdxd7NrPccIWB1naRtMi62rDdcyWn
GokuJfwUYlGFv5KfRJj5lut4HAZO+ODMWzVZm7w3NJl6TfdnKRa3F6qMniyk6QQ0+MB/AhiD4mvq
dI52AR5ty9PeaZj+YdCoDWW269Zq0Dl2bwftOZzWHg7j5gI7ikwJPrUVJaYF6d/xuBqD6T4OAeqg
fyWxLidsi/nuDA5xm4nXOqeGlqtzQ8nNHG0Tu8+ouHqwSpaE+oW+iR3bxdqiInhg4VKTdrRJmPW/
PqD3/t2yvZsE+y7yDZ1XFFoe7KjyQ9dOnInqHkmLA35rm4sFwCpC+glNIvrnSUCfVDGazw231Ox+
yzRa7jitET6JUh09A6YJdg1pF+ypZEkfOzo/fuQkEEQRjUXT18x67M/11UdfeaIqCiOnZRp3Pai/
x1Fr2HWxcQzCExjKQiETDaZwydrAg73aDHbuwNIm7lMswpTECBMK7alVaHNvbyrmF417w377pvM6
YEaqZc6VMHKetz63AHWXgKDYFHZktHUCMgBG8ephv8TF/CRunHELdCMHYFqPlPwy8yWD3hARxbxO
H/v/XSzx2wI1jcBzN99qMkKLBcQNubg+fQI4PBbJqeEQAe2MRdFEy6603EJaQ0kC+JofdxHeJCfl
mT6aB/LiBw92OtUafPLVote1ZqrzfrPChhSPUawx+NqJ/CClzxS6/HfGEbiRNJQQ2abBm3vz2y4d
5dMWfcIyrAt7Ap0S7crQs5OtJJxrWzYFBNVTNgERptUMv28Jfxu6oTYO9Q6molAMDaHU8JnGfMkm
1kP2CNZH+3OW9Gc4x3A/WlPDe4SZen5o94fv7si3STS0xqk6xZ1aPL/jJLRzeKI4rTsaUJK8ONFu
SW2FK+KA0ihwOrBCW1Dw/C4T972RvzNoFomktba9FIlYBufZJIMHkTAweeSMDg6hbZ/iSMyl6asC
XSBG6s5Ztwjl/eDXtwk0VIWSV3Jx0kt1VeEOYSHTAD3AG0IChF1EqGI4J/baoqDu+3/fRm0EQPda
qexPGqPSDvKMVT7hKGD+Qea9eH8nSSfbU3KEsOrMv9qGvhtr7ppAdvcUjf8aQ2+DRN9K5lVE++KK
egmRSvBoWn7DShrAu+afxhdR21FSsNmy20KcvilFEK0MapSIhADW2oPYrCFu1G/JWmWUwTgzh2ZO
Y4Pes43T0bpmtlZSAh9e3Sh0f5ewRgSmOWazNKGr56Uux0UwjovHjjYwSj86DsFJrMuWmEfTC/hn
pKYkKcnVkColGBsp5Q8n086NUXpJBnoMxF7nDKLgGaDxY+Ve09w/hMVjHLpRVnHieltb30du56hZ
9fWLUkl7m509NQaJSrWoK073a+0ILF9/V9Cjmui2kl6c4Lq30/j6eKyGXfrey+DxGMLqdoVjNvqS
Ul8KD9Q+nQcXretk0snVtZdDTDOlBpRvKts7bfP7QjeBdsTzkxI3iDiphqYAOfVTmcrBNe12jga7
23nVC9ORknXccY8nz4w2uoKlX8w6B/useXu4hiK77G6tU0LzU2eUKYQ5p5QTd7pYrOeh3pnVsbvr
gWlxeTipS1mbaz3JPpzWCYoB4j9tEWyPLCo2jJTbzMzq7l57UuRclId868iHWa2MZODIjgYDlS9Z
WoPASEfteXIKWxjT5WYw+c+DQ9UA8KmmqprRuEUKZa+m5SkJxoUez6VD6XQDaVil40gDyjRcboPB
XocLA6IQE7LV3mutRYMjj9GLwZTL4ATpxiCxrqVoLodTeQ/Uw0N5URcX0JpPqaUXH6H0fEyeDk+d
rt01H5XQ3Z+8Xgw19aarQjnAY3mm4lyAh5U+u3RudPqptO7J7+oRvq+O2td7i6vuH8zHZBvCx/xU
6FfrqHztwW6Wrbw06fk+DrM9Ie08ti+HaJzsoMDK1FF1hfZG0p3OeSVreX8X1osuCGy7PR1r1/65
A1K9WkDjoFi1EduSGvXhxp3Fx6F+qOzjNvHlbHjtJKOjCfWNAW7RNrFDA1KP49i4LvRowmra+92p
Hyi6nXUfTdgQopo+/l3gG/BcdLcuey8X8DRpJRCnHTcDxjakqqCnWvqeQqKq7le7r6s0rLvJUFaL
MSA4Y+28Pga9YXbon6UXRU69KN55SVItqqyvx7CMppLdjc+htQuBPFC3S3NTXh8ro/uglvXaTEIn
D+ABVLdufdVYaQ3xku1E7mvmdZRc1SEgwpzMU3q01fr4v1eSigAiBPpPB6+niaB7ztPqfO2lwfgI
PV82r2IfPZGBFZrOk/28VT82Kyf+SO+38RpK2bieQ6LXjJdWbqipVhpPL/HXJbPLrRObJtaZ5Ial
n5vDPf0l6qdYz04I8un8KGlWeVgXGLa/q5JmY9ifOXFJQODIUlBc+1OVnLYnI9ylJ1Tpabo7j0/6
SO+Fjqz50cHWLpSBPtCiACzgsGxL/DXJfptD34IZ30zCbZ3F+r6IgrEmrw9b+gilatTVj/2C8wtW
QT+9lrbePVrgVlsoqbj7qVD6cMF+rzfnMnXP6ml43V98ozbHx+qha55sSGOibAFHfNRzisTRU2ub
9M143CvHF9Yu63EAVaCCO3OzmGsBuL9hZR+6WsuqNvNKt0cDZls1ZTCUQEBu6ilZDhT5xKpqUuif
c1p8T89mqYJ64GW0JHYt8ypbxtWpj54auXn1mNYbWvScrBzVW+sCejSMxyfZLeoO9aIdoAwPo2OV
umrvNI0BK+DEXkyfbIezhS+zcIN4GO7t4nxdGpKvU2FqiOMNGZeS9JVwO2gRGnG/NKwLmHz+Pp4w
dr/t3FU7HWMtOQTjLbxwvU0Km1K3fyn8CqBz+i+KiXaZG5ev30e9Y15A1APGouDEglmp4fD2qnMR
9OQwGFfRNJUnWuAW5bB31qy813bPNJza2/YJBC/gSSkD+ocwRKDY5ZfTmUMhD5XyUco/I6hKD+D2
7uzDYZhV8yJpgahoxrX+GbNhLNbXslf2rnkwrtOVXkK4WD6Y2mKfznU4odTKD7LpHoj0U+XL9ehk
Ys88HXpDQ/JCebZPxyrpn+A1iuG0OxnWsexaRkAH8dlR6hbhvhVWN3e/29VBUgfESDGbGLh6bVzS
ItL3431heheIifQTJAbrEzTc2mfvenB6u00NFguX0u8SIHRRc2CkTlFVFZg1MJZ/il0mF/EeLhz4
kc5Dcb8iAmm4xqStgwxO8seoaDE0b0GUxoi0D4NtKQHzYBi3uu9vgr7VjWBrnopofH6X30s+z9uJ
AprHK5jj+pv2RmThSqXvZxha11m+6AZWvuitO/T5wZUMSfrL4a2mTnrvJU8nev/5de7ujMFRsssU
gGPr/Nk7WYnq7D9pBNQLSz1byhtkFinkqmcQTuG3uFLneWrZwmZplxA28A6BKVVAMUY/NQ5wfN5p
mR7m0fiAA/gOl7n6FUuuUrhMPYPhrevtaYt5K99M8GBBnIYd+rNepB/qW/VmGrCOxWe73PTeuqWt
EX5dGm/MuDpbB/Ecv2866dt/t93QOYwamMvsQjPmf8B80PVTEnFtcg9YVW2b1HICJvuo0Xq521k7
Q3RjVvMUXX61gp2lXzE6xBfbr/TVK2kGo4FmHb13yAg/5Jp12tvqZreu5rQo1xbCYzwqX1lgVV+4
SJfCEYwP62qB0dijDQ+55p0SWyqc4nX/HnaWWWQbj/X7+egdFf5IfufPCnILFzG+xFS+aHlmkgeY
sN5WF+YpPV6wL98uipdCG/+ZAF/7pNeW+SglVre2el0nBHyndovAUt+TV0zWLg3arxeQiLs3WKuS
rnXTyk6ASkevfKXBJxRYUgXzn1VCqQqtQ+4qudvF7/jav14zS1oevqBJ8eupAT4oxWRHQbUR8kIT
F6DELtOt4kV6YWxMt1VRCL7Dk0UMs95ZylJe66/dx2q1NazTiwHwPiL5BqWBktsQ6oXuvJLt4yfR
okMxgBERarniDaKIXWgfPvc7u8MvYjt9+10Y7jkAht6jfY0Uv4EQNwT3eAojJeAWHJv9Ch7zw+q4
Osyi1XV8mG2HGqzC8aQz7YHx0T9BGR4/Xkcr2inguQF1Px4oHMDBZZBNi0Hpq6MEotPOLFgWb8Y0
bnH+79xWIH7QO4UbLnWh3vipqwJJTbeaxkR3qa0qkzT0uR8VY2B22ogg7mjFHyM1lkTqxUDOZ4x0
xJ2LJjKk2Z4ZDpPE7lwnnZarv1mnIjSHCVA2SOOi0OKfW9hM6h407eVp3LmCnbsNPopjDxktXBm3
KMr88AqktWxaYdc/g6K09VWKeOp+qO/mGdRgQc8ifeNEpeKV28eLqVpBDYc3UP4yvoqUu0k+PlQA
lhunQS31HvJLYl+Crn8JQu+yh4sFRNJOHQ4rGRZt5bE+HSenA5DdNGCYWNQnGFNP4WNdbYztRisp
ODmblhp6511m7dRPghEJ+uqMXajllX/MNxdpqOBimaDlx3hDca8aXDC+O0XhhKCyFfGEP3DzAwd9
VF6daqvbnewxDRNf2YFRUheOti2feubLrvcg6ZkdZpkVbDFW+78LPtxHyr9qEJhYjC4uP8qSb0GB
b3fR+SAndVUaopNLtAh3rLB/BkiUiVvyu0TLoMlPNVgha6/2oGDwSu/qKf4VHgLBUC5toG2eGLZh
i56+i3txS0e8C11hMTUjlV3ZcDjYOp8i/Am3Bj+R6L9ObewPXlg6Gh1FUAoLvDPZi187QAfmt4/C
x090ZOBITK8D0U/BR/k/40LM4GRO7qq+NC891Vdh5JY2F5thJpSgCKSAHN4A+Mnfj6uLe+alF15c
Or1hl1SuBEG6ascLFZp08aaqr8zFI2H+v4dWDhiQaCUtnfNYgRoUtD14qfdgPsg0hRduuu7BOm0u
9eXVS93Kv8KpAKN8/KQT8d67oWOM6F9M6MgHSAdiQ5IBgKAAw8e8QBYAYcW0DnoJU4l4nNJL12Lh
osGfxe35+I0D8VkqQIYZPleIOhT078kA04wfKMP6ufRoobTNvkAUFSU3tAQIhBUIcTpOsBQok6I1
DxecVHHOkoLfzxOFVNwC1mLvmE1EjUhif32t4XFkWj0w5FO+UoAdw18eFOynZNdMVkwzY5vEgLTS
uwZvIIat38WjBAshGXT3VqxMyXbJNEmvhARAa8UnGO9AdJiuYCvvTvmXjtjrk2A0N0DRDW2TmjN+
C0pRYBtjHSoGeQhRKciwgNHzsXUgjfsEUNmurbc3yJ6QRyGrZIQ+V6s3/uOqtgRo1+f705PmajTi
q1bPetfc99mVudTWHiQCaFVo5YTqA3DurRPydmf+DN3OjnYddS2ETqxSdWtNJcwzrtkpIa1X57gy
/MqtYaDI4bs3kCLxaCW/j5EEZRgNpC/5dkRkfit7xbpLymoPxnYNvFW4qFzeD5mrORp/mioUQuQ7
V6TxIU4d8nO3gOMKQQeqG8aHoclMqLnywLFZr0fzj/7aMXS7K7OJk2wcTvczlXcqIL3QmPEfmTpN
6fAfA//ppLYM3jNZ3TfTC0cCd60DBhPrBs3vTLG3Q3ZlCuLcWAAwd1gASLY0K/LgvmH/wj7dAUGf
81sKVh12uEdllWprinVabCFcFwdIPBCQU2y49lwAAiq5u5F4J8acbGp+IcGVw2Yt6vFxVo+V1+vA
IE48CKFoV1zVTTz1MfEufujmfrnsOteH88PJ7TpiClfA2GSWQR4TuMCQ6u/4iGtqMLrOn1fEw8Ci
PAO2QUf2BFrt1k9W2SB97XoZDHXBQvYkznWmcMTEFpqQ5FoFEHsaH2J2yWC3yPK+ytaBJKNzKgSq
EBRAloAVksiUQOgL4wehTcTfmB9X4iyhlsQDkgLkX/h3KYurhhrIhge/7pAtN9BxApOrQ01q5cPx
JX4gcNcvFK0E5AaB/YYitP9xO3IC6m8/E23QKpKSi3NqHx34sViSZIkRiLzBq8dH4HqYz9haG8r3
PQ2yxRC4nYjFSOfiJ0cPmndelSy1N+3p6AWu/CQ/Qdb6mPopYF3ySB5dMJv8aAnRMnTZ/dzv9sNh
MOwC6pvDmxoOw2EGis1bHFrit9GSL07zI6K0h1Mnh3ANor/HIzzdgVt9iokyVb6vHrujPz89OmKq
IYlr8ZoDiTD5KU8B5jk88BnasUjv27GfPh72Vt2X35iMd1jKUGPU/dgXVWS8Enh/mOVH4VAe6RJM
EeH8uITBKYbtczffQUGz57V8oFSgetq56SeffuJp/XRItGIYztNJPSpHe7il50ybaZwfWC1WDppM
8S3omSwdCztKXnpQoKf+zo398kwJ3fWpfDNe9l7HBbvE7aCYDEdHc6gOvZi24IpPHdqZJwSwaaC4
8pE69VT8NnUunm4XHuRCnumb0MpSOeTkTgEVGxSz7sW58CqIcYETlDzFgy7L6a67kIrv4KsvHspN
8YDvM4kd6FGeFQfGIl4leekAqoVooXpdcDR3FK2XFHxJsM/KEAiknsD7HF8XlIGOxHvxfy4qL55p
drYAd5M3lyewUtHgD8Kum64uA9X783EFWy8d6MPgQ/GCj/MrWMFeBypkxVE9iFtcCcBDzb88F97F
k/2Ll7n588ULBzqcgr13ybuutWGW2qYvntfgB9Grzh9UHk8MNA+PXXnKu7GsvGSdglRJMtzzXftd
8FHDFODUPMUf1mmpn0wkMH7BcMNwhkFgR0kxRvQeXp9osoNNPQDM6MhXyQTT+jPiX4Iln6EXeliF
J8gjIxZHcjJgAxWWRgE6TECOZTa+D4tw+5lzgPFeXu/hHN33a14vvur4Pa/nXQb5QAYc8zLoeV1e
oQ/3/d3LGV9pLd62hE9v388HJZUo+rDjq96ftWJ7MFrc82u9ltgp0w8+anJuYmsUp+dp7LDidHG9
+J+AZVX3Yn6WmNPRPbgHSgbPMNdtSRWSFWBrxUwzuh3F4lTOVZSEq3Di4QM6FR/dtWZfp8UDwJNu
j/r1nWcsQJAYfRxh6ZJ43x3EX+KdxPRgMxoISRO4laa/fVf43vQvYMKnA97K/iMEyaJ8DV4UJ/4Q
s0VQvGwhAcZcMn6wqjzpOVmLDcfodhNX5SxUM51rOeAsFLzzVIizNjRgE08HKqvBUsnIZIAmFDYY
H1wQPR9+IKpmOoPOYE+tNMDJvti8zFf7l+XJSz3zM4KxOfViVsTwIrek8Ebtn7yE1528AxzIEFWC
bsvfQS9+Bosn45mFMhUWZXG7o69ONhYGSpefMJ71IYAiAhgW9huq0fvDvuihhbedjeaBxYcHh3t/
z6fUzzbG09m/+kQcXZkw8QNkzRyEnONSjQ0kxBx2hpxIx7ydWfIRrgbWm2eu05eYTT4gTOUrOAWI
EMAEfCdDLFMMhPh1XXN9mXGFBlTOm77k6ZyZkhLheKbcNEE1KKfsx7Pu6/w+XsWrirHFFLufxR6Q
VrHn0FXxp38+zyiUHHo2yEUmOUrmSKkUTdksyc7JR6IaBoMB8LySahB6CoUVmnFOBEyekBRxwwkp
I+jIPUeaD1RymK5Y4R5QeuIevNi7p3L2wboJUHfecG89EjfgLyMutBYXRLoT9iUjKgBkJBlwQ7VR
yiJXShIfMjwQDbsTLkRhf3omBEkCx/B/rFGrmK+f38i6AhGhjYTNpsP4QXtRBxxKUJfgSuT2rDEC
y/kiELgdo9I69/0tT696LhAsdu2rjmq9+y+vr+705ZXojMep6YtF26EvBI9DZT2y8daXhkXQWZ6w
lgF4tJ+5yMUZC51HAaQs2490JLdVsuiNrP7NA/6+Co3amhJ8xyBKWIXnZIBtAZb83tn68ZQmlgVQ
iQJWsRbPxScGNvaPsHq5tyzwEoXxy8sAKwcUxLBeXtFb48vKsOohRbqJ9fgo9lmYIR1H7DQXq/8x
30A+QLny1oU7EHNHuAMR299WX3cnZMHWUptD16ssAxX0M2RRm0Fq7CTlOC5hCbjlwnrYJ6fhsa1Q
oFnIZ5BqE1TFcrcHHSmtacLV/ebKxkURZrmUqeMowILTr/1dVC32iVXIgzgiqUz0Kjj1Y1l/POsk
bcPYVoFQO/RgfT9huJWbTOekkG3oysNLPdxlc70Yd7L1lere4NzpF1vSvtlaDcdSPjzVzzJxq+AA
7f0+SUanXeRoamIlB5FmwUWpn1Niim2HRRyGH6HjxjM2DktmGvX5WMXqWNWfe10iUtq6zBW3SgnJ
V5D0bvEoLtWDnDv7XHvsptW0qnFR08jSJQgdDFL22SzQ3ToLrSCcJvL/o+xMmxTlmq39i4hQkOmr
ygyi1lxfiLK7ilFEBKdf/15pnw/P6XPHc8cbdNdgOcDem52ZK9fKrOZnWwsvquWdJ6U7tlTcGftl
d72D9H8exme1IdCnaV5hD8tuUjgH1eUP0+nXyaRpIwHANb6aFMM6f+pkwi9H1LT5JwpMZ3bASCiO
Bkel1C9zq6cbk3lZdLOnhoaO58nFoU1NdAeWLo/+ib2tCe6NV/cOMMqA16X7bekz8rrT+wxxvehw
lK+LKl/u66X8SmCYLeraGY2FYSxaoPM7pO25pi+zIdrrfm54s6mz1wOj9xQMETl2iptOg6LY3Js3
xYovZOm007ilWaR322/O9zFQDvF/nzGUXYKU/a8pE1ScJCiqa5Khk0cvzP9YlmrXGdTBbtq4d62X
W5gRwFHBklbpfWCFpd+tz0H3uw8kuO9izpkwf4i7gKZXYROc3coznAHEpQl6+isMcbk1wnNcwkXk
TVRekq8Gt3f1Zb07+hr85RlIwRAQ57iCJBTrzBvZv6Tu1oWGn0qHJlRM8ck3nInXxMaGFqrlymDp
q1QeMsL9Sj6gA4E4fE2RjAGIdnGWGJsikLPvYhVUI+5jiwfkkxV//zPxisBILmHFSVsPpMIKdWLg
Gfu0TkxG0LjsCPyItJ0y0onZBEwyFuZb65aRDMBxZeJAxFADBoalD+RjJ+GEIWhi1asYjpbHBmJf
lZOogoLfJ47pShB58siUdMX86NEYe1elEsHYO9233ct29B7RhEQY/j0qivk0alzNB6Pz1Nl89Exf
9P8EAeEjLKE1FtGEPLD3Sm9sF7PfLL+oTs7R1ec5TxI9PSKkds6HliHld2jCPavm8Ch0kjKrfUK2
lTaxfNgTFF5edOf32hMHaogGX8eVKoMbBRyN5cmt+WAJf47eNNL9c1ASH5/4jap3OZ0pr2+VQo88
wieJ0bRI83VfkkTRLaHTaWD6dVRG12Aak5UbnsfViTAytlW+3OPhGSbH6nyeH1f3mOZFR8Lve5yF
h1W92hvckHPt/Zx7NZ1W+6UgV3JIEGs4ljPbz7UPIDXvFparLi6ey1UTNyxhxVd8K7EhfsZVbCQF
1dZiK6lidXMJrUQOeZ6Wyv8s0bAvyS00Nm1spspTloy3+elGlepb2LKAlLRmRVecZnmft2DuQ/xY
+hRgj4v1OT6sYG8Q6kG1WZqMn4rGafChNXj3tyyooTfOCLxGFyTXPb4P4dTTCEHETzoFKs12z4Rw
eAj0V746EhwU/tXZBwcqxeowW+Z016UvtVsGSlIGM37Zwzi/hjmqprgkz/JT/Ey9k2s6RlAn4P7f
WTAwk8ZS51yOy87JPQpRe72vBrlH31+vwpDyZCs4RwrwFv4yHriKT6w5p2BP31+Ntzu5LAHf/rp7
j8/Igzxo/dbP48zP3My18Wi6aBYYvyng7c9L2n7zoUmdWEHvd37vWwH1bgtXAuWLt/fbZU517SuL
kjXkF+7dq4MpLecuRGsk2FjHV7IWeWg7MoK2w1I1aYioeZNfMjy9v6cqnZxjRoOtmd84uI6DNxAQ
iAtse1qoe1qx6H9y5iFomnkZMGpB+2Mmd4/e4ydWcsYYdT6Un6UUgKYkrVM9kILjC5S3T6Jx9+yf
GTk5g5EQUQsJMAg8iIxW6hLqEo5+g698JYCSWEdCF92jfvLT5Vcdn957Zo0QBicNpoMnzittzZe1
O0FzNfHFO94T/ErcqhFO19SCbgkViN2IQmmTS0BHvAwO6I8B1XE/NIcoWq7N9HDJ+av8jOsd3H9O
8ewX7fqIc2+sq7sneCJz63UMve4MaCF/5x5VzJj5XR+VHi3ovZrjwCbUcud2Ty0olUpTesG4wCWi
0YPT5U/gZbETCdoi+0cZ5mHhZmt5GTiNd/wE9fDpproPIUbtASkKtoZM8AeGrAxqYjDdU5JDXAck
6A7xNLwzLzml0JlC4gEJ0GQvEYSjAFfN/NkcWgugg80dYwVDJIvSYmna5vwcZQGd4JKautARou27
/4CFWF7O6XEvyZpXFt/nCBIx25fgR5oPBLXfyGYre9udt7j6VXpKTgnQEcldeo3imssmpezU7xvZ
5vAeaNRmB3oIyui2Mr5ko2IjonJx1K9Rs8amCwK5msY5u9hlRV7TZtiwCGyJe4ZWARaWhNuehaWw
fOkcsaKBa+aiAykos14uWm4ZkjQZHsIk7ZzjrztjkgcF/dZ/KGsqS7Xm/8hNx15LITStDrOnx0hS
Cj22E8AKdZR/8rI67nARKRkbTOmrc0vLhZo67my+1j9HdgmeEjdRHqtPnXOjTWsIq2IzhJOAXziJ
jgK+5JF/K9Tu0qHpcU/fOV0EWvkppWBsZBEXx9qqfdNXXcT/N32r00A1i6/ZwljP1uZqeCtfhjeq
/JIgtz7qF2U7qxDdLuxVNiyHN71anHeZTjfk8tv4aGjiuK6mi9k6fzG33Ru/m9upOZ+SbtneLgvj
g6faK2Mt37bGR5kMu/IFPqWx5i35Z63POyqZZuv9y3l3fjvveOAtoyHyW1bNs7UslLfsQ9kqK2XL
CdUvJWsqUbbGhZfaq2FXv0BIKJZ1gqX7qJ6wUlXasOp42ufppd4cKPHQ0jdvUYLKYc7EVH5g1HZZ
gJ2kqqtiUhXk/ibQ4IZOsFL+MVv3pwWfsTbW/dvAIT/ZK+vD+ODUtWzB6EyUeflSvpBbLhN9a8gV
masy6d9kGMqEQy4zg6yi86d2Ql3fPFHX+mpCen/dRlnMjZzFOVurEZjbnk1V7vLel62WPks9H8pA
yifzYnmKuS0Te2WvZBc+R2fkDnx4vZiuZG/gXTPmtYm01WStrUhiUMfwTV1bsb6a8XHaSib5tm6i
SZDFch7ydCs2ng9wL9d8aaIbdQomwezZiKueX614CIcw8y/0uQ/zOMculTxEP1xwehrUYmYyLEYb
8ewhPIdmkmO8rrwic5tIDU6AdleCP9kxxsP8FKtk4yiZ7pxX3bbfal81EJWgCW3r0YnLSq3UaKRb
zgVsKLWTWXotFtVrPi7MRE31REsmfIUuySK/pffVfVUrnKbxPF2NH5P1dHVbW8+jNu9I/oMlreXQ
KGA5VAt7sujeZn/miOkrX4yP4a1jd4f3yxK3PrJ1/pl/VpQfTae76VubAvy26X7TUZygf7olh81h
c0nMaB/uQ8G+QbWTKRvQIalSltRGFtY+oQo8iRMW8P7Aiq7SKpX3GJPh6QAwjOcU0cEWZg9VhO2t
ns/FpytSnmytZbXNmCGZE27Q+7zbz4+aTEp6o4rtbW3EWSwrwFzJUy7rMp5wxyc6g5LHZlK9Culy
nj3NoJOmzWv/o29k2DS+3hr2kOmNL5MU3l6ibbSNvrm9M9r2Jn+2N1aaP+fP1RcPNK+qvMGMFxav
ZmJzMPYbaOIH2hunJi+e8bu2sRMzKV5LdPWyJHI5mzweKK25aKOW2Wdi4kBFRhi1vg5zLjK5Qlm8
dTILMr/EmNjJOex8KBl91L/lmyqFF8vamQXW+r47JuXmzp2dyvOpqx9eIafhE9XxFHHBIbY3GpXA
Kt9yu5CG9L8FGzPAxOi6S5RBVFxjf29+Fe5dPAlQtTNWeg/Jwzf84/8grgI2K/gdMAoVr16LDZYO
RcDYvCabLg4tbQ8L6ip3yY0NgfwvP3UJjWYj/UvBZjf+zG/DQ3p4auh/3oRD0oRTQkcPXDFqkLzU
KVV2wR05lUgJpOKuTTtMmq/mJKObxQ95Uuo2VM7gEfEDmO9pg8G7VtElUMKe+2RYEX4e1srPYW2S
Soa7vDqcF/v13Zh3aFr263p9fO5W7ape79c9j3TlYk9WOePP1bba1jzBepef9s8VhPd5saUZRLGF
JioJN6dZjXFD2juenedjkFc0poZBkjNAQiRpQ8vv0I9xM4RWZPhGdE2MyIj068KIzgnQdxt2HG14
Tq7JLGr5yYiO6TGdtPMSjCilwo48eK3nV3LN7XwWDYkFRQjQHFR9SIaEEWTEFW/qWIw+8KvX0GdV
jaoQhP2lS2p2b0t6bNQLIPjvPL1EUBpuUT3zb9EkAlVoPnlWqkbiOIpPBYZKW+iOPizVi7lumLEZ
E2EGvVt4Iy3qL7SwFHgc4C25RA2o/y0qwmIz+hZ8giqQkK8KCDEcSo3y/MZrk5b/rAHgjRtqQ5J0
OICTeT+bkx54yrY5tUf6lwP0xE3PNV3xn56GlyHJleXwsk/3abXpvpuLo6y7l/5l9qYyeoe02bBw
NufkmB7S7lO+5wO83cUhPX83mz1/Y2mlx6fD0/SwOH+fABwATDfNZnhRdwYyv9TAFyVzYa+t1TSw
/SqebZp4T0eZ99lGS+ExEh6NYRHvI+1D50lVAlFiZXP+yWx7jJToFI6hxFBWAvng3Up4rWUs64ZE
u7oZQzCmaKrNTd7gFE5WBWFWG9upkp5ex9f9yn6v1ua7+V5v2+fL60n1Lq/mewEZ+Ll9Pk78y5G+
V5fXcgv94fW2X6KlyLenV6gLN8dOj692aqdqaKf7V/rQp5OQlmNtrEFrIVSzR/KaGYGcSvhHTzpO
5n9OJwBKi2Yr+5n/cZEYK2tVJPsJ7aunNHxks+d81zLzSruQ6adW7VbIXMYC2lbG3z8gdaFSx6U5
O5c3ZbaE2VU+tS/tbN4A4rwo69yalwokIwcGFZN+R0JogusLEGx4J8dwTj4MOtYXb16wfXMKxtbY
AvOsTlG2GnfNC7wrTikxnGgMgZXTWWiEObQWC1zj1syLtcAXe8LgIbbpQPl8XHXEyi2sr/FVfz9B
TXmdWAxXvp32MnDNnke0d/NXuSqerY21kZj2EhIKR4ovI9L+ErWlDrgQ3NezlQxLlZxY3g1zrsHr
yP0szME5qLxDovIa2NEhNH2OSMezxk+6vIzQuQkWdB61CSHOabskmACbaJYlutMpvvHoiQ08JX9Q
B2WLZ+5fPHlXQDiOaq3T6kzQm6NBX1tOOt92IEHSq6RK9wkekdgA8ZBmgfJlf0H0DoI70Yjs+FPJ
CG9qYA+FBGmJEgQiwnE1oH+iS7OgQoI4nd3lATxKe1K9wW3fb561UJODf/QLjzbIIdv2PlV9OeBu
GhiRsE0EwjKcC1iOCqpDKl5GXtCtNpYVfXgtWZ/AENmmXp3jdm27fDoYVg4gImEUlZwILjuiVtOR
cAu4JDl5Fw5CCeaV0fXMZmE8aDMy2QYgh/UzBLZ7gL6nc4EtoNDeUR0h0cgnT5i/gwNU6FCIDpvQ
eBYnOPO6uA2Kdb49M4w9ZZJo785FNwEEIS9iy8WcYS/8G9ksEwhND44+cx2ePYutT2zPRMwUW+cM
89fzyJH8Fpmt9MBX0kFUy83dCwyjY3Twbf9ApyozKBK6BkRmcInKFOtZYbzkbW7+Pp1EgPbuBHaT
Djoz+odo4rWC1ynpnrFino+rz9KfxrIGGNu0WMMhgdhxDY7hmDRpuck39SdN0Te35JYcwxulS7T4
sro+T+Ommwt6ZMGCuLETDS6Nnx07KDz5RMNpEmNXhWRnfRiYRWhDCZIBemCFjKB3X2cOshxv75Jy
Jai+pN3WIFdqlUTacq2k2LCucjlYEVXWguqzGrjWcjI3gxHTzP4PLEmW7jFYMmD4C4/cnHx2EcrV
CwwF/vgp4CI9yldHObZZKDChgIRNOa+CSzi4g2s+Ww7EYh9zIab/xKt7d6SrZkEdstLNeKcqsDZG
eBfKF+8m2JMFFgu6SoJEMCJJ36qk4eVnnaRjzRWSm/ZO0dkV+8RZeN374Cogs0sZqAtLCcIzPGB/
Eh5/oP6xxkr/wK1aE+bfoyMRcpNOoy4dveK99mVxg/3ixoOVQj3umbjDynTlBu/cBxUDcBHfFSgh
ungzUE65G4ywfa4Ndq+anQvk7L6gC9AMfjAYLTNGDzPn+Pb7d+XRgOIxat3yng6ugLSGo7FQeXx3
2I18x/rEk2px4qaVp4thPrHQMoC/U3SKLEcmJ1uRpWUIqLJM5vXGXyfe9VcRWIsNURiWu8TBKkIA
fExxD8toIv8q2QLUqL/yRaawCmf+GbeiwU2BGwteBJMFJ6MNT0+g9VZ09Sz/6nU0kj6v6oomMfrX
0b0Fcsziyj/9FtdEsvasqZVkUAXUwR3VPWrvFveFIF2TX5DgBcyR9LxkvS9uHoDELQWcMwntZoB1
BEzAORcNKp/AX6CAsBzkyYIOdM41hL7Bd+AWED4DpCz3Mldi/c4xPwUQyIMjyEq3G9iM0N/4ptQH
P/sZO+jJM9/KcO9J4wvYLg8KzNmXtzkuJXvOGTGSe7LestXQlY7v8BMAsRrcLllwM54x8uwSpomc
rbBHeqf7+UOlsD3hLAi/4BgP5N6Py9lTz7tqoQqhQzgYZwejGJcMhu6p74Cc5PlvvOMATnIHIGPx
Q9s7OScIUSOJPrwhD/eFm2+M7KBn51KZzGpjsMrxOtWlxeSby8HtSMKy1feu7UP3ZBtsueXGH6Gk
h7dwYEH0vyZe/lM81t0Jz63C0ztS8JGNpPDkhoNf5Sgp6nDb9DGnSiqQMqxGeQM9nf7KEnMUWPjh
Pt3pOhfafv/LeJl48LHZ+hR3+OjdG+9VBFXM7T7zTsgluBVZjQnce6ciUaI9HRy2rvhIYmNwj84Z
qircSkdyIx1kUaEpjs4ffkBSrkYYpPePwjv6R6chQVH6AHS+kOCg+kESU6Gw3ekYaHNfsa1QzouN
mx2rx86Nsiv/xr0JMqKuCnqDiTmQoz4tZCc/0X1QD9SceiUKkDkbRJDhvaGMwOZNioWkUWQQ6lW5
2q8ur4fVlS3gjLGxwisY/RRoTHcfSSCumvpreC3cxwLHi98BDO9apILhq5ZfmD18nAKnGe7xu+LK
jX6jBhsdC9EmH3ykOjZD0mG3p6nh1G+S96FR7vGnCrqYgWQ0nRmM3rObvcinAOcH2efJYdqauX94
O+wokhggF5EtVfz+iW/tagZDbPqM+eXsqqA8LkgmMfmWQyPF5ORAXA2EDzksp5TgpAri4UsySSqX
c3CuHwq70iHiDI9sVhOuUtbC4acYF+yvJLWsDcNDQ7O4YJZ7nmElFDzjkrk8WbIjH58l9Wu//NMR
EfLAmU194vUuLpnT4mB08Yx3bUleIaNgScAikszXDbaRHVQeLqPTvvc8bvuDe2clN/FjM49lKNlD
u/nJ1xhGxT0x6LLQ+YmhUDApPVRR78a+O5vg0OsB1pEIk1okBDYyRmL1VOLQwSMoc6/e/VP8AMsl
A3tDSc6OeItyImUsfBVSLqR/2EksJd5TQ1Q9I7w1ohkHUUjahBbCHdlT9+lZXxJ/qPgKhEZJtj1O
cCdwia2VuWZhRvmT/EUciPPFnxA0cbniLmtrVsWRChBysqeB6GmPzyKklxv7/8EZsaBHhpZZ5hVt
UqYTvDgxwjBEaj6woiWmnC00GBofaWG1OsZjDGvojHWAJiJrTu6B6rvyuuXM6/GlJNMpB22QnSK5
fpx8yT5eGKCarNZc1tJkPmzrX42TvTUOV8klUNdgfqDa4HFOE1Vql45vVCPC9zBhZD8aJG9b7neh
Ist6GyNhE/E+HOdvYtKewc1/icnhAiLuVjp0CpNZZeM77fLlEwGl13mFA1WbTQ5JOayI0q3THyaN
CWyPNBS1H4dJsoSbWYkL7/zxb1JV9R84H2hNRGmvTpCeaH+pOeqTermZh8k+nsJpAoabEKlynaTm
m3x17sFEtIuT3c3FgJoZRNPMYR134XlITBggd6iCtJLGOdaiI4htC8BVm9vR0j9O/9ZY2f5HncB/
0Dj+LsNw1hrtcrhA44AxEQhdfcoGJUzPE4zdArK9TZtQMRQd9+jD0SfwMB80XD0lFY3HM3Gmj8xI
6fcBGb+tcZtX62JdPSPfUNKW7POTUWAdJCBF1BFam1HkU1dXemgfv3DsofkDEngK7D609TjvOvs6
ih3ABfk5e9HwyU123gP3rUSKBT1eJTSxFrIg2YNyH3IxBwwfoRvBh2djl45C+VJZNt/Snw5CL3vX
FBNwgiQ9eSWV82hUJLkbLjgU+y68WsT7mAsitohyfMQp16D6JdFb/9G5F+9OpFdGw2/TPTMQQ3D7
gr5czi9fj7hi1eG5shfiecs9ItR/4ovL4pWtBcHECLHtmo4Plr2M9ckRMYIoJC7O4RWiBKaMfuGk
02VEFbjsa8mva8sbSS4IGPM8mi20WHXOzxPnSvNr6SWu0Z9cNAG0gwuVkWEFpmjwCAY+UlsjdpaC
Pet8KZ0IyTbAe4bzTPKV/oE0eDQCqupA7N9hOITnzZzfl3k0klsWLri2PG2MrxmkeG5RwscWJvdp
oXMKQreGJgKf+/58X0IpYGCn/LWFL6xhc41F/eCDG4j++HUg7tXj/kOY86LTAJKGc2YumRahDEgT
uz/qkFTOUSQgo2PAcJD/mKuLA92cFwrlfY8Fp2yGSx03YVff59u19429gbzcsgpuiTR4EmqzcKfl
aGhGlZJwSeEvQzQTmpmISOSoXCFUV0JZfqx64RGX9NArN/IyeUshh0vdm2d6IcE3n8t5Xh6CkWYp
dyY3CqSn5QnS9ABbm3OAZvDna+eeocDXkbGQcvg3Ws8IQbmlko34lXsi4NatRq6n46EJnMclffxo
QefoQvdn2mU0dTgBwg+DNrbck5uAtvzbJPsnOVnprEUqcaUge7DW2RIgQB4EPXfgjXnPhRJNibrE
Y6W6wnlhxGvvcpn/sp3zfLoqF9NNucBD3sDFQVjqkMVe1niag6Om1wXN1T4cyIhCEpaE2zQ8xvm6
Wum3udLPs1TZICysVuV+MQK0hoJ66uGJDKbGQaZachtk6e6hklg8+RiMsVAvj2R8TZ7xJxOLj05u
r3iT/KTu3UON7DB8CrKyIz775GlKe/YDr1HI4kKkROxx8AxJmDukTkObwAAztRHO9JjCPYYbQDVj
LcQx1ulseFievfFJYs/BG8U6D9gHGLqukJAbbLP46AOp5dYxyHJ+DQsiFQ3QVI78Q8BomiWq88uT
BCszmNSwabaXZ3U5BsIJHYM7IYwdIhNEwSnf4ByTdA6JbzhlM1ShaMcSvNx5Nb8+rp+r6edmOFBk
stveHe0HtBywVsjZktgVHi7ZFGIMYeX2zhvZTEICaT8JUxW68cHN3gSUUP3r9ywCTcfl6BBU4iOI
fb9F6hS+X+mKTR+8/H34/DMCexcg/3NPFD4CW/R0WLY/Wq9y9pBxcVOcgZ5+e7f5rJwruXghHN8X
4/KynDKW9ZKYXqiGbK2XhRRTlIbTenphL7Mg54p2qHqRqvRA+o3XfUuaoCK+rAD+5Rif/nw/LK9Q
A4SsSz7JJY5xrgvmPAeeknAuc4UMUS7ermHXzGs4HQf0KmFO5osUlQlrbAoPQifDrzIb47Nk+IVU
K6TiDvPfeDZBAQECdylqN9GuLQRzNtlSBv6SQZKUCZdTaz0bnxFvpQGni3CnjjKGBDqTlVyOhcxD
4gu0bYDbPXDIAQhf1kvlTHxJhcjl5vgoXOPyvDnwU+fh+9388knQk/oRBB6WL0z0Dd9KQr0945ih
tjpi1gTQEJ6DgE4CO0mE1Twew0OacELysDjE1r+UXtL/SRyoTVVVM9HG0krwL0blzLifila/idEX
33qGLy8m6MKubNMZ/jjfndlpK0yEcFAUGAi1N91qW+4/sllWmqUiexhYHxDlIRg/HC3ItpKBYbi8
8bEeLNAJneH778w76+8mBX8otf9x9n9xJbPTuWjOBmcvyrTxVawJaGEsAiYNU8JjxIhtDMOM44+I
rQv2qx6k5XZcDPE51lzl1wQuR+nPnMv2cl6arnKeS2SIU/Aj9DPjtfZVB3k+FkDaeSBU+1awFmze
4Qm4VtDHPQnIvd/86jSoD8A/Uf+BiTZdvth4ByKJMl0KdJiQH7SlgL977BYWFVmQ+pCZ5USrZwyy
OCz02mIB47U0nv4BdAaGknMnkUzxdAgUAb8Jte+ARy8hn8TEstBHTOcdQzFb3FGVTT4t3Iyr24nC
UMMr+mOlp/gUk1cVuZqcgxTT7p8ehhEgyt6BYvFdnB7NN99OuD/CBdEegp0uPZFWelzu6EnGVVQ8
ozwEN0Tz7/KldamhNaVSNt+EKSKAsxbpIGXHsKNthIiShNN05G0QsRFyIKj1qUukfut+8ev8BN0p
1Hwh8OF1+Xu8Bd2/feuRcVi0U4ytHD0UXLf5NaxnL9D/PoVQgo70swY2PyaIiEKRcmekOTMS+QOZ
f9tRg9uH7CYtUJFkRKEBQC6D8TdEnVB8oM/0OyhULPG7LylmY83L1wNJyhfKpq7ql/qleIKjAAvB
WhdPe3l0e52gWiK/DOfh8khMQ3CAR3OPTglMROTw0IBERWVdgsPndWBgIEocpKs4FBvzrXN30nMW
aiNOgBAbafLqF6KFdMQz2e2yV9YIg/Eg5zB2QiqaDnPeqaBZ5IMdh6EWSc7ENd5PMSlb+C9oLIND
wpOusCHluPrnyAiEnkU9KK4UjeSbCL/MaKfHyu7yaSx6nKUhbUhHHNG+F8tJNffe6BX80aB4fxk2
+gL9K21swK0ESDu9Ky9Aae8onx5Ylgl5L4+PoFkT7Jfsi3tZwQ8vHkMCBtYiZronWXRYZsRyArdO
wKJEnHH+xg7/CRMfNocNtIjE5mivlY9cBVHCl2hoqEeqIgRCXGPQj0BM+kMklSCKwHzJ7lu8CHxD
P2N+Z+Nt58ZOAYbL2POzbYuNlFw1pmeZv19SVCL0E4AHh8dA5SAseP1R8V1zpl8XEt8Ftrw9ze0f
w5WH7R8h3Dec0B+GmbwAdRFUuY+Kexx7b4KQ+EpohtaBVK9okUAzmd/VKZD0sU4S/McM21UjXlPL
o+IU5Gt+OuMBNKST87WyqVb5Wjwr6OnAlqK9Ek9CxEmSi588i7G+YQ8a8IgjFuqG8liw1j4RTOHU
kg7Gzv+aAcwDQGCcLpGkHiiqB0p15GfBVciqbXIAhCIsJXMqMADROi9uQAIEzy1TgZD1pURa2UpQ
jzytEgijI4GWFgx0yQQyq7zjbhwwlBgm3I2CQq3dQuJr1Dac1IAI6P5y9mTqK8Lwh2ciwIC1ZzNT
ACQHT6Q+E+zhTCBOJlUAVNLQgIoS+N8ABwWPFxgtFzyRjE3ua24bSGAAzhzOyKsOgH/a/Df6c9LJ
4vMUXJIgInKRmN+HU6SSGN+nNx/7znmRswabCBvKDS/kRAUXrdNiU2xkJfqFiLccdYfAjFUjHAdB
Swsm33LFDWwdQG5RL02wywIUArntbmB0VUBgjMMlny7rW4ZV/EtBWwRXUwLxCXYPx4DMp0DEAPL/
qiAQIclfdHT7P236X0ITVb+P46WZNDGVbnDLenKr+iOWEqHsfS3aFzW8Et6J5BOiFcqS+qHOlCBH
NKmifd6jm6bHu8P2xv87zyO8I9CjKL4otWsR+gkBEXYpkSP9femjjhz77e2tm0OKmCNKWeFF9yiL
wMCWkhKwXPm9QlWlzl9EgVsCvbbfiNojWTpfXytGh2f//Pz+746C+c/aG5V+yVNLQzpi/+UoHNqO
bg4t2Eb73uH7Cdu+/iIlHphPFZkxcQ70d1E7T90bZlRKBojLkH1KJYQWzv6VVTeDuaD9kudTSSvY
/wBFhgWFVjzF797VT0Gki6B7Pzi2fyUtM8GbErgE+NHhTUjxQtaf8j7nd8Fj4QLc4NeT7xb2Pikn
It1Qce9r0q3bCrTD/BC/c1wcEefLIVUBDEQCf5Kg4w9z6Gq/Wk69Wstbi/eGpIpnAh28i+fTv5+A
wEkQ4d0JaCO3jdQiyDYo3uMHBvIuDoE4IqgsKNlwhe9eYQMhgPq5c/YfHOcVhDn7EYzAjVmIEp+C
wE5PiCsqbhVF8EMLvMN2YEKblLp7hwenswBFkThYlM5/xMOCMygOtDtimj86w/OCMoEJ5TxYUipV
bfeE4vsXoXGVD7GxRMot74D7IUH68rCAZrA8JBhCCKMrqSpgLqgEQAiLyTKW40exI4RFwPshlQds
igCgCyPiPYeitdQ+byktyojRUADT9JR1S8ceSPhL2I2UDcBnQGoFKRXS5RTFXCh64A6KsFi+6me2
vD+y1GRnsHjkqjnrNrKEDk1l3hPnLVeK2Y6n8Z+g/YSMncralEQwt49Q/Vmjn428ciZj4FApNEWA
u+kdaj+SE5JgV33SnVs6UhQdpiIK9PVseVlTZFRepcK7k8uiqMLaIuTPlsYa6jqlFxROGfdUWQTP
uxQ5v7ObLXD2cGHlwJ11rs+lX/3O/dmrKDc0fF1RRoiTp/m3lxbCufwE7TdCC8FB3gthg4itczJf
Z3wH8Zs4PviZ9Jm1PF1Q8kCVnhGIl3w1nT4CloAsD0NSYanwWmEXI8mGuDxzKrgxbC0i6hCSA9Vm
Hh9v76BLwyBFCnGg/CeFCgQQEfn6PXpoMA4w+f6ch5zZWZwbmPo7mPoBeTzE2bC4txVMfZMhvLg3
pJbquyQSy9/dqkNyO3mWJCcICAfZbAnjNo8IeDlNJAoctlQtQrZ7mhCq4b4M3uxNhKn4DC8Sl912
t52Ayg1Ys2S/yLQCiM+w/Y+4rPhu+FPxLXVQrEU02RrEmZVHwh8D6VewRMQmYPmUQLTQVGoWpSyW
3BcFrATlIlxtxEv6PG9oMyHujfC1NOe4hjXPFUwTbVGuEfFyvg+1Meru7P2E6PfIfw3dsupSnJcS
DA+CvcaTOoiZRA6k7UccHvL0XI6w4eTrDZieQEKgVH0pIKrhXNezek6pnDeJKmj5QHJQeTZ/k1tD
+LIsdxI7V9j/2VYnLX5fn1mRSz2QrCMuFvJCVKb4J5IDFRNqvR3h3v35fb+EIL3pQxl+0cMf8AEf
4S5C1ZYRoo1OI5g8xv+RuKF8FoaVTySn4CnPFSN/89U3fAwRDDNULdHmPZkC7MvFUIKWOF4sd+91
m4bYWlxQwTJ4PmZfABEyIrtH+JQ5ZO3gWaNYwzXEFfkQrPn0VpEp1wEJ/rvtmf6TNZ5puq1R8Q6r
/Lc4bBgmJa0YqibO1C40pnranKnpPDk4F6aDUkdTdG2nGYVorMtyhgyjIimVUTXw3woFmmLj/rdb
YE90jXTEhLZ95mzyV72n0z6rs75vmvgwlO4luywzqoXdanAr49vUFveK/ZEirP2wUbTvvKbOQPuj
2d8dBcWmOg791Z632ejlUHm6y3VugMXqR4vaYMa21HAamv6dCk+wBbTvtv08XLvF9PCp5rf5saIA
R09+zpobh8u6r5+KAQycmmRUjm2OTTIUeojPshgmt+dBpTxMBr7VUFHh4tkn8GYtuY1Sx5Q444jA
50i6psEOXPbLy/4zK26OddwM00/DOr/W/bNS+8b02z5CQMoOfj1QH6pfHzJIVBdOySrcrjaWlWrM
9aL8/59smmtr1FbWLDSq9GFlDv5DCbi3svPsZF/rmLKwRfuiFV/MMgVI9yWWyQ7KNjkOG2onM7uK
8TLT/6XA8/T/5pvsiWmqOkU2qSBKse7//fm3lqKiY1HWsabC+DmYixE5lq1RFVK7OUqrL88UqbLz
z8NlM5rNB2WqDlMdTLs7hcf79F9qfv3VgwR0xkYLSf09zkOz7MlfJ6O1pXHqFb2Kiyw5taEyfWG6
lMu/1Fr8v2XMbDqaI76kFDnyywfC9R9DTkHhfa+fVCBmOFRN2JHimL6wZBhlKvH22fd/v5/Vf/w8
6ohOTd3SbVP7y5WsL1Zl17ehjpU2HYedQgLxYlpzmwpi9+v3FIVPV6Uk6471Glto+icrqHAClKfZ
lNIw+6e8T3joyNc8nlUuZz1DdKUEhuarvTed/ks9uX/AyKSKvKHNptz3U/Pv4pfTpj/1dj6W/4+z
8+ptHMui9S8iwHzIV4mKllSWs/1CuLpt5pz56+9HD3DHpg3r3nkY9Eyhpo94wo5rrX0IRHaVdeR1
9bkzYaMp5doT+LcExnRy2/BHE5k3pg6ZXeWVcioaIExFeiUPyMa0/OUmRmUa6WwfdcFGfikrrGVc
LiI5u9ZqFWla+h0GUFKUPBvFcLyY6DX3jlYdLXuDrGOMtk0qL6c/D0IVrhEtMQGKpO/gpkIlRjzG
S59+P67vXU0U59CqtHUbHf3vL6Jtw8QrM9k4FFi9Vrs283/8IVwPcrmxaLIX8Cnjzl+5okIXzl77
wkOGsfw3VOUH4eE/Q3rvEaKIre/0VLUGH7AqgaECrbpA7M3PlKVfpX+CNnuUBPSgQxCCmi6vksRz
7Kjc+sbwh3nIyyCgGUbFWcTAmLNxLQ905hdRu4vJwnprkusMq7c+oMQen0aUPgxqKvZC9q8oaI9U
/JFkFACvhgzGqm05mOVTJVJOpafZg2qGRE5ewOLm0ds2oAl+Y6Ad6ry/V9J6MWj3qVYe7dLb/L7B
31vcbLDJDluWIUP/n09qGxCb1npD6AdZCp3aRqkqztY6TZShDlZWAIbNoKUzXauBMNZ/8gt8s3HT
2NXChUQlxfWyqJDOHLVrkXZrSS5WQkPnVMlWXnLQyldLMp3ffzN6s3NfiBdUVd00bdNixsr8EQci
DOwmaAy4OM02ibW7QAyknjIH7eX3II30inZiuGmrewPhRXDP4jlullW5jtAgyvZg7T2Lgkm8HKun
RNAkUqhHlK0jDfliJLdPGmtVB7cZstRWSnDSAjOU90paLpDHWASydhvk5drtnzsUP6MMJK+Sr8O+
2ei69cwg773vQ0AkJbOCVw+Nr5qSOqA5uPFBe26uLRh4Pr0YbqW2UQAWKDK1KDV0hmLYR/1UtzL/
NeV/s/FxGMtVk9ZrxCeeU7NZFJC7zACgNgoNkkVzVMreBqN9SBR1kTVU8yvlrclot/p0dUKazsqw
KwTP99HVVs1hIO71H9BPiAbfaQP13RwLx7fRRm3G57ISzhAxF1i4d0ZZHUQX/NUSWpB6vCl84Nce
6P46u9AH0L4JUEySCQoTznE05P5zFzAYpayPuakf+kHb19pBMzdSgqgLyEY93BnGu4zcfD3YTseI
ggEJ/Ko5jPVVx3Pyi3idpRnK3sE6sWynsHtOxX4IvWpXNi62wMkFZBRJ2rRoP5g+WZ3CC7Z0wO71
lqltV6r2FGfg6aNwnbX9ym0ffr+t4psf5fOEqvLAUBJWNXmmryGGrFNGtdEP+NKFkt/JSYg+RXzy
G8HvVXk+6qI0HuUYggYKtL2Vb+pBvQU5rGUJbWr1oCMyODhS3K4DioEcfm2huEU60iAVnr/56Pyl
51BGHGTiHsLycjvVGct04VbXVvqWaTC5GoCrhrRokQ8YjY1cEUQb4JXC+M3oH+5gTg6nPPYWETK/
iexeF43vqC51w5hagwuaCT8pRfoyr0ynlB6DtHM4U0fxd2N7l7dOGDy5kbwUiUbKS9HTGteFv5ID
mRkd1ioNSHRaFMQCYLtcZtsmhtYuxCvIkP5gFiYZE5RFLKELYwbX8f2k8wfV0pGzpwAwiFPFuXe6
5XQDtH3pb6sWfzOEGZr4lHY0PKhtQayTVl5h73q3XgnLhw0HoD1zl4Ws5ggGF8soYCqAsQxaALmk
mqm368f00Uu6Y6s9uGW/iG0gnOi6BwIlEypGer7yYSVmsuwIK0bDUpVgOQIrkNKdBwsjQkEZQkEa
5csYEoiLOIObLTRkPBSxmXRQPAuuheVuG6m6T1VB0Lfo3eSq1JLHeBSFkyr/Koh29J2/K7p+V4mn
ijJD1wdOQ0YZ68tKpX1WI2MKUMm0l35z3SMiH8FssXyKdrG/Ele5WfKN5a5x38WANhfE2rB7saig
dgr8/KhYDgwRThHTt/kG4NpqrvzRZPi0dCuCYp+a4o+WNo5cD8+e34MjKJrHVnoJvX4na7SE8X6q
efbUcelPSgYaxfQ+ufezCqk8SFbcXjcCLew6o94+KhUbYYF9qIKF1exiM1kGypvc3lUxwkDq/WBu
U2899OYirv/JvNjJpGTRm/U551eWk5CJ4p08Hz3ibJ/z2/XMwjLC+JCPbnqUGkQS4IhBWUF6wUJL
pi7heVrjttFtHgqFDzm+z63irUVxxItIsTO61c0pMM6K9c9QvhVKs5Tiey84J0VEKrAUdDKeWx1c
zzT4grL6obKX8b8lWofmNIosDxxSn+61vOugp1wP/Bf5IQNwMq5GiCDiKf4XWUkgpahVp9cFyNL8
LjkNfN9zdmNkC+kfSprr6tV8MIsl45+lPyOdwH1lLjBqXGHPAi4bbWmDpsmybCd41l141ykwy6Kd
JT3KkEkz4tqci/0Haesi3A5Qt2zsSXOXSotaeotUd1FjYHrrIEFJxk1pRbBRhn5B1O1Bc+hDOJO8
+chkRk71T021qDn3+l+TtkEVAyRwEYAqjWsmR2yingkxNnobQXcYGdzAIYpYQdb3ekiR9a0SR0d/
Q/L1VeSiQ52mK9c3N/kQbcohO3RptwnUXaQj4N2BVsjsfacADtP8vU67zmqR2lTodirc60J3wgZm
cIUxstpdbQfL0PAOCsNnUtdbEfXd+VYPZVaGRwHpxNXKK9ND+iFC5MAjpje0rWlmK1UHUoK9lHzH
Kk8uIUEoINwWIMDFde6N+I5aPJfk8oXwNiPGrbTCdQ0zavCovnf+szzS/K1XvgHSMiv3UvDX0qnB
w3kyjb2hIwCT05/Ve6BBqyR5jwOou62+9ULUvHmZ+ojiY0lXkKAx0sN7KYKp3a5GJP1rtV2E1lMn
10tfB1xSiYWL5da69pjE1X2Fm4jUN+rkDoXxRdszVF01b0fstGC4ja6HJ9u9jdz2uTP8j8FPSQB7
l2PrlZeBVm/K3wwt9VRAMHHbKc7f+QOMEX1bGOOqNpExNG8tLV55YKdNzFxbOEOWLOORJ+py+wZ0
uyiWmdoySvpjz92XvMSRbIQrSupYwqSjKhKMxoDCpJfLa1c6y/CVtN6lUkQbjspTf69XG+7Xohor
J2nMk5bsJGSNQl1C5r3byD3zq2pUTHqn8HHQUuvkXIQwlZZ59k+I8k0+1I7kKldRjxopGk8Ls31M
DXAiurWLXPTfOvBR8R3AyO1A16aNYfd06X3nU2zL5bMV0lBu/F1Gr6Wvqqc2zlFP8v+pQrxnj6/s
0BYmmuqkWzGc6+olzKK7aGydjkJ7nSBugAannPX/CgAEkrcOa/VOa+iq4AjqYNMC5UmIKzub+l54
kuSDPT6FubbrML1+16y65MkHQK1n6rU0eE9jTdhMi9lzpYXRDE+63hCwQCeX26WXRKito2GA2H5a
vZgwBvM3xlWs4144OclYAR3YJlTQUt0xUulKjgunJwfJ9GItoxJbwlweSsALYC4WngtGLoX6FN60
mb2JlOxP6XcQ6+mVEt6O8DYiixBT9FvLRv0z1U6Ei+uw7U4xGlRJWJ5VGNpWCqolEIfAWGrkhAWw
NKDPZeutUkUm+9kobbPMqoIoAaltnWZegnwgHqY28L4oVMmF5NSJ4mT18xiPy6KTwQrdNoWx4cIt
I+8+wFOo5JwSii9675Gawyn5p213jTiPjI6paQ8i05xL/sLi9YgAMrcZnNS22ZReuWzxzKFRLOzA
W9lMKImJc30EUtoOdGSsOkn61AT9MvL1o8V3Z0JbeJD9/Tq+CpgUZqtXjfZX8951Cw0Pud0w7MvJ
TG1RWWJrEO8n5WKs152UOCZOshkCXByq/Q+lOFhAceR4N40QG8VBeBYhfugkanLlETA1mXndk9OP
yJYL49aK0mUjxn1KO6qgLDZM1AHpvu5W+mBvhpySvKctfYPovjtX1kugcdhyeJh+sBU/xaO8igMI
oCPZ2tHTs2U8RNs8Ig5su2Xc1ncWRJTEvu1kBGTES09kWJr9XaFr50xe6355JaeUMhKo4mnGQ3/q
+xD5LsYqqMaVpzfbEeUIk95bdqgSFJm6Y2dnREQFvECJKWTlNivB1GUEpF54HFP44n/CvnMkiXK6
fG5BfPrWVRGYNI+fmvrW67O1Ef47etV1ZVXboMi2ZWItJVtfWaIhFIKAHCL0iG6DFeYLw/WJT9a9
cYoEOuSW2S+kDnBMQ9s+KA6VESz9oXMuzltTvgmDgf1WKccplAKpwnwUJz7VpnzNGCLJ79RJzD9v
92GB1FFiQKJ6acGxpP0yrcnmg7eBmn+dr73q6NvXUr6uIXFFhnN5ktQ3JUZ+kKELZPg/CmbKLMDN
RBn0Q+uphzwKdnKypxToNsew/6hOgjWvk394Cd2FmpnybVmb4tw0+oW5IapiKrOyqFrrscJceeWg
jJRDgU7EL0q7EQ3KV/RyOlRHUNgPvUfPCy+k+t9yQ9VSZVkD4KYZzH/RlNn0H6v2dd/v2uJgl4y5
uCnUu3J4TMsjoY2KIiukcfGiN39M79a2n+tkV9HawiHwkCTtvgCwRd9fd9J3t90YCDcVbzXsy+7G
CI5huK+606g8Be5zIf8N7DsLeQbkFesL+e38Fk2fQF2F5oHQbINZJl+LuoE2upFR1flBgM5y1UWf
O12zTMtqoSIp516oYf+0msq4FGEL3dBIhL6u5lp9GRRDlh9GjFxlXSvdg8EcE9V/FcExHS6NL5rn
7tPHUYGhNWKYqsLIi6/L6VZpRLrr5QdJwP2ihrntpeQqs+xkodSA2Zjy0BnNlZnK05iIdWHTJtbY
B4P6VnzWvHWBUFDVoKBhUGKxGFOik+r0TGpJ++zK5/8eeq4T90T2F271t8rXx0+ngEQ2ItsWEzu+
/nQja/QUXCVSTY3ULPug37ceosJ+Ee0INyrDu9bw3kwg8wWdnwGMYuQtacys3OR8ilXCUKtfVjlF
1w6XFtI81+BDy+QmpvlnEOeqvTi17cfD/fSTZ3DPUkmtQPHcjPliyrLRjSfTAnqhgWnJiudOLW41
mxIcOhdtsM46aHzmWw8zyJ5EaCxkLyLk7RXaZsol3cuPzsTn7tS0mZqmGzajs1RmtMyu3eCPVlh0
ZoZAk+SEcriukOYwcZCJ8lTivETokalkjioeEEeTA7K6BM2KGFo+pc5pygfhedEHd7n/Xko2Fbe7
38swP22dpk2HrdgGXZbZaQ9WpLYEZ9mhJPtNj30sNi1DUY3nnoRKT5ULz1Cf1yL+syH/XW92VEmh
IvPZGtkh9YJ9RzamFvLO0P1hwdzSoTeuSgvQVBFuhjq/M7Xwwa+H6zIudlrfX4kif2lCss5cWZUA
t9qyuXM7i1x2WCWZvpBUmxFYVAZcaVW/eFp4x3xJJ5eCXW+OR98LtoEynjsEy23vOh4UmjfuW8DD
GgNz5zHJagz+/r696rwk+/G9piozNwtDRxPt62tqosYwSy0C6lWKxYjixGh0e7dpVoUX3KpKeSX5
1Iai1twabX+qTIANutim0309tZ70Ty5Ve8VSHgLiq0DOj578dzDBXKQwapMMjTAveb3wk+fdtukn
Q+piAqRpTyXI2U9OUWn1kmSk5k8vNAxfJbfYRdgt7xQ/j/Uuia97IseFopWU7POnXIFGJNSlH9lX
HamuroM277wlDZJbArwrvPOSZGo1+uZB76LncqguecO5I/74xcjnqiY7ze+evuhTQNK0XeTHZpEd
RsNc4Pzp7zixXO9HBAxNcrhO7AJXXYWM9XR0T27IMbG/1eD41UmrGDgZIu63Uwb/zo+CxdDCMI7/
KQplioSHOrk2wmqfmeNdoUDgENUdU3/4LKR9Qmn9++Z/i63mnzLzik0dU8HXiSg1yJ/ZavqhtbHJ
zZcmOAWtS8up3rYNEM54L9F96ixrjXZJ2soL43qI8pVkSRd2V52e5NyG6QbTZ4k2CHQ+youfdrco
Mk0u1JQgl0JoiPwkXc8GtZrUjrd1Od7QzD6VOehX7Fit3rsBo0KMYCWFJjkakFYTpc7olE2jJU1x
KzooDLZ/W/vq//JDp2m4uj6NwiKt+3oNbDsZG61n7ya7IlvpVrLVrdegFq6CJ/IHfaFa4cqXECMx
1E0sN0v+nqUAlS3fmqJATKkbH4vUXo31S2x3C3saiHTBAGo/3VWKsfw8E2tAMDL7kWaq1GWWIG+W
11TtJCdTNmUEiDtrmUJMdG8ASiEnrMtV1lESTs56B+EtSncS7kmE47HK1JUwmRNkvCUG4hy4YmEz
NjevOJ1dQAItp9dJrixKOmR1gCJMAH7Auuh2f4pxPn/J/KpGUUZ1Ic4OMclhMJ4ZW0UsZQ97maP+
/Vn85KUAeGiTBRWCUZRfN03qsjJr3JBNY6YD+gMD7h02S9atRkpKUfDn9+XmzfDpEX5ebn6RBsLI
2PWzQxG9UyG0dCeD/R6/IrHZLqVu8/tqH8H6/IF9Xm4WLOKEBt8wWC5KV2W3cRlaakpvo0Yp1zur
cGV8CXF5oa5+X3c6n9+WnVzXp3edxI0/1l2E2F61Yqan1W9M8y3Q739f5SP5mi2j0OIRjH0nZ5TV
2dcFTSZnWoNxTipaZl4zjbQh0vDXVvy3R1SjpgFSCziJLljsZiXUZolxA0oS6IIhe219wUz8cJe+
/J7ZZ4d+IScudexDbu9jhnRb58h9J0dlxTA8/f7xPzwRpqYyIlzBMSniA8XwaYu1KnA7qeGJhNDe
ANmh5QrWqKsY+dFdSjl+MCyqDmJkomWDCzBnKWFe5WWUtJCyRfjaVf1SMhn1wmBKuyypdG9M9d2g
GBaK4Y8lUIBUzwGqr1iYSi/RiENHwjhGvXGrJUAzzedcCi+4th/2nRBdaDgQeRpbOQsr/FKW9IAh
44fcXKn2IUF8wdanykAiXorGW/y+88p0rWbX7stys/aiGnVt0qcBQ2t9irIdbYw3expqvQqktxRg
qnIc4MbrDCPqj7JxaWTuD4fxefV5fl6XplJHDatLsIryTTFN3Ez+ZjIh7Hro1qMBmKR/CPtLpuT7
VzO52sJAyoZBWv2xK58unFr0ReSaRnJIBVxipnQScdHv/lPcw49N7uRq21pod9bespGAUIXXv+/6
d8P5dfnZ22oHtRZNqzPmMXw06r2JO0PdDbl3FLWhelnn35f7fqWI+QwNwAMTJZnaPbPTJmC1dpRV
rjwRCDKyqX2mfhzRXTVw6peS+p8+TqURz8xHVZ88xFd7qYTB0PoZsx4F+moaAXC7SaIVRcZENxd9
tsGA/P9/nkWRzdbAgAHzmTlYSRlst3ZD4CLukcXMfpNnjwFDUrsHKb75fa1vGDsVaN/nxSZT9unm
pAWJSuJFyUGXNzkAjAiaz2huPOWh6I5SvsFucYRmvdfwTvU+HTfi0u396Tg/cg8FyJusmbOf0DI6
1FLtIDnU0hEvnwx7UlHa5Wa10cX/cHU+rzU7TFOLfTmK2NspqGW9YdgU8U0JVV05Npfu6Q8ens01
gRIRwtCA/wDufNpcT2hCKlM2N0U3wH6wUx4no6/oUTCWtDtnUy4LbOP3I/3ufJjUzGBSmY4/g8Ln
EKaEqR6jaovkMPo3bGfGXa1uqEgal7zcD7b260qziyozeV2LTFZS83jZU3FHvLPZ2zEze5I9YSEN
bZNHSXNpGqBy8Z388KG6ZoIhodRGumrOIoykrAtXlBi9WmywOsW4qYJTGu/Bpf6+o98qvoAkvqw0
s29ykbgFOBE+VD3HEVM89DO3tPQWPAoW7Nz7tHxLkgt39bvh0TFx4PS0j3rcRzH48+3BWwD4w6ry
ff8JgLE7vvrKimWwl4vN71+pfq/RfF1v9jba1o/IXLTJ0KGeTe/VjS1HRbQP5mojnVKlPzaMuaWJ
epqylo5KETielT9oB08rm4Wcu/u+AuNlLTM9vRJ4+t9/4Q8bQmFSJ9cHnKdbc0BLW/ZCMmvTP3jN
q66eGZCXdGfAsS3c3GQ/tO+/L/fD8+VWfVpvtiFqapkS4BH/MEzjZeA02S9l964yBi3dmBrsggkl
G144ho909WsEw6qMJReGTlJriNmqfRDbcipkf/JugXpUUUSMH6bc3y3uEFgA5QwwUuvP4MN//97p
XzxfmHKVTSw51YDmEXvoV51UBap/KPKlm50ay5mCta44j8n+om28tNjsSdVFH1ZDM/CV3k0dvHKW
GIw2qRayuftfLMVUiPu/XzZLvpNeK5Rg2lKA7GG1Kc0P1Hp8rvQLh/eDSfqy0Mwi1r1mVZnBFjI8
yg9vSvNIlg5O/GJQ8uP26dqEn5PpgM1rHpVJrahORn/ymT1El9Z8wWlqxh0nvpDjCwbwh4cH2wKE
qWUgq6DPLZGZ6qERWa50JWqkP84eeSl15SWxJcG05neHi9/3Q0EMvMYEdUZvSsP8zmI8JeiBuvaq
dOUyGlIZHaH/bXt0K1f4M7t5Dyj1We67pm2o4S5kdWEiIgDzo3pxivxCwvxDjAR4GhQdgbVCKjuP
APXEH2rflYJDOF5HsLyGU9O/GK3k4HIs9CJslHTKbbuP83IZ5++x4dCP+P1t/uBr+Q1U7Jl4bYAJ
nTcdO5/ezOjbpFHBjVDaFaq8+b5ST13sOfjZBnUnSXK04F1kr2TQFyzvt3vNLbMxR9PqGnSMmU2q
STDAA3vkNUp7zy/gERGWkk9FqXHBCn23f1w1WK3QLTh5GbD/14jULRO3GmqsblA8ZC7hg7+vPfQE
AWqAHmE2Nj5Io0Q9+C+N9nphmydL8MUGwnjRCdQUhesnsP5fF0+buMogwiB2PS5HEJvWJGx25W1C
PD40pscwYxS1ukb+2c03V0K6YD++PWuWp/SuKcyds2whZsn8oGV1VbiGdAUylNgtsopFbGygV3je
fepdTJZ/WI76DHwTQflcFx8kq08RRhRW4Laj2p3etT64DslylBbg3MGJmkxe8v6xBehv7aFqbWcK
4ZhELdvLCpWNfLyv5HZnhU+/n8CHRsvXE5im7mHXFMpGQp0nd7JI21gvR/eqNf52JXxXrVwZXeHU
6BMYjbXAK1ZmtK6K2tFgQUJAYKMkptbzj36EArorGoiItrnspXefoWAZ0BzElEagzcOqshE4zQH1
5vDV4CB7NxPm0RKM51Xf6/Ax6ZXldTvuKGTcBdY9jYIeRnHAQgiQaGCsVEjxvbr0OvS9AkqS3bB0
JWcI4BkzzItKfWIgrVM8BeOxMJAwufYhjirD2f1L+vb7Vn0j46nYI9vAQIISBzFuKV8vq1doIiOf
d6+8jgnjKTKd2WuknXBCYHIeWmWju2uzJf7eh4jwp6gtGZcMw3fbSL198grmVOXjt8z8eA8A3TO0
wp2a1GtJf49iNP8ia4oC1xDGNOMFI1X64SEiqKwZOEXr3UvUtXEpi/werVH2wELLvFqmKn67OHmY
DYHn5/aVEP4yEh7kEdS0mFWjqa9TJkJfSPKv3DG7vXAM323GR9xswUYCYKDLs+iiCUJZhEBmrtRx
hNni7UoXECwDSTLCNbXb98MLZYIJHee6/AdI4QR5k2K00C4+6e+dZ96yLfBTZLkKBIKZAWva2mgb
YX8UD3gRgeGBdkOeXY2IYF9S8SI177GvLNzkudMA1WJI1Vqiqc9UF2aWKy1jSa2jojzqsg+M9eb3
vfruRwhsOSfKwh+XZnZjQUcPAGCr5DAh3yHU9JvBZYxBfRxcz/l9qQ+P+NWQTGuBECKS1WDvTb/l
k3GL7SSsQ+gqB/NlBDwdO9rwFp3bFNAh+LIUXd9SXUJ+BGC1MenHNx6zZcGG+N0l3/39ggiyOChr
gFAUrsnMe+I6pdKMqvhQKEfKwVNUPYLSorV3so11YuyYbNsglPKWGZv2Yn/sh4cxtU4skEo8UKHN
q9FBlQxVOxbxJNvp0fYkggqSm67Gfx/df6RnKbzA0vsWLnIBDdOy+VSwgLBHv+685brwKZQ6nioQ
NDP/871oVB0BYAign+YlQzhdm/lRf15w+kGfjrrUOlVRgg7tXTDvqfdKFYKPJDgU4zEv8mNSnsfw
oR3V9e937Kfr/GndD9TDp3WTdJSVwGriqXjmyS85EvbBaXrkF0ue30sQ055agM0oRFrE4PM9HeTR
pMwaH2qVAp22TKMXyKFWQDH5RQWdDWZyebEyNxmLb/sK1m8SGVEsfR6KlZnVBLR4WTR4ZbUWpQ/j
zbxUk/vxunxaZfZQZbdVA0n7z/2kJ4VdqMvNTdlc0w9qsFu/n5lyabnZTtoQkzJJ4jXWCLrq43Cn
Fw91t6m1e9XwVwow/aDbVyGDs/RNqsGYGl+wEJTrKMPIk/x0imBBrV8yEt+qLx8H/N+9nt3hvqrB
BVsl0ygJQYjHCv/dkhDIZHoFWTGNKjsCvX2ppPKR1M+PeEosPmCUTCSe7Yav5mkeQaQ/mMWDrG0m
CMWEplDhy8n1i6ms4QQoDdMuM6TrEaw3vZVFlGOl6YKN4U9y2tNydW7GZl2XFVo6E0pB1i5tz09P
3JRNYWm0GsDYzfzaUPTwXltODcASpZjJnw0d2oxAlSLKMDw4rzoxuXl9sbnyHXTJyXxeenY/gyLK
SrppbNGIzmlz8HuYQwiYVNYpHtCpTek+yMsJIUEVQ0Ty0Qco5yvp3m/OvfmSZ+8GUhPjfSHdMfWn
9rTVGAEQlbe2spKqaSReySz7YldENEkNwL6IyCEw0COYz+AHbxuXxoXdnA71+6H/dzNnh96kcSan
HsaENVBnDj1rqbTvHCaZRgsQ+/cX99ODAy6sUVcCYERi99U6p96YmHmdItVQTpS3dU0LilUJRCbc
kKXWO/cSyPQ7mnE6s/+uOZd/9irPznobeQjRLhtmDwJOMuU/gzcuefRx8WeszlkBl69p1x4pPGkt
0PNgUWso2JDctQghd0xJU5HLGe5bheJmcieG1wFm6eWe5U9P30SsmnqHAMIyT3kgC8Vl1E6iGsy7
T/ZjVa3Nbg+0HMKLBp6avrGs3v9+KB+Z7Lc7oOkqsSLLqh+B/Sff5Sa0QWSJHQqp6QhzR7uy197T
7LVpX7PIXMcSSpnqohCIYcibyjwymJshvOUiyx5jOl+txrxFXuEUUQjvNMhHbQTWZj7k+nuDYEFW
LPH9tcJga/dghacYiHaGEnbPxJ0E+Xpond6iw6DpRKAgMgmM+vIxAeQewfI2MsNR5GRbMkUEHnUX
G8+iuzcjbQ8QdklbEB1C5L4geJUE3VqPmJDa5FMkabLwUMB26NnINyl7tUbU1PL4guv/8VJ/2r6Z
PYKooxfayJkRVNkNIKizGyd7AlqeUKzQ8wfE+/uJ/RjQmpDT6fJzt42PEOHTiYVDKdvRyDvS63oT
PWqeBoBiw4VRCdr16k8A0V5hcGsBB0RFA/LGrv+hlJpGl0PrH60xQ8LhyXN90I34+qSbKCKK77P4
0Nb6OkcN2CLXyO1hoSXjoqtyp9XMhehgE/qnKTeXKI7xvxpkmcVNJMI3BdUCM2/++Km0igvjfgLE
TmaTklIcyockk8FpkNN76GSaL75976uklyTbJeNExBOFAK6Vvy7dW1/qnCpqt0WDTLimQ4jCFlsv
o2mtyd4tKsxyJf2BY+GM78SBAXBPkAdBc9bBMJcpUmD8004fch9hluBGKhlJB/M0TpnpjmNpwW6U
BVNe2UWp31sFTIe9XK3scQcXrmrXZnkr+Wdp3KEinSOyNsCCidBkN82NSp9AaSGw2OEyrtxtnGdL
OwSsJw9LP0+OBV/XNEzK0vdgUXx5QA0TiTlmX1Y+H4F3i45dA8PCfVFDAVwtXjR+vZiUbuL+xtXe
uvSmGtAiC09jMq7S5L0AUebHAA3Y6Sozt/qtCNBJU4ubfkCCuHmx+f+asExNk/nQOYqghrzMAoT0
JHHt9dZ+Sj+yYq9HiEH0x8BAzDRRXqOmXwh5dKYzVGLZIQoshjcVo7rMu+PUSvVqJvi6wdovu5Vv
StcVyS2oNvyLUQ5OGqhOhHxsAnwt91UGlMWLspbxl+WqZIpreiHN/DHlIQ+2eCZi6qDN6mij7BUj
xS0U8izIl+oLsiq3PePzSH5KuJIbYKOO7xsX8GPaVOyY21T8DjnWpJmDq/v6LGDMjU3YSszlNRl8
1IXLIu8g7qNjr75niDQxmEJDEE0fHsYw35rJKUjHdV3tB3A7cWMuAtIX1QA3Ev7tQt0RKdPNkhuf
HJ2GX2XpWzmwHX+8n/5k0O190UDB1JDFN+nTqaCdL8kv/pQAfP6gWaDQdUgDKJGLPIxWLiT9yO5x
/S+KAnx4uG8bR3mZeu+H0tDsvJRRCdo6axjY6b/K4nrQYCA0+z6N3+LAPJd+dJsYDHpPG2ib7z05
fcumynW3G+K1otyVgvl/UK9AxRaZB/4zXhQ29ac0fGTKh5m72wL8vdcmm6F/y5CzGWKEWRsG7VYX
kF8/1OQERRdFl+mhTciK2RUokGOihZBHB/iJC5BHHrqk0d86HyFoPcgkajlz1LFBkbsjpQB5Vl6C
dHy0RuabaZHyw3fRTd38APZ+8hPc7bgxYiOa+sYeY4rqho61sq9rfw1IOmx7J61MriSbFN9Y5XmC
ztM7MZMblZinHePJnyvyOycQBeg6VtVWyT2YwgX9XloA/AW5ye5wMSbMAe99DJWrauuVCGyCZKyQ
opXS+0Z6zpn5SdrtKw+aW20ard7+7hB/imI/f+fMCcl6PcqVwndmyplfrPZnEjdwIwQBl/Pv6V/2
26bO6pxSpSNM4erRQc4eUHXBjrzHBEM50zbztGY21JCtAxXx/xZF4iFCiSrW/h9KST+FitTr6U4A
pqM3PXsoel1YwxBHH1EbEVPWystYCRxZ3GMHwLPFYPyEUVyqpf1UwbIBjZisq4Dmm319IEvCxY0y
kdx9Ke3XvLSAc6KDZqOe9lEXiHOYHOApmYOC6hvCSUsEwtJL6lg/nfjnnzGvtPaBJUsa5qgtzkYL
N2k1FNYCLwuTS/k/pJ3ZcuNGloafCBHYl1uuIkWqJJWosnSDkF0S9n3H08+XdIxbgtDkdI9vuu1u
FwggkXnOf/7Fu9ZEfJ9B0kTgpgNzUdgufZu5WVKel07N5UL1I1Y4q6ENilEU2JKPUoNqIklfWXOD
iZ0SuUpK+sFnTb0i/s8OTjuK9Xxlyc++CA0KuWmL+ei08JKczCjbUPykMl6PZraSjF3OOe770cG9
J31d8peWjXm6hXc98gVPvdEwwH4GRnDat9bYOAbeBvkbh2GdMEX0y6VAYGWJcJwIWgE1CP75S2do
iDL99Xd4j0aStlku7oX7XWL6t5gybUStljnHcjjZKi4hviaa3Y5aybQjJCIEN/loc2Ny1Gppn+Zb
UQXU1C7CACNpn1Pn2GgPwMulpf9Qg+BpIF6QHVxnA4m1aqGbylqJEnS89SJS1iFu3068lojkrF8L
fO2Zla7qvP5hU5i0oYJUptiEkPtT93mQnZ8WW7tDUs/SkYIr8JE2+wXiPMgxj+IEPHdyxvt1nw+F
wqfgnCyqqMF4SBU6ybi+Da0H1Q3uK8Vc5hHyT8KhfPkBhgfRUD9thPj2zvCKVwZp4ilpBtEcHOT4
5vkyIQtqtevSu5LNeFD3IfMpFT+J0UmvfMtnuHe6kzkmExIOByi50xMqyuIqik12MspCvDRCjG/U
NTfDWVjiKlSUp1r5iLo31JLMk+K42SoJO6qF27eGq2/lHPT4lb7CjCnF4wezo+CVRVlQVXsH8yhJ
OtnSO3WLE5C7g/OiN747Mda19NbifSUUfWC0OlC7aJLCgjxae+310csQkIl4DRw+t/rf7teCwMUo
GVh62l2rY5iakobFXZTAFGBpOlgG0TV1qMLVVrodjX4tt9S6aNOztWtjnIFmwgfhC9W3UQv+wPs1
eRislWRvLf2Uvceecig7DFzNV109ykj5lwEvUJyTnImoR3gcKv418LTMstoY4ynmD0UAsqRo1nFw
DOC7R9VWTaWN0534b2zfaPUH12WQSCBARClYys8e6nPObVUIrtSjgrqCvlqqwhUenJsysV6Gchvp
NgrCX9p4H1r4hWJg5+UPpTkuBvl+jbaMlthRV4DuFW5g9D0GNO+gdmllcvwa3i7vTvpcU8zUWlAe
NUOXp5iC2tqVqqhtdDBr7F8y9z7VzR8IHF0VryamryXOJIPiPDaRxfS1Oaqmd7cIXGdVhzQCCuVl
8DpmG48EZmKqobVEpAdF/rCMNdKG+fpBJyv52SRI1E+cN1flZjIy1SRtETfJXYGGklXso5uz9Z0v
vxo+zrXRs9iKqwRhtLVLhmbj6/dqj78BRHlYfT906PGXn8N3Jp04OD49hwk4YDq5FfY65ewgWmHp
JRhPOSoph9VfiCqKfh3rzmUf608sEtgvSw6NDjxEqC8r6rSYcx130YUUEPHg/MeyGvHzYIvLMB0E
fXKyhY1+GQWJX1E41W8g361PWpT8BsQcgZ2IFXL5ccysCo5QBfQP1TrjOAEmfKpH86EcUzPE05Km
EF0hB0V95kXRRXrpiQrx8uXOiofJB//leurX63nZiF8aFnYHgH0j8FZjyEFA51oYBIkAQdk1IYJK
9pgjFWyO7Dta1y5My1qK5SVR2vRRs3OAuJqa4jm4E/8YhSjl8Njis8q+hdLKXBbS76DCJrm6G8sQ
l/jEXeBkqJKCp68eo2yJHWyz0p1FFm86ghrGP/jKKZHYNdhmjAobesaAAFVsAdTRZVSs8zx98YsG
70myUdqbplN2VortsDHuLj+icyM6fUQK36cprHwhdk1KZ+o3RVEQAR2a7HnEs9glhNHElkvJcQSp
TnXh4c1DuLVj/DU68qHX1dtW6za+Gayw31wGibXG/qgy/XXgmSvXrCFPt2ut6pZJgqtbgSKwTFYl
9iwjlpKCpTW84t6n+y85AN9gcqpHLxloQOsRaBfhpJTQPbTtukUKLT6EmD1avAZJ99foyAdDjrbV
eOUo/K5RQj1F4A7DYei9hm5Pylq3jfK01PgQQDidFlPefN/Ew1tA556H5Q3DvJAEbV4RqEkftHtF
IiojgWDxUYZ/lsE1MsXcvvHl90zqW6tLyz71Sgx3vTffwtwqWlO7ieMox5TRLF/qoThIdn1Q4nED
Y51TWPSSlJnBGNxpdbLRMT2xfdxoxEF3edHMjSBVWHA6M2QD3ZoxeVqjJslJ1yagG/mDx2bebX3z
mIA5uPjRK0ImgBWARwV5+bozGAQaeooV1YZ5ReDB1885NAJJahxK3th7TKVT0m/FQAxA+v93mcnd
WV2GuXXOZWjaqYG4J4rbq5vT7EMUKkPLFnISSKlf7wYeuZoYsRMdaIsFdI7AA6FFyFtktRXGu0QS
A8Oh8NramtuEP193sil2vhW6nFhUfdKx1UmIC1fpLyrRgMz5QlnG18QBAueY7jCfrzd5a0CmbuR7
PE4sgSvtAeUf3tGixmLNXn5x1640eXFg4k1juNwZtRJPExrx0CDPOcpX+eDiGX27J0aP7P34zkAz
+vru1MhX9NYfI4yKSAXGiMNSk13h6w8dqClaO3joFiNbAfhlVXibNN3N5VudfYk62zW0FMZF2qSu
UCLb1s2WH+DZiJbTRzE/0ygPVf/OkO5bjCIUy91evub8irUEIVFQaXDF/XrXgWuHbjhm0cEmKZEI
cSffeZRsBsPi8oG3meWkbcIGdtmmLl969s1+uvJkzUpRlAS+FFM4aA9qDYi7p74GL+7TK4Xr1Xuc
rNaic4ZEilNwThrTM0PGlvqNYeU71hLkLVGRp4Z3HaybYbtihvrpHidryh3C2sJ/7/xdGo4nCrHG
yG+kjqA1F0sLpVjTIHaOcVtkwqTzOsoh3t+3VQ1WacnCqQTh0Nf3Kzu535k9+EGibrVirYwHAUWb
lIFCs0pW2dKlCr/al323yODwxZhUYUWxHRIp/PW6jTO6eRhy2EF26B6tClu7cikrZFoDMorLSwk9
ZLy3oBsYZrAFiwYBeBBrvhYrHYVjuW/qu3q8o0oJ/mylhY3b3eUlOIM4qeBemAtAOuCvyevpFcYd
o8bDUWlk0TW6xKMBsQmlskvIwZXSVZ076zTheY+NkIYb++RyrquNzei4uPwF8XvUkE7MdNQLn+OC
uWuZ/cJx/KPpy7sUF4rETddDJb5AOCt7K3A3AYOdzi/XY0hJuwe6eEqwjyy97K4azB+x897jSaab
wfryM5r7TCkLQAYx9HXoLL6+SNmr4SyJBhvCtphNURFbKayv86zt8qVmP5fP1xI75KdeomkyFW9H
KjYWa4blQAgE6BdC+yAGb6jc3Ca76RhN+7l5Y8fRleUwWzH+6/q0GV+vr2ZB5xkSi1bBCB/ahJff
pXgbJrSvlnGPD/cZ0nHt9E7M/oDTe5WsRJ2E9IJkGa3cgs1f2aBnHz+iKGYNQgh3pkJ8eiSp6auF
K7ODoIGDgcZkMD7r6O1r5M05bqnKyPufK02OHy/trdovefhRd2KXrBlW6uNp8D6GCM2mhSG6Y98o
0Hz7P8FGXenUD+eds21eYjwJ06ai1ldwuA32Yk58ZWmIPXq6j2m6jUBBMGC/OWyEnd7lJe6Ah5Yd
grlzh2tfmSjLBDDW6l9l/Z2hr2BQOWaBeG0Fj+HKL5iBBlVNkKCxkAdwmja6buRZbhWEFMjlEYw4
JDWIU1IlFpaP+KcS3jdwo65cU+zO3+7aVE2webA8nAC+LsjIxUO08dkxYNQCxVe4tWPtdIBRFL/W
0crE171IukU47EcmFJcvPtuvoL785+KT0mBIpTSwCgI62Bm9eM1PiOsX4yly8xXnBTAm4KhBaTvI
5iI3ERWShMIgu5N5Ej6+pIgJ7YcCG8wrv2tu1/78uyZHWjZYdZKP7NoYpI8/0v5ecFKCfZGdQuKS
A8DXs9UWNZrTvWt5s2c1Q6UUmF+pmTcugeysU5A8lnFTJEtAGv5ZTeSLbgQ3rT68F6QnXP7RZ13u
9zeJa4TIdrAQfn99k3ZRmTlW9hR3Yt7Lt+XV5jbEKthIrWOO52Za9x9jUq9N7X5Qfg4+DmZOGWMC
RAp8rt8y/u91CAt4Oth9tDkjfdhcw2GABCOm7bEhrQW/GwKAvSdswcJGzoD8G6OqwLh/XTKZr6Po
Ss06oxBAxYGgg44RLTvTlK/3JdlNK9U5LyPCw0Z7MKEV4DAMlOkC7tupsXPYpm3zBA4SwDln23C6
B4+ZwOXnO390UMWyNVi6Jk/JrK5smX4u2eHB8d489ch6NUhyjR/FWMMAxPGaDf1rpL45YA5Xrj1X
YxGioymwr21FnyY0WL3WGl3JV+rYJKf2MK40DGll2OAYxa6b5pm5GtVERqF1+cpzHcPnC08KCtn3
wraKnPDQSnuZybjprgr7xPHMrDBq9FWcXyH7zZ5GohQwcHfkSJoUA2o5tGM16LixZncQv1z3A2iA
j4c1ePnO5t/npytNSoGQMBC1sgjk6QuGSUePcDCoA1n2WDsaZQDeAVDs4fKZoXHddmWOYYIeUEjP
kaCDHYnT6NOp20eeY2OZGIrqFYVaS/PTsJAa+9lKt3aA6b2FduuaPmz+6f7rqpPXOahpUgWGFgrW
WaYc5egOLNFXBRB0+enO7aBMh5gxIp1A8Td5uFna1HWErOUQHiCbqeMeL9MgPWBdYLKfX77WHCNb
pb7GVArWjM1y/fos6yaMmtbAwReeV919wDMp8Z5mQ4YYBSkV3qTghYm6O4V8iY4g1tuNaAkgokQU
yEoBM/BamPgc3e7Lr5o8a13pElIQlPDgps8wjtX0Q1WPWfZWsZXyH6LKFXrPO939IbVHaTdW8sLO
rzrDzRUViLsgFSHKhvQ3eROSLFdOOQ6hEFMIjBJSJd5FZvImm3RlKtB0+Nw37fbKO5lbaZ8uO921
A1P30JZ14SHRzAN+B6F+wvyABJJlKT31TKrS+E3MvQONeC7QSdrylAQ+MawCN0uYdFz+QbPtIoko
iGggY0NXnxyPltSJ7Dl+kO09xe2zSUYHZ1muPXUExbQBblkBekArxK9EfUgotGI3Yua4YTAJgExx
KiRGlkUuTvSn5ld7vaRJMIO9UcSryz91Fk0ApYHPxH6PbmJy4vmeXXlNxEkeCPYN8cH001q2spts
AeLmMJSjHKMYveo7Ncc+Ah2iWSU+huUyPWfMKpTkNJPCQ0HoHGp+Bpa4QUV7AWCzJSr+HusEp132
2ZsS/G6I6wiq/1z88+UnTD4bP2nkEFf16FDap6SLF8x6xIbMjcMMYtAhuH+Xn/fsUv100xPU3INs
pw8SNw14w5DGjAvifnBVteoFhntXXu7cgfr5CU96oMFL5WQUpaXAUUdD3J5oPmEECeQbCsPYXgGm
Z48aFI3oK/F+Zlo3WU4jXuuJFrDpw9ROQ7jpcB5q4M1jmH8Ingfl0vUaem5sjsU0oXDUo9irqOKp
fzrgmipJ9RKX9kNEXpTaBZtQfw6Ve5MheqZFJ9tiiFYzbACdKZzjEDJpFuaQTbJi3IMghCHE0syP
Vvceu+nGYO7KPxezLp9QH/lBy98FtsSy8OB6nHkQON7lTEdRSlANUnl7JC6UtM3ymK911rHauhuj
c07iUFcqe9/9CJrb8NWvt9LB/JEi2sXv3lmYzcNOSM5ovSCIkRMULSVOZxXkrKjhqangw8/YyxHR
qb0oNf6/9KWSpi2ciIyW/EF3mtfKAePMd4HcnKT0UQqkW6yEf+hKRdpN/vpfLF/wXCI1ma1wCH59
0J1ZFOroUJcm5P1BKWYQyDGr1zRI/Oz/37Wmm2hcVYNRUA4y8AKSd7FvRv0AVcsc/mMrDOA9HRcR
7G8dXTanztupnxlSbIxsRcnaJ5wg9QRKE8EYq5IrX8hZ6DxtnT5fa3JG9mU0DoPfU6tozXZYa76z
tlxpwbwDhrjESyVvTPqjdRjBJ/E2T/onwzOflYHQqQdOtaY01kporRoFFahcrrxWW+dd+yTa1iDO
9w5ftof/QKTnPxS921jjDywoeu+hLPplUsm/UsFnhlwtkY/Ngg0tfCr5cwQCIaIbsFglq4FU2FSO
l57CxNSwnshdZNrJyk4eLRRlrafgJyPooa+MtiStvdfuq/qud+N1q3tr3/+Rt9mCdm0t2FTSu2Rj
bNsHOwucWmypEmTL1MMbhsYxyxC79vZ2JLWnqDHag9Dl/ZVz1lnyovXfHZTvl9fV7ECZMxm9p8Cy
0V98XcR+LBupUlKlJPDLtKHY5TbJGeQrsk02obWlSjaEo2Xr74KCKBjXuiV6cqUoAxJczPgsYN77
gsqqTo56QVIOs/qOyavoYs18WJj6w6A5i6A/5h222fKr3PmkoaZrZN04V2x8Z1i1uPyxHY7Nnwg/
St/cBBjZ9Jm8U73n1g52LpOLvviIEQzk0fPlBzB/8n56AJO+p0JVaMsOS5C5nl0R2QZ2npH8sdRd
3JRpRfjOBNcjfWXCB0551Xten+sxEVcJ4y+Evgisv74C0wfyqEuOCbtiKtRhSoCHRWz42/4XrMzG
WgrdlRdna7RFjvaUjzDsSKNi5iDovv6bre8zq13og0miy1L/WVbWcvC7VZcOd5F+qv0jp3cLNq8E
uF+RIg6aycySF6CeSX2chUzE0RQthRaQWC+fd3flKc8Ww5jBGSbyYkw6JnulioJfGXU2FeBfmCs0
XkJB9LdwrcZY3DwTnK5cVNQP33aXTxedbJpYYgd5UlB51taJ/Bi/38bdMvsIf3jh1pH+gAeCRkrh
HBYveUNswuXrz6JsTBs15wyf4CP39cU2rlyPecv1O45NApaahxw6VGhZW1fdWs4TtIGNU5N+rD0r
9cFDOQb0jlEONQmjZBA22XuRrebKuzhTTb8/FqaC/DTKzakiOQnTpojEBg/NhrOEck9QFiwYb4DC
lgOHK9jIerA1zH3seM8NZBFPz29o8FL2BpsJdxaRT15Jy8rFXiR0NomLRnt8BpbpydjCpYmhZgwI
l0D9bMOlocW7pk5wTl52YXECnqOGrjV5rTlYfEDG1mFMsQQQVARZxNql+C8ICqQtCaV3Sg9Bv/MJ
5NtSXAQk+Whau0g/anulRKRmEYjI6bBIQX8yJ18iQ07A7i14j4b6oUvGOvJeu7C/lUKyTxB79sGZ
ejpq3pUXPjtkAMj+58lOjrPAHQmT6RsWnHQktWyp63ubwikY7yJiAtkK+8Ld5TKezw+m1RPMutY4
Dcoheqr5lIXI5vIKnN/cyPxGTSD6L2dS09cMftxiEOFTMKb+NhDo9xKdniboGE49krUpbD490MrU
+U0ozJUfID6x6Vqj+gVrAV6nJJ2UwHpAN0r64Bn3cEjkbvcIAyP1w9+41tqQt+BoNUlKVJKXLzwH
g3y+7mS/cXU/GQuvZE9NnykU4Jwb1oPu3yn5+3DNLVJ0DpfucbLNZJ5c6jFUMvGZp/FjjF5KbbeO
fqWBmX2ZGCxxQmBXAhA6eZmJ59ZWJ5G6CdrCicnUiJ1UZHsIeiJyFSAsNIwpdjKdDK+ZTCbn6fJT
ne1oRFPBX9S7JDl/3dGKDM992cjCg+f+JKo070jtxu58oagnZle6HO0DM3kKw9+XrzvXKH667HQV
xZYRQH1hFcEU8YM1ghGo7aAV2TXnxjnlgMhJ+t8bnHImUNC3KAda9sZwT0+DRIQknVHZV4l0K6kn
oKWRxIp47QBkjRY02VRBR94so+5Ochxiysjebat1oZ0uP4HZER6Ubwym6Oj4a9K+Fq6kZGOXhgeC
NAUSzxguiQaMe+Ibua03goeEoAFDS75mtzQX9Oy+TCwC5GFjZzklvIA7J2iWcny0zGuRA3MyMJE0
AAcB8jBk7cm6sHzPJDYgB3Kjyxy67CGUXMKqlT0RbSul8X6geYIUl6/6yLyXmPTa7i5TohXuWEbK
BIESxdkCHzJ7laJsbYcd4j/4mPWydOyFH9o/a11f68xtXR0Fce/vZJJbq3JbONdcWGfHHp/uZbrY
+AIzVzP4zPjARkNf6nArbfeZbMVf6AMiKv4tOae4nhdPmdJBMbwG/c/uXThCg5apGAQaE1QVd6ih
qAr/jF8q7hGxDIxrCco0xMH/w/h1rjTDmQ7nIUz7HMxCvn7TDJaaWu/4uFCCs6GAEvI198RE5s+8
noERqK1f6fvm95FP15ysZr/IspY4Xw7K4qGVeo56MjGMrWUOK9qxCqlOUdLnXjkOZyd12L7YGLwL
kd3U8Kk3ktr3FW61yj4Ql1Ztdg/xDBVaUj2beoICIlvIG8m0F+O4ac11LL2EoB40LyX9njByJo/T
yrc2seud9a4N9srBp8AsZfKLmZnuQZxTmRS+4X1w1/F4T3SaCC26StifXSKfbmTy/Gqn6ytk/dxI
sq6MYcVduESpUnZ1agqN5Pny7jO/LUJugUYmYNypE0TOQh1aGMIHCNq70ooWwHVIG5iV05MIUWsV
P/o0w00hlFVj8XtEvgnnxz56/Zkff+X3iKPu25H7r99zxsA+YVxDTnxTP/J70lIFVadRa/xN4iQ/
gnPb6W+E3DqobOQ8GVkJD8IERUf1TCrT5V8y+yLwawYrsZmUTh2TOlMJDKvhhwjZpfZhsFogwwJX
P0hR98fV6c5shWlYvAKGdCjJpjQWQ+59ZlRcT6M7zXNjV9RcsXuTyPHVVgZmdil/uwvHtRHtYgwX
+aN2EUXvEJ+ud66z1Z1gFxKchsXLVNTmqVAHS1XsVMPa0j4s/yQsaGCvL6zoJRRmxMqrQjYrtX1e
Swvh8BCrP23bw5lC31dt8tMc7oXAxQNigGUvxIgOg/4yfHP1X2SpLwbr0Q/MVWrj6WGiTwxRPtXm
TeCDGoTvoXNGLIXXUN0W25CXrscEMxPbLOlXStkzSfTbmhNensRuiXidyTeXdLYTyn1AERL63uKn
G4Tr1nlvFBTgVXc7dI+E+iyjlLNNtLg48agF4pVfBUpcg/HPqNY3TvtbgU9rvgalvs0qiUm+s2K/
R22QLYaeRM4gWvXao4HXSrQWmpKc9oml1Q7hTV+DMjFYk7J7n9NeIYLWyeRjI8mPY/Y7GOmCzIdK
IQYnUhet/oavAuJWY9WS8Gqa6a70802MnEvLf9chbmlgv81JkW+ijLhd1dprJNd17PZlD/2jKq88
vvOpdenxTYAmyQoHUqlZK428JzwFG/WMIfYPFhDpUxh0B78kDcYVo5aofLTgpeDrJMNOgpMbN+qi
JvTXeuFLXGojoTlOwZu+DWRtbRuQ1sp1VAKJJMqi4g9lNj9IeB5YS9e7s4aXSvS09aHy/Fs5bBaR
2W0C5pF0YXo9LPOFAiED7XHR9CvDU1Fi3hHWuKwJWOvxfOtodY3rsI8oib49D2h3EMpRqOKZ+vXY
zazOsHrxJfM8QnejdMyhRZGpH6GteoO5EWDM5c1q/tj9dM1JZWFqqdRrDLhEHU1jKjGGwwQqSN7Y
t0FhRCkjcLvLV53FtyAg/3Onk76F78DtXS9m4i4qUh6rlGercOhunP4xqV5t/cHW4x8ufIpBqKgc
cuGwr0qoqqu6WsdWRwg1VCQGFURCYr8Y3DresWB4qJnIIB/y9odcrDNuBHEqf4hKeW6V7xyCo6Sv
8d/xTWORIJwXYMGA0wAksIUq/7Y198qdzrYpxFpA81ZN+HyTSkpu1B7AkB2CbrsibyEpFkNwG8O5
g2Z4+aHOjirpp/+51mQ3cr22K/H0gphSPkCrWyZbcA9KKDaIot1L0oI4tKVGLPPl687doolDAeIz
AVhOD163xuM36M1AtCFwxIZ+79Xr0nxqrk0hMJCY+UBEPBwHHQoSXDG/fiC1OpIIiRPkwQjlBWqf
hxqx1/DS9aj//A+5F1JoCzMGtVxXvoPJxUfFuJL5SE7GOcj6mkNYgPNC8ewx6BbD3MSrdiL6lrgm
iGJ7KQLg9scbz5eeG8RiEbaeaBHxjIl3emFT5eNRVBrgk018U9rR7aBCFYi3g2QAfqXKLkZVDbXy
rwLYqsOaQrWMRTVUy4qQeKOix8m3XWcTq0yYJKrbJpFXFgObFgW38JwWVYqDr4xHyLDc4cygbDhS
7zMJt6uE7AUo5bn2O4ajH2YIPk6eTTbYUOB09RCrLz6aa6F0G139xhpvTbQ8/I3VLNXwru4xzvUx
F8KvFG6UbD71OPwr2HMI8t5IAuhQnIYmX2NbSL4ReLN1FHScTNoYLQ4/Hb75db9WgnvHPHn6XgyD
6245QCYJPkwrfS/QoQI4iPmf6D99HLBswlElt8Udx91ZBvA/WUULyXuzxj+c+9pb187Rw02jSBc9
4n9BP4Ayx7foIkQXvIxg3SMgS5DcNs2wrHt7jYfP2VzoTConni6O3j0Q+QiOaikL0ReqKWwu3lM8
/XPciuqYf5dywiCwMwSCDJ66F6FSTVwMRxjxilil+jy3xNASgfuiGfHGAYD0rOfew/QoWwNjIHsW
cyH+/1BmF/Xw4ATPmvKsegfHvxkLjDXYpvzmLZb/0uNmCS070z9IhFYdtPfxKeeHSsIfh3/ZUI9m
RKZddeQQWKMSSpnnO4wtxU6IKR18LivVwD+tjSiO9OoOnaWwYBopDFCHFRmjF2Eupp5IukaR+qAj
bQAOHSGOsIdp8qtYQ4B4bN8BNyLKUNgDCR5SuGn6Gqn3PzzYkWLaxPY45sWScBpcdu5HTGNb814j
rV0zpXVqNn+YJReVuoPgHJr6SaG9kZVmk2sheZKwRFlvWnA0CRCnXLMwBogG5zZ2P6ruoxIJ0kTK
G9yfzvSoVX+h316o5V48sC5NFgn+eJYEEehga8Xy/HAQZELubRiLuxzHlXafQ3OH74YP1lKDs3Qm
m2YRtpnQw8znzP7tlz238j7q7zFeQEwviuFU85lGe/Z1Uyne87jdJM1dBs5emFeoVbN736cNaYIp
joOkD3hNsPc1b3R9fzc/dIVXAcXZwQEmeCofH3Yh0C+/bn28sEhvEq4kDEvSjJV+jIULs1EuNPdF
1bYeCJi2ZeRI2UI5yXwHlJx/yAIe1T0BRcK/5fLOP1s8oOLDcZwNGQbd5HRLcz9E3awGB8O8IWc+
Y1pp4YXw6uYZ/kcMbXfOtYZ9FvL8fM3JKZdImZ+mBdcslC3gYpPoSzjCi1IF/y+P2nDIRBXp72os
AQ3vxoAXeY2592/uWwccwTwC4YtoAT/1mpYK5NkFmjjy6PSdpYcz9aA+B56x9TkvkB+eI4EC5cpR
O9daMqAxcDBBY0OezNfrqrrbV+QjM7bDTNA9cpQoxp4vnVAPqb1STsyvOKh82OcD08vqBMBDaoL6
2mgDoSzHpmQ5MqXVE3bfci9mP1Zqbtv6wzN+1inGmdSqLD/m6G7XLW/EMCepMDXpl2V3BSk6Dz+n
ZTKDCzwgNJPZ4dQEovF8xwlHlHMu26pgyzBaUQsuzlHhFeVOZORBkJL8D1i5FM+ckj5T/4G4aJ85
Z5JWJ8oHgZ6VGRMj6YaAdASVt7WjrvW6WhA9vEpxO/MH/+byBzP3/uCZkiGFtoBgmMlHXIaOx8wd
1S3esIuu7DaGZK+EEy8HlJ3EK+CRyxc815ffnhUcZdKjoFZ+S+wjlSr3sVWKDr35ZzWwh7pHyPMU
SNDpTnkLdzlddeF7Yt3bMS7a6U6LnYXX0BzlLfx+ARX/quQ/asLYhvStiJjcYSkTULwMiIWFOYWp
OotewUxVooOEp9Mkw10nd8s2sSBLIJagziKmEeuxhcitE8eocAKEGFFmGB4SQLA1/HwFXZuROuFo
kIkAqtO833hGtfMGoE6GYMLN4PKjgbvH1/L92eDrpZHMQz7bZPeScZjX7RaHC+HfkPrOijCMBJPg
XjNuqCqFy4PiPbv8YK2idx+DZRKCSUq3PiYrJcVYLO2T6F0UkyYeGQGxSab+U01xT8QyjuLtFkf9
XYglDKetoC2NcFjM9BEt7aIKo7XrWwvbfk4GZFZRsbGiJxauqGvQnQDdQKhnMs9gA6K9LH1QqIij
2pFOXbmRohZ68n2lqAfdxITCw8E22wj7HlE3SgoJpHwbjIdWOtVYSOtMZZRiLmVREGSDGJcCRlL9
2vnRBZPLD75NtrUaIqgYljpmvHhiqTz7FANsCNlSN5766E38Yfwd3jhCuScHf+pUnlm01WmjhNBe
tKl8aRQe4NJQC3ipwlhYFHMMToAiS+Wt9ZIVrn289j5OhDFhxM9wy5Q3wKoI3rT8IPv9xo+SVRcj
0oPoIexlBPLhU8N1vr00yCUAtsNwwgQ1iPlfYqa7qlQcKtoexLQwofhDYw3rkD2fHBnQr2wCwnNR
4F4u0W3CqAVzKwtZXqu8wmKS0QSGzEREZ0glaDMfjh9wBhCwhwnTlJ2Nr1NYGYTuR9mHK2E7iNny
ou13VrfWY2MZJjcahRnIrvBUxWyiIlFZOOugy27Jp7cf81Q6z6XF9x5oxSOGayH3FFHNFxHQT5Ut
hJlLgNjo8mKfq1PIbtXpuEEk8VL8enBkSevoI0iSCD1zq+euF6dGrbwyGbp8oTk0Elk/TrQwHGHB
neldn47GmLFc2DSS4M7QxGS0IR650Ws8MdFtUdKLhcP6gcf6t+LYxYjQeoXGJcZTl3/LDJyiQTKG
g07wNSYYk90WrLTpHbHbQsaDsVaC5UD0FivT3+foU/8PgxNxAE+2FC4J/IkZi4ixmzSoZWqROiMI
s6YiwPAoISOCj9nDOmPN8q97gAzvXfKunCszrxe4nYBeyjiN02XyeqNghL1ccFknhGLW3Lfuz846
Zq3wa7o2ipq7lpjpGSbWiKANk1uMGs0ujJITxaCZ5ONQXdSAHoI15Si+vv/8FX6+2KTgidUm0i0c
as+SXTymc6xdX4B5EMmHNSS5a/mgcxiK8FD55+4ma8auHLdLDejewhIP+ASpOm7awvwkw8KWTYuv
n4V6VS08N05h/oSFj3iJWLlM7rTTE+TCGt8NK0ck8xnGaw/x3dTcPab9mwziC0LpNFQgRqRru3u3
3I9seHTS6pATKx3op6vmk3Njzy+/afIwGt2AhRbzm8Q4xdfkJwotC05Qmdh3DuVT2Norm/wC6GT4
zIojWnTjtGDXN7B/83x0DdqKjWJgynRgDKDErcdvEX7QHGYOcekGxn0w8JCoGkZKMk9a3CSBvBrv
wNewyaqbhT2exIEkfG6tQf0v+OM8H4sIBzSiQur9dVc1M9ls8sbm+cgYDJXLXSS9u8JMnywOxv/X
7OrmWh9qOIQ1SO+oyqc9IIp2xfVldEogWoACGUc8wlfmbrj7CwtQ5MJVLK99KoKU0m3MrtuCzb8H
QzF0XUgA+Y+v96xGRaGVg3VmONfyyrgdPHNnEW0P5lHZCUK4BwPltOmcqKI9SiM1lA6DR1HJIm3v
G2r0y1vETE2NTld3cLGB0wRR+esP6l2rqoyeHwRVjDoHjx30NPitQwtFUnT5WmIfnW7vn681Acu7
LM8KCd2MGBYzAeaWRUDIf2ON+eWWJs/Yq7XKSxQzxDZbZMxwS0JWiV9GJq2EmPXyTc2J775cblIH
l30Uaa4txHdMcGHuQIvinBQtEwc19Zsg57G6HGZZsnGtMpmTZn25+uTs8hQrCh0XqitsFOgG9CRs
uAUzLjscf3aevnKE+R45sBjD+YEuGgXxSeuYJF1+DrMHGx5SjPPAl62pTK7uDcctQ6iZhnPCDwlH
gjr7EDTZ8EpnPbuKaOHZ5oUeQ5ts9YbqVrkUcyGIupmbYn5e3wLfYnJ/+Ybmwi6YTMINMikOEAJP
1hGCJkw5HCgVBkeGple7IMdzj5tK7kSHUrvOcmiLG/wT8fTX6FuUrF07+bbJnY1ICCDyO/YOY1Uv
k7S8batAyMFGrDvE6xF1vHgRjS6SqaqlIBQlbII9QrLOznfUv0yWbkIOMD/4q3Wuicjmj+pPdzdZ
trjN11ElmJWoU1m5Q7bEsZ9ZBzZfQhHOogEi1Wm9Lj/V2WXy6bKT9UrAjWTmOZeFcifGCTgoQ7ED
W4NU+d9sbQ6yVGzNBNgxeX9pwzgQV4wz7YjvIobTxxW5WhV4y6vl8vw+8OlykweqlNbYhymMrdwn
+q60N6QwAIU/EIlJX68ntEwj7xj3vcr+bSSPl5/r91RMogf4Jv6528mDJcLCtWIFOhtW1+hh++FA
y9V8WMWtu8ECSq+W5buChaLaXXnM5/Sw6bbOBAtStrDDQJz19QhJs8yvDQ+Gn4XkRKocRhdIC+sn
P/G2YkvqUL3h/tHvBeLaQBB3/HVX1QsrYLKel4Cw4YJ0y42MU39X3zq9vKHloF+WCx1LwI8gYxiJ
uwnNl0V5kJJph3PgQMNcs69bEn6q4GuEIa+hXydNjMrPYdagL3vKPAbVVZRtwyZZZCrhIe1RpFbH
3qtf9Qvf2gsE2E3qhTZ4q6LpIGJ74nVVCeex95GSgKbTqVIxMdDgCBlHrAGxug3Tddv/6XpvTvmO
ilxUuLb2rlUnAdCIXxmhdxAcarpsa3wx3R/QfXCP3cO35nSIoHxrVg65W4yfiEDw9xVwpDVkIEcj
rnrmUXjiKv2p9LOtcAG8vFrmvsLPr2xyEqd61LohnkMHbHb5ENFaIUgSxPmrkj1V/FHfVgcePjjs
Et9NTsbX1eF4pfY/nF3XbuRItvwiArRF8jWTtrxhyb0QUktF74v2629kDXZXTdWqLhYD9PbsdCvJ
ZJpz4sSJ0NoJ67IUcGZyG0kHXyCMYBm0F+Wt/8pAMLYna1vPoJ7SMBdxtX7rV2BtAh1DhxzMf0DK
4JeVjMa0/e8TcXfXojVLBpNb1aEFPNs2ba6i/OnHNzo1U5vAEQzUXwaJHHhs153ReBNUZt8+1ZH2
IHK4+xG+Dc3++7dcP27rAJYX4A7A6QuoYt49IfIFpAB1199f8l6Mh7QIpCJmXoa+pL8H6vmpE64T
THtxzgNMEKANy1SbkAVET4/R/Xsf/Pto7Gm+vVY4FItEvmK0pH2HUQsB4ZJ1f+nSbvBXTEKECVyX
Jaq7Bwl7GFP7+9veDYkga4H3ZWLlUJ/9+wHKNtfzasSKq8on1PKVFAKyFa0WVs+jKYrUz1JmR41b
uJlQ3XYf1t7D6OHuefz9KWbTUMQ1n7VXRuyuGMKOdYX2Z8CCfvMGITUAOE0PNcAzcrLHlaW7H/zb
DMxqD6OOputawNigTSym1MCpN2U6U9ZlGN1DZsGDGf8hBVWnSbOAGRGYNx3kbrKDgjIAzhR2oDft
m1osGWcOCY1aVg5DsMAy5+TYDICeM4rXg+/P7vX5iQNhEywA6KkBjphDLHxWqtDQjtd1s4SDU1vU
kLG+LXzEaAwgZmhAyuMewiZIDzws3ZgvxIOnYLfej6dQ4FsMFA99QXO5NAXCuGo2+RFTxWC2K9GX
Dm6EcNOoYEVoBb3ZYsPOvcdb8O4MLBh2h1B8AbOxv3fAlAxlFNf/jA3AORhLOnIhuuB9ptEL9ib2
PhNwZWADkx+CXmn1yCpcvAfmwSUB8k+gMiL8mn0GnkfFqEth0w3WN+z0Qkifw8YLlhE69Nq28LrX
SjQzgnU/il8FKBYlyP4AiVjqDf0eVF8ZrjsFIoVM6IPrT7v7cWCgB5c/Ed2It2f/dkZJE6iuLcTP
1+BgrpicOPR/eCDdjJs81PJ6Ae6bIkd7JYd71xJJHBQmlfidSZkrSMpRI8fC8tHswy5PYPNshn1o
2rdhfHMTQSEG5j62rA8rPkKlXYOL8h4XSlp/oaAHsX98ANCdERoxM6UcrQ+ILdi5DPjXYksUeDsa
Crn6WR0BaQHuFnIbpjAn/8NXQS2ZRiPu0UMxXs2sXxwwrNVMUE0GT0dFGxT7PVSnChA4kHKI3SXr
QLNuElr5cOtG9YrtTMiD4yOw2gaazxFwVawadQ2cFP1mKdJyJrj7yLv93pWnoZ0B6AtMgbA6/16Y
2ZDx0AxB46SIho+W9V0j6WBQJOpZD/bfo6FmF3uoh0ri1xiKEbrB0Wgp6BlhsEcUCelcnMV+9p6X
JjsL4ErM2BZpyMyhmWLe749yD0jXFFggIWLBfpi/9FUcuSEcooidxkG91/zKUFDsD4stpKrAvXio
vsZebX70fB9w9upSoancBNmodaDzhHVyo0bK+lYUKKL9/mp3J/nbq82u2mtyhQB+jpFCkKd9P4N4
wMsCJHFUhLJHY90kXX++Fhyl4OMD8sAto/22afVCL4Q6B3UB4oop0NL6eiizw4DvxUMXXmWKj2Cy
ZXFBFRRPUOkL5WGt8j7L+hRhhNjeBvciLWHo4SshejDQiQIhKAmOU0ksW/WAlutomaC4lIAZiYYz
NE+AJpYhUn9iluvMtCNhHLP/xb4HOrb/ebPZed3pdTk0/YQ3422+TcxrKDogkErQ9QwMsT79/tHE
e6cfJHtRaUG6BsHR2VfTFU5pWh3UBMTVjPVza34bQFQeZJfR/1lOxJqJ4RkAWyj42wiHAXm6iLSO
RcGAznVkOMNGjaNbPY7BWw8ekR0EP771t0ecRU8oKYd1JI4RKz4xQzzcIYy4HaMiBM2WTizNSoYp
QtEfpBgEbP26HkeNIq6A6wzzAGYaAGIxGaxjAYVHnHWItRjaqIEciLaS3x/3brD3fUbnAZdaSHGq
DxEgxwHrDNFPvUHxu1bs5CvH9VWoLqxZGLWvyBUoE14ejM/u0l+ma04iVXGmN32B8VnBWcRuQMEM
4lDIWWHEU9ZnHlcLdGF/H/XuuQZxSTBzmTbWXIKZUxYT6Ps90oraTIOJQOOs4q7oJlgy6jByXVwh
v494N9CEsDNKGDzymB984BiefL2k19goQBSCXDWvhdN1qntrfaeLVl3GOOqGTTd4OXrhpJTWSg6l
w10OA6AHz3IvyPr+LLNTtgr9CbJveH1E9yyECEXAB3khe2PYOYwEWkq43tuPMi7XUFk69J36Fk4i
KlA4qX5/lnvxPlriWR0FBk2LeQEziEcejrl+uIaPDGgUPN8TmYP9MBLufgmL999Hu/PdkctjKOgO
oMNtrq4gc36cTyrOYfB9kVH+Y1KNnAYhG5rsHxYVby3Vs8XNsAOByYgC4dJmQUMv+jwcWHE6pjL1
YaTDymPY0F1VL+MEPkJ9R5uY3+Q8CmiNnSDDAeoPmUveTy6s9AZAmtkxaVBgAipdXt9LrTegja6V
FxlNEQAD8QUzgB9MFSKHiVoJ5yiwHUByhe9kYy/yypwqqEZp9jWB/8JBHVeBEpslX7LMqssgtTMa
vWCP4sLNWpjqti+lhyITU1iVBfR/6E7Z1btRcOrMA4VdESYTlpRPvvipZq6m5fCdhE5Fd8ThJcMM
E/EIkLsEtIl+GkHI/OpArSpYhzvUXPsAnRmoUhXMYznYlnBQykCRQT7bv8T9e/5eDMJzUPJm1i59
+YuZIcaI+jpo8DFAV7J/Xwz3wnwZVAUF4Rz69Pk57t/5cqpGPC6TRHDzsV2i1ZGpiopTvpmg2qmr
Jz7BB4KXzaRgDoP3BgaAsFyG4dBER7QfsAiYzX4yfsjie6W//v6A9xAeVpCG3KYKzt/iR2k4Hxpu
8EvEKPGRhbrlsIC8wgU8c2BxUjQY6ElhRr7+JXssWXfPBwiSPyhxIhDi0T8/u9pRiApiPsfJfIXF
VJlx5nWUTW3aMO9khKILtSeTMq57qTCTvGF9jbFe2EIM50EeYlPprmjhDQV+fWOL0EFKsbwAEaWZ
yPowFkhiWdiOfkuEO63UGkE7UT+N4fd7CNOYRuWl6qEym/sbVmxQgUUg0laydxBuNUDUBRjbAsjF
GoYetdp9yUJ0PyNajnyQn8eVwIF2ljJBKIDnvHpmWlNgvrH1Du2Nmwdqfoh8qLuFe39Au2RHVTB2
row6gWLJmIPIJaRuFrx32QLqrTbIpxA8TgyeWwZRRsG1R6+luAcqhfQKuUCbIvxA/b5wYQRmp5Fs
c/ixzCgm3C66zBXxE/2GUUYPWaCsO1FZYs8zYlV51Y0ui+k0fC0KuYUy13FMOktCEFAVuolH6K8a
JjU3kM5JUKODVthixOms/bkRr30XEdcIZxPYdbHfcdK5wdSOxbD1Sx1OLqW1UCoYG4YW825QQOXk
YHJQ1bjsi2dWP2ZEyeksBME6XRT2QnvTk5hwoG+3MghhoMOhScsIJf0YBeeJh2q5sjCDsHywIe+1
hcmMUwytfF6EpMCsPiYUYtPCrRbXcrk4aUWyvPobMTMhEAM1G3QAw2MD2DojuOntc9fDlteuKhD3
Q6fP3yNxMFjfK2MSqgY4aAqq4ZgwXx6gfjOh6WsEx7EDsS12dcTgLH3SGxRyM+xxFMR0EACjsqPp
CKz+taskdEcwpPGW1cMrMJng7LYX1D2zSIBAnnlTF+5rBwuSqZPIMAL7ff/fuRtlsIkAgqDmjoNq
BkNEidDI03gFDxdFkeSdJX4dhVwcVBoXxYOYgAXOP24qGLsxNjc7bWZTH4hax8dqc4taw/xQxR9Q
QAXC8zhAvindzIcSQMrUoI6PzGGuhSkjyPznVGO1jxvbBosyWKLkgZtYQi2BdTGkwF4RNoNo1BpK
u424xsANmE0N/Ii6m3GjggIfE4uCI+sVlo6QMIkgVof9hkpgKfNGUL6GQYgu5IzWsAFipQugEZq4
5+EUb2RNsAqB0CSBZKgSPigWC2CNeLHlyjVjLwTdwkYHPAPW2U2M6oKfv424BxAoNHx+E/ACgw8R
+gI6zaU6uaxG5NeXsflo4GAtBe/wLsFlFl8/ETX7fHSCPUuC7rQS2555H0RonIjUw+9r5l5xFJJK
/57d+aIpeE7U+imJ1r5wEIrSgXEZB2+PEotWEA8nLe3JVcos1tz5YOQ7ic9fI8+WUNKGuZ/xOXL3
FvZgNRxzazSHLFBPaggLbbAxAWetufoMZQqlytx6RJEJZ/v/w+XoTlbx17PM7q5wnLgRZkA34ALu
rkaZq1bTbyDftQhUSykvrOEHt+fvU3BvE32fewmb7FuaH/SjpvNQU1/LfcSkhyAUMEQ49RX3f+rA
ACEIDn3Mohg5xSy0LINERHiJ74wbFN1SuIYYDxciWihCYUDcxgg0f3+9e40Bf405yxvqYKyrREqB
gYmwheCtHFEHoziDt8Fi0RbKYVhjuEnUHg7ruB6BzjJ2gMYi1GjLOoUYgzqCWhn+9feHY2P/OFXA
oYMnHDrwwXT9e+6zrAm5RYgDDFBVyWUGwE8uh536I6Lgf5mE/ww0S5ivSpuPaodTGYBw30soDj7l
3Buj06M12FWHCoK+ZeiodeT0A1Z9PRKxGt6nEvZyqKAzWjHUbKdAArdn+bBH4iYy8N/n4YcoAN9I
Q65qyDOvDIJtXmI+PrZls+nBuUaROY9XVeJmXbodG83yQUKB9zzBDYtviOIxMmAl59dBKK3BPx+z
645BuigZszYJuQP5ALGg1J6hfU8ELO3uMvSZW/Gc1fcVqNrNUutqp14sNmhGAtryP3xjiRm4AEOD
wMzshBFqv1TBiQT6I8JIfQ9w7CodBAh2/z7MvXsXyeG/h5kdHqVe5EI1YRuj/sEAJQR3mBeUw1Hi
RUX198FuGe6PD4Y2qgUCHqSJc35jpcbYKTU7NHDVcOLnNZWfsKFDfViGikiGJttLoNBNig6dZB/K
ZpOpxp3VorzbaeoOHq+MRyDWozOluP/qpS+NlENolyqk7KHsB5vNYtsNf0aEvYuStNzXkAhUjEqa
KS1CcolkV/D2GjAI0tToJdlqIsD4KK5UrQ6/AdEo+dyqE9+sdACUuCgjoG0o/hVRR0R0M1+FwCwb
K5X9Zb/IrV6byMNk7V7nFb46oqEFmuRRI5t9lD7hUAnmgddW/MgWMhojRJA7cdn3VxvV5zBFD1L9
AC+4cZp/fBwZx6wIkqGCRpq/T5W+CnpZu+Ie6TAIZoU1izDZOHXqKdS2jBLVCvBPhfbM6iigZgZw
xkAXAQPyrrF8Qp6WQUx3GEazlRzw6cQmRCfI5saPFMWVqNQuAzug2ka6XLG68pHC393FDPFMHkcB
qAxzkRBoaNd+xWHesFDgYAqtrCTiWb8GFywfHsI3m5qf8/Wf0WY7tB9x5g5sNCZFkvmQGb8Z1apZ
yPTO0cNc9Y5Sh246foA5gYgTMIStcujQ1PMnJsoCXgxhxZ+0zihfckvWFcHY5eA4P8Ye2dP89rSz
NTVJSlBfWbWhbgHMEi61YMTdPUP8FJEong9r6vHFfTdMUtDRqTDeBjSd/l5S8DQR9Bw0kvUNOejf
9XYV+hlJoQWCZl0RrUFYzXzxNmaKEdQwRbczdDSj2vv7uXN3XYBNLKus0grd/r8fg0OHRtWXAN6K
9sNXoJDICJ+LlTS4D+up9/fut7FmV2aNNvPhOuGVgdpz3bICqhs/IVQBwouyBdu2D4kjd0Ox/wx5
e6RvoViZTUHlqxgyly8QvgfajuZcLjxg1f8+j/f6XmRI8PxrIue1nULPUapI44ipC7IsHq6f0IwV
xCvhgy/WecQca1HGQpkUKjVo0mbbH1EvUJvfn+TRK88WFuxgZcQ/eGV0syH45DGtuLaQLLIQ7Peh
7lUNZNgZaDpcV0HPmWcZ3QT4uCrkcM2B1QbRB2EvQqJ+lx3Q1R34ZKGYDaRU0BumHn8f+d6yhaMa
zBsV3AKoxf69bNHWXrR8eg3XSTUhrhqNAnxWeGRD3yaH883vg93j3YNfLksyk51Y4Hr+e7TRvwYh
gBVEAjgz/2GbDr4BwhlrDFtkR7ATgcd1wUEEbNS3Tw+1ve59028PoMwggLxJR7TEA6kHGzNMZDNv
PsA/QuJkZIr94GXv5UzMWIdVuRdMqv7vl8WWuSpxigga7GS0MKF/Fq+31SYL6cTDM0G59yG/jzY7
f8B5nXgEedFagpf6CEtKPX+RUxFtvdCGQiQ0SnAxlt2k94ouMqQ828SpfOYUHbXNV67mlhD4sTlA
QSKyeNb5PQxXIxIsxl4Hcwc9q116kWAisYCiAEpLgKV9wIMT2JhomhbAIhBDxb5WE2XO2cwPusa2
hZV4BLGAwwQVHpUTIDqju/KUGAcuhnE0uiOjWoV8VmG0eQcgXNqoLTZz5vDAp5ML0BXnGj3KOO4e
n9+narYKg7gc/D4CH4A1Y0P5XqjsRpMMXFC4FQBSFZz3UN/gweeZb/C+nnpuKDDmFB5RKQl6Ez0P
DCZEfeJRw/lNZPjbPYyudhiYA3cSQQKGwsF8U2t56AvytZe90thYm4p4x+RLM7yN9bQ6qEZPnirH
2GwsV+xMjtrrnKyfJ3v9ujXPy9NInIvAkZQ2zucDE4x5v/mP52J1tG+XSKRyo95XreytDJVc12hl
cSzdklYBOep0v39Nt6YJ2ZX96dQTZ1U+KI3deFa/Tcss+CyVus0zqcPwm80mpDvLDU/Hjuz/mJSe
abJL7cvq6fdD4OGYLM3+9sr47oKQR/gUGDPaWjLdxcaRJJj1dbA3a0LxqodP6cF9MtcM/THTs7Mn
0cNR5ioMW1urDU9fdoKxU1apUW3CU3hyif1nvzZfYzLY5zahl8g6pPTh52Z3x2/zPTuSolhs0kLB
5356eSndt5DqFt7evpJ1SbaisdWck0MfrTE2oT8GZVw7hfXqK3MWb1KV2pAXOVtjGXnTiUy9D9e1
7b2ZE7Mk5vK8PFxWD0a90ehmozLkiDlywwSZnxcm4STKwYkwk72rZawyMtKNJRD3mND9+Hk8TsSS
rA99tXvr8FDdnydQfrwNOr+ItUlWxdKzjlcHTFxqrgs86vGYHFzVDJ9591k4rCe69p09OWZnd18j
OTqIUCwhplntKYVL/Sk+XDjjgF2t59ZTVdrVSlGo4sI07v3z99V8c8r58Zoy2nLxnhp6oOdflJ/0
lgsC2YPoF1nx9K3ZinQwdm8eqFP452uxvpKsINIb2a63V+pA3dzwTRw6xap/xFyf1xvZIgfgreN2
BXUFnZ6z/dyLYpE3BVT7DWsnU8uLTCgcbQYiuzZp3fPpgG6CxfbBp56nZD9Gne1oYZDiRR1iVM5Z
qQT8XePNhbOGqeCf/XPimlvndDhAHMjUHoRP9851pnYBPxRBhCLmvA0p0cRAbmtR8l4KkrsFvoFl
7FxwDk1Z3n4tXhMbehMDyehwJUQzbN/5s7dNfIWlNv5Bl6cb09KorU/HwcFT0guUCyjqUc7vq+Te
mQdpDgFKGQjjIVw8O+YXeQk+btJL3pNCNhVMbxFUKBaMZaydi93fGGtV34bbAZoj1tK5qMaDVExi
A8yXKfznWOkFAJA2l85MlUXSxV0geVik+DxvO9cqzu7H4FrWUaURR4L1cHjGvbd9d07tM5YoHTii
GCgZPtoxs+yUrRbGWIDxhArQQ5nzMXxlACG4qkVP3LA9A2VKUhD4MdC31HsJtjtrwu2XUTt31lDZ
h0DuK7rcR6NdN+vtdrl4eD7e2kpnc8OkaEBXgdoS6MizrEYOwZXJulL0okuJ3hgYYBihF3s6gToE
3VXUw41ow07MnJbViwhJGMJR3+BlQ92C3SCRfXY19oSG5JRDnplMnMN0mo2UKp8ICh9stnsHDp6W
wUVYTqjYz+L1SBQ7ga8rEZHMi7HhyG6HwmBPtcI6+t5X+/pcvST9at9bo/XarrdLp3JQ2Q3J2Bkx
RyD59Qj+kVhwOJs/9OoK4KAA/8G5M5u/YYCHS+iLvJeFNCMvwYK8vQkeNHust9LdfDSUHF3f+vMc
RYjCDZyGLV2/tiLBaRiSkp4C66B/ftaW+Kj/8+Y99deTod8SvFIB6THsqfB7PPm3UGMKppCHaY/g
jXZPr9bLZvPhecfjdWVHlKx5a2vSmDj0cDB+3+/zjF1RmW4rSpxIH9GFCaj674EVDcLAQTwJiHGM
NyyiwmYBDmXX++FBPDV3Rfwx1uwGChZpOMK/W/Da5cvmbRdBEeJLpYJN1suAOs7hYdA4w7R+DDhL
FvSqaPNpwoCc86QSlViQEqDsZrfXtpnsl2fqPJjPn8cXm0+kjEBIBdBU5lBSObVVqwUYksks0RfE
bzLd7KpDQ49+T7xk6RaU4HA3zVcQnGKy1ZcxXN8dp3UODzYgcvP5ekeaDtUqHZc+eCv47d8fV/Tb
SO+LifdWeBZYH0iVC64nEJjabcGYgiLzRv9TXs3R9C8ScjpjgZoIgVIypEoGp6ICvlALuSToPlD0
OrhutqCghBDfQB15MsZ4hRY6q9YOAAJihIcgRU3QbaT4RbNA0z7FJ7F3IySdi31BQw7/AcFGgh5V
XLlQ2jVUwRwgi0/rKwGNBd59X7psL8ClKUCBMRZ7FA2vkivndBEj25FaCB24goqCOM1oDOVen+pm
OBm+G3HOdIXnj5WD7MHBT4qxSLCSx6vxxXcOfjK4U0gV/S/4cCaYC0eJKY8YGno/w7pbTemmkxz8
3JH7FNEb+Cozqoi5cBdwE+6sgh7dunBKHpK4SynGnzouOidBCW86RvB8a1bHjMqdw22RqrmLYCnk
bprhsV/52B5KE2aOHfqD0IOG+yI0vuDb5XnZGS1FvqHtQ8N/dSNyDHosjvaroNcG06y5wAF89qjc
NkhM/NXA9PelQP2YHCPi6qXpYTZHMJu756EChk0GB6Qs31hwzhf+rmBWBY1h+rw6RqaS48dBOMmn
rufW7Oc3+DN+vBV4EiQErxKRUCORCQtKRqWL8M7C8+C4XoJvbqanKbLwCwlzrIW2oMMHolkHrQbB
Eky2N+WjBtgFDx9jeMY6+EIrNBbMRNovNAzhwfXJaL64Ej8ngNr1Glwn6kqFU20K6mFfSJNRaFAX
hbkYYsCKYiEJq6ygVWnhBQQ0VpJkySQfjRLDQDLRqr7Q4QnaKFqAQjKgIQ29B3REB0RihFZAJP6D
zRGetrKLswdjrgABZo9FWOF/68q8LdUiMVKjxTwUMrE8r3sODTc75ydQyEH8xOxNmBDP37ue1WGa
8A2h3QXRIwyQbdjkY25EXGfJaEOYV2Vz260gzFJyqz5eNZ3Td2bbQ5WUTiiV+EB2wV6jcmLxlbHX
N2uN1O8l4Q3tairnM3rNQV2XcdG0lYmVxv512oTQdYLiKbqsDHReKu3aJ4Kpgo0IHmQQGYnuFl5A
+XX/WRjFSSTvphm5OVGWJYlJHG/eW3fs/hkDMvT76St4wavQ5pNfq0/OMqcshuPc0KRnzQcxniSN
8S4EFh2NV9UOt9zhdWlyiYEjett0hL6fT0FI4gOVoP7l4EcJJCQoYr/ngQV2PeD5pCUwJdIcqVy9
czYERk+n7HRaOFvzVTvlpDde30+nQiMwYhlJlxgXcTLEhuL1kdFqVtMY4P+XC0sUCWhsfQfxICh4
k3e8rT3Q9tUG4WyFHU2UZ+urNG1TI907RFxrsk0HYyvhphwjg6pLObARpy5xyibCiQ/JFf2BdAgg
60nlD4TQOho4jBzNyiQ8FKfIOImrfBmCXkc7nEo55m/AzQ8pUlBbFuRcv+FHKEa4hDs5So4k8Q0J
q7MnEdqXE7Ok168kJ6mNyAo8cZlcgGt/8R/o1nDAjyus6DQ60NSzL5wLoCY/w8ojtMJzaoejDTqg
ExlOwa3wl+yQ+EfgOGFiThwqIFZLLvxzTz7RtexD2IQq+x5/Hgkavp58XCVY0IbUwiHQQRoZLJYa
PPnAtYEszVniL2NNM/5cgYZYrxqnGdagImZkqneqZFzxgzJEzy3oEpWNll6SqPjl0Hx0wDbirx4s
Htp8FCAh2ZgxJQYCBUJjSvEUnyBsEyhj9yTYXWocTzmhB6cnzepTZ38OrQagzE+Q9jNaxy9N/NEL
Xgk0CGkbsKfQP9UYWcyUrzG27iqvPTlBqJ0i9kjPqusfAwOz0HVOwGY5pS3EZIJTjYcKNJLlWD2B
hS+IL3dJcSgtlmJMq9g7qDH5rCCL3jnCq08F/aIlm2Kx5AWTRy8yTyOBdrEtAyaV8ZiqAUC37klL
FMnocqrRYXf9oxABG04gRXnifDcNz2oE0YhnOT5lMQQgnbSH6GZmPI0y2g45O5HeRpBkd/70jhI8
evfHbCVl6wq8xsXah/iocIpp0kUkk+1EMFsScu7vkdzNh3wWQiKAY1R2FM+Rws2CW78aCg1U3clb
KafBKmu4ltK2xIiNNVm6RAWrdLWLZF2vJgI9aPihm/at1ByRgsRLu31EpJVnZbZdrlqLrOHNnBkl
adZjaFTr8J1762jYG8+w1dPJqy/ROrfNULHAaQrNqnGES06WKXgtZHuKTShHo9KOPLXH2sdawV7o
V0g0Rhy+1u8vfi+ERawFUjkgBQiXSCwK/BY7CzLEPWJlmhByCYYIaWYS0vrk7QvRiLe9dTUl6vjQ
Hdz/Pu7t5/6Y8G/jziZcbTmpKUJ+8mS7fZo8WEw4orlYtub0MgA4fxcsxcoxoWi1ocBVAlexfVK+
SWbj6qoROvoTv9Ld8fj7Y0EWA+/747kwFegIkqFYOrfeEDl10fBSPXlPnINUgvHlCXxgzV2yTBKj
CCjoUWRy4SJKJ2MSAeTurnvI/w9XWr7KT4HgVGSR26VP8P9HhLsS2FkaigXp9C0qAsN6Vy136Bzy
uO1Xj+1u2UjGtzWdvkIiA5kscP0k7roIcTBzNXlFdYKc9WgJk4alGfkkc9fX0eQ2OQn2r+ryfdnZ
pxSb+pMz9NdLuEw3p3yJTe2cz++Vu11qq97tDiK2uyDjF5w0kBekYFzLGVG9B0nKT5wbWB+TVf3X
7M1yBq6YiqFIm8kzXvgL+CKlNxjWh2y6QMjgt2usewMbYLqY28JgaWG+ObQP1/RPoOrvp5BnubMQ
jmqwaCq2pl9W9frt4wOxjQek/WiuE89E0Q1Xb0kPrdOSBwiMyECwX9bPzbbg235qOaj2iCgGeS8K
eRGsDV4+Ii3isqOtI3Nq1q9LtGIfLjiWPx9ALg/Hnu2pEba3qjaUkyeRzUjrNU+1Ze2Fr7uP4uAy
9CnryLba50dYTzknTMCj/O0H5jObeJZSfXt5dHpDE17HywPs3Wj2Rru8yWdvcohN7M6Ezyqh57PT
O6dTTJZYC9t3ntBHINi81soSVyxCuHxL8PLRILb191MIKvJIAULkmIbJwjcAvR/JjG/lZDJFhCwP
pv1e1oq6NRJXSD4BsZlnrRyg+FGu0wklh4UtXqC2v6xwZvi+iVoXLezElo78vo1RLiTCFnrvm8Uf
ZRk6JWIhxDqb/Cs4pZRbpZve0czfD7Q57+g2Gd8fbrYjM/8qdDF0sDyY4Z6GlxxEKw3iMOfs2O0T
E+66V0MGbNO+5ILtI5y44IwBXZ/TaIuk62kJli+3xllROeBDew8e7k6K/X3m5twKrm9h3RInk9dT
/xB76Dqt11dX8FIr3LGUbdlQ/wn5MIW55ZoPjIG+Q0YVJgivvdPhv7dEdHIzdDgbRfsHmPPdmxF8
eaaiAO8Odc6LRR1RkUVOHD391AJVeoMUnoGUZiMbtVm4qg2xHoQ9D28gtjrnB8j3YdkB820PLWpB
CNGtP3rhWrRFU7EE42tY6vTPMyKSffzgLec2Kv+sjwWkCUCfh1rITbrm23CaDJWQfMonrwWoB9H7
dP00SGT1Au1agpzC3SGHG4gt778KO3rzja/csVHA23LLZL/tPe3l9Xw+OT59cJPc/OF+TMO355pt
YnmRXJOwwyZOiFEQOBBvICSEzdy8A09XHQuXMAmtr4T+keznV/mPae+PwRtAP0LM1/fodZkYYmWe
cNgcHsmXYm7ufSMcLtjz4A/+6DVshmmCelCEaDHKTIgtm6IPSMZgcm/etdyINo/DP4fjN43gLTjC
exZg8yqEsBEiSiQM/tehcZ74NzjG2CuUxgqy6wDRVzamukN25qVIrT2AvtAl3uzc1HC/gs2RgUc7
621iQDp+SmCONHfFJW5YBBfkQ3GAgrgMrilX+3w0/ux1+nUsqGXt3tQ/L5W50tf++1NLnPDrUzd0
hSJsv5J4kyJqV4zSeOqsl/Gy2Vn5if2kvWru10lE9jYgq68Sel64RG2OHpE8ukBijsHSU48i8gl8
iojssB+PO4CE+K/H5Hz0MsdK3oBZHY9qTf1P/MUBz2bt/CekrgCPJ6A2yRJtjMR3M7r3JWNhqCAU
kgQ5KqAljiJvAoSLgMjfbQH4wdEvKkkJ5N1UluYzyKnucWG4thcCWvE+dmqEEPYtIuqVAK4BKPP1
lX9cUfGN3G75XI/k2d6DFUvWHZXJtMxJW+xyZu1ERstewzy9NuMnKFdRYVv4qEr66zB5ia5IBeyO
Vi+wfhNC0lrCoTUikUgwVQYby+qthv3rc2tpldv/yQF+EAhHw0nAGpbPvGaj1R6VzH/QitA5w1LN
hMcXtK+v9HyKl8j5IFxNc/ugbWUAS0523UKn0DdrGEtzYH6vBwnidAhVAs3SPZGn4jZbDXt028JG
JCZPkmRAGfhzlbQWf8z1I6OHE/6gkKE1P2XUAVL/QZ3rxlb6sTl11HagZsXKkLNAo15ck6kRhNGT
sYRfJgu+8uSttD6gYmUD3bHzyOKObG/a0sYm5hawG0o81XqN+hfld61hmkBAlmAAXFoC2bJ2I2+n
PR68eHT9MQT+tydlO/nb8Ta0Y9DBb2j00DOLogXigWn9hkxyMN485QMgFBzAsJQBZu5Lh6AwFkb0
dXuaNvmhRxJGnMMBNyH5/d67GyaL3+ZvdripsQZD2xHzN9pPm7eNlax2gB6AQLoiKrhrEyULhWa4
XxwdKMEjeoJ8L0YFI4pHqMKoo3Mp71ZpNGg59KMX+8sG9OKX8kUB5pSQcRl62bbaghKEtXWKFKKs
2nNkxic/p8lXfJKABCa2vwbKHGzCj/SCNsUgA/rhQajtcoOStqFC5OcamPcOYm6vkkIRQvw+f3Me
0+3S+v4Cs7pLIPu6MGXD6AVP2XZwS685pFbyidMhbh6MBYIeq6zM19D30WaVl6K4TkndLEbEk6EL
8JNkqgG9jd644kYGgr4tnrLcXtgIX5raAjhkKXBmwBENeFyiHSA1V44dGNZom6cqxUGr4hwzkVRL
+KeA8lAHxo9WrZ649Sq2YY3AY08cdJe1BAO4CRJ0FRoXoF+XG765+MC6OJz61SE8PymfgjvsimwF
ZoWGEutbtdVJ+xRtX2Q8BF1dXxnEBLE/qno+XTXLpxTlOTx2hcYWXFzAqxqLpyNtLuCko7LOQSOG
/B9h59akKrZE619kBKIovE7uoOL99kKoVQKCXERU/PXno8/D6bOiY6/YvbvXqrJKgTlzZo4cY2R7
HdOwBRo3clfSY8ajiGYZPHrG+esGUEtACYbetJodg/cSoj9+FP5zFagn5tr2hIR60pPR2DJQxYCG
Qng1w7HxMmSwHebwdTdvWm0tMmTy5KTVz9WycxuGsBIyiE1IerTch9M9JcTXOh4Znirrx1Ryykl/
P6b/MhpaL+PVcA37R+jdheRhfALI1bOmyZdP+qD4YMnttw3P49rqqj26uSjTuSFf5krod9AUPZJI
C1619zBkFjnPqtREZSb07RVwFl3GPcL68nbRiYFx1d2u7iA8lZN/ZlrOU0tiS8KnNLckJMvsAO7V
80ISC/xuxm4qktDUnHQsYPHivWHdCuvNhAuLIcNmQ6bvw4T5BFtsT0kPzPE84/lEEmFbkSy++OnZ
CkpT52c8EPBg3ftuAVY3/7zW1Vk17+ef65Dn1sHs3XMdiC2nAdekrHjgpfFj1LsFaGzsrUJ/BWx6
dZh5JDTHnzbXQviGoa9UH3hbnPLlQ3gLKqJ4CsDW9Y7xYhY/iI8OGUewSaYN9m/d7NhWzX8+LRN5
3noVw6jXBxhJoqGcq9KaO4POo15q7XzLI+ob+88/ScrWmEJ3K1hHPKrTN84MtFtshEgD750wWGEA
sVKo3guzqQ5l0VE6tdzeh/E0Pvy/1Uc2EpQLQwzNp/G1zki3edWINi+TY3hJ3/oaAz/hawxnc/MJ
y+tUqUZrpjP8tViCn0mEstvrT+KSF/UufHyzpH9XIMY04hfjW7iet3mfvc3x/m0+JwOW9pUUq6JJ
gJ+KiVNXQUSkbeZm7tt8bxE5PWPmlemlwsgGgR9M8TWL05ANf3rFJnpgRUPVq+frFy6oRvYSt5DJ
LEa0jGZPS57WZt9S8VwT42A0ja7DRTjN3eekmAGX1NuQ9b0gS9RiUV21oDlxIxEu9wf6m1kpk2SG
wKD7tlP4o1nf7QfhVAv4IT7VNxEjdGCctF8rI4MiIBACvs6daNDL9IGFTj5lvLdQnI/L/jS3jL3q
udq8IU6t8j2R6N6apTxhb4F8xg+jHJpMYRrdTWak4izDrZAfYrhIMNHv9gSaH2ZVaHBw2i7PVUdG
rWALpifbPtv+Yd0e3R2W2+5msyZuKmINa9wHE9N79D0+fjl5PowH//BRyWbQr3PnCjEcGVU+gw+e
9TsQOdw8rHCTKn5C/DgwpaO46Y+BaB6TnH2TWjIzM3j+uddK+hvNb4syDlmzOZSd8mbeerQfSI+q
wnh0bnvIWDvQ/tuz5SUvVel85DoMYc0wUgP1yMBMLcQahx6tih/a3pbMK1zA3wXz17fVaYS3AJ1H
d/h7fpuNVzvX/JjbYyM6t3bl4HqT7MZGz6URbL4wXFy/g88vQ1Ca4Oa8SQN7m7sb7h+zevKm1po9
vaHx9Qq3nIHS2fcA/E4frGo/smTnMdY5CGhjhSamP+44KA1QcoGLz2zkhQskUubDGkCoQOfxEr0g
23+Dl8WeoDEpvjs+HneUtVJd3x76Gfs25QSyGBmI3kjcUC4Pd+WvNl+o/BqGS5u3qUSrOigsychm
Q5lWWex7fbOwnNKu/diuzHD6CVQzZIzAJDkTf956sW28nkPp02/E/WGlbwPk/qAu3z5+RUlFoqta
+AUYSWgkxt2QrXhZGFecn63eqtqOLwxEnL49VkPCdrtE50/X/ZGEbOGqAiFWFnUunnrl5jOSYZzJ
RO8wmqXn8mn05ze6HKURT7LJ/TQOBvv69HKfwd37+HJPFJvKZp2vY/22ygzydg2993zksU0lHCQS
wU/aWBKM7h2eIC37q2ePzfmdf0rRLtKrErDVYjNzn5mO4kLvG51Nnc5W8LRACdSNOgXr0SsPORb3
rwclkE5t11tnyh2t3PviFUR+zQzyRk9G1nNSyl0v4dUdsCTyGJqQ68bTsfHgiB1Ykf+aFFtSBQ4e
FVINdm0Y/MJRazbc0+eFSBtd6Y1wdqml/u2jEDUfkTmOMfR15ONj/7mwySLJfbcmqQdnVpxQNxOT
Yl2eMtu01vw7Z/qUHfYJGCHzehr3PkcJ0/RGgM8/Wm2/FEgG4tWI12U8+f7Q+Movqj64ifv5dYgn
SWvmE+YAWrU3mAPAhDpdot7P/cwtHJci+RrDmdwV6f0LxPnMHaw0VuKCCWq0iRLQRqz1BS7sq3iR
mbOvXprq6jaTG73PoMT5d6vKWI6Jof/Y5MOuLn0WFrbpCagxjyiQuC+6dlBnld8IT1tE88dpBAfD
Ge0kH4+l2Hvqms04kXimeNGBWSJ2Q7/uQaqggcAjyTejE04xbi3ux69BPOSZ0lpXnwaNnNu0G1fk
t3pAK7w4pv7AUvYkQN11qHbigOGa2cOGb5D+lrvRAXMSY2Q3urJ+3YS6jIIh3QmzZ6VXEr3eqnQj
Z6Q3kf5WDHr5gx3Di0Rv9WKcKCt9i9gfh4eR2T+wcBxGav6zKNI2oKRPT0TZWDYGl3EjbnA8ft6C
0ZYFUPkm3rzPCftzaBV3WrxCbfT3pJoP9DDAZOeJF44lJbBjEp6+qkuXMCho/wbxSTk2Bg5wp8/L
qH/uoa3Zo6De505jKTYOzR66TJsntAFSo7McBUVfz7CjnCkvZ9g3E+rv2WAeT1XyKjq1U+XtSDv6
tKOBM57z6PO36B+KwiB1IP49LsWj43j52NryOqnWs5FO3gKXB77FuAu+5QXTDwOlpTkmG765fSvh
fiXHvpM42j5xSCAXX43cK9miZiXhosGIJoNcpBHfn2/wfDicMJJXutJW2j5lTmqOEJ7W/13wxBL1
mFwxUxis4UXYmXmfj6xS3z4MZoZ2Pzg61l+3nCiXdLbpebKFKUqRiHybrpEBGarz6bsltq0vMait
J6YfUAAm0qQ81Q8gyDAy6kSEmkC0GtINvowmg5n6k2xYHrdc3H9VFyKuFGAGsg9XPQVXEWN0eT+I
qpJRWffgazb7xrjGduFcie/WvQMk3I/z9GtruOorIBA9M15BMxmL0CYOuYOJ4t+C0SHfyS5NePPW
ScTFbZZn6Ka/V4WBXJPyqkylee5kPtJc2R3xC5ExVR7eFlz2s7ud3U6AaQN+icf228I+ZpKCrvCX
+1pCtejlZjYlZDs9PF10uCDEKM7lFtkE7QTNGzTYeovBD13t8fobkGSnNPI5B3Aa/CmcbzAIAL2K
cZdT5/sGyscbmpDem+DkE2GUoEuzd8tJSZqQ3Jzker8SLpTLOCha837NL3ydH9LWKaNuK5rAYrBu
F4Mgc0epw3PLYqO+Ejgr5pIE/XmMiZQ7nmSFkBh75/csSs37Ln4a+Z7hluNMHy0IosTv5z8t+xAf
GyqawyfXUc7CyW7t3mowJCxQAo9xb+sbbeuEd7/hUzARM6Oq1afRsndhMtnoTdFCwF98glAyyXYZ
CT8jQuJqbioujtJ01gwKij0DWK2uwx8Z8W8jtq0du10dxjjaRXFiouVS0pstQzC6zozbzIbb11qZ
PGHztb/arubQaBav1UfWc8BAjJlH+uMcTTnd9UtkZz6DNcyhSFw4QN7DfO8x0Tw+RbShtzCcwwSr
IkdiDANJDnNsxehm9F6Mva/1HjP3Hiv1Lb7DANbNsLA4oqBK85XPP5QoKEJKaOQlbjdWMU03SiS+
Z/C+l6MBS0CKot5PxQcbocbg51p1UmFMUuufxFISqyKBTvE9srCib0d6nZoY6WDP8MJTWrPw/geR
e6R6g+3KsYGA8RRlqkN6qsx+Xx+ccxUihF6/nZArUM3Py8Kq5d4YVSWqFM+vIMKU9GGneM6CKhDr
CUhuWRrfp1+SHqgiX6XHZ7h+cK0sz75Ol3awG+wYRP5ObXJePl//Kd4jcoHBGRifcyjV00/HqWPD
FoUezl9nLl5qjDc0qadeL2oKKo1UR28p0zF0Qvp+qGtmYYlsrfAcZ7J9k/kPy/JllRdtos3jzWgG
jPLcvz2oDNNopi6+DRqBnLRjDcmah6zMSqe/iGwEWA/R7gkjn+t7P1qFzm2nsmXTDXRjldKMHjDX
4N9kfQDBKTVS6HgP/TGX6MzsH+t+7Y5agaXew1AJ+4vY7VnsnNjuu11O1LMiY+wOQQGXN/u901zC
s19BkgyXg3nhZBOiZ800loC8nj/yK8pJuHi4jxdz66APkvBmL72dZcbHV38Gy4dT+kOX7pVi9o8l
LqElzoaO/FPdjHaOkmsrXz4xeQu3TPQ9Imd+Gu0fW6LTx3uwXxO4YzS1h6v8+mE0YBDJQtoTFcck
NG7/OtLgpAltYVaTNycSSCqoMwSi02h1n4Sr8kSoWqoTdf0mr71BBbW0TeLGPVOjoifFAfb1HqdT
tvzq90kMvFDqjMekwslx0xHZ7unDIIQxlqJcF59FM7bLVoR98dVTwnRNyrnMd19J50CkGQ2xtOMa
rBL3xnwCSHiHO8ShdX/Z9gUj0Md6NOnTzCwmTL4MuLQPE6rF1/4sRpPmMJhhg3Fp9l97AHAN4996
H267Fl7MT44W/Cak0JFzC1OF/sP/58967yvCt/0m8xp3hMpb38xyp+TfrFilw8EfhTGc92HlYfkB
YQDPLMRrTCpojTsELMY9wjO5Gfy7J2H8ar9CPebMrXU6e49dBkpwF9rsRieNtn8kot/HecR3fK3w
wsl4OQACPbPdFVbYFPLmsCfCAUZi5JmCOEBtwTBxxoRPR/rTUZIAxl7yy1m1S2gIuSODXLvXvUE0
FGS+EEUZUAmP8rm7bwgdrzPfJGC8duPcDW/2rzoPDx9yaN5t05s9zx13FWAdzsRB7dwERdvDala8
CoNPIb3Mb6j/hhNyrh8JGKsU3CdewcXCeA3ptZjvG9ciH7650xYWH1Q+EKskGPDwRynsuG1E+o9N
uEuCsq+/bzOmXD7P4c+gMMZwEeFDcLe+OFOI0ceWGP9COjsWOfcLCti4SxCJoxITyhvjq1qc8Vro
R4SMp8H1xvd9tLjr/AAh9tln4FAXuLSlNhZFJZ47oivfgAYbM6sSJiacjtKMMa756BB7K9ki+HTE
UeiiL+sWdH8kXEExiTh9qCP0orSyHJsMUW2Ir3UlUJ0yWidj5DUBlWB5rocCoiehmReRvRI0iby8
sPtH7f4QlVbOST4t4GZC9xzQteR9h4IfrH+r1CBcZyVmZ2gCiejMD6023x1z3Mdfg0jZtHb9S+j9
SILY+VunNqH0URp1xDR2jigpnRFec+wFiFkpbDCLPzDXvWOHrrhM3qUL/alJTCdacxHKufsUIJsx
A0d1rXCI/JwHXDgfn68/K/PjczHdh2JncUIggE9neeHWLLz27UTH6jeDT4Y7uXv/dL8hXhW/3Jj0
F7RDv9ss2QePEyjxZsZG6rXTyG+W6lAMeQPN6p/jIDkmqvnyWYwCAwvzuxzNX35mSVMcKWsrdUor
8eoNfNleaBTc2E2dGvcF8NP043xpNpfd00+838h7qWKww2COa0JRzaHURe/kyInGGctzhJobr9gF
7D0NNSqLkqX52H12w44pzergo2KCcoLnmp3buVILIQ04ikR+Td12HwZq0ExuS1y2kkMYCmVTEbmO
TaAkzv1j9TzVuVvKR7xXr+OddvQug31Z6+1OCo1sk/T0hmTqHAXZtOZ5VqI3H9FwW2a6NudlcIGm
8DY3XQ1l1KzLVUoBkAuNOU8Gzp/5lElIOzzpbr89TLv1MZVfs8umY3fQw0BGNDtexNwX7a3zuyFs
7oocqjgrT0gPG15nuoKjKvtDZtNTFAd8Nz4Od7Ep++WinBbBkHnJO4kZQdifs0hhKq8yL/bo7I92
9+AeSP4H7vmyxPQTx0VrxN1dDJF1hTNKFmMl+RQofQ5MO9uAb2BVmhq3YwJkEItvpFcrDVJzgN1w
+SvDxPoIYBAqGD4GZsC8W3wsSQMW8u4Rub05VNTyODz3QEvDWW5Xqkh7qMFF8zN0kh6hTi9WMC3h
li5esSM50R6L7LPkP475IvakXeursx5dAnXa6BjjMHbNeW1GZ+Wjj86M/fhp5gxIHpin4YSkK8hn
/dNtqVCsWDcTdu2sWMO5A2+BpQIxqjhfKSANLRWl+TI/GYXCECzCUJb5OaDcIZF5OpWi1wZPTH/M
utRHglmdAGb3V/HkY7H1F30AaIUXPsUh9t+ILE2ClNXu2W86l8xaCeIZI28glrsNUfNGU71cJQvi
IhsSY0R6v6zO7QdGc2ZW9Cupc/lT7KjOc/syefRsuDjgvDCi40dcwkloLF90QMvtiL7qpsQnTaxO
2Hb5nSgIJo5XTHmbPKiO60JnIoDDu3l0ayGcLrVlbwaTdhkf+pNq8Zp/J9LpMb+bg8nQ/NJY/Po9
vUuDGZAIK7uxKrRjoaUa5Kwe03fpRAx2919SVYVb4aA2cGDok2+yK0c3ezQfIRfZEfk5msgi2ZL3
39FcPmg1l0myHU0/Pqlw6N7OyURmGIH4+qN5tHk4H+/pyS7NwvLMfg0PylIxs21l5EDh88iW3KH7
5P3xujRB38J5N/nIbOfSXJ1EdrThunQKc5dM0uRdmfU++mkO480oaKxRTMYRipdJ3kJveT8yvmee
x8MnRodGZMtrciCHg08xtc0HKzQgjEnm1/veb62Jlnp2H621KbnZLLGHbnYlb+ltaivffZaVIVms
HPe2/S6U3Oht0V3QvpMOn+7YL27G7Zzt5AN/xyf1V1mqbkqNUXSqtxe88pudePfp98zkQCjEvuyS
KJSOfFDXH6/0uRDJ/SBkwFMKvkIJ0Ha71Pbd1pacWcPfm9VOu79GG7KQ144QvUL9wWN2mmOlvwQ5
jRXaY+tOvH/4Yx3U5mnfxO/QWMLdnnxWqRctHufST+1kMT4nx4CEfvP1OTMbu2GCBLy6PuRK6iRC
eGYlC7QeHj9qvIBnpWkfpFvmRPQyuOiTgfVZveaKBcA/3lNSxnp0Gnkj+2tFDq41l/usYZy1DnrG
OHrjzhiu03d9X0oAk+tkWc3q03M99Hrisfq47+2Q9pklnXh7n8nME9UOgYTyALTNY6X6ia96xVI2
U0+zsNTbkHtRkmWrrtDg3EOREr5MeuUKggjUIlmAcURhkD1xn8ND9VtMubk9mjxkVX7odqUP08Mo
pJAHnW8Ua6hhPohcKGC6x0SF0/1lRjWu83b6Z0c9li6SxWjI1rgfOcFaRCGIgDSrGYq7p3A60ZmZ
c2fygxVUy8h5nyJOqH3qvH6GWyg21tipQDgH+3T2mqTOE8y4FDjBMOx9mviMOsDq0hrQDJ1+kZso
3EMVMJRKi63a97sn+vCRBvGdxH+4Qw/M0mg2z+D9C3HeGNHbYx1D7GLjLdrNcDPcfhidAK1nzS5+
zuPEwEgJcIBRZvuB1c7uZrN9ue2RWzdnafsFLJGx/gYpTtbpz/ek7hVVb62B/Z09/PJ8Qxs0kQKK
g5beCQgboIH3BM3QiFgEiKcjuxHna+50uXprfWcAxABA94kyjXdPuljoLAtuj9/r5C5kJBtlppgv
rzHGXkWFMAzexhACtzbV7GJNptqhCEJRRG9xm40CyCHDoPfbXMDlhn3xuJvMsrZVl7FLRPVsVlkk
qBFx/k0sI1W0m4ACT0Q/ZS0yxEbrctasAfl6XgnjgzMhGeqyTC/I6he2nBgSNSqYHm2XvbqXwaNi
40WQZcrb2FLoM9BGuw7+2U8jwRO3OTi3n1bkMw6cu+bc58WcPuoJdcv3BO4a+/yrODAA3hm+RDFH
ytK6j2P/I+RJhm8fGYBmPPjUsXm3ZGO0Vy0mOZF+3JzGlY1qpTrlLPazWTF/zu7z6pAtNbs8PaGb
ZjgeYNz53AJCBrLBp84xoAPjK0Q5o5Q5VpeCRg+VVm4V++ZQvIkxXQFifJfSiuheCpzQJneW1Zdq
Cz/W+VPPj6o12tNjsAhWAhjSkCHJCID9l6VNbpvaK/cPq/HJTuyh3Xo9v+9mNgoTEpJNE5Mujb0B
7Yk38hWvCJjL1K6Z//vFPG1Ex0uPiw5ka0LgSl1T9VzFgVKAuYX713Z8Z6fqhfvcvgHN3sYLjvhL
YDru9uh0A7RBNjHB5BoD6NUjflxLiI0mOLd2zB1VPDlgNJ3kaQIQF2SclW3HTaXLZSnLl8MBFK9I
HDHQNwYzWjjQZ+6W5qFm8nL7bmjep8vZbJD5Hnji2wXwfnUsDNlQd09d8VK3JujPUuupP07yPpuV
y7zUWVSZmZnNpHVbo+TPpD3Od/p2/4E/Od2d75Z1VLjROlpTBT9Mrz4zcKc7QU5UTfSowLZtxZP2
Mv/jRnz1wRWLpuyUwpzinHLR0SzUVUGng1YmTdmgmAzsyO173Ac7m3Fr4pnU6OPFgJtjlT42Xj+V
ETNJVFCgPQmCqc3sQx3sgeaYmMxkhyfkRj+8fhQ8vc8i9xtKPxoZBnOE/Nr4muUyW97n7DmWV33J
ttnpWekAtsoIpVc2i5cwQlBWPZex0+3a0JE6sLy/YKQ7logdCpMBX3y9NgCuiLfSqrmEDpczf+k0
BbevKfXuXNHH28zjVkxC/7GUJp9tS4rG3l+AJTBuRQZmD1dRemSGE3FAWRST2wkmER76r2sKdjRL
IlsDbKGNhxlIq4f0kwgQF2n/HBsZkykzPd8CQUs1Y/b079sgYrFebhyT1wpkMcLK2KiZippZt68u
PdzX9bHlZS1kB1mYn7FxuxvdXaXd1+hqcJs9ut3eGN0XJtDTosguv069z65V3xhv5GBETDJ5yYia
warczOnrzV4N1LprWybrvNJjDGkKcBLjTVQFYeY3SKx5Hk0y1xZyIb6QOlC5bPsA7zGO5eJ5Sp8m
vQkM/uFyMGEmUNhkpLZ230RlRpwCqu+eTLV+LdsJEUcyYqa9kBV9xGAzhBGdUdX0jMcmCZQD4LJy
uG1QPmXTtmv07OhOxFRxyyH+yBABkB76RWs4vaPUpbKfhw4bISb5IaWK3I/H7SPsF/PPtreQraEM
n/m9ruc9W7XuVum9SL/r7tOCNS1Va+jIfs9Ire6z0Ccf2Q97xN+N728OkIe6Ik31F0XO8fVbbqrz
cKnMte7jda02bTJahp0Wjn44/+vb8RLNEBMNReVG8/AiG+mhnHHPeD9pol2Tw8CUJvksWsdL9hPb
7jDyJYBVJ9ef055brUov3DVQ9Vllr9mQnIXDzb29jFKH9bH5mNri5ktO7Ie+ugOHp1H1MCoHpgbL
tCXQfhnjOKFXxBaW/BcFG/ULOXEgy6a8K9nW0VwySg9sn+ayyTBSCvKjdP7YNHt3pX4aohSwquCx
qdGMIln0ssXwLDv9aUvDQNbHv8yudp7U7Kk+3KlgCgHhE0drHuaIL034W1cUjQ+xWR5L+Nm3rmJg
9owfwe/4IhwWL4Z66qmC5bpISrdrcZlD5x6L9sxDzqaS0wkCyfW5ExW3x7mvShWyDAX0JCaYASFd
+NHh+eYp+ndLi5iKpusMpnN50t71zKnAxLx8lm81FqAMTnwXPeSx8/61ksXT1PRkoxqggkh0oUUg
j3WaS3ZziQry5bFNfkLaxOREIO4G3PyOKsuZbSU3CsLPwFY2n03Tg0tvQ8ti6RlyQKRb5idAQdBF
Mo9eaA4UQA6B/de6j4M438h0Nj7bSb2MaO9qCDoHV1Zmf1v8zErx6pm3JdOPY+YGGMX6q+df/RCf
duPMmNhjvT709MSjllja7/lYBxKoTRb8kvneInQmh4MJ5enndOpXuvdAENopTVblNF7kdrik7zEM
kNG6gzm9EN7cXKDAAdbZnN7rdjLDAa2T5XgrUkeElnEEK5XquBUtYhn7CgiAyj7bRHCYQv1H3XS8
qdGivNzcvdS39yo2H8luW0JoQF6iaw66zMzA+m2+vZ8Xb785JyvOXpbni8ZfD52v/QChRsQFx9FJ
SCxSA62ltapWq2s4Y3PXTmajgPOd+Hhl6bIwkMeLK6vimhrOa4nLDv+9Ritl/p3Ly2p3LRR+YFXa
iC0jus40t0MajbehWHQKxSd0U0SSAOdoUcuN5HBp56vseJ/ZjNPda12PL73PbMFN6yfWlUr/BmHL
5zc+UQnHwhtOHpLOLSkCPmUGw8K4vn16PZtxT/y8bjD73s6w41ZoB9IlOth8Of795staElfEq9rH
jqxV85pfe0bdTpxF9RQYUNF9/oGPrbi0SG+2ZlSAB/qH6ozRv17t14VRhXqJtwWquMNteouchUq8
GbxMVthNGBWVgVv7/fnPXTNovCo9d2wwS0SbJOkiS898Mtr6TxRHuU4nfjM+ra6dR1BmL7AzyTzu
VwJLI0ZOwe2BaIgq3JYM84Ggl5wRodDPePK/OZyy/F/U3H/TKv9QplQS4+DumOyt+8G7IwQRv2jf
u3vsO2qBX83dLiInNFxrPzz6kNj7zjror9drguV0SeGBueov08fnid5YOeTui2vh3wcBbIonUi2K
Bal/LWp9fTNShoJ0MMA6t/q4ztyCD2Xwwx+5nRQaDT7WEv7QvNPlv1k3K7bQSP+j3u8I5QwO6Goq
7MPCOQT91MS4zQJt8KCdP8/AlDtqhK+9YyYN+5HPA6GYBy/muf8Uu93AzgVpgApgkS9nB3Y0iTg8
476OLH2l7iSx4UbrtrlMvYkNTLG2MQkzzdXKYbETeSHsFLQTaX7r107mDLGmZ0SdfrftnGhg49CP
dqBKhMgDDTqPA+eNMtpWBrMW3bz+48RCN007tCawiUw0RwBkBhrg1Wq4W/XcaMXOfndywDceBpPF
QqGZ9L+f9X+KOf71qLU/BHm3TzXGwxi+bkdT7GzZjhQ5HwhpKaZEmGRAx9JBdDdVag9jp3OzWtpm
p4rUV9KZdFiMnBsYY0CrWSI4ZdpE8ldc+cL/i3xv9F/Kjn9/0j/ksPIgiz+9ji+eSrYioBej43Cn
tHyBk2pq3/HZjRbLpfqzZOEgdYDHdplO5Yc4Bv+w35eU5LRrTySoRxpEqWUe0nUpqMjQ/J7y1EXh
q+i6E1kEo9jOG3fLKO6/+WUNOgL+/6Asa933/0V7Hzyj7yBqueHboX2c5ocvxpdGjIBq1U7Xlr00
7cPgOmOWyQC+EkSrljCQBo7j/9VGZvBfeqZ/39E/GPjMTZPK/h2uu7+f7o/gluo2u1g3Q4hlJsg9
Jx9vcngbnlkQfwB0YYcG2Kb9jXOPlPkv9+QP0n0aftt0dOPR5vtt2bMQBBBQu/Yt7SZjCq6wDF2e
KqYniDVdFzxJVJJJbrcj5Iz7mIHQ/L4ZNDQoQ7Fy9+7YQ72T+Zx6hMSPMZr08DpQiwbVLQlQFdBb
0LOg/u1eT5cLh7bOYuSxU41MtX4/O5a55fbFOvEArsRlbHYChL4+m20+ttNpeVHojNfQapwFngcf
29MpPWcPcbpfKDxBto3bwNpUSGOYNbfJTM9Z9YyfBWxGtvLvW2BMARXZCMfsoMh6Td//nJ8/P3An
7KgwAEthWNx0hqXB7MGLw1Dm/QMNiXzyU/uZ/VN32imWJ/yJMUd6afzvsPDXVfqHww5zcZu2aHki
vh9Y7+U5MV11jjfNamnTBhnrXSDUHfhH94CUYPnjyMuf7V8V8P+1VxBBDDpLvU7s90dwklumZydK
/lmzDiZ9o7EhtFIGP2eYS/x1InIXP/7cmEO1r8qaonTjO/9Q993lqLhL7xjlh36+Oxhg6C+TRi5p
Q6P/77vb/9tb/SGSSLMHI3Ba3mog+rgwNjYNA6HSbcjN61/e6r+21r+v6g+FxEBqWk16JEglnZcB
k8tPTY1zFnLZG+6z85cg3R/9l84YQyaUd51TFDr9/z+8fdPqwTx77bMe2SHJuo2dhKl6sAFWALuQ
w0ujMfP5uxbHpkCCi72PkGz43onxdL/r2mYGOgeRamtWaiJKc460uff9S73FZJ49jAMl6C4FoJs6
iXfsdHx9mD0IN1aqrRD0raGtWC2IlflzlScMWTQ6oqFs5la6oIkCTXQAf4fWI6f9fR47ufi9GcqO
war2k4eegwnXs3aaLip6DgtNr4wCTeV7H++G4uSpwQlnD4QgjGCZfb2eDUK3jy5gkbOB2VsMrQuV
AIQ+WAVLBgfwMQyAYx5ruaExZcd+PflcKy7D62rd2P/YCvTflv8+a/EOvpvXDIAE9mD907qp1SNr
rf/iZS7/9+L7f0+o+/6/DiC5KcpRnUbtuoFBVjmao6H2gGxlckv8545JnN3VIXTCi8TQjL/ZS/T/
K7n89wr54wCMe08pVBLen7FOcKKVoBBBbDzvwnv7Mzgu9gEDm/+9C5gx+Z+bWx0zl1NjDqD8R0b7
VdM2r6RHu35LNowwieLjOYE+j5cIBDJkAAOmzF7BtDtJAMRgHCJTqtTaKkZi3M1mNr/Yhn4ZcODi
X81YwBJcusNfdOQAWdYx8STIn2hNVxlDxcb66GPKQ2tc0/uaju42WoNXYw9g099cOLiDC4PyoAU3
18G+Ot2Xw9NzJRdQo96fjpE1AG5401roWtYPJfiOjpxvlMcbOtZp6t/hs8O+AqZsAnplVWunikE3
/gsJNp3nMuAQbGWPuZCDxMrpM8ND2FQKrmQ6bXM64bC/MK76P6Sd2ZLqRrOFn4gINItbzQLE3N00
N0SPQiBmAYKnP1/h+N20NqZO2Lb3hcNhUlWVlZXDypW7GqxRzcaRET9Awsi728BdIn3hn3SnRpsg
CVzeXNrkKRMTWJ6bgLfUE0OK3WLhgujaUjxd+BQ3daNjnpIUtDw56UVYO/ZKuqNbayp547PenDaL
ds6q3bkKoeOR55vG+wREYt013WX/Es2Crcv4L2pNRQRljW+PQNiAmYNQDRwGGDTQB1QNc+oewtVL
m/Mu0LGUWRwfaQs6j9Un9Yj1YPdJC8ibDSfRGNzuUjRlMGvcLSO7N5kmJ/8dcreouyKEH23ighbX
XaTHa/e97oJuXNHzApcKpc6GO7a6B3+CuYlWdfwEfAfPfjJpDwEx5mU0UCkYmrEaamWw/rZYxjuA
JxdgnDsLoA2HBAyU64RyY3u09UFtj5euMsiSNVyRq/ben2B9wm457l5ak4PfTSd5d0XDzGWsAskW
TH6llz4nqV+01gRLR2/K/7dsNkSvjt7f+mqT+ox/DssAOBgYab4KchjCsTSsDdJ2zaWIl8wJc2AL
aKlBb/aR+fjwILGOTvmSd2ne5Yfz7tTbUPc1CIJMyI99raP3CrBWzoZYU3fq4ida3XqzDPC0KH96
W9gSvvYeQLT+ppe2uvmQcm64HgcWwHUvAwIFGvJj3V4IShiSN0/rBKwQTc/vuQfRFycxD8oo9yYk
RpIxbHbuDDer9BZv9CrF60E52r0ehxlBHz9DFq3JT+HZQbhGXcaaAAqgZHnoK+3V6ADyzzt3dt19
MuvWfAtbfooFWjcjRZ59krRWKUGYH8v2JTyTlaaPNdq8qydX173aAMAPaB6qz/QhUAO7ROULOoZO
2wsIgV1R71oyj/X5lKgof9MKDm/z3iKqJxdv3jt0ls2tq/tMCeqvQxCt7ZOv+jnLVZz9AIAoNbYl
zfj2pzGYUVVL++kX4DL+MXtoupe5ZNz97MuGP/kUgGgjf0UOwz23z5mTjWZvM4rCZAR8FpGNavRy
9WG/4n9osEgQdV2eCtL1ITncbUEWffP80nAp57l1aj96620pcmQpRYcpe3Ds1EdZT9fcxWgx81ZU
YthYGNhi0qvpKzlP0AkhI1q85YhKCeRzwbxZ65GyIM8raiTw6hnEIQsPMlW6UMCTtdNu/YWAtkXG
Hua0Y6KRpN11lh5j4FxAg1RKwWHMQ4VEk58Gs4mle7x9szgdH0Bdx/q40RevixqdAT2SSZo9rZIi
mbfOMbmOZPW0DGxIp58zjZLWsmdH6ce0VW9tyEBbb7VvvV3fhzbf+1pO1IVbdCjJXbgyUO58FAPK
QjbZbpLYSzeDuH1BSQtE9YniwGmkR3mfdFmGuW4WQElIWhW8vpfnwj0+kZglPngukxLMYGQ9A+TZ
TdT2MvPKEG8+j+YXEtHFxd1mbw0QyOEe3aLWEkDlRsrNau9bp5eZ6Esu+mp7xXV+4zMM9id17UZY
Iw26oU9m19wN9sdwHm0YkQoODuy6tQ92ZtBQkh2odt2dUQtbDQ/LYFfr7GfMivZs8Jdak2GiKwjL
No6+ibfToGj4uwuEW+jDCpgViSlGFRVdC19lAbKO6StDSwMZZOtdsNiNFcyG3gIazME5vPBYfacv
+9PHYjGmsSSjRve6zwJ1HUE9dvzKSd/BFhctPdGPxCAF+mSD6Zce0sqWdU7NFC68UfZegtekAXF4
fl/QwXNifg/dOiRD9sCJZs0N6ZCNV56b+t41YfsD77LzM+Z5XkIF6AwNTrYDYd227p2WoxovDjMM
N4PyS5tFooUhOpARbnIMPTbdB4TvG+68qZ7btaNPSoSlHU+i8+AkcV/texGx3lAVjWgDGmK7EhFP
dw071Q5WOZqQJKWLi0vWos3OXU5OuJXKaN00oIFM1i0c2kDFk94MU79GJCrKhjiUnt2aFg4Z+g9o
RkF0gUDJwsk8vpDkqlETvzQvTXAFH5w89YjXjb+KKEW5vTrdV6bTO4RHBwDSzl0Ep+Fl4UMgaBEZ
0omhBP0F7HzGJ1/kNyQJP0W913Z+u+5KAJ5bi9VydcBrZ07Y8xyIfnf7XMBZsBmfm2XvGCw6jK3q
6m/0PAxM3g7A5YsJ4ICvWQB6JqC7Iph9fIkI5uB9UaTCrC5g9uflDFAKeoinJGuBS1EDhSPzQ2lS
j6+PgQ1SsaKjgvy1Z/iCfpLyldEvdsH2Yzk+97Ca2qAGST7EdqTvpp8X59RZux+iCEgTWgsr/nx5
1p6VJv4ZXRf0OPZ0HBOI2gAGk3B8zYijvy5Jfm06sn1tRMIWJlVlyPC6s09j2aXLv5oTgvHvbO6W
NNfWmgeSd48dUOVeo/rtBlfi6cX6st0fFTZYtMeefd3/+ti2F8mR7KMgAAPc7JHgziViLZk+V2La
40a3psbOLkeLjtoHgxxpnu6XTnsv6HuJ0MJFdHijG4CO70WLKSfNL60JzDN68euR+8G4b3KjetRu
+LzB/kc9WLfVgPfUL9HWN40gko1uMuecQFmA17axCm0E1e5TlMNdsvZX8HAa3jqyyGUWwTHYSqiA
tbvh7c2FrUTSh4OZl0ttWo7qLigYIukcxpZLgMPk2l7D5x2g5EpXzmDl4AaJcO7igir39u8Hl7Yf
t09/Yc/0H5/2NS/xRyrh5qsqQfdyXRar7YptB3uJpyk6FkVf6DzetfVQb+IvBHQI+mo3i5mQCsaM
yu2FeuyhzZNKdp/04+Mvup9xuPmiSvyTHfQyX60xbIbzHlskAF5ghAjlGneX4etG0avxv25zJEuN
pRvUPeswMJvu18fM6529YkCh5fGyVJFNqG60oVuKotVhfFKuseZNLLsx9rvtKiNBJHrVal2BdUt9
87VoWYA4qN+53GQAohihuS9NW96LKW+FV07ZPhlnvZguMZpDcEC44EVk+aDvqPft/M4pEq0dkvXe
FWmwVvgP7fofxNfb06I+vVhroe6rgEgI5oW6Cx4g2LVAioJegogRUGqn+Qk1ABmljCdfNkrhbgBv
3HxExagU5bS2Oip8BL0KMc3jAQY8WSRmvGHdr1RGKKtouIoyQixFKOkfp21avMw2BDdalQAyZ0BS
ulnm5YhiPRTGBkYTXCu9D7QasOo2HbgUaqcDyGD/TdIEDrm/RVfuz2a3Pi6VFaKfVTcPwArCEE7+
mTQTna6ekQAXCqgM+ue/+i6N0eOD1+8lbW7k65W02kxbkQfVs3IkYFSezpnbAIBTRt0Rs47NzsGl
Cc87vkxK8uCkyNwXk8x3EenD0iVqgG7imGwpXD81YnBp4J/TbsOTTfhR7lljw9IZQGnrqOi14HBz
HdP57mBZ2vSE3YNqz98E0/jINYQYtAASbnmPN0W747WYMMI2dEOB48/SK49quldOyuzIoVgrR2Cq
acwknjyQD2diZ3fZUkMbmKSINPGYHf2VrAxBMdidCKaq/plu3T1dUlsuzXAfwdf0+POUO9nrX59X
uScHM1XTzWpWjs6gL9+FAzgomwQjDgAxmaw7D/0vWZV38MIAiLOloh94h3B7T71d9JEmKi2knTSg
D1TqMt7J4v0SWDF+51VpbRcKAndw1EDA90HTOBTtGAMw66X7lAbLPdlFyZaKX61YgF9SK9dQXdn1
/bKRliNal0iVnMK6aBOkaOO8LqnfQTPuv2XB9qUhuX/X/OADwdWZH9p+bptbnbMkbHMPCVVnwdyT
1IKtD8jWjks6iLwvlIu+jScIRAbcS4p3YOTeD5EhUfx7r/ntNhiVFK6SHRXDXqD45IHcd5vrPm2T
66bvX/Lg3LG4vwRVcrUnxZytt1uWLRgVWKf3ogJGkLmpyp1n/JcYYVdu7MZ8lZrr+ZZnfOfV3e4l
OtKSSFHencvcIJkgcY1uBJWXU7bJGwsR50BmQmYJcOiVyEOWcf6HJTU0mxnWls74zN+SVpu1aizL
2ml0hPJGJOB0ghioZv4f1dO7d+JHUsXMNHIKLrUtkspgPhKnVEQ0rrT1IS46gT9sthAzSAKLf7Bt
P0Ir9mZhrmb1aY7QHcujIZ2NZKqE8zbz9/Jy2Z1nBfX4EVaxNdl0ZuxKIQxlJ49OShYYyEsnCwT1
nsTCyGRVLIy1PJ3PswZPWAOAyRodPMJQwfn5sFqQNZfd5PsK+b+lQfz2W030zXKh1ZcsbUn1PV6E
bVBUViyjxbz3MN/soFKvGIxZmWszw8RuFpClv0N6QHvoFJZfClfhLPk30cYvcRWzMZvbtVouNvGZ
ltEIaqivC16ICnfO49O6Z56Y8IMzaDD2SKnOgWnsa7tTQzXE7vHqPene69BixtxjIXd1/VZK5YLl
q+lmkRnWiSDjOLZD3G4fT9+tJTBPEEpKpN3TiFtplZulZKflpaGZQtkT+ED8niAIwRRKbrB+T9Fv
5VQuldI4KNN8w6ogeqBVOlokYORwnZhkAHcD6JmsaZF6Eq8XFHQXl9b69WAUpjNv/kZ2nUQP/B+i
LfjY6gmqCgpPOJYM1aNkDjrxv25L5V5urGm6Pp84amG540Vi+WGz5hmxZPclu1INX2vF6bCvHxAD
PQYMdGvI4F2Bn8e01SPpWYt7UPUqbs6gUbmWtcvuaBzEGZApgUysGRQtbUBLCD1n9FFITvzuk3Qr
rXIrT+l+tWxsxYnDXQJXA6WckjzZGSSmZBfvrstQCAK4nDoznH9btcuikc9mtnIa1cM8pmGp03Bp
tydAYgiJtKCt3LUCN9IqT61SMEFZs+onIGyH75JaE0OFHPqIE62jdvce7TLg8PJoBe2Q8vp4paa4
+3+coKUS8qgYmrpV2dNFcYLu8nA+jSCEbmrgkuD2YPihKHnOR7WhCBZ5PAjZdlDYwXuA71iDDZJ+
g6hsLehZq0M/TOYyaPhm20rOwdvZ2QK0orIQUPGEOsniDyjwFsRk9HBQ3hoJx/L4PFy36Jgki2x4
Gcmsx+u6F+ObjP3WNFXVMa16xQrV8lJTzGnBnn7P22pz3dkwNyl9Eo0hoLPDtubuh1kgA8fdPckb
qRWb1LhkuXk2kPp8bBNXx+TCYRuQaeefd1wB3aM3tLpKNMpY1t/aaVwWqlVaF20ER5eZLDr56/mr
kexjIPmw6PTNQJq2+fM+CIm2ZjKIlbkW15t543bONc2YqVsxfHLM5BiH9sdROPjICEtfcocJcVac
u54sSriTHPsttWJd6rtlbaftkKo54zHhseIEzH4VI+I6zNyLPvuPdUaVrbJyF8qGcjjPCuR51EwE
7/DWCYj/kdgWU/6gFI4kr4JUpDjqm43lCTOsw/mISI/But1RHC9cN3zxneaQyXOOJBq6k9f9vaMV
u6bsF8vzeXHWeB2YX+E1EHnudIH5Ok7MxD9W+loP3Dd47znV/iyR7fCf9+O3/Iqly/LNTr8cxQ4D
xe4a7S6gTTsMJu9O4IQU+F9F63XnkjS/pTstfvq3ofstuuIElVPTXpuGEM2jODn7XbrZaRIOaQkO
/Ve8u5kTgZz/lGz5HeP+W27FEJW2VujKFLmtAGQykHEY78PQT90mBh1U7GMdNmQ6XLFA6qpo5Gkp
xGnkF6FInTAWRvNiSp0QvCfjwhtz6vQ7OnE8YM/9ztnzX1+y+MWnxaPpZvROnB1KIaSeN67k69S7
lovkJ7OOG0zVrFcOoTFf5la9sdN46RiVPoljBk0OwrD9wrDw4XfUktljTZiIP079RmBl9zNlvmOi
+1aDUoxZ4arfNZtJYLpxHBOGfelOm2Kd77fdJ5Dgvnhm+zKVF1fq0RdUDmRXV4vGfC1ueADdvhYt
+4CMWPegxyWHdIOL3tLhUpKFTHdgcijezdLFXbwxLcZiZluFyl4Djt463XgG9jh+eWWnwUL3pUMt
DcnZ/vFGLNd6sbaR99yaGCiZDRwJIgasS/Eeh4Lwf+Woa6dD30fmNV2QchAs+KT6sav9aON5ybSf
eJG7BSvej1rPjy/GnQTYr+24pqRutgPH8TjLCj7v4D4nLZgNgFolzGwP20oTnASTHYCDiBaV737f
kwiXqeE1QrsRXqhr8OEn1PD5ZDjPrT3NYpFghj6yau4hGQEaSdxT74PWbr9d+h2ViW19KWBedv+u
YfbNd5Tb4znLS3FG8E/rTfHGJZRhRnGoswGHdqNJ/0BLduvFrX5wBa4ltxup2el0sHeHg2Dc88a2
IMu3E2DxeycOelPaidv6h901u39BsmUWUXrwlTfnONWn+enCBTz1G9HzdaJA0BVdQHFv/0onLvvt
vrabvjuMPj8lB6/efXV+LmEVk72d1vdFsebgDefam4IJCpi5sQouwv6GmICMtrGmF0m0XSa3avcs
3W4YC+S2xuMx07oZEo7JEwbv1Z86vD20YzwWeSen+/uCVQydWp+fVG2354KBO1GCY9wI0j5cZ+C4
WrPksTDphaoYN2WuLNKacRUmHFITNIY7mZTxkjTUCOMaMx3CadOhq7h60MwZ6TYkTvQiyfneaTP4
teirC3uj2vkiPeXqFtX2Wgo0xY4HTHN8dssP7lfyTuLNiWEc6L2oqf8C5uO189SUfYMqeWGuD8HN
N6gz83zengvOugWhxoRRJebW7QYxrms77LxC3QCcTHV4Z2QX+66z8aPdV+/2VvJW3dfzE6sHdeNM
J7DqExuMAjzmfZDFTFHtdFypasuEVlzmI5lAba+g2uy21w3A3CzdOOyFLx3X/f5uPcsyqncmavw+
44rTPF9llGyFwBbJ/UmRIXQQfw32AXyt3c42fuscQ1fMTACN8SzLG2mSm3y1MDd7XNNMtW6VG43k
HfvLahcJ73gAVKAL6yNDeUR84ry6zSfIxf2IJm8x1ePz8X2TORNX/NXNV2znp0ah2Jw0tPs1bCd3
LBwsXN9BsZpk6FveY4F38Ea/N71iwE6bY2NhalzwMTo1sRhj4sQZ88/97SuOuqzt407D6G9xFeN1
yc3avtR4GC9d0ZfXSpgLMQHoHcfhBzQZjNwBl8Bkme952JfcojtV4N+yK7bMONTn65Mu7u+8jdkw
z77hNIZnCNCTicIpD0YQJ35xpdomGFQs2uvlW2tOKYwSea+kM+5kD2a1aWlbmx80vY6+L2hNcyCJ
ZPRBNw5iOsi+QTJDfdnzX155RQgR+wfHIGSQnf7dOPHHsFzN/4267dLTOc/3HAe8twETCNyEJt2Q
Xs6B7fhPzCiRegniEj/wUa6G/kYiiEPatIQR9U7usyDodRhyMEnoZ3wBD34I2q/Z6BVl/48P9RUf
diP3pJpz5aSz2bAMR5DhxGPEMpctGNSepyun1/bVgN47bx5GsghBkZiWKtphvbwcs/qRO8aQGTDH
nWMPkHtidaABSXsr3wadD0PfUqLvsvfqavFul5xNj7PalMNlbBiX225O3keb7mhQc/FBVcYTPRET
eRL3RKrVwkm9kTpLrTzbb8QtS4yP0ksgHZ1RqqUWV7biwUebVDLERjjeTRodv5nMJHEVZCZGq1i0
+o4xwLrFssVjySCai590j724Sxhej0O/zbgjXDN6U1zYeMg0Se6UzPevgo8al0MjV8RjvXSex1Bk
MVZLhIUxERAdMOMOgWEkg3XI3g2tYtv05TJtnA8smsfLg2SrrbrYVMKutr8YvXbyyJWds8Q90CvJ
0RkjBw/1FctsMY4Hy1GIVJ7w98lxNdyesOSwrdMoHbmPnyyZr3+FQN1o2HpW22qHE9epVQQt4owk
G6hutxTLXbhtn/YIOvU7nTdXmtuSGC9d7MmN5JMyT/dFSohDUs/oYkES6OxiZxX1dj6HS7t71Gx4
sodLdqWuFbobsVsjX+zUOofbKkGDAq4fd5PzJNBaeEfkdNjodawf3A6GpOlHHilHyY6LV/mB0dbF
vtx8gDat79TDjjt9DlGvi3AVaLS6xjrk2Jx2o795tplzzDspC+nvJ6d/nqgqdqtxmBbp9iTyOoJV
okvXOQrmMIAbAzKUTb+9Myfsl4+gV6zX/mgZ891cbLUYLtUaz2fMBoHpnU68AO+o+74ZjuzXwfro
Q7omuBM/lmvnhdxep1j7Txe/2VwEzab/2iHRGbnRt9d/ZkjPwfHyEPIbfpDxTOMIOhSeVskh/VkP
VjQDdJuhUoqx7KoDu5rWtsuDnWuU7lsiBfY1mLZfPsQ1iMCSyFqu73QC/BZX2aksTdP6soE4Rk6e
XbLMZL6COCxT5uMy/m4x6nDzW9bIdmXNF/eS+b9WWrHw880uz219rYEpIdmYkF4ehF9w6VA9wGOV
O+ViKRX1/yWv4rRqxeo8X6bLv9Qfg0OYz1xPkcvfQcraW7YZCuTjskRmR/aGKxLRFbt+2Jmbqa2z
y6KQkCQpczmP5NJewlex1L7s7ZSstOqSHlZaPa8DyyadESTnzohFMkR04/f8V8hO6DeZAdsX6iSr
I8rOtOqJ7tfT7FwzWeguKD7GSUCFpgdLrHch6Oq4w35fmjKSbG3VE63Zu+V6aiBxTKAZD7LwC6iA
7oQugV0OIvEgnWR575W+VaSqE2prpbbcnxE5gzTKJVVFsngJY+0RYtaPFx+fG49MVhmRSq1Y722e
pvO9hlQodXGJlsxv5VAhdHfbxJT89R+Vtup4FubxoNWWQouSgAw8c8zIw15QW5/CB2nfPYw2+Vhi
/sSlf3BJr9HfzRu1OBTWfNFAKMnHY/BMQYbEZ3e0dJlh2nBNj/DyVQfrTslLem/uFZ9+HWzFIh23
/7NIrfHZn8RdUG49bIIvNFfu7N1xQ35Jq9ij5blWW22WK5HsFKNJLCcYk2V1vj5edrRAQRvJsUpN
w50g5pfQiiWan7PatPjrUL3JzA1GMDiF589pRJCK4kKs5X23PmdzX3Kukmta9TNPS+Bc5YZzxdiL
xAysUj0maTMC+KXtRhDfQW0iEXl3f3XVVHUFxIbRqJxm/VI7bOebOde07SXBOw9b1xmkOnQ3vtt0
h9NBn15IqZcnk1o51Z2+S3lkZuKasspVMFqGg8HHqsVjSjYTo9SilVJm8O948RoNMX8vtXKqtdNG
Vxb7hbiqyYYzDYU3y3O2ckBmiydm4ZhPku29+8j8LZMegN/e5DGfK3NNQSa+5Al8dBZ1N0FMC4BD
1oPVCvacHR2xM0cM7pUIf7xgswpwLLJDWioFwqGHdEShMh4wG4U31XXWAQ7l97MsULqrwDfLFV90
Y5jO29P2PG9wrhuhwGI+K3CHrRuEEI5B7AndXzSU3ta71vBGaCV5q23s5UEV5zqmCj8NiUCJzITr
LOZ9CHYyKIhghAQvuOGUZTWKezH4jVqZ9cqTUzNKUzsfuEFily1nzGhLfGfxyEK0/qIQlS5HiivS
PNHns0zBrr7CH0/BzeKFKbvZ8c3hcJylRfZXBkDktLYUgaA9wFGkHOQMNpGIi+dOJ9pRibTiPv3L
EjV7fJnBuP7+hIW+UfSLwqHjSAlAzSiGEWkwQMHbb4bbiRjjw2U2PIlYmXZXLFftvFrOzAUr5zor
12U3/C88KCxINCM0lBqtu0HHzVZXjNZ2oRflesM6yTtQiaGRl7LE4CN04NLEl5Hcpauxf3SyFXOV
H5Wz2sjQKzIrdKmSdoAECBMixgE68QiWCKfH+O3wFLTxNaJPSKKdCPKDN8a0t6SLlxxytRJ/XF3W
ubb/a7fJm0IRgpMzcEjW48ddORclntU1d/Vg/dXi+um4pr5rsn6QBkUvc0Yw/MPD6jSY+EJxZhOR
3yIWNZ6GFAvw1enb7NPVGLUuvU8QupLjuO9Z/px+tdyuZP+z5Dh6Xbq5SfIBVyN9L1qVhScrzURI
3o5qYX11qGXmbsUGiFFtQuVOfkIwpngC2KQl1F0ZTA/AwHXTQGrVJJa8Wl83Vhf7ZF+VvXXwyTsB
+g3A9rxcGd/oDZOc9r1M4q0VveaVb+yYnc5rlrbGiHsTKyK2/mI0IJu7o4JOC49oX5NIvIdb+yWx
YrYsSk9qWuc6PwvXUtRWSXAF8aYFYRCJrtzpQffkQ1IRubjRn/8uqQBGlndZN1W6HX6bzcJea3mj
YapEgWNvnA2obsckFAWsBe5c8IhWEw8+AsgiWfk/WJYfyRXLYpyWtazQGio+NdNdk+4ITjFn+kn0
EloWZiUjSAspi7lDt79/j4DPQAvpv9Ud91qQbIw+1//K8/3ZjKrna1uXYjpTayrG/OQHuNwihwxJ
ia+h3h6emeTxuG/O/t6Cal41ndH8bdVTqA+aPB/vZDbhPzRHJM3bbL0LeOIb2htHlrv+B6X7kVtx
kBb5qdRI87FONWwldjjm1LunkAyAMui1Ba9+55URSQKKWuMFk7r7Qqn+NKo/8iu+UrFI68bxwj4L
ZlORZHyPkZ0l3DdM+QY2Nwph3325Mbv/eP4IFgdyc79NYFL5ykSwl1AoATctyutu2wW5hect0fB7
iVTu9o+0ilfUsJdZujpxvK1xdxGR2RHpcs7VpO4lbpTscbjvi/zIq9iSSzk/mYVYHTN5EyCZ8Qgi
4F7PIc3BuFuBe22dw8cqfA8m8muNFf9nmafbY1nHfrRgA+0emWajtWDujEJCRuw0bEnU7+HPOLW+
5/3TtXHwP+9zxYblqXayVZoARq3JiLgxJjHZc98EjFpqLoVReqS5FaO1UmrrfLbg5jwnNJ8xILmj
ZTQJOIxFBOF7boukXdMAc0n5Ohpeve3HGy5Tqmq7a6Gp+ixbisUG3vs73vXa7TmOS8D6/U3E+lja
nVYkcs4/KlxtZ11a6812CmukwBbCddwkgptoR2cLBStDZ0CaMskI4IarfpJqmkVMqHabZ3hJICGG
Pj0aFi5+EaX0qazoeK/E++vLKjascTnv9HombBiwDcE5gOlkhK8n5EkNtTBID479ihC9sRtpeVAs
68I2iAonuEZBbWDHVN3ITwzd79z9JkHL3493X73ve/19oY2KuWqcZsVazzAgxO3YK9ZJWMMbQVBT
NHkam01IyIfCkiixRPQ9RTc1pUELPzBivZpRNItpvq1ndSzlWBtbHw2mmwbvMKv99TqT40tDJ+y8
qV5Nd4bMjRNx/KfkG+55f7ffULFnhr46mES14htETmhAPTcE04wh+/9Ysntvw620iiUrjfnRWJwV
layBN0nea0wSLZ0RnhBi2/YHjwSU+sMlYUbNi/qe5Kbd9exvxVeMWG1+mtKsdN3wCdFr7jnxh8Dl
4H3NfIpakr2991bciqsYsq1d3y6MNaudxSfidbBtg5IxbLg7DrU1sHxSUMa9KrJ2I7LqXZWllq10
BZHAtifvM7C5jAZxEOi/NUnyDaPc/Tc4vl8yhYrdXNzG7lI/6ztkeleouDMazLwBGS82NhqmgfQJ
vmcobtdYsUrWLDWnda1EHkDsBKLcwIkpcjAd6ZrJJO/ESKXHR3kPR/drjRVv6pjtlrp+QHNaifaR
zOIWqFiRfuq8B8C8SEABLgohantNP6EMZ34T6S+mE/SlKZh75up28RVzlZonYztXua84s0aw7EzD
LmMEBJ5O93q+X7w1t0HEjIm+3EBL1Llas9YujVQ1cqFbLZLzEIS+x0EYv+BsgXshgPAe7/ndQPF2
qRXTdFnvVjN1w1IPbuKBZctEdZLE5gcZayY+UXRBmSUyZdtbMVB1e2EutmKNHi57GpUed4giBDMV
Qx+zKCjOdy7Drj5lOFyphlVs085U0+W2ZLXPorEqea4TNSQBvTcQ/g3M+IsS9MIVOZho2HiFdX3R
/f6WGkjZEVcsVt2sWfXZRSyfYjvtnALg5IQfvotCk/fqk56QbLjQ1+qrf3PIVVerfsrO04MlTHIr
6WKTCRcGA1J7JJABXgw9CpYymQ2ZzIrBUhepZqe1i0qPeTdnYJ0Jm8q2HqkulIXOsYcDwNhDb8rO
D3r1GG2jpSJ1hzNHzIEZNjuvDjlXI9onSiTiDdRixee+tfceCAkR5vRTb/3y3W/yjra/whpcbKSI
e+BsO35zRUOrCs8BM/UmyhecYLXPPJHeHclDe230urHJq9Vytz3mbGsjGk/guhM9S2HPb++eKd7J
c4YSL6Lqu80zAJeWIswj81B4dUjb4bfy6ohWS55W2W25h6q+tcdVr612seBYsFDUg8t8H6LbZOV1
R2lzwAz2HKeJYaTu27VVSZ5VuVvVv9XZSsy5Xa/z7XQvbonXTeBDcFLfueqsOPwhEdinzCxJ7qVR
MYXleXpW89l1f9dwPXRxjxlmK6B3nSdw61yS/2h8jYohtPYX/XI6C4k4hg3qHCgQvYe+8/omvHGp
wso0qGL+jNTOS2vOnooYF3Rld+R8hGHTB805/JYtThzQI6NTMXP7zX5Xn81Z3DkcJ5Z4ygIwC3G4
i8Rlhsse00OmNZLYOskaTXFpby7l1CLRrV6ue5q8jy5XhE/D9UOswhWd0ZdWTiRmwKxYuvOxvigW
upBoEVQFEwEJAfAvmniEgy9Zn8QxM4UW36zvYpv6XBOXkiPcOzP3PW0xdKbXe6E/athMvSKc+UOJ
0Lt5tpvLeB2uciM0pXCyS1WMuZd41wKzUncGAyKndqczdE8v0OQ60dOQ1XqfspfkinF+oEimeGlu
hM8URndsLB5tEbOOx4zaGQ3MHlNa5kP+vHyEvtakR/Fpl3yLzoroud6RQkQkLsuV+//mG5Zro5Fm
M7EBtA4FBLDC3NM5xMNFlk913q4IHBJTMnWWKVfFKG2LzWxhiGhq441bYGRjuvqBE7QJmSk5P0uU
SyatYpD0bDlvQAqpEqcnxyENyLPhiPDYhyIhUhlWtcIoSUSK2/HodCs2ycy02qUGo8HV4QUWK/z8
+ANQPfk2AEYybZK9K2bFLG3t8pSXR5bIoyYQ5qLAGn8Jm7txnnDA6MF6vMJ7fTK3z2iVC0IrrGwx
vbq73SPJJiLxrzagP4/lpYHM6kq20xL//UZRc2Nu7fbX+GEWc4iAI8posHYHXz0mSfp+dHqRZi0l
72aVn0RbnQujJiLwljexw6R7GcWja364Fj4VFDvcoSdRGplJsCqRYmkr6mWhCZECp58EaCq9CYOS
jG0cOiX+CY3L11jVbz650SfzL9sHR4fSX+Ja34Vv3VjGKg2Nahn1AuZlsfg1n0Kh5UsfhT5CyZtK
s9Sy5IpV8YoOx83cNoRX9OwF3aX/1/PWC1/bNOeTzckZHPhYe++wHyu/tLdigOYHa79f1ZHoibaX
0dK3IhCsSjBpBCOe11EI3weXtRZ2SqA3mIgJaAGpKyqxv1bFMO2mWf1i1tlm7uzk1HkXtAQDeL2F
K7GP8c+4SrkrS9xJT7dinE7GrFTzQjztiUejwGj0V4Nb4Ta/pRkeib9kVQxTeTT0spaRcXlmAqLb
jU3GclP1ML2e06k7w+9G/B196gPJVZLZQ7viL9nmoW5qwk0TkbCYroirTVjBxgpHm/e0j+P7WKdk
SQe7YqRMu740Nkd0Crya1y1i0JYCE815AkJ8gy9K1OClDqk4rAcvjV3xnI7bxpK8DlKLgLyd5okJ
byHI8wEqbKFJdGEI4gW1RfmhEUszajLxFZs1P662hrm6brToH5sJ92FObsfohC8wexCJz/2oFvc/
55CaSzZcolt2xYVaLjPamtYioeUJR/wQcnOnPa7Qh9NuqsC5FsFwlcA4IbOPd6s8JujPBsUXs45j
+vs9mh3qy+UsL7i4zBdg/B8hjrP1XkRVWLCJSFN393f5R17lkHfF1K6t9sh7tolXRe2Q8S5PYDDD
sOSMFb+5jl1mj/SnfiTtBP4HxbZtTdE1ZkBd7cnN66tujLN5OB/Y53HQJUAf7OoOhVnWygi+7ooR
J5/ylOF9p+1vodcjuBFqbvYUP9KTOkrg/wowjdyjI1msN/o3+sx3luiSsEN/XqMfcZUTPS5MZltc
2GHPAz5Dex4kPc2SqtUiHKxeCoRDWUMnbp1hW872vQFbtruW+nF32MPEu/TzGZWDLnaGsjusjygW
SbQBLKsvOimjTgYxYOpZvdnT42X/wzv4I69yfYtZfsl2GsvmKcBSvisR7+8Iq2V7A5Ihwl91nxjy
O5z5An3a/3ws/x/s9I/8yhWuqbNdrSxRrZNLCQCHJx58gWTGTkdgDKSjUP/h6fuRJ0zKjVYpdXox
9Yz9fb46NtMQbAPrvEABT4KW/JZkffcv7o+8ip9x1MvTrK4gjwizuxle6SIXDnX/cOOjUH4nOhcO
fEcMfKbDW5qLka634mHY5nSx2RTCcFDwoHMfywEezyS86zzxDsqe3fsW+We5YjtuttdeGTVjdbpa
CiDbI/HUg6COsRWiGHotzT3LEMzSNVZcDOVi2nu9wFKc3es7gPpiLUT74RsJVSgCHp/ptanxgamo
9gRZh0JjUgPyxNhf3MfdyMyddyYyNrEZ/fKFWveTmMfi9nwlvPYidnadppI7jJcCJ7YKvQUEhS4T
TMU8b2ngIjGcVzDwzRlQxJvp1orPE8N+E8jGKELEBZ3kqJs48kgSnF0bSR7tR8VmpRs1t/ItOk4T
aKK7MbidAeBH6odfa4iiSRsJI1Jew1CwBrbbZzD3t+RU7hbjbyzn1dLdLPtgLBSrdkD16FIUnojg
qChRQHLoxN1tmNZcRqsw/lUmWFyhR8uvmLBFbZmZ6lq8HEy/SxrO/m2CO9D7yltl/4PGR+Oa2mXq
O1PQ/6P5rMIA6lkNjqHGdeu97q47mnUHoTDbnQ6XbQZF8bftyxTsH9Jmf1/yamORtdstDraGgj0n
WURXRjP33i/tABw9IdNsANYlqr8vg0h42bLNlil3xZ4p6dQu6xdhYIBiBvi6IrEygIKF7HnqyVT7
HwLTn6VW7BnEpcXeylkqKkVLkWDy9AeO84IyuadIzhUovIxHulQxZfZ0cTA2/0famfW2bixb+BcJ
ICVRIl85ap49vhD2tq2BEjVTw6+/XzE4Z3N3GPVFTpwAOwngZk/VVatWrToynlSlSV3Ee0pXijbn
N6N0Ck96+tV6bM101lNN+8/n5wbRA0foFvmgkCtg3riHRPCJYl19lrB0/+rVaqNZp1UYKnF/PhDr
Y9y8rsSRJfDsh/dWG4XgiPJ0YGzqLp6dnhYZK42xCyMqS2pky3l8kuuZuM/S85FpUhs2+f41WnpW
8AsZ0UDwbL0DW7qXvwdWBZHXa2RLb3t5eqENk/CnHnhCyq/nvX2s3CfNNpY/SoXRFP+1uUvMfWXD
aDWCz3AmHcGG8LHPSLpQuS14EigkJS+wwisfl9HFhHcwuPUOSFPtg7Gf9n8WT1QhPj5c5fen8FXK
03C63NKjkbsfuFshmdEtzCSQ18B7Wvq0/9ZBaNoBFX+2cb/eUkOWwXKPlEGw0zgfo1FA7SGUNy2y
LN//t/tamJ9i+w8H53jbnxmOPCLeVRgSdNNjbYTYIRSO1laXJym/rYUBFf91a/znsUFerW/6+Dno
G8pyTmGsanYvlyp+NDvFeUXqN6md58xuG+yDi+XaTwffXy3RbwUQDWEWoItDb1lhVlBwPrp6q2dK
86r4Gb/ShUdFdj0ciLTn+FkbgJc+uoV1UN6BvbMEnZSDdYv62Obh+0zEBHE27Bl9c95Ykos/2IFF
0xDU0pEbtadMsWKofGzP1x2jEyxCs2hP0k9XhAx5+cat2Nu86KxYOdoO/d+Az4AkkGpMasbiYian
hikpDBp9vIuVDgnPPKjYP5avubZyS/628YXRFGOyvOHdJivbhMS6aw/fh2xwRlMkNveA5Zr71Ls/
HrGUpyx9Kv4zP8VQJFUC38W+yYhMb+t2jwHCy+9Q7mc0mXW/XStYU2whCiouYFb6TiGPXqlTbuuj
aSvGI1sZtfv6yCJLSg45vT3He0kycnIbAby7wh2Gk0C2qNvUGi45Mo/GViyJY9qH+7zK2LivtMam
tfe8NQxRJ4JX+WsUbNvIJ76S0Wb1tU6VbrsVo7K4nZoUbrH46CLJk9F/rwakj6K6D8Vx0aJ6aKoX
+9IttmJcjN0WAUOLCVe6DJrl7wNZK9A7/Mgo2KMXCTtZX7ZdajkKJ02xHNX1oX6CBshJE+R/NeoP
Ny3ynZhR9ECPPRLqG/9pvPS7X7pLXNVNWTEbNLFMzIrsMbonfaSQP2cVKiCr0IA4W1xkbz6UlLMd
fD2+XeWUF3p91KuOY5mmoRzsvROjJGHW8sPVb0SQxFBu4Vb/Mtq1fl5NfXPpNzmGf3L+VxXVjcLg
ysm+3VY383K5y6zhSYeYrnDUQEOD0jxQntZ9pXu3yuSBasURlfOczRfNLF4y3e4rXcL37nlCJWTQ
FrTUfakxrATiRGXjKXipVm+rPI1XmLBysneL+vFqVurmrN9djPrvSWvhHV1azvHTxpR8r91rp8dB
u8OMQ2438aeODzLvd2+Tx/ueh/p/Nyq/91056+eTeTFqK75ECgNDf+Htx7sp2S0o6k0P/w+LBgpk
dLchRKCpnD3ic13IVooJFZZDOfWrRXaqN2X/UXBErmg2m0yqb4IIoYsqRFeYmDRW1jwo5cBiYVTF
7c+aKBasU4szINp2fSKbYchVq7svvR5iqK2xrnVpzmF9sNhq8Wts3Zo0CjVMlBxhU5zosEgN6BAE
YkIu5NoiR44pNwej0dHvUX/rTZ1Rixou0VOEd+v9fGmJUeX25r/brxbHHunKuDrduAcoReRqlkNo
5FITmyOebx1KMfbanKZmu9US2N3dWK+WGduNr9jnCSXwEQ/R/XUKrgD4ETTHDk+Yjmatu/RqIew1
obWmkXDWDyFvyQHpyL/qMSbgu+6LNb56Vh9lMNgCvGXHuUvZnOakl4Ppv8+cqVi69elcRZe2Kk7M
K/l7AVvndLk8P/GI86oJld4IzeBpugyBR6YUpXzpCr7+wVH8veeK7buhd11zDJZB1JEI+ChaPKHs
jXYFhAXNhMv94MKEFUtXPSeXrX3iktEnw6f+9xN3Ze42KI0dBTTlnS79f3Wmm2bTtgBlbLOmpoUu
8/2uvnU4XtJNIQw/oUZMqNoj05nzGUmB+QigeI8Nac4JVe92cVTFIbYXl1Nln3C3uUjvw2ow34cz
k17AsEZpTklBW7SkkVNvNRhUOoNV0Bl/fb1evF3v5nURuZBKsw7GdvC0JmdWGZGJPWpTR6Wnr/iN
igtdNRPbqM35RlSNppabLnluM7+yBmdJCYP/koNGmW4+S12nT6nB24dQbPWeXZmHVfwQxdtoNhr3
yv7Ah3QFgX5N24ivpX5I1uPquhMD2j/R+MeGFmqts7YkvcyXLQ6u3MH4OK9Wd7a8Nq+vn0NRO0dI
9QWMJyBZmQu/PT4apZFLcUDlwtUr9eV9vWa2z69MNo44ldf2sNnFk13RT1YOJwaI0uhB8mvVpQAA
tEn39pTKixQ/QrmIcew4x6ohS07tAbf+Opsd+/DhgVuiX6jXDA6dp2uf1xaFUX29sLylj26H4mak
VmzPr7aM7iNtQiNdEtSr1+EymKGecxK4h7jpab9zOxRBPmvWX3faFPeissxO6WluikGwo3TjSUPp
4don/8DifzeQqSaMQZFOEFQSQt2AVTh2f+Zh+kQJs+ZrSlPlxY1Q3I77Zb1OslhOA/XL4vfN2t8g
bRKow8LzcLD9x/MvzXsURlSzUetsu28sZMRunbPX78Od3XR4cPDxYO13OlkEJ1m45RrjnyuoPth1
Nc+0uF0bm9NNplppoS626yF5WA/ay8SdzYa10HgmBROw/PS5GWVIfwUftaVnzJ5g/dxaP1+az9Fd
gfyeFvI/5nUen7c1+RxaPLz2N5O9exvI/Z9AzJD+HzuXpxecDOurbfdSGtoVd0Gxeea1VpnTj5Jd
6PbrndfP6oeUowBbvAScuw1KoMTtWrWqUjiwOKxi7XbpzraP+bC+wEJw3xFai2pRr/PRYTgtMFSG
adsNq2FYTcLFah76FBZ5a57PJ9aZRc5CIJoQvpEkYE4ujBtbJNmr+hxM2QUvjqkY2Hkzo61gkzHn
C/Ktfp7QnPyy0HjZUg+5RMFYlBgWfeL1lbfUEUNKFWaKwyumtZLcrpv0dBUfBy8Hn0raPCxSDvkZ
Qht/dk/dCQ3DpWQlt3Ak9JG6eZ/+xIG+yKwMJip+jWJqs2OzBlOSrxGxF79/Q8pZIsvVdOXXBsiB
eK1kOPU2YWdKTwCNqSlN/BUHV0zt6lbZ2s79yO6/0qN8tgwY1oYxj14Ym7CCPiEZ/rPpwd1Aa+f/
kf7TTV8xr5WNs7tbtQOhtf9+h2B3X7ifW3AFvGzCe3lmky+T8N4On+LP6Srhc3SrkJPiVbtXWIW6
pLgKdyCt1uJVdmYLeO5feelC+G4hvRpJ1vVfu9kbWfDXMAUV/l4jKQm1fRWmop5C4oMosL0yXKQm
g6AZ3SmsPXmYw+m4diFZenPtowewOfeJDMbPX5qHQvy/R9+t+LCV6rXq0ARcHkpSijUfoLwdAP5Q
3IsAxFhvE8tyfcWFUhzS5eZqp9n8JE6JoOTb/jfhN4RE8m1sC/Wtmieg1BUrDqgY4dNqt07rB2Zo
uVUSFDSYOz4B7WEfoLYOSDK6vXkPi/xEctxvdecvmhXWWMe6Yo1PVOSf9rVLfjL6SEKCobqI8OL6
EWrHEKcfj1dq/YvzVSzjsXbZ3ud3bgNdIwKYnyQiqBQ8tzutH0fb/URjhuuKHVxu4lUDFqDE14S3
cSTFerS6dZMOsT3X/9YeDJzoA2RF51PJb350cFWbN1/MDzYSD9i8Rn/jWu6J952cDyyLX9/HsA4l
/uwnbaKulrb9iGzZo7EVk2cuz5sllSqYPFGK9WlZJarO0cbLVR56Rigk7a/Np2Zrc4L9o3EVQze/
mBUIiRlbm4VIZKOhikkZoi0x5+H53H2l/kUeQtgI38D0ZJ6aHSRGpiJxNqUpTBDUOXmjaGKPUL0O
UZ8TgkS126JxStwyx5F0yBHErzu+XqLr8PHBzBkgD75ercxdmc1FbedgIqVIDpQdJGSWjPEUKoO2
E8Cq7E9cJ0CAtseTOUA9SyB3MhtmM9DtYKlESuGSqBIp9ePCMew7p2cbGNGCBuGvu57l1se0OSEj
LbIViZcnbSECvNGgNeiNmkGKjDWvKQWvLWzxl+YhLfXZi9+kWEbHuWSH+iW3jCjXDw0AItEegieF
iDsOMqohhInj8eNt0dkLtdQ2Sw9GkqH2CVMp5ESR9xi5bwSHuG2I1eqQwNKy9OIsFXO4Wyxum+1F
7g4kfIhh4WwfYS9ILW0RckUUnXajHqTLJDxQ3UcLzPGRSjsdElzKjCh+hmIlL3VU6u5LZk05qqR8
wCJm4SKk0u668q4Cys+a3ZA4ndO4R6Qd1dOf+fBr0Y8BqAEoxl0tcb0sYC5+kmJLa/vbfF5b8VBJ
twa6h9Gc4nPTCkM0cqxgxCs1gl7Mjx1O4c53v3SUSe0BVEyqva5X40sqHyD1stbLbgihvD1p4sNW
fVIC6/ENlUR0c7T4jMaDsxSDWt+e6gf0Zhn54PeHlz6ckJrhYtig/QLhgUhNp4urO01CGiLq6BOl
Gic22fM6PYUbDhSkP303Y3OrHZ10L08JvRjRA6W6naIBsn9udGDyTkR53rg+0OW3S+PD4sDKXbjH
5qkWm9u//PZ6BEyCHJf7TceEX5lH69sOlcpEC5Xw8ZUvRcWL4yqHf7Gvps1LdWfOqu/d111bat0/
YV05u4Dy2m8r6JF09Dr17gGqpIQthKm+5v0uBSaL36Cc9t2x1lylST73Y954pz/8RB+iRd+I70M3
8e6DEfKkAp6uEOCFGPTjf2VvNXd9cR+vRnks17Qc4dgjp6jmJq4QRrIGzWiwSKw/UAn4wL4/O0D3
F32d7wlQxQtcoQGBnNkXwJCCncXTs16orNRVLHyJchBX+9uhWslS+RJgc4FnI8djMzxpSqqzxOWG
vzCacvpibNEpuTHaKRRaofAYJ+4I498bTDu6K16+34XRlDO33xnX4+awEU+REAlMatjH5PfbdTpQ
VgJiZa5ahDv+VEevnPK+LzvQ4nBypv7mgRS+QTlza+e+iQ8NvoHWZnQIHGP3abq0j8T3QDyTmpnB
cfYhVZxLLWJRypuyC4Mr1nW5rdTr1prl9nHeDC8+oPdMhvP+JUwHmMmzyNy4keSDt94+OqTQ1YUG
+Wa7tHA5PXUu7U6wiQGsLm2ChorGt6R/i2ZxFBu8vu/rMHi5BjWanKHwCD0RbcAhhnA+xruFOxjc
u2t/tmx9Gt4pQzWiVnWHu7ehc/QuiZ90rNYpHh8Tdz1FcKy/8dBUFidUYP2qj8RwwsvZcb69K1fJ
QiF+DNx3//ryiTNbT1X3afuGEp39a77x3uiUCUhJUaDrUeb+QpX/xwJ9E3freyJw4kNrsyzvK97g
2KKNEk/W3hFSlw7mKX8ZCnumONzGBWLG6syeQep/pwefE7YFWJn8Iraheq9zjaaE5l0d76fcPf09
rprPSmr7tdWo5HuBDABkgX6jQ5/ocPNNwvguaok4JjSKRrJoOWx1nj56p2eojNMfCfH0Cpyae5Nn
/ArgxnZHe5WNwTJICvMH6le4R3c0E3oM5BjbpaGPqOCfWy1d5jLHDh9c2TyjXxj6Nkf+s3FdmbM6
QR4yEJ+z/ffsMkd+hlgrgasrfZybsAqDuAtpAbJCZTQ9u7W3f0dbte1GtWpaMJBq+WEpfMpyvbrU
9/acVUCsS8KE2URWAP4ZvjJk4efnxw9TKXhdHFAxV0mS2qvFZsGA0p5ZWnjR67I9pN8m457cF5J1
VI9Ivd1Ux3Evd9MLk1Ws1dVep7WNFRuzZ2lmxSEkhUQvLX9mveAbox8ehzhmvIgGRaTTwHOiAfeV
w6dZg9KjV/gOxSodd0btdk0rBuiNP9ztkJKGs+Pe6e1DsCoK2hsfPRcHNwlo8/HY5QFrYWzl9tcv
yxg1Kcbm2MOOqgafad4qeeHnekQTebFS9016bG0xcERniNO1qC3VpjFKUbrfX6Kmc+wUJRTraBtU
ltKpmoezPY8EL+whcAjA4WubImqWXU3jmPPTdn3aMaAoR4iHOKR2J295Gr1x7gBTsd8CFDxe8nKP
uDBRJQY+Hi+72/3MsdsGXbrb0ngSp6TRw/+icEuIjkIM0vKGS8OPwqiK35XuT9lpf5TD/kqrDd5i
GsoG4g01/B78FJrk0Q4n5oTFni7oF7fnb/atMLTihNUrvLrbFWes3+dykZ2kDw97+8IKo1aWepQm
PS8i3a3STVhxxsjQ3VZJzIQFlsYZIxc/Q3cYRTgKozCrwdsbhVlAQQg669LSuTr5oykrZm154k21
15ytCkrWotyBOH0/a1dowEGS+k5r16ixcCHM99h0uMWDDFg8CFZduJBCiNJuv6yx8kF10zabplVD
Ut1RQUy4+ov59tjknks/ryGyX+OJLW1sRG3sCWdUOl09Pz7p+S99NKhiYK1kd6AGk1WQZnev3UUP
NIS2EHc3qecuIJGQ625fXyaTxRT1fHLFuE8/lfYPdJHpdAkn1J672nZfuYDJo89S7O2pmSxsY8Fa
sBWo1lEvYvTb9E7orvwKETlgXRMhIipVJzDmvKdDxyOj7ICYuMLCfhpQd4Dkamfpr79TfLdpt9ID
LEOsozEYI9lEKOOPIcHAZ9ZWJpSl2f/YR8VeL2hI1FiLlew+PxNg8ECLwhj8zrdBR8rgdSCSU+Iy
FwdUEc3KcbdLoEgzIFVgtDzkYQhD309eulNopF1KPbpkfgHzUIadXWEGUUa9B6yNqT+5rXDjruTo
CDVDiLdQE+i78kJpYhuMtld3e7Qx4AgSiYtU4s+qP069pT81v6crqNfXp+l03V97C/7RNjgoKzj/
Y2Iy8YKrgz5HXKluWclngdRJo4Hm56WzrZalsYBl4fcfYykmP7Vj27bEHIAH0mpY2PXjvCOroIDu
LaS0LhXJjF6nc3Cp30ALituYNDUwQBlt7Y/vUB4BM17bpxRV7RlkVDK5i9CuUETIvZsuULx3V99k
LjnMj81AWYTxx6iK/T/UbedWzc0AZYurkFqVZBzy7qDo28G7IfLh9vDQ6qxw2UvLwJaJ3FTTcSCB
/7nFSXNhxFbjLsueI17hMYKRScFO5ME8fcoldrSwa+ki03gTG8uY+NCK7a/Or4flsWLIw0MWQCrP
caKdXJIEGQUimPG/8CioCPo9omJn783zytydGPGIDvqrHQ0RahYpobZLcC0dG4IaqUd4GJpzXS95
Y/8YWLGkVB4fa0vrZghF4EwLnu3afX1OfjYQBrrSjc6OQuGimu5uKqJVbtp9kdQHotWBsfZ6BFYY
gYhUCFRgkHgqTHzN2pRhMn98omIwt4lVoayUtZHOCu/hYUfmLtdL2fQTkAipG2Z9pDnxKfE7hzEw
VJfudZqnUHcoVO/2XjlsL7HNZ5w9X2CvTZ8XRQgckvBAGVI3XkkKmmlTFl51GrStc5SbnmxvC8cx
9hx98D7JyUfnEMEUcl/el74/iW405YbPnVpysRxGg6VS848ecgAQHqPgY7CG9NvSEu/KwpY/pqc4
dzX7eEWijAETqh0584jQf5pQ38SMb7z2+a3u8/iM4OegpSUENEqkf5yvHwlc7qPH9q2MHfLHxygX
vjlfpMfb8sBaI89+nTogSAJxTdxd64UC7eWsR2MNqCEvYzgi1MI/OzoLW/ZIF3dbNQC14/y6h3nK
ISfHY75QljgSTToIZ0gBgat2dcTgUqNeHFK5+s5tcbsdmjJpshl1b2a2cA1cUq4uBgcXiAzSpz8+
a+sbzLwpoOq+FUdWb3Rm29f7lb2nItCmpGdo9eCi7Hg+nWV4F26y5LbkCNpbQqtv2rk2elEv6Uk8
/52AhDrr/tXdndC4+RaBhAFxQOfUT/xT3f05bunoA4v5sHKfv346QTog9K36IkgGUWVO+xcqhuf+
ufszXYnGFNRO6sW/rqlXx1c9u5Xw69iNPT2ppCSKKpwyTMWfj5mZVJenI0wLCVeJ4DAis3a0jOIe
OW7pg+ThOqCMpzHxZQj6H8MqbtKhsriudpYcrdd3x/0U4YGoZ3o0HmKZNDFbGY/lj8HUB7tx3s8X
FQZjjiJz4OArLSm0RSTzF00+v9m7iFwBm3UjVfyz7vtfj+9yWc70jy9Q7GYlWS23VpNVvtBT7vpL
yodQrT+03ytLt5K5n1L0C06cuWRMoiPQL8jgnh6ZRtgYpi5K0Z2PaQKN6fPMe2u1Na/ZPzwj/zHr
tqEY2nSXLVbbKwvEA9t/ByqTQBJHCo4pG6Ln2MqC//Ndsw3Fzi7P6/1hg/CvKI2LEERep4i4Odye
j3/bfOuP9Vds6X3tWOs56Xr0UfcY9vidQraMHiNgUw1v7belFarxlklZbNeejejk8zaAernqXGkN
gepHEwurr+R7/L5Rq/vn3YPQEcc7eU2RaZTmqMQ2vzAcPCytcexpzmBpjPfbwNmGYlob9WWyPZ1l
0fvvdoNWPgcJT/AXKO7OnhnUvHrVFjiRDiUov3+1Bnli227WbVu57Nvz5pZWsq2ARLSNnyz7Ewzp
GC4fRG7Qz2jvy+3zcoKjs9SYGksM998OW2F05fbfrWXW3Gc7cdfFVYPldG3dWyis1r1+1hvixoSz
dEHUMpnQuiKAg9ShUlb0XlBKbrQGA/JIZuctwLGny8Gatnjodq08C6DtsZUoDSyqhS9VrESabSoQ
hflS6akqmv8EjxXINHGvRyIXD59OotqWnjm/8tH6KJf/eLjf76nJ7uQVTjW/gWY8XKj9WMavBHS+
GRnTiOzZALb3DmRCCls9f9GX9lYX1Lb0flip41FYCMU+7HdOPTO4GsJ0ofALVjSw8Wy7dyGZ1CHl
UX8iXQKpZ4YgK2WW66h7CDW7Iav9aF0Um3E4bu/OorGWU/tOfS++LmlOceolZ8FbrsNEyn2fwqwV
c1CrVhaJQxsiwDTDo76UcrfZ9XMy4W0aSFsDTDFLrxVDbOguiGIY7P1+t3XOTDQhwIJFkgJax50h
2NUE34v+AZzGLa0fhLBd4+VC1y6XpcQTerNr7ncMGENVCMRx232TsuvUu7XWe0DQDxTV60MXwiYS
LQv3hIuDu7OInh9vVS4s/mirFN/ttHXi5maVb1U9yn7xyMfjbh/W6jsJ4lfpNBjOcnpG03tZPzfc
OvRyNwJxeqfGqI+CPyVFv14y72XnLhoi8XxuD9BSWfW6kMZ07ki5If69z6r2xO6eLk4rQ74W0aVX
CeSJqSeIqtBVDeCCNufaYrayivV6wbTkeFwBljqZlnFbZHK2fJ8bFXca3qY1i9JPOCsjDBxpGFiu
rTgYV1Z6lSkxIQ/2x1FM8KV6t7KTkzJjeOYUtaR0ip5MRr+CnpXTLIUmM97+q/ClsM6KOT2n9P+s
2Bi2av+V1M8ni1wbSBMR2iNPmanmFOaNPB7NUjGklnXaWfsl4wFJc66kVQ4QoOkPrdbsJLx+wgJ5
5xaSfOsQxqGNn7iTzH1BYAwEx/6EqYgLyh2hYzbPzONbUpaYrFfriDDD1aLaxFLsS73WiGv368LI
K4mP7idFtDtAcrPVnjgB4onuk0iekhNMn8Yki8bP/87CFb5AsTSLy2Jj7hBwzOEKONbhKpy/S65o
RE0dkQY4PcbjAuatdbby5qJ/253C2IqN2K039ysGVlxAbBy8EURmry0pLGzTcIKuPo0ZuiDYWK58
8wvEuFN1qz1a/Ky1RPPyh/73t6jdJxbxYZ6a8cpAIISythpEZIANnpcAhW7cjM7Y1x3OUsCKtnZO
s1lrGoaptvpd7tLD+nY9cwWfpZh67xofSQvTA6AXQJqjJU4PhHjnGqAK8swjCgNj9llL3CvzeYvf
obyqye22MZM6l4Rq9jmtCqAjEGbQ1UeiZX3zFKssvrVNo+4A2NIVU+1JsTwk17RRW99mix6hpomI
wO3H8M7P9FE5jOjrvABIfDeC1YjKEwSmZ20gDkThh70MSHE9IYl2pfWJaUuaPriS1fLoo0Y6iVOh
RfN036oYkM0VxkZzt7rhodvUHg7pHxEQmnh5320AhT1l7sIqFPHnx7ahjNdYt6uGbTSQJEaNXr2Z
2SKxD+vKlXxMv9Z7f3ekq/xp9Am7OPYjAC/w1afNOVi4T0nYamlDhDJnqzi+cjsvza1NKdzihu9D
LmPhtfH3km5Ia51vyDICafJALf2KP/enrSoJ3rFO8LI0c1P4BFVvYm1uzwnG6QZfpuvP3KzrEg6S
SyAi0rwUpQFRcSglIEqzs5madnwVIQkcXEdqnTaw+eKKtPWcNPy5lLhKLyuU8sc/NCz52us1knIq
gmoSi5+hPMv7xtE6bay/ZtyvdiTmEMcuFzSZICn/cqY1ssXas/hT1D4jPYCt2XeVQLxJDTJHpsNK
hOIMhTwKzdYwws+ujIMBWkl64ysW5tGslVt2m1NPbMuQ/fd599Smcx5l3YhQIkGJgAoX3KGAoqOD
gMooScUbphrg+3G5Pded+Q0vW5rDvFP5Qu1J3I7QkyACR9dt47eQhW51LV9zueXyPpqxYnPtg3Vt
nM7MGC3DDfmUm5e2/ZA6l8gVBUH3m6hGesl++B0BdTWji1vxaHTF7bjcs1Ps7DjsUEe7uOaNDghT
ruXhAjKNepu28IB2LjE30vKawXXnS7Fr59NpvjYqrHoXFxB+cl6oQE0v2eEDb5w0qPxfh1RM2dzY
VY/2Vc6X5MywoHDi3bd9D6QRmVMhOelqckpTBYWLXFVAXCc+I02TifXcuNUbnDNhxDcifG1iyHu3
DZwL4+ktEP4o2vZ6odVSPLf4BYpFa6aV9fZm8AWw7aiYp3IOKkwEa+HJRxVAs6ll8GFxMMVubekz
dVnFbGqNNI2EM4zHI4GgHpl274ng3NcMWQqS2KR6+YHsbhrK/G5Hu1KLl2xq9xR276/INwLkSvXL
5/ty6fVfj0GffOwLmnpJ+21DHeguWBBoXn+41zS0nequdKmrUPgeZQkcx07XdrVxBSqSgFzaNUbW
hEoraSl2kARNqzaCzAlqqVl8MY9/v86/V0JuXCGSbF5qxn1/sq/YMYOir1X75mV+tnTrN3jNf4FW
o13QW7Zf3lYJIi627gN0U1fs97KenRP7xFYgkxCPX+nzRcGJO+jVOr0oI6wSQqnuxf6H8/171vJR
hVkvrarZPK4s9r9PVpDcEMWCkqc59z7SAA6p5ryVyW3xWvweTzHZWVw5pdc6+0seDCAohFU1QuOL
KE3aQaE54v2P26pY6X282BjO/q8BHaSewvYsHknnyJfoDXBgShnFBQxI53hqF1Yx0OuTuatv7k1Z
2C7AEwEBAG0UuW+OkDh0tll3eBXb3EivFeOccnjxMo2AFnwYKiTMDhQxk+2SOvEv3etLT4/HN0Z1
LI/Jvr65ZmI7tu6KmCP0ST5I78ja1q2RiDj+LJuU0lUcd56isds/f5hLdwixyewiQe5SkZq6V5Ix
E8cjTtziGAeCha6QHuYJD4REm1OaIJQFtF4+zoNeRKml4X55PrqtvxBSGgR2GARHn66jbo0w8xKC
yc29QWBsIWEvR3Nv0aJQDa/nTFPq+69X8+y933vvoDKfLd8bpKkPBOlmSavX7Atz9me8iL50VSal
hKbCqTcVKzuvGZazWHPLsK2+VHJ+op+dciBIsUa9htuD0gUM3upuWz751BViS6hTaW6CDPLAwKlF
Taeser4dj3W5eiG9O2DstXOHgd6BXgsumc6Ul/tH/73qqgt8SLJ74sSM99x937UJ+047dzt3a2gb
CNst6FXGb5264UPYDqdjh0zU4wnrrqCpGNTKZr2wDzfOpyQA4ohoGDVcKt8H51lHpynwD27w79kq
hnS92B0r14T7TvwvPMOtF4++KUjogemDuIgLLiLD42r/8SxLMZfi2VIsqrG9J3fDFAu+oTzH9AUU
Bncl/4VrdPM/8PnJr3xpRi2DO4qjKmZ1HWer9LBkuu+z2baPGDzUe1L7P9BR9a1/xXo9OrmKLUUy
xzzeKli3IxVSGY7R9u6dFsE7Y0tieZS0XygRwph4YD079/qxnhBf6c6zuB6PvkKxsfOzmZj1u7wk
8nJhsTZPFKf3YveJwdBz3rzoHks5oA9GVN3feLVJVk2Jbw5+Qn5iMYPpD600Mtq/TmD9NG18ovxJ
L46uMex5Wr3gFMTJqgItj5vrY9mRjiG+mLkRmozBG7hBR2rxNFMtE8Us+gVqUc8p2Tcu9l3eEhTS
az2IA8PGNkSZK6oNrIP3/T1L3r/xg9+qPYpb1nAFwfGOVH6hCWqOli/d7tTeEOO1dMlL3SuXZz0K
i2GcmpfMTDnpvCCvyQA7BpyGREuX52r7Dm/p6i6fLNg0Qd6AO1gDNpJgbV26aXTpXj5/aMx6cetz
90uf/dCY9Nw2FL6tEtc3Z5JEmFiA30+US2c0UidbBdgK0q5xMhoaB1Wtdtqfruc4o4MoMeduSRiG
YN+7lbnvmNYt/ypBw2cIp2lmQGRGClv6QIL6+6PzjvgB+jLBeMfz19HYyzhKqwH/cSjMCG/cmMTe
mO5vK+/YdDVn6x8wwP+a5qpiIZ3qdn0xxbH+6+Ju+3c3RQfJPSP/jtiiJx0sxsYcHxCdQVwljeEo
hagLtjJ/Ogq7lNF2L2uuAQp8aoaorLh+mTi+v+4DblR9+CI9pciekB1beTuSVP6KHL020ivNwha/
QjGiu0ayuDSW7N6B2t6uNX2VxkvSSDLxvskQViGZEsX7OgmBfwDjfq++YjbNVTNbbh2MyWtXaIdw
37g9PFAb9N9Ie48i9+CeBh9xl96zrS9a3/yvIYBKJt1UGqfDec3+Oy0RmMA5PnWXQHGSGZKLoi/O
0ryO+ZoUdvzqzO/V+CTOPwabh8Krv1WIcfDzSAN9NXds7+P3WOfr5MhsYcT73oBfLXPEfnIbr4B/
FMtcfBwAAP3Hg5XSSQtHKT/whcGW+03D2Kd5kI6IHcLZkE6YZWSPNkIprUxES5PQ9SOh/gPUYrx5
gcjZ72qzLv+Abf/3cNXkBS18yd1ZmofLBudn2PiWvrsUnWBkUKumtZCh8Sd1savaRCmrbRvrg4R0
lKpAJrj6x487cOPVQy74/hNIT2P89sdrnb/xD3yAfC8KM2xsSapVNnKU+n1pIQno1u6hFYiR76Ch
pBlN86DkgUxhtG0aV+dzm/Xc0lcB+KX9/Q0rVyoe2EUt3qV5UPKysMJoVoxVtmIObYUgWRQpKYpJ
p7gaxxVAuUeCarrrQw2xPd08xdg9WlXFKDm3y+6QZflWHnyCMpC2yaE7QXWNqAgpLjwrO6QRDB0c
eo+XWGcPc0SuMOl70rCs3YpJ+6Qruaq0FRhO3NXJTcHL191o3iaqnSL/itdgQUvx65TDuc86q1gm
VVz0uPK8cuE7jpWkdrAuLIE0GbBE86O77r2+Licg+BNuse3zjI/Ob73emQqbpxZdUocdrxO8vVAN
OMq66LAAr3cOUpR4PLmk7uafj5eK3P3jbcrpp4VvrC5q59thLrFNv3tbuzBqraVLMNl/TdHtft00
eE6RbUen6fXQk6ayR16WZWBSQtGGdyjNbX9FwXlWBS8Ilu1eb9vuwbQHHWkKUQ41j/M3hUVucPM7
yM0NwAxeetFESvqlCOCXK5yZj8GHaHxwBwZB7QZlqTOVvWn6Y9LJ0IKCDF2z3tstxPFDPzcnMxHM
HjeujriuM3e5r1pYj/V1fzs3Es7OjiCTjsxtdoKvB/HQ2Xidu1BXLOt227xcjw3cBTke9Z/tIAQx
gNgRRZDDg9VEClCm86lu3H94W5qNJrLdzbqh6v7s8VLu5ty5A7jLzUT0hD4AV+rNvWhCOWoHtVS0
Dn59k+kQvloyXAQp5MXN59nVyZPljuHfrEQNXQwoJGaV7P6fr8v2YMaN5bl+x73GGkIe3njNwTeU
2qgxyxkvFzeG4j42NQ9sKZOKLrr/HVjxWO270dzsbeuO/wCzlMuYPE2SiBsHxYfwqy2Y5VEv6lAa
99XqlmXUaqTKDfn/heNFL5/6nNo7GTbsb8aQh9ujQwviLmd6DztUSwwoDewLAyqH7Lyu1Bt7iwFr
KPYJZTr8xCFdDC3I5K0mf/KjCb18gTEGEujO/XsW0FVXFyCUvkOW2awZVaNebar7vLlkl82qlt7h
JwDdgFEKdWQmnYvfPlpPstiSPtRtcik+VhhV2WQKCxPDyI6cLjLEeKV44xPKegmTXiQeAFHQNlmX
X/m3A10YUkFtGubdPNnx5o4HI4xl8sMw8yNQacyj9NARJdbnx0a83IEpjKnEHcfbtrG6X1jcLtVO
poTOwOB7/42Hg/I1LTlOt5fKy76HnXSyNvs7bAcmSTHCnNaT7bwD9rL9FpneG2J9sKB0Z6jU5f89
TfVZXzqnc8XO5AxBv3+H47xE8FcKxiGge9Np13+8rPnve7CV6vO9qC+cU2r+dWZFazj1qf3g2IJM
5D9iLUi/kxSd/iATyN+8Wa1nanHoO/74W3Iv+9G3CHJWsBsHK03mqIMwd3zGKhwsoIAhRfNyoDnP
vQCPhnYHYDaGsHy0yFypGSmsvWK34vutObeW7Lm8VWjykFeC5EueB45NBBCBHg1REDTzNxroEOHq
kObSOhN4WP8xIOpjWT3SbvSOfiB2jE8I0coj3UMUFDHyINiGHd2Sl/JeiyMqT5Moqtvz8+6OJyCO
eoI7g0MzIZXCoNK55gQLAMojkLNmt8sfp8JkFbvVOCWH2nqP3aJWUrRVvyuDyTcFBmhK4xfBcdRB
COWBV7OKFJtRb1YdFYIz19usNk9zs8XiMubczej2huEKyAa1LtDHNZMs5ZTahSGVl8m6HNaWKZYS
zhRvQvva3UYLf+MtfNQw2vBdxWJyr5fCmRsDGlV62l7z5Xe88BHKJm8W1WxxctZ/vceS0yOh8D2Z
TQi285sVBR3MNn/xBT61bM9avaFSa1r4AmWv581bOqdjMm/Ua+h/khu+thg7c0e0TqRbxXixdx20
MFZ4YJodKHe+CkMrb9Wl5tStlSWTR4IjBEWhJJo24d/fOKCSqMu51V86Km9ZX5x6ceOV52p+WK6z
q6w5SSOogjD2MOMROGEAUUwvlS7n6G+mszBL5blq2lKicsuHw3LgZHKh0J7zbN/xvgXl9/c+idxA
WFzyPovk5Ndz4+mxBS9PIv3+DBUiMzZN+3T7a5/5BB5MuvO0v1+Ih94GwHJjzpb2VmvOlgqSHc9V
K7s3ZYNDlEU+Cb2vtH7J3GWElhoeUNrnrbIHY19HysxFOB4sugqW1TerZRofGfnc2QeidyOuFwLI
3xCngSQ3XgNPn/XPoAlQv4BB5aJN6Uki4F272f6rWuoMbUD3kpRixQ40nLqJ1ptIMfz5lG4vzcxJ
rPhGczCKUobQykQAI4dpqV7N3Dhcd1/goGDhxfx8jVfRyrOZxOMDUcrkLH6H8qRb56rRbFa4+Jab
e6fQJrA62SfLw5vKGwOvwNvxI8xV8Y+7Wv+4zFktfoLyqhubrLqii8Q9J5OG9LAdwpptjzKXFz2A
QCqBtsjwLCKdDmbpe14cWrH+Tat52J/mS6y/jw1ok8ydrAyswBzZzf8j7ct641Z2bn+RAJVmvao0
9OxW290eXgQ7tjXPs379XdXBd9LR7mNd7IMdIICzE6qqWCxykVz07ZUrm0td8Xfd5FuRM1s/Sp1S
CkmE1bKxZG823nKMQAJPDdK3IK5bcB/vWtdbcTPDnkippqYhVshm9ILVERyGrCPOAZQJnxG+A2h9
4TAutsDddVxuBc/MOkLeric51skKF/cgVmFO4hdm37wiEwN2WxdN4QtPyV1w/FbmzKYXoqdrpIMy
owX+d/8Z+v9YUyzWinnIz/+z6s6sepwFadHn191F3YsKYBEsKqyCDYWSUFxmR5a5h+52i90s8x/d
FwLXjEqErRUNGf/9nuV9HSiOXWZxAUdZfPDlhBQAyhHPGtgeVKc3K6RgzqtHMBMhQfUCOBSsx+7q
kYLmzELNGV6cRftyL/i9/daZnRP7IWjzDnZOX5WYLc7QFUCvXyenqyiqZ2OK8vwv1IYpofmrNLnz
DmVwiGU+P90gPPQV/dncLd0+ZWbuklYq5aCBhmBc9hvcnOvUZFSW/n50l3LKS/Zl3rzRBJyg9xVW
D9qXHByWMPH2Cd3CsOpYpLmM7Cxt98ygKRqXNFkF1cCdY4WFqwgurfGFBgRguKjQtoE392gKbI1F
3sB7Hs7tSc8MWyIpfkBimHE1g0qiRxs4WmcA0ZOerlQyyMC5n4Gz9Mhfs6rzR/5W7szCVViyX6A2
BrgDRp2BZsVYGyLT//R8OoXoeN10b+fVqv5AC8JlweIs6tPMyuVqqNS5iEWjmoHViljOCbOPnFdw
jLB8GH/4WX/Ve+jD7WJnFq6bJqQURmZVYeDY4F7kFRhtHfw4dvHxG9gvTjjxFLxspyPLrgDvyaDe
qK0DJI4vnLYAZpASPWzQMYkuqXPhfH+7yd6ztkvZyrsB3e3nzuyjHOhjzDWwj6gvAfIFmn/g9Gz+
Cuz/5+fSYbDL+4MmXDfvFp7IskbN4uvmANxjbGupA2IT5sQAy3d7lJCUi1DbgtqrMwOHulqFy/ir
RYFDDfZI40ts7S904qE0hJEVH8UIE7ydnxVh6Q24kvndrLUPMGhTEiEWzOUv7Krh0E9rMLn/RoW6
FSiYEb4difP85agHRquOdwllGS6+CUmLbb3SLNkMHI3KQEqYh7uCn4ltcj/dy88fezfWulEDdebh
TaNQdarKPha8X8g14o44O1YOsmhwl1RgZv/GJhdHUuI+SmweFrQOw5aulENbcoAry0ogwQa4oHh3
S4du1zczfXLs6VU+Qs3hRKOan41QwKxDrUcnEtk+fdRG1WEI4QQC56ffnWiv1fthIwDGw5QcEF0z
GqYtQuxPZM+XXrwl/ZyZxyzO5IDwAbMY0BM8ebATW4xoQ8ckgzbAdq6/LtIjLnl/6swuenE8xb2H
HRkeGNz/hmEfrQOk7EsC0Zjz3LMiFAwhjECu2hp+gwjrZ5VbennVmaHsedbOwT4AlB0soxOY6PZf
67RYhVQxzqjSTD9Us7IXxC7p38zg1X1SxonATBBLJIF0CvXZIJ/A07txMdKbNTQsSFx4ETT25zeG
YOp0sMhKOF/TRDsHGpOeAAgz9ib0kayWD/ZeMI9xCbKKPlwRJH6zg+3FKZTrWh5RJYeA+m2PU0X6
xj7Bw0CwRjFaEsjzyvxcWCX7Z/9p2v+InR1no7V+nDQQC+hEogCoyIoACk3PsHps1C9rrzw3GBUB
9tHz/wcNOju3f8pXeYLmY5Uo1yT7zS6P8qiNsaSNDHmG3xwe0LaBm+R8ce8a2m0Zex9rtFzVW3V9
WaxN/C8G9I/4mYFJU1lOAhHiQbRjr/XD15GR5D9iVMKSBt9Nxevkj6iZveDTBO1JHkRhAh0FCYBl
v8FuhXAuTmCgOE48ZY+Kg3w5vgDMQq1BCuPSvC4c+H21/vMZMz1LG15QOgWfUVqs5+6NYcFr1BZe
O/0wrt1ckHf34iIrKOkKuq3J1ZO5OeAwEGJB9gXWksVYkR+uozMxFt0CqReLVx8XC37YRv5DpW4k
zh7FhEhV0WqEqTSbnAmGOpbMAOqSbIEHPL++YjgCSihdeb04BGZJ9OyVBJWXEsaNylo5USqJ4Dwx
I0BjrJtxfIDLCF6alcmDZmqRpu5u/a9+s+qZJod1H5X58HufEQ8h5Y33aMXGmIlAnE9H/viLs5TC
+Hp+xmttIbe2ebbQsMHoJyMnob2KggyyjiiijAUVuFeEcvtpM81vs0KsSKeM6Mvamzh/IBZf/PoY
7o7gSqSfA2sfWhB5V8tvdmOm5UpT+2VUQSTwp9i6+sdoPbOufZ0yFukuyGM69ZPOzc1oG3sNuFnR
oA+aNAwrXaeAGr+OwvrZeGVDHz+l1PhcfKKW7tbsURQ78BfIRIKm94y/jqFeKB8GV9XOQFW99fi9
Xf1v65zD3IXEe2OtM4mMEI4Ri5401NBg/vHujO7R72UawoU1zkHuSmnyoYyh1xhjhYeRRzM6gzJZ
28IzsDYNbX0UMeHCOu++xn/0Zw5we0Ld1AGPiywb8HNMFEahss12Tolq/LJQy7X6DNFFtQRe360Z
urkpV3D7xlhqedaC2BRqdBkxI4C5u2vb+fqFri3LkllNurlUXXA3T3crcmayWMsArifb385WDf8A
p44t9skJ90jUgXVuROkXhkNgaB+8ajZG6Apq9gs3aMl+zUtIEiWRGtJDs3DIe4xDiVexb5CnhycA
LWvhFV+SYm4A6swC1NMc0xfnQOh7fTyjgyHEjNPKBqYVUfJ6+R81YWa88oSP9DjGd1XA2MSXEpVx
9lcfgekYNoyRaRvhY/zAak2WRwrct2IiuLrhGGnSlQ75Rh3kSStUMvI4G/aQfcDldcAFg8IppA1W
S/Pd70Muwh9pM2vSB3keyBV7N0GaD7cAKGeJLnzWXGetLmS9dOT/RfX+I3BO9Q6TmWGOK1sejNe+
NIrjR2qtQf1zOiE7uruWA7u+jWlGmw24Z1D5vVpOot1/nP58BPvz2z3Oa/BM8PiIS2VeWBkR1G19
mk5Qd1g0fYkf+m6iEAn4/zvTK1fUjbwBGYqg6yGP4cvAEtm0RoxfQfi6c1Q0fIDm0hTXS27+/ffp
j9SZT1RGQRKVIqQCvnzjkCtEKtzBFsN4wmyjamlJ4H2z/UfgzKykcZGPPWFnywBL+CIn9P1fSy1R
FBxRYGI/39P7KYqbfZ35P5qf5mJaMIEInnCGYED/hWI/1FSslnjeF2XNbEIb++HgF7gpF7y7QAlZ
QZbEWFFRMbIYoS0YAXnmymQpKQOvxMI4NF88MKpnEITtnl8Z2Ic4ZdF1uq8qqgh8TdAUVZldCC5R
comLIa8HHUjJanyTB1a0ATq4GqNb2GP76MKdwTOwoDR3u3x1lA/+n2imVDd3oxPDUhoEiMakmpds
zTwa5fKBUP9LOiIa/bVT3dp81mMwMWHGNEXLK7DHb/AekuOAaeA/a9TdMp3br5ndmYRUJJm4iUUu
KI+Gc4XZenTtHCe4V/QdnZqfi2d9/9b82YDZreHKRtHFiCkx7FB/xrVZO+QAEjhGVd+vAsv9XIpZ
CFPWf7quf2TOLk7bV00xMJkXHrwgH2snemZTA1A+v3C890BrGTSlGuZviZKkzivuGrVMSctXzAiZ
NquFWZ+yLasNQIUEmPg/683CCd65On8JnOkTr6lDM4ErHViujZ5D5En9PWpSUQmCWZOLmPydi/OX
tJm+9LUeKXEMaaAyBIUAmvRZexZA8gNjpafjNTv08wrFO4f3l8yZwkRqFsm5hy1FwvEF0MlHu49M
LQIXwLp4yClGX5xQvw+OWCQkkn3OuNsyZ1M/XEtV/4UJlnk2xQ1lZii+vrp4N9dXwfQdvx+a8ell
j55mXBUH5S/0gDBk2Urdebb/kjUzwapGilIWIct8QTSAF/TkaDtyQG/64dElGSoUC/Pnvb5nD/4S
OTPEEtdUSh20V/X9QDpAWTerL1ZtjExQ4nx/XhYxo3su2V8iZ2FlW/jRoLJVItW/xgwlqJMKb9xC
rtl1lyzBvZKVv6TNHMAoCvTWG697ivnrgKYA7q79M3AEBJUHFlci/4YyHtcnqBvBXDZUzC3ZiIVz
nfuE09BIOh92sIBIbCHzBxD0hPoxlT7DH6PMH1t6zZfOdV4xVOhFWGYTlt1jVAaqG1DKgdE8R6c1
FcOhB/BJKNbSMu9apj9XZe4Fhj7vB1OKZRYma54CuYmNk3XAUsTiaPff1OPgaEFeht4oBSyPMyOf
iGkwqkLOLCF8TiRUQZshW4Ab2eB1dB4t5ovuGsMbgbP7majlpPNJ8Tucw4jJNatS+YVptJaHfBhI
Xf+d8fmzwtnt7AdFQOh8fVzAUc0qvgDXOwb8vx5Do5aksX9t9mj+tZ+zi+lpPgZ7l5CGs7OjAIUh
bJ4YXQUxLOxi/vX+pfizttnFhG6qYCjF6b3AL7h2AOBWKGB4QRlniPGIS9779SX+YXlXu3RjyeMg
bpJWyFhxCdTzDUAEs7Aonls5a3GFWc7rL+E1dvRDSscjK4LhbfBhssmyrNtwUi2PtjT8WAS82HP2
03fNfNPW57VSkvFdl9ICPgKAFRMUT9XKs53XV/oOcGK7bB/uvrF/VHmOYE+k60RRgyojlEHtB2uq
QYKCDfdg5nADVmZW4bNUkXDfW7oRO3MnRE4te8+HWGRGELThzj6gGeAX3hvQeG1wg/6dTfqPls25
EIS061s+hf/ywnoBgWJiTD1mJrHaf8F8NBfZ/+8VmNxeoisadqNlSid6lSzhNLcwgjhMzOA00EnP
Sgu+WGUZBeu0h/mQi6nb+9b3z0pnxqmJlCb0kFhmxSXXYcyo8fgVU1Zd9tgb+nqxaO9enumvpc6s
kxiIhe8zxWWO6NOJs2Dskeeh+ho3xbj87Knci0//kjazTomn6WJblLgmtv3xhHhxi7IURn/3yQoS
FoQtXY+ZcapqDFGRcmwm69sJrRzNrRjxyQj4MwfP9YLlvZdGu13bHIHu9Coec8JMwLWhkJWiIEqq
KbgQVqcvf1/kJovPoDqZj6gi+VotfcJ/8cr+oz5zSJoHXhS3PFa81c6XPV4bdBagIetYgasTzuDC
iu9l3P9a8SyK8bSma5OMaStmu2G0OkW2/xn5M7oqUHK2/LYx7fjByM5B6Ckrw1EooT3Zi3ztlkfn
KOgDGYc/yw+6P+vP4m4ym39jBSY1UNURaBGAG5PYv4u1gXCwQY0enpR+pS5SatzD2f/a0pk7JOdj
pDYck8lSGBNGq7P6LjxwxxDp9vcKEIdyUNflUnPu0s28xnM3i+UaUDP2zdUOgNv7Szgiw43240cT
FcpL4e99YaBsVjT0oyryvDpoyGoiTjqcTKReUT0D+/r0e4kIyjDWBI2g/+YobwTOjlKctIB0BSIk
CGzM/ROg8jWqZMGoc3gH1cKCmbt/MW7EzU7R9+BGJznEFeb2hdiIkK4IufU8sGd5Zf68unu94zKv
Yi+BXaiywM+cDznWik4P8CCDLNcEFdp1dPPuFaRdSyu7B4T9JWp25ZtM9zJOZfoZIqwXrlMWMTCT
TmAHRjX9l3L8hRv5rD0+877Z0QPQMARHwHHRzOB8Lka+TNw/LMLNymeuyBRGhSh61ysKpwunCgwS
zHuJ0cE/WKGrh9HyL8Vl99/MG6kzbfI0JdNEj/ldaF9CMArWLsRj6Otl+eL/eY0zZdJBc873AqRd
FAyFeHuwEXk66/F4NKbNK3JgK3d6/Fmh7luhmwXO3JA+iUgUhxAZswpm+wHzj1gDjw94E7NkNr83
lrk/S2/2f7k5f1R55o7kvdgXCXvB2g061W3m6qFE4dcOeA0YKtAltei533W5btY6c0lEoe8RmbLt
vbxMYGFhQTbrtQTDzuHAWlEWnpXFKzRzS6IulUpexxKR1nkpdiO9iA+sOh9wfWgh/QFc9Vf7y+ks
51m2HIq0C+hT5Vd3tXDIOlOcm8uDgZiqJMH+Kgoo9DESe3aX+7RoUWGVxjsp0kJD8DKq6fkTgtWc
thFmjlWJUQQCzYnLi844viE5ZGFW1ioSvmuSW82L0vrrrEGde/xcq+K6kGWj4wpKJm0r9IPt9Yqd
6JiFGlWruncSJdhW2pHvvpuwXavRwa/3IydeuAj1gH1ok86JpeRB6Uu0EvvfWei0vBUX374SWm0Q
rys/MhL/JBCnFVy0gVutnu9JzhmqdPBBQBrjC6TvYoInKbVbEo9UHsE00Q9mGY0rlei0UVyl2fhF
aXBRZeSiauvSJtTP8tSZSssbsvJF4sJSE9XuWt3uRpH2ukd9FLTnjheFtB0kQ+kiO2kVg2tTU1cG
Y5IVAzsypsPOI24XZGacqVQk3TNbbzZZaZmZacnbSaw6RJ4MtBrTpD+3zV7weSoOvRkrKG7hBnvC
ZuHHYpvFRld2JglTkwv4vYSZK3mWr9Oo3oi1YoxeQyNlNBM+M6MJnYRT/eG1NU1wYnkV2MqTqm8n
rCQu9kQ4Ywav04jnNjzUfmJEXOmwVY6k/W6TauN1ssHnbzGpDGFwFckdNDdMT11KrLh/TePGUMjT
gEi2/Q7IhU+llRy9a4PjS8PKC/GnIv5+i8RZ77Jv6ZPEICG/j3XR7PzuIVRCp4iJpZepWTTGGDpa
wzsJ9xxxzzUmzw6nLE2MVNrr/ns8fRABYytiS2p1M58wKavCVMHoolVulE60bnhD6jfD1NpRRmia
pxev9Z0ujmmEIUgpIYYQoEjee9O75KSpK0LAK9G8BcJjmw8G39cGHA+D1w7JuZCABUwinbC9QmJw
UmAJSW0UUnjp096uu8zO4/TojeWmb+DLDyGFAtNQQeNoKjs+/l98mNppJtogTJX7AvuEMWT4SPHM
5fUlGwitddHi25AGDU/lSdr4QmGHumeWjVsr+yzzjNdeedOzzPD115FYJNBMrf0u04aWUffA8SVt
wkOHHa0CUKTjoEK/eg998SEcsrcJm95w+wDq7Av7oXP5JDaHxMbszk4+cNNKSztD53srE+y+PRD+
m5f3dTLStM1Xufo2xrIRFMpK8dboojJbJVzJQWEqVWXUoU8TqG0RnpIU89wrV0i4j6bpLQxqWaly
YP1si64suT+Zotk7ngFKjocApgiiYGw4MlGwy4Gm6IIbWofvzdibLY49bb8XJM+CxN9GkICORtfR
lSlcjeSN39sjLRKqvh7tulw+eG7kPRTdJqiefcHmhNTQvO+2d+IK3AJtbsJ6iMO+T1xZ5tY/f8gs
tvnHd8yeXB+T1EjVqNFOV85yR/PY4jhyhOJzsKqaqtk/i5v7ML/lgYdGFjVUcMBr/Du48eU8V4ZE
iXZRsxnaTRtulN71/W9JH7Y6TJvsG4kc0jFpjUDYk2ATpvpGTD5g72kv6Y6cvi980cyXu34RnFfM
QMdxKOI1HLs5CT2WqhEvf7Qb+X1bUSHYlCps+eBIEqxsjQk3vlP1+1HeJGpMF4Qzl22ugDISvApB
ISg4m2fb39UjesP7Ntr147jNC0eU92Vy4lXO5MMPv7ian4Ls8WqpHIGx/srz54VPmCG3v9cvYuSZ
yGNeuqrPXJ80m9pmEvJoh+PIcAJ9bvXKVq9ffGkTSeeAH41aO1dKb2TJJoXpyrrckQz0mb8x2/Pz
1zAn5B/7wUp7cBoiG770t3pIdSBOnZxe1SOW3KZi3Xvq8Oa1Tl9sPGmB6li+Fgv8Q6CCtmhFA2sQ
Px/TLftJQMo2iXaaZ+ENmF7izBrQLK9R3ho1U/Fpjl8n9lYcCIpHQ9qhkXuyZZGGFeW8hx5vH0qe
yDo8qYiRw4cyfoj6fTVuspwqB2EvuG28bp6aY/WkH9P0QR1o8cY3RnAWFUs46TIVRcPHUxJtdfFY
RaYQ0cineHfGS31KD8WxECh8o+pRJHTcq54JROnLf8s+pGMC8Dve+h/kE60/pDfyxqifw0fv4JtN
bLXjpRPs8FLzVPBphnG4j/pHJlqR4pCddG7PyIvGsYWBa2m8TZInUbDiN/9EHrxvXTM8ZEsHo46P
6miSVX0KQnNCoWFlKmfOVHir6+mQUV6zU+EcPE1H76S505G8ckeZbMXGHAkduFWlg2Cgd1/U1tAq
mh/Gga1FiRzvOEgPYWtmD6lmtdxJfiaeOQkPyjF41CKo/yHdZ8omeJQPiW5Kr7lgT8QqYsodxBOc
P+4S78tzlK+a4FV6bTDGwzc4ncri2sMWvqIgbXC7k/YotXAeHe4yJqfmIypM73M6pcf0qW6pHtDu
UAm2qO70J2/64PZ66Erw/4aNztPgmX9IcyOQbV93ivfsxPlUPkWP0ujwA42DDSc9RKHdo3r9mJ7l
bXnujrxi17VdahSu4UM/rrmH5FWM7PY81bTQbSk6RM+KZ9dQpMkeQ9M/Tgdd3pBT2Zi8v+ki2vqb
0E00Vz+MmiG63kP1XorGMSqp8MBnlNv3rcU/+E8yfD2Xc6NVsUncODDU9XCUJAeld+DR3dUfA8pT
hhQFVMIvda8XFD/mBiN6Lp6nbfSYlRvfKn3qW9xkVpwZcU66USKzlQ9aYRe9PfQokybW4G1DzeI1
S5IO/Ot08J660VQjWpXPmO4uFnQ4JflGyaC8lLhFfVRPpYDlIgGkiAZ3qM/cKT/L2IHWjPtV8zyE
djtQ71VGQRn/IAdUSqCbZttt8eSOD9iAqsAQ1wyllwfhs3iuePB4PRaH8li43bBpn5Gx9xqDO0L7
+F108YmZ7srj+JgfRdVMj5pnxBIdDtVe7NYxMdIH8sr/gibUVEPDxoccIT8zjJQXqbhXnqrnVjIy
YjRPdj5Z3VPtZg9RTJOYZs9Rso81Sw0fPAHPkV3qhu4GMM3rpLIT4lRwyhpzKJwkNyt8UUWHxshz
queglPN1S4lNsbSEc+FjjnIUmilPMbcKe9cRK+RWfWfl/sorjHowxskJXjrfCjqjrYxepY1uKJXB
vUhnb62qdkzsRrMLYnWtPYn7tkDEYGajAUc1SY3khTMnn/YfRKbaAfalNMbCLEob0UeF8XW2AI6Z
2uCrlQT33aO6Tr0Pbwv9zx/DB/5B3XCYfRLY5FF/nB7LDzVC4PICmyQpb1ls5nh2FKvyN3xgA0Bu
wq3I22Vz0ENLiih2h7fCyZw4KIyUvMSeJDupGrjC2O/5OFoj40mVqrYTf4W/x7tVu5JcL6DFaOvV
qhGNoDWbc88b9WN2wum1gTFgNHzsdNypzk29suBuTpwRBv/GEwEGqAuIQNGIMc9yEy0kA/gIw50c
GCXZV8cJt7FJNnCB8ASX1Z7P3HQsjWp6C/tNDXSw2EyVlQyUlOefX717T7CC5DfCYZ7oCI7/fvVi
0auDpJTDndps4AQEpTXlFtefG7jgP0u65+7dSpq9r3qfSX7WSuGuTq1aO0ISHB2VO8LRUsPLz7Ku
01nnb6uCHiZV4MG0JM/xwa4gfdlIEMa2V06PYIA3/R7DcPCiiPy32CG07HwzQiTXtpdAqFYIwp2k
8UyB/574eo1aM6MrvKMmugUXG1LM78J8M2WJUWeq6f+KQ9p45CCgMLom+yx166Qy5KhY6dlbrbb7
pgFjAYxE6Fb6aEQFvynB81/iPUSwGXV42AVv0+b8upFQSD28x2RdhxufRSUT4jxE3on/5uXvlfQG
30euR2ciKzVr7VI8J015wG8I1IwK4bmkpgj5FApxMl5hhSvpFCJk1sMjNyZmRnpTV8fVqIomnNDN
UJ1LGZ5DBmunCKtQUIw2yvaTjwVL0Hb5Te1jCo2r+QmRa22rg/Pz6dyNfVRelzDvSkQ59ZWb/cbv
5bog8ZusDncVfwmF/RhdPBidAc53pbhhvff42EBUOAI6+FnyPR9PJYLOo8NNl3D//tb2Uuj6MPDb
cBd4e4AvpeRTArc3sOTJzcevLP43UR5cbF2WZUy1xHzLvwV2gti3QS9eb7oYvJeGWK+F+qwclVcR
YfIYOFnw/S/WqBMdkQ5YbaQ5xtUKnhokaXq9Z1HtDInrxaMBUAR2BLwscFPkhV29Z0PUG4mzUJbr
+zKN1SzcCYJbZ5sS5ldASVbt4Mb8vLbrx8/vNZJ9wO40Ha3f87JFdNpPZen54a7Q95KSrfJGNfRg
YKET7JaWjJbcXKoU0C0ZDN9fMJb6vZiJiWX9kYicryHmjeJ2rZeLJV9EO18sjKhad2AVFpJ1SV5V
vzMIPIN8Ao9QkHzocWCpeWIOfW22om+FemVkiK6FIVnzwKTU8bVTOIsbASEFDldcCq03GW7mAweS
a98oY+CNwAG1QKPF9NbhbT2ocU99Eht14hvQ1UZUad2pa6F58ZXODR5Q5O3ERDDKqrL8EqNBSUVD
mRI/tIXkW/QTOnU89QMDRkokv2pBNKbwvewSw0uPSXqZ4N9k3J6HuxzAwPXh81Sj9bE/Td5nWW4Z
PuLFujG1L8gUGl29karQ6NSzgEgp0CajaMFDU66jJKBxXtIyb2GYUhuGH5u1J71oTrXVwcVWpl1T
n/jp2ZNVI9BPP2sJi1z/oSRIs0mCogi6Mm/VGPiyrmIfkdwobPzEGYdNzp0zf0EX5yV61+hVgx2R
gd3LuqbOHjTSBSppZS/ceY1OpbCnHadSkhOjKDd1Gtui9wobM9QIf3Sz6R0gvGNkdiRZVcM3emyw
vxmct7PMBYDDmm20GWJnlL5GINOZ2waqOfL9pkN7ue/q0LKfN+nec3z79cLflikLBW0sY3y9rJ8x
ftFQ5TeSfU/1V105Q7tgB+/GupoKGmRekpH+nM8W5+KEn3xODXdxgVAs/sKzrKWxJSiIvsglABJd
jWcRngCQwbQJKXDpMQsjQ6/cPjsoqkuaNy2MbCB3dRZTFUEl57971Tcoje2kq1ZdMxhZLa/FsKNc
gWBmPCNpR6U4tXogG2FQuwxQ0bLC4RA3N2mN8U2d3Wm+lXa6XUcfrSesgpJYYoQ3FCGGUoXvaZHS
IiQ0hMfpvXGqZBA+t4ZafBS7vaf4C9sEnOGe6moaETVRlYmiM9W+MTByH+l6WOO9SKdxK+ZvGXkc
xG+4S1DlqdZNALAwsv30xBXtkZva12bsEAm0uxr2IZURu0s6oLqAtt17WTaGmHIPw1RSQEia1z+m
UWFxmm/01QVa/StCsA+vQevyJ6DlXLfpcgx58Ve+eglq8JuKCJKAe1cyQbD2q61gC5rBVFKYMewr
n4tGWRwijEloU6NU3WLYePgxcRhwoyhNYeiTsEmmZFvJhi/HD+kI8eljYYihuPNy5FZyHw69C0i4
KXg7T90Q4XXb9pes1GnoazRFukGcEifa5nJGy/HLxz+tSZtG+QaKx8W1NXD2NBITQK8I0KTo45UA
f60NIhsDh2ABhR0PNwLbxwCdtDyr2X7Ma6Nr9pFG7LK4NF3pNOGmRysDnixeODeaaObVtz+KcLj2
YdnbfFitsGUlPCey73mXwFcSuG7d8sq7r4JrISSmz3nAxKGwX6oTd7rJk3jnAa2Q336+t3edJ02H
S8uLgoDHaHZxK1SrlgKZwh1pKKbRxQegZvHb6MkObDucp0LfYYKt/bPUeX3Y1djpvCxiPLcE7vB5
sYQ++aIXC3zIwFPA1TlwyiFu9jIpXkUA+lGwJggJ862C7d1mmoXZiCsJ2a5yj/pMQ9K+kf9BRagp
5Rs/ms4ZfigWvJVwjq6NNE7aBR/z3hugo6lAlgTk+XR+lrAWmqryQ2m4BgBJ7eS9y9dMz37elnue
DxwfXkE/sa5ie/6+riUuUJpU8CeRlYCuyKoLWx0kDq7p/yZotpxQ4gZVGCAIUD1TZAnpLRc+Ou71
z4Lueli3S5L/XpIaKAVqARssSXXq/Jtd8qQLqNzApoQHYdDR5pvBQidhaiWlsvpZ/L1X6Vb6zP6l
cedLWYN1DpUlCXsGCsOvAwyuyDkFFP2zNHJXS0QBA9V5cMRLc14RQS2FHv3FELduGrwxmIKS6i8N
klgVMlIsXdq3Hg2QLdOTjYY0kdQe0VciGVXUIviKzIXvubt8UUdcpGuCitarvzd/TApJmYbq+ijH
FehSu5CGw75QQurJseGPBeXVs5K+S/o5lM4arCNYuo2CKIbeu0WvWkCqFr5JuLtJErpedV3kQVQ7
83Mar5LkuMaZxGQDh0ZRZQdIgaZPB0E9wiCmcGs5BLlC8+YlmyIYATJaY6YYIe9EcH+0aS/K33pH
Y+SQ01qhreTk6bfUY1FaDgsWenARJ4OfKoNlFr0xs/DqwAWIpNgkXIRUJSUw6gJS5kDmvfpNUC8F
8sxKCiwYqVBIZql7qGsCvKdWeRoz258zYAyMOG2DLBpSCf1ek/BV5IurK7OobRK6TTkBoTrIQYXg
14El9WPF6Hl1E7QVw0P8wWU51r4FB2H8HfjnTJwseB7MfpW5Zrea5gjZNyev4a3YGXdmeXKhz9YK
n1pNuidpjGKAz2RApXJ9CNWeBvm20wWzbzTKIqTecxUduafprNV4jJEOBwAhBjFwyIuEx3CQfIwh
zTMDyWgdGZARQTJJuG3fwFcUi30SAdIu+23sCy9jP13UmgMUT4e+QO7YLcvCKHeBU4rSc5A1Tz+r
xr1oGlG0rsmwr8I/0lccnqGGqFG4k3in8858zoJpWXSQMWEPauL+LI7cc450RQRptorUpTYv/hYi
qU6lYQx3DKiCHyBNZ7gtHudw6TeeWjUsNkgeLwhl9m4eTNwKnZl40tWCJzU9IIPoVCCFLKKwq3qu
YRYyjPJT+g1cHMmz+UR1IjhGRQgWGeFRgd4tfAi7Zj99yOwJqNIWHFd6F+4yfS821oBcNlxoAxqK
6EvmjmPs06E8D9n7guC72679P87OozlyZEnCvwhmEAl1BVC6iqqbZDcvMLYgtNb49fuB7/CaxVqW
7c4cxqYFE0hkRkZ4uHvKtmwbhmUany4xSauhl3WOfmJy3zsVQTLx/Dl2q35llm/L7qVH9fWg7xDo
p7f9Z9Bl7f2TCMuFFGOMw7cuw5UxniJSByV5KbVXSTuK+jEpmnVfpp6cpoc+sV26+m6Y2YScfi3T
K+2SxBsS05nD7th1KQVnfeDaBmdoG7duiA1p5Ab5Y5M2rvrDhhqTDvd1fCDXFhqwuvCWPBOOi549
FLbmxIY3+b4nwO0GijkIJa6VP+lp7I7+76m9m9qbTpKPkk3eJ1+Z/4s5xgI66AYFLZ7xH2eCXnbc
xnAqjrX12HarYFgl3alQ7qTiykCX99c/Iy2n0z9zHpddmOcGKyyYF4S2KF4XspDROHawJ2YPysaG
/fL1h754uCyVoWIohiBZ+zgm2Jg1JBXpBour7CRPUCJHxt98unKMXYxVtsIF4AQr9VPzX0vjekrH
AlRMu8+tvylnuZ5t2+ItjiaHvPAqVHXO6/tPxvzPiGeBQ8LvvTPmijeb6H6JldjL8wsHBRs2ttaR
9rwcFWlVboj08MK4rMalOIWi5ibNho8rMqc2jwZQ0P9jxsFewfkA/QEJP854MFFAyOjsjjJ9twxF
OX0H8yXMHr4e5iLdgrNBplbRTOoV9eM4hejN2g5BBUf1SQO0WlhjkqVuKDgXzFmlL6ZaO308pc0L
PINcnKB+RNnkcnAI3jrIiyvp1cXs6p8nOvsiedCWgPE8kW1tAv/I+qY8KUuX17+KeFzOo/8Z7Cxc
26GR1LggRMdUfcMFnZZWRUNh9kKNy01G03Wt4a/fPy2Ax5WJV5b3OIud+qIrVHVdUcBczoYezCbp
05a1TpAkgeY7V+Wxcm2naX5XoI3ZAEPY1jdY5HuZWTitWXuhfptMnlGs9PQhkF9mgwhHa6/dytMP
X+28wl5VxXOsPU3KpjdOFiBiY6MuGcK1ng5OpOK53UfrwGg8CzaAHGAo38yOIYAfJWUj2tQduzsR
p87Aqa1I68K0vzU+V5M137Ga2XST7HTyvs8fin4/WPdgGqsm39VAY20/OHWR36jx5ISBWMmS6pj0
/MwZGqGbJ8ahsP/qUegCuKntU1JLjqSyw7qfmj96VpU5mhZ55tA6C5PEgPyo23eT/G1W1ZsyfLOS
n1KYeX26Uay7BXOIs9ohtdqUZboexHhY/mZXJW4dw/fT60M0Z3djFt7I8BJb2AiR/QfYbDkDKwny
w9C4c5Jv46hYCdiBUXfPqWxLV+rbC/EMhFPHukQFCmAvf9xdflUbkaySe+GW683hgyhsziJvig7T
UO2WI+5qCL28rv4Z86w6iXN5COqYMSHJyebdEr/KjruCtXRpPVvJY6Yljkb8lg6QHMd+uLJ/L74z
xB4d5qqJOOMsokCXkrJKBfynV9mAbKdPQ/2iyK9EsAWajijTrmylC8kfxBzZetfQAyWcRYy6t6I+
CZL3EQesThmYoiblUwODKM29347uWO4zjTOye9NyfW8Yf+E8XuEKXQhcHx7jbENnsNMjc/xPoh1H
4P6PRezQziHpBQO48s4XTmSOYtWiFjIsQ9XOMi9VNdNhqqiJO/Iqa+EjBK9gjiBuNHboRECJGsZ9
irq0bxz+Z64mR5NfSr26MvsX3vrfB/nUmtYnI0wUDlCWmw85sNxkU+0AxdL6mKNfX7/25cEWDh5Z
Fp4JZ1nWCIO78g1iZjKfAHNaCDog4qlOsI6u40bguZ9jNC/33/GW3/8n10qqvCtCg7Oo0/LtSLtM
6zOPSnKKh3UxrXolpAGcOTOE8jj+buXHoXqbo59a6wQNpbPu1tqCaNE+gKtIAZBo6bELCTfBD0sp
HbjNXjNx5UcXOen4UA6G40cvAiZLSoP1URltr8zuLUPy1CT1mgbG2L0cTxtQaXfKSvi6hWMVsasW
6zG8SeXea8p4M1j4NIa+K8J+F+f+zoKhVC8Y0Us1BRSu3GIT2GtNSHejjw3/9AgJVxq+K+YTZ3y9
mILpwrHHWwgko/GidY/lqB2NHBoaodSkYwTWE8KGKVl9ZqlvR53IDwRCE9ykbxDyt9nudUukrU+9
8bO6pfnv9p3m1eG8HB9iydpNErpyT0ql61DpYDOATRDnaR1QJY3yvdTDA1CbnRavLNE5IOV0ZtRe
EEZLx5QfonTXKS+1XK60oHWqxvdGf9eab5OQXYC9unnqetXLYZ/HL3r2a4Gq9axet4C+S+qS0McL
Xmbtp5BNbyxG9/+xUE1NsVUSWfw9zhZOH0x+2krEgiTjCKzvhdjb4sSb5RXBl67d18O9V3dnyYSh
WDLbgjQOoOws9uhDo+oW14csiXPDabcUPUu3VaYv6O8WeUBLCzLM71ul2YWA4ZHvb2Y//pZZHPYW
xKC5O0zj+CdpIwi26eQl5N5J8EKK22S7jqZLaiwp//JZ62i/nKN8ybEBKwZxgUfeZzEYjeVAkl8k
AGENBc7f+cFr+Sj7uVMJuo3icWiHbWkA3jQRqdWrlCDG8jN6r3tjjJ1KdmgejEHt4oRw1Mynr2fp
Qo1mcCYBjYuFyXqecc1KmQLOSuHRqNk7yqnkIpnYXLEDpGttx0un8Iexzk7+wswlVe2i6Khpf8cO
SqPkchgRm43sQU1mZxMUj7b2k7yWXsbXr8n9JZfC1j8vepYCKFNXloUVRse5uY8llACc+JNqrrHT
3S3SkGR4pQAuuGBTDAW3Vr9GQ/RDzt8G323G1AkICwgr6uKkGbUHNd2Z88xruhcqBTdS62+mlDuN
ZLgJm3jRfJQS0mU4W3q0mofem+xxpQaHqNtbZuzEcbmLOfSLxl6Du7MJHbZ3OmaeEvycxo1RbZv8
m5rOx9Czi96RQtUrrd9W3m+zjsfN3IR6zKb3MDchIOqpGd6y/KXX+jX5y9LBbpTXcjghCwl/ddW9
GVGjRrarwKttTwtC0PePuICv5/FxUIaTZJ+yGILfoFPdvAUkf0smbSXu0oGj08GPGvzHjt3DhXRr
Iq2aVe6CekJh1IhEbXji6r/VbNX/6YEO78IdlT+QwweqW3VFy2cJcVX7mgp4inbrZnK3ZtyQQu7r
b33pgIKariioWcgEzk9fMccBW8oPj3m3AfVFHQVAyvFPaL2azF5KOajMSbNIZmFenx2+iREF/Tha
4TGqnlLzBOeN7kZ+Dd+4tElVFfaPAd8dmvdZ4UvUVMww1N9HMco307y31Dcrf7lK7b7ULGMMsfh4
2abBUB8P99HupMGctXABRkneHMl4UviKWn7PsScD72u99b0g0JXFs7+tmsopfPZRuUexAhEgKHZ+
qHDn8smCxcK5pSLjCZqbygrWIETv4O7XH9u4+LXhIuJxsTBb5LOgIg29bRY1X1sJYD2md8A/lvQ3
TVnsdE+N0CvlW6s8SeIUUpYb5gDQ2ZxmoazaxPTqcrxRZtstpE2aoxLKdC/wq3f+vqbeijLYtMOb
/2TOh0UrRXfZgg0jNzJpCg2MjvsGaaYUb038awEKFpw+7PdmzDYiZlDVRCLjB9pegz4BhnPFb0p/
ddBWsxZQQJOfONI7EfR5lbRHqPbG1qJNlJWrJqYucatyRoYneVJSH+quPjWx+K5NMz3j2dFDffX1
XL7795yfmCqnJSuMI57e4Mevb1jWMGJVGh7lgi47vehoP0/H4L4KSm+qYLxDh8nNHz65FAUlsrIa
vsNVbcnFL4rMxRLcv6Z/8iud9Nbo9GkIj2rl0poE7IjzdA1q5QjO1JjaTVcflz6KvFOkbTr0cCNO
SzNpiCG+ooySSHCuzMzy5p9n5r/PdFZaUC1Zud3yTHSSFgg7vQ9h+nX2k2KqrtXuB27MG76bfrhK
1Cvg5nsr9ouxz82s6iDkKLIm5oMdlAY3Vfi2ACPh34xkQZ1umqE/taG9Bf+VUpIN/w0VaE63dXgb
YmWvVxZNmt5jHjv4AW1rOKG0ScrJMaH+G5I4EO6Fv+37yElY5EO/k+KTHj4n6iKn6sCb/dJe+f52
bLVtlt3LtQkfPV+FzRv1axb370zMLIKeAkAZEBrgVEyDG02Tq5VXZuNcP7+AkwbwEA5USzRU7DPY
1ejUciC7JhZSzsKxGVHylfu6eJbh2XSnYdGBRvUefCwy9zUHErckOEKr3U6t37Hxr1fGxdD8z+Oc
bZlBnrguTuvCowT3Gdas+cR5TjIdXUU/r775WUlvJaMmlVVLqiZvqtdaeq2m1vEpcw29cdFhwcFm
MuzkR1Sm8O0pNSgfCuAmeb4CZ1zcoSTxC3PSkPXzTL6qZjmofV6a6jooXw19eCAH8RECGgLynSmu
jHcJ3zdUyFcGVrB00T6l8kmUqJXMq8OGScc7U30V4bTX9JwQ9TqKytEFpA2hXtn2Fz+uqVogRxgR
AlZ9jIcpcjy9X053afimcgEM8EVaf2uzvVlcszq7/Ir/jHWWn6axXYhYssPjYD835asujsOw0cSt
Vdxn819Kjqs4/8WvyGYyKZJ08oqz9aSP9ShTyb+f9Wm+qBhb5ZWSGxDfvhpB9WWuPkWxf0Y7q8ay
oJnVbhLhEa3ztkYcjP6bzIA+Fhmw7Ba+fiC26qns1aZ1DCWUOKHsmtlLoaJKlztPk35Jdgz/rV2p
arzWg9DLszcKFcveRqPvROZDkR5E0q3aGGbZ9LIokAnUWouMq4bfSt4dZrcaGpQgQkiBWqkyuvUE
TrG0YImHC00iIQuATpZb22oErxnuoQXJHb2G6IkqDuTSjZL4yrl78UMsKwyMAmruOVZnd3YXl8kc
HjN1s3C3kH84WuUqCQYVaPrhH3wds4wLcCQw2X8HPPsWSdeoRpyo7N/8zVT9TVHXLhUPzSQobbP0
lhR7bvx0VF3ZkglA3JGR4EgZAsdE8dLuqQvazdzejMbsSMWfAZTbWMR32t+oyZHzCLTIwqX23mJQ
CPVtX8/V3pxPUv9kIZiFsYBxDomjtati+hevUwQxZ9othIAq+xHKP2S4BySgo/8IKSRVX4ShrNLy
OFbwb4u9DxGDRzWRmzcjuhPY75w6Q/kzqfNNiXlB3jTbrI4hmNieEr7GDCZwFzDTa3YfF+PDP/N4
Fh+CoaRXNnIyJ/J3iVgc/ZX7U1GfEvnP11/sUk8GQjCdVIQhxDF5WUL/gG5zqOZIPMfw2ClLTQPJ
fL3Uj7gWAKZi1AC6o5h3FB4LpeXrsS+9JOyZ5R5c/tXUs9THbH2Rtj1Dm8GDkS8Q7sJXr+/Rzn89
0HvAOQ8R5J7g5BzwtN/OprNtUJqqZUKI0A12LrcxManlkK7kJHqoZn8tuhRx8X2LLp7vijmFNghH
919SeLAUIJo/ER5OHEp+vI9VyYWTA7XdckOzusmadTiUmBWkcDhXowbCQxFqVPc2ihNhNevauKcz
4fp95ZYpllUk6RBngvSlRR9jKbEDUlXp+CcEqlu2yF7qBZjJ6d4U0BerharHf0H5MtOHprqdDW1t
vCfRN1TgFJ+pP9z6+gr/HyeDPDj8hZ3iKNpu4cyP1BEZyEHFooZvmE7BWktNd9BMWryFS2RsWmsP
usSsa6iBFieK9Kq6ZYn4nz6AbiFtUdC3fCJx0aKqKzGH4bEC0ZI7CO5smwJeTt66FJ2q3jjjAM1J
emxBz8bg7fojXEq0UZ3IQpNtzvpz9qOdTKMe0BI7ltZtADNLvY/SDRhcYbgCTDNXFp7iEqgzMPyv
19+FhQ57TYARqYAHsjhb6HlhWfFYGPZhSPagNpyH+FdM7e4qHejKQOcJvRKXhUnxaVPSwXq+r7NT
Ddcreby6o8SyY84+6L+vdC7XM5pytLTOsg+RdNSrrWzSMh6Rd1W164P3zdgk5JZ5GyvVOsWNIs3F
msvDSlTa3SqVQW7y4c7oRqedJw7dGyt40ODJ+RhP+CEs2KcU4GzqocDX/nfLlwHsb7q22KrN0QbL
ClXfybJik5eKm8yKl8T+QUsFwN9JlJAXas0/mn3xWAzQyKT8lEL9+j9/UpAB+m2KEJA05DPgxBhS
ugsgfItyzwxuMoALv3dhRCpX4eZL6blFfFbhNQsNDdNZJaArUAL1CLZLDhlAPRlLrAof1FZ16b2x
ntCKWbXs+HTcGmAFPoORvijNY2a+6Nd28juh7OzD8zDI1GzQKZOW+Mfzos3UEeUdeE2xSAaw1UFC
udWbUzigGIj2ceKf7E5fNaW1VaO3grBW2WA26Ge7ly5D3hyPW5pVqvjLx5rHeym9htL9L/P130c8
S3hDQ7OjvIE/oxjpuvQVnFfUlTo8muMxqHMnyl6LGAVK/RAWw1ojRnLSTf0bFjEQRivj/uuVcumE
tXRNVoE94PIwZx9nrFBaifY4bS2UrbOgP9juY/M0CGyS2CzBK+YxpIlZtWf0K0NfABEJdajsDE3j
BuxPgaeUsrAISP0l62RMJ79AB+b2eDdhPKm4GlQt3FWaH2G4NrmfUa5OPAImPF8/xYUkFEd9rlYT
aDuWZfzx/edMxBrd+vDYknZH4h6VK4TIVtCdbjZVufp6tEu9gA/DnS1QPa2H1G+BNOdgZUwvqbSH
x8Ock3uL6G/evA13iHq6dPCuijjVC1GR2wNkU8O5A0HA+U6VQ7miyKR8nVHPZkHvqX3qimbdToco
eJ7Cb2azTRrHmvd+euePbt49d/HK1H6aHYf71pxupejbHDROi84/JQGI8V/Krwavi0vSQtlsaRbQ
G3jYx0/SlKYxhQD8R0uVnVl7w2gF1t+gGU4v7yGskodB1qGTvWkl48pheKlfYnEMo440EZ0yXx8H
N2MtimOtfK8OpW6DOjJtYV3dFEpKkbTiWZLFZCt8ihdCQyZI1K6syIvvT8mvytpCISSEf3wEfrUV
85BR9UOhUe/VbE8DYtDp5KFnNoSD1twyl2jQX6vILr29LWPTaCqyDH38HOHo9DIrwzFg6sm8cIqg
M9ZbyJNemPk+2Tfyk6Tci9DpyoVWEVzlb1xIEZZZJx0xcWlSz3sYZawoGFOloFzqfV31TjK1bhNj
fGBgL7H9ei9+Dj82w9i4yylUdACvH6cZeVstJ+ogHZjjbNoT7jp7hyrp61E+v9HHUc7W01woyVAH
MwSbyRUoLIcT2RX4MZXc1wNdoC/CsZbpxlg2TQHjvFuiq1WcmFonLekVy7RN8x1uRV6Ytic/MB0F
mChQuNSwuZW774O0tqNnqBkwReNqiBy5zI8zjeCgnzaTxgU1vvf1871/u49n8/J8BrvLVnRLvB+M
/9RyMuDlEMmldKAZNuWB0xsvKYI8Qc8/wnquLKXHAEK04lIeqPZNYPMUuSlhZ1EcSxHuJg6Fccx3
XBHpLlkGnHJ+xNKUiNI18YmY8JD72beN1ke3CqwQA3+sVO12oQgeIZHhw7mq+TmJMGF3opRfxWFQ
XXnL889N9UCpihREx9VcFeeMd6vxZ3PqJOsASI1xiggPFV4/E9v3Cuvn/Nx6H8jWBTJ12RSqfnZu
py32nnYtW4ciO8zdXskwXotvaHRWGYnlNQrqEnL+/XbLaNysS7MP7JPj+iwkVf5IzlJN1qGH7drL
8GGvcYeujXB2MPqpVcdTxgiyOKj2Ezr7r5ff+W4/f4Oz+bKrcuEt4/pI0exI0i1EtCgscd/TruTe
nyRK7yOBmqL1M/BJPI9htjSMpZJ31iGIv+Fd6cn7qdhoUraRy1dZebZjPGeScNOnO/WIY958zBei
qRVeWYnnBsZkVnwzeFGE00V5eN7TTGbTilK5sQ5Dra2lib4bpMo07hdpZRcaa9MCUSxijCbzFzV7
EPa8aasnIdOTT5qdrYajUxj5A5rA9ppE6VOB9v5syFC4yUhVAf/OvsacCz8u7Mo6WNFWnlXqqsY1
m+7GBMkpbnzCV6kqnp31HLHIZXjwofhdqff5ACeW/mI8FPs+sF9Equ8bZVsp1F61B+tlLYS0MebH
slzZQ+Z06WJT90Qxoq+iZhdFw4MdTQ+10a3CeZVYmWeFr2opcJNJ1/Gsr9K4fDIy9Q+zcRubwZW1
cSE6qDg8oFyzKVDIbz4eORKumZZfduYhT2FflTezfhrtwokgKZr/x3OHGf4w1FlVL+gZ2lbWmge+
dm2clOaGVkU67eXmit7mwsb6d6Dz5T7StRzruuGdpMdilN08vLcl5BnX9ACf0tfljaA4coSwaIiv
y+T+c340mt2Mk8itg666I05SkEwEVXUobGCnJ1vFacV6qjH96uCcTJxi1Vs5vBGB5Rng9IdVvJoU
VZF64NG6LPqex78n+fckdVc+8ice/fuDEv8hci8yq/NL3mdNGiKsa6zDWG1NKbuDFbweybOxK+ZT
QMFVYnTrqzD+tizPXo0obtqNMkGksdDpTAl+FMqakutKBLxwZBCSFsYGZxMJ3tnqm+Y0CURRW4c8
LpxZHU/S4iiTNrvBFk5oGo7FjjHtxMtzvF4NQPn+JTfwBgERQ8Wn+GJtr/WscaP+JQ3TY6pvpoH9
1YeU2c+9LLbanG1GDCLsIl1lkr5kzzrGiAQ+AXjXl/s8eubLKIAkGJ1oeuY0cuO1BsKJsNrtSklb
daO0GgVOvG0I52zBbDpPgvdYb0s9PUlpuDGWcj33V2M17LmaZ9XP6neBg5YSSq9jOeNS9xoY8W1i
JY07qo0H/Lk1guYH7KTj1zP6KVNfvrTNF1Y0QqxC4/7jkvRLrW4KLSKMQZDMjA5uJo3X+a8+/TID
1UmbeOd344aJd7g0A7vba/ei/y9PQJFAzseZc27IGPUZn7wPrIPUrIIO+4QSzzN1jdGQ9BRmOx3n
JtyEseerxqevX/786oHlfOHlFzMNnLEs4NOPL59EYrDT0TcPs57sBsufPAte0xSq8FCfjcbfyYnh
pcHsxN1NO3LZsIbiAPu3Uo8KJ24iWH+mcQBRD0zMGm+/frpPonuejnTFsharSu2zL0MvmgEjFtk8
DCONgvY0WpVHEwGvOpdkn/UaWsP9SBoqXa3fllb8WbK0GIzwD4DyUsh9nBhmrOkgAxjL0GG44VSZ
ynXafjPJNhlY9U9AC4VeXVuNF1IoxrVs3DB5cwq4j+MmY15muYm6QrL3udq6NExmAUsJwz59fFCt
eQ0Lk+BHXrJkiHFMP/f162m/EGIs3lnleINMpchnp05o2v2otZZ+UPwTBioSkqhCvEleF9+G/2ct
OJ+YDILXXaj2mnZeUMyZVMTxpOuHJW5ZSu+k2hOC4NIwYaig+Ma+WAXgCA95HQEk3WdwqgP8lJgC
MT58/eIXTnaa4njLsCFsHULWx7kPLKOzfNvUDyL+Bhud1H/U92H1VE/XULNLX9miYJVJxQFHzslK
iT8MEP4j/eBTRSpheIj6clfP0rMZvOgl31jCOht1eSQ2la85tSWvNOSfpD6PX7/ye0F5ts4x0aG8
FUBahnWuBGwRT2oDbj6HsVXoMsYuoOdKqYofy/kS6QGNJ5NLSWqFfmnzuqR4qi4ddP9VG8N1EXBB
dc6hQgbEJvTBWEjJbM9WQTxxJsJm3av96UaG59KUGDLiT5i4doX7nxVjGKrbOxZYWRTE3F+6XrvC
fuia+Ls0abvQNjYjPot8gq4IvCnIsE3FLD5/WU6UkQVwu6xMKRff6l5blTDJo2IwHVOd1jWRKleL
k1F1N1VZHCv7FaIRgllPKWOaUoiWFK6RbaS1ChtjfBik4B7fNSfi9YKm9/oYW9UA0e0t/PeUiZ+j
9j6zv38995eCLxPPtAvQU6Gc25TVdSXJwTiIJb2T2mZj4nHXlA0+yIU3FS78p0UpG3eNk9gbFdKe
1cNaLTrXn3+XCEQcS72LT8o1xso5xMiWtG0D3EheZBniPAS1iEEJ8704sAcA19ZjWm/k1Fp9/fZi
2U0fV55K+oJMkUgjQx45i3RzavdxMcZiCTPxaDzbfnRvFPbGhBkatWI7lNnB4jOZWb6SdRjJ0dyu
leJlYcRXeGpFg9eW3YatMmqWA+fquGRiQSR7TbTxVez8qn3nD441rnQ/X8UsOiFmtxwe/PQY6tOq
TDHv1JJVOle3bV7loCvt7ViTPjXjbdqVGABdaxy819jnL62quMgsFlmIyLSPIUbJYkMUfq8dUJuA
fWS09eMCl4NFMpdGDjWT3yV3dkbDCTtRHU/OqD+FTXtS6r1mQPI0NrnyWltEDfOmwtrLaMUDl45i
ghCuEx277LTnFoeB6w6mzFjJWLm3o+Yo6Q2u53uRXW09vPtQfHojQYdd4PuyMG8/vhH7ujdyKdOW
RNmPuQJPzneaJW31BEtW/P7UECNnIPmyh9sSrEvd+i5nozv5b1lrHzUYt1mhLGoBz2oMqBOV9mcY
vuNTMzUOCMX3GXGDJXxHqOEfaYpQ7Bq7WC93QSIdRgqFmHuZo9wdteDNqtONNSiPYsRsqNvNuXTM
8KHVtWGjc2yTMtQqvqwMN+vhJhady+UHq2FA7BAaYDx/ohLMVHMFrsGVEu3C6ZeoOif2OH7m4anX
H4dohFP8dxkkkeubyqzXVVJ6ilq6qd9vus7fIG4O7bseob46AAkQSWTrZcJ3YsQYKkrsPZonZ4zb
jT5wowBN6IkXnBJj1W76HISvgwUZGG6g0mMMzZ8YGWLEOjiKtIvqYusrPHhxxN/uF/3KIoRHZFde
JcrDAgzoZuUl9n3An0+7U2jF9+VfqrDfEU3MUFVkivBhn+ThbhzIJe27CB3h8ktN397oCvihCVmo
g8DbRafSSmEaAN5NuD6nDnbtd0og31mFp6QjISrcznH6Q48hsojMLfRybffSKgyixchjKwLtChSi
LVvjfKHp+FBwkcgSmc5Bfb3K1GhGynxIml9m1+5G7rgtwowm8N7OoA7e2+EvOf+lSt9049aPaqfL
ftHBRTD7uwrwLMh8V6JxmegPSrJPYAOL+rulQwo9iW7dm5uquxu1wxQcEm1lN+vyms3Mp74mxlHc
/UyCr9CqQkx5HvDyKO0jX1UPjXUTpq5fPCCxM8bHUX8rFThgQCiJVnII/TUXK5e48+IHX2GFw4wE
5sYmV3bUYm9i6qv+4R4t5+uAfKE2//h8Z3jOkEoFzWGhHqT6OUzrVT6/2WN+VC3Mia3b2bDwERw9
U361OoqA7h7zhyC3ndySb3sS87JZxdqdMjyb2n3RH8YebnO0tRHmZuZVh8+LiwEUhsBjkqObZ0Wb
aaMpr4SiHmTzphcPNHmyHlPjqN2kBE24wUV402IiC/FRIJapjCvIzAVgbpms/z7AUj/8A2TkmhaO
qsQDYAUJ2ex7Xm8X1hdG8XYTI9qGbL6QintPS5/7GVdl9FKWMa+l7vfcCS+Fy99Wx2bq1l9/xf9I
0T7tEyTwS0phsd6W3POfJ5PLUemEHGsHLZ5Wxjy6zQTWkltuk34zxEa7S+bAK+jK4TzhyOPgzOM2
NO+y+Odk36TxjRxVrs4NCJXm+rG6HwxccFrMw80SyNVrmxjfnhxJeOlmh2xGqofDbtoOjj09WwqY
xMghbOBsmEKTYwXp0or+oOurt3RRHM2GlYTLgCp7aqbcIys+SZXk5VqEBTSitrxB3A5VpvmZs73H
dlwH6cqGt5oTLI/1QitsJN01exQaHLOu8HX6JH+U3Hcj7UHnDIqT56Ar3XAUXmP9LvODoT0tZmhp
cJqiB8l8TgReSAtASn3v37T5vu2PjeLFT6F900vkW9GIEZ3uxItT0vDcoP4phydkz5HhxePvboKR
ZzwbBfcMnbSy2tpMUNX8NbSfuv6QWPpaLDa3coVCMvYaRd4FVbwxamMnW8HOlvUjtkyAMqGZeklj
uUPuYuO6jpDX9+pdAibfTgk22InbpyejbXa+ZK6CLNtIhu/EKAWyHMVm9lxIBQIOydN1QmB7n9u3
cnNsSHFw8yPKEaPr8kefYkIuZW7jYyJvjCRNupvDzp2y26k3NlIur/K6X0vWd/QcK2rM9Pc0+64q
oV+tEa/KP2ZeQvjmypDjfZ36+3r8bU3GarKrG78cbg15dNJw2BZZcfSx3vtRzq969SQrXhWWrsgf
+uE1C+/yjgt7okc7Pyi9V6IfE4nbKm6uyF5qp14VbQrB8VP8zMPRUWevSB58MKOCSxdCjs2EMN4L
6zkv/2jFTksebfkY8CON4gg87iEsaaStUq+hghrWdy3ddviEBQlrot02YptMRxp4rp4UWD3tm2on
d/uoQcT9U4T2Kms8CcxZ1h6ndgVL3a2LCFLQ3YzDv3rsULCV4X1BNK6neCMgxVlIs4CIZC5VCEeP
1q8j5BtZntwmxJxdxapr3+XfKVicsJ7R1DGX0+tk/prF4nsfnCpDuQnS3KmzZ6Py0rc6+9a023B4
NLpNUd32osASHibzT/ipYfhXr1/rLgAps90kYH8tbu8wWtPtVG58+xD2D4P5yzA3ERBekqBusimi
5c6ZKXV0sQ7qW0PDQuaoaD2SlLccsa91J3Hjky5tE/mko8K1f+m9N/cmlA0KqcdR/W5aeMJ8y/Pf
Undq5m3tOzr6lRKH7vZkzK4Ad2+OltjM0R8MHR0ZimHbb78OZaBvF458vHdsEl08ZT9px0oNeNCq
JPV/SDuv3caVbA0/EQHmcEtS2ZKzu+0boiNzznz685XnYtqyYAFzgMEeYIcmVaxatcIfDnlTb4tE
uosarOBqfhffFvaKOzrSwZR7NCjsFZSiJKbIhOHnJM5qJJcemXwn6kobW7cwsYmaH8e+p4CNDw0j
lAGIl5l3d4WGyO4EVmbQPLvGhCc/5StaFRSJ/bbN6hvDSo7jVN9GpEdzgwRxcYIICJtZ8pS2ZbFl
Xym6u1ruPDWV3dFuHhLlwVDFAUXmO5XcKH4alfQ2VBmEm14gPyAt4AZG7QXRJlTkQ14QKtoSbX3g
muFJlu4NZz4orYIQcbSSo9eQObqB5lpWW+4MKFxFn62cprXsvI2D6kYFpgVPTvint9/47XaMk5gt
eaaZ7qaC09rV6yIqsDGZPCe8r+K/Wf5raWWfqapnRaknm09YbHsslm/E+R794Z1lXxXg/zxloKCk
rQLKDO0hxscfbyYUpMOmQUfkoEY6yu8/lxRwgK2SCaEyYoh6aEptF6HuPqOPHRc/Wl3y4G7SveRj
9VfyHeW9V35+UwKYEj0uACrGeY+vDpUZKjMJj1yPN526rCMqLJszG8l3GR1Qxlp8cZFhDLU/9AY0
JHQ3aMs6Reur0rxKZzy2WjL89tT1OGdVJEZiOKArt+1Dw/CrmR0/o3nek8JFZe1mvqLgmoXLQtQJ
j7AIEdNnWnyjOaFl8ThI0rqGJ59Zb712n+jErAoXFATpmEdy7JdVnBh3KGx5UQZ1VjpU8w3FDlAg
t0usX7NRbpx6HyR0QHBrCLLT3Ay4RqSqW+hYu0gBZJOaB9FqK7R7K1n2mZnmqBfYW72RdkKgT62K
zbiMrorm1AS8XuKa0Qsks6dy06jfuXRpuXyLoEB36bcs34Wd3+cvQ/HU5M1tvDxZpbYurHaloQfT
y5E789/3GeXbRNqdcHyADYOcbPXMjTV1s+Qq/1iju425p/NsgpmSrkpamBfjyD8f+qzqHvtlyUbI
C4dSlxGrxW6iqLbTiO4VShPBxsJJZCCahHF1iELcekbDjxZ1U1vRsTI8s9jH2d9KLXZC0l3txrUS
3I/5H0fHN05euFQrt0SJR1Vu1OlbudxZJDryo4ycJSlL9WJl2NCdBrwAtD9Nvgpxa+lqupvpJi5u
R9V5KNL9GN51VbmSs2GjJZ1nJ/UmtR9y7sCl1I4y1+UYbcqZ7eUgdGOnaxtuva3v0nnefR11P9Fo
RZmCO4BugSbW7E/EIUfOK3mWZvWACvRkPJukQUZbeLF1UuLnDnJ/0zHRTQCngEOPpKeoJE8xhTuM
p08aVO+3MN5D+kUYAxHyU5TTt52VdUJSllDNNEVCUL4mzHMxH//3rc+Kl9gpA9NaRvUQ0ZdUFCJr
OHpVR208Rg+ZCp639HMGTSQubjW0a81iZFHQSEzVQ2D8hphjcIG6MndAq2++XtJP3FSWFG8rxvd0
fHWAF2eBz2jU2awgrhwMgJntpoj1VSh/VwEmj8Hk1jF024rcmJOvzwVWlpEfVpI3BA9qfw0b97m5
/95rBFWLIRsI27PCKZnb2owlWTkk9ibhOxYApLtTTdCCiZEvD1//cjEq+BhhxdMMBfSlApL53GxL
zaMmMKReOcAYFlAfvdhX5l40cJ20X0/zpkmNKwXQJzKapvJMADUo0aMvK59zPkqun7jqGuVgTSc6
mDia6VKI7PivVgL9F554qkqP9+sfevmpEDzhf5CoaOdKzXFtMiwaS0X0cgFMg5HC8+qk5dtiRimW
bi3j9NC6Nqa+tL5gXpkYORjaIy738UYNDGK9VNuy6KHO5aqIjK0YyPZod9jh7M/jSzJa1xZY7Nbz
jwqNhx/qiG6MfTYfCmkH9XFQK2JExQJryQOzZHm6bxH2soetww+m3mZu1qbfZnkV0KX/erE/N6g1
IRcEAM3hUrfMs5ZjYCYLsgytcqB/wnZiFmdcnUt9ngV9fMbZnD1t5bloy045tBKnhLlAPoWrAmXx
5DTGh9B5MBRApcxpccQwyAOXxQViHWKvw7gqrh6//sWfIMdiU+tMjCwZVQgS5bMPzdxFi+fOkMX2
Il/IHOxdaWmCfHKznyOjG7ZY3SCcSx9pGrdDfLjyAiIunH90xqA4+NoEMiiXH3da73RmpraFIqBq
6QS9Kfghvc/Hlr7yb2ztpbevDMneoeNnj7SEFobKRYQA+nnDb5TmJcnLSTnItO0a0eMzdnJkYgtA
TT0dp7xcD43+jGJxL1X7kWymkoZn1RTNUk/G/S7JqBHtTHITbdiVoHUakFyR2n/T8j9wzhAHRkC0
TtfDmO0TVjQdHsUwudWNpzh66+WJZmr+YPKV0QwOmGnp7abJpue8q3+Ct8cBgHey1J0jRSus2NFI
wXzIcWfKwSurL1b301II9QxdYBSACXxc/byM89QZOXLy0HvFTiqfAPvrhk9hznyMVjWlHT7oenGk
Lvj62RcuDEFpY0hlWA5wyLMPHxdlNqGYQghnEMlXF1n6/ACS0KfUvQoQuva0s5uyGYKsH1TCKFAI
3EkZwRb4xkU/cuderr59/cs+iSxxqCwVDAyKEQRt+Vz3u4vysbV79nTdPahhdl/K81ak/4pt7pum
BClNS734ZZjfrXi6t+f9JOGHiW1iIDFitLfdEvyVZeyRteR7o+fHfLROvb4cgyl5zRyQ3YW3GJkP
/wTp2zS4EdvPEdA2hlMGSKEQqzQjibdqHouu/AFcQcyUqjDMh0Wx/krBYzc3j6OsMceiZ5/oW4Fm
62145HCc2jY/DQWCj7jyFfawSmYAaFzjxQNjz3UUTNurA/ILgAwNbh0DchiOQCPPOUlONcXS4iTK
ochvC+MBO2BkyRVunLDW95K5tluvNKONzlzh6291oTnNkw2G5SB0QEa/Y2j+6WoW/Zxr8RhhNBlj
1h3Zr5R1+M7RYzIGml5UNxG9LjnaJfU2LR9s9VeHnm5k2K6klSgC3UFT3kJcusk6azsl821uPpOP
mVgTd52fpdcUdi9tZE4LEqw4veKJc7aR64LGRdpr8kFOttS3BXLq1coePJDExXIlv7xwV5GpIxrI
jcgSna9NL6eN05g8i8uB49nHB7y1+mY1X8PBXxhh8BX+edJZMJBCtUc0iCeNuBfhFCA1fmwj8QRQ
JcRE0ljubNouHWNqiYLW1B4Dn/pdznH7i6NtQT9jpOrSil/JvHXSF815+XqbXF51FLMZCqDTZp6N
WJBVLORkUeWDZW9YcmBqVGFUd9WyuZ7Vf64qWQymuJpAxEP7FJ/lny3ZKno5ttYoH8qXSUP73h+0
2V0DkEuqv3V5L+rFK+n0+645vwcAy4BB4QQa6rmWhFSmi5Y7i3xInbs02Usc+yWnsz+T80l4szMM
h9K4y5EcgHdaLJOvTZIfVKc42XdM7vo1uls/JTN9jsfhQWT9vKixpCdQtFfqyEsZsUXKogMR4E2R
Mf+4PE2cRqXWE8prGpJhb68BEgLnIXtSHJyCtNLvTVp0VeF9vQcuBilKDg3uJGM2xtIfH1xjFyaD
c6SrJlJvmmw8lQlu9WPCS7TENxecbltv2mspksqfe/5xhPYvghuC7n6++ZwmHqylzCk8tJciNSZ+
45Gx8SSvulFlPFF70JFXgQK4Y1Z3pXkFGnpxwf99/tmC12IeZtupcui7n7n6xribjHxYCvo9zxo9
iHmftcO1uHwp9hgA1QT70PqMXbT1ZnEaKeYrTzTPaWrT7UpSA83J2DWUiDsOW2N4nIK0XiBiNuxN
/TXTAjQ2f0fWW9j+ttTbZJFcuaxofYZeAoZoydH4xYhjlpLtKOH0M85X3vviazvEA6g2ohA+O7tZ
pPeAPglkVOTIu2OKZdQHDE9mWsVXtqNY9vNtgSkmXBkqNWgXZ9vRzqZRwXBbBrHLoKgf11KAU0Nr
3NQ/UEl+i+rmXhmTV3ui0cvceZyn9RKgipQ7GxE722z99QtdfB/OJJkpSTXXxcfj0TfGGJg6YWsI
ms0CIa1+QRRLS/4HWKvGlmBI+q5tJp9Dy7RBd5S6LQhWWnVbyTVkP1TBygyexD32zbXdbCc9X+WK
vmvBqujonHz9Sy99ZICtjgmhinzlPBAUVmbDJHZ4Afw9qhNAci5gKbq/mrVeDDlI9zKOhnPIFSxC
wz9XgWYMuT528vsNbNIUJi5TmDrIeSn3El6oyV+eaVxrel267f596tltjAxCIdUJ44O0/CNnK0UL
XRR7gU0B11SKX18v5gVKDGD4f37jWUZTFpjnhJhRoQP5YNHBCagCpyD1+/RbBNlYeCRElMcD0GUq
JY26aU9FLECq5VUG7qWrFytKFLQQS7Yxyfm43r0exO0ktfIhZMjSqO5CHrLcF4BGp2lF8tPFzBcf
pnD79Rpc3FD/PPYsvejQGmgTvrPYUBQokNH52SgBZ9fwDdcedBbKS0nSy8ziQYu2kknqkLBE1CA+
XrdKvbSH2LJg36nxaC6cNXOCJmnnSOFJenFouvuxKfyhmL1AQH7oTY71yOjlCaZRA84hTX5kuYUJ
5imfb5rh3k6bFeXJlYh56cc7AmgC+wJo4Dvv6J/DBAMybOogJ6/KDwPcausIywIGU3B1G11on8Ed
BXoormuQOWehWYqlHKkWngTC2gnAmC8YigweEOTBat/xx4ghqFjEaycOchv/6GsZgGvF9KZzAcTR
un0Y0ivF/sUvQr0t+sUC5nS2yWSG+tpISBMvJX5+8ZwngoAoN/vrMBZxUM4vJxEfAWEq+EOeNxCl
dDHnoR/kQ6c3K0HVktt4bZTTmjS+Lx7y5GcbpYcZz27RGREJoxASuJa6XIBFYlYB94F+ngbX5ry9
1cW6pC3GJB+i+nvTxRs57YDtKbiMT6uSLC6oQQMODKmZewL1m9ycSUxTqNvFpQPJCCykxSviTsdg
KrXB+DbtU7JoroUklohLOTALcjEteYREmuKukPWJK/hiTGl3gk2oAV/6Olh84mHTXsBKR6e5ANaL
w3XWaq/tMkv0OXovRkQLy9bvtemvWf7gLLOXtOSbiB71C627UQVHozf+12+gX7jq+a6wB1GloWcn
n4WRViqywlGBAjFj31o0wLqersBi+roS+gWeNjKJV9R917GxN3MEFTNnk46/kqJEunlfFtgZqMkJ
r7AVI50q/6tlj3burHNDor+QgWlq10sEWl3B/BbVsZ4+pF0Yu6l6HMBvknzzh0zdjoCsIs+WpL6O
ga2lHtPCVUGPTcpvRo20P66UHpfKJH43qilUgswCzttlmS6lSKPF2sHEc7JIpsOEFYitPSXSrWZ0
7tzn67rRgTVZvlBFgu7M1BlrKWaVLTgU+k9uIaNWYPXAhrYGQ/JMwi4xV7jwKG2D9Eqicmmr8MIQ
PZm7kUSfa93Qk1gmIws1QTedSfyyahtjxPGg9WA/UGSiV0ma5YUjs0WIZoybo3nz9Wa5gEYXQeC/
73CWwziZOkhmyWaZ1cLVmGSP0uhXSc2dDgUIcHLUAE/F8EKZ01WL6L1BjGjDAjnZUyWGaEh1Nscy
oqdlg/YBjvr1C36S2OI8OfggwIyhp0Ij/CxxbaKqjqcUpLG8QcjgxhrXoePNyXHJvUk6xifs2xAe
6W2fvtt0E58AsGaRT3ZQ7UwwI1NMX/hHsNyOWNihDnyrAxhiyr8vfiMU0oeevculdXqMvsEkGFwE
OAFNrMDDVcd0Z41+k21r9nnv0bXTRr+/ifLHafFs1S/9gRGIp4abVvOwS4l3TLXt+ZC0rvaiS8eg
3UYUgYurwCRgzv3YrTsV+MgGWepDCdZY9hHfpnfWXytJ3+P3WXx3VNNBixYuj8VfPyZKyRw0WgW7
6dCjgtcyxuiGnRE/5tZ9Ap+gHn8H1Z1AfjRNvKmQyFLUbwVeyNGubazTCA9NK3ZKeAiS1I1SWtvz
xoZfUQKblsB33qfFLitew/SbvPzUQv6qMn64swGq0CNsLdut1NGt4Rm6i/ySO6fAHNyYWQroNAkG
IIjExXjJAriSr1nyjP5/ljyM4zFc7if5lE+7wH6WulMEi6ON6eLf5PpGnf0mftaBMGQW0O/ljzId
AvkVXiDqavWckekfOubM+UMwPYdt7zIIdY05WsuTtp4A3/2Z5Bs1DlY1jashexpn4Uu8E0KAMmDt
XDvi2FA+OLOBFSbyKMWhIoUF2Ml8v0SIKXrMxR2Tt24zWrfNXaso2wTxPil9aCSavQNKiyldWQMx
WShLr432VAUrlRt1yFYxlbENbKcwkr1S6qj0j0iRJWuLo7ZM8TFW1ZtQ3c75t0bbijHpYrLxQgBQ
UoN/OPiOaGr8AiBIOg53Eq8+lcD2nF0SGOtwYd8jaG7Z1V4HU9Hor3ZsAWwDogQ4diJfx1FvlcvT
xkp/Wde0j9/ruU97DfEoLFlNMXo922tD0xpaHzsAB7gPkuB24ahYXMvgw0jgRqbaIyi6ERe3SVK9
snvNM7SoaYtI8SbExrBrkYYPoBpKvxpg5ANq1VciyOdkBy9NTBVoDRJIzq+FqWo1PQfocSjMn+ir
E74o0oYckEq0uZrCX8gtWQs4uoLdgurvWW6JmGw0MLhVD1Ogg0a+h7ky4/GM17vgpqBMpSvXes7K
e91z/gk0gG+QudBiosT/eNzptNVMigP1EBryrgCQDV+aiqwltdCLXzI4olbei3Qn6HU86nMELiu/
A3w2duH73y9L476RGuH8UkLTleydHjzGwGqNWrp1Mtuz8/HUplyOdoQCgdK99Gx6Ry92fRNvxZxU
NfEzMTQMGqdj20Rvdj7dtSbIdSaklhWsyiC515PhWOfWKit3VpStbF5RU3/QrVJGsPfwzSrbD8Fi
0c4kXbPE0MNYjc74TcJHSxoaDMS/j6xkEmfbRbqJZESgAeDQ5MvD2LOWbCuPtWdayEQ/J1W4gnjo
94vh5waeJZ25jaKnRQv9iXguoJU6rErbepCTHtYXLSy0CXonW2OE483RQ5U3Gz05NY29a1FTdOxi
j2v1qc/630N3zMCvNSUOBcuwQk/zP69dzh5EfavJ70jv5AkMoH0/an8RMZjq2Lef6uC3mEyUYPj5
F4rmj5a2xxYFyKYMwOnueqNYZWZ9G4NlMefmxgQt1ct/tDnxQi4VVdI8coinJP0TWOlv5kz+lP1I
jGJTY4LAMkp24uUqrhwN1Vt3M2drmJMjV58mA+jqdyG6kjUEdtBD1LFY34x/l0SIV10TBLmUgFLG
KNQxiMN+Ar7IWRUlesD1M/L1Q2jeTbeqwH5rpXYlfUHl7NLpBpSg6jojPf28boqBuAOGH0AXSuXd
gCt6Vr2NHaGa2/5XrKB1b/xpUNFUZusQzcRFJUO5tz0M8H8wtCEIpB6wZYxMRojgSbhiyO71IjrI
xsqiVAim7tUEHC5jO4a04hKm26g9IqqC+mV2Su4SQGVSHR0aq1tJ+NhgGL4KYHEiNw0mFJRzuQ1v
I/VGtQ51crThKBpzjZ8pesDa38J0kMkqgGDaOMPFroZS+4Jxe0NKIasDhJuQlumjhGcRwoUriTg5
Zcm6KoGa5a9OuVfV1pNs5SYynRcb9JC+/EksBYu4XwZKeiQX87KT1NSVEgNxHoDSNeB0vwdWScZU
hh0m5ukaLTvT17rpJnLKY61C9IfmHUaAVeuyhNkQHIuAhLBL/ElScFbEv3d+66L+92IDTsZeqIR8
N2+nPEGXI4XRlfmRBM0o92tAYylk/qX6a9Y5OSTXGOK4QQGZxUsdGdmB4QBsK6FBij3wcSgxK3QB
o+0rK/A6S9nESrJW5ZPJYAtL8L1V3I3Gz5mRSwGcUkc6XdBBl/JPjQCeZGCKl4+uBIyziL5J01ZS
Az9omr2iPGNJ7QtYnm6t7PxB07bJmGx65QVUmueAlYx6bd3K1mYAFd5ollflYOnDnuJl2Op5dlJ0
loD+QJosd6FAqErDqqgjV19zdJOFNC5WXM1orvT3L1Y11DQ2WTq3F9PXj8F9bqShVg0gbkgFjdRm
46rPdU8U7QUEfeFbVVXLLhzNbZ+Ot4KtL2JoH/cH8f8DL4Ut66tp/4pCduytQ+aOvkHeDFcK33eB
sfNbiO6NRS1Dmv5prp7JDHWyoAaLl87wb1MXwVsGEqa0cqrXvIZYPnyznXuuXNNBPsX0BNdPoAlb
hCRSFPgR9t+YkEx68vClsleqlbKBkpWZ1y9iaBSWOGHUD2yZK72XSzMUoQUBekxGoATExcc1NiCH
hFZDEBHdTQO9qeGNeBqwxshB0LcfghdBsvs6L7l4bWM1K0MKQ5rpk35hIo3y2BcdYVIuQSTa3Gab
3iIkjeHKcKZH7m6LmlXgpGvLq8Fezmrm5yQwM1eOkzd04mbk9CtuYnzFgK6jQe4ZmsREhdm88pKG
znFxVK/oGhcmaQE2zCiOellTZPY+3HxXcPy04S0di43aEj2gH1aKto7D5S6X7+ThW2XPvoAf5DRZ
Ry5O365if2Y6Ueq/xphWgrrq4axcN/a40A9z/l2cs36YnjLPLZHzEbVx2z0IMYqG6SoXSj8fkcvS
eF067XLxarQ3AYRXNBE6qjAbpQC4qNgifv219AtQqHeFAOp0oBCfCFa00+wu7vha6LRwziMXTTTe
hfnWIPlR4ZDlD6xOAcQ93MgTfYZeX9Hk0YBUk/fBJhF9NF29y8YfwBKZhghQ6pi8kO4Y2Itl8Xyb
GvNbQyiplzc4u3Ro3UTGn50lt/vfTfLLif7G2dNi554gqET9cO06FRv9/AyDKqR9QsiBEX7WOsqs
DEZtV6gHyIqhA5Qwt54nOpJNoL6Dz0US2xPiUy7Gbj5aEyD28liE14AfF1sjEPxA+ckI431S+i+G
Wc5iRkyHRI0QY8luhlnzAUq9A+2d/J5FK2VAD+qLqjUrRu+x0Mi4ZqJysbj59zXOAoM6NqkShbxG
BvUkGwwfWoBdkDEoihBYZLY0kE9ES4Cb2uvDMM+uwdgDxSYRuxD6r/t+M1l3nT4Sze6/3pHKhXGI
wJkgNikTsz7ZLDtLZZYqx/5QKfGmRy88KtbAQXNHXRWt6ReJ6QqHTIZsWp5fuZaUdz2AT1vln6ef
jaFiTZvaQDIZAeebflT9pb7PdJW2XvQEwWxAKhk/lfg/IdXRXtQq38R6djeE0Rr1B6tXV1O7DSgj
vofG7GuV46sW/rN02gLahWV0IHtOoGWD9uyFaNFb1hgbevQyzT2zXKA00BnjbAnewxyhmxDBXsyf
GTHGefbI/rAzDGKptqRG8iJHyDbOq0WWblt0JWivz1PsFcHgI7AsWTsH3aSSISWlYYbwFlXDCIrc
rjQPZaqsR5Lgu+Cby3q3Wum4OFoAuUwLG3qlPMrF/Chog6OiEKGLlZZmW71bdi0GzILBA2MA7XQ/
HOUXk1gh/owu1LdGyBZBzQxUqQUpXcLaE9EeXy6aVchrC451OP8c9XEzELFFGKSeq4T6mPojopSq
FgVX+unP17tKNS9l74xF3pE0MtqaZ5F3jrIh0xO+nEo7XmizMAMoRPcxqWR/yVaR9KAnnlCWCtV2
38JMAOu9MWZMKMvQM531kJ1EqdHlL4jU0NovugTm08+pHD3ETwHtjo3lqck3VMdEQVpKlCtrY3Y4
v8iYw/rJQE0vPZSqJDuhORJKQbO28aMUytxjVd+oiex3iEHEavl9SPQbUMgoV75rz0VAFfXR57+K
NfNlpGUSAD9C1VoQ3Z2BljSwNQBTsCKlzqR5hwAWTXoWWgnUlTm8UBaAUe/Hm0jzeug2MN9VLE1q
uOOQtqrpe1dM3jAUnnhEThIbzYcpTvzGPlZWBPKPWYlIIlA2aOxkNeTcrKgSL8FtOCr7nMTdho8w
RfPKsvdLqoAy7u9HPVqLScugSxDqhKxJyqwjoJoL3RmNlSmE8dmicqCtCh4ih7B5iEKLNj+oFMRd
sTJS5S60y/fukWJCb9HQMxlVT+95U0QYIiEvU5g3DQN5TCoWsFk12inRoMAWpC03/zHndqsH+KLr
KGCcdPnNopc7yDw9BemcBLovJi3JzHiKfuG90j6HUsou1QB7kCQfM84h/9cj2ZHS6xJtrJgtTC/S
R6H+Sch7he1RptuY8V6Vlm47+F5CTpEqddYZQzSvAjKG4urPNJ/QOTTWQjL/p5IqaCME37j+ZbN7
WczOwztUnOgqtRH5bzYc2hHse1Kjl0XOqxAZigDef6lsJ3q2UcV/oTfumJ4K9SlMjZuwc1DrhlUZ
wzhrKZe6eaXxb/1cND9kyAdbI8MLhCDS6MFaDeVtKZNCxa8REhxAY70mhsBkb51iw19rZxvFFAJE
fi1P3WDmWi9IYWvjvm/nm0KVd1nbPTP8AX242BonQ91T/k8S0ndrjAvgehV+U7arbugPkSCS48pn
seqiBFSjdaX7ahtu4zi8TZdpZUv5TpJpcOfBQfB0RPqYFSP7W/0llCfYdU2I6Ym8Rs1LNG4zRMSm
ct6XzXAlh700woMvhJYQVE1ALu/l+T9T27jMAnOBEX9IB21dAnigY9qaIR5rI6I95k2a/hG0Pv1H
24AIIMDS8VkIHTRtapirxD7kLX31u9D8sZZ2H8TpsczrXQmQkLf/z2zyFHfhVpM0hLWHjY2snaMA
AhcKHM7D19HvUtbJLERHoIZupnxebJVlGnSg/t5JDiazwqDXtjFYMkawanrPG1/pTb4LXZ3fooI/
giQO6jrI7nysPIYqRhYlJ8Ew8OkZF5w3Oc+KTVHHAoD19QL0VbTHUhjLxflObZ8Mb1sbt5Vd7nV0
cL7++ZcIBwxkgXQA4cMy+XwwDCFRB9IywGdhT+UxgwuD4Yf21M73YPncSH+uID5WFClKSVulF4Jc
X7/ChYEUss4C3WFy9RjAjT+uiAxyZzArWzno9UuUyPsm6nZV0LuDBSMceH87kDYoIJ7L301Hs6Gu
QRNqvhGlq1T/IWgn1E1KYrlC7jyid/b1+11gdfF+VONgyBFa+ATxzbpghFQLf2zSctzXoc0n3/Ch
66aEEPKoMwxtYAO0Vb8SWT0UXw8zgqIENSNf82i/ULcyZ0a0mAmiDKztfXb2z+kbU9NEMZPTB5Qd
cyqUHoH/cbTE5VgAv4MJdPWIfG64fXzmWUpsNGVkdw3PbMZveHChhgm8CtQPwnhfr7T6ORHhSdAP
6HxQc1n2GUilsbWgVSfyW34d8XMqilU+qZ7ZUvR2P+eMazTIEY6KvQiGPDJOfmlFWxXPbHp3blOp
xNDXCr6zpK6DKt3INGtrAniWh35gWNsYCSa+zZW3/lxCoZ0FWUdg/9go7/2cf74JokCSNIj0yWHA
1jF16cPpZjBlwW1Q6/o7FymqBztovW6mjBCdX1J7MwCsXuK/tR5/79ITd6tc2zv4LRt5bO7kSEfO
wvGS8Vq9d6Fnw8uCHlfhKlpsoLMlXpwxmqTIUQ72APE8T/zBMDGkHNbzoG1S9G1tCty+mdE6mEn8
gLPX+6y3dgAskIH7JdrZWJMMdeMLoFB+Z43I/ar0xC3Mq6ZX2q9Lmt6ndY8/z7WG0+dYTeuEgRMK
lmiJ0SH7GChy+N1YcY7KgQYJ6iKrqFF8ZaiQy1uhF3T6X8hh3AiodWLpBK2RG+/jA50wcYpJyZQD
9okr+YdjIkRSarvCMb2GbSWPnjW8ZE69YXygyW/oQRnwOiop+Zt29ipVivXXW+3C5cELOYAPERAV
PoNnK6CbcR7QNwKXT+64ON3KFHgX49gXOIOn5KaiqWYZvlIKZV19NSNup+rQv1HMQhTwMA+YkF1T
N79wh2DjIsIR8BKOwHlKEBkU79HEMoHGF4TISArXTJCbFhg6WRnAOXQ7TQNry/knIqCeUxVXbtXP
QzhhwgrEF3F1m4U5C1GlpiihtMA/DfsHSX/PSUjlUg1p8rcpPV3/yRfOPFcVURimHLLu5w/Mqtho
lRrwlgBjwgMNBO1TIwPi/zkmNez6Ra4ZSAGcK48pORLaZr7SBdcuzwvBmcE2hD30FgRp76worxsz
reYctOZ/tCzb1PbNuI9ctvPaqWhVU9uYzYvQ2KSH/qe122/dhIHXhLUgEJgOYZNi1SBGGKfZRpvs
vVzS0zcorFu/nif+ncJT5xbXTKxnrny1C1BTHeYNkh/IRYhjffby05wY/DMgyuroJ/VtsRzwz3Am
IcxY0QPyysRte0+ZniHal1WJfgtleOBd7fpcaD5x7ZhI4zJuYph77m6T1cVk9y3nqilRCKK5Iw7S
Ium+baNsjLBQv2kIcBnyxiNAqlfJSr12zK90HC+uB1BqTD0sEJq8zMd4s9AbLzsrkMX918Q/bBuC
Ey8ScF6ayjjAThSkW22AZZB5cFDh3g5A9jBC8rDmvLK1LuU9RFoZthGCoTouFR/fRo1SCHApXFRR
L3chgOBxeiklY1MzyoHtoHbRaqLy5Dii3KNuJEta1Xq3z3CAT4L46ma5EP75OqD4dZCD7Iuz4Dfq
6pLHpjMdDmSq7nH2fKN3j5b7ffC/fzfcY+mW7gHwqrus0aJwLfdWcb+j0+U6bu2qHv53/AtvvvjX
Svf2eOu4t2/f+bMm/42/z//4s7CSc99+Bpu3yPt5u3u6fbtd7/5sNn/uWn9zt7kr3DvUiHzdB1Li
fdOf7gZ3E/l/+Ju1H3u/TL/a2j6QZPfm9fS8f36W/f3r6yna/mjck3zTefW6cimVvFPm/lBdL3L3
9FDc/es+cmP/L3+N3Pv7+7/3L/3q+4v/u3cL79GP/fvHR//rm+RC/ILaxy0KYF64kp+tpU7oirVS
nYT2J/L70Eau/Pni6H4scwR38L8POMsz4ozKgpJrElw1sV8ys0cb5Dgw9Iimv6LFIRy/3hFD5W0j
35HCt0aKgZG1Rf94ko/zZK31wvpmpsHa0J+DNj0y0AH1w2YzIq8uFN/W/iLZuwz5ulcdJHOGU9mg
FWQgnTPoN/ymaETWtel8RUIIpXmWULxfVA0uZkmBOV0Zh4ku2Re/+LySzKLIQGGUJeVU0k4QPovZ
lUdcYEd+WNVzTsfkJHY6WCChhPJuh2yprNEVZwZKC6PtTk5b+Dy9mWA76ghwxQ+staNVq6QAnDZt
sFtDru5bS23ZZ9KWNoxovHXcDaKhr6Q/v94E11ZE/RhAqsSszXxmRYbgmY4NUImr5PEL1x/YWzJZ
7j7UTLSzajoPJaO0Ah6BzAXGnxRDdG8Zz3bFw9e/5ULw+fCgM1Di2EaD3Kk8iKuKpmQ/CUoAvdEM
hfxrwPgLZdCHZ52tW6+HpZW22vvZAaCjIU6E563oY379my5kTR+ec3b9Rp1hlDBwJ4FAt2dw4Cu4
q2YNjtef8PO8Nlu5/K1oMjC/QIb63ONEbutUrpvl/VuVM2yvaSNEMzinSHV8/csurSDMQId5ks5A
6fzqKgu7z628m0QJBiuQelVQVK7B2S/9oH+fIv75P4XfMvcpjnTjJLi/nDUexAxZd5677Of/7+ec
RWsJ5Ri5zXkQLLZg3jPxGBQwqNmV/XApDQKT/99lOwvaWW20IG6G6aA8Lo/Jk3GLphqI5MBDMm5I
t/FTf2AMal1D/L5rC5yHzn+eey5Wk4OuqP6Ps/NajhvZ1vQTIQLe3MKUJYtGopFuECSbQsF7+/Tz
JfeZabFYwTqzoyPaSGwlkJnIXOY3WtFPe/xkIn0XZY86fZ4BfopQHocuz3dtYPPKJEvOzqKBM7f3
UfunGQBiTUe/JVg1qItGxUOdJysd3fgk1358vwgXVvujc/jXaud5o0uD3U57Og5Ic1AG4QSgD3mx
IHYun/p7GT7Y2X+NVFhyY1EAm/YQY6Z+Nwx0GFQaSoA47iBrKIDhTDcurgfld9ssFyKDc4fC32tx
cihoYa8U1cDgkiwwO8iKtUgyvJDhFoisinvCSf58P7OXhhTByl/vK8WWnnQ9XyvLD8/A5bUJS4pE
WFCgdGm+00T6fsRzNxM+IFigAgEx2PGfR7RjZTQVhxH5oCTwAzPKahf9FS4MclrpzekITnXLIDX+
ZR8nECo537/H+T35/97jFCpvK2nu1BJ7Ehu5kPIf3wkjWdWfIn38fqRLL3NyJ8ltM8jILTFjMe2I
NSUX4o3vhzh/aP/7Mic7j4LgoIdtwwcGJGhOD8SB/5uQ4dIwJ7utykcFiW7mjHIzmAw6W8Lh4xLn
7Fy8oADF5+6B3UUB+fMOK5ysQ8slm/Z9ubfeYBByaEvL75Dj9JKG0dlN8NdQJy+kd7CfO52hyMF4
IVRbqNBxperzhWvo7B74ayDx+399p30mN4uhFB9JA2JiU7mmUPBf7AGM8sjzqHMpH/Jvfw0RV2pl
p109CeYlRx+jUGi+eMKe3QL/jnJ638hQBKLBqD5eBPMngQGQ6HAgPvPfvA3yKaA2NMo0Jx9NP5mJ
2phM2DG5FzcZ3yYQEcpjFy7us5tNuMj8zzgnm62Cl4/qq5g1jAydu4osKCkEFEnoWlqX6Mhn99tf
o53st7AbbXmmKQ68b82BQ6GN04A1ulhlO79M/77WyX7rElOjvMsyQeoGAEYRBhW7SVl9v0iXXkc8
xV9bbpzUYiqs8uO2xXSoR6NH4nZ/bJsLe/v8vY79EwVD7h5okJ9HmmK7UfAa4kxYEHYs3ptsJXhg
2bj+WLQBwEjt2aCRBZtR6YX49tP373p2RhEYsyGvAy491Sjox4XAamDptHCHTAeaUlg6ZeX996Oc
vc//GuXkdjW4y+fkyIziTJr9ERzyWXpXmtdx/NFL11wkF7b/hbc6nddGDdVRExtymQ9k3rwV98bF
bsD5UejZonZCr/hUBsayyzqUIlaPcwl1OJpuyHBpl/rR5+fu31FOQv0+VSMr6lP2fIsolf7QAhLg
2OCsNehsCj3qsbpQ6Lv0YifLlaWFIdeYPezt8kCoQg7DaPol8NrZF6OkiY0kTl/4EH3e/ChRaGas
Co4m2v3NBlwXLQKpOeA1Vv662Eo81yhFlQmFRgrdOhXVk3lMTT2qqkIexUXSchb2u6jFgQHfoPIp
BLtGxwuM1ff7/txJgn0ZOAK6AtCBT47hqBqceZjU8aM7A+SNwlpiU3JCjvySkeMZHVTxbujPoPcE
KtI6qUcYmGl2kmWMwhjBboYt89naTzYwORmkE6FgDKfRulZzJLIUz34TMaE98SB3GCHCWgEwk1YX
TM0+wubTPE7DeRZINQgHmFef1zhV06KMdG1Ex9vVdEoJt8fjQ9pdFQOGk14d7WL1uWr9MttrzXoE
tdzTzb/t9V0PZS7bQIoxEAFQvG7xo2xlhw/tdNsom0VGfsxvHTqN/+TNtd17xtB4ycGWdslee7QB
B32/kGeAlswuABdhQKLhsHBy8yjGAiQ7nv+zklbyMqBmxclCwqeiCRc+j8k96OOL0c+HgtfXCfx3
3JMJHNqoVyqSk32e7fT24cM2KHoQxllC7nNsKHwjcYjA/XquFe9i0Hq2vgg+XVEg3gqlq5OPNIuS
cZxkxqeN1B5apO1uqCz22VpWbqISCWgr90iV6jV6X/kL5L3+eB/F6wJaiR3eWCas+580R6F9aomv
bb9flXNAEfvvpztZld7sR0cFQr8f542lvx+xi4hHV7N+V0ZDYRj/yfifoflRDXT9tbfY+q3Hs2dr
VPVz1bcgZWkR0Iy1Ukn/1X6hZcPFqhK8nn75R0SNFLYS60YBg4DSLBsoNn56nW9DufTp1oxHPUhx
KPl+Ss4eczjUAkqB76ejSfX5i6uqpDDKcmJKcL9CdNgy3UL5McvXpDheXngjqILLh6s4yL5sU+FW
rEJixz3w5MYYtCXPLbzt9lMTtFbtauAEHBvuCZg84QVnxsMuLdVA4L7owB4x9NLwWvr+3T96rF+f
QgACHHraYEY+v3tpDG1mV/0ItRpLmOEFRQJYevtGslfYc7jlgF+JEa5HYL9cSW5cDb4wRBUtCE27
z2lEU2WwyuGGbcIuosha1uv62Hs1NuVW+KzZcZCApR4AHQ0gJHtF2zT9IS9lfzR6zDjqFYQX9bjD
7Qf7OkjzWrczrDeoU1cxzXhhMQW160pKtaswX+5i0lpRHazxe6uZtCb3Ip6LpjhdDNKcSuc/jm8k
pFL6KA0tnO1spST7ME5WbXkXTX9SeuhVhidY+oozMRVA+dCGEUtgXanRwwf+xwKW0KBAVlnQFrCj
GW6bI6Z3be3NQEpH3jKE3x0f8wtGOcZXtgRHJsgEReF2B4hxshOlQS2MMGrGfReagZX0oljXACPu
4ZAbVunKx7XaABjcxpBOn47KQaZ10+4dvd0KBL3YQiBr3WE6Ijp+oFWET/DUZsGM5VAMYjMt6gCJ
Fm7ftQ2RksKQMzzqoKvtUndr9PfV5b2k+BdXmS+QgiCDPJW+seCyCCfAXnuhiI6rPXXu36N6azcF
3LgLHdwP0ekve/KvWTg5wB1M7Cat6ca90nU0s2DojV4Lvrfuf9tOEijyjLx/s9JhtWTAzZc9m0C8
mDK6xQSOdgAe6iQrQSJN3Dp9q3oVPOhBXp5i7B8kgkFHONfWC7p/c/D9B0Wd99x3/dfTiwDnr1SI
/lV/VFquvRI4sqKx7cAF149YPzbN4LW4IY+o4VrvoJaAQDt4be2OFGpTXNKJcJbq5Tj87iuHq+s6
dKRVZKIr4FX97yme90dDXeH1LfrZJqZ8mbNJu1XbZnTyQO0hfiNiFmfYEF1TbhTofEDeBNlkYpkh
iQ9HD4Hg8vHxAFwCvoDAYIrsymvUz27b/qWtaZVntKqFW9yEqC/BkF5fdTR6MQJdTQt6DmybAaMf
YXopTB5KFacODXukIfkFy4oaTYQ15tjZG7WWtt1LxTwsIz73s+jcStFNeVUl3UbAOiiI5g7eCYhQ
WMigisYlQpkk4KixDkdIiPFTKRsQpcYgod82okIh+qC2ELbhrAB/bcjdD0rdgsQ7FAeiYYHRJspw
+ONgbbWRxAGVQZMH6bS8C1N4YkoblnJlv8MP8SBe55TCFctNHKid6SPcO05JzykNMBMYLFG8rQGV
ysDKj2gPwPASUBWQwYoHJm1If0JGQOXiHWdkVzZ6ROrRx5EaT54rnI6wu4EnxgDipxpCNRQdZeu2
b5KtnTwPurG2hp/Yq9l2fzODOBH9CA0IzNL9bmBSzhPZLZ9tFPnx1Pq9RligalghtH67YJqEFC9E
aBlEudare9PJ/bSWN0Zh+rPW+Vr8j5W+k8OVOm4J89rsZl8Ok3WCjIBIKHEO3c21vj2mrxziohOK
a1PY9XB0QCBLroM7XsE5HT460kMmqB7wY5LhR8zsoYJJyTesAhWM79EdypcuvYVAPEoOhNLHVN7a
ORfCsAqbBx0kHJILGmxRzMaiR4AZVD3KPFwlnRk4kmc3WlCOftoclK6/En6DRkKHX85wPnw8glKN
9h1ugQogX8f6Lairs/3CaR7WQEe5jcrWgei77GiTpwhQU4TmGo8z8wpzBgSqAMnXYZAW3abEfuo/
ZxjQZEHATzOgBodjEor1AjiuebGYffZQRJt3GnF8YaLqpdwe+W9sZtdJWO04uH1hOdt1D1mG4BgG
4fa6z16l4dZConNp8V6/nZqntH7gO3NqUNCbgg2lgewPu4kjtbzPveRXZ9fbFkiMCc8XCPzcHNdK
As0+c20JTtCCaFjXro6gwcK22Lfye2R2eFC9a0MUzJbml1udJ696JSjkeo3Cqhsqd1BNgf1gC8Vn
9/HwquGJckEXO9soKnyxY1r1KYWWMg+g5PvfS1ys+CwLLnORKffxcsU0i58DdjXi9gh1djU300bt
G/YiMlLR4sXwH9LotwV7SkyFwNKgAhPelFG/wkyggq4vhIIVijDac4x+ScWyVZUWHPv4Kh1Ct8rt
R/QFq+N801gYr/F9x3xsmVz8UJP095giMmP9bsZ8ZYTDbcGfNZi/ylT2khagR4urEyTLXGBBkyRo
sreOCCOF/UFOIciDF471s9EaWAuH5BvkuaV+PtXLOrGWivbh3p7w/so8WbuZKEZ205rnpsky0Odb
1g7tnspBRuLFFETsCZZG9RIj5wrlzSJwjfHcHYBZ5P1zhaoKFRYhsWrUj1IjdpJ4f5GTJMtDy8Iu
meR9/xofHhJfrlYHJQ1AQKpC1vv5NarxaKmFcxz30WF57mIUUVzlGbCqsWmv0/voZXhLD9UKx9Vd
tMF57CrrQQUHdYXozHbK9oKefDvUvzDWRDbGHTZFh7LLSm0eo+tpN23IN29Nfx1uEx9O0mFhzXgL
X3t3fMMH9eyam+Z3e6M8Outpp9/UPrqvvnJn3Fl3+qpczZt0lW24N/zuLr49HjgwgkBbDy/mCh/R
TXurPCqP3Uv584jL9j/JpvAu5QKGSM6+m6CTkoeSS8irjQlJCBYG81T5yJ/oGUAYqIujpW37/Aey
zkEMkU0guhAqER91OiMh/Wq1AEWrjMvwTpBLZAS3eznbEoOJEFVqDfyiAqpeRuzgq4W6AM61poZP
7Rj6Q8dXiTSGsGxuJX8J0bTgII4x682kp36of4ijioNCRQ9YlMG7ScWjBc0Dc9pqRuSlHHOdpLhz
+cvArS6yTG+0L5Tiz9VmABuiN4gnlUYF9PPuaev46FQZ1TsKJeJViBMkVImGXxf1okE2f1kIg9TZ
4FNDQptk/iQUDq1xaLTBGfbcY6s2yJ96j5vX7bbFKg7qNYmGBxEtWK6ifbxBd2yl+JP/DLXKxfva
fQy90BuBsZHPetFm8RECCaZt4bdrxIzXxapfVyvwmhs10APNb+9Nz1gVv+IN8S4/Z6zkYPJhObrj
jlQmKAPDtwNjC4fCM/l3MOlrfT3vnA2f/Q4P32eDcTrxBEfvZ+652/ftOttj4POae1h7+k6ARY0b
ewOwtm6Py6MveVag+6bfbErv5081aA/TD4KplDdZfOXK4UVsD+OoX9NK3c3BtKIE51K556/cu6dd
7z4ff1bbakv3fjMHxRYVgHUdIJvnJp617d0/CSILx03iym68Iol1H3P3VXFXsfv6m0lyn2XPctHY
B+NHeW1FxuAieuD9nr1nc617kvv6Cjzajd2bn6+xe127N6houPL26fBLWr+8PBxuJ+8dnqiXr9EB
8xEq4rchlK5Cn+6zF7nvb5A93cKlOvl0e9W5iwe71J39l5cn8csoSQlncvcNOptXXxXu6IcuAZKP
p4Cn7Ky7wSM+9fF4c3VmTmADwxXhree6t0AGxTSQ+wXcGu4rFsjiV+67DfJm7nvo/7xv/cPRTdwf
nfeirhoX2IVP5ui2AmL49PTmeOIPfbK8d8vz3sNtyR/2k1DXfQK0ExQrIj9P8zP+go3ihVvM11jA
t4GHHvhfMzdcdQH3NKPC0ON910+Zu9V8ZBh9yZXc1i3XYsnfkAZ1rx7e1rdHH+JWEAX/eXQOxX3t
cW/8aPl7xqpMPHvNGssBhTuXx7oVL5h7zsEEDWlu0zXGYoF4bV40ctfvT1R93V/o5WwpJq0eSr+4
g9HoYdYZ2PzO7CMy7cm+tZNX0lpdObv5Kv/H2kEqvpKZ6sh7ULzdC8BlN9uM2/mHFiAFdKVe6Vf2
xtw4kVfdhU/V3XJt7lEnumlvlutiV+zMfXHXXev7Zp0Euc+FvXvYBbEXBD+8H8XaADTarLCg88fA
XC8r5VnHsdttg5HNPHqND+BrNT7aO22le5AjrgiL/XkN/9pVs8BkoZb7ZNyO+sZODVfdV+t5M24c
P/TsAN0wf96EQbvv3cd/Mi/zxLXy/Q1pfz3jPp87J8knCPx8UYZwwNgXt2SEb9ZVt5E4H5yVtem2
ABLfwt/Sj/DO3CX/OG+Ea6C+VMN1jkBmde/oKZs0QPh0e7xyrtLX8lX6hxilD1mdcTtdh69Ya/n1
qt5Owbxy1LXxS6qv42x7NK4c52YGqcN30uC6Nh4WPRheW/MKRp3akxgdpHBPfBZPIJgRDd4kQwBV
KWZRi31+pa4sP1sbO9iXa3R1HvvnbDDhYz8b8DClu7neIej0/WSdsaX/PFkn4QRaMAosvHjcaxMP
BZCoi9jvve3muuWhEy48voksYS/alu2hDzJgPzy/p03m5bjLRdq8Eg1qMo+PGHIehBRUM73mJpa1
HIKWp6nXg/SHXBgyoA9hfpsS2o7Is0RA2TV8VmsSqxGjSpJVEXc6qeoPy69sCi+ETggjXbiRTm6/
bF50I5KjcQ/KLyBUFlqfh3k3+AwMPHrh75b7urj37+8wfzkQSck9VCn4VbH9cREPGn622M6B406r
aTXyT0QifAV4deryCp44ly3X5P8SKebRD/18nb8fVy13lrbXXrMVJ0WQBke/fOdP5qQihMJzPd1R
wOLUuUYJdsXVuObgWmX+q8rojtsH4oknjvVl1SYbvPQm3Y1sV0698GCN5MletxqvJa+846YqN/kh
alzkgggqGCPk3EIKwKeO55frt3sCet/0dN5/8bNbcVvpHuMcyM84++RguHLeBn/2rB+kEkHnAxkP
eq4aZfU8Mwl9gNTAgd/y4seWa4067zrbigkVhyb6EB/3UM2Ax9V/bsl4LeDgjidx8CGsyc/xkXH/
ifNj4DwZVvJd6j7ba/G2mS/+oJ887v/8WagouS1LEbn3wfpe3Ezvb/eQoANlnbm3oJZWtqsEMrfk
Q7lNRCfNXQJS9622i39afE/iEqqvYMS7LwjxB0UQ9L7pvlGZWjfcAEPQBeI+4KCPrp7esPYOBJBd
XBJ0HL15xfXGeayuNP6kyTs0u5dfhSvdyavR1zisjy64dtyj+SkCf/dPueK3K/chcRvv42+pL/61
8JBJdLNtR1SyrNDE5bVtrmnFXXyBuIdFRYQSrSS/Wed+vqISwDmj+s6u4hHnVfEi/t77xg61da7l
t+3P7Y3OMoo5FBHA5M+BsoJIv339eR88cc258Zp/6K62ttb4u/JwibuLuFHQnfA6T3aPmHpZXB8o
dvnSeuH5B+bGWI/+U8gEQuLxvV89P/yQBR1PpT8d3avef5q8idlMCO4JS5442S98qvalL/WktB7n
04CoLWf4xLnnYdXKpMmP4nCGN+XOBJKCsIAOei2jRya+PX7xsWZKx528Tq7Uu+wqu5I22s24G1bm
WuzO13fTj9bGoZMPFo5hVUBms0sewxvpTidsGQLxVgWvnLB6o1/sHlL/DkUDP/G0rbPJ3Ue+Mi/3
jwHJlJf61Vr8oJgumUhiXH1/Mn9Uij/nMeJkJkqH3mpSmTs5mdX4GPbpkcOqrlvXQMaAKnBNCwrm
bR0bAZB2YEECOTzA/xA1tRTye2WuUS9Qba/KflNKA8Jhoqx2nF8N6G8gSM3wT8PBnpnjc1LEqwVN
kdRYcLq/b2qNSiuybbQkjV075DiCy2tFeZRT3QsZRoK2LpImKXkVGGw1bzYa90QvdGC0e4ciYBeS
SCdQHYpVM92JikWzcLIZ7YUOmClaGp+mRlNUA6qUQBORXpw20UclhMBVIOMdxcfbuk+DGZWE431Y
xJJrkcCH0fGuV9SHZi72aN4dwka5q2AzWdRQjnAAjvnzeMw2XXm3lNfoWYTCvaS0gjjQOukKC66m
fwnVqxKYmj78kG2oLHmgUmtDMjkYaNGa4WuG+TtE51UmQ7sco5XRpYFToI6k3FZl56p+EVIqwmWV
KqrQUAelmpboRiYv0YBOjarWONL/OS53mYU0opTfJWiqDfUtLV7bKi98T187uWLGIAZoQpaQeTvZ
TPGYVLMVH+W9XfGYyUsx/HOsX6d8f/yjmv/AoUp0X7n9fgcrX3ohH4OijcBa4UchnwB91NmY+k5l
0ETSXLN9pVJb4h1nq28C0AqNK3a46boL+MkPetjp7oAZBYtfiCOC8Pmc46pDuqR6oS37og2y6JDA
ds5QlJTT15kQL1koWD/im0ApHaSbTU1LSw8xPNYu3gt25oVJOLdX/36ak7JTokpVoU/6sqeIoM7U
vnhnLMUECE4d1gvE/pDitK4/JJfwR4oIZ75MBBhCmLsYsVL3+jwRrZ3JapgwNIx1rOyUFsuIB63a
hNWqyRQkiV+y5DnWqnUd30+AIoTWC8XrEatdRFZiqhffz4X2pTQDqZAmrXA7cFC4Oq0ITIokJ/Fk
zvsUt1pMHr1jnHu2HG3DJHQFxd0C3W5Zv52qC5Q0RtD1ODeuOe7MGW2RJOkeahtJ5bazr8zCvubt
ZOwHaW6V98ih7JZa29VxtH8spmYztPQZEU8N8iT9x+7DldYYfqfZQe1UjzTwL3SNviJReDeMA5lr
Id8AJfbzZJelpQ+yas37vseP2gyROn1esFMGgELjaC6HDYbgrtzkzDNShc59r6po3rwIw+/lTmg2
9Lg6XiQln9l+cPHhSluAtTQI+p8fC+hPBDvIRjS6PCDfSbULrKKw6qPTSp1VSK1SbGfrf7/U5w4c
4dMKtBwaKegjsRX+6qH1YZHouWVNH4JqgCeENpAV/TbxHYicR749dTRcBYzORVO0c9teV7gzhd2P
Am395NjB0gLtnSJe9mxtT4w7aY+IZSRDg833TmtBjFB9M2gvsQpxVq46ExFS7Q7xCPomM97inRtT
3r4wI2dOQ5h5mowFkTgXNe3zjEhc01WBz+o+QmM7Rs3xPacizmFI2VhQWsUz8eldGPXMGaALYABj
YpkLY/TzqEmOzMoxZlti756WB+EiGsu9a+L7WFHANObHIROGH0yFPR2EtSrYJfdo6H6lZdz3j+Ml
V70PEfaTY4kSJDJ7DpsDvvrpl5Jg62bb0sT6lAfdgj3CVy889Rq8N/qy3PTDQ3IUQKPqKc6J91Pn
ujkO9xp4OY2c8VjjNdQg59vUV3o57Ao131dG7HcdfSiSx6Y1V06+rGSJLkMO0Go2LTScOtFXyGVl
JaQwrBhYStcEtUoZRRwwSZa4Q5gEIUfzlMYg79GPrEb1SkkMjhDrWZd+Jo61SzJUklvkkwCX04Fy
orfvF0wEtl8mB+MhxQF0dUb11GqI+nTYvZb6J3R+OBO66imsTuJz8zYaV2N74UsVl8DpgCwGxHmD
jwXY2ucNUs6NnPUmYl70bCHzFICmyeCF1Jp26WI+c/yjVYw3hwhBdF07uQo7+TgrtUMTnO1P+zAz
1onzRJdFrh7gUcPlAnDpDMGox552e9nN89ynYHIMqhY6rQr34uc3dYg2nDRmaqPyluI0jgTppi5y
xJppsg+9XzYkWotzk9T2L/Dp8OTajN1RKB71pJWEJqp6aOzjhTj/3PxbkAENrg0ogaf3xtRMzljU
BlxW7REnT6Q9mX521sUj+dxAApeF1Q7uypp8klI5eWkqc9J/nASCI5oGSr4BH4+R6vdb+Evuhp4T
yGpU53FuhHd4sszygstsmXfIw6VoAKKbQkOXd7rIxTl3xzAKWkQoATF5zsndliiJrFRjjaudvabH
XN1ikywOgU4Wtxtt0XghQ5Ofv3+9c/eLAH3pqAFgIALG9fM+qkNu+LAOF/i8qR8OKBgelxsbl+Zq
Htdx81tSSi+e8pUmPY/OAyxcIdU0mO1Vi5avKXfgeA7OMt5//1hndjfqEYL6gEiLTpj1+amGcrbT
qVOXvSys3yIXW1QU0nECDRGJuxRWnFliBuNiURXR2zldYsMxaiM6MgWT9YDGmiHtFVKf+f8bkg2M
GCEVcZGb8lcwlWb3E5BmZ4EHB5DuvjpeL6ZXXNLTOf8y/45yso2AvlmVpDNKCR6nACy35mwnJfp+
fc6OAhVK5kWIxqyTUXLLrJx+IBjP5wDAEEkmqoB859+P8kHpPTnO0SbldIPQB7VHPYn5E7PMlyaS
F3HGHpNyG6k3EhKAC/GzbB2DgUC71+/7ObluF0SOn8EliiZ/aRm3llNceOdzqdinpxGb9q8oEE8I
0xhTNqWCi0xntSio/bFW0w9pULzJWnZgq5bl6E5H1NkbbHgM220UA4O//C4UN5+meRfm50wUxhMh
rcv1Sg/0VJ4gikMEmWxlEVZznMlu3LzYgE3q/ZxcRdKNTI0fcaDvBz1zpwu6NxoieGLqjPp5Fo7W
aFnZon346CHhOxDc2BEuLcpuNrnw5sAADfZfDImCGGGwIpNpndx1dph2C/xVJFTsA+lHNT0qWF9e
t9K1EiGvka6/H+5cqg9W+t/xTk6fyLHaEIwX9QXCTHVNmiGZu0j1pxRPSJzCb9VLeI5zk4rpFaEE
CQbiQycjxslSQuNpkB4KdwDCYNEbyrrcQnAfN8B5Lrzfua9X5WBFXkgE087J5WlhBFlB/sQ4jk08
lrRGkr0aXqvjHMSqtjGjjMT+aQEj+yHiatmgSApMAtRs0xa0Uhv7wqf1/QMRN3zeU2mn4HV0rFCj
oWM4iMfhKr94xZ4dRSRTEOeE3OXJVZ50coM7GvpO4LIoJ3Kxwj6L+wuB4bmrC+FFC44BnhW49n5+
F7PJkUMGcL8HgJyjiAB7MwpfOuU3ZoOFcWEpz+4bm4KqzXZlz54MVnXYuxRmzEpK18QL+Wi78Bky
FdUnjC0pYl5Mhc8EXh+FSnxSLfEvJymYjcBxYRYp1cqRBglxZJsKCWCp3yEqlw/A9uKVRb4ZN4Yn
FQjck6k7t9UCfCiBvop/1/eb+dwMiMLp/32ek0XV0p76sc7zAJZ3SItAfBIMOpSChI+U5F9c33OB
Gi8ujEs5eRXnNMY9zlNRyQNzThFCKKpD6JIgc1ACS8YXzQhXSnynzqXXD86F1T5XlkEVDOF6mWKg
yKg+7y1MRRsjqqhB9uWbFL3QnAu30DSrDQVxr5tpsJg0YPTtsLweqx8Ajlv6n1ntMPchxDOy5faS
T6/BkKdXtPBGVoXyqUFI/vmRIruJhszkimY2RukPwcb/vx4MgdPfQ5wc/8nUKLjDcstxFofJng1O
LIhvx8VA8ONhv7zMB5WT0peinGYVdTVUc1tWxBvj0xS+FOMqdh616vG4XDXlQUvX2BxzJl/eU+cu
clPIN0IwI+bVTwOdxVzaYeqXPSSGhNwMMJNxe7whp0Hxrr1L8tfvv5qvkpHMqclV6lBIMcgiTy6c
tK8qpzPKZS+V3dZAEl8aLF+K8CqU2zeS6GCJJ6+U2408D+uuAvDDnTcN+d5xlmuuFjCoOTUGnExs
W7uG61Dr49awEccDDxG/Gt0qSld92LrWvBOyqd8/vnJu18EB5ASydcibp1kLtI/juEQ5VfFmM3dK
oBPyHLeVvQsXB9rBc5w8GMhsl/F9K/3KqX+YNNeQaL7wGGeXDdcPHQte0tCPo+KviLCdSj5Sa2YW
28AIt322LwDT9+E9fA/IGwvmgP1yaenOFEGRv1HpGQmtZtBvn7+4QbYjXSZc2A+m5IUqRKntnFd+
WOZbOcuvhgXko/XOBUdINmSZ5WbGeLWg6ZZwNqpGEGUPolAKcDrD1u3yifyxd06/IuaD8rEhSNHO
yWbuxy5NombiK1oOKah5vRbEEeW1XF6QBHezJbkW0oW2la54UCH7jrUSiJSjSil5VPDccF7jMboO
O1wGFcuPQaoeS5gGztM02TeX1lDM15fHhRdIVIADFfXlz/Npjeh2p1a77MVtJq4QiTZgHBTm4mmR
s4KfMmjGoZWLTTZMuy4mr1qOHPLGRonlXV7f20q3yjtnEzbSvtHi69mekFpuP8owYUllX7+bNVDA
6nJTqni3VsChJl8QZEzqb/pCHx6Q1bE69I3jj2jwperOMJqg7JPtUR89AU6nnqov/V4wwDKr8eKZ
WeLXZop8cQ94AHX1ME0xcYp9ZtPJ/5T2jT4ddITv0xYQdOdGS+TF0h9OGqSgWz90DJ/DzTIQ8QTl
oD7NTuiWSxHIoNqlFsxAiW+wulaBko+ScoUrxEMjVx/o77KTAGgn67l4HlRaxovyUDm2p9QYfaTx
W7pwSIfZxrKSJ320rs14vg3l1O2WYwkuKQ56S7ueG2engW3PML6Rc+h0Mj4KbX7hxvzIEL9b3JOP
RVcWaVa7DhHKUfcxFWtnIRk1lnFwjO5B5TfxjML+0euafp3BrVIwfBO0pUF74fCNaw0gONgUwDJ9
Eqhq6U9CNrOw/CLDdpeNWU+P2aUc/uw9Lw42FSFNhUzk5AuK5KmaHEmZRV5HsIpVHebDcpH/aIbR
G8oumJubGY8CcEiyvol9hBq6iQ3mdVq5GiXwwLAPvv9OzoW1NjxvofJF1VM+ifsqne56XRsfBX8g
5iLwEZIK6jXay0ft6fvBzgV1ZLPQjekxfBVV0MyimedomoVYktQDIiZaBx1ewVy1PeyvwuX++wHP
VhqEKb1MFqYa1DU+HwJRVkpRFhfzXi20IB8RCtXMgIgWXY9AlONjiPqmduDbauxDAdKfoFZYBQiF
+77+8f3TnJ3rvx7mZK4nLdOaUeFhYKZwZpN8atqaXKUFIHXxzc9dJ6ScFDdFWEkR8PObZ1qiRaPF
XrO4JrGFfJ/qj+Nkau/ppGbpGsPn/0UD6dypS7kTaWEh0f8lp1eVSatqif0El7/SgyLHvrwSSg+i
dBJrh5DORbNawLRD+rjo0/5VtoP4RwhZqtRcLZnS7ue3tpVS1WeNt1aTHxEdPQfyWD3DMxvXSL6J
pibdZGghaxPuBMaY6sv3S3zuExdS3arIoTBZPG1nd61ZDqVeYTQ8/OiGGjeuhfyhhiSFLVSD1d7T
R/sKjpdS+lDm1Kp3ielhztlGsLSAqXMdOqV5KaQ58+lZwm4ctA6qQF9EkDGHhYmu5GwHF6QsnqR+
Yt5/8PggjpX3+O6lze9qeAthBNKTJtDhDCDb7BE0qzkUFqbuwlSJWPTkDKcJTYxFKd4QmfvntUJh
RUtUeIxCD5La6QRZPcts2HkqVMDHsvnT1E8KSGzFIANZNpSIJZrT3z/EB0Dpy0NY9JXoecIGP90w
elyZw1Ityx4C6CzXGy05bvA/dcXUOGb+cCSGhiXqOrFrO5MwmFy1XX41d/iwJfbPJI8O2AXtjsUv
XBobXVjrpg8SQUP5w4jr7djKV0hb4AZ2ZxGcLdA2uJNLTx+xaufXiSZHy0FhXrCT6DWXizfEo5eF
Nu4a8y89DXcTMcaAy3Bi1MHRaLnILRQFVNwm2rVaWispdm4HNFRkZADKO9EbRkW1tS5M1FdCP/E4
EsOw1x2TIPWUR97NnWGFFqmMIS1rE+txCgSqej1K4cNsQdPLX3UZHFX8DxmuyNMHKJ9W9LNrQFvi
9RiSSicJRV7RPpZBKH2/juK7/rKMNnV+GZUN2FPq570kK4U05Q3BHqW9CdoO+AGCr1z/Y10ErJxJ
Dj4Y7KZto0P9Ra8yMqZC1Y4MlWZPhkbLnt2iO49C7TmHx1znDxTMLwo5nT1YaIqRG32Qfk91sOrY
ScehaEiNuDgla/ExOKVwfq0WH0rx1PTdjtCmDROSB3MtfG3loDGsYLGdjWY3K3kyHv8PaefV3KgS
rutfRBU53IKEAGXJlsMNZXtsgsgIkPj158G7TtWMZtW49jkrzJple9TQNN1feEOMKJNMd/rfk/9f
e8tUO0YanN0Fdv+fk0/7uzsbWj0u1fa9a06DsmY1UDepjGImQZf8qTn/XxX7CbIhi9ODMDXr7mwz
xayUrim4DU05QJXFWoLJ128vqQGreLD1sbLZyrAKB99yAjTBUTPtY6NKyBH/lGj8x9IjURQpmrP6
OHruLobTIJWE6oZ0oLm5Tqlb/i00X1YL9i9QRtCKAdhTTufkGeAzA6Mw871cdvuWNiCxxr8fxn/l
0JamMiybGbv99xH5W/JqVVZdi2l0XRbaYbqIaUOAZT0RQMPUzponOdze4pkBIwPlkAnREauEw+ri
h+v4j+0dVTiZGo9BP0G8L2q1lnHuIyFGqujmxBTtWKtU3GH5onPDVHTypNSOYKSU4UQGVJM45d9X
8G3nfbcpAFAAL4DCDzCf+5mgmZaeaxPpi7NuzJU2xfv2QwvzvVAre6ND+qPAOy42zXkipgRhHSwM
8bO9zloz2Q4a2McpvZsI1zpp2WBe/a5uN1WK2Kq1FUsI24UOm64IbmcYTnSHuvwkCwX0VahEV6Dk
8m3WACTEdw7EyqVNV5qws7Jjg/9LKwjuiIObZt0eCsPyhL7n8ZTJY5NPhOrbdkBVhg/CG898UvWL
al/HxM3180IvlX0IPdWs+1WDxVmjGj+kBN/Ylr/mTSZsZoa0ycHjz/f52kZjTZg+0O3/sJr5xcDD
vlEQITJ2iAk9mkOOvfdOEMsYUUERG7B8PglIWKVzqzMP8xZ3Wu5heCjktym+rw0TV1/Bu2mhPYnF
8vSnGOOKg4mqnheT74TORqpdhVcgCF6qn125cyILpQKpWWVCvLa6y0vZCnNRqh3RhK371GHDWuRk
wHik/rBs/u4nkJ5MnlnYxJuka3cx5CVXq1QZgWCkxGxhCSvkXVI2eK7MY9Htw7VeuzEtlUYBMVDv
iTVF2DlaCcu7+ux7bi1b5t1ahbUo3fpZwZ5kXaGqiv2DFevvt1w/ldb51Qy9s+EXxZOSnXSyDdhA
jggXqbugfyF0MJpxHEM/pGjhM1/gJKKWgifjufStZrTP8oeR3dwEYQz5goLPrQTr7F6qxQCyWDS+
1PFgVcsfZaG/dZ//XBoyLUJKqBrVMYrkd/VFudJjKZeQoZ7c+s6t4g48h6t2XmTY12aIApTX/NW8
hIRtlO8EYd0q4a9u8rUoL/ur9pjpcM9h7jXaUz9CB9fqlX57jqGi6QUoRGPOvn2TpBmAhC623Ah1
YPUsbboinUddtShw6BtSk3VhzvM6INTFFR5M1u1xkq6ZDjnRmGmZiIvI1TZ0IjFSOqm9rNTu179X
CcjUv0IOTFQmDyFD14As3vcLMDERuk5Rv7UI9Tx6gmntxMRjk1aFUojB9TL8EjMQXgYE5XQ+Tdjk
k2tGunNpUUZoxPktkanpAf+gEDGRi5QMMgps3bJviKQaB2WJW7URmmMyAkVs17xlupCRM1fzAu2b
0Hox8q0Obi6WZU9r+13aPAwab9V1XRSegEPtRXlTS1xv+fNIZwzJ2RHYOzJR2ec1OgVDtiswNu8I
GiI1ClLqIpUGcZRKyeSuXWSKg0qSgq1l3ME0RsefuwE3t8YM0s7feupdYifYmTI+8vNw7PQ1RWbb
uCLYIO/Nqvr2BD6zuze75npCiT1M36ei1+TBopJ730L4piq1TNzoZIQYxmmLiKt1ds2C0SgOXRVC
gg5p0fa7qwjLKH2nahJDYK/6oAaMLsFSkXhbLpUNNkljW4FvkZ1XvXAjy4nnjfxEEXfKwmilmTmO
gmjMoB3SNO8wExLTsiUJf9hyP1HKJqXzeLRmAnu2kfZkSqaNUlubQ4ok8M4nQe/RPJjmUkazIyrK
uf4p1GdHTEOXXgmw+soxE91tz1CHytSZxCzS9A0U5WSzB12/YM3GyzPTbIQrrYkc2t5TBR6UM6aG
2tswOudRwXWBQmRvPU6ezskUsomlrzdsg0QTSq861xpVEGtyLU4IdfLbMK90A1DCDWkjP8mWFw33
dc43BcWOCxMBe6DLccskJL+mnMZGS1EJZ1UBUkLfrs44M6McMIgXV1AK2m3Ktg7FhfhVpIWNs+UI
2GASRCLqsAsLQsp534jAJJKDllkrcvs0onGQG/NOkL9R7NM1R1qJ084tQGymgvfBLH/pxWSIPZsY
Dmdw2wit6uzeBdyMSZWlXCQUlFEd9FkpcBGU85YofuKMXGG5p4PwnBXP2S20hZiTOaFBd3vvejws
+bOT3Exo1c7Y/5pqSupikq6hcTqptzSWOhO46kZ+vN68i9rOsVVAh8tr6si99rwBBI8qJcAzJz1r
2ynVr9p6Q1rxJrjwT6ZcGHfIIX+9Mn9VXfnISUxGmsVEyEjgbV3j+VTPrnHAZsKRVAjQyR/GY584
I5ZbFWogspS+SpBiJlezSVolI1sbO9RgqBT3cKKvQHo4BlWhpQL9ZaiWHyI5RAfY7WNCpyYU7ILy
wS0+TPXBAe+xrPkcu3F9C/MZXNLVmKx75DquMtpTx8swmw7VK2pa/aVxQmw9JzMwqdTAA6ARRzuI
TzLicG5cqpnR5HMNF+vJQTQqBT+V4Y/kM0PFYCwTbe69v9XepCguAoeGHym1ULTFbSe9k6PZevQ6
3TYOmXY/ZM6FT61u1Wz6RBDU5/TNzLMZTWI7bkkaqTFO3wVWpGOhOT23yV1tuqrxi4lGl0DgM/sz
qh/X3OtK06lJqqs3VeU16OoZoogV1qiTAkcvpQFVymkGQog903cn01K0ty4GxD7r2wk1l5Qt4BWQ
UixEMcPMlicy2Z/WyPUY+TvReC9AlGKLSytKwFXv5oa8yEGlXGLdpc6z1MZ6K1dbOc62fVNtqJYu
zETdYpl1COWU0EfbpihdJdK4kLAKJdmYNGE5wZDCciTz6mkJftiFp/ImqLI7WQjTX+tIw9JOmQzo
3Alak4ylpyG2VIcw6+XphO/YLCVblHLSf1a68NmQ9YWV4dzI+IVbARggdnlFtKFxGzqYCRI1Yhj7
ekTgP+2xPDFF+xIizRE1d9oai9w85GDNFVnY0s3wFSFzpFvjtVr9PJ0/Wlis0liHe3H9ynpvVC/J
LL2kj3G2IZN0UfkZDRhHaImU7Q3lUX2mtP2mqulBsWsho5L0kfOjQcSkaPjnWasZFBKpGBN6QBCi
uHYXkZ6LGGDGqEQP/SraR48U9tJjHrSbbKcH5015SleAG9exn61uQeybezloT9VD5PX+5Ujpcd2u
833lastqW2ylp3RrvhgH1Tc2wCE9mhie6Ks7049es63yJHnlXpkNayw8P+vAWhau5hXHKICcv+yX
oSfsJ/Lz4I9r1SO9WotPcXDeUtW4eaKXu2mQeTHtXWNhBK0vmBDri23ujX6zlbzsWK9hunj1qnSr
dRzIHtqRXrq8QqWW5ro7rHS3dk3vsugXaJgEsScF16BZ3gZuONwRdh0aT+fCtUOyUBXb2Oi+6n+a
swuXluzbheGOq34V7y4rZHW05+ohfjHcxBO25j5cq/vz6KhBuquYx3ITBo1vudYSswj+1hJkKqLl
edlvkyXz5lcPZtCviCbCRboL+WQwCat4Ex/SQ8wdhs+tr7rEeME470/GQvXzveaVQT5veDTVFtPp
pbbM94rXvlLiXkhLun9Bzt9loHgiCdUi8dS5eCp27YH5pt6+ULzLEoWERb9s19pyXKF5sYIvSeLo
G6t6qfmaH35iVucKS2BN63iVriS/XtbLfAkG5bUL2sBaaTtlJ6xqYo61ulaO6lrafn/DSx8RlHLi
zdkX1vnqvKp9eVYF6lIIJhGYdGOdEDjiv8Ja3SZ+z8S3z9pe28cbdaujJoZBtF+62k4/aP50Qeoa
t5LX80ljcqcrrVaaxaFo6/v8lPPVEAZmYofraCMcrW2yOW/EwEK/6O38lr/xhTdjW63UoDxFb9Yx
eatW/0Pyt47xg7FNfZknZmyTk+BZR2VLF3wVI76xTE7Zavph7aNZIaujfWBcfKpW4Xr4St6iTeyP
H2c8N4LxI1xr22hjHcUg/X4x9DVKIkd9PSAEZ6d+seLy18pW3MerIRgCaVt66QpRhWPjpiuscrYF
X58+ROSdQn5rn67CT8EVN+WyDTgdA3OdraZnMF1jF4xbJL3ypboWlulK3EtbLtyTjm1QPSdf0hGl
Al/ha9AozPU1c86nzKfNeuq+pA8R2aZVhyhRcHX1vXDU98VquvLuKz+1XxW/50wwtuibmXyHI3lo
8Ebic8JXIoSv1Ddw32IKrs8FZ9aa/0vQGjqGr1whvnnP9Rc/3T8je94wBl9KTsoxXel7qHa3DPkR
dY6J+Q1lpA1lX/jdFQ+rJ5aRZwN83rKYdafKr5WH86Z+u5nO7UsNiKKjhUzDcPoxWxbmTTIXS4ej
7inHZ6xk16n1HWZWyT4+JhDhh31kFwSjNr1cdBIjDtp8QZJUKX4Zecgpjvm8s3zUGh5rdHcNT8Q5
PCUwJ/a0c8HviyCB/r9vXeoHFR4YGNmc/ajaVoebbfi3bIaiZw4tGpG/Y/M5HK3MfhFdSZiH2+at
GR9iztENUh4wtMmuextnrrM/NnbfuPpRyhf1ymzn1TAjHskargLImW2GfrRKT8MsW86Vp2tKJcfp
1FmUzsXBniz/PiRw7IbX+dQHcJXXYYei9tucpK9uZQTVmxSMgbG2Xs+ryFcYIvVKFJhMt/WLjYEP
487cDs/mUd0SsvOD5tZYgjt2FY8gMQnax2Q/vpePJFnrcl0ctWW0bPzbKfIaH9NpmfNt7qJzuxXG
2fkz9cPX3F5nD1cI5prb/Jp+bTeTagAKPM7trbVvc+o7OWHRCpM5FFAmvQC+i/I+CbQzzPGhV0p0
FMi3n1XnNX8zAxg2Dy5dUY8//YpQNIZ+VDBsook5QovoFiY2ShwQsN3xATG7D/YA/yLP5KAs5pMs
wjR0LWzwr0dHoVu/i58IwEj8NP0wssINkgtPqRvNM9WjFrL5FrvK3ivY9mgWQCSnUZC5des/WQvQ
Ll236Fb0rs2Pwa1hGa7M5+v8On9ToIVLzjl3Xl5GJ9btcrURw0C20BkQ4eP3J4IvUUEn4OyH5DxQ
6LXJzg5hmXkOvdHWjJnsyu7GQL7lNjPhjDu32QUpAhYhiv7tTJVta0F2kB7q0KbOrdsLChaNr9Im
mcnEFOx2aO3M1efLKTOW5QOfAJt59zLOS/+841oNNkm4K47xNUnvhB+lP8ywP2eJSEHzVZ16boDA
qUPK6G3wk52w4A/ViCVYeyVIN6ydTf6Q79JDt8oO8P5PbMmLMbDW0ap8jhZ9YG6l4H+WUujJvrKB
VuCd2ejLlfhsQqBPD9VGIQN0y91tJXCInx+UoNoUc9Ur5leO9BiBGmk++MpcmXfHy0L2yu10RF85
6vmZPb/fNxzb1TrZhvN9t7RW04ZXevSNdpafPurUnzftsl2WnrrRfPFQsVACcXPbo5S5FzilxAPl
Yc6sai17JoI51WM4F15uXiLMes6nIpg0DHoUcHJXXY5rEvnguqi3aM655Vb09KcLuivTlVV7dByn
i+JQewXRW7r1ln/d1Gv91tfdapMdkl8xihS/ss289tXn+KA/a0F6SHaUlYYVhQWetcJwl0WxHp6M
Xfa47Lxwo+zix336aLzEa6Oy40/CPf0QP6oHBHE87jBed0uA+D5xufAwMZN33O+T8aK8tE/Cr26Z
rQ2/fmqX4cY8DJ7k/7vwAjvyh2Bwakf8VuAetPAmYjgUPZj7kn26PJkcbPK+eR4C43gLcLk43Ti3
DM6tamVt9YC2nX/2eqIwec7beDJ4fVBWIn4kpvUU7/x6fQr987paGo+Jb62V4HJKdtGuemPlPoQf
54fSzxHqSDfRzlpEu/yBVXnQAoWFq26ttbiFIL8ErblJ1tenKDD9K+xkQsvCa93QTVim1hrJQn/w
+0dQPLtwEx7aJ/3AovGI+n1zUz9dd+HnsB+31IJdfROvBX+s7WbR/cCku6c3/08ojTEnlFOQ8H9V
N2M1Uyotu0YP+jrcq/NqqywlL9nj472u172nzpS1spcWodu659U1KP1xfllPCz46To9UP6gbFIw3
XVB6PzzYqU30W22ROjN8Oyw3TOBlkIP0uzZSPKZyCCPVOIaPxkfipaltzAU08jHeYMMCEBX/UOm9
R4d8j0ihl6xiAnTDxP9zJdVGp45moerH4iM/ZexQCaWzRTvYrVvNkdvAmpTN/Relk6tic7r+cMN3
WIlpePozyCR+4xVk6a5zdG6HUVHbWDtGqNogXDqL1tmb6IruplqwWfx7NPmurD2NxkhT9xZYBqC4
u9HSGBthVQ/Vo7yehEnQT7VbZHBcFGvg0aMhdtsuEBdx6J3Z5xkaEXY0K+ftD82F+z7yX5dxN+fQ
iWlv5NZ0GSJq3Ha+6VcGL6ZwWNihNzznvv6huqqbby3/J6fTb9DL3RL7Yw7uIAfF2Ckh5FX1iPrc
DRmfEr2ebPvw6SMVtyrZ94+PJ+SRZv+e+r93rLupv6uaY4d8y+uroB47RwwIN/ZIk4A/Wl45B/vH
2zJ7bH96mf7KmO+GnJC2v22SaWzmJmmzdrysqJaxtRFXIgbUehxaP4111//965FOK++3sayK3cZI
DfVovkpu9WIg8lk9mb/CB7R9VkQcv5qgXyTH8n0qVv6wrO/bnd+D04WfzAYAeJn32gFxXgyIuMjq
UfDOrf0KUeumYvoLeoNzTRTtr+sjxbKfXt2/ziCm9/dR73pEgyaZqZEq6lF9nc4ZlGmBFKGmlayp
+QVC7JRIKPxwq9/b0f3q/X3QuyrIVbsy4llTj0iDIasYea8VKlyTpCAGnfZqPD029vHr69dPQkff
G9G/Br47ceumyjP2FfWIq8Q83lmuRkF4NSL9eHs3fjAm+Wmwewx4GGPvfY2Z2l4iCO/ReL149bOy
txaYiv8QTNxjmu9Xz3fh6bela6D130YpUyq/atts1fj1YVif99GrQgYQ2TtuM1kJ6w6Bq5tfH9P9
7al+atKfDqL/eoN+e7L3Rx8erEJ4FiT1SCnPaueK6bMzDm/JMgqkg3nkVIgWG/njLNsy9RigBOsf
96j/Oh5oYoEB5S8oR3dIyarupdBIuYQLLDF5JphvqKSn6ipDcFCzR3pu5JXd4prPac8K5iapKPj9
MA///ThgNJoA1Cit3pOlEZvPslTo1KP0bGylmXqqdrWTPcl+8aXtk8TWNtGjAW3YJWGZRK6CDFVw
Fxltmi0/7Nn/tYFOhPf/eyl3bzgMVbWuh6t6fD6/Xeg/7MjQnm7P+kf/dn7691jf2Km/3q/fxrp7
seUWNetCGqfdZAgqVCVypyJGRVi7oEPgVNGsDVpkQrIZ6uHnEP2D2W2YVb+EDZ0Z5iOmt3OZ6b+o
yT9XtR2ydl/SQJrfVumbITrWwSj8ZonQmhrNBgsF/0U2OnLjXUavw6kg6Ant/31L/71XKTKQMcPC
lv77SPztxeo6oxxucaEer8/g+gSalQvlucLvEjzm5uolC5ROOX17O0/IUC6v/T6lC7PKZ+YPvD3Z
/DvMsognp5gHYR/gKHez218R8kir83CEuWdm2CXb6NugtGV+Vbmjn72udXN0e+lE7W78Is/oKt++
KEelaPJSIzFs5cF4yKgsIe9Gi4iWxxfFZRwWVhcU6p7FvYgmbrMi0WhmOi+KDmDEHr6szi6/lN35
iSKh6ciU9gE51w6i5sjtm9RsmIrD6Hd78VFbibV92XanqSCfOSpVxfokrYpfeHMMn6i67+Q3dgQK
TdeOrR+drwrLRceSZga1itZVSYQzVx2wYrJ7IrtonlI2MhdR61qZK+ezAU8RNBa/iHBN0IfggJDa
MwAdICru5P38nFJZsLOv5itR6ecvm3COBQOVIEruX9UbGgkLw0nfO0JjdZaKNq50Sy5ZWQoHhGgK
j6dI06lV6Na7/c0RLXgGdvOlHstnM7Ybg96jTQtIQSbPsvEiorwxSNNaNCW7e1ZeG7Rbpdlt2xLs
z9sXloaaObI6b1DrlWj/hM/VCfcUKiEMw6cYhgPwQKJSNbnwwXNAw3oasrXshi5oZFPRQhabamti
W5pdq4idz2ttntDQQJVx6uPZ5Xv+Lh+yx/rdfKQuO/E6KUg9Ta3Id0uxhcpOtt2uSRyZJOADvYQy
xtnE7j+NF3Co9ACP4+eltlW6mcf8pdmDwyAPl59oJUFfRk2MfhodavhU8rP80byJXArKVV8Asaqv
+jn7yp6yJwThnszlENviU1Pzi+LTnyEVUZksxanRhMRn5UNdd6nTPYXv6sVW3pKeVyblCEbbEGIX
SBp1uh8uCl3Xf7/Hfx1M8CAV+EjoAYnA57+zyd9e415pmlFr5ezIWwOugXJm/UH1sAmoMqrtD4N9
A7L+2AcZTQVeQjZGDwjU1p+BZNa2+Xhu4+xI+dZcZB8VwNkn9YEH2G8iN/3Ufg37//39/T7iXVKU
1XVnCUnE/XV2uL/sxNRGni89pVdHP/z/DSX/eXNFY4TpoDBUwztI+WGXdW4i2+M62qrV4t9j/TiT
d4nOeFHNGgJARi+hX00SrsbhrHvpyQFUgvgmCfXlf31g3j28uyRHarqblcQ8POWjs9BQ1Q5DhaQD
XWfnZuub8eXftzjt2v9aK3cJTmiJuRZa3CE9FkoF+WPSOdlmkiccflqWf4VGd3d2l99cQyWM2pGh
+hkqu0+3q8NJalv761zYY4pTzkSbupctDT89xSnG+P0e0SOcIOlTnYbzCy70n0tGq6OYCPZ8PsrX
+aj+MgMJ1Vkn0RxjrVIl2lLCZQXB4qS+uewlF+mWf0/yPXMWD4qJ/IscHlUDwID3UaFRnc3uViTx
caSJwx7QIpiMNmw2a2fFRoqcDjTf8//TmAbgOwmuIZZ+d3eNxEcohXF8RGyWgv3wegZngcSpeZQe
03Wpuobo/jDk/RPmNgGpwv5WQXJZ6H39OeQlzdBa0qToKC7Q+e9noY/2Yk40cuyW6et5OxU4J0H+
H4a9j0ymYSdbc0sFnArR9G5LaLNUvgqDEh4IIRBXf7Pc4hi+FB5n5Dm0w6dsPe5+GHL6yD+XFEMC
Iofhrqgot97dqZSURi2o1/AwHr+bZvlbeEqPIw4L+UJ1o4/oJ3j0fRz9fY+/DXj3npqx3IgXaQgP
ySk50YtGVDr0+kCbq8v8+MPN3UHzp9X6x83drZzi0knnWGQslbP/sQzE43VqchCzedcftp9vEOzd
RLJaKB3CrTKRaZje3d9OxqxPQC13Z+tAHzEY3XwZbVvDjuj7Jidxn/m9n2w0THZerg/pLnk9H8rP
ais8IxYBxuC8z3ZntNLtZocux0v4K9zR8vPlZ3V7Pcg72hjLeFnMOx/m6lyX7IY2QEcnQ1vUzxJd
lOShpXWBzq/bBuVyZuwMVOCR1njMt5fWbjb9IqpsKs0P1O7/Pcff9oj/uu+7PSmRk6a/xbl1gJpc
E3+sxgsqIrYvvcfSoX+6Ns51XIsufhCz6xr0kDCLHGinAGZUDO20Hx7DX+VEHvkfj2EKYH57DIKC
LU9XZdYBPk5wBjlwZXKTffUUusWmAphhbs5U3JNTvELAwv9hMv5jwUF1U7HIxe6IqvVdwBIZ42he
axZB1i0aHxTPpQxA44JnbAKe9xPuVnE+s2hvB9Uiotk2eJ0RhHQdk5/Oir9fbBTrdNIt6BA6mPu7
F9tKpMswyIJ+oDGNwyeAkadco99H5Q0/HBjiSNj9kFr9VaoxZc4FXjkLRa/JW/JuzFavqmud1NqB
VDV/6/bC5kI7LttgmLSNftijtb83EgbTpooNUl5TJvfnk772547KtqQezMopaD7T18aZC10D16jm
4S4BGYysNLvoJMPdBTJAw2wmzOG92HCRG0CWBxVsPfu6byabC64YoH9SjLJs+paU+mmKlR8JcFLF
KwJNdbOvOAXQ6jYYqABvS+fE39k6poc6gTp/Ym1M6/TP1wr5UVGhvwGKkkT17igQM+NWnDuRu3vl
KLiiC95+0UI2Zn3iRrxn2K9lDsm67J0xNfjQlwA+lV//Xs7qf03x7xcxnVe/vUzYADXiNWGKtQ+o
BzrwVBck8nWcXd6vCCM7xUN9AoWPHZDlgDO3sEMR7SJEE9M5Izg+OuVk7TUjg+psTHjnuhc3eDRM
a0/zvexVXk0wy5nxvyVWs/H/OXt3C7Gr4sFSdWYvTWxPbJzhDUOQz+Hz8l69h244OJNaaueM8F0G
5yzavXv7yfPqr94CArYSbAmTfyHdWvd+7eeb1imjhkH7qH60p+wlfCGv1qAAifZWJKfAheQkb/V2
q62T86tsrDMgRMUJZ03z9O/n+B/vJZeiwenEuhuk/vdz/u05SrdrdNEjaJ3auGkeYuURc8PEekPD
FXFOOrZnvORz79+D3htK8wymQdkLkDoklLqnBlykviuiSCgOUvlCrDyxbocvUVxchUWb+jeiN+Br
zezSO9JSlJbluIj2Z0iX2RvMHOhcSL4dq20KuA5eiEzNgjy5j9clHdVoGVmvMdUvbUJO7LTJ0RKx
7tzLrkG+rH+4E/nvrZQtFJID6h8A/HH8+PM1CJvianVJVB5uNE+E1Wh6gry6VZ9Zve3zx+r6Wasb
81cC5uYM1fH62KmHolo2hlP3m7rYZ9EnAilF8fjvCf6PWJzLwsZXFydlKFRl/rwstEPKsdas4kDV
SVDBda6kfF1ATR39vFr38qKKwC6/aeHh3wP/13xwsOgIA5OWE/LchVVdH+eiEmfFYapFxPNk9Epc
R+pd3k+8p4U5zMMeBAwknnlxQw77ij/qTLst8mgRAte9wgWxBZgCP/EO7y2wpyX3x4XdxWBdI/Ul
r1xxEADU94uu2lUT0xr6xbZ8AuYVFvObRkeKGnaOt3KCsdkDCGEZGiC1FcRdkejAlBPfUO3Y/xgp
TZvOn1u6petocOLmx5whQfDn8yolMbcGpMkO4NbEcn6x7OtlDkauBIzWYOH2qIgo93s622gpLjNo
enic1N5YgfPxaxQ5gYf3HsYFLX4PP/nMSOZfySWZFaLXyC/Cj5OgDP55eVZo5NklH6GU1O5ArS/7
/scVQ3wH3RZric7Bm065LCLNtQBqmg753/BV5E6WO/CQlQ/j+drb5cnaQquIc1eSZzV9ZGJekKHl
8sKvaHuqTtYDveq3l3fVV14hnlDf1OfNbZYiUvxLfRiBxYHeftFfTJWDJvlMPqFrrsvXYhthQdVf
bLHGpNsZveRVW+V0TjU7RRDsFekRXbUF1NAwQDNtfrB6v3Vr8eW2y1d4XoASSvzbB9iknPJzM+8r
Z5Bs603OHGVdf1QYqUI4gbs2zMrhqFNkpysOHYWqb4chtH3xrvsKfWNqaw51SAtNFwBn2CaZjiHM
tel5oSIyq0c3AshFiYXa61v7AGVdA4AZz4rW7TXQafM2nnE8Us2sTCciQspA0B/Y3Up4A1R0N7Bt
RkI1AjcsvXonegdZI/G1CazuKIpN27QRKAfatTXLjDmTl9r1Mnm6viAdO75olAGpSSoPEV4W8ATS
ORbVo90ZFGPtbH3dqSLXHwjNNjFezjK+2D9smGgb3C91LB5ZR6piTV1RtK7+XEsXvagvQzRgF/0Y
PzxM3jlp649gLinuAzJALcptZJvlIDrqnq/rwwzY6hslafw6arvfPffPPXZ0rB+jW1xQj9h0wnxN
CZkCmUybXjvmG1q7zYsE/SAEuABib6O4kAvFt8sKf209cCd5j4KKdpThYNcgvZDjvXcmRqlnUrNt
gNNVNGZRI+yrx9vtI5Lex3Zbazgw7C0zsYXzm6YvRNz6FNd4b7MPRXhBS7vOdqqx08CgFc+VgBgO
0SAuuRhFzbV83z0O57nRbcrBK7Cjwlx1DW/rQTgUXgeIseNKfGgp44zoqWQjjJwh3cGG71+G9pX1
XmHCh/+wcXPQCCPSmypZrw8qBY/PJpy5Zr9O5hBUy6sDc0xyU2zTY+rKXgHb0Bk7gIHarKJD17ux
DEHTSdYiPfbH9lHCOP1Jwea3gfqLR9BSfSAOnmUvtzV0ssBSvOGlXsl+vogiQKugGs97Pfq6CSe9
ttvPYQ0dEXPud+UJoesJJ4K6ERTX4bM5Kk8Yhjaa39RzDBqsTbZNwOZtRaIsNw/Or+0r5kqBtTnv
lWqGG+XotwvxFuCqCgDSxeQdeRkHoYcyqBc6EE2MlT5Djq59iqcuYNwRV5LZ9SmZj08A/Q34KsML
k2tIlDHN2IMOsQUvaS/EYz/P3DPg72npSMtOZVXkQWO59S0wxgOGmclnrtoxCDmgkY60KA7pUfbV
7Sdr6kFZ1U5OqV4nYZ0p3QZCv2pL773XPGV6gCzQJXYTwc++0G17jUq7Gj2rcatxe8VXG2tFu5te
9XbV740TkfKkwjQDI0mfmi4Anua28qHY2fW7PwDh5QiY/4j8HI5dZyfemwfgLQN+S+l8sKXKphGx
MHbS7kId//AL76Ur8+3MYv8XuEK8t9btDiiduC+X5qHQnQpnn6B8wO6TBXM0D/IiXVC72tKnWn+V
9HbSRYGU1DN4wCA6OyXeoa6KVSJc5idx2dR2x5752R0hoqTdTHxHXn+ShvLJFUfAyOt2Xto4YGIO
5g7dLAomG8h1WtNmtE1qRZ5iOxjUxnOF1OQ1VtwScknweLQ8+R1YYj4DQrR7S9wMzKvbONIabnBf
29dF8wZ5FvN4u9zenkxxdYHwlq80CY25ZQ8dC5PDbm6MTjNZ2DhXPEdku81WrGNd2pXgSSdS0QIN
YH7/1v7SuyCKF12/sGIMc2bq6ML7bNtZczLZ9R+yvfiQrlMctgZf9gwfz+qgVGzslP8PYe+167i5
dO1eEQHmcMqonKUZTogZmcQkZl79/8j75HN7YzVgwG5391QgWW/VqBH4Zq9o9WzlWK2JmTQXomuu
LcKjug2TeuKLdr3h50xsjL7Sxr7GMEDZBD2OqIbG6+R/9Ndr+T3/RI7ObphtUOFGhY/6p7i7unAd
2xuJDY8dYAySPane4chnCV75rRJyxmkCEELMeLO9nyxpmbwNimus+l8u0hcA9vgefQPxdi7h7Zfm
ED2Ni/xHwOCg+CF5BHZGNtZC6r1orw3L+2oobFJK5isOLb+DrZ7CEe6WuC6h83Iq/kYHotgFZ0JG
9qXlL9m5PMNidaYL96Zp+feVSN4McD1MetIDs+d9024FftBG6ReCsSmuEejFFddc45gCSEqsxlAn
4pRiy6ZPRAGhib/doltYf2GC/LPt/1cD9TxVVFoncpCfOPAffedDnHtjuKfJKeO4AEOJPG3f/Qpr
7Sv/NV7p78TyW9K+OAT00YuyRfnxzlPnhpD8r89YzNCtebbIsCVme3zuL/kZ6+bVosR3TrzoiHu7
u5CU2DAiVFtqpxH+jhEE8uHQeuVXu+jQu7BAZPtpwLHmYkE1ln5Xk331siXR35eB/gdKO7vNF6dc
An15JpKUXxLi7W4fufM5Z+V8Gg8DRneOhkTV5YBu/4KB/XfyUgw27U+LSZmpBZHUv09fS50KNdbu
ySnPuVVcRXLlo8EGcpG/sDF7glLPU7ixsCqxIyRF4tMkIxcdBpzGZv8LGnusLxJFZWlBLgi9+uGG
X6gWJaoXobjyen6vD/OtFez/PVn8B/TgjWuYKogg0k/0/Y83bqhpRNfwyE6QG55baztU0B3bDFsL
Opv//Vr/IYo9FWT/98X+wI8msrjuUvp8sXGvvA67nCnNFRVXtzWQVIjWwWS7f0MI//RS0P581T+G
AGKMdXVCI3zqrVX7JVRHDVOBCcLAbQha4njtpejpv08/JugA1eHZdZLq97BXKAMvsxQwq7AnHOuX
YtioqAEyLuUr4T3jZAtIOicgll2zF6tnJFo1bFMa4uqZtCgkQf03S4//Yr/Pr5AZEFcIMgVYz/z7
RovVsC2q7J5x3Biqlykr5i5RXGDU8Kjc1njXMkcel3nphG8HHqrWdOMJrf+veb/eMZ3KPKF1zfEv
F/YfE9V/l4l/v6s/ysRYs0YjByZjpQF6Z9LSl/QRgZg46kc/+B15FXUQHp5ZOpVV2A3ikdYmH9sq
Xck47md91SNjc4YDs3QsbuN8Zd43YeWOg9dvBbJN9zGscskh9ZRAZ8pP62bqNsVgp3BMdS0BKgon
DY6C95c79nn7/68P9sd4K0wpElShzE76ux5MP8LuQf7qfTdf/2Yb+w/393+90h+gvpTLD7mfeKX7
xkCw0qGVnDb9p/bSTYGZuoX4qSOiBr/HtlJfnsxv4YcS2v9a8DU4a2IbzoPQ4QxNnRQQpD/lwL4q
L+LwL6PGf6i0/zxP/+cWfJaU/wNthQRYgXzl2YlYoD1RfghRwJNiXx+cdoXJY4ReGOfEv1yJ/4zy
/77x/0SE5pGAlbBKucVIhMWF22es0Aw72/KVWCPxiin+MKv71fjbCz+/+P9eGBMbPzwjRdKx/v1x
I1XqI3UUUMozmMorZupypxPIynnnZVcAFy3on8KEtD2ZILUZ0F6AreH//vjaf/aUz4+v4NwIrfVp
XflHnZYecz23uZWecpLPqq14VLDn4D+BB5SNRbmel/W8LBc4N+OO8JJ6NFmQ1nq4Nm6MJBxTBrvZ
msMlDS+aurgJiOp9TfeqN5xHs4pxeh9zG3EPnRQcQxz1K2MYS5zoLRZSZxa8joiuu7lkTELaNGx4
Mh9/w5D//05RMlpUzPPxOGOM/eND1pyrOsuk5ITjePaR7NTfkiRkbu5FeZWjFZPaqO2ndB0+4RgM
Bkh3I0rZw/1rXm0yxN6LB3fGrT9aql2fzxa2rRg70gELaCtpoogXU4MydKPQ7dO/0O0k5f+Lxvnj
VsFalCBDklWM/4K+UzvI5J1o6Sn6dXHEsjX7sSnaBZnPMNayBBjGHuC0LWfJVcSDnK2aZ2odo8r0
asU3TV/ivGJC06txWtfORrVo75t89tSI4NazmK/v6bWQNkLtFlFQd6dK/Vagu2mqnc17IdnoOSbX
rnFh8ZSfhsdJkG9aFIwqO3zzXcGhYR3BbRIgf2G+7SPh7wu/eo3jU4d92grUaM6cLPgyO8/UKKuH
qjtE6XeouZbixARVIs3IPem1Nb7G8s0ARbFL5qwJ8ZYTrZ8OAzk7CGw3ZPfebNPW625qAOqmoomU
nCbdCxvFHo567t2JQeWalbzgO2BDKWNRsZmy1UPYwr6LMGMInRKghTDlCZfWvcbMYz329w6Bmy64
whik84rriCO8WH7Nrx3rGjPQDbYgBwngUV4RujmzJvJkVoH7iLjsJX44NeYRQmkHF/4vALdibQ3C
zxGquj1ZLp+CfBJ/eEpUt9vyOHU6v7NYZxJ59Sgib3LQiYFxMXdso8LaN+KKoXwINGJWnSEIr7g4
jIGMa0B5ULPVcMKZEAnSIVmb11mwJWJEjj1+Qtk1Ej0jPpXwNkrTrR4e/pi93/2a8/s0A3NjG3KV
4RPeCJQysNrgNLBc/ch530N7rhzhq95Vidcvu2TbKm6Tuw8sqJaIflNXlBdsNpvUtxaqRk6NPVGl
6GBWAjYilRrbrXpLAEPIrV09QtxLvJJ6TZ5vem0ER7FJ1p5fybY0i7PoTE72JLQNoq17MXQ4cSE1
Ht8bb9H8lXDAS9+r5L25kegTnzXfLJ65DNYB/mO6rApyspAj4/LQUjQei/CdAKSBEHS/HFjVLsfY
7Tu7WeAgrrK3tzrE5OLgzkZANC9eAIwbv6Voz+fCXNa5ywKAOHlclwOSpW+yHFCMaewnFf2fhsSw
R50HJTLfd9q2BkvZcEvjg6fdnYcQ3O8OEmF18gxzqRmf9OLdtJR/ubWQNBsLwrvazqm+RDTPxUnl
CmYrmZwxJIDREmTDWHZrHc2t3a3uSxZx37jkvsMI0u/eqOBg7NcvpbqsyQZ87Ux35KnwGOCHY635
k+GUC0WDo7N7oM8dfUTUOXdhMZ1xoNZEXwh/sH3LxGCyXkrkuGfWHB3hxdyG3FfP/GI934XvlSY4
QjvYwrwTrV0D/8AAwai2+c3QTny7xWv3KYqn0HJJfh8YGH7T8OMuuRZzl6Q5Skte/NDsYEfkww1L
6LLzhyO/4Kd7MVBnz05u1r9oJBuDGOiYag96iUlIU2HPvef+DwOAxB4x9n2JTcHoJokDAD2qHD9f
CTTwcGs9z+UVn4P2MqdfFqCXtjZZfXaEgRAmCxWPp9uEHrTddmkgft7UEDp5DzWBDlQgeFxF/o7/
Fg5TWbSan2u7R70o5W3S+Jh1WvK3Iv+0OGsAhVlLc/byh/Noaqe+e4a2qLE1gERT6Ccyod3Jqrgd
2GJp2FIXQXqRCGGP7otnBcM7jYkTgghSY+yToLdHGxkXExxDblHu+uq0SDUnRFVduDJG6XbyIeZu
geXGMRIWqXuijGSOEW8a/C218zjdciXxcsKyH5e7mdrtRkuvFQ8wdaaJXhXLViKP0GUGKiSpMS8d
LbRFtIoMj9FYl9aAlvkKSBJkhRSE+EcdGXg3gOvDlbc2jZDOPkzqNoMw9M9iJqHCJnierzf5wVTE
a7E/EdYYtsj9ZUaSiYFCbo8Lnt1qdLQHpNh82+JGUCDlC29S8TridYH82fZrRPYixXAJes8r5DLx
ftQEhxeYyuckMbazm8yBKaFwQagFpBsxUaN8KT7zYx10Kqhh/ATkTyMw6XRl1wCtO8fuyY7lEMdY
p2ofdtteaoYry8T6kjvjmWYf2Za0iwmcIOidL2/Ro4yarop0sDJu2EZYCnmF5W3ph23kz6gRq7U5
fFjmMjVOJpYYWda7SXwko3jWPAV7C8FL6WMatbR1fS0wfOBJZSrTIgL3FfLeZmUiF4Hefs7qT9tN
UDRiEPHWGbhDYqV1LGxmUTwozr180yec6hXkh73pdvKxkl2FGNTervg5DwXoNd3wNoMxumMi8PI6
idt78wqiSv+bvafGZ9osJIzdsXhkpm6Q8Q0uaEAF71pcZNXvzKPcWnue45JDITqVv0h6L41IdamW
arpAWWvPKbnSnkrmevWTUEm4/SbNzh4cuGPkxuWbJW1SnaZXesMPj51F9/gExsXfqXosMp0zrTGg
WuhOxzYlw69AFjbDA97w19UivGbDsS+uVJjPwuYeVdjTYJ2Ghc+QvqAPxYSpgtENN3+rJCOJtAdy
B/xRvI1fLJKVs5aBepUcTDuLV3iIv81qfqie2v42ho8BxFDu5oo0DwITTzVsBOswQGgf1xmtQOOM
wpKTnJKBR1e9qJVFHfuxvhlr17x7qeHd+Z5uavEtPbzGhDrANlFzqnyPSbGINUv1ItZBbdgdWHoC
cPl0ozDMqzCetRAR9rynKYogikuucL8An+ZLGQcWynJ/TapDrG5GDsJm9m7DzWJ3hLO/10xHJKgh
NioaayTkl7FrVXsQGxz0j7U9N42jJ0tqxxhuwyCjYmTXngrmq94MG3QtO4p/5wJuOzm4v7WM/5nT
KxtcDriimKtA+Bc4mMALx9XduuSSr8wujV+2HpfVG20ArmPxg99d1LUvYnSRzN4s7tIY00b3saSB
By7v1W8Lnj2EGfzKPIENqr5WhnWMs2Uv+LH5IdNvwkm9hj9dDYBaLoS7/1CezCBE5Mrg5GvRUdz8
hLs1MGMBwmt3t1IKFMWzOk8sntBzXzoSDA7cLgmC8eGXT0eisUHfgMMxxzfc6lU5lBori02Pa9Ir
i5qBncmyMR1zJTSLeiR8nmbNs/YRH8sBf0NYqvBeXYQLw0GQuadmyx5m7N4XajCflUuV3NJ4pRIo
f0QwUWlOvaZats0iaj6xlWl3lbJDApI+3HzeG/pCEN0HE/EXtbn0FFvkCOEg8PFBabz5HJVu5Epn
M121LsOSXgUjbs7l81uZFnkZaDVPD1qElZaS+LoEdIfaq22KCvFJfprERSys7ncuJ6EmXQa+4hUR
QoLUIX7TMZ6HtlwHxE3RomRoOh3xSOe3kcEVIVhmF+7YkXyW31r3e3ZDyN6LoJxc7YAvSN2uq58u
flOgpmGl3Z97BcMnv2r30iFh0EeY4gIcpZhUOMoFEDlVvpkZoseNW6tlbTO47OtoJTNloZq+VJwg
80Ds6Y557xvmLS0d5jJSzUQW8TeanJrb6vBg80d/0yxSLpyvST/Nbd7UTxVsi/KI6+HBR0/vBxwI
O/OlI2FKPGn9wpQc9gzGUmc/Ea7i8UWRNlrzFuVBB7OR76wdfVkMHoD5hJBgtWl9q+blPr8K5XYS
n7opjm35xvXZDRgZ9E9YgkccO0mODzYUGnAQx7EdkbPsCYKr4ILikveeqUuRgN6dyqMufox7Uwq4
DcsXaxmbG2FkLeQU6OO2auPQ2FVJQDeLz5/DRoXyYuIf0ejHLN7TG4YsdqwFgMEDq6zhgUGGPb49
lE33+/ws7R6xybNAr8kS1nfMKMN6eGbCifnSotcKSSU5d491jzWUwULX1GyRVW+4aFqWw0IgdF4t
eVCdDAkol+r+M3aXR3JQi8Vs3FgdV+lBavYxZhLtXs9enbpgfUVNjX3+HqT1F46QvL/h58BA2jyz
tsdNkZ8M+ZxKflO2ziw2rhGepvKlYkfV7dgGlKTxMO5tHlcoXHRuwO6oX8TTWPsYDt63jYmHLReS
e0T9iPZPj3OwigIpkY9DULWUZa/8fDDbYX4RQmf7ui+u1tt917F8YSE1PLtvh39k+GQ0iY7W2710
m04Eeah3cP1nlc4+RugHXyhuzVXjJR8q5mcuLqioYIJ2BKpyqh9FdsKXyI/BY/CNqhxd8igKQhs0
xht2HDEKb3Yd4pHBJl2hcdoBg5s+Hd8YBhZdhldDIX2w+6mcusL3StswP5DcwsMpzh4+h1vZ4XDU
HfFaBxrd+Yn5oy68ZCe0z98o6+/4Qut5LpwGJxHWTI8DIV72fMUo7Gz8atfEL67tGFiiX3saowgb
zAr7SRdPKTUIcQa9Jf+EP9L1rOpLviS9xmW8xsjUUfbQt0BTYzd/Ksp0XKfbbag9G2f17omTh7hE
Kd+fdgbVHpG7+CEiRQui8JzUO9z/a/9hbedynzYuf+bRevEmYx8wmGe9u94Jin0sRMshFwdXShuj
phSU52CCcy3cmyFh04QpwyEVVmmEbww2DcJyin0Kgi6s9XaNfX79kicXZh4l30iqd6+XFRnyip0Y
q1HD1tRPxCuHmVAvVJiDJTK0IC42ieSIjaMqwFk42UKN4MzA+t8TqvceVnr1cgRegi1R5aeuWGrS
t4yJsLZ6oPWWvPplithlsexhaoH30OXsTFeFhdspDx2gEqsxLQ3UchWzDrZuI3bPWMgxMH9Sfw75
iyAs66Gxf3XRi7u3ybjA8bwzviAuNSSMmkfH+p5Ch/nyrOL+h40mTpdat62xcEkOU6NTwkYci31B
CMYxwOteNmyBpzmH11bg8YK6cKrPkfXG++IA0MUrPQ5PKVd77r18xrC/8muZiU7dMwpSx9PrsDjj
PFGhNFkKh0FZVOPK6hdZuw7BUljoQRcw7fuRbeBzto4uCNvu7No3ZruMr2wbZbixL2Lq8LuZe38v
ez/MIea4feSOX9ORFfIobRQfZ9OU1Shzk9dVQU9COdBFzMg6L8zuJCzE97yz3WEdxT4YVt55nGjZ
4Jup08P7VinQmhf+0C2uZZp5l4KiXAwwPAbJoHhnq+qmV45FQ15zMSjYpA7b8fI1x4uT1Xvl438b
+YbisgJB4Ap4aeHJONSjO4a/fbmpzYtleHK5StSIyIXLmO5g33U+wE5ZBxL+i+k6gcujoCIdjlr4
Q12bCUAw/QHInkxyUkY+SaFqB6xpVzob0e3dq47sNI2BPteroQ2JTq4uXcwhVcPWmbzqQPwcigWE
FoTFez5vkbr3n+QV8aB24ILUWeGEzcFkEnF1FLjzq8GRVa46dRt6kkF1f4so01rkRTEMk8HVrxbj
F5A1zeXvHc1g6WqYAHF4tIXPLsGC5uByIjEJZOkSAFJKP8P5WGRgKXf1kKTnunqAinX2iFvycLRc
tVhG3aHrDvk6j6H3rEUa0RA/GkpnEbAFbLgW03NsEAuPIbABuijX0uuQ/+o0vrdovIJJ9K+S6EOW
eNXMhTICuwgxHDm/DHHGdefX6KlW3cbWvle9obrpGK3tqRldc5LqLSZy+S85wZp5zesbns2xuIug
uWFKpa/V+wKf2uoglufiH9EvWKAsbXXEWhQuLQySdMtMNpxgtjRAFm6v6oBXAXSzsFiDxZhM1vp6
MF/hlhWKK9XHhxWweuZjz/Ysugb5iOE/gljtlsGy8YuDOlNKg4YG8HL/GYolj2CdbRvdnb9S9k5M
IHiMVxcmSdFDlcy9pjj0JKWKy5SJ91e7L6gxwcjg8mI2m0xagf1AV80/CgSz8bKf/EZ88pPu87np
34ff0HBee+k79AgaiM4gc6R7TM62quy7z0ZiKQ889DYART7To/i5sMObmOqsa/bnYylCb72MktsZ
bvoNHLGqOa1iryj3KlpWU3iRjAW9arwhq6cwN5ZiS0ugW+L6zgq1v8L/AfHvKB0A20acDGmuGQ2+
h3lBMMJD/6a3Li5tTCjJs3OOp13KfVz6mQ8gf81w5L1WW8vtdBcAU75W5898i7+cPDiyjmssx/yK
q4kZAQNFO64xWeUmqKyTxaUBpwOSLR/YkZF2rX7LBmAJfTtO0h4QFMCytAR2NDgMsbhLXeN1Xlpw
k6iHHz25EK4SbhMBD+uAWTUvf7MP8x1Yml4xJnj0V0sKtioFEWp7pXntlW+UsKEJv+al6U7cbvW8
aEnTwdIp20z9B2pnpoMmKfyRmfp3kC7DahSO1vj6pMchVyYRbbglgN+y4TLS9BoJSM6UL2CKitbZ
mHZ38Ntil7Sbu77JVV8uDzHL9MHl1GJYFtV9FdF3wQAKxuQ80HHPVFpYLunPfD8J6mn4VW+MsLLs
0yHrR+Bl4fm0DymucfVRPhnSOvm0mgDQCsPuZKds0uFg+OuOwmmWXrcWFsb0gOfkxo3bQjGBloHH
pFsBlL7KgbWXqcuAXr3xmynHNvf7JdluR6iPGTlO14o6uGbrij8pxwV0GK82PMt80+lGsmRXtQcL
hfa1ZLqyC20xKGvZwE07tEntS7V9LLy1WiCOtO1gmp52lGUcq6QartO6Tlat9WVGFy1a42QrK6Gb
EfzIpGgLTMdwWVIFrbuOrt9Nz5PyihHe8JQi02KHhZ3fb9E9eM64wM7SgRBF8VdoX7l/H5atPZbp
fdPGngiiysvYWJde6Dnk2ZuyhTw5JPUVjFR05YWnYyLwNXxAF4N8jHW0/RktuN9iGjZbZhd+zlhb
3PAg5t+afIJ/HK5oHz8l/LiQ9O1w3uFwQLnff4+y10X7e+IK5FMl7oN7F7IQtqSR5USEJk8cHpQu
7hHsHmun0Jd3H3WJ4LWJN0LZzQK5OFmlVysAJT0+feKyW8JJvGCWfihRiGfxOuwZ/qAvZosHoMlb
1sBBhJaIcv2BdjLcTvE1nhtPj0WSAdfSybJohV7u4ttYrJregOj3Pik7AkTMQrBLPEc5tWY3jv1Q
IxDWxRjLcExodfpCvJ9I7E2yz7rsKESAAbRCoMxm+CNxfhV3I9DN2rUA9B7Tpv0E2A+n1xIOPj84
XSshepZA67HNEX5JhocZDSuiB2ivvAYzA2s+qfyqzhB6Gu91ABvMhOHYYUuRYAHA5jPLj2qWeWZ2
U5qXSH4tfDia5o0tQQFub50BD0RANNYEZ2zUdxyLLwqeswzggopCn1IVFLLHCXeNkkV1jt4BtCoW
glYgAmBQLo12SU9S6cH47beHcckxUTz2zRzUIOSrKd8Jyq2azzVBQ8aPjsGb5sadbazvPmPunlNG
Ju67JH5xZ0xf4/OC+z17gpiIIju1fGX6otPLeTYyp0h8aXen/cF28wcq5wLSTIloA2Lgug5YYyTV
NVoZjRMXDpsHymTYO8TEW5abpZ/R8p76cuaKGQmlK82EjBDZebwq4QZ6D8GFXgqjeYhwhtyk00bk
UHqqHlzxbX6AqIq20uz6NS4HTq8um3hhweZL9mlCyELQri3pKumrOx61PTCUHW250HH+qmxb0IdP
jNLMg/xmvlmhq+TbJr1VqVN58RvRCuKi+GaCujXJIpe3OPwKLkSbpt+qvddJvpq4c2CNuIrYczAd
qsX8YtB4494J45I43rdaX4wFXjBb4x5YwmvoH3IFT3L3QU3MLT5hYXfmTz8v41v5amzbPiC/mE8k
eP2aAOHDvGhUW4ZAAMlyoUIv43LDJrB7u10PDMmNHRBQk7okbgAk+BnfkgfAdCWpMta25sXYKjVC
JMdoPxpzj1U1ZYzgSy/b4v3CA8uI9ob7XlgDVrhKuaN09VIQ4R9zSYJuy/hhErFB0+UXjZvJS1z8
G/q4RR3chQvm7+Ma9kATrWScUd/kziO/CHgRX0TJM3GFZ3RmF+ZYgDASb87ATqpZirf6BDJGzEur
LqWXmE97sk45SoeYUy45lI/3VtmDqGfKy3z6Mlgr4PvaYAL7kySbxk08lgyAeNyC5kqq3PueL6RB
We5llNb6HPpquR2P2t0dXgX4knoJmrYAP0ZpuZA+h+e3ZV5wYJVC776GHl9k2zx2MRiwlXDTlNcq
JyAWiuMeD1EqcY9zg77IBjvcPFRiRxbWKdFB/JdlwPDHP/XPI/FnEJ3vBg65+Lw/vLJ1K2JpoBhV
EAzhz/Qd1NmF3tMX2FX327Qw2de9sq/mk1Zg7I9/BgsY8y3qKZa+enh85iBeUrtr6F6mp7UCD1DR
rHMeDFHaRFvBOVk5ItGlpV/AnVn5o5g03NZaq+KtMZYZ4jvwuwIN3PaBDW7mT+C6U/HWmjuD1h1G
gGGdQxD5ypY++KOQlbNP/TAjCVxOoEcVdtkA1arqNt1Smt8ov4/KUfs1l1jSjrkQpMw1/UW9n3qG
6Ghw8GWX4aPdw3WtaLb2Ocj+TNNFj3VN9f1wSqR9fGmTq6J6IFzZh+jsq4PusMAYzJ+y3Su7xAnK
r1KAAErr+l61H0m4eBiXERs2iBLl3mSB/ia+3APgaLP7tlI3eW2hodEBYAwTudFyFj25c9mjyKSi
sA0K32uMdgtXbLwu2yhP4YTItAL/6DJZK2yZ6u44KssomEDOKV4IF8ghGmDhuEnkzUdlZJrnQO9Z
7SlYynryRcTDPFqk4jG8f3Qtu23+BNXqDlcAv8W7tm0XreEPCCRdtPAPWq7KgXAGR9rkIqBiOdH0
scDGSKb+KjcFoIoWxHuDtTRpUl9oYIvJMcEOJOymZ+/xAHMy8P2W7eypgjkhpOj0n0774ZiMH9/W
UThGlwEtg37ON3jB5MZVnw81nrMNeDVIA9Wd7UrstYLnWKs+X8Ga1e+Dp1lOlr0JuK8JDAhBUdNA
uOfEBWyaR4xDTMgDJy170EXwILxW6W+7NbLDb0EH6Uz6zXhcGY896I5V6/ellx+GeptKb3WDKJ9a
eg61U9Y79aHESLd+Sof4ME6HKzrDm4sW0xi2+VllBbbHDeiU5aQZ1StIzwoIhGPAuoeyRc5FCOtB
2ynJoj/BvV2ki4edntpsKYHh1Jda/zLryAmVYmkAsmvhS8sGhaBnW2e7WR7QL02MXrB0SGFYq18q
3Jl5FxI1EUN3lQ5CdRPI1Zw9riYeOF5y6dGDS08Ka3UT5c2DPJUnLbuL1nftGGnwWcMHtCWLxcuu
ZYulQYqzpqVO9spNqDiBWA8fWnbDkisV35W0zAlOrzksYNRudboBAdckosTdliayCtohcZL57gls
nZV5HzPNgTsYzWepf7FIc8RnMshKkoIY1Bwzogcyha9SDzrJjp/0j8AQDkLe2O3dJkf4S+MOE3Tu
StgnKnuNOH0pMXjtz7Xb4BWURey/VP9R1ItKW4vUWTv0J2ubPvyQspn9TskGIJMlM6DllzJ5yXe1
EsZjQSYTop2NVB7uOKmJjMdxda5bV/zOuNtlUJ0KXrGupTyOMUx/W3wzwCOfc0DmEs0VKi50zJyH
xSz8dNwYk1uTbswWT08IXNveX4zuRi5kTimM9ZVFpljx0WHI3kh0y0sL7VFUbnqFjBcfy3AMnc2O
9wD6C5Me4ksoc4iBG/XoO6KfJl3TV2vRW4/PV0Oz3WpEiGLD28Mh5eH9p/EwLz/J+Ap6anxEaK92
H+q6+YzJS8q3VLGrXbfkJG3gxeOokcks8vC4UYtjUhwBc5UwdWVgDSyT4Ou54nwO9e8k9xlhdeD5
C3KlEJCo9BCckLQcvjEfPmukLfzeLa8/NsvuTfzWcSKmG+LlPgbW96E9+SkOPsSe3D+iYfmMnfP1
aiPsGDG3BO1aH53wtWE8ADoM9FecmRPQP/gyfnV3C7AijHPReC6M02R49McQt9khYl5mCBt0V3F7
HeuDYnkakKu46Q6qDxF7fMdFKa43MdZSOPlly6bDdrfO36R0YTy5/vxNofzV0GPNB6PGE2pvhfjW
38ezZO7lcJMwJMkfrJfqxwuqifyiDIt7cVOwASbHI8IGijMZ4CFoXnLzOKn7e7wQNDCYHRINRDPr
ocKv/VA2TjGuGLZzmv1IpWQxyLzf0UdDYEnen9w3ThgWPrJXBzSwMlkgu3ZpZgvGSPrDWLhiGmH5
kBSmmxl6Vv58c4NxScqFjLIDWlm0G3s3a50y8XvlJXnoHBxbJd7V+qqhC5qgQT2WiRT0RlBrK4P1
GiSsyhPitWDcpBLe4PZbT0lcJRRb/Y4y1cFwKbr/jBy4aiAbu0n1W/NpMX9g+wHMwQI3iFpKGotM
E6mRn8EV8ZvOrju409pbeB2BIgCr0sipBHty5GwJ6NBap7a/xKXPmoXlaa29K2IFucQVk71OL4uL
fOVFXypaIOBiB5Z86rItIq8paHrgUG/YFw8nfjLCuWA6Xwce6ZY/nWl/E8BZZDEiTYl8hm/RTV9o
Ybqz9vCbi+zq0Hegd6R4f22KBVzNEhoXbtjdtG72quXn2QXwrEFM5ZbZxsItHpHmfPBKNmDF8q4H
s/hpZhAAHcnw6X5yNMrdDluFLPxRDILfAdtcodpB9sdp744nmSduoLgAbqOITREDHrThLYfyj2V6
si3mfYbV/mBdFQj5CsAYJKrRfWjYDOgu3cumF1E1YjcZo/pnDU81C6KLGm4b9njs0JGMQgxRlmbv
yedqpzLDHvIuSLB1XbUzDydRJT+muYzLdfeVNFjROW31opgX+VA0v4rK/CvYvH1RdfUDuTHJiFxY
97Ly8sjJ+XsvXu7dTnqZIEcw6tKdPaKAKWNMBxJbdxr4aUwD6fJmpkA4jc3axG8VQVtQK+eehu6H
YVtbIOcqM9/AKLp+V5Xz/+PoPJYbxaIw/ERUCSTSliiUoy17Q8l2iyByhqefj9lNzfS0bRnuPeeP
+kiPGBeyou5aBDBg7z8yW8W6Da2QFbv6qWFcOVWbCBsU70043+kNV41wjNAUAM+oR3VlvbrLgRe8
hhsXQYbX1UtiRd8o1a2zp9AcLiLDVX2KeZbcYdbBpiU/lR1jYimHTx2VA/navMPBFb+VCIzy8h32
9jhfhy+MmZEnVAfceq8+glne8LOthAvYin8CZGfVKEjpTZJrTuIBV2aACckCiGylHyndD/TNJDbb
0pzcProo3kDDF1CMpat6U77r+4+h8zLRKTHC4xRKwUs+hC0NvfOPa2AQu4MnwaXS5IimMCooLz2k
wbaVTLhKkCv5ie+0rtjfof/N/qRce1aHL79aj6tL+77L+UF9X0eGRgBYSoAwuiQ1q/b4Bpm+Kkg9
WmZnOHqsLgGc/7Izo+jfj8fiUVan8o10BZkS2mKn36sY+lb3GJ9l/u0Hr+WWX+jTr7GwpBaphUJM
HZZZPieU304HTo82b3Woe7aKtR45VQy9e5hZadFVaVdY7TWEtJOpP9DPoccfkzUqVKo2kl0P9Ml3
vPoOmBKv3vTJSlvI38MM6BBtmnkDTQCghAAOWDh/S21NWGVcO1Nhpj1FTzelwP6poRQ05+2Boo2D
yndNQROulkC4gnUAvPIjppqVfS0kKOjtFB8zqj9TExUP1oCRN25EVFbMP8YbQTfemGLxT1YvQnXT
tNOofLImS3gjY4hwIxfXqfIlLJmj7tUA2UuwIgq4yAxlEwep7IEahfq6/f/YE0dnMX4j01kGl05d
Z50LNyd0rgy4jrQw2QDNroQdPCRIcE1046ykea9DrgjpHwaGsFmvAp5gk44zxBf91YdzBoQR5Q9t
gZaUdgfje3wBHL8/4OLQd8nHfuRmyJiiELP8JqB4rF3H5dfMUeUW1C3ChsXzvTxCOQSfAuDP7s2Y
KYynAC0EOd/iX7qEfrCmPxD2LV9aMKbmBLexbT/qN5kau7Da1/98bacu15QQI+lmW8ccq7GuJ/Zq
OgOd0QeZkIO2sNDRhcFWDy9SsF/QMnHmMkiQio8MGZuKBsIKI4vcmhlYZ0qq7dRsRB4TN/M3sfbs
x71qFNf6rDqjTQcLmt+iXivLm7A4hSdlZEC0Usbett2V2SsjKYvg0zkpxUiDx1vcT8uPWf4IF6Zd
6QGgfBCntzF2c5IDlDsMb4ngMnuNLzSxkngmK5OKm8BFHqjulswEisWnPaPDNaUwxuxXprWt30ru
SjvAI2jxOnhjyLkm6joHqygFm5rGgEVmxP+6lXhXcmwwm3Q8jxPKTHZTXse+95rPFJ3pjK6Xe/2n
5SOQZncvAuD/S97ui3g7G2kY/0q3af8ppHbUx+rHZ330zSbZL7oz4vFPwEgpx0dW2qLirrBw+u8t
eh7eLB61DjfGCjHZJ95WvzmqkG2cK2xz+Qp5qMUR3mDnHR+CvJHrLRejL27rHBbODDbAeZzb7Yhc
/NUryENkWleiwKPL1shbHhd63vyP4a++9/063eMd1my1wUnVaLcGchZsMd3fHF9yWvVQ7zNpTSV4
gNR/xR440YHDXr2Cj38jo6CrVBzJt2KqK6N7z15RxJ8yK2Ox/2ofE3tA7xQEnbL0KPkt8thbh3o3
sKJHiEQ3kberA7uU/hUUXvACRB5/eAWIzv0v7JeuMK7RCd1EeuOv+a54bzogiOo1MR34nZXq0N/k
gGLd8+1uHj2r3uC42K24gQP92Psk4L/peryWiKwaUm0qatUQmbPXBIQzPIgRYp0XJeTBFBn+tMgn
SBtgxi++3ysIpDcGfjNSTNza0XdGz8xdGh1lx8eRbDu7UKz6Fufb5L0pyUuS0AeSJoB+WWRD4fTV
7sCKor6d8kMzGkiaJZkyhs+W1L0CtirLK1DJnXYldXWgPgSpjfxTaFeSVmWMsQyYU2IkwH+Nb3Bd
Autrla3Gm9rCzZRGd5XKo9JS4N3jawU1KynhPVWo+GqpseR2gbwoiO7I+awnBXxWXGdbcNBAspBw
cpCE+YZ0ErtW6WTI7/miv48I4ysYz7gHYmfCI8M1oTTpHVh68jb9Pr/RzNiQ/WOqdKggYdPr03Jh
RqodZBycI66PL+AC8fzJoJPjrAwg7CfPV3+K8lfBf5mh32GID4P93KUs8rHOnZN0NArhrWDqWulG
Uh+U7losbgo67rCNN2/1QwYTrgMmWN3x9T9fBFrrd9nS80Oq0BlcD92UrBenafqphl9ZvGOx1+2j
17Nq0WE5i1wh2sYNdxH9lcjncbijiKDtvts1NAgh2JPsY3AGvW/3zSm0Fh85D5XJd0SJq0DjT4N0
w2ufVBwYAlVAg9XOCm9+a5ZPi9KmCnFZ1266SRyA6WCt/yLMkMertJGxJNLvZoS/kA24Ci7DMRnc
DnZk3n7n1IvYQi2Lr9+GRcJUnZuaaRXlg6uZqNZDwqPiqKsjRE1k967EZh48V+d6oyzXub2GTO0/
miNbJt/Mlpd0S7K0yhtM+kKDVJ0MD4xe+WMJuKC7Mu0nixtY28IK3XGbEw2QbASQXL/ytJAOugVS
L/TOCO4p7iyDI2AYA9aAQijB1Ii3B9lt6ABm8eUW8nkaETDQU7+JKezy5J8k+KiXm4RiU2ux6Ycj
QnXREW/t22Zuaf7wZATzz5zvgUQm5G+WpG/ZHPpPkq41weZ+IvvSzdUt/WemBs6oGOMLJilIbeSH
dNOBBoNj8mAyn/5rkUzsudbJU3biR4e5nNd7hyRtMuP55jbiRxps6MMyCofeUK7JubJHcckxoSgq
HSw072K3DVeWZrb45BPmaRZ8TnwstSk6QiSk0OHx6Ud1ksCKQF4NMlS639bGOAANmZYm+SjKtJ4e
JTaJJv5O0TvikeI/xD43Z2uwfziL92ZBHPy1ZiJf+ptkOoirf0sFPwJ/oFgcxBT/53P86PCSKz0e
UAcTF9P6X2BHbxuk/ZzzNyzWEWNBSGRBbCx3Y3VQqkPEGJT8P4+IaO/54o3gsNpl/JYP8Oe0Vo+j
me34xw6TVoPYiKzrkFcbqs8/wNygfMpfnRNPTtc8+um74JJvuZELnsuBPSfAAeFTvdz2930gEn1B
jHO948GscUWQhVhpP8uOrqF6t+JVNSsqciKEZBwdAUpq8QS7XJAf+0IKO5FqxI+OuqEJ7O4Lz0LT
ejp/Osj+7WWNyLdLCHnjP1OuS+imZNiSRRNp24jreuGhJ3slHjWiKxnU41ByZOqP8K8X9yQsB8SR
kFRL9fAf+AxPZBuuEwILUy+QEGUB/rNdHpMFze5oqj5VmdDje6ZdctDE9p6eAwTsuoN2tg0/BbST
bV+ZBRuDVRyjs1Tewb0a6Cm0cbKtoIQdp1O7/LdMtzFtL99p99mfNFb0yF22zlvgLmKNW6+uU3bI
Fq4EXFRdYRO4oAmuG9jB0hgph6WPl0EhRNBWhg1bY5bApfPYxz+A3lH0JxIf46XhuvCtNnarlStO
OfL5dfxD7E5W7ypmqvI3zmie40NNV3aXfQyLhQXyO/Gk5bXd1Rcy/tPxoC1r7pF1UJwBZPMG3n/4
1pOX6M4OW/S2idLbrbLuUTHI/g7oN4V4DN6ZVYZvJ+puLdbY9l85bNBPtPluQlemsJSns8BgWxTe
0nexRCkkhVVfQucEVApGYI6cbRSGY8x9JBDflLA+Oh+sx+JOCGULwkZ2YJKzx7Kzlx7yNAieFgY8
bl+6v8WoOlVuHnr9vi8Nr4ITqDL6pQnvcaXA6d8nEBIQRTQNAUVcOXlV3zJmt3ID6bXMLfSRd4ns
WYilnBxwgDbCESQNyYIbVkd4xGDbD1Y9PBvfJxIbU8bSrd7ZPiKTggNfIyWEYvgWcYqqIrM463Sy
LWq0opjpp4BZGSsxc66yleW/UqJukeHfb+9Ssh6TjQi0T/u8waL2/vSrHw0qkgazZ8NtLrZ4PqRN
kTP8owUYX/M1CjyDli5EciImTl47eIkaUtEDoNNl8Bx0NA/jscTcBrAed8ttXSGhgWpfnHuwXqwr
Clw4h7ahIeVTSIQN2J2Gbi91iK+RHBfDaquCrtK5TVEyPjQCj9crtB7SxxAyWha80pm9EF2lQKR3
GD8kLFm4p+lDqe6x/i0Na62fP7VIWJjacvNOt1W1KZd0ZQvQg1T/JfPv74AGqKWgnDx72t9A0IPM
mpv3xrenULHIlkCsak4XJPGpHvrT6pjRK4z3L7O6q9w7QBQIYtCwjRCNCJOGT2auWN6vmiMsPv5U
p1C2SfYHxouJxkc9Py3XSXvyW0gzZjWsvCkbA4JM9Qu+he8z5ufaR1+waMVIvkO4hUQsrHBNEeij
Tp4prGDi6Ixwgl1mX5TYmQOFFG8CyF7N4phMdr2bRFfo7uhcJThSr1K23UfWs15TtU4GmfQKeYaR
ejDZiJMXUb0JnxWCDsXogLJTBic3keKDUQTQFqKlz8z8/bNo7TYBzJSOjGnypfihsCqAk19Z6b+8
REz1TxvOqziyJeb3pHO48drkwkzad171owiXkYPuQ0AXuoJTD/fZE+ArhYkfFnvQ+YrYPdqgUwS/
5lv+JWN/ChityAYOt3wDOp+3bIxMERgQmVkXvz2sXQdE3oibkeoqwQ05xwc32o85Yh6n2gIuVMNO
0f8UEllfwj5+Ktwm7U98yA4AWCC6msh1PVCgDnIpXVE1qK6/XZDf813/aXO0f68bz7Zah6k7GL5i
0zFZ/0OzRMiqCT7pFf61BlRBB8yoQcczEjqr/tI7K8MvP2xwPUieZvTXotjhL9PxjBeHFtxStVbC
RuzJBUHWLp4JXatrcp+f1fIcUg0uFyLmUGO1RAm9X/0WeeDU8MQjgpXPTY/au4AxSTlzRflRKdG1
olvCZ+yqSaFR8ARp+U0tUxRMjauO9Xk5JSZnZMG/Hy1J+BVBJdlYQyCyOv0ZKjcafpLa1eOvAO35
P92J6e4k42ktrgMaRMOr0nnp/lvLOcLcge3rZ/gU2LOl2AUGCbUv+SIubHhbTOk2rPRoISL7y34A
hMqA8CWeQV5Aw781hQ3NO4k2cYztqcE0cPf7r/FflLjvc41lqth0a//vPStEftPsArcumtG91v+J
C+KHdThEqOmE6lDMOHQ3tndNsZn2lJNY2DPrfAlM9Z9gkfueQambSgeq9uMPn8XMrZX+sUeRMTpE
3yGGbDbSkWyrcubUGBjj6xJSI300dWEp4tvlNfOvyjWiiLd5jsc4W+exC31ZQA8tB1Q7iD2lGt3d
zHJ06SviUcmWK3SWhxBjqbloTeWIlI+wCqaYGPAlvPMPpLYpiMM8labW8Tg6iM6q+bmHQIJaZcqp
lRVjkZks7lrvvjGteO8xMKfwyG0ywC/gJmGaInbQEZq7fgjmz503bf6Fzlcg8z8vS8ajSIYGBIBq
NMh7pXjcpAIhZt2fj2wGoLn7GGF/gOewzjHozvWt+EOaF+IidZK24kJEX++UeNF1IEgYb5Jvg30W
rztOMw7JjvXzKOBFyHK+VKKtI3HXFZhMKDIU7lp4V1hrl/EnYEuWHUAIk/zj3XdACf8S8SYEoF42
F7G8p+1Iz/m1x8mjQcaNNyX+ifC8/8Q+0kuE006yvMvJPk9+1MukGqq8Ie0hw2gR3Sb4ngBfo6FZ
7sgH0+5X1XEZ6aacHXxlTaV5wkENcFqvM3EjCeeImWYgDYwc+ZXbGV4wPuZy8fih1ieYcmXeG3R7
hdE54hdtReVZaY3OnM4r2Fc/v70JmwpQzaAb3muCNyAVRvIGEJgl5zC+wVSl7XHOF/snsdjcdTTv
PJZ6+RlPP626A2XHEby0BswTdO9O0XGgeBWHyfs2Zrtk5cGfL3iM0BfLBw5hZDG5p0mGYpiVrex8
a9Rs/uK89ITh2JbW8hDHs0gnCj+QPUT7oj1hW/AJ6r+MWJCAAYg1jNHhL7HCTkYbb1en1W1Mj+BF
1OPoWN6MYK70Rv6wSz70J15ozAxrB0kPmy9oTV+eUwooqdnlk/mXPkiD2h4DG8f561CiPBM+uBU0
6cC3PKlzNUob3rlh1UNLlfzIqh8QGMovm6SMCZnXd6g8nlzQ6j0+1BLEy6s5xOi3jnltMfepJGaS
cWJQGERUY/jkhG0QpZw1XO02eV0u0H1yuBeuZBnxYYkXzBM+uJ/o9zXTawGc5fqfH2zP2Le5Mjmk
h8EKoF0idiQHvF5q3Mj7TPH70SGW2+9HuWsxTeHhOgzIHQgITkzWEtpHeQ6vS1PhligOTbUbjwb3
GGFNiZslrwJsyKQQhjspAEmEvrdPoXgu0b6fYevq7V8EIeBUmyLFtG+P/SaAU8AHqnLXYRv0mCz9
3bD9lRVndCj+WbO/8Zfbv+0v18TcZWvSXsfl0Nj6uSCsNtqq6OOOqmp9aRDni5P/FUDzWmh1yEtr
zM90dEbJegsbf4nH6xjWF59CYyqMiReSuXcJjgGhpyQ4RXqHMPsomweSxohqwmJImUJp99KcLcng
lXLn475jJjd3QuRBARGt2mV/8KBx7OnxOvwAfI5Nfd9S8qSPexlQp9MPu68R4oYndshcYEjOP3nH
dxfiHHnoXOsaezTwKhUHBI2ZfC4B1KxBYjE2xlmcYiiauxqAaT80wQH/UunqtsY/hEMEM71z5LEw
10XlopoEp79FeDqOyIaXvq2gfMFX/xMj2gP2OaN/k/EI/HR0q3brizS4isf5oCJmggTkIwh2WuWJ
WGz8DVuZ9Gs+ByJ7Go9hOdW9N4wBrmWgHazUfEY2bBS/T5NX4gvYZYX8eN3SJL2bDpD1PmD7uaiM
nYCGY4Y1qfNx+twZAdBs9Y3h9YCwZnEkrOWf/onaTL2EvZXCl3+A42ke9paV1/y0lNID+zqwc/em
cUrex7ZdyyjfFvaSNHBueONrcIk+G0lHdcu1b6dfDeP1ZcJyeYTxDv4IxNhPF8giDpXnaY4Lt8Vv
HxGkp9tucM8+ETHJn7nJgwyCW6wDbOyUcCtOChq63COu0ogTKTNn8X9WHGOmdFsJhgLIWRvVz9tt
v2qHDJLU4QTCc8w3fwbARvrUmqgO3kSfmqS3QuFtxcOcr8jIhZBNdhMbZhDHz2Tz24wGc2WhgRL2
vmEeMtUM7Uqz8TdxGSbg5VcAoIbHlPC/ffWsb8nZv2jEbs52tyFca7/pH9IPs6Ygo4Lw5QvYpJe2
i02C+PEqWTYzu+pCwDyz92ZHmZPg4huiKtyLbrxbTJj4wZntVPLyUM9LTsIhiism9drWAPTExEFT
OotUQ7ni33AAtsLlJ7sgmDyq8WFQEeOAq++kmIj74dAoTh9Zo5eeCGIJ5xUKKYcMWmeFCLo1gogt
mDCN7dIYcNeZ0WCwbvrKruPn4YgaZ20ZQa8qARXme3lRS+IgaR4UmlMsPrvmzvuimmNrp+0tHegI
MZS5DLonA1EONwiN9BVDPv2p4EYAiu1OxGZiSuuRDAR7xGHQ2H6z0WbNZv5Pv/MD+zemtPBYvLTW
iJ8HZXRobJbv1RlxUvnFmwbXhmJA3CygPgmhm1dImwM8o4Vmx6+G1R/QfyAXhdXpwLW/6oFaESpR
yzVCiVhMjxEVKvxJwEyDq4fFkONjYsOQbkb9UC8Iz9aaRuKIfADyeDtce+AFSuy2XAOzsNmIf4gH
mB97dBiC27ZWldFqPLWW/mLdj9CscKaix+bliR/V6tjIBQ4zj/uoFv6hh3//K4kOKPnqo7Hcv3eq
RnKoIYJVwwggLfjiEoRUkBlISTzJyVZE6MUvg/EKKJnHWWl4O5wIe7Js1whLEGWw9SJjP1W62dRO
K330+GLn0AZv8Zfv8hbywqkRpV1Les8jbyFe09WJ4x1hJIWzJt82Q4zZoFvAtNYd0PSKYCIWRWW/
o2fGxnWxZvlAdHtj+mR1a50WHGLdfIg2x1RIciKFZB8IuifVEuK9ou3RzvIY5/oFFmLkrF0P+4KT
aR0fpMBC7JSWFjLbZHHj/1xyOE+NM44Omww/KOPninMtDPfFB8ueavmNma0eTGvmIK7LG5ob9GjG
ePLh5nqYGze8RpqtIzgRTAkBBYT1JfDGwM5waK2REMnxQ4xu/MLYKXRE3PF8ZbpMJnDLYGjg5M5B
2lERgbLCoDFJc9l42RTJoHAS7JoPldZ3cnhzq6E6kNGVeGoWDN08saqwjJIss+5yDjat28wP9i+I
7HqEQSXh0Le4DofRCr4ZNiBRoTvKDf8h0N6WtqREjEyC7UXxGtj1m/RFcTZqnK/UdLEVIN7i1kWQ
QZLoKjy2PHzgx0CpNJcfwEief0QZmJkxWv5Rx3BK5ZvXH8ufekSFY+pfkQOzYCTrILBxzxlXzc72
OFcTc2E0burlkfHrLkpsFLsEFMWG+UJVXO9UgsPuYNwcu5StkP5D15Alflf2rk+c6dD+IpSgTrYy
ka3U6gb4jueOCYi1nbUk+9gpfDEBD/3+ATZlcPAwkJ11BXcB7vgdRBHRwRsB+4JboQpsGJwmkV+V
EXaWtAX9dcW9iHHnSVQAVm95swJCu8kEt37qRHwNsynVQp2zI8Q6+9AQWjoKEUHq7s1zB0Jw7t8O
GuUC5uyInN+uLulP7sg00DoxRxQKZUvnpCfOjg9k03xDDVFs9MCKt/oKTiSIgc0tt5xByzPkmN7T
2dJ7GAdIX92+CwdaPMYyqDkSnYLQ+RZdgjhtCaD2mH1VtzBxbkKobIE8llRUbvWvpuFzULZQ+HNb
aYOXVPM09pNyTRdwY1PCgFigNP6kS1lvhc1SsN86wi0z2coXQUL7aqr3wmZ1A8kjzlO2UdmRsWIM
sCzetBnOsaNZF7KTPyjnABr/Y98mg8khIMkSHN3CudqhEsBBbiqHCG+2o5wXaPQ+ig0pNUxwBE1c
kYGsjtINeuMzRUuOAhfWJbTj5ocQzBRqck07iI2axKqz5/gX48V/IlFmvd3CSBlEvgkEoKVWjZMA
JiqJH8OmVOzUIUEVzWeX/Vtmm/iiwmQgJXQhT+F0vQG7LAJjj1wTBNlcyU9Emm6E1nFOA3elP43w
bgIcXD61nuGb7Bhmeow2+ZM073CrgN5pvBSUORrhkdFIf+/7L55XJCr1tXBhbtl2DvGeCRko9+hz
0VmiPW2SJ4jWSiQx1YB4XVTezMQb03PVzgAH4r3sn/LJsboWavYGtpAXqcBeEKATsTLVekIvYU2j
PsJQX4w+/MKaH8Dr5W6+O/FA83+9GbRRl+NUmJ+olYdAEgyVQGcW5m6zQgAI7eRO3/K5i9ckoZMY
fOEUYhU2VoLHnqvs2HiWhCwJF+Rx2AReC6sUrGlYC/+QGsUL4yLig99l7zU9EOizxj/QK4h7c83t
7SBxao/M0uQQgDs4A5TDwLeC+is3q9FDoslFRWAbLg5sF0ClsrETN8U3Ji4CfbUrtw/w4PACWpXR
poABmFJlT+0TqIuLBP4Bqli1Wtnm4yp47hSUkEa4RhDUn3BSzcro3j1pH2A9B0KrLWSmCJJmfIw4
EEMi5oCnzbF7ipqbDf/Buv2kdDfnv7vFo7oofAGoOkIpxxNnEekto7VwgsxE8AVVCODuCis+ZWKP
T8Q5txaQcO/AFs2xyqHxSfbKfF0+2mzHuV2OpP/2Tmf7Dt8A2uFgzYcsMHAx4yQKgeishZzn2YhE
6Vp2e27Q3nfbQT9E9K8/BtRwjvbLBMXp5QrfKmx5o8EJELOxBQTRFzxnV0zGDDTAYCKwlvaqmQCZ
VcmswISKaALdIW8fonJyi8Sn2jrTDlNSg4USswaEHT4xq/rMAAEAUQjRQKS5+Lc8FN2HkH+mJN7v
oXUX/azQ91E1FAihWiK7XYRhX9VwHCF/EDGSMKZS6pOikgcz2/dYf1wusBl54FRluKCDnAuwLB/j
X2+tKjuZjkQ7q+ecjAXN3AGHaA6IzTDNNzv+Ae1fqqHkmpFMAZMgKp36wfgISFwgzibzW+r2NIAk
+aY/da8Q+HykYYgpkkGrxMWmYvQx6oU1maRDSiDQOtuCi09oKzAmrxeaAW+hWLQHwHJ0CIOs6qUQ
GN6ymloryQyXXrfpYT2o+CU3LzKEf40d/KUriwN3MJdcUXwvTGn+mqeU/R9dM1CsE1cmIU7htr6t
bigxMLwY+nzxqC65+u7K4uTgxvDJB1Hd0WlRQeFaNz7HU8j8QSIq5FvvgQSdcpbUbMe58MZ00jkT
jjqZb2IAF3l0YKXpLB3Porl4lZeBy5F9i43Pan+JR8ZpwEEFEkIX2Fbz8s5mW7vW1m4wyx0Zw0a4
XIMrAB4znKh8CcZmkv94tFcbsGIixxnR/eAuJgTMeYz54bBj6uU3P7mRCYYc0vfkvmG2RBsoMxRt
YpS4ALkgKkQjSr/ld8DPGfMZVfQjVhZw75KoBFjexbYvIdHgzFZ0NgBUl1Yz7adDZy7+SqAwkK7O
Y3NTdkgp2D71fbeJkyvf43RWdvPz8EwD20ctoXrwYsxNnCqRsJ7CLzyY3VY7LZQTFrCceF5s9ijV
DDwgUeDuotBWcUuxYgsfvJDvew0nbAuMQks3foaTUfHOYqPie9qqT8Qw2q++5/lvUI60D9n1j91h
9J3JVq4gOuNJBEslFqRD5IhYiE/BGDFUMx/vkUx8cuJi0OFRmk0uG/E1po7NScHTWFki3urAAkaL
3+uBheC348YUPD7WeZRnT/vW5QeiHDDDxR8E3puWItSNcHJOfO17JDeOQv8AjwXCKo9HZ8Ilsryg
xsdHJuim8I9XLuNT5aoBaZimfRzsIRVzUH+yuIjVQpCBYAK1OPNCMPMIebT2GZRRcjKkFy/ho8QF
wm4nbsEL5MsUOtlqX2dmj9KBLIOdOB5rwfHpyYVm5iZBRhNktRvkjEEdkiF+aqS8geaxDZhEejIc
GRKzUEgCuIMwqAM5xonJgQ8jipOh/RhwkYHzt0+8fwnRIGxPOYiHj8+ROHfeNbtaTy7n4KA8ACNl
VmlONnz9osWROnysUrO/0Q7OBDUgs+nJe2x/2Ry4UHLCzTBRLcQPlLEh8ZMv0Grpl7RBfJj8gS2n
B9NX+RCeSMcLc5axYgAFSiBBeQZjrgAf7EdsfMJ3v/pj5Ye9fWWfRec0fDrcDPzcbvYiF5qbOZ0c
WgqGyAPmypjVPzBHnHD7cb5Lv/NUwbncuKw106vgeXjEH/K3+N0nT+lvhnCRuHY3hDolYZnR7i0Y
NXB2ttYwSOhP6qDZ4VySUKfOWu4l8C8VLav4f590bNY6mREnPphT+KMe3hsvw7JmE1anz0JRC8sa
AwK+xAn7FSIHtNoYEPq17KGBYPL8Ku6Vi6abb0veYAf6ZsjouNH8DaQDvl68d1iUv+bFlpmChfro
/13Cz249fkOQs/Zv5l/zL5NeveOgsEZgEsg32eXJGx81cSgu/t57Ga5XwB/+H+snsg2e0uwS/Go/
xV1SNsplZCKNbox//GU8YX5pDdl2dAJbIgaI2xqkdiQlj17iYeMf1RldZX79l22bDZoikLSjcgve
3PuqXe6qgwzOswOPpHrmUd7i7UKyR++QW8Ir1JC6X2Z/01zCvmvqS8BmDFjis84C7aJaCrc8orK4
4Y3P9C0K4MY3kVZR9e4TZnLi4eIlBdsIXzXzLtkh/gVAA0dv8D2VNmF1P5xhqWwCcUyHBmbZAs6u
tv+mixh9SiR/xuxAFzyU+3KfX8iON3N3cUInN37NQqgFGA5LpPG5eMzgLFTYNvkWmbvvOhl9Vjln
i67s0IMNvADqNQFi3A3q6L/Fg89o/tR5cBmgEQlecgopdwN+IRcKre9xy3n0HAkIyHd4Nil4Hl5g
flyJFPAIwq7Wn7zXyPNG/hY04sy1OHzCAxfBoHAJHvMRX9W2zi60BzEG1jteA/GyWp0YtBmzZBSc
tn8sTzi1lozgZ8iChfAXUyatfiu/2LmmF9wr/1OIOpYfyolfnNeM1yHreQ0HZgFQIhiKV9/ZtnXY
TiL1AohXnNGWXBN3tZZ2+I8IJfjyU0eN1syE4Xa5mWumTJE4ReQIQHQ8MJe3eZqHK2XNIq2d0s2q
JDYo/+62/9B1oqafxyeg/95Ety1544kY9fwA0lC/nRJEvUU8PBf/Ads1EzkopA1zOfWE53ImfDYF
WpOW6Jnv+EjZHawDqBnS7MFY/O4EYMcPHhEoDQcvIepjD2ts/buYe7ospbIRfwzRJ+LAaeUA945w
GDbqYpEVdPUrHsgqxrXKCXjjK4pucugpeTJBb8w3UsANQhJwqeiW3roD+d/Fpt9FnnZKjqSJ7kvk
af8C3da+kuSsnGasYj5P31yfvJ2TdkOF/dV+aVfCBspfwC1JcLsRvyZzJQgIzw/19qm7/A4rtGLg
uzjaGY14tvfEDxQsLF9LnkgbbUd4FLixGYECr9fc+bMOfvEJOE1qRWQc6B7vcVtvQDV5OFLmuk9e
b6iRxSkiF2w+QJVds2bwwZt9irwMBced6yf5/9TiN8Jm4VKVs7RRvbD5r2Dv/doWXtMbR4Sb3XVv
dYmwP97kr3aGIFCEQu7BSL+iU5p/gU4zzdNbkyKc3LY7VOfF6laH9puPlRRky6dL7otTgOSkawMT
C5NxmT4AUw5K6iQpeVV2csgxOM14ET9LiUrizClKXVUvWkN9yVJy6wzlLxW38mE6xyBJKMhEwFsg
RACsXSPtgboH7RBIOxDRvPW4hyHyY951kEzBVdYkvB+i3Kp/su9sU1yGyWbKDm4QAuHHjFzDA2qg
P+qlnREt2eXjxqzavICPsFDMpyvhdihqM2uQ3HdxHKbjotn08m+Wou+dHyf/EHB1c6D/qvEngzoH
BOcPkmSWPU47kSsHmZ7m9ljguaSqtXAPuk/+Ee0RZwBURQQe15hSTyqq/pdBzBAXSXyOSKKUhtvq
kb6XLscg+THSQYYxiV/4m7izYi/gwnlG7Flf8kZ5dKmV73YgkA3RjmK87+LzJDyyH5F0gfrQDpsB
O8JPHVh8W5AMsaXHNz3sDWHpve++j2/T6gWkFxX4J98t5BWv0GeEN8ZhCLOin0Q2e+MqnOIzvTfU
4XiAVXF+wJSuCztFO3akG1fzx/J1IIsuIiV8oCen1ObCDQALldTn1UiuDzvgevH+hr9BDCvHe9F1
gfAMGG9ovL2vrt8ndSPKrAp1ysjJ8AaybkaNJ1DDpxgJMzla4gj+Tkz/aasL44qiH4WJkwmiXOFP
d/m/4YUkZSDNIMaLqh8krh/+wPzxcexyAWslLmy2KF6T7NZjqV7l53e/SXLiAg7Dmcxt5Sq7iAWd
UHZ8kZ+nw2Wjf0Yej2BtoaJNrv0sAMvmjQ1IrHmBsPM3Ds1TRYHWpSMb1HFRPjC7J9oVfdMYXMLK
AfdkEL38R9iZ7TiLZun6Vkp1vNFmNNDq3gc2YAbPU9hxghyOCAbbgJnx1fdD9snOrFK2VCpV5f9n
hA3fsNZ6Jxas9qnrq1CezYd1xMwavIERSwl5MLFEkEdK92hBEHqeHk1o3/Qr4iV1YkwoxQBuOJMA
mraosgyqk/Jshou3hkc3qns2fOQjXVEPwCet++y2DaSbweo2w7qgkekxZYxFMNB76cHJe83yBfE/
BcBIMCn9G6B7p+0avMh6h2dVMByAgXuT10ZiPzQ/1i+N6Wc1mXX4KEwfmGAw32B2Q4cv7X6KEWHX
duoGGgBsAfGipsS/ZadI+WGztu9lmW1oE6l7Wz4ubJbxTNOw1qFKcJmqc5HirIMENIX85TIHftfA
1XP58GA6davt/r5nxIHqD+o2QT716pUG9XscrVTJXOvXWBoI5Q4BCJ6IA+TWsf4H0UZg88JUDa+x
Ky1TXZxq/pL0Sw/eS+XMTOhfxwt1cJRslbMaotf5wRglRioe4MY5esKBgEJXB6l53z/u/Znblbm2
pjljHqT4G7EWhvsiMlhd8IbwsOko9S34JIPNqKmdDWshgwUx5T0zKXpOXLoRJQseFCv4+DFbgwfO
oz43CZ703BuftPbMO5MNkYITB2ElntE4zrGiB/VHaImp0klbhD07TJHvrJp9hg7zzA0mrLi/WnsB
OT5c8MxlUBacNj7Nu/Wq3QQug7hIekdGo1p5Of/x6D92jFae0ZV7mUNwnKaUSD9QzmLhRVn7uPZ2
BS9iMPl28rx8zJlIJQ9c6XAPfAVaNpd8JrCYefVoszDECik3pkXkpVw/D1+/5vIXM69mr+K9gy1w
5MnB3dnrOjaSEh4MjOhCbFgNX+nw2VgbX6YJVQEARaO2W6XRmp88EW/PfhOa7rO8dAcZp6f0+6EG
/t0x8DAyEUPw+kEvE7bp1RSXc4U292O82Zx61S/3e+NL6C58ca6nOyS/RJ+DLavjk6X/RM0NDAbC
WP4C52jTTr+Z0IxxZBit2FOv1gIawIaLeISPpKViWG38K75/OhEZFg1IOGJhcfuVyPyIJ1W4oM8K
nCrQPxQ491K8zWmTRfKdUKrZard66cRRXdjxb0SoD46WBdo2PAYRSk1V9StB8M2igPtXf8i8+PeP
/r6KTICrg4TF2nv2R++NJROKe92KHp/M8dK318GZLOS5hKlWe9XFpTlnVBLGzdRfpThrh44cevUW
axRtJb8XerlBp4co9Q2Q0xA0RlgYh7ryO+APhlINMz9tdl/DybSI7np7ypXUcSuQeMfP3WQnKWdR
nXW1hwR0Hb+34f3KfF6tSR1lks5C6mw1WmgPr69OED4qgE/jPjOeW9+MIDHtxcJ7tkFhBGQooWmf
ykBsXIZwDSoro6Tkn4yw9TMnd20hwsZ5L/WaliuymzPdfl4czGzVDM6r8rSf31qbBekRG2I0+LDr
8PF/6qdavgzD6omry0n71X7qI+cAlFzsNTZoQrIPISRgb6PliV1n36r8W6cfcryLwuMj//FDIM+O
kAcd+CaEYmk1Ic5pXv2wzY3k9aDTswfsRl4x8yscKokqKTcP0W7W4vRhs36zuTvBA3qLN57mVe7d
mUB72gHlpiRtQsVgVd+ELU+8cTizbWRAKHsU/Qwcx8jEZeYLsYGQ84UAznhEZF/NTLfG8AxP1r4/
5tW2wBsKjwcU3PiRPqvpjYO5WjS6S6n9uIZIacM509aEpB2EztEMZAHFP9rAyRbD1NgcORp9iJUX
g+w5Qt+88B+dT66fZF+gGoCdsV5lS4BMT1dZLBVSRQ+8qgYiOf0msDyOdobbXmkcsIhCP9fh6S+i
qfhENcHjgzy/R52NpUruPPdKToMMQYJgODwy6nA1Oq8yQHpeWjynS1dBIYNFls4BYjwZQZK24sgj
62Fa6io7fm5Um/sX67KCXN3vG9VhgeIcWIhBkn4MJnjzbBiDZ3H5DKoK3gATR83VNauiti5nj10p
fDzyTYv4ooXbmeBRvIKOIt5qX8PuAeIqhqLw6IDrMHO2cGZ9nKloCszL+cMBXjA25D/8itIq4EMx
viM82f1VvFbjGh0bKigRHGX8Rah72RwMdb4Shesbs6V+lR4ViGtggTNWKDO958ieP+tbJe7wCQZk
M9znN0zkYEDsygRSDMJjbX3SGRuzE9aQYDzKKD2zk68C8HJRMYHJNi2Mwyv9gZ9D2CMFytJxduWv
TbYdQzNYo4lTF4suoMYOCJmWkzUZ3S8zGFM3Wdlo5Zg8gCawro7dl6lZ6fIkNNsqoCSuNleSzSc2
0ILX/vJY4qPgWHeyRHLrWdrZD+aZBoL2MiOA449JVwxPmAhr+4myZ0pLOSHufWpqm0RlGPvePYrd
BEVCIK8eAPSbbmqikS7nmjUZcFRAxIMIBIeHFI+aDXIUHIS3zEvB99eI9OwCp995F5DTZ2Kn4po/
jZWB67ZzCG0MOJetpV86F2nzsjlEITzvKXBTANiYMQOlVnMNGbeBI4DtCRglE+0YAU3imNCSPCNZ
xwpxIKvBTW46XGaW4siEwVsM6laMTKCA+8s0X50bmKGgQ1DXKdbsvNh0dcfmasq2/KDGXLe1JVyg
RUX4y2oYXnFk1UzJHV2YYjyPn0NHwmibnuSGu42AwYYzpIDXA3PFQtCd8juMqdqP9hWoEBJsyrRp
cn5CYRHs/mkZMBosw83wLUY/SjrAg0AXq192rhw7YMZvr31DhnRHshetKR6lzoOsVKIbmVDYcsTn
dGFdf+jgPCAuUR/o886CvJpSyJ3069O8lMJc3R07T7wJn0m8oEPrNJul/Irx7l/AuyMtw8HcWnuS
kANd2Ho6ueHRcYlIqgMIjVWzB8GaQPCDZHorFGfyJREZCT5zrm7piXHt/UBJHNeOKqy5FCLUKJN5
Acm9xIeNeBBGppAgW1cCKCH2Leji9YOht0IBZiPoZcMUN2w3U1JW/Matvoj3KJ0a1iKCj0kVpPhW
YYcbMevoDzFhtim2D4HBLJCIGMgr6pjBoh1x4bkzGKq82GUowYsJOn4xJFfF70Cz8Eq+3ONFJCFH
OKvLl11awqJtF/EE6gh1GBiNL1x0Jtwk0lpsmGz23mRnsmHo/HVs44Vmhl0eds19bXFKQeJmEd8d
eZFH8JDR9lKubBpxniNFZ5jEYQJo6mmbeNFkY9bMOV1g6M+/iakak1LouJyfHA03JpXSSQw3WYf5
BRsg9CfsjfybqMAZ/p5dtFXzj5e4fYYfXX2dIH15/qCDUOfFIr0vKnoTYylzhlJfb0x5VlOXsCI/
n499H/p1/yFqCE9mwQgDlw7a1poNpm34AJHzOOIy8VKXycSXU2kKZYO5gGq4grCSLexLyHyoOQq3
AgQJxVJX6lID9HrPmyAyZjgaTuUVp/zQOkK7jYlkqQavkH4T1J8mPvQT21RuJV53kZvj3G7ujPdx
YkubQVtQ20KihNUQZHP5BQlSx5UrjnzCo9Uew94XAvtT9NuMD8LHU2P4wAg3BrjGNmNW0Ojmn1X9
E75pCe1HhNiZmI1VeceuYpM3mI0MRIN6CUJCEZ4ZCl6CTEb+1KG+b1CZ4XZQ506LR435+mzgrKiw
bN++JWDfMscxt4oo4OKtCixa4b1Ihx+FhwyGJKWOtEIby+0bgUsGKRkYFO0x7ssbGD3wenLW68+9
4BXalTaHE9Y2a3gZSbPhZDDVVYFjGr6QPOib1lnm76jshbCWr/mmKtx6xs1F5/IDX3i7DMpR51Bh
OIWF6mc+WZYIGpsVu1hrvSH3eyo0iBL5NcWJAaIXVrWdch0+HrBeqCQIntWhEALxIClCSvLaC179
06lHma/8jgA5BFcojq9qrz2+tJpwYhjy5TGinJl03HTwgkFLkP0Nfg63DJ2m6WYEFeDhUljNJkE/
z/dwJHzFmN/y0bUlC2YmR58ZkxaEE16IncnMIl009cFJIkfuGRozkSK8GXLKF3sMKtOBglts5vcz
FXL1RZkh5pg5J3u54gb+MupVRj5i9J3sOaSqIP+SgZW5F4reg9z2bDcFJpD5+9voT3fNTbekf6j7
p3jL4EbqsDGt4X6IHzfpcYufFDGH6v2dfpIeRF0BPvXhlj8UFoQptmQEk2mOi+0dJ2tlW74vUYPI
uf3qpSXNpDSvGn8iwCDeNrlL2o2wHqmACBs/xAcZD1dIXyyAN8Skn8pVRuPsF7elxa3KhuMeYHuQ
dN1hY017acUiLGjzq5ZJOXPlJ3IhT/qEjqRhjVpNSWY3bvLkG1ZKD6+e9mMKN7W6ACPW9cLIt4wF
7o3VB6McYnSKY7gh4+sxYrSwHUP7jdDOAuKFu/wH7tp/9g2kF2x6H+RLV8g95zm7mfR2PCHvdg0W
Yyepk6dbDtGtotvmQgSNDuLJLP6ZrMZQLx5t983WqciZw6KdyVJ30jZcq9BpWgyUQvRwJzZf7HGa
cpAiznzBuoAkF9RNoMYoFK7ppvAQV8b2BOdDcwZ4pAUGJqpkon1rSBDnJN6YU3TbM9r//pxUs5SJ
hfXGprmaEqdB1znt4ddtzMgNc1/bpOkqf+2/sTTnRm5kPuVhEO10tELoz53oyhCq5zlkjGasPLGu
UBrEXXMF2ndEr015JztSDtPajjB+UuxueV8aF4RbUYOym1yQc5XNW4IgHrCAMXRmHm7RNmkM8SVH
XqnQUjetF97nhBwwwoCDuC/GTIgydJ94F/so9a/koqhui0E+wVjPLOjxt6vsivKZvJUOE1kYiXX3
wS1xr3bcA7CLasS1Y3RMRs8gNa70rQOyI3qF1pB8vTSSe17idw2riwmrmR1FBWnBE+UTTvAMxHkf
1IMzWRvjDu7n5rFA31Bcm3W2FCGL5tfJypXiW555LURK7Czh4Pxm5yzeGcpBYehZwaHwo3RPCE8s
fDZvF5MULbn2+jeOJV8opevvbvh8JMeXyPQjCNN9hDw0XRccT90J+hX1JzZNCvxjmDUA2uANGY2/
R5QKfSYTIsUOOSOATp6o+MfQGZYJVUHqws0pHGwDAY4T5souzEKJdwjjfMFbwD9EQgqjb8T0pCjH
bpUx8caVhBwRXkd8zD9qyJwx/A37/sW/x0TTYioI4loCH9goO9v7rKeFA/rIHPmH8L6brI7RFZX5
QZoDQYDR8Kmm+2xBANYQAEE44utLN6dhf4w5VE0b+dtjW91hedKXTq0hGNtqnAsAwdJjSq9d4r+7
ZQWI3Vhs02PykB/aphWmAa1LhJj6qCuIGabFLQ8UcFtWsxzOFPEH7hr3EM3AvHlN6IkcQlqi9yfm
IPJciBfpw+m2tCvY/N+JTTvg1XzPOFpnzZdmSehLNg2W5hZlCmZP6XSLmivHWJvycQbPMMLRbswF
6MRZqAWEn2m5Q85wqUhTQ7oKiqUYy1DGQvxMXa2qS6pgFU0KzuBWz6EitN5jaWDoT6VDFgWORQ/f
PFELd1OXnpP3vcf6v2HAtZRXSXuM+QWH2rJU9JHLTLfT5Xfj644K0RZTdILTIMFQvaaz2MJyN+fo
3GpURW/r8HRDeC7JMsbTVJ0NvYXC9Onw1FCf3leOsdWxTYXZVs1JhApV2EMU9zRUCXxHvozZfhA0
xzqJVppMy1dMW089mZCXXlR273J5vwrZ9CQ4RKjw6F1hnd7ur2mO77hrfBqfcLSogguWFIqwaQNB
mwoYUOeOL8g8/gkIGL8oU84kdanOS6/9FotdiBHpTzXZaOQKPbB/8YsUkMSq1QURidiD5Ke83lWn
hiC4A9bzSrFVcEcCRnnSpuPiTuQaA0Q0xfP3Wkqt9oJigSyu5bMNHehyk/QcURQl4YH3V3c+/gbN
ptuaLg0y8655QKaECixQ2JNX0Bef+LlVV9J1MHRCLT7XNsbLEbr5QGIEXufUmVPp1sFGP2Uj2WLO
6iZGQSOTvuSpLYpLegl91WevqKB5VLm6I5CIKMEVB1cFWpwc3+FSnGfQtTD/3lK5henyHgbjOunq
Y/VVAMmn4a/cYIf2ee9uOoEktCgk96yy6Lc/htzszkCSUA9NzabqbNJ1Qizs6CZDRgP3JA4alGn4
wWyIGkR2i+heR4sDuf2DOS0dq2vU+2biJ8ZBqddEzdzFw0s4J1RszKipK14p6iWuNRsq68u89ChM
c+qp5aAtQTOoL7lXHpVffVG2kQ8CEWZlkYwAixsdm3hmXezfb4fAnLdljtN8rg6HUI6cfv1l48Bj
bjI6ETqKabgqjIUW83EfX3cZU5j7GV+BFEl96OzLJd+uG7vSjcoRWbA96LaHclcu+9ijp6VfV8dS
zfqGNj7BVvunuK9OGTpZSuZHyzXhbjldsPqbrBTyi1BAgNphuWhFqzwP+vqcQnEEZ4MCiC6RkAtw
9Z08eBgyIQueaYb1WKpQfGnxfWicY6/TWj3iFI257hmtLu1yrwRE18ea9c0xSRgD3sJXpXHfJZL7
WQzPEY3GufT027Cj+WfEveA2ZpbDjZ3GjBptmPgcIO0cnbvMkS85uW6xSzGaliDAEtACPob9it1H
rCqO7Ar5B7qTAQom7C9lNcAokc5RuxH92tPOUk73r4CINXhyERVDUAs+GPy4DiX0QUq5/wROUCKa
8mRJ6iI+5QrsGRk7DZBTpzDmAa5TBDxV/jMPCqgvJXNEt4cEmtBXje4bwg2Xpsd705n7ZJVVy+7u
aYxT345KmwSciLfymWxorn0SHSG07erQL6hMJpa5iFqHoY7q0jjPejarfuXy4cFSaXffTGCb94Lg
GE3w6F0UUKnoNYbW5rYx2h1GvDQm8fEqLB39Zal+oq/EX7IGXr9cXHT0JnPvE8L39zcJsANxM/gI
4GOa3e6nBr7dgvP7h76DZU4oiDgjamaaPzkFPh0HMzGE7xVQuX+YwL/1Al4L7t7vBdMmgauG+U9F
9b1VDlx50jfMzOzc5uucx9OWc4zhtHp+x2vaU7Kp4nCxPneRe6jZFS55dnB/aNOJAxB/S+LHUXss
TGrXwX2dHhLJjVZLA4UF4FTHImclA6uekisBHiXxN6+AEc68Hy92emnR1+GTjeYVsk84iNJAB50R
JMU5gr4AQif+EL0DJ2gjaDYC9zMpKgb8s27xYtDfgevACwMOYCZvAKlb4gDmv36mvh7ZQ7ZSBGjs
DIxhXRJWKWtBjYUBQQgv2RVzf2BUK8/5JpieqiQBMuG817ticRYa2hkCNeTTGyLUIWwWDg5A1PMd
7byVHVUJUR62cbORaMIpeqf1hprKjKbgcJ5xwyf7huJo9jrrpXO/xL5ySBkuUhBBESYuJ5DU1bBN
vayZMZUGHrcwqU9rP8caTbfxn6wB+1ydkHiucDYt2uHss7xFWBuXuA0QIrKXQW2Ys37C55gn4Lxz
0t5GnownEvKhr0q6XrTQIJ6wxwjWQab+hM5aW4GrCMxQUN3gpDl28QynXl84WbocBOzF8BNHPFLo
dPTPTBOZVrUShtJOHftht2ay3ISz8TyO3KbfDQMDEgqhMS8Gl314O5gJpmBj9LDeiyj7GqsSq/wp
Aapc8jdf6POnqCUXKMyZAg9brlhVHwu11M8m1D9w3SHn9I09cDjO+aNc8TqRcZAJrUkf3VUwfNmS
LUM38snKj425/vJepyHBPMW8EcOI8xebaopLOmsTGwQfSQs2PJEJ69mLcS+jnhprBswczMqn+hpm
lopF3tRcK3uSI03kvx/F8Q6eYCjMHBkC6A65hgxxsIYZXxjmBfNIvHCyVdBLOtADphBTxaNbJbQ1
By+wsWmTKKc40leYVejW8IUZNFP61CHHF/eksfxT0ZAsOPWbkzqWNhR3UYKyaY+zIHVPGgUFg+iG
qSG8QC+9pOuB4Q75JF1H8hA9lZ19Y/b1dhNaa9iK5AtOOXGf4M4ZjgpOcs16p6kWQmACyzKafC2V
NbMmNlE3U5FKOn1sk0+7E7EsljZ3cYya5ubBEcaQpr/hHyqSl0rrNIUHPbDAKtnuX65Y7DMDD/65
tCersiNBbpQ0vGt44LOydJ+MZHtlwZej1nijtow/yWmy1KcrPi2KNaxjOFmk+R/k/wHqb8/exuwF
M6o5xe9LmGnfOPpQNr+envXdwVm3uKdAC4EA63kWW5zr1SmfhplV/dYMNZF40f4gRB3r66T4CE18
jnidlhpgh9IFWzNzGpwgcDOZRb/MZgEVzcuJP+8WFO7RcwubTreYWZCXlZIVtGBrSGuJyTrALkQF
GBIiUSnqJzDVk8pRsQfFlRoE3zS3Dsc8I0Dtgm1V4ydI8hKStLlZoGhlQbwRps7ozFPZ4Dgc/5oj
ETzDXJOFpHviDtsnrnsGcXdHVVyxX/P2lSc2DladOuUBuyjzC7oUfJbGvW9feCUdJOHaDLx/Ijbs
xzl+n6mTOFckYnBm5l4CvjLm/BQsHgUOO0KBeAuMGDgNYsMOidQgpeDlvQkdo1aPZ9gJQidlorfT
N/EwZkCK8ZppKs+XdpS3C2bYfIjNhpWNqh7rdUe6RLnLUIeKiaptcj9DxRkQ4i0pvuPORnuZMt9K
xuQvJq/NFxu+saVuVh7Zm91YRNStC0QRwSEflXm2bFrVxy/Tdz3Dk5fbcpyVvF+fNNe/xTzZJxTc
dy6VaeKIB6G7Mpg0o6Uu+5lt8W+1wwGxh2IT38NMXEMJNEGXTvDwdMyvglNbOMLhhb81nYzm50LA
ri+Z/8+59rrM58ta4e6B89BegtLMHsDvr7YAOvkhWEPER7BZxW4dEpjOcXMmbZTM0aeCupycQu81
ALDtCeTk0tWAZhE/3sbR7gAyO2ZwM7PBUu2OitSjJQ1etmCJKwamvnrE9yjfgTfxEGwP6USzFXGa
QV6C6xatj0mV5zIUoSzeCuhRKkuFsXcJMVELkrO5wRuTHvP38487LFkx3MAtJsfR9TH9Wrae/JOA
y5zY4Z/kbrf9gdc4ypOd+1q429VHxEdxUqAGc7rEdQY2wzB7O4m6xQd5hjIlZJToUM6K/rBNcPaD
LCxf4jEa3BOjJXPdKt0P6lKCGA4S+jhWmidgVwls87Sgtr4yL+699yZkPo/C3xOBv/CiZa4esFcZ
4Cw7GEZ8IHruuz/WWRJzqkMIagHN6fa+BybZ2RiIWg/c/SoX8uJzCMBwHj3mEbPyc4K5A0K+TTz/
lbhYJMji5Jzik14qO+ZI5KCr34M/4LFGRhiBW7fX84f43KhyOJvpdeKXy/Pi/5bqjPzl+msHcxpv
3Nx9K15BXRf7XkeIE5SwctWXS2J4ZMXpaMgv8IppK66EA2kkTan4R2DQHjRLL/Q79mY0vX9xAk6w
9Dv3a2XY1CCrX2wColLZncZjzjdnFAXKDXXzOR12SmWHsMaQ0QPWTAcfy/qxG/ukjSjxGUaKcVRo
W34affMsZl+i/YLagBUx8I7VrikaqW1kvOPfXiOvO9MCDxeeC9puWEu0ZRosnQM4Acg7ERIWWLXE
KI0/C48R1t/Ayl54TH5NjDJu1MSsiIf3gpmMUMGEjx7QrUMgwy4QntcHPACDXFZIJDtFmZUeZp4f
mYVtbngSkI/lDpMZxVUMRwmyi3ZfEI/TfE6wetMcUjDfxDGQ14d1NEXT+s0VhQoXkSkGTRzjPk8B
j7RkrGPPZJE1oxkrBAMXMIWIia30ssRPjPKQxfBs8VdMDw/5N4OVOlA9ci0OU8It24Sk4ukbrCyO
gUy57q2+mcnXt7ob/Ccb6hov8O9mMKO1NEIzCsrp5PrAjHl0w4C8UjATPj3MD00L3s3R5Eap9QOP
OsSgh0GLJecLD+oMrCjIo51K+jk4OYicMKPqmRKq89CXET473VzCx9VdI030SrfbPK5oO4EfbE70
t2IZZAk4jNZDCec2RyxNwrW5N2dYHF5hqKN75bFvcMQrF5idwKKjS0dlGq4fLK03J/OGS5WaqEcg
p+Lf9JzL7bUXfPkNQoGlFvHETJCJ9SpOeDHi8ou5XLhsKAqpu0jve2G/lQdUxuSSUfoIL4/7bYKF
ILaz3PivZQFHTp+4L+x7+YOj4LJZizO3CeLFBWc0mN40d015Zayo6vHYpHG576nL2mYbq3Zo7KMy
gQl5fNUb8JqBLrnflKPB2fqRiY6gY77hS/FJSMiBBcdsRsUjF2KJb966txwJAOtsJtRVzxTulgP2
g3cdUZb8MBgOD6Ki4SI6DwRTGgGCH4TGvWEN1NB/zrolG87QnsIcD/dRfan9KKen9w7t+JqtDAhQ
9ynoQTt/c0JPyVhuHeoFgJcEgX8AgYFo1hhEnwkwxI6ICS+0gcjC10af+bHdUdvlNsXY0B/hNXny
Z6mfuH6ekaUSclvOoE60RGLfN7hb0AlNuGpIn4B5o9Iwyai7xoRJFWXtPJat7sREWl+/sKPgiXsF
osh5gZAd//nYUVCXMiVDNwqZS7fqM8eWxPgFbizCrNpF26ifoM8H2vouugx9mI0TGvluXEve4rkG
GikbWAr5EZhQtdG+xftyHOyHDgejtW/BkdnSFCyuMps9vxt3G87eI84PXd5XSaTahQ+fAHuuUQqR
mXBjktUax9zYK3sKefONwH0qhmel2ZaNm7b2N+Sl9R12zTil75rjm1Q6Yk6MFQNl7tz2p/0JZ/g0
KwScExExNS/t4EsYWeoXjKkzP5wFj2PenwDcU97bBQVVcgPpovmKUMxX6PjnzVf9+KKioaflneVB
KZ6YsEgPevirepbjHaIwBW4ByBLTvcjqKHUwnRIJCGAcDXk5bix5pS9iTMyfuE6uxB3KURpjypM2
dIct+RuscnnGoWgIoMCosRzoVlxrWCdyTGuVh+Gz2uyK+KrBSuZYio8V5TZQg9mMl6mAkQPpUe0M
aAdr/U3xXikPRyXbYd0qmHDM6Bur/COj16PEopUPd6IGf8UBIIJrPH/+cnwlVwhXv/pNWIt+wBGu
Hx/melIu+HDhYy5DfaYz4StuXWNiFfGOLu55P9M5mZfBnRVHHBUhSBWWi0W4jhT1R9yK9U5MPY3h
fkz0+oFqaVzWv3cHWCrERRDtwBsP1g94PBCyWk4lSiBg8rSed0i5D7lxocATYFL3OOuTXlCuCYHm
qVJJPkgDm0l90Hbz3Na+wb4qBV+7apVylFBTgqtih8rcikUNIGtS4Du08cgx0fNcMfmml6XopKcM
DFulOlCvQrsAvqgw+yYpyeSDjSayNCvNm9cAmraQnlSNS2DM4UGW07Q8P4iSouRQLGLdYBwVa/TM
T4KU+RsMMlfdVvtuAjpYMYDxa/2+6yVt0derxJxqOZB7Y3G7aIiIvWHgWqYvo0yCc8CeLwH7W9jf
UC2JvbGGmbxlXC6jASeiWlnfDbAw8hAuHFSKlxlrcwFv+4l/Nf0oYYypbeLlwBy79c2MZojKZzZ8
aKDLWKXeF9SK9YIChqRd/jvveILMEEaogJOZDvnJXKlblOavoqxk2ZWYnhV5TenmlTqs4uM4fBQp
TbYo6e9OtlWOEdBQ/vu8PWQn4y13LJIlL0rlmmc4sqaILQ86iJbmkIIM4pHDxuYyPCvrGLhkWEac
lsavxj1G3Y5SIN4M+qWEZv7dlWOoZLZkNxrEGuO0FIL64rYasSxaoFffVA9cXpn9UmfldQDY1qAF
7kMiIYBrwQ7TmUUKB5YyfCv3te5fzM02k8LN1yNbAurFb4oVIaJ/igXj10j8gZRe9dtYvrDYNq0B
lOAARy5BNYPdwl4HANEi33U5MlK/iRZJs8VPBQpIiqcfWh98VF22Av4iM2be+neDPCsBu4AVSZ6F
o7rpskHr2i7f0jeOE7rHBKqY5xojitip1T1FJxSTJ92YTS1LonwbeYmDOigJhnqlcyinw5y7x3zs
pEsNpyspcHPi1U+TOHUfP+J9+ygWVQrMZiFnvyEgi2hR8JLC0BxqYIwM4iPEOv1rcocMx74i4FT5
hEJUdB6YcjeZT9qN1i6l5D7eU5DwNbJdIV+yPoVdoqCAKRAEeHx47q5xrIj5ZBfkpqVBrrEbbZGS
i2kxFmOS+iE6SBj5AGwzhZDFWb3Ur4Q4fSuAKbcqtuQbdMOustVbL2wMgFoMSWgg2U6vs1QsTewY
4ln9OhhIINNo1cZIqN0Soil0/c9xPFpbyf5u4RKgL03to+1dxmaG7uiEgjArursRB+EmSeDbMLOx
tNe0jJfKD6FO+eEVr9/AeKTMwxg+8bx0tB9jOb3pdTppRtEj6AbcBpg3A22THJoZzk1Ee0smbE18
USEBMAbXt6yGSAYSgw7Qgk8h16TQfLarCbubH3Qc+h3jt6dybSj7tA3gZZKs1fZXa0YqvCOQ8bzh
4WMFgS72En1RNFY+x4GcXBqcSIbzhFPFxTLrkRBmwOjJN/RpLDnMKxr4+KRNcyg819xNpiUcmF3e
ZRfIMKR63L/N3WTic8bqfurXeLJmrn4Id8RUSPCYfEjJPs87vNJLJh9AiAzgjwaKPMv4Ij4dIcsp
YxQewINoNB9v3cICjAfED1cjgvIleeREA76nWOIbThfg05emfvopbAhQyJRV+eyxYIkAwJEFc3JQ
3qOGuz/PpvqhUwAJ6fyNNwDZ6EXQmLzZ3tKO8JBo4YaT8gDdc7gpVWJcCdaLZowDuqnp/vMf//f/
/eet/4/oJ9/kjyHKs39kDWmjSVZX//VPSfnnP4r/+cfe93/9c6IZim6osiGZmqlNFFlX+fPbdZdk
0fi3/08mvPRXmKXRLvjstuqRIIA3rhX2E3YwN3M1Gkn8/W+UxX/zGycTTdZxPJTEyWTy59/4ytt7
/iqI5SXLVbnpL5cGJoOsUO9lDr7muy1HIeCq+DS+msdWt97soFXp/P2n0KR//RSmroq6opsTyTQm
8p8/hVJkb0V+xcIW/foB3QkxFbNmm7arkJCDLdpzYZX1N6X7Vl+fqDgxBqiHHSoTDBgGx+885lHw
T5Etn2WWxRICSwK/ObKY+GqwwlHkbUdG4QmFUtAlB6aHpL6ZFwXhskKIJV6FdLve338p1fx3X4qH
qmqGoajmX79UMjEmhvkUwm3jyww6yHFv9y0M6i3XNhSRtQCCN39jkDGZTk7O8xg2NrlMuYdFooH3
xoZEx941MpTb6hTmLkzn05toTBYDHAV7NXFQMKCgq4OBwUJ9D4SO0nZO8hVRqs9dVwV//30k7V++
jyEqiqTLmspLktS/LJWmG/TyGbXmlo7dg9D57EZPFLwDr/m6lR2GzWNV7oU//8vv/ddNwe81FU2X
TVM0dV3/8+K411Uu1kNkAiFI6mxMW2QQsuxqO7tGoOqr5Mz3L1/W3/9aZfw6f96LhqhKoq7JxkSU
JtJffq1kZO+0DHVj+7Kt8qbU/ivEcW+0+Tx2zOXJJf/Ce3C2g0npFG41DnGt9FR3VjcgPkGqOWiY
/pgn3OBF3WnPRWlN8EQAgBLQOIrMxf7+A6vjJvnLB5ZMmc+qK7I8/q8/P6c2ze+JmKn6lslK1vnd
246o7Op5rNnZwaztFGbI3CAWDiEHw0jyQ8UNzFm4Np2FiIfOPoJD1a9gSTOXnWOhgMDARMBDWdUR
eX6CYtWPkSmu2zoVrnucvde//w7Sv3nof/oOf3noWpV0xrMhyEtHZz9QsJL/TlB9vwCaw7bCki/F
hBIcns2i3Qr/yytX/81Kk0VZm0xETl9VM8fD8v87fk05jISn2XKPHiBFTUb7fQmPc9CS/ybszHbb
xrYt+kUE2DevYieqlyzZkl+EuCNFimLffv0dzAEuUk6QABd1T1W5Ykok9157rTnHlBhePkk8bcj8
HdKi6HirPwCWI5dfEKMH/I+oFqAk7PIcg2nEHXsmW/P2C1gkrtYbNmTBp405OQ7WijBjMrK4MXai
FP/HN/j7qmP+5zNMS+0vn+EhKVosJZ2xH405oVJD7BOKaEnw1Z6YqpzImaESQsGPpDBWliUHCTSB
bJ3JPy5EFv9wL/9zJd8W9Zx4SVHoR57HCRPiUS1FKLQ5BtCdYXJVbhkuE8nDrOD2WMAiMDLeIpvU
KYD/9epNfG1xoCPvX5AkRFNLG54zKO9v1g5qnl6RFDWX3xAc/Gyhc9TFSWBjYQm9x26KXZpd9zhI
IWoM6PFXehIQQ8FdtK4BQ4DLPSIFyUlYN0n6keZXfJ4WZ5WF0X4CLxk4npnrxAjwI2nViphbmS9I
BwyxYD5/7eldj4iv1a3AnIF/U+x00nVxLRDUHEaL3PhptSiPmKau6NSphkictzEsd0AgWDcRJ61D
uHHMjYSFgN83dXZ16mbiDlTeqxl84sLskO59aKcH85v2hNVYWAD3REI5aw+CRtA0jOc1+Wztpvfb
ZGa+Ra8Cuq0VXfgXEiSxrn4OdEaR/0r2SJeDfZGzZ2kDV54tybuGtrej40ZZGnIKW+lLdpxyDimL
+rc6lv5dXlqIGt2u3lgQy/gE5xtA9Gw3HAV8JYuffBz13J5Cp1nq3mSHIuKccfZzhErStOMlQtbw
TUiWd9+0iGZJkVVRMHXLoZiOuu3D+/uDr0xLw7flTxYtVTFFURUl6+fy+MuDn0adkeTaYOyjAGWI
3hOoZGcnctGbT+MtKgJLcNQ2MNT19aIJ9rhsMzgrnsbSwgN4vI80VaECgf/fYdobgV5geYo/oiXh
qfkk3LU+lF1H9V79a9WZirrvFy4rps7mpkqKKn5bdUKz6dRQ7/R9tLIQuKcuFXBoLNNNNKUw7fNh
mSyZGdiWKz5h6cyUw0jzA88PIe8begIz00O7nK3sB4kDP4CP+lhZ0Jnv2ZFpd0j9YmQWU8/EVwQy
6ZLdR1j9/bvXf68iTVlWZUnWLcpIQ/+26Eia2HJBjb4fs/3jPNDVYPpHszyeo+isAlFekInA4Nwh
mEwqMJYRizGr+9WVqi1Z3nTQXjbpE4rEDlW/kaz10XQzEhjxJb+YY4gqaErVmXXn+0EEQXsZP8du
3XS76uoxUdPDFfmW1RKlyrhNCx8xNYm2RAAgiwLHiJFI23Kkp+RnNvP3T66Zf7p5mqwqqqnoVHRT
0fTLU9cIj/SWjaW+F/1zcpCIMpvpn7cUPh4w224tM3c7d+vKR1bAYRn4K4qHy2NZOB0HVlzA1QWk
oBwQH2+48rHx0hU3MHWI6V1dTrf38VSuU059tP4QOFyxbBEFSHuPI7rDROIDB9GOSd91g4LsH/WE
/HtRbvIiSbqmqKokyeb00X/5aKL4KO4POVL3k0rq5+yiDIhwG8Olcp09Oi/MDii35Y64bBdKKqHK
+nVv9PNsBw0rzj09+scr/s8rmva+X69oSLWWGG0V5x+ja7eWdoIAtGbehQGCZgUMAE/NQE/d0Uim
xpNDVxbsEzGTl0zGthkw3P/7/f9ZBX57eQ2+JFmjSBR1Tf12/+uRwJaszbU9sgS0VSNpm4i2YLYw
QRqcxzxZ4a7uVjkGNd1mxo5h8e9X8KcvxRAtxaDkMzgxfl8+hlDRxetDUPfpxgKCgnDQsQBOnSpa
qbCdd+GK8m5ejCsCoctF+vBwX83LaD74f7+QPxXM/7mQb4uA2hqioiuhRsGs+wl4dGQajS0d1Wab
0OJ/0g1YqOKwA5mRzzIV70Sgc/QaHBBxnrGWnRa6PAPNDc7rcKvCuBm8kk74vkcTbNmPeBm+/f2S
NeMPr68hSaIlSqZK4Sl9e6KiQjBUpay1PfFEiCYqEzDBWbgu4ge2/xealzQqERySvKaobJAe9QrD
9FY/ldIzrLyrzBfLBqgeKOSKL9qIdcf4ZE4T544Z8dwtyncxfnlgUxgQayJEWIYHbXjRBbc+biWn
3rYvEl7W2yKbiN9Bts7gE4nn9PWO/Pu2b6JzmC9RWZh+I+8fxnvf0iw58w/a2kWHk4ZbSny64GH1
UeoALZm8qAAq82I7DgxthI0AyjncGTfRQ7WiCtPnkeXejiL/zs9ahD716QxZ+20AJUvwz3qUv4AT
B8za32XzBIxHx0lKsWWr5Zto4jWffg0VGHMiJB71VKGl6hpdWLiZJouTcnZnSQTT4+aWXbFbEziS
Eq6H84KQF/pTfoyJyq8+Wh39ESjnSQuOsQ0Vk0cHc45rlHM7QyoxMJ+mrVc0ZskLAxsl+vxhzjUX
qdmckbQEF0ikM6aHijvm0Da2Fk1NBCcoceo5+aE0wBEJEHdZKjvJi4k7WVGaG9sHecwgbEgvwTo7
q8/0Gs4icdDoaVp6YaQsLbPPR3om1wMKYNIFcbEgAiUGy0ODoTvUKiHCK+s93kfkbnw8/Ofkqz8/
OtDrDKhJQgj3MsahdoVXw0/aN0k4xbvoo4QHqBN+dAXgugrDrTbPFtWn3h+3bJXjst4qLx06rye+
O0Oc0UOKm+WVS+Dwpb62NV3xRbI+kJLDSy0bLly7CWcnnu5vvFdX4Yu/Ru2nnB4gdU42mWuJ7QXS
3JRhYmswKmhuZq8jBSHHFWsfGTgl3AynOnQ4upHArMg4RI7jjBL7NVsmVHW33Fd87NRuGr+u3tTH
kbRZ7lrmgzoBtpWeAdVYrmU5E4z4xq4LCXKCEIYPrz6pzLaATBYLnRIFmWRFy5ZO67hU7kt9Lk0q
utmDkQKKycED/sORqg1EzZaP4ybiwfXVFd4dNE90fVFie+mZHIjoKw3QIkKQx/cyp2+cgo3A8HSt
5pK8GIp1Z3GH7X6P7V0Pco7bphfqdncpVWbODki2EnMErbXEB+vwOQTdkaUInyS8aJNJcGODC8Fs
lOVbBdZORCTloiJowCLokxyl/DIKO4NpfnNdAKJpG09VIZpdwwWzdLPjmjxij0UfLkydL8kaiDly
o2E0ccIu9NYz9JcQkcGNg0KNIWTRu1NjnC49koyTDmxCWAyOy/xyI2/Hzc0nQCPDELu+tM/J+ari
p0FPRGDnE6YfZoi0XfI1TSDzsec+KoQegHKfQRAKEU0zDqwP3G1ZhtYAQ50IMcC7ydsdX+8L9lQj
yNJ1rNGgnmpcdcVvH+oJvrBlnoGM+4YFQHYz+r4PjyEUSjr+d2EsGCANOro3X0Y1U0kf7etEtiAg
RV7XHLlobVVgD4dPyUK9PjHlfvZpJKJnHv6wRANf4c3boIZLHetzqF6Edo3N4an/qg/tJ9Df9lVD
mb7K181c2U2zveAEeIM/KlsNsDKKoAzXwjifjrEx3q4DwTe9T6s8fFGqxeOMIksLRqCc8g+V8q8T
zpWOHSTe1eJSu/S0yJljOGYFUBS2hy/LDpVCtKBfX+SLZFwpgFupOI+tsWyCK+xv8src62Ggc2j8
o6BR/7D9WKJGw0Ghs6Zp8rfqQUmqpKr1QmHv1n+keOTW0GOK1pUYArBerG4V1hMXOywyz2KR0uMr
tiiptiWKMfCkwq5G+bG4RAdjRL1Z529X8hxn6gs9epBp6/ApnndIJ7iRW3SDH0jLrtWM/cpA7Db8
qxT6w3n/Px9m+ve/VGeqqo+NlPJhRF8nPJkU6J101j+vu4YoVvjyXyCnLASeR3Me/uMMJf2hVv3P
7/7WN+rG7qa0Nf5FdOOKQ0x8P4MCpCzyBR5/pq/15R+Vw59/IUc2S6RtbZrfCocsumXF2N6V/eQf
0zwYpPJtFUsnAJjd5RFzSJ6TVy8pc1VD8fiB+K27HrD/EHSjs5jpJ+iF2arGKBLOzeYCljc861hd
Qxe2hRAuYhFdTsDDyVvJI2v2K05X1uMHj+kIhhgp+eMSSouu4e08DcYxvZ/HZh3zIvzrHPCzBvpW
4vLd/v9H/d4VK5u6iKPmoewphwQyDz4RjeU1PGJb4yLH9yLehekBjNPLpDZUtxFMBi12VOmUJOe/
f+1/GFeYIIx1xhWmoWvGzx71L8/Y46p1cSjwtVeug+E7hYiFXwM/0LiCfnmEmzeLnmvMeTXZhq/K
aJNM7gyHv1+FOb2Wv30jv1zFtye9K6zEvEI12yNiRlF9rvun66tWzDsMVJAfBii2wiq6LX82WJib
6+kcAYRZriwU9qhs4KKygDa2NmyuxTs6eByfps8pWEbINoNEzonu6gnJE4QxoGi7CcXOxvBurPMv
UhVK1B2kFwM3HR7bhB/RnYZtwSTJaieBL6dyhiELw2mp73Qg7dsu3Xbe7bqV1SkoKLwdZCf39YOw
1Hpmw/ZImm5so6cP5X1CT8r9wP3CIm1iAHz/+1cny3/46hRoOLJpKJL023sz5jo1t/rgvOTKQNWQ
1xnim7Chq7aSA9peCVy/5PjjRhIN3QJ42jdPY4K3Hett8a9e6c/l9b/3kXaFaViGZmiSbEhTZ+aX
p6nUtJuoXHVtn58LLI/kfwZXHwUiw9ZFz8xyTXIOCMoXnWicLVE6JVkT2ChQ9aNqdhDPmv9YQ7U/
NE0thZMI8yJT1GVTU/57SUOZjPg4OHSnUBwFl4RcxNPIPZHj03Yer4SFwIy1e45P1FLM7GDcqzbz
yvF4XZCqU7r/+wEi0vUO3YkrYjViFoGp77MjrQFBWU/PZZYe+AkarPzEjWkv9m/UPoemdxBWk3Wb
bnBsN361hlhbbkl8XkwaFBQbiv08HKYWEgTiZbovTtCkjEdwiBn/M9bHkU82XmULCvmSs5AdDXMJ
ETRbxG0Z3cpjiCGIsS22u0m/6OrSQn0st9gGwVOB/AUEBPfi6hACTeeOrDGiupRyGadBpC0JNiAl
MSTkZJrlzwec4JLdyqc7qzwF+lP6A89rLDr0lgy2dt5EguXI/SCUDdJD7dSoDMwjRy+AsuQPEprS
0riciRDKjBXZWoXP/xd7SIfHkTlvdhpzEnceE/iay4iBsIQXQcFws9Hx/MWcE1p800l+unfPlOpX
qKfos9GiDcSVzW85bvGp1dXi+0uWFdQi2s3Ggn+iAE5vCBonYXuFzD1H0oBZLlsYJL7pi8lPSSa9
via2Q0Cfq/uQpJsJ2llXfkw8nb4FL1drWxNIr7Y2OeSrjjWsuBN8+KwLItASyKgvZFx0JdXyziiX
DBWpTQs6mxwlWF4uBajaAPJnhpBRs8MywCk6wbrRH0f4quNdj8P3rXwc7jCLIDhFiIDsDtAW4eko
/iGgM5A0bP4jAYj3uBHY4S1CJFx6z4+7j9WBF/jGSF4m3GqmEhmg2vxMEfkFwauY00YHWUxRuCkn
XdrON1vhTxgDQm1iNAW00HvCEsFDSiXPKRgvrxJ3akTwjh+m4E4VutNYVvsNiwYkMUV38E+LcCOA
rVyXAvMGJdDQhvQu/DrQVF0xB/8HSb4lkLI6JJDujhZgRNAGlP21HUlBgvUDkI1uU/+JOTO0gCnU
7fn2NEXzFZCsXCLPmIYpmkM8gpSvygetOGcgyoFDOjKbcco6UlDVfcJdBZWh4k3FyCpBGeIEgDgt
4/D6afDoJsTtOOgM8Xvc18OU5LfAUXPDm478EbsJehCGS29YCMRHgMUYv8QwHor7ngucuBvRx1QF
cOS4MYNY4iZCGIqRaNpcIKVikWYEWC/6fF/3HiQ6eY2czbi5sbLRoy0G7U53HglaSxcpv45XBfhb
RdasrdBQHKZ/LpUBnt2ydPoLRw5IRNANUPkg8cG/QK9rsgI9vOQR3OMN0o8rDh2J1vJmyAjwXN2x
PKhzqXcyYQFZQRGwkKBzxyE/qxY4uXsM0aCZIJFHuPmgJXr468JoK+sOD5oEE4lGgebjueGiMTvk
Ib8NdioRRxwCrnz9NoIXFuL6cwJ1fiDPskIPTD+9pQQACySlPXK4EvbkMMPDx/7Kp1A+9Nf0Byvp
9MW94b4qtihT6Ax3pod7HX1fVS0tzs5Yq5uNxZi754SMvMjjC1YHp2b3ZneiuwhKESeQOMHNeEq4
FDR+f98opT+UOuwCMpUOXStRkuVvFWYT1lezbUdlj+uvPXMn0Eqj7McyUGkeH0LUzg+cWAn2OebT
8Qrlu3iHozfr3xE2t+/5mTk0LlCCg6eDqTBjCSCjmXFbGtopmrnca5H84MazPPSCJFOPzUZpOHGt
aELBf1Xhz5EG1bslKAe2vXz2Uw7OC8aClQ5MuuZ06jufVy9e3g/pO+85cRA1LajBs66ugTm3cuFb
V82c9g4tblZVOkgJDEvLUVA3HLCqk8Yb8eihzictnOqttEMcb4zMSA3PXZM7A/Z9SnFEd2VzbomZ
LK0xLdFaAOuhZkHEUfqTdwtJE0aWguRVw+bxvk/+mI2IMB+kERkfKEGEIGrdmnndixL9o1kuqb+N
n1RRkXRDRjBg0izXv90uQ+86uRRVunTSSs7t4dn8Eb9LL6y1bGrZC+81T5nxgR4cKcAZ1leBeR+w
LzJVdhgsNJMgE+NC85m8hqHNOq+RjXOdyadcsNm2BwENnNskG+G+pldVDX6WbEZjYuKq2JhuflW5
qLh0MOtwwlA5wsZi5qMSnA0qOh7fr/VW0xddfmI3eChBKoADoQK1Ub9JyRzMZCxNd4cGXoeDEENg
7EdXJ834z91Mt8dkuqD8hakFAnwiG6HtiKh9MRzOxxc5tB/EZTYOMjpDRciPzmrWQHVBRxfaN9ya
8pK7I3EY4kFEWcRgX5+lP7gb12gybRXqpG3HR8pDBFXQZJ8kBTvz48KTOvYXQDVUioTHu0jcMVoN
po1cmwBKHDKT1ZBtiYhLQHE0AmLMRbSyHrZ8SAnyRlWKzBO9AlhWdoB/VZHc5O81LbdekVRLU1WN
o4n4rYyshuamMJOU9/oa4zaFEhp3LXTiFdNVIApwAEAxifsphBZYPeS92p5mk+h3RYf4Wv5Wz70h
8WXAdS15sTPjhbvAZPp+YaXtVA+chbp/mAF/p3TLEDoXqcuoS2gjDctctXGvNDCejylJI18YZanE
/lcM6F8shSrlGGvcvnq+pdjQcKDMWsFOErd8o/ohRviJPyg/982UIii9J+RXUt+9VH0AwJyHV6QQ
D8mFWGSfsLohuhIsS1ALwHmkvDoJprM6nSFZvL6wcPKe5iRuYyxYhaecXQu0t8GUSxroYgmIYz5Y
2mlHqTcOapSiXGq1viqzfIruiw53Csllt0oRkxMLj9qH9Qt5OYr7rXy+PbEiPPoZ+n4IpJ3lm3gJ
IkdhYn2fMgK5NDIWitoHXM4lEtmJ5hpRs4UlcaZ8hmzv12l7Rkc4KCddWN41B1QWz2vbYI7BZuTC
hULnx9IR/2M9t6b3/z9njekhMXSWcouqHoXOfwv7yBIeZZlr0l6gTuULV554dif3B212Qkm9yf1K
kKFIsTfNDoqrbSkOWShXCBPSDIYejwTl+Ed+ltc0yeiK8x9j+WPzecRugdLgDl7e4xEZf7pdhcjp
Dt1rljgUpZRDXe3cr2jRERbMoCrT2u5HFJQu6TPo6+gzpryVrdOwZVLbzSGniNP9LI7KgSqbbYIi
k1q4IyMIVr3KLMFj5eArv5MBset/ABvEH0mBw68QaNqheDiR4ki00jvMyh8ZYcTNTC799jXeF1QY
M7Zz9+97Jiqn379kVdMk2hWiwpHue6vCyiO5Txu+ZNz3WkRm4ctNDSxp1r3SeuHwFN2B5xJpPK0P
iAQMJDIAQ8jFoxNtEUk410THKv0rQiPqhtAhV4VBZ1asHs2SgAo6HexiIUpREjh1m29viPDWY1sG
qOeL9GojWtDTK87vwuUV4/Dnrlw9xGGtMWdZoL+DJNakMFc9tMPAbWjxFVgx3tSt8soyHz+JXxbh
uSisLgxKWuLjpBlrOYeFCoV0h1A+wBZLJMzNFpmxIS4HbwDK0XTThMRA1A7T/eYjnZJpaeHmzoh6
ZkPgNRSAjOBQ58zCX0mGpXBImQPxri0I/MuptvHkadiH5sbDp1iPtFnbuVREKOo58wHEvQ8+rSgK
tBpBrUPpfX/h6HWnHI/pNkP8dsgOkGYRTcvW5kG6vXNSSo50/vijqfeIP6YSgd8ObZ9/HT3r2ID8
QcVH6+YocDi8mfO74g8BOubpDX4lgZ4uryk5rA9sD/oyOsgMznDmYMHG3TbSMnmCYTx2AeuSdjJi
H/4JOt2EU54yT7MABMn1NmcbKFEbUJ/caTtMr81P0frUsNHwsNQ2h+GEpF3+ltQ5yb99UWqHMqlw
0wLOHyk1s/KDTWv6OcnFpzAw8wCIw/KHyiicVYLNAkIV//eHWpl2j28LB9uKJZqqJeqGKH/rCIRt
w+SkqXimQUqBS37qULHCmSaZ2IEPi8VhIj7hGhzW6o7llgBy6fBOEiMhUvRA89KLMQvZIjvuO+u3
vu195TJdu4Ei5O/XyuT0t4uVFMShqgLfWjaVnzPiXzoqUZRnXV8aw75b8GzXEI+NOVBU2l1MxkMU
4yg1Tc88Rme824MUUJ/qdvUpOQ+GbQ5eXvMzGldSsbjROjiBSJc4lO8QVTJgEjZIDaaYxD4oThHV
Pu5BZrJI9NePY0arb0UpRCnpS8fxbajJs8dZ79Yvw21TURNp/OQG1yGzKRBOT6LkXluIdLDsokP8
8DOOWtv8uYB+6zBuwpcRol63cckhOXOAm0gn3bOhF/aoiK/LmjMgpBxCFEN/M5DG5LOHPAMZwK8J
Ax41vhpgqgbJOPVtySDk/VV97V9L3h9qD0kxFF3WFUlUZPNnWfrLFy4m8e1676/DXiSSAN5gOJu2
emWyskLPiLEPEXwLevY+V851TUruQRPWCHRS/Nahn/dPEf1DGUgT8UyLzkc4x4tDktn1iGAUVqa0
FjSTr/g9zddpsSc0m7gkFhGNMOXCz+GIsItNpes8hRUvrwBr9ktI3rzxV4h+XfwDp4YF6b+fgf/a
AOUqcaUJAU6qcCsp/3pZfmsvoqAy1KkzLMqqYWnf5gCPu6Hlgy4O+ySes8CH9zkWqJ5vYW9wt2BI
4O9NZd+60dxitR1FyEHnFYHlBScda5OGSwaJeLjQs5HG9MJR2wj20xzq7y/K71rd6To13TRMS2X4
o3/TShiqpDfirRn2teHzJmgDA71FrH3eme/XzPHu09lrRoeU4j+Cj1DMaQ9JgyMoKH/A4HK28VDq
kW0hP45icU5Nn4W7Vfb3h6/A8COitlozhuMgJb4Bw4IIhTuqSYj5vHBuZeIICODvn0lio/397ce8
oHFqlZB8ydK3parqBCN9VL20l/cYj5vGy2AkdWv6cTFiQEw9hk0MB86JRW7OKPpu80E/Ekk8yxYl
EtQtrSK0occrT5ovXMItQtmc2fm6Zyrp1Brmaw6sc4AwMxP5cu0gq3KiQPVprCEduzrbnTbnbJ7+
SCzntkj8bG11fE32OJ+4bNJWccjRXShYtwAZ0HKaEeiRLLg8aV6Tzyd78rPRzKRtfEnnI1C0NV4D
RL/UUJykdyPdR79d0XQ1/ft7Afc+wBCa31zQ4/pS0N41Ir9EGqAXenpE9JmQ4WBPKPP4iUO0Rcyi
Lw87AVgV1V8UtMn8Fh1INo/VberT6qWQzpFxMeFnLRqmCfby5ipvDworguOBLD+MWTyuEDvVGZ51
4jJ3GqRIjkRGeip3lXY04oOmf5nsUL3D1YoB+StjvUjVS3ymL/t4o73qiOW8HpzxEfS4+BKycO2b
chaSg5kCc5kPXyClMbRB2LHrl36uvFRTChUmfrreo2NVNtUlT4/O1DSQJGSkNIr58nV1J7jxlvNA
1uO+9dTMtiZ7qxO2hGJ7yFCsAWCC8ZjrRecpTwku/jtaCbvptgkiZAqZ8A5O3H0oc5qzGgiA5GhZ
FxGfanVdtdgkulP0MRReKAWKauu6/Wmo86RYxkykFYgbuxxU6uzefujHYqU3L/19TjeIpKUuOdXP
m8HLVmgXWJiPaeTiaYn5O7KhlWpzvwV0QQnximk7x/qC2O47hdNgeLn8owWjNiMzEcvJvF1KhBvq
r7fw0wB9Q/Re3XrXgPYKPVupWib+g4eKPguKYnkpvCRDUNBxYUrmcZ63aCl6137fgFDjj3mji3I7
FSGPvtMYASJ84ZWeKlgxV+rfDXqggK2nLjpZN5zL5ZAj31Yx91mL28zFSM+BAHWIyUNNljLFCVZU
kvC0Pc1ge9zXS2K9UpuUvcIWNhSsvshU/l2n1qlmrRxQAj7I/VrTnVaYOR1arj7xzaO+I71qyTsR
YemeX5Fj8NegfasB/Z5AEOCA39wWhIqYOxreRF7zjuCAXYoWR3NpKRMf32eUuq4pgOZHLwuikDJ2
lUGvrZ6qKR9X2ETsU5zZUUQiGQJJtb/t79uGbymCsEVP6udp49PCjkkIGnW1kjnTMbNGIeISeDJT
7usxgxETtZu4j2g0OOmegU3T72+KF/ceSbEtHfjX/L7X3siOkMiI6FyS+bQM8pPT8FGn01TsDSAY
scbfIKlsyPkyd/h02mZjjHS9ygR8md2za1pZIOScKISLAqAPLj+GZ/+un1g+eB+I3xvo+T7pqLhu
Z3qOOPA4kxMzTQ8gXMbQ+0H90oICOIoq0PIyerwA+Qw3DT/k1iUwcxA+RuNYvmka9nkaMCg8Fuhh
SR1mek6Tg5/8rKEN21REx5KWEZGzHc3HBPF3+XTXSzuDdAnqFn4ET8m982JmAGMW6D1d0FznYALj
BMRIy0hUQkij4WD9yKYIMYkzQTNFZra45QZ0056uupbw0tMBz6nVmslOBTs/LjatmdqPhg75c8t5
CSC98tGph0Fko3qcSvVVqjd56Yd4/et5sdA4551L4emOHi1GYi07w1mSt9l10aAMJtwY5j3DSaL8
EN/BPv+KaWvyzCM3m6n4T+F9Bfo5JM+jndUabvwnAnY78hZ8efQ4dBoyDO+PnH4OVZixbxhW4tTw
u+ggUGexoHg5Lx6Jr1VQQYzwBmc1rNhZOTJv07fipRFBUtHvXUmAWt6QZppowmZ8FfDrP4GE+xhB
OdSQh/SJZfLS80euRlg6p4eNpYc2FpwIRGscxTH1cxx4rLTtI7j9gLFi7m+b6CiLa+UMc+SL7auI
5yaZ9EQMgAtycS1qsa+pkNKV3e1NlgOOiQpNcOVUJAe5XmAizW1yIUGWWk900pg4RJuK9Ef7kgbG
V7/GT9IhToHJ9MFNgT1d/jBJ/Bq94X7Kycxmd8jV5ZUy/3b10AxwSomaS0l75ZP+uEi4D58XkbZB
wpUJn8fiVAG0lqhZx1wSNkJcu3dHTCCRnjSXmbZrEMU8oG2GtbWARazgMVkx4oV13/nSTop3Gv3E
WXsBBCuBI1UYsMyzYauw5sh83TQ4WwHbW7LP1U0tIzhTHViU/eDTkxD9CCE7cxWCKYeNtQUQOFav
YhZ0kT8orvb8EHbyqg+fMJAjh0A3VO9JXOjaRbkx5zeaOYAKZhEG1G7b5x7NQuoHmSWmFDztmGZO
GfuYGIT8B0xKsE+3ElMJeykMFvJiV9d1eY4mwNMp9Irc0cFVLrsgxexzgH7FQOfUMqne0vMWlrhn
MYbDhVsmFmQd+NRsXcs5EQr553RJ9zWmGvheQtARg+Jmb9x782CIXlE8lRmT0Vn1FOYQg3jUQkes
oxkQiWj9QIxWXAid7J60C/53YeoNZKfYpxWFhP9enrphJTATv7la0AjL6RnlFAdhVmYnATgMnQQF
GTcSFuFnCB7LETm1mHbjqrVXPNOKhAEGROG2bdcmn5GudMYIjnl7BopwiyEDwsYESTK6bJZDfDXM
5/z1sXHjZatL8C5sIMYMIkBDGRB1+H3WbiQnup65JCIEtPuw8DuIX+sTEdz9fSm+AD/zyRQBbigF
Q/GiWkBk67X1pZ8Rkbo5ADxcJU2g5Z6CwWRtOdbNL174DPxduqw+rrD4Jzn3AoiKk4d+TdNKCSyA
UZwh6ZTi1ZmHpEWDI5DnrfBhdYub5SUMJ6ECwJzvlDl3Cw5eW71qHUSIrymtCb5+h73S4wEXX0jm
gQgFwxGE/6bHvsIr/uAWfTBMateN5YXGokLDzGjBbDaicmLsKWTPeOIerCtsvJrbhCd2NSTXAPzY
9zmVGztFeaJ3wAld2EX74Xos6Izf0ApiMk6f4pv9+XCIx+SLVqWZkLP6aFh6lpOPA10afLO3aPly
V4Lo4dL8GFF4ufkCRUboNUd4+MzDyR6nn0Y7xXwyw4OV7swun/UM+umvXnT01CD+VZtzXBxt02FH
PBmkQeZGkylh9tiXe9wuND1tiB5A+JlBzktkY52jf1yPaE/ChTHpb8mFuJBf0bjhpn9/+GzsFceQ
C4LM/raUWBwscG5rYHXCPMMf/2Zw565TBoWYz4V4BgWCaI54hgpogiYoPL2r8vOx1w9Z41Wi/6We
T0o8Z/ZM/wLxHaIDvqftVTphXY/mJDf5o/Fk1mSkbnbjjH2qIYXEZojFg0BhjMGHsHf6lnid5hPq
e4LXRaI7Pt5CpNGkPyIk6QBZz3vbJ0+IDGzgQ4iJd0CrJwItE2QJS9OHaKsL6PI+MxlxkX2RMxYA
T0GwjQOL0eScP7ZgtVjgpMQJjxB6TesM0vVrKCwa2UHIGAeJSlAxOwHPZuKxz5I3kS+F3i599maw
RRucCVg3RNdYaL607hGT78cny+lmw7Ls4Ur4vHQndvQSbvGMHpWjLIgeGJHMn0Y7Qg/p1KeUYtPN
XmhdXQ9Mhs18ET4BqsOMyl0N8G5rnXtz6vZyd5PgtmOKXQrvRbUMtyIududeLhui64eAGobAF8ZO
mgLoZ58bkMZtHPn5jCRr9jqIzieyIXieCSs038h1qOi7E8n4AR1ylFgqhHaeeWkg/Ki8GuIfsgHp
B4e1/gS2nZFOnCyZYP0Q4bC/ge7FAlfO2EpwVNFFpFHMrxMYH1D6MGDwb6pf8ILBEeK459cEGLyi
PaArPuBgcsI33hs2pqR4B3FGi7w25gyN2tm45iWDcFihGTf4k8hp8ErhOc3I3LsAoMgCkae1UOYt
8weguIZTWhOqF+8ybwrtoPW9Xut7MAUb3HCS15Jz8ENOPu68rijYxF0YL6EiIH1AeQryFlh/tp02
eSl0wq+amHfLGapD+AzVR9WPnKfz06D7zBFu5iVBfxD6UQB1LIxtksByG4rjPk1Id7eL1/i9652O
uXuKgr4xQBkuaWDJQDuSBQ2Zewgs6XAdnOItvMSH/u4yp76RwMNa2S8alfwK7Ggt3sd4QxpINxtP
mrq4LyTmsNoLTxQRts6o4kBmfjaRHYv40u94Tn4QeMevsS2k8EyBvOcmOWbbase2x+BGJNSn2qIg
5p1zCb/h/0g1QgwyzhZsV7pvBblm39d3V6s8GjoEYikA6hFr368vAIjRWj4l9VdoeeoajqJbnuPs
HwKpP3RDJdlieqJqsqyp9EloQfzS75I7Pc1rfM57fAf4u5KXmtF3GQC1xE7BLOuFljeHl3BBJxSv
VfwiH+UPIi+BbanuuAiPiFKeIFpEcFH5etOvapi0E39vhci/6Xpp72CUN3RFsVSGEd90vZ0YR6ai
CeM+VDFwPEdVYCL3aIiIICoAZXYwSX7GVWt6BLWHRo81zqsNh0E4WcLN8SbvkN+xUzSKM37exIN5
XQ7xPs2f/n6dv8+k/nuZ33SMcVImulhF4h7YxKI8Wt4DdeljIb9LzeXvvwkz4O+9IUXGG4h800LM
8B000dyKq2g03DhofMxKvkIEJ211Ce8fjBFjyRbNVUesEi5/6O8uqN9ORCPiougR6eyXZNZcQtLg
BRcErChty4+rgLLr0DuDq5RAiQAXStPrjT2/rsgr8AemojTH6YPiL9I91TizUsW0W56uDu0o81mq
3L61hSmhQmFSnQQ9AVAxEKXqyyJ4QnocsQ/rQFLvnkYcHWsEpabgiuvCJ/c9VJaytLwN80T4ylHT
I5uo4mW/VLt5QcbW/5F2Hsutq1e3fSJUIYcuicQskqJSh6UIIhE5Pv0d2H/DZ3OrpMbt2K7ysUUS
wIcV5hxTa+9GJismNBpQtdxt2PFxpEj6jlfXqkffvRWvB1l2VdTv7XYg9Cnc9OWqk7dj6MafHd1z
ylgSepETn6KvulwP0ONY3TNpFfwcJnl+lJ0XUMEIqebCQVTsM7MVm42bpa400WtwhTr4WdHK4e1x
xY+uWtYl/Zyvqauec5RUyEfDcq4hQweorbhEvJg41U7/uAb7oEiW3bQNjCpX4bvrFyczKFqMgz7e
XXTWQcRJLioL3qXmE4JFl3WtKdygnW4IEuKXekxZXs6JkUBBML7T70ykfm1jXdcNOzlzTe14XfbU
hJknGetC9S00rKijaUNoThKUobLq0cAMUmmDBbKkFZypiYlX27oOHpA/jFnJBWykr+L3q9JQK04+
gdjrYRewiF7Fd4V7TbbG5RgK3rBmCdx6Iowd+8zw6+JrbB6GNf5oBFo4IQL81e9InNHRqBF4/zW7
BAKmfsNoKN+tSP77INyMqMsmDTtwJ+O+sB4tGOsJUJC1BfB7ycQk3uSPbFkv9V28aTAl3XEfZN5I
5qqLXyS+2GZNwR0EbxlpzC6yLPqLihjE+pdBOpSS755XACUGUBjULrcC914pY0VTRj7mwGYlez0r
sAtXObWDmBrzElRVtq30vYyotCcFAHxlTrQGIUnqxvqQLuH82j7D5lSnBTOepvGtnDQcJwkzDYsd
he3MwRxgJ9jMNytvLI9ds1OBjRmzol+WzUPL212KjuhP1c4jrJ5AxniVa8BP7muGbPWbxt3xzlDq
skIewJVH+ojS7FU8swmf98wO0JiyzqR6JnDhPHvVL4QwB3Omj4ChSAVQYPvco16jyRiPrGbphVRK
B+bSPjqzEuUcJKMrLSFSjbMdwxTywR3iONKqnQ7xKbQbvl7hhv0aX/7Px+X3izReItM4neUOTIq/
33PVqI1BllTM8SbzhGeiyqx8sGWsCZCP82uTttZNzifSxta1gC6YPDaq+nx9CdYwDp6BC/CEp5uq
3sXxtny75o7G48h8KAY/AD7WUXnvaPsuca+Mfdh0MdXaIREQm0WVrc8VZ92hRshkfjKACQfXBF72
EmKUgj2bvNaPTfLKAHEAfIUEyzkzkoTxd5fWznkXBHeBCuLdlWlRdirOrqJcwMbsKVLyebcq2/to
E0aoNcCgiZAOidRYqvIC7ztE6nxqex9QR1TZMpvocI5MZ9TsB9PVYfZY8PzuCWio6fUhQ9ZPFldv
dn3/ysFKV1vt7jcsyDeqAmz5qiqLGkgmCQ7N39diGEJNTeRg3EME57w9A5iI1jXvS/bNVFi7gO6f
aEvsYNkWJ/IFcs+zDh/7negKVWLP8IvYzPhmz/LXB7rZs0hapcuFEo97+TLl3NUVY0VuhlBaysQS
CltrWnoMDARQ+Fru5Ri9BYziajrbfjua2+HDcA5cFAz4VU+A+yyrveadxGnk1oxlehSCxEOhG9Rg
Fb3lw5pRcHovEt4RLcL4JcOyxh1UXd3uvdxmz8LlQ0IH3s0ZpJWyS3syDFjqRiIyZuy2wJ2V6WtB
1LfxjApOPzCxo1DtpWNgwnD2Kz+sf3l8vj1jVU3VeIBUU0eV9/cVC7FqK+dK+rMGzBN3LLloq2gg
ZWUj1P7VfI/keWARU03u7Dxu5gGwdX05oGU8P6JE0KZTYwQQWDu69RaShVrPkSMrgR9G+071fn7Y
kQF9c9aqpqYqWMkVbNw35aKY6VJR6tqwt1jbdsu28cRog8fnnM9pm4BDzMr39qlpVKoJpp94imYS
syLee2j4YWUmvqGsFRui85xBQC7Qj/BadzFcyqdOf2a3khTOqC/Z3lhosQFun3DiKo9yYxcz8+FP
NpHwwLhKnhVU0bsscXFzGps1qyZuE1D/9plIE9QUIO6mxPg5c3TayZz1UwQZDv8iZ256fWQBdTkT
lYXLlEFOCA2X6uG8q5jvitW6MLcxC4F10m0mNUnhlbSK6t3VQtSk7eAvFwcT/AqzlANLLjYuTWSb
hOgwm2t99GrsxJRpOk5WkrIkeIN1HOPl0qfqIxmlkpc9yzm7P47gw4mfa5EkOziFrevSuLhDtMKd
MCR353AZUcnIRNoEBCBsquJuyknSz1sDPmZtEc6WoWPtnZzXV0sbeAbfChFVgY/ShyfM4UH2Ac09
aVDWzWSGqAoCJ2VLDCzMFV9F9wNjjlmmQcJ3gFIFWk176vtVc9kggmAKWjb4tRG59g+Xo8IV6u4H
iZ35qhZPAc1KiSpiIaOWU1ed26Ch4ctzxC4kr9FPxdmD8ti52P8ycmLsonSyeAd7pRR3ZYF3kBFX
fYgJA25eC/LWnkS2wGO0lFg9sMcS7fT6puXLpl9IGEFXWrUirEanb7TcJuNq7qp2kUGFZ315dUdl
w/isnslHJdiASgyVtag5cdvOmetASUJz8ZqaUI+cc+LyxuwWfeeA20v0ufxIg5iGHqresidqx8NT
c34rtWew5jUhk0HiSYyfM6pqZd/Lm4IcDhwDD625Lk8XBG5F/NxfHluuESHRZsC98hpxQ4/xwvRj
m38yYXHYEEUI+YOJrYf4jGlUuguaFd5mCH1jujUFOzgjMwWIhuXljBE0nEYanfKJ1tXqXyQIzufX
8bqdVg8K9PqFI/BBS3mB+1hiSM+E2sOrfuyyF7IC9Te8AWHuF1ij6kXygheWUTBBfH1ORfOox/dy
6JYhpNUrrXIV3TPo+vmo0KaD628xEK8iy5JMkAUcGLdlQdSPfRDkHV5tppJf9uhe74WLZ2iMlraW
6RXhRqJGfNUwjLA7ilbGNpVWMfvBuwAFnHIA4o1Yixe7j5ANqPc147R5yIpFaHo1cyp5STmNCOut
Kb1BWKGOrGC31he/su7j8YBTjBTekikI5/bVh4lYqAtwtj9/S/m72lOHqYFakjMcsMbfx/fVjMwB
VCLnIX+bh5uLcc/Dy44PKhhpLEC0bMDk3KRUwRiEUuKD77pjMi7j4zRsgjIxJbj9/KmMqeS6/e0N
FBsiRYDIn79561qC2lRqx29vGJ5leGbqqUQ5EZ1OH4mxc3UiqxOPDtjxwXzUXwaa+cDDjRq0BzQD
HFKG6Ymop2lDgek+WJxBNLqcSdSTNLtjtrQOHMu6sY6DhUS5X32amMtbv0a1yq5vPjyzwHOKdSMs
GRPU2UovN1dxcYFhn5EJte6YFsf+pZjTosnM+eJ+cuFLjkwMpXdeyT7rjxGXsTbuxTd5NbwBkR1/
UbYo06/wz69kSRPQyFR1pEl/X7tIFwRlEOphLxHo07Q2EqwcYM+btb2SvYvPHFFUY+v9ovuMpVWE
ZR2b2vULQXnLZX5gscV8SqWe3eQ90r27sP3kTuNAIB/DembY9/NVNb9px5jQyPBTdBCNhnij2y+b
IqgslVGNebosAprvmVSQIDnnh7TFs3/GB+XElw3jgVDahQSRsEJi4/xZjWyOl0jRPA0UL7vn6/tw
Ukj9e4aOk8RzQTpd9ZfiXThRO6vqZ1z7VBWF+8WGrH6S5x3IbJ/wspouJhDvQFtnMLbP2/NTMFde
dSxMEY3sUG5os+stU94T28jM1SSfl2nW3ZUbhtPPejWZXEj+UQGWevxK/XNl/QJ+pOf495qqkgwm
RZYMhdrp5jeSOjWq0oDfqHbL1DVcYDvtonXTs127SPdkUiEIj0ByORs/1GpVut0S6vddd0A1t2NQ
hwMnJs3JADuD/ppCgQmQKe+qGkIPQMc7Itm0o06uBCsczR0FZIBLMhtEOwTELjNYh93aC1Scb1Op
Ynl9ChB/YTIg76GxXmbUNQZiBzSYwZPEHoVZ+yPSA9AMmdd8avLBeJyISYuxe+DaIVDA8H/ZxqxY
wd1Gc0SJKkwmaAwvhE+zIGadvuAeRX7qRas6dpDYsCFDSi+ueq/+6nunyWb9Q5TPkz3w0cJuBtcw
7avlFHfFOns/3yehy24I05JNejCGoRf+jArc68KUytF9bWmCsF8AwMAPZ55Botz1Fm/6iGX0piCM
PXetYjkWIMq7fcONP2c/NHhtbqOu0Uy3YLIDPld7MT/k2G4+k/heS7zSJNNqdsELYVsOkgY0Kih0
OQdcTbVPyRJkTOqzRdGzmfQCb+a5MGCecG9dV4gppYM5S3yG/QysvrTPjHSL2XunzaPHxIfThzlt
NrxdjCObUHQvp4qsYeNRK4ilWrGAZ3q9CD1+eVo61a+zOQvk0CWl1knfsRDcMZZFYzIzTuSrd2TR
2rKAFBC2pGthyKmYiFGdNFBTuIrNtns8t/R0iIkeia3E/26TnLjvyA85RP28KpaCKz4EB3XTvLE9
4sFQ/UbwKIVc1jO5gxsIWjzTtvKleOvwUTAT+sxitHzMr0sCanivMG36+SRhu/vdY4LoEO25bMqK
fHP0XYazyOCQceo52MiZIxHSqjmXe3Jgr+aJqT4uNJX1GIU9Q82BqJnzmdkgBOpNVD5lvNuGK7v3
WVJqfFLCh1BRPoXjHM1BZGeO/MW0kmQKJprlxQO6f52ylZYyTjkWrDllueYG+ZbitCWxndSsMwL0
2D2rj9R7EcD/nRo/MO6dY9xnIlDQes8766Gtt6rEK6t0LPI0IWmvdVYSxHLim/8w+VGFJ2mpa051
j5FvYP+2KrhRn2M4PtFi0A6V5rTMp21ua7pCrhvyAIax2vACs6Qt7rQUYx8Y0c1FRv//pFs75OiD
vNYMWxHxfxAz5pwKcNZnWw5tQQYw2t5Rcme/nGLKd4eYLELZ0KibKJ9umqwgNDvkyfq4pxtsgwOl
Js78J2EXg3N8HZIFU/kx3V9QPJhLjU4G0JOTZmuVdfH9SDrxCR9pX8xTaZswmE1wnXUbksGI/P75
PvrXla5KzBr+90FvbqMm6M1UVRgQwj9nleKQ7YNXwnAN5n7Qxa47ZG46SY78WhwDjtX76VGwm8fL
pxXeWZO1IXN+/kjSn4rr5q0O3m8i8KqqqGLg//utrud90ffDMO4rNptoLmlJk4uTri4nxO8aBWP+
IJnvKRRPFmaTa61f4Om+3uksipJ5e7HPX+XVVb+YB5AcpbLsNZ7M8aUs7uWvpPX4X4xkfO/olYhS
XGi8CGAhhcQC2bmw18ytLoJxW5zbXUaemh3jTpZ9nuGCAMp4NnvO0SNB1yL1TO3R39kCSUoNQUCu
9Vkaqyjcn4VNP+6SxA+FZST7kXkvecYhdBhzqTuSzq/1g7nKUAAplhO/C/GWsCU999kYh7rTHJHa
D4cw3cB/xDWQEBCVkPzTE2u5/PmX/m4UgHxWlQwJqIj0f3PB/+y3GlPpRFHMx33KxA9HFEmWdykW
wR0JtiHxN+vy+YmBP8mHX+2C9rOfDehrbWBMNdEr86QnNosOGbHhw/M1X9ESjnMiJ98rpqwwSFa8
ZX7+xIj7vzn2ZET/OmUxHsg/Pct/PnI1RlFrCtm4x90JMnepxo8Xc5HhdNqZCF04oLreF3B/l/dX
9aG/D2AgwWBl9R3Sjy8lQmnC2VX7iO4CiJwzCWuIOXqmOpPUXf4IgMsQZ+UuekKWt+svB82a8SgI
w1GyKH70h9SRRGJJVmni8HBfEibCy4po6OyFcbo/GpseOFmre8Ybi6Y+3TBv5kWpsCxGp2QuDFc+
9ShLjlMWcrOZbADdfUuqHdleV1fjKjyUeA3fdeJ6UUSyYwKCPo8/wnofMCO1E8Gx9sHFTh7CBeBB
/AklxvJldX9dVXb0WsfHnFJyq8/yq5PeF6mbBXBBFub7aM4Tg757WvJ19fEMoPUdB30JwXsrA0iy
lmg8NA9r2/AE7LPcwvuodsgTUcjwbS7kwKDDdYv70XEoI60tj+AS33xC2QzwwM5YkvDSxRQ2D3d5
s+uztblFI/wRM7Vd4W1SfUbsYbSL4ndEUbGGCklU19bIKedOZbhon9902SEzUEw2sWADqqq8ut8L
+Uk9dMMGHfnlM+gIo79jMsaVVn6T88vfDMZUGaqiqIiserU/Hun/3FrtNT1fojEc98b7lXt6dHXt
keyv0I8EzwjWKhHEhZeSd0FzJbLTeQrBir7AdgLlP1h7o7H5sKSoMnTmrTSTFj/f+//SPzmqdTza
KkeiIsFA/ftYbFPV7KVaGfa66J0J5kXKJl49w9d2l/jQK07Y72WsJeFGzTxsT8xmQHjZWLj10atS
1nGTe0tvCWNkv7mytFUxrKraR6iDMLKhNDQQfrCcs1jXgTYNbfltiRmtesDTGH+Iqcuoo409FaSu
7KMX6Mc7tDwqUzy8uTMJ71+LYOznL/0vM/HmS9/0wVKRi+NQqsMedwl6DBLbISLn3KvwaEI/dZIF
k3jB8M4j3bFzeYaOk6AswpjOoheonWlz+3ud4AgVtQ0T61qBSwLcmGEWKgwvXBk7GuZIIVTaLrYW
QJFhTTHDI3vFBsAihmwostEBLiQuv4ma+wYhfO9UwCEyscTX3xtURYPLGdgBTm4RzoBAQEhabbQH
SXZNDGE5mjmgcWAfSE/0qtYrjE32XHJZ0Ov/8kb/tvT4720ynaD/uY2v17BLq4j5rtauNAG5zir7
ilgrHWKDUPu5isQr94PsjZE9MukscMDr9elSfhIIvkNrSv5Z7hKxRW0N8TaAbfgmvymRE7yP0S9l
kvRN/44jRaEl5rZm/3fT6w2qXpybXB725OzlJI8jtE3dhuFLho7UbrXpF9d0pp2YR3+ZsEjf9eL/
+9uQtf7+ncwsTqNzMP3tbc36ZzO1E/j5n4iVgxnwS+f/nZTk/5xCqggGSL1dEvQKK4I2qIa9uinw
1RVOjz2IoIVoIc8RFTO6xTwCBD5CObpEO05Q4niAhzn9FyRp8Q7glByoGSC7Bp3Lf5D7NRIulJUl
GjT7yPb450fvz3lyW4bplspVIRLB0JSbGlY8N9qlzTP2GjCjtnnt4BOqsbduZNNp65Wi+GM+gQC0
12pXKu5wf0XctpJYsgJTQaWs/XJn/8tdm86C/3ygm1q1v4amFkwfqC5sAsOVy2QbuLCWxvHlkIZ0
RH/082/wL3GXP0mgBoM4RVcNQ7+5Sc5i0kmmGnP8LFppDUWLAn7YZsiUdiw40fzgMZXpkYwV6s+n
olg2858/wXfqninOgxYCgQ+GzJtHZGzM60VUg2E/fF2Y6kyyXFcxD2I3uXWElQ42xtZQ8I2zc/Us
H4mZGerl+T1+ksDvoIdDCiE5goJqGpTmKQcT8fHLJ/yuE/3PJ1RvfqNrAihtNC/DHjQsBBQSeaEK
MJDErmy9xZtSmGd7qJhgkUCERlUyD0jpgzo0C4g4ZNR2P02UHDZ35+qX3aX63Tsdb5jK3Stb8jRH
/fshTxs9ksJW6/egwfWH6LLq1xlRFeMuYLyvCCQ27iWkwfjX6Qra64vcJ0S0XeyWY9/kH7km60C9
F5J1WDwQKcl4gNtbxoK1JOQOxrORs4tckkutlqB7t5aPDiVHbIB/ieMVKHR6H44PZxa36duZ9YdC
ryv4WrTNDaIAGOXaCBYJ6UZ2ouAlZfLaXMn7RS7id9k7QXJkP9OyyJjF+ZVs86Mm5ijfh819g7Sd
rVtwRKlA5uwmTJxIA+S0M3JGPfejACF0wWstCh0xvTNAY8CefJU03xrfLRQulp2INgAo1rmgPi7H
oHlGm2OhzOZ9mno5NBxp2aJvviI9Z3J8d73C0Un3LfRP9V7Nt5F4BLIrXBw4xvkzCGFTPQ7oG6BI
EZsStG9U3GUPnncb96gB7N6vyfoG18wQ+uWCrBl0yVx74kGG4lidtw0q6fIya4djW2zU5gTB2AUb
Zr6ydEkvINKwdkJ4hcjyjD2pC1dh7EQmKNQF5X5E7kLpReUR1ABmOfO1KLaR4cUmnD58a2cUT/L1
ENQAjByKbdgkAs0r67Hr4GTmtHg0ts1GSk9yt9NNp0wonrH0wD6RtUdaYCKBUGGFazWw+/Cxw98/
bjq3Ur7ISxhsBd9Eym800E/glEMltVSbhdK/y/jD82WB/LzRZ1fw4eJTBuU42bElbfCrYdSSmzU+
GhbFqa8COYwPcDBQceJqw3gWDrZ4ZHhRUWmCPgNm8a7XZIE60J962P3QgZe8G+6jbXA3BntFIul7
ZiJ7ODn1vDmKvkFJP8dAozAoY0p4Oivz65b+91QMKPcllFZEPr3mI6qZRXdkLIKqnretKB6ECKl2
JvGaucxjCLsh0rSFgvUrbLy+nPcz0Gagb50MiRlmPqaTry0TvXFbFluVja6jLSFqQXZ5VB9T0wV3
FdgI+oMdYb2YE4jnnpg0qM6XdYRzd36tmCpfPiuoIZqLyxy5sIVa/ZFPo8b3qPYn/XIznRrh7qpu
JQSLrMRwTIv9g4FCP/eu5jQblNOXFPRIri6113Z/yefVEQhH/SL6VDPGhD8mfvggGLZoLmhgiW4T
dU9tHvHzY8gVAB0Mn/mAT3Jb40XbCgxfMUW0+RrFL00tKk76wcLnX1HnIEoV/UQ96hggjzWSmMJa
hKHdJc8dilH6HDwOcKyuiM2gK4tUpTUdEMvejOecZNzI7dgCGCAUZll0Yi2RPyjDziCT2u35nCr6
Y2qhAsiDjUOhy5/l8YiayNigxWVA+fNB/m+GFF0PBH5IgLDJFesWECudtaiN5bKf5i7mXmm8AnAk
ad7Y2RmmpnPCaXrGx1TDa6SRYPU2FSsXks0/Wv4ReS2tw9Q3Hov+HjsZUi1ILSBlIQrKyzp+1Mr3
YHxMwVJkX2BEZAxZ2X16B7IXTDxCqcFccmziy2DSf43efv5ukv7N4ABBqKyJxCshM/vTaPynLOb9
1GRtQ490JjdKPTSp3UiLgjwlDD5gA5i9vFKBkjtaStuJplHCoXGN3VkhHg+35IwGYzCmMAL1RYRN
jB3DZocwWvfqidFJhxoU7gXYdT+p/QFBmUtdMeufhiXJzFtuyMLThclrB8+09dHDIDVww7voNYsw
SJ6u1VEI6TigxwQPGqEODLeyrb7M2FkXDzU2NIwuWNVwIWC+m0iWFac7o9biKEZejC85WSQE/iXw
oomoZl3hlHgtsZfG27D3MODij0fZ4cjFfmR2wLxAdTTwASo8xrc6vK9zp8Hu1aHBLOf5sNGEctae
FO1oJdtSgTsIRnEmFnt426xIaNcL+GlLWU3mWfOldHuRxhhuQQ9RKe0+WU2fVY/alDEoUaa4dgCK
8x5k2XZh/LGGu8FzxSYKPJ9JYlTzXhFQps4AgaxZfmAa0iCPXOF3HxtCUQJXfyQS0HyrProBmiFm
IneobABMGs8ekbrdL6Wm/o2mWuMx+CPqsUz1D0v5P3dLryqD1Ipyv49hq5b+NW3nugZCpGA+OAAd
WrXJi5DvO4O7aDNcjzXOx7VVOUPpIhRJWEbiNwYbwv6pWcf4NC5HZHPKgHN1fs39wZq46z3AojsJ
AJHun5H58wzpKG4/LZXwv7s4BW0zONIXcOjEl66PMb0tDSyQhHIGeyvJP+GmNGvGOwBQjPYU0PlC
lAD3xMyz9rvSEVdtuyBb9OdHiUeGoummMSA8RlZRBpg8TLfgm1CWuyIWun5fPxGUG0MqF1kuLi7U
KgXPBjdnd0gqn9nrle0a9DitXrCfQMKCwJZl14pYVrKU9U+NAIR5sSEfAMSPNsPdjtgyLpEMslJp
VhbTBVxFdrZNJ5YId7jxkXWHiNRTHNW6Q2Fk1rhssXX5+msNQ3BWl7yCQDxOFmgzWmGVVc6uiJWV
bTgH6pUSSC62VeqzWhQ3AH2VFQBLY5hcLelnTpJvbbPyWjApYRGu5oixiZwEDAqnbJI7laibGXy+
pk8SwAFasdJnqhvjt7XwgM37OSc7gmWSjyl4d2KwLMjsZEnBvAh9WjVrGD/30HPBXYgUH70tPcSu
+Fa9SSxnSFVB3SoQMpUskb2RzAIUP5+iuQXqOPaPnRP5ryBTHw/yonqX2O1Ki6ZeYnhVdJcXvgkr
lkW7P6Bqlw71OBOkBcB5JfSRmIfP5KaUlwWesfNKrfzxhZfK9qLMwRd0M/FJzGZJAvgGiuWMl1a0
x2qGN3IgjBRSPcaOo6j4nb4JUGaFbrd7HVnhPCnzJcsYlD74++1+C7rnU09fp/iZzDYXdCUo8ZYD
iLE5G2PxjnML2c4cIyUp1zIA+nhXkiyQ7qR+i1v6iPMe5ZYPkdSTiarIly2nDopsHg27/JLDyXg2
UKl7eL7GE1mLmV/MxL22MCC9Pf18o0vyd/c58WwW8AlNsfSb2RMqubCowrHf69EyAeGROsJTDCUD
S7QOT3RbPwz3+M3+P//qzfwGqUoXpTV/lZdBBlj3NdFQYTnmsf0KWD1a2p3x2yhk6iH/eaD/80Vv
On0pCNKuacV+zxMsYFd8NvXZmV0r1ifUWay894zJa8bkLgtD3AdrDfLqYxb98tX/0IV++hw3DX5T
W2lbSHx1ZXCTEl0UzsJpUIIcx3ztF+fIowQG9tKw3H7WHMJKC2y+bk0Kx+iI9725/jUw688e9e/P
RN9I1JI8jW90qiN+u/+8CTqruxLFEzR72YNzWrLWNgnVfW6JXoI2xxv8seldbVuxWF4bid0R4L6h
fJ6m2OSZU8ASnoCl00Jq90u99s1wggwyiXkwMa5UbMZNc9tKUaDpZVfvQd8Ex9y65xNNXDDBp5ND
M+TWLwKiyovPi1i5w4JXI4/45W79913w92e42dWphXSWJIXPMBjHcgHwx1qFc4Td8KDy/VX95U41
/r1T+aIUqfDYVQMW/s3VKPpYN0fLqPeENSZrwuwAFmjv1/ppEDeT+BHrW197iug2fiBM2NuSabht
2CSyNBcgVp4SHkRI0JVCAXUa9nLuMWsbXIxZ5l6l0ydzgx2cZlNVkYYKMKVPvVQm1mLCjBkqXXtN
BexcylUa3bG+nhV2tmZ3QpiWNr+iocQyykL6NXKqzG/IJTBn4jp/OPv0jI31aZwQDIDRPLHM7vn/
jeunqlkOKDWiefv887Wxph/j5tZltYuwHw0fQ8fb80uSOmEwc6nea+Wypo4/79Qz5h9WOZ41gKk6
FA/XfGfu4QmgQo0I/cMuAWiN69hT8VYV6YNLYCglEX7RnNUZniRVdvs3M/SE09lYnH1KyHNyAM5K
kVm+gfdI0FhsjQ2LeCHd9ssoWxkP5eS5MXirffJFa2MVB7bgBY1TPzTNMs+8dDHOs8GlFhz445Mw
ha090slQgduouRPtcRWwZjmxiGjZyuaOXB66nTwjnQXK2zzmLaAeLFLFmyUKWYBxNBLVI9Sn/plV
9s+/6jcDOZmdqSFBR8Ovopg3h2UcFPlo6nm1F5dCvI66WYaCCxXIQkEV9EmwqVXdVeqjKOHtcnLK
AoAWH21OHNEc5SbBOZvwrbvsyvykqxsEjuPHzx8Q+NE3111hqo7GTJXBUt28t9ou6uq0Fqo9dRZL
kVSHo0miOw9EfrEFyZ7geghD5jpw6sArGL0P5Ktth8hH7kEqoN47ej5NOsvnC17YEZL6WZ4qoeCl
CucpTrd8DjZQfB3f0pfAmvO/AngX6rOghJ7p0AZjGcHSHIl3mf50UR7CC7EmD3JyDBFr5JZ3qWEZ
QtphAu5cK7+tfLiibQdyDl105Wfhsh/W9CyTKEKyC3lticsw8sTeQy1slg6xLCzhra+COhJWMNFn
2fzSL0pzwhM0CeCqWUsM5BNO5EJgLmsCrEG22dwLJwT37ELDkt3r0hhhJhGstNHChVVTslNaemhT
tfItiZey7ufZ1lDoSmYokuOUnIV5g2OZOJSOOdS82+MJLR4v4IMx+/Q2BNGiWhQl6GYfHXDingOn
YKEar+Ph0WhfFdDwBIYyc4Chr0z80xTGAaFSOOoYlYJIkJyfbwX1uxMAPJ5mEhgoMcifKpz/vLws
I5OTppeqffjVMMrTZih508623q0nXOvVPgDIQdgk9jaFxNuBBdCDstaX+T2CcsxJJFad50RfIabh
Jywutv7eEsM1ztHhaFAWMe6OM5AT13X+PrEp3mCUAE6GXHPf/qZU+UaNPBlxFVxKeF1xWtzURcpg
CImo9xUeMacBHh7YGOoLHK3AS9t5d3Zq1SHyQojdlv9QMeR1SgZlVy8kK/DqQH+qsH6yzsb96USC
He24PTnIzutYchGiD7yyrAxiJoM652z4xFBNN4iwBM6xVQOOwBkepmvvmJYL2nX64y051HZBp278
9lqdXt23R/d/v+zNIVNURRqfo7FChuboEQoYt3xG1Rec2OC7ioYVaGZInjTAKMKb3qCt1n4pxr7Z
WE2/N29aXrRIkG9hfxhr89wau4qI0wbw4EzwzQ12kXV6KFFVuNwjH/oDppZizg+1le/UBeKsJYPW
8YuggXV4V77yXJgypx/oj/5U/bJS+3OM/fsb/e8D3pQeTVKVdRDyAXkMR64PWHyqMxKICre4kDaA
qtEZ2bLRcde+DuH34czUD3xD5NLPqcynhHklstWaqQ94TZg9h51TPl9Nv+jZmTslQ44cmcbEp4YJ
dfmi1ebUsGK/4D1YeiEqhQE2IURTtr+wVphzYE2wBKex0Em7GFWbFrKKBx/YgI1WzLOPnH10b5PT
rFfeBYA6sgh1AYwnEFaBfArBXpOz9dul/GaawaXURRk1rTF17Tc7pEITY0k+19Ver/FBTvxRfVgk
GH5x3E0RMm4WLWr+1UQvNWf+BEM29TOHx4oXB7YSqireHMbg6mQq9HA2Jp60DgeLMdgfBeUwMxIo
Cw4niFD5KA0ulEU9PKN513sxRFMa7MLWGR6jwYrW6KKsyYbnglriSZMBCza8jWyRE6bYE0WUBPtU
P4jY7fBKpMxd6T6m/Pn6pB9+PiKV6Qi8uYs4S9SptJeoKq2bIprCX6+qQilYA1dcHDuitTngA9Bc
Q7ClwqnrY2BNi4ZyXItpzNi7nfUiAI55tQgbTkhhS69+XmXgUQW44IKfJNv8dBwOv60CremG/uuj
UsRxEQ1c/ga6wtsT8Bpxyw9KLu2NwM6SGSyOfGG+GpBjgWDNpKZiKykUy8uuytzkA4S3AQYiX0P9
6s8rD2o1bdNDdCTylTnEhq0OwDXyuhech+NMWzEoQAlvX22BbLNVwTh+pUCSOXuhch+hSjwmd6y9
YIYvze6EJoY7KQGUZJ9f6g88T2a9QXALeIPxlLEwkDVPlPR5Z1Ndr63zNhwee2iGZy+3WoSo8PNc
1gj0c5bDdkLWHxSeJOyBnYtsNRg/dOIeLkupYL2i2mRcTmyIAcARyQ51s/j5LviTnPrPT8uul4gt
ycQKctNXCGkhdWacSvvzST478gZrrrCG2eCTTlEdIreI3hMw5jBWoFkJbvAp35mLfgXnbMeMDw7s
Q6nY16MxBz2eWsxW2N/BHSGBApgJJeHCuOPmuC5jhFSMX6Yx7i9aCm16//39FSxlskAYErp5/v1m
DZsXYd4FetztQ0YmJyJyimh1Vo6WsBI3cJkG9Tl8bZD8Fw86fJ1k/YapQDovrMoeO1cPqNxnFQhc
tObtUgWOInIikhmaHBE5wmXscOKKa6vYyuOHFC6v4hIL/pnzoeXsuxorDjy++HAk8fBSrFXeSKeo
ew6OF8G/SL/U4P/oRizD1KVpHU/rbTCmvXlojUZWIksnW4r3PNq7/CLYbdoxaZ6b7OallJQzb0j3
4aCuK+6bqv5lsfzPaOj2A9y8e8ResNJ+MC+HftiKOckP/4+089ptXNnW9RMRYA63ysGSTNmWww3h
0GbOmU+/P/rgYNuyIWFiAwuNhdluM1WNGuEPc9CSUl7Naed38qYZnhOAgSKaC6+XV+ovEMTXlU30
d3VUeHXMrVgG31I6Veh9oW8N7wjBsQwf23Re6DspSqYh3DH5pPpzwcpnhrC8fN3z2PN1WWukJmuA
z2Db/Lxs5jXS4FoKiMhqk1h2Hb1Z7iGSlxWNEE95/O8Xk3XdUgjHBg4XZ9mPBazdajvZOxbNloCD
IEfMmBAp32jjdbvL1/rzU36/2NnWr+pMTIMQJb9xOlkfxSHDOeIzdBCNT46OWjBr7adG+8qbzfVr
Fx8X6vdNO75WeECKMXY1AOKelWpxrA2111bIjKPbKoVT3G0CIHhjCiME8wRx3hTWuQkJB4lCC0eV
gUmmHI9yfhY48bw7XXkb4wV/3xD5tUK5QHfpLFUoSkzt64EbCuk8F5VddCcWFupgbbqDvqh6W8d6
zfCmzecmXJHLVx9/+YWLnyMw8youK8sovSOlqKGc+O5IX2r5NlRODki29trDnqP0x7eviOMMg800
gop/LmolCZNOdnLv6PiPcfHZKK+IolQZ1jfua1OcFBrq5OBTZOEuP+e4fs+fk0KGVpYK6dA8H7TW
cSw7nqG4x6g4ZPjO1Euvfb58iV/wtq9n+3aNs2fLvL4tAkV1sRA+gpMWWEpMOthEIi4WiWezlnvx
Sr3512oe96xIhcYpJJ1ds5Qj03Ma+A4qbSHqfxC8eOeAF7hm//21DM/foK6B0UV6m/7iOXCQ5EgY
HKF0j4FJl6qsJjUSnJ32EJXVTg5MoNq7iolniViYRVEqItmIYPRMTF+6Bspz7y7NFKXb5CXVr3zb
vwLl/97ZL4d0M/bczC0rOB8k2rjk/P/Y1dHnyq9c66/3retkhEgcMYoTx9z221nQClUhFW7oHolb
frSEpcXZw065+lB/vu+x5YVwwJiCnvsCmIXqDp0acSV/3UDO0mBlI5LrO/nMMl4ksh5B3wzqsm6x
PH4Vm6USnaoQfLhtxOqMW8q84kqB+lew+H5LZyeSmTlWL4qxexSsVzHeiNlrad5WyV53yQCaQ4DA
2+Ut9dVcPl90Bmaglj7KShnS2aGvOUWmOJU2ckQAhA+TxD+GTT11ehjum76mZMlnGYIWwcCsDo2d
Hmd3OrttP7fMYhqB5+kh30IIgSPta6sE5J5BbpQ2mxYAnFWhwmQMdJ4RMwJFFDwVDX46PQct/AW0
21x/S+vz8jP9tYK+P9JZuNcste/c0BTsbKD8QYtvq1abDLpRcrx8oXHrX3h356HdSAzdBdcu2K28
CYpHggLAea1bXr7KV+S8dJkx4n/bEWESSlkVqoL99WGQBiD0pdlyXKeCNsz9mAO1wc0nXDt4BUoV
4BTjOaiYu2b0MB9M69BqB78/dsFWcJC5iljOTJK1Efj5fvle/4zQlqJw7lv49IBN+Xmvudq1sudE
3KvaztKKXHbKOhKLg4hUJ2YBrfHvauD81RvmWGDhjow0UeLgs84Sjrx3tTbRLMcehtuUdrt6Kzm7
UZoRbJlzh9iC0e49EFrYMyKdqEI7AfYfUijsAu+2GH0H8xer0Rd9MSIW4A5ikCW2Eymbc9N0Z3Mw
8CjSiphz5ZtsZEh0O3xctOBfR4uleh+Y3rlHrzhlxl4DmGYgM4QtIi7v/GlC5kyO5EBX3vQf57wB
cnbMlw0FYNNZqEC/pvSyJHPsFAcaf9lktOJbf9IXzSqQnrUQAYwXlZZFK5frK5ceP+LZgjSU0YeJ
0l0kfp69b78zpbTrE8eG1RXxelHcZ655ADPctDNgw3VlZ/JjOlxZXH/say6rkFuqBto05xl0qKSd
ECq+Y7vC3hmbdMPecd6CaI4p3eUnvHalszO/a6w685LAsUURMhE2OcXBHQniFPmt8F9r3HH1AsZG
UIehJ0nzeDPftvfgZJFQC+PbTA6ZEezyxFlUkGsFnfkcaPgMefTCFadC3YEaimFbhItAPaqK7YPK
xBO5iB+crF6HlrPKPdDzC53Qh4M9bqvyUg/HhfiIyzQUaAZJpvHQ1v4yVJBB8Svg+UQsxR4AcMYK
BpAN8lDpsm8tulrCrOqpuFOLKUODbjTGVoldd4dGaOgdnWKsIcLMOAbotrieduVg+quEMTQo8zrz
HtaafhZJqNisxvVKxw4wiwA1quwo0ST894QlSv8IWwemNDHTmaRcufIvAYbxg1APYoOCUgjp2NnO
UhO3o5bgg6hDjhA96ISNYLzIylFpFi2jIGWTmilQDoSCAP/4xVQNblXzUKPtsghQ0ZNaxAkAtTPU
R7V4JIJBhmBQ8dkArmscb5G0Ux9ODfT65QBr+/La/SOFMHA7Iq/BFIWc9Ww5BVEFhbOULTsJXsoG
tKnz1LbPqvSY+scgwx702nH7Kzk0RZJWuCYa0zkwiGcZROZ0beQNHE8k5UpSzv5fdthA+CUPsMIr
W/MXQADihkbEQ5IKCUz+39nlrCRR/aTkhGFd9D1oe3R+HejbAIMa1Lvge/k2FZbZTL3sUwPeoIaj
XepnHNvptVnUrzjBvYCekBQ4N6YOr/fn1o2rXIvc0nBsnhkvh8hD32LqkUMq12yKvvKwHzGXSxky
5TTIPbg2+llIktoSWzbPcWxHbGciDrANs32yMDlxZyzNUtiRkCKL3/bHoTho1kn0kFWDcF5KM4P+
USHfXV5nfz379xs6W2du6LlpkwqO3XbjZMpB7CffVugM5le++C/1uPGLf7/S2RcvWj8dFI1HJ+/x
mxcd8EwhmItIQp89fVVAp7sOgLpwHmHCZ41up8K489AUFC27+QccvFTRgkFkQ5v5gCsuvwegxOfH
4df9jVUEXR26lGfHYdJBw8/MQrAlQgSsY1Jot4Ws2GAnrZyEPMcWZSEJbyY2xZHv44Rh99qTC5sk
zN7bBoCfv3WtfEkVt21Rcc6zfmMkO3V46UDgVMLOLT8r58Fz60ki3RmosfYdwWN4YALIKwH7q4/y
qYgkNBvFeQ3R0pHVXaXtveGhxcysAqFbIGkQ0P5JwpNcvpXJBlXUXt4k8I3qdN+g4aoZb71ms6qk
xLYGEAvxv6rbqKASHXizjfMuUW/KyRYtIddOtEOK6pvf7RSTYoEyoUFWvolmHe12vX2VJBkYMX1w
PITd9l20IJnQV44P0MMcMiSrxggF/F4vAI9ES72tbqlwjGZpNeIuu4vRitNjVDesg0lK7aNWFItv
et1Nambj7cADeFOFfQaHPUlhnOSkcHhaDOpiTG3dNtpbwkPRohMEwM3xAfe6wFlI0IY9H4nKMmfW
oPnz2oDI3C5DDAfH28lDdNCnDd1Vrfv00AdIIYZVwhagA+JZorXAZhjLhX0o4lAW5m8D8iRhskt1
WO1lNAst6ic4zh04kBTtlMbEowiTdAk/Fb5YpL/l/StLNo+SGdC0haXtBNL5Ii3mAw4JMXfBxwzc
vaR5y445XIu5RGL+i/i9RefhF0+JivEJDQHsIZ+s0cM+xyZBiWwJjcTc7BaSxr2nQD2pr3pnqYX0
01J9oqjhTAoOFT6vpkVjIYcbHjzyq2ITw3K9mwgglBuPj8Zk3IvhxhFBC7Sj2gAaKSQV7SimINPS
5IY2VmdWM1HBuDFGvh1On2RtexyPazy4aTcljtpNDh3miUmWrZwQ3CpekBouAG4CTYBaEuFdU5Du
Q9FgzaxL1nboV0u+GLR9XNFPpgrpGqaGqyBQDGXXpSEePDoxAzeLURQuConx4so7JcP75iEmtxa1
5LYp9EMBInVwdDB+Pnpz8W2qZfNWKm5kp76hWTFgYCFoGwWxO7NyMQRHIN7qkXNhpsFHj/kYrlRu
CkOdi9g3ScJGpD2ZmS4prb/yi0crnEEYjj8Y2S8L8LvUA7Vpc8AEmoTbfD5ztLVZ7MQaHzltVYEH
z6UPHY2PtMSBRpkHsT4Pmbj3tBuaT3xlLYa8WPJtEiTt5bUxLWN9ltGK9reC291K8SajU4ne0CL0
wYdAyq4fM2KDidZompmo7w2zCq9RuE8QMfqu/KBolz/pAQXtq9vTeOX9+c2YmKN4p+TzItmwkxxR
nhFKmjI7BHAvLfmFuMCxoWo71NeFcAlCINGMRYX/ph8epKhYsG1ozNIkzQU48e0uMcGnAswWIxw4
xpUCLcnXipnqvOrUTqpnrSPWsz9ifikC+yyFtI8SiPBCx27sASsh6gGIRDRMrPWODkc/ozddQJQd
xx3jv2nNV5VJnRBvCUmaJG5E3zaUVxP9Aivdi8BNEmiAeizfC9AIhOwErTvT0VxDktCBbAOCWWft
tqCtNYvpJiKu1qMGRDmO36Siojh76AfdDo0Xz7Boq93lBAxBAqbJpkBz9cZF8k/WAP9jBaL4y5IZ
ntQR0BRznlqvMbBd3YPkA6qrZ8IkYgf62rcjsSum2QqZFTyv0JTsmEWoHDUg3oZ3X1tHA5ZL2xUb
oTVOnf9kArYY8vxgpK9qdsdLjsJ/UtqsDMaYslIsoqaDN1fdZMjGREE6iQ3sBkSViSe5lmm3ijGT
ouzGUh8pGiIpY/SMttGCXxRasI4DC+wOI5zmyAhiFbQj5SpgvP/BUWHxHdjE4ej/AickSJCmA+Gv
DjBGhodCsTM4sDFuoXphi9VUNmwLYf2AmzCJ6IwA1gVgkUJ3FqVJVEFVzRiBQxvKQxRQMTJ/Ugx7
qJE+hnjBOC7ghSZMUX14UGwsGtMD0jaSp64i7xMi5EzxohVgz/FHHEzscIZVQ23TgJE2yoMJMjYg
ylCqSJ9RvSeM0ESXxJcofkN8FlEf7Dn4/k0kbzMr2tLillR/WUHZ4su4Js553nuo4/WN95eqIOLJ
bKtwPyNk0QtN4nn0lTU2/8p+ZqJ1TDfZYXRoile1ob+ytV/ZHJppKiNNGm/iWUqjRUVFySOS0tDQ
VTC3CzFkT31rGZtM33lcPYR7EKcbRt9a4x8V8UMeC40OTetqGcIH4BBBy47x9KhnrTPBJPMdD5nK
0t+CBqJJiqqA+CaF+jokvltOP238bTGquGgTXwJonOyCep8NxzzZWDScPaBqvnxfAzUNibAt+Pcs
NXeZoG9zgc4ouB3OZ6T3fHmBQGrNl/YiqlIegFREkRCzLfG5jKp5q3sf3CkNxb7v4OiIy4CcpWGo
ZrRPRbt0Md81+3Jl+qP564rwjpyUvyH+K1a1UpynwovmgrM1/GLVOu/jpAhriZhPgQjAOg0ZqePt
QKyu0/ehU3By/PSg6cLLHF/CeOqn9U7WsERsXrMRMQtToTabQ0b+48cNMRbFsupV6+RTh+6cHJfT
ruvWET31PDW28XuVtZ9Wxi8fRgKyMNf659TDnNxzwJeFj4l8y3lFIOQxCKQk3ZX0kvjZVh3NC/uZ
gw/aYLZz+oE0b0anDUU69N5rnohwCI8DfCwnRogVOCn/PCBdy8HUhJzLyoAFiVbO1QzNi1DatRWl
dRFujQgWU4GawCzwfPRg1B0VwozzSPHqtZkhCAuwUYWD0xYKirG7nmwCFaTF5Uz3d3NvTHQ1NOw0
qm8g2mflTh/rcdO0BS4cZIRknqjBhdpUy6vJpK03OURCaXr5kuM++LVPqPTo2dJQtM6HL70gukPb
0gSgw0qhR5HBBTna6OZebRv/Kpx5OlMUgc3QVqOM1X4Wc40hZX2hRTTUqiMHjh7sE6zS+WAceoy8
Q5gDlx/urwoKFL4CCN/UiAFnF8wbUeo1R8OwoZmyLRRSN8o4X32onOPlK/1upozPhhQ9YzmYH7D0
fj5bp7Wa6cqDNT4bOSRHsBugSc5GbN44SwV83KKdecyMazSMP1/qtwuPf/+tuaXoplCavWrZbfsi
q3elBRyLQg1LWQyrwJZ14TUUw1htnS8ZmhF0g1WmR3Dkf15R7fw4b3O0a5i7Tmj/W+UwQ7HdcVca
sMnaJgekLqIvkTxY177oX08LnsAkrgMxRHHn57Wb3AuyEuk0m1azVOHHiRqvXcCUgxDb2RTllz/r
WPP/etRvlztbQEOhZ6LajkWuK5KQI7DkPCQB+U3w9H+70FnzITJDLS3pB9udO6ZvBDaAA9W1x/nj
7Y3gFzg7wCQsSz97nKoZRL/32IAU0DLg3uSIryL7z/I+wxphgGuN118ddJOzl56VBiFUN0kgf34t
s3Kk2gzo8tY6gh8AvgeDfFbeZYq2TxNIc6VrN4G4LByswNj9pUg3tGPyx9GT04CQcUVMRLy5MiK2
MWKeIyBsmD5mPt7uHCYVmgZ7DXxdo2B+FWyaHs6aAY0eKzSOzhwiYUIkHUujFh5ehLgAsa1wHQ7p
cqMnMOZpoWkJN7dXnGEV1u3d2MsR2EIGSgFOg6eFNv/P35q3AmiMuCQygT1bw4MVCEMMkML221e4
oq64Fao3M7tG9Pkj+On0sRQNEyKVwHQWGAQpjjNJdZCYUk4MtvPywJeOIWV5h8vP8wsGR/uIRiid
GRksHH3ksysB/4H2GRD7chpH3qg+4B08E23zJlgYBWi/Fuga3tAJWuA63Reg/qFqTHPLWahZC0D/
odLrY+emd25jawN1MuhRHxjwEFezQVoqyUmrTy5JW8+v6QOZztQ0RDyzdsW5az2M0o8GVs2wA2QK
1qRMEKqQ5w0uqMZdn99F6VEuJe7s3+UH/8XyspiFSSYcPxE+lQYI8Of6psNgxbJayrY4Nh+GTxqT
cx0gnR8jhoY0QFrWbGVWl1ThB+fA+s2mY/2fEBcHTHqMZYJVueT3k6pX+Gn/PjFPKXk7W7HKnL2a
K8wX4ytH/h9Zxs/bPgvgFrJCtCwy2QYo1TZAv9RPnUVfqehAYGvTvlYU3qVpX35b0u9owNpQyQAM
6pYxCP18Www0U16KLtlhfYwoRgdSKZE8NJun7nvvHTMcyVpzN/YJrlx5fKCfYZwr6xZ1K8MGWJln
cYiElSCkxLJdEzT8+pjQuASlA4im1d74U0RBJUFXi6OkvPq2fx+Xkg68ZUTtqOhyf+knfDug5VBu
28bIJdtsX3X/yZP3uYGiH701VRkV59dVuAcmNSD7m6q4I2hX0GLm70DADSADxFBPtHj/Z9szTKLC
dzVBtKWaLGgfOzeG+1I1Swf6SPfRM5hqyhk+VWnzqia3ZT9v+qNR/Uvj16JYqsq2Sna6esdPw6Jw
81uze5FbQKDmWhJmcfQW8ncnCqA42LXhSdVvUAoQ0k0X034SJy3iYB0gSyWbK5JNHRv0N5q2iYOb
DknQkWR4lKi+y12ibyt9G8QbV/tA409BwoCBcVpNAeAMzo0moVewVJ11mews5bFoV174KVWHqjz4
Eo1fFCVH29FwUpu7vt7XwlNa/5OSY1I+BBIM7IyOgGEX1ibxT212d2WB/c4TkI4AXA2saFzd2rgG
vn3jfAhLRzAU0Y6pNVw8lysGtCjL1LbvAnHv3gJpk/tHAavtULvxxJfK3yCGrSbvV27kr5VuAkkj
GDPsFL8szr7dCIVLAPOy41t7rzHamvFDHWC82rwDXSrsooIMdx9DSBreLl/4z1BoyroKzcYcwebj
Ivx2YZEv4KoYotlVoN2YaAkyOV+BwlSbFzF8UxA2KMEi+ugG53TqIrr3WvHI+zGak0OTSxUhN9DJ
GlwcW+FcVsK/weeI6JkzsCkKupJakMwu3/QfIx+wDBKSJVQHcFbO5wpilnStQofPLuRuZtBQ8oON
jK86k5e5RYev3pvdvqBB3zu70n/1abvm1kvQb+jDMpTR5Wj63+9onFMzXoRbwOlylhs4haWmbuuL
thlvG8YRo4tPxlx27YpL1GXL4KZRF3K1y2u7CzeJauNV5aXzNF3nzceVe/klg8XxRsQAtDQWpAiW
nd3MIIYkb5kr2khHtq5t+cfI/FC8t8Z6SJHYZhbnPktJPWlFPAT+VYUNBjwvH7Jmn916uNbSXJDt
ID000Y2s2PRG0+ZZQwtdSp40Jg2NhrZnvk2Ke2O4bSFKa3bY0k3EI4u1Y0KPMe5M/72ECtnKSClU
z770T2SWEcSIDLogW5uPdnCnHb49PZZowvBqwJD07wMHu5SZ176Y3nuJqmzUn2IcFc13Nfvs2naS
GT6jioc+o0Nxo2i2TmrolftcPuEVPkBVlzAIl7xdFN9axanK0VqBOA5tsDXeC/OuRb0B4mG3ov6P
BlsIUcYiZ+EWu+B20Peh9hDKc1Ssa/o+xlrH5w9IfxS+9dWt96/BSijtPph6ok4QzKyIlvRoJq+/
FPTucRsVKNos9EvLfSd8jNJfJZo/QbeTVHwwDl373PBPXAHqi48QNYCUy5/9d0OAXAaw2qgaJ2vG
Obq1bgTZcN0S4yaZzTktQdbIpyGaM3W8WiD8UTWPqCJ6dJzPBgyKsxUWi4aZZ3I82Gm/8nwSdec1
91fCY0UO4AV3eoVf8ipXUUS7NvP8XQoBZJJRa6HsoBshnkVs0/Irz5S8wQ7aLRlBZNmihDHnkfkq
8CkcvC6/1d8QMxPZEypWCPcEGs6Js/gY9KFcEmbAwCOHNBHge+KXy/+YN+FBC71w5HZikz4DFene
V7ghW1M8qqg5QfG190CLo2kJ3RtpheG/f3JaFyrfAVCGCVXy570NqtFkSl4iW9O+DtXYPui0Tat8
YhXrN1cq6l90JIKKxSFpGbx0y6Aw+HmxutfDepCq1sZCPWGovErfgNd9NU8nCrnom/XYvzBqUV8q
pDVhlLwjs98/EJxH7wBUAaM5TWtmIsETvEwZOSxhohiT6lEF0HNE9c1Dwhb5INhVjOCwkoIh22Hx
PZGf63cjmoT+RHjAXqB7BcljPrF/iC8qmVE0qU7xB3MGBc2yiUAPN0Z3EFI+asbuk4hUjz66CLvP
Fun6KaaL/BK8JP8AqBgfpcg4A6p5foeWL/4GO50u7mONie99eFCem2d+IDQn+R0mHG/K/eW1JX3B
IM/yW9hdlJMjFQ1pnbPDt/RA1bpO3NqJNUHu1oOP5s1mxsF8yaFVeVPKESSenpr7cKOt/MmbshKm
qNa+J7f1KT7Gx/aobJ2TeeIlK0/VPWT5h+G+fJVf+Q/Bc3/qX1/S43CfU9lIa2fpHnO7PQ0Mtl98
2/zIthETWSocfCCRWiEYP/nMqJUpdnpKhE/VbGzCkjF+cX/bmTvyuJGjm2X9BG4+QjHIx8QMX9FS
cyb8ySQZc0Z8z0nGKxIHaxKTLjBmH/g1MxlXnXaKagN4PJYBjXiVv59K8KWqkfSFDiuMSN52o47y
0wjCQLqtIa/BWRQmMhbhBl8sFFEjv3J6/xE6LWTxob4SV6AayT+XttKKTp4oWmPrzA+ateKMQj/Z
q/PoVNcUNL4SuZ+fXB4DGD1N3NioKs4aRr1gSonTEKbV/KT2KiMNHJiLiEnju9kGW+ZcFnCVpqXx
mYyy10cgNvMeVmlIoyGMAcB5FlJEzUJh3YIzzoJgkWVICqLr6yLNF1vHCuEGD/qwZTy22ZNRDFMr
PPl989ij7ugXOX5p6Q2DHFI3OpxmvumN/OgmmIFdiRm/ceSjtBzIJyCswHM4ln6+WM/Is6gdbY1C
i/0t7pugOejSE0NNOUcsxeuhWfbrTnxzoQ66KqbVg7yrfHjXAfzyNr5vwmFNZwzflTqcXd59vz+6
zI1JpGuiSUf0vPlR5a4QaJHVgWRck0VNa4R6s/ZBztNFIj0N11i55riIzj48layCtfR4bmrn5aTp
CmXUt1Jrg0xeFlig5BRjOdpzNTCdrjFsV1mDlQGPUj7U0dNQlDdGjYCheoQat+ukEGImHvERkm3N
k1tIC8xqwkI+9jrz/KDGFc+djRiRksLNQzTdDRvwHR9Oof5LFX8TIAJficfSQqMaBavorhfSmyTH
wq48YvHmDEeOQJSOklnjPQ3ZPttEhouHDmPkpnvqXIvvwKAMrzNZUrauV++8pl64ZbotxPchbAFC
PCUIJTWltBKR/PDdlYkEo6m2mKcP69YiOcKys3WUF2qGlYfiSoKqQ13kt5KSI/CNeUtsbYvBAEdc
oQoob3PROLZDvLz83ZWxaXD2IehjUOwg+q6J6FD/XJSO4yigdGFOVqgbWA0MThxoNJGAywow0Zdr
e/E2iXGFEPOl0n1gUITMJHEIviTtEZqdqFNshG5YRWBgmaKpIJcs4dEQgzVwqrkllLe+j/R44hxb
/AHSEX+s9Fdi1hem99djjIQm+iImPfWzvYWaqRApZtrZRrtt4ilzGYnQ7IxJqH8w8NwhhR+Uia4t
3XJrzpmhx5y7l9/lH5BDxBlGzB3AUA6xrxbG9+oxaS3fCDjA+vJG8RjUmsQb88WRSbvn5BArsu+1
JC7p/i/0rpsB8p1kynYQBNh1DpJu6ys39LtX9fOGzj6ukZWKXkMOtfN4KRPI4/KB4iVL105yaNH5
d4uUZCSfstkuX/k3XcQkmtNNRChmzMDP40mS+4OcqV5jGxxxlmmsC8GCRz83FSxMtHu9tdV439av
BqLz+fCCFqUiv5eyiMEiRpncIwziWCeH9NKHHkBZOJQz2rdA5pnSZKjoev4qT2/AGyCZhXJmJO8G
VwO+ID8lIz1fXateOy9BK11+MOmrmj5baSYhSwdtDHNOPi8n+8QcGl8RGttJIcSnzwl8xYEF7uOB
GVTCLC/fmRhzo5Q1gGpCusPJbeGL84DmDXIlSNQedNAOo4YjOh5Y9CTIdwjuc2WtnFNfY9fou3st
T7cijp/CPaQAp0IZsDOQllqQIc20rJlkkI+t+GiGnwVZiGHCNdCw7XQX0NOj4MYoNyV7sYqeLSjp
kRtR9CE07YEdwzJGhe9BAZs7FYXRg98h3oQZRex9BEY7y+NsJgvi0nT7paA/B1ADJLmY5gHrGC9O
Im4MXqVp+knTvQtIXOZo+aoAmCWEA0LMBwQtmaVivjAPChqDnREtCXyEctVdJ8O74GsbI1sGDax7
TmW/9lZ9jY2yjFXSg5I8thIm0Nsy1+7C+wy5sQ7REWUwpk763CKJZAqLTnkuwXMDqR27uwa/Wenl
ldyTZBvrHClo36yAlH0qekPr5q3jTuluU2Ybk9oQpk53m0sowJxixBnr+ilGfl8OHzIH6Ekb4pru
XelcfgnN/FoxVCUSbEdO1vOzDi/DcGC81Nhu8S701V0TOxtF9G9966ZoPPZiMosU6zYXsiOGAMi4
FQdLymeKFCxqTpi6ipY91ZV/Y+oPBZmkCldW9OYKAs0p2EmaxZMct3YCSkHWHqZHtQOtiOpgqNE4
sBOwi1m8TATEPLRirsTmXFUHvLnDidkrYI28l0Qxn3PgK6pX4CsDfxE5J7UwJrEGQyufY4vtdy8V
h1YeGCDIqOqadpHk+8hsli6ODz16kMkwT/eZFSxktd9YKdKRrjzjA4XJfaqp0xqFoL4qAH4UgCR7
GtX5NLSyaeJjvfeZie9m4k9R2chLPuv8rgM1r+sozQAnCtbjR5aBXLRsBz96karsyvmh/O4uy+jc
ofYPdXOcg5z11uuI0U+baXQ6oSqSnqmIvOCK1nu2IiPTqKtTM2EsXdyE1CQxB56GGWCzzTmoxz1Q
InBQZfG+rml05A9D4uSTVOht4MjUBB+WuNTSUzJKcI4WS/HtSCNEetKJ11X7nJHeOWa2behhy/XH
5YD11bQ9X32jlSZd3XGKeR6vnMTvCk/KattNbysrQ5EEKXOzxH1n1GWZINrWU7gO2qyh2RyFi1Z/
pPxsMbfsi+gra4HLONOV6CYb8FJrrB6x75UqhDiRaP+icgHIfu8oN4OlTJ2Yhp4jzgL84+pNBPak
ErMposp61E+H7n7ojYWUkcp5n7KMejbCc+gTsX5jFmcYd/OS0snN2OeqgdVyqi0sCQT7Mo6uTuDH
Av33a4GpK3/1ec/Hl6WkpUw7ktpufX2h1eJ2QNvWS71FFGC4RsM2bt/0XF920jaSYgB8FOzBXdwC
a1MxlpGfB1cFmFbjPAN6T72V670ALixvtkkTLT1gw6F4BxI4km/6Ib5RVHlpig7YW+a5xsIiBLPR
Vi6y8NqQb9rmUC5b6nIDMqQLN0SvFLL8Gzg9aAipiI1iEFs7mTzxNYbqqMUJPXZTC6nVsfQabuD1
gBQGW7NAfC7E06SbI9/nSlut/rCsfe/ua+kBxMO0Mg+CYOctmK1Jj3mrYazl/C3CroCQOuD/R/zN
xXeDRNUwDqW3jjGra8ydyBEgOTnFMLUq3QYaPCA1Uw1z5EpSJ65h7hPvSsE05myXPtFZThfDJJJy
wattz3+rvIMS7wX/yiX+KHtMsDz07BCVoCI7q3UHvTTCvjAquxxerOwpy+dK81CZ6YSoR419eSt+
oZDOH4hGNKo6BtkDSffPXNvPzS4Og7a2IxPXgXghx6QAPiA9sOenGKFM06X/kD2QLlnesOxaBNnR
G3IIMMl/tp+xzNEVgoxZGhGE1H4/b8at/LRxpaiyAV6PHCbU8c0ICcJNZx5NbW8IeC44ymq8gSbW
Xor4ePlt/PHqLd1izsR7Z9Z0Ps8zq0azKgcKoJudop7GjYwRBW/flx7Hk+a/X8wYz18OYQXO01lr
SZMGKRStAEkH4cUwV07BdF8btfBd90Glu3T5al/Z7dmHtqgESB5BjWDnd9aWHXQjSRj0V7YAHxT+
RqrZmpaSQ7mTHLRRyjywMF5p2MaoAdYhSFoRfcIEscFhmOa+v4goWWoHBSnUn7wa6GdQriss0Vx6
TFE53FQyvo3igyWejBgXMutKL+4PLAT6jgqaWTBlFRFkxM/FoQ9BJMOUBcppHNoQXvsoawWCs9J8
ONraXEfEp1CLqVABR8GUSsxZLdYmNp9kKd2Z6bDUa8Sb0dEb3OEhzet1lY6m58a/Kj05Ub831Oqj
dV594U2vBkyH5WkSGfNB3btw4yTGB3YVrYE4wpKTtxbvTUpCou5tTo3uSFhhZy+M5iau6V0piP9I
BECZ0JtA+hie5TlHuKXDnERmUdpVuWasr1OD4C0Te1tZvFZ7/1W0ch2wJtTdENXO+bFWie+Q3iql
HUn6ZEA/TM8R38dDr04WFGluiXWttncDdZI5ACx4LZYHXTedJ8E1NNwfleKPWxmPy2+lK8C/oqS1
jmwm55XVw4QC3q6+kTfmmbZu0gHdS8pqeSvVz5c3yy9Z2zEQmZJK6wE9UeZzZ3vTiXUXVAM6jVYl
njzppgFW3bkoRuoTcEe3lYuCFgfikGjYtjJzaFvAxNLUIVPJIay8Bdm4JCg28kmfv+fivRZr88AY
PZJwBxjeEZQ+yOWw0trHRoMOLObqDIEZRhg+2Wc9r0G1l8N9JKJMmbvzxhsWg4yIZpOu9IKEL8xn
bghLs5sEAGFkGrMmDpBG5k/d5tHV3ZXEpKeNprTuoJdlEGii0UA0mmfusEBYeioVxbSg+dA16ayv
1gG8Jt39H87Oa7dxbFvXT0SAOdyKpIIlS5ZsOd0QZbeLOWc+/f7oc4BTlg0LZ6PRwFroQpEiJ+cc
4x9/EA+G2Lq9uk8QlXhyRwENzlzGCxFFaCpwfiNED0jh6eEDeZbpDmD36nhlE/55Cf7z8C8Qgszw
/FyXoEQ0xjkU9hIFhsxcjkwU622wlpr5IjDkNvpzriRuadzee7F1ZbecMd7LzRKtosUZjN+RYV4c
RI2VEMKalzWiXTY8GGvEvQcClm5XFtoPhCEWGpxWZDCyAuQof13jhaKQO6J0eCYKr1qFZe1Dgddv
C0JYRbHjkxkxn7QWw/3fV/hPwK8FqsqOwphQw/bg64UrwwyCZDSqY9zsajojsTqL7IpVtxF9yAIW
5e4g2Ua3J4Oaaq0R2PqSd08dAa/uxXYPLsuqvSZI/H4AK7CYgZ3IfZy1ovN7+eeTlxvcgTpVqo6e
tSdyg2iSo6Rtram1BxLwrGvZfJ9/39f3PF+PBmvmC4rsr1+vp9WS15WhWB3ngr8xB2fwsqXXxa7P
p6SXvkOEQV8QIDK8Dv5/Mn7MPkKttLVzQ1sO0Vnsy3sJfpOUlufY/68p4QdjMZKMBJFCgaRDcS0s
DuTz3O3XCAr7snZMB1LAYqgHknUEt9ZOCTDrLvBTgF1CLols6pE2isDcfV0ter2/j0SJMQKJivhe
MAvH/LfOP7TUWHIUWgwhoiQk6US19avYksUD+PaAwC81kYE149yLB6SrXdLHWVUd+5GAIBaBRbqD
uW9TPFR8YQmb9GpJ+v20453w9sHhZRj76sU5X1u1MRpmVh3N+lQ20y6ivsgrZHSKeJ9512xsf1xx
UA0hqjBqYHl9XQGW3wmDhg3JMY3vp2Hblmef7X7a+M1to1w50X6owfhp8GGAHxkmfiOsJW2YFaNa
VDMDAOsEyqjJgd172xXVPpJaPMkT2pa9YRxVdEodfr9aYZBE5JSFuYp5yaZGPj0vmRJggSkcU1zr
IOFkMfd3bNiUyr2bhk8aSTTIHdywrZ//v/eNuTqn/sKuBDT1csicUx3rQxKgqRooCeNdAqZMHxd0
z8CmgDR0d/u27lFxhQuRJACyOjLy5eKNVdULARdEjcCGa6Dy54z/cplit0AXA/+Sm7vYRhO9bUQj
Ncqjae1rbNBy0CbZvMuNPdibTkIHBQy0mXHb4b6IsbK1lInSFJeVgE9s48MVxBpJ20fX9vefbozN
DGbmvLygjl0cJEHqAaeNcXlMGmsZ9CaSf6h6FZbBHuITYoKAm8CAdgA01ripA2LTJr6s7EbhgFZI
4qoYBxUcB5O0FfFW7q4N2X44bSEXU+oxYKM3QGLx9QOQqzRLpaorjyIe/LgC3VvG+BxjEFsSzaRO
d8nkYb2MYz+2R/VdLNU0fklxk/f9rRpozpXl9b2/5m7mb58tAF7lZ2H2zwFgSWErW1i6w9JaFQRa
GGRYduGLAIgYoTsSgTWWM3iq/Z21gxnMTmx0F1Dsr9zHD9sCo6fZyAwOG+L4i20hNbSgTCLU7pbP
R8UQHcBSClbx6C9ZRVL7Vw9aG8GY7akfKjncRkIWl0SOEAF3Y2RPhsBU7tpo+oedcZ6HmSSwW+SB
XZ6OrRc01uR5xfxwelOx2/4lMBmL1nZ5tQL68VoAjyBukFvx4vi6LDpVkBIYv8WR8WZiIdcLX6Jo
o9YPA9lnvz/sH5/1P5e6eNahqvgylfWcoogREZmEwray9gw5DXqsQL3yan/g3gGqMC/GURHCJsf+
11/WS7lspPkcFlX8F1nNPvdGrE+8VTngSq2pBxQVa7GRTvjQy4pgT9GEY1UJAWO065h0HlwOIiQk
WnFOOiohhbg0XOUKp/JNDF0EAmFTN5OKc0i18PuD+oHUNd86lEoQGyZZ+kXRlqGATRKOhbloC0cQ
ovJv079KfLi1SNZ7QlqEsSqS9yqnemmu1MTfTV6Zjf979Yt+zFL7Phckrt70mT3558TylzIIa0oa
TioDFcP90+ODSITjvCbzQtpcxzGkH7fUWXmBPbQqE6Zx8RC02NP6RLaKo1q9VxTl4mhQGb7C14MT
g/G8oJAoMDCcCu0WQywprLYGuYnME9YJ3kANjldFj4E19XU4lUs9PURQZAaoshngeYGlMHO+mnhP
fXQTnAuMEso1MGXYyDczgqAF4SbNpFdx1J2MsEWGGgkyaK1jZp56ttL5ttwEx2R6TzApomdOmWzo
NHWNf1SiAPv6c7YPhlezg3rKQGQIaGLEm0DDdzlSFpaynZ+i6uRKh81Fv8jyESiOQbItAu0GdWt3
8BHysropCYuYIidkOh8S8zu0eHIb+bNufETyVicLGICyKV2hfUOAiyif4Rv9vP7eQACq+nyVcPio
IXlfVfFoFG8Bhf+MrRB7HGOrrMHpydnDZhJAKaLE1glCjjepRyg0EdtqpLtiBpPoMZHTc2y2rggH
vWvcgeLVt46BUq6ywH/UyZyd/Wy2BgELunrogY5+/yy+N2uKrIOYgtjpGsK1ixPMC0Wk5XlbHBPr
PA8sI3JHkc9Bbvv9Ot9lFrBQoKJYgHYwE9Bdfd05PDMHHBn47sj5gBX1FpUvQYb7SDEwWoDfc1uF
/zVkM4TZ5vcrf9shuTBMTpAXCKQIPC+qcCNhoBwKqJjj0UXEn2oPlvXim2dtOmbdy+/Xmp/Wl1Lq
4loXLVikV3j9dmJ9zHGQKmH6GNabIL63sRsA9nRJsgbw+f2S37vg+ZqwF8EnebgwvL4+WIkEu0af
u+Coxp2gdcmIQ3wIIQCMa56RSok7XZu2fD8HLi46P4h/So1EV1sf1LM+mvGmFoFdXC/YWN3ejN6H
dTC+hxUGx4zdQl1Yai41a0EEkXiW6gPlBk5Ug7qPC7cuySGLbdXbKXeD4dIQ/f5svi3ur3dpXZxW
oSTnEpns6ENMmxtNCQlu5OcGf4XfryPP2+a39/7/3sGl4kqAt9wqM8hYCruuJbal952idthVs3nO
JIgMwgy3yARHp7i2GP+nYWHj8dAjQOnjV16VVkMUgBghZtJiRMIy4F4g4Tny+51+q0wunoj89b1J
ihR6osB7y1SXOs2Onmc4iE3uKiPsu4rh81LoCFW4zKSOXZx4YDZxp87RQrrHULlSdlEqrhiT6ZCm
Q+aGcvtiCmRJy9ZKhJ6XBnuIaYSBuoYnYUWzHb1iJYJB//4AftoNMPzGtksGwWFP+PoAOow1OBcy
cFEPX6LCnBfrDP0p6biYoDlf7Vu1nx75v1e8+D6VtIqtvE7rYydXH41P8ifpt1VEsMb0kHNq5C1u
fBCpdPDyIFKXgvfCNH6btyIZcdBo1DdPizkKjzUzPF0k1SrW8N0L13htGHhilLRshv4eJ6tpeBUM
8z4el0L1FuudI4MzhcJ6PmVH+b/Qf/O6OexHsXM6A46ZVuv/CJN5HOrSjaXwhC5RgqQQ5TVTwD8s
ylBu7hPsiCqRZOKeuuW/gCUpZeXq97fyLdsHe27VoDTHvhVGpXjJtIrFIMrTUq6OiT/P6eLHYkN2
SLOoSuaeTFQcBQSrIRkOWYUNnTE0MfJxisgW4VUkTpI6mO4hy/XujaN1xP/fFm9M98iYOSAsGnYb
dWe8iM4wb7U7kuSzVXzfqxsd2wg6/WvZf5+n5uV+8O/PuXjnWZjFfZnwc0ZXeQ9JUpddPEcd9djP
visL3Ya+QlW1Kf8q6/Yk/oUAlJ+st/7DtI3/5uyCD/mhfsfLZoDsQ8fWLup8MVWIk0iNXsjv3j0p
kvkD5EJMR//uCbYg9adwq/7KdvHTBgrkolq4m7GHfZIN/9nmPV8My6RvK7D1jef5C5F78K1lCN/j
9wXwY3nw75Uuev1CSIwuq4YKi+XDwOS+0jFSk9KVUO3qiiTjbZHvZAhJYr+7cuWf9u5/r3yxJcq6
z6Js+Y2hiSL7E1QYy6W1Bdpc4CDrdTaM5f4Ju0MEa1fqhZ92I2A6pEwGcmRmt193I5g+fjZME+tk
ONCXMp8KwkMM3Mklo+zKL/3xYjrFnqTr2IzrFxvyFGTSqE78UG+cJ2EJTxORO1gO3dhVwuBPux7D
4Jn6/3kEXD5VuUD9GQYELrWrODxmyhlcMFTfjGvw1ae3wuW3hn50du/ARIAW/+szDHoh6Mckpv7J
xW0TvIV1s0w0/TBpr2oINl/uOm1dRvm5YAJe9sYSQlUIFFFiVKRN75Px4seQfqh4SeFglzjPnJ+e
WVI+Gjdl8p5DeIzxiYKKYw8EJCU+AfVN7ZrwLJlLKeYy/8hj0j3x+wvuU2ysuo2E+1yMI0ADrIhh
UYCkAHzrXfDkp8lHx2Kis2T8mWWuwWg8hV+sVule6rHy6wl9tE5F5MZKytlA8tLwIph3KJIWNdOM
ZoYHB1LPJtxlYP6UcbyrsCPvas3OJf6AXwKNK9f8yX88zf99yhdVNJ7DuFG3FmB/vBmrc87wKowV
VyYNT4eUCzN1GRBKDANhP3MDmezqkXkSZ9Dfjw9Cq26TMr4t8uX/4utFwkyBAT8Vq5j56/5nh2oG
EZsBmZ1WjW7yeNOrWzPQ3Jl6EMV4SNCEbQP8p4rl3N1DRPz98j+u8n+ufrH2vGCy2iqDtJqppxiK
UIaeZvZ99Zb/m0uxtjVwUByQUYfOt/LPD00hqPmYrFfHplmNOcGtS8Xcy5wQ0pXfxLyEv+rii+I6
uJkA4kGiu6yRfAGEvBmS6qjgnWkmHULnpa81T1HwJyMjU2FD9sjNk1oyDvs3RimrfnoIRc+xRv2d
kW0QMFXheM7Ii0ZEpw7lPQ4pLh2mPh1j7JxolD//DNDB/BemOJfPdKYhXvdPsy4EpHYRUJ5w7nmP
pRL96dSJPxktRm2r80HPNC2NQrpcVlO3FPT+DP9qzd9fV/tWJkazM5nYkhYZmTGYAgDDzMkQQnUh
qg9GH2wCvyPPyNjkFs7kUrWfeZbpqPynR+N2tuuTpW7pA0XiXIfBKdQNwhi7Z73Y8pc6Gdw6I6hP
BtE8MhzgCCpVZ+qLGCpt4J8rsK5Z9+k30gKXWBSY6qIfjGWXmxuxiG7UEA47TnEmUZY0apYmbCMD
zgfjcZA0u4LK0ozg1zBEUll3S+stIA2YcgF3NChE4PH1eWrVm3karnT3zcxICQ9T9AjfKIHnG4QQ
HaJd1pR/5yGIGFsnKaoxxE9I0g1hp/2xjMEuJCJcpfHWHIh+C1eBVNlsg3ie/Sfo9zM0PPndtmtI
Oy32E6ozS1n2T2YrL8pQQEpT3aSw5iCWMVT5RPUagWT0zJUYlzcD3WA3LCf9Oc113DF4GL3wnlfM
+ylSGr1biMqJJHO23abBUrqj9kaZPamASKAoAMOlfMdEITUKtJ7HLm83ob8r/GeFT2yqI9zwsNVA
w9Vh4MaZ7PkMeDp5BbkhlsOVrHlulu/aMttxffxQUbkWr1LZQb46aObJaNymym8snIHaxFqQQAMO
jhyvN7CX3EgtSmYYRCYmLexiCZfU5HBt3WmYHXax6WrJ6fdN5FtqG8Xvl+/tolosQ8VTVMxAj6n0
EtTJTUL0sebdDMt6XZoPHa++o0cIamnRFKjM8AHuBKce7rX6bYZPQmxmMGFT6oUcrUomoMzh6Bom
GAtAjvCkMTdEPypH41+tPJWRN3Mgf/8JPx0PQIqWBL7KfkK+9NfdqSl8a5BTuTyOqr6Ru3KtN9pR
iOjprbNCFa6b8VnCtrZLsWNSMJEdYzuAHSzBOzZb1EHMzOOUoGfFuob7/lDfaWjRiCaCmMMBcVFZ
xsSBS2kvlkc/KjYFgpgCQFoXUrvsTcegGRoybncali3g4zwM9vvA1eL335/QJ8z0bVP95zYuCqJI
ErNqCsfyKLQMKi0vfWrLfok0CPV+JJbbmVDqtyZiJ3M9INzGRWFTWi8lO1MiTE6X5IvCJ7icjxVJ
V2Niigyf29/UEoVB2zqGIpywcLuZyxCtqj5MtrEZhenq0O1x9RiY0jXESPoHydunheiOXuxkQLIQ
uAQDDICOnJTDmU0MuYZRW2QnAxJXyDu1wfR86O6Yz0gYw/ui7KIeUNq9h9hDqUOnzmUMRv1FPOLM
nsEebSGVaqOjAqPGutv54VLiO5JS5XbMekeJ3wXRfNNMt4N2ZvIKyut44w/VLuUzvSTJYjJDusuP
Sq/hgkpVeTTYd1CkgFO7loxPqTqtjFK2S84ZdcTYEINW46NvnzOfZaEmax+MVeqzjT+++1p/rV75
ASHkC4E3IbMiRdSYXz8UnlLX4E3MMgjPQYDthJlBdkJECuifibStkfwwVYPbFAHpGQWa/26D2QGD
1oKUTwVHaYxBeewhNFfys2r792X6ndLKXsQsU50d42bOwgWw15djFjcl90fdDrFSpM5T2A2HvnaE
R4l04qozbOjHngksb9nQait0ZUP0Dpb3+6380Hv+eyeXVAaraOMSr8TyqOtbFT+D/jD65+s71+cT
v/wwmQfOscIwJGGvfn0jeuEREeb1vBH8PtQFCZRNNku1iwJNHLvnwnrzE4cJuIp6EWp4uxigXDuq
5WiarUuuaS4Lf81hbIVOJiyjZFlO9pQy3FxgG9GCMkVothclUZQVzcBNNC0xkZn/AFgAvX3Kduwo
tUvoaCU7ab3Qc1t64qAZI0eUto3kGgUMfZuCquwYjK6DyQH+IMorpart3Q4n4DcVhPVJFsg9304g
IMGSnMwiXBL2Wne3/G/CpxvCTTgbMluanSQ4Q+05D5nZS2QrkhscBqTo4iZ6jE54bWaLKnZq/gI8
5Jde4Y6SK2V2SUeCNkXlo8E9ZtVFzixvxrcVB0uuzS1LNq4Q/PkGOkODP6iT0sh2Dow8nxB7BbG8
g74danL5kFqrznAKYVZdF2w4uguYwSigCCDY7fBv9UJHKT4V2LDj0S6aC0NetsV6Ah/iYwBEO2Kf
hV8N0HEQuWJlT5lNhxFaS7Cq9FrcgfQT6I2XDvNjeZ4gAmB+XSlJk+ZTLLFSjGbVtaRCEccBg5MN
Ed03VdDCJMguZnYHq95h+WDcWoQu/wm9v9k6vYadEWbvS5VHR8SM6lSCrQkoh52ps0P5tsUxxYKK
C2fW7jNsPmE8OlyIuFrLdyfFJlqHLbmsMTJeqCW7P6415AEvKIl0GtAMWNFGF+vrFDNuUThDv1Sa
bS8vmYT5vKDHRLqN8QjJt2Ezp0JjymhuS20zxQ4mN8z1Mr5tfkB5Uw0bQXMEKJGhqzeugpTn0Yt3
mbwq6a4Cd5jwLbMV2lp7OLN1BeeM4W2/YNQVEhLK/34h5F7BY31RqI6iLIrM1l7aZmG+CczOiEGd
XGVwemZx+Ci1TtA58X0lb8YHn7xeybb8NWeKh33ZtVSlzxH15feOagsyMCiIrlzOS/jchaCSc1gS
oz2YG2WkMl9Eu0q4cUzpplDdyXcEa1HdpeuSp+WUxvz1FNgn+wtcy2Vpi6F07G/8AQ7B2ix2KhlM
0YKlOoN1yVq2Njm5sFTz2QoSnB854Anyg/fg7xoXEDKGjgZ02aCCt9VyZZGXrG6Iem8Md+QIPcxL
/Ukd//P1W+Ph9y31+wyc3Z3520wSmXvIy72uGQcj0L2yPBbWG+zgWZhZGh0M8GqJ+HJmTQriOhzG
TY6Bz8gx9Pv1f2iXuTxETcTWmI0Y85b/Tw/bExCl4bRaztOHAauKQNn0+UEW71XzCrD2Xf81g/uq
rkrijFuih/h6KTEd1V6K0+LYvSv3TKjicTXqzB1tiCj5XMQ76UN+MMjNSNmgUfa6NRbvxPUON026
ifstmj6vdpKtzAGYrfg8jMxmgVOAV9lJ8DZm8GQYK0FYNfFde1WV+lML/u/tX1QvQdyKzZBlkBUe
tWfrOR3gJt/ijq22i+SR5hUfNM8W22UVOcKVEuVbVvrcjmAGY6Linbc76QKUnKRUEyehL44O7dAI
UahYQNJJLZsShAc4EpU9O7lyZi3ql6HGXN3hM0nKVSysDdGu/iKEV82Nj+Iot4320B4apAPxKldX
OTJUZZUr60i80oH8NILjdmf8j+weCTjo6wsPJ0Uek5aOEYnVUm3ZdOArhFDUFApfgVN7qlA7Mbgn
NwQvnfcGBYRVJjaqDBL2cnzHI9Suy9mjwBsQcNSDqzY0fJhYXSNq/bQ4QZxxmUGjxDFyGWWTeWll
ZpbM201dldwL8c739uOAuaQ7Jns12Oj6siZGAZeMaW/G97LETrJoGRv0NvuJTohbBc19WSIQo3HC
CVxOYQlQcth1sGqnpRyeJBzUd/S8oWwTnWE4v3/J0tzQXeyihs4IDWk8PwT47evjrooE2GPi+6qU
/0Q00MZRYbbUIt32Rm+ZBbuo7HfAy2OAlbZwOynP0tUh9KcD0LebQOlkUb4psnK5UskaCFXD6mAj
VVhHIKrYTI3L09HbFoilhbb4Fxf/sV9L484q1lW9jQkyrs7Q79Dojeljp238YlmUq8gjLMsZPzx0
32h6xtWAD2pHgPvCH9YkzDT5OrZcnEe0aSf3B61ZR+FKKA9qcgdtk7CCNnma4l2jc/Y5snSbFx+B
cEiCXY5dd/euibviJcB2VDwVxJxr+1B4DHnT5RmPlCg+DMWaj0vxt558mzaPXngr/knNbR8840Rm
6SsrX0MNVWmYmrVIsHuwwsyPAG+gkvrU3DXT1oRegJeo5KqK2yREZzhT4mRIoBmi1oewcSx5TVSH
5fKpitG+r1/RGWUkMkCiVSjIZpenOHArDPITSElsctBjcDTZlMS8qK73pGuveXsXK+esPZjVCrX7
HEmGPV62GLGjNV2ysoXR7c3NVC/DZu2ly1LfFMmWgAD1Tc7diIVbU3hsu3HlqeuI5YqNbrKRvVWq
PVYQQDAUqJeIokjn1lU34yhtb7wGxtQBpAiz9sK/R5YEvyeMlkNAGNdrqa1h/3oNSJmtR8spI2Hi
QZM2DUxMnWYe2NzttH2XPObl2kt28GcxPoz0pV5v4vfciXGYNB1Ooo7eL5+vkX2AeXoFgQZ3wP8Y
pg3+pm/32S31rv6WnCEvOVJJlapzQbhr06nKdqN5z4mWRatqXFUyORT3WrSX4sdKu8+NG2LSfv/4
Pg3C/1n3kFlg7LBJs9ex4cGm+frxTQLYjkbc70G9yV+NZfSSbZqlFq2GOyIy5Mf8VX0c+82wlk4I
8QkvXNVLtt8PBhPdejohRUs/RiajzJ4RRg8YvdmCsoGWBEpZJEh8j510I5OM4S0g+8K7NSa7+cse
CQr6bG3McVe+5W6yCV6sDW0CpX/y0R+858SlHnIr6piTTM/ttkdtKa+ClYotABDsWlwP6qJeM57Z
yC46V1xkyRAxXBEQ9vj7I7qcwP7fR8RUeSbHYCM2H7D/lBqhHqeTYabDwVuNyTpbTvyru8qLR7dD
6MJCXSZuu1aprV31sbuvP7yXhDbrQ3UEwx5O6r36wNeDxx4fSOgzGFzws56n1+QDr1Z+sdDd1umi
GFbeLUiquepP6or/4kPeWP/+Uy5dSL79lIuqKSDwLRHqeDj49ATSg1yfUHhiu9ECo5gvurwfGPmM
eUFw4F0ERyAJ72sNx/O78VpZoswL69vCk+AZycSeoe+5uJW8sIZ2sKKBnLHFQMoB+P64mBcD3l76
q3jqltkmXHN0Sm/Z0vybxbZFovwCD7SSZvbeepUCGiZb+tv8CV/A6tNl+6A9ynRLK91tt9fUUJcd
2+ejmycmGuFdIBrWRW/vB35ZtCEbtkUVGLz0x/xVd/31eK73E2wCcEksZBzMNCqnlB2NOM+7dGm9
iCvCQTY5y/laBX55ZP2fO4KOhngV53/10scwoD72K2HqD/4jM5MbeSWftA2fgfoIG8ClI1lrHkZi
DNRcH6PYG3Ro0YlYIVOwAenMelGFjEYWfFTG4vd1dmks8HlrgKSzCR7Py1AvoCno3PI4CX53MORH
tT0VjYsxhMenLxy9/qVExiycqhmxSGQ0AfSht1JyW5UrNTkN8jmF/KkKGVaByHe0OyW9r7St0JNV
duuFS226UeStmW9a3bVaBzGSXEAlIMgi/0PtkCtnb3wf+4+qdQaOtenGy9cevmo3RffSrkP14MW3
XnPXzZyPK7spAek/rGrd0hHoABjCoL8oeCPT6LNS8tpDxRwhBVyxUeMygqHNN1fZf6qLmZ72rj0N
TvM8HNqHxhnetft0P/7RX9LX4RD+IW3xD66YkzMe+z/9X8F3lPFJEG7jMcH/e52+htNqmhyh2ZOJ
HH7UraNWGM6tWzaOaR/8wabrWXpEhp/88d7V9/5Zvc/+dMfitX+TXsRTfxxe+Mqeppf0TXuRKVRy
h4DQ8i19Yhm9D4f4qX3rD9Up+xM9jnf6w3QCDXoZSFteUNZ2b8Vb/MF2X73JL8VT9qQ/mA/jncq/
410///Mc/BFepz3/HOX78VA8DUdu67F+jh6N1/5Ove/vmOPdz/8kW3/neRvr3N8VbvA4vrfWouXP
tc+1uWr+WqmD6bFRbE1+aL4Jy1X3EjeL7DV5JaAto7aYTVqWXnajAzhHtwkWC7MsbgVh9vf1LH9O
/v/dreS5vZ+LQxp9zdQvcwWKVtDEtlHifW3djR2YtN69FtJAZBUiUdGexMDu5A/4uGRj9uSu9AvN
/5iQ7Jf9e0fLFcZYmUbVaOcMGKsbWU0cn+DfOCLbJTrm0BURa6Mf6K13dbol+3eUSleFr5OUBUFJ
2yF9EvybfrwVkds24p2VmjCsZcxpFYxIDoSi6VW6C7FbEI9eIN9o5WsTv3qgPNLoM6zqHK2aNjUY
veTrlGxYw+jiTa6Pqy49RxEZxz5D2HSd5qCV/ptZKW71HKecUPjEqjgIoTxB61aFyU2DfC4375kj
4Sbc0+1H2b0UvcqTTAfxkmjZPoMvVpddRIiduEqUFFJZdRtXWNm6DVqJpIWn+2IQniZGs2u8+qxr
6VMW346jeND6mdwK8Ffj4kYUo+DtWin/K5jatrfSl9A/VRLWFMKd3PTov6VVYeEK0/GlFzWn5zwp
LTpi2GraWzkHRUuC4iz30Z7W/mB4RK/GKoR0K9unY/2mgtzLJKyphOQVApBbpiBtBsORjlqWQdJW
tBWe6wvI638EWafk0KUHMal3YhNucKsRPcsOlOL0lGXGo2+RD141JGrjbZrFa3nC8EYWGYkUi0kx
F5Gmf6CAXPiibuepsKnko6z2CBSJ9xsZtOxKgv6iaHDTvmP4FS9qGC4GQa/9qHEiB5hbw+lstmUf
r4ZQd4TW2rXDu55Ojxg27Dtdphoxb5qhdRTvQ1SqlWUCLufu/CpUX11SJTVdZKfp8Fpo08brwWXj
aJPn+CxLu5o6dFYpHyN1rw7vo4prLCmkfrWMk/hmXsS/f1SfqPtv39RFBaDzuqVAk+K9Wlsk5MX+
e1YPy0GDeOd5T2r7EfWQp8Y5Pw0f9x79Zgyk7VnlMtSYwAv/qXmySlrsdKYBc0BeaaCTg+QbC41z
AbbuTngtjXYXyfnjlFmsqUG8gUEAf7eD6qjbAb6oCl9vYQoiFBTv2VKT+2huEELm7RJknShtr24l
FyfE505Ck4mFJrY7NL5fq8k6TKdIDNp4b6WHmkRAXbxtZdZ8c2v1H1T9JzRAi4IOqJMeErR9kPTG
ezGflwy9qU66wm0hP/3+KrSLFlznplScNmWZ3Q2Dz8tRkgqfCVpZGO/x2GSHqoxNkuXwfwqsR996
b1ep78p7oPxl/sAqXmQyWvBwPOid75bgrSqsjhQcrJ84oMDrUxhGuTgdWtW/zbEo8HUMzTDAjUr9
rsGuVi9fJ3gQZXErZDkAbUBu2crIKayZdCTCnQHdvRM0e0yGW2I6nSR/6kdoTDhySjGDkCRw43Yx
Ko3jM4BVogi3fYI1abvYJH9/NPrFlO3z0RAaxbDX+HR+uKj7OsPLBD2bIGqZGDPpNWkj2B94m4GQ
wJ5G8EZ3TZJEjThxNOxbZUTJQ/oqNq9qpS42Hao9KSrc7knwkn1leuRx4t+Ik5spxXiiKRFI8b02
nMYhOUQqQfE6qR8ZY+5qEjf5hANatszMcFmXICPqdEggsBZ64ig+s16/vzW0F6ttDmP27MvZQeRM
0ZT8VPvYAgXpXhb/DBVefkqwmjo39bZVXb8p1t+SDaXX/TnbXliMASRpjvckGjY4u9lB5IzGS5tX
jgQu4KOO/P2RfitcWW2coYgKEYpiPCVeFElqllWxmTXB3uwRMzODMVhskU6g7HRjje9T761HgfOe
fdwyEf2bxdIzp2ORfkhJ7PTGaRL2EWhH5clu1urrv8TEB3p+UoxwY7QeONV5Crt93VwDnXGc+P71
IlKGhD7XAcz5LnrBOtL7NqvkYI8oCsUfU4nu3pwGsikfsTtEuk4r0J5VTdyY6vOkkFAbpK7CSvBE
CxmsdDLVbYPdbzCUG4y1iJ3XHAlXnQDfNl9WHRVth44cqDURHGWbGF+j6uiH6Yre3RkiYxmAw/Wp
dUdQ0FM9VJs+ZGwWpHfGKH0otX4ou/GW131/6noLp46QDW9YqI32MnCS18ou5P/KpW+3fJYhQWhl
8ULlGOowu290ke40fAB4NfQXrKwWNZvlGKrwyV/n9TZWrgFDPBDTByyi0oS5rZlsY3CefpMIO0Nd
9hAB2vxclTAQxTdVbrdWWr41XXoXZzpgkYevGUmtKhbVBMkv1LMgEzz6GPuF3VNCMNaSG/U8xgpn
HS19DLBWvYn4AHKEPfPKnZzJqSk9WeNgD/m9SShHZD2U+ossrDMOiL99dJZa3RmK3E4lydbHcqOS
CLjo+XaFtDwkCQPVyVo38rDBMhJHCDeyLLeKzHYREREcT/pWi6SVlUirBbStfWEmK0FEgTNpa4/B
V1tq/CFjExgBTto1wJREADuSMzXnsOe9GMVyjKYXRalPRaU5jABRr5zr6KgRmymLDYcVnHKSH6wW
x2mNflLsT2N9J2dKvkiMftNDYWsyjIoniKGeW3d4SXa6chyEIiTlA75msK+EVZXVO83EFs1vl0Gx
I1+wT44dlHrEossgzpzGokqPrhxfl+TqeTvUZ4d3TUR+bmEN8fX4MjDhLurWIF8Y872+pMSjuJ1W
IIBeewtUnypOqGpO+z+EvceO41zWpnsrjX9OHHpz0H0GdPIKKXzEhAhLUvTeXH0/TJzBl8pERgFV
lVVfRJKiNvdea71O+AGFuZ4S/3Hhq2qhi4JY6lozPE6BR6zF3eL0rJbw/5ieQUvJnAzcVFTdmSlU
PiOUnWXH/MlT/1p7+cddXGFBYzSIJWy/8FiVOEE8SMFBly6rstoqZuYR8YjqoHRSuHeF29Srf++b
1xOT60d/Naoz40iYJwp1hjRnwuJF4qdml0e+qLJ+cuT4Ne++Ks5++56XY/E/Qy+hzq1w+fcxLw96
eysLT0hzuWpZroqafNrLQ5z/YIZ53Ttffb5fHvD/uaTY6bJc5TxbipAsPhzGwG2zFYf7vx/jNbxz
/R3+Erb+5zpDN+AWSpTscYIjjVdhgtJNoKnRhcBR5UOFNLR+NYgK0Na1XJIBjOtssClU3SEy0rrA
6Lmv4y0miNZXBixV0Df8+w6vsdU/7vCqRjTGDlvGnrUuhUQ9+1R/ZEXA2d4Yyo2aP8zh+ZKDNVc0
xw//vrS2/NX/+N5/Pbz/Phz9Ull6KYTHBiFzcC+It+b0YFa+od71vOmUCyUISXnp/VrsXzJ9vK3H
iXxU/FFpvUESxMkPNNWGjGCEBN8SAo6/AsL4bgPsOJd4LSfhTi9a3xSKO0MD0SMwfYYJczkIlD9F
/tqYaNpwrTUaaOu6xLegxjgnMjO27vUlGaF5tWALJOuxXIEvi0BelWR33dNAN63KP1Ury472ryey
lAT/eSKCIFRSiwDxGI40kvhtdatGPovyixJNnoTY26CBI+cngPIWjsQ7TIwp2ZLMcIX7Iud5mime
aUGpzDU6zfygZbdVvtGTH+bU11zrX6uGwRMiOfQLkmJclVX6zBlLmYBBsM6J0Wh2L35hte0zTZCS
yRHKVR+czByTjewJuy1H1Df1wNTkxynYnxsVTgU6eK/FCJCx+dUZEVpVGU5lXR7TdttMDy1EyaH6
YtcyhspJc/g0Dx1WzmVK1gSwAV7yQ6pxJh5KImvQV+Mj+e9V/ZdT65eBgm5oIi7SjOd+/w5lbFsv
F+rwI6CuplCth68kotF1vAYA8RYty0QMF9ZxP1JE/lg8v1/4evH0XdlmZVIezQ6m9VZIvrHLGMof
trQ/5voyQ2A4swDA6K6ZTV99PtXoUnWyLvlRG3cjvDBMc4SdGtxe1Nc4WBv56jKuZ7Yq/EEvfq8+
oYfsh9X8E3L+y4bo93fFUNilUd6phozdytXG1YRKoGvJlB1bpk2SgZ90XG50urlifO1HIFzpZRZl
MgGh2wOFZFLi9f1XVJu7CBum5e26JOdUvs+CjcQQOElFv0te23xbSAxJhPtLszKFrwkLtCYYnJRi
VF5+b/6qxnw3GYk7pZf1D2tneW1+/0wLuxLfGAxIOKKurVAuMxKYflCEg44spMeqTartdlgN7aFu
W+hToMKt82PfeW0Mxtu85GssXGMZEoVyraY3pXFuxagQDl0GcR6x4kCKCOF2MdT0Wc2dVIxoAF2Z
fngUH5KUUcftTLKkwiov6vvGHO4N0x0C99+PQ17qrOvHgUmpZJDKgbXRHwUgQ9LGCGK2QxNGHU2/
Oda+1m61lk68M/waA+YG1Fo/6R2wsYE1CoQ8hxMUHZQ1vEHVt63iabGzSxXRTvNVj5WNWB36xWUn
+aFmurZ6IhSRGF+cOgyL+wXlvCqagnk0hS4d28PUktDePmMimDbrJH1kA4X1ZiI0IZGwfl0iASDK
Og3yLKNI/ZK0nFlj0gmDe9KBmsbNMO3n6RSDveczAmOc3fO1Cmlem0jK5lySzfKnh/3HTrrcvYUJ
m8Qj57W62j5iq8/NAQLVYc6EtYpNpmTCESx2oe4G8C3Vy3eSPCasjIuAAeR0o06TZ0zA8LC/ws+0
qJiKKpClN6VAvoyUOXOMHZQBzj4vkRTwHLLbdGCK9lM8/R+Hpk57IC6h24RCEYR99dgvhZiJQyy0
h4vxmSE4zcrn+Sexw5+7+q+L6DBuJb5n+dqHp0niOSSkoj3gWEBAQim7Ym4gkDnLVg77+a1rRxuX
xk5MfjhProl/y6qSkD0C9PAKwL++qo6jNB5BNdP2kOVHdSLjKg9WfZ96Y4NSH4l1PMBPpTy5oOWZ
qRcGzELq+6AI7UwV7XyQiGnH9X5GMvkVlcx4DDsHP7xQ8LTGq2DeNap7SZ8rlWncYCf06tp07ua7
kg49UgYvB481IGZM0F7rVt/0E+R3TVyTFtSbEZS8FHJlt+r6dR08tHhITxdfBXgRIjsazjMiP6Pn
nRTk3WgNe2M8CJF6KrLaq7O3Sn/9Ycv4YwddnhbpTYuV5zLwuVoMQtkOF2GomHCyR7SMVFWBxhFc
oh67NTG2mfIhwu6UQVQRxpgj/J4v0aAAjJ6L4GCKd2P1XglbhcX97zuDa/v7bkZ3CKYPxwvDLTZc
9Re96j/FXSPVnVVlanzGxz4v73cqfvrlaiK2qXLE2Us1CJsIxh1d9GKdF8lB6aqFnU2Y6Gw+mONN
r95mIfBjdLhkC6lPTTaB6pf3TWNHn8nsTRh5z+ih1paEk/rCYMUat5scqYXBC8XYKbHGZZGYa0sl
I8KrZ9+cmW28VMWpuGyS6fUSMN1bVcauylci0YDNYUruYvEQV5+JsWuKlW7sivKYFMfqew62BpTI
6n5K7/oZNsutiMO3AYq6K/RnpT4gudSDozXeTTgXWcfRWCnBQTUYKXnyouU4hvNNWHwFwSlil9T5
rZ3C+hW8ESRO2GbwYfpVrcKxIU3SpbAvybSG84jcCyPTZyvFv8PWM3g8mGfabX0ISY2YN/xgo+3a
0OtMDGs2XUWABwsWMZFjOtJmRgcW+9BhcNTl93mSSgyDqjlANuaoY0cjQUej+dxl5Anma0BPmHeE
vc68III33AZb/ofB0ey2L9BnJlA1TMflJfOVB9opW1K9+gnHeDj5K6FdyQzlqoOZrwIJLHgfBQ+B
vM2td4Dq4ogAId1a8QN9zjBtgi+BfMd2XeuIO/xA2nBBNblryZOofXbQvLoJELOwMhq3qhcalSHh
tYcK0YUJKl68imAbKNcXaFkrcI5WJosDtq4tPC3rRsT52K6ydRERCuTHypJBmZHIorulsq+nXfOm
Ij5dTPZXVb6Gnp6kGFXfGgI3Buiolo4VHIip6J8lE6J8g8+BsI3FtTTu1PLUwnvvEZ3hhesI9SZv
PLLS5NofCSUDi/zGaDzQ/IuMrZ0tfcpHS9z1l1UKs83Yiuo6FPeZfiMn91p8KkpcmLZz8ZDJa8Vc
pfd44ESI6MVNUx0NcxPL21ZYjQr0JV5ymOMYLpUb4bIr8o31gkRZIoDEWuOxl5e+IOHa6YqvUPmg
FRqsBncijU0+xNJaqw9iug7GQ06wUO5F4klkFNknBRFnO0z4k9kVA/5WwoXXpKUTE7kAdKnDRJWk
Loh1xwIuQeeicQMZ10LgxASX2o1YP8GO1lU0T86FFAPZM4RbsdiK40fTHvNwHUd+g9oBUQyj3WKl
si6bVX+ff07ljrjXXsGv6iSptJ1rJF/Q8SUJhytfUTbUBNhDrSFakLuB5kJ7wtoXwUUYbpN+3WB+
pa6w81WFNey7PlhWcR/fiJePDEADJ8Ryb+TPerTuuNupxUjsKcZbxjpb6T2pJE2GEhaS/i3sPaHa
jtH7LJ8g+MkoMPHSEo8W4oG3udn16k0FQRHZhNDu1AEmDT44Xjv73J40+EHBXPA+745tf1JIyI23
ZUP6MSkekDyJVXNVVOf9drhFUt4KtEPQHRmS7rAxzqbtVPrW8A1zMTIA2F1fQIiFFiFxdc29DCv5
YVgSk22NSMCF3tg+8Z3iQ8OOVXXubOGrsWo+smFnxq+RdFardW6dwPFIB9dGj+yqatEk7CIZkIst
ahvU60Y8FdZCHVTlvZ46EAhhBIrFi1E+ivnNJO879l7JLeNNUHuztpMQxEpE623r/DhlL7N0b2Wf
CZkJ5kpSff4Q5avodtiHqsPfK9Ykk7oYyWHkNeFqypYRe5blXmI/eWCvEYEAGeIlu5lElcFLK4QK
KDFWOPyJjSd3hEsvU0cm3ohUXqrpLpW3FLMt2jXqUAwnQlfFgcsIB2cpecXYRJyPDUT5UVMCtLyW
ekGiyP2ov+Tim4kdRyDg2nPHImp0nMwQ7fs8SLxwO8sJdKcLN0VyRPHP2H0S/ekT+FlP/bgBpdlS
BhiokilTSdcyng1SLiuHDA8VrElHI7E1802tHoX2JkvuM/3QKQT3HEbLQVI3DH5fH81wB+aYx4fg
8hCaWGnHm0RgM8HcNK4PAZYWCioLO/xA1CfG2E+fB7LQ2p2UvRfWeRBeqvzQTSg/2idZ4uiu9hHK
G8GNlEPFtDTYVCLxQT6eM0Pr8Qf8Cng7G9UJdcLjYarCdvX6CW9bXxlcc53jdl3QPkCF9JTBsUof
kS5qXJ59l/rmR58iyV/eblNDurwOVbwu1kPwIufPZnZOt+r02In7zrgRMJOqTibJNfxJUqjVhLtY
+zKQDsvQujUTTlnyOnUVX81jIe/b5hYi+shL2rk9hsHNjWm8mdYhFMFRQk8wkE45fMlo82PRjfB7
5cCa8RxiK7QNyS8vuznaKsOBDdBS7qTybQjuIala2l3b32TGIa1uY2PVng2UwJkra15jrYbghrU0
5+Q7EbqzljN/ktyYk4WVQpEOUSrYWqofBcc6PmTJW50yStgqvFItA1LS8JyI5MpPVFEpRUu2FeRt
DwJQwE3ZZ+GrGvhSdNaqYwc/7NnItlIFqsw4wthl1rvS+EqyhoFqzGuM6YhZ4b7gAAZPBOwobx1p
NvI22EHeFHs/Snc9giDV7XDeAqfLfxplXOcLLCUZuBr4IKWZjr/m1RhLS9VqKhQrPhvSXm18A3KH
nwiLgABAJHy3ak/4yLB2bNbyybKt0Y8kt7GeyAq3VevOdMb5tJzD4JqqP4GWCIdQfYIpCCeHUKt4
pShrNI+eUGwSrCPrp4QjCmGN6SiVa7QoplftFg9o1ApsnsPFLUPgbzcyvF6hsfalZm2RhFRuRTqO
yI9DsgPdFiFOd4L8alQr/dS91rInEWvtVipI32P7BFhI0yWrdk98KLzn8bXrvZHfxjYxd1Dhdc2W
bGfNFoUDul0MhEHL+hWDoljyxgftNKlfc7EXEqS2bnHCMHdy0lsCnJWSnMqVVPjZOx/yddK5mxuR
Xz4iVUfAFkAlNX3g5IDWz+m6lYk7Nfpoc62d+pXiGQ8jE9nC6c8Xc9dqrgrmhJCJPY1VPT7UuZvA
2X0MBEx7f2jNmUv9WXybsI7hKSr8N//in/+n+C7awBTryojPFhpatLx4POKyETkXdmSa8q8Kh0Pe
UnQTusMQvnvT3uvEmZ/ixc2f7ZL+1wOzY5uWW1q/PdRzHDE5a8Ff+nxNyyxggKCtmvyWBqvaGlAa
kl1bepLl4uodJ5RnUOq96ov2ScItFo0YzDv2Prt+sQJnOd+hipPBS5YhKQc8cwt6P4lyToBPf8VU
ixmGHev9ARfaYmuQkd3zwjoNRiwzaWJetAwSNiTsAdQtJR2uUgxNGh/ffhwtszODBboD2vRatlE1
ZwYBwXaNqRbiuyVP3tuFt+NT+Fo99mzkkM7cSHYRm6WRS/5uPbCnLSrSEKYS6RAEEaDr55xB4MHC
exIFm4ZSvoPIojV2eaJ2IxcTHSdHg20iCsE3Cl9JsgM88tX21h1/RCDIl7AwWg/Dt/4a7/CV+qBv
jV7oAKov9V5ZT9/qd3wbv+W5zRODtcYfzItbgKQkPB4OEZ+6ptg2zmBit4R4xDNV1A6u+CW8D9zT
qzDZegfe7U4vtMGVQMCFDeqMYpP9RwY05z87DzvTmCKawR/JyJVzAWAbfSPl3EDg6olLA8V7CPPT
uSTLCSmbbpmRleCSB5gKrkhpQmR64KJcNRjUFQ55vpP5VfW28K3NNlN64Q264g5ctkEND28YqR4G
B5aTP0IuLj7pUoWH/hWV3XTPHYasRayzvtiRm9RRoKV/kokXy27IBo59j+jAckfkjOTn8pbdYc5V
ImsqF1miBHgRuM3FBxTEDxz6IhcFuSRRiRGoGDhwfvpbrURib5cc+jPNDaM9B7cMzhbgFBrnwoRb
vBI57loX2tn0HnyM5AL3mBBxYGC9aiufnJQaLhzYMxMU/Dk1Tk1IRODiWEJucnnE6asybdJScuz0
2c4DxhCcN8iHXfzw+3l59nLMUMjFk2W5ZFw/cqMR/IY9Ew3EoAHMR9j82G4AcV6c8UsjcBjJbmID
gqBOCPI1hFLe5+admZpGxDcS58Qnjdp4EXbtg/pu7fXt8I7XdwVdjfaPvg3iULpUKyEQuovAX4OU
aOfvFIQYTwv2cKc+8zOIC+HZ5KqFkhw6sZsezMYZ28hHzVqJ5/biRvExS85IiZMJDaWtT/swAbhy
C/IiLb8lfB7LJSyTUBlri0aymTaw37/je3hFGKTTwfJRCh5XjvmKPVM0k/P6ObdukXldSQO1FCOa
8cMQ4tcI8j8TVcjkEMFMCcML0qasPya9YjHk0pxfshtyBr/KWfCbxQ7lWeeMNkbZn0l5wBgf/QQ+
mKzotEMk1+V2ACNDpeknNX3Q98XkK9ONYqnrhSE04ZbVogEWuu+FsVGZPaDhc8NpJiAbJdJgrXfF
uqwApzTI6sW+MZ+IN1aE6IDbttOMu0asiGVH4YB9r9gIG6V+C7rvtA5xPBhshT3of/7X//P//e+P
8f8Nv5hUpFNY5P8r77JTEedt83/+5xrz/P+fAhjGQrLV/7COj/K0KshYyfC95d1EdGfESGOIl8Ot
30aysAka8vL6rUlDP9CYaY3o//sWro+j5XvAVB/ZPhMhbuIKvJDGuM0nnTswEhqlvdR6luTxaLv2
WUaBoqz/fblrRsOvT7zoSS1Fw0tEVq+uN6tDcxlaKcXHFNkAFmJmlR4UTpa0mfZR/lAm90G30acL
5LDxELEcBjHyp/EHL7drpGG5D0kiV0KTDMzjyDn4/RjWJxEbDjhEN/kouEJz8UbO/PyS7jEg1hHe
4HJcS7e+3r2LiMU5yW3ZeFhm5VSZcGU7nePh57u6Ghr+uisVGzsKQDwcrev4745gp8xMg/QmnjeW
LDkDhibivKX1ieAq9xIlLVzFH0e7f1uHMLv4NnDZNjXsyX9/GuUsj2JNu3DTBadKEVaixA6H9bLF
1kx66YUEcj0goi3iVGjuMunhh1Xxt88N1xz7CHQTKnrI368f4THFCDdMbyTjoa/uoUPUGibQpE0b
hGCFz5VAtMNP0PGCD15tQRjaYMqIszil9zU+Gs+ZZYhJnN2ECg3pShKPVfsuOmw24+NCdlvES9Nb
Ht2lPxEO/vLS/Xblq8ddEHtn4eaf3bSYSBVfMExCLMxltJQ35BfyYf/9eP92OUROEvn1zHwV9epy
nUZoTFmzqgp8OKp7LlcLO4RqZFRTb9fdzb8vxwP888kCTSw5esBlyGGukNnE1BLJyuD4k5zrqCsL
/Yf0XHR+t2Usc0p7e35uCoZ6LtXbYk0OcX41nZPGHvnxC6wGt1Q35hdN/EubcBq6+ZNUeOOWnpBa
pbIeIaEK74DqAtZkorQymvVY3cMCxwNjeE4bNx7fSAvXHzENmUXYPDdwGGEHrEWGbjtJfhwxCcDn
p3ibGr8MYDfYxo69P50+h/a1LTaYEsJfFdSViWSGcvdNvtiYBw0uRUMxYdIT3IzkFx/F6K2C96p8
R+EhoA4L+zNexVW4tsbbvDlGyTnKT/pmTg/9e5i9U3kn/eFC8fhUdv54zkidTh2MitW7dhcmK6BV
rcDumOpwhdGTYHl4Jgwnqh8kHquudaSBeZULCydD9pHfpNZT0XtatWopQMmpHKAEx7jM2lW/1l8Q
2EP7W0PyC9Vb+T5tb5eRIkRm3dXQrh7jzSAfGTGrz8IbXkmCjZnbdFMwHhBXfbLGao0f5q8f3OZU
uKI9MzmsV/kWLVKiLMVCo+6JhGnJ/wqcC9m9HF8oxObbJHuG4gvA9hxtFh3jc10vXUAKz3c6LNKl
YiPdJKCQ80ny5bdk13mWK9x3E9KQm0F02uFOx/Xe1kkyZtZX3ESbZJGXVtP6ojuZuRXcO1nfTme6
A1CFiM6odKE3Yk702qCPLfazAoSO0v61uPjErzMWh3mxKm4WYsrDgsWS8Oy4KUYSL2rK0GmNrbCw
yMhGBXjC1uxsJ077x+GyrbtNyiQxwJhlNa2KpzZZBYFTfpA/o/gMXAPRC4V9K9jZGyqKHv6qY71Y
Aj0GznWUXYanRTsMPlrVlh6Yi+9766h9A9pTtRqbrD1l5daK9gETuWOs/9Btmle49XKeINAABAOG
knF3vGo2K70xa12cLufFQg63bMNlnIcqHjsetNk7eWU9Uw/Wz5NxR4zvTI9hbiy/OWxopprBrZ+a
C1mpWxFWZdyfx4r0Am0bkPnrVpdVNpAPhsoDm5UDVruFDGxhE5v9TMY02akiDQsKar/dLg1/7bFw
oSqz2GvTyT39qQ23XbGNDibPJVoDn1AqL2DFctZgpaLelkD/DPbXybt5OTCLxQzdhiWKV8sxdDHL
wbO3v3hFc9QvTkUycvPDPvaXbVPhCSoGW6ZJSM1C3ftPp15OdRtJsAHPFsKsz8jHD29wZdQojDh+
Uob+rR757WJXcOEQYa4uiUZ4DidKkqOkOIm8yuRtvZkwhWca9o5TYpP71ishNPJzZ9x2tIxffK//
3ryvDayWJYN1hYZGg3Uja3+oGHHYqo14uJyFXQQ39x4iLqNhkSGCO5FtRDMV2AzisKp5EkokdP++
vLmIJK8O5d8uf1Uf9qgs9DBqL2cmB9oN7OD6PvoE1GI2oqaEeOPi6PbtCqciBq7AKQ0GTONKuNeP
Gc1lyf+1zCKG7/KE3Ct5DWGaS57Oag/XtMTa8KXFTCcAJmAaOxgXRKZvHNvYj5m1aiuUSTkF90BP
xG5qZ8/z7eXb0mwGlvVt9hngs7kBOjYdqDwH+Ck0m5cESMQPZ5eLM36K6DNf4ceVM1ONZWTav+av
+eiAe6I4BKIHOPz3I7sWFf/xjV2dtk0hSQWxCcs3pp9V06FdYU4B/PXMfC/XPMF2cz8+By/Jg3yS
zg1JzbZ4Gk7Kq36j340rUCVxX2+be+l72IN8PbN18dmkAbO8n1bXsoz/9fVelSINpvR6l3WXM2ho
ebJ8SL1f2TZE7nRHx9M+Xtbq2tylhKTbybt2/+8nJf0xZmVxIxlWMWbllcaV+6rOnKZRQPAoQyUN
vVEj3xqzi5lWe94wjoKAr/VboujDlQTN1NJv+x49MYOrzqnqQ0UVI9MHTObKxG7fe02ybQfnp9jJ
M4yDQ1+7MdR4Fmn8oDyXsbEL1RcQj8FyxvABD0qnIeGP04259bf50nAUVLnTn/Q3SbhBOwS2FPSe
0dxBDpBLXwe5SA4pM7JBc2LrsbG+B8PTCx+AFUeqdovbl9lwoIBZDNsmejR4Kdx6XqWr7l0vttM6
MF618lbpD4Gw4zxmjlLnH532qKTbOmO+5AnlY3AXmXfCY7BOWxv6zDaBIzfvcS61ccWK8A/74uOf
zBd2/DpZdzyZdEtsJ2/OqdC8U7FBy5i4lrVOTYZHHLGHy9PgRrmrOC2wL6e+iKYvnB8RpzGaapx4
+uqMV7Okql/3QBhgmHK5Ip2ln3/0N/lLV6HSWGNsDG8F2dm1IFs1oohmKTwnNU42nhCuUuEhtx7o
PM38DuqBXH4wgGOqyihBuW2FEFe22r2Ir0AsjBqN2P33Avz7+vvPHV3tblNgzF0sZCEY2AcAtPQh
AGbNTvfNKXdxpN6LvIBRK3zj59lPPwPNHcb7xtoDQjLFDC87OU1ttaMydKtxZW7SzDNGbyyOGII5
+ZYBmMzYOx6WARo2MkRY5ZT82DVdPEFxzfiHbv7X+3L1OuNxLKvaUl8QaHVVX2RS3shSFYbnGUrE
BU6NP5cHC02QPr9E06nTbFdfxbctKaJMbpWNETK6fNDB/LSDgukuKmtMA0e/BvynJrrMB1SX6dtE
abjuv9vMm71xxThP3KFjD7VXZex/2D2vBZnL7rl0vipcHSbyGIz+fsonSTq1eiLR9wokZ4ALO2zl
wSoM7dZPAic4S/v6BpsxCvEjypQw3ixfXNM7WrCKEQKNjqEdmt7rXqDamU5Zf2Q99JCA8YHhRAw4
QBv7W4bWvl754WP6EP5wZGrLorn6EiyJzUyn0oMSe+3UqYTdjGnoFJ0V4bXF+nZOfX0mFQXC1L4h
NuYzYdZsucya82ZXZwcaeUtbgdKA7U7Tip6LtGl98EjXnAUneGEXEiJfsZbzHrHXODmgYRTSKUiJ
aGeVe6l88Exd8xJrW9QrbaByXiP7EUJ8ZLxx2oIC1pfV0D9GYDTJD4qJv5x3bN80s9gsLETRa5pd
lBlZMGSjReTNCvuMi+wOEFgGAwGvHbOrUmqabnKbtww37We0U91lEwECrpXjmLpTeW89jGjEkU6p
5CA/Z/cgmuZOF92m2zEpVsIvrGBkZS1f8AYUfzgB/8B/8AVdGILwXEF/DPnaLCErxrIk1tQ4VQHy
9Xf2oghfHcbL01rEtnTTqmtcrZXh48L4B0wZ8byt3sCILexJ/xBmYI0Vq4u3pT4o3Ke6Gl/a7ocX
Gwr1H4sKG2GVnROnP5msuqudSp2FWpfq0DjlAsYDfmbcy9MBkIZtfpK3VMBPgMDMLOU1/VVUPxfF
kblsCJ5anXuqdHNdcM45UkAywCnDPK6n66d/uOSboF/Hmt3htgkPpkGLpq2lp9DTaQ8/STXDeXxv
TF6ofY3iQem5lLmCRa3K2BCQdZTj6cX28KFfjlrki1Q2wlbz1HsJQ7UjjgqUqvAbwD0nVj0pYOM+
kFCPO+1jtI6D1WVy6nOlvSmt32GyhAFL7daWV2ymas3AC3E0uyfwBEMYUVkrGhQEXNOxs9gW5Ml8
4YWGP4f8BH9+8VnXDpXlBvE6VeHVvJbsa6dZ4u27lW6Mla7jcukq4jKNBxfA8XEXecIPg8xrLzT2
L74mhoWGzB6AxPTqkAtJdtATtI4nEGH6hVG/TfXvRgHSJewANhDgyC1exOH2tjrUph2ZWyMHMsKp
6jjn31HgBWs2qTrZ5MNDcprHt5L6S8ORyGzejH3ZewGpbVs92Bk/pd/KSwP1+8alaeSmYTzB3Fkh
R+33rVcR+8JojQlej43m+nmM99mxkrfzPqCO72FM3g8vUeRfqCyKPZ+BGgWnBgLyrBej9zgtlY0k
H+VbBsTG5t8n9d8e62/3dtX81VURmBkj4hNmMXD3m7UEiE1ROhwYtwjTXtoJnkWUT+REKR60N038
ENyQsze46VYTvzScvuAwuGD1BcjR3lwVNMCkivqFy7ypchTTefv+9z3/Zba+PE9zEaHgkIOz3O/P
sxQJJ+wvnXyi3hGgjBwRkY8fFJmQ99U9HqWZLb1osNB+jLn58wj6/cpXdbWJf8AQzYN8ArKJj+YW
JiN2vQ08lafmK5W90oQsAtu1TM5QT1p423l66IS1LNx+YdQD4SK5AWCx4+ilxiTgEyt5vBqfYVa9
4QAqbdtXLDc85n4ncYc3DDEV/qjsINqQ0XQ27ujGzsomeGPjmeAiQHjTDvm81Z+YEjBYgE7w7ydN
ZfO3pSsTz0pO7ML2vtoeJ2WOO6Fv5VP1Vp5eM6/axkym+o2pPF24YjF4ek+4xzHvvuP4FPXfMuMT
dj34zmK3AcjOwXXXGkZg4kqKoE9DprUvZxFQcSWurA64ut0b7Vr+BsZUks5JvtNP81G7F01H91C1
gMca6U58gnDFqNAe1LO6ku4GhnSWnR6svbwC969PMypRJ/2iI14SzKHr7MbQDWYvhvUm+CP8+MLX
XPMVioYy7cSG3B420FLYCeygDbBZ2GVOOjyO4QudFawo0SlGP6DCu4wdmDsoCQDu9KFHeBjgBmnM
B2lyKhVTRd94Ec/yapjs/kOExAhJfx+6xRMc56Z+6hl5XtxgVd9Ia8iDmLfYkMqUl1l3xHsUMcR7
3aDaDjGTE72UeaPUH6ZlSqTd48N+8YfHZhs9xJ1uF9qrjkvOxYYhHnsiF9wzIyI0KljYD+p6iUS/
u2AsU7y1xCNkX820RT8yYYBnKy4MlTL+MBjMQjuh4BmIozG2Rr+umruAnDU7G/acf5AEOvx63ekI
OjIYd/A7A8eU19lTuZgsd3v9PYKwJe5kNkrYg73f7aRPWkSX/QPeqr70YRmEkud/r0Qwur+tRF73
BbrRqSquuv9RFvtGDhX5pJECid30zXN0n34kh6YErsKMjWjpTVi8J4vVje5XTQ7i8EZWGg2XCwky
OYf0nHawjsGkz5kC+OuYhS376K3FcxLeJnxe1FRw9MunhvAB3LJnPKj3tYbPYAkt5AylRD3p+33/
rT9XrqkTkWGXPmtJfCCIuMSy4pQ+ZY7lhc1r4NY7UsfGc2vjmB17DSYnlFmGrbotfuxbpt7Zl554
vCoKARfLrov9BtZLosRYwlVuYE1XFKnOxHgR+7H5vcnsRPBKlh7T1fXAfe7neVeVu3nPUPYhfCiw
JyiXvxumkX6vz89M4TUWwrhmZE6sMX3JTT8ndowDSOco4cusYpC4Kt/DFdL35hkLCQgCrd1JjhE/
JvyMCC8naI5gD8m8n6Z33GqkE3NNmxW3LxD07AT93GPQM9udK9KPQUARdTuTfAwOMA1HcjuWmxGa
2y9m5XTZxZEM33IdCTs53PTv2UpZGbotprcZlDaGqsY2w1pY8gpjr25kAP4aog5fIdSpNfbXEMEe
DHx4P6HnaO+FelxGXWthLR5JOyBxBdskDzmK5TSzDc13tVihO81xGFwhf+jiGwhTEcdC58Emv4u3
Ie/Kvn0KXAWKMIIM5t+l6Q/5XrxDRLMfH3CjGpm0ncpXCKUMEmrDnwxvrFZh5eclziULMZOnlggv
Z5JkIAgyTOJX1LV+AyuVMeZ4uR+h5WKy6mabaF32NxOWlg2WEUcymGB24q28J3VhMAwX0ZvS3CUM
HQpXEr1OO2HHWWOFbXol/BJfeh0tT/suNsZh+lyaYw06b3Wkpg4fCSQbsXZV3PE5f5a6e2VZLN0X
F77lZc9wKB2ckhC7/0vYeS03qm5b+ImoIodbJFDO0bqhLNkiCAQiCXj689H74qzl1dVde9Wurg62
BX+Yc8wRhMFzJiiHyBXgDu2FaCxNP6i/94mbWcck/Ag2IVxzQnAdZRsNIaTqE3GVSdOIgCxkaa8R
A6JyVvlTontxSpWgoE4bldnakdoRe8EmsElFCJ2X5hb6UApBV8Z1uPaViwCPKJll1peezB7PkaY6
YrCg+2TqpWMfbg7LwCEYKmmH8IsUBBZ4UqkOqR87/OXaZdOsLOepjtt6EniIBwmxebxx3iKNV26X
mVoN3v6tgnQ7PxElGqQ4J32oUP88W7dVm9A/tTg/aUJgHxHP8uS8s3CRL85+tJXxKYMm4UbYkae4
PnDEyxJDMdYYA7M4OoK4At/DRAqXYQ310IDXDV8KN5yEOE7TJo0h18kBOPT5wOknEfJyRojn9j2L
3+NUmHlbszc9JqrnQUl0KDjda9ZaAI+rxHS6gFrEo7qV6fxtT+PBlPolC77KcoVHHiypB+yxjZlO
03T6EM6WiR2nssrrifZFzS6ir5M5SGp80ZARtOKhTDc5GFpEA6GuX+ro+brAHn/bTXhsQdmMwED7
NiC0qMmp+g32rgozjaLFE5CKzNTKvUeH1+k9frPSJPTpY+GraUYwZgqM54wvnwigMlw3eNHH0Sz4
Vvxxw4/KV/0I261Q/A1L6qu5H9UzBj2gmBBp8Fb51Wj+YzyRiKUUxgTUrKFp3NvPeHjBlcK0vuV6
TIgap0L+kc8jLuJkLMyrYuZRJQPS8C6ZojxmMcakDptV0PqKNq+WrwOj13JMtIGqDPEqwQksXCsD
MXF1YahoQ3hah4p90uz7cHllXRXrP99lag/+/uET/STBBqVk1u/Ml9cN8slMmkvSt6UxbVC3IYxH
ZD5CMW3a5RNVhAqUqBDg+B5iQBoh+BiGjksEONAFCCuzVSJiG/Vc8Gk061S8d81jh0OZWzbRtCpY
wWAxo0j6pBdK5gmZTQOvnSfPiaLP4f+wRf/80X46S/Rdmk6nwzAJ23hC7X8UyGJHrZh3nrTGIFlB
8uK8b+m8jV1xrp+owv783X7/IDEY7S1LTNR6fXP/j6WRKY2sehUPslZQWVG7iBFN3lS+l8QW3AkQ
yx7z4PEprPIhMx5LGEOmg24Nn43MgwILhA/PpZ4D8M1wQ3VBIJIJsaExJlRuq8xjND3SSA1GejdL
Pmi29wq+5BWTu1NESMHfjDX/Bzb8Z2FAEkN7SHwEsuR/f55AbpOsUi1pXbAIcUb3nEbkhNxZFoTU
Y9nO8CHRsWwT1kID906Fz4oAxUXYlBFyjmmQhZ+1NdWRiudT1OKxMEUB9Jw890jDQm+JfEOMpo94
91LP6O0IUMWhFoOuePLSXbRZ3VqbBN2Z38e+0yzc5KjsGg4tplCF0xE6MvaOLU5EO/37uVbUr+Dj
ormPehiVg9ZhElNjZ9jM6+SzbS65uCZAq2OQ5egFc1GUSXYN55v6oT2BWWlwEt9uWcPwm7QdrSUT
f3v1cLqTR+55uQhO9FMvPKTZyw0gJRzNNwOb7rkgzIa8BE+9Cf4qoOa5thnvzSJfgkNZgh0KEzvf
JRqpGPACKP2jcVsu3trtPW8WcrnstE3QbsqLxUTDG+HwXE0eFZqh8BPxCJxNc2BA8QVEJ4lo5AFr
MAiOB53hQlMAvBI2PhbPc7j8i4LmM7WlKVKNFA/k11BDvT2NpNVLcqPlq6Ndw9NSN+x2T66dI/Hj
2C8+TISVBc+Nko/LKPddRRrl2exVjRr9/KCJ7Z6o+/bCQW7m73KNnqrKV6Y/r6GODDs83pGhvTCc
nIt2qk6kdlSd/ryxfoeK4YEl6hy6uCqAP/57IRaCKaddyEIskxWu7YzZXosuH+fNzNTcd3tp5ggm
knQewmgWclfoUCqNFRHMDjGj25Z/2ej/Sy38uTOkHrrGAYMQx58GvXIgxp3eGtJaWJFLxllYmTvv
ScxeL09CHpixwQe0KbKDAEx+TNEWPLYsvhZe8XPtQz895dwI0Uqk8csd3OhqwjMNfBPsZl6Eu3rP
1nkcI32sndFUaQgP5GHRfL5guXyGj1OXD1t9xtALz/z8xn6U4xzW1MwYNzsKWjpT9W5EyKScQN/q
UxyYnxT8Y1FhyoJ6d+gNsxL2ceWWKlrFoSnPhXCcP6bkq8SJLfqHrLsk6Ueq3dAHqOturCCZTLGA
LRmXsLc+4/Jq2nwJ34ZHRdACJ0K3Dovpi95bW0wCfLMhvX/HmAIb86e1UbQFS1fYdtjjjtAkvsMp
s+A3zTus+GpgacO+3kdst2qmEKzd6CoikoMB+z4SCvrgRYdb05vG0E4Cm5dPiYrgqWigfSA/TufE
MXbIYqx24FjTx5oxQG90NUGZZDEuT8wQRI7ZokodOpMy8LWFJnwH0Uxvx5l8lCOMjS5gN9otmz/n
GGfsc6B1FGmnQvzKgDSKmVCNoeOSscL8W0CtmZwxTpeXnfht0mt+NQQpyTNlUrvPeZpzytT+mIys
P28E6TfQHRsBQlkvbjbwvfj3RpADWdYyhhHrtCW49YzlYfVgdKoPLsnGi4byXoS4EM4Vz8mytfL9
N9ckWflvrdBvwN5vQ9Rwcfw5eRIaBPKBhimsfMEhDI8Zg3sI+UHiSLdnzrDTfh1RkX1KtY0cnaoy
+nrfGe71WUAxNmR9wlS5Vg84+PiPr06mKagwH30Oq66PJGJyUHyW8vBF/brOV/o3BTVkNWkvIQ97
2obbfGkE/eDmQa0+wAshvqnfygzKPbWRPngxixg2td3rJpjxDWr0yfkQ+1q+N9IFMBrKYQInGSP3
YoQd/FeL+ZDtbwgkwrntdahhFmTD9MDqFSlH8TKNoDDb6qd6R0Iso1ymYbnle+Mqgy73CYyDOhvA
FRfxgk36NALSFwfvtUDHcEIIUdyUdiCefRaR/VpXe2wD8HhIbdp8SALHmP9Vw8o80BGYyPEGyAy5
0TvPIQYBgjxn+JPJNpcUPQkubeSLXhhTFvFCK4fYLDTvCW02JTltq3FXpqgaGC1vO0e9Qg4DJsIG
KRyUsGh7OBRvvUGNSy+oFy/Cc6yLjIj5nh1p0AiRHiQkJAzehh18086oQGHf3UH71j7jwo51EjTt
+P6YlE6z7N74aSK9HqDcIUizIQKEkFPPlpznRb/mB10Zx4vAgkcWOdDEkm6oMYCk2+H7o5psUQvZ
AcV7YNMyAItqX92XV9hVB3A6QIgkwhHBpfhD/Cvfx/wvbsPuYWjH6K73DPrpciG/KoOwuEpcYwNV
5oQCDPLCaVuCdmzt63XSdCexSC1kpjh6xq4hDXuROo9w3sSwEeyKOhKRPnUNMBxdfUo/r6wsKKsP
W75i+g2pkK25p/FW9rpjwCi2sdfzUftQUSPJGWUTWUejb2NJkx4QyJCZiA9mh+CiGUhX722be49b
mOy6FpGCza/jK0eXgqEfZxyrFjPSahg++rg3vFwfDVNRHF0xZrF702y+gEIvegE053AtbAry4s7y
Hz5mk1Ab6tGQeuVdDtU9psWs3mcLnjZgSbAwUKcm1ioEWwBTYT3jke8ycFqYXBXMy7aUAikaWPbo
LeFAZZ2KU7Ju36oj8JmZHZE03TMc+C5cIAOgGHAKdCDxNvxgvXSoW2y0fixHE7YoUCXj8TFlsb6B
ioA6+fvFggjsXTbSPuIzyyS/FRP1llNquekkHtcN8zenJtmEh3IgzM1jSIT+H6ijcmptQAPpWcMc
DCPq/4g6L7xLt2Dy3ofrdq7S/P+F4YstNwfuvwuBfy+nHyWy9YrCyH9SXEYK1skDORmLMTWRHUYD
SkmcxiQqghkvAZYtp2FI+cznxYES+Ax7Rqy7y163UiAZvLeEVOPTQePqPwYRTeWW/qE8s6SiveZq
p9jEgNI16dR31Xe28qtLe+CwKhnP/FoNCjJ1p2OXyvhl2uoFJs9amHsH/xNMBurc+8Q0MRtEgRPy
iljyyfDMeqbQbhlcrPDM9YwBDYl6B7shQPB10a6vrXXuiDu2JqU14fh+i2MU+LMcsbHIsay4WDrw
1Tn30a+wJ55zqQVKIgvcrs+UaulRvaOgOWgntFX6J6k/8r3ryW3h1JsIR+NgfqGkkydMc6LWiVun
oPWV+pOVYpQzkLBj4VP4Fun2FduIpixBlpXVK7Rs5E/Jnllty/7C/c0fWiT1SsOGy9myn+A8Luc3
JzIOKDluvYZdXWq88m3L6CMU6gTSWM9CIaIo2RhLD5A8BEN8LCjxs53Zwj8kxlk/lrvmGq/ylfyJ
Zt27Y4CxCS/yR3wSDng+z+cQqIg1alfaBgdBiUqH0Dy72xBuJ13QerW79IS2r3OiZpju2SLIknPy
EBDT9NuDQ/KJZ0c9QB1FYEyJAIbUaXSog/qCDckUNRN1LEe9bLpIlALZfV17Ct6HudFNGAQIb22w
LJ9bAAACnYAyfmPvygosB2TJKNTFN2id2QYxZ7nt3XHqgXXEzwnSaOpyZnup7fhfPDrhEqYYytrF
h/iFAEsW3XZlbZiBUFup5E0AJdZumA4CarqPDh2kYPMrOgs41G/HZN5hus/r6wwMrSzfgGwjVG8d
JhvvYafZqNzfaAbZmNCpqRL25uw15nzHf+215kJs7sb0Pec3XfOU7IOjsDCm5gyTv3RlnvOjfs6W
cj1Q8XcixdJGn/uhvEfw+Et6QVIxvtpt8B0ccjfFtsHuRdzVhLEAQw/gYqJmqfy8GRx8efi4+av0
quPEjVcGLwagHBUMCx4FUDxINYLu8AlzgMGyl83llf3N1vQ3RAqorX0OjoIqACzpRxEHCpnqupeI
wAQDfwsPydgR5adO26MHgsrwOLjJbFE7/hA/Hz07DL7W6AX+P+kFjEQrYhdT26yhdq841p2pVL6t
l+FZ+ShmEY/gzzUnBI/fnHEKXm/8tJCO4Cb8u+i0Yk1Lzfghrp9znlM2UVbRHl6o/kl4zEG8N89V
fva+oekFh2YdcW6wO9VBXI88CoCKDMxB0MzepK3OSTFbck9ZLvZJ0q26yzgKJQP52p5ETIkWwpxx
UjxHY26t1MapOBBgzlOqxAP/jlDXa3r/lxL9LXfmlWPzpdnvFPb5696sH1dlx73M++Qohs/MpoCl
okl2c6NS9S7SroAImjvSa9jX53fksFR0yq5bcQCCLzDhI+6gOPKDBgQ8cfPiGz7Ia/KqhlBgObnb
oq8yqwUdy/vDW0P5QSYQkfAOS/dQXmvyj4fCVl9TMhq0SXB2LtaphFJ99ymgQH75Jgn1RH8XMBSA
o4jdB8/KI+TYNj/52tq8PYqMcu+keESCK14SJgPkdJTzdEvxmtyjObeB+XTCcPAw+yfLRxN21d1D
oN+6QB5nTuL++M3HKmgDs6VbBgEEVf1HaOFwii1/H2aBV7RCKQbCMqf2SKbIGQeI+J5wHofPGuMH
JMsDjsHXqy9+IUkywABBS0ooZcyXHS4H3J/40zZlot6nzhL9JXBSAW4fY9S0B8oSmHM1HGCUr+hM
6R1JH+hnmzZICMfvd/shvykd8GXW5rWOqgMbnUFGhYS1g4OoWWHaAkjGYAxhQDHGlvS5Dyka7vjX
bFQOI3jHvBMgdbBkWJTU7te+infyMSOGpi+jAbB7/e3jI+849IfPzyJ2qVQ4oWsQFc8uJsb0xdGz
AYX/X72C0QH4AdyUhz9Cxq+hxTz78+Jc3fDRDoFzHQySXBHrvzkQH2VzC1MoH7/eds5E4itAQ3ro
MNRx+IpUbog7zBCxslsadloOaZ7JsdCsGSp+8sxoqPPMQTOSef0TyVioYw2uAPC3gfVSP2mKUetH
I0TOhjIRkWRlTiLPAKmAnHF/eWqjQICo5EQU+t6QX+OqH06VE4p1ZaaQYrvhAWfGIjhjIpN/MdjQ
yMf8LKD3gU0lQ5I6YK8YsLzHEsYGEkMrBGdgYU6bIHIf4XcjAdHXdrtMXp+8cjhA2ck6cFdGyTBW
XWRBFngC2phk6O14tiEZ5KB68DbY74JD2CraGQg+Le8x3nVcBa1TMlvCBIW4Gn/U4H7U2kSvxEt9
wltF5M1Dw/eE6S5Tl+oMIl5jVQD5Z19fO2aBKZ50PK6B+NFf33vr0oCpUFPdanGi3OlJHh9PZPUj
zaFkpjSOTLtGRpPZ4ooYbdzEgQQuEcWAz+XFa+vbLD4GwWIAfVBdeFUyNapGOvkA6XLED/GYG4Dy
1BKXp5Nfyo2JqIZYSVouyh58UBLHgqFI2i+sFGnB8RyuZdTtoIQL9fpgMMds9j0IvptohgmXOHtu
ym8469qOsa9UjpgHctxgtLfCPCg/hMKQ+lb4MNkzV5yv2QsmUN+8PIOkzMvXQl4IX3gM8ve7D/5h
wfPLeto4RkMBRVY7BArGMYMOEXq818zpTgJswOHlr9KK1EW7uGrCCKj12fuhOg9qOYTPbCFoSpv3
7v0lfZcbygPO5St/CA8UBTD/tVdlnZ4artSreDVP9cgCJIRBvIgvVCYIsOnkYkJlyflh+vLuvypi
Z3hDBKYg2tZwLvyi/Fc+nwX6dvhkxIJyNQz7wqge8MTIXMx1N13HvXi8d06lnrt1sNmA/Mw7QjDl
oizYQVFpM95V9yY9vm0cQ/IF9s2RtRZ6vbrfX9dHE4zVNgEk6TjgLuGDdwAHItuX/NECw4GTODOB
3SYvrggWMwsecysAJbqhaBzsKaqAgihWgefvHmUsrUyM5ZZdTEFejNcwv8W8uy8uIh588C3IA4Lu
Y/7BKI7moTFM7t0XN2JvUnyjfsNVCZ7JFFNRLsNRNoqnwQbjKDgXujUS3sO0mFCk5Uh6mqHBH2Jz
z/pthvI8ygfS69c7WGd6nzMt7jJgB15LbyMUIaOnBcetZsSzBOXKLvKMERzfl6ffLAHzPNP2z9KB
D41YHqUYAyYcqtCmTQT4X2BwKx44E0DYvnPZbeeAWj7dVfYXrSl1wm/KCETPhH9ougn/7AftTLLK
Nk8lo1t7B4ET8Qx6WRz7oKnt49OEOsPC4v7mYLjlZ+HrcW0hV4ez8GoSBEBQJxr86KDt09amt+Bh
txuyrGL7LMzClT4LZoS+nxgXTBCn8dvlR/0R9k1VTItvU4jwexiocQtzyySI9bDWo+bDvIGRKhYv
HFlMYfoWLfvydFurmRpjH0gCSv97XH/UY1zYUtCTW7mUODypGei0ZHzVQGj2iGPYwUcGf15L7DnL
h9tLUvD7YQ5vU+TxM6SA9KgZC/u9BXSyrtz4huVyWBPs1h/oNnYiFXnX10SaVbwoVm1pM+FWOrvm
2ofRIo0qxhp8Dq5I7CF6DyrrQk+eetNuyRVk8SIRTl4j/GkyG7b/UlqKE4SWrrk25yA49Z1zSuF2
/dWlJIB3i3fmFt+wQaxtxbHLDYvqADGsLZJm4DB3aM/PO7+N1BE64ySccGMG2/LTmhbr5yY/KJwH
+DNwGnl96LDx+XBxmsgu+L10Aw2e0Jc8hv60gtM9S0MH+ib+TrscTra0psaDS29LmGbgOLV7rViM
kwiFZA898Pg20pI7HloiHwoyq7dHSHMx5+awnnib56Qa6RN/Yu6ki7WxRqz+dBVvLDDoHu7K4A19
etz/1DAmDbb9JEFLG8ab7ju8idxu/G1RdvxykF+0bwIGZtXO2xanFp9YphnfwQKeraH9hTcq/a6Y
VtH9QxfsCYO/EN5/zAg1s00b3cQ3KJ77W8GWZnRUCZ8MG7ORv3fqY+K+x9aE0Adov3+bW/wa5f6E
K1TEiaSJACPLP+eh70Z9VO8XrUcwFzpyDIdYxygY1wVDCgJwXC58Og4DIJbKnMXNZQ237w0dwc4p
6RlL4lQGMOgNMR6kOAk4ZL86oy8FM8hCRH1QOoK/HHGcwchRQxrqLakcm8Cpk0FNhjuWQLodZqOi
sIUTtrLWFhpUDkXI7+EnHx4wCXP8x+5juhD1WbBwjymp32vxxlUdXF8WRzZVua2cku/nDHxU2BRn
TkR9lx9pxgE/589pvCnlmTjm4mup0L9xL8GExKftL+wH6c9UW5CQuHpwLRkyvWKJ4Kxc5tgJc0FV
MggdGfd2dYWIoOxV6ncFrW2/oduTduDWw6iAL1j36VgDOnmO6xikrxkKG1xGXlgi0w39rRH73QH6
/y/vJ4XdNASzkx+8PGX3q1l1X0vOtmANmmPtI8B+dZvPMV6ceNtgEX4yj4OvNSNitv6mHuNGCyBu
DlLcKfeU9Bw+oJfW1eAnLYaaOnh+gI0EKw6K/XMsbfxJGw/aFRkfu+qm7hgPerfXmqJGVgeviXgr
bqgv0C1rjs67BnKakyAH9hKuTfLVhjn4FbctNL/GJoJx++dnofW42n8WstLrizC0wPj9x2D//Xqn
jQxReM0p3FJJYhDxyyKUtibAOuc5o/HrId1V8VnII1o4kBJfmdKjUM36VKjfygmjIM5XoA1SBT/8
hbbE8DLiyKRwN2Fwk2ApUBw5rYmp0kAcCqhwifptD1kyfXwleO2sdTe6VGkPbqenaDH8m4EAtix/
/pjSD0ZBJ2v181UKCLZ33c1/jvwjFKZqqsRYmveFXwC+1PNWaarchuamcHQ27ry9szDyfYKX5B0l
Ym9zaozpHMV7gTEXPqKBY53ZkNkXhqAYS70uAgE8tLePQXmi44u/EmzURz2qbAyiuzjBIGdGB0wX
em7DAVz2/l/nH92WjTdutlW2KO949TzjabLvOEYCBnxAyMMerRBwhXRikcO0G8SO9oGEe1we+XOw
sE5wKMqVe/2pzsObH9mU1unqMay/sZHHjKgfer/lOeUg++pscekOvVO6K2kkAfE26vLPy0rtWZv/
WVbIcFUMFFRdNn7UKOSwWV0RcTorqHxTmweXtS7yC9xxmR/xzMVBuNSn9Sxw0/7OpMdNF5hrvezn
9XnqsyfDSTcKVPd5Z/QPcNZsCrfJBubugeVK4DCpSV7O+2rVPUEah5/o/RdPO/m/ChLC3v7xEX4w
6J+tYbyyuu7W+Q0+un963qSdOLVc3wlcdeK5dOAUFsWHvjI2FSjc3/Ai7Tdrts/Y1fRfLi+i/uMZ
lpkhpEWGyUDGNPqcPsZK4IAJZDhOhI6GCSxQ6Ad62ReGxb/sIDIolByf3PIehdI07ibvGzWutVhT
xgRXflqoo5DvQsABjiR/hBskfCsaFNwyucFX8CDsUIPU6tADRqXrV/gcug8IWiRgR3+hSxm/ecA6
XjEYtiCCUrFNYQ394wZnfSRG8KSO7Sxb3SR3b2GsWBJzkjaW5aQ9Wmf5rk8ZLUZr7dbcOIgnz7Vx
Fu+KS9h7jTL1M/igDhSPOGfKKC7s15I2f6mM7WCYO8WQTHqKLnpaEBdvpa8SgGKSaCePfQDmQGdE
JsCdIkdqbRKhZXaMP6wv8De7A9TtbsG9R7n0l1GH9ZsT918f+wcHw4+jOlEypvyP5esTu1rKPg7P
S7w2eyitO3v3bA/9AqhMvmNqW+h2zkGc0+WmRyZlHEiAX41scwVF9UDvViA61OISP35nvzF++jTG
MOWf4K6n/nJXJyQKI/Oj1kCD0m0ZVEF59/HPGuSfNOZVvheYVYDTURdv8mu2S+iCZ9hK1m+C5Oz3
B/xBmiLmk6lCDw+d3gYjhQmBcpPMUBXbtx71wZxDNrBLpTTBPXoYZsQc2XAmfXAtrFgtCBv2C3wl
HTCaIo3I+4sS8hdT/N9nDl7g3GOirFlkHfza0P9YT0RqPl+ZJ4trbJSfH/CD1Imv2pXLoYdNjADg
PjU+8r+pdH8Vmv/5tpphYAdlGv0s9N/LOI8MS9DiRlzTpzT5ZhGv0UKDWpSz97qe0le27qOcKB0K
/ENTTf580OLK/5+Tlk9NDdwrkAhKEftu8R+fmhQ+oa6MVlzHgEAAiBGNhs5g5yQ/5zXyvBme23MD
zNNbaw1RbSo+zkP5QmlelCgE9IP8wJrFUTFfvUjZwsQ7fK4TD480aeAHE2nsPYmTQxjdKrP3a5YB
w0FdHydjSbn62aja6sGiNq4pg0xf/MyzTZpv+X9NoN8O1uYFn3L/XpILt4+gAoBO57SKg1AdMQQC
stg/wA5w5svKMRi1T/7a7Xl+p9NXtMufc4MxUbjsd+EwA9IJx0IzJRWlQkClndAjSVA0jHFpXZOl
Vg0iZQ4EJOpkD4cuovaunnnJKHyCKh1en3A8DP56Pn6kM4WJkDX2gl0tDP12jI0WzO+Uod0LEW+x
15ObLq687qJ3A+SlbTOxoJ03Qynfh/j6+mdPBBQlzkxeFFsR0OtdHHP6DWjOS4EpWQUSAeIh5CAl
CSbemHw/fRLpJOA9PmSsjhXpST/tT3RCfo2OGkGeUlOMwsF3xAjROvlVPzCZhCGcZfnoSXdfOhp6
4oJzKtW7p1ZEnsvwG3roUkkm3qR9YP6AMa4LrcdDAZosHt9StLKMKbnT7bdVnChPunFzxRu6978+
vZrx+71/ULLrjxu5Hn48gkukQCUQHgcpW4VbC0RSxD2C0uiJ+3JvOvj5ZCLIA2VYgZVuFVlkITDu
LhXHb+hHCVAv7o/jK3+NY+sTuIdVhWWSOH2AC/cQTp04b6VwFBmus4+LheaK1ZxGCW/i0FUdzrCK
FiOcc41VR05DbPMYGFD4ZguF6S+btzIYyjNfyoEwafSf1+IgOsKKogIMkHlAdUgPmIzKH4+5eG7e
Q0IcKH0UoAIYTmjxCrgosNj7Wb2+pwNrdnzT8DlSN+k9CQYVAAY+T5kD9AfrsRRcS3AxlkVIg9O4
v8qmHGrdd/aywxNYlRdOGqSTypAX3kjTHkrIHYsCOndVKIlboovD6vMhfpTPjze27wkuaCoWf104
14H6DBOuOgubi37wwnsIbEWvjEFYZZhvM/JlbTBGfaXtMPQxDobDyIjVcIghTlDqBEusNXHobtN9
AgJZvxRbUEvGiJ8vlMUFNBwRr9vKF3ugPntMX1k4EvRuSYfYxTzz98xCbdTbWvJXim5tMGKEB+WG
5kramCqAeB8BsvDULZKpVPkWys8ATF/D8AAPpqnyGr0pNNXnp7ZMk22W7dLI0dcEM5bemitBENaN
sM5DXCuVuektWgN9yFpDOTvU2RBv7TnRHieT2uYxftOokpQQSRuDvCEXyLvcwpTBbJpi5olBJ/Bs
i6t2UL4IFgOK12Y4Q0maqyhTsl4MsRl0A7EShm/WRBJs8fcMmoOq6rYYYCuLHC8RCOfNkB30vIlo
YkS7RtpkgBdvgXfgf4ZJ36U8Ic2mbFGt3KKE8RZkztnGRQFh05HRq+eqWBUUDpGKRI43ecwnC30q
CqfX8YkZdO/W4jeEOYzQLJnxMpgnGEa4j9VjF3VTiC1oBXz3y5g8wlU1BQQtm1P2PqnwEujmj8Qk
TTKURPsuhvRgQm/BRAEPqYBs1FG+9sjSHZFdOJOngn4FckihKr6afTKNw9HDd/HykGlJan/pKR8U
N4UDgXfvcQdu1V1669zHEnEGG4UO3DAXlY6pkqOPGNNBqqSf01w8Re/CLcMtcodpbasiCpnW0NPr
KeQEA12FiJqZSgTKQxDN6X2MM1erE86aWSp/ockN6kNswD2ku8NPTP0qkY/lN9E8xPWBTPCIIygY
AsiZ86hcS+Aifjkyo4sWIeAlJwPFm0CwMrygLGpszyM2T0QLf/XlBmuctfU6JtkHO03P5UmRpPZD
u8mrWLm81bV00t+bAH3/mWbCWDIme2VzPNcSotNQNhb1glEQAy74PEbPExr1LYU+yzm13vHl4aF/
hYo8Thn0CRLBClPUGErmlI+F8drFeLoWO1RP3ji/6wjsF3L68Q7e2L8tHyAY+GkFayzghA/MwYrn
OYR/1cYvzP+Wfv5RieuT9bqCXecbpjcBrzMa+eYoI5JCParMEZ+zoFuwAatgCIuZS2SfksKV8Ak7
RtVTXwsGOVaq5Oo9B9i2jWts3A9iSlrtAMc98nI0dYhQynge4mgkBLPom3G9/0akhJOacAW4IAiV
opZYehzI2SMNyajcL8ooDEfk27sP7fOtHCyG52029ctm2F5lbcLAwcOslyGRtddoIfCJQZ5pi+qE
MJsqmWMk5C8iZeP43lUwZ365sybYDlSSA71iVLRD/40qcU1chW/MNHNURePc2kq9VwsomHIC8Ce3
ooG3VQFJfwvSzPMZCLQIb/xV1c2NN59tXOgLqoa8O9fRTAWgpxt5AiWtQsiIiON05lTdBMEDMpg4
v7zNDUVOB0jVEdi8zuSZBsf24dbe7c+Fl9R3X/8p+/5Rd/Vl/j/rLjkuijh6UW0iN9PsJlt0t3hi
3GT/HAmfnFWa06doyxA8wHUiWlfnzz+B/t9GgsrPlPooI1GVAUH//RNEqpW+lJSfwDuKh16xW7rq
0RuRWKcxx2Qbh5+tR0AQBJN1qTo683jWxQNfgac5iUDs962wpHrTR9ntzoLBpTvCIX4QInFuylE+
lxnqMAUwVgwKMmwUhjjOQAH75oYSCOZFhMRtzrAkGahc7haSti63ZSoXEVcUAcXfs7eaaw6NsjG6
C1IqHRgTJCAbqFfxfcz/Rgj5n1XIz5fS+2/K6MhxEpF/MCxyQcjaOATZ8x5j1VpWMGIcvLp1yCjd
mPTXZm3sA5zfUD5WLonQlGdkmDDBwKyGOgDkByjBe069b0qf+N7CpoM8PWnfCY3NruyUIa4XdT6p
Wg4g1A/JdwD4ozvpJ8gYhZJsztJlo3wH6jGhFopXPWzaZ4+L4kiGIUmvWY+Ms4eVXXzntpenlcN1
IiweHWRZDAZL9ro3hUtQz6p6E2KjnaLVjGYEqcfhBHo2DmKSdeqq1jVEJ7gSBKXiQYjclTkhNmFP
BOiGWwAy+uGSSxj5YbTt7rIyUBhs2XlFzvEMDnAp2vArFMKLctyc/AqPJVcTnJfx5Z1NpFXNjLnx
oznj5c3IAysD61NVtqY5CjIsDsCT52Y0V/vqNF+0sJU3UnbnIi0LNy7cDp/o/AQknNEp8CIEtxKm
EWaTSIccvZq1Mwm/6+ZO6u57jssY/5pRWjOQ59CuqlFI3wsXL0i+wMwZ+sozYqphi3vyGDNkOL1j
CCiP4C9uefJ/KeEm/jPIjcgNlDTlJ2SlVm8tfnUhQQSkEiY8yT6FABxfx+xAc7THvEawCMyWLcmA
lvOzQeeNEJ5cC3CJpwOIoHO9au5rrTDDt8YJjX399ec9L/1uz0O2ZWmLqqpI2g/MJFTlBAVg3a6b
ZNWiGElHAu6ar5PvTx4dsyr4Wog14R+8YJZduwqpYfaX4ccvX9kfm0yXYFuRS4phh/jTd7YslNQv
87RdvyEypNnayDc6Hhehh4N5fInBpqStZNqk2ljKJCFCNr6Y+RDTOeN1D5prYUa2pkOmCRZSPOnk
119+vl9Y7p9+vh8d8aOuC4ClV7sumdrV2H2tw8pkQLgW/JPXazTBJ/62eqT/DmXRrou60Zscisr/
+K3/uA6SSGkfTcJDqdslhjhiN6qwhDcckt4xjvSyvYqWaFJWc6YjGTzoP6+L3xhZ8e0xrCVAFiuo
/1HP/vHtlabVXkb3bNcBKlcaKFNeiZBINDeEXlmTcS8Nan+uNUzASRDx4MOjyF1IWKoxu2hr1X5h
boBHmrh4kO1U75R2/w636GjLGN0tjOtdxTUnEcWFwsZ335ErJwuMSoOCl4551CP7y+32OzTnn5/o
/zh7r93Kkazr9okI0Jvb1PZWPiXdEKk09N7z6f8R6oOvJWpjE6dvVFVKVDIYjFh2rjmnM4CDVqld
Supza5erUToO/WPk/TWbo20xY7wCf1igkkR7hCHrHmt2fT+/NRdtRpKYaYfrSEbowpkcoSQqmsqw
6vgMoKdykJMO4HC4U0N03Ugg21MPndb1J34r43w8UZfFVIqQUZlc7FYaIs+sCp4o35n63dgfRhnH
AZX5upyrvH4/rMQMsgxi0uRhmDr1a+Sg1HkH2UoUn1UTzoy/4/DgyesqvFX7I8zKerCoqQzjppWe
ZFvCQM+u4MLrflmB6B98Oq+1FKqmVLGCFIYGxb135GZj4xYLhvLtCLG0fVsfLWDHYWEQwjFMRYtX
PQawuKrhOSvsRUnP8/onmN2WyVcfpURL6xIW71LE7psKQroSCg99146/oTBv4fLOmYxh2JQOHZMd
FpWF60tQxc5/sV0fX0YI8SoGw7Yff/5pXwxGsWvL8eNzJR1MCqZpR9vWIWXt1lrGPE6bbNJ2Z3l7
qVx7waboF7Z/hPy7YDSgrNZNh2wFSjJQ2C1kCXz03Ie7+N1U0+ResMJvdPuD5Cl25bJFKPuA/lRV
dA0F87dDkyR4vb4ZFy6hqoCWdWwbP6M5k1OaOW4mq74Xnf38bEdLD9ITjiaMSxCJrWH2L8FBX3+i
cun1xHwzo1mKpn0j/paGPJdy2QzPUq5B1EyubN5TFA38O78GV0mNU7LPNdwPwdmy6WUDten7bC27
1joQSOKaTte/62v6Fpc4wtHDUUiBWTSCpmXtNvXSwOjr8GwP0s5WJZTCzV3so4CV/KL7tg+jfFUz
kaIzUiCn6fp34w+HTNX2FQMkepocZOW1gXaNc0u2iGCE1By9QN1H4c5X96H65gNWvL7m6Tb+Z8mO
ZiAnayj2FKHUhKXhJkkBGbZ6p2l/aP4w1fpQKQ9K7y25v9efNg3cPp4GX7sKLx3NpOk5CY0gLweF
GVDeyHKQfTyGMC2CtjOohV5/lD518+JZKlzKEMPLwM61yZk05NJXW70Lz7oxLKRyo4zFNiggcfOH
7ZCZCyt6VUy6xIPyo/JeCwLVsjy3Ck0qqNyt/i0EoWnQ5rZB+6Q92OXud4H3Kjvvxmseq+IsKz8l
pm4ckF2d8itn7rKv3hIKlV3Z0vOtaY5a2RqthzhaBzrN6M4+wndTlslLxECbVfy6/sbKtAs5feOJ
pZY0pw8kenXnnvatmPML76vmjLRBBTCaWYvAeBYWMZlpbEwv/8djLc0xIea0ANlMmp9F0attpbbh
Oc0Bgj4i64qhCZz7HqGRrnqgl3D9Pafp/MfzHEaReaJFB2nyvLTotLqx4vBsFNuOAm1/UMz97FH9
5mL+8xiU0gxCRRgOJi4mMlE30DNei8BirLDfwNtPIZhGdEN046blaODtIMeqmttSb6HJmnMxl+6m
6vx3BSLD+ORh7KBTUrtiBa0KRwZz8sZPzhyRRhjuIA28vqvfhDmm7zvZVsvTBzfQxWccbx0F9YAI
WOuyS3+VymvguTdN8UgjQekeW3MOICau4mdXKh4NVzJi3IYpenOTra7NMsskqGKgVKFOISNHWzyq
wV2kvBQpwhzsdItsaGdCUJwdA2NGP1m5ZCpYAG17BZkYVIImG+0zZ99rfgA7kQyrAVTFOVVo+jy5
5e/6TjlKQMiTdG03NtPi7iIZnJsRyHcLdDZIGIMuyB0UVDv/avpDQTCW9lTpsuMIAjttoGOWAPK3
qIi60TnX6XsvNQTfDBUsPO9bNDSsbHr/oMl0xuR951ZowJgF5JAKgFY4GQb/LSrBUsLikfR/mhRh
UfiDw3ePaiy3/smv+7XlKivoSnfEv6Xz6vaMQjX6oW2eMWXQOv5oYRkOUC/0G2Z6FQ31L+0QZcm2
cYd1Z1bLMAN53MmIvRonFww5Ckm1tQqIYhJEGDWT9B8E+4hSSU05JVDN2yGAa8H+6dHJbJGAKkJ9
oYQNzcKthcJPCCusW0kLp6CFqKKDjQ8OXonNUlKtxnhvVW/H7wlL+Nm4v4fmXFcPdEq6FKrO5lwy
i9ANzO+ixV4ARuojh06QQh8HMLTTIOQM9admwdSkwnKVH1RQ/qgBo3ANoa7/NxuTTWiYj5mZHzN6
8x1gbyv2N75230HekAmuebbUjruVzpxWajODh0CyOsD6lz6JX6nSu6Fs8Lsz9+yCuaTu5TiOaerw
AU8Pu6J5UiRb9BWEEFMV/vNibV14zraxlKPpwXBXxAvEsqCsG9y7RIeZ4z4A4td4KcqdcGkB6eoA
TktogPwPKxO8bgYxlW4Rx321N05mGC7iAMHZUJ7herix4a01NfcFNhn4isblOIAIc52tXTqrlrJ/
b9s/zODJCwdEYnducpvED5a7qxipnFnZBc+mmwB8HIUc7/v4WFHojaQP7BmGwSHHJd4vcc+cpo7j
jHQOlwYPwM24/mDtQsACFQw4BRyNio2YWCbTtVLFSF3/bCIi6YIZ7j2mFUHIwxfVJCA7wHQVdb7i
xFNVcZY9w6++8tPu3pqEIRHvrFC5tPISoUsmKynth3Q2agYcG0qcQ4piMG1G2y9vK+Xw26fcUYft
0cj+DZiMqnnJs2SXtj91isb6DLfxBeeik1EiCKbB2kP89/Vj64PuaUZr+SKxxM7/57qH7gPd+jh4
vr6Nl3zLl4dNYrFqGNOuzsTD6PkoLrh876V03rj5dMQlZi6rZ+72ouSzzqVBl/y47nCeUd6yLJG0
f33RTtE7ohbJP9fqwUKOmJkdVM5yeRFkMHseGxnlD4Up3nHtab+sfmcw4D/z+peu/OclTF4/7r24
rZUwEGFvDkMCTqPK/sJh38otlAbA3d34FHvFmq/gVyertE5qdexRB7U7e1sxgVTRUW4zY+bGz61r
cuHTpITDs/YCcqiXxHohbOu1jWw9SyC8pAX+bGYfpjAy/LzuIBEjWKk4eh/lwE8BTSArFQU5bpNe
HQymYaR9QrHA7343qKmj3O2jImTNnD31Qh7w5aGT7280RouOEg8diCMSMMEVfe4xFB14VKAAGkVv
BdADd2wWYRTdmJANBCbSTZq/1pnEspE5ikCH5+prrrzVEB2NwNdrBmf68UlWi5lY6OIn+bRFk6My
WJoVK67jn0v1EEmnQHnhkxDCkw8SUcx/EvN76MXugOsTDCdAoiYGjg56XwhBNJwvA3TabTHibgEL
V+N72qKyW99GMJZ5wdPQp0u7fUiz9w6oVlmgYzXOWNtvJRXOhyFjaEWvzoJ0RWzOp/MRG10twyzj
n31a/8I9moC2y8EBmk/RXLSLtb+GdVQ1dWk0T2GUMd7JsUkelAABA2ooMG3l64IMO00ZmKiYuoTq
8PohvmA30SEQJ5lBZkg1Jq081cyNLNNH/8wNRhasbW4xIoH1O4vmA+NLZ5eqvWrb5ObiA4nFfNoQ
IwplAAyNf07jp5HoG3bO0UjpTN12wZvZMpwCndCYbnT3mBc/22zXNxWjKedAgo0JT9X9jdCFSR1p
AYwjAjkpMXpiG96MHflWAf74cJoGOzE5two97Nd1VqqcD74l++cs+EleH5QnYj3NpgOt/EzG2zr7
G6Dpm/1U4TqclfS7+EVMCvofdQVY774+XMsdr7W63EfnC+Gejez95ZFStOGLpM2M17zkTQzKsf/3
sMmbxoXX+mbNw2QgnvJRkW/b/Fwku6xd5B2QH6AB0hFwkcWdxYayhuvH71vL5GOrHcUggLS5IlNJ
goAkvGvUDgOByFVlb5ryhoSUM4jRjoABCR/azJRtLhW2OID4T8y2aTr6xFHIqWl5YdxjJRjSSZJ3
yLYFKTMGnDr04ES/DOoK/ikSA8q8uF6gLatmK4LDsBf0C7tEpD9InEm04dxtFN3V0Zvk/c7ll5RI
fDbIvnQkPq93YtUCJ1Y1p26x+e0T/eXUOAtPb200lOLmpvwulV0MhSIT2wP54jdug2ws884ktxBH
oiWayEaYRv/ixwOEoWPrBeYgjgFve/0kXPAUhqKZKkdRZ7Zq2hlwtLyKNSchpqK3V6Nk2QppR9V6
xlNxCMBoXH/eNxiFOHkKlVZ6EaoCG5ZwJZ+MkUqUnDU93VxXQ2fgjwvbL5EUQYPJaHGXvhONq0S5
egDqDRq68Snw6B4fFW8ujLjg0b8sZNKASUPZ89POJyhPTiKcIphUyEEyiF30BBvICGUMpEtjbNCU
REdEzt6K2YsobvqkaGEouCtFgRXMohj0dTvcMlJLRXY8EdQ5JmwGDPBRpInsJaVvGXiFzTSFld1i
+eq5C3nx2xs8kyozMwcf9/XTp8iK3Ms6V4d8UbtvQYp0KEs2EDW6W1cu0I39KCFf//wXr9SnR05c
kdsnjRdGZDRCt7UjegI7xBQM9T5zO7+5wqB831zTtpFrlgXn4NfN9UfN0lrfYMAy+Sd8Cu4rRCKn
7NY09xog6RzyoGUoFoSGBL/YnEO7EBY5KnSmREQabKBT9a6uBQJahzheHl73xUpW7hz1b2XCFG7u
Y4qAic6UlCkvYbYt4+LG1v8EiXeypSebwZjrO/9tvIWL93kxU/SQlZlWFVc1c2pw3B16r7v3Sx3i
iT1tJV8Zl1ZI6UZeobFat/cEQELK2EN6hIABLChhI6mx0dxdX9Uls8eqkHKmZEYv/QPz9OkMFoGX
oweC2WuhTKqDhV09c/Y5gjUssyhci9uPOJ38MvNc8eknR8NBRJmcTpYtjRv29WhETRhr7ph6ovzb
Wr9phybjTqVQtvcA3aTQhL0xQ8CpiHIRApjGTJRqXrh8DtS6ykeoQ6ls4gzH0WvVvJC9swoMX/vr
KUe0h7LoyCmUwjUz8z5i7wPjGj34fvSywl2Q7zsq/wVrZmLXAcWsQtWJZiv0YjsKy3GOmMo6FBU6
CK3oGnr9Vgf7FUKOearsbdMiEQjF57ou9r65iry9D/lgsJWKlRbeheXedSBFfOPNJb8GQtUjBbLu
q+cU3PXZM4/4Ak3ZGO5pQHdUhT/TespNAculOFnpZ6jr/PKmcVZxuLz+sb6XTz4MJHsFfaONwM/X
b9VojWcqrSKdCFYYf6n1M7bRds5IbF1/0Pdv8uVBH0PAnw6j5RtZCb2QdBJa38UPBgASJjCxGsnK
d+a1xWfeS5uEnHLNVGoQigafu6J+wsdDxzy1XuDMvP5e363u1/eahJt+047hOLKBKqxi41mGdMrd
+uk/5+9sA2BuCyfHumxdPXBctpB+NgXTYdxVkIpkzZHkvMvxKulMqnshaxAvh/iTrCMHD0Dy6+kI
bGVUbUmXTtkIsjEAGd6SWkLpCnRRNbcifKqjnymUcjRaqA9c39oLkTSPpxVJYY9hJMWevHBqJ2UY
KwAr6VuNDGqiRk+UGEIkW7snCc5lHDtdgRlrfvHofHrqJGzIg7EvsohtJooKPBB70TKPjrSTV1Sn
r7/hxS9Km4rRTugfv1Waw6arCFLYXzs5MbFTQFig79z2UXQtNW8bz/RRLr4Z0aFqkqryj0lmnMph
XBoGZ5VgNIt/K/4KL6D1x/mS3vc6Eik4DRvK5wL9N2VkjVTLJ/zl+vXEProD+zIAKX9FFp5CkINA
6Q2BPhb5+nZeqGJ+fazYgE9GRs7U3Kkz8YLqQYPKoj7Sp6jlv6IpiGlrnLUF3LqzYsgJH68/+yOD
/ur1KAQQ6X8AHkSh5uuzvTr0Ard2pFPCzJbxG5ZEXV6bxfMIyF/OYC/RD1X0UwkPY3nnjw+0KgMT
Ks8bvXyxpbe0+G3m+Y9Khq2f8UED+ckUoCxTGTiKGL1zfwPLWK4/uDowwP//wRQqerQUwGlZCkdj
Yi3VLnLTNhylExYsAqKzpYqfwcJA6hp8RMtFAdsNgyBkaEV2V3sDrCgEOLNR3ffQQcj5UX7UkTEw
mcD7uokK4IPMD7h7Y78CzURj13YfRgdowMFA3KE641Od7DbVdkW7p5cHjcL1z/iNCoNuLjeDlq4N
F6uDGuTXFfRRUHSKUwLmBjGkU9ESkDUngPjagU+Llkbd3BLKWX75Q5VPrkgrKCZ4xpJ4BiDWTQRn
mKHDL4Z5mlnaxc1Bqxbie1OlADf5SkXr+IZe5Nj/rFwU9bvFcI0FmVFJhmUwgNFXKBsUN4NSHGvG
+0SQKVYi5zsT3oDri7G/x9/s06fFTPYJZJWBal9B4NA9DMnDWD0GBbJwBydAUNV+rJDWsFuPgiVI
cL1+yOF7qtwl4wUl7cGeDqILG1kCZWAOzVJvFHfoIN40gyAQBhehoKLTaztPMQ9M08TghWz5PFQg
B3NBuwSbelYvq/rJ1/9mdGcHW7lXoc5hypsBQ1CpAawSVnWMDfUGH3Jy7WitQlIAs4LtpKc+haJQ
y45NYr3b0i8j8HkE9MJMw2AaWgZX+uqpRaRJ65kng9zHrZKbeyf2twNYxSI8SOlDBT1eDNd+lD4W
BGkGveEBKLyWP/fmqoKWtECzOtpGNcQFsL37BjRYqKEo71L8rjfP17/GhVCfrwFW1bTBzGJ4J18j
8cfcQaOOcnQIUecj4c5AV7pDYpr6Hj0jeic+WoVypc4dykvxjyaK04ZDmwrEx9f7MqoOUN4q/Agg
sboCBDku0fldAus90AWk+tCAu8i8fMFSOgQ1Ao6sY1cL0NfLzvhVODOR5oeU79QS43RghbSE3L01
8QKVX6RuanFPmDZgMX2+09JjwtT0VlXvbPdWs44JLFzMYY0MjsP5O0pvsDKGlLQH+dWRVybjQKGC
1guML7TJ97611dx7UBW2/GjEhy75OfZ/JEi92GeRKNR3WfRsVD/r5Kg5r3b1pkTAj+DZ1bfygC6p
+scWKgbjsvB+dc7ZiNC33luoLep/CLVBperaL0pwTS7/KMx/lb0zBkKAg2EvEpDp417qtuqh0BZj
siPIqvuZfOni6YGuRLEI8qiZT0VjFdqrhaGkhHnhhhHUlm/T0OfEE61RGDLkrQf/jHs/c2YvBT+f
nyr+/JOzHvXEd3KXM+uiEFRsFX0RQr1cAj2gWHRIwN0jdKE8+c1t12xL6ZDbJxUaM2/PIFWqzrnA
S7ERVSLaGhqO5xvwTbVbdeg7n/yE8FJiBMd1cqYUjhpAA+qFtCJDx7iBQJBSObFLL0we49vtjtS9
6+cCbxFjTo8wtTyLJNZSnf/M5nzam0ApczWWFPdUlasS2iKOnBr8Cdx/LbRb+MBIXZjFURSuvF2p
n/rOmckLv03iCz9IR992COIY45AnoX+ZxoYMqkM6WQbDGIO+kL0Xp1dJZ89x+CIKGmTyWBanDaCa
AfmRvlnSsy0IRMiWn/6Xs+KYEFTRuuCYTuybNfS22auOe6KgSGsyzF9H947YTsnewuBVGJcSiXGH
hNtXQbQyXQ4MBnhmlpo3EcSQvh3dDDSDZpYlEpDpZxLhgmFbkAUQUk+OsBFGWlFb7kmxntIGKhhs
Lj10dgYMGPcY22ZosPZkG/ZmnCuzXjqyn58+SVSyyFd7JzZdkZ01pv5HbTdEJhHYmtn+wqVHmbJj
fYAIdVDPX180rWkgaUqOIFv2uyj+JP7GbbYqw2rEYNf39EItTbRv/vuoifVOetWDiLhyT6N9hHTU
XhPIRwg7IK9VQEDdQ9k9ImMKjFyjTx/Km9SDOyNENaR+StT3mDBtlKTFv+vLumSskFE1dRAugA2/
0Q0XyuBWIxtwVMxNbt033YZ8BpbQyH2a3e1LPvXzwyanXZajoWr8xBV5bzs+O1Ck8q4iy8+OchbN
neILcSWzLrQLqBEyMTENHgyztN2ix9igLVBRA+rWUXFAUhnzH4C0srdpvFSV+4aReWvJgG6pzTAc
fRTkJveIoEUjfpGxNvI0MbW90U5ie3RPcn5y11lDVYiknyEf9HNjrPCOCYIeDpTXPPgpy8/uytTf
K/lf4e6S5NWu11RVzeIVs0yJzJc2ob1W0pUNfUqFEGp4kN8q5aZQ50zkhdv/ZdWTeNws0Nox9N4V
tTO5+E1YUZRPnr9TwYFVP8z6pYNNHuVCZc+mXT+Ol9IUOoxkAdR2cVnm5EIOqlf1ETiEk/zm+S/k
lpGyTSExL35GTIUa8tpSt10BGcdSHBt928nvssE4+MbT17Y2l3dfcFdfVjO5s60V1EUHhOMU22tK
qVR8M20tQ9yJMnO+BMMtS2e+ESxIabc0gpkS3AVUAk0W4JAowFPs/pYYlV3dGbSA3BNhRNhBe0V9
FhJo2T0V8U84furu1KzdtNmazR0ui1tEP3OMlzgy/hO74fuUtBiAnisKXDCbiqkx/iALgXdFnzhR
33LN2Ogb/AN7AIKI+jcPBDnUzkKRv41b4LC/PGsSTmVl0EVxy7PApcCbOLrnRW48E7rw0INavRBB
CZSpyF2ZhAL76v0V+EpveL9+NC++s86oiS2bFJQ/AHufQhetUP3MHTFe5GZAXanZMURrNe+zm/tt
fvPjjWmwU7eAGs3UhF379KSuGuQybkr3BFrLtMTZKn/QTiZQAbgFvCFXfvVCGtTdijqzozdLV4Ed
Bq2p62/8jTt/upDJZbSLVPHzEZfF+cvds53dZtKyTFejsUmyZZPv83HFvyR39SO4bVfd+eN+yJZU
pGjQGY2+cDoqqB7zpjX4bZMplEWOhCqa5jb8hRvZvieFrKWNbezGbhvYdyCLtcfBWl1/jwtgFtGs
/O+GTq6xBD4y9Etqq/gd7AStEWD1fb1zP/D1GTqbQqUbRrSllC1R/cBBYOgsBSKEDe0KUvIUnRGG
5+M7rPD1xV1wwKyN6R1RkCbLFcb408duq9GoLVoIYo/ZXSpTnCywibEqQO+zSeQFGInYi/8+bxJc
aSazetHI88SpAq4AIzdvDnc2rXSFNNpvEIwBU+pryY4G66B36x5w9mwqMPfek0MeN90QSD7roBrN
4ca6knTW5t3/VwWfNyQX7++nF58cZi3q/SCWOcxZvPhPQ4NAh+7pbDvjAxs19fr0xi1iKmpamj4J
c9LBcYeWxvipDWTUSiB91MzFGKwND45TJEhAzdAj6vdhCwcARCMW9C1QDivrKD0H3lqB58e90RUK
CjvbPHcBw+NoMcAB14UddOkQEI+/rx/CSwVmgkCFTplYsPVxaj6dQr30Ms1XMG7UWZikw7q2YNVx
K537C6h1tU5vwu6IUuKMibkQEX557uQU9BTFjChJ3VPd74nPMnjfSTIwFRQPPE7izGteKN+TdwIX
cehrG4xmfb1selSDefVC99RAm2WulHqpWkuuPTULatEJb+wsrj/y0gtaPEhDyQNzPsWnhYkhOX7N
xo72L8JrYLZ4DXwlkKRZnIwqdmt68HAaKhKJDO1+y64tyXAiqfLdU18uY/tMPJTUBzEZGpHMZu2h
EQN9iBtv+dm5/+L+oMJhWLm/RvkIfx+cT6TgZX1C6VTXDqrS7XRJW17fEOXiNzDADTl8COdbAu4r
TpgNg+KcGNUItFdc6VjDZb3BZXAbqU2J3Pb6My8GUsTgCNQyqs0OTe5+NDR5ZNmSc5KHLW6UXWnh
7IBdTRFKqYTieFUJjt44eLSzo5Lt5eEhdH/SA6c05WurOjxJ9Zmg+/q6LhWoRG7wf+uaOKa8VvTR
wTt9tOSck1qcyFCoudH7BOdZUg5OYGU0Z/zhpRrIl8dOwjcLvFIfl2zH0C+R4wZHwIywcIDRziTS
TLcgfy1jR8ccvli1WGIiveb2fwuvhZlEH07mIEwNpatozLP7o0MzuyZOgCQc1lEqm6D7SIhqR0Q6
GmTi9oiGp/W7yrq91LzOfAPx7b9dGuA+dCqhov3WPOw0Q3J7GRNE+g5/H1o5NZJEpzJqIGtZSv0f
3ATd2Tb7bUjxWvRHxga5bQpFsxjPi8bCYRgW6VUCgim7SFia0mANmKfc+2WrlGDhK1+JGI9bYei3
My8u3NC3F//0tMnhGy2762QJa0HhiSJPmd3JjI1hnuAWdij3O4XoJhoLO/9fjr0NXNTUCXmwVtPr
2ESFHAF1Zt6g+CE6qWJ0jGl+dZvAatYNDNytM4hKwhk78JGXTF4ZRgEGOgy+MyjW6Su7uEA45Vyo
vI+MwQT5M4SYFMJNdWsh2tU+oc3WtE854tsuQsHaPX8GlgYDoZBydMvc3EkJxmqvwY1ngQ6ndO5u
M+dHGW4aRiUN+Fy65FzbDwSSjrFDtnI0jgmqWcFiMDZQx0rycURiGhqgtoY7aRlCR9X8IziZeVXt
wrGGm0IDHcocP12DSccx0MvCszzDwaKMcAoZDJr96eAWSoZfuSHgS017j5uHDraIl2n0SkadIhm5
46gR9XrQQMMy7t4RoCOKoVUwTRyTBI4WRsr1g9OON3QVoPuFxmwVyncx7Fb0uvxgThf7AvZTNGHA
uzO5IQYFJp9M0npnCJ3aOdnkOS2UxFGer3CjneusHC1Ze1aGl2LEHlY+qRyPmfGMuZLjeGXayTJA
bHrm2lzwX18WNDGeOhThZZBWHzabm2Mr66F70oolKGSpCW5iSG7nACMXv6Utw9tiUXmhlvQ1bBm1
Okwj8UjZ3LvGiSOnqUe5njMIF6odqmyL/BabDKPCJDqqDG2gOZ4Jc7wSaCaBiSEuJyXpvAfR7HJp
B/NwMV49CAlJLwCF+Hh9fy/YwC+LmOQnalkQMAW8q8YceUXwDBxIaVY6+F6m7WaD9UsumDYAfXmK
3ZQ/7Umxq07TwvKs0BHQCswQ+GmTiz1GLwx3iF63GR2hMP3hO/fX3/NSIqbCQS/GrJnlcD5C8k8h
d5YqZQhrn/ORlKb/IkNeKNRA7YWVA+W7yWTlJm3LNThesYwYoywz4zqziAsRI/QZJCucro+WyNeT
1auVZYceiyAp8mGrHG1p5VZwAQoB1fgt60Fr/BXNYScpf1jcwIzc30JxaP5DXDrkdOQsBgNlG82O
yelzFG2QXTolwKfvaTtYYGy9PtwCbAZET4tVHxDNUk/weYghZfDRWNEnij0BTGUzu/J9KUwaMG6M
g+I2ONPylhMrcR2kKfdtXFJ/jN2nvrsN/YMMWCU7ECN3yVukH6Rk14+73jhRwsCDXF/ER/Dz1Vd9
XYRIoD+dD8kezDJWCwyfe0ulmLEFPzrAIKoXz3m9Dcul6/324Y6Ih98QSdGibdkI395RqM3CfQtp
sr2kSV1F78qwbd2fkfYcUEPUnSfSD6s5mNJ7Vu7U8VB1KyM8EeB1waPjMU6U3pR+9CPLkBIjO61m
iuIXylsAcdhUKrwaTYcpa0NOZplkpUciHoqKdmMtekcMk7D8HBGLhnmSPVbUTVbU5zvIRIuZU3/B
N35dwcSnpKMSuqNM/DtWO9ld2hCjoxoEu8YvfGX0Zr5FyJWeBU/2Q/aEiC/FIFR+3qvuh/PLZLz9
TusWzS2k5tpTBIHbh9qNcgvGFhLhV/Ved2eSyAsBO1PAYgqL0AXewukUjJWhlCD5lnPqerLUQ2zc
a+4vJ0eN746cTvefidqa4KnPTkBBoR9ifpNMVu7rmYV8cCN+PZRfFzKxzm7u17YdmM4ptM8j20JJ
EOzBAP4Ucn5nL0ppSObpzLpAIAbR9kM+vDndE+kUyGjTYDNfk3HOkgrLMF0URDyKZpDaAdaYfM66
tIbCNfFbJmiHAJ2IZAuRuauvCjQsy/5P9oQ57727qId1u54p0l8oktIf/fT0STygFRD1ZwbGIslP
Mh0e1LYdb++kq1Y7uPFW1x9k60UnbZCVgETS/hG093a/7daDcepDpG8FDKDWzgW/8fdW8jNCWBqm
2RadLRPQyyksTy08vM2a0X1agJu6jlFVexhmL+Z318ubCC4MMbBM6WpqgdPG8/MQixNVv/BGJnhG
2Au2zPa4PTN0TwF0VwZ0DUs1e3HfITGSYD6ukVr25qCqF5wjS3HQ1gAlQItjWhVlitDJdJsoQAcf
kZ7VbA+dVeJvcc3WAE0vZLWrQf8HQElpFm0/ZyDk77mR4MgDNSI7KpUifWJ8a9VoczuT7FNPGaV/
U7xfNO6SYpUAqWIZowl5r+IhEXvXon+Uw8E+8MEwxgAfjZThK4TrRkQ2qnipdHeqZzGPd/S8V0YQ
0ZcpEauLrXv5uWl+U04Xkk3O+aWvNrW9K8ETdaBV7qLwpevOmnIbD3vZWiCDVsrEXMUuifd2j9ge
Sid9Ame/gXs4lg3wvPhQWbeMRzDr/6Nzb+NyC5MoDkyy3nu6Z+ZdBOER9y+0+YQb0LFusXJhkAPu
TDeRyxsnVIQeozdbBHvtcSykm9QX0wJOsSP36SSo3HmN29R7NL2Tz9TjD9wNjRg3F9MDz1G/Zt58
ocb3nGmSI7xSEK1BujBWAIec5z/a3kPioW2jrat4EylroEwWauPmmtoHPq3rd7X+Wnm3qrQj9x28
P8PwIn6ZHB0bOn3jtnLvk5ZdX2NliLodfdvUK0xhivwSiFRyF/yzSAiicJH5/yjxk89T0x8z5FBA
Iq9057mQ9/gYpK0o63fVllOU1EhbwUUMR/YaXBDNCSNfEcfTgYmgc882ibMZnI0UP3vSYzXeQxId
3TET7Xh/8u5Ri999z//B2IeTwfTKKNwTLVy9FREKRXx+MyAEZ8jIPAE0df7yA1k5CHxwwGRaQ3FE
NAOSYuy31f8I5IPfbZjssIQAyxqRg7bZahZ84feBw7D+PQES7UZJ29UKPB4B0oQrs99b6poWBaid
uttYEbHkPqp3QbUYvZWAbXbMbNym2UNq3LJi3Kq4O8UNlU/+31A5u9FTGW/YE74hrC9uRgVRsAqG
+s8+2vM3G7YYrGn9oydVKx4GK0i5A6ljme0N+8Xeteoap41kDAkvRUZbeqaU5ZtHMXlRbV3pSZGQ
+Yhptd+VWbi2E3Wdc1jZXQKowNq3408a44DSoIGo+ODGKQ/uen/LBIoGq17wViFBoKpn3iWH9LY7
MvQAbcL1uOuirwXe7ZAOgLEzncnVd4YuG+qWOJQCARPFlb4LhqPs7ZRk46cbP1jJ8aqlC7ZIpAW0
9Psweaf9PLOI73E59uf/FsG80dfgrxmkJhpT3T5xL7n/IIWd+I4L0UgbOVzn6E+l69a5AbkZRGdw
Gq00YwIvWuDPK5jkRYHn1EowsAJkCsQltTaWuw2Yv0QqN9j64TapNhwtDaZ/SIjKuSz74gagVyLG
8VXgaxOvmiaFYpZUykRl1G4ObnbjOQeNeMtedg0C7xuE3Tlyob43lRuackE549cvzIiQbqsybHE2
Y6ffsBulmSnmUBn2ybC4tYuxAeS7U5xNETzn2jaEX007eNF9r+xTaSb2n332ZPObuhANYDa/ze/w
9nV+Fm1Wf/MfA8zOM5rFCcSOAy38H44ePRJYsWyqsrz616PX5l2aOT07X+gr2qS0eOmUtNWak68y
9lju6YsytMVNxyhwcYHPXF/BxYiK8VImt0QsAnrm6wo0tS2bQq3tkwa4mndnFaF6G4BX7Jalcl9q
T5TrAclh1ckW8v6sS3cRoWb2DKqzH2/4GWW/kNtE3MrWkYvdS0SnMuIbL4Xy26x+oGGvRwgheiEM
WdFNoeyA5efhybH/Xn+Vyx8SpDDnB3D7t0pnbfv1ADG4fUKKdvDuXG1ndCu8HfcY0c/KecLZRN0t
JtBpZ8ArF5oeALpkFGA/CKvhf/+6jZJv1DHgEeuUwe9tr516DWk1Ghlq90Pu14m34VQLtY/6MW42
I/NH/7JqZw33AyDVFKFSaHOXbj1ztD9mtafB+udVTY62VqS5n3uOdSrRRq6rdRKcy+roOnt0J8p6
Z2trKUEc3hZwa7+HMaxZOODtJWdDp0ZM44psPFrJGdquFn7lUMVrOb+zkEpVkBqPdjrcv+Yjxdcm
PAEWiuVXYhYMRkRbs97Y6V3QohAz3nrK/eg8x+1Z0k4ITzXyil5sPZ5RMAF5NaTQiaJnapyg1xFS
ldcPhvq9xMDHUSn8CIINjUHjrx9nrBXse1nZpwz52oSiE6Mh/nvH3FuE3Hzmo5PI6TS1UxUuB+MG
a4eNxdbr+wIBE1Au4xofaHTbFt1cO//pGW9N+1dWn66v82KybrM+QRtGyX7aORsMz4qbvrRFt67S
0JyAWgFqGv8uQJRCofygjWfTBl73uxn/FjL39f+Rdl7LbWtbun4iVCGHWyRmisqWblgKNkjkDAJP
39+Uu3rbNEvs06e0l/dakkwAEzOM8AcVcnB45S4uZSZ/3sXZjtCMh2kPqIe9GC5Rp2/o0lTlrpI+
8+RGgQOFcGjS38fH51SZa/ZKsXs3i+dqs61GAuxr+aZIcv+Zwn+MydnZJNlHDYXbyt7KaPo4+oec
LlVlng478ys2JS2mgZ2mCyfdJsld0l6bO2KJ/HN9QQRGAhgto6/yxh+VodFJay0xVQvh8hUhNA0K
alONs8a8N94hSolGJBlZbaxI2AozENgapgsL2tYwPPDTa+mSKhLD8xuiywBSCb44xLizqgBcx/0x
LTVrm0SCesC+0sivZCNWeoNoDt1kQsyKRCafAdaiP5LaoqMgwDV4zB1xENyBrCbEi+Mr9Qrz2p2J
MOOPobJPh3wilLDILZYJUgVS/EbViYSRujUlTD1+qaWF1mJRgNBZtRrrT6156HDvSfPKq0AjjMNG
jldy7cvFjW3ewYHO2ps9/JNTvtS6XVJ27jAsG/tJPtI0DluOnv0vWqmEwLDydGCmA3n7SlEfDtZt
a+PjMtP73anztSPjgUXqZ/ymb2pz3sksK+XoN9XTvvu1d54PeFUdhod999TgNuhkb1fW1LWhETvU
H0Nj4EwiHwdmEQMi29uRG5MXJFL0rMDSQemHlED7F1GNg3HttVxKr1G9REBZ/4I3nh0C0r7rRtQt
uHZZPjvykykv9+PCMt/1Hh0XDat09bE9rGo2fpmDW90nXlnNx3hmdashe0ortsMGveBS8rJT7uXk
uxgv5fVuADgj3+flUmnvMrLs3CHb2UOBWeX2NlGfagw69s8V9b0IQSC7nk3pe4kDC+EfDqrvqv0Z
DU84+eKFV2MwiqaKhk1KavxqmrupIU1Wng0rEPKakv2UxfdddVPtZ1QquM9r+OWvM+CfZYVUo606
yL2jwv73G7JP2WHIjgPvRidffUH+glIIzEvWfItUnI4Xt/2mFQ+wCTksHcYiKMo3ESe325Ox7Isd
BTjOwsJ6UingWM9N/UacRIp76HCTLCDmKjvBgjEClPCSxq/k+9F6BelAcntltl184388y1lWdVSm
FoZfT0ITBcDc+ki0lY7DfGhnAmeH/0wVkNfBBf3+whfAWBZh1/8M4jnzMt3HZmJNDCJXlfrZcXjJ
khWSqg5NjfEEvHhWmO6ICN5x9FJwo7r2fBygg+ONtWZsSOK5M7JkLKXYRMn3rIGiAZ7rwwMAku9v
9kKz8++bPVsXxWGwp6Y/fSVd2hTuq8cUyFUJsrPvP9EfYVfhnvY4atOZ7/O3VttCji/lK7nPpeNW
qOUhz4YSiXZ+wLRJux8PDmNGx0FJdNGeFwFr2gARImB5uPLUF+YGmQZZno0GL8Hq2VMPSjNWRSxi
ISmIrV9qk7jU4Uk3f2s7DYiunF6zCVOt4f92aQ5RYMw6sEj97yV2MPq6jiKO8lwVrnn4wAZV/6JS
hal/jeoa4BvK2uiZXV8Q4uQ5W9w8NHJaNOnBe5y3//qqP0aSxK4E7hM4IkM8xmIteFgsIISIytwY
P5of4MQcCYzWSFvZuBaFXkpPoFXS+QT7x0b8hdX64wwYTlHcGkPxdROJ9YPB750FTm956R9fKdsI
0V0pGTzG4f8gMIEM4x/XPnvrSa52iJGLbTleDtk9KR0XLNE6LK9bSYjd5Z/B/uNaYgb+8ZxNYnZq
E0G0yzFDTF8ZbGwvuVxUvuj7sNDnV2b0hbOVZzOZ0wwtAMfz3e5gDIOik/Zp2pe08m40jI3WSILu
Agy5gm5dZs4iPdmuislgkSMhdbi284kB/Peh/+cmrLMUQztYbTSoqQ154d2ClZ9bbtlB5JLu2mg7
jLO638XDT1M9LighEzMWSIu/FRkk38nVDuP8KLPNyBCWh+bKrV2Am/LuoXiRAUFJ187VBZu2TvDs
4H3g8tor2ACvqP2yL5POQ8thn6Unic5tdH/lvVzIurguDF2OVBs4xdmc6zs7NrsDcw7eDWU1rb2d
JCrHvnBHnVakfZQO9u1cNubcA3L1VLeuot4uCCrw8OzzDg5Nlmhu/D0ZY8lUGzQQ7G30dPoqLe2N
H4m8iXBUq2tBtVFNuO/OC8Xvvj+6C+rq9HFBhbdl6ybKT4ovh2QGKYhwGUlyvf8pwYnOkycgrPvp
qQiRUiA3vDJ0F6e0ZQnBJVxHaEb+fdcMa9VUU8zQ4a65X1LMAK97pCSFLZC8Gq13DOgBC0ExlqJr
JVmxC/8zk23SZNJlwsbzZFmuO0UvatsSxGdBe5LoMs7j5MbQb1Riwn2AshDFQKrQosx97fIXNw9k
EwRGAkrSOSrPabK4sxOeHHwYOwfobXDRyI+xUXEWXhX7MC8+LdxY8MKMqnWudje0jjP2JdeDKOY0
MLQ31ECrVFTI286lZSOwOVSSUntD5wjRjOlAcWOJ/JPlzCi30xWplR36EgIthBZgvrDajRPNqJiB
pZmae6YYPRfaM7C1x3FbyzMo3ASBMfpq/apPd0x+VF9pHzT6XX3Czm7D74AZBiDNHKOxQh2y/82O
ON0CeSuLlV36xEZSv6F1wRyAr/b9/LtAn2TV/DEqZ/NP1ffWBDzc3nZBlM9o62Sp6PzQZ+CF0FAR
jYz9Xd6FQooSFrONMWURoBCW9rcNJt9X1sMFKKHIvBEGEFRmCtFnW7zsZJxg0sHe1rgDY6PbNgSv
OxNVOHlO5maPN/kxoISatO8QoT01nZtodY6bsX4qjNIT5r55UO/fK81FcUiNAkZZWN5O6gOR/s0R
bqCyJIHn1cjNA4oL7fHkqhAzAaCUpIQ4E97SbWK2Nxjd0+2nQwQ64NA/fD/wF/dq9GYdwjPRYjfO
zs4uSUp28ogK0GmXKTSikBubIxzUvJAd0jJiv+RuiqvaLZeiQo3SO8ItMAHlL1LPH2d2JLFPHyuK
CtDoa9WnNQlTEmwyGQNnhO3MePpCDa5f+NJOB2nTAW8ooKL/HE69dbIK1GREYALwhsNp6pcAa4Yv
IAhZcaneit0G9Qt98f1gXyp9C5qAaiMp61CFP0v5xlNbN3U7Wlt6t4DTuQNOoWOGz6yJDiGK7pIe
sA+o2axugr1M+9XC/9UHr213i0l+xzbPzO/SYY0TWzMKLVo6b4IsxmSasl9j9gKsPYHMCGKJgt7R
Pzqhkd+RzCjX5K+tS/vYn89ytkLaQbOnJOUFHjoBRGLj1rS7xH1Kxjt6Smxp1Y7tlHQVFU1uWgLv
M1buIf/BzpQbyPVm1FYwAdEeGXweujQ+oaYgl0P/ySA8GVZU/CsgSlSUaDejUCbb6wgUrqnvXYGM
mjQyXBU7ZYzZlVPFFhe7rCjROJF+4uBNDegUfSq47FSQ7NFbHE6dy3izl2XNQ92/EgdIDSHa6QbO
dhyhEW6v2eWqxoTDU6ATjbyqw9Cu8lxyoWpdJYddDNBxzIOECp+InszZfMjGrEriY2dt2d2dcQso
nAoNLXUEpolW6Nb2bUg8gI5FVl45dQ2xo56fuui70oKBF49w0Hmccjo4J2svW9ss/yy0B3AhQ3N3
TGdSd1scf0jlstOW2bjY10t8w418Ph0Nt81/lM6HQSW90e8BjhjtFj5JMu6s7F0p1vQ5SK14fybG
bV88H7ru9N5FeTsSJVMqZ7oVMAEO8UOV3Uj1kz76BqrgRvmhk+yaWz6oUyO8ejfKhJvpoy0AKN3m
cLrVLYFBuLb9XR4FsOI4a4FDOYcl9lGdIj6KLj7bEGAMPafxHNq0qAEhr4rDDjkRFNSwWjossnJB
R65qt1fBgF+Uz3/ehU2GJrS42JfO3oVdyScrl5kHE9AiwIDWQhrcQxyox3maruNEcWnPgQzsqkdM
HrHMfu1l5Ai5w3gNUOLU7I7xj+44S/dhqYfZ/pHGfZHdTodfJ7wRm+SlO1T+Sf0h6c+Vs8ojCpO5
e2Vvu7ShC1K3MPxSRAvo7wiy2GswD7PCEuUsCgstosjRI2tpdujTIIoXqFPS3ZXjd+Sw4mInT8BT
NjRkiiiglVMlTwQwbP7SNAezwbZWRaIVzLFJ5EksNp4+p3jWVddyhkvHAUAAIR8jqkjW2fl3jFKr
HuqMWmXqswuBVUT9B4gWtRiKpKAdQGAwi8EqXi1fX8IiKEL+WhY9PCHS8PeQKeK6VsS1CSSozsLS
aLMHWqCMhGgNvZTtXVs9KdUWlASOkwT+lIOI9r5/cxf4s8DOja/QWxgOOmexVyc7U7zvdXOba5Of
N6VrRe/mU3P8IU9L7fji4Els6K/yUfZksjd9xmZg7vCNlym+BpkDf6XbteZcsud6atDtKq5MrUsR
OjaDMC2xuAbPfDZM8VAWzfGgmkKwgCAdPRS4QwDVacMwz5trQkwXymOg8P9zubPK+ZifMlMiVN0i
+07h9STfcVodkzXX4kj5fuwvbT/swRZdQoFR/zog/oiC8ukYtYmSmoKxyO5PiImyEhwNSpf/fxc6
W511Uud13XKhw0Hk48jhEFQjop1eExW+eKaRRnGgEc+DMjybTYM1KZmeJCbIEs0dE9yeiWyJBITf
EowUMl/snwTPShgtOWb3v5Cyv7Sm/7yFs2PVORYquykPaxtup8ysaMvzitqM6Wv6qgfvgDbm4CEh
TAXg+3G+QDgAVYJ0MaBC6quoSf+9poc2keKoIMQjIAJZAb6dMjjotQZpRzxMC6E32l9FdVxCNEJ5
QqoBaAdx7TmPprOl0pCy1hKIxpSeBn7ikP4YdoqscK/sxKdhhx1PBF6Prc3GbqSsTm5lH0JTpbxg
da48/jCLx1r4WXa/DmXt7vef+v4u7dCr8SArWtAH6zkADOencvIiPIIbP7E3pIMc+paBWXdAc4mw
aUn4CYyJHj0FH9Dp0Ov2zpKAhvY3OSa4krwKbSUAlg6erRQ7/44oteZa5aPTLQA+a6GSYgo7+03k
HSYPkRDQSaQIeeySf/He2AxsIl/aW+keDaeZQZ//MLeOK/ZIsF00TwWpwtjfmX2D0CHgwHbb4lYM
wva0lNtVhF5ZGRItYqR4tS9xCV/11/s4m4JdVuR1ua+I7IguT2Fkhgc6hWTO6qrsEBSdk+SMzRzW
mKKG1zvqF/YVLk/2Kspgjnqu6jnEJfCmpLS2CDdI9W2CnEPtUYQDZgbQjZDByGZ7PUCkU49DQQKz
A8tc06m9shou34dN5/hLU/6cc5RFqWmeck44mLl4RVrtTHmwDSLxGRR54J6Y0kuGO0SziUNQDY6K
hz0ZGMDvb+OrhnMWXzEc/7mNs92v0vMuTQZiE3rXlJfKKIADRbWJcRnMe5YIyndEIGxPDJMutEjA
VfoQgg3NIyKAlAUOVrBFKDlA1Ae+C+iV4BccPM8BaEpIfBYrkJpZ4ZLEAkyZMiCbCwqOlJIYbBYP
rR1Z3jL7adiD4GQrAGDHHBBkCETFiw2Lic2Bn/InJcA+9biPjGpYJm6XmQwQkRms9C9o4gAgJQ5l
EYDcQMCeF8gkvh6iXOhjwJ8iOME8B7jeeV0wrXWrNUV8bI4bIiTIhExisMKHbEPPiPf4WxJdA6xS
hmSbFGW+f3cXWO8WrAgBO+B4dNB6/XtDbRKnzqWMKRSxv7R3qPw1Xm0uCJMoVDj2A5qGnCmWfgMy
COQ4EHaGOD7NAA5GI8iiYXEqgd2gry+KV1eVyC9IGnF/SD3LdAJEVe9sbrUnmfyhOlrbNnpT89Gt
j6+Yq1G7TLvAlD5rVXMnO1SmRTmevLEUAngH6Qn7YkfbZtkmKa4kdhe3HoXyBvh6LO24sb8HzLCT
U5r2B4oM0z32tL1/8GVFWB9u6njR1QvpdEsK3B/mbUMR60pv8VJMCxaNRMBBgIG60lkqY0ppTKJl
mUSrZNI79FgApxVT0PZClrev7oF3V2QArJkY2m0IAIHpDmz5+2lzCdn0132cxfXOYBynrOc+SK0N
uH8oRh99BP1H02sgmZF1UAA9RWEzzJgiSY7I5pVd52IoYKKOTTaE8ovxlYH/EdwZRaRakmxCIBOH
64LjjGiA+Ut1jYlK9EpeTF7x/YN/1QzO9zoT9hWuuSKTPK9vFWM3DrXCfJzixs/lyZdLABdjC6Rz
Jeyv7NNXZWnAtIw7Onb4NoFzqouHpn7HoVXJbw5f6WYic7yrChbFovzStT84tBSObz29k/MQVUJf
k06eESs+i5CiND3/WF/zL9PegwZNFQ1WWnR6Bp7H0xIMKMaGNlSDgw/B4GmlTjVOZ/O+PHimdEvR
gEY8yB3+HOtbdhUkyIgIsFdjbihksWn9CsOCobxakv9KIP4dMjjIUPMRjzzv5+W5UVeGQfWhSH+J
IpEt/skRKXCb7k1P7g3afJAsLPWXdXQVRhSDLPgTnBhaxdyeCep4skEr1QG9zhGBpd70TNRFHEQ0
JOIrnpq5zmkg7VeneoUInKbeqIQoxdbIPxku0ERE/lL1ThlPOJKymUFpsA931PjQH2NzZYfnDRLZ
CHhT6VMZBppLMtiNTQCHjjLLUHvobnJyENqMxsYqNhwPhEWa9gzePhpCkMxd9/T9fMPJlv3kn9Fz
SMxIHVXNcM72m1M64gPWiJU2ivMIvBqIXm2/JPyWhZKd8GwtX4rqk1Z413ZeBOjCUiAGJGiRzg3n
kcpXVL835q2VeoB+dQM9GuUxlW+l4YnaYF7eaNEsgkBRja+8f+F8Kz6nik4u9BYB/Niv8umOC1NQ
RVshxqW6NQKib5Y86L2yXg7lHVA1tiGqjHgQOIc7IbVO0ZVJP9iepbqp7UbJu63vaITonGanFXyg
g+wbcUj7sCtvaWfqZenGwBdUIWOgPUFSEjiqKCj1B1oScizAbzT3ddxUeasFOpPCO0v9ZWBsCxbB
nYHZ0aPOrXo6gImKnkDj7k+1m9W3ovRfI2JYPdUAU5r1OIaHLU0baiG/cwaKH0RoALJpG/XqL+aB
noipgO5vpbzt+zBSdh3+Hc5OFH4ilD7u+ZNuD6hSIuJrL/1SYEeio5oGsGdQJGc5+R7vjSkCACtO
ZaDHyeSl2pqesOhxolhMA0fkHnHIICrWHarxELyIRZFkQOCaV4gHsBCap9sIBexgLfgYZirzGj3d
Sb3XYf0TCtGoGgTphO+TIHCQ8HZL48M6Pjr6nUFvqx1c0ViFdEXlnJ2+x2ZT21L25fQR9lWO8jNu
lzQ0Cd5YkIfxneibf4mGjVCaZtWDRQuYGpQ6yHWEkBkLU6TG2CbkM8m6P7yrpcuv4zOGfXvbBfwQ
DSMmCnwNXj+FTb7jNHe8vabNAwp1Dl6X0bLULayU75v0jbdOHw4mECBDgPeseSD+GvNBhIATtJ4F
NF0eV4d3rYdF8SSqz8R01HsQwCY2ZBBogTo/Qeqxn5NFMdVoJOnw87hJ7FeIMdlAoAwRylPBpmOo
W5voo34ly/r+zX85q5yvdkypwLYgtIu5xtm5ahWnrk2NkWKMstMS2astyVeyzLPybtmp5jyxG4/u
ZQf+XWCIa5AY5lTOS2ytNeTNpSrdqmm1OLaGG23a8a7UXvs6edrbHzG1fvznXKtzgkP0s0Jjrnn5
/u4vzlq0msjOsWaV9bPSjlZWsl3mMhs91k97NkPhbPXb5vH7Cxli/v87TP+5kriTP87+sejiYXIG
c0uL0kgbP4tvy2ydqItcLQP9JOiE665Jgri5kbVXOIjAU5vcuJXK3h3k2/qUkZqqomUCF5LjtgMx
vleFYCzsvwqCnRwUR3mlJhAPlDGQpRYcveXFBYLU9SydYEGo0NnLPjwoTTAM5bzvo8CsT+F+r1Pk
M7xYf7DsH2avhCl41yM4MMygvL2RelXTh6x7r2h/HOSbyjh4WFZdqZNcKLLhbfaf8TmL6tMpOmZO
xZsAqiFqJBj2fuGq/zfwIEWcQP+8DDIHvBHANvxjAz81lX5shpP5ZepWmgfwVrMJ2+7cxwt8j64J
5khw4b6fApeafSoPCMGFsiXSHmeVoGrfy7kzdOY2zWK/I5vLwJAa9nuadBivH2YOC9nUkjCKsZ/H
Yku87oPj7kdC1sLt82V+1IPpqAhNyBaoKluUCS60wHhgbOoA7Imn9fu5pP1Ar9NXHAoy8ctUQjt0
hIRKOrcp7oEBDo72I5GmPMRX6rIX3+EfD3iW+dSp4iSW3phEmjC4fk2nu9RYYc0Cs+9qjHbxWggo
msQfoIrPsyxpShGIGWNzyz5fYWbAxs31xmlrHTuq01fe3bWrnZ1usj2krW1SQCTvjpN1UwtLYWDT
uNN7kfb6/US5PD1FFxyxBOxfz0XkSJgk65CIZxvDFCIpdm/JriUeaYVUnlJP7nUG4qUnRPsCBpaj
kif8O55Df9wfKpMUVHT18nZFc0YdFoS1MuwUwHP0HTlzB20O2AMRjKS577qdMCS7CgW4eC/QHVig
nCm2cbZQnDYd9BpZONGC2WezSV0re0w1fYn6WLqF0Ev0RWeIQzONbpnJ0mGeDWG8vKrmdwmgi8ms
TDzDu0Av7PxwM8u47LKM2nXpUSifkAqLVqoaiuPcXNbVjDomBTe8UxYcs8S7xC/DNWrihXaHimC8
KCKjmSaf1+4SRx6rLJcRAip2pMzZcX5siPq7u+H03PK6Ri27spBJSi/skLaNELHQqSdvFj//87jq
WwK6E6+5CaIn66b3x8AKldBwk19d4LhVoM/yRb8eg963Z7IXL8alvLTck7+fRfN0l9wp4Ym/I3ua
C4V/UcyBupxulBt9I7/CxXqf7rX7/qOmW7NUFnW43/RhE2hu5tY+8NNZ75/42qje6Kkzwzf86d7e
9D+oDHrin9ZffY7u4+cnn8sVLL6U8CZ8AMDo8iHPZEYekb77FnmI/Hne4IL9DKGPBUhJz8wAcvfS
R77Wq7zF3c/E0/2Zsj1u2nm9eoBW7WOl4fbu4iZ6g9XjUpPwLLcNkSAIMD12FW5NDh5QBONyrwfv
5lX1JDf2F+H70Q3vFj9/xn4eAp72Dl7hIZ/r3h38KIhDSstB7Eue4x34BWAJfvTar0DHzwnh/d6H
5O2KMUsXoyfzkY3XuBJflit7N6o3eOm6eFK93ldnfRgvVqcQiSxfCREFcEev9KugCagxzcT4yYwi
pZZFusBDJUjuhsBy9Vm9jh9OI3/RWCUBaKJt72LvEhxn7bxd2b692O9OcxAUM6qNq3Zl7qLNfm36
mecKpSJKxJ9YyOsgwN6Nu/L5+Eio3T/3ey/a1POfkau4UdC7H46XzHZ7v3U/Kl/31Z25yzbTMxoG
WeRVdKuDh9fR02fgtsIh0L2G13By9Rc4n5vT6sSAFF7KUMGxujk9Rz9NzcXut1wdGbho0bqm27p7
Bi++sXfl6u4Djwv3EdqcG/kYo3poe86AdQa3B9ezw8EHTODFS/l5nMfB3n3bu6qPh6mvzbRbZ/Nc
BpjJulqgzvW5vip8BAldLBdceXG6Q3+DjkGm+2IUjCBb2/f9ErUBH5TQwnqNFoB8NxSNltOy8pXZ
tD2utdnk2e4Ymj+GEJH/QPZj9y13B1+GRJ4s0qdsTWLhkobPpl+cweFL+fU8YozjMHJ/tu7Je+78
3D0FQ5isozV1TL6gxM+SBZYBnhyigBEoS/FxY1gtzBAuyLJY8BiheFQ5VDwoNHz3FESe6qNH4KXe
7T6I/F+PxqwJjaUzy9blKqcIbfGLzUJeVyHS+HPI/PNDEAeJf+AfNAhZdqlnBpZP/hycvCy0qHV7
n866mEtz1CpD2+vD2jc30VO8IHPyxerVXMOnHOKhcOshG7fQvMhLg8NyWDUrbQGSITSDOlSZncir
r6q5thhnxmIfOItj2My7ubVLvXQW+eks3xyWNZ9ycMVPUm9JVOaivuNVK9T73Z6PH/zI82S+OXBj
tQekwK+9hIEYfdXnjc/izTiHMTRzFkmormT3ZfL6YGRv6FbSAgDpA1tI0K3UO864Wek7PunaYrhW
+vuCjZxHnCBKKPyhuCtQUn/vp9WpqptWIoCw6LnsX4/tT/pB5MaDi+qDq7CqUvouNcBARETGR7Ce
OTvmcb9W2fb7dXH4yGpkXm2/yj7s2nadE4YpTrEy+/sq6/xEh5FkUBOTnswKfouFwGJ28mx7unIy
XKxhgoEEF0h30eLPvx/EqKdyUiJRw8R0WI+e7VRC2YLMeY2yJMF62z5qeZiARrkSFF1K1RwdBi12
fIDs5bMR1LJqT3zJKZiWL7W8gi6TY8h6fOrHu6S5OY2bQfo4to571Cw36lS3tWamdmMNq7q6Fp9d
yOVQwgeqi9chHbXzWGnQI1PN4snY5m0clPanRAaRjA+ZcgPZIJpmkmqRnBWeUz/FZuHm9S+pekvB
4nw/JJc6IX/dx1lUeoQ0r8Q1M6QUc0i/a5QbWVLcsbrfY1UoHNaKARih1AFf+wKbNhMVkEN+nzXs
vzJLJra8MkXCJnW8uI1BGGWBvA+bOvM7QZaypGtvUYRuZ+uAWxYTCGgVsKCzNLhtY2ns+oHwES/A
/UyNftr5c9v/jOE7dZDUDq6cUF5xJHdK3q9GlheiGg1QN2AEKlVCGvjvyVtJCA2VfcuSMu6BKAKj
LFVht9HYD8fjw/dv50LU9te1ziIoyWiKMZN6ForypJTzYfCbKUDlw400mGj9TFOGK4P7RRA8H1zc
bxFysOkuGNrZ2mxbJzOPZA/bwbp/OsK4hdDeuTrHf7TRh3kczVA5TXPNM+qZPL6mUuJXNpII2O71
z8O4acxVZ/gtdMiWrUSfSyB3ktMP06Jh1G8UB/lHKLJDfB+lHwCeJevnvlRx/n1V240CP7YHnj0f
FbDRJfL5dShLy5pDqA2w+XDjbFUMmN61riOFNcXq6X6iEYQjYQ0sXaF6MQEw8IzhIdXddOJYNFy9
GrzMeqHWlclhba1TEly4AN7U+7rb4h5Lec30I93LoyvliEs5GPA7OESwpASM4iwH0WKKXXG01zEp
/EnQDRBnpP+BLiHVITn7IWXMUEpY388ZVWTI528Qg1guKxv0bM5ZYlEe6Xodm/o2A+s72syZeNGa
wDJGX9t/KMroHfqBJ8/dTNEC+klUrr3aTuHTqN7e/hmpaZDFB79UWfPG86S89slT2/l2dvv9nX75
on93p2fjM9Hf1+qY8XHqoDJsgS8hSeurB7X6VKhNOh/atDaNZ71/oSMu4eRBmx/0PtjqId11+R3N
8Bj1hs6lDgoipqfzecJKdVZmm6x7Vaafnd57JtOl2R9QdUtvtchYkf6a0WtsK+I7MDUfTkaoDKj3
Osumm9tI2LarsbmnPIyTdS0vftv5Hop1pi3UcVEK508fhAhdaViUlr6jyeAc1mDpodpSeNbAoxbz
qppRJKdpAhYCNAYsB7wqsG3xbOp05nhH3V20kDFfmZ8wV7RmxTWVOfXCaccGKSxBkOm09XNPkMYq
jqMdJ0jGNctDzKYdOGPYjEEbed0xPKhIbXmp6uZ7aMEAF7zso6PKJ9G6W9oClhCWIzu6VyDkaz+g
J+jF4BeS6lrV7uIR9Od9nhVQh1PT9frElnMwsEiBUukmYB4mjyIJ3XgT9eDdVM1sexbFswN16s8j
UvTgrQs/MgP5QVV8QO796V7tXWUIrszRS4vpjzE82+37pG7p92bGFqInSKdeE1JhlKOmiW78/3uB
SBOABCGlB4fh3HvqkEd2YR8ZhwlTHmqyTtqE1Ieg1fRRFOjJleWHZsilhxMoDEGiBQshjp8/EvTC
amWctWx9uxq8W2Lwkx9KpImWS3JOMkyit+i8hlSdrJWMEYlvl1al+/5KqObe8D/Z+7G6v//lf2bu
6nXzJHsqOaflmrP6h7Kw3HxRuKslYHjSCSwsCLzv5yvx6SLZzNxPH8nM3Z7U3/bEf5f+7eBiMEqS
2lIRWH3GJB2p9yv3PsX3Jf/2SeSnOAzMWp9PX8ve6SvnbX3yBb46MgZyehQY3PugD35fuCNT25OQ
kYUMFAJ6qgto1bqqRyUgnj2t7t9eHvlZRoYsKgaO+8r/hVzGq/2Ov2JzCwkZQkV2NIanQDzKS+rm
RKso/M8M79fAnYvfFEmzyOp1ryOJNm66IHvDn4RbFo8xkF6ILKpzm2C+LN23XzGJT+t3Ty3XkxEs
5q+ZG0oc/52Ry97EOxlIx4CzLxVPmo2kbqgWuKq7ZGzEq6FAf1/weuzZgTz/yFOJlFjUMmTPIetX
vYKsfuA3RcVFfL/g1b2/v74ukuXuY4c6gbfu3YP/obu6+xJ8PGszbJjDyFNIQT920FeoweQL6jR+
sp0YbXUp6gonP/VFgk18Gpi+5R09Ev4gDeNQCqiBBwhcf4g0W2T8p3kxoyCwlah/PPfzbEOFgG9W
5KoHygHR8hDu/WJ2DPb+zyMVDoxtwwM/Skjo4XosJaFvzBVo1wa4YLqEFSS6OGfvnkXeO4TRTvYJ
1HmUYW3z38X6ufJnO2A7PrB78maR8oockF8IS3JQMSEiryW1Fhne2xTAfVmjBbFFPtl9fs6ZqvHX
V+0GQeDMttuXvdssRh+phw3D9Lwz3fXu7uQ6nulOZJDoTLvbJfUFN+XLdp8HpoozM5YmCSbeOPxl
hLGYkqcALZq1HiqB6r5xCZmvx+1ySwaPZ65L6krq+/uLMhllp89f3+9nv6FD/xy6lvAOgkQOCOqs
wL43sz7uSkffGsyRiYqZmLRI6lPtEfO/3CEazRtu15Ov8PX+gGNZ8M6qB9Dpv6tMM1jv1KTAc1Be
qvjlgn9ERevITz7glTG6YvZQuvDEmn/ZPu8eGu+98O5aptg6dWtqFiPLUvEA6q4nfgt7aUaK/oPX
hJOnkfc/Jv4vupWeP/9FDWZJBaT07vfe7WpkXbLISdMfWdQsPmyJmdU/bikRlNuE8g16lUz8IQh/
rB63L2/3MguGZN59ujKUIls8G0kMUklDbEAeAqz19/YZZ6lc2pIGjo8+M0UnZ0FvGmZVpIQQpeJy
lTjzrJzn8ezKhS/kjgDqsXij1E6I55ylBXbPid/QJtrS7EY7h7AJai16Jsh2IqOJdg49YeCP8N00
eVGWHrylK3dwIbT46w7OTg5izKmxR/0rcgNAguYhdYffXrkIg8oRrIe5U6+kKgR5wEhwXAMcOF2F
KH9/HzjD/P0KpGNlHXQaIGgLz0Dx5/itjkL2FQwhfFNYp70j/GkI7ZxfaHHKFmJhuMZceyEXQu4/
hsORz/BpVZr3jdZouiD8CIC/6YLegVo6nsKm86QNoOb85Fk7Cw/qa+/iKyM7n4aobGEWRLqmAQ37
ewxaJzacaVL1LeiHLgtAnQljWHkGHgW/PxWFYXYetPiah6qbjzp917v98GxKi4z9qF72w0c93VZo
OOSC+IfSS+er1nskrVJYk1e9GS6+MYCEouGGSK5+drf1gFA6vRJ9C02SRVMP0IbvJ5Q/SeAYrZNQ
IAU/jQV0mQbAwIFu0AwB8XdlBpsiqvxn2P64kbPCh1HK4ymKuBHgRdlAJJKss+iHCv7neDi5UfFT
Rc8eVgOjKgRh9wJijBgtGPT80JN8v5OnGAoFyqISaQnNZqDH1Eiq8i1Be2e8R/03QqgNhpWQ65DW
SbooW8EF4slBxjFVwFCBtQJuhDL3NN7TChqpRWlvbCNq8wFTOS1/SMqal4rObjuEE6whGW8NzHUE
T4v+OVR2lAEd8DBUQVVockbYtTNM5OVbchkwRvwO7rTTGBRrACbAkBxvnVU40+wAAZkODpW3gMZR
aGWnUOXtiLQBdIoBlviT2f809RsYsyBKQBrjaMfrgN6IZKsB+0KQ7w4LpNvGfgmaJklC0GMscnAl
RKwn0GeKa9sPVNHMTp6V1kukPhPNMr+4XUhw3CrCBPt+Th+jXQHG881iYx4f+SzgesBUBMQTq7kK
jamZom64GO10SXmmXtwtpPGHM9ySVZnpTVTcWgXI8wWKK7Atp8Ibs9tKuYPeuLdf+Ca4FTu9peuo
mw/XTRkuTCSKJTJ8K5nVR+fz7/X3X5Sd146j2ta2rwiJYDCckpNxDlUnqFwBm2AbY4zx1f8PvQ/+
1dWtLn3a0l6dbWAy5xhvGnKf9UVa5nT5Qlzf9uPavqpowARnyHJ+khBco8uwj5V7M+6+Rl/N+BTd
HP00BpU8hT9XNB5gTDKMLpeMPxWHiigoeneWEyHqwsPZzDZFHnRf3Zey00NpxfTnSNlqlrrLOb9r
Tvjz4lhRTLVePjtYj0ALh0ysYPyuuJUPFmwdVvkdtZN5WGWLWywYZvfV9+ZOeSc6wb/MEAZUlqiE
NdIj8xjdZzVumDid65OuN8c7g5Y6JIZoZCGi04EYUvOc3IJuMpR4laOwnKlQRSefGW7jkRsZ1JNn
Y/FuTeXg6GXwIhens40Q9/uKwdu06GJrXd/GpfnwLpQXJTUdRkRYDWVSBPmitRtX8rK4sYlJvkIr
fh3e7k4j2+O5MHAWVAZo5Ic6ozTfAfDdw0bcHWXinKnMzrJ5eTsh40/U8OCfPy6NGRKb8GHMK5WS
Ud6VT2fElKGD3QajON0r1iG6za9Y6ztbpay/WEJws05vbUwzeraHPiFPlC9+KWymTAiyz8E2nQoe
ExLmfZTZIFtheTfv8TE5rUCbU2eUPF5KK9t2RJC9n+Jr5jze9fl995waNlhqcAnRGi/TBUyxieE4
6kyrjQ4/7Yt/wJuAfpjIRR3zHgmO3wUm/e2kibeGIDPKQ+cRKNFlmTnyL9aodmE7zHwx1FK681z+
sCMPh+RvG/K3T/52MmhyfpPza/1MSNIL9npQWCW9zxc00k8I2R9977dP+rb1i8jLGPbOJ6nm/uFn
9Bh6MArkIAuE9c1JGh97k6vOMpcYXTo70B7/h2v9o3T89g2GPeU/nfelK+T+mXGXbzR7p9kF1g4U
3ezigej6aTT7+A8YWUVQqcrkEwzRuBSGv3+aXp6r8/OBBgiFviuHl+AeEH7h7jornzR+FXEkube4
36SePk+9Jwz9cMnaRFgK03ojoisjsz8WncbKoE0f0NSGKzuH2dFnb7C3hndxyi3RO07zWtMI4tWi
dZO4saUpujq5RclxVkN8HjaI9W4nD7LxS/vFFtZT3e0rq5mVjgjR9u+7/MtH8m1FIe1RmW6IOA/H
ybe7rPb4JPpW7nnOugcO3TugBMEV2KFLlEGNwEKDjLcIM58WjhITOGAL095pN7IjuRL0cAXLXlsj
K5+pUPADYTxymFpLZrw5/MWjN3aucKgp5O/ttYem7OJUoQ25LIrUrF4g4sR4eG8/FMCFm/3xpfnq
Wx+fEtG+cPMv9r+vWP7LO4RbhKNhpHAQofT4/Uk/TkonXqp7nxzQBJrKrljkq3bziG+zxqo8zS7N
bHac6fTd5Pd5SMTM/7u1hsXGBGqcv7902+q3kjxVi055XJo+kSdnVMhf1MPyBcXFma7MHYClfQZE
kNJk52FdWpJHXeOcwoMzDqQfALVfHdjvCwB70YBsDaPcB4jr99txT3NSRlX1nvSW5NZWGuQuGkZT
oZelX2A9M/T6Q9hn5nEtTHQI8v4DNQI9bL5QHAWQiL7U7+GTGz/bKKbwUa6NmbD6CQEd/UoU/PZF
FV2VVYO4BjxRv5Sf/9kPmpF0041nfUfHa17iw6y39HUTtlEddfM6UkxGjyZ9GF083OqIZG67kgwF
pmgPKB14z/QaX1fpFy1YrIWZzwyzueo/yLi1yykhwTT3RmmNQkZT2hw1b9dYcitkKKQbh4qPornq
iJ0xq5A8/lWTPFf1vPmswpFziS+BFCtRti4mpV2utLByDtMUOIZ0kKiwulkV38OTi1XTkqdlJE6J
WC43pzd0nxaHt8s5RR3y0vOI31eSP+g5JKtnQKR7iNRPheOdqtJmQsGyfphP37CUBeMfJpeoRKJm
lXuGFDnG63GizfQPNhXrGY4nJ2QmKEJaU0kAiaJ8d7LH2+P8HlWfo5dDY/UvJMdOznNGU5XMJF4W
n7ftDd7Iqshwzs0sXg1Y1mh4h4/mcSItPo8hczxrDw/V0nDQUCwFR4YfNvUXlCaP/XhhJI/9tbGM
xX178y/+1ed2IPg0OcJj3WuS/lU7W806fWkmCu5RD2GEaFL3Hb18K06pBseOQrE+G8RBUqIsrpUp
TqEtxHdKgvmRiiU10WBMCg54XXaY/WCetxLzKEA4JKA/Ak5t6I0Jz39SbWv37fZFDcPYzQWSsrBy
GaGx2KaIOsbhOGSYnXt5Pbwadh0JscjJYsv+V7q4TgS7CbUM29qmBcTzMOXqhnVVTJFodie5WnOK
ksXpXTWlZWEuL6bijaYUVEHqSx7q6+CErqOLcP1alT1CiXG0r44GtHLzDGpe6+AV+zuUVgdsMw7y
iRpojgoC6bcRyRd+RuXTBaUjIJA4eCnTogw7XbcAXy8XZ9C+lG8P5gkSkGIP6gzcpSOXrDcS2gNG
GcRL+V2YXxKFCW+ry9N5Oow5PZjPtWHPntYtGbkP5CwiFACZj47ufxmxbl0Xo0iMkH14V2+4IWrw
JbuXpOVPOWQvTFByNaFwsxgnPiEXKu78i3cFMMRGw04VPxxiUmzA3TB9OPK82cieGHah4BMsTozK
2bwNpcojPkaowEx9nSNxsbOFisZL9s4ugfMzAzeP2eD08UaxhjCmtA7xUzJHryWyaEQmY3v8g43i
fz7cf20m3469ShPLlKnV9+S2O8Xd13NXJAJlvuCMHeB7N2MXUH0Q85kQIBz26khadtZzKgXn6PyV
VfZTsZ674TKY3jxPX3RbWylJau8vq6N/mOneLbgthb3in60nt9S5RYLVz0ZmN/ibTPb5A7A/aXj+
ODPV5FaZyqRxDYufaUEaj17SVQ0eW1npTG0sJtZGlObeexpcfQdC9H0U8NveAURYWNDs2amrBc+o
mVyXB/fuPzLzvC6QSclLkpN5wUa2+KI2pjwrPKatTg5bEOVAmjcv97DfCfMx3cP16/I19gSvXf1v
8gPZEg6BtzPlo6CZxHbLDipbl13tN/sUknly3EoBPee0QfVzdtE878mNezFWd4Yshfq6Bbu01iNe
EOJobWUmT1S7ClTP8K5JPa2WjHUxaP3YL3J7/MKEng5+3AQrm+GwQqrEy3eI1y/pEorLvHitrwb/
LgMUbajo/lgCY1TNaGxACL/nJRRj43xtlfyejF61+dNtmQkjFG4JJ/NBbKZFwItdAteWJsPAOEfW
2roYufJE8O8vIyiS28tx2+C4Q/mm+Sev2StB+tl7D8l+TtOxpUzJvV0N4O/j3aBvfxXnxaZ19DAN
cdKnnrq7x5WvRPVrPSf2bi1q1mNvLAoPjNh/uPpr+qksi022qFAAmzqQMQXXHeFXHVWcVeOIdCr3
9j5efo32GS9I7w16vNQy2PMp4JQAWVdhniYpYDmr2dXmqBY5o0VPX2O/qn1mkp+CQzgOjA/YWHHb
bJHUzu8QTwezDZVpGSg7ptHswa4T5guFxeIYodsHunUe9hnQ7PUxyxLNKzkq7q7x3m8UCA/IrbDd
HP2KSBLep2NYhZiDCuv4WnyqZ/vqE2GyKqPCqybjRA/o+YMT2sDhEEa7SQeqzJWFAXB+NFmkk8yT
yZbKnGd4jjH0xer87mjLIiAc3q1jYUIwm1++0dZygsrIAY+zhyV+ZJ+4by1ke/wjcROD1a2q+Hg3
G6aKEq1mirvLW2PrMZPNAmmB6NCtJqk/npTRxcHuHN/90VJ4reNuhz4xPruVW9n1NDU5h0lkeEKD
JScazJkBbKnPGvQ9bgU3Iu4M6CdWu7m+tS5nI6/z1e9m163Kl1YnmnmgatKtGQ60FDvdG4cTHM77
aEl7/CqsW1elyUbY+TmacmOsntJAeBV38u5ZWzJ/JzpA/K2b1WOju+0MSwLZ5tfk/NIuiymZTQ4e
qk1lixEZlxGzKVjCLGOetfN0RWTFHV0aOd8hDgh7tGW+FNv2v1+qX4Xrt3eKkDWdCg3FFhEk37bV
XOlGFyO/tQln2oWHMLLugl0zVOjGfKyg/qrfjPfH3cryUAUkkIl7RGZ4IbvVfJCxKCYNu1CFc2aY
WJhv5WoKqXshPPrBhD7XOG1Gmj8+WG1lyc/oIQXNfZcbtmLEJ7Y73oAKc1lAqAPuWRVpqkwt4yrA
MJ317+v8A0XCf8WQdbp/9E38Z/j9/5SiR7G8n7TbpU0KToJYqL288u5PM5d+MHUPt+v77fzv53yD
zcizfZy6ls95tuZNtHsmu6fm5Udo/s9Om8uBAaApGWKTv9Ndxyw73Vv11CaXh3t++vXZ0zNrJLl3
0bumjsKMD7SpVNH/98wW7iPZo7DuBhEHqvGt6e6OV0WtMZIkmW4Vup1l7gEXFEcwrl3BeVJK3CxJ
dP/98H65in+/qzABg1FfZeyxSurq70+vzfPnQ1W7Nmkt/VU4mBr6xtJ8SnZrJO3VPfNjm7lqBFDQ
mmleBTngy4TAd2tl+/DvTAohJtS8bEX00l89PKVGkXpKGDhmD0yvGpbmQQRz01pz7JFxzZYgTJCI
OZCgEeEIK1C6HvPMfPx62nTx1bpp1s1rpskdIfHB+WnKx1+gjYH5wH01JhxMYfLf79fbK/Xjfj2c
24RABHfEcLmwSoSpDES46ukoBEtlYARqRmr50750R2t1f5ge1yJVTduaj7lmP0JjLs1T37v4ta1M
xGlrd7GGovm5BqNI4GijfC18jBYX+/Z+c0eTzhztO5jltzzkTsVUPRToUep8SEtlmVOrC57yJVJl
N1FOcXy0263A9vTDGf8/seq3R03tB4kLqgP6/D1h63TOJO2kEZWXD/J8dP1R1Dno9NhH75TbA0kv
2QqWgNZi+qCbetMdVoPVyp0MlO3wQ35topqTpz2tLdKozOlk2nlubdIqMzvLZIxsUHiDtWFAfcIr
MGhpxtuHBYX7HkvzJxLwdEq17ELTQHP36MTLcOQOMnW4ck4RLWKXmw4NdBeNkhpc7d/LnciOP3YR
hsH/5yZ820WKthnXz6K5JXcXGhKzxTUu/Fu8h1xwpvz/fVY4xbyfSD7Rcf7TFrDdOtmr9lKtC5ra
54L6MWhcplg4t20xGS8Yd+TTyPJrCBhGthYfuUZhPjIf1KnPjeqdInrE+P7G4FYQlJ3gnZwn7Pf6
MSFaz+5X2bKLpBcKJvwjp5jp7T6Fi62aG8Fmo3OVX/YTCGoP1y8VVu4RIeLR7FhSQHZFcN5iFPKJ
kMCVolOQPWecfd71h33iL9AY901TZETQxJLigPv9vWkfkpS2PelFKnoTEYvMIDzASmHl1q7FmKPP
c4Q33q+fMcWML25MZeCcjTFlSnCCJmQGPOLQyQw2i/BgY74AK2OYz/szQXsJx38MHuFo2thINGy0
APB5gOXIApw6hjNATaOGw3/XZ9BtwvwQyGAx0GkPP/69SH6hPN9fFKxX7IvAUsRYfVsjZ+Mpno5a
2yajCZIcvg6Iq+4xcxV1vJTZ+qvyTjpy/ZZ+4aif3iI5uIWj5XFypjrvzScJQxbJTvNBpFJ5qEkP
e7qQ0ccpkl4lr1jdLIXEOnKS7atXuRevnJS71j8Dtcy0RHP+fTE8nD9XPEN9OU+wcg02gG/4mlik
xY0c+WtCLXt7l97lsFz1lK2DXkl0BrGPGpwdwe95/wunHuQ/Jtq+oVhfninGcxCh2pJ8VDfB0dyP
zSk4LUqdNdWwagq+Ckw6jjJKWwlJSOYfLCUSHWUodz3cAZW30r3aPLiZd8Thk/Onni6CKuBFpQIU
YsxUpAccJT7Kn4uTxoLz8FugEdI2rttsotmE3lniy8VXwE+WDCTlZUIXo07wt6DUUdEOFfEBFkbE
hdHvO4wZcEg+EV+OeAY9em7alWwrBz/d667goTCYV9NTiLTKO3nFcvBwPKYNZeGwbHl3Jjq1Ivfq
7vKSmV8ZPdfRhYoPdPRWV9vwny/6ojPlbWcKMeWVOSAUh/mIZv2wrs/26Cf6gef0l0dIKCIA6eDM
/GNAVnGmaCgNHiGzhnuSZKYNQB7L8YpiDuHtuQilpRiq74gz5d7aFOAhoEeeML2rTvOWERVgkpt6
membOuzWYNSuhNmMEDawaoJPrNy+TPNlSlPvA2xJURHiG1tm88vNHMxWPid8ub9GowAcCgm2lU8h
4jn9aChwK+2YBAONddmMIXreT5sykZx8oSlWHXPqa8saFszu2PGRLhcrBJm6r7toCsCb0XQt0vfU
XBoYYlIH2BdA/CVBw/gxigbNVRXln6qtiVb6pr8i5t7nbJ3A7HtIL+VDWf37ZRkP78K3Nx+Z/v+/
0d9qWWYSkih050brE/Grtz5EfD8gqBax2VAB5+Ton2Y0qkDTb4cP2EujdBn4dFpdZ+cQZxuis9H0
HN/xjA30R2amMSH6Pp4n6/R1JjcDHblt8A8dTZWs3flpg9urR48GePx5epWOFrJkG8fSjOyt4Pou
+IgqBndh71f2/N/XyoyVvywrzOhDONsAIsMD/76n13ddfYylvElUyexYS3FdW8WbMhWidELQsYPC
YgI8ClI5Mg+0Wx+YCPAoBrdYnSrv569LjL4z6pI0PC5YZAOsBT9QmRgO36XVdXpxgZS7Re+Q7pMA
b6gDtoHh8GAV8/14dwp65zrTrBouV5sdlnfJKj6L2syn5zls8/IWsPcWaM3e+q/mTZIpOAiSZgyc
9ZTN+4qard0I4H0JWXKz00fzFoFZb4mjLXhmB+8QYJ5tB2IZE6lsk+IdMvbd5N8a22Jn91AbJLFg
3no6cqhNxtMbAEcCj0d3ZmFnX8JlM/cmHk+fO1l1lZ06Vc2vs32fA4xY9/d0UhIy0xJhwLGN9ILa
luLFfs6YJwhA8IRDESe1ebO1kGXzAX6+wAlDgCwIcTOpMBB7WWZm0XWZbiS/AWecjoBEoJ6cBhz2
OUXmYYIgaYg2T4GwHIXdpk3ENffUcJVIiU6gmdFxzfTApFpX61t0mN5BiwXruc80qwdYYdCXKXDK
NihYK8bNULbdt2MQc2mf2hThrzlQyvRhjQJjIe0RG+BHs8cJO/daR4x5jG/s29rsjAJTSj4lf+C3
iA/bjWjlb+DWkyJ8rjpP2RvOEbruuDptPgehHwcAIObr2QMjf334z+0QZYubb3FxpXgc1Ww8i7tV
gzCSRTAX5gqqmNK8OzPY+YH2v8067/BuiGxFWTh60V+qT4WCEetqYeqdOUatygacYxDxH3hB1Zzz
dlXDP0vu074smRkRXpaQjoucTWfxXGiBFoxW9Q4EfTw/vJVsYtfWLc/2mRqCJAxbW8rBxSGt0j56
QC5OOS3ZMl9/HWCHZbVWRpzkR7xtM2MxCBbJReJdHxMFZx/cVqUTwp/KK5J9Pn3+Jh+rr65g08xz
suQl9zGUA6qDDuByHOIO7YFOUnsgUh6g/9qs3AtA6mwW3NVjmC8NOJg7T8uo+O3DkijNozPQBfIj
VBkrRij95EHKDdLiR6wTpAmW7laAG5/Fax0SfYIcouYB3/bcMG2G0zYEFx2EJWCh66NVxCQXaLZG
tq/JMQv3wKCqR4ODVpwZSbriH2b2QZg5zCOfFOvcrbyDCz2yPy6AcRdDB3QHkG0mD5/vVZvVHFss
WC0bYNhPoHSdEeuqHhCnfqYuRh/NTpxWVHHUb2dTwHfaWtoS3W9CJldhXgE1loZh0WAxH0YEo6Xo
OyW4+wav5dnuKQdTV5mo88d8q4SHRJvqN0uDv+iwzN5VM/UvY1N1RtM7qm9csvPHV/kGqoSyBuan
cbvOGt39015wpOi8Jr/+yCFYTkXdQZjvo/3xqNegs5pJ7an4poWFwsv0vihph4yd6KRzweTE9Hkc
1+01eib31r3zaHZpzA8s+eUBS+bl0FryjPyT5l1BJGNfwOKKlzySUV5sZCDHcn3ey8QqYBavbuZS
p9mjCpmQST+vt93+VPPT4gXBhzWUFfLRXCP5ruyxfTiCW62lDTMX7XxyYqfp43SnfpV+H8iI0r+a
YDuoHxpu7uT+daLdetCCHYP+zOxulC+U2MtR4apzamrW5ZfwqsyLuJtdCBbHiFWAuzfuBRM2a1hA
9Ny7+g4x8vS9Ch+QbCezXb0A8L0+rbW+uLkM0x6c8wGN3Ezw0unL1Wwg5ru4jse9Wa8ueOJRQGvT
G/Jl4yt7ib0RCnxWRRWMwJYp4M9uveJ09eDRyBdC2XxCc34KmrfeohawymS2beLHpg3YxihISS4F
Z9eSzkTtFV0mBk/eP4ViJH0eAff6BeAzrNXZJtLSY6CgB4vwIgTlnBGJ0J2tWVLqDeqMPrzYS8kR
49KBBHNg+Cx1WnDjcXVR9o7tD0q8ZRt2YPUX+jA4oR10Kt8z0cwXcXtbDzBxJpoA23wkLf0nwein
Odfvo3IZSkdcUPFhVS3QRAH1Mu8EXs8580HC6vA57ixhli6O0zN/n3HxS2HZXEGgB+l+CtMcdNZr
9dp6QH4fhrkZ/+oRqGSpQfUF2jn4F8Ht4dLkBZFM7sGTJ6CnuKS/RI9+mbXTbgfjAhXi5jB5vH9Q
Ewei+THgniPvg6umZ+F6uEfhg+ayNxWKDhKT3Nz5qsznTnq/xCgQOfRggd51TP83V4aYCTL3tgbA
OXjrzG7P+AweCfPBPSYfaj7aBIwE3CcqZm3yAdUJjonIaTfkC1xZweCYjhTgIvMKXPJwjPmaRWS3
b3cby/xtofv1Sz3rVs0SVdTkMtx+bn3nA6ecLAVzNrm9Xo68R3OZmD6jcWi94QP9OjjbXxuiIjZP
rqhKMJYc7Ycn+7f5QH7iDtmO4AgxiZnXMB8Eq7FEKAG1OyjFOVB5lxT0/bekApli0PySxVH6lwQV
4tYv7EdyT4oX0HTWhjqlHuRldbqARFT7gejTZiFk08fY+bqYIPdKckfHrlotLgKF1Y43orOJKIBf
dygEJ1kwaN2xSs1Kv1vd5rlzAk+R6Kd5+BMkb40zbz4eCbUvb3rq1A5NdQnbeHQv9sfNm8teNFCC
tJSkAn5dJVvzFAQmOFOG8kPdFPw5nuoUfhJru2ELlCXD+1HGSPVjNT5Nm9fMb7z79Jw0m/kXbCf3
V2BdF0t0qkQWFG4HmfxVRS2tHSJXT32xiuWV3xtl2NcPYY6H5uxAhpnpqzYx/Mc7dZPkAlyr7o5P
8sYvd1YIpkpuaLbrAlT5g9VF9i5x5hdIiqBBP2Q0jqRcYN70NW+n8C50ZCEMXh59ra7Y8ZzL/OTo
FdtfTgIfC0uMO3IjCFwxZg1vAxEHY3o5grQ/WV1mPkOnDBLFmm8j+DT0dTEdz0QIPnqrSga0P6w+
Sl9ay1Eels6wr5AREv/aRj4v6/tcZt30Zphc+RDnaobr51vOAsiYzMmOO3SJB16ccLkesgA+BqeR
z+8d3aTguNVnFXGIbLTHIN88h+yBsJoegL84B3GnwX6sKsrCiYHwgq6tDPQJ+84ss0c+4b0AQPpi
PCu4prtzWBxopjLr+Zm/Ktb65Gm/tjL2xKMtR8OmNPIbvj0hf9vbZ2EjPzlO3qEPlwruCInUAzRE
74Bs9s1jpgvfYIhjyMhV6KwHucDxKSYLk2sYdk+mfEWV/ZV7vZ86/PvQ3H2MrQQFCYYktqUjC0j2
pN01oE6n+ZzsSPn9LCd5iDYgIkf2dVNwI/mgTjT7vZAP5l7BZq0YM5nnWeC8XWnJEJHB1gazdpqD
bTFRAbvTfdeax+kcFCLUwocN7EwTAsuovbL2YlIiB1Ed+8nraH636SUCEc5v8E111nmbfxqKeZ2c
vPP+ydFB8eay5G3RBE7kamUEE5Q0JH2SCcFuAb72dQm56DsfTfojl0UvDX25y4/m5uox6GJt+JAo
IbbF+Xq4bGYmecp005tm7pOUAOClvQ6nAgpN67y/MdBl2G3vicjZwjZQ0I/+u0NT/mQ8mI2J9mdg
BAgd1r4hN0Uut7ki9dekCxHvGDvZ6SdEGsInlqhKKhdWUTCvH6VLea3FgCBv2cd5ddm0u/H8ODu/
aDLSB6YieKJodghpNCSnHFo/6AdGf2rIfv+a36DB/FKOMoMg1UREyat7tE3Z0aJHfuCBKvzq7bIS
nYFEGNPoJerihI8Ya9DAA06fg1XNOimhSvSYI7v8OLxN7uuj3S2fk6uX8XKBrqg/6Lzk8d++s8ow
aQZO4chH8/V761ue8mFqYXZNCmTLdJVRj4pUTIZTkmTOWwytGWzSucqBPCyrZ2eyNiI14MhytBAm
O7xd7J6QIKqlSYtXet5/tmsoXyftTfK6S85xESsfCUHHmqb56HPcxmqk+NkrALNTDXh5TmRR5zWY
bkzaN5FSvwJZs/CwvRZrEh5wsJXmVg2fzgsPNsj9Nu5d0e7woWefY04UoltJJ5kC4bwRJ+oyIMRF
Zgm2BiDknz+FBcV9MTl6WpDNqULaz+w1pWEZzZBOk4BDAND2BAeD45H8QQ6wsGeL7/wzUSbbqz/L
LCX8LNYpcNvRzUamVJkaw9cjYICbWb4RgDZBLjamGQTwRB5IKXBcqR6OA+qp87JdFR8PBs+vMv73
dPrgFPJ8icyhGuNGMoQg0RIjuEw4M2YUAYm2P7yWuDCZwgW8y3HszSmABwNh7VASeqL/cSP9RRgE
OmsRhI9xH+E1FFc37+imDmYV1BGnubgfVSZjmHJOndZ6vlSccVy84cpsRiT4jExBioRxjAIgqvml
u283e5Wpt8FQBRbsIc1q7DVBE1AM27d1ORd9NFN5hBkiuHgKV3D7MaPiTzG+SvAYQ87GQ4ityuzI
31dknt01uR2Pa9agRHHdgTZ+HVIO1dYb+sSRWWRDdNJeQxSmLtJYDATrEqlOP6iZeChD54gW/kwn
eEdyS1e24EkDQWs2elrdvSfe2eq8AgnuI7rjQvxsJ2frnQUV0/vT5iHBJX42DYZmjoW1J2tpELKf
fGZ3BsWseiGo29F3uS/7VM7cWcGu8P9H97V6tm4ADYFAPCT4KZWSPcZpmVDAYRPgVB5UhDwQdTb+
yD0UM+VaXvBkmM+Fu9R/ELbvlTGhXws5bJxmfzhzXP97L/3frLxv0B73l7GcKnOuyFgeNtv/0NSM
x5WNptNragEUSasBnLl9dJ7hFgsyH/2Kfr7ZDfevBIZ5LMW3R3Cdjn0kTa/M3rJBwrxB3Evw37xL
wDFs7qM5MhdA4t3IPM5JrqtAt9MgfaEzdovJS77goVmS3dVmOS14J7mv20HSdA81ArnA0PP9gGuL
y4rGCalgQeNbBUvkFMAQg/IiW0tJ5fFHadqu/vtxVZqGo6M2ixEnHc1i1seVe0TuP1TfWI1CIVKm
IFKTLxR3ZGa5dNxvl7Cck5WzHmy6nFV0n8tT2AUIaDPgKv40wHY5kSPGaej7++eT5rJ2tH35ifJv
tGDQgIqkhSOYXmGBCgipaTQvpq1/iDuL0o851i8clO/P3WheIM90Ees54zf+ZdPwtTmvT5hHOmVa
5uY/zAz6pUP/45lqoJdjRjsMGYK/P1O5ul+7i6rUv8SZzONwh5nr1JgA31CchkmP0LPqeSeY1yGb
o01PY4p0Rwer3bNrd5+rZs2bUn+yAd7YVK/7ByZrwprqDyF8vnX09jbiyqUcb3VzvBmqx8vDJFZq
20cGnZw6I7aZBkJ0xx75XkuV4u/m5KYEJgKheYEuQrNncJf/vZz/xgjog9+CGYJoS0bfHZ0j41Rk
Wn284gdgPt3mcXCaOSdSDXKCRg7dG/v5UBIIExnb96xeIn2skaN/cqKyGf6knP9z/gCzyzAHEzNK
egRBTd+exPXa6wxPPdeJwmoXBdmpHnczF5gy0wnzrEXY3R40v9KyM/utXdf6QrnlXlUdPvvnLSyf
6nhQaqXXq9X2DDlj1tEPN0z8o5gavqFBbgFDk1QGbX3zcBj3u3JT9KJOtLW6zONsI8SPWbkrmSjL
m7Q5f4EZJJcAeUlQRMfoyXv8iC7uxT3h2Suidv1AKZjG6SpdQUSlM3HWrGGnAqZh8Bst9Sf2smjE
hvJALV0nQAhju26EX9ItXIrhMRS2pCgSu0fmHTDbA9qrQB+tuGoAAzylYjrFcmi4mXOKCN2IVDS0
gJM0VrSzTzaBMUZ3A4RT90qCz8ivh5A6BEi9fTxvwRGfFGeFXeK1IlkAUqfAbaDPziXWI4O+ke7K
oSZxhciwDaS28MVobRGw0lof5i2NwNEViY8PRCTsJBcGalBFBKclQsBgcPsegs/B0XrIM6LH8WxB
Bsmr51wM8r0Wk04eZx/6ro/L5MwfajEzt+hYGLbzK4yNGt3HnuORMIekd8BQar9FgiuF2eyKEgzO
iF6I5hFbXNRGudf5DKCK9KT6QUYk/cF6EDHJgCJVIxBKIfz3W7k6ztRavxWPOjF8cgo/ryT5vWgI
k5tYcq6hthfs58u/F5/yh3/o20d+E9lcdW3cPou+TtL1aH58q94gNmqCmXCyr+rFGbZNI31AmfN2
pGjdbk5qcEfOMyb1cFvb2ABzprjJQQcpWH5oM6Q/COJv3+6b6UFqpNHx3PDtDgHsz+40u61Ictuf
omcofZHytyLsBahJXvz7rvz9czX6G5FXk7GH3x5Ef5Cvmtp3w4mseeNflj4iFw8p4B95iRTgDE7p
TKCg6if/hPTXB/Kfj/72QG7Vqa8Y7cgDgejKfOCtRRkReGgn7NXRePXvK/01Qu+3c2q4w0zXZB4G
Phu8Rb+fUzmBNVVuHPE9mmgiMLjUmyIRHbyORKWp25MOUg+uLyXitAgOi+d5pvTO84slkVyoh7OX
QTOzJmvI0RcwvfMHBDp2Itglg9L1MUJTfNxeSTX5STM03If/fHEezaCVGcziRAcYOMF+/+LC+JGO
hLSRJm14swff5VAmASeTuIC/8IdD7fub+cenfTtE6kqv7nLPp0lL2oMQ8sehsiUTowcZkfFA6j99
4rc28I9P/FZ0n+uOx3bnE69u1Dg1kSTeTJ1f6f3/vQKkH26k8q3fPD/yRiOEjhvpUKMMNkm2ZyoN
2l/KEOjvHz7v2yb3/cK+v1u3tjLSp36VWN6kxcD9EP5NEgmkxP8j7Ux7k0fSNfyLLOEFL1+xzW72
EJIviJDgDWxsg4359eeq9OhMXr8RHJ2ekXp61K23cLlc9dT93MsEuRml+7MRmxXJXyM2Pqn7Ra2l
q3GRvYtzd0rE2HQpFQB3WD50FrZ9WK10Cq5jmi/gwXUPCAad27Of8XSiG5vZXU71OI2Y6Bz5XMVV
itOYdg+KFFERW87jef5+bw8+kO8W+49bhaKXta+GPHXCjj0W/JB4TVgE7zYB/ceN+Ntzp4ASE/fp
aSJr2PZL9wQPcCcfKOGzrijBH/+oZjH216tobDdb8on9XOfli6+2EEoOqAktz0A5r8G+lEVBKLZ0
R4P1+f8ZG/dwTDMNxKPNcOn4ZuXHU53JHm7sXnpyglUwS1YFyrIQQrvkXY4dyOfBIgFozZ9f8xpn
2T+P3m7B+9PxJMT49M8NK7gc/eASx+LRtbm/c06TdBLDzxMX3mBHWxZkFMJG7/FTK7/uI22CywlR
xthFb+yTVV1ZfruKZO/WlaYWFw+h8+gIGWXppJNswXKgfQFp0t1OzY1Cn+hpWdOob//z5P/9CY3N
Uw2yMA51fkLJ90fneGJ+BnhbrhJW/tk2JxLUwtNHq/Xshau/bm0/nr2xh14uaqhVOVMuTzNsnHxP
3nORP8CvEHDzKprdMZm62cW8fr8Pom13O9t+QopTmB+urbMb5AB2pwjgapn0tZUyMKAwoNkbgnBM
JOJg0c1ucSKk+X5b0CouPXAc5aMqINECKqR92hy0Y/ypQl0L5sNhDrAeb8oe8cMcGkonnWGG5bXQ
pBfOPbdxWaatTO5TD7xniPtnPN72RStWYZEIm2z/S5lFr3zAjgkdMUE+Ae8M8ydushBhYHr59Cus
Twlg25xcvGJJw3Z6pR/83XqSHHWFR+6Eozpy+IGAUdZ4a2E6/njRmYY4NH5sPtxnRFnBfQY6pmGA
bPy52G8nVSvKNlUM+ey00vKV0UeMCfoDe7TAGQovsbFmn4bpAmfcyl0nPfmrHpwcmoFn5A75eNuL
zshv6kOyOq6u7pwOXKcAO8MNKQG2KeGiWmMdAzW9197ncGHkJVscCsYAX4XvfhkdAIJ0NkuZyeOa
BGT+KUirZE1OZFpsJ0zFMBijp0JjUHg8a4vsNepJIzRTjroTusXIi1/VrRD72dWgzzVoGmCJjKho
jxH6mNYubs1Lhe4k3w0NmggD57ILOQsxLrCq+05a+dKk/4UWANk1/TeoceNs2H6llX1hC4boQmcC
YRXaq8i5zZVZMtKXgD3d3rGbdBcQjtR+CimicCzEo3cEkmscxAetMx66nb3c5wb1Aq3Cg9FIRwHm
0YAYUOMVMKefjCAf6Mtgpx6uAxVPbmIBobDL7sUbk7OG3cScKCoIdMoAzgkU8LO7gpy0Njzphfy7
FZzG3izD7Ex5k67dyyik2x6yVWrcBgR5RHCoheuVcsTSTEQzd+9+p/UW4PNOL2xqCZ6Zq86zzYzr
GTTUHPP0CoIy1E6YN6UbfciT+/y41pbmso3lxtBaIE5fJzA5/Rfls0AAekKCKEg+Yxk2NnVC0RUr
nc+Dd8ZPT+fgV8BaliB4v4A6Tutpa3kRRD9olxCH8CVH0Y5aD1WPvgK4gvVJ1vpUh4JS1jYUz+34
Po8cc528qf3byH+5QaLoJ1N/iCKoSux773jsEFgpeW08ysv+2bUQrrh7brXtbhs2aXvDHdqtPDIZ
ICi03VeJnwZh+AYjNeRW/Haxo9Fphoz+uIPweUYzlDOLAfqDS1/IaQ0IDXR46fLyQS+T9YA+KzbX
Q3p2N8wF+YUI8wT6LkPyCGzrA08aLxldYb2g6x2kmysrQ+1VcCoE+iY83La8zdl2duYxV7JjdP1h
LQzbgdvvaJavMHJCJ2l3EriwpaP20gEpdrbunN0axT8a0EkIRE6rqSNxjR5q/WhY4wDv5hzWbmLT
8QNo/pLw98+E7wvdNB1+/CLj6u+W/OHQId2kN6m4E3y06RsagysfbeWilCdM4D3uXI2OtAKOlQYa
lAG0rEOTfJROjkhOwKwlnW7snLqHei71jen6UK0ksH/ThcEd0L9O3IS0ZFqJkiOt+nQ5UT4jOUtp
P+zFzIZ2u1fuUJtxssj219H5wofioHBjT9gHlC6RxsMWvICTXU1j1LID1MhQxoXXS3t62cdYstFS
HW69cIKNhFdih0C7cmzQ3NvdVucu9klsPgW7VNH3l0MGW8MRzdxkfIOMoS1yp0uXBNEo90NgTIS4
8GI67QPzd6FVWw8Pu2EXcnKOTmweLiobODb1nIHTmmCoRVO7hqguemHyLGM/E9R6vQd0rdrFoWXa
64S6nF6wPISyiDWZM3o3+ENhofThi3TYILv6EG9EdMnRi4Kx4usZ9a41FPYISAjhoLAhCDayPy1G
8gzbNXxbBwW0QwREwKJx10TtDoMCV4e8J81EuwRav4vO87IH6UH213s7ED3S149QqtWuAn+WDQSl
scvOjMXidk60wl7I/ivoBDASOv5SnUEMsdm1R5n9fnVvqDfzzRZ/DrGaoIH12p1+2zZwHQy72sf5
qx5xUtkBzA+9T/O7mwKAwulzwZamZ8z8rod6aNpCmXCbBhpDZFPYVZ9HmsfCCbAiOQNSAO+cizrd
Y3kQjLX3telCapmaL1xGN9veeXDqzMuJ6oIxfR0xIwAzXc6he4wEhxI7SsQ/eYceqzJOhqILmyGb
xo+MdvCcw+L1CgOmY/QFgxRCME3xteoG/BTCmenKPT5PlUYh89dx2ugQSOm5lPPskk1M0jigScTI
P3hu79ahHa/37+5xcbZf8IDsvrDwn4z+tzClcZg3Ski9XZ3ya87oyQCp7KYccH6yKdk9rJ/GR0Jn
oFQ9gcJ0uVG3fj+y1cLeHtFvmzwycY38cX0BJd1udSvJJkhp4ZKT0zUuu6ZHDXA6lPvTLqe02vKR
hyiCoRAMjFUgdVim6ckV/KAtdewiw+DxLsoLa0WAMP2AYk1m5To7WEssRcQaoqu6ue+N/SZ21id0
v1NsFHrYjODnRGFygnHM3dsNxpCu685xDFfElsfC/sNHbVq8+svig6oO1tWawsHmlNBB1uEsUk1Y
K2ss9aOBBCEZTwq4w0VvY8zq1+N73Sc4AlIYX3L2KmHQStsHFgQiK7bYK43Rj/TVn8bTEOmM/2HS
DdEMWB5a7aifBT6fqIXty3ppOLeZyIdof/LFwhSGubA0uVqon3nXWLYzPtDzktqvgz/2eYN3AZkX
5kR9u71dfK637c701EngRVlOewWPKqhsQmjerkPWPRyt4rAx7zjMzM3uGbriscMGRWDM6OB3IT28
TwWh9bRI4MyceT5p+pH2ptGs5S4ogfd7vI3tYJYxHZxC8MxF86roef8QNoTQBuMJKiQE3SLwhK77
CT160UeaPm6x5yl2/fXOhux8aC6u9MRTvFHPmKSO0D0gYmQRwj3VZr6oZKgzbNQYFgcMer6QlraE
BwOi/FVr9vWRsHyEY4tAtbh0QwAuYN1hC4aYOe7FXtzTKR3iQTXG1TDu3OeCGBh335TBigCXnjFX
aXKjJ+4sCgfjCCfZKZCK1i0A496H0CjgJMQfKzwJKMcR3QQm8oUWVXq2b78vZNqWwmb0jDZaeKim
PdCx9ZkSAiBiph3a+Hkuo2WK7CgWnFaYrWTIz4+vMPQRWpdDy4ugIC/aWGuovdbAx4AA0tgBqiQB
NbSF6CBTbkIbTLvQjvEtoqqm00fBBU93iR2Mx5Xfvb/qVYfmeEYFtyqHKZvb5jjBHKzrv0Eyg1Wk
um17nIykr2pvrr6RgE99hLGEsM897o4md9QzIP0SRuZ9AWH4PkcgAKtTW96GNeRh8l6GBf0Bctho
/2a2OVDvcDcZvKes5Enung9tDw5tsrXp+X9RB42rzCmI59tnuVNexgUyYEpYl67YDRPVZKL3Mfem
o9h2z/CV4d/0hF0YcTGb84LYJ8gGCsXTXpTybxTUvRKhTTKJyVFewUV6gYSMgCEdSD2fumV095Su
Nd/FnG1XeEMabHYoh6KpjseyE69UWGrXjjydY5pOd13I833HCSATmQuJPojf9bso33walRkswisE
Mcyn2FU+Q2D6ScqX23472znwcM0xHhCKxifLmWVHuHMsJ2qPQgfdJbFJuDvTW9Zz+3buPDkoGiCD
2DVFAocKmqvpaHIaV21LU5SLlZ0Arl3ILsdVsrqTh24f38iXKOxZNCnRu3Z1RB4ERTGHEtOhCto4
zszfBcLn4x8k/3IR5AdxBVREVBdy3j+3cSMpAjMuomwi4DbZmc6OExJqrk+e+9dhCLCAoIBbEydG
A1uT1dZJDnNg7HcaYCw5jRbnkHv3k7ZuE1T7nt+f4zROpVBXA/keMQ55sgtlfd+g+WFnFxuOOTBc
ycXZmQ8OB0AuK9j8+ktIkQQJUWe++UuLaK8n8yvmr3HRFqHCRJO12hA0Wo2Ltlyf/bp11mGF9tCy
TdI7v0eCkg44sLY8fL37hyWM0lnUe4ZnNmHVf+bix9CNoqTWblqd6+qZ5gw3CfyyrQWhVDhGAFQg
e4jA4wWiBZpnv0DJRYUAv8FNX5NnQR+yIl7vo1loVCit0rrWZmickUVSv2LEPjcI+qA0np7YTgI8
oI9jgIH0cINc9wKDanPEI5FNGGPoLsKxOcc0m/RHbdOAFYz20yHEfwL/KZmC9kpxGQCMgeaM4Ad2
2NzeiKYcfkAu4bYH1Y2SP+meJgZnGuz9zlu5fj3NTy8Gktx8dBlWb8Wb1jGnk6ofOhOuyvMbyc9M
yMGvbBJKZd1RdSchQaruIzpgG70FtnxyzWVqcbzVRFnBrJpSWbBZQZPIEUa3OhBbQJqOUM/Vt/Yn
Mk0ciwYFxZjR4TSXnq2037aWnyutsbX4N72VbQNWWrgze8nsA3rZTKPgFt70znEohNGveO25jxe4
+UvpC3uCiNC2jgEedMM/N5D2DfwyKbH+Lfc4iJG+Bf9TlDTQOmmGLKWR+X7eBAOpL39q3o3EtTXa
qtbcmlrLfAzeaUzDST6A7Ee8Hfad/cKDe/TJfRk6BncrUCAhtIYHw526+Lq9opwZ4OM+jcouEtEk
9oIP1ehUlS1zIsMep/grO21l2AocZRO5ULJhYVfTGuWnIa6hS15OFtvXiw0LI3t9PBt/eyKwvyvs
4pZBrPTf4fVaEp2tQpZx9pzCfZ9gbrWrBcMFet113RriRHWlsdByEwci4K5cQXXAet1j8z9YU9Ux
347deI4CC14/yEX8IqNS0seUTdqytTRXJIT0omtXpK+B0MIQyDWsrNq5rS1xAKmilW5wqz1xfM20
UeJuX0nfGllaJxqCJqpodR8/7ncT78/vmh1NnBpkFKkad4E/X35LIvrKuCZnEqvd/NjN1hEN6MAz
SgGTBBf79P6hxXDL7o567bbIniSUHlcH2Wvf3TZxsJdRRmNQsmWud1vnXPaNZyJmQ+z4zZ+oY1LY
5pJCK/K7lfzjnlKkQXi93y6p2Hrmmh12+t9sX3XpIxREBMGFI4XbELPMzB70DUiy2Zf5hvSFwvQE
GZKwdtyIkIndRsqn+XYe5Vwo0BafXvIPdFd04tRegDxzhlymdjSCEZzLlzKCeX6XaD3W/UkPn3Lh
7oc1A55NtuCkAyIAzLnSKH/aedX+3my5l9EbNzhVxV8aR87lGpWmcjpD0ycawp9UO6idRafCe/LT
H8kQAofFSzLVd0Q8whd7Q0cHTZx0QGMer1qb+1CZ4rI5ufUMISpqpf2jx70ZnIJb/wwbL4ILUOg9
+XDaf28jf/7oxmGlWOXV2l7SFIfaEkS5WgueAwRV9MfR2wd8w6HBlfbluFRHpDcIIiN4WviVof9/
ldbE6OIKuA8WNZMPM3h8+bJmCfyx/P2MoUDWiSUbZynC6zvG50n4Q8BOQU8F9PD4i/je7v5abrj0
4zou/qM1vohblgXSTS9SZMDy5obstHMf3AbVe8b97c0CNU6cnLYBVx16FmEXKZ7JQmHts3V9FT15
VI6uHInmADHkR+qFaOMt91phkIHG9fJxX2wdZVDNwLVQcCI124DMutLussbD6LyoxxHaQriyMSvO
swZAg+X7bbKFFHERu17Vrz/ibra8Y4GguAg2XsHyQJtafQIF8C4xRBnQXgE7IeKn2TxTZ1x3c9bx
5PE8qX/XRbzvH/PUKAj9Kg3lbcpn2cbC+HDp5t1iiBhFEYBA2NcRCPJQ0PGxTcDzCL352TGdeqaP
01VrjERIxzVFg82M3hsF09G3c5SWzk3nUWqApWc73fc28ei9NgrLK8Y7yRk22kRBSGBQsMidgmh7
YkYuRhe8FnsSOrIXL/FMN3pG8TX/rtIhn8E8s8jS4KNWGl+HdE+ucipl6eQ4iFYF25U2rN0VzDe4
73iEILP2qGwgdaPCX67QJbrHJcTUPq0MmjH8dam/4QrGlYygz8Fp+u1uheFxMZA9E/b6WIiZjEHQ
Cxe6rbiXld83NptqdASYbJ+cywScEM9czGzXMo3pT9EYE9aJ4CfoPviDwD+e9oNFwdKYcixVLRrC
miXijBv7mNJKM/98Mo4TA793Ise9uB+vjU3R4zPgxMN1D7WiNMxWUZ8sJv3JCv2+kjwavjHntVLe
s0rRGR43Gi6da62YnDDNCuyq5W2PTlCNwsoJ6ZdurI/74LqzNtt19qWh1ZV695Z7wgcYHFl42+BV
B3cejfMBk48qdzAATzdE2C5PiGv1qZ4LF/HStG+ktRwd8/P6JeNhx3IWz4fo/7h75S0loLEIz5zy
C7PWanz294+/yV+oTdzPfkx4o0oP0+CkqjcmHN9JHIk/zTVyc82hquKH66RUdjKEvoX9L4dtFK66
Ufr6sWDYS7c6XHv3S6dF8q0E7oN5c5syjWAJV33Kq/nbwwBOJ7E0hiz8DQjPa2zVsnaVQysvjxMV
PvasJNgPatLaRBBgolIglzmwawI2aCNZgG3CPOMT0BmRj7TS5i3EtQCe2SSaYYR7ccL3ZIDhPB4o
/jDG84diYUV9Jt0J9uykeL7bwaf1Gmqdu+guHs2uT/gZ0mBECm/8e4TOL9oZNO6IJsrrcXV0Ctpi
OCNMYtzZyIPl0hB4uV0ZvWoDnOy1UHSc3jLscSvHejstDSRaCCxgvGno5cpx5alXSoz02r8iTnM4
PGMk4W5rU3exy9pV4xosR5DFj53tJntT/cEpc1G/yaQDUfuAG+mdpBtwpekFHsEVaKuw6I282/Q2
8VcaUW4LizPsxbjZwdx49nKsv9BlWtNsePBAZEXHc6qxFK24Fdf53Y8mpwOd3JUxVWgXYWLLSyAl
7mBuRZOC5yu7wv9/3xpiIjSDj9tFjS5z6BrT9h57jWhFdWcHH9mm2kcnZ4sgQVjo106G19IFLf92
Sf9wj+ycSwuzMb4JPfk/UgjahFjjjiuLlh2+SvfpdXjbQ2Ol8yGM+Elwpgm0LLv8qs4uJF/gBUsE
H7vr8V34ul7YUW/IzZ6V3OazqWl8LgTw4SnvRzj+85zFQnlBNSG9qTNlIprlno7l4QFsGfMPfZ6C
9e1v4/OsCu0M82Rt3e4TSgAPHZPq24abUAHWQzYTRNb05fpiQF8u5lzBvpuwQVd9DfjoodOZbyqR
U0mneMFwg6jpzNlOi64JcgXsbgA+Q0XzLjMA/XhUoXdgn9xth3iEwaWxeCP4NtjlKsC5YYjuKZmm
PZqnwEDTbIxrjzUxXEM0icHB+zey0MWitsFGsX4w3jXcsTB9peca0otKBJw72jq6U23KunP7oDva
2WGcBrCP7aVHm3uLKRjmcz2hPh8eoWq86WpH/zy7b1p/V3TfwqpjrC9IZSGRvYWsh3KdYNRL01LH
US3qFawMJEJat6BrqUL0MLD7fYmnx3n0furSU59aL8d1i38UdhHX9YR8Rtz9jy7OwMASzg0VYPZB
abVMPH0B9Ljnm0pSzD3KQRvnE/yhL/zlvg/KzhbYnDzqGHITJEK8LekrEqizDPg+N9lBYSaBLyOb
lwu9tVe/gl864UryojX2xTOyHmFky7pwQe7Rh934q2JwIKVyfe0s7+vU0YFAekgYX7bTUCPYrQKA
dymzsIq7fpA+/r1UhSzx8a6uP1umDWBRPZqtKr3H0cQ/IEIGImchgZi8I3CfaQD+a4LqQbnXyi5e
+KOIcoo+K46liCEuKKFRlKy+hX5OgnmQ4apeti8x7vHaXjmUJ+FA+P29HDF/K+A6mMs7/I4FhyQd
fSBjKv7kZbvgAhZya+g/fjT4xc3KhGukJqMbMTTTwky9WZnc2lKgWHKA5Ytm2FtMvTSwbKDlIdY+
i401NgbHFM9l8hymutcaijA7hIys5sDBqrdDmd0NsaMBmyo76h6tVrbOBzms+dZC8dTllk+aVG9g
6AueeqcJW7nWho4oEg96N6R17F0YRohItQX1mA4rNJ8SToPqbqR8XXuq4/clXBk5uuBRfcoYqmV1
x5qGC2kDbSfNbTQK1M4vMoKA0+7Oj8JZTe+WgytW5h3+0RbJoTbkuLvAjQB6VlM+A1YLzctjL8BD
X7i50uBz206rFw3qw7anr7WX49vdYUh0hL3sBX0CwQftjT5MMK7mSMmdCA0Bngk7fX6GSnFeHjF4
F+60+Qgyw1Lk8AHD4boATEI2G9b9zu1j64DdLlt7ba9vwk8wBN45ofaAergrzgMcRrJxOi8BVd9i
hIbUvhKqDG6Hhmu9RPcB0S3YinePH/lHK3JglYS9EIqNOimqDrxplfWkrKpNC5dKLvAwhYiOX0Tr
ZE1N1sKVsiDyz9xHuLHQRaFnd+aPwx6Dj39FQ3ecL4pBmw7LFsUcWTcQOHXoP6PcBamZqHmHC1k6
gLkNW/OF9NN95cjIpas+UsFBRH9vjjk8wkD026xZHg5bdWz+sKp4ZR+hf4UxQzqlW4LGohoYwzP0
x3gVlx1zH0NaWmBQ1p2d7GSJSiQAPDt27yMcSTxzbHiWx7+Xu9JLRUsK6wD46XVnd4eFrZ7cZJfv
mEz+i0veSsKU5g3/5fc4tlWAz+GlBwXJhtlB3c8OtJzA6LeVfjiNvBSzJHLEoeBGX+rs/sYtcalD
wRI5QLd9Mk4G8UJkUbbl769cJ+sPTHAkjNFVIIUXcDdrYE5CR6Tbzys8HBW4DPFUwduy79Oqe9c/
6ldrQMlnMDUzaBL6JJZdjK75aemTTvb3NeKPOr/xMTfq/NzMtOBc3oMJAXcUEtKUHZkvEisL1z/4
63Anb4ApUxMOCobzQoxHT4HA0nerK/5Hgf6Hyu3eNYcrkMvBfaEsjXdzih6Pk6qg/Zh5N/R6wJcQ
r3gNVPqdk4cL3qDuXiEICcGqwCkNPCaEKb3B7ievhe5eR3dDduMZh/qJuIZ0YiZqlywSOBG7Vxq+
25HWVz50Wl7PIPu/mwdIXHB1pVtlECeN99+fyJ6iSVIitUrcy2BlJ6uYkKbMS6aX5Va3U4yZeDgP
x4KJP6sDtwz7FsRJuDSv9ycNqr8hRkvRwBf5ObTNFOXblfUHfsfPuESX2xFGMPaRA2y4bNqkyYfA
PGcVjHDSlx2uDNtZVfXkQzhr+9wYhsJfYQntQLHVT4CMM+jn6vEpIH+3bv5cOH/8su9L+49fdsqi
symX6daTRsKP7ILd3QDQkIJ6fnfq3anfagusR30tcLAru8fMzV7KVzADCw87JJWRgy1V/MXv99/x
oQKFw+8Ip061Q/s2oC8hu/dUOC+ZmFulXwY241OMq5DiEy76EgZD8G/YZrUNq60ax4l9wT+IPq5n
OdaYvIMIEhEFTTqVvcDv1OMCE4vjMKV5or4EWC/QdhKOMsFL0DMcPq4rjkH4XYcf/A1IUEqywkpa
pVyHoIRh0PJizO4wb98EUCSGiPQZnAfoPMhPBEz0eH6/FZiPplcUGD+md1sZbWqI0/abio5ZFqgg
J+HGnMf9G6mumXd6SfrGvN4fDxS3jk/nsh5cP60Zysqn0i9DHOnNX6MIiTXfA8h+q1F1R9U9PrZR
CXo55+pckVzzcB9fFeLMKhdixBBGCQIglQM7pbk4v+2lJV0Y6rAv83MLOdJa4NOOJ+nVAbTj/2Nj
PhXMV+2j7FnD4+SKVyXHXjgmjQTbj6oTvOIQhdEfTtXJZMJWfR3UA8Efxtrfa+/iDRFZQg0BSZvn
9R1AWcg2Re/xW2jAdIIaLpq2liLcpVvtZmzzOZLkurYS1btQtbKy11TS/qpN1tj96/FIzffdHKrd
2HEs+VpLmXpSPSkf4FAhUxTd7BNBq/pQPmLC0/PJf8Bp+GzfD5cvYdHhpjgekPFC6q1hi79HljDO
38uLSAhBK65GzuPf+GQ22o0lKedVGt2js+qlawwY0N5xYcE1A1DmyS1PblTPf01GA5sIWtJ2WyaM
dD34i/ugJNPYBPrM160+UNu/e6omFOtXLdm/pEw87YC1/AFBhpvsdooAWX52sRf39h+f0V/P1YBR
g0BDkV2xnkzTbrMnHm4H6BlHpfvvHqlRoG9biRr6J4bh1pSXnda5m+LIOMExlB7G46Ga7Lu/HqlR
P1gXwyxP4pE0hDLhOwAEV9szxjFUZzhSvQRfRb/C5O318bi/rkXiAQQqrAkXzj+3x2uU5do1ilXP
ojyG4Ul2qdy57OpV9AIQ9His36RRGqFWqGJ0TVx9Gruf0aqOZzkOVNIW3VM/vjNcB1nCPjvZQEHV
FBrrk0+tecf6Z1q5XMGTwXfBbDWezyyqxDqZkeodTzYcGfoZZgdbwNI1SUnZjoopLaknY2q/rs4f
Yza+hETf3i6lxpgqYKDiaPglcKU6DThzlXOXDFsZ/jwQXmynGArj5bHBljPEvDN2lMiVSK2LRyZX
ARQQUqdCLXfs53QG8XMp3Ri7hJurkdF9GUX+0AonJdQmiHnUdXcuWrrHddDawDsmFCQzO4HalT4f
v8ZflkybDR1vagg4CprSP5fMybifaiswuGFOA+JlvDttZUySYrvuQ0h4PFaT8SPe3x+DNeaySOo4
KRNT8WquBkfn/NmC97craxsemVxgMPF4PLECGxvLH8M1N5b71soukq54+gtZqD6uT6+IA5IbIOqT
J3s2UmNvuRb+XdNDRjLPNo49InX0kzANWLa0Gh8/1LMX1tha5Fq/Ke2MoSqs3q72BU69yx2gtW/v
ztmTsX77xplBkp0ViEp0mxovzAz9thn5KqaAOHwLySGdDTscZzPh0fdMc/bbaf/HaI33dU7SQmmH
bcXLN2DLAqmYgrcD57pGPBbBeWVnFuz05Xl07kNcRPcG9L6ShzFm7mA98CnRKT2e7WaP7z9L9r8z
0Hizml/GUZbwm/D5wnViqPW60+nq1pll6G8AOnc0up4MKR7z72X73yEbb1ipwjKJMobUT8x6tzv1
efBjR9lcDulAWPc9GU/8eY/GEzvgj6I6qCIzTbe8ZEQVrohsOHZT+6uCviTal2zl325ljwdtNlr+
mde2AkNINlqYZil/DlqFdX69yrmCUTLe0PCg19DAUTQ6xMtgDBwBAlUIG6awRlTACRwMQFFDTHdv
cHp9m9aFE3hHwfQkQQszrXPv8Q+Uf30LZEmKpHDuuk08zyhiNZHPBRsj9BwkkF8SttMzUGCn7AkR
h0/AhP1kzF8qvHbrx5iNNx+riiqrNWPSVnACLDcuI6glkxhlyLOxzN+fDxG+KUM+hez55wuor7kc
BGXGxwYPHVUzkVxgK1w/7evw6tIscolaIGP5OJMIYlyRab+DYN8O6b2722H+dgO/K9F1lDCUdrXa
rTHv0ldidwB6rImMwtWzkx9gLdP/wKEcdhxRBrRBZG6mfLclmmVpDkPhOrgsyh4mf8Kk0phBAzZt
mrjmVLXL9xaGWv0CSoY0Pn1gfEiz6S33pE8UmU4VdM6w6h+/g9+2V4UYTJi4KCT15o6n54pxu+Yt
8QpK8Qq6SR8FG+Ffj4f5ro6aH93PccTr+fnRnS+qXxp3xdt8eB+qs1otFr1XUJ+su0RO8Gy0Z0/V
2MXUq6L45YkUc7T7w3j0Ebu+i5s40HOMUFFI9OhSTGIFscGz8+rpkzYWdXRRjVKu2V5EskOBxeCp
/7HqzW5w1HcJT3yx58+etwkQfe8uP2e3saWp1UVpF2dN8U7QfcvAofUHs7AiNgSeHJFomO8Cudkr
IFPnNZgc8YQgPgDjKmgiQs71L19241szrzrHdskU4H5L9qdPRw3G7+Rk7wGnKfVA+sxujmgrfn08
svLbjvJzIsTC+LHM0lRPtXPCi0dYigzpQyJcBy6s31lQqjsiGiUHTjwiRvv8ty++CRcasZZowZGX
IE+38+PsutaGQgHFpAtsprUpxqfVBTFX9ezM/u2eQNz0/37EWuNOflV9Q7nFjHzbCBuzGntiCYva
mpQQch+28+jzdOTG4vpU7Ac4TzBjkDVPtKFJGN3k8qm55AgqNzt7UfFwHiF6XkdsdUUnj7pkOpGw
Z5edV3zsoFiBWLNfkaseLOAlODXYPBskk3r7utvSPJnccN7JeyasmHRAyt2U5DzpghZG7gkqx7wc
Gna7RvVwRziC3GHoo9N4P85DGinV0IAsG/QyrPKE2jdf75JeDkCH3zUI+aAcXgjpy5b6R9UnweLx
2pF/qwt+zmLziD5d45McMYtaD1NL8nV0CE6rxYX2AUxNvtv/g+GCynpsbosqJDAZSyXsyNQG4BPe
ci3UbrXi3ce4XwJIdsnzxsHnPClmCal65duThxSf3qMBm0tF0upTq80+PNqQhuDGqB1v0CJCG4kN
UejEtCIt7H0+GfW3qf35mI2pLUu5uqcajxnN6olAiG/jCmM+uvA2Bk2DrFssseJ9IoT47RD4OaiY
+x97wfFuwteNGBR3MWGgYbPeOtf+s3pSEe/o0ZQ2jrYwbEUnPWdKyfjK31q2Yot5HcwsjH6SDsae
F5tgawIK6CH9y3ltnHPXi1kq7eP30GSpy+Nzd7rouefJZTHsfz5pEv0G8hDtTbqfMNPFcarxErNU
LnTNr/4pFe5cj7RdPRGvkdgWMAmQ3LL39A7960v8MWjjJWbJvTin94soS9XpjS2Jg3yAgvzZw/36
En+M03iJpxPMQlk8HH7K9mUmVGoiEFQAzE/e2bORGu+sXW7lSxEwEiFg3HeOdEwlb/u9Ph6P9Oun
/uORGoWIqqeXMBNTVyNWNPrhVzEoe+GTx3n2fhqVx02pFON+/J43noX+iwsndSy8QR4/zLNxGiUF
IYu5HGdX8X6QtlPIsU+yKT9TMT8bRvzzH3uGkRfV1k8Z5upa5KkS8oCaZes+Y+T/hm3//Ja+95Qf
4/jtUG2lSEa4g5bTYq7i1dUebjtlL3kPp49n7ulYjS0/LkKSiqgQ8RSKSQmOmDrhQkYupiet/uVY
jT3Cl7ZynLe/508iguU05E4Hj+FEqANf8JPBxJfy18YrAqdgxtKf1RtrorqZYVSVvuIVdJug+s+N
fptw7POhGkPu2ee2QhDAkzHFen40ZmOBaOHpVmhR8M89Pvgsye/BtdZpzZT9dk+CR1dI+i2nmj8Z
99dd47/Paoh//mPBXK9m63jReVZxWz1OhTWRhpxCePQ8GUkshwdPaDSWS1VvLet05gkzdL7WhLYy
QWLC7spynikFfj06tXYLu2YkGgioGrN5irWwMktJ9qB+ldyZHWWtXgbt/nYm7IP8LVwudAwLYbd1
9sJ9SfzFk6fVfnla+i0t0c8Ei/juef6Y10Q9niSplv8x+7oO21OsAdldkEkPt8I1FDHckxF/m19d
ppcvm/gpm81jVCtyy0iTCm850J8AHmCEEw0Ywrs/NZ6M9dsJ8HOoxuFZtdXy7Pul7BVD8ViEJvFI
1//Pgvk5ipjiH1OoxFZoljEPBHx/MEbC4xCzUyiiEd5Sjyfv1/vdz7Eah+dFulY6+9n35HXlJUbf
PQgRUEzoJ/cjFqvRO07EVRvp5Df57PH4v960fo7fOFOtXJVvyZ1nFccQidQr8bTCD4unFdSlZ1uc
2C+bH+NPB8nGflre6+J0bOHHp+IzcBvDu4YRdrNzDKlAhJ7KZZ8N11gwRykMLtIdQ0ecF6YglcSJ
iP1GkOMCp67gnBR72S453a/s65UjPswnM/zbRvfziRurKU0C7dwW1ovvkAS6HB4cwITeENf6ZKDf
To+fAzWWUr0No2uq8azwVWApERcwD6YKXr0RDC9hlimtno35jaY9ep2N5XNP5DA+Ch9LfX4f30j8
QwIPsUt/qeExwtX28eaxCCSoeqYDRd4gswthRAW/k2AoYyhuhuEMshW8s6cn26/7EnwnU6Q6KKbe
ePdlddeKoDRbogeH0NjDO5nJF4Up4t8nk//bKaoLx2t08Ars9mbVGFzSS3w0WpRZ5NjYykZYzz1+
v7+eLT/HaFQHgZoGrfzyPcZlfCMofiHK7YCFbJDgJr0EE9lOPwUYRJr04tnwv1ZdP4dvHG21WVvG
ufwePu6fkUwWpMvEGxGK9Qz++xW7/zFWszgooypV2j5jgbb1acM5ghx+Hsmgq9kUvOa5T+VvG4Uh
m/TesSuXtSYjrY5vp+LezlocYmyEJdplUeiZ+7v3OX/8Hn87w36M1GSYAci0/f8h7byaG3Xyvf+K
qCILbpFQAhQtOdxQ4zDkKEBIr/588F6sLbtGzzlPzf53dmd23dDddP/CN7QGI4lQowdF25N7nt+b
wXuD3MQ8tZloEdoMwwQObYh8Lk7y2b1Bfu0ufn2Vm8P8nNSqKlNs5zDHU81O0GPD/BoJn8UQYP1f
vrGvo918z7XRsXAmE/ef1oq8wO3g8d9r8+t1+HWMm8M6EtNLdI1Owza4ThCbYIlwo1hEY8rLNU2E
e12c3zrqOjUdxdCx+QB6eHOAnlSkWX2lFL0AiRwT8yiYuAMI9+5Iw+d5c1J/G+jmhGov/cUPLwzU
T/9zaBBaUD66e+r+ct19G+fmlFLiTBGrnFXqJsMrRXbpYCjq1rN7cf29F7o5j/JEDYMgHb5YNt4g
CQqFdtKu71Xg763QbWZb5t3oFCuf265HhAsJS0p8Ktqid2OjO1P3GSt+iTsFpSN0H6YO1WDeKLAD
L91hLHF3pF9Oh69rJN98tyjYDELX7IULRQFhLC9KVODurc9vpwOjcCnKOKyIP+yE0yzPlGuccjqg
fNsthqMOAwOyL5x7718Zvxzg30a72Xeq7F9OuZGIRHq4OtrQs0Ht5/NwLk9A3t8L6n6JLb6NdrP5
TnmsRlrIuw1cDh+LVcQ2kQwZlPHvHXv35lG/yZTPqZLHWsBYw0YfcvMSyeirTXweTPrn//0BCIwI
izFRA1EETPt77lN1RdSEWjQEMtkKT4TpUF2BvIkCB6wqvE2sOwP+uhe/DHgTtfaJhGVLF8K+3Q4r
N6BUEPfaJgdkbbzSwTUc1gTCK/e/gl8PkC8j3xy9pdnVUhPHn2u4iIiXR9uUDsW9Nxx+zI+D98sw
NwdvbCpRXFwDEabzoJQZOvc2yPAD/jXAzc6H32voscwMDg2u0pHRl7p70/96NH15iZv9boTyNWhy
xuhhPQ3jVJhNGdQv7r3Mne1w2z/qtECusjOLgkYP0qnIA+CAfu/WlX9Jlb7ucuUmPBolRZdezrxO
cgSll1WA2axoN/Rw9AcodVwmEb2OaBM64ar8awDqTucDvU7Ew+r/b//fqq2oJ1+IsAMQccrDe6qf
a6+oXKNJjT8f/SsU7zapp8Ivg1Awvbc17+ycW6xE7se9chHZmgp6jZjNrnCj/z+dlP/dOZ84oi+X
2iXVjFPWMcZwUoKmhcMlPlHOJOO+M5W/f88YuegqqFb5M4H5MlLns6DJMBKsaU4RfxONjak4D+1/
r9jv3/N/h7m5PEd+ZPqJIFw/MT6oF6ANM//3CL+HHAgvIayGLIR8600kX3TDqBSdIeionCkJDXc0
OINwe7ojGn5LgTAQMKPxRdYzAsglg9P+ft6LWXMp80DovAYTkWhRVl6E6HnsqoXTy9jZjjP6f9qk
LadxORDO49y74ixY2T4MflTbkYrAfltZJVAjkYVG7HAGaW2bVJ+u5Iccn8d8GmzRRVieptgPDZcX
DXP8OV+o+STZGKcfTDN92H2KFWaWAN26RPSkhTF6pJN+imyzsnwcCzA3OS9C7KfDucj3CBEbTyMd
iOYYW88zGF79ztbFrur2ZB0mRxkIIpR0BwGo75OTkS72aWl0HtTF8VNlT47ojToOcl+xi9I5mAxw
XlMgKlMZOiTmZyhtLBvXo3GKYqr1dB47AtbYGJNOjorFqQxNx3IcJBHGW8Vy3o/OceIA2OEnO86x
njiYsVlPzvHpyXH66dNlnOPTq1neiD8uLM978vinXCB0PIWNOd7hJAyW4dOsaHKdjV7OCHi7Nhx/
CwZ2aVljy4ZRRtz1iPO5TdtiM3tcYN20mSEoM4bibG18UAi7sWmPbHvx9hag4YfFCtiat2YpzdoJ
MpDYm1dvJZLlpo3AGdEvmBeUO9H6s1dDNGevTgv+w6qGhWivVuP5Hvj0p8ZhThKIdDL6wjksZieY
DrN351P5WZb4XKPBx09F9gFJvu9r1DRmXnS+yQae6l7/VhyDnfl2/uNTRlVtBD/dbIf1ANJhY3TG
uUkSlCIHy8kLWEmuMXSl68k7sk3AVP0t4mVP5YMC8W+w7oDRO5HH3mvF72SDc3mwLeUMw4t7Iqxi
QqPyIQNWwSLQ+UckflDQtGYDzSJ6MGcXqOYFRljQ/3q7Zb6em6ME9xPTAbqKPSTNC6UwcQOKpMbi
VwTJg2gPzHUjslJQKPEyn+GceMee9T8mPd/iBczxRpokibqsQcD7YckRqP5FFZuWNEOdXTEi/1v9
VdYlWiT1RN8OdfXR4EZzGEEapm+c78t1/64fr26ya48CXryQGLddwWbP+LxdCQo8rl2761NcLbAd
fC+OzRuGF6mlsp1rS96qsxEuZ1i3TkidnsVFglkliqa0vd/Nwm4QoaUQ6+Svg5g9uqDPEsy4wkWf
FZUnTL8Sa+ToR9OYtzsFhfRH87F4wQIzXstU9Q54Ji40b/BYNuYRdP3Loult/ync9dBhjzVokFmJ
i3W4rD35NM5fivVJHoTi+hepn9cv0iGsLWMwo4FSd5CwIsORjbz48lCjloXx9p3b4ycoZ5h9XYJp
LoHWMI3beLfFZqoJytYrIdzigAyv+EFCBMaDcWzL50FbXXxDlgC38Gh2uVfFU38ead+Hv/lcokw5
hX1VtJ4M0wGK8YMUgUOgJo7U1lb+q0NXWGvUbFfSS4MMbvAAqdqDk6g+aB7MvKUZW9jUnKaQGGV5
oq3iaNKpU/80NuRxyin1jGIF2N7X/El8ae5RtbQh+/ixdb9M3s1tJZ2lVqas1dIgpdAc2VcXhOtG
gBke2OhIhOuThxTv3F+mD4hhwDTHrdT11+Yyek5X5jYD1EVzA0reaTKUnfV5tDcI6SAv8M+QlNYT
qWZPo8Lx7u+wfh0EP3ATuXdqQXL9+SaQb6hXyWi6iagsfj+2zua569QwbklXS+Sfygdzej4grteU
E1OyUchqP1TGR3byGe69TomcPTmanGAsF9Y5s7u3UY7pvaUBZU6xcrRbcaxfsd7gd9RsELnlZFqh
by9Y/AuHANmcVPOcBsjV6qH7vRavyjM2oNWruQnbSapNULDDtjtLxvXHeW68IFUROOU6aSfhXkKC
KudU36J5F7xkH0Jpp900zxeI3ECgSeVy0Twmnoq4EbrR6AIaUxWTT07M+C07LxLMGoJFkcxMfVnJ
05O2Uotdqi10w83LeZ6MA/TpwPhV0G0n1VbjbwCHp2MTGBd6Za44+OJlhA46Vsxom9qUYZACJUHA
gaMtZiO4Bst2FbiVUlvYI7PELgAei54n06TM6nVi+9gw1e/lc/6eEehGlo8ZY4RaufnUTfqpshCm
zVRcxg/iCwYzobjKVjJWnspYMK1B01cemEEIe4hoNr+Fi+iIPKm8PUOkRz4bw1QdjN0xWl1Vpr7u
VjFXApRe/tedjr4AMgPPp2OPI6TqqV7ohi6svA68wlO4qV1RsIXBGaf408nDRXVB5VQZ5HRhls/K
49C2CIgAdf6oaSxMnDMLUYhgWRrQkAtAjh8Klj7JWJSnVXpEragsB/LSNcI3QYXXLc1TuE1Igctn
L9oqxUI8e/CuZFYd1WyITtjrQisW5rXjT41nnEA2yk5FUeI8Tl9jMhAuzteIKVy0wTI7ZB/BRxNN
O0QewF1GU/QZonZdfcAwZNtGLx0uDXxgVjlNluX6BK/eufJRvpwMBLHzYpFsGbaUgWyedKRBsdWc
V2yySTWLp9Jjsmy5bnlefsQsh0zQh0hamK/nlzOGVQvUG+ciC+heF/ofE/fL9gVQ57raKnMV1n21
rLmC2ZkWjK50ihs2LH2TYurGHA3KTKcCvSSL6boio44K3eMgZ7lNtmJliWe7xZplGK3G0r0ZB2i4
fLTby6oJrbq01AMbo2ETgfyoJtVoXGFXgnUpIHN6a4wWTPh/KPAeW8Rgxzrnt2F1CWB4LrHxCDEO
YXxhpou5RsDbOOn6+no6JHDGplxmrJp+mfF4MceoxCuYry0z8BK/CY8YPKABwfSs8Xt+zNj3bIht
8MIP7Ofx/vqI4mPl8W+NOue1zzwLWNN9b6Cuxg/RHs8HGG2aywPHbyaWDrNomSAo/qqIyA1KNFWI
ggz0bccsofRo4FLEpDmvI+xDEdi1RVQPlkg2VsvELrZXq/Xal8tLNtc/yk33flrJf1ppLqKC8JBh
MlthcWJdo4me25UxEZ6k4RwxPsqOT98rURSRZxXkIFx6x2yNSQvaJNKsl/z5Ypfvpx0n3vVBtgt9
crlaBt/8xmddFydP5s0QOMQAJZwHPWtg85RnFIqwk37tHwe1xXrGvJ7bwYe9XI8qm4kM6yVrR7PM
DCc1lUcoSAaKk+aOLykYUhYofBMf4+Jizg43AA3HDl9uoE1MZR6c7Y6aJQYuuObh5I4FBPh+eZqa
05E0jptxCnj4gykesViTdM8ReSXQGf7JJ5GT2IqjoqrpZXaxFI+cVeFmpNqcIthbrsuNCrPQQrF4
1SyYhWmEu0yHzJyVXmjBayuc2BOvd7DAVFE66cbokWCWR7BCfO67EWbwG4kQXl6cnqSX0xN5aMmZ
tI+Yb9kK5WVzAeernCwrpo/1UDyp63ZquHzXuPbsZZSa12fEmd0ys8R8XKmTXEQvqjsRpZXzYINZ
+1O7uSxGxwtoVu2jGZfb+kSYdFobTu/Vy+ZlkKItt+HWfNa0scK0bOXHprdi0z6FVn9Q2ftL7Q9u
7Fu/nABwyMb8ALy3jtLx8gCEg0+FgluPQspLi5RJMY6egqeEeAj4JXLQTNObGY45QtGmUQet94/r
iz4dLVNHQG+jhzWW42N+cds9oiorE9E9pDbYHO/SUBuNt/6OWHVjsOGnAFaTcdWMpY8KgZ3DxVg2
O9Gtnk8b7Vgz2cdoo67TVfbQLs4PdY4yPUGOv5an7Xoc7TUCAIipBBDh6vJkYk5AhImXjowKlKmj
FNBPRYTAuafRBprE29iOMK1SMSFSltWGsxnsMzgqp57NYw/Vz/kRKekxwHSqLaWHaIw8Ka3z9C0Z
p4/lvMF17EIuoNjVFH9uu59l03xc7xCh3p4dJB26qYCIckcQfplfOPadiyO+Xjn2OYin+HDPWqRe
6nFBJgHEe5m0QHFwU6GEhSroLNqzlJYbY4tGaEyy4cju6MN3qrWM7YvqDCpLfIMHiS+NS2oL0q1a
r4iQkO0nipqr0+j59EDryJUneL/zl5jVbC/Y5CrP+GIsdJpkq/nZEd7b1yGwoBCAVP8u2xcMoD8W
e9Kal+al3euDhrFIVIFyrjgm70+er3+C5wJxisn1UEylD9G5fqTL68dp3x3SeYnlLMrqxvy0b2aX
ee0hbEeoeeaHC8E8/cDRmj+5YIj8keybj4aztLLCj4jGUIYac3gQsKcZWSfck9FHw96eo/Ejey5X
o4+MC0lFl8YKtYnhT64f/pPaIbI6CCT1Vq9NrjhfcVO8NaltZGOZGESZmDBRmykKY9qhzCfMZw3q
CTEoc3z2YRNbQjnt8Yl5ZMed1+d3ZIEuiPEfTw/lLpt2BxyW5xcn/kBobyjk+6sUtYh1f7ZrbiEA
OBzn295Lo7lCwPpn9LkaJ4ypdlhFnRf63NStDE7sM7YC7WIpw9AapIQ+InzuKJgU0wI/zcYrYVnN
c4RUX8R5A8fh+oeSpiMs0fm0VQx/GFs746FAupF/ZPvyAFieMw7dWkJB6FnBOH1pMZw33fIlW3cf
/mPzUqMTlS6TpwKQu/nBCsaOqo61PwY6tMK7LNntq0lciFQ5itz7YpPb/aHTx+rjiZrJaxOMw37c
YSL/kr1lbwh3s4vRhMVMArkoVL56axS/98nEeOw+4mU2DV/ER/URnVt9aAMwNRwWEfrN++ANAlmz
VQ7l0n/F0XwvLHKvPkiHshw3s/Sl9jI25QfLeOhe2vdm17/ovkWlSYQqJVriA0XIbfJ25Z3LQzbV
BplZ3AuKSfUYfqQf0XSw4vCd63E4YvJtQTCRzBjcmBINsqdfm1nZj4t1tG/5xWfGxwK2Fkj+A4vS
HY0Eni2PyDe3Ns/zbuCY26c1M8srcXA/Dttj7gO6CqYdpYjSiq/wNS8djdl2Ik4fmSm7JAGJoMUL
JMavRT2TDJu9i//3B9pP02qqcFaI0xhcdzwoPcoIhCsITSE1hXt2+GFOelRf31uWOvxIDOJVkj07
daUFMtnkHQZq+36NpNMZUp99He4szPqkBfGsF0J332IvpqDBJ9n+rqPq8ZDPgjVi5HzLzuDWB33T
rqfnwQUH48B+grA7XuVDrUVDDxsZI3adPKdzbvMRhl6Eqt7r1bDlVXTM0WKSX3zPXBvLp2A7YDya
deBAWlxcJStBBndQdk4PiK51H8rCZG2K9cWJ1iIRHE4+z+1r9njZXba+V9/T5r31NqAsqgImwCBJ
QicFn+abIq96HlVFZZYNPTdccagNNdjHyljXDoQzpF82I/sEv1ansuXjHBZN4PXcqWwZP1ohwzPQ
phiyRANh5ZsUUdIvPckjz3Bd638JqgiNCIyxQ5Ptdnd6yaeRbVACJRd6GPzoiSKTl/MHomFOsYvf
Ro9lPG2LcfVCSCx+yMW43fYPlz90OjpwdrE6iEkGTDDxBGJG49KfUPBp5uaKMkwy6x8gjT4WbsC4
TzEuA+TBrKQ6x3RmBSeUMMMI0CDFHX6aLfAehDEPurxYKDMlI6wkRhVWwaEEBR4h4jOadTZmr+jV
zfSpMOVMss2ttE1BCEg4a2Zu9KC9wAx+lrZcwa8CWtC7ysmX2YRr83B+JGreqLvyo/+It+yGZ2Wv
bpW1skk/Os9w4l24SzorTub5MZ5ne+HZfPZ3p8fQE1x5pW7Pf5HkC3YYVKwvO23SNxPzPX8K/nRP
8haU7ghxOzecZdQ9D+cGMNoJ9eHeQ3wn9Vo6jyhlP6rOARP7fcKCB5MzVy4im8bO3/170X9bckRr
8d6SkUpl832vClxl9Toq5PjklcVzq+B9JC7O5P0wtpKV2mz+PdiP7g/7i1a/oQwKICI25N8HO2WB
WuRBwmBkrSeuFb8FnDevMbjEGurfY/Ht8NNuSjcaNBsEYDVF0c0fKOzQVJquDE+eqb43Qu2ehqy4
LjnuXrMQeU5jMxJ8q1DFiZmvs8uLZKxDWbZOF22jx17ulkLmjSJ5KkndFmjYVE9Gc3GcZ3hmqspa
vv6phJ4DluMsqR1ZP82Sc7oQA3PR59V7kS8b7lc5gQzfuSf0e41yYSAoJHelZeZI6ZVQcCq8A2Ok
fytUOSvaVVFJBgJoUcAmm81hUF04pdrs3HhGUHiB1M5kBSY1suotvo0B4rphlu877bLsRqjRqsh2
qYalm4gYdcgrpnwnkbIpGmMuU4E466+nrtuk/sUJ4pKyQXMs5PNDml7H4ql21exPc/7wO7sjUFFl
IuoKzPiVTEzxSkGx2yqc1lRszRCAZz0aSz35Ep6OYahYSTWXr8kivVIcUPBbjLIJvBZ7VGEvTTas
CwbC+8K4JrKB2k8e/yjViAMnJYzGbtyowTqNLvY50yejEf8zgRr5VXIjqZtfTpdFb2gLDI+c8DwX
qtMkFsxxJ7yN1G4a527S6ZNAil998Vk8D/YUHYOESm2nOf7ftY8S7A5Ew066dNNOp1iYaCtZRcde
j8bNWcJqIVgjE3OnNfhTBWLQGzZ1BMdNcQQJf/jwvvQGi6iPs7MUXLzyCfLc+jJAhj5InXD07enz
gsufopWODfm/t/3Pe+Rm3JsOkpJl+mkUhhdUEk6YqFR/sbJZdQ/NJltm88shsKmaYY67QUzOYyVk
LtTCuadtqvz49r4/xS2EKa1qJUouvH0z8bfC29W96rYUgRIe2BCDhcqJPtw0JWnaBA6lik+c7FoT
5/G8u1op5NHjpzk790ZDkRTFEgKIe1jtnziXm6e8ue+CvG062eQpw42Ct+e8+Us5wmu8Abr8/0BA
+YEBuBnu5opPS9nUBZXh/A9j2wP5RNzAUej5bIWXYCP9QdBgFT3+ez/cGpcYeCt+3Yef++XLPgxO
otydh5VooVKP1kI3w7KD0OulSu30zfij9haSOkEMiQoE9woSlWNOI+zS4+lgcVU66oO4Nz1jLY/Q
Cs9X1ZT0cE3g56PYPdh6Swtj200iYNchyTXkKyDtAPlXuY6OVDrvVyphwprcXEJjGCGMTbgy3opn
AOnct7hYb3RjGnNt/vu9JfEHgIQXR3FOGw1iNJhnDZfRlxfPkaoI/KLr6Zki900d7/3oddaOribV
XvsFOPyknu4xInjHrhbL1jHlDJfCCanRCY3rE1KVYIGXA4S+s5gbNOuhwCJMgQtwNfkg3qY1J6zk
jWQ9Z2PbvcCN323+PF6st5m9tymHT/d/D89Dg85lvulwPlIFBG15xcgQxjf/VDC8s8kb6fFYu9NK
Noe9++32+3x9XRyQntgIfZ5PX15fLWS9Tf1T700qSyA2NsbOOrNfBWstjp33Jb6mGFm6q7/54Nrl
qMsjWgtYaPH3J+tj4z7iSN5biJDxa2hsUNqcwi6iEtTYJOnIoVNORFl74D3zZvTCEM4ebGRFKjb2
DDKOXVtDhyPC6fdpZB0Ph20+/luO/w51iH+v9SdL7fZdFRH1DUNRRoMr3velVjS5KpO06r2haY3q
D7TzE9V62b6slMn1iT/2ThaPu3uYIkhpvWL5Eby/fbi5vRq/uWiI7CHQgznLxo88OTnLhIyJzGV4
J/hhHAXWYQl6OrHIai4saGz9vYeM+eXgBsgvogYNAgNtrc/+zZcFM4VRfNaEa+rR2edQvBw06nA4
PClOMct4uJEduPHfhhTLz3BqvixonyR7LrJ/T6b2I0ijSUv6IWKWoZiDH9P3ycySa1xVozb1MGYu
LAPXQI9L/oqNljnBTrWhKkFNfButLrueypWFw06STUz6BLCzxSeDBpPmaZKN0za1Uhh2h/A5fNfe
wvfqgDWkucBZJyL+nVMg01KrRU38byBOpI+AEm5o691QM0HyHhms9GrVh+w1k+dUBrqX5A6t82dz
Dwg0aFHiUYAv6Nnc7JvLSeqaIBjFNEjO8Nb8Lc3JwbndKffRVkOsv1j6LfeC78rPjb48Hc79YvTY
viDnVnEw0DcYrbqlsfbXGUbTLnn0lUZwSmqcL2WnPBhoNK/TZYfqkIxPpbBTFgjSBOsLFYtmFYGx
unPq/ZTo0TGhgIFCbD1YQ95uosCMRkGUiLiBetkqX9OAOCd25UlOdZCc/lFyWm/4bxTtw/QBBE1g
QGvG/vU0ueCNVByGin/+aLgZUsVusCFGvbiyO4iSLfuZ8Uh2mg8Z/zLY6OvawZnVC9z0aG55ecr1
+DgrFYq5xqpwYldCjN2JYckiR96v9RPZOLKjS6qgew79leAg5545DTrdbr/GVcyJY07ef+9m9edu
/j4hQ3f6y1eljwKtyMJr5AWr3kXIhiIkIpjVge5M9BKuJS47Tbbo6zlxi1gTzqtuK5FtU3fP163X
SWNtdwGzErjaFsSEq86pe6b9OE/s+GAkkhWth1/U8AI0rVGVuvMCn8jo72ebTv4CoFmURjrJzE3Q
0GThqAqKPvIMSrgEKr17dTE725Kb7HgJquuBq6+jDQ42Uwp5FFPNjbK5h+H4vC3/9Rg38xgnpW40
+jnyhs/kbCuFhWhd+BC6pqttUMcX3NMyfPCXrUfrT9gFqlW+lqKFCG39qABQiVyBPNuY6/PLwjAW
w0RSo0Kj+A6STf8ZeeqqrKIxKY5QY8Ly5/uCp4WsKhe5DT1zb647GGLn09CJWhZL40/kXF01xehD
3xr4wBfH9jgI69AfXPfRtMp3w/cRJ1N6cvm6Qp2KZNgFIhY9JG6+Ux0Klek2exOWoaPTot3VuNlQ
Z0+XVC2LNdn6Ao7ZxRWWBmULBJRHLrUjp/RGm3v9fG1Y9pv1+PaaN+nFyA9PuOZ1IWGdsK5W/nEg
weZ7E3l/sAibaEf3Hp/QZho5BcYb8Vp5len4cXLj2rEGarMTvHbRz4byNqbya2PqO8qfHFvVdnxe
8JXXB06wpXZIQdzM6gOyWfFYXP0f0pXvy3WTrvQj8SrnJe9h7oV1/Y5tM+dQtCp259n1sXbEdcbu
5iBaytRK5jIdHS/1ynvKpOYPmAcQTgDouqFiLMv5eZMJAFuK8lDyAy49bGG20lN7THbJvCkt+RDj
p3aeQuV2qlW4OS/FlbJQFqO1uW4eBjUAyeFr5G+VN2ltzjMopq45Rzv8jwlHKdgNKF/Zfq33IspN
To7Bgr8pnap8KFzB65f+XtpqXpkNTbKRrSr8jqgzWk/bEjuQJUiiNQ2lnAXI1tSA0zmyTzlyVNEm
oidiLgE7PLXGstjTmLny1XnGbihCCXcAJD/1sYYZwnYX5VYNqvltRndG2kcUzmrgXbYp3znuLF7g
1Q7Xxd5fCic7f+gX2VZYSTsscXAQWdfHM7o0abgYxY5+d+P8kl9/f56bFWslXcrLC8+Dy8XGSOaY
4q3DtbrQ3WARPMSroWNB0b7GOeXfV8pPKDczoeJ1PAh4Uyv9vIO/XCnIEGXGJSsDtmzucgpihRE4
+bs5LTkz6NoKu8bJ54FLYdE1YuiDWkJKJDvJOj5Idypqvy7L14e5AXdpaWco3YmHAXY4H+Dk3aJ8
TnCfjNeJN/JU0xKG39YhvcQRNE10zUnJVxBmSdzuhR+S+Mt1i82aJA+4Xjwjb/UkzFF0NqU8CeDn
STgebUtheZGX7VEVF1WKM1/xRzZXkN3MebvkNnNlfMo8g9AA0IvLSmbjapVuKBcsRk7lhWQXW20+
QibHX8ZYmRw/veazFZqCGQiFcJ8cIk/aNcsYAMwSDe2jv0+PkYuRy7I+tm69KpXZeXAz1NfhX981
d8RsUD0+t64/L+f+nEJyOE7wr3Gx3vQt3Zinu2Bj8PB8mNdZeBycm4hRtmwpF2oADfElbZSyt1RH
dioRAli6VF/vsRJ+3d9fZ/LmYNQvrVYbZswuA0mBuS0y8V5ygEA+wJnDVeWmK2GJogNX751P/RMQ
eHu3fBl6NGTWXza4pmsoSmoMLRPllxtz2shjDcMEJ6DOn42chu8fgMRKYctVyxZ9b07AgoAJla9F
gCGT0+pW515wiZL7eUJ8iaI15rq0GR/VTfyYbWjLZ5vRsnJxH9sUG3MpLFt8TGiHkwTUuwzvLYyo
Wuy42B1T89itatq/+RJ0QGWJ4F8p8IPkbhdDSJHJdgywYhet85fyyolZrAc7gn9/9erPfBpFT1mW
NJETUEdu7PukjMrr6doKTApmhexUTvYVoECi6Xjf0PB/SbgDBLBJnrgQnwgMKA8/GGu9tUx2jjr9
U01RDiJEzBylBcR9XtIR8URORnwl/v2on2brt+uH/K4Gw1PSNPEWbtu2fSrgHyq4mEgMepvltMK5
unZmgOgQ0ruitUC8Mq09czNa/Hvsn2hPDsevY99s26ht1bhtGTtYgS1Ldjn96XYZb3wg+sPtly2r
5Qm3O3PauSB4QCEK4xZHkCu5SbiGuTmYGCyq6z4GDjevfFrNpwcFY65sXe1LxYFoztH174f+Lcbm
oU0R3iBGTKp4s7ZRVcXSJWdtcVslvC3QV9OcxNNWZgEutXYC74oLDyUtDtCavnVB//peRAf19peQ
7utT3ET6hhbWvlFydgqn2XVjkDxfxj22akD4hsDiCu4SiuaKX7vkT/Yn9i0yl3IDPjEzx8I62dWU
CajIrE7gAtOHi+gVf8z99UlYh27wBwOWJ5+3ogV1fQpW8hbMZujW5Dpeh5UUh9zyPDt7wfbMdhXA
YZsrIfXIB3fElazRgXw3cbQrJa/aiYCZJ5uK2Fc5Bv5CA1nFyY0QwJ8mdx45LvHbKMhIfO/yFB7T
Y3ixVDBmjrjw6byl8pLzVa4xf6uPne5oW2HwbMvnwovS8JOLd9UF64DIObiG0CkejCnxn6M8Fw6R
V81N8PffG+C3LFEbSRQATITwjdFtcKNketdXpSIMV5CLegQWIdkK9JZfAfnMSPUrz1yRaqkbnwSs
wrZB/FvpVvx+HQQoOAa4iTxI2y73rXolNiOQBn7Rz+ik9DP4I8a0UCyRVvKQJdbnO1/85/PdfPH6
4Bg+GjYwEjw3J3ZQNudmFEoUybmp1uGmW+BvvKVjREA4HyYdx3LAR7ITrP0V58KdG0P55XBkfOx9
DA0R3B+NPfPUGmXld4LbLnVP2GN0ZHC5m+5lpqwHUmdFXnEcUfGZ4Nl3EFal0yx7Lu1RFVvD4X96
1+ekV4fwjn7hZ73jZmIMCUVKGjAjLG9HNxWeUPBJqTXdJyYPVlpgU8sCMLDDTNycnlZD1FgsTUoy
IDIFQJsK4Lbw7xWfPjwCMsUdzJS45K8u0DGRybvHWL77fDfZaq+LgLJHIzxalqlr0HTEl2ZlovFf
rat+gJQmHt6en7c+fAXqJa6OFfRS2Kar2JiAgJk2IPoq29z4K0IBH9jCvz+N37bWoC0FK2nwh/hR
W71eaz/UaaO5sRuttCnNe8p/9XXSvNaP5WPg4vLhNAcaxmmwuD7rh3vakD/FgFElk03V+ASvk5nd
1CMFU64rOW18N4ApkI71pY/S8zKjqgUzC7LQ5S1xEUhNd+d9t5NHdz6tn5KNDD9QkzWKyzjz3Pbx
cgATrdDHvnsJQY2jLjrcU0I9Pr0JwLn+6ORmeDWb73cz41++KQqTQ/WesANS3s1N2nZFE8uXgKAV
UOkGw/UkmZ08YQTyFh1gdwhH47nOhRirODuCbdr7hPT/Xv2fsijD2//3IW4PllbvryWR4LD6yap+
VsyHcwnVSwcisNAxQaGC45uTe0Wc3yf9y7A3F3KWtGVei4KJeWC2KjDg3EvAYhEuwTD0XULHB6AS
5WFtor2n9zq3v+V3tGxV+F3mCFjErYx7XvSi3haa4WIxOMSxlMDDjYFtGNkVpVNOLJraCxMhYHhF
CDNgWoYxi+qQmCdsBtwi7yzCcPF/P8SQWWUHDFeUqWvizRfgt9LJT9ISuaOKNjgVHVW1ZHUi8RjX
qUQ3eQIqzCjtO8P+bKB9H/YmtZT9vKujE8OK+Hnhlq7uY2AKJzvqxhLMl35hNpN/Dzls6R8vimvE
gEQxRDTmv8fYQZpGvpTKVzcMJ+IRLV/O5FM+FTA7RNFDvlMq/Em2NEaaqRuaqmoGEnriMO9f8pwk
rCLZ7+LENcQHg9rKibo21sCZ4ujxW582YxMXy+tlGXSrpCYS9PM7jaufkfrwBFAIiZjp00ryzT6v
DWj6jRJygPWYF+SbS/I0ORWU55G1BwOhXw9GM1BNS+Rv14NxzAVEuW7LZTdutd5SxHJclv7036sw
lA6/rcLNQ91MSy/nSiioPFRCkVNtkQa5LKNuLoW9fS48qjn/6+E45Gg2KQrdWsO8qWSmdWfUMoGA
CyEsJqlSHwt1bBK0lDY43n+PJf8kOhPeDdxjXTQkUEGfde4va16mlXbqI7ZYVFu9aaVu3SwyNZjJ
Edje8yDiHYw2vtJOusyL9Ms4G5Xzom7eR6l7KWyhkReG0C2vfj+pR7v04tQLtVpdu2oyOJyeJn6y
1EpjcYbUA3ySbu9AduurTRbma+1/SDuv5biRJFw/ESLgzW17Nlv0TrxBkDLw3uPpz1ecjVk2uqNx
9pzdGWl2tFKhqrLS/vkng76aX5K5JUbaSeaDOy4t6YcKkUz8yqD0CKiQEb47abA3GQNYPFX1g+rd
N8aw1UMmvKHqq4fa/cE/DMzSTsJDCFrRAXlPn+G4HsJk22s56IqW6eE0BvArUfNpcrB8VNguE+jY
OmtlV582qCL5aiSkB4uzDKgzyu61m/8y1fuE3+inNDLZz45v0FJkrAfN3VjejSV/hsmVYbxVw2vZ
E81HH7r+V7YekqBbtXDF5096XWwaqsC6tc7HBS4ZXGsu+8xp0y609QjFHyilEBC62N9NB9IJXYLt
dkaaATLTW1Y+TL5DcpCsehPfeMYDMyECnfHXFU1eTDnfVoxMpc2eGZbOBlyBT+idxlcZHReVs9Do
CgA96BTeq5HeVQEwn1WNvaRaQw/hSK8aPHg0b1TXbv8YRnS4FQ8pI7ftfNVH0Ej2H1K65U9tZPm6
wbI18qPuFldWum5M6VdH0FR6S3bBR7MDi0mcPImK/sS6Yer6S+N8pnXyZvcKHSOLfKRB7nEct3x4
wYD16EpXf1W0ydDH5QNqZ0Y6jueovntduu2tcJVZ4CZXcnczdvcBgLDE/DEs8pb96NKqDu9SWkJG
e+E3M1XQMygYngRRu6xbss2g9ElppxtjS82SdjwMyr7BrfG2MrmcYZUwjtBeDvXSvVa0fWjP2Reh
zY/0jHiK39adaHu6Kk170Jvx8M5QIhpm1GfN2CnjCisTujdRvyn/CNy8sqznau3KqW8llqZKKuNb
ijbuY82vur2f6r3w6/2lo74YzOWx7xEVhEgne5Rt84ZZJDOlvLPWDV5AHewjC38BVr6pniquKzNB
4x/Cel8zAqVdy93CowOadgmyQ/3McqfmTZzvt/UmxqU3o8KqDey3U207+Ym376cbRhQkDPvGe3L7
m6G6ivem+UO17mf07Nm7Zdajymwa0XU8uVsraWIzlVMSuaBsaBWIr1A/Ld3a4WsQSRuO3Q8e0vwq
yp6py68Kh8EHNc1b+VJqifypv/VLXjMP3bpVSoYVznzgeaH/9oET50brpSrwm4SsqrzlZNxtTc7R
XYXZTnVpWgX3uNb0xcCs8Msnc9qNLW7l28KTiNR0rdKRc04mih77elurK7/bplQlu3qDpqK/FZas
gLKFxv/jQbb2mrWeR5uL7Z28vW9fMYk7/UAZS8+OxkMdvmNTNNp26fYZ/9CovTLAY9FVXz8MQ7+l
hKIZdEddYaH08BEAK99DZ4oMvpnXMjaANBeKTvPaauagxBs8+UQHB5xRQ5qq65OcxqhkTiF5fKJd
HbC1Na2V+L0Sk7QdmmLFEGc6lgiQ85U9RyFzJujlkr6tPXk6RjPohe+EPFWIO/W1XAETo5Mwda5o
w0NPjMY1RgDjFEd7YaJaxnn4NG2Bieuv8rkxlCcOmRAZB6IJXUdFW84kEqwD0/S1Kma+Rbz0jXXm
7wzrHrNnVsvMnTv2c5Khk0LCN6IOakzpkPBCoHlW2DpvD+E0m8OQX+MMuvVHUW2QErqtrYZyZXBI
yPU3NO6lbzNXf+YbSCZBf2JpCmHAFILkZW1ZDSZXP+b0HymvFR6LTuBpm+lSEmiC0l/WMGTEdwNP
NroOK3lZhXPe+emxkxEmIUiVzyHtP438VSXRtbwqyPdhjB9oRI+vSVju//fJn3Tjk6cnBIF9R4GH
/dgYDcYQSY5jUVvixLvHUQCn1nSe+sY2K99xqP5xOZZR/UMy75hUe/m0v8oBRw9NrC9KBRpEESZh
7/H6Gny2cTP4TMekobhfkZUP4l2qveDR5v3GTLYRzKvxdRnemsYS+9yU6OptWKHY13n38uVUvSjV
00DbDo5g5q9V/2Mcr3T/mbfRBKvhyu3AqlUhk7+u03pYNeOLq8xrtVOL97UThyACo8Nfk1BCkjut
akbp6yTZCQ67J+9jRjf+oziSehvRGVyES/TGqD1ePsfzq4tAnfnGcLFPK0RlGDV65zvDoRtvbRKx
Rm0veSz8y+VY3UXVKqE5kjarzl/K42pWp586NWL3Dh4VgQ2UG85EYUpuUaVmbMJRai+JLbTrHM4j
qgNKuWy0JTa1y1cGFY2ZbZ+kCSbLTsTXwHnsuYvhgB1BFrBhub8JwU0NSx2+FzqUm58zS55UmSdL
Tty30UzIk9T2ICSWcwz9FQNluW3WppUo2BbOQ0lzJnkDnG/uOm1/qO4h1+e2fmKiJt8x8ZyTLFLr
MOI7KptERf3gOFvXuKn0VRI8W+5NpdDo85cTmH2zJ67kZGH9+MmGTtubsWoMh9xbYRF4sml9HaUP
gQbVyFWbzZUUz6+H7UG8oZz+QiF8c13bdAwNuVK4Y/jarD2xAjpJBDaP7nhQ/ZkExGmQzvZUhgkA
M7GBxE4NXl4DQW087eslUTXW/E0BkwIBHv0Df8h1Gd32skSd299/FyQVdHyecBPp8jCwIDqvAtWt
4+6sUV5euuHRzArOaYrxa4MYWDIeBumfiaLy/LSX257zZLGcFMEgEg70zsPWlQN+hQNTWaKtvGRc
VODq9H06PhFymlq/SLW3bIT27FHRi0XTHfL6NqbElH3MxiunyV/iQdGMqJuWTR/VNB1XBF1Qh+nQ
H3J/9daUd6ChmFJAh9IdM7ebbtGr2zJOVqZ3h7c+r8+EEE/s0tHyE7sUQtuvKr7cH8ye3lcmRgNY
CWksrstF3P5BvZRDvBQH59408cExbkiVXRaL05Ls5AQmznpSWeR+dE6g1sF9jBt89L5aIZLGuKm7
DakfzExYX5njEhPjDCvd3P1jrU2+CHs4KreanS/o2bbujLmy39dsj5MTonsPGjLDJqk1EVtfrjpT
TzghPIeygsmJnJb0mx/j8kqiPTHXfysKhEJ0YPHxhl4yoPmNvBARGT8iY3wuYoWLoQzNYpSqZWeG
C5QIoi87P0po5zjpxSBdDc5tUYusDruL4iWvIxE9+6AKyq84oGceYsIc6w/CmeEqDcylkz8Ac758
H2f0PqT6/93vxNTkdVjFXcd1ED9y8Jw3e8D5nvW45xaaGBiYhduhdrpeRIc80czbo31q6CfmdnTO
aB9taWJCzMAPPNfv+4MBDcuV8au4t3CqkRhGmVJ3uMfTvnyGp8AiIdPfDnFiO9yucey8Y28cYjGu
/fpJNKS6H8g2p2npuGfwl/Dc6m1508KMgeMQ39fgHi5/yIl7/fUd+J0EN6p2QnXot5mbFEbL87aQ
pxVO5uDt6WAk8G2SmTrwadR9vNg0qmmULvFNiU2r0SO6S95GFPHtPTRCfrh0jEXibQdni3BXo8gr
ElRmn/9f2/0qoX8zoX7QOm0ScNGYGDm+Qod4OGWlMDGz7+SMOeOK/z3aaRfAmIyqk+bsNhjWnxWc
Ru6qjCELWpuMdmpnHuVXNHaihfA6mcGoCurKiTGz9dItM4a6iJ3xKjPbXXaBcQfbVGfJi1wTigZt
TUalNDbcbuo+1s5jGb7m6YtQmYBNOibrQGqj7zvjTwqoxFoHEHgnDyadgeEt1aYRIjV+anEDdpfv
5exZfft68evf7iUvgjQkCO0PyKBI2OOwf70+oVawanMm5ZxvAy7r39OyJzpbT4LYL3rWq5K1j1Im
Iwy7MXAY2ADhXmtWs87iaWeREP5vS07UpmP4raMNLAk6a2nId9yTlBlXSXwlnHU42bW/mf9QWo+t
9eSkN5J+bdI9a2hbu9zhPeNuoCqw725lLhozmJGf8ycCSgORdQiAncnnqWo91k6s9oeEqafDIzFE
vxgU5jlQ79L2fgx105y/d1pgFkdCYklVeSbkKCe3HoWZo6YRygdjCRuF9WY12wEOgEj7AfGshyjE
7wY8S2WyE7woW87gstidwhrEF8Dy+tW3BoPw5NXkbtzJlSnkgHCwW+ketttft0yqhp+oBQHGbOvw
wHNBHSnlr8LdCQe4eUihmOxmUsVfoenJEwbJTD8UXId80/Ej0PveljyFj0Ezuum4RmdQY2o0cyXV
MJyoKWXYlSlfhe5WNot1ldwoaXlDncWiTOLYCa/8uTBFZoyPjGi1EWQ/jOxGaPTrcXjSLRNmZHaC
wqugaC3+BNTSoTKJbpPuLQuSTQnW19Cf+kbda/byJ55GOb4PebKM9Z/8Pqf5FOcwF8F9BS6XNj6R
vWoMx7yW0cpYQjQVFUB+VKy90FqtSLaRAESneckVjHG4eEb3t5f4OvHPtfXE4ykpkck9Lry7tOS3
fIhFyEvAeVlcThFWiIv4y9Lx9oDjTMQlSsPUg9ca8lNvJTm3ebNXDOpfy95c2/YhMO8MVdROeDxm
TG7fuJG7e2HO8z/kZ6ndZO514GzMgYJ28oqdg4NKFORsCovdxtcffefl8heLD5qe7PcPnrywWh57
qe2b/hCNV625LvO9Xexo3ofaoAxnwjdNhAIXFjMm8tsGaaOlLouRqB7JShIQ2662zf0b7kmtb5FK
EuscCRxxFB5EdqYoHiSd6usbJshPrgJjbUF9G27r7JBaj0n+Fpj7BsZXKGUlWNVc/PilAY20/COE
CGROEM8qJGpvFKwVw2SK3+R+bTtR3LEsoZ4sNtQjcM+RwgreQwthoszrCBsBWaza/SUcNJ272ZLI
F9jg5BCBwAK9oGoE1OtYCdgFY+iyjkNsYTFjFG5NifMp0+9T41DGH0a2a4wlH1EyZAtXf1BWtXqv
VQKAQjqrshYOvX+1NFcwOWefUdP/fpW4+m/2WTJrK2i9fzR1aX2Ozq4KX+zgUAyPlbuhcH1ZbM86
5N/Xm4R8YW0VvqZzCqhC/AEelOzveElkNomKmM/7f2Oiz8Ub3xcVv/5tk0ZkjUFn1P0h0954xZaz
xC3E/SCsv7y986fJdBRS/KLFd3LHVcQw537IsDr1B2JWt6LgVEEtFAKdF97H5eUMEb6cytR/15vc
ntGpcdDThX5I+40BS2Jq/y76+9Hb4vqQ20fM5ega+HIDJZ4ZLPBMHOeZR9q0n7lbEW3e8QcsnT5Z
wXBIF3L1iO71JEjXbvkxhGGw2w6kdZ0t5fhYfq7gf9N2abuBX9QdcK0Webyus2Fr+dkyAVgZyBC7
yPuEDmR+EXOkwFBbKQ+7Wp9BlZ+18BYKm5QsMCPdmezd8dKYfCyShIXnrHvi8acWLjeAayRFX31d
5PZNiuzwUPKdPVxukEE+wVhy+RLO6hYHHKHNbCzHYVDnsXT1aa5peZGRKxpunCDFnaCqkopqI4f5
j7erKbsbT/rwq1+js3RnQp+zJ/H9AyZWNuszc8wDPgBvy0vXyptd/K6ybdGti+QGVsuOouewhoWx
64DIPNb6EwfyCAHbzEGIdabS6HAXQL2ghuA/xwfhe5mUuXncHTz82fBQMXcSl0TZZO5OGq4AooQM
Rp4tNZ97Aw7+Nw9clU0qecerShLkQ7IVdSIvL5y7qBL0PfAIw6TG/1SgyiHuPLBlyS5WVL0v7/rL
eTvZ9X/XnxZS9WLo00EOuoOR5UKxWy7uFCE+5FuIQJg+6S18dPlV3JifI4hWg5fjr7A1mBhZJCdh
qQ2NBZ1Pdk8OKIMusmt3bXzlJiKANdQffvHbhM9anvnycwlIB4cUzKNDwlRzJrrYD7O+T3SL1rZo
/x9tFV9DP4ZFB0Xkakv/QRq3mSq4NgEHXT63M6ryaPGJTnbKyCgNz+Pa0i2+ICagav+T3MPkVbNo
RPVUOI/Wm3gAqV+pils4rag5N9nvIVlL1RX6bDT2BAJldl1Do/tzNgN1Ynpsi5PVCYJofDm1+plX
alVl5OFBg4c/u1bjl1DdMU5Ylh8un6e4rCMxZCFRYrRZhQTa1L2I8soMZCeODoKbyZO3zvgwWJ8V
rGaX1zm3ITGRBYyNhjs1FfdQzyR/1PXw4Mn4MR0Mc/KykT7KYN/OqfgTH1dsCVi4TY2Y+HUay1cG
AIWxG8NDYRnLTNtb7lWn03JorLV468wlWs5ujCCACQoUN4ERHeuRNCj8IrY78HzD2oZUTzJBpuKU
kUkK/2dMGDsDlUlgDDiK9L/Qad8cklYx6rQqwRgm0quo9+oxXFnbxn2R1ccygtfFH5ZhuA9IVhbp
nL36mjZzJCowFsGFBOsB/yAYbI5Xp/GW9sdMoYXQXaOwoLqVh1UUdAunv+kdyARlaTM6t2RmRfo5
gVfbqa7xm3KwanK4ddWt4f406p1ENO2vpOp+gFicuQz5H0de5s11S08uLaRMnOGP0NRPEe3pMPZ6
e19Z1OEtAMbW3scS/RYA4HACva1gGdOKN7t9wdm1rQYOiG0VPhJM8Er1yluN46tHNwsWDk0V6G+5
qgnIpeFckfTqbt1xW9s/gJbDnA9BgrLOAJxysnWgr7NxP9ZgX5noEW8HC4RUfG13xnKMPjIQ0JyA
yEH7UEzE10b3Rirf0/d+X21kMOpUWRV1G5YCR5kIJmErflWKOxSzHDSLwJM3OrNFhlewXkXtbwjp
Wx/4ZAujNMCeSDNpxAITaYHAAyRZoWveQ2hP4M1htiFtFe1tBa0ytSZzgLcrhafb3yWJSOeJyiqZ
d0FTC3zJrq6j6FYtBCcoFLwEY4uW/kNHunvNQZjyMyhIfpPhXcm5gK7EoFm0Mlm00G0G2KNW2za/
qZIbBaz8zhvFW9P8a2ZAxm4VVeQOHBgIBmena8+XFcY5/4geC6GcaAUSZG3H4jZGzqA5YdodIgsA
xHNp1Usqcf86mjl8NZ3YHzmLwXyo7P1sreucrfn+BRO3PLEkg8CDL+BcSQ8zK+dToIy+aqzzqacT
TcyrMuikoSoPOd3JxL3AavVarnBIcExtWgqN11p5Tr+GKOAQEBBwC539A4gtaw/NMy6JoszEWWd3
TBQCLxflxZP0V6IWJWhWqRWogVE/kA7/J/OK95FDHkXpbOaShZM71SnGtwUnXlhVO3kXGiyI78cL
JZgQgyEg2oRj6UuUZx2vc6Ek01ZQozTEgV+bTroqc/BDuOTtfwJqgh28bkZWcLWScQ2Aiwc0X7U9
MRPc7vdVJ2aigvtEajNWrcJXt9c2Az2/pfD062bzazSpXj4mT7IC+pmgY1yT/qHcQvg+c97i0UzP
+/tnTM471YKurwId381eAvF1VEjv12G+5oKJeVBPLJ/6u8Z6urzwuTTG9/1PYTB9JmM7bIwHqpis
nhGMAiEPJgcFu80dkUH4J/IJx1sppdWgZTgJsafWgyRs9hkhpk76lxzP3JGcE8FvRzJNdMfA+HG1
tPaA1QA+FZR3ZKc4D1lZpcmjEbzNFrDPYZKODkM9Vm1kmAdTcxEGA0477jw1THLM6xHeTRAz4XM7
3uaMGvmolR2q9vJNnEvsszgEW4ZIWupf3S/fnIgmiKXcs2XeOBeu3iP/NFWQpySVEjginwvS/fKS
pwzGX8L/75LTRt5B0LtApYQTXb7ZtXVT2cwtEWRF5ht23Ik2krQdtRsMuiL9oF+aRCHm1Sl+DGn3
7sW7UukXpXsbQ92ahh2uw1VpKwcm8m7QU5TNa2dBOODHzySF+b191i7U4WOI70QaxVmI8nkd16uK
BrnO+m0Or1WLo1QKVd468dbs9qltb0bsJffemyRdVhqjrB10/nNmQzVz6IeVMjiiDuWBekzJ3jqB
c1+TICHj1rYfmrGxhqXoeHAcnM52Kym3MSiIWGOiSrdxWpk+FGYt0IHQLz1zJxocuqDamu0dGo7u
AXoQshDwxGyb2lnxtixwOzDx6TCAHMtaYypdYUTImuKAbwdXvwj6q8J+cdNb9IzcvcwqmVOcrrju
b0tOlEyb5LEbjbx1eETqai3Dd5Asb+U/xbPLgMmf8PMW2jIaNgoz6dr3ZxcWvXTpBDNZrvOv7L+f
McVhjLHUeKpQOcwjo2bg2EySqfqlz2TtRtwWvkyjLOgpmLcxIol0omaZqGbhtjBIfkphl7mtWVlM
djoEwZXjreBcMP/I+qqlfaO5cmkTI5j0VwwHUHc1tPvlTKBgCgVyvD7Mm8TnfAItuidJrpiwrvO7
HGbQYSMbb2ZZ71LLXwrXWr3v4ZUTVk9iPGEJolVu3weogLzdOHz2w+eo7QzmlODENtGWGTWOsZWM
YFkZy9aGgGo8uMXBjn7hG+rddYmadmVYV0oANxsEuxwIWM1f4tWtAvmuUPM1fq/nvVC5VUp9hYsJ
e78pwWcV+vCWv5fKoQnfeAHU23Hik6ZbUvjIw63Ay7XuHzmY5aA+eRJEUAS79NAqMtjaaeZNd6TY
DuUuObT2LUWdjeM5a7ZfVncSpMtBF6OJPep+5oxEnnh4Yl0xP9IkyWUp085Gs3HiWmoyusWHpcjj
NzdjfmM2MxnO0+c3WWbiOCfjmFt6nCeHxl2n5lrCTXalP4NmcHnQZKrxglACWyMDZrn3IYG0QEo+
tc1PbXyzwLYN1aMyR2h++hgnHzXxpWtX0p3aTKGZ+E0fkw+/33DIwi3Gr2HCtLxiXEirMPZv2Ybr
y9bnNJBgaRJVJl1FzEuFQP9YA/aVFY2QryQH+jIT2d5aDaOGiLhC7dmVpLUcUp2jkaDYjGb5w0/8
JX7K0h+Ytkbx9PK3CGV79C7Fp5DlVOESpaQ+NYRworu9wjx00VWpkPerCBCZjpYc6pqnt7282Kmn
i1tDRxNZCcXC0f3yBL5ZeqmRmooYPT6E5i7JfpsWdVvfec/ybaqsC0JrvP2//pgwaGMmjjht5AE9
aTGtAOpX0qtkYY7P3Oz92lMckb/qRaYibG60tKTV6DHyyaApP7zhxYe9oSD+77RxzqUTwjQ55qPV
JwYo6SoD0vF/Vq8Ggd0qx4dseBO5mbpZ06s7VPdepSwbwMqY5hpal8tnf4ru4ADIqeFe0ayAEhY6
6NvZA6hwI8NOw8MY0cJcMCxMZWhHPCx6iFOvW+uPnT2QtekZnxuXjyUjqtoUn4RPbctrK7upzL8O
s616t//tV1CVK9amHKoZhXRKsYMjyPxJOq3F0F/thJYxdExvlKjbJUOwNhttm/rpVai4VyqZcN/f
rF1rXHFcIdxPibwvZHPXeGImU7D1GfM7DpAcBMVKSm1mhLrOXV7NWLIzD+boAydyZFeKlkOtCoUL
+VdberChpW8f7GLvmnsTx+LyrZ1TFUfLTQQnNMogVS2Wy3sGv+kM2E1/FFR5DaoeRbOrIMjpGRLU
dEwF8p/SkYST+t6O4XOQzvW5nASMR1cDceaxAJlRZ7bYkeAg97dB/BpTJcuZpgKvL1u/vO2zh6zK
WCbkgLauSUnMNru2TAw9oCWRwGydjIAqGNPcbU0nXQz+/8uVflttoo6tzjGzQTeCg2U8uAzCESC0
aNdn2zB7yBgVcHlv546RLn4QLw54Rv4+PkajHypTGgch4btYYECKfWs+9eq+HGainFP4OP61omgK
0EkeE+Qox0s5YZlmshYlOF3xGvdvbZPU0JN6lTaioPfRRJRppE9/SH6Mo/7QebuusQ8Z7Mpx0C0l
tX1LlD9S/UB18j6OqxtT3xVZsVCTCL5L5AvG3Jn3f0be+WSePoAreD3g6D7+ZAlIMJUe7FGZUYGK
78fAX9dGum6N58LONiRoTY1IobhWZOxz3NBQ57QEYPbfy7d0Cn8VZ0faC5QDmGk6dY4/xA47E0XJ
h+S1qL21i6GUl4rDLCV4/7FQJI9rkJlI8KqLbhpRWWLWYmP2a8G2oIuEtzebnBKycWxGjj9qIju9
XPqNM+A4DBltKwn8bHxJC6tsEt+U6W5krIZdgacciSUK3qb0cPlUtFPhJWLjfhzLUWny+KJ1+2ZE
rLqlSGwb8cHPvJ+SQm+u6LvI5MWQPzg2JGQxBD9uDe1OaKXXFioiriFUwmkHZLA2CphY6JSXMhlG
MeizG2Wtlj/sjEP9jIe1bwcr2ffgCGhph3qtOmiTSTqXbf2aZ9kWyoNbIwFIxsBCJzVXqhLkMx7K
qeI53t9E/HI5LyTqi4yhqte07SzM5DOMH1EFrcyk0GrGKTl3mpqCMWaeDvULeaLmhPNtJyPuED6J
A20NCt1mWqbe3ETB0+WbO/X0IbwXrYPQEoqmzanybuWxbvKEdyXtveQmDrHy6lbnwP/3dSgkyAR5
dJhp01xOr0W1qg2B4J9al/U9fCC28cCGLq9y7uC+rTL1WoMk0tW0DhNwMHsvKpdefVskzykiP1u7
EwZ2+uQg90HewcID05gYh87MM1+u3Zhq2o4iVwZRQ/yme8+ldl+7L9L/7l5YOidHsKzC5k3Lz7Ha
4YHDrttp8aEdXr3yw4VLBtxHB7os0D+0OciH+NOmm4PPweY9a6w4rYEWfZ5njayzuTjZKvjgcfUi
+XeXL+uM148/p4iMJiMDNEzR8Z7I7upe5faxsK+2ARwH5gscX7y4HhIkp9TW4uYGqkCkBWbim3OS
YuDbkuSC3Q26puO1R690HNRhfKgVuAQMC3IQRj7YW0Qy9P530y4cV54Ze6TXZkrAlAx66LeKwkbL
HbA81ZR2XPLKatd20Wwun+q5jcEPoYvGK5jrvuzXN008VnViV0MVH5Lmk3prbT4hkUb4K52TyFNU
DpYQ9jt+0IX1me5K88vA9VtWSuGRhGrIUesVTzuH92VgIEtH3tCSmI0VAFIC9dYI9h9JH66pbaMx
q9Db5Go7c63nBJc2Q7r+FQEH/6I9/7Z7y9PKvm68+GAkzDbVXwUD02zMeM4YwCOnC1I7XWY+2LHs
qJEdeKnmMDvOuPYNb6ExMhHQA7aKrfnhr8sXKiRx+hYtQdFMkk4VDdbHqw1FGlShZYF7sPGowbUz
a2t9eYmzGxIscQLCrXKZx0tYcLRFbq1Gh8B4y9u9G73wBiORYB/33pyOPntFPHiUpgk3x1S3dGWg
MzJDiQ4J879q868nxupaxsyWTrE/SKdNNwk0AIZGCWGinwetdcKuHGFFhJkrwR1SIvlW4CyC8Rkl
4w6MEM6zTeC3Wzn80Kt7udxDGXX5YM88RoOGVxAItFST35jcnRxFg5mFGXdXwnBEVoPT7YYtiBIr
N2ZiI1Pc0kRQyOBSEFXYLZ7DZMd+aRtRFkTRwRsZGR4Cum9NeG9HeaNE6k72GWY6eBnzQBnEHTz1
BtgPEodD8stmkBjxUzPcNZvWYjBBc4CvSA23ZQp/acjX8qyj3lzJ6fUIiDUfb0Lx//eNjQdtc6g6
VyJfUIbZygv0u071tsL/DE1acph+kVLaGGC3kpknxlCWFHNCK9OysbpNgpKQadSlFjLSmekE2zGr
mT9qp9sk6hnwFoT2VqNJuXbltScminbjleYnK89jXrU/l2XQz97XtyMUv/5NfWRVo6l+wX3Vo7bK
nJvQijeqJG/RpWaTr1xBoJ/pYL8/vKKiCBWvzNBdBxwA3G8C5KK69rIPdyPzxUMjZ+J6sRv6D7nS
1nZrbl2+3IQZ1A+0naXC+CQ3S9dmxCRoHK3OXkaTObPMBRenAtQdlPUP3cN5hikSOMtBcrwr4Rrn
rvwWe/VysKKVyRxcqQ9m1Ohp6Q2IEEV+kNwqQEc4LI4Pwq9C0zVCKTy00ofuM2DZ6LdAkzAluZ/t
tLVhE+6h9i4/lzN66PuqU9UwFkTAPQMeD526By6U9c46da7x4Azc7cCa2eS5yyblJTOkSKChpi5A
FWp+U9a8l0qBh7v48LVbJb/x82gNA9iM+3smy4ZRosgiAyrDFZg2uXmyXvZuBKqsDPKl9UvNf8vJ
PoyklSIvIkllbHuzhS9kp9TBvQrWuFjSkuukq05t173KfBlmoyameSsOXjb+Dv77rFk7bWbh0tGZ
wh1zmDyoTxSIrMR2iy8I8o18km/7e80BSSKlV7kRw2b0jD1FAKpC3mr4S5K1673hwySzZjDzmCaH
QA0Oqc/c8Ky4LoZyr9tgpsu1AydZlmdAYGLvkdLlFv/4stycc0WIFel8oJakC5DssbiqSqv6DGsL
D3L8J4TYnRz6UjJe2kK+1RJ6cmCUDtQ84KXw4Mr7or4ne6Frr8SWWUtz/DYYZqz2OVH+/kUTzY9N
UMyxBySsO0wboGiTbf2GkSqMsB37eyVxZyKfrwTIVPvjTBMFyCKvM83pjEWWl2UMuq936rUpuzeD
n+77vPlhM7heSdY4Mj/MnHm0pXqlpwGlPkYUieBSkaOVFugbVXuVoZj3pdXfQBr3A6TBSgEGzrGv
dTu6LRPLXiDANwWwMB9ofVxdaVn+kpj9Qoq0DbRcq3A2Oy9E7mRXwpcjRQ996Vf58JtC1vWid5yo
CQ8iIyYpKGUtZWYqhJ7Zuza8tPneKR/r4rGyqoUqqZTE9ZXbu9twfA6M7WUpO3elVGVwXPgeMAmT
kCHtcFnrymRGdvkrGO/95gYvyQ0elPglKh8vr3Vu3w580wy7FRp4Gpb38O93bjlEh9z+FLkTydsI
I+EyWejyQmfCWBLrRLEircXPk02pjWZ1bpVEB3kvMxbHT58Z4IrShadVdwOm8V1ebrovaHVU0sWO
IESS4aSapBsaLyf/LBgaI2bQACogh+vC1DlzU1PNPl1l4s+WRQI+qWcVemQBaiURbANwQ1Lfn2mr
m57edKFJBGu6jt3aBgsxXCuqwNFuvfSg/c3fu2FlyJvLZzeVv+li2rGSc021sUhIU4KTXzz1vrFX
no/uihdK/9zlM97k3BFO5CK2ysiWxGJSs+3zfQkHkn01grScYzU8cdS/tuXoGsU/IhxopI63RZer
ZzUuGSjH2mYAPn9VFeMw0k9qPf7HcNv/HYDZcJxPl0/zq6fvu2qZritE9Ztq8Wxp9GECIvMFkvdF
/itYDH5l5oJBx2B7+Sv8Wb275nL4Q77PDoGD6E/Ou8kgzzd3o/6C8CLkQQJMeJFv09fxPvrd3Y5/
6j/Ks/NCb9mj+en8TF7rN/mvT5L4XsYh/gOVlPN7bifn3hRgZ+g7gGTS+Td5U30o61KgUEUvnX3p
r8f0KQRhTf/F5QM7J+vfl5k8qtBIqmyQWSa2t0U8rqM2W2rF1kb0PSZNpBF88+XMQ9bO7w3OahCe
DhXaiczrjpznQ8Mltb/Mv7cGdIOb3F8U79m7/mg+dR/h7/oxex8/lQcu57n71f7NP6Kf6ifgaPs1
f+en6tMHx8TIzT/hM724WJHfl8/lC50zESQOnxKyCDPRpZNvbANPiiOFpyL/BbHg0/3/oQppAqsc
LLyP/pdZItUSAyx9d9s/5kyzZMxG+TY8GD+bv/LSexg+2jvr0yfw+VR/mk/qz/GmeJPex/vhzTAW
CuCID+tv8FNMwP0Jq4f7a3gihfoz/cNYS+Ul+G2/OXR/f9T35YP9pD7mH9ZTd6960F8vilfl5+X9
fhHHn+yXhhqyxRhDbTrtpCxzPJu2Sg6MA8lBhUPpM9DqDmPydSsxnZ5+OyteRGW5aCNzZXigxGN3
rfc/IGUCwfZkkwrqM32DW5QBbWuAFhijvzT7YWF2ztdvDuwni6lY+nNQMZKQGUrRvgjpyWVYAWUW
SXXXpgDtp++1pW+8chmkVBvygnIv/9ZVNjIT85IYKH62avsH2NOYM57CrWiJ/r1rDZ51B72ZRM+e
95yq+07/3di/Db1ZVZq+kWnVNqCwc1NKOKW/swA3tlG/do0ry7NXdeDMWBGwPBM3B10Ewoc2GgP3
lcKSeHvfdJFuuoHfB3Vy0BiiKy9dZrhmi/frcrXK1s3iN4fLT/f28uXaYBSv9liuhqW1sBYMHl52
/NOP29vPpyePqboE7Gvxd8K84WqZrjagZDfK4lNM2nVXDcPx0lXMfwHFL5TFVcs8HwL+xU26MP4P
Z+e13LiybdkvQgS8eYWjEakS5cUXhlRFAYT37ut7QKdv3BKLLUaf4Ja2TIkJJDJXLjPXnAuVb4Z7
1S08hOdfRX90Z6nhwtbWhe0cbKQsNqKreLLb3QbOzBuNji16hXbm/EE25CrX9oXzjkkh7UVdiX6c
L06WvyalbU7K1Iwlyfz+SX+ehA+M2zCjwJr9/HCnAMVh6UEObw0Uv9F/mfQ3ev6F6ukALj1PmCeK
4GAaIog1tV9J+0tNttKwLiQ/k9xouGKq1PmsP98W9NXrsOfRoQTL2fdneDiNeaVlFFUrIV4RvU6n
zAPAItfYhE5ZHmh/SBASU8L+OY4mT+oW9SxrI+4hYVqpFGA7d4qCRUtvuVL8MgbDrcen+X474e3Q
72g272ECnFMT8PGpnFCx+KBqwDT0wkk0FRZq2YN31D+EiSs2Ad0q6JTSkZua5qNe6FccOWKrS/er
gxpEoh78yHkWdOzjSSt71mwXm8s2/xy6wY6lZCFXt3CFAA+vouWY0oBz6JeRUPtqtz90ptuizx5L
gT+oml0Y4lIIlBUBzS8lVmmQCe5D8VOpwTEYqVuN4lOYj55otFDZg4Dt70SAmq15Wh3kemPopy3E
t8vUkn83cO82jflcKU9yFDoysauMaJtwTA+qHQxLsfArlZCZLNyMBKn3ExuLvX6a5AU92bDreAmP
wDLqJQ32NvxtwnBX9p1/EuB1P/3udTgRGxqqhW6066kgijxOVv9HPQSg8I9kf9LDcy77qbwHkti2
oU9PI8XsZUX6OzCWybT8z2d6NJRG36qHnC6YGoVoRXiRQpYD5YcqP4rJk3I6WqjOpWl3n4bi2uiX
nVgv01b2jMNDG89Xry3HoAePnzv52O2sKPWCJF60iQlEDHrm2iYxStt56FogWKeCrh/l5M274pRt
8bczaXv4HXNud3VsKxbNzVMBGeoCP9IwglVo3UnDroM6tPnsp8zNwOPF6S4xQIMGFhh3BOVSNrzQ
7TI1dTHPWY/idXiCZj10RlNy5c3YdN4SVp7KGu3J3EIAlQ/Tsm1S91BdXYpfeaF/th6ICZPGLnKf
5/VSYTCn8mDiJbSBbueBdGf8bhSk0iRIGyPjdw05uxDCWTGLQg3jWg9eu/a1yVcHA9E/ogOrNh3O
J0h77WHS7KasbFFh41UmrcUFN1HeqrLiy9nnAWV7XapvR3kdi5k7gY8UqMTJt91bWG5Vac2ZNCqG
b7bW6xSS+VQ13kcLfJbc2Nbeo44pCHqIYap8qSf7U7LvdWxoSA93+pkZhRM33qhsKCTI89GHXJ1J
ElYSEmfU9smwq8y7usHTShJPStcn9ahadAIf0q0IZWeuHJt00UeeAhUQ+SVzWKTW5Ax0v96N9Zsm
PwX1sk8S+mOozwAF2o4w4RYxLPvFKgoJ/+T4zpR6SJPEpYmwq8zDew06eOjEaJUrka2iwlibT4lI
R0iJgKkM6TpzECsQgXGn5iH3wkz2NOFIBD5M9e2p2ElF4OcGVSA12saYNUHv3UOtLL92aIOy/GGf
x7lHLJj1TwauQp9isakAdtp9FtxLiulEQ7UssszVijHGHzgthT5eyiXSqEbp/Oze/FOVnM9i0nQS
UmoAX2nO/G7HmxjDFUZWssGRNgB8w+gVDDuAqIZwR8ti3KXumCGREF1D+1Klu2BSqcIY8DVzDSzk
70OHkaj1iQaKYnYCAPDfyM7oKb7i6w6ahegIe4kbOugR+6InubozuJ2PfWr8xhf3xW/TCRdIrZdL
wQ8X8n29DBf0OT7onoYbIS8mhNvg413oC+U36npu7yBR4Aw+mApv8Ad//twiVo+C4kJcVsfAZ+Id
DTdjZDTDL/x6V/jme+bWju4AGOIlO5KruLKnejoU1/GNiDvCOeajNbDZ1/xh7+mLEz3h9vR7XHe+
vJMXvQNAzI0rO78xnV20eC6Xu1ZZtbYbw7vgWpuDc3AUoMBOeXPgCiLHcGnK9AQ3cA9cX7KIFuhQ
3FuudQfjsH/w2pfAzRY4eB689MXi5AP+WQlv4T72T7yyRbu03vqlxRsI/Hm/DH7xVh4iKbww7I7p
mXzI99OdBKWCV7jGyYPNx0bsEzKpgys4gmPcmquUz+jsvolv0Qts8w7eqnfid4KTLoT70E8Xh7v0
GHiRz+tX6Ade4CV8nfBV6M7f5dvIxE1D1dDNHUQbnGBNAsRtPtLtwUV2/S11HlFbd0C42PPnD2SC
PMEGbn5L5tCFRJ2ZL4HCOEy6A7vT10Oo8eUid7CP8mPqHOHosZUl1J94gKqzf+1ZTfOCKe8l1pRl
W3briTy6ExdyWIW+4MTch8DVDctmqa/wF1bFR7cUPN2l19SJnyI39jKGFr3xfR63upsfen07X5Di
zh5l5EPay0f6JHgH9+Byt3icJydbwgCIXzndHo+/356ecpct5EIeaQfO6B5sxdGcho/6cfDwN535
c3Q/OfWGznWkJoVFYWf2pnMwWk5mz9+gqbQuXRQ/OGzEZ0Ild9H6jUfj+XPrt7/lX60/7PBh/dKV
FrU//oKaJ8OpBaHhSYvK6/3abTxtYSzi1fg6+vNAkGc8NN7g9P7A1503+qM/c6Tbk0NQwIsqgTst
QCLwk7f3p/fQfhK5CfBLfufN70aann/KX7qSB+H9plqn7lO3hz3EGR+k7YDLrPDSnoU1QKyNhIjm
5Ji8gcRd0qCDzy365DX5fnQhkLoVdoNnMtrkQKi9Url92In52mQK3hCa9Ssb9pOvV+FA5cTriXOL
FyIIbAtYqnnO8xoWHYBURAwlqzz3cj4fPO3NWGWLZBfO28q3/u9OKNzS63x1W3vyjpYljEfh0tv8
tUPYmewezn+HF64er4SdaV61v3O8fH6azyKApjnXngBnfLeCZhhqlR7PWCvJTT+b1+C95nP+Un7M
X3e5Pby2n91r8Nz9Dp7F+wP4333+Ubwe9gpRdgbJ7Gf4KrzIT90v9djuurvAsMPf4pP6nNbE5tmf
7g7llJjLJzaAGZYEId7zG3QWyB1KlPMDO3uR37IPclB/JGOmH5RhOL1PXrIX+rOsl+KjsQ9+/cpa
exywyO8g8KfP6t18jf9M78Jn+tb/6h9I3H6MHwSl/S/lmZRQ6fUP0vMBjlPx8fBShrb8oTY2NNMk
KTBb4seQO9Ux3GfH6shvx/ufz7Uv/Og/00oCB50oKu/6eUG8rsZEFwowPfnn6V343b6Hb+qn+km6
S34eHsYnbm2M7Pmew/fh03zFRRRs8n7Je/rWPkzH+W4ATwt/xvvrXBnntev50FUk2B1EUYVX7xze
RJG8LOi6SDaiuA3qp+FUv5za98GofdxLZESVyC1T0w+g+qnVfcxkwn7sjdPknTI0DOGZn/MDJJKL
A5pLpAnC6UiKWZaALuHo6mRNqjnPLJBP6aWF2gBVGeBO7u9C5ABlNVvOnl2nho4ifkbWU9PgVo/O
VKYuAkq3gzg5uNSmeUCMU17UCXQC2uCe0ndC1FuVQncsHA+4WlrDu7TNplOKVR391rlsYyXrNBTE
d4dsbya+PtxY0Z8HuxAHZyRkCgUC1abZWNN21BBWSs2tTvRUNwtJXCCW6QSnxEXaFRc8X5d0A6aJ
5Rni6J0m5aUbR0/QZJA1LTW5HgWyq+7QhSh8ppgms2gQ1QIr+L4bE6EqayPss804ia5IUFUE71KG
XPPRyDFdINsnmb4EEflWdLCHRZasiZMGzZUMYWnel/ru53V8Kc7+dkFz5vqvtIBsBnVQVkq2mVdB
GL4nQ7GY+mEpGO0yoCvxMZOw56wMmt0WSOISAJe4ExALRIKXFScPHVa9RUGqGlz5ZLwcSsEdSsRY
CySmxO2UIE9Cwu5OHentxee0+HMBwVoSHOlgrdoc0uKx8wNyfY0Ver3eLPNpuonF4bMXT1uFPfLz
Hf9T3WRzQKSBnCApXuqb5llmQReacQjqLttk8WmRITim5oHX6CG8Q+RdpSdJnpxKQiIWaatJEm4i
iBnauEBz+6glmTv8jvLTopbjK9f1ZYjPLApEKXMDPlQA+K3nnnIqCm041dlGECzot4JlyxIhfk9x
XJLIoZtmHBeRtkcD1ImIgeZahVDw01azRWSvonDblc9itruajLk4ZTqsNPQdoLwJVdn3RdILZaWV
VZxtUlm0O5HsqPYkNXTuFwQc2PQG0SBdSn7NaUBWrDbtRH5rwhVh5BAYB6Xf6I4WXaNPu5AzofgF
TwR22OKhnj1JVR5TIToI6QYbREcBQQUZkeka2eO1UeTvN2+B5pLqiVFSaa3VNPg+EdmL2pWs5YV6
APdhiApgI6T3xLOcZXPKxaE/HdJNKe0064nbma1kBzca0XRLa3JwDZVy4b4o8Isz88RcFT3nQ0hp
WQwy2fqf2TPJphFCa8I1m3dtnLN1fUq0QVMExuEEmRdxt22tldVfMWQX5o+JQ5GHpC/9fsrZEtWi
uivRCU03Q+UxhWQUxM/ixqDlLUTXPL6Snrx0T194RZTnAcQZZ2uCtgUti9Q5O0lGRqu31PSioPWr
w/FnY3XhuCAnSAPjLLsjw8f7fe2VyqhPY8GqEKGtp8I7P6Q2fKZ4GCYLNb4GsPsHs4JtZOoALc6w
GgOo8vfxBiEwpamnQ7aUoAaYLfRM9AxThJg/GNYTNCFI0UWPynQkGdhHaHvQuhsoqPVJM6oKrLuZ
CA+i+DIE0PbapdbYpJ29nPYFUYy8fpJ8KyfZpVv+zxMlX3BzIX8CF2xIJP7N834fRa9yFQjdV4VV
RFA6H9QdO/fLWpnFZ3aoHFN+baOW9s5uV9V4/krmZDORLtmZLkHl83TXqG86TDmtaJHzzKAgFeiA
M6+snX+ab+ZJ/moSpGVoLsKdTTJok0INJindSCUswrdjBE8v4eHhqenuFONRiogtq21t+kNkOGnM
NHa3yTWQz1fi5ey4+XYVZ4XivIlFEG9MWBOSIZhIFRGYdKT12rsShQKy8r6ihPZQv4xNYufFSAHg
PUgGOz88a4NXFlQypoe0fiqktQSQIixMu9R7xCuXicYpcfDb4bH51esPMYwuwGycIN+E9f3J+CiS
FT71VhhBTr7VZI8lKi3NUqG+1bOfYiiZaoCRtXWwC8aWhWJldQYHiAwJ871U3bfp7qSg0TbhVUew
LjDWWF85jy8ZlL+f0mwC/nKMEgBtqlXSoisWN6iE1miehNWDiVJ6SNoddvpq//MSvmRT/h7wzBPr
2gwNHYUBw3qbx/CCOHNyObiCRPjyMM+fOzldmRoDBVaqZN/vK6rkMrBOHWgO4S6PX2TDFT8n8QHM
vjVsQg2+5XIxBbux/dQPq1xvnPeraIh/hHbnHYCXo0nwiami9KWk8dfcWhNuWRq11KJKUoK2BYzr
RBYXgRUvpibYj/FWJQEex8INO6GdrBsDoF5CibwySCjD4aAg/KyXL1q3+vkhXDK46H5Re0aOjyL5
2VM3BxGhygNVsvCwnYFmFr25E5RjyVoFsZdeg9bMm+yfh/HXcGfPXEmESC7VClNQ7zKd/M5pe8qv
HcCXVjKJfM4QHrj2D1OdPsapWkXckxC8H8LPuWTTKiJUQ2vV+DOSgAU9fcUc8yAv3RkdNtDVoZKH
fN33ZWaaUZ3HBickpfOn9qh+1gTw+n462fUxQVhnb73UfLTHfK8/0nQMCWt9HI8lNdij9hGQlwam
ldrpvr2f4STaY/5SvcrP3YP1Ir4d3h7BLaQl9GU2LYAxzWsf83uQ0crmVITxUvHrgZ5rfgp6m7cT
9t0Ot+2xfzSe5wgcmDyJpOfpvXwj5ft0+NA/zBfSB8Zj9dp/jPeQqT+SSgjehvcRJXtSCMUxJVv2
ob4cPtIH/YUCDyH+R7drH8YPcvmsZJjXjbdoTj7wq5/X5SWYgD6zlcqyqsERJp75NyqyN+JXLxYz
ODy0O+FFfQbCpu7Ld+sFOZyROXij5qA/R2/VW/Ta78PXeg/6e1DfM2Kt0j4dScVI98PO2OsPwp6o
THyrPvTH8Bkj/GfY1w/dvtjTCJgckyPdmNm+O5po4pJyAZ3+0N7Nv+Kbxq6O8ov6QS24KAGCxJ/d
DpY6TyZt9PNN/4Ob/rITtGpwsFMGph71fRHJ45hkqUxXWGH9ikF6q7FbUBSj3iKbK7N5OOjbg/z+
86DqHDX8syf/d9Cvi/rLONEOk4ZKYiYzYxVSSyQyTveV5p1yV9RAnNogzEH1U8uIyWWeFmIGJb1d
954arC0vXnRERCn9+w9164jDbavYhmMui3ERxH64N2/73WD9UnfDr7R2pGDJFI61I18j/JJnz/Cn
uziLjcTM7HMr4y7CRyP2KVDgTdip5CC3Ryv5CAtXuhMJ3asVmrdx7kPrEj1bi/qP/hLGnmq5P8/q
Vy/5P9cDII0IV5u9tDPDqqSpdIpkdLsjiIEq+wQFEdl62c9qB3sURI5JllpZaD7kKOFifCopHlKi
gdApfKeOZ/SutQ4NW+fg1X0hcHIgFo2bUFyDwcamN1foEe24AtL6Qhn8dNVn9vl0OsRt3pPli1qn
lBY8eiGfdavL0g8TR3/WRDfzQRop9wFpfGUbjS7dA+XBnrJFt0PB4udZvITum3vE6BKT0UynleBs
Q4SgaHoD1JicP2fZXujVVSJ1EBntu/I4hcB+6kVGUo4sAEXioPzox/HKNXwBsP6Zk7+u4exJ9oVV
N1pNeVg86balo8ap1c4gP08jTJvte1VtJd3LRNlOIHlRYjJaggEMkF0j97Zwupkib6jXY7TcVmij
KyFpp3g/wxkyisEk0q2nvErdzHif/7ZqqSWnFIXM2g/o/K6sfUImETZS3+iP+rQbYhyCTLPhT/a1
eGelkxPGgV2x2q1bvdiVY+YFvWa3BqRL6rEZtyjnuDNYAa7ytN7X0acwmxQh97KguEX8ZBNlAJty
zZ4xeK14VDRQieVHVvuT6dDWRLPcqgCseOXRXjQ7f03r2VJTk7BqNZ0AtiKCBQQRtbuhhr70AHNn
+zySuy2VJ6l+uho5z298/jyhsVUpz6Ltx5H9fU1prVlH08jzlBqUKXdfIaa1UobtVb/vkrdDu+bc
FUdfFW0i30cyBj2vEhmfgJQwETPpwbT8b9xbOHYAlfOhYmnOxqDSLdUKR0Y0Rn423E7WLIwGdAIN
Zwq3awUbo9lJ/VEn74dURFGEFHO4vZo1unh2kcsTDaQ/rVlP5/uFiPkhD2JZpJ8TllzcGLS7gtOO
2y4aanjyHZygdn719i9OMbxflPFNOsPP+RRSVUcjtxe4/dAbFwJOzud0k8r0f30hApL1SFz18FAd
lT8/r1/t4jKiyg9kVpsbLM8clApCeTkpFc7q147TsratX0AZIPzh+JQ2ATCmxCPV7qTDA6R6euQl
H9KipHL3NgGKE923wua/d9k2l7eo0dpv1fxN/+vhYa7FfX4+f4beZ7HFAru5gDCYO739fAdoe/BI
/tkJkKfRIQF5Eqmd749sysNCyg7cQjXdWeMNTf5bJbgZiEKtrVpjwE4CtgoKduttzJoNvAzoCdji
uBdN4yYXNSiLR0gH3yahtfueKkW0lw0/gMbjNHRuMvYr+bQT48kGm7iiCLEp0unXjIOqptaPNcvu
AEwHAoFfK7HxVxFcIOPRUun1OVEw6GDJD7y4LZxcowpnQUJxY91B6zBlaHm5FfXVqLjz2p6apl65
Qy7bQ6/b0vCnbxaqckejE8gxdzRa2wpO7gBmoIVnJEUuJwpXfWvZuAL5cQZnCVJCSkfzEvI9vM1U
thjZZ/NAEmBArAUqPTJ5h5nQL/tlFqHXTqZngBaSktiV6mI9ApwQZSdLJV8VN6LWOq1EHTb8zdZ9
FAP8KP0a4SGNtVce35l5EbMuUadRTjbPKWCDvTFjOwGAzv9P7efXbGXZ+9L+mCv2+25l+J2f2r/4
t0ATvJ2wovvvpViM9p/ebu3KxyvizwhOQQxkd6M3gBWh9dL5VS4S/5FnyOujemvutI3hAwjlPzAK
7gxFIPCwQ9d0tfvODha/4cQGodDdDPb9EVDBAJZg/heT/TjYd7e3b6v7wf7d2BvTdm7v7v3Avr9v
+BJ3zY9sb3NyFqfFPdjSO3lV+y+6vXDWpv32Htmaw4qyn752B1c92nMN/d2krI8zZ1NUD+0H2V7f
2vMue3vrvPBTXKnuSx7Zdy81xfGXuQKe8RJ92DO9jae6CX/7n0I4KgRO4YxLatqr3u7twE2caNFS
qJYXzznWJbZf9znlcPwPZgp2d8rZf/7cPO9u5mnGbf6CXOjMGNP4/Py8+/OZOHvF3Teue/OHvJId
etTaPfFmHohkHIXxxJkr4T9v7C9T+8++/uIvp0OaYsGZKe6iOhykCC9OR9+igDHGoTqbwaP9q70d
1UcFfLKtbaTlpC4qlEESu31M0iX9p4Cuk8OdnlHkdLKtkPlJsO5vhiuG51KoDF0l9ALUBHXjywn9
K+CIrUyotR7iBg7g4U9SL2TdiQFKmw/T3mr+v3lv56Dq7+HOtonW00ingozagKglxQF8EqxYhJqm
AIpoISj26XANhHBxZ1JvUzVNt3T4774bVsuoakMcOpBYuIyN9Qm+FZL7NYyrUNa7wgE8k7itybrq
2VZv2LLZor4mOqnMfuk/qwCWr7n4qnBQnfnObTcGIqkdDihzYTXoyy0lfdkZy4O6HeVlOq502Yd3
97ToH4aE8qbb0R1x2CUfOXNTL4Ycn9Q+vcJUpaf3qnpPt+OBEr8ETh46NyeiP9nYW4Gn5lBSLH5e
wpdgdDTt/e/FnzndspJqUpNy8TpAK4Rglf41OP02zfvscKuMdlEQS452eo3+4v8xLn1Es4A7qa+z
I1GowoNUq9XX2lRLpySpYmRzuYM1A9oSwH+v7w/p7r+4XVOUZhWMmS1RO3tWUgejV17l8Ing98rj
KrVeG0EFp3k/Y7Or8YneGCW+68rlzwOb80o8XyR/D3w2z1EvK3owcr91VfjR8Calb+GoO0oTw135
ZlW7ungmHhAUnWIZaIhWp8iRLbP8nd8Jxj6vg3u5x7PL37t+X/bbVtrPmHXVKFbEbCfK3ENaOEOl
3wBZJ/NBeircquJCTtealjsxVYvxWOgn14r3TabfxHrnx6i91sNajY6SAnIBwFe97+Fqe6w+LXGN
g6sUt31yT9uubShgXotXeJOLQ++a9PRbwTrTHssZZ9mIN3lbIjP8awh2cdjapr4E8zUgJagBuin6
mjJ+4NGauhHVZZEEjnQIoazQKd5kfksxpxG01c8z/g9j5GyO/p7xs7jnUKNQmqoZM87Mnrwh2Qnp
jrmRtG0mvzUgY+PnYDoK1xLhl/zVv8c9OxTa4iQoiZwmG1neATgnD6EASBZc/VpL3qXC/rc7nO3/
X/bdKvJYFVIW8yRvIvNoaJCgKuQ5UZ8YSUPCB+p0AZiygXCaiB0RwNNIM4b2Rz7FyzQTtqfIF7vP
g+WGRNA/T/+ls4es8LzTyK+RWfx+bfyk1juJs0dOENlIQXcAwS4WkXAXyls92OvalSrHxWknBYSY
PCaY0+D7gEkF3UZ7gEiEvreM3vF4AS1yoF5/vhcDMFiCTFTdRYhljLNpb6hxRGYy35q8Ow1b1hMR
v1huWVJlsEEWVwmvdI1Ll4qQfw153jsYK+UAVSRHa4xQtYQCmq8AjSveYR4owUCiqAb4MAFB7qXX
eGAuzqtKGX9mgoHY5izfriMtUpjVfLdz9gOnKno+9TPI+r/bOKCpZQ50OvTOuce01KoKGu/hzgK/
m21BxffpPgN+ca0HaN6B/9ji/x3oHHWiJ+Gk1EWBZUi/gAPBJ/g5sd5h+/+rsUirE7jS86n8w+Fo
1sVJ7mLGEuq5kxorVBXeXIWFK1i9AvW4aBD+HuzsdMuGk5hMMiaPPIhEboq8CIy0htPl0TLMLW8O
IyUODaH9pM1ajQKnb+lUG98GUtJ9flrhHEm02JIaQiX3ClvepVn/++LONujQD1ov5XgagjS3VaC5
4xWUAciJDTnr+or9uVgMp10eqgXkqiWc9O/2IDWVNq0M5gKoImE2k51Sap57OkyQKJK267qnqH2a
xv2JBkfB7YhOrz6Ry1cBkAMuPfhqwOZ9vwpRDIRCqxIY2qICnvbSm9Tab8X1cHiaGzz0g27/BzT4
bgLHgRtjydqgg5Fz/2d7fDHDC5aJMAAAJ5mUs+kXyRk1ELzHGzl9OGS/hYNNWzpAwIRYxLJKqAsc
agnNaf1gRXdh9Pzz8JeOAyjcJFiWSNHz1fd56NM2h2lMiDdDswjwtGTEj8ljTFsMiSi6hEE/j3cJ
WTYP8z8DnvdotPC4aD0aTNRbIczfqMij0Nszp2ZpLVSX5lv9Nn3KtRvET3ImkVN44qmM5Hzza0HK
xVufqfPnLhV4wc7yV1GZ1weSP/HGaNbN6RZn1yyeuPmx3OIVUKz5+c4vbDPgh2RB5x5nMHVnjnWt
VVUop5CE4fYM7G4aEq1hn1Y7BjOuWVLtQgD2bbSz9Z0bVhSCYYZjDeie7s3tWGJ78gGa0VqZZQXF
KZSnwjUG6XTKoc7RFnPvHQ5pjmhL3hteRl0rmr1X41jAJi9qb2F4+5XvKncWglhguhSdUCj0NAnx
Zrqv6KPjXiy0rNoe16XO6RrbpQZvCYiJgroSKquTUvqw6RWCAOeVN5mFYwb7sRncOFTWIgHqXANo
pM+41L2Hnx/AFyLs7Hj5NidnJ2ZRKaVpNRoEJJSOwjH0rBNgd+rQRW/ZmvZnaDt4Z/for1fshCQ5
IKV9U1OvE4wHU6nhDyVf9muWHNEcBZxZ9Gcw3YP6qzEX8fNAj8OILOGdcPr983VfOOi/Xfb8qP/y
JvOC/rwinniU6hvxhQImBRpE+ifpaPp5pC+f4d8ZIiEBmTn1gS9+r7+GCipdDonb442p+sB2zXQd
6y8opMUnN6f6FbvDg6R65nO+64GEkibNtqp8O4pzxkQkPxYig7KWNcp4Byf/0E2iIFvqbJPk2atg
OmNBiL34+ZovhRNMz/9e85lbH1WTKAsG16yXz8Fh03ekw+TM5zQ/WU8UNYaeOD1+a7uAtP8V63kp
Wv42+Jn5NDKdVjjQKxhvy+loNiZQNuOnjBNt3jRRtjiU63lj/P+LHRBG/T30Fz/HX89KqEyxL02G
HsUte7qpFnNPP+39Q7vm89zCyJ6Tp6NSHDvFcGR+cJV95IINJY+FMYP5ELTieZ4nlQq9adEv3WTt
Apcb5eDh4IqBpxjoV+/7g/tfPGwIarFcwCNpMTyz2VYvadlA0zLOg8EeRPC6pZFO3IOSPknKWqce
CHeCUMWuED+HmJL/ZnwgfOTtKGcZ5zWeOgBHVDfNV3ZEMVcnecv9mtpG3wjp53/oXTLZD64QqTOh
7PHzjQnUVaRGgQvOmvpuA0DbCHJU4OwfstMyq14r7bQbsxsrqH915a4RUGA+uX0LGHyibL3NurWU
id5AgbYrBE+R4XHIhuVAXdbqZ+agmur7FsRTEGh/kj5bjFSSgyz3lMNjmCv3paashFD0EH1YqfLW
HKV1B9w/qD8poM7PFlRgEuUQYpd+2eqOmKO0qM9gvQVkm3YSfNCNQuuGaiukKMT8XhLylaTsO5Gq
CHAneXiaunhRKzvIQL1CPQagT5tpGXLenA6bJJWX6BX4EVFxA3ZApSsky5FLjj44r8Cm37UKllu4
sxJrWzZYl0xb5+wywqAZKyboz41VbfpQ8eNp3JbE3Y1IqwssHw2d5ongdZQu+gxKGYQ/ilTwAcna
TV0Dfjw5JhFx1Ryz9NMs81UQUQmI1/ThVtK7hnBd9YQSAAFQvmrJK2vF3DIsyU8H/ck0V7mwZQRz
JnCMbEUBR6sMjhEFMF8wwXR/zH35uUiX5Sl0NKSvST+toVOL+2Oi0htHqShMO4rrlGC6bdEoQFIp
ScuLJN5VICO1TFko2mPLQ61gxKGs5Va94TTRUaB/h+p3mxmvSTzcNyaQC3IOtDQXYgoAQ3TiFKBU
pwo2NIHerALRrHJzOJZK7Fpj4YcTfTIGQi0ZDQhrHQxcfxrWI0dyLY32Ib4SE30R6f6zpKHMllEt
Qir2HBSLQVdGzahJkpjbodyZMnItgz37EjD3kxcSiYnGP7HJcpLWoH9IO7ZazBqEL62Lrjhnl+yY
+tfFnAVofdtH/WnOAh76p/a0HiFXONXbpN6TmGZbi+WVU+uSM/j3eGdOP50cQmsQf2xakEMtjLEe
kS4L6dAuevNabvWi8aAuTcM0UrI0R383HlNdF2ooEuBhrtg/DEY/y9z0YrbbsDiO4aLqtxoCn8E9
iw5ASdFfedgXb/evKzg7o/UsswZzJOaDd2vm9BjJXpd0XLlWg/R4fOVUJoq/YC7JI7CsECijLe5s
esU+6A7SBCagppt2Ed9Hd8Mmvw+Wh0V+qyJStkEDahUsm1X4VsNYaTerwxo9pPweEjL901wf1hQA
n6tHqKDuKGXC635XPSZ3aDq+F6tsdbodP/N3OgG9bJXfHhbValY+23Sb/j2/V9i6m/lV30oHm0L4
jbTRn5VNe3viq+DmBMLV6W+TjO5jqXaH1bAyltpSfRq3Ec21i+YuXU6raZUu02W/gAdlFd9Mq9PN
sGonu/oDEi246VbdCtf0tnkU3+fvhhXaWrftbU5v+X281hbhbXAHC2pJ/Rn6mXIllU69sj7rlbFG
5HRjrdM/9SpchlQ/4KUhCbGUPHR0/ZYflnfto7DWb6pF7g9bdRneaAtzhaby2lh3z8KiXAVv/Sa7
H7/eCF2d53GT/on/kOoKl4yyzu7LVb1C6O+5e0a++2Ab84/usnvJExYAwG6VNbwrwi655c0egWNY
azjK5uGhAytuq1twQRPCgOvmdn71j+MqWoobmVeyNP1kqYFJb239Rl/qS/WGlLlk0zW3kJfQGPHF
Vr2ZX8m6e5KXCDpQ6/Gj3TXGyEu4ajLZCuLTsNXMZOHft1VUnnqpkgC4UcX7P5yd2W7jxraGn4gA
5+FWoyVb3a2k5XT7hnASm/M88+nPV+qDHZnmEc9ObhIggEskq1at4R9q+8K1a8X5WkM0ymYfGNCg
6xP5egt7ywqddYoLHdmYFXtnekwLecncEQcrysBNQ0LnkwmREsWW56n0ITnGMTYj0KHTLSFV7feZ
+wNArJFuMmPbDq+5+tXF/Dfa3v8Fcy0uC5AajWX6vCB+JkfcGpogjyv6aeQjlvtCp1coYXeXyv5W
9EgrfUmkrxS7hDmXahA+Sxy9qfBIENGIh+NiYjoXcfg6yEyqCpPFaaIYNa5uO35wfSHU92K80L6z
Kl43i9FtLtrY+MsZFr1YA9Lcx43gu4beBhHxlS1AfiSGq9cubNK833/JswsxybSFopOM9vfHhczE
080E3s0TV4bYZxQbpXywgFOOS2XV3IVo/1LAx2MAT7GPS+lOWiOqUlMJjqcsfbbsPTzvwjsmIdkW
PYOlKYEyx0sFOCXDlEGuyMHY/eOKJnTDXhHVOUYOuxaV1dyCTYz6rOvwqJlg5ljaKhrOYWvukhrC
ih6sw/jUh/GuK85dw9arzUPSQyUwkqMoEMbaXjNT3EQok6XorLqUZcwA3BhTvGLdoN4jUeWyPaI6
+yZXb6DIaMOea6xKFVoSVRT9oWtM+SRc67wCbEy5UsGlCtW1zqq/xg7qPfZwMOAw9418Gmh4tM4j
Yt+DaNsaZ1c3TgkyC5WTr7sUmDic6y/0APG5eB6aYW2WPyMDUmV2MqJ2g//B6trvpf9IA7QnJbcz
e9Uyoo5fBjjNOJt+E2LOnrazYEakagJMyFqbypvCtQrjygG/qMrKATVynIbkta7tudD58y7qPQq/
3BqzfeRhCMN0RLPXMU0NuQ0Pcfbat9ZWXMYJ6jWyS7CN4m0w6PuInEykXI5nrsuYGZZmbEI2XK5o
uxFjME/q1iMaafh/1vWuAN9ZMjH2qMz0KnswqEhDu32KfUg7KDSNWv17PDCQrPQDhjf7Vo6/5irq
zYje+UG0U3GE6eRzc6xVNJMQyfEr+2zxre+fo7meK5Ba2pDEK5iQ1714Uzv3qev6Whpdh2AMi4Qu
nqH30JrhPfnvbIisOzOiEl9lYHgrmwenWhiLzVFibNiY0H6RFCAJnpywoS7MMBZWC60efXUYvEX1
byaOma7pbWRYKBLyeR4NNsJJBRnZrhCx4TRE0vcWmc82xZuTb9XUzOcZKt9/QXPgbVsWbDVKet36
dBg9OpVOJvHj5GifpOVOQH3Z11BhBRxMTb/CbBWo/MLP9hIcYGaHii+GT0JRLWMYbYJdQ7EraLYj
A+UcCYhxZWZ/98V338BGzuo3g3wW8lqWEBvoT0L1yNlUCmY9S6FFFfF3Ummgyi1ABcgPIzU5uajz
NMx1PbBpUlBiOQSwJPN2CjAOPn3ZgCwnIVbSg6S+BAZm2cZwyAP9e/rHVe4MzSB+ocVlBcE5TtC+
oY8iOguFZK2LDH0T+dhSc97/ADORHu143HEcorz5SStZUeo4Lj265OxFonwB6JrSQDdeVGOhOphd
yUEekMsSQ4kpfFYepLqscD5g5rbn/mIORgs8U74t3pJz41mcKVEZE91vDSLaxwDvebpfDgYN8KR/
4c1TB4geFQmBKLHBszj6xugW0MFzlcCHRSdXJleGSRbA45HGm+Y6fFLlPabjfrmxvof6Nks2+d/d
G8Im8Ii0etuqG5ye1e5QShs7/XOEIRkKSyKHzNYHobBjbL7Oq1X46mcbqRad4BrXx2wPk7NF9R2j
gnw4YuGG36SeH7P8AeiO/IdED7xeOKMzNzRyEjCtaNNiojIdpNQast5RSt8zQA2xCo5WRDMloYsR
QUc5UkVq+rf7m3IubIKlgm4LQgd31am/QCcl4SDFDBVkt965JcceIOoQCVXjdGPD44uas9DFK3B/
dnXta5VchKRdFY1LfcC5Iw2LHSdL9q2FxOXHvRQE3dAFlhw9SRQK1LSx98Uh6ggOX8X0hpvOe7GM
lwoOPUmn1hqP4mZ1KwAu/b84QAI6jACzrOM4Nokugxfkg2HQnme2wiCZvjMjXITO/lXzE0cpqJw2
RTzmwmJH3Nxait5lmdqjNQ6onrh5rJtH+FFd+dIiYan/GFWQQVur2i/C+Gc/PFcU+vEG2pyfZpSx
KumFi9cD7He6qxlabqZ+En2yJkCLi39zFYh8JTPStRoIopy/RhF2EYlwbQpNQ/m1xgDoT8/oOl28
eQViruznUh49jUKuT7UfPYriQkdO1W/IAtfw1PMUmJ4v5qY/g8TbhOZbCH7NSw9lbT2Fan6waG2R
gMXkQiJhGpEgEsmQ0Ask5dgnTbKp6tcAzxeR7IjYnuSniNIuxmNL7Of7p2puLAUgh9wXTQsygmki
oNpR4EVxHEFg0Da2tYPIuzGUN3KldSQ/hMjVmE6OTeKb5qeb0gN+a6mrKHir2u9j9Ltv/NTTlzJ9
U5WnkSGNZlU0OvuNq5mrGHhnnYSrtn0xGG1WoJuXQFWaOGmfvghmJ0j6Axa07Uka0zRtmEmZcM0J
658u4kwAPuVq+Cp3zMbKN5eubBWXK4+Wj40CZhE9V1BpxpB8IsSCW0WdTUHebPSOf8QSfjB1+D2T
423vodw4Rspa951VZuFdEJ5Ea1/AojDyDtj49z/DHCIAm3CHqwkLRiwwxEV5s7XaBDNtqzRCUULX
OgQh94Kav6Ku3GTjN2f4FArSX0S3mnygz99ICrV4yVNl9qTBfJRN8BGAAaZ0js5zusq2tPApkDlF
6apHufUi2h1foTCv0/xdkg8EF9LRGo/ORTDCXFy9XX4SzKLU8iQ/UPGtET1nFKV9rmihmMuApen1
lWiMauG4GQQG0fhOI0MyL32Ctp2XnPtlMUlxPU93l4ZOtqZZQpr0Kl9x81EkVR8znMrDJ7/Jt3b/
mvt7DVG+4kK1lnMUNeMsPkk7dltf01doZPTeQtE9d8/e/oTJBg9DubVrt8fgujzK6pFgYuYX/BCi
6EK4lbqF62R2OfAomDULnbGpXlRbVnLrWtyx5JWQs0j+wurdiY/grbJCMJDvb3vx6z+9YGGbC/gD
hSRncqdUVq6bdY07Wl7/AHoiaQ9V9GLTNHS23PH315rNAEn8fi0mpGg+HrHY8XHMkng2VzlW5Cme
8d0ApNfvLIzgzN2IslSyxIudy28F+lDR0GwD7DPJOqta6ZMi4wHDgDnYBaAJU1HEeW19IdWcP7o3
K01STX1EDQVRUpFJb8G7I+pAYoLaV89Z0asLDW+BdG8ILZC21v+vDEG8wM9f85+HnfRQsKTx7VDi
YWNoQ/WrWgjDNHJDsK4J67bdBZG8+x/1ak37aU1Tp8+GpzSSUZOQAcdX6iOZDNt1jJ1PF90aRqZk
AmIre+W+5w7tOJ4x6HlE6tbIXHndoev2vrAwic4GbvFsOYbHEPbGMVpVzQtzCc07CenbAls0b5UE
zwZuYFRAnrRP678inC7a8sEGWsKxGF1tnVlvCsE4w1cBLI2Whfu2X/i+sxvp5jknG8ktizJtGZY9
1dUxcGkKtCeyCBimiectvNM5TAMeV/BDACahDjYF6aau6g6jrTPbH14wfJXag2796LQTsQ/Rlqpi
OoX2cXMwFvnGcztIJ7m3QQTS1r5y5W8CrhY4CZMhEiyafgnCXoi1ycW6TtDkiNZdiDVUtl1sHs/F
PBwwcaVHgYNJ4OTkBIas1K1XUMpAvKAtRHQV6brgOPhHMZJall+fS1tECkkhQ0UKnuBjKLKTxrET
1Q6fLB9S5jpC3tc8BDkOjmvN+xHTzoITv6S2pM1FWyCnyEdZOtwfY7KHFIyvm6jm7Vp0csIYcVgg
4GZuoUX94qjAeNUEKRbAFNkha948DfkJRBCSrtuNMUoM/GWmk96W/huzQ/osyEkG7auRDoeIr1R4
e3SvXQvOv/qg0x0sxuc89Ff6+LcPw4jLWvWShzLRHsIB3d1eYg8Ph/vhYOkJJ58yzYpukIf02rhg
/kE7nHBLqkSLZxkCI0LLNPTQnbJhWwLh40L5+BHrspR6KSX3xDeDySKyvmpPFvLG1IUpvGhG5rRq
RWK/iPGfwzHaBisj3qTZJubPH9fOVS3SSglDOnGR0VGWpAvdO3wjhAo644YUSdvs3VAOyltaXWL9
rA0/M+sFSXVAKvff+dzxEYIZuN6DpZen4jr6qIcF74e9XB/5JY73JU3EoIX5akbXG/T0/fXmUO88
+38WnEKP0I/KQtfj2Zl85S7ZMMCnzjsTLPLiiKdNxhTb+dOGFxm328XlZ0/R7fLibN/EKIzjrXZM
WV7wbDKz2YjfELvvqVE8ggCrEfHkNWS5fcwxRteqq5UE1ha0IyRl74WoAfv9Efyia7cbMPNEt5Tj
BFOAgf/gXryReiV5VUpw++M2CSzRl7LPfvYz7c5u+tzX6F6rS0F/9iJFJwN8KPU9GedkR1WBIXmS
xWf0awRJkQ9hHtANPxkKi/9SQnltDj+lrNopsb4juxgU52oAUybhg6MJThCQD7rYMtKLIEsHKggi
A3MIMNTs0VYB3skcwvg7VV8aAOjOYO0whukq61QE2hqMTFAi4YWaCdNsgXYGpqLyNwcGLFnZ4wC4
lJvNYUBwMwNtSOoAjGy6c92oSs3Mt6i5nIvJkIZsV3ST81E5PKHpCpIOvf44QOwGxWAhM3qR8Z3A
BWEM/g20i9+i01ECWibT+f64qzpPj5Om4vWD60L7n7OUV1um9IBkVWYcMv0ORLe7Y7F4nObuotuV
J7dCFriFj4do+JSMp1zauHyX3hHmrRvyfpo5sbTqnd9SKd0unOO5y573zjVoMVL8NLPVZC82c4dq
T7EBdzFrAEcIno1vzz0iEErw/BD9XVhV7ONp1AabIa57JDzVaYUTN24NfpjjK8Z0ozUy7NvEaPDC
UI+TYgeWiuCt4TVU1IBM4ZeLEYGUhsfcWLIMmE20TCYwtKRFsjWdqDayLNnmOIRPKaOwim6+hM2M
or/53dE1wHMkL/TBB7veZEq4Fb/n/ru4wus/vQvsEJkB0UKhmftx01VJELkqXhsi3WJPb9ShRj4i
eYgx3VILA3+Vy4hZQlK+BdKwrrsfJdJOItxZ7mHsxofA7texDW2BGoPrluajLWqMNt+mDCtbTjlV
0QHhFCksdlXA0LMtH5kocSl3+FeaqEQJmyaTsNFzb40lBgHEuNDdS123oQSN436rVZe01VdYk9KJ
KQRtd+OY0Zec/gzQ6dMovQjhl1590+x3KzDppumbcdgDDFwoIOeSCxoj/3lbk+TClNIxS22Fg6Ic
axoUMLx4lkay8cPaB8XC8Zi7VtEtITqZzMAYTH/8NqGXun2A+OUTVQv+LxUQxWArRQIyBRsDluX9
vTCHJSaR0Ogja9g2kdd8XC/q3bHNpOC6nlHZJ2IPZ4FpjBdcSCV8xPA5CGTE/2Zd5iBMQ4FuEI4/
rtvreWV1hbjNrYsSXlp5Z/RvdPJjdFSZ6JGF08cV9jQL685Gn5t1JwHXC0M/TlyiT/pXq/+mlYcM
HWysXxDcKR+I9stTg7n9A+BQOP1h14nqx8cn7WKrshqklZ/ErCAFDNsjQ+XSRbbBsmaNtREeLEQ/
M3kFKoJn8zpGSkv2N4zQeQeWEINeai/NfnYmtKItgp7tJ2ivVQVh4Mth+JQPw1oUliKHjc/UQPwS
+nxi+AylQpJ+u//+VXFaprGHZIOpKMAV0Wv6+DZSGbut2jeDJx30bBNKO4SYmpdYx9wNZyiiSdSh
qormu35qqmHtVfXOit7FTFwt8YHyGmx3MIsNjmG/lUH/y/oh694bqV64MObUHBjcIpfAT+XSmOJr
xiDoG4xWmT7EII6PqV3uXSWHQKNtqIldMLLOozwcdfPQtMUG7rOA38eYW0nvWXSwY3zH18IxMNyo
ypfwnGAboGHm4tcrJ3j2y8v99yqO6fS1EjGYREBCxQ96sq0dv1WLwaIHQx8ZmeqxOkOYlFU23BLm
arbj5DCOYQrIHUYH/uMXLLLCw9mHKRgdJ+YcqA0ZLqolEApD/UJkdHgPsNnIm7hEozduc+EqeP9x
50YyjqyCtRKyyGB5xXV/k41nTiaHRQUPQaeT46ngASx/54A+IVpeBWNabh2jfxyKS5rEQjBMOBHZ
BJekxl9k3wa2iHOmjB0JmJi0eQdoQHMFttwB4YO1FccPnfpmkCyIKRN/v6x3MSgf+Ped6f73SNUP
TzM5FLoSta5vMlX9BWAjG+JOpZ6J3MMiTnXmgnHYIzokRIBjnxKhJvETuw8ZiJeo5TB077HK8uCM
bMm+KNatZuHZ5k48CxL7kJTEiHnqtGnnpmcaLqNKROa7IEfsNdoV7u+IkB+bHINGZUBQfpvIwNR1
wk+3HXBkQSFkfE2qH+34YI0Y2iAKmWjdX2o4vteWsNeKDl3ybwa8KMXSK9Ex1oYkOintc9gHoad3
dDJJLaCqk44jrJDDScPusuuPao5iSLsyctojBHOooiTKNrWDstDQQN3784Hmp0BYlTVQfuZ0wqUr
tRpreUN3CuiAZ+2K8lIbbwFXBRsV8k3vBV99zCPoQIBtgr3pHDmMwfCzq7ovYmal6OGDYvEY6bsX
vFfogoXMJWU8SqAmhQwWAQrC9VX6bkMSJfu0o9K9gOM3PT2f4DlDP6xMLgK9QtpnAX8z62eoNjlG
DSIB5PRANELqBPwrXKfkQv+0GnAxtC7G2G6yJNnIOY4b/R4YvQftzrZSNDbiQ8XgdMTuLipfyuFN
OBXXe7N69DsCSGjtFFBdCeAYQ4WVkb5GdbEeFZyp9Bdy4x3WtZDAIsM89vIlGs+5/h4BdkjC+puT
xjsDy8Kkw5gRh3QM37Qq2lDOOcoFJQpiEVoZlXMQmBqRhw69ujdKRfhZ+5INgSiDzIRYVWJuxADK
Kq1THSmYlr4Gb3H3XMTlzg+sveID3lGaH22tM4sDY8S9JP5tlfhEQrbgArUzfeXU4UWmZqYVuFKY
QwqEGjTkVY7baeYVj6mAIYXpgzF4X8LY/SLhP2RKf4/B35UGfgCLASu/mEm8lQZG24b27X4EncsA
GP5CQRV6fGJI8TGCplKYQHwv6bmC0kXkEf6ctOXT6jjTdXu8B0bsWJfc2OcgXh9WnSTT9VgNVo3x
rEimGVRghy1hBskrzqDjwoL1kg3bQQpSNt13PhfcdCV7JkBV3QlVM6R8YqQXO9z36NVDOYEs+aKW
lMenHAtRHZdZdYvy4tXINkpPrqDDhay0dAHN3LdCl4DcleEtzCwRZW/un7Sh+zWEvL2c/duQqK78
Yu96r8vDUfEdJjf77UpTwjD24eloZBlvbDxpV7Vo+hXk5zSOEmVjyEe4sHSIiFaARe/vkdmrgjsW
XwALD5lpo0QrSyDeAdAPd9gK5C8amnkOh+PMVUFKGi/xh+eYoAwBgE/LoHGpjyfFSN3aZl3pPOtY
YFeldpvQUv5SBxTeWuM5hC2VJvW3aKRtJEToGA5LuG3BlC/jEvyLt0dKb+t0X8rid8UYV40/PKAN
TWOHjNLrngf/JRiTdw96qAkjdGwPiE9g2COt8w7EY/3qmvZ/Xzt+eCBRG9xskzgbYzuoQ5ia8TbH
BggWjOVsRMbB3bE40ZhrLMBxB51kOFSsSHF/XG7AAaNyAC4/pdUvl2ZIANlx8N7ZLzp4N9XeQZnM
8q2EfPR/v1cYd9LJ4sMxapgsDdjRinSjvSagXJtgksQ9AygJ1negX7gn7683/6w3C07SUK4hIKIh
dzXeTwLYV17wX2i0E09LuKDVoCHuEObRZrEVPNeFp334z7NOQqc/uLqZDjwrYhI07Rg8rMoYOJL0
mJlrW/uSWE+sT9wRCgLUlJK+8RDgCc6CDbuINry2BKYRguOJ5Bw1FXXmZJMh8NMZvkFMFS69voUF
DssQWe0OR0GAaQJ/7ihrLWI4QOAUpGEXQx9k2mWz3EXgXxgUC9ipg8avAK8Btd43UPnKCtHSsdwL
5w1UKFQuN+acenXyqw4jEjB2xpuv5LuMDJuByapC64n/y7fO+8cg/3YFNXGZSZ7+kA2Pg/On8M7y
0F7oXhiwUeaP+o/UBXZzfTN6uNZxBL6/T+aATnysf97OJFKPgdtZms/bEaCtiFgS1fE3XYxSAZKL
O536b+eFyRHzMZtXRbIUROZDGXu7qsDqR422qgwkRX4R7tRUAjhcn9wARUEhHkIWOCjlHu5J257K
7gw3FGOlxZ6p2Mx3PvH0EnA6qYmcjs3uYZzW6wSTJnmQEvD1xR53DS44+dCmcFfDY1n0aztcGiLO
HzdVyOmSjuIsNrm4h2QY9MCprpIdPgKdlOhYvqHqR7IgaKZsBXo2NOaW+c9zd61ys/Sk1kudOsmb
lKXtEVj+kRNHoeag1g0S5v5mEXXWp9d8s9KkDgvDrLW0DsQhNJRNrV1+FUZRuSRHM9MSYmgmzirH
woJRPonTbly2ECSvBPYU5N+vgAWOCLrpIilpbt4BHVFIU0EgB4syCVd61LTt0HKrYgLxU/Fl1LLl
bWDaB9j7AnOGOMraoUQf6MMCW35odLJTUqtCLla0gjT/VRzk+296LrW4/U2T7WQGeai2MjPpsHE2
IbD9+szIg72UpdIWQxJ1ifs618/58BYmu0gp+jwNUmbEwHWrIdu3kuDJ0XXPsi/gqUR7e1QRXUQz
N2/iIwPdzDvqPb5sj4ieC2SAGGT549doQPw8Pib9XoIlQwZ9ZRPU9WW5zbH0lib7MfVwTe9rfvP/
ogMFxpi9T8FS28aO17QoXzm7IlAMdIktauBrMX+TsOjM5r26ZK/wOuC1w91Fig8gDwk2siooHNzf
BnPgLAf9bA0ZIB0wqjo5CZmX633dsQ+id2DkZY08a7TWmy13A4nDkBfrbgnCPnv4bpacHAcPB6eu
bVkyqN5x3aaTkKZ7FSWaDPLXQkC5/v5PEeVmsck+j6UA00ON95litEj8IkcH0cegmEyFDU+/k1es
UZDyWcUAKnlXvBKTo7ca+Kqdn0gTpRJxqLPoMiy8+7nKAhi/jdYkdEWmUR+jkEnTdCgcdpeAyhpg
W2FiNPreCrjITrEqkikRnCQaASHMrwbZsPu/YDaw3/yAyfZWdC3wBoUfINwp1QuNNjoK+bg3mvP9
hWaLXZBizDgodMEYTT4DTni56gwOw3v1TJnpc6GDAoMwKd4vA1b3p5AuuL/o7FFiwEazDWn2Ty12
uert2lMZM9NX6bJr36RvnrmhZfWSIcO0hOGcP0tixgA1QeCiJ2cJKbcel3UeUmDc0hMgPJhTuLMj
/y5Guq6Q6rj/iHOYDJT5aCAgPA89dFohekZb+kYph08SEH3gh0J63t3E1tntzp3/jKqDWp1V+W84
ROESy2Y2s9Non7BPeL2f0FROPMaBUXKQ/RYjbQMLuRYcEs0t801kKEwxaSNhY8dbGHXvqRBW9Gh6
wFsrtSMDPYFR8TJ0RezfMxfDIPhuDBBBYxiMnThyons2YDlWB38voojmmMv8cjFXZPNBYZ58rN4r
I2igoIhGFd9Y82zm9o4Gx4iRRgrDToAvRBMqSl4dXXrEnYRGh0nXzjB+DgYa/6koqYRMiQm65P5X
nTuWtz9tEiCLEtnZCGKkGEFyNXMBJAmKXCTpHJv7S83u2du1JgczL2xV0jpoCHJ4yNKHCuFKZ6v3
R1z8aEFpUEDDpStHRJVpSKYdDZGDmS7SrJOoQ5aj5obiggQggXeafezDayH98eQXkAjolQD3P8Hf
EbUKNRslbG/qaOEiE7K0hWfPDwxbB3YN/RVC8ccQnLZymNQ2R5Yur92L3E+AEXEBU08FuANFfkXi
jLuwpj2J0Nf9lz/7nW8Wn3xnLQwNkiK6BSzOzEiotdEtyLj5vcUPPTsFuH3SyYfuc15x2hENBYOL
rm3lIzsRHYVnotSsNXz1EoQYJeAfirYHr1a72NMb9P/2mnphAihmWbmKG0B5Fp3T1nXWPbQAAun9
lzIXtUULAyQ8UwsoZx+/yDi2Uuoq/rXOqZ8i7ww2BiF7QXCz/0RG9/5qs3vRYQzKIBQy5LVdepNu
NVoyEsLEUVNOArpMXdNdhmrpKpr90jfLTLa8GSEYIQ08FN2fwvs6Kq/s6sH9vtyVmRmvA7H554HE
L7l5IGjVmR2H7Ck/2Aq6O95qqvcG6o1LqOX1DVCNlcv9lzh7u98uOmmAOHJcxaEIWKTJ4wj8HDcf
MZ6wKBefhfxD8wIksln0Uv4/FgZNpJE+0X2ZvNckyBUjslk4A4rZHuX+gmkTlw5aZAweXYEcD1fC
vXzhgee3DZIbYJcVGyr5x7ccIbrj9w6osUZGK2/l/QaDZ1026PoDZdNPwMYYH/xqvLXZNsTUsO9+
MkK7/zNALLPONJTqgkyOMpowG500/fIxLFMVG88nJ+9WSf+1QQ/k6sdURf1W7V9NI98QzZDvVVrl
VYgRZGO25WrNlDNqDEIOTEiwaoxJRiA+DIZ+KSEZQXro6ierfEiNEG2u32N1M6TbwKIBfBbaHmih
X6UouJzzAwkdd2iToPGBive21hBhUcZ9wTTR6r5Ss3jS2mgeQnPdN5su/Gn8DA+OtvaaJxdWNgpE
2ILSuFK3nnGq4xdduUSp+0fgWmu/lTHFxsyC/jCtDcmzwBu8QQwI6LIJ6QHCplpd6KRJRM0BGTRC
qcAwKRVd3pKMXzmKsJpT1HYyfTb1VNoXoUipWd+ksmF2iFPNeBISAFAHIrAYWBOQbJCmihcjWnVZ
97f9RUYYoaMELfx8V7CfYu8FdjswIWQSLrDy12P/VvfNTvKLjac8AhWNox+W7G6N38LCP1baEXVL
HZpEBaRH9g+hEa1pnoPr+WMIv6neV1t5tHVmL3KH+4tDNvUUa9laC6WNbMK//N1wN04if7fdhyLc
CG2vmB02DN0qlDQP1Sox5KtxORB8zBQkp43/ju0h6LDGqF2Gq2DmB894UEdGkNuq3zHXEc+REvf7
7kds7tW/C9AwaQA5LxDdW6oeokYA5V1we4GyrEzB2cAqB5BgibVcwVs7c7hNrArQjCVb8KRz3m5E
pGaToaoa8Lw6ymf0/bscSua6MM+qcSIX5m/Qk3Ysb9Nk0S51xFyJHgzFgOtvCgNUzqY30WnLfkjF
vkXqLc3/sFt0IXCAA5EWoB3wwJeOoy8pehfuqwT9sEe+Y6SMW9nOiibV1+S7hznNn9JP+TH64f6l
gHAl0QtWCCSNFVx+WrPF3reMXUotQPohpO6a8FIG3lVjg4K7aPqN6MG0g7nRItzih4vQ8pDb7yi5
PrrD+4ClLvcFLmwZAF24RaIDUcb6JtFfgzLY6VWy0ehsioFiikd1PlBTorDM6XOZumlgLwXc6H5U
mKM0Iq12xViCL2UQ8TE4xXkIcEQAw5Psm2L/VrrOXkepD+WLtR782UeYAPzM0YBlT2SbsDgkcb1O
cG9e+BlzFzkKMgAOyLART5xcCv2g9TXo5lAwZ7ycL4N/ZfCHfVJjF6btPje/dzuneop16+kK+hg5
QNz0r2wxRWp2Zvd2/wfNxkpqUOToAelAdvn4Wjwl80utJ1ZS89N2QCIvfSuUxaJevN1PIflmmcnb
72XN9RIXionAunAb7xMyaB2mPEDQx2scC5D0AGtuS83FSF7vP+RsQgtHHJSHzntnuvzxKf2oIeEG
RSGKXvUSWw4FC0z97kEbUK1ZSwiJcfiynmMfqetc/e9VxR2BbAEChXkpHdaPy49WWGPhPFzptEis
C0ZEci7CFZBaehoLzyr6I59eNY8IQxQ6D/3cj4s5yoCDoGgqCBVrVcihkq3ydYnFtE4EUZ2OzjVx
BKAh29laQQoxXDS+v47W7v2OyU4flFGyM4nfMZr1I6RhC3Uf0cq0hvSo+ONWH0GSm6jnDA4ghRIM
4iW1wq9FirKc3G4Z6dBVTzSZW7Df9OBq5WHpMIpS4tNPFPBrQECCvSJe5U1aqNRS2nUFh5G0sAow
tg7fYjd/TNv6aKF6LI/Ae+Ri5xZHWjEREktFttirmP1cN79hsjUzP+jTpOM3/NL5p/sGjk9UWbRT
+/idO8dANpOeAAGD+5eJrTo6S8Fx/kWIJjxSx+AHJsezSbKyiQLBIsEWTbRzqfkTQrJPYwIlxoAK
X1KHrYfEBZoRhXJWcCNd2LfiEHz+GGBgHYbsTLcm2WOhWtTzDYBmxHDckEspPTrdG5QU+mFG9S56
cPm6UUegWZf7S8/VIYCar7Z38Iamcw+0CKS8Hs0rZ4izid4RgvsZSuTB8/2FZoMtNRXjKmLtJ4T7
QCKa1Q0L8a111JjjM+2LRRTt1Zbo05u8WWbyJk1DavN4YBnF23qeuXMgPrUdQPpfvRrLOneB/T3s
Q4Tde6z4nKO4wHX7HfkM7GeCEXGuRjgdoePq5cpvDloPtfqVgj8u31KAioN7MK23SskeXLsRxAhy
55AORdpsHOk3VOyGToE1tOtkGFcxSgsgp9G/hR/aRkcyGqF1E2QaoxzrqGEtHPrlamygu1rwp0Z9
1UrWpgOvL6JS3cp4lLq/vIGQv+XOzEnnhz9jbpCM3EYLmmPoG3sk5Xdok9aRL+Z99z/cHLrUAfbG
eB1wKX2RySmV8y5XixJ8tuNcRYVrRWhAYX5MnYPxEaJFD0KpIUPpN6sRujYOIulBSf/+71BnDyoe
jQ6XGT/lWvrcRCyM32PFk+FIUJmPfb39CmniCDwTdTOOFNozR4K95EcPgmJsAJCzzilD9chztpqv
I54G6cnrNr6tP2Y7gPXnRbTM3GESChigcC0MQOVJTC003TW5SKEOuadGeNVbG84tEM5l8szccTI0
NFhUYgbG4JOo1dlxVIVGxkeRN1q8bo23rFEeCfX75Kxim5t/DYttqu6RII5z5IU777Frv3SOsr3/
VeYMBvgc//yQyf2uOQh/xDI/xIwAMXSv5gh9x/HXmG08Oi3WHgkbW4D47BAMrfk1arqNhOKHiXpd
VcnUfPm2U/J9hBwcZ6VU+7VnPYu0SCCq0JHujpQU4h6I+g6WX7/S9GQnGJRMpxRfWIMFK7dN0KhO
9kZePQRCFrB5p8hVIyHhpINZ3Ar+moMwESVCBVigx0vE9qWV7fu7zMUJruv4TON6iJun++9nLufF
WAblSXipmIxMvlPVV2YdBKD6IVHj/LIlGcFlKUOHz6tOEWy9RcXG2RbI7ZKTL6JHZeMEMBpEEqTY
OQ98pGFHAWY0FyBqgfnWGdBJXu4/6OxMm2dEI1IwKj5Jspe9bveALxg8eK+QI0Xnn3LWDp4HXnYB
VrsJvqClLJqmQjoNVDO/TzZOhfSdGfvCjxFhfnoNIAgFV4DUF/jaJGbFcmL2oVtfmamj9p4l74H8
0ko/RQMfZDkWwAC5HQRIJcAhXLj/CpNPzi1YJoLI84nFGUpup+gB52K0sZEhd8heRIIhBvwIg+cn
WlFMi+ldwCkhw1mMRSLF/PQGhHacsL/8rFAvl9TSLvKYT5hKExcDgMlc7hwlLNW4su6/79nFwLmZ
5PhgE6ecSWkM5BBNyWuNYSBbjkQ3GBSQ2f8P9PpskHXg7DOalrEOmlRtVhsogZ+k14wFSAAhgkaH
U74t4hNmj+7NQpOjq2JDZHtOEj55CNVzGcOJBOb53EivavMtXrpl53JhivP/PNbk1Hr9YLcFFN4n
CzQ1+4VkGOWhstsD9sj8M2oYVwT0kGzBNfiApdg38GDvf8drgTTdNfAghcYXFesniXBI7rbhBbxc
t9cfRrByxCsDUmA1yri6uuqLWiPe360HSIJRdxTWSG0vrTQ7fVDTs9EfzfaNvnKXoFnJCJ0JWTpg
hHGywbIp47EpFn2E5lLn2188KbU8cEiNncDlojowA9ozAN7hR7PXU2NX+xBfSMSENIc+InG/8L5m
cyMTKTxkeKmt9WvxfZOTSL7ne0nN6sGwbXeiaRij0xWV+gZ/Oy6wvHhuHHdVpsexfhl1tKP6haM3
Rx0Vkkg62btt4F492ThqqpcwsvGJJulw8vS3mMYc9VJm6n8XWoO3fbMRGlytNKzwSN5lVDh+a6+r
QhfAlaaC+dalh4S8tcVUzNko3rOFEoZwqzZr+pqhtvP+EvhY1M/MFrxN8UdsfwccjkgUPAA6vfob
0xtMhF6TgK6fTWOxXTMkI1+jSwe6MbYey+Bowh7Qejwto2yjY1UnweEYfWtnFa4o8XznWzwoD7Ei
R2KiBIwm0r2FZGVOa5V3RYnl0PLhH3EIbz6XZjW2EYe8K4HLBDR7kCz3p7A2Dc2vef4AnE+A55pI
2ioR2Qd2mXR40dXl++VdeBirN8EbWJb5nIVCEajJbOlbUJFPdrESdIla2nDwgsjeJajXBHGzC63+
KIXD2ofK0LXdJgkGyoZ81+J10qgHxfnm5Nvc+d5CVaj/zOy3BLkHxVpb1CwtnhcWnF2bVNyCLuqz
JR36H2axpFs3F4/Z+xaaaWLiPx3eNm0Me8lwgidog/QxiJGmc/HUb3Tt7genuUsGsBwwKGbE4NEn
pR2uOlHVWlbwVGRfWnw3MB5EgPCKSiLI3F9rLvbfrjXZKG3T27GnsRbzENHl/yUBwCxWlGvifS6q
Os6/xn+ebpKxhJlnecHA1mQES8aC9xs7Ucir/avL2qQ8IV6oQjJlstLgg8QvZS14QjmOe61CzRlm
ItU4sQkM8L94kTeLice+OXFqgbN91RmBkAihhQNSlO9Gs1XPz/TTRSJ4f73Z13iz3uQgtZrkOnop
Hq46ygx/YlReTwIqt4TtWVpI7KCbB4OuVte9yYmt4zWGmSAVL+x7BYr8EgR2tn1/88GmUOO4cLNE
KtmMzKW6Nv4fzs6rKW6sXdu/SFXK4VSdaGjAjQ0ec6LCAeWc9ev3tXj3t4cWKvS9Ppkau6dmSUsr
POEOVIe+6NFXwV0eo3YPuqc3h22Iyg1dJ2J8gYDuYYytMsQXN+C/czvvLXZqOEbsTDbg9EyEohm3
JGe0cbnwV4OvxSzm/UvPrrUkVtKq8MTCgY0OYgn0DaDHgKJpUH+lm0t3Cfa9If35fP1oK9/VFlWI
d9/VxORUTcVJ7Mi+O2h/Gk3IQO4wQgNV5ppOvzULBTJWuZeVjosLfYbuR2a+km9sYo/2OqYb7ZNR
AfxWuYeL/ZuCVYBCPF0wOHeZfx2lL+L+KVMiKu9n0T3BCNuoBgLIimvGvaBHGEmx/fzFFnE97yd0
dnz2gfe/L1YiYVDSs6K7G7oFhd3uQGGnurVWRlybydkZmpRTzBSxXJrwBQ4w2F2yD6LW9WLIEsTh
/avNTjQMNYMsVtn0IgbMdkHluPWwEwq80n1/qrjfVy+jRfQ93X4sHAEswSiaHTRKko/8wKb8T34F
NB1ih/BzxDaIe2kcUEQODoVzErWGlU+5eDsRLqBIQfmeNv/lGk3iHp6pBkSrH3YgC5lces5UVNmO
vS6JmUaRDoEf4BawiEUJqjq0GuRN41m4ZI1Zvf/8iRZPBnqIXF8wv9W5t/PQekpaKn4sqq5Ks6N8
bQvRirNm7le1fxe5PuSYNloJoqE0Zy9LStr2eUAdkK9tqa8citQaeTVQvB3oO+jBAu9B+Kp76DM1
T4VyppMA6ZSu87p8v8gC5xkTzwD1XtT9yPUvv4UcNynoT9prXHB8C1IP5KHhje60krKc9ISrFcUq
AKafz/giWvH9uLPzcSzqVvN6qrKQrSSUcMfyVZDtx0Ta1GrAyXUrgIuWfq2Gj1JnuYWNZCJAL9Cn
CKwj0Dvyc0HDX1t3x1vaj8D5ZJ34wkJkY/Zs6mgPY2H0bym6nON/g5JyeK1GBxOx6ugPGKeWq+rz
CVnsc+LwAmQPFQtDN2abosz8Ojc7Bp2GmDK5RV8dRyHaVxNaIrq88/AzpVjQE1KNaCEEg3IzreXP
S/vg/TPMDqJ2au0m11pQQOQ6/bgBqVaYRDyPdvbMHvyrNxb1XwSU4KTPjqAiKvXckynxsAuoidPL
dums0MggchR0KBI2vnY6fOlwEhHQ2ZXxl44hVO+wEqOdQ19gdqOMjYMmmlxRkG9egLH56bTriDsk
udwIlxUlO1PtIgkmRtckAw0+fM3MJ9yJduAjBFZHxxxvVZ9zeSG8e6zZQjBichXLE1V4H41sB1UC
3IUGIUFI+0UUwKzfuvybh4IHuFpBeUt3PpwHnMoqcG8obvN0PM/hMcQjpTC5fjChsmMtvBu74iRQ
JClt3GRqriSvdAVLpSKZawbUlKdOPJJomwT268pXEptt/kDsRbBgIN8tbOIvD6jWMDM/6Ttqc9H1
IImbuA1u0bUaZawTMbq1C2Fxx9lY92tDL52NEJU5qzEGRVZ4NrRVTX2m28Hb2UhDOydvyusvaQ6d
YK9L9zJ2lECxfHkl8Fhal++Hne3C2KcAIQ0MCxasab6Nww+E25LR7ZKDaTwpqw4uS4HO+/HE7+9C
Rmfy4i5AxogF91C1Cu7tB3rIAmVmg/PD1Zo9kLXWRmRzChLujX/M7BdnRKbf33n2t5UP/rFPRhWe
DakKDzDUjmfb0giVIuhEa0iPhG5rmjgvVMI33aAdC8ox1F02FN9lBQBKX+6aFs8ANO4/f4iPn0A8
g2NTbcGoAOzR5ZS0QRnl4J3eaqdMB9xj2T7J4U8AZBMY4WiNp74Q3TIgeu1CKdsAfjkbsHK8sE0N
QsAifKD142BsWnDRXXPzs81T63mSjp+/4vKQBCLQe6m6mXPjDQmHU+oePREglnPQnWkjCFQThAvq
BJWeXmuatN5YWCgV8abvhp0FHIo8SBLL+23YEWWWn56OZHKwN8pnOX8SlHa/tJ5gfjg4BQmDbnPS
9xJAE7vCKsG/LrzpJFHMonVN0IS5167FRXTE3/VL/xO/Mmnlmljo2/LAXBIK7RDCtbkwQyUlvVPa
TSgMPmWMvtMgfLPmIEqkI4MrD7bS6DRRIY6V4soCoKo695qagC8tXaHENeGCFOY9Ii9/VNC7rZm4
Y9oTyZz/5ov++6TzRLvVdN+QYp407R8Bhobds4e8J1+TgqQOww8ZktVqzELJ/WJ65lm1FMlyJhVV
+KYTZf6gexa152j8I1OXCTEypCHaSo4LhEkP7ljOAn9IY5lEn3rDfxR1RRmFVcB1lj8MQHotK8ff
7FH4y67M0MfLhIe16bsg0mkiUzbLjutaG3x7KMJT4j3DQmkzh8R1C5wrbw9EHUPzSjPGmB5XNZIW
ytxiZOSoAckQVzqzU63KrSZMmzbkIh3vEtgvKICy0YMUBnh7nWBPZsK41uPwVoWyghBwT9QpELtk
nyIGF7sTuv9LNhrHMoAW9aeb7vQevnm+sX9EuIKD/xP0+lbvf+ildd87OPsA4vQa2NvU1P03xDFB
C9o03N1qqW31SL4SXjseyMHqzzj8sYQHgWEemgcBCdE7dd9a/RVrJs4kJCUFwZFCQIpXW5xsRVNg
rdz2MQC9nKXZMWiALskR1giFbBUNK2JBng1SNuV0eIR/tRj+/SSze7aGAWZGPYMB8ucARIeLfxE6
TfSrZE3oxQ0ezQaVXbOmIbB4+ALwE9KhIFNAF15eMEWo5ui3cd4jmClmPf+DxRJ+rMoW2xfWoF2v
5BdLM0vCbSNFRetAmQMujHRo4rJjQHoLm1Q9pDS3Ra8gxNuaIq2+crt8jClQAXo3nNiI72KKsCwU
c9QYTjTJASYIUc58F9bHJFpDn71puV9GiIzlQMOkI0IPYq5WEeuen7VyFJ46DW6pk55H3K8tRFyC
uD7Y8ZXXhldmAz467B5w6BqyOzMJ7qo+3YLIB77/Z0hRFBluZXPYCHlSm0Nz/KGn4KiolhtSAcEk
wgDxuTWbbZYj/5LG21R61AEcW0lwjjHiFmhIGHSKWd/Vk3MnrAV9f7VwsnB8CY1huqz0jlEVmGVM
gS1N2oA+MuyIb0FRb4sBTGb3izhoM0RXuswfjraab/yt1K580IXeE9ZzKOMBThOeLm+Fx3dfNFb1
vmjSuBIFI3jcdnZXpfJNULTXZvk0RvQJX7UohvaPs5JydqaXrnsUwn2A4wnOxyvzL/RaeCJ8Sg00
MFFTnJewkCBQa5vuxqkOxr0CcD3ExW7UkHzaafkTcDVuG6CoUuQ9lvqqw83HIgEVLMxSUXfDyvQD
6Q8wVx9MgV6emAz4Ig1NLSp2LRUcAjZKBNhStt3a/fUxIwF6To/9TcsV79HZLSJXY6HkHp6JvWKj
ARbfy0V3iADacn9pqJ0glTa9yv1Taq3VXxcc6BgaayQHBD5Y03lYntlOSH0gKvHHwETVlvexmrt5
pe1p8LfwbFLjTg7Up1pJ97axLbA4l/JjXw3H2pJ2ha/v1Fq7KguC9yy5y9v+l+ynruZBvZG167DG
u5Rq41057rve2wey8qX0gO+q3xvZOqnBnelTtD5H+QOWS0gMdttSSx+EwyfNGbC9QFH8+FA09aYo
7PuqGb5NRfB75cJYOEOheIryDDNBpWZ2qI1dWRRGaeOuEPjXE9e0FiluSAJC2HUMQ+U6918MB6RW
Wwut2UbRkMVBDQMJmjqNN4rn7M30rg+/ff5cb5y+2QEI5RddUaG4y+acQUqcRiE1a51CkLd6NFty
q6By9qtU7O+TTe0KpT6zoc3iQ8NvCD6Ur31U4BhRuAOTp7bH0Uivgr45VEZ9rQXFEW2Pe6XytgJL
q1RXVGBZ0AoSeEgsHjNPOgLzl8vge5hKe4jYQdOBUl+7sd7KwPPXAtiNJwJqAsgJzKbbVErParKp
OAWScjSq8mj0TyaC6VKhumH5bKjjfe7EN9LgbOTaPvRRvdN0lX5AtPEfqwIx1da68UvtKtWCY6Bo
6Lxabm87+87Wt4p6LGWSjOlWmbRDZGJRpSg3WY7StJpcJ9nNRHu/9q9BW4W5cesNyga/Niw3Mxhj
mOKAhB3jfQoNC7QxszPGyCV6r2afuq1hIfTe7m9wAt6kXnOSMnmvxRXSocnLMI5QxHpgsJK0NT36
JBr5DtZmpBLBeKridgfFf+3cWDqs3k/lLO6NUj02faDgMJTpo+f3gX6oamvjf6GUzvPDTGpWdaBF
CDP7fPAYQYQL+qaG+8tlCDBE1pjKVZCf2AaK6nIoaCekn+xoR03RV936N2dEauNmDLXsZhy3n++K
pRDr/fhz3m2uhpVdIMGIidADdUWrza8q/TmzbjrrxjZRQ4eh4O//ZlAOB9NRMThEZfPypWuvn8oY
CYxTYh+E6L5lHPruLHEpUjpAoEFUqz1/TUtJRKofpvrdqLOpxlQlb6PCyk7USwhboeICo6a98PnL
if/LJ6NYs2Nm8DSp7nozO7U6wv6H2kFaVeix+RKA84ORr83lwmUHPg4vQf5JcDc3SfRHz0OpRs1O
jv9g6I+G8dwoL2X+OMGNG5sNvVPLCaC/hCu7ZXHhUvVRkS9HsubNh/ddpGMnVWHVvpKdxnzn6Le8
W5e9fD6VC+GxcEQCXQnuCcOT2dGmDx36W1WZiWCqRB8pwhLJVfP7zvuv8bsIcqK3qNJZIGjTZwMl
mZJ6ScdA1C+9eAcZlrQKmr4A9CP8YAEh/fzNlpYi/d43rLAorM8ilDSSZLnQGFBUctAM6fSDsAkD
KPs344hYCEC9gWbH5UbzA3MKsMdknHo3tddh8UjWtJ62Lyx59tX/jTJ7mxiQdVTleSYEUEZkkvx1
P66FoALBadH+gL9DoUlM6LvVFiO6qDVZlIk4UoLSDswsPSgNRiHxP/0aXWZhC5viOtWEOBKMytms
jdTRotbjfcCEDs7z+JyVwNYz/PigkbY3q+2EhdVwMd5s/oLQMNMGw7ETpQ6QVdTrYcSO/dPna2Gh
ZcIKZ0MpFipTmH3NhikcGEhWk2anvrgrlWN5ll6aJ7w46nPyE5Uj3XxqRUtx5ZxQFw6Ki2HF7+8+
3WhNhYMjK5sL57b6JQxvsTuR7Acvvkn/kT0EZTca8UGHIIgLZqgs7tvgrs6OGIVUx+QQhzsLNWHZ
TYA4pisPt9Dgv5yT2bqqhz72qirJhC4upQ2qlcHw2rW1K+GBo5v1Xu0OwitjlF/0bA3WurTOOD9p
onJ080Fmg09y1UlN0LPO1KPUfpURH0Fh0D/39dkJ/0TTCtxtcQHoAsjAkHjfmLPxsrwL1WHUOQ1+
wcNXPBdbXeiR0X3yUyejmHYwmTIKkWvKXwvnOF0p3pAjj/Rono+lSO0MrDuuCvk8ZsSE5a5VRU8a
9na0ssqX5vT9WLPVJhtVDXKcsaZk02a7Jtz2MYUGV7g5JDtlXCmPiSmb3fYXrzabUqcLHCdXOCpy
tm5duWl7O6XXFTChzzfv2jhiit9vIt/vOoQV2LvDjrvJxCNROa6iLtZGmcVl9jQ4ZtUzijxSFD/Q
R4gp9CVruMu1YcQ3fPcyqexrXSTWA/cF5x0VPXInX12JHhZg29jd0CuyKAZReXgLfd8NE3paOUlZ
m50k79anMqwrx864LaCf+z90pGVeHeXaHL5Uyd3UPufDSkyxPDxlSzqiuAxTU7x8SwS3ZSUtONUV
7iw9ex08ZRtIrRtH5jbrnry03Ur1iH37hCHgdaxDIIlRmF9lpr9d8h/WKNcmhwyFVKK1ywcJTLUs
JDvm7pSfRC0/AvOmpyD/g4dByiHlp+4w5tsuLq6QBTILlNJCbxcWP01/PxTPw48YoIMRySxuREFG
f0u5KDZOQCCjqdhFFCjgb7jNr6I96+YP1clcXKJ31LsICly9f+iycYPeU4FeexJ8I7xPisxN0njv
Db8V/LjD+Nyp1U77FcfHxL4CB9jUyCqMB6GKoU/3tfatsR8xht8lzXVFY8Qe/S9yo+yM7NZB0L5E
4g+J7L78gz2pW6ACO+D2AlyCt/HHfFMr5nYyTI5zeRN3mht8EX8r591LJVmbOnpF0MI0rX/y6WAO
zY+qrbd29cBYg4k+oFVcZ73hpvGI9sVjmTwAozXqo91bLnQN8AZq+qAY57o2EPIEr40sTJoxI+Z1
POTbvLwd690QDW6C3Ah0b+fc2JB02kNdZNt6PMPVKk2szAv4A2mJuR0CMt6xCm30OdKrFkWuAbRT
K29a5bWI6HnI3dYfo72KLlNClVV26r01hVdK420ibdqrCA9r2jVQODn47mdARpA4QbRSjaK31rSQ
cR+M66Dzd2Cdbkp8Ugxr3FYS8hfZH2P8TQG668L9iEOba0yF5Ipi3VSoMMTzTVWqeB/C7Us79OIB
nA/KlS4l+z6bzrXU/1S6/lVo7wTBa8/AEPFykepT1UzV7kZNol1NKKUO+vH30GzhMhSmvifo1pEM
iv9g9617/6Smtx3Q+viLAxTIPewbKnN86stNYA6618kNm2CyRzRnbnVQdOD40nLlkl0IVMklqMMo
yMtx1c5SiboYla60fA6dKWdlyyfQMeBhYkgW+M7flH+R1GIiYLCzifA/4gByZ9S6XiYwhhRK/g7t
EIz3asdp8cRG25A+DB1ecB6Xsxcnqdn7U0gMZx8CiU4I7VzUDjgI/uIr/TvOvBrht61qtyVvE6fY
ewbXbCywPKt8+AUaI9EP+AHSVvgMCBlevk9rh1XTanYqmloo8aLOndYusgTKTxwIgdEhlWa6EVrd
/PCLiFzZeGvVpgUHyMtnmN0PQJ91Kxyt9FSWMIu05pee08t7yavfavNkmC9W428G7RTnzDhqVunZ
aE0x8Q3ntdDm0cEZv7XelPuu/qXghmkcEQWPe7eNDpXWuPWPKLmq83NkfSn7AzVj/etA36bXton3
vcc4NnaeHS9wS2nYaBp1zFVS+dKywWKRfgjy9MhYzV5RZ3db7Mf0lFbarqPIOimoJ2XPmJNIlfqo
998LBVMAtIJQNQLJjgITVjAYcH7X18iLi9exeAo6IRwC+BddfnJjGKJUktX0pN9Gnau/epDJR4LD
Q5C56T9t6KrOUfaoVbqAdz5f1eKCnV/A74cW0/QuEBmsSfUQXGVoVdimEvLgT0r/Yx0VtzbS7KqP
p0jx9ZAJb6zDAATP1yi3HgKv5p7YqMmh6+9GTJarTcSV3mPC1EzNtux7d8ynreekK7IwixnH+zef
BZSK0486Ko7pSdM2DVJdKIxIP71+02LnQuFjwBlqV39t9Zf8538/5Ug7kulgcgc0dzbl+ehRuurI
67iCxJQn58A6C2Er0Hefj7R04AMPAieBaCGgidmB75u1PIa2kyI/D1TgewoeNaNAUW3MOtivWoMs
jgYQyTId5vVDyqjQsgKPxYSKq4VIqSh2Dje6MOPwQJ+udf8XhsOYnCOf3qFAQM2m0UyVaLDSOsGf
NTwE9pWAunHF6GgvZLBTV20RF7I3xoMfJ9s65vLzTNHMlDJT0PY4dRYB0lPiHYeiRIrt7BBsmP7z
OsJfHEGzvWlRd2cwy4GZN1fImTBxkvokT3D/RB2svgXP6pso1ar2ToYFW22EDSO0xS5LEccu3E4g
b8Knz9eQulDEvXiK2TyXGMDrccZTUI6Op6tC22BkJ2xymeQmjlBAu039TV1S/cy2UOyFYWF49lKo
mYc6eiwRcQN0usZJetMt+Dg5LCjROVZADVweXLUfl5MxaOlpHLQ7FTonXcwqpblkAMGwpS+2UW+m
utzGPKaAJ0UmGnIEwf1OyWRguc2tGd2Jsn4c3TVeeUh9mKRJXV4FU/wiKVSf0q9+4d/GcoXoIITo
2ydrrSW/uIR1lMg4BRyh23j5Dpbq5WYqy6moHPbKs1zjl7CDK4YVq9AW/PxDLq7fd4PNJqwtlK6d
Ck56tmaMD0tj8L7h7VBl22Skx35Y3aEL1TWMDNCCpLVPuXJeI6fbMLZazevpcrgXBw8EpJSu3Ofv
tYRrsOjgI/hMBCgD872cRVOOsyTT0uREZliHWD9iXOzKL4GPZZcbw3jWrrL8KlT2k3/boamqb1C/
0b2tzvnUXq08zMItd/Ews1mWdKoH0cTDeODBaEBuiy/luUTLiTuGnNqVWzf8UjzogetLW5tA0l+Z
juUHsAlpdNxf6BlczkaYWIPuDwHHoqaCxk83rG9aBUV1VwTRylhLHTrQSEJuRkMB5oMUgl41qdL4
DIa8Sp7tnIAT35VeImqm6Wb8hmj1yvSK4He+698POPvWDSJYrT/5ySk2bvTU3k/KHzoi5YCQmvoI
GkrQvaXB25vJM0nb5K+JUy/O7rsXnn1eLCAblPwYXzDt8SxzhSUdEZOSUJKNz5+/7dKOff+ys0xA
GiJtwJWctYSo8eSigIC4ppdsEJGscqSEVr7m8nDEvBwS3HNz4Wm9TI0krzycTtqN0GVttTOwaWAB
RPYvqnyqMn/7+QsucCyxlBBp7/8OOXvDxnRip00dDJskGOfKN8wFQ6C4HZYnjbyx5INZqsd4ZJt0
a0n32tvO9gkCea1dphKIyD7c15Kx512JfiHrWlq1LyBNoGe18rriqpyvXngyOj6pGhHZvKieZrGf
5oHBDFsHPwJXkvd7IUvvELOI4hEkOgdzOxhUVFRILoGwbwLv5HTFF3M1OFx8GIuEFmtLDV+PWdJh
28JooxJmf+MO5x4GFjfP6jBLO4aDiPIGZUZGmYUPKB1nSdjWxanLDIT0BR0nQNf+P0TUlflduk9F
zqwKBwCuVPH7u2TGV4J8DIeiONWSjZ5TcxDAmcB/zPOXIUL9N8CxM3uZ6mLL34j8HXM+iq+Z2W6J
3nQgsnHSrFy7S8mdrRMScw1iosJkXz7U2CaDOal5cfIT6GB6QKFf2RA/0cw1gRqZ/XVoBFtNH7cJ
0Ygg60IVp6ezMjfiZJqtPW4EEyKOAcQICOLlY7SRD/ixKQsBpugl/KskRLFit6xa127vU73bA7bz
82gX4i85rbU+3hBM8+Hp7+FfSkXD/pD0TNyJUuGp+akc7K9jFT/5nCud5nABmnuNomGaf6+Db0Yu
2S6oZsReOAeEfF0haYeUi6TJXxEL31ujQKI4roR4qAGGB0yBTDFCL7nlghdUeOD1h2Z4iLCMdhx/
ayP3bMSvgXqbCzEZzdojz7WxUOLSPO9g8rlj/qvP53phZ2HhIMrrutCsm6O5JNmrNa7h/AQM2aue
SRHYWRn6GZ8P8wZjmM8pdFf0GkWO90F4JfHMzve0PD+15Adl90vHxkj3tEPHqRZM+zzUDyYqHEnx
vZYwtTEOipJvaHlufQ+ZGHIHHWEdISkynBM6mh7aHvAd2sfSoQzJT/YQHFceeSEkpNSChB7mIMh0
OeK0eLdDub+7Iq+T/ERkuBvaHphdpyLMHLDo/fvSL7ZpHO8liskpfqm99Jx2BsUv3BhozVbKLsAc
NJ/gueu7CJM6dju4TW+jAPyFC/NQatYV+OSVqOMttfs40f8+9excafpezTuNp6Yof5+UKgYQL3EE
v7s4tKWz1SEiNPF93N1Ta3aTDreoTr0Wxn5+fRdQVsIbWFBIBNw4plDW+NLB95VtTewQZA+fT/HC
eQvPjtoCvGxCbnN2pVpDOg66VeWiHIo6FeIMY7uzUZtV1wAcCzfoxUizE0XusxI+RJmL2yxSXymV
I3YB3zcZnhN4EcPKQbpwuDMcIT65njCWmV0klZ9GJvaOrHb5emR6KcnpByCPY3sNeu/zSVxKem22
FDc1BjbY5sxK8o49mLU0ZPlJ79RNhyu2vZvQox6pMXRqsFehZMjJuLeju5jXZq8kVrfplOcBj3AA
EkJGO417vNDRFQwjRGzX+vNLWQ82cZTxUVijkDSvXzpDY0/hwJrUpPSLR2dEQgIpjac70ZkS5ixi
n4wWSut0Y+T82elTALy7ysGYmW1ea4+Tcy3Ztzak+c8nb+lDvX+yWWCh2/WQGVrE3FH2V2/V4cyd
j1D5aF2rPz8faumkfT/UbE1oskJTqo3zk0Cwc7ZZZ0FJ6l4/H2VpS7GfNIx54HZ/SKlUIxlkPJDz
U+A8glTiPDepcUNN0POVdbdUlGQEPimlYNWg3nR5PoLDNYu0t4Fd1KcBNoI+Xdc2EQqtRLQVzPof
Uit8tYlWRFMtI5r4i1cVyEdVYY8Bm7oc35RrpQt1JhQ6N718rCQJQ9HOWu2mLKFbEHP7d6RZJlfL
alGYnkTTK3hAlKcqFPhIeBLcT09ypdyOyD/bYYHfKHBd8uT//jWp4nE/gzbBFXe2boau6pysBpjI
QVLGT0MrLEGEIzRSrn8zElsU1gWMWE0cou8uPD0PFMJfGXCEAoyucA18sGCA+4+rIdbSKiW1+H8j
zaMOIKtS1+eMhNAnBD5aweSllK1WF+lb3WZ+HdKl0En7hab7fKRU0oPatvh0WaNta/urY6PjcK/i
k6CUP4OJCkCH6l30WwqhIsOOalS30+8VaRvbw1XiZW4w6hutvktbeAC/C6gH7FrMHXyT4r9y6k1o
MG3uNqSA5ChEKDLd3nAlFFncau/fYrYAq6rHXn5kq8U6iQCacS8iHp4AyvSoFfjYzrfNbYaC64jV
4diQga8VE1hufP0PMynUa0UTCrmK2WXtaHFYFxqAXCMf9lEb7Iyx3DqR5lKVO7RNc3JaaRNSto/T
dq/a2XZC4OTJcu71MtzFTQ3eL9pnsbIZK2tbWztjmHax/1UGBJ8ZFczNsyQpgRtLdOfgfqchQqjp
I2Lf2xEpWN6vGeMrmiAuXS+K6YdYb2/o5sHGoEo6bUdnJxsjNlPxPuj3jaojqltva125iYr2FPPB
01QVtjYpaMc8K3dWK7nKs97Q5wtsV+vuJvOgTL+bUqImX7vKYO8UrET8uj+OBERF853u06YJJle1
64PjP/fEeHLN5RXkX2D0iXgqhjWM467bG+0/ZUVkChIcecAEV7fC8fdScp6wNdAOprZN1e/hF8wb
CxI9QqNtCyAB1cU+LTZx6O0TJjKPa5Qt74CaQj+O+f94tXc15cqusr9YGatOXN1dIx1irnuM+XzS
c2G+RGZRy6jnApAoEGOfWueqQttRNxU81uNjLLf7Ar879MRt/3n0HRe8rI6PKdOdIKRteEjAnikN
uHjJeSZZqTbuSrX7ToRwVTrazjLjtQaXuCtmiwvJA4y3sT8AWDDHpZZojJdhDcYIYsguDZ2XPAzc
riS/DP5RYgvYzK6J/CshQhtDdlhNORfiQ+R4ZEFqARnLNX159BVNZjrOCJTKFmfAdYPJMxxiMm/O
2nhgJa6KYS5kF4zIrSkKWCTds+2ktUmcKwadtcI+8pESJ92a+nmwz4gAK6nrwDPJuUvCFMHy8Bq/
PRhn5c6mTPz5of/WfPgw9e8eZBYam0FiDlIAVsAIyHDKCmeTFOtOPEyb8MqR6fL+iTtZdPXDpLnK
huaaBRm25yKudkkSU/TBd7B5rgJv3w5/jOIlDrr7z59x4bqgqUQGhlMTd+C8NxgVkRJ4HehA8gTE
IlBqgtOtyneqsQZkXVoH70eafRVVLXQADWB7leCFTEmXn/vhMRpHt1JUoE7P67HFwrF68W6z6Zcl
W/bCiZWXWulmyNV9aituNY6bTvSJQEd5piRcctjUHSIkn0/sQvgL2gWhcyFDTLlnHv4qhZGVFt+e
EErE4ZZaH4VMXXZAJFIyrS+fD7eUCFBdUy0hwqOT881eVh+jcFQt8C+jfEs7OYK02mcPVUN9WjaF
/DWKHzcc35a60+Sj1uxtH4al5e+rRuamjuiSyf8fUgaL64vj703yBV2u2Vc37KKSsgawESzLbRfc
eeFGnoK7RvOw1522an9IHOfgTdjIQ7bjSNCQPSAu0qV6r/MOoaStxLYLMoaQeqiVCGUcLIDmGqej
2uSyBFPuhEKXKHgB1o8M5YRQuIivO6jiZeNsZaYDymsu28KVrDRRoY3ttUdZXCRUwYQwDXzENxeJ
d2FhY/hNZo8gPkL6CHHxqjXOHrKKWC/YxrRF41IhFH8qGwTlncfG0SmBtPtwwPoguxbyA2n3tLKS
RNQ7P7VIc/7vocSF8u6hlLAxCYxp4BuFumOz0pIEIRamDz6wKmsSyrRFIeF33dCL4OTaCI0Bsq2c
Zff5oyzl3w4VIkqVYMHpEMwexU4gig/qlJ4K5zbRTdcJgQhGxyGPwPedgagGqAbbXGd8NF01XfFM
wtvL88KDNG5DaoSe2zdgLDxt1zgrCeFS7OgIm3ZEV0gMMae4nKkiTnt0guWczvwf29pEMT3vhto2
+IOQVthkXBtdrLkJcl9DfqA8sa43I7b1/GPZuHEjPQCTlQr75SM0qJv5zdjkAkVCO3frFyYxWIFl
NexE7xVcn5NrO9tCkDpC69/PtkQ48hpxY2kd//sUjjzLF/URtUrHqHMCVYFlCetH7+1+J+8wCa4+
XxUfB4ONREsT52TsN5BduHzlVOoDO2ub9H/denI2AdcWyFWxHbzV7aCJI+pyii/Hmy3CpNaTVu1r
9kPlbGMz2gxydgzo23qk5OmQbJQsx/ot3fjJkzmcG4mSByXpsvxe6doW+c2NKeEFR5XP6mWu/3hr
ReBUoy/9lO3bApFU+O6p2VIf/AVw083T4DCEMXVRDoMSATeF7lQz3TQYm3JGdIGxacLhjnD3utA7
0hTJjULnuq7uInv4WsbKPg+iF7tHR1pn9af+thMaX3ru1jL7plXdXDnCsN6SF6jOg38IQX5qxe8G
WwCU/HZTkWxkpXelZnCFltstlORNokUPOiSFNrB4f/SjrM412Pdcn9qYsAmxtCKyS7FFpBTmYxkO
nnnbWHgogcJsoMhAyd1xhGFci4wM2/c19NVtkRhukIB3j0Utn61iZTzpwa+/esEPX90JUjgyLr7G
AUSxpVThKWOIU9+qMs19EAyw9bt4p2KCaJWD25TJ3vaaXahrKG/qD4KoWaLD3giHLXvro5Axapar
SvI2CZ9EyJta+QZvnZ2OI0RGEjMgzg7LGm3wzxftx3tQLCITyQeoguAgZvs0iKKwG3CZOhXakxze
EgAxEdwvAdnv5yN9jLMuRpqLB3l8cB9GdHpyonoThbt++uYP577dDX7KarwGwv/fDyiIdVjzgL/i
5rjcj5MUOUYl82qG8mRLSK7rT3lfuI7T01a6zYqDFa1Y8Hy8oeC8vRtxFut0MCYsLy+YzJYsUou2
1D1ZiKKo/vmrLSAbLkeaRXF1U5taNZWcNYnnZqgEVOzT1rG2mnbgIBUnjuW9puaaQvzb1TE/dAxk
OkiYYM0Sml9OqgzINOFsAdckny03Z40DvtiJAoTZT67Rltu0093Sjr/rcnJfp6oLEOtKsb7SSGzL
cxOYBHjPGDsdhjbcx0OJDcYfVUN8iDPIt9R9UAF0NI4jyHpakAC2ilo7UUonjTdGlPsbt3N+eHJw
ZU3617wEuEJDpQ2LnRYbuxCfGuw+Di2zASjWU16maOXufzOI/zAD4BVJTbBxIXO9nAFrGIwpG9L0
NKSd2+rZtmmjO9/qqPe3P4LqIOvtP1ETogNjb5EyQt9HO9TeuJHMJ92MsVyYHohUIsoGyC1Cpi4h
U+MaMCF4pJHfJ9+07lVYejdyjm+Usw082VXRyGUCuUsy2diIukBW1+7oFF+E77UcqgcyKOpdA2nD
OZ5ujfqHnQWuAcBEM3IXWKDro+D0N4vw35mYV2PLIe4xPAnSU/C79NMbOXrKQ0ucpfglGkm5gx4o
XENXRl06R9jNFuKRxMsfhIZqdZDNRpOSkw8ppQpfSlLppvb3GmarVVLva99z6zTbSjju0n+pUW7o
rghzvHAftOM2asadx77wp2LlvFkI4NmU755sdiFTM57aLmY+JspiWKSpLRCvhxipHrNiYC7a/xQS
R1q9Uqpx7e4S7ie7XIvf3zxePqxRSnZikoSmpTio3oXKdZiaRe8YYM7KJyd7BqazMf7pvTsBDJ2+
R/5NLA8b02r2GWcxCUbI6sNc7VCk+VbMZ9E9hscaeD8SBK2rqMoNX7Uokxspxq75WE7ZvYLWhTpi
rkVY+/kXXmgcM4/2W3JqyPAeZ8eo0XHrgrAG+txn4DcjzgP/hDbT8X9IO6/lyI1sXT8RIuDNbQFl
aYvdxe7mDYKSSHjv8fTnS84+W2x0BXFizpVG0qizAGSuXOY3VQYhKP0Z06NTewifdToYXmqqrlK2
W7l49bVvuaw+qGApNbZ+Xd4OBQzUAGkUQXsuCkRtnFTJ3Cyff83lJfFXFeCu7U6sA6Br4pgoWuq/
v/nadqo66m0QYCRkQutLgHZomWhTtaWKBDY5+u3KzXot8fy85uKiM31lsCLNYk3ErCUPRZGwufc7
kdhLtb3yda4lDJ8XW3wcZOamLDTNVIzPSKk59FxyzBTFlfP1Prh2m0I9pFmh6eAUtEUVExl+0fmq
zmMpwrlOeEEj+dTTc/16nauv79M6i4AeSFadTB2HpW5OmKHzwZIMzTp4ZujMr9rNig2wPJqfnmo5
ndCGeFC5BdOPObGMY/Kulf7mCIKzb50bBj8uFwLu1KsDmCvMHQsOMdqAOviaPyE2zCvSrnMm0JBS
uEuQ1GGXZKSayI5mbljb20zao7aBPyFKt2pcA7PpjqIL43fvLRigr9/61X1E+8lRZcv5U1wrboO6
agfw8Sm9R3YtLf4qoaAnLK3E5SsKkjy4oegmWhtMhNTFB871SspDrSYa4rg+hsato/bbGk6eHOgA
PKKTVIyeGhtbuc/c1ESM3MQGPd74VuLSSSBfQXTFzZPwsa+GmyST8XK8Cyf/wUrbc9gFj5Y1cdd2
x9zw17rk114T3SCHWSTKA384h/l1HvGqNPGantBx5MRZaXK04xuf4iD0z1USi3oeFUN+prCUMplK
9smjBmh6Pe+8erEgzYb8BtQveHOLiyXvNb3rTM6kVp4Z9YSp7FK0C+8kfUwO9Lw9lcBLRBDTiMms
PHGJiJuP3M8HAZAXr2Ax4L9a9CGwtcOwBsrrVmlfsA/lvHEEhT2WE2/W+QrGtXdJLxlbF0TumKsu
QlddhNU86zP7wPxZa9U9stw6sGeNGUpuvwWa81SU9dHEaNGPAe5MoVe1O8bpsRjgAJcBqTLBGW1o
2CY3QsHbMMsbyycI+k5DR+ddCKWRIGwCm2o1s/Z1yIOQt8mCwwt2TfN3ysCQR/L3yb6wcBgvsSGx
7d0Q9SdnDnHzToCFy9bTMAcIh7qZokCve5kM3M+/OVBLmQn0uGDEmSPsb/LwDI5FhyitCZf18L7a
9U2KeP1GfHotNcWw7ohQnTDmybI7Wb+3xhcx2yn0YxrKL9jnxsgjSWGFwo6XVbkXhfjO8xg6DAqU
NFrrB0OLbxTsJzVIkTy4lfqT6OGokA7i+Y5CKpYMl5eZKvYD3bAaVdawNA8txMCGIjj2w10ZNK5A
birRWWClJj/w1DZ97tQaNcXbXnrSdK8t5d0oGbcpZ86kJS2ado0t3ztKimoY9Xh5iqJo3zFpS5M3
I5NvdfEO5FNVKltS6/B7PueuRh+JWc7EK7Xy6pusXihlleJZS/utkzr06NIjOeGg9bs6gzD3fqhi
9dBp7SEpgptekR/yOHhqneZHhZBFquAtnbqT1H3/OvZdaYoz13Dw1xJwQxECf88StLTx1V6V2YkU
TRFUdgd91o4+ipK/tw74z6neRLHtJdJbWfywjOJOAM1MVKL7dy21HyYrJqVp3EBXV3KJa2fEET4V
4EFpb340nT5ljopk1qaTc0nwGs0Uqv/wDm6o/zAlWHkJ1+73z0stjqPFFEouOnEcq+f/zOD0CdHB
jdjkTZx5NkUQl3E5v4wapHhwQ5V5bFLGJGs13dVyWujboQWlwQFbak9GQ2XntYgMAC4AWjfz/FNS
4Z8A10e9LJr0vdr4iNKtzZ5WF17kOH4xVH5vsxFQ4f0fYzmCJyqLUJHpUMywX+bor5UXLxqRyxTk
89Mu7sM6Gds8E08bKs/CL4m2LLaF4rVPlb0h0wcNhQ7hpkZo4P9v6WX204At1JWepRP5GPj3mfoi
Amsz3OVOeSTlmv3oOJWVuyojfTX4i3kv/Vk4gDTFfz9yqT7NnRWzsYP6zfCjn/Ng/FB5SHUsjsJS
HIucozQ8zzPW4vmzaN6OcbPRuFGJeE3xPveFJ6ql9uOuuyuBWxT1O5njo8D5tmAtJZT8sicpLY8t
lFHhMhWxYZic4vyYIIzjaZhPkEiYYX0rRQbC88lxKGgMqslpjJmuAH8o4+TsGkRlR77PtLeRfU+x
P6fJTgz+w/whyd6EUWAw+4eVT3MtMf38ghYtJSWqTaXQu48zAChdBgCRBb5nye7Q3SGz4dT5JpAT
T0xVVn3Jr9hCWCLq/O/nWSQWfWYMfR8MH3EHnKbIbjgPk0+WkL8K1DktoABvQfpbPqIVTOLEFWdJ
Ctzc6vL1q7hWw33+LSJGfoqBqlZNfpKMEBsVobFHCBS1B/NnDLVEb7Zb44peDboKukJonYjEalHA
NXIoSXLQprc4mrbZnWo9c686CCiP3Ur3Cn/fq4f/37UW58C002H2LfLuPHgdyNMUefsmjIgzNGa9
gVtP8AD68Km3L3PW4IQgbR37H/6fQ51tmuq2qi9tOXsyJLWIRCL18WNM9pKKk7vYqaqbV8qGbHuP
Q+CB6jBR38fZcAVgG5wlHV8wl+jpbjI6H0OoIi101iRMhwE+CKURxbgb03dBW6raeFNtYv3Cl++L
aWMP1b4m+isFg+Jpg4eUOrMtmmwvDouKIpKFBj6QV9N+7eja63c2S4iKMX4rh3YHRDusFNFQn2zK
O2RXjPKgjs/zcBSZaUry0+I1MthnMSVpW+0vArBApzI3ULSM33OmoC6KHyLLJgcBJ6dFbyJ5TBSc
vfGNgtyKySRGSrQesVwSuY42nRXnVhA8cypxIENz8FLL/wjrHSMK0IZWDzbgHpIm/suyyY78vKAw
yNsi1H4R/nS83Flr3F1tsNCdwJ4LcD4aP4sNbstxX7Qlh82mSRFGW7v33RmUoSzDHTaHi8B4jDVy
KsydJwkuYGhsR6vclVqGqox1IqUN54vFB4l8SGY2H79F6iSFpCkZNwoSjhtnKn+uAyOvleoQUWWZ
/B1w5JKyCUNzgCkScVA6IffGNwYsBXSBygHD95VU6Gp+8mmxxam0u2by+zJObzEg2DRG5XWZS8kS
rdWnV7CmxL5PCy2OpNXiR9I5sPZa6Y5TiPMczAIR+jQkgPHo4F6URlrEpOai0f51sFt7ykXYr2op
i42Mp5QcsbiAtDG/WnUcvxriPj3jIr5nJPt5N/DlaBvV7Rk7OI51Bu9+zVTnw6/nj+zm00qLzd37
MW3JgLcp+0UIlvNbkfubDuEdvX8WhKustnfySC820Ha6I3l11IiaQeyfuot3wGKiub6RE1TOuXKp
l1K0DJniTAMyrw1n+xXaRGbQYM7OtvRPIgWboX5WsG03k0zMLnMyOOAIj0plikGT3VaP5NFxjUaz
Aes8AuPT7wKgiJWBN4N8NoCTcMp2JA8CuB0S3PifNAtFWCL7FQVfHjGsjE6YWKSI48gGUAL+ZaRf
CgaVELLE8CUVAx+seg19g6Naq1cfvVk6jmUdb+jHn1LCujkjtzy/dGOGuUMHqkXCVRH6eSXvvt5X
a0d1mdm2yejLTvjRuAAzMk17huHioT7UjL9e62pbwrFRp0afEVv75aiv7id7mrE5QKIIPxes3AEb
ifCZtdYmYhJBKWvSi+UspdShEZ4paPB46CV4KlVUEmL7RgpYJs8o0In6X8xuBPA36F7HXN6KQCbc
YRyGiGpDCYyLxbiCrb/apfr8DIsokBZ9L1s5/NZJh1saYM/H9qs7nkd9N4xfvDobQ2kZipHcMXkr
Xqv0CcHpXQnolIKBUjEoz5Z/D7zE6wZQtYgu2lWLjJh+T76mA0H5+q2bV+sIgekWAA+KxUUdURq9
RCuIX2zFcJ3qpzHUN7OW3TT2I5WFKv1MfOko4WxmBgEjQqDKNe6gDPHIbEMlurf1X4kZHgZumDo/
Dqa5L6XNiNzuZDhHKf05t6+GeqR3Ee402iZ4KqjKwWDYKdmBW5hv6XQxCv3Q5Tq4dds1jL/N+Jeo
HpgmC2C+rpzlmovtUHawCPO/50dxl/JdEWBQDkCMd42Cor8zb1oHSEFdbgIDIK9G14JL7uuXdQWT
Q5AnqxS0JwtQlXiZn5LKMQ9lAjj6HOhUZM2zmLLM6EiW9kmilBA3ragU+tELEyzswSeIB1n5DVdj
/affIEqAT7+hDRoj6G0aoWyzjabOLsyGxlDdAkIbsb+e3mg2dWEr8NynnqSbigVcsJgxdnZ5XPk1
osmxCNTc5Api/8yRMepc3Dw1RWgcjTm/RvvHeBCJFJUWvAA5Lg9Z62JHv6b4de0j/Lbk8hYy7byQ
8AcQyS+BHkKzaoiX/5yRAVFa/CfHz0LHy7p3K89XTsy1OMX6BurdQIDB1S8+QOr0hmTJGYnXmKBD
h+gfGa76LhAqIqlGo12cYfJoI38MrdqLCsfVx8GjPUkAbZMWUDzSOLEpTLsM/iVdU3Fn+HzPLq6/
A7aqqN2dEygSBNPX9s+VS5yfj7u4YHTyEIvXV4+KFFUzl3gMItjMtvbAHflIa7dIiu1Ib1xT78TL
S8CzSLEHWgbTzy5wgDlfViv6KyA8bnkFpRtB1lSVD9eCT7s5GYYQ4C4XfVl0Jx3SdkPEjpV8Xyjn
iALCGeOdnNPeoKcKstvQ9k4OsZd9Zky/fA6cY2BODNmANERrLv8PBIqrO/zTL1y8ryrNygbKcHLL
pw7lpzD61RfSjvQA/FmEkt/QPXtfH6orJ/y3d7JIfgapled05AuVPqMOCpAheynry7q2xtpCi+s9
BTYmJxYLwY8iZ4RxQLkQnmnef/1A/9Gn/iNMfHqJi1uGhvYIi45bRlP+kUrQw2hZNNb3OA8feqM6
aqmyMWxrM7ffACNsKkgf+H6bmqtl302ym8m6D00kcpyfs/6MvQUasD/DNEaqNz04TfbDVl8qtdpq
AfBEpt95HrsG5o9wKsAM8IdvfSt0DdjelvQmdHxaCWhNLW8pTKeK24WEo9PuVIg4WfJWkKbD8We+
HLpDXOwV3Q3q8p68PrAikMT0jEz9Z1aOT/XkbzC8Al0Ln10wedLTMJ5Sjn4J44PLHhSPQxMKKu0u
D98ZsGad4LulnGqTthJN/UG1dqnVMi8ghGXvIp6LCpg/hs7+CLNa1t9SHzBOWBkbuVA4j3cBYNSY
xAANEURfnrSUGNMPm4bhlwDdkIUa7WMXezTJC557UMatNW60HKieO9nRyW49pMG2RfRzDB5F645S
kHQyMt/MZmsFd7FGVGBeZp+rGlNHBEtrjB1RUyjquyx6Fm0dWY7f0/Eph8DiUDiKmry0hJvRhTw2
FJPX7NxErypYa/78SH0Nrdy1WmdjI2zIYLTr9ZcBVc+UIFNKTwF6mmYHdSHCpaOId33Ve9E8763i
m2RUh0okUPoloHEwBa1n2uiqNhfNv0CAsfibWdV3NLiRfTTVv6f8BqeDTW2NrjJgOzq9rWzmqwFB
w2NUkEBwklrEf2kA6WQ05KngJav85DvRUfQymMCikc4Xl0qsQhpj9/WyV/pZdPJxmtQoM0Vb//dr
f7RGuc0KViUMAXgoskdofhYEe8G3T7Y8+9frfSBd/ziyiHiqgE9khxj9+4JtjWPH7JiJKPZEY4bc
guTfF7BG/53qUnQ3EiYezAG/XvlaEs2j/rvyombPAYuZ9cDKwAqz/BGvcbD2+zJpsNrqzoF/O+tM
6mhc6KNxl80/+9pEWCpE6NbyRMLVGTGekC8iSbUi+QgmH6MbEwuRj2GqhmRSXVV75fHrn331XtU1
nDkxe4KTsbgnejo0faOgM9Nk21y+twxEdKSH3LqnePt6pStVGZj1f1da3A9ZV9nYdHNnWlheAOmh
GBtPPtMm5mTMZr9e7Hq69Wm1xSVhV1KY1gmrdUwZ4OsG8gtYjjB+svxjMQkxm5H20RyMAv/JNbWy
vNhmf2zDT8svbo4J6tfk1Fy/UrMFYdFp+BHRlISGrc67DhPylh5/vKeXB93867U/wCl/ro3pKdcx
x91YHAG9UEp8nri1CjQGs+l7yiTYaVWMRkO4dwx34aCqNbRpEJDRhAMcvBOrQT4Vb24mB5WNbd6o
c72AYS46ZmLTrpgQfM7cwgHfNiS3Y6Udx3hrJz91Ui6Ki50//RNPUCqdTQOBV9vb2uCq8XfFDzaI
+K4lg1ejCvSH//uEi6M2RY2T2iUfFzNQEnclKbc2Jo/DsUlumIw0kQWnieMTgXEZPaFYr5DJ1il0
8ekkGo/QQ/8ba3WSwk+/alFFW07SKE3EUYrybdQ+yyNwcPTNors42TqPo36zTue6enqB/ZIQw3RS
lsoPRqo2UMV4EX4h38Z5Tkj/G/0+zGYD/STuSPAZtZptHdSf00NWyQemuDHoc+obWQkOX++8qyf8
069ZnHBHm6NIwnH5f1gIESGLu5tchvO1Cni+fsINlICZmlIZLCmNYxopkowXm2hdBt3s5tZLmrRM
aakdEYynjdKM1P+kJRbNizCroQOvxHzz6jH/9BsWnzzrY1AZJr8BpjQ9OXHTNC+GwnaUih3Tgirt
d0r/TvxJQnTgkoMoNdEe0WP/qe9BcagWyijRTf6YoWQV0wwit6O1nPK92paxwmy55EMhffDxTLHT
VdVmgJ9cl2/Gac7tnZGGLiI19XTRYSw0eAwwmurj0aNrKOPnJfxPQMX4YXKg3enIqO4lz7AHcrLF
Ea8hmJVkAGTPTvFaGOiV6/GD1h/SPN1/vTc+kE5/RCUTX0eKOAtY0eLM2s2sKbWhJqD94VQg34Vw
B+iUCXgGEAy6z3O3wzdWKAEUo3ZgcMNfSyagz8KpcoQHxpNClBhLwL1nvUw9FcKcA3xEVvOfZTHt
OmYrlR3sYARuvv7xVzc2fCa8naHtOcuIWhm9nPr9+JFUNNp5CsS0lWE16SLF+tdrXd/XSAeAKoXO
84f1oyxJdq1LGldH8FrjYjqT12eIMFMWMHiaSPqH4m6CBEKyICHvt9ovv55DsbiJ2oZw9F3s6ria
i8gM5uTWLkHS2I8cJwpH0n4xbhb1/jjte5QA1ocsVxy0iaG2rqEsg9YHbdXf07dkclofkJDQgWtv
0Mzfqlb3TrmK0vU2kuefFiyUnrZRFsSPoupowAiKIoDmlRJOp6KbdsMHfPCZwsaS+tsE5foY7j5z
MdN8Y4oWRr5r9+p/s0M+/e7FK2uqxLSbWrwyRtS5dEF8K2TbciBFD4Lm7comudL/5D1ZgkfLlfMH
Et0e+lZOnJ7KlIDCLmlSqAv6Xd5lHp3muHyfiC5p3JxIH1eWvnrnfFp6kV4Q2Rp1YvYm7G/BrFC7
MfiM5gt9DlEdtnF+FD1vaO0gd3j4zhZe5y9Nyt5ZZaKtvYfFfsnLIZHmoeHOlffaTz/9Rlsx1S8h
4gOlcqfhMV05nZuvpFgf9qt/BDNwLMQDS/CXFu9ArTJnmCdeP3G/kAMvebXj8DjN48UHuyObvlvb
ElSvvXAnmpM7pbOO4Bs2FAXK+I+GJ6FD9SxYrKFSe6Uzf2tzUicnwc7627gJDpKFLgWKCkF4Cq2T
SGa02UFYnv8g2tJkIuuJsvxQYB9toV7BHySSHhCZ3mAariNdnF57CkkAbIaHAlxHr6GV3GACgJ68
MaLwaT/zFxjo3n+uHNFzHc2XGs9ZzfoAjH9g7cLXwjoKxEmtvBrmTfDI5RGi0+Dsh4YmYq7hL16H
lzz13wrV3wqQXKkG2yGpdmGGeG72V5labhRoDyHEG7KPclVq9Vo/iNGLgSMiAQOw7e8xw9Fav5UE
p11MXvrKG6DDYgmVdS/aDDc4GDHu8HScvaXxuYx+ykXpqlmPS3SHLnS3EgiuwarIw4D60ht0kHhY
FFSSHzhzXmFZ4dNL7/bsR1O50fJjY18w/5mry6qY8AdEbLkbFXDMIh+GcLGM10MyDZKRQSgHBKkH
wW0+T7dy1z62lbxVjR0Ij51Z49s52J4qDbfIu+zo6mYtbqo0iwSwQWwgM3ul98PdYrBRmXD7TvzR
cJl1hDzQfLFrIIpzd2zBx5W6fROgjunr9S3KiUeBEBIZl2r5hy7UVgQZrrZb0ZiSwU+jcvaHP3M4
y0I+0c5uLUxwbLm5B7/lRDKlM0omAbMEsvvGfzeCTd2+inQBo2whwl0gKwwPEn/K4btSWW7GZWAz
CY1Ikr6OiteC4udfuCg3Ix9PxVlHc3uutziQs8WYJiAuvColf416i6Y3kgaYu4stv9jtdtHMhSmx
Es46nXOf4g8Y/jSY3xT/lFK6UfN3k0/u/CXLDxbAzTnl1bQXmw9MLq6Ml0iNodHeStr3LPScdD9P
nmaeR/OXglSiUT4WebbL2nMBg05F1dz7L97Tp19v/H5Wc71v7FSB3W+iYItoDAEHLQjJW31P11K2
z69pcQy7aurMWGMh3Pkw7AHbQ5tTmve0NdYZ5yLcLw8guhaOItjmWFIuulzANxMxbMIxQzlRidiW
R/xxmPoKJdNwo873nYFueXgmVf/6feJuuLL24ipqAE+Vc8/a3IDCxsDO7q3gRSzuyOWWpq6S5net
/Aa0W/yq0Trp9m1ZRsd4NG+m/J73A4cAzKl8F5JcAUFVlJodgu2TjQ5vD1VB6r/p+q+U6sQZbsZ0
V9FPnr930y/cSHR9o1c3DT6f0x1A0pmmLkOOeBugwza4YMhHay8puyxGkPok1wc9eYrTHpa24gEe
31V5ed8YiCNSjPq+vO0K5uIEE6MYfplgqPjFMfAtvzf3QXQ2u3PUSQ9KEQBNP6vVIeGqAa4jnq8H
9Z+ieMQEG4qFUrxIKubK9Hg37K3B93pl4zTbtN+Y5o1mH1CUZ1v4w1moqdYFUjib3nKnKPU0eWsV
Hk4s6biD+wMYPM/OVHAZXUv+xhzJOBPk17SLQecoPAMAkusTzBlcXsRVOr0RPOFXttK2CfY0ViIV
gQFPVV3dOBrpcwuhcoptl4rWo47LgpMfQ+i8H/Csropz/RyYTzWEa5Q/MyXYJ+ZTCm04cS5jdQLW
sE2r1NXydyc5KB/k5abaMonLz0rz3LY7XMMzSGnWY8YguvL3+eDavuhxIWifsSnU6YYy3R1LYmX9
CNpdogEeShl/B3HAoaKyXaFGrzBg0NNdFNz4RJWwciNnnxs7gwcZb5LqwCjZhrAX7/B3sKzAZdhj
GBMCUk/TmG+TtEQY8h/d8Ld+E7jl4I01HS8Yq7Uqn1t451I1eY0EnURPTvE2RX8JxHy1lceHLDv7
IzA3bMtgwPj+kzbe8vR+C8qLf1b2yjkjhqsZ9EXml/qvoYoPJRgKXb8ovPdRVw4q7a62MR6hpH59
3q5WZ5oGqxveuiVDDfs9gIXBNBq5j/xG6GwsZyN6PJAwkFp3VWx7640F8E7bKRfwCCsrX2vgf155
Efh7BDciqmg0WgwI3ufZ3yXVhmaHDXtedce3Vb38688KRUAYAVlYlYvQ82nKGao1bkWDYHpnjA23
jvViIbNutefavOMyqXDBLR03Vw4UVw0Uzv/mgSkDaWJqH8XgYvlRq7LYhtJu4GlmHzmCvQKCeTP8
DBqvBxXq7FZWFLfPH3H804qLWKpN8kAvnBWnc9hv2nALJrUtEbLAcQx3NLd8DgGojljpbQR7Zlj7
xOLP/2r9xeYqraCd/LAhlhc3iurJ+IqWXmkA5TqiCpbbXg3LWveKVXDC2oMv9haiO+qYS3zpCpjz
+M3yHzQKl/JmYno2bFXdkwPG6upLoD5jYgLHWoqatWnr1f396eUvUoM+zPVWEi8fKJuGIEeJPp6n
4cuTnrp6W6q7aY0CcfXqtBDRwVKMPqIjftGn/V2g6Z3FDioNfSMI/4w4sTeah4fQPHy9sVTx4f78
sP+utEgQOl9pklmoMxitBoD8R9KaBzN5ntLjOL070OYY/Try3VRspopYOjyayi98nnRmJNndVJ+0
HKQsnICxeesqXPkuX/++K0rsGNlYWMaQRcsc98X318q8o9ZFICN4hbM/vVYvSkMIxgnR2cwZIiEb
kH16eaqKQ96thNRrzfzPay+++5zVAX4VfAVGhDUGWP9Q1NIM/eWgax2sbLIPE+g/P8S/D7pIC40p
lWsb9A8hDcIfF7F+Nnq6hv0mm4bd5HhjN3kT8TQG8D+ijlhnu0DWvdl6qpC9ZAsibODBoUXByLmp
cN1s9YcBO5EcrqqB4RtFdtM++LIXG+PFQPFz8rHLvIjqQxiSCwiisa17UiP5XBjDqxUVm7TsN6mj
PWTRDq8z1zKp+wd6mRqOlPOmoRNqaBJJVXKa2u9D3bhff33zaq5MJ4PKUTB0l3KIfmUmpdMkwn8M
P0syVbgA1Axd0PBW9qWxl5WdKT1N6o2kuCl5jNJDct+nDOSTbRkWLtxWTfXy2tnETMbRzNNJqviM
Mf1C8zb2N4peb4W6Xdd6RROcnbB3m95T2sSdEk8377vsb0TYjMNQItQDBQtR+9RLMrfJdlp50znv
g4HouvRm1qdJf+vs4lsKiHXoAb0Wz5V5N5ug55mhznVwq9M3J/cYeiTe1HEfKfnJMDqvDk+dsVKY
KlffHFNmYeCAZZmxGPOVatG2TS7BSW1dDah0t2fenJsXxMFE0VXeWnSCyLRwz1Qem+JMO55ULAM4
i57711/xGpQb98r//S1Lr8xhVg1fI1m7bf/WAPzKB+SMSJ+bYWv+k77Hyl3ZhBtGUV8ve+30oshM
NWoj+UWE+z2GOnIK4kFw8qvox6ghTj+8AheDUW20YCpLqMsrC1575brFWoqFnZC+9IiT0rQ3rdIC
3Is6I1NzTDOqbSzvsYlbx3ldu5M+L7bIgIIs7CS9EooD6lkdntT02IegV3ou44ei5kw68YEaFj6s
bMM9Dr5XOmMeyu7GPmWgpJvQd6dwH2Ou8PVrv9qj//zLxGv6fHeNiGYlMa+hLxigu379NmZCk67o
9uMzeeJGzs+06b9ede3dL7a7NES63Oe8DmymG4u7ErR5vgcYQ+4erskVrCy25OvZfV9YyApBCsvv
uRosIgs9FVHDaMb31W11tW8Hogl5VHYVk57FRs4l3fTzGeYV01vRxJzI6RFjRSNor+d3mfXS9ysX
37UHtNAyom0A+Jp24e+fsNdlLfBzJb0FqegzaSEFQSWP0g7EVVWvfLpr5/TzYovUci60pK1N2J50
pKlPgV7U5pnUqpz3Y3+3+vGuiTXRsGNWBtoIbIn9R8YzdXGlgPdFSOdO0YJvKsjxBtT0UO6NvveQ
dBxqDUWslzlW98Ct7pAmvW8ArknghGQk3B2UV3p12Ol1c6iCV5ppXJ5NaNP1o9jq7wmkvh1vkjRw
qxRtLeJs46PsjWgabEE99KAoUP8VFjbRZ0X7VtGzrsNvfXiE1J2HR238LtX+/Rzf55W/cqXq1zL5
z4+/+La6NKe5ZYrHz+4VQgPZ1SZRf83pLihv9GaXal7rwCou3/3KpSxmGA/ggl/6GEiTS+5bl8eG
sW82/EoM6wQfyPOVfkfVpWq30l4tHxjmb502dSsfaYP6TS4pyOW/zR/DfCvMvQr5by3ZBul3SR82
UTmuyI1dExwSSHLhTq4xf19mjFESK63dgikPYPuHG2cWaL03fuIk76z2tpHfGvnJmE6KdEh8jy6E
Uq9cvh/yrctcjjmUgiAEPpeIhP9+fjSzkGYzwH5xtva+viubA9QsKX+p+pnuwN8dRhQR7ZUAUW37
zHbEb7M4muVlSu6H6rXJYKZIlyI/dejNaQ0X1rYc9laARPKmJM9pkRF0cSupqACdrnw06180OUQi
JyGpBTLUbfkqsl/uTKBaTI+xAgj2NQQbNVx51KvByUY4RefeE1zVRbQvgyoEMgB4XKeJHZyFI5ZU
brPcddBesIWHCoiDNf2P62fYRh+bVhRUC3UZEo0ahX6HkNiQ4A1csVCYpLx0Y6adrjLNB5+XlKSP
fvpX0id3Rizt5OBp8GEx3U8Y6WSQJJNU3pjSDlkiD/Lpcebcl/OxobUWHdrpqGUMC6ttVbwmbynD
y3pq4LvhJN67Y3AZwmOk7TTAUqpoEEUHtZwO0QyUR7ukgrIMuocdAi/zJeTK8zFvyr4RZIRT/FzG
u2b6bqs3sfUiUWIFQoEUyfLguzr8wudnGzEokK3HQpW3U/pkD/bBbM893LeOsj+bY9Cqf+vNKbDy
Zwe/n2b6qRnhPkDjoUHVyb4f9ex7J+U4kt1KA+5s3pTthgyPReeYotPSm9sph8VVPNGYQrR142BG
74Ovs5K/hUykTm92Nu8JcScpzrfVvhndHr9oembmfB6cnsENgWzY9rErO9gyIvD46NNfraDloDLZ
B9872N0Otip6hktly2gQPGdPR0h6xfu0ns6OHnuZdTKSv+s5pv14aOuJuZfLfHIsL4756OuHrKh2
zpswSk1k2WeYV13KKqAzSBQ1KG7KEXn82PbllRB5dagDxgEZChPJUirP34+vwfHla6eCj78PpK0U
7P1gF0W1GzXvUY4W2IPfeepw8BvPCe4K6U6m+RQOtdtarq69JsYeLKWRr1i0fOhfLKKKKgsiF6mA
Ke6v339WpYxtkdRAqgIQ1yEyIeO3rNlpoYdWkPgub0yZYH6iSgLTd44Zfd3Mza5/1ecbVcaga+U1
XSvNf/s9y5tEV+qkEb6O+kvODAE+Ye12b9mbIRB7cOs2Q7hNfqadN6/JdV+rKJDiEPwGTRbIzUW6
F5R9MTsdUYfDQi9+1Fw6/yxfgiuC9BHdjvIBJnGzVpCuLbzUKDGccipyJ+H2vGj10bL/YopKlo9W
OGc/7p/SyZtNiNBrJZT4tn98e5O7xMCUDyzf4kax4yKf9I511bta9WjspiZDPI/MgiYISPKa3ais
1DPXP7BNZEe2F708e7GopU9wt2QruVUeMAqlv1tgZxma+/hH8H1+13tXDW+L9gf1q726ua6kKQzj
hAm2SY/3jwg/lIpTRzGQxQriZ4MZE3SDLWzxj7LFa80dnc6A7HSVBi6ujuWb/rzwog8TY1sBeYiF
teTFj3/U0kOhPFAxDj0Qxk0yeWbEACZ0p+FO/z7P57zYddl5Gh5n/dxaPzXf7Y4jPNgZgxRmCyvf
5EpjUCUvx/0GlRzoYYtfl6W+UfQ+WLW2EfJvzMSY7ZCArmblV3f6hwqZDH9UKPL8Hm0gihqAGwF7
gZ0oa09RN/6zgj5AjgKOa1geFfTYwv7efF3IXSsf1c/rLoJvGPSm0giQmQEBUnN7/FUiSIEuMyml
vQ1yd7A38up2u/ZeQURA4AJdJqhTvz9tPNuT3dXAZnivAdZvqnzg6rYBF6swZwQfU4dSjDouKiTx
SZfHbcN1FvJzNMOb1lzarnVvVFVwEwBJY//4B3rWmlDkrAAPDZZb2vsBhqixk7glhcHqnXXxjcdY
uqn/0s7Q7415r037qN4P+WHlY4iPvDwMvAwFEIvQAfqDn1k3Ve/n+I1OyEM7e1n/LodHn8TlBwYB
un5bMwo0LuXLZK90ET6aJV+tvLxcuqZxxq5Kbn2wRobqxQz5RGhXH5CxIRG7w8W8GkBa7vVhCy68
Lu70LNkW4VtoPqQUMZ3/0oEEpAFSxOGN6d/FJaCwv3r+OAQx1EsLwZY3F/h7uXUbybPKi1nftPHj
yiu8FrmBvvDyQJaSIy92VkkGNTpWntyaDUn7ZN6E1j+5mXgC/VFo+DheugSGXlveGNWaV/m1WggT
ellXNWzxdPQhft/WuTwKPeSMQ0zKIDfaVgZLhaGGq0dvdhs8jlpykq1bIMiwulAMzit8HPE3JXXT
qpev38SVOh8JeNnSiK6Izv9Rl40TTdcq4mDbR3RgNf+X/n9IO7PluJFrXT8RIjAPtzVXkUWRkoqS
6gZBdZOY5xlPv78sn+gmIRzibJ+wHdG2uo0CkMhc61//AFW1upmjxRAkF0dHN4XIdA0J8JhQF4y8
/xDAt7gQIDYAp1E4kxGNr7BPhXz3oBBR2tAZRa25i5WIaPFiH/bZSW/o51v9rkRMx5+tcge83zc2
kdqvjT5YldX3fvzhGj+lAeeENjuZI9FMwZ2TCHi5oNnHuRyj8DpYE1QrLPwNyPb6a1Wd8HzpEpxj
62uIHymhSZyrm7w46RhAmzjcZS9dMr7qrbP1uoOP91nZXKPyRzW6264zd+w5YxWvMBwSs+jCEknz
ETQjRJoIVPQ636Dk2Un5sMcqpdVLyNZPmNWFwmW3PjnteBDcZnBvR4EaIYsrByRT3NR46kVEKQHQ
GUwOLeJ3/ASdj/ARYrICxVsOiy1wzIDKDeLiCJbNN2UJ/m0+bgmT/O7lxbZHaYElIzne1rpAPepn
eAyUwbFLEppboEY7x6u0QWPeP+WBjfBIXY+thfruLiY6q7BopFJp1XYEJ19t+lybdyTM6TSp2ox1
fOa478ovNQ8+xDZYiXBL50gqtHw9jPk5N4mcJqtJebKRLBrSA+9+H2RHZ5TRB3bBSs5/+GlzjANY
79aXXmKs8vnqnuMHq9DHUWyzxLEAn5xbvd+octeAmSVye9ZsKqbx1Crp2kgKWkX9zpZRMb5IYbzD
URQ6m9/WqyZ2VnE8CGtEuiZna4gCB8W9bkqgRl+8zCYsAN8vVIrpr07rN4adr5Rq6cydgfuo7kTw
rcwu8QcxsLFa3yni7ua3JkizjCYQexZQq2l1y4W2Yf5iuuAoqBR3U0ogx2kWBwbendRGIH61eUab
MA5X4Uy+SMIVD32yA4BMCLAPQMhWp265YWBqyTDSyVVvrnrq2xM0V3q1Fq8sZjmv6l+ydydjWA6C
6y15AotS7LNrT/Ze34bYWcZc+/8gqFCP9U54p/zv8dP39zhtDRqV7w4+LW1h/iCTGoBRGGAcTTmg
JB5+q8VQ15kK2dBtlQRymKTAA5Oj2RzTEKtNNAeAgayVojzj8fT51zT77BxT4Hga9I5bh/5uhoDL
lR5Eqn0zG0uLk5GdYKgiTv38KjNL0SDm4Z+rTG6EArd1K5/zARYJHI4hfJagnFUL595MaclVyBLX
CJeWQds+nsHe0AV5KkYTSvpkYbQylLAjjzKikURfuCHFmlnwKgMvQAuwOAA58WDfPbgGyYpCCU1/
irZKpLdnhrKNlPQLcwpgup3h1ncu+TuNFK5TTHrC9ntLmLNbfmvLl7jduNarumJ3gqovAp2FHlXQ
41u2tA5KzTnQs72PD08IAW5oj/y/alpP5lKyEZ6JnGu3uBCEGDEHCLqjpL1P5R/8bR6qbyZDh8HA
BexFSB3rdMWOSEIATHyFsbWEEIsxt2u8dA2wp2Gvdf9X4kprYmmRyJ7bnll/DvMsXsfSmX71XrGk
vY/8GbJf3+dCfILiBKVOHz6bTbFyhzesOgbdu09K0kbKYG+HlH7Br2aoN6EP88v9kgJTJKn+aEl3
nv4s5dVaZkLeYfuaMxz25eiERTIFEYFgK7UCx5Utn4lyuY7Wbjyu0jx4rHPr6DNObquvbokwfj9W
L2Zv4lxy1ersSffhiUTbtA/XbFSPyPAeRqddZajtrUqlLAkwVtnWqnOwVOLd3WvsljsdyVQ3WPuM
Q8MxCJ1rH5W6gbxW3/GtA6Ff3a4VllFjQsZS2T1ovQa/Hh1DqR4b/W1kmurKw6EZ602fGPvdwYlp
XF4ds9348Y8xe1AaDF4gDfjVuBIBIGhoIvfmMimsVmVvi/7b5uGAJDJLC6EWMXHS42uZKBu7OPim
8zVwi1O16O08s7sIdjp20oLzwQD34wr2EkMyE1Jt7vP0S181D5kx0OtzZ0WySr1igz+3R4Ghhek6
7KgYOMkfujH7Rv7Qwkk124oiyrZpxfg5xhRlYirtGIUDjG8zSggsoWJTTomR7VpVB4IVQ2SDYqR0
rLuRoI7PN6e5chlDQlROhiELX5SPz6Gq7azlBd3sD3ErWvnkZqIN5hWkIM8YoSf4BHx+yTkHXnjs
Mr7ywExIBSYIo68BrXqmQPSgqENGJpVW5Ku2COAM+W8yGU2nxongF+UgZh2GU/JV3UI9MeEVVoHm
AAOsXYA8Zh/Eux812T9DP6wY5CNYZvvJHeZHnDrSKzI3hISYJy8Tl2c2bA3pEiGcFlmc7KQfn7xr
Fp5VEqgs3H5LozsI97fWIZK1Vt2/FFQisgbXDcare/I4/3p4vTiNC2sKaDROSUAf4I8llC0tapVK
xUWVZ4g5Q5PhF6FgAknYgV1bxyrzF1hEM8+Kn07MmWYBEIEffPzphIT3pVmA2NFkIMTBuAhDOQ5o
XNIQmC2a9M1d7lYzEvBl2sr0tPGTLI+DHKwGBhujwbVCLyHjXQ5ff4yJMHrTsZr6fI3eRjuTskp7
f03x9t6dcIWaevaYImwtWQsDSnm9H7ChfGktbaV2Ww1b4sxiSlk8iD24XkPVq2IsN/DfoObTbO07
cBlHhS+GNWFO0Gm0N4cKRQwviDiUz3/uTCHD3N7iW6LARpE1WUs55kZV3yA8diFoyDtZhjX0e5AX
PpE5Fh+GUaLBNxyuNOXDhklnpOGI/l2NSdHzMQvr470cPdRy+mW0up3QoY/o7lIJe1HvFFoYqcGO
KujCtI6EwlHK1+tMN76ZtipsZFPfPJZB/yWVlhIO5oYrWFuB3LO5aZAbp59zbjVqJlM9wmbgUxae
wsJyDhWYm7zhgsCh1tDllc2D1TxipOIW39WM8E+swKVfWtZTqzBc5EsTWSufv6y5D//9T5t8PW2d
tpLjI/Fk32OYICKlIc9TQ2DZ8vmV5gjMIr8DZ1vk8Yo2zdnNyqE1VR+8UZiOBfjtY8WA05iomoAO
8vRuKL9DuwzCX1b0isnOwuXnPtz3lxeV8buPqB0qL8ZB4aaH96kxhuELtuPHJPwrxYUxr56Ftysy
Yjp9RPIimqeT7jogEKNIdhFFrIbLrRDafv675kZcPBZ6UEIUDAIwJk20Rx61lavgnqN99p0LclWQ
CuFOiDcdsTuMQ40n2mux5Up40wvVb+a9EM7RyNahkMAe0CPqnJRNry/xCmZKa0hdjAQJnMBQcToV
DAjfUVDwgoXKZxJQsLyk04KwQhoXxVMa19hfX4FfUJTeNNAkpH7+dGZeGrss+RJAaDwjY4IkFn1S
BKHrivzRl7LEEZjae69jfHH/NNT/BWyp0zOTEYdyT/+DAuQ7HVuahbCNNl1vLg5WQ8V4TfK3rsUo
RNlk5VHGthsc6vObnNkwP1x38g1GXUqAsmuiJWCkz3iDVpYYGoF3fX4dUUZOjpEP15mstNR1ZHNI
yJXlpKwZWv+/dH5z5AhIKMgCTQI2eG+Tbkx124723E+Jc3ii0ykQzDeQ04LkBcCDrGiJykJ1rYV1
Mle36pDHac+FuyJDhI9fNxYvsW4AP9xHbxkg87jCHdJJVtKL3axx2IqvqHw/f5pz2r8Pl5zcqaR0
o1WVPE60XgNaryg6KcW1BqQfRYY9ZhFuUcNweDI9c2dinZVkkOZuez8K3ZMBUIlmqUztbRz5N767
9itq1Z2Q69TEInejtObvUwO8MNn3DRDSmH8aXHRxZczp1uCaA06BmxOKMqW0hIakhUNNZGmHnZhy
FQuxjyGJpLh0Z3t9fIlptPqcJKtsWAs5W5dGq0jUe8qP1g42uvcclr8V6T4vQoiBxkYzGviW27y5
9pGEyWqIeEkGFt1K6ndOF7V+6BkhjZFyF/t/i8JRzhORWff5O5pb8bQyrEd6GbLdJ6+ojAMzNCyU
FCZ053DrRpdFKGr+EvBfVRW+7x85iHahhV4vJ8m9glmy0E4B2+7/m7v45xJTZUQbGEY6CGUE009M
UHGBXjSdXbgLZ9IFWVXQjrXNXXCJDA0cKVvZQp0+U2mAoP17F5MiSK4UZahLVA18EZgjg9YPeIt6
b4sC0Lkzw+YwlW3Ws+1MO7qaWTHqWS5UEcIowqqhvmd0NcwRpUdMQqiMP38/txZjurG+v+Lk1uqg
DHWlbrli/lyphAMZ5sGuioOrdeBs8SGy3Z9h1WzkSDtb7u9EcTcuqslRo6CPINFKJwPRoozQN2/8
neD7h/muaZW9B2LlnITywRibB7uUHlBKKswqjMG5S9gMlApraS9Yt3q1LnUI3uw4qGsJKwihRYvj
EmXc8EslrQg1oyJcRumSiKjAQ0DFw9o4t/7Zz5N9lAUnHZv/rkfGNmZ7D0Ffn8kPFODH2A3XnlWv
owo9neLp+FZjdmN2d5WrU32kWws9u+UBMCvaJghb+tPLyPzShgXGzOeh0N19YJ0L7SIxLSqpdAPK
G7ctTrJ9DXE0tq6FfsW7BwepEQXd3mYAELpvXvwG5XHhpJgrxlmH/y6PyWlblKRatT3LQ8EBjiHK
wVHSbSUCd33tJManPS8JMlo8niv3NWTfto03ENtzpYfbmj8XdUi5NcL0gDvKtpO1hYNl9kOB9kKl
zL8wCfx4lEnOMOSezWrS/BcJ9jr9tigH5PiyyLOefRgOmWIcmkRVOzds9V1RnEldaiU1E5zI1B+F
zLjPqq9CNmLCWiWw8pTiTDHKYqZsbRQ88nzj2kTD1oHSl5AYzmqB2l54mmi0IyiDibc40xR7z/Tr
ev8bJ0e7THyVX6tiyqScyuSS+W+KTs77gX0Krlfe/IaB7uA7+/lHPfcW3l91cnSkSlbWnqoSBlie
tfGVfddAJB9fBUj7v74SUI9ioVcXs6Ep8QFksE6LmOmQ431FZMhUkhYEV6XF03CuAxO4GgQyMLY/
51A+Bhlt4A63K1nArXbhbUfQ06C9iuSPKHjOMTMJy5/ivSrVhcHr57c6x7AxGE3ZZK4ZjmPYk4/P
qs0qtVvKNFkl3yy9tOVZatbY9fY//G+YppAJfDeCFiyxOubGHu+vOyl9o3R0LBg2t9JXQiDGiOib
/Z29D4jo81ucWTcQ7CHo6ZpM+TstOfwkjRPihDjm0gfCratA5FN4HQL+Je3NHGOGTkWhBySCj6J3
ArQoSls6ye3Qdnc9nsvoUjGCuXHYX4EwkWcrTz24lGteAH6ympMQuj7l+O7zW54pHv75HZA9pnSP
EgjBLhOioGXrrsnu0Wh47VJvJhbGZBPgGoQfquxUjB4mjaBtRgreOlwjdJBmsFTXjo15AE6vPUSS
VYFkEGZqsWro29tw8/kNzq0eQsF41oy04KFNLq5XZcVQmOooKp4x9AtNb+dhDg9MwfJJImVhQ7jx
zP64WTAtOhbibxlQfzwBEjPM06JFAhh0RF7X2l1D89+jdeqt4iFzH1q4Yb2kaqtaodKGFyDYsWVr
AXhiXgwVQ/tJJM8uJyEiLr0ztfFK1aNt0Ednp3lTpadSd9dJNmwavrhANXA+KL7opX2vU6Pjkf+j
U5B+4qQkDyk2LeFDm2I2zKyqBmD1v2pYRYzk8CXDorG4eJKf3fnk7Cv0om7UmDsvsgdBdU4zfSUP
+1YmFVHMAcLobTlyam79MqmkNFXQHP3R/FjdqKmtzVbf/owqMgXgIuDUeSqV9WityhgvhNVIDDfW
xD4msD+c75+vLnGSTO+ZbR8DGVgUnMKTt61LWRdbJbvySBh1dSlNgJWTSYX0+WXmOnMx4vjnOpNn
G2LmBucRAQFQH24bXUeSTHqEGlAPl9T7Zic/PeO/mAOrGHKBBztweJ3JrWWxVMddy62F7iknIdI6
w6WsjNdF/8mZmh++7L8Xmtyb4ZFXCM2CKU6QbIp9N5yY4JEXj+d2QDXjKgsH2VzDzAWhAuvCkg/6
5MdP1JOyItLcDq3pahwe5eGaEQQjzFFygPgcP/m4uo79AxPYH75EOcU8t4ieM9PYt2Rwa3yvFOeR
LXwLqlXX/Moj8isYBmPC2+w9izTLX3XzVa74VpFJqO0+G16lpt6NUUba51sMGJws3dQciGJQFkBy
ZZJO4TnpAjUzHwARmaQPVFr+1tc22Hmt8uzU2XsuKEsbmalks+QtMfvywD5vIeWKqU/OMTdqmGmY
pJ6BMkaDDe/2AhknqvwdLG922FItFr6FuWwg7tQB47MJA/6DbNoFVmVaPYqwdtP6kK1IeNwY+UkL
dnZTr+Qx2jYK8poKV6s6WY0moH1LSlds7TX9EUup2v67AtnKq20o0au0N1ykorPxtA6f0WQLu03o
gixiw9QkP9qjuUGJC7IXGD1C7e86y0VgcE37Pay+2wliAgw8PBHo4j8l6XMS8Q/ikii9wq6zulcT
NYkiE7/R7YPGehp66ZDW9T5tMW+JlF0Dpncf+H8NAaL3e6O9MhlB2y69iGfnV/JRqtq7diy+ZA0m
QLa7LjAfrc2nogLOaTQMHVDV11eoIWth2Nnw9+Yr4eKHaKiRT7G3VJDNlUkwIzXooZyofzQ5ah7L
clGy1Gr7wtyhgFl+swY7CuH45xvf3P4KLijOU90Q8riPn2piOZIni7ATYE9UnUlzRtK5SN+ZUw5w
H/9eZvLxpL5V4W5X4KgdwpmP3LM4nHmF0CBDhCiS8sS6Nqq3zK52TvkKMmaTK/f5rc6dZO9/w2RX
gn8Vlt7IbxibE4JZAN7FJmL2xTEScMj9gNN6G8u96xjpVVQsrbkEfVGNpa+4THcRaiC5WLibuX2B
Cd8/l5oU7fKoqIU1cKlhRJSmnJHJokAn8+F3Px5aHN0WhRBz5Yem4VuIkhLnDXnS9OlFZAwZDLb7
khpzDEgFSdtNp+TreByPWBqX+rWszP2Q2Adhy+TwkVZExeTKl3KIDqhL3RTD4eeycrZOkSys49mX
++7HiTfz7skHclYkUco2yYwefQBPw28Xzus5NgT2Pv8+gMk5WjEU/Y9QmF7b7NgNpRjyqYwX1bEL
nsis3zjGF91GSydvosqBgk5uUhufcFsi02Ig+0xjA1xkrYk3PS2RNMPQSP8A3Vdvpc27W2d4qsWN
Bx/C46l7Y7xJpSVcaP7WQQtvTQZukZN3r5Zyq2cDJBy4tWp7CRPpmBffK0K1xs5fs8ytYRPrWKrC
XorcUyGd4qE4QeilJuzXnRRwhhCZJyXHz7/puUE329a/P2zy3v2wcGpdBEZBdKzGLSfKgJK3Jr9u
ndbbYTwZyc98+DIWD+43alYNM/FwG7RrCfnyuEmOjvlN/4p6f+EMnd1W3/2syVIZnbQz4SLfSK04
WwQwY+D4Ldets8ue0Sg7K5N+U5/sq3KbZdGQwkhqpTOkSK6xCLD/X979v9eY7JsY2FsoRNlpAHAd
jGjKDONSAm+z9Fmp+10VypALz35YQiPbVignQh1esx3fGRJRAtpZpIMWkU1I6sLIbv4hCxxKyCn+
aK1t01V83UH0B+LIns790xtA0f98ic3t6YzGhakYlC99isokSSjHec5V6LoYyhfkj+g3fzqhXf/8
UnNvEwwKLAZjaeYl4s/ffcmh50gyE/8by9WozkxMLOPX/98lJh9yYMd2X4ZcgmfGwuQSkv/0+SUw
E53ZkQykmOgTkXXwFx/vo5D73HHgBN8X5L2GcvnVY1sAL4s5/D20Bb6NF+u3wtkCGbCK4tHYuNA5
0mfJbe61wnju1ee2KHZ5kp0KEUgPEbUbRAIMDJ7+qc3tC6OYxKC3ry4+HEghe1PQOOhHtax2WQlp
wpYxZg93Tg/Dc8QWkJgjbcXFfN37nThoZImXKMnXRKSLmsNunE2Qw3I92825hd3XSVzKtTbgU1ZP
n6//rI1XItUdzz+M1fbc4bRWoIzJ6GbEQLDtydxt23WIlkH8zBjS3Gi+yKwRbBYZfykkJMqwk5yx
fZRJBfMIrmdeUTf+OgAtd3vvofUxpYmMY6rYj7hyp+R+Dk996d8GGFmabrTOOWgV1NriiZHxUFwa
Od+1VbXrlWqr6bshwlLCUp8FUpHRp8M2WtuECWV+sRK/RO6ytcPDSMy/5AbZRhIc23D8Ls4pAXiM
/O5Q3gcBXinST1O+47NbNYaG/2ODZ3l0yHoxOkbCEGxrrItg62h4vNu4TZrdbzes1wSDvprMlx1I
sVHxN7+sVP7qst9unB5KM/zioIRPAFMxwXSIdlDHfFcjXvE98yT5Nk8Uj3i8coQ7lX5meSJv3Oox
3mqWelCDtwFoUjzDHB9gERmRJ2+9bewUlDBlqxyqNsfzqlvpngEDWd62hr13XQsr0Cc8XIHzN2Qk
NZGMLsY4DUSN6H+n+t6EEg9+0guyc3FC5eR52h06/jZ9EQa8YiITJ8neVLEGx1revHalt4ZOtQHs
KkdzJ6YiFZpAcfJW2Fr2anoACnd4Zr7wwmLrx/QCfzCIcVuze62Si0ltqzrX0gXpvQwW2q86OWDa
UNI1jQBcq9RgioUtQSdj0Zo8yAhvOM0iX93TdrAQmdLpVnwom4owxHHX1T9yAp6oeJpAf06acWMo
vITuydVkAlFfKl5JUP/lK9JOxSbASXAvZe7PcIIfKsY5ObBYDpjTZJAVh2YNuT7DxFJXH1XPph0K
9uJyGm1WLzmb7mDEv0sI0J2FNWpNJlCHvWLyJqq+LHqhLGamrUKQrTZxkx2EwxIhEONT1b7SRtkp
TEAj2Srez1RWTuL5yP4PSDKx7x3w6/P5HxJkhIr2Q6ATfVSuSubGzPM0YUUAO80jt7OX23XtP0vY
M6xdbFh6fg5aGgjqLG/rmnjOAnQ9d9gIR2dwa/5D2sXHPa3RWys1HXoy2lr2Zg6b0Xta5BrMHTbv
rzKpG7TBaPIgA6rhPevFGkiyv8dg1Vwql2fvBk61KBtEfsOk7evU0IUKCEIDh5Y2jF2QoxPr2c9P
gtm7US1UDph9WeZ0eBMEUWRLJgiXrwjR0nVozw57HI4ri/5Xs5dClm5yOZIvpixCvbDCXBNh3XWz
toMzLDGONsSEwEGf39PsGW3YMq0X3bkzHUDKZZI6Rdug3qiEOxEekyzdzy8xp9I0kPli7kQmnxiX
fFxrPTn32DSj4KGQ7QKcWjGPxberv3jkA2EaklZMhWC8jS+GVu6y5AkPjcUnOlv3gbEDHOpkayBl
+/grXE0LdCUh89oQ9Hq9W4sBaHkzOcY8GKzSNvJ9YlLZosPV/UAsIeawDUFhQcyP25Msx3m2NACY
xRIMm4VLiAU0hmnNa2n5UOUGFFoGnWa658mEAy431R52M/+F9y5+CPbIZXoSP6EHy114QXMFDlNh
SDMQ/7AkmHw+qWFFYdvB1kTIYo4XcupIN3TQwITNE96cfv5KdDcwnckcUYexhL8Tlnrih+ASxsky
LhSOc3QrFG2wOiDR3jh6H98VJGvJ9UtWTO78DrFdxOs6yX5XAZui9d0ix7sk/LGqLrgTUdrkNCOw
OJX8kTiCVYOXQkKalma5G7Ml1LWQCYPw0Nbc104GEe53ETq72HcP3vB355DK5W6lgKb2eWikneam
CwX33NzdgDGEEEsHQjanxsV16bhdUIgkPrpq/wUFvpAV5ZvvNkcDFA1IXuhRqmHfmI/Q2RFe0GRn
yTrnZcPM5Y+X+bmzb1w1Cc3TMMBg0/z4gFU1daRiNGmyqZvIy0v3THt0akinewVsKPlZUfICPC1Y
aCy8gDoUyS57A99wWy7sELO/RscMwEIHAjdtsv56C//fSkORkJZPGI4IHS/6W/uv5fueA30saIOg
PjDF/rBzMiVHD/oYdj3STO6YhCjOiiQ/i/yF/NT6zyp12MLXJZrWKaCBARwZjOh9KNQnz7ptUr8H
9kYY7l61loLgghSHtLZXzSCc8Fw5zV4LcZdayjOaC37ikf574Un/JZdyo+sq0Th1nOJEpq1MfW9E
vzv17PJW9fCuxteMXKtUOuEtD91CVe+6lpL0lCg/9SBY1+1vwyCzo/vpus16HC4KO5HyzR11fNDR
VQ2b3qgWDtm5A+n9j550dJxRiYLZFF9L+tapCnUT9LG/P38ls+vt3YOZHAVhmTta5YgH06wRBIum
hQ2CKG5UP5kZLGyvc2f5+zsSv+ZdGyzXo+uhurvF9tDnESyDixF7ur30wucwVMvm+4FJRFTWlAw3
xmovZXkuFtoJqaI3YEEHxd9+bquX3NxkhK9+/hxnKR7vrzjBUgyWV2DpcMYxM2GgQ8BNTeNYjHtX
9dgm1gNjXQj2Tmdtl8uK2W/ZFkJdh56c4/Pjcx0bP+3pS98dnHVyBqLraJmqc+E8pd7Cm5ytIRBN
UTbbSHf/iCPrKjVy6zG7hR6ZeXXnINuAwqeZ1U4CRXbH8Rtx3hpEPa9NDj39qaL94m0LwlwFlcqg
qeKgPem0IQuvYva7wTSLH2dyzEyHlK4lKTZR14g7pG9peYjq56j00XXRQoNkxV8wZuv1fYWoKKq0
Tercx1jI9f2ST8Dsp/XuZ2gfX0oZNpISeNiBcLCIhHNqSj4tJFrox9hhF256dgm8u9pkCRi5int6
l/BpsdAsYjIELIAQPaBIATnz2MyRhi0OK2ZrNuvddSc7a+PUfkHI6W3puTjQkXirihhCIASDa2bh
KoivKPdYhx79eLnE7p//8N79gMku6TX+IONoEN23YCfynmBDrv7PswYDQzyIwejynYsv+o/D7N2F
J1tnVXromaPwFq8K87Rq6IK+OFq0GZ2Hwbhv5FeG4YSvBUv0grmFxfDQED7ZjK2n8+pRiWtDMv4j
TxFOaMXJhvia7hmX98VlYV3NbdmOQnAMaKzASCd3GeVB1EG6Ce8l8xIkpMkZ2lFGYR56a5+tZbwS
0UqUos6QQEgi+Wvk1hmJXG7e31lDsO2VYWGvnbt/GFFoHogfgk43gcalSovj0uUn0bATaSxOcAGo
So86A07m0p8/gdvmOX3P7y832dlVK9JHA+/C+zAx9qPD7CE4kL6Y+neaiymnv6OYbfMDDUqfrdj9
4+weRDNVN6MvU7U+VD4KBhfTH22fdUR731Tx9rXt280IbSuRcTVSr4H2pEY/XMvDL+D6qve5OIQV
pV/r9Gh2peJS2T0kEVGz0QrtO6VzSM3cpNi+6JcQoE5o2FR8Voy83YhkzbYE/SqPubHlOILAsGly
wM92Tfqaqr8RXTFmMiYtm6Hc2N2PHv4IuS9vfcLvBwcEUnNx2SzjR6/O95CPeukq0q6IyIlDklms
C1tYVEhbc1H3OcvY4cWy6HA0x9Jn8sBTH6AmDfvwvhDiY2wwo1daL9tr71eM2MZi2YQCStvMxyw6
LFa5jKnCFNAoctyFblpTAGrVTk6WHa0GRdlmBxkMuIQibPvZxncJzUYY0l6zftglargfE2nbtcFW
Sf1ftebsMkfe1N3PdFCP9fgjVJuDXlV3wLfgy1/5N6Gmm9jhTcXxoVaLXaiMAJDmxlUHcLPiScJO
skjXcCiEE2mexJgb8DIHdXwaIwfHT0Qyg7YiVPpoYFQP9iZGsPahhwQoBf66by+DBDAKrphJBib0
WYsISWdMk61MBYsg9H2wXB3PpKnvtwCFgIlWIa8hOzs1vU+C/IV7stGfq9X3Mn4ovkhdA+o6fvEh
wEXelbm3lD6zwwJyi+Ai2PR8e54grRB/FGKzq6e/AlkBBMeXuzsBEQ65dmdzELXZsArrXWADR6cm
Tl9LbK/Z3erda5zsVr6rJZ4hqf+JYhxf2+SCl6ZgejXmQqM2e+7ABtA5/CxHpmP7eLwnvj5EDuTM
++St/qvV7of4wCrFOFVb+w6GFpuATfn1871odv6CWBKxOugNPmOT9jAvc96KSEUV61OSLpZzGS6W
8lUhhhTLAOIvG2sfjudx77AlWHK8Kb4VmYJP0msOhrrwa0QF88fO+O7XTDZixx1jzzcQhWvZiiz5
LwEC19X4lQmi+pcerKKf5HOXSwE1NyrxZ1edbA9SaZvCdTm6j9U3BPvbOlkDM4/hHjfWVCPpnjXu
dcqTQSqpmz57Xf5o89EambT18DSJklOnk8kVf2/MNRRwT2nWjvkmY+KI3NSPjxgakXR8jmEJaphh
5CqhYH95QfK7gKZeKOFZCZC4AGUzMS2c36VlHtnGGJ66Z7wZCa/xo/KCtzshUP26TvZC+yYgePHt
te6wR/3RA/0BZvDpwTJKOu3BiJGCqRfMFSBnq11xDD0USYq6F78A/BMO86UkooyNuApIdraUrTAH
Rtz+Xy5s8Adhq830WRO91bsmrfbM3Aw0ETSMN9mmAOeCX1yuvX6dBCLLGRG+La1zaWE1zZ7q/152
yleKEiWStZDLIsGxCvWIilIio4LWqfeCc2csFDYo5udWL9+QptAi2s5UmK02ZPeqNspoGx2P3plf
GcvJrbELNHx04KGivcUuiwgUCR6ZxWHYl5ukHFGjYyP1BEWtgicSkpF0KZprhwlPEe0jPssUekwa
McMxnzJ/2LuRc8izguzUVz6XfeT9CDFdzq0SmrP5NTQ13FjkR/EbyAHal+HFT3a1fUCDqD0MA0E8
1E+Sbu9uWkNvR0KmmOvI9tnNXhhUqR4LpBLaCbEeJZl0M7TJxlX0mkn9CH6ssoSYvqghkfOV9qRF
CUvQIjbtzTb0DdAqduWaL1ziN1LGBAebS2Z0RAAAp2wicC/+r2Dcr2tln+kE6QmyHBSv+DkEnOvC
ns6KhFvbP2uxvootfy38gVL50Y+Z4spXmdw2mdTPdLQ2IhswH4C9a0wA9zmOcQYFibJTtU1mJBu8
NVCbgHmlocB/s87cG8ZXwCni26p4y4x+SPdxSazNNuwIit3gUFOOW4WbMb5mEOlgMe5GYzi2NWIH
AmxgCaJyB4m/Y6T8YEjuNyXOmHRdTYZJzDrblFAU/yEOjZXi/iwjbOZ0xp6BfCRrayRSR5K/Bolw
81f3bY3MpwOXZ4tLvxiEkYrgUlzIEXwhgTMfw4ScQ6x/yHaOBlo+n8Co3twNrrEDpth0gXYMlRVj
hpUBJa9RoB1eg7SnSEP0rl5FLYhZEjgczyTNGJXjfhCo7Q63873FR0fvv+7QFIu4aYwtIr/H16nb
+F5GEN494QqrEh4p+58bnNKqR97irRML1i2ThO7QYARRcnNuSggvk098vZ+UiEWbXGwnOsKmXFvJ
COh5QYmwMvFT5lD3rY6C/zW1FWanlyT9OXYHb7xL3Yeu85C1nm262eytKc5F1KzCAXFLrmIZhYko
KFomnXLDeDR7a+PX9gaDwZHCWAmxINQw/hYmjfaGz9xiahmar6JpVbG/STAbHINfeva1CV8zouzr
iiHEQ6E+B7KxydpTVP7KfcwkTyVyYVZL212pQej6CvM71FWLmYFhErIa7KFjHHXXXKVbTeZZnwf/
mvtvciNvi6LFgfyaUsugVNQsY9eHyrp0400nd+uqf45N6UyoBANvTPuQHsb9VVg1ib90mMgKlNTB
VtHsN4G3r7QISQYhKOqVwSG0a7yv/Eza4N3DXNRLL6HHHtqbeOTDduVJYrE+/Eq8h9LDWIfh6ose
y7uBKBnJa8UHTDE1xOeMyWtLPNFo3/kqZkw58sOWnJWOSYPe3cUYUXYu6xHGB7fFp66EwHf2Y8IY
Nb542sZS92lM6VldhwEGWf3gMKL3S/dudPnanPy7WJy599LgVpJaZwoKERAtUwvWDn2NlpEJss3D
e9VApUwhJSvpJsaDnIFVhTai6bItB1iX8EYxibKx5PbvUF7G/T7LNkR6lDA8DJxKrpUNm5vpepST
3Ycvq5hKmFF5asdNahBWreo7H5Um3brAK7pYPQg/ssx+FU1Q2t212shX90r/RNPp9U+wUzhPCX+x
h4NYstAjxuyOgvysN+mevnktMoST9kSPftD4ggNBPR+I1PRffEsFk/raG5dSYzbCA3a8ap3FJkV8
c8T+3a6OFmdeBE40ZK9ScWK7ioNnRj0ZJ4SibEIlg0ISHfXa2cSpt+Nw6nVjZcJxjsfgIGZ2+clJ
g/tgE8cQO/iK8qQ74JfkWyDQu0TPCPZ7jipc1OUTwQYkJSlH8qIcWBFqjH/m2N8LbouG3KZxZegT
TJqqflNW6lnYyTGfW5vDWnjta2x7dV8cocWHNl1K+WRn5WNA7b7MYppBVU2U8iKojoMahfnHyqA3
vCYrfDsUYLGHLp9HI7pOuGni5bFfMLD8vMScKQq4IumpInRZQT738Yqm7dqpFlHrcRjDGnGr8EUE
TnDCNln/sDgCnrscTEjqeaBj5hPiz9+VPq0mSWh1Ma5VvC2jv7J7C6MnjGEE/2Kpgbg5Uk7qWFNB
REGCp46465Z88e5iYVG4o/c/pJ3XbuNIlIafiABzuKWybDnLbvuGcBJzznz6/cpYzNhqwcLOYgaT
2tNFFiuc8IdOiy4B4V1agGYSqpGO2S+nKVsDf4/6civ6nyW8h7FEkWwnTmXyLvoq3DlsyEjg4gsT
5nBfuUI6p3wgqrS5T3hF7IzjDbsgGpU1R1+F16nkQ+xROIXkbmkShLCoORqQkgKPH5wJ577YYX+/
nsjggRWrsizCr++vN3Z5EYTYyjZ5t8wBj6K8RLpSeuZVxrXI14Q+EjURBG571ujSosXxYjSStVes
QLbQKeJqxsB4L6STjdsUJkbEmTCG/jrLOg5Ac2EYwyKAHUC43i0zEZcAVyGIiFUBt9prgHRKatGE
kH31YoHpDb1dpk84sznbbliMbbMgVner5jJo3orQmYnwjXJlIOM2pyx02Vsk/jYIirnY3oafz6QR
mYtinP++yr82zl9zRUHPslWL2Ms+2lipY9eVaRrRpYKdrpnUrs9BrveAsYEWj5O5DmJtltMEhSvK
c5hbwJfY0U49OLuJAxCpXBE0kE18ir64A9+8KYcze/FEbm1ibf/PQx7Vs1UlQkjKMKkE0qVDEAcp
5ZoDNLSgI57T6zyVXf8Y7GjjB74ay63CjFQD2N7gtZUAbAFcalu0uyJtFcf7aLo1acyDbyMe/Q/Z
PeOTR0FzQj3mq+z9bfXWVVYXtdicCOKbSCZhwKVvmy/LWYXoFguKZsfFY50TvTglLkx33DC+oC4a
rMuf26ZoCt0e0jG69KSbFLUE87Y3DBhrezSYqMIQ45ob2XqF1LgW15ejIi6KpIpsGCu24aKQNy38
GqQIRHAnLlOBzqSjPiI+k4rfAvmB7pAB7vh9DZ+6GxRbgOg5PImrjj6YYU6jHEysDhgLgb8fzJec
uCgkcnNraVZhbf1fxkOKzmK/YBl5VH4phsg0Qft9jZfZn1Q+xlbAQ2z/pUoofZz7MKegO+jH/jvg
0d2Qm5Pmj5YeXZILC0pLAR4FSefmAl2JwcdtcoH8LlObtDuvPWjhhUzI9fs7nz4nuCtQSEBSRD4W
ObYGqaysWI4u42knUhjRVvLGBw6KhNpsOO17q3Rzr7v0rI4V2iybKFmrFD5EuG5qEKuqe/6syCBA
FUHHQQr/90c81Q8CpPXvIx5VD8LQF4IqbBx6MZDpSN5SbFvaARlNghhuL+RxOvM5hDPIhH4lKFJ/
5qQ6VUH+/hDHtQSQrDJimwp3T71lPU4BjMQVGHaAwAA5KvIjajJnXlxlYx6f4VCKYS+rQof+2BMy
KZyqi2LGtKddjH0wwvdIWOTtCsOuUPkkYaAFlhF/y/LrmaHFmfD30CDWYGvL8LWP9h7a4kreJnQo
AnoFlq0hoTwtJFvD6QlPI4XNWMyFIPU4YGRBxjl0/bxJrRmitRuPHztfh/0qnvz1SAADqa4I2YNj
wHuqlUWXti2m8tUireqLAEYdjUHSPMV/JPHlTuaiZmpqQGVMTICafAbqGnzZ2RbhqYuLb/LPsxwd
qYOh514vN5FozWMhTqKIsJyPfNv5RXAqgBTcStxsIM1D3Ph5ekNoyRSpYiinCJa5gGCV0wxMnYjc
VIITlK/EOV7bCK2QUCYvEynwkBxEbTDjYw3TNFenc/zykxPw71MdE/l9iW/UFjWXmUMaFmwrJCLl
HZpN0jlv41Pvz31JsI6kL4Dao6nuktDvjBgpWxll5IzoKtugJiPpD2Wfzs/e0qfW/ffRju6ATJV8
OwwSeGvBAjFJmoCi6o3D25n9daK3bn4f5+jo99RqqMyMcWiOeMiveDP12thPpjt2y6aZe+dAf+fe
62gV6cgypo3Qsi/HBc1FEMlcMEpx7thQThwb+I4LsXwYMPCQfy5WZ8h8P2lChslvctRER+vSw1I2
TcEUzmpcLaV5l75F/cN/mU6T0AbxWjRsjxOfVDIU2lLQ2qJoj8CrW1BODFEyrWJnJZUoT8rohadI
cZ4zExPzdnwoYQ9ChgfPEemQo++YR5Kf6ZHAvYLA19iOUb/MrjmKpExZUCJ18jNTfG7Aow8ZlIPc
1wXgzf+tN6KRIjI7gQUSSlNJB4g/ePx9ek9t9n9eUuiS/PyqpjW2tRqxBYEnRgDs6h0BigARpuUZ
zMnpkfCb0TB6gYJ6tH7MMh7UsKdyzBWrDzuRoclwL0gpu+7295c6xdFHyu7fsY62elqHuSdZrJnB
cbXrNj8gtiiQwex5oVUlAjDqp9H/8w2PFszomdSgEwDJcJBykVSZu6+EEhVAwurfX/FEOwIZfz4Y
TqLQ0Y7ZaI6eNxblUtoRukAaF8Ht1P3faXU/hjiKE2hde+gjMQTnJR+MWzBQ4UQdfn+Rk1EqhgQg
3hiNxujRCqyqxlASlWGkdaUcqKNYzVqpIc5iHEu6jTU5HKjKwP8xW6v6DcgVAEq5noNkcWVzU3bb
xvlTUTGlivb7o51asd+fTJyI37K61IkKZRppWGKeCtq+NW6AY2EdfXYg5csE5vis+T6UCBe/DeXF
vg+FkbPGVrZoG+g+SKgAe7M83ww06DUMSmkAhs1FrmKz8EoR1q7ok2P4GlNm4EQ0qsG1+seiBJbs
o0bmL+zQ3ELgz2xnGVIjCItpJiRxVMqLqZZfkSVjoIFuzd5TtqFcrURxJb8z+2ruq7fsyjizIJhN
kMcml96pHycUE1oK6eFMre/68rOlMlvzb2VbzPyGTlJRrNopx7C9vknlDDO07mmUbxOlWHR5+/VB
e7zw9GjbxP2NPbx1z8hT33pbLdAvilRf2no9D4zrQnqAWE1tNqmXY6+vKvnRBjIoGq0G/BExrCgo
lLH04EfTvZ4i56PVa2UYNwOdnLqmwZNKFGSLtV+8DnqzbZR3LRuuUtnHk9RBWYJKuPrpodAZxZ+S
BPvNP0y8HgDobZzO4sm/6eiZUv9hX1H0r+0PLJRQLQm2Fs2fPpvBY6vxP6aWOXbpF4CJ1q1GcanN
reeg3fthP3fS9kaccuhc3QnbpGD6dKp8S6tuwqYwHvK5qOUjR0CLIF0xBpK98wh0R93fQCdpCbvj
6SaWsPKcdspqMmm/FTQH5Q2v6mbTm3gmwrKMo4YoaqFekK0o2TTjOlsOSXs3wnsEspGBnXSIEn37
IHqJqGQC2Al2Ce28qrNvJsrkfqa4vTFcVvqzw1QnHbXskc9vRiHGfhqMsWKdxI1bFzTBGVwwrSqH
BqLeHvx7vWhvQG+8hGC6ft+Bp8TYhFvJP4fDURXJ7BSjnhqBGagcrCikRQ37EKyg8SLHCFGTwITF
Q66j/X3LrmzCM9rOp3SnTcquFA3AbiiI9f7cl3YsK7UTAUEOME+lh4FpfUifs/H2Kbrk/V7wTBpj
CaGJ2mqW0w4gOXFussKaTcQm4HddOTeYyHMVp1NB5rcHO2aejL2nd63Jg1mZqxoX5mNigFlYaCRK
76q6MPP571/iq5L01wmFOBEpIxkaejA/ZyJQ6kEfKwZUwKmZ9JQDvZsLKRbTs+egdeh4rpLolb7x
hQZI12s3BKYzL4AGi+YZB6ffAyozOrekEFLI8cyG98mtDCwoAE6GI4JWtJc+fdisnObQWkNzAkGV
oOApL/RO2igYfo7NKneoVUuYc8u7LENxipPnKh+Q1VSLHSXcZYJ/ihcAazE/xWEoJHhtXDn7bp8g
f4j6oqvSlqozABcSlQ/KwL9P1KlLA1DYlz8weMvjUqDR6RqcLRT3SWWFC0GW3obxmwpJjPrF70Od
DHOQ4wJSBE1cGHT8/CZDmnajGuOFiBWKYrzKpGjTgeL2hIeVitWv88e0tnAXfh9WBGrHKwG8B/Kg
yICJtPXnqJNTBrHaguUm30AqBoVJv1v9p+jj+yhH4WIxIKhaNQWEk2Yb4jpCkJOhD3T27j35vXgV
iImYyuhfJKRvN+9QW0GU1zRxiBK5eWgNw4VVvMvzFJqTI6GjhPkSZwpB98950/Iwt0tcJS4z/w4k
rFfdCQMwQBkBYkJCLi+nzApObM6ZDkvMpIPn8ytn8+CTz2Hi+ohUvInd2tGZZuR9J42GFF12DlXJ
YZuqB8D2pnVe5vFUQmP9O9Ixu1SC223Jk48NSP6Y0X4GzSoSYtjTdM7R6jqLPz45IDhQNI0xT7CP
pWnkuBnDQabiqSYLopiEGx6gdS7VruCbgpdKUWr9fTecvKJQnvhnTDHd3xaQTBlYLWrGrEvLpdkR
w+IXmmUm6JI6+nrPEZVwSLUq9IbEXplcoL8/w7nXPko80tEKFErqEaCcKzI4KkhCTR4TAMHEBmJg
wOT/fcRThA7hP2vDNoTNQUL3860Lv/IdnyaP0Nkp+sG1iwNSyWg1zvzwkE27PKgEj0UyMBzHoZUW
rJgA5ME6c9/XlRtj7SGaimceS2PY47OJRqwFHpgqP9zQn4/lm203GWDdBIuioJknwvZ03CAWgaAB
HZiBPAEfq1npRbDJt+HZJzh1OH5/gKNjK0QpGPUOHkBECxPR61TG4tuX9IF+f9dTH120T1BiptyE
uunPV20QaZTCHkQpKQOdUq3ekW+2waPp7E3/BSzJ78OdrJJ/H+9oamO1kyihMZ4lwmiyCXBkFOgB
f1npFcEkRlQ3Z0c9OZ3fXvJoOr0QTx8vgQJahXcC7mTsUprbZy+Bk3MpKAIaXRLqBkfpV9ij3D+K
uYx7enWBtG3xtyHw98b4gqZ42AkIz8WZCRUT9tdaRR5RkOJxoT2+D8Y2VfSmgbwpyztBiyDJ4zJA
QAvpEco+pbMrwG/nG1TPoYbQmwAi8/sjnJxdzKAgguEMCF/j5xIqLKlHQJDX7mSkxuMFBCCBNT0r
nH967XwbSMz/tzMyk5oiC1pyfOiDrp4dhDIXHIwqhBv5gluaXy7o4/+/Xu44OJoCh9Z7x8uRR4qX
w3IXqNTZWpOYo7+/4j9zeEwvyX11TFQcqC+F4oRRIO5Sf1KCFVLgWKcuznYWz3yz46WqZ32ILher
ho4ZEEc7fKQ3wfz9PnknQ0scPFEdoC1B3ntU+1Dk1k6oBWO408K63A6Wv9SQ6AzKBdZZMpD/yboJ
LXt5tj11cj6/DXy0FTt5NKpiIuOjO+z26spG6rIUOGfPvENj7ffXNE/FQl/yATY2XMLn/efCVI28
y+wEOrdZPup1PG/JfIOyc3UJZd0HCdlReUSLpd0mUQtu/LnQDzHVPWHuURYLrGmjSlnWdQmTAmO8
8CPwyjngI8FpXFq5diF+uDbiBbdk4xz4ZIVcciVL13iKNgh6CFc0oTKZqtYqdqqvMKUJ6wuEvzOr
mLclK8n+ENcUPIoiDW8EtM1DHFE4CuQ2QpbV4zh8Di2mIw4KR+0BbxKv8ZeTHq+6EvgcXSvNqB/L
ZW0kCyEsU2Pa9/ssnsySUQwwRCeTcOBr+3/b3pbja9OUQz2myBL4tJbB8abDwgcQGRVEQMFBJWm0
WC4BIj6J4BpwP4fykqKVYj4ltLLg1C8FVo1m+JmHEyv1rw1qEdwLjIQJTP3nJ0571aR62HKFtLMY
gC0aUKF7IWFYj1DTFVDj4I/8nFG4ITG8ABJQ1pA9l56NUs6mPnfmn4xPBFdJRUIMitxRsJg2TpuF
IzkAzrIZi0iwfnW/Xarm8OUY87+NZ+Yw4IZVquKx1Pa/T8jJAwTtGoIGqEJ/9VPqTM4jm6gEQgR1
tFSQ4Wg7O+E5SNfJQ5+rzZARLgGvdkySQqQwaSYJqmVhvZYRUlz1Lckw1Si3UG5FU8NOb88GDKdu
cuh3XwIwJMTHdIQWMY4xxDH2Mgb+WliN649rcpyWDSmh7yWohmejh1NH1rcxj0sjUWiaVMoY085W
E+awoHu7RZ0uVRV78zN77dTXw7jJNkW+StYvfv3bVguUrkUUAzZnKwtGFfj+Jj94GJX8vkjUU8EJ
LM4v8Q1gLMZRaBBJXV/4Mkl+QYkTAPGyXtyj9eFNm+mPBxzW2iX1fHjADc5W5nG48IWS2qKZFiD6
S31hAoYXJd+VIZ251k9ONh1zsg+hrnrcsNJysy7kEeayVKNndgslh/ol5T+cGDgIf5+Fk5PNHMvo
nApZ+6NJQNQsjtsiwtA63tTds58vq2TdK82ZyT45jEFvk52iC7Xfn9/UzCzDqw12JG4IhrOPoyvB
2TjrY3IyZ+M2F8cP/BU0Qn+Og3RVbU0933RMgVl59yEEh/Cy7ed6tBklDLZmUQLd/D7SbtvpypOW
vrfS8NKaIHZuUXb/fXJVcfAeH8z/Po5y/CUbqVaaIqTC4/kOos/hXiu9GZ0N5DS5Qy9tzA8B9Qmm
bN+RSqfm3OAerMsX0zm0nJujoa6HEZxaoaKPmCJ7W9Fl18Fr7uL+zEr4klr662GxfqVcYhoGqJ2f
c1dPdpUjcUL5s5PmfortjYQSdlbjDtAua2eYGejyySldmypbUfaY5RdYRqLWpiP4as31wJsp0qMq
B8LY8kqVZFevhlnQZVtnCN3I0FxtUJZV2LtG99E1aNA1UMP8YoP5cudk87KWoU5OrI/6trWGpQfR
oKJWFNr+tYQJUo3lcdZZS2fqz9wX5PIiCvrr5S0ZzzMEI1TIaD9fXgIyqGpFTYyrYlbHUc7hY0Cd
DkJ5Dthh4ZXdRe/RWu1naWRvVQ+0TBAvVaykW2U1GuO81MZ5BuisgKOF0g8gRPgA8icZzWA0F2rY
rAmnkjx2I+lTL8trIXDlgD9WPW1VKxBe6xd10mZDL7pEoPeNbBPRQInj6C3hIscoapnZuK9FKEui
YoNan7SIB2ejQ6BKO+c6qW5V+EFBBv/AfEGVdZ1Yy8aEYgD8GVyIW6vZfNSxMUrvw66ai/tY9Yvb
ZBjFSUv6Mhf6yuKg1a1ZAagfumBp6a6g5CC+w89YRDE00TVPu2YPbqOpWwYKJJQXtKAqQ9t2aGZp
EsbafbmTyl2jmrPcjfP4UXQ5LbDKhnVb6doC+JNFujJgOSuA2rLvoVZruRMmXap9mDp9I1XFvAP+
LJpLvhUgODTMRFzog5qSPH9eCx7LsGuRrqSFCTVEupCSaD3kz1L0mmfVkobGrDHuuiqd4ct2kQAb
1+RgU4yNtrApXcWxhFEKUZq+0YbahSoqw9mhZJJ3hgsbB2mcNTIKcwthFKPNXroofSwLXGGvLWiQ
Ic0iJZFmrXIYgmAWmPWVACx5crtLxhTpw+wxE0QOG3XHNn+QtHmLk7ygi9e1Oq/UO0vPNoq9rsYL
vd73YKkhX6SNui27YVaMn6m40kdAvZT1Wz5hIe0FzXpElBJJkbbEEry7K9EYALgE7NmGvDLpD1f6
xgMiAgJ9wUNpqbYcCfmEVJg2zTwrAea+G2pWq0TsKi/8dFaqn/6wCSIQiBUN1Z0UJGvOQqP+SPkt
gc4LqUjwiSKGF7rso/U6xAeDCDcftHUuRdjFv6a7GBBf67BzJWlZYQkV58Vl3r1+4bYTblRYcUqy
QRUvhzLnsIaT5ym4m4BGpMKhEfqNKsOhRIKSimlIH5GeqgIv3MM7cYyzdZDtgqqEejPeaZFzKeQn
wQa4rXYLLVU30iczgD69S5qt7+X7BOZAJeOooO6d6VWodwpNiN4B9XtrC0XILYpbISlGOcsRV4X7
4lkXMexr4XvE5qV4K3D2rBifABWGO5duz1Kdli3UOID5eJHze2q3CZGQ7/YtYf99cm3Q0iE/Nkd5
PqnqCiV7Rh9l8F7srJSzTOQzZg3XFkQ7XT3Q97RmFjYkxVTNLtTCO8TGJYAHUpxp0zR7+h7Uyf8U
eTiPyCtyGrJ04IQrpBA7DQipPWme9NCh8IUT/8kXIZN5j6AcjVjuNM0V6Yah4EiNGiEpid+ZEBB1
TKUaKD7Xpv42svQkfO5ThCur/oqyqhX3c2hmEAy8/rZMrScVyk3d+jgbsLB1falKyXOTCnsqSy6g
/tEcppWlFP5Sz3c+58xQh8hgl1eRdVuOyVzkfHAnoyKmlbJnx7QaFD72t3jz1qkupUqoT5mgnTZh
ux1sNM18czZKAYY+d6N6yZHQR3tJuu8J5SslXwX8BJ1xs7LcBJaXMLMbVo0zzPnOnDB0nxuoiXxD
Fl5nrYTCqIeO8chxBx+p2cZPVTMvy/vawa9bfx4MHITwfkOAmEJyGO+Qb1m0UjFX8mFJcDSnS/Ni
4kfRVuW6Nnd6o92KZxdoAh/GqiTKrQ0oDnVNxWBMX/RIXiNHsoSow87BQAZwoyWlN0HP0tcTJOjo
i8B/xuxO1OzjvlgMEppIRusi1/sYgyTQeshEKJWK1WvC10MEjjmnuDOYySbV6X+NLxBX5mGPrUO5
kIZwi61EDWPVG7edF61JQwq0gcPOWMfm5xTRHhAmhPJj4jRL8OrXoFAU+wW7B7815q1JfBGt1QZa
KavVLG5p8upFtE7xustCe45AapBvJgoFfazNA/6Lp1cznURHlLugzaB+xIrbZ+BIJlqCqCKIaRfo
zW6wr6vJQ5/QAMS2DyNroXoZuhkq2NMHk9VBMdBo972dzpPBgC4HOuEeA2armCDouGFFlNDuQ/qi
/haVYAyRXGGwouE/KMdb7OdcXw5uaDflhBxREC0lSZ8POf19FP6avFpP+QbWTF95M7HvYkXfmhpL
IrQuPCKazKgp+AwrE33fHnfYVPvQ0o9Jcta2ajzZJRDxbNaD3QicbCdlztrJ/bkTBDt7tNZe0l0P
XHMlO2Gs+usmQt4nDt4gq0cJ4UvzKksuNFWtwKjgJtHmBWRYxXst4n2O7JafNa75LL/n9W3dbBJ1
E5BdANhEFwqbOXy7CtxC9K3Y3MD35uX4kOdEg6E5lxN5ZiTpTZhGcy8ZX5Sgmlea7lZavUgK73ps
rXtZytfphAJFedWXzcyGkWqpu8l4lsvnqcEgss1nbS4IrVDW4r1XPWcpyBWIxToJQVYayzK0iAQH
tPeGtYO/lFPYrjhak+S5m66U/DnzOFwaG7MQFqGuuGNN8TPemc0j/rduMbyV7ArZW6XWtSR8PRIi
8fEj4+zLLFGCmpYjTTPHiOZGPC7jm8TMXSUNLzyHzriZzYHTAf8tVrUK0oACvAzgVNUzOJ0Ft0IA
7z5eFcKacVLc3MF2dnT7oJ0XRBOq5Sxsr1wpmr8zGsgyEYIv9qLw+0UuF9ss7zmN423CSGH0NHm3
b3XeVe7QwhmBbSqBsUn6q1CdlhUOldrUb2oYZUNk4J3mzZwgmacIC+u2x1rzZmNxHwAQshtIx+hK
NGmHPm9/M6gVAsHsmlkLL2HCOrNAGi9020lZSuwcHzYNvt4gxBZAo1Gu0JKlOYYXmpW6vnUhlQ+e
urK6m3FwLvMghj+9RMnLpYS9VJzPeAhu8lFbKvy0YmYzT/c5O9c2R2FeqkvZG+YlUxwZBp5foMpL
Y2UjexxZNwFwBEWeZ1iGa7lBdO8htiLdTSFeYoA6qgxn3/aPkSR/rDzPXDsGWxg8dpG0GqtwKZv5
ppvytVVHM1tJ1gBp3ApHIKmCglbe9kHpFoG8bpR2KWOWbVnTMosybryOw+ypq7Z6fRXWwTqIUNYj
HuzADCFC85DEbw6ewWqvLZx0N1Z3kvGWIU9WLvNC3tUadjvNIvJeHOUefnivX9UZYuAKl2GoIr//
3BtPSnCtyvdDmBHeFL5rlKgywceCXCfSTtNCSCZdpDlxrsKas1Fy7VawDueTH64KW77ubG8xZKig
U1Sk79PF/swCEzuqfDYdqtGfwIFQblzlxqpn1nXsHvS6AS4W7GNcUCIPyHoPIfd6QMGZuds0KRdz
tpTaB6QyvUyZ47G7rSQdeQxkVF8J1lAcIOcjsEeFXMGqiv0VgYiqm70drxSkwps2mjfmpc7fUmRJ
+w+7+9OMqwTSSqk+SMq116y0NnRL/NCbNlvL8lun/DHatdVCqbfnedbcKMOqZ2VLJB2Vos/zfsld
1Puucl9vkUq6DfpZ+DTcKPf5Gwrer9FhuINXqj/I9+q9fC/t4W3foll2n3Ftha4yuqHnDq/Vq3bg
iHuY9uZTc9u9Tof+ZrxmfVsH5dF6rO6cx+522Lc37Jzutbnz3/v7/Ll/6B9w6Ys/hldEUTh8kAhw
2fjdq7JQ09nw6j/3995b+Gf61N/sp5wZIJrbt/fGZ3vTP4wPyj78o+3LZ1jd9lt7r+ybz/CZM3tf
fGaf1af0HEDp+Gzu+ofwuXltH4zH+t57il6yT1YmKiHlG3+p/ij3wWf/piJBdxge8pf6kwMlwtrt
qfpTv+l3A8jdj/LNeI6gGb5NUEzxEf9wPpzC1Z6V5/5WeQ8+2Jp7fa/u21v5EC30NQ87fNYAlt6i
zwlJhvf+gAhWE8JDdqX38TAegA9K78O796d77V575vLARPGi2t5+Gj7tJ64g6yF8Kt7Hu+a5+OM/
Npw6OZmvy//7rtLuh+MPJ/3NfLOe29fsw+dDvsh7dOafumvpTeV5ig+bzxhmbsaExBnvIX2oqTvc
8I2v40N5qPhEPFrEGVwR8Iqnc94niPOI1LySwRjiX/RDf2AwyO/Jh8X/QLDH6fwev8L2lv54B4WD
QkW4yeUfkod1tVLXs+azwPM8cPs3ZosbOn0qD0TF1nt0463aV36SP+tXiYLAs3egwJZ8RM8hYdHj
KH4RIj83/FvxYj36jhu+T3uPSTGfLOTT9tp7M5cugpX4o1lWf6o/RgEQqJ5TLiTcwyXdsK8kPIGy
AgyWZdzX2l7UEBGeVztinJe+fdRNbxal0Y1I8UvcbCzcEEoOabm5sD2sytNFnDuzBCuF2pNnPps3
q3NgqfZCx9jW2zgAkl2Cc230ZqDI3NzPuTtbtPbJmdPDlD7ZJCP0VSf5tk+fvaGei0pX1xyEUyRw
VBCWM+rRIqoWMEVPL9/73liL7nKGjj7AGErHAFIXJaEU8YMUg/dkInMQCCjCioA9zdu1yF0R3fXR
N3OSLZoKCQdWUJQYSleuUtYLiYhSCPpDJSJyDEZ9harvQviE+QgCEJvTkibYC2n7gLufSH/tnUR6
JqCW1BpF8o33gig2mdViiLaipcELasaDrHmLIIJAlexiQzDoKkFkEg6NdJiIj6sUSQVsx4S0Qpjd
GL4GyHeWUHtTipUJdGSItzTSVXubJB8mIIm8jGYwT+mPtkLqoS9Q5cfLAPGHNhjmKUdd3b1kCHmk
/mziS2KDFqZ3dv2Cgkxu2Tha7OxSvovb6h2zSxULYlczw4cESX1mevLTOeEl+aHs6feiYQM2Pk2g
/yUv1SDPPRn3DUUIJProG4hznw4JHSkF0bN8UJdpWC6M/NCTlGlk0ijYadk6Q51MYEGF/56QWKqT
ne9582rcJxp7SkfYgNzRTutVTDZOn1uwr5FQDrjE7DyFfG4+otGkRgBd76n+BG6hc4URfslKP8N8
Q9I+BZBHJF7DuAJOhWFDhwFEZSCGDi2ML8Zt65rwl2p/lTDVwvtTBhx5poR5sjBmy4LlTGVQtY4K
Y5muVpZZEQ/G0370Nw47kWJ5P6yT+R+veY3DdTTi2HsVKFsqJ7X26auXw9QSES+k3pgl2hm86slK
sm0J9UXkXcEU/CzUWV1fyn4RUKW09tRCaHx4SGectcJRTr/3v+OINte3LsQYs+7aEdBcykaiWEXF
rccBCF6VNZ8eQWWyQn+f6lMFWCqQwHAVHdAaHnU/h6xlP8eWr4ekyUxqQpe5SwnOsZryn3TtOmk3
JanyqK1VX3vIp4cMjHXTAIpvuQG6e82Ol1ryOcwticzCCzegyA0bp0h7lqfeUvUtNINe1fEqQlLF
jJ2rGJEWxXrK26e8yAE+x7PUtpd93hAUOYuhehkMBfBpQGauzsLi/vfXPdGX/vG2R03LlgZXMUpd
JKgkdPmF0arvYjQBD/f3gU60U1CUUGVQejqYzmPEXDVaFrKbMC9Rx0y8DYULTgU0LJDt74szfIov
UNhRHdlCEQR9HM3UkAM+6rb3NDkKRWN51pNzHUvdLEjzi9wYMb6vMJRVco5ORNzb5DoMVIQoE1C9
2iKa+NoD+72aurnsf7SAVSis4LxI9UwpkbLIl2kmU8C7HaL0yevbTWMjY+Pg1OLZy1FHHgr73qZU
ln49x5P3SqXS66pat/dAXHaafWMVybr1bnx/vPYmZVFT5gXptIurc6CUk99V6EaC+IEcftz/LX3J
zGM8KoQqAmE35yo6KJxeZ+GzJ7+rCZ4VGwxavcdAuEAn4TMmiNWQumi84o9E8WdsUa4KD3r8XxbR
t8GOGli5b/YNJt80XbNFE/VzlF5QcrSRxxBYeOmceMCJUw7MG2ZfmoJQNrrdP48CQxrKMe4h89vm
RQ8lQ7rhxEEz6/edcUpbwYL79/WxgMLoR2/lK2Msmb3gprevfngrZEhM4l0UTIWwQlh0mxTJMCvN
FqFiLXFf7gKbY3Ar26NrICYi0nPef3AIwlVwQWWLaN9wKYrdouUP5xWMsUnhfziL1Tv59b89+hHM
IA7a3M98MKnmWCJM8kJdD9GNUrlVgldfXhEqZJkLiaKnRYDG+kxKV+KiIFJCU+nsvj+lQ/ljJo8+
mANzIAtovX9BZMEqRmiNCWyuwkzl6G015hNLRrX2IrBqnCuM/FyQjFC+k0J+TdF2OSv5fqrBTQtU
A/UGDAOHleNmKIIhRIMCM9t1F4p9EGjRwd6FWbIOa7yk8hcR7bTVox1k2IqbrlQo2GncEI/QeHuh
IeIF5n0NwJfKnsDVCCMpTUK8AC0Lgo/fF+MpPBZIfzQ54DWawLaPjs4hl8LR71C5FanOi4yYWyci
5fp9UHcqqluXXnQuuDkBpcBKxKT1DbYZj5OjOwgyTF0MITxwIRglwF+iIQflApn6CmyDd4cgIEUr
SFQqMSuygRLRdRdqO8IvK5938pumrQgTZlbW78TeEO6HBsz9pBlmEEKkovpCuUj9DlqrFZ0jYp97
/qPgTAkljxktv+7Qprj2FATHcvy+YGNileVfJOccAr9m5Ph++z5jRyeGnXp1MpXF1+kOE7s19YtS
v/LmqK16VyKA56iib6RR7JOCg0Qp7PdVcup2+T7+0bZX+9ZRPPHG9F8YH9Qz7ZqYzXaWQ3BKcefH
4jja0vYQ+ZpKkf+yUYC1ofenbGqE6rFbpSktnPToo5EpJVG6ODv46dcE3YMNi2H9RaSQIinRnY7X
HNptJBpiAenbcGYuv+BJf31MgOTEK3BcwAf+vGV8uE7EArxh4t+Jbm/iaRfiGgW9r8AgKr213K5r
mzZavgo5Qxv9uZGnm8cBS7jfP+vJ8xPOFUxfAFsOojk/HyXUUmlS0jy6zM1oJkr8zn1kIeSERghs
2W3ZqBco2ghmVEpnwCpmVkSfAM3JyHjWhFCeZ2x+fyT11B38/ZHUn49kV3EwDiHfoHauCj+ZS0Tl
QVbfmQBt+2UCcKGeZxvHkZZKe98plhuTDtLyKijhf+pagzRswX3zBuYD278DUotinUrVHinp3x9V
E4/y14cUGGs0anGvOnbq8nxUDfDtRC4L5GppbDFqgusjENdNab2ZZbRFqW6VB/kqwrsUiLmhe3NB
LdSdd6dON/FoLuwO0KuxQZxaR0XMIcEVGmQ0zqqlSVqZvecj0A/y15i+W0XemST9ze/vcYpoAroS
h18beouQDPk55XlipKbXhYQ9aKMJn0lVNVZg73Xa/oXPxFJKEe0l+nQCi9wLdrCuLM48hTg1/57N
f5/i6MNXod7AH4q+pFqEnaclJkp+IZit6P6VL3SBkRtFHd5GyJOtkaa3ZOxnHuL0JzUdvOmhIv5F
YYrAEliJ5IWCZJcnW13dFay/SKfES4t/WHnape+ZWz3b4QF4ZuzTE/DP2Mc3cRGNke35wddysthj
Y97vbISArRgQBmuqxSwklNfA4gZ5XHrjp9ppBw1btPMHw6mDUIWxAJ0Mdqr6P6Sd13LcSNOmrwgR
8Oa0LV1TbEqkJJ4gNBIJ7xoeV79Pcnb3a0IdxG/mYGI0ElVAoSorK/M1c9G8lnJURUOfFYF/IvYK
yR6lNwo0NiTlhbe+dJji/6ZKYUHljJkdLd2U61rbABez9WNh3+jlQ0y3ZtLpCB78TWdcVRRU1WBv
m+s8WIXKNkSUQP0yBndmsXCNvPjWZ48yC8wZkNNiMngUrjYtit5conpVx05hvygsdynKnb+1zMpZ
naOo7c4Ia4ZKOuSRMHnygAJhaboEL7uY3p0NNBdBsOkvFVHHQE3wqwA8YD2CVaiDK/NZpI+iR40O
gKoufVSZqfleNrhJUU2BP6rP0e+e34D2cTniTGq2ubty/e+27yMhOW2aibYhtY4q2FZqvcH1e+V5
42b0NwEAl2x4gdNkDIchKhbSzkvb6/yZZlEuSRVI3xNZp1xc370Clu8jUiv6671FEA00G2PNhTut
0Pajk4olCJou3heTu1qUPiNPS7vvivmOMcbLxxs/5P9XW1d7+h/sJUMTyzb0Gx1jLvtk03qvsoHi
ToQqKk2DQt+lAEvEGRgOHY18sWBoTwolktdTQg8ZFCROrMgvSRkz7q+doV6Xi9njxYzn7Lnmy6Gp
Ki8vdcQEayrrwS9AyDdqCy4d+Be6Uw4VYys5GuyzFOFZXFC5zj6lLZ3sBK/Zt88nSb8U4rl0Q8rQ
EXLV5rUiO+vKUo2p99nC+m1wgvCe9DHZRbRUpD8R0aWx0uA+cNGrHm7Eq/mxS+LbMfO2iFDLoShi
Za1K8Td4sqfpepFteqkMyiX7P884W6tha+axb1A80zExyhXau2iWbgCSOfQDELDmkvNfsMWTe9df
q/dsVJm5s6Bko+Mb2AW7Fse/d+/nrRXsARk69xMSFjeAFchN8PPYUFQyjf3n3+W9zvrX6AZ6CMCI
KeRZsztOXmiq21hcRNHo8MOU3qgGSgQx8vIwaA1YEnwsGhq/HQ4ACl4zmvnYwOR3HW4hBvpycPJZ
Racp24rKdRLkt6KxATRhAhmFav02Ht7oWQgvjCoc/E0DmJbNjRGvJBGwtU7AgvVhldGFqrr4Gxwc
8roxocbyxzLoDiNLMTjNPgPo1vMMqPdeJ2BygYO1zb2s2rqNvn0+KZdOJONsTmaHo2aollV3rAO5
JWdgNw0RxI/610VBiotJIE6PmkPVVioBEj7PPv7gjJ6VRjnT3z/hPzmkGEA/4ysi8AJgfqKN42S/
uBqEyFh3yvHzF7Uurj14NJA3CJzae5X+bHij8ZLMMtzo3VHkAFADy1n9yjVtMALDIcHxKcXiKCpi
bDFBlkz5nopTHNVbMLJNQ89ctQ9ab62SgSLtuzVqh+2FwEQpGtTktF33hNCQCOClNgQO69A4011P
EUEyWz0ElkAmRZFKtw7cy0QgcdSJQKiy9+YaPcWHVK3vTpW5sZXpRpna6x5bGQ+2kUsnL6EpNUbe
ZiyuwW0sTM2lDMk4mxqZurOpUZzAFmoG0VPbG1gzVAUYtgwxlhgj+HDd4EbcZyHGr8Yq7XnfwV2n
o7uVKlMN0gogMOVx0fmLjZ8Ay1fp6dWmgipXOSTMRYh4QOjcStalW6xtSghC1XRhw6bbZhiuM8TG
KTgKXNxhF1g/sWSUW7HM14Ajj7Y/pY9tADRMA4sCI77xcVro3iDFDyrijgP1GGuHbi6/UGlsk7S7
wO0Xs7fLQdN2HQQoySXduUi3N7qR1uqcfqVXY0OOoFvprVRnT9j02peT/YNjc10tCaZcTCvORp3t
my4ucrUNOE5c5SH1dyDoFgXOLtmGOiZmpSpkbHjxjqQdZysAUQyns3BLvsOtwUZmSUdgJDaTTV36
295QtzWATw2J5iGa4KDt9eYFBOKj7xdUzigRYRSj5yvfS9foCez83NqEMe4zzqsD+DUJb8SUz+Hk
5TKPKdONni45KhsX2npC9YQ+z/Y2/lLlLdXGHYpgIskHB1nGFWS5bOOZ4zUQsVUT76IEOwFq3rob
Ai1wN8xiQYYkTn1E5sHGKdE9YgitOk/cAV2r2mU43gQ/8Abb+3ZEI/qU0zGPMEVBKqFjdS0pMV8i
lSBRA3wNx2qW2FzOo4fGneB4xOGoeSDJtBc1fq7DYFOhel2g0WQ68aYyg834XJ2eZD+GeCH5GLL2
4IRF7bTDfAuBm6QCZoq8N1jK0NA7iuVs1+j585hxKWScP+zsJEdJxZpob4v67QsqyBicIvuFZ44W
HdFgn/qF1Pry5EDicLBVFhfX2XhJU+TQD1W+b3bvm7tiAvl2CN1Ho/8R9V+KBAAmqMZ7Fi6cL7At
SBrRayWdUbb02tLxaJrNqlX+CXwckThrP5+NizVFCm1U2+RSaxqzdMrX+mjUFB4PM3rI8GOBkYkr
6smeCUwYrKP5CkysPu1LKl0LY1+6EpyPPZuazC77McgZu6BJgjUU7m8rhKakYOwDTtKeKkJmAvHW
FSMVbEb6hVutdilCWZTZDbqCiKbM46I5KCgdyLVWuC82J6mFjJLXdV9C9v3QPkf1TZjtxRNN9luG
IYrpus9G8tvvmoVnuVjds7HRIAbQqkRjYhbJoqRzIqOJBEdQDPbe+2022TWiqZZ4WFwzMcXBNUjA
rHpXencUegPZ0dlbaR5EvJlo0IDHIAHFlETRjJ1dbbXxW1rlC9/NvLSFzp90duqGbjU2GmDwO5qc
meOxNPGNi7odTAZ8ger9STl9y9tE4NFplV03uCx1dCTwrhHjehoSFfJ2GSaUaO2KCjnhTCx4C7Va
o1jPi8bN7fDd+62W9/JiQHUg07h4A7THDvqHR7EVl63U0lFbP6rFS0gHKKQQ1wQxlkArzGmiMd52
kNe6COWXfxaWrWyJeTaODBhRW0VCghrnxw816Gl+avohuju5T6ImlCtPKUYPBD3usXgTqPXRpK5K
Prgw8KX9cj7wbIXoeuiEQ8fAZs5AOefbgfBF8U92TPDG6CCLmSTimKO8Lgx+8aNrIqxDBRAswawZ
NpphB92uo/ynAHMCndetMb2GKIgJewSQiAySFZhAQ5CL2FgdIGwYVCPrV4IHO7eiHr3wSJcqRVRn
dVvn7EQdbZZfKIPhhvhIv1ckUyqfteYAUFsDoUpY9HZ7BLsmFiuoiSQwcdw3MUPQCLLI2S48y6Wq
DtAcsiuASfTvZvWxeBj6qIsJJOD1bCgq0I96vLgoF6/E7uHzF784GKKdcthyT7dn66ALNTWBeM+R
wsZz8KZhLBdml/Dq4IxkS9X8S1GS4+v/jzfb7y0Eha6X8fQBvuie9b2ofXHpNgfqBVF2B9o6TZeP
e8rNipNVmT1LWz8Ib8R/tYO93OMjZ2EXXVw0ZyPN7o1dqp4qCxzVnanuofeNsVQMymT/P/hEZ6PM
1kODmmMQNWR1VFDwz0oSzlVwnaeD4Pwcd1x/PtzFKyo2Cwi5M3fM4WwrZPakRx6cD9GNhXREilGd
cB56d2ICFnKiOYi/VpjuE3p3iwvkYhMWLQ941ND/9b/Y1IWSwQUoycJR24BnsY5hDYj/JQfEFDub
BDaUoD+Np7i4CdLuAQwofpcLcyBxdx6XUcQAp4ZcIgYXsy8bFF0JeyuORN5faKK6ecP9WM4b9geh
CP+HIbk3R1g//dvC2BeyeFejMUIihfMnXcOP6zcHF+iWGXw3BC/oAqdKvtIeweZRAfH9n+DxYQB9
PuS7GszsdT8MKQH77OZD882vbRdglw6D9DS9uqdHrkjItYbQPq+4QaxeYoRVg8CmYlyu4hQr2+61
HY4KRJ1wN3ApAlm3aglP4fAl1h6bSNlU3ltf/8GpxAaahiN8hIm0H+Foq8FkfEYzMkVTwr73vydx
CZsGwzPMTGBTUTAPn7KgE7zyoG/86FgXyVopH/RJ2UTda4WoLYwU33IgV/l3Ix5wYQAI5SkEIcDR
QQMFw7FNFf3SwedjiVJfA4pFh39QMJPyv56gTsTl3cIU/r1gmEGutiguWIgAyII6m8G2DI1eCxHl
c8DFII+ER3eJM2MN9HghHMjS++tbAXgDTGmwMvVZxI6nqaQ/5b1r5BXTC6C/cYDXBG9sSQ/7Uq2Q
IPCfoWbBWvVRs01bTJ3C6cHzXiLrx5Q/OUDR232O1eCkHEalXQVIDxjxZmwevem7fbob0ic3+KGN
/apv1U2V7+HqmvljCi3J+VG5UmyNnfQKGXFUgBOEuqxs25df1HrvTUfN/zpWHtRH8L453tVQy4wj
gOyVNU0rd7rnmSAM/FbYFLX1ViH1YwfDzvQf0vDPST9omb4UDi+kaB8mYRYOk6z0Jp9hZTt2GR5x
2xx6Rr7mULGVDWwA3d9AQPl8OV2qsnwYdXaIaapuO0HJV3a8lU3Ug3dOHZW0bGzX9R/xmwWC9vmY
lyC6CMSBpbJFZOKvduTUduXY9qO0I1vQb+yiqwnVMuO5aL6Op9v2FELwhCf5NQRRawWUvg6DDyfr
3kBSo1TuolLHP/fx5P9sinvEmKJ+Peg/KO8FKXdVfdUG+yDYtg5IWOxAocXpNSnmXs+PgAgU+0Zx
v2pwJNCuVmnEKtn/ZIuevd5sShUqeJMf/qstiJYz6S44WfSVFw1pLuFkmUiBe3BRF3XXj8EAaeh6
9HyKVeJ+GvChHP9lUkQv+qaglOgp3jqyXjIfFu3pGFOZkEhnI4NQv9SBtSf/FvuyEU6na7ZCQC5A
4odIZIh/iHRFUvBsBcXBDmKqT+c8w4Q6X0nCTBl2aN4qAjEJggrJ2uNHI/0AOyQju2uCP52zpeHz
+dK5GJPOXnh2fjjKqQP2wsoxYccibFXuaeKLiXG/AAa5VGOggY3XCOA0m5x1FpLQK/cLPWdqoQ7C
I50m2HgY51nFmhEhA+OHidgedl0BdaH//kuSIQPdsPHewRvt41c9xWrlBbEeSree4PVvc5NuWlYv
DHTJToe66n9Gmq1Uz0ytKLWMUMQ55T5E5/eKs3enKQQ/IJYhIMe0cjdi/OOWhynO7kz+E0TqaKFJ
5nM+qktvf6n4xEOhF+ygXeTBlvj4+kVgORFs2PDOSNTt0OChaXNEa4hCDyj9R+tCnCuRrRDTWgcE
TlIeMGCCLHSyeyjoHSa+/U7dxBCwupSaHZkAfT7a0CdcXD//UpdSWNe1sHo2wJc5f/kRFUPqqZVq
8awIzvt6/lUQv4lBz8pEQhSlAvJJbnIZ4N24ym5ddsboNgtZ1eXPePYUs88Y1BTKu4LPKNh8WJda
ugmcB58NmQ5/tA6dC+wY4UEPTxG1wi6fwDc+KuqPlJy+yx8/n5MLFz2mBOgpTGKRUZvFJAodY1R5
PAy2SCT2FBoKvHShuacv2rBwL7oUDs7HmoUDX2+zFnOP8I7CAmitARZxcMRxZdGA6FLR7fyt5tJd
SNIpUVLY4d1Ax1DfK7hOJ2aJRA0VbeMAsuQdy3pDxl4jKZz6JmVr8/1y+/nsXrKpJ2GnQSEFeGqA
s90RtLXfNqee6S2PYXsEbXOdWMrK6N5OqvGYhV9rB5T7r77+rQ3VRjX2fmxAioCSddN0+5Mo8MJP
w3G6EBknenKNa6/jcboy8XP2B/2+iayVDkE18TZ68+yiJhI/YBy78jkG0uHBV92NAfHTP9VXKRV/
pEDJg2OcBCL7NafKJfX+PsQNzcWX+8VUDt7J+DZq1W2AYVyFESUNlke7uDGM5lYAcA38ejpOIcaz
eeYeNAQE1LR98BNzZ1k/ncE7DsAajHK6ae3q0Sl21vQU09XrkuzG88NN2rmrHG+6z+f54tHKxYyt
baJ6CgXjYxSKIxW171oN70ScCN965IqpASL80+r5VZxa1/S9OQkb7WqYuJzh1y2lWAN8Z+dd97GN
EABaNbsa08AMz461GWlfhAvccXQqw7VbKQBGhhVScCVMw+KKSs8UV3dZh22Hty6mP61XQq0uNja9
SCsyvgfEZIVDfcq7TTMQYehXcwj1rv7l81fX/kVsz1P/88NvdgIZfQYYvuPwy1Bk4FqMJKXDmS9u
a1TFdBJEWhyk1wlsbt9+kqAH3nCDnaU4g3Of7mFNlS2+D1n3iH7IO5A5+BXR65KDVK634pKtJRvR
By56Z0s/yEnexE81h35wsGhbOkwysHxIFPBRRlpBN7ZzhKAw1UfpVxYxhSN12HYNYvbsRtBkfTwh
F5vuAqwyQG5KxTGBQF6f3BtbeU3Mo6RJ4plU5uPWjF7lfRz0R6SdYxTBt7o3r0szWEumpAdPCq0g
KpNcrMierGE/RNEa0eTEP2a77vSComldPmeo4lA4tWqM2fg6wBs5S8GX4WVN7sccoYewed8707QW
O15+RmZHxaUAbZisRbKHMBwjXzLpOSn/q0lZX0UFAhrBpAKVg+G6ycytdrpNqO97rMaBBuieRfOl
MfFFUH85dXqTOvVeFHUqOtwYV8bNDUGQa6H4PTcRuw1VixxlJDoCyFGkYIN1Kn1pvqUXvkJF3h//
6PYtHuR8Scp/yPSUsOub0y2RpAuLlV1p23R8AOq8AmywVlCRSXIH3tWx1aetzYcYKyLjz85uVkr/
21GQPeH3DRtvlupNDNjpXTlDeaD6mlv6aqJDJMaBdRps/e5I8nqfc2AFnPmiZjX25dpgryBdqJiH
pJpWVo1RkrrWRWaoP7T1S98jCNXfAmkYiuwOJFT/mJPef2XJBjBVLbx/vqXj96R8yH2e6YTGKaex
zDu1llw8i8kHZMrE+7t+UqjkkxCPEeAqV721yZ1rC0YYCAMs5+zkrQvV96ZmUY57vjEhDBTkNgCi
rBS7MHuUArN4nMsHz9Hkr+jVspp7GjEE6glpwCJn47CdEV1fFfjK2A+BUW1b9To0r8L6a1wDfdhm
1EdjBeqn8ozNl3S1zPKowlpCgirpb0L1xcfGJ8/L2wy5jqh6l3tbBZF7gI4sGJho2Nb2V4VWKt2o
ONW2RTVtY3BjEpzAyRTteOMpGLq6uAiAVwcdVPRHcRSUfROWZPTApmw2DjyOHbtP6MsO6jK4XHqo
R1jDbQmOx+IPSALRN2/yS7/cZ+k7LzthVmSTyU5HLoKdEqHL4BfNgxLd2s0DSYFatqvExDHGI/yv
TRQMI9/Z2CC0+Dvy4MYQhXigwq+1i50TF5baPtJUqhhHNgrbUYEAPgFaBtlv84rwkqmXkaDTh4IG
2SvORkzOFRa/kfFdiz2VU1BoSb5XsiM30gM7M4RsxSVCPgOVAvY8wjrcCQNklghQIXjld9XV+ik9
7bOQBjvqZ427wfeMaqU03zqv2MRokGVDcxejCpXXyoNejfvSLK8JOGqMyEVzQ3/1iz3+ZG0h5xog
2Ntr5LGIADmsc97K750btPB1XOOAMF/1uGoOrbXCdpVHVbIQjZtgjwIJ6Bf0RQoPXQ5RexPtqBwu
Ejrgnkda2eo3U4AMDmL+6DYhiCbtwBaIh98egPp/052HE62EbEQDMMROon+h7SNGrhQ6A7ZnjOxY
1UYbWkJlWBAhEE3TcZ/XXgUuAn5I8WVlJKxFOmfKz4SN4SQFVkMHgeUYHh4q2UuZ4BwFnR4Ny6c4
dGkH02WpDnwZJdLvoNfDNPsJTGWEUEYJDb2hzqZRCTEkEoaCTDxCYSpsFATWJ6704iCj2RXEW3tn
VfYt/gGN+QKVuPf7TV9sFRyGqvRaEcpO3+5T6lN2p9JP2+hI7/zrF9lZAT+P2gZKiroCtROSlo74
VsUQfIsSymhBZ98D+VODCOLCLmUuh87E+5tV2Afe5BwZmOtdKaEuzFcA/k2Z3U5av2XhqX54hYgc
YBrKm7jSglerrA2FG1FCg6gPe39XEg7wbtK4YvEbbGuH7IoO4sQNigwKuzBphbC9SZR1Ir3w6N24
kO6iVoMRe+eN1TV38Oi5yP0tQR44ox5zkgXPYl0v/e7gF4ZgWz3myoPym0aqVuBi1+zZhyUklPAb
8B63fx39nRa/xWzUYYQP7U6rulIPTa4f2Hl2D7og22JZVYDssEKEARGotDdFUT9oPXxEB5Upe53S
G6Bd2NnAIYZDY7KCEht0d7BGOLEaX810rRENS1nATG6QFjJTkWSSdFFP8J2EYUXytCZpNlirNFah
PXXxa4TcDA1CRYBYDR6V5Y4mwiZ8JPPde6yNl3b0do32pcjLtaIdc0N7l1Sz0Xf0iLv8ddBDWNwg
YiRhqnOEYVj5dYqGcXWUJ0RxYZ33zlWcbwctxYAof0S8QLxsuUm6+ltV0tmlsAymtmXtiJVAnR3w
2lKmX2Sia6Y67fDM4iyhaakCOEyMAllvfokmljSOwSLTc1tJSgD1YKLGHZBH8nMaF3lkwQh5dTJt
Ksu4Rl9DWh1hVO509zpNXt8lj6ltEj5aiOmU4+PE3VFt8PRsV/tIkqkvGT3cMLqbYoBu0VaOHoCd
EqEsKhTp9Kh316p60AOUcsoneKOkZskLJgVR9VzVxTVhz/CGHY0eqa9KxgH0i5SphqXni1RqH280
TJca4oc8jnAWJUKSqJdetAeaBrfag30ZM5PcLgu0tTDZ2EnbNIEXX+8npOzi5qkKniTN1YpMSlB5
Wd8F9hXwGkIAd0JxLw6ebdqgmEYnXJJTL94EnBtB5qwG53VwADIoQHrrvcDb+gCDYfsdBApU912x
QIBrp2wfNsWTLKvIPH2hi+Jl1/2hcuNNUgBA6fSdY2d75Cs459hqDrtqICUPcc0kz+zd30DK4goi
OynsH3JZa3rB/RoBcg76X2G9Q8hqGm9AtpDSD4m36vtVEq0ynyizqp127cLsobvI22BRgPbrKs5+
daqyzbyWlH2t9b9Tw963Tr2TYlFNppwY1oMADRVAoLI4xDg9sQ9qdhDvlxGdxEBlMY3IfBgH1+TS
xJ+rj+lPtyCzuZriLyclEnBaknGuTfm60288dB7thhDGud6mv3gnWskBpmJj+tS0PpVAY4WYSk8W
yyqXTkXyKgd3i2cpZxnnsWjUAKQR1bvboHpRQ05Ozhr3YNECi+trLUMrCWVj/kAapquM6NVG9xKs
NKCG1pjv0tPXnGOC45hgbmLqUg+/4j/G96i0n/LWvI6J5u+W5g5b9UXMKDVuncRMQufJi7/oOre+
5llz+o2gerlaK91zWcBMM50NQJI7ox5WZJBAQgmrsi/b7pV+BLtdfMlj5YHS3DjkW0kVKAnZcMrz
MbhCSX3lnY5INdBrB+LBp6JKihSqeUq+OlSKtCI9uIivgFAxUnM3DU/APqj7JWnwVJxclsarFulX
HKuc4xI+nAZpFyZnHNxV+8Q5BsiW3+rRGrYI/dUNwYoI36Fu9u0+QboLWRqBWAKow0qdgMGXIpTJ
Taa3hpUwcXh0KRqEJY6DT43efwejq0/63lfT7ThkD47OuotXHZctZAeQPGxuw+grchebU/LAg4Op
yZ2IrDW6Lipkj4O3EhUsyJ2plX6zp7sANGmffzs9NcrK5cqjRckWleJ766SgNAbwwdrp1R5AlcDw
xq7YGRjftLdBezVxfw3vkwDS5o6YaTW7HuvB4C6K10n6ZvXqyrXQGCyP1IKV4k5yYja0GLGDwI2Q
u3Rp0uToRjYkfgVdf6f/QlBiAXZpeJB4KeATAb8YoJHb/qFAq6eGwczyIrpg0cb6FwwR4e2nZJuu
X2yRhGeB0ygGCBfnxl6hCEB6NnZHorzcDDkoEzL+nNftYuB51GoE5kHydzpNyGYHQBVD9Df3ibFu
imcWZNRkj3ILMUwFyUCUB90H8p+ebIxHlX1KP2NH9FBadd1OJ0DUlMa7J3sM7kHxQy+VhDh3resY
yVkr+3Xi9j/ExbZQAKWBEvQc5DUl42gPaNMhChhcN9EvulOt+qO16s2oliuuIuwdBRVxOk/Z1o3T
Nadt6b56X6zTNZfRdsju5QrOsY78ZIhvgnOqdySS6bCXmOLnzyxH7uleNjwXdbgeGRFOQ5L8yn6W
7q+K9g4qkSD+aWeTLwsAnDMGKqKLWFRxw2kOcXbTW8DpMpz12IYmln0OCkqoXTqsAMRTkTFEn3eP
vAJSLveV+c/JOUm9Rs7AOEM4YOvnLwLtkr4Ha1xNnyS+l0GxvrrPEMESLYsYaQsRb0LmWBcDc4Ag
JjcZZy8dea62ukWsYY1Nbn44jTdpuNR9v9QBBwCAbzNIQhtPn49FHr9MXUNzweO3ZMPVM2k9q43w
QkpMKkLlfA0ybaG6Io2Dv2sr/xlz3lioCxjDHbBmIZaSjsX9jdWJmXtBCxllE1Et+bf3T7nU9q8p
enz+BJcKtDrfyYEtY+HvMC/uBIXjlS3FHTlgoQWUR3r+HFyc3Xq5JMFxsb94PtqsNg1UM1CriNEo
B7OumWJBN+sOxbRwS4ATZL5YxX7+jhdL4ufDSuX4rE2ewyxXLINZFqZF3bGl0YCy0U62NtqtX1Gx
S1mvVO8IUG3gbcBKU8HVIMo0wyZ03z5/nKUpn9XEKxaxX+NneUdjjounYR3g28u1qFwTcT8f6/KM
Ay6DdOGCrZnTmKF/634hcgySmwFmMSdhSjDbQ0/kwooUnbalQS8V4nWdKjjK99hNzK0Cc6PtPc3O
6MupXD/RSjuQ3XEYjPkSjkxfGMqdYfoSrW2VooWlLSkwe3XgFOeoOzGX03ASETWwLGP/lNwjYRwC
ywa/baEvQRbbk5N5zR+/+5GZ+S6m9Q/Sz9CklopSJ7rL/k8pVSx8j4sPzFYzVFQ53L9wRmM8IRua
wUEeu415eug6TKZWvrX3XxssSHNOQ6xrr9j50oslJWjSqzq7M8a9sQi/uRB6CHKGgNY0F7uKj5uC
aoiX50Cd8II9UE2CBcSRRVc6bZeCnHQh5kHOADtAmRhfKPCmH0dyUckbvQbAutzShXU9vmrBM5U8
pFrYceSmMt2UmjiMF6ZbAsrfQxtYkdjgVpA0+jh0XI2GUcTwzvXTP4Ze75I02UzhrdYgmmxQBtTW
pAwq9TX1oZyc1VS1qzi4ztUrHeDRwrNcivUQJamw2zToTUOWxlkUquq6goDnAEJEul8qagOr0CCo
k4tG6K9P+oNbUSQqbuyBG2710ITUhOQO+fmDXMDBsvBUDOAtS8dIbjYnYU8IznKP+2L4GEdb0mqE
1bkJYYtOU3A5BMkR8tc3gPNnGCgQADmenat2FboIwtgRbsiiYpz0bFEEEaNnxOmbgbKU/9qVDySy
XIY5dij3LLuoyhL77Blm75ybUdQMNnNPvZF8ggoITsx0CDHHoAh8oAoi14fFSHhxql2PWKgBn6Oa
8/GTd14zRIMD8S1F69O6kpaHRwn2B7dFaitRry982kvRBRk/WCxgFQxkPz6OF8PajowRPkJA++mk
3NJjotstEurl988X0UVIhGwoWruwCvnn41BFg4tS54J3JWuZVBSl96iKCRxCEnA0FwEQwyWj4j38
+XzkS3Nq6gDXVRhH9HNn22hQS9XMsD+R4xP6SwZQmixf2o7xDXUZqXF9PuClST0fcHZeGwXi82UG
EpYcm+zcVV4ZTLM2iy5USwPNG9iaFeZ2x0CTeyA14pwWIZ5AgvL/6o3mJoeUEMJhGEAQA6mjR8X2
p9bE9C1y5hfeyJpF/hxaWj6aDAQ2h1GAbJAGAM9ZxO9eyqnOvpElR9BZbB0iP6zzkEXxL0oGTgYp
Rw+L+79EupG1PY8mxG+sgh05yt+zkrPR0AArobMyGs1JuglE0DZ7X/uC0a3bDZdHtDo//2YX3/Bs
zNkqVM0oz60TY6pSGles638xp9EYrtKF5XFxKFMlXjm8HdCNj5M5tqGfRBlDESxZHiAcqH2AK+WU
/p+tkLOxZjcCN4kSP0AT6K5s9zTGuNnTVOUCujjQ5YD1Ds3niyFbMVuLmgIOxctBeJOV0sOjnSJL
XzuQEWP3IOXekmIhu4DD4PNPdxEYZOGv6cjRjzTU7NtNfpRzkctZnVQchPBIEiTdM1svb0T/KrWv
LLrVbctyihDBIk/2u+fPH+LSVjx/hllwyTxvmmynYM+fjmR8gutkL/Y8jLMEI704FLaOsEl0C0ji
bDP6QZ804IgBkr0bDNOzEMIT0P1FYvuls8CyOVshkoCA/os0cAqHfKwA4uBu44JOhM9DAdxJjnoF
C45Bl5eRZCvzvW+BZjJIaFxy2tm5Z45pr59MEniawDVaymwNqkKeSuJC+yeRkhCyAdnRL+sfUuRI
FlV13EtvjVs0pGGQ+h6E+o/7UzGyHsG8iFOeNlhbDlvjtIlL2orWOqpP67aiZqDe2BQyU/0NaM4t
5aC8V6jEaUeFHoLS2KBxQDyPjzQIzZTmN1Bn6RBiDEjNw6KKVJsuEDbUladpX07u2ijGrc7lSApS
Kc3k6Rf2AQ7K0JR0+irGtKraB3SoT7CWQwTSSyTXk7fCnvaYCZAEPKQxutM4PQCc2ilYOgTND4sq
S5Qat1oY3RZRTvMLJ5wcLYB/sEpaZRRnbcjAcfuPUf6OIWLR8LYy8EtQKfujTlEKorymA4EAHTSV
2DTqP1XKiie0NTvPWQ9XPlhXact03mve5xtNs1Yn6iqGyMvhAJM45YKS8iVFHuCKOusePL6Os+nH
T8OblLqSOYDvUN+hN8XjKjaNxfaZnKEzDoWj7QbEPo0FfamLS+JsXNmSZydSYOFuo4z/bgSC2yCS
Ujkyd6ieJCho7BfrRpcIMx/edBbTwjL+v29qolA+Pvn6iwckmJBKM4eKVa+/OoxO3xBastcnV+ZS
leGSvt0HvOos2dV9rQn9UgOUpR+pbHB6AI6lMk03lfsz6xjPpaJ+EQnkAa1yFT7GG0axRvQK8+/z
4HoJEeihr0FZQzhMUNo+zr87nEovTct3lG4avGR46YLA2xQrOPvWF9o2VIRFmDQ6aIW/BYJDW3Th
Ef6+6sqBTeGSWxYwcHN2amdtCYfTtLhlqzde8EjVV+SBIIeItFmtyn07AE5n5SMS508USEzzyadf
PnIFWngUGepjjPz4KLNdkHWm3Sq+TWkBwEPxEtA7BJDJNVc7kTgfYnUfuNc4kIo5HOqx1nTkb1/6
JDLlnz3EbEsYpauoqKG8M1Z4Dg7Z1QlIR/tmg1ND1hj67+6kHUSKSJyWJqjIokizMBUSiz97itk2
8bzcPU2mAXIc/4I+klybigOWXcXpSBlcByjS01tYTIgvyEog98IhoYvIPGnHbEVqdtNH5oSYb9f0
q9a+x3Zup9hfoMRkyX02IpkP6oaORBt8K5WN1dyHyWPa7lKQc1H94JlXXn5lqg/oiQw+hgvTfgCX
M7w54ZWRR7swCAFiLNaH/w5jPLSGOh9HqwvefrZwLC3rVHOCLJHryI3YyJlYhwysVjr9rjlb/HWS
P3fNbffdv8q5bTrjMS1/Vf59C/X6OIRfFz7epSV0/jizJXQKU40SGQSDYOJUXceIThpbpbsXXwwY
7cq2t7ZUjIz+ugyv2iXT3gu1W5kNC7oytQOX+u3HoBKSo42mgWgSUkWaWeN7uAfqMrBc5F6YvqC+
AiBr4Z3/vtswqE61nH9jyj3nG8RxbZOQoxMVNmQzuNHfZ/aDILZ9yA0ATI9t87Yw5MVpPhty9tXh
/8Li8ESaSqXpfaNDhhd9G4A1LgwW+tC0X4hXIpcsGJMs36D8u/AMf9955LUtdIspUMEBnaV1QxQD
Aqx4BqX/fnKeAkO9Ll10Sg4DYAvj2g2frYButfOUpTs0u07asdUe/OJLMuwqc//5w1zcBTqFOcOm
cASX+ON3txsHMKyFSirADI5WezoGgoBlEvDaIaOt7IWPfvHlkSQTl1rqtO8KL2fZw1hFk1tOyENx
NTKBwkGQEmEfMKn0kf/7xGJmGpqJ1G4g+s73uB2YhVsWdAfoZ1J+DBLgH+vERyN6Wy4Rd95pifPw
ez7YbAeHcdzrik9/AI/5oNC24dRsFfquqQoeGwdgFNpPBl87XLvRs42to5gFiz2o7DKsHfKh3dFA
NjjB5KAYvQxjWv1KUZ3d59/8gs3yx2mZffTY9LBNc5gWHL2w0fTKQ+shi/CF+0zsrgysSoISA52b
LAB7ddVNAFYRygdqom6cYJd224XnkUvaXzNHm0KIGyZLcXaJs+u+bSqccu8MfT01exs3qyJb4aA7
UZuOr1TvF9fHKd2CfP18ZNntfw9sw2CBagVMaDaw4YR+heo7J+ZTe+8+RN+GhabA0gBywztb7WVq
GCWvRv/NE+eK3NrHOnjWp89fQ1bWZ68xO3/ddDqlaSCjYL0DMze40v8Uwe2wVMtbeptZ2qdbZkMm
zHQVj8HR/HK6mX5+/iIXoxHXmf/3PeQBzqcr6Yu0khfhWoXLSYVj3m2ZXHOlgslTLuRLS7M2269p
EWiBnTMYlL5C3yOSS/oeatcIa/7v3mq23VyjbTMX5UfRAi4RnxPVUqxbECCBcAH+BQTm5wNeyomd
s2mcHeZO7mBaqDJgpxyA+uPKsogmWJi8ebfhBPaqzWOGSFKML9dN+iUefts44S06Bi2NNKtA9I3q
RbbGSDb6Frhh1nsS6i6knLRwq7l4MoGjsTGaISWZH4WIhESO3kbv6wFDjam9oc5AAo1DMxSQz7/Q
hcs7IZgT13ToVnr0Fz6u9CmrQGGc6JU7BoZma6vem9Ag05rCxCGz7jBSbsYb5AQ+H/biXAK8wCzE
ZWRXfv9sf2VabWmBKzLtoN1BRmPoRQW03AK++XygdwmSeUiSRJKoCqHSfC9Tno2kpLqdFPWJ1M4/
TODoe5A0sHdheBivpwEoXI89jg06uocw2UhlUqSpB0d7aLggiWe5jX276h6q3Lr22qehfsxaaR4a
3bArG3BRGDz7mXJ/8vaBou5FZpn+P7qcWgXIHc+VLoNYH8OI0179SqMH5l1bkXnXozwKdL5Z+X7w
T4rSG3C5ZHQO/4ezM1uOG9my7K+k5TtuAY65rW6ZFQIxB2eKg15gFEVhHh3z1/cCM7uuFJcmdvdD
ysSkSCAwuB8/vvfamPcWIisLVTaV0Bb7kzX6mnxL+7slpZfW09iQgYmsNlisbFO90tD3k1S85I39
vbwNansvF9luAHnOvMpz19PZbGXNuaz2gKmtnAAdXWHaGwWj1pJAXLBSrccCJuoqb4EyFbnHjkwD
hb4V1e73N+WDtjS3hISqBY0K88M8e+j6vgvBmjJ+6+Ndn8GLj5dwEzOg/EUv/RAHVzUGEYlmMM8/
GWw/PfbZmNTrRc78q9Dodw+L96qwvqj2tQkrV7S4VbbLuphdYYtrTcvikw/+0XP/0wc/H60cxZGk
6fJqY5FMESLbeHuzAzTy3tg6wXtBFqHKQ4qNnhMtDmhJo3tx8suCquf35/LRFMfrB+ufvVoK77Pi
P3HqdK6SkLHZ3tI3oYlFl4I1Fhrvsvj6aQ8Zogzv9L+9iT8d8Gz8lIoL38Lipme6fTGPd4txWvav
MQhpp8LWo5DK7aKd0x4WQr0d7IM5vcjD28klwDBndFc3y19ZL6XdD3ZpDN42lWasifGYMTh0lauY
xIEWFR05d3J0fNw7xDN3m84wfLoh4KnZ+1MyqMeJCnvU8k3yUQfHT2jDtmtZb/AiOdGujxdMPyGE
FMr5uBPNpZSbHIF0t9KmTRvfPmXCc3ZhT6TSVon2wRCScvak5gsTZd6TWa0DD8gHzTPktiO+2VXu
aEOj930AfIqnqNhBFZSKuqmeMpecY960dcDD3xMdmx3D/q4cHizn0tWSTa1j956jS3rbanrfWc5X
Fa2om5BjUNnegCjdQRNbts8TMYdqSYC7cSjkgzrOpMGTajnXG9crVh0Rp42s4cBEL2LsvHgi+Bf2
2yCsvav2axLw4qJBYxvuU8DV2bYuEfM2BzVfpcohxf9oy5vcBBxBfmmTYpnB5AZG2MATGcIx7ukV
WLj14suZfnOtI3nHcCchIia3Nq79drrLNLqSTwrGrS4B1veYmaRBFQmB4E9jaJKieGmSgdkYJSaa
69hC1iy8KX7ugqPZPI3uPuvvEuN7ED4HyrWZntrmOYq+Nci66Inn0XrqH5xBwRW/RF17U2sTqXlf
24vgFXmyvA4kZC9t54z3It0O3GqR8Hx8R7K9yrQfoXG1iGnrnkU4QijzLk6SLUWgJ0LQmKpxSFgi
LW9myTpqaPWbOt/o6ilRb6ox2bOeALyBshmbGK2/Ggjk0N8sSSdTPBd0o7d15mIjmOs1IYeLo5RV
uR/W9ioOnSPIk/c9ssmRDxRJpMHYKfBmHAx08Qcby10tr9PoPlsWPsbLkgiSTqeaqaZufCvZYx/U
n3NxmTJsKzSANSC6G/QehnnRBb6SQPbBPrI4Mq2LUr+PaVDLVQw5H5+82BbfFcFw35C4VWBKsIUf
HhV30UCz+aFpp4i/kz4MimhykpvQWllBQ0CPverU7jjH2L9sh24AHk193jZld91bX+nCKxAEMaWu
kpkkaON50Z4RAMM0ajFluugMzRsrIzSdQILyhVnSwFpBviijktezxnPdfgvXmt7FanT0bYiHCnsw
3PmrWiPUMlC3M1I+0EPwGg7NstujtBvZ0uBkOrcrOCgEplZojnMZrHLmkiGob6ST7HAmraYEVXTN
vP5WL9NN/gMsoD+E5XYhyA/GhJvsjqO1DTpIbvkSkVrwUboEkPLwjfZpgjNsEQNHT4ZeXmcgDWLt
oQ9gDmgz/Bjn3cCsYRILuuIyaBOfpZ1XYA4p4qdGxuTcr0LFg85dJaux9MfbiT0d0kiw9IYgcH05
f7em72N/wV2UkEsiXx5QignVN8z1KF/6YT8to0Y4eYa4Zv+d5vLSMuqPEb3txrqB4LPqq63rrnHO
RsExjd56qd7HdfaYlXj4JDQzuMsdVsn3Jkt7tSTQmblvgRwyDdK4zWobudM2sQZ6Yq3fmO4rSfFW
FRxaZVfDnyKaLU+na70uEVEwxGF6rrj5KMRlhiIaAGp6Y0c8aA7B0SbEDPFFDKGvKBWyz2Q/NJuk
iShOvnYMrg3IXxevsYIfdelSMFiruKVKNvSq44iZzO62fNuI9xM9KDyA1h4vmYsfA/8AcrZw02e3
PLI5ff5g2vU1Uez7uD0505XxNTNXtbupm4NTEfiuHvCNsqlPpVSkx1HbOBZ6+pX6CLUyIie+2qEI
LAZygd1DyW7c9Ig+nRoBxc+gpQcd+3CixNvfz8Xv/Z9/mxt5xkkLcdhDPi/5I1GZcWEwGS9kSl3H
t0aatHazTGJzV6PwtDw9ell6NC6jqihxFjxA8gbrszh6sm5uPVL1JtPkvfCjy8pU/cw+uiOkvADe
dxN9Ujx8WMeQrwQ+GLQ5O9G/1u+sF522yZHTtdGahX4QHmiMiJpb+8mV+WgtBArlfw50VinqYTLZ
WseB/lLtvCcrQE6w/SJli7P+pH/xcXFIRi0rEp3F/3l9ZoZum+NUik+K4gtB/tGqHtYhJYENvYRq
5WAF3pfq0zS0pfT5t9v/02HPSqMOd2o+RQ6seJrezb69k/rGntGDsDS57aHQHImy+P0j92Gj3fnp
mGctJ5FZuTl0qAMd/DflMUxWPQNS7oXUNt3WSqHM+L8/pPjsYy4V4k9rsSyoq1aduJmu3Jb5cck1
VIqvkkla639kxR4bBb2P8l0QY57yUK4GuXf1TZH6YjT2OunN0Q982L8/rQ8LYQQVCxkWbYF6diEk
/ZeiatHIEEfnLcDbnI57zFLki93Mq6X7/vvjffju/HS8s6uQBvB4DCxKyyPNWoPJj3YP3ZdP3x1N
/+yjnfXjzClSh0TnHlev3ehDDIqwSkcsa9FEBBsnWNcC7gAOLtIlWJSuA6Y5FgxbmRO5LV+L+wXv
kC2B2YzlL4W9x8PG7ZAvg7ETOJ9IL9qIeTebtz1OavNNYUga0+dGrGusRRD9xSpoL1ltr5Ko2JXu
oyYKgAj9RiUcvSVGB4lcYl+UMLQqqhdVEb4M04NLEEFPYjKWyjjM1oP40kdbEGmmMmzs5IYYp7Vj
jntzVFd5eHL6B0qTlYMFqNMOrl76pmjXc0S32P0aYnnCzrkgJUdMZlUitq6VYnyDdzEcJhIVlul7
0p0t1bqa7QsoERWpBGW4jkZC5BU2hPj3mAaqxFlPUfqkUZuaBPtU1OCE40JLxIqmG9dzr2wnyOhL
QEfAhyHhHI9dXUFCdm/D6KWmQK9l5S1BokNifHWa4d6QFxT2aRU8AWfqw+QVp/zeVqKLOtafRKn7
VXcTQjNw0A7Hur1raVgIXIFtq3ojqdh16LNcw2TWts4nA+8H+i3W6KaL0MgCHozw5teX1ZJV1eu1
wWtBGeVCQpumLaib5UJWB/bGXGRdpIax8opL83MVsfhoT4750HAEtiTYvGevCRwHDasFr+XSrMQv
YC/+OBV8cmp6xNQtVk2XPQMRKMdYxTfkOGD1gUP8FX1StdciVjwVhxEzE6mdnwyfH85LP53d2ZtV
QW21IoOzU+Sa94pOIN0DlA5EmmJC+/2A8VEXlfmIrSMAW7r+Pmn9NGwGkhBfZdklMeH5uUirpvRF
mT5DoX3UU3cQd4EkpGhGUvHr/XaMREF5xFGCaU0XkJtMu9Zx73//WT4c/H46ytl1M8qqNcyeozD4
LdaV6uC0B6SPbvhZq2U533+bU+EX8eja7CmebyQ77UzupolmjVbLrP+w1O0y39C1/evxFfYXKvnU
PMEb+P/gIiOLIQt2kSEsba6zT+mUUgx1SxkB+YfxnW4qFYvaHIL/95DsXw90thHiKhGCdI3CAW/Z
snEaH6ChBukXhpPf37ePnvefP9HZaBCZ1qRjVURISndMvXDeJUa8WfjXPj3Whz3pnw+2PEQ/PfC2
IV04U3wqgpNoTemk4GAARiaLCZu1o5V9LUqgUvVnj8xHL9rPxz0rNquwzbV85ralXe4tQGSdxKYF
5KKON2zMs6wNGmNpkNEgodnKapY/cW/8/lJrH72JREYtpYirmrp9Vg0WIm8CcykQlF7znVZHUuri
kvs29C85n5seQR8Bl7LJg8l/zPrXoMsfIEDWrMEWbdPvz+ajFxYjHUsTnBU4286GBT1qpEKILKkB
LVirr9yEjn6hdv1pg/ADaduiJfvXkc5emrmMy0aWy0tTPExY9JzWvCFbTZQPhLztGCw6fPsjmfNl
+DI7yhH//mSnft/BnUgOqE9ZMP/+s384BwG+dNg3cIi80M/uRCjnep4E5gTGELaURq1iMx1iUxoh
8psv8858AhmhG/17oPMc0IPIAjI3FJp4sKm8VHnVxftZGvSPPjm5j6ppF140VjYHgv05nbgOND1f
UIMn/UnCNow0mhIsGhajlRhzz8q2o3mr18/ozxjyCuNiWQ66GvClrLiUgfQapfYVg9O70Ya/npr/
eB3/V/hWXv81zsr/+k++foX21MRh1J59+V9bhIbVC6vj7A//pX35Y/09bv9z+Q3/8xO//vx//Xcn
2+YlYzn9B5l9by/dH+WPP+5afoVs41d5/rO//CoO/vfJLcf65Yt10cbtdNO9NdPtm+yy9v2wfIzl
X/7ffvOPt/ffcj9Vb//887Xsinb5bWFcFn/+/a3993/+6fLM/sfPv/7v712+5PzYf2dv+UsRv5z/
xNuLbP/5p2b+A/cQQkpw8I6DqPLPP4a35RvmP3CtWcCubV2FemYu3rWC1kPEt/gZEk3591TlbKMs
+Yiy7JZvGfY/BOvy93WsCdtcmH/+nxP75fb963b+UXT5NZLjVv7zz7MGBfZFdGlQt41F7Mlx9POX
0w7ySoeMv8IJv3GDTESbnv1Lot67nn4VNlwUxtLPuglIqtvN2yQDpTWnRXEdaupeB0xdJ0LGGzez
LkgyjncGdJWTpmi1py6ilPcv7ThIQUsN39M5lFdzbVR+O1ioV+bPEs/Poo7fPxC1ARwzDIGWxTR9
NscMMk2UEBxFUdkvdLWDo7v8YVau77jdkyPK3psZX47TwktyW9AKQVgOJzYlVK+3k37tZPEubt1T
IsP+XoXwc0WjloYI5MgJ/OW20syYcNDeXokyck562Dgn4jCcU/2aV7s6ssqNZoX4gmLGhkCAcIFL
ev3TA/b3ffz5vr2jYv9VBS0fE98HxkewIRq19HlaasnDYvRNWaKtGcxjXdVKswYW972RfbLFH9iD
YwMJEkqq6Fw3tmYNlktzQ/1LF9jNVdtnJzbMoBuN0U6r3OkyNtToLuxyvNXzlVMJbdflynid2DnN
6MrKkAuORb7PgpmLGQTuqq4bQGuUeGqsRt8qE0bf3hJBeNXnprJLy8A8ulPDpkGpvsER1J7bBFCI
XvXFbhhD37QKRqvLhK7Zqh9ctgkzwHqdrcM9FG1/lBmxiEOT7tSIGDCjM6zjGJBnReBl+CR7ywIb
lGib9y/xTdDvDTLzMooL5+gAeURlCfpfr5R9qluPHSsJwT5goO95HS8V2vcrpc2UVUC/9QTX5+8/
Yu0zpcS7Heb8RqFfJkuMlhoxQmfbca0hK1lZC5dHb/OlIZqesgp4rxL32c5RdmqXUf3nqHYay87W
iF/mo6qAEEwx9e5IGH/JJxVMvyjLy3rqwo3TT+qtGtT6RS+tC5Lg5bLNZh5jBa4fLKp4XyAyWE8O
6XtOLDUwgvq8sTMSe37/DJ61fd6fQZ5rg3x4FLk6IrhfX7VqqAYWxzKhtas3UFZDetkjO2BDbAfb
qNbMoz029nY0bCyiTjA5YEFoQGiRzn6TbNnTquAsGwZQ3XUJcG4UvCwsWp/omQWX6mDqp1HI7OQq
0ycM1LNK9P3U8S9R+6jcGtzUZxVhryIDYvGVrCoAc0o9WvveSLKHoSx14DrOsWon10NRGrMRX4VH
cwxX4L7Sz6b6XwvTv08DVRO1iIo61T4bfeU4jG2nJulqaGp3S0yJ4+HJaY/aQGxoGxanADAWjXr+
NqlFjb+xesSVYXPL7TvXvImUnm42fVZ2WfnbaEbBX38LLbvztd5yvF7pmpPWxLWP5gCokBzmbc4s
+NlH+bVq+eujGCznNRUTLdF5ZysWWVj2JCotXXU0TtZYoftjq98CG9cO7190y0v9/re5LJtdA999
Fy/PyL/+mGfGjClxpVfHsbN5nyuyJlwrQ3MsjAoYrkw/GUc/ehB445n3FhnnYjY+e4a7FrkuWOuV
3et+oYT0xEzgrVB1UgRiGu32MPmeN5q7zwPFINv7h6qkn/Qczlq279eO6gA/nUFiH1nuZ2PEOKud
lel1vhqrgMiwOnw1nVTzRWGZcNIM9eSGAk5bLMgSqeNrO2I/8/fv8lmRvpyCobImoSGEdgOF5Nl1
6KcYknfaZFCPMvMYaa3Opk1WXsTspGmZGhxZ+36zEj0FN6GEx1iyn6cPN0Zd4GGKq7sRw+qFZQas
Z9g/V4eSNj6QsPSTyv2DS0V2i76EH1mUPng6f71fhS7xK1VjtoqUjidcQXLQYJs6CLk8I119qu3e
9Y22M05RfteUnwqr3q/ErwM6zwmHNk0c4wiQzm6WrWhpUQtBdkez04wwvhsj/ICG+oABoX62kkKs
AKLUXtlB1LIisbYmRexNE2Cak2snW6bFJnXm0gsKVwXrJHnndQE5NFjKeEZZbzZN6SWtdavKxl4j
dDb2wpTtxjQ3VuWWT3aP2iCY8Mq9T+h5P9m+kpaPIiUhVbVm41I0NsHdo0zX78PwaLXy+PsH5mwJ
tTww5K1RZgltSRH/C7T801o+ddSwbAP6l05yiGp7FpR7g3oZSVu91O32wp2ifm922aHrpVxPlnqv
NaR+aNp0nLMGVF2vsQtPRs2GSSC8UFv9kIIX2Lct+5FxzPb070/415b5X+cL8prYXopdnM5nQ+08
qUY0Mj3+VTC1tUoW3SDCU6PXYO4S92lorZXLZbzMmv7H74/961r772NzSNVhnMdsuZzbT9fKygMj
SQzWs0Pcse2eDErszToRTFLv8ntOmZdJTT/LujxTYb8fFssznmdtCYpTz10zLRhBlgVwqYZY0Vfy
BYGGswkrIMmjG0Mrsxr11BR57RuTu846HZSlYSXHOAN61kDI03OZH1Iznv1R6jv21cw7eeyzpvlk
Nv6gkMCgwfmxmmA2Rjf26/VpCxm2Y8X1iWyhfhuWbX5oerXokLDpUb4pzeg2HXN5kygIkMmRlatG
6bddX7NDrTaluRI55LYsnr9VVp1ejF2TX3WpVNCYB+2dOo8kB0fZJ2PmB3cV8gnNQCYQkCznQ1HN
Xq5VBBa7IbkKmTvuQbrG2YVsAaQ2Io92c4YG6fdPEqu7n7uf3FNLXSBE1FwM13QwlpP66VHq7GRO
oBaD1Ks1Bmvtuau79pCCwnOJeI2B6yOLKDUg5M7KQbLN3np+CBzoa2yNEo7oZNetmtxNMvzmppL9
/jby5zx40tOw9dpa2XZBvGoSeg1pEKngss1P3kPC95a68JcR1BJIUnWKRtNg9DhHKiXcntZtIgeZ
JHXj5Bg3zZiSdxIrm47m7lpxooAAK5hzOrErvZL6k6Ekt/3GGEO5QDSF3xprVUfDbZjIHy0FZckc
uCESbgRa9RScIhqbq4im3yYusmt2AZOVaTm1Pzh9sdHC5maeWcaavbvRSyy91NX7XiuyjTSUN7Py
e5KI14qlGCvg1sfUbW8LzOG3+Ii5jMKBnmdCwoYii4ZKi829DKLOaye2p0QWtKDVHholX9fF3B67
RYFoqRJFGVIQXUkuASbJo9Y99XiT1n1piHXcuw6bwrO+qhGUDEY7E0+DQcIdvhSNITy9it5kpW9K
ifasoOb2Vfw961bB/zdQldhJcQUClvbqtHZpUg0kCRX1FyeQ8u6GpVy1LocKI60bt+y8ZpbvQE9F
SpbvdYGywmFl7mfuS6iOMaIelaBO1TIPapDuIgMUeVkspLHBehIxNjFJo99L7HWuJcU+47BNGo5H
Y9auR8Wo7pBdXQy6ntzYQQJEHbGYrwj5qKts83QTOWZpo2yiMd90ZXxdJrZYxVpZetpCLlMMFBhS
YxuqzMcV2FdpDR0QY+IosgYZbVBowhuE2pFr2iteWFUdU2DOqrHt14o7Pib59G0klBMa6CKRKpKB
W8soa780E6lsYybInDMXxsp8cKICxc5o6ht5mN20PgqhYCxMxSrsEQfrTuBNRSnWU6G8psN4Ctpy
vAq1bIKmqa2aevomCxH7ijZAA8B2bmOp6RAi56zu2CNNY79LFKLaipc2oHCbyLZlG75DtRVEeznG
V52jWh7MiNqnJqTZQlkDRlc6h6rbz41qbIjNXKyc0TGO6VnbzVMa6eMGveX3zqrzq7FCG6zneJp4
/js/IW8BrjWbztqhC1LHi1z9zc2c23xyoZ+mxbE7gmwovSGdbsqm1y4WUQSC4JEtLrP0wr7+FlWA
IMdgOMzqm4WEzo8FeddZGqWbcOQRzzPjsQ5JRG46RK0GiEPBs7cfwOanuT+OWYvaDJilOaO2y3Vz
WazKnUl/NzR6cPQ6S/m8qF7DhGvvLjhckWU9pDDL8mA2pxuNq01eD9RKlMRIZPk1cda5q2lUBjLg
i1fIRjsihAjLIqcM8G13qARvuaBe2ShzOntK1s/boJ2NVV3IGCxEaqwRUQ878g6GJj5KyXjiTrj/
O7bDAOXWskUnq0EGsNO7Lp/VdRTlOhG/uaBNpaQVfNuR5N90bP1JOP0uBnrhq9UASTzS2TgdyI3q
SalZSQOLtDZ8z+1E8wh1S6JyrbH4RyBor/uUJ20U0QNpcI5nW2XjU+flBwb7CQcXe9h5wp5yMshu
1fSY8ixC6idXvdML1aRAUVBhagIoOT5OSO/DfWS8Bi3qw8b6juYFFaqj3teMSKvMdNg0ykFWOzjR
lFgLVhAoWz8om7uUAWabpLa6d+ZnVRutjZ4U3yw+miAeYg3vA7BBK1ZJE0wkZ8lgTbF5HxVTdEyT
1rdiTeUZ1dJ1MO31MgpOiYIQlVaON+r6tBlUSXS7kSD4N2ryGKCH+zjbv7t0IKoct5csHOLPi+vG
TQ9dnN2Lch9H4XOuB1BUeyJQwnEhuKqq3yhKiavNj2IjAwhhS1B2A/qvhg3S1sgegrT1kqjSnxp0
k7xo0MPd/sSuYbwry/a1XUaKktdzDtt9Ojb4AsYh9alCTOKIq5epSnqwrkN3Mlrrqym7fBMN89co
+hElab1K03hiV98iCiLv4+sJ/D3WXcerVWLrajcByj4qz45b75yyMq6tanHUZkwg7PxMoGbEvhJz
cmBxD9TXTDrmhfhWaip7IA4ZAo351CKAuuL+Mg7Ooz9GtCVtM31Sh0LbJMNz1krrpsrKzNej2N0o
AHzh5ehe5zixP/Tq4ywm2xNaxuoBkW5gKr2XZbeKFQXbBCafNyvpndo2/cpRs695XEwbh3ZmHV1F
91Sjb7ntyJtRmqc2aHbsSWkbu6/FWnSorMtm5nHK2ghYdZmvygJ6O/42wP2jG3pZiZbUmpEThSPM
CqcVM4CN7LEnYNglssxUIbBmxn6IbLlHOMq7UUnPcMGLxKSHrxozvRvLzFrZddx7SZCKdd6Fr5He
DCQL5d22tL+axEw6kezpEp7yboZ0LURzkKUZrMPkSjWLK8NKBV3B7LvhVvoN/T2aioqFRDh+QVTQ
enUnPGZ0QvY61XyOQh3xsoj3rtaduiRpNroZXjJV7hvyjNi6JuZkCJ8irUn8rNSHdWFEVyYqiNwa
zBOO5heWK6bfdWnj1+NwwFhjnaSpXjJM5bdyCChWOa8GIaImmlOVK4+RE9yz2N5X9MT5Z/ZGd3W/
TfGip6O2S2MkSI0xrNp0UAh0GC2viql5y97YFVUV7+kYXmiZmW8suyj8VLHYuwzKrdbQQ51Le6uH
6mvRwBJ3qddGPWqX8BPdi8rksZ1qZdU4/H/GihetVK9ALIzrqJfbCJbx3BQvhTH1MAvI4shqhMya
NzRVi1y+WqdSDutA68iryDVnbcwgvYnd3mj2KK/CqIx4zCexNWqlX+OLfZ06gMPD6IpVPtn2TtAq
5kUWX8y873cGr9IpzkoXkQfPqDqJXdkhC1Z+ZC0JKLmUTExTr68HJXP8sckkvV/nlgL1YtYC5tW2
XRnjHHnucpZZZ5Ia0UVrXYdIIvRnZrxsXfQJZUTd+4ONtdSwWMRQCvptmSsenp3Io9O3rtAEhZmC
ttsy7OP9kOQFEvPyrmA1g5akc9jgsOky13W4Dg9llT2B3r9LUxUJfkni4oZyJJz1XdNbe1PA8Tdg
YWfKCwCZUcWPE+m7qZoY3iZH83PXWJMr7KxMRm1PmNdxHGDybkzmgNz0a9rE6yhkmFfTI7nuxCol
cK6VcWWGdnCrqSrqXwRrk9XuMO6UVCFudC3q9L5IeP5rrejXhQkoXAI17qhJEH6Vq04T0040RkPV
G762uqX5kGGIvKuvCjKWEXkHJ+q0r8mQ62s0QBd6ODz3TafRW8r2YVN3fl9SmzaYxMaeeypbouYI
vpI8GHjJHjtj2g2VRSYL4YidMX9zEyATkmrTHPTIG16CPE3hKgyY+o12zTRmrTt9uC4UxTgpFYzW
yr5ya4wH5hDdNZ26c6psZSVq4OdmpXgL0eqRVeK9mBQv7Ub9WOlWCDfa2g6EvNjZc+4SxpEXekEK
T3Khj2Kbq4gGbRk8m8srkQntksGUOIBYmb3KDAXrova670A2y8a6LdzQuU3BzBuxqPcFdQdB5tck
Kzl+Zzp+0zjFUcU5fuyQFlFoD1W8Y5BVECjo060maFUQoTP4U3mdO5i9EqGzdjLM4GAbVJ9ltE00
3c8nvb1TRliFsSJ3YWYKttYSd60nBIuko3qFWcHqcpUqcyYypEF4mjKY5HQhV4ma/+hYr49ZztsR
7cr6MpFZ70cmWHSW0OWdhoKubKtNc03TV2BkUsL1pAEt579RbXLfVub7wTC+jZpypQNCsghXqttu
H+hApOSQU98xzGuy/RHWK0tN3iSjtSovi9RkWUM9KDpjmzU5hlX1lGrDjlXJteGQLlzfmwmgDMuA
YCHjbaEGoN2n45BrX+mJLRXaCyoAOBwPem/fTCm1T1/shaCd07UVFbyu3E5xdIGmx3PUhnBOC5dW
qc2omoW7dQvwsUaa7oPCgp0P6bamrurUQjvIoH1kUZL2ZQr1QwWkEXYUHEMAhMidjz1qksLFPWBh
RqCgL7dDhIwlqXWeo8neLAEWtMLvB/MALl5f6yhkfV0myr0shmMgYQnjp8OUEiyeBs60LOdw7/JO
9yLyhy5Vkc1jApiC8jFugo01idtIaKci2apFfJ0hQvMqdtegSH6PSv2mXBIdU4T3K0Obw12haX5H
x445+pnNVmOVdmXg9Wb0ZeixOWDAMMIq8LvahmFsvKmp+U1Vwf1GaqB7WkI+2xJTGrhI8oRaYKd3
62XzG9cOceZq3JOy4EhYRY9ZGnzhzcAlZanPse18MzrTT4V4MriyOZVYlCsSOEHyxQqDywFkzFqN
ryWlP/3vchcVxrAlqi4MH1lbTk39tZun57iqiG6y8JY0DZoVoz6kTtj6LIzifYqJb47nh8w1HvNU
XNSVLbxCNNisarJtDf1gNzUUuAAhMIlGew0Ri14tRkSVNXGhEbOjias4tpn8MiWiuYl7Za5TjTyv
aglh6KCoZupBEYHwFE2jW6E8YHGozE08N+G+69X7oDAOpTa4ZAmTI6yK6EcRBxOyjflhEi70gTzZ
IoO8rXRgB1qYe05UnXJWdwfm3I0hpLgUBV4JSwktv6DoszAgqD3CHLfKXmqpPGtzkKzz1nhLFH2d
6zw7jHNBaTymbkQYGNeV+fpyspEsUo+wSxqy9AhYCiipu8rGsuKsERMijybF+U7YQu5Ygt/pabLv
8rxcWRHGiE7n1thIQldqBh2kmCl0ckl8VhzfTrJ9ifsLpm6rxxxj4CvdV+X4VSRYstIE/XpUuoei
UU4pBtJZib4qSl7vImEl614PFBZ8bcfGT7MvDeu2zgXLOEr9ilBy21mz6uTipcPODo9wJ9mUC8l7
w2e1mqHJrLIivnVSGkqhsO8m9pR3Vszuw2RnjJIyTlcmg0w+ERoSpGP0aBgNit46w7hBK2ZtBQW5
euDHnc6oVvWUEvgidLK66Nvw+z29i53tlOTA+OuUF4+4tNQSA8Di1CbQIS4o/Aitls68oJ1Y02ZF
wFAULD1zpb82+l1kRqo/5vF8DPYxAjOMHKR0yH6NFcBlCeyIlSL6vewNYppGm/3i+Gst2regoVoy
AvWqGwwe0+ixGRuqOGlhWnT4wzWCwjczm3iGeq3cQj0yt1VAalNNV6MDWeu5ekwoq9N7rVu1njPY
pTdm3U1a9oeotLpt3Zb7Yer81CTv2rC07KjWROqlFY+RUoQENSV6sOvm8gf6xfEQWZYfOiwXJhkR
GhgZz0bCLvCscZ2z4KGmBb+yO2aaIS0RBWUXhsaDAoCk8Knhdu3iUet6oEdO0dqHYJIbOx/cPfhy
bJXydRywgVeknzUjoiC9E9a2Bo1kBCPh43DcAm6OFyviMU4Hdav8b67ObCluJVjXT6QITaXhtgf1
RNPQYMC+URhjqzTPJZWe/nxixYm9Y9900NhrGVpSVuaf/9BkawKdoffeV9C1cG0nV0Z97iDEU9lw
6kojgroqH1gpfhhzF+6w9Gx2RGXcg9YNXtumwneepVrZfWpBba3SOtsS21ru+77ahQrnpXqeGWc6
O4VNdWpXDKkapqssS/CMYES1BMoydQEDqsJxOIuUa9z7ijR0Kvu5mAhhKtaxM+y+wgSwbyQgmmC0
gyrsnnnX+6qgbG2mil9rzJLnNkveSIBBy+euxWzmoCp9Evn6efxlxAhAYRJrTx+W2aAMxG94q1zH
GoNc5V/YZX3S0yQoofK3pmovaEm4OiOX0JHvgcVmUor2YfrFQpnxV1T1QRr1vumgk0l8WGiyG3s7
U6T8EEPf3sefNmg+wQxOyUBwHvvxGR8UzSFqhBbNh5Hvu5Z8OEfwgcQEU6WCDUExInisKYrazkgp
rYHJ4Tww6DVjSXcKnabIf/RLuXdyJmHRVCfdrrNDB0SK/imySgNh4rScZ09gAzDBms2X3o5aZo7Q
9A/49IQEXjXGXroNjW+8BBur25VrzkAhjPJoagd5Kh2pik0WGAn3fi66FiUTKRiOscfp56UIreSc
2tj2JWq1/TVp+Ga1vE2+/Dd47jv4yGEQ+OvZ08hQiNrUUTw+yiIsDxoU50n5VSTqEHgAd/6kp+3U
SuJCkMz0toTA5f6lpmJro7losHXsm8nEWmgTJbwgQrls31ATPldE18XcHvDssk25jC6No7jbKb+J
7PsTqaqHVrr3tIr/Gho5aFdU/kbYGN0ZI2mg9nCudECjk9DlmOAWhYOHU1fO8Eo6HwkBOXQ87OAB
hIsbve/t53m8T1YrD6HVvjpGWuHq4CYXpYt914gVTR/irXbHi0IbuwPCxp+jcIAgUuPmzdfUhvWp
ihKlZJzup5Ho1Gwwlr3QNDCTJsHecLgxB3QztQE8OfXlQAYxj054nyvStjSxx4HfnOb0Z1dJ+ZBU
/d4b2gOMwZgCgUx4sfS5zA2id9699nXUsJ2KxX32rQmQxcSFS9SncprfIfhANe50TdSOsetm55Q6
RC/HSffBTJltvTUzcyB6oO2cTTpJunU5XJfY+ER+WG06CLXLgHkmCpWVlh3XmzQhQaWa62PhOzXq
yiOYOIF7zvCjZRprxNSf/VqVlAUV+VVOwbMxrLJbe5UTh26IEjQDLUzqXeOD/GWjeSqHkKEyjA+F
SUqb7a600ji7so5B3yTXMEqfvN9meHc6+WULW209xxDcHY53SguxEzNm344e+VSIYyv7lzr2tgbh
WkW2/HBEfQ3tgssfO8vjUsMQTepZkgyEqrB3H3vfwqa0JC80m7wQ+z0YC7XX/Km0lsdgk5NVL2CW
eCTkaRRQbb4TJtLKAu7zw4hPO00tylNLQZwRLAsqlUaFufQHS40Pnv1zdlsExtYyYPywuFFRLTdc
G0AkQ+PPQK8Al5+gv7IONuVYTGS0rg1TS+BkERacxa36MK9xEXPwJqxRyhxUwCTmLm/mkWDz7GJ0
+W1YCuxQJwoRQzkL/tDcOCQdE9Ez3o0cqEe0BeqMgtG7rAyWSOxGcwKqTDqFjZQFeWau+gGWNWGr
JfTBNC1/o5byjyH5p9pqeDZc1m+1jfCsXpVGXu6aW+PGo0ifhGmjw/0bTKhbPG81MO0tJEGfuly+
aq7AtrXQercBSG3qpijpEQXZCzrvaXn1a2MNPhtObmxj0qG4K+wkTggcyBjhmAuGIc4OtfnbjkkD
L0Mr5nHKLsCY9EjVmmlrZTtDV2wjHPDWuVH3pNGROVkYUeUzWqA6xJ5N4Z5D7BqPbF8c8gI00Z+W
At0sVsNE/7I08fsrsEV98M3p0wj75JDK5ezY3FPad+EU166BnjX4YrCiWrvOtSsy45CF8xdr6vJF
JyjFJWdV3+DHBQkKgW8u7DcP1FfZZI8WA0mc8bwHzQ2Qxzb3sUWZ0xXFuQu9FzH4fzhEQBKU1Bff
Tr7CqfuhSPo+pbZxhhm4AUsr2Sr9JXEbWLJ+dwP6Yhm/YZryBff7l6OnfmvEcR15/UXPSHETfg0+
SFhP7kBOrgygw3DOtZRmRu+mAvirhUPiqQXQlWhauCbKFEvGManyqEa5I5RbXixCtWZ79taUuN9V
y5RgJ9fZ446bRuxQUtJrHR3z/OrycbSgAaGo5kC/e8wi2BVtcjW8LpmKpMzDM1XtgCnKPyK+7kW7
7tDRCCBxsy02Hv3fzrCufZy00WQ4P9J2QFdgPjQVF6iw22kbQIOK5fJV6Ee/K9EjFmjkl9JSBHPi
/+s17zxI9APF32Qd2GYbB8Qy4eCT0A53VrBycqJCNMNW+aws8LHwdlbn/hjmkS6zoiJxVA8qvlZh
9XfpswFpuPelQSPiJlvBUOe6jPlT43RN5EjjUK3RSFYG6NjBwN8MtXho5jkyuyR8cBU+jFbLj17N
72poWSAOkrzIEX5YyaNC0E8fmcrfd3r4KozmjTzdYx5myas3Eyx7M+3THH75bcPvEb8C7byw8K+j
eLLu8eh+jDGVueEzAG08Y/TuC65Xph2TTDvT3urJeTTnX75fO6QJGWQOh0jX1D4sBD/5/LtiUWx1
JmmoBlF5I+kBlv7j6oF5GOy+Cdy3wRaPdrx4ZxYZp5inYZvVEB3z7Dj7GYlqXdlv9NqqdgsfMsaA
3KH9LZfTv8ChSNWG1e/iabgLZ18Y5B2XmXofOp5vD2LMJOWrDEYeDl63lUUc2qItQJqAkcnP0KMv
VMVyzvMdtSXcsSrt8HjrEvzrzf3sAXUG8hZ6rUBR1mZsJabIcguUZKJ3d20WvDReB9ASTnvpd+M2
s4pil8ZtuFHSN3ERcO6mHmxSX2o0nZyX7VSZe1H27/HB7uWv3jKmg5sO9H+5mqIslcQVxuVLS4jP
zgXuwv1iNTbIY3ygmzcn91GjEiu0LWp8UlqDMI380+5CmqKGYmNo+BfFiNdt4ZHu2pbtiYBaMsXR
LpaYjUQinK19DHZFQ9M9VXZf7QfHjLedV76DuLoH20dhiREQQXgM4Nu4/irAjI89oPFmYkDb2A02
IkTU48S5sVMg8Yy0OkKL1c33CBnWPuBlCemZsYF8SFXZv31aup1bdhy4Ie0Kxa0FDFEfYqLmKx8L
ENPIvryF7YFopmnTEyMLFkSr2AUcyAzHS8K2lLXcyRvsS1OypyqGlB9lUluVjO3FNR2XdWOO70oY
yL3VmmrrBO6Zi/5H98UJJne9qTJGoTHbySRLNsIZ9qLAerdeAIuHCepFUT2xjcYKqRRsn3r33+Ta
9r4oWv4r72jX4Wmcp27fSVCrbKd7xtmRmXZjn8tpqrZaTfxnU8ESI94I1/A3Td2zwOl11OKZksQd
2IWWZE/irm8BZqFdv1EOdjlxQVi1LMhOfe7KHmqAP0LEcOtj5oIDJzgzCOPd7Yc/ArQZkCBcWHEa
HwljSRkEb9gM34IqHuFAmVFZ9/UeGiQdlU3MSjtj0VE0I/uiELZD7Q8PkuMWk536yFx5wWXgETAR
wwY6fNS1m8Vrsl2qxz8z2+QKDGvSXxZy0m1nMzjMs2DhxmjbOc66y77aRTJtJrMot+3SftTL+BZn
ziXo0n9ZaL/7WoPFodjxwnY6tTVRyAZRJdNslbt2ES9T3GG9T9LCRqT+tq3lyVRGSJA9t9DonyBu
X2dXVFsbVw8eunQ7qIzHpS7IDc36dyDoZ6ezbzPY+Mac3mI3mXcxxXhrdvAI25k+oYzDPTBoeAj6
iS1h/ccjVRdCAI+67z9ksHsAnvRhDIYXReNZFZzii8rDPcDHz99mYGw1U98hyMt6YzYE9Ggze03r
+Fl77e+0w68ri4ll9NBxwD4aYethHsrqjqRbGTA3VTMuHjJ3d1IuH0JjrCfr4I+qGMZFok6zCr9a
NeyE1b93fUyifOp+NFSRvT1Qk+IW66vYJlNbRon1XBRdsFMM4plVMx6qI31xkhbvcV8inKz/dcz+
26V9NcsF6mBWEXPWQugLxAMEoVcrND6gyZ0bZYebTlCYqx6AXREnfgxKEqjr/mp3pnfMR6A6VcxE
YuWYKryqgu6EHS/c+RyxAh/ntgZOz91nQC7vHCf4demEnLBAdbvY1qQq6GWTB+PfYU2tH7Lwbmeg
Zk5RnqxRETtWDocl4QmfjPIls7u/QYKFJxuCfee7B1kBOvS92UZlzu1WA/fCdzuGvddhkyo8AMmM
IxrTe+Icnn2tuGur3Nvb02+Rk2KNo9bFKvAxDXP601pnP+t8eFYxsaA91yoyYjLF66Agd+97tEnI
hCbTsQdj9Z3OXVdxkAZ092KZ9zYvfomqOw599aMv8x1Th0M5ji8a5vQ27Pj8gpTeo6tBddad1Ga0
/PDUlOrNZycAVFTOHJQT5XAVjEFZ3GSBIm24Sl9rE8OqUkODrJ7jnpWTZbW/vTUVu64gqAnRbUXq
dPuqtjCssZc/tvxSrDqOOWvOpHS3cmxeMk/tmwyaR8kgEDMBGNa9i9cg5yGl0/Bo+2bWhYGJr1dz
EppTYzTSr7yyFSYtaFNgnAAO6uKJNN1mZgLy/Kuoyid4cLB6bEbVTm+YAUgm8Q+hNNv9OHjHxWRX
omm4qjj9yJqeiRHcKiRHYTv5frXHLrhqfcyHmM86a/mNs1wZd3+CEKSqsbDA6fEsgh4z75g6k62V
gWcXhv6RdNqMchaHrQofxnhAH79yXl2jfMxn/+Ik9UvWs88PAR02Q5zjWYrWw/XSc+mmjAuNU0Q1
W9uMUGpm7kPm8KPVSg3bPofZw7/XVMnFVckhd8HXRN++qdTr9tLgODO3+cIBIXwiZRPln/vmK3X1
rqbDYnch3ugK5b7yTb2VWpxmdHPcNGYAnY6fObckjnXY5FlUml2qFEwOtKA5NP6ojrtnz53NDYh0
ZEDD50O+9TU+D94IatfXvzGbttj6UMeKTP4YPWWcOYPzXYc4xgJIUyDfXV86V23wnAmQEZI64fUH
rzZSudy6W1M9UFoGbjkb+LOenQPb479SxtnW8KaPoeJaK872nnky8qrs970sA1o137k32sDGicjm
ouo/lDli0p5Bg3iDX1qXIUOEQm9jROZSpPu6r6r92DAOj/GDHYOZOWyPusA9FqGmx3GMbdr2/kYG
2tunocnEOf4qnaaCzUKD0g7DZzJBR4IWxu365SsgoW7w3ceFcWfNaMRk90wjbnJ+DWIvCyJrM/N3
EuYY7xpEz+Ymy/mJePAlSP4NRrOgfYEQ52LVHpQcp5kmy92f6w9tZX/NEVaMP5Ch2lZwFIvuH1iP
hzlQa2bnfKb/cwPOcfJFojqApLCEqwEq28+NOVY/R796di0VeWqNiGtZH+QFj6Nw472yfixBQKqx
M168pjgIBaPCSkLWNTYUvJFJ3S6nAgWF/deM9fCRL1tP7/vY7QFO3ZdUU39S7J2UGN/GrPhoc9oH
9gavTb4YcJBgSM+rN3PVg9jSXkjPTw4i++n4usCjKP/lz1BKsCXbgDG8mUHD0ofivbN9ymbZGds+
q+ptJayO/wewQs0mnmaryLeNXRw7J/0jqqe/NezNMWvb3SCgwo1O9o7bpX4a95CZ50s8EFQeSj/b
qbB97xZRUM+qYmd4JXxCiAQ20R507fhSMEatj8i/Jm0+rBzR1JKNT4kCpffz5ZC36mVuEU/PjlJk
t/MEVEbPdeyfzbmJNNaPW9/Iix2G/H9jMms2HoSeUx84BzPtqZBQyXa21j/DxbyYhf9AnoC4zmmJ
O1nm/xwduzmMDYHkgThY8xex1eICy+izXdzxUIV1uzMX5zHBYh0jNj/AFo2+XnXl3dZYOg36T4jc
B0ydC6cAJbEYo7dWQ+TTw29n2brbqYm7Xe2Fw3YejYJF5PxpyXjdeOjfk+kRiwu9Em+8MOLc1NvM
pr9C7rI3sl49Ec1Wm92wd2I/3qDC+GMN7ZtZfKbejBOAp0YqnobCMGEvZbGXKkmCDDMoAzVy83Qk
3GXd4AHEpRfLj4sDihxo2C0RnoKLmom6Whfo3j50mlMS2p+GNeTn3gyWp8qrzCflyOfast6IGyAk
qJiql1ksr2MpClZgpgtrczqXfWecrBBtgpyymxWKHiQYhk6SseYpyx4/JxDbOXZuo5xecjM7ONVi
/DTlQGyFPCxiaXbOkrPpQu0UC9k+Lnn3kNqc30qEP4PYkwj+Gmh5DDVRZ9HpdcQup7BTy1aMJxv8
CVwXZrEgBnoOxMhmSq1xOlUFBF56txk1+mpUYxlgo26iExbtbf9Wc2GRHfYPS6Yf4Svnz8QJRyys
L2se7EWGhAGlZkb/urwbLZCZKTX+KBqKVuyBy8bz8tenLZ8z40XWOUkRkn49ANUNUgeTvAxSj+9f
q2UytnUKBSMX4l7MWbitITvrETRf6aQ7LT5eLka6YJCIdp7DWwFUufNt9vWvgkyr2UawOGbLez+F
7UPAKn87JRlGejZB0bjHdLF99FCxk1O+YmqFs0XC9FuYyOR8iG34TiX3EVC4M6Y9Nz50wOqhRSO/
pYDKi5v/UYoC3/rFzUenQw3OzA2tGFZtAL72E8zPeA9AeFqcXG6720xLfMYoYjiLRqkta+cbUoMV
c02dXSbAOAW/YUYlneKbZWTwwNsAi8dC7uqFdNRqHq4wveG7uBjNYh5XS11DuCe1a3aPfa6uZlDl
t3Fpj2Lyn4exoevLnfxsdjhNDsutMzrzkupyxNkTOlHe4urezP4uTtmrNy1xTkTBepZHkRBl+JLF
v2adD+fyWHbdyUyT13YI7w5HEmaXIfgqa49uXI7tgkFoqsVT5ZSXxh5O2CrsdKZvgauiOO71AU1e
ewoNcLMhF+8l4D8x8zWcO6PIj224rh04+8pg3GPM6Pyw7BaWio/RVN5Erjd+AFuWazB4cJlmWjU1
lf+mME12ZoZw0oZ3snFLQ5Kx3j51c2sfLSON8L1297j1wkuhtdqVGLsQKuVGjSES9mUQk0MR/5mX
5TzqUj7Vcs55LKR3HPXB55P9G3TWPejcTRov/d1i6XsfnQGvT9d2zt9vHc747VxCFRdxbVzsxITs
XSdc6hx1aFPG5pPre/21MeVh6hvraVxf/vu+4z81/qgvnRMgy3GVYOncjA9ZnR2Tpa6AhkkVEW0o
X8LBQHPq2emh9X1xpIOSFt6VZf3Y1Iw+ltRhJNa3/mwmkaFA/yhAhs2jpqmqYX6lbjuP3y+DD1gU
uAmwN4sgou9+VFNM25vI/jan6QxX0GnucNAbd0IrMQf4UMbB8oYU7XdtV/Hj97sC8p6K8aPCjns7
rLKYPJ5uHODuYwpW8hpMTU7dHr3D9x+mblKd8G20Kzekqe3Ey+At9cuIien6Jmk4mss2f8yzdFeh
K707Tmzdzaa4uImoH01LFqe4r+etLHv3UMHPgKwq5qfupezYhk6p3sjBp7PWsvoJDP6qptbfjU0c
RqPB3pJtKyHulP8T5z7w9rfKHbpaFi1Cp5uqbeZLv+40v1/ySbPdbBtxynp7+63INCe3e9Dry/fb
75dydK+mv7DyMkewQdxrsXILz+GAlnnzLR5rW4M1tB//aSbdPds/PU/k+CaG3bPAJpvAdWRfNpax
5m0ZgFLh83/MjWtQr9rxPMk8/UgxXOmDQcHT6OWTpnPc83v3kSem4iIc9oWObD6nys0fW5QdP3qr
+xzXd74mK2H2SJtyl4mp2ZdvJXuFi6qDGDp54D3D117/5Pul7Xv3UhTjO+zcLxMW26vGJJiW2nPe
2iIl9ITV31PRTP3B680fcbIUWxVAt0NdVEcYJvYraPFWBwkcM0R023lWuKZ2+2lZwlsFoHADPXBv
7s236vCGWG7YMwThA9mazgV1l3PxZOdcZm/8CqQDhCwALny7fU21rB8tv6sfe/xqq3AMLyXOfH0C
O1NLGfksR+/fL31en6u5AaM2i+E+9zGqniDdl/Eg0HAZ7s+iOqAE1L8QCRpRhZb1v28Tcip8GGPC
MJ87q7CfUry8g3BesNOFEb1bQp4p+FnDFhsubpjV09cAdPwR1Fi3GrkY3ppcQl7Iocss+Rb2ePLQ
VmX+EcZn7Jzwpa3b4i1rqu6kEM7cjSW9IBKcALYNFir+3JwKb4raUGR3w4/9SI7OzIoQV9KaJSln
AlQaOKHTNpf9uyWq8B84bTchYJrMkiPA8tVlbQs2iIcWYCJvuuWt9xewwt2Fbo+ZqlXhc7o+afRb
4gXwpHCt8cXPyuZWN3NE/2xdDOhA7eb7y+8XJ3cRo2uiq4IsDw9z/G7IwH5hypc/7DlA5m3Gt7q2
qqgcJrUv8F/aTFPnnNzqJuX05bZ2cgnUPO79fijPTT38MU12PXlPd4jNgGM/6PG1DL1x1ajQyvtD
G9ldrc/utCZnkXhb+u4TnirmUz57zoH/X390x2l8gRm4MaQdFW6YXL9fcl3J/76q6umrNpEdeL2V
kQPYpp9os+CVUlvvpZNZZzXMPc25kzwVIIhsx39P8Ge+zLCilALrvHjQEg+eZaoDitjs+F2H8Zgq
zwmqsU1nFm5UIf7eG2nymHRK3FF7Jk8w+P/OkFceJzmE+ySUkQGB7+L3VGgzVB7zhH+gUy0PhmZ+
S2cF47U28alZi8O0VoVl4iKyeo8sGDnCBGBHnUFkpujyrZrD/oxdAPzSrHuzKwGJKaShr+s0/YhN
mUatbKeD4an0w0+Dn6Koy0j0NuNbo/tLUjb9xVm/km0axWgCnhLGfXbVzU/fl8MBur0bhT7cw17j
IpIH7BHHYTLhKzrl/fvF8d13A3bs5fsdOiIe50Ri159V//0FVAwLGcV/+thhk8qp/UiiwDT4/c2N
i/7mpUZwjHP3b9PiTFzWf8pGjqyt0/THQH4uHgjq3hnJvLH5Ty4GEvxd0GUz3QHA0NSYzqfpslHw
C+tLJBDoqzSHxN6685ObN8uj0mxmzLD+JaTudmExq32buf8KOyx2UrFQ3IoZdkc8FHS6fudt0YLJ
a9fEIOws7aKe8x0s13lsTGVeq/XFzsGqNt/v3amSERI957+3YTlWEXtNkhxXjxS1NLjGM6SdlVhF
V35zR5SWwcFp44PhMN1WHda+364dM0qMFxsi9CZwQtZvqyhZaTu9fP8VNfrFQ+rBUuF2qL13sNP3
OrD7zzqoX2vrkrEEuHrOKF8ct7WOjm8U29CPMaaFaLRfBKjOd5WDMwGfoovCBh5zI+/2UBVHBzrN
Me3C1a7Bwcuvf5pkoS8A5dMAbDL1D/99Oc0qyq3ZQRMp4Z+NufWGe7N1XGQ/76yantyKLWNflXCK
m0JYb4URUGmpm7lDi1WZ+SHs/TuLiQwVGLvDqgQu7UOfXdHqJpkK7LCV7b1oYJpH2H/XMO6aA/Xa
3SZ2Pj6JmURokxOBBLljoQSZY7Uh947508y68fFp4MF49DhzdkHTfWaDbRAL2s/bNgjGB0ne3k4I
c2FBNJ78cH5zwrY65gUCa8sufkAIMSbjKTMI46sqTVDEPML2Y+DcOxUy7ZDH72kcrTejF6sxHhts
7Y9QZHrZnktW+jgQD+eamEkX8fJeYpx4gQ1vXgrWHb3llo/KmMtNttCZ5Fl3smf4dp7hWYc6Gcmj
Xl8IG70omc6HjBLDcifuI62yD6voOOXgwoHegvvTP1qXqgFYN9lVGtLdF0iftpSmvx3KGlyG01sm
cg4QIW4LtvmQt4xLo8xg0xdFvO9M2Ok2jiTPOqgOjjld6Vfng+NN+wxu8jX3XS4ddc6BnTuNVvaj
y4fjBC3+Z5GIaUvWFDw81rz+DBdxSod4jwS8uaIRME/13IhjsDT9Y6umhrWOzl/ltEJphSUeqxGe
rWHM7xXQyGfl2v99sX7HqAFB0wSpBsI+K1rgAB5hd4VYq8/3EfkZZHW4ksMyYQRqo8zzFT7MfWnb
P0KP36HN4xdI8pH+6ETTfDRpZV16pml8sRv9MbvmSSEXlbCQFkSdAV62mf8+JkADTAHzlf52Pixp
N26yNscowlof4qEQL7M1c0JamKD3xj3v/TcX2RgTpP+CFXEJYMMuorTa5gmZ3s8+A/tMVfI6ePZw
awZ0cNyFL98vqFWep9xwL4sfB/ALEwjZ/6d5/O4gv78HZZJ4BPdvq6zmGTUnasQ0L//kKjh6JFRH
Q4cLtjMzt3oifZMrszi0+JQ5ROKHdLB8J5I2phPeOgAoysVjbg6ftlVzWVfLgu+XWLNn1+G8dZQz
3WbdeVFGwAzKulY8GTjw7MPavliWLy+d9tUx8bJuW4HrsV8qh6NeS5ZlVOOV+icQMGDwOTxMo2IO
YY/2SCSjdcWt9yHGN+ZXtvRH2XFZ9uxc+mPR436eQkD/1VrWySvIzyn7bDlVY/pZifpqZ5zCplLW
zQ4MltcSACMb9CMa2PCg54X1V2Wb+8IbSXgJUk5Av01O351lY8j5lmF6wMM28Q+PYIAe/PgnTB6G
x2Dq401i0QmW0I5OgwnUao96YBBC5KO7hhZsNUPKuf+UJd1jacCc7Wuzvg5dW19F20am2+rz9zsr
H8+hWeRX3b4A0fhP2WjHz4ZvvMyQt+2U1F/DWlgkisx66kqZ7MN89Hbt+vb7e6HiyJjUKkrWq99W
0bTWZcwGvmRc+d3YujoQSwazYH2pPdLNJn4CKYP2oR9uhmxp7mBjXPQ4WLCehAWXNZgvYcMCtl0T
IYJ4dE5whrj3m3juN82oq3c+ntVVX/9KMyl4SjF4jtXEMtRjmTx5qzrMqwUk2MF/XX3maxC9Xww+
NnwKBbZSQBXC+CvBBT/Ppk0wSHn1cSAr+yn9WXWoK0yrgqxplofBmoJjZ3v9S2MSoonM1d6JBoKQ
UQflQ9q45xnNHTvJ4GFYvNzfAA/KKO1JVRbVVN6W/hKjnHxzWqTdhdK/egdxV9J4+iTF7D57Tfgj
RbaK88BCEkUxeo/vhItDmrAEi8dFeNMVzPhRDyly9dGbCMiI/b8wEqtodBL7gqDtAyISlI1CZREk
NsZVlQJ+9YuJi3DcnvoRqXgXFChZLcf2olI8hmOy/HULrD2LOUkf+VSwmPVb84gE9qny3eRqtXEV
LbFV7Wt4GZH0MH3HBlIC1YQL6D8fvjOwrQ+1M95yNlI3X2V3dxrH33UTP1o6b34JiwQeFGjufXYL
LEfIM3qoYqCJOBD2IdEQWOTQkF6Lb0lUT+F4+/4Kdx51k+HyigxtOtctcKfvZXgCrHWvX+zpoew+
4jR3H1sgwKPw1L8k4903FvD9fTWZ4iClh+aZ8Hd2ctCZ8IVmr/bt9AHLp+oR6v3/PzImFe5NLFPW
MAb7TJb19tsZxVgrzPdXTuqoA04Mb32T6Mv/vCyq+d9v+1wwRI649/z3V1LYUfj54oe4YhXfP9r3
T+qtaxIpIdt8/8GY0gxals4uUxtf2npRvyyHOpUjsGLZk6eHxFvkJe4G/TB6HSt+1DwwoPTzUsTz
c7m0u7od5S0eVEM49u+6HdrnxObPZ0fwURrl9vsvCjmRoYAiKRK+nZ8DTOi2jnxqWdQ/1OtLWvmQ
4v7nfQkDMPSKm4EY/rcV+GgX2q5/HkLQzVkRJ1E6MLDww95jx/dlWu6rTJHfKo7RKLWnU+C6P+HJ
INZ34aaQUEtqh4s03skibmeqdCjyTWunaQR4cDI85yWbn0WSPI+2VK+9Mf9KWVEMXQxLsI0SDrSr
L8IP1u3GQZLH0/juNfSy5ICpUbB17d3IunrbuLlxLIvZetU2xvMDC+S2dGHGzYUXTU39wHyztmIZ
Y1leLSdr4pMP3PrXVM34RjF3HJNhgFDuddZmTobP+v8xdl47kmNZlv2VRr6z+lJcikFnPZiRppVr
D38hXFJrza+fxejqmc5qoGaArEhEuihzN/LyiL3X9tPhPo87ucbbshdaanvrTEFQjXInwsejdEdR
UC06NmJoEc3+SYcrdnLGmnY7SyD/8TeEVDsMt8++hdQEfoh0h4jCdYB2mtTBrWywipdqSDgAc7+w
6uZjibEuI3ClqxBVihEKQ22FMKFL+1qZM7SbQlk51vxiS9aBUmc/GNcHxmw/umChbaRE08s2eCbM
QeXMH92p7dBQWm3i6gHBFzGaf1oKc9Mao4MBx9JdEErrlnncGuOrtiZeqK03VDdI0UO85QoL7Tg9
pGFUMALDzBXmxa1Ts2PYMKXMtKzxSq3a5UHyYRGLs2TzKLFzDfTqJcIhfCea7Nw6/dmWxNP0JjMr
HmH4IZRiXzF8ACSAVqnzV/WEYx9Zeo9qSwxP3bJCMRpkQBp1lEsGSHmKZ3lgezqvAgSCS7O+Jpd+
eKRxvAWQ9ZbpGRN1MTwYBXuUWo0w8yiOaHcj1UcwnmSMigkLqn2MZp5YUmGUVqeg3X+HBHWpfk6i
l7rInomwYy5BtPK6EhIIsjjlZkAaeMViN2d7wzjpyBz62vn4BQrVHg52xuMclwx0x8nwOLqXq1Nf
+WHbu77ZZju6GOFVhfpdya0pkZKNDSDeIiMKtCITroR35VmivDUZkmglaM9+U38WTfSuYG9cd8GQ
72S4UMoZGSBYHqN1U5sfYxxhVujr2uunocZ/FmtuEm1QAJPi5mefwewcuzJC0Y8uEjWkj60hRBaQ
JVyNs2bvbPvH7KdvHvCMDDT5TRB0Zr+OTMnwQjF7ryfznIohchMfGRXmV55GxoxZq4ppiU1epfgV
BNAzcArcOhYmaOezN9CfEwrPwRtVgmPAnozEtuT+HsGKp1TdV9WJ8o7lKd9wmo4oP9aUSTZmgIo9
UTU3h+UKypWY1J/a2ncp6s28l8ea2x+1bSDBLQxT1q8KG24xwnlzpVaQNBN1QjOOKGRxKj/Zg3Y3
JiLfTlH1q88n6Msq0BGj9TsXjW7h+t0m12z7AjuR3WNn4unSnI1Wik+nZaTBapj+akihaib9Dut9
tpkDaMW1egl5Iz0lC5eQAGWD2wKeQieb96QCR4iMHc3L/FJrBbkHi/fxuc9lukNn6CAyKg3P6fIH
Ochmn8XBJekriCp9ObqNwYrcSlgFMk91y9TgXOwfVM3X18pguoU/vhptd3T6bDvUxb5vMh7/EKbR
gPT1aowxpvpoCGIH9ZewhwkegaLcBXujDbNtpMQcuv0I7VqGPz52qQOSqdztGgzD9pB7fSj0fSKQ
d9C0eQzo9E0wtPAkWmy9qf4YjrPCftTcaEWNgibUOs8ce8yvgiY/kpvScM49kQXmmLGpIzedwZB/
q0rVX1w/EtkbGxO61ctkPyo+VfEDpA0c606D8895ngYQ2UGO18seyIRyujdH0J41ztEwjXYXNBiA
C3bg3Nk8xCOlRSdqrss0mA9qEO7TAWmBqsKdGC3KDxINBcCAEIXShMJbOvJo+8M7opkE9a5xV+rl
OhgCh11TiwtBY2eHq8QnZ8G+prUSeWnW0LliC+iQX02jhkxKr+JdqukpzjMORFReCADxLcfIBjjG
ODGoLs0IZG3GBWHRk3CTTPgHpqA9tq08T0Bcz1rXb+JJ9QKte+4dnXmgwk9rlGAiquLiJ4PhqpYc
N1q+BFtkEY7HZaTfF+yG0kbH6T2wyTXTlg6Zxd2a4wKPB/UE2kq8ch0KJZPAi7AvqxPLu9d26o9T
7isbpS3fbXYxVU4g2vJMdBNG3ApuU/bYNQGd5UDz/CtL4rskxIfWQcSmJvhoDZMFTmkXrlV2H/6A
8jqbctJdrO00NA+6HR0MJcjcXhrVZgK9n2HhSSYmzzBCnKNTd49JZr0WUwhKtH8smypE6iJREqUW
a6K2vLPnWfNmhW1Un5U/qZ96caz4XqL2GgedWykTbsMaowUjoV2WQxxgWUxNNy3LEdqcIrKu7WD1
uCcrsbGTRUcRm0AdNFW9SeSxpErM7hwNLE3jcWNJDReDEW+dQsUHy7FMc6/wVMLpGQQ0A3nlaZWf
HtXoa9JR4ig4Ovpcse+JPmcDj+2jmAV/M28ZJ68bDap+dKAYIxHB1I8vczPJCSEcBXPu0OPUiFqz
lpUqpHL06UWte6UZvKQhGtrAfooUqtKR2Rm3iT/u84A3hXKsGdmWFqHyVqeUk7GDM9hI9O9IMne6
lOHon+Mjpa65FmGI+BvqLY+/+6aq6WgjPBOZ9ICHIQKD1SoYyLAIQG8e2RXZhlnYeZFa7ZNiCLgX
VQbjKQgfQtsJTqlfGi1/TDvjIewU1tk9gN9c0fGMBtcwU2eeZNOxy1Ewy5gduj2159zIyjP1qMTH
SIaWgp1KwbaIVndZln7oQ0zJAWEHcEfnU/IXH6WYy7tKxaDXxj3MjyBiBZAzyEzzzOuX/lgn5uxW
mLbXqujjpTZ+OJF6n7TtpZeNug/08a2Gddwljr6zQvXNfNDAot2skTBUvuxQ0pPy5FHvZuTmrlXJ
OyXRVmM2S9ayICoYXJVzcqjIYkK6EHmkr7JF9uXiqMdeGXbiBptlB4/crJUrD2PclxIWACkwbPRo
C8ra3KI6R/l2A+mquciWOSn857IdjlNlGQc40dWaYNpPbqWvPnlN7Lb2UgXAcTAAUIB5fUkRcWKV
W8d+33EzNDiANYa9WVGztU682bFSV0XbTChLJ7gLR4lrLWc54fxoufKSNXj/a6OZ1qPhL9gn1kG9
ZESL19FxO63DTtM0p6iLOrc2ux6zXP/TcxocU7RMpd4DEBBs34cAPbvSoLDq9EPRats5Fw+D5Jgy
fd9eYECWF2GKx89PvabbNd4bda0nyMpQZutbBWGeY44okiGMoUjLN0WSG8fSiN9Vhccn2J55okUx
xGurgbmIjasfh884ouONXOA8wmjcsEl2HP0IyUyWQgZmNUVi9Jo2RkYmBPOXA0NMFWPgsDbSoN5E
kxmhhAoPk8NztcUYQdbw/FnONtKLmg1zZGvvyAXVVZ93VzGFFgYsWIcmBHAC5eyYXaQi0AaP/f2Q
cmea2USYbiht2AWR8+TINU+qkuIYUWD43qcSKXPcPw/kn+VZMe7Ton+zm3ZdQ/MNWOmsaa+IeG3R
nPuZsUf6k60YxUKcTv1fZfcLpOVinORntmafiUivHfMGPlGtlQjTEHeCTZs5hwt9m/Wzv++j+QH9
C6K7yHmNbeWnzediE0c2+Bmo136M4IMMoV+TmdByZfemHy4q2miJc0n3tZ5ee6f5Ybj7FHJ6Ykb0
/U11rMtCOVUm6Im0/AUse9fLeef0DvwO2anrrKTyEON9X85kD2TFIY2yCdNjtIUlrW6wAGTY9xCK
JOiBrNB8j1AZuqkfMvjon7oZPGkZ6DWaBGYbXRDK04yINShrLDB1CuN4Kt5THQPngN1/gIFShhC0
n2Zk+fmEMHFSCBzZK5Wtbg2r0PCJFC8Ett1VeEZ6tJXHdk5eYe+pdB4sMp1prldaJXkr1QKPHN45
pvRkFrzNkPt4FiJKthPeo9A+N31+rRQTK4tZPlHDbHylZfNm2dy2vHNePj5BzhoWXt87OgHt3oj6
j0DBwSssZJSRzgHOCUluqFkDTPAbVyw1sSZL/c7K7V92k6FMbK5R1jK+z1p/WygWO4xUvJnjl2Cu
HKvmS6xif9Ud+6MuShfs7m+21eNQdYtWNni01aHd4zZkeTBgCZsJjDNwVDY9LaqS6XtbTA8AFFbA
bm8+z9p1vKgOh1Zfkzn9IHEQI+cCJKgmiKjpVMoWieLkZ7E76IPcFBTNqQX1xAjQudZ9jaSRG3Ce
8DsgPcVTGOMkaTEu9QGxXn1r/aizfZi69KErNawsjbx0qAtUpopYoAMwcUC+Ae+YJ/PI72vTsW1a
xTzkQGDQHSqSGt9B6asVHdb5wtj0Kk1MlxSVF8jSw0v+oNg47LCXsX1H0Vczm6VyE/AJVCRMmg61
pIiQYDE7NON+cO0MyT+G38yBOqL4WFmH8Yh1xeXd/xU58GfGLn5XCDn0A+iCFoY0FgtPLAU9K6Oh
6yMU1OX8QYe7RGXPfH2dHkwGvZ0b8IasbXT6Cu5bGb0PLb6TJDqETf3WVvQrltIgSk2TTwg/9qqE
OFdW4cUhGFJoW6srfmkdzi22qLfITt+dVKVXbFHLdvNmrhG5s6v4yMbqECTdqTG6djU2/RkKBjWy
Vj3MCmEwSoF2XO1fAtwoqyn2f6J53CUhZ5OtcbHgM4YuviLg72VwjLOvUbCHqsFBOZ663gg2xtAs
Z/OnFUZeX55m5UHUjIo0LaeoR1Q+Jvfl4JCZ7B/mHlin7IrHRlrPWYPYZx4pXZdXXaXtkwkQIWOc
FH0yHjeRJmlQn5TiuRxpayrjSelaPIcF4xJNDFvVIVeQdIIt6BBWRkFbIIBZtSP7D1vL78NpGlye
Dwd44V5l7B3qpIB31xWIGHZTOz+rWZ1vBM9JvHt6djexr+PO98qqz1bTcoBAhiHoNzBWei1y2H1o
GEqc9TDtYLCJFGtdLp+UEOcnI7SV02rwvDmxTx1YSz2Ha2gJqrSpYjKZLZ6wFGvn2VDadkVpW6/b
oGTwbJW30UGLWlXdexkqL0wFqo1fkAwnR/3LtB5R7AMc6HiXMF6o3nJa5LDHQIcH9brDO7fYqHJU
uqHR7BinXtETfS16mwCixCYnQYp6E4kj8WNEuEPpmTOMjPVoPs9d94i+A2CalT9aanZKQ/8aVDyP
LPGhE1QYNLHb1QzPwyy8JKyBgZC8sr0e1ll8GbTuBMfiSRfKah5Gc61Z3E4Yjpb5jPOp1Jg44xq/
W427GG6txoLShj7HTs5STS57NbrT8QAxWxi29iQ+DLN9HHE7zPQmMTNjxSjuwwB2ShKGqHZzCBui
zj5spXF2Qy41TkL1Q4lYzSRsnF058ZM6g/HFGKZc+TouIj+uV11G42ixp+FScvg1FAPPGyrQXLkP
cx6CaHQKT6cdWKnqDMo7woxIiHKrRGiE/VdN4FAIagwzpSWJF3TyK3XjIc37c18ZOyUj9SJ19rbF
7LwcfmW1uJISG7vIJS/gLG56N7lMlh4NB2dcBEeEdjn3StljdTQVakMVDqBmZ5x9oEPWjcmS0syR
arW6tvnSYDF6tg4VpkpRLneTrLaUmdqM/MRS60tkghSzgm43pVTv1JATXubSWavT24KY0U1m0+aI
kpHi8XEO8i+MKgxH4x7zWapS4LDfbwF0GbC+KMbSbznLdzVtH2nqYDEMMeHI2smvGwzGCk4ek+YP
r24NIYSrXmFMu8oybjMBbmlqfHlJaYoK9hcA1kpV57dvKczMrC3uPDIRzVsqlJ85v08gWG4HA3Gx
PUTMU1u6vFKJ72IkBJPdMiQw+1UlJ8Ntcv1mlfkny4LSlX34ECBfDACTcwhFXjuHBMrZgb5v4KzE
jfVSd8lbiX5vYqHpZpZ2VieWzR0qm+EcYdkdBkBC8JUcrybBEZSk74oRPXCEHRvEHETIqfSpeMLH
xpHGWuTciAXhqaRq3WuaDD0yh3Er2NFz5BO/2xay3DgRfFAxWEwTq2vk+P1KD7LJS2YuyJQ4D6Kb
t8UEgCSvlE82oCXffqeEcpc7LUmJMuMt8XkeRz7Rt7bPxmZK18bge+PMPUfBsJ+dgH2SYrMzTLoX
kRXBCTUVCCuqF0iD6sL7kaNmrCpW5bWl3EyUBwdk1guasuEU7yJnrTvPERMpD5xJvioWXk/l/Apr
ZLc0DoyyR/mNin9eWTxdXe72DQqjtZhFuVHKslmbM8PO2cFY3rNNAjih8qm1807o5E6Pihvs9Qqz
OIpp4LYQLbHveZzx8HIQnaZ+FsFB41mPD2unqf2uwoW0Tiwfk7U4zbZ2nwNNWAWmsw3RVPCyrQFN
kd4vcQSrHDoDBAmKZsQ+HH0E1p1lM7xkOoV8ly0R48hvaWGYBUwRo63Kdr4QPYGFqeoj3Wh+yIrp
kcFfyUxUO4He/VXmE+vtel+qU38rauUwqOeKeydtbLluZwHbbrldm84ZD6LTPal2PG+68DkQB99o
n4aRq79Oq+XqvYRa9ixDMGltY9XIkQXsyiSyz3h8+pWKM8mj+Hou2kHAoZ020pxfA0NjsmD6m76T
95YaoO0j/aLPQIHaoj/Mijgqdn3JlZ68ccH+OJ5ouQRT6mjAkkHAGI8rYpK5B26ZKT78np6a4+rA
LYAW1OjOalfca0IrTlkf7OjNsxUjgKtaxe9Sr9iMKe2CxbnDnlAur7Zl0HlIkCp4rRMILlbLLVjI
XeAfh5iblY86p7ZxbA8xksMDN1qNtQoYC5apnJ4Gy273+BF8VGqEpVIWNRpFHjHbHNRmbLiyI78d
dwFwzYI5svlYPylxvvh57BF4dXYSHUogpeu51ILRqx3JdncEeR5YgE+yJN3FabtZ/lc3ySWubO2c
YNJ35yRBe4xMBXO7doc4zEboPr4RkyDZP25AgHl5aIyUktzbmmRROTK0ZGTCeZpIwlnbmpGLArmr
amhO/GRD77ZFT3uTs/KTx6R4ayA9edjE+O+sZYkQHjP7V5sr0b5uQH6B8llpSgAd1EJhr4fOGTV8
yGKZd5qR6EYz8UkIM8fymQl+c7bI72aDCHZh2zMVLH7uMmQYYQUVTXeHnh1Dhb7pyVfy5/Yy4ZOS
uShBizUvBWx5z48WaZFyaFvrqI2jF9T8kEJgQYhVZT5UjY6+VNvaVhvc2TbtYhVRYsU8698NqV/H
oKPJ7e/AUdf7ULePylL1AkafNz0W85XSDjdnjEidbIwdXqTuEnFpxRWT9b6F5B2IcK8a6s80I69R
Zb8eFdHyVC1PgWgZEpnQhB0mDVq7Torgy2xMHwYeyBSD+90t2voDOQjDuZgF1nw0DFseOqzUdpDf
VEd/WYDSBDwZKk8d3bDGdXsJiZhaS/7Yzq2665vkubED8UoFGODB8G+1qXUX2vjhlDtU5mmdPLPU
FefEHu2DswCEjOFBl+V7NmD/HOsvSDUSaUBzhSHMtkOAvSQhLjgZ3auWqsrJCKszwGhzGzchW4Wy
5PDWEk8kHMHOhAvDmrGMJRHSmRju+vRa9CxvwoZ4phhlr6uWbNlzvTjn96Jtk32e9G7LTofOFuwQ
qtl5O05a4QmCujhX1mFA8E4zAmWA4nks0vpbz/scW8lAJp5T4JiE6OfZwnmMYJ00VcYzyFDqnbBx
TqAq8ZyByq43jIcyMraRYTmbaoy2DmPHcirkNYXU8cC9BTi2ea0VlMwpA1PV01BKOsX3yLGvCUYX
UlXZBA70B53SIYzMR85XnzVyFUg2oaAGQO5+JF31XPbOWe8/rFJcGszOwVRlryboNtqxgf7VKHr2
3NX8rgdMFoxoA1JpWmttPzIO6Q8aDOFjIp/D1owPMijMdQV2Zd3iLxtjJiLgXVMcooA8JhhRE9aY
llGTXape1NTeOHGMiCmwXDUM72QcP4AhN7e1idBzxBCRtgw0rQBvdVXXL+bQhC6/TurOpDwqJA0u
/27i0HgYArgIi7PGELFHyNmPQi1n0tR52nxq2A5tC826FrVzGQIGwmo/6ceoN+Y9QBPmw6BtoC4E
oMra+nFsDepPQje3w9WZ9XzfF8WvIRWeqg7aBQuz5orfqEtJbUf8MNgMx+W4AgWLp2lbNjhLgqy6
JU5XPEOpfAtcVQecSRuEAJYhc1DOPBm6p9BysBlyRdFnf5gB3Kl2aa5DjspQJU3H1MKzCuB83VrD
WjuQh0VzMYEIMzFxtOz4UeFF10hSOMhaDdY8vL8T03rzq/iWqEW+mVhGwFGtHlUmb4gc0jXcg30g
2LFRA9D26Bp4F8dTqNiZy4wHFiRm/Wj5C1RgwqYAAQC6TIMkf3JlOxm41gFbKFqyGY360Uy/7Wow
rszVOmSW0ZzyHEQAeB6EfUM4e5J6VG2a/KsUjtw03SKl4SjJKPMw8nGayaJgm5KWzIH9Wzy0b2Og
PuXSZARJ65sm1knBjxYANK0a9qVjwKiaeghEJDsKzkZXNm9IVnCIo8Z3h6H/6oD5eFqWPiO0HcH+
cHtpffI0kwIFJW/tp7g8xzLdVcXQ42WlYg6mdNd26TU2beHV5SK1QlYC4rlLOFD0ht9QhG6F6rjc
iDzeD+ClMtn4uGPMx3LoXPb7bzQin0FHCTs3ZrsR2rStmwr0zQhvQmdvYbXyMjYROInxxVj0jU3l
fPpm8W0sYgvLgF5bMwMRtegZ7cCmoP75Keb6oZ9zjOmMV8oU/jQ8nAhC4A86fayCnT2vVJ6OllA2
BRtH0zBuRKYVooq20qBEt8u3DG3VGpJTyU1DJPg7OvlPJKubegJFKvhhRa3aKy0f0Egq9uNoqL+y
XvlSK+MQObI99+M2L4N7yxp3fPZVoetwcz+GgaYRBo5O91zCf+eqkQrcCBYXgao8gpxx1rMybuwa
k8rQk+VWig0WnRMaFIzOLLjQuGeMwiAy9ygR9Db/yYZl7NMiFbD1H7/Xv3rxVMOb61l+bMwatHfY
OIabD5i9a0X9chIEtIRqm2C55tFNZzHsY8QAznec3eNLeEv0tGG8cywGlrR2OsW7CqMgUyRQYCPN
gUGNNwrzDPi2R+xa1fMBkoVgzUMOR568+qnJqIkjewUg52dUkPDq2ZCskbQ/WpF4NVi9IHgwrmYa
8/BmSx6HoEyxpYTkR0zjFiTMqgjW6GeuoZ6sq/KnsHZwsaONWief5DWyUq46pBSzVXtOKysWgDTY
NhR9huPhemp0oOgJPXAHKEQxDfQV+fQkEnHs0TDPDOa3oYMlTQPKEiDvRlQXfbH0OmIPxSKvCGU9
KPZnRT4VAE18ZkHLf6HUBPvyoMLpKEfoQ3W3jHQNaxNnA/Vp+FKb9j3xEJt5ssO91pbXHIVJz+et
LZ8taQCwwCwq7sA4fOO5P3IRzshD6NGhAQ4cBjFgNNt5BiLcnPyQE1ytVX/jO8ZNrSgytLo/ag4h
DHZUXWesIptoQAjnYK03ldIVfcjxSyKNnlrvQt6haj1k1vgyRcj5CqwXq4jVCnvzqgaRjfZjG1qV
GwQx0EETKgVyamCUCaS/ZRHWWYs3jrREzY6PWI7bPP7hOO1ZB3uy5RqIu0HfhgZW0zwCrtWkNPY6
7ucunF05QK72aYSg8S86uP6jAVyb45DhMe6/JTkeCwuNsEYU0qEPXNp/x2tbXqLZY4Xx9Z9UBGQB
VNOz0vFLrJCOAxh6ctQRf2tR5+yACr6hPREqnNyslLKxR3EyDhOSxIClLYpuN8CWcprGdGd1u1J1
iJumh2rKBLxS0gmPTi9ADqH+QkOKhTBqWzdJSUwKieI5Fr5xM1EKRQOuoFbXv/ySCRd+3rOu+spu
mPGf6VYmXGvKhzvGWG1dHG00hGasfSXscbsg2DG1GVcWE8j9pEMuZL9zcAJVkiQeSvqCgp9JffDj
9NKVKGZLXnuuToiJOv1NN6q7qRs0L8dTepuJ/YOZsQ9zfT6ksxSeMUGdw33dquKx9IOOcj0cNtNY
vVdBk+0i5IVmxXVOWf2h++QUiEWr3+RXVrbVYY6KdweQMe70fGuHzje2+dcZ3Gkc65+T0KedNcFS
UrkOhj6xWQHMrmpOd7XWgw5jRFBUMjk2Mtv7l0ak9p02zMehlsFZYu3yMLqmbl2m3bEs5T186Obe
WCA/k1XzOJx7xuSDubTMiAsoOk+FdGD9qIaxsdVc84Qq8mNdkLWmYBzMc04SvAfZtpCG3I6UKWWm
rOcADcsMDm5ThotXnuJpO1Y4vh17mN2h6aVbaopDP90cpZZb2x4Xs6dwua90ZamYjMOCtCPXQTsC
8gU2gdlx3UZo8ltRboHqOyuEx/llaPABNgd+b85aUTQ+zixsTVGHxF7vd1kmHzj12cCz45BGLfY5
6uWVbarQ88B5JT57qiKPDpVOCyYQfK0MGKBdqL3VvEivFwxxFTVSj6qCzkqbE3kp0TL7Udm7M3Uj
78klTBr/aEbJc9yMhzhLGDhlIGEBOxCtET2mNovDMc4+IJltxr7fJlN2HyFZt0Nl56TMIjo5Fle7
gq7khOvB5NaGMYWT2hmmDZA1sMAjM+zcgO9ijj9NapzjGs52j2yw9vNo6/vp3VCAsBPcB64a2d9q
UJ4GI9RhUqd7qRfvBXjwtc2kGncey28L9YPWqp+Wrw0gsxLGIe0mUksLaXiveWNngW8sgx87yR/S
mS1ZvSzVdUodOTrPThh9+HKJb1dR1zkjd0UuYvJ9ugilC+cN8Q0Ay2LeTYjr7MQ5GhNFxUBJr6Kg
r8FIuCOwANhUH0sOCnFudI42im2QLrVgKG0S6oQD8zQE08NgRLiEwncnQLM7JxlMzdALCUzaWhTw
pKSZro/qtjVVxPiTbR6GBNd4o45nUVRHSImoc9CndqyM/3UImPE/suyIaLQs29SXIEJCwJag+f8W
AsZUpld+L8pzqqlHh+t4Mpz5fUJpvcIWfyxIOrqI2HSO7KpqT53Nd8qEfjdx89/Rhjy0pVq8tgpK
pUSzWUovMiuSb44GfBmeJphRlJbxvVIK7vLoQdaKuAdLa3Im18VZFwZAKqJEMPvnyEgzxsZTYtzy
gHltXkAMgt7yLGO9YJODNLtEwLgK8/GqGF2+LoRa7dhoNdfS8v4zGzZqMUUFGuHYK2NKsK6hiKuc
yTr7eCO9f/3L0/9HbJslqHktEN+6Zpj6PwdE61zYqHEUtHNGZS7BOpbnF51zaGyW9aB+wP0LiDlz
7U5lg+Sh1J1NjpSWAnM61AmIEp2FHlq4YJMoIZ0YoX5rrYp2dZ0QmBFANBKRsY9LwjnikaGp3iBU
W3dFWboVwKQ72VUYptVx62SGcdSLlBDgwWKvmgXOoz0pLppe+67qxmpjA8j+f+Svqc5ydfwlfs1i
gCKErmlLkKVp/NPVg2YRRIuOVJc0Lxw1haneCj88xq0SvkjW3swLA/Z6GTv5EsvMa52G30MzIg6K
aNdFGlWMrnLaJAUwsoeaeuJsyqdLAroFF1CAq6qTaFOZHf6OkJ7hi6FUPYREzuwwyjd3ockfWgP+
zShAjCSk25yoLN71Ov9o6uEVKPMCBmw0d6yHCu8um5xOi58GR0XT15LjlrWm64im285ToT62impu
FnmiF6BhXxk6D1e91IqHNA4e6Npp/hjynPRQAJTi6FtFVhkcYFul9DDA+BWIihdzWFkVIR3q8oXd
AMusjFOxR/S/JNhg4imTBuYdeJqsBXI0+a24Mk+e92MvKUaKfFhX9MlLNHPP9gFy4NwFzKhLir/M
1j7g/jpXiczVIRPh7IfTISP8YVepZDdLfXRQAgdvhRH+aH1vb0YbWlaTIrILFsJ7rpFf/juQNU2M
BOJyD+pFUVRsd6p6qQW1WA2hCb7K4lfa/c6ZrHQAqZNFBIHfdRHAf/s2+sB8QB4Ul1CywAHm+jER
CTZtzIVBH8LAwW+gnn7/MeamesoccT+lVviLFweivONU1YcnvylNd0hhAf0OWK+K3j8W7TuRPBcN
BdSO0K9oyxrHeQe2Skk+IVcta+QIc7PRSm5OL7A08dGBLlkblXXWiWm9sAVCD681VzbktjuE8oCc
Th7VckaRbTb5Lew1ND6d8WEVg0Vhzy5mWhZ6jNW/9GlUt20vRreHTnY3158QU09cnxmhBfl81rSg
9JwKsQA4QVBvRRXeZb14iYooge0C3ihcRAv1Ujqz34NuCSnzbJvo3sTIArPR68dkrhboZNkwh4Q+
Djak+iU4QpJ4vFSLF3qekEInCiGKjFxWWii0J7OBOT+huXbnEOai1OdmD9EsvzU90OgSR7FbW7Gg
ye0lyn0Mg74xsFoJhgQ/QJVsfh9+//45/q/gu/hHbnzz9//g759FOdXUSe0//fXvj0XGP/+xfM3/
+Zy/fsXfz9FnDV7wp/2Xn7X9Li7v2Xfzz5/0l+/M//s/Xp373r7/5S9LSkU73XXf9XT/3XRp+/tV
8HMsn/n/+8F/+/79XR6n8vvPPz6LLm+X7xZERf7HPz60//rzD4cn6L//92//j48tr//PP7bde/ud
vafv//wl3+9N++cfim3/TVOpRW0OTgNDoEN27PD9+0OO9jeOUWlBybAtVEwmWZc8ptrwzz9U629c
g+aS1OmAahE6r6Eput8f0v9mEbdpO1LahipMQ/7xXy/uL+/h/31P/y3vshthrW3z5x+aJfS/HOmS
U8cyeR0kkQoCSYH8/rUgSAaE5Drm1a3BeNPLSxxgFXp7PRzuFecn8zOcEbb624+GGAoOW2One9YM
Txgy7D3Ri5c46K6myer0LVecaN868xVh3AiAjtnCSUmyDyO1H2wF+jsamV/91Q/sFwzJIEHAlGVJ
+xzn+SVO2AgXzNc9pMWh26kANgRYv7D1bc8a/zd757HdurJl2S/CGwAi4LqiAUArUV4djGPhvcfX
1wTfrbymsjKz+tXhoUgeiaKAQOy915oLVZupw1Xh/F6gUqVvTEF+ZTkRIXoApIDRUoTEvZwYDg2A
c4i5Tuht4B5g8wCwSb7CAPegwzPcjFFINJIQQjEYbgZfwpyNx0V7Tvq139O349qzBXvaLT9x4HpK
+IqA9kc5ml/pOk9U3Y4eL7NDfA1dcLMrxjZll9QPY569q2F7rHG0RgFiXJx5BnuT8vscmzSkwk1A
K3Vry/lmVPTrGYhBtautB2nV8QYYAixkQfRNSAADioojnopfvUn+TkWi9mxoDPjkT6Sm1iYz0Uw1
CaXQhHFaqz/jcnhHjwfg25lv8Nn9vhUXp4iMKyq84KBhK1tilCLRoP5WWRnDmJQSRmcv8oJ4AltY
SktM6+2fvdjrFrSMierPtzu67apOz8acjn3ztjrqcjUlvoZkAjb8GSxcG0xkOMTE2GD5fay5SKFn
8qJWIjvSE7RZ3c7sp9Rt4V17Widhj5l0VPsaDIKtfrLtBJyJbB6tI3qMIuMCnbS429lm0h12kFIx
GmOuUwzkMp3MGbYcbd6jMkbMbAgIHScuRVxwlcJxXqMRsW+JpAJp2XwmshPXSVt/dC+DbRKQqTkf
maSbEJnD+zTAkmmXLbkSyOHyVtkbDH3GcIs4kAqp880mQoxfY4ga8+oWq9WFfhVTHXcsfkp74/Qj
ygxk/VHhLqjUTyqVHB2K/ZjEiCnoti7qmlOSfGmZ1W7NYSQLLvKjYGi3DOJOqWT260ziGY8xzTf2
BXCDm8tU2FecXYuy1VoI0XN7bUZxaKWxI1lvU49MZMXChJAO9IhK/8J4yNgu+/rNCAg3KhUJ0ijU
410wLVDv6NIFVGCl2qWbWDiE0Xdu20QwnaFO1YF2EEFFyyVudrWWfALEIJUAnmJTpo+1GV+eDTM+
9QYE/a63iVUQ4cMgJw8kXMGWhsTdQH22EdLp3Wpx+wQBeqYoJrkhGdVDnXtoCvivpEnFNs1Vo+t8
PJ0bsyWEJ02YwWqkTaxDouxELRRDbli70vk2pARFFtl80jxjzGDKM3ZTzUULT9x0tbznVIwRB+/W
QdYi9M4zEVtRG1Q3pLrkgjVYc0TTJk+04m1aipS8Y4z1JIlmEIdGeDT1IQP6nbDJbsOcppdJr1nJ
Rw46zitbJ42VAn/y8MY9SAO9DfPU4HROu+GbBimozSbfUot9YOU/sgo6hzFUnm7FBxt50YCukUOd
ejCNENuJsDgSmL3Te+cb13i8S6mMfW0YgTUn9rTTGwwYIVVgtUIaI/L3rrZQ3XgFCAZTEGxRLfde
kpNq0c9XHExvgekgU+Bk25oJ2U/OSqNWnZ7GPGzbOboZ2LJgpa7xhEJSdAxsWdd8qDkPT6UjaKMx
1nCFxGeTsK0g3dNG5J7+mif7B+tQ/ACHFc9Fx0pvpxoF3hwJztD+hgRvIrkisrep0u+kpNwhNvPB
XgIWOfzR7LNVfOcQ0Ut7wZsdnbtWBc4ZgY6M4hVoL2lsxeUMNaQe2Byr5BnOVcjMJRAg0zLqSO3c
Mz//BMunIUINlcdKTUHc0QDZE5n93COiP2dMcpGhmzeljo23OF1YdJXqVzcy89YVjgogtQ9jX/9u
mDwf4UvYMA89MiiSj6B0qHBhhTpE01LCtmclTKnmWdfpL5jiONpj8MKEa6vRE87Zof4qLO0yMWi+
0lmESBORMGcYWfHOdRItulBTD9oCAV9kBqN2NHcKARV4/vQNUUD9fqnM1UCeeZydzZZCJD2hUY42
GH/iWyigupQIXYzEaLxBbea9rqI8q4RBEqHWOe/tlL20JGf+mnATOXr5NY92dUujRgdOncoTcmrr
HMeSxUDR3wI0EifcfKdmSSH82sVLXP2ObCYvJSOeZQJcPKk9MbuJfhw41ZUsItgZa8Jc0JKKMaUO
FUBtk6UVfSSAZDK98vow5YRETBkjOQrfGhgJYmWk/RCZsS1y0QPmHEdE/nDUlJRcSMxrdDCagYrW
eQ4h/SLlhpffi7d+tpctuvHiwLDlSZmHG25Fuc0TZB+RCFcHDmjzNKgOVUoTzNLb47QwdKjoUG1E
oYvjrGDGpNs5ATXiDxGQoJWYqf2Wsm7uulx9r80owX4Tzl+UG2WnlV9lQBesVaEsBjP9Ct0Jxatu
z4U31aLfVr3+JRfh3IYofe6A0l2WbPwm7FbsUuIxLwu52N4ckpWB5BkpQW3Pz5kdvmnQcQfOc3z5
wvayNERl6mDwdxq3jdYAr0UJDpMyxvtoCS+xHp4qSLnnpGvOs8UExJkRCZGHk21bx5ldrlnWlnYC
KZ40CjdDbI8u4J9tTSQrW3sBNzt/m0RS77KII0Qxp89mGNmu9QvrYnVdpAgvujOitMXDFkE9O9qx
sdAqiNV9yZgrqsP0Bf5+ClllaC9Zh2K9aZrBZ9AJQ1mnL0c6xnJUevFDQe7zyEaMXyIqHk1rvkxL
/HsxtXcL/L4f23hLB3s4Q587Yvm0toOqxx+NHgAG0uA5SWQBe8ShyZNO55P220IEwIwKXh2U8Skg
r+mkcVVhnTdu5BV1Z5VO9mMfv3XtPO7NUYvoXTfpCf8a61MTAqNJ4xfOndZHBFZ6YVJ/sWuUwEtw
jtgLI6gs8RkV2ocuIV5Mq9w6OUKoXuU82FA0iZ9wVhgUztGlkOo3YM2XBuQeg4n0JUNG3moMG1Qn
wWu0aqSC6NzUyBYzvMdWDMRxhlUtGZh0sXl0Us1lMMhxYhPCMblGU72qRnOthA6GD7d8mVq7gjFr
En6wJ2k3VcGeauJ9j5Nxrmpg4mb9vazRMiPZrDL0hP0qslrSoH1ADcnWyL5OJuF2a8p9Ir+Tpbow
x6rETl3EVscy9qBXho1zHPNGp+fRzmqe+6B9QenhMdPbYsfx8nlBIDNfKC62aMs4gS1yjKmoURKW
mKcYpGcIcR50rUZL3akvcV/+Go1V7ou+y+2H7imt5/6kj0bvOl3wxpCLyK4gP01dQYkbvdhhOh7v
N06phTW+u56WyEzSwF8evN+NSpR3aFF4/V/u/vt/NQvvURe6+38888/Xl0HMT9FF3B8w49yf/fdD
FS7iv37jvzx6f1UzJ5avseiW8+pNXW8SJ2oP9y/v95YCv+qfj/3jJXGUT2hQ1v/yj9fcv8OCcho5
wP/t2/6Pnh61st6nLfMSNuf5YWjXDKilZL3t1rv3r/985v4YxlXyqQOfqbGFpE6BYvXnK+737o/1
EMn8vNigvGRepTsFPSQj+XH/jvcb8DcxBMv1x5iEvvGtBpLC2eIgGJSMkij+9J91A40ztUVx6ABI
HGyjD7Fl61/4Lyt/mJc/3mK/vov7twoc832oh5owCk6+ctTyg5NPOZwi7ilxwL0gJPi9ZLCqKUI7
3G8IhY+BkjTv9x+VNwEZRLJH7rz+UKUc+FDW96BkYbsdFJTr6tRUKPvXEMbOYjAPoD6uDmENreR+
7/68vkievz94/9rqjdHrmc38+ZJ/f4v713/5Pn8+X7bL5LcJEKPaHLg69bJiThLVh4TJp44K2J3N
DqQWDRw+IlsjvySrcOPPeM8fxvVP2oQKzxNfURzuX9/vwRdD7bLgp78/dr+RZP89CFb5LUIH/hyy
JBZYDFi3cqAIHr7d+2dwv4nXT+PPL+8fEyJifQUI9M06zFs/uPvN/bk/v7z/JxlXfzxbLeuV4f71
/Zn7CxNtRp6uXQJTbIMwCjC+IUnPRb93GmNNnUAxibA8GQVM0PZkpvkZCsZVat9iR/OKZcCjxJ+o
0Hzdst2wnT1qSU8NKGVSZW8RaV1wfZ2LMxfwSzQOLAHaDeWWhyjyUTVwE8VvxOxtU9VxLaU8VBHZ
lbL8ljypin4ksAGzOchCKJSYo7zOaOiCli5CeLdRxz2GblpgTUGpUTHYUdVrI+utpf8Oi9/tEu9z
GfqzARIGvWMwjpcqtF3Q6Osf0p2jHv4vsebs58jB2WXOVRfzluZvAvQK0RWubaQXO2VyMSvR1Y/6
8HEuSFagrScdJuUTFDym6ZS82CFPggjvomxdGgzbVTRlopoGAXj0zKQ7Tkn72PVsBAWgeBXTGamj
lkYFU7yPoTwAZDiOwvCWgJGhqXuoFU90Bj1SULwg0X5M+fzSB/JzjKPT0nwT/eSnTEA1Pb1wQbv2
+UJFgPu4lZzfFqMFvBfFyjOWJ+hDHlpuryknNqrTvocYPU5rSXAZBi4lymbS0ps64jxuS/YB1o1Y
v9chL5/sHJ5sVHs99SOEqOGZffA5zZfr+gvI6a1Ld6WZERAAv3+y/DIff5GD9WwK8do46rWI1Uco
+CuX9iEhcD2JuhvduWPBWHwKQ19tw2OW9vxbXCu7P1dMSUz6o4GlPfb2XiUjZOpqV0XPnWFbB+QG
uHeD5yC3vURf9vZ5GsTB6LJTpnQ+fk23ImI1qENv6MdtILoDw8S3sJ+O5ZLsTJX0bi0G+IYTdrrU
ZnKME92TubnpJJGKzvQU6BUgK2zqdoaKGObVxE+Xy9F+t7vUBdXrFiZwMuM9Qp+aKPpO2sFZyY19
p5JX0Irn1CR8r6zcFLCAAoiGiuc8i1dlSEmw0o9dqD7W6XLtE1B0IW7yTt91sbYvvkXx6CYz1vsV
YtG7CHu25sQfRm0xzrmk0Hvk2gAusE6GXZxxDJ4KW/cRpyPUhH9uvcxyvpLe9GCGlktU0nPfxh99
Fr1PaPZUlppuzvxeQiOSOljM5lTbAvPKJ3bhLecgrAwJXSc1l0MDUatXNl1gHQej9XAP3FDy+Wn/
Jqfv+kzUX9udLKAZAB72UcXi0+LGYlQmgk1dt49qEa6z5R9lLPBic7mzTb8LXtMm99XR5jRgqznN
R2Pt7g3dYRR0KOSR6dYt6ftdag7+koRfE0xLAjEutA8OfOdPY8puVNQPYgIeQReQzQvmluVJae1D
KpMLgsdtR4bngK+8ymyvgnuKsUefoE9p9cVuuje1so8YKm4LSKh1/luV8tBZzZNiR/ANem8ZC/Za
XkVXxaxYrYrQZYWiKO0foxlMcDF+I6ASFe0R+jMK4PZATDEfradw8JlL+BT1w2edtkd9tQKTi1hh
zwVu8EYS/Gemo+eK1TMEsU2DNrDRylumBq91ND+VifFOhN4nAm0K/sDryvldHVKXtiUETpUJGwIs
azqmRehlKh06XD+ozwIbPhfuY0xFuHl/RNPwZufdK3WDp1WBi4b+UGgnSzf8yC5P3TifByu8Qab1
W3ohDEUKlCZiTPcFAR6psRycitU9kS8p6nYQnkmynAgxeVLU4rWiOEBW5TnG8qjwEZc6R5KiPVoJ
rEWNAGuGPTPnG+JtL8udM9CHpz7GxgYyXQhymOAst5N5NQfrxvb1MdDstyEIXiSaKCssPJKZvFDR
vEAJzkOqvBiIeco6P5N/5EoStpeepken+Clyn0qo0L2tiPUNLhpZWTdLJSq2iw6EYD/W0UBjVEPx
EhLdaV/MQgcoiS46at11ytcbHpLonZqEUOamS8JxFmv2pQ/iczKmXkaqAJyrh9KIz+OYHGdpXhWl
eBVRQlccCKulH0sj3TJs20Y3Ub9B+t62JoWeMNCR44zUmaXhO1aX0isE5r3pU2kGb8yf6mA5VLrt
BsPC9Und3w9xkb4ReH7N0PEAH8OGu+OQ9LFgssqQzjkk24zY9kWdzxpHQTDMvpogk2o/Azt6iRe4
DMbk00h/yPAGlfHgi1J1R3JzsCn73XOSGaTD5HhRWDdLZZOHxS7YlXl3HNvnvB+PqmHdSDk9m+bo
lk7nMejbVAF4baM9aMj5pgFvW8EYG2slNNJd0gUfpAP9hOX9YUaECLeFr07TMWc43WgVS3d+QyT0
mtBRTG25V+36XGSuox/r5AXmF+wlnGZP9ndYxmNK3tGe1CVj3BnYH0Ox07qv2tlbo0s7TbcuGGQe
TKFfC+dmECbdatq17M1b6pRPdZu9xFPoox6hJIEbl1wEPj9ReaGM2MavHdcheoWG8Q7ubKPlGGAi
/WTEy8EAva/PydlmPZlnrCm0hc8SDXBZWIB9QLZAGzIWQjYWVoSAkMMVBdoPIET1He/YktWXvRT4
/RAWZsTcp7QQV6/C5MO12Qeu0ZWn2DB2nV8wwavBBQNSg0x70yyg94ItphwOpoivhrw1OkBAGxtD
mZLNK13JEH3UM2ihaNjbyace87CozLGxRSy07yJW/Q7HR/CYpYY7p4d4Mv1yqG4C+F2YZ4/SfnYa
+xeDZNkZV6UlTUslDBELWo3JBdJokH3ME6bZiHzqvEHFNW7bfDrSmJ5X6xU25hGhPwGvXaDDS5zP
VSMP9Vh9tkH9jao5g6iHDcSI1QfbZVy66et1DZ93M1e0wOn25sAcuChAK3CJr5VvVJO72HoChbqv
7dbvq4I+OJGJk4d91Q1iST+ddiV5aGUauXXmIKZN0FOw/SLAPWKxg5Wi6YSRL+2mKL7jdtgmWNhy
uuemjmxRpGcVZx0hLIi4oFZky6O+RzfbVcaT2apHixlNaQR+UfBGAwrnEONN7gZW+whX8jiVDB/m
6QeJDTf4hP6ivSVpg+RJc9N+fonN5USGN3Q0yUbO3IhEPUZKemjQ1mnC8LMQhOti7Ult2tEBo818
CRZ5kt170VUnS5DlwJ+p6scdRsSNpDCa6XIHyuSXXBobizWlwZW+2oboYjfBZuUCLExypu46girV
ZLlHROIxxdgFoJvjIHV1M9/CcsF58kwQAH6kwFfD4pzVbL6jhtyj8rWXjUtGkVuM1RWDfwlBeym7
6ySrj0mNnu3Aot9JYG1V4qSFqNt/tfrAaHzcdRQ8NdfFZiQ+az4Y0OMGoOawkffQ5wB2ar5taK9N
Mm/UcMbPUfGDA6/80PSeyNXQ06XlmuI33bytUPPTnERHkcy3qCNNcGV7RQujlPCghpwqaMuLlMvn
CICJkSCpXymThqFFlB+6k1VuR2dENszMzDTAUuobWjg7jrLtgnW+JR0vT5ztbFf7un/M6OXnKUoI
U9kilziqdntM7XGPWQkxvfKQ5cCxKnUnNFwA+H8RyTGFq19LLkaIiOJ2cJXQfDA7MlaKZSdgoVRW
ypFknpIpPq7oIZ4aCPjCtYzhh5n8YrF7jZ6nadw3I9eotnCtMcETCREN7IzymiXUKLYGdUylbd27
vcEESrDHb32Wb5q9wTYoUOdPhw5aXIcGbxFITDHL4JLb9vzixTLvR4NmUPmZ6tVOTAJT7hGwHSFa
6i7FLxoYjsssbAC1yXqMYHDVhjBDSaudyRuMsupAZJQf2t0BVqjjBHsBca4V2imWCyhM0FBr7F0P
MEHtDvmveMz3QXsNHIwuunCROlRK7UqLwBhleI606KMsabNW6rW22TawuS0rVnGqxirFOTCLHXLy
XddOIOxJHDcwwkzZXptfJouwL51ZUIs7omWOhuIGl7EHh5n/Ym2BqW2RuO/mOnNhVM0NEb7sFzXW
50AuV4somiHFnEsqEOn1bma8hMX0HTLAW4o6C8zbe0WY2VoeqeIZNfi57+hrO/0hUOfriN15Mok8
nuS1lMk1jM1HE5wf1lJCWDiBkuRcgtk0JrCJbcTS3h6lEF/YXnzEO/TPG024gbGw801cxREuE+eH
afWsDmyiItNNQdIHtrmlw+9hVYN7TPbekG1xXrhBx9rOClgk5jYR8Y4c6D17lFMjITSUu6GOzwYa
x4zYWTJLGQuYu7IeXCA9LiVQFOveoGMelp2H4uygzY07OfoqNdnGYeiGWeja+kThYt7oBXiygKWS
g2JjaRbR/CLJAdNILuthN/SqsS9aB5/AV2CtUEK3T82HnqmBborLyPJbKOcesmuSfdm68Enw8lEt
7zt93sRFvWlMujK68LBVXHCA75OKDmozIZHt0Fwp25LQAIN804qoPIfvjIZ9AzTnEBMlKJTHsNJ9
GYEt67vdmlVpKIWrsdMPxgBq+dr8yZqaaOyWEWLZCRpQDKTKAzbHRN3d795vovVBIo9scO1Qxacy
RRS85Dmvvz+FFGEdPwQEpJs5IKg4VhHYyRKyUhHGOkQsCzEQbZN/dEP+fOw/66LEQ/St7Xkjig1n
LGVYTwYlgue6Tb8aXU99Y6Q79B8NNNgo8SbFfsoHQitJmyufLc3kti10DaW3AA+uHTbZtrRl7q0b
p4/OSVnalE3/u+dzfxwa+bQ3raIh6UXZdUY1MVYyLt2cc143rU2xkY8foYXrBk/qciaowXwNp3nj
KIR9R6Vj+2OZQZnNhvxJEB+Rl5iDmSMS9VCp7XtSHdm2BacFM+oDoYE46YJIxWg/NB9xrnBgAnw7
3L+MGB7BHdPekB/m5zZqV9KR03xEiWNvyQTP/PvLulACmAtcWWE5mkjL3GPwp7DWrsvYfTqSgg3M
b+q3gZ24OXuo/cQU6sNaTHdubD+iGrzii4pfFVT5VgX6xmqx/WVabfntsPhORW3RCEVAzc7Yr5jx
tgtHHHO2mm5MLYhPVTL4M52AZ3KlsscsrNDXYR+Si8NJkY+RK3I5cYm7GAZx0XQbU1ejS5HFKlER
/IZPWp0/pyNZw3D7O93U9uk0KS9i7n7pI9iwSCv1bW7kLmaL4BOzOXFnTfIGoUj1EOgvxyknibkG
NhsGlKudVm07PTj1UrJPDbZQetychc+gwRlptEbTH+n8NgBgDB1mVSdtlaQcSjzb4YmcqLh1h9gf
CpdOQUG9s3ZKkYOBmWV4erVttAgAuAwG3EjeTgbcn4AaB73QdqT5UaEqADG4NyQLhoODuSpcdNnP
i0muuaUCme6YX/J7DwbRIctjWhW0ymZ/biAFrumKyXGpg4dileUkayRt58d5ue9QHxQGUz9LIu0f
3AqPQJY8YUljcAwLKxt9khO32cCx4GCaWh3KWe+THc2AbsFYHO3UxmsJv1v0djf3bFc0DwPttid5
MGP+Hy4w6CxxGFt8/3RuYsveLWDYB2YqNGtpBc5ePrSu9cukGme2cinJhuX8Nrr20ZaEvC7lzgKs
HDC8Rda7N+N5WxD5nEDTirAhT0Rk9ateL/yS3eQJgmk5HxsvhUUIX44t9b6NWCE3xVed4z5CsPAl
BDrmg/GZB58p43kSO7v4QBKhUH1CAjGqHkONLmBMtLpeb5XqVdOPlThjwOdPe1Dm3cQ8FlSNEmEm
psm2L+1kr74k8zaJXhrzkffCx9Cmr5PzoeMOzHY1G5aRJppSEVH73BWs7NpHEq8KFmNnhwAHTWvf
kckYzD+ZsG4yhQw9iYN0o72yl86Ie1Quo3zVjYOF0KsJ3w3Oq0NcRl4FAHtW7VOhz3CYLdRBJliN
bQX7H6gZO3UJr6bzp0p+n+z5QN/6NwUVWdy2dtKF85pdRmGfDKm4aXUdcVm0WvfBHon+Ci1G0Mot
6oo2eO206xqp2zk27IPHGVlQB75H5l9VOj1knjGSTFp+rPGn6zafHCI+VLG3FJ0qUOackGLTNZrX
JaOHA6pDadZY/BQIZTslgwaT9E+ptjBhFWcz/0ApzpmtPErrS2WvUqLyb1sqAyAHZJ/3VKEijiCb
W6ipdT8Pm6O9TODJMc/gWlgiywMMOzxEc78r6cra0i+ZvqtzzgZOgDQuX2QpKLiznaHWLl44cM6j
p7bHUjrukpK9xuHf16nv5M570mg0XadjTJBaVM4eRHhIHWbo7J1peLDGEg8batLtGg8ivYQtnwkG
y4vRyKz4hYXqmnzX5Xnov1cQ33S3a94GFlOA/5zamu5mJPQONiJkdADqC2qPEM5adbGUSyCnhyW/
wJBEQRb/MNPN+FxNQEp3svIMze/EUSG+OMSQ9kqAi518DumvhPOjVbFcFbkL8v2KXQo4Z/4QU3HM
RG8/jE5KqFW1JS30ZWaPvpKosv5VDOMhJmWcxhbOzWE/dDpTEvkQhddmWs69bp9wD1bsMAYl2Lcx
pDJaDYo0PvJC2aU6g5PUvAxVvzM+QRhomDSDBGGSsoGKfg51SLuj7atWeXXi+tthlOorKU1fqDGZ
j7aXylouIlVPpVSPdGsKrhZD3zw34C3ECI+6q86TKLYknO21cEQyY3A0J5ceLcOAHoG5/7aKNc+K
q32PIS859zkLeTs8AnZWBut19VmlwnnpzS7csjj+DObGudlibA+WNUwsYYb6zaIF29q5JxXy3AJF
h2vV5MYp72kt5+Yi2QlY2Q/HOuWkCnx3KnvkosELRo3d01RK7BjEJ7IM02zNzs5i6j80ha3L6Cga
o+ImPAZlYiJasKIPO3UO91eYNXKcxpHVczlxrtiVilmHfN5j3iPGshA2H7LBsnYYimNKdIJbhjaw
XgBBqBfhzM/mGF/gd5k3p2lLtxYmBtCxqj/LLvDnxGleaJZn51CFYloMov5Ms77Cvldqp6XVw1dr
Ud1hDfWJuvrZNs3etTL7RxFn4S3sDOWJxq25A58MWVTliFayZ1Cs2XPcHlXyT273RwyVlPZJWy3B
63OQ2zCF4BJVuaIEmoUDycI2X+gZZcF6j0LNObcmwcyzYnxjAvW9Z1ve7bMlwT5Y3G9VJEtHwBOx
m9jxC/QjWC9Bg3PQXm/u90IlvQjy7rxeKcaJq/nwuwHMh7rPFAdTiwiNrcgzK0X5a6WeaDMWz2aN
kcIEoZ/u9+YSyFAWAh82mtKk9jcQBXaNwjLXoA2JnTPHBZ0FOcwHNrksZUs35CtCkF1ulk9MBhgW
tNN8s/pQ+unKih3ysSFuGXJcESouW7vm5f4QG0B/SKaGAMdjlVTtyySsjIZBNPv3L3XAxft8ciAD
rs9Wcffy/9Xh/xN1ODag/0oejjE67L/NfxWH3//HH+pwQ/xLtQzDMi1bR4NtrBLwP9Thhv0v6QgS
44Wq81/uwvE/1OGKUP9Fii3ECQaQQreBev+HPFwR8l88bOs8pauMrqT1/6IPt/8mDjelBSAd/Alp
pYZh6OQA/l0cPnNmQw4g0tUqELGmbKYfq1Hp3Ci0KjdQs+a57gEJ8H6W/86o9p/9ZAd5u22gnGUy
+PefXJod6A1UbSARZtzswFHqV7VH9rj5y9/jD0X8XxXwf7d0/fs3ZA0RGM8M1RTmP35DbSjbuXJi
sQNphJu+kgo7DF1mPc3GOn9x8lJ5zGUd/ft8+ZuZ4q8/1jTVv/+C61/c5m+EkpxLpaP/86NlCplU
EbMUelv4Td1EB2GyQR/PXijlQoljCU4+eNQaYSlBOtV3CVwl3OU2EzkiMVuw7Q9apYFzxfdPMrgl
EYbbE/1WJx3M3Wgz2JNpjeiefDK6r9DoaOI0rZy5EhQyQaY4koh3rkg7Qf89qY+ETFQvYmgsALK5
3C740XdBOvcfcbIEhEqmqhkegRTZ/bcWw0O6S2tpbCqlj249wJQLeYbK92TA+a21tfLRth1wo7KJ
wm+t02nPWcfveMkJOgk82dbalqaFeUkb+6cyWkbyANl1ea3H/taDmF/xoKFFOJw1b2lyAsifca/r
QST2QsruEHNp+qq6hgyWQLBhtUgN6jUro8vWgT5pIMnZ2wkyYObF661bpTGQOzAvbf9aIFPs8NHV
demwDS+ct6Dug+Cq133TbzXmGJtsHLL3ZgphFhILAlMhjeop+SaTjnW1ZKkN0URzFeSarz7Ftqkj
5zIsPoNsqb4g1tdfeiaNZ30ozUcUEvae0jk9FiYbDzzsi/HbwjvOPjiR3TGdqDM0ORXU8E70KJg9
PIyIIXYKvM9T1urmqatMw2tkV+YPVVhUbtXbRCki0ieLtUYWtkOhpp6SuSr9qSFdgIaG5iUYO1xz
6aJd0i/OT1pixSVUsuJ3VeXmoXAmIg301TFUcrWk9m8BSqGQI0ky9URvU1T2KQIPWQvh1QrT3Loa
IGPPKBp0R9d2bTIjgJcUCXtnprihv+hs245uNdHMykNL3pyrsEd56QS4jmCsEvIrAcZb1HQAEBNI
wWsUxnylITyTrygAKeokej10Y1n+WgaBOkNTk2kXxRolaDEMsNgnLobbNlIaFYERyi883YsdnwHn
addOacQ5JlDoOBMtRTa0uVwcjUkqsCZnE/WBAcgmn61pBwQw+yYSYfS7UAvb5w6H2S5OG40jqate
ExG2yCaE+qSNuu63Hf2JByTlwZbjRnnPQgvlqBogI1In/DJV17aHoUr6n9DPlCe1dtrHXjTTRUdH
+3uuu/6UObX1JtamuomR80YsLg09Unbso6ZTGQi1hKhiLkgf+fwm18YBvk3buqOWDM3fwVxqcqtI
s/RFOstXMySxLRhLnNNgkn0GlfiSTbra7PuVV1VvUyzV0eihZKZdPfYMWsvK9KZKz076IJMzE0uL
1IqqoJDKIgYQeXBlmacs5CU/WksfT8OoN3TNg+hnWNfxUViwOpD9Oo/OsnDuhCKmUZ9xDEsT4i7p
7vYWFlEAsl4Xl8KKkXeQL+OTfhIhLDYjWNKGfZ2HSv0K+4oQdiWdLiWY9YeZnQ1trqYYDkLG8hib
afsyT0jDQlVwLAsM2Bs7h/GF90gQNqZGqOTbpXfNUh3wJM7LubJJR1tSfRU5zkbHBzqLU8qRdtRH
K3cnkUp/nKv/Rd2Z7EiOZFn2h5oJCknhsNVZbZ7N3DeEmbsZJ+EoQuHw9XW0kUBW9qJQVbsGYuUR
7mGuyuHJffee27wvyh1pAsBcfl/4PvUnNsbUoXUWn0aip++dwxF7HCbBySVfL1QV6AcETEBeDJ3P
sw2YUPOpe898hX0Ybedmnvi5ejpWOGwTg9VBIK9pcyDx4+vl0GOO3Id8KPuVYsd9644RLJAcJQ4b
6Asmj5xEdQHYc+5jc5M6nBfqlAik4mp8icxIR325+lep7Py/2Ky8qzwPBNrqUN/Ogxnvmr6vHkhd
y7eSR/4DF5t3TbqyPC8Ldexky3lMhzyzqjFLr/yoaq4SPTVX0YL9BY5gktx4LSUJNPuE7NR4BkA3
S39cQ3NN4YOsQXPt4BeL7CXQ8bMWM/5bX+Bl93rgIlkWPJT4zfZraeOr2r2I4YMEm+uIGNMW4+fS
rwJ8awcvByxw8GL6vtzRQ5HeiDSb71m95DdJgknID0rop43L2Z+M+LEoK+/XMmRqTywOsFyQM77D
I/WufYrNKM/Ng+3o0s8RULh0wpYd3hPiJYe/OmF6zLUY3+3SwpMgY33owx5Ops/6nl6e26le4G25
8FpI3u6FvVifWuGhyJreOWV5MJ2KrPXvh9g69zPHn0Nu8CpE9CjcS+G7IL3T4FhVK/0RM0C+Op9p
LxOp+2eK0bTNFNS7pvLCrW4952+onO5Ow+m/x3xZvAZiGs5Z37ZHN0EZ6KVodk2DxW1BgaU8vgx+
YVjWN5Zgw5aUWEtV3ICasOT1dpCcD6jKM2fp+ZZFTU4bHwqopG/SmEefhth8l88gB8DP23nTdkGG
k6QkqgS5GB7c1HFAb7XCHRKUc8PLYYo3A68I+ha41mj8LWtgtyb81UeOc4o9MF21Ue5bTZmx3XZy
vFwCq89Z1hPtq/YVG9ioMMlvJQb84txQA5p+oF4c2NPtIRxW/Bh4tkMKyuCZjSS62gAcBIfj/RwP
gIOSfoZ24CgZwN1dFgCOYF0JFZVMATASRU18gW05jGfh+vp7KlZc+wu8xHdXAk1hJ531D26G7Nly
5nyo23JZt5LGLhyK1u0/HUPakO2QDPudbYUVh0RYwgIp4DkUvHX4a5SW324dQ/AVKgmu4ODIF10N
4xUzRnBPVBe2Kx3PORbMIrK7mlh8tFm8DAY0j0FzRjJG9xpAw2IekrIhZWTmpuGFMeY83ymPeLtw
CBfiPc1AB1dKPNkJ2RNor89ekNqB5SfNCGI7WHies7u+bFSRVDmTK7/tTpNP7xMm/QgfHK5aVXKI
18uTF9rkTjHK+WgJ1Ui/ZMKduR0Tnb3I0oPyZmnUiqlfc3H8KS8vHrMyVWjcayv3Y0BB+a4oS33h
2KQRpGqZsLhadB+IHb/FDXG26T7brm0HrNmGvGgPpRvXt0NsUqqSjAcYLmAU5Su2c8OWto2DXx0z
DPSbZmrSDdWO7K/N2NVseAmAHh0X/gW6qkOhVRq1FJPOtWpedEkCCLhSmcnrkLJGF1ZTNJgtmDh1
WIK+u2bA7Jw/wajbZW+9CBaHU/NWGJdyemC8o/5KFNINNmtZUp3jGBwwYR4ACSsW+pKStrjzJulc
JcqtXnvlhR92zbkgCM1iZoLURBaPy5Tm1CG6jxmlCbOXcJxQ6PS+t2F4dDt4r21n6WnsPD1e4eeU
86ag1f1YZCtVHZRy0bHgArfn4Ti0zQxvLU7ufPygeyoW3Usu0szfvNjXm9SnZxm4Qzwvt5g8uG6k
nAh4GjKy/T4v+bgdv4eSYHyW7VkWs2hZCp/vyCB+YcIzjv2lODAkTzztLrgnbp3+IMFMAJvHEovz
C9MPzwUvsleuAXwa4ry4E8XsZTvfyGkzVZp7rUGUKTcQ1/QbLEsfgbdV2TNAGhzE06UuOEiSxybq
6zNKW3Gikbrf5mnEZr3H/6qn3jtBiiZ0gReKjiUlnxMeB1TUlp55B5bRfK2VKE+a8NamW0BVe22k
3nFbBk9ro9A7MAc5/XixWTTwB5M2sXtIR8UtGNwR91MFWS1XkzFciqGHZ59yuDcgMeSGpZddUApD
aH75SenDNE2n91VJ2Gi1298501Bse1j4t4mGYkk8qXdJx8yR4XkSlPaJl8yFWKbzC7l0EH9S3dKy
Pjpt/5SPRbz5P7TWc+BoRrw/9QKn3KzxuSMOse0vHNf/+hR6CVn/i6tB+DqQQnDIlbEf0BwQ/b+n
Xd9JXcdvOGdny8ycJtNbDo0C8lhg/xc5/v9eSP+++26YfL+/ze1n9/9BUl+K//ShX0AA/5bU37aU
jH8V/xbUv/yOf0oxYfgPzClCEmX3XDAWwb+C+rEgcn/RYFxPJNFFpvlXUN//hx9LGGqCfxBkLrid
fwb1neAfpIFDNBPO9rwOaTv+nygx/BCIQf/pIkEm4uApLv83z/c9ARng3yURXemirHmz4SOYiAfV
tsBoV+Z+oerHvGuG1Fk2rnBYIsVur6Nn3dkpOHmpM8g7UTk826PM3ouu/1lXDIGR/SnNTDvGLCnv
oTaEgxOJgbD4oRwSbuk8wrHn4BEtwLYEHi4/Td0Gd3nTXBT5wvPUYRVuJxEpM2gujW+MfWnyEmyv
p9x+fqvjSWkGglLM3qeN2bFvKTk2cGdLly1+NytqhnpJcON6XOmYgI9F0dzTkNtMn+fVg53nNTb1
vyxjc/djdVPYIyhLQFMTGTe2fI7lrBwltlP7dHSihtKTEi29aUrzBJ6PR6iiw4oTe15TneH6DiX1
tYooPMxat+o2nJesR+/BiKEwX0Pm+bYf2wAmeCKQpAeSJNsASIeDQpvlCdsXG6pzHlC3uaGgK8We
orI23QLcgVNEHdfIU6e2jTtELFyrot4v3YolVBtlsqtSTbC3SniD61ubV26R/XF1nfxGvW14Cttw
oJy8r6GJ9fICFZjb2Nk4VaM/u1QqfmUkLYq/NYfMR8sGm+XfGcdoGOWendLfA6VIvG5nHczLYdTQ
IT8YKAp1C5qG7IQJgopCB9sytwbaL+oTYXg4OXkC9pYg/9yuEAf9UuwXYC0cVBvYOArGP72mtLe7
en1ifysyTJvGXV/Iz8EdcI313U0EEDffN4Gt/X0e1EPOsq/16GtmcDYn4sAZibRyCWDMctx07R1E
8Npe18KlpIv3VQ+6f1lH9zj6K2NLzPRosW9nOtivpMorMgUrfDVOkf30GACqiDFq+kLtVhORM77U
GWKlKIkPbdzYCc+BrgFFZUnDAtBnaqWP0W2Wn4mMDlo+p1SJ2TlF1bviQgHnNekC+h+mpWl9osw9
5D+qcA3ttQoT1ug1JZH70VFxeFOhKS1MUNwXOy0ruKmbfFimhQ5xO7rRjVkMK29SFrQ7DmtnK9zT
ZdFe3O5Lvp/yYVg+owjo2ZegDwP7orV4KlYI4mK/Xqwf11p3afqZOW3Svjgp88zBJMWQ7amCEO8j
jYzjB6cbD5BFcbEWPEqazMo/S8prZa81h/btMiUJC5nMFZg79HphBMl2jOD+MgdhIVz6+ZKIlRNo
Bl+t6rGKc5WfG9OkNLuus0N1NqljylcBiZZHN+wbLEW8VXnfdmN9SfjFTQQNEw7GAtcrHUawy+tM
DTvmjLrtqD6j0FGfipTT1w3hlrR6qggAMacqAFtXI47R6RAoB4a51859+U6uGtxZRS3stg6sesvY
qUGgS5tyIggTjcVZc0C5hNHiYbkOQzvbz7UGRbVd8RH0+0RoKtoSL55/YvxqwQ22bJCBAJRqlEu+
94GKv3FJuYdAlNXRMRdcjnsXmUgeLGzw7pdXUcK9rQu14ECM5tg991Fu1K95LjuxszWB0OtMilTR
PZtxtbSUHPf4VwO3/xpdf85eanqjOpz5Qaxh9kx1wxqaeWUcnuoV3P+faIjjF8LXkL9XwNWYAWb6
cWTZyfdUoTJusy6oszOlDnohKKCQvSc14B0bQxfSmCb6w7O265xfVQ4vC2KsCbcTDJIZCnp0scDJ
/inhUdNw6ZFP2sogA0SgOEBCGA4pq6pzQImcCtKhoF5IV5TAZTnV3J2Nr33Pa25SM19GK9ev94oS
mb95ECxfch4QoqkosJhX8xkYP+TV5yHIPETzdH7QiR9jVUHcAkxvphJSUkcVMzCysfLT217lGgtf
0JllL1jmpvuwyoz+xPwRN1vpwWnbDUFAPXrhtTSI0Q6bVCdIhZpi+cFzFxIwGV3BcBbHhTucWKC/
8IyIOszSU6EafPUy/D3VgJpuapknCqc9Var9j+kLZ3nVXAQGorMESDiUa76vjXmNPfy0XvKQufmT
KcX1nISQ15sJYYSz3Np6L+gxT3TATdsI9C+QFablMkBLmCXDeKUB1wGycE8u1QwnaNtsI2tr9u6Y
gUJp5Ydp5IPu4mOjzWPJs3BT4I3cQGS0EEbAUmXcepuyMbdOIG6quuh5iPrTGQ/zfdSKt6HKn6VY
OJcvikPv/EilKvhGhl6+CP2dzc5nFob3jOz8f5dpi0RiroTGc2WA/Ny40xC8MyX7mwqi9tWgqlNj
8/w69lnJyp5Bn6dZfciQrXj49aBwnOoZdeA6Lql5FoaePY4weJBmk324MoNkwXeC9Gxw5qbRlerq
5Ci8NnsE4wo0pWxI7G/GqanvJxHmMIYvvkY37/5mkvRp7oDcUdwde1vRN+aQAM9njQGHm58/OQF3
ONa8x9w1IITVmfslZyznZHi3XEiN9OMUeCogv8aKQhSVmk/GmQ9nESFGF0xAdfXiFDnFA3zXR27Y
fJNK4IstmjDhXXOkooY2IcpKKGJukwNxbe/blHN1T6XkT7Sw+E9cymVHRYirzp+8lagKzaiP1sOO
UrUNbshxBiV9SQyYrvtUbRU8LfmUvzn1WF+ZHM9DO1fyYzEOKj/H66PTmODkN2QrCtF8LcNA81Q3
0uXE2UGLutmtcF+32iDgN4NbfWnr3iqlbmIBHnblsdn0bXmwKd0+TivDfbLE5PpJQIfAMIkDDcl2
8evrKMPpwdt810M/pa+TxOEcwJEYiwc+uukm4JpqJ7Nsxr77rrkTIJV3JCzjkxnU27B6X4DDTiUR
go2n1S3MAAoFE7mDfnqzIh1xEB9gxciGmojmocohC2XRn8Dos3btIffJkyfpfJjm+ZB7+dHL8/qz
dKrhNOXZ3wpU7aZBjzpOs67JsSUfNpkdrmnBnmYNyYa1x9mW1CpkyPPg/isAHDseA0+sQp9l5l2n
a3ejL6DjlrU8BHWSJ7jX1Hgp5igzHI+hxP+TY7RNncolcuVzC1uE/01GgO8oGrc/dEmWvATYGJ/b
vNTvbuDZZ3Qb9xtAUvpcLEQ8t7M/hGzQWxBKIqUDNekaUb2OuCdPKroUt7RlvIByE/l14s8BNmNG
VDuM4+eIfvgaFXH1xH+iHmKDhafpZH6bs1Tg8ApAiLE7/u7Y5p18hqxTsyTdHcHM7MOalPzUQrtd
KprwJwzi6sE0IDrChd3UHbNoxSpqFBTwrgMWZGx1+qPNEwefn/JiSc6xYyeSqRSIN+VUOJom9K8B
Y1eajOeGOfoLmSQat6S/oefEoYOgGgyLfUZQpOixA6a5nLkNrdnZUYXwyi2wwSsfZpP83UIvNjel
EQgUkw7aX8XihON3rNwiOvatgrC765esybptAlgUwVMkGTYuwNmPhdJ8023P+LbxKlojNsUyU63r
TqP7OLrjcNtEg0vIaTC8CYjeuUtPtXPVX+g9U2nWEMe3xkGxdgLDVaE4EdH5Wg94+vRIn9QwjHwM
QaZ6iuYZSZPTzFwDrGpMxVfrhO8l7N994NFpCQMNlYMN1j0Ik70TgjBHRTRby6mCcnVnfq3nobpW
U9OdSo2FP+sr3sATiKM6IwYqQ17FLRaf85Tiu4T1K654ILxQAZE/zfPQ48a41BhkC30Bi1ueB+ue
29H9aETo7uYeabkoNZ60wH8zg/wdqC6896L2ucYs9zv3uuGqrV1ezzCfCST300k4zvdFGb1fhf1s
1+hrsprFwFQtV2VR5Ns8dJt7aUhd1J2tj5pb9jb3YuoHUPm2yaQmXEkL0ce1LQ5MGPXPmihayRJE
5bIusJgrSD6cJEbxCGlfnqgkYU0YDM4TJwp3PyXY0wvOT4yOGHKDpKtqXlAMdRx7XOdKZ4yUdJEC
dpGzds4hJJxbBjmNMN9E7P8Coh8lGBgMUDdelFJXPsQwewOyu0BnYWnKEXhRbSp19JpOgUtMMXaZ
6W9vkmm/xDNZiYYu3aSpKZ/xzRtPhpy/WHxQl9dFOo93dSD/gsrcIqicZEokcmFn3IsCA7T/LZbg
VyPt8yjIvnpFS+tcVbPwsMkvkwYNwt2lAwB26171tBk2tffL8yXveQdWRkADbxjxnJlyu15SI8tm
TcOTU4R3c+ffDY55Y/YDEEQLBjviVyw1p1RDuhlNiLm/+hw9/RE0jA2lK+7TwLtJ+EUj7LkhsQ7s
gdS4AAgSJpm6kvC7eyDmOIkDlqaqlBQgT3fzUr00dvy7uFpQBtfdMnndDotrblmtQdJMwVKFVfCT
tA7IpgnS6FC5sCrDc0W0HqoeS2Hrs76G4n8tMx9wtwZRV0i4UO6LyYrjGPJzhBRGgH9CYBuclKhI
0P7JxdpjSyxoV+c1so1CzohkIpID2T0qoyj4oUWKHxp+EpWFZv7tzyEkyoU35VQ0W7cbXossfGUn
Wm7aBS+qaceX1NRH/qaw3nxg2A0N32eTk6cceMSiqqlHQ3XAUOEXrHg7IKamh66E5E/n+V1iMTEA
I5hZ65dg3VvKk4rYvpUsjFwzkL1LHC4lh1PeRGK5GNTLYPpHN9TusW3pXVomIOD4Mf+gj8NaiP1H
4kZbMbsvsJ4f0NOvvFzfB5IdcUO2Z2qK7BHmaHcop8acvIrnD3I6soWmyc8laPTQB8TQtB5wlJce
6xVVj9GNKnXIn1QU28wNl5u2COuNks26cUcs86kqqKKK+aUcMNzouHerjO6DRZ99dohbikHwAC7g
GyY3vk5YBwfuEhzVUtS0LHCZexzRUrbXu1VEbzjTaND0nREuePLURqxrM3W7VDWgF+Gf2F+/yWDZ
A0rAzLpWv5ENbrVc3pXVr0vVwydcHeyZNGZw6ccnnnndKR4Kdx+NKcntcp4wOSM0i4kpFRGSlnU+
i01PiovHqZma225BNKhU+mLbGRhA3bwKp7upMz95DESLPXDkj0Rpp6+JQAjya9LeuFTTn5njLo17
tKTbMSI8jksGD8NQ4nxL4oH6J0szGiq5pF7Qnf2DXG3VIePUNFaWCWj67ToN6Ve/dPacV0ZkBwla
CVew16WfZqzmEeNzt8qT60veinQpW3ef4N6YcblQxZNgEHhyaN69DlYtGGEcOKOoVS+4OLgvi4XG
GgnQw2UTm4FJu2ffkx5GomcJStMCprrogvGQBcqcIozrJ0nu8oeGI3llUDJY19HyoUJBJYQ3cv95
BYwLoHxhEfObOKhtRg6n287yNTsraQMoFpY+VUUWCZkirSXeTQTt66quiJ96zvhRi3Boj2UleGR7
EdrGmb5kVqRJQTt74EzJLYHJ7NyoqeKOSmgTPDd1auiX8/W9S2nY/eqlyUOeh0vxBD2R+Kgyq3+z
FkRi+YCbAcjX4B37bHbvSsFEc4RcRbuU3wRK7OgcJTDmL4Je6ApfcKboEivM/MMmoNlzrBJgh1qB
eOivdLiSqONxEOGNpX5QOutyU4j6BaLwet15MntT9QT9PCiL+2xw9TOLw8d2tddLEb96gx7Orce4
SvtNcKAK9yUv1wPfNyfp0P9k2+Mdeoo7NsGc2c0ci9e6Lh/TrL8bjQ8DeNQPwShwicj4PJfeXTDX
ByAz+zbCjR1q+VeVxG04G9jB+U09HwuVebiCr0uEKGzfh7q87wTtlXFcLFuBYrYLaZMH0U2TUKix
ShP34L0Xhgf2gXR/pgCZIsJKDKe3LA2Y8cMSMhcZZ4ZI2pao7+Q7OYVLC+UEiz+Fl84wA6SL7XIA
jp1s65TQciBzCjJai20DMy1vySTbx206ESfi3FAG60TCgLRD5VEzlHAyuJeNV5bMRt2F4NCA+BsC
frogJEsSNvhC+mRUN4CQOe3WrnvnuEG59Sp7axPOaRSsNnwsNExWuXMMVUv2JAekBcejKuFgd4/A
vCh/o+R0MwfqhOpWwb4iHZ3qV78zwVZQEbdP2WvsQwe2JIU3xbkL2eGReDlPYUd/R+g8JGZ9Z0eU
bOycvoANnzeBZz4cytihfuC1Q2XZ6qAjPkL1bkkIhzHP3I1NxJstrS+Hinuk2a/Wcj1H6V2U148l
MWj8kEfqRp7UFNAa2wAQrSOe62PlnMXofdGpAO6koQIodD5FEv8Whbeey6Jsd8Dvry5wy3ShxyNc
buFunAGmv4cLNpmgeNUKRkJB1YSnyaKtx2adAOK5xNvj4bTqFhdTKrxtFE23y4W2nWlc+POtKvtH
LeUjj53HCFxsFvU/QAKvWjSAzGcAqerlvveq5ljSBg2UbPixVUz1tW/f+G535LJ5tcd7Lx35u1hM
KnH5SL8UWdHGOeNFhAuWP1jT/u3oLXMIeg6FPsipP+m2RZrlu5W+vyvbemdnL99qmTFxDE+e03OC
xJxBU5KHgB+U7cPkBc9AU6DlS41Zogofpsa5Q6m7jWoWeSKo/1SO+wGW7L6iVGWk8JHj7SvPfL2D
HNbDEaQDp5vi924cNnSkZhTRWhexNQrvBcc7TiOXvEnqUI2SEiI0qXvOrBOA5eAF24moe9MGuR1Q
xrDpBobFviMNi6OntJTWjVsTz6eyda8Ty0TVp/RThOoQBx2R3X4PdhJjjYiL3UoUazsvxHW4899p
AYRCSUPSgXZhfB5DDqOYNYFsPzXBKIbK1yz2j2vZfqlluEMSu8nU+KdYjOSiVC9VOeyHNdgPc3df
Dv59r4iBLLTEIBDCu6SsKu1/lyERpjLdqhX1pTafESvljSsvlCYvvwxw+uhPOOZqzlHK9vcmz9+j
rngB902zYwN/Jm+H79ZmSNwcBBlnMEHWxTluVL0F8/g16/TLVPLQZ/mLryGGCrpyqG4EcH6BdzAp
uelNno43KOfbuSb146vA33skhvbS614ajwjF3LSfQS0TCPrFgAuPmcUDuwX8rXmc6f3YJUXH75Zz
vrfr+BClyB+e1z4Ul+oOx6F3tVAHL+1egNa8Be0kqXHraY6Kwr9RFzrHUdfBthtkewic7An150/j
xLeTI6g0KqPLwLleF6nAJdDnm8l2jxK1iA31eDJiuixbx0cs+VwdbfZiJvvBrUqmpUuOce+9xAU4
mlVRIg488ZBH64Vn3+jpSkIz+srImt56OBrJMlSm8Ha9F1d8JbV/O6adPvCxeFdsU5AEWBkxDxGQ
YClQ/QmsFZBg0+Ujzhx5XjrB0O9f4vgh8vIz+5r1KWB5foujRe9yHSI2BGk8PjvFKM7oWPMNhaDD
nwI1y2ynvgs6ppPUHlIcgL8MBeynnoP/dbLO4tcwBMMnssqX7Rdklegiulj4WXkgeYvn8BEmPLCw
8oqHAUQxdVrOS2x9Mm68jdtIUtNHEDibxvE2nvroxEH0XnYXiuW4YJF0aYlNatnv+2LaCYf4hi7J
AWUed2nq8hgIE4TyhNsEtcNuOBI8BlVwJfzhmb0fl2kUA+1vKv8BAxw9TBIjMS4yGKYV8RB6PmYM
yCTc6h6wHIrsk9N28aVEEVRZ/L7URKXjqvodltFXy3y8xZpBA1Fne1aN6Xs25DsVtxpOjDt/hUX0
seSx8yF1e2SRNOzBJp3wqj6lQnwNvf83p40yCSE2UH7Ea91W78s8w7ZhXUJdEyaZDpzzVrDlOMvL
IXR2OJ8PBV/fbP2zGteXKCepVCvzYSrnJsq8e23FncGMvMtqHZ4ymhC2TUYrY8hLfTPk5NwcCgM2
ISct0XTXUVKcAKTyoO/XD7SL+zoaPpWLzUv2GM/H9oswpHsnoLXQKPQMWRmnk0a5n311zv3wjIP/
al4o5shnZpg6JbmIm2nAYQN/pJAdcAFrl2MU8OOjlTxQNUUH3ExcNmGD9NsdLhIDQC4i8LX8bvui
uaG8Q2zg+fRQJLz8GbtI8Qx6wF5JyuJJiU3zPR4chdrbBd53yIW8YxlEdh2tMN3oIbxQS/qkQRzO
y2fbe9mdwNpwTWyc8552Pbq416BX3+zqsFVO2A++EjLAeKIT9n9crdtY9dNDqHKJhD16e58I9Vvm
FP6NiXPKSlefaz6s5w6rktDhnUSVPTtRGzysJgx207TmtFbNFfatQs0ut1MJH8Ft+PE8nzJ7XYQM
UDkIZIQs1Jm2MOOjN48zIv3am45nhB91qIfoHRvlQu6ZiwGZs+cERZCl/BmSgpc4nokbTBzNk8Jx
dePbNrryW5hmkLHqH2/ys2srlv4xpepEbvKiIliqRBN0t4uNHb6mPH6p4gxm2tr058TPpysB0n5f
mcR9RTjzzY4noPi49HuB9BvCi/jU3BmvdeAb2emU+nDdBNDr61awK9OkobFQJTVQua6jqQzW64MD
vxiXvjQkJfiUxtfab/238HLm0nHHB2p9DgvNigl0dGRxZ6cOitpoRkz8YXGNeOUeJuLNKOLUGR3i
lbG3cnVJqFwYCi56r8TaFvNOLyIaP8MOj1fqZA5g7rieYHFMwXW/5P5PTS0oPd7KgFsOTFLtBcno
kK2CStonoTRp4owbaNOvjGKoPa+CfQ3skQyvvbBu/tZKyG41iwf6tnsewhGW/b+4k9DqeuU/UjYm
jrXIsl1c+eV7rlhw9knp3pb1rJll45gZJZD3XhlND9gOIRap7pJac1G+Dss4Z/tKy4FHXyyfluHe
idFJsk3k6YFVfRIvYN6rCOIiQYiTmM2pSdVKu1uDXrfBuYDNmV2kepJ9LyFVUByaQx+wzbdIffE3
1cl0RcNp9R34YVpg/kr17xQl4s36VRtuDExWSPhrEd928KoIzPcr9HYS6L8b2l/gr6XYbK/DJXE0
+dxkmOsNFvgW9CmtCQQtp1Bb1KKaQXzpQMkz3w2C90Rk/XQveuRNRMh1UeFDFuU8C0KY1IRWW7oC
MPGnIjovOEJlcZELMe5ZPsXcK64lLt3XmLN6u1sC5eOnaHjh7Mc21c6RsoAkPETj/90Hg3R5vZil
qqMaR2gbnZ8YtVMAP7uNlg0Oy2JoWNdXCVbzzbCw4cOcKalGzPoozk7SW9SVmOPcHExgzRcCLE5y
oOpsaUaTGArMFq//wLnCG6YgVgI7qVMz4EUv82NqUeHqFoLX3w6f5BEFOCI1uTjgczCiXK6mvCP3
WPuXugn0jEb8bRuHDSXOQJ60WNHGGf7OiIoqs4CjLP8S74YfDhcZKl2ZKMcUI/deBLyg6bEfg3CP
IbGpr3NeubQbOJLmFTBDBALaGR34U0o8abdTO87zra5k80tjhp35qT3FbkSM4lIe1Uu7TbFq1P1s
qP1d0uSbpi75k4bMFJsVlVDDcJ9JZOcWjr1GLNqWAx6IrRO3K5oJbpFx42sT03/nmsbudJpRIOxN
aEjnMXHNd4ARL7s0vy/uDlv5azrBF5d41p9JZ648MUxV/KnnYOz2nUnGBAWh8XGD1MChn8QlwO2S
yRmvR8+P/7DkWChXzqOR2rc0xYDjhk7sHgYXdn+W2PXHVDOH/tDtXGLmKXUtRxdWQ7zPZzXQJO2y
5yBFDcF0ByaruwloOZxv7MUycmTyhvfP0SznMFrCwb4eW41axjUk4c0sQYTlIUzSdb4hytpGz5FN
I4cahqK+79AzMLtnWCpQcMaE+Wa267KXGCg66rI4Vh1Rm9vqZjBOIq/Hqu4eIlhy/rb2xLXhNTtx
wqIu4rlk5htuPUzADDSrQ41OHaZchizeJoexvonxI81uR1UnCkFHWSPopf0UJDyJRciggK+78euD
jRyBERpXTbKnFdz5k3eu6990mHNQPoRFTmpp6f07Y1ROaXNrqf2UJX/Rvo0frdNiIMGpE1osNlXu
b7mCkSGrImGtVLskZrfdMs3PWINo90BgK1+Ji3vx45JN6quUq17PU5Tn/UuN8UEcTOhwnAdvCQIF
o2qRvqnQA5ZBnrQwG8ufMrMwg4mB3pb6mjHINvWvyLmMQAHo85IpXMcI1J4Ol3c5SCKhbjzlRAry
kpR4pPL8jVmXzqSezoTsMWy89e9EuGnd1V6K/cY4xfpRlSGb0yVtyGCTSB2/RL9CWC/qHM3QTLTg
3neZsj+sP0t4ezl/4r4jfU/BKGm2t9WrCf/PUc/LtEPNgIFQWGf+dtki9YcMd02Eud1mtHbkMVbp
DPZezRxeltmV8srlJ6hxO5z9QQXxnooWm2zUMq/NdeS2DUSCqcNL1cgyUAebmDzcFHXpvUGgCpZj
H0Ry2QMvTD9zRN7xt8Skoa86p/QAipey5zkeDRPlJow7CMa4hG84llOgGHLN+JvERvqpsYNLB3wK
h6ogSfMf3J3ZcuNItmW/CNcwORx4JUBwpkjNiheYhhDmecbX92LUNeuMyOpKq9d+kVlGmkQSBNyP
n7P32sJr56bsV3MPbHzNYs6RGrlKtgW4rvmshpYbq8NQuYQRJ0zCSTol0XjKDXG06qluwN+rWQvj
MHRMlsWG5ZPhBlOKLpPEWY/M9AuvT0ym8SCuQIsEQ133L8ww7feAQSN9VYJMP/XcUV6CVBDT6MwZ
ibwKNwcTgQomCoSMqRFXOh7k16qCbIkdhDUYrsmoNHdmguEDkk276MywzUZ3OwXY+I6VFh9/53CA
8EYkZi2B6SEG+mEplwCAoNXPqLCVjsBMIzCQlE0iPeFY1qxD3mhggtJ6TplP2wRbkMTYjnfUdFPs
QzRF6BVj2G4ORGbQJdOq8pYMBHEnOra0RzDo21b3mc9w6/2iDojWbLPZEO7MIKXezEZtxhvMawqQ
crGMnx33z82srwp7o6PdL/2IrPFqowVp8OGYobJs0EDl9kbpzQZYx6Ay9l2SCIxE3aA1J6YsKm8x
H7lFpzAamlONpzNd14kQAzvguNx1ctAnN2sznPgN4SsITUiiIas7K9V43+h5h1M/SFg5jKQz2x1Q
NAwjEy8HbzHoAcnn/K5Ym3QFWxc4QweFqUYrxok7YyAYlTTnXFPPiYufVjBw5iegibe+EQzs2ZVl
q80wUHSB58g2MwT9Wk7f6axJYAMbk7T5/rak6LDgNHZs6x/8tL/7XG1KGoKkNMuQQrc5xOgoX/+a
+4h0EnJgHukcqoKGp6FrNZYmo/HNXqkg8NYpEY//kBd4887+X1UzrynBRCJ/1RyDGCuy6X5/TY2W
Gq351PBMmav30qbraNQ1klQCXH3a0oFfhObsYfJAxySapf+Hz/y7qvrX6+OPFgw/DVOXqvHHZ2a7
iZaZ/Bavq4vFxxE3bCWAx7WpRtPPv2iJ/42N+N+9FOnNOKUlOmCc2b9/1GWk8KyiyvA0vcnOusqB
XEEw56Vhat//55fSbm/798uqIyY2LYSRFvIG8YdYPERgPw60XCkzZpS2PR1FUINaLbygVnCB9i2N
r7ShBJpZfCta8Kseq/g/GKcRPf/5LmzTphWtslnQRPjjXVCt5+CfaTuGXa5/pBSmgzulxFtWdVZc
W45jyz+84t9uYZzSBnFlto4KWiO17PdrzOE4iHkm+ZgloQllMvxEfKN6iIBfo0a91iECwf98qf/+
rRoCu56BmZ7+oa3frsFfwlKbfIrMehiFx1im8ChJF9DsiIRUOXT/8Kz87XLaprSFZTmGJaDHmTcn
/l9eyhjQu419h45ZS+rXaLKT/dKDn7ZDOgllBuj5P3805Oy/f328GD4l3TRRuxtE0/3+erURVYkI
C44Edm0ka7J0EMBN9Bbtf/jW/s0LSc1gR2Z8x+Lz5zV0pp7tZioRCjTq8IAmNjpPJvyr//xxtL+/
jG3T3dPBFKimxNf/++fpiY3ElG0m6yIXBrT1hHxajbSxMQan0dA6csMGMwlv4nkuwmCNkqNYpSbG
IWlHtxPBBMJHBuE/3EG/AxRYgjjU/vVt/fG1FmnAhx3wuc1FhPgjRYiw9DkgnkohH3YR3SklQfqS
BbC3/vMV+dsFYb3la+WRMSBvGr8u2F9uKDylOvdZmtFkMYpjGczOZY5V+Q+v8ucTYtos7LaONYK7
lsr5j8+n0q/IGLJpzO5RSDR2PN2V1HkrOyGa57/7QDx/uGM09hTd4p0bf9yxjYG6ndN7QttZY1K2
WCkAn2iq5PgP99Kfn4k7FX8FO4fUkXaJX+SGv1y5VkX90tY9NKBp1puTwO5/b1qTirgHzcnwr4/1
X+Vq/v/px9FMmBf/7+jM48+OmPL3v7JRfv3Gvww5OsGZbNqCmkXapmVxY/2LjKKr/+NYEiaIkBr3
tn4LtPxfMArMFHoPBs4YXSfRwXDYOf/XjSPE//A3bDw00jQtSCbaf2PGYT3+Hd8hVdPUhSOFYdM5
NHgrf9yNapp0yE8dyxtMwJ9FXx0wZCRYOhmOK0YXQtBOSRhEPzrn1X5xrrOReZFNMIi90YiQoFva
EO04V/ddEEAfgkdfpDUATrjXFs5DWug68XSFvaJ0o2OD4yNcemtNG/dW5P+y0irWXo0ec9imKEe1
55zQIMgL7qKlr0tb6J45GBC6ewaQcX+clXUkMmyXPTSyuTdesnihp8nspa0gdCIlqTGAkodJWi7J
Q3NmdLC5jZNMlQdtsl4yfeHk0KCC1FNB7KaK5iRt2RWd4GApIGnV6FRAnIOV5uESN0kJMV4lB15f
zLrpWmq/Rh/vtpC28tL5KOISBf/7khhfodn5ZktoHV0+04hvrp4nXKA72hKxq0ecGmAF+MAGrrFp
nC2r8Ohw/sy1tykzQCU5eINpU7szzyn6KbwTUXWwqo+IPFH8Emeo2VcQh4jdll3XErhVvUjJyIu8
RCWE3CVtvzaBtjaTZ2vzxurgHCzKqTTLNawTmuO5ccT3jnY4FGsEvXSE6T7mwcaxnlDzTtiWbYTq
aeIxbtgkwgqRmX20oZ+luTtaja/GNcmnVAyOmj/XBXGnR9p5P2NZXm4XuYlQGTjzR4fsFqv7nl6J
X2hEdiBaSmcmEDR+FcP6oAG7rWW2TcaDHMyTGdN1kWHHEihfMsXZgavYdPG0HQzGX6YOQdq4DmQc
AhswPNsM3BLfA7GAPS7ZwN4Sp5SvDGvROZRIVJN0dm2mOajUjvVsmeCbxX364hRPN1Dl0vM6bFM0
sUI7P4RQxwedPwTxYBenBTQ7/FDFtCnN1zDh+KONtH2GGXk2MyQlLt4zyQQxEpOHCPjRypob+BB1
pS5tL+5AfpSNdhhM8wk7zB4IXwoUDQ1633afKvRQKVGENO+pqu7SafhqnsIyPMARfqzUhGwGaqU5
Km8kF2WFHan1aS3fCbX/DhR4k2gcUA8TdWWV0xqCAnHXwNkNctKDDi2bGdJEicIFdn/k0KBXU6qv
KXUbzfzRIllbK2gmePbU44DJa0O5qLqxiLGK2LLyWeIOLTnkZOUNVYHtGTJ8vkdX6o4N1GyBLGF4
N8SPIvCG4CNuAY7nhJUNkYzPqsiPuapB0nVK5v79MF+L2gFLAB983dJR9wLqgh1Rcz6Bgie1TVUu
eARjBU/JWWbxEwBE8zEPO/OhL8+d7BlARsO1U6C4E8M5IHEE71Jp96gcJzT2Nb+f/oDH0FrlDVV+
YNxCSyJ97AlZiobocyjvI/VElq0L1o98pJRYEGtrEktFKB0pWatUm55CdAP8EjIGMPnddy3VFQEH
jNNoivQz2QRPAnOKSHCvaNmxZV6FXfHc8d1bGtaKAqHy66g565m8NNBz4Q39oj4Mw+RlaECFeGeA
BpBYR6/yWRTlzqY3XPWEKsLtC8wA8xGcBFJpEwZ5ixVchvZkVeO6KWMmyD1ZJQiDGsXt8wfaWgC7
4aPKhvEYBEr9OhWv1kj0XfbDKLf42LjNay8YHjvESSmTfW6YRD0HoXpZOMRcMSpt1CzaCwgJpvak
sPvreDca2HCaP8Q5um1lIyOVqYdyiMcGqeodUyTc2w0N4beIdt4SzFe+JhfGB9OrfhWHRrcpjO2i
lSjJrpFqX4guRdPgRnG+EgvZQhGDS5aC4qVAllZychN4HaeUOCOCgJWw8Stm7YLJMdq1xOsc83lO
MsiK9n4isKtIvJikqiCcn3NtO9QTpdI3PuK9Qs95aVsXYe5uulGBkMS1xWvZpOu5eYmtk53TluR/
TOgAEr9Bi4h884wWClZDvBlnBoBjfEknZ5e16x7qUvpZE7soQ/AfYpMLgYtPQW/I6GREhYJhfmha
enAZck38Lbj58J+j0rhJQlGg7cGqrDENuXX+AuzgoWM+Yum4tvTwLe/fc+LtopxYA4t62WborQ6V
Z5jH0HmtwxLo7eDnOY57DRPkdz1Ld5m/2y75rNMEMqm1GeNrrMlHJh5gOuC8OPoVwcVqInl50DWX
L34FK5ox8lc75qtUosFjNTGRShsLO8DNwjHXrtb0Z70F6pv0no20u27LK003b4q8EPNbJjfi1p5f
dOc7Ednbr3+DYKvWAR7MpL5YECfMc7MwxUxUpVupyHrcOmCwnZt24tZGrSPFIkqasUSjRM8DsJfG
abYznh0CkvBpICRTw/SBAetGydPziKtssn4E2lug3U05AoPio0PbH7MHL8TXdkbp2v1HGz8XnY1W
kuR4nZUUyz9rx0onZQE+PDM+BFgjdlemw0WP3UMcG/0+txjPZM9W8soTtLZATKXdclIrP552pCLu
whEjiVZ+pBGTjqLzc6f3KN/ovj8j8EXxOq3HmFjUEf2kHRwH8Qbmys1VLi0TULVnpLUuaPeGTXHH
LJabHqfOdGuVMI9CV7udJVFpZH1Xt9CKkI0UI5jRbuDH+LnV3aGI9bDrrG3r0CpfDqtrVLNliZ8F
Sx7eRp95hQ8Wh1Jifs1x+jc6QqeidB2eaXJy7QqzRD6tzbDxSrW+ERY3fUKWz1Rts9byyzKlZBOu
XVa7XB9O0KJxlDbpR2Bshnp4Ex0BXgtZUuXUbsMB5e2kkXLGHpSzMS6DW7N7JiVj+dz5prWFM41J
BlMWQQpjrt+flJGuamVaD23gvEfz+GgVycd4OxBGWu1LuNywDZxTnjqbUSo14B3SRrlR85J+4VLQ
pEfO94M6hkISjDMCqLZjGRj6ixERI12WLNGj2buSSZhbhuFe1oioiq8lmb5gm6CVHcRTHZoXGP4e
hvDRVudtvqDrVqCSZMN07AvMHnjG7sN4caEVR7PDFhkeM9mAc6/sVwU/68q2b4e9xQun0IsZyPRa
/NDbiEYwcn4hMmb22d+qOQyLjvOko+6ietyGBSxLNTqamfMwaQhykBk3zuinccIsyKuX4Vyrh84g
pM2wvxikYXod3b6ZCZ9SvpqQVZJzfIWrm1kty0F/KCvElLH9ao4jJQ75sXsSXEVlAf/geD8E5aZN
PgWAFKzAvpz1lWbXL1b61ZNvZtTQu4PJ1Vt4FTYZYKhwl35a94KZELZkwLZq37oDwwhcBCxFd9P8
QTbqao6u2Qz+EO1Ib2bHaoAfpFR3jkmh1sK3W+Eg1Agy0MjetHPxFjjfmHmhljbbMY3XnXpmSrjL
5xasM/eGhHRXNGiBn+NIP4z802KxZFXVlkWap4DRl80UOV0g5hunkTSbnA/A1GXSb0GntleXDzrR
n6QcPUvqw0AGPnRvsGxAQDR3GpMTKhW3f64jZvnOF6l0m2QcV4Stbpda3Yfqj5oZPB4PbptHBFXb
qUZAoKHc7uYtA0NeH/3WMLATZ48W68bMPReL97IwHyJiUUxWVy2wPGrvVQFOO10myMQPWNGk/XjL
0KYLDr0GGyAgHYHtdhiBpcblY2wmyC0sPyutq3WLYA1M8tPptBOw6FYqKlazekVjR/wgISyAzQsF
uDc+vRGnF2V8ZHRXp6d+CMxdoVViV+fVna5i50r09Gc6Mjq0p3vmNORTs5nEOeNclSpGzJNnJOBj
FGUg4aCVKaFU8+ADHsN1v7BcJrQF95CbXofKfLMRnq7Z4C/1bDwkaB/wm8KY0SZuxezJxuYQYO5Z
PjtI0GTghaRN3ojWo6X7Juk5SFFWUSc9pn1GTylKbV1GXxb+avxdtyLHuZkg0Zfcrh1LJ76+qzBL
Nxx1JtpfRfrUoSnRqshd6sRfGP2o9s7k5k3ZvWjLRCs1fO86SaVhsidpiMO2en2fTnuEJWvVNmlu
yTV58yfBvAhdkU4keUkCVn2p1RT0CpNoQRDCUt6P6KwVGQDConRJd9PorFK1P3G3rwHauBzX3RYd
Dc01RlTk8S2Hm1bbJFS8n8gsmwZ/IZUlJccUm7ara7j6yENCMuPGg+qTXXPKT6STsVmysbAPBfH2
xpSc1BdmvxS/23HB2jlnKEfJGZ6newzXR1F9hwgYgmA/UG2UbGqo/FFvfGfvC89mzAdckseJfBlD
RBu09fhvcw+L4xknPfNw5JscOfWBVCHyDtFo5wn037B0NUthcokEG8/jaBwy/TmGcZPKF43DUhZ8
5Ix3uxTVVymeVJVbdQRsUX4nWerHZXYmpQMs6r1mv7cNI526dCvjs0G8rDvvhXaYA3sDGjuj7vcX
PzUebVVcEgwafbKDd8d589IPzxU1mBDHFAFL3HQktrwyN10vFjs2o9eFgLw6yN0eW6xjJ8zAXVuZ
CAB6HCibVea5IUtFqzyIOXPHkXNwpfvaTA6zwtXFsKBmL+hk2ZRtD4cAqelvCh36YLib+X4SGZIg
Jjdm4PgAJt2yhf6dhj6Qi01F3BWqZGS1HyhiVkkGPoDom7SAKomhivAnRmeW9gi/DwPWqS8+aMex
n38ZwvIV5B0G9v+l2cg43s3F6C/A6sGMnBpirewOW3J5H4/9IbPWoAn2i3BWtt55hBaTDbFgXHiX
lPB6prktfVnk8ytZ5NsoRvaAxb7rOPW07RH/1Mpm2ZmPdnEvYmWbwju30NWZzgWQE+pQ46zhIxFK
dnYi561HLDwFN3GBvcooO2YmX9akn/W58VO+w77sSTTpfSN71s3vJltOM4NuIyVfhYDzGCUYbg50
EqQZj33Z3ZxIO90BulxGhd/UgWcMyodI4ivIt80UsEqOCtMKYSLuV5RgHef2w4xYC73uZqqHF0mL
nq4LkBLJkpEs0Lyr8drIcPT0BOTC2Cl3cz/4KtalXD7FhVS2ne2sSy2/pmFwsJWa+lB9CrLZA+C7
0Ti9TH2+D4zvBng8hanfyv6aON2loeB0EttfknSjEEMzTkDH2pKg6WNXIBW1Acmx+IEu2DBfWonR
YWtRtrXV39oG15ndpxnNTZdSf8/FlX7Zav5su91C38XgdNVCKSdOWkGK3pfapw0mKSeE3sDBPhTV
LuQKrZzpbWRt1UOyqzkjIADRFjwMy6eREd4g8r0JBDsw3ifuDTI5g6o4dBzrw4C4JYKpG8M4q0r+
wpqAdmmnR/ZPLPWbkVhXgf6mTgZfq3JvGXpCYpAEhZBWu95VqnTdMbfHM72fs+iMBtgayoQhODz9
4hXSIWcewBYtFFwiEUJGvKExP0KXQNzZrE38ULZ4zGzg5Q7I3JGIkp9zhi+P7J453d50/22PT0JN
fIF2uNDRyw1sQCUz4voi6QaFBVKa0ib8sH+XjrWmLw9OYe7W432myruegJ1xTRKLG4/vI6fXRru3
NVnvlU5s0wqbR6dihhidzEX+v7i3qD5l/C5KGXpZV1uw2qzBFVq/n01NPZzQnyffoAhCRd09WvVT
Ir/w1q7LkbKz0bkqIMPWWcnBNcLovoscsFghFsfSIHLdrn8a5k90DyvDTI+So/bUTX4JcCEOUW6i
9V1ZC/rjVF6suXFravQ8GX/EpfIsElTCtP5THm+s526DFtnSNj0GdNQRuGDhBVe+Ne6q4UyFsVbJ
U7LymZG+SqgqPUpr+I5CpMuNuev1fdmoXoijBOUFLbhLXJsPNRN97AtLUW416ysh564RW+FYG8UO
PBoza3t4s0xCp1Psns41a+N7i+dgMtnkq8kDVkmIklXiMCl4H6RFW+oj0a5+FlLSZjhFSKbznGCv
DrqLzok0+eWL4/oKbYrHUOCRDLYaUY4E0dcflfqlYtsPlG+raI958KoT28ER+9dOqcI0UVo8rEzw
JpUUC9BeqUkFIT70GLUrXlw5/oxvpIJWUiWqJdlXi9+b39NwskBb0EHTvNjQNtT256m5NWQ5osnl
NeD0DMJnpelAJttyx3FohUZbz2Zzpa8H/hB3w6WrgBuRS/vupPVTCFSUhYvXAprx1KTNs5G07006
/qybDkohJzNiIOlgG4XtivwHeXWjAtUuB+0SwmOpfFUzV2yNtzSBoKWVoeTrdMn3o5gPBZYVcJge
bVj4kM1LUTknc64wQ+cH1EPPI0dGYp/1ycHuSuRbd5SwepbudMMCzJpOQRt7dVO60xJfzeAhFyge
qYEj+HFrrKmU07UUqyDPTs34DI7DbL/qpj0PzWMO+ERwps1NymW5uLB5HvLxRtX3jCg46HE9gL8g
3dDSSQMIROM6VbTVwwGvE+b+ljifMBeXqMkPeso3DosU2dGHMzsHJXM8py4fkXZ8VXR8FL18wCVL
RHa4bk918tmP4Uaje+ZE0tfwhFN96cUuIvJpGOTGyQkkrByv1+cD1FuKPIwYc8+XRgFrGZxlK8AV
yPKfW3in2UAoSw0RSm6Don6cypFn4zMXP8g1OlfZG5cDbdxmLvB0PqWCJxVuTibfc1iBKIGoFKyV
HtXIulWsIMMpxMdMqNmOUzK0oIcxZZ2AHYMQyc1SBFKZjpd3cc52IFk5cbVc84XMxuYzoemRLOAl
+44I6vqnYK5nZiTYTNtRFyurdfy2IdMFnYvGV6Q7923Tr2NlJOFjoyB4UrPQ6yhO8JhVoQVChpMV
+SVz8iNMnxfOHJH44RBZN9jaFdSt2yY/yRChulh8PJc+LP0d+aUPTqV+xWNMoGXfoJ8kQ6zQBG5T
yyaKElJwKzctglu7T5/xse/nSj9Ro19aHdcGbGaQLbCRV0Zl7duCvXfUSeHMMlAnAZTbldYSclek
tr5HzMopzTgltnKuQ/sxwuLlchDn6cvNuwZ1LOkPJzyeN3WnLYk/Ju4ee8WLlnTlOU5YGeLilRCW
567HxhWGxcVM/YngVhoZ8/sYxWAbCISn9kYQwQJvJ/GL7DSoVjKhHCVvChgZ6NB52hiIoiHJdtq6
4wVs8A+UkzVtoYyyRLsoJSsyI8l43o0RWrMGhVwTb4oYwycNEZWouMJir5lCCGmO3IT2vDdJ7cnV
cJ/TcYJq7LXS4AAqX+i2ts2CZ6IbfVSyq5CenkxeZx2vGS5aOL0Z7YpmealykqbxFh1+/aCbGgAs
R2ASONfYAAmEsV00CKlCA8kanieFYjSUJPoFywkv2zYFF14bnyM7PmMa0BpNtcH8KnwcE3eOVT3C
0ImbfYWSEImm/YHnc1VUExbtANnvHH4nA09+esBd/NrEymcKQagKqX3o4Oq0REOFEUYe5ezeyfQ0
TfaLHfWlqw+UgDMco7CqvMKh6dS1296G/7ZusSRNxU7UPRUpG6sRee20b3q2OZKsIosliBScNhiP
XPgjTul1HL8WTNwcJK0Rtg0j0tdxX6xrms86d0ut9oR6Tyu8al7T+0AVVE8ogsNPhvwwnnkgaPGc
GhknO8XuBSYTD8ej5RlpSmjOFB3ELVBaF8OVaOivQLllEPTsX0oUBEdJXlatds4xMFUYeXK8Ic6X
bUDm70pLTzmJgI/z7SmerGJLu194lTihqmwe05GsJKb/LN0Dg7fUoQgOEaMOAHrLyaHFZQU8GdkI
1iA37pOwLX09t7blTMNwYcqOvliN/PA4iWBaC2gXG/wFMNys+yXs/TqVn4bGcAx6izynxLwG5t4O
iuM8oaqN5uOUeXldB3cIDd+mtiHhFXmmUUvO7iQb/vqhljzuSs2hT82g9cWqc7CW/MlMn8JKZg+q
3AGeqzwRiqsBynWjOfBLtJMxDsM2sodvrLg27qV+l2uZ4bW9FCcbE0419iMgVb6f2qFjZImMjdIZ
cPm2ju53MaOKmcHGUBN2P8zBurVhQJMIs0+hu2LtzDs37Ix5n3a9N9gjq70ehZsiYBeQXAvXhJbn
ptztk6yeRCSxjQz1MTVC0OcGse2WNDfKVIsNb+0ZE4e+VsniqgzEp4nUjo4SIK8GTobjm1MtWXXC
pgBHkG+vw7SpvWZe6B3EeB3mGiI07vfkUOb9jhDTzHeMb7vEAosmO14FlUXXcSrfYTUzDSkqbyCm
z4etfCfyzt4HGTlmXZB8Og43ZN9yIZCR8ne57Q92Zb7mjlkcnVsTCgEj5C6T8orUYZqYp9CiVkqp
NsuhXy5LSfxtRPMcSqBcy1F9zkrDgZesgzeRjKYLk/t6iPRtKSO+OWyITsVUT45ZtYM5w+x0PVpm
v6+SQqwyg2goJ3WcTUdOvRI5cLCW5XAxliA6J/mywTmmn+Iw/rAmx/ADXGKD/s5X4TzDkbkNpXX3
pqk9muFXFioOoCAQbznld974WEJeB0M/SfgkRlo9w/A2N06UvMWD1rttT0ilbvKG0mTouJy80TrG
CdewzpqJmW4hzs50Mwj7Sk8RR0/sLDz88hncJtCs7jBI5lyWoQ0buLLPfcnvgW4Fl2BH8RpqNHwi
ED8mieJpEX3hg3ug0ndc1mWcsTK4hE70rmiMJJ2pWijIaMzh9F1DVpg5SEd3WcHgzIn0i5Mv5GVO
iAMmInqxCA2u1YsTk5bgAu+GdT/pM3IaKACihYFbGOY4BGVxQWxb+Y5Tv8fS7n+0iD0rYiHXtQyr
bacrr4a8hXEKSkpLT49T0r8UhNnqPURB7FE8dYv1kNrikqEQc0eEk1Oo97ukAKElQ4bvTY5Svoos
FF0AHBjFORZzn/k70BakOROWtWrxoLZZ26g3vk1G5FSiI0ZopfSrlpDnuuw4ztCO+PXDiKTKBa/p
4ZqXUZtMBMucNvu4+FTC9hsOcWQ8zC2jqTgK9k0Ddl4nWpxKzohIWJiDfc++TXei0xFOdAur15Rj
VTauo0KvKsBLyl/vTgMmpT6xsfabldvmxSWx4eXEiSyPOdNXLUBEj3nGw3/i5gq25qQMlR0oq3bd
mRKzO1FkYNXgxchViivtYOTKvpwIOFas8ieZg5KmXFHf271C/7FW9osacq9FgeKrGBJWsCqejSao
6RmREa1mPGd9fVCYtaa25FAmytGzOtq1Ve8ts9p7hYlXLotzElyT8BZDkkEJjz0+VbIpleWpFMOd
UQYO+0mtr3IYz0NzyMCF+qxt4XqcZqxuXb4fegBfTfkWQHwE8xl+MFmi5li4GXISGnF0+OhE3vOK
CPPAri9BpOVrkCUM1BaIiKEoKZc4SOsGPfQsBfUHV2JvINKB409yInsIhDVgKCBkbehCPReaePV1
044ABjKRe0YYvyod6bmpAuCjsV8mWk0rrGXltmcny4M+uPvF6aEN4aWdfAjH9j7EYsVfHHdhnruL
NArOD5hqMKxZvlMaKpMQ/Qa6Sjgt3sIaG0bpyHt9rnN8xh2Ma3euD4jixdpq7Nuza2iPFk6sJhj1
nRkOta+Y8gFw9U9lSHsgKmJmuIT+G3GBznWRUL9wJj3omJnvBQcYt+4YD4x6b23rUt84hRCHqnZ2
XEFlMwc52hlnOEd2+6QkNua0BjAfBwpjmzl6vp1YbZHrgPeQgAnWLWZfotKkc02GcF3jxl7RctAe
G1RRnANTeAEqCYbtIl4L4SdlML3pTiu2uYFSZ6jKzwDvytuS5D+U8ksOZXSal3p+hIbVuWnPN5jG
4rkbGkkuKWt2MEQIa27/WQHS4fxJyq5ixg9xDtWXfZ3SKMaPOGhCoSXGeK5qo1eepmbTzNUN+24V
jzE8cIpiRmhaW+0tXE+7OSXXVlPr+lJNVemmwhGQMbT6QoWMCYx9ttTN+IQxNjmJHLlyoESja81F
Te+FhgYkM23/6wdhEYSvWLmys6Nb8CoiWyjkxUobaAveYn+IL/rI9TIi16Vg5tIyApjt/mwuE5A6
85ZtUcYXmejbib7zHns+HSsmW+u41sQhiUKSHhOPiMdRFjDXw/oEk7w+5e1M9k0Cmi1I2G37ZFbO
FmacR5j+PpTN+XE0kdcI691QCOEMTJPBdgCNM66Mcp0XjfBKLaU9b5XaHkVCsjJnMW1uavYDLPfL
gEEbb+yjNXV+kOn6vmpoC8wNR8d4ydKrFoFd6YovxambU5om+yrkqCl1zCOkQx/jLsEGPWfbph+G
M5SBYWPU6dtCey2Y9fySay1yLTUqLks1feco0L0QUhoYm6J4XkhFQIA+Sh4LYe7CyO7Xue4bw0Kn
T4bmWq8m0uRq8200SHqEWFnsOraRZ2FBWLLgvu0suCSqmpf3jUKynNPRHbKt4t5Oh+KeoSxeHQd1
rYnjORGTfLTZl3wU2sO6kAXNx2DM4P1YXtXoAOAxGXgotno/w8m7tejC+mVVtWvDsrR9bWTfZGNG
h6TfxqpZ3BGOgGlpWE7xNONXd8x6T7l2zUcQMFPL7lOpkD+CcojO9u2HNRg/8F7N64ixVAvN6m6p
auWGu1bu0gk/NHLgp4SjgTtRQl3aSJ0uemLRe2KSZBrOePn177acObwOYvGLuVfWVZvKVSMkPS81
NTU3TsHsIujNT6jWDnwX09Wyhukq7HA86Ir5vLQgqgyVTSStnO5kFlN/qjQdTVSekzdotUS9KvNW
x65xJK7JOapp3zICIHYeoF9rEHwBcmmg0PaJiTLOjjUb9IgD3SdKgbl9N+vPSGEd+mPEN1WJvBiz
8lMyMGXXyvQ7AckUmR6GamMof8y0oOu+4WyYzCA3ne6o1QXnAbqeDNnycqumS7a21LYnG4D/MWTh
CxOG1h/J8nrrOM0mS3smuaenkQPMhs4Lk3v0AVh6+nUllXw/tUn42DcCEdHNuEn1elLTwoHFBWw3
m0XiKfhoUrvVd1pFmW3hjUJ8Z7x2U9/elTZ9rjBPLSqkAuilYKZRGWEeeQggpcsts5xro9/2pilX
SLnHu7YiWgjdW3xn9IEHMhhew5Iv7xGBvizcwcsCQmeDesx0eX4/Qhi+z/1YEmtijc9yYRthB4KQ
5TSMdIW8zE4nL05AozpMFBp8iWBujVLvMTQm8aDDDk+BywSauRwEUujHIjG36f+h7Lx6I0fSrP1X
FnvPAYMmSALfzkV6n0q5KtUNUUZNBr13v34fZvU3260eVO/ODBJSmxopTcRrznkOvv440892DYhQ
IhBbYv2l921B6aQ5lhZXH4Aiam5JYCYV/CaMpMFMuCkfxg5Tv+Z3aJpCANacY/nB7KviczU3ZUSk
twNCyilV4wPuamqXJO+3gzua51TNAeF1cFB6JbaVWX0hdsQ8g71s17FTMeD2ovTFV051oyR/DpRW
HBt0a5vCh68tsgo0Khqyhd8yth6JO1M9JSnJIYuhzBSApyjd9dnwFBv+LXCraEvaC3te2BGfFcHJ
UcYMfiQpYWEVCaMesM8sRDsQfInzOfD6c+3LqysHbPYdO45gUPGuGUaoxrGtNtAAaRwJQprGM7ir
FXlz4EMb9x0T4GNqN9GmnMiANSX5Klzpi3ywH3pv+pQWtK4ycIp13/nuytTSCuQee5sGBcWi4V7c
hP34WR8IBOdfhFqrXwtFbAtC8k+Gn3/NfP1NteMrT5BaRoGPxR1kwEi0zSLIWY0R/XvJyC16kWmz
Cr3e+jJ2RK4y83KIY2ZajiHZu0miPSbo8as2L7SFVRf8/qLYG+50oh4JN52rWG133ZuRt9OhAvmH
xMx+Dh2CrbW0F6zK5DniZ8QMXUBdyuxtogUsXsUJlgaFVKmjJat7SV/E8AJfCxWY39GT0X4UmTUt
m0pH12boKUTGJNlms/IrDkN6hdbqiQLK05OFW3JbUM9CS1/6gcZ+xQ5X9O7VsojNlKTfot8autyP
aX+p3Q4Cf+zG+9j/5HmNfSOnDyntaw0BeVe0LtnieffktSV6B27OKtBRt+hQL/pjRWjMgXymgMp6
CB8G4ykPcqJte4QHTuOckSCRp4yBbl+4KQrdlnhFHISxxxARux1J9LxQFaPywGNKGDcnN+WscP1P
Du3pUndiczMCcz7W7OMJDWbCnXadeSJ73GZ0SJZNkIN4MXxmvlj9j2YOSKAAg6hn/h4HgnFGNPyI
N1AwzaRZbwGjraMQVlmAYQMpCB76KGRl4JKqXfn5GVIYpKGIEBdD71GUha2O5gUNZ+GY8cLGs7qC
o39NxyC6ti5sEV4Ai9HwYmhtn4K88Ba5N2V7xb7SJnCA1OvxUkyuu8ZWfGRPsbH5gcGgfR1zM7vE
hfYVQ1a9aUYHlEjvVGtzIqYmCdW3AVr3IW3GfeIN2yJhANxkJwdDAv0d1sZRD4ptrmfp3gu6g9nd
ugEiYEwyHMDwfT4UXyeJCtQdvuSzbCYuxbuB5RDdETNMHMfRusEXwj941eOkOGrYDVeuCX3IYCd2
gqY5T/ga7EC4+g/eUJ30zrumuf7egO5b+yOL/IaB5TASPGSh5cPPSkZDXdurSrFiCpl9SAY5i8YC
DpWG7ksEi2/p49bPO0YicdNkrH8BWLkk8i1yMWpPjJ4WkYdTDUABgRIqnzUHcX1kftagA2aa22ti
4r1H+c1kxHLgHDuT0CB/tSTLZNSj9OyXup5Ktj2Q5XRPbCba6B2gLLkpZf1SDeNvJXCBkxdaw0mb
HzxD2wDo8HdlAFwtpryHNzkGMHow2LpC7lSiSqKezOfOzE+Uy9XWGuln+rTg+mxL4zIJY4Ip8Nny
8FBZfrQBcvLIzmBAKjOO16pvmBNEtbXNSb9cR3jMljlDuigzzoEojn7g16CaW9iHUV0BTMcWnWjO
bbJL96ZBXdqIHjwavthLW6sAryZAKnZc0A8SIKIMMvZp3Iu9M7OcGG4ezOcAvsDJTkgmt9o3o2Pw
lLliERXvHOTZpnRrlDz28BWWmUZCgfnDli+hN7CMctvpSrhN1HwOe4KZjNhNV6qmIKmUWCdjgyyT
ODLkkV5EdQddPqY9HnRkFU7mMRHnCi+L+sJxvkD6O8B+bDexpD6Z/O9uQoRZIWAHChEvpxlcpRtl
zViffrvww1fT+qTbiCaMjk1aKzdGg92ACLZGSeTjbUk6NgqIKR7oWSsEURpjjsqGV531WrSPTDEu
mUEy36j8GimHvRly9IZEli59rUyPPVGj6IhEvLayyGe+SYMjkpLBbp2oNYAhC6lAdOHsAjydsu72
tZNHmOQBU+qTkQ3utikaXtuEkMs+xJthFumJFNEn1p/+mkgLbc5XxdGscsg4/nMh9RIpPL+IiwZL
UkdqIfRP0qmih+Z7a22YpxvnBLkLQ9ul6zgDGZnTsC9l/uoyUtr2BgpNsyRYE/E3z8Z8SVO4ZxNK
ytxXfLYSezhlRvrSNdajEanmavXdkQCCM2f/F6I1vyl9UrBC1xJj8qme3QmiZpgbzzvuONcEH5gl
z+omApSxsbIfHLPaugxwWyRQ/nc09WSlF9TbFCzInlm6gexhnLTCM1Ah3+4QJKKIRosTHRFrp7uR
+VJdCdQHOtiSUUmCGrIfFfK+yatWJpERbM643iHmOMSBbdtCdnubGPCkJ98KHDrz/7pWa49KESMt
BHqi+46hyrcB8VxTOPzmdG9ZK+iMo7Q5e8E7oSuMF+HhbtNQX3iTEW96UizR2+Cr86g/5yZz5CVD
1++wQhg9G+aQe4P+pKikw5eq9eltCz6u87/GEanXeX3y4NMzn/TflZHaK9lvuN0Fyhzin3rprUla
HVaNX/8gDAbFhgFVzbE0HWKR0rZ1uldRu3UbhVJJTBURnFq0yhqCXHuHXWPI3mk5WtNI0VeeK2qq
Y2Sjf2istY+XATrfc6nKbOk5gbcw6Z1XteTFx8SLwVeLnE1fd8+i5AcMgO1ubYJmqwbHA0oUDKre
8OiyM1v1RRXjaSGXL5qC9w6nQ8JA5GDpYo2tDjGCV1TnunoiqpBpkEHtkrb2FaIl9HwdbZCkH5zx
0jZbkxdohwAdCFpY6F2+jcuMOVPPteH+6Eyn5jgCNj1234tYq9dRifCCTQe9t/LESZ+CHhatmkWl
n8q0de+HgJtFOh3A3M8yLA6jdeGG+UY/5D2aGkCpzyqfPGapjJQRX/SL1ED0RIwOFIRmWXIULwaT
YV9KyrEppk9+J3mNmRLQv71poVlsm+C9lmTMahrgIDuBJm/p3d5Q3bcGLMi85dF346ORG9Nq5h8T
yce4l1SBamXTgAfsnpy+yw9t37EsrQFp8uH9ogMHgMdp1kvfv5VNaVOIBS2DCF5ur/M19nptevHJ
7ySWqN65dvlVN2psRQU0PaOd+OSP+bOlcVYwNuAJ6mpxcRDrWfZ3dAivykuqt9xUZyt17HfH1yBR
PXlRXj8ABHSeGdx96zmoTgGugaFPbo4WWLskSA+EaYAoUH38BKLzgTC8ZOW0odwO9eDsmIoFuHSy
b0lsPLeDGm+NTQ2UvbhVPD5Ln62Dx+6WTAz70VFVfsradsU4Jf9mZdnSiR6GSEw7O+DVr+cNukvY
LtxWRg+TZbMY5nPJS4K5DBid2JgS/rIcpNgZVfIa+4ULh0Wzt5bnhEujmlBeCp6Su2Hw/+SdfM5T
/vcxnowg7u95MVaK/u6f/zt75fY9v3xN3+uPf9T80/zrz6r/ef/bwXs+B4z96Zv1PS/+1r5X4+N7
3SbNP/8f/+bv/+T/9m/+Hln2PBbv//Wf3/M2a+Y/LVB59kefJDPAXzkrH99Vlv/HS6Z+5H/5t366
K8U/HCLnTJgMVLzSgAj+/+2VmvsPaermzIpwDFPO8fL/8ldK/R9Y/h0HuYeQurAlP8Xv/krL+4cn
DAf7+mzMxzVr/l/8lWJ2a/8P4sC2cHFLyyGMjZ/NtYyPFly9M7n9C0aFBIz+Zodm16BDulGbrefh
lt04J+Op8CeuvPkB7VWxKyo7vWTcl8iMwbgVhLC8apH6BuWx/RvTszEnvn34+TCTcgabjiMMvMg8
EX9068dIEZIMsNIyLLpmj18zW6amfgGoYT6MBao+6D3+9v7t/SEHlZ6Umfa57AUWIFVpD5XA6VkW
OOmKMuMGwqfyYliSywzp92owWH1GTGe+pF58KxLsNVpXnXjd0udqzIplmHhM6zrnGtjDd+blBA7I
2oaVikcuTM1+ZTYpHSO5LmpT2v22tZX6VhPFtnSRDRG+ZH3L7aAh7HLZd4Z2QRYDTNcYoDhjit8H
nFbbemrSV8PTHmSFGTUBGQL/bqQdG1rJSVkV8bgvUma8U8/YNiZRAakKk2tlstnqxBc4Q+pbVLg1
fEnHPDrkKyy9wH4VVqCeUjdZacLqiHvOPAQqU/yaeogyjbB3VkVDBKpZUpzCNlenuvfSZ9ygzJda
Uxe//24VegfHhguHgKT9AlJmeJDy86hUcKD9GLdFK73bzCFiS+1t2PNp3zQacw769t2S4jfdatoX
VxT+euqbfehgPS1cAZwNJXzAZYe5xEyfUVDEz+Oacx418xhbC5vU6FUnc7WfqHE3QR885mXW8yIE
jzgIxx0z3XAnG4losJtuoOKDJbl2JG/nAFBAZlK90xF0XhCihmAK2aTa8DBorNZ0yM7I1U2ESko8
E6abAExi4HD/NpZBemWN4V2NThovEpDLVcJSvn/X6hoDPj0lv4icubFIc/ywTJOCodW2DNsdwfKn
UUV4jNEpQW9eSXeaXqKaCb9lMY7P+6M391HxFNTX+wO4ybn3UuehDrBzFZwkh6IhjjZtneEsaeox
CTN7IcaTdDDUo8t5MkFSkvNsDX19Yw42PMQRykI7KpHVD+4ZMWV9HWskBrnS7D1ymvdGwJ2mps1Q
7RCDtHBrX/1Ax7n3G939HDXsY6B/Q2jynCfGqE8xS9prcVCoTplQlPWJl2c6aL1J9gss+5JNG1/0
5JOhqI6XGoo4ND4tA8UO9M6x8c3n1o2mHQF9mbHpS3kjDXT8PvKFFvXTmzZyCXaKGUzd6I+VxVGi
MP2v6wI/SKCGnJGog8V0iJVzK7q1lHGJL7lxbjKNiAu3s3NQas2D4U8xQrg8FAsiA+F6G4/2MNXH
+6uF4PCHVC+Tnvp02LyYGX8homzde219cYvCQYsnz3Vj6ad2fqCrotBz0NmZItWOfjgCRMqICcsd
RmNNWyVfGW3zSa7KZ32IjrTd5SrUdP1lYAbHmjmKvuasI4IkDb/94Wp5+Hko/0fWpg+5ypr6v/7z
jnj401nNVQDfxzBsB8SHrc9O+T/gEgby4cyhpM2HwbrLYe68ZX25GYteP00TxikGDvqS3EB1i3AS
J31iHvXRRRzHonkziiw66W1Zogmyd44yiKyLXHGM7cTc69w3N62fUYl2n33nPbIlZrFY8jKXJ6Lk
xhknuRsGuzorfMEsufBwgceE2FyZ+snIeMPajX9k4t7unQAIM7saup9CM8lsku7p188E19zHa0EC
GQI3NGNVaAzcD09F13l2z14jX/JWAQKAVGHqnss0LNYcgISs57F9aVnFsp7ExQBP6qpDet0yCnug
igtW90sg6xyybOZvXaMcj8rUBoLW6aBdzs99wfb8caiCM/BxLECN0F6ln+BpRqJxvn/rF8UGesGr
HPF79DnjkmxCi+j7Frdo6CA6GVRKqIqsUGexBvjXNRro4VfQvAewGP7GKUmEWcrUegwYL+F3bcwX
9tuLtGo2FBUF7sPxvRWSkG7LgRxVmc6iAJTLMCIIT+OIe1snaeXiavgL+NQ3lfaDgf24cypRATdP
gw32EvZTnf9esqOp1tTnao+EzD/eHzJtmDYdxyK+N7iQjP3kJg7z/FM8g9LDJ3i01m8mYNlR1uIH
s5xbXrfrKIuI7LMGDpx2FCdaR1oGN4v3LeaRZdep7JjqCPsy00sfU0sR+th7jxOrR6VHj4XrouDp
Oway3H+PBIyAoNOwTQciVEiGHNQaOqd/3ZH6BnWphbNuOOCd+9B6TUYOmVmlc0uTEOtP6mTLYkKC
pRzzIaqD7nl06OBa+F9qTAlm6FrgxFGyIyyC4N9G77YMjqHJZRFHPPIreAHIcu7figHvRUGYjJ6P
2rap5EaYfQnknfAmuoHb0PwGwlgHAj6hV07Z4C9+/oxOWvESu13xwKYFX2xr62+Eq6Ur3EXRUU+F
i7ew/xFbeDO0KfFPrDtTf4Go3LECIpp4iIriux82KD3Aie7dIe0uQo4Ol5VL5FzmO6RrZMSotD6Y
3PFVt6PqVQ/Ca1pEwZsda5fO7k6s/69V2eD5snkJ+jgnD7quv2u23X9WQXmD7iCf2qz+IuY5rR2m
/oqGjTfX/fuudlkt6A1Tovn3c+1BW4v5TSgKtgcF4FwCMpybg6Uu9icf/DgP969cVpVMhdha1J6G
Nsqd9VqxsxRjS7qCrPNPNkz0hVkF2KO6HGgDxgzo5goFQOOyY0684k3DCd0wr1uUZVx9sjEa6Vrw
Hk3OwSj9mzcW+lXTnPhagYBjJI5i5/4ktryP2ZALY9EF8O/xjCZrjfDaSxuqfi2T+UgfbeyhJE/X
eHxRk1vAW3eKGc1Wx4Ja2sY1jVnCYR/UH36+MrEqsZZbjDSigJUYTGLt4DaBt9REb0L8LYuH0ND0
HYbj19EpgXdzdweu3r9mNR64iTeXPAgqtmPlZ85NEc21zkY28/dvZenKG2oIQucUsgtDwIkWeaSh
YY3BBrA1W0smriAtRo5bOx7Oohk4nrUX7MjdhBU4y0rsQn/HkPoz8ox+QAIoE0C/YLdIW/c+1NtB
QCRwEIYEZ3ZieNQ4PYGPupfJ051V5cyoTVPfS5F7V1+R6WVQ660Fk7q1wy0OVNjnKi+t/NEiDdQy
UucH4adEEFTpJR9Axtb8yY6060ffRB44+GXxZrMnUUjEEZvau/uljfwhQ1jYlMtEyS+JrcI9RAbL
XDhJv+mmmsHRQc6HWwSpeqFFAscTEtxzzXD7PPpMP3993Vh/aUJ4UoSw8IK40gG/PxOg/nDx1nHZ
+Aao72VdTAQINU59nOYHNaE0Gf2HcT7DBj/s9sJjIUMcZLyskZbthbSxsCJ8JcTdeqr0gS1jgvRV
dgc7082X+9/nOdz1aYMLxXS3Mu5iEjO8m2PXDwTDB2dFpuZCbGNNdlurdhJIok6lXVr0Oxgia3CS
D5Wu++eCtSwjk3hBgGf6XfnywY7AoCAeRdiAo6dJbWgtg0CDX5C4UetspH79PJn/5lYG++PaFkAn
qpSPzZrQQ90w5+cpdAz920jeGucg3GjKWIUDhxWdDNhve4N1QVGL7VYx2xn7ZHgoVLH2tHlQItL8
aPLnvChZodaEC7RHF7qoWIhfu078Bq9N7hIOmnUfIZPnIg6YrBYRgqxWXixospj4+KhCTyG7D+Wt
mdYvkxeYL+wyXUqEdZIW0yYI2+4piTE1520/7PWiWvz6yTBo7P/cubKqdOnqgaShlv3Lm6Zjwx4L
h/bA7jAi5M2QE/oKXUUmgheYB9Oywb2U2qfOLX7A/aBmNt3xiFrduVVukkL/97Y+ZkQkD8RStvNc
3iMHJ5V2cw4YYoWM9fe9TOsTy4vmbyBg5p/hXPNJIOchg21bjuMJ8+ObfiKku3V0ziaUUcivClDv
ECyZ3nkEphYJD94NJu3agkUfrztaLswdZClSYcSHaajr6/2NaM2/PcU9UUUWpp+uLPQVCQ4ZfkFx
nFrx4g6T+9iV8jXuvPFLkevgpYksPREMsC2KKHnMwVcajVqPicUJz5B8kQgG1Aww1VF0OGN+/cI5
H49AwIe6YYBABLooONc+AKe0qvMS0rfUsrkXHx1au9g0kCyRxoXzi4960lXxI5tjW8sB84LCOMVR
Nu6oadjZi3xfYW894Ivtz5ojVwTdXVBQW5s27/InDHyz24Fe2J81t25o14fK7LkC5vfo/VuiWFAw
Q6vDXHLyk1gclQaBJ9e8SzhRqOSeULAm5gu6lSjqsx65c8AqvygnZhYG2h83eELRSrunF/EhBMP5
hISL9CdSYLRERyFfNPIh7rSV26bFNuTIxqeZ1rcLjbe+HuZuc6yst6otJrGiLim2zJEtYCYRg8a4
MnaFrb2V+HIubVu8hSXO2tLqPzPAzs94tH9/QJp0BiQpd79+hYy/nMfATufZGe9O0+So+VD9+zHA
o9EBAtMIv8Pq1OenIDQYwZjO2RquMR6Aq88B9RJ0j1plaq+lW3wqVF5uxa2dJu9aWp57DUDBLqw0
Q3ERgYkeqcq+syd+ihtsyC6InK3lxHsfSjtC2n44z/Eiv/5FhP2X8ZvUPU/Qyll81AzH+XDdQiO2
OOfgGVWVPsGJQe16fygJSv/51f/8NbursmVX8L7dhR7aqRn0E7Wtfakyq7rVIrA2VQdNKI20FMQN
17E00vxicHIe2IY+DAKZjWn+kLKsHu/fdOwjl5Y/70fnvydHWR3MijUPw7N8X97VQbwCUKiqgdzF
RFzdpM9XlVG4V44HcSoQBjtuHZzSRgEGsRAdLm33rXMnRb4nhXgWNsBUJszZIcOcxyGm7DnEYF0A
n7evidajwSBUuw5r5gCJfKnN2PncOhIujMEcHSWzt+mJiFgXVak2aeFVaC6CZR8YJiI18Xki/dtf
uIOx67S2OjXDtWwDvHKUlPikrK/37iLwM+2m9vfGA2cE2UtIO9eid+tHq0+/jWU0HmVvrNOK3Wvn
xuPx/hDQ3xE5YBAJPej6Ke29dpNTA61rs02fBUkf/QDny1CWt2tjdG9dgYrX1sG2U8wKMF7NeImw
gUskhjXLR/wO97GGG7L4MRgFsUaO570aZXUG3BkmUWO8pH2l9oHeEg80Dyw67Hp7sJrsN+7DKB0n
LhAztAAA3zRL127E1EK5U2X9uZQjtCWn3xktcezIANV4SEVUne8Pfd/4m4Hc9UVd5oC1xxBLH7yu
nugV2t8psb4jJ5lYAUcR8QqRbKFbBEgAEuJAui6UvIvSPd3dsE9tDL4ry5nTelj3damlH+mtnbMy
S7wsU9KtEM3HOy+puWAd012lGK0WuqlhoGTF4/dDi9oh+Dv2sjF/Xv48IpEwUKk/GKnb9l/Obh9D
fFz3WbqEGsgaH9ECjz8v0+Dd67Ps2YMjj1mmPer5MODo9Xkn+IxBUlLpRqRXx2DKv3RuNDyUhKU9
toG9EimiCU8BAbmXmaHynHMrjd9+fRiYfznVJNesIP3dFjgn5cfSG+y6kqMRJ/PUJYgPiPCnA/bv
TzHqfOgNkVyhRPRv968Cz0SrDGl+I5Jx7Tu9/WrSv1wc7i0mwv1vrujfsmbwLyld5mUsGmPtFRTs
CUvtp0TTN1ZdS1TaFQyrEYOGBiVlIaBUi6mNfpQ1po4CM9DGCCVVGIyZByHT6lzk2aZHWeotSG+P
/2asI/5SPzo6YxjddWg9YJzaH05DRRRCaMkCIFrq4x+YXFyYZrDH4/y9Y/PLYktWXJHmd6cfvvQ6
QutEiWBVkPvxyc+6pQYKNS8wqbCW7Z7GqDR3tsNHz1DN3xQJ9sciwQZMSVnHZOrfUilhq09FRk4k
bTNPTZ9ghpv3CsEkiD2cv7VcL9/ikKrAcylxshzvh13DX9S7YjzeH5oQEryeOS+m7dH3Fao8TuiI
trRH9XUqAxa+FBjAIqrooe+US7MLusTJtHNkBc52muLf7t+5GgofEFqwHUOjvhp97V0cMxG3PoA8
jqOIFcaCkRNmpai3rjKHA6FCNE5xX1VnJDvg50VPzvP8NBa5oa0SEkOY2/ItXqIXRc941t2G1CHN
+BsC7F+v8vl5dGkV6K10y/j4pjdqLjTUvMnyZ3WXTFZAl16sKDrDc5sj59cCTPcdXoLF0A/FY+T4
VKJ6wcmb1c9560O4mSstxyOkL7W0/X3CAnjESjpK6AnrnGk4FvFpvrOP7qcCcUPWA5px4hTy0fw/
FyeObguL5YjnCv778TciSiVMe1yLy5/3J2iJY5Ul63YK2d8wa1/GWUL+H0XzPoknDX93PyKFtJFH
3ELEUOsKTzUrn0k7kLthv9l5fnT1plnZbJzX90sgtHHwJoDK5t+wogCw/OlTPVlvvz6R6HA/HqcQ
euG4sqWk97UM8eEDOcHpaXsd/MBUeek2baPDAAlvZypErrixzG1p59OpsiPxYMLj3PQYTFlV68F5
krl3ocliSSi7CKMhClcrjox1WPsPMZbTc5XOa/4GH64gVxFfGbTGqPHcXUXE0rKORbsi5dh8vH8l
UKoyUFk1rYaZLTWMl5DVKT6XgFSsaEQA7I9fyJNYVoaunup72Vq5XxI2Zfcx6P1B16SHkhw5a1in
aAA69KbklH/HI2hge7WXsGfeslAJpl01Etii0PZ2PjPa1FdErc6yKZFFk22b4BvLPDxprbY0CS8l
fD4jE5l9FzieiQ63EKz4VFqedEYmXeSmD06mp3uS3XkWxGvlGATMSPtT0tc4uNwRZEW7/Ck7H1h4
LdHEdCvkhMuwb/J4lfvhQWEi33XBMK8DXRhEph/268TqcV90rVaf/RjkCLqrqUl6DNtssJjIobsx
rL2mfOPUpKAQvLFNb5OJekUqtNSdA+fG0tvxYAPXXuhO5qzJmqC2DAnFEEcU7MY3guORmziatcpy
PJajCMx1plSKhYyvNJZx7GbJRC6tDkyZS7oRXOr6WmJyXIVioMSWWvwQtqlzcDLX2YCkKy5kbfMV
adNm6e261DOXne7XVzMp2IkxrMcN9to42F6k0h5NBxTVz6GcSq3N3V8UgRVdun7Q73o0ZM/EeiPh
0iBYeW2O2pIPOGOKApl126wm0F2//mRYfzn+bTbS5ly3CzoQJqJ8cP4wEWpLqRVmPdCBFJDbfJsp
8Ki5p6nq8NErhI5Tb1GqFom7qnJ3r+ucqiBfiEWo/XAZZYI+rJsBqKb9xl3I1eZXb5KR5adI2Yuo
DYYXfIrDVZIwwIu2EMpgW2APX4wMMp706mxN0fVkdyBz+gKjloZFOopl+w1qIE/M2KR7VsQ3xL0T
ahYjW3mdfMPHerU7N8TOEKjD3zwlf21lPEHpxbwA2Bz/+dA29xqivYLkrmU/TF9HqyGAJ+5LQBmb
hg/eIRxROg0qdFdxjLgny/gUNWGf7dCr0ZepGjYzYQ47QqSbjUOg53msy+f77CHysZQTWqsfksDW
D/evjIyMmtBLBn9/X1QOaEFxuiePVj2qm1nFr8h9sVDWofwE2Z9VVPUQ1l7xih4ffe5cHGoKYAbQ
JqTO/WjvlEeOXT2l12z4PKKJWDPkqo+O2dRHfLbsE5u43/z6Ofs3MyKPG0K3JCWPJ23x8TkLCidA
zB6zI8rEIoeNEXVajSQLEW6Ut8B6MhPOQWubZ2OIrLPwvGTrucyvkZNia1HR5/tHBsqtdW5yBmYh
KchbW8UX28dn7/zrIdZA/2mj//rr32Cmg/+54KZkI/kD7QgtM/bmD79B5LLrSi0CB3+/jEAEDpjQ
boOw31whvpi9zkfUNLPHOgN6GxU60LCheai6KH/MLdgBearqnWlla9lk6cmtdbm1HQfDEUrYR7bz
ciXHDuWep2u7MaSyuu9p+7iIt5Hwv2luKk6t0+SHxBrR+XnRE1bRrzZcuEFwfYSDWZ+cLNzWLsr8
vq8JkDFk/Th6+nMdJEupsh1+P+dNuvAo/baurmnXoPiwisfBYAalUnBRP1uImiF4EOv2U2NmPoSM
sgDBNr+Vmkl+ZxEan+4PDiESC7z4zboWhra7v4fxAhZvCiiuFrX9NkvT8Ij0Bpli4rK9jYe/fWv9
pRNyhC4t1IamB6edof6fT6iwmjxfGWwujSZ6AxxYrJOuc48B4V4zD9lBuxkE3/Ns23U98a6oiFEs
tuKoFQ6wjphiqR+ORou3MQvgTjlj7lw5P9oVuZgDWvrkRApTRmUior+prY0PyHdGj44gVp2i0KIR
Apr64WenpugDZtzRkiCilksLQNJ9Li5fKQOTT92YHXEa77QmDbdEVH7VEmVdsi6Tq95H39n5XnXr
neiJteFCcf2CCUuSB9ZgoLmI5zuS5y43HQL9RxwfwZZ4TxroTODoTsSwEvQgS36t+gZb5IChIzvL
CIhlClfR8NH8RZ5YdU2n9szqiVuapwEmw8GHAUPpPHEf6/TUjWW1HSb9alSlPN+tAYPRBTsvbfwT
3pT67AiGwfksxx9G+DFCoTdqu5XP1i8yA4THcSdJUpsmrOHhcCZY7dQrYV7STEJRDPxNV2v2czM/
wB5alCpChVV9G+cfvJbJSAxHmG/dnPF/GvGT3SeXdmjV2PJg/yajYlquh4/m1CcghfHz8bROEdEh
w/xgA9hAakUxMvXOtAtpK67R/JAZ2IPCwTq7qW8zSmAuP+KVhWTs58veDLsrwpFt9aMLpHZyCCZY
Ikli/0VsrZ9rMe6l2FgXfZY/pz14pbBFLeSyu4CUOXP4yhOeLe/gU2D9fCiSVMOBmp4QauSrprSq
h6Lo661jqfwY+aA/x2ksrtOM/SdM2QOfABagtJKrioLXxsva0wwsZMJaZzHwlTifs2INirY4ISA4
j1aEQGdv+oD502D+t4Fxlr2VlfWo3OmqkkmtNMvDPF657/dSLh9Bjlbkg1qiKndTOzKAgjuIBeFq
55H3NM0fdRfF72ub+NVSL8b80m/u2qMmG+UWrSz/5xTbu/v+Kywte+daBF7HbXikX1sN2Mqx/DkA
EWVif9K65lVHBYR7zCnX99OP2gbrmx9z9HhakBCojYGRTBZ5VFW3CD0z3+MyPKClR9FiuKuslJf7
8OX3CQyC2u7aY9J5BOrVXRpMEWjlhs9YUpJTUyftMZLiOSdeeIXDumLvjLU9G/BUVkk3fsln+UHg
TuY+iJVaIpJo9pbdfIs7QHd5Cn8GnVa2chFO7O5vkDZDdYwfiYlxtlHzOFoLVH8zUWX3Xn/L8vq/
CTuz5baRbdt+ESIy0eOVfSOSEtVaLwjZltA3iR74+jNA1Y1dx/vG8UMxCEmusCkgM9dac445s+PM
4ucAVWJRG2P8pLW0BDtbe+9I0HlsjUKdgqS+Wnwa6xpGELFoLvBVS3QVM+1AHahcv25XroON0BAD
wbwylUf08+I4eTXjlDCAnSJ77TENPfZ7b3wr7OgvR0NrHgb+rxYUhRK7uTQcdCmeac7f/9fRMMfw
ktsS7AA6v55Of95DC7Gju6JvPoMw4niMCYZ+Ne+CAGZTpYDZ9Tbna62ZvB9NBT93iIx7LUorAmKn
bDv51bi6Na9ai4+iEPJoRu1+HuLCCOyCEwOLLUdGZi/zYEVXLsEQekx0rBx1+pYY4SxtDEl/LuND
Z1Q/DKgmK30ih4GCyz5DQkd+7WrBngnPYxc01luIpWgprHrveG7xgh23LaPx3axksrXs++/KthTp
sMmalKew49B9e5fO78hP/MuHqv/XeZsP1bMsTpgU1NL5c7KI8ol5mIDeLSfmequbJEEg1z5iTWO+
aJs/lSO8u3DWEeaV9mpYo7OrNR+epVuBubZI5+G8fSwEaCuiFI2T2VJyjWNHNMQ8cMsVpvQIT/jl
/z4g3faq/307zLk9Nw0rW5m4df3+dTuUGopKo4QamuSgRMpWFOfOx1ueo06YdZBtTRIpaeB67Jz0
eYBB09b7p2WZ1023qz3Axk5t7P08jLkPSD7ei1Tb0NGhp4+l4v/+Cxt/ftQ2xzKisSTBK55j8vz/
cf8iqwJ2PtBCTduLhon2B3oAxO9T5J8d/aWUwXCoZO3s0OZyIwbWvV525sa3bdhitFqencAHk1+7
e7TsydqfdRii0u0j6AA8QpvvDkYaJNf5KrVcis28/DEpEvIsrcebj90J8TtePTvx1kzbo7/M8+V/
q55vzSbpOJyLXNsUfzyjVWMQzVrToyk6x3z2dA4/iBX0h9s7PUCCk0UT9sNKvEZ+L9a4hKejhq3n
XDs+DeU4iQijMOqzml9GowHF3jj68hoLq3tBgpddkQfvyD48x4qzlnRdbzlWarxXIkXlopfAoImI
mSvgXFbWsW3wrWCOzO+tIctJJeFrUyM7RhVkOZtkaANlacZl3yRP/BWqO/haug1XEgFKyXxq6P3P
xlbnsCzdB9cXYHuG6Rr55UEzAfyNXhWsAF/mh7IFbxBEaXdmUo/IIGMNn69uX+8cI97CH0eDmgLf
ETJxD7d1xyGA2xCqkvuIgSslbaReO4Iv+pjMxrYkrWOYtYSlZcL6iAv0xsBMliwN3j3Yx3j1XXBF
wdVA87UILEx8JvXyystIB64H+zIEaHwQAECVdbTyR+p3PW6HGKoDc6l6QifWzKSg2ylaP6u54Zdo
RIZ0AYTj5nvp48PuD65Aove9SFg2DabbCCzIPNShNs1Y7K7wLEQX43ib+25Onr61NKX5J8UMlzOV
sREGeXexCNdJUJCByyrCaxqPfymXkY/8sU/wnBn6PKpAdW/C7p8rq38tDHSGIJmAplgORWmvaCiu
wsBiz7OajEery35y6+aL71aWBgitH7MDjO/8niRkd5YthAHdLshJeGr+37xY9CAX+1zE5Dcr45WZ
C8o+cS19p93m0nWuJoInLQegOk/xiWFmil/D+g7JMt16eHO/Vd/kiUfbquj8I3n3/hEXSr8zG/nq
xyX4Stn7d5UsxRNQp11nji23n66vTdVj2+zI7XbgrdG4+u7EQmOhu2FChG5Jdr6XMWw9gwFgNKPk
QMVO7SlrdWpyiIk/LJOGnVsWBAZ1xQfKvBz5HD9GcF5ythvnZ4r9/IxjoTpbdfy7qdsL/rX+miDi
X9M9sA42KLNLg624N9MHV5seMzNO9r0K8yeUBe42T2W0mjigDrTlHy0i80BYGjOuOn9y2khdQo/5
p1bb2YNvAnvCGBwaCyOasGdFJSgwBcIpCq34rZyCfVxU7kcqhb4JaiJ9vNUgC/+zK/DMplX+7o7q
2TefbyU6h0rmbCH/5HmMF7VOiOjE9Ja9PQfAzDd91qpr5fGLdlP0o2M4hH9ptrvz0v3vvWi+5WwU
xBRXzv+nnRuQkkqQNFLU3kufWqv4oXx/2NczHgKqGoZhSlI+wWDjIbv9yofhIIyMqBslC44LiYXB
u4Ek0QX5gU6ku3HqpH6ysgC0qLefpCxfiwpGVVMl8kGb55MpscQIAxhddY7zYQ+Ze9RjkW+lGaFa
wlW7CmsL31VIkoNZKWujEHrsClNmOyWroz8wy/1WTJY9ne7cGw8tq2CSyewpZCj1KHNJZEprvQyS
k3Wly69UMU1NUzC5E9N0sMmqAe+MeNckmXwijRwPY9gfof2G177yQLWmcvrIRMs91yfPlRXRyXXj
eRrWjtW+cNVMfiidPXoV0q8L13+ItcR/aCsG7ELKc1VHpBtjAXkuYm4QrxrU6bZO8VIfEDvxIufU
e6z1T2msYeO/h4JnHSsO/UvYXxUFDJexb45/EWT91ziUXzilgE0KGwYfw/mzv+RVfRBYpkiWsVY1
8PUioNO1iNfJ0JgPbVv/buwuXRt54t1qyNqBCmSYE7fqVBT+VtC9ofncZvvA4G9oJ/p7BktnG5hT
dTdp+Yyycu45DUO98P38L+Yf+hV/apBQxdjm3CEjE3SWSPwxfxDEodUEEaN89oL3yNGzpQrH+KGe
X1yYQfteAAeI9Sx+MGovfqjGKLlDwX25/cTtS2U3oAhDi0kqS0pbxojzZT7M9tG54KdWMPZe7/y6
XY3SvxvpzWw9osEYsFXGWZH4NO2DZjTujeqtn3/9PKPawwjY/2BdrOpSTjl7Ed21W7Ptj7Ybo8lo
WXHU2pjCrZ4ipslOXu0DHeyv1nZHB0TIi5aE0DUjdvs4GaadMSQUd43mvCB5/h1DLfiKSUyPfA1k
gEfkyOBYmzpN7JfYjGh70CbkZ+qdbufG1ipcsnLa+6pHflhiJmYwCHWv84z7rIYMnSHN2OdqarBD
kGUzTsyEby2SgK68qccMyCWkUlQ38xMNc6DE4bNid1YUJJ37EEfw2ROHUza12ZFvIgv3wXDzW/L3
xH2R5jIYr0minnI9/ora6D5AtPYrr5P7HEHAd7sMAzSuj8S/GqIwtp4lwCDUMJ1nCbBvV0sHW/cx
lBXQ+d5lljSFMLQ829uaVq1gGHTjz5J88IIRyhvnDvDinVi2SRU86ZUGlJ5iZZ0llrnHI5GsWWaT
ldE6MCdt74flJv19PzYXrW+TddXgYJUYcfAKZdyKxzQR9nEaJ/kYCudTdOYD7eUlFrLommDd3Uae
qUNQbuUuHJ1y35RWsle4L5l8+RuvjWoiBSbvtSdKfmF2tA1AGCHebuLsEocsseBqOBvWFr0tIBKH
LrWLkxbX1iLXnPZZL2uDZD3iiho7fECpMOz7OmsZfojk2fbi4E7PiPho50uXE58urb3UZYwwePD7
Q2PLf14M0Yp9CXwdQlB+X9NUZ55blN+X4/w1X48LzrW6sVJassLPUl1wUsit06UD8DAcDV3ZU19G
DyKixPLQGJ0Dr6nO7hjV3+9y4VXMv5NuffuuM/9IZYP8buZtVQn7lPim+RbDwlx1wkjOwWjIHeTu
6Ng1VrGpRWY+RBr0AV8Pk1dwh6Be49J6maR372p0cHMqqq3Ztv7J7/ZRkdQvTtzeeUZb/rSdjjyr
yGsvHVjmO5QD2arJ8NTi5VlIh/5lkDbQLwFnAKhmCbGpcF/ykuV7qH77Ilu3hJI/BVqYXGuTfanv
q2MWoDwaSy86Y7S7crDd2hU8At83vIUsHHDdCfCBriLsSvnxk42p+ioTq7qmfNa7oULtebskk76+
ypiUeo6uatcCpy2D6UqWjCS9h5cY6y42r/J0u/Kwr20kEMVVpNRj60/pQZCetIyEVGuzKftzHGq0
BeeXUSF0mEq9PXil6ZDUUE9b+nsKgrY6RGiM8jIL8lVvlO3d99tWpyZ3OFk6VAf7QmmwHNzjyHrz
LCpL7FVX6TwIPd2TYgBxUoqjOfdMGmDVx3Igmwtbk8WrHxOcmExkk4STD1Gs1s4hMo5NoaBwY9Ny
T7cXGsxDrHCeu+mHB9hatbH6QjNyL3IV/PAzjaEpbhKfBEUNf88K9KA8Tyhiz+00TGdwyT2If9no
3bqbz20mxAYys1oSrLrIqalL6d2W4+ONHQWIpKKqNssj0c0R3BH6R1XKtK0ygSVS0I/PRg5ZUktb
xE8osp6ndrLWsQkVySidLzU5HyZRY8wNidvIG44Z0xAwFeWR1Mm8PSRa+DxStxnE0sgJpAXHPlTW
8Q+SXLwYw1zmJ5e2d9rDkLjpUqSkRmh43iMPsYYO7tsEa73SQSVxBw3mIlAkJIqS+blD88egpF9E
/OY8179WyZ6W2QvbmbOqSX2LA7tf54NFeJhe7bpUPJZRS0xjvIsbt955hj0ujKKMNjUohIUGu5bW
2ccUJGtVOSDdoPHrEsa5N+2zMf8wpqinOgtwDhpEmrMcxuUpT41pi7P1wwIRj0gvt/fYIrH+knGz
zS3oPxEkqWVRrdy0ZZ1WNP+HrvikU0jRUib5kvnrqxfrKBzq8GIWw4dIkZhpZLJ2HBcJqONMhvmW
Nxp2qvTZAFy99W8tl3I4RqN2j1mI218Vv5thEAdBEbDIE6Nejy3d2MboFiDpPMx+TFU8g8rEOxmT
ICwiMaI1rsdkUWitXJXAsJfGFRcrW2Ttc9pGozYHOEjSHIzynLLGLzpPYJ4X5rPwKA49ATWkR/u/
0ut1IhGWQKrCBtWAdgyG42B2ZOMxibcd69UelY71w3yIw+aTZ/Cn1cFKu/QGNg5j3GCESuaaw1wI
rZJwtWGk2ilWPWSdwH/T1RgA/R0StAqlljcrw/UPIBHu2kDFp4JAosU4Oi+RhggwpzdNlF+9qq3u
1M7AJoSZ3R1ttpQJVWdYhGHm9VqG6bGsUBHWJTQJk/SmpTZY1tzFb2z/0Ykmd99N7I/jp10Px6Tq
Nr5FumATVl8yoB/LhOLOT2J/5UOXW9imuy59/AyTh1c5NIxF1xgv0H6DlTDbBz54tjZJjmNC01b4
/RHz7cJTDupBfWiXnqRGd7g7VoqJeDTngZiNQXHV0wxMuvi9qYFvesWE2mOmpIf4R/z4OObPvU4U
a2rrzbG19HhZmBP/NiBuvSRerqV7tgx8791rvlzHJmotFdfcjQGoxPZH07oKUWGoL1nujbm5Ge1s
e05awEDKiB0AErPg4jNCrLXWJkQZKuJ2wLfI8uMC18+rBt9FHXKCENrnEJdPRZB/5INYgQb/qjxj
gqxzT32x4wnLIUHoMOQSZ2+L4s0ICNmCNrexOBiwXuD0LSgkG9vAdnQlY8ZbmGXLjzcgurqOQSVt
mYlnsbVI0kJTv40VDp6xqYJNgApq0yDngTGCj65yNPTvtdHti/zNdUfMew4rZm6N/WMCVzrMWm0X
+PqKXykcpgmKRF3SucjcjdE1l85PvnqvJGalaug9DdHeHjEN1xwdlk6LyW7EoFqk+o4TEHdZO/Zr
Xc/5yylMR6NxAvGfrkwxHfqKROSihgxVGca9S/tnHgqx367tIRfrxnHfQubS8Pacg8qCi05hQHpN
2W2Grt9mTLcIYCDbaSLdczkmaj9QQy17XxxMVb5PMXNQW19LnbQtqT9CLfuyWrPdpVP5Vor5pMcA
dwbhHwNMWiyaFcVeGzNq8Ya1V/vPejatPLYq8jvQmab9QY0pMJ2StiMsJSxSUP38bBNiKEYxumVo
u5gZcG5DiGvAZAuffLgwAs67jviKtQ0aXMI8+DSLiTRWoyUlbGConBbjqxuDq1JE6JlFGex0pVdr
P3mrTUbxBHQA7KmPZi4JnXVKa530U7A0vNredQYmoKoiIKu2ySoFPc1AqTr2RLKGgjlE5TRoq2b0
dIzKo0hQlKhAdSsztD1QLOrLd5S3bSmRCIp1fw+qJytR2XsVh5sxlo+BT0wD0/WvJIjvcko2kJFL
QcLyvi3dFflJu8B0XwBKsg/B3FsmodLW/tSQ5YiAzPEncGZInKCVqo/CMuhSRz1hiANjeQrfVVbj
/yhTsmBrS6hl63Fo0+uXSKKqsHAPDD1JosGYBNt0IJMuDouHVjHG091tkNmKc1j0OQ1gloZK2pDT
SbbJtf7iheUXkU6XuIaTFLZ4k+NkA7v3JW/dadH4OWKvgjMFAKdN0pNKpDJDbQatpfXYQh3qPaC4
wbAFHP0T8v8JAddD6I/3iWvec4Z4cppZmdRbzxZrYNsYGdTI4ABhe2BBCZCKeh9ygsXmGW8yiNdS
C3YdULyy5t/YR86zVjAZN9h4GK57PJIwJKVl/7JywhhjJ/wdqWZtqaTd63jbGlWne5cwm9y2HsMA
UQnodtpkgc4yyzIYZQd+pVe7MB5x+Ym70Ic2i0E/QQJWIKqSZDH0LGhj3TygYyAx8KuOoP6a7Xhi
vbeudoOiPBNEjegIhWwFiL8gqntwoldhqC2sPNzs5Tbrwnzh1ICBIv/Yo1+TZItY8ObiWVGZ9UuV
jjADQgwCmXwPoU2QCLqOhOgwuoBflNCjlllfk72ilLeMFKZJEX1yvrTW6PAvOgfhZuKv3ZhfwPv5
KNt6pmwG+mqk91tlFTebNf7U8ee1xBjsbDNkwqIp8jSqztiElIJ8e1Sw5/R03LFgbdUUvqqJXDmt
djw85tam8MFQTvTcdti/0W+TpM12zYmLnUdnLLYqV8rWX6o6/eEMHgEWA+3LWEDhiOsfGbnatDAB
YEtambkLKNTomWX2LcvFRBZaHrJRA7Y0fGNXDt6wDOJRnw/8Pxyzw97ZTmvHHekNZBJRgQRcSKAG
B90Asl7EnpD5a32su0VUIOQriuCra5KriJfjpE/LjpnxmjUa/JxEBiVSsFhDap85jRrYc4I7Ss+V
ypn3RHC7MObPSXIUHjZLWptbsBRI6bMNS6f3hVh+iHQKIFwHt88lbFlnjaGrQU2Kr6kI3nlkw3Vt
VRbULHJUwH3A1Z/NEIazRaTvbEySx22kKzorfpKTBZQbRxl9GmTyRSSr2i7gwZYja+BPxpbxDY18
9BL0AcNDb6hX/GGMJGz+cKh3OfpVDwf7SBvFZc8Rxa+Q+eHCoQxbON1jxDxlgTbsqIvus+paHPWB
ux4ZBHd+vA6UbS5NZb15E8caRwyvk6+RhKo70b4kASMFKf5o4TTqXImMzScFE6LcIjJIWggV9EtZ
ELAIL2NpJtToQQ+5PXM0uXJipPr8EcOjAd1CjQfMHxH3bLZdtYFV62xi7JkBXTukqYTsjna5z+sM
rJQG1xuTeVBzj5JqgRA7npoFIQS7qbZsqlrOPQDOv1qN/Bt70rawYzB3uU9NmQcXlmBnYdvvM2DD
QI25HgX6ApWkzWMjKoF3u7MXt8ti/pqvWMJyAM0ifMgsW38abILQ3N7+y7BR/tkvcxgzMPtEmGi7
OoCgP/plY9BU1LpQ+UocgqVv4Dv14MAxlEJfa7lboBnokYzqrOlauuqZN8y6Mux6k7Jw/GopGzxp
Arn3N2X/n2ZIFP2o2LkbdM9BGvinsj9h8uxBP6TNkUQwhpE05/RhXi2HTKxOjMUhGHw8zXbWHkzm
PN9isrj2l1YnqJASkzDQ/3vOedMu/7sZzl/JxZ3JGR8bGWyhP+aczEdsJ8RzTPsQZQJjDPPcAYla
5z7sDGfqn0Rf/xLSOSRpBbFaGieSeIzllPZ/VZPq4k8ZnWPiDTM9WBamtB1T/2MY1Pl+GIyDYonC
u5WIajh3/B76ttg0zYwmqabuUAXBOehEfWSsaB4DmYLnT0PzwU2hvggelRSb2yqLBPmHrUecSs4I
fO7t65ld73VTvltNj0ZmdMK1VVj15bvxb+JVZqSe5IEAFoPbq/Y749mZ2Ilvl6kmX1ynz2arULDB
cgMbYZpNtz64+s6wX/9xfSIwsGzcJ8YMoVCdwgWVF+g/kGsu3CSgXecCXiDjnVtTdnD5HZT5889y
Su3Z6nN3Xfddua40xK1zJEHAjOSn13YwaTDxbqfUyzaFpeXr2GpnfV1GRpEyw5UaabZ8Q5iwsbmn
MWk9qKu8ZG1iIKsHPWCpByvTHvQ4w6Tf+Hyu3zPCQHcfCem7eTeAJsR01dZFVY5gKWY6Q6TDR8XA
II+jm4Y7UUcnp5/oEsJXsCajQckl5ZNrt1cTbcR5HAv5xMaK9n/MjkjS3RWSU38VCldsLJ+pU+Yz
DfN7a1xrgkAGn4MmFQ/4nkmS6ayGynqM8Pc1aWVeMrHI26B6lgWQCY7q3h2JoHJXCtLxKqNhXmVp
J7cOw0tFj3Dz7VadXCME0Kg596HnrVw7Mo5VaBKqzR6YO83nLcbB16V7D64sOqCC5J5jKYcZPIIH
qhtaHKbR16cpgPbUBPld7Zb5nVFN/7wL7xotvJsMGEvk4BIW4qG+ufPtcjoNBdLVyIjoirfWnscH
DEAg8+vm9oqzo7h6CTSiPkYb3ORxv3PCIdtCb38fMYBfzG7UVm1omQc8l9ZB5aGC+2AQIcGdNQ0n
dEHWrgsJXWsYGFAyRDoiXuQFml9WG9fL3T0xmEAYajPdamPfLNzICtax7gL8EK7+XDWQsUWpSFxt
1sk8cAQseEW8Pl2ZG1b0xYHlRLh1vh+6+Z1mjg+jEsXu9iWpNah0nP5l8OK3qSzMTel1IIsKUZya
ShUnEIkJtSD8Cai2OodEQcpw5jOk1vDhEfU0YQUfrQagNy995h6+YV++H9ER7pP+NLhZ85Cm1kuk
Hq1kDDjYKLpuXlTqWOWN8TyNzkCcIzMXuPdHQBkSKhYvowZyubBVgkDeFKAbeGlN1FlZP97froTF
2cKfR9whMKnZF8aQwT/f3rFz2PvCF49ubWMR8r2nhGnWarDacDdZ9g/9ZsmvyIfhdIlvAHizyDSY
+so49rmdHiFv+CfNILRQJwz7J07EkezgsV8WxF3egxBurrWRa5y/zOni1i3ZGilGR/9EL7s+QgTx
QI03BPR1WZrzEWbRnqbwVs2uQt21sTlkIw2egmpqZaqG+VwcB8QgS71momcN95beCUBq7Hd4QoOL
3707wTQeIgsRJ+Uq54nbNYa/YtGP7e+bBz/zSoQXRmKdqsLAWG521pn9FQpOSn1hO5W9rk1xjwF2
PNwobp22+R7JW4ocmw61wXW0qCKq9CE3zOfv76GKew9uWslsmAh408dVykGOTklkbXqTNtT856rB
zB6G8T6dkTAONcwmsi0aZvNlMubhCbVVugIhKddJJpoTnOYPs3bkU1dZ6aPKP0diA4/j3ERvht+V
H40kmxT1pq1r7ReZ6V/NCFO6xAd1xuKrNj45Wut4nt1UJD3cGaX5Kd2WhiqPvObvkPTQFejH6qFw
0vKiudy54/U/X9VcPTyVLMXqJ8UpMZU5bJy4lnvyF7E6JHUKszIstyXQgJ1B9NkSse4Pj9/8G2bF
hYOX6Z2JbYil6DGxsmgFS3C4whwnOUQ27cYXY7yukgnP7c0eVzfFWs8zbZuDxfXTiTE8ofEuvI0O
/Lnte+33c+cP4KaMcqCzNT+BRQdZiDaeB09+Vn00nDkPtP7vMuUgkFMQl3u/yDmPoSEx+5EjhqvR
iM2z4YQzZSi20uKDHMb2Pcf5ShKQN1PBeAHB/M87zzRMVpkO3FsAZTpOvWDLIC9fWFSNqHqbCj0l
WH6d4IlH39eD3aDF9xnP910xvyQ67lLdLTdx1dDdZCd/Kokru9gItOHz0eAHG2XHTK3oPn/hMl4O
nevej5r95TU43v2g6ImsIxISwZVY3C5v36j95slFdL5LHbqhiy6UCYnNxbIKR+2EurBahhlHHOtG
S6P4CAl0RbU1IgqeyrB9rn2Smkpp1Jfv/Q+Thdj9+x+lEnL9uhzQo83I+TSw6IyL21u9feG4vk6n
2LgTqRW8RIX32+0CY/+NMmjwoC5c+DXg3uXP+Y1IjPRCwnuxyl0Mb4HdPjcVgOzGIrxQgzs7q+F6
yt1pYdBjW2q9zcksDyYcUBnKfVEWP2FAoPAT8OhZDqryUnxV5u+wR7TWRJ3cxRUPTzd5VHugD9bg
bk5d7k1PjhmadCjiMtmYivRpmCVAvBudzNFWgXQRFUXxfPAK23hYDXDDETEnu6j1U7IO6D0no+Ue
M7N1UdSMzz6ZbK2m8oPNU44c8T9vR49+ixLO27es/qaw7zPTOgTMy1mp67rdoVBgNauFR+58Teg0
eQLVdmSov7gpZm6a41ozxotZfsDOly9MA6b92LCjD8c60Op7S8KLwgoUr1PLpIyShd6zdAtzWuUN
cTCiYyqanuc2Fhji2qTxK+fz0Y14leBv2HToeNepPbak0KBAW6gQSbxWVuEjvIt4gUTGu7NvR3EO
8vKY4fO3S4/o15o80zLoD+kMggr7gVBmoThN4rv+hlr9B2/VOD9893XsEhfVoEs3TbCU3y5Tu6EO
Tkyk6lMKcJ4Mk3Rr+3M0TCqdVUxk6SGQyefNlo/0dfw26Be6MxxFBAS30+WddKrkanpA02Yjbj0a
ydXmqvaGywjN/+TYpMeouvX3Zc2A4nYZVc7w4Mmp25X4a2WaZm9Kiq9owB/wfXvQFaH2s1LSNqqU
8Zt0z3ZlP9KEd/yjSophMXFQl1FlHaqSdkvnaicfHDXKtGJ8b1KNDdeTHG97d3OjIxVpDVswC5Pv
y97sq12km5TFU1A+jkX30xsq91ViE8s4xx1uL8n8boy617YKjRM2r5ggleBThcb4FrCBche3+tYq
y/HNiYAOiEhnXM1PQa36WeinMC6ikwLN/m3c7xDCv1M1UMz7bFzwRMy9h4d8IxAqPgdj8xxONCbx
oTKhtgN1iRXZ0piymWdkCcEV2dLUMU82gHZ2k95N27IIoycfVxmLgX1XYQk6B9ILkWyHD4Q4lPtq
rNZIseSptBt5SvF9nG6Xcc7vok/VB1K5/ELKag7VtOS0PKdl3S5v39DqB3Vj141utxt7218awZj9
mggalJn+cxqGzwpmzM28iTrxxaV0usbZoM4c0IwF47cYmuSMVGkMZqqqtg0IFkW1K22zWDSjLQAe
1gZ/83Faq6Q3GKvjwdPORW5D9BcksgwVIMzcASowFfqBB/W7fuJUUK+FSfyKryXFGe2SufUdnVN+
XXT7oCdWOQiC/lS0ZbMtAtGDeYuabagNziaRw6+Jp+zEsZhU5UavPgovvEieqGdCRiX9cp3mW0pl
ADvzKSy1bJWBqsXOMEMCMztbtbngcj6c3b5rNfW0s6tM27RIYNe4oLr5ZA9a0/LlixbZv3NGtmfp
V/oLg5iVmVXDY1UM7a7CbrKYGVhHd65wUHSB96yTw+3q9nVnSAwFEY0fsf7z1kUdAEBx/jON+Ahs
D+z42LgrZOTjwkud4Hh7ceZ3BdmZ9vL2NhLWn///2/9DefWn1vfwJ2cp+03UDvTcXw2FmbMLAqBQ
CQAM8Czf2sSR5lltu/YlcxL3XgI7vI2Fm4meM9mCxF+Q0nOL6rGyIV9Sei0y4pyvcRjT4q3Dn35B
DFHaGmvo74S4zlivICv/ebldcnTsl02hD7QFfONc6elDkwltj6+VeJOm1I4IyIO1JVW3ZXc2nnGY
BFSwxdrRvOzEsaw4x6bdL2NQiMQLqBg0SEtYnmsG68A0xvfEsfc8O+OzlZU7zOItFANp0EzOSlwq
vv3bJem9dprm1QK3FmSj2g2mSxzFrI61RPacCOUd6Zw+MLYK7248GJ6CLTMg7n0px3MVB9M5L6rx
bBJYum+Vdz//l6f2vZ0Yw6EIfO2llfWLGXnaxQVzcqqC7MNHmsPw1P5tmvFXlSThc8JMetMocsSM
buMRqvDsdPemGZWvOdzPc9hFT3y0a4FO8rOsKRdmssvk6hfbSsTGLzEZOJZql4BParCjZL1bLaEx
WZowj591aIb00t0oB4EdeaBJS0UcqpKCKaCjl5QZFut5bNbr5ZsJtnjbzPartK4BOyahu77JlSeA
Vsexp2XOuAdzVjYQ7ZCPgDAzhsPRYGW/mp4CAjTac6NZv8qweg3ThKIIrxmFJJHjVpqpxwDf7pUN
AbWo6sUWlX/0jsH9Bqq6fRkLDJAqAq403+qejSR464deu9C4NJ+/WS+SPtOe4Ym5d4vomoOou3ja
9qbdR3G8kqlf3+PCNg/AmLDUB3ArgEf5Vzv0ihfErh17rUlNFeXhDx4Lf6FNTsF63ngLu6BnXvVD
AiqrzMFMJfVHOPY7t1fiRTS0CnSOH8ugLL8CSxOXouUTuL0DNBpsJqxTF4ptvlYKqvAEBzHsPFZW
6CMfteaBvE2d37T9UVR5SqcDmjS7uNBO0ijCixEP2RPdXwqBsV52XssBE+PQIWn5nxEzpDHFVMHO
miX9cQN3smJFTgMj3Jo6hJrWkvE2qZh7WzO0opGrtjPjuyadE3+K8oN7FbKTDDtaDekmHprDDAd5
SQgwWzTD1B1ZnsMX3aGPGhkAZm/fLRvxsy+s/C5gWuDOx3VGPeIuGGRJ15nJUeJRH3nh0GwT/td0
FYhduanZtPHKACl6HPHCrGK7yPboqmceWY6GfkveQbd1+4QPOW/IIilHkgVdq93lgMieB7p1/8PV
mS23jURb9osQASAxvnIeJVKj5ReEbbkwz8jE8PW9AFbfut0vDIJSuSQKzMxzzt5rG5R8v3F0o5wv
xvxZ18frgNhvh5JsOpZl75zCikNb6Zmk3SHGNierulbuYG0HtsLXwI+8VWVrP5I0qp68+X7I5vtB
m+8H3Bd48mL4F5BzfM+iEpwpyGbqarcOn+BIdiE1XDtA3ua/cfz88N/pbjniFWZ1VguauU2Rj9XJ
gJ2A1LhibUoSCrvQTM6xUtaLGWjodcv0zfUM2ECx3+wBeXM6zYrShFFll4d66H41rd+8+T7pEhZr
2p4q/xAxe3mWfs55yCiqvxF/sgSAv5aqlZkH4d6q2oLAGFIOHS3Jvsn88AiOTmIr/9Wi6tn4vp9f
JgBPhDZ5/GX8NP/8d8PWvSvCOu3ZGQuK+7qm3o9T57WYRPAa+sYb6TziKkNNXcvS0laed8E9Pnxq
xIJeiAyr1nXQ6B9YwTadIT8WknYb5GTAFkyuRG68jlH3Ilvbe3MTdYlzN/sISLSys9Z4iWp5t2et
fJYP3ToQ47bGNvqmXEmEnCrPivoWbWaDBrPsNHiohZmdQwstrGYn9tVwoo4kQx2j6UwT1jX/UDb9
vmdiUNMqos8Fu6Cz4xGjZ1HtlkuxUAxUb21+l041XH0zDaHzCwctXlkCmCg97tXJ30ISqq9DTXo2
aysn4lk1zt+k32uNBEBQ0Amz4dDvFrOUStM/LrwBOwH1moyCTyZYgBVGIsyLTBoXdHCeie/cU4rm
GQFHldGp4xQ3b4N8SipUXBg3nmjitsdw0OsTF9Hy6iSfwrRy3mkIkBBVuRVGYiu6QsiuPiaWXy1j
3XDIJtuSuMYwcGztT8PH127VntqE3oAmOZkutcr1jTRTY5NZhN0WzNRtZlMKZP1kik+E6Dh7C1fb
JU7D4FXx2xo9YszEjL8R1yCdS68hysiX5YFPgY5v0yp3gRzVi/+EOirAfUAK2rwlKKcq7m2jg7m3
tE1ssZOPg5eOYMn41/u6/dOMoMfaxukOpuEO6MvVsYVr9kuPMeopgUudkyEzHM49ywMTqpSDpHS2
yyV+XgIbYY1J0eOsXWy1ZJnc8oxoHUgur4b9r+y/1ZnZLi6pUk+aJ0YMWSH669Sg5RvryN8s9t/Y
ye1TtyDc7V6lVyCL9UrjhH6sfTt5CfsiOz1+LNQRFh/xEmaX18REM6LVrrgtN15D7PqDIELFltLa
nD/Z+ZinlxZuiN6j/ZngDXE07eEPyvT6eGppaXrNDOgHQc9yW8cMZ8M4Nx9uFJZauanGyrOOd4O+
XrQWU0M/xWy0bTcbsXERyisYg6Oc6fvLg58Y2tbmh1//91oH1OyaVdGu0Wmh0lxnCKAAG2/seLA2
Zj42O5t9lYR5veNgk9TnfDCbDZ3y3xUx65cl6kBZ5OUydSD5YTaZFobssSpH9b70EHbM1ZJIBPP4
OKk3QkTFpfF9SoK50h9EA8/Oiv5hDhJwqgiIAJ2M4M1qNVOu05FMiMV9M5keasIoLDfLZWdM6QHo
PyTnKGh2QvYK66403tKmak7oEFjXR1Xcqz4JTmVijvBoQvWbqno7pabzA2sO8XTzGKyIbDbDubjt
uRH/10NrKuJnmSFPrf4n66zgr5786ePhpWWHOklSiCoW5XNscIIBU0wstwXIwMB4s5uGkf15KOMD
tK3o3sbyAQDzEEe/di3+ogw5JD52RCOppiMdcFCH0ExdHuB+3/V2RjRk43va8iM/2ptOasW35ZAp
7R925ma3zm665x5GJrtfePbms77r9AkMsfn636cVpPIUVvo19MprO436kywNAkvH1j/FUmd0gAsO
O1QIChmXB91FwGfPRd3uDcgWp7al6ltK3HrUURH1Wnph2PUaNaPPB/uCp7V9Br1EFsekrH8YP6C7
KmR0GWQdX9Im+O0VDRWpbMdt4xrWKj2QfmD+rX3v1dX06b2z5sQ/+Xf587Ucj148lHjO3HGd7+u7
X7HKRhsxJKiGKs05u37b/TZgsazaMMk+Ifua3ChueupJhdgkLqOXeeqQEmtww114Vq1JcYDKao2C
HbaH1ykUax7+3py6qvXK89L7JYmBQYzGb5uh6r60BQZIOw2jrwlr0jqvhXUmHqx+7XzqSyds7zrp
bkSrh58Gv8cHx3WGuriflit9Wg9DmX9kgS7hOEb3zMv+RJ6ffAcZ4P4x1T5jkUxbi5E0Okq7fmog
ETlt/LYg9fva+h27wwi1BxVNWlbYEmvowZ7RBU9F4KktKczqpcgqMlUDQi0TnY5mVxRMMzKRbdGA
1WfXBV41nwOX/ayx3+vO6N8NXf+j5f58aogpZtUV5yJJHeM3kNGBpb02X9EL04mv+2LfWsW+6UCe
WHPqY+KSn8kxEN6Tmnp0qPOLy5dDw/YuJa2PlTV1uGv/B7m/PCvRf7ieBHdZ21r2jWAw1yrt1Jts
2FQU8yMWI3ou86tOH3m7qZUfxLTW18LSsfUMbCpO0yKlmC+XL4y6WQ/kNtX1ta1t/1R62Xb56n/f
kvYMc8lSfe9hbd5GMNBHrUCCWKCxuS2veYLwYv6MeyBwhMDomP2TOYDSrSZ56Wcp9/Is776Y/nSE
TvgMCkrPk5c2w3ymjRXiDyQICINQ/IUM498z8h6OLUnE62rQvpmvoA2LKxdnfBqiJHSis+ab+eW/
Byx2DYJp93tpOIa5PmPbyZGo+/NYCvPcu45Y26Mj009SP+Vzz7Fh03kkGCyriV224E9KFNX6II+K
kPN1FnKTRFHyvdixijYRxzglbcEi4pKAW5Iel31ISju99ER2Q1+5YrwhTk/I6JUe2bEgkuLSzIiJ
aOwG/EgmuXpzboqPBKX97KLBOyjz1Fm5ubZZ1L8GzbqVQzHxS3yyppxCF235SL3yGvss1P1Ib33Q
5a+wtLtDWgbm0ZXq2Numu26oHE5tChk08hlR6CPJzaLtmi8vzGAw6M5mcmbmjDZVd0+CGpm16fgR
ce30ZAu4Q3LtDb/5BbOPz0JthNeEvfdma7znWS+CoyAOaLuw6iaqn5VwmGD82/ulht9KwZwPZZBL
54hYWbKE23PiYzKTQU+yBnnCREn2z8aIMNufs7OXvXNpgJu9h5dDlH80pfnnyvHOMmHARgfVPjNd
/p21NcHe81VFIBBWBKt+NuJfQdwMtzH1yYHTk5M+t02bMai2WIgYG0qGAgbAy99aya9Y9+Vfutv/
SEgQ76yNxAjb2Oho/8urZpFpWDAsR+v8IJJNDk1e1ACcfuZ9dOwi5sHRn2p8Hvzm6C6JF+QxA3SC
6ywIBu7nTsbCpuznsFvRul+hXciNwltwaTSKD2O0hrVdxu/D0Mv9Y9gtMxWfS3GSeeN8dCNMBAjH
PglPJpGGoU30ZckMnO7YmZWN7noOgr81Se+Y/29ByQY95jSw05mJubyW2H/YJwfIB3n01KJLWfej
gkpbRjMRp942/LO7MLHtt7nbfISJDAdjvozHIL3aCWc+0e7GDtEDHssKWeesiqPjab30JmSU+aue
m4Vn0XJGYfZuvJZgPvzOj3/42LOOyYB2ihGEeYqxZm5sKEqp46bvft/ne6vOqyPDSedOks+0Kkg2
/XAIqAOfaKwz1XvbuPG0dCs84B5Ks7e9FJ/a7OD154flmfIEOaQ4zS8M8T6Qbkz31nXSW20LEnKJ
XvrSiojsusy+BDSOroURAJkHZP7l44dd97pmnjvlx+86hDFMf8ZpkTk8HL26a44HtjXB0S0ZbyrS
bkx7tA+zGb+GPA3emyBhHBGSoO3g4fIdPjxZVfxb6MU+Xrn/DtRLz1EryOLGbfHeeiPDPJA3/bFw
hjvwGq/R4xXj3h4+VsiBYh7+Lc+UU/+UHoOrpV03uUb45OjnwdGeFt4Kk5VVMpHnzLHAvlTpQF5i
0GzkHNsV4bOPXKO4d4ZuHLt59kx/mFCBqXiXDp4KZAI/+5o4rCYwpv0CbUhcgphjYijpOBTgDQYd
X52VDORxN3E5Iwpv0mhIluxYL0OtLpHohVN9iQv97NUBKhMbju6hSXzWZTIlL6TfncuqMw+OyoNT
SyFez2ip5Ws5kqVLVbdPVdAIST0UTKwIOgopRC0nryV6pfNktM80dHJsnG+eERA8suB6Y09Ma/cx
K3MhFpRuHm41T/1IIoMV0futjdkLThbyHYR9JCIKn2JL4Exuhn8FUIod8ohhZVfj+KTXHXKEJK0S
NKShdRQ1kWCjyR9Iy6OTX6QngwiecdVohnlM9ejf6tT1pn7/uFUeoSnkzRBdP5c7Yza0OzGJcNMl
lbu2mA0xJjX5hEoG57ghdgsfnaj49GW+EqTI3B6/l6R/cXdC/d4O5LbYEWTspU6iCT/sl7q2d0LC
rUw92kTzVF7Q17sEonE3FtAfoiY5nzCQjy9YisFwznOToHrTyrH4TP22ReQQ52wPldhGU6gdA5m8
ZT23td32u7AzBMHTlJReSBsmxNF/rKr0rcianyOAnWcjS2iBVHp50xgXUjq27QHZe352KgfJdCPu
WmFGP1qHcMuGamHKGCrOKvVFhhU0fryuug5LRVT/rkzapxaV4Bvzo9fMiMqjz5lqL/IAVRTNUbJK
O/Ndz4ijWyz23aGaB/rVBIiKn2ODr0v+6OP+5fHlCZpVpnmYjCpXW4nJbY+gqR5Rf52rfSAGD/YR
cloL5ojTms439h2UOsfQD7J9bcwUoNmERr5DDf6ynbaa2/kf/UAWE6FaXmcixzbaW6lfrFnAI8pl
IQV6+uB2I0vwH/W409vRvuad2Ez4ODdJqocHo0g/SOrWnmj32GutnIKtZqF27RVjpj6Z5wcIxZWJ
DMtD7PREH+NDz9r8VnnazSv68URTB7FIX9VfJsEQq+UhKqW7fSTeYPMbaYs9RA9oskAtcvZZRTM4
f6xtIp8dkkp6nwlRwGwSamJA/6LxSuNqaXt2gPKJvM6jTQPwuGCZmP02dljutUBa+Jj00zJ9WKBE
jFfTELf5MtZQuRow1nrjPkWYsY27ut40WA0wF6AIEnG07cOAgC0G6o9WTI2E6Bg17hNB5sOPwB0z
mDFq8/gQQRVLEivC3VaJz6ikI1tpHhFOtjm+ksixt5qJFK4Mf8oyitCRq8dlCA6op3mp5fZnr+XJ
d5ShRFHEwbkVc8IleSRAbrrruOfRFENBxBPcnlu7sjdhzSnCbp3usjxEuv7TZCTCkRyLOItr2h1j
gfQuDhAKl/3VBQvEApgTxrfIJ/XEGYkVaFj6DAqUeobi2GO1Y/qW8WnLrWff12HbNM59+WgFrcXO
WPTPbbBxbZhlrgzmymy+If96Mum/wwJ+pG1oPZwxb0KkD07pcY+FukayrUCAzu4p1nJuSYRmnh3a
DD1xzXK96khoOE+iEoe4gWfSDxNxB9RkR1t32ztpt8x+50ujwp61BJ5FYWRc4g5GBDkdq7bpnQ+0
AUea8XSB63Gz+P9b6pCtxnjwTv/KxNHLe1M1/E5pLve8NW3jP7tGzhB9USVmjnqRte//r0v+AARe
zzixPi8zmkScdfsMWG6pnOQ8NfU/yx1aIr1iqtHTGisSknuasCd/yYNbUN7rxmOm34suOCajvs1m
rc5i36fnJQ95/MIGQD4e6zATa0Gjz8Pf6JkkHPlD5N8gev6hKbPvQ3Qtrh+556SSv00ngO0wn5r6
kP0ryyBtkpZXXhJF1DTD1Z1Wi+/OxiGRWOL/CtfS1LrImIFm0ZiMmjOwd/zUJB7EtcCpk8SwGaw8
J2OwIWpeqeytKmjIglq1j4NTqF0eGPJTDaTAE6v4FrVF9optH7AS6oeINt9DOpWkMjw/Phn5HIgh
e1z9wiMMLJp36n8PqCX9hjrTxFH0ZGgac3BJYwAuC6shoVefvfZBF/3WwjkYQ4nZEuOpUyxsbLeT
+eE2HM4K3ydN0hVzDj3H3f8eFjnDcln01rs2o5ONsMZVOwNEwLOGbxJI6T6uFTu+RYB5ZLLNugkG
98WtP5nlqm0h+C62fQxO/rbxWDEIqAPcmxXm09hg2e3RIHZ0GA6JLOOdMuFIzkuSH+X2uoiTaBuB
eUVl31RA/IEGWMegqmfw70RpMA+VWSvOVRqU+xbG3ldavzVBWe7KcsgYtsSvhltqfwUG+pZKe2UU
FsIKhFb08ucmlRaIRGMCmSAisNDxayr0MDkKPjWzDCEiKsarDLaNCvd3CJP8QOphsTczS3tXyr8n
nWWgnShKCvzIx2XRhvDP3cLaU0Y8EyKH7FtZkLAJEJu2dkQstu9E1lsdfFWt0v9CF/we+KM/aUiH
Obm29bqAufS+PCOOtqGbgeD6aJt1vwrnEYp0WIMaa7xnuaNe3Y4lws7SG7eqhiCSIW04OD+ayjcP
C1AoMvM7Iofx+NCR1ags+MSHZ7AQNnw7c/w5pUhM9UHz8QNI90k6hU0XcG1Cp2M/iPQj/AZtk5bJ
VwRquloHXv3Dcxvv4mKhaZwR96dTAT7kPLJbmk6WO7mHXgf+6oR8IC3IkDsE7NWNxCT01tQNLl5t
cMtGBiIKlVZIuluokm67aLY0eHe75Vko3GzXMzxdh/X0UzlyuNYeCeVBlOLYTyJGoqp5DSr0ZmML
EIduiHsiE8/cj5kAIlswqADnaNzLPDHuqQmigsVOBJ25b7FQrlt2i2PsE1C7LEDx4P6SjQMnkPn+
S+5bV3cq/+jAmp8TgtIQ/KZ8XApE36nlBodOWq/dlGjnLFI5/mH+QT3zyx8Ey/wpLcbdpHeso9SN
XmJMOHsG9GcTVeGBTLGaCi++mZmtiIPNvhfuoXKsX9C87MNAGYsIEM61xrkYYkaa/0mVd8DVkf4I
AonkZmjKU0Xs76q17ZDpD42Bzp5+ST2I0dyBV0uHAcRsHVkrM8UCsiy+o0eMWZE0N+g6V2Up8z3T
0mTTCs09MjzPic7IrfUAxgBuuawYhSMA2UzCtw+ObMZXOtC7NEVVZQJVufR21t3iCtuSDlh6izJF
vGsx2cF59AMrCWmyffW01PYs8BRR/atW/O1nNVFuzD+am9OnlS4tZaHtgfa9hlmbvmWZzgezJVvo
sfQ50nxfWuJ1lpDhFqCoWFriJOau8YTvDb2WRxl33oeTjlsU4uNPJ0RiibhNO2pS/NHwTzEB1q2b
E3rNxoRnfeYQFb1ZvBEAxW96aKafeRZ/VHkyfE1dk8AASKZXy8varRrjXaDkyVW2BWJX/LRRptCE
7qInVszoSQZGRwHrlPtCLyGEYhVDxZ2rtyhF4AA05ccgEX3pbHYb3Z+e2Cde6qGmlYBT9p6HHupg
11V7Kez4NcOXTuVwNYmMWY8+4SNhoX0tsvpHn2CsKh1Dm0IaLPN8543DEw3FfIcCnOxa6WEnSFqC
dKahXg9+594cgLnrbISNUudY+HLU/1ehNdY9a6bv5W9R/s/rPaM6DFcxE4CQAOYl9Ao94jlOeiBp
Rn8RTvDL6uD9ZYEnnnSTwCXdwN2a24gYC0fR4ePu2HDqRNdKJoqivTuLVqZPwawwRqP7IyFqeZ3k
xEdZDg6FAYDt1orMTy0yGOHEjRNd4DV4w/jDJuBQqbI/qK5L9pVpkgCC7uxJ0glKqvypHuJu21tQ
csd5sxA5rVJ02aTsxKZ5HJT5K8oInTBrPp4oA4sfsG4noMmfht1Z4FyB5/d2V3yE/oQ9lPYVzp2i
fDGQL6/SzBxOqgSEJaqivSRBfk+CtrmNbV1fXJm3Gw0h7karM2+b+oN9EhTe6yEOYAzTPN83ruVu
K79F3+A4n0btNReaJe1lMKtsx3Se3GL/7+JcEbN9JQfhteL2Cc7YIgMsZHtyTbNtaYvxVifiAw1s
ddczUhxN0/9jC8JegxDd4dIH+a8tokxtV+naZbIr+pOD2GdGbdCPpGGkKUhwmGHnOUaGUt0Nq08f
j1xCo6vVPfFO1QoH0bOo1qDBrPMynw5LSz5MEN0moABDyoF4Pi1mZWMdx2Do117pDLtyUiyjc2eT
hBW5Nr0S106c3bTIjb7A3Vh9ShiR1v77JC22upGGH4nWyecIjxmOM0n1h+iNIOWVQQPpnozdl+/N
7S0fyWYYJN7lcSpH7ToD191yFdeWAEdk9zuHMcZuiMrsteWU6ovwqZpz3CF9V5dmmjipzpcGqXWH
ien2xj0C0akLWKAzon8ITASRZGfJPezq5o05PsPP3Cr/Cu1lZLNfP/w4j7XIilnnEhHoF5Xl+aYC
MvwmgvLNTRk1IC356XoRh7qULk1dI5pQafW6vDVI4LYI8o6sne1d0ZMjMy/7YHon3icxG4GV5IbT
4llH08k9ixWaZxjzby1/na2rOd4O5DbuUUJQLjEB7JYfFbfFMkFJEhzSCbNpKmK0xUmhEBwV9qvW
2cesVcMzKa9EYjmuy/xZRyTdguzoMC/cysJCY0N3WGeefxzzeLxxrHc3nbJ9rEodRBP2u73rekz6
HdziTS/H+2N0FuD63IRlM1yJaVBrVA/NnrOHs+PcPW4XkwUwkn8vZTfJ9+m2xFoaGcq5ZGL+EM3x
Q0lYpLNvGa9Qjg4CDxt9DfLmL55j5ZA2sVWFVUgdyRfW+aLrRdpUr7045jA6d3oRW4lVjNHunAjs
1oSoPRDGLe3Ap35xP+lmz+8dkF4cmC5qnIwBWBu6JJhYyU/hRVdbjeKbTfcKw39juaW4LCFyQU0C
czN5T6LBc1gUI5Z8iG6jy/CeeAbvRdMp3yqb1VGGx/xRVYcojzzh2PwPy5PVR8ldx3+DwF5X2yK3
ED4xfPp4PEuQLy3Lu2E26aoKS8STWeO8pBz4H0Tg5efICMDZ0OOaVMzfrjZ6+8xsrTl2Yf1Wlvq2
R6tK7JgzbVjt4u9qUnhYa9WfXBLlaHr6LBiq/GECztzmHYPdpUvNCXLzeH+kZxHrNe88RhIiG2I3
OQ1GsGuMuv2YEIIevWZoOYbb5jruQW4lZr117DD429TmS6W7b2E11m+Wn33Ttkl/YYn67ocay7vR
f2lOfmJ3sz6TkcxuRo3M5IcoWUdussHXn92ViGhijz4mnW7Q90Xp2LCFiN2c68UgHbJnhRqQGELo
BwZ71g5S/j/9nLLhR4118FsfMkyS38xhQshPhf3omulhIbnZYwsmQqA+Q6px5JEvzRKp4slbJbxs
FTlT9kE5zTtXFM2zBNZ3MJOZ4AEsTOPg/Vr7QXMKydRb1bOEb3ktVH/dkrit1nY/9Dqzdkz6PkIs
ZzjyavHpmyTI66aWXAyZUVbWaY4MNIaMESPb29jzUAgm5nh4rC3EpSTXBeLuUX/v8Yafw9IbVvNm
/afvvwIZcrAbJ+D2ayqUCWN9hfYlNxWdWiM1XweX7n2a9S5JqjThY/BTsL/xGOgzQp3KBuHi/F4C
snr20KqcVdVGW73szZ8qcVdSZuWeahil/cxndx3oJEMg1EEs2wR2MlGG4mXMS30tApUew+YVl7Z4
D0JoOCkz6g0WJHffhAlVfTymF8vjdzUKV96tpmeGZFXXKSu0TVD1uJcMLxtPj6cBw+It7TpYmaDx
mrj5Ro0GHKcu9h0oTxzNzGrnNVM3R4lt5MmVlf5UM8rf90Q7XR5vYO8i6ncThJclOuGHM8iu20vj
CGtbzQ8L7LuHjqKLg08n5vj/CfBTUy+2D53jFI1PuZYim/chyf83S+qYeJAxyiRntjzlciBTnUMq
Yn8Gd7J9yUVC5VR5cpWRa3F+/GSARVfBiARp8d200QQQONLVxlua15kOF4ZklkMfZe4qBOZ8saws
PKTMMh/PlkIIt0vLibhq75EXGWeTwyVsaUDGy9rmF0i0omic25bVacHeBzrwozCE0ZQYOWqLWtHK
dWBBTVEQwgGe8hUVk/07QMjns5u+q6r/AawNencRutulzbesOyow2009uL8nG6uIsqX9IsosW3tp
yV5niac40fW17jBBKgWmBQOZUIsLA4DoVL2IXIBdM2bwQTBq4brwxbcOueqUh2m3SfI23meiaekf
pu0lIxqdOhvUZmwawZp/XHtqsQZztqbKp7lw1kon/zs/KUg++Dum3Zk9qVhe+X+/pME/W75n+Wb6
XYx9ydMpDYc3ZCqcWxhldDSZim+RcbYsD4m9F6U2XPC2IM2iCfXFLYXtF8TXs+8l7jM9sYqZhqt9
kVfIYey/ZNDlmVup8pq4W6989jQCYhPajM/2jEJFqd9eBEzWd9SAEaHJKrrilQrOXVH+DKiXz8tD
EpvEv6AHIvTZOqqowrxVB9YRJwy9yI6Te4Nk4T11ARR1Dmu9RmLMdbkEqPMjGKA1bhuH4xvR4sWX
lQTos5BPjroWHLNZNoJDU67GBGyY1ffiUpmIPZLG6veZBLTiz4r/Nlcfmcz9l6aPm02ut97BVfIz
marhlBpeQrtE11/gwK0yg6a5OWydhuxqOrDZiRsyhQjWwMO30V/QqN3KDor/0k12XeKyJJ5x7keQ
ewCJRe7mghu4WpPZxzDeVFZOPzr4OQpFEC+aZbGuaW7sVVP94+OQ+zlqPZZt8tgfNlPpGCHDXhpq
qNXcDWig+gvd1T9Bxs/SZ/2L3kD4jXpMHtgwwWNjH6vj/H2YLzTFy8s3hL2dPJ799616JYdn0RbD
BrtV/YmZeLMQlv3OdLZZM2QQabKG9l2/CQ36uDgFevgeJJdC0qcH7kCVyAs1B9H//9fSqravbW6a
7zJ91qQvN67oxK1xR5gF0fSnHHXWi0rTb25aticN3s8OdBC8OAbDh0Hvs5Vs51DNRhK4YtCWltU1
06NpThEPt6XkkAvqMvnUa7deEUk3XuM6Tz6jmMR4wSjIM7sabWx5qv0w/ayIEwWnBZ5k+a6gLn7L
wCv2VQ8HyPIJaTXmDWR56ILwreLOOYep+velSnQvBB8F58yfqDIjK7zjxEgvy/enLq6Hhzesi7gd
iaaUrySggzjpSLcwJ8T9af/kOLZCqAPKO/eYSnLuSTfW/BoHwp99kwHKaAZwdlh7mY/Ttktp+jDi
RHfY102/Vg6uIzg76rVs0fCYdstHZWh2i/Rjeejm0DJP4BhM8nTcFfLXY+LYR4qo3KrzvuEcWXSS
/9YJOi/eqv6tRoO76nUzPmgD+hJ/ftB6Qcq1HdKOwTmVFhwZqtF4jnPhHk16kkQ6oeXopXJ/phM5
QIA3PhpzGGjoKmOb48Y+6TXIdaRrs0bOTVx0f45zjtOUrlHX++vlEuseAQ/5aALp8ZtdmWTTecho
CqI+LhliOC3UdTnxZ0g2nIHvpZf0Nz8pmHLHdGIAHNmpxkrUmAWmTLIXl+Nla5nRNokIY7E6s78s
z6Ll0mFrMFV+p3tuvxikVFhhtu/8l7bWBUUMD0pU09mpTx7DnnUtSmobEcJZwDF9T/G77pso7JF+
lcbXqG7m5Hg/E3ti8uLcO3A5V5fpPgYajD+rvkmj3fKiFjXRftQQ9aZV/aHPovO6SaaV7mfFzhTZ
sOq7tjzl1oglOfOp9q1rXCljg36fqY4lZmzN7BTrB0ZF7cpEBPaVap57KE0MZ3HlpKThSGvaKqz8
tcWS2eW581Jmg7aLmlqc2iAYr47Z4BZMxPQBu+qXaWna39bib+TS+IXL/cekCzqWBdZiHPeffglw
os/950E6c3rdPMwOfdgfg3vssOuujJmIPZCHc6xmFELS2UxbmaSMTUW1zJj/SSOHhh4vCQSmSxKu
6JP2NLogHGkVjWtHddkpbl243X22TWlUvAqrLfZhBYyaau23Eaf4ESQNti4fxWmqrPb26AxVprNS
cyJ0DqcF+xtxnd18SZiZv3GzUuy7sKJxZ6r6jLuZdw9w6QELKdj9lhTVtjSiTRbTqw4cq7gB+oy3
VQsryEpV8ysu7KPd4/eTTLD2JfmE+7EPhyPaLOemj228VoZTf5NtaDcFyjI/8y+QhaDmDXF5xLvn
7fVitM9G9zIb5H81ox5sJjQD50FHTDWa07F1kWbpKeM5UkJjWWG2cIfu1QzDZ1GI4Ytdamw8dM1z
0YywsDnhJcRL74WkYAuTX3x+1rnWn1wBR5+cy2wE/IB6fo5k5BEWaNrvtKjCEscSTrKGnlxgrrOe
JNpCqmIXGk58TQ1zPJpwOaBdjuPekKpcLaNo9FHi0iOkeWDPiSTa9UNYPg+kwcTRyxLPzJyM03eg
Npod15gOVPi2POgIZnFevi4XLk44PDyGtQvrebqYQydzS2XswtQcV9ZiaKb1zUgBFen2f7ttTeo1
SVFNaoP4cppYfDaVUR405trsxFwKmvDr1Pb1c1IHF0jyLspapLPsjfDS62OojbRlrN/LpgxdVr/U
+liQFz7Kh8BQqtlSiF155cye2MUKO451cC5YAvQ5dQFo6Eda+9bzoKb6oNwu2xJCGqyX6b2WuvbZ
TVCkLG+Z6RAuYbXRxrcGyP1TOLvU60szPi8B1jh5xLUc6vNyRWEE/lNZ4PQf51pXNBYxo/xX4wiv
3LDScrcY1x2FKJc4169cM38uU8lo1o5mGuYLmKAYJSth7WUh6cbOu3KGrdDJ8tcGLlY76YSXAfnd
Bbn/JEfLv4wqSQ6j57XHwtDqTW0qRtV0keq6Cj+VQ0RNbAHBI63We8l0fbs4nmIR7qTqqmubxTdt
GtxDoumAkIK221hLnn1kOGwCTvnP4xLGyzxwJ3CgIE4UjCDyVimQZUbS3j+ONKXxf1g7r+XIkSxN
v8pY3WMWWqxNzUUEg0EyGFSp8waWqqC1xtvss+yL7YcDZoLJru6eizVLg8HdjzuCzCAAP+cX/RtJ
dKPC5+7xo+jXRPc82/wgc0SWnazOYNTZHZWgI5LZjyU8GfbF/JCkCbEFzG9jEF63CppT5G+XU5f8
762/HKisu0cjbd73nk/lwolhDntmgIZXVX5qtIF9Z57ct3rDXiOtgxNpNvhYxqxcoM6wT10Macdl
m5GlWHAVU2aQTSKn7aLle49vanU1tUp3bJwCndUkf4haM9+VzmReQRx6Z7tLYVppQxTyUW7VACLX
kNHyiPLs1KWluTNaFCVABywV6m72L1AyKmuqXlnjfljBYFMUpoewGu1dMATXUgPQWlCFMLcAEGlz
oR1Wy8/BPC9bAKVQy2+RqzwFdut/0fz3bGTOwHri75befoEfHL9LnSg4UliKLtZHmjcjUd03vGY1
bFS/8Uf1EMLSfM+6N+08FPu+cup36TSg06DW9g8TxqQDn26mvnmR8yyEw9VO9UkOPVrm6xlGv29I
Mc7Hgn2CdXaROr71CovEuRctvjALA6Qc+vcdX5Ar2e5aSWleJiHiofxa/oJzoD2YRRfD/XKd02Qb
H2I9sG5NHckBc9Yr8EbDs5w7svyYKfMKuv5aQDmQztcK714OAH38I2TBYZeN/nOfDExOCmkWYMa+
C4fP3HnArztVfkryMbiTzW7hgGDVLEi2mK5K7WjUE+sxSiEcL+DwKh3eN6FmgqP2SCt6tnGSM7Wz
3k7osNQHvBHcU1JgPwuvVvugp+GPFoHCH+xe9zBKLnJrHmEvQk2KLRCNIPcH5EIXqrMfWclerml0
CBI2KTJAXP3Q9ZRP8jxywBagibumdroJ34swzT4XCyuWvQD0mrzRT1U2om0RZgiNzNkJfhHO4HLK
nYzKl3qDWqpx7tGKIRfT3Ao8rHLziX2ROR7w8UZm0UlsBPrCaVFkdSB3NeNhZCtj4oU7oBm8HBo9
PDVw+U8UGEOcbdo2v4QGRH6wMxT+p1LcN6E8TplzOSBZeOeEXXuDyjF59QpR7KUrXOSxA+6aF+1s
YOhXIySi1LdV1E+3zXLou3Q5WM2uwgfqMFpTzdOOAkNuWl9MTSl2hcrTNohQB1QxYzkVzcxDR+GP
SuzhIxXAL9u6Bz0z+xMlOGq9S0InSjp/r9ZgsxLSGW/QzNlFy10EQlhwC0ziS4ANxqW0tn5FG1HU
15wdEB3YcKW7bLcmA5nWMnHB+1J0UMibfxtxok/K2vnWcxLG9MAot3iUZejoPbR6lj0pTvAowKDa
7xtMMXmTAZuQYY5Rf1Trx4i08bcRoZK9S5b8Ts1nRG34azd6s9B3QPzKw+gFwHCW/7U2nrwdBhdY
5hWZdY+GMUXTpSSqg5LcN32B3a34t8WJRRFtj3gsXiv5wI6ywqctdIwJxIb2oQAjtCvtEpIv/C9U
rCvkhTXgBUHHhsOeycZU1OtOg8c20NPyizEzirM2uM1TrFHY5Pt/Tdp2kTPWKP8vsLbC417nRyUo
s44bHoovyl3u9GfKCP77kb0v5ov+CGQ/uhSMuDvVT0FKkkUAhvaQX+eIkpfe+BGFP/8C3dPvgatU
N8kiuIOkNym9KUe8ysX1ztOU7Gwrym1JgeJN5YRfKk1z15amAshwoaaTJGMwCaPxDLTrvbTk0AOR
s2a81qXlZBpytDkSy1aErlaajo/lWP2lkbqOY+wTSINg0ESiUUUsPe8d7xwqAMIq3vg/8z68Lxfz
gUwZOGBaAhxB0XaVDxZ9j+Mufpw5eUsz8Sn8Yr9gajPu7o7VXeqonenzkbeylO+1ZZ4q59NgQIa5
iBdV9tYabPKSi/5aTP2BGxaVvSwH0aVaj/Psqtem6X2AWppCj0NjnlfP4dy62Udw6+4N/Kvs0qDe
uhvHPjjai++vW2X1w9yO9UPXq//OR835B2lD09U9hCgc01Rx13ttlxSNmk4igy+LXk14IIXldYNO
2bkGt/mQOu+ipaYyUwU46X2KwXLyMULV+oS1tn3OM9/YZZp3NSz2HXLTLxGTvoKsZ2AASV+npIig
13eF37dQpMmYyllhjtRXwMGujKwRE8KVoQWIaEaqD3hvNzoZJCoIiuagxEdd6R/WPHrqDxelae5A
dZdf+yKjMj2N1Hsx0SaHDxApXg7TYvvmuIlzg0DWCzyxb5PFsWLsW6HkUMpy45hnN/CnDs0H0rUl
b4gLL60NKGORdTMeshbhqsYB1x+bDyhCJwc2EuYqX5SMvr1DjTw/lGDAGtQjPul2VaJs609vQUdc
tENmHJqwVI8tSjEitPi/vo3/O/hRoBM9BUXe/Pd/0f5WlFNNNbN91fzvt0XGv/9a5vyK+X3Gf5+j
b3XRFH+1/zLq+KO4+5L9aF4H/bYyV3/+dBdf2i+/NQ6Ap9vpEebx9PSj6dJWPgU/xxL5Px38jx+y
ytup/PHnH9+KDlVIVoN9m//xPHT9/c8/DO+FIOWy/PPY8vn//GP/Jf/y/f/+n9cTfnxp2j//UCz9
P238DgFjq+zfTF1jreGHDGkmhn2w39vwzz9c4z81fGMQJPM8ykmqjd5nUwAt+vMPU/tP27ENQ7Vs
exmw/vj5k/72P7b9D/5H3mUPBRis5s8/NE2cgja1TNNxTdJudJuW4dkaH+qP39zKoF8CWTHd4IOC
JSB1w0sYPtE7kdrRyRv9avwckT09jYSMzrvncsBz2Ij/a+OEuEpQQXloefg1eoRzRo2aMhJiSXzM
qhFcTmvnMiotayFhFxrWcltE0vRrhAxK2GBMODLYerSuIVcoyJmij1jainMaId6dSjhGHayl8udp
WAVHlC8h/WfOSHUIAec9kknq9dT71Cm8GcW2WOcdirtCjCTpRPJM2r2Cv5/HLsrjzdlAKAsJfDY0
lNDKDwNq+sfJquqDFISiAFi7FljpjYymjYViH/ID4IqA6/UhJMQCrXuXkjy3eM15U1ZBdu11TbaO
Dg6qEEp3ljGJ9woq/wjvDDcDuO43bsT1dKSg9lnrpPdTXF4aNY83yBE1kEpUqtFhXtqa8zenMlST
/7iRsymyaow0lvZ6SgERuWBZRU5lVV5U8MVtJu+iB0N8pVbYXcCvMRE34zAl6nCHegie5p7xIAds
r3dlBcoDRlhxC1rDu7YCN7wu0gjtxGKCCmv48aOWYDhmTfnIM3/QdlyrI6vZvS2BpP5wUR9KWgog
DmSmJdVwHy0bWWdJqoOaBK5fj/fS4n7TPOaOXkuX4DKk3/BKqgtMfNX1a6Kpt8ZtNU/tnebk/UFt
ICEVuhufJ1OjxD8P/UcNerQAkBNbeYrbMfuwhSLtFp/zFOXmsPL7j4ERIYWFlEate08xurd3hj4/
lH3WnO3Brc+6lWFdlrZfpLX1NyBp+osSXWh7jtZQdS6HcZcvUyXOTMe/RhKexxEb3XHX8+TCPRig
GxZ0xd7OTe/OLofobJRefDGg1PS15bbfRHX7uQCOjBCc3d1geBU9eZR4dkhr9l/tsP6IEWPxNjXA
6rnA5S/NtvU+IElzlIBt7T4h92OX7Gf/5doVOBpqOFF+iTwhiraxA2/TzNJ7zG/m22nheS0vNV+R
yMFgI/2aeTVku3jwTm5me/dkev3dgtCDcDrB3bUC/SbDAecGrcDnM+mTQw9wn5rI38SM+Ctfz/Vw
j2+1fpCsQAr04q4arMehCew30tW02mPdZ6QcF/iHqqX6oY1M/SDNys7DO290HsOEwaIcsEiw/Tu3
iRCRhNmH7Guq3xRK4PFisKiHCqncEcTtMpxlhn6zNmUY4WnQv79GpG8dXtcYcr+5UiIl+KoV7cXM
Z/tMmqpnp6W1Zw9c3G09+B4+leAFeLk+NjUwBsUfMoQIx+4NummQPqlzXPmT3j117sIrXkJ+X01t
lPbcBOp8GyQJhZnO6j8hW3tMgEKcJwNJRxLpVzMLfVU8/Es61/LPKmd3tqWXa6o2duH44G74Pipr
5Thn1ngEJ31rt56GbGvb3k6oToGlo57Z1+ANEqTOkRMuHmNXzR/bGcFOM9P2jlY/d8WwJZEmOss4
mDXuZ91wFWdWVu/CSoPJ6OX2Sc7koGRo949BGF+Imd42IE2kqb/pYQSabnnpSrosv4hzI7uAVe8A
7ONQhikUBWnjEshLmUTK0BYkE/1kQnZrcTta50igleenpsJo1ULiGt2Cr7FVTDgn2O59mLpI3k4R
9eZJNVFKJ5UdoJXxPUVwS2IDqFIvYiNbQ8Qzqe7zsLgRbIEcBDUUjxO0qskYg5tlVPpkVN5/Qxnt
czu4mYZsnRtNGbr/2eAveOplxMfUSKZYUX0DaZhqACyvmyp0qht4K2isymmqKKV2kCE5oA9QoU8g
oWb5HL8NvwhfIwPFqw6AnkyevRT9pfyvZjEWBeBfb6SZkJt5iGwcRRZsgBwoXeVHt6LoDnAWTwQj
xCwqjOx7hAaR6ULQ+1Oqx/PedBJYP0keve3TFj5nlnzCCoHsDKJbpKdujDRv3sVOecK2yf5sovV5
4YdDcZq1yHhDNe+N9Gsxz+S06IZb3qPjp7ZSv8EhsT+rWPTsHVexz76LeC6E4hIK12h/HobI2IVz
lt+PsRvfZ9xh2Yc6T2VeXLs92WNLCcprddIBVQX+rb90OYXq325NOZO+xDyiUtKsUTJb4uWwRVX2
9JQEag0UicW8ojZOdoankAIdFl3K6Kuv9FcV4krwne3paJmjf7RVb3rvhP5NlNULdeNoG1mXfYs/
oEXonzp0WkaeOuEh6TXtoOA7BmrD7T7rxeXoWekXXR2TSyB98TVvcRmJa/RWcJD4YrvUqduKDffw
LW9wExBi6zgU6a039p/6OrSe2uUQYMOCqwJOr3WpXFhlhUeXroTKSkEV6GUQenTKaag08SGrbBUd
35801Q2juQZGEm5XU31MzeobO1aQfliSXq2QkJwCBH/bLtB1IVhWOXvE3tv1NklDKnhEY3z6M3ru
M/2I65+zK8qQRJ9xb90JNYoP4aGqzGucNFeGlxBPO5VK46sRYVtITA04lTfE+l4inKwku/dqrZU7
JlOoxz2vtXZy2zd2PL69a/Lgl+Tp028qWfkd6P/5oa816ybLFQNWrxF84q542S5JVonwHSs7QeC4
BWPVPpU9KgAu2LhrEijNk2q1ymOo7Y0cFMqepwJ0n2qIKK8z+HcTUKRWHmNtzyNCPY+jd5XZY3ub
ozt3O8/AeCoP6rA0ZUAOlZ90t1ucnKXLDDRtI15AHEDCv1aRga05uLbRAr/jIuRiTpoWeVfbeluc
TGv17jD0U3muLfXBLd3hxOYJ6SXH53u8AK0QDicf5i7EeHXmngKIlTxTQpXCy9DTtHDrCYuwfyCx
E70NXMRsUO37kJmJemO3mPM4S5RbQRgsybpfy2gUticoE+ZTPQf6o+LND2ZjICVludnJWuj0gimU
Q9m33zUtaS+7AvyGdKmUfuudxOW4O/ILXBCIfGDrNJjV95A63aU6+W8yvauOYTfH3bVEzHMJvcoL
i+cQWcYw7P4qrqhgT1OJ5YbxuYxykxqdhvfhbALghp5j387povw6YGqBz2TV70K3+xpHPMxldJT0
z1B+RoTqee663DoqM8Bn3islPuBmNw43WqQH1z1OWdKSw+BF442cxZk9rGd/1xcuoxIys3eBJcc9
6ELTW3CMy0jBX32GTRfwEpg6y3lS4CIFjeQq7snrmrid3aJC9t7GVeoora1fXwZf9dWBjZlTRElw
G+jNToWU9nM5OZM+e8K8xFoANv+D4CJR4r2jA2SQ4FcXn9qyAQ6iX2LsAwShS+PPqh9WoHNmnIkA
qj0NmvcOtYTk81TZ/UVi9Q5YLt18KNOZ6pSTXhspNeqG9ydeS5+bFD5BWNcCEP/ZZ1YD8pXg/pt7
ZH7XaX/XJ9nPdpmapHBrFLbul7YzYHFXpO36dzKJF73Ob1ENo5uVht4u+kxNObx1VJhG8uckB5la
9/gob32+skgm8RYik4qqtY5J2CPPzqb0QJK6PeJ8a3yYTfjdBUzXOxfMzfuu+Vgv3a4Cvg7ZPuhS
SwF2myRNXYfY/9sk5ulepd0kwQx1R5hiLvieiJyz+X0s0TQOtA4/gnVknCoy97DJ5EC6H6qo144X
0CNeDmzB62SlK6tT2HNYJ5teeWizuN8bVm7uQdtZV8XQWG/R/CsuEW9TD+Gi/GBE/oQoA5gsaZao
Y52dwP0ksVqja081NG9prQGTdcD3fXhcFxvgIQLZNm6l+f/jUh2uRy4auzm11/WAZ/LzGXmDuyKh
Pvii61cYdZbmoseq9mKbKmcSbCW8bwIWOG2DVocOHZgcrhOV8brwNrpN/ZaF2EWVedYdAO2iB2Is
ZivBXAA/RaGsni0s8xAJNADAcUryedwPRdAdJG6dkiSuh1gNtmrLXImTQxDj/2BHvAwlWdMdXg30
aENt15BYUVp7dR0ZCNoW0f42vsNA3cF7zRpv1y+r/pePAsB7pQrje6dHpUG+pRAvF3UBw0FMiq80
D5O/mxRUMcrJwfCjHnmTjZqgf4uQCfw4c6Q+a/VvR6fp3zrGrjPqeG3UQ/O1y4z0LEO8vCMlRQ7m
KE2dpBhSQqy1jvbdupa0ZEHWSmMzfivXypL+KypwlCh17+jPZWXdaHxs1eAG7EpVzrpIG1152zmI
7CNS3VyXbZe8G7owgF4wp8cMAui73qztSwuG9iENtfidwx7vqgfXgns5TdXFyBp8GfzbpQmDBf5a
3n2QqUiZ9I9kFS+l5QZx8G7EFp44uZANfGEs6+JcY0YyO0PwYHbYNLWqBmoX/iFEbhApRXKnLl3S
73cYVOkONqbSJ2HcDJBnNd0CSBhxiQXpPJ/Bj0yFezE7IbSi5Q1JXV59Jl0/lWXmnaWra4vyFhO4
9zImB5nkRgV68Us833EOoCqixMVcphu8c9R1EdXI2IV40Ocae3o7QKZhgdhIk0+CEOjWdMV9Efyi
H2t3L7LGz6nal6lZ/ZXH+5KZxdddNxH+NJHjMZxXmdk6aS07jYf6fRTUEyBQIHhh132szWi8KnJA
fcJVLdn7O4bTfUThc7hCq7i+jFGS/gxocIemz3P81v97fLWssyqa8/x+FS/r/7qurO+ZxnP8sr5T
OlgZuMheFVmd34YxGNPeDoqPZZ7MF0PqjRROoZqNVnlEmjR9m9nReF9jLEPdlX5UaadLYIjRUWaB
0PniDHr10Jd28SZsx5txWcwYSFeZE19caSqW4uzGofTYJhbdBw8D3SUKLAavXwHMWFm6nEY06ENN
vZwsjbKW3yjIX3CoysI+LZ4WW5ei1tzupD1MyecQENqVtF4M6PxHHGatLbEjN56X0jO0YKycPUGg
qrysWnN5NfdG9sFCsWvBbUR3JOPyD2x22QHN47vUbuyHXiufpFvvF7Ab6Yq9gisIjEsKoBEKMkdZ
g/Qv9GbkQM4yWqPykJjfMXvVwBEUSOaI4IQcYHTgEXynzWgvH4GcLQ0HeCSSkwuayoRf7qd3qGDX
BsVHcKivJpSg2Nhpmn/lTd/iEpQANLAHtT1EXtopu8pgO1bAIQbnHGE/lFkOL+o+tMy6BfFGVyxM
SwrOe2g42t3anLoCAXhEH/fOFCq7aaFfSrSsX/Z2e9j6tmvI8hIX+GN4jvrqeuuSCct1ohn5r/Xj
rdcZhufPIsGO0yHl1tYI5uePmzSCGJrgjAe+RKQSVl+EmBLIVUig9EnMNkX61uBfCgtdmCy6i+U6
4cV6W1xuZQCve+yAw2J293pTDxeqb/HCopUlrqdmUgJPDFDvXQ64cTyf9UCxQdZv7WV4DZeZEm4u
a+DTeukpvXn1ql8iZrYg/85Wzfzdyoz7keXwp2LxOuxi9AaC/fdKUWSFre6No/8ORwsb/LBbxF8t
3Dd4racMIJUBTJ/RFTd9nmy/SgNeqXk3kzK+37rkrNR/eHyD7rduu8eke10RvT34fbdAl603MVp9
SEcj0hyg0/Em6yr3IcIDy54HbFwiNJ0x3nL7ExWuvw9uPRdY0BKcevXL4Dy/Njtc/UggUr4QQZ3l
EFV6Atj8Zx+Z2PqxNtvkhrIjnIWl+apPmjIgcyVO1vu7vm2uXGMowupg5QUw7ly3cV8291I8LiRx
uRWTXRXjHpsCyUGG5ynFBQSnzHXKi+hVCEPCIcPUB7JpgLOlNP37FWTtdaIsuV1hXUI68bh0zjKP
ZfYypffVz7rffUUnAoYFltW32DuRtV9E9OWg2rN5V8y2cul4yItIXwryFEeyJaYbq3WGPfkWyPqu
CI6xPUDZGTRUM5cF4fvpN5as72E0fdzWWReDeXmHEOGs1c1VWiGGLiQyORRqdWtVZX0nLYnQFRiS
0gT5HL7pSay8isi65s2/fn4bzuIz+Ftl1eIXZmumbUKpgp/7yvpvdoco7srGeYdT8g8rsxBdVu3R
OVXlYIQX+VwMu1KziwMwUeeESKFzkuHOgy1z+SJSdfZ+Ow0nOK5dvZOBaVlnbctEWWJtk0KhqAEF
fLdeR4YiVFZ6VGx+XiNNzL+AwJaXc6Xq4cX2CQAi/7zGFq2GVDcQUYHx07c1/Lgoup4KG0kJ2A2C
+s5K5M3k7FWfr0ztrq1xB5cBicv7qLqce14CSHw9E36E9aP3jVJeymmvB7w/LjHS3A6mos/KPlRK
9cTbao9UcjoMFW8iy3lYVOfQ8v3j2umhALPyiSQ+HDCMMn0oz0ZintOxdHcW28BPdZahnVHU6m1W
q8bbVo+uxzzvPsEdg7RqpN1RmjHW7IPueu/qUDFOeR3dktR5GBfwXGYDpzC64tgt0Ll2AdUt9Ihi
ZwuqTnqLCW7p3mlmRKek48WYtJtlrlXqGN0GqIvoXp3El7KWXIOKNwtu7e1SciYxMirNFys21Kcs
rMT3/zpum/bqGjIgfeuPIFeSzqBMKPg6zV/SWkfldP3RXnSsAY6PRXHf+Zco+Vx0dut8ifuyvOj9
rAadTfrP1FEKGnvX+UK14ote6vmbKcurm8bOxgPbw+y2CkKU68fkq91l7nWowvpW5uWgFAXgcbgK
0rcNdGn+NQ5xkZeuTGtyUokBGHwVwxeqZ9nDNrCsCw413emTC+J20eLHXt155Me5DspYwYCSVhyX
7UPlB4vSCMJwZBf7kxt5HyU+XiZ5JNKOQ243WKMzQQYg2fBSRQn+sK1rYEtKDTwfrnnst/danKOv
oKdnt23SM+hZA42I+bO2dG39pHCyF00YKRCrICActjgJHhwXTVVZCv7ynnsMQIZlqS1OBgv8zQ79
MHGbvaj/wi1qooZrdYepn5z70G3cp6prAgS0SDhlMsp25CH34uEMJd19Qv3Qul7kdEhJEiwHS0Vz
Mne7+iRNfx5RF+7bbzKh8AL3STfwsnXAn11LhEdN5hwb/XlbA8M/0L5JpB0Vh3WjCWoHdev9FmHm
CBOxLYzBqxnqY6DdZqHe3qSo2dxgBGWku60tZ9vh38TIsESv62ztV0tsTTn7p3GakX7UEPU+/F1Y
WbfPn3pWUBlDLOOyUBTzVg6KVlq3IySkfidtvG8+IE5qHF+FBHWLI0OoE91gGXEd9zGZ2J+rbEu9
6lOTCQmsqVMvtgG55Nbc5prVx0FnvyxX2brXS0ubv1/3ENYYrEtzC0R9t9m7aMYdcwUPzUlJyqO+
sIMiE8k7aaIdq5EtqKhpxn56j2Fceg/r1bnt6uJCWtJfVal1868f1ZoJ6ur3RzWFM81ReUNUwVZh
oPT7qy3YGpNMZzm9y4vYvVbM5L7OLP2Tw6fZ91lePPoVLBo1a5AedAxkEUKYD/zRjG9diukIwY/G
t9Bo92Vsmn+ZqblXg28QAxBsMC6sJrVv/CjLTmHSU9WZAurEciqdEvaqqYBlfo6R4W22BCox67By
6UUzukQBNLQFAiWHPsEc8cIRCBTSuN1l4GrzZdWNX0GB8XotI1t4KTFb52TOj0Xag2FfVsRoO9i3
Wk0tsajfhFab3azZ50WpWVLYS79e6xmQDbrkIGnsX/Fbl5z96pd1ZIlf/ds6ueTIp7Z9Ey/XlAiJ
lVlLP7Xv7CaK+3GvoyK3PPjzkxyU/OfZq744aj3g3qnCccpCwk3I6D2SbBdrZ4KqCEPl/LzS37fX
WFlbVpF4HEO8a5M3nZfL//pIErJecunzsrI8+KOX77SgACcdKuF66PKpwMF0acdIXzyfbuO5l39p
+yG53LraCHT9q2Vk9FVfJ4tGer7/N385nv0Pu0JH44UUUCNAQl0F0/j7n05Wa2aH+W3wzkZxaPLf
ossAsM1Om+5ic8/t+/5d50/llaLlabL6eSYt0lVF7X2bURF6DvaTOBx55RvfYZ5WXskC6Oa4VH5w
D+0b3yIJCvAQ3QcNVclfIkjlclZqUXoVUqzZNdDLjJ10ikaSg7IiZpHTWVqvl5G4dYpnjelVGxKu
mWNyU8ETiQffOPsNVAhNxaISa45vSaJNty+6JMSlLHmMKPXsqrkwz9K3zZW+oAGKHpfcIreBdVFp
Z/n3wg2n27Wr6GZQgDBin1flHbTc235Wnnx230dXpTrhwSa7HxSzvGgxu/w4IkJfjYP/QxuqS9B4
05dcpV6l+y37V+x9jzOGtdd2Gj1PSqJ5/qj77gPWed+SFCcPYyk1Al/wNbW4DTpKkNKzosvl1F00
GzCBovy8xErMoIT2rTIu5UvcTHnHy8Maj5IRcUGznJqTHyfT86m+tKVTQW5oPdv6AA4d0PvNr2Vw
bp3mJGfrWtL+h9NXobK201V3jTFBRFqWePFJ5FLVFAS7MeirY6qmJUBGuyRlRQUiysH/Z35f3vEK
igpWG6JLZmawUSsXJe6dhMs4P1uzG1usafvAeWwDBST50Cb4epMwvoOLZF+QmzH2/lSMYJNcRb32
wf2szSBKQ/Rl04spmxxIKbTWyYsvDPD785rAHzrTRXfEqy9qca+Npiq/QqYcJaUDnhDwfBZOvdcu
CYEazv/aRrSrPsQL514X8dGtPWjYAGDyo14E/fg5HtP6KVI6/VallLVfBUHa5jNg2/qpL1P9NtH4
T1adAKssv3sRz+7kRbw6Vz8w9ghrlJbJItpGxauJ5QDmMaMzhljPh9wvUGuU9qAMziEqdDQbl+FX
gVtzsQC7aGpKdK/iklIrcXReLjC2KW+/JP0Pa+eLy8i4OmIhDDHRv9w+ynaFrY88J/A/850/q9ll
7tb1Q6DoNW/5CVJcJYwrB7jJ2iejUZreYfhunpCe7Lxdk8LMqRNqYRKnqB4ubrNzXbqmer+GtB6W
z9OEhIqsjHdw/dCqVXBWELAJtNi5snJFO6QdfhtlV06fvcb4GIyF+uSjcUtNFaXkYBHzW/oV1Z2f
gpz+Ld6hP0Qee43v+DvFLuKmghF9l2M58r5IrjyAHh/QtuQbBk1tVy3lLUQlyku+VTAc7Mr8APiU
55Iatb8mSRRiKc+Tcqs1rkpFb68osu/mxkRMxzWt+9KI3E+zirUA5nX+I/Lz9qWq1hOPO/hW7Lhx
R4qV7KlC9RJVIN/95FfjtYUo15tiEThC8PLzwN0DoBVdcH7aS0rvAVpfNI0BN5EKQdk0tJULuy0R
n1KL+pwtBh59i2EhxMp6N0RK1F9IJwRMMANDhVWeH36d3c69zqbSdXey+YuXzd+2UVx3i2z+JG7b
FEpsNSJSsMXK6LKpNH9tQNfpuJxeS6zsR7cJvzar3AO5vvIrrlcV2r/Wk02q7E9frScRdeXCCSmz
/IAiObfo5QBBO+UMB9bhuce0YVTu5iSGC9T4SCMq/K7gDP6ckZcu41v7n60gK9o+iRR+87xqsdXN
vvnG8A7ZmvEkOU3Jbm5dms29aGk6ljGcVjOypTksE7amzFfM+Dl4Xe73uZo2YEu8sgKLwr2KEHQ7
DyqQW1OJn4QbrVE7OoYh7rvSlAGgyMkeLXK8nBGQX+Pi1L3MRsrIa9fPhbZJ/3ShsQRf1cbGDyqM
6k2BZOkdSW0SZV7sfo4giKlaZ3/3mvavvBuCdwYgr8vIibU1NMTQcAtVYoRPl9DGoka6haJC6dw1
oLogsU+vVpVQHzTopXyAKIpqHDOLAfFUXv1lOzBniBZgcoGWxrLRSHLLclC7Y/jF7uHFZuPvT2W9
ApuhF0ut2xLZpsh62XbaNBE+MyU3Okvn9+oXMxDN8dljg/fy9x3I/LPYbmSuHV9C14SDuESgH2vc
WSGCZL/i57h+75Uw5+Jr91okGJOaorOhtg+6rrlsDT9QDS4/2GBC73yXNL8EuU2awdc2E/TXYGPU
A9YCFszX63GYiw+unb/DNbN9CK3CfTenH2XOjJnmukSnaN11gzwl+g/60TEG86/Wa69INY5fAH8H
ey9Kzaem6KdLPWsNCsq1S05+7C7VvFCelAY58rlzrC81072f0/0wnl5PN9xZQ17FU3YK+YskGPwb
TcOTCqSdW1zVftXxl5rnD2vnr5hu0WexU2COEtfUXYeC9g6PdaGk5nx7UVrVwM1AUM1UY74bSvOj
GAXL2NJaI7N2HZOWoVMOD/TwPoVE/RoEOQZudrsMCOhRsIxbCLS7/NblXaAihb/CKSVMImRQVVGE
dwwT7DiJ8HrvIC2/B3xgGAEgclM7aPond+yBCfGeKTJ5af1NDbGqSgueQ+WIZHFvQKPnlxCeOlMp
zvi15ngJuC/mlO3XtGqS7/EyBx0KarToy3NzGqJwfqjRszvgTphfrvLldp9hMa99EAsj6SIHCiaq
9VZLmij3sSPKi+f41k/X+AgM/MXgz/rBUEEIK1Xydli+V1C6g5uuKv29sHw8vc8hWTjRlYxafO12
XmIqZxnthu9Wlevvfi0hvWjxBDe8afhYnLGiVjv5IUTq9Ipv1pt+dJXrobOMs+jB5JSCLgZUd/fd
6LEPkE4Z1sbYPDcoH0Bgca6kX7pkUA4ZziA3FXC5V/1bbKTjrdXq+bzfrrheR9rL6hBGnKvexGxF
pAwRv9onJG3C3XIWoL71+kxR1ec+iu7PZyry78i0d58BNzRIA3CgttGcnLxlQyDt9VR6cbahV04V
9GGsAqcWaclhW+Lvp0iQirP1KY3S8rKqsuoq0Ifmnh+2ua/szjsWXlLvVmYs+4J7OdsGJE5mbAN9
VjzP2JYCII0z6jKwBb+6xha8LSUX739d18DFa6fHZnOatFUeNO2c+N3wstEvAk74gbdRJCMiMpiZ
XfyOOfPy918sDeZsI8scZJt3NUyAmTfudjBuRM0sna3izocTej2100OH8sLd1i9nY+99z5uyv07Y
owcXgddpJzkYYtdo+qZ6KHB7xWgMD5pt+EXMevr78NTVT2ahaWb4rRjt+Dqs2vkm/nWYxmS+QUvn
Bn3g8QjKtc12Mipxa1uP9OcpEr0Nv1pG4v5+CfRdu2y3TZdQaSZIPB/gDXZHzwqwg6EIdUydRHls
Mst/dPXkrigRpJRWOGJ60nS4Ky4BKIIoj4DgvwcQltIvsR7dceNoyMLyjROpVlFvxRwy4CY1Glcy
IH0yug0USgq8WTod33yOHodh0eJdmNzSWfqmgVQ6zf/H2ZdtOYoz3T4Ra4GEBNx6tjOdzqnGG1Z1
VRfzIGZ4+n8ryErc7uru75wbLRSTcKbNoIjYmwaKw5Po0bQYLnqV2nOUZwKOS5MbVXrggZ0dfTmh
TKtwziRH7QO6YWhemjJZmWWi9mR8pa69bvYjWdn8FG7efwVx0k7Epfc5Q7XztjNbrqsGARdeaeZm
XbruSrbLSse9skBj/H9YUAyeFnJF9N2VjR2ecgpPMRAsTrbo3VPHxNvR1PpDjvaAX3NSk+GNzAdJ
TL4iNQ1Mx6GjoNAams+HJJ1QmgEIizADzsz7smGEzrmr+fuyVzKyoRBXS16d5tVyZLUMdMYA1FW7
NC0/kby7WXEW6mWvIgIh2mhQ+Zq0bYHGwD5R5wbMPcPKM2QHHDtnRzJ/lCWKlFt1xl6As+qcfFz3
zmidheda51KA6iZr47XqUu+O5K1W9tgQGFdR76MLSYhTmMRI35PxfBhkrtgKBnCLm1g0pSErCm9V
IEOxXWQUgRbmwGRTppEBRaFVYNkF2uKJhnYauy2oxEKUNHKJ/3nW2Ws6XGwSVA5ZBxJybXQ1B2Vi
iXBl2OP/qIPO8bsI74Zj5Vfpk1PJ6kSwhISC5GfjvbASByycdvWUi7p6atB21zatc08zkmur+u8i
cpw0FiCZaqvF8T38LEIn0rErUKaAtkzzIfFZt8bjEbhkp8B6MB30V67QmGk9lPHWNkX6MNkgflzl
Wusm4BcIxgT4+yQkFwrjVtlzAIr3I7nOUSYr648gLX0l3zkMGZt48UYDHPCirpZDP5g8o8Z0FpEL
hW/brty2IjfXCoAT913BxYFj6/HUGPpZq+lGMLszpytPph7mOe/sX4ekojl50ZQG1EpkqNfoR7R9
4X/n0P+/Qu0VMAz5ZG+c0QQwjVaNVQDhrLo2uz6mGDT0ZD37mPgNzF+nRU+yqyVpPnjWuOHouAe8
D5pL5mr4EHhRDi/vaRZQu5Et2yeWAb52LqTPY5VsMybMjUc9KhZYxu89uMwtK+jCSIGEjsc1E+3N
KKl1jMesyoKnNjH8nUz6BnW1kNFgdyiMtVT8k2aFNjNw8QR8Jfhw9GwxZfbXHNSKl8WyyYNnLsA8
u1gqI2AroFWWBzIjhYnfA4iacC4UnxRTmBn/eC5V1Bko1aum+TxqlgagKNfnjHOwLeAl+pnLD2YM
IthV6Qby1KIf2V4DL1KcwFgoTpP0oaJDT4rSXjdpJ05XDqSa5zlaUFGemX0iGcBY4TlrbkPNOpIu
w9VStP58KnRWZHS1KJ1EVVUJqquTT7UfgtZIw8A1Izo7fFxsLoFZ4I7feB9IngIieNsC7/RACGl5
/nNQ5fQJgK7y5AV5viEQuU57C1m9eVvM+EDmfQ1kGxY+g9EzXzfSAPgdcmf9XUWHps/0DgnmZYLN
kQzoSmo1auGi8QAqts9ApHzl0kQGgHoWm1vvOVDqhX/iBg26GB2clpkVy1yOUYVrgV5xWfZ9xasz
VWNYb/0WaHNjyZF30H0UY4evGKBa8DKPJN2eZLnuyVhMaLoMi0mpFHyX+Y2NisFCWMgYW9k6IA0e
yBBK8GnqkVZYVEscEYNOIA7Cel9VqJtHVQ+SSGHO0Dfq1aGBSl8AqA2cx5tZz4HIepFe1B9ceK3C
EBv4mx5bn2eGB0AWVtCWQXKpY9kAQb8D9SXDE+/snKLG2UNjHzCHmrJAesBBps5GJxUAtYCGLQ20
QcxCdOzBoHNVGu5KMp5d5tEUbRbuZsumryNgPfY/eMbAoKGps2iYI8w2f/eaI8xyitDJTdK51ul6
+Wvn+STmE6IzTvB6sZkMMFc3yCD52c7TFOGT4eTnaEKyIBr0F6BOvnQxSChJSYMfD/Z2qCrA3Qkw
8qyqrMh1VwMYD0a0ZWoPp28i/E1TdH9uzaRGXqeJs20AHDdU+dmgXNcDIb/pTs77mc2MDmeNtjaq
FE3GYDVsrnxIPWPEze7aMqxh+ftAOjr5zMEBqDqfBSBHOGDyg854iYrmrTIRVYH2g6MHKjMMe2cn
kYFAYR4KGklEA2M827V9HAIT7pctKciuLuUOb/422CPtPz138tG7i+dvonegIymVhavnUOwWBaNn
d6bK/sSABYW9SjynE0HEfEg+Y40fLgmVfr4f3OygjKg3Xuohjs8gVzsQOstkSuspD0KkFEz+oRti
64mp6ECYLj766J5szAi6JYgx07rF793y3c/NxB06X7cgz46QjEGB9YkG4bZvR2Ckt69kZWgmORhy
ISSb1kmsbY0k1Zo5vB3ArMWrc+6jZxLvD3gnw4xE1dS8HS0yXPM+uZYbH4wurM9kcWPW5optUBQ8
oN8I/ldLTGXxuSrQHweoycZ+tgHzuwJsi/caWQaopIDMfrKB9vwwgEQO9ylufOVmOW/tLrZplU3I
ZHjjbJtbgGjMgFUcdfWjamLjBDIGc+v7efnF7UEkqjHZgGnqrf7VonCBxgYUgX+OsVhEjcRDeN1z
9UePDgu8koCq1w0iZHA00CBNA7yjrggRsE1LfqsFeuG1caWnizFplylF1qSoH6SJjprFN/kxeRnb
LT8D+rajC6/GrT+bfx43PyARhR3AtIt8f/MLqqOwOfEsAS3hED+g4lLqfoUgi//gSdYcTGpl0NPM
aZpDCABdcy9GwGVobYe82AOIKtDOoE2Ubl+4kZGboD6JXnNyytwA/peGEhuxO7nj/mStQgt9Vad2
RJehWQKNZsZhSOPN4NYegIYZaLKGRB4oA4bqoVewvrmPdRwHr7FA069On1VxGN7xCWVCNP0npwGE
LltshEW4FHT5i4MNdNqyUSzOX+oAmIa8R4930aGGyxJGuO6lxC3NjoxzNtr+WYEreloV1tAcLLP/
QjIaFpNUGw9jt0s6kdzNDoudKMHEJ1Q2bRbZ4mtmo380B+d+dpu4kR5r4DpzNH/dAzs6AL1jA44e
PZ1lKRKZAMytV7iVXitIuxj/zhe1JE8FCF73/+hKXstiFA6F4u5+4C0I1v5+Osuqv3NNhIMtdFx5
tot2OUWjkfVGmoA/jBUAnbmM5d7UlWm2GIDv3LpiLlQjLU2JZWeZUhnbYvz/5JvmkTxlRvpnzp2k
/jOXjJ2yoXIzlDVXqBybxOFKBnx/hvJG3Aom5CBAj94B6tVuUG0DtzACG+SIRog1IJia6cuIfYIp
is9+4DAAZ3I8QGWoVN/lZmeeY7RajKt+TM0zzd0EaEE2dl1I5PTONMtpmnkp9hjEbN56QCqZD0k5
pU4PPhR5/p0nBaqisdlpvKRVBKbCdcgbgLHqXvmrNnpqj1+GpQW/rMfwqCywUS1UP2S3mMxhwmFg
x1xh1wG0N2dw3SD/jlLjTVJX4QXI2c8oyg1P+dQDnJRkUwIsEtAEldvKsMILyWgoOiH3LrjS8BL+
bm1w/EnCDjuIqS/BSGJ3z0FbhafFjaK4tSPWBYjgtnUOcHbwvgUodgaHdDk6L8iFRQ80Q894Bwgp
lDLTtJCFfcSPDgwOvM1e7YE3T1nXbSy3BdK6WyMB/lfXcuyqPdl2LUi6F1f0O7bkSsr3lcfKCB/c
Ps9fsQ/Wbm7cTdzs5pW5dq8GdPO/r+y1ytklRvaVGGJuaGJoWjBnAANqO6LQJnkbaGoNAO2f7HJ3
I1+mgV/qsq53Nzoi38qP1H/Vqt0gTQJmklkmkyb2Q6WJrkR2U+XpDSZoB2weAgK7RVlI3TYSZFB5
fBKm/aFMYtRqkAxbFeF+UIWzGlFiGG8bJAY3YHEFiKcV9Uc3CYWKd5Gdjmth1NEjcHDkJUqBDudb
+dbrUOBlGIOYlWRRGDx65D5euNzOvyMRDdxX/iHFrgKa9hBoCiPlAoQXxUXZGKnDYliV6CT3Od+D
Vh5ryAI47EXCQNPKkrUfF+DtCyIcFW7xMRgGlKWbqvqIHHmEN96h/gj8oB8eBwSG7m+iBqShy8qN
CEZjS1NSkAwVP8Z2ztHbUwWKcIaidZSCIWffV+GbD5mDYKd+WmQ3cYLKNrZklwJwFn2hGTiy8gyE
pQXAWFrHBzU24HvOV0PRD/OUTEIm1AZsjm8y8gXoNGCSmgZAKxRhRiBeQpAj+kX/4tiZgEiqdHA0
gAZrkEJrrh2AmjoPPJnMne0hqdvzIr/kkZ9djHrKMQAnxa7VD5LTQHJQ0Yx3KXrGUma4NhDO8wgE
H96fIfIb4Jsu44Ot9/k6VpkPIEU3H9wC/FV+PAHJ9S9ymvo2PqJrVED+0g40NO9HAbO2qjb9O7N3
QQ0to2jlUGf+3OSPBPcudFU9N+pTV37mWOhkrUPAAsxSOrxSVbpwrYkcZ0fCPsZ2b9ED49XA3Rwk
F9heB67CgEez3nru3C596Mb2rquTCZmRxgKio6dASUxzCSygxg66R/Lth0Ic1DihX1Ql1nOasuo/
yrRvG6rw+2WmRO+A59iuZOhE/GupKSg48LSYZ+JRAHG1ZmAmct9aBD2/qTfMCjU1BFoEC/BQAxIf
GTZqICRZZwc7PAQmpwFVVHCOh+5oDVV9pJobKrJpOOfHpBm+UwXOUouDllkwhgH7Y8OSSaKZd+zB
BUOIEmDqy3eAAvhjhpogGdqR38Es/opMcQVzMUNR6H0OQq/AW3x2QmpnZ0VG/Ei5vcgw8GCskkd6
UgwwIx1lBA0ZXhjqXGadntW2Lfaug4SxkUgP1yijP5h1xR9kVsVbUCENr0CwZ4AxiZpvwFq/n9rU
wetQ/CiCqPvp+MMn0Ep4n30Tu5TATG6f8eaVgCyhNO7xnBwf/r1w+LbiXv8vpetKiY1SjYV629yO
Hl7VFI3fPeVACghRwT34FxQCWFvfjduzLVLnmAXo7a40DR1eaSbAOmfpRw+ExivPq8sfuEWtOxu7
vyjzyk/FEKEAA5VkK1YN8iUAEOrWGs0/HAAmr003BsWf5/G30igqb8pFUatNkof4VgQgJqTSKSqN
muunUpRKgdwguVdG730rInubJmnxJWg5yNbjxj95zKgBRQW4gNAYhk2ZDN0GnAFxv6rCLji7ahru
VbibRZljB2fufPz3vyIoOf7auIA/I3CTucnxORxUxtg31ddeMARTBUSApzpOi02tAA3T4mHHLzJ1
KkTQXLy+He7qdPo+yua7kDb/eUb2z/4J/ufvDVAbQHqEbm/frpNLr0zvIDPTP+AFKL6YbjlsZAuG
tB6u+HN74IRW/OCb7nfg3LZfLEB3bZom9I6qctjnztu1smi/pGhoPXqdardklaTDh6Zn6XMaM/vB
Y5bG2pfDQ2CHIAUszGlvd1EJzvUyf80KvwFdRftU9172yuMhe1WuuW3w+vREM4kSXNCe8PYItIbs
1cMlee9MOepE9dSYivahL5CV0cHIwRHT1ipqQCE0Ka7buvvUFEX1kMUbwPgAmIRElt7escIy3wA0
2tyQbFEAlFxpBzfajyMud1KI5AlPBslTkpqAN2+HhxrgG8FaJcljjPewe1Iio5yA0JhFoD60nCPq
TWCCAjJ/xSQKGGOtJhvpdOHG9r1kx+tpDADyMtXbyHetzazWyzF3MnauB2KHOY47oTzDD4EYTza0
4AgYg1Nsys/z2YST5uPIqmM3tMOjNRiG46yBtnIAyB8Q2qoCTyItq4KDJVA7r2ckWobfyWbfdzdf
47pJN9VMvaa5KySgGeKUeUDt7tZ2CdYgNrj8aGo4CAKyj0bNsS7a6kxmyE+sSR6ikuk4yAhfiWw4
tbgZ3aPqQRf9AeepCBIgt9tOXgCGu/9GWjH0jdw5AH05omrkUxGxHw6e+kBdk2VnC+QQa6DZjl+1
nGt+59/Isyb4rRwc3+7G6iq+JgwkSgeZYCJWPfaE50xPItGLjeZF/E+wbeqvxqTyDhMQS1bzvMuM
4RF4ZCvftpLLLHPCsACwexVt6oT9APSg8TkHh07uGsWfhjE9FN7Yf86wlb1JROOeU10LFVkCkP+R
Ml8D8DusBgD5fKwZ+wqUEucDSonAfeN33ncwrW+GOqyDlapDAO9G3rfAw57mlI0gEE/sflv5BTs3
KP4+Zp0/HDzPjS5xavCN28vimDnV5ywf5F2lsTdjTcNFRyRzA0CtqN7koCn9pZAZK6sVyDAkMAv1
IVnS/CrOqNK1RB4aV9l3wwokvyc7bdZXiJ9V7YPGdUH2bMA8AdAwGWxT7FKCqs20P5mG2ezQryBO
A17JT5FCUxVNEwAD5Nhj+jWP0WKCGgFtNFu++4SkIeGipmkD4uuVVYP2JfcOlq45BNnG96QCHCRB
PP+IUj/7FEmnvIB+4TvJGJq4jyiHHDZUzcUTd9zYDTdmllAX/o7lZG/+o7TzTyIeyotfJN/L7mxL
bLB1J+BZAx47KMF4oQckgMHwiKrwt3nChuaUlwWEpC9vLBfPG/WioBA0XcJOQIf/r5crRreav7S7
O9JGn5yDZzRboBXo5lYUSt+sUbHXfLQ6FDX0XeLeAQjsE1rZgn2YosXdZ0Dn+2O0BrkPovDRrZlY
I+tWbSPNOwGo5+TB6YYzzYDIjz79BvQU+E8MB5K52gLF8LMFUQM54GBCT3U44lpoFuAZQWtMtR7X
Qxq7D75yftZA+PzU4P9yyGrs7tAU+/YgLLdBAAW8OlSMJv1X9G5YFytxxUcFqiEtlQy0diOz5giJ
afGD42BDiJQUwZ0yBSovwECBlxMkPHpzsfORUFFx5qznzUWaZ1bnrAmYtWXAbenbgOOBbAI9uy6a
iUGNknGj/8QjBezysHWOPI6dJ7RHvVlkFloHQcnwxGvz1Ooriz1O/MhK9ZOVcVxvSxCwlwEArgxf
Ff5KjCFbC0832WswuEEPZV7xYxk3tx4s63dvf7Wp8dTeAOnTpfOM8t5MsmNVGf6FBpI3wF8E2qph
bkg2lgpUR9rEDwWyFkVwv8hdVEOd8rz5bGorEBqCpCTOMrQjqnTfiViuc+aoZ54k6tnEBQ8pNFMc
UXmknhXIJ8DJaD2MqQGqQsN0UCIat3s/t1Atm6n8EaWlgByVIZirYbHIm2QAbyxX7Z7M0nYAbWYo
5LZBseMmrhmwoYoyvc+bMAdSuSc/V31z7EBp+mPsADI4Tk30OrFu2je2RsKKYu9pUByb5dok8eJ1
4Mv6G0VjWe2BL29MQQSDaLmOViIaKADjH7z2AChShNFrKgzA22bqh8Xrr52Rp5dhmqyPEb4iWZQZ
oGnkwetk2euizayPgXfPwKGDmzuaRaIR30A9gEPYfch7DQcaodmHZkPuPhiT+2aRsCRGJ3mbHmYt
Gi/4Kgiw31xGKEegAKSJDFBOjdI9EeoKQ97UHAB4vGCwlBF4+3A748DcleDWA8Qo2kcFtjpmrj1h
iOJ+zHy8FGjqvfcwXm0751nmp5W7aqXg+yVslfvIQEhjzwAE/BT4aAJB9Y75LUrynWMExp8TeMHz
To2f6z4GRUrXBJfG49Ox8RNPg4PcOmXF4P8pw/SpsUc02lTSkvt4zH/WJa+OBEwcdAAoM7zzgkE8
OGgPGGpcVKKZ0AnfuVUShSG+kOnOy1P7gn+QfanzPAUp4PQA0Cf7omrJZ/kASOsdCCmb9aIgLVDB
fHBy+mBBfw9CiqYRBxC6okjkXY6CLXGPPPiODJZAvQK2ogEap9ViSyZWYVsAXB2c7Y3Ct5pnF1hu
+On9Ok1cuYYH4X67iW2GuHzFETojcQMBOi6pw6odNoCl0p1iv/zp40/K/bPiVXq8kZvxAWnw+LKI
SyNKT1adfVxEFAE3434bOK539YciRScBetLZSoK95tea84d0u02U9uq8fEYAjrO7IkYLoP7bLXJe
BSbq6oP0KjjFAOpCulagdrr9L0yZeeeWmXW3BMmwGXZGC9Fm+UsBJTfeqdRN1miWZWfX976ZLeiS
siq0AW6gZWFv4bD6jArkHlw+kPRhzc6zhajQsYrG088kQ+kEOzPs5I+bqTSLDRNdtJn9yZH0/7jQ
EsL/QIuRYD4HOhE90IIVdz4vAQfNWp54IS57XpmcVYR9/lVufQw9/SKrRbyMA7zHdEAZLWVzTpCV
Bfd0FCTnrAsHkPBo5mRLeN7qSkV6GkBXb6+qRJhbgVTkm+ei1lSE6HsYjvPKlt0AxIzU3Mo47mKg
4dNrpb63RlrwT+nZ6Z4u+nQjmAZ3ayFbeGn1fSDviuLOflTVpE4lSPnixGgeY694G0wxPeZu2SDN
/ks+gPwYnX4OcIrITCtSz+CXDBC7WtIHaC4Z9eCX4N/wItRlLQpaqRDVl2URctArgXMeK70vHnh4
Xev1ShSNFGCLA1YsWFzAttYCAbyYntPIG59RUjdsuR8U+Luab7IgHI7eIPoHssjlOJ0MB9hUNKVh
CEAzaBatwvsZvFzm908lwER0RBpQnhTsAe4SgKb0l8zu2CerjYp7EhkV2juzAq8A2oBOqIyAOumi
u2C3OMUuOC9zXZemzToh2AFltqj7evfqFardvTzMTiRLfCe4DAxc2e8LL59x+dxgcD1GaXf9GTMD
RdiLly/MbM09Sx3Iy8jU8ISL9rJwabFgbyShpmL99RmH2Lz6jCy02b3qjiAsUE6LV9jvwnmRDBU0
9G6KCj3x9q67vKvOr7jJAJ7DrHi1ONiMsVOOd+LZmgxbxDswXovkLKzptUb+dqy68jEM2+6lwe8M
e9kog6apJyfzAr7NAxh1uxffCbsX3A2HlcVFeaKpFzrimDYgXEcNhVeuzczZWmVSPhoBwplj3KLz
kwE/VvtSOLdMDqSkFShc272dUN0jQ0WgCIFE2bgTpsGekBFm3IToXdiPaBHeWkH3ZjRjDyetUKti
7p2xuhHwDg+9a4f7XO9ROXnvHRuzOdR6E4tENCRWFF5NycxFD86NPNUxFi8FeMsjniuvzMCXgC0y
cqMlkvaMnLgx9gCPjcBsDx7KE+3aFrE5HWxZdprAWrx0uWs94ztAm7kkAYwfX/nYFD4B8BPIb57z
N/sofyZTGiK7BCiAjv87e19hxxv2tkaRm+OH4Bei83FlGN+Dqeu5jW3/JFRqibW0S/T8tF3joNzx
6hjlOv6Jhl4bJ6IdVypqp8210d+P8zA0Zrdr3RJsXig0HSwa0wh8tT9wG0QXmSOBV2Aqdid05wWr
QzYP5vsRyUhLdjdT7oH+LOYWWke0x+/sSPHvawA47HlUSbOnZWsx2ppyHfH+h9Mgu7LGPl5asuPy
MX634u9ktAS2N6K7Jj79Dx9iManKFL+G+SOD9/qQesXxH1cgNxqCoNgxs1HHSSOxWXqoNbpaoF90
UTxzanw+HkhEyhszUtSEtbb4YstP7dEX/jpr38MtUeiIllhMlvB+7DWrvGL1dtZS+H93pli2ieJF
M7ssZ3JztssSdGSjMWgzTrW7i6xwj70qbB9qEF70w6s7ZpU/rhB3WYdOZIDX7RYZb4J9EuTG75wK
lRlrQ8TOKpXlcM71YAujPxdNdegsG7wmeoY+3+HM+skG+ahdH3o2fQD8RvwYm0X8COS2MuvVEzA2
1VPi5eZjhIplPSFxOfbpk7qr3k1I2vSgbObeI9mB4F3tRId7k81buW1DG7za+sJGQ6KPAqbyevM7
tWLyVwrAiXm8A7I5gKVl5O7cOhs+TWF9tJzC+qOJRx8Jw8m9TGNs3NVgg900dV7+0aQrMuhNbMzn
ntuATotXFxSpoX7OEOYf2FHbF5bKPpe4XwIkTzTHIfOzl3IE96QOHSXZHynzxYuL/tkjrZ0bdk9r
S87/tnY+RGKD7s5lbcACvq0NGPfqUrt42raaOro4DnZWA2yNBqXi3wxloRiuarpLiqTfybZyAC3U
efEqe+xWBgkan62ezbaAEOBAgo3ebA1HVOvO9J+pfMbvgIg4RYlzoGkK+IJNEdQARdD8oKRdpmMd
RlfGiy9KG7sHJAt80EMUyIZ4efB1MIGC4nIGrFaZYp8+dVFVCTkH0umqzs3qwXXd7gk8yN+VluNy
DiY6QI7f4b0/+wA8GGxKQK68xt2CUFMcUvSnfsk61GFCbIMlbJ/YcgALHTpCASek1vFkiwcPIBIb
bEMDnT5qxUOd9zlfoY6xOheoxJmnpAFrtHhAUQK4zwzTQN2INiQNihEAyu5ZJwpIdrPWt4Eh6Fvc
2oOvonSB3u+4B+wtfZtjVTk2bEdZvaoGPPIywGvfUFrBXbl2LWy5tCBSfLbAo3zo6tJDYgRTGgD6
4q860K4fPFPZmyx22KbxQnasu3Bc0z+mACT0sdVTKnNapvR/omkTgBFzMR58YL4vU9IuxhSKtJVe
6H/wrYN003eh/cQKVR164cZ7bCnVn7vB32QgivmGpvlkI8LBvJ/CAttHACRGKSYUhig/OYP0QOOb
2scSiEFblhbO12hEMSf0Rc+jrZ/2wZ3j5dlzPHAQbQYPgIkav5oC3HTmWPPziK2WJyevQWSgUTqK
PMnBGxi9KVjavSmaIMhnDzfALhRHMw0Yc3jJQ8B2mxy8RD6oAfQRDaypkEJsihrEn78Uqan+Zjcb
J8PPSFneHInMfhdztvXuIg9052Tl14XR4tHv16p0BGAaYw9kkFc78hrUr4Kr0EYxlYNGwh5ArL51
yBuUp63MpPUuEZjOt6JHWUgVCe9CQ4If+mUy+FM/lc5pkde+su46s7snEbnTUZqb+HZZHVtF2E1o
qh4XNkcpcwXi6+LIZO4la9GeFaDVsAsa589oNgYfGwMuxDzVMolE7EbGk7ddZD2eAp1etfci6fJn
UWbRBR0Xu8UgMCL0/McdkkOpEsdWVMEaFRgDqNi5j/LhmH1pZAgmqwDsdHXB2kdZN8jfDZb1JSqt
DOUzTXwXW1b5MfeNDclNsL7vR+QO96X2r/ACjpqA/mMW5cYp7Tiw67TckSHqQ3owzQBU3L5UykQB
T4x8Na8Agp9OgCAtsrG4WG3u3QXIQWyxDcO/CtCOsbHKvv//WVg6Bv9LjGZ4atTYzAxriaiQeZmz
LMSnZgfTF9cRYmeiJRIVeunPf89YW9K5yVibeKfnDoqvUEwhAbl3kyYoM5sDZkkkL23NdxlK19Zs
yIeP0gjsXZgW4U5Y5vCxqJF89oFwfCBtZyOxWKUWHk611vfV5wIgUxdSFhPb+GPQvxRT77/KLFjN
4r7Ga3tcPpLLhNvpfW4MoPMr3f7ZxXsP6mG98CVRNnaaB+uEm2n4QoOyVbf2S5GAVwkyz44YeqWn
2YKcHJTnrQ1caQ5j4A2bzipB1vfXN6RWp6GGLB93i4JeeLBRXtSbRV3RAwO9M/VTkG2nAK81ppeo
uyZo1V2nB5qWXom6km4Ujza3yv1iQkeLHbmRrG9ldDBGdlpsb8wqiklqd+SPuJG8BV7s3pbVp2E7
auc6rXMAnCPqiZeF6JwTU0a7kkXTBZ1u0yW0cC+0ZVjspBm18TZEnhMY3DEuvTBZ7KYBUBt2Nd6z
1HfWTW/6W1DsVXgVNKzsfkSyYWp7sVNAormnwQ7dZ7z4aBjnQKwj3bCLd2f3ZHjC3PMkvxuL1rDB
7oKeX+w4ZT5w7GHTU/MwSXMLiaDVrQHokDN+ICk5DNhdr7tMvlS8js6xGX/LUZz+ais7ffVAijGY
QflMoqLFT4zbbnbq0Gr6GigX3C9AYuG9Gz6C+jx8LJ2wwdZx1az7YQgfaQj6PHoEFfxTMUUoJ0mt
3AWHXheeHLv6cmOGgk8DyOPt5d9/jvwWvs81QTDsudLzTOahDOGW/neKSiYiNIR9mFTobabR4ccw
8IEuHw5nGqzCejuiaZAj9aQtZvrBxY7yX6RFd8XdTEtIMjKJKDvmKH7U8GVTV/ToC2pDVH+S+sqc
LD30mm41/NJ6CbHEIZnCM+mWo+plTq2RGynmWEuE2w+gz4RikQl6x94i/G4lMlkWIbeGUGECtBOM
BXvqmtFHDzE/e7HJnhw9cLREHS1QSq7Ktn6NlNTUCwmQrwRwiVD5X4Cu40KzwvLae/ANvoCIFvBF
bSiQjRNptlkcUiyHKi3uH8iDFP8QhAxUZbgHFLv3eyDtdfuhxg1f6GY2ppveaFBB6t6hIWHv/FVO
ZigCQ2EDcMkW+8hXySUHj8tqiu3qsCjIAVxB+Sa0S2ezhCPFsj4vQbMV20W5IwXZITnu0El0U9KB
TJ0a9zL0F6V6cbJbFloWR3FiZKAtAzyftOZiQ0fSnro9ABxaAILjMwOSMT5NaB7co5qwxqtK0LJT
XxRgdp/L6vUcuDfsRNPBEqN3h/Z0dhrcKT+CDWHVoKIYXB40ktFibmHXdh2OILcdR+Xf4ZVW7CvT
eqRZhlZCtJ5rRZTjQWNFhzSAioAfFHOPV4oYLYp3i0mch/4dyRJy7iOfHUcQ4vU64GKX+gG2LWl+
6xK3vX2KUedMLnOY2VAvlfa4yLw5vi9d9cy5c67WyIN8xKsWC4ZNVI9o305iIIt1IzadBp4HaAX6
hSyGdEbhoZd37I9jPB1Do+niF7CrtaugCYNdl6QgsiNzKr4DqhV61cEbwwfJy4cBlNSuawR3EwfR
npOCOgupA6NeAUwivzc4IMg2dDhLLaN7qFtZHmQ15UhGdnhluzrEiwFKRUApfR2k0pHIiALR0SID
nv4DBw3S4Uq0hLV5EKAF8f3cyDmT6tGdZHD0QrBEAuMJCKF5ZGL3U9xdiSKCD8XL8hl5xmyXBqW1
yoeAjRvyoKFnMl2hWCbd+9rQwvvkNmjAnelULQdVXsLv48Bh8xHofJ99bKMfFlHiA7NyU+Z5c6/c
L67Lt6aRuEA8EM5TP6LNPLPSbEXTaepd7IwAZn+cvHxDMhq8Xg5rHzvc+0Xm5vVXlYTVHfZnQY8+
4t3GdMf6kSxkChbVEtvai33bCGyeTcgiLTLRNwztmaW9Wc6ps8tkXSVhcCC7QPbJvR/Y9wr8knfZ
ZLSHWLoHmhVaJIaBlyveJy1ygXh0JQ0NnDR0OMrYLpHZhD0ZuQUHJBNgJLbkuCiW6W0ImtNwtSy+
Fc1BA6lcreWUefhfBTT2DV2EazGBaljH5Z7roVTttn4GySCjLZliL23otlu09z123ej/QNPZIVIB
KpC7CY32IGCJAHd8DBgeSP6Pse/oklRXtv4vb/yxFl4weBPSu8qy7SasNqfxCBBO/Pq3FVQV2XXO
PfebsKRwZHVnChGK2DsYuzucQfEkyOpyjWra8LebosTLa8xfVWk+gJN8+GE1/Q/DNqs7MOv9xYe2
vNNBSIkWRVR9C7OPdjwEQ42nXpkAIIOEeVhNgV/X9UHXC/5Iim7cxSCleZgnSIAcTRwiBYuT66Fr
JKlyvs3Mxg2crrL2WWeG4E2pv+eOV53MAYBwK5ynRthzPMw60xXnVJOPBtYAMHsnIHCGi9HrAAbm
Rbeq3ImlK5ydaKs+bM1t69ThA5qvtYe64N9dltenoWnKrT5UzTpRvn+PDziGx/neyIa9xnXNp9qc
2D25LOHp7nQP9alLVVWX+a6BXo8yTB3sXUJHoTS4VojOS7sHqQ2LX3hni7VI2nAXGzx5MSNZbhsL
MCk0RfVrtx88lI7L2kheUEwCOu3QNdF8COOoQ1+OPmkA9FSzMe8fdGlsSUcX765FJ8szjcP6qbV5
cezGCpuvYdyBkNc+turi1Bz8y1OO5ganwX9mV2DtJw1vptBaAagB+mzoG31POuTXULGDuiEPzS0I
MA+zqf8OXFp/M8ebLd/utvjd3BJNNkmJnlp1exKzDjV//75HNUzrwysj+nVsw3Adw0KlOMrLPhKp
NI3hDFM9PDH3hSU5S9ehqZ4TQMkOqsxLznRBaqfBE0PNb4YuSsHOODviJ+nf2zRRFbuAR/gHPyuq
niQHiVardekc9R/t5vh2WuMdErFXZETBUU3pooGUPoqpoRwbKQuQn2Xu+Alp8HA/GMjuEICm1unN
uXXkdWnJ8d9EM2AmTYU3XKnPhsxI1MNpweD8Mw6Zen49h3YaboNbkdpd0ON812b4DQOYzjuiAe0H
zdxJyIc0KeNDLTXwRTQpiBtHJxM7P2mRjSIPPvJDI8BpJjLdRlmp4aBITSueXDsqtB3HuRtQC4fT
KAAXCtywPFoXLShMChmHd6kmJHhvUjyivUi/xlajX2sLVWtlHEWzbFFwcyxWlZX3W5IliRzxtZZq
54ZnRC6L28si423+Peqxw1hEi+0iA11jdhZojxJBZ2JBBd1jt10M4wY4mv/lu2sZf/vu+qbjuPjS
2o5t/21Vz3ACip1CXT1V1MCNzeUplsI+493BPtMIBOu3U1KAVON714ETe54p2ySdEhA8vPtyDVzF
yGLdiD6ES8HM3QfCcIuNPrio6lJh9KhHp2vEbWy+8/AS1+WXVmjOc6eZ/qOTDIHuSOcZW2jnGej/
WzcR/IFEvo38W2LU45mmOehBVg3Ai/c0RWdnuwWX1rARWuM+6+VoH6IaqUSK1DtWsm1DfdSKDTMT
HF7XABFI1IVGdEFKwT4Ch9o5goQI+AE0XDQ0IhkZLn4UBgtjXgZLiMXvQxjwb9cbQDEkc/wllkkR
yM9oGRhAi1FcfHUen5doxx2xl5pnEh0CbtyZW5q2Q1bcWTUKg5VpRNUBdpuifzceT7mqB2ixpAP3
Xq9XpPWrGoWtLhLzCojL6K3vouDRfpQaSou8qM/lOvtsluC5JAO6VFFpXrAZRwWSMXC0pWlfSC7b
Bk46Xe2h5OukxDNr8aMR+dEI3d3/bW3+WzoPazISG6btOvia23NV8M/vOCiPxP/+j/H/wOQDYnjX
Ek/SmVjgpii4a6sqvJRDPp3KHiQVoY46yXc5jeiijybekD2n3C2yxc6v4m6nazjZXrQUeJmyWN9M
Rd6cPsjpjhMyW+rIHcuOuvcSmEah2U04sDVn5eK/fNgK7UZB5sp/+XQjmjlu/uLFl26hPp1bgQJn
uf/yIfpkqtaa071+OnJdPgXIzqbTNBprEo21hr0Ndnx57H8/oD+AfWc4F90ABrXGyyvLnnre/5h6
6X3X8wJpMzRhoNcUbSieXXZIJYh+7bJm3DAWteMWxBn2GuBuKPCyOU9++hPY2TWUbA30XPRNmZxn
y1o9Irsq3tRRxA6ubhv5Z5JpiRiCsPLEhg1+nfyUCbgiGYDxA/RzNNoDOseajS4rFy81Tr0XUfNj
1MBJKfhU3HXqQlMJ6C30dicPi4jk7egXd6j7ZEchnD2J0Lju6mh/QBA/98uzEfYrmn0IKQTenyKx
Id0SdrGKhs8x2m1BEQuWnbJphm0kbHnx605eQvyYwHesTYHR1/m25uh+3ZFmjNq/9NGZdqE2gJ9G
JAWy05kpr14L1G8yydtkAnB/VY7o2pEbbQAxB6rTqzdrG2e2QHa8oNy7ASOeWbLNf3vUfGDi8Az8
EAFDwWwd7w943Hxoj5wkBywrkCifwELTnVHNvteRuTz4eC/A6xUfzi6gE7qA5iwtMeQ2OKtjG0jE
ixGN8D8znGcbtH8Mr+6Wu8dqKg4UbJEvvvMNKGob4t3/410p7GJOo/fPWQ1AFoscQJ3Gnveb8dB/
znVDbgunno665nt3FkqO12glCr+JHJSJwnR/pTC19RGQLrUnt3iFeDXVNY5NiJWF34yiQYdz4f5C
DipxCl1VLrD1AtKe9WF6729m0HVFJUaj0knt2XLpBc17lBi8WvYE3r5YhZp/91rG1FdxvtHKtFpJ
1cRAF8eMLxwNA3c0c52pB6SUy2eLWLU/1Jp2/mDBtZCvUlkVfPUPWroDStAyDizuv0UnX24D0gpP
/gycAy82OJizVQTG3aNvRXiT1+Lokelt9JgVEdukjTUFsQ/QZSwkp3wCzUyYlEj5qamn6IS4ajWc
5zdDHOslyboBEZqNTOqRzEdAxxsPNJwvyShWfgZAKJp2wb9/8y2T/W2X5fiogjR9ZuIt2gBhMnZh
N0+hIfe4APFR9WQb3DuGDrcBSSrRSRW3JTKzmXmlS2fw6Vz67jbG4+w6mxmVFu54MbWBlfY824ws
Hda9g3wmuYRh9+oM4JcyGJjo9ktA0qobITP2txuha23rvbuTE90MPLBtQNPG/ZF2TX+mvDLln7Hc
8lOGBxOJ6HKTaDdKuyTtkqsGGgca4mn+rr3xsKYUJKGWma4chc5njQPH+5oaIn/uHrm60MhzFVgf
aQodzCl67N1oJ8LmA9Khe2wJ8I8cZym5S4L9W2JmE3+JUkCpoNuFX+giR1+xu9rtNtRjLZ012PBH
IPP292TSkfHI8CJC80qP/hpsHu5crd8NiZPjNAzQP626zIA/CjVIKds0AfGikps8RFVQC2DvoQSI
Hwv9aUdtP1aOM6VhFOJC08JLVyj98p9H8EI9WCgcAmQEeoVw8HIsBsD/kxXF0AahzzFSkd3GmKZs
lbWW/1wxYO/MLCjW2AB92UK9NV2I9rLK42YTOyVqx5WCZESF6datBCu64tFcKDTRj2mvwlCA8CMB
mYus8cAYOxdvLeRdvcf+EIym5JKqW32ICoIz3Ipsbi6NvWE5GlwqV2sO9BdXMvya9Ll1jRzN/ISl
kv5ZgJPm3EUNOgzJCM3wBtrLbWeNIn0gJrQxUAU071s09eVXJ8yBZFJV7bMOMmEUNQ3ZfZxq2lZn
qTgjT+ocYsPLDgOQg9HmGPdbMOChwbfn9TqfyvbFrjoT50JZ8y0z2HPLU/evqAXfcI7K9mD0Q2CE
d8lvH6kyJB7OCaAbT9TxUaQRClIbpIzm/g6QKtoBfmDpgXpAHFZ7D12xoQk5JH0v9ihuSFGJlLeP
dAGDz09U4ljZJR0Z3/VcyrUoTPMltr0EhzBCrokAvjLb22lpNmxr+kmx68NBPIcVuLpQh/UzLL0v
OOK3nx1ehztj9LL9nwZD9RX499ap8cBWHuis4UBW9JOLlf64EcUy5nejBPuC3SF566Q/+ihCokLq
ZXqR8gfpU9Ab4d/GEjPSFdYFX9R8Puyi87GYFgtaVd6U81pxc/4GRYiGhdlrWWfICbXLNoiOJsDz
ZtqEdsyYo77cQqIeoPTl2QGu5NkFmmWNIuJjRopM2ZC21PVoU1mpi80GGjFQo1OMYMFFvoj8prb3
9AsNvdZD359ub5mN7sBYc/WXEv+0QcG98vfGd0Xxux+rFI1u5fSS9hZyCRa6fnOn8o5enWpbo7CR
VMQ/OAhqLGD7NKLeEl2V2SDl6fTnaLKRLVgIrhosSOvGqJ2VMaKqc91Xw8YoQBOKkysdcJcMyPXL
ZVIo8zRFndwUJCD4W9fWOL0a/qPPjf5mSEHcrvktLDaAkCf/jcPDCdS9oCA86bnokq2lxflJC3tg
eikhXUgm4rZhKxrWNARH6xUkbQ1WVh+Ik3X3m7jMpeYn5rYEIEQbeHqWnNtypXHRFthKKdlsFAsM
xVhFSMC3AY5zlIb0s7/nJdqhwFuEdAtxvtX4vEJ1TglUTAV2kaLeEQ1vdP37WEwe6gaiHkCifmMd
NcNM9p7OkMYlzAwvz+sqIHWeljuRJv3RM1D5H3jcK1BhYWRrZMKti6dOW9AxxfDoU3O9qx65nqAh
1xdjsyu51Z/yqFvnQ+dJnAXirWAexhWzUA6At595npIB3slxgFtpZRC6Rhmg6CNeWTIerh2yXlca
6Q7YvSYH5c009fFocpFvKH9HHtJ6ZAegNlARlo6872VjHGcTssahxBYI8SOoLN/ikVyT96BflXeL
uC3wCKurn4lr9jd3N9GOfUb72q52xygw2qwOqEQ9zePqzk74PVWtU2l8FxdPRtq4l7nmfTDcDVjg
5IamnIHCo4nrezIlp3d7EuUWczehZOOGlGSv4rtEn27l/AmcPa+xs/fYZIvCY46dtu3WP0wtNVfS
kP0q9rURxWU4+abLEPXHCVVQl3kGjr87t8FhqDKgo22Nl+4O7A81GpjenP5ToJoX/oW8kP6fA2E7
664tFHpsgFuxN8bRwXGceMX3VqKwLZ1LXQLym/C9laiqffuiSfsXFjt8OoXqnerazlOWZEQR/oxn
yXrTWXhnJJCYvMqwv81RBEovC3QBbg8Ys8J6FhG8DMkV0txKAGNpq/UT8wKDh8UlM/h2gZshO4pZ
K7tCKt4oiocSxm3rWhrfgEr19ZaLH5moUBRgfkNZPtoHOxVqCqOXgdt3flr1J5Z1m7orAfzPJQiN
c9OrAqfnPgB7cdx4stIQ3Cc0nKXkRHPlOQI66jArbpxeoxjeQUd7zMmJTXHFVxONNmHu7Qa7H2K8
eLzNdXNANwthmGQG9oro8GS7WRg73XksbLB5V9lLbjrdUaq24qLV0Z8se+M0eNPcfFy9tyznHjby
+D1rc7fyokiNZh8Joz8vIs8BoK/Vse+NcrclihOQIjbbla959ZZuY5Y6XonAAh10Op4gLbpYzjTq
XDHgw5Vi6/V6FpDCMQe8XpN6HtocC5udIg1KQtENYElydcDbIMwSi0YfZNJuxTZUoRPAP6N2MR0A
AWkDQ3Jj4Szk5JV+cc+YgQ8GBPOfyZBt8j8tXMCq7CdZx2cdAOyBZRbsVxU9hWkoflqZVYLSJrWw
ElU45IwKG8DTHntsUmcIOLfcd1OcjJYo5d22PorngXrT1mwtnG0qRftjrJlYh60RXcCflNz5FfdW
ViSLn38YgOIOhSWucX3tPkp7ZmK1yKYvKLFvzlET/+KoJNlWljZan6s4+wWKW7b1HNRyri1mibXk
yKOScRjaPTrt3vzIkGZF5TfnEUQXr9p+GaqIRc7kdkg3U8okwCSL6Z5GRfQLbADVlSZ0QdkuABVZ
I4ApBavZ1O+z/RCneBQo96kbp3vp+uLeeVxCkbmRdAP6ACexXyy9hGW7EpktvHjkgBzTQUKEQgYA
I6ob1F3foP4aiaQA0Aj9oU/GEYfeaEBgYDg80QWpldfR5Ht5FSyaD+p+Mu7VTn33QU7Tj75L1CUe
yUIf2Wgz48ZKK9kF6wuO0rAnCwMbSHureKgBVQ9Y8jAwxomBPqV0g3mOk5D4Ds1seJtW5iOzrHsR
Y9lXIWhGlyXMHBZA0a9hOktzAdkA1Eld8dz0gEhtFFYqcVm1f8w8lFS5ClWVOLCQsp0taab8WC+e
RtH3+1hl+vD5AOSoRiDgkpe0AVdQ2KNZjxQkIy1dABwjLxlO8wBzVHerJcAHuzICwJ09smG9+C4B
eq8CSX352c0EDmHC0twLhxePzqAXj+hzX6EsIL8nERBlrFPagZ8jdoIqdTfgqvSuDYoon1Rjyq6Y
kNVyrS5GSWISP2G/u3Ht1ruSaLEgB5K9x1gsyqF9jfFuQTH+6S5k8a93qTqUp5l8qFDrpvM7wNN9
tdGRuadZj/J+QC8rBarEZkVjMLA6daa35VOnr1ww+61vXkvm1xHR5jpIIh1jPb+YOCkIxb0kLZK7
qUm9XRS3u9hE8dG453a6RqlyuNEKJ/qK+v5t5ikyYpng8VvamvqRxV/DuLZWYxmOp1665WeegntJ
yYcorUA2G6WzuzFNOBdqBv8KRgr3gXndC4UthjzbOmDu2pHX+12YaecXlG2C4k3dvbc6azX9cReS
013w8rwxff+ApoSvU9Flj2GfZCDx8AGuiFfYNU1nxRSjbEofwRmrTAAxcW8PsX9uvZ8gs3TuSTp2
mQnG6+JrjNZJ5PXe48zzMcq7IK4r/eACJ2mj+egQyUR8X2jMeC7bLjm6XtFtsLqW31NjxEISRl/l
qPcooA2nXRda9hdUzgZkoIPdZwPg9/KY8657dvziwUnD4juYH6ZV0VXVRYuMEd/xTqBUEQqp9XUw
ebp9n/gAJrf7bGNxZBnqSZTf//wYBhJqG5Krj6Fy3OdiGIat7UXHNB+mK8N/25PjD+26RAnhbp4O
OrCRMkcENAVZb4h96VPMUueRJE1qo9akqNsDTQX6IvdI8QwrmlZZYj/gjXGekUg6YDPVdRAyGk7g
DEN2Z6kLjbTul/Sj8EwT7G9fxTgwzO60EVwBcrAPi5zM6CJ6HcwO7gBuVWX7wV8DPuoqEb2/XhSL
nVZgzy5xxrtaIqNBH8BImgEqM+aav5cbLSYafo9HKYDdQJ8udqU+/zlaXsd3yW6xTIDIexHhTIlT
ylIcQD9SB+AZ6eLVMrftnyDVbVEDzCsNuzUtZ8a217oG2y0Pre5OP4KB12jsNQnpYqfCM7Y+3rkz
nm6ABIRed2xbP2lRuCFUrpDZeJFUcvaHPPIgJ3thIV0/SmR2lBMQ3uU35soRhxViPHhlOwcj+eL0
fpMS726n3JH1LlEd+7ZVHYTjGudedf6TaAxFvcEbY7tOFEgAyYa4ru/GCOt8OgG/nWRJJQ20aJj+
HImMWTFglyyTLMg8zwCHvIqq7hFno3Ge3VRQkZT1Bv1kuIf6FHTxG70GAl2HsnWInGia8PVB51+M
E3qQOPZ/oewRRxBO7z90rvsEzE+gysRs2loVq3baBKuCdwCisA10OUyg00zai5+B3ZLWb1EU474b
S74ypIFzA5RCXpKWZXe0kn/UxrL6qO1RMrLCeYoqin6LXAv/bJc8PwNLsN0YE2pve0VSKRV7JY2S
8msbRvG1S8ZXcd3jSHAxJasol0D0moBC1/mtDgZnmeQXC9gkQ4C1/sHGtmrvtiK/+G0xJbvRQDLC
s5ETVHY3xiyZvrZd6W5z7BdOxCLIIway8R55BaCfGWuH+AWJEfBm2GvpL9AsGlsklPoziF37s15z
Y6u7XYSdLvLwpBhlG7bz3AuLtlxnrv0pLWq5I5cxAaFEdKhY57B1Yf9EfTYwbCfHurNkBxRBJsVp
yHOsFiYH0rTv7bEXG+5bdRnxDdvFuhutaEoKHGWV2FwGi4RGPjK+gZHF5m5RIOyw9w08HVwsrjvU
5gBSZMzXRsnAZ1wmaYBfk0iDOFu3iRdnAWAejEnkkKDHGe0zqKttkL/0+JBHQVawXeO25l9NVp1H
3+e/8sp+qHvN+wFwui92CUZU3rC/gLFZfnMNNEy0PQBCcS6P/HYkxSrUsnA7+G367KHWlpKiNJvQ
6STQlfnyrqP86TJ71ynL/z+/Bti3rijFCcdN4EGYYvSFCKSkUGxf/MShpPwW40VrVRdudJlKKyR5
1vuvchSDx/9R7oEgbInj2NrHOBTfiHzQ24/pTrOTK7UsOrJL8VNNrtQLydTsT13kR1cCiydLNVv8
MuACUh+kKYHBqnT5CDRA4Eh2qwlV5CupGdnnJhvKAPBmzQ8s16csT8CP1sWbrgRpQTABSK3nhfGz
8IF7ZE/1Fzz1qpWmOcMTjuiRGsvFvTUkj5bRel+yZvRXWpFX95bdlOD0kvLQ5h4AM3G0tk7bdPrE
w/IvF8+d3wBICuP+t9MWv/Gm3n3qQ5+tzSYv7qIHfN2x+Rod615HIeaq4Kb7Wbjyu1qsfwuJh4/C
Icyz7mFyOgs8ME69YqBAepz6pt+mtl+cwdUaYv9h3cZx7JR99svhPY7RjwrPENkYg6HYZkraaR8D
xTOYWsa+RsOQB6MapUoWjZX3ddEuo3+3+6D9j/HIDo2xABLr3Wbj2R4IBbifox8JNBlRaNxOF22j
6DmaxnnV0nTRarUE1lPmhatkAlP1AXn75lg3qHSnt1+0F4MzJ8PXHsf+u9xugf2iLkj4v6BHWDvR
TGYJe3C7SzRmGhZkNXHN7sLa6TTPVA14AZIYQBWiVOjGBxC5m6jRcMqtvEjBdQbARnU7V7mRou/z
lw4F5jfhEnam25FP40ZAM3RQ66Q+XAvOr4OBEsrAGg37qn+N8D27egbIy0jguXl/aAbnRwNcdTYb
dSW+fzjMl+siFlq2STz+GzDS2WFsmzDbvMZgU5qw4N1/Nl1cB0BZuu7UHvAXZSe62Cpx7lI6PQI5
+Inmi3qKXCTaQ5DwGBO39qRY7MpWeEdhBSSeTT9YLJFotESnIB9k/WA3SI+0AI+N6zUlYPClToK0
icZnYHk6W79P62Nke+UVZytslU9j+z3W6jVlYIrWQYk3m4ZnniUAeErLFdUy4niMZ2iUf6uNrMsI
J4d2485qKm0kbds5GWBUYddR+eMyjxPjWOKIAxhsxpeyRv0QjSKreh0lajTw0fhCo0UrleyD3RKl
TKrj0Hu/GJgUVgXOz7Ad1/DspewM2B+Q0LGjWFt1g2bOCZ05y4PDEzTGRjhwZQb3rxKQ6gEv0Hbk
qCnJ7Mp2Qen+QpIa3W2zGID3KACd8nhFigGn8rVjiAv5+IBzDmIgrc9xyAtws0zFoUnSl8+oBBif
tQdiqB5ylgPxFeTuSa25mx4dCOcibbWTXhgx2jhs+VyVOOnofcP4S3uoxiFEd+ObTzPmbANcQnEs
hymgoo+q6aeAAUP0QNMJD+Hz5GHNlqrAA9xit1o0L6D0luVXwtS3iv4Zz3PjNKPwdy2+M2pKJcF0
KfXpRkROAlaGbuunpXpYWdVtfyv6MxYTGeqeYkMhD4OVpyktMKhH9X2NbA7NsOGeZ8QX5ZXNPHMU
z9Sflu8z0r1b4sTHW6cmj+5EU93rU5c8s9ZpTnEIDEs/LqZvSt7yJHn2y+RT7MX5bkQnxx3XxOtF
djiURjYWRBtDpOnBonEdF0CMoOZeLbLFWRMJ0A6dtJi1pACShY83qgp52VxkfrBYY014vR86L4et
9P+4E89SAURn/alA2dtdaRpilYyps5mn7Rje0chOBmcfRuLnBzlNKzyPY+S9zpETVUBo8Me9wjq9
T+0We/hEawOaYj2T9zTKk6vfA2mKJLEDsbRAyiAkMkOLqdTycY8mOWQ/lcmNAjvUKMs3ryTtVZu/
pIqoeKYZRubvjjulf4yVbCLqYQeyxgOZ+A098bsMtIceEEWNb46J+soEZIPMdcQjXVrfB1rh0KMn
8F1m2fyTl5ccSXMctf/pRCLTsF6dBL4HJ1G6KFlYcxxGr8oKVQL4z0H98jxkqQac1aJEFeAiRBsr
6F984C1hd4qC6feLNmUPZl6KPRkbLHlVfpgaRq8dosrfkpzc57t9CLfcPKEKa7K8+Rx0Axz/PPh4
C9zmlTOi1zXSPQ8N5I6z1izX39pIZj5zEKUfq1yA5FlNTcPJHjPfwx9agvelFs2XTvO7i5EOQDN3
Jmct2XTrKkMAe5EryICn+6wTv3obXQWSif7ZY9JcZ2Ne7Gja6T3qAW0hkdKG1gJe7l0bmw80o4te
fg+1MHlCiRP02NcCqPEtWFnbr8FSEfXP/xQMGOpIAxPI+ISCHPQIoEoB3wy9i1FZVqsqYJrnNk4w
HS80dr5dIyP8rqAR13xtK2ss+jfOEzpDsDqCtCFhkX+aI5K+M1BsM7C22IYMSOYgOfpsSynApusk
IELSygJFfB6wxdAYCuxDj2Noq6Gd2I+JCQZIMaAGB4XCkLUKHxEPavvkhDXQLzCLBkOhNLdoKGSx
WQcVOuWBnw/jKi6aZGfrJlK6adRt5tvMd0CrygTq9c7eNiNvjlORmf2xQW/AoYucw3Kv+d7YChWb
pDPCIC1BZGY0zhWI2vKMBi/eBYavK6Li+PVCGl2pWfGrwxH3qW9KPKBJREqyXaYo5YiDqMFrbj2h
HDlYQnVseow440dgVBS7dKi0wI4Yco3qkkZDfh923rkCI8dpEWk4i9wNaHwNyGJxCIX3iLp3/7iI
eNbr+1SBovdxUdzEZV70rUrzBIQXruUBSAWwuYMpf5vqzlGhZI3sYvB3e+WhLwfbC3JseY8d4IQp
PMWjD+BFURN4I+opaUqKAtgCINqRD1OWIRTJvJYhj4Nz6t0SoIiEdvJT59S2brKaZN7v6Ki3Ghqs
tGhFnnNhIZCMr2DbWmG5wXJLWjUlWzouRq/K7DBb0FT69mxBZhRjCfkewxnkc2aG+qfBQu60F3b8
ifUZYNAAe38vylHbIt0dnXkp+mOi9+XeAWzqHZqfys0gPPaEs3jkEnTN/uqk0Yum+8O3rMh44Hpi
BJVIat8P6uglrhJnZ0QSh5p0HtNxHME7Zbdp6thq0R1SXRiTxXnWGl45rSgCmoRxeqNxeFcamAeN
EG9dlhytLQ5exfXmYmI3L7s83Eb+JK6ZHL+4Xj2A7znuUSGE1Ao+S3emKY1I1rj+haNhDqBrkdei
vAd285AMR+Xc8yTe63X5uLjdmBSiGk4Azg8EzmmRKEJ9mS50fq9nLfj9Ohb/0BvnOUVX+HOX+cUh
bdpu27d1/9WIYhCR83VdJ/5DX8fl89DFZ+aBQMNG1/9zUtguUmAG35OykIAQly2Aj9KRAwNCxvG9
VSAgzZTDuzvZW+0EdrE6q/YxUu9IwqMIt07ZyQPewyNOCLz7NLU+mZORfYnb1Ng1XaptaJqYqKXL
yroEG9AI9NfeCmxlxlHFcbIYsta0XQeICGDGzBh3sIDicma2e+qx0t73Td2j7inzLpEGpjyScTQm
36PfFplIgaw/TUkhNaxPACX/ViiLUavjQ5On3zRV6EnFnFGVgFcdZAsoGzUn6R6x/Df2iipBySrK
hwblSsiFlVMlbICiwJXUs5NELYi/mcNQxMWARnSpKeg/36WUFvIWEXA2LiMVN2kOft3qkkZjchre
p3nPgE5ulj2WJihSLUlPdcprHszWifs2zJB13jVj9Zl5qbfnYCddZwrz3Yzcbt3VyJ4naoqTnO/t
JLprxf3oc/lJcwX/HPUxUNCM9C/y0CKd3QQoK60DCQsCkFbqbA4Q2W2zCYHYuZoUrkuKriNvpY1m
vpt89gAMx/ok1IW0dPkgmz1Igy8QXjsWy1moYjUo6F7kswvL7CMwE7xdbKHpaOVhMeSBL8f45FjI
ek7VaGxmYc1xboZuuD5/Nbj1mMfkN1t4I0BTdZAB7NAXe3qVLcFJfSudo6NSMz5RlHnO1AdZPo1o
LeQklM2NP6lpTprZkYTkHdJN5z+hc3XhrgokwuIU2U8i4SD2Dk+aLriux7uZvYNkoQMMW+A5n2aZ
kIA/SYA1vybSD/L9T25DKewTWZDtqDEPeViXAYjtjUze9zT3hI6Ru0VEtuqu5A6cF/2UVfG8JtLS
RyloWvlaAEFaYLw4fJCTkpLUNCIHp3KmrcOSeE5ZLwryXaaLb4rmQiQKs91UlkCM/HCPJXyGleyA
8mbURL2t4rMH3feDW+Z2Hk5BkZxcAix/0AeZDTC9U+fuP3y6ULj4PIsX3aJhNdgNcEI4P0zCatwK
lFOdW3UEMUXJePXc/Xy+gHohIOj4YbdGEXC2qSbsuYFsbA14mh/8jkNLZxaLCflVdqqtHOHYK3p4
xYCjCgovG3c0pQs96UJmdUHmZ0jJq6cfZw479WXNAsMdrq4fTUARcYvrcvG0FCUasR7uFhmNpCtG
FIxJa7Mohj4vr8aUlpsxyUKALWBKWlJUHV7yfHeQaO96uwcpclStoJy6fPkgn3TbOU+lXC8xtAHP
dzSsPdhTVN2R95ScrGrIr3ZUNRfQ5q3zsAuvheeEVxqFXSs3OCjUVlIfpmJTaPoT/uLpuNhVop5O
Te2fY+szeF2mkR1rgSygG7dgYQ+Btg/WvbeL0TmAqjVyDaf02J3tSAMQHG8foUgiLJxX4xjcVTiU
rvrXObD8X/3Iw5u6n9UAXhHDQOc9WKSsTRWjRw0AVNW5xzLuHGy352eau0WrrVC+aKxQ38vPi6Iz
NDgvc1L7wgQPi6WvqggMaWvURJVrx63QyNr7yCGGQuJUB8VYp24Ces+ehnTxE0s/pALHgcqw1UIY
0nAxoREKzN5CWH1Wg5JJRaPLYm4PGjQpKJ5RbGUfSDtb37iTdMJzAxB3Kga5z1aj+gwklJN+L2MX
TxoyXG6hoZzU39N8/qsibGkM1MvtCoaNiqbXA15eFeMPXTRw7x1z8zMp0TfdoBUIP0qAxykTYUZv
w1mX6yHfRpb5m9ROLydAeCvLybM3Q4n/ICvN6rOjLurFZL502DJ6STUcP8hr1GTfmM0OSjaijDb4
P8q+rLtOnOn6F7EWIIHg9syjxyROfMPqTqeZBIh5+PXvVuEY53S6n++70ZKqStKxjTkaau8dul5L
u5vLzZiuJ69tG6QHT2T8DPlABgUAC3u7aPLZGYrT2GmH/YkcVCxx1MyQr1YiIRH9btxcFgAzjVW5
JgeNNw99E7h0ppilWeF5ljg0AYPhL5/qwyjUg/zULUPCwGay5IWHSLbuZD9+jW2QDcR5M5ziNobW
VvlSG4V8SSDtcPFlJYGDgBnHU29RAv+2lwlUsOvaw3rZqeroW5iqHpopYE4NIAP1LArcyWo7b0Hm
CnpLSFbrZpYVF0eo8TkN+/JO4lBqFULd9pscoTuXppBSF1Frfk3t2QwaqvjUOcGwoSgQf1WQ/+Vq
PQRdubZ8p76MY/95CnIga7qkAYU7CrJTIaPmY5NsZoAVud6PL2H/GuuWwF9WDfSp9VRU0Aw01+9s
XT4kh3ZKHv91yJuPVAymtcWhIRTY3j8rlHTzTSax/J2eFaiZTiAlSM5UVF2Ad23bJ2eqAVzODq6M
duQM2p9h1ITeXFMgDR7Gm25k+12XJS4xeP3WeQBz0MFR8TzJzXhLMxmR2Gp048FsTP/U9ZV/otqo
m1Sr8FaERoBuz9UbP/URpf+xt4ljpFVilWxz46Bgm2GlDuT6zwkp5qY5T/Xv4R/8YgCprgmY/Bb5
/SBPwjXwihQ2Zy1OKNlgzQx6nfJM1giJAnNt9v+2neuRmpKBeIe6z+KdodViKupA4/mQiz717kEa
AifYAojmtgaFuVs74IdWwRReG6/HTu3dMweSxy58EC7Y4MuiPmSjwiSHzIN0DwqMZJU04EgM8a26
AvIy9vaWURxLQI/Pjd8xgFl58A+3KOVTEwXIY0pHYDOrutvFemu+rGmQTRCvRyiqznv2xZGbfbgG
zNacHbKpkZYdcy/Am7ZkuyIsaoDaocmQROFXALyDR5x3IV9FZvhCLw1rTU1yCCSxgEnT9XZOavhz
HL4BXoNyqs4URvZ6uARNGT9SI0lHfrHL4H6oDCCzpjwx9lJNkHbRs1CIabJmYwd+Mg8bd6pARvcI
ST5u3gdg0QWZF3Oe8UeA7ie0+ralFggAWQloepn/bBTQiCXTe3yhA5za+BiPQ2wQLowQ7taDvceL
OKjuqEXxNsMfW/bzFIUYbJpiTBUYXYXf3yfOWOOktQ2AKGm8DR9ShiyrfrLOVIDx0z7jIBY6iEbm
rhfHh8C6Ykm4IdcH69LJBC78zDof6KV4hBxIpaD5ZAF0dW2qjl07yG2tuPQVgEEO6MXeHdTELa97
CdQzNSh+iaJaEA3RDs8JBKVY8H2qIERJ14cLccpMqbJcQxLjChRlT8o3+GG5hZzjln6FpngQozi0
dgMAQmngjs5F8hGSYYa0O3+oDmwoN1HqGyssz7qzGY/SuVAvU03DGgf/KU5cwemM5ZSms3OUH5xx
AACFD6pa0YNIIbRGTi4N2Jc4qgG7hASL977ooGr82po8zXY4YR2KfanFqlNT3WV5VYP3PwM9O86U
gM8cm23PGGTFbLc5GEX7sRY3cTvbwvfaTdz4a9/earGlyLs/yskESUTGAqzATZw8+i1Y3sze/6Vd
ufrgSOZI2qP4uGNrIO6IjUQJHLFWuEWkllEOuOVKomw7N4WD08EJEj5g7EXWSBwi27OQ7ZFYSnII
DJ1aN2xWM2mJJjeBVNBJMuwWAi1aEhtYd9JwFNGb7TwccZ4U0wCuQoHfTlknxhFJRV8roLrFKsoT
H+o+lb/OZGluR80pbeqCHENp7oBbccF477yZ3vtTwGJfxiBHM2Hl8UYr6g9ld1rgtDIPJ/BCFdmX
qHeqPYFfb7Cx1CTH0o1sutdohvX+xv4BjktxQpjXDklWBxrEF+UXu9LsPRrYO8dSdRnFDrE0yuoB
h/4fAHMQzda5PeGRIHBUfADVUdu7RcvNyLnFRzU9UJ6X4XFG1M0xQuPzJKCmPtC8xvN/g/DFP0i6
PNu0IYMICjvTdnz7BoJfytLqkSUYPc1ER8gXHLehb/2tqoG/6gqOPvlrwiA9HEfOp9Qcxg2ohvIj
9g7sKRp4Bnps6CE2VXUfDtHwZWrccmf01b4slVovmjIzXzIuBN+EZty4ggxxJKEo9ysD841uzRIX
gLl1a+Gtve58AZHFxvd2JUS+7/hYIGGdqoKDbYlb3ZsHaRPA5ekYoSHncQWK0ZgPyDCIuk0CYstP
KV6zF3dwvke6RaaifKl80CpRw84A57DDUpyoCQRNu0N6ndwWFqh9iw4cQNKq84dSiXrXjMDOITMA
5xehCU4KBWIl2+YNrsu86vrffzn3VkPaAqE3yHt8MAF7Pi5XbujVylgUCS65IZZX2N6lN3Axw3ql
dhm0xV5UZgAUBCAPS2soGnk26OnMwoUqkvCQDlyLp5msLAcfzBmZrE+t5eJdBW1l79w59WOU2uGD
HyH1nGp2NQGRQVAq8GE+eLogh4O8Jw5eaL/DmewqkJinF1plXfd3mzHFb6KMXxywnOA+Tjch22Sc
Srd9DPQgoq1xdAQu2RUS1YcH8IU0e9F1xspzQMe7Av+yuE+6IzkDfaUe6ttxs3DAkIVM18McRt3q
Hn8QcEZASjOKa/deGHO3pa+tuzl52RxEpzB61RT+/yC18E3/ljkMfwzumabpe8J3nNt/KA/HV0YB
0o7nvEm6Q6x3+KKtUNQc4pFzVbcXj5PofV5aHMm52KnJfbC4rZZuMnDRhu4Wyrm++OYpCgv0Bgkz
kaD2PvnHXhTv6I/w+1GY58t4RwEKeef72KjmnwCwBH70KueUTXZwX+P+8zGNuz9SmZbf2r7PtnaF
bGpqRrhJDqAK2bMwP5m9AXIsHQWezBQI2Mi4Dysul95JaYPsTPeuBHJ1Ah/be9zoW6spCv09SbXN
im5NmB+N0cPSWudhLw5oV+KkMLcui71gHKnijV9vyEaFUU0QDmlxSW9lyAAn2zyPj+T8JU7iKv+Y
TVhILCJ15M3N+ug5vnlZ7KWeR2Vgk1xU6job0uN6HvDcYB76nAOuw1cj2O7meZryGVzD5V1o4SRS
86v8EdviWaNAPnlpWh8znFXsTMvLXuvkO/kbBwg0KxgfWwfPlSafCXVRV5m9tj3T2ZMtDW15ryNI
aJdMpY7AI/sWYZghRIOa9jBM6bRKHQ/8T0TYydofmGJ8mOk6cU53Df3xjhMBqCdHYw88D+DimseT
KDd5FkIlKDeK3czhqYk8G8P+OxkNdqIIsv8cdrYwvP+TeLhbhkEe4dvQC0/oMvQyzq9Dkx1788QC
UaQXdxOyq6k0OFJ6Id3aRJcmPpIa+Wya3aRCTgXWidGlL4/UUA7IXbAXtLfCi+WlBzIqiiGLgaV0
iutFbdI15712YwtwfHD2a/Cf/IxaAsjG2858c1N7rFRzykDVCMop/1BPvflagcIkDsbqVbXdtMZF
BXuQZZwdagNSQR5g8vchZIg2gD/Ir7ht+WSNCkDbHAx+EMyV+x5ACLAumO7nqS7cHbBK5jbzIvF5
NOx2B+hcMHtrB/JGjTGqnREgGBd9zrZS3NxR38DAtf3o9MPGAduMLcPsypQtr03COTCoukrGqeHe
usbmccOiMptt5C0rCJevKKb1gj00p9OTqYdZxpprulsvwNLLMud5cdJwzdSzt0GQig+xwWrdfh/B
hLptcDhybyZ1AOnm3HopptzANW3H7qlIR7u9x0X6HECxLRLij5Pgf7Da9t0VhU2Syy3YYvLNB2PT
4krUiOr0QDEY3b9KBtBEmnmbIg+HkxR5/pl1xonQMNkYQmBd2wvQeXzOcIzCsKU7A75UbPy6njYj
y/xzEQXuA6Tj8YXVD/Gf4TB9NSeFHIDWNI8A3SW7qWuzV79D9r0OoJ4Tfuq5pzHiOwt5pDFyb4ev
4Gv05p4R9oO72Mb7QfekAOqp2qTdcai6eDWSlFdZbQBwpNSxHbPogQqmkIUsIHNQ1bLOtwxQDige
QetyCaEa9ib6gNG6w4sVI9V1lO9H0IWDZHiCHNMcU5h/VpO0j52WRyCTLGV/btzgSqb5U8jEcdZg
DxFIyPwZF4QixbKBV6F9cAuIIlWTaxhrt/HMc2VJC6oVOIaCvPsANJbSBrKS31XJNrX79riY5ujb
9tybrDSEzOVTq8XuyDSBIHyLXBYskASYQpguSld56xHi2+vFhpT3+kzF72ymphVBCs25CkWwB25o
VPN41GMZdBI4Ql1s/z0eeZdgmvemmSbT1xTfShelErz9JldaoCjyzAtWsskpy/wttcjO+tGcnWQz
dRjVWitJT6Dg2gbOsIqjnSchBauwlzkPaRrNNbK52kE12w/iYnXj/l2XG5sAoq5YKccr1/FoWWty
04g01iTMBLt+MHTjkrM5U+Fr2nAogFkahA8jtYkmfGku0ThfT5EAk6QbigNyjJ0UFtGv2P18Z1HU
P9cswH8C4KKQwCuzr+AyRwYmx5GWz0HdLSWS0uLRfXKRBr5PplSCSjtgD9xD4nZS9N33wXiwrNb9
i0IbJAt8CBVC8Tk0ldFtqJ2CASgBpXNmM7nC2UCMt7oVgaMEKUhUU9Cq3BpDYaxvHOAt5Ue3FJ8o
Flo5GWQXdF/bfwHEObjOpjHu70BvOp0GCKZ9mIFClxmyFrdqi41qNIMc/U+LfflcmMWGqNCVfMKR
OV/d/AxZHYXrIAef9q5UEPIFodRV421PRG5EzEijpkeiWiDF7FxMSxg0MGYnhS52iv11WHIqCVoU
qr07Z+6lpev7kItp6ap7TWMQnjoTGbS4R8wu+NIDUt9Ayk2hdcJ6Lu6BbUs/1SIugWoDWwLZwWt0
r4ZmuOKOzl8ju7A8h4lO8KDqbZsEd0Bs+tNPbS8Q5pZDZApAxJ9SQYsyD9lmCR/PbdMjd5JtmHa2
+Zn6VUDVryB9m8RHzqI/kd0ypPG6iXE6QcuZAYlol9Ay1hLZ06d5/UNLocUr6thsV57vzzHzEqpu
uHlZYlKvMfasU96Kd1G9GxLFXnJQDIDwNi6v8WSzlwlHr7j+fom9Gn8LpC2uKMqLVbj/XSfy4grm
d50C3cnWM00c6/bW63ukZv8UcKyRWXlyg2I7kBQtOQJL6zmSxwHwJtEnCSmIPcO9wIk/aKCg+1e7
WGjFSXuiGhV1auDfcGlTLdGBFW/gCZNpX/iJ2FO/2fahSuE3Q2b20Jxux53bczmPsnSta8+WYOb+
zSehodPIwzl/lPubLK2Du4rZD4ayIVVUBw5bkQ0KRYDgKJbNIWSbHSCqOA/FcFpMQ30yMgjbIr+g
CdaTsLtzoewAZ7ZguQMaPAHtbhj255KM5B90kFRBHazJZUW5s7HHqLtjWb/PoyIKV7alsMkyAkDH
1LTGfwqo3jhQ5HZgixjZ8Q9eVACi7UCJPWVgBVahGxyDOMhOk+N8LH5nqwHFBRLDeouj5tKNHDc2
H6sf5GDgiOjGQd1u5lhC5jkK+xIYjrGDLmF1SuykOjEcQULiRLfnah2J8lRgASFXFLCEUnOxCaNJ
zTW5zchM3qrzIBR1O8iHKLvz931hOMhVEOEDeBuLI87JwlVLaydtI0fKEnwTlBBdqGhtpx2eoYBT
jq2VS2u2Rjsy5oBprQF1Gw0AMDpOavppOoURyIZDaSBjA9fK9zi3usfO3vrmVPaIhEAje2yaodtX
mRxO5pjKK9hJp60FZr1PiXDx7shz5zsERfGlBkAfN/tnuwv/rpG8ewAkD+mkrcANFEBQ3yfZJce5
SR7wa/+R5GP50ZZAPaty8uGY+P2EiyuNZ/C9+sWrCg5MGcYjU4yd3X0j68+TUxlv/cnmd+1zHY/Z
iWKpgMhzDYFv9lhlopntRZmf/vscjtv/IPDF6ZtlC8fn0Dz3Xdv8lcU0cbPegQZj9SQ6rjONjPRu
wCr4rhYGtGbBdLXpdNMZVGNvnDKXOzGEAhksfAI5snaRv3QSdTA6608agZdFa2/8zOKnyUU+F4BD
5jx2n3Pcj2c+OBq2fe/84Bq/bNr8QdRVdLJ1y4hTjlNR1JoiG/bSG0uk1QUhW5GHYpTtPtg4yDvN
DrIFXTPs3Qn/v4VokRv6PnRbfAGA10+yq1VNm9610m+jr9xtUVXTqQLFx2ORgrJgMln4PYyTk4hj
GyjYDDzNPLCOyHItn8JQFHNEMYYPeLcUXyqX5eA2kAk2Y3aD60J+HAX2i8TTshTE52KodLwadoxM
3sE9k5PsYKYDfSLEKburv+W8Ajsh2SmiS3xc2ImdOxn11YrZ4G9w1gsmyrFud7h3Ao9PofA6FYlv
7Ds/BLO5Ni6vTar58WvdSfdKjeo9gEbKs6nd3cSXE/RMaLR5SnK75rdlECjBfjat4JNXKn4nRcDu
RHRf9oN3dbVlMYO8GEmKBbhfPth0PMWN9dyJRqACcA5+N4KJcZPoTmTjLP3ajLk8kpNM6AgBFu9K
DRU23imNizO1aMawAmMNhbcsMOwVeSp2Oxt9JpoN1wZvs1EoOX5+xCgKesCpsjRFSk+IM9B3WbU0
9/7M2q7AAhyscX7YqsfMmhtkARsX6EQGcHBRkwrVANRsWRNOav5lnBjoiPsqxiZcUy8IZFTHsrtz
LLe9w8lKd1dWZnO0G/HcQqTFWpGXCqtS+TblSKOnOHwB/3Rbpo/3XeRE+2WsqKlxQul5cgutIe+c
znDIxk+qjRWCWY5YrWZCK0JPUttSgILXjgTnnKbAmkmuCk19NVfJSoUr84+RHwayzA5kGrzeL8E0
AY3dtYAQIINLggmPvdI6EFsqMOFUH9Z1N0tBWvCRrcL7+j2UzMuKsAAxcrHJ/BWTP6IpsbDgHIrG
vAgJmhip3nIUKFsBeoTOBUgR8Arag7PyVdXuPJalQGvAAWaDbVcqkMiNdQmk6WSeKaGzNPP8VLji
K7XmxE/m299wH4OjmxdeVoB5Iofwk1xT3daGuIheLDl6V8sN+k9BDUYnp5bjIS/Tg8KO856XyJE0
k+zBBisiuGMgpguh6JTvnKy3nurEs55wN8GgNfRIlhECB3tQgkxrapY6QHLrm93J+EIm28rri51F
LyKaGHRPeMvXnT21e/ICfGBt2QQ5n8wzoj0D7c+cTunrtMglN3JOtGxMvDqN3Dncpk5SwuQywtKP
HFTMI3BTPlpx6BxyP/6Debj/TcG8+ST6bNxYCnSB1Iy1rXLGdZ+l6mHIhvGp7SD7BQ4StiIn2bIS
mulNUgxHMF8ZYCIYopVsJQQLdNHH7VvNqYdCYrP8s73EJO/RS5fWgsTUPM6Ne4lZRvAcT52mIbG3
owBNv1cEyJEfzWYd4vw5WkclsHEf2nVVZ/tW9g0Q1Nq/tIt+rB55rerHZQxQIlSPNSvTnYlk5q0h
wejeutNnMInisKDzJrBS8fw1nrIn6IU2z5m0qgvPNEGUtuNj/W1A4/4xzP3krvIBsyF74+LMU+LY
6B4s6Ma9KFskIAI1+Tri74D0fb+/mtKF/pUd/sGjPr/89xrEwsH/zbWTjQsniCn4nme6TPBbKnXL
1aBnV7ZPQ1XjPFcI46R0Mdg8gCgLtVtgdpC1u8v80TiRiQOzl69u23Of2TfXRycFw+x7N6rJzkPf
2U9TtRYflvFvusyj0aTU+7ZNHurzz9lpdAhE/wE27WZngBx9FwZVuDK81gK1JMgI36pZrsIrWalo
/cLY+Zx/iSsbR4kcdFJnC5Rz4ZWqjVugZ5Ql/n7KkjvqIlUbVo9zb4X7kNHtdnMmQFcevYwN5ybL
cK36s0WJA9jJvzptnN13IrO2QNEWBxZW49ehrU6qKsxn8LsU912EfwKyU1j1HjYa9clGYvUzlkMf
w5idriFNhDMKeoumHInTfqkuXL9sE50VFunC6MGcrO1GadUHG6mZQFjjyS/SKDsxqLGuGrrbpTbI
bsPV/I+ytCmc/jMsKIrNfahJDrLh7j9c0f/SMjaNRU1ylBlkyMf+h22PHRRDZfQcV23xCHWyVcdc
gOWjvjE3DqizdqTPnGqvlfXIDYrhTbSX+oYCx75pCQFBuwyfGUvjwzg0PfQS0AxsO8Q1WX0uGhdf
6to0jFF7EL2t1uQkm+jiu8xhxpVMSMZ2Dvj2Ap0+Ddnz9YBkaSuz8rUS+fCCnAB7G7ZAdIXKGl6E
7HCGJpP2jrt19YSHZ1tM4ZHhAvwrkDhyZydDfvKruHoE59GEvyoeif+3CBm60WGsDfOS4/YvhTzn
1wSkYVtbdcjFT7z6ggz/agtcXPcSF+Yj16yfnizm0Niqo20+yI+heGfPoUqzfurQFmyXI2tfkIhn
7Vy36qN1nI8cuk+/tqOhAGYtUicDi7M16HXtR3sM3X1oiwmIai8FfjLLNuB0Tr/hhOyqXMF/dOC4
LO22fLVHztfKKeKHxGD+oa2d9mDFmmAm9Lp1DXTqH9LzdlXVZAcXSdObsEIycmQ7EWQUcksdXZkd
yObopH+qMV2jpkkQATJS4Xbhnwyc1jsKIRNEJEEr44AiEtrOQASAKOpIAmtEpDAE5k8bPf5Lm9wU
SDYQyaXHJvS8ayxa7Hq3nWOCpakP9CPQyHsvLdkz+JWPtv6fDhNRHgpDTbgz84evuN1COnoffwjj
OiyAXtWHMFCuI09mjLchvjgPowkWhJgJ8Vnwwjm4Nvbmk1l4n+Pe1L+SYdgAYu59bgxp7bE2DDbl
aHmfzQbyC60q6i31NdPU3Dl1526pbx5WyAeGAsaOvFmBZUhdZlDg1n0dF0tbHxlje/ICSuJuxh60
ndSsIBq3cU0kRki/U1umoNzYJA3O/3msb9P0VYBtmT+rCvJNQJvpG4HCsDa1DIwDhVPg3Oe2O7UT
DfFIkN6NM3jQB5NSriRdW13EjOU7HPxFs8AtOViN7PYPbTIiQbxekRoLcXKwvN91tmPdUwvy4u2+
BJf6Oh0G8KFpb/PuHbTXgu77Bw2XIu525QCxkaU/0xE4EMF76X10ybzwuU77j/1/nZ8UYWIeOzsF
EItXmHsk0LQvUZfjNhnAdxyiT81LKa9OGNRfsnIa77PB+IOsDQfnhJ24fENNwMgSMAol7nHuE09P
Q9cGD1Neu5846FFp5NQX66gJ6yI9ZpA5KrXERK6qt6KoExwHC4iILA7sAyFIQW2ja8BCQ+GDXbxF
ZiJKL0s4NSlksYWlA40eiSXRWPFvBFXIbJBoJ1mQ76npee1T0Wp2Lqd3HnQUwR58kGN+iIrceo4a
I895gH7DPBZFeQkOBmLfH7++R72PNWgIBc1IUdT8ZxR1zr3ofhj7vavzSpcHjfSUf2frMqSFsSqF
xMj7U0kP6fy8krGmR3fxe75oN0GL7xYado6MJZNIvk3dVY9M2WekMj4hwZJdi8icngFjxfYvytwN
OZtJOA9dPm2iFqAsAJhaEySG+B4mbx8h5QTbrXDdR/pWkqUlkhsk1Of1UA64jzcTklr3FFymjnPJ
3P7bPJSetlYpvzpu/u/Tzk4d0eI08cPUIvcgGjUaxvxD0Ax6+q4A17Gj0vZEXX/3GTo1faN4ocd9
//G9XsV3RWgfW50oPNSiPVOt1s3/tvURkPZYYAJnp7v9f/X93Ryqxv+BSrN8ezO5S/nM1KX0BmQA
GQ2AUiLBskk08QPOyaInHAI8Z9xzv05mbuK8eFL7ofDAG1HmKba2PoNmNl6hJjanT1QgMS5d2zxO
Dk2c4JayLqMTAwP1VfEpeqoiqGRxI95VukUmnAJhT5gGHES4GETGnQHciYo3fnjIExc0ck5X7qHt
KL6rrvlRRG7zdczqAue23vhs+PgcuczLe9Y40ABG9ve5t4A3GiakOje4wL3zXHxxtLLJnmoHe+Y2
q8SXZDBBG2+FyZ/T4F8qkL2Hq/81XxEU03Ocxem2iUuo+TotKEL1fVhQT3jtURWU7t9BFCd3vivU
mQqyU43l0c+4xU018R49j1WzeNgqgONtSHaurSKSD64dOQdIa1sHJJ2ohzZn9roti/oVEmRHfNv5
P4pyupQVH75BS89YR5DwvsdPmB7NqYe4rxmF+6rPd7hR8u+psHRWc+cY9hYSiQLrpl8cUxq/gqFK
QAP+p73qg+Dy6xiBPoSM/EZt+jwarhJQ1uuoa56EqpFq+V+4wuH9hmwUEvnWtDel+Ev2QQINoPdu
NeTBT06tM4LRVUeQr+1KhC2j+0j2oYFprsUeDyMQX8vo+pNQSC4s5MG/fx7qkdPcywjv3dKgArEL
tr0jkuwwkf4Y/tgr5/Q+wDxeanr5usKSYh16kJIxXf6iGjDcmYkTPIiuV/chEnepRXY8tcGD7fQ7
34I6BQiJhLHCjiVGsoltHymOChfvtTUzwdXf1DliIO1Z7rBhEOslJu7H6ThMRgJiF8xGDnsArsMP
/N3covFtka+sZGjuaXL6GKWMXpxkCs9zmFePB25CySDtoXu16kQg73L+ZAGbg2ck/FgYQ35sPYhS
3ti9FJgIlTCsr3SH3GlNQHgFZC2Lzgdg/X0UGhTpBu6uCmN3tTjAJNXvmyzg18lC+t6U8+ROmry/
RkVqrJMmZX+a/C+fV8Fr5VrFVlRBdgai3X7w0sRejb1l/4lcsktSd84XObBsH4C859AWefHJZN23
SI9QGBWoRQeJbdWQ9EeAP8Hg3HTyKyic92os/8am5ImBwuMhLoETSDqIzU+1Pe1C3STbMFjjXk44
COkGhz9QsGGV3bVM0j21mIOMMqtn4EWUXXBCbv5bMfrMyXWGf3AiD393U9OuxnAfj/zhphsy0f5l
lCkG9BOQGczyoToPlpscTKi/diXPQJ2omg3hY4L8rh3Fmaz44U1y2IbB2J2QP9+dhC7AqYGtAVXB
844q+ROqUhS1yU+1pfscs7iX6A+eecwPMy0zU8/biZbhqOay6QcEGt0A5JAxd7cLOm0GtPWN5Cun
sMfZk2uo2wdUW8r98LrEzFA3MkaWAurt3/3LRFSjMdj7PIvXmkAnyMH0vS4bZAOrEU+fzavoKAsr
2bPEzL5AgBNMRkn2/T8jRmOSc8Soqs8cX0GHMvWBah3r7tUS/pPtdd1zEjbB2QdR6wZ3lt0rm+ov
NTe9p7DEVls4lbMmu0rl61gn5RPkzLxL7RrDmsaZ3PqvwhHsMQ3AyZxDlXK2W4UDStcsl4+jNX1D
7n22AtVcdaJCvNd+ZxM5b/H86Jg0Vd//x0mg5f7jIJC7ns2BHQNNKT7ZjZxogrR4Pxhb/xGrgeYC
bfXkCjGM5Eo1MKy81TIkL0lIJx7I/q9hdvFdjhX4lvQQ0mQ1tMYzOwFxKQYqZFWfmhL3Dbq12G9G
s4AC3Be19fccBtW4fkUhSzfLTcxNnoMY7saxNKlm6ac3iyZz++GzQH0lXyNbQ228wVZ7BuznZubC
LkJnmwz6C91uhicJgbnScs5UWKHRHzNDbS3IEMwm6VQ54M46JM2cDEj5d1cRh805tjYMUvM42VXh
eJZN3uNJ0VUqoqKN9rllfJo69WYiexnwfeRY8anCugQMFcwpr40BPXGObDhqUTEYgAtsFFZ1AKtV
P/At3+4lBKGu5K1bE4xp1GZQwoDaJ5Ru5gGHIq32SQKEeDCq72OTqftOZsXLgYlQvaT4urtPAvt7
30/FC2/y8Aht8BGqLHCWzAaaqYOIPDUr9j/ARVz841kUJg6jXe4IF4gI8wZcVJTuFI5In330EiGn
L13jGSfXBhCHVCArA8sKbMOK/WILMx9QHohHvnlmucgJYpRp69nXurAtHKyDNxqHnf3K4cF0P5iZ
vP+dA4L01SGpKoVNE05+Qx+nxVRQs6fTX0d7btx2iB08mPO+LnZov4XAxKno2OMW567VhcJVCiAE
g7mnJviYq91//zM7t+As2xTMsS0gVoXPHdO/+V92VO/GPZ/4oxv6jymeiWsFss2zW7W45NJIZalf
11S0Fn5vYCCR6ypl8RZiq9aXXrQQewiNHwFWI54VcqhGg5cq4ip6NurA29md6QLuHw9XkYF5y+PA
fX7IY5vzzygVjTOQ9K0oP21JV6M8NyGi5hDn7HAbN3E7RH41c9YRKwakryEHIAiT/OxFCu8OZUAL
2JbJl7yNf8QND34Y6nOU8PqvBqTtINVLR8ilqGnnJdhc/PcvFhuC2yfTYsLy9aPpQwjTc2/AUzKK
86FCEsyjW37pkiS9w/KgPMUR2PpjhSPftBqDlaiU9ycQ9iDCxi9RhsGXulTtizfgzE+YKTKWkXWw
SofAu/DYxDl3kINuPnXkK9mo+BAzV0vzW+tMzwGAF7hfgzY4MMbYThjWF8A0okPhuvUeF0neS9tl
SA3X8uBAVK+xLAkuOcia7z3Il6zyjP0NoaBin6ZjYa8TR4wnL5zGEyvKEasfZXcHV7fJSAU2rh4U
dBvcUrD8rQso4soM2XwIbLOgwttSDyRqYOHXfh/KLR4/tvLatj7nVXNXMte4t4BDRPp3w2LsH/Ju
iwzbINtWmYUrssC9CpzDgmlLIkvJ74sDkiLr1RzSjyXEEkMASWgcirHK4JA3xoTpGwZuCuBXr2bQ
dVuVjPHa8ph1pYIcc0wBurwVL4N6t7iXGKpVZYhP7hXnGzs1/aHJTlXvHmlMMlEhqwiZjaYbmltV
DgZAc5j8JoZsWNRMK0BvQEGtQ6qut45Nn/7lCZND+aZxAJaowjObINuOS/ziUxQGxSoZkvYHSGFE
nLV/gSyWrRwjqs4FGPoNuZ5MpC/iOtEcVqCHBGa76D0ovwesgzYRcleCUjVXTb64Bfa3WPtqaq5h
ysxs7+M3cQA75+egbxr7ZIwdu0TWaW5NafFXHEffSj9OgeSxe1x7JuN9rUBtGnRD/BibUAPzmWEC
ylmnOMdy1CfoLHb/R9mXdDmqK93+l2/8WAuB6AbfBPddprNvJqyqylMIEI1ohNCvfxu5bjlP3tO8
N2FJoZDsdNogRcTee8GhLPNM/QGCYW2kT5Yn/fVkJf1mqBz32Lpk2iqkdQ8QAfZ3NFDRruF1ecj9
fD5k8D9SRw4xBF7q/fWC/D7YpVmpbNRu/GcEX/+83l77pgUACxLwpmkmfRm+2igowrGZmleraJLz
+Dr0daFPrp+an2Zdml+nXRf89M4vzevQp/d7faufXuVTMzd/r5n66QU/OXxqmrWur1K0Ovv1UV2N
n17608xPf9ZfvqHryiC7DXf/fHvFs+nr7dUNkej2bDcCtBQC318eXBGIFpGYyeUdy1KBH6PwgcqF
Suh3AESXYibdVm712JdB9KJFMS1z7VkQlXE20CpPAXPChYbivQY+fBdw55fJ2L0OVaidM1bLLwN8
aNI9zjP3X+whCMtvQUm/VBHohc0afWavXOZskZu1keNCbWUCIOwrtBOH9Yj0/MZ0i0C9RKSLIBKT
D/dVYN+wqBWvkiGhpXmpV6YrWAuBVvxjbpwhlU+1TKCeCbcOrOz7aSjALDN54lUoYJiKpvEPZtTL
F40bBS/9wAZQcLGNzDOtq2UWqrs8y/ONciYQWwP+ZR/yUt6AFrA5lxBvvFwGiEHEPhnGrfBrHsUl
GaMdqMe+G5eLjQX0PWybDGDb2aWAvM8WxZ99zOe1rgtyD8IDoi62JLQfM+mjgoBZ95lP21NfNByJ
WR68WRmCCk0APCDCMNNdkXvfXIeFbykKXZcBqmv3oxbdcwgUqNA6eAPhgAcV9X6NzOi4uO7vrhrg
KceTxydabswe7zpgnM2oRJByYwa+LICndxmXeYYICfY5u8zRN/1cuY7PmBwhbE+OpntpycZH4aRd
r642M9DNfqZlLoortXXAdt2tChCz3Y+5FvfWGNW7ZN6ShsMEYiY1jHLR2qWzufS9Ui7CCgoixhv1
WHJbl2ewp0APAiVjoC0LXKQ7e1YdSNp620tX9rQ+tiFU7mPjZPqmFSUcz9xQQMEgEDNF2rzGxZOR
QW9Fw3QcucRaJYyPr8oLNib3XGjixIJJdidELvc6t1tQ3ANQCjQT/oO5FdyALpTgMFE4EHgssu+h
4hvGUaWJkHy76ZDn3Uaq4s91q4/GQcu0BFAH2lrXmZmd5g+oB87jOgULpXTZT9J1r5XkyWvCZQte
Gs+9bwNQtyCfJk9uH7Y7O0z5DkdeeqKldlc98IsPMgDrizcK8Zap7lnITP6EHPuonWlTszzcoX5m
6Q26em1T5GJ1004bVJp3rwWi6l5oD98kHrNLuyblwWYtQYYeoYC2HL6pWruxjVqmRWmnciGSMgN+
GAUFfd4wZxlSld9ELajKUOq3zySPqgO2fH07Ijg7j2WdSJ1lT9U5CFFl5zHA9CD3YEUIsEEkvBms
Ww1Rum8S4i2L0XWGm84BQWVXohAMmzPnWwBx4CpxrEeO4vqd1BC096zIfg/yo+V1zrc8RHYy6RcV
KliA4Mbv6kJ5Gsg8XbUO72IGGOVwNiNcQqDt3U/a/FCwDv6yqvytqwm2R2BlW4x9sh8hlrAhCig8
xBSCbj9B2bH7sBlYhywweS0GUvRALg7cfzDjfoigVjz45bnTZRqXCNr7KkNOI/e8R7vSHw0POdQX
uP+ImhS1aFJovl8GkYRYIQEarUDI7T8SNyx3VdeOi2h29jKrPmlFfpipAW2Lex9QLDPTmJC6/OdX
CiPc7c1a9t+9klktAyvU373SxYEjm/37bwIp/oeHkmnu+vYaUuvdgc4XC1U0l1YC6iLQTM19c7n0
r04aZeSf3OtpMUxd9sliZn3yAsHS4sK2kLfeo49yn1U9S6HJrEEBbJE+Q4I13f/ZzjPXelKiY39l
78DbtHcbVq1Im/7AV9SKmS/A2hsmWDWxXus+UPdRl6ljPtvBqjO9J132Bhz79Fd2Nkl136EY4eI/
5MUdQTwflR82o+miBPo/zmzUPg0Q7AIw2kn5mlBobF/6ZByG4zBWeLiZZmpYonvFgTuom7WxuVXB
fw1z7WMRr83A5pd9nncZMO7m0rpJuxIgggcCB7zTxnbxMTTSl1csNfsGtcNic3kvxrP1BCjcCAqZ
N1WX3F+y2HgyddCm3bcm521s5sLnDPm1+8nGs006Wt2uBHE1eHLeuzpvoRcRda8hqOS152hUbAt6
gztfHRs77Ut3FToi35Z2279GbQCeedSV9n0nz0gSfUMwp3+tHaQEE0KTtZkkpH7lavKhH+Y092Ty
b5uhy1Ca2lfrOuf6YC7QQZ62I34SpscEsgzFUKKwUEG4DhVvDQzGClQ4+uHo/ppojJWIgNWXVrG8
TDLG0O3ACWrWw1O82Xg4q4Favwr5O9GkufW6keBkC155wKrcdAVltnrB7aqE2A6GrxfQjEWLfuoa
UJF3NF2ltSTLvG8k4Gedl65GnKEXNbi0lskcMi9QYLQRYXUMkUKlqwj6WHsXrNV0ZYaBk0DlvfXV
KnmTPhoHMyFUgYWSHN2vkj7yNnbQyTs7oD/BpKreOU/bhT1Z/cng84aqrZcjkrZLn4Xt7aSCd+EN
1jOKS7J92IFu2HR7IJdWyIShTBciM8+DC8hVUlOgoGZnT/NbGVXl3aSz6AnyYd7sZBasUu/d9MyC
nl35C9N1kHq6LGi6VgPiC+j6xWZRY5oXrVHMfQfp7eipojfmlf/8LscIuzaz6Jd3abqQbso/vUvb
RY0zKnIuC1Ic0kWTvvz5XWZMJ4siKyUY5nlyyKv+x1hwvQb4NTm02LIejN20/sWmxNep1/m454Jj
3POslRXVE/B2KLociEARzqBQMz6l9MCFQuzp96jFx1kwpcyt5YJWsnkbA5/uRJcES1G0AiphzU9k
avE0zqbpnDcIEoEQ7a0ZOLR9ofQMEVh0t7g1/poqkxyg/HkqjgM/vYGrM6D74w40Wc0WHwDZXy8a
5XD7RkjPXxkjfpLgFjVN1tt1CzL5//gTgux10qsX15aZC3AZVNwtcI5AnQtJ0CquiQV09EyLXXT4
GRxx9wePJagm03XKUSktpqjaqCpobwF2qbYgSsJ3gkFkLUYCqbttRCm2IwcekM2wJ6U5Rmrl9VsU
cha/jGa28c6Bp8DNOI8vjmYJNQYasCsGwamRT4emcO541YiXcRhRoIWAaeYTf5XblO/Aj/3JnmsU
AiCzyHf+bNcdis+gX//OZ7vxH/xM7JGlDWPD1NSjdC9zLHdnuJyu5E0TbndIEM0QzN8uhsvJLUAK
6vIeOwfQzjKwZC5B+kc2KHb0l2FOwiX2Qv25Z25/BkKnO82UIkmUQczTDIQ9SGoRX7K33O1Ap5IR
3i6DDgJAmWqOfVmXeELNTdn0wPL6+epio1OFYYGPdfnJkyXTEeETvTXDtfZRODtP/uotQz4sqF9X
y7RCdDQ245+aZpKZTmoE5CbnO7V6D6UQ07Sgehq2pquDqUEExLNj061q33tIw3c/8Pr7L/7YTXsP
tgx++SNMki1Qhyq6bKMhdbnj0aRv04JaYHNjt7Ub6VtjMpeQov4rRGlyfLUZF+1ABjsDgcHSDFyn
4e4IAXArjdZXWzkvqiryNMgw319X6lVt3zqA/EHdML25LtRmfnjMGrm6mkwrDVwOlUL347q0sUMy
u1hr0vYL09UZilAghoDb8aS86bKKGTEv6Mo5q9bTYWtsZi3zDpsp2wUgmDpelw/t0rphOH39/liM
J/cB7M7o9OmTMktb4CPfIF6lAWIEnMhu02iflxx5c9S+fvM12ckxg+AN0PaLoUv1R9ZYWexaiNKS
APJuAXLTZxaiVnbsLBCDSDoeO6cXa+YUqH0LRwENV+id2oN7L7ppTGOg41CcngEn6yPSmzf+K8Az
EwJ5xLuTee2s/TGASlkjwayvmn5jIWN6Vm2RLSsctUhD1aaU4P+mzpiT2DQ7VW6gQV4fPtmK2WcC
gZ/dVPRg3NoZJW/sQw/VdBtctjhV6kUUgq3N8fopLpvOeiPce09UT37ovNvXwaTTGIGI2MZ+B4J3
6c8e4UbgfSXbJ+BQ/JHI6j3Cwe29BxMJCjSZc9MCFmPP+LPAgoJ93WVD3Bv0mDEWM2rNJvaNVWix
D1DgdOPNl6G2vX+BZAbka/iJAgRBKcHPyHFc+ysYwvdYqmlQ9HehsJ4MKaUhnexmEkrT4lmag6Jt
8lZm1CCdr35/ZbvOjWjRHpISlZX1h9GGVGGbnH735NyzivLDiEyasblXQsEVGkY9XrYBjamDgpDl
FEp33c4UplFlD0cUUPzQhoAUMKltPRD3loLkd9GT0l750EEIj+kkglU3v/lPmchrDvJizEhqg1Sv
sVZ54g+gbrYKKA8H3p2m9QdYYskdhKqKGLud5jghxrKCNih7kg4eP32HRyx7HwrL/qMphybOBdC+
Nm2zdZc7ySEty3Dxz8FC/ythmkMDUO5DEMkjXkT88EuSENDZLLc62dx1QLhE2MVVtv3QSfIOPefy
Rx7ab3oYyaOHv2MzVjLfkpKNj//kgLNDfjPZrjhWUIBfIFMx4IeJB6sRTjOPS5f2qHgvwn59tQkE
8HeNGM6lj8LNqqyBS8xy96kCcV5cgnAN2A/HuXSvo6A88GOEw+dwXH+2rKOiVn6fZXZ+H4ZOsiuZ
1wBhha4ZSKj2l1Asd1dXmzXW391eiIMxJX0LIHexCBhDOjqqPO8wqswH+Qlaia1hHH73r8Nt19+z
iqHYFbzWh3/+H1H3v/JlHhJlvg92QBpE0B/88k9iPc1zooU8FzaitM4MLW4GpGCSWoAQaLCLEImB
bMt6Vx56MUBU4zqccM3cuM86ckToYgktJLAzds24VLktH9jo8/uJvCFmJR+GpJJAyxDkN9tCbk2X
EOUdnC4CAH4e9UFY+wAuNHBjsehkZhV1E67zzn7OapnHxlRXZXnveK+mY15n6iDRe12V4dG65ARA
WcbxRan7XvRxh4PVEYnS9mha+TwSlcV97hXJxvQufmaK6Ru/YGzeayZb3GWtad1wsMc0iNy8OS5F
kp53L4Q1w74r7WnZTyF5S63ph0dafucKJm4njeAEHQfylqvRXbSgJz4AOsafCrfamnXMsjZKBjeJ
fAqq/egUll7nGoSxU06ro2XVG8j8yl0HSgZyMjZzqXDAw5NgxqbNzpd5ZsRMrmrX6uJ5dlVEA7S8
5mWbvAq2OoDm2MQV9JYQK5zqfogRXrPOVjt4hzrFf9EMhOX3VKPa0sk6tnYrz91FNHcf/mJiR1zv
4E09ov+NO75H4w/g12NP6OzGlFKKmTkW+aVoOwao/7uWV5oBkKuBOonj1/pl4M+LmEE/GpKvi7Su
VxzqsHh3cVBTQFW8DBoFtdhMI6A1b45nu5zt42wP/2S/+iMV/MnfGan90mjX2loBt1Z8Vq3+i/X9
kjK87XJcXuRTU1ptcE+AijPDXXFtsL8XDdV5hNFx2hlcb9FLsJENLkLp6ZGysHnpFJvWirvOrmIN
uy9Tt4sz5ZU/fntEASrLjUeCQM59RcCgazxAdXFEVPEf1qjdfJkqfsyhGb0zt0iUV0JUaz5wlKp6
RkFhsBuJJdlq7vLZTRm5yd8un2zmpvp72kWHMsRJfJVgHwXKZ8+D2PlF6AWqZc0yRx3kKjVCMNwS
5a2g9wYEbHRfjDx9Mrux2Y33yjuBGSIFIDuPJmSX++lmqqPeehCVn24By4pwutKNtQ//fKFhcEJi
uttc7ZBLh3PupIBLAvq09wUHC1O3ZwYxaFjCTMlIMkMNfcNIZoymb1phfRon6Z+gQ5C4pLgxmvI5
9nogW4hSugyctlgao7kgzY4RkMF7si1u0hxEDcaezJQNZgJ35VYOGZTf54P59UxOJtdrY8ZA+xNf
2uaoXnpWCXz+GKz++Qw/NeCWaiXwdozwuSh4aoeldm1/kctMeGBrQl9YEmpTTmLFqH4Drx5Ya4FX
kyrWoRWunKKGToTpmyE5Te3JtHAvHA5hpBaZGTUDII78NWq6KFm+b/0E1R8FiOuy+Yc/XypXzqCD
ZLQXKFlNlsbo+nV2I5sIlzwesU3E/d/jcZZj67VALhtUSIieGTJ3omkFoEzdb0zX7oQ6OPjJxgwE
6PeJe0oS3rfgswDe73pBcF4sq8QrFqn1e7jnPTCBYlZHMZ6mf2lpKIHFeKY8WjJtNxG4bvaTQ0ZS
I8YegH88dY/21DvYb2QtyL7nJoJ59bIWRC8cCBWi6vk63taucxQoi4ubRNqrT+OoO/jP/Jpn9wGb
qu2nYTPxUx9ZyHgEkeSBe6awen4JoACdy5sxrwghkmGfRhRZ199LX96lBGvcJhj9ty8zTLcxfwgS
munKqdp0MXWgDXdd34nB8kluzcW1h+SUtxS0741zMRl7ETjpTpQ461wHINvmzExa9UrXQDaFtqY+
Ko9hDKoIhUuTRGXBvDIKmsW/cPIG/1WG5odQx4VMpOP71CZfSyIV9wuna5rhDMwtiuuhL3XrenW3
Hb1wxEHShy5ApaNlQbv8uYzcDE/Lyv4jhZoO6ix/TnJ4wVEjfXVIypfjgDtg6rJiwQukhujU81M+
E2EpFyyeXfRsq7C/GVSAH+Vs9kaao4p5qtemayZlf/wi7Op2YtaanwJx6DMenNtZl/53z4wxCXLB
eawOIWCNTRWKEJGpuDUX6Hu8YVsgd5lb+/ukL9UB4WZQgQI9ipzNAIJeH2Q/Benzj7r+A+W4zXei
aAQq52a6yXQ0oXDdnVZDkFgv+D4fZRTmH1ba/mC25T8O7vQ4+axSd6grH3cemcC1lYXDIglLgnJD
bR+jKrKPX7qgiNHbf96AOl8PCdQPQpwNQtcPnJA6hoPnx7d71MN3//s/5P8kROErjn3FowL+CpyV
5MjGEYTC7qjWQ6SBSVCZeLN7d5VWNnnyh4kfIa0wLiwJt8C3gpjzHCIPkQ0wJ6Z7jd4FqnTEdztt
sZdVKNUPlLuUVDpPJT2C8K17Q43DHmmU5ilS2bjnlQ8hCE3Cf/l+EufreRUnIFSigbkfAH4SufYX
BiGIIfppnQzpY9C0Kxfi2kPoZsBGV/1DartbBEmDlwEcCntnoBkAgip4ScEAt+zBMb03o1mY7bJ2
Eg+qQ02yDUyO8Wp1r7dTAsKNxwEkHOfO1SWEq6thaWc2++4GOoZKO30L6lSsUc3b7VSKgiUrE8/G
obYRInEhd3IGWW657DmIZRtV4ABT1vdu6Ff3HWfpNqjtenG1IbCQL3xbQuNydjEDk8wXESX87HDW
bljQEWghof4JrLU/jEPNqwlg15rEEei7j1EoMmeNgge1BmUii3FDGvsYLAcv4OQrE+Qs/DcQ5qyw
7UUKzAbXbeBABcFrp/DZt4HOne2VpHoVRv2wU6XH94IpoOXUvph/mJOuc3wdEEwx3YC01TqaGuiW
zyx3Iu3ABeQDYg5VDP8Z5UUeHtAvEwrgDg7+2EQV31GzmTYr5lIWJzNJV+YnP8aoqHAM684ZAf2K
B3KIuGkK+7HTVriU9dTetijO31gsiPaDzvQhRZhgE5RZeSaFdUgd6CSlrciP47QcbE8eB78bob2N
Fsqcf7WMDQAbhM6pAybNqOwBDAP56D//6CD7+CWOQkH8FbpzPbmNG2dgxj/96jrF+6muS/aIMo/y
UHHPOUFMb9sYXQvTnXJQ+7AEMhZJlbunsuu3pSq7uwJFfbdpWi/SNJPnugzVqq6pPKcF/memZWyf
RjsfyjStDBe9U0YPvO5XdK5RBnvudNSQcY2dudsBPr7psjZfm9Ghm5qFCMAgZEYneziUJS3vUXGO
AoKJepukJPsuc8hNS332wIux2Db1IBe+O7AH1lbT0Rfh90RUMZd2+ZQMrX/HSXpEAsV6LmwoPRZQ
SY1Nl3vdsHFAkbIy3RbpIlTnZXpnuiwb/xCVRUHDianziiDCDveX0ucRwtPqDjqjSb+rk5m6pxlW
5olQKr9YhJ4OD775ho3dYvSr8mmcsuC2b/1vxstXHU7X8ySP9LGG6Eq/64KRFicUrzxUFORgaQLG
NqgGiT3OUdD4IE79SvDzd6cW5AS2gyInRDOhIxA0r7VGUZadjN3aDiUq3T2cTQ6oqPYORGYIMHS6
boBBB49eQqKSLa/jdUV+OHmTxy2JZHvoU28DeQKgJeb/epQF7V1QhN9IGYAm/rcpUd434DOwvTZk
BJXlXLpmknH7bZoURZUqYioFIHMhyOwaOe0aiBehzhavYJx1WgGJNs2SqPML1pR66wF8A1B8qUGi
HMqPyPJEPHVF+mSj2glaDbw9DSkb9sigqQ1oq6u7NplVgWkWvhUDvwnLhvwEeggFWKz6UZQJhMtL
KwHXMsJoFOcc1BYpfqhwm15rFE7ce4FAeQy+v9+48HZFToMX5ld7/JfpifXcOw1NgNbcVXYVxDhH
Rytj89NO4Kg1EmyYw5WvXfLqq1wgLp67M/ndeK9+Ngly6aBW9z5AILPQ7uh/a4XngG6BqluXldke
bw5qjMixPxrfiuUiFoEDqoyRtkd7vjRtOPSxtAaEM3AzanM735jexUWjqmGs0kLdJSHUqMC+5axV
6Q5L80sxvw+nLxd2K8IzoJjirjffNxDJ619HNSDEVonm8nQ9q1lu1K6BxRkX5tQmppt89NzVgKqC
FybAJT5/GWmBxKATWTW4mBu1s7omXDr4ulabMBXt+vI6npfZO6hqg1Y/BeawB8PSMhVc35fI7VFL
PJonNadvTVheOwDVi0ezcYKbGYEeWHf0y3L+wWRR8B5Z9yA+AE1lx8ABrrT4SSkO2BpI2iionr1y
GL55rQPSpiLnbzx5HpzjVRbaT4CpV2WbrImAzzjk+rkm2bCsPeLcjnpCeBKax3toVWUn5ALCVSaT
/mGouySGyEH2rUNofP52NZIXd80cXmS8BPPQf3qTXezrMrJBVK7xdJijlg4IZ1ZhkrJlNnfd+Uh+
HdAhZ0s8T5AxlPOJ/eptHM0UDqxLlgu1GpEF3EPtBTx7cysVsl3qmZLMhCHKmYfsSip2iUoM9sEv
IHZl7CF3qgX+QBpbI27pchjT3ZgG9tvPKBz1m7LHbOeIclxZrCFvBRd32q2zhy7M7BPI3oAkn515
CxVvb6rVCYEx/oAbA6RG4A+dPbUKeVPEQZF6Sz4gBcIc1iy0Bg6pU8+WV/kfrAOXOhFp+jCmhbOR
cqp3Ps5aVW33ByunHCzlaXBKc1S4mZaxjbMtm22mZWxZCB0bK63v/h98/3lNaxSfX9GsZ+XWc1ky
tWxmcjs/m8bbDLpNl95MXUeZcLZFBdkoYzMXMG2wJZkR5Fcb4sZnd1ZXG2uml6TKGrDXIfuiqHpM
cEzc9q6Vbp3C1Y9lH711I+R4/tWBo2AV8MzYr5z8AxHbHRPISYHOBDVGJCiODmCZJzsV1XLK8/6b
BTU6aZX5R9Ail6mxy7qr6hGY9LHTG1XW2WNUAhHXuYze9ontxaTtPRw8kK3Myqp+qljq4nZJC2h0
o2tDVHQJMU65QbKieSp5kuPmzdO1GaWlrzcexIqWZtRPwF8vEcRdVBlA23XpJ8im4lHYYE+N35ya
kJBX9XcwVsYyKf0PyLaBtCQp/IcatbobBcqsnfGNCjCbBqjV/eLbVMp/ELOvnH2jSAT/AuXxv55B
ET53PYh9eCQM/cizvwBOhp5kdsQG5+HybEM2e9NAUWhtewN7FCg3iMGYW/wx5T9EPrY/QICMD7yi
9Z0qErVFsci4tYUSd7no80UwBP2PsH2/TJlx9qFXWA9e2QPTo7xu7+LRcUOh1bvM+jZ/D2W3Nb7W
VN1O+NF+VxlUA8I2bB+IIt4WaJxtQQjIpMHqZ4MC8hvozx8lIdVj0rBoF+GYuDJ2B9JinFTfxmFi
eBJWcjdEwREEi+wwJoquwGqUny3a/moha0VXY2pl56qgdDXNrTR5qx0X5Ri9k68MYQi+u0PcAm6D
1KFHH52yg6QIJFCzEdFV46aZPfzL9jb685nSIxENKEjgbRwtXWief93dOkgjg0y7Vmfish1S9v4e
sDp/b1rkd+tq6/EWQDxUbf/K9+p2nf//ZUNxNdIGoNpNZ5XLi7yYUREzfSMCNuT8car6ZP3FbjyM
7TLN9C8SYqZ5HTfLXGTF5sVkYScgo4W+mHHhRtPsojc2pN+9KO97ENxVdrqskBzfN3++FNgx7Mcu
RBHNPNB32sOZ6bePGQEY09+p/ulq/jLLDBibaaGqGYpi1/7fzru6hEALXqQ2TSC1CItulYOVa3ER
3fSFF7MA0LmqLf+Fdu+LBBfCScShXuj4DoISHoWOGs5Pn85HNAok8XgUnFpVMYS18/lAEEDSLFWE
PgHz+KtVT3iIGdu19bd+2M6CICtL5F2VPLauxd/0jG2OMumsTWFnKJ4Aj+FvZDZnAXHWFnPFSRYV
j4saeoAdCa2j39D+mUpUL8+/pESi8I1MUCnKZ1Ydpw2/h5nnFMD0iukW8lw4waVJCMFTRH9OSPOi
8oIM7jmhTX4DaW7Q7s41pRFq+mJeU+c81MnnATMjGfJfMyaK+4iZkXAslUoM6NT+NQNMBKgvynMs
Rf/tRus4Brs388tCk+njf//Hw1kVgpF+4CJe5BDf/orto0o7YU3b4FwRFyF2taykV37kVZLinJUK
kDBybwtBvGKrEq++n//L2CUneG7ggVOK8mPSEtxz9GSKdtM+x0muHexzibGbLGEMtR2o5gWyEoVf
PP81wC3wqJsBBkFb1Gwl4xnpG90hiV4W9g7UIx1YUcrORgqsDs6e0sGZdlW4ZS0gclebaHvrlE16
BUTCYMXGD4I8a+pw92R65hJAZSJ2JkEAAUmCs5nPgaNfaTaES+Pizi/hDlZweQljM34ykHfpzMmp
OVkXFgkf0pRZ56hlKFtX7ossSLAdoWW+NN3cYhpKfirZm+5/T5qyvI8rHv64sgFCvWoKCu/M854f
60C+gmccJedgikHIHCE5gf3yUlDUNQM4ErwWYjFCP/ltAnUE0JAqW5mAnpuIH6gDi851UpZnZCoz
FPcj0GdmzxwXwOG5dNlGYjrVnoXi4arJn1wcAuLSRxn8CGEUUA3Qn2Eb3fl9kb9pYoEID7TaZyiN
0Y0UZbkfwvTXdMSif03XQXufF+WJVciagQzkDhTA6Z3KAv6UFwSCmDBnvZxOyAm28SUY4WbeRmhA
Is1oG6QUxLtOuzejfdLfufMa8j9roDIrTrIxckHm4wNK7A72UhKJmtUZIo39MWAnpQjqm1E0+NJQ
kS49VLxsLjqQFqnABAV65Fm3EJIv5aNCEWysJrc/du5QPrqRNUNZeLU2Lhzpi0OJxwc0zeAM6oL+
wcGBc+4Yf5HWiNg7rb1LjNBkR8NxPeSquMRWAwl6v6hDPbvgwdGxqmph/hWBl/IFRHSs46hH/Yi/
ZGf+wUBYphuei2JjIrXzdGpLesMgS2AwPRcMeD5n/1DWsryigFiSVdABeTEfQzs7uAKy56ZrLheQ
eFjRX1PHFnBNX3dyZ3mFAlYRF4eyai90uRv84ZfJ2Me5W7AMn7ffA9FMkW8BBE1vzAdBqlIiMQuk
j/lI2tZidxSMRqZnPGii7uxQ9TemZ6aXWTRdppdykLsWR7w4CuVKh9G+HGr5EEHk8LYQ0EEQzJ1e
GwvVH7ib8q3XNNMrlGkOVRMODzWgQrdMJFD2oIV+LaFf87duqWAFOLgwvZ1XwxGQT0mCbxJz03Jd
h2l98AYhwkWeNIDBQhq6gVwgml/7Hc1YE5sJlya2e0/FMEEwel7kYjMzi0ZCGsk0P00yfb8C5YoP
tqTJ80/aB9s8gNHhOuiRF/Xmi2k5DTjU/b4O94oUm6sdvLEQy+qntF+UXZKvjB/qCJAfM/OA3FEn
d04SYXUVZLAbF9OnAMIvB+TZUC+DY/oyK1gNqn+lNklSflwpwkWGsB2oFcGlOB/HzMA42FUsOqfY
G5u5dGrjllzeXTpJkh/+bp0h/eh10r4Ejsbv3LLJoQib9rlL2BIFIeJtLvvbFpEq197cRez/lvZW
9gCIbHUzViAyGKegebtOD7Fzf4DGwyYdqj/KIpiAvoCaXJOOgCtMZXG0qIN097VvWsZnngEFIb02
fsZeEN+PQQc5LUcHGZ/CSpIH0+qb1rq02t+thhVspxMfPFppUYE0oRMbbAndF3xxNkaWzI8cZwEk
kn1SjQ5vBg1lb5Mi8AQ9ukNXoLY+LC8zwVfrvrDiUSnwu8zv/svfce2aUWfys60CyJjrxtkDPuDs
owxUXou6rbAZ5AWyuVomGeKlGL8YvYRiyPiSuYz70v814fcyoZuDVE31H4Z+xnDdtKikgHa76tZX
ShpDavOlO7D8TAPI6FlADakBBBTm0oF049Iy3cHpINs5ydMX+xdfOmO9GMCma6DfPs8P245u/y9p
X7YlJw5s+0WsxSjgNcmZzJrtsvuFZXe3EYh5EMPX362gXJSz3ff0ufdFSxEKCcquAqTYsbdTy+5h
aKcyEM5ggWNcRC9WGx3oMdr1UX7wmj7a09PWLyBSP7H+BRz26TWHfNDyFF6nJ+4QvaAA7cCjb4Vn
jE+EQ3TxXaBV2adWZRh/GoRehCEA/fv0MwzIuC9j5e0A59FBtO59ztwpfzSAFHrC0cwE+SzUqJNJ
TaVNTeB1WaTy790T+TBpZDhyAtQdudLBjgJZJcjGpPxzqQ/8GZVi4gJmAfhdE+mLDLLwMXZWIKMF
gunSQPuyxTNwxNl7FFfb2IwhdK1MfUoUBtC7h94mQshHcXab/WLn5muEQ4mQImjRZTm1/I1vuRoI
fCowB/liM5dMOyJ3NYXUNGIG48tqm8QAs9qaMb1FToDX7hM2/02Dq39ZwY/KAKmCb8iXQwWs6Lsn
2SXd04Rqm42fOuWZzF53ywc7KQOyqIGuRn24mWWx9g+BDceobwa8yAGfEYk4MCQwd9OIU5C6SIRz
Z1jDPtHG4ax1TTedgYrYgWanekxZ4T2rQiKkvKxP75YpmblYIKnGT/zRWsf+d/PKvtaRCdT8oNfN
5IsLiTNuydcuNfJrxl2gCZS7Rb3DDjUdkLpUpjP7TxC96h+xm5VPTHRXisJHq3fUnU5DYgxRoLJJ
gN7gDbJjy9K2XslXW4velkaJafZsatMYTizv7gbVQCgz2ujAOu2zuNYNfJmrN7n02rsSahy1EZcn
pW9lHvwOKcfGTa8UsQRHcdaHk+/vixmI/+0yt55dJECMBKpoXDeBKYeCumloZpD1s4ELqLXp+sXg
vl16ucL7BSkkHxpgTGtLO+Cz7xDHMcOhaZ481nx4diBhg0J0zz/6RuRsJ6O1XwdL6kEFcZAzhKes
1wo8hjQJonrJYyFNsFp+YdgXHI3OPbpehnpgHVwiocRhyNLgL8ZH9n+eUSmsnDF1WW1egFoq3+as
4bdrLHYRcT+wk3EMKJLWpJ6V5YCur9PXkfe7Wi64hlBvWZa6y3gj3S7UUUTrZ3d+ZGuHlZQpUUxN
RN9046OBG9/7/Nov2ML3RGGA5D/FXgpqTNeyHrwRmuVe78cHMk0gjh7KmJVIWAMvTD5qjHQqrr6f
HJF5BfUd+WLPPJlm7l1GF7+EG7/E7p+WolVqiFSEqIB6dPzS2vcc9BYy5umjrOsEFf84gQKyAshe
w0geW9X4ObNDoDeWCPIr9v87O8M/tppEDfmT5M96jp371S0T7WIP/nhZXZUOyTiAO1G3o5angakv
wCWS8uqwXlevamcLLaly53tJHQeWul9nBo5pXYvuF3917Wb1iSF1wjRhj+uPJUsX5ZMdSlrT7jWq
huyr2aNc0uQWksbKZH0V6HyYPxtVaYcdMHeBp/xV13kbZOrGK1TAi5cKS5BfzJ041GA82dN0Xg2g
GYWWKoq7XGzEmL0hP2qnWWDH9nCqZLTRrHG413DEe4/6+CbgXp3vo8GD732gAwHdxpC1dqABT41S
rxqsT04BLcM1lvwJQ64K+iOXGz/ElnA049+t7nhO+mtvK0Et3MZyXXUveKTEoV93d+Zo9lfT8jeu
Y2SgKm0/NuRzlegwDXjWti8GO/xdaPmbmd4ElEvv1ft12TUM1fNGe3vVATmqQ8PnrzeXuDEnmkur
5khTbqFFxoAQxr2Pc+udOQqiRjtvTkBZp5ue6+MDNV2ujQ8zOCXarJzuVr/egFYBxc8z/jAQC+nj
8UEgFX87P7eRfQNhSQGuZINdOLB/KF+aRLwfjKzfxNNU4UzEbNjFfm/GOK8l6hiM0wi+jBMN0Owl
erFljaK8bvhOfN7a7FtPOKcggzi928ZpdiaquHbka8fKfsqyJYA8RT+Ds9/U9B3F23gmP9Uo71eU
4ZXeMWzUBXTuuxHaUl6EU7sRGua23mR4nqGwqDZafP0C1gItKDS5iqvnBqCKQav25GvZDJ2qUk2O
1WSIlsDGCXcCelcTu/xNC0SsHeUiXBvzV5MG/EiKsG7Zl76P2/3qWmcZkY8SIRW2+qj3r8vRjDWY
5vIOEjhuDyxvqxf44pHQZonsVh56FySx2DXgxFFqoP8Ax2oRFE7bPLaFDUGFdx+ZNEC+rtmnWXls
Evc6Q5H0bKimjCxw6VOXGmsU4HdNrDo6L911aAkt3Jhh0zd5bwt8iJrmvjmo5WkOnuLmsdfbfe7Y
KCDEOxW/tY51AfgOB2/UrZKEVdsaeuj4Dq+OhpsAN+bZMdKT1FXh8QTSGYbk9TkFx74jM4ym2IPs
zQHHD1QfSU3HPeh29d6xMRnKKMlHtZRUZflrCPnJ5UJs5GAk7MnXODZB02wA4VAboKGESb1SmdT7
nfkfplljbuTgxxle+6h8loVlHDts1u48b9C2jaFXn4C8xHMEYit/mlaDt0aJX0SZ5qDtmMbvmges
MTSsjZfBccud0YPH1u/zCro+rXectEJfVkKBbPUJglstRBdKqFpKvFwgjGBfqm58a0AfYu6S1p02
5KNRFwDEakt2oQI7MA9tmilz9jo0clHvnLo2MFS1V23HXpHAt/eLRQO0xNhWCQJ/XXxxahCiPQKh
BfJ74F1MfdtVsX7heSxDrf1RFKja2JCLGr0rU/D48r2h4YGdRJV+If8SJ5Qd+dAP2HCgGvwxns/k
cyCxlZwpUuAYJcLoCTrGdtOfk45j7wuygeGMzTh4XZyi644tdDrPQAxFFhQdJhWgxv7hJUc/964R
UsC6zBo/QLHQCCgSNMkimDygDHq7aMGn4zdLIwfzrptRWXvjJzPDMVQBFcHrGk9+x0m7i2f3wY2f
TIglIm2YWE+LBVK9TSltUOoH+MQvrlybuxH0bEDXnbRykiGqJe+BRx0OUVrJ0FMN9awG3ARQsdf6
jzaNQ3Tgvu1R5OnoSRUFFE6BtGCMHHQUrAvRCKRHfBCW/5zoZ6CD2lDM0qWZFOkZbrcv3Kxb3gBR
hz0rqBXu6FUw97w5zmwAGY5VAmIGorhnx9bC1pryYIigxRnFvXyOq1wctKmuAdzj8jnj1fw04fcT
0pjPiyfDJ2Jit+DlUQHQLk0vqFD4iyxAmRBW1YBA4CNpsYCrXhYkE2f/Y4ji1C8ygpYNoGX8UBfe
cHWKHIdpqiGTmiEGI4ynQkaUdg4QtUdgXYITh0ZGge/haYDCIzaWP5dYJ65rr6PrBdYVxlE9Cpa1
1TIUM6lLrysI3fgydhCDJyYnb0yi44ivrJWl6Ya0iSidKJaPYBJUsauLZpFJPQoj8z2W/LSkwJ/d
+e0IlfXgwi6T9gWnPsCWzh4HOCryw9GOqmfXrV4KInN595fGVD2reNd0wNYzctTsMoAk2FwGXWUf
mhZbGCzVhdSzB9HjV1ozq81qU29x0vg6h8x5smqQI+rg23hfjAYYRHDe1qnUCA0vztUmJ4ULazSO
nmYu97T6b2+H7nZZxhnxV6H7lo3SzNSoDfTB7k9kn6tcNfmAbQwivdZPZK3NB0ZRcrapVYcLoehq
r+EryahasO0HFmj6Fw0P9s/+5O9yvXC+ujKy9rWWGwcyE2RM89K2Xlstj89OB3YI8k9m9nnGd+hT
q6cx9FixqyB/UZQguYF2zdVD+vSJl/GL6aTsq+sBtNKqd8VgGHcemKXuqjk27pJO/6tyCnmM8Rx0
gYEvjLMFOUCmIhZfz+wO1dzFhN0/001oAv1cIQ2MiM9vYXZh6ruZaTgzU3NxdIgcFnU71G40qQHN
5gHncRu6LhCQE7ST+j9npGXuer3zqhF5MvciNScJE/Anh5MwK/BCvdvkLNISX5/UpYaGl0iysaOo
gzSZFCTnv66xLmTFOFmzdBQ0FNAE7mdt2giciu0ARiwDIHYi8BEPqLxhzPw6FPhki1rdugrhWxPo
HrgeJtCxoIh6Lu0r9SiEenLK35Yik5qiekzMz1Qd28n2ruJTdqVq2qo1+T3qwXY0Rk2Nt9exmMY4
WH3t1LOg45wfVt+vC4GAergaBTsAhQjWN4HUFUDl4SB9ETKJ3E1A3V6LpnJDXRr3+kaEsw84ozPl
/nbKHR0HecPH5n/lQ0LibS5N687TFOHd/77if1isgtpKDiggboJW0z3sv5tCXju36/clT1DGJyL2
2EV9v0lUiXXdCnCQOcNrXhb9nkW6Cd40A+dfJiQgIfXNz0kbyxcRRcU+htLiLmkcmGWcoB68Hjc0
qoMS6tGHJPEIXp4XakDqe0LWIX2geN1oAP8zsZemQQefCctq0AzvTnEegQ2w6EDE5YKsIpw1SLxR
bzUB6ughtZYkO/IBlNGGumoKSIKKOrm2kwPVZdUAHlEih/5UeR1yc+Rq0myDXSu7LD4pmhPKj6yz
b1X4uvMKFMe5RhISy/IHWuURusDgITqTv1Rs+esgLzwQvra+ESQa/sB7l39vxQSJyrgt7r1srK8F
ChsDPC+T72Af2xUQAP7SFwXe00yAn9fD8SsX0x0FuAk2RDQzAro68fX6WinmhlJC4Kwdsm/4Fi3v
+MTLu0n1XKucTm+pYCCyHG3T9T3YX4hrS/1vXPDpD1IsUCr3Fz+b/MNsi2eytASujpi9PgQOkweQ
ijXL7YehqBvrY1qmT6VKRFOTxgDPjq3DDpScXgeoJ43mb89rxHGx4vHnLD2r7qzW/dZpol8GU+Vy
amFAGQ6p+5ZNE16aqX8uHLd9kY7lKgZctptq2b6gDCJCWohPGxrNwOn8iEdNMPFs7gLgYu+8ykzv
o6LsXqA2PQbW6HpHitWdTB5q4MC3SErizKXmpxhQ6Xozt9wMSQry1uaNm51w8L+n0TVudjq8iMm5
NH4F5g4m+CUqdYH3aifLF1PUqooHsruqzPC6NjlIhRazx2FryCBmTYOr/zZWgmlQCvuQ2/h1+F3Y
f7iW3SEjCQYoyELOzrix5zrZrczmv2VFX1nSb4ZrtYKpVqABraJ/RtB8AfM5Qjov0ZtXgXQG2F6Z
61/aVoK0unCQ8W/zHQi3bWhBzll0WbqgL4ouZAsDakla4p99D1/OW5r8Fu7Nf0PwUhwWk1ZchtVk
6hket4I6rsstLehGRnXRwafkm0O5QTWVCDtsu0pw0+FhbfZOGpLTUCMTBZGThjNn/tsohauqsPD4
/+0SH1ZbuhSbxHgYoMY820Md8TOVH9Xc9FG2XucX3hXaU9W2n4WqEpf5+Fv/b+JpnfJ9ncyam1MN
1lRor41blXH4hPIvB7mkYTv7sbVahrLyaV7GQPPyZv06D8iJm1XWeWosO2hNPK+rrldUo2usuv5q
vY/RvbkAikizKOINr+qtJbR+k7a1G6Fcss7DXjWGU6TpvpvAbT/qcx5Sz+szB+Uc70HQ6ZxAbjFf
GQ24LehMNmu4DpoplC6P5dbrhvZaWrLfC2AKgLTP2yv5qDe2rL1Sr53iJtQabATVBKYa6rk1lHyX
aXo9hxakK06Lb12Feg0UiXGyhaLWm4H1GnQbbu4jba9uYx2gGXTN99tofND4yapHOdms22ejdWr9
SF2Lun7v22dUM1dvXhpiUkuANnMa++xmI6Bq1HVmvQEHK+gsgrH0xoCmeo3mQMlDrbIsqHuG2KDK
2QEVDi8epCfyY95MEkrGlQd2euVEJTboFDWwEoEc7YFceBy/xZFJDY3yBlQZnsnD1U9r+l6PNY22
WObTqIrNkWULoxlXIRf2hz+vr2IjCe12sI+/xa3zWeVnR8Mx5Iauug68x67+dU2BB/bOVEpS2sYU
ZrMbiL3AcDr8AhRutZMLuUGkTgY+2JNKm4xZtAVsZIcfZwrtpJ9C6i3mOEORaR3RDDClGTVkxsfe
c86iztg5UQ2Zv/NRyGBPn3RNB8XFe+zNVDJpPoWImPUH8Nr5fXoSVZxtNNC/Ye/Frl7RcEBu+Mfm
g2/w4xO3vCXCTmfol0BeC89m/HU6lvNc5qX+ADbqHVXUU+OZpdg0SWGGi2+Q0FnBJwqqysFepJFG
IWpla0/LFadAc0Vi0YRyFeD6pqr4Ec8AYEff1/GqglLbG+HPFGn2duBFeV9A7uzAxqa/eGbanBLR
RCdPalZopJ19mAwQYUuwTu9KvxweTWkCG1Dk7gtPPBCueoP8UgJ3CuaetP8+SXHXTYP5o4N+oemO
I3CHw2emKU07Pc7PxqCPf9ba+F333OEr9NOtTQGuEdA8un7AcQ9PvJq63XpbQP0piia3Xm7LsJGx
au3s7bbaqPAAPjRRVwb+rFMuGvZkG4rfYDAvUGhhT11isadaadMYFapMsxyPbSeNzcc8faExikpx
PrITIBLcUQAN2PW4BZNv+kARcdtnR80u24AuQj7uDJ/MFoVKFI9vWe88u8Ay0BoU0SthdzZCVY3M
rocQY4LT1fUqTuHF26hMINWjbncyGvPRN5+RDJ9QAjKBrwREzvzVnCLsw1P9kSvmEZ2DC1pGSLTj
nQ/aFQ1a7O8Rdi+zANWA/n7wMom6AXtucHyOGiPqlRBnA6yj1gIykZ9vl4E1DiDj9n+gmzKA8f+l
qhX4YBeFGEAJWzYGGYBLv6K28VsHCmlsEB4aJ4UWL4r+TS8bNpJn2TcIrTzMEDb+wWqQXM+px4ET
nLemnyd/R67+RdaZ/hXZRm9T+7314jZy3vaz3TzkYI9C0QIKBQWfkGuC0OzJ9AJRp/xIAEjgVDdp
lSWvbpLmYcZZvCV/00BDxBDMvpsaLqH0mD0T0kcvI3dntCbEVXCYlDPIhdpzPn31UVTb4bjwew81
gK0GkDv+3qfyfkydJGjUQG7OIeBi8+cCLI3YK+lnIwMBE4AkDKnUrrh3Nes+1Qr24o119yLzIFMG
eaTNLzjOje7L1nVe/KR96od5M9S8eGF6nN1lZfVMVq9c5mRukdttHvEsyF8GkQCRwbh5aqyueJmz
rDvo4B7Y0gRXNNM+nZokzGanvMtsawCm2Ml3DB//1tbXRHkXgzkvyJTTyudvpVf8aIXN836Tg1Rt
IyepbfSu0Y8mYZOcU43y5KdK4Y7syGLHtK68ja6QStRQvFPM+rHTObBMdVgZefmUzzhUmZACdHI3
QCVoCqix6BYqaCJ9JjMWihQa6AnsRRsT3UJOP/qyRzWoYo+e1QCNkrnO+1dzWYqm0XqoT//h63/3
hmL4g5Kh6ZTu2fA19qFZfciZs/NqrnE3vv8Q9x9CPLDpHLCBvfyHWLoVimtnvLY3i/3rD3OzTD1c
IEZqnV0DTGWgr+5C6lEjmAmlLdVQj3zVZPv7rM0/ra6bqevAzVSKw+seh63ryk4MCh7X+EsmKVcE
xSi3UZx+XDXU+//xNZW/tQw3P9Vu94/lnDxjoFBPh53h6kPQ9Nz/Q0p89ZRj9HfP+F3pN+VXD3wA
Wzn24709GvkJj9fqmOkJeyim/i4f2otw5L5xTVCiJRWQz7WmKLP40Z81Bn5Bjt/3XnkwtkRZ0bCv
arD1WxkLwRFX/AVy2acs5vJ77UzfJjzw/vALnm2AMxRP+GoZ9xFS9Ne1caF4dfVEnFzHrzfe1aRe
r2VaMOAxtvV4x8cNzeSlE4+bt/kgqIPfBgtxILrWYEhMDJztQCaK0kcwD56p9ksWTwwbhldwa9YX
HZ+iAbkpyrO9H/jCZUt9oOHGXhBZqKQQqpgQBeTRVuJ//OC0XfVJG0HsIOzc3yFrWX4yXNc49GAA
Wea2JXurLaS5oDRPQ0jkQCJRzTV8nCpFtovzDjUX5CQJHozsj2Iu/D9tw7mHBGHyKhye7WcUtp5x
2uXh6WpX4MuxvT+NaT/Fhfizl6MdVJ107qpWhzYcCHW3OOsK8OIc8VoFw6+v472Dg1P/AfnB/I57
fLe6Ih9+5WoKkd9RFA1Gei/Uy3c8rT6tBxzQz/ARAR1X/4Hi8hpvZWayAhU+WImWU/oFoV+yl3Wq
l7LqgacHR3h/dh5OPE0ct2DbMs5X6ds2Pvjmod3h+wjSJcpJTa8Vw7jtagekyGWEL4U6x2PMkwM+
+N2s399GgvP2hTPfOC6BKI/YNqjJCSnOBofx1ax0+ygdh6mj9W4otw7fclTPf7FTiV9es+shYNEo
BXAoi2VJL0IyWb71Wcm/6BZ3w6mseqAtK2iyNAzML4kU53ZA0Tbe5yVqZiMBGiuUEtu47bibrG8F
uMgD5vj9/RoLqa+3WBAxGq8tN04L8QV0bNJtm0E22Ff0AybQ8OcRAGRx1afqMnrDtwSyexB3ROMW
3VsjY+2jSaMURyG/M2mAQpgmnFOCuuixBxEEiPkicZEMG2Wv+JwrNvsMh77InKtuo0TgKSIrRrDh
AyY8uj7Ytzaa56ePPHLTrT948ZUaJsDftzUsvdrbngT+rJ26+FDVIjpx2XpAVJW5A9ikAK2j2cmw
cZs6AkUHut4qlP3BrkrP3Oku7pUmLUE0/sFGwXyP1OqMJJlhNhJlEcK99Bw1e1aOSo8PTt/u3AsN
a9LsoKHITXbw3Mg8Gab/TGhjbEG6p9pF5VMT9caup3c9kPjXHhXRVwqJ/WG6qAkWfTiswTQ6afhC
LRrjvOLAB1HjoFeA+Cw1yuiDiCqhxClukUat0nLc1BJ40sZjAfL5ZVipuom1IZ9JBRi/G0bN5Vt0
5PbWJi1nFIyrFdZgZDvCAZ/Xhxv/7aK5uvqHaYme77NhEA9FB10DWdo/KnS0wbZ+2KCCwP/80uEj
PO8xamhwmfGag+vMrfeetL3NgqiUzY9U2GCyWoUyaeAGUnmDvHyfG0NfGLvbn6DND6sguQ/4HbYc
xp09a/UZBwNjSE1liTHMUuvNnEqAwkTFdzd+MmkCxd6Y60oNdFrqDQ1DOzIYpaafaBQ5iLdLkPk7
3xrCqimITVaeW/W3lvaggUtdQObJLNQf4SQTsP6RvXTH2vhh1p3ck08fzaPXJsORS9T6ShZXQEC0
eAySTT0Qj9Thv/pM8AyF7qffRa4TG8vvdyNzOjw2UL+wligICH/sOiUhejNA5uoDOdKuTWMLJxe/
zNdEihd4olapUX60rLLORcqoOY5e3kFkzhsyIwCUDVq7wmgvUxWZeyuK/ibX2oD6rb2sJvUcNaGt
NL5DuQAw7WqRdWA1b+bOQGuARDVGsZxagC67BpOPzHUgxk5qA8rAflcUtbZN+9k9N6grPRmDkHuT
1xIfIU3oSDf7s8mxGwHjpffYFxC+izy/32MjKF9NKNu3inmBIgCsH45vf0BGAa2jd8AwQYUX1PC/
AoYlAYhvcMeEIiYYcit4swMFrRdGMvZDH+dhIZkuhKrAEPk+EuH87zSAQWsNoRnUANBcHEof8o44
rmWBaUDXpEt9fHdPhrFDTY7zih/latlm8lfrj987SJe8cBSnHGyrGE4TdtCPmZ0Bp6sibO3vHiDE
7zh6iALW4aAmGdrobMZSbsuC55+mytWOpm/YAZkpqDLDNnVMUKzr2SdTQIN0quK/aLCZhuyh9ZDB
UjP9uEuee4uBTrPLP5GrBMN2ZoHZQQOvvWDRi4PzymuiShntasRXyJDlh04VQXq5r524IaAaoEaH
HPRObJYBXoNQ01LIREghxnuJNPV2wSgOsn+zCXoIVp4WyWfvjzfmUt8D+Iuqx5BMHI8TsoE4CvhZ
Uaa1KHXQ3Mjdk48aNtr3gI5EF7ISntf3pad9KEO7WYjCRCmiDwsN+PpzFrEWMAMVAJcX8yYxRfEA
4QYfm14W3Q8ybcLFxClSBJxl/RbTmBLHuSrG8XNIK1TEwdpI+Tplw/RlABcDcKbZS9nozt0sRqCg
lL8t9XanTe0MaQqY088wiKQ6d7wf/8BptgyrXsdnlqjLu8SOsK/PU+ucjc6J/DYXCcR8hP/atmkW
9qwQIL4sISqp6mdTxzX3uZTdQuYF6c00EKB0X8i8mlScKhDnPfmjqJ8LIz9QHa1EiSAIwVp/Kbql
NXhidvtRKRxbvkiD1Lf52UDxGb5yy3y70towox0ORdN/jiIbB1JEabPQ8FLXqMAxNAFfzzPI8UTI
dT1QA51VyCKA3NsW0wN30JDbdmoIT3Q4TfgQimrKAwp4Epxs/YwzkYO+t+1lErkdB3zEjT/cudXc
X1qIxWnJ1J3BSdhfyIX/Evz2e/gTSD0fD3CycSIxH/Su+EzWTdzqowFaSmgyCYrOwemqWs+OR8gw
0fDSXef4vVhu4R8x62Xo8lqafaa1l/uiW1yX4e5Lkfo1j4B1rgp9byTFQ6LX4pr3Y/fUpRO/To79
IPUM5U+qieKh3pVJ0+7IZMxpn3JePTh2/DbJBN7typm5TGpSsHYzX/qbQZ3EU+Oo43jqVTjnDQ1o
3VmDZh7IH2tWCsk4ChmhjbvM42CU+aX7PmldMfJavpmGCF9/atkPUyhmDRxoXbqEEAwoo9w6fPAt
XQpHgS5uZp3ZI5GOjH+EpL3oTtjOoxrLElZgYPO5mFBYsqDmhVFL5frIXEcp+P9xLmiiXNS6lUcT
UJ3dSLmQVNFLobQBlLXKudA2E71z1rao/0Dp2m5lhV4HKJqryeT714FKVVK0M4jqEqTqGlSgDQBi
7qiMNL+aKHYBmRprd40m9LPTF/LJwtEhiliT5HvsaekGaGccT7R4PzsNf584Zob7LSnjbplYolj8
wWq9F107pGXbX+0SJRhD6sbDlmw58cPU5ZBJ1mOks1GK2wNRrrpmy/9KIACMGkPly3wN8rtqiXTM
UQuZyGK3BC7O98WNGczFsnWbgK61XnWNK4BmReU+fpxy1nEpdcZzYIP/dw+VvZAay4+A9k+FrHYi
RcawYUJHYgmyL6FDQ9Q1OfiQ9h1I25MOdOmLSfNRcDRrwboeG3Ts+vSyqnYMcNwNjSzONUgCQxt+
WMRPEkzCmdShxGHQkQI/XJfCyalDaHI/jPMfI0d20FSYMOr1CRKAq88EBGV2TXEi1+pfTanmr+bv
Qsj3H+LoLtQVS6f/xxXzKi6RMFZXcyBoEfQOT3eoI9WvLP/aoJpiIeK2lLYBmQYYbKD+4kOXUY2u
AzTJt7+sHlbomglFpzaAah5qOXkHJofUPhGlIjXEoOi+0yyuvpsQMlHisjUr11rm94CVL+SMa6yo
nB7q79I/ouIbqq3G/NQgYXDVdbwYM0szv0Ldjwdg8JyuXj1rT22fPJF/zp16J4amOU15rEEg4UBu
rx7k0e1AwZUDK/AVxHhhgh3Di4hdecFvIs7ladWmHzY4UYvvPZwRPc6pBWQTrobDVVTmMHdAJXaT
vKLoaYn3xqg7tNC/25dqWR3cgch+pZ/FHGWol2+z7Vziz1lzKlByiibfT1Wibb3JLZ4juwFC3F6M
0SjKZ7vjw7bRantPARyfiPcoUTu29lw+k0uY0Psoes07kmmkYri4FvtKFjWFkmDxUK4T0pLzbHmn
0gELLI2W41A/VCW+IDP/a+GB5nsmEhbeQiAACjnVfrHdBIVoudmA9dYskJXoKny14OjpkThWOnBi
i9Hl90S2EitiaBDfrjQtanGmT/OZxskvBESQFJB4T76F4UVdxATqJ1h9dCE8HrcZDkudChUNIpqj
EBROUUhmZ8zgh2+opaFlnPlipzX6DM6In3NuJpJpWt100J34RXYTsomqgSagg8MawFhAp9HuGEik
33yxnYLXfBm3FGi717pXmqhz30Y5Fo1Dk2ba+Frvb9t8sM8e3ixLM6O6/5xjL1KATw5dGqEYvwSV
6eL8MP6hm0AzyArWpbwKNX1g8Hnluu1tGQcstcnv7WbMgOl0s+usGuqtpo5rgoQQ2CWKqySzICuv
pnCwz3l6lJ+XAS06yhpCLuty6yLUA9APGhC9uNfTLF8uk3jPZuwXl5vIm2tS/Los9VKwHo9Fg62T
x7p50/qTC9TIYB+R9/1ElmOX7nVwdBuZx3z8ETF867iZ7N+CadgDiRTNWIIbMV3xFQiahu4JUJJq
Q8nbTHeufZ15nwvu2Hud9/2JIqoYwj+0l32PsIvJ3rul+TGC9sP4HLimqe3erqFryJ8644HO7DPX
ZFu30dsTmdCm2xr23H6q49S5MkWjTn5ocjHU4HsgoVb7DT2DysivYVL5fRsH//8WZqvVaDqt9utF
hzHulouCr/Htouu90eLqohTWaEgqWB5IvUSbjZvIKKfHdDI4yHUr/JE6tfvqOv6pS0SO03IcAo6Z
D+nu9wiWgbupzmNvS0DlxizARMFwuLcikEcTp+SQOAc3p5IHoiYC+7xeWPMDzZpGSN8MevplDcjx
T/U/LDSaGWrDO9AxOqY3n3JdV3yJ0KZjqulFwKXbPpNHjnkRaBpYO0mZbo0nMToKMcolXnZGyONs
Poq575TkjLVt8RN8k+U3+l1hQJIECUSW7/4lQMu1KeB28xbAsOEuwQPj1wOAA0gJPFkOiHM6UOb+
WXrzmbWN9urFs7YTTmmc9aJsHuYc4rQUATmIYOpF9AQ16YfMStNLZYH9iO6YfhQtLQ9gHRMP5AIC
FyLzQPjseQSZqxj5/50rUEkbubkd8h6kZ+Ac/WmTkxrLGSKwUvfGZvVRT+vUFOr+bh6kWhx8TULs
E4QC0FMFAsX84Y9tcyQZtEULTUml+bmWnnI2fCEX8L4qUe9CKc01nB/YKTRHEk9bdNTiqhAUbGaQ
58EnTrynpzYkRfDMX5/sH+yygfR4mtzRC2J5xLe5+88XxGBCwswZ/HNlWAHY4PndCutik+AoQnUt
kDhoP3FhKg4cWTGqEpSvKaEuiZRbjbd/0ONNqd+1EbRGUjYke6PhFWjN3V5cC3/cx4Nsz4sv7VB5
30IlcxDgWlh8wGNnew1bYUDGrIf/O6U5cqCKaPMXdjjf8gxdt1zfNXXdv+Xat3kHAquxi++lBDCx
cDUJ0jxgwnKT5btOnfvnVqxpewaGWbw4fDNwtQkUVJBgHAAEM7XL0qVxx7YBg+SODBanb+KzfdS8
oqSy5APBBP4PaV+25DaubPtFjCDB+ZXULNVsu9p+Yez27uY8DyD49XchKRdkdfW598R9MALITIAs
SSYxrFyLIAEKK/Cv0IGR2+kGZ7l5qHrcDbBCEe7G8jtIFlte8hAjdx9v6qX8flezzKn6nvTY+q4g
53Dv7dvqbU6rYse0RDtrUhMWORjdtGulAA0ZG60B/CCPA/IqOzWpsIz5qW9L9swEVEPz5Qdv/WRv
DY65tzXf++5aW+z+2IFIeizDrAa5zBI6RvixpHoFqYvxShbTwVQQRM3YnpMBpQclyjwpzYCwaVyK
wVjj+Jct4hRUpkUDKuJZd0MNB8BbMrZllz6BhzV9wvGhsU8AmcWDGLY1uuiK9EHvx5Bss+9jM6rI
QQcEFM0jFciptsIF0gpbwGMaFmC7/+pB4iW2TN3xvJCDonW/F8e87t5WG7468Ug9sIcWhUgEczf3
w3igRSjyHEiYpIW6q9b0B1Bcx4+T31yLDgu7aOxx8ApLGmNJihNoVOW6NJAbe5umSY5JDqw8JsZf
s6HlJxyseBuchYsf1uye9F6vv4LXjJ9SDj5AUqeS9snHDLnH8f+ehAc9C8nG2EHVTzgLhXqpXoMV
kYPQirxN3EUvNeOBbkfaK0PChl5xdowGV2zcWE9Dp0EWwi5LQRjiYAJEp2OJ0aQ8MKvOBGHGgORc
mTQxeBwXatIIqvSx1h+KZSxDrSjtYyJ15+cx5eCF6IcdNYURLwfm4muteW9/YbrgF+QCA5Elm6BT
rF5mTV9jtRT9CzEGPc51XymAs+yPqdGjBxqMLlU2A7TYdPeBFP2oEH68ZJsRB76OvcmRfxv2YDB4
AlJhePIYTpzAsXIik864wH2DJfAMUcTVZicMVNyyqKGReMZRw4lM1Ygn3Dyk5SHy9ZAkDMscECtd
FMZTExsCmYBLtQWrrwOBXshpOK6lBwYvkDsFWN17NJnLxZHiBG4FYvmlArO/AeRjHXrmfOO1pZf6
6jM0QKFnML/j414uxN6u+nqccbx1LRZoRlXke2TZgnhs8t2tHTGc4gyS0IoKbPfWD3UtaiCPsXtG
3rix0n3q2KDNyJJl71YpaKm0TP8WlfbJlXktOpL5woS1/FGPZuTYpd0cUiaM6I2DM4vqfRzKEij4
admta5NULljoVUSFVWjAsfWQ4tmag3x80tLFNMWjC2nxg42DtCNghg8qMUc4DGfWlIajQ0DrCCDi
6lXpOQ3Pc4jeWX780MoT2iXBj2ccQcTQIy38yZQPD6o1bYqj9HjauXZRWauXHCMykCMPSC8VS/bI
6EAE4yDvmJqqSOrKAmEbLiF3nY8J+FGB454GVocaA3lZT/IdsuC1DsbWzjlOSGq5TKTyIe2N0fEK
BB+olm45be1SWwIV45Pgh2oD9wYRY6YNYYUNsM0MmcQ3006x1cx0cF2gRYVlD3/2vbdcgBTGFDCy
l12Vdv9NxvKrm054yzp9qmOBRyXlwsKmmTiP0/scHG9jFV08Db+AzKzmrwbSuLCroM9fca50rS3S
NgC0ehpy5u1UYpzKkyvieQEdhkypU+7JHMETPmv4LqXjJrfOjsCGdg1XPZHsjp+CxbaLkUK9KIPs
25Im0zarIElULH3LkM8mjdLdLvkPcGE6BzLllokHObKpi0sSWRsVRrUIWQJGhgvK3wsVfdm9Nbzu
Dpk0jfTwIof6FX6ErL819dujOI58l26cwKxduewEGRV2KmVtHDWnhJIYqr2qkn9IchPnjsMn/iUl
PSk5yk11HetmWDVMXVZPcepou/sr3XSnaPCtnyYMdIh+l3QiXSdIc+mX0RVfAf139spENSpIA4q6
rl7B72MTARoQOykhLKmBHhoA9+yxnysc/uQ/ehAEfWWcj8/4zL6QFQeqPjRYyxj0Wk793i5WsU29
tjiQV3ch0M6RoI7dXEDLff+VQSEwSDBdwPoWy2JaIK+LYbDJP89uBtUHuYQmr4pj9oKVB5JSoGxc
5dsk6/AIKmlvNnqqiKuk/b0JiUC5cxs9sQwZkaEMHlynAEuyY+cPTQaUtBOltXcETbGFkyWn2F5V
HSE9kiySoS3kAvLXxNtBpB5E40G66omV9FuW1XiskfvKAQJGRYwEFxmpUNQfyqbb3Au4UfXbVYJd
Db62kXJ8O85qpIEwz0WKm42Tb2HnMRAXQjt1rqsBgIEa2bosfddAJQ28Iew4j7tGzMyKKhB7/LOb
JVqtAvAQkTdVNbYaYxq6BP/LSeIc7yVkTskJJ0B028wQ/FhVgw6Es5yPqmI1stx51eO825vJ2Adm
IpqtouS7499TDsXJ91kI7wGtyrG3mI4gJuw1+4tmTNVlzkUJXWQ0yyzxn5vU3TdQ5prCYvoLCPrm
TbcFkNJW/C3toKlAkb2wUpxza1Cjlx0hhtRuQVa84J3ROV/MLO8PtpXFmyJbxFPuJMd0FuBGAGSP
P6R6DtBkmjY7UYH3lMsC6K1M4KAC1S7H64zcFE2F008Z0saNrzGkh8+ujm1UkOsZXyPX/I/bM3BG
2HyvzXb2g2V9swHQvnn0a2wEtN7w3kLFXCbBOsjeQE0VNzZT+CHP7Ti0Y8u+D76J+xgA3LG3Q312
DeFE+O+nLvdZjBoaOoU/r+kiXY18XXwe0CeX6wyc8Ddhxkf+UHpD+ZKeVr2jJgYFwJL8iEbWbGcw
vJynerCfLAOC2qbZISNSy5twGEGwWkhuVaSqsIPoS6jbSrpVWVCNisXLRB+oNnVjhg0Y468en3W7
szVZ/JyDb+opLnl1biEKGTKntd7BcxRvI7fSDxqEP947UX4zeW5gW0Orv0D1DrffJ08jJB32uSSw
9AoXzJiyRkUPZqXNbLJp5chcqTCJ7lIxXap+q3vU9mx2geH7GOqGUVMvnBR7IsiTSbh49tLzCMjo
S8NF9/LLQg27b/qXAeewMoYsXAaKay9qkNkvXRXz2zh+5n31J6uLmVx14M2ej/4TyfjyaWnOwhWP
hjQpO0SR2SaqGmszYpWN7IHYf6hZPEDKaHGgPmCZRx+zZUDIQahIh6bU9JHhgBUksiAHoVerlw5c
yesUEPwmb4Y8r8YHbY1U+s7mpjg6RuKF64IBCJdj2wuQ1IHaf/mmgcB7A0II+4mB7n8tLJa8INMY
UhIfdh+KkA9Wk4QUpezzUPn7XORgLJPdlSMbEzsUaW9ue69yDqzW/hgikyU7N+qys1fWdvl1dlgX
gkoR90LtpiiqULhRlecHCDa0SHbVx9PsWW4RGClIDXkR1ds5dgAbs6M4AP0WSItnLTlGnQ3AsQ1K
sSifk3c+QADZjM1p48kmw6NmW1cMKUdulrxnDeiLvDopH6ipzXhUA+71ZkLP+41DnriDrEhqfEkM
5PyDBm5imzoDrLMrkX48TW4S+nL/v5sNfzkM8jxAboljBtJl3paquDHHXKPIv4aSK6Ndf6pasVsG
nmWlWyH7j9gL87Y0NLkTsNUA0dVk28jhmNi1lYjPCZR+nPC+6lGAX7jxea22AHYdXZz9fx7JLO3d
F6lbm69aPFfgfUgAXapibH4u+qSFmIrX+WZwmRkiVdM8N/qr6BMwYi2m8+RAXe0Hx5Qae5ftgk0P
vd1BI2e4MKjHnJA7vOwjrEef9RIyj2W88Hctn37qAHj9hXGcsgXE1d0MKeTEUkg8GhIxIFsc4EnV
EixH+hsoSnSZCpPi1OaAewRRsGxStgzUX6wAuWjpkWwW0FMvHgRQ+8Z4WrD/VGBGiNPxBO/xuje1
ExVrm1w37dECAj1YfRZzWDjl+LVR1IAdtLOKVzbqrhw1hK+PXp6ArmBXRWC9LHRj10v9RuZl49ZM
oHi9aPb07RM7j6boyY3zdp8TKDWR8FKxRPYZ7HD2mZo3Hmov1W4oQUFDYWlUvQkrRqbSRzzZP+35
q/uIjZGbC9gGf+0hLO24UOZO9ADM384lNmv6DwypL1+3G/BSwGjbyx5KRv6RzZkFtbjciU+GVu0o
C7pppnEvWvPRMbxrYjSI7sozFfXSOHVAceQmIzWpRrZkhqwtvgv0obxoqlHhTXYSunNbJZurVInf
iWyTzVl6pqLl/bV2Z4tmJzlDzg9H523doLwLJ3/BdKDP7Qjk6nKcm8C1p99lf9TIiJXiA8LzoeFQ
YkaP9Lg7OXcjn4td4s18dahHP2+yv9NshsYm8EVPyNP0n8pyMR7kGKU2noaswwxIsi1gt7176Puo
m7GjizaI8DZWjxfajY1iyGtyrw6XFCrHQy167IbwFh3JP2lecXDN4p0CBYPuMw4C/qPgtTPBdpex
mkEO8hwbY41zNYnnVSGEz/Ww974ieampbGsX/H/ZDUOZHsFNfIdPIsMKPOqayDvN/j3iibBELHL/
BLnOT6S8emcqCme41u5tqWaDugEZ4yqu+j343/vS8Pp0whMcCXSydRdrC7/YxlE9rk8N+h++PhnW
pwT9vy/lA8WgZwsFdDuuTf5JPQ4ogEJvny1r/e6R4sbQCOsKnJOCARZ735SEvVYdiyEXsbKOZPPz
MkOGAyVu06fqTYDjVA77Cb1WsfdKKIIqwbVM19sQGjr23lmg00aOpHAOJjQKH8mULI7/UEXdCbsO
Ux7SIBCwDRsT+nimFCpFAjQU7XMv2nOJSwTjvDx1NZwH8oL7DNIxw/TV00bruTS111gCIg0LWgQi
95CX6LXZts7MOB6fNBvCILQROSX8Z9tiy4s2Hn1Isthg3xlubBRGG5HSPvTYPFMmqn3YKYpMVMix
VbzqVDFskKXdyXQme0fn2XeH2nRsXQt3ufju/u6knXzqmLt1hmSHtR0I5H8/lldx5PCR4xzQBWMj
TY9W737DP+NLltfWFlOJdOfIZozUbVDE8iYkb59Y/aMhwBfsjsaXCVKSXwSkWWQkWWbHeYbArv9I
nctRpKGAVOox8Qb9uTeg69UmeAONOt9SAmsGePDFy2LIPGLN2odDD77FSH+jdNZ+zHCK1rbQ0JSZ
sNgcy3Z22Z0yp9G3K6Z01VR0wAsflIktQGiI5Hbcn/2gEKmJxVcHAVD91m6OhW7K8/wIwnlJq22H
giMtxxuiDRkT3QV/KVXHzIpA+oDIFmJ9a23BkaG2VZ6bgcgIdvj5yDtv1WVQ4gxKN+LOVjt+t2k8
UNKTo5ILI6pRodPCSLVJ2QEgjNsu5HXHwtl4IHTYuFlXeUcrGgF1ixn49qVUaSXB/U3KSvsBp7TN
DpOBPGhJv5T8ju1ga2XCI3Z16SA4A9OA7Mpr4Rs76lVrIg/WtiM1pK0Yxw0iB6gX65z47NJUDxRt
mOqpNvOxbROsPjJTwAwhxrP+A7A75xTTxFH1c2TntRt1gMzeXwBhpLs4avEwpwfORE+ZNHsxSts6
+QT8vHFYetSEXeOWu8w3p3MyxKADnsfujQo/T78W9lQ+UKsXnrfvu8gMqclkGBS5oMGwuC9kgih1
su1bZCFqQ4qDKKhuP0GAYUfOxXCwlwlsYTAmrDmSjS6qY5uYTWIXY8cRO76JNV9E5DvWzp4c5Jta
2JUbcs/CVjU8VVJp1SYeMsg86KD1krYbRzuOSBY2EnGpmmiEcEfSbcjWFTFOyzIvcAFb/wO6wc9+
7aevw9xNL6U1vSH3pf4D7xNnP2jge8rLpcJMwcR/rWhqH7V50L/WCcfUBb3r1heQUwbZBjWxwsNC
IVmS89pMuiBNveZbXgj7IZqRu0WjxZbAWX8cVwdqylsAUh76xa5YdrHlIMtQFlXDkXw0IdUeOnzO
6tCweYBzkwKJ0L2DszwZkjmWyYI12syaTV1HM5aiGYxqnKU3Alufkwe3LNg6NDnLuJp2kKFyg3Fw
M3eDpHXjcdTKN7FwA88H2aKh7L6vjkudvtOFyEFDMWihCjY+1da4baM0ezAbfNeGLCKknJ7mQnsh
E4fcO3RFPUAcB7xLNiqOatZY/zl1hjimYFp9GrGH/AQa7+mRAUNBAcquDf6y50kPvIyMVQNlEFMN
vSgxdiqYvB83l0Tz44xM4IMZse4M+sVrgT18iTD6aFNNxRgzNv88CAsok4olGw6nbse7iyPvnY0G
iFsPXx1SAKFn/WuAz+Is256OdQfFS5n8ofW2vc0nCcmkrV/VXjeKQYBoQwU+h3Cy5K+mPtDJ+oeN
4gbMtjZaNvUvFExjqb7i43rK9j+PlwETGeIEE2leG0N32I2MFglqObbZnOM52pFwFhG2rcJi5Mgs
bbeGScUxpcA1QYdZ9VJdqfa7k4Y0vPgwd35zUqeJdcUhHFbp2Cb//YQRM6Z2BB8Z9Ngagx2Udz1x
pDYSwm87s2ZC2hF5ZD/gj9gBx3rduCGbE7t/Q2W4b0FWmPkPPHVbCJRNEXh8JMFAJskEqJY2ugcG
KXEB6fetnZxUlF4GpoC7bspNQ1FnskVIYAqiaAC06OMaKtiRF1dNk0gIqP2vl0eaksZxFKaibnqp
oe5u47OLD97sI3OaAWj++22oYHeZDWgT/n7nd011p4afPy95Pe7VeBSrPg1ykK2mT/Ff3bn8Gix8
DdRjAQMGlm59YE2gXxzk+tFMZ9CXUltjgwXqTmml4qZtUNQaq3WjHpbC7ENm4dAPCerRtcPaduTY
UaaBKnXtRgZ3dppkR1V1cUzr2lnKwMou6+hrF2G1WJeK2d1GJX68brU8ttkyfTENT4QgGnTxm0RT
5EhMY6yFuqFs5gXrL9BoSUFWpU1frNTP3rARTz4q5GDdNEDMCtRN4NjlQtI2jLX5QsXiRO86QMdn
ZcqkErodZ0+a0MwX7rTtc8b+Vn4X8yDMW4tnZeoGrTsugz+A+0i/jszAPbvDsgsJa3IcCgYX2LQp
uefj8BJ3QA7L85wA1APTgWwQP2gh7Ug7jT5UYgVSZFrs+aXQmvPwql7bY5VaZzOysAEGhrU2UG0y
pmwyz34ya/AUm6Zu+vONiUKoMOQIVFuDKWgRsbW/7hcZvm8Gcf3N7hYfE7wa8w7gKaDBMtszwJU1
NwIH2mxbLN+9i5U7dXPywIuxA6VGjKwqZpRvhbH21hfwX2oQutiArg6k8gIiP5cEb9WLNzBvW46S
00DTrjblrXiZTQEFxvECLgfXBCQGsKkpoKAM2IZmY/lTfQFynUZYvR3S4gPTmp3tSHPYycPfoscT
xN7l7JVmtyBAaCVG1jEDJCqWW2NAutw6ZyZ/NKTJETONx6aoo2djwKlj15RryxqX6Fn0eAS3OkNC
noygwjSArDF8zLOVLfcZ8kRbywipm+d6/rOrzfmJ8ewvMlGsNeFnbzMtXFvyClSLh3zrTCX79SuG
7pIXqPdcOYOPdxwwkaXXHr3n3NmIQ0PDs0C9N+0PWyoguDDlvo1jVduGcGXvQJArrbqA2mZqoDrb
2sWv5ASDmuSZZLaE1jEz8IEh3DmFqJ4nKLcijWpwdzjCBVrRaibQ+O+qjBnfbZO3oZMa/avDjX63
iLq/+PZonpqm0fd61+tHIHBF6Mz6nnA5KzinLe1wKU0d2bDA6kBxsn8y6uUmIsUOeDjLCOrwERH3
Th4OC5isFZTDYTwGrksiPwgO4utRCtRPzncUc0V+SKDITWRmRiCGtcSjGgermBly55R5DeIIFhqQ
pjp7fLkW9pyDvlS1hcvGM4DaFGZ+xN70MnHarqWkUToDrbsdBwuqBmlqXAYb4pp6OZ/IRAWEDIAX
kIVmuUBkUVwDQcFjY0ynG9taBZdnuecNAL8vWLT9h1bAZQ2xszIWRxe/Y/uBbL874iJOh9dZsoXJ
YLB6QONyxHfW60hOs3myhYgABFrdbjhSz3UxbgC9OflQDLnJ9wQ4B6vIdAAC1IUeyJotOvrQ+6xK
f0a+8aIhSdTVp4uPHMczN5LfbHHNL+SNhmjCQwIF1RZIVCK7yOIbakLuEV+uCmyTr6Lu6kszu824
8TE7CrIUOryaZNwpsJiExBGHEJkR6w9RZcvJUqPvwKrmQB7cSB+Za7p413nFz6bb4/9G9yfSoAdo
YAp7X7MhxUCg224w3RSQQ2rBvG00+wxYKiABwcpN3rgGkXUgkBJ8gM7Ua0pNfIJXN8UgL9sAQ1ds
bcjhQwDjcAUyYMkCuLGkwXIBsThSlXsztriwMTUHCQMX9tomVw7QZomF+wABuH7cxVOVQXAcRYSf
PKinrb6GRDSq49hGDs5GSv046k5A7igqcPTVyRf6WlU9xVNkgx6EAIZV6/JLEW2vQEOJOXR6uwKg
QjpEjgevW/a3YMRfDuq+UnrMUdGDv7A19wkQKo5XRGcDBCo7FpdZkCQ+UNZk7CRO4b4dLQAqkCeP
sRlEfaipHKrznW0di5uW2CQ265rlDSlXUkWmq9/8hO1sNy9PaSr8i20MbYckAlSNlWJXSg00jG1v
PBBpYVMwGs6y1fWBQUvRTNu1f2xiujX2yB6UQ1BRYiM6cN2x3tJm/rp7v27c02b/Wv2HTzOiaI9P
5/SPIDlbM4pZ4LRNVpfOPEk88UGhOHz5WakmlqIWCNaxZUsOTPLxSRPw2G5aVCmS2itCRPauU8eC
6tzCwjuHCi5dMCPYV4AbaT2ADPJPK8fiQmMGQG+3ADjy53r6c87BNnzrJ08FWV/sJeHYkZ7Qrosj
I1MYf6wP5PWpfQfQo+d5a/fvWEHzvXpKq+f8nc3PjZC7Ew7DCpwg94yDm6E1mg3v4q4KyEjF/7at
S1Y51f3/NoYhueYoiG4h580B+39YmkTaeFYqKHeaKuT9f7CNZS/CJs+MVZSFBFZUN6r9r2x4f1/H
W7VZpDpMWZTY9x3sI21/qs1SEYGusvHsYascYLb6taH66eYp7a3ee6y5hexUN4qdV03F0c8b7+zK
onU096b4zJamwAYiCw+8Qf8W/D+PN3npburcHkTQvy42Q5hkLln7J6/y11YKIdWyoJrLwPNJtcZn
EBe3mBsqG1LKoX50F6gXQH9OUXwkOxU0nkGaStSGzEl7hIrhSQ1FtQJc9LtuLEYkmIOqvWebVB7J
VnaH+doNM5CH9w/v8mxbkIeC1iopOuYlNtNv4+Ug6UcnNdDNwGsfQOSRfZkAy+WkS4HXInjYe9CZ
/KYKlkqBsKbwl6t2GLVJFGyq36u5BH2EVBdb+91UP+1HfupsL5WwQyUuBo6o8QSFJSSwi03qA8VP
pONEN75Sh3e+ZCYnAxWcGMcBWZwgM0F1MlM3ULZpWz47P8lEpONkX6NV3Doy0geTdKes/xjTKbJH
r8aRs7onGlN1meVL91mTJ8BYouHsl6pxa1bXKrWpAL4AgiTkicBee6Z2POvatprTn3dxVc3AOKOM
JbhG91dWEsO0nl0whDyNQ+o99lA/lY3W8kGsRzWvjHZ8wtKBHIbv6G6QFTj8cwsIL5GxjKAFZAyL
3eP/iWM1YH2vwesTN9OGbi5r3DjZrX+S3wGFH9DtqhtSfxLVbv7i9U+k8LycGeCjGJSCSsAWr1Nv
t8QGsjbl5wkaC5CCT3tkLVs53onIwl49+tzPw4WsFGlpSXEWKVhXQzJCsAZAcqjLLR0SniGPzM+l
FQmoJmMK5ycd/vfQJM2Jo3FfFxB+X41qikdTv7acHdDfZf72viO1W+8/Q18vF60u2nBBiuMmRZ7X
eZZnu7lnT9hR/2hTjQpz7KC944MIWTpVQd0W2ffOppqVM1dbCIQiXfIjDlrcOOFyB0B7HX2atkWm
OyVgvi1Ap27hvYMwopqeaQKIRKIBOIRGivRgXU5p+VlrWRCEg7Y25mzg9SSjl0b5Oc8YCGRGG/vs
aQ56XRxcrIEZBZIR24ZgYhHmNXCErPY2EhAo9EAQe4CC8vNN+gqX2WGKJO73EGWnHjqOOXiAHOB+
n+WbpR3K70s1neradP4LbOY3Vhn822Tk9nayHHYGibn+kExC3wgfBNfIJa3WtVaNM+QaCVMCe2Rd
eVTrr9ka9YuBrRW9qLpLEjO2sZA1961Iir8ZACR/Ny246cHshs/xR6/x6b0cq26Tj8P0NMyVgYk/
uEW7pUwgdFRv4nmC6t4n4mAgpOYPLc6vwykxpDAfFsPI7vklIEZdWubw1X3v+BD6akqNh3QRGvDT
K8mLqPtYL/wxADVpFLoPaq6iZOstyMBKXkS51xGkjpkaS90H3arqSyFkUyHKe/d30YVS+ZEpx/3V
Pj4TNbIabw3++IOpqbw0KOj9jePiYKH48Vepi61fQ0t/28eFbr4bNZa61ZtPSw2k/lgwQ0PGqJNk
px+MHDGwJchEA4JWmnLFoLGSaRDfxlpdfWt9Ah/1lWmD+t2Rg4CpBSd6DhByoE15WCZImgL9jaRD
SWLQTqyddtS2KTPo95h/uCky9r0HQ46zdiEb8j+Rwkhj/h4DNF10diFoBAkTf00PWfNBOHKOCvE6
Myy8VYbIIs191LB96YxlcJ9nUnQlCPByFztH1N+ETrSuC3BYmK0/gzSgKTDFAYf2ej83fxhVqaCg
tgSMhe4tzjJkRFGV3GOZv+rQr9lFBhL4bEmtzOSMnmp3Ni2zB4ASZQyIZcf9YA8AnaGl4qgJoNh1
KGr+/9gsSHJuOuw8YZk5XzHJoKbVTon4kywr5FiTThXRgUSlv+kRF0DO5D0kBeK4KwHE/8A344w9
udyMYWZQqOANPldTij91adfu/Tl58aZIyqpI9ai1Su4bK5+QyIv3ZKRtfVAVB+m0tQD7fkoaUHXE
cVlagVs33xvkmx/JRl4qoojVGwfJpps7R7YM86HEnlSggqmmmTJH6XoFA/TGmee0TfIyl+myJT5U
LYacW1DU/k8du1k7ss29O55HybZKtTsbiJ7RY+3nNZBCnoWFIwlfYP+940AaCUDBt9R2bTPaL/00
JtulgNTRvf++PfVjtVt6Fn+Nlj7ausbYHizetN/BIAwJEQGSiFpvzhUSw8JqMtvvUAjhyGMy9cdO
QLoSNKmvOFj0Hl2vnbnYabwGQhq7gO6+KqzynNn+RsdG+ZFaFbiDgLSRDlEiQZ3bzK2D1SWNXBrJ
QzYcdkSYFzn6fBjjcb82yaNVbXXWWP6rN3W8GV0DVayL/DiMuVgNdM1bF4RPd6MXGrZ46GrryORP
6ZprKN3dUuPxuPRxuV0vIse8GX7tqu6ZgtY7W/9EeVH1F8rPI8P0+rgOkZgpztd7TFC0aQB+eCUR
JbLfQvKJ+rmfAtKd1DvyUEEOCNthpVO6CXj1JBmpcvelkwYN9LB2awx5uiz6o+1Md6f2gKlGO74A
meMxFfV4dn3sGKut4Ju94zoV+EkpF4Wr3ncOdYHPho2gVxY0ejxvdB+6kkr8Edz+f7WmqW3Jfq8h
qeLIfddXNalGYpVUk4Mu8gFwZ1dKliqWbDjUBjercqt+ZPP17K3jdXzxctt6g8JBC2hB1+w5pV+W
tnE2ywpUyF1edBKrssV/U/80RcaLAbT4g560W2TIa/W2H8Gw5McJVizEp+As7epOpAgPFaUUxVFx
2gQ0VQCs8gRJsS40RLIY3X9y8E/6IOk6rc+CzFvebpoQknqDRgUOs7QUAuugC54sEBYGijR45RSG
IDGs9/zCaxv6Qkev8quDojimmlXWPyZkuCEvD/moIzIMfi3ZQJMWbVIv45u7tZxt6c8FW7STsoMN
xDxHCeYBsnubtt2OTUDTxCWOCA3abTblxjMr+Xzqsjey6ySogNR1JwPdKdDVZQxNCx7JnCmWa5sC
ajwhZUoldTc/UG1NqUo6Sfgq3ZRsdZNntSZf/d6bErCoN3kTtyjD67JV66Zmp5nQF22X+REEBcOz
Iwum1c1masS4NSwkPQQxg/QeiK6AlMiGZyooOErBBdgbU39UjtydLMDSC0seEqIvBcapB4oHHcwz
DjZEaFdEFrNlgQ09A0sf2bRZ9FgBm3/6qdGePDBIH5IWWGmAkgQAagP0SZtyCbD/AYpLZ6ifU8iz
SGJLz9aqCCQsmR5MoMWCpAAiimgC5eU4s32agYeVbHNsxFtTB4jcBHDrIXUH98GDDsHWldwKAryo
C3Q/bLASdfj6+ixrLk1SoKkPTh1y8IQ8aFkeCLCApwES8a81aePQCnvGd51hkQia44E0N2NeFliY
oq0Kf3Y6FyTOMJJ7QZJLwGKv3Cjbp9FeiscpKGW7kyiYtgEKlO8ZOHu/UhOzN743Jgd8i9KLtNX5
pkleUyzd1+anGjyXGcx0E6UbleHSV956Ywk+SsyF5T1SzN2dlZTeTB0//Tv5AGFVSF/M65JLTetp
xcA9vFFB8Pz82fqBbFUEdSionz9/rr78q/+6cnDBA7Rw/ziWg/s4mab7aBFHHqQVwkE2yUZe38u6
B+AtArKrDtT0wTQmd921HTliu59M0NWUxsG20//eBdOYPMahRM7BECsvLWps/fjg+t5PIm3xHILw
m1UCIontquQRZ7uFHkSyqvvIzm7qb0laJI+26VscAGSgI5slP5LNR97DtQPmxVZotcLekNH1l8HY
qKFLTM9CzG6qkD5jWiCtnwqPG7BbTP773Ye/LqfI68FLH7daV6lgo09q0GFrawSFNZI0OGnYBSpB
7hkaOZBq00GZnACCF8uCapMx6LuKpfjPKr3G0PBHFaeDMScshsYHJgAO6qG8flKfTEw5T2RXA495
v+yMrJyQHmUiuRhiiCSJTeLY6xGJPL9dOQGo/RF3Y7uprr1/jUXDZEuNbAzq3LfXi9Q5xwmVEHPP
wqFy80PXaODnzbzyeZAF1UDP9T2Ks+JELWR2V88WENcH1qYQuf8IIwef2++awItuTOfymUyNn4Ji
WsYuRvMlEk58XJ/iKoV27oC97GvX3Ko3AT3QqaDnO4UYQ2JJBQ2+vizIUa0vFB4j+2qpru6rUV6B
wtUFqElXwVv9aWm8p1zTMMFiHkj4I+7XwdpOIIfxkDcmW4JagyZUUzvnTO8QibRUUJhIt8faBDR1
5rChJjnWLubI87NdDbvbweg6qYnjapF0y/5mNOFOyFvw/06bHzSTuZlWNTTToemPZZrIZbmZ/1As
tWM3wg9r+nkTYmfYhGqBA0V+UjHo2MmdGyfIPez91vTEz+S7IZEFn6GBkQ31HqJ64I37sFONbLoZ
P+k4LtcBDvUufjawMJXEsrEsxgk8M7nVlaC+RtPEae2No3OxPCcbFROklp46l9cH5aBRqK9yVBrw
wmu/u/EpGpSMf/Aoh4AsaOHjzcA7C0g0FNCmt8DLalbnXv+HcwQ937mXBcVi9Qh0MrXJo+MsIADb
Tb4jtwpUTbd20UW1qUaF5nbjdrHifh1QOVTw2jn2xX+hhWNvuRstJyrw2XNsrco2CL+nEpQ4EJzm
LkPVTNkiv5xfAVcXQi297YOpQzLnjXvtNK5Dy/40qupEw6nmzeXJs3a/v/xd/Eg3Rl2pcKMd2M6b
UyQ1LN1V+RJAnJMv9TJv2jYr5j3k+86rzbsLp+7Uh2rkpppyWDlE0nAajXExqQHHBFVXq+oEnDsy
FS32RYHastqPw6oGGlgQMO7fYWyrn4BxfLG7U9Vy/K6Bi6MuCjD3KYCO0+C17Y4gFy3OIJ54Fw1e
mMCoTBddqj+T0jMVJPdMNXJEoJU5da0I7+yfxdJwU8K8DSRwtOBfx7zr+3E7EIWoLsgiHbQRDH25
l17+D2Vfth03rmz5K2ed5+ZqzkOvvv2Q86yUZFtyvXCpbBcJzjMJfH1vBGUhnddVffoFhRgAZjlT
IICI2Bs32+O0oa49Zcmpza0TWJO6ncuKkclaV7bUW8FXAsmQYE2VY7gxtgjnSXcPsYRkNRpRBsCu
IAEwlSW0RzWdE+D3DB6RBcuN2tjbo2UskOYaAttlxP0akvislVehcGCW75ag2PiUmZZ3ulm3aFWi
YShTs5Zq4aIeCPa889yLP98MVW40tNVzC2kK8J0fS4vh/Oz3J6oPMnsg8oiLCrw4NCymyzrm2rnw
ittmHBP74Ipmp/ROH4diQXLjjI84JVT73w1tOs1YNUy4SO/5ZU5yBqKJpSbOPjw4Qx7DwvL0Rw0l
Ons1dH5sJydldX876alB/QMuIk1g2mSuaR5QcWceJgOFgqgdRHc25VEPjBzHar01x1Fj59X52vSd
1gJ8GpzITL2bMf7U68FRmWZ/VNAuorqNgxoM1IaFOosIBOQRDkzH2hnWgI8pkb2Ipu784kLih5Fc
lZ56ZASi1/pOT3OQES+S2Xg3XAOb2WLy+wZZpt4itQJ2jTs/eirASH9yHf6gszJ+mlWi7LZca8E7
ID2o0dgkcIAAoiKCgu9+zDWuPDYssEnDrU3T6hoY40INSg0e7sckxYHeatJ0CZy2am22PAcwzM9J
zB5va5T5OHsaRwYj9haeWSbXYRh0rCVpMQ6g7ZZJj0ihPA2SPEDDXdau0ItHknibVdaGrBaxCtR2
2y7HOGlxb/1ziKMNg3+2/GljoVBxPzvOYzqfFSveOPWmDSOwVOSOdzVQw38tO5TTgEKrXZNuNtRj
vtMc7IOVrrTNBKAKyV6ppqDzgK/hoJBzEhfSk8oERCuo56xmH8nHeEC8Mkbg7Mlfhj5OGRaFbtpG
OchTFqrUwZQWBMumLTnemB2u/zJG10SEcp8PbScnvquqIKuajR4zT0kWI8cR86b8Qs5APmrWn94l
PiV9asfQJ7C6/Vq3IQfezlh1C1+LWmQqfQCe4YoGpN5Ykwm6TBmAfG2dCxO3EL8ipJGIoupnFB6F
e5JKMeKuHBB2yEMEgv+alKlWiF0757CbWe8ABjbCvtcuL0Hn+gdbQuUhg34E2bSoZ13hgChkgXy2
2c+uk+BAo6j5jZ5UH/OSP6nUvKSbRXoi4BKBonTE7Vh5BO+i/kBNgGzyh35DfSPs3rUWOLCOfjBd
lCMZzSHut8DbxjXGxwxCjnLHXuBtYpirO0OLSjWsQwnfqtlphIZLvwrAo0dEuOtz0/krbpXxs9Aq
5LuV/XggsdUB+5sP4/fY1uNnUgGNEmlwmnnrkeXiOxlB+BM9tyYSZmgOGhU3pXP88CC3poyvHapF
K4CADMCA2zsZ1iJq6tB87ykdG5oYmB1I0SFd++Fy51zWYbGpWAkE2o/51KSisyVRNwOitYfcThqr
plJ+aixC5TcfT0zTy3uuf8aifg+gebwr6IUhm0Q2YIQAtBgpwYONd01YIckRvPKzRAYHaWx4638M
VPOU8h1FBtLdTNaqeRFHrK3lnSsNunGaH5R7D6wBpRyoea2DjjKKQ1z97CmdAYiRVWP04OWRLsrQ
uH2Qz0qy3Jn/v3RqVhqWDlH4H01tgElg1GIkEVcA4WDIh45Z+MXO3W5fDrq+zp320lV1dQJvyomw
cTx/nK4fEsAcZ4lgdOII63SWI0/OZGNZ7uc6WOAGHd3BZPsAJHOkuimfrVrrLQVFZJ0eGU7GSDLD
OhfpAJ+qtHJPknoj08vYsAcHqeg1UtZ+vtnVi/7DSKq74X87rR6KPf5OtW4fRkG7tQVHVZBsjAH1
QUI2JCbR9GOKM2NNko4rhllPIrnRABL/A11kZzUQVeT07w+yINNANY96uulgeyKADASCpwm5O6AM
CbIsBK6PbcQrLnWdboEfCXEK70gNd/tyG7T5Z6VCPqMZr+YZqKtMaYGCJBH1fKV0N+5jw41uQ89B
2vqqtnzcTeuAeE8ZEnNm2BLCIFHYJTc4JXdQJ8pHDaHeEIS7wvLKHXmQ6m4o6Qj2pL6DSlFDfuvz
MTVZ7z5B07uo2LXsN4Jv8awBG0vqUlMAe8rj7ERCWfnVgOpZ1z3N3d5qmtVUoDpMjaDe/TQMNJUl
zjnK7d7DmMBT8Lup6HG1I55LSbrXBlV65v2AoKuIvlYo1mFbyxYp4A/RmDGPV+agR6sSFzrnIDMm
IPv6JR9BM4CBuTd9bUyk4pG3GkdGpXtlBfZepLyZh+RQ9BwMXthJLEvPrg9jwzT3JQOdbpkG4sRi
rB3c6frPwkJwEoHi8AdQ/3ASyX5kzG8XThxknyrhl5sWAM7IsNe7bTQxAexELUMJD8Ch1uDpyYB0
nZuAPerANQ4M3De3tAEFhnR5MDpEjbeeZekdOgnydO0yWeVpG16QJx9eqMe0BMVWSGDbkK4tKwfs
mxX2YUUJSEHlOFt6AF3lTX9p5ASzimbQEI/ZzDJNy0fsGGmGWanmYXwNZj3wN8vPQQ9iHGDpq6oJ
tq7eshOo0lpQmKNYzQDiyGliL/fHUDpBpigtRNRpsoGAO+JIq46gvckLnBljvvCaCGUUcmdBe4G+
bLcpNjEPpMJlltimuucs1fYiBrpNVrSgv5VbCfJQc9AoOUciPUhq/AJowPIphiX5BQUiaHcJcEnP
jIMJFBPSU+ocJcZRo3x/dVMeODGnAENCAUcfDMDWAqvzBqkbPaqdmSNQ2Tv5G12zaoBVOdO4y4Ab
si0qZ+dyYRyoaScRTLOsWxWyC7vWNwDAyhiQFD68lD+ZbzznLtnJpDypF1hj5R+V0qrxXgFGUuRt
I9Pd0RBL2O7CrYHqq2I/Pi94d1KyCmwB0Ajpn2SZo0Ytr9J1ZiC9Yw4TDTl4rocmXAFEEDcaXh5e
VFMhlHBO+CtpeFGg/pdPyIM3u1rbkrJ1QWO06BNQVgI9LlyEUX7pw+LgSlBHahDIdW/EO12X4RX7
zy40gicdkB3VrHfTkGh/PHMIs2avVd484G+nzyIUFjVTCZYheeMHPhn70MgPRKKJnVmxUBbqkZkc
SaSGycFKJCuSWjBYOd6N0wfcZA+O/ofyuJuq4TpuCNWncdo3x8IVHGXoqqoq1zAXGUc2x1x9NRdd
tVPtbk2v/k75urNutrcNkpwb0YMxiWq5OsAmgCII8eSKgFEGrW9w1VfGgBkqccUwovBzRUo7wS99
g/gUWMQldWqiZZ6x8WRR6exFo4BT5y1u/Of5+ppvUhPb6bEC7gMQqXOUiSH6lJX1cIllbIpEw9RB
nY094pp0ZFV+lt49sdYUYAn9OZR6PAeoSW9E85TKSHOoB/aNGyETscy3YAJ1T0OaFcGmSTwfjKx8
K9Kkr1eoxHFPc9etUrGoObPWxuRa1WWUAGs6yK/DmE/Iz8BatTA60FLTGJqyYR1K0PnwdPPV9Ykw
/LX6km9+UzcmJ2BfXSGQvVTjvbakL32e5O5HcTNm/oGVDiCojYgHq0aipdhZAdgVlzc/HN/1NrNI
FtdNpxP1QgmzQmIW5XiZlRmISD505NLkOH7NM0YMUDI1+4M8DODp9qgjx5PUiLpDnVUX6pOW43Wm
F3tdIujEWHW6ROsO8++EfgeAw0ZpZAJLiyS0w83PhMshJKf4OOsYRNsheBtRyKh30RK5MGzLedgu
EQOGrCGcsAfmEdjHSTZZY8gI/tNoBG20HIyxvxShs4osK3m0mjZ5HKM4eWwS/C9VxnVkTR8BDVLf
AgxdP5ONXHV/fA0nPTzMHv2gc7yzdb6jOahBUjsCvkE7beZnNThDrBskS8wP0/BNXMI4WJiVCYYo
1Drg5tRrkC4XgYtQ6ryuhUGK1CNdVePig1v8eOdGRl2O6jJ72o6p/uffzkGGdBThgun6xUnyHv8O
GjL3rImVKy2dwCV4J/Ms/e6zXpwmt+6vrajOpsQyFVKamgZbO7BDtqEx29wm1k8p/kVBXWn02zTD
n3Mf4Ae79XzRBA9ZayCVLQJZgMaFLOe1T0gY93fY5wL7PZSo39QgzUc/iTDJNuEInmBQQjQLq66s
XUBZIoCGzrYW4GyWGsmA7e4ecuvFYxMwq10Xd59DbH/KS79ZKzrcqZ5QgzQND6RyTOaeMlxskkS8
uoU52Rur73CWkLy61LiO42FFcJFBYBrYdPCs2vTIq7t2MmWKjXqHPTZE0iExKrrmg/ecxyNe+FJP
qt4G52PkGp/IdVZJY4l8haWlDXgttkHqL4TvhA/pkhyGaYqvmsayc8KadWeZ5cHrq7Ne4XdrBdlt
EyZRsxkACru4MxjSzwgA0MuA5bVWVjKQCPqbF8sywx1N7E9edzN7Z58bR9fP92r5YUD9crZcUDhm
KD7nKfPAydx5j0BJ2gyo/b2QpOdCPITgtQUqTZcsWRghCttr38nfbRzvsTeGaIuDnoyLYDgZug6k
sFU69psCV/8J/rTBnMQzPTnQEPAl4Nzges46TAa8P22rdg7UTH4M7FchHODPoke6pvL/QpbXtDaV
G+qUgN0u/dQw6t2NvRPJRU2jxv7tVL6e+TjD5ynAcYMaUItUYqOacRyWIE3o9ywtUT9NhqBw7GBH
ZTkubjbLBWlt6pYtkrHNvvgSjchXLlqGYiZZvD1Xa1OXmgZXjEmI+BZVcZMKR8TyjAN+vepRhbKo
UXwU8K0VoXAZby9Wf/X6CUhQOnCIW6FXX4O8+gFEGOMqsFJexzz8i9SG7rirqB/dvVNa2ddhHfh6
vkc2C3InQCqzKptC0rTY1guA6c/OINKnoObGk9WVxy6srZc0bRgoVgEz63hl/TkAKaJwM+PEM18/
oaJSn3uk81JzPOrBN2Uzw6ZeB4FhgKKpLa5m9YK0aPDtyFzFUKAxLaddTwLLGemowfnmhyVGZ1sB
jGsf8wEsF3aEUycaFJCAHkbJUzHOLuAlkgQ1H46/cVEq6iUGi89NPLzPTDONqC0XFUBMALDQyaaX
WAoOoS6QPHfdsfmraSS9JFXy9pKegzzVGNIViFVKzufrPDYC8DRSSsq1ZTbAfRU2dittgPIGE38x
wHjnbnVJA+AVAIGZXAzp5yL+ssZJ0VxrMmcRYBm58VzUnT6s8/JAG3bAwky4VBX5Nu+m271+DKLB
rRj1aTFv9G+299Ql96EqFnowPWpAqAA3JbB/NS8AP7E5bgkEmFQMVeObKhHtikQytFn6rcfF15q3
PF4PVtlu+rQwXoBxdzB5k3/LxgHhNeFZj3mchPv/twdAZsqlrRtia6e2caRGtLE59/5Z1wv2jKB/
fTPUCLVvtubrgMNl71VTvxZY4Rj/xRyG6QsfQnsNLmnrGPnGj7lENggddhhrWYVsAqgQZyn3pBqU
feE75BxXOROqCk6iBdU5VHceQM6+1VkjQ75O1BbbPtYn4I1o05UDDmXbRo676KRIBtBtFFegU5AQ
aXUZIgMDUdUiDpId0MY/ISr4bH6giQ9O6SLVQ0ON+4eOevFoI/Bnag5g3H9Cj1OvL7plCSqnM7iz
AAzt1QFwJDN2HUgUYbywGiSuMxGXpwkQxKfC6UpEBOJVKlWkRxpSka1uujhmeQsdpJSroAtgItek
SjWANrlGA7aGAYmAMYAOewnpPffk0n8jSkOdhfHKa21/di4bAVBD8nbqMkGWwK9TNFIkna+bgKzt
5ZSDawcgopPdG21NU6kBeg5UjXeQIjcEdifd7c33jn8Ln6zuCe+uFtWdoFZiA51qYb38nfPYmEu/
z+rXNkFkImiNlyCz3XFVMhZv8igcgSxU8eMdDUWTClSvFqAsRs2QEyxmmTxFjUrwDWI/Aty6Oj+Y
bvY9yHn4jAT8bqdz29i2fpx/HsLySxIl+TfU1X9nU/j3DigxANpw5myLcNgOTo8aHNtI4lM7mCiy
kb0o8lOkFn3IpNQb8LmmntWv7wwT62LAw6Ihv4lmJHlIcb5A5vB2aNt+N8T+wR913M3VYEqeQ/qz
TIH9OXpP0Xyt1jtrSV0EC4C3QN05O2DuyghQp8ucgnnY0CG/YzT0EFuUjwFztzc6Y9fnIbY/UT88
Aw8RuBwgpQepPLAnWzGA5Dy112R0p9p6CCxnS8Yohn+R2uCuxW/+QLoiMLx92foWrk5gdbHlMqt4
fXOmDhOcxIWLjJMTFlwDxDd+/DkeNsQtQEJfboh34KdFlxjuPwWyuAJYCwUD56JXdChYQnYf2soz
LMCEIwoTBQBToTInKnDKcHWc7IehTdelsMKFgRogEMGBxLdaCO95EIiDOSibWTgSn5tELhHCex4j
ziat1HQfPWUgv6DPACr+z0NofmbH+6YoB2R4Rvw18VNcyDblhSH0eml9JC4ApqSwj9IAkFCEzGvQ
Xc7mEYfKYwZDCmaHbRVE6cID0uzRyn5Qmauqep2RgxTa0E+3G3AhMtIwwh8iEZcDg5zN8pYVtk7n
+2SNXvCzxve/Cw9p0lZ7N0EnNThCfOzsJQeKOYEc8JvoEgCmSpwMBWlRJN3a0a18r1QK5SLITFnS
VfIBvDe/DCNdEzj6Ug8sG8Bw9TjFElGheRQSJtLqq7exR4avh3vueOlG7a2YiP7N4MIF6xR+D8sP
57oARCUIRxo1vjJT9hhmqPJi5n4IAK7Mu778w7R+xL0X/8kF2KZNVnvHHgkv115H7nBptfGfYxh9
jYG58Gzjrn4fPNbN0CMzC7xjeZckVxMXxhlWmmdSacL4yylbkK1IVYeyrM2IYAESCiFqAFNW/uTB
evvGv9X0cOOEyArzwaN0HGverr0pehkHrzm1qaE/Ca8tTixPX0sn4PmytypnGSIpZWtEsfEUA3/h
CTEJso02A2yUrLSnkdQAEv3FcoNpWfr1zpPVTyCSNo7UU6LOI1QN2oazvjMoUTmPLCsPMRicKBMc
9yAckdJPiemBGOOn1BTVVCL1RP5ZRNWSsDQppUPldSSRvXAtgGurjBLlFjXWYmgzXZINcJA8AMFb
iOBhkI0JIAVAH2sHV8ImkH7C/e8xNLUjqZS+jvQQHGz9uCJdwF19K0AUOj2memAeUC/mrZmR6Qcf
eGzXyQztRSfc/FvoxttGL9uz32PJnmkWwHPcrUIXLLBElkBcCr+jViCrcuGFIZZdiuwxhQoUEQwQ
yZ2NbxqX6xJ2ydS8Vd+a4Nf9oCtVqEBKNyMHKdlP3PdxCiCIesDIlXmEg753Gie5RkG3EYk+PONq
fHgWgGOSyMzhfpI610fGuZO6YjFbpY5N3dYGkewDqXITie7YD01rErOucbAMN9Wui3FB3Yb6EzVD
0HQbcMaNqy4u9XxZGPWlQoXjeShr46m3LSBM2w27GVEHZr40gGi1owlwkIof5ZzcEcay9fWvkT+a
Ky+2tCMLx/TqTLm7GFEm8acWxgjX2e0XLU+wYRAV2wGS3viclN2VHEADKBaxXtvXwg76Y5uJaF3o
fvxni0JbOQNNzScWrKa2F/h3+lPLGLvOa0sUvP2txIK3OuvYlfcx1iiMM6zuTx9oDZu2ApsmIFxL
3ETJTRHJ1Lg8nPwTQFUuInesLenqvqMUzmbdhnbxko2fiOM7smJxiF2LAVwl4K+e52XLvvDa0wRG
+Rfbv/Fijg+vnvFXM0Z1mPLqqs+kRtYtP1R2nMxeokjfvfIA7EWenm8mQwygQGYoV6+n+Dk0LfNS
9fyge1EWr2qJbI+jJx1C52ProOd8q/fZmzqi3h90yUVE5Y0LnV1Bpo39nRadYkl4gfgM7jCyBxIq
yX5hVCBqRYgV+HTSQRn0qkWVGe46tqmXGd4iTOpFgrJHXiJ1xhjWKjf4Lv1XoI4XJe7T17sUYhqQ
okoTj0pQvEayl+cBACmnCOjSQDRe3M11466JeIlLNvdA49TcCMQUKxTDYTuaVePCiXp2BZiYj/B1
Xy+5aydvoDt6aUVePYc5WLYKwzWQzgB9ysttMvjOFx+pFjsTmDybDMzYb6Jf+mLQ/wDynrPpdK/a
gYbIesEtyYrsYARkaw2XxIehaNJPo9890Xx2lAM8dsjzc9HY7lUbNex35INMvUWNc+SwK4pnD0U+
AORJIHDtVBV/zbvWXQNxlO0COxWvXq0fTRFWz3VnTw+oi0Z8O7be3Xgzsh2Jv7rpmfNoN/kKe4AN
LiWdT/0UVxdcGPQzhz0LET+NxiLa00/UhhtoRQ0k4Q7lymaW9uwWzZe4EM5b5YFcObAz62Fsx/zM
AyylZHDibNc1XfLi1yLY5sA033IAzb5Ek70mh6RiKWogK3ECsEp7tUsEkDlPnTdk+b4xFFg/m1bS
HloX4XTSuyhFRHLOW5Rr7rpyKm/f2bX27EzdlxCB9rjA23wCE91TZ4tpWflIS2cfBPc8TY/6CA4E
UnVF3F8qLEhJYoJHo2gQDB/w/S5T0B+nCNxjghwExjcT4JbsP5mApg+7rr0wO9u0EoOaddhX5z4/
Iiu9PPdSRXoSqUlqlIN23lQulY56yo+LrDlNOrh7m5UfhuNBbTJBte6VK9pvUvPh4hG3qktsq2p3
+uGDe7zpUNrxX1Hq4tr2YyNOW3JGnD60J6c9OJmVSL3ZR+3goyxky8Gb4pVypHG2G4J2a47/mBog
DbwC9cKR39brWFbU2LKiJpE9Rxo8DYxTZCAdWZVhlAU2pFMGJHG8j4iYJ1M9kxSnstYukfhHBUKm
lXrLBHSHh1Rr/GvTpqhulXdK5oQbnlEzXtMyDta/84jdZluhEPbV0lxUMDOtWYWhbW7BAbMf21SA
ZHgItVXqx946Bo5mjj1xtco9P742dWo8DWXB9rytkTdC3kiFrJHL05eHqLf1p0hLpoucK+IF4lhV
0W58eVmrrnPnO93EtDbGhJvr8MPqxR0QjZQjd4qL2yPfjVS+PSbLYsKFqGsjRM8kWSn1bPx4OkSM
lBrEDcjoaPOcr3rstpcTKogEoiU/h2EEKugQY5KUpqBURjktGYepeR/RSAuZyeDm4vX9+IB9u7HC
92FfCCEJOTfWKna0dIXj8U/YJIJEQvSlYcAQJrcZUymVzr6TZitS3oyAM3fCbHY2RpZc3gui83rf
tWa/xQkcG7dEXP3cDv7qxjfPjxyZZDysUW09fQfa05vjG9prg8LnZd6N0acI2zzQi7viwckYDhF9
5aDeO20POqgcdsKsUAaRN/56SMth49Q5gqepAfoQySECICt/X2nhWqlIT81ke1O3uJG7QeAlmp+V
ipCXaWysoywMGW8TSsqRZR9lOrvgk2efey0FW5Qzvk5a0u49u3FX/dSMrzrQngEDnYizDt6hz/6E
UKt0yz0HLESJD5oILZ9eSz9ACaJmN7i/Q6XbPnTLcFkCdeGclEiS1RkWu741gEqF3F8/K9J9qDco
6yAXarQkwuV/nVrL1m3tYUvjgK8pF3dXX8WjeSnt4EsdY733e7w1TVnLnAmsrSQastJZiWQtpXMo
nXXpfDeWrHGaroDZgkhu5QH+YW5jZL387I9u+dHPwd7h6iZyYYLeOFJjyatfJSrd7TjSfgyen/Hf
7OSUNDjy8Dg9xkVknY1pwP2hHsXbwAAACnZFUFLjSwjcDMmRnTErlJZSLtIKpCYZgveg8v3NyG70
cPeJSnO8LH9OSSkdOQ7fHNn1oG13AHlGj1EuqCZm68hG2c/ohOXSA3oeogpg7siqeHhIZDP2iOYH
ETCMyUANKn6GhyIFinhc+f3ubgTjyWuC1/7+bkCE0Lhf4GCs5qCeNjabkPHxRFKbILC5YF66cHEl
cFG+hWkgQwgZOB2TqPmywR0ZIHqxn51F0oVZLnF6pZLMN97YwHUe6Og/2LIiPShAIInYIZFnkaE3
g+d+iJsTqVB9nawCFgGfpnG9tWUjmARQnvKMuAgWU+qqxuj1rZFp5UGpqOfJNXjWJfrtLGQIpDUt
dgx3OE9BOOBvX2sQEZYHO5xfhn2eYy8DOk2Q8QTBsDJQznmls5+Oy/u1G3tgBwCJ67NtRMVDLoJ9
PPRgm72bSq/qYT+UZrDoJvx55KnpbvM23CEHKH4GyWL8bHcurnHA17OtbRfp/m3OHjLNnz149BWV
cG4G7KkwBJBfBc4wkN+EwG3SXaTOl3p4IrnI8P31QTSsSTTBkKptyMyxCV7hardekugXMQZ6cqAa
7ZXTN9vWmp1KSaRkxsA08e2lZbnFyxTJKXmnJ9vRQ1UOL2NtTldsI7BmlWP2yroM74ohs+wLznz2
xQnyv5BQ1u5IUvp8mNgefw1fdaO1L6ZsQvDCnqPay7+UXv8lRdALaUCLibgxS9/63GBn8Bp2mlia
JuOPAM4I8D8XimOfOCO4Agpt02DkI8qMcd7lpfVaTO2XKY5rOc/QTO5XoZnPdKWAfISX2h7DDUmq
UcyOpKuCwp0pIu9c6i64H+8iO7UHpCod5VwEnsbFfNxrEm1RNEgtIYs6AuKSzluGIIKRNBztg2kj
HdLBvZhiVkNxqnECNfE2NwFZoTW5v51pITjq4yOwtK4AsT58cnlqnJOcv+olC7sl3iCZW3wiNglk
dwDxpazONC4Q1u+nGXzJJdUE2d5L23HHjFhsEXtqPpt9A/7QFHEDLflhpLb7PDu4A14jLq74dCvZ
GkHzjXjePUoPIVJ4YnunhiwffqRqkRy2Ennj4G1Ql3UMyo3EvlqyKQz+wwYAz370LOtK+rAv/VXF
hLZSOl7ilRlY+GZxeaCFCz0P9auPOmYMGj0bGrszbibyHeBsTthBgBnaFN66Eyw4jKbjH6jX/EZU
LuQHCMr3EWpYmbSLJrb0vfL1xuYFcdt6g+O4jmTbXx+h/OiJSqTe3aegsXd+EwjgFtbQlEtXAix2
LaJYeeG7G1uK4E0b54aspFMu+M6Ad9NIREDlyDjwMmkGGtJ2ot3jiwUZyeSLHdcqvtcbB/klQTes
20AHkZ2NXYxlZfGfXmLuei8Cda0dIN/ON5xvoE4Gb9PkWZ9rfNJVkAXahWYCdCjfZ0MCqoqgGNYm
kt8uQZzlO1r53TBIkPwtPtPKT01p82rjlGGzmhkUPZnKDJpypKQ58Zgup9haWBorr+RttUWqJjAS
wK1pwBl2NABcuR3o7/A/HRd8PK8IXoOaG8CTqPL+MPvMu6RaZDyBur2vrfiZmgrHwLWT2OY6QTrT
M/ag7UNVvJVF5mI3in3PqguBKj/L3AEo+wS4pgN4Q2EHduKCp2744DOmPXIPn8LvBOr+6/Ax6c3w
0S/BvVtYiMqQSIZA5GKVtU6wplF24yUPqJHUkZKHuGt8CgMvO+I4fLJKp31op/69KX0nWwd5uon6
0jh5tc9XQ5D4b9P42I51/i0A0Ds+cdFfAjsEDYOJz57HyA00vKzeTJ6PZd4NcEANvcZdqvQ1wIsh
lkw5adQUSMwIBG/2tRitdwO4bfM5E84cubHB1/FFr03sI0zviHoPmeiVdd7RxYca9oULVGqSbXCP
rHhvtMuyRSbyMKCs0wv/qKwUdx5C5hESTR/1GtCs7oFjdo6y5DuIlZvP9RA2G01wH9flFbD0xjpb
uV40/lFkw0ZLQve7dHVst55d2VAK5IglzgGRreEyJsAkcAH8+lJNeroNUl5sMmFaLyLADYoQZXIm
K77NvAjcL2pQqjvlVYgqRiGyBNwD7lxQLXqzG464BzrlQNRExv6HrpNwfbN86z/3JyAYHOMcnHiW
3zinEX9jS5aI/Fudfva4b76ZAlv2khXTaUyM6ZIBE2tZA6Z+o6cx4IplTCiQkObOUOJDkBzKaBH1
QC8KAvDJmJbK4FNEScnUu5+iqiO+MUT9Df8qMYrSAaOjGtIFEgQ3ajN/hXfwu5UMic4e46GLd4af
cIT9ewdBHSCSnHpegXKqRtYB6bBvejdQT5A3dUuOt0rupGAcHxiAwuoC8UvJHI8YSfMoM1FnnS35
5ZUOW+Nk3xkuwlnKh8yln2sXp4iQ1RROz8Bs4ptqDBHYTNPkrNV+DcYmjX1J3ORHI2tONPPTYGvt
9wo1aAvkYvFnEPLwjTkVxTFNEVdGbv9nUxvbM0fgT320LC5mlfpkpKpcfx9g23b597/+5//539+m
/xX9KK9lxqOy+FfR51d8vV37X/82dP/f/6pm/f77f/0bqYzg5bEDz8d/LVCA29L+7e2JFZF0/x9x
1jRF0ZXWJUfm65agdghWx7CyjW6gxlGpCHlHiTP6DgNPC9byjZd2bAbkIY87sJ8hCADwatgmsvvC
9OS4wDlgiCwu8TpNT7hjxtdMXZA4pMgLgw+J1IDqIl32qf7IuG0vS8Qr38BRvsQ/v/udgz9okVda
9UlDDGqjt052MHPePVh2ijXBBPwbUf9oDm73cdaLdjOjHsk4WUa7jKKXSp4Z+LCTCReRy+IdkePx
cC2C1fz+S6I02VSaroMzokJCIsmNlLmbO+MKydLaKcXihqLLx8L3zUcWgwq94d4DSVbOpoeh65de
hIDBcgCk2xFl45+UvzWmzg48iyj5Jpe8jfNN7obliiagBhxDycqcpnbTfjxHB6H5woy9aD9PzQr7
CSBn2Ymm1g2bXcaAAaEqiJ8pvjDU5SXDTvZMUlLpBth+ELrwwrFc/vMvzdP/2w8N2aU+8gXcwPYM
03J//aE1mRPxNArERffM6Eg8Sm4zVfFMvjSzK5Wo7mMM1yuzGcwzRyDpFv0sx4NRxqtffXRRhe0G
NZlY3QjCUMfrdd/xLlqE3MyvhGhIhrSbvgE6zNojXAC6Js6MNcePaqNFizzh3p+FfJGZnV2dY1DX
nwPDwmdB4iXSG53NjPHtxD27uPW+nFCStY0sINNFrW+vOqCHbyzgGqHaq060JUWbgAqKlHQKLTV2
BkZRnj+4GcIsswQ8YbFtoqw+gTi0vnQmkgXpMCdPb6VV1EuQjHbz8e3DQ+dGXi6zuIXVZu/WyPnj
n78q/Onff1cg+MFiYCHhIwDyqCftN4vCMGhTmf9fzr6sOW5cafYXIYIkuICv7H1Ta7VkvzDs8Rzu
O8Ht199EURY1PT4+X9wXBqpQQLflJgmgMrNMMdwBlumvhkmcHddgT0bViPMkzHJVdoH+FZtQ7oG6
W95JnpSPtsFeyO+HLN5MBZ8OOCU03kJ2NHupfwWlr9+PkeFvKMrG9tOuUmcTyKbdm2nZXHPgTjYq
0boiM3an5hqqi0z4544SzLyLnJBBrvV4Fas3ro/Kd5s8KIP9GJf8tY+gS+gCbJM3dvmiSWg1qqix
HhhqxWCQL6c3PWhaUIMTwKc0PHfWjNfuipa8hStwAhu62brRxdnXtf6rlMxfNU7Pr5GowwMqzuHP
j93sva5X4I5V0/StCKNDqR7+RW6dzTHfxCxEfy+aR9cOE68QrX4kU3dH8zpkHQ5GgUdf1SILdiCz
+CjpVLIDix2cmEfG21j68Q/VgB5v8iNCo1ce1SDPR1euTUsMunZ6nlYn2i0uF9o34iTCWaNyT7Gi
Do5HzfbPvx7TMW9/Pdy2gVBAGQVu4K1Cr5xPv57RSJwkCK34jgFxt6psYV4sY8Qt5aL2csv1n4Mi
JJGLOslPZh5r2YmH2ubGTyZdwr5r144s2Dzv7+JaPTkMGhglhfrkZSh9wjigSJCT6K83fvoOTi66
Y1wGO0vG4sjVRcuQGwPzx3aOAxvQpK65SV6yqQWNCXFcfLcxNN3STS2QDfcB2L37tA+fcDsZ2/fP
+69TffoSy1w3U99+MgXSt5tnp/Dle2cQmM3UZy/+T3HLpyzTLL6BRS921zZbH/91RzdJUBCOmnSJ
UTvpiO2ddlx81LrxIbs+QFFBTUGXTzZNMdtOFUGhqcUx1O/m+J2PPgZgQKzSb7pDiNR5Favzre4C
36AX/t/A3CEd6U5f2rSGHoVZ9hd7mJwj4Jio6eew6AlpAOgkAjHwlyqdkram/7de6t+hmzp9sUX/
a5BapFTl0G3b0rlgDZ9Ci1RP85WTNxP4LziwYzkL75Leuuj0PB9VbyGT996sKyPqRaY4fKIBkww/
j6eICOM1JOS2vUii7QBYxdkxeLoqOkhn1xHe4oORoPyWLo1nKTkgR2X1FevDaJdwcLb70Sm/Grm9
twddf6bhowC2wVJhy3AX/2YajixWiCLL2NfNQDudae4aRcXxb/3A2M2YO+oRurGtnFyuO7NI37Sm
u3Maw/6JROuDzpL+1YQwz6bPzRaa0rk4Z5yHm6wx0jd3aJfQKkbJijYUL6IqzTu3cSDI00L3U1mp
43MILU04LLRHXVsBFF9tKI566AL6GDjpGHHjn1BrfKWN9bQxemDx2Ri0c5ZryZwtCa7etrAizbAo
UUmyOX9GcR0HEk/68ftYGnGTHFNj8YZBAQ4W7qhUYJIxECep2SG91nq6FWyaNoqP5CtKF9Q36iid
iR3w3rBRm2VySwBvFKO4sir9SC1LmdRaOqTiH3fEP6YmRZtEG6YgUKnBIF5GyiotvdFtALB2p27r
ZO1fllp1VXr/fpm6CFWVyNZwxld7UhW/XPqHIgWyIQM+JlcMCro0ihpRE9+C7AGQNc/wNXuTKPjK
EggGITsEOHif/8X0j48EFjc2HhxzrcRM/UHmP5oev/fQXwp4FH0VtwoV1snilLfp+6XyXShLLzZ1
j4YCq5KTbBR3MTZYCEbe3PP/M8c8m93U25hpPLmIrExxbAwhWua67j3OSvujjvXpZtQB5gBSY0cA
aoqocK/cGwJyPBShQUDTK+s8WwMZYJ0huXro3U4eyKKLq/yLCTKhPFZBDZwrmIKlGRTgh2jDZuSy
qjzSOrEjOZ5mm5phZeXllpp0yZDn1qqCbyEeK4sD+Wg2akV+qSDjanYL4r44ZrXbc95gUx43wMo8
UM/yOTQGx9Q1AH49i1d1rxcHglmOkBA4VA5qiBNKk3z9trF87YnalobdHYULJXAODtTn8KDpmpXt
p+UKstGubXiy635OOscnYb2+I4piNEF+jExdIZ15Y2abVvVOyqReI06LHTEYx8zPoE1u/GHsEkxj
hWUciyAVXg2a7ylRvzMTJ/KoHo0sPhg/yquVU47UGHiIK7JTsCvB51JddImNrNv0gYUkoYokX59H
QbIlmyZdouchft+t/7w00zX9dmlmCrAADcNG3Ubd5bZaun1amjlayGwcSxgXwLfi9iC+avEbd6rV
gi69AaUuYNP/GoLcMDuoSUIDd23ro3aw311xtlRcOi1twX8W7jlx+4dMDu0juaRRFhtLNnJDJnX8
ZlDujw8UQJdGDXLUoGWij0G92VUeFuzpvO0rTajPFan4Qfu/DJUkIJs+haGH53B1IKdu4KEfD10H
clwmWLD5VxkPvG1cPC+PPRX1IDh8Tkh4ahqoq7Z1zLjECy1Hvi4RP83SwYqgGF+LADIKBjRBHjhE
vrdJIINzA01C1MdszV08cevaYe8OEKtuvwTDWCMF14sf0oa4NA6RAyDshef2Oxc7jBNogijQuuQi
0zhx12aDHWJYWMHgLQnK2W4N5HzVwAjFt//8A3L/tTE0hW3aQrM13QH3xbg5LYr9oq1w63aXwIXo
T8DB8PWqqQLntUhXnAcwWZWhCrUjcsh+gXECpe8ShdTSzFyTky4Md6aG46XJX6Nwa7PyC51vHItP
WCRBx8+jBFYsoaEs82lakYmyr8AMqQtFLx34I7RXClk6KI5GLFOFqnSXVlr5N78pkPQEE+WpjxjK
K4sIhcZsGwQqkLJWvmaBf5a9QRGh3FtI260adfwqP0qmUIt84JkkO5sVT1RKZfH/LvZTSOob267v
Ji8ex2g1Npl2Lm1TfGn437bC/aWoTXrMHWTs2tEZ3iiqDnvtDCKO+8XK/zZVVDUCMhdYSMhRFLZi
StYUc1EU5iL3EkWDaC4dWlvnP/8ydNO6fbQgVWzrXHdMR6AevX5zZmBAMFKGrikv5tSI1aSUtekS
xjpKCtrQyFl81MrGYQUJlvguHHyUmaA4HW+5T3HYgWX3Tj3iQKqJ76SIgkMvzcYryjR7wr1OaXZK
nwvspFeREds78gGbr52dLv42Z94nu35lNWdnim11SPCk+O9fU2ydV9VTfp4j+zBwV7Ku+TyPxBLv
3MTtV5EAQLkao+xNOFCNpnk0aUy7ymgZVG6cel2MZnNoIJcOYLPuHkaHJV9wzrIrKmP81svws78E
PYr8bpl/9qv4WEumb346fmVW89Ra5h2o5+0j9qH+vdCL1wjHRW924xQ7pT64TfW2euOBeXkHRcXc
BGws+FlAtOFCuBtlTUHgXwiU89FnTa3x8mERJOfD+hgHCcFPs9CcH+OgtuBfyMqDeP6ELAGwMwgA
YlVT/bfBKcL/9PXoy358BYr8+HqTaFZDLkEISx1LlZ03SgcFYwW7sq7PUInZKp8C7KpwdNeWT7lm
v/uW3qVFcaxr+P+4F9zbo051qC4sx9HxqMTxh3VzK8ge4Pwg69NL6YAxprcdlvmUgZrTUpAu2xlm
O6EQwq/8FHcrZMmt4cymGhkIsE9WEM2ynxkLkgvurL+D2LKezVH4D609rB09tZ9ddQGtGzU5xuyR
Alyn+ivW7OoyWwNI551siwOFIvUJTGOoB1sydSMZN4bZf4VOSepBzZA/yFzyh7ppst0QMsBqlY8u
bVi566R25GbxMeknqzF0nJ1lWe9xgPj+NKRrHSV3cNAMSOsu9YPyjkZlTZ49FFgGqU8hD07iqgtA
m6dlBt6lwXH5RollhYAoBPlx0kAFLZrGugfVrldnpTFOw/Pp+yiB32v89NWNo2hfd1Gxq0rNeEt9
bUUBqJJtrAcLrIMBRy2PXOBnQx00pSNWjIU4iPZyP3UO/+OpyG+fioZu2JpmmNw0TXADNPVT+bTg
qrooGFCEiZ1DC2rqC4nEQpbPQq5nLli9+BcyyY0P5bnbtRABKCxgsXlhFkyf5FwXMk9YoDiB5prj
3Lt0kGaskaEkAo1dOjhAOLpHPVaUtqCBNvctIZcLDcinJAZWqlFNE+jWrWsGo0fdDIeMyY6aKDd9
8I0gOOK7dUfNxXogK1j5VkIDalVEVr4tZHdX4NH9M7Dqm4bqGuKy+TlN7U3XAM+kuv4Rg5xI6nFr
qPb1xnar8kpyrYJWDtWaPLNB/nqjY5l+/YcHiLXYazQFXCjcdpUr6numtK7okk+2fo6hdNSSmhXO
ZaFMkjjGj6pgzv5TnBrmAOS86fRQriYBNLJe1/qmj0CC4uNh0bGJylK2Hskjka7NclHszqkvt53C
C/hlHT5ZPerpYXkHmKuyULFi7+OcB3eytEFHRWXmNEUpwx4Y/tqjJl1y5aSWEBNEL2Jpb247uvHp
zz9wm9+89Q3dwQPOssFc0zm3bjMFdjNBzc8BGCAPCpwQgdD+0hfmWxkbdrN6RBWq9DmCJtKzzHVw
aa3YOrVcZs9JXALtGFcW9E5gagwVKYDBzAB4skGskK5SxGxxqBCnmgs4SFLtKIlDF5RlT85hFZ9o
HU9pHvJrZXEAkSEZHrQ09ndWJFlbKimdTch+Di0eS3j6fQ+sGOldoI9BXPwwqRcb9u/tR5I4+RUx
54MpAirEDxH2fHMeBrpAOtCZSClR5kbwXD/3bvo60Jlfx6WOqmPde2/cDvpZordyQbn58/8CTtb/
9d/g4p52DV13degf/yu5ZnNLYMmPk5IuMSfQEKFMPq2CpGtC6CJqFRg6gTX8VY1afFdjS/1kpNkG
Wq0o6wMI0hMrQ46tmOyQfamwdIn0aVO4gXiMc3Dmh9zhKFHQiMekZN05wWIK8pddvprcKkY1RNfY
U3CuQXYQSj/7LqmGfFV3Y7Yu88DfTr7mPJYpt7aAajva9ynKtQdz6totBPDkfop8rGYhntEgf/kt
DMsWR9EDTsbrfnwDl8xLsUeb/Ut8ijOexf/PeJonl8nPXqCABvFZNdQa3pk4GVpZxGVdbOrOMyj2
WZ3ho47vUJ6DGBdrzFFQarJxiVl/KIp0Ry7qXMKMFA9NIL4RZ0QgbwspklPRWxrQjLhwkGnuZKE9
l3XRHfo0LndWzrFNDYKp9dxUa86CmkObxjs51t9nEzWeHoqpCrZjCml/j+FE4ZhPrnbEdgEt04WT
7E/NT6Fz81PAPExNsEw1D6WesJEo8FIBNVlW+imK5NduDPm2jVvoOBkjw5V6AIbUT5/sOVyNoVbN
IdPQ48G1mU0aPk+CAqWQ5Sq9P//0XVfljT8DGGyD664mHOxJLd0W9s2WtLW0rud2MV7GFEgSA0Wf
cSYTieJElzFJS1Q/wiVtgVDxqDnqcjPkqN1DISyT5clGPaH3cZ/sOVqNpsjFbHy/3Zo+C71MaT1G
yCFuCqcqrvGgF1dqtQ7KwhWhn65vOiborG3DErs16kjU24laEMsDKBPbPhzl/ZoqVfOFox8dYz48
LbNThIuaquecT9tPc6iRNjZqdzLbLeE0DY2p+3yVQaYb1ZgT/RTnw3BXlVmEDEeBp6KdAR+kfKnR
pIaHFXIFsDDgT5mOlEeRjfznYEVeHZsmCvzkT1rf2W+lBTQGSmEM90MPiH+DsnMbPfBPyC02fF3X
xbe478EdtvFr3/3GxGn+uEdlT6xCAHJYsRGVjsKs1HeDa2hYy6jy6zOduO0hkI5yfjvJDYjHZB6S
Z+I6R0ClQt/JctK8bPDd6zxA8ZJtNWoSctq1kL66m2aqO+d/OcSWQnEAHDuMer4m4Aq0jnFiQ9gW
spfuGRaTcmlvGXYA0oP+4gSxTEhvQs7ELdaCOFjzKOFUpxKJuK9N1rkrA3jSi2MAKoRsR73uomn4
IY014WKlCtBUAKrD+gc9DsSJ0IUoaehswQrAA3hQKKIFdziDESfU2ARoGtlJBdqky6fA8KN7KRgG
TUbME5spqNgo0LXK1dl6EISvLJwgP0+WOcGlLpKSEHMIiH97I0iv7sCdx7TOI5RDAYB+zPESGMa0
2gxVP23GPhaPFGJMrxyvCi+yzD23uPXkC5OtmwJg/QqqMU8hEmvnvmy+QawJVSvzDmm2PJLruLJt
7OJBDotSCL2B/j8dB7u7J1foooaNV2ZOezRd/SEpggk5IwcKZbF0H5dR1BqliKFTlTzf+GWD+hWg
mr18mhLEdhALWvGFPrSkYk01HjgHmeZv5JsnUd8LRXG6g5aYX60wgHJR0wAOYurV904x1ZYwoFbT
gzD9H27lBrsUIvmepbJHjeJOQbkfHC3mA9zC7NWNnyLIl0Rjvupc6AU6RMMiZ6ioXZ2OcoxqLAV/
6p0H2+37OAqmYYDlOCuIueXgpUag6zf5Dx5YKFyQSe2lDbthjRQCu/aDHHZDF6NmboH9EmSsql2M
bNv9EAzN2mz94EslepSZykv9Byql7CE4E4WerGIvSXv2t5vzt6SP3LcxH+qVnWTVHUh3kAiEonHh
G/VBjvyV1InpstAERjfbajiSPpO/a3yoyNYQuFqxvK03C0tg7jZlfXB863WOW+ZTs+Sye5/FSrZl
taP8qSb8EWxFx59NxxLu3QQcKXWalJKt7M8Rdp37d0EiD0sOln1EkO+fc9SKglEa5U8LVSuwT05O
wJriyBfIWi3hYHllTjr7CHLrdAMqk6OYiGd2o4Ago9JI7LmxATsjPTKR6We3TSGUOHf7SiRRdWcD
dJpSqFFrTnbRG1V6OcmM6MRjnDVQpYusRq3JuLHPRJ0sfFTN61kUY+kD2iVdqCM2IJgdBkgGT32P
A9d3BuYvZ0H3gJFDj12Jds5Kncuepdf8V96M4EouKrG/BGFxouHm4jUarHr3adys+zlioK4GztGA
kWYeipxBWqSLwsc2gQJgFebPUl2cSn8NY2O4cCx1nlsTB8hM68HQ4G3+XOtpdtT0FvIDKrZNZfhY
tRHghOikAf8cziLA9qMAUHCjTzc+BG72UgzjG5R5tqkctGdfas0d3gItJKDg11WYUGG9Mpva2kZu
oj2DvbvKeNqfofMIsrrGxjfsN1OlYObuwzSZZ4zVjKXtv89IfvpgCmMZkD0p9EZxFNM9x1Go6Mzl
q86s4JJgZ+qZTlC+GoFf7xzZ2RsynYp3Kz8GHoFMkbgXKLQYDzRHkQVrco9WDHUANYfxMUdUYKtV
M3tdpQUDtwS7XNrvygLqEHjpz67Fj0MfvtJ90HLJN++BhwxQKctKX2dzQrHxyu6h9YtTrmvJD5lv
dXd57WgodRsMdyKZjGOgSZxFMttOr2OL3zKIhMPOaJDVXqdFH4MY3AUbrCtQASSU0H/rnOBKFwN8
2n3ZsNSrsrDw1yIb8Zc09p3o3yPcJgOpN0/s71AaCw6zSWNRxktfA4eCl6yK7qIsnCeNmewPHR7y
FLb4yZza/yRmbAKPgZqJNXgCOxT5wXIkQNHrA3iTzx1oXnc+S4q7ucONu3LVGQIJUuBVP5XJtgCI
8GUJdT0Cst6Uzp7LZFMXDfyIJstoqlMtfHF0Nxzqo5+o0nR7vnvx8mquA921LuR6+/I686DpvrbX
qHAGHdHIegmagq3r1gawGjDpMfSixpQAawx8L/RIXsZcZd8YEmO0eeax7FY2aMbbhLJlud7MMcsm
GyJ30w6bfUjXK7x2oiDdN6LrhehPEN6pD4vKOrVawGMUN+AIadYHMJbG5wJct8dYJigUBauT1vjc
W/HFT5P+Si67NYKVNtQB8Azo9IFE3GCpZm+od4pr5MTa/GdpJQWkVZLua9ONWGtbWnAqCul+6axi
1Vpj9zUumLtrkaXcUlgsgjOeycFzYsv0giRsMocxt4lWQ9uVl3rw7ackh35ijh9wqTnOMUlj+RhU
+ks3apADAg/oUcNhyMXRnHOKh85jri6sqrRN0VnRZvEZRvNoBJZ1pohUgKmQo9YucIan3tCsl8HR
2mehfyWjg3zdUwhwOlkW/k+egF+EQndov0Sh7j8CQ7SeI0XTPeKJhDvbt58LVdcEOhIR8O4li6Ye
ZWxzCGobYBUnUz9+SzQkBQM8wq6tw6brmKEgg19w8YJdxcsiJ1AECd5GJGzVO1CI9vckPQD1+xaL
Xr3iOyThJw+Kh/fI7+Zf4kKPcZQNPCSK3rJHq20TjzAOiW/fc4D5vgRQDpsjyjENnqq2+j9HqE/x
LVRgMxKt3IygSXlQGdZQILpBSZuuheRMOPRbKxkCMOPwEl8jWTFuunCI780wAw0uFPG9PAxNy67k
pUuRu3yjGVh0v0+k4scY1TejCkLgyprjYt/aMejeehJ3T7EZY/trKtPwSNPOcXZcHHvdfp0jyijl
XtYzlC0A8/P9K/Z1B2lLNQFkLN6/4myzYyEjdl2mQ46cb+pBQwKKBjC73RXqSxnpEKyDzql2rOi+
OTpeVSXKZL8oS6uqT1YSsuauyQzjxbSGua/xO/5SmM3vxn30QSGo8KKYHaTl4DfX9j9i1HQ/k4Xi
6MFe+OAZkzlYxZdMIC1Rj5vcx6HQqBSKuqaAlreqS98p6utojbiPXPbsUt6sDqcfSZPV51Z1xkH6
PuHc25ubyDUxUan1qxwChDu7xHMkscdZ0XLRthRNjIVzGZ1J/ZL8FYdugFZo4YYEL8k3delwYnZ/
T2GL/2N46jMQ3rKy34qhT1D1fGJf+8l4by2+m1Y5hcG3CWpl8whRN1cna07tVJqoOzsaX8ALQR0E
NjyCP1m9FMOrU6fGF/Xqvy9D7UmqGIjZ8FMKfQnPtuP8koZ6swGOuH4sjOEMuWbzFaXPnMMYBtiR
Kh1dNol0rfuABJEJ62zHg3zM6g6UT2hBm1pU+ivi3wz4l/svQdcijR0KfzUzdWqeJ/vRgYCjA7hX
BZX0i62+WK+5gP3Y4aNtluwlljvyxmFtQTWDXclqoCd9Djl45GSmWqftSzyQ12S2QaZv8Mcv5qG5
VeI0PSq1o2PVYs9sbDKh22JwD2B5LCgaCAoMEI12wSSeBojBoBAfmTUf3LvQcP+OEnfY45kHng8K
aBw7FxJOfd30Vw5u7zUGVXBXaiiPLJVv6RjxX4gC11DOXHzUSqu+WesQnFzfdAitr1ejaNMtdSy9
3OyUGjAOE+gjqYM+DVmiH24iqwP5I9uZLsKdpo01fvUBCsJv28nP1GpQTaz1qBlI9IQuDvE908+S
lT65I1SV4aRuusTUTc0us8IV2ARszbUC0EUIMjeisvZkBf2YQD9IPbvJ5oPjnoIp8CLVQb0plLr+
B2jIcNzbEzbuYrcrNMtyLRccnZsTNke4odmXY3TR6mLwZsROjxqKWODl2wWf0xaQd6+0/o7gOSOo
faoq1LclIPsvgwBbsbctErEQqw+ytZ+CKLpoOuOsBFmW8K/FQ60l1IeKuvAozA3/cppyFVvQOxqN
8Bq0TvBcCsieTgPY56ikHD4jL6JBon1Eolr1TqbrPwFgoLrIAaFRHG2wxjxSuCaaFM+0GP9cFY6q
Du5d1doXsmgU6s5eOndKgRjgutcHcQDRfPzkrT73jzVUz18a1MtcY4Mc7Vtlouwl2L0mRNwoWEcN
9T3PR2tF5qAhox3ZA3hvKrhsjOo65fH9HNsAq4CCiB4eIEG/kineYsjXPdLHTHr2YjG/v6PQTsc9
i9d+cqJ57ND2GqiDACIyody50ufAKzVYj/80qReYJWPuZbXzORj058/m78ZWBZjySYeS2L6GpT1K
zTwFfWWd3MipH3Ag1jwol5WF1inBruKB/KVmzC63bdZ5mYA3YzhQFoNEhHvtAxToFmp1nkj3OqlL
GBUo+TCI/1DA4sderYMktp9tqWOe5GP8Ehw2UHIYJk2uZwiiAKQj6eNvJBVJLrCYjqypiyuBEpNm
BEg3tdrtEo/U/DeyqjrWH3gLAps6h7OJI00sEuJD+x2wySmkScFGVadvFJS3urvtsPdZySLMrpYs
1Q+nGL810NXDn0+OV6j3Zdc2jXQvV/iRFoeicweNiCCk/mkE6oSPgEVlNs7gQm1HGq843sBiy30G
ncJ4afNPxq8eCqvYnsJ+jRma6BH5bBe1XAA7Hq2ev+rxWByrBAdAVPQFG4Jib/DGSi7xpL3R659W
BmCebpmt+VeyclBbNnQhkzpUBC0BaJEAFLyOUx4tPJJJLZC5gV6jRcPHdPQJkKx7n46CI/zQr8LH
c8PCnWyHHe7KUBcH2drpCm8O8ezE1XTJ+PCdLN5l0Cs0tQkKsY5/iNgYPXes07DAUmARZZpJVl5D
LC7yUgKTlkzRJeWQnOdTFj2zwCjXY5b1u65i0fNUo0ZBDCKnR0N5kuXncRzWkD0rTkEIeEpV9qi2
weKSzNE3cMrC8jzb/Tn/oVOG9R/5D8d2dBcZWMiXGMB23iAMeBmXOk4v8JIOWHnkBrYuomQ/XZ9t
Wd9B7AP6nIMExk1xZkFeNsFsnzjYQdgQ/4XHw3eTucE308Tvy0pd60ujxThpyJn1NHZsWufA9DyU
VRdsS9HIu3jwJ0jF2zFe3pU8BNUUHHXX7E6oQhDvu0EzsfvM5XZkrLgH2DLY8DpsV4C/IouN5ebK
qYfuVQAqCwyGUf6w0uACDc4x8Ar5qLVlBE27PthUbgYlfxs8Aa6WXLqviGZO84L0arFO/LF4GNsu
30ZVOV1YwfR9OOgNUmM9tDymQd+ZQcwgP4NEhJFg1Z22PDjYlmWcwCd2Pd2vjS/m4ER7h7cMayuY
gwYQcSIHC/VUYaK8OqiZODQ7kem6/ItZVsaVrFhID8qW5rNdd8lTHcZbcge8Lu8m8BznD+gL/Yh6
lmb1w7JMSG14rQH9PKQ3kWeSCSQBFABLurHlFfZUnQjw1HyYfYhjVxwyPvl+9iCHbHhNhx6UCTmB
MuFE4mygDM4G6L/kDcmBO12X9k8ccD0gxd6/+tgVbDrIjJ6hl+Cc7SjV11xBDfu63xlZld+PiZbd
c1AvAOUfUX7ZxjkAGKfZPXOh6clRk2NHJgV/xMW8kjuN+RGKTMXDhuWgxhgWqsSQaUK2AXwaYK6X
XoJgC62GVgyLkjO9d0KTrXhQhk9kSSxTF8uegnWJii0nkWgmkIDJLAObmHjbYQMsIPPc5+eh4fZ6
GLL8u6b/nyPiUnQgYZbu7+aItcn8H1l5rt/iwGwXuW/DtLitA/AvnBvKq+aDkMsqTFzzHgqGC4mf
iP5RoiebWMRy5v03Bsj/M6Ofume6Pw3Sda7l0FcAz59sGokdvoQa0IcwAAjL0aoFFnnt80A7CXXB
hnI6kQm8EQDS1CQndSfIXa/t3Ia+lAq0uYsYai4Db+ZZBrsmq6CfkQagReM4ZwIh2SNcp4w48MxR
0u3JhI5dfj8kIz+quIri7HTM7ymuxwnyfnZSDHRdnmc8aAQo8kr0aovgj/8hUOTAm3pl6EF7gVIp
UB5JP/vHCNkG8k86itKreAJX6q3+2a/igdb8FmIhvrfLXL+wetAv1FKSM5dQbtxhzD65UQ11wmFq
5HaHMKvvKDRgPorrceceUKaHwY4GB7i0VlwzZEvXDtj2azLpUsom2wdsPKGWeP6MVNa0xuFUipPx
HqaBfF/s+q4XVjx75tjsQZrAWtkqlgYAT/aCI1D7sgxPKpHuKH5MQ3aAPub7cD3E4YcARecg6w7F
GSQqNEBYbJ2lsjlpQJ+PSI5jFRXVVgvBEPOVwrrBZaPHEt0fPY5dKBbCUHmnwXT5FIRl6jwZ+Wiu
JY5mFZXxSn5dc5oDC8yz1hV6CRVl1pyWC4/L9pNpkakNFQ4NjfUSRi2KnSPUJDdDKeT2MygmbAKx
sfIk9Lrc0EpvGdiS3bAYXpqYusYoxKIGsv3YvcrHJBEc9AGt8yqhycdGXVAqp1hpzpTsyaSOQqJS
Qxs+0iBVOWBfcsv3JiPoZh+qYZheisqoB4pnFlTVrWbuExVQyLHD7zhWo6h10jTfE4MffcusA09o
2CvmrvwZaED7SZRq+BIY1gDqbtRdo8ot9hMWwTt87X1gY0sCTJCCIRfsmwbi8aTeBkXp/8c1fPGc
1dm0zbGGxbYHoT0XbGVXtv8NCiUbenEIlL5okTCt+5K/QE1hvNNq8daZnfFiJ1BJxjribekbXOut
0oTxwowSdP5fkb8ZpyLxegYXqgl3gWMimeNE4yWGHCeIc5B0I9/SYaleMgXkhFFMz4cwE5hP2Kup
wTJgYlPVdb1heia2wF85xyqvelD8QNnUoCLypWn1721T+n/LqPTCxDT/cqFmB1JCET353L7mXf8S
CihTeiOTWDGoS6jz5hgNSGR7t03qB7mrOSbUPw+qgnYeuQz/FEPNCHITf17pWbdvE0czTdsA/cK1
dQcM6xvuTjfaFoR8RHNuUYqMGyI85rqMvFnPguxiGn7ZVYZldan6R+SJHkjEgqfRsAcN06sNHsxM
VMFG566rHVQ9TMFTNVFjGRLxbrViUe9i7chAuVy1prVddkYQVQm9JGEMr2jwtTI/jqAplvTzVgrQ
geIeupTYKNkXHtfInqiqVTeqexDWH7djxsuZvCIWPb6FzOKjZByqojWHJja105//lv860nBwOg/g
AddtR0NFDf3mzWxAkUWH6Ft2ftcQ0xNoDc3vMBHg1svdzN+C2e8Kb5ygcCK68f0tRa8u5FeOdu9A
yuFKAj++CP1zgheaRzIDgZEk27FscCqmxIEal0OjBFvAu9Htpi//HpRBCGbVh0Ox7xX80DdAdO5Z
UBxKpVZDPqth9eyzGkjWUEfA/xEn1djF15ZGDdmpEHW6QMIV7dZxcB7pBtkjcITBXV4Nwgvw9/ma
5YnvNVwIZFrb6rGvpi/kl9n/o+y8thvHtTD9RFyLOdwqy7JsS3Io1w1XhW7mnPn08wHyKVX59PSZ
ueESNgDKlkQS2PsPqbUiO5nfWU1WvHlduRw6337XGvGPkdPcyqaqzuxirejNC9XqLupiYyWni7dT
My0990kYXt9Ojq9THInk22U+WM9//2J5kHxKVjmqjYSi52qWAVniv/Rskr6yTQcS871XD4vZM5cf
+i6xHj2ONKUajLwcvP9LiB/e8ioCI0eIc8hrSM7kyokfxQjZGiowyHzPB5bTxR2618lGB/H1Benw
nc0+6IehouNvu0F1iseaEUUj9KPyL3aonuawak5DGSHvr4c7+cOB5aty1c68Y1wiK45lAWaNZrKX
TRS7fpukBfGuMBRlATO73cS+QP/+eWg0eC8LGcSoONtZ7XD8p3G3WKXmR4CApv2VItSwiISvSmyb
xq7K5y+ydSN7aw7OK6HoZM31Bf+B4kGGbsPkzJnOa9w3TiMgkYXbPUhrB3fuBOZSqR+orhn3ammM
qwr1he9zch3QAK1dhnZVP4QOJI1/G2D7VbmfPW8VAcNXs92//6r+C2PoGBrSNZbUtDBNw/p0u8jJ
37STq4UHTF6opy2GqL/LukR7bU1n4cZq9+wkxXzxY30Vlob6OkwYf+pV/t2PK/W1rUcPsEKO5oaY
42UwDl0nqTE2ZexUZf6Kd4h31zNasGhVax6xd2Gu2Hiqvq8+/no71XdWxoix5g0QHRXjvPLQ7F3f
Yqmn248ogcnIDSOdqvrvQ2WHHNoMS1np7QcEAS0TyiOXT4kNR27iJNiXagPHE1yCXZnvbc89LB74
XyjMySiKBuZD0JOLHvB9eAM2rO1mDQ1h2Zv+eYrS0a6n6LRRnkITJ45M9eMUco7aOOr1FIFAR9z+
isSt/55VP9jf8FBQs5501wYUJIFSNwhV6OkpDycT02yBubp16GHyPxIxrvgN/J6HcXguuyCvDU+z
dRWjZfp/Y3rYVWjaczk3d+Sb4ByIFGonNvxoybC5F/nW5s8meNSPXitXjd8GN7X53VMRnolLM1+3
qppuAt+zLp7iIydvJm/Qha0LkmzWBRWPo2O1yA6KEJaOH+NlZ+Ih2xm30Zts/Rqfs8x4uJ6wqgfs
aCa0oQu709DC96OdJE3oqQJYazS+tuiGPNbiIONGnTcyLluDlZYPXh8tjdbNN86gJ5dqZjuTxDq8
HBAbdmn6f2cTGhUqFh9+L4xOssS56ErirhO7JzXROeodBdpum6G6L26HCIjYU/xuZNM5x7zu7yb9
GhZx9tfITXhhGU38msLVXKUeUlLYiAX70HaUJ2wVvrSl4sBo9+ONGqnOtuhH50sK+0nJx+Q5iG3l
f3zlxmfyg6vBdjQd09Jt3TPVz6m3ZBxMbc6pULm9SxpoUo6dBiI+DVt1PeWugkcksdvB74SemBn9
vIXkK4WU/0oHpL8aiul1wEPnr97z8Xil8L/wymbVxrb/c6q1r37Qhu/6yAoF/LJ5mSMMrZquSR5r
xbW2fTemh7At48MUGhnJfyCTxf+4F5JW/PRDh9ppqA4/QAOqJ4unTz/0xDJ6UqJFfTBhqN1DC3B2
HajWfRsUwcPoWmJ1rrXPikcmFz2Y+LuKQVpVlR15sTJeUTNTfuQZFBW9AU+oG4q6Urumesztst5N
k+ti/uJUR/hbJuiGbr6M3DEXUaaTqpzJV8kzhR2bB5yg/5qLLEQVxnJfp8AqVwYf8ZOqD85W7+P+
jmScDs8qyjZ201lnP8GEygcQ+9V1tEcrs5AJ05Wn3vXDv700+x6GqvWGpZW/lKeI0ICvH7kSe6wE
xmlbwKxd3uytFL36l1gjHLDkYDmujDIAt8JaC0q5u6zqEETFONRnMIrWXOsn30zqs82tfJ+oeHLK
vnCc3Id0JAvGV1m+hlQ6gEhP/Tc+g8eqB/e10LwXX4scficTZfTG7X+ibPvNr/idsJ2Oli51ogd0
2eNlmEVfb4vHoukBIOjJV7mUlGvHP0N5AvasQDp+G4T1sqhUfot/voqNBCrdWFQQTTRe/da7Zt8G
Fkavh+Yst5Gihbj0by3ZJzeVeTGvTTFSbip/zWvEFlP0yXmyr6T1/zbv11l+zZNnKUzd23udMa7r
aJoOjqaMhzJX08Xclfo1FkC8xMrzPwc57taUr2SsTxGPJq+7GzBzqaAccL4iHVNkIXp9fR03VT9d
1Zn2qjPmZweS0zYKw4YsAs1+9vJzgqLdMnTndidjrYhxCSw8PSufZIj8UHmIzOaHbHVBDBNA1dQt
amqkQwKsG0TmSh50maySLxtKjNuOPDEbLJHnSmf1qMpu2e60ELj61ETo9osE1+0c8lWQwMRCDCja
mlCc9qTWSSeCBT7aEGoO6Glbd1YdXrlnRZ8E077tSnVTTnDlE8/AEchpy/1kFIhaBW567PLyEpp4
DaSGG1xuI2QsEyMAFF/keHngvvOP54id4oGs10tnRdF3w2hWTjyaX7CatjaDa1q7staSl9LPT3JA
iBvXYtRI2uexg26d0kYrzFzD75XWrqBEmV+ySLfZ06BUwuID9l3Q+RtSbgWrSJqaGUSXDOyFW2dA
0EWIu+LHCNkpY3+OkOeYTKtYAT6vH2rVvoAZRclBi0ghxm39FIOnWZqj4X7HCYoUBSKzbgO3FXep
EqOv8WNsOYXW/dhmuyitx+XksCY303anFIHyV2maIEX96r312nA15tb02MBN2VMFrHa6V+LKJiYN
YlILkQrPwfZsA3jmi0mS50LJ9mpuW196O/W3iTWGm5okI0J989dpVhx0tO3y5CrmmwxDw1LANGIz
gInRo5cOy9SonJMeK/apLSznriysnzUqdzFCCTV4fXQrfTd29yFsp/cEVw4dpanMnPeaBjo5xQjh
Xa31n0VaGk9K2TfkC3oyXmIYUt/WykBmcA+LLWJyPif927+v5jXzcybFRQDF4tr0HEtHBuWzQJ1v
+Xji6Vp8aL3eQEZAG4TrQZiuMdJCfIOy1doNR/eHnfjJojYb/VVtIZcHWjI+GV4Ig8swm4M/9xxI
YmyF6fNTa6ZI1M+U2fSseTE7CoSolOdLSCbNi9PP/YH6s7pIRLNygOLW1hAvvDxoX1q1Gx9Yd7/J
qW7e5k+FGxzlTMW0lJPferD1mNipoXvJh58t1ZxVE4bOqhyNAqYJh24OykMfDSS+bm09i+A13dqK
1d6rdjLUiCeEvbbshcJCF43ZU2vr2RYmgLKQsdtBT+o7o41LakmMlYffxmLw/VClyjtOTd4iriMo
Plmrh5swif0FVUt1Ylk5KaurXRki1Mah4n4rHcikBOFNzl425WGmsnJQIDLfQnLCp7FymIWT58oa
U1VZ+LXmPk2acWwKrbh3WTsoGJPhxgMdwUWnQ7RtIAZr7hvTxxzH75RdpSR4pXT8nYugKLUjOfmN
PNl1DpvDZeAY04OnBt6T7EBROFqoUW4AyjqbLXwCVaITBjK4rT2cr85oMpbDpllZGfpwvwW7YYB+
aitkDgSeQeAcgO5f595CMl75wkI6dvT/ocgqdyS/71hc1nEsYFGg1Skh/5cY0AAjLjDaKT44WQbf
tiKZTAo5Y58aVuhu5tG5E6TkQhHWwjkyZaE3r64EW6y7mfHv16X5eQfl6iQ2HV31qGir+I1+WljG
kWWVJMhQyXHU9H4SXvGqNIz/dZDNrKiEqVJJik10cKfpNp5b1pTXJ7T7ISw/1Ngxy9bt4NrdKYtC
rJHFKHmIoUcu65jybZQZZJoHxS53OZyjRdTj0pFUHgXcVGie1e2o77zEhOcZ+f1Gcq2k56Z8dSNY
mab6nyFCL172/nYQsSE0zv/+uYkP59OS3HNQ47HJaGquxXL08yfXNP4Iz6it7nKb9a/FvdRa49Mz
HBsBE2V3Eixks81Ahho1kreGTdq8FdDQHBvfReK7w6qGzb1AqCs8FnFLod7IDm5eh0cZogAHglu2
7Uw5q8nonsLS97aT3ufr2uqUV12dUA/Atnwvm4qjJovEnGAci94UT43Sc+vnqinnM9rNOzt0FbKh
KtyWgjujbLrRDxXbuJ0Z1ukybiBI2MgSPxbAMiangS5RW/0zF9kyCjvlJAcEfdlgJFL1B9kJ5RTl
1bQdN7J31hINhlaGhkGuLCAoFm/w8vxNTXF/I0kTjm/nyy7mZi572TvcRWVan4MkNy9m7qwll4Lb
GcaEIiGC86xxCCFILtFGUMwfFD5/xkOJq4KHAdckyd/1W5zW9lnyiwwEK9a9j6Bs1Rkru01DgSN+
DWxDBwuVh09hMbCYmozgvcjhkkyA4PYAE8N3Baq53mfxW9NH2qGsdW0pp5M5CJdFVkcsyLr0BQzq
Bm89sTFUgl0/+FyuA4AUc0B1f1Yyf9dFQ4paNbrHVyksrUne3anM7q5Yf+Qlo0Vsu/GiVrxyCzll
AlRgnlTsQc/qFOhPSjt+lWHssfqNGaXwwoTRZZ/ZJyMKIhatjAq78esgJjuZ2W/kubpw2vokndlj
CfZVk5pLRRhbh8L7Wm9XpsmPSTZQZE5X5tDXW9lUmik/AnN9SVQbP5yxU74Ng9He+8JWu9PUtWWj
4DxPMbtjISFQlVHxYMfaGVE9rn7fVVY95dpTItQHVK+Q+5957w05dKGm7LfTgLtG5E4PiqXkaINH
o4li7PDqz9b4JA8KFoRPRWLv8PBx76/DssgAIN+G0zod8dopjMiKAhb/1avDfneT+5gSYeVqvw91
9FfhxckJEw8cLOC+LMyxcd5NFRXDwHSV+9ZI24sbNU+41jnvka8hBFT73T4box7p3xd5miguvK1i
2ONGNgODT9/T3JcWMNkhcUy8FyaYayF3xgXJA08jE1x5m8HLf1ybQVuG+BsiU1Is2qDV9loXwshL
w4lHNMqfRtd7u8j35yX+ndqz24TqUS+8d9kyR6+9hOWLEjNSRrjs7nFf0B/lZMtMrUWaV/PddXhm
1di39UuTIutaxZ78XAqqhAYJpUYh/ShDqh2M97laPJMOUxE/TrRgLSd4doW1oWO+BpPVL8ga8C5B
Hj2W+kzNKkUbQHY4RWA8TtB9H9XG+L1DFzMUBeOjTzNuHbU4VSLkBJq4XOteHXZ7TIe2YeK4m6CM
i4eiUP/rVfyrd7TTng+7sJPjBOx6yRKeHL/fvMI8wM2p0pHeSergQM6eEhhpTb7gRGOnVIY/HeUv
yNz+XyF1gb5PPuYYRVAfqcwFLOJqE+/NhjmWq2JPZd7mJG3yo58a/27wSQ+3LuUc3/WdveLWNhww
zDwbYdDRuiHkfHt8u40wy8A+qZH/eURt4UwPPv7vesQDJ9QHDCMs02k3XUNSxNGmC4g97TGB9HLs
7BoXks5S35ug4c7TlcNxYld0Mfz5SelztL39fFrb+JbswoGmt8LFZXzXFSPeuxpwXjmZzdcJTe7g
Mijj0wASY5M2RgffyLMvgcZXXjmW8dNOj/JjShuAaqwVrJfMC/GjGkb2cKHaHihGraZx2tX8etjf
kQXtxaHBTguTUOtJhryuKlbAcJutzHQCQpsOk4PugjVoPxzPidcm6MHFlX9cGLvRFkZaI9xkVSPd
4ZCb3F2pyj6aDkgM7CwP5TmA+qgQ/bKduLYxaxdoXeFSgXMijCZjSDdtOzf8PUM8v8K1BP4gYFKK
f9Yw9HyWSpS5cdG76aMR1Rd/qIULl6pX38tmMCrccZx0fo26onzNM/g7VmeER5h1xltdIFcWmK99
bo0Pdo+spAw7qHoguJRkm8EYRv7qEB8Lg1ucXU7TQ5Zr+gqaW7ySTVPE5Ct5aM3paUg8b6+mkfBd
Eb2hm/l3dRDdXWM1lLa9BUd4p/mWxuqXvXQU6s8ttYLnThkyKgRet1HbGNKVjRidGNBgO71yYEff
F7Blnno4veMY8zRWqu4yZEO3hqfGRrnzx52mO5FQEhzuIZ+o+KK1xalqFKTz8eB5Rao24zmPKfgs
CHpxk2NkBvzLNbP47yBVXhUEot/NNE6XWVqw+ppGH9AUi4YoKQfWg4qyA6bSP6sNvNdBSayV7EWb
MMfdPEoWsjdRKu8c9CS2xNReHELHeOoDKhzoEQ14mZLF7bhtHZPUOqR9nZwnYUVrKhBbqwY1Adm8
drg4assJMiYP+ow2EzWgB9kaUxzvXG2IFtQtUW4FwEAyP6ieU81E8waCqV/O+s7JC1xPBcHU1Nq/
CutNCy3/4ua2t85Qo7knEeXfsXHAk7nWrBN4y3ppFkXzNc67e7xGzL81eDJdnYU/BkD6C8UMzDst
sn9YSmtdnO8FS9yLfO0FQ7oE8p/tHdHVR+Owj9oCDUfRLAe1W6qdMqJigl/U4Oj9sizZh94WwXLB
a9YdLmAuqqlBDr85KKGJ4/P78SoiNgA5BWAQA6uVr27j/uyNzNpcmGHfbJ2qMXdtqjzefGTkK+kZ
Iy1kUM4z9rVj7YIMi66oxiIe31I4Y4mR/dHu/cZZNwbv7WHtOXtHF6rp0RvYdUPXDo52MhfNKkLt
ZF/bzhHfih+aH9dvozU/G61aXAo+70PCwg1TeyFOw69EHbjdz61GHTbTwhX2o/F+AIawBNQSePwM
ivCr2UGYfRkr/dvs+G17QZQZByGvyxBNoXpvBFg+zKVrLJDPBz3fGWC1cD0xUDqk+5qqvcWkUY2c
I8fIU7gRhluBML2uYhsovkCVexVVaMOCSGC4VrizcTxb1X5mHrJ2lQlfnVLc0TpxA/vUlB23WDkC
Y821ft/gG4729KC8eIDBpd6O1SCs20dGcDeAKbvF/Qk53lvcDfOd/Mhu4z0LKZSGWzN6ho9StDPw
Ec5wq2EvQ1LC81d8pAC7lyEd4Z2NKnJKqFTFJB/aALMXPTlplv6tj6fqHYO4dF2nQb1PZNap2Qwp
VgmsibM7V1Hn1ShGsUmOFyOsn7pG492qtZJ0t5Y8dWn8jUwYoqE1mwtVAlvH1lhoWdgfJF5e9som
XwpSw2LwrTcVgycx1xAYfNkc/Lpd+nwfS7kwjZsG4dMkpBom1qkz9ZaDXJjKZqGCPLf3VzEtRErT
RZFn3iENSMbVBQIoUYUQBCqq1mEWB9mUhzKvykU7efM6BW5QL249cqCckgY8cuOsMFkZGqVas+fC
3PTNAvlzVDxl4YAGXdkZS0aJTYDheTSjOIYGGxhn26YYLjAKfdTEdwIEtJKjUE+pVmVcPeHsko2n
61IpUV1hBTXnx5I0+Rruov4MgKtdqErv/ejCdGnzNPvbAJ+llub43nZYNI6NFZ8ou49baCsdpsTF
N3x5LRLl6OsDIMOObLq31Sn6XkXTsKJaIfSxoxJ/mf8MaMr7KB7i77PZ/DFAT87jbHNX8bwckYsi
fw6T/lH+KlUDzfp/iGs98iT8bopDo/NFifHyV68pTbcKXZ40he/OjQ6lzI3uB2U4kH1G6lwUfGQl
SISMtICeL/2GfjVnAc9KrMZ7uKqedVmXH0c/YwtDLfU7EtMLVaD5ICa3oAK74tIpyrCFSd7tvTLI
d1OQ2bDnrdrG3q3VTOuudPPfn+x6OmzyRtUPt4e9fPYnbICQQi5eZdwIjP889qHS6kse5elanil3
0oobsDkt5P3HnXuWd7hjrm+Vo08xeSOyf42TTTn4c4wlJroy8J0LwE/7uVK+sRBtHq+aFJmITYb7
j7FB6K3cRC3iqlC3vnHpc345vevF31sWqmDd7J/WNCKRM87eJbDbZGsmgkhp6+YjevTz0nLLvdVb
xlMGjmeVT1X7BAeap6idILGCruodEB6FLemUPCopzIQCbsgzIkAOKtdT+7Ut9FMdiSW0Zn2sSfIm
OHRmH3/vJv6zMBycl3FOX0ffVNGbTruthMiHLY4HDS4yW7kylE3ZK9eGt6YE0Dex9zH4/2vu7czy
jW5zwz//DPm+fITuw3Xh2ZA0BPzXoNYjYBNAK3BONPUxP0Id+4SkuEIuRjI7S1DY40qiMjywL4fJ
bHdNo1jPs0bKrOrK02xN1nNjoxaTu95434nOeEbyp29ndSeb6EZzkx7LcS0He31g7k2/RGtOzNWG
zDumLXdw0Wrj3D2n/riQM+VbCTvgAX7uh8+t7Tx7YjsfWOzk5Ss3tb+VvZneOX3Jrt9Sa2WdVBjR
+zILYBvJdMTIbdP0qnUHbslaZlYD90+svDLHsCHt5hi22030in87PzXUQUjJ2fs0sVfXT4+H/amZ
BhsOUMDN0HAc+y70eYdEn+NLXrRYv7tOtC5KzN9JZDIy9Y6mjaxCGYxbrBWSJ4w2mhU2lfkrVbpC
KF1UP1AW3gyAUCCSdNHKAYT6s/BG9P1CPXmLKyVYWXijPo1OH25F0eIwaEZ0kOd0ezykG8Vz7nM/
gWNtk3Ua3U7faxWZHCrt8wUyQoVEBxeMhiVjqBfDKfNmf2m12sFBquPBrHAN0/Wy3EUOuS/pGCYP
momZp2CDKWFZvXiJva/7ID9JFvqgIogHw+okmeaDZl77EGuuNlELpwNVxGCd2lZ2mANTP9m2kS9k
ka723J/wl/yz0QTlneMMVJPdtvymaHgHUP5TGwg6qOqcjKLVrpcUihKsQ0VT/vBlc5pUmuLxe2vK
Swq1PXelhm21KWIMmgXQUrrwVZF98g0kGm+efDybYOBM4f3VCVAMFSENZhGkX+9jogjJiaQMy8da
i146BYKfbddDuNSbIt6yJ/ujHXGXWCg91TMl3ubNRP4tnz5e/Ir8/kIpVC9myYwMgIkFfDLieqKD
BFPU4EH+ufKvkSHywFjJizWkrzFCNG//Y+FTm1HcwKPuhwrZXKFFSybTWWGWaK/bABH0edCwONPT
eUVKxhquk00BPW3iej0H/XB9R3lSEarhpF9H/QrJibcPKIyqtQyF4muqFBW0azUu2W4ZbzwisNcj
O7iTTUSqXsji2U8+roIQeNONDGNtEB1WKZSZxxYbef7a5DwDjDtP3Ft3gIFcYfeYnOUhRUR02cHO
2dxiQO6fojB3gP0yKw/j4hFXd+Rb0cZZIqetLEcKCdusGsOLhxXrI1qdIk0GxULmfLoiPcGw5gc/
l80uE/xVSWLtnPEjdqO5GnFNcmrMQ/CCDUsdQ8FoZiZBS4mjfm/jJ5mGqsfMuoazMa3f4XvLsBxN
Ms+VKQAVOnOkaT8bwXPuSuxy1bo5KIGSfYM+45Eqm0Yk1hq+O3bhx9LzwjuviLKdGdnzY+Wo/cpE
ifS1ERCqXrHsB11N/oaPZT5MiPKREPOdrWz2mY9IfqAo6l4f3Is5Ud2THfIw+2a6ShP12S28+eTV
yRK19ISNJtrEsFEr7+66g9QGb9tblnvdMlp6EqyumRD2MxsJnNUSx9vZ2L8uZFMe7HT+iN0g62Fe
f8QkZJecN3rqSRfuatW0wCdS9K88Kz7Lg6/GK8QB1cdrS0E0qwnNk2xhs5ac24EU7Ti40eoWM3L0
Yyoug5Sq6CaKW2xgxQH6+serHtJ9EFnHyAS5g0gGnTqkua3rYbpyG5t6Ed19SSEgF6eyzHhcpkMq
VrJCzizP0/E+hiJUCjW0qTEGjNCb8ltsVsFeapg1Rcm4LMzVtROBzJPBJJnsTW9V2s5zonhnlixa
tFmtL25f1JcRj3CjRFMnZbt0MSK2YD7JurXsrBwfZRNVWctOOQkAcrS0GiPayxGINhro7orVy69T
Zq7/qo/g2W3xBop4U76e+6LK4QTrkbpwEAtYVWFbO8uKFPnBaYKuvTeUMD24OV6jVFOJyoMMyklG
UUK+c/w8SXYgSdR9ijZ5BgsyjTZ1lLXryMS0czapPSaW/1eZWW+WqYIktUZ7pZRx8NAGKkpkvUOG
y1X6s5uFAA1b8hn2UC47QfkwJ+dNb/PiraqgB8pJubmzSY5OBqysBheup3ikFiEPasd1V6godhKR
fSa7ynWWooDjkjT4baiGbKlf1NrD7RRhGnjr0BmgqImxfmABktYy/GkAM1+KHkFMgQAd0/G31q8+
CQeddPMnyyBW9R2XT5P0+jNc5hlJ6yk+jljr3c1KgVSaqQwnq4i6pZbV+ddM0+8LNdD+VkEpQMy0
vquwwRbwjgHKRWm6mau4wPqg7w5BNxibuANIOdZuuPRMffjWWOXOd+z5BfeTN6d3u2VRs/Yi92xd
zCKO71CIRXpPNOWhTU6up+hn2biND0rFvOhifKSRnZC9s+FdGl3NjqCp13OT+I+mUNazCgATWhpi
9CmaUjyvon4zYL78KEN+CsisibOQWobwt/yH3kr0Xr3UxNmbuaeSXzTfUtK2mzoBFJrV0xcvm/Wf
+LrclWSz3wuALQsXCM3CoOy5q50e7cG8fkky33gKlCp5rgO8KEW4wWr7oPj9sLTryHhzQ9tfkeuz
eBzAdabWVLFUAYL8BrGArIJWD9xpc3cnTdSs9EtRDs5breTaHRcTKE7hrVYNGJlnrds8crc0T2Cg
32yr/ILf95tnJvOXwoaQgLfFufOBVUDL/llhEfXFG50MT1JY1n0RNos0M9rN3D9kemif5d2VYi8a
K2at72Qzc4IQcfzZXAxGaF2KwrYujM+HDTXt6pjorGHvmj7NVknTxAs9BYMr/0m1hK2gAATbyo+g
JCG6qLpcfbCsQX2N5gcZporpoz/EJCg8G4cH6DBtvPmeHfVTpfdwPhGmy59Ms5oWDtugXQrzBtKM
C/FdjBGciCXmHdZVrDtSYhsyljpsb5B0Pgz30IUfgPZAH8v9tTBT2zW/CHAWKGpF3+dYgcwUKMW5
9CjVZSZlLJlhxqjdz4PvqcLVi9a1fkcqsz7LiYFOvdHJ82jf1G59PpPRpxol6lIAaYwd9HxQtrIK
ZVaDt2hZV+1sa7ZOVrixJM/GLEmm+f3xmo8raRYmJvByNzvbnbkq53mC9ZkVeNFxkK/YLCfLyIiM
9S1WAZH+rddyChI/YsatQw6Wcx3RKzvkgQLDx7hb7+3Mqh3ujZ4kSlQMX1y94wryYwzXAhMYlbSc
b/xquE9Kc2nWWrdQMrO+AtKz2TQXiC1SnRD4dKd20esTvfLeJZu3Xjn4/2Eu8pvgy25V1JCbe5eC
WHPljitEuWQ5AJPeyPKqHNe5rrIf8OeVLRx6EhzNmlOcC8eeMs9Qa57dcXm13XVVVEUSLKXq2TIe
8oKyT9opuA81mfMftoskvowdJT63oPKvjJY/7sfCqaHtFD1ZmjFOXiWSqcnmFqNwMIuy6XUFv96y
dQ8a+rJXxFOjZ5jMpu2007W6OvZt+V7qOT4keOksbFcrz7KojJy5sQCrA1VQpPLQXrc33sBSV/Zy
2eyjhlKKlPp0DL1b5ViULKXWp4z5QuRTHlzxKrLNeNc4xmmaKp/UjYeecmk/dn7msWGD7HOLV71e
9RsZ9NWx2CS+lsyvo148dnnlI8WMGL4RcH8sfe1eZytwcWv8Z7EIQ3XBNCkpBIoFp8WPjpItAqsz
2zoCLCUZITcGSdlUd+L6vLecKt+Zbh8tPiWIZQ5ZxgrX/UJ1K97ecsu3sWNrASkkebkC290/DqHz
kfD2WY4/1nwb1+vNYYlkbey4c8gJICRvlfge1aX6MiVld2prtTw1Q/sqwyUJ7RVciF3cTcjlqa2R
XRo36J+8It3YUmc4DtGuLibHFrVWnnfcFbe1HbUrrWOXiEisYzn7LxkCQS91EbPG4X4cZd6II29m
oOVNs824FY4wzI8aZQ+UbdHzS4oqOpZqsSy1EbqvWmbBo6c7ykPpTy8ucJ79LYQQYvDoO06/4kId
VnKY7JUdxjCz8NaGFxPIDkgTMVgOGVA1km8jx4LcCMiUcmDTYC06O7WgG9K8TmtEuxA9vwV//ZHy
pFi+LzsEduykdA+lrTiHOW2dw0m+vAVl859in4aYlq1zUaLudetwf536Fvt0Plbo445d/X3UO/4C
ZWHzQ+r4mnFKVTNDEcFby5zSNXZNN8nxYWSY165rULJ75Bzq9etQCCVf59wyVrf3IdU9bRDwVhdN
P2qsYoZgC+HAPnOLhJVT1t0P0GpkllhX2kiQqNWMP5ePdmlb5MYxarQM7CTrwroqgzeoYTtFmy1g
f2X6nOnxSkKe5iz1jya3oIVs1pPh7eKMXLRsjlWbrKveYzMj8FF5n00kemIb7/jQuQvwzl0HiKMd
5MFVERQPnCxZyI7BDpARkcHry+ugNCXtL18641QdEDP4mH7tdjtto49FsOLhiyP9r42T03bJCqLQ
vJHbJNnR6c25gXt9L0NhEphAf+3lbVI7sACSJ5rN8BQBRbmXT8UgJomBalq2VEyRf7i1O1mvku0y
LSiIYazywOZlJRPEYd1NWxm/5YvlWNQns6U89afzy5qYW8fkwCnXb8nMauweqnoTQvcmwZFY2n5W
vL/HupqerrHGQUovVFLU8cEgyMNkzQ+hsHeN6xIphFQeLWtMlknmtetB6Chcg9zckFQQBz1rlyEp
6INsXSdeB+oYZPaa+022gghQiJH1wbLNSY8cG2xcF3XgWuvMdqJwHfX2aFsrU0WR+E9ggQQT5DzB
7wa1Rj6KGt1vQ3JdKXaFpf0NzHnaYoHlb2tu2q+okNwFnRN+VxFqWYZ6NTyo/hg8GFM/Lr2kir5T
F99B/8/fiqyIydl4T7bmh6yBEIrCMsR7MpSICsvgPcvQ1O/awkueZcRJsgcAAtOj7AIM3i36IVMP
stNS2VVnCY55srex7HqD0cG8lr1agzVLhQ7iUvZW3KDusVUOF9cTG3sgE6XvnOZxVNajnTX3sFww
zAnMp7Ivx8P/Yey8luNGlq39RIiAN7dt2YZWlETpBiEzA+89nv7/kK0huOfsc+K/QaCyskBS6kZV
Zq5cC9IW+I3A0V5Hd9HMlXFf8bh6KVyyHR4TJQG2ggKrepSxqxLVWoVRGtABk7szYPrZ1KT2T5Pb
WV9yuMk3Ch9ygCwM4767ywN1fFH4j/nMfxYnWMx1FE+Pzli8kSy0viRe4527GDSaTIZhlh7LqrX2
Moy6rtwFkZqc3BAquSSOCRfV5JCgVLIXTEoLN8gDfNrgW8CrBEtLnx9OX+q2q++DrOouZtSgTUi/
/Icu+GVIlLgFSFlfVrsdCk3dMltlYbKfQV5zzv5nbdZb5clQx0sPMpzqTdRNf257N5koFI7tHTCy
k4xaOpWL082HU+rllsY25m48BHbQPPtuEh/bsieAbwKSmesYdITx4HvGVlkq51I+l0tmpPEZUe/j
WlYXe5da/rbsA383k3B4bME0mwOx1zZCIfMcmGgdJJ3uP8vF1X1jXzSluYvebWFKCr5vavVOXGSi
rcJz3M9U6Re3OC7suy5r/4Kzah90pvoiFyUgskYUNgNE4c7ZdlL840jZ7kFm/cryTo6W9Jt1RZsC
LoP/AC7jKtFehokm3KHo9nGgx5co1j7LmWxtuf7QbS1G3ktXJ4ubu3/5WZ3l7sF7VBu18Ejf6O5Y
7Wol1bcrqzIAPGY63Xm7Aa0LhDVPlem5j86iaFFHIXH+bA5baxmKTWZdN/ybFsHitNpJ3NH/E3tb
cWCzpbyhjg8wmWnEqXn5kCtNeh5qtSUEb5MXO4F2eSy7+ac6hbu8GP2/vGz67Gm59Tj0k7GVwE0O
hjrQsl1s9rAEqEBL14lTSHn2aaq8qwbghASVZ92Z7WA+oPDl7SY37z+nFJw3I7xtvzR40gDuwnkC
f+KRKnvzs1N09KK7bHxVugiJ45rGQjO2GoTxwhkORY5dMcyFgrS1Sv414cO6pRLgs4DyH9q2LQie
kQoBKPPhpPulmp9d1ei2rsbRq4OLOT8jl8ReO1BBV8c3GYTsUNehiZxNlZHKgb1SbwGZo3Sal31L
cJH73TZrYwBJi3Gs6LDcqettPRTORS5ipM/izq8i5U5Mt6fJ7W3h7TYgIaZH870N0WS9+fAwK0MK
sxvDeqcvWVgI3PptwE62l1Ss2OQuypCo1Mdx20ru9payrdNfeqzDFW11w94Zm+mb2wUw5Ib5L/aH
YFumbvoE+i+5/BeP0UmDrZ6M6dPSdHnx9dne6lWbP4wQLjzVdaqwqRkB6CmGclFHOIa0xHjRo9i8
mcQ+9/5G1zzyze92ku7jhg6J7k48qiJ50JNFmmshph+Te0sdkhtBvVjk4qazvamUWjvYfBa9HQSy
xpHSTbmZ83z0dm02fr8FPTEk4XTFlJywTO6kAKIE/2Vs95O/vx1IOkK4XdL6nye2g9vWggR6me1u
u0zmwWw8dr9DFeHnHsKDjaZyvgRqdOKra5w5H9XGTuJ03mkndbFpyhxomzUroOPMm8s4r8H+LC7L
CnlKZGSVccsjvD95Dfv/80m3H2EodJHq/OiizNBQZ9fXQebAtBemD8aAyh70Rc1t16fH6axWvfUl
RF/lqPadfvT6NPraO8mpm1zYofTq2fBt/SFKsrdbcrIf9IfYiD+McvbBiareneEFPT2+FVzksRk2
exVhyU0tcu9JaVTXKX+84R5Gx9r60cyxUjS3Ut4XtzFKcR3opvf5GybCsvQ//oKYoOGpePL1B9cw
Z9QD5CrxsYTLZph7R6i8X8XUdfW8pzyS808C9WoE6BTOChpw5RdZbTIUyIXY0I2AC+sdo2G1trER
m/wC61qn6eBaE1W62Ud5okWt7Jik0XCQGBFk/PdsdgHA84e9BKX3nE0pGOUbMqPQCbNroAfSj1CR
9ryjEXDp6QM0ps2a/gCq+HlYRmKalN+B6ysvMuAlDzZpLspb+0MaJuYurLPkqCy8LLXWX905Jn0P
b+aHDQKSRes+Rl9X9oF14wg8eOTsgbfYvyba5iWGUnVg33kpzNR+Hl3zKXT66I0RSmz+RCql9aI3
u7DYgPPGvS5MuF8zZNGi6K1SGu0atTp1smVNH7W0MUSBeiezlPTZOXmyX77e6mitM5jJvdO8IV+q
HFH51V4to/8GlC37xdfk+wBQ5HWmxfXO78MZxY3uR76cwDQ/LTZjS/QtB7KOKkziaOYLIDDntZtI
9C+nNsunazuJ3G+yBn424zw4c3M7telVGB6N1nNvpzYya9B/lnp54vUbcPzr6LWC/ZcPNQiDbuBc
MAakMNsFq5BFefIAf/eXfhn5KeSPepLCTaXky9moOkZmET7LZAo17KYo6voqw4R0+HZA0vNOHmQ4
yrDIh9GJlhdIvaagQuR1qHPc3gSjg/bV+8uV5jX1oLhUk9a3qFGF9TXifx9Elvm02p3CpcbaWPdi
krd00xvOjj2+uA/n6kcW58YR3EFxzzEoSYh50doYdfOrePjLhC964yOB4o5TlbMN+/SHT3BwvE2I
o1z6hLA3iJ2vUMXCHnp7giwOwuJH6KQNKeEMOHOQ0eyvm1N+qnzA6uBdl6DNN/PngTZJpFGXOHE0
0+ca5A7HeUrqrkdR2qvcCyznaJw3ix7p7RbAQLlXxpEVXVDAc8elE7nS1WfSkf11IvYut08vtavO
j+jEeEcvy7K7oknrV8+ZfkB3l/0KjfmtnlqUdEHdL8CBDw5CU1OV45ufpvnL4GXJPndMBDWWi9xN
9HTCFq5F4T0dhfGU9VeaqwLUB35TPyATnY9vWq5Ue9cHL2pqfH4Kp0x2ipbqPzw6A8pSi3+jAg7C
0yu1Z5IDyckuVKjYc6Ukk6D8rXud/xT5IAs9J/gSwGT6CchxerVaSN/VWIeFmKg1QXqxgTKT99dg
jWcKgQ9ig3YKVdP3i9MN16irkL58N4lb6ynNzisg9ZYJA5oemimOttlViEzlya80+tGjNPFbq5Zv
2ejHnxSNGkWArMZJo/zxhOoErGEuOOvK7u9R2So/0XF/8paXRo7Ay0mHQWAnQ9LuNcyOPtL2y2zV
/4jjfvqSw3Fw73NLDxpmmgxQPEEs5yheUMF9tY1eewoTmwOEM3/147KnaKN0MOVwR8Whv91B/PB1
UF3jIHZL2PFXFw/VoXKjFFN/ycIhuXRRtqFBqbyrhLAa9jZrQ4f4f4xz0gq7qAd63A0mbf69p20E
0xka4XyxrAUNv8BD16HAQ8VZZqssMDjnRJ+lvz1GGCHmuEZIS1N5Mkz9yS/IvcukXMJ/PGRkwsZ2
sg31j0eYtt1dMsbAj4L5p5tUw8WxreZFCXvzQY2sY6em7YuYgALUh6q0291qWxaVnb3rm6/6IjfQ
m903UjjpE4399mvW5MiiIzuQKjkEogjibJXWNL6adM7t9XCkQzLUnGNcjM2Bb2YBk0wbHjQVvrub
hF9AuwZaI4t1yUyAQMZJxIflLqbPwEYK5FjHqLmNEJZ+gf5nPqIeO+xlWCyv5Cqz2pMM7Qq8Ayxu
08PN2Z02IdnwV7oeopepU86a3wdfayKQK68va+P5851W9b98I1HQ9KD/sZs8dacUnn+UhsdeiWDV
kuHSDinDcdaMzayrKMFdyip9WQ9ccgehOaongzUf5ABnilbhOhOROqA2TjEnrcP80BW5dqmy3TwH
ww/b98c9b5X2XMQwkHhp9Lcc1kwDCmQ1CtxnhFGjC2Jg8T7vOajXKI64ZB3UWP3SWZn2oCAoSs3M
M77alOSPg5tTtxPQTJlAODcN/lWGLLL70j1EfkOrwBKRKaFiPMSwH8loDdL8RVm3sDgy3WxLYS3W
RrpGqCD60Cmf7MBiLxdwx5DsTMQbbs0BtqfkW90OwlNX/SjhizuWyCPdK2rtz6gCcUu+vN32dZ/u
u8RQ7sWmFwaqMSV1vzs4Br7+GS7eq4/iJHs764YLkpnBwXWCnna1DkEkryTTKbcqKSxg2Fz6Zea/
2YaOikNqTi//8i3lKWL0s2tZ1S7QfLSpEZqgLDKpZNezOLnaOsqFsX5GDpcOSKtCca13rGusJ/lT
mQ+bKh+mBxmlYlIKfW9bZbATW+tNSxapZyvsyNsWTVBdRknUrmMxJsHM3yS3N6eoNra8XVpg8KwJ
NFp+NiAL/zxDjFVyqLJpfCw7R9mUBRrtEm/Lf6CuJ9WVksxZwnKxk0gbIGN3vI1s9oh+5mhFXtfN
W8zrsAu6fBfAVbVdJ277fQjx0j/gZs/Mo31XqeO/AeXRAkRfLzfQ+Q1lLvjzpC75QCwLwfqaOXWz
Poz3KQG2U2ycwZqg6kui/ccDq5xa+wQcZJ260V6G68WBg0Rxev+iwjjgbLIkt85qGb/MYVLfI0hE
rKuOS4Q7Pnla+1ubHPe06si0CrofqQPXrriB0Z+eksZ0kEX5s3Ie7P5kAvPyjlrhJt8CuyBhOEfF
Pgk4xjh++DXPXO0IhMA++gNNi4qfngW5mHEA2wJ6QIjHHpOHaURYSwhJ1CQ5cfCd90oYJ0c37ttL
Z8zqtp2c8S1sOOjSlDdcBkXv3xBrsJTiFU2OY6lHw5M30v+6tNYmCpnVfAA3LP24s6c9DUVevCy6
XGzV6cz7ENLXL4rX/oSQrD3CelAfRVzgatrd8N1ejHrV1EcRFvgmxmxEeqfy6a/VBqu9pyNaoVMO
rAPUSA2HXwA+4djWn+1WPdxAD5DBHwc1Mm7DKi8uTlfHn+i/udUQMqIeOLfMs1QMYrvyn52Htbww
NmZ/5ogRg5tmF97SeYCea+HWe/FvDHNE/1ykrCIqQIhZ2OeZhO9aIJW7NR6UQqoMqyXFE8JpKhix
9UfqfOR2gItUUM1AxmRiwYf5C1BMTKT5tUcrCHfrIoGYyYN6lBV2ugBdE5eYqAqHJvmCjHPwQsvH
be8O5+kQgxd8lG27rozu6ASBt73t6ctmH/8vHnISqMYivXJouN7gxjla0KU3PXWTnr5MSfYsZpsK
0rFFpO4wFHBeLN3rOyHwmBaibVpdjA5pnD4GVCKWeSE2URq0LsSWsXnnrqbeJ8H4JViaNV0/ivZ5
leknFejmW9ffzx2tnrUSdnclXMQHGRZWf62SPHrVJ8TMvMyii3lZ3YEGpudFrR86TlEvy1PL8Fte
txny27yiD6VSl3dt4HC+pNvvKHqNndOrkJtCTyVDcyzKZ71Fo6d06N0GZvTiIuLxIGqOrdVeBmkm
gS/UQNIFDRPbc8dTERMkWjpbb6pP6b5ahvBzTBe9i+uNzGqVGr+UBGcyKZc6hlaHyP1RRnwQwNNC
nKXPBvLsbTpdUsc3HtyqJOUWVnRfFfHfYrL0GTSCLRNW9g310/A0oeuDvoPyGgRRUX2mj7va+sey
K6fvgK+r49CZ3dFIjO67fwzYRb9Ty6qOswrdnVhJaAX9XzPE1nbpeM2haCPnmW5eyGD9OniK06K8
s6ICWKHKP39HrHGF2Ykj/JgEh6ZR6RdcJnq7Ga5yB+CAngMZ324ruz6njh6fbH0IYJpfVq9rYLUw
skWhYAhj51ntjN+CqHESP9+4bgApmVvnF96zwV4wOJZ7MNyh+AF4WtvHllGcGwCk596CZxvecOh8
FwA5FLCbNqrqn2OrjzQqpf7jZI7myUf640jXjPFJfMvuwe/QkPRVCzWDJHOvWmYj0ZkNW6Q7xqsF
b8XVWC72DLfzoXH9dgO0D2hOa4XNQ+qh/qaFHG96qx97OCxoTFM9NOuUOdWvnNltKBcUkABOc+GA
j1CXTBjl1Fys5eLXxjkiP3mMfLJfW9ev40uhzJqL3Bm3lh+2cGHWSX3X9DC0oqN6IUcNuY3cWl7a
sXnNdXuiFPohe29oTneZNH1zS+Mni05iqJVk9OX2fXrVSKQmTxgp45SexSyYoSDzzPAOOMRbZlgV
Qib/XIhym3Ej48mjbJv2VGys/qML4s71bUXVTtnWjTlbfli2PoserOyQUUfonBT+thhAMCRwAMGN
CkFSMylOArLpJLOcell+J45i9Bf48A2is3irqpufjCVTLbNyGYYuv6uhj9nIhB5apxqg93lS1f5h
WC5uYMRk1Etvn0Lg8bBOyJ0fFuekIVqVyTBUkDRc3FpVsS+WAgfDMhK7+Muw09ij5gASKhnKhFuF
fC1D2vxqEG+P9Ph/QV8Cpr2mDh/lIvbcojm6RD8IrNx/TqhqcWclJTLHy4Q4y50Rl9mDlT/kaLaZ
t0mxO1N+R78n4oSpcfevPK6EEGmnvqVUJO5kJJc15uiC6Q0ZPPc4lmQQXk0vyra3TAr6sM9u4yS7
YLaiByUpg2vi+uWelNj8xtf87DZ+9FvrCJkAixavFFERNoybGFGASX/uvFHfiAskoGRhtPmHPI1E
bL1tZ784FoGj7WBfUj5rc4zyeNPFv6vQ2tIaTYWmBUaF3q3xw8wAwVe2oXyCcwLZgaKeSIioxkkZ
PbbG0sgeU7WYF/jiKQg578W55l6kJaSdBCoYfRx2bg0MZYnVxJk2vo/DudbGTZVa/RlqLG0bWPSJ
IRu3lW4VgIfEN1YXvtp+EB0DYDBnXg/RWQ+oLk5jRjmo6y6WjUCtsVzkztX67JLOBPl5MjxUXf/H
LpN1Z6SHWqV2IcN1VtYHGrwBDbXowzq7PuX9B9aEmx3n8k+2jcRM47TdCQ2M4Ftdw2KRDF8ztvGL
3zX2VswW7wrOEF59T0ew9Qrc5GgtFDDeiCINQHBQXctqN41elVYNX5oKrgvTQT/VWdysArIEdwof
JR8iyY01M/L/YROXXJ+Vk1PaMBqTSrnlSYbuOZxjjUoabSRWwwe6GM9UdDhz2zFnRs4A6eFfyWS9
cLdJ2mn3qz1PIdlbqpNygg8s5UDxrjrPSdxVOzepnbsidO/7JAVkTj8qfVH10heVd/ApWmk5Hm6e
umXDYTdCgQFb5vRU2e0zyZz2Iq1dcsnzPNnraPfu1p4vasjZ1US0QxbdGr0KlprLUrGtSzXEHXZx
wjuA+OzPMpld/Zaf2qrlXQnlzEV66ko/hJo2Tsp7GdbvQ2k8Srzkz6wMP8wuPcOiprOuFWc1s4t7
6VJanROt7PazOvHXLdrALkdipQ/33iIAbO0+DMIjuk0Ig7sxJToSD4Tviald1svchPrHIb8FCIF3
n6wgZYT8+69ZJtS5j3Z5Uzk0BKrUKJ5DffTPJh3MO3hApu9xMNyrHUTTTVzXRwlV/xW5SvAbLkgm
mZWL3WTpvm09WNfeJ3oJldexOMritjagiAFtC1ElpAP1orOGbJ1/RxDxLCOxi+iaDFeP3mifpxHM
w2adED9l1v273hqfPwi2iUs1Idgaps6JbNCroNXtBbfOdscXo0laEnEMydgiP+tUrzKSC9SMlEZm
hLJlVVu04f3yjNVDngEvyJ9niMfyjPWnrM9Yf8ryDJpTnMtUmn+puRa8eqn72QYEcY8qXPgaVTTY
T/1cHWQyAit7QSYEXaRlVmwKSM2C2saLmDyi3O2cRvOpXzxq2O/ImAHLldkqLJqnahE9fF9Ob8ix
sWgPXLq002rvW3n4NzQR1J2QMP+ixppJkbpVHwplKgm7vAmQUTk/8mWkEutl2td4nr95pAzPJlQg
1c8moMkwpdptOF/dwiS95frT98qgij9PCSrrcJ62cwyb2CJe3GB3FB972pQXFVoQPtJwBmiGnx8E
E5bG9H0amoZyrmDMyIP9x1jmXXvwtoItM/PgJTSdeAeaZbQ2fpWN56kMnk2/4IvTRz2vuNJ/4m9Q
Pw9OSqRc28Y2berop+1ZvPd7+6uClOoxHbriLout8AuR7L04tID7t0TCyI8huYNwT3ByWjpUXP6b
7rsQgTLIsZx96nr1Fzeevw5T6/zuDPsUm0XzzVG6aecvrpqdzZep8z+4Clfof7qyZUbnjtxHwYfy
6hZtuVf9UnsbaIJItDb+7TpGQNdxl79CPjccXX+OTnQZmc8gdGBCWlzKxN2koTP+yGcr5fgzhA8c
BENyRW+Nmedb6jiA9ay++K40oXeBrHt8yVS3vA8r5dFi538Rk4Icw6507Ojwz4J8DwRPfZRZkItQ
yxTAz4tezYngRkvZUH017mTaNOyc+OPHbaniaSHIKmRqZDJo4VRpqFEfYNmP7rpZz0AVaPFjU/e8
E5K0V69tA4P2YkP8oTdv06qHDmTl5cgYN5HCu5CPcGj05rGHVPSPT5SpKqe9io/UulB+jNJDzaEg
tBNCTHd1VZV2YTJMJ3tKoC0fNOLyJbuUtGa5q3J72Cv+gjrMVc6rLvByvwryR79EQDD2ivYJxqeQ
r4vXofjEcKKb6QmSHP0Iqyvgaxm+TyRoXSv00qDkubgt9kCN4KXN6DyJXZeGRJUP0DV3rLM86ebX
N6Abm9wFXN93XnqoJtc/a+rsnztYoeiCX8bwpt8Pad1wOnm3RUb1x1G8xe/DdEXlUNnL1HopfEO1
tl6T5MsXKKUnJ+JkXyaOivK1brlnO9D75BrSSebzIT/yskd6nhQGiQg2+u2kxwB0FcO5l7tIs31Y
mOZPqz01B/rOQ94Y9y0qxZsszcajneTGvIsXo6ZNtyUy+jAxKG64sTx/OMqMPHHoiITsgjo2ybMY
YpRtVowd+u/heH+zpLkx3MZAPHKnu5+WuVS8ZU4uPRBG5mTdanXnriRe9Patm0J4qlgUWZGKf2mV
KoAY6GAUdCQBnIM+2A+UiC7lZayo/aeyHu1FXkZ9UWEYuhSj86MJIf7YEmhM4Eab9hgPO8nkSP4G
vVD3aKDKtJGkTyl6ajCCPE5t117EpV1yP1bXuscsD9UPdK7ylMW3LdM/vjSxX/hbvPuxTRoUwOzk
LL+Mbg3aA5WcU9z46ouYBouOM3Ydk+5Cft0BjpQXE0mqxC6R4lxMgQOgxAXSullXUYb91Zi/83am
gKOn/nPdhG9eO6nfSG74O2uwYTGbuuItiz8XfaB96xuNd2pDcxKik9o3khyQLabVaz6W81WLjHYr
q32joE5Cr9xDnnaPowsbw7C5oeXI1fLBDBz3TAitbLSlt4U2yj9D0VlchzK7OosooxOhgZjWM82Y
5Wwcs7RVKU13IL7pHfuhmM2endD/S4knyM3n/K0MAkhDhpTqW9JbpxGWlG0xA5SYiVXO/WjV91FC
n3HQW86rnRbNJtG9+DeUARvHLMy/41h7cgal+pZrnratkLmiocpRj44HN75jNfTjO0F3ZudTTkFq
tv++S8Drnfs6UE7/tx/HpeIwQDOFWrdWP8OCTHffz1FAna2fLoOwLMd7zvsGJ/6gsQzIq2AqBvN1
vhW9btemda8dkscf8EzWe/eTlvjXclmxBrQ3PNQykbLjHLzUW/63/DL8TN/iIdQD6+80RFCVCvcP
C27ibW911UtbRPZBDa3mQrNsfs0rJTto5LY+zb5rbVSTDNOy3AH7vKfilB9Um6aP36iqv9joURSz
Z53s3J9o6GOYQnC5SSkEPHC6q6HVXvDFS5VsvWhD9yloHcD3i71MTf+Qeaa7dQJQHhZQvtuhfB3K
cV+GVRJG90I7sA4/zFKEvpfTv8z2hfr3n17YxlGodzuZ5+9z1/TOTkoby53cpst4mEY4KOTWz2L3
j1cAb845KQmWYmN+HhAjyWnaxjZYoX8GtGEfimH45Awz5A3LxRwTDvlyq5ruH+M6LbZBMb7pZasj
5PHPstaO6NI3A8QWa04lZ3hA0C315vYyJq39WCkpLeCjlf2KHIIEtTIfPEf/CQxXe3RNBQpIl6Yz
m+ZEGzArxmEgdAsS2z3UY6k/ik0u1hw8uDYxuVWVfG/qUdEfbPtZvNp3V5iIaRw25+/raplsLYfy
YmW/FF1NgvQf2FfSoqGSJ+31BjeT4eKRIevcFpDf0KcFAnS5SLR5Czz9NKeQ1scHsa0ueUllbLOO
oYam34tOnr04VpBgUyKePCjBfHCRblqYZ12l09DNi2w/JH4NrXwS71e1arAj3mM/z+e8zJULvEI0
5MQo9t2ZWmDSZsnr968MBadBMNyhX5bVZljg23L5MP5wK1NOoRfncaF9GoHteMOwK0w//rnoSPQK
0BTLBU+J9EFFV2rSnBBEzo+jpmuvZt//Fg/HoSMIsvi3HETKPi8Lncxn3j04mqZsNZ2jvmIpANOc
NN/S41ZeaW6vv9rJovBEh5YxaOc4419Chv/TK6KN4A2q1D9e0UIlK17U5aormGN5lpj9wdLOqI2E
EOrz6NWr6p5S2thOSTTELwoAK6QOtPCnmwPAsamuc0aN5jMMIu2+T1rrR/1ZDZLop2Ek0APrhns2
510dEe3TfktbnBN39OstnXdyiZSWxuxU8farjRwbHXqLt9ig6AWXKI5xn/p7v0ic41j4n/9XbvO8
V4F6+/QfrrzmcgeRa3B/Y0iPKjhjxCdeUEXdENQXA9p0yJ1SYwAmRH46PDhLfhqYOflpU7LUYggl
jR2V4NgRmnR2CNDCcS8Z62RJXt8WOLpGS22s68Coq1y/QiJ4VPpOvdNqfQJSu6TLIYgiR96BOoMr
qYajsbbsO7rLON+M0xsbUXyaYZfcByoEhV6VoBXW5ukDfLDjw9h45CiM/hgO0N8LZ4hQgqy2lauk
tfw/fuIizquf2MRZbBNBAtm/BSy2+qzPX58VD8gYllmrU0yEv0gaw6SHbE60eNfmtGjLUCZuzWOV
rqr30c/V1az8bDNaQXboJsJd2r5i++IixLHxFavd20CEL2KTO7mo6GU1B7k1Io2v3+oe6HlRb2RK
88K0WyjV/uKYUh3CpXIul0Qq5XILCR3Lp4XTDcTnK5tGheYrjh986sbHZ10ud7JE7t7X3ZYQBPz5
MU42/ipGtg6iQD6/8lGGFMs5L/gD+YiL6Tbr3FC3ywefDgrnnNH4dPvc3+b5YjVk4dGrcYy2ufQ9
CYCPt6NtPJeRlx91OIMu4mOEWaFf5VYL7ewcjNHMYWNyao9/lTBrNnWvh9chamHXeb9zOQcrtNKd
/mWPZcXqt66NPT631bCkEt+fsvopATlH6Fj+g6win6ECWcgr1LTpokOsON5Bb5SX4p3Q4gPXBXxR
uBMIjttedsiQb8Tu3x06HQJRF3Lft94cadBJBHjZaehlDABe92J0kaPY/2Fvp3W93DYKbQZt0Od3
UqiErdA6hgbaJDIciim9JxH505qz/jUo/fiVmFCm5KJU2ldvmM17GcmzIl95VV3N2Hd9rHy1q2Ib
gzT/Ttd0fBgnC/1O8JgIUehHmk2tTbQEnWE8g+mNiUZ5aakPYuuXkFQBCbFDEXnYRxKNzks0mhGN
JhD2olK+BLtlp3WAZ/GWddP7oz12cCQJrJM+auajXPgD7E3Z93xQFpujVebj3AbWo+ebe9Or4CB4
902h2bi05nhZTXJnpKTAnL5D8nnxBSJTIpxl9Tu68IBIgvjSt/DATTs4ecZ7ubRxYF3zUuuJiPVo
I3TwVKn7OwNgMhkBZOn6TMt2sT1OJxnGpvd17LLgKXLi5otSnMNFna52sw7knVNF3203IteYwc08
JRRze6MH0+51nNTM1mG/5TLV8d9DlBpnGYm9nLxtkrtEccsi2ACdBzIO+8ayWvTEdLpXQq2A1mxZ
LguoGY+HSId2UVa4bU/RMgktQv+0D6tTncMPtkHvGbH05XIbG/STWwod5EAq83QnM7fbZA4LTtiV
ebCq8HeCsCRBymKLcDqYZa6za8EtAQhgyb4K22ugW9WuiSFPW22r2oHww4pLtbjMdsZnzB1fQrJn
59ilC1UovcElfgankn4Kijm8ZogYQuUIo+q7PXWg2fovdli2wmvYJg/lGMCq5tCs27n6XshgV4LY
RiqrMjY9X0NNjX1PAQEfHFdPWe1zCN/RPOCSC1KJpaUn0wM3qbdbM+d7w0owtsLRQ7cBFYvU/Ck2
4enpheSn9sH2mpN+tetK38XlZJ6REfhVBF75I7TK2038z8371HKDFlj1Qyy6lX+3nO+lP9y3C0Ix
rev2aRkJmjH/j9H7XEZ75tbn3+l0AyoY+fi3Ajs+OqQLs1cRw0Y7xeabYBki10ZjM78TtsVYh3IR
aE1XLx3kfgpY/51c8R+z+Ii3OJDuF+9xGMif/s8HiGczgk9wivzvOpk5uZq0ILpmmd6pfYkKhzZN
F7kzjYDZmw9qE6myFXOTJ+ZdMSi0q+Cus5hMSYraKnJ7fx74YaE4rZf16WKjwQ4y0uxt8tv6HMEG
upNiWhvpgAwrKLQ7NBo/6Wp5L/ZwzBQwQknIR4Sam2k418aHCJ/ov3+o7ZE6/mJPgr7eGXPVniFK
Vt5+i9EI+Y0pch9hho9pXORgy1kaKQuLOGQBtXwt9M9izidaQhLan29/r/yitz9Mbm//LOsfcvun
0SDu3zoGf5A49TAz7bWqyTfZEA3tZh7M+mrEjasdDK/6rEy1enTDqLmmJdGJDXM+5/wDLCjWJ9SR
4To3PGcDesY6odJtfppqGtRzxy63MttGNDh05Z6Evu3VWwipIAC/ThCMXzXLN7e+31jb2lBhDX6f
WIdpHszNBmWV+c4JtHOAnrG9LfMpuPxfty6k+aCZh7jYgPOfz3O3F5O92OVOHiF3lQ7xKRydUAPN
cHL/6X9pogMIOuUqlUapQEZGb5/gEv9umgMhlkz0hgvtZFAa+5uxSOIns2wRtAWNW+1g6N3k8S7P
0GmaocIwNyHEzY/xPP7kTw9OzZimj9VysfgqPWpqDZ+CtUjOL0OntcBqF+iY7BPAfBQqHGrAU2yg
Cmz6v/61mLKCDSYHvscEAP9GZuUx1eht5TcQEymbE3wW6tXw9PBiFPYiY6E99WOh+RvXN3ed4ocP
rQzTfE63ZVKmxyLz1ScTEsQnKKQssIxEfv2yThanues/QKfzxyRry7L9kTpDeRY3ubjkP/b0kWi7
1UY99fZbgJJZeqa8L2NTw9XrGfkxXqo2NbwJafldrAiuvFsNWy++Jyq8vmLtymjxnfVeeUbKvN40
BQQvzTjo38u+vm+dACxDAXE/arLZX30ECgEUqv8l7/RyF8eu8v8oO5PluJVtPb/KiTM2wuibG74e
VF8kq1hsREqaICRSQt93CTy9PyS4Vdry8Y7wBEKuzAQpFgrIXOtv7iO79/C66+qbsFadO0evwV3g
PPAkr2Q2rCjTPq2aCMQsSOpwLpkk2NTsTMVNn9nepLM1jPXeFtM67ybr26CwUvCyWNw3s+huFPff
W8FGsbZ1FFFNGxSfEZUPadEhfhShcDUXBHFdQdptHiGbv0bIlpw0JIa6afLo0mCKsjwaSsV/Mdsp
e+DrNzxESbg8GvQWb4Q6Uq2d3CiL0n4xsyp/iICH/jEK5SoL9yPcF7I4ZTU2P8vDLHjUkrxBq4WW
DBnzY53iyWPX+/Vv8axHAasZMBsYZlPBcQzsYTPYnTihLyxOXoaGax7ZJDxRnNziMiRCDPachy4w
imV/ct2A/LYhiTML1yS5GVlOs2Q2a6GsvfJwjl+NcN8vtUveToVAt5UyombSk0HmXTvrjJp1lyCS
EE57HFTFNjc06zDMWt2x+KYJYbxG7mTc2L1WAIDCTy60eYe4SVtSQNSch8gE4DP7ybWJBUpgUJ4N
G3yFQZ7oIdFnJR+XFKCWBf6Dyn950T1NUSjyp3dEFz5Gxl76MRJlIeCrJllHiTnBocJt1fdm2uik
G04L72GhOGgvg93kJ7zUYEZIJsTCf9BeQj/KcUHBIQ/RvZPEFKjm17hwqnuXvYS/Kt2K9wTrrf0C
UVC6wAJvNeftFq3aOFb2yH2CwvDs9E6yl8Dj405F8uIxMlPtmNnDtINRlr2SrLmzS4s9p3TqQtWA
vGBRvGYQiu8gdKiP3AjFXV84r4EkxGPGYq2RR2j2ste21OnxXZ7KAwnbCgRV4qz7JqF0kajVK2ka
mJC1chebAC5WyTDla1x7pq2nJMW59zpnPaj9LKxBrTcnkXOB7RieNcOM1nLtl7TTR4dOteM8sHZe
m7UZYQo768kWFer7ua89UakpV8hQO+/tQNK/SNvvCgy6dR9lVCCD0DwW2lTsI9Z6G1iZ00bLh+HW
VEW5kY8XM6ke9MBwnmS8ZX9D0oeC8684GMsTymL1m2um+WtZ9Ep+bB2KVI7a5ifA0ginzXJ+ZOLy
k6jBgcmyQT+uLIRjzgBF/FuF5a3Ecf0J95o7AxfW+UyEuSK9osErb1CUyFC42g4zt0ptKMkauVdi
hJrHB1Gm9qExGnjBSM+hIUOt56n2S+S9BqGdHde2T6VBaVRpIf9ixLi3uqJ7xc6i39doIM33TvPi
GEBaiym/gDsYVv2YFhu47SZQdVt71aq3ZlLRqvMa65AFYqSKR9NAU4mEsftQzCJStd9XK01EgMHn
2U2EMJEFFeaDtBtBQoGi0h2WLKtq5R/thfTL4/uj/dt43VC7g54Nxlq05YggZAwWA0j6ptfRnnO6
ItglTm3vRgw3X4xYowzBm/goe8kxJCi359ZJ9jqxeTD6pHzMBsdGaPsgB0G6ci5aVd3LlmFHI5jq
kKrffP2sr8mxpmjv5vAiOsvpsG3wsif1DYBq/9TPBzNH3lJHp2ovm33tTiCzi6+yJae4TfTqmGqA
ixrjgTD1+xiZxU1UeMYB9y+qoHMdrjIK6BNJWK1lvU7GZB1u8GwgC2jEX+OKEmq7OQW62DLKsbI3
TwDezmNlKE99MLfVyOafv/ka5PynKhcjxqzgGfAYjpemHeEJReVAgMjP/bNVNi+yBEGF0j+7Svki
yxVu6HmyT1YrrHmkw0iJPvoP8+aryJF+AXHVoj62i9RsL5ePctHoKyjWO3YY38llZuiHwd7LhdjI
Xlal6WUyXgcdS+FZSFkeSmStT7427K8JPxs9Phla8n14QXhYmfd7v/ZQsEmK9JDqxas/M9PS0BwO
fStiUJDw1qwQCHkTajWZT5oQZLdmE/XPuRn1FwtLiSr6wuLH/+EOPxKgG++ZgttSOFnlE3Z4xi4C
x37LBgilt8CanSvS5sW3yzcvHqeNG9jNGlnwAvgq7q2xrtl7R4rOgB//W1v2p3N/l+p8hSvoIn/R
X6e6L1aSkFeFXfOIhwpPn3I8yVCtFMgrxvqTJPDJQzBXXklDogs78/yWw//npDKk2CgkG1cN771i
4tfJYmcbN517dKXegd657eaDodsD4t45scfurmgrgCuj8smCQy3zv7Zrm0dUdcZNM7JmwYwhml7q
EHRgSmJoI+VPpDzdIrzXjxtqtLgt24a1h0n/ZJuFc4pmgS55Bm/KObUVD/+wbMftHx1yyECdBf8m
ZyNbeYZLXSoQCUlH096GyLNtJYFC+gt75g7BkQaED3wLrdQODeXCGw3DtHF1hYiJ3D96QRndSNDX
JHvlqYSSkQYA3C/+1rtcYe6R8+SlBidWtya2r6z2HV5SqgKW36n6TL8z+jfByx0ReTKfrCxYzBvy
dE6UtlqBFCCbjAbQprZqAujhWT/qm+Vmkm3hGfqmAMCt7q/9y800JP15EbzIhAf3REPII+hb5Tae
NHXXJWbwqOI9ChfXaL4MhvsYS9Vo/n5JYak/faf/oiJN/DkNc/jddRQ8pNjn7cXgDAdh6W+T6J5a
iaRq7AZzEZrL99CKdeu204enqFTWU6svOgILHlTw91rxWfJslfssV4mjM861y4ZriaUJli2sdmoE
xg3Al0HzPAihvnYbnp/GK8U6Hc+MvANS4hmvmOCqu8hojJ3srV1stszQAjZidWC0zRJNhc6LUI4z
sRuY7aZNbQxv7RbnWPnpy1hfx/HKsIHJy6ahOh9DZFMe5FX2QImHgzapibqvQ/vr5IniA/XK/0Qj
/5WsqyQTmypFyAqN6jbYSxK4PFx7rjF5NkiKuDzVOgwSEDuGxhRpN/rgHOMQLpbjGj90Rb1LKjt4
zxMgMDA4QZol3/tU0b/aVY7GQJ8nX+oAKvzUghrTGqBGMMbil8BHyk+Q2H4eSt1b210KVVNnuZGm
7KimkMdiVoqz5lnZmQIY5dc6ML+lvbtPsxnNBxE/6mr1W++xLtezxn4EuCR2Fb/wbTHyjLdrSsLS
8qxVuuSo6OIg9chkSB6y2T3oaoq2jJ3NhOS4wTSyY58mB6lpJkOVMr6Eg9tDnen6pxGqbJdgO+3N
1o4QnpKtH/qgBOYmjPL4Pg37G58yAsJboKYpJSvkTjO7f0LPrz762lxUnq9UkgVhn2jMLh9AXrVf
QNcr5DWoHL1axWDwdqabf7nCXuXZb+MS7qsW8Y3phYyJMe/wPFQq61wJH+SWLumRy4Ovxu0w7whl
TEe4Unen8EGGuFGRGMx49cnOEUH1Owi2L0iq5s+Rk0+kneDN9xHvK1fHzXZkzSL5UDnOLGswEtXR
8NTsOQL/uheTkW0UdVB2emUX60IJvALeV6TdIbG786cguFliflo/5f1g3Dur0jALhH8yCwsNm3Lg
vIazDe1nXhUD6EZjugyW9UOGqZZ5PKUd/WjkRfjcV9X+DxtiK9Jg2gQTHN65bi0PyOH0ZxEm2OJa
HyEZz8pA33W1ka758HsgarNFjUPO6E7KgC3uWq5a4zBDmm0tVcICK+Ipbuf5qkPcgfo5zPqyqE/d
5AQXnoLhpZ4PZhF5a9MCXCA7ZEz2RmDr1RndMY+Xl7ADlQeEAY7/j2skhfpdFJ52lBNlp6EPn5Dk
Mw5aDxOncHHwk3WZ5ZBZyGLMEhrykNiNA7DEOV5D8uxa+5HNwdJ/1v4jlOH8sOzwtDCZ9nkg3NWC
MNfEGF1yc2NjNNZs0YhBAHIe3TvN/sOy02ADA+46t56GJrCfovBz2/jDo4yk+SBAVzTDQfYF5Zjf
KKVLIjwAYbnsocA+T7sr5COPRm7/a1tCPX4Dh7RN/kLRKdhfh+gCu2Wsb9KjNMRDB9ICiv6EmC16
NUERYMkXqneyL/cdsRnLqdnL3shFtT4KR+R2AY4/K5ZancdIW6bWo1avsmbGQovAXKMjkVO8mT1Z
bHIax8xNfoToYjRbUjkA8mPltPwNMc7cphPapnWh2dSfAeqkYB4vZVDW5xjW+hXOI+Mq/xM4aIz1
UAX5bSyZkN/G+rM57nXsWIqfQLyBHyMxZRRnuNhir4xKwfKQlK7mZ29NIKpLbcbdIzjKexmO6vhj
lMQ96FP5+yhDv5fhkCqFj+jdJqwaA1kf4d3oPh6kLG8N8BNlsybjXX4NGvMuSzDua/thY+hK/BYW
7sSXIwqfs6Rzt3gRFut6RF0SNdv20Ua18Rh2XjNbTTSP8iB4ubLq6NU9nBG8VmMXYiTK15d4RrN3
tm0u9TY7ZiMem9N0kEU3WT+TNbgO4KpAv+sankw/wB+5f5WDrvEictKthnnV5trRY7X9V1GzanwI
cWXhbnxQFWsUkDBAHPBYWM60aDzjEPuYWsjlXuOyU2cfcutzm4fm7MAgY/IQu3BGO0f/yd62u88d
kIqlDauLPNOrUPvplvRMssaDo3ytBLqgthJhtmE3xSsMOXflpGZ2J3uDydx52hg/dCmanNYmLfxk
K1M00xC+W2HlHyX/Q3JKJtiXO8vxrPVyR7qBYp/gbSwT5JBU4LysIFuM2TFmUrntOyd5FimFexoC
Df2meHJP43xG4sH9vTc2X8g3BWtM6s3PKJFspN+Nz1p1E9TCvRNapd+7Ppl7STcXCsaAtZZ8Glzc
MPymtXYBEO213bfOERyduQ6Uxt/7AS9IXgvt3YCVsny3yndmFE2fUKLLT7JlzP7LmoBXKN+vxuzO
zG8g++TBxfAKeJZ0NRkS0u+1Fe77vDMe2vlgu16OQbZqH4OJN+i6ycy7BrjvaWl6ypEyoH+RY62C
l4dvDTs5vQDa+TCVYXBraeL7x/Bo9rMmbbnWupbtATmpcavVyEb743z1VPHVtfwN5Gy76l9HQ8eA
Yi5RZiTI1k5bBttrdVLWJK/N6xDXSUh8yh6gNlQCZL3T1RptM06VPifZeqN6DdPhgTUCGel6vMFE
u/w5ae23thRoIFWmjyx/YiICVs5YBfw4I7vKKL9CKMlzo3yE4luty84BJeUVd9o01DgNkua1WVRZ
+2l0/qxoj0MRbZKAh6D8Tl0PcFee2SZWNzIkv6lOwF/T8N9lhAIPIoZBjamfPnnFSgZrR9kMno8Y
liFgXeWT7x36tD4Zsw4icq5Vv1pOl24DU8qe+wFVkHk4DHKqdDGK2UHphPfGFNYrRSn1vYGA4/2A
Tp+5mkYUrWJDwT1uDi4D5zOD6u+NoucPvw2Wp42F0OOUtKfrWMdVrEPjOp8kpElCmOIscNcDNed1
LiFPCHzFt7JbHhZYk0Q4Xef8Bou6Dl+C8ppyeNYg381/7BsOwu+23MdHZH1R8BXv6rzLj9G4RKSJ
XMNZYB8iO5ZxyV/j3GqKDoYq3odf8sAtN8tJo3B+UiLj3QTSuJedsdQWlqdjpKd3bauurmP/mO+E
WF5ZZY5b2K8Lj3F41Gwo3I3TK/c4mMhn1JWf1oWVWJWWXx6uHQ2ri30JbmElY53jTfdVcpL3egGb
BDuv8dGnQmvdGLVCU+sea9ybi70d5trdv//1P//3/3oT/xX8KC5Fygs//1feZZcC8frmv/9tW//+
V7mEj+///W9L91y2M46l66hpuaapq/S/fXtEIYfR2v8AFC2KKMjTG7Dd2daKEih0Ll/yOTcqM+gy
c27A0CVdrT8JnF4aPRXPOm/vI65h7hab9embPFCudLekKLRjnNfjs2fVyOvMlFZNS1H4L8ez5oMP
rweBNK4Zq99QP30UotMPejLZ8NkGaA036OeZNwja3ZYOeT3sy2dXAXzCV1jT+zs7VxUdq788uEMd
ckdJmzIS7rhLhi4QPnYBFQxwLY96sBJzM0qRW1JxinAKK16TiohxrOCQjOijAytL98AdkiUWjdHJ
Vrj/5YiimuyzwPn4OgkEaXaQF0pTnOf/+dNw9b9/Goaqekizk62xXMvQ+Dz+/mmkiUHaBdzFTZqA
8xmtoL6kbl1TMNSaDW675VbG5AH/CO1UNvESQkcO1lYH/Fo3m3hDxRV9l7Qa7uHT9MsBQ44crGjB
exdgNeIuaTiAUu60/RgNTbRtm+od3d7Nh8xH6TbuWWlFsA5VssuIYkFvvLYpNFDBmoLmvp7PZIde
kR+QMTd3ACJ0Ld56MrjMLq1WRzFgn1qGDxWZDeOyxcxRzJiKjw2n0vKuTzXjY8OJXGAM6qi+kUPl
pNFs2HSGnXEjX4FwKprj9ZJLjEumtWdfZEtesitEvJNN9PziexSLlj2rvK68JFhpY/kx8pKervho
vLHp1fkCHf75ozZU44/PWvMch68caWLDAjmu/vHNUxTXwGwsDw9RqWo3InXJ2ze4Q+gpGsA4GLib
NhzB8/gF6TrZHrvUhhvzpI+xde7MEsO8Bv/cNZJW9XZpe5HS3HkIuzlR99eYuuFTEDF6uUZeOucQ
9Peh1rKBTHriPY9e8hWbvOnNmLJnTJS8TyMiZTtD6frjVAX2A896nmFup74FbQs3IGy++CGVwomM
5C1WOj7CDw3GndMwvSE31w5j9Gb7trfO6i4/677AaZz7HYqNVUMphORn8tOSoLFXnjUolynJU0Tp
kfYwvfQJadTgxoAMdy8Pak26IcyTBnHSyYVDC31LxmSv0KNu13VGsK77vp1tD5kXFmQj8LU7LbFc
zMzLXtePwSD6TTIkEW//FI1rX2/JQ3Hrw09HDUcedHIKjc22VrYmZxAn2xK3V8FrC+k8/JV5ei8X
ES5l5oZFxPZ6EatAAwMIQrxcOK2q6kgOLMNNMNZIDuJ0wONdo4wUa+U5S/ElGhK9xPakKs/lHGth
o/Oac+0fYRvFh2W07DHb+NV3OmAhcu48Q06TTRi598oAkE+GlovIU61wjlrfGhBVDC4sY/Iqnm68
FHa0t/o4vu0nAAvi10G3CyQNUJQHS0wZ/Y8O2QyDFhZNBaxYNuWM6zjTVoxjhm7tH/Frs0PpzPFw
M/tP0wd7hDWWAYCUE5xOnzZhiGTtleal1s7GVcLsNkCOlkK5JIjNtLG5w587rqGFVGadMpctpPpV
KTLxrYsqa9U0pbjXzNQ81ZXbr2XHlE1nxOnzT441Vce4TRP05MrsG8KZsh+D+G6llcZBRXTkTBKy
PTvC4QD4fWuCyl9bc9MFEGEiQk9JWwU4sbMCkOUbOUet8nsDr+yj6bq6tpLDrYgdOSin+XIysPT5
VW0fTbu9LIPkNfAiyHewOd2VHN3D3z6wMSb7T0Y3fir7g6NjvFd2+l1Djhklf9d8SAwEhLRoacRk
7U9Glx5lVzcPsnu+fBT6MtzPaMqYyf6L0iJsZNmUHeas6IyXRkpqm3EyppP9wMV+yJfryYuWWsAy
bYbszD9djh1ikGpB+1AbkwUS2ZhOZYDwlA0EZCRrGSo6ag4dVDv8ZicsbOPKuO991biXZ1VmTitb
d8d9hCydDRSEbk8tds3omHdLzFHi9i5lAS87l9jQUKCAdAtsSP4A2dVYQodEjPuDbP72U1KSIyKp
b8T8g2U8mwZ4o/3sy+YB2JnjZTGSD+zD9yUGvPP0z68I3fX+eEXoqut6+LU5lsepac3Lhd8WZzzv
dYcklrHH+GNGfKW2lu5EY3blZ/8Yi2q4QYbLv5gKYqTtUGVvpqruK6yNPtcmr5KqmH4fQapHfC4z
TMzyWvN4HlBAr3qBBrvbwAWeWXlT2HZr2StFp2Xv1MEUtnLV+G2w56Doy1fr4k5Ku2uiIeJN5EIB
T8Zyfsa66MdUQn+I54MwAETFeHUfZCyM6pdoqPVb4drfE+icN0ga6w/LQVX2OLDHZ9mSw+WZvI6W
tHQwAsEd+8Iqt7zVZq13wwu7ejXFaEVXija/E1F9b0aV4HI6t4MUBs1/7EGl0Zv03wfM4+WVp/ny
cpJsyjMZk82OtefW9wMsa379BJQyeM/+9sP+X9ey9OGBEoK6v15v+e3mCb//8tf/RxHmzaE1tNvr
r7VMuQ6Rv1eaxUc9A+IXe7Z/YptkrITmZF9cvOjWsG2GWxCJzsvogSRnYY+6zCh22kxNkSpLv2kv
LapLPOFQCJ63eNcDsn7GerTcij0/RBbZcb2E8FCn2P3RY/UN/ptd4Kw7+P0XuzfeULXwj6Ne4voG
CabGKEtX144yu8BNZko+KmtXyP71Ret+JidSHsZYFTsUqxDu6n8kneIsYXdI8o1d2f4+0wajX01Z
gpNvKBTvLhqqYtfP5A/ZjOeYPFtG2mXp37Ua9cLOrs1b+WZpnApx+VDbL+8ZyTe2Oh0YeaTrP/xR
FR8984tGjokso1nXnYVkH+uuvdE6+K0acfpqu86+Gwvzm+057hrbw+CElW5wqWKywiUupN98WKYD
6jdPrSWwRMAqbyvjfEuDbqi/WZhgbcMqt46pYSbPiZLhlzgF26mmPMQ2eCamJ1jlqUHXgNFAKm0J
unyzbns0b2QMZ3Xz3Bo+W6cxUr0Vj8IGdiZB2V3FHhgTD1j+ylz+EVGX7Mta8W9do4lvkqogN9Gr
NZW+vN4BMU0eeOCXG3AfzaeiywzsIfTkq51VL2CWMPsQ6QabP3ErQvxRO0XRznauUy8XBUs5T9XP
SyxjS7qKhv4Y8/S/bbvqo6Oez8wcE3nIjdx9cpwMynlUkt6CCNeRqguDcxzfSYfaACVx1bfCsx7D
dQMzq+xkExgjFKW6iPYTz+uzdK4NeVMf/TjolaclMa95Zgukp7lIsKRIlHqTxHlzazDleY5L5JKM
x01x+edHveZ689but404aTDNVh1AfZrFZsCy/9j6qUORsknv9Z3oKBT7wP2OWtsEVIRAFNkUrb8h
ZLVp+jj9YVvxj8Rsu0+xGcLKrjIE+YpUO7mg5TeKOw6fpzQ/80Z8nyaWI+gJtpuRcs4rvhzRFnXV
7CCbpsM+KqS4Qd6TXiM0NznOf0+lNmiPJoh6GQ4bs7ozB9tExo5PtRTZdGzGr4HW2Z80V/SXLjIQ
61bLV4xX/aMxIBMRzxnfUClxW0rV5CB7yz561ZWnDsG4J+mCqCn3rRjCRxlpqxLVYsGdjYBcXlBG
WTpVUWWHMADj7elpApj0r4MoxWvFF3vvJqgaBKUbL50G2m18d361ZbechusIwrVG4Gwrq7BWpuZN
59xrzHXjhsWnYcyydTZZ7gs5BR3t5HTChARcSInlzlelHd5UgITfi0x96jBTfefBcRuqfvQT9NpO
V0WMHoIDGI51WbyKAeQJNXtp1bRe4dcxvLpI0EFJ7eDkF8ojglZHGcZSIQS8rLyoVnPX9/1Q7C17
QuXAz7TjHMunnkSojgDUykqKhN3OXik1/w39cvKv6RQ/QCzzDjEKzgfVJVXkVoaKrkWHNLiGHHj2
fw11RRavbM0E5z6Ph53wx3gnhC4vL61DJjroYftx6b8NRc3Ieg469y2aavUuzLpxqwJw+6Tkxs/C
q+wf1vCC40X+XnRk7OJUTZ+gTPWrcoo+idAg++Xo3pGlYPJcWKgyRpMB3MxM0+ceL5oziPF71cSE
C7vQ8NAoQXkpgdOtdZB3+0Z0kCKU4W5OXd3KlqOFo7Uqy/7OzlpjT23zS5oq6gvg1G8Wztw/bKy+
3Do03/K6YKNdd9GTGVfurlMz5yYscAOzbKBJ+TwJ26tvzjwJaOGqFMPHpCHo7U3aoicsQQoJspjI
wOenpQWr7uiFE16rM/Dh7yP0BGOrSKkuo6FoLE770wK++9VcsHlhW8JUAeerIuwN/rzUlf5cRFr5
YFKM0vad0mfwgSqH74Zq3/tIx972TnYnQ6nR15Qg0mbcghHx1lGn2GQ5OMjBucMdmmYpIplD2jir
QamDG72DQQ3h+0FucAe3uFGtgOLJHFIUCOIhD5/r5tcM0HFrXErC10na6JnbOuiMjYypbbpJhIGE
e9OdVNO37vX5IM8qvbX57jXGmjyVdhAaDAn5JIjagE20cHCALuvwydXD6sGIUMecnxXykNqptvE8
MqxyQuBW5YOPeM11hLxGVhTWts9gs3nas4t23U0lbCxvZLNts/teNPcNt2i39sJtV1nJs+wz7eRT
h7bMWbacGul8nMCOra9Vly4u/a0aVNomH1qUcdEZ4kVBpv24tNv8izUl7mU0lRhcjzndxr31Zem7
zpW9KUYBj9f5MgZAa7xH32elQuIZR9bEQ8GvHMMzfmyTqNq3mLjdTJMxu/BQm86xKn2dKutF3qAo
qa/VX5MyQ60e/RT0PZpg95WeZWe7VFDn9s1HecjcuNhMSs7y3Orqs9alyUvosiXDguCpEVX4Ava6
G5OXLFTUp0Fr12wQk5c8GNuHCfM7OUEFJ3Bv856AwIfAMCJaeN2XSApOiBzJZkmu+bYuk3fZEvOI
wSoyVEiq4Da2qJvhpbxrXVCmAtX4B7KO8RpDRefNio/y2SVyVNeN2uof80lX9nKo3dnhMrQoSvfN
mw5dC4Pe9J2nZpYqhLUfQo13u71kaeVAjwDha90iOi97r80M7aTfB89z0Zc6pezVb+ueDXtG3eSL
YfjJmkcwnm9RWT+xZ77IuKKJYVu7OXRssLpfMG5FLzXeqkWBJCdqU+tqDOtvolAOGHPrPytsAXGD
sL41SaWsclE5j8Krx50lYv3WmYFincD/LwrSQ+Rb6UFut0zX7zdUa7KD3IxBMBo2oh4/elNq0Zuc
kgCscj3ZjDm+jbBrjU8iz5KDIvrfm97crFVX/1RY7UfvtSnnlvjKPBUlL8chdFn1ZFRM7BCGIMYU
X6K+2gfVML6DT/8x+qnz7HuhvYuKgsJBXYNt6ahwZoglfI+HH3KkniIrORXUC3KUifZew+q/Nsvq
hqQdluJd1K7LuSljAXjc5eyfYyVl8Slgy8oqw8Z/HQSuil5ssJ/mU9eyq/WQC6zlGxFSQE2jkzyT
hwzYztYZW32jDrMMhI6ihZoXn4cKk0S8QvttW2rFZwesySquKAFnWR29GAYaw/OwAF20m7Tp3XU/
Jl/YubTK01CV2s5CW57tiyW+thHVBgVM0Fkv1QLFHzqk0LcKDhKtOuWjAwpAtZJi37LjOkN2eBY5
ncnMHkIS8I8QSI8sztyzbPlwjQ5+0Mdr2ZQHpWlfWDq+jDzmV3WY/ZSSyDwgzbPkFsrD4IaAyrvo
eI03UXIpHBAUqmIqW0V19GeUqopVqtqkHTejVvg/LMvPVlFvus+q0outEe3MrLAvXu+ZSCGFymf8
eB61bnB+euK9wlrt3bbddFXzt/qkCAeHM5cccGFY4qhjYwfdsLuxsjw7RUHosibNps9w4+4WtP1Q
gi4rklccqqq1Ftk3RlgiIlGU+dvUF4d2BJXDG+xUmgMoFzMZLmOZ+l97TVNXPna6nwockDcj65FL
JmA46K3+2qDnc5GHuq/whEiren2NybMJQ4UpA858jQur07Y5cNVN9Wu+7DWjWxxmhntMrmNvBXvC
m3nkK1b7+lpTShSJPC/9nqmDcYsW6PToR9DCFZOMm2FPjzKkCpS/LT3od7IpO6pIX3V4+V20eVgd
N/bBMkmaNEbYIxfMcyjrgByWsXpR2Z/dej5wyxjI2vfwObTy/nskImujGK5zG4qqvAwmarIDFK7v
6mCfhG+rN3XaVDsz9vGokdqiyyn8tvhQj0hl/WHKIu1ZroqlS7eUMV1kSI00SA6Bkt92yEBuc6B4
JyWsnPWYosUwJeVcKvrVBn0KbMgB818B8VhlHjWKrrDjV7SVsSdNvcfcG9WnBnsH3n3xK2qZwcnp
sTCSTSfRqNc2abPNxzx5xVecIjx0XtyxGKwbxlcMM/t72elY1MiFwuomDh9yGF4rFSPUT3mjCnjA
SnFJWJztR6Hj35pr6Q1iHOoh7UucL2Lb2mrq2D5mU6jizpiJ114FqaqOTfmmmPkhFg4J6TSlRFQO
s9Ridq+PWvnNzlKxEmFkfooapdgMRe9cJsuDOTAM6t00ocI7BG545JPrTnHBIh4qvP0Qh7azFoZ3
rLqqQR49bO6CTKVYMp9dD47vVDs0G6tV4/W4y2Hw1lLdifNNz35L3fesd5d22akFEMZ5kAxWaZFv
6jnIjqG9a+r0OVBL/ja+6jyqoWc/9oibRdnARoZy/+PkGP1tYiU/ZUse2qa2YGkBfJTj4zxqz76R
LuMVpXAeB4xVodmJaA9pGy0KtxQ3TVyNG7VSi5tcNfvPVnNIZk5YY+nF0RNtvu0lc6yIviFBmT84
cVasW2GNOx8/phV7h+KLJljvdTbMQAHr8nOEc9UcnhDCxy8WnbKlqbY/g97vL/2kGDyV6ndyXOUX
u8uobjZxfwzapvjSW1tA2ern3KiRr4aFtJHh2m+zldk7GnV7dXwokuFz0qm4hwt3uHMRyN5OYa8d
Mrbin30fLxyK8J/4emHYmZADtqvJ+jw4brbRHSR4EViwP4+INrhBgYOSWty6ENkQKCPc+DCXOhPG
SpRALxK5km59TDZeBC/7lxJ9sQd7qnAhJ0RqPb7T2VutZNOd/PiQh0WwTIiaCOV3Xv0H2SvH2VSH
9uSsWjDa0+coDMVtLHTur/mQVPkqD7riQtnLebA7TCND9NWvA8oaVJJTwh68xnxymLvR7bNNmlDF
WmtwjxDyBIUoryIHwm7/WaD8eCNbMh6a9SbX8WtrTTPdGKE95Bs/KAZ4bzZS93CZte2YpsPKtHWR
Yz3l93daTtZhh4ryQbMmgTsVsUnzR2U5lXP8GKKU7JFXk2cDoNM4YwcTuaK7BBn05FEJh6+GlZGE
rvLwHAyaf8k1E+fgucOJuMkcTYHU0YT9A1mlnwaSXF/drOzWuq8kp9otlYc60r8vF5oldNXsCZfO
NHSnc59DbHDi/0PZmTW3qXR7/xNRxTzcolmyZcuOHTs3VHZ2NjTQzPOnPz/aeeLs5z11qt4bSj2A
ZBnRvdb6D3gdyGWiNgTizgzVy7TqXleA8OmPvliTztn0Y9RiOBe9msnd4gGdbB3PtLfqtNga/H3Q
wG1UEqgGxm5GK5MHpZ/6u0t3vPjBaav2pvp1sqdqlupanNagvA7RCfGbku14a4Rmu8CH8PPqudGd
/GKZCDb7npECbHLKV0NzUH9Ukz2SybD4u42X9FmF1KyJVKUcHtWorLwYjcQ62yVWVz7LJM2fbPvp
Yyp4+b/EPH5Fm7D6eGdpNf3VFthQrG+srtCU1a8P83FBQ8iPD6Oa6lCmzR8fqMnj9gghAyPv9S3V
lf79oXqvv4u7+H5JguwRKfr8MdVtNg+ks8B+Q2P63d+3BoVoGVX7zwGfYvpVlBT/1mmqP8/1FL68
v+JJeCTWpolVAxxkghiaoHPkPVnvpxK2EsCJhm0n+SBxVKMwzaIHrGehq3eXshibM3VcLKvwIt05
aIvZJ1k30y5JEzLAYFm3UZmIvdJCU4eJ6tm2xg7jj748MPAPwC90XyYukEJMNBp7avad1bSvbmc+
114s/raFAc5XFGRXcPOQbHfOgZ+KR8DS7KvXGSN/UFXqP4yWjLRjdv1DYJLkoJwr9sI1tdcytR6b
dESY3vG/OmQlXwasf/aubJq9KazHGqlkSLAV/tn48bwVwnlEhTb62VjNXiu66fvowp8z2VLcjLyO
DnMu55M6KY0w3c7NZXnLOUm5FQ9dtYe9Nf9xkrREdBjXkwo0tR5GoUMdX0/6/U7ejGrAtpvt/B0J
KGNnahlafCa/9Rr6DG4Wmfwxxsh7/p8zZmYgSfa/XwN+eP4DCd+Pa8A/3y5unN9H9fuUa/JRHUxY
3o81ROFtCU15J43M91kz+uSBaenSs99X82Qig42HwFSWUrntJ39rl13+quVShIVmGD/T/CwL2/rH
MfyvnVNGX51FR+/FBqlsANI7Glo9nNTZ3u+zg/VsXc/N32cHPnS6mbQHjz98l3vXCxVvtqgE2O3F
yh+N2FmuakClsatJ557F1URB6bQ+dXaJRwm2UxQ486kVKGpm5j5x2uyoG1327vsvKmRpJjYwZbHS
RGYve3f/7P7XbBXHqNnpaLjh2Nbvfdw59onnaXHXrQe7XIVKA489aVuuNO+AgCnm8cH+LsufjLS1
DlQ/nEO9RqiLUf7wdJ7ggz2YL4hK/tEyaWXwAcGQEemuM1UrafrpR6E9B4Qi4EaM6iVAdWghhvga
x5mJmdtcfjT7Mc92FAumoxpFR4p6+QjyCM3mZ7MvDoMZuF+FZcxnxNioeecpecvJNTbj+nkVgV9x
99VB70R37AwLGT9jFX+vLJcK3dr+ZPqbVdGi0cPu1Yn7lPRh7pDgClKI7iVK+479rLrceS7DppTV
BbCB86zLAcOBf58A+3E7Kqd6J2mQzGuzbV0i+24n+nIXR8kAkxu5UnVfd/J5tHLnO+DZZdthj4uW
UDtcuQFYMRL5jsPXCt+GkEfaAtqgFUx7lbI00Vm44cIUpnPFivk56uum2LmQvw4G5R8iqX469J1V
vdX9+AVYW3ObpK7dfC96nOyqegNzTBFM05ydmmUSHoUDrLtra2fwBNGSuIyztVWDbuFoJ93zQTut
V8xyjQIAhZ6LGvVuARc718Y6nSzhuaJG+nGo2TwV4WfbKN1fIw3M8RCep9wR/Hvnz/OKNvHJCE1X
s0BwFGVl94RCePM0EAHdAvkUofvzpHpy2ETHwivTjWqqgSWJEQYohHlUfepQlHvI+BjTZPDPpd/P
m1HWZbxZUDk9YYhShaDKxU0dRh+xlrGoH1I/rmKyRO34YJpsvlQTNepyD/Sv3Oh262wt4aBVYgp7
CtMq6O7VoS6L/n5Zi5Bgtf5WXVG1dPd/zPOiVFzKGqD1OldNycnlnFLI0Wlp+GcixQWV6Czyz+rg
/3713yNqeuLO+QaVUYSz1omqT736mD2L3jrEqPtacSkuUOLERb3635r/X31BOiBN4Tnp9vN6MMSh
mkIs0OQ83qsDKYnxvlwh5hWYSp6z/u5zMPg9TfXNOjajOWAWNV+dCbsG+Wn1Uh/r9E4iDKjmqlNH
J/6Nr6embu0mqzEACtv6XWwt0RaoCsbZAtqX2wq9Dz0xIOKnmQav1QTyg/HHBLumNP1L0KqIunsC
G/kkdC272e1TjIp4hpSfLk+R7uqhaaNqnrLuV5gAHsTcWju/95I3xKqpVTcBytgkUr9iYtvyw3xr
YiO9K801WZlU4m0owQbqADROqhn1012uoTHRAwm9jZnx7MhOvrY2yL8JiGhBXcZtAFqppoMFrhtG
vfaGGqdxUn3e6I8PcMWYbFUnjTLHRbVUP4QzebXwAVW2l0LUyWWZEMtWzb7x/W2l+86RjapFCVL/
EgBJfizxOCg9fWvMuX/thxIpTYyPIgQm2qcGxxLSQ1BrtgLxV3NVyP2DFCVdS7/csmb42g+aA4t0
jJ8WPYIK0AGL9+OnQuTxE/aeCRLg8m81Pq6T6j7L94MPq1rNUANJeg2MW5V6L2Qsq0ffHOPXcnpW
nBUTq91rq5c52V0KmrPelccZW5ydagZrIgIchPNBcFkv4bk63AKIPzu8F8ut3dvGm5ZNH7sn9B6A
Vc7D96m16o0jlvIWTbFGmb2bTsK0xEP2+yS8rD9OKsFmqJMs0joFO691AVArhkTd0AwSeVMtKweD
00FSox7KmuL40Gt1OwdZuJ6g+opG/HHCDLa4w/0wu+9t+dLF6Q+5yg82WTRsXJCR97HdOzdSWX9X
tTl/Q/oaG1EN9Y2htfVbn1g/1XyzM5pNbFHeWnDavNU+5udqINEx8aymdro3RFWtJmoJ/JjIvk8K
P9gbyl5sPRRTjEhxT51xdRb77FfN1inHAZGMotviRYbh9r/nCBC6aEONsLpd6aPky/UkDpWnX1Sx
yTf+mpfuVZ9s+daP7po3YqdcGyia+8Oon6TQ5DX2EoI8I41eZA910l/89mens0G27X/+fbbX2MnH
2Ylr/3n20MVNSNQxb1USBpuh8ipwr7jCqjM3GmaR26EfIJardEzdJe4OIM+PDh3CzVxH3gPyOdC0
JXRvNkyU1K2Eddpsqy/B5FxnzPVAdZGOXZq7PAmM92Y9cekWCoGe9+vEpJ+HxyAlbJ38oLyU+Ehv
GsVmT+aET4LUzkgK+vSx91NsirWvX/s+9od8wx9NNYjfcHCK7XTcucUOOLL36LoNsIoU78/PVu9v
gZX7j9kk2xuabu2Nntnqv7ajqB6A4qYPxBYytOJmfiM1h6KJOxLorc0+wnSQzPuzmhaVVA1L20aI
GDeRTYwgpoKoOZLvNrHm8U6VQax/N9Uo/kjj3ZQV8c60elYAab/OepW9UO9lZwla/JgVafKlKqwf
ykJcTsurVZu/JpiaC3lPWDvNidtbTS3rce6e3QZF9s+eIXn+kPNQ47TUUGv00cEaZy30hcd0l8SQ
GJLimK/fhKMPv/oqURVH1Yx+z1N9ptDJXtVXhLj9J9Hn57Gi+K1amORox2YSLIEdcusbZ/Tfl0jK
OzVqem2FTJZJOtcdZjgz7JwHfTZOqqk20qqZeIx+NtVo4e4/MC+WZT46iQmOn7e5eA3I5hXLr7rU
qyRotIuMuyOZ2m6VZ6l5VKfJsWKROQo3mr4ERvmtTxIkFXP/veiC5YuaoI+JQEEGFghh3seE3Ije
a3/8NUFdIRnNLFxdCO/+31mTVidHos5fl/F4Hwt11h+/L/M5QX2QVjbfTEtWz0RW7r5pNachV7tE
F7wZiMxMB7yGy/brojqzydxXhVOf/qtfDaq+j9NUO/LNw1KgkHropWHcDAm4HKK1FlpT671XAdQu
aeIsGwwYgbG1fBtJyf/fACFTD/z/ourYXhAYHgwdy4Ekorum/280KLitwnWNyjmx1i3HBHOGZRMY
sji3RB/zx8ucfwM1k7WXxOlwqmDVGGYf723MHXbGVAdf2iRaayMLCAHdtUnu0Zd0RXnXTlURUpEK
vkjcEckYOufewxJjI0OwXf4XNVMs4uIZGJua68S28wuUNqBtqkHE9RwqU759VE1qJ9qOpJS2U5PF
hLWLH/vvHpq+G2gN7hfHnQldOrLsqmk5lL3gPO3roaHEuM4w+LBdmeTYYNMSRfaKR1R5VS3s0ZON
MO303PcznERS5Wc7DqbTRGJrmyCne+xHUEpBWtZbviK0NDo0iWTDul0uafAxasaBC+uvr05q8lJZ
G8PHdK1Er+zUd0v3MiC6vnVFJSk40wx0rLH5XDkkXtm9gM+I98nYI0y9jpp5H+1LOdbEPTQ1S4sO
U5xN29TQBYw8NDPJ+qX33npgr5zeL64enOeg36oWMmm/+tW0zz6CQ2B+GeGE75U/+1Iv79XBFWX1
8eqzzzDMx0l43vGzi4QTHmbrQfUhFQmnh2cQCYx/DahRbY4EyhaiOZPGcE4ffRHio0EMvHVxsmcB
x/u+yOMI0DdM4r2VAo1XnX+MfLZHiPKB58aw2Tjv8/BxBUuu4s92/2hM5q/RpfSRM4pxHTEXqT/N
6CjVdvmkGhkPu8Oc2PNGNfV1Qu7WPwzMPy6qS9XdSie7OasNiuoqUKrYQpKk6L72dV2SPJZDta24
wch2PrjQJe7iZByfSEcBipfwSVRTHTLbBF3UeOKEeuj45LoEdFLiqLyeoA7IaiG7xFqO/hN9kH/G
JyGqn8604CC+dpnYQl9rXBNVS11nQvhh53lpuVN9iMuQIq6cYC/L5d5D4Oheiqp/ShqnuUM84kW1
Kl8H5oU9NvxYhLlUnzogFnUakAG4qlYHOfcSZM1far7qws4E3H7jvVrZSNFI99tvg/23NvbW26TF
C55/AG4l7GrudhOec+3rL7k3WdvJMJNt78tvTlNqZ7xki4NXZtOmkH2FAF3Sb4zFeBQjOwXNWsiW
dY3+Phji3vBl8CzwvMLdZ/kOBrw9NDDgeJNx2aFkMhynqU0Qbiiwf5y6MzkEnG+m9KgXsXsfO1F6
mNhU47E0eNcmsF7KBi0GvyPECPgQgdHmpxbvql0wwhgcG3moXbu904p7XEvkGm4FA6YHBp9odI9G
nu4zq8qOae2kwMhz1DjiOazmBRpKkbg3PcL12tK16Vwkgoqkb7zW3tR9R6KZ50tl69dKqx1ANTH7
IL+KD7bXGLtuyu0HULmbajbjJ3VAJEE/LYAcuPh/+kBaZrumchogmP/pGwOc5RMtj044uScf58at
RYohzx/VNB0o2x3V7YfPk/RaG3n2RD06yP85KYN8uTEMLz2ovhnVsbsoCS6DDUYjtNq5PlMSxfxG
tcsVeaHa6uBqQGXjGddtFOXy8ONoYhZ3NpCAOGfaYOg71TYHuzqrV1DOmbqs4606S/X+OlWvpjCS
1H/USqQWqTiN0JZfD6rvs/nZ91/zUrWWqeGPl5/jn5fgx+r9WvA+Xko5IEwHoQb31PPUdr8OIsaC
I1sPqeckeajaalh1qleffZ8DmWgQL/oc/u9LfJ79ayZ654caZt8mqkU4xo5/05APfRb5cEIl4m/g
g8uDPuAPYw+xuW0B+QBPl9Hzkssq1Mji/HTsn1U8AXoYsZnlKZ7ceA7axypoK5hgiX0bRokbpuiy
vwv/mFpG+rOW04DWVSSfta5qD6WR2ydLy00Immj1+QB9v6ezt1107NOcAIh6jKDB1kEb8mItVf6C
u9DJwV3iPckHsffjBtTfiIUaJ1AvjtP4xej5ZfZt+ldHHfDFHOTOs6VFuTPv3rMl2029rb2M7VIf
heaE3eSNFxcflgsi/PmlsXem7OZTkBdryZWMB4nKYmu5TXB0zOIkltQ69TFCD2DI6kvlWm8r6EE9
2NM17+gTCG6jF1bP+SDdDuU0zRDvaUPBji/0KRXVMUF57EraFBMUO8eRaZkPRTWmB18u21nr2l0t
18J41SFuBLjsYMWxTgEMxDT3TXaaNQR5PGixiBr4OV7o6ZPWGP3RntnhRCmJfjDY7l+I7R/TkmJ8
MiXjXZ8BxWRd2UgNSzBj9n4ucXqzA82mhpBu7DF7yRGs+E6ItUtjvw1JS+fXsorHa4Ss5AbtPO17
6WuXSPTFq4u28LFAx++weITwA0C2oKGu7ov+RwUmIZz8ZrhB1fRP+ZxO+zQytFcQB1fw//UdpOxi
K6PC3uBY0lwAwOdv+rzjKWhsFskNg25csHUSCL61WR7aeiouuU8x26vLB2JFrJi7ON+0pmVvDUpJ
D4NhB9sJDdLArbZj61qHXtjB1TX1N3B/aFB0SCrWmJWcUsplmyQ2//bcKTsjMAYFzX72eYx5WVmc
hxQ8tVbpK6Yurk6lZflogYqaFFOlH11Nnu2xNjatW4WByLttYBb1tkQy+eq5Ij+7bOigfYRaV4eB
7oIbm/zoa18j+tnJwHtOT4J9JTJh5PmbgM2JI0n3CqCfum8d5nR+sfq6eC5OzihuQ+disI2sDd4C
4HMS8k57N2vYyi+av2sku7DZfMCgWDtHVkt1R05A+1bin0Q8KQ1S0p96c9en0810U5jUNw1XrHCW
s+Bxn/V3EFjiKD1FP/t0NvYtbqJndaiDJt/O2OfNpZ+GiON057pC472WAfJdRXZ0NHvf2Lnp7tys
7jfV4L7rTPBMrIDG5JmdULevzak8q4MZiOrjlWpqlVueg/WgmjEOtzzGf8/+r+GcDB01/zG0iCnP
zeoTSGg3Fx/ttij/Spy/vNrhPki8Df505rmUuXle7MQhRGd/m0Mz7KooBLD8DTcprN55igAKxkIY
MlGwbNRLUM8vrplU+6SarPOYutbZm6FpQhqZwL+dokwEYZkMZEhGDMBSqR2EQ4k9DHyuUDbVJk17
Vv0GDHHtI0SNA8fsIZsTIAu94RkP0IjHu5VSpp7kzR117m891M05OzWNWxibKZevnvSwNFs/Aaw0
N9Cr09y91FUxnYN4nM7aegj0bV4n6C6WQ3GO1oNaa9QrVHASSDykMEM31oztOKJ+pqdjfyYJhAnc
+mpwhh9VU37BgcMNaz3jG6jXJZasnHOYWREwjmu4zcdov4jsinS5dm5W80d1iASyIlpuk/bPUPdr
55Mj+MPU/8+w61cHNO+uI81yHuelOLMB6rV8OLdmYZ9sB4CHa0hiNI9q3mD1xc7We9RQkBU9l4H8
ZpWtsyv0dKaYUXa4qNTFa2wEzZlfKTw7vlh70i5uipFnP0MXCryD+sMSlMk2RSXBfwhzOYu6W85O
h2IU6XO0w/zqTL6iPrOX9w9eKtiQFPo5W33kZFP1H1/TrwvxNalXeVEPH68y9J5PnUXcFyHjARzf
lJu49MGQ6s2yb13nZpUSzbw4QERfS9qzOvh63Z77DGoWlh1gKyFphFVZhhDT27MU0Tfcnm5NDR6w
iutuk5rGFhTaxW/6UI/8i+FM51jIp7QGhWaBAzkNcXOuC9Lyhue8N64W3afTsGy6tLiVqZxwNTH+
QjUesfN2vEjKtajBx8hiuoUP2wNxWRdIQqZ3T3XWxlvXZUfUVHm7F8hKb+DpUnmtbcS0wE0CXnyd
zUjukXhJt4gDNLvYwZNCE2NM5AdLWKv4wdn5voj875lGAtxxu+e5rKbtVMU+pwTRpjHNJHSXLt8n
RPYQuMbnxKO6Os0DKPQ1AbYWVzPHxTDdQ1wKXB0+qN7K20+9cF71ITrH3BlYJ+yRywFtRVi15UcF
F9BvnCNYZH3fBh2bA8dvdkmQsEjIG6BPPDL1EXZ0PDlHCEgPQbzVmiqG3cJvwoiK6YDekMVbTyaq
cfw9abKQ75yMMOaJj3GwyV/Zs5chyySjxzyLkWfNA+0Qi/xxSp3u6LvdnRtp7iVLqlPKmnUWkTj0
Mu34KgcPmQMsVHOsxELsuOSuWcplB00ErzMtvmZCVpusafQdz1Z3hy01MC8vf8UXUt+5KeSiVKtx
NZpQNBBJvhsDE8N6JBd3mR+/Shv23EjhJ/a66cpi98BvqLkUCdbT3nC3LqshpPt3HSW8raCksyl8
C+wIu+6tr3tUKw3j2+BDle+6JjkD3N44jTtji9yiUTOIbOf1Xb8N4vraJOJUJBYIgcB+wCAWslAZ
2LBscnPjt0DJ+7w98PtEn7gtb2ZZwVBo2h3/rOXo+tI55O6wm0azhQVjNyFFJG5q6V6cRPB/1dL0
abG45UzrtJA83BNMXNfd/10r0E7L56k8GdZAaDDo1CrZjWfLDHS/Z6GnsrEZK6QNHdSyLrku/knn
XoLVX5WTBhSqyctiKmjjrKYjHwRUF8/TjMUvGB/ibPZCR1tQigD9fpf3j+2CtZde8fd3c/a3U9XF
zvA1615zcP0lA/NPYKdoZ+XNC8HUZWlNtLsdSMujrz+kKWIJVbAcTC24t/Ok3GRGF5wdA8h7ZaAj
k6X+PkPV/NoF91NsxOhIJ+LZK6aI8Cd3jr42eFtySA6Un+4xtX00/YjPTDcIzoZA7TxZE9lBFN1D
qcaIgxTZta4b7WFx8MsC2muW9XzW8n45QK7+VpaGGfpsix/H8aXMc7wcRtym2fAZO/ZR46ZpnDs3
T5wjgvaovBrNj2lmu4IYR3RhNbqmuVMf5+kB2TwndKBqHxrHSy9urlMeT+69YGi3BZXhZqj8h2TC
dcJquvTQjSCSLHLwYRpl3n296Dz1l96FYW0b2HyxoxoH6W/jQJqbrreq0AAAt5+qIEQjzXuCcWSA
ki+3QyC9deF2IPF79aYe8F+Ka4wsSW0hcQtmD+IVcqO9s36o9JoMxSMFF3QG46hFkgTF1yzgPpEu
pUktEzGlPs/d9csZrTT+fIjFS+0nG22Bn49QZBGaPmk5wx62SxW8zpnJEo0A3CFeqj32mN9M6F7b
aKFcKwxQoWUl8odyAmsIHnoT61PH+xXA/Aun2owJcASkP7PNSOpmM4/edB6l8WjGfbOXLM8PMihg
VTgwhlgEksc4Ll8wtbxD7u7ak16+ohw7Yy5Goa8a95E/BDfbGQ75zPpTy9raubqOlGgt5MOszVYY
TP3697AVLWp33jd6+Qzwv935Vt1vS63/nhWy27t+heOTBHFhxXj7ZQkScZY9gQokcuIfQbAfLfoI
VqlE864SIzRxuIaZ/7KUtvYlSLVHcNIXE1X5e1Ifw97UUwIgtx2vRtLt/awyLsna6jsxXl1pjVdd
i52ziwsLfGdmiAS0M0+ITQ7jc5EaBKXAvIpkMa8S9tq2RW5oo5o8tM/TnLaYjrQTuPWlfott8NVd
VbdvVTWOYW/1/dsEkz8MXGt4I6c7AJyMp7eYNTuExwgbkogkFAjBvBnF3AN3oLgZLFkPoHWw3tre
hazNDf1mY0qHZEjjvQGXakMEBP03th9EPzCbt1NnIIBuk5upQPu/Ee9wRzWd8TVtF0Cvlp18XW0E
QiuSw2uVJGj+oyfw0ggNYCfmp01fv7gwized3jlfkr6wkNqIqy9C8lSeXepmXhAVx6ltUQBCC+UJ
ChwRoG3HIDDuYQYLFOtAaDsGsLKl8cyHwB3rfWzCBoWNiCGPaOb7IBX2Ic27+a70mvFoYw99Icte
nzqvNc49sHyUPbEW9gEPwK/yo6M25/jjuWl+nMfaOneAKXdSups6dbwTPEJvi88CHwn2MTolbb7r
hE4YK/pbPuuHMm7lIwjt5tghCbfyPxy0l4ovTYapY7pUX0vozltAQvqmtPEdK+yLK+w7nMUMoiDj
x9Bar6B2/ylcjcQLm3/drE8Z+wdAwHI71bApJgLxPuEHviTjr8OQaeeCzxJasx9sqZzeOUEyHRpv
fkWxcNw6kbs+9yZ7L0aEXqpc1heikzAtoFcYnjEdCwTGNhM6gKFvmdNmxvZ3462hROpY48ke5ZMd
vPuebr4U2vwzGYjMbe7XRDv2Wpw+NHlBMBF4bxH0xLBynP7Fj2F+wYoHPNTU+zQmpas1JrBzzSIY
b7vrIEZ/HweFGXrujG0q+dvBvINajwbRKsaQ+tmbAX58Wwfy5ATk1q2BB6qQSbKXSIciySmeZsrt
oZEnr5XXQjwIrXEBb9OfK6EZx0QTNxau7Win08aYUQky9eYfpJcNtynBhnT/kJAdWc07UG66EKET
285ZLsawW4q+wIO9uSSmlx3KyHij9xHWeIt0VvfsaNpd7uV7pwI/qbEJ/KjajGvUmJcvJAAIKZGE
JCHokwIt9s2Qi4Npv5ultPY8H7/UQ1FsTJmO9z03PGVHK94iVH7w+ia7SAug6liNsCTd8WXKa/cQ
R1GHdc3wTW9LUgq23C1uwrNvioZ7QWrAjVoU92C97qjSv0ungw9k9S9xNAsQHmG+wPPrG1QaNMHK
pFXVruwMb5d7LPx1jwZDgi8MhJ0dhI7kS+vv6xzzyFIfAuxtEHYK7OtS9dR1UXhJk2B5LNlJu+nw
QzORIDP8DGXKCCkd13uW5l+TR9KMWjg7zql/v3lJ7v8dwElLMTEAyQpxoojPUWtkEJ0mPL3HJbih
6eieO3P+2cyFdcjG9QsRfvMwe6j9bVpB0hNd34c4EOZ+LJb23OJVCGgOudtxzRXIuh1JFZGikM2m
y9ypedBNnRtcBMQd1UzIUVS4ggOo7k9shIfDrIbVSAPpCd/WNmW+6vi4wB9j6iqm1M+2kPPB9f7J
6qg5Db1G3aTxNzo0lLOFsz3uPFDTjEp3jxjkbCrY6ZsKaVcjSd2DNe8yilhPaN5cczREN6LrgXEV
aNNOlB9foK7ikTPAWSqy3dhBDdeygoclaCHyNwetcL0fcUrtH4tSFoJy2bpLSQ4/wmlDIPOsk4QK
s9Yizq/GS5V0237oHymvVSGmlnBQDQCmrtXf+kVawEMqGyJZt0viUxKjk2PluMbOmV0jQ7H6Q8pM
7mYwQcioJU9lznqFppmGN/AcuB0SRI6FHl8TbaMo+dJL1GdN79wNg/HS5190UDkoL8TNtS/HnzY1
38Ow1Omx1hPKZwbr2wK0CX+zHVRNa1NOwBw0bb5GARI/VdO+iKihMhf9E41F8UWPhu/Edz0C5O1+
jqNV0ZrfYlVlVxcrlxMmufEmcN0dkj7vxOFoX8t+2fVeRLDb+t9wC82Pi4a3jZUOlI6saAll7cUh
1jvcV81rZrsx8VP7sxmxn/LS5YtTZfuseKvLxP4e1d2929TYWaB7K+evsZRliOY41pZz+YRjVr/3
hPdkTfnXssAFXrTv2WS8RH33s8jZp/bxd13M//iiKdhRBD2VgzimLif0i2+gfOSIU1v3B93tl++1
QJctwuDXzAccUOuw7EilaIVR743a6napU8DDF393uKxRuCq7+3FAnVLqeQpYsEbLMxh3hmjbrWae
qSPIDKdm6UT/tCs2y/EgEiD7rD8OPZk37lzhYYacg0FF9RcOMruPAchGsHgesXX0Te9Ga1s5sx/2
cvmW88VgN0880j+WtRXsJ1klj9FkOyDmrmXgbgWB85vXTifHHaPQhjh3QP/4RfOleFhppIc00lii
uuBIOjo4sPB+1xC1KXUrPhVRVD7FTfYDvccp9A287k1Lu/zl8YBg++CV55hSX4g0P3bKwZBv/IkH
/JFdd3bKMvs6+uy8SlJqmxLLSlIKBeBY3eIngUlEbVXFVqCDxuOfgEqAv9kvpFy2umkj4Vba01W9
sjrSrR6MNH0s4ZVEzQCFpxE3/MtPcVt5R9d1tU2ZVtrVKvlTPfxmHGxpuIVz61qL2bmnLFWEbJC0
12AGMOfk2bLul7RXa9Ghq8dufjSdNnnU0jKFaJq4yBQHufEALLolrxKQ1o7Tpdm5c8c7YVXePYMk
QMs77++6OKLGky0d0hYlSKRfNlgyA9o+JPf6wFPYXvL8zk9dKDxQWTelt0T3cPa3nZugeVuP6U8d
ohi79YTcn4H0KE5nwoZQWON+kMwUpMhfaHhOpE6owDpNLJvLnMFmUozmMvDrS4+zVaiQPXpKovpz
shpVTTaUGyfF/i0nkbsWhgesh+JGboWejHs5RcGDa5S/DmOE3gGolc9u0zIwfVxAjnXLohzdf01t
NIzv0xnaCorp6HL3JqVCMoU8IOGjw3eY31rk+Cmt+Q9zAy+xmZGFWLvVLNdnC4E/2scsnzDrYWkd
/8l0hnvVjZDU1Quo/GVw5LCCbG5Ka6Yf0XfNs+zC7pO402t0vLRAyapBpVyjutYZpItwEFLN9RpW
Zp6g7Ccs1Y73qA6m/FljSvaA4jhriM7/BMSAOH9OkB4aiwth144tFyAVO/enQzIZMUIO6ykUVvEZ
Q2RCnVJUS7V10+x/ODuvLcdxbE0/EdeiN7fyNqTwEXnDlVlVSe89n34+QNGprOo+Z3rmoljEBqCQ
lCIJ7P0bCkl2/MGqanou26k+qKRdbtKumn+uUTX/5oRTs6nQGd5rVjDhEduf+e3N38NJHUgLqeY5
15r24rSDs5AdkEg+3LI5dyOAjsnDVSJtEuqTAJy3ihe/970XbudYpUg0gpj08zB/M6L6Q5r/xREo
vtnsPwudpRYM4u6U+u/c+ODjoCqwtO0ORmas9wnlgHaTpqbzIHuDoqvPVtqcE93vEshEfrLVPBVn
K6HPYCL5/wCK56VX7ZUCPPOpEsipAglr2ZK8AtGa6kR/kgyEXyO/MFb2ynSTaRW3xgV1adS4hKvF
zcZitlrc4TIkuiZdy3dfQdH/D+uLeLSjvfATlA7koHXt482hHD+zZksK/Vl2wD8syDHCljreDMuL
OYIOfjPorgbXOd10sjUnX4ZNbRy/ZIP/1USvGo8d29k09c5xXO/q41CwMfRZW3qiKQ/Q1JLDVGR/
3UNBhEwvvPElShymglILY3H2XTt1mQHW/NfMsVHDhZt31p5Kun9VyfxfZ5dMHf7S5UaOkx0o+7ns
hUnDfI8NSCBlmI2PSRbp52Hu21VGBnWlh3V80TQtvsizMTKQwnenavGPjsme81NipRsZH+akN29D
GvbgVQ6cSL5IW/edufD7GdFNNYhIr/Hy94Niq+2qhD+y6LrxL6lAn4+ztS7dvkF+UcjVT/q4qGDg
nGVvFfpL21H6l2Ju1Ee3ix8iMSoh338I+hpgDIhddnHetC7g52+qAXl7aW7W5qROI0thzSe8zjCK
wLHetKKzbPL9nPRO7R5la+LxaA9vWtprjxWwERls2ro4xw1aAtJfjQ3RsDeaMFh1Y6y+hVPek+Sj
wma69h+6hz1J1vQV/6DgVxCayl6ScMrAz6AGrpeYZQ2h8VEU4HXlWNWdySZ1kbuRYy0j+5raC1MU
OZWt5dfUvrduU+OxyF6c1rIpITvO5jaWrAlE+JoipCgaV06nvWBNkFw8d7wUouWVkfYyZ2sU56Nb
I8vVV25R6YPs4tAsEdCr93Ky3gGpmoZWXcveKA+TA5xGZRF2MPECUoQXx2gehmpIP7JMC4H/ti4X
RNCegDPW62ke+/eSX5qLpMeffx9qu/rX0F51q38MHabuAQ3WKtlFYQl8rguqKzg6G7hQ8acqPFus
eQrW7IGn/dBBBOt+IiYXfJY98lc5a5qVHCQn+5hIX+G42lfLTH+bDM902sthNftQC6+U+2z5mjoM
8IWcbdVk7PoqUZb+CEitQdV0p0W+d3VDpVsOPvXlata3Npnuv0bdePDmIvqsUXcQ3JrmomK2t8A7
njqKcC1R+4HkyDzoS9mcMiV6srABlS3uI9ZznwwjBlgzPO5AoYQbO+n8lqQXKGcNUolGtTMDNYW1
qqPwLIPQTGB1YZmxMHDLuA2cahPrtqHlGQ7JcRF0eXSqBy97UYZUXbdxq6xlM280+MoBKBg9HrMX
xGjcZxf6g2jIAWZJlo5632nKm+ZgqTjxwLqZP9qAhXdTm/pBPqBtKM5N277zJKkA4rX6VWV3n2uz
8gBg33iN+/iNp5UCc5eW6MO0VnmI8LXcVxiGr4LEWvCf/1c1z5/6qPks7Q2f7H5v8gRL1cPUzOEW
bzrzyZow60iVrvnD4Caj5c21bKRlazxeTWcVcNdNFrm+CgdKkxSaSddmtxMFVUDMeSiF/NsYFeuy
Tdl6ODo5g7rrG1LvjWC5YQ6p7tSqzFaTl5fH258ybaGLiJ+NQZJIehTNZvAD1lxwlqEcVdw16RIw
fuJC1m0pMW3PsLCZIAhMT6j1YEYaCtHw9lukCVp81uQnL2mDK2qyOCcVYfNj7FyEVML0rbA6d0uB
3drarVe+5Vl+JqfZ/GgcYAC5qbiXJq2rU8sGeVWZXnfMe6gAkiiDhVa/a7T0qe8yMuRO+XOw8l2h
19VPlXzZ30/EGBkZORkc6OJKgAyeg0PtKkNAfI/k4YTuyLSqSiTwWpWaQgJEbCF/BlMf26t4CLu9
bP59GPSzr2Fj86FH3vvQWkO4VscEgyplRhVsHMiVKOyAhWqCRPHLM6cNnJWpqUjOIOmwonpQ7xGO
9zA3zfXHf5zx9r5iRj6UR9cL02ugBJuZfddTk+n6q2g1hlo8QS3RoZfreKt2AGxC1jkKZs2m88Ki
x0KeHIRNIdgXYT2dshDcjcHv9dy6vrKTZjqajs91hADkhkcdGJUOsu2ZlNBGmu5EKoq6iaIayTlX
Q6xyEHicFi38sm0zcd9B+QHmU162ESALMH3ANVp1pwwjW53QpcSOKnN2QjgqXlCWtstpQkPSnYC/
cSYP7GvGjV2iNmL+it17xwZOo8qWbCtjJa7Itxcwxt4+G9EJC2sdZZIBVYgoiJ6yuZyOrb0zq5Zs
cT1QrAbv3C+4PHHF1nUfR4LcOgCvgeVBSB76BhlN4CXxQ23O0+E+Vp6p8zyuJvG0l02gTN6ucwqs
BgrXf8yNZqMNbAA70YqoeD9guUghkJY8QFgp94ZNIuweA1uVI2vIQc6SHS4pm4WaZxWaJMxF+iG9
OH2+doeCHFdvXHi76tOMzNa+Rc+X7FWhZsum69hz1YOCwmmlPaUmMj8I8uxa2RvCEF9nuoKfIdvY
bCleL9HD/pIA304VBymszjmBqb0o4+zAW8idx1RT4AUnESAE0ZQdIxa1TPTjtZV2bbxUQt/DtQ+2
fYBNOEVM00euxBxPcrQnXst+TNng3l4yyiNjCWsi2UARVYrWeRjMnqvGSv7nFmsfwAvkUuSzI1Km
6FQUuPdtE8UJV02BaEbDmnDljCg1rBxEaqgrYi2W6X51O4xZu+Qp2x/v8YEKQL8qS2FL6RkFXw2D
22KioHGf55u1sy0z/ds9JM9uLxOvbXMT1nVwbfW/7vszGcHM/LY965oguGbZz1Sqhs45dhaWHWDy
DHpDade6htaPFQ7KSjpjoJ64J+fo7zD1m8nb6zicJm21acwJIW/RTCIfC55Iqx5KTQ/eJ3eDFYbx
bsCaOSHoXW+nFlEPKd3FA/vldiO42UoH1tiiD+++ZoVun26+dpY17ft0ROtYWJ2DOODaJ1u10swg
ep5JXa/iYMi2keD2RrUZXXHyWEeSzGsLrRZYSV+9RhXHV59fqBybpqje9J7R/cZwBG7Vb7QAkoZk
ODaC5ijP5EHe2+vsMwsmZ62Q6z6MmqGf29RV4FkhpJll4TfJW2rB6rBO6/9Ihp7MQOTbTzF5sy0S
cce2if1VwN392UQocj8GQNUSQYEeBXGtNZY5MMFnGSGPny9tdr97FHAPUREYbyT0hmAaf8TGiDgq
n+/c5Ij51BTrKcsJugjrQieYfhvQt7NyNgOqRWo9tU8NuhPL3DLJmwZBn+yzhw468mV2TTaPoBD+
SEgow/0Iv6GqWK7JOfVHyBThShkx6vURC2J1otXPIYv6nTfblHYnzX6dOuupnMfk5LbswWN9aC66
0/VCWUzdmsL9XR7+U4eMZRYqi1TI7Y2be+hrGmq7CNVJbJNpypg8kwdlmtVTGpgqQPOcuz3FrLdY
4NEd+1/2tImqLZUyiq7S03bsu/YQOaC55AgZczB7WFoCVq44/mdgGtM3v08f6iYcXpQgi46w1sYV
hMP5G3rEt7grACJJo3zFXca3Yrwt4pmIx6in7jOnRcrCC+IFIDDnoURc981M3yHNGO/hEFkoBCDI
6qQK/FC9x2sadb6tJZrq6D2qZZDPb+Q87BX23NDRpPmjXgXPWCV6KdpBNZnztoOhuAdN4wGMUcY2
oKrr2idIcTNZvRLBWkv/XuAh/lQ3mfNbvM3UWzxSmT/04NLt3MbQxPOWeEOpn66CdbtYXetDC9Yx
GL5lRoU4jF4MV7NT+91k18oOQ3tMxxyLv26gEpPYcXMB4WUfMtd6QOV4wCFvRLbUQPhAxii8sYA2
mhKlCzXBgsEslT8Nflnti2O01pM+sEjruvbGLgWYoR4nVYmXcnuaZn69qefO5LtiH0rpD+W5PM1O
sulk7kazau+MVfyzxrV4akovXklfciQdWDlRks0TSkoIKFJoKobgVS2cRzepoh+qPgq3gtG6aGkR
fTHFYHhNu0BvjTWbIEx5HDzElmpqlgs0YZS9prrxkzzU3slSDeBTdZE8dZ5fHm2t/yG7ZMhyWlHq
gHIirbNDHeEcnE5D7jBjdpUx6cYNqeaHplUu3BMkV7wEId5onMhmoLIynF1KEaWKs+0tNhdwBcIo
OhQqvOcg0azH+9mcle4qHEvrMWAJu8JWYD7EU/YQaVaGaIqH4LbuxCvI2fk11pOvgwcloFQC+0HG
hSTtUvdqH8EuVqRRnGiPU49oQZga1cY3PePdE8B4cce5j0iD8WuEUdTme1IUtxE6RZZF0ajHPstB
W0vGuP3bkZ30sNG8LAHK3KknTH8aRyVr5ePcPhtTsA+6/rOeLeMBZU3zIc5LOnB6/gvpmG5XRS02
D27/F/ow/bnBnrG1DaVYp4rSL112UagV6MhYCpPGVsOQRMvQPoxrGGOOYVzx5zavujhMPuaJcclj
uY1wwkGvCOBMp9cwMhgnD1Fb+ZvcNRGDETNkzFdGE+Z6fkhNHxgkchRsL31SvVtXaBKSfeLdKo6y
yCbVP8mYlCiUsoVlM7ZrUtPTUsZ0fFbMzDarH0nffncjXPWUiO8jxeIgQDsMga/MX8mmQsWaZJTJ
vd0KEaidleLQ6Jid1wjDLSE44GTZYJdziXz80KXBJwULigJV7+5u3fWIxDtSfBn8bLjUureWawQl
7pvHe+yetS3EuKYXsFKZtsXl4qt9X1vIeX1Z4+ajau5V3rs0T3mwptk5m+JOVniDCZey5HqSd7PJ
Ci+yV44Nw9LctX6L7iwwBfApFGBLrz6FJlxgechEMwGBt0QIc1jdO0Y7a25DtH6c132HOsCgDx3S
WNO68736MUwUSgi3W2ZYRdSOG9bSBqZOB+Dp+ctcGPYGDqWzMsR+nLJCdZ7q5rMTG/lGHLJqXlhN
U6Lgx/hQw2sAVNI21jsF9g64/xBhgus8p19nMhaL2Chi8WAVmxEI4h9VAya48cbwYFVe+IyNaHUC
gP6ZVWP47Fjtw2CpOFwPA/dMHImns0qhoR+UgJ+aDwIUVvGmElt7zXFtpFZCfAL+3pSisFD8nfU0
Utf0WvgWvZIsqE70j51QGmY3hdgSIjsr2Yzhij8jGUClI0VgTVDlv5zVTVAXXpvOHY6+XFQWmLcV
hSqsf8WDWD6S8aOhm7r/Xyw9nQV5tu+RNruXSgmTVwBON3EEyy4xGZywR/OEv3ZH4W9tKRrVTqGV
gP/FbVKrdf9Pk6Yg1459LT5gheCLXFsGQIn2simFX/E3+WrK3nD6WzPBCOc2ONEVkFFB/JbVZrUq
XTQT0eKfPuyiWaRRPb+piuXATwJ3ooxRtjG1OdhnCrtLrzTqp2IkQaN5KK+aOCL/KNhi8ojBf7OE
E6qYyOZZxZM3sTLwRIcHeVXBE0e+xRm95wd8GD7kOyz6WX1wZkjkUBRe0QP/Z9/EyLAe8UOMHIqZ
VkP1pYSUaJY5VH25mB/CAJD73Kt7qcElx/Q4bv/HmCsKOXJI2Nvtth/AOYarOdJQY86qCzkO92KJ
KpQ8SyKS2HkMNu8fHTisnzvESY73eAHS7GhO8S5DM0PmUmUG1TKaA4q7lBVE2jZOQJah8j3sZKI2
1t1uB47HWMoJk9Jpl2wyDnOelAcUvYellibIo9tBuLeU1nrOfV3bs29BX46C83NR2NYzSqelmlVI
AxHhuf0jBrgXoEvwI7Ix7sJAJhwQCFWj3DtT4E7PaTxUKyenjtLK33+r8x2LtaxdVtGZyiayXbTk
UlbG20S9xWVolJfr32NymJz16zXk2AFk1e2FkNFZg8O5gq4FuRvlfwxswxej1dYUPofgyG9zXmcm
xhliRO8al1tOrNbaNay08SwPUVGP50AcZJPc9za2gJ+PYEAXJiByRBAPZZOBSBmm+rEX90MflFw4
TFdTCO7JMBE3c6ZrK7r/FTEqd4s4A2liaE6skDA0Wt7yL2pZGjsHWuZCpmdkFkYeRsuHqhN3B3/y
3rVhCo+lSUIvj7ybHYWsAupOuvIpjj/Ix4c8RNCkUqv5CslHz6+Jt+2qaDZ6c2j1GmBapozXsa6m
q94U0APBVGxkzB606QrtAPpN0rKdE+NuZVsHZI2BBNyDXv8YJ7wjopAFe6Vq+IxExYF9VbSWOSgR
17r8K544abSGYT1/+/t4Gc9Y5V/ByMWLJFRPbRqaz2PQa2dlAjcvs962YqLQ5znpCQE4/VVlYXlL
mtfUsBG7GTcyCz5X5L0ULO7aHDhlW6F4tuqbA2Ct8OHWslqRF7TRFFfEWsit0qfbrbpR21dUj9VH
JDPxWb2fkQlH2Lxaj7hSkpGchuU8aupHlOafWqzHP+3+U+1SAfEAJpensfF90EFwpKNlvzRdoawK
bFUeFAWs3jh7sUAaGNRTgwpseg+QxIXp+pMPk7BfK+zk3MwzULVes95CL/Y32FhAipdNXFRWXuc2
e9lrDg5ay5mrn6uysN4E9r3Mau+pd0P9pcc4UU4CqZpdssD6JufAf5oPatl3SwvexoMXotXoZP4D
W9lq1Q+45Ta6D2BeBtUWBfc4qS+yJQ9o+ZFGEzNcYzxWca8c7nFzzHQK0uAkarDyFrDxTSSc5qvI
8i7yLMB9JprY9N3jVms4O7xB44WMAQ/1Lpo4yBep3JpaRhBdSU9PFctAgT1R0nR3lxrO1GMyuepx
dLVqi57/R127CHVNg1mfYiWFUtErXX3qAu/WnQwUJVcyZsYQdjcBaI7VNPUl8iGrQVfNQ6f4JCLj
Xk2Ot9NUnA69lxzlmTxYA5Dm5a0djDNXsBh0i+JOoDm1efBnm7c7e8dK1PblMwQYHGZK0eO/R26P
nPJnH03x44RdZbhksGzJp8r/ZbpCsX4XJS0GDU0dXrwUQdp4pnIrm7WihSQV6YBEUx5iE1yOOVvB
jrLIYs4Qss/nAQfg29wiaQAN6fP2Pk12pCq6lHaYLbFTHQGiq+NVHoyQ7POAQlQr7hP3uNUFe4of
zilQBOIjCFCIvE+Vg+VUJ07e5KxJ3Irk2a+pDhUcJNQSdCLlVLfVpn3BFceyzjNIiSsOVYM43t+a
ilZcfJx7ZMtqNfOJd46glKcGFFlL86kQB1wTupJVuhzlAp3DASHUl7JPjgLB9wxFwD3JlooG/VHV
OyCMYraclVjTzwyGJKkHcz9Imb3agZvXImMk5ZNISabP6EfJPhnBrAIa0P/P+LQffBi20bhzAOys
7WGwNrrwY7N9d4LUUv7evPfKwbJXFYNdMfjee5+rCS83xdXBI1WGtbHmVn/9x9x78/53wwCkdKU7
21hkq6tUZQ/YaotGpqOdyck3bQvVshjMKQOa758ar3HPrpBTMGPLOmAtliwMmawuvSpeIr8z7QbU
dx9N54dh5PlOc6lIScVIbfqGxpHy0SXB7+Eo/N5hNvhxHy3VKIPw+z9Gy/DYf4d54d9Gm6FrrNEw
5BctdJ5jt3iHo/NUlZ5QJ4qq1wB+gAzbXaKfkX2tFm1Xlu9gw53t5HsN1kNd8a5kob28vUb2zalx
eDYRtYqR0uDX3powLazWjB+w68AxYtCsV3Nm1YrYffGXlT5Llc9c01/7IKw/qigh310OyVUhA7ur
SQjvnV+ztV+z7XLM/3LH5zwtzJ9idowY2UcckGacSye5ZtDWdkPvfM0ONGiOfls+a9aAX44fgmF0
/PHT0TBhMnX1rwbWHrda9PJHTKNmrfb+5E72TUE39KMdMToaVIA+g0URoyHR9aCZubJFBd07tCaY
LCc25m1oGu1FZZu1atokfUmmdw+Y2SLW2vhPVAQWgF6V706kBCuR9XzIe908YmLYrZMyLD5Mtz26
jQ/cELMqNKrGFyRtym2FFzbsZexEYtAEQCGTeG8Ds6ZmV4bHOMGORCCdUi1yrmCC9et4iPCfQwPJ
awnr5UvozMXxFkOWt1/ODReL7L3NNNE1KQbEQxI5rxphF9kBepbK2VUi81vgaT/lCX5qtxMwKT81
VTW+iZP/eoyYPotZf3udf5/+a4w6ZeveCIMny3d61NXCDy0e2DOjUfnSsMtCwjt+ki07gSUUO3Z+
MPU4fyGDzLIButjK9cf+DOA8WRkJFk3Ck7Fw++7ZdyBpijtCTNnu+VcfxeZbn8TiyT6NebL1ax7y
G+BTxqg4WlmVbHOfFBJoCvPVnpsHuSmbSz9cljhLXBLKK+cCmbJlgBbhDxX1EXIzzRuSZYtZsA/T
YgRvUZB8jcUZ6NmvMxmTvXIcsgf/S+/9VUjqQF4Kp3Y/QRpHk0P77D2HhKke1TszGrTPxnisYrX9
CEPF3PsTf1mOqqbuHa/2iLyE3j8EKTREGadw06BiWesnHcfslxZ+1uB5EUpRtfbkDZhu20XXXC29
VpAdzFWsDdTyMyg1VEHwd2qKXlkj0zuvva6sd7LGTL1jP9QkWntcBS5VX2W3UnQItO42TFasxTCW
2cbzbGOfUyN4chs2e4hDJ262VJXQEDDMYlug9fw/n/3v49xUU4+m7y+dxii25DL++1dqVOzbQ0SK
kA1sLg2+IssGtbVN0TZYa6UwFBfNhJ+FhFgEYdZv5efXw/aq9Er1lA5pd0Vc8Yerue3JqKhzGmqj
neDq/pAFHlnECVR7H2oGlEFR8ykFs9UAYbKR5R7EG7tFCNhqC1UBqKap5htZZpNoVXkG+rp4gOZj
44fR/d4r3erlOK0x11OPurCw0vI0i6yxYiXjWbYdhRyACk9skzoFCVH8q3bYOQdneSj8OTiTKlmq
gYciza/4QIJ7pxk1lY2oOc1iMVrJdWkR73pFs48yJA9a2/ct1udqsHIK7BwdB6gpJm31s6nxnZHG
QG+v0sur1oUt9JLa+aFAfukV3/6zn571XH+S3yvsYXJjXjzdvubI0i5s57qnogdSBFngj0rX50Vu
d4IGBl7a29xr8E2sCx8i7acsvMuivQrrX1/4ap0sK7sAM1v+q4h/H4OpMB7VhXeSpXqM/JqVryb2
1vL7V71zjLe5rvU1GEf8VEtuRUPUGBTWdeUDGNoRZ8vsu+YiHVrC3EHmMVtahdVc3CFyppf2xaoG
VFFCn4WwaavBtkFydCklA6V4oIylVT4u+yncQPPvTuo0F9Y56StIpLK8gyoClDd2BDtjzmqW9J5x
lYfBr7vLbP6RjXD0b3F0Ud9yfXTh0RfmbZQqVp1GAaTsHmva2N0VFLuL6qfUvFP1gZ+7kVjhLgyb
EiYlAnmGOMhu2REJOLkKx2pZIpW5lb5eTadrO90A/j4JpKmMlV7P4zHSKNNIqCr442vmeNZJDomw
bLsMDtIhYgKOQkDPJZAIdbr2ctveT3MNZMMc4vmtivZ1m3jNBt/YaT83+RqXoR7JxpmNSqudMkgR
pxpx5tOUwiXVOu8Fx6xhC5txbBYyJofYEl6R1X60GzvneZJJGl1x9INrTMh+CCVrz0qMg2UPl16k
ZSodK5xYS5CJWY6OFy7lNyG+MR+h2ZtooAzJ70rEvQrxsXvo1/h/xiPQizbp4CWeGHzrft/MD4kv
qHa8iV8t8R7GUYkX+AANqEEBxdGuMmMTR9RnR+zaNRuLz3+1qAI066gQ2XmWLBfbRo9A6TJ8oUQz
y9L2CLDkePvkqj9BuAj9vdTsxhzteoMtZHp/ljmYToMTEJIK292MRD0fz9KsdfrdF2BA9LcaGCeZ
n+GfCin9vg6FNVBxtsMWoqU8HeM5WblGD5JP9DhlX5zl2f0gYwCPVY80mhikwnnefF3kTeh9yuDt
NVFUQd3axcNABv/xcrLpiT+hduYyJGF6vA+buqreR9Afoq0mPGFjTT0Mtj7qe2FQsc4LnUr3NUf7
inzsr/8PPAhEe/r6/69+F/03xHF4P/qOVLV7Q6r3GSjJKMu91Q2ITlLA2fWB1pDlYI0nByK77529
1lzf4OyB6AiA4EyUPc6xXMF5symklDWMr1DXXeKCaa+A1OjDd1tPv0W6M2w6ve2P7Zj0R9ialY9U
XFZCDypxjRlmDR1c9IPl2f2g+BRWbWfa3UP/aZiMAQDqwYVN8Q2JJJFEeuFzawcgu5TN+yHPp5Zn
Q7S+hyR0CeUG/yFtCqgwdYwUFPilLjDtPZIWoBx8/hVi07OWZgWhzp58y1npLfW71vt5M/QN5zpc
u5mirrJuxKQI6TrVGO1Lr6bt02wU6kHN52QhO2XMS0zIK64bbmWzmtQPPKxc6tOz1w03jKoe+GvL
h2ZjGWqO6RC6BTIN14WAyTJUws+5gTNg4JancBgqEmMKGGUDNzs/mPyFZTvWVj6QAxShd9WcvN8f
1Pfn8d877/FqqDc+ha9DDznzxhAxEG0763hlfPFHSKmdZa+0JyfN/XtvJ5r3ubIXDaPnOSjb7zoW
GdAn4ZzL5Rerb9JmwfQ0KohXBlH8ZzxhVFv3w3gMRrYOp36IkwcLN8ElK8W9V2D/qTY+xNJo/OwE
/NbVHQPfQwgQQeO3OzVu5yvmWzPp01D9Jib5Q3/UNDLQMr86+M58HkMFlrHIgvxKzYZu+mP0UUqS
IXkIYrGUzmZMbYxyeEi8YRWV+KtSofyipQyUVSwLvxG5Nhh1BROIxi0eDKe5DZOfMhjiAKng+d+G
KeWoPVQCcOmjS+mMj/KRE4+JMDTz/5QteUhIua67UigiC7NKGatxWV04qp4dvhwvzXVpYh/jQ1G/
pZLlh4jD/D2LM/0QyuxQhsDSenZJYN8/ZxwZyqkwUf0TX4lZT97KVxx3JZ/hMOAuQCQwH+SSvz2w
cw96kUv+dSNHyKd2YUbhDhSOcXvMy9igsSisEXi8rwj01i3RRtR0qs+1lszbHrmSB/AZ1LOEgbgf
A8tKpt7bppX7l3wwdP20qymzH2Xrtg5o4/G3mFwGwP6sl4PJpuKxhlgIAWJhmLWLp9Bg7yebJxrP
2v7dLTCPFoCA/zQCD7v+HeLKbyOaRuiIWi1KXWJZE8WKeyo0dW9ECUsa+THzOd41KRrc949ZZuCU
vA5I5z0GNybcWo6PHYxY+iQ86/azG8MbVtofw5DXr/pEhh2mOeWQrqkv1G7B+GH9QBZtWsDPGv+c
GpdfmN3CbsLAlfSba+/4SsfHln+w2xDhmKnm3h/ypQddF0UHF26CYQeLIok+Mh1BR7zs2kPNBXmw
q6DZODiIIs2X9S992I/HDE+uRRXP/UuN9vbTHGCBWkR+u/TT9tRo7XRprMSDnK9OK9vk1xbEZvpY
w3E7dBrglDxWK5iW7U7WiZCh/xrRihHNfzci6bIKHYPut9fw5rJdqzjFLcFcJFtXi9NlbsNxASzr
1xcl/uwmB0ZcMkGL9cPY3N16O9jUK7NKNplekMZrTeNdQSl0GQd2dNK91Hw3KT5lU9G9TkDTL2TT
/pCjiqD0tpbRMYmPwEebjjgksqQrAnwE5KndK/zssXmC4yK8BdDO2PSR4KYLsXG1ULxVF5QIv4jm
Hb8sVchTzfIQuErM5b2j7oA4WyTNVr7jZStvgCGcpsbesQYPQDcoEsjOecC6ETMcSMpCEAQzHCwX
kRzMzVdD6/o9Ghmo3DtB+T7kIG+KKZ12Yd6V72oMLk6LDPVB9oYW9M15eIO36F560/7o3AifGswP
FmqFT6ithN53y9cPppXhpZoNn5OXpj8bbf7AZM76mNuoY+Vptk8hG5gNQNrw7OaavXdzVd1F/TBA
ITHSlQrLIMbnciPdsqRJlp7m3FVFDO0D1oh50Hy1B1HTkwNlzMZu4jZPxnx7QE9C17uNhEq0KZgU
vbVYSDuuf5qj2T9NlR6soNMqS4Qi7J7dbqacZHemoyaO9OhyUt1vKME5l/uhtupkZQ9YuMiY27Gz
Ar8QnjCG1473caiYz8c8bhGbY36a2uGi8N250Zd+jCpJoPbxubPLdUVW5oLokXWRZ8NQJ1t2sa4Q
mfuKeaXeH+rY+nOKrKWOhPQr2QxcRObIRK/KGz+6CYlUs7fUvSmE2T1UBBH+ev4C74hKsawfy8Ky
EetbLoXgKluWFqkrvGK8jSwq1yOI8UyJf8qSNBaO36mOOWdNHOSZ2qoffua1u5D8X7tlhx7u1Mb7
ETnt14hWraYNUl3sPb1m2CVsIVkwDpAs7GKimj1o2whM5vnWRFuevG1R1Cs5Ji+d5mrXLc46GdbZ
ue/wBEagbgzt7DOfMgvBg3k81slgv5UjKppJk31Cop1284CYj6ljqEH5aVxA12l2s8HUqQkgbSJD
Wt/aZCr5Gfm68Wz62udkWvrbmM+vTqNjud7HRy7A4DNJfH2VAA45W2PqHGc/16neoLKleobp4UFq
VwpYsrGrVmOIJXPRGocurw1AWNB6T9wmknXQGZS95RhTr+0TzJlhy61whiagIoekmxFE7+KFdeNX
9uKeryDlnKDvB1j65Ksvk4VymBOvUdjq93bKdbSdHTUCKZFgW2MWzvkWhA6BqThjNgkUoUWJtc9Z
mngMXKKmUb8DO4geko7MuQyXKsQxrXf6jWzKSaHW1EurH92l3DzlTqW43mLk32RDtq3bz6n2nHKL
f05rvpjCRA5FAHS/2ZXxPOEO+Vu8Ec/pv4+f2Qmv0t67xSfUiuJ8qyc+5H65y03FHjj/dUD9W2x9
5RHmBoQXzDY28NOQ27X71w7KysFHc2wl/5TW+vvBmYdXFCqr3+JifEhNRGCnm3Nes2k3fPPRctzw
uTSnvbyzt6YHda5zAI1Sw39HP7pnz8kuwy7T5PELZIVWPCgizUrhZuEg00YAqhXTQU0nbShoDYBl
b5g/2S0PdppbAOUzvfrhl46/r9A+WDlZNmw9IXAwh/iUT7UFLjRx4E+Vbvr4f1g7r+bGeSwN/yJW
MYdbZVnBOX03rHYH5pz56/ch6Lbcnp6dnaq9YRHAASXLEgmc84YIf8laa6D+TV2xUlAkY+0j4mW0
mtUyv4pJFBy/PmNEG2E2hQRQidqmK4UbWa2kZReU6hn9UCQXlZC0tKEBMJGabgedFlvnvjTuY6Pu
71ybXxWNEeL8VSSr31NL905Bk1XLocRhUDQvh4ji/0k08bdF0wNs4xZlpw6igM0nYbA13xRUkvbU
ZJ6tPoj5oRTh1pxgc6nkpzeyY7GRmTDAmaS+NWYjo4sP5EOARC+HMq5BbJTWt0uXOMMgpz+hvdGf
TC1GxVDX5wiUQO593cTPLU/2tVINrz2suBXQYvtUNS3bTAU1/SCVkydXl18wkTN/ULGisOEfVal6
VjSpuiv6sqa06P3KvDA+iK4MS7fruk834xQgukzDlTdhJCWr1G80JOu6au31eYSrhOEtBR42H2Vc
58LB3ONRVR0DRA7shZb+kBALV0rFumXrYe2LwGo2Y1/hyxjnB4FcB07WLMypOICEG3dYzz9HaQVJ
1NMeS1lFNI+WRsV+biHv9F3zkerp3QHBLQH4qdjNLno5PPi+qt4NATBfO1UnXDFoNdQw9yUCWgCL
aQZ9E6yU2A6uxA9gmmQMBmoVuo3ecOcD3BsdMzuwoTrODsFkvXinvn9Elie5bkSGr1M2SEVOunZ8
euITUi13WGqO1G8vH6uR90CU7fFGdCH24115EXKHQxUWpG5B7aQ4j4CcNop1N1j5q1SNr46k1bd+
qajXFk+ChehHOxF9cNevr+rQTF+q9mR1efFq2Q+tise1H0fDS6zx1iVIIifovu4j8lhzvxEV+p4a
AxoNobXqM7k8pz342CdxW/EQpxDoBynILLZpyF+AghA9AhkRKoqzGYfQX34ZSHMUltpSLndiQHVc
b+carn6loq/We8WjqN8Y8dIfaIh9MSPoXRaPSFKOZ0UB7jJlvk39VvFsfKr46WXbTsOlpFIK5aYq
inhS001+llg9JJ7+S5a6R5Nv3kuP3gqyk2p846DVtKs1XdvjERCeuxjbF0w6pOs+RZPKQBnjRGG1
OuZd8cj2EFFWSffd1ViVxrrFFu9OHBSyCmYUmqckbRDJtF1/ZweGGp1AcihbPbFvoWvI1+IbGcbm
LV8/mVwr38FpTLSAvDl3ozKuvS7ZlAZ3/sGSsBzuWVsqUWpepahDbVTdTx8hLf3o3MT8MYV2epUs
Mz8yizcMfqJ9SyrsnCnhk1Hk3tzC9TU7i/5+GjRK/8mlXrgX/REwYmVhRj9KTX8uncEiFcNB4xkK
i3I67QAtDp7M58wDVAzacduMAJzkYqXimbrK0KrZzHCkmYZnReUTburFKnBYAol/pFUPn5uXUVHQ
07DjW7a9d1TTiD/3j28QKt3aCvAuqkF/DqRqfm4drzxc+qvULg/TNZyhzDbFiKld2xjaqZ8OSZlL
KJuGFCxiOCSf+uaYykp23iC9igFxiMQMcYosRLpMQytfN2X7fsFgizk5qCBfM8Y3qzH0nTspHPlt
hcLk9HMMfAtzKEeGtVLZ/qPsD1vRT/qeohUeXhvRRKnrKkyj8gEPgvgkppeW9zQLCDi5d5I71bde
B9+5d4Ao5XgvHyI3zw5s0T2ki2wZoG/bAEVgpR6AXmW8Jn2QL8Tpp/Y84dOYY8vqQtPybIekpn1t
SfWN+F5GfmNfA3m7UTBhPPZhlyDeh5hdkuT5qepTdkJlubQLw3jAWbO6za0RhXAoGkPhyVcmKbWl
Zsv5s4si8LrG4mErJjW/1AZwwXgQGOZQdYybIoIM6baUeJvBuPkY89zMnFtcgR2J4p+7HOpoXUrR
FfLpGokH5QoUuIHObe/dhUlyjgUPrbDGveYCVXaasbqxC5Qd9BFPuxcJzdMKRcGzOxr9TWgmLbdw
/1XSo+FGdM39UbOt2BKefApqcz9/arjibk8+CAGQ01yj8bv0SmndHcZe0osxRvE6TMPs6CCIekKh
Pl/pFJu/GToCuX4ClKCGN+dovFN2I/aOx6Gy1QwJ14jERllNV4Mfti3tWF25+3kZVFuas2Yx517V
qX9fD6j/rdUW9SVNr/Pdp61qQG621w9jzcboKu9VmKBGahy1EDFqRQ7P4hZFjS48ytnwLG5RoiuT
FUhQ5FrnO5lihsWpa6pjGao7Emzaaz0GDYmryjvbmVMemI3BDoTHJ8wPX8VG4CO0AD2LinrwHlq5
rrfptch/Qmv+Euq0hXUcteinWBFhUO3NyyJLl86w8K3dZaUklkuDqUBPGSLY9R+MlVx6KDw3uhYc
FsFaKS2tXFuDk4HShdeSp8pZkmp7V7oqkDnLK5BqxpBp7VcWuLm8k9orpI/+GTr+q77ftPeDq4b3
NvDBxGwBGfjt/fRsXcZjYG9F04lknAUH75toiTlVVj0N4RCexCQncWvE5pJwRTlTxj5mlNfkpb1T
PcJxIWuBe+dUchUHMSDOSNv5RzNJYHQNzrBwjVD90a69aZ2lhwWif61m3+Y6HFbbAUQ1yljSxTHL
Ir1L43VUglLHVegBhpD3/Y8TzDx80cNOYz6x88J6NuJkmzd4s3O3MW4juwYeiNf6unNr/62Ex9vU
OCgY1P0NlhRXqoG4aqP3P8W4mGiij7XMKzW+Rqh3b7E2vLO8rrlXJulU8fsfeRbm2MIsJLPKnptx
gnw1iBWI0SxG3tSsE24AfRA8ZrK+rlPwSJDwYJ7527LFI1fraudV9eduGRnWrRzF791Ej5KLUZur
dMigPVbTnYO9QvNAQyggiEago6QJS6INVTEi+Oi/G55bIk2JV9HtzDM3mgwgnQkhB5vUf+wYwYWI
Hc7ZUrmVAQAEpIvW5oNd1b8QSB6+GYpLBqZ/rjBT2o1UD09ZB1p9O9DX8DiKSJ4/DGCTYEz62Umg
1EQT3ebsJFBqY4m4mBhlb6pumjBKVrqBfVOnys3BwlP2Pgmlm4LXlB6CspmbSmT1/4iwzHmTRzAw
Y47G7JR85V/1SoVXeQiCFqtFtQl3fikj3ujW/c7Ulf62gw8kdhTiEDuRsVILI9+UE78W4eiBLO97
RKmbbDymiNQccpQa2Yf4VvGA3nN6q+lok1RaUJ1Yb4UPpo3U8CQWgsOKvqmauN5WI1gS3zQ2Nqse
iCptcwyTEvm61qzQGpoSypmqnMGw+feRzh7AdZHnmo14h0paeSWmMGI0mEY9iVHh4Rtrtnc/Vt56
LMzoZjCrdB+55LyfqNRHOz9GLEaTcSuYIakZYn/ULGhbgrYk2sin/m6Prb5qRlSa4YLbACDh4nq5
hNZpgrKTaAoIpIHdET4D96IncXIELaf4cIo3FGwhLvEixK7/Gq8labQIfOxAy8nCtbU0dSWl1UjC
whnazYyhzqIuIC061XiVQDqOcToccQsU+9tUduJdTmVrGUzbXa22UngZ1lHsgMWe10pHXEmK+EbE
G5gFsmDRzZ2JtO2BgvIrAksThlguHsICL1snA0GLRGOFB+MQletUVsalWbGWm9+CmpgjNAxWKSLD
iI4TjDkEALjjrTy28LeYApW3NiIk5za2Jmgb71tyg7kpBkWYiJASY1XClN6WWgl3f1pY9iWGFE6i
a+sgcMjNfKwvxRm/ovTgOjpcdtad85JznjZUezUaTSp8VYD8GJ9mPXjQhseq3+goolPOpu/TIetQ
AUudag65DAw9ClcLvv/aUY/1Nzeh1i1qIpnh1TMMogkUxPunAVHzt1IIo3A46bTcoJujRbVEDDtT
8VQMOAomWz8zOy5wOsby5hoFEH3bGVAfxD+sxl73HGbBDXwXC3VLK9+gJGjM/zoJZOcy8Yd830W9
dzP4mIh0w/DDlyVk1qc1fICiv7ZS0wSx5ucgBCv1BiZxgGnBJt/nC7IKZYrIX/IAM4tUDFfUFOfh
S3JARBfJKC9tZMbm7cHgS+Wh5bEpXvbTjgFXFlYEAeI34q3Y+gLrlBBbeUSB7bSQNrqJsBy6qtMW
2+q/g3tis4u5p2LAUfYK8wnFGW/dx1W47xAhXIeT7o6AZMWx7Z3A3K66IkeBQTQlqVyJiBiwv20n
k3ZsoJ/FoSvaXynpi92lSwYbdfYGP9xDrXwR/WmiwCEwy8nQ1zvZReKfxBniXuNaTxCOuvSJAV01
gmWe58MmTr3koAbty+U7XSXI1iEE9xJMP4QAnXJIqoKTDWGGX6/U2geULSPq6RlFIBft3Z7d/E8T
cfGsd38GBpQ8ubOjx05LjbWaadVRVoCKVrozYrOOJoCiDQha2GY4Y8YcZKNOY1g+CUCZgJG5uKcl
KWoeEGX7Rdzk5ia9RwDfB+ubNddJF7zpejAt1f14j1JGuxLNGqTOKvVyeyealiv9sOwhuBat9H50
DLwIRVpkbBGGqk2EeRJNxfxs0k0as0xDX+5G07qoXBaTdlKitMGVUFaijJguG1/dyBN0TLAVBKNB
nM2HwsBFWwoeRP8lTFLdcq2lRQnBK6vOeNqv50LGl2bslbtOd5Jlm1TePTeUcEnJYPgH6bzTUPkV
pNfOX1jApn6OWv8r5qfxjHF6BtFVCijw1NYWcdP6SoscHf80nNLUXEo2Zlf+jJvUifdmQuo0Mspv
rTr03bcRYDwKUbAjJ3QFy8j3w6WZBQOJYtFO3QFXEXYYf4sTfWqzRkHBO4n7lDndrKCcq9wAc3sh
bkyXG5gYFU3P8dQ1ZhDvIZeBykA9RNGvvWLI1i5U2RVKtOnMeRZnYXAtBVZ+fenmNvQ5VBqJ/x3a
GHHxKbSOgxswoGdMUYfbqJXkTWcb6VEau+HKl2uX5zaWCE2dqStKvO1j23bNYmRF9lZzi5/JRa6h
LDQzzVG47b/b+Ms9l12hL5vSxi2ApCCeDoW59MEXvEkIc8QdScgS8OHGDVp3r2aqfsemmD31FAGf
6Tsq+d195OTN3nFHBKDVRntpdGojU8AQwjjFoyM/o4OnniyTexlwculoc9M8SRPQ6HJo6temGpLj
pUecfQqF1bXCd6xfXvrIUq0saoI3QVnlm8YBrGKY6Xjf4u1446DRCZx5vO9ka7jPK6Nl56n0V6Jp
5pK/V1nbgAr062KptU+K2pV3YlCf9iJ9TLZbNFm1cYMbjbc51K3R6ZTgH4nB0mJNVifeAUAv5pUk
vM5IeCHsHIQ1+sD4V8NNJek9tUYl4DCFhGPX7MYo+iH654OYhWFOthzHSGdVJadXGZiphZmxBbRV
p7lu+EWuYNi0z4hZg0LyjF9xtDQkOf2FCjniMe745Di6SiKo1M/A9PB1D+V2Pae/RtKRqbuKJicr
pytshNlB24aOM7xQkEc0HmfOQ9gEw4sdrpMparCwXJ+jpm6dTMmfUVJQSJ+v9RE1tkh5i2v9fsUy
8FduAs9RGlZ2gnTu2If6XZOF4Ra9ZCgHU3MELHTXwlTHEXY8BW1LyxowVlPMfIFnDWxxCQ9zPHBV
de9Nw77XtWelra/E/HlGVmHiA8duE6NkyYxh1bV44Mw86j4D9ZK3mOZEfU8OPyTfM0m/Z1i6iyUw
0H30aVDiFsPxNOy7/vswGR9YlNNse8DoJlSL2xYrVwWhuxpaZUdJ8kstALzvwTRrY//l0X6pBWAz
cshT1diL9YIIK0Kpu+pR1Plb2SJStJuxNeVdiRtYtxAhwF5wURAb9o9hMaCGWYbNx1QREaMIVc6T
BxLCv2fgu4oSOztztGqjw+ih0z2finY+dYqz5hXXSelKnOuSH8+9ppQSf4kSw19iRNOTWshtcfSa
JE45/2ldm/7UQlTBqQ++px/+9idPWQo5btN5kvhDLvkKMaFLUnSgrQElyNyb3JlkG1SCl+2bQPUP
AKLeD9hzMIrsg+dvLr2lXSj41k6hc4AYmhRjEgvDTy03ttUEhFo2Y/ok65kJSru2boco4OCiNs5i
cW4EfG9D27iaw93eS/fIVKNpP8WH00GuNFJXdaCuxAwx4HlSurSml2kLqd25uTQZ54BbmBwP1Opg
pTUWMXbrIg1tazUYn6k3MSMPpxbJWX8dMUQ8JAtqQN3Kjar8uo60AkxImHwvKf2nYa7+0wG5Wo9h
YkNHoHTqAC3eZ5q6KGQnvMXSVANkhL3U5n19L3XfkC+Int2ozfftZGEiJG5kfOYtr08WBWWOTdpZ
LpiaMrF26hBfjXlLLVSxjfUQRLjP9dia5SX2dplp8oW1xMKvbvgmdjayDzzQtcVkIjIlEli4RphE
QssmdxC6KquzYi1yB2KExmXkd9jvOXAASYFEqUb5qp24oXW/ENhdQacuBviiXYAQuatP8Iz+I0YM
Cya2qab/Mg8JEqzDtereJaX3YHrWizqUyXdnyNB7L6qHpKV+AYbK2WZV5i2MDMQeda/gCowednD1
YD8PqcFzhxxBij7GwjaN7vY/RzRG8liVYY3FZVNdzxo+PfyltgUVYis+IGYh/TP1IaorHb/EyVNf
ilH71pcrNveg9zepkntHX+qzI4tqa91GpfSgafBIsD93fxo4eSvaT623UelUCvkhnuYM/ugd0eLJ
jm6nW0ClXfcBtsT7nOb4ZY54HafDczK0gyeFG/wJjKqyRr8Dg8+pCND0DkUAdHM1cp20xy796fcR
e7Op5SIwMizEPDbz6XHIMI/5iBX9c4judmdUQPeO3e4UpTF/RKrxmiEEhOam4m+qQi4Ojdb5eAOA
0qBWq79OoUU6jgs3Tn5RmXMqnJettt6i7DqseVpjN6GgpMNdsbwPS+Nbqtj+W467/KLrlfwWq93u
4KHOuBLpuEC5oTRg/BNW2msQtjq4JWXYyS7CMsH0UMT1LCeNgZMCEk3hQ+qQP5TCau/Jlg4llfIb
Tyyk4CvFKlamX7AUNQf9qW7AQoP8Rpkw89BVjIcEcUVwh9EqUsmaj4GE/i8DdWNEx8mxbTnauXHw
Ff2+0tzgroPud00aH/cWVPxfOx/DnsIdmr1omvmrq5In84oUTfQYqUnuKP6r35HUtA2tOgWhrT3g
k7MV/WjUcR+MHDbR08WmF7FBQS0QTTd3Zda6B3Ew7dhFFFp/bxZDCMOnUTHX+ggpQW0EK7vvFx3v
fD3kbnNfceu4qnuc5ERTHdWWhRxeMV4kncGstPdKlidY0GGmIwaxCyIpZ5hLMSgmRa3qYSkmZXtX
b9jB6EXPV2nEIM9qrTup6KI99Ap/6xdR9WSWbEGKtHpsbbW7qib3ukm/MJ8OtukGV9wwYh4Vtnkr
BlJZAiPuoGehuGoVLv1JpBDRF387txNb+RFljXXlCjnDaR7izUu9DuVrcRUUz9RzF2abTmqyTQtN
9go3qR91ECXfcRx48t0sfdTbQtnWJneOMBzd+1LL/hZQ9EmzS1syk4oVbWIdW1hofj8D1wU/6YCF
1FsXJn+svQUd2PfGC9THrsKG1Uv4QoQ8t7Z5napIf/ThEXl1uCJaV92OkM0Bq6nqMzopPxAr6M75
VPER92O/bdZa6DSznqgxdKgndM1t2D+iqR9g9aNmIKtj+7k1zb34o2CisBOOkUNuU5xFWJ2lR3lC
IdiwkzLZ125EKy0MZ28HJuL40yBgjvoOgYZ+2ee+vL30YRb4dZahqdVCTBBhRm/iB8T65d/OalNK
OhCCqwlOSgH5MmNuT69RDs2Bu4V7BBzp33eZM24MB8aM3MUsGPG84sdk8dVjPwAiJJQ3PrkUFrAT
JKRnlEyed1sp646E5LPRsu/w5Q6npMY5+jaiVu2kJDXGMkUxLY5wtOQGoRGmxX7/KUz0i7AmQfKB
6u3wUgCQFWGeEr1frf+4mjVdTTSnsBy8+WIEXnxydfbwsahA8sB4NikYbXoLES3weGwFJH+y4bW9
awX7gkdXjZei34ja6jAgKLSMfFb5dT0oK3XIs70Y7fljCtQq78yh129NtwcWw8XUkLorpC9vLZr5
SD1cskv3IJpe+wvP2gL8Cm/I9YwVImjmogxRYx69JHxBTQ1pB718GhBWOyPKXSMVWAQvZY94bdpm
wxY5ieBFtaNXRdLbGyu1qRfl0V5010ox7JMeJxcxqfB6uIS52x/E6J/XlsOMJfv0mlVifL42Mvuv
jVW3N1GddX+7tjq9g3aceIof127SF7kjx6Zpx9HSfBRaOMhy/X6m5dxHLE0SImb+OelTPBtFICIY
7irWIoT9pmgEVhkRs3s7rvZB09zCvA3OulI3ykpMgRO0kDpfP3Z6YewQcn0KUP1E5lOKKR8il9TK
pYG3UJ2nOynL2f27tbISMYZj2Cf12GDEnhw0xX7FMwu5h2m6OEQfZ/poxisyL2mi95t0kl7ybdYu
reXfWnqn3OqxdM/uGV0kv0ImIcclSUA6qa19iRKTRZSMuj06qJa+jLlnXdlF+SPtjPDbdJL/PtFJ
FYgecTL6zQ9xovw+mYL/q5j/9BLigqBLT3ymLBEltLCkLh92LAD6lyztd3FaBw9NMlWglCBfiH4R
5moIDZgsnl54uOx8Nw4fwKn9S5gzXU2EyW3zKaxoJTZNPrLSl6t9vOgwoFbf/3k125HrtXhRgzLX
KpewL/YDjMiiAX6DKGSJpqHX0lGUuWJuL/OokFu4jAohh0Ey/1/nirchXkhcmbq4dLy87uVNXl5X
jHYfb2MI6nYLr9BaRoYNZsJxTkbY6deyZOrX4iys8EJxI73HqGUaaJvAWhSOKi/Sse63IlAVnVVZ
rGKzrE6Xyf/Xi06v5mWxfn25cJ1GGNmK1/y48Nz331xUzI8B1s3v9tNFFZDEsuV/fre+huKAp0nz
RzDHfv3zPz4XcVHblPuteOOXv/l/u/Cn109dM1lrzUoI4Ld+9NzkoYxtIfJ7ko2HLtlOfyuakOEA
fCQlzpXdJMeX1+5tHlAfmZT4RESm+p+mY/f5L9PtIv08vTKzpbjYx3QcSMZFHlbyyWtIYpoTyDnS
viXjEHynSso2FkVqNCNt6IQYOG5zt43uPcrOfwmNzOo9tDfh44jQQSl+Rl231K0gftQyXV/HI9QP
vFjtA8A/4Ke41T2MU+6tLIeOHcmi5mb/M0MPip4k2dYsjxbKVNYYp4OWt+5S7XTMxaY6iFG2aBSh
Bqjj9HovwkS/5RnY7EgqJdMWu5YGVdaDOLscNDwQqDna7yGXgS/BounaWr5MLLCAVIG7U+SWMB48
5w2F4QphlN/NEDh3Bn7Vwu+vlcZ1RkUBDZEYxFCQDpMdZHfF4tG4d1ESAyqHA7c+ibkhIBnfkZSH
jPwLjcTwAQpw/VBKT2LbLRq59CQ25BkqtX+ORMOnsK9zBBqA79+/zhELTV3Xqge5ehaXNlPP3jiS
he798PTfTPzre8IfTF36PU6estxkS/F0wrBAWiLrr1+JZxhinizI2mdgaMnRsQe+nRNbwc/1z1GK
coJT2z6zfXmPksfyLa7HFBScHCBg2St7R3aN+7BzXygo+W+NDGRr1DobpVPI7MOIeJ8Qvw2zn71s
Z//000T4mMq+Qvzg3vbtFzEOkuXzxNAr0MOZrtimv8TEDhTsJtCeqtFor6rIxcwcbSVwMwrEKoNH
Zu8+iW+wFDg/6tyLnigRFGvV7qITuyUsOv8yp+ifhDXFx5x2mlP7aXTqiyw5WLU2btRsV+mSumHR
UeAmZBuHNmn1ST4BOfeS35hPVe01lpFygYLiLZxykeeZO32fXnL0BF6wmdeXrdwkt9oYRtsxwgdZ
SybxVbC8/j0mn8561CdfyL6PriurVyiCd+H3XN8LJJcUxOEyCPvhhmW/s2/Qld0k2Ds9mrnzIiIU
Q73ONJCaefNNSgftJpqYbmOOIRtWABRvaYn+zM8wJhh5rOZyzTJdwmdyo8eKuxTD4mDKGtX7RLot
RUgYPvcmxt6AIsKTVmXmvmg9eUepYzgbjh6vbSusHqoBWxwf1N43hIdOWTntzyL28bou/8qz4clq
o/B1GJRyGYPsv/M0/pt1YmNW0rTlRvy2xSE18x6hWX7qVvZmBGl9zFFg28ssIBYeSYn6fhhQ/Xeu
pZZU3hvypBkq9XA0F0LXNgybbaDY48ESTF/U8PKN1YQSPpijfqasrKDUGniHsAQcOTT1Y+kBkYws
td+FKJrda7byE4GM7MaLomGZqe0SaivlvT/PMn1AAciLGjxjp7M/R1ku0scm8n30z7hMrrg92fil
TrO+xvrMCsX8P6/59RX/XZyXHxPLk4s3ANYxRBddvuNpjshe1fWoG9M0jaS57jN87mPsQJduMbbr
gDX1uqsi2nilbSs2gdciuCs8NLtkEotlESl3CHUlWw2h1XVOjQVhxG8k95x1Fmnt3k/8/FEdjRMM
m+qbYUcIzCNbdTLhI97g99QsxECccLMderO5TfFFPeYm1ufiSpKV70GBV+iR58auLvR2U8WW9o+u
r+oCEB+aMcW2N3nmQOJ7JAOLhEJc/BCQ+NRXrG2WGONaMEbMyvOn/V18FPj5aVIFYirzqeohGzWy
GpvPvLyEHx3S14s+Dyzrp9HIqqjb2Ao4O7Vfy6VdAfkBt44jwX4cXfPeMChiw0ZGcaZyi3u8yTDG
KX6mZmR+VzzpVBQVd/hC5yfWaqAUBiCuYeywlPBkPKXCQ6/loEBc01niB1mejdEDs08Ca92YWvGa
6/42TULr+6hKUCasfLyzRlSL2Ucp21Apiwe8vH8aY+jeWH6CzHEIq0NVjbfKK8k7O6X94HpqvO6K
Kj+rshfvVVvy9p3ZN+xMzWBtpGrwaOQaNrJ8JN+l0cWus6OiPV2pitPxXfw9wIADVbUqWqpaa5Ko
6v1z5g/oYOq9+c1g62tzy3yiSt7sjLHHDtGrrBefcpS+c5KTgN52fa49OOZJqAWLBjA2MTIiqDaN
fApLTgKg27+P/DFHhYwJQ4w7YtSjjZIbzZpSi/pKWn0l2BldWfjLAgvPm/8cMQZZegBZX/o1wlEL
/GExC0kxjPawyuz4TBDE2Nhc+mWAC7GJOnhNSqrXQBmTfo6Ii+4gF37+XGBmvyHF1rBi65U7SZPi
94jMvK3T3H7EfrzZRjVZU6XU3XvbS7/PL9KMr7U/dg8KxdxdBUhxizC6tTQm9iAgv5tEs/w7z4qr
21rrHqjd5i+ygpQYyQmeplNTga+36NLIOSe2bzyUJHhFf6YW1r6TlBoGiZG/oFpACYk12lGMOi8Z
en4vjQIYpJBxifdtJ3tpDCFXV/d7MQc62UbtpOKBbWJ+LdloCmNrnTxmSq9DmsyQzb7lKbrO8LDE
/5SzUe0481PzU18YVdix50jFXQp1+F7nqyQbuFV8lMZE4Us0zT7zj03zoEBNOhbqSBIvTR6aPoew
MnUBZq6pu0ynl5BLU5zZEk7WDby21ZeBWM46tNUx2cboFl5IWuT9ARHr/lBFXn8wbNiGc2dQJstC
Ue29GLiEiBlznBixxJTL+CUc5KiNpIPXrT5dW5w6ceQsUFwcVkGhGAduKsZBnF0Ol77IDx9J3FJH
NMq0XPwt5NJXVe7vmNrw5nlD3/+o4W++lFhyFfga/pPFiXyd67eh1IOvyTV9nyKFOcO0xibBgD5K
8AcD4nUp5Yoz0TdFmKCujqKeK/rF4d074PfoZeBr2di5eWdtGq4W78kJabPSPS6XWPLUtry69DXw
hyC9S9/UD0F8MVgpG6eXollZX/TAF4q4IVf1fmwnAWEyt5vKRsUamlQbbylpFYu5HQx+dlasMjv3
HyOiDza6p+BSqGZnMSfUsZ+cO31YvuuwQWMdd5lrt2r8F9vqwrVcI3XRN02HG1sEeRgM07PhGjcC
tQ7f9xoBpffQOupw5vBJaFtwRP8SWiqSuWSvC292MjQJ1a66NnzDWFohbvEXoedZ35mUF7kCBi7B
XwbEBeIsHJdVO0SI74NWFDifDmjYcuzA3cINBJkoOi9wRUOt+qXpFQAp/wJwFH2XK1yuKuBCnTX0
B/aIKz2Pm23aAzxVbDO9g+eT3kXQbvFvk0yeZUl2Z0dteleOb5XpOTeiUXSOcVUkWFpYhoq8vkpx
Hei8b6+7vJGiJZX8ezPRuqO4XAC48wwdbiNa4gKXV42Bu6+LFtL5RcFfSPtfmk42YfwcPVxepP3F
aIUKZZK4zZXvlA5sW8FYL1vjO94b8b72NHPhpLGyEdq+DfYus+av4VX6FlmlfHER/RVnc1xzMuQu
mkMv3TrY1gXlKfGw6wGpLqNBwUh7MjYTTaesq714SOrd+D56aQZTcJXKxt5Sp6WfW2KB4vc/wT29
xVodvQSJpSyHMdFvHaWecKukA9zSrq9UFy9gH6tBNKlMHV+0Jn/E5bBbjEOfvQ0lBpsKTOJFXlI2
iAP8fASUvQUWYFXtQzzmzVptEqREKq8FtE7xAZo+NappVIEHd9NIJT9dBucJJMUbtxrm6UrhdRQo
YXImvp/cqBJcmiItUHI2e2h8Gc6WZeruwOWMS9EEHqecVEN5Fa0Gq+/72iaTQaQXKcpDprXoGcvq
9RwdAZ9N3Xa4CqZBtfGLdVn1+jqgIiAkFAxcEpa5VZdXooklxK0mO94tRkHJY2iNPMfQXSjacDw1
GZWTvhuz5xRH6a0z+u265flx1LryV+oDoRIHLbPrfZ+wbWxRGbj0xx8Rok+MIlyKrabsuutyLLgv
fcwQA1+al2mA6EjOw+hffYkTIZcXskyQN4ukV15dqADby3u5vPjlouJSc7MCXZJWyHRPb/l/fwlj
+msbmGxImjb42YEGqaTSfEiG1Fw22qDs2koySKzI5UbF/mYtw1598AJJ3afcC5aiCVffPkmq+SJa
uDOad1ErL8TMepoue6DoPbu4FQGS64JY0s3hGIwG+oE5n0YhDeUJyPoawz6MFofEv2mmQwTgajXq
vrISTTEgQtSx3eg2WL3LBF+Bek2pFXLbdJH50CODVtZpjQlKmO5En7hS9vsFVctft7OLQR/VR0Sm
guVcLnVszNioKvXruZ07PIVYVzu7S/20kpUjiHAEzaZqKpmF5BYZgTk+/R/Kzms5bmRZ10+ECHhz
255taEVS0g1CI2ngvcfT7w/ZWmqO1pwd+9wgUFVZaBo0UJX5GwW9uSrWX6Q4KwFBg34eaXpkSi1d
uYditGZvXJ8F2Ipu8iLpTfbj2FbuVbxbRvW2RztRTq8xcvo7UKCxtUy+Dixg2iDBX8OZA3PTj2Zc
7kAdoNzQBkfDCDDNbcpgOnXmHJU7OQW6O51CRYNEj/gYCTUESXdQPfeF60LvmhSeCSiuWDYW8wVC
JlW8KqDVRgiVAGHvW/Qxb30jwo230dvZ/yWu/5e5y/WGAASGWCQHiY7aKtu2oCy0L3+cFU2ifxlV
M1vNlf5fo+PSNy+j/3ucjJKw+BX3x2fcPvfPuAgNtgIh/iVXKTogo9VusDWIqLOTr8R7PdnA6ka7
cmk2eQP7p3Mwtw+7rF4vwU6uh0+iKnILlstBUf4VLKN6+5UFV/dYauadjq/3W1wP4z3Mje+lOzVv
Ed53J9We0CRaBiNc8O5UzU0hezKa2olDSV5ztjKaexa2fZmNGMAS3I3zggkIyyNLyvotjxUQnuoY
8NheRuP22UST91FaQ5ND8bbGl9Bz2lfwOtJb5K395KOa002uB48WKRvFqKOdkkfdmQJtdsLYDIck
CpXPalSwpzFa4ys6OyfHGMy/ja7f5mjT/gWJHmsn8k4vptVF2yZ4XsTysDAP8nOuoUGytHQFERXw
BfCPpR1PektFd4q31+aioCJnw6g4xyYy9tfsUqAM06adBgTjBg3mHtrReOp192Y0I9M5o+sYrd3Q
ePGcxAahplXhjvQBy1BZa/nK/Hemat6RtU67Yp+ZnMSBxFKLYlcPc72VZtAqPVahw98zThtQmqyT
lvnli3iXzNODDUH7m+2xdIiq0n6NM2PcNJ5hPYRla8L31KyjUnTB2QrB6re6WUDLqtx1Wzjje5X6
Pwfkc380QbF2vcWaQXOGvV+29qdhYEntuhO8m6m4kzyKl+qPCNiOTyiXli9zrh/CDnmC2XUHaA7A
ZiUXI5NynImTGthtvQ6rFOf2soHh3erOpZsC93JrFm618hO7Pc+VYs7gGomr4iDYJpYxrOswH7ZJ
oborDMvqsx+oP4wowLlvnDG999kPn205nWy9xDg5rbapw89Rj84FgA+ftpwVddDPyx+Yd40XNNCp
6bTVlBdO2EAr97hxEU9w1r5rf7XbajyGzew/FVRO7ofGBG1VKU/SFfaec5ihTqzMQPGfZMBJO2+j
Bw377aVPDmVlV6vEBwY3UteJF8PETVbF9UOA9PY6U7nL64lEZlD+bPCoXXV2b79qCVbbVdUm9wZa
kXdxY7GBC8nPbkJ3rj67pfNquW7+d18Dfr9TYiibqAzO6FeoI/lUtMRKC7s8zYrDp8aPsaQim4D0
FMBi0GK3UCcNFL6msXLIkj7Ei/Q/oVzVUNz0U2TO0yop/GEXFfgx9WOdqVDsojVKJC82Fm0YmKj1
Vq+06dJSY0HqrLP2gGYN3rqJtfZ9Ur2QXp/gUZl/KwgP+5HS/kgXSkqSl9W+qbRugz9ZxT4eV1qn
dmtIsFjeS/om0+xn1eG3vUUEyKx8iLBM97nln/WaDzpLN3xB9h94QlQF4HuwS0T3Ed8G0sLvueYY
SBBVyqYNUzyhxsz61PUR36tF4xGZVOPC7XHOFv1H6WoMRdsgob4ONS/YQokcn42inp5DRSHt4FgX
6QJd2Z1co/3BjVhkaFqh7mS7XrOXWAlBhV1rea1LI4in6mDoaPxLUw4KuFUUGjGWl0leX8cPDrYM
t4i8hrNqVnF4/Tn0zn2PF4AEsNIeNLCd3luaUt03sBPXvRVFfwW+cqeiDfEGDcLeF72l73n1Be+p
C6R1CZCZgw84uFXHlcc3/n9VTUW3yFrPtl9tJE4OH8RXSasaZ73c+62t7MBt4kycRx+cRku8bBAK
LLqjyFQ3CHQdIECqa2EUNfjpPMfwLbKAAlAPjA8lJ2RUkHYBoI8z+V5fmiXupFuf5wmPNGRVbqOi
HSCjqNiQrv0dLM0ka4o9yVAsed3i4qqz/mM5yUHbykkQZMFLntjk3lYRGw7b2hTd7L4Zpk1tHbOH
y+xG9RmUTrztoyb+0oCHGBTY9WOMe7qjUftsdd/Yg0KxD2WdJ892j9mdhLArxaN9dj7lOmsbw9Dd
TUTt4d3wHGMzBdZ0kObUQubpIGJepOmZ7ZbnrvpS6Hr14pkN/yVNeZvxfrzE+L6vpOmbfXOQS9YG
f95fOraR4Q5nG8ICWEC1e7LTrD1lg4tzY4eqvKKDhdWVrxYyI9t4UCIymVX+YhreXyWCDJ9T/BrQ
tu4+x7jaU2pS28dhOXRWjQSjW55u/WZe56ydYx1qBbFy6MfIfUiK3a1HzsY0Ri6xguN5G0gpiRz1
ufycd/q04Y/drvVAc+Z8ldYa9id1AJwfj3asPEIz2hdIeQ/TDlyqtRIlYIRSplPgFK/SmrS4efpn
V73YyCjDfI2S1j8n6jFp9vXvScriRDiVo3qfxb8crZHVe84n3b8Tkdmb5qzrzf6mypAIkoGmKHH2
S23gdKkT/hlcZrZ+n83f4pCEu6GeroIA8jIDIFdnG5akCVI1u8Qd/sZTzT7prmed6uWsqUGsrj6c
ylA0DPbJpzp4KMzmIl2BAmTUGljNhImKvW/UZXeoAyAcE9MMbF416htZfftFOua2C9CkxJZuGDMW
Hni3jeHGrMtiZWKzekrYvKMK8Y8zrK1/9QGw+a/R24zAT5FsVCfQuf8SN5SPfW1GlB4J+N9D5QNv
cX/8OPKBgWF9RthgPBZ+o1zkUHnIF2lKO2G/CqzkNnBthiMrxqQAYPl7xh9xvE7xuNQvt26Mxp11
jdMZT4iqjhXgBWVFoXaqTnIWB3OJ5+HSvp7exjFDaNdGbBnXOTLgpiSIV3Iqh0mP3ENUaId2nr2H
sjfre5gMqxCOZrZNcT3cTdGAN/NihychchaOiH0iwWocbgNN0l3n9suVbv1ykdKp8/UfA1lfg41a
LiIDcvWqT8laoGjtzOqXysEqMc6a8pDUYbkVI8U5UYp1E0fqSYTpPCvbhEpqfzJMGPT/MkmifAf4
C9/e/+ekwKrNp9J2f1JHwabA9VAvoZozYkH+NYZdsfFsp7ro6mica3Rt+OaF2hdj9Hbq3MU/wpoH
Rx/hA6AhDn5IVAdBcfgcz6WRgCTVnAadkGy+6wYsW4blEVk3mfmQo+O+GvV5kTHqL11gp2+qXvrA
wD19b7X99GZ59kkC2iAL12kWdQ9VONlnVS8yFtlJ9RdyRaucD/1KmV3ZTlBc7rRhDF54XP6UmdZC
JbSqWX1u+wLn1rG10K9O+q8msj0SQbKrRuuSQZje6AQV4ad4tK4OGLkWjQdNx/qlWkB0s47blu7C
wbIHNfzUJeZB+iVsMvCxshaonupqoO463Gd82wnkan+EiaSxtlztn2F6mn1mcYopNLuXh2RCWE6t
xn6Dkxj0C0kq3zolqSy56NuAAaAdMT9y1rcktRdjIp1VkOFNFdVbvirTvrBqY1+lof0edcaWdP/8
TfFRb+ogbJ1VRSmfrDArVmEzqd+oAiFIUKCQ2+kmGsYg4jYyY+pwd+c7+ZniZIW6zTFyLB8FE1t/
hVThXZsi43VrXpWhDHZdnuX5Vy3ssYmbYz+8NLh7rbrYzR7tdMof5wQ9azDdr0laT8dbv4FL4kFi
+beiHzf+I+7a1+nGr5ghqyYoZEa09UcL3L0KFafg3XO+NWNM96TpRQ5v2uWQjFnzxM29NtM6e4BI
7TyxYLfuygmKlJV2sLRSMsc7y8urTdCmXbyeCyCDOD+U+2tbqfRvyoAfJuIRzhMLLucpw4J3rMLw
US4I27y6RzZpL2MaT6JtEVT+vtDavVqU89/LyZha15P+Pyf/PSQ9am9s53GIPrivZ+FY3LGv+yY3
xCxuCL/75O7BUBT3bj7jQ5wED63DLeQV/4d+oClAPjynvhYvpPYQ6f7yKtYepSZx3X5LaSOFWHHn
6/Oj3VPiXtWLTsOsjMMu6Att3Q/ZtFIdDI1SK0xfw7hEmQ0Yuxgi18jFXA2RbV3djqF/tI+yX6mw
qtz0tqNe/E5rLxiSsDWNuvB7fYf8Xbv69fIoYCEcYgA8xcqLsuwE9GepTEYtOiRLZ5D02UkOWDr/
OpPmh+EP02/hthbOO7MBEhdOygWFal5i2EEql9kj7RLkpbKTEdfG0mDjLCKwQQZnQWKu4TJe+IZ2
oXIujWuP4a4CBFEefRSqkNRx7oWAEAJEPdlW9/3GSahRb97wt+p2EjEHY3l0u+xeL9FIQi8f3Yql
jIEK2n+aC/kti+ZfTUHb3ZqCkPsQ/HtuvhhOqbmZo3YapWQ6oQ6lFYzGspindKNFfoFFAN/BHV54
+iqpKP20YNLsO3PKyzOF4ARI/Bx4OyQs/ro29WUEfafUvkP3Dc0BP987buXsoiCyXp3ZpwIEBiPT
u9e+dp3X2AvtHWgi4w7ud/oU8d9bxQueI4ff6IEi+Ba0DTo4rZZdNOiLKDKN4yZA1/hrOzZreuzv
5dTiWu9r+VM1ZPqda4zObi6t8W5ooYRUXf7VJnHww26Lw2D79pdaQZzCgeyE1qhanpqOVBjCmd7r
71CATtfQzjT/PdTwy+tVQ+tXaLOEdoP666qlPX64akqqij0ISIdiHs8OYj4HVgDPiKp6+SZa+mRA
DqNajmdUW8dzZhtbrRlhyixdepBAr/zzdEoW18soGzcy+d+udZ3osms9YIezRt0O2/l+NblBuhgN
Gq8p/iZsGbvk3C+uxbdRMTiW0bIzkjObiF/Bo1/Gm95B7W75oikgHwGOpWZ28pdvo3Tm5jCunJJN
4K0vkS+nDMtBRv6Y9yEGvHy/ws8+7O7cUjf25QKbSiDQ7N2sZvHYmerz9WAC1rPb+SwtvCCUU2Mk
X6+grKkHAtjp2rSXUZTzi2dEJuVi0pPmGUKmVaasEe9QMxCI6Wv9z6tVXO0K6bpdTS5QdhPE9Hgd
C/6rYGO9a90nNxnqfV1U7WNao10RRe74Nhlwc72wMr7HVbttpQhoh/bGtqrgh+ZjxFqXuvWmhkWK
OLuqPua5k+2tRO1PpeGVJ8oE9b51bJgfY4GBIVuNBzlU6eTgPNvn21tfUDrhQ+Ep7t6OEU/+Y4C7
Sef5yjb690VkgjQ1L30Jbdu/k5b0t1N4KIDUHLPEfgqhpTTrrgoOegS4Z6wQA5nb1GQX5FUH2MjR
J09X4rvZscu1jHa+Uz3pc8uGvY4/RcoUffIn5XMW2QXAUOLjiR8eo7N6J4Od5Y4nveTnTjqzwQgt
BKDZ9S/XQdDLcHx8Fb4pUztTD/a6TcVZmk6PgjAKfU/SqsPoS7IIt0dUrHZ+ms5PE3mHDeK4aIuT
Ml7ZiCR8Za38CQ2e+aejeWtgSnCKsjBaaeng/5129UNZZvq3uTKrVYEgzhuOaTr4c396Zu05bj21
Nu6x4LCRM0dlr3bn+Tiwzj4Mnu9cguWTYwOOU5+E7A8VipxGXzr3SKab+8owOwztSPmaPaBJs7XM
S1aY8Q7b9/6pD+N04zad9tomCXr7bld9dYr5NWjm7qdf5sjwBvys7fgj8ZQoWCmqeT9ppf0NfVQW
NnoSvsfgHtZlrOnP8slFBuJV0TJ905EbMzYlK3MkPHhBqk13qlsvfLR6isfKkPgUzI3gixkVNpkZ
OOp52fbA9+eDhVPyl0wpVHRgCrRWlrAcaTBVtarnvs67B+jBLDKXfjBazibTY/XOWWaNFne1Zr+3
C6nN0ELwSmlnrIW3NhUIXk3aoJ+K0M4/27gMLzQ3x+uLk9aXxlpIcBLVQ0SEjpQXny0MfH9HUTMz
1sJmu0XJtdzsyqADW1iAnycKPUp1H3Zjyj0JHCSvVGtdxBb/m2W5LYd+WTXZE9m624AEB8uM28Ak
SzHpLP/lMjHs4BN8/kfZTdhW4qwGB28MoITJW4GciPT7ne3cNbY/oBqOZQiiji2GvUH/yfTYr3pG
9gyjuP80ZCFkV1XVTjLo6IBHA9fSdgIFQKmtv0PrEomKZWptZu2DaecXGQwKRTmgkKOtWd4517xX
bvrd3q+deStpsDHloZ762nQnzVrRf1Z9Yt1Ly0iLldKEGQs51XmaIexKgm2ouvBchiaSa4VNdb9y
LJZfeRtWr1r86lN9C1ZDOD20KNZ91fCOXrdNrT1rEAd2jVkOZw0pwCPKvOqeX7B9NNo53tQsD96N
PvjhZFn+2SG9hUMOmSQ03Nckc+amX7m62m76GEaUHUzRSim8DhW8KNtRXirODgJAJxK2zq7Gi+J5
xn2HClqpIMpbHj3dNP929BhJQ7f9i4taK68rla0z2yrc6NLdZSVpbdmxUJTAZmIsskPVxOZZdicy
IHEOijvXuEI2L9OcH0LdgtO37GJk31OPGH/noXvX9hiSiMqYIyJkNS+F3b92dnXsrq5BEn+LHGpu
EE/J22MOIfChQ7Pwn7YXeoF4A+KpZHcXKwwDSbljHA9fIuxTD27P1q6rDOQC6zh6mefp3EdeeS9d
tWb8igjNRRgjqtRzY06/Ro3QCw69bpsnJ4ws3JsS7S3riv5QWwap/dJQ3/KpUrcRbjV7Ge1C8umO
YfZHGc2i8m/UIdp7GSzxvAliI3gxEmR1I+Xn9QpFk7HHKF6uLY2XOFoSfJpKPc6psWhHDqQ/Kl6W
riWNfWtKGtvR+DQZlTT2h6Ykuf9lbhbz/ZMk94fgUGVpvVwqWUblg3JsvPchP4qThfYpVyhPSHUu
w0VgC343OUhJT4uzb0njeA+qWkWvTs2qY9HYd72SrV8YBztAReZ7HzsnALEDRZexfFbHxbtpNN79
qMRlK3DzjUXt591xnQRhftO/a+voiK0pVEPVuHNsq3mGFd4+p3kY7/w50eCu0icH2wy+qJHqnaSl
WjYCy0xKc76EedE9Kq4/ff3U6un4NVQGhA4No95PWXqa7QL/dBxDULdqrU82XkCryhq9n7yNUDub
0iFfWWXgfIrg2G2TfE7PqFsn50XN0J3mhyl1um1WAlEZxBJP2mWIRNB1U1rGfrpP0rBc23b+hBN5
dy8ih0OBEfLU8iyWphV77V3uKelaRPZybD2ffFvfljFveJQWy6fEW6jHJqab7m+Hy5vX5bwALTQB
ZwSzoW1dy0HR6tYpp+SxSBXLac7K8Bp0u4aj4iNgYqCNeGexHePSeNd5MK79Qp1P0ozSYoOkkPVp
KFEgV/vyixUl5rurGuXBC7zDNLkvVCWP8cITEWsjOYvmaR/GXX259WcqwBPPqOsPrkilqfo7v1bg
rC3z5QCjwjz3cXF0M6zYwnhJ4Sz6lVR0zI0T2sZOROXMDqnOZvK+Z64LVwvtOaxAoCVKaegWK1PV
mYLdEiuD0hWiKBe4tvHgGdX0eMV2JFPrnSWJYGaevZ/nplld/8Whrf1qy3BnAOFDlemHqMZDM0u3
VGeqq+Z36kDgXdV2/FLz+j82ukMzzNLorGGrJjOqyPIe6qKGcNeY9aH/XHu5AsNn8J8osGgn3jyf
h8L1n0CN+U898po7uK/WWvokFnAQapyFne+lTw7o7b0GXhsiWMCFplA1nvyvYYD47lVyHU2ZZB12
Ff+UWhtYEHBWTO6wj5cz1Gl+nUnfbRQsT4wYZeKc/JaNVzPX7ZaMv/NYY2Pw6OASQV2711nQ00dN
nYFKjS5BVdxJFyIgrcKLC4/uTlfvrxFLrFHCtHOtubm79ZVmPWIWztMYYz+cVSFDx/UlM6wKkwe1
Ri5haVM80489G9kPfRJTSUwVxJ9cHcVL6aurohlX18igcM3N7bqWget2hRSS2rE1NpVUefBGdozt
UGXffQz5kk61vpR5hvPUv0QoA3YiQ2RfIxqVOyBk0fnUdfEXL9KVt8rGs82Lc2S4YTUdJz0ADq93
xUtlQHP1CgwjPORFssn5WVU6+7ThbqWVpnu1JBCleKNm6anULjwcua+k01NjbWVZ1gwhDPl5uadk
4Dr7esvdZsq4RN5mN7rbIzzk1296kG0qZJXeU82N7hofw+HOixd5KJEtZRtTQtcLEbVpAaxuptjM
z+CryRijEblq8go5U+n8MC7x2E2RUqmCvWnrw52EXKMbC0h8YoWgKZ32JAdzhM+ymu3YLFfSkamI
KtvGYmItnbYEXMOu50ExtSdzSLrTxzGZHLENKQs9uPsYHxUdKmegRNrTULPxXVSONgLZToDloJCO
tJcDnltA3dIvIO6mV/cZkJbTH/0SoZloBi0zZfA2vR2xxlAs70fgddrJSDCRkrN/a0qfUjqUcuW0
TDxvE4fcIDJPSQcchib/kTdvfxp5m5xaIHnXM+lrloHb6L/1abqD1UYx7v6IVdE50clhjZVNhlht
D8kMqpq1Zf7QmYNx0Fk1ni23d8+oExb+rmxBLGW4fK2t1gpRvrSH6Q7HTYtMQD5FPzNXjRHf0z8L
nZJ33Roru+y7NS9YML5MzwC6YTGa83Cs69m9wEVzN9ha5HyPzHxTelb8PLfYD/lzpe7mhhX5uiyC
Z6UxZn6EFPNDDE4eqhKu6RIrBy0Y7AN4ZWslTRyY3U3YA+5H4ZJn8Fg/gMQwXitreGFzXj/oy6Jn
GZOWjMGw/ND6PSaRyzyzci59P6YAMI3hcuMs3PgNiML8DGZ1hFdDhBxuenXSXCLaGh4+SUV/l+hu
cJc6zT2PH/21VlWMc4L6vl6STtFc5o+/x8rEic/YA0C7IElr6TgSd6pTUN1rUV+VztzJlYteJ+V+
JG8JS4bmbcCSvK6KC5vV5GjYM3jtktMmCthR34l+06Bvyshqv3XzOG1D26mPHtYdz8qg/pRxL1sE
noPcfgpgbp7wJIy25QDZBxcLc+2gQngaXRdN8bh5kAPWkc2D9LM9OV2VuWTgd59E3CZUCpwsJE4w
SEGwNcf49HOlocvjVXbLDUrTcey7JFKBsQWZ9liiuzGEGBu2aqDvnXj0UIYmCrXvZdvUcYvpMcRo
9SuZNIRJ8lY/yaVt5LkP3djNG2spkBa9cQIEYp4q08NZYuny0O86urqPkA1dcuiW+mgdqD2eRwql
/N+xZJDVtck2ewWKtdjGgQIEM4oWS7LW+jJnxqcstaa/6+qNDR3lu2q2DqxTrb+GMKOm207t2zgE
SyrMdR8Nk9fEUPTZuWjC+lg6QH8owmr3cu2yj6L1ZIf5+DQ6YfuAzKZ/CDCY2Q48Eb+SMV9TVdXe
uUf8Q6k4bPV0a/yq0B8XdXJBmu1z12J01SwHOZOD0yurLnWVoxhgSddodiqKo1TGplpNd/LbhwiR
e6ziLvLLy9+u9KvhLoqG79KFn5CK6oSVausyiZStdMrBtKZxZUfZqwEU8KFugo3rpOklWrSUpQur
BIBok39AodJ0Nr01PEL8ZEPA1tMBGhwNe0UD9UfKtsZdcReNg4VJsUqWJmuHLx61KvwlP6MLEh0b
00dzOlP6L40R/tDGQXlU1RrVirpjdb+Eo5SZbpwpiE4osptvtj2t0c4evpC/Mfcz+k07mV6EzVGv
1e6TWSnGGRJVtZbpyNjyTMP+61J0SvSi+xjPLpeVH0rJ3RntdFvnFsMabNFaXuOKhjfXouAkB5il
M/aRz2KqNMa5ckiiBBeF3wH/Nml2rpMkyo8VHD3c/NckuZDjzJSbe1b0uhe/Kzg6npq4r55ZxP1M
i6z51nUOjuadpj7g2OFePG76dcPO6Fuc9M+p2lSf4Ignx7KK+q1MsObvig9wGQhYsI96LTsAnm/e
8y7dyTwrjMaNis7EKWzhms9oOB7ElRINa5sSQWxR+vqHXWW1ctBleZzipjpfS8b4ceLruLx81eUQ
O/7JAwh7lFagus65QRErzGPWOl7ubKchwAdqadayus5S+1vnqdqd9PEI8x5cXU8vZtpupWtalkls
Z9lkzwaOXgoCUPJDykHSB3Y3PTuJohzlp73+BkFQHBJEAw2EAtLQfBXKTBH4wcPvVj0X4UNU2a9C
tpEW3gLX1pDNoUTOoD/wi6tyNF71RqHyW+gTeiKF+VnSVV1dgWCnwHSWXJYfe9rGM5H9lFGLGu6h
xcL8mukqsXW4t0vgyAtJRg7kHtvMSV6ybg5OdhH2qxZUEKk3hV1UX6DQV5JWkgFpAoSoXhKnu5jG
xEt8VusXe6xDaqGwQmRQwpJ9iVA2InZcwQ6KdjN7+GNJuFPE073XjOfb9eQji5jynYLe7BCF2aOR
kOUecnNGLDvxPmmJld/FMe500lzkuM/oWJOZX0bNsXIfG708SEsOnrl3LDzzpEGt9B5Z6vlBWpbt
tBhm1ayulsmWPkUbv+0ASS5N+eBp3Fvm597Nkeme1UTd9wW+GQvuHRBlHat7B2r51hzjeo31r8ly
q7ARxGmUI19tqhcQkwoE0DIcb7oG+YYWlphSNTBT+yrDGMQrTsOCr+MF/uirjvvoaG3+VsP5Tgvl
rZgs+JGj9VlafTYXR8Pq9bU0uy5cHFPJvl1jlwtGY31GVq+/78O5vM8VbDER92q2rR0DcYxzLAVD
Y0Rgn4NXht3OwsoKubVoerTaaLroFPmoH7HSgQBAbgPwCg8BmtD/fjUlVdTVyn81zUj7FfzHXAmW
0T6PLQzdzHrL1ja7oKebXhrfSi9uXZvnSd1It/TcxrolQPq475Odhmn7Skb/uMYtDoBbht5wr+/+
iBvUBjS+MuyzUHF61sp2PEPhm5p9q1EkkbL/Nf9y6/wAPtFDu9lT4Z+XB2gXsiVGtkAYHWXn+HiH
bAfLDy/DnLUY1f1q5aNaS6tSvQRhjXFbIt16gdDlbhzHmj8P+Xy2lnJrmmsvXdVE77nrDVu31uJz
oWTTpnHNn/1ivebq5rDF3hyO0dIUY6M4rp+b3LHO0mVAdbsEoXEvY54bYgckbjtN0b03CljXDh+0
2fHUtwIq/4WCc7rq9EF9K6uMzJmimWsZ7RrDWu6rcGcHtfZWqQaGpo2jHGS0DGfewrM7n8flUrOW
PARe5j3KYJYcvLR3X39/XA+rkEf6MXO9AF3EoXzvfnr6oLylk98/kFH6Zi6i/bOFKWOstt1Gmspk
arCmSxDvrVa8O93w07EU545ytrItx9TeOMVA6XE2cwShO81muTeV/SpE3pZNJ36EOCuSjQ0Ce6N3
dwZ5PaD+GUSiAROMkxV10IWCeGRvspw6XovpSksmzfM0CmSl/i7mrFfzVjCt9Ra2u00SY/k8GRqR
cmeBqJT4r9qLOnZnnfeSW3An3B7tIg3WH7IHciqHiezBiZX3SlqGit7FXk4TpfprAl14vYp0fchO
UNwCxnPVLbZ5+GxaPHSf1NE1n7oMM+RMV/VdmTbgxu0mJ8/vJc7dtZ056bFrZ+0i0X1XNjAK1kEN
ynntlBNiZoVzuYbmLXCYsqWOLLFyQPKq2HlWXmDKyafZmfsX6iXfRq8lURPii45yzyX20o7lX8hr
UQ0y/aB1ifsoIYFrBNuIHxEvX8t5DJbDQmg5DLWJL+pyFRno3NlfLCi3ty7p10IWplufytR7O8XV
Ds5AyK9TzU84dA4rLUDrN8zTo0RkcVXt+D4GRwAO81OiYuBCbj3//4kIM9gJUcaG23I17l3V2aSO
BrDlepzMKLqzFO3lA9rleso3YV/kRnC6ol0ExpLaPRJSJnwypdjx2E8/2QZoNAvpp59tRIq78H+2
hYVCepN3r6xNgff45O4RK9NOdW0Vu6CIs088s39NshGHbU3/p1fDXiszFdNxdlfboDLn81Bqvybp
ipWdLJgkV6Y+clrlLiNBfePo/8nj1xb6v/D98dfM6lWCPD/fQOXMU63e+GFpvXU9lGjTUIKfOlLJ
/JHJkwOgOFdl7X51PUVZTV5QvuQ9bwtAOKjTpT4S++4QHLBBdR7kSvCB8B4JWvUYA1A+lqH2rRym
+knYzenShaDKtUusvCVq6ZKWhEqX3mFN1XArS9eU5X/lI+6TMER2kqjKJdnVW4q+zbm/qTuxgLt2
zkn0NU5b5+6W+xpKftM2T3eBVx8L29cHAIB2BOTzqs2Bt1pywMx4r6X9/I33boTzej+fo8zUH50B
mqsMREkUQvT3k2e3icgt1aqB9AUzUh+nc4iln7MBdbMcIvOhnuzovWWnoKFBtWqbIsb83Ogf67m/
E9Zpv1BPC5x5SGO/SI9dVS8ppbx74aFOCToh0KnrowxWA0IAVWY6O5kYdU50wG8dsOhCiOXp657M
DMU1mYscR751vBhbtdj93kRKdHdNW/+m/Ket9aH/+h5sDP3ad8XTCcySJ8b3dpo/5QpEJqcNw4sc
okj5XFWFtb91sYwKL1OiIXiSFyBn0AMAU6EWHjrlN7u4wlB2Vtdmx2QxlJP+3il+2j6Ps2F21e1c
aN4GhZX4WQ5Zy8MuSeL46CzZHelLjYPVBO2TNKZAS0/hYH2/zZnM4dWB3hH+naCSsBrEpEsptXcN
ouFLpKdUCKDXIIhWsoAzrRLAY8djylTDF3ioBma2SUfmbxlNpwoyiWGjJkHZsxW7W9ZyGZDLwkVl
ZUSd1umtH6lxrhZDoLHqg1Vrdear6kTDFpSAc1ZduDx6EXS7LGwBW0b+PZpx+iaN62mnjx38o65O
HuwZKNnSkkORJsaq66hwSNMxYu8Iw7FcSVNmabb+qDSJc5Gu3gq7vVu54O2XiyhtVGO7djf53fw8
a3b94qoV6ZtS3/4PY+fV3DbSretfhCrkcMskUhQVLFsONyjPzDfIOePXnwcLGkOfz+xzdrkKhe5e
3ZQskuhe6w1doE934jqZu9aznynDSzonFZXG+Syuk36bjPdaS8FKmlUKV69epGv/v5PcFK7etJSJ
tkk5VWceVbq2r9DZxyUX/IO4T6OAFl0GPc0Bwdd4U3tN8wpp255Rwvk9dmj66DKjkrgPcEp47UJL
YuPYJA3k2XwTIt6qHFRQe1X+DETRPcboL55gU/R8+eKVkrgYhtw5i3dKauAlntb25Xe+kbSpP2Yn
BZrnzg5bKo2/B/FT3xcN+VA/s/5Zdnsttcas03BHVcmOtQJMwOGcfl7x7kb2pZ9D+7kckCf1jeQk
3ZZbxNfMD8e9wODTKfYPdgPZ4dcktdYxE80xqNPm+PdJEuWmqGbJpMistH2q9uM1dADQayOCr9ie
kMovk9d64edleWacDUqtLz2MY/ZUhCC7sNMobP7hqYOxbzATfir0iO9vvchPBgyrt773vgxK0PzF
s5ncXTd99UYMfpO60a9lZGBSC/7pEONX9HN5Yapy3dkpeaA7WQKHySuzo6Wp49vUJxgPVAC19TFH
Is/G4iVr1P5eRuceBSAzCvybjFZqcN94uvsig/ZdOY0tMt918om9+EVCzKpJHsMYrS1nWX7OGu0+
9zmyyRR58bBT9X1l5mfTTY0fpY+c+mJK6VrdfxIKy18KN0fFxXeM+07BfyqGcHv4FTpMrfOXT6hD
1uRfQ51c/bDqr9B46N5XVfph0cmzP6yao/2r60n5CSOL4qS3uXJHVhIPa1CrehiVb2CpjCu26gZG
g0P1PUs6srphmD6iiZO98iZ+kvhtejgQhhr9v06v7fF9umFaqUyXZX3PgWuVQAlvikPeju8aIyIc
4hmdi5Fn+iqtRvdNAyQLIVFlwNrohqsMtPYMSWksWjyoJz6BvbTfA3HkQzXh9cNkmfNrhd9eUseV
9BCAhlt/FjOD+jdT8d/F40w1PTJb1PV+v03GYthhRWseZDzTlOAqd7Ouv99tfR9my7Dnoinw/rwC
N3uo3Hx6TPzAw4ZZO0pru1hA5B9h45bH1DYmvqGIBSvMZ0hunQr2pDWFF95P0+OHabGPsIc7kGkG
KiXPYX9Eo8ZDaeIkTRkQ1DqG9B8H1udy3nA28VIYRh/Oq9LpRqZ/2paVJdxl7f/FgARHfMuNXqZc
M92vbkrKDqkM9XtpySVXC8qry6BcminosUlTzcNvA7mpVjfpS1j4jKTyKzJR1GPbAqbNTib3BVYr
kxujtrhUvbbLVv8a7IIy19beYmCeIi0dxvU6Wamr5gRTG+mYxYpWdhPIJy0mPsvGIsv5K9VGSMJD
NiDSmStOBl+nbrC91lJ/ndn7RXJvDv0Jsm1DmQ5fGDGHWS1gfKhZoZqF907VZ/qDDK9mMut4XUaP
HRRr3MNSPQTqn8ccPCNMMwwym1eAWp699zt6ZahCoqSMcXvousoHDrKES6BOrvJSjPXOGofWPkl2
3VQa1D6ROjhJxh109NTtnCZSgT0vifctKO1tgsLcKXDsrX+mlZIgU2NgVhZ7nIbnVv+yNUXaWpqZ
B4lRXzgt26hIW2/N1d81CkGt5+RRkNQscvcT1Nb0zf1k20PzpmVO9yluq7vSjJs38vAx1tnet3VM
tZcfxFT5NRic0U+4pNRESFwxswkM0AnjyC5pGS1HMi6KPvR3MlomLt99zsTWYRnNDUyAwtDvHmQU
Nskb8ok9AmMMLhL08oPFRuFd5loZ3kW5pAYbdQ1ym5GfHNfmIsz1rtG1jDil+T5SRhooUH7T987f
hby2ESn8ymr/upCMzGQ596tnlhLDvMfV2tR/eqr7Mtk2UJjaLQ/GhK6kNOEkmc9ZY7nnGCWanbE0
ZUBN1Q5u/5/S2EKxQn0DvurcS9c4W5gn2njMWGT4zkB7/as9uP5Vt0oEFI14AB5BEgxi+ogR8tKH
6udFtcq/UH/ZC5BHVXLlyuEO8ZcFwJPOiHc6PYc7JHqMr7k9/lFamvHUqm35ZZk0VG2zt8e2fLVK
9eC7Y/GzAqu81xB2WzYPwPKoEJ90zqSf1dgNd9j2uIsCByGT3ZEzxc0F/9/mE0wdTpWIUkYwy49F
NfTnfsJwvkEgqQvL9GvdK/E1ju3wIP0yPYFBkzuxjnhzsyguh2OADLWF3Bq2t4iZOen85nu2/dhX
+n2sFho3gP38QUvOWpRAb5f07a9RH1TZK1q9yXleRiU4sMaGrcdIiwdyGMdQnN6UeoD/z83aw1DY
LD0fYwaA0sc+VXAiyZTxmWRNSgnE14BHQx7hXA/rK5njb12ojs9u5Wf+rgadHht6fJM+q6J0Afzl
2pOXOzq+obKB+afKuBbLTFQ+2dxetv6Yb4wbREmMgClDbv2O3x0msEQzluxBh1xXlpjJqQ04vaf5
WKH+os67ZoG0/EvEYqP44uNjsUVoJkrgehpqCPtm1a2v0T74RQwVwmfiF/4RbSN9ZZdu7FArDv5U
o3a6CIlU+qncT8Bi8vAxNou/ol6ff3JwhUBVVsWzEfTKQxArzp461vzTH4bLmJQj+ssYvBhG6p1q
y6m/u/q4kwAlxM66jOrwSqpF/aQF8VMnZzaQNiC0q6p71fzqp0gVQGZv2OIr2UsZUwbzTbTo2kXD
YFA+JU6o/9DNwDuW/ehdkDK/W33sU4P6OWWnYY/kRPo964DwizIz2UKzNL2/rTr71mdm861pEZDI
yO68ILGRgGmzYLnrnX2NVexiOs+zV4XnckzQeC1mtBcpOb/mo14fFCuxT+FyHjWRFnuuVFFtrm5p
PLTHzrLOcJi7cO+N/nxzkBGBogj3D7rNvzbdVj8NPGa+JIBFEST25zsAMMmPHCmpBBNu0qMpW2s0
P6WbN2NI3efHb9HLe5QK66sCAXU/ZPWTaoX4n49+5wHt4Et9bZsmZzHMsPrzBsCIg+Ko4wT3JF3N
aAW3ZYFMjZVdoujqnTfp2XOwuH0CWfvsdnxkU63J165E7/uzO6AQ5485FUk+nQnQCVR1lgd9TAoQ
JxrlKM1tQJoRCnBoZHnaaSib8Clmc7PDtgjqsU6hwMiAMknTrXDJVhJ9esCLwviamX/NZBvevFw7
2nZgNYgBRRpy79AnxykBcoK9zp00LbV/78uXPn8JiRr1qJPrOwyL8207KD7cK/QF3MQyX6UPWdFa
adxP0lMPLl+kBadEqwiftb4PH+CC1fc2cDMkI8rph2XH9208hHeNSZXvrRlQkNBVfF8BMUx3CNlG
aMDq6n424v57WCfPaRaYf49xtNdDz//THzv0uZrQ/Fwp5Xj0bZgmhmNG+7xp8eg0y8dYtXEZozSR
7ALfaK6eE/avQWta56FSi71fgozeD8BHB9D2L2lm969QP42DZzkw/kLYKEOITsiylI+X+G7w4UJu
5IHIDtwjbjTDXogBMrAyDSbbOQbOyKeJZ/gt88Y9Suo8tpoM0iXEd//6oV2rPmUFO7mTPrlYpYdX
VsIbRC/9J2+2+DrtrPI+tOYfgZVMz05f8oXrDtopJO10k4g1rObEEqe5i9UscYMd6XexqeJZrAf9
1elRqV7ej/I2lLdnbLKPSfTEIYH/z1sTzFl3zZr8SSK2fjfW1F0Msnd9Z8vAYFrJddLPXqTdk1cP
bpW+2E9mizrtCAKPcqzeDRfy/PfSJ5dkGf23kIFa4QOIdLaKMeV6tXhcOSwa8lEP4PR2fRf+AUFH
O5WRXi6KOMEXZOc9/I1I0MaINX/up4UdlNtv4dKiGpl+cqElyZjE6+OfJlrYr004KJ+dKX3K0fV/
kiGnQeog11FnlnDVpN5uD7kH4J+1VA0aq72I8snoZGfh2c2c8qCMZCLfBUXmqQ5RTsoxbFDwYjnE
ah8cKqjGNxT/jfWCYAr+doqbPeJDMV1kwG9U47bFuSGgWaNS79fYbW7QFndtbl2lgKqWKmkgx+eL
Z6nIOmN8V2ctqAzVcfjKNYFd0z1GrX6b+77YSXNGm/kcddgMSDMdAWsqY54D0si0R8sGW+NXbbGT
/T3bXORpUvKAkw3xeW1uG/wP7Q/ng/UWbhCuwbp1xTIqeZCLmUZTs3PHikJQ2yJ4Jm0ZmnkiUens
XfNYxY5552kpZDlc/65itxVGMJZA+8Q7aQ4OPEBEy51Lf+/O44yxd2I+xnkZGLsCRxWASjxvpDOI
Gak5zT8CrShuq2n2SGqHM1DpO5i4OS/hIiU8LbUEuYulliDt9VZ6a9EHBrc/3i1zdEp1h3emchyG
ICz4vssx+XyrUQ65c/zSO6ZLExfm9OBPWXWZ+BC/YRCfL3Wq+SbNvsGLDrTUp9JFFMJr8ARdJk12
XT0FUfhDgqDZo4W+vECIKNylAOl88oADYTtS5Te9QTl2HzW1BROg+yrIOmWwykMf+d25h3WG6ov/
3txGi1rvzoBDg32eVDwMJq+2z7Kxi/QHNFX0p3VbNwxasOcDWN/JHu59I+f0Z6vuup1M6JftoAww
NbYSg4/TsvsDBxDsyzmpYZFVBTI17L7PPoncnSM7RpdvpadpuuZ2zRdZ31CNxb0cp8DuYGVTcidm
5qY+uORHwCMYYmdO/QP/hSI4OmoaMLWPzgt/GYPQ5SXkp8j/rqHQPq8vYhRkyx0LS3P5MeUH3mat
PyjGoHxZ/snnslx/D4kKetuiABua628u0ymNRWfPal5Ss7vEEJF4YC8yeKKIJ5J3+DHsEihvDwU8
+3/08ZZADvfKIVLcYW+AZTlHTmeQTS0VRMGiNICCZijlpVlwkVtT/lx555jrqOAkt6aMbsE2j9Cv
ru/+6LzKQaOjOfmWib2GYSWncpj9P8Axsp8DRgSRHP5QbZvNI8q00UWv3PhSdEP1qIcuXgWx6X0O
WgeoNO51F91PwULbMMfNxI1vAh31bTXhGy5NboIWlVFpzgv2InAY3YKtQH2BOIntd2M9Idhev3BM
/CGnnpZMBaCNILvYQ1l9H+x76ng821AAHQ7SVeK9uTPs2L7oSuoetc7pizv4XZjgZpS9ObRPzPHh
Dk41vjXyxpJ3QTockKyN398GONu4FJ7y+cPbWAEFzKGMaVodHEO1gHsO+j4LD1blJOdkAgvPY1xH
Vov9C9Jh88CXZqWDpkEtCUG87qE29Rtoh/YUgdBfTzNqlAIFJJcOxdSv/PPajvMuegQrTkIXlOXa
JxPhJl2j6We2CFiIlMVkdF+nDlCptIBUNy9ZUH3Nx7i6rnIYTg0SbWn6ipZeEIdTAewgNAO4u3UP
mVKqO0EM/A4eAHmEHo/bGfPRHVAhjerq3IYFqHC/xpYk0xX12KNg9ylpfPWTA2FXc3u8Q5bWUPIN
phg6Sn4FcJF9G9bdjm9q5RJQBPkU5abzuKyXY0V/cIYBR48D3gkA3BJHfeZwAGdM6z/LBQrsqY9V
71lajmnpOyV21XtpBpNqHc228o/SzOuqu5+Nmc+wFw6f9aZpTvHQmPc6pnBP7H+D/RiS6QYaloBx
pk8uABb1YxGpw17TtPipiW3cVthmDpc+6r5K3xYcKEr3mNU8zS2bZ/qQPAGrHu/XSeQHtIcE2ztB
FfXjaN4XlhKsrDGBB0lzBRk19sfR5r+b3dIs0Uze54ZTPiS+lsxv1DO1Iwp3POsVn9wKujuLmpHv
nMpFc2m7dItAUwLG5gSgrOfZxaii1pT45dYcVPtmPX7okW6ZJWuqE3wdbaC4AZkZPFCW+LcotL0b
FlU6DiYVdXEZkc5UUQiqE6QwIIVdjXJuVT5OhLdROByAECnAbnrvtq0jo6bK1pUnMjpkxH5YSm4r
v612oUOGWJoydyqbs60YzZ05eTDqnAZZSOoIttlml8ay/UO9GC35A/idAYWFe91sObNNY7R+169f
4Gnb7flDdY/yyZeLmngDH4tyPK3PscgLOr5eqd5GYf71XUafY5B1K00t24PJzc/dAlKSC6RKkj/z
S5p37aekcgrE9nX42UtAQsXuoep6l5LoHF6qyVI+WW2bLLmg7M9A0Z9n8H1vVpHHdwXC2WnuuXdK
1Da3mHPwcUptExyGZS/KKf1Pu+nu1+9pPcYTOQubvxqcWGDvskbYqotPvdE8dSkfriFRqT3YCrb3
DqpYVRJjVaxiHZx6HfhQy4VCVqfufUZB4q4bfPUFLl6Ld6uX/RiM6CYnqBYNi8IkL2Lp4MLADH5X
h7Y5KknA7+Zk083VveEcmHP9MAPPmbv6NLWZwZ4YtPhSMFnvpCkDv/WVvq2gfcUfaBuolNrnL7+s
IPMoKtPelt3WHkpe1jfT8zYoy2jqoN47zd9lgLFxtjged4u78dx77V02Dejg/ld/H4zsJyWk8LNF
bjD77MRBdDP7tL/MZKjZElJikT65FJwHb3KXxp6B5eDwXVof4rYQZaCamqgV2ii/LbOtZQWec7D1
viBvxwtvA781tak19p2jlIdtQA2GaG8mmXmgKuGDBIjQUcdHCM0LHdUC3TPvZUAuKiwFhPDlKh3W
Eih3fMMU1wq5bHey9/C0+72lcoAusB8HKLCo6GwaHXL3Pwt1yDCyf+/SH9u8bQqp72hfhmBS7arc
mwXv9aBBM3Sh8wUkf19M5xIrCZqvM1S9yDLzqxb7P6Ul/aGuqicdeb+D9MllztJ2D0xkAsjKOtKX
wRuUpbHkC3aOC0hhOlmW797DIqivfkkpWJ85DHCsMx/F58oDzIOlSDKcLBkhbR89zLoKYPXaWdid
VPGjWZICWPHFufr3OHbsZheWfarrAwxov12RyZrvzOdMx4RFRinlFo+6p6wz44XDH/U3LbKMQ18W
7gG/rv7Rtq3+EbXL4dGMzf84rpWfpctc+tfBJSwtj6WtBWvkNrFng3NWx/KbrKD5/NvJJJ/S38HO
5uSwraF0b1insKNfzlD7SSkRCDGwLM4t9ELyxj9rkwYGpFAb0q+GuzeMF9lI9oW55wCcvMqRwedN
KS2/V9ydqQUm/8Wj3lb7AM1hyC7D6K231PHR2JLe9baJdf2oejWKxlsUZcbmytZzOhu9Uew3GHqX
6/0px1Zhb2SAHLYBPcdcKSyrWxt2r70G307KikPrQLOZ4Kyqob5Kp239WmV4D0qkrf1SDJRC4q9+
6WrrEYXXEkjbVqrt2fc6UHVwA8v8x61/6qmmANUZj1ufhOho1ADuUb5v/Z5LggjnEo3P1YKPRWde
RzYtT77bHj7JWe2Ot1JzzKs5K8bRT8cZldL0zSSL+NcSuoB9PoQOfmJdgWi+h6JB9lYWhi2hAcjq
E5+Msn/DcC+utOJBsGaCSINPczc6lX377y5TYYsgyDPpt1Rvjdq6fk3cQGpLl0ycU+xUwrovj9MI
HHU3KWN1GVX1cbNAAWg83kRBTPq8xK4unTXxbqZOvM6SW7lUVVRfRn94rBdNsa0/wR7jCg/woNR6
qu78og8fZ05dh9You4+d7jLiKmZ4jvr0rzUaoZ3FRXkR5vJb+NxEeECIHsMoRVBUJiyX1ku/aWyD
z1t/7Gf9qVyyAmMXFLe5LUE3KcV+akivH6TPS+LF9BOowr6xqghVAALXzqzmgbMrJkRNVSYFep4m
dzIulyEA6Q7xBj11eLm3beB9tll553zwod4E+yQKkhv55uRW9uFI5fdXO3YxGYMgUexar0xuMjBa
IQwFue27fJHTgqG1TqyXoClP8vagL58ipAsufgonaF3SlVulWX7P/3pZdB/qrKjvewrR10mds2s3
hdlVmnInfWxR0IP6txi8M8ifGy24ZxaIRoM4ud1W0F3NRd7dzCl22QiWz4N2VfumeyxSOI5DliZ/
NMBL3caP/rJyz0bDRy1fqJM0FxK5+Z2tF/rnyEn/kgg796+lniXfkCJHiYY9kOQ8xkWvClkcfLo4
U+v/3VSXJiiM91HPcN+DDbvuLyiF6nyGI1ePjxqo83sXMay7Mi8H4HkpVbbICH6og3OzLFLSUavs
bfTG/mwTbcQ/PC8/VxiWH6cu9R70qQIosK7XGHW571WAqm66nKZiNHRFalf6OFBV6DgsJ81xiVEq
2qsu7xLY1KAEpC+XGJlD+gir9FVs1aI8uU+9JlQO1CT1HYhA5aQvp5/IrzgbLXcT+ofHxI/c90AD
udGzqk9/ssl/D5E4tWj0W9RnwACt3txJn1xiTqtZ2+dXaUWzDv20Se1j20KrG8FUPXRRxH6jaC/Y
wWDq8qtLImQQY5KMsvinjD3PKfMs8zCP5Bn2Zofyp6mNL+XCuhmbbjFMAFMJdfwH9CN9HzlB9Vy1
eGkOKsIHftdgWxJFzj5II/c7KVRE9gL/P6D1DkEyPeSzUuPUDTE1LOrx1vUVCobCYo3R6orKvFk+
dP/0SaBclEF/k7kb43Wduy6TIYSyrKzOJe822GV7wWEIYmNIqnf8p/RxYnDYvcOfA82xQTq2ptyp
H6M+IDu2MLTvtnXkNaIEmdRo0OejJ0WzETz/hROLzWmDX7hTw31CEvAqre33AGU738Np/jMyHyJd
L96aqo+ezbz5msVu8TUhX34JAMwcQNgWX+1mVEDi5hCkl2ZnNfFO51zyKE0nvLE5iimvOcoOTVak
8KzIuhOtJm2ysIyo7U98hytPfpn9Ld09bMbT+CsKWaIPUdoQf4iyW7LAkedN33gA3sAkv6/VGcHf
ov+0rqWP6qk0fMyKKiP7XGDMejCzML5rvSpDgcwP76OscAGUM9p3lfPiYcIog8HSlbrtm+uQwymr
/7TALO6KJB/uOpjgnxtzDnb9olw+jSGaM7H2DbJ6eZznKnwotCACMtbyH2WP009oC2soUgEohia5
+TL1JjDQrvHZqC2bMTfu01211L1gawKmDhHPnVJ8Wt0cpeDi7wCdRZxV+5ciCcPjOHjvd/Ovu210
u0OiaHgZQbUf/xdxxQQKgsfwnZ+Zpf7VHeM9VaEJLCPYbxUJiH2MntH3Xss+rTh5r7qbnbH/Ox+a
H7WCGZse+i64isB9LtF7xzcbGinWABG6haxTKGq1M7PFprfFnGNX98B4nzr7dS0y95yQLbNrUQ1N
mofO65ovyAud2Nlj3DmY3V1v1vrJBR73fQEttZUXfI7Qpr7ZtU+xa+lX05mn+lRVwGmL4WJgm/Iy
T/mDXlTWm+FG6gOK7IvAsEHefSqGM7qmoIOXJjafsF6UwriT4KkaqNLaOLbIaFCOn/I+7J5l0NRP
HX/4t6YvsKtyw8/ISqsPZj+5BTuB/jL2Dg+i3FMfbMOcO0rkoH3nulaq9lBAXpr+CpKxPgaqei7q
XD+1Bmy+1MNSCwKYtosSJ/tsa9b4qcqznQyKNA40mJ9WQIZVujQP3GE9B5zAzeDUl031LePo5tb9
9AMcLlsJX7eu5Eaap2acOG65fnAyIJocVwLOmJJkJpn6ummJCD2ntHpK7r/0RUiMnXKEEO8/CoZI
oNVnwz7pUwP7HAuk3HKReX7qs4ehsGpxSsfG9FAMjfXZsDXlOlhpiSmFZX3O62Z+Ri7wLC0logvz
6SLq5lfpUbP4s4oTKKBxhnQNsRTHDot7WUvrSUfW+AaepCmv1IYRdCes7KgoxrmtHifKxZtJU4Kn
Z8aBC+xckaXzCbpb/QCMykU4bVEHwjt3qRcv46NboxK+dEpQrMCROalLWzr1Ln6PWedskXlqk+iZ
kzu89ZJr2ut9S8Wb2zng/QgoULvofRmfTSWnKSNy8XLL9M6aqTtnleJ8WHXzFY4HBuNyCyUZZp/W
46MdZ/Xl9+EPkevtEDkKj8dp2q1tfzDmK1oNk7KXW7/C/gITr0tu/bK9NIa8CA9FWgN2a3QU9ZaS
F1XWMlyNNKUtlzVSbuse4prZzPFOiDbSh+ap25yQLviHEBHA4l4xaJ0Sz2d3Sn4IUuw34RC9UScZ
XLFl2+ivgQ1+tg2GmTud0zj/sVpJysIS5yk6pi5Zy/sANSvwQWz71Q79T/JnSnJ0m5TPTtPdjFEz
n9Q2sJ5gquUkn8rHNUJ3kuCE5fu030JcrTKftqVQO9gDszhYc8aRftSje5Mcw86blP6zMzjpc1zM
FxmUrm4sjq5nNy9VPPefvcBGJsaDWCWD05CNxwL9glM3qsNjr0M8M+1FPsxLwqOUuvFPLR6BvpJM
WO6s9CEYI2g/+2DMnSdxWek9YDFDOXkIhaEPJvYrgVeis6h7+nkNkYGdl3XD/bsNxOSE2qXHzFhU
x+KEhHoRJO5emoadjIe4COp1VO3TZ98etJciUvQXs1y4N84/+s5+iMjDIsVo9iEyR4u+szT7uZ0w
4oMYOkD2R2cbKegwP4oU9Bo6QX8BiD99c0OkOg3N8slFEvbbiksYHkjTt01YutQQATJim88bKuvZ
oFQ30zKsV2y9EkjWVI+EZtF3CGOiErMOBgubwnaHt7Ir65sESDwYQAC0Cy0DCQPz0ZuHG5LM1qt0
aROJE08Ld03B0uGCs+CzPT1DJTTR1ENFx1+QGHIxVc25dEn0n61L7tA7OjRm59+kJWuUvNLechb2
xbKaDOC+51ysRvlLuiTs13RjIjG/vjCiyIVW1iuMGeEnG/1COKECSF5xyBuaWS2T6mHSv35AJm8A
52SBOiNog4K+X2d369wN65xkFGBL3hhApMj6JvlDpM3atSg9FEnSJS2seddk6ZJx8QL1ihkcvLQZ
VN3qZNV/8MjQrmuxzHfrz781OwMS6TpaDfnnznCSSzoa+kvTwcIpFzC81BbLindX40T/1azh7Uip
UYJlVEqN9RIsc1Ej9D+pGhbIgNsAWFBQQ7Uhin4sKRSYF7F5U5tRmw6T3ebsjoOKEzwjCmL3026d
kzX+HhVcTdIu65yMndU+zGpEgC9lVLxKBinpOwg6aRKfVl711pZclMTIXW5P9Z5TV/QeKG2ZKMNb
5goaNYA3SR3ZKdnZ0qUYtMoPiRyRr1rug6+5+T1iUadEBIsGT/20UHrPhsgSmRbuaus8tNguAPfu
JbUjyZy0aQ34kWV33tI9VTy+94VWzLFTs5d3Vxd2Z8Vc2s2v8U6zaW9r/N5eeY4ZImJ26Bmn0mKD
VLbum9/hMyuXkGz4o6K4zuOkh0+NqdX3WNOhg5oBf3ucMFo5uhr5aQmWPrlrCpKr0Xi3TZe7dd0G
8RaOivUpqUgqgljhxeSlUSd7673uKRtUcwgPTVkaGNVZQUnCLy2u/LWKq9xtl8r3wvfh32Jqu2Yk
6LXkvl9EFpcVthAjwiRNb9IHeTZtD6iudV5VNSguH5yRZXQZMEjiXN5B1gtw+9cAznD/zNiWUgBF
yAx5LqI7UJxrHeDgUGg+ruRJhO9yl36ZKzSiyKM9Oh1a/HOq6p+wottrfahhDJdflgztZ4msGvKD
yZy9SAskztdsLOt1HoYi6IQjI3OVQQygBpR10GyUVTsrdA5uj6iAjCoVAvbegouSpm6iDp2YKO4W
8gNFFYJXes3pcGnKj1vPqC6H7ozmU5Q/wHcCaYQcW3ztfAOqQebP/3S4zfiHD63w9CFI89X4urbX
SM/nibvHCi0mx6VWe0fPzYeqHc0HM8WYL6KIUywtTdH4tcBP/3MrMTr4e3Sj2+gozW3y1JRRv9s6
vbjaAzYIrtK1jm7RigrUT/E03v53zkSS0sN+7SF01B7xOL9f77Y+s6nhMzkpRtFxjtfb/xgok83+
SoEPB6NlpQGhkcukNBNq/R3CUpZ1CUnyT8hCJPgyWPawXn6N+hqPMWpUDMQSCBL0CiP9gS8Iozkh
FtrAainCV9f+Qy9i7UXguaXW5ScV5uZBxuTilX+qS4A00IZ9D5D4QOu/2CHZ3vawcMR322/d4sVy
MLsMX7jlvwOULaLH23+FBLrLbyZ3s+7udPQN7rf+dcbW1obgUAdZ8mmwXW06e1NfXdp8fumVhftm
NI/pVGff0gxnwEgLvAfHCdoHty3qYzHjZVkiRNajjbM38B2/la5lfeon+xUBZ+c7pdYATMzsXgb4
/l8xqNo18+x8z4puvMuolIA7IMwGV+flmN10mabdw5HGpH4JiwrtR2GhPoneLYlMHaUjiYfKGaO0
mAw37HMOkwUGvPej60qt+XDbjV64LxXEcqRzhdaBb44/hq69bIDGYzKoytkwMRIc4CGcjKVorqjt
366q+09aWDufyBHdXK+rXxoHtdNb4EY+TJrMfpgz0A3AvWDIT2P82kS5uzM8tThijDjn9yrewqcV
ndD7E9Wv0fiq6rsJYuXX2ElilIpwsyXhanw12so9dSBVSV3TDAZj2Nka7kBDbFFS4+F+nGJj4d2T
0g07F+upGCEw7OVcjNyDXVLy/zV5pBcQ9No1VV3zcmZw7DsjfvKcNDjHlG7utdC1ruD3kjsfrPjC
MqkPiG86XxDoaFFcthW4Ybl1gBhtsRfpyZ5WGtkvJFxwBJNbucSNXnFG8qPD1idzIsczdlXldnsf
o+jnIdH0x55vog0tK3eD6oeHAQ9Jzvb/wGh7rdIfB0SqpWuDzCpTHH2IRRvYvFTgD86iPxcUOCZ7
4fSwCdZN0aJsZ3a47ExIzeNa39vqQcajygcSGTp//6ZxJ810jrNjNtU4sG5wEAF/eCjq7cF4d0dp
ymWNmbqwWKCBP1u7MXsSOYBJQlvf+wt8I60AS8ecoUWgVC751zT31eetwwK6MlW9QkYDOVRRPEXg
Yd6Hvjqt88xFExWgo33Sw76DU0NT+jIzra6Jo7xKl0yFb/gjM2NkibIA1HjoKm8DMvSneeqakzQ7
HZx11aPAIE230b4YmR89S8v7hOCy+Zb4Vfecad1rbXXKW9yM3r2sh1gKamUhovrJ8DI3vfrnclMU
wXoz/l89/4+YYGjabxE5tNkN0OCPqzcbAODRgC7/kFpD/uAmEfgwwFhfGjf8c/CQ8TfgLqMEXv3R
5ZTFZ8MPsDXqoRMGs372mw4F4EJp9ibazD9L3tlhlXT/iWr/R+3m3aPRgbqeXA7hsatnP30Y35g7
GdaTYnOKUiMH0AhGgD/VwP7ig59H4apHj8JdzHfqNP85ReZhBEr21aa6eLbAyN5VqD18N61nWbBW
VOdozvlwQa17/BKHkNuWFypVI0D9pO7wQKz+D2nf1WSnrnX7i6gCJBC8rpxTJ7dfqG4HIZIAkX/9
N9DyNnYf+9S+97xQSJpoRYLmHKG7uj4g2T4koh5j3m0rl7ibMHTVrE86LGVVDbRPbdCl/jn1f0L/
ulh0r7Kopsf7bz3+VxzR1hDK6+zN1FeGMV/SHlV4U09X/pzeGQYUegKxvfsPTbXGqAXLyxusta4c
Tv33MuM42vZItOpRXtMzYFdyobiZH/sk7JZRIukjk7DzM+2If02RYcQFiX4fVHLhuV+/Epua8wwP
T1fUKoB8ximyq10az2Ni2WfqBOksbKj3yIHuWUb+kB7SIhUHiN0YS89k9qP0ClSBi4J94wvIGKVP
UDs5+WPSMBiziUMF3SqB5OLSqxLkEAMvte4jUFRHm+nIehRDGYOmA5EnasClLOh6lPWZSnO978bb
qjPBWkLZbaq15UOOUtYUp0emGN2EAew/xbypwqdHMhTkZgA8vLZdxecafKFhGClOoUXvZSHOUQfs
ukzm8AuH8txOx2g0RxGbwGi68UV3dUKpY4+kHBzzGMxUcL/Z4PbD4QeRx2uDWsUpk2bWfDUiw/5M
UrtZwlIxBBurJxe9ycHbPNppti4hIXfv0v0J63cFnvAOYlTT1l0uhZEyvCcgXTYergcKP67Wekpc
ymAeAh4a7wLmzXKvXSIjXh0hcJVe+lHXv+0DtWqQa53Xoksv08DvsXrQJAAHBjBnmeswq8lAVzTi
4QCRxZEz4n6Vo3pOa9AconJGs87CptkS1RWX2EPSPYHy4M1k1kPTlv6u9JWdzVjhg9SgOhYszcr8
Z1cH3Ht1wD22QjIUBdKoWehOHVQEQenMYQUutwlkX6owBnzPKpzgkHsP4FX5R7ij+ceOwyt3QUZx
1d7CTT9jOdwiyq5oNwMpPulAH8VpQDDGCbrS2/OyEjDeG+OSvhVLh+BL0jEDiJS4f2XdznAyc1WC
0jo+pLSvWSOgDRqlXzrIYUETPEsvDHoQ8CPl+jHmHqHBcy6zfo3IgQmeEcDgQ9aIT4LRelTU9o+w
7m2fPR+aDOjGjR7a4Rb07bzKF5+CxukXhd/VWz3q2GSL/1bxUCe1ealp9ElKIT7Bpcta58wDdduB
EeMPQUZL7Fum+Lks7PjglZ23oFgJvzXA2mlBJgNUN6yKQ/A8cf1Yam+8shaA60bshA8NX6WIv9Qt
sLDWyEA2nfjDWGVU7PTfjoM3R7uy8CwOB0AmTyHl54oLD/m7Tp5cO5Un3a/3fh/kqR8CFjSGjAOQ
zfG21XjUdGirUmvTdckry6BE01o55NyBjvBHTERIIthajXsQTQUzT4X+4sOADhatrNewQopn0xHT
LOPnO8Tpt6kHf4jGQpI5uQ1llW+hoCYXeRnILZwbIZIZx8M5VJm9HlQe7fO+qfaxmdfrDr7g0DyE
CK6JT/JkRrDY9vqmfcuj7AgbklFO9rmAuQaflU58zjOTv8GYzp65QMA/NhT8FmCTsSYuZ40dWOf7
Rpn2Gb5y/cKwa7r4MBADAQ5KBfIpwvCJC3LZGO1FS9ICv3fv401ADh5UWKFwap+ZOcCmIDZKsdGv
pDt7kn4BHiefAzwNCJoh4voU4H1VGT3du5LAgyCHSvJFJPgAOxY0IQjfQywaOnB4PE56wMNGMI1l
B18ABbdxrR9brcRqbrrhwUriC4mBZdJd+oDpRhjR5MXjcbHWafuQ2N+FBbNh3UICEM/FenfafBTX
ijL1o3LHqls5ygA5sJ6UiXDfUtdE1sNw2iv1PGfdQ1116w41OwEAq7AG9MpPbWVc4Q4VwCo7oFsO
MFSm2uaLAe3scQFUPNo+DBAbmFAdTL+xd7CXAsMkCaorkuxQY4Bo4itPM8gCUvI9ggsAxLdvSdnZ
x1bbTzTCmn1oqiLM1r5pp8goQFA9Qnp+U42XdH1djkZTSmXRJ32Bny7rU6wemGKh9vSkW1O/jo0F
fCQ9Ae+loxVAPgnqAPClScNhzgrQqHSTWYM4KMa/6VYPFtgD2Ou3KjL7YxNkzQNx0mjNQA+HsjwG
GzfrbhG/j3ngQs0HQD7XRkLcM4zBFpM+bqAcMCZ715+jxm8m4IWMjn5lbO6KrqxuQ/PcO2F1igcO
sWEaiA3StvApDm2A5sa+acDFA8+sLMoffdW4V2REbEI4fs+mYNwsvCDuDhq6VEvHhYsP/3xHPH2A
M2lgkxo4frkwuOOfeo2fQgJiiefJbKar7oYbG2BjDvGslxmDEu9jDmDCg4O63iNvYWPqD5G516Ed
jX2QFQxrpPvYS1jFOkv9o7hm88zcodnplt4AAGNtAhefavqJe2Plq55DQcDB3WP7CyAROFSwaC2A
ue6oxTCGctaMjDBFjWW0WMeiLTKUDEYc7bAraGrOPYhBrqELAe8gBkXh1Cq7Cxjd1c3MqdhVjOOs
ik00/Z6e8wBqGKIC4GoCxukzddDnsVOpYoXqRgv7kp/n9f3xVQ/pIx0LktWxA6rgWDQ2h/p751Tt
QVeIIVtbLiOPynuBuYxlvAe9FqSssd5cSohfWcFeJm58RQloUcMNDagglgSLNAsBWfqJjZ1Qskl/
66TtHDVkFomlcN1onTE8yhILZK5ktCTRZN/0YAfV8KA7jMSM57WnIHM7jgdC4PlmDLeh7gTK+1iI
Hm9LbNwUlZdB43KZxJ1zpL3EPUt36U0CD+exXzc4fJzv0IHSx9mU834/bYYmB3EsIt1elrUsQB1E
221LiHbncqfjdNd0hN7zOxOVpPzUKiL2NQsL4EAhPl4DMQVLmCz8FGbpZ4DDWnzPP+hTlJW3jqbt
a+iNDLyAx7eu7PtVY4UQl69qsa/8ZlMVlM5gcg6xoXGTgDRzMhoWrEqRW/cB3adHpeP1pxrOQwKe
zAvdVfkOMmOoxK8l9bMNqEGw2HJUeZUBhdNxi7r1vXSi23GZ/9OOyjbb6TYrgKCap2O8bquRpVTQ
Bk4jiher3kQJhTpN8Kq8HGKe0GOMkmbno4LwuVOjLgnksi+dHCz42MFQ2aCDuPx+UDcqP44Hpcjp
fR7Gg/w/HNRBnRtWCVEFZVJkwEvbsE/I1M2LHP4npp0hbR9hEQkRBn4EcQlrwnFT+wkA2y6PN1Mf
BzwRgkVlu9B9egIHFK1t44DVXYzrSd1nZaPFKEMRQcFCAURabPSe3vCUwLLRLXDHsMwfA1bHTcAZ
/mkipzgqD7ej0wuO1QM6ZJold9JkVlEAO6e+D7PkqoWwSF6B5//PxNMkjLceaLSHqUfPM73XojTi
rSDD5UN/3GLxP+RRtC3GX5S6IygFXJf77+0F3a9NgsVM25b1ScfW9reetMkVoMRml4MAO7v7ZQYu
NOsEbRi4k/DbdO2uvBCjm9/9L1twClctVWwxGWiCyrWDUGJ+wmLavGEtsyUycbZ3iIQGT9wRGMVC
Qorojqwo2xKpAt/aDJaAxlTqW7PIqmxYyVb9adoMLelPki0LX4qTDtVjunsAVmgdFSCLTPEC1oc2
AOeYTvgp8DHj8dOwnqELV3q6qVvvSav8dboPLzZNCVT+BedEtLtXliLPZ1tDkNuH6pSuRQEMekt0
wFjdmspTdUyNJQ/9dD6Vs6bRe7VqauvSmBijSR0YS/1CepSVc4h+BxfDDd7dpLV291rbKD+KEvgX
3aVLenozdlUKBkz3Ch0ENO7NCdAN2rDBrEvKM34eDBY+0RarU1T62V5YUjzFJYydCRgyWz3KoqFY
8qikK92EMztqP53lLHSwNaCQbbBSzvVoCwIZIFj4u/JxqqZsDeAuHJST0SrCxHrInc966D4ZHFX8
Afcc3Sqouul3lVhAsyNB+dLh3wUSTxF+paQ1gdYYm/CwFYf7LuyZsAvlwoPegxalOEAMpEIeG4BJ
6bxbIXF3oBP/2JCx6Qx1kQGAi07TN1xIvXr5j3Zb8vI/d3Xo/Sg9wR/b0yvpGAvQlDlknxskIf55
C0y/sG4z1puwgixnlRHwQ6xQs/ZpFx6mphj78qGPQQa0u0tjtd76QwiKjoma3WP0FPoY1pEIbiyw
Bhmn1ofowQ9T675pQMchU/QeE4+spv4cyVp1f5d52gwrz0qhIQokzS6CEeJO7/2p+b/0fZj5v08V
/u1tJCoM4tn0Bv/7NHHa4n7yp5i/vhvfzsE67fuLPur+cvdpQAP47aV/HfvTdB/f6q/xv4zpQ++v
8EuvfvX7K8JFDMxe3fEf7+nfv+6vr66n0YequIafwTT3NDL1fXxXv870P7x+mgD08PEH+qX9y8v+
sqvf1p/bpT3gesWCAktSke3ycaP3WsdJPzb/FKLjRjzZTu/99dgpZIr78Gp/nepfHPthqumdTq/2
1+k/HPsvXu3/faq/fi+1YVwh0A3R8/Gr/+u7nQb+53drwE0lBlPht1/6X3zov36ncPdDBuzffifT
NNN38qdj/z+/j79O9ddX++P3Mb3L6Zv/69R/DZkGPnzd01QuNMlEzCHqUsP2zpv1eIA49Vg9z51W
wXsUuHILsEN0hiM6pqlBt49l6i91oO6bRtsmAtdhHJ0G7jMAyYoR4gBxO04DseYfE+omh1LPHFJ7
cJMYcjhWqHJRkM48GjzrDrHkBuQnWP/qocBdZcJ+8mEwDPicSc7NuPGF6x2ihEH5Hi29EaCxY9Gf
9uuMR6OqkjLc+xG8B5gtprV1j9aB+hDkIFCVlPlumsA1Wn6GlPOHeX0yQEEtgQ9o0Pn8WSnLnWXt
UO+LloTPKAEXqCdn7iHqivDZ9fovUGuGp9DYyiKIOYB2eNYt4OChHAhCkW7lZEAGCppBelaePJit
L2YS+gSrvCxGoymIYe1+2aUBL+15B/jQj95m2tWxSH8oiMlFEIwRwBUCHO5ApxkqEwvPDYx18Il7
NXlOYeaMulD+0Jgxf+kqz9uFYQQf+JJAyCjA8pp0abXSoyrvmrmIDWunR+1OPHUoqF3cwAX+AkVN
ayyHSki8zlKg299AbPsC8SXrFpoRVNRDMXohZO0by7o5ShNinZbwwApI154ZFGzPMGHYiSaje9/M
bbEkBqQFIDVzmiJyCMOclPWme1wEuJBzbvx9VcEQdZwnb0YdYaS6N7D08I9ITD4HgEHAVcpsHwMI
AxlSPDJkHmByd0Cyga0oTM/Prk+B3augozcgIcNC6T7B6MyGWGObwiAQTddFOhoyUQAVjc0i9II1
YOf2AtLyzpPrwCYTBi3Bj1HoSq4HHmcgBSGYdNDRTYHCXergrAdXBhJKzo/RfihWUdOJlQ7OBtAH
LCi0rHQwpZQsoWJg30cBQ62Xlt9wSMKamNm0kmUCCZC1Dpay8Be0N621/ggESS34KRl8o2dObF8t
sGxWG30sJcBmy8YhG9eAa5dThMj44+3Ct6nJDjnyCS++C9cWD8vMIYuNB99wYJE4doc0P0a0Q812
GKIX0iqxceIiWerR0ITVvAH1+a0ehYTeV7BtghOVeXv0q+BkNl20YJ4VwADcKB9rkDU3HmkhvDM2
JamsU5Z6F6Pry0dSl+qx6dM5j2R8i0rjmQJqtgdNbVhTGct5U9EOTnQtbMmbrN3FvpvBciz9Ai3A
+FYBJr5OR/B8Yudg7Ym+jVbA+ENnxXeslyaGNtJgp+VBN2tCYduAWyIdPXSCXj5KcElzBoB3rgz5
6JgxFEMhgrBLYjCzcL4Eq0J2LqB/5NQnJYUWkU2vBBjfbeNCXEn3haAYX5nJm1XBodGt+/RGptCj
qmIfCaHxWB1nF8jKozieQMgWU+kBu/TPqmnMg/CjcHQ4uw2khbSFBdZFzHZ2LfB3DtwOyWVfYsug
9r/XGz0kcOrem5WZvvUKtmQhgEligHmiExXhAyDaWP0xVT8nnUTpA6aXn2UtXyGzBKGe3oEDj5LV
suK0X6GyUIA1s5s2dqwU/KvHzipQP0YC5KlncQ39uI7I8sSbr3XYxEe4ur92pZ+u3RLKaYMIKBCg
9iKEDI/l2QcYPg6XyOkWonaTTdKrcs1kxa9Y+jtz28jpRSbmKQPvdBECl71uEndXUgWaLXAScxKr
YVN7cpfQil3d0mFXIwac2R6Q99V9lqSQwsQlZ6bCPrpaFltH0Bk8pviCuzYJttCQNCCHh01JebE2
GE9nUFEwjsxxm1UX1WoG1FVVQW8bHJX7rpSoMudNEy8rKIMc6pHtovd0jIcc8bIys3jehMgnWQA9
ZC09p5kwL7oHKYbR0CRkQMMhQA+UvtlBhBDq0rqPMitGeS6DecVYEe/olwy2kKfJ9t6t4CsmgHlZ
6D69yTI/uxD2BF/1+OyhjHXJyDyDSfijF9PHCHIIpyKpyqd2hIE6IKQdDcXLJ2jpgekNDhAkg7A4
DySXV98q5RXLjnUfGe7Rg6QBsACQU8RJdxsFIG85G+wFy01jEY7VwCHvsm3MgcGgoahHud8ZoITl
Mig9d+5x3u69KtolRedda8/vwJYI7WWgRPLaGPGnqjDaa9iX+CohXIoqaJnOLMNAxSgjPRQp+zfa
BvXaAVjmhhpwSM1Fwwf3m2e4F9j3QH4jHSuGJYGMvU27beIhBUGrKHvQfcB2HRu7gBpijntgEsts
Q0QxHMzeoGuURSI/BJYjdcilLqVcQBtRPDPVqhmc6hSQO+rYsJbMSs9uUQjp2UFvTAWPwKmp96hk
6QZZ6YesqCGDrvsaZyz8uaRbJMRhqx6uZHMQqvtD78Hrm/s2HCGZlXyCJ9Pcj41sDkFbtokL13qC
91i0aAkENTg1nGuQGHOYRA27xh2/oRJucMvCSNKZUUdPfThmqVHetcuu++701Rtxa/tFch94uyoR
G8i2ZCsXgGG3O8MKtTuHeP7a0qrqYKgeWguZx2TuQr3+SNIy2PUKgvWDfYCQL8RQvPxBmHTZGAq4
hd79TBuSHJwBmcqAw3aIyTw7diApLtumHV6MCnYO1hp3EtuYZRnxL2wRO5170ftgxfqXwrEu0uhc
4GjR4kGJmIj6MyCK6Xrq60uWL7mlrIU+Sg9Y0WBuOgvqllMfFPLyBWiPr7mJlXIOYNZTkCTfElFb
3xy/nA2yVih/tv4MVJTsVguInHa+Ca93G5k42Rig8MU+nFSz7DWDeWfuR/TSoBpy8RL2rfes7LWq
Lb60adNuadmgepBXuJwFEoTeJrtVzKGPZe0BWwX0G2u86lThsQKi20DTOa0A3zyu5EKPZgHczMOh
sNdGWyVHu+icWQPopqKQ2HSbnWVV6pJAQOhxkGBtusLpgE1i3iZsC770gAhZdGblnjvoSK7NIZJw
KfZduLSBZFR1amO1Sq5ZIdNrCGohxNwy/iXl7q7ImvolTkrk8lLabs0s7W9ei8ujjjBFf3V46z+Z
YQXTF5CKNsLK+SOkgd8TH7J6LG36Eyzno2Wi6mhvOcq9Vh7D0yZE7N5T1X7zactuDTxh8DQJEfLS
dIu3LF8xOKTNLDgZPpK2P3K/tT5ZTmYt+oE4R/zr5R7SSdnKywSA8yEk87iE1VUuu3mqWPyegdIz
KiuoixdBjYN15T5PKolkflSv8sZSNzckOcSmKvbah+5lUCGIAql7tNw0+j446h3ML/tlYB5ftCj9
XCIb/vNMGeYaim0Q0BDQaQxRfDHqGGR2YgF+RsoTVMvz7w0Z5elNSKj1DlSq8vTBMkv3mxM7S8aI
9Sb9tpjDMSq9mm4UbUyHFdtc2smyzut4XgX4o9q1QzcjA+kiyprMKytTsJLqAI4AOA2PfFCoTcpX
/JZiIbhfwQO7LLd1g9mANQRJoHQKnPTXGBJjj2A/MsgfCAjCFZVcWtCCONuyD6DmL70Dz8BzTPHL
7TIQ43HBLYAybfkF2tWAq1tYLUVwtz4XsdOvfAH5eB645boISn5kdp5uYPDu730ZR1s3DL1dkYvv
rgvZGLMzDiPWFWoKNoTf82KrW7pfb9oxYgqrQ/ctjkmznrqmsJA39dKPO9xkFXMeUzubF0Pa3rKx
Be/JNxLa/bF1ahhZhXY5J4CBbXXT6809ynnvg03TE7zd8gs8UPi8lipd62Zi1PklsYFvdSlS7GOE
7tKDqOgDM2jUAUAJSQGMMQSJMsGbRdG31SxWxDu0ommfGvrQ1ZH6DgLeHDckgEnEqyU9rcIF+QhU
8C5DVL1nrQVslE++1lDPZmkFrevIOaeqv8g29He8PTkg5s/NyL1Jj8NcEHVBb97AXH6EvQGvnI69
913cKvp5yod8Ba/TeusQwAtk5xXPNvOhe0GAzNVNv8uaZaewZg5t1s0YniquNkgWVw/EulljOf12
6pND/F53jO2GPmivuj+m4dVxSwl2Bm7S87ZjmwQKg0c9CO/dr5DrTQGtzSA836rmOYEwyK6D0uEc
DscKK/joqW0SuLQH/VPAZLbwQvVZQyOhcGZBrMmAjYRu6w0AaujMQ77OQwJTeoTofo21hG2jt7X8
+liYdbgnBtDaRoBrL55qupljN+2J5ZlxC3r3jHM6fZU1lH9hdwO4y9j0a38Z4KlU0oPhpgJPU1HX
bwfBb7CyyA6h/02mUbRvIpodOqe8WFGujhm3GDxOLXDVLfPJLP3kXMvyMXchGdJ6+WVo808N662j
dKR1BPnVWUaGUc5rHkbXICa3vDCtfTu29CbqE3w+r9lpuJUHOzNYcY84rjypd45lw5DWkeAtJAy/
JyyJmYMzvorbSwnb+ncr98SMw/jjnAX1p1oQd9VndYf/QEJf+kTBT7H394EjsmVRBDtK424TY+Ww
l47D1qqCgVwXIxfAUD/KU48teJNu/Mq/RlL63wHxaUwHlEPegnMBcuWXziNYWQMG9OKCCThvUGNa
u3gdIEOgiWsFtH6nmftilJDogtT+LMslpHI5/EJsqx7eWGCeFS6QN88PIC3l4A47g7ovIJ59weeN
HMDdlUgqjkoTS8NzFSAaPZzoiFnuuQxQFhWF/2kgcMS1V5kUzXejaZcZ1p98Zsg3mpzB03b2etN2
wt3DpxoXoqi4di0kzIeqDec22CVf4pQs4qC3X7mbH13ozGPtBaF7cP6D9ZB47gtgMCBgN+WbmzOs
1C1Y5hZ1T259Ub6DOBps8CxnbUKpZknQiK9wuGhnjcj5StgC32ddNA9dV35ORAkQKZCWD8FgG9Cf
gvUvrjVbcGKCDbym5AlGrPkSuBhIiKnoQswC+gB22L+QFBBFnyj/tS7KrxVwP+9p1FzFwMBjKlL7
ZArY1/iFME6NW6WQYku+yrhyXokQJRbbgb+L4SNwYWH46EGTGA591nMZutYZ8L5n3SraQuHhI6lm
uS3HimJ5nrBEwoQYqlBZtOpTPDWbPdyp0tB8zGnnzUzhV/sa5h2LKgscuNTIYJUpUDgkjOwWUPzq
VmOZdivHEqf/tYN18hWql4FD2Ely15/FyGWt/IzhoQWXanWeOp2xGYS1u0BZNJ+5kPSD/RhU9ECc
gvt0DeneBvA1s2g/AznqvgFzcd8Ze34OSTY4v8eYcee+MQRDj6abw7MhO3V2F85wvklgR1x2SQv6
pa2D4tU0o3DJbdVttZUVSPpuCSWzGW1CusBHQIaHAB0Fo+sm2IawJjiXHQhCEO8L30OsCmVf+E+u
7xagvdN0XQjPf0l9MO5VKd6RQKNz+Go1xxLMjbJcaMVhLUOs97QKsUFa95DJ5w/dUygenubQSIPE
fSNmfjj6edgcKZqmV8tuNC33Uibw10ySbR+b6cVOi+wSCwduu3HxpiOwwh2p76EHtCLoidmKEw5+
BoyDLkFhW0heDsU6zPz+IShKWNePsmUdXAXttJfveNAESRTZ83aQL72PBJfPBPJujOcvsZ1Gi4Dn
dKtHqVk/G6rC8lMk0XPSXnVvYBfFKfagMRzUErgPSG5UW78Cag0s2mzRpATklFFDEzQM+gWoTjwI
4iftDdy4jMBI1nij8qY3JaHrvomsk25ltlArWEhvkhB2YL7j4q8I873PNt8YRli9DY4N+BmxrK0T
Bv5jHjdniJ1Xb0CvdXOQW9qj13N2GPpULLhXxa9M8pUGNtsWOFYWgEJw8SMMZxfkaX+PGBz8RVsh
nR3Ih0+2Iew9uJNkIYkK3xPjBYSA9jOhwliCgOpuIe+YLUtRO7MS9Eks1jJn3sDG+kFCBvHaQxaW
GpXzULMKj/REvRHpABBol8UyNTKQnPEpZz0B0SdPzBzPAh70ujTJV8VqVahwZ0Eh4TT4vnrO3XAP
SEp3xVK9ek7pOeNZ8cSQ5HzAGQZSBXpdOw7OQ9A/5Bm+Be4mzcLmXQHTeTPNZ5VlyHXjFc4e3swZ
+J+wgAIb5aY3lg+pChVBJgvPhk0890DVXPCiS1buAHNMHVO0HnCNJnS+xsPa3qov4yRhA/t2eFjC
guEnH8sxAYgcvJrjKwJHS2+Aqot2Qey/3i05avdsyEiCjhziKzcc8SLiAFYZEGx90X2ZDU/rD3t6
NJPur3GGBM9HetnM7o1PQrs2kpLuDb+NzoBjOshdxtEyBJNiRUbRgqGNwuMYC4RGNM/tNl45mu0x
PbNocghL8AAmFPXmesAwbaQK8ChndAug85qb3mPI7N73/J97fxqFYvKR6VOk4SYeHdnMhTbh1zRD
0s4MYvcBut3pus+xgMtdCsfbAaIYbBDyfYwF45xiXTg6dBigwJCaAmNOCBDXtTucIT/c4roKVaPW
gYwVHQfK3wf0EbYwz1ETPYesAqhIRORJQDtsrZsqte0nrHfsdSFRTQdfcDHAvXpnAEN7Maown8vc
ir4m35yc0C8O2BNwk8eyoxqEvRNA5q08RsznIB5uBodcEwnap2zA5UJVtIGuS62WQeo9icJkORiS
ISzNDZPExyyLwhNJcnXGb1NvjZJ/bswALd01bjiWClvhic+6Kw2LfBNSuAvgf4kTk+dfYFcgjrEl
6N7OZI1c5aV16+4oNNUWlLTuCM8btIEe2UHI101xsq1DGGdByA259BKM2rlVYYG4wsVj2PVASzYj
YUTYEIGmuV88MEs0a5vDISgFef8SjaA6rwe9qDX6DKIFuHiDJmg/5XbDFm1GrbV2QushWbwwGXy5
tdeZHu3GYHMMLsdgpQCRt+NOnH0ZqIvi9qZjCkIno+Jp2gXwgk2SqyghZ4p/7OhZVbCdHgTqGXBc
hcqBHq1aP9sNKofK1nio36CKA4XauQoa8pQ2RrKqEpXAsQO/OoQX09XAy3wpnWQGl0xcr/za2YNr
CYfMsamvYabBV9Dibi+6K+WNWsShhz8pG7VnJKhBphWpq9nQBW529mlS0hu7OE/IKWd+e4l5PDdd
MEuRqskeOzyrXSMC61uNOiZJ8GxUnnmkI+6Y4g+4yBUJ17rZuSLe6UONDspzGdi1sxAMImSLh/hg
Egp14amdkmpYAI8D+YNxeBoQJM1BGIGMtsng1aGiqN87SKA9ORYuwtBERu6CpDBARcEzZ3n4deDf
LSaNbwnIgyQzYBFXVcDEEl4eSS/4PmFAYjkqzB9SGaNIOrj8q2q/VyqH7t0/x9B0SJfw9C6PZinJ
VsTXJvDLK5Z1+Ry+MGp9v9LrtuUDEVeNwz5lHR5Lhm5BVJ8uTOqKlUag6g2KdpBXUuaPPo0t1XEt
UFerYfw5dFwgsbS0iXJwgqF2OjcMYEGzoJKPnAJ/qvfEz71p1GhRlaCRidQquHRVW3vn3JE+np54
855QhmSCsp+jCvypoRYSj9Bu+VSXAVLuCOgYjPSgEcivXdxKZIbgi9c7guC2t9IBNLB7KMNlxo6y
x3601QYLHAUOsoWXYXpv6G7UJqINkRRFpjFqCq0o9WaRyJO1HoBOPlz7Evhi5oTBPMS46edV/UXj
5/T2pAEtdfxedb/uEord7l+9bjqI0IN0tAT3g4rtA7AaYsIO+llI+DTcBb7lz3XTZkouFYQMNvoh
iHTwkKY9OKB61Ku/p5RbT1bhD5e+dh7SxGi2mS/A/E5aqI6BVSCRbYdncPBzL61MFF5Kstf9ejOF
6WYaxRBAUlkxnwYgCZmsiRiSmRbC5XXQHFHgnN0NUXWf1sTFvVKg/g2pY903DXghkm0uEPPzqQ9J
W3PbRtGbhK6n5c/MyjvTCtkVDUXXCHUNWBcg6u3gF3nSXXpQ9+u9FtQKyPeABvKL/PPPI3RIasuQ
zKboYozWc5EmW5UjfU3rLnZBUuwI5KInSUfdH2t/LmivAf8NNhtwnwDKIrn7FfoCw7qDR+u6prx7
ofWwvqclATmfcxE7x6wu6YmRGqj23IKPEeOHASiyZzMcoo0/gBhIG3+FByRzL2rpbbK+NfdGw/9j
D0tob/OnOO7wQ6Xv1T2kprorHr6h2SMPhoQekn4gYWNdInD6YKsfSFyR0w0PLDXXo63BoD7nd2eY
b3nQMsO9Ao+TIMWPTX3rAIWwxhoTTX1j6bKomSsFmwWShGKkoAD+b8B2GVpu0UG/hCNMY5X4uLbo
UeIXyUWY6ZrmnJ4dFMPuCqg9PYaVsg4/BFDRNIBxOOhBO4EEeA+NtTUyBepW+xXIVYkfQk0NTSg4
VTcZX1HYK6+6J66q8X4OdXs9ZqQphGp9F1JzCVyBE/qqUMOXy8YeFyFeyrea9J+5g7GyRFaDkYoC
yf8xdl5Llirb1X6VE/v6R8IbhY4ugGWrapXv3rtviLZ473n6/yPp3atOqaVQREUGmSQsCtLOOccY
VhrAJN7p2scyjmBBi4eXWtYAmBvDxy6otY/WuBIMZlqyC3tqNU3XY1EctfrLNqVjWpehOIj74HEr
LjTtPq/V+VPNNtUPcqe+WXrkr6M6eZBL46b+yeOarfwFxuIUFyXopUNtzeY+wQn8yUYHckRj2pwq
bZ/Pt5u6YTKgDtNDbJY0uXHrgFD1yyRxXksd1qOeB0Ah/EUQK6EUhS9ET7bcek7kVKPTXn/VFCRL
19zf51TF0JGIgURIKDBpszl5U46QZq2bCFD2pXXpG0itVqZxkYysVn/WAMGJRCX8P32rbzXERdd7
iAssCfqeX/eYU117mFS8hwpwAQBD6VlKFOWlidtlF0hTsccAosAWMdcnQkNaT5w1qym9DEPwGqXU
ldFHfFGsnTglqndNdS8PVna/1VbgptHgaj7LgRdGKy8ReotuZ03Z0RL2hdoAGqv0crs3VgCetib1
ymY9RvZ0w4LKE7l6pbDejtaTohp2vOkGEP3PGmt5Wse9GxdI4c5xZXt1VMNGLyO1N1gEDMx28xla
ueXOCAv5OI/OSz9n8p0oskArTL4RJQ5Ue4nBeDMDXamH1WBQPaIOMwNVrGQ5vxMdYJlL6ZYV1qNo
/6IIxje4S1X8PtdO85uLcItsfUjUcpC83AXy1O3UAtOs979dEAVL+3T9lesv/7rISsvh2NYMQENe
VGcdJOi5NYfqLLKarCI5XcSthztBR6x5YoHYzsXOpOX5BuppuyqCSQRDrVcCr8x3Iz3QtVptOKrT
pFoYI+PlIjnft5ymz/mtPQ4nGSPcPlRzHn+d0cXsLSZ/I1Zyt84bXvavE9M49peBAUPU0DMIlGLT
SfY9vq2HaZrCPY1N8RYZr0Yz59GDODFrxgMqrfGNMjvxpczxuw9z/GC3iXRyZAgRY43l8bSWtXjz
FSd3vAEGHq9W29I+w62A7y0vu30owyfrJ1og3+UrhCQukxuLRQRUDlrhGiF7dT+Ta+22laH9Ba0W
DIjxjX+VDE23OuBj3wwz/McVBD74ECwsuGl9EYmEAOV21HXqwQrBGKqzPXkgsZvLXBhYVKIAiExc
QRRpsZ3zAW81ly5EMwcwEiTWg7T40dTUz2pbI/McyNWrpGqJF+p687E02Amy0O3u0iyOvKhDmCEh
7I3Qj56GrM9IvtvQe2I4wpkUfJoRDPJHXak+SBVqCnX7NTCC5UHrdPlgQ5SxJ6TNdu1F7+9Sx3pO
TQDE7VRVhwITkV+0qReF5QxmkiTNlWkvx4ieizKEp6anPJhesjKR8Ukhs1oDxI2lhFhDuWvae9b2
VZhYxQ75h34X21Lq15LGbjOIky2JGmc/WUNwOwdonxsO+lwyLOpnkWQEEMPXmZd3Ibg/X+7zCSYe
w/lQYwpxlbTJ79SwCD4kSn6AaDUE2cgQHDiRL2qFOpaVAbSjq5WIP4bKVJ6Gci63szqAHVSYkonl
A/doUsV2rXGq3VzNVM9S8uIcQlZ/hm/q59G1TJxIyhWcLU5bKqF0xDBRXSSi5vXCa9m1ijiCWr8g
JNGad706fJq1ycTUFnOXsjb/9RAvFI9ix0TXLmv0tMiLquJIlElzB9D3Fchxd1CduDo79TSczK56
0QJH3V8fP06jyWtmeKm6kiDESbrR1VXii/CF87gG+mtrKLi5GN9KxawI3ogM1zFCyWOw6NYRozvX
rY2R75pPWhNKiqLITyOhDph5URBsZHzYAh4gbjouatL+qay3xhOH17gjBuVcKfOlxaNPeGm9a/So
h3StT45WwrouKYn98IylADNghhXIX6QFiu2LiFcnXrFItkpBp/JJtmNRLOpfq7IvNI+ThGpYOhT5
sV3jlGfFyPOjeIElQ2sHrJIPMPY4fRE1XV87HBEFqlaFVj/M2t0Y9/gI1vLr6xcfU5Rtn+h6+nrm
WiaOron4Ltfsu3p9LPPNu8gMjjq0DGhY4M7nA1+rSaJViHxPVNG8PXRG5Ofs4dmpYaXJBmJYeeJr
cn12URb2vf3zQpEXb+ZaWxy9u+Rd9s0/fr1OGRoeHjlCdq7p9JLomr3sRAvoLDVbvAFcvw+tBlao
zpiynfhcGLuL8/VDX7Oi7PpFr1lJqghIu35wceb9dY7t+EUFZCoO1ZK4GrmScbF2JfQfJA0+Otpz
LrWLJwoYibqfh3pOaDPKLC/zgFlwKs8GY/e5wX1P41wPRYLybP02n8dQQvcddKTi+1xf15tuvh1u
b7dozN3gBDtL/TrbLPaHkFl7TZL1fWjr7/wu+7sycYU4IS67ZkUZFrGft5JHnMOyNP4YUud266mi
T4qkXwcCcWQJ0I7Ii478uzq/K4NKgs9yPfP+F8QZcdvtF+ac2MCmTjwi7bACrf/29ZuKTiw+7Luy
a1Ycvbvsd2X/462ut393WeRYNSabcHDjdYyMZTQnfx6u+WFtQWLMfHOmYlOdwW3BqTnPORSXivx2
E3GnX5fPhFug5varUBypQ70c2j47ipvXMIb6i7aToLvc+rPopmLouk4K78quPfla73dlpbIiN0RT
FBWvtxFl1+z1NqJJX7PiaOvx18J3P3W9ze9+aVBUGAPD10zrYGNeZ9Nt9Ht/KK59U7jNxO9LRYU3
tcThtVIU18OyDeSjGGPf/Jao9f6urLyK0xB8vQ4axhoUds2m68AiRhdRJrLi6P9aT1wrLkv1zF8S
tT1uw+r10bdhXTzffzsU3yMWI7k4DAl1IoDn8/VFiKlGtO1eQflHGwC/y2FIYxZDWIZDrbsRg4TI
54QtrgGUv4a4GqWRvnu9Dq3iXr8dbteJ+trRRJV39a59TJxIQkfCvz3L2yT/rh+/uzbIJaxY8nl7
eLP4OldyeVoX74sHeQiMdiOOC3XJ9jqGFo5Rsf97sfZmeRCJBYZ4kGsintoKE1TFtZ2Jc2MvXsZ1
5BfZd2WqeItEr4nFWRtF8k702UIc2oRHH3WsXwdp0j/NBLYvnlhtoSIkAfdbe72oHjj9yxjBqhq3
9ps16Pb04ju2gyL9XGpmYgG6fVOxABWHW2O+fukWWV4p6M2jaDSQ9WW+tBQz5KG/3oj4j7dPKQrf
5H99RuL5tGaZTtfGtLWxX2tecXvxs9fWKo5EmTj7u6wo+92tMrXVoU3x9XVvLx5OVO3S8s+QaFj2
DLW/DbdazQ4PYgGHKF62cOkwu9CnfO/X1Z0YicQRqhFvs2WU5zszV36Emlqf0x4rJJF59TmAUfMY
xFga7obahn0nwgejSAucCUN9fDOlsSpmdrvOkmJqnMokXbyxLAG54kdwiT74en0x4kgkrUH0v1Z0
+1a97xPQ+9c5WiKQeU+k4kVUlCZD8dHtZR8EnJpbr7NyRlThsQXqBCMXscYIJcSx+VS3DlDyqT6I
MWdpMpYyJQjy3cArE61X9GzH6JmMFtNkn9+Hf0mw1iHBWeVu37aGL6ooLdz+0CAyAW+J3vD73aT4
4k2KhLUQ3BnWSTyl+DLbUDUjkAtrnv0syuokdlxMLA+mMX+LQNWcuO7dh8lGKccn/k108ayMdkoy
dDyI48mTehbdpHH6Y9pjIlqW6YaFUo5VTkV9s/zCjJHuMDfCJr9+7uvzScQ97yC5+Iwe0ivBHdKu
RTJi8TpkKE6JjLkOTbDMhcr2r8lxtJ3RzvWZhZ6+owH8KR7+za5uW1i/Kd26mlhuX9v32Nr1GiqB
ZeHXmu36FhUrxTPSdUfRvbZXtu4tRdsWN3k3Bm39WxS+u6SScNtGFfSI7MVnxJ6QvBEL06DYlzrs
0Khj4TtEXIpBHvSXm492v5+n6lEfdOxARIkC2z8aY/6I48xV4LLJw+DWTFIvX7pHM38oY8faiV9N
ofRcPY4udOn7sGLfTQuisaydC1op1zAqhPvUo1S2bE8y/aRHjbZtUrdd7LayEB1R9PPr4uBdmSZ2
C6LOdvjuvMj+zwuM7RrRDHDf7uW0DA5tPO5BkVnbdul/XH2YWgPvdtEetoFW4zVmfzZdZByubbUw
dY+YofEoivCoM5+IMWU7FKUiL45EYoYSlUIULFg/jntdXSDfQM9Hb43ddeDYlsGi9f5acqul2ZzS
ZirRp8X68csOIZrJlJih2yPtDWome9MBr6Oo6JTbesZZ5OTImIJ50fCcPJqOokUSADMDNVA9iCaC
g6Jke9H9xBfH0+aqQ2wfRdPrlmGrIH47w+jmF2WzbEtF8WTvfvd3ZVHvrK7Z+LYbmJm9ajLlPVFc
99tw1ozDHu7KB/HY4m5mG5aHvPtpThF3tKZWxoQUfVKjQll2lrTgzc8OCzzJ4vybGV489zZRbr1H
zGpbdxL/oaG08Xl5Nhvd7xqpPF4tH/mgqX6/KIX7ZkEsqyhgVrpebM36TRN8cygeXk+L0g87rTfd
Fha4Y5lbTBLEHOyzhFYo5nix/21VbGoS3uywivfgLrtTMjzXS2weslbfa4XF2lS0JqvNIoA3HdTp
3ZegWTVI6lqFbX7dWYseIX4YmcoFxw/BeNfmJxrW+ybajv1TXgY+8rTHpYlW5N3fVqs3b3B7o+vk
L47EW5QJ9HbbqUM/99ewpffl7Jd1zLD3a6VANNJ50POPjPTYgmBYW5dERmHGx4mAAvQjGYXFHnQ7
FAu9SY9M3A3rPd4cLkGFkaAOYoT84qMOo6UvaosWHIU1r1bkO0jkV9TbtsQRv/dm0Ln2+oblnp9P
obq9JPFq2iju/KpQobcWu3oDQ8Jcp6cBtNzi6Yk67VUc2KK7ann3bOgJgTDb3D9iQkCb4tObJddM
+Nou7WH/wuY8m56DIxhTr9ryMkwUwdb/8Oer6j93SwNDrliDimYpXjNPdY7g3l8VBZz+cH3/joIj
KVnnu2vZtpbt1v8LckR1s4EUSv3NgM97l2FnOxX5vWgSojVIzrzQrUdvXAAJHdFvIRqIEUn8sjlZ
8S6yYHp802vE4ZaUhpuptXXM1xaDRc7Z1ajfnCroi9cFrNTIB00BDDTNmN2Rnde3vb9h5aApI5lV
2TrIic8hjtQGVkYI63+NpNtDiXNbo1FSedmJQ1EoEvHVxJGGL9sLvttdbj1WfenjAf8LlSR129TZ
sV4QriZVI0GheoD61vi3zc7qO+nQWlWveiNUlOLNbCs7MR7pNYHrR3G4GSrFx98OJ7sNz4b+pQuy
8XTd66F4wEJMN2v33SZw7gJIWZcMFk1leQb/me/CbHYzMyfsDpNSJP/Qo5cJh+dxPhjrd4TahyAC
0U7EsLV9Yos4XDe96fXV/CDWgKsdNVuTYk0WSPB2cZh9EEUi0eubATWAk6heRA+OwyNn6yp4Wnuk
2TWITeSv8vJ5iG6n5l4FAuonxX6o9Puh04hskXCrWhaxEa0yeYoJzIXFQpjVR514cGg3I1dvaDwm
jr4dm63elRoF7UyiCe8120zv+0XTTvCsPoSrElecFMshkOJvBLOZfiENku/UsAGHBCZhzLdaXO1h
+QJ3quF1evMzW1U4s+Ai0rw4NHxw+dk56e3oqGmadDCDOAdei6OiXGztsa+aivkyxoG6ZlHa+Rir
RrNXl9hFJDR4WOaXRUMrryDu7yHPCHeSndxCjQf32yDN3JDAPGcfA1l8TucfLXHTD9VQmQ9GR1uR
sqYHuh3D1GzHzocWCKtP1K3MCCe5mx5oHQY0qRkcqhQCxezmW3Sqbwo2D60MuYoKC0AsyTpxCsbF
ThaHB/VjZ4p2S68dpbBJPlX6x0WL5AOyv6afjtKTkoZwxEngZrTWL4pK+2hGfw0gh9p1PYyCElIB
q1MTWVsc/z/aMT9AfwnWe2h+aMjKSV6isLQl0tIn4HPxoTQLvTpLan+Z90qqLmfZTj7E/QSoKUcS
CT532W2Sctybup7cDgrK1aumTyGZ9NXSvBRh6FYzg2Nv2pD5G0l3UJBG9LOk0hAuDotTsSgvPI92
nggrODsBrkf6XxkMIDBzkRIKJ4ELMhwE1hp+T4ARRTJmBCbXizp45noHcRtL1La7b0sBUgHJ9uzV
KT9PFcCc2Rmt17itPxhqB360S/L7bpyIkIwW+2KOc+HpsdHurhP8to2CBD/1F9APXg+5qtVXxQUu
N28MeQko/96o6yfVVsKK0IoyX8zbvR44Xm5qs2f2znTJIiXwAugifXvNypr8ADqhIsRHPUk5WvCo
HuLuitV5h8iP6rUpsCygCz3RxJWyVws4JBdkG+pD4WRuZvcKeplpf8yrAQr6eEr9sE9N31oaYKZy
7KLgG16uSQ/26uwUOUFqfN1ax2fG/nTFnN3NgaEgwwOX2yA1jwhBgONrJg2ZMg/27thTHSNyO9t8
dPoiucG7EriE5RJJLQ3gEaw2xbb9GHRKArpjSqBDvHQj0bZbMusmarHlQ5KpBkpb8YduyBDO7irD
re38lFopIgChhS4qCiWE1UvRxa7C7nHRm+6xTZrdMEBKJ3JaMSm3+aid8qpJb9M1ySxo8Zv5YSmB
8+jORCxu+J3YkOJxWdJjU1rTeUqV3XcDTlECyuxTog7aDYT49RGyfXea6tIDEhwhwGwwB+G52c82
DcqGHMPXg2pypXoxLkYzHEwrb0/NWBJUxsR3I46uSRXEIIW0dGf2aKeO0+TakFU+BOS6QNb9xjJK
+HjtlxKxICIZsotjlI3X2LDrGkvqHJVabn0oCIE2Gnl4jrTBCytb+pqWztlGeXSGsqOTu+ArBPcp
IQgNmJly7vRDkiQHrSxB6Rq9/WeSxs9KiYamtIQDqnUtTj0LroERCQsIlivZ7eoIKvGVBF8qKuOI
Bh+uKpj8vK4sQpx1MwSEcYVapSmF56wPvaJYPjWdErhZBrggGqEurfVn3WiqF/CwgNIdQKgVnzHv
zXBnBYHmVn3/aQhK1Iyy9JPUJDvZnGooOGLMAmkf8287t1XSf9bjMoYxI0BZJqAtmSY+97gwT1MN
sTBNtDyludoiU+Q8RXl3P/dzd+wB+XkjEge3oNye6gEntCQ5boKf/2IqsuTmPVGxoHpXWgDGaawm
smcgBNulkuWlJsWxhuOzAZHbfe+U3FPY8IFOI1wsCexDt64DWqiEcS2sEAmCII52DQTOId4FVjzE
PPUOSchU1vwqjFwngfJT6S1AQ2tjJA60d1VIez1C7x13qcOnWu3ng5N3jWuWxLKoaOGmhWXgFOf1
KUX+Skx9DrU8yneG3+VphyrU9IipddIt867VA5gKWwA9cGrHrqoak2foBJ+1+Z2lJdWHSOq+KsDZ
bgLy+ivLX54VDb6af7cOGMyaToJ7tpVGosTBSoVqGOzSwsUt4BaSbuyEFvSi/a0RPYBU7NUJBoWm
9YZUZxeYVn4/DhhM85IhOy0tr5eAfUsAAoasVl1dVowHJTQ/Oo5unKW2Nh5QG/8xyEm7t0wdXcPU
0+pYPzY51oQk/jbCyIw8Rv7RrMfmaMwPuW4rex0FEg/3F92UiGcXxJF2rtRF9Tr5IauqzmM4tG+z
XvkSDzNsEH1C8FrQZruyKZNXcwnYb+D+x46h4BBTtOpWMdGvzhT7RBgrNgttDs8WaKxbWZFqJORh
OlYG4EoLsJYcs5CqPM0rnU3fN5eprJWnYgqbM6G5P1IIIkrDm4BfHXpTuij557ox5VeIdedTlJe1
byrSeEgVjI9GN5h31poUev/Y9PVNGUTqqW0iUB2pOhPTJ3+pqtACxqNou77A2Q5ppys3KY5yguRu
jBYaCENKCN1sYq9G897LNIhatbJwPPoyiFzD/BwZ5pcyCLN96hTKzlHsca8l3XExq9IzBj0CizdO
BHt0tW/nk3PKm+rQNqzKGkB87MSOErTutyxWAy9R54fMnDoUsdMevXDF2ckJDCnArLtbi554rCXz
tRvq+tGMJMxCk+pnwGx20oi619KpH1PEW5nZZmIndSLdtCZtd7SD5jx2ZnoMC22nYhmVQkPdOZn6
XE7DcqMiCuVmxiQ/ZiF+1qBUb4sGgQdjkUZaGKJ3WTVGZ0v9Bh2xdOmMLGDfKMO9kcoTs8DwEdgs
mN7YPhNajgbCrySxq6Vh6Unh7MCZxH0AlS8vRfwhGOfB1dpE3udBqN0aM6qs7Tzmnp3eyVHrPCzD
Y6UTk9sCcyC4FqsNohP+UPOFlknr9ywpsmLuILTX0EhDW3gP9AqfnYHq1BDZzzZr11LCIBq30Muo
2ms2INjeD6N9WmUvfeIJJBpxdio1+SI1VuNntVS5Bko5fJ3wGMve1NDtFgTQfKXSbgw5MnaE9Xjg
+5H9bKz4UOL16ttyApqg/BidUd9nfS+dEYeafSW2oRJt12E2UXM3dz4RIOG1eoGnBL17Px/QD5Zr
RsSpbE5ohYBuQqOL1dExRUnMy4zyWWmT2c+xzFpO/SVRdGiEAKm4TjXcSeiFNVoAVtisP2a6jBO6
yG6bqrXvkLyzUbZKu33Uwo2DbhfhlPJYEfe0q0PC3OYwv7OnBoB1o4/VeR61V6OJBp5En4D6m9Vl
Icb4FM0WIfRG3j4ritk8p6x75VxN7kXRwHoNem7kj8XJoUrHp8CA5CcaYGpwEskLW3vCRMWVRj4v
d5LSPOlT3zwT+6TtnDlkReUA0giVIt2XlYSmCTIU9dQHJ0Y0fphI+TUeX7rpx0m+tElAUL9dQ0/F
5/NFZVGmKb45aQ7BoKDQIEp+1DqpOdlGhde3y3jlRttBwFEnkd+FzZfJLODXnpz8YtaDJbuTHCKF
USZPb8rEoZVly1mLyrPIicvo5Gg0mfMtslq4LoZxOAB0kJ9MuZueLF8ci8QIW3h0R0x317JaMf/s
wyC5dYjheqpjeYJ+dHy9VhiHLvSzBgKua5nZ778hlU7w+EAMvC3LwVl10u8QMYRPBEKFTz2q2PsU
PLZ/LdOaGvBaS+BeoWYxkWCNfRgDu72IK5ZSWy6stQ4iJ5KuHbEqz6pOe7XDJ9O2fdUq4oehgY5D
NbX0pIJxeSqDTLvrzfle5ETSGnDb1qAOjiIrF8l8mRYecq2vqnX43PWAFlBgtg6iDDRBfw+E4cAq
fq1BtblGSQkMbrnVqJW8eWh1FMy2e1CDAOze10e0vkVZVki1X+RSsKv7H5XUW08AQq0npx+mnZ3H
LWLv6M0QkT+hryNFj6JKnMPMWzBhe3KnEmNO/O1tW7DMNYl0e1LbEWcO+meuqLwl47iSiBfBsQrB
XJe99jyq6C2zCBg8a81OVh4/V8lBHk3tOWU98ywvTeghhdGfRIWRTdQpWSTEu9f6ogrsKWngsOEN
J/2Um2r8JFVOcVZm6A+ytImfkjWp1tDSRs9LLFVkRWJH7FBrwirPWMSqFFkZqDQA3A+yXnoEFOov
FeItXq6prBibQnthMTfuDAUFUHGWF+QcV2i9VzqL9hKmZnlXTtVXUReJo+kpqKPtXDp+k3kt8xLV
SHqb6W3RJT9SGBsASDfRuQms9h4Xl/o8JVG+iwCyZgifeMlc9c+tMab3ksWGf82JxClX1cygGrey
INQ1AKzsPQIVPTJ7TTq13IP9Th62qxBH2jFAzztxUkaW96FG5/16y94pTJd4UuUkylD1ms/Ryu4v
LhBlwQDAPwLBtdWwcQ8UyFTuRHbS4+pxCkC7rU9ZIJ15n0vxUe2dxDOhzzv1ii4/Vx0h8bLGxqyx
U+UZk5fyPDm0rUHrHkWRGZsIrS9mfhAXBJM53A7a9IVFkfIsirLEudMrOobI2aplEsAkDTuRjU1e
llwPu7pMjrXaKHeO3o5P+jjB9FGpfzE5jk8iWewEZRijU9YJ82dZ5djeUirxw1ZjLm38CsTZa/gC
DokFAV3UI1GtKEH0XRvuBGNKOctfAGZrH3gBti/pRXrRawOKv0hRDsCwu0epQ2Wu7FTn01xHJ31Z
qh8oV5+nQorvRif5GqxczA7L7FtrTczaCtwaVPG9puE3qeuyfe6r5K+5knhtobbQyguoOGrTl5w4
8gugyZfUFSaCqIHFY1Lyei9LeuPqRi4d7cYrJvVSDwpkck3sHK3nvs93jvSJOEX9HrnFBgctQPPJ
VMoPre6c6Jvh3gqk2rUgdhgK5cmyIajovrYZkk4jLF2QQ1uYPyL7sRggf9EdrYIaOnSO8seiJXA4
lP0Z0eRn/vV9o5jxQ8n4uKTqEwGesw/41mHr6Ex3xlIru3Q2YApZEs+OtPTTkI7mfmwSzA1lgfvV
sHaoKiuIOGJz7aZIv9HAimpN/H3sVfkcVtZXu01vltKJd+qygKBR6+xjaB5kW2Vth1hWiRXYc5Ja
/iBnlrSPktjC55un910sfQPxCJtMHcP0ZxFjGX2lb6gfymB60Pv6VVfy+aVsMwktxfpLNeXyKV1F
INhPorKJiuRJsTooy6BGYzHaq26SpslDAWSMmG05+OyM58A0oXoYsnxLFISDa2mCVyyuFlcspzOt
KZDHwF0YT8vLqMNraCH+mk5FckFzJ2GFaBY7pVPa/RGS0fibBbmHJ1exeV9AkrE6gE2WbdU3bY6m
D+1sPaWGEX5T8uRDYdjIS+XwfwEtwfOg19GNUk/B2Rqa7NjoU3WBqr3EgwINJ+vQ8FnJjcKLCQD+
y7GkV2uolh8KxDPWqnxUBBluZ7gJUHef3TGpsle7nnV/iaP2CJOA4hpsDRBkrdvmDPUgS7NQRpQk
rdAUjILhoR/67qULzO5lXiFiZj48iVymFmxJI3m5EdlJVapdpVb9XmRHxMNOGQgBt++K/iU11wkN
/Oj1bnUh7VPVMh5EfSW2TCRqjQquPn7K0NN8H43JtBNZB/zoDfoa7B3Xs1HD1G8YM9xF5ESCztjF
1kdMaGsR9TswAhDUi6zZjUDyiGn3RRYpnOU2xIL/825Wrq8zmDgnns+orI+LWah34tmD0Uz8Aef7
VmPOG3bhzoyVYv2pkvnikhnFq8h1wxz6kZ5mbjgH0f2Asto9QQupmyddgdWBMpEkQ6D4yhwS8tGY
kj+DpkfXUA7vEQeGcx8G1XtJloqzVesP78pFNgKJagzLfDt0GAlcURYOHSsVAtv34voR3w8x9k6y
64faucxTLR+aCbtjq1k0aFEoErTl3EGmY1+LMBA6l5KAeq+bEmu7gTgrTmgA409ZNvyJKv1FbqqB
jZVaanjQI/PSRfPLbMvL6U3ZDEZpz44WwoG1SqE25kVpIy6xCG6wWHffbll2JygV5WN0XKcfnECt
4RHWUbP7Wq/R2nK4YM8XGZFA/sNJKEkQmJs7HC4iL06p85zfxCCS1Fw1L/qabLciuDh3R1WxDqKw
h58PfHo77JM6Wy4w3apn0GpInJITRWqjHsPBWB6maD4Bsazh2Rn1VyD7rIN6ecsh53dg1Rc8dpGj
v6ZGsq8Xs3wSNRsl3y3ZtGy5eK79Nl6cLVcRiYtaVfksaqIE7jZLMz/HQWW89iobR713tnNZ800N
2JwujmHfQAdUvVa5sreiSXnMRrt8lcBi92nS3otzUJDCUYZ29l2TVfleT3E36HbzVKL1OxhurBKn
qJk2sZ1S2uIGwEGdhZYfD9VzsqBq10aL9kRMOzuGRF5Nn3NzhKqi8OD7p/3T9DI2d0d1wK4yD0ro
ajZCR1pV1ienn5kCNdl8AIGk3BpTe6et+Ol0tsPzOMHdKbJKWarQypgs1gzCPBLEBSeIajyYFW0/
InT0kEJjdpDmT03SxF9D1n8ePGXtgwOzoAueP4WE0KoOdKAPdgunYCklxa5Slt4r8hXcUhQ3FXhx
2JbgBkmea6U3vtI+TmyqjNdBx6YQgo+NslT6SIA/OD+0SpepL2JsyrObXGzV1kN3QCGysVX5eypJ
d06gNV9zJ/mzFjRkM7pZbY5cH4ZV7Ygw1lfES56MUI1hHa5TYgSU9D7UAu3OqWjYa1GyJuLIlhPt
ABAkcQOQXrAqBc8guFxpap0DatbLy1R2D4NTl58TfIkgYnLF1SBX8qxM6mDTU7pbVW0sf9EsSIut
eiZqUIqxzjcfLdO5z4ODmacNETEkMaJSYJP8spAkRLe0wouG/DmbAbuUFfLjmd7ve8WudjljnxcO
43iUi9DyKjNRIQ4pm30zIVo7FkH0WgypcjRV4PvmPKSIZdSHLO/jnamdqmpsXiCWYo7pIa2EYvVR
5Don+NBLU3cxLTN7nWNooUAjAdhes6kU9Z6uTPNpmrFAdiGj55jJH4N00A7FkvevKmQeu1YzDWIj
R/M5hVIXY8e6Y26IUR8e81jNXtQpjA+hNWQ7M2v3f/zj3//rP79O/xF+L+FmncOy+EfRr7FBRdf+
8w9N/+Mf1VZ8+vbPPwxW8TpIVEtDXNJSZEtdz3/9/BQXIbWV/4efGaxFEsXH3po/ZrJ5FlSm9SLb
vEF1ClwmlxLR3DU/hVFxu9ZR4/Kv0FiY16paeQwZ+P0yX+TtSJSVeh4QRsHZCL09viSqo6IeZIVw
AoN13th25pVjp4L/lq2ZkR8Fv45IWDyw6MjbJ1GjtU1X/OP//i//eSvexNeympnzQND+a/a/Dt/L
y+f8e/uf61W/ar2r9FLm/P2vVe7ir03Zlj+697X+5b78+s+n8z93n/8lA31V3M2P/fdmfvpO/+/+
/oJrzf/ryX98F3d5mavv//zjK6b3br1bGJfFHz9PrV8cM9KbFrLe/+fJ9U3884+7z98+h5/br5+b
/3bR989tR4uR/431s2Y7sFiYOIwt9Y9/jN/XM7r2b4qtO6ptO7qsc5YfIuio+/+kncly3Ei2pl+l
rfa4hnlY9AZTDAyOokiKG5hEKTHPM56+PyhvV1JgNMPqduWizFJp8nCH+/Hj5/xD9L//BSvwvyxN
FBXL1JGc11VZ/9f/aiHMrn8ma/+lizrvLWndhKah/ev/zv6/9+/fn+38fmaM99tZVSwDSQt+Bf+v
q6Io/bmdw1ITlNyiDpAcFF/ZpzugZrtml+zeLcqZYyNJlvhxJIPgyFRVxEUpuf85UivD5RwRg3ay
AUkNG/WGatEc4AyxnruIxIAHpfqFG3eGVvJoUYQtQ7UQbsZADs2diZdfh4rGqIbAvTJFeW0K3fiu
mkL3iziZJL6BBZ4AYZb+7C61ZJyuERI1rrI26HoKSXkX+NSuRloMXUM1M5P7pfs6FFM0FTZo24Cq
dJ1ipkjbtYPqONtDPtdxZJOtpwnV1WhRl9quLEmF8KlE6VjFdoVafnkXT0WWPodUJrorxLw6E4U7
itwoA2ZaO6LkYaRNwr9MBnixtd1R0oauGmp5l/RgfxIp5ZI0lgEEu5kUNQ+3QZVni16DKLapbAdq
VEGXXyYAs1ie4txnazlCAihjIVNEoSRG+QoxgLwOJ/3XEtdoFztKVNU1KUI+GjRTqmbOfAW1Qm0f
N1Ix13bYpWl1PfVCYx6t3ETVfpALRTwA2Id9he6/Yr0JWt+VCLpREGyO0VCUxt6oRrpnVamkNWpg
ZtBhCFCOg4sIP40OyVTU+w5BP/TYdH2nUXp/os6SulVWVpnHkw9kUiQ1c4qouNoNXiLLS24HxK5r
Jc0wEk4tDASMjv5G3dJcz5A8uClrw7oSw7EfHTnqk2cUMMXHsBnwYAvpjVktoodjghwPGpFS+IPC
DGi0LpJPQkEJjvw748MN6Hm/Fpk80sQeEUxqyyT+ppazSaOoVszgBHpqueZVJL4oVPtuDPydMruo
wbYO4ySDvInNyaL3oeuvUs2TV0RvEmuzAIi1kgbumFuaL838hzwDlBWc1dLKEhChnnflsgRk9c1C
TiuYmvldosETOsYYaYdaU4cfkk6rNJES6UnTtemmB73yNMvZSKG8QCQM6xA1fW7K9cCUcyMhxaOE
5mTTygDjN2RW8y2rS2R6Yr0vvqL9RgcQSCy0yKzphpuw6WW3llrB1xAoPAqUxO4zxBjB9EnBgAJz
Py43YE0ixxJbalQU1e7m3ECnugdEdiwHSUEmzZSQFzRmuofJbB0QLMllTqhUeFTEkrsl0uRrU09Q
nS1HqgY5r14HiT4wbRK1BhmNADcG4rXvZ61+DQyBduOM9ysdorbxqCtO85UokSUi+KTrYGXg+bLW
/IZpVhDo1uHUoqdfXXfJLLwiqofmSkZp8SYwozhweNBbGfaZY/w1BzJe2sA1lG9pLI5HXTAxA2a9
74p8ZdjN3SxcBUQfa28qGsbkGCYn32glW72TRvL4qulRezQbma6EOdfgRoVcrx8iaG7dLhj6GtCY
PIbXYqlGNzF2Crch2DDRaVoMwuhDdrrilK22/EqsUFdcPC+Hym6wIFLtOUnEwJZNoS/uujkanRKG
5pU6G90M6igC5z1TvAYBECPZEIJI/Kla2sBVX2Jq7yAIoO0Vg85djuRX5qzXSk0ZowsidIukdLK7
vlEFp52i5JFG/vCl0ulNaXkcOlGB9GhFxfUJvrt2p5tduX7dAKfiqKlLX4Zb4RddLYObpijxZnTd
yLh9gIBVMqXziWRodrtSwn1CF5c7DEasncz15kwR0FN07BJ82SblJx4lzW7q9JJWERBrTw0i9ZBo
mX6jR5Xwg0qFbBsBSuSlUiS/IlAwniUOlldqUnSjYSJ6NJRQ8zUTL+84QL2haRJjX5kTAjKo4zY0
upC6yIalv+nw2UBbNpZX8XZJkid7QJy/cITRoslMwyTYhfQg0VHsuptCEmBGxkG0WzrwS9SIxx2i
lZbkyK00/bTG0Dr0hZ6fEPiUfkYZopGYgbc7BTuGvxoIMdeW2MiHAJWaq4BY/TUbiUx1xR8x7DLc
WmZY2aVcW85UdctVyH65on31puTwL4RwmY4GohG0H8Ze9Y0sr8HDwvYB/ZfdRkkx+6hwAquLFvme
BJ4dm+FWoE9y8zKYMfiBMkh9ZYZpOkoFndTYEhAeSqixR6r+hmqNBB4PZJs7yGGXIIERtIcKMCPa
yMmwFxthvBvahNY+wl7xizzkaGaVER20cM1TezZnL8uBD0OeeCjJ6b06qwWyfYl4pwVa9BiMPC2I
m+FXnn+ir8Z8xwITbgplReeNPKGoNXQZLxhcw5+1GZsM7p4ihIeKnHzao1AtI2d8VM0MwbCVtpKl
NUC8cRZSpBqU1pMZa4fETUNpKYo1F9le4a+yprrCw5aNhKckzMLViBvQzjddj1ZUD5LHD6y8eVWj
043fe5PzBsi00ZPVqc69Lp6zF26GzkuqEb1TywwAMyxhf0IYWIUMGVmHUFJNF0lcAalQajQTNgon
ETSiH1mN/IVcAPtuQN8+5hUYnU+z4ID1yHcpV8mpgwSls+5F8oj8dO2CIJD3g6VlnonfDCcdxeFo
NtMfccL7WrAMayeELSwODEScPCegdEuLSbVVAs2esX6dR73w874tHsxSbfY5Dz+MRrPwKgwoVSwB
jj6C0qJ7RZy5zUWtvFJG0EKjICY700Tcu5jNbAcC7ntaq4kTJ+JNViHknmhm4EtDhdZC1Rh3UaLN
L/poqo+tiDZGPMiiH9L4dDvSrJ0ogHPA9L13S4TUXL1ckI/PKtFvWh72iHjLHuVI1R6xK3lQdS15
HsdR3FtZIr1OUmH+UAoNH201wopiwRWoYR2u1W5CGFzh0ayKsnRnNBO6jU0yPommpLt4tOOvrE7Z
nayJ2pXIRYTcYHLswz667XA5wuGh5YT3rYA9AGYI+EjKwRXOJtVDaViKzwrGQAdbCAe1gT6vqCYe
4j3gwUY+OYoUlqN2+nBX5uXyy+qi1kfXj569hqq0kZkozgGgcSKly4Bn9trPSkVH1R6JwcdY1sdd
LRbKqUCYQ/Jk6ksneaBpHqWTdEfKsQDW6K1xJnPE5o8Ljs2uQ6/lcJTNEcqP9iMdxf5etCiCUP6L
sKFXwwph/kx/m0dB/iKLxews8RS9yIIKZ2WYRg9beYqCyVjfiUtLcIlnEbF5hUvRiZe+dutSMd9M
sQUyL00YTc96fyWKXfy9a9PRo5xPi3RA9yNOC+x4xgk+ix5j2E3flGaKIfnIA4NiGUM0CugcvZhF
Wl+XkqT6NeJGp3FRaEkhdpK/JlqLqvsIVPRBEnJKOmY6RP0+qGu5vlO1ZEZXUNUxFkqpxbhViYGT
U9NJDHeqIlG5ynIzgsPT1UrtJWoZvGpNlmDnLATISSnKjyhfltclrdSrSpowjEpza3qqSj29Qr8m
cmVL1u5IuYqrFRK8M5DA9zqJUtRYVLJfBZp5b819FZFuz5zxpSgKLxqRY5ABoO9bEE3wEVBvRlJ9
fJZIgWyNzWgXoHsdEACSL3ZjsetaEei3ijzqmA9AV+uE4t0c1myPMHCBBKX3XQpKIxYrxFPbHOJa
rVtuVlqUHZVBe5iByjMfRBYMaPhuFcXpHRdO7+i4B+4QMsbZWU+MYxuXoUujfLjqYD39rDmFKEy1
7toR9MROyGAzKA2cTxDFFJcAf7aShInBhCV8Pkv7UNTa3VR38DoR/7mmC5nftnFoeKIGQyYqJ3rv
dR56Anwp3a71IbpChmyhRyW3fp9pOh5qU5/viUGmV9DoOuR5Lh1MSteEArx/D2VWGdSjJHxPpq6j
NzLGGv2icrUIoT3jpL2ZgegJ4Hk0YnWNDlL/alkNxRhVWdrvzSLJb4KIYXkbT/03etnxVaFl01Wg
z+Feq8XlocoMGAYZsvqNEg1eoenxwRCG4K8kCRRkHQeMIMREQ2x2AJr4FYXJyi0WLUf6RMpuRBob
2N3nOKQAld/lDV5NgQCKGDSNvOunsmX1W0yHpS68TWD7tDY2joBIeqrIlgU8AOBV7mp6gJKO0In0
U+L+gMTn8hgYiHY6GnkxrEndmCgFF9V3pCGlQxAl9U7LFsE1BITbZGOo3cHoTbK4OH3OxUQ9LmYZ
PufjaHqmVS75IUcC+MiKctckQpJlD1jbprGNe0j0POqRVti0XcLSqZRCtgfgyM9pKhauAuR8b5im
+Dwv8rexjqQrrlJhl9dWrtpW3/Z3qiRyNdTiQCUdVmJMNnVrsnirwVcLOkhrhK+RWCz3NadOQwgp
ZxEyA6cBp4Id+mq0rQqQKBqealkhA1isxUdW2tghLGy8GkvQ4XQStjU18/WVqkmz7uV5kb0GapXj
PU4Re/AMS6puuwjNSQPZ8oNUaeI+GOvZmXqLBh897WfFWNDpWkI9xZFXMZ4tymN3xhJNPHllS/or
iE0+DNeJ7DY1b7GIT+GlQ4mj3Ghlz/UIvsrRGsXEWSCmR+uGxHgLdZTMpEZsLUeatQvq6HQM65gI
bMSykduFXM0kJUBj7GyeY+CmC/w/mMbLDUVX8BVKHeaOYKlJALR6VA8xDb030Gz4VaHleVvPtMeh
0KSpTn0R6YJoTZMKa4mfM4LbcazHmNct0p0AVJPqG1SXZG8GlnKHzTsk5XoSwF9peBCZOL6XLS/g
IWzav/IEK6A00jN3EMzyTZ8GPIijJkAWqVsymUcAW0JS5uxxypL0CvXBwO61ECVkmSyHQkDaeQpG
gydlRijaTjsD/lwFpBOUU9XcV91k3NVNJ8/3elhXgh/rtBqFuh1vpc7gnNMwp0zN1jkWA29CTQZx
aFNuBgwfJlZ6k5bdDNYUWJZv0OcXbqvWlLrjUK3kpIomzBVI+sAWNOTJp0qoPDjZkxfpanFoykzy
Ot2idtkuvYdFj+gGy7Dmhmp4GoImeEG/zlBpYyBa1ZSL+EWwRGFPcOPdWWdUZ0zUW6ZWmr00Uecr
tarMW4PcfY+MfNHZSRbPd2a45LWTdUa74wKYfMJwSd3VTCc07qwI+WpFZncdrSrW7gaO+xMp+vgi
WKXx2OhGfogHzXyjadi4IE4nryVDxDEciz40RLm/59j4Eo6avK8tCI8hiIr7wVoMifqCCZAgxcFm
MsBIspVVnp4SWiltZblhC1eunOJsFeil1RrzEnalNdAAqh7v5jGFv17qQyI7jao230ERhB7vue4o
6C07W9WlG0PVEdia9AZXIaSRw9RXi2FWXFkbxnttoEfJsVg5JlnwqGvgf7GBMh8KTZh3mVTPkT3r
1nIdmGP0M4hV6dQF8HjLYXho0JW1rQxgd1vP+2lewBgb+DalC2GpLalyIBF+LfbiySpzPGesPnGL
TngMtTmz1SWsfGnUu8Ju2olWVgXsPhyS8ESeDHikK5AHkWod+kmWYU6tZTvocphClZaKg0QrfJ81
NfakOhyKHVVQbPeoNfWHXI6aI2CcSnSpdgBtm1Vyd1cuVWSNO32kq90M5uQtxWJiBSUV+K7ETXIQ
uwr3R0Owsn1aTfJ9EqYw8USxHNTdyAUl7EPqaTy7ge3uFNgOR0MFkwDMKTV6eNOL9DXrNem71QiC
iAkm7lgzVaCTlLZ6YstVR/N5LuQBsh7KgHRWw75xyqUpUjftLI1/kVmPPBmD+6Aypq+xsMKi5AS/
IblLZd44RnwIVQtzsgRDiRe03WewvrEBUyNDzzdypMGYTn3SSXeA2rMXQZn4sqOYRS2nAMjuXs6L
ZbnFJmCGHxKao6fy/vnRJHH/OOfiAv1aHrsn7lkQ57hwZA9I/E1PoLkBJFillpc2nupkxHGVSri5
qTUvlGHWUp29VWXHDn++W6ud2sdOGQP2BMA/lawsG14jDQxV3tYjBid686ZEIy1ZQU4OJlTJ3YjT
3Cvw23A/5El2LRn8aJsAI2ABU0WrZNtMIWHu2xWIlhlvZPTpXmim9CSVYfK8oMyP/2Gijz/7RZee
EjTpFnLaOH4Ue0LylGdL53RmWRTAwyJKH/Ggn1IK4A4CXyIeKc3q95XoCKTKek7FuqOrWiNQIc8v
YO2z7jpoQTEc+0FrzT1yf5rIbTCbfI8aSdJdFZYRDq911yEZBu2iBtusdGXHKw1li5cyVRTryegE
9jJEe3WmLJYjXSvyNk8eWqAk05cJuJ/6jAwOCQjyYDNOhCnScNxHwNUG8zqNovpmDHEe22cTeovI
jIRzeqSzB/zeYq7CG3w9MQvtlhpF+C1W6IoaFOl4ZlABmjB8uBVpRQ/3gUJrDp67aAb3ec8l8mWp
W1E6BbB4sbALIVXbSWRiXQfppaudUNC6HF9CTezc3Jx4JZcyW/MopIGs5ChPGG0AowKV7vJrVg8D
fBaBN8dd0GF455VyBTiqXcaYv9ZMWplbQlYCc35M8hRXsCkouNUSSy7ANI9mEB2gbBElWjrV0nMl
pCTSS64EL4Ia1fljhz4QY4ZdHj5nyOE03hw3+r6tZcJ4N+nU4NmcrfoUjx2bWE5Fo/eGvhmogQ5a
FO3WJDp386ymI0o5j9aqRFGle+Y1PMXHIjEbhV87hfxFIlwMwDx4h2rpl1ChnXzbl30e3VMvEYyj
3ChicWDvtLM3q2r9GIupQPNNrfUGiJoktcdCD4bsGjOfbvlRF1SMvg1Wt36jUJt6EWlrcN/1wUia
NqA1G2gyIr8CQC+TIoF+LU+8FG+VSqFGKleNaDU2DCIr9AJ5pLPvxBJZBzol2iKJXzAWzYuHmqpO
6JeC0r183mSRlQ8tFlMy6AzRyUH5QlQ3zRw9I0HRogFG1zUWKEcRDSJXXZzkrpHtzp1cww9xJ7QH
hx7yY1DdGhlXmq3wFHIM9/PfIq3tnHd9UhpLf/4W2l7v+6QzfLAoBdzijM6CUO6D7OhOcgvhEoU+
APou5Cuvui73nw+76c5+GHVdoXfdWTpwVU5OHjhLpoIkp4kjXlpk48LENg3gkbdstYwMAWjeVR0S
VRfU/Hd1p/iVj4+Juz4qHSSL7d6N9snktofcje7zW3UvuP3fXdk/mrLv29HSpQlvumpQu8veiFlm
iA1PvO9kD2q007vIcMGnCB3ob67pfL7I5z+taomyShNSFdee4rtF7mN1NjHdI3WOYJThvrsUhMzH
zweR6HCe2UD/HkVa+4nvRlGjHM7A+ilbT/JR4db2yW38tdrnL6MPXd/ValveBzdAmy8M/LEluu7c
fwbenKK86EyYvgysfRGPVBKf+t2y134sz+A9fWvXPHRP8BX86GigYXph8AtLK21OTWxRj5Nrxl4x
LcUMyyzWnCq9+3yKl0bZnBIDK9XeCBglTBvbGH5a7VsTJRe25qVl3JwTNGNNEggGodq702vrLoop
cJpBddVwXSj4G1Px9Dt0Tj+f3MWNszkSPbe3Ja+RR9wF1/NfzUHzUdfxjJsAwqhHYuF3jnil3nw+
rLJ+mo8Bz6TVr0p01Y01brzbr5UwB4pZMl9kf56i3ejAW/LxQNvPnuFnbuSGO7Lkh8VT3XwnHyaH
WvCxcRDh9ZQ3rDYPpTvvhdPnv0oyL/yq9c/f/Sr6x3SwUn4VagnecKj8wV3c9j5xYaSccMY4qfvx
lLvVTn34fOTzgemf5dgEiTKYQ7UDyuJQHIfF9FTV6oWzIq3b9JMVNzcRgjfdIs0dQySHEFVnO/Ep
Vtuws++K+2l3Oe5dWkxzExkiJdZyxI/WkLT45Y3m080PPfh9LuVzp3G0IzwYh0z/Mn7ifDT893Ka
m8Cg1jMXm8J3TA5qakOfPAy3OKM7YNYnm6rfjXFEOwJpjf/fRd7EipjUWcH5d51zRRbx2DqRmzuq
PdABdxFMcoMLIyrnA8c/U90EDt7YxOeMqYbfq4O469zoLnIQ33BMr3GxQedo4eW3L/zAjR06gMK9
4GjX8H68Esi7M3jSbnbbO3DzjvYr9SGxOMGNciG6nd8LYMAMVTHxgVc3xx2PEoqW617AFf1RGuyZ
gmXsGFexh3G7H3yhW3KT5LaM7BRWzJc3xNlw8278zcFOecdVUcT468HWn1boDlRAp33M3dRv958f
Zuls0vNutM1prvpJ7lWedo680yMSStlLj4FgY833rT4VN5oTedZoN6/wZy9sh7Nx5J+Rtc0hB01E
7W1kngN1dnT9cUm58Cl/Q/Y+xJF3Q2yO9TRoxUiXjKU8Rne8lkhUf4fJ6WfqCZ5qI4P0iK/SPia6
lDxsjoWHfBTb8fNFPnsrG4C9ADtpqrmNLlmKlSOidYEjVBStr2c8eOKnz4c4/0IAFSzrILHAom2m
quPooTQWvHqc4KiVUbAnX9QP4m2/C76hirarT8JuDWUxWeNI3fhR36f+/2im737FJpjNtHGovPIr
FiytivlJzntXEX5dmOvZkPlulE3kWpLIgN/AKKMj+UJD5NKezWPhxp7FOa2v8x1GUY/KrnqAFi/a
0rX0HUmcJ4DRX4zD57/lbE5iivIq/gFsQNU20UIvWx2KcEkU/QsZF7wNzdpBAolfQmsamdhvS+7K
LofIjXYXhl4/6XZ3vx96EygSjUKglK1De1RW96lHM+sxPqh+7ouXDuvv/fPZYJs4IdYiGI2KwQY/
RKPDiRxW20tcCs5fzDv5kB6SB9kVn/WH8THxrLtLP0BZw8EnP0DfhItA7DTFbPkBwDLIdIhVt/oh
c+Oj8Tg6k1vctU58FGCb2zzLfMNrvPSRlGxf7Oq9eCy98la/kBiefQmbAHAUcBO6ZMqbfHQSIkEB
T/d3pA6oOv36+waVjjDsnWGXoVjsXLpFz4VN01BNbLlE+ijmZlDwfnQrOtZBngxnMq+bofIvbKxL
Q6zn711qGdaTnoyw9lnq+PvoVT8lkiEqHgdS+zWEUAK9cBecywzeT2pzioJMR5nLwAtN7R9Ab1J9
pNhZPeDKS+HwysqpLzbThTHX4/FhQ71byM3xsQZQl7nCmH2Btpv6RRduJemrIV0n3ZOuvX6+ppeW
dHN8ZAARprTu3l5V30AqHKR5ufAiOHfLkLDIpqUZuqFpm6jYDmaXIWJFLcv82sg3BlT09sItcy7w
vh9ineW7jVGHOLk3EUPMMMpxrXBkBUWMzjMxbv58veQzx11dMzAKmNpa9dps81KWc70CeulAJdxn
bvKl+0IiSAJmVrbl5afwDtsUnurcM/UP49uli+xcXNfAdKuaJouSbG7h07j20B/DFp3gmt5gYNbc
duVBcPTTdByp/ihfi9cMD+DQLq8+n/mZnaKZlqkYpqVrpvT7bfRujXFxViBykiyY+lU1/5zFn5//
/b8rDZt9r1namoloqiF/AIbns4W0bNlw1ihsoYbkEDQHWHcelhe7FoGp+tK3XHfeZkRdRZtWlQ3W
UrQ2p1ss6ZOqIXm/uFN32hvMilPhaj8w7i15cyBtgeCcjQAEz+TGCd50v7rPdhcLamvu8eFXkBiZ
usbKaiso//3mDSuwUJa1RmvVN3eqh/aLU77NmSP6shv7F+ukZ3Ywcmz/Hs/YXFilUVgwxFeloyJH
3QZK+/QjApIiOorG1aWUykmay8PnX/dMEGBQDWqORh/XUjZLrQtttQwVk4yV+zn6ZaF6t1JpPh/k
TBgwVBEJO7oOugLB4M+VLGYx6Os8Cmg0iri9P2RF4wzwS6P0wln4sFfhSPCpTOC62no9/H69vDsM
CVVCYFEoRYPDepH86bDsQ3yBbNH//TC5cDS2R2872uZGkADbWZ3FaCF8N1q+WStcWLnt51lHMExN
F6F/iLCMNlFN7vKsA5ezOLTcYDRMgCplKHv+59/n/CiWyJkjI1WNzU2gFYgsgMtanCL7Tm3OlsOr
ybhUKz77bQhS/x5lXc133wbJ7EKfjQXNal7wYuGp3kSBekDyxI4wzvIuMk3WbfX+AP+9eP8MuFk8
PBkHQcfylwEnl6pmx9v8e1h6qZfvUKpAvhYjVJ/+Tn+L7ODu8zW9ON31ULyb7tRnUGx/TxfYim0e
m1vME6+Byk9eTvi4lOZ9qIFtZ7s5ZCMI+T6umC1CbKfhoF2l98DwHEQRPUiCl1OwMwMSGK31xuPF
zD+bXYNqT6HqVczu/87yOmHZO+Ex3Gn3EkkfCDOn2kXXny/qx42q09TihpVBh0vaNlq1NPdhfGIE
ZNTKHU+peyPWf3VmdOFcf7jMdViuumgavBkV+nXWZmplM+RI+mJ11hiZFd+2epaqr3o2adApCmHK
I5SbC2iwkpYZ2RUmsahr1Lsl0b6n1s8MbL7+0iXSr1xPreVG4s/l/3whTF2SZUXiPQFha/N6t/I6
CMHmTk6dYJFeyxic9ZWR3xsLYtefr/k2eP9eC16risSDlRxjM5Sh0s3PwTHhhnY9idgDanaKJlkV
/qe3xDqQIZp07qChqaK+OTDwVjLUiSoUBtPUnQ3oUUEACqw6CU3hfj6nM/sI5RtDMRUUcCjTb87K
IirZBH5ocoIZl1khcbo6cI1s8T4f5kwMgBYqapqqWzI5obLZR9E0VDXYQtEZXpqD7pSO8bDsyoPi
AJl3oq+fj/bxNmIw3pU6SinUdVa24vuAI4aNqI+JhZpg3UClODSJfmHZzpyLP4bYluD6JEZi2TJF
IuoQ2wCcPcg7x/yr4RV7KOtO+qLuq92lzOjDDtR4zFkqW52742M6CPaqU6tAHJyot+wO2Tl97rBX
pHoCwvbzNfw4w81Ymyu9SmIVPTHGatz8+wSR6AYbjpzqBX0Sr3VRZJueVB9w44Wt8mFHMi4PB1GT
QJ2Sv2x2igJcZ8rUZXD68N4sHrLsOZUv7A/5w32ILa68VtMVQ6NMvX3wCQ0CloLGGIOvvcymS9HP
uqIv5bQvg9fc9G7tlodpbwAKgBB+s96J2SmkiDxeyftL9+OHApG++TXrdn53P0r62JnoMQwU5Uq7
tBVzj+AO3bnIVV3hXrXNE71rG+KHC9FitPeZ8/mn/nBcNuOvX+Td+IDAEqNLWY0le23nozV///zv
/1Bh3U5wE8+Kfpg7cWGA7JC2du71XwuqToWLYcJT+0t/pHl9SiiYNzv4aT9XG0d7JZleykPO7Kw/
vvom1nVyU0J35mdMHNfIaXfYe0d27uCJ6gZv8qm51r7V+8/n/qHStZ375hgZWtHzn6xzP+U3VnvQ
Tok72ZazHOXZr8BV+c2uuDaqC8f30jfdhEBuRSDl65IvssYgKsYSFEAuRMELC7otLGbjDMIK323k
cJAQRclY/jYt+YXd+TG7+nN7bq/dboDFYa7bMzmkD7lH8vg2OXSzDomdupe6Ouu6/JEpbwaT/zwL
AoLmkyJyFge/OxR+t8fdw5f3l4okl4bZBLm8E6Y0WgOQuguOKLPvEdDzs+OlGvu5D0Tapppc8MTT
7aNp6qIe9iMaq/qSe0pOviLgnWNaF07WmWsJwVqJJBHZEkPcgl8aWDl1V6qDY+ahLfamDxrSJim2
40y4sOWkcysHQ0ZiJHktjWw+UN3pEaIXfCDMHU4QyJJrxZ6djBp26TQ/Ukd4jW5w3vUGovalq+nc
oXo/9uarFVq4wI5cx87JLco7Cd7ChXBxaYj1z9/F4n7QobxMDLHW6uN9E9kBZR7hGoosu91y56tL
OcXH1Iwt/35Wm/AfogBQKev5GvzeK9iSXrnT3egmf+RBeLnRdWmGm8sg0NMx62pmmJmdAzsH3t7x
wiKeu97fz2gT6NMJ4GOT/J6R/NdKIXgL/mrJW6jB09+qT9N39Q2Bn8sd6LNX+fuRN9E+RqRiUpRp
vcqD++bQuL0X7ie6iu4KxAgPs6v74QFL+tN4Cp3Li3vxY27i/ij1YzVSyPq9f3gCjw/1teD1vhzz
gLAvZ6RnviZFGZ4qhkWtmSjz535NO2TPLHHsHWHxV7JTl156dX2oZ3M9UsrWdXGtvFJU3jy7gjQu
sIpACrdzzZ3yKB/Jje5/iH8Fx35XXmO8FNuJbsc/5ZN8JbjtpULamRnyZFF5j1m8XfRtSWg0SlFh
SUdADfmN5AIw2al3ql2f6sPfHZ2LKL81jGzuoD9G3MSALFCKFEsvenMvzUn26p3pNp6ymzzFyd3L
4JIzl4QFWkNBOUVBQdDcbBk0dCfMY8LRmctfgviWC3A+9P/0lb5m89QhkchD2p235p/bJMyAy8OU
J/XCk0Axjg0amv2lQc59qXeDbMvGBewvsCm8WPAu+qYhHATlW338PLacuX4syxKt9QZar9VNaInK
wlJhAaJaDhGksb6MEjqAKdJT+MrHCO0G8+003n8+5sdwxntIlRmR5gZ7cLN4bUpdHi3owZFElNWR
FDErGG9z7fXLU5hLF/KtMzHsj+F+t5PfXUFpryO1YqFga77GD+zAmKKWYGcujUwP02J/7c/H8xWl
rfVCulQc/fgROWwm/1Nh1cry9ril9RRb2P7xxI2+ltjUICDtfr6cH/f7nyOsv+Dd/JSijMWpZ4RW
m6gmj7bKCx6H8wtX+blhNDxF2C4atYJtZDTUMgug2fDV5AdRwB5xF1xsJ3xAXOka7Yp3g2wu0xEH
iaAwovW+KRArAunsLr7K0ybfxfemizyB27R2+JLeXkobPuZ81HGktSWkr8CcbZdxWLTQHKC6OVAp
fas/pjEaSYnqFILs/8ffS6ErQ19WpXD0obqq1YoujalMstAMTo1fM429Cque/8koVFeoqqoyBPs/
d0UfjjOuA1LnIAR6kMh8FMQGI6O9sPk+xg9ZgYdAmJK4L6XtWY7Q5aybEVZPhkbRYgwHURcRm31Y
yr9wuULTJTuN9X/rlP2/EfFn9iKjGipVUpQE1G3baSizXraEsWOb+KKDA6mPSrNjOcI1aPxjdMyc
Sz3DSyNuEqFUq3BJS6lOyfpgl/EvZfwe9s+ff7Jzu/+PaW0C4zwY8TTHU0enOX5YfLDNu+72wMY/
qF+se2TL1pw5vDUfPh/3zNanQKvqOP9w9JTtHQDHDTaNNXTOMBnJru5Ql6Bt1d52nRbvskwSLqFl
5A8JAbVTRaIszHTRQFsX+13E0oNgwaitw27EX3zNx9LRlX+mwJWw1nCXu89ndyYA/zHYJqSEQS33
EIs6JPqfrOX/kHaeO3IrybZ+IgL05i9Zrp2k7pb/Q8hs0XvPpz9f6uDOrmLxFo80wAAzGAEdlcnI
yMiIFWvpbiYV+9sWVnzjwsLiDpXDEk6sAQthfadY04up/KOoxofbRq6mQAiNF1YWHsj8Zh0WKVYY
dPTAd5P/M/hbfoLcnJjsobZ+N0Ybe7fiGXgFFWeDlgnHe2ETMCgUq6jJe3GnDe6sgGuLm/lL11uw
RjA3tnFVr5RG4Mw4s7c4AEzDW8bMVIE3/uhhVaIGnfLMoKMHcx25YnTYQhutLVA1FIIxuBJQe4sX
cJqGXa/BrAa5VLWfEijNzeYgePYRatoIyCuVM3jDZJo7BC5aa0uv13IpsCdY8Tnd/jHbKw9I1IJm
pki7U7zipwyGOdip4eG231w7J21mx1AtUi0Kw8uGVzvHKIwZwLXGHAvpSzl97ax2Y23XZ8zkvaTR
M/wN7VjWn9VwLBykjRlWLaoXa2JeNVf/OGk0bVl3bAeaARnl3sWXoi+iQWYDAZgRxHBW5LLKrLyq
hU9x6jtPTe0rD7rib/V5rnfP0kh5dJP2i0X7Y+GQcOwjkRnbheczzsYgOhQPPpS17f5PP9KFmeUc
FGoCrZyMVuFpqs8gL6NW8wdK6Btf6fefuXyIYQZyMZk7UwFCsQhUU14MMkophZcV8N6k9a4sYX1D
4yup7jojgmNwPFZlsTPr+Xh7gSvRC9OU0oBPKQpIo4VpBmj1GvnLwoPz0azhH/fyHePzL8zraPTN
pHuYLqI/BiGbxqXVRfwqk4wnXInVtoIQqShesoBhyHz8U8Dd0s7STUIgyJGMnSiGP6po903zxFTF
xtP9+pSBteENQdXAVFDlEc56dm2mYYwuuDMUXtKjgoL2IVJSG59JnKKFh+DpqgLmjIzuCs8TRGai
ylpM6XGH8t8eoYvQlbyOkbh8L3/qHrbSqrUlndtbfCB5gmFGCZPCm7tPuQkbvLPh87+Rt4sVOYYD
KSk0LBR2lug9swqTWrJV5E+8WnXTOxmQCHRDX+C2nEgGnsz3sK8c5j0Y3X/qf7IvUAzvrN34zs62
52yub5vfUVLn0Ut1Gc7xyw8YAVdPzBj6usGDsfmlO0pvzLs5cMeH1kW31IMvjPqo5RafNj7rEoCG
f4rw/B/Di22OJNX0UwWNSdMeYPZgjl9WXgMEy1B8OEWx/jnp+u9lnj4nWrSR7K08v7FNiq7r8Nyq
2rLcVXeQz1Y5dBFiSHhI3TKj8QHhotsc4dwYTxGTrNKvQXUDH+Qfgh9Pw6et9sTqxhsCUkGHVKYh
cLnxOkRiVQk7hVdVw7OUR++DztmZpXwcImXY8LiVJMZy6MtZlkrLXgfjdWkM/jRdkjJmVuV7dLoQ
wnkIXyVPZ3DH+dV+3a53rSQWGAReTrEL2mrAM5cGi6CYMlXHoPkEk4SHHuLXcMfQ2NO4V7x8X3vl
0xYi4berLo+VBfkkECHKpFeTkPqkpVXesqPA8Q7Zm+ZN9NB4yqk4JmSj4354O3+r3m5PCq3cxxDo
/Wt24ch9LNkh8E3+cNRCmyPN77S8+hT6trHxFVcC04Whhcdovp9aRYShPjJ/JHb6MdReNw7lxlqW
o41xXvdVb2MifYRD5rF973zqSDR29Ul6soEdufCXofa22TYWL//lpwNwAT0yER5YwsJdpGSshhSq
bPwzOknfIanxRPBp3sXP3en2GsXnuGVK7PLZjZXIA6002Pm9zn/UMgYngQMa1jOQs/s5fZdL8f4v
7IGRoeqhgRRfpmsaUmUqzIY5TBVdj55vVkKg2EcHpUGNoqk1w5Uy61s3OM0G4n4twAhsh6MAc6KS
ujjzfic6oFqJX8LQ247zwYeAFF48jwHZDc9c21OKOqILSkQlsi/2FP4apXTS3FMQZIWq3p3DTz3D
XUKhWIt3gT5vtJ/W/PTc4OLMgYaTfL3BYNlE78JQceMidOWw/377262GlHM7iyM3GJXqQwHLkYMd
70VnHDTcoRBpvIl/dR0xRRQ/wn/s/fiD1P+27fUlWhbPXFF/XI7vFEZk9sqAabVx1P3oR4CBkky/
m9F933DR1WgNxJFKo7iTrx5kUp2lihZja/B6uCUaWJHcRnf9O6hFd9MjTKSNx7jQ1hV4vUQGxETq
SLlsZXS9UJwZujoUPZBUkKBJktMcNqtk96cbKcbQ2ER0V2meLbENBLQuSWt0Y+v4JaBzoYF7yZQP
/50R9fIElOXc+J2MEejCvbaj2B0hVKtuNequr4DLtSzipBlIJqT/mJFbplKb8B7azo34uPIiw4Yj
vJ75LYaMFzacPsp9FdE7KKPa6DGCHPmQxRag00bpnnVjpNUpodxkpJNxYqbip9Q5/t2f7yayqpYh
wKb6VaF4TMlWjZxlOrzfKQR+1ToAoJWykQeu+d+5mcVHM+I+ktpY7CaEXhmjEECEulr+44NMSd02
ZJ1ZAF2Tl/tpofTQdIqaeVPbok55NINhN4ebaEkRYy/vtUszi3vN6Py6KifMSCGv2YP+C/JYT0NG
76fy0p+0o/3ZfNvdabCEDt5WQ2l1I8+WKP797E5FABXmvAzbY/nUaTAUfoqNjdRkbXm8M3FIfILq
2KJ3kBZVExp6x5D7BOf1HSpXbqb/09lPcMnedr6VkjdVnTNTC7cg3uaDFmFqOurP0lte6PvmKScG
PzhevbeOcJt7CQOcb4fTVu1vJRIzXUXRG8AkPacrqLU0lhVCCA0CvJZnPzffGvpMs+xG/ySGx5yh
YCNnCgk50Tz+8zB5YXmxais2qihRWqKWX3okLDtLk46JlW6El5UIdmFmEV0MXa6aKBJm8h/2+GAN
X/78610YWJyDBPGVORA7KEqaNBC079lw1z6gePVYZIf5Kb4XCI0Eys73tHi3sG1LnR5KtpcfcHEU
5imdUrlkfZbNi1qeTBcJdkSE7DeTXL3a+rRP9R7S2+AINe1OscI3RaB5if4UToBoCmSFNcWrHd3T
WmpRXXc3ReY7BeFlmeehX6Y8TRGiG+gmoRKVo83o6C9OcufbziGC+1yJLfTKILgbw40wtnIA2VdT
Z9qJTut1V60C2SkxIuQZUqLfS7oS3JeKZB2G+dOQfmmLSft2+0uK3GoR0DDIRUSxE3aCZUMtlMJg
7CY+ZEjDcpcJrfAsT06+74Pf9UevKRE1kGI720upbh9vG1+JaBfGFwkmxJpapRYYr7XHRPmsmi+V
8fa2idWTwHCJSs9QVsxlFQgBlnFUS6rglIzfJEhEB068cdhWV/G7GUpO54CtuYzLnWaWmSEXmTfb
3yFygb72q8NQye11iK24+k5iUIaHhkCVC8c5C/71CI2CLKYIU6t7TKePSHG7Ujgc7fDxdei20uL1
CHlmbvFldF9pI4o3omLTfZTc8PP0IdpLBGY6/+VL+VV+CCiW3V7iqivi+vQFeaVeIbAcPbVHQ04z
yEDgLkI+Lp4HLx50r1XDNw3aJCnU6qHSb7zgVBFzL7cWGAzUDbT+EUxzlmUbOrx+mVR4oSBbmXeK
a8lukewUf5cZ78b2QcgmicnUGSrn8hDsjJ+wI4fJsdiG3a2UkC5/i3hunn3mRoK7K+74Le1OVHR4
Cb1NntCz2cEPDWYfnbrbe34dby7tLdyqNCyElniZePmsvEYFJKPASKZg8pwS9T9oFG+bW5nFuLS3
8KtMQdYc7Rmx16KXqbjpW+qxugEQ1dVd9DqY/51jt8rvtgrO16cUy6AVACtAuHtF1KCXdi7bIae0
SD9FrX4vN6aHCPFGWrNlZfH9pFZRU6SU4L0Mn1RyxDE96f0/G5u44rACesaEL057/XbQJAVYkcFB
8f22vReqdh56SqP5mEp1L5jW4RjQKp+Rj1Dun4cpbx4tQHNPcdVZH6a0KjfqBNcxlqBE5BMTZSqQ
pEXWOKIimjh+wm1cp8ke6FeIyvy8NQi8aoX5QOI4Xdsr9AxsLzYcozxVYHdHP9GKw+YZSSjp7vbu
bpkR/352AvsGsXJ1hkCc5PR1KBQ+ZTdvhbrrqpEI44I2hOcXRIuLK0PWhjhoEa3xRphl3WHoD04Q
PZqUsXgP6huf5/rqQJ6O+jctaCoc10C0LjCzSqGBKs/K21SevJiX+k7Jo8htUudzAN/svm8GfyO0
rJpVwNJTFWD0b+kVQ+I0hdUJs+lD1en3kfakWsiwoYyQ6LuuUzY+3MrR48FCK1+lKE6nc7GnSA9r
ttRb9Ik7FJ8l1S4fpxZO7tQJtC+3fWTt8+HoCg8IMSq7LPrRp0auA3Zmr4Mc0x/vBmj9O7l71epy
43JaC5jMhP5rahFQGjMrahn5TBJthxvwvbpvjswjOBYMwa61RxcegXYX5vWYwdGNtuPqjp7ZXlwO
NmPwUTBgWw7vkhw2kZZJ/2x3ey/XzhulN54k9PeBSi6eKrakhVHQYiQIn4rimzJufKv/zw7+a2Bx
oIe80CAt/72DA8NSyZ7JsL7xkmO7l47Na42+1DMcHtAlbY1MrS4NtBqgSRmmjSVEDlkFOcoTNfVm
BZFzSOQTaFNu795KHUlUvElaxKwhfc6F16uzIxmo9KYeyitE+eLUGhAFStb8kCX5A+Q5qF9Dz9zq
80tQgkLdML+2RL4cfBOwL/OQXrjImHdoCaJXjnuWoJB2w+iJTpBxBE/Z3SW72d4Pp7+4yqlX/Wt0
kUQ0rZ1QXMNoiFJvZLg+Da96C/W6loopOgk3TP5UKuivXV4EiW9rgYOID0N2cFRLn+UnCqdVcI+y
1FH7htsM5f3Ww3ZlKIiSoJg/omlNWW9ZgBlyQ8uzsRT7CRUilZAv2kP2NDGEcWK0zwXLdhqNXflB
PuX3wWGrwrQC1rg0LzKPs8vPlIwKFCDmzWflkKP7x1P3reTNR/mQfCHrbx+cXbYRZdbuifMlL/Y5
LQJQZU6RetmvVHkXpAG6DW/1sjgoebP/U+JS6A2guxGcJYIMj/fu5QKLtLCLws9YYGg+9a35kinS
59tnYiVqnptYDlTbY2ugQcZ6piFzC63bGUqw8/2tAtoVseFiKcYi6+rKsYqdOk9BbFju8K2aPd0b
jumOQuu78K3yCeA0DXZKGRAaHtRHQVya8aZ6+ovTeLHehc/IDZT2Vsx6Zcj7e713jeELMtlbkWbl
zsUMsocCsnf9AEbWFbheypcTTG/yPt3N3/2Yt1l7j2oKw/ftU/1PG9xv3YErAe7C7CLWGHGL0EeX
ctWnSBAqcLIq3eG2w6ydugsbC6f0q54gmmBDkPiJcd7g2WJgjeasemiPlBKsL1sl0HUn/c9u/h5V
OjvoCe+HHmlwdCYZE3VBjR3h8rnP/PH59tpW7RBBxYEjZ1/GMyGoaXQofXu9lqNw+IIEpjv51sYt
uGoFmAudFPpcV9OhUYRWW2ZKUIM5hKwq6mK3aMaTRnq7u72eNXfQWI3geRTyzItgNTMgYQFAT7ys
d45ROt0blfnrtomVMTGHJPZfG+I3nH0bU5/SAJrrxDO/wnLD7Dytwnino2b1oXgKjm0pZiHe0P0S
U1v+Sy1tFsjX9pOdFOyCkKaQTV/+gngep7bqI5zeyk95OaPekzxOtbMR+Vc3U1x0iF0DO1smD3Rs
IBhsbHCwEEdl4xtnvLu9leJ3Lio7ND7JKnn+MHC3vMLzLh6lpPZhzLEh20rKg+FUdzLi5a5mVp+6
DFnTiKESP0026hxrwerc8OITVpWBxPWAYTj/kOiDmtx4gtDFRZ9kf3uJ63v47xLFpzxzFqltRurX
WOqmD7J/CpOff/H3TVO1gaDzuF8CqCy9NRsjdzha6j3FOfCb9UZkX3U2nIwQKAPRWsIarKQrkQ7E
AoxbPcJcZfDchhurWA2xpMn/MbII46piSr2dYqRmNFg75IcaqmsEK9Bk2kPXkLjp07gBod+0uThF
aU21UZJwb+fV+jy+zgxA+yf9re1G7+Dd3Tl3Wy/gtacOdej/rHJJYwBp9QgFPxarvX6vQePixzsn
c8vvzM27GihDtXXzJwCkiLzddpOVcV2C1pnpRTZSNSX6NjF++L/UrGKIPWOktbjLGU/Y4oxadXoL
wBv4TtRCl6iN0pZShUIpxobwTs7kX42AON5e0apbntkQR/zsYPGysenWIWZQjLJyMhB9ejQkQ0HJ
ddA2EoD15ZDPgW7nIbVE6udRUmpVKHQT5BgloTtrmwNH3EvLSMhjhmKhyeANBdDL1SBa1LSyyeep
d1RkopNykrwKoGDyftrR6dwcr1jbPUojTKHRyOJ1ungXajaQc8TOCO1AhkqdBFWtkTjbONZrG3du
ZXGqi7BppUnGSpExHlWhnAun1W03WDVBCcsQFU4Kj4sLX0YzvJRrpJ2H3HlFRupdnxr7/86E+Aln
ntYliMSakQLjQ4Ts7vjG2hq7WruNDAYOVb7ECqtFiBTlnHQzYQEqSNP5rKNxOucQn1fjVhgQfrT0
M0HXaAEvpJuyHKuBwrEK0nZKoAMJTlKDBsk7B44l0b3om69biMa1j0MNlbEa4B3XgNu5C7R+VhuQ
pwXK9bxZm27j26xlEOcWFlHAGZ1Gn5pWrEccmvY0waIin7be/as5n6kyTalyBzr28pqtqPo2fVrj
ZvSgjEO+Gx+Evkjz9IIABSD8AqPOl3QPFdfWJq4VOuAuZ7ZXY6qdnyDO8pn/SaYWAivE9u9vpngG
98OHcg/rIPO2Rbkbvm+Vv1fai4BQxTopdpgOr7pLk0VVyl1pMEYmHnP1++QkGkHtSWgcJO+0vf2d
Ltvu9ilTRTBYuuaZTUdA5c+WCeiiSWsFm4I0aYIlHiKJ98EpJK/+Gu/ah/Yu2/eERZES5PvyiOJB
A7Hj/LEo3TxzlQDyw62NWAuTFvemCnqbIugyLHOhDLXW8pu0JnkoUDJG6dufNwfQ1qL/uRn1cumN
Fhr11GFGXM5SvRM0nZSxEOQk+Sm9CFG+jd0W8X2x2TxgAKkq3Gg6o6WXFlWlamvE0bhvGD6zm9DV
20OfKJRdvmV/ThTN1WnIlFnhfYAa9KrVoEVtUrZmQhw4CA2A6ti9MN3/5jfDm9e62gQffHEoj2rm
Brv6aesEXX1FYAUMzxCBZGB0hL7LxXZBU5uR30AWmyWvQ0jZpTO91oz/9C2NGVHmBexP6+jqKkoQ
mOtKO6RQFo67xJHu4srytKnb+HRXQRUztEdh5aNQBqBh8elSrZJbZnOoK0EJ2Uu8lWp5w8R1yOFl
yfw2FwQkGhChLNIDBrjHJEJaEJyZ6o21skM5+R6CaLe2KOEY8xH1TcQln3TtuyF9SyNpH49bhJHX
KeviRyyyh9Lx0Sef+BHyffv4v49s6w0iYPfV22C3RU234iMccpP0i/qEclWnj/0oaoYMeW29au6c
sfkcwPprl+OWMNfVXc+iYHjhDobU4BqMkg+mPssjqXEVy49Gf59muufXhVsiNnw7oK5ZooCkyKia
UHlZ9vdS1CcVxyelRO72h2bmn3FHyLKC9pUr5u62rRWfVKn8AZ6mg2k7S5+kxZI7SLKyKgNF1lrK
Dn43NxsLur6V2DumJKn460L8bomFmtGtZJyGdFJQoe+0Q4+qSJQcLbgxXfPHvFdGMmUZ/v4Nw2u+
QcWf/4gE4IrnPtIni0ILdqMKol8JzVDqIYFR7v9iE8WJptoi+sGLg+34g1/4FmZCJs+QiXZbCuy3
TayuhGoBiZ8AFi+7UbS7CzUJgtSrzG6vSPEbQMbv61zbcId1MyCtoJChzLLkLaiaIG8ymdd86Wj3
BdK+qSXvRjQDb69m1etgk/1/ZhYBQnWioQHHzwM+KU/TjNyJrG6YWDtEvGGpfNC6pp+8eJcVA9Qj
c4YJaEhOykTOYZp3fZfRwdsaiNwypV7eUnZtdFKlcoYiPw9tl6nAoDtYk2/491XRRLYXZkYmbxTC
rvIAcaT4QIYY/qWXtvC5vHOMLKJ66MUTOZSayfZeicbd3Fuf5kF+bNJsA22+skpwvWLUmfIsKLKF
QVtuFb8q0FcsYzSr2kB9DhERMaf621xJW1QrK6vTYFAS85VQz13psES8rDJTx1gXDvNLVqbxfV5r
0VcgB4VXObLptjNELLe9csUowDy2k0Eg3TFl4bVneayVS/psdpyxXumOVZ2/Dg4xsZ8Zdsr0R4Si
+z/3UQYoYS8woCkkT134aFzZdtSGrDLRChymeO57EAfy9C5Xhw1TK2sToqNimhE8EbWdy7UF5jSN
jROj0qWPb3Wr2aNydVfpDZLE8Z06b3EwXkP/2D6wlCZoIkWjAC1+z9leGlapw7EHkko/xtB5If4C
BeOwr14cUSLsD5anv0VN+bMNuHPf02cyP22PNl538ha/YhFntMGO20ECP9Xs7eO8y3caLzCYY7/i
RaA9fpaHaIBWH83bfbHLpJ3Ju/rHkN9J75LXrZfoWmp2sSWLT6CF4MfsiC2pQSCqDOsjDgIoX3S9
8330+selvMu1L2chwziOQlN8ASXq3JFCbB+83j4vK1H8fEFLPiTkfMdRcthdRw69epjczjndtvD7
BFy8dhaLWIRWsNJFHNmYGLzqo3MSFebs1HwIvlLQAZVxnD92kCQWOxjW7rNP8f3WiNdK0OMdbQhq
B/jGruRcQgW9pEnRAEQ49U/FklLX0JDMJJu6s/tqqzK6Zo00SFCZ8Ni5Slc6aomNVAHEk8qmcsvc
+ThLynNXwZlVpJBJ3N7ctZCgAg1CaoRh4ys9Yt1PA6Mr/dQr1Y+9HO/bftxV4ycrMQ9K/KcNKb4j
7WXq2MRz42q2edC1xPJjbJlZ/22I6FO2ev0X8RsjfCa+AZ9sCR4b+7YZ6lwYKd4xNudmjPpOyQ9y
z4c62noOrGRKF8bEtzwLcHHVWGU/UfKN7TsfNd5+eor+uAordo3JP0ECRqd3ecd3fTQa+QjwblKe
A+fBHJQNF1hdxJmBxY3nB4nRAhzmxsv6A+U+Y987aAmYBaxEt51ty5L497PtGhxtChQEIjwznxH6
1t0wPRVb0ixrAel8vxbfpHSk2tIyvok6lV4bvm/qv4h45wYWt1rl96o8TaxCTVS3iSY3i6bd7Y1a
jQFnn2RxZY3AL9tWgC2l7qjG2V7tCldOJ497fSPd2bK0uI/yyi5SDUkOQvensXlOS6ay1Gcrizbs
rMUZzYAsiQY+5GTL1KOOpCyuBgO4F6quVZu4Y1jscshE0/EuYhDm9v6tORq1j/9trzN1s/xEPaT9
dg0o0cjIUtNiNwtf6Mr/0sziM2lGrcl1h5lUzCOa73ypdVV5A6O6tZbFF0IJymb6FyM+KhJ5iiau
8i6J/3SOhyBztmHLPCFKmn7IVYxI/vgot/5DBizh9jcRv3N5i5+bWOS5TNeUiirhAbCiJa6vSZ8j
K/7i5MEPP20egyz3D44CVZFSfbpteM3Fzw0v0gfHTJU8FK7nUCzt/ee2K06qDVQ12RpVWrck6pQi
5b1iK6iLNBjmkl1spP4YROO+zrRHhCnmdKshvGVJ/PtZJA3yoiqGhjW1k/7YWj1ytK9pqiG88RfV
Ezzj3zUtjpI6m3Zdis9m6XtNjzypeNfJxV8dJNoVANnFU0+7XE6GwqeSF0ShwAkLTzazCDqXQVND
D3rMxv6L6Mq4HQ00GqiA3haeqGulxTAznylM5czF8fZ++gP6gMlN1GrD1jXkVJysM2ML71OlaOiK
Xhh71J+1H7A/eRn62yhwqjEIc9FZ+6UfzFP6PHzSEGrZ33b+tdvw3PxiZ01DipgCZmct7dfUPkXh
30Sns+UJ+2eO6ASZM0o5fx9UJoNFffmrKrLA6yJ14xWwtZBF7qA2MW13gdSfh3hXBfnOzu9ub9Xq
FQVVBRySYJKvpkaCsraHIMVCjnxhG+f/cIfYbuenB6XNfwR18/W2vdXA/q+9JZI1y2Cn63TsATV1
KzAjjGvCW7thZX3f/rOqJY7VKUMU1cS+aTmjZ6rm6X65sXHXwJjfPv6vjYWPO6Myhdz6RCPYzebH
+a58NZA02wtdnNJV9v4DyE5gWludoa21LZyb2dkMwlrsEpB3Rte4U77lFKsmxLsPtl+a7svubSVr
iV2FItDK9Ts/4s1e6ofbfrBugucKf59K1xJGJ82+aviJMCFFnlL97INpI+9evS1gI2c2j7L7FaBH
HY0mNxreROP4aYjukzh1+/pNXHy7vRCR7ixveG4+kjx4nq85/rUhDJuspLVVDsZ0iDMJ0IUTztI3
JLCmt42qVx/iMgprJqV8P9y4QlYDLbN43B9wjkKCu8iTpLBPMqNgHGTwgjf9Y/XRvI+/2B+Vk//F
oescCRY0s3fl9/rDdpHp9w21XDv9BdHQgwntas5m0EJaKDFrF5OXPmiG4h7xQoD9mte93eYmW4sd
hqAUpmIIM9LyCmOclku4moCQmn08u1NVxa0nZY0DDCivFGvDgdaaeWioCEoJ/IdO8CL69jFR3dY6
gaFWDjr8hdU/dG4851ihBultnevV1Z1ZW2Q3Vui3llliTeXKbH/V8VOZfL/tq+sf7MzGIq8B2CI3
hYGN/uAfRVPb32kvEQFLsCVX37eGldbOxvkGLp4KfcYEYjH2nA0pueuYNWuk4c6q3sRmtTO1D4G8
Nfi1tYeL42C2OVB6HYM1WZRtP/Qm4wPVxu2/GvlBADPWInqUNAQur//CiAfDCH/7Rfpen72iPaSK
mzxT00TEmeYo03N9uq9et1Xa132ScVfm2ZHBoKp0aVvO+iK2RoELeOw+IssGs8l0KN5r+9Lbtra2
nZDLi646kEhnWVYaqnmQUCniAAzNm9KPD1k3vA+qcHfbLdci9bmZhec3SVJbmUqk1pz6vZr4pzxW
vxp1+aaDJ+m2qbUVQU5EZ5mOosCSXG5fMDPHnHdErIi5tSHVd+NsuVP2+b+zslxQpvT2UGOlbo1d
MHzvHH3fdVsE16udBttBl1IwCl+Pr1RzHE1KyDSZSUEaOtKir4ZjnZqCF1Oa/M+yAXmyLdfFcyAL
ym3dGNraLUwl1/Z105nfDF8rXbR2k8/hnFTZriqCcjjqM2miS2evL05Vp6BZUxdOcNfYVEwOcyaV
e/DbzpYm28qXga2b8rFCv/p6ll4L02KIJAZWZu1jIlPVnr7PrbW//WFWApKgBJdBxQkE6RIblTqF
ElojRoy8PMkhLYJs6iRX5VHMyDLsxdKdHEXH20ZXUh3gfry7hPqtckUL3rVGLsk+mBCreu6yH9a4
Ncd0jfQTY99n7bvF2y6pkzlVlUCE9fou63caU32+G6BYfBQEUtX7YTccIoQSGbg1+f93We6ip3B7
mWsf8PxHLPJhmAkKvJ5lOrG+j5UPhpx5ECRsWFHEWhY5x8VaF8EXtocxsxvWKrcJzlw0bwuoiCqr
+JTU+p5T33mFDaGV2UbvrEr/gbriX7gqqEYG4Hm702BflvXU3Bi0umGiEVXj5ygYPyT18FZW8sPt
Db0G+/PCOLOzJPIOhkTr/Ro71lvzXveyfXwId7yeHwWxXwS18NYE12rT6dziwpGUcW4rZfg9KjrZ
Xlu4dQWMr9mPu+LFOmX3wXP5YD4On50QMgg0bmpv+0esXq/nP2LhSFbXWXYW8iOEbEsMnamK6lqO
wk50NF+t4/BYHf4P2mArp5S3HNAjgCyCMGaRGo0tT4imiDlDDv3arHEbr4I/9YfZASC1fgk9sr/I
+AA0KmCPeDcA9VtcRr01lkGSANRgquN+MqD2teN7LfY3/EjcNosTYwi+ZmjJKGldzZeZ5mg7Wc9t
5IdkLftpDCEU0pRW/m5aDc2i3B/NLV3Kld1k6ob5HoM8XbviL5LTOusjjadQUjdo05Tp17IoN8q3
ItVZrAsblpiZg82AZ8HlXa6GWtIO/QTOxVRCb9Zpr5hakp+MqT2OWXNnD4lrTMUbPa63BmVXtpRy
vjic1NupmyzOCeBtwwh4JXtMmyHV93NmmrvJGyhp/6LZdmFpcRiUOOniScwK+F3kBdqhiaBqH233
dqgRW7XcSqg84POHsYgh+EVW6dSSnuY565nD7nNdzkfJ54VQma+zWZwiI3t/29zKVcEUDOQClCJh
UVxOcpQ15ahZAuaXNP7OhKZ9CHV3mrd6fCtOeGFm8fwo8rnOm5AbKXesb306vSsUUMO3l3JNlmBC
DMlFQMQAcnVVQJsKuUoSMWgTZfP3UM1O41z+jCFNCELpqHXlIez1h0wyf06jsnGw17YRcDCdHh1o
0hWqlsE/tfYtvhrgXdSYvtlJB2Pvh40Fru0ibVhBREyd+orYsA8aHaIsrECKYLhC97Wy99K38Z5B
Yo/pb7Y0OGyNna0cMAYwCB4iNIom8OXZztCWG1vkFbxJqwc3GEImWZLpy9jHn5Wi2bxpV/wflU8N
XBk0n3CXLs5zW5o94GJOmXSaU694EExZoed8R7DAYNbtZDwTJ7WPxWv6tHXnrm4vvYbf4NprvSSD
IQpERxikaY0BjXnTNSvz+fYnXPUTQK6yUIqEo2CxmXncFzD/AbaanPpAF8Vt2i91Jh3/3AqXGEJM
4DTBVizCMYUFKRhqg5lL3gb0BSd7cmNy0P/OyuJMm4Vk9sGMFasoXJrdbko6PYc//twKBS2uL1R2
iIiLJNOMq9YfK2CtchB68vQ+AHEXwo5928qak9M24wLjic3/WHhdWFjgW4TXaTBENkHjpvA/Fl1J
gP/zgMu8nEDoggi+hlPESR+MzchxapIsEtKMY7wLG93/rFmzvgF4ufY2BR4VmCYF44hO5nF5dC0p
G2vHHpmJSRme05FL0XM3sLYePdfnRsA/Bf8UsD7mtRabN5qSlpspZhoxdTZpMPNute/XTJAL0qBT
NIjRlhNFU65lfh9iomujXZv/TI2Nz7JmQEN/SGRJFJCXR2aee7ogqC16cnaaAhVhma1Zs2sXoyor
YO6oo9kCvn/5MXhod7FiiV3K/ukZ29Wafwq9dvstYY7f0xWXGQSGAGcLXUoKU8vx2Qa2tiSMejCy
n6dpX99pu8oLD/pd1OyHd/knhhB34Uk+jfpOfbl9ilZq4JemxR6cdeOsdA7DNsd0tXdeMT4TGLwo
QJSzOMJ0sDOeZi9P7qgS/x8fLCoGbq19EflqLkilSfkB7ecSWQJmvtCUClx1PFhHdSefKELeXvKq
3wjcGhcjBchlFauU6tzJpYp0LR12XGs0HLbeJtc3Ipsqpo/Iz/ikywjYV0VVIVJOcg0zWOB8ot2F
DKjtVRKY1m4jk1+pS+M3UNERbcEbXo14kkSNRtoWZGroRsHWDznFW+0l/qh4MAB/+D+wNYsgtPxk
jEUznkj/gvi++GSBPDaJWbE8/ShL+5qhjHBn7pR7yThAEb3b7pWsHUQdjQwxxAoQcDnPNeX2pENL
QRblTG6EwPeYncrpzWRubOVK9KUsjWfQ9bJFzL88DFNY2LESZAL877hq8E9LORqs44YDqqvLERB1
IbB3/XSV6thRw5bltLt+17+XjzPN/X1yDwd7/LY/BcfxPnqXobOnn5R9faT4OLmya9yru+R1y1XX
ToOAO6EIxIgSoOvFko2ozsOQ36LZLZyjsxtX2cZNvXYaRKdXPDOheFqG0VYdcsXkre7JxY82eCjy
D2ON9FjyaHT6hqmVqg9FUKjPgIqSql2BUyc5nlRpjMQcq+wpj2BFm2NxFN08BI2+dG/hW9jawTWn
OTO5LDRVOV3gxMTk7My7tvjcNM0uhLz8dtRaKd2JlbF7dPA4C0vfTDQ/0HO4yhljeFMHVeA6QwQ0
fgyOcVDuNaU8pMOEmHKXPMtp7A3FFqZ5Nc4IkVBIKylLXEFunKy0tdrh2Ff77KPRcE81VEiDu1w5
SkfzlB/D4+0162vOSXyRYVvEe65gN3CpWGPfi8iWTJ99qXwfdkbhBirlV9+anwznbT4Uj9JUQxaI
0pHx3Kofeo2eRG8wHqwd5MDAryW3nDpP4b/RHwUP96sug9MsvTa0WaXHQv7ph84+rqODLj+WUbYf
5MFT6v5EfSl3dfVxlhEcTHs37EKvhxa3auQHW33J+vDgRJqbqd29EykbieBqTiCqCaQFYqZkWVUI
ItmeJJ/dnjzth1m71Uv+Vmcpn8zX6bPzJNj4mUtO3oYf2j8vmygoYyLwqFJ7uqYBUud5GieFbfcb
SPWM3oNxyIPWYSMOroz3YYfMjeRQAJ6WSAl6x77WFCxRsyi4S/ZrMRf7ECnVrnzpLdVr2gmyUOcU
1v2uyno8PkW0O97Vc+w59VYZZzV2MPv+m/mL63s5VtMn6USDixFp+Rlh8shNvyifnDfzc/+r/li+
jMfplH267eCr2de5SZEcnWVfjKcWoZVz4cSPdumN/8PZtW1HqiPZXznrvNODuDOrux+AvDh9L5dd
lxeWy+XiLoEQCPib+Y15nR+brTo9fTJJJunqhz6rvVzOSEEoFIrYsXcXWj/6K6jibTH9Xof8esD0
PeGBtsve8kO3XxvbM5ZO8mP7s+gfm2YFnDjsy9DZaSOGtVFyicS+/YyX/6XYJTfupr/m4OUkt5D8
ee6AQYM2w/7yY1g6D4+/hQoDx08hrhjuQuopWJAzGr/Ixt8ykE6bZO3SuBzDjt6xCuZHptDys3QG
bZeQjNcx7Q/jaId2jvl0zm7M5D2xjGBKICCSukCmfZi6fRvXKzt76bw4Xu0s464Bwyyohq9goE6e
uu+ahVmm1RmxxfMC9D+AXqAyec7iJKs+zpNODfyjPMJpE7beQ5ftSA32unqAohk87Lk03ut0DTu0
tECU89BkV3oJZ9ihwqIZ90EAE/pgcICqKM1vtfjtsssseu6xkdlT1Os6dtIGRsS240HVhPIHSMzd
bXerhckuu7Lu4xu+mTbOtRnmYM64E+BVWO+3rK11ljFONa5OlZJfLjEq2rQe7uoZ+PSKzeXlLpoB
UEnRDEAeZS6akFV5Kq0sx6YUNGj9e23Yl9XrZRvn7V1CUDbEzUhp+1rzgoo3aNKrUyQYoP3fujXO
WVoGJhgaGt0JQboSSH8NKby08UG3jXQCBJKAy6llH+1G3IUroMbjPHT7JswHY8Oy8WbUn9LVOejF
7XBsauYviC4F7i0wBdrmN0W3IUDDG7ArBinr/svlJ7mQtqBciIQFUBNUReepGpQEHXTG1fj4KG8G
Ip9G3b26bGLhySEpAnxBDUMDzDXzu6RqhtLQsLPbBiNtgDSmQeF4nyESrged466Bxxf8D6P+GGGx
kY5h9nT2okqp9cKlKLbVtvm5bZy7oZNfJ69dc4illACGMK9O0G0DndjsQCq9SZvMGtVW875wAutR
goATImw0gMjSB5MH+Qfowq5eglbNzk6gcjLKpKEw23/mN/l3A7yOWuhE5o6+QkV471xX92tzlouP
FPIH4JUEHeeZuIbJnDTtE5QhOGujsQHU1Qazvees3BuWHEXxTyCZQi6HssTpFusoBspNDzM6jTdG
WvlI/XI3pU9TZkSXPXJpPSiRAfeqKopnDCJ0tGLRUCRzWqntSU+3o/sdSd/Kcpb2MUgP/zQzK2FX
o2GwWOWM+ZVzkLtq9zaE9C6HIOHavW4pA1e0n0C6oOyArHBW/pOckbpTb8jCbQI0bf5VSreAAx1E
0Eb9S4X/sB1GoY0o3fiRtr38PJfSUQNidPgfaE0VWOL0zfWGbBtWpn9cZacI6oRq8DcLi48YSkw3
ajxgLRFTvYxZYefE5CxISm44GdAD6uEmACyIvdyme75b0yJdchVcaKCDoUIYVBBPV2a3reWVMU4a
0pCPgDc/pXnZBqghf7z8CJd8H2cm6rdgPsL0+uwJMkREMgnY4cL60A3VEyDTm5jhKknkL0PjFI4Y
JnyomAFgONtmE3Q+NHAAoLMyVS/Ura4ZIW+5U66gJxef3JGZWZxK47y0SxNmMu8zS9/F+DquzXUt
+oCrmGZ9ROEzWRYTlCcUWj/qTMaVy21EE3SlC+Lzov6Uuuy2odCM0OjwjBjwb7wvEFP4uBTqYPmY
U0VQIjVNQoo2LPSYbDMtffLKasKNw2KB5co1ArKlh+liYhr66gr/PUeDEosJ4XtICcYqDvTkB8dt
1xhfLvvgAiCHQP/ip0Ys+qPIrU6dnWPaJfFNJw+NnX9v/OAf3T+kmQ/MDON7OzT25Xt3vUYcv7i2
P63OJ0VsSbyisWHVtsut9I1tWWd7dDhXgpTyt1nAMIFDAH4eDB9qUPt0cbnU2yR1oNRgpfLALPNg
sxULCwsx0cZDyctGmnOW+VpJ75m07PMQerHPlTk+MUAMK05XNtZ5qEBZDbVfoBvRezvr8noJt2Ot
xAkMqVFAKXqkwlPYdj1IU53Bv3LdOk1++dYLkxAnBzgAyfZZd6nXa1/2SnBU13Sgd5u43I+iuEOq
oH1t+k5OK0fn4hKP7M1qDY1t9dY0YYljDRYLNM6Doc+mLZqM7SYr7V8nKcHyEAPwyiCfcIaKYcZk
dQSUgmFR+8OLFIkVGF0Zbwt/wsQPS9eu9ovLU2TjmBQG0cw8I0YhxffAWwwNJjN1fgy6LW4bOyTD
GIE2wO/Cy9t60RpIqRCpVKNn7vh6nLldaQApCeIc/yUD0RZw3i5NQKZextUt485atFq0CPd0lKPC
7Cwb0UQ/4loBWGhJ68Cq/H2smQUgnJ4eSaNfYwI/33aYTFESKSgE4g5/1r2VjptOdk7D6y43X0C9
/hJdfoDnt80TA3PyR03jmGGCIkpYx0CZdRBZjDpA3l7dchBRbo7ghATe4weUQPJm5d0tFIHQlAZB
Ici9sPcAkzmNWnHhd6CexqOUYYphg0h/sa9ztFtLqIMF5RTo+zX2xfPVAgEE8CBiJNKYs4tuM8pm
gJBbBfX14coCs42WfteKZ8tlhz5vr+xqDWO3MOqApWHOwgUeHK3BeQuSEeoJAg3hkEwPJH703fs2
HwKPZhtdf6ftFE7x3pUfSsQCbqwxFp57D4yjUoHuJ+LbGf1jSW0/thostxm+GuzJiy3MAq/wSi3k
x6dGZvEsL3C5yhiMuE/8Jv5R7OUt22W3/UEDUBwaG/wWJcTLTrvkOScLm513Y+PRvDN6IN9/WD+s
kD9Vz9PdEHY9uuP9sxatzQCpa/zp+Xq6xlm+V/mdQLkS9jLA4noz9DUrnKp6SymFGstKAWjhbnVq
Tb3W43KMPZSskLDmABLXVjT0TZBSg0Gks55aHRR1CHKuPYDnKt5WzvvlZ3ueSijjPhqR8FcAoGYV
jUainMFdCK1aQjv4FQlLTAReNrG8KY5szC6PeebknWXDhncrN+622SU7cyejfxvZcLqiWZhhVmoO
+QRrkOx8HZ7ySAstBYfGgMlhvRK5UBE9MTcnZIBEXu2VI8zZ993LsAVz3S4BjXh+lT4gwG3Lnxhw
CHFYUXaFnoK8Ga/Kx7Wr3fkphS8BylfEVxcQpvmVq6oxZ2hwfImWZYE/fu4TPXD9DZiWV86PRXc5
MqS+yJGvQgyqNmsPupzjUAVe+ZA5v04LZBkgnnTVzD/g32egHAeFE0FwSiRT/mUC/CfLjLAm7aZ3
/CvQkK+oEywcEarFiWoooOY4k2b+z1snSa1hQL6U2Y9tdUBVeZMMI7qaVdSiGtuzcXd5OyxEaYzy
AAEDyjwXjfmZf2qV1mYWreEwpRcYMdiXhw9lf3XZyAKXGtKkn4QGYLFFGj8LmZXDpTPWEK7V9sPW
2xkolYDIzI0wQrlNNsYXsrMPtA2gAh1ioOwwgNPtXxmMWPAXQPdc3PdQVSRnumicyAIqKmgRJGTc
DloXTWR/eaULrm9AOhJPE93q8xKAb/fUTBIcPYKXh0l/q1q6sc04HPpVjbnFxQBMjFAGmOXZUAII
KnLugz8aqGLvkb0We4AcQtSCAWAOMc4bZavDLQudSlzCjkyqr3S033CeT7VVw6S/Nw79TflAb+Id
MAf3/Tf7g35VXPWvzUN9YPfr4hILV+hT27NzyUIYjXsO2/kNvULTDLIx1+xd23Rb47O8cbb9V6Wl
5a9cCZcOe0CqIE2GTBHDLfOGSEdbUk8+lKqtR/BaGRuy9zc2uPPVwG98nW3jzWUHWnqrwMsqbRyF
vJ+npeCZxQ2VYT8mGiozYQGyKLIF4NBpVs7BBU9VKGP0JzCbiobP7HliwqubsgyXzloW8kNjpNYe
mAbjmjW5E3TS+XV+LaTqICtQIxIWoCOzEACAth9nA/i1inFy91IY0xZiq3IlrV8IoOr2h2YnIME+
sGmnHip7ux5L3ClCVtvXvYm3lOj7Om8Dc9pNbR9Ma0KW6gNPkzPgWnHdRLUbCGT0eU4NOoVMwBSP
G2cSazJwyuJjPExfUNdcG5k7dwwAgRFToHkBVokzClW/HFq3cyB8q7dE7wH70JPPWuwlHy7739J6
UM3BnR0NGCxpdsOMq1zKqcKdlrQ1EPuFdEF/wDzrXQyJWGmCLy/pT1uz5L03zKS0ciyptWOHRZ7v
se+oofn6SlBetKPGlXGHxcV5jhys4kSyUYw4VaHQLKKqyCEFjWO12Vx+dudbCq/IxHAsxNIXnK+2
xl6KaVKTk9OGjtoA+SzqX4+xlFdTkqYr5haXdWROfZ2jaIwaacY9imUBdUceOqppH7LYZmvjFYse
cWRm5uF0QMbOdZjpO0fDNJpMDzQfi21Dm7Vuy+KKkIug9KYrYPrM+ciIgWnXxW2OUVG7Ud9r+hSA
Zq5ZSbOW7bhg08dsHYpusyUlRV/7VYUXNcp2+iwSj6dBlQM+Fl12CPU58+CAssg/7ahodfSGykHv
ZdLi0bHqYCRZYBf1rpqwppZKIDBMb+XytrguRFfDQtqN1sosxjZ2zu2sxvOTeGO3GIUZtoW52gde
XBU4+TC2hdzjDCKFUnpWSgsnsexBXAf9CD2o0dffkNbcOW5SBtJp8l9urWBrgTofJEsetOLnYZaL
gfdEXdomPqYbs0KyapVaEiSgeF45GBf8Xc2hIaPyMO9xBmxmnS0npphpHWfc+7m4LWRzLVPM8V52
jgU7SEM9DOzD1c/L5tAIrXImJLhYEunuiOZ2QSpAZz7E3Y/LlhZyJ5Xx/mlK+c2RH/KcoC+rKVKP
yL9PSlDhZvtmhyQ1ALoDlPNorVQPRlDvVuGiCyHRQ27hgSoC4OIz2C/2Ms8tV4CkiNGd2wxpUJrV
J3PwNlNe1gHzu6cmHe775JGPza4F/ZPm0efC6r/Tgd0p8pioiVeOnQX/9VAQg0siST8H0bqQBfGr
EgQgPb0v6zLKsjdcuQLT6sOuWAGTLxSobE+NFmLGBmQZZzAQKGGVDFI+GB2+9XhQP1QHaKBAAZY0
kHmBeM2/wDlCzpMg2MTSwGyBpudZEpSWY2Y7PAOrxZTvPDuJfL3FlV8X98Lje6/i4FFoI1/TI6Xs
lxv3aUa2rSXDfpCbxIa3u+5V49QQqdbalfxiAffu4ZtZ4KjAPQxUErMYNYLv1sHUGWbTLRRCRvAt
lHrgG8NtMtjXjTC3mofkXg63vOEbX2SPSdYecAv66PtvOvX3XvK9bnPAF9oMaWq6dZvmY2xBbMBH
K62QUVexCHdsLejTeiUILewjNVqBhAV5mMovZ+cGBWjQdnoAbsosML/byQaV4ylyQFmmhZp1rT1j
TOYOAP17e+XAWrU8O0m0zOCen8Fy/JW9JCACrNB/3QD2wO/0rdiMUXnIntYK1rMIhXUCkaJwB4A9
gBP5593oKGyYJNO4ycEdO5rTXYFSPpRc8+GK5/DkyxFqdnApS+AoRgINxwB1wHwcB/yJlYRInhGW
lh+lstkMFl8pFc82BUzgEuerjYgtjyvzzO+G0Zk4r4YxbA12DbzUpy6pNlY1vDKDvsQT6ivcXmOy
n0W/nzbBzA/sP4rwSDRmxRWjBLFnQusxLIi8K9thCmodt0i0YCFnZTls5Smevy9lR3WiFJj6TI9F
9FZmeo01hHnfBB7DU0wBVgdFz6+9LMC/sIFsCDoAt4QxgFmWFsu0ogQMtmFqYkYLGgA3xOxX3tZ8
KXMbxumJBdI5rx8a2AA9wbWBGfC8yz6S3l87hOeO99MOXpHiljFRGZrt6IyZWmeNhIe8cq8TyJtD
633lrcwdT5lAKAa40cDnnzWve5DkWFY58bDJylvukivb1XYaG9tNRcWOcGQZkG9YMbq0rmOjs+c3
eemIqVkYBRnUh8zO92Y5fLjsBvNOAYQnThc221EEMo9VM8GGV5CrZhQvrpk86r0eFRREC5hrL9ut
6V+zcXo0suLpsvW1BarfH8WmPm4ZM3z1VIu95Y0hz9bIZRct+JBtVYpNQM8pFz2ykOU8BcRs5Bh6
yGgepkCc7UjM27V5bBUEji4JPx+jqomCNgWIF+jmnNoBE2pTlkPNQ6jTByy9jRtxqIV1JRzA0K0x
6ngbEbk2ALm0wRBnVV8ekzVITE6tWiBfLSC5zMM+A586/YzjdFN5ax3IpWd4bGV2bMU26UYhYUXo
+qEE1VbQg23h3/D1YyOzKDta9khJCiN52+3rsn9zi2oljVvYw4ow0XcwZoxsdt4GaLLc4JVuN6Db
YA+Wl1wNneC7VDJ9ywzz0Rgw/WiiJX/Zx+f1VuUaFsoW6PejbK5Sj9OX5II4zuzsEqwomBF0yoMz
BnUcGE7gb9tw2L+BA/CtIg/pFBRfuqf0sAYFXHASDHcq4R6EegTJmZOklVmKnHg8tCYPI/V9xNK7
pOL7y8ucn5JYJZrhOPTQaEHlZD5JOsqy0jjDxE/d23cZFYfOTe6kZ4Ky3K1vL9ta2GyAECm5N7B9
INOYnV0105lpgNMkhMSJFTYxD0SVbDEFvzF797ZwqjvN0Z656NcynKVHqUY9YRU4XJTXTl9lISgQ
Yk0GAKeRdAFQWS/9wLOAVeWXyytceppqBhjgfZzRZ7hKPo3J2Gc+AqNVHbKEvdRi/Ih+3I5T6/Ov
m/Lx3oAvAHjtbFIWqDIUN2KDh6jjRQMeaptpe09/crWry4aUn52GSFURIspNFBntvChuWQNxy7rt
wgQzfGWb7qnxKhzzKtGSDSnWRlfOn6CH6WJAbFCuxjVqTvaR2qi/t27ZhRNzcCXMSXNoJBNQRTTT
yNbMcnd5deeucWJvPjsKaqdptESBqcTqZszvJmOXZt8vm5jfHxBJTm3M3A+yWxrhKWxE9n32gT+Y
UYnGmxuCU8APFXA6idZg/OexHyaB/EBbEd5x5vFk8il3oHAcgjnruszlPvGSzcqyVACcOQbQw7he
o2SNUDlPsJNMJm7Csg4ctqg/lWSHocUt7aCjOtDrzhiiLIFkIK4DCCX5re7Wj7zQXnLWrjzfxbUq
5hYES6S+czomLTc1TdfyLszBqeJPaYBB6+jyWhe95MjE7CjlSTzFIB3BDKvTfzEq75uR1ftqwszA
ZTvnERKv7ciO+v1R2jNYk0ThC48UM3j5aAGYCI2t/r51ZFQUX4Dl6Ys1muClp4dyheJigMYHSuen
JnOJ448STYSk+Aphh73rtytbbMWCOVMZdjrmZkQk8EXuplFlu/f95PXh5Sd3niRgJOHPZZizPcaH
smvcFkbMQWy8OI1SEPO7Rnnb6V/leFVl+Yr7L70qULiYODUh43dGuNfxrIvHyhfh0BLc96agoZ9E
9klIL0SjG5ycEMUUzkr1bF7R+hlKjq3OHLE1Nbsty1ggKQGncxb6kDHd9vs+dHcYzPnOuuCXhev/
sIkhGRDF6ahjzlEKdj+0XexgpQy41WDMMfzQlxPCsr12Ti8FfxSZ/8+SO/OUOC2GotdAg1BM5qeh
sPdl4h9w1l6zTl5d9pelHX1sauYvDGSC6ERgURk1goY/F44T2MMaBHf5fR2tyDjdXaQuJg9qHALY
c9QekmuQugAmYN82N15gboA8v12L/P+PScWWg1ILLtbzvJEyc+w1rCwhO2vc6OCe7D+BZO2z10Hn
baemMNf5QRbPOCgGKopGe4kgBDSN9ggFpND66t8P0fCxecyjYe/dYDbutXhIwuE5u1/r1y+kJtiB
fxpV/nQULkd7tIWrXqLw/RdiZGHqdndxY8TQ104OpcG3v+40iJSKCRd4hDMuuTz2Ule0nQg7yZ4B
i99QrwfJqFt9v2xnaR/4BKJroDvDAOM8CbKLoUqlJgQYz2wtEHYRVbKlgcjl5771Vq5XS+FZScaC
CAXkI2djY4PedBZGFRDIuieR3mr5Svl07fNnIcsH5xkZAC8O2/HVZXfjWpV/aSeDwh9AVzUldgZ4
6xzoIMEHRDiRN0cCbofqbF6u6Zour+JPKzNXk/7kMdrCSlqPm8pGzIAbXH7rS958vJDZxjUgAW7l
Ez62bwWttl2X5jpCkwYVhJqa6WNKRPrFs0dzjXZ+bW2zN5Tqg+UbI9bmt/w5M7zHnAu5ktnMsTw/
TxHcLwFssNVk+jxL87w0F1TW2DtjQLbDVfEV5FZ14I4hGJkQCf08mL5ffqBzPuAzm7OFEQLhCmLA
poisg44x1hE4yB17ZKEfZmH8lDzEgfwu3sUuvldMV2vg4Xkz6I8vgBAMdjSQDZ1JMFQOCInTGr7f
b6u78k1YYbGJr8RPJCrdK0oc+7XpQ9Tc/WgtZ10MIhisUqw/GLCanwMMfaUM6uqwLSGzmT1y39ww
XgeauZZ7LR45aCn909TsORt6LxyKckWYvA4R4DjjLdjTouTWCrRHMQXJmxb9antE3amOTc7SVgiE
NTWKFxDQsEWI5hrXv1KkXZcdaPn9/bkwa5aQTE4fazGUwELnto/al9gLq3qXdxu9CapbASix74UT
BGDMneaFw87YOx8uf4OVlzgv95N0dAqtwBdoyuJbx4smJDwXQeX4IOAZO3t72dycDlY5LGY11WyG
Z2PUZV5ry2Q5ybrFidoSZgdAomNkSFJEpPp71fMsbKcmicxxqrd1nDppYOX1WqNvIZ4bqPehXqPw
y6gCnB7qEDx2K5oATJw3j5MYAoqqrPHt8joXIh5sgHIWiuwmMtpZqMVYBpEcA0ogpsCNhD7H1lpd
dGkVaDugcoe65XmfZrQ0cBBjkiZ0heo6OM69oD44ufuORL++Fh86Wmg7Y0FnhFvDmPegSeoFajNe
sjPKmh6aol7D9i09McBagFdEKHNQDz19K7weJi0FgAtMRCQYiBZo8Uq0XnB149iCcWpBp6UnqLLg
Z/nHJEa3ySDGAxodIkjNNRH2xddztJxZcTc1xoRbJs5ayt1IHy1gMZIAO31z+d3M5x1+7ifUYMAU
gX47Apb6HkcZKvRHClFVOFr7LerH7naCaHUTgUMPhOz/QtlnoS3kqZrPP+2ph3xkr5jG1rF62JMl
aABLQOYZZJRAmD7UfTDooLSdvsYAgtQlGLvEmrrBopMcWZ9tq4ZkgBXasN45Xybzo1d8vPw4F98a
2FfwHFW9aR4avJpMdZOAUm7AmNfWyF6wfdH1d0u+8t4WDEHVHRmxDfgYWEFn7sEo0yZBKAiiZTWC
BdZ8lqS5rQh/vbyghQcGPAMUmlDpNM/HtCo2lCCvR1wA0vhQNfW9O601cxfqFOAvwFAt+uCqYzzz
wKLWR41NMOGLT7R/cfiLJtA4pm886SNU/oMirlae3sKqYFKJhSDVA451FiukNxaZlsMkqie31uju
nGQt5Vh4QZYJVAQky9BDOwMReoUosspKUBdmUDBs/FBPO4jhrHVyl81gwhR8KApKOPMD2/RKvW81
9Hv0rrrp0Q/fZU3t3YO/Kot+2RWQIhLV6wHw4wzYRzFwZeforIJv7VttfBzqlaN9cSlHnz8Lr+VY
lI6j/AAkhciaeJFCXo3pIKAuP19eyUIgx5AJiFJwtKLPPa8XtVy6IAVEV672jPgKQ0JXdVmKLXWK
H2Xj/3qCZGEUV+k0wN9QxDwNeNboJ5NDVQuw31X0hqJN6Lp6FJOVnbr0+I7szIuYiRfXNgULdZiA
33HfSevJiQfQWZBif/npnV+UMFGCCgPEhABaUWs7XZGuMepNsWwA/ImjsXRxL2L6GNKkBRFDZbyy
knYbwN7dO6/Tb/wkf7TSei/BhBR5cbcCBTnbyvgiaJghs0eBAH2gWUSPGz6iyN9CLMVtuluz7r6J
lFu7y0s+cxiECqTzil4STPJn0Jlkkm7HcTcMfaPDYT94+1F3QPbId1m3CuU/i4c/jQEmjhkdcG3N
HaayTS4mB5SyXenvuDFcG24PFrh8/DE09oNfo4IwZBaujElpBJfXeeZDYDCHLi+YNbDLUWufPczc
7PXOMUsaZlodDDLBVeyju0r+pj7lpC3jqpF/FwQiGLPC1Iz6FkcpwORMti9bDI5nFdRuuukOENFv
0DrcpEVdA3CYjyt1i3MfgUELwdFABQkDe7MgyZzY0qsmxnBED0pIAL0AayVsZVssPDsYAQgA9xPA
QeZ86bnOMFTSwsgkvSIgdLilwv7c9vzT5Xe0tBiAkXCsKBaDM1EKGgO24Q0uJp2IsRN5/s3Mzadf
N4E2D7ruOppnIDk+fUGVZ9dtmgAAX7cV2uy1/0RrrVw5Ts73lFIhc4HbBnQP3DszI21VTiZPcRfX
qolsuqo7GD1/Lv3yQ9mRFWjmwrsBsTByd3RBAM+YbynPSatEgLcVPPDtdaNhfLDI08AQ9JftqBeD
sXZsW3Btzy+nnobwxzQI7XWlBYY6fTO5XywPY66/+n5MIC5VfEBFEU9vdqTIyvVEYpugkyA00Ad/
A1mUlcP43MtQDYK8wM9hRYW7PHUB1rXlaFDwu6a1/uwOID1w+7UrzjmABeBRdYkH8TO6AWd3+QLz
gq3mgYGGD/oXKasrO23fLRuRj1QvY59fF6DezCfyyRonvilp8uCSHKRhyda3h8A2m5upau5zWmaP
Rk5fAcRa8dGzpwCNBQwqq/cJfp4z7IlBxqKvRpGHFaqAVNyMyZo041kshAV0exWIBqVHPInT59xN
ri10kGuH1MyqnalhzqkTkZ6Tw0DMDEynwy8npjgl1bNG50VNZ8z3gpbnjiPrJkdLItlnbQwiUxmu
SufM6fIAhQJcDbtBzUbb52MgVe12xZRkeeg91zf8ZoTcSxn11/U1OAOyq3Rf3ZfP7vfL++Jsm6v9
QMDmBQgPOoFzQFJf1O1k+HkWDn4cZL0VOF0T6dgnP838x9vwn8k7e/jjqGr//lf8/MbqkWdJKmY/
/v02ewPpHvsh/qr+7J//7PSP/n5fv9Mnwd/fxe1rPf+XJ3+Iz/+H/ehVvJ78sKEiE+Nj987HD+9t
V4qfRvBN1b/8V3/52/vPT/k41u9/+/2NdVSoT4M6LP39H7+6+v633xW79n8cf/w/fnf3WuHPPrzX
//Pf38rs7fW36L1ib/x//kuoH76/l79h5iph8496f23F3343yV+AeQD2GDkwEjVU7n7/Tb6r3xDj
L4o8BihKxSUGFQ0EMsq4SP/2u/0XUAQqcmlca/A+IVL0+28t69SvNGL+RR1NwEqhyvNTQ+b3//vO
Jy/vz5f5G+2qBwZwWIs1/sTJHecjCEKQ7QE4AzgRsOnNw2nv0V7TBh8HgpVq9c4qXOQKP8wpboqb
KW807eBqffaWiqFhbxZpbHpgWeW/jnbSd/serGNZCqKkvHVFAOxVpbeB7sqG2GHWxJllQailresb
T1gWvbf1pMXHZrEvv3KT8fx1EBkxgiG3W+1HqmkFH0NSSr2/gSzZhLntIU9TzFoUw1QlgW2IokJt
12MMSWGeaK7+ELcm864KqENiphDXKIM2Qd8SIL3tJqlNtgN63ga9Iy75wuwDlrRZtikMIZuHAUkz
/dSlhgS6Xct62wsEhuxq+V4UhUqWpFWoid8aXb0qCV1CHch867pGeRtodmNCGE42CZQeIkBcOrDM
Q25FLwjyn6kbeIBvYUEPJ28TofsoYRl+8toNdtXIQGucDNIXTllJYwyE7xbWeyoN6j1QORSTARx8
qoHdmYIiD5Wp3qUtVafdIOVd39Xp8N1mfabhC3sJTT6kme7TG1kzANlCQ0uA9GEatazvGMkwGXB1
ej299Q3mN7KN6IrK+4oDTdRvg+ZNHfSnm8qKNyIVLnux2CCm+8LOev+mSBwmP/Uyh5aponHXi+/p
aGfjWwzKKPutbRkUbIIMLcT2ehIOEY9xJzsA32PSMQrGTpwt0wZUx4R8cScxUQ413JG7L5Od+u1N
Qq1CfM542yZRATXsnW9Kjzz4DJqbqQyohvGBm95Ix+6mLsYK4ozelKV1kGQQqA/0rsjG/eQlzLwG
hryb9rasif9ZxlqaGoFVm1VVBFqW6yVEZ72ClZvCReN5n4+pDs/qcl5vXUkKdwPwkufuSQdmsV0j
Ej9+HCUpxXVCytq4JpiOYKgKdr5ZbbzCF/RBmNMw7mPKZblLpw7rj3ofaeNzUfeJfa9lVkYcvOSG
saskpSaA81PTmMXXIdd5e5iqsgFpuq/n7ucKu7K9rk1ZEvAvtyggG0FH+NTcAHZs4aUnSWbTjwwT
B80GOMmpe2z8qsv3cnJ4hfa9GztgAIx1PGHdGnZab/f84EL50f4qROkN2yrzpK9AiCijbFBu97RP
IpWl+6D5tps8Ma/TQDOVdm0BGiLW61Ngg/R849BqiACUBAFUb8Xk3kY/x75OquQ7Joiq6hr6Jm1+
NeAqZ0fUyGzryq+mNt3EHnxAhJ4x0a5AFVPz/XvCB8EeeyMb8mfdxMwvZtBjzm6arEucB5IwlKCw
nw0RH9JSZsPBsWKXgu09xpTbprR440fwNUFvMlv4dJONCfElsJWtFoe6HAv6NGZx4aWYlqqA+4RI
R6NhCLPkps52RjIk7i7t9TgFSgZY5exeb41Y7mtqd/3GKLV2AKuOWxY/Olw+9Q3opvKEBKDW4+63
VkJhwdjk2JxdFshaZ24fEk0zvStvyluRBR6pK6cIUuzYjoV1Z7j1W2XUFdu4Jej9u8C1+s69FlNc
Fx8w5q9LKJck0Mn8OKVUKI5iMjathRCkjx6geiJ1tiIGJ9Zr3o3clKHGELynwI8pHCfwpD3xO39q
Swzte1LUZhvEAuRn3zhAu92PomZN8RUCVlqOiUlSZgVon2ThZ89tmbrZDRTufOoHJbETu42c1pz0
T007oTAd1IJZEJvsewd2AyNtU4bpX1IZzrfUJGwC36VVJw46tX3K1GSkkYEHLaCY1IBQnxwrgnoI
BoYqCUxE5+gxeIpVqOB7kuS87EOPQgRkCOqkrvI+EDW8zQ9JH+s8iRKSjeNLXoALkoFLZqxRCO/Q
Lym8HY+ZZZd7IieJ0TYnqcRAg8HwOUeNufD6L1TnfntAm7zrwetTgtQMjPXumEPjRK8bR8NX7IYW
jwMOAaKmJq9H/+DUoz7t8VEi/WTh/9s7TUd37b0CmY0dtXFfeA+a0YqS41pbx4+ZU/WFHwipD+6X
qhB6s3dRPyseEwBb3MdOtBRK3F48Ght7iLM9VCtSY99ioq+IBpYY+bMn8sR7FKTHkRIhwk+opzQZ
7yC8OYiWhE7cE9w1O4+bGuKD9NMPrc8w9LttS3ypMsD5HWv7jvTNaISD0MDTgnIU55tU1xrdDtOG
a5xH6G8ZeR8KaGS47kECB+d1V7H3v9R92XLcOLbtF6GDBAkOrxxykpSaLVkvDEtlk+AEAiQIgF9/
VlafPsdW9y3fers3oh8q2lXOTBLD3muvIUQgGMhFDaSLp0TbyL/ikuI2z4i/rNzi3gRzJtdeHXc/
UkOaesy6ILDdh5VxE+yoCdrpNMqJe3sw75U5yeRSdmAzx2bdx2ydotzGNU7KnfUCji3kljqsD45u
ib3d/A4g486f4X6f97hIln0DRxrcT8oxX5Rj0xJU/Snnfn0MRxRUam/XzVPfHFkMva4jr2tuIj0O
5naJwUS788TFdgWE0kGA9eZ6aO+3K0u9GWrdfkAqOUJOSEXLfuu7asr0Gie6DDB9S/QH3pvf3vWQ
NC8fCO2tRzDP6zaQ37iaoPDKQjMQQBkxblH9xnmKO7JElvzofbh0Nc0fC4XwQWPj6aoTcBGFW6zO
UmIvfhcJCcAQwhpOZXOjGAVAhG+XtPQobFNHNxPnMNsdsU6hrV2J3JY8W9PClgnGAc+oe6Y/VNMg
dQGKNYGgjUh60BfKEDQt0iBSfmKsSyHCNjCROnuGtL2fq16GDre04tJ7Ux7BXoexFJztVNsatXdr
OscHr6/XboXcdVTBM0NKaoe/MkrC8TpUgDozj0Hr1aNUabr2HatLSZQgk97MmwM3ASNnwHPtTbRa
v85azmiQDxwn/7cNR1KVOx1UcR5GPDCv1kYbgQoV43ExZnLtBwEdFFRrb9hKtjlirjP7L0JUIeo6
NXVcgoDqTJic12k2AyB946/HRnnT+CJqZuCp61nE8SIOtNF+gtwE5aMztcNiQCRdEnG0tAcjIfNp
O7dFa2E46WX466v1kXmbTxFuk3gIS2UTTCivPAS3xlfKUCvyumkvVRqw6eZumiBym4u24TK9t4Ni
yDQnNCFnpty03eHiVjGiFMJRm7sqGah3tYw2mFDXGLBnUd1YPj4iojLoCnS+g4Z8rdXY3/DdVPIG
RnW9/UCUZdv+E7T6W13Z/2/9FkxI/6rhOn/Dg/m5qfrz3/9nVwXDkn+AAwH+AboXVO4JGqT/7qou
fwI1EmBAwJAR4Iv/6aqI9w+4lF0Q7IvbCeKB0wtz7199Ff4QOl6kZQNZwh0AtMz/O43Vn2TY/+2r
IKIHUI6/CXM2eLdd9JO/YhsAmgNhmrG6W15D0ErXIANkucN/sBd9ctIV1FFJzq169DdEB3Zmb5sv
8VBdWfvoD+vOV6RcLcnjsS2BfhdiMAeQeG5gs7uPkTOA7gEmseQIKHefzDuT0MKMNXCT6ihgIssT
evZV8NA9+1RAu+4yuO3dLrzeybakyIH1cT5VJNy55tk4mQ/eVG44LzdYPG/h9KJ8ViY1bKzE8FZ5
44Nf+3dD4IMzndwEBsFREyyNMbNOwuWIGKYd/5Bue6hq+aEv88tqGO7g+O7HV0yHr/Zfmui/tdyf
xID/fcYVfsEj/u9wiv13cWnx589/1f+LEAVW8/8Zosgb3n//eceE+Nf/uWEItsXFaxQGkhBb/7Jj
CCQN/4BuCOo9ABGYcbKftowf/wN/Avk6sgzhLOJhFf9rw7DoH/h3AUNcTFsvUrjo7+wXbNifxiKX
jYoJO9SDOKIBzf2bojRG8c8kBk0H7propdHVlGRj540bzAucGAresC+iGWxTLqOSf48OBO8JfDB+
DIAWhCheIM9PmxX4Q9tbZY5VGszHrmpoKU0dPvrNHO9/eiX/jcD8jLh84nBdPguUaAxE4bEXwcbz
88R/Zjpg07bo42BEw85VUzV3G5ydJCrOKAJK76L2SYQeUtPaSjB38GoZaqjjh+53hGm82J8fOsRp
McOoCyKhC44Oa7VffzZ05MOmE1efGG1+iK32c56G4rqXMsm6bV1/MyT6Fe7985fDUg24FlbchTv9
CblPdTOlnh7X49KEfp6i6M84StzveMpBwafYy1E3Jb9zqbuAyP97EP/5qZiyIJjFRzF5mYD8+iO7
pY84cpC2o0FI4VbweLQ/0NmNKA7d0lsEpk38qALX3mkK99qd5xvxppkSy65xLSLk/vr9R7/C6n9+
H8zeEZqBBQd6/GfQe46WZcOk0R4xCWVJvsKv/awWMqLTqhTp4yJQydSWpF6HK9VrnZxBUZs07MbC
zt2HfFnOiW0C9YjUzwEsgcGEr+jJzPiVRbgwPLSaUwGr07V6l6GsujtO3cYONZ34XU8SfyxlVFu0
MbFb+2JuWS0giWGaF0y2DdrhqWV3AxAPqFjkxtOiNwyWKMxxGNQBrF9jJLWHxBarGYcpXxsU9FkL
z+g/Gu1Evw960bxqQcMqW4d0+MGmgDyPXQRfjn476F7ehrF7EMBMEBXtL92B9BHgx3VZa3oLpIkC
HKiTZjzyfgrfqrHluBDbFgoe5rdihybcW29lDZLgjgPcpEe99V5XBqmsnsDxYqi5IEjui3TE4OE3
s8FPKxjHJ0ggYAxinIbpP6Zqv64l9DHxNGhvO2LWRXD5TWveU3TFXRo2+4g0+qi6uP6NAuATS+0i
3oPQHhnOcXgZW2Ao+eunTuFovL6R0TFKuk1C1aCrPWVtAkzRBmK+rVkMvBQkpvPsK31gUs5PiKFM
v9BWiRvjycrP/3oRf3oOlzMMs1ec+tAvQpeWfPpGi5R8S9VmjwxFxpeljhDdOydVAfFRkCGTMjiB
Cfa7/MHPVwQ+FHbrFAxHGKKAXnz5Uj9Nzs3W+GGHrvsoNCfDDsO1JNxXC4d9aB9UrKw9IGyQGSC/
PSMrDT/++jf/Ol/5c98yVJSoNfHzMbT79PEwqdtWVznvuII6ehpW3TzOoLA/Wrf81r/0ciZ9OrMY
bFgwdcP5jBPz8l1++qkkCrvQReF2pFPS0YyaNDojdWx+dj2uhyMNWnGSuEnk9TxF7EB5PVZ5g3je
IJvEhC4I326cyr9+AP/p+cfg9UHgdrkpP7PuggF+OEDUtiOq8uU+cFN6sH0fMPS5OvieLnWDODSL
5rqUHa1QqPxPJfMfrs3wPzwSmNJi+4GgAX+hz3x5iSsa1o9sO7bJFqTF0hPUBp0RfAXODsvvLEQ0
SpMHk6l+DMvFGCBMSDUUwvH2WfoVstkoME5SLExrFK8WZxhw9VSgnZZV8jWwLPkuh2CURTv7UmRE
TLUDnrjGEMID8OyzhRPblwsPkMCyhB2AsoTXME2sRbWd+g0xFZnGLWqgN4zwzz7GCwMAAlJVpVYw
aslGxMpH2bbSvhwAJ5rMEK9bstjx6GwWs8gchvTp88ojCc6LTkT6m8vn81Fy2bjgk0DhHyKFB/y/
y1P+aWEFXRJbuWl9TLXHk6ug6eBcBF9VdwC5N1zKxbaplwWpxZnugEZ3Zb0CZwQQZ+36REZ/O1be
+ju+9+Xi/7Tco4uLyMUhEt/u87zdAIoHju95R1gOYqDg+UO8m9cDn5K3wLMPZEmPXPrfZmbE+18v
q/9UjWGQhunXxYbNRx306wOx0AsNXROvxwFpawc2hPIP8AgXvCD0iAL+/Ou4lpI6xs791GKqdant
AA0jsLX6TXn0yaAc5zwwfNi/Yg5+Sb5G/tOv32UCRpKiABgOspXXvuuPWkUPIZxhs95TCnvLXOHi
noulS5t8YdPT3FZnr1OF8PTeYzD60t581AFeZiyBydMR86Ptuq7hHjelJ1d7IufL746F9NO58M+v
jZv1YoUBKsu/Fc+U9Etf0eHgd/TYdvrai8PH3kNIcBsj7BFoo84N79+ImpoybloUmSvui3A+9QLz
tECinAev5zTHXRF1y2Ezvs2M9LYiAfabESKuG387AK4+pP14E7WIrOTxu0uD57oKTIZs1EPKhms9
kWt84JWJzKkF1fZkZnkbjWRnBtj0u6YSWZ9EErjxwgvpdJwpFu1iZFDB4/tQD/SOwQYg72UPEB+H
by4Uuep6eLBaGvxoKj88TwwnSrzVYTE1wRfJkzqbXPJIQ7D8THLvTZ7JUtul15h03E6B94LSVu5D
M/t72kZbsQ3xjyHt7iadbFlTS0S4OgCb03gcq+VhGtwBw0h+WNJZ4sebPuva1WVdkojdbM27Sqvr
RrmvkiZ5v4mvwTwVsWA7OlsY+o43dSh34AvfiKC5JVWKoA7elINMb5Vk99zzX2MK07v+d0E9f5Y9
P+1fFCgYHGPfwqUkvazeywr56VShAaL6DOjAx8lvg+90rTHha2YGfx7ngUNlNV++pzq6HKd1Hb+F
qyTbpYhMAIz18XrVTem25pg6hB646ct85gvOWJAY2PLWCOnRM+YQ83zgy+g1GLcMGP81GBlfbLZc
8tEFK16EgOMM6GCRu8U4fnFli/n0DMC8BzQshwEbI2X1dToPKcD+ioYFjuDmN6Xap7roUh/CXhRi
fexiXOCflaFDUyuCO2Q72ohpgJDGnWrS9/uRxW05ytnLTO3x3xRj/9bF4bGADoeLEW6zFybBr0/f
9HpMOVCt48WSDt69esTC7vrdoHtSwFfI+41PzOUY+vVtw2IZijUgAiAp4ND89fNC1jKMCxL8SIL4
wrX21xsROlWM3kB3f308f7oYLs/zEsuItg1QNT7w00+rVaAbb4k9GAR4Hds1LRqhXU1FRwugEtUj
yoTqjccRNAdjwtpm34c+CG5//SU+UX4v9XcIMip65fDyJZLPyxsBAyNxJPTgbOR1prSjvx4C6fw4
E9KHNw/KEs+DKJ6DAsGjtFW7kcbLWEYYVncFqojkAU5BsygCjEH+lnz3z+8GRRicqvwEuxC5IL++
jHoOLVLvI5iM1SNHU41bzOXOrcnrbx4Cqql/f+8XmlaACwpCJrz6Xz+qHciGgT6lR6gKui0jRsKo
V6velLOYntdYdPsQGtKiqobgnq9bhDAIAr4BTQnGphs99cMCcdJYK6jTML0FU2IsHRxJ9lhva2k3
Gt5uadfvEWH+4BKEU8GFHR4e1MhklwQy3Td1GL+2TdzAkTQR8SvRhB4EpoHHqTPD1Qp/hBfAJHy/
DJ7aAeKVhfXqENNaQ3cLBqRLjXG2Rlx6yYM5zDqVMJ5j0OOOqzPbXZL2cYkJ/XaHMjY9Ct/SnfPX
9b4OjTsEqUiuHDX6ZNte3q9B8FoJgzGLamVyGCQdbxO/H4u0dX6XLQFgVUVrdS0rKqei85ks19kR
TKAFeVdWNLvUKcze6igqjA7p87J5hmbNFslCijDNmfaRCaac95XWS/3hw7QiizsvwsnolMUSjIP7
5sJEyAd4Qxydi+GwEo3ruLcujncxztc8oMY8SZGmNea49XSjAwJjTruCkKLbFbMkmBTFb+PUh08b
xzC8gpXKDg1wBT/GSidlA61Plk5iK0UYj/c8sOQk0Wm8r7FMr2rii51OkYsRDnDw041/qESDy457
9nboB3tIhzZ9CIJlAjm+VhhhR+hnoGwQu3XuLpegDMZiqAa1m5MGm2UMh8eFBO4E2sArLObW77Gl
/i0JUkxv525a5C5mWxpkS+//gfDs+N3EKTnOln1Hjgbsekn4ZRzr5YdpJDtj43hfmlhpMCfG5Kae
4DKd9WutP7AkTitYwD80QtS/zF5qqkIi72PP2Ga+jJxNz1UQ4jb3/BXp2eFdxCq+Fm7uO5h49LxJ
M2K36Oyt4O5kwxD9cFXlZ4BoJnRfyTZkZtz6vA79P9js4qxuW1aqZF2/KjOmpUo7V8LNnSFOy4uL
uB3bzJ/SuAj7gD9uPQ8zx+ktiWT3OoAJYPKxmuNvxl+eYho4nqH2WAuM8z9EIpFYLlfAEEgN8X2T
2bn9Xq90QjJfGIFCAW8oWffuytSWFouzDAQtNWKUaNOvkXIUSZYg9BYjsDeLgS33niBXFANGv3Ra
yyXGsLoAcwbquE7SPDRIejFdxbJROncE4+AF67vZjRUidFzXgkGivD16hvFE45o+t5ABnbCvEEc7
jV+TxVbPdAyuGQbruedVSN1J4zNG4M+twwtSfXzy16G+xvQfAtdZyBeweMAwoOJbVU1pxqYJO85L
+ghtwhTmsK+J9vC81s9mtKrOGd/gpFeBC7nnvq++NAuvrkUL/9J8aqhkhWPzdTiAA4NsVZMBdYbN
HwhX77PnQ8Ah2+pAPKThGRDT1oz2c51mg8ZepQi7LXrJv1Xp1L4mrForMJQiFcE+qXavaVUHW6ZZ
K/tcBLov22TtbuBDFkGdC0wbTF6w1oeRmbsI85cOj7CFyA9/TWezqE36K+6W6A4rEDa9HWqEsTfQ
nblAfk1UjLZ+oWsxQDcAPByakkAs0cGGhmXDClfJmInuSqdTCNM0kZ6SFJRlCjrFR2PMh62a5oAZ
JegamOK+Kea1xbjGGN6AZ/Vt9XyL9vRCuYDlxQ68tSRrFB4+OEB9n60KpRPMg9N0t7Yuuu3rqcsS
6EHgCdvhmfot4q74GJkd5li2L5juRY0jtq13JhT+nT9VYNARNslzAMeOM9Ehq2CqLeYD0BQFttDK
UFZPX4xXveFxDTeTjfQ3YvR25by+y1otkUhei7jUaD+PCJWAQYvP7C5CEfYNGKg5oTn6OviifnHA
jQqY3wjkYNeVPHUu2QqcbYgI9gODGoFbf5+k0KFhLG1hKBb3dwvxvGwJETAXjb47himiNPXA+DUW
/rrluLK6LLQaq4CM54CONyHGbHVDRkiNFiQrtRbFe7+aHDCQKtoaD8Xo+do2hBdxHahsQBRZ3Zo0
U/gV+awCKD5bBIS1OO5LDyyIwtK6OwCchrbWYJRcdzLcA+ydbjHMieasdmNV1Gwx+dzXfe5r6RcN
G9VegaZS2gjzNqx6c8aKlEfWBSKLtcVXa/iclMiQiG/AOEQXwbZmr9ttRDgt2hxcTXc6GBCXjPy0
PR17W0yx4D96OsTXwB7kNSbhXjHX4Z3P4/t4VSuuJnz0ALJLuTi4uAwm2N68YdtyzL6Hc1fL9C2w
NC4w8CN4XvTLgsEP1PBzdWxxQgNRsPNu0XgTbnFVlvY6ysmKT+rZt22ib56Lf0QNEWUQqz8iEJsy
668wYqvMySYD1PXLosZ3FYdzpsPpq4zWroQrHoWeLP3qhhUZcyT9YBXrbuaJBfcR7boMsfZstwTD
jtaJOMwuFVciJj8G3OFna5YfDJv8KohRxtC0EXvpw/GB9M0bbunqjeokuHAR1IqHKPr31mwzTOkT
BtUBiwoUOEvmIVglU0syl/BGwoGeRlOZrt099eiS9TUSq2TAXpdkuUNvB405Z0+tZFWJMJYTMkXG
sgrtuhaxN/jnvusfQG2AewDkkzuZtqCNhfFw9LlXX9nJPUUjbh5nLM1AdMezDS7RgUhseG2GCMbk
dvHuqQ3Q5flNlVcwBS4gIyDZ5owroHR4YHR9GCf50k4QOXkV/ohXQ5yBIJlewNwrZwQIaahcsdAA
/96SltZ71ejlZMyKfETs8gJXIn4mI68rCFslAtPvUT5HpeOeKhq/d0hwE34JwGUorMFW8KZrPyav
gkPgxIfhctWo+01u85UL+rRcWISv0trg3W/rIJ99YGeqZd8cCFAZ+DnBftKiyuYJl8votVBKIfbv
iEPW20E++1HjdM/qOLqSqX/Y/PVHwHE/KtywV6Nmr926YaX57XeyjN/TCC2hL9yaC07Xe+WLIzUj
iFKJV+WxCJ7gyep/eBIc3ilpZRn2mIJo6MWOsp8OkN9DqwNL1UxVWwRiZksOE+Go6+GTfRPq+Mu0
wmtvAaQAKjR4NiwekqJu+zGLIx0c27R7mb2pvpkT8QZd8bCn8PPeNdS+h9GC8kakc9YNIcc72YIz
iLT4/1y17jQulMuTaAq0nV91OM579B3i4Eb7fTI4WnCINo++V+9BGdVl1EkkkND6pAyBP6nZbqJY
Qkks4CofLNvjgLwhEAflEVQZk8l+jnKnSJdxNYJW6D8Z5MdmWhJEDJIWxQ2d9xsF5rGlghc8xZCp
TfgRacaX9SBdjrgdh7pe7xB9IXPKk74UA07MxlT8inj4aH926gpEIZH7Syr2tdJhzjV5nwIusyBa
4fTSDWt+0TbgM6n30KHjxd9LqgLM3seJBDEs2zCsG0GIgvfk+ii6lOaBF59m28F2vQMfYRYmuEJt
T8rG4H4SZPrajjhDoKe5hBvh/GRRH36rMTc4tby5sBerFAIvMOkCkIixGrChIJ+nb4lV6RE7pMoX
2T4PlVzPoe66D5nE9ZPamnsvnV4GXM650snVtOggZwI8Jl9TVcZyvItBhs5ncFFBhpyqHILFh2WG
PQm0t3Mm4bZXQCJyZSymM1ZPRWQA2hY1maMSjjQMcHOKojsSYbYy0pSrsLqoE5I8hrC9zVE2IyQK
SkhEUHZhoVf03u3A5zMG4/ihM6+PmqXfo5p+XwBYZXDsoLlCZEER6kqdo6WXb0GSOq/wKx28TNad
lB1APlPbj2EahiweJiqzqkXIQCslIojIiCsmHRGIMNrVf1SEjofOXsSgA6tlPlINqmbddS0sQOmc
WdL6hQHDssAQFFC5mtJwNxpw+5g3G4rX0HU9jFniH0G3YLA54zOqrtbX9RC/2mm+UZyJmx5RS5n0
QL5cYR1TJHrT+MGwz056HZ67sB93jqirkIe2ZGjSDsxHywmIDLRiOna7rWmSPJFeeIS5+A7K/fsG
QoaMd5oWybxUOzGzjzGdHiSgyMyN7AXxyAPkmOSPbWzvWsdjVH5wbXWzeRtaPT+5KrxR2m0ZfJDB
VybRzHLREbqD1Ut4NgPDiACD2SLwqhP33XatWrPmTb/cI1AsKgWgswJidtz6I6eFHNop95E4fYrD
5ZGQ7bnzhzO16MmGuGsf51min1l6z+YgffrXCVf9fbilBOvff1ETOH29Nt8kFBg3vVc3VxclSYkk
OBIV8QyEEMlRQ+an+GqihpRi5Ri4Lm6JC7Eh1FbLSO6jniZlFOPthWvgcqiFfIhuGbkdLhqzRqP+
wssGwyhZXqqKe9mYbvGOIJsM68yHj5uG+TF8LMg1FekVRXGI2qnGmdOhnqpBADwgfllDFuGHVxhL
38DaZril6K9VQ7unkQTqdkUOLoQWGKkETQWf12pGUYSSz0KLMMBQtFiS4C2dECAmA1+fuQjLYIqi
597Uaz5HlSn6ruZ5316KTzCk9anqOYJLvCZB2RWDy2fhP5A0gz5jLpzsNlI9hdUES6e0bkqpJg2B
QpseiWA40ptU7/wADcyU2GofVextauECC/bvkM0c0SxgJw7wvdmG/eIm/AdzW+dLBxJzY+WBmu7H
oEmJdOu1CHH3FX2N8wquyiCKTlCfwCzbR0kWo9MAoFpUYDCDbN0upbXGllsTqixxeis8sqojeOmk
rKP2DXO+aoem5FqtuGxih9Kp22yz80T01soWDEaAaLhvoflK56jP+2RkBTAJUeA8/kGERogIS3ku
kvl+0ENzCHGMsVjdxpiQXY8RRh51x65kx390G0E0ShrIswd5ROHGaCniaDvh/ga1kkQQy1WbKVkA
umYN2CeDgXVQoLoAJVynD7RuP3Slx8KbNy9Dqt07EbTG92v8gqLkqc3EdvhUr5ShGrMQg+TSH9m5
BhwCQLgHapv2SyHiBud9ZGuwApBP5yLa7zZjT5yht0siYCiB6Nix7sGf6ObFFYuGZGYBJ+BWxuO1
gMnJPpSgbkrZ7xT411mi/Cu94DAM5vmlCZGT2PAvOI2TaykBdaAiwO2w6PtpUy8gyqSgkTYd7jP8
TC2goXOThyp1vN0mkN42RdPMVulD1UXQN9X262Dh5etMgPqGcAcFTtWdUHeSYzBU6LlHTQ7DGLC8
atKuEBHjpejqFxPhumysel+ViwuKKU6G2jrd4cvez5AT7ZuQ3MNQpdkj0Epmpg3MseOiesAA08Od
b/wjKmq0oSMLn4lDhIZt1T2iIeoXDcjnKGHAeL+sWIYaRBDgVANmk4AGr+aEoErSpxkO/zuxgLXd
ARTLCYXquZ29BvUKsk9v7NxdOqVwROMRbNdxKJeC0/StcbXNq01gLgPOexbolcHnCzCD4eyy7qNx
vxryMKY1huMd9Fo4xJ9RZtwRMn7YFqaTHk58LLInncqu7GTynsDCd8+jBkT+8R2OXxARj54seivc
5YgVJ99GF1rhQjKgWjeQcKxZJFp9UtOKPTMjcQsJFc9a42ZaPDuXW22bg4HY4zEIyASO7+AK6hNV
TrpJdxWCgPFOK+86MbhVfYwPFjXrbKimG2vSet9TxE4gvhBzI7O99IslN+EazwcImlDWNTjdHDw2
cG8GaGaZm/KYb+sengXBXd/QR4RanJ0LowI57d/GZvyaJgsUFxV987l/4YIH7wPkx1mHFj5jK6Qq
6MwBhnXI/hHMpsAI1/koGzrf1JygS+hoWffpN9C6V4jchkMF6C8Yan5Y4WleKmb/WCPxuqiO41pb
7tfpAj6aBSmupI0e/OFC0VR02EeKAmSLQ1GylUE6o+a7McZK65W4iG5WVlZuOULFBRnpAnp8z9Ns
xbSy3LB+HyPXv3YY4WCENv1BTexFgC7EvZPNeqv5+Aq3kS73kvWWAr7MaqMvAo71BPtKCIib2RUg
TKT7uPXvaQV7clTNEAtKpNsv/sfsLl8qVJgDAb7G/mtfWszvNKd1xvFyYKAefUlJdFWz8RlXyB9A
uM5Q4QAKA7ftgE4HUik/xoh0ZfoYQ4ZQbKDVnciEEnZV/kuX+F8TqcJs0jNO3WiYSNZPQ7K3kHE9
1/HMEQEVQDwIGQFcg0OaQzc4lApaoFJqk94p+D+eSNLgHYLyM3ttu9Ojo8cIup6cq41fB6E+g6m+
lfBuiv6c4NKWLAUZ0WCDGVN0NZE5lC+7KCR+YdPxvY1dUxj4YkIyh9LQWx1HNdg+qGaOsk7O8BHu
tmsSLuFHn0JFsC5+s4cmQO3WARbGQ2p8NAYquMMJDNa7bx+TUZqTa/oeypvkvYtxRjtB9iId0F5P
t+02fMEsHgqpSE5ndCnXi+DfU9fWWRMQg/p8lmXbTvOehFu3NxqpyiL17hcOB44GVQUm2KgMBjTW
QQczcblECKJhyOIgoKYV6yDXPYh2T2MPOA1mFw/KKCzxlsBaCyqSIp1bmOQxgTIW0HVhXVOXlW5v
oSt9A5cJdq2qUZkNUAVFFVrUlHWAfzbo4Lphu4Pv2L1BytSNhsTuunGDPOKX4hFcUH6V+NAgiOqW
yMkvZxO8ppZDOzlSCNR08Gb7Ru1R9iZ5yqqwQEYKPYDgtJVDu4jCJc3rNuJy5LK1D5DZS7Rvgb5r
wktwFng6x1Su7hpkVHemyEjGQRpOOUswoeZdzHcpqb7g+PkW1x3N55g/M874HoZ8z+CigNmAJ5Ml
wxiDY5DiLJZrK56cm3lBlDXXYWSGPDbLkYwQLVZBRIBGbK+wZt3OW4SBNFg9LcrR6BvqkkdfyApV
tleXkTGujJOVFBAtiWz0AAxAWTXfwlpP7Ppum3CmGf/EaWxxra77oIvgxmRAGojmOLnQ/+6sSGKY
kJnrGAKNQtkJSG1wlg3pdy3qjB0xLTKFadtv+5C3zUunVyBqLAEVPO6szY3Cp3hupngFztnHGUDr
1ULq6TCOqoLbxNI8iRrIFTrY/nHgFYY0HCq7JeE2F54aDxvckvMoikYIPjAIbkcOrZfvVbcKXtro
OOGgAwx+knkAGRRQMgb0zZ8iZMYtQXuLe/C/KDuT5biRZIt+UZgBgXmbQM5MJkdJ5AYmURSmwIzA
9PXvZK+61LKSvV0P1U1mEohwv37udYfyavT2M8bhA8lxzN5qyMDPvLCri3RX+wsil8E/M7WXOph/
mV7W3adO/bU1l+brMkrU7rVJPSCigQsLTUp7NS2jzJ4IuvtkKGiQXYw1Kst8EdmWsMhGzRULHoOc
1ZXTUPfzKe8Zrs/pMmx8BmAfidHY3ybesl3ixsm3FaEGqTgBCAV9yIcfWUf4ltfjGSY39izLFBNo
JY0w0PXIw+TFX2uRdl5oVfP6OOPNxq2yyqd4TAIMxsz8DiWuxp3Qs3ofwFVPCRrCpsYH+DIR4n+f
Ep6xZb9eHZGCkB7iLvYj2vk6Sqa2v9pZM77RQ+FMwLN8kqqKiXhNuy2Ijd6VhS5OnDLrllVFiOSl
+GVCf26EikVkyCzdxzbu2k3pjM0uYSEk3Z4otozyxW6YA4RCXG13hWPol6lIB/SLNDmnVM5HPVnq
buaqKgOBS440kjPlbL8tVuoP7AP2g4rHbI8IZW2UwsZGSQ4ZYdbuK+q2OAY+WlHjltzEfq12U+Bk
p2p08CrGZvFiMOtAgbKBJ1DU37wZhTjW/bEMYGImkm8g6BlGKtF+goJZW98eRagMgehgVcDPsfti
1iA0VolETnH6027I5BuVq3F1Usi7XWJFQjbGYRWe3BdYmIBEmmxTeZk6BbPjQLt0bgRHwqNEWufG
jMWwQzEgSpxvNloBfNkeuK5HA7U+tK0KbXw158hNPI6sGdNwh3koXMohuzfhdMOgZPfgoE33mDFl
+VJqndyUP3QR0cRQEH5dbAf+h3tjMVtauSDbr0abHxJrMnjEbwiJo+SXRIoyGtHX6H+G2xcfVA92
LwWjUZVv6pE8K7Nc800w+R9UQ+0GiFJTaqMtp6XdP0g5GodktOkECmM+B+Oan03AnRfyfjRG56rd
5fJW3cXO+oo5atiKIksO89q5d0PQNmEqrPQvcMAfOAQSh7DsuFQNxCre5tX/RZ2kU5EUMxsSj6q1
gHluVn0GRUj+dkTNZz/+ZQB+C5P9DXsAGIbaZosckNfvTKbRFA1KwWge+zYbT7ws0CZphY4Rx+1G
MN594Er2thSx0WTQNg1d9zebwh/wEs+xbXhgsksQt37Lu53rmhfBTKzjbCXGbkLaP8w0k/f2HADO
2CU98jKM0b9/8D8wGMAjuDxgPtn15fw29ndHf8CtkNvH2bPGS9XJ7liMqSb3bB2YVjSdX/6w4yQj
P79M8xmiqWz+Rhj9jundEIyAqEJ2EwHespnrN8yhHuLA6YkDOLZdzo9mb5pRbmvLW+iDcI0SicNF
y8DAfWaeXIlQU7S62w7OIP7L1/FbhifEBRw2jx0OBmkRdvR71FXHcDQtlJ2e5CLce2vOsuM0dS9G
sAznuKyxkLPyTQZ4uPLAO8VNNmz7zB82//5X+R/oDhyFaEXm+jca13B+YwUzUUhn1GN2YnITd/tk
MarhnMq0vjAoX5ON5VT1d4YduPXXxYv/8tP/9CVgvAOL4cu4GSt+exLrFEx9yFlmBGQ40eZ0Rrts
R+WL946y6q5FBSn3lZiQSOpKKEZSBRDN1m7X+Z6xLDEU//51/A8Ddfs6YC6x1txyzpzfk4Rkra3O
89OTZVj5l9VK02+MAVMvbJsqu4XW9dn7v//E/30k/wMEWTwABHixeun2K/3X8RN3XW0lVZedGtVy
5HMZ0DDUPP8ZaSIexSFZC/u1zrGZU9nrgrHov/8Gf/rMfFKi0G75SUgA//wFerK4Vjv3xXFhDBUZ
awV0Iue4DW1WF1xzK67/EvD1PwAQn9hzbbbxYb3EmP3bH12poJVa6uTk9s1AHIGhaceBgTLnL3/N
P363twW9rsspx26r334SyxIR0G9cx8IAMd12yo/fWqNAJEq0VMd0GIJ1Z606/0Uk51KEiaW4cZvZ
IFfv//8l86n927fMyf87X1WajJjMruEzoyzvRNJOB3ZdvZlYhiM0Cc6if/95f3ivXcNyyQW8ZYKR
sP3PP2qX2D0ZgGl6MuY4mSJKXUNtmkDeyiNG1dcJO9duNZLkNY/XbvrLF/+HR+qG12ONJR+UELzf
jtlbOMLkj2ZySv3q18Bmiy0iQrZf+spBr4n/Rjz/6Rjh8uZRuk2y4bB/QwmZ9JVxVmNAC5ghXFny
godaVBYdlmPJDSKIDNsV6auaNf9KzgYK18JQfurLw79/73965BBviCnlfebR+s9u5v96nUuGuG08
O8lpqrsFKrnoEKP6kiaNU+cb2qH5OFb9/MgwZq3IqpA2yKnjiL8tLvrzL8I5xjI8i0RP77ejzB8k
QYp+nZw8QzP371VJmEJsPKTAJ3stdH0SbF4PyTnNt906YZA0u79uuro9Zv8odkguw3xCtrLBqw5Y
+s/HcGD7urPMQ3KSs93vgjy+mZNHSOi1+pu96U9PPBlpBguuMOxAFv7zRxESVYqhKYJjSrzSA2ou
TAD49aZovHFHKu6u643pLNl3+PDvf/I/fUaM4gCNeL1tLtJ//uB8gSGUsxkcx7Q0MLU1g2Ozzshq
MEBkuiz+UjhYTAr/8FnBs1iFAjpLFeH8xrOq3CxTkxXrRzm4k45aVvft5+y2Kjgo8uVkplqzXGyI
5z0ygBFpsRjfZpAK+plbzkWMFkZIjENOvVcBPJvmodcg54ZfkI+u7Oy1ZjIbek5p7t0lSe4Tbo67
MfO752Ftm1PAdPGxrxT1AWkijPjintFXyoTnF1wbZWyjdP3TJKZm04jVDvtEMFofhbWNWxWHayGb
neN2+dvIi3IlAZZWhZS1hqartMGELAK/9q6fj++26mL2fssqnqOlyabnajLj+6YSABLxUMTf6ZyL
+76F5YRDnG4yTYy0DndvBsuurfv0vDR2eslasLZujIdLnmnzABCanBAe7HbTM354bDI3iyqG13vW
C61b0bNBCR+Pell7+zNP4+KcxeCRgBhkUQg5L2fbTNdnL4iR+7M6OVYDBIwSCHj824o4KKbYWWuA
Zg6yuM8JG9ni1HgW7Jc7aMuzQwEM82lZucHMeR0+imAFzVuRUwIbJX6YnXFTjVOxFe3s/7Rzx/6y
VJ7zyO1sfW+B+S/+WriPvec0WyWMac8gGtIi7eufJMQ14pATa3BQUozPOhb5mWwtAiMM/CnWmNFP
tERR/bLbXlwNgLSXOvCBEQZMs2nTDs90IsgxykfNUMPnWDteBKvCwHAckctHN9jHSGxh1Qrnrpqk
c7YXyyNhq8HKRNhFGeVNQ54maWuh5U3FzpkzDcFpJWgsNS7RtWExSzYQZQi1+xxXSXNVorTubSsX
TFXiNexBrDYqrc1qH2d6PfWltl9AzPRXMTfTuW6K9mFVKt2hnDPOHWULh1iWpyrQLz1S79H2po5A
NHPGwFJOKerRFLNJrcwfk5ZQHs0GsmieVz/C9sdD0+vufpTGvLOqOH8IHMcUz+Topqjfs9teWVFs
Mo3riP7i/yfy4ts0KWjrrc4C9ykNzC4BxCsX0AdbwX757SZ1S249bCqvptGgq/acQB4VAH3wmAJj
mXX9sIBHnx0zy74sTKR/4hpCG5gRa+s0d/elmSZhngGhNYszR8XQOfTs5i2CKnba1wptA7kZaMVh
oxo7Y63kwZk9820cE2Qu2eUnZLyx5Nav1nBqY0TQ2CYmtKKXkXHOsJ8wp7DS3vq9L3szCjzAJ3Mq
jeNKEBMLlpA4Sq+nJfSIi6svrZ2hqObOV3vtDbQ/P2w8uJC+Lx+KviHJDooXTUT6h9ifIAtusV3E
wzeHORbtJpcZE0E4yCivnee4T99hM9DySj/d5+Xq7xw2g0vTe25kSdBLC4NY9n28HUsx3q2xTg4M
lItoZbdr6K+Vf8KcxreuTEQ6Tr7gfQgc+z6z8sGIynHQT4E/2W+gbKl1tPPeR4qtxGtGUY3PgzCc
baUr62VWvjmRVJTK+zK7AX3zwvbJ0MRZtCUpzjnqGWonJI+wbjdBvaa06H2mAXL9OS+jpeuGZOcT
g0ZwW+EmasPX1cmwFtnPqYJAyO3lO0MTfTQ6Z9itOV+aSMAVwVqaC6hVCmnJb2M+GPnSPsNbVtOl
rqgJELdoxn+uDJ2rg5DtZF1yq3akQc7PbMj8qBMaRWSDxGncLSlsyTVoTePqGCkjZmNIl+924wXh
EjB74pxjaDy4gc6jxAbEYiLCWADnIsmYY4YEP+DuSBQXzbaaJmfaZkGh9/lMiiKRRt5HkDb6henx
TFWl1ctkN87n0I39Y50DlwD51fy+igxav1Prbl1MC/JqsR7STjkvtec2O+Ll5udMmu1uCBiVKwSn
0xgwoJEGWUmduZDpR0ydiGrbzD/UNDK5Y6XGidXW6th0HpFpFWt65Ibiy7U2pRDOvq9ixIJFpQJM
KldchmzlZYwzZRikFDM5pnXkC7FW4Oqy32fdlLau3/JicI+TqPrT2LndyVn5ZUU9FgdArR4Ppxxe
0samRsEkona2nMXHZFbtacmS8lucNx7PMr7GZCPhhK6FXPrXWAtS2mWpN91NVuElzWtjY3QiOK4D
Qf9iEgVRK35qhRmF9/6WR3x1ijJ4L5PGOoHiIfgVvH05w17mPK1oTvYEjUA73D6pIlCX29KUC1yC
PDSJZX3NRTZ9MWeiPTn3NJPnweqh4hJjrY+6sdcveS7XI0lLUFy92UdxIquHlfvrpfO5c+Y8Qweu
yfQihn1+TWwRH2D9/ddeO7emf5yLQ16I2d/Vq6Z9cPqO/1gR83g3Bmn26Oda7J1OLU+mwFvAb6CP
2FnSQw6AzpWQ1C8NxH/UV/W0c5yO+pNp2Ncs6MUWQSE/STfOTmnMWTH34j+r1jC+ywlWaLOWa7eT
RQ98F2uTRKVE5/6uCYog6kjJu1rmIh7T3p6wBOLP+h5wELPfgL8lAVfSNL+lHiJT4UzMekzi9DH3
xeXeS5loBGuhGiibrrtb+3Ki/i9LiGbFazAaF3NKkjuhKnntWHq0qWtG9PHSqkhizOVpmNwjTgQn
5MtguBbXL5aaxDVX0n3NysU6jHlrfCXqodt19tJfMqXqp36Q08Fv6vppMBz5FemZZZ5VGV/GkdcU
MbjZWAY9mVkO+V3XCWeHX316YuqcPCVKfSRTsV5Zau89+TFnVk+yFTz0WDzDr3ffltVcLvPMyuSu
aJ3nXNaMVmqAtp7Ikx+1660cjVlznEw9HAxzsY5iGeYliguv8g9Wa2W7ZankLkg8pK4+cJmRd2yu
rHL/4ugYz6SV3t6lKTjrZZk2ekrYf0Vg6KVRdfVSaPWLBMCcVT51cCAwMt3a7CiKVt/1Xug7nZC9
BsMWeJYIiCaFHpkSgjF9r3womSHe3PaQM+3SPXgVseKFMYEtGlX5GUhVb+dSN0ebnGKg28HZy2ZQ
32NKm41ZKrXV/N4bWSXwnCsDmEW7xX0L8Ayp5HTzye+nZI+CQoFH0t98Ted52beSC6elttuOhBGc
oS0JaPWmAwNocXAax9nbTE7OrtGZ77W3oAYOBp6HIvPanGDRYSJqI2h3pr9aJ2aZxsG2OnFtbN+P
k001ASnv67rw7Ihi0X33hhdhffoM5ptR2du6xYs5Tkm+d/sVrbxSVk86Crce2Q+DmsoIMBEKgsUj
7mayavE0umb6UCRlsHMSuM1JJOt2aMoezrd17gDeyUjTnvcxgp9fjI59POUNxk7GOL7BurBCzlwZ
R6Mkv7mou+JuEq4XrhQ49/XA5HdmcnceqwHQe7G97tPmbqSYWKrqATph/Vgtd33hAXZf/VnVZ4eR
9WkF17svlPblppdt9sagPL9Tsum/43+pjySMtj8Kh5ORqb27aJAV6XMk1wGkr52a2ZegNnIs4Thm
+SUJCl0Okjvyjm6AC5awTiB6rOtFOLalZIgBu3Pp3fE2fjD9DCIVGlXivnljLrN+k1I5YeXkxheB
ISviZrQ+WnfmZ4nMsneGkY05aZK5cwhq4V8XMQ3M8OVQXpx48Lb8N9xgcPjvSWm7WNnj5Kjcqti6
4OGgxrm8eouwDjzjNoysY7+JbOCXSgr3benaBQY9a7MH5BvFmpBYXyEfnW0tpHXo8BJc2p6JaavN
4UymMMeZRgh+ZXbf3Odrt/6wdOsAGPctsLgS3j5JMYtsWvIlPyyc5I+VbrII1zafwehmPE5V4DUA
JlPfPaxWXZ1z3zEuJL4w7QM3nt6XvsfiQpDD+EIADWSavxhhNjbGQ+I1KZ2JEFHRVMw8RVM9NENf
v2SdJfYxacdvKqbQYyUlcDa87bKFi3UvOvYk6c1sNnRbaX/Hltp/uNY4fFXE7LZ0imI69l7Tb9Vc
dO9WANm2qZxG3vZmcsALAZiLyL4grRlTpyPrBswRIzjdzzzEh7Jp18hck+qOMD/vUxlqesKfEDy5
TEl3naeyr+VYjxGCPhZBwvdG0s/yVu+6sXQuJraTRzNuByAiGXDGgCmZX4Z8NrcWGuPLTcrl4HGD
bt6UnNBuWNrdEBWEkX6vihQcOmW9T+/k/dmt1/xR6MS5S3xZPRq2zg6LGMcfqU4Mb0sQqxWZdsxr
ngSB4PAx1BET09CFPhfLFynb4MCKMR4I0Vd7W/fxqSVQ55r6MbPoXGsVtWkyd1Fm5uV7ZkpykJNl
bLsw0Xh6N6mROFuzG+v1MGHPhPxqJywlesiXjUG0cBmmwcotr5TMf62+vciNKJf1w6uH4sjQG/cR
MFBPc6oGHnyzTf2T78zJMfXAA5Nl8rwNLofsLoV3ZsoYj1e83c1xCIbla2IkxVccYtNRGC6mPimb
eL/ceKBbOsHdUALcFHVJlJVfMecl7/Nqq5JBH/nJPwuo88idZffRVXV5XtBBXjCMkDngpkMk03XY
DY3i/nDKfK+Q3q8IcZjJreWnbmq8HEUFqoMT2/hhymV+SPrA3DWeNW1RjuMDGd5Y4NaBgMbNMkOE
8jcPPsi9dO2bllCHmHcor1hsgF+g2nVEAG0MhcG+Z5zYSCx1spw/tFGyQqqtLA5cQ7afGRF3Z6ev
zH7Ti9L4ZsVWteeQtc98ho5bzxOHde1xFaX18mO9WeJZq0nYbqzLE/5CnmHh2Nsu7n4E8TBtYnKU
PlBDun1bJSIyqbEiHADws7LOo/gmbPQJ3rt+9R8JOnb20+pX55pJ664OKuvVHMUPM+iSR1m0zUtV
GsUX0Un/BQuS+bGaCDXFSJuU8GEhfVPNhCxLv+bExX7STRp7YPj+nGCPAa82lnXr0dRGppeys1JP
ZcZL33rgYZ69mXw+LnEJ0zEfvPwduMU8kOSZfDGnoHv3ek8/JcJtLq1ySw5vB66/qtXwaguvwo9D
9OqnbwnjTozilgQg7PdaM0knNMmLsHXdnCTC1hc7lgNcvDObdJCTujrjrEK7piIwJ94CNRUEHJMQ
mm+ZEHhkLq1Aio41fXD8LjiaWnle5Wq/EOwtdsISM40nYMhjG1c3mtHt7utK45egVYn6ZdRb7S7L
XT1bE7CebjsOb5l9M1KYUlTh+K6M6fvj0vySY//Z1FLYe2vGytqN4zdFaPe2cxEd5rR+I8r52Rhx
88oefx+VLHFRE0R3NoXBCMvl6sKMCgc2ei5UsOs08u2S5w+0d1wthfmuJJhskZDUbWsDZK2+79fq
MVHJR6kdZJrm6C0dxHNnPkl/uk6GtYaUNk24AlBs5gRvrq0hjVJot8jz0mkreLABCrHTjfg1bEoS
Od0sA0pdrCWoqMrGaju5zkqzZ+qwc5AEYI98TD3wLZVer5kD8x7k/rtPuXdogo5cXeZO+2BVO6Lx
nlVd5pH00pRG0ONMWrszG2eecbS+gpt9IQHBjLCtxuF4Q684MA9x7r/pqvuVNiS1FmVRcV/0S8jt
8pIEfNdT9WkbsRW5Qp+bLjk08/zeuHDZrCshDDfJi62XOK9DZ+uNrXAAZAbeAKKZ+p3ju+TCY1VU
YvxouuKeENQbsFZgglByX+YmRPDay800Fd8CAr/DuanU1sqTHA5S8g5qlsQtVvNGitgrhW4U1C3/
B4SXh+zhPs6Lc4NB7og6+EWAGXlHZXY7h4svXb2UITXlstfgDGGLCXY/pfnPIiM2DWqGfPQRa37p
5tcB2mIzK8ONCu14YUJOx6ZgX8TGI8cjdFR1bAlkj8Q8/hj75NISbBGy19VnVwhnlTcSVZLamFHM
rK/vgjn4BswM69Aa7rGrc44tDxTnRzUVy4H4HvMbw6nmc4z96kdQNoQburzmZAoPtgUV7o6vNSgm
IqQodm5LcuOmpit5zOLMvKZFVW/jSdX7vG76sy+n+WhJBb9IkoZ1XrPVuuIvGHCBKH/Yj2wFIdPZ
N6LcT+PPGc9LOMarceekOf1twxbGB4aJNwNCgDnDzdufxBxTmYGbfg2WdjrfkrkrXCdZ/8JSseEA
X8W9o4cbKqr088iuzDFcZzVcpbZZnMLQ22X4Pg7DRgSVOK3MBt9dZY3nmbCEbzz4ZhkJD3bGNHPz
OMEbkpTQikO1YEScmgG2kbibkK30JQxw676Mel7us3JkB+foL/ifuPhyA1f4gEq71c40P+qERJO6
tYInz1/8DUCXvyFihFJXN8abM6RcsONofil9toXCaEv7Z5IDQvVCdBFofXr0x0yG5uqfGKpMoJn4
NZ3MfKQQ+pENxaXAI1jHXnG0zZ62Ij5blX7LNOvd+1Hgf6mstzYtc67xwGX5gvlkDS5iS+oQ5TLZ
vzzhf4527t7ZDpITiK8Oh0W/5W4e38JnvmXOhAxRMQuGqybxuJ721mKaG6tDPGsG+xVnqYN5tfq6
zEB2q+uroxUXb/PISocpM83LWsIeSm+yNnGamzub72jRAtXZX0+G3ab7Gw0YWiW4dFmVV0hn2o2h
efMG72fqd+WumexXo00fu5JyVBBb52c9qHN8GL31kPfO0Rla5n/5QbLwggzO6ck3eUtKXxLoaolN
nVfPY7++eebwTBbW1Riw6HQiuwx2cJnG5BFH6rKxaveh5NAjXaEao6CdyD5pHXKL2iTjGjZwVJNU
+LNQ7Tezb1CL2YhBi9q9lHJ4G2hW/D5Nd4uf91EA4BClRedthaJG9GtGHGJou50OtHxapTIp0tpP
XPJxiNNyClnM/rQ2FqCsU3+RHVVtbS671FNyl/Iu1zjtLaoTozDiC/2ndy9qYd/5tBZvNxDuQXct
ZrcuwBaJe+YxwSqzDWKaG3QUQi3i4cUuU0I+rLa8iH7N0M6rp1gSTePU47AZjGDHbcP2BRg+RevW
emx4HevkSgX9IBeTzId13isP8bGI6QaznPlD7yDy9fjJ+Cp6+omVYOmfmQclmJJ3/Err5ofLmhlH
Zi/OtmqG+aV2l/o81FqcVTA4z8hW5kUtE2a8FHst9vnCa56po5BJ4jzeoWAlu942WWIRtP2h1QsS
ycz6esPpP6Y4+EzczNwAUXShx9R2v8rlZMcc9IWlHC5fSiKIiuUrKZnBkaDrASXN7aOS3SQbl1EP
yaUkTpXZmvBULvT7NIQbbyzvJ2dMo74VZyfDapr2646M/4uC34/YplhEpJmrfZyWzclp5bd+EA0b
Bi29q1P6BvhfDt4MxX8g/WdnuhPzocm/rE6Pla6uA6LYBKOqvMQlWzbP/bp+VkP9rpx5P4BRPknM
AVtdWs25qEwWjdignSz6SHdjjIM0XtRVIq0xQ5ueiGcbQoayybl1s/MImBmy9qHgkUu+oyAmr0GH
mbvyewDyYWZKBBFtbJjWr4dEVG/V1FnnUS1Qra76JEgy2ZNkJg7TkpgRfv6bkjEuoaMHde7GFA3U
JRq84M8bOvb0XCQ3IHcivRC3CYY/15teWU/fvi4eDKUjmmQ/DGOJxgshfQN+QoUitsXRNWKbSvNH
ZCgvZOs1Ck3dYluL39smSc7Z5L4sAwsW1pSo/5YU6Q2x6PJpXKS+C+reelOjdMJVpd9j2XQUZo57
tEmRYGkBIrsp1iwyx3abAASFvq/aszeCGbEnheHf9GI6LGC1xuqaKj6Sm+aSy9T8BM9s941cfELs
5XhcO5VsEQc5Dwf359hL986bDEImfLZXVqulXqDuGMKmt0hTbw5e1sT7Nfftp+xRdwmHm7AEzP2V
6el74ZSCvIn8XtCXHDpcJztbk13Rc/DSVUHjmFVqsE5DXMCe/QMoOhLtYj7npL6GayO7Ox24dxJq
KWILzhxlCRW4bPHfqJ6xq9tn5bHRt+MxY3lHX8uNucJ20okEkevqaRsPGlFvHOW2MRf494HDvqwd
c8eGCl4GC/vEMOl7XbTfcjj9ezNV2W5S8lV1/JNcX3pLs5VFg8sQy+9qZzs4Mth6xfrO3JQuTnfz
nq/B4iuDKm49r98XBAzsrDrV23FwiZ1n6agZV+brSizebm7w22LDJBFrYHVsos13O5/T0MgyVlLo
1j8tNR8UgZwfz8brMO6yH7ZMcer61oeFAdHVeKvMAa+y9gk9NjlBdsXAHeulbb5fZmt5H90F9Diz
CJ+7rQMV3XqlkMj3KKbOXWpgF21bog1pMbZFhSbLFVZvgMuJhy0MZB4HQj3DThFZlS0jRrnlIfPr
n4H2JqS0OGcacKuW3RVVPcnHLYFwDXO1JUPFsOaDY1Ht2l1/blNlHIQ36EvtB0D+roHXhXCWxF96
DLx1v2eD55PIeURYrdR0h9LMFXuoa2ZReZUeBvwkRywYMuUwchN/o5AxuSNcSKNkWh5wsWT7xpIp
P8mtwmKh406D6QUOv90LX33iTVShA9sVsr0AVD0um21elPkvYuiqU8byh0MzNHmUJom5cVfJ6Wei
GQwOl6Dnm/MpmZ3lfhrtNy3lvEtur5KeuiJK1wJ7UDxb1B/j4u7KNh8Oeexnd2YvEQKNOtmPBT2N
DvzihK14fZwWX5/ZBSMv5AcYr2VJIIfF1pRdZqEd2bfcXeIYmnajRZrvTN13x2ypCJ+preGhshT1
veF20RATYiDaxD+zAuTDbFdcPn1dt6+IlE0GGt2QrQKcT64IQ/HN6mfY/hheR2PjaBQyZFsCB7FT
D+66tQUWft0a2UPl+wK2gYKvMad+R/ay/sX5rt6WuTDIalXd1ffy+giFMqP7NcO+pEc+0rVXR+Lx
rNdsse03pQiyqeHo9w3Oa7jkmb0UQgib+cjIsVJ1XE2edLduy/YU5IYCk+GM492Ni21bgvPE2kYv
zlf3ynSY56kZ4+PIgRKxbiYN2apClpfPQ2LYwXwk75YJ6IINKL/FDm2Gsua213mM1jDdNp8tjMbT
ujzGJsk+FcnhkTLYbExGWU2PjOrmM/56TGkRo87BdJFYPMh55VYHu8BHn5jjA6IhISUjTjW2eHWH
hTJkb6vYPqE1dlHZJVSXhtmGsTu2UZIY92PXISYvmtNHNsuI/GZSJ/P+neiW68e1Io+GlgJVozOT
YIOX53bOM3w4KsTOA71WetA5Lwh3cBCl2HYO6UjZz9adlKPbTS6dSBeWZMzFOSVaIpp0190PTc8p
78lbV5UbP5Bu0nAlG5bzyi4jHDxkT3Gh74NxKZ9WpsYRS7izrTeQXj4Uy3zSq7OccY20hynt2jtw
0fy8xJz1m0R5Xmg23GDc4nOYTCAsaUm25piOsPBaE8ai0QWMNVFMkAp7Y6REQnBFdIgHzUzQETmZ
D23eqy2O3xHNhJPtwQEJecbtTsiYnQfnHHdiFEyDQRQHFT/DVNIGcIHq9G7Cvc6/mvoDqmuOd33t
XrmSmi/xlFdHp3X03Vyv68OinO4r+1janeS8va/WkWZXt+3HXGh7P8O3fst7EIzYMqtzUwbjSWos
XLJTxYfhPorBpfVnP1v7kBDYQvHBDrStCnR7HprF/eo4cfIYz4rnofAlxAMoy7tX+9QrxcLIQ483
rQC/BZlEU3eVq2t8Bd0rtx6LYq4yJ/aD+YD5SAdU0IT4bfaDVLL/4+i8mhtFwij6i6giN7wKUJYt
5/BC2WOb3GQa+PV7tG+7tbPjGSG6v3DvuTJs8sHet0uaXzCeO9vCmadruxTjHR27ONGf5Gk42y0j
GhcBwH3LQOozh/VwhMFFm+iNblixMYmcmDJzowPmeitwmxx4IVmGlXCJz84N3TligT4WlbHed7bT
/1mp7j5WRE/x15kz4OWaGb86cbHQqI7CISUKL2vJJYNPn6nO9KWDdZooBI3mY8j69uiYs/VZushi
MmTlh6nW16vUjPKZsGQ9bPss3bf2DDTM0MZ7S8f9a6+IyDYS51i14WOsDt2kaSAkTPlVlROf+OI0
MFGbjhxu5Kp3cHumO2Mq1L3f5cmH0vv81Rmr+jhDEj6Dayp+e1e7+dTYLFYbn4LP2LRkLVGZxZ55
7lptuNeZdR6G2NDuPZk6m4nX+7vrreXe8uRCvsZk5Y8xztyontP5wQIGtk8lqBHFmwNc1nAv1ajM
x1G6zhO6BwgSWT+w2yURuuWdPGrs+0MG/AP+Qg4r1dhAteOSDdTqT82HbAAyQNChed5MgNvOXZzL
o0Zx9ypXNz5CINSf9F6b3mqEVFzYlsnIrxt2zJmNp3YyWBnNWdvRAdfuR6k36dZTk3rsplXxTBFF
bNfJzvaAv3ByVmX25bPWOLeNM5wMemRtVhTPeEl27Gubg9/gAoD15jyaFkQwixvxhbqm/OVhNvuK
eEhCam/QNHZojPUHM2nPAsH/dfHFcOQYq54QwmDqRXxiS46nFKP7AMeEB5/tk+a24q+HKX2SzLwi
nNJ44IdmbJcdX+OY2AZ72jMoEg/G1Pn/AHTLc08OCkbmxuQQSBmcm8RKHY2y7D76Ra9PflZlL+0i
shteA+9SbRcPXFEU5EK6NTbKhibMEc7wWGMpOY2lq32Vlrl8Z22N5lsg8pdew21f2Np2EXa+nxo/
P02mxeWTr2gza0f86kWliHty9J1W9MZjx9Urw3jM2Iuaw/wx6i3ZlakrzrbZpVd4Nd0J8YYFQSvL
bfoD5X0nbmUeOQQxSovbnrSD0vA4exLBVBxbVISZ/9lwhIImNJKLNbuwazpj/SoK24qSpOG5G3H+
NOatel3aon8FWdjcW1j1faZznnzDHKV/F+S20NS0aR01+rwek74f3g2vTXa1QNqwLOM3plD1vrgG
hDSVDwnS+sJ6tYaB63pEqRQzs4ECUvbxqTOcnolc5WY7fYSpvoGwwWnRIbLFKJjZoZPO6HsL19B3
ej8ll6YjXHRFjOQwnCM1KzATa9lVtsqJylzxN/Sj8vGAO1iUbJ5UqCUJ48DMNed9XnteaFruHBjY
zELEeOWds5r1myPhn7r+BFgxcUjRoWh7H8uZvjnOli+J6uRjmZDgqbl0H9d1rqNBSfOnXhFWMoIx
SipTU559q9IeTCQv7y4K3OM8oIgJpAbd1haxdo0JqIzWKYF3ZlhwQYUFBtft9L0/QSCAijnsDTyv
lxzeRBDHoKw7to8ARaz2ocHB/qW18MHjwdKJhcznUJp0vhXUn7BdrSXUaZX3o9Czs8ecjwufgcBY
DR2I3Nk4rLHtcxp24ykz0+SratspbFSvqLaaagtxwzvhhK63tfSSs8c1EXYYVnk0hlVGdKT08G7j
TMcSLMm273p58SbPAjvTe/4+T3onEnrh/rOx715bz2yurrC7i7Dj8moVbXISbIYoCMuSz31s4ve1
Lq2dzhPcVt5CAChr4Ak/QmtAoKbePnitvTzqq8tWIR4AgQZEh9pXh1y141xWbGA4GB4HZIFsg6yB
TCSNQTobsom1UilTVgj+zV/qaJe0L6bLYFRD6JSTgb9MlD1LGdV9+qlaaKp6mDYbUQvkKhK/68b0
jOVcYoe/CBY7UcPgYxerpLtCRPQIUNSYvg92exWC8DIjU1dD+v7OrSRTuEnzXvXKNt8Q3bnElrrV
ySKhAg5nLJfvOHPbE39fP1QM4caNAXieF0Z6TzVBaVc3d/0hmKhDdmkn1YlsVPWF63K4G2e9fmmW
wnpCKbEeMyKcXbR+lQn/YwHvclt94i317ooGNQnirORsC6YLNlljzaZXusntCKdm4+iWH1VAjQ9a
ryGjI/Uz0hyFsEbrpE53kNUw/ED1f9tpPlwW32sArGok+cIyr9lPSBsbJ3VrXpCox8p+qB9HHv+m
Yf7DlMFgJUiXNofYi5myTKXxcHtZX+a1kJfKQSqDXG2ABlVmGOB7bT3FrZlcVjSfT+7a4TYnHi75
x7QIO6VuNfbfzVYR4DOc8kjVFOJwa0S314xCO9cw2Bn7F2uN2rKomi+Ar7dRK5CZeUSA7+ay+PU9
rz9lmt5sWjUxIncSP+T6aNnyMaIN7MzwwOYsubYntm7ad0RqXntT3ZALXA5XhN9YmtOu8jZeMTdb
Te+rfz7Egy830dkqmH3t/LX4V5Gp2EjwiT9PKDEKNRV/uJbrx1VI69Tby3xuKm3cMQUcH0TueFRq
jGOGO+EQKSDiwQibhUubQXXesWqpKBmqod4KdrMFTtqxfLGxHQzcsMVyY9wvx1l05rvp6M5XrGvl
MYVq1gRtu5JfIKWqfuKRfpzBsBrfii4uGZeNiEPp1tPpOIDywapalJUMqmlOjUtv6XAHKEGTZVt0
STIe+r4BiG0WeXaK2VnHZxO1w49QTcNZoMwent1N6xb0VRmP4ah7MjuRjki6ppHxqpxU40j7OzaX
BYmXXfCFCgvX6cWWjB1JktFizY/ubKQS1DvzjEfpk0ccsXNHco14uVu3Td4vz8qdZhs8DhC8TY2N
G37NytY6shdMVAFEhg7kS7l6Y5jZdEnoe0WbHBLdY7MuczGAiV/bwmVXSSe8qTuGydwEiWa92M6A
IbEvpLZLHH+yLotoBVSfpFRWyGNf1Jl3tc1o/ZL4eeZlsPeDCZcRqE7WpSFwlRrTuzUsyQUVAQIG
Fg9YX+i8OhlNaJqYzVVu3J3yVqyfinOvPyuLWetN4oEeKB2VUue6afR4nyxaM5OhYNBLidEHCJis
dXVtDJckq2WgddzRXbYonjOyZIO8JgV8zyJ3KDeUrqnxQkJqbW+rdCzKvVcWsjmxy3Ygu5eyqE54
eFhDugytV14+jCMRc5SxD5gtKXWyCxN2S9c1uXdSPmrWbd/kE1tV6FDlPp+mJr7vlQdYAF6yDlzO
F62xUWlZ5EdEqQZdIxmycZRR61kRYRoxq1K+00Q+WyPSHrB8o7VRgHyTSBalbF90xguPMVJKsbMM
1bHuoIS4030+2D99SYURIJRkOrZZWlSWUaEMokAbIpAotUBqycjQCswPIEMx95frykKKXXGnH8EI
4Qi3ErP8RT1arpsFuqmxZQ0pkaLJnrkINvLMQm8h8iVwUwuAY+aiU8u0GEU9lVPuR2XrYCfQEfFg
3pLsuiPYxUyQzdmxSE7KS665wXWQxq5L6Sqaibw3tnlaVB9d0iFIiJGJkpXcZzmwGWC+RY59oTU1
pTYIFyz+FAbcUUrbksZOUAu6ACDbSbxbgP7ee5Cu7NxNtOe3m6kx2B33TJZjUcuzTJT5OjaV7Udr
rtUigEpRpTvSSEnzSXwp9H3H+Hm63aEUxxnTIw7cul/+lKl1N2B2qXTE38NnYXK4bGKzLu2NYbh1
+6CPCPmZ9AEDvTPRD9jzYb6tXFVgiqWlrUF7tDg3lIpDsrV+oyza0g0c0fAV2lTpLOuA1nRKwhG+
rLkTM44dmN6u1wSWbVpvcWeO6bZsfH/gzhggfpTu4BowthoU5U6cM8j3NVKt9wPb1JNftlW6Hd3Z
kk9q1Rd975ZFAR5Pi0f3lCKUHUO3iRvG8rTMsPY3N7q4BvtH+SsB81oPYGPragnAagVVMd5KuB/5
Nu2VtrwDh4ndgzdLD4me6dVwp4oiY6EFamISr/UKqJ53OpZ0Gyhl4tCVPaGeq9OI+GfFZoWuGiK1
/q73Y6lHPgWfdUSiR+QwuwS6Ah+xBhPbdhXqVK2Z53fBmA9ddsMociFneGTixOPdN8jgYRdK647x
wfYRw7UG6zjNAJ+jFysTDPz2gALq1T8ogCAa+Fah1pe51NKCEgVmb6T4X9LHYTU64+BZMWMPFDmZ
u83XWHvX1nr+4zMz23eRmzqyXyspCZ2pUEW6bMOn1XpAS9ekbxX8nf6yunnqRiY825wflVrIUjQt
r05lv06CblLvbR5gzZT6t3CXYQkIv0nru6W2pvVjcDChbnqr52+Im7XuGa2RRMSpTijthgQ/HYeD
Oxnqn7Wq3qffp6VNbyNYHBfHdlVqOmt6kU1oRGJ2jHoMJtDUta44kvlEARAYkrnm98Lje/Znyh8I
SKqGxIgC3gPDEFveT8x8ceNR7Omf/lSLFz0f0HeiZ8v0KLHjRe6GfpRfaN6d/Bi7acG8WzPcal+w
RrOPhmo0dkAFvWzU8vFqG1ESaPA5aET8RCB5azg/omHbUdz8OIFGYBqx2JXbQkrttTbVf5c6NctQ
zY4ibhn1Y3uemaUYbEotBqOiY5iMcMepgMuYlQXlMSuZquoq8dWRTNBU7lRS1veZAO+xK9scGETf
o9HEqiQpuOsa5Q15sWp2EXvcXDK+Lyfv4Gex89Os7oRkSmWjDY3bN/7GlT3cGRoFw2Oqm7n9aGBZ
OruxbmqGebayv9G/kUKA5iivCYrqmgZaWU/W7UaZ0pQvFWHZE1zRdtXv2Jh0ao8Gz0/PPrD/9myR
m9xfSkMU41PV+a72xCSVA5bE3gaECZU3stq4zh+Y9yC2HTxWSRsUs2MXWMNMF0yfhAvJ6nv7ru38
+V/iSbsEq66kwbRKafxLaOFxtwOTOfOw813yho7YqkBeOqMNXzZ3bx1LsiZ1RvwcLCUYiUimAqhg
RkGcqWY5R8syVflQ5gKUKf1x/U85vqk2JsxXPcqZYCHmbVnZB1NJP8i3dHbFBZ7PBELEWmOU0G0n
PKSyhVGcPExp3tYV2sj6pWDhCP6sMDOsmAXBScgyKWNYRuHiiJRR1itJ54wbasWEFady5etI7xBD
hpzz5NIRiGPkgP/tKQ8bMM2IWZDyUh3pCV+aluV7FnlLM2QnOzcLlDfSX4prajjx8gBBlK+mXPWJ
hW/WfXe1BOWJyJxWqUN0agVTlbVJqIYSnMsteK9ntzLJOYoxLZMwnvUk209ga5uodvJl/tRIaUtu
IBC2mjd6aLvVx6yh8K8tYJNlPWlI0YDk/6WLa7/Cf6xUWPeeW2EE7VwPDrw1T5GvkTGKPZdQ5IDR
KccpW3C9OMxouqcAJyPiRV8DIfJTMsLUft0+ybNvtsBdzi9lRKMepFbRxi/MRruUArDP1svUCnTw
vDi99VA6GSNzv1mZinboeGHxDWv665kmToNs6uNiJ8uFORvLXZtdzFSr7nuAlQedrYgT1huYV8nM
xojQHPIxrqFsTrF8tjxlfPRJFYt9mVgNWMX/JbbK1/w3dxxh6gP6vJm9kKR/59aSpJylcpgvmIpI
0ZMoJsvQ7aiEdlOlJxUPQMYsByTVG0KFShHg24+EDK2NrsUv9E+iOWRFrL+jXx/Mz4WoVT+i9y8E
rOK+0o5aLFlmoBXVn8pSspxJtP5ZcxGqiliop55sjG9VOeKHK7l/8mwX7UhTZeOycfEoHGaSC85r
1yN0laRC8PKhdSbqvHKN97Hoy9cxzeY5NMwbCqqG5o1rGXrpX7yiFd+4fkv1Z8pV7bvSQizW1tPV
LHP5mtOVbWvBGUC0PGF622LEWrQZeme2uXlLzBbLwv26qC5GCm4kTlgXAxFLmGtQR8t57rJAsMdE
LYwUGr0uKRtiw4bS1jcZQeEENHrUsAfLx+cb8X26LRrsuN1ltFFoZTIuvdhzL4UYaOSnlTEXf1wJ
Edj3l/Wzrnx+O9dpk2s95YQMJUniWixxxuG7zOPyjam5J++RWyM3WX2ifja6YQ9HB2X4ugOhrP9Y
tp+8DgSi/dQdcq4jGn3r3hhid+ulJvg1sTQL31Bbe81bd9i1Q6sf3TauiyCm8+xD+lwt2eJLjbtD
1a3+ThttxCVzOWrX1SmbR4SBt4DNRDdRXBtuJGvEHgBckc3p/AW3sz1229JQxoGpfXGEH9v9FLFf
R7attG3v2c0X/xTMJeucfpu3gGfZpWKpvTcpAxhlndb54kBjt9Gg3DbG3fJA2umGFixctC+U22Bt
icRIXzm594l7rlB1pfcOxryKBqNU5jmd5qO+XKakvouXeN8XBpuK/GlNsm3G22V2/buDEs/xX92x
2XUGOfQkKgTZeuohNwObCB28u7X6ceziwPxr27fNNpvppdludcMWwNxHMRTnhoSIpryfM6QdPWEp
Rh34tbVjgfAOgczWkMZm6DbdFvZY96+OZUXovfXb2KwWkvTDG8unwvVfiRndDt58aNV7Z1HcEaLh
jdo928+nHE520q2va1k88I2PsgIsaDlnGO3KaI7F24RkqmtQca9gDfEKNMCzema1U7t35+FpTLUI
fk1Qab+eL1n1xGh/88BkSqotPhoRdtkZeKmhv3fpuYoGd3UaH83Wfhz8+RUT87dFsYyie0YEaESL
+ylR7051eh3mr4KqJc8MKJM/sfXiD6C6DKs6T3rMTxqCVRRBk4/MfcCBjy89s1+hXepabjKDvlzV
GtTrnvtynbANu4fFrx4lsoqNGsjRWQceuYkku67CDoUNg8INC5fNmIgAxf2Znjmngl5p3vC7zFuf
K8u+djZRnTlZsmWIyAsMeEbLITbC+qpLBI7Ak1XGS7M+WNO7YSDULICMqDLwWYkIh2FbueeM37lI
lrGjIvSOPFF/w2rjX+GnuuRLENpaW1s7fq2Za7XhSv/tnpla6Zg+QMQEWfLkehL9E2/FzDuBJk0E
jlLbctnHNvKISoOZn3/3vYfNxrIO/u1zuMkvJ9bP3Yh5XBYr8jnMBMiolHjS03cHQhY5nXD/ss+5
c46ZFCfkIFdpq8fGv5+dz9o81vOPwgxu6SxbVsRlRAjoB+zXU0sRcMz6Cfcx/hGsXjzuZQQIcGPR
Dpu5uDOa/Ar3mMGT2NMij+PZ7k6YVePkU/L78G1/4UBlZuuFtcUdNlkcfgO+Y55SchqGg/Gdcon1
PkkhRvM35aeVgYKFW1iygZfb1t8lwNOel0KECM8s88FF8ad1v1rxpcUflrvr4vtU3zb8d4eaFUnB
cs9Ou/SfygRNL3ruckPmhk6iDFMEPWriEFFKPZ+acsfWZ7UOLduz6ns1g1w7a+3VdvfwNds4MomR
Kk9Gf60zScjAATMbl4Rh3df+BQGZG/+uaMtEMGbMYz9qYxf3myF/rZdXp7ku8ytJEGNBi3/HO+Ab
G05eN48MZzs7e6z+iGveyua+Ll/Z03T9WfYBjrMo+8Rz37comgKeQWafWs57x/7zxDVLWMsDzc7Y
+GYNlveLQ5xfSuOhDZibi2hasNDA0HNYqjPHxBR4U+jUW04+y9lDIGOwTlRBn92NpsEtnaE7+IcX
R2+O670td8tDhrYnfbBNND62HbU+7NuWLA/SkTowfJSFIAFl4GnZp3Ppq+GHVelGM5A8ZGJAjfCY
JuxbYltHWV1cyiY9AglLKdmdq6QWTWpSOvjFfguSLo4fAfodVj2OcOHfzc6roX3WK2675MYQLPe1
9Y8RIKOgmV69ec+YknO7hHaG73WB+KgwA3MEfTez8ZbmlERlcu60n0aAjc/u+sLBVZGEpubuJoZt
JKPxZ4GUXG5nINWprROLG2cIMKdIZ9Bc8j4bjbNrW7k19OSnySasrnpI18nOPT9ogtVn6mKvjw8p
uafuYJyE9w8XaBin6FdjEbFe3FLZPqqpOTtGvu1rk4ibblePxnUw0POk7kHPzFes2LdaPGDaF45c
qsx+WPTxyQ8koy7kayxQHlfEhuD0kmSH0ycayKqU5nIweBXdiSkWiul0Og+E/zAMwyD6ljGZm3VK
0twPbYpFrtWtMYwBoKTAtsctqSrhOv7D8nxw9d9W/abdNauSoCn1ad0DE4LcEC8Glyu3AqBjay35
znZ4PUDtoK4W2y6d0+Jh7tMYjUk9mQZqsRmCgKMDnr5aC8lbz7TkLdBGbWmAowBG1iIWBYXach4n
HSzKxmk//Uzr/3RrYBXS5MnqXJp4ld2dFGszn7SpxBDgQJbL0D7ltl7+wzLa1Acjqds0wtrXWwSf
iUT+uZ5P7jZHXmyTv0aLAXyAx1lpSF6TCVtb4yEw8icknaIlPtO0WkSfFoaXyv1nmvrzindLGRNX
uxPy7XrKbG+bj+ulHPhyp/kUCBbICJaY0LT1F2kGz3i591IhjIH7/iJ9dbgZg2TblGFeGpAYtDW6
1WHUyRU5C7keVGtroFdDNaMqoiu11osZJdMhTEMVGDPeJA8PVeFbABz1c5no7T/N7zhGYvunA2u0
6efsXJveIzvUUy77+8xNXmfPf2yokIMGXgumK9xgXg8OdPTogBTapmTS8R9oz4kGEXoeHjQk8I5m
aLST+l4BPOx1930gPQweslcGwropceZiQwCbFdSrfZ4tgx7ZQkSnW/2nlxWfDlqsTSZxy9Wk61XI
GamTjbPjDd+d6aKkg9AwLuNRVJSy5uQiIIN/F/im1R9IFQDQgH8Py+nLmKUvpWm/O2yL8Ymg0PMI
18GzUGxKBEAbvl1HJn6/Y1/TdHoXJPIDmwYjDWKres0EKVG24ZhktnVw/0yef94+EsuNEs14khYB
EPJGqJjsTbfAsS4YERwRPdAIN+ldpbH3sLv7LLW+GjDOgyHuKO33dWvuR9Zcm6zprrExfOo5qE1M
FbVxTl1rT+VK8ua4ZSuKqHn8lwBvszQRidF7AxqBAkviAHhkLvDpmAXdFiZt0kWkULQL/v1YZ++8
xYHClWLmACdgZyViDW0PZipKnVXO98wKQXZBmwZszUX46ZfTLRKKkYvziIYoIL8huC3+BjAXtFs6
40kyi3kI88l0MSPNWR0sPAREvbT1bugRlWSra+7o93b3j/n3GTV8oFS6A/0RCbncuXX8ZRJnt3Sp
TVJTH9Sm82vwvWTh2xBhf2Chg3qMTNX0oC8Hl6zBYUL5gubc+kSgySQrX0NXUIdgrOniKmLGSaLa
X0VmfYMWDtHKI2fcba0e4JGEL+rsEEtfVPyO+2zrFbfsi3mbq+cJ418rJhKqMnBtDN29UGpw+a9F
0W1JWA5q0nxtBF+uBivYOyRg5GDkWvGW1X7UDlug3QExMMztQB4/etN3j60WM4i2gq+V74mxFWYR
sI6AoLJNUIYg45DjZXHfG2o4gDuBWZ8S/12mYpsm+4os1ZkScjKKwKs4OvpdKsEzWB9OvAfvDV/1
ykQ5uBm3LPc9niYQi0c7Q2VbXlxNP9ZYJbTOvsJhQRx1IN5uZ6v5fcUvFmvrvTTckMrT8SmxqvWp
ZrqcqzdHdHcjIwFEiwHutMjF45pMYIT5KrQCoRgmx9vfc/jQKTximT4u7vI88E2g38LZz29SOc/9
DPmEZEne6p3Q6rBrjWMtYkR01Mbkv1T5c2n+VLguDTaDRYgw6Bwjkuo+yVqrlxdyvRI3BO5veR5a
NAQB7B+12o8W7Fxu7t12M6FqK86HMmqwi6Xjc9ecAS9dfE+Gs3owoUqM9LWquTPNQ1pnX7iR3nIT
NWBpPYi6PhZ5QzzLYYIEs7S8rumlINF5yGkwynf26qJ/zcjz8f6Jce/3KBxrAlygysTp/Q0Kiy1+
KzWbdHP0uBR2/XpPzjvfoBi0Np9Gg7wQwYSsTunkHUfjzaKCRn0VAZmICp0NYHHjHW/YhhGBFHV6
MMDjbs4o/tmxSpxCaVj5V9c69MY1Gz6S9S7JSaFcoEckTnxg1P3YNSUDRe5AlOPENscpUBG2Qi6N
3F1iRUjqcf0PYe83hzj+brMXwWCyrI4D3GTP/lIsj3rBUoE8LLM4Oh7ZaW4EX2ksH9z1R9Uf3fpA
EDPuqKAbuTMQ/b7lxdlEZzE/ARADKxRO+ZZ9od7uYOyn4pQw0Rwoh18lg+SUQzNo60ckK7MxMuMK
uyECKeLVUSUJssGYCg3p3FcnZ4qSgt6LEeV5hqIiiMzQwuZdiQv/ybNIQ+EqHu7X/ugXB9ZpqX7K
UdAlZ4HHI8vvq/wqOz6N9Mee34bsL3/tVaDwKZlhfhPMvVv9D8v4wTnRxG8910ILCXcZHeJDXzxo
djSp1yrBhL8rVgJGv6cBj2iESmpz86YnQZXdN655ALrgWd1xnjez/VbxbJZ/0row5Shbhou7ONnn
VTR7H2o91gnWVhhUF95fXdtpJJMQN6mjynhpzVcyecBLE+auLRE0e59307maxW5hdLgGQA5ANmfu
W22e0GV6XDo2p37zUXoI5T2gXDQE8bHKvm55oXq30/S9GD694q6qXhFybQZCs/MAbWGELmTu8Pjo
S7SkL3Hzmatfxg96TbJFcZk5QKYSQkuN1WVytV1Dudk0VxJiDOOYYh7prXXLBD1Ii78YlVy2m5vf
ZtnN+cG0Xx1K4GwyoAgt/Lw/yYzZKa6yPLRkpbrFV4KMo5dqw4LnREgV2XEXI47K7oT3gFryRksg
PaRD86m+jAUBOrl1/nlGCykoO7T77AZ+3uEudf2vnkVWRjD4uHeWT4fuqp4uGpqzZbjPGofESNg9
/mNVw6bBNprpJz17xOlbDinC4XshHsrxp2+GrS6KnaBmXdI7ZFsIs7cMnUNkDwwKzqX11vuC3+w6
qAk11Bj4OdfBwrRXXdL52LYX/dlWfzclM5anDz+OqFna+Q6A1FCuwYBzs2OrYHb6tsT6MVfDSwM+
ws7fRbItOwedVRL1JTxkB4sGfTOfxIZ0uHCEnSOmNZLyz5j4hCUrkWlfWs3Fqp5dsew0YCSqJS6s
/kUQvDOXPPKQgnhVGrEeCAXgX8bmdKVn0z4IH/47iZMl8DMDhSc8P7wmX6m+siApuKawteR3ZQZl
vU+z+9pgw+hUO89JAq4xhkx1tCTrOZPdVpEJyemm/eU8aJ1Ih1V+JLb3bGWf2MQ26KxO/jBuh5Rl
+6ICD57+go40pqxH7c4nHVqLvfcMecgMvtm1HRbl2WBghll9yN80/z2uiLybrX1/q5VQWQHR/C2I
DxnVsE3n5YlIOmzyEKp63uDOJdeGRjSNyQtoH93W40Smd0nME9IwThfED/oTAiwwI3hXU3IgNJ8o
ga/Ofk5outkA8gdDlYvFjkYJ6ztwQ24QV8VAcOoDpp4jKQYBMdZbbIo7Z6q2sfFIvCz3wsCeFLQu
BiJkOexfudJb80huzk5ULh8/fP/Ev0hrZ6d3vnEY4A6xXuL3ugf6NDMd852QDWAgZbnx7H5DtM9G
r0o686MgvXHNd5O/T0QbVsn6oHkPhr5+2cgS+vUi/Ps4fUwsaDrzwnFzyPojrndK70+VvVfqhfxe
oIwrhbhp3vnq15IZJp1544weKY8sxuJnY3k3GCOsoOTJ+HipcfivJM4i90cj/9s5f4lD8FN3bVZ7
V2j+1rbTvYUqnRixey+hUTC4K/FXz/R0LYfnSN9gw1NLchUpMv2YIYbWgLvAfjMnteknxiE4UidE
7D0K5Pak6q+ieluY5Fb6vWbuE2qRor5PGOXcPOQANTbdqKGLWg65F18bXs6bxTPG46A3FCLo5wc5
hl5FOzXiBUD/FM/ernNf+5lxicVZ6rVRhkmyp1gc/rFcPliz95wIZ+P4BFtBEUV27i3kbMVge1h7
6csLgQJhTc25UMXIotiRhxC2zIkB0JCInYXWSI5e1UV0FEGjk12NP5hvUecvD4LpKdl+j12Jpo6T
QujPQvv2qgHJCcWHh8OS3DMg/wBiH1j3BFp1rZfnGYYVWRqhNRU7bDyHhJlyy/hA691dtlwHjYnR
R27z43o+3fTN6M63+NzVJXWigGesmfwk81TBFmSJtTfmV39+9Chd+kGFa3GkpQphUUC5MvY1a9g2
punGudAdQIrspSAevnvrMRxmBwTImD44oegX9FtryThwJORwZh9GGwmKYyMRZk3Z3gF0IgCEMBOr
re/G/Kjsgw8VTCWfnjp32YEDg20vvv6ZX35r/1GQsg3DtV+6ZK7NlPmCErzutatukBLOjyma8Vjl
xTukMncjh/40iP5iSvGQdMldY7ovaeaYDCP6PNBTTDbIdR5mSQCWlm2tlKm4wGcLZEJs+sK6Yt9E
CkjI1sDJhkl8scOmpD0TlplvmLHfzSO9llh/0yHZL2PyhBXwAzVsyyhEvCc3jwmqh/84Oq/mVrE1
iP4iqshsXhVAOdiSHF4oh2MybHL49bM0T3Or5s45lgw79Ne9GijAHNDXbQOIG0xfsfLdWCKIarnp
W6hnsV2vo9l6CYvcs8nHa7XN2k8cGlni6jZc9dXOJLphvsU2cUutrBhyVtNOeybL5op4lIGpSiFa
R/CR17FrVXi6pLSJfkN6SdFYFk4MRVZVmS8ouk0HwCzOMnKbDUksHn/c3munrj/L9CnKN3S2yMEr
E/VPQ0XrtPFGA+7mec8OJnWXjOGlkclVJVVVwitegNmiukUwIxJc3hod24eLL6VH+cG8ajLKt69J
El/NBCgIFEiqCTqMAIPm93V6qYEieNSObamEGlam4V7yDGFZF/IaJDkeyNxgKmTnJEBIZ6Z69tBL
vDg5LTML3XCLbRP1jwjdbG0WIwy9GS+VNZXIByWvV52xfndzla+l0mzCUL81DeaPyhD3IiaMNbov
sTZ8dUXxlVWY+MIgOZdp9ogDTget2lysinU8MMpdF2TfBTmscuLYW2rEM3mDddinrcndzZUfIjH+
rBZ2W9J9gxcimx/rf1U2n626pIsHlkOZVT8al9ZaQbWA88Uurn9bqEcl7UTzxLQl1/XvENVrOUXD
HZelp86CbEf/RjndCevNv8R0zF0/sjjZ8JWCyByXrc7sOHboGauG5J8EiKoSp8Vd/SJj9Tco4wss
5K2czB1snBPOvxWwxl8gQOdnDQdukCsH9RptWYJwH5D0cF9hXFNNPH698DBZ7Cuav4HzMILCt2kv
Mf8AgAO26Xaq34/zm6zcb/M5Fs4mdBIUkrzaRPWYegDkXkcNdUClqb17tmk2XbeTqLzDjE6dOgQZ
qTfjDkwGbWEU7Umx4sGPhnk/5/LkJAZzzqdzoI3TLTYAsCCiuTszK1NkYDcfrd0EfWytufAd4Wq8
JbPlRYNYS+lQbyO2uuI+sPZtbYUHxWVQkfCIhrpGwJJ+UhHL96RO3poQ8V7Rmo84Gjcw507zwKol
tefIxHq3C4EFLCU+wRXaPliUiUpHX8P4/dNwGvZ0kmOaAvaaNsZSs0Ifg3i86F3OQmlS/IEl3FLf
62MJ/ysS8yLN7oZrgzt8OF61ksQYhCUUAJsEYkNk1i2oPuqYX+rnCZPZemQz5+W+hfQ4gl7tFyZ3
56US6/e0BfAHqjNc4sRCEW3Gr7gxH5RJ3xQzuNeyaXZV0u0poPwI2nrXh60vct2zn8HkaH4K/oFP
l+tnbwpJrQbggBr6jCuJ31qW1/f1npg+0mLyA3XxEA34mhihJYDnXF1+kTZl3mSqfxWq2jIJkfj0
DN+eZUcuShnl2ALa0gJ82Bsjba6xDf1DsXwwlv6XJMqXU3QvzUS8t61F9aY0ZsrBlTfDCBuaPbX3
otZ2WAKso0if7as4MJaNXd75OZeFZqD5x+gKXUBdtVHcQJXdJ7vaR7Nyb6r5zuT8gs++XAXT7I80
GmKtBVMSluNbVjS8EjNnGtZnwsb/Wi4sC8G8xQjHrdSg1xVwhblDoEAANGgXTRxf46TFHNYGW1wW
77iLKMps9RcmpSBcmgtp/8Mw6PdJtz07g4ILr1Y64d5O+u+04XQN1JXZd3evR3vVcViBYIzZeFT3
mqnHzy6+bQS/FhJQvbIcfnyF3ha12IxlCxaYwxb2cIoT3b3eK1vbVn6rGaStxQ04b3t+Cjqah6hc
wMLe58ZAC5FAcUJudtZ2b764SU+Ze8YRcxibm/mE1QZEUtgV5FVzxo3BRkN1M/cdkt1Tr89Lxe2P
TW+9djrWi7oHIYvTJV4WprJvQmy4udkvDDvak9IigKJ8zyGPfKW7l8EVujcFlVwlCQ2Uc/0O8eOd
fpj3TmNjGZh5Ko2DzT8fdl2ELJNaGytMV5g8KBYlKLngB1lN0BeXptJe9Fy+ddlzZWrNXVtOZ6zz
ZABc3zR5kYOUT+JgzsiC8BagxjP5cn/qHueHnn5RauLPo/yiQ++mCGdX0GZljwFnRa0VqF38CvPe
+JdP/Qf7FLo2SiWDmtYzHK7yobPuZf2toWW0YUHQIt9OzE9LS93iJH012mRaFHG5F5WcvFn5gQKF
5EDGXGMGgxqHHrwgerttioQU5iEAUZGMV51LemM6h450ccLWq1AkAR1qWyv5RlCzplXPNi2oIbG5
JLMErVldRYWkHnBaW7HxM1ZN4gXRtHqKh46KoJtwf+3Q42P4rEb3gxfbU2QUwHbJgIgU7imuiqs9
uRyZnX9KeacaeRFyiI7nYC0dxyNcsIwhQo3ZT4Dtd+ZyqcDkB0rgqZmCp/oPN/Aqjmt/TJmXFLw/
YUH6xhqZ5x8xU53IL7y5TFRECLqpEsfYMhDXVLtijpzcKXZG7cPy5LcmdC6jC1/s+Rki6nx2yoEe
coOzZ04JHqweNJaQgcoCXhvGqxctsrZjXe/rwhNVy3Y5ezBAV9ANkVqYoOk36NJsmh+K8wspbdW6
xiWZjVdDQeS1dS+cbd/pqiVkuG9HaCunynbSzJkI0onYEaIid+sidM38wDYrchYCMXKsu5H/zaWz
aI0PxPWrGB56QbR75nLSsQyizuKJ91q7YZmj3VQJjHUksrdk8EB6ATGckNnZoBOU02akVQ09n9k1
ELElhcxyuiSsC/A0W01goGAd6xvOKdHKmZg76n/a/CeBEiGk46WZ7K9RPdkJrbndO91A9O3d5wQs
5ieNOErBwDOXh6EayRnrEM5KP8DNE/LaJzSzFxRL18Nr12l7teY6rDuI0XSAqgiQcYVNuDnCX0UU
sbzAqY89t281KE+aGeOrKDhCVgWtDdFblsMbqQwHn2U2f03ZhEUzPs8m5t/QfYCR+I4RrtWu3gPG
fc1iuAZhc+0pz2wpjBPMXdXi1IqQWXe8nBKGp61jHhRCvQVwtkTSeWDSXvZtC3ulsydkHXlVd1WG
KJZmDtB8/MzHz0hN1gmTydH+DRyv61jtotSXWN67hix3DI8hohQYiE5Tik0TIKeaFhCTcBsLTNvy
7LQwwmmX1F3Tx1Xtdx2rJr+0csi9nOauHjMge+ZW8kHbML06YXQKRuxiWrKK+/6XhiS8EgZzase6
hBkFcY3pQ4TYkfmEs3uF2YonDA62O8NlKfwy7rZkYNaFitQwDeJejupxLEy8ieLMe7oNBR3RZRpc
MfE/VatlmV1iKFlullxad/gKER2C5EXgQmDSgtfrH79Bm3tRlx1JlJ2G2Lmb000mr2n+HZifBfGC
FhlpQOyJCuxAQ3ooe4TBXDumKe+L1n1x9vS44u7V8Riljwmifs5EfDFkchMU9c6wwSFW51o8puxF
h2Uq84vaG6sptLn4pr7GnCXFjxAJe2OV1tViMMG1MuuPbv3DdrKiShkbnnGIk59wfKu79tZJ9erS
yhxQRirbe93H+1S7ZC42NdUpvpD6zzBepyjaiNliNK/iqlWmHcf0F0BIjEiIZDhZurID6ZF44cDz
RU7ZGr5VJpDsGmvqoD4pJ0AwjjZYmn3uVTA1opfEKTepgVY529x/U6zgLQRcoTBFw89M5B1yGHpJ
imU91qxn3QYQPIfFZV1MOAgxC7s9A9T8XzF3m34oUFuQHO3xOrc6PIGfZGBJNymnttbZWPsYlP/1
TnadMALQQLsiDRSi/UYhXRPjsGkjDhuYKnpGMJr65iBRYFddKPIvEfGWkE7/bA3HSMI+uUZVwYqE
ogTuH8s8ZJhuydCUFBbsZHzh9gFyHeZZ6pK3SdasimjXRl9uuwccw67EaArNOxt2IinWOiOyOn84
MKx0V1s7JvYJLfGh2FfaF3PPiCMlmfcer5DJ3SLg4Y/DJVvbErLDeujwABTmsoKGko/YPCRzKxtn
BiAm7YMRPn/QW6LoXIedfVLeExj1jUvJNWD6N+Hw2XsuowwhNjBkbllS77o2WAWCEFKs6kvwI15p
j+YyTodjOGEZM/WNwtWGHlZpmZ7RvE7pa0I6TMmuEaP+4Muuz4m42o30kv6fW1gHVUX7Ne9m/S40
jKD+ADCGOy78pDUwNQREAj8Cws9k80XYn7ypRhw89GBaEVnbzu4P4UC+TKf6cJV05dYldU90V6Yc
z8scSYtsxK3ooSKUpdrvxhyYXVF1p1mQo7PaahuUz2VgWsWp5id69atbTCyd1yH7q4djq5PLI7wO
UlF+B1O+iFpGGdG+NdYdH5smjR804gLw4qeOKyVlB3SbnisKbTyC5mlnxIeMlUjZQ20jFbFVsxXH
kyHck5HFuAp82Br8sPDtdp1GeHULbVfHJSszR5Tz+N5jZ5s387gZhn+QihaFuc7C/ShvXKgQuxvn
u09XGhMWzRPOiWmkQHpNllZzaM3PvvAjbG6TV1+5HS0gOS4G86upvhVjCS+q71mGWIblMg89Iu8Z
8GnFb9KbNZ5gJTIP7G4ukqVlvgpji9N1CklCLJNgl9TH2kD8vnaDN/Rb2/rWx51gutV7UvtqBS5U
ohYCcTh7aNl8KmmPlQQsOTcU+1iQ/QzhUXxIzFjMychB1DoxYK+tE17pP3taucUHcGMq3GGjjuZF
SQ6OAghvFbQog5ruFVxY+t0ktxQysEN5quGDtB6Ex/1EqwE2XLAdgerJ0MiZmCuXjhDTP4xBJQZL
lwzznH2WTNfIHPn68CW1E4UBp1GulJ6S+y83qa9JfjfxvDg4VHb0NjYZ7KobbxXzXLTDmjfqzoCs
luM21I8ousFMafYbVs88OUPfBJgQd2f12UegLeX0FZBXkGeew6XCBVT5iPSDPX6TS4MVw1BlXBNK
WOv2X0uDN9wd/HuL2vIlRHvkopaibTy120LiU+ODdTescwtTr/Z2q2yTOV1P2XDOUu0aKa8qsNzY
vrvNm87yCKIa7pG+RmQHAiCVctHB6OrzP9f4rE1PH9+k9h7yyAsXLwAJeShse6u+5NbahEiq+SVO
ivmlguFobIbR0/Qdyk1vp74Vs4/0CHnGC7v1C0lyd+YVPOTZp0bPBstl+4IcpI97Tk5crRvtVDEL
QPjON2rny31uE43f2jrVG916xImKLg8XXhIB2ZU1hhDCTstEbi2+7PZoM5Dil+PgtyS97U/Q4kE1
MGCoVyoKRJZcxejBw4zcdT0yLqZQ9+REB3iR0sVZ6oWghdLl1JDh3jjFYaqPeglW5BkpXgGfcqIH
Y0QLxAunsa5jHLQaE2/qjnJapAQPk1trHq34Y9BfBe93uTXhwkyMFH9s4I2saBOgzoHfwzJpbzgI
tGLdmIvMPNraI2r/nC8D3z45VmGDuv4liRxhPkxveeklxhH9d1Ex2zLWCMAMDfVnbTBO7o3D0vJi
MPcmtmIx3vJ0eifSkzv9sGhyXBg6ylHZaf5p4hYx16xfyKfH6U3/HNRVln83+ktS+pY4PEkULE89
Qgg6zUbo+z5h0d5hmMbRvfp/XAoUgYkS3vmVNR6c4GJ1B8bL7Kus93DcdmpIEnVfGevij8M2uU+j
2UuHoyswcT8DBkfGu/ZlvOWCpNX7MMdfOh40xIosQMza1cAdMNxNayX5aSRNCb4r1mHs59WL0550
wMnYLWHbhsvuSc4m8kE7uSuuMt+aw9s0rDX1I7cxL66JTERPPhJiDo4ljgJsu4Q9g52Rv1TzQRPL
9ml3O7Kyp/O+cN5LcaXzUFN2Vb+ezU1m8Tdihj2MzZVXOscQq527ggnTWtqehbwkl1NxhL3RaR6n
IYivVryltBKr4qwdo5hz9aJkjKbjxz9xETWmi0EJbMxMa1FD/MNV23MwXVoML1oGcAtLvCnVVoXu
N26CjpJ6PzCoCqLbYkEmE7++WEbdEhMeU3Q22trEtQouYxtQMQXThO7ido3p3sgRQX0AFVRtALjk
PEel42Z4vkXcRYm6YSNi7SjQTv7wqT3jJcu6mj1kpRlTH7yY+hDY45qzF6aU99A8Ti11LX8qTEkO
Ni35QRMpjvv4ImzfC+Okuy/CYbfbBuNRBUM2dB7T9yUsyoTvAnwtiQXNV/SUOEman1rz3sKPncHy
qZFxAHy7aed5D/FraSXbrN00MBoD3PYtg8hUtVaZZpwSvfuym24TlLQcxOqLoU4U6ORrJMJj2VIU
RMT5MEjxwsnoueTIXzMH0mtrcudEWu0Dw2DuL/h61HC+Ny23elcb/rpS8QZTJS1jNHI5PDHEQR09
4xcDhzPSZSLq/WwMvNyYsKiW2wlnivucUY7JYhTWr+AwlnDKnJKC29yxd2PPgTBUn5tKQPGW9DVd
7ZY4BBEUA3BRMv5G3aXKqZfIF0N8iJS3p8AxipX5xBRQ+OEl2Q5Sr6K8uhMaJ1TdtFgI5e4aey1+
N/nNYlrGN4tvotpi4leNJUljNt2DkEfV/DWio1P/msq9qLiUFyuaZCl9D8d/Y/GNIQJE/awscHri
Fyn5frnvcMTdjcOyXs5rJNH3JzZjWGH5Av5sFtwkvADbV7iJbzXz0mSJ1Vn9RkbhcQIsb8WvOHiD
4hqBPrDO8yNuGRV7er6E6TpIPGwe55sADBBfWLFucZf9ELyyuqV9xEkL1bRcyLX9UUxLBH2bENCf
uo+/HWzPeATvAqFIW+Inq519jRT56K88d/xxmKvqz8Dh3H3l8IlyQAczr1RWHZ7HAQcsxkreFc8u
t2G750rBXCImZb8PwcaGGwUf0n4MNxyGNMQ93+D6k2wjHCUzv3av+8eigAWDgqtuxYHDAnFZbRX6
O57+b4AM6jF5xXYH0oUj5vSS/+Fkc9BXSzBDPO1IWQsyTLytyU35DY5qsQIDN+wkd0HllYOMjuPj
kBy4H81s9g2mlgX4KQh7ySI8jZ8USvhQPgQfCSzpNtTQUeiNu8jx1NXswqTpN+J7/MgeWGvtJe7r
rwazWbFI/GEH7BA6YfGZ456G8YcyUS3s47TN7h2f2fkaoiPtYVxZGD9P8yaLWQ43BcYcJisUD5zI
lEXb7AIdCn51i2n+Pfmn1weiD3GxNUpisQzCvYnIu0v13SrTNxTThztrQ+NW8ogVLkw+U1z0J6u8
jL57gVGtc1z+JkzSE/m+a8Jr8dCiohrcsZBnXsbOYy5esgvgzq2AxYC828bjUj+nN3vF9+W+uRv9
j8xw9UdKYZ5hPe7aM/ZozEIDadYLBwSMt9pr8RlwTEnWnBy2xXfIrfo3esXmYILXOIa/GGMi9CF+
kHElMNYxXrxg2pjUC3g3MrxyEZxdOO0/48lhtc3AkizY2ICkczs1jLd619rLmcO4s8fDoWNdAYWj
LaYbSYTeuiR7bIcajjukhWirpwvchkTSMRgNIE+BBhx4eBsLutnNkWsRP+qYRNw+yq5zd6L3eX7U
3/wjxOZUP6xxyZFaPvTBby5gInJPx9pt+0Oz7xm1L1PzXDKKWtJeFCIEcywuF09c7IuJ9c1vvfzk
bhhcYw7mBVGUBfk2/EF7e936Ecw5sC7rBmLBsHDem2/nH1NFBt+v5KIqLPPsW6C2MdrQTKPhX98k
1b2/Qg/USg9hDJZ9lK5d1uMXZu3xdHZ/MvcrfUn7cwpkJF9QTUD4BZbqEuXojx2eY1WxZvJbODtO
DtUnArT7nWnLHOE83BFTRZJczO9knpTwr4o9Oe0Ur3qMz+si1v+FuR9HP+wvnYUffRlt8syLm2PD
nxZu7RPzw8mNsUDsy9QPfcfvT7GCQW2ZYje9sUeLW3wr9vmv/l5/UyVIPkD/oWecH6C8D5oX8bJv
kZAbwhbw8BgiULU321yVl3mmrxztSTbwh2Rv5e8ViGlzYt2yPFWBJgxwhbztsibZFos/VYeTZJ2E
wcTMZj7Ia9E0a3y8Ygp5GR+oUSy6pyLyDGQm2Mlu9yvZDgcM9dQz1M5nbxmIad9Ehjjd+SR0Ya09
ZMAkEAEXTXthp4ckpa8rQUNrt05Btv3ixDdGhLI4FjTFjTzuP0ZzMiS/I6M8ZUm6qnPfCg6KeOV/
OM0/tRYLyKRgBL/M4gAlZmW3LudLrm283hoXlBUyQKHvtNrjBkZ3wEcN2JF4fbkW0npzobW2Unyb
418W/Rb4URTj1TIhBuRfFh1UiW9qJ6W9zYYHhVVhYPmkxaP/mDsQlUd4AJxsfroNphQSDayd2Oq4
PPQponD+PH9VD7MDOFL8w/cI0OpWYFVuxR+sH5omUz9tjZUbgHkg/TJwlex/4HmDFgz8qOY6y8k7
2QvCeTPup4nbU+8+sga4rGgf0l7F54zPz0WHiuub0A3m6c9DJzDh9h7hzxpIOWSo3GB+GmOjjpux
Ju6Fz0LRuCv6T2QlFSWhAWp/OjF8qtlV+dcmvsJsZB3jRudc+mJnzuBfIQd36qbgogoaDgt6Ridk
fUv6+TQ+YdiNfI+07ECvYM9VRrfK15o22ryk48/E7AveT2M4bJhI+W6+zuzPDAxxiOG9Byk7N/yp
ceIJ7WqOh1ZVHo3OuXWIj7GuLwNzD7SBMUCzgcrC9T3fBzoPdj9rW1Lwq7GfSdG2hHPAvwwJRGbB
i0WPWIC9jW2uO7RImvTtcWjMjqlt7uZWeamaGq8diw3ZkVUVJNjcVdnx39ofJnlKV3J6Y+Zuwydc
RAYzRg4p2Lp8IvUqSJ/5E7DKEzptbfteh509WyejLNcRzi2nrV4T7nSloi4n4AxmLzaipSUBKibw
KtQq/E8wRVTCPxFDOzzmNSuubp+76dtkL1ES/HQw5xwVhx4pVpUgmEN3T4fQi0bKYYeZhtFxAneG
/N0KDa+Iio2m/XY1f61i2rifh99GcHxJFA5OrfsWJh92yBFaxhs52EfFxb3BAyWTeecOZraOXOVW
xs2NAp8HNOllSBSX4AovGcPSUmErDUBGRC3RsFYj6p+RNsZcXlQq0VlAPOIXWz365dOdGGvHuowJ
dfCiqY1f5/UudKu1pcMYSY19C2FdVbDZ8V7WrYXtZ0JqK37pmiHzg6orAm/o4qVIGLlzcQfYegHA
YMIJqm7QFrY1hRyspTkRBhdqSj/vhCJ2Yk52qjHeTR0OX2Ae26DZuka2sR25cUcdnKR2GotmNQOO
pmKXZBn2GHIPgGXfsRSuYD5yeGCnl9VjDiZvTDXmStzDMZkyZtHAL03cuxzj1abZC0hKKlrube6h
afOfsD9m6Vvm1ouhewlzLDgyPcDOA8qNig2OnGmuPpxKk/NUbDI1w1EYx6bCShmOvmVoWNgNA7iB
yY0nipKzJSNtm8KrX0x6/8iDdpWhKrvqeO07soj1yBEMUv/Y4KAjstFBguBPdc/P+hYd270Qj1z/
xyrgNaGzSiOmqjnD4DfiMkvRFjujyzeM3hfAKd9ivDoGVS1pyf1lOoXTtdKvSaiASsQ2ONsd77LG
QJJoOM1+J3wUnO9kCWf75KIsJhXwb0IGXWdxVaZNh7dF0i9BzX22FECSFnmF052EPE2YFFUttIa9
ra/fgjHfqdq0l8+sgBWiLw+uTibLFmSpintXuD90rmzjLPWz7NPm8zaW5hu8qlmBzmJ7CmmnIdNg
mlP10qp4ewq8Pd1TOWu1g4xppbNGm2rXRv7EmuKSs519I4ytJeCOzxw9xic6q3t1Omyd3HwBCNJw
WdiZcg+fwOIyKMBIDMTyFBStNuwJ2Ch7N+9IBs7YxfvfJrGvjUFtbdutGw6NCqzaoG7wX4h1BP1+
IXRWpo6iaqi/1S7gYiVi56jFyjZrzKPZxscgzI8D37fzCML2yFwOnRtrFJ+S6cm5Tcybo3cP8Ir3
MaF92/nKYpQhmbGJicUzpzFTYVDwlTGrtAlTUoD009b5izu7b2Ye/CujwZMVDhFM7zvcrBeg6TCP
5E2Dm1dDi3EgHGq4kSsdf/ncLFXNWFedfZpQfvGYc4rABUdgjNs6pkvtV0UrHwO8M9YPtJZ64KrN
rMVCgFRyB2etu5fWjSvfOpC8oe0EZ1TriW72FqB0kymiXSDo1ysd1zBtXedhyn3dAfU+mBAMokOo
c96j0mfV2Lnf29HrACAGg8TDzpMtbcG/KXe3ZKIEkl+b0qNaN+hrwJzfC1dsejG/1HjkMweXMNFX
esPOOnPPGn25oUlkisrXQiPkC6BImSgRiV4VOf7wmOwyjZtWAYCtuSrN0HJSTs+KAkmVkYsAhlYS
C56iRU3YQGMCKlg0pvFG1dq6wxYalP6kx0jVukcVLKdxg6OWy1qjkAcgLuYOJ0AlfiUUPyXyM7bB
ois51Kd0qphk2zjLRY+YMKJV7rv4w+4Yk+YfLsFHWx7z8UsVp3H4VvID/cO8UdomI24DIdgvuDvj
0ttIgazBNAWT49JkuCX60ot6e5eYb3Cvpoh+Lr0kkcJXjdOJK2CIOR5A1SIKFa7nrBS0+2KI45jE
jhgLEuxEEgK2HGG92cgJ7G+7rKw37H6rSl6sXK7IDq6KYcI+FxB+x7GdqnsbbScF2JDq6XfSYUKX
nXkFgPp8IdYDNEXbcv0pMlah1VJtLyC3yfiF4khQr4TtFyVnrBH0TzTDGRhJ1UnO31pO0DauDwYZ
MxhaJ8tpVlElTyrfSeLis2dFZOCxcBEUCR1iC0lf6I1YWfCaR7e4llguLPdpN0kg/I9erMb753Ex
+E1h9TDPGLqiW1AdCmEtnaEH/CPnu0lcY8eRbV/ptBXp87qPnlq7zpierTdluMSWak9H3MjrgYFY
Ok3Un+GppHjIpukoUndZh6qKrW3XoInYzbDFhwA9X91FxBCHUvc4lBPimTjt9c2/5/SQgcqqco+x
wwrGYKewmUaX2Ws2KXtDK49t5b6lVfKYh2k79u2q1pKzRCLvk+Foo/xZKrSbDggpce10zu6OJr77
mKO5aO8Cdo3ONWLAqZkZ0V448hrK/IVSra2DYmonwy4L0m0xsmlF7TLVW2uVY01odNtPAtZBUXH6
bsQW48muaeUqZVzGTwGB3KHpZEVB7gM+7z6JM4zg/SamvVFlfZmKbhsxtCVScQAtAEjLudj68GFB
eiEjOhwZUjwNY0EafNiKxD+cZnu71xnyhPmODlROWmn3yBPc2CQcK/j1Nd5DKH9Y5j/Cp6gum3+S
U56LoPb/0GMigRBt+ihYhq22hWUAHxMJLwWhi+fCTvTd/ORXzOVr5vw0Db/TFGgBV6ew/VJx9Kfd
7xzy9s48INgoyN1N7kfNjfFZ4jxVzNxLnKEwnqNb8wz7zXBrIOxg5/EooiZbC9WhRf1jFK+PyP1o
x9SS8MeiA9nS76icCobxq+nkApegH7V0YfENmm20Vej+Xoq+oWA752qDc8qtOECaJ/E0J1zw3S2n
Sn4EAcKbgJBJxjA2tnljr0z5L9W+czQdjagJMAcW0pR2G1sHqUoQAcmlj6ydsPkJo54TDYKiWNlW
bVLEkFwyKPlfea3y8I+xe5G9/TNrkbxnuLUeUyq1a41z5xKX+bQ0pn70qmlqTjndjCtOISaerQGr
aDWYp8ZymEn2TvgmAgdvu9O5nwaUOLSKGZ63hj9ssHVqB3jCgMA83SgK0VFsJxHG3lQbzJ1VS4fu
cDyLL3nJF1FD/N+OMn7rBRd4KC5caLM49PVGP1ukn9e5PdubDLLrKVHM/hPDF+P8tkZDT2b9qLco
Q0ZQFrs+YltwGjfkCmtycQ/HHv232Y8ltkdrvhZR+IhsOs6m2n6DGK2t+W7YWAx6L/DruiDz9e4+
ADLGHA7yaj2XlMdZqW6vNWqKXp2Z1cFtmuyQTZbhDbZ8tq87AiRRBJERs9d0rBz1McvkU7dZz8a2
sW79NM4ris3snTFSiZY35sbMQs50XCQ91OCAMYozMX/o2apdI0aLM2ojJPwU2IeIuq5TDCCRChkM
kmZIy0wyTsFBdcafxKkMqjKeCFWRhG9dbzMKV+aCmxrSUA+/iz2taa2NS7/iomk7m9hQJdeBlg9L
AxIi8XmIYEU02j41pTkLqqHZNycNSBpadocuV6hkj+T4Z9kMChVwo34N2upMEl0hm6c5sFwpKyKS
3r1CAMI2lSs1ugUWVNevQ63fKWnICquYqY9lUN4BU2eXek7Jt2O2Ro/MTDO4uFQ/L+XcBL4ZuyOQ
kjEgOZc1+Spzat6UMoCgVrv3NCBBXzEVX6dVzHeQ9BUnlpHgVWMIihIsUEFZ09ZXTR/mCnMacWsj
EOXJHeO498yWvRgLLnGRieMQUeKelSbQ1to8ogbx29/xuUwv4NDHPhN+8ReQ7QVdvLTYmtZpHH83
bYoEJICn0eSwDzsMATGm4I+06fkLJf8ht2b5UQVGCt2+rejmaw0euCjb5KoNw7szerpvSKLMchpe
WQDQR8K8OvMoDzRB9dByYG8uGrV9J0ReLQSFXmtVyPYwkexloGWjC6o6x+5IYlurjfrcsvetg+bp
oKuTHzOLnO8k0SBpqLZ8nVjm8bJyvZdTXO4MQPEwKHVlWwzwtrKept0edCkWsl714bejzQKxnD7c
Nm1uhRJbe9qmAHuxS/IBJ4PVbyQ4S/mG4SvSGvddiqnTGrP8R+RNdqaPO9hj2idkbzZT4mHVwKBO
x89HEFpIjxXM03dX4SGxBtEgIcYlhjmhExOaCbnEZB3e8rbSvC5mQj11PdHkMmWLnkxu11rKR1Xr
4XMMCIrOMHvvdhSFS0Ff8p7Sb1+ZrCPJ2kNnjIYvZud5lQrzn1hXiIHHzeeQcIey435axIYLCyTk
/5tFk8vTgG+Aq9giCOt00dZ9cZqAPi6GpPsY/+PoPJYbV7Ig+kWIKKAKbkvvSTlK1AahloH3Hl//
Dt5iVjPTkgii6prMkzI8WRBiOVFaNDMEQJ4AZOF9D1lhpZgCMESDCmv7W1vbvDscivi0tOyvHdnR
kFKA585pzXNHNveeB3CAznmMmUMZJRmXlv0CMB46sP9m4dLrIzDWXQF9YlaUE0j6glTl00/E91BY
L7Kw772XnKupheItEn+rGA38pEWYPuVQVrHW8+uPaY+wpfbcJWF+1lK68jUmT31lA/RdgGIMlgW6
kpWXGQ8vdHuYC3QAqa83y6JNH9K3PzwYN4mdBxgyzQH52hybAVpi4VUZM2rZ83g7p9YWgdVu3aBF
RlpG1tVIA+ecOXjW7ax/tsWowZFD/tXpONGdluqpj9HFxKQ+8cOGRamzbW1l+IBf/EfYQMq8tWJn
HuQT7bnyN64OqkSZ8OGo4aclEQSzBYmdpiXtNeGy1abG1bIux8g+ly57Kd4UsSRbKtiZTQMNyu7e
G72rt11AadGR+3gsw/wLokRNFGEGvx/4M/b35CsySOyqmholVsa3phY82kTwkF1ioSrgcVZ16kpf
4FDLSjQV9hUO2nQclMadBfRvK7vRBLJjYvPt89+pn5oFR/YLbn5zO/Vtchp6BvsTJI8d8yKirmnW
dE8vV/o4GV+dnbncoQNsncD3mOtPQH48uBAh2TZL8t/11dShQ40dM2MeFVgMr5JS+xeN8p/MnHHT
xe3Zm8yXNJnWRW69poj+byU2o50uOkz0ptuvJ7NBiDs5O1aKzgFlG9ewH+y0HHWgAkvLjNt0wbZI
4zWpvJwoACc/jY3+ZejBGmNGzmzXhX3pd18tydiL3ADk4TfZc8HMTdI9LCjiOionA3iS2UBOE4ht
BFnf+yZjPSznvB/f9/mCQhxYdlpCn5D0Oyag355LRyP7/KQZ2o9Q1etkMwMqJeEcDFeyjUj9p8Dk
MPCGAXG47zy8GnPiNAQtm0VkRyC2fVLTHOhjZC6iNzJvODWAS+szgoNFK66lYWEpSIAgSD9FTwqx
Bv/CMZlKIdPMQM1UIZ2DjsoWRPLNLahrVdreCN1wFpZOAmDjNF81Wv1V0wxvtiv8HTCmdAlnLcI3
jZiWLTGipBH7dx7haied6BsxuwtcySOZoyiHFSD/I/5hBl8wKVBxRnl1SczZARj08PHMLlygEL/G
+Ui8h97cXJP2H9kUY6XeehdWR01UDBw99l+BWWOZpKm55RqqQFU3r7EElJWOtlii8MSJ3/m8Pg5q
LZTsaPwjKE3FfDaMfYyvpVDRT0vcNzIM4nS0csp3eIzmvjT+JyYj/RJT/Rk2nLtmjlcAQHu4y5z+
SJ4fJ12RIYF2eBZdl9K6FeoUsVE+9jYwHWS2byHbfN/SNTqSUrtqoFX4DtkzB3iIoqM2OetJOLdo
6H6rcLjLymbEkbFeDPML5ZRknz09m5b22fNSLmN9+DMC80T43ykDuh1m+i9BJeI1qDWkQwVyI9Wy
7ORM+Jd3mb5NCHSAaUFIpMVwZjnyo/+KwtDooPETpJr5JKPgYAnG9542+wWap6nLef1SnwzMgpQt
FUXAvhvyUcbhalfInvq2YX9uTQ9Z0R4LxM/sQN2nFlM17HWzYuE80PyPI1o0w2ZErYZP02KZFJAr
3JF4xUiSCqR3ThN8erSYCB2E7K5ZREBEjN6EoJV3G8vpruvET1IGH/x8gS4cPmdbWnvNNO6WVxcs
WlxjrSztHZVDclYDink52jOwaJJcoZAX0jQNMUOlb37v0+8MzwF2/9DzX1zR8qdx0odqcAlyNOnb
zdLN72Q/xjul4nidetN4cOBRPKm6NG9u1I5XM6ahK8VwACEPN9T+02VDZEAJkQbeAosfiEzNr2Vl
5KzoebWSzshSpWlTgK5hQ2PreWfNKZwDLa+9qQUy2171zdKY/YTIMLGlT0GfXSytozKYbXpmV2AQ
NA4twYLSKt6zwEWFZmaPQCb+Rk+aat3arJMAHCVPbh8WR6LBxiW11JIEQhoOzm7TZkvPN9ncWCPP
r81Cdtg1xWcRxJ/CcsmqS4xiFeYsXjNSBh1Rw4oSwib1yQEtFgdz8ep/mNTxpSZ+xpqdKvQS1knp
AOFlTjXijs7sbRL4mzS/GDYoWURlDV8+e3iHT3eyDL59SIAbN+c6c47hWO7x2IzrJhivdZwfiKNY
KBmxu+ZoClPr1DTVq4WJonburmy/xkm7+shHukEiLxxu5jRuE5Ms3zHHUTFFn104sbzOt7WdXWYu
cG8SJ1HFlFhqLLa1DiHKiGCGDP8Tda59Pr113P78IhQ7KKdhKVH2p2O56aLgUwbxAebgq19fC0zJ
tdiQ17Tyyxovlb5sm8OAoGAyifgN2AiCYKiN9Tgwc9ebXweZnBRPAzCO3Pshxgy64XM3InxjlgfV
A373Wk9/IjB+rg3oq3pkxUvcZMeMdEdlP+A6LT3duomOImP4ZZt36YO/QbLiHosV9eW2TeulZudH
lNVn1zg3bI8zZ6MxOdP9dEuFy3LePuUtTpk7jB4Eh3iOVmbzL5XbothSFV6C9M7mP1L+p2F+t+qr
IdQvkZ9ASZeQ8hnLE7Smxe8RYDStpT/vhxXRbf90Zigey54xs28V3YBM6FvWdSeXA7HXsdwV9b0y
SQX0xCZmRWsh/xkQjov25iZHg+YuQRBJXBC9efI2AFZRpbpkEJXyVJ6ofZcp1qYG0zYEuWVpwbrg
VeDs22PrXQzoIIOe6hSIpShpOwXMIr3dmvoupgvV6N495GvDkZgD/iHikJ19YOwxT88c+atvvoz6
a8x7KooKk7k2/2koTYpDAfhjii9aidgEPFF4z1ubrixiavyvbj1Eo+2J15yZIaBsOa09S229Ul/K
eVJvKqyaM+MWuR8FXmnjEYFkMyF45272YcSByF+WKFLJiGOPgCBK+7WndaXjMdk63UvsHiYpIT78
xC6zyiLgKwIwbXghCY2/mW6PYihmwgunHivRY2b4Z1jljFoHYYEHNz4oltep99VPd+xUR3hODMuR
+6nikZPiWbG76BJ/r0i3IiOEv3BIeTxXmXgbrS83hVvDqPs3EA7pk70WMdyzrUOTXb36avcMhGJ7
4bBMjPjMjWQbipvtHZO2ZxHx2o9noMcIgF48znfD9fnL+33BAWSnn1PM32I6RysHgElmuPYO8HkV
VxetAKiEwkVk34ScL0nCXUSww1TeHCfB/WN+aQXVlJVsXHIiBkc7T+rmQleY8gc0ldZ5aahP4xFD
//gP6PomydHSqT/h0a8zuuwghnezEA+CDwXocYpZWKYMp8AlWiYXFft+z3qQio0iJt5KvoB2++qO
+qqIAjo3//+pJnhf2JvfFBGXXLC1MsDtpbOfZNHZwSZqoo+mKlAtdp+xXS8TW18PYlOFJxOdGiQd
XdZbJ+SrTRaFAdbCbNFP0WSHYX+Yxp+hvUv7UEgGsL517ucZCDmIugXPrGIfzfkb1/6mU+2ODQRn
D2Jy6xvs9q1JsYvxnDTrJx1eCS1gifyiDGrl6Snt0AyoB+TDBUaIVd+1z+RQmQJwIy8N0VYfBudS
GfFn5Ol2Kvdtf3EwEer2byXtXSVi1KQtkiz8NhXCi1y7MDFYCWarE7Jd1BWESrOF6lHbqUPpKKL5
IATrdEceh2J+0oVa+0G9iPRhS07FHjw8ZJFxRb7gomNEGCKO0BPtqJr3AD9DP/wNmB2dOrjjcN7U
UsMMzrmh3uJ0b6uXHrq/7ZOSXdVMQU12Qf4q7wBOoJ8g+AQ1AyUhVVnPwgSpODVWXjEUjeynroHk
kZ/D+sUGb1Y4t6bot5BJF77D4FIDP5czVUPAa40/bT9CNEEwpYdvIiQMewrQTHm4L6pF6j3aXl8G
A/NBWktDlJtYMbmw/QPeYlIAAZUU2h7E8nNit1hA3D02XkYRJHBIa5mZH6GRnoU2kyapdGp0T/W3
yc9P2DRp4sNzq11TwqHi8Iv8Xzb3OwmVIDbqfWO/VQDI4io5Tf0rKWZEg/8i7NB1LqhsVzLFUBXq
8Jtyd7X9YtBkpnhBewZ0zDx9cw+KwotOcXf0IGbKI/kyrdqTcx8jCVLXJv3po4cwbj6CIpei1TyX
Hb4Z5mrIcVNMX+CBwqfB+y3CF9P/GWrCAqtVRrOlPnF6uj5qOsbnzPrt8d9oIA+SXwlG2ZKEkFsU
PUYDFfabNE8Bw2g58k08OA4uEA47e/iziSKcWDas2/zSlicXUhacNPWK3kfGh8LZ6WwjnZdpeO/7
19BD1sOjJnDZBbcHmei58T/a5gPj88IvX9q+e5XOJfd+UeyQkrAYRygkNFq0IzjTFExfNqXuJSNa
cfzXWfxT73QEMtWgk2xZAIzla+H9zOisAslbBHk93pfjKkZT3HdUWRTEpeawZ8wuLU66dtwWusk5
QtEXoBQYP4v+buhksabPYb0ayBkuox24Yv5rEkKsXZb9q0fmkdcaBGtHR0MBi+aiP0iH/BWeHDYN
rdMPjq+tTHfYjeydOcDauRIlmpRvOE343k/Xo45uFdHp0Y3QPz8l3q8OKRqycS/2qtlVzltfYUZa
lfOoBS/YTbNvhrNBkzUUO75jogEpgbloPAgSV9zkTWnfdvIlENl46wazJjNvbFlNzFVEr1gyJYr7
ixCvCQKi2HklUnal4wgxcrSVzHlE+eLq9yqPdwUUapF+KHC+8VWnABl3FIQZt1Xon8IBRXVyNFlP
T802jL8NfdcOv4ENuiflXwKoqwfy0SFZSyOSr0qOkbIIV7lLR20W5b4v0XwDGjmaGVvbuMt3boA6
Mg+rfFX0MfBpxK6x7+4pcmP8KbDO7PZl8Bn2eALi/v/QjdAk8Jg0Gx/NatiIlSJ0OGRAmUThrdaS
NZM3CCGUXqgT0BTqXV+xhVZACVBvgIekF1wNTJx5wCj71UEhV4q8z8B2t4WNFLuiXjYhAzkRYXER
Ihvsfw2yWVqVg1bgQ6hNyILYYYRz7emzHfOFDp6ZwLdvTU+R02+6RF/7njhqJjKVwNqFYXIQ9DKu
rW7TGJy7oUOwjOyA1mVlON/m9CBLg5GKfwAb95qimdL1cWvVYkuS4K5j5bnU0e/mHWayLtyQO8zo
dFxDMSVhibbd2xsiPQo4YU54NAzYAtm0AhW45FACFl0v03wthLlwJotUn2DTT/mTG3yRXMAP/S17
cXGqHxutsMe8QtaRAzHQwZ07HqGsfYC1WRJxy9g5exaYEkK9/oipzpz23ZxchIjTdZDWWxHpJyy0
C6PNv4Rgq2q6BIwh49d6jUjnmI9N9dVHQBK7MNqVLdid9Y+BV7syyg1t1qsL74Qp06ocbGi9BNb3
ubdNlEF04LRMQdaFcutBzErSO7UTqSodQ/Rqlw7EHeOoKMq31Cg2XoY3CWmYAQMANwK7CUpOWV97
r7zUuXUxWaUJLicLdTMzsOcmfIk0/qPTYlZvPMP1/Fo4zR8R70AaxmeQBgejKNYTF5SX21vTKHeF
3w8sfOS7jKwj2U+rUnz4fG6jU65EVB3U+EekGzEfyyJtnlreEt80fgV6T2DRoABjfQVjZwXoZCEQ
wSHpWbc6XCT90mLmyHMIJMrbWqYFTAb3DuplUXLV5CyBmvBUoOFMXZpuelLEV0hnGFTFEWdZ0b8E
7MNVpC8NJdlQJ0QtNWuCboid9jqCAMtVNfrbqjXeB8SNgskcAgWUzEhhHWqIVnvo+H9RXh4sP6Ka
w4jj+2/JPF5wtdVMieWO2vEBLsPOujhgrlSAS6cjgUHR15J3QQ4SCXZHsrMWFSEiVmVdKpCXw0U3
eUFTcCfWJvD+zBjLwPRma9UGicYmYOyQgpK0veklhMORN+1OINZy5LPiQOkovirouKlXrazweeza
nVETDNykH7heGRFTKwEOGmvWA5x64NtZxJML+u24X65XXWLk1ACge9r6Bgk3xbkDN5EzYz1X81Vf
U7HdiVrGWMc2hKOGSmlgwFfx//M9ANZ8oTNHrGVE7SM/ijAE8YRoNzSxg1T7JG22wPqWYSHeReGs
I9x7JfAKcoeWWe9vJBJ2Am6MnZsnDd9/BBEObE0PiW9pX2QJ8m9EexFU3jm01CloEmpfIFQIW8hd
IPvg0SAYBfAhQbkLKBKrQubH3E2eCbK6daOzy2MQH7rHwKJ4SmqGwUE1phi/DbEwDMIIHOh7k5Ej
DPqLQ556MxgN++H8JwkICXwqc0h+HOJukZCoRSkV17Bo7WePwtzNFWvZbOvjBvYdojtp5ZA1WsMp
UH9De+zR5Q/sKpOriZ8ZnRKzVAjrwU4Gb7UGG7vHDRWeG/UaFy+qxngyr692FetUB81eFX64fXDr
xEeR/QZyXsi159RCQJ3X5zS3rqMTArhfe9ywUeWfrBGTaE3cQnI1+G2cRGxBoq6ZGGLOiy+jr9aO
cxjbP8PGvzF+ZgpZmC6fs47pu+VsY7Jv8GzEMyXNHw9Sjec01GChRfyZc2aB/1Np9bNOhCHUH1Xb
+46F3cIOkDiUaEuuWXXsgqfCc1aVqzitKF5zR4uY6CLUjX+YWD1ALawDTJImo3zEDJ+GFt/73H+K
XXMLTm6P9IUr2X4YbbXMmXBZiSRMFC1dQ3zJBxFBsKl0zKTDMYqLdWtVB6sgqzw+WvXBE2TjTM1z
GcKUZDYj2r1vcYsK5pvWgDQZPmtelU9WP9K3gFPGVZ0OGu80vusG/av+5GGJy4ro5OVwPELv4Unv
qgsMmo63Giq5d0S2SZvpGQIE2spogzh7O+AFteib3NoDKnJo2pZaBXV4gg7Uf3EEKef1B+sz1AQ8
Qt7kEMHJFLy1DJ0ThbuOKDnSNNZJ8WWDBegp/X372lJWJp4GdOua1++dt+5A8JvvPbRjjzXLwK1f
Isv0kkfeXq3kveaDUza9ubNxos/e/UgBGurwBrWlC0OnqC9Kv3aQcQsbqbP5GhtvxNjBNfwoYo0N
5ftIYVS3fFIm7n7k+lRe+biMxi83xIb+rxoPbmss2aYhvV6P+edQX0M4JHZOOvHNr32Ep+C39kZy
9r2nUr+R9oZTECYzZhz0CiGy3El7j5yrZz/XWBNqnXldq1aFhzjLvuq8mVUXrDCMk7ayIq+GqC76
yi5eBmjjgIIDhjTBybBYZtLdkhXm8Rv30zvuo+WAFRHZZdHsBmRXrvrzuzfau47RMTASAFKo95w/
MMudw9KDukc+rNRaa+LXR7zEe0cx/9QQI+MfUFUvNFpsCVCQiouhYVudMw8zJB+M5Ry8sADQSWkX
+R54WzjWuNfu7Yz5RlEdH2vt2yOvy0fmsCBRlcf9nRVPpnar4zMb6EU17CeRo40F3QGHkFH+Ijah
ypmQgen4GLbJ4ZmYPCrUfqVDEQTKKp0D9N3QejbHA4ASNZtAo+U4dJuWdPnu5o8OUX4cTMAO0Rwv
G+Jd/bleA8yb2daqqZHRscx37XsWWKuZu2VN/GgwtV2wySkSffcfzGDprBCQptVV9Wsp23U7wNBa
lpNWpwsMvybh0EX0Ne/5/mzQQbT+djeDm4zsEkwGLs6GDLF76bJbX0XTjIAyKNzODcHOgHhBqu+C
JgufaxOoF8vP4E/3bcfGONSHP5kdjnD4UEcivhwif9uGNsIG+WviHk2H2VPbvbT+U4IDpLD+qYhF
LSEBFgOyvBN7P/kWDjTCoSKhOFoFmkdCUbqv/XpPWhtqtXY/ca9nakSDTsAKxQW+WDQnzHUq3l2M
WDyJtGiPAlhSJg9qHitm6haT3BWbWIOzt3BwcdbkhHMMm5RnxsJ/Xt+tNawYGPaWVT4QrjexkGBd
ip7bA8JoYf+tUXGE1EUdX3mt+6zzR51EX11cbWN17sx3RxHwE+JzkzfTaFbauEsgJhZk7DbZbytw
yGR/AsakSwwSUKYbJc6SReSzDXBXjtjc1JwZqAMCTFb+oFjwdbyXHJUuhRf+qGCOe2c+0Q8/OADG
gL2Ja5/t7I2odVALOE3A/Gp870eFA+I9cUAJsdvy5FkgzW2nH8VsvXTmQp0/Pn9OZAXoA4yST5JG
hkIQDmKfrBuWBhMGoPSdiy+v62NT95D7gqM/J43Oszb50zK0IjyMq5czmCo/Lcw7oejHEQTeqJYg
URFePQHrWZjqvU7Np6pw2O08SfU6VCy0WVL08Wtj/esR9FV5cC6oSUPODk9hIwTtNPY/lvWrF/eo
+aVSTBAl9cQcFIKoPPcWB9xtxdwnPVr519vaSbLFHPIXi5AEC/OXJJjRC6nCqy8LYViBp4ANSJG+
dHANPc1dgRj2MnszWgj9UW+4wdmMvmMfnMHs0xtPdvWUat8F2wPf3KZU4g01Rr/2LYACqLNsCTI+
Xov8qeN8LSgQG6rR9lEa2QHZzuvUXQvtRgjFO5f9AoEHVShGIvgbDb9Dcg9SgaZmzndJ8fqJj2j0
uHGY0oqXOvxEr7aYlI2W5t9AqHvFcM4BQBMUa7dmXxGS8OEx+9q1/RnwX+KyN3gX7kVh9DCwd2vU
sUCQs2lahxFtsgMnhtxok1mMgeHNHcvbGPXojnv0fj1jermIaDuKgZEihcCstYz8OzbTNcZch0nI
mF5bhPBudksddHwKPgAms7LycacnWGeXsRNwJ7I2T/TPCtstMQ1PmfdaEMbosMrU+TeQ81VDsnXI
VUHIxlh735o83HTTNBiGBqYhRF2N/R9oNAbBX4Fs//qm2mjkhJs+S4eR2Qi68gqdO7rrpV789j5j
evfTLu4aNwpX+WFQJ4mIVGH4TdW+Nx5u8kgCSFuOXS/9tjkheGcPcmqmj874rRwapflzIMCBUnCZ
jtj78+eKG7vCABSR6ZSoYl1Lj/9ZPj/6dWIb13xKTmbjbYq+W9e+XBTybhrVOyGdi2Kyt6SAUVyj
IiW8TB+jd9ZirBiGNfL6jZkP14l0GpOqyI7u+jCd7O4xiOnbqzBj1QI6wG9sP6r2E5Dg0fD/aT5v
bHBkJ6gVz46GldF8I24YaM2wrjB/5Sg084lw69w6D/KeVGTN5c8+YwjN9fZRWq4VuK2aBYgI1aaG
mBlRdxbdbhj7h+CVMIUDLP7Hd+WahGcEB/9ShlhuUlNvBqvCP0j5N3/T9ebRhs1Kjfl6MKFW+f7S
0NpV2c/RwSYPj9VTp7YFBQS7aDI0eEWgEp/bYldiFEDDcEQBgGgU1QfA2mjCUxT+m9hCpJg6I8e/
2Gglywh8m/mqGDD58+aVJHQU7zY2u4rGrq6zz7DUIGCwr4Lqix6R2qO2MADIbTkPEawcqnbQ4x/A
m5BFP24NLGHQr0akfcDf2mkhOz/LDW6jjGYJGrFt3Q8433XsbSEJ08/B0ISwUlb6blZ5ApZ0KTOi
iZE8L2KnhovlQualpUrVuMVbALy/XiI7ZheavWfGtHHUZzq+CHzlRNZudeeT2fG+Y7OSNxeBeTOh
x0/5TFBPa2yUtR37772EfWoE/vuUxXeN0Hg/1cmHo+LUsvU464SS18Z91kMUAKyrg+ZR5T85Vomh
6Pd9fbQJuqP7QwRFIkABn6nCRxzkkqGtdSRib5fpBshoaz/B3EjTZp/grUgL5zuvI8wnzass5bCJ
ezrsMpi4BXL3Sa+THapD7M5MDGRT/1+BUNTHHTltycUNvFMk042dwBygKwTfz4K4R63IKoalMXmm
fJLDWbacsHpp4Cmdyl+RGze3xJXSAaSj9S1P1gzJy1Iu2wD8wWBvU4KsELbhLinfR5Ufu24yOLGb
aNeKWBKWk2GetvHhVh3YYDbzV8SG69AuCOkILr5wmTSHP006np18XqORQKeL/DXs00NYAGhKkdDl
4iLtwUaELP7iqQh2JYsio4qOQZgj3vY9qGPea4cVlJPDxmcU/AnU1Cu3qza+mg6k3RBc4Z5J90VS
hgauHnxOeDkew6aB1Vx5R6QZ36OD1c9wI1Tq9U+sIQ/PIXdaRv4P0eZnbXGHOiPc+aRskfXRvHUs
lgOX0SDsGUQhU3snNeOWVCQGZp6k+ytWaZAfLUg5q4F4ToxuXDcZaUx5dmMRwDVdaqg+BxxWPfcv
bbfaaRrbDy8lbykabn7aM1XMkJL0JV2/mTKgxskS6fB9K+0a1VSXkhpwwz2srTI9fC109qu10Vyb
AcI2xPcaVZEiISK2LRRJ6Vkp+T6CmCQqcCCta9w0rb3vZbvvteEwCvEnquF7Co0rKZbX1HKOCjZi
wnBC9wifrbyPqiVqsHWOUnLHKNEg9NevcTU8wkq+KIRroJrxwFUCCWyMhgb5uleGZyWKV2WSW694
v1wS4fj+ZzP0gJHJSNaeZX0l/rjyOnPt9AWgQKJVJVdcPXDQMONH7xLQ+PRJ/JtJKvgynFhfZ7lJ
7dWc+pHpaOHGO70jpSYazbur+SXjYWNTYHdG1QfQRVslhCcvSmUcMfx8hFGE6RXYK+8hWXj5YBM/
4Z1coIcmvbHMRnT6mV1sBTQD1613reN8kZZF0qDCyl4eAC67iNHJt63Su86sM9FDCSHQudU614Zi
0aRlLuv8JEXYKDmvTEEPAZNDd2yCnepZk1ewyBSt9z5YyToPX0peajSnFQKu7gMpw5tOwLYeu1eY
bJtCOptSwPYIZwIjmQEiPdiif8iM+dZMSwDv6NT+wWCrTx+Oas9dZ34DkCNeFf/3cAB7IwvyR6hA
cyThSuXiY2JPiqaFW9ockGBUdaFWTeF+ebObL2cyDaWzXhtpdkAqRaIPtpkRwV46qmMYoKJiH0zK
R7EGpQ1PCeFGWPt/maTyNkomVMo9B6L4yccBu45LzYOvEh9Zl93CngWiM3c5Zeb+KiP5DhArINz/
IGN5T9jyuTaR+9ZMEOE/fXdjOqwnu70aMFtleykbd2tHDjYcBWQ0oxchkre2QVBYHcthwPbKcNJN
llsEqHn0X8D3VYkIOI1dTNIwHgYmOgbfDZy/jssAhFcMabaxTiVRJRJ/Ixpk2FreRzE5AKuY+5WB
DgJg3HguIARhvdW2e0/FdDR4nkNAh2PXabl3mXtQ0wJy9NOJaz35NInP1pFnupZ5ajVBcAXBGGGT
rpVKfm29/MOTA9Bggl0UWjRwdlFt8SUFBBSVT2VTfWluuDWq9Aep8PsgaMO5T76iqt3IqcOKKT81
Q1yHYL5U0nRutPoz47hrMXH7i0x7d1rS41pfu/QuF1RuZn9uVTy5I8rckfncSisyAY+sf5nvIv6z
aXqx8S3v3k9oosnVQbb3YkCEBOU5/kJTmQe1QKfbSpJKw6czkaFDb8eiv+L62IQqaVajcI1lE4HS
7jruUqkcAFaefUdHSvizY+YPs8RzVOuWv1Fx/21nmPyH0YRakLFq9kNnbypa7mgAWJIZgcAraPJP
h3cnCv+For+Tt6VgAsXHqrHXBuNUPZdIU9wc8Txo1wqt0sQ5xIjYdIanYoL156AFAWFukFmi8TZ4
XkumCiakfuwVuQoG5ANcR34ERqVuX8klKhE889XyUsoKOaccjQbu7JD+2GxiC/pzFOzI9pSLsW2Z
BOanpvOGdRAijciQUoFHtFeSKWCv5f+0cgB1SdU3iIXSJ5ZO6DhwmODpW/oWh/lUMtRmJhGb60yE
PyixEK4zoIO1xWRiYRNTgKLskDGPHDTMnzF7fM81kQFxu6b6oWhKuMqdhcdibUoPkVSaIKOkkqNE
P9AqEzIgvDp0kNHHU7fR9Yh5pN4Y7m89SbpVrCXRLccZuNZtLRoPJgMzyKJFAiN2cIb+brktJ4Af
uqn5Hcdxkm1xW1gaO49CeUd+4fE6S54vaVT+ExYbOydD2D04WPOFrdkbMeCaGPPquVVdo697MoUO
Rae96hZhgCAMGvlZRJnxOuSk0BeZDH/TxDS+qAbSWzB03VaoBtZ+i/w0CSCL1DXdpUT0EkR8SK1s
6cgtRhSZ1qiNEZGHxev4F04M2Qpjfn170+GklWDcdV7xLor6E9a7Y+qU0dXKatg0OodEWBdMIFgR
YesG9ui5MSPmxHf5ldjeNZ0w2Qbr1trAQHkRWfhtejAgiljOmFwivjVb80DzEZvpJtzfsQW3DH1T
jq27Tb+yWJPLLElx1rp9sx0yQx1bb2iXjk09aYQBu7W667JPNSHLzaRmQwdCkDT25EnmESJ9qfMU
HALQl8NgNc9wJvKvUkn/5NnWjGXUQQ5jZdq3ykTNbUZkwYVeCeZPdHddEj/QyefWaLei5YAIfMzz
uGU022NeaKrXaciumhkyRQ/1I2bUN9BQy0Y1OBvoVHs4KkZfvkyOfiL9VhGRSQ5ROEA8qehI89jh
Q2+TTZB270lc0slrGlBa71gQWlIDoquJD1acg6uxcj/qCNKCxhJ39s9wS02g2KJLqHvbZpyBBwVT
wClwQdZAYUqNYZ9hoPer6NHMgIWhXzW681JiDNHr8ZHxEa/6mdOEHB+jIB55GXCEcFUuokJf6gnT
EWtKrnrYvXsanPA2Cg+dQb6mTwIFMEebfgxQZAr4tu2wP1WSpYAsONHZ3D05xrAx9PzqDRKMEuJb
dk3Wvs7FO94USpeAlk4206kzS+TMJmODTIyHmF9lsM2T4WWH2vL/sUsd2ZalN7+RbN5zDJQVNU+f
pRhvSrWbCIlKUu3FRN6cWRqpED3MkTwD+TUV66BQr67W7cdofGPMvvVsln/KXhFMDEOj+4+is1iS
G8qC6BcpQgzbKlExNm4UDW4xs77eR7uZCY/dLqv07subeRLlx9C+FSP3CbVcGz37aVOF5gQa69NY
P1IugVWBUU3Vd0NL41lT0fGR7WOlfSpdskuz+qCUBCATlmuCiNM3SrtbTr3siK6ixSjqJhwwjAvL
YJy6BAN2l/3Tu5zr4eJPU+fxKscTn97UWnC6evT7OnsUIzkryAkVMDBrYeOJDTJDLMuRsLaWZTw7
Re02FqkNNjYRK5uExQwIUFmDxZpqw+AuGss9TUzAHcVaswun5BSCZ2KIgpBFQwGKMH9v5BPDLojP
p8V8xDZMWkCFCEsucxDTi9WytyYNCdtGxI0RBxWR2WQknguNoNf1XcovoCjUcirihCq2R3ofEQjS
5DPp6++kmx/DaC3g1Asm3Bj5e4IT6ChkldNAWWmMar3PdRGB0OKebAmAg6nBoWgIwUZN9WLPC+zT
mOCD1ggp26hlEk5lRsNFDj67XE/2dSXAI68sFpwh8qtqqGC4Axpz6gXtZ+jfmo6fCAcVJ9I8ZjbK
7k/fm4Ld6KqxA3lOxIOUARdXZEoxBdPMq+qLTD5NKPAsNByyptUDpTFJPCmDOK346ucUjydDaaat
Vsa4qqpIA4tRsfdYpXEUOdSez0anKkbTuepxGmda53aTfp8lKnusOnDNoZGRXHWa1ozrQntZWmug
ubn0yBkhWpkWEJx0cSjv4tm8aMPk06O07xdx3+Q5gbxiLcieD2ac/ZvUftkaHRZw/mc6OqgHYyPm
szC61ZjpWION70Q/fKURT5rCdFhW/S7RKkeiAgicQgZYAsp8oxm8j0JakTGM9cb8LejzrZ2nI8ad
CM8ECl+LzMJ2EEvzEI0fkpxiyE7ODX/Lax1qyVmD61JF9OAo406iHZSttrI258kmO4JK2A6a+qLU
fD5GW1W2mEsw8bkAtWP8U6dIr4DnnTCP7khcGpo18+ESJ9e04ZztRrYEY6a1zsJAjvyKOpdEGIUC
DUNf0vAuGhvsM6P2TOb8tVc62Fy8kBvJ2lPG8C8d6KVsyXkGLX9ikvwrpOyDFMS5aaXDUjNuxXWO
YW4m6dfLHTnKZHbKpqeCI1vv4DuaMO4G75bVvQJjAt6LBwVCXxe1v/xp73WkP/QWAY4UuCZa/xTW
YnRubfsId6VmneWJBh+p4x+oI8S7KQ3Jm4fyEk/tLhWFA2AZcW9N8z9V0fyeNTFtijQrtKIztonX
GGTAZiHz2lWJFTLY54jDBPv/mUv86FL5mUI57LRoh3XUJnqPxyz5Q6jD6Ws8o5TmLYESGIwLpzac
PqWpD5iCo5usYVjToXn2NbFyCXRvWChs6Tt/kEuCPOXRgsbCRYKPh+9x2AGl0o2dPAgeeJQv6n8+
Uty+hMXhlAXQHpRpIHUFv3DBsmTI2rcot2/lyg6s2c1RsfgBSNxbssqdDIu9fAWsZwm/GpVKDxYL
AMU/O1wViyHurB42m9oNHlGIBrk34kcFT9wVCtxndC5GsB5tuWEM8pFioXdZeEyLYDgnzORBJ+6L
BiNFXROMw9ESXPNlrpHvEt0nBoOATqIKSEoAt3i1WOFyQiDmO7rVa/HFoKMkZyGhQ1gYitQbcgHp
WFMvuqFpTmiF/0QmSHR7r+vWRqjomKuNPxHiEbGvhpb+WCUPbRH/zaFEgDH96+p/ehwdhri/V1N2
FSewRpKJr5dPyRXx14pL9qHFllfgeWVaxK4LMTcCtBtDo/oXURk6IB7JNf6Ysd6VrCQsHUzqwuyU
mW6Bl7ciHaPOvOfF4jmI+EUL1a9ouFza9FVPgueiawGwBevMVwhENe2CWF/VSLxkaNbsNJVLnYvc
armmZ0h0cdN+UVC7QimckZvAmOUfpYE9WwGMwPN2zXptX0/qR9hSwbEgQGZzTIsoG/2i+hLm1kA0
F2CyWPsyUQDnBtExKllxqKmbJozHbE4RwPHdCZtW/VcAyNTwFFZPoce9CxZgIKgpqZ9DNj7qaH4U
wnTnlstDUWpPrTbdRpVfjYTqMYEsxcjZ3PS6vUyKIww1EPyge5F77dmayj5Q5zWrSVmM4qCz/5i8
/RQRrrpKly6RNMPCbhWK007KZk+khMGk5gxzFt7pdpeZKqW+UKJLjqcqtU5C1u6rVrOJSe0jaC11
3u8BLR0n7nATvsBu7ZxPZ35Xi8pKOszxq8wxPjX2AEDgaVdhMW9KvF1Dy180LqFGpZ+snpfeJLR2
xiZGlCDfFDj0dAF8bCntwoA1d23amhncdbpenDnGi55pla1jphgl7SglTMIzZ02cL77K96GjOG7K
jFc5AmC14C6n8QjIlk18yCZrw31N2+ph/UGccMuh6w1ae1+rYI3wX5K+EWUnadRue+1LQknnQ3EC
HOhSyGtYRtfFWN4YlT1WIqiWcHjT2u42sH0TCSoUUGbKcgLLxC0CHXrfI4qbgLLHeOQZy4jrUQVA
hUi3GxMk9FH8IdvnhhA7cyvkNVX4Q1U6soRuM11jnFkBOs8CE2gBAd4IK4ha96wGC34TAmDHxdDQ
NoBePZlx7RSG+A9piWsreSsCvsI+lmHTTWn8jyTfW60XKs16suD0afbR5kLolGn8GiQEWqcIwRa5
GI1pZENtKNZdLFtgv4RJpxo6ckQPklWMX2NRRNecNlUhqTkfZqodyD3iLSWEOjUL9QbWV200fitO
TrHMH7nJmqvlt2Ahxc85ZjIh5KA+RYm4EzL5PlRQDsa5xBPLtKMYnNulgB0jqoX6Tj4b2gOCN9WU
YRR9zkMKFT1HSoZPYytrSXUl4N8UShJLQYLYEhV0plSqcJO04Fpmi0e466KS99mArTCIe+ExTeHU
ClMxHYcY3EyJ1y6Lm8IH+rSzLPhb9JYrLQZUQaw67jygGHH7V2bp5b2+k4g2bBvo01NBIlEa0kvD
c+dKAguigXSzLWV9vOcu/pdHeCeCvgi9dkwFH50R156R/STDcEPqY2ZMUaJrRRxoPIp1DNpD54cZ
2K0lGJgY85SKwUHbVbh87JKQ+Ubn2drICrtrIi81snFlMm4g4dcp3U8jMQRG45Zheh0psLdFVP2k
nc+Uq5DoUapdLp4ELq/5a1efQsVbjICANavH/IW2+k3NLaRkwB97Nuwr5fY8I2AyU66goh5D+pz8
1azhQcQEcByD5qeJDmC8COr+9BRYtTVILs5s7Q4HDKDA1WpvCqYpWupsk4hXJ32nRF3H6S63twis
H4JPpe+Mdg8AZ5jfKCOrqgvdXdxBZ5J+2ec0usAeF5Vd1inSOAMrWhYvlYhh+j2VnSz6GYQTzoga
cC/lEmZ1DpsXIVv/ky+ML5SIaRJ49IanieDIG6CsrGLkNY4GeYcsjPi7RJWdiTgxYanVl/LBIgt3
hJhhjrYFWlIgN0ItDBn4MTw5SnRNFAQQ1AQC7YqEq2Yz3+YD6ZSU9/kLLZDqvMsBskIl0XwaOsLM
q9kUNu6gO3zy/U4rseM6dXMcIz/55f/Y0cI0ewuZRX1bVS/s/Oc1GE9m1tcqqsLdzjgk4j4kjWv4
4zEm2WFxF9jmfwA7QQpqXI4Eu41syL8MugPtpyBqtPJo6LuMWGriUVTCriEqPtZeAYG4Q3IaGwrQ
n4yXCTV91q+ePLUeC/JZ72C1x2d4Syqbd9ZOdANlD/WiUELBZIohRrOZ5Fhkw+uQ6W6/AiYDct/H
1xBIxPLd0krIKkJ2Mww0sk1xESki/vpGwzx3hK1rwEmQp7tO+V2KRsYVqLUuc/wtqR5qdl9slMGJ
8ol2YKfWT0nz2b2qDym6ROKNAvbxysZqetGzLV9zDpjGF/DLxxxbxwiXGRuj3FkIuU3wHVyYtLn2
PtECgF0HtaDJgaq+wdXK0mO9nLqrQtgB7kv9lvLOGP6l+oOc9LarSJ0rDX4ftjb8oc++/syLu6Rf
RIOddvwz9TjnqlOQ8Oq1jRgHC+OjU0z2IiDYbbXZoc9JYndIVi6+g6d608uT+jNCUcRALeNK2NZk
okHAzVwJ3wrS2hHg8G36xrppCe38PoqeWP3Mr6SpOBLyHMcfCyki6EhZdvfs3hqLzliQ0Rv1tz/p
HGPlFqeUxnO9KwafdQqoFHGw+deDk0uynC2CgjfP5dso/rXgSYlTTXZrkLakKcSFM0a6cwHTiPmU
UmXwNuJ2aDh9HO71beEKWFft6cd6LwlEcHlWTxiDACKj21q/xoXvyPBv/R6+KpBE8KB5mGkla9Pf
A9wsn6yYaqiqhBM7G/8+0X7L9JQr3GWgNWLAXpp/TldPdjnNs56OZxtHAOCyR/pdpzv9X/FGzsvM
L8l5Pdl5D+JO4bekiI6u97/2Be66invesou/iG5ljgIqVp/8Y2HBaju7esUS3Ld7EmJs0R7UuaNl
jQYHM4/zfsTh9SpgU1lspP4kcjpceNhNDKyWoH1dgRrIbwuvD0YWviIXMl4C1H7cuqOTAGIeCUfi
xTtEX9SN6DroL5tOA+ZsdXazh4Bq8QZuBpQStcytYKNiUtlYhy7qLtor9Dk8NWhbW5PVPwi2WxTY
8bEhsCkeeOCF9iuO9lyTmwjM/jY6sjwsHRVfPzjscl/TFl1/zrdp8LWYWhBnpbX3W9bhuU5bPdE2
jNp+RAO9inWd6/kBVwyDSwKmkqkJFg8WC1hbywYv5Kf1EUbu2oQAGCSlq9iGCdXewdtjqZghXjl4
s1eQdu4Mlp07PHHLUy35bvOUoXeSonE72SZHr4vuHG11Oo0KEhRv6CPKm/DSlfwV9jDBNANnJAXB
zBBHcPDgQs6ZheDrie2lHY9yetNmr/oZV5j2sYTZhGO53MuUFejYSHHTbLLjsP7JcnWkjrSCfQXm
aGMCp14fD2F80kXCdoAvfXiYvlX654MtjmgtIR6EL2kjHHEr4aIcErv4KeSD+gmfLE39THclnp5o
S7QcG2P8XS/28s7vDuZvWuOZTveDXgNsr3nBh9Zqu9J0F0z733QdZtN2gQSy12rfUs/4jVAP+BNT
HpZ5Hb4Z6RERj3rrq0cAzRWj+1vxTrSKWCQ+XpUTiaOmPjJsrBGWdhcNF7Xj6VBof1G9aaAQuP6O
IXTqOOeAapqOeTOefFE05QzalF55bNfjpyH8lnhiO14vnNxHQHi5SohsBSPjMmDll2gO0ppx7f/Y
D4FSx0aiZn+jvJOIxzfBH0QVT+tvAibadfw6V1zYGnIEJMre8to3PmgCc6gmzNfK1s1A6514Uuqn
xFdY5O51Vaqr+aZg12UfJzlixJmHretW4K6mTIbHKl9hxsiSXj96wYUuu7WrpvQ7cDW4vQMMkTz6
NzHwdWiHMZegj9b8mPVjPu2FfF9rTpUdZy6LGvYjnukviWSosefzST5Zk5FsIpoECo0iaLZPNZr+
r0QihitQTNVk6QoUvlXqNcSLypNeiXeNprfpXii7SXKifpPPe6Sccxz7Mdq+on5JvC614aonhzk+
C5xc3fzdKhTR98/OVJCT1koDh8YcI3CUlBarQ3Ea92t7xENRfmrYLcJWY+9DCjTfSO+Ijfmr+MIE
ofP1hKN8Cv9SYliw0bs9D0P1B+6lCk/qL5JYgSBITn+lGWxEwgRMW6hULyp+qF+6jerRVaM9Iivt
EmRt13UQ9/WZ/cimQt7P7eY+vll/AtT09hJarvEIzi2tuNUxfitbF7JVySL2apnnUNmoPY7TDQ8B
AY4OOEt7qDqvqG/LDqZ6qu7k5ZLmtpK9kDwUu/sAO+Y1DXatyRPpQXNTKoKsrnAYKKLCwAT6MnfC
b7SteUfsr2CIfelnV3qV9IPOFiE5rNcs2Y/L1x6WMoiQ33gBgbEtCEzMLiUxC4+X5tX9Ke33bBxM
7VRIx7I5tB+EwlQsY3AK2DOEgNa3oAE6+bUcP0XzgcE/6vYzQ2/3Kb8vAcdT+pCtfaVxIzokPY/o
Y4AlE702w2v7zs+iVT8G1BDxL78O6vrqBorGpntsHI2j3MW8nG5Ib6LAstRbXkLtRCwUwb9j9SE/
S6KFF9yoDEjGF4kX5csI7gZdOBeNBjvhrer3wPzkZicfl8xOOngXJxCwwm+W8UP/aw2Xx2MF7wlE
5JgkQ3kvLidIFBtFPqtrT/BynwCcV29qfMsxBZnw4PdDelJ4wXb8FfKv0rzE5ktznuHR8KpRmLL4
2fipe4Iq7CBnQDmUCI7fwb960beYAVXtWGSHuttVQrORXs31VoG+fCyMH1aAnCx0SE7J0ZSPhron
cRiXJbZwuL77ZjhJvBy46KcAP5tLz7K+cFGM0eBn08WYLvcu8OOYR0b/KOv3Sd9PVIYkDt2nWBXB
QCjykzxSxmk04OOTIBd6xfRSRFvmJvgS1WCvfgT5abKqjV9DAAKGbWHTAjIwuxFUBvWX5Da1ACw7
OZ3ISDSpP3wN1pmJmYgUnvaRoO2CDxHejI1/NMflaxEJuOgxIWNbUq+ldpBBW2IUR6sI25+qy/1Y
3pfY4udleI+I9snJbgoP1kL8Cu29ey9RRuZLgiet/2LjjP7asE5xSRivbDZpn8g+Rk+yLLEiX6Wm
21S0Rr2SF2ZexvfJKgRs+KdhfAPsHrhmdXsNbUWseQ+kJ229g1A28Shw1Sm/hnyuKkz/dsb/yKgi
HxnBW9Y55VcbXVVY/ZRVGPM+w56CkQBB+9V6NYxtg2W05JD24wcP1kDyFkYOp4tMxTGzezx8duE3
a01gR/rZYhhcrIchPafqTBpK+2eQQSQQteNtNSzA4MSj+sdituQOCDGc0BCrdb5KOnfHLveye524
8I5JHbDn5aCRYq/gG45tdnrUhQcmi3lMWh3X7sS7TEBqFqDY/IFqHRf+hCu1tgaH3E9p3MgjyyQV
uqNE5QT9OfJxpnNjTfF4S/VKnJriDgxZDIfaSZqZy+QvZlvZ8JhWYDCF74Xwt4guSH56eylaKZ9M
C3JykZKzGvA3oGQFAXG6TOEPoBHKA1rptbfuVnDUGfaxrHPHNhJqb58ycd8AyGZQvojRK4X3vBVf
jDp1WknattWTOVAxDvV8hqWdYmCW5u9VJEtieN5AtNYyUfrBS9TJO7tNpeEWdaC2QYF8ELyXRHNm
JxZtRXLz2GYuFF5o4Nowu65ugXBkSGNZ580fQ/LkBaVGQB1nTHE8Jf2mDE558EmvKmYby7Cz9jwo
oIzYnr2PnLg8e7CdNEYzUCr1SVD384/cwAc7pMJ+YuagcDW0AUCYDy4RS3eeOCexPWgPVdnGfMDi
N7FW6oTn5jalfkmcKJQg49hVbovAx580eJnTm4ikLErHVrYZzcP4juIyhO+idKa7Y1AulCi0Etfc
4hOdCvkavA6GfER9vSfYK2Y+PtBNjxbrtG9ISHJrEUoCPlvYaR+DOGUQ7y8ibd8Y9pFEW7sq3ia0
zbJBTlUiBtOZKfw0xb4qUVmDp3Tp/lpaA/PhVK1YxAfr7QeejnPVXCfBN6qnlPfUK1GZNHrjyDap
r9y0+Ggiv2FqoTfWk4ZuM4K1XX3MIwXqwgLCosLUwUu/UIxtzVelNuptUXfHjApDs31qALis5ku2
Fs4LqOz5ocXwgXu6uKnBZxHEF0Uq/FBS7Ap90oTOvtHN+jYn9HTPj1T9MjTTXpfQYiXgOslOekee
fI0rYwkyG4KBv1pA+Hxeh8m73h1GCXyldFUJSMZETsGUdkD5yKwsZP7DgkSa9Go0/V8IvC2bL6r0
VU9nCoONjnvBshOGfJcx9lisc61z2fuhQUyTjpxRtiuRuHMs/gnRwrcs+Mny3qOU3bFomJOr9F7N
l0qBvxsYNDmVGBUlGxlsoytveq1e1H58zuAiN23SfOtZz9p4vhFz5Znnql31PYbfhgWUWOe/Q1Tt
0iLKuHxrb0mcUmMWZdweKPWVdP1TDLVXcE5cR9PXCTM9jhvVayt5t8CVGUzs0FHA2xyMUdccM3PN
0EevbDGpYBoJ0s6y+qEI4lUoA7efuvSg9pO4VfoSFQSpra6qH7FfLn0P7MYyKYgaR0V2WdrJrz00
xizp8PhTRcQyoIhoRB4YIW+z2fprT3DAHEmeJd2kWJ8yOToAobsK4+AKmNm1Jocn0nojnooQuV7s
Dj1PsfaNJ4YqbggDbKp+xuiUixVfu9Qh0lRzSsKYqnN3buAD7wsoskRECAFnTbGZENuzPPXj1Vh+
1Ls9ZxcgESfAtTyLt8iwg+9QEo/9atKFhcDyFvm03VUq5YgXilckCRkTBsSyHWl3mruvZNKcBR6D
DMPIboqvns0K2UHtWohnYXwYw4sufIzCJRO8IqWP5sbuvtYvkXnIBqfHB7WycXwuG1X5sszXcr4v
iRsnlb20zzbYpdjRJzDk+ReFT5iW9jKBMRo/YcuV95R7YKkPu1Ky4NezXsXEQI8SixQhvcZcx1LR
hXaCKe29Rdae6G495KxZtYuiHQp1x/e4Zype/2LexJZJiUHtP2br0fT3LBn8Qn00yGiTp9SuPh9a
86vt3hbBATkTC/zjHoB5x6KTmCJYhn+E6RkI/KhHwP03HjX84Fi5xB8Ll6+5E2GRcWy2IzAydxm2
Fv/dUo4BjatGstNrO8frCR3arb9o6nuwwow21DR/1n+gX+7VOzsg4NH6qa48YfTUG0ZLBJgdHKA/
/STup4u+H++auOHe/pkkW5rXXYLV0758hb2Y7To3fptv2qPaSUd0xCtQLbv/YG7ie6x/0M/zHjzL
A9kEc1t/4wy0Z/AUtFfa6QGM7Hd6Yr3zgNXzRuG7Jx6AiDvlH54im5kFa8VlfDWUrcwAvMVL1P5F
rRMx3NG2lNOYapd/aCfouguhxS12iU+on9RcWvf4JKmnHERBchi+dWQ/1/xJvpQTwb7taBf33KZD
wTHWaRGS4K1zlFNvx9fqnn2OB+6JLpEBJ3kEz9RXDpil9v0ryRfhYqJ47usTWvCL+lvbykxWhENx
uadHHgkbw61tbpCFjvNJOoLK29JWFG/okEco9lTKpaZD8R0D4HmiL5tPNjig5REkwu/8u7E5ZR/C
1fht3in97HbiPzjHvB61LeH7HYmfh+ajIb0lN2JxRKjPnQ1Y0K2qPbMXUT3Dp/ZrDh78mAxKwRdj
7yFH2sAReVUvYCRbV7sx/tGhUoD8h1P3Ez6NT7agW4L5L9HDtNviQqHRPt8Bg/sLn/Hszu+y23h8
ydzyJO4qB0p4Xj0RN5Fog0t9HY+ja25MRgrdtfbj73RC44ZcynvB607lR4wfHpfhYYwcascKTtqN
7pZ7+rxtvqH9tjrXV4IWVx1yRr3FWLkzDtSZaE5zFB7MZPyzltt0K51XtMQPn7a2yq/Bw3znmD92
J/OnOi+AoWgh2dBzZ1svyVliA4l+sAnYxzjaiSrJi/CJqqBRCUcLyw2REt1lzRwfGxjbDqIz4A68
JwsflUca0umOio07M7KJLW4tt3/J/YXCZ694q23kRlKz5ZGiUp1bwnl+XZirEUUZwe32HN/p4HEY
Ll/rHx3xw0VBe6Ol8Wd5L33RG53oQ/+bv9ptfWIVwdarOgivwil09M/pwnrSnj9jJ/ajH5i+3mJj
OnMZzaV9vdMP2ak81ISFNnwge1hbe+Nc+vnrsMtsDl+PYYq/6Za2Ho/rFtJc8s139EwZjp3clsTG
rC37IUf0MXxKToO3c0uf9g4TMtt1tiv/Jj5wJ/vt7zRgOjICaf21vE9H4FksLT9N+8e8KB6GT391
oTmLY92UV9ldK2FwDz3w5CNybGquqVtijepOu0c784bLb3ln8Q3v7V15Vx7hmce0vhOIB6er+DH9
lz40S8VVbOnAdwPT6j45p7vGmTaajUkA85FbuNEDwpdPiaUT2dEfExe7RTZ5e8ELn/kze+UPuot7
kxeT5maudp291q99vs2n6t04FjvkjlP3Yf3yMkdFnI0t5dZu9YsAbzePaVc98q35DB2AGlCkMUBz
Y3sxd9TT/62NBdvYsRwa1eINo5uLWERQyOMrDPH13Fzqe+wENpMiUzZWRowQvT3+jFfLGXzDAUvz
W/oEpN6rJw8WGnK/ma4SMt0x26VnYkKu9g0q6YCc6Ac7jFLYsjcon7rTO+G6n/Xbepv64xqT3i3E
a3iOJbLbp0l2BIfPiUUodr/37LPZXIuHRhOnHXrMGhTEIRFWV+Iv4zHyda4/v4RSEtpLbZ5nTnom
VXZEnwa/HJxJ5KjFodqVtbuqVvvhrR1OxvBKsxgKL2J78ETriPfTIf5XemSyP8MT6V2gyHeGZ9MW
L8jyXLX4hR/Zd3dQd4axaQ6Bz78Wsu5JuCEPc3Gm/wInOruF7ehnPj+69k8eXVlmsU3wGOfXTeTy
8k2A14idic/jzNrjDDyTD/2xuLFfe4JTIUMy7B/0XbCj9CL06A3jWAHX0vrQh5Y9Sfb2NZU9Dgfj
neOUG9sEBgS/l2azu+tfer5ogoMJSlYddS/uydTTjIFti9cQPXYEikM02N1w0O48a8Uh3En4u1x8
GyKwJO53CEl/fJzQJsLIgda0L5zhn4BaPPgjMrG0zTxU49WvZM92bk81YtkmcuBpffOQbznYNsO3
tc0Qsr/Kpwn9eT+9tldjT39ibGF92aZ3pXWqXcMlGBPRNoeFqp90w6G9/EISHssurzz5iWPehw4N
2Ls+rRIgpwfrYXXbtTaUkIiHF/HWkR8KBSEbFnDu4uNZTl+QlRFGmZW98IuXIoL3e3murtOj/dQp
v+BfyXRkfo2wURF1TvIuOArEiTCwfxdv0iF5jMjG25Hvg8xXf0eg4oMrdj9sCe1bf/0vl0bS7jKy
befjTkJ+tzkYWto8PC6+MZYaIvg7vENerfiG5E6Jk3naWpZw5iXHI7NvbsOZIwP9cCfb3SfXJb6p
06O6WuwtvjSJJdhGZqLov8ZsMzu4ULNr/qruw9DF2ZBg0SQk/Bqtf+idSqlc3YMb5fqKtrYpLiW1
B6fxpdzinHsJlI12Li7RRb+2L/mJnRtrxfyFfRf2l6n2eJ8i84nX+GhkNve+e3efnHCLchV5qodu
84F9ZVcfcQWTBPJEF/+PZs9+fi1YMm+tHY+4Cw0ZP6kLrXqYtpU3ealoi2/9gZzlvA5NGxpNmAhe
sn2/K5/Djavus+c4pFyUg+9Vct44ae6LWx2VS8TeyJV4bS7+yOy4TXksFpYrMoXym+rXegPIEkT7
GVvWLb8boJzoVk/t9sYhD+Xnggy46Rg6ZuqhtzEiS7jl3uuhmS5H3s5oQz8Ma1vBB5caeKyeOVfK
E4XU69GtoDS8MN84iDq88gSP78Ne88wf2F3HtcSFrN5zOpu/5M/wbc3QGo/GPfrm5aA5Kr1Cm/QA
ltruDpkLLgUfDVPuJ9xCV9lz/ZJNZg4IfSzfr5WX2ypWZJ8HYXlBGoDMA1OQzRklI894R2GSz106
toll8j4+WEwr21JxUARyNHTgIRuLJrBNfRA9QgUuJ2HkCdfuhcw7PjUMFAQbQAtKbNQ3QOqlt3Ad
OXiV7Ugw+xItxqcA3/km5c1HpVv+AnVnM9r8/r0Hp+YG/P9rXo/O5kKO8wBdCE8kMwZEsw0PIYQu
PiN38nmB5PTErF233BvYriJGBT+03OCclKRd+xu/F4unfgP6EXgpLNl3gGS4YjnZhmL8zW/izG/L
+j09sP81KIA1HHRMg4kdjb45WL0TYUAR2RrYw+RNxhHhGkjvwKn6lkU7qPxsEVk4xT1mOzvhhfQy
sjrxmzNqcVd41AXP7wt0XNbwuT38SX8l3+cnpkTYKZAICDpUvHm5kG3XXAAl2pQoRdcFVZuvhsT2
aG3m7dMtbUR3Gnn1d8bOOjlSkkznRk9R6g37P8fR8BUwf5NufweqHFf7iUU8GXtDeZDSV6lahftp
mO9iu4sxSEfc55WMyTrf80A3CGtzUO57ckWKBHkx55iU6egyp13ToFOxv9IqY4N6Xtwj64Q2Uo5o
1UQ4WKAAGdImaUsbqxaex+IejB7/NYu/h+IHn/xMxWbxJ0VMk6VNVKiST4ZKhm7D/3XGGFsrr/Ao
iagek+wat+d2OsfzrVze0Xa2WeHHwl+qYTJzwLsKAyxkwTNrDij2bFjCWeTUb1ZL2pxdhEbRNSVr
mulqbLSlufpZuv5lgESQt48AYVgNMRpkcEKk3EuhbNV0b/bC3+pwqa35EU46jDJpk8MoG1gh4lND
TlXfo4wUxHKVmYlaf2y4bpHV6c4DC0HKgbxSbD5EyvI2VjpFZGoyHfGKgIgy4nPUrORnFo19KVaf
llJ/LguCXWPl+JVwHuYSrdmEjw6R2O4VsfPkVTbFIRPKdAXMJs2rJm3kM/ppa5GoaodFwyeBycQS
qrPSAlGcU3yaYq/8igbcL2NSBBf86R1k0radZA+OFF/SuBfOFGYqf5nCr06y6lzAHc3r6VcQgSQK
MWmCKHg3q/atEKlfFrqXIaCYtdUIk0ZyCelEgkSRD8eEttCKtqRYweGqaQ1+xVj/MnJWvqU5eiUO
r82kLkCf5o6DzsTloIy500NtCaLI+NIbtmLinPY2XWaFXQ/6I6BUA5TJwJlAekzrGMl6UiAzkUy1
1b6FsV0VUAnTJ9VC8XjN+OwJ8VNhOu5FUbglOqcU6Ti/nwluNcuM4yTgODaDZL/gc51Kk4JK85aq
2Xcuo4YEqfI50A8pJN1Nq+bDAqpIT0LEPy3ACKrPE1ZJ3gElmbdzFunVwdQj0HhDS/l1zNrKsvYp
FWpBY34nZH0lClQmafinKuNbKg3QnEXE3ER4AOTfWy3KTA4AZsX9TFiM1u/fgN06ZPkU4vfIlhpu
Izp29NlqBIYXIMKdKO0m7a/iY2rjvyGEI8+BLvQrcgLNX3uUXUZrbsg7qrtEKidmCYQz48DloUrY
jKWdhvZynTXu77q0yWRlN8afSkg3Ul35gzVA2vzo6RuLtW+Rkphusvxx0jC2gmeA+BUvXDLYdYbi
VRE+c5OjsBP2IryetLWwRQaE3mtyAv85Oo/lxpEoCH4RIuDNlQYAvZEod0GIkqbhvf/6TexlTzOz
Egl0P1OV9RvbjAmwRExsOpKGzVa1cGSxkxl8lTjhJ9UGpmXzXsI+MSxej8JDh00UewThkEasK7bY
GKG8mLSN7PLb9D6xnkQYidKfCTBTHGRgDhhsHY2lVc+bPiZyzxLrNPFN8VemHOGxxClcvSTTSMlz
zirbn+ZDobgK2+9SRonEzKDcxXgyZHbHInivOVJUtigx2xMpY4ZlfAMlelTBAqBzANwF1T/NjvkQ
ZrwHalF5ZdVdrASKTBVpxRoJ80eVxmxF7Atn26kZJ7+epNNAED3Wt/iYSdVFM6VNq7aHuGnWihG+
qCOiUS5LQbpZloUfk6G+oYpEOjG+l0r3hX2Yo5vaIrXf2woHd/5/qBTbBu4Axt23VCe3eADBAJb2
kGORanKZzGn80+MhmSAi2ruAmiQAPxh0BkXRIa/P0IT1/HWGGO70qatD/0RNZIrfiZ5IWk4JNKdp
6HxbdvVt8QJ21o/AJmRAfyC07xzpkLaobJAtErd1UgLe/z4hoI8CMqzOaXWt+AFS46UmCBPFP00x
AFvduOKcylqEK6y0E+lzxFcEDhX7zM5M+A7ZS8/6fO0Xni6E25nimChvRrBYJElxWZWhtbYk8p77
iog8pmIFHXKs+JWFIsX0hYl9D/KikZ9q/Hj0HHn3Bi7OLUoNSs8uoLkJtN8gcw4mogPZPCk0Iinr
trkjwfgnLfAUcwoUbwsNqaZtS8Z+LdAfJmPHCUx1Xp9lRHoRAdqK8hlztbY1d2/GqM1Z5rbiUWrL
tXgHCyTF2qbKvjRWA1Ri2aNvoFXQ4jIaNHs2rhe5R0tRkaNO/dx/GiGW7/YhszWwyKvuZJ7YcEe6
DbtE0J2XiS4jPw50bRqjaF5fNWQlmmmEynwq3HMSimRF22esrlLzLU6QaHC2JMOfaoJPNi7LYrZE
bbpkkGMXptcVFZOJlOFK+5pgEZEobiWr+1LBhkpDttYUCokUBjX7jvElD/fpWLwqxC0GjurHA8KC
gq9FY12C/39fwKdq4m+F6SGjMDX8kQHnWvFtoGQYjR69/UliBgV5gVn4TqOrs4r60kBgHEWOAQ4M
JIvGsbhOfYxX6KnOnoIsThKfkQa0sD3bLdyK7gSndStXsMXsj3QUG4wJ4DIM3ruJgVVSzdieyS+T
scXplQR+gKFquexMgn7b1qSJ9vOusrhxWCZ2L1lcX4cJHSqGkFKEX7ZO+SSZ76re4VkrEVcY0Smh
fuw7FS8cfqkz0XacRhLcwEXWL/CXJZt2UFjy5wMUHlUci5KGB6sy2twoPhSjvS+T4U1RnU/QAV6U
2fPKybBNFxkjlRD5WB69JXoO7Qw7JthulpKYPPw4CWAvf1QD8Q2GRSBy6KfldATJ8aLn008XlU/d
0HZKztkMm3sF0/Fglb28GZz2tbZwrmFl00X1Hib1cwhoJ1UjcmXqywKASUu3MA9fCaqHhcmakzBB
TgJJDXLebA3yEUvGR2A7EHHUV6AC5NO+OiiDMO3eW8hYZcjENW4ipLhHQsKQwCyWIBO4oaLB1vyh
A6o1ero6AkgPrQjT7Lmfc97epxH+qzX9FLPeLXHMO6OB65UyDMZ+W34CpEWaVm0AF9AXbwYuEc6s
nIcoiEkW8C1SjFL7ZwZJJWuvY4pYtOW0ouOo0H3gfWzvOh+gcKd2j1wDdwexwCRdtJ1b2re5ezG1
exT8hcRwcaEBz2TZamDO3zGvBfc7Coz+CLNAAipsdFj37XXeyyVfG8DaPnE8IuQD5EeMveJLhRvY
+JAdtEcegL5VQwU3UtKiFp0vMDj4TMFoBX1O1cXSIH6d7XOsXwQTZyomdYQbfZnYI83OO0yiQANL
RDjyEis/jK+FAEyQOdQf624C/XklZY0qZdOXyJL3TXDMHY+kBTwUBbtGtLbja86hm7OO1PfZh5nt
wdwP5TFx4NCuQ67/+Vmbv3O5zwGx0tW7FeNDFBIqw+NvtAVtuKdjsdS3EcagsZYqVzcuCTsB9gmm
pwOTscFZ8WaZpifxewqxsbXfCLo+GlPFY2mod+QeJNukOwbakaDvraUejOJBFMGqLQgWcA669F7r
92TC5O8rLeFFB0CyQ/NPZYibZ4Q6onwJTZSvcJNyHh8WLrCoHG7jdoadlixAWmepVgO+G2OtjIde
+sJ0ubCXJ3fgQ+TAnNDiGoOP+GimrqwoeljRhawOOMTLnwqhJh3lTJdQ+DQyDUy1NMg2eXFRWB0k
xyj0VZqnjHxTwhfxdmOs+W4AF9bMXZ0Ow62+Ibh4g2FsNdTnJtXXtEzslKXxbwgp/YNzJPAkLxUJ
4huibU2eBbgcoyvmbaa+IsYUh4Yfg0Kd3g4cygp9nrZDacgz3U28eYz8mq00ngfjYA0H2VjwpCCR
qWqyN20n/4u/QJsEN1TAeojmBk7YTt+Hp/kjQh10xs7jJLinzng6pjPcHpUJNaoKZJCVn8w+wB3T
x0VV0UMzgs/gKzH75ePhx9a9+YrUOPEQOXZ7xNiUltbG/pft83dMHUSLouKDABBv+/I+PI1NYiKR
21qN3ypv/DxogKDLcjqoVBFfeKftyCPaCguDLbAmrJrfHNHLhk7W9PgjDNJsPkYmr+Az510DvQzf
NB4hUp9WteMF5TqTtrgZiKw7pSQH4BFv1tOnuHZn5ae+2L9g2VkkP6IT3450KxAb5hfC227mv7KD
NM38N/xDwETQ1BFNJuKI+QLWo91lN41r1sN25GwVb/yAf2tslKsCs5IZxRHJNyPhaUYy/8XOe653
PdVOnn5J0iWzN3q2LbutYXiEpc6I+Mmk/zcQQiB/5sleVY9pQRm4suT9Qq2iXF6NJxUf29phX0Ms
cAZrzmN1LjYzEgLmKQyNv0jVLj8RDbbSljRlFELOapEPjBuA6Ir0nRFOCF68WhH1JMBFuhyyIvOJ
EYQ3vuc0XQCk+8XZfq7hOqIu3RYfobSNkmMuTq3h1sk+zj1JutbyhXhzhhEJJ1PgIdWC+tWy+4We
8TZ+LhUKK7t0B6JPpSeRKRwJuj5jrkbbWZBwYHv2l2bcNQ7FszyhTiEAFaTg1vFJnKagjAmV8Mx/
ofB4T7BhbWhrqnt4NV6ISBZrAh885WMRfv+w/7H/+qdylHblhhlSitOaIToDJfGRXKJ/wY2eq/lH
tW+jxdfJrViTgll4DLwhc/BVD/Gq+UO4SadGvB9GQXOn7dunRpg2FL/YDZR1piHQ5RhBXyKB4Prp
3jgxk73BiuFZUb6QsX6fqaGTDaCjXf1Z/XE7Gozvn+E3UZoeoqpb+Mgg9P8L/fBWuc1vJ6+Q9MJS
v8r34AKIFiLuGfUEQ7rqc/K1nY18b0t8o3yL/Zzg3TU/jbXNdhFlMXYxsaU1Mm7DLn/03/aBrDEm
4g5KjxVCQM4VQmdIrh6f5qXZiRMOA0pXmzQ8/vmzwud2YlHn3LWr/QgXaiH7AOWWYChdC1/z+Qso
YKplaEoGI1GhFLM0Yp560T4gvL0xWeH/Ph8Vf74jsLPfi9f6lP0NXF2egRGC6T1s0Z/uH1mEh3ZL
i+fjMCY++ClYuOWQ2IdVu+Wj+BofwpNOyml4ms4m/uIbVV6cV3jeZrGDC3DkVQ2ujUtdER2I57tR
hYTf7Z1+yjHX3fvI/JUjYX6kbD0nzD1b3Q8QkmqH5GFxt9K48wDwLOonfT/SqmGiwLm8peROOUA3
vKP9D0o05gzkacAfDFhu+jqJBnv7OkRHY14Tg+ime+sa+B3rq2pfv5aX7MTvfmBj0HBwoHO98HTG
kDOKFSYcTlH0qKi6L8Se76Jn+IYJdpGeBp8sc1SU3/vpGF1YIUjr8NDMm+YHlBjk/lP7bT4lhKBc
F58kOs1++WSkjIxLq13Fy7+HD9zFIRLjalvc6t8F0rx3cJthO7mOiylwhQA7OqVknEHJDk7hb+la
5/ZiX6UE4NWabVgzuSSy8sgzNwcMOFsbKXrVqNKYVf0Oz4SDi6OWeTvRFY8Qrf6qI9uWSOwAJZuH
nUaBfbOKANPae2anTFtNxoylR6GqTRtR3NFjlflrtjw4jDhW5XRvE9pEH0LFhgRcEpSq6QiVJhrs
lcbUHzwZFvxOuaX9usZbExKF1WvIqj3H8RH4Js7d7L2y/hkilw2FqFwZBcKD2OtVqHMU7xP7kZV/
kOuCcsQ3AVTLRbEz2x7AmE0f/UCrjSvXGPi60w3x54t7jUkMi9xkY+BO6s5m+NcvahXIpV9i3unh
ZSEC9xJiukU37ZnNySDgO0dRSmnF+Nx5lfsXTXlAYNezU5B6Xfqh5JwRHIbhqYGzDUGu32XmJcIl
0HFrjvW96mLKkY3C0JoJ2UrvjO3YyYyacKuxC2J/M+lIi/9B7/Wsqtrgxh4LtlA9pSOj3DK54pYV
LPZUhaiiDiMdChHWgOk9kEqqoZNuvUN/QMJ5kpx73cXnjkg/pX0o2ivIuYTZaJ4z/mA20eLq0OjK
pCBEp7HtxQ9glnw8WHKzybRhU5BWMdSoiye6bK3Cj6CU6+6PtsxKvYlurvaMCiv3Lmo94ofGdyIF
uHMF1Rpqbow5W6ba0dMuEIN92IovNTDQt+q0rRlkLjkGvAPmt2y85hiZA6+jEm+ueuwjmUplbvTs
pbv1z8T0KcRHeRuxwmLr1o5Q+Eg3YhEhTkF1cLiM7fpYKDdlRmrKwm8BruHBMzVOzwIYO3LtiJUX
SHJyWsOJoy8PfmeSH0I92wz8otjFOStZTJECTszzPms+NUjpRropo3kLGt5rbfpwK/dlhzwnsjhT
9Att+RT1vmRu250l/apBhEDmW+eb4GfxXfxMmcts7wc/KjBzbmtjR1cYKF7zNR7xA0H8xiiHNKPI
0JR47c15RWAfMDtbJiaehqg62ki72pVJZHljdc0LV/2TPohXyG853iwIBvYLVWr65ZgbXvqJZRUN
4xXRI2YbfvB4F/LYMc394xVnm/Mykjn6oFcpOOpvsBdZhcaLUWslTs0xvXX7+CFw5FHGHailkIFV
u9brfEaMkUagNpjxXTPhAobogKLCehvfsZ9kO+muMRDH6/MQ6sb5ElgSb8u+3C89qvDxLPvGRr/h
PeylFVcaGAt8lZ65Lw76nkULtoVtZ3gywTbnzg0+eg+d5ghs6kUcWHUhUsypIHE2LDpf9gbzRuzz
AysoUJB78Va8o1dKniVuH1Osxj9UBBj9lQ2AHrqMYMXAKInW8i07IjJrftjbZZ86m5Fr+9Z76WnJ
LUOyxojGXpGWFmxRiSHQ7dgmHOxz+9PD9zzbW91TZR9Vd4Prd5U+msbl2iDuqeHa/648jPYYhC7M
mlmX1rjRp3V5RVezK7lc3jjjZp71G4maYJxidOieuYUCisCLK2nf+PkRTkLz5HmwPP3F/MlOi0ES
ElyHcEN90v7Fuuuc8nw7fDAKaFfmTfskneHOc+9yokc9pis8D8s6B/3evmCuslVPvRehuFsJdLfw
0zfDB5x7JMFecLCLTXqUjvHrdBLdhier2LbjOnhQ8t9K0BWX9hy44gorkkZy15xtmBvr6kU/Jdz/
z/IcoXleRzfWg8nR2JMhh8ES3+KlB+LwSdoHFCKXVZXkV2zmV+o/tuFkD+6CDeKbW3xV2kP/IhNg
v+6OmBGlR3L6/0P4VOmsKT3m93EXXjo8htt2H/4wimJ9rt9Sf2IEvm728wDwdN1g3WBUklypPtuH
QbwQOGlKnkesHUB2QLzWSkwKXmezWnbDBz7O+K+/pefUR5/LmACyWMVr2E83rTCurU7wH6OekNLQ
gApYVPbZnmcvwRwe42WIxKcJz2ao9KOMIiGwFU9Lxkeln6Lg1pSSGy1/uGLbaNAfRoGr0nNYRXKU
4FXZAiG5BrIQ5Z7dvakAIadip2Ll7qFxtJSOY88CtRcU+lBxB60+26r1ZovUDUqkFAntLHS0wk1D
LtZVfa1ooYBlLctP096WjB7RcYT7AT8ltF08hZaSshH4NGOCPHjoYreWEdseIx6MYTtApkNTlH2E
hS+Mc5daeBI4IGmrGkJHNt3dsj1Vv8WIs8LM7Wn9ZnwAzoUmMsm2Ed2RwfW2mXLhJuVbUTP6Lfd1
s5clmqMDNCit2YXdVm4e2O9LdW0wn4OLIvE4lRu7kvDHA2D2k2iPZWAwmGTfZR1cA5kUlz692CWR
Jf05rPajzKBiP5mY9EBgr9UHAmuq7kW6qqwBdtQA6+kd9UM27ooFnnaL0HUhYgRmHoy0S9ZOsjxw
jNsy2C/BL41AUewhrQY4QKTrxAqAXpcZbZOzK0Cci4t6DbIiDbx8djHUuwSMQu38gBjhpC5FJI0U
Rj4GDyoFkkN45hGJs54srpZ5ycFmG28752aGqrwyxLdQbph6KpatWUZoxkGngHe8kYkDQhumJEP9
TOOjpOEJxF6lVTdM+yU4h2F4JCjoCKNITDeSfYd4Vzsm68C3QOC6ncM4SNFQl2qJ+ts5E0kR7Say
Af3moe4lS8YB2wRI6BLimIzavahO5GesOyTWgcNaZ8w09isRAa7LylcPf2rFNDaBorKegW8bgTNQ
KpNfVK++o7RVyTVt2p9umMtnLYHSF5JwflNiB55OUNS7YeCtiAcnuRZqQ1hGoj9EPUW7viOW2rIE
+AKzCVDLsuyd4vIvniYdU3tvAIPSBcjpicrcMgQpYJVuYPQqs+KDiJzAk0cSwOpiqrA1wQhdIsId
NySK4aUZWUBGZa38jllXk+fbEVynUCB2st67qqiQwERYuNJEJmLO6uzXtp0w3BegRJQqaq9jVnDe
ZVInmGe2REIoqqofrWwQwyqyUFeDFXd2fVUAwZ+LEMK8g9BGs2i/gpFnwWg1cmojeZrZxnP8d+os
vWWZsky3CkhuDAEtrNdpF34kcZ+Rrzg0b21cy/SMk2W7GgFtW2tI7UtcGRnkpNTCNq6DiG8s+ytq
Um4ZSy/lXZSRZBiaEYO8MleIgrWNhlo0zZPYPrRdwYzMKNRLbbYIlgAcM6ZlWsU9ajNkUsfoFgdO
ek01QkJMRZOKtYB3x9ar0X2iytkAdAJL80iSzxDBox9jJX+Rs57JwcBATnR4aNsFHakm7bQrnRCK
kzE9ACWPEZdaD6Aiy4rXbowsGjKFXmpKGG0Qd1AdwlaT+aG6vPhQ0wT8rZE0+OQ1vUctmE/3QilR
+MsggxlU5/mPJHgkEReMIf+AvFCXRkNqKq/QHesZjVN6FUOL62YqIUGrcUJNUsoO1fVkxS+tmdJm
lRrxHkA85OqrNqTFFKlbfgNV3ilkqgSldCgaUo3+hP/gPEnajHO3qgYcjkG3A4Vi41RnDfXWiEpi
8JgCy1PtDrPvjM8xS03zNOVN9JgF8Y/pmPwG8vAzVSxPhd5qL6RBMZ2vi3ijFd1dC3v1MAd2J+Gn
LKtsQ0rOgLY85rTIE3Oh+JGK+pnrrNdmhbTeOm4BM4wSvyvlYVzI/qQqVbOPCCQ4QpbktIpjsKm0
P8nEAEEt0q1t21ylusbwL2zYU8E1VK+SUQa3vCiZ91VzNd1DnuRtI7ekhLY4kYMZMBL7WoCDA6tF
UNTvfHdsZGSQ1rtUAnLC9FhzySwNNo2dx9ewdAISQVPwT/kkiNfrn5XORgV+IGvXwmndMplRfYGy
GYk8e5Uj6LFJACGex78GsrIkFRqNfO6nJrrUApiDVQwOE/eESA/VzEmHnpg6iEabT1UxpUuMNrE5
JDoeJbjImMIcxoLgfZNDL/PNO5OpPYdGyZ9KIMiLV0ymbhhSSOatykVP7aSpT9gQ16PZI1vuJILh
ZA6KK4Hs4mzJ6XAaYkvZZzDwMZdiwtOjZvCkoGrQY/K6aYY97EuTXLjGtPuDVkvdmYi99tVutALd
SqRaB8cZOnT3E55COFgoX6hVA5WQNSZ3BqAaEFIkvwGt04JSZRioBx+TAjRJHhUGEBY9tWIlNolj
5vJnyEh6olKAp8CLfVPI+FurAzgIMpIYqQ0OyYrRpCGjJIij3jWs5QHoxundaaPxBXpc43A5djxA
NQKSsigoGLp4seqUobrryQ1HtUd2taU2xb0tC3GWZ7QzAZvhzcgG7c4NoHh9B/Yddi/pIl2v7Ho1
QncFjlbfp2Y0uCLp9VNejvr3qKvINx0LX/Uwi22eTcMzriee6iIMLObWdY8MT7OpOwtrvvfaXJ/M
boIoO+VopBIjoa3qFN9uG9tGpoEOxKia7FylBeDyScBvKNPFaDZkWFYVqU5P2TAyYcJNCU4GaGTs
ZxVSvXmA7xjpOpEJpQw9LNLFZ1ZMjFFH9SMc02CbEOS1neQJFUvQY99Nw6jCJIxwvtd0SBk9vIi2
buDwCVXsOToZJOYTtKVV1YoEV/Qcw4GSeopEB4hFoC5RgkmpoTEMnWsRSiVtS5QN98oQKNcGnZOz
TYl6HBJizLgkKARrRrb9FNhI7MIigvVNYgOoxZJxXZVKF63sTXb25KBrSYsMAQXJNIr0r26jInGB
bA1+aGYwPwpy3IyyCG+SbKLpNUmOs/RgpNVpYb9whQjQV2Ohv8M0WrA0ps00qI3Lcav2YXIazdBB
VZOy6h2d0jxQ5ZaYnYv0Qg3D9rIhTbhXDfYhZgILTfQGi8hkUFnoUC9110mRUwuCfNN4Tti0bpPK
uAYzyABZT8zjGrY7xAFrYle5AuBElyclYG/6MKZVhvqLOjqRkNZEtYlEMFArb9Cw3nY1oC+kDQVg
AqYxMTqrY1ALpGuDEN6Q9KVX1ZB5CRGQOKUm5H7qyArVSXgrRYrFaChnvOdIWCJGbZkdnmyIztts
0LAG9KI55n2HZbxoyiMEbF7NmTRecs0H+Tstgjv8reShBZb+Q3h7+wH0PdzJEpz+0KD+FpQEXqCg
Parkjr+r2SwNHSPEwZ8SiICHD770SmkAwq0S0qrCVV2oFcTWLnzUcW5gfAmH6qDUTvimBuLfgA5q
Kc3wJ6Ypf7pyWJ+JaPhsdWOSPEsb6NRNFigTqT4pjn2TMZkQz7iLclfEceQppM24sWUzIY5ryFyq
3DsPopmcfa3VX7bROkfSRYWv92F/1M0IH1bnsCxhImKK4BFVs83YxXZIIG01GzPbmKEt6AdF3Shj
vSgdHYdPumin/qiVcf+rNryr60pJibEZ0YP8IbKKt05pfcWhUW26YQCdJvcG3TTHy1mLZqfwA1hI
OAET8ijbnq2PDC4pDnF0tTQY+ga1FxcdtQcLQhWPYteV2TGYtcbVy0K+FgXsOZZ7UeqpDjGUs4DA
m9opC89sJHliHdSK6sUhS0+1Ce0dIzZLJ+RNQbwpjLTfNaOBiaZEUl7EWXcZ0SCtzJKkSB7v4QZs
WL1Vatt5lsjjvdUPjDLigVakDudHWZYZL0YWD5i3hglZOMLOrmjJgXWSiHyMONjKuuFsTWjjQP9U
6Rg4wEjyOAj9xrDsa5yzEIN+VbgjUGmX737ZICTtl2KOHXAMYfhzxKBEtY2BLU4uHWYdZoU5FXzw
k2n+EEZVvOlpAR8rH/V/elxpZyK6Mg/VTvrVjEyEUl30Jy5o1VMagFZ2mvSbcqizvTM0qTc3Q/tq
phOi43Bs1wYYVHROo3OSLSXZZ3qTHJSSparVDYxtSCVvKL7H2Q2FCqUYe+a7OeDTC4inW/N49C+z
MnxXxoAuhcvoWS4zM1MzlL1RL22Ozu8FJs56SgbzwEq1kYrOpiqI1HaarahJXKpUQDO1BB5DS/Rq
MxiqSfZMtbQCKvHT6BrXcSEpYMSG4MLxgQglRqNcJuzz1JgUxjFOpIc8ag7atSZ97xNiBhPFlg6j
muS3GSLgmhSLF4Eo5tDKYbjVtET4yWRJB5kIV7eZVFrqKjX1984Jww+iXcfXFJGaJ9m29QyjiZxw
4QQ+ryRcWq3kq+pHVLjtmE2+U07BH0xH5WLWy5LbyTtAQlWyt5HFupPVW0zYS7p9xgKveW2QHahq
AysHtdN5kqtx5Fphkz/lMRd6WPb60xGxeclng9c8ZDdOniedL5ZG6eIUdUNsUwYDcM5sJKuowWRp
pnk0ob2CQ2nY88giTFk01rV0zw3A/EgxEmvbOEwC0dEMh7FTJ9C3xoKe1Ea0FPiVHaNqD2GFLjU2
omBvSs3bFE7laRDRSNtvzRas7bDf5SkItTAEXykr+uDCcldJsUwpo6Yh/6Fo26OtJOIu92vRXUkQ
G7y+jkCld9Vo30g0m+BQ5L99XkvbwZrt3yRPhSeDFj3U4aDsmZm8mIGU3qXOGP0+LWiDFW70W9Q6
2XOIk5ZJqYOmqqRhrZjitn912IYIdi2bSXxTRB+1FcNeoBH+5mwBPiIH+TmgC3vn0Zk3Fl8pJgd9
QFmmL7YZPev3hFCWx5jEgE1Lk/KhpYV1GIuIVT6F/YSotwRj5Ez4VMt+WYvYyjLa66ie2HuY5rUy
qvg1pOXqeBZdo41CnM9K8BrE+CIkPdDJ3lXLy6xI6m7sMnHWS4d1VSzXQIxkiB6jmA/BrDDPIrQT
TEecvdu6PBvsP+XxHrbF+GHatCmmNhfeUOF86/QFqDJpCnM2XbzPpkkCTk/UOihsVnGlxHosUpBB
BiqTtqrRXcBrGJNsU/FrvSA0TJHDPxFEJIVFDRggrW7/8bVrNFtQq6paY/1ndSmzlyrB8e4whK6I
s1iHtkF6qqkLhGh59aE3UuLH8qwTwi24Lktj/pGUfHptKlakuVYCMTeK+ZabcPvxWbe9gUBVBiQz
zj3rULMA2qUEzfSSZqq1LztHvXJxntXSGP/ZSRacbJi5zMYnGQ0vZYs2daz+xwRhuEttkLoMt4gU
jRSM8mjH0zvPWINAfv4bU8RegHwxqs5kgahziEkC+eyxiJzpbtoZK0g5D0m9AdbRd4F1CvpI/8jG
IT/EgxKeLLlX/LgokWnG2RJOQGVgbOyJ5NaBjPqt1Vn1QdY6DoEW1adW8BvWxlR/2mMVA2tdJMRG
EOBQ1gD5ciIzNphggDDxl2xL/emHTrxCuTbfndZwLl0rgPgsku286as3iizDa6oeB59jGQ4hRHrx
0Gw9OssaIq0uFJBK87B2h7oL3SqRZ9/RDMw0sHnLYiP1JQgmO06LD3toSuRHufbNec7ApSrVXZXg
DalSzBXAJRgrtwoXLvpfzN86nt1w1n9zGsH1lJIUGI+DuaunAJdeXv8korA33ViBIxTt8JR0wkmT
mBqf4xdaWgNAKChtnmpnZvNpIk5qWhbPajlRX1vpAVy182fKofGQHLU7BHZdY3CBikHeFymXfMuw
cEwma7IiacfUERmG13SE0LFQQoF6tyy9NCLYytb5iRNDOzCCsHbkOmBstR2SM5pL74QvmdH/aVH9
K88KjwY5bWWdDND00M3MBapQh6WpmQgva+V1YXXuWHM/WilRkmCuV3Iv8IxpLpX6OoV5NWrJezZb
LOxl0uKgUBKmisSDs8m15fmVtAcKiXo8mvUEIqfsbrnUfRcOSpfCdC2Bs3AOtVuRdlDnBmoLyqhq
2w8xAVhDk2xNljQKczW9Cc4mkfJNkrwahAKstRbd0JQHlzbKfwIVUSsPYmfMLyphN6bCYSbZEGnk
fQqrmK9wPErhdAStAKVO9wkX2wYYOIwawachUQnaO9skbT3Gi6mqrmJVO3wLr4GIdq3DcKxU3jsT
3+ns7KTziFRRSJE/oHqh2CHuAbGEanuRpJySuePqGY69hdSzYeUwpcSzJ8ilJqOlCWLFFUJEDPpr
UGb3KsOyOLF6Y8Wms0wueUe1Tru1re7ncnWQUtyCVs1o3YHsiWzC8nilsQyBPCFn6GyOHO9aqB7k
cn4kuoGmMF4HpvFEnejR1KyduX0plhbNZmtlYScJJ7dD9KtjYGNi4zJH6L6t0F7DAt4x+qKCXXQh
wXBpcQ1oaXvJwm5PE/iiaPWfaYhrgrBATrGQj+ldnYXAXRpgD9Wx4jpfQ9jgLojxGLVAURX5Mi8L
NOdPCxc0XrXr0h6s0TVuNY+sRjzLjFddFWSVCDtPQsVUwi9G1qsy++5hkGq9uTdHEpH0B/k8oXwF
I9lg2ZDM9iSjyHPMeWdp7DTJ6uhfGVfA1NB5A5zNiGZi/lCM90Z+mjlRREgU91BqpOzY2ltIFzAz
/Y709X72TfqK3tpiHmHJRfYldhGFSUM2/o31bw1Tzbql+QNgpOQcbIIbCDYOBbRR3f6qURPp6Jja
SvsMWRbLuQMJZV6lLdBIAjXlZPYccmQz+SuyCcv8VGMm0OZtziCLbWTZb8WW/KKVmX5TQKMSu5TK
q8p6IGYCnW6xVKnyvSDIg9qV9LvypwBrGv1U5bc5c0GMl7jEYCHx2pYKog34wM9EZXPVl2yNY3+W
s08VsihF/LarA2TfuhcjuxN4exl7U5MQyrY2BiYDDgurMfsnRe2WTaks4FmiHmdMs3eM7qgESARZ
GxefIanpEcwytqrDvQCMQvWjvHPQryLCecuxpHhmDQCobjTIFqqeqjKcajzzo0BVODCInC3PRNXN
wCtWkZoNi6Ot6vwoowZeNhxoXHVxDkewb0/g3x42nI0CgrEPUGUs91m6UKm/bXQbgcRKWtcvcfhj
DXiLUD7YlwVtsUQBtMPCjYeFT7Ul8m9tVvc5GBDB9tYuAk/NEs2Tu4oNuONSkqCIFj6nUsZBxACz
qfO/udLPUwTuBz/RSfB1Gma3iyAPm/bwHcFaCGJ1E0gsN5HZWV3EevU/js6ruVUljaK/iCpCA82r
crZkOb9Qto8vGZom8+tnaV6mbtWcZAm6v7D32gmxorzDfojlgCyvmCFGxjXEuJr2ueOaC0HECdId
gpCxAQIZTLHjhIvHdg9FUO59e7gElPDD7KwKEwW431HjF9OHgx1rlJJJtX0m1vBztuxzkMhjYOKI
beZ+3wXDpo0ZGkz8bjv6KgKLf0PmftIZX+cH4o+bFIES0+4Owf6SAt1ZS+WJY0Q2PNwk+UbGO7o1
twW5Q/mMGVx8xg1ooiwXNCQzB6VVG9hB2WiAiZ0VZss8nI/kFj9mxXTb8TJsccrKEqx14p1tX3JV
evaLsB7qUK9HUMX92LuOvzCmUCM0c49e27C8dvVlyIkRjHq56HtqrkIUu1b6bJlrjZiSMINH9BDH
3ghELclBgMh6ht7rfU9mupM0LKWDATp2b8YYbdU0sIVibpSMzsMr9FpjJZQDx2vsuwxm4wBmJ91T
2Mt4H5U1hPT2FlYw33T70Q+gcMdseit95+yo9hCSKkjzCX/fCduG28NdczL9Vlb6FETy2k7xcxc0
x94laIqZyK4BFJy07OBMx7naqbFPg2wd06xTMexco74wazg5PpKqhKRm0jf9qkbaqTBgqjD6CWGq
DpB+TCf9zEXxEvXOW0qwxmIs261nqp3TYlcKx50nkhOpbStmayuP5BFTlJ8D5QXPaXUVQAonDAcq
w0/klfmOVOO93wO6pY5aPu6u2u9XmTOd+x51OQahlmeH+yRAcJpJkIBcSkEfbhzu3ZyNZ/pQs9g+
miTyKBmbkJ+cv4wR7uZK3WOyEakBvD07gJ3ksVoY/fwj54pPy3mpbObiIaHfZuSUTGJdZojhyh7J
SKHt5Y12CvUPrQ4CayfasHvZkKT5MnfqQGN+m5WEwIcoWTDS9nBlpqCEPdu9j6Z3ylycIRaRkSq4
kEC8dfp036dQsHR1alyEBCreFgVAOSoM+qu9V5T7JiNip4Q308yPhN8HMaAJWXTp1zhgHDuhpqln
hsfK/uoT/0zlt2Fw9s1Mepk79i8V1M5rptcwj3ZBwIqTCdC6yfMfh+PLdepVEFoHHaNLCFnENODb
qesrALuOfgB3u/ZPBtndBcM3hiay7/mmbH6h5JonSpOk9Wo9EOt0yATozYApIreaerIlGtGY0Yos
q99kIhvQ6PXdQsNGIxSv+sl5UDmrXZfHH4aL0yU1g4PtIvIjvHskImvRSErt3FxTEa6pVY6GMezz
iMTgkiclI+eNjv/bNghQIuduT4wgNY9FWntW3wjPoSAy0QvA0Gattrf86CcfMFbhQ+MuK6pVFRX/
8nS+0KG+Fn73rJoQ/7UBpWzACeEn6J1jBhS5IhGN0LhdnFkL1VyDCcNrNMAOcsRtpqBXbgWtgYPM
sT9ca/pvLstrnqHwJRVjV6XlCHZS/9j9Y6s0OQcSdA+y0a9uGoqz0pA/BNu/ZewyEdEdQ9QojNV2
4CThA5nWmcl35DBMwtjHIKHpUvpIfbSD8dwmYlU5yEr8yd7VU0JVIuUfCV45oVcc/izIkHbgyGgS
kvy09eS2Zr8eZveSxSmdLfvz8dH6uuZnEMCJCiIYzJHL9UYO5bCIHB+2Y3W0/Jz9nxpuY8HA3EyM
Q1dX6D0soEYRwlIJVbtJ2ftqTAOpgG4fFsY2mDmQ68pe29B/yCk6JwwoOH2a6JlexvoZ5o4rs+HH
LTMWqT7cFHhGWZT0TL7UU957L6lvbrGksnToh28mfE+jFeARi4x4RevD3Z2odlma6Tu23qWVQK4i
/nyKgrXrqx+P18+L7A0ZrB8p0i5hDs8S788ydsZ8oxgBgT0d2rMX4L9PMUy7LX9a6jN4waTBjl7y
qs7jUZrIR0X9+Don9zwYD2vzgHUrBuUwpOO7Tk1jVXjJdcwBVWXxmfbjVxTJhyWmbNlX6IFrKv1M
EEjD/9M76W9hl/+NjQ4YAfe/rWyujosPgVA4Pi8hyXhQFLQPOLc9PPUhAa4TLnDyKMEuoaKluIZ5
MOs7k4Pz1AzGovAZAT0QoOU04I6Z55vrmAj92+9Oee2OmZbFb+if8hzNRzY5bNenXTgAWhNMusII
faLqLuPILS6s5LOEtmgYaDZEfeaBfYoy663KasjZtnGxotmi05nP5CyWP0aLWI3Ehj37ohX4tk2F
LFNrieDEm4+9jSmzcYMZAF6/zUbz0NrW0cKSaAIKpul+cQygVSFHuK3RgyeV7HEAFz+FEf3wgaFG
Rcmpg/lkGPkuxEfaeDgmKWUmN9uaBubUQk9/TKTWjjtvRCItbunHKHZMmfYYApuQyG6Uvocay0s+
e/9IKX1qKrHvY/BPXkwllPsPM/eEY6CSQBPoncGKACLJ4s5eGSPrRW2l38qiJTYsUz4FM6MJ9qG4
DbLvsFeA3BpxJz796MOnW2oqnGwctj6xB8yQYatOD2y53by5PrLOWfSvJREzunnw/WsXL4aDkYFx
6tL38Lv30t/Midmfeev9VSRRo6VNvE41Dg0NYRWkYm4Nydr1EBw3c6OPVdnsBdvCugsB4GTGsbDB
ZrpB8ZeH3tVgerttRfiZIu4h2fkazu2r8TiKqql9JwN5LxFx8MQ9sWDgKAiSNwybwDrMILkRKfGL
sQ3eErb2pkccX7RkjWYwRchLrGYidYrgNsbBIdTDh2jLH/3wsrf0rqVqjiz/rzNEVeht48nMnUNC
qeoqtt22wvpjXsIs/2Ebc2xa5juauQXcwTgB7deEepUgYM4q/Jt6euIwe/jwLUjGIr9FHOALD8OZ
FUUnM3hYCWtEPsp+1YG8ByMJZgQF2Cjz5hZRpTIU1oYWUWm1C5r2qGvzPR3c37xJ9kYIM3JK3/MC
4o80OKAL+9fENqWwWbbSvRgkq7IS3rXDcAjzced33hfO8bWujC/lNdWT1/oZCp02+mgsMM0WNNdF
6j9WyrCmRmIusm5dtBY8RaI1Uxs1NXSPwGOkXpdiw/QJfWPb4WLEyhb3wY/X639GICYi8Pi3ezVA
dlpS1lTI4iAFiKXhOsAeGb93Eg2xnMW6YZft5/WLCtxXSh8oMu3QIM0a4QHlaOpIKlg45BOKoDzK
ojuyLbIWMXGlEAKeK+1dpDc/5Rrx4lBEvwWqQj2aEOLAcOK6UpQFSB9oe3AEsXE9BphmrSJ6dVEH
mhLHYWp/SEENn8cPU43F5CpAnz0w/0pdY1WnxBKRJ5B4Dpsk/Zx28O2J9CtaTvAUiyT+ZOs7wp2Z
pxGaV7l0OrJntLxUbvFNXNJXZflbRo2/YvBBNsqvMrUu09ytZ4qYRKHHkvFFuoBLtbo5Rv3qRG+Z
tIGYYluS1k/SQXafuN266t6SB+ebk0/U1rgzm/ZgBsNRoeOrABaGRFcbwtlXRX3z8odvDDumwHY9
j0wR+vo5MaZbgMBHE2eAmmRNAssyBS0zoUvqg2Zl08tpHpzYSTa0pVumbbyo8cU21WebuyeiR7cz
ns1ICcLljKNupnfGqx/+iFMso6elEUSNYRAvNsRnpxIYVnLoM4l/MQlFDImmaej8VaSX84gl0ahv
qR4dRKLGPtPZ95SEv43DCjhJQE54wSLt2rcZbHZRVru+pwi2elriUmEMqoej4Vhn+j4cIX1ww8E8
LAdMuYVWrHtdQVigec8e+RdVdOpG+5wP5kEkaHJNuGRxtB+o0llrvIQ9/vISYcgywcDQN83V4swo
7Ph1wvk0mpQlwWPT7pmclx7WE9PyiQPRuHAsQEDNw0Sn2GbtWROtUQjx8/F0j9ZUbwhuTrYBLP0y
z2BcY/RxVPaWMsMxXSrCkQcFmRE+xyEn0rT1Yz6GNH5mLZPu89Zptk4rz6YLA6v28voj5V/vYIMa
SCo7eh0Uv8nEUKHmaD+n/DPjGrW9iylG9ZxI2VgKFN00/oHl/nFDJIdcgO0vE1LenXbfKUTBhHPm
DCmMx2du3On3SJaIzP7Q+mKhbXWanRpLJsoj2L1uRPZEUK21MOlpYuY+/5cUCVHe/RY/dm6po29R
R7Zp9m0QjyPGHheYD9vHd8DhNvQNLknZGfeU7sp739CviWeUeYzAOuRV3UTBzXRwL5L000EbkSQZ
gA2sFyFkGYywNOSKcmpupvNk6C2BPqgguFIC7rVxaL+6bngl+2QX089l/bD3GEgMkxPeEz/f5fP0
N9YD7kPJnCVtA8Y+FRLQtkXW/tDVm9PrKG3NSNl7t2QMNqOPTqhyLm45OpfaZ1ufYllmOW6BUJoA
nsyRgRA4fU01csyitg95jYFJWvg4J/+rq9yL4/e7ZKpOOaYUKbMTly58+xQUSwLDJYrnf3EaFEsC
vtzLMILQ4x04kC2frPMS914ZGLtohDrYuvnJNoHq2GV+mZFSgXXYRiZ7XoaKi0ow9GLi13j5l2hJ
YG6kdRhz95l7/slLGGKWqAQ2hg6MQypzIoYDGIutVbyx7FP7WHhXUpFsdvA43oVqzymRPYRRbrts
/ozR/3AQY26wtd2sAgezWD4G48Y1jGVgemCbWg3w3ntWelo9Au6FE8Czaay1U+NvV8xP49G9FK14
D6zuNcC0G7E62CTIKhuUjWRqHyn2KAp7Si2txS72kU37XQxv20LBDmkVc/mEt4A2WmsSbruCvrAi
I0yZRxmU9RfSl5Xl4rgi23lptyq/si7xtnA89iHmYR8H0BTUN26ML+q1z9GKqAGCe8mvloZf7OtA
9nhJWEdbRGNytrMSdfkfh0U3jqOErCcnuuVVhNTRUHITq1zhRUbD1ksmxt5oVkv2BdRp03OTtcOx
Trx6o239njn4ujIjxomD5J3k6b+aHgNcEJlCVZYTqVuS7zTQOIe1InY1qZgmAeDYjAiTASVjNso3
6GrXZoMaoAPi7Pv3uqbmzPrK3cVN8KY9HGpxgGYEZsLemcx13ad/WcOOpYkGwMHFTeRsESh9sEng
Z1X2PUUeRo9Qr1QNQ0Y4PYehwjHsTbzARZPySSMbvUVDyB9N6OTs65vMiMFJs/3s9K/SxAxW5/a3
btFSZOUGwSEeW2G8+pn/XoF16wryMmTVvtqu2sMZmVZCDwdbNY9U9SIHftKWK89RZz/orlXHtmb0
cKhnGaW41u7LmA0v0o1Ibcq9GK6odZIesyzfNuFC+p5aFbP8KmbOvani8O4beU9M714a6dZg25BE
zDpoT+ndhmlX+hKN9oBad+zCDw60dcycHS8GmcSanxTRSnvLTespHvqLx+yLKCnn1HVmS8hSMR5p
gQKANY1Pom75XUp7r23G9oJLgZ/GuZQBJvSS4IhAO2v+Vr1nEW2fUTx9u8H4Edk25Otw3hL67q99
dsQrK6ZSnvuTh+eHXGyTIZIa0IFyDO1nozcoOxVked59a9bBZvbm/+bko5qCaw4mJvFGFiozE3xJ
NCxaF4YirmvuhpTjIx67g8vYQNcsOUvM1lUhP9SMKTqN0k+LEtSME8kV37/QJe7cHKT21ICaC9x5
nT08X3E8RE+F22Rb3zABuM3QHItYOuAwxHGG6SwholMimE+UXduZ4xZcOVmFTGHYsKGwpiBJt9Ai
OOtI/qgybx2UHiCJqiiWlUBamxY4V5hSUqpHSGZj6z03xIvVdK/6/4N2K3obp+QoQ/HaWGmwNRO9
TzPYk+FprmB5MjqIgnRa0Vo3/0lw66JU9z7HkBgIhylac6kdCXsIVfkiDzhYA9/48/0euzCJPqFW
jLPZ6TcpwrQIxcg5SjxqhpApz1haIUhu0bIusz3kyvyGoGP96Qj7r+WLWNhh+KUqMH4BNsLEu3Rd
Bq4b06F203ejslqkEmDYigc9kWC/bebN30TavqSjz8PBhRUHfOtj9emXmFncGG+yftyng/A5UokW
iGNmWoIFgTtHh/iRIh4WCO2w0U393a2jXazLXRPEX6plKcOa9zrEIxJ9a2BhaAiI2fZJyei9YBe3
LQzU7XVWMXL069delpL8hcRat9Owqx8nnY+stBwgGiKuWyo3QNlrb0zfgFiFED0SzdaO/YdxorNJ
h4uZCpR63k18sWmWgZWZYNs1zb1vh3OCMcWtirtTGnzPxWvbTE+l7xP5V2JcTFJ29DDMFzmZ3LAK
rUMrJqLiYUKF8FdG9yPN3afyQf+R2DA0zL+q7q+c6UcloH84REJFckDZixfPn5xdVsnoNlkCKLB4
ychW5LuGjujOB0mOT0ZvFUmsjlZcHvuu8De1zjezxZ9kXieSII3ixzAm8N/soG002qsqhzQj7IBY
DDk+Z4gYu6laT05DZFgIJDXrkQfqLkyWpI7/prJ+Q0b2w6eOJivbZSmwAhDXWRC9pp3fsoxBWKeY
YITFe0OISDsQ7qf814mVEZ4eIXaPXqHLxm2q070xNjmHkXPpMvNmV/yIZWdTZHD8MYBFIsxsMUMh
C2LBm1S2skHCPJfMz1Z96z1bzf8h3uQWTrAZKgXllOKB8mDnkkNcRhRPjJGu0proEmnkpJUfYqDf
njvjg7O3IeKZOHLfGXp8oJ/LQHIZK1KPybUJnHKJwBsB2YBFHm+ZC0IIIdbGE3RlUqSrcOQXz038
MxcaUChbqgjERTMM68Yxl37ANkbDa7B8vQnU8Ffm/xrAC8L2N6rX+9oAZdpG15bhvJB6JTve4BlC
hQiuVNdYUE1Bocbj2qIWIq3CPHasj5Kp3YcOrrwh6T/8LL90EyrFkrqD+Ua0raP5vzrqNwI5em9H
RDwSI5rW0XdvxTi+6zJfpwYZDnXPyER1jCHrXHGesaj0ER1zzcJQ/Fdq3tm6xLEtGiiT2oKg3+Pt
rbpmXUqf+DA8oB3UjLAPzlWtvwzrMYaKrYPtU2Fm+ixsBnCOCb9YCmZcVm1Bo3Gbw5iEl9k2XoXi
dZ7kqhyZ3BagCPyR1OaR5br/VffHJCIJtssLhc9RAO84OHCihvLWJtMKNZQecEh3Z3pwLGBUt2BZ
+/7bmkb1T8WV/EWtI0gGHYzNgLaPKYvu/vIkTp+Ru9LYRmEWkfvmVjBn8ZcAaMtlf8+R2ayzITTe
mrKafnKZYu41C6M5FaFhfqVoBo7uOI/7kVPtYvdJ+zraI3DjuamXhirgifSOjfnTMvFciaonubm1
qrWVhNChXazggRmGeyhJ3BkxptzKZT8kc8AZfdJ31xkLzjrVaMy7oPzPdEW2Zpk5Ye1t49+ycvGX
VSgMm66AztxaxLPE3XtTAL81xnUicZKkMQGWJanYS2EEIOF6jYFqqqpr31ArRJ1GNwXtzTbgmwyM
mhn+R2PwnozpR4t87pRKjRnbmGhO8cmw1YSfwa4v2fGBeCye+bQbVOLcYzFy5K6JpmM3z2TRodm7
JhU+pfwR5VwmUEOqgrrJdiHhRQRgc8YomIapatF/1IzUJL9xUQQEAXradXgIh5pgReJ4us5lkslS
n8bNekgH4jxZ8/n8ua6cr+ZgOfHJcx5/dmcEdNRQ//wsgK1fGRHUT9NIsmnZDvN0iQRXKWJqmD4U
QhKuHiMEL32QLk2DfhEBHPm3bWciWTA/DU7pIqROnAzGtfVjhdL6VCaaKYjqGIhbctOQe73NSkb+
Ip3NTzVSRzDzqC5TYT0njdOus9Z/Sgb1ZSOLz3tnH7T+pQfV2Xcxou3K/8W5g7tHMPVSc7xHQPkS
FsQqRBgkRme4VkVfbehOYH1okuwSrNidLHC4i08XycBkKov1c3Gli/idJLsUUIKESClSrd0suiTu
uA8TuJudfc/n8D6L9CtIO4rgdhdH+T2RiPcIOM82VtvvdB9zQZdrbplka6IwjU17Q390UvjjtFRv
pYQj4suznRG70rNtnIbqaUbgia72o3Dsq2mVfx4CKIxG9U20NX1WzXkv7/XM6D217LcwE0ir7Isu
QQ1lNkXCkLAfaLobu7j5vQqavZNINDp2+NqgdSOgCg414I4kaADFT860LinQVqEIboZhhFtf+ffB
YqdKX/eWReO6b+z3oScIJmnuJWXUonPwPJs5J34akR+XIJk9ucyQuJjY488JvpxESRtdQq8WWYiK
ZCifuUcWIesai3Rn7VaIT2xWu/bjDavClCEsRp2ypwQd3LVP1pdWBV+0OBlZF1DjGksUsP8iaf5w
lMjHNtfexEScxh3kWru/GY4GoWMmbMYss7tnbgcRKk5fDbAjI0J3k/0ffWqKCdVHb4eJYJXPPJlW
YqG/JXOp6LrxLct8Ju+NAC1v2Qc/qvwtn8kuC/r/SC2uT7XfPg/EOTJ2bFZovCAp6A1Mzp0SxBNg
PlulsCVFaTAbSkGAGTxSQdIyVen3iS1XuRKf5hBf0KNSbpTevs3y/oLydIlzMGBpTHTmo4MrTbR2
UcBfmPdi1TiMQ6PUv+C1Q1xulPHWrNK/KeIkiNsBXFeH57V1oqWc4WbkOBD8iZKoQg82eOaX6PR/
naDW5sTTx94K/5tccZURExB8kBgx54fx3imclWsquLygLeZefCQef6pTnl3Z44+PqkXSjisjsMB+
2NZHYKEk8Wy0zGSzFD5/HbGtrcXhn0evndvSpAz7OMcgFcTn8KEoBby6DnNw3nXm3do02ThjtWYa
/zmoEYJQjR968GraikYNB4r/dY+QfM6xOJgCl13FjMwwDW9XR6XJLKY171ZooGKqyu7Jbnjrc/Nh
h7CaS8rBVbMbGIp5GfOYkpmyoIpam9pe2mTLuFV7d13AF5L4I8FT0DFHYQmztMzspJFYKSv6cdPp
VIaKzZm1SRMHBuinhLbROrs67P4qWadLh81BxdCWm/uaYzvl/QIVGPxkCFta82rPMNLJ0prL9CxQ
nUrxVVFSpRHAqUACWnEf4ZagV8CBs6IkBvdjwgiICHxfClzyEP4mWT+hCVtTFq3bFkZC6C1Sz9q0
/n+tQdyh/auVeBFoiFLvmx3M49CNPEgA4lAqbwML8VINmI9hjBg+WmN7hGOKKIYtYBeS30EsGsYI
bgNY3CMseeBTUwnq2h1PbQEES4Bz4ClSFcdBRwiV054iHbPRr1dJzJQWW2cMW4ChWECcpxNYpxoR
Uzh8+2T0UXEsbArh2AMyyy+r+vDbn0puUZzqLlbnFkVfgEDWrvVKi349KYtcAfEzGJT7AXeo6az7
Sl8b0AQ8rZsCL0dWt4s+LZaurQEAP/MzswteVRjNEX013T8buBamx4eMfFNDy8Lis/CluYnLFSp3
6FDgKekSUL2jPzIPXkYsUu/tG2+byBd2YezDpo1fugxwxnUO97t99V02GOq1dtH624hJ5hVmNorl
s1mq13haJprH1CaqCIQMq/WAkYB9KGLsB9ETYt6Hx5XLAKYJrGbKtRJsCEpmNb/Uw5civEvgWp9m
VOr8dahzN05ukG9qvIdu9R5BLYoe3BlOrajxlmAPNyF1AOvOLdHb6OyxZ4KtaHNrI4NPbHK7RyK3
VxnfnjpBHDa4PPqQ2FxAegJFWAYdZMbdmQsbqi8UQxYPFYJQ8p8gtblLp2iffIMEpfpVkDjITqki
Szaa+UTn7FK2JvRN75vbeVv4F3faT/JoQZVzULZ6HbQtGHGsnjA1B2QGp8OlLrJ9qmd2Ggxh4n3r
fFkz0JS52Kdzd2wmk9EJuqqPkMWLS/aSfzA6Ru+rAN1GNr3kvJ0wQjwsDLY6tFBA5YueLxK6h09c
dw63FTmKV19qbS5rdqFi+AzSN1V2XD/LVL1aGD18dsqkVvrbGcRGZv5MMKJ4/B5wIiADEalAQY2D
4ZlTxuwfm0tiyHq9bR5WVnK9rDdLlBCgjxFYTFHdKqhMqB3a8l9OYh9fWP54hkOQZfCm/+ut55iK
0wF9Bot1yR5Sdy9hTJsDGEsbD3EvsHNOv66GKfmHkGuBXmsxFwNL7AeiotxKqOYa9JYNvwi7Hs79
aFmOFjVe9+T55i1Q7nnsu2M/dsc4+ZtpHpp0Xo0JRCwuI5xuJOFG1wThnoG/ATfxts+fR4+kwpRl
vnuJIp4iGjs0DDzjSOyILM1kx8gVNzMAONe8JfCEeZVz8ZeCV5jESUBkNm29VugoAto+e/K3aogg
nk3PQRfsG4PLvXmOVEKaFozVhJUnOOGC+GcjN77KMdip4k69ftYtIB1m1S18irhnj/qWp/9UZKHk
dwWxwSnFmRO8TRKIF5KgbetxU4F8Rnra7llRHeZo+BhU8Vc0Yo0TGohsdPZDYJjjy5QQVYbpyUDD
hpTkPA//pyMmoWISDwmGUWQ0AQbz/ihGFqP6qxJr4TTMoaxhOcXxj26cjRFnf9FQnYQDMJqPhDZo
gd7ubHqg2pG7zONwHVOmH269RE/PAOSvd4ZTnbzr5s+YxTFDKTGi20U2QqypuRvR1RVxdJwcufY0
e8fkX22gRxvwzjrFJZIEwSQUKkHzI9v4OADN7RnFOF36b06njSAcWRZfVttCHMtWXrsP8n5nQI5w
zYeYGTKUbb0FsP7a/osS5jjHwc6hxIhTRTpZuLYxIPNj8a8wH4pNj6I3drDB3pSRru30eQIp5jP9
1gN2nO5Psdi2S2+j3H+j+5Nz/QtOCHe+Mup8hnqsouc8NrdjdaYi4eJgTy1fOwTbef9RFhfMYqND
nOiqbDc1c2ce/ovtnL0cvQXE2t64GQBrRDsv5uwBcR2PDMXhWVSLWf4361ezesrybx3jdSSNzklW
8Qj+9lawbyAkSFO25hD7PYZSFfPJID5JqNUJlEH4G+plhukkA7a4yJAdb421bJnVZwuCd5EQVq6Q
GIck5lrbzmT9JAPwXhB2I+TGICLg7iLik8sRP8dCaAZ8YZfC64YvSWOF9n1Xy5z1fc2uwtm7FJ8z
1fUSLwK8eXAXMZV2MEAJZPtD5S2jfxJAd9feTJp/GoUF+hWfEt39TqPvIvkuc0a6iVq4zKnLFDjL
tgpOIWzixn0ku0L1mHpqrBGtUOM+1fhx0ZUoFjsBX3WG7QxcXgTEhUzYVn+1IbATM9uKLLhZmnVh
nOrfmGSTycuerOjFL6Jl7U4rzF+44lhIUIZX8CIWqk12qURJxiZd46meIQNUkGziOXh2nI2f/rCn
g95ZXJUyN6AQ1pI5hgj6w4MxbVqf1vhfTBiMg/8aaa4c9xEol9o5YIJdzeg68Y5wFPHK9xCcSUJj
hrZpCiTKvbUMzW4zoIEQoBMM3ACKIZ8VvkcRfGsRENeIm4reDVuKxVaUajV97zy2H4UGhNbrHamV
TNeckKAxL2GvpPjVCrlL69ks9Iv57gcTDWT6KXoydtGO2CMNpi2LZUy6KN/WOh7/hBn+02iPaj4B
1/wlAxGu1EvhvOYd6m/ACUZ8yTxnUYT9fiyeVH2ck7eAgywGS1NKiHIZjFQqL+zvTT8umBOWE13J
S2/DqrYBtfEt05UsRwZJfsqIDmZpoL0zKJ6iBXIHEwB/akv2vH7YGq32q9dQBwKHaBQT3x3puFl4
HtrmqSk+NeKZWTUnizTpMbqrKn0tjGGDTBzs3lZy02HX3aR1hk+JmAZhIBZltpbssAuxz3U2mRv/
M5jI9wIliBlsDZctoyzWnCUp4ET7W9lJBdOqj+8NXAUnKu6lV5xbnHw+wy/PTO+yuzY2ucclOEr8
R+gBzyH6H2xjJ2V+dBJycmTfVKfPqfkyOv8civCmftcmblp5bdIPjGyMR9e5Ooo2uXaEG7upsbWE
u3VbTJG0EAmBhNkjzcg1Tn1EICDfxURasJGKD6virUmb37BJNkz2yALIg9cBdTAN/haUCYB96siI
WQmBFg4u7fKi5vuMyKgfqyeDALamttaF7MtFyJis7+OVlVyj7r0M/0OM19rH0iRZLSVGE4tZ7zcb
yv5VD/ZhNp8ccYcDw2s/7JOqXZuo5HvP2AGn34jC2gp/WvUsOdA6VKSSnFoU6lqG71NqbMzZ3LtM
Mav6b6q/UeCsM8xmjT0ddGaytfhoo7tfnB7lboSobh6I4CXEEP2mwQsOL1MI9PJtciwi2jMN61Xz
0s00KiKg7kPyB5lkIaAyqOgXAfyKzRI+yxQxK5P34XnskYoxhiucU0sSlXD/TfMvFP296El2QtrR
xm8NqSQ54kmfVYaHkSCZ2Qs2DXc88ITG1PQP6P99zT+ZTKDu7EMgKh8BOjLZZn73lHpwYse82jvR
fYaGpvnuppoKznxVIKoK87sl1A+ni3+bmQM6DC03lmT5/Vdk4EfbN9MH3DR92eZTP55lF+0ZOvIr
AO+WT0nhn4fmBrKeAm2h4Wd3+fNc82460C+hePvQGlAgJyMTxQHn0d5iVcJR4GP88r9J0pztbB8b
GHIyDB/+iGlYLEqrfrGqBI9Zu8HUtdTILzzzQkYyjlotr5F5zrB5kozUfPCqhy7fzNrw3zzeN3Nk
9UNsmHGS6VelPxs6LFvBuuLqq7tN1/yYQNQohQZG4TF3FMVWeKEUUP07nU3LKAIlJEyBCSnwEc2b
yZoT/SuEbP6bkU3A5gInVw1yXqKpCEK8abgGa1+B1243BpJTBoGH1iOaCIPl2DwzxlvGQC99psC9
QZpR4e1KjA54ybER0tyE2dWEYGGZ1yZ6qLX/x9F5bbeqbEH0ixijCU14tSSULVlyfmHY3jYZmhy+
/kzO6z37OsjQYVXVrAgnUuSnNrcNUPGy+ebOWkfXSl3JUG4qGr0FNCvhl7xOii9sF8+hvGBIg9Pb
QJViMw+H5Sk4ShevAlwl/r2lnaiQkMbRUvCJJ8vveX5x1Ca8b8mjOcKEMVK/0DYzY3dIYkOBM/QY
NPc2PfTlhuyFLE42rmZMSiCVb9xG1u20HUW+NZsnlAIr/9L5bCJc7QPf1sLgZel0cONinRBfKCNe
NRxxteE1Kx/TmvNR26+xze+TfKl5RUMwvoKZK4g1o5C+jW3he9Vhhi48M1yJCvr9HPI1A029Hr8g
H15W4CNnk5cZvn5FG9iR0hckvJ3HI1FkHuthueowwUY4GWkU0J3+N4uOQpR+j7g84a7PUqgCpA9A
tukuJSDpiPifmLQJhKdK3lS5b+nYqWP4vYX11OY5UTLamjhiZ0DsA2svcLiMModrNF11rSNf22ID
Hc/htE6XuIEgg/PVjt6eCLJvsGHTWhlr3loG/EGDEODwDB6rewYqtNFi/M6Wy8buDI+cpx9MyQZP
b5XYNaFErn6eqnecVuiSDxXkVCHHdWSSyAZ+kIEjFybBHtJIgjofAgrs0/VqGOdPh+raKaetCRUk
SLxLLM9p8PI/AKiFhT5XFBhbG0O9mTN+BM6+gXPMmcwbIZ/t2D0m3NELCxrOpVAXQC0GRTe0WuIm
PNjUEHjkUxNSPQioW6yDa4aOPIInCXIftIDs7TOHAsi52ZkBPw1L6cWQNysETjYDyxutADCq5xdF
R/2FgcFr9Ouw+g5njQ/ogP9BANWpx5ziKpxhRBCgsCcDL5k827aM1kQqPEbx4cn2MobuWdU8jkW8
tKIM9WOdaXRgpdkvBKCPOEj6Tb7URkc5zjsNN+QKuAC2iIHxGsYVMrUmy2xkLdh58dxW8joOYJBU
QCOKBy+wQdhxmgjvHDaSlmyr3ootRtlF63ePYgw+SHHTGYmi0mbmtjPjg7TCfYK7wevoEoVJA3zR
o+5ORPkF0x4vXHzonG5reQPHSWvh0s7tZZwn3qSa5KlXT1D+beyXfTwfE5kR5cgrWgENVWy6XPtk
sLMrJRPeabECTDb9YaHDQZOqcWGj+rfCJGKmckJdoFyYphnBPl/ulJpxNHR5iIzpS5uYfDmUaHem
9eWQbcUex5GLIVrOhk0gZCRukikgq8bBKFmx8nQdWV89hGa9D9YmVuaSuy25IMpFlXlFqLwYpfc+
jiGaDbabzBQRVvQIuq6G/XdehOxh+nGZUxJUkJM/eMMPA9VXz3W/g2hq8RVh0HSXjNeMjy7F2rkK
PSbKmA0eSSVcuOrp3zwMtJ1ntIWFdfNZdTZ0DGJmXkWX5oDRxO1SOs5abzkVkTWocWKgIWczBPLU
atbC0l4rWPCIM3HlnMtI/CCPbhtusQ4OqMIywLEof4jj58rW2CQIcVBzYulMaUi/jIHcR7jGTQc6
BG7ZxL0IDaJh4b6MlHzhSSeTge8Q+E8kKJvWOGzN4aPMrWPXX2MSC5bihV3iQXovWOywz7djdR8D
XPlEpRw0FO1fRI+2Zmc7huxfbS0gd4Ipwynq3sDkGYz32q3rmjALk7Vj82S6A61wTvseBI7fw4vD
FG0gPmLNhcHo0AZhJgmG6OnaS+dmwNmPcnnWMu7FzLuj7IWoxX5IIUVoPSdFLLPm+MiVah3XzdGQ
zwK2Bi5PGhSoWMDxEnOBJ6HHScREiOLC5X2mVbnPrGhbTupVEs3L2BLHRVRvrD1gHqJqDNWBYCZc
/5rG2QyKpFEW0BkW4YY11vmShvVGpjt3mpQ4CXZrI4x3KaUuXA05sQynjpe2rJjZ2BuNv4ZrOJup
ee3bWxu+QBPwSCVzLQyKixyPU3w1mnMNTDoDL1UyqaSqaLKh8CPaIrH6sBm2FTbzFH+OzqBxzAmW
eHDo8TMnsG1tSNKS4VZvfSloGNWrjisusJsNTp9NNWTnmcNipn0v3EcXh0k9HBMm4AjsD0YOBh8H
Y1MM24mqF+7/R1V/DVq7sYMvu2FZIKgLx22OORwmAXDknc4YhuYILkO4KDpIfBFuhlxOnzPDY4sO
zW4JepC8Kkre1dqP65R6GyCj7TI3Wiz9hLGalhBRxO2HQW6h+Xrg3cAt8ezO0Vsm2ktOamh5o4uZ
vOKCAHKLPU/ivhbdc0FoWqIG586ww65+dKd/CgZ4X/1hl3+wIdbOCs5LRV0pWnBDIjrtoBxhedUV
y5AYNzTGrOKCl8bY6bjtK8N5Ut4SWJnV1aq2U/s9xW/VQMK7dR+1mGDjxeVRixsb27Z1GrvPNL5E
8K8xZD4kstl4Ycs3G33d7nd5IoAht2tJvM9EAAEkQ+CgW3XSew2bpRHPKkw+ZQ6Utjv8q016n8ey
AfobhkfLUtuwNX+HJMMhKU6JE782ikbRjHhiGrC2VUY3r7sx346GxYy50uFccHAsJ45LrKXM0YYD
6I17q+yzwt0QMdRKwK97XbazxuTPgY3JQu7csmC8utDmwqA1VhFRCQ2bER5ncY4qnXSmqbEGiI0g
VR4xlxVZiW7Ub2YJWy2aKMde8hTmyZSKmLT25UFgYSbE0SeOKwHuIjuCi+TkFMdbFCZO22lxSDUE
XwMr7AOkDUjLWXcmoitXdip6wlKQsCyhYAfTVuGN1qFftlbXwI+fKu1fqA87q21puk83AJBcnLvI
MHEVvRFm/FaBteBAPm1jsfHNzlsGkXPV625ACRaUEIlKCagtYP0ziOfSDFZjKm1dhtYTKYqdLOrP
SkLMNCf+TRY+2yNGojz4U+FwqDuJ+5o1d6DVJw6nXQPyvSvMV5mHlyoiwxnY363ZkkorX9Ky/wKb
N+67NqDlVlSXUn1pDHVLOfAnx9xIZtTm7WdwVsKKH4xLkdJapgNIDqfHecrvJUYfmdHfrgzfUdGq
GcdbyB+fEOM6SDhEChdAr1r49zqeNt1MtihBftQqX1nsmZn+ZLhNR5SHCX4W4TzIquLTyKAPNNax
HqkQSKLhphhIYQIKL9I2n2MtPuqwhsywOPeVWsZ+iGywKARj9TIgrZMY17azSX5oG0S7gxaWfy19
Cp4bbgUveoKLkrE947woQBnnUdZWHe5zJDqAkk5ObXdFkNKuiI27+e9sd18K7GecDlSwBbMC6g6T
uUJS6tr4Q5iQpmtWaC+5Vp2HqJnN40bqGVQCOTxVPWZ/0VJglCdmtdeMzs/TCWmyK98ik90tqf2S
ROuqFEt4SkLDVcuBPmu7D6xpGP8wsG5hlp2qwSMvm34HGsj7CI/XnFLEatazc85irl+WarahRmWB
FljXKQCcGyzlR3QX+vME18UxqUksq0vT6yPXNmPiq+L5bCIO4pWtrwnakkWHvDRpGrdAiykxz13S
noo6/5ysaE92Hh1mePcQE4OwectSWtQ1TIHkmg4yT3r0AY+1SdvWDo2fQUhSvnPNP1ual9isr3gS
rDe+wM3JWAOGXN30EahXRGSTeSt4YTPXM3oQCDr3VbopjL7Y9Xr9TQfkOVP5PyNSRyM0zqY+WevM
09Oti3MzafM38jGH1nGWqd2y7fd/2N/80DY+7FHDemCfyhalZlSBT2bfJzq3ntFcbVceR6UfxxpO
sVY+5rP8E73z1PTBoTGqD9fg9KtFjQEAnmvWMGhvrB1btx4ATEWHAC65JfLX2m14ACALzk78KOL4
y8wnhqT2Wqf2QkvsfZ8120ww6XMCbJMyeZ96PsGssHC2uyYIyrD6h0ZNanhRXfRrrXf1o1PFZ6+z
t44wPgGL5MSQkk88SIcxVGvN0hfo80MfELAJX9yeSk0Pk2hVJlt8P+umT3cxYGevxPRPPWpZTR+4
qtZ5ELwa5lKX4B6o2SRJbTEtSALkhJy5TFBr6ygyThTw3cFHGiu79ta5oqGmYyUE8HvFN3imaRK9
hXNerwAtJOW8yzzub6UOdZ7Dgpmkx8bLBnDx+W1s2scJErpmL0G2Aiqv1zR+OeKZIxeVswSLP6cl
V6GQCsk0EHTTBJUGOuxtoIq4a21WZGWD1w/BM2fTbRrBxnTxUankHpfJeYqag9M7y1QX5oqNuuNM
3mMUWS8gFOg/7/R7HvWPnYCmblmb0op2nWNz+lAr3YvPtaCoaAgFWghMLI6k8ad0aqxFbH1xwujR
VPgFq0nHq5ASdZn1x3ZQ5yyIszVxQlBLnsmR33DjNdZQCkBMazrMjvZP69waNEN7HTyHH8OAv0Z4
KuljPoeyOlkxd11jpgmkJ6SP+/hey+HVHOifKKEbr7ABfpGbO8MNPNtJu7SEdt+WjtSaNfNralfv
BfJ1GdGDAWDkKbZiLDL6ulUo9plhHzuv1Dc6qyrEN4zxo5tgkUzSHyHpBpHmsAkVOa1U5Get7fBH
omrhKiAsYRXS2ACH4zpQvQ94yJhoI9Rp00+onENM/8IutqcafddM/SFbelG5TSSF/YJrtdrUzANw
8KQMu8UXsFlqDGTYvuDu71d4xvk9SO2s9RKdaupowiprUmWa9h7lNSvQNJ9Ug9mUV+yhgEW3In/H
qmJG9ZZ34SVWnJt0Rg7IGulltMZrNXL2KiVec9vs96KOSI1pOxa+vevWT3NA5ZyLrAvYaSnO4ePa
2ykRoRST40ZmxLVrQoh+BxGEHaA91hPN4Oa41vGRr+xJHmotDTfNnIg1oaelcCa8jYETU83UMQNF
ejKxZWxwWkLw4V2Tdo2d16O2pW2fo9jhTO7AJeByloQDoAMpbwYdyVLjOtYgPz+0ebhtB+RwUi0c
JG2OXyHfIwqZheoB02Dacs0HMSCOx+XwIgc80HzHd1mj1GGW2AaCRquomybko0ackzCn0SoR1n02
I8qNlrkVA6PgiiebE0z8W3NHTF0TJLI6sw/QXh6DJDTnBiYBsMCC72YkReaXnlYsWML3ZG5afsHi
zY2QxGKLYmjPmPOtHYxEaEMPLtZgGw+96F+tcmbn76ljCHv0Wc72QwaWTpyCLt+5euegq3OFDSTM
RoS7hPhx6V7isVhy9IO6hb22teIB6NM8/NNj42uOQJbkc8J6wgejD+N9ZOFqKieExcG2aqjkrLCE
vILaYTkfHB5Ea+a/UYYQYnvH9p28SGG+jJAxkOjwDUo9/xsTYC06RDheKrS6UEMe8IaqW7FTcAGv
OCbUPU3UJdKHYDt6kH1Obbr+UXsU2jg5PMixdt88t30pSifxyaKc2jIHajDlb6QQjrM1bHVZPDt6
vc2y4Dm1p2ermB/Dvrz15JUsuLOQbT/AzF0qKX0tpO9aHxDYHc3dVDao0qAiq+m4T2ET7Nqi9AsR
3Sdr4aSkeCMT97Em5Zx7nKngi/vDWLMcsedV3POIGvxBT9VWmPovinbvoGdrHuZ019k6TpuBuX7q
7iHbHgsdUAbiM5tLlvhRtegkS3R5DDWHnL/HqI9S24kP30tpJuuXhElnPmIhvXra8FNHecHEQV5E
6WAo5fYIBST9oVSUyypjh6rTjw7AL5dkBgDjmaFZ4I8d/GKLy4nJukOS/S9mpyFTkn+Ta7omQfBh
DhQXuk3CIuz8Nm59AS/6Av6cY5l1sgMysXHBaDNUlzSFNdK713GiqQtkPU2EBp57nj2SMtgPdECU
Y1wziDcs1r/cxIagBoIPIaplIPCfuhqvfNMoJpTplnw/55ekxx+VR6gdGTdAc/J2KLt7OUXnOutv
uitJeHEyR4ZY5RF9PjjyniorPVpllu+sjOpPu5/OeHULOk3FHRbC1jb6PTD/azFPP1UxvXNk5pPB
QoQKPwS0WOTAOotpZeqRdlQsN5xPpTZcBZnhd3i94b0DDryrl3YAr0I6ieO55DhNubI/6jCvoTbn
J1NP71NuJo9FnNarskMoal1oWBFIZjCRl6nrrI3NGIVlhzvfKJjsaB47zqwRrKS4exs04iUW+Zck
iUWWuOG6r8QvNncUAtnuy2ZgbDfWOyllee+pZSbzRxJaJXQwdn3WMvsTtH02qt57yn0fIgGiLMN7
C4t1Z1dchZhkrpoKbbPTvXvSkEiKMZo8pNl4quZhSfpneE69Dy9y2Gdsf7Twz2QNcKB5WZvpHUcW
ct8M07nOy6Kl6f+YQ12VO0FEiTxa4euB7xD3N1Lzx0QbbkEhjoElHxnTf4ajeOFQx8pG8KszUPRm
+HEBOfIHNTGJnGb5PbcUcEBhPcMA+UdS97UuOILkFEkNtf4GvAQdJaT0ww2avyJjMvYADjKC2pRa
h6nvvyPHlRs2qW6HyXk9UErJWzrSetVNGw0iVx92Dostshj7QvMQ6oQFGqNlhj6YOEWofEjWWqtg
l1nVqaiKY+wBgZBMSzndwtkoJusz53a2aaDUMONPuMBwraqqmSSGjZO2d6fPIKf2k/9OVo/mGldu
aw93GwTGD3ab94TfHATMC4SERwuKnmYYw24s2GoB4/tDwjgy4hXqJnb30QU7ULzoc0pFG1y9XDmP
tuRyjPuLC+RzEHQssTSxxPUzGAyCaQZTn1C7dtzzEqM7i8z91GEEIAkB6YeutLYC/WYW4kmZFu0U
k9oEnLwRLOurndJHM4jfeQqZMggculBvdGS/OaR+L7X3TmOhkkwvGeN3Tr4MX5J5ujiOdR+6pbRA
C36ZjDH7J99ot/an2w4bPoNt6gLZsdwrS8BDXBjEBis99GGutCec1E9jhZg34pXYMJOm9KqOtWPX
MtrwXKKrFQMkvzWwZiETqm0+z88pb1/m4XvoEoKCoT1dmF9JIGeQsdIaE5KZY3OyTdE+CE1NW8jc
5A+84C3RYKYUHj6OluchsG1SH0a2temoXTgzbGH7Oq23vQYvftbnL3dwjpZ7kxFH5yK2P3vw3muX
12VnQTvkILUsfAosoUDng+xOSxdwhTA5BAQTOWIxciPgjO4m2FmibNYOoP6ApsBuzgjDjQ6wsSgi
ZUzKXhxbq3Ke26gecX6x3Pb4aDiDKsEkM8ecb5jeahRYVLRhKQ6rEVaIf/NkLUqo91NIM1hpeA8N
ZZ2IEr7XusgxYte/6NsE2sj0lylmtjg85jwMq8hkott0RPcNUCYm7zfB0WSlhVxIg8z+SKmjXoEt
3UfwQqk440OTGKJ4zSnqiEPpG9iZ+BjVikMMFgPcIWsswRBY69Q8tLh8M9H8s5Pon7CyhU9/r0P6
vvm3vlV3fsJ8pY4pVGuWyoZ+2Ew6i29q3vUZO+2ggn9GxkFWyxZKmhts3RFHANhZEnUajgM3XgRi
i7RINCx9Qo2FnxhHmcV+3NozJjcN6NJIRyH69QJTWvg1yqfPGc9gsVCqjPE2e1QijfI5mYCaGAFv
YQLFDj4ZzNRiF1vmNarjjRqMW9GpH7zKBwixeMVU8dk0Yloev7+kRjGJaH6hkm9OvV3RUywauXqx
U036Opbzwavat9Acf7uONzuV3h2Q/yUfGmqO4ggrSz2vZP8/HJEjXlOVz3RCcH9sfYnCOsaorSQU
IMG4pY9a+dfQyczPyD2ZYqKYo6ygdQ9q/Y6IMWo0+/AmGNRPwW6/ilHyb3k+nuLMKeB40cwDTuEH
FPcz+cY/8Dff3dAENNyZ+0rYsKQ9mloSdfaGchclhc9lnGtoKx8L4UCZ8Fp1rmRQP0WROIPBuuRR
Dc0zrPfsUmszrhme8bWJD93bFvfuFMcLIP8nNrRgU7rm3sH+jJ4heOLd5p/HtXMaMSzaHSp/MXJh
pxWsbmnTxCe35JLenPDcDcaRMQ4HdMHvENAfDtNf7bLBXnAj3pFRp7F3A3qqp66moDHN5QmDLKu/
490SEAgkn1mDRtJJDWClR80uqq0psXOauv7qOtXTlE6MwSkKh1HHozGjx1G2ZP1olncDl+63vXUA
3cFcHFfZbskuzYy2/TxAHvSwMlolhME4ZSJiwEcDkGXkLYVW+ttUm59ujyUqq+TF1bQPpVU6Q03V
+ikixkOclF8w5GPUjBQzJ2HUcLhpY/rqRNNDpdy9yaF6Js1Lyi+4J2H1HMt5K0X3FVvG10QZBOqx
ZJ5v/SRjdMP8c6Ov4k0V/RHMBU3QkVi5KfDIhK7dad60hMtSvmwkcPbMcuvl8bpSHPOznkhQ3ce3
ThrEFAvgIXLTiOpYjNPWCVAdjH5iSk480XPkpR7Kr7aPQK2F3I3mAQ0PNFWXzK/uaBwCfcTAEhvv
M3S23Aw2Ue5t03h+TYL05kR0WxXfrobhWDrHOU0uE2PMwaGDp4PXOtr3ENwjJCza9xw2R/oXsxn7
r7dteEMD1X6KjhfRoIZO4zCJOIhRhi4pxRaJ0JxMDtIilqSwRbD/EcMX8SyOnO1ea8iMgsslgHJg
86ADs6TZvjuX+XRJJoMpqnqbY8biOdsPAntV5jtlNpSTd5+um5y8Ob0paqoCRx5kLDYtvelZWhw7
agg4aOwzSjrqynhLUWEbiokE02CqaJvfeP5NYWijpD15jHVVQncZVb/TIkinGf1oaGdb5ep+WXBt
M1z71ul4BAzqLyctugRz+BaV3S5nia5y+oEbwq3KPCQ9h3wBH8A1hV+Vf3r5VYIsLcP0PKT4v5oq
4Q3kSd2UpXP2HMNPOv1nmkbf4ezmOtxvK72m+zOg84YbbJP9da61K6OUcdYy4n/lpvHQKuuWYcoq
0Sfi+cljcBJU9PjygBJruFZN59tuvyvbcdOUNnndCTOptaoG42Uqx7XK+2ytdeQ2lrpxs32hjO0t
jqeLHnsvZRifAyzeLL+PHlXcSL6QajT4IcnBjdWGCpt7EHlADxbyBmsytWkZHQaqpXRUdvqlq6dx
l+Tcx8yRLTGFU2tIX++Rv+iReNQM1BpBrfYYzd85RXIGRhQwTJgz66heBXH1zRr7OHuMJ5qRz8Fx
pr8kG39l5GTgvTQwSAkN2FWM0T6HgxTCuz63aAh7kyAiWYnMOzoeiIBqLJ8YI3t+2vdnTbqfs8rr
Fdmfm5uTPjbwHQZZ+TSV+O1DKkQ5TFrsm0gqmglVo4YQ7oSgM+dmfudx+OqgDdDW4HOzwh8+EXoE
HEn/TmLBhRWJj+jgj3mysRM8Y9DNz1RwxWutBq+gGKQ5UXfhyvDQCXXwMPVJxKPOzo8JoXQ3yPfw
k49mSecbqCmjA31hQrGlFoNATkHDSiLVGhI9tmDCHTFs8ocqCt+BK7OtCttgWK7xLy0UeSuFVYQv
mym1gDLBsCGgd2KC2u5RstHqFakWkHspgeznZRWemV4+GDb8SWvi8DKZLo6q8cXgrFPrWCnn/MAF
4LLMyxKHmNnoOWSEGp8zxaHRIBIhfrUm/q+kAp9NnZRYJyNjvLTh/8FBrF1bmQKVCYMfA1MgKB3W
a+OcjlyfauYtlUl1VIYpU2MnJ8Qhj/USVS5EQJCIuydewD4+KUM/hvPAJ0xd81jsbW4dozafjHpp
SLde9Ml+CWzjmDXYBWYPHXUu6zW2AXQss9/2KWWyOAoQMmVFG5xd9juzrf+I5YIvLPAkVILd0PDh
uZ36qn/MJQSIjlqIuV7iFOhbsW1c6ta5RzNiUFDNe4SM3Qj2m3mhz8iEOgnz2CdzsXFtD43JyH/h
Xaw6G3ExmV4Ffo5Wi8K1hUMmroHf4zdCWV05Adj+ePbB+53noLk6NP061vyFKLXT3fIVzndHqrje
G0Py3LrtLzgrPN8ioKQcJyuPEzs4tkX7SLPUphXddzZyBFedeU9nAMOj+TdE0YeH09zO5ZbzHdXz
aZ2vxeSxc9CFHvSHxgQuWdrPtUAR6vp33YZ2YTXGSziPJ9OMISM5+6VJrHW6+qGhgQKnoH5uitrl
x1j8ZCZNgHGlXYTbYbUPy48gNX/CJlo026XHUDk3Jj7BqtGbLSE8LhwpHFdzvpqiuIFu+y5Lfq2K
kcrG7rHPcIW4e0751DZp7g+FfeuBIaARFOElpOPHNFmOnRgCGwkKy4rJ1lH8hF5afE919qt5/PyJ
RwweTC+RwUVGLJNmXdjRNm2mDQoMKK30LhmeaBnW1xH34ZATQvhrltuQ5dXvErnVjqajyKt723Aa
5A78ZEEga0FHG4YGLTwlw5VOuyrpffIMh8auHvE53wsLO0rE1RQfC1LBvKE4i7mJ2ioYEpyNsVnm
eYHgk61TQIAjp/BVV8PEjcyVgwyV9NWhiVjlSKftxqg8OOV8U5b+nuj92eIfjR4ybmV9VPwtS9tD
WA2ekjS/RERq5mH4nEfqlzpZcPG0JguTgPfEXfVjyCxftPgLpxrTQYc6nxjWXSyRQNm8dbW9yRpy
41Ql4rwg8GWmHHyNY2yY2BqZBkeh9Yiw+2qE5dV05TvVcBDR6FYfmQJimU6DcQsl+icbvANogKse
RgTuqpNmZC9zwjEv0G4lrllnQlgY8wND550th2tf9LdA1jvoogeT1hkVsnLguRlbqjK0MN9Pw7BP
GFh5ncE+Qf/gYNylVWD26BgmtIdOWVSjRActwjch6lsDvaPItS+aoT4UQwdBl4ANLBLZOlj2f9RG
mX5waLmrPrvqQ3hPB3gjnZVf26JYR2m5qnAdJqX4bT3os7IxIW8tllNdwGtka9CZmuFUtmnAm6gK
ZqaFh6SFhOukHwR7CGj2LW8TRgIYaWUybGsenHy2T6HunKNgupo22Srp/IWZ99MhdSC3yye7Ry+i
msHCeJJanLbIBHqC3jgAjCXEaNBHj2IIT4iAS/P1P02NTzqmV8pGjnPHTzAP4brEKVeF41LduIlS
ggnUJ+LgjmDCquCU8T2tMEDbG59AWm8rovGFy2CkD7ZzOt6tAAGhb9R+aJ1zV1hn0I1fCfqbxz27
NOOjZjanVHnaUnKDpWQ42WG0c3oQqK7aBqn2bAoemZD+25j0F8CSh4FZ40PKJhVyjcG0T7dQklCZ
Xm5kqwFCm6ceRnzwjO9ZbvUQElK6IMH0arZpa4z2I7aBoIoBxLI5Y69yD8QQYyYW+evsoKh7Hh0q
WPk1liAsBxsnSBneQKOqrE5H0KDioNfmN+TT41QyikoGVLDxpAbTn7LpbRTWmzsmV6Y66ygeTlM9
bEQBposmRfracAqDDHOmmJs7Fz6MtXBbXVr5QKOldAmg31ivsl3mCjH+Ig+Q56bMJIjNnlHQusyt
+AIRTC3YRijyiYw/QBeU68md6gsei5CmJ4wLpoEf0sb7fnTgFqwEtu3rDOvjxIhiCXuNyQfeWvfH
KDGSz6zbv7TjGUjJBjmXzO7ddTgk04drk/8yOpfFQzlLFDc3G+gac2tuZosFXioi/A7olVORuvIA
fMy+DMIRb6EVBdmSNHaPMzTYNdVizkYBHMFNxVsQSp1oQj/d7QL1nopyWzLWJkqDvXeCF8jJfub2
5JFh437emIx+am0FbW9VpeMruQu/wjcaEa4XbXtx4yedvu7OFheBfXQ21V54xB6H96xEeugW6C+G
H2tpSIIMzv82BnB+hurBi9Fj8H2DoWAHCh4GIJaLE5urG5Yxr/ngQoMl29oRK0bvN/y54oVtmUBg
wMhzGxxx/uD14qHLGfN55pomw0tBn7gtKBlU+asWJkcidQcry/d9AEKZd7jTBs5d8pjY42c+AI9q
rGvPGxY6L8oND3GFbDewXkKYpSbQn9q/Jp03BWgI9DO0CNoQmUq1AdXV/Tdr+E5yjG3YJ7PmU+Jb
yLxX+JW+gPLiSPMFS9a68drfWZ9OysqfQkUeb4439GndaaFbL8MyEv872XVM/sNzNfwpEe8avQUk
Mq70+ox9ZSVnCiVKqtFLj9MkQvkD5rDjRKEyJs0HNxjo84EkreyVm9yhlzDpo2FUlRszJlgnvRNe
zBWCE1azMT0bWv4iq0Yegp4NRRNOciTG7SfJ9J4CtH3pM8pZlRKLwYXoILEFJsgEhttpOhvlfLbM
6pjEYAUGTK08j2ZyVzb2YDN7s7ADHJMmTWgQjfIzvqhuG0RC8PSEXPWQKzCTjc2Ti9OOQXv2PcTZ
rweICATPiABtcOAngP0wjLSswbDQ7knV9d9zn0fI8/1xKOL9bFvTsU6NboNn88I1nrd1+UjsyEwA
69bPdVQNX27ZfBlN/2OMzr2uQc9GHVrHFBJhwyJrD9YvY04CXT3IBF3QKGdzy9VLws6O02bPVZhV
W6OHRhVRQLFk4tygvyOh7B0JCbx2W5yXrmv3j57mRc+4QbRPdxjsg+jy18qU6bur4Shh6y2PUUal
0lwYgFQNGwAii74pkmqdR8o+tG35Q53VzdAUXhNXZvskHu0XNO1fmNz/MpF5ADwTKJdeQBMyLWdN
SfifpFRxYBI8HGuO4XuVFwXkdPJBiD/2pzb0KSPVEA74vNCF2SYTzPDk/dU0gp5WcmSsGQCxx8fw
XcY0v8MVOLJvqhUEvT+I4vYb9wi+ela6p86df7J4/ItL8squeilMiqlYHrCnjZxneRW3Gta9XT52
2sdcRXJnx1VDlVbant2qGZ7qyKMUuTPiVVkzs08MtsaynPCWhd4P9DxCYrHDXYRDxcQ4m4qBzAZD
WFokg2wh62vhNu3FBMq8ykuud1EJ9kf1Y3ym1yXehjbsICs9VOXMzKFaAGN2oU9fuVv8CqXLS9rV
9SnxhqfBtEzsB2n+55oDq9Wo1wiGJs79qkeTM0PCEraOnXNOePKlxIIyV+ESs8CHU/7H0ZksN25s
QfSLEAEUCkBhS3GmZmrsDUJSqzFPVZi/3gdevMWzI9w2CRbq5s082Tq4M0b6JCEcI0/V9cXna+N1
yLasXjgxghqkDSAms6f/q2dVFrIrdbJ2j51bkAp3zCt7Fn9H/SLg/1YjFodhmRDbjOXD0kpFLDs8
OZHT7CoIms9ZJ/pTEFLehsh7TTNJ10QMSoG/xy+yTV7NMn72IWGcLhLOo2cTEZSgQLiODv0uC01P
/kz2F52VgD0cU853MVDifTInF8LUOFJgS4B175c71chui032K7C84n4ObKC4iZ29qtBLeby6jBo6
8d6u/PB+0fOHXgoNX4/jEkwB3qRooQ6SGBIXyGi5cwwussJmdJ9dDKpTyAPUJEC7vejimlJAzi/I
8/buCwxf1pythOpWUrLtx4v56qqMK8eMsjAHkfuiFtJgEDcXBMbwOenWZU8In9OmI+rkLGx25MRQ
51hzcIPvaD0yiUu0yD9aYE2hyB4AAZjUQ0Jga6srKmr90TgENoDna2e82vhJ6LpUffc3CnDDQA6q
1gi0JtQv2peYq+GxspJmR63jN2D1kLKTFtpPzv23D9pgl4gy3ZB1nhHrGBr9uMXTgW/y0DVuedfM
Ktkrx3j44eo/MdxZ2PWKiqVl4EhOSq7ooR4e/BaRcPFMurPzIr6GkBZ3zkQjZmrhllW0FWz4are5
74UbbXefflc9hBUCXiXIxQMp6Y+BGF2omNK/OIVTHnIHV1wUCDL4rcKak2bwzFu2EOkEUHXIvT+d
jN1jZpb2o1yqHq+y/gx8uYfNcRnKgv1Xzi/TCW+Hsf20XOT+ImYnWFukj3NYUCfl0ANpbJwoA7RB
mjr8B6vKWGmF9b9ggRo+Ai3bsH527v2mf+mwFx2LJjvh32I8IowOVAy+iIr753HBUYwQ9Yvn8KNp
9YdrqRdG1SsLA7Gp0XYwx4ODGmb6w+3cB9hJ4ml0VxBwH+sfiJslMl8Kga9fmQZ6XraF4E5qqonW
0AH0IFS/di8BmSBNWO5e8s8DW8TE29PLaCsyuzohfDIU6jzIgsLE9fqMo3xTlzq9lTixN4yC3reI
XEg6s4EZsNDxAyVL7LBRsUh1OtYP0zuf0l3jYiUdBD77sJSEhuoSJ6g04V/fono3ctaXokKTX2av
PYfdglslz9Kz78x/ODaijd3ybwe1zvowvJMJtFc37pQQ7mrqG8qPrmxC3loQIDeKZxv4wPzJAMjy
t5o/O6v2d/GMrJIiQ53jhPlDuEy95dpUWKBSh+gtN3KCtjGnNNbaUGx3S6We0DTtfUzNBk+kZHep
3VMduOXOmnjxoFL5uMEcbtk1PUYJVgIKjMiiKPU2pONydKU8cQfjKenme6wWDVllaJWNWdjg1WDM
Tf+I++k25Xp+wPHeH7sM/6fyY81TIa19VHKbo/mCu2g2lkC0uSmFdursOTO8W4rWx31nQgVkYInl
qaqj+jaPB3Gopz6gBqPAWtA0M2hvTDmnIiW8m9kCp5/F3wimgBXbmPhvPcF+MqJeeERpm+gs81mP
hTCgsF8F9T7wCKHpuiRUgrNiP4RedA6WetnFdsaK2LEvgQqp8AynmKxOgnUAN7uz6sbf3rj6yeP8
xynYmHFGDTtHl+7eU2Y+wHHmK6cjHCa/i82VdAbPRtqbZ8sjeCgQdopgevTJq0DwqVjA9SWYsNyW
8r5QrvfbeGV7wvva3ZBYIaiVL+WWsZU8xDRKPEthcVqaOX12ouVv02fECnGLvozDkjz5dsuLSa+j
VtJHNqcFLmEIkOmhZdLi1k+qorVs7ukhHVtB6mOsCcbhQ060+tZtRUdH3Hv/XNn9OCJLDpmJ4NVQ
5rKhSRmuJ+w1hhtHsXzNiosbQlspKv5vluJkou1K72aVo9iJfEzOuaGd1W9LuW+gfW0yWl52RCrS
V78xoBkzj1CdE74liUt5FdAHwRi3GoPmIjpYOYh8eOPUYnCS0Gy2t0tYuClvC4bH7N30NSzzeiDS
V+HtJDT6ObQ2HeBW4L0OQrGFDm0UYYa+jQqalBsamKseaOAStV/UvDEZth2RBz/G9w+hfOe3br0F
yEm92lD3Z2cMP/0mGr7cBmy7Ev5fj1Uy5R/e1Y7Vxwy+acMN7hV7sgfEDOKmO+W8UjCQ31ECi4RG
l9Bm6slWs9V2j6TbrIcubn+dlfpceio78Wc99XH6RCskmxvJ1k8Qo78yhpq9XyRHGum+lUJOGwbg
GJnrACIsEn4o5IbjwSn+pWU8nWQVXT0kW2BFLA0k4Hk6sebxSssn8FvgTacymshzK0AKDfxwHL7i
fjDdR2U7UMQGgD4V6Aoekm8/HdkyMcDi5JMw5unQ2GLjflPLBFU1bUe8FS7m1IlNPlVvGmqEWM+z
LH6dQ3VGUhuxhGXNUZc0rtUhB0NQ+/cTL/iyIqMyT8QYat0mnMZYKLDZsOou+v2cx095GPxEFJPi
Q1igF+cRJ2nrkM/y1b6WVXtESa93DOqgSyW1at0QPXvKiRBCaEKcdFDxRhup2hHz+NE55pFaVQ9F
T6rTtNBglJckslpSgVsdEMQr3Aa78cRdsFaRtau8Cdija3TwqdIFqbbM41sQwfxmAc+91Z7u6D5S
r8vYys08abCyVcVPM670Rz5CLmftPZ0bvrlPgUNpYcnKiy+K2dB3NTdMu6/ra+3BOqGIEkfTFF8A
80nOpIrFvI6wVbrRBcrq2WPr/r5gzQbiYBh/vL/E3ago7+x7DgzKPSRZtQJLpOG9ym0KpZMO4Tl8
sSNGxgLg/Qm+LGSDhCZMILPVOZHpt003+NO0kDkWur9i2IZ21NuoYW75kg8Ndw8xwvIZI5slR5L+
cd0x2iNIsHBaY7p5U4TkMQGq5H5SvAUIcdRzjdvZGe8YAL+diAV6ylsPqM6qEQwTKZxmis5lVdSk
o/yHrMh/pMvVJphaRL0sYXFkYi1wdSeoAnXTMF3bvLosKGU3IvOCHxghf7RycFTOz8h++ijdYtpS
2gBXlmPuvh3Nd1skn2U/x09J1dF64/R3Zdb9ZJ54qdLkn60ran+gvUXEd27Crifpk/51Ov/aFfaT
XdYUGA3lPRfv1XHOF8Zi6qHE3HJC6+URs/09i3IWQmUbUnzceGc/9n948cQH4uJY5LiMbaMQboQp
prceJT1MlkcROHeA9wlOj/Awau+tGYKPKgB7MxeAlMfgzg9G3NTYnjfdjDtbBwGNAlYEyy0qqq88
IcCbsKhIdev/ikGOJ/4naaaaKMXmRQLKYK1y8jLxZMXFcKjmSsMgswnaeyVFQna6TrdsXVBcdHOM
nA70dzHV1RkSg3+yoO4f56WhbNdacpKrEXZuopL5YcZnniFT3XRWBapDCELOzoQ24xBukE04nZ16
+qxr/w+axb9UUN+44lmESKyHgZut160w1wyzA681sfvfKk0b6cHycHZ4BRuWOPMrksnkj+yh/8hL
optEvMY5fFKzum99IrlaYmTD3/E3rM35fyBu6tTPPjVtrCaBCAyp+cKIktxMuqN/UQ9PdR78DSrq
P4QbkxCb2/bRsjX7UIGyUjTe1VqrPVPtYRGnmO6EQ9t55ltmkBFecqS16JjA6r8ZaN3AeJ/hCxd2
fzPXYtlX0zRdY1w5rNlleoPZHGVDWU8UI9j7fjI15VD8Duqi/cKGVL+mS4WXG78Lig1NoSIe4JCq
sD2l2HjbDWTj9M3OewXf2JJngsrOV5jDzfFUzatdBfPrMGJq2jj0JG5j30zPEbmQjVWymWBWZb9p
g9OS0ud4mlaOrvABo/q+1R+nghoy5Fr3ioFD7DwyWNuVAbi1ADKTycBaAuONbWDE4ZJaJRbDZG69
R9TtJ9JbE45zstthgju7Yj+20bUtfhf8XvfZaEj+wMllK9e60ADlIHM+hyaygIrTPRS6lgV/BGHv
Z47Nwes978tymolfs3nUHTkY1EzDzsdfu9Q45YzCGxJmdcqp0lcL7ynPIBzzoPH3wQtVwXzNGUaJ
ZOKQTbDwU2FXDddWA0tj8segqWO+D5mL4SmmYYiNY3GXaCr77Dm2r3hDKcqILdg1c02YdMqsZ7+n
yjlzyobyJjaWxZJ0vEqGds/+mH1GHxBgo07ghlX/i6F/YecKH0KRy7wjO5j/VgrqD6awPqBhWLt6
GDhYWuwsIfsIg/UM+2D4MIf5sXLNRdrBW1d1wAINflwhF3XIbAgEMBv55FKwCcaDh8P8zbSs63w7
rhz2cp27Sx97hPYmaD9eezLUFvAzpVI1k7e920cHlHbngN3tnhG/fE6Z3rdjCYSyjObXKVAtJkA6
Wvj1bt0o94+jL8qzUOtxQwSbqFKNlOuBgN2o0P8b+JS8DPUqkjuYfdoQi32uxktAGoJ6AUxkbZDF
rK/BdnpC/lIK6t/CxqYRhUIi2MzOnWfs6NC0Ur6gj/L7lHK/uDgHazKqZ7JJy1Oa9p+WSN8ri6yF
Il2CTs+hgPpjPVKoO+1LiaxQIH1tSqD6LF0FLGfR0xQbEw4RHm+7sU2WbWxaQVsSqSHCMRn49vif
5dNo4QZWcMvPn76CBK5jkIUfComZJQv9K8gj6s5ACSaWyJ9Qu8t7FrE/4lvExTbH/W3BDgRRpPo7
Neo5ku61bzIbmaksSK5n1sWLY2QO0Vk4t8MUz0/QXGbRfY2O5+MjAo7OB9tDFE6+i5bgvY67n6TN
m62JJnpQ2ak99n5b37oqXAkTsrokrm+Odm6DMfUwpOSW07EQcYFnWay/hyXvD33bSg+107MvY2eX
eyVKCoO9at431ty+GPKYO4NKcVNVjJFND343w9KXujNApLAjS99g0bD6klqmaSwvsuhOFJDoDP9R
6t4KEYBuSKQUT83QO6BkaqRCP+cCTEKz/4wc3T15lV+vFRzhrnWhYVRxPbA3j4ujXfvBh7Q80jRC
2w91YZkzvtvqOOWmO1WgiYj3jeqm5EqLmwHfWp964YNOSgXlsQ6uWWb1L4Ety1NEE+qB7Ui8c1tf
0SFaJK9cIPsDb2OuKrjmbZwKXd99zC5suhzXJCyRiHLfyeBRkKY+RLXDVpfIzrFv0/XF02KEQMre
ddSXRX5BbfCifyuTWHvtAy+ZYyRKS/BxT+tNlVy3esz0tEpZPGkMweXt3MgJ+w3JTEHj8bbS8UfX
giTKPRJf/CvIE+oI2IiKYFRRLsQT0/qlCmO1S+flbfDrx6ywGsg7XgSIwNA7yH6MpIdAChiqecce
0dtWIxVXTYcUWBJgnQM8pXPRbpXVRbg7ocoDxnyelfc1jJi5KMsjw0DIEGLQ8DRM6jSH/Y+dKnPT
uepBNwwio2q2UIPzN91Z4VMUEAGKuxEDqDKGAw38aodofbBsZ+WMYiDhyWdXapv2uxiw9YBxR0py
snwf8+6AwkQQj6BTvy/G1Np1yiT7krl55Q2lIFii9tYsor76gzffd7QPePhqGPiJqVqwWiZXutRV
iuY+V3F4LajG4HYYK/cPnSjcKXx6XwhB4NX+R7JW//COBE6o8Pjs44HuGjLYjveixhS/V0RuzNoN
QG86Vl7zgrhjhcULdtCETakhL0QnLSFOOKRN/7rQK3ZwiSIdo2h6kfHiAo5eqqsQJocVQ0nQodbW
/4kS98ibZNz5TRNfGNc8kCVWdGcLLGVpmHvbvB8eWhJ/Nw2rgTNelPwYTcPCC2SgADElJxshN2+c
zq7fjNSk5qyg59vHLeBbfGM0x6DrYOh8KPwo2pU2GOGgAj9vZciwXscNIa4tMjAev95Q+OzpLNb7
qQDC6kTa2TWOtJ+skS02XRLpUWUjADneFu4vFTP9W9e5/yqleFr7tL9MVrbqHYjUKjTD1uSBuGn5
RPeuFVERXJbU1EGGQBBKuvIg4qB5IIpEJrjDCMvlOiMw1SZEXd3k1NBnsLUrXoD8U9/TJCnYZfj9
RYJvJaDV3GHfiDaWSuyz8HOYXZ4T7COHt66xO/pxM/SoMAxeJjncSuX2v6UVJA/l7KtXY0pomZZx
4KoU9NPiDEywbcHMIWNNCXE6xckuRsJTfLDEG5qBs5CQlX9Aqk1gS/r3VN/5+0LTpWEx4d4ljXGg
uHTuRWoCYGkeAu2IiqdBuqTTqevBARffDE36gkX3SoqOrSdoAio3ipSvyrJpMtRquY0bYTbS07/p
1PwTYRPf0kl/N1MfcMU1Od9w0S12AUhxgBz9Mc7NfRQTPJbsZne2kVid5jxlgbWonZDhTLeoTdDX
wUhVoM9tWf+3x2KCge+wB9wugJifaPqzVtHaKWE82d058TJGg16cpy56ZS0BYSTPAsw+NB7yuTzh
Z/8WErUh6+z8lMb5c5ML/51hAnf/Sq/RMm5OXTk4G8MClutiuLcMUOuIeirOgyDaLVp9w+SnltuV
u4lVyjuKUHKQgTEHIlek6AKkdkWotw7WRJuuzGcoXYtyc8u95EnwDy5XtudkvqWk+CcvA+cYLj2g
SfA9/xov+uUxZSaVdzQcJAdnpB/e18VXGyGeM9zYxLeW/lAk2Xjkc2kOLvIjRXNedeRhHdF/2OGC
s1I3QRiyIzUcpbiC5q1LEcO29GFMmBn4toTS7bntHn5Rc7DGqNtOzRy9uWlPddaAE3y0lUWu29jP
mZZkGHiPYUA2ZfXYhsNjUUX8CDieCVhUx9YDwWI5xVfXZX8gYBak8DhcWM6YbV151DrR0fM6NB5u
gaGtz+ms5aWNtUdrHDyswgefD/7jN0g879CkqKj0+ujzNLf9tkQgX2ejbtsa3DED9cO3HvnAQx3z
s8xWUG0/JeqauUvN7dz9anAEnEROHEAXEHBHu+Q+yKrB8cviYqnUBrAFIj6eiYNV6p2eV9I2U0Fi
Z66ci0c/13aOVHCpx4QtXtzSEx5in82acYDsUu78jh+b7aNWcy2Fzt34tz5yPKHv4FjF3bPrRwNO
zeLTn0k4jEPTbAlsPcdhJLeqYmydi+KtUAYAdNB8T7L+0iDaGL/SR8/TgBYKFFZvpdlkPxAn+huV
gLgdJvq1vFz+jmH6T1jQAdnsPaRtBJ8LkPuz1aKHLppoHMiu+JADlQYHD51vWDTNOLSfUJgwfXAP
fAFw9SnHXh1S/K4s+6CSZCgubARYU6QIdWgNUu8lZMWTi695Q0UvOn+I2N8H4SX3Vx882+tjHWHr
s5cGA2DRRfe1zshkJTBf7LaN98ak4KShNFgVY0zpPolEILmKFMuscd9zPP9C4uwFOIStoiQdP9ED
R7b3C9UfNyR6yFgqoN86AMVo9AEUxX0zjd/kqACMgJimwJEtVVV3P23v8ZGyx8H8PJzKvNh5InwN
qlaeI0/yZw3Ilp3Eae9TKSij1RB2h6wuj1quRnwTBtto4duspuItQXf8VHPcsJvF0B8Qr7tZ+vAx
7kTIMFWIn3xxn0OqoV64Xah3yoCCvRwQ5We6iXY4VwxnJtXdYxDdZao0W3As1EbE8o29EPlD0YRb
xgJ8GaYIXxbffY8JeWxkTHO5M2Kmydu8vKQdU2obtjxx7GBubRf7ZWZzYgq3r25lPj5QVMGFAV3J
54TGX6lwK8I6WZrutwq79qRYmOzDXAPJ822ma2P9wU6xYoJhQaBF4rTJ4axFPM+EI4kpRzbFvj1W
ocFbblMVY/vJ4Hb53mtPs7clzHjv2kgVkZ1S2Sv6V2hL7ypzQX+E/DOZsJf9EkbTrd+tFF2IB/u8
mrsNvR7fg6geEy8HTFRzJWilPx5LSxGna3F5iwU0L2UTbRqcAw+5FMt+tl/q6JsuaTaUXAyYNTDA
1RMrbour8k3bct9n8OVjqMfyhVsrEkZK1i6f9JlWl/Rs+vQdIu7f2oKR49jymVog+5l7B0F9KhXo
DoBa42BNdjszP4fS/1tyo6LHhHfbHIm1n7kdPpsJWTfuU1TYjOYparwEj7tPgFr7sBFz8iOEPzDD
ZBbqVl5aO05ktvdeZ1+VT+Jlsqym5T2tx22luEXgFykeWwlvMl4GF0SkBlJkP+YaHRt0xm4ch3dd
J0c39p4ZZOj6ngv3MuUE4YauyrcBEZQHv2h/vRnDSyBq/8ayQhb97o+pudJLm6oOwyLDy9Wr3cUC
PrhHPKdgni/CICA22MQ3eQWMZqluI/IXOPrKx3ntHaqsZsS11Qws5lC42kBdilqftF+ke+SIfTUY
a8dqsNxDXZ42SQc0Tqw1papIziKtwB+mLUSuHFEB88X73FffAFZ2ZRBEj17Q/NHTgsEpRps5qyCj
IjJFhJ5DzBbtlFUn2QACWNp+OTZhDEAsnCr9yJDPLrPLSqoo7PF7DBNz51AojhlZ6i8tUdI50as/
i0brLWL8XExCWHvC7N+ApQi2DUipoqi7raKuh59ZZY4Z+Zo9XaDcC8o6vDCgD0eptT45kLpoq8My
XFXOh80NhwLF6l+f1gmcGnyOpZ04b5Oco4+UtdTNXBIE6VxdHEdh3HtGdAoTSyoomgQ3XxmnFly+
wGJnauynLBMYR+0+/nRZ6zlx++IGK5tc0yKYaLCxkzVrwG4MWRNS7hH8CBXa2mQ7pHtv2ybiPnH7
DzerrgU6143A0n0Z25gMXDap40QaaJencPBSmQWXjn+37SRCh55gD9Iwpw5gi18LbWLLyrE6hqKs
L41iC10lvOvyPvrsexpp3NTG+Z1Tnl4WVNHwPThK031os3wsyaNvaPqRDwMlJxBttHMUWfdVL7l3
TnGCEfTw7qUxFfKMXb+yR7s47DO5znXZ1U3VdJ87XKCTLkyOZSJr7D7kjx3BLrKTobtPJ0PQK3Mf
3CodL/Fs1GGCc0r/S/DFDxjWY4R62ZELGiL3QQTJEQX+y53UMybt50DEf7VFcK9dRIUcC/jHXmh+
Wwf/oiMGIcroe+qpnUny1nkYoaWd7GB6ZoD+YV6dtu6c4dn33B0FLdbJwTy1S5buaIfJfZpw7KBN
Z7eWn/8uPDJ7W9RAx6uyP2PMwZOXG3LsSE54ofGmjjDLE3il770v3IfESukPY47r4qzbxrIIHzLW
35wPTv5sVpccciMWGYdcesylvRVDRz9TDPppgOJxRzMiL9UEbG6r2caT6aAyIXt1PPtJxvIxx+K/
gz3ibeoxOk0CZK6CsgVkhX1o7LvWkY0gTc/K3IpWvizZ+B4pDiozLukJhx22Q8jdvHGnQxNKnpnI
5QbVcusou2Y3hdWVEnv6RDAQr3tXlC3B+2lcr8lNEXyrOgpYkydnqvvWojGitn2MZ99mfdu0HaW+
WEbCyHmRXXTx8+lcN6z/u4IuA4SxYmMijBxjTP7foUsqDBRtg6kKzpZS3Y0Y2wfMWA7axHxgnXk7
ImBRx0js24zd1Q1zuRuBJdxUXvox2Prq5/V8G7Qh9JjA/BW1RU5iNayic2aHakGS65ruXz2wYZpt
AZqA1THiLCjqGv/2TTeHFPlEyfQw+uPBTOl8W8fzUza7nxgEUT8jPAaBDywwr3p+uhnA8RjiOLJt
x8ree/b8+jUL7OekxlDNYQcDsg+uPDHYK4KmeWAWZsTgooa+ixsETKxNaHPkrwE22DpGcY3TwR+o
qbcW4vpN3sy7aWgZUJtmvIms2j327nyyyc1uUq9DU8QqfMkbQsHThBUTB9K6MGShH9sMjtr9aFly
8p9ZvztQTVb8SHozt1ZwzDXHcwVlYMMcT4MPKvWGnduqAMrTlMvXvNNQ60quXFrAC0qBKW3DArXV
X80MRfNZQzJArBXMDal5Au+NTECYLOSBZG2xEJAmJ38oVkNQkLk/0nOwzAwamITtffS6+nHIa98U
kmNGufGh6dtndhofvrvgnV4K+ybzqguge3JB47ztCqyGSxUICO8YiyLi4K4/5bTroA35oXU3SfNd
F+E9uxEctY6+1cuIuzCfHmrVlfd+TZsobSBs0lhb0xz5Z4zKzzpyHhoHtIy7KA7hvDxbERBREh9i
x4of4aoj30kABur50vMcKfU7CX0f5yl/JQb3NCTgSwd3OpSxrEiRtEePqwntHNRzePrHDfKXjHUP
ZfDO79C5aJvON5tVUo+Lx2uwBzcWaWYN147fGlvixrMoZCqFZuWwjG9gyu7oxv40inxUO7E9XK1R
wxz7R+03rwt0IkRAbgJlQsGypGnEp0rRT7p218/qSMUGvF3BkWjScEfi8lEnmNehxZ+bxHlZWqu9
Q5qGIkj9mcMTyQ/zogL7T9WTcSzj8SElzuD5MyhhzG1EJeGsQs/BBhSw4cBnMem+YDxM4YZGfn1I
HGp9MDw49B5wT2vs8aGxks901G/ajyFCpngCsqn/1xT9ux84VxUvL0DQ3kg635I3KLdA5a7Wgil2
UGiJSz17x9JRbC6i1D1ZXn+vU/+gRfIV9hW/w6DtTm7S0VnliJd49V9h7EQb0uk/RErKOyzo2gG3
8l+b85EfW8lewVcxFw0ZE8Sw+7vEmJ9Gp++cs1+j4KK+1CXSNOz1nBYZiep7TBOg6xz1hE/4AfUZ
f7KDG5B8F2XKg/3OtBRts7bo6SAZ6B8vgvo+S2MLzws1mgl75FOM/HxuyTdtiX9RXJ2z0Qh0N2PC
du6Ry+607L/sOb3igKWFog92ue8vu1LHzi4kDXSDEXenVHBSmUwfa2n7Zxfu04E8Drz+kK1jhRuY
nsw8PLArMBjOe4YYMb8DMP7n9DCKnPo0m9g6LLDfj8SN/BtnSVCRkCLlsJ7xsEPPURYQFa79niWq
99ceDFKI57/qmLjpYnfZ1lfhnwbl6mGorNcK/802H52/PelxrD7Ftcc1/BC6+B9kCfBxmeVHlyDU
4I+d37skewMThgKYlz6Qffh/LmmEJsouEc7HLf+12AcTYifsgzm3coW6nkyh2RS1V//GeIyotWHR
tyR3mTPLi6Oquxb9nme2Ozf+6J4Uq2SmNdrcxg6vRtBP/ZtMy+NcwmJKI/c8Bi6dXWtd4foViskJ
bobOhgCSmB27TGoWweL6c3CVXftNtyD9ZYluHpemRVvpaNTE+MKq2XZvbTHt04E6qMmjO20kCr2x
TAKbY/T820b15pOL1DHssubHFL2mwD6ZngYnwOEna/ddLD3NWW6wnFOc7wdsxeEnZya+QKPH6ro4
VnGARcB+S7d4gFLqCaqOYJ+fyQIgEcTMGD/LHioKZP9Gty/oaFTaYUlEnSsl/nqf76zR7rwvXEWP
vNOp9xwQwp2BFEQFMGYES9hPjMzmZ2p6ZLw8E/Uff3LELp+cn7G09bbNBZnfhjrVYvLlq59E+Skc
ZfOrc+ytlEi8UEtpnzUSyYbheflFP8BwMbG4aVgEQIrwsPHrIvE/vVIEt1z3Ad/yOU3baAbK6bXN
D4XHq+0SUiUDIhTPmrbBURL3Teb5JS7q/BKwRbi1PFc94e8G+mrVhOBq20kx/sT5lzOxlUhqF9Z+
C/KiFH34IBMe9o3wJoQxVukohEFi48rrTf/rF4L8RTToejwzCXJbdYe/We8G1ypjHBvGycf2Q0Vx
3acLji8yUxlcOHQmdkI9kS3UZkpneTAdUGgYxfyMW/AEsU2vQm7s5gJjLuYQJ22oomg0v/VgtYTL
UtDSXMxPlB3Gf3iBBLhtWYBV1ErmLh03AfvdvU3dX1KzDpN2rIFQVUQfpbVllQrpO9XIbdaTy6r/
UayluUMw08nZNEdVBmtuzkogVpS9d6dnG39jvJbC284/12C+qKSnsALNe+XpBywpYhMuFnP7SDZg
UzZMA4yKC4nO3un3mmrGLeOMWusoS+CqBCT2dQK2KjQpg3uIm4a795wlD6ayGE6TdNnJuJg2vL9r
Pl7EvhAKGcElkupkanirv1iQImO3JCGN2nTJY3YKnC8WCLEq38zuzPq9DF/jIOy/5rnitpJy21uS
dSfcpue5Wd46Yv3Ejk+VCtHr4xBdcNGfFX2tuK3bu1qV7zr21SkKk/Czjx3mHElQ4JFaWzx2aL4c
wU6S/nUNsUY37yJ23jo/QRFkaoDyQ0GjV1skRty/4CoxdHoC0+pYbEZDu59Joh/j9d3zhFeY0iO6
fm8cM5VHG65Y/1WAxIQKO9cwo4O2HOtDFboABXv8YtdOzwmXk/YxBwPHzbYrt03PCQzdg6jmQifA
WE7ZbuiokaxMHuIfLO7Czhdb0CUHncQwWBNywWz6KcuJxX2tfNC9Gl687GCIurV3Z6cSnmJpIfen
D4Vk/hgbSI9auK8isbFjJ3li8dqlEAXzHTg2wfqOq69hHa0FaUDsWlPPy6Qw72XaMeUapEnwA41m
xugT0p7A9QzfEsR/z7Ao6XzIvNJvNbFPk39D4bgFRooM7NvOMxud+WXSUY+d0f8e7PCdgA0myJCx
iQVkv5IfRgKUbMQl2xSAvba/hbqgkZvlh2zGU1XhXmtVe20FOmXPN8EPsjRHZ4DBSMx7JCdNVLd1
8ZwsErubHFkexnzWgG5C0noFwzNMgzBYw0jQzL2OAnm2KYaYGvpAcox5Tiw7IfsZzmYbIz4gFAET
UPgMd33TAgwkugSPPmr2fV+86LR7AEAzU75LzDVidqZMgpcogainIeKWoVbRZm4KXKTjyBVC4h8y
FtsETq4G9heJ1ewUL85DYQ1EG/B9mYIoXG7q79rR9AEFwXPFOQse+FIVPmXP2chTJmuz9iCtS6ns
P47Oa7lxHAqiX8QqgmB8VU6WZDmOX1iOzJkgSH79Hu3jVM3O2goEbt/u01+K6Xjp1/UvWz2xii0O
1Zb2hNiahovW+WeW538YmdZKuNyesH5jJk3UbPVLKMclHi1T0pZbzw0hM7TN+dNK2jQADGvNkBNq
h3lgzIhKMTM0/lPGaGyvg7TAlRh0WHfXON6mJ8griLiNLOwHFBMaknjC1m9uqmiS8u0+wBmFT7y7
zmbRgpHJTf2O7a4j7AtsMsWtlGrMgiUf8DSQFA4UNLvBWbDzid0avrPl0PDgakT8ZMbKuwon+Rml
fKnH/soQ43Dw2g52HY5oq8a9Xgc5zFj/p09YdwyenX9Gfoezp89fZenrZW2I4mhO9v2Ghgk2ug+K
dseyIkd2Wc7wsc9O44yvARehPUAAnFw90zXqJUJSGRpfpTmQEpBk6bajRTaM8HIFnI1V5p6QRkTr
ER3RKFCjQS28pqqEjZDH3pYerPbituwcydWmKwXVcEFEgIrGBOcp3srkHdBw/ikterzxVppEdHF5
+LgPFkWKwS8JcG84HvnmVNb5zcpLyApVY3+wD8uoh1P84iGtfTK0AZo5FQ9+FBuGMKPO4Z9GVrhw
WOtvuK+lwKuL6kHyCvxwGxS/Xtt5W+qm5w31StFvJt3pW4dBdBUjbo3coZuYvbiz9Ruf/A7SCJXg
LKz4tmk3WMssyh8S3ID/ekIsj4g6zZOjRb+044Itr1d5JVUm2OX0RjBfv/jWTOkhomO78WmTBzwc
u+1jWdTd8xQH5cVnEYgfQhOHcvoqu4U8Yt54B9uLKZP7GdQhKDSZ4Wzq2MLRVJkFbQ+hx4FTp9ws
mn4GFa9yYV1mt8ebVtMXbC0KC7DC3M/NsBJ3smdhBdYB3AVFxeMMgL9wDPZGLZTuOOsOMyGDhVIG
j6Lcj7GrwW50BgxPtdI2o3wbHX1eRLhzTK+hDqKNAz920ZfJv2qoYbPcYexRceer3wcpV435Ms5g
FpXK9I5eA9st0QjKaVKprRT+gyB8g5yInD+LlAmjlC+6pjk1ZRkn80HhOUYAUu1ARkriF0/QR2s3
ppMgRkhMB4b8PB2DhT/ykPMMrgGABu9oc9wWOq73jQsAQ96JfYWwNeUx2Lzb/0dJN/f/TDz+K6eK
HgHp08QXZW/QKaiOS6mLSpKKS7JxpzeyLE1Ilcx8CVh1x8UScjuU2Knq6DdIarTh/lGVU4CZQbOT
89hoUvSOczysaWf3Zqq+g8QOnimDKz/K++KqvFdzeGP2NZXTs9+xP1Tla1ronDRLz8vjGPeYZftd
msgAaDIROVju10VsgBI2+HJ4Xn7lMf7eut0hnYn5+lOMXNwNmNit4sn1y9e5qEmZJ1G/jhulTh7w
f6YCvpTC6beij41lkGH9ZPyKXyxLveqIvlLUhuUoxBu3dcXhKLLokFeEHVhQZsVeGCEbc8VgvWVA
z8+BfydxdegVaV/5G5VZgIHzoT2BaBiXyuC5zRez/iiw3NM+y8NBW8WPXUXwZCf9GBKlw8+qPsMQ
aamY7eAKnDJ5pJi4WQ1j+pyWcMRYL0EtvEd1NTPOLrZ1uDUbfnU/ufvyqxE53PWGbQTzYRnH/KzC
YA/EGMJuvBIsUyfrilHmaQ56Smraud1SwBwsBtn/VqXxUzowbFwPPmeU8FnjDsQ1Kw+PoT9Ro6UO
hcc93iugwKTa+sQ1gdCbFx9NQlywNSdrWYfzmx4drHLNM4sdCCR29DcgfQNBLyhd14N1dtIeyQys
79pvjH2lXGNjGcazH+Kf1T67y1He8cqWlaznoD5HnnOHPGd0WFj0MAw8BHv8qY4FnXiMhx+XLksg
i2Q63YCsZtIxOZraegnZXbHd06/hWDxTC+XwvrEYdrL6r5i7hyZE9/L9/BErSMvQSYknJbzboZso
cRuZs2zsdBSPafqDcKYqT3wKO2h2E75xktvxdykqAO5CuODbyldwge1W+J0mZoVHXAdUADYRwf46
RLTitGCq9qia95Cl8DSTNq1a8dF7CVPTSBlX9peFEtc+brcDNkiYxSF4DuEYZ8euLn1Kyr/0XfB4
EhH9Dmi2SfFnPtV/xhTCG2XJjqHHCmBsTnu3yqJ960V/uRqAqVUKbij4z8fKGMB6h3bK0K/1rm+g
WhUzMlac5OlxyKd0lyh0YUCkwDTCWkH7gDO57E2Pt0CUwY7g/iGIwnEBkNjiQdz6OL+Kd6fpqUho
GmvLuk+g1xN1LdrrHDnl2eu977nlO1AM8s4rCJCBmz8/Y57Cq/uehM017izzNMWFyx2q4e5j1/ik
F4Y74DVsVfvB7YjwuGs5P6QVvI8IqCQBdJbrlW70Gp/IdKBqHjso8zH9tFlwZcpEXWdaJZsoJEss
4R0y1NdN2VTmCkcvgOaUrENyt9DGXfBWT9HdWomiS3g7OrsJA1BLoIGIkfuG3y8790k9XFOt8pO2
kyff483IsdXsfbP5N+hSsXL1UO3COF/qJMgvpSsbbNt00xO3Nj+bmIYay7Xcx8Qb/xnlgP+jYRfV
9DvFU4btLD8xDDhaO/gqR9KLV31lIqw5gWZGH5BquRHP2yzikMl73TCQx+410DGZIupmd6ZhWK8u
reE7F5/AokjqH63vjNnS8fZDUHxXVEEsoQE/1kT8szb4cthOrblu8ZwuJOpxNmGXyf2la7e/2Cxx
fdot3O4hb05Fhk06GIGTIay11b1M6T7XjNNgLfGZxCitM56ZBoQd8CbjHlaeV07Ng1VMxasl9Q5F
PwJ8MhSPsWG5/5ipq9XQtNPOIpv6aI/dX19j0Q2aptm2MmKRGNc+yEBaCBQXVjMjSmVkdrzkhvrF
eNItnNH9mRqaxxM+eetEGu+tlyR7V7qfNntMoAD+vPf47K5HzBOr0Q0+6ar67qOEvhUPtdLDDYXK
Vr+6bSpPhePrtaPu9+uOLGgbSX2QvZ98kL5bW1GP/T6Y25Vua72NXfOryIFiAGVu9kFXehc2Dkfo
pbQ9eUa4VSHSVefGAq/55B3zzDAWtmTIlzr68pWDmdfR71jEH53G93YNX64t75gH8KsUhzCKsQJh
HsdF+jUM/hcKNLuSif6eoOursyccdkSG/x4gdF1Yvff7xGgggKk4/I3tWJ9dr8O7onW/4nbtLmnr
Hrj+DDFcAU33TcEOIyHcsNGTf5K94Cvu0rmQ4CBjTjVKl2weDSPDKuFHBJ+OZFKXFlllyxbgMOcD
QNCdpNiVYP5RWuNjaThvQVC52d4IXHFv09ZSXfkQXIIp2KZ4kiiEg5U0xU92cWceG9u8TE+2ET+b
lbyIzK1WETVyOoGGLiyeOaoyLjHn9qIYgRDDtB/1fENSRM7HthknrxZ1Km5ZcbDZ5B583KsOmPx7
0AAWeRejIUwJHAEXQEMYsA3piuF2J1jU8NRBjEVo0CK4ZXP84c/WQd5RxzMyQsMXP+9pwi3Fj5/x
VYRhsKxyqNjQdd3ZXEfpcHXq5ENkJK3i9pkrHVuxcnyhlmo3FiziMIXxGK7WM82yElgs7l/74Djm
Oqvi90D1n/+zZ3DJkT8bVMpWMwJiysHG3Bl/qsntMHR4xDDh0zmBeR7YVUHV8CnNlObZz6vTjGV9
hd8a7REn3vJuif0ux5CBIx6OjsuaM+KAXWAUwWrInWXbDTUB5RLD4AcyJOXa3QS51kmv9I5fevqj
B0D4CALmoq77cesNGiOEZNf7zi74r3WzXZFwn5tn9Y8A9rbq5aEOsn9lOzxbZbHLWFp48OeABEWv
FjHZTDDUFoW3L8xwrwf/1aoLUMkmMKBB5/AwsnRcu3h2dxy/XCK4ACyEORlXUYWPGNsvs6O+Jwro
dkTbUjrLRp7h6rkzPcn7Sp4RhP3VaQuxcCTrJIjJf5CdoQkSBdvanW0uHMDmSzZPW3wuYjU5SbMm
qZxudFLfSMTxl5IvLyteaOgKNzio+AVnbrT1NaoIZ9AkBX0/IwlWpUToJsrIV5Tl0BjQT+53BDrn
jSf0EePWBXtmDBjW/UCJNE8+JORCjj8uSr2d1zXZNEqaPBQ6E2XQH7zdnFv/kmF+dwZIKAPOEMMz
ft3CR7x06z+zjsI1QiocWMVrYogJPnHSPqo2+mvT6FkVHmvy4M2kS3h5Z8vJ8H6C8E1b2HRHpxpX
RoDVbCVN9pgIeWT6Z5J8RvlNKKJYTQNjcSb0U5GyXOYVfAKPZvANMbcmBdftxAzCjeA1ilpSee1n
lBDsJhDNzx5iHdXcgpdm3B1NW33XvecuSD7+GYqIgNOkz2PCyWyru70zgQI2qTdHTNnGcUY4n4yd
K6jieFAIXcUoQ0QR0gcM7yXUG660dCI/VtNIHKHAciJsi7WVvv84mf1EnBZAdrdR+f3i7FTdNkkQ
VMPadtYTa6Yb2Vo4F0H+bhJejPwKpUbMS8Np3yphn4XtbBy3rQmLDRdisA9Jx8wF45luPocNZsNT
JxU2ec2wpFxjIt5R9d7eU8066AfmHhP+WX/GovEkyZWS9XiPLWedG/5BOBYX1kajKfOQi727Xa4e
2Rpa5oV953majZtS5driOkY+nZ9vfDFCOCNDyGHG0/iDjMFwsyeWjBiF2duogF9eGWvPYAEoegvU
ochJ2JbtQYr6PGmEUns8NhL4iS5fSPI9uapYZYZdA3Ft8bBC5rDmcEdnoFpFTtYdO5HewsrC4teM
nPPchYWaT35dyqXO2lOYT/gYK2JtOj4r7gOGB3HGu1Og0mj+bFoYYr4RbnQH4KDI6mtiJrc2sB7Z
BSJUY3Eq0PttHd9oWlh7eDcXlhqewtT/LpTkDcp+qF38Sbr+XwFcoYvllazRpQs4PAIQ9U5Aea5B
jqylvK3ld5UTqixXZhwJ5dIXGf0UwdGEbcFn9OzEGLXzPD2TNL4bB1m5TLn54DPZbinDXmn452uP
jFs3+xeXWktavtZxaDzNqfA5ujs+8tV3rXw6ZwPMUbPJntqajjK2j0VJij5hEAkTvc2L9M+dARKq
4ImL2pvrei+mO/2SVNnQ4m0tcYDMy3kEUWiG1busetxsbfsd2E73OXsJ1zhQi/wy0TZvhNxJ2OWr
RrL16OsoPiOmyr3UwytYuM2Q4+noBF9Vy4wukrmcc62BW54WzwMiu9MQZhh0fE9juSd6IKOVYvsL
pCU4RrK7eUbOylwm+xY9eFl7AVX0sXfmdwMMWbXfVkQDQDr+ehNbPZC/7brpvF+T3AlJpVvq8B/b
45szgl/HjbTDibKtBnNLceyXaTiEJvJvvhuncZwhYPHeFQiRS1kFj8qMs13Wx+u2kVuDgBVRppfZ
DV+bpv1KosCnNDB7cbV9dkUNTSJVD6ZZ0h/YT0f8pn8JRjk8DhYct6ZeW2J4mebsC+rhJSSxcO+1
QdiT3hFQyDVvJs0NNn1NGGRwyyTnnOjBFKGNlJZ64wtId4Ovz61ZMcNN8TXuHZpSePrSo/KRIp1g
8I/3WTWeG/p7/VKhm5nDzXTZ4YSZ+hDgtJeMBB+jdP68AHpvAEf5GBKdc0y8gPlcH5RZUNfFZ2rR
2Onb3FOLzTVxHZu+v4A3ppGfKkxfVAtEXBY7wO3dwXCxzvUlMejEjRApYhYi49nuDVZjSfCPN79Y
mPifEwzwnl9fB64OGDlGKoGxT3iwFHzLgLnm1u9gCujTI9pU1gZHQ2w9pEP20iNyUvwANAxwxyO4
/6VMEqChFmTc8hC142coaVN0XPM6KX2MLXkdFUuPuN8BPv+5S6E0g/W4TZzqrI10XXTDnovMSoj8
K+L2y5teGqTCcYcEFhUa4DG40NIshb4Q7QdzpMKk7Z6iUUC/1zgnVHNKp+A7qxJuSZLgbfCeSBbU
cnryfArwLB3sIj/d8gkZL2Ngpju3lcYy6pJwCWTzax7v3j47aTYFb8YGBI+zCJDSlyIvCry+kMsm
r980mcIZxQVYz9jw0vLBrPy3UDSbDo4EYwiXXybRFcjtlVS8qE04r2zcymtMG5uoL1+bvHop6Jxe
ZkH54pvIs04VH0QA4ahJ37A8YaOKHLgJCF5ZM2+msIKYQ/WJPZUbAsr1uoZlB0bnjFn0s3Oq5ThR
L+pPxknWfPnSYTgDp0Pz8TxeuwSLsyByEOSK3geI/MAwLiECcz9gRs6b+ggsOF+GviOPTREd7dFB
hcznLQnhz6rHDoH3igoIP/+Jgmw9jPLNKsSKjWq41JjIFhOtUCR8VbrxWvFCbh+HU8n72funTNi7
GsAQzvn0YDdl/BAFtKM5ExgQo1CANPjPDQ/4CcoqRKx541XBygPW6yX8AqpgKZIX6k1H+Tqccs4x
lwL6yudZlTvdI09iui3uBdwdUYqVHuRRQtRZuFKADmp8xsk7YppgR179pCNEcr/7lyXxnnDcUToD
MHOfYqUeYy9eKAqsAtPNQKfiZkuoxJ4cVo8L6U88OLNPHc8v8aSIlnARWqT3zoNQWMfQEKRI/We6
a/dz58X7CTh0P4bvM+YY4NMq3OChwOLaUwuB1LzKkuLgd+Iv6zjOy3Dfl8ZbXjWSpkJstNkdH6NS
nx8TZPU4uBc3YNKGiRy4zQ2IzT4w3Hf8uUf2so8ebohlOcwvovMmGFTps4DwUXKrJb55QOXDJSA8
tl1ltRrxu8gy9gC8Ds9gl0gzT8aDEMHe7p1mJfoBKTzep+z1i4laiThgEEtyB2d54x9xPZ3tWvwG
lnWxq+qrn0lthwQLi6Kzl9pwdxxmJ7tmrin08xyGYjf/f7kH4DTX6hOfAm2X/oSFlb8KLZesPJ2v
zbmR9/4X7KyISeaKjonHJi9J0Re/IUOSThFnOrKfZZQ+Db77D6ANDtghuuk0PuqYu1mg2he/6zco
n7cEP9+67dmP4Xv94RPDvhdIrCvlQZT5iylSFg0ed0krbYEg0gE7qcTc+nMNUxp/jCExCrH9LhdU
qu3mIT95NX3OAaqjx/w5oAUzOYS3GVg7LS6cCD0fGF7H3Zz6v3hOX2uZnULDOXSsLbjg4QWyaoZC
aIGYIvrktR5wQE+a6l4wHqjVLYEZTN9sogLEQSF2VJl/yzxim5qxLNRcS7GP2oQxV+wUIaiUp0CI
x8KfviKnPtOs8FuzvWNmTVYJVm8LBLsInQfcTVi+y+IHrkS9mMiYuaX1lPoNLcwqoOTkbowGwtVr
uK1c9I7jUJ1E6pwERRBzyYjopFhak2Zfp3QBT+3wxFX7Ufti19TeY2QX8OG4RWRAHHSKQTXjX62i
kcpSn1qMNom/2sDbZ1Z8c7Lh4EEk29LsxoQ4p5+RqPgREnnEz7g3bVKobeQ0yxGa8nIEdpUFU/3d
Bgx0sUDiRrA4YvAZHmJB+0vuDl+iYQsb3SGFTVHLbdBmGGdbdWRP8jsO5RvkK3IW1eBzW4kPsnM9
sEb2GXC5v7ST6c/Lu/BYePbWzrpngv5g5TMKFhDTjQPr2HiJYkkxnsF1qZ/Gg5PQgBkHRxstuy8t
FF/aCxI4gQtjHp970V8QwnnadOnONiognUb/Z+Jj6sNsA9NjhzTxCkC8XaQGDj1mmH9JZZ6tO8xf
3NctaeytZyk/OiyoKia2i3UwcrqrYfQvLOcutWuclHfvGqB4sVXdF6TW36a3sTDZA4XV5PGBtuz4
HExL0wieTD8cN1Q4c7gm9jlkHyvy9k+YOHIDescXum4ugTmZC4tOtSRg3C3T/EGld9Q6AP0iOeiu
/Boc319aZh3siZW02KJijjxnybv9ii1lo5X9q/wi37iqCjewWx/zwm2x55KhiwgbMvujiyfw2pfE
R+k4DnvIfQ0PX6++DXH7gnsQmoOOKjpKKgeDKhoMO4aVth0+ujwBqDSYt4i9Jd452MUS3/tmzMU2
LAKItVRzy6I8eITrA2GQKKDgiJXFiifocnT7H5W52bpngbRhcQxjCZ7btjFDXDseyH1I7pzUwIHq
/0Wx+5lkX1QdP1Vhee6oZO6l3MrZ3FCY0K6yYASvYH5bkid5rM2fTLBF8YYAmKNqt4ynl+4OHDe8
Pd2XM+sT8sM6jbZeh4UkFsl6tHrYBCQv1yZ+ySWoT70cEhI1xRxGG+0QNLH4ntURhYxTm+7Q+l+S
LqNnckw3g2ltEGHeq8A5mlG+6ib9Ome0iVbi0YqKl8CafjlYX4Jp+soyC2voYDvbWUJjFjBBVWif
hjhf+87/z9+yXJPSUfhjseCEAxfXtH7m68U9pO/JPPkEhNTRi2pIyg3pmwzOhWX9S0tod5h7zuTS
N3kRcr+jhSvOylPmeP9KM3vyLTM+4Pfn1lfG1zyTF3YSj70NHZLDat1zuC5m39jko70N++rD6LmR
WvFf7DoPWWxzMg7buSxOY2aCqCG4AgTA+xxy+vjI8omKW5/MH7Evr2iA2lPWcTOHABeV9dtJTv0x
x7Zy9w4INz9YwnsPJ73Toro4+VBzsLI9NenyLYqi30FlWVUNRmqHjGzW9s9B2F5wg27hkkn2WBlb
wgwoTozstfTxwV5Fo7YZTpcqNa9mD3HI6o8qrj6Nrrk6o4OXk+wc1Zx0BGIi1sUJ0fmPzqzVEKYn
3cOO8dzoqe1EvfBm81/Y0AR+LwRFXX3PMc3Oo/s+pKK+DHy3ySwjJTGcciUnpk3WjEaFXCB+WuwN
0DI858PCrMxvsKYOcD9Y8U9HieMysets6WXNZUbpxpvGEcWz6ugVcqvi9mtSLuZHV0CaKmoHlYF5
LgK7wWk0LgfLeo4R5aw6XvMAibe9C/uaugOHJR3LC++K0TtcaZOULsEFkPJNLpe5oghCpWGHf2bK
EZOJCfnBfMhN18FA1m6YkYDsokGGfvzlNvWWFf0MYawZHqZpOGNTN+hPZcSwAt++Jw9fzdQ2N8EA
V7VW1qPJSnDvhD58S+gdz42bHM1OfhmjPBrFRJNvCaKinHgYxzVIMq9o2dngI53aE9cqBNt45RLx
c6d54xj46KS1ZcH3NbXxL5UqKS4vnhwpyBOfyPxiQFYGTfqaVvW4D1r/AvOEjnT+P5k17eJmQpzW
0U1lJmQDIrBcdenmdbt7uTPs9TSE1hBWxrE0wn0yzkQNXHqNUHRhoMZXsx1vvh3sA58qsr7KjyE3
/WU7E08DivcWT8gn7WDdMgj0eTV9+OF8SZT1gd95V5BjWtBZmC4n0T3pzHgzbERqW/GOUuML3sYl
1RhG4ZfJygpvOdzUqL+3sgLwwo+ndi0YyjVBXU5+gvEsH7CVNhWFmrmgKUSHX15quXRy3gNbLlGw
OQTC13rWP3zKdKNE1gPO/Q1UkWpZ3QniZLFGZrOOxUjbd6uhsp8mqBmr1qCBCFO1j+ETl339xDwM
yIKXrhvdO1LdjbZj7b6Aq/3AFcHs6b6TnP6yRfnrzxEBVv56w81dtv9YzCJgUoEa1sFtyKOPucCs
oqi6c+8f5SrsnymgeAlQWulSoj+q86DbE+FYZTNwqHasaWOww81g9EiJwV/js6CbYrwWAfOj3yF9
dqweIz87gWjsSUezRpG8RZbZj0Qv+kM40gPfITMMpc8yuNYHr2NXKGXOGd/+YrvBmzNwds2KYaj2
RiLUTa9By8Nm13Qt+UbzWI6cdWMs0hWFFKvGbOh8DVOSUU6NWQpv5xoK1jpvq1dXKlRUr1lrd/ox
u+FtLEa9KOFscgWlZdhr4XI3Jg8DzCpiiU3DxCgmkAxktZXZ+CekBJBB3UkCrtya3K9oIjifjszQ
agjxDfkJjRoUmC3HGh/JbOYfRmzuuxDYM/ycqexftYrBNA7lFmH6Ujnm2bZ7LqTmdHFsD8m/Qvt1
KYZA4n8ItYV4SDIE/ZnRSF3tRiJLpIqPDhWEaa/fpkSSZx9Y4cne+HBbFokQGVeoPNvGgkIQFIcS
hCu524A+wtI+NIN5oD58XTTzA+PBy1DG7PY5MTFqz1uLEAAe1seycaDOd6AyIxJfc27/1aN1IAAw
oUvMD2ztgAZ5ziItvTcM17hl4uA9isqHGWmXagpMQKZ3avw22kLL/5DcYiZRpEu3N19EhfNSEDP0
sU7SdRMdYLPsxjl8y6oOxYviDE+gnvoHBZVzoXQYrWTQrUDTkdPKKNQLG3pH+g2XsB8CYBNPVEZ0
o4jWuvK2rUfq1O8puG1z9ynGfsqykZ8HTXYxw+OBdoAKj47a8hayl25Re7vBfA3s5ttJp+EWJjT/
1ip4wHAIDBLutWv+I9C+mdS4811mzd4ID0Ej4RizkYFvmuJoQP9q52NFpwZWJkq8nBnYb6LqVYhf
b+Hn2W9Z+zcjHyiqU/oh6uSf1wcbeq92dDScbfYxfUEYWbEL1UNF8beiq6MU8ystu5IXWvyIrHuy
1TCebIsobm8a9aJ1J/ncJdVr3/IKOYPPnAFsgctTs2TCf3RbRP0Mcq7jqR/quP/NcHZI8lvsP7F1
mXyurZ4nUawzWFidc4WCvQ9oego88u1C+b9RwWY/nKkJBZRvOOHbaAzXhGIi9FNMGmOzp7D6CXEv
XjW5OEk/e8OQi017qj78Rjzxj0kYh91nSk1GZNE6QSXEUXNiJO50tR1Wu403J1DqizcrGH4lCE6S
kiOgUnkHwZTON2hkkk3FsW+EcegdbB9Y5pr1KLIvM2YqmiwYDCnba+yC2T6aEMxrjdc60h2LJj9/
a4v03bMSfbPJVW66IAl3XYPRySv56lklKnM0QWq0NN2td3vYqUCL2MWaM9eoyzcI+VfwMBedZKhM
STNtTSsKmBV7f9fOdv9hKCyFdzVdeF3DeGvmx6jjBekE3FPQyd/c1EnlJwAWkkBGVDCobg1R2oAj
Uott2wH1mVKxVxq6R0V49YzUWW06yU9rpIrfa8S+6FIEdIpYEGzwt4Akn8rmM7bDGHeP+YLCLR/A
SzRbmzbTEQDb/NzXwmAvKgmeV4WwdvnkSFbhNGXu6T8pXkXao0fO3ldHMg2Ei3OAYRYy3mu9jrFi
v0Ojto6g86adF/Tte+3o7rHlvb9RXKro0xTNkz3M5XZwKKpNdUeeLEjPKfIVrDQaB3A3PNmsni/F
UNaUHPmsVElXM00DyeXzKQxyfCVWr2K4qIobZT7R/hYEXbEbGKV5xbxXQkPq5iv1B5f3W4OU2Q62
G+/DlEmSpYtxsGajeqBYLFyXst+GzvRLtTp+gVS9yUZSq8psRBt4/EaygTRpTSR6hkpOOyhadOPk
LwpeJ+bskiRl+1yjrpCfAeY4gMdbtx6xlAryi0h4biX9Ksvle95N1bZXTrSkMGML95Vd4GiLu0ex
8Va928ly6SbRD22T3QHDBTVatoloZwUhThdlt7eh4Xbjx0Tx4ryUJ5tY9zq0oJsJJ+z3mVOaN8rM
65XvddCfWcm8VnEwI6fSEaxpg+Fqz0nd1ul8M9IMeFhevZqAfRZu4QaIbi4DHI1NLXJf/BrO42VI
5XNIBxgtdwiuGPmpQpQtcklvYOOVwoEPlXIHClwMcA4SoN1W31C0Wc10w3hsuZut8EE/cY7D2Oix
VfQJmvGc6fKkajd9cQgqYxYZuPFI45IVXGpiZQrwFcU7DD+Oe7M5GhNkMzCPMbFSah8w2fFRKNDD
mUq/W0djqACOiWqpwoex5BjOSt1vp4krXJ5FbEj7HE5vIPbWlAJG6NRhEEgjjc5CwlbDVgwslObW
wJXizh9k6oDgDMkZagC9QsL5CiWokDGQ80Gy2ie+Y2bJtoaw8ODmirSx/5KZibPycC5vdYgGHxoj
a7lS600xD3rhRTFD6Wxb3PBdWqv8+sWt5NEkzL6uy+4p74oPgqvzAxi815oE08qaPSD2NiyzXJjZ
i0zGZjP6fXIFymeudQvboiZRtssRM7deEoAlDkk92I795YCjXnsWOA852OEPvMFga0Tw9zt2tA0Y
h7NnQwjqkNSQAxA1RoiQnOi81CqnPjzmjzgMDmSM382ie66m+dmT1UvWOMPWaIsG9TZV9Hwy9dul
G6BCUMkRZeOta81mFbvybHmDOAtl0oOUCDLwBjVoXZXvjdbLdmbHHTCgaYEEOBdE5U2cXIWGgohZ
OsX+2OKsoUxmabHNQQmR7ItarhVZCOkpjidw2+pWYBvx6TMoIjzbbpoYmOw59vBBFXTXuvAf4vo5
ihxo3IK7MAF59dhJ58ahna1pCSrxZzcXft57OJMbxaxvdZ3vcvCNS5mmezMsJy5CLPZCUN5HH3za
sndA0AQ12onrmliiBH62nbQHuXbMPuSPw2MBKGtdyDtqW+XU2rjqDfV0etBpNe+SKh+WdRI+j51P
YaxJA8h0t9LPaX9/2LAiLBvS/m1KrTEnp7/ikOtJ7/V8PxU1tGvMPXcAT2q8jZxo3OJFdZpky74T
wz4XJ2q05voGL7U9mgPZE2LlTxTzMhO3wl4gfVDXV0jIgx4RYi5cLNsUjyCXeRvT20ijIQ5TFrrt
YQAytgzi/hdKb7WrmqhcNmH6Lbqh2RmBYcFm8/uzJW1z2Vsl5d9O8iQjIG1RSH+q61fDR+4Z/wg1
Okc4T9nOYFdFQ5mFAchPCsCnGmEZsyR/Vkb6H2dnsms3kmXZXwn4OIkyGmk0MlFRg9u3r281IZ6k
J/Z9z6+vxUyg4C4X5Mgahss9KPKSZsfO2Xtt5JiugUuPxaUuAv1sTtQxGTzvMXHmNe3mJTq2qC5z
2JNKGUNPUBWjTlZncucomcfmMUIJ/Kad2iTGXmCuz/PpYkFd2rA8ptvCg5w8xLN8xpxif6W9r98A
C/8oOY8cqMqiI/4FcTR7mBwojavbNiKwCbo5VKNMIgjF5Y1FBOln/x4PnIf2gDH0pacK/QYkqK9Q
nUpMAHlVEwngJhYHToeXzwmU/4WZoPnk+HjrqF512OMi4FCNNsd8tXKA1WjI/Wvn9UwBEsNCDx44
BIf12jgmc9RcmU96zD08F6ZP5zlEQtu04WLHtB45lgzfTaCT926Q8qNLYAwcbmPAc13jvLl1yxRw
sNqP0o0nJtp18jL2tPZD0bb3RpE4p2qubZRRGudvPPqKA79gwtjmFofwWKb1SRvTdxnZ5pGYqRb0
2UT6XgOSCp94MXwraqhJJaN4nCgtMXAkxOs7rxlRLVle/dZnLv/vlgkBgjhtTLBGSe1nNdlAzQpM
zraXJlpIal6zFBAEQ1D2gFheS+CHl6ziKK1AlNy4kfMD/5y7C0ub+ADhcG5wJSfEmsEnOgcSu6gm
ghhEl0PtuRlmQ22rMPrsxvJTYb89hpaLmbLt+3uzMa402Lr7SNAdcnJmV7Blsp2VUM5iMftWThAd
wtxj/OIxDvIJC1p7VT++z0VgvfLCQdBUwbwXOLgO9JCCAx9RH+xaMRAoDSxlFcGg3jGkrrfmkKod
bBP/UGaBs7NBnKCZtOjBJn5D+3VUbxMK83ccI9kVSw6nXsMroKDgXTimgxsd2xp2p1NH0aEeiYVg
mQ8WQDhY4Tc3qY1zT/bq/dCWDBNg1UEzYUkB7sXViAALx/KOZp4D91VO+4FR/r0yKufG5w26UXQn
1x2YHX7o4dyXXX8ulQ6/MixHglYhGky7ZrqdOy5MyykVp1b3JMDNwgJ8hcRsSfalB1sUM6tW0XF8
dtM5v2sKh8P3pKg+XXwmraM4ZRdkKQFIdI5j2MD1m4LgG5bL6DhYwfNIoPPRIcP3oQkV/8HMsQmp
Lo9QTIQKSj1ejCGg0utHehtpkYV7XgH6XSowKXUauqUynsxFmz+cM7uqbxc7L0g3DHuaY4JGQ33L
kJeAJ6nrcJvomSitpk6QEng4MXw7UOeSt5C11lDjqYO2s/WhJp9iN+qvXSvvHbyc63mQJcdfrBAm
8GGqEGzMo5D2VkmERaEtGPfR38Xu3GLoqCwNRb4jh3dtWll/hu0UrXzqf9SUqmV2lWeocgeMNH45
Sd4pw3XOjujlGagn20kgqPWzLIWqEIqAU08rxoqMk9kUN5DkYfwbSOXPJrn3686Cni7oWFLKxvYr
E0//TrZmRMenxfPj0ywhItdO1g2VFNMTFNLIFjpxqDEv95s+xce6IovEcfecSm1islAb8Ik2ZOui
PYOe2PC1xQgrVvjPvYtmQydsEVBGcy6mFHX6iPG0wt2oIMlCSMqTg1PhG2BTLIx2Txkx7v6DDMS2
GKDVI87NgAzNxXOFmHyEWVcAOd70cfNZG/lro4ZrVLJGzAk5JjnJ0MRaJuaJmHHWjFD3Fe37Wfb3
f/zrf/2f//1t/M/gs7gr0omOw7/yLrsrorxt/v2H+uNf5X//0+P3f//haFt7zIRdraRwhCu1y59/
+3iIWIL//Yf5H7wgakB3HPOay+Q6LZExZ/oiKqcXGJNQ/T+7mqI9rk3hKs+xXWl6zl+vBm2LgVqP
B1jndCZQD04kgjPIJulaHn9/qeUv/ucb++9L2dJTjpQCOOpfLxUxiUOfYmVH9hkEcH0AOo7Qxe6U
+yNfHuas+dKg3r7pUGn/w23af7+2J2jbEfehpRCu/uu1C4v0pDbt0pNtoUBeDWEkv7fMrR9/f4vL
0/rbLaLrZYJuyuWX/Otl0LrJWOZ+c3TsKkBC0OegW1YitDyohL1qxxPSBF3+w4P9+Y3hwXq8Ma7p
aC2kUj/dnKWD2hYl6SZF7o1PsYGGZGD1PKI7n/7hOf7qUha6E00F71i0o/96g8MYWDG+1Phothh1
1GilxzJFo2wmEOh//yzdX1yLe7I8QmkYwpvK/Ou1iNxgUshpH7STSr4XGA5nZOaN+1BUFTno3PZ9
kKUmEGjp4tfR/rKNNtUPv6DF0EXOEu1qmzVywKikErHioEeKDfV4NaZ5cB8VRF7ipLYuLuXVA81C
66zGqn7Bj4GDJnP8h0qM7YNJjOxzJrESyTa2j0nojMeggGG6gtliH0CytggkjAw09VKt6NZMd3Y7
q5sx9K1vdMD1IRgqZDpznLGvguKdGWCBfMrbYvpgp+FcAWKF2ZQA//5DpgmzPiQU7mU2s+x2ahfV
qY6QmAFm87oDZQE9sVJnVBm+znN3k2bgCZgk1ohbTZJWcFR7Qj1HWdw88Dcbv+CsAYXbo1TZ5Cbv
0KGy2uAyBjkKnIFkHml3zg0c5fEpWRJeGG5F+6HsirNphuBNhjjb58rSp7z3AlLuzS5/KF2rRfhR
5nRvVWMdHIhZr0I2lDf0hfxL1tT1XUSHt9r9/rUw5S++MZe0FsVHJhAW/7Q+5hBc8MYWxrHzu/Kp
NOzY35ZWw4REuPY2oz/1mPeW3Lh+kd4SYGDc4g6C5SyqAYNGAgnw93+hX72mntSWVGg9eNWWP//T
eh3VpETRVZmPwZLPDZpRrqMYIxBddHPz+0vJX1wLmZFNsJenLBTBP63WaRLTlrVkcgpScmfREjMz
MOYHIC1fA4E2wmI7pE66llFzmTA/bVsIc8ogIxrcQurPx0brFlEAnS7SbQ+zCf+YY8fdEPdIubwk
gWvlZpTHNuVB6RMWohCN/f4mfnkPJMDjMZc8M7n8vn96XozEitnG1XTyHdnf9k4sP5IszHaBzud/
WI5N8fd3hZXx/13LWv78T9cywZ2GCXzs4zhl5pphB9jXaqAj4UO96q1gRK6hs3VG4DQS0LBah1Xg
nn9/v8uS+NOe4NnkJ7s4TUzHNK2//h1qX4aW5ZrGofZD/chYBJlX5l0Gp2HIWjKdMF1WgIm2L6zu
vLn8/uq/2HQ92xWIBzgIOkr8tDeAwIwE3fKMNorTrtDkNfuJMCBo6Azxqt4et2Imk2XoiQj7/ZV/
9Tsra9noLY9axlv+/E/PnuDFwcc2H51Yj8MN2hLxrsy0XZtl3P1DyWQud/HzM/7ztX76LhIX4Xbp
EgwiHYcGzlyZTrO1TbscL03ddc5aTyqQsMkML8ChmzT50fWdvEWNKasX05N4Tya8NmJVjP7Q7dvS
LsClYdcp11DhCckVXmzUb/8fTwi8iTAl67H6+WuGqeiq1OZwJe1ZHlGmlXeh4SGv8tL49feXWh7A
3x6QdiAeciFBHPFffwyM8hN4NTM+uYacnqyK8WMqSVIKTJKIgSUU699f75c/PjfGOy9JRPB+qhM0
iAXRgKfiw5O1RgYF7PTK8SD+huSzf//9xf7+61Pb2Y5nm4I1UVo/FQodgYg1FOMJQIKfbkXZP3ZI
pzdCpMgIY1ufJmn/w2f19+fpCUvh03QdV5mW89MmlKRjWhlF6B4TI2nvBt+EbRm6qvygZCLJoWQa
8/t7/HsB65muR/kqqGBd9fMPqFSDFAGX7dFm9g/ozGOGsgJhPcX/48/WI1ieq4CSdthofrozP3Q5
KNu4y/uUh2n6U/QkEQQC8SEa/vf3JJcf5q9vJU+Rq2BBkK6pfr4WXuFM44lOl4CrDvBFX/vPjs/B
apNVrkGMydhguGTCs5tTI/3Q8RJ+5g5e/TmOBDdhGiS8ZWN0MdGFmeU/2WmKUDNLpuaxc5PpKe4y
CwNpEBrNbphLXOh9AzrjHzY0Xuhf3Ad9Nb4sy5aI9356AXu0vt0gjOhksglsBrzgMFtHiRLKQkzj
d2SXKqCDJipNwLbUZ1NYLwq1UKzJxLMuWCG+4DmCON6RzhFbNAcQvMlVGyb2CQhPsRb896um6YdT
GA7p2VE14ewjTCBR9c5NFJOihvt5CYTAbIvjf9x6UZ58EjNC63ru/ZNbBf6hoxDcoJ5w6StV/jWl
2UfuX0AAe2U2KMmYJoAiGe5yhF6LELs9VSnDDvC+4RP8+uSc+j2H9ZEWJHpz99PqRrbMLPK3fJ/T
rrLsZAvvOD0QQeUdZh28NcwZGKuIcsseMe5n3/NWVOPufSJNgkld/ON0pDTTGK85m/SlTiVr8Tns
7CKHIVpnlNJkwidgw2FbeR+UyM1dVCjCFXw3PTdUf7SMASRS/lScDpaw4bTTN54fdWsjJPxA0TL4
lKESu8hG6kWPg4N0mrS7GIveboIB+UBELYeEJGIkqewaE1CHg0OZ9rFp6/GJEFexc0AKHWRIv2Ys
lbWjdcHolsaacotpxdSRX0iDLiZDHiQHbjLmdo7TVUzYaNmJFRCLaE2LDlQhHSyOhVF1HU0a+kXI
w6vDhLDqbrRuJtT7GFKKCErWGOI5xJ1I/W3XUC98QQdT0NUwsE+urcCeDLpdpn5EUAKvORDiOHr9
izFyg4rkg1uacyHI5nba4sEkfa90J8r9gUOUoMwo/gvM7Olg5yeJvk3i1jyKXvnMbweFWdRHWJJw
0MC8X18J+2O1QSO4kZPX33pASmGbOE9oFbJNkRnJoSEp5QDkr3tkoh/+aIeaiLHKpr6MCwvGemfK
x36K7gYcFQ841eOzSMkficrpPKop2VZR+9VtPP/UJejqwwQ/Wx975r5U4DpXjonsU4QYaqpJAp0L
wd80USOOUzDkqORFuQ5y9N6oCBGajIAMBfXVwWkrzZkOitmKVr59pE1b7YLOiraMt609Nu9sFTnJ
tNWOA/ZgGLD8JGJ8M+FEbdTkoqBSonqfOHddcGnAwEo8wAtZ6YUQJIR8CXNnOsb4XzfJlCEHijlW
JbROqKBb9axpuK7bQNAOG0MLPCRhGroup8OsPOMSLVnJo1k2N149iuOgOr0vokJfBS81XiF3vu1S
Ymx4xwX4ztG599OxujGDFuFlZNro8dpoU4LVOLLfVOeuNIe1XctpWzF+WfCoekdS9ntSMAweqUux
ArvFZ2548EeFvMldDZnZGL4hhh1Os1U157TiX3Ut1IFG7ebbCWkPA1fdoHryJhZap0m3sUn8XT4a
0StUV+fqel250z3JlgGV+D125OomMRqizjJWwXGaXyN3MD60lcvDaBWsS2GWPYZRpHmvcSbPyioJ
OPDtQyyRnZAB51572U23iITMN2eS5RsjjhJvK7PFqm7osYbGe17a35u4fa/wl90YKZh7ArVKnmGG
4GBalKzkkmyg6oeXJifS1xW5/qdzzC9KAFMpjmGWUrR89E8lVUMoc6IMNR9bDwR0RmzoSoUWIiPf
ezNcWf9DAYA04Rfbpak9RcFB9Jem3v1rEVe3ttEUoXa4Im7THgfHtl1gxYBToPBRkpxnL2CGPlbp
BriujeElOICIyU8LlK218V24WWC95GWvnz2Okes4lTg1aNR/62c5obQvD83k7ixpElgy0muF1mmu
XMNdK0VPDmsgNHFD3RRYITkqyjtV0FWvWrxffWsf3eXDAKOD6XjO9nPEGoKeZs3+czP9l6si778y
cT+PdE5YPxI2GQF4v0SEh75pfqpJtreMJddpuJ2ctN6EWXtbLP1zowD5wvplWONBgn6k6YvIImvI
vSz9/C4zyqPvjhv+6aeno1u3pA+hIxD/ssU7CwiSTj9X86diB9riW1JmCQYuOAZE0jiZSXpohD4/
KGiITLbzI0sbIhxK4uLLFd55ajvLIPJMOsEyCBWCXa/gcQPJeGs7sgRFRzU2yiT4Pg0qiQl7QStv
1h3KUbSqxhHEN7+VyjVDtqE4mKHOuEtrMVY35RQ9wAaoUdQ0oVNt6SJh84/G9FTBKTz7cdlsU9pP
m7hBwtpEM5NhL+n3mjdkM8OC3cdWnq57Q+RvY+DIl8gfCS41CnrpaZnQCvS/WEYZATZ2OAI53YM9
tK8aNQ/Tz+hzmK3XqgwRfjIUe6waK3xxyTFAIJwXIH0tBmVFgExsSNtyhyMUmBgjGMO19+GIT7OK
8uJUBR2GG2JANymW200eJPI7bPl+UwuhjlGep8dsTvM9Wvz8NkYFzV+sK2B1ZOD2a9o8+9Kc8kvL
ZPtS5NV7hjzgiXK6OEGvSfdgzQYYWX50xv9qnsJhOMvS+JwIa9/3YqqQxSZ6FycVop4xB5E1lKR5
sUPmWwBcugfqNPcBL3QxXoei+pQRMsgYTBkDhdRITsSIyX1o54jNTcgOEPBg4iGnnHyBBgE6i3sL
OU8+GRCd9+nUj7vGSKJ3MRRcb7C/DRRiiLXAJvj0Ad76kBQuOkbhTkeA0i26LNd+Ct27MnBJpx/C
fmXVGT7tcvLWRD6b615pbhC195WexBcJP2znWiSd88LW5m1k5gRP2OH05CR2+9I4kf/cWfo1qInN
mzr2aDU2zQPQr+rSotc4WinOYqdUyQOepWoTiHAR0mD+svPIWaeSv14ZCbTMdhJ/DEo3t8Ij0lCl
JUaz0tPvge2gtg9kGOyc0IBAqP18oGjsUJgdeOkT7LyzyzxGFJ04c7QWZ5w3QNWcyRhIAJj4jAtw
NYC7CutZzTFQNp0TOgnkg1iZJcmgkYtvu5dvBlauQ1qF5Wdpxtm4njrSMR0ZVlTKYbIpAdaCheGT
wy9SR/NzAJgR5Qsv4EMJqZfwGT1fzdqZb7XBDjqVwfDozwgFOnRT960XRPuwEdY66lt4h3Mbb0uG
LocMw+rXkZHUh8CMDUkztId7/Ivjrqcb8NWdvey5B527BVMZ7wjuCO6CxAoeAgnJXvrLLKgImm++
Y6iz6jv30nTmeJHBgFMCFeYbXD9jrXI5rDsaHjD9PE0WwpDeYiqxN2USOayf1sfcQdwgm9B49uIw
ukmGQN7AMRzOHD0dpFgBJ/Y+qr/HzIvadWZV/X1vIZx3gANfiSNtCJJz9LuI4/HUJLxUdWcOOwoe
JJ1dmj10DXxNZEVUpTV04sVpCIIvlzmfYE8M25zDWZuCETsDZVhK9lM7f9ZxRAlGT+sgxwIudUsL
u3fd8IdTyBvByBXjoxrtNziu8NH6gohCu24o4pM0/IHF80eYjsmtyTuzjcacSHpHAc+qnI4jhhs8
jLOdHYbAM8qtEXWiP0DpIyINJeWD45AOazjDZ0JbDhGXObXrwW+qfR4E+lK7RGNzrMcY6ut6ZCY9
4YRNy/upVuqpjZBLY0xLfLRaDeYZkYudQTwanweFD47qCTTKELDG0j0HjLSdpDV9W8Lh2ULVkG9D
py/ooWZkAtoYjNdIr8tTGhr6JIrFSR03SALG1vHuXUu2h7hYYm7s3CQtMpE4W6ywSg0ooMI50DyY
dkC+o+cM1Ia5SSNT25u2zdodcePtBm80cJNsMq8R5A7UtD0FdkbrN11lRQxTHuXxdFQ6DzaEJQQQ
MskShdyJBNX2jI2m8ObjUmxseZXp7yp2m0MwL8MOtAVsashK5WVW/vzOdE9+IUxhuGosbFBX7AiF
nSNtIivtoDs0cFq3hoEp1wiRPUSJDrfMbP2Lkol1Q784zeBkBFnLgoCuNikbD4UUBExsM12UbBXB
DA/1VI0XnG/e2vDYGTmDMctfEZPD4ppM8s3pDKRRRoqq3Srnxl0PValPEhLjwYlBZSURGfaoq/wm
4KPpg29hECZPFV3atY3T1l58lzBzO4IXmCRnjLeDh8ou6fT1MRbFEdc7PkmCyz6D2cbq3WXwQ8bk
YSygqYXBEO4WgggD9mwPj2v61njNF7NLnmrpX+AVHrTj9YSd9tc8js920z+lpTqGXd+cDbPQd74z
kFHQ8l2lh25K2oMM4nuHTHeCO6GN9nX9BtocWHDTwHVjVr5qK5DXitc+kAW5zyRzmzEgAqs6Bks4
EgUAjyNq4CssToWyVBuZwEbDTsDOsdhKZ5a2TtgzJqrk0eqnm6ozMPBZIWOj4BUVEg/ZnM4mEAGn
m7ZiGj7qMcAJjEItRhXQR8NL2PODxm75oiL9PNTGS7zIEcUobxB0ge0awbBWGQRlx4blBA54S701
41QjrNNv7Vt0DbAw6w83tR61FVjbrjGPpZXviOvYGGF4wdrQn0GIc8ixkB+LELW4C3enKsSsVhAf
/G/GlJcbRlXpTVor/ZKZjn9L3x8RTEVbfNU5nGV1WO37ety4i42sJ9LOAB5/CVFuo3rTBBvKBFl8
r95j0e85Xu0zoo4nD0r6GN8Pab7D8nTpXB+OXxwf3Lb5gFj4RafGeRCWdSf9tNzJQl0455xD7U77
UgYnBKnQ1zvnpSZSNLaCjxRzDb0Es7oBpUhXPlYVc3d8pqOqHonxg0GXFuWBjvET1us9Woqr2Rmo
RNlr++qozYzfeNj3Tr2JsPusXCytLL0p0wbNwVsXDrmb+i6sRU7e2ri3iMlmNBkofo3sKHOkoe7w
EPUsWHHorTipL2K42zpy9kJnHyge91Vs3fdV9ggADp1Q9sgq9j1F6Dax0lH0c0Cas0+NeopZwKc1
wr83y+iuTMZVKcnK6uZ00f2xsY5rIKnoRVg/QqvDGZaylZv1yo39PZOlW24eDWx7RST3PR+cmwmh
mJui0/XL71baPYagZID4bPrS37thdZfjxFkhc8OQ1x/LIbrtSZ/qPM5uJYJyZ8Qryttxz+77Icbh
ASYoxE+aZTvTmkmToFvaakIpOxtZUppMu4bqdwhsvaNWSA+wZb9iitpYs7xlu3tTKf/5DIUTOu+o
9oOhsIP0tKPG8FgMzqnntWTvsG+RXp3aPIVCPe6QzaIBIhl19C6hjrYOpoKogKBPUiN5MXMz4cFB
eYmNbeWHzrPXUjR4TveItjjdOPjSNp7iJVATPoxYOBw089JDqWXrQxsGsL2dTw0A0UGxUmQxx5Hh
Sv2/rfFV05wo3gtO5mg8bwhKgHPjmveDHvaej7VJs2Db2nc3VT98bdp2HcphFwJJ72v3xkkJMpTd
DoEcFkf/vqUzEsXJpRtyeDwRKLAorcvFOn01gJslCRT7ttpPTfhtTOKvYevfwvq4y8YMp45s1gFO
IdzmAnBtl/Y7LwZ6yvLM84EClJIRRw5D+U6wZAuFgAQ+RMLVpl3CTmNcVuEER5QWHeJWljrZ82p5
tYaea54CM/5ix81zXsRf415/iT2OQASwg/VQVCneFULIRnYGfvfwWKcZp6CZqLvS3bc4FjOIgtrT
EOqq8TOfRbP3cO+iXkrVKprAboT2NkeH16TOk1WQipzbVHcZRi1j4GumKSc3IalIPThs2FOYb+so
IOyszo+zj3AVLIW3rhoETmDUXvJqIipcZa9xuUCoY+o8o6o4k9b9VytbOKIMJ1d1pkGxcitu2x1R
IdLzWhqmIjgEA/altsRrTIMOYCltqFUjDRbwCn+IMd342HERGNJ+1ODsgrC5azGD1GF2MyJP9BJO
JnP53XS7x8ES/JstUNwCXaxVT7dT30S7xCqvMIbfG4vFmLr4swK9zU6DUMECl4txFLhKRiU9iOwZ
XPPZNgGFCc/dp2nebEMrlLsprJ6iUT2UThjj7wIVVfjFvNjCvlamvQS+YOAgZKxppnbTGAPSPVU/
5TRv2HSTSx5Z7RpPqgFluz0EyjikdnG1yZ9rLcRnYJyvLX8f+lHeNupsaF55dZzi6k4qP95G/XQ0
DF6nNJ4OXlUeuSuIEpBlmpEogohtYqxC3BBz/p0yfE0Y2nedm0eOFca1dFEQErtVrki2vaLQ+jot
5kbh8uM6KJCThDNjXzX8PG6xmebSY28eL77D78BggCivGNCiQb7zqqsQwS6GAiw9NYEbFk3wC8cx
QHatB+SoDRUZnfm1FrjSBDnLdu3cgTWA1VEdkplgqSZ/ZZVeYajepYuX1e/HtzgV1iZw3eFEs+qH
No0a3LYBzkJGJ0tMT/TI10HlvMJGb69D05prpTlHiRQLd5uXJ7lUtqnnTI/QWC4BUI21U1QHqHtk
FuET2wtE2OvGoE9iNhi8aAd1yP26l4r0kx6fnb3YjaP+UnXFUyNiiuiyguqCyAVcFijEqkT267ps
ZDntZPDUwyaajetAg4qC82jZ0bkIjKugkMVN0ZNyCagQITwwkpKlMKvg+eoexXpXHGZ6Tgdh8k0N
glF1bQ/Pnddw/KttKKE4yPnijOidAuU1bVgREm3fjR7gYLq7zt5wluUJcma2+HCA/K/NaYG1VjdR
vcTheWqdCGThQ4K8bwk/TYI9rvyD1uaLC5MhywREWozO1PTSUNFamBVDDZv/2eh0lwKX4k0ODmQ0
H6WJvzHsntwihpw87bB/onKOiAX1iNQM+JaRPpsZfI5mXJt60FuPic6B4KpTktnnMMx3bsJzpHYk
NbyBxWB09/iyP4klfemLpSwwUZsAR6e+35DV9RDiDWDfeJ1GDk/0VVcDs9w1NbraDON47Y3puadg
zBvjwbOL7thI+vjz1AMpAqcDmw7J45p+6biRzkc1o4sjksmLx/vJn156CxWvSgB4TiMfZTfybg1b
N4se2mSILqil4w1zDwT+UYCKQbPxRl4GiBbh4TaP2htii0qEDezsjp2IrSwqtUn5Mf3B+AGW74ii
CZORbXJsjBEbz2C5B+u76WTDOe+5GU0GPWreu7jPz+jEbxkbXaem/BHHA406cTMVRIQjkf2wMOps
pAg+YcacmxIwZWa4d8C+dwyUVtZUvk+tv6+S9qHIWrWahPu1ZxPuU+dbJmE4zNEXTXYkAYzlG8pA
VAJz+yXIbOIQHDZkipx2gzfoseyNdTvXDwGlEnBD+5Cp5AtRkN1RhRFtDWAvhIZBenZjuGH5EFw1
iRCbOQ2POXwozM2tOoDUuo3N9mQ53U3iuI9QFjpoJJG70hU/J0E/nD/m10qNUDpsh2FrQSqkPfJq
zQ/2JJ/njnCYoSL70Y63Jom9q6zRzwS1LL7Z/ql3EhzBsn8UdqReTDt7NFic6TjN7rqUOUML69L7
zmZumuaEwlyui2Hcmw1jEi/01zUzSqzV7d5qPGI0xvBLoeyrS4mO2nTTWfCfba0WlqW3keSKbPPc
2uSWs226AHROtMtIRgEyBJzxCSAt5WUODg14gBpeE62+x1b63XfaW5HZ5bm0sIJ3+bxry3DXd9U6
EhQxbjPSYwAOzkZILk8jOZaJ8YbT+21vO1+sBN+AmR4KHJ+EjYtzJWx7NeNUZmx0V1lMh9Bx4xDO
sJ7gi2GukgFBGyNCWVvntautDxcDjR6A1BYD5I1u0zRY+ocpvmFl99fp1ErYwjl9q9zihBPUGDuZ
RQk8yFF4mP3M2A85gnyMQkyN0CkFPmQJcqe8QR8NwRjSUngDyolzldoH4EmcQABy6gA4Lq8HPJMn
wN57PB3nOiaX0NPBYuLWq8Rpr4Ut97XkCJJ24KkA6BZu8Ijbl3arfsJqtdfBfJqBVM8eY+tYeEfD
bXARAmhrNeWEPLCAXFxVH+qSGNgyqJm5jbj4Ru89rtz9PLMGmBnKmGCbYpvvIXL4RoBh1bCPqbO0
57DwEj1+YhtfV6QNkZFEuU6ia2NdJKmZYwEJvMg2XgfYFxU0DdX4rCkx2iy98zF/1paPTtJBxufS
YoZCCkumgKpV4GKNU301nfKCOpVXetqnnAnCxqb/Ma5jbd5EKBjpIV/Szt319TJtIlJet8UhmzT4
9oCob8/nI26yazvRX8+IoTA7Zzm/rUMLoHXdXfh+9yH9Tc8vdkYZbI10YiZO4pEvdhmnDNwGp9CQ
X+3Z388OoLQc3h3r41S0b+i/C6pEaq5GP9V03vK42KGqZeFV16weT8444yWSW/QSN61MtpKjylDk
e5JJDn0rSF01jqqFH9HCdDDFVcJzC4piY9nGrk3kOZ8IFFawv2CIXfoenV6Tl4diAn1M7A5ers2y
M4uhO/D2recgfSxINUK5skupvmMjjw7E8ta3SZ5M63qsH0hRYidBx6Dh7OqAkXA3GruZjKRjF/CS
J/I+qZprFkz3rfDv3FR8DAB8dlkXYFmoum+9Gg/kja1DQNuGmIiYaS4iLB7GWO1x/d9QKoAWF7Bu
0bNsw9Ja2MD12QBwwhwBox+/4U0/w7tMpHPnpxxIKzHf1hDCHws89IMmJQfq+s5w023kJvuy7fd+
FT3bvA+uH94xPLw0dsTAZCHU1GeVDjvD0FvZF0sqr3jtK39FQwtigoKvSXFZFjjFZ39dNupAs3cb
zMVNAcYHkST/DwouGYfjvnoXeMhWpSmwHukNPJEt1J61K0fwWxGtQho0vpxw+jfG0xhPW2pRY002
l9g6RHvWqrauZjr4qO4XaFVoz2s3tzsOtNiV0x5rvQggA9BTwlqOZxpFMeUA+lfaGNlrLtht0zq8
lEl/aATrGbOSa9YlH3UzfqsByW4bn+64X+JvJefqTnXeg9MjqY3oykcOGRal+VAobweKmyBe0kJJ
d7wp3fKJji7peX30QruyuLDU0XojTnY9U8sO1C/QWTSnTsO4x9bwoYL0jPIATnblIgwOvwAapP0Q
5OdkmrArhbfkL+07Sy7hbPuQxhhzrWFDv3M/5tzRMPpbUjJPZmK8pbwY9LzmYyjIiSFTHrTFnRVQ
qGHuJyZhLk6MpcHROurqAqOawXOLxvwSQ4BgfJeCvY8dCn5r+r+UnUlznMgWhX8REUBCJmxV86Aq
zdOGkGSbZJ7HX/++6lW37JDjrXpht6miIDPvved8h0ZuYhtvlYWYdEw499d1ICFJjTvDpwujzDPj
9pGjWb523G7NDnX0INTj2DgEHSnICQd+2U80GlNximtUCyVOSszn5LYZ9RnBxStK3M+6z9xHJ69K
Dnse6ot2zLmVGQcnmd8V2J0Cc8L1GU87z804X3hriMarISvW4Ti4ZCD1L9qMvW2M9GZZCgzQheQs
i4i0vO19wAX6ciBEZcO0h2MbLfolz9oqDeMHsy9fm7ktaduayTIzxXMAwSZ1yUGZAesz/tkCz6H9
MOHUMmZCgpj0rmer3CamuMXjOHNKN54mB2dZ1aJJGJstJFx4BFW+gkWE02ogHqriYExLxYWU2Gyw
leWYgjj1Rg1z16jt5t3AfV5647BEug5BNBmfAV4yZsJDjgscO6LbWAQE0+dSGVEKdEfXQtYUI2q8
pkH7yIbfLqumJOywyn/CWZ+WM2+QZCCGmEhs7ch/lCXTyqoMXkOB2MihybWw/eyu95GBNC7R17pG
xq03eTS9lH26E1F49EZ1dDjBXA3FRzQxnTeMj2E2z2YT7iaIk35JxRXbPp1BENRulc6Hxh4+4Gf6
u04n68n2GUE5a7xXl4gq+70KfHEd5J31PpXDZ2JdUmZGfJU17iC7OKsxfiIH6tiBcYmwN9kzQ4bQ
zqjq5upKxYqOJDllkPHXmNfAXbe/oiS5dhkx7bXH22rGP/1abNx0BpZVPVv2mC3DOIUvN2H1D9Jl
gmsHPcEafetKXCicKnwjypbDTZIwQiKKDDHRxQzY/yqT9C1yqzcZGxvDGu5INby38KAl9OMaO31s
SX3B9LjyA00qXZ3chHl4nwASuyqwYso82mtAf7TBMatb4cMUo9jos8ei4kK04sMF7MDDJG04lHTb
C5M857p5ilu2bGBdTsxoJmv6+9wavJWTGNOysdqPBtvQ2ouNBsR1ZRMNlr9jRH+l3Vcf6oFFYlAw
YEDbLpQEoOFHPx0P5EUfkZICx5c1kaAHpdDt51FOI9pKD85MIkHKOQ0nfhzDCfbuPJ3iJQ0/Uytc
DZ057kojuu8JO2CLJ6G0vjFK71rbAd+wOF+Cdq1pPo/EpI9wnqjMxZVtV3CVPXvf+znwp/ZHSc0F
sddcdGby4c79qwOW56os2LQyrKosp8G6DYlCDHtYbsJfA2LBRctW3w90lzIMR9i25nfV0oKQLxp9
9JLIsc3ozQ+Gmj78lpnZ2IY708k+pYO7piRnZOE5tMK1Hb5hrYWElQMuHjU25KgImbMaRMb4Zvdi
uN2GmM9tWbmntunDN8wQ9MkBSRjOg28E3VLrGE/x1ByDFoFeC8jRhY2UktoHvB7buGxCYt7Nl7IZ
lmPGCudmyACQA+51TtfBCDH6wNb4IOWAPPfAuE7U8FRDe2WsUe7yqbuPdXUWDuz1zBmPY45PIFVW
vyKc5VCletkTKJIluDYT88B2tZxFdxz1cyFimnDOTAB3aRwbb3w1IyzhmX0/I+jYBJP15E7+zSzn
UzPle7pYbJNmjrMlXfphuB5lt5n9YiMbo1q44bTuK1cyEynv3GA4Q2+dlgTVAqdBARCK9mbi1V6Q
9LLMp3RDB+qo6pizBHnuQUfYkSZ3AUOMxB/qJNvSc14IBhabhA4aDaFbXvxVFehr3SfkHutuETql
euGvcsrxz4lTrxPbHFc4dDR2F8LpA0vewyfpCBkKylVB+6SzLA4OPqHCCnqZhiOiR+NU9E64Bbn6
xO6HvzlKkOTN575tPlFq33Sm8eKgHCHmMXmdNTE9cXfTJcF5Gvxg4Q5sfKzyP6s8ey0zd43e6mZG
prKdoNkkTPoH6uI+hyGdjxc2qbvuJMGZ8tIumHHiq/m9jqw7CBXXYVEuspw0kWy0OXlPdx64Gmek
P17Aus8uCDeLD89SqV9aR3+okakk2kD1NNMUqzqnIojHX46Rjeq7fXOrcF+z1o5594Pwh31emT/H
4PKmTu6dMqm4Hf8c1vCxBXUQbgYU6nbJ/1oHC7a+Lf0mgf7H26A8/EXJclO3wTGuQnza5ru0OZDT
iST/vNzpqDxEaXQzeYKzkYC8FA4EhndImHumwZbOf0jDpMZiYtA2kbMISGgzI/FqOR2Lak2HKQB0
6w93OUn0yFtTuDcpGsHhlJALbovgo4fnJNvmiZrykLvJsok6WmvuLozlTmYd2QxygRB97yPDATqV
bOqpRA8k72EybFyR7c0gPA2QtHovJamAqiYIpkfpxUuR4E8JtXgagY4q1TGguIB7oVxMsLO0BlDp
+g8skSums7sm0dddYb43l1FkmyjSQnW/01Zzf+ESCK/dhTreAtNYyqI/hnOCTb14I5Npjy+E4YBc
x6Vz4RMv/bY7VL21GXqKMgx8OxVz2g0ah35ktNJOwxijmKpF61cvbpED/bKZX9fvmljZ2SqWtjHe
otLbeiPjgiY7QrRZV9LaIjNFzaCZgAbgI6xHYPGH2UHA2EQlHVLoH4sxm851l68zYhz8nCYcz26e
ttc9Yk+EDvuxE3fKh4tfufdYehkhg/lPTbVpuvhQ40UOYNtr3R+pT0gOTXaDbnkqmJQwvx21SXY5
k6qxy6hrkk1MK2B0jcWsg1Np6lWYzfdhYC/Njo5tVhA6oiLjwOh1WY2EPGbWo0BPnIcl3OtobeJ1
bjuHEyqrQ934S+hzFM4TGJ00WGYGLYkKqYthOGulm8eOnEgMx4u8bjvofPkhm8IbY+b0YrkEVbEN
0xKAqQFkzNbJkToXLSikPBkfgBwvvCqgk9XzNOc/sqDlnDoeshntoSv3sAFoeE1QIRMazJd2YEuB
S3t9j6v2ET3GkYpuR4Tc3pIcZXTfLjD2n0WPGV/Fx3yYd46fgLgK+5+5Q5+3yI/8iDs/M45u524g
qqkVUBvy/WJCRWn8VfG8I9rnZsxRF+Qy23VZSX6KE9wTTRAvetMFnEoA7eAFD2GcwMBNnFvLzHfa
aDkAzuXJGMeNnRi/UHG+0cWl1E7RlyUI49LWb4/ajhCvW4yjkSE7dBDZLNaW0RhrmjtMSKZ53FeO
uptdWL7Czo8ZxYMchwVTzG0TC54yw4WG5/CWGrrejfChgDnfpdl0Iu8F9Z1iGGGdjD66VcmIV5qm
felY1C76CevqLuZzBhpkXwwe1rGLU1vU+P06fruk/yzwvs9t8jrO3TY1oxOTiQXWgfsZIgaH6s1k
93RR9XnsjaUZ6WXtGUfM5CSeOKcss8GFBC826oPUsBbp7D5V1XRs7GxdD2Id1py2tdFdotSJV7PV
fYYqPmzC296w+AjlMYKlmvXzZwOorCuTo0SdSgj6cHBLkzqwUecshe0SD2tmX2x08bZOORd61Bsu
AAY3Z07Ns/ZABgFUXfSFhTuS4zGoRcqBlOpK7Rl8HGyJ8ZIpj8VMvqdfGE2PmaQSMlJ3l8RMg3sl
PgsBL6jnGgc6BtDhuyehI2Cm/qoV5bwokTMsjah8nB15EgNADQADK21Ny84szQXWbIJ57WPqRRhr
eyGuAb5s5Bw8ADBFwWrUR7+hqrGxFtZJenYJ8cMmauHEjcxFKYMbKtNtZNR7EeWbzvE/GyLr/No4
SxkvHYOJkw6oqUktnspjrgnAIV3tKainJyEVJKm+PxB2/hAqfQqi5jBmyUtH31PR0GR6d+vBA15k
NQA9+Hz3HhkkCLxWaVYzYUVyFIfOz1HJvWnD+g39ywO6VWyRdEAlroSSWmUQV1Uq7yriYiuOQggr
rrzOeCzGeNdEww0/EIjNwf50Gr1RpGOQdmBQBl2qqcLJ1nYJ15U4vDBCq2ZUcbUwqQU3oRGYi2h2
fhKrJBaXJF8tyccctX15qpnutiu2s02T2otuatElm/lhaobqHjrG2o4p1EfZE307fjgoU5a9ImCo
UTbExu6mnNylpQxAa8NMakPKWcR1eJ4QgtlreuLD08TCtnRmkAoDjgwvasDjR0l5peuhITIOKegM
ptPoq5sqp0Hniz2xBh/S88xVDjdpLS1SUga0bY41W2fbcvY6QfnhGjLaxxpOL7xA5LC0zAePFM44
Q6NVM8bktc/R4us7s6gAcIhjMtMsHJkPJSRPtPqtc8RHht7sxGlj0TlJto4YsR4Z9XSrvjE/K1LA
Y6+9wQH0NLeIHgppsbrhkCZzYIyLisOGNa5GME0k8SHDa0ClR9aJaT+wsCi/y2ZqNbO2tpgskTJN
jrk0cr0WuHlsCbncSuMbkTIy6ppoaw+9vSyLmbALcunH9snx4VXEMt3Wfs3nc11wwOF1aJRHNSQV
ogQ2fxS7E2dAhhdRJun3TgSwdq6AqT5U40pP8TP5CE8kd/6ya/sd8worZ3lbO6yDNlTPsMvuyKy6
TdtxWwr3uaYjjAwhXI0zUqrcWFV5snbq9Lbx6TTOnb/0h+TNGtyd6JrHYgpqHt7Ou+isTxglF2hc
14E/3Wf+P8VcuwgjDZswGV+8nGJkZEZsEV184bHsDMuiD9HdTZfobmC0wJoohQK5niFy5Hn0iJEJ
NcJreRHpxlP4mNYdj3rjlvh5bcrC3AvXFfrjBZQEtvK+emRFwNrkmRTzyWWK6JSXyGTfLN+JvbeP
gzn3C4I9Op66tl/Cp3mRSfEUewmJqf1sXRWqiNZ1X8ZrfKjPgkDqNizTlT/BqZkLOn4zCVDNBbfe
/BPWQuNUBhQBQbfNVHBLzUK2MH1LpJB7u2Od7vF2ECaj34IpWA12vo1rvbWa9IdgQgTLOVHXc4oA
GmDTsuD4vNGWzs5pTyoyyv99I9yPkUzVO2QeW9LXJW1icV/zRnsDlqHcjfe+0SQHY+ZgWJObtg97
/cBjTuZYQ6okJBSgbeq6Zdm/Yvp/7sbhcfZgAwmMURQ4TNSEuh9xDESZ3zEymZifF9lNm803oaWv
yVWC4ScqPDjzKUO+A9upDxehFLT324fUmfir3sPcWS4wsqZnZsCEScIRWflQTK6KPHsmR562h9W8
CRemVdEA6CK9EyORO+iB7me0L2lzNQg96AVLMpOZ86aZxxyK+x+mbnhI/WTvtogFy/gSJZoMaAUn
/2FqMUSQSLboZAT232xXtocwpHTIOdXlvbTre9BK4wr/LWm8jE7ttkmW7hB5GFXQeneRviVNY1MN
+iUhqXohOeHEaf7KynLX55N7jQoQTFmsV5SD9xiS6CE7BMt4HtNiiolFge91PTFIXYYu6XSgI6O1
L/KJQ1oyfzK1JZEMTdaJBO87gfC0u+DmGmZE5sD8IpHT42Slz8rN9gXSel2O5L74C3OqNyFEtkXK
NDHrSLmI5TIZs36tkLlnQbGJQLJ02n8ch7zZK2t4ynX6lmbDL5CtOYGF/n4ekP/EHADwIj1Reh0M
L9v5DX1EFJ5Eefk7P7dR/ja3cdmvCt1tdezucwcmVQyocWpsNBJyJUoj4/ADpCsrVLJUl1BeS8dn
TZJKaXkH18w2xWh9EJbUlld0pppFWpJ7T9d8CZAHEYI2y419ScKZQaCRP2M96cDaW+FwiK1kydAO
Ea6B5wuW/XzXtPPtOAKWtYR3ANcJBNTM4CTkAwPlyanWRLmdHI6Y7gxtsGmJ+k5Mdqdec2aMpHms
nA41h7PJYlTRMWx/L4vv49p6tst8lQ/QGTx5rTrMC4ZjI02b7w2s/Ve8OYy7OHvs6bLIBQdZOvUc
ln0k/jyY12bF96kbpwMtiSW8M0iNqxkKSJIHOMT4zcoeg2lZeIzVWw+ysEgoaWa6LKbf8q8TKC4y
ZKHtWaUssImqCOBLCja+oaXfD05pKbzuvRZinZN7iWNnIZqJfHP3V5xkB2KyQcY1lHewmXZVOJSL
ImnuJkF6diusbZWIn1IF0d4wzQlkkV8sBhFcYPgJSRJxYABgJK2x7az+FCmQk0XhXYF2A+MW0zFQ
tMBsTppJM7zqqvyktz/we5MAAZD2XtY5i5pksggd6mc/AazCaQbp0lO0bVpBgLdnvuh2esipVGDt
/UhdfwObApGcPhqR/DHGySc4SXj5JLiJmrxy5rcXYhIRXP17H7eHxifEwAwJzgqs+TZhaG4a1lp2
7rEmZf4hMZMjtPazl9PRi2nSHfh1bFCC8XaOENOTaWCtIOXgTZThcXKNpxZ2CR7Qa8XWTJP3yNMV
LYVZkAJWjqcRVPfoDPfE+B3injfGJobuCjU7RU/xyv1aYRPNllbi1XvknMvJS8DHuUQKS/HEsYi0
GLjmkbGjNtdryHq08jN/R2tBLxV6KzpigflguQxSBfUbnc2g4XPzO1DXEhBTIdZvm3vhEOsYONE2
n429AcY2HlHBx/Z459ntez7J644RNuKkLdyamxnWOtkb1F1aJQAOZXFDIUQRFPDTWj47W8lmavYt
R5eGY6v9koVA/VVPSrZVWGTjthy3kqDaku93DhhN7dquSlltMFsGOjqapG8kbGeRTUiGUYAzEeWb
tNKfAynm+2SKvYVvg7ZMEbnT2Bog3OVbxiVvXWbuEj+FzoRSgjjgCX1fRGsufG177lHhbRkqgcAK
jdWo/AWZUqiu8hfbcF47jThSK0iSc2i9urLlo5Bdi5aMQ5EVELyeLeEbriZLb6fG2XYY83u36sCH
0oCEJ7Hx6uyxddqflMjPrTUe0tZ9GNJ+lQNFg2JgHhAg7qREzsLUJW7gFIuweiBqkoy+mSemNDgA
awGos1LyRjmDszA4MnqtrBml46LgMHsUEQrNtvNPZcRkPuw/vb7i/2J2hZHtaowjB9q4Zu5OQbDs
2ppQX4tZZQHt0e4YSmVdtPDT8CkU2a/YKu6wBuZXfVLe0ZfdiKDc+VV0GiPMoaQ1rvsWMY6cgWul
E3kvpaBYnIY3/CUElfF0MXIL0fhRP+TYuZIJDKtTq02MMCcPp4MOUPiNmHCc9po/O2aetWjGmHEF
uGhSUIUR3PZYsTyAzBV0VoLzyp0qC0ygfkDWa9AvKovAS2nINUJbG/4BQfYpthNPU+g34B5Ikn6N
/PbDilV4VQh/085w8eroZESsTZ10PiXGGASj5btS7tKIRbvHpg5tzegPeLcGUBHuS2PBHpQ1TOqM
mQ1It8Xkh69+SVu3sCTZ6Mj9Vcfum9I4R649mdEzmxJu5RwuubeIbXkHWxJpc4GQIvbFK6zUD0le
AwuXcDa2aqyjBc8cnyclGV0juRpEfYvBO1mOHHvX9YXSF/BO9n7wkLrD0VMkDGb4SdyYaEUdH4Im
4KfDtjsSRanr6qZI9RsBZDEJS5SMQ1Zdt6hqrsyyewFJ7K9ihkQ2/+5VkxXPVeYxJZQkc2Tdte/R
HSeobRcl+XsrqqXPnKUIpl9u0D04o7yvUgiGpZw5WqS3RmjdyK47poHcxpYJ89ireNJiokEw2SW4
BtBQVg6mU/JV+7LftCJdFg4QVD8InkpSAbuEBryyq30ikmPSiu3oDkunRmvaqGXPQamJQlTG+S/D
YRmwdLhtHHmje7fnrk/sxWJZq3LPAOEF4UINTa7j90VCYlgaBcqwl/lgbiNRvraNs4GWwH1OIda1
4mwra2NVfbYaWUELt9pjel9bksalmG8aXAilELCUcMGJ+UTZsy4N95euexLfwmRNf4W4YJN/STG3
n25jBH5OUL9XAFjNwT6X4bzsZqmWPBtnl2jocUyvZ0n5nJaIxLPwHAfyOLeVeaRAFRvtmYtJlajI
xjc/cw81wVCdxRuQSHUIKLoypZ/5FE+YSo+Ae0klGgG60vukpkY8UxCnZuXB2cWwiZWqNQ4Y8/uj
LoID0BiWgBSVXwq0H9tHuLJpsR8QV1QM19EvTaN4qg3doU/HNMTI6QyGUy9UUdwFXpXB1hEdYkCP
8w6l92kYOEJl9hjx69i/5qDbz/wqS9W7q6TJLsKBkLN4i1y24qAdDopzW7grRmzBKFjXcrR+galZ
Jq11DMf4mmC7JxAdLCAttpcxSuI1KzsR7UrXBJSZ714ldzZDpChETulMJzFLGr7GEvTwY1vOtyK0
0NKkIHoxf/AOrKYUOiXv2USngGJrwoWwF9X0imx/ORrh3g3sOyNSNFna+trFHXhnc2RCOpSbW8Sy
xZVq5mue/gg3io7XJaF+tFVwg0cgD64cEFyuP+7hNZ5bxLFtYh5lZP4yVPFTleVPKQiGCggcgCK/
c7OWsR9VdO2CJ+BMYTPqLj+Qh926dNOZMB7TccTh/GEQRtcUxkobBnMIXo1Mb0PcSdTIB4cQlGWh
jZ03O3Bs2iW+fRJ5ypPUTJxj/71LvO04kNMYdpzxEEs8UIidGcVdDYzfIHlFR44ON8RxffiMeK5y
Tf5AZ+QUPSajiBaQ9qLsTaaDqK87AjprRjcyfDBE8t76hrea6+I5TehjiewVedBpLmriO8xVYbDM
VDwUXed/1GXCAwtuFp0f2GKjwmRR70uj2XF6oA2Wbem1XfcBo0my3sPV7HkncFyQhxPI17G5yPvo
I+gRP5YNmtlkj7gAMsN8D1tuBUTgaBBupR37MSjzI8oTUuT58AaUHUaItEYrh+khcQHMriHKsRk4
ISRCXRzjUoc0MMvNaDr7fCig4WarrKzPXTXgOU5uJdGhvRoZjdWXMWqEeWle56PzSMdrugKbceem
PJxQOU69UxDB2CxGuu5BCvPKG2mQJa+gpq/t3vCoNZo3h7EQ3C5mvCiwkmbt5u29NxovUKpQpoWM
oVPFyCpsh7cubT+HYrpzIuNae+PGy2gmksNaJAL1OLbWq6Q1fpoNwiUe+CeYKKCM0NZXEfcHha+D
ykjwibEH+1ftNDF3nS4p9uGLdMxjWdCbjGzzFFrRwe8IaOsUa3NXo1xTQ4km0iQHwG7Eax6zOmQw
TeFWFvQWc7C9ocnIsImH27mL+306gp/yYvvFz63HqsXS0BGdZjrXk0BWnWTslGPkvIU5VvGxQlAa
XIJR1LxiiHhXUxafqOXkyhvku8Yq8hc8l/U7qgg+0YUz6MDWAb35lc+lSLKXpMfsm9YVT4CaPHEl
sR0HaBWx0FzjPuIQ2GJ32bND0+kri8gkkjYhCoJ1DQGXk5rxD6Fd4zEmDYnuTW+BmfoLK+fyMb6w
cviYDtM524MAZH35mJDDWVkcVqSg0uNFsSTyp9o2qYfMMRcBCu8GInA8IAv9aC3zBuyvc91rs7t3
RoPkkqaMBsUoJ6TzGV+K/F4M1Q4lV0YDonaTpzb1zQeCCkKf+XFD/4x/5bM06kBsOgsq1l84Q3/A
J/ybM+R+gRn4uHWrFoHwjpCJJAXXXhCu404a30WbVU1BLLgHuvz7u2j96argmkyLQRHwOXnBLP0L
Sla7Rj+wOqT7Oo7nl27Q3tb3M01ZG7VU+SCHk3FBGgGrwaTjS6sKSgkyIVLlAazrMxHrGenZiTur
d+lSARIsVQs6ryXV8vef9Q9UK5v0Tx+4FL4X2//yUVmqR9zUfb4D+oKvR+Jm8WPB3C2WKztS7wbu
5YfvL/k7LI62q6nguZvSVeZXHlMa1M0kAfTtgy6LN2XpM/zRCWVgj4I1SVqb6i8Vj21qGNvvr/yH
l9BW5oUoCqIVRtkXglLgSreXuMD3XpgNrzNIfTq/7HuOPdu331/K+gNKy4Z5KywLeIcEfvvfZ6CA
FI/zldDZok7QszqZ8qg7TOOpYGa1s8KRCiSniQKCR5B0a4QY8RGSlPdY5PwTdVY3rGya2DccMuTf
8JZ/uBHChhV4AWIxVfK/vOaWTgrldZW/Iw3aW2FQQ9o91/mHb01q//2NsH+nI/JwOc4lncOR/u/c
2HBwGIp7486uMueXMAxrX+dtdFfSUQwXuelFb06ZRac0CYa9VSbWQ1MT4bFM3T5WVyGk43uCUFB2
xXIMd3EPJAHdeeUcVBMMejUnlXpE1tGjUEijrj99//H/AHcEDStZtfGF2a5lfvkd6yifINDE8GE1
kryt7yUXZHw5RajVXBNLG1sU1bI3iupcItRG6VZhhmG+mZCy+P2H+cO6IqQL81e5viP5z3+fKbS4
VpUhGdz1QYckG+KhmTNC6pNqJSYm+4u2rcb8/39phKQh5bkuoD3Ouv+9KIrRCGkLJ1jfDox1aOX6
ZJglp98yzYy777/gl5eG9xLqDG8LkGFow7bzZTWy6xiUumx6eLd+8+H6Oid2wSzX31/lywJ0uYpt
eSZCGtYh3tHL2/Gv5dlLitmHD95CreHcRCnYFDubsnEtm6Lbj/acLbFROfsmxij+/aW/LLeXS7Ma
gBr2LY/ppfPlxeNspcj0spG50Ah6apqO59wr481E+uObcqLiPSyN4fH7i37dj/65qrLZh3gPed+9
L1ctA6wyXqeHrXKH9iks7Lx/MTOfDs5lUndMPOU/o7XvH1kg7WcR5xnBjiwPL21EP+eKklsg0SM1
oIUMhIQ2wFdedVHl3Xz/Qb8Q7v75nB6vmhAuIFHP/vJ8hyUCzHSoycycjPHB8xhI5iPWmitsNuYq
DrPqHNITXzCq8PA9pv75/76+I1x4S7S1XG7Yl/2BaB9iiMai346iRExB0ykr4MxM83HC4onqUXoS
/Z2Yxm5XFVnv0KoqsUh+/ym+LM6Xu8De6NgXsKXNgvPl18oG0phLqYiaEBqDhqeVwhHGeLYFgt9n
8i+X+8NNhw4K/JoMafiWvz0ckliDaOo75ENmdecQgXfuSdpdmqWyT4ntEDCRS1DQ3oyJhX7+6vtv
+9vLCFCT74mxzxZk/Xy9fG27kZWB04GTlpbYjWaxcInTIyxc6huioMZP6HeXEi8L/7Kw/cNw/tdh
F0imr1yGdiwGUILZBv+7DgQ49Zuu9/2t4QRmvSUabyogJzRxdEPpWpRvoZoMJri6tuofqbCbG8Nz
1WFwCbUk2VThwYYdCazBdgck9U09F5sRCbN78N2qMW/5C/bGgENCExzNpUCqbcdu+5FOhBkszTwQ
9B6FpOkepJxQZZfZYBSFbLHrpCCv7T6engufsFNz6n6MhlsmCK6TERy4rvBJWp4Cd9RIs6Q+kvYP
4biYHiiXohk9uJn/hByGM8/ygPLAJvP6Fcw2xSxDRT35gI1uph12XsCELu0iR+6Lhm5bRuc59y9B
n9dKghsDOrX2nOwBhBDWmHnvxm+4pQcGKiNz6zK2tsXs9dPKmt2a+rLqu3I1KMD0yzmLkQNi5aoV
SWee+hh6al+VV/E70j/7hd6VfCAIVP9o8xlsOqOyzlk2UuJncR39TI5xo7Hk9BeKiLIqg1fPhS6l
YpRIKKp0h6FnRl/e1Axyr7xQVcWWaS764cGrzooc4mznOF11PyNbwy7jCU4Jpu0kZ8+Gzfc4Qn28
DuGgQixIBKTD7x/t33Yz3/dMTpo2Jh8X2unl0f/XPjP3Zp2OU5Xsp7K3bqU7eNcAHuvN91f5bUu5
XAUerbRAUFtCfVm0aJQ56TANBsyQli55UJv21giKgRgRRmOuX3j3hBCKv+yhvy1Sl6v6vutY7GbC
Fpc//9d3KxyPt8ePzW0vGuPU0RepFnigzXcjSc2/XOsrjP3yonogfn3wd6yI7tfAg8mcJuI2Ar2X
rXmvbdpBWRpnBARO5P01BoIcI3PuY9kFP3Xcljt3HMJtpCyGAKpnjPf9Df/TV3dYr0wlPIq7f/Dp
//rqaVgWpdLUdLldR2hUa+s8BonYhRU92u8v5fzhx/VZm1llWRkdwGD/vc2ZQV7FYJPkNxqjBWuz
F1CEQK+1q6K1imCpvNlCW8QEhP6fh3AiK6rpIbPIwL4KZhwFOyMKi9uKYvyzSNCzXskp7z6DeGjJ
n9F5vRDO2N0arDGc7poby3XmDQMAonyngQmH6uwjzvtnTxn9L4KRRggEKuiRtsTZxeoWR+ri4c2z
Ey9oaWJzoae9K2hp8ILmc5DuTMGWgpFnZN6MA5E7Nk0DTqw2qBQg+KZBhSqFCHLyvtVIoPzYMA10
4iQYl2UDXe8xZWkad9/f2D/cV4+fTwq8A2je3K9LP83uIsldtZVVY+GqB+s2r+mnpj85QEe/OtcO
0w06mzn8y3b3tS7851n2TDIpubYD1/nL7k6IJ+VEg9Akl8ZwCEd8Isse6dQOIjioISLrPXg9cyze
2lxhLk6FLjBhOMa1b1SoRuRE9tdVMl7IGJPupf5LvfanO+OB/ZIcj00yyu3/PnFt5E0ou4oMpJJO
703FqIjZZ7LqZg/jUTS+kSr4t3L09wMqL7inbCncy6HH/Lqa0CfIFEKOAYBN7p27Mo5WLlG32zQq
y+NQQecpRqIcB989CY+dR2ejcWUx7r7yBxPNNnqTa68EfeIbOlrQivrx/eMi+dL/OikoDs4+i6R3
OTBQlXw9GAbzHDmV27g7nxytR2c0h8fGqat5ObUNOiIfRLb5l1Xmy+/wzyUVNfqlYBD04i5//q9V
Rs9u1HoqAcPpTWJPtxRyo5eyvXdJijXVkosm/ttZ7PdruqbJOQh0OzuJK788m/WQqJZWFBN2ow73
LYgLcyktW9P38+N8QvGA2P+qscBP/uWp+3II5dv+98qXH+Bf3zZEY9mZkFd2fdyItU0H9pAxxd2M
fd7cgRyEs1lptUlmP18xxdHL73/fP31xjoH4S1xWdkJd/nv5pB+Mqi0rsQMulW5doWCkQLG6amjY
vdUuU/EIBO1fFvcv+8g/39m2lS+F4ynvf5ydx27sSLZFv4hAMOinZHpJKW+uJsS19N4Eya9/izWq
myVI6IceNbq6qKSJOHHO3mvTG/n7ou6SFSmAOeO4gOG40aLQwyeb53deL423z3/ff99fS0iakXSe
bTZs8+L2tjnRemPbGUdKMbwC7OsBIT7YVVYNRpKSvPL59S4qn39+Gud4fhfneJo+6//+r8e51Chs
82IQlJcMmzDEg8/YpOww5RcX+ui94QZKih+XQuvyPF3ald0lTSSOcYlQOUI0cF+j+/CBNnj3hoZm
iORYi/XTaA8WDvwvXtsPfqeum+hoTdJSeH0uPhiNWMmkpyQ7WnMtYY7H3kSKMNiDr0rJD15Q6h72
C4vHSC7SxapcpoPDGtSZx8iA77ibuJPVQVKH7LqqQEsEQYRxSZI3TKX/50cpdeyopgfWZ10YLh7l
Yg4oaNGrNjluuGAK8+KnHM3i2/9+GaophiQwAljuLgodGTW9hQPJOGZ0wFYciGzAmU1kjnzxe/77
KXBIF4K2rAV8WLcvClcmH73tVNI+mq1FzB0sX4yCcC0sL8hK3aMjj40m/2J9+eiiHs/PstnleEsv
TgJ0pN16AUR4nEgfvcqBYj7lsWuSIu0wfaJQBzf++f38pzL895ZFG8NcO5acrDkU2M5F39JriMvg
1Y1PA8Fr2w5HQzJa3XE2sFd2La6CtBi0APO0C0eGDJ5qwIIPNfb587/j8pev3RSOdtxs+jp0NS5+
eaqEWCBouqDnSvMmnRBjL2QJByX03E1e290XC8Llosr1WOEol+kiEZnhXax0Cl0k9bLUyJNMh5/t
1PTUA5WpPRN9hdjj8x/3QXOYjhhHO3s95znicpMewz7RDK3xDhZ6krvK5DjS4LCYFiggDYb8fD0G
Y75AfZPdpW1lffEHXK4/66+lWaUzs6OzbnvrsvGvddZhkOUyvIlPWY1PbWPSUtBu2kSa+hcL3Qfz
S67E18bDJAJFWBcrXV100i1KkR8XUii6gPw7gijof9sHALXDd4MYwfaEBUkODw02qWevWRZSvqdR
eTsA2uaTVTcL2tm0VW4w2x1mwGJJWb8+fyIfPX5eN1PSQuZ52JePP6rwdTLjOSatkd4Sj0mUofBa
RNn9UFkPn1/MWBeli2+MdcGUlIXEZdF6uLj9HtOtScnw4MqUoM+0oE++9wBeRtvGjvt2nwOVN/0Q
84i7CQs57i2gDft1mcZqqjrObLmKH0CqAj2MciwJYe8qtXfRsM+bXhTVk9MY+msH6/jMzBAsmKXp
lgJkjUtSQyFWIqDq2h/hQDQecAWyHqAdhJAGDaiVQcRYKcTl6qHMNxoSi794/T6627z660qiC9oy
6+v5r9cPSl6rDwajAXLxTgVHnztjQNsvFNr/z2+1XN+vy1vN+81MmlAPl9nd35eSrZcRe9uD+LaG
Id72pIZmWPuMoQw6pjcppj6oTcibB7SFTLcEfdNFyD3kcmxHelx7d5mZjDCSFwnQrWlTyAlOLqaT
UzqheT2mljoZIpx/ynSyXqzKQEzjqLxudiVWn/66T/DgbT//Vfo/f/blz1rfUz4qpsV8zn//rIhv
l7ELLgT++u6HUaM5GW1V/IRAojOgHKMnfamBqaWtx3YvcfDLftrWXlvv6npumJPA3sSY0JukpcLM
RfsOjXRjFGlBjEQp5C/lVs7Om9G46TJZiLotSgQkVV0Dw5MyQVytwoJc+CXaJd7YwYSahvjXQAf+
54i+o9pqyH8FU5EJr0FXGePJqQwdLEM+7ucEdR9WQxejaYM/CAVmbF+NspvP2DJRsEmqk9W+0R89
Aj9OaoK0iZJbIf8ouuToxpF3E8ly+taL2LqPVJe90NbLMW2qwsDaVHWQ/cDMWH6YWRNRF83wA315
sY+XpXaRNcbZWytLE7rETMMUlQpDfiye3YsSntJBWefZyenxoZ4Wz8LO1jEsTErTuIOxlL23ygTA
K3TkcawZ4pCPOn75TGvk40SUe7nJMwueCDSh+CToYR8MLwYVl0zhOz2Z4pqM2Oi2jBIcLLbe3RIV
kp7GBo6k7Q7j82TGikCEDt8mCA4sqmNtp99LvWXWTZJfmOFhaaOtiZl516QdLMLCi9vlShYobvyE
3S06pxVQ4Knj6Ulk1g8Latjii4Low02MaRhDAIovAnIuSq8B4gGQ41AdPXxK4040GJxjh1Qz3ygq
0s5IjWzbXerhrFoJe4sA1BkaD5bXus775x/ERwsKuxl3mZJBJ4bq789hmVI9r6SnHagbyoBfrB3q
rLdBgkntx+eXumwq8u+3yIQSOicjB2jsZcU5DDTG3JlIWKefjDMOhCp9myNcLTDSR6AaI8h0ezJ3
8DnSR6D+LaEkgLVHvJdf1GqXxf36l/z7AVzsrZIuN9Gtg3voYlpoFozXxzrCaONwYvGr3oaXXQ/1
zee//8OLGq60DBqZ/AEXt1q0jkNuFMyJZcFpb05OdYv6HpAKGr0AFcXoZ+PUfzFN/6AaZKmjENZZ
y13z8rjWhynhz04EjQB4yj7qTfKzjXxXFkoFRL54/4/9iSOooHnDy2SbF282Tn2EVlUZnZoS3k43
FiRBq9muCbYs0i8e4j/SqMulnAka8YumYUvjcng5N02UeTILj8Ry1P0+7VNn9SLgpfQd3U2BaRK7
N1wzgCypA3QCsX1IYhKDaeNizcQLbrx6sBSg2uUJdKLPH/dHX5ZHNw9JF8Ub3ba/vyytQJ2ROlbO
fGtoMXZ2Ap6u3fXz3iFj6KsA3/8+51U0waERvRvtjcvDRyhqFAUVCmS06KratZldeXcxCHzraLU9
XWeAqskXPY7/vtBc0+VIw4vF63WZT5wOFEKlPmHo60n5mMldBtRd5ZsZI9A1IrCCZpLKvtD1rbft
74dOhJ2BWs6hKyiZ2f59W2c+rlIvUu3IiLMwMR7QpR+LGbyum0WPa2Y9wTUVXLR9Mxmz+uKd++Dq
aAiYi7h04YS8bLN0eVoVOHpJtTb4p7BTuOrPpHdJ6ntx0tyOS2i9AhIi48FEbWb/7xsHJwFOlgZ/
w9p+uWgNhAw8xlbT4hM2ATiLEhsqrFW8fu4C5jNEKlpxGg5QgCdM1IsBgek07D9/rz940/59Cy7P
l5TEQ6G1S3tseAGeQXGobY0TzB+1ftUhwvP+/Hrmfx84e4WNiAIFG/vl+vf8q+QlKyGjaKNPkVtJ
e8oL4BSUKUQFf3FzP/pdBpIjwa9zGX1dvFg5XVcQTcJl8DNMAYPR4mCVNP4TRSiITGrxxX387/pA
40UYHNQRO7meuDjKDIgRdTf2zGPJkcXFDuVNv6pOQpuY3U77asf76C7agjMTo0Ndsg//fRcZ483p
4M3RKW8z46muBxztPSBo84un9dFdRHpGyCRiQ5aHize0obMaa8hVjgROY7aTovZmTkVh+0tg/QHt
x7HtfxwPrnULseUseyjG1tnSxZ1s5yUVbuhSWNpQfHAjIKpW3Fu/HAA7f7HDfVDFrFdzOX2tIxsm
BX/fSRj+RBOJtuI9MaoXMEw/ZjkLFNZws+DlEdKnVxWT0sLy9doxH/oUtxbMLqjz+KO7L/4cb/1x
F+vh2uSykVMI9tZ/pl//+jxKj/HZ4MX6sZ2QOWIJ7PD2+mlXNgtoModQcrgQ6pWEJl7jsk61b5rK
nV0co+vnD3QVpQdxJVGygB2KSIPi2FMukhPcXBUol5hH+QjeLIKjSAi4gxcwvnUVTdMgp249GMC2
r5QrmlddTGZ4ExWh6k6J3llblunhzh3mcNlyWocZGqW4poPBNcAbd5QJxOLow4OrSbzvAGYLOIJ9
7j4ljrOUgd6Qw4Y/QslTYlXd21JX8in3VsEHyT7TaSa8dKVWhmF+ZYx6s9KwhrFnFXQ9TFujzBAN
ToahYXHBmYkDUaX5roHO8JYnaqkp/R2kaCY0cvqQFOIvrgOd7YCCYpqOJE/BHyfFAhybEWlYEdoy
eugsBR5JdsWanGea5W8mmakZCPwlv1rQMIhJiGDj4ZsjSRiz2XHLHTIht04LnJ72GSAKfZ5bUotg
qZ5xRSS/pCrsZMMyPf6yKq8+9FY232ilC5OlY4FoDwamgcfe0XBoTy3Zkr7L8LLe05/2ru0lhvU1
Te20+3zR/aC2YnWyLMkkwWH+9s8R5l+vFV6fUU+xaxzbos2BvFAv5UVfbnVbI4PFKhJCK2wN/L6T
HB2zz+A8oezPex0eUJvEDzSDpi9K2cu917RXxTS7AIo9S9qXDTFzscM0ArZw9Ajx2oGOaK+nmqpS
L8zRb8mGuknmqvP5WxHzf347/ntp9lwOSVRyqLboq/79zWtRM4JJmZxjXSzDQz2XNI5sGWIsi8QC
YK3AZ8zZNy7NczjG6OU+v/y6aP77GzdXNTPyB3RbFHjSuuhZmKqciQmzmQgsFQ0FL+RryK0f1qzd
okhlLOG0Ype6Y32qQnAOn1/8cp+6vPjFetd0syww2jOJVfGs+5M2cokUoVOxGSZmhF/81suNar0c
ehOdI4Sgm3653btRUqAUCi1mdE4eYhzRNJJ4imLJtp//rg+eKS00AwEcOg+J+vDvZxqacVSm6COO
pJPI+2SVkcHxV0nrL206pDsH4/ojdK4MpnNUOdH/WMeuv1MnCoUz2ToYuVy33YgPyWxS69jLlF1Y
LEUuggL5uBGkHOceOjEVxmkZIm3advEk7z7/9R89VZ1TmnDR5XL6vzioeQ6NnnwG4oa9dfweYYyZ
oQhWrRtEXr0MX1QF6728fIEt2rV8wAaxuperSZzqc2S5k8VqsqI7LTu+Zp1tsH8LE5LD9Epw2lei
zo+uaTPL15FU/LNg/P1887aKQrvmRbK60fDr0gJEKmMjulUFMR3V1OhPM5vM2+f39aNP1aFWo2XK
q8W3+vdV23nwwLSTjgi58wW6rQh4dykMyjza6KRjPYFhSTYKCnaQcEb+4j6zJq1L0cWtBidEMcDc
mRGFY/z9B6QtnotJN4yjbI1uN3U6gKvRTOC/F+lPb2CFoywYQNrmPbolTY+K+7IsFpqyFvATx20W
jE8jyvYENdOe5LzliUxd9LBx6WRXKL5G7NMJwwSjx8+bODFBgQ6YvIEglQ5GZP6StYl1gzN/Zcsh
kiowYe3h6yX4LsR0nbfk4/hUo/OLBiYGKJEdmsyqK4UEl52b/dJ6JqWKZ2bCTjCD1CDkggpC699T
ewS6mtCz3QGn1TahNv4Aaz/fUXXgfGJzn9Av26V0Qf1qI+d6wRzX70fXbbc1FJ8J2ItXgFhHi0Na
XBMV9WFQU2IFNJk6zIpmZNp+B0nH8z1G+HB3k2i6whe0JmWiHzq0A2ogv13NNMUiUc3U+Yy3v6w0
+5VkRWIsKn22ruPJcj0SWWDoEE0H+duPnEE9LsVEHkPXtiOMQhlPN16fEd9N8mUOPd11iYSJVXT2
xlDrIQ/FXbpvqOVnQnjT5awbBelipcquMfxNwCqiiVTOfAixhRM5kXzHx4wLrJyL02yPGfEDU8xt
jB2rfR5R5YGeRXsLdYRFlfRPysUnkDGuP+cuEcguPJCgXNL+Zwr/Dsh+0hdQmPL+TN6c/VSMRY7A
M5uJ48aT+EtHR3WbjVb13TE7854kpDS5JrVSHunks4gOowZ/pBRmYOtrsmDcVnOw5ABGMl6iFeqg
7cxaiRddoiNI0IgC/4Y+uZVOz32QuL23FETOlu6cF25NtybQm1cENC4eDNy/AwhPX4I56PBqkX1O
5TYVaKWcGF4NnJLaIrBDTUPjL7iwXztUGvhriSmrCFMmZzvOFe5imHoKehC9IijHe2Lf3J/xkpl3
kD3dYg+G0Hns+tImRnTQ3ixBss6YNhlW+SHFWdvj0yNUyExCMnjYzeKD8moaT5Owkp+sO4XcW90c
e+cZxzUY7vXcDCzXDks/YoRyTIRX/ua9Mu5HXWS3MLLoXBt56rxVVQVtuE8n880oi5agoy6NyCAi
qoqvB/T4kVKoF4HVKaUt1OZ0APYU9uWLHcF/8zH3Q2fsWhcSH+mxK3qrdYA8Nfldgjj23pxD7z0z
RvMnp7IZHmrjDL9QZWO0jmUx5rvBIpPcMzuyD/g0/EEhzuEla39LIA3Qs7OS8CHVmcUp471/ZfAw
HoQAFKiFXnafuiTr+lMNmX4SWvWNrBZ0xsLW7pPUhhHbzZV+7Xooj3qdSF3yImEf1lq4SzqvJpiC
OowTsVD4stf6qtJRJpETHFe3QhPLvVpw92+Wfk7mQz/Vy5VRduBuij7M7rtOT8CWamABB2F129Xy
gcmW/nYXUMWlVI16lL2ijYnB/6AA706Ta2dveUoAgO+aSLRdB+2yMXjeKUQnHxgxZlDZ9MBn6om1
8RQljFrcKioIBsicIJu1eO8mSbs14kI7WHirWFssVfulvkR7AxzHAepo8VPvhNJPoUy93xHWY78R
GRkjUyi9B4iszq4YrQKOH9nLls+mNa5R3NOxaFwN9FH/u+hzCdJUkMPVzyAiREK+PNUZYBwH277W
iGpXe+J9kmRaBPFUaC+LVMYK1wQ9KKzhSkwOLC89qWAD0gU2Qj29d9XQHNw6azY1mnYFj8Y2WeG8
WFNMvBptY6HVw2ddQdd2XOjweRz1r5YXOfvRGNBPwmU/NGRkMlpdkuuSl3PDsMs6pOXQHmE9MI/t
iFvp/JockEez06IjDgG6//N4WBjNEMcxhgfB/hwGXjlEVwCr3NVcbxZ7aacw2BrT6Bgn5wlUqoGs
ODK97qtpTK8SpwNj3mXkkLQmWUNDtGwdN0ZbobHCJRJQwmCg4Yc3KwLDirCIA0+atGvWaDURaKFP
jH3sMkicsYYkHqpHFyLGI4Zy474mmgpsYxgeRWdkh5aYy+u8nMg+hHq1A78hGC7b6sYlWa/ymwlo
fEZO2F4vWut7NresSE1aq9UYUEOOi8YbLSbBSchabFHjk7a5iORdzwfniYHxGq1FjsWBQGF5LuwV
b5Erfo0xWCx5M/8JsLxrD4UJeaYgQOC6ZIx1zsXCY9JHPXDzpDqwJzs7TVjqKRqEfkqr1H4fl8qT
twxkR+dEJGP5a546se9H5h8UeyJ6EDQa923cTEdS7+yDaJszzuI40IQk2wcfuCQgShZb4ji0NZfW
fZynqc8Dvtp8W0/OzGaZxpQ6YRd7v0Usl5MSVho4TlXupFya9yX3Bhn0SofSELbdpmH1fHborBFX
YDc2cWttw4fG/4GGGxls3vcs6SWfve6qY8oYNoB4or8Bo0yDgWdjBplaj6C0nw+Ru8TnpSde1cfA
WpGHGwNtRjWa+dM8Z+x/URlvM4dTdtku9qFH3PiKR2DYOHFSPfb0zV9myc5CmR/C+xraqNz2idnu
2wHsAVZm9XORlK1xYju/69wRG7fyksdYZJYMrLhbdllT3eCCoK4IrRKflKM6SYxg4d1RZuuQf4ye
uLqud/b1DANWARkGLCkyQmaQS6XsUkv6NJBHqPkQtO17EXcMoxZB8IdfugBp8S5hxUAvkm6Aok1/
SHnOjxnHBN810j8ZJxhfT6LlWS+JovOVJN8Oc2HERH5wAnZL4soHPXwZRWOPm3Fpyj0W58Yf9Unb
J4piR7WTjsufDsWPmdfyIKfF3C5TG0OHBRHmg7wlaLxyx/vEruJnfSDDoyHejYa/9oyEuIZBzoCf
OA2m4JPKuu9eVn/L8OAHjVqMLSzf7JeT9Q5VWr6kpxZf9QlJOPQtFceBXNyqPy5G1u8Usk/vSu+W
+ZlcDeo/EglDllebMIUKH2GAQF47R7OxMuKd1N2mDbqCLsIm1S0d9yFqnEflQR1gqqM3ryxReryx
kwGcRgOcJKDNUBFN4cHCm+aUIC4tRqaUCZZAvxSa9bBkpTzMNmomX5QE+EFjIj+7yLp4Q3vWAi5n
FwjpCTrNmyMuY+209HW7yXLLZPavicPUgeOKV2KAQeiJ31vw8scZyyioG307iBliHV3t+bjArbp1
0ZefTNJqkS3lKHU4LmwoMhfO2zZp8pA1CBTyPG32B+bkWMRJjiTsqLvHZ/KQ95ib3Dp8bOfurhhl
8oL+BH003tScvl1SpnvVjs2OxtuCSWio5p1uteVd6k1PNWkcP0lxMOJDiKMGcHRuUsqqGMQXzTKi
nZUyzzU8jC0cibrflGkOgCN3o5GMYAvmrzInmoxpltawdVtbC0icXvm2U8pumjx3k5EdTcIdxahu
OgNECx2S4orBCPiy3s5uWfPZ/irSMQwB27zWtCeyDh68NrrxWh3YWCghT6gUmpGWsf8n30GaHUyI
sYzT5gfb0NmXh1XUU80beszXZUhsBIAzDjK63p+beeYFnkR/N5vG4yTlhvqKvMk+OrjAOnNXv+O9
S/fRSDD2qrZXlcMp2HgbaotUZ6e457u/nzJzCrzE+K2b6puja9/JLMUqNk3d9TCaPBYA2GCOzBc9
Ex4oprx9oLIhy8W0Q0weHfEYoYyLoLRsyKoaNuIsddO97sHpaYbyTwgNALgUFJsWK+aV2erfDD39
3Yei3Nfh+KYZ9h8OstA8vDXMpjrmLFbHJlkAHlfxjUoV9klzHYr0L5Yyxj3Chu955uY7pYw7c/TI
QbWNIYeQFi2gIbSiIUZr0gPWFxYZt4SdZOxzb0RYRoy6Doh3MxfTTzPtnyiMCMgy7pqe7LYpwvw9
utFh7NIre3G+UZCRg0FJ7tCd3pMQ4mzsEl6NXhvWzcQXC+U3SW9nRNJBhPltVbPUQVbPZzvMwc32
1k4b4rPbTI+pWihjZP5oivyntYD3Y3iXbFwtbYCZc+oTmRuz+UFqVFNLVgJoR+CrBmsCsClbf60H
nApdvVer5GjxeGSNQ4VuTdNyAFjPFpbZb5xpvy9x+h6iCoNk2+wXZo13SsuFj3pLHTKVAWkx55sU
l2LQ1iW4x7za8pQgcS4GIMlhRXOh1/A9u3pBvHQuJ6hhsUVlMZjxo6snWhDqBALZSie1AenrRjS6
2KGBgtHkVva1Y+ZsMqaAE6t7J1eM7ZVeSp1iHZt50VRXUWr+we11GtHMXvVJTdUZl7Do+sg8ZZVX
/WDEFz5aXaoFlU3qD70xbztFxXuplb8xIlEuj2u4FlYif0zrrVPQWecgg5Q4hbm8kC9313Xliw6G
1MD3CeP1j+6pHbkYYIJDAmBIeGnsHl4YG/ppkO5t3ywDu1QBQIoFTfXp6BcGdTvJyVpQ9D351FJ7
QsHB9lpK86or9FPXqTMp6t96Per9HjHNNsSZFITOnL1qKswIaM4Y1Trus2mEHCrD+ClS0c/MLL53
DsjnueVSHE3vC2t5UBKanRztbVvo0l/K5joayOTqawAeoUHOrluQ9uNFQoGuFPyJa6QVoFzsko15
3zQZoXaT+xA2fUzN070mGEL3PbEBt80CBp3c1/zcR9XNoi/vBbhy31XGb2dOiIPJZ0JWXffGLGPn
MGn1MzRejm+kAu6rqjN3MI0T6LIZsEkBjmkO3dcmMlBuGWpmh7XelOuojQJg4GumuRBaA4hGj2M9
AJwGBo+AvypZblUGl2h2rihCN0bn3fc45WkrZL9q3le4C+neHAdoHRO+l6IlbU3qHVFMOuCxQmer
jwC8Mfyvx4PD0WMXDmV/a9j1ShokWSDVqugIyXH4VbZUU5PXEj8LNDzf2lpynLo0xdtURO9tQcHa
U0Whst8vRV9tvTK5S6saoWSb/jKXRX81KrcNGO8bfqfV84Em1B4V5mtVJD84avUraWPbavKYwbGG
oQP5bQFf3Pb6PVGrPLwovq8Lytk4tUF7mV2+ByH+PU36e/hbhu9F2UMiyuKXljW/asUtbePI3Tj4
vjetxw5vO6la+3lEaZJsLpZnrVkIjdEgm+S8mBoEbK0y+S/Rt1ELr3HgQlWsQMTFUPkPnUFOj07F
HBTeig1PODfY+UjesYXBl7hl4uu0U010udYUL3Zv31paf9d6EArIWoPkG/4pQZvTJFOJfiDu9sXV
nCu9IMjTUvlVS06FFk9nhAFccA5/4FY/OQVvrzEPKeNyPkgtSp5mMNpjByYyBj/vO2LqQUMS61cO
VI6DQsxS34QTFb3S45eB9x2bNouo0UHD7rSTdEk2YZj3WLnaXVlZh8VK051dFWgfiqcshbODBHZH
Ml/oz5k81qAFXG3cTGL0KIOt9yrM7ph17Iu63jv29ELO3GlS4w1rF6ZhfUOBfkL2cWpTUmwcAiaz
fAwS3KezG25Md3kYXedgWQ1QrVWKmDByIUz3H7zbVaGKl8xQN7nIPFo+CYZk8y6JtZ/SafSzCecR
2T/Q6iaFaxvt0ZGeiB/4Q0urCrqc4JHY6a5lvPwRieo2mkHJPIc1XIrsT9GNAT/uSc8Zr6IOifcI
29INIRYRhOC1+mccSSA1B9ia+2qa2RVDtddBEj7HpHJrJMk7HWNybdz7hPyJOrIgL2YcUZVpvlex
IwKRRTdlAoCsidg3i/qh5W0iYxZyV0LvziHvAOjyVZ7QdkGZtnZyqh0xkz96N6GCtGZj47nDdQ+B
D24B5QEcbz9NyfQEQbaB8EqyMquQneTX8erulJN3rpwWDhF3POmO0uo5ahRvRe/ed3kIH615Wcj/
3ZhtdTfTvMy08Cpr4jvI0zfQwU+Ocl/qLHtquvyM//MuscbnYSa+oRXp3h5o7iCkfa0QYQ067vam
fuEYBSetMqsrL1l+LbN1Siep+MSguxnxfTZ4u2WMS4hYIby15gUx29ocOCodfmQ5mD90AohmFZIR
0Of3jSRugPaBgIbrS5cwDVE/VGsQNQaMIw257y2uAz+OxW/24Cdbz27igdw1Iiw2BBKxLUn5MhTt
gZXuR4dIGwKtOwTaJHcsqMpvmvDdVHbp5y52GLojTNI165dsyid8VFvAic8x5wAy7pmQujD0S2IJ
9nbceQHgdUXXChxqJ8DnkZk5GBAQI11jLjvdorB/D0VRXbEdl99Aql+HpOzivTxQ6FPGKNZsB1pR
5zrPQ6Kdcb67Vw1csZewovYPXYoBa4y2Yzc6bENUDMSVBsA1wyudQxZbQNRf1bJ6hlvsHFQ5euyR
+TUSrcmfHENtmUCforl/yzT5uGLQq2JBtaDFfEfY33ZOP30rxijZz052bY3FUzIruClLd1elc7yf
InenxfZtn8h6Y0/eDu43UwbRT7vWpNPgaTWpnuLVphiy+av2du0dF7u/h2XA6SjRZ4IqjbdeK4cN
Wg7ph25CoeUkeaBkw72q296XmD4DLW8JnDPtreUVOUSEadxBDHwxK5edsuJlGr36OnQEiUuD4Agh
SIN2WMJookXXgpl5yDE7sJKGtF+n/k1fRgZJCdbSmK5aUqorWx47iyhsssOmu7Ss5rfWsbQ9Tdom
WFqNdHYtas+xCHfKEYvP+2eQ8TqXd+Oi3Uekn7/HrUt2XmLlJJo7E8oTQ2kGqNEovq3DytzgUsno
kWT1o6aM5G6cPJp6dkHC3DKKiaixuUa4L0iRKjFaE/Dc2ttIl8tTaiI1KnDQbO3ZJCOnE/LZGIgK
BNxceTR/ZR4YtT4Hzjz8qOOsvCEAinaVN8MQwWtkduFDxPIlpji5w8tBVmDn0pyQtlpuumhAcG4Q
lOe4845D273Kyxu2OkKJl2THSYMsXGVvbZMYVMFLTPDWsF3QW2wsUXOChMzsJ7RlN0BNx30K3412
4i+6gGQOaRY00CxcR5nkkJnmVD+tPbnAVEvkG1K1mzopz15EfjKKCse3zPBkhv0Vx+yJ4kTc502X
besefOekfxu78D6rQctKlR30NH6dJC0DVw8ZYKR02edaO2e0FjdWa7+nVn1vT9ltKom+xmXHMr1W
Q7W4of3CgMHkbNLS1J+/62X6qhmAA/JU3uHQvO1pc2ysRj/hy7tmfAmrzVXf4GBsnXLQbmaMN/ti
ho+am/Fb2rrLJjXmbVbN14JOpo+Pg6zzBJS0Zp8rs98ZTXhm0HkKQW42i7puE8DxnTcdkM12exKV
sqt+ZpDiG1VIaGMVWoE5kGsHu5AmTSTJXs5HsoYga9NP0X84efvYlqRmpi3N7TYrN4yON/DnbtpC
e6JQ/jPL/rlUI1IP9KhaT+B7kRu3VrTsrJkwkQywaqvOjgTqsUwERdGENbT5zBn1vaJdSR8mbO6h
iGeBLit2aOOhoKm9WQApw84YIMUn1yYdlY1oyRtpxJpYZvBja7ZmSeavkTWPLXToOWJBZmZ2zDWb
rkTlnFG+/J4L50w4Pc358WpAX0P7em6InSpMRj62dhWpkrMZxQ4s3RaPDQGp9a43RXW9wEO8a2C9
8YHb78NYiLdBB8+fR4bxkPRkaQDWnImDTrpzazIYwTQzvVJvLdtEDPybrLq/mduyCJxeWP4wm/m2
QpyzEzReN3HNg0szw/ALFT86KcfKouphSE7RTxpKrO1jPO2FrR6arKWWTnVQrF70GicLq9+indn1
40DlbQI/lLeOyM57gz4S7ZoF3JNkr/Bb3bRvp0F1z9GwFsmt1m9GGqE8Zxrb6Jlhng2UCjE4hcCh
pbEJ4xAq88TLNdSEUC7TeKfAelJeVOZOjJb2bWkX4Ax6xXtiQnm1F5v0Az0XJ8sc9Z1rLelbj7X+
JgdMehoSXtHSpIHSOKTOz9mk+95gwc5ngnFTcRp+lA2E9JyyfKtLDrALJH1v2w2N9X0h+XTbgmze
0P18ycP+T8pe3DhtzAaRi02i4SNInYVnm7NRaU4e7d0xjbaVArxbjXYCfDR7ZxTBKLzQONN6NbFn
wkUGjiqL41TjFIE1M6gDgsziXZePSZTl27DLHLZF7QXybXsuqjh5GuD3PtpDmzyZ7pgF6CvEroF0
vKdBEZMC0VHZDDQdA2kV8x6cEYdrpuFbM3PX0y8Uc7Cv9OTbXLtLc8t9i8asO4yRlT4oj97ykFTG
vgnbcROVzjdAoZi6UjpjENnsTdR3jv9/nJ3HctxItoafCBFAJlxuy1fRUyQlcoOgSAneJDzw9PdD
z6ZVVJDRdyZmMRM9RAFIZJ5zftc0XnftjJ6zjjKyomHFcID1QLajZ74FPZKPtK7kSbtmy6Qa1BoL
xCchcLSdza7cYUHP1DSaZbADdr5oGKanqxmO26ZPQ6J6iibpr3Ap8rYWrEMCcKXcjyhJVsSn5Ws8
7ZHETMYvTRl1dDLcfQbXYfYfu8lthDvCqXLxkjdt7yYH5SZukK5jxOIfV2F5xUy82xsEZLnSmHdD
3x96xjVgbMZDjdZuU4tJtStoEk+NgXBvY6B6vEzctoRkW1DGDBel1ZyiLPE32nZ3reHABMvzLYyz
bWt3nDsD/t5ZTXZD7u7zpri2Cv60C6pLAMFWdMU2Y3feDfGsEQfVTDNiNW98szwNFU76mdkv2dbF
GtfAS7PkmbozdLgWE5Fcoi5vG4lnVN+HG6FmluQgKX9asBR3xFJ8mPuVX6mf89xvdO28zW70lIpy
3Hpuf2W6yWUdtPmqLOdLVQ7vcSNreH/jxWSRExBGZrRREpFUk4dHThmicgGWV5HNYExHy6Qluyxl
QHJseTR0icFzwqDTGAFFJrc9RgQtBFWbbdkx7nItL2oHQubkMGhv+x0tAetmWhZPRa3eWMkxtUke
kEE0UveTYlkIM2ZTH++Yaeo3Mfe3sRk627gNAATr9pe2QKV57MJX76auyB5tDiaBU1FL/a9mm4ja
igYyv49MZlaVjggAa8UWE+SXuM3uKS++Oe7iikzCJnHWxoWc+W0m2WVelQ/rbqgv6ey8H/aApJCy
mbRji9o2xsJ7jX5kJGLHNo6pm5ySoRk3YVndWV5+m7UFQTjVQ1Ex9AvUoamTq8wGsY1Mfd1BDFvZ
VUHgm/s9CJytbS7G2eTElPQY69kjuiMt8h+xJd+JpToatPdOzhaLV4EDhcK/kg3T6cYzfnh28sRI
4xiksQlyU96COaK7TfSLNcJndNOt5w2n2ax/QuG3d4QfIacxiNDAxHCVNcTL0kxBPcDefFfpzFsF
Hu7vZJNvExY+wrQh3do2/kHdkoFbN/VF5pff58jut55NQ7LgE0Ve3eaDsccgDm/ihkDurNklLSpY
ZKgrzsi7NrSeEH18c7LkHm7VrU7y38bISCaoO6DnmOl+2l4mPlWaikteKNkm+CZXyBttzoKoKF77
UB8LUfhog2gaA6/eFr6VbQmHe5G1fIXlw5pMyapo+4LozgQldzqIo9b5ZV9kgLIkDpV5SFPaEEuZ
E2Umar9c54MaifW0JQdO2qxCSKBzZW+8eeCYkkN7aHr6UdcZn1r2nHAgBsGi3cUGT18243yyouah
spIHbGXXbjIcQz5BS6sdUY82/xCoEv/0Ttb2FS1tCbWm2PZjPTNEL1PSuLFrzsvX2rUuU5ldTvUs
TmFbxpvAUseqJ8Dciu7iIjhQ7e7IG6a/BySqLPaSiSZ3LdxqPQ3ZTZPwX6gaf/XCYAxFPlU2Ypjr
Czq3EvN8pkoQ1rbztDwfR97EcXyTM/9n93J3QegcSDl+zbPsgl6A2UE/7Lu6ulqMXshcCu6YH71q
3d8Uub/XE0UKzoSMuH42o/XqTfmNXjpAoNJ9g8dWAKoLMqYe56FH8S5OfuGd2Fpfq0lG64aap2uL
mwC14MI5woTfD7+HncFApFuoRfKidVsITUSzyMB4y4Lmu5IWhRVDjTCmvMfg9CrivoeR3WmuSTeb
29Fct2X7o4a2V/rd7zQEHs+6uryeyKLaDg7yENMb1wP+wxuV67vIgakS1cZ2ttJ9iharwZPsVsBu
uZzK6ka1YX7j9fV3nXp8dC6UADV0BLuyExr+rZzpxyYXdkYYXJiQGEQ4/DLjvlzN6XClUmJvKyzH
3fxQNyWpAbF7F4n2iPqI1aeiJ6Hr3WwMKCJRvm6HXC1xH/5McGb/CrzFbCFgpN1bP1RU9rQWEymd
LRCTaILpgW/E2aW+cV+HHaX3lENxJ9BhlN1bVYa7YVnUFSQkZyoeVaNeilho4nsk3iMNQiuGuu6O
HINp5TbVo+l2v82mempI+Q0Wb3hZeFdjPjxFoffdKxMYGyQWbnAAXLCJiO6YB8/Doz2WF1pzJGLT
ejPNIWN9XTyjPoNsbKf3cDJuRWC+K2+6xmfpigiIcI0S4smwIWMTFt6uCwNiizMQYNEEj6bT8nZb
/5vZU3KKAiLQFCr1QzFNvcYufQSjV4vh2YNTuUSpa8GArkammMLmigHz2nb61Tj1JUTJX9oVJEE1
+VPsD3vUOx5p106/78riwtQh7xKGjrVPCU53nfLFTaiLGh/CAhkz9QodNeneoEaE8nabjCbAbgcc
Dfj9cixx5pi+d9p6temi8XWGf5GatMKx9ZLm1qZCRLpmXvMsez6IEkvRVVWzHadGVmwNM4k2urSW
tDKGrhw6ZJi5J8tujtbM3KbB+rEp9bsMw1uvAGesje4wplqtR1uR+zSKXwmRWKusX+qBmRgfmyMQ
ZrTHiM4+mTraxa3BZidGDOm9b/FE4Garn22CE3yUePuoxBJhGqEOBQGoIixNIgUmKpB+9GJwcIqK
qRxeDVVe0/W9WGX3JozwB16d6MuVH68NC8m1RmREzbIEWHnd3o6LlyyC+EPyG2XzQM9mw0dL2vyQ
+9EFfn9MsTuh907gnFyswFekH5LSno/f4yxyrspm3nPg12t44oTn1t0Vw5mnrHN+u6o/uem0zsP8
d2vBDZxSgiopHTc68Y8KYfsafc6haJ3nLs4IhIRckcnx1QGp2CZRjT9kdcVHxHgsju5brMpxTuyO
9ElXYeS++1P8NKqyXQWDXMIxX1tStDYZYc8wKQndAQihLW03pTseFDG9dkNUgxU0O2zdjzOWIplH
ZCVxuh1FNac5A5hLN2P83YfJC93FBRSio+EVV0UyzZuyATlxGauY3fQwwoCIVUYIs1FvY1dBy4hm
IpQ6SQw7psBM+9JkU+nhfjY5c+lF4j1j9h19/RvHzUGhyl7nmqFLWHvfQxscWrrjVV3ZD4TMT6vE
ccnBKvL7ih2YmFC4TxNgJipa5gu5TVtkgBgzDjGvROQRyZuYd1PTNwdKqYON0HcQ4X3WyOlksncc
Rz3tOe9/E56zh0gqt7PGEIAT52YCZ1lpgjYCV3zHtumZ85co2LHfy0m+jAGBlnF2X5ADC0BFUilR
divV+99mmcUnrOf4mjhJTdMclgCEeG1R6SVpep/hPscZufWr7MmM8W2YWu+VsMo9cRgD4WmR2qBx
u0j4M6uWw25ASrPhmP4pSpPgoB4a0QSYYgPsrudqfgGOz4nUjMCnRwDfeM6vkbUwA+jz32XcBxuL
Vw7tTDF08RfTV3lPj37PDIWBG3G3UOPpPzl6GLAS49CN33XtFkQjEaXULD96oq+Hx2rvFuR8Qyj4
KjfH28GN7xBewZBCvy7xlwpzE95GDQxm1N+LqmbTDILrFr7CymQIs+qd/ndVEYPFWMrv0OeL6MpO
OovgtQIT1ZH5lzWBODrBc45W+WCSLcsGnF6ncBWxC3R+l7O8D4rcPeG3T6oPeCbbK8idgDbG58k9
RfCICY++DCV293V4Mc3Ri/A7h/3IY7qlSRQC834MAq/BF0j0l3qESROw00krNKDYjcUGvhAz3IAZ
kq1GuKg+ieyA0eQoH6pKjewirmD8Qva6PWyH2Zn2aJSmE+alwRormQulzfuYjGRgEExwuvgQTv53
PrmTM2ZLReneiqp5Qyh0rW3rwNGlDt7obMYKasgwNtdJRiBEHLKZmKWHuwXqDoC+XWHbN4nsOnZI
eTBS1k+dLowUBvmdO62J9N7UXtczAnSeRYAMjfxO6IXlkpUzhkxsJnvPnoTz21gwA2hKZgUGa152
0R5VAjNAErPEWJ+s2dxaXfcA3LSnZt2E0+JbX3U3ceppxuGZuopIBLsTer7TTmisTR3s4fPfVti3
JUSerMrcfaugsh5S+OSraIge1Ux0ZMYAKNbwYSP3oejltk1ldJQI+AhWao5toUrarukNT0u6LW+D
/+eLx8hzlYTdfWQDYQg4GkPTnajiEMwn9lZ7YFWKvGfb4i/bl6XuvnWLG2tsHPDtuSks66aeB4qi
/h3Pb3ebpktHKF96GVIAB+OxpSrk0KbO6XbZYMD+wWQn6tiY2mK8BVy4I4kINqqHB3Tq8j75YRXV
75pe4VrkrloV1XQqS+t3bYnrGnr8xh+ivSXSF9UO10UPPMAa0auS5U1UJnqWUh0w54dWDkQjR9Ru
Es8JmAoAhmwd+iqo03Qz1FV3QXYbBYQrMjjX4sbAMXvVy24fYiWwOAPv3FxgBDJn+96PXgMzubKQ
fqGATGEnqvfaZ55YDjAtgGv3EZ3TumLU9ph6/bRutdi3jCG63AKXncOf2IteFrYe1q5qoawF3p42
emeS0blq4SjDy7+Ea01UYpTzvxQjlMr6UoXh8Br2Q30YcdYGAbSt4+R47tomLbUbvN9FXd2kpr5S
RXroHPOUoysDVrefBekZu3Eoq12Duwz0noJpZaOrG5kXqHpJ1QNX3Aa5f1c5VnhCwvYt5aS7QoH8
G+LbN0EqJ4Y4l0OCErjIKuveGPNbf2ifIH2yAlGfQ7wa2e4momZlfdtLssGZAZwGN9hPlXURpDxF
t5mSi0pGj/AASVQP+2zbY84Bkm9sjMqPL8eSjwVQtoAdHP7K7Sxficy0YR43LLu2ZmQxmP5Wz1Q0
YVb/8voEPU8703WRWvizDZxuFziYFmc1CYsMkCDIQTXJpwITErmG/nHr4IfKDGneEmu/b9D0Ka1L
ygrHZd/kYC0kJU8VlnuGxCSPDvoZnRywQMv00jBhEU6wtUHN071F2u0KtvRlS5zBmiCXZYCjhngb
+9G6a9UD7HhF7KrVbEIzS1e9S5w4lhfWIV0iafGH39VwZ3CD9x9KO34VbYltCf+Xsu8fMZTBoyX3
nKUGIhAP0vxGZCXYqm/fDNK6NlHNwjgwCYqKH1gqu2AavVPT1tWBbmjLUxjWIbo1uAi4TXpmflMY
nNudGO6FhnozjOO0R9C39yIqVUcU3cIreUwb877AeJunSuip3YNwAiKtGy+CemHIS1xpxnVsUA7i
o/OL+C5iaY1fClMcqDqoEXzQz11OiVlJ63cFAyaNhufBbH8OdfaI9AvdJByuOTQhnVk/O6xsVqFQ
b7DzQoQLxSHq250yeLBWNb30OeblQVOoXewb0SpRJPIm8BJPOuC19rS9q8CqnmebMAsRl++x4z9I
b/wBCsPiA03sO0rnaGQrd8zpReKe28uYaV9UvYpSASBVXfhO2lG7ckaiNHpZHZxJv+o+OULlf7Zj
/R5L59Sp8qoR7sFO4ws/FPc0FmI/M0JbzskDAhj6/6l6hLxB0xPIRzsmE73JB/MyaKN9qPwTAagr
urTyGEvjHnPeTdtiCDIphpJ+X74FU/qToAYm4jbUon7YuYZ57+MFhojs2APDr3K8yjFZ8g6WSmD1
GZumA1WCUvmeNKpdJ0WCcSGFrdsl1SYek59xmgscTf38MkOnsmrsFIRUIl22M82WQgYXNlp5D4QG
V8OorQxmbTzue11dxwHtJPq2neoJecInmvhnCACzSX9pwFCYIJWte+IZVZW9Dwze5qD8Jlv+mOE3
NxaNgRrD51iXp1ZR1YD/Hmeoojc4rX5n+kPeNfVbNSbdemyhZ/TKz9dB31yYXb/HfYHRSj3CWhvd
Y0FGIAt1WAeq3iSFeG0D91Qb/o2iO8d52TtMbOKrGdLqXqBlMK2gWje2RSah1hc12cSugAxtMZvf
JFVywsm9pWiCcOQI54oAKBpyzIh2cza9VgCMdpRfSce4ovYm+9RmHMxwY19MIAKdHXJ4YJBdbxm0
khCHkmGFlVJ8ojMc3kQ8DvtApOFDq8J+TTJTAodc3NdkKw/xWFNYBqMiflpxXhh+ZR11z8x4buv0
iqi84bauLZWuo5j7Qro7nUZspNc6y71d5Sr8m8w+AHRFLcO6MKv3pLZReVs5mX6YUr/hQuVdZTrP
7xnDw1LKw28ZY4gDXQ3uhL6o9/j1hBsXUO0YOCrZ13U03isSVS7hpLVqg1NUzNGEXcpqsrqi3o6l
NLehrWnuzY7NfIaSnpgl6ihwOLIxa6ZcIVDn0fHq4ZG5aLTpQyG/4w+enDKnhJRZQ9WLhNDP0Rzl
x6Fr+2MT00po0bTYIxbOdszw9rf6IZm5SF9C28RuG042AeIubYiz9ossfattMubCLATkrJLydU4x
0J96idqrbpt95DT6rQzga69mqxM2aa4BeK8X3aYZcsBYtPYaaUpykWl42zRYLloyArirNR8vrMdo
mZ1ZtN9AUd5WU7zs2mC0r/Tk/FQF2TR+xDglK1II57hqXsPdZ07WuC++XbS7WQVkgk5WA6F0SYok
iqJd23nI0LXsnfEwWfKnowr7ZOghvzAH3bKuGoJFB3uxAwemGskBbIt93Uw9cTP8jEC65SWjAG9b
MeY+MpSsKdWxUGJbw/qVv/otA5DZ2pyHG4mg7MDoKN8neZyaDGAlwM3coOtodHvrQ1mgllZ6l8eV
fZ+iatmlqROuaQ0bRur9gtZ08bs7a8gOAyYfnB4RW5MDyLYJbfh5jJ/s+2Fumgs9zvUdiYk+4zl0
hmSOhtfGDJCTBhHZ6Vm0SEiyDFIJ2awX2Jm311MSzNdeP5K4bGaXniz9hWVBzRdlM6ijw1hT2PUt
CRDDjZ0aI/1OkBNTCMZP4x/SYBkxLOp/AKsTsSshtbQyu3ZrzJZ/MpmJbtB3leyG/fjTyCqGECnT
TVshRCvsbtrJAdvEHf6N/nPvJDDBuwLStOEDA5tZUv8yUrd+lICQu6hLv3kVGEQd2/PlXOng27RY
shOPxNf7uYz0L/JcD6msy7/xucQY/E8Vp1nLmGDQSB0lYspfoPaUjTooLvPBfv78Sh/8LBAiS6Yv
vuPhmIPmfxFk/0vpTwQnMH9Z+McEXT3PlKDMH02oIS2RSVg6L3Mc6bvOM4Z3aBI+wGsDMlL0if+t
TcOKdnlS6VdGN+cuIstvEmT1sEqJ0JDm2e0XBh2e03T+0RMm81ec5e6q1ipi+KwNBzbqElJxPn8O
/yie/xTO+qhpPdPFhwGv+H+MNv71HKaZvB4jKtWxYYNK1904ZdfDWHGaWBuEO91b3FmcxgEGAY+q
I4Y1b9L2p+4jktBx90dlBE2gfOuHyIHcHanpFzO97pSHdNv3hhOqe0hrGlKg6zLem1Uz339+Bx/X
DNFi7EMY7Qpqu3MbFI9tY3J4VqgKZf8zMSMrYnQ2Dz+CPCIL9/OLfVTPczF7WaOEmjFLPVs1mRUP
g8Jm+wjU3JenMm9wiw9cQjGYHsxvVuqSGKsB6ftVMVfdF1Zqf7tVG/4HzuncK1k6f67ZwE9gBmKe
g+NLmF4ljsdVYoI2V4Ejpy9sJ/5yLWETV4PjBv5auLf9ea0KxiQZxr11xNSjpHUdwnvmLApTxjj4
woxveWh/LkFlYqUrCEpQeEzJ5af8awkOSW4InJDsowX/4HmepwbAL2z1Vy/v3P3fs11sn4V0TPyf
MVVyzvwsVGGVuJEX7tFL6Sj3LaMRZ0XRHvSbOgEaXls6tJ8gRFf1OpVarMF2sttBDp7xAPfV9VHO
SglsEMDmWOWj8ECZMcZiMpLOzdt/XWr8WFaYbzlEVJnnhjuaTyVwF6MG1w0aEFdIBUVidMe4Hoxd
D2IH6QPoXaRy/kJOjzHS+RvxGG2wGRGTgGAb09k/3wgjyXRgymMcjdQMrqN28k9kG3PQDw0RP7GC
bLTWfZ2+15l2wNlQ2YkVKWjQlKH+YxBeTFJgJGsV7yjkXLx3LHQedtgxXZYQ+jm+SOeFccQJ/OoO
vX+T+E6N0qk3GlgpgRemG96gIgkgjwbofiYCK5gdrXWd18sMsTGimVy60g44dDOK77Wd0rf1cZs+
JJ7o5CEzgXRWbTkFmrlipQgyp3JusacN8DASUS9Oc2i0yZ1ZSka9iaw9uh3T6m9NR9QbCaNWbn1T
occDoxa/2rKCVmSHSj8Lq5uKQwJFMlrLRqPgFk4SACwKxHhhks47s2uEsUUcIyeU0GU1bZqKeuoq
hUge3ugMgGOGFvJLVrl1VTiNt3A2tfdW1hHajmJsm6sOQWa0IaV9YGabksgLSJrPJVqjsnuop5Za
05583ay09OR+ETpdpHmUe5vZ6afmaHdJfOrpkcutHEZxYxKlCrstwXN2PdRg+mt2Kt6o8JzptyED
dAN2BYliZQZSvPNb8gvynyoaYwThl93cp7/bSdjzlgAkfTvBXPs14r4Hj4KJYLKeCS7st8zqmmzb
6BSQt8tE/r2M+vqqMGxSsF2MnRdq7WjmWxup/VVapHAxSumX2Q45HSJAVCZk5mZmkX0zLLxJV+TV
M1eRPnaVsPQKjLzTJtHRppZDD/vBaoti4/e9OpkUKO7ab8PmzZXkPTKSkMMXFhcfDmcPYjgbr+OY
GH198DkvJI4Wjt0F8F8t8o7yzE8um3aoqI3rKnts26b4wqzE+uDlwSWpTyQmQmT5md7ZxminU2SP
Ux1ArUcms0HVYsK07gC2giLAvUH1znRB2AG873iM818efPRHTKHd7wMKggBV9xhc1DGhlURR1y4s
UhmgmJaQPH6MvgguP9+xPuzj/Fx81jBG9Dg5GOL8uWu4fjPlPnvUkfPQtY9YsBvhboxbZhmfX+gv
JuEmBxMXUv8cDObZlQq71qlIvZRjGEEL3B1xgxqH8bwD/BfOEpWDGEysuGa0O6NCB89BzTTbctZ1
373n0IEe3V7h01tYXwXvnJcIDvEMWOtYxCewf2Pa9OdTKJQbe21SWYeu6ZVHVMKIQraJclutJysP
KQ/ImstXeJuVD7M0Av+/PhwMwj0TEyuuL1xmw+c1Sje7mrYiOBaZMRCMzn2igWPj7p6jANr9Cw5D
tGpijq10NZBKTF/g+b2/cjFixXJklsWzA+kcLNj2THwy+i7MV0WOoPiLn/qXT8q3pO1RhmMZ45yb
UtvI/PqARLaTwQFIYxQiLWys+a7K4CEgPw2+aC8+uNR4S0AaLjEUGqjy5NmTUQWJlNYchCf6Lblp
waAuvdmqbxhP/6jdslt5zgi2HLLtDc4Uf3Ws/uVzXkocKnshkAZ6Z+VbMXR414wSV4Ow7k86SkiD
wyZvXRQKMgoBtIfWDeQ+KkAmk7Jr8deKzB1IZrGe0D9f00KmGysDWwLVd1W2yuM4ufvi01rquj+K
MSJKbGx0WDwe2p9/aqh/FWOACtIp4sWH2lfJ8xy67oMTca6ubCvwfkVN6OwTzwT5CzIDK4wqMOzv
wCnhBRbX4jS06H/CtE6+qEY/rhRPkqOKaRN1IPaKZ9Uo0mR44ajXjiWptYehNoMDfKZy7jI0znP+
xcb78UVxNer8ZY+h/jl3jfSCjuZvxH6in0nuCDoC+9rGbbamS4h9Fjt62zj2788f/Pk12TbwSKaN
UT6tBbEGf24bmP+VYWSx15eUCAc3DfPbME0ySL1gfKqei4OD/PyLHNK/7FW+TW3PldF/82H8edFF
GZfgalQdpom5B3B418F19EBxd8DOxL4lda+vEqqSDCeVEaLx5zf9wbZpuWu8qjC4o+yH43l219h5
TCpugOmB2yX+42OFMxdstXla9GFpTrWZjQzx8843kbLCHigm86tz62+P3naoJxFNOaZ5vmHaGGmG
mQ25cGpiC1Df87b1+LPNR3em0GzGk8tU8b/6yy13jnenxUZAI0eOxJ+PXs5jZUAmS0847FBrFTjs
bkoTb5ABzOOroPjzev6fx7xEo1C+8P2cn0k1Lo1+aHnxSSeTwq1AEu8eDMrfuaKFQvr5Sz0vA5aL
uRyCAuP4JVDsrMuqayUqwdQL0MVI842YpuwuBO+WX+2nf70QuRjm4ivOCOBs9SIisUtHC/NQqwmS
SdmMU/qMkzxipB7/fwMmdOJ1m9hSkNBC/PLx/jbHONnDfWrNrclmVR/Zd6uHoXPUqyWqUXyxwP+2
tFxC7+XiAYdN6dmWP4hk6DB04SdacbA2gDyuYoGYtolqlHFVNx/LzP8qCf2vF6Xy8ITL+U9kxp9L
qxuwxLaZ0Jz6Tsj+YnBHWlTKePnUFnaGlqyLwidP+eOP/8eLp1Hn9ROtLdyz65ZFM3tWm6anrtVE
PxLtsKlBWr+oMuX5WfDP+iI+yTc5zW1y5P68vdkbppHtOT5x8xKhROWJB41fCeqEgnRrJp34dK6z
XLiPDNtS9ExQ9L4J6CMYu0rS7pitajNcMemaEC547tAcOm8IYQFVY0enMpVxuXfDWTxlaWRdFJNR
vdaJAIHMYBDCyAdPi7ed1t2doiP21xGk8Rqcj4yzbHLqel9FZnwjCk89wQ+H7TFjIfnkVXD/tyL0
hgBUdAzRxnZWaR0+fwl/ezoeKkPGiHTP8jxaz0U6iGh1jE6qnOK9WJBuhE3TFoyivQxQf+0/v97f
thYFMdAXyqQ7kmc7uAxMCw2ZF52k9qM3qn3yA6sR+Bs/mFE9/OeLYXXMIGHJB6KMO9s0PbOy2yJv
c0RSfoBvr4XT+9p1JyhShq6Mr1yG//lS/l0MEUS/JIWxxiQDGMc/uzmIe/C2GECfvLEqTg7UDKjc
fWfuM7xO3vG+giWAEAeRJgklzgsqMqdel1m3WLGOXet2X7zcZbv48/d45jL/8xRjLLa9ZUf8V3GG
p4YdJuEQnZCtjDCxMQT2IVAPq9zyKiQ9hpGv4J6Cf/Ltff7oP16aRyGYlFO7EiNzPjvLk1nPyDyi
E6I+tYbqJA9qri7m6R7SAdCUSGDm6OTb51f9uJo9qGnIkyjClhi1sw64HwFAsjJXx2IoSMHuanfa
jDHiN4x2HWhXZvNF/ftxOXNBy/Kg1FIQ4O//5xMeXa1sa7Bi8svy6jkZs+6XV2ZNiNoutr8oMz+e
X1yLtewvvRoEmrPVzGjL9zUC41PM4STBjYiQWPU6av5j8exYHpUNw4vl1dmktP15TzbkY8NVXXIK
ZOXd4HM6PhqLX7OdVo++iP6rwyyXM8mdFVgVE5Mg/bNjoK9JohRzkZ7GUrsvsVuL5RHKFYzscM0H
hSNDi41j6OThf16jXNllpSxlFbzes5eX44EdtjC9YfWbgb3L2j7tLuEdtejxTWniNtFVVbYqyfXW
jwJ6qPPFD/jrG2VWQ+nD7Vvm2ZN2YtMkl7w3jovHPGFV9FEMkkt8Uz7/LD6e8DQKvFK2AHAyJc9K
LFy6SvyWC+NYm2XE1u4FKy+erC2WhvUhqgbk4QnAxOcX/dvN/WvzcZcd4l+bj28oeJi5kx8ZKzVE
twjDwZPDN4P/CoMtCwidDF/gsno+7HJuBr4ZVTLETNYx952c63wFL3BcSG1MJpkPY2X3+b19gMGW
a9rLd8KrWyhC5090Ttup0no6QuUX0Sblp023Wts0G67TCvScZjA76xkAgMIDDx21LXO7gLGFmesK
r1J5PwUdYvIwGeEumdPCrWI8q5ud5NUkl2Ylun3pqglSuN9Zz22OkPvGb+tQHD+/l7+9JwpvSzk4
LSvbP1uEUQwIz2+OTmVY4oyf2o7R72rG1/KLh/a3vRKccknmIJ6c3vzPBRFYhsGQYDYOhqqtE/2d
sR8dqLzwv77KH/x4+rAkXI4fAEqmfucH/1hpF0qe0x21kfbFKYpiRx3I9fNekj6a8br1zfEuKYV8
jciu/6LE+dvFiaxgCOaS+gIm8ud9Igdz/LBpMyjYbYhpZ68vSg0JbrCsaI2d1bStW9xyQp2UX3xy
YnmE/z7wQYQpxDFU5iTi1DXPjojWiCVDduUf5zJ2mhVy0wA+WlcDRZRlNdynbs6MIG+xT4S9FYVv
oJDFbwgYOrpO4Bkvrk09YrG4q9tHldP3rODiCIxSla3ROxCs8K2MKv+i9Ef/kGVN8gW2d36AcwM+
/YCPoRQ+2Hxdfz47eBx20FsNiH4/WDeumeMW0XXjvtNBshZ50X6xM364HsNPIET2KSZF/Gv5OP61
SRUz4a7CScNT0TXOvknLGgriMEbf8gbE5RhbOfFtn39vH4YY/3tJhLVQqFhsJGfX1PhdABmP/jEX
OrlnfEPcaps02HVwtkblPOPJiXfOxibq74IaCu6E8OYvbvz8Y1weNGANaZSkL7kf+AxzJyuT+tA/
Rv9j6M5jt48IyLHXXeC8fX7Hf7sWnRf1ES6RHPFnJ7xNHUx6Q6KOuhznC51qO966PJejHbfzV4f6
P+XJ2TdAhbQM1PkUmFGdFeGgMZns8Jg7FrZIMdL2rcfeRVPp1qF7kIS40bFl5c4d9XA7L1QmH9US
6FAcHqAXFhf8p9t8/gDOz9/lYfOcBQ6y6OLc84mRjlx6ni5WR1937g/o1v5NHhSYRtghOYJ5pLft
KKrt5xf950bPHgTFJ+QYEhkoic8heT9ycaaaQv/YirSwV6PVMcBBFPRdJvN818R59wv5eIsVb6bj
C3PGG2rLVFleJvZY3+AKSjb1QON8GWpl3sXwV+JVWkr3XrWJ9eJEYfgapYDomFVY5kOEoXa+w4/B
i/ZFTOLkHeOVQB7ryiH7cBxwNvqusgkTiDyMs3odsgLJ7asrCGdTOEUvZtP3V2R14ntnmZrYYysS
AymIsn6pMrStiN2g+2A+KSb3qkrq2NvQUXnBzo49fdXiB30zCVfeJBnfFoPmKZpWld9V/aqLVGKe
mqrAFqnKHfO2S8P2fqqJHVu7sKpAK2Ch2neNDQ5yGvqlFkLSh74+me0aqeuo42vCUut3iovC3bht
Lfovvse/7QoA55BqGCH7yrfOdoWwtTrExoY6Wux1BzXGMNMJ10LrPcNAbqzgtlZWdlVPsbXrA2Vs
A/qrLwgjfzs//o+z81pyW0m26BchAt680pNt5VpSvyBaDrbgC6a+/i7ovohoBhln4szRw0xoigDK
ZGXuXHtOrXJBJ6zBWmIRC1hGXMOlFuFxiF15Z4Ib/202VQxfmg6ydeeF/lZqDotJkijht9WWLtaW
ku2MznHVc2XVJfr0GOjHoXOE2a8jfFm+OdpE5iWaejdc6Vrc0yY2ed1+4L0aN97j8vDFpFsnNxx4
3JHYRZ3F6geUl3U2QnqYL2H/pvWl+xMAL2womBk6vEuOfxr4huDVRF14q5Z2YaPj85HK1AOXot7f
b/zPaQLLljlPhufoZ4kH09Up5n7I2SrnFBUtXlLXV/j7Z+Vij2Eh0i+iFEQxi8OraYQlzC44EhSO
E94FXvQtC3xEOGldDPW6CCcbUlFTutTwLNBO/8PwlCzhTFPCJKFzPrxPBNwWaGKOZpPQ2mEQaiRU
/UiwUEvNcyt5JnGab0m72jdGfr+f+lwZDe4zFHVNZyl8gxEUY/LmB8fOyBW9G1FMi5ntl+390Mau
tWtxPqPHIbIQZ15/5osjO6ZpcD2m4rVMXwWjqnmdfXhsaEm8Y16X+1pV4B8aS27dsLc/dBa4heuD
vgtSmNMWsaRDVOk6pDLPX7RBbUkWog2PVHHpB457z/+gclSIReyLzWAXN8o881ZzfnAQg1HuJDyh
1MMF+Xy8lpyCNhBpzhdv/zWFoyQOZkMD5e76c71fLvN1zaXNk10Pr/nF/A3M2kJ+D529KerxFdqh
S45B0L3ZwdH5cn2sdx+OvQAFp8E1kTljLO/6o1G1zVglXMbiOtvS4vXF7MAbTI4saDtO3Ce3650b
kd675yNzQe7NZlu3LLbVxZbOZbw30KGkJ7tqoqdch8SF0DhrSMVZsnb/6yxhNG49KA1RqpFRX8yS
GqmageI6PXH1VQ+ckiiWUkmTm9Wm4N8G/0ZU9z7QmgfkpoGZJoljJKjn0wTaldsFNEqcWvCIb+Bn
0SagliJ1g57Sek2aCJfLuCWpsirHsf8DDWP6kdhp+slUek63RB2VT7LhQnTjvb/bF+cfZiHSZVck
JevM3+Wfbdj1FKbMZZicmrgY96MPBKHxaY6OvDqFUw3hNE44QCMxNH+uz7L3ioFg9pHVyc/NZ4C5
OD/joKdZ2BGkzlqvemmi/Oeo6I72jRF2dpmLF2jY6Vq3Bw+Uh6pvbIuXnhuOKMbvJFztd2metm+s
lja55DRN6S+j9vr11FW0CtVOrO5LqPEAZrGAFwP4juvPfWF1cQ7Z2ELqVPCQWZ2/cUFbkyLUZHUN
vrsyNGfk9pIUh9qt3b03NyP4tD9urw96YXkxHgV3WFrcZZZ1q9YqZE1PTnLqFMjtA7pi80vTdnSl
IrinfeD6aO82Rc5aMpSmPqvNyfIvJhUAnWryOw/PXo29DO+SyjbXSC2RgVwf6MK7JEGCgxm5EkoI
9mL31QAstk0dJKdhqLRVZurtRmr00XCtECclsmlbe+r79TH/RpdnWz63YBayZZn4XM1jn39AZEVO
DlkkowjrBJ8kSQuQ49pcRcdQvbyvQ0k0jcK5h+bZ07CwEmmoY8Wc4L0HcspGPEjyEcpFrPyvMQB3
/UaWankGEo9S+XfmjZRcA7Hd+Q+s6fpKTCygD0kHSWulNUCKqZJOPmsbRKCkc1HJW8HkpRlGbp8k
EkcvsvfFlupyyDqV8LHuFab3QXbBuMsCGjoyz9NvrN3l8xGrenP2bQ6nUDUvE4od1T/unVN6Av7P
9EpgVPYYZVRYjWhFYz4Mjo3F2fWvfmFKo9SmA439m/S3swjgdBo6aerTs1Me1uWXoKkB1jgKm5Eb
S+fSa6T6piNhcgKf0vb5t9M1paoxmbITlgIQ1rLGflRxWEKbc+0bfnGXFg+ZI+qY3P7R/ixW6TSa
msinMuXoa5KtX3oTPuJgBWZFMFmt0ltNcXTLo/bd6kGKxoyk1BhQl+FSZp4/4CBj4fhS5hgLel/1
cCgPaZ7D28d2dG2iBllbmm4c88J+9WvzU1jn8o67JkB4rIXwVCr17I7d1d9f/7zLdzH/qoAsdYA5
pYeIfZ5y/xyDsqj6ocOr7mD72u+qhUAQpjm2x3XsIQuOra3hld6n62O+65NhUJOs52yax7Ridp0P
WkwkdvpUMw6kG/Ru65ZG762HaMK718WTi947s0ONhVIKwS5AV2xbxhT4NN3wU13ASArRchsx7a6b
679sOQn//jD+IDeElo8g8PyHYQrk5nSSJ6eRi3wHfYObaw4x+NFOcv/Gwnp3mZ8HI/87X1KQaWGT
dj6YM84ZTlVHM56oa+mwnB1dByPbta7Pdx9l3r+K7gEE2FZ2X1xl9P+DrzoKAzLQBARcVLzFhh7D
xtB0T/kHd1TOQxFM6Vb3Wx+IFRy76292uXXND8u/ZNs4HWmoWSzvriqh/gWDczDMKAQ11/uYyia9
yMRn3+7seF9XWHPd2FOWexcD4uROTD/XzgwOyvM3nPZJ0wWD6R9azUp+UHjFDWCEBnn90S6tbPRu
AfVrNHY4QC2uKD3p16woqu5YNl1IM6CJw84K4ED1qksIjCuYsi1ZRHZryjRZBIhOOZW/dTDpqrFz
ceSLDjNArM2gAlkESeuWxOHSyyeRTLqBO41FD9z5e7BjDOZGXwQHPaFRmS4Edd/3kHlHnLs+lp24
Vdy4tIxQhdH+ZaOiepfKVLKYlAsO6UhvZ2BvNVFlJNvIAPk74MMEf9c/wKXPjOUcFyj2Vxv98Pnj
6RPI0CEfwoOj7BYc1AR2ZUXLQZTfmE8XnssibGal6AH6sGXFyNNT/EwLVmxo6FC7Hd2/S4GVPeHV
4t+og12aVBbxKkp9ncz7Ow0MLolJ6HEcI+b6gxal3QfZMHJiQUcuKuclyuGKuZ7U1oOd6C/0M09r
Cdh5V/S0FMnBjx4MFL3XX/Tf29q/ESALCi4VyZS5Vey9kBcOjIK072mHAuUbEZ9eqS+R49T3U2Fx
kjapXiB4shXWA02Q3ntdhndfXnHM9WT9ko1bMWX22NcYjyDqu5x9gJ6sg8oLOJoBn/ELvetJsO7i
qvhYohAKdgamNUf0/uUW0oG8r7OgedAomeBbUDtSbUVC7nE1uH6aHdjK+rsWDMa9YQE3eIZcENzp
XZpyikwkyG4sfHte2IvXMTc4IrYklLBIHpxPvLD129I34ug01jauH731l4s9RJ/MEcnAtq5yTC2K
Nsj2kwgtzMJymq87aMUaUJQ8+gM/UX2Xejjmpzlifa164FEH2qjK9DC1jvqAFQIC+Wnww35bC8y0
/bxKXiZ6V0ATVmaI7WIQ0rue13irbSrEVD86gqanysS2BG9Rp+g3KTK0dKdX3vRHD2rIoqHED3fV
NQb4mC5parqLmyz4EOee5n/yxiJ9K2WqPvcayo61W972Jb4Qc7iEHRR4qXVQ8li8Nhkorw1iNOsJ
bmoAZeA799hm7sx8DL+NCoUX98Ti4/W5e2FQ0h3sRlz1TZ/+w/NvlUY4KBjk7o9FbGZPBBx+s/GV
VEBMxhYMEJ8GSUAy5vktQfKF3Zf224D4GSGJyZ3/fGTuZVrg54F3BFs0yR15OvMH3CVFOQJG6qrB
+Ny6sVH9PU4XM5NiGieezXpF6LSIsAxVup1BveKolUHn4JLE1FzpKrH63WT1M55DG8OjyjOo1ABh
IxB0Rhvn61hYDV39cd3620Iak/axtHXa4VMUkiRj3DY6gRGFvUgTTQ6uJMf8DCvTjvpR5Kjh4DFJ
vX1n2JoJMi+rfnaxEM9cyrRfnqfh7FNP+ImBRhPJLSnJhdfMgUOHoTlHVN4yUTi0LHmjMtNTQXF9
l4e+O+P9QvwBe/NASU3ur08oNuLl8ienRQGd1J1BwoY7y/mHhSqFQWmbqWOdWQmIo1z6G4mH135I
sf3pbNV+p9stptE5cOqfVevVzdqgW+1U1knw5vZaBDuBa3EKPM3qxy1tJNjxWgOE/7WuBdkDDUej
ADbjlBMMDM35prVF+8vMi3bdStsV3F146lXju+ILJTEXAmpg7nx69rtVMbXRJ3heAw4+NtLN2ssm
iMuDFmVbl7VQ8Xt960fZAlS1Cr3+k/u6timn2t6RTcHyUfQtLtp5UJ/yKJJ/+4GrnVDFr8RMYJe3
7fizDLBvA6vtynUWwdbqjG76Ok6FPNl63b5Alpd3uWMgj1JAazYlF7yttDBgStLG/Z4ElfniVvh0
6WKa6HrU9TWeubDFYbTSFNjoyb2Zw3QdwWp9icooIXMQJ9+6DnWMwoXrc4Ndyz2gmPDZwIXJ3XoO
pqFruugpiRuh9jWmn/TgYIHQHDxjKAssj3oEP9gp3Ntx5eHvWg/3FvDqZ80AVo9pg9/uPNft952l
fDhKabujmc6/l6Wd/S6hhHej9J78MdbvXFHTHdmU2ZqOSXCONmxuCUzlNfGS8C7vKig9GASB8UX8
T1It4v/GyWSb480GNLBsMYrunab7INsw3fcpbTiAi9Rrm7bFfVP75n3RKdtfFf6gHhPNNx69iqU1
zycsWRP/qFcwn/YSuLzYuEMnH6IojvZhUVk/pRPDEnKoFG4xSM0+lc4Q6Te2mHf7KZMfKR4nH7Gv
iUrhfPL34VBXdpamJ9GjQdiz/IoPasT3qcxE6q18p+ybLa2v7ri5se7eLTvSLMAMOK8ti3hkqUXy
JtfO4yBKT+y51k9KIt5XAKvWHwGC/kRWCqt7PfLC6kBrpQadnese9lpwo35e/yHvNpw53UMaj8Ca
+wVtEOdvoKroMMOtpzomMJ62beW6GwjA473ZlPVHM4ymGxvOu8Lr3/wS3UpzMYQU/vKegQxan5DC
W8d8wGD6TVA01LY4sxXNYy9jiMUBBanfrdkNUGSDEF6NSF2cdNMxPRS0Ju2qlJZ73CVEN26H0YPq
MmDiQquxEHCGuwgvi6pNBV4iKVp24dqFdqN4/F79jFaUc2lOf3s6XXqLq0gx0OzVx6F2VEHjHrBn
fqo6v31E60Y22ExQ9+cObXRG/NnQSdV5LESoXPVwI3Sbb35n5yPfjsZSBKVITniji58RUdtqBDi1
o1JWAuep8zcl7OGnUQOYUuoxtuOtObtX2OWNGHqeFYuRZzwIE4eeLNp1Fvk0EDLovss6P01aZj3S
w+JtatuVz8OA6OT6BP1bxz4fi3QkoQ4vnOZZGBKLGSrLIcbAJ4cMF7T11hoiaDTwxHQwu1aiK1ye
A63cRW3vfIPZ79yDSHItTMYgxWGnl0KnjUP6F9daHxo/xmissLOBJLoelChOqu6j14rWonITI+jI
udzGSNZCCgnga3r1gysKNwGmEvjozon0alPDH5tWTRPh0Qcg3FwZdhz8pHxkDU+YfkLjNzHUcdeo
kaBeu4Y7cEqkvr8BwhckdwQxcMm5AuVgNjWQ5wVUYyxS1dcotgdQcWmMyTJ9Z252yITd/OiHvvyI
c2X5vZZN/RLq0fi7hwWBYm2o8LtAcHLrjnhphkMmJtPh8oXn2uj5Sw8bJbCCMoAqpHH1lOrVuFc2
PrpuliU7zfKB/LbC2vJ7Q1jUDaY8o+7BinFu5SXezzTCa9KbtE1jt4GM7/yHYHYjbN0cpmOODZvY
6XZiAFiFfV6tYs3nqnJ9ttGO825qU36mzD+L6knkLjdm0xzMZp5RR7ubybpplkjCErMBA1/jtF56
OjhHiRWfI/Bm73GEPfHDvJ9VJcGkATbCfltMifk1g9IDJrk3K2CAgQ+9Vvyk7xhUdzpAbjVpykgs
KG4A6d6i0pjg2wHXSwtyLVDo5Xcr5AQK8mL6gk6meBBC+2ssgVmdUWfpysrKbs/7Gu5GUrVHRF0a
Mgjvp2iK2RnHdXej4dW7RshsMzZDe8y9QHKPgxERidIA1TH9kRFWX5ahYQgKsTfAfHCaug9lYf8q
zd66Hzx8nRTW2TuMS5OVMdsy+jPSrm3B4K1qwy+2OI2bu9yy0gaQHa4JWaH7tFRl7dbEuWaHmJF4
SPhM837m6cf6cKTl2920qZKbNEOU1ucpzqxg7V94y8Xa0rOfhWtNAGNx4RQybu4sYWFsoWt/PA2O
XUbR5cn1Qu2D25vGvdXBpJcNeiXkAupDkAIkLib4WGVjxvtSuckWXyIY5wPJKSHS+i6vonFHk264
SSiYcgM3MaAezT8RbrE7H6wmcEcx4ujo+h8Nq8rvwInU26qM8balM4G2VxkR7Cr3SQLjxJe5xC7A
GIPkQwiIcY2kKwtWqZmBaxdjdk+qsOZzOTNojkTB/Rg72BRmvbfRAOTdFx4m2o3EGiZt6DGV/HUw
jnF2igN92tqlZEvKQzDztcLvUOG6VrkGkM5GF/vcHYa9PlXjl2Hsko9u2U0nXn32caqr5NEMjG7f
T6FLR3Ju72tNZC+hk8s1+LwAm3MNsyoy5ytsuKYtJic6uxz4vjrBgQcvB05l9pxVDFEOG0QcF5t4
GjaUx/o9Zm4avklKf9Y6rik9eIu111TGM1550JFjz6YVuuvWSSjgKeeGu1WstccgNzsM1z0/3wjI
pfWaSyt5tDSXfEINFMlR6ea4EU2To4rtx/vc9r8r3wKbBzTtWSHi57MM+PuNgcIQr3arXaGw6E30
Kip4rCEGAIjRXd2QYFsL7juHrDdrPDs8/X7AXuNNayCI0x6OMzILOnZw3A25cG8I26dTWnfdF+Gh
xDVUBMlPw8nVKprxY68Zxj4GKnes1RQ8CquzZmQZAP/OtSHHRQlWAzhpO9kgNgkI3jVhyXQHBVjn
3C+A/bOm1pOuRQcYpsZBq0DntaKX36II8iWlsgZgdJ2/4mTUgdwKqq84k2RHumBJvWiA8xEeQWL0
yqZ/6hr+so3me2N1Yb5zMhDQGCB53tqbIWuBW1sbjwHheOaA1ruIFvG93ihcU1zPDrGnqgY3Xjfo
fcFG03p/LBGarTXPyw9GU6ljgR/OpvMxNwxlFH7hRjxuvMkeSHT5g/41jDBnmCbpHYtMtz9De4sO
VjZZX4J0/J7oCdc2NTTpN6+WvVhVusy/xbQjfeQOLe7arqqQSHaw6bGsU9heM3/YMmEAR8GApwUQ
lAbvEA7nlkXk5OrNwcL+DebL+CelX2edmfmwV2Ayt6ArDC54OrcssxruZ4nsC52F7c4xY30LzF5s
Rvb4zaD1n2u0/mtVGUBDS2FCcje4xiOSHnYTZu0nIcxvg0H8pApwxWltNKemICNnWUO/D1PQVVHG
pUxp3F9XXlrqv/BX0LYYMnn4J+vW174ZfzVhn24nUYD96QPtdaDMvjeFVe+DIc5eolJTR9fMnGfH
T/3nVjN1AgJMo/q8cXBxm8l1EapDKx7ZTYIRd27NBLpf9461Uvjp7fxGlwermvRjmzblva1G+iu0
vtsYTZePm7IrB6CLHYMmDmbI48yDKeRrZDfqS5xLdbLa8BWnEms3GHaBZl9H0gVFbmerHCtmblr4
XgBSmSyNR8OqcB0OrrbXa91/Js7pH7U29KDgyvDQ5J16wrklf9bI/28TcHAQ5vO0iMmQ59+yOLsF
D7kUkUBfoPgyN6Sg2FxEJNLzQqfz4vCI39LsfeNiu2lkzVplMDkDqy+PZGUxJgs5atkz4jVmxe6q
EZzk10OESwHCXEUmD8Y/3ALOIxJE+umIFa06sgk5M/23au5So+wxNTa6YdwKIzZe8Aeyb4y7LLWR
ouEWCHsCeTn8FLLY5wOnWL3pQ+ZgX527xt3QupHPzof6aYO+VZvIcooBGyabywfIRnhNE1mD5FkL
NXnj4nEhKOOmSAO1C/CHPqtlSapCEFUnvnv03cTZ4KpcvphtVBydAiH+javGu7rIjCObm2kQltO4
u+xlL5Wu/CQfklMLVr/FSwT52k7SN3xLjbK4TVH4ojnY9LnWWHOxbdmsMAxjJPWpKYAdVNoOD2Hr
VAn2kGCy2m3QNf3BL5sQPwfvxoddXMH/f2D6hLjNUT8lt3v+XUsLklTG2X9CYuKug9oRO1KS0SFF
93nnWB2Wpf9pBs8DOpbrI1gH+qbTR3M+YO0VARiiBO/eIh9nJ8XZVStO0hdcPlC+914BrovYuPl+
fdzFp/w7LgfvTLRAcA1u4Xxch0bPNjZa/YDleAbSn2CzP8U+hl03LugXPqWDONk15z4viqfzEv5H
D2CG2aQoAcSnMLQwafAa84DUvd1FuQvxaIaHqD7KjxV6rRsr490i5d3CiEGXQWJnhjAtyqgOmPMq
dZwJ4wCPspbcwf8qf4keYRg8dBuYPfLZtsRTZspNCPiOe6tueeEtk8r1WJUzpoWt8vzhO9F24GJd
dZAN5GbivDmHYoFDvLklX5i4zCAXFeZciqD143yklhfQRs04HbK4otTf9Sa3xKayn4jlsH1IiH63
IQgcvIJ1+4uLNPQxq8d9QKS3Yl7iNi+y5EM0QDSGhk0/Pj2qtnO4PukuzAXmAXk+Tg7udMuycdWW
A2aB9XTAXgyXhm5sT6lVQinUykp9NuMK+HRHGcWg0HVj6MU2Oc93hJGsMgMxEOKExcKWqRVZuctc
QJg60mig1N+2EnBXveXcmPLupc9Ocz/pqHnzosn3/GOQtU2gcypkY0Ft/cK1BZd2rn5pg519ndAn
giATa/jW/1iO+ae+k1sMbo+TPhLv9fdSB5xfY0HihIRjYLHcqNr2tvagJO6euJG1pXUvwGeHGPvC
Lf0UmtNTMjqf2BhJ+YqHQHjrUX1X9QgIPcedPNtO/FUIlk9F451sWhHt/DN0iZ01ynshQtpb2h82
sSQhontE24DFXxk+GpncmeDLQXfPJiF2jBShxkKoq54UBromWjF/gibdyv3YVzSJyK1ZjHOWehCH
0Pa+axJ43vUptIw9/n5I9C0mrdAmxJIlDQhvT19IGUwHazCnVSet4FBPBK6ZrbxDifveyottSBpJ
HW0K9Au7dtLyXQmA9D/q9OZfEszHk+7N9T+2t/Ov3BK9OWExhQdWf+rdYx2XBTtuNtbcFFHjYXj9
yd/PYDrjUVbNWL+Ak2lxUnhxkfQjUo4DCZfpIYtccmkFzhaTyt+uj7Qs9vFk80hzzQv9F9rAxfzl
FoFbQJ+oYwJaanwIMCYTa2kI9d3RnCReEQFn9REmaRafKlp3cSL0Z1dMQiLrJ4vCd9ZZjq3Eiv5G
kZ+o2MK0awdTCzZOaZS4w/eWNA8alvMuHnaRlpFIyWSwhQAgcEOiZwfLbQe1PPc8HUMap/uQTq2y
N5bm+ORwuFjdYgy/35sQrNEnR0l75g8tvyZXgjbm1jIc8FBP8GZtDOyxpGGo107UabLDVdDC6EIR
i1NCiaobya4L85psPGJmasYICak0nM+mbAh9/KDtAUcC6nC935UtgPkUT4NYE99C3KqOkxyDh7bW
3HXlyJxMT9O+CjO+RXR8v3vNv2SmPQFhskk6nv8SzcAA01HGcBimykZZ5eryNFSVlW6uT7O/XKF/
sslMMwZCv4gkBQUwEd/5QLltqc40++HAbNoPEwTfLslwcRvL50HglKpp5lYoZ4P258n20oe6kuPK
H+pD7hunAtUIHvTTt6kQb2WeB/dSZj+u/8ILb8KBJUL4QvKOVbdYBxb6QTWm2XAAcpvuItX3lPV1
Tft1fZj3ZzcFGPYPKjDEu++ORT2ydRmQ+DuIYYgPfqc+AWNC4Bwk6XasLev034fjXPoLcGOmL8tM
mtaKoEkSeXSQed8n0Cg+gUuq+8NkahoJSvby4Nbsfr95UTH4503O//s/UWAvsRQcnCk/+U4SHugW
lztZxgJD1Pg5T/DXjYgMNhnY1o2p8NdSg52+4dHU7dKA5GzeN8XebluFm99NJeGF3zZznQkT6d+l
kWCx8nK772J0Z9OhyVhzgoP7geyBv0MQn/7nV8/GTcs3smsCbHvZ+O2HVeJ02iBOWH1lrOeGA7aV
ydEvpvjBLYPs8/VP/U70NXcBMRQQNzosKfCZ5++9ywts1W3AR2E5dF/4w/pkeAOU5pb4+1ecaJ22
C4yxf+rLuHkTqvGPuc8Ex4Ay/hVPofHHzTOb/Heg3+wFX0x7j99m66js7Pk/lJQWv63Iac6onYr2
jYo+2rUvs+zX3MKIzQPJh9kJzUL+T4Mu0oJW5hGND0LgLNCjX/iZp+6EjZDAEGjdRI73GclIGG2L
KSHRD68CM7i271H7el1C5C2dVrsL0Oobaz9D5AYWga0jJmCu96lJqZ8qk6Pw9Otsh3b4qJ/EusO3
Gw5GrGjiqRAtVduatM7TKHrAdD4+1F/UqCAhu64qXm1sfrEFtADGbND3ktQPVIgRChDIBntkHoL/
xm7acCfjWLxFYQLloAQsemyDAoeSOMlKD+8dv98LKBLdJhkKs+TQdZJk7at6cHkqvXn2pkF8dAsa
x7fKautbqtrFWpi/icNFyQQAiozq3Q3foeM3GsDPnWqLfOwQW+VhSDxqt545WDcCmgvfn6I7mz8B
MkrxZclUFHGkqUAlp6CmY7sLTSjMNqFAl0/Bp8Kxbq2FZZmfZ/Mg8qLfhXpDgX1xrrGmHWIQEse2
33UuLn2u9Vbp7IZr7PNwYtRtUIfYs/uBPHh5VvW4cojcBaHexPWNH2Mvwo35Rc8AtPn848ZGDu18
YYZTq5OjpViEBY45G8lRF6aWd8xoRWw2nifrR2BIVrGXg7BwZc6nmrpHhcHxDpAF2p6iikQLiEma
3g/A973xonW99uo0Q0VFpU8mrLP0btR/GImHSV5QlemIB1KIMQjqWTx9apy/jSzAGWruOHnUSChn
WwditAcWW6UgZk1pIN8DEHSwokBPPmBAU1BPb+SkbwjyNG0TGSIO13aYGc4rXAeZ7XBpiH82MtHH
TVY4OKAYSdXW1Con5ylBW5bsbC1xqo1ulpPcByONl5vRcNryDx2fkzHdmGPLsGp+z9B0OeRgHUGC
WKpKKksWrlbW2nEqalSlUaRv6BGWB1f1n0MRGgdlp+bOMQps18dSPjQZWkoV9rcW1vvvPdNa6Vjk
U9Mq4s+L4Z8DUMerWKAgAlbfYzSjxzW9Q5VVPDcDdemJDvGtpEK1Ngft1j67zJGS5CGk4PILFg1N
xnKbzbWudQtXaUdzdluqdZy9BYTnbZkOOBPB/QBO27jH6wePzeP8E9rx2ue2V5h06NcR1Cyh4I47
BQ3JhOiE6btmrjUAEP5aC0z1v7xXTjhIU7P/A4nQ8/faQujPejJ0J2kRu1Sp+yn08uHNxaEWkzPq
vXlCV4hbEshef8JLrxUWE9RMStQcsouIJkzR2avRj06R31HtBT+7oVdK26sMT9QeeuWh8KV147W+
3555nXMqifCNTvTlLHJwLW5hKkYnJGYOcI2pVCyw2XrBKzVRbq4/IjqaC5+RDjF2S6BG3EoWb7ef
Uh//ABUeaxr1wp3D3ci7cxzpJM81m9pLhePXbAgnqWRikGe7eEJ29DYbEbv72pWTlRK7RSGYGXpG
ik025Q1faTSGl8kJml89Dd6U3iGxfZZDjept5KD8o4+Vc7Tc2o4pJuBlsPYq3T/5QZ58HjFCKDag
nod0M5QaNPWBfmc0KHbOuT9M+LZtlK3Ch6TX+naTWEL9rsvYuHfMCmVd3SM73dgqyTq8XBsPG7I+
1tM7ozXThzY1xzfkBpjYTMZoRVtZVhjXGW6BOaRMY59TvzUae2VOhfvcSdd4qr2AB3Qq7gWVVsQY
Hzd9Qmm9nDBBEPRNf++k6moY72j21sC0e1Ygfbnf2SLqED853cXal+LFRg218cmNdH1mVWRuBTlJ
ueIHQskw39BzY35mTdXlhu3ZfSKPpjAe4HJiAEXW5fckqkaGdahF7VM3tdOjZgmn3caprPCyCklH
rdoY+igRkx/i0t7b37I8HV5CIkD/PsS4TOzQSGC12RdF8ZI3g28f0xibdU6R0H+Dzq598DmwupXR
OmOyKXpj+pDz0DounXgAbZH7GtlBzKLflWHiwISYAAPwL4kGi2XVZHhS7XSyjd9dzJ6vz9P3gcTc
O0qXJmUZ3thSxlZNaanyBtAcIiJzHweDByvXLU+ObLtt37Txt+vjLVcF5R6aMznhYBW6AXqo8z3H
mUpiaNEGBzniLwQP0T3lo1XvvKEcb1ycLg5lQc8jWPDfN6Dq/TTwWzQgDALK40rv9fRzEPOJ1vNd
rd/9Dw9GV/N82w3od11E5DHAHuzG6W02OCdfuxje8IgsuF3hHKJufLQ5wPn3hPj7EpE7cyjPTgzL
dnnSxOXAHTU99m7pbqIO0ESXZ1ik6JC1qd1ntDUiFckHw4cHJMz/LJujfDnrupE/goAG0XP+EX2n
nnRT5kBvzL6pNzr6sng7+L1urgK9CG65CPzN+S6el/VuA7ihiMbjLrKFdK5AfyOzckzBnD2U8CD0
FTw/u3xMbEN8Eu5kY6TbR+w7WpGExsqv7PyrkwfioxUhYlujPCOmo3e7fUKMO8SQVd1sk4198yfB
7rw7xLJGnIrt5SqqyPFnucjIgN71plOvcTUVO8Bwj22hlRir2oPzNYsKnAwn+HDmvZ/Lyvs9+CrG
T6jSECZV1pi9TWXkjxuJV4tON01AS2seDBE3V2dI9ZWZjuaLdHPzc0OTXoGxauf5m6GXdbI2YaoN
D/SnFL/H3JPuKm+8+Hv2JVVknWVk7mg+ajaJPao9vYmkBCu7Kj7F8/twrCw/KKy4shWqGdTlmWZM
PxDx2M627LpZ9WM3jbaqiYaxyrEN/Do5pLLHEHVgtRfon+JdEUZRt02Gyrc3GupWb6UqoRebhGAQ
+26yZsF2loq/WBQbpw2NE/lbUc7vtgz6x9JV7TMzRJJInyJ8fXsdi0ZljcYtwvoyjGAZ/Dst3HkD
+CcujPIxNewmDI/sa9qummJtH6Wl9oHHf+kwKYQTpm5BBS5sKkhl52iQvnaLlo7zMVGgQUAzAfQq
pDVPeasNRMH+eBBjnNygul58PHpSiQHn+t9yq+y9pOb+h8W0KNBmrB1T+dE6S/qG5kQSJT4r3cWN
Z4y0m+iEZcT9980S/LusN5sk42KB50jFRYfx6knkEPX3hRu6T6VU6e8Oq2h75SG0+NDpwjJwqxhR
TV7fSi+ODk0dYckMK1oud2o4EK5HigM57di0weA/tM9HfE3pZYPOVKQo3qbU+U121b4Rti2Pw/nB
sQykfM6Vh/Tt4ngq27KxcpRsBxGO5V2lir560gjg6sOYIOLejmYhb7lxXRoTiSopvplyT831fErF
rdbnXW5nxzq1eoegzB8+tHhVTmv0nTkqzCLr5Y25dekVMxyFeJfIFdTd+ZjJFI5O1hjZKe1hcqxz
ox7vueeUya4x2voP1snps52ZA57whSe/Xv++FyY2va+4pAC+pOi6rC33kWZUaYo4DmMjucMeIuKo
9OOdVrXBBkhMQcpq6m488fJWxZclUUbeEKksufnlnaNvgkqC726OPS14ktUEt3iTOkVb3bjcXPyc
5P5BYdLwZdqLQMAbzII2fdUdhfCab0VpdPoqqG3EPSZibQrY8sP/cXZePXLjTLj+RQKUw22r84zH
4zS290ZwWklUTlT49efRfOfgTKsbLXgvdrGAF2aTIovFqjfcX85bA1KdJMPRgTkby1aA22T0qjGo
O0czCWqDd5YXb9ypT/9IKtUfXSGbFT7sjfxj3q6QrHkdw2lbBN4xnCHu+IecPfKA2XK7sR5oR5if
8UK2IoyHmsn4gB9ElaOTqQXfG9ZZX1nmG4GY+ERXmjcFzfulOgB1mU5RijY58RsCoJt6EJCyB1Hj
J50dFSsZ19Vo5MhzJYSSE+9VMCOX56UKg6kdMxkcnTKcHiEtTR9ka1b7yZ7WdACuNiq5+Fx2QVZE
I4ovSRkpLSyjyScg/SQx8U6VrgsGsk2qNVnTq30zD0SPnShAyuosj2FsGg0ll145oR/a/5760kbf
sg2jU+llyksZ6HazEl1foV0XiRxDIpkCpoQnOICWxTLWbR4BAq+RdHAhuZhl5Oybxvg9Qbvd5lGQ
PQZ4PTzFsf1PkHkv42w7T7+q8WOPIk841jO5NtL8XknqlZ92vRiA0UCC4auAegyX3uUH7quiAdVc
D2wny9m1nqEc617P9lMkkIZHAXHlHXSlxYX61uzLA56Cm46G4Ryh3yQvAzoA+jio8alzvBxlFazX
eaF6MZ088iwXQ3ivld8UU6kP8aBiQNDlptP6Y96G+lF3B7fcFrREKOaT/axcwNdbkN+G/QKEYPQo
qERd/jZbC7QAA1JoMaFZ/CO1SIJXpnSxJmdz5X83LwKkiFn1kbB81ZfXWnxE6tGOz1Nei1PhNPZu
7HGWaE2n2I3RbP3Ma38Hwf1r11u9X2pGdxCRrW8de4TpDZrYt5WGHWGxLcIgan03G9fqZK8iYJfb
Fq+NWaONhuvsy7C4LYGK6mUCivxMJhA9oT3HF9ApVXmFZ+yKQU8fuqAyYTh6wQ6MPc7olpvue3xa
vtdAejD3KpIvWa3nJy0v7GNfFtNGiYduD98UxRU2WrzhXTz+gq2i7myIM9W+c9Nw5aK49Vn5+aRU
HoBPTv7lZ+Ux3FSV0jsnt6vST81QTc3W0MrJONy/kK6SC2O+E7gfiMtUvpYXUjNIKkAuAlh0WtDv
7rty3OECib0wQJLi0E+18YzRVpj4BWoExu7+6DdO8uyvbPIwhtdOf+xyliJAeqsOHfREO1vPz4Xj
KZ8GEtrB53uUCAuZ5YoE9vXlQAkFCWAKmZAgyR4vR8zsKBtpfaEWMgTVSbi6fRhEOWztLP3r/JSl
nWsMGiwsVncp2zapSaZ3HShSrdcnrPxUkX+xuqD93UWDfES8vl/T87jxMcmZ0ImbJa5QCVhMDgCe
Npi4PoKuz3h/9lWflMe57yu2/ETX9FHsdb5hbaanWy0Tsf5y/3Pe2LQmOEuPNjqpBioFl4tbuCgA
ZXVqnMz5qrLsNP0QUzNbaS7f+IRQ9EnagAHOBijzn7+Jxnhk4X9jpcUpqwb7GOdVe/ZC3dpYnP0v
9yd0rdtBGRok0myEzDuSDPhyLM2Nk8gaGvM0Sk0JAF857XQoTbfvdjHPD3OnTtNUbZrSlc1L7Na/
hm5MPB/MRppu+shEQIPU0qLG6kwqOJs4hzsaiDb9MGYAJQ65USfRyUIr7FOKlM3HTA2z7Cf7Vxnf
a2ZaS0h7ElCSPZZC8b0k6XU/s+lA0UxMne91bJuPWkPV8pAVcJ0kOvLpNkf9CitaXYm/hSVktu39
RblxaGkwzRBsWLzm/9hsb9af7EpXaWUBoKM6ewxTCdvcAzCMm1VJUbdsVkLhVXOfm4dmEqRlAMS0
t5YhvVcjxGPqRj8NAw/r92nkeuOjHOYykVHa43eZTzUpQDMle4FEYr1V8jQ0KYQIrX6qgRChETVJ
OR0UPfPSvYoB8qf7S3L1Srr8hcvuG6CBSVGRMIQKpIw/sXfLd6FavSgZ3ZLRgOkSIt/wH44Bx5xn
vw2MDZ7N5dasck56VxLE2iQUh6nK629qqSjn0giK/V9Pj+iMTC4QJoSQvUWYVgWyj2nuBie70Ye9
VgWfjKROXobay7Zt3SZIL4xr3gE3TjnoNPx4KHjTOV6Kf6ADEOZRhMNvpMrq3GsIl0VD6b1PRbhm
FHMjbL4d6ortW8Nhalt6MUHQUgDsS5rL3P7x8DXOh2TEQiMc6KNnOHnsMaay1lgAV080WmvzXeTN
GESX5unll0wzTZUCXOcJmTv1KHnSnJNGTY6R8F5085Xt3cCvJAJsrK5dG/3WQvNicmb5wFmaYLGP
6pQ9q2owui0wyu9tPKG3vTZEqCJUayf51kLPWeQMiMNCYym1XOhwl8hBgpOwWFZMeF2/brp+r6Sy
840eNcYpSGsYeQp+k/e38M1Zzq/C+SFKprFIC4cE1fIIK4JzaRWWb+Gii3KqWnwaGww2V8a6cQ3y
WqDyiLyBQb1m/i1vAiTP6InznnSnMbFRGUkAzyT7FHcGZ0WP8dooZ945b0aaF/zNSJRjgqaNS/NU
koWD71Cq7lEN8mzy0cXAA5zqTRw+oVxc/rFit8m3yCR32dHS+hYrJk8HmoOKWrEH8uoFx45suXhQ
Rah8xEFj/KMF7qQ8whfXaKXXkTU+K6qqPNeJs2bnfU24ZyKcc3oUPOnmDtflRBKg31EEqOhUtF45
PAHIyT8EVY0Yh4LYAIVsxbPH51pNo+yRBMh4wWa+jx5VC0TINul67MiwQYcTS1UJGFMXtm52GEzE
Gx5o/0+PkWEX8Q6pl+ZdW2jKuG1LSFt+Vqrl+K1rSvnAxZUCsbLz8k9oOBkdCDVLdrEdzhYvQfxP
XnCX+sEUGpnvJKiD4FKvG9FjgaKE2OZhzZZVMGT6IMvCbt4ppVPqp7Jsy38dkVjfuIsy1ZdBMH2W
jYtuEdkhpDvTirA8yDze2bupMUduCidUxy+lLbV/lDEXWNvzhnI3GjxCFFDiTl1rhl2LSrL2M/cI
4j12ZCRVl2vftzTbqcLQe1PaaF/xRgCiI3P7gLmA6nOUaP329TOdJPvcabSpo6GJPmhhA2gxLp2V
2/5WMKTogAITuTePnzn7eLOlFVBqANG84dQq07BRz7St00MDaNavsXSEoyn6bRVDBVfbqlqpO97I
bGZtNoAOGpEYmMXl2LaWI4WC28jJjs3mMcLR/hgPLfxuVPi8Bjm1+zHpxnAoMdDNdWddLXC3l8M5
ZqnUPEjpieip/BdYY/sd+FzwiSZV+M4Z02hN03k5IJ+YJJYwzx2Dsd7yTu3oujmw+eJzaGLxu001
4eYHsAMViL6x6l5qtP9XMqNl3H0dkgIS7KDZvHF5u1RZ5yVNGYvzIA0AMonrSaR5hOr9tKZsWKMq
3JggcDPQZups+47r0OWKmkoWplTrULjhstuYcnB8CZFvF7YYqOMc7a6kwsu8b54dgn4A+yg2khAv
EqOBHMXWSxTJ6VNSSzUK+2RXKINlo1c9il6dfo94lX6+v22WJ2QedEYBYFbIDYOgzeUkE1Y7de00
PneA94ECZYFfG5EKp6VFd6DUm5ONVuSfAN49XU8rWbl0bs0ZUXpcGvgXOOJFtpIVWMMrcRGfDbSb
T5rimX4oyY9AS3x2QgNQX7JqtXlVjJznTM2DJZ6F7zA2uJzzVEFUBVEszjISbnVAYqZwY2SyadLO
olzWV7RQwx+oLcUzBkPgJWi0Wvg+7Mf0AZEh/Rct3MbBk9aKnU1DZTHc5JVwf9z/MsuLn185Q6tB
Z8zYNwLF5a+MxJjFVkZNSYt4zmzMuNBSkP3DoK5kGFdPonk9ULnVHG5NKMrLtpsYBqU3tTQ5w0hs
d0Uv0n1XopXSZUBl+XHOzjaEPMI7MbejAv5nmo14kCdT4fzXET7ecPkzM6j291fg1uZ4PQyz0LaF
CdflCuhT2DhTiE1C3BYJtH07fqy9waLj35ST9hRFdj4gRhxTSrs/8M0dMuvy0zXi3qD0cjkyABIJ
RA418Tw3kkPtlN0ON9xzTyXUl0llw/6zsPZWmvBYgAr2SwXJTWlmL4aFXRvuVdXGNtsEjeRVzfkb
UWmWTJqBxjBg+WSXP40itWGHjeDEeM0kfCtK1XwvTVv+wcgVeQknqKpVs7pXlZq3hdB5M/JWoyJM
QYiizOJTVEK2A8p+OA+KXr6DZRtV2yhNQ98JwHbhvSTPcdKLl6y0s0ctccoW1pFoZkjDkP4YwtY8
SK2XH1wLbLevmwkiK4Mry/2Ay9fJFY3yUc8AJA5uUnwtrREmR6Vo2VEADv/XcFr1sxo7/Qa1Coue
gHA/ZPyVf3oD8mneWpNvG0Pzo8kwXKpqp/qpA34M2ZeO84luB81zbTQ3kW2kz1ZRAV53BhPvjbDY
GsQXZEDbJh4gaOXqAwJM00GPwh/lVGsPpoJ+/ghwYz/VVfXe7c32Qdpt8WSMdnO0XGzYfARQk3gz
ann4CfcEG2hAVp4SvSpOsnWKl2Sq6209DM03Ox/FP7Xjlb9w13DQJnCVd6DOwqMKUSPboIUnt92U
OHsry8URPJ7z2A+evoEDYm4bpHF8L5j6s1rp2tZ1J+vQm5mNPkhZPk4is4RPWz7axTpY6A3KP8kx
LJP0T6C09Sc1nTQdDVJUUk8URSRaHkAi8RLlXq+oQ4viC1FYOZLYaY9Kbet/xr4xm61q5I5N7xtt
PKPuSaCLykzObpdZ/5Rm1aGvPI3TYYrTxEef0thXXWMcFIhwH0x4IB9Gtxz8IEDpYGI3mBvASxhX
x+WEPF0VfPbUtNvyQFbfzUA0lEZctK02oqrqF6+AZryJkDD60SuF/EbJytlamUlbqCmH36qdusg4
d7VyClJd3yZkOQ/aJMWB3NPYhp3QdyHH59/ESQvEHrISWH4mPlmFHhS+5E24kUJRIr8MnemdCebg
UzFY/VNv1taTgXjd99ystActUSp4iX2PtIVw04/gncLnRk/sx7zkjPpK3jmpX4W5ayDy1uSnABbn
US2CBPBikZxxc2uUQ28houGjJt4RxfOpfaAOw152JNKdos5Mk55to9Y+Tg7qz3DscU5r0aPf2hKV
dcyT5I5QgLQJooI0wMCd0KLBJ1lrp/5b3SgdbCTUIxNTFXvNjvRd2zfdKXMt2BgVFS3bT4O0bXZd
KMq91Y3Z3tFS+3NnjsF7pamnU5JW7qmT1fSrznV7K5WBhFhvQzRZ7Ul9H2AovMuAW+p+4dqjuklq
A4Rj1YYIFU32oNV+7pkJ+lJ9h64uV8mWSGQ9FLnXv8vKMfhZwEL0kRPKd3nsje8iFugwOka+gb4R
e/tp0hVkUcJQDzdxqefwJjqv3cdtnzw2ZsYdq1Bn/9o0Y7VJ0A6aqS7o4tNocJ5wBqtQ9oTLau4H
Je36Ha9W71fW5NG7pGrzvUWwYLt0ySkrLfNoFmH/FOM58zVSmZDZWer3CaGTjtRHuk9e1La/wlw0
CcwaHCwcA14AVHxnNgBAogT2rOeHE34WOHSH75QITUO2zPCvrlWUVu7fQjeuv1k0gg4/ou24iyzy
Ty9KwP+g3XxGDkAk23bU7APw5q+x1xl7U9baV9HoawjtGyk2HZS5AjnLlJB3XF4vZLlDW+cR1kSo
WVB1r/RjWijxsdGNYCXfvXWTUSoj6aDDRhd6keDoJR0pfOeYH/paod9ntvmcqgZpWSC0zyVi2v9h
QJA93GX0opFVmBf8zWvQk7xLLUgFZ88asb4JStjfGUKn1uB1B5CEa13OqwkCA5nxkryF6bVzdV6O
NzaCgDfqqELF0vsmUvejPWryW8Wd6U85VfX7++Xq0zEcHC/wmWT0UBcWd7RJidpNpeGd+pnHMwu7
jD870Xif+ixr/9wf6yo5pfLFOxPNRrrYsJ4W347WXpHlI3bYHVIcj1Zt1M9mWMqV/tqNURzq9CqA
AfIOMp7LBawzRwnHdPBOdjkaxdZs9TI4DEHk/Xt/NteElznNZrNbfDCs4pa7PlAjp+lrvGyloBDR
6davqgvLlyrsvMdm0J4dfSjOuuym92Esfmp6NM2UpzU/1KsDz6+Y+Z4WdEqsqRz9crqZAUW6n3rv
RMmi/VjWsPSSovypuX2PKnEsz0qGetP9qd8YE+EWdg6pHVX5JRbEjmig84DxTvQW4f0hW75BnqA/
VLAOdjqJ/jYwcZq9P+j1i8NFEodTD6cTGAAuJJczTa1aeKGKzWycjEX0bnIKmzumTtNsy+CNc0xb
pfqk9GljoMvGJeWHg1mZpwz9MKTZ4jD/BMa22Tm1kj+oQUODZuUXzoflbcKLMLpDxwDICua7ABUW
hymOvQhRZjc7944m8RMCjRHAP/X1pk5n+mlPNmLFm7jVms0AUvtDK4O10u/1gUa/EgA7MRJqO0f7
cpW6pk6SIhvsExBTsWOLcmFnuvsuHGE23J/vVRmAEgY0ehoOr4WV5WOzdwRK7LFinzzRmhsT8bQN
1hThQI5lWPuxQfFOk5oB4rvWnrwg8FYKdcuTjkkDZTL2BLh20HraIlRKenWuGRrBEa8oHpN0LFRn
a9TVmuTLrXGQKbDY8dwD5pL1EMRRUk7TEBwFXe1kk3C/+lNQQUi9v55LGR3UrfDppJcGtYKDTAv9
8tuF0mu1rimwAXNn2DUIF0xaQwV9/UyJSlyx7DHJaVik0LhbidIqsG0T5TmzLbUVj8jlNTT/lBnU
M5vsYXW3fLt5Lsj0wgLyGVD5/FzDLNqW3mDvkyHEHM1N+pXTvdy2/xvPpr+NPiFpxCJqe3w2VLlV
56jorfNU5IF7MNMk8LXUnH7fX+bXIuPymM5oUipXNoWspQObNGi+UJdPzwBTSKO/VK7RPtRDF+1M
nKO3cZT/guuJeSR6oNyIariNs3gANaQmX83pU1Fv4tT3rJzfOm2xTUaYEInPjeKJtcTqVSxn+VNB
9nFvcj8T+BYRZcR6J+1GE6958FxPnlMeyHCSnW6m2T8YovYHbegxPZbB4BtYsh5bOeY7XRUWDwP+
AJK32CGN5DwxDQT2arFa9Zjvl6tfqANMU9GWgGw/b6Q3+VFP4LXCykaoOAg+ghFMeUynvD+jPv05
hopyBLsXf9Qy+W+gJ8q3ynRhWRepDTGDhbv/Za9l/dm15DPo/c+EE5p8lz/GSoGh12WQnoENRum2
ctBKRqgYsP9G7YXxyWwKrfJHMxi/2FUyUBtoeGL5Zuh5wce0a/rPyjg5j0PcyhihRxuSfpUo4b/I
zNpyo6QNvHl44i4+2CXMsTgwjAFf9yD7ggF2j7BjEqa/oVakLzwpxVPSpPWvRthWshED8XETxNOI
8YcThT/vz/zm8QElQhEYYC89rMuJK5qXRaXq8WxFK/jYak4J+XgYd1OiKfv7Q61EhmU9PetGVAC0
ODunetghP2hPfuVVpI6EqxP1Nm0lMixvmdfIAKuACx+kDWTXy6m5gVsPUlc4AmKKHz0HqQjhUFsn
h+w2aaKP1JQc6wFInfGhA8GxsqcWK4v2NjZnlPNm5AfpjrmIyahZkGB0Xn1Kxg7pzkaaUb2N+nyY
fK/RYVfcX91bw7GDQbVw3g2KiZezTc1QVrGNg1qYx+lX/AxokhTSeul4uK7MbJlQvU6NmjbXDsV8
mK6Llc1ouSPHmkV0f1TrKLLoZwqScqtIqOqU8icfdWsD4VS82k1TSX+YTfu17jv3gBI0Za44b7Yl
PbiVFZgj/ZuA8vqraJECkQPBgzb/4lavomrSxkgPz55eJPDxsWApT3XkARq3mkb46TDE8awCGz46
zmikh7/7ABahg7KxS6Gf1zMvscsPMJiDUnRKm52VXFqnKkTyUtNCdM2hWPwdfoZ0FjXNWSMBMwIG
W3bp3UhylL3CPU51qm31yKn3YxrTogpQRLg/q8WhfR0K8Sy6q+TsHILFrIKp6tzespRjRKEPUcnM
2tuKCBH1FvFzPmVrDivL8eZTAxoYSg0AORwKF9u4ipocwTCNgrNmUZul0GzlNFMrO7BOljeOKzHp
1qmhJYN1K8kDvYjFnimkPaC4Ir1jgTYZlSD6TnbQIo4aVdbu/kreHIpZgUFGveMqUUnwRbUqM4Y0
6QyZtUEFxfqi5wrMG6eRzZqqwqvI2vI00JrlTQEOiZf6Ymaixzsxj6EYDUZg5jspyq7cN2ZrfaW/
47a4cGky3JuGEv6Cte14RzyitekLrp+J3PVGWD03tbO1nbxzTyTkUmKWEA+ogDVInRx6Ujz3HPEB
EadAVLr3hy6R084YK3vAGtbq/4UW2mu71BTmz1wfbHc/1JJ+5t8t6uuhY5+86mPOAvSXh86jUK7b
9eAcbUrgzwXU9ONQJvJsVrmycujmnfd2QV+HYps4SE0ZWOLO3/dNvgLLEcymIpWjCmNphzC1eCjo
P380JoTbgyZIXsyUd+X9+S2Pwzwo4lZzZqKpGs+ly0EtSBrwMxHfBIQnji6p7qGNDUdQMVX1nZWK
NUjFrQE5fxQoYPYC/F2k08DihSuyCdl0hYb7pqOo/ORV5AKK7LMdHrz6yrJeXSbzFF2Y2tj4zqdj
WYfILd7dZml6Rx1XcmxY3TG1YdI23gu6Qoa6F5RSvuFfXqPUI2bbhAE9mPceiDp8OotaOPtOdHqK
w4BRIW7gALxe+Ym3vrzH8s/uHfyzLI2mJMiySchI8zAztjhMJrseX7rvXWshYYRQ5yFJyvDL/S8/
f9nldns76OJDyDLHYsClJICaFk2+HmF/uFb6qTVEtitc5UfQ19lBjs7smuSpK6+4eTMvRgdtMfu0
YVvi0oO73HeJ7taGkQgELLXA8/syH2lcF9kuKIe1I3xjxxGAySS4Yyw23vJcCdPrSjt0jkYHvA0P
3N73pOjOTusg7YTE/V+GfPbbxXiLqZki4xh1gX3siEy6l/aPkwU0FHvHtTLDrZnNGtScX5J7apeX
i+hkZmLj1WcfkfNxz96EjgZIHPOrCtL2KMuo+vtgofH4n+WaLLCIywykjtG1Rq1YPabJOO6SBOjT
Ro885D6HmLakmkThuJJzLflFc36gUW/g0ubjWVck2hpfiFwJQ5unQwt7iP/VoMSNa6bYy1ADUmHl
8QYnKue5zUNdPmijF1iY8DmBs9EHA/s9EAnKzzGwxMv9A3Tj1OLPCEOS0hrqL0thXyhOQ4k+h33M
DCv8MiDOX6OBWU3v8jLz3s3Fqb0eR8pa2n/ro4OLAuMC0wg9ocWNVE8h30DvGBZd46eJgvZGj/Eh
iPEvphLQ29v707x1UrmMwN9ivkIIXTwzEMPOVbsVvFyzrHjS0GihrCMLZ6Tc5Lo/7w82/2WLsDDT
McG2zenZlUIC1k1iRMXHPYZeWpO9uNFjgxDlCkznxhIyioujDHA2bttFzokeAEokkZWcw0SO2maq
7DbfIOPSfeVa6H+ZUyP+3J/XjRHBeSFQP2e5yD8tsk76znQ++9o8DmpQdQct4NW0QXA6Qki0iKIS
ycFy8la+3I3FxBhrhrQhCEMLZf5RbxKKekKzrG2U7JxHtLe3becip6A7k7cKuZkXbPHZ2P8GBEAV
fAi6T5cjZb2diM7Mw1MRyu7YgQjb9EJJDnluqfvawWmhSjVz66D+hciepvtDkScrN8qN2ZI1kVEQ
D7nll5SiLBkVEyxBcrJovf7BrzHatyi1rmzQWx+SlwGfEUo/h2JxmTS9qeSkGdFJS8SI1vBUvysp
Ru67tu/QKAnXumDLyusc/5CXAqZC2AU2tNQooXepdnQbATOY6rMqpL0tpO5+KeO4f+eJp9F6AIK5
aYL2vdmt8SdvHP3X5tusfcq7c4kb8tDY0Fp9QOQmj1JSktbcophSfpjICjb3D8iSmzjPE5I59WWd
XTS/By+3UNe1dKyRAT6p2aC+aBUIF5z2umMbDcP3CHd3AK9N0xW72LLLn4OuFudmGqLHWBRNt629
NHhOgGxaGOTY0e+Rem6LeGwAX9sZyKM2wZCJcmuUigRcUE7txyiI3X6j0UAt0RudKJ/fn9GNnUJx
lA6cPddmOB2XEyoLGSVWTTqPrJ/8kFUIMNHpT4R3xAMo+o6ok6vu/37ImYmCbAaHkRbD5ZB9rXi5
F1rRuZcRetdaopvIjCft0cYmfIco0hpodlkR4aPBj5y7jdQkdOLb5YAVcnK5nUUdeuFj8EzLMfo+
YNXpy0jTzqM2WN97tx/8Ejvhldh2I3vldlA9WKAzQ3MZUHlp2y0Wu+IU6b3TnDV7QDqnyNPgN2TJ
Ek8hXDuLnYkUOQCZWhbKWUHfRax84xsSjoDqqAfxDiaug6+7XICs61CFwTPx3EAJwVRLuEbto/3u
ltCv5Pi5k43zNU7QHUQHuy90sB8dVA5RhSLxDTP84+aT+2RV1HI3jamW8QYWUf97KA3Uh0w7S+QG
v6/swULW7CmE1p9tQ5xqPrtxheKNOSuLAWCJ5JMTib5FblGR5TtTxNawiWsDS1cnGWYYSxejM9+4
8TviGvah0g013nk5Yrp0JpWXeBDS20VqRihBjzSUGKfljTxYaKnmmwlmaLHrIiWvN6PArpeacVJU
ey6xysDOQfF+jLITzwb54EojbXGIZuA9TnMOAQ7xFiiNiww3zPBKdAQGwXE/qGeICxPWoJiZFUXu
7FMFQbX7J2ixrebxPJVEB5w0Mut4j1x+z4G6nhHZOEmmyBZtgsKKsEegytANgUcXNxD+mDjygT7N
sEtKN3q5P/wy2r+Oz+0FTobSJzLBizyBF0zY96UXntVyqMrZssHONkPW0syWsTp9VPrI0reBmJ2k
FLcYo22JI3J9iqYssFYQ/4vD/fpb0DexgFK/6nMtrrouhO+RQPXCn8Gsj00ZZO87LbF9u7IaX+Zq
tGsQ+vxWo067u78Mi3vndWQSQCRVyKypeC6+gsQvg3JHEZ0j2cgzwaNJYCla8lCKYU1BZpE2vI4F
QIi3KMcXJbfFvVOnkJ1Lh7GoiCbPdqsVP8qwD1d0N27sY5DZ/38tF/vYHNEiNKHZnIvOTHccNhyD
0SB9CNCo9BvX+fL3C8i5mVu1dBIp119u4w6WeiHAj56Jk8Ypb6A3o/dnHWJVlyuB+KoROB8ZSvRz
DXdWcF8yBLXOSjyhs00SJdOOMrGDp0Edi23dSmzLpGFvKg7cYxeFYtd5OpDOuioOSROPG2Ct+H64
+b/tAA816KD0tq1YOdJXH9ilwgWqmwYUiRkyEJdrQRhMorhPw3MAOvKpoOzRbEgq7L99qcLTZ4tg
HPDaIUfDZv4hb9LtsorA+8MtP5eCzhrnVYse9Sr3sIS3tC4GVJ+O71ySjvzgymJ6ierceNSMPP2q
1tmENDQy+P0+11vKLn+5HVwgCOgegzknxzLdxRJIYIrulNIyd91B/QQHEIvIqou/NKES7e8PpV9F
0NexgCJAKLgh+xI5w2CmgZec7dzS/lBbC86aEK0/9TXVF0gANaBXulbRBsc20GoVwnAPAU3Cn7rb
jD8zA2M0W3ZJ5FuIbz+X1I9D36POjG5bqUcRFWM5/E7lJD/1eKMXvjeo3R/XSLJgr3mj8zUDvun5
atOrOP0aNVYNitbZZ60pkfFB4Ttas224MWPoJiDK3bnwDk/08ru7jYz6cuySszFm5P8iTYuWKqNA
BDQLEnC/SHzUw1YZ6ubFA1b8a0JY+uP9Zb+KmGAGDNg7tkdthibKIr4U2dgAzg8EdiA2qnwFZYEP
uADzvLRRUl27peas5s1zb97pgIjg0qBhb81YjMsZ42gjJ7od4ozQoLtTgeNFWDe+RIX6vk2R1svo
mW50At6hCoJmL3T9a9+g8CjjYg2HsJz4Ap2xVNOHOZj1gxC4K+Wp4fq0H/BcdIuo+Gb0+fjz/iov
o/j/BpuhpPB7qPwsVnls6mjq6sg9qgEwIlTlu2Mq8CJJMEbcFq3t7v7DeBS+NChZqGQs70HUy4BK
9aZ7TGdvKkw+yepUV569xmtAUBhrWlTLncz8ACbBUVEplpIHzYv9JoK1yLYlpHq4tThl4h4xr8Y/
FVC92fkSG5+M5DRPpR8iPZ9v+solwEeZIdfUqm99UyaMlBzlYY+YevkzolzLIG2heYKpnPpcp02x
F4oezgQV69P9Fb49FG1OAFtk8kt+Z+HKOjDHLj0jIt2kWK96+S+yWOEjobCm43pr98CA/39jLans
NgK9cR3q07EeYeMQECf5zmjc8oPX4sO2Sehku5v/Mr0ZSEuB0qJ8d7mSdYFrT5i1wRFKaeg3XSWO
wgUNrlBxWKmpLaqhrwgxFwb5/x1qWYsmuQKcS8w7V5zHB14ZcBl7G44ZeCSv5BEh9elPTWc/XUlA
bn5Cegj0TrCqIWu+nKOiUuNKQknbU3XtX4mFnBqVAwsFWTNutLVS182PCNoJ6w6autwkl6NNOGWB
FRbqUdT0qrcjAtU/hGnW0LArU/slB6E83/+GNw4l2r9grl/LomDfLkcMQitNVDXTITvn+Sa0DUT8
N0o42cV+zIISKkKMpTG0niIm2uv67PYFY3Xa3f8ZNyY+qxzODxPeupzNy5+RFiD/AhiTZ5579i6c
DOwKsbXdQFDoHiGG6P9lvNmFidoTEWnJ4psKfHrt2TkK8sNob1uAPdGmwY3jR4vo4k83HFVzJU26
sYXJ0Xlv8AADO7ycojcpoa6MVXouMsfZ52Hj7DwkZL9ipsvzC3G5jVZo8cqgt9Z1FkVVXZDagGMX
25d7RovB0zuzBnF/VCovRqa01fdaruv73nXFyh1mzg+at5f3HORBzbze4fznUhtFKDZZk93kZwE2
Ktn0RonHrBXE+sNgYebsj2T77w2NV9FGQNj4Plph95VrXHxpHUsWGxEO8Vf0cENKbbEyGBtZQErz
c0WhwDV0ckKJt2/dj2OQDB9poOjPIlWwl9Qyd4DtVkFK2SiW1Wz62Tc2iv9p2qn5oBVjq26qqk+/
A3jCra6StfdkauhqDyVktG2YhNmDGCwEBRAzmn0nCsd+iNsSVp418AbyTbtsHyX03uPf73x0TUmh
5/YsKd7lzq8Mrx4phqRnoxoRmw8qI9pzb3SbGIjSrz7L19psc1S++kKcMeS/gM6jCXI5oKQJUYyC
jotou+G7o2azFOVI84uQ43wfhFa9n1LH2SaVN/xdJ5oozhOYFtpc20YTcykBhntIXeJkLzh1XaVs
G8XrPmpaX4bnSkVjHuIOETXLXcyn7y/yVeXjfyM7c5eeWjOCnJeTBjmf2ejGwtTJMvuDI0nnK4Xe
s8Qxyi+xp9gpae9QrxrK8YftwKyLIC6t/Irru4QEGsoEKHXkycjzLn9E29W9kDLyTog/dzuUM7xN
S0P6EAZm9B9WGrUgMBc0/Alyi4uk753SqxFDORelE6FMDSTiBXE3WRyCXvQNkq6yod1ZqPnKwNe7
C/k/ytE8VuY2yRVwV69pJdttevZgq33QSi/2a5w1tmOutF+aRpl2eGuDn4NFvbK616GOkedOBmwJ
2p9LCTS1R2Ud68D2lI7R91hvibFFDzpeK82PVGemlYne+piksvCxAADzXpn//E0224yJoeWRkZwU
O53O7QDxpgbH8SGorWClvHNzKJcojoEYncWleASiMmpLDyc5FSLB5Mnsh1zB6qRP1WMcqFJdSXlu
LeTrIYH1DzrPXcxM7xEERw4/PmcD2zSw/g9n59YcJ8527V9EFSBAcMqm9227vbdPqIyTIEAggSQQ
/Pp3db6TiScV1/OdTWUqoQEh3Zt1X8v4KMWFOIuXtd7QNnj9+7f5p7vDjeG2IJ6A2+Wny8FiFHYP
umlhBoEh6U2btLbLS5eqdjsEgB7//WqfO/7YgzA5Ae07cCPkKp27LuB/vbcRc3SwnJftYRFQ3cNQ
RJ4grAwyr+rfyUSndF4I3TZu+OxpAD3hLQznLhRucxtUKmviOX7++y/6pRD6fUO+aiExyQHxA3DI
nwMDUPQZWrsB22MSVHSQ4ccOOVEx0o8lHuONV6p+SKEcmo+YbKnuGWXLXlUwxwCxh+bKD9ZbCU9e
nVat771jirghu1WgUzAH1MmnqoueBh5Y8P1RGLmgn+LfzkPdfFRTsIY7NTlwoIKc1eH71iGreZbg
0uSK1OG5J/DuwXkvb0AXwOEcRpqdhm79Fg9+1QICMWAdlgqirsgf9041lkVZsRV2ikruZgyHrxm2
CreAqGLcQ9Hglxlv6mbnyboq1tB0cWoxKX9ch3D4ydtwHnKULEmbWnDdyFU7vqRd6/ATAfbu5E58
2IcSs9lJnSQbIIo6ODt1Te/B7XOgb806dTeU6/htgTBxm0RmPDqwGngh1HRI8hQj53nw0RwDI3BI
oQMYq8InBhWNv7/RP+2BaGeirQDEDDoLn/b5SFTQh8xAZsgBoo2lxPzkoOvvPgf5BeZM087W4ArZ
2I5vf7/wH485GqKlgc8I3Mv/tDkxbUwgW3Z2TaDUjVfRfpskzM3h69ndzaVn9rX2sSNXASt4QpsM
tY2vygp/vPt//YZP8QVjpRQw3aT7xPvp847eYJ7eB4X3aoKNKa3N2i3NFkf9F5Huf8YSr0f8VS8D
EAhG5WDe+/uHTc0iYPIM6OfVgOo0JWc4vLN8hJw8h6abFwbQb9fJaTK8joWup68mea5v9fNnjHks
KB3hFhWiQ/r79Sctmqlb0ZEdEjoUSQ+MairjNsyCBQPlxNN82xsm939/5X/arK/4GxBhMNkDccPv
V62w5h09hCgLR+MwQ0UIqyiFjC5NhB/COIe7X2ygf7rNq6oF/VEQjTCw+/sFNbyBVZAAqdFyofYT
RtCLxU7RmxMhS2VR3G5RbadfvNw/nRHo4f/SL0J9/DlLhaEBccfRAjU5IVQbTJQcwxpuVOOqy/+P
cx24JBTbr0Li/+g5bddhgfKm3LVdPbzAypzHeefY5D6wrGH/21GLW0LrEaRFCO8BoUIw/vvDJPBM
h9X2Wu0BDDH3pQs+get09AenfvVoAGCTX2xNn3eIX1fE2Qe8OCrpEepFv1+xZkrwUQC34MHGYG/8
xoewLqhS1V2hvHpi6RoQlUkm57z2YWFezcR8/H3Nfnqbv34DcN5XrwEUbtDg/v03NLzqhgnlJJw9
vnusr2Czhs9sKyb5FRbgP5fykc8h0bhuCeAYfRZYB9M8oHJh+J7A8fM2hHgSRDWOFolMZPE/3hVA
4Kimxvgsrp6Ln8upy2Qd5B1usImIRD+bVzb3WKA2rQr+x6JUDJ0pQMNYMQjT8BA/D6BygyUF0Wuw
gVTISanQ7KmJpvYnIXBA+ftdfdpfrpdCgItSKcYZ4LP3eX9RIJXYWXfBphoncwJlP9x0gQkysQzq
GCQj/cI04T8vDN8CJkKuFDH/2l/89EXYEqIDDJJXG2ass+EhBU9qGdXGYApv8/db+9xbRDyNiWok
SVcXAUzNfy4qRlSzoMcM7RbaDaRitXcfEPlt7s0TICdAjKCWsQ3W6GgDgUEAugtrs4Ed3Qap3Ue1
jvARjWfQ6HVnv/hKPz+Ea9iN1gc645Dfgqp0/f//ilHFBIUmZXY9wrncQwzkgC/TvnMEs+4TtEDQ
cXzxJK5P9V9nF8RXECwij4EaFiKA6HNmSscJbJU61ts+0aQgZD3Y1jW5TzrYzonlMRmdmy5yblg1
n4wHu2Twbw+TQJnn7z/k1539+4dgQ8BYPc4XfLfgd/5iTf3rzueQcxRsBHIpFvPCSeiNbLiA6R3M
4NWdcWBB5/e7gLSvGCHPx8kFwZSfTUf3baQzJNdexoT30TnwdLLdTjK7cwTa05Y/OcF40IGbV5G6
RHb+SqxzPd7/9ct/da2wiNCURCMUOsFPm1oiBnji1MgrfKZHk8clXUkRYX0ZoPd0c1cNsXmIl3J8
wUDLfLGVnb9QVHxaNb9+wVVjgCQCbsfYh35fNSX2QXQYJBywMUZ8CmpX7TXzItBIwM/++3u6/lOf
bxbfKE6Q6/Trf8qKvjRIlxIF64Peq98rD17Ome0T8ZWn2edg41pGhKgVsAUMIyKw+/RQO+3GwoFY
4zC6LMn7WNZ5xRIn1WuwZI0df/Te+FUd4U+PEY1WCNywBGNsEb8/RrDFl0C1FkYxyJrQcZzjV774
mFmBYAqA078/yD9eDFJrtMOwAeHk+P1iMpmZVLrnh6j2ZF9IjYoluMwg9sxIBr8I3T6/NXTd0OpD
xyvEKrmqRX6/GLQhfe+Ewu5bMBPbdGg8XSEDCPyvLMf+9C1cUxCoSlEaBdHl9wtF07gab/avTROy
oE1dNg9B5QYFLAeGlJkxLnTktTlhdgQfK/oqhPucgVxXDRQSMW70GuN87qL0vmLJ4lf8YJPKHHUP
b4m6KgVYW1TcBKYGMH1yazilIJb8++v8w3r9NS97nXxB//pz9VuVTl06biUOMsHETTphJ0AfY0BV
E1Legeez9SZ+jNZIvv7vF4bgHNmmh1kyhAS/P3GIMuqIk5AfMLvN81Y7Qc4H4MWWNl5SrtSYxTr4
6pj6T8qFB30FblzjkF/+9tdj5V+7detMk1qdFaXkOKr3SIerHIkK8J+SXeKhLh91rS9+0AdbWD/X
9/VUxqd+Cu7+fu+fQpTrvod/FYc5ZDgYIPkcMqCtvLpVOHYHaDWbOh+46z6t2PguzAdXNqO00V9N
SfzhPaMViWoVdOlY3p9VSfFoZoBmMCxb+3CVwPxXnALQjJquV1sYC64lprSX4YtU708XRScV4Mir
zQr+6/ennQi1qKqcukPSwEB29UScQhmgD4YpmSeOH+7jSDm7vz/cz3vG9eFea1OIDq7TbZ8xBxzz
dLC397rD6JBlAglvwYY7O9I8/v06/6VIXi+EcPOX0AszR5/W0uy5NaCYfocjBVO5CLvg6Rz4BUCJ
rcyCFQqBlMIrUd0vHchmqCNze5pLLgZ42dAFQlYWt1mS6P6LAPj/+Sx/OuxQRf8FVgLGC5yS3597
P9UkHOYOGj4euzrlnrV5xR28bY5ZnKILJUaUonWsQFysJJjSwSSrjIcgg3KUgfJYxaLcCFsGP+MO
TZUMGly8OlT937gblsdQgnmiXE/QdCKL915Fobkz4KVuF3zxczGNldwFsTTHMozaMQMYOfiZTEGJ
5GxtYS4fczR0MkhgzDOZa3I3G6/cxaF0DrD6ci5I14P7GLW+MG0FBYNP0UAdwhK1GKNYrdLV4yHG
ZYf+CDtDL7MWsD1ACGnyjwWX5SmGAlhli8TVU1Cz+Q/d17RY+pA+DgOKfwsjpCy0LsONdsPa3Qpv
tJmaBvKPJbFCOznGm02RUy8HZ6mbuWAKtZo0aFbsFeWMlktqe8rajDsdYBFmXhLUalBqfYu7slkw
aDXG38FhVE1qgmXkqQJEMsekpbtfewBnGY3Y02rK8jgh4Mmjhc25ANh7g/Fz9JDhLdBcvGSMH8xc
qe+1AhV8Y4dOPwJatFz0uIRDbkM0nnPpw+4Ak0ee2kNVGKH6KDAPnWPzaX4sZhxPDI+B5hh8qe76
duzeYkOSje8bB8wAyLgKyOExYokA73GeeG9S8ADrIU/oWkfbmDpxk9pognOzjXj3XHIz7ReQ6tzn
WPrlgwDgd6+FPzxCcoD9dBzMHUlk+drNEvAQtKT3TcCnC9Se8X4BazabtU8PIbbVOyEHsgU82x6c
GmW+qu66HkOvcaDSKfHkN7/XtrvUEE5grzB9qzczq8dHY7WAz3NZzm3q+qJfYZQyKpWzscT7KGGV
s+2oKE+xEY7MUXG1xQAR1qVXnXcBDUIj0+2nNYYMo2t4SnncvaiZKFnAUajmBXIWderLlTRbTMvp
ZA9oikPyqVlnlJMlCKGVEya3DJifXWShv6ZRVcYpYfMER3DXboe65e8D6qj3zmrmEzJVfui9Sm7x
7anvIbHrPYPl3IkwrxIpkBW2zmB56nqFE4S62Yb1zC4JxFpIWQeX6jSO0SVK/XWK9pXxrEIXknbF
UtfekQwspHdiMVIVAG36xQK1enNCq0mfITuJ1IGQ2UmNgDcSC1YGKAeddhNW/osIJxy0kS5BtI0l
0zdBT71LAsgo+sdj5Z7DcRTvFZM+v4fcH4oVPjYBmrwY8Xua1ZjsWciAe5dmmG5GK+GYFYC3Drcu
0ITblF9pTwxOk10+YDcJH6UfG1T73CkE6RP2BuyhhCPJvu4GF2bmLZt/jph8zT0r5iBjklEMGAOK
/bB2A3lEDx6BwhXMXXkNSY1sbZPBMqk5Uhkakg5iVptRSQ8NdSBGCk0BbIVEIZEZoKPJATz9EALU
eClYwFYsQq0zGPDxJzDp9ZqiHINswC/nRwdpwj029mHNKefeziFmQlESGsoU889BxknXYfpG+DD6
iiPMCjPaXwwaIn06eJhv4GxWGRbS9A1cpPoWFzJ9ulgGgmo5NOJUlmx8r0p4CGfY+NanbkAYImg3
9xlQTWrcQTJZHUfqLZg9d2EIYSogPS9mCdmE8YY+ONHeevvEndqzP0TVIUZV7JgERj5hdu9KdIz0
Pgxbf69Iwl9LK2VRs6B9oE0Y30Yljc9A1GFA1pvdeuuYft2xkjYYXXC8TU8EMlcJTPk300GOPDvB
qzS031SkXbt0RS+YQPJB6CkZdb2DxDY6T/0ACidqVkUECn0ute3ntK5J8IgAqIUhc+M3Taorzmza
OI04Rq0GG7fMSVjDw151qSsoQGRof/lsi14JP3i0a0kmezPtwBiN41wAI+llpelg3kQmD2MAoJiB
P9UM1k/7FZD6tDaIUPNg1FcJRK02FNHMrYVZyQ7qtfqm6yk9aNaXr8woHAomqHCCGWScqCW6M810
yAcKyGsd5zFGK0AB4u0AC7oV1kwjSq+Pg6XBceVOmHvxVJ6N6/Vbjzh4fBOsmRQmPy5jrLunSsAu
g+qSAmvMoycN+vqtu4roApJRAlvdmvr/cOKanUulkwm0sp4BLGowgN+Ac5d3gwPSFQC38eM6jHbb
oeqys15cIRRNqj4Le0gCMiSC7Is8IIDtFqKCT1EDvHGvAQ0Kj9e4/PeoYUoiPrJx5gcZrDlbsK7J
8jYriLhGm64O5fs5lOdJT08e0FVQRj07Hk4RXxycll2cBNO2vj3Ha5V5vjj3k/sDx/QtBhufTAXQ
XpdsS2q+z4jZMpDnbdqXyQ/YY78vNDoFPQBF1fDSLfJ2AfBru3JwcgPJdyBcvgHDlAGu9V4OFSng
8ESyMgkAZR6n4yIwjj9POKx7dXv1R6jr/ratnEdFypNt3KIhycOo3KO/oHDcg0hMIpBelZpeep5c
VBUiHAIoGIsudUqdm0acEbPflIJsElifqTHM1yuCuMEqg5Q8p1ZsK8c9dYI+NnL6jlbdYRwYwufw
ZDhGy5ywGFf5M5HDgZg660R91yUQTCFHfisFlZkI20sIuT2FS9UCc0B3WB6SxsLHh74OyfpD8fZj
cGCFPrfjrcTMagYuFfg2GG2q4+oWXxSUi/LeY0uxNN5xaWEz7oxlJuC/h4N7Oax2PnoKKYUTbIyj
CqY7oGqWxmS1o4/E8XadYqdoWopmhmjOBOduMPvS0jnXJD5ByJo7mNbKGiUxU6W6+6lrj3qZitU1
6I+26DFfm7VNtG5BBtv0dtibBD3NhU73yuP5KPzChbw904Hz5nEBTxBs+0VHhoMJh9dJP8+SoJtX
PkiMEGRl4y4FJvdTPeLsdq4zwe37qq/KqwDfvnsHXLCf+iU+xarvMd+ust4dPhaMITWmcra67V90
2Lsn5Jk8lZVHEMQkI1qs/FnNMF4GAtzDby0RF2QoAZxhMSFSPZNbp1y2soK6NR67m1bX39C3Sop4
5G1hF7JbAN0uER5bHY3wHFcj4vngQjE7kOGgO+ih2Ss4WedL2z21Lv6ptj1MCNNSHpkc4Oo9YJKw
Sa/UUw30FinXDJX4f3wKY+aJmgvz+InNznsdTD8nGn2v4HOuXPEdwpOst/w8gLufsj54NqIsUMl5
d/tlb+LlMNj6RHDjlkrIzwL/Bri3KgtEfV6ZOKLYzYDiXqDagyHWDMAxw+wcJGTnYShzY6pd4Nk9
6FiPfPAKZedDu/pp0PV3Ymbfe9U+QxB00BN5gxfM3cJhcmXGj8QBfnqcNsSVOzTvmhQSj9xp3MvM
/H3kc7jTOJsqCfd0ArkucSxg4kTnsWezuKFbimlnx4ybJkYZJ4xX/CiBDLA9jTjIh25+KNmyjeNq
b2O19ZFThVpmoPnmClTyprnuvxZ2m/Fh8tVN7KyPi5n3JWIOPcY0hcnQLsIkVmy8JgVtFG6qwYcT
Nbe9q1+TWB+qwX8aHHyc4bRmoayqFPHZ9goBkpU4BS4CoV6/Qep5GHz7Yw7Jpp2qYwkrJr9b30rT
bMd2+T5JJALAFide9wOd8TsnSD6wqWfjSL8FC2bJ4T+DWcCQ/Fji4dXQBrNydO+0091Qi63fyBuU
WmA7tC6PivtgEzL/1qdss+BDg/XfcL+0KFgn5CohAAzbi/obEogck5s3oYOQyg5nChVxMzT3Uo0H
v5/eY8BCmjY6Dvi+HMzwp3D5Tmk/PpZCbtCuvwmFuenq+rEuvQO08y9ApG9I6Nxr2m3AF9rYRuec
NOkw8UKtyFvDJLcA0pZ6LnxX/KTK7kqY5jKNPTbm3QvxnS0i3pu5ZDvYY+be4t21Cc+rRl1a3Yxp
VE4+2rgkXxkY9hSuRMMCZyLb3Eo5FvBfL4g77zqIqrLJ00ff8KcywlOJ5V6t0DyCkntiCo8+qENv
D9pLm2IvPfNF3NYcyUFVGwwTqQVGoO7apK5By5H2bQ6tytHT4r7uoHAScGItkwqHtw1SxJT30eBC
WOLuZc12ouavLivP4+L8g0gGodzUPrLJz3xmtj5RxUIAdMc5jJe8dTp703h+4dlxGw4kC6x/aq5f
JsbeswQQxXXub+2yZLF/BeZDYZUuetqjo37RZVA44HIwx8sRZk9ZqWEOEM53gxNuYtYdIt2dVgPr
kbHOUBWErm+F0cSougfZ9kkmkmBH9ZCJSu3hhgFK7txfWD//4y2YXo48iHAhrErhcPOcABhkBJas
O4A5ZXPXU6eqJhf4XG1Ry31giZhT5gRuCuCQSJmCMZ0/EqzBIQKVQ4PGYu8RLO58W925NdviUNxg
oCIfRH+7lPUD5nY3OtGXcpLPiatgUdZ/W5BgNeW66+LupJLyqXV6J5VabOBy/R6aZC6G2Nk6igE2
qHceA0bfX8zBuvFHElk4CwEwGZLmbcT6SWMrpmxcISpmPb9ULfkRSrhHo3E4opgCACWEjk+JadDe
idhr0zW7Wrgbl/c31y1tHCFAgkER9Bq5dHmbmutxwRyaubK8b7wWZ5H3uEbkgIFWkg0O2nUlTkW0
rApRkj1aaHvl0dfGZQ/9EGQax3iqXaBE4We9cF9viD8goERri7YA4w+DfJ+xoUerLTgdL1NYHXWH
m3Ttkag6V6CTtv50Bs9yF0Jyh+8g9/lwW0aYqpAm8vJZR3uBDXhNzAGaOJQozA3xUZabgumJNmQ7
rl2dzbP+QAK/lxMsJJxWn1lF3sq2vRvY9IpMq0bqP72sA7RNtsLAF4ZehZBRhtIeLAEx/hS1PPO8
aevqcNdHtE4NxFZ5v6AyVgkMKzW97rc4kc6jaM8AGhTrbHnWeE3hdDUiXJFBdID6r3ruRJuXyv2J
CdXC6uQ4DkjR5hE7AXFvMd3wFnvLreqCZ3DrsMf7wXM4x7ftALi8oYUYu320wLGw1vuywWDjEDoo
+1T5ih255fJkavKgegfF7xrHdR9HOYOXAhVy56w+RHzu1p/HFzw/XLwsbFkdBZd5BHpzibHx8Vqh
R41IId1CeX9TudMDEWpTx/bZN4wWvFVnDzuyULawIYrqK/AUxL2TQ3u08frOJFaDWeMfUymf1ki/
Y1Lr6ITLz6sEylXQqnUGNs/WnVLSOjls4e5a3eLzgIcOrHLgPNDxtG7Mnuspm9v2MWLa340QBk4I
5xwYMhalN6Oy3TZFnPAHbqdXEi33bcyAcOT2fYzdvXDiMw4a0MDZtkWCloYEtLqFGOhvZ5kmCMMs
yhypxIJJIcy9KzV2UWTXRz3HxTKSYgklGE4+w+x/mKCYQ8SlaRJ76iHSTueYVJtEL++zbm8UpW9t
622U59w4Y/Uqq4Gn0GbSvIH8qrKiGDv2rEaNaM+x+7oMnwPCPoxm2Fyq7UCwlgbT54JXO4X4V7u4
Hp+CApOUWzdQd8w1m340h8kjQFpX4rZHmJxHmFvsoCra4EuZsk4330qZbFU1ncGCfy9N/SNpk7dF
IH6IVsiNI+le+riPwdZUm1JHuTfgIKKWQdgIKwlMURbIztN2sh+wmsp8k7zQ6x6MDAxmp1Djk6Tz
Us9hzzLRMo2o/xNosR3wRzsXqQhsAsDMFI1TpSNkiunYxZfV4VUeN+JurMglCpsL9cY0DEfY8/pi
B+8zVXTw8kgb3T6OdX0WGMjK+hhTaTGKqwhe3ms1vEiYvwMFf6fdDp16f94RAj9zMc6XCSlEjonE
wswG5haC3uhl/pBwIMTJAT895oaokIy3FiDN3sLmsBvOyTw/W9FtIpfnUR9vp7E9OVIgT5Ukxwe/
ZswL80mIB7eVTwqT0BnYpDlMXGTqR/Fj7Hfg40I37+ldYNs71bA90ryj6dbhYDV5AWusLBbqAZqd
iEO71JAFAxgBXNMjuGhnmGcdmm5A8iv6fHDgfx238Z4ruMENrnej+hl1qiY40CbYCBXcAt/z2K/N
hbkVwrPIHFc3+AYB4iOMex7h3pnCFJHmaLZxzO1B3hm48aOWU5WFg+HptPo3gHk16KJf/wg6Ugxi
IOSMwn+QE0DGeYU99GII0xhL05PuWbUjVGTunAeavi9X/kzAaF7Seh/W06lUQY7y3Tfu40CPiXoP
CCqWobG7AN+MWqp7PtKDWGqcMlLeD7BOwXTWRsLFNe0WL8nnNbyDeVseNvgC+5psjKXOTRA1ySbu
+lfaeeMhYjiucHwWyKPPQiBMFw2slEb4aY39Twe/rw0aiChDF2ZAUT2lU+8UjhI7E6/bpn9sa/lc
X7nVcGNKFzEUaOcwdKcQDkK1efabURfBwsIMMPf22xjIfY35OGHndiNi8VMz99apyLiJMD6S+oae
wmnIo7lFdlPJu3YaOiS3DYYIJpp6XN66jKd2DKsc53KFw8DDOQRVMUyHbmWDPc8pkaGaVxF2G+KJ
dy4j5LAw+AEqWm+ituR54s/3TthC0iqGjymetyBV7R1HHxyMXmeV1jD3iQx8750xR3MJL9CvO9SC
avxj1e1c2TuYt/7AjFzOAr4LqNmS0Wz0FD/SFb6vJBHp6IGJODjlw7BW50a4p4ggVoyoe5qgqhWQ
1OXAYL5YTw54EwNwIWbgGbymBHoEkQs2g1/IjpYYwcWurRt9bpblFsOUWwcWPhtGMEODxbE0SFZr
8SYcVKhd77ZTqEDBECLj2n1BcnVrqjr6GOBgYkLEaqRDYmxFrFIvdDqMBYGWtY4Y7l1vkKrnJGiu
HB5SAM90MAkr4JLzdkUhlU3/3qDB2o7xBFI5c9AZYZkHAyWoO7YlqpR5sroonKNu1Y/6Rtj4yKIA
kU6UIgAPgTBP8gXmv4liLz1xJhQNmw9Dcbb2KxIRGJbtucDfnQZksfpVON5HMGnU2CzPLVsvpmLn
yg63UEreMBVnK4oUHDMXbrzc1Avz0nBYXktPnvx+3AaaIHYJN45acwJ21g5NK6yoJTanZG3feBx+
D8txAuZ3KVOMhsDfuY5yP3bfUM5EADxlZqA5x8fOE3gbIVU+ocD+D1DcFL0kjHWhtBdN7mFt/UtT
L9NmgR6zDavTikUFAyf6iMoAQh9vefSw2psW4aqI4xbAJ4IqX9inAvObnuM8xrQ/TnGCkJ8F76Px
jlAUPHdTuSCKH1Y4HkZHGJwf9VBWhb6O7MVm29jq1PnlHYrVJ78zP5XG+FVDg6c67G90Fx8c7IXa
Bt9FDT8Xi/nBHtCylPTLjQd1F6AEIM5TvosUQtK+q9lZ6K5KSbXiAF7seXbYq++EP8Jg+idUyMyI
cM+oHe7MmFxNsNn7qmJsV+1GMecyxP2l8eWUWhJv6lDm5eiP+eos93A9QlEnyYdAmD3R4rFp/Aec
Rl0eQSzMMZ+SdoE9Ax93CozdiHHIVrSZogQl54aJD48KP6sC+mwa7wA09QlHArZnPaDXX5o8ELH7
3qManIEUzRA/I7yoZx+tH3TUhhBZQ8URco12E6o+I2u7RY0EynSsn5J8LAw4lqBpCr9hPwDixd/t
ugAMxPDNGckmQpUfBJHUjeySKW2wEF3/Z1SN2ej7OLqcKhOlva3h9ZSGHBXByb4oVyOWLQdnP11n
1sFIcOL4jDHtvDRo0livv1C+Av/V+3Fu2/I7nONeqgEfvHHlUDQrzBR9KqNDVJEfE4IQwC38g0JJ
FRV79o7JO5VVo0Q0tWIDjA2SEgl0S79o2F2Ztsv7a4EY/P3d5M9ni60n8eVytiOYWQFggpDawBMa
AKmMr4gTegeRUh8lwNFzOGoFKHwmXp1GvMGzGCCr1Lw6LvW8IbJF80TqDyR+5zX2Hpq6hKyDxzeB
toh4rXg0bLGFF/YX7DpBWhPxrfSTHToQaNw2kLzUowTHyTMnEkzw7USdMQxzhah7rqa9j9MZ2ypN
xfU7wWQB9vXhaVw0UuheZI1AzA2M230gxNEhEYo1JrqnncKSRtVBReSCxfHdX+qjjHQOdhpaTp1f
mLI7BcF04qXYwzwz76dlCzudu3X2buEW8gw8EBJP/+Lpfh+L+sl2/IVesQ/rUL9i2OvGX1GREOBZ
w0mz6Ol8A4OCx6XC5jQoJPxYcwiBi9it8xLdVrj90VSu/ram+nFG7a0X4zPFdUcm0QYc6dltzH0F
uj+sPgAkatYfTdkCdtAUNSi2EH+iaO9ksotvgNrIUW0vSOuyNOzLS+sOR+UN8B9LVIpZzwdveGso
t6B4v3YcZxoqF7gOzL4BzsdoCrLiGXSLbBj8h653bq1EZ5gwbDnD+NFNK3D2yQJ5fu+tRbO0iEpX
wlO+Kg+9I/Q70Xnd4O9UaWRWsUka+qNc4fcal5JjuB1dwAClWuK+Kt3kdppRz6bzIyv9R0c6sJ3z
+Sme1H3j1OcFxoe8nY9hiRBVeLZKGbyZpKsPYC7dxvHwBr/4DLMn98zwR7bSHM519wnOB08kh6QN
T73vHQ2bishv957h3ibykAYk7DB17tMSoCLZyA7FfC/4NjSYnAqaeS85Wl/N9KunLL6hlo8uUQhu
V1C/8tnZSfiAZFEdkRQv7VcwANtBshRVsLygy7KVUw2LP+hw6Vwi3uPR1rf0yBP8aUvoHdEKTOwY
1mvz3D3LqNn7KExHDt3Rer5Ua3OvZbInSXv0x+RgR7Svw/C2hg07KHw/4Q7/3FF5FCK4kd1y2xmL
ynyYU3yqMzQ74bpCNVDN+f9Rdh47jitZGn6XWQ8BerOYDSmK8lL6rNwQaeldkAyap+9P/QazaOAC
fW9VpkRGnPNbqMKdneGlKZs3NUk2rSFP4DJBJurdrI9/nT2xf63zW65OHuEr1nMSq+y1jeknnZX7
xG8e1XGG4elfEq4bxVySjYVfhmLiRIfTdVg4mZSJsoP4ItHoLVYFApd1BZepdomQSAXaMUrbGT5D
eg8TYVGNbpDe1yTMFwzkPvNcHpi1OgW6qkCTK6y8WcUAn+5qRRyFaV60EQYhM/kw5v5DTXrGl+Ff
BaiNQ9WjQti4JJRyOx6/tCA4PI/DchE8a7r5U7jkM1tlbW6pnTpqYo0Sl+Ey1msKJ2uOOgfFhmfA
p6byIU2HM+0Jvtl019QAP5at5beF8q16hJ1laXJQeuWlVdofcLCLGffBRDqz34LxSKFza+v6teC1
zdt13/QrWAgesEXTfDfpfIqdGEi7SF2GF2hXatiT1PSrFnSgaq7LwtgsjJ9BBUSs+3afErTIsBzl
dEqgYXGfNSXeDXyPjmq+xDNc79xYj1VuR7JmrM+s0Mm9F9l4f6ORf5XwU11c7bSVVENPJT4RnnBP
5vq3qdcXNU7UgNqa53LWRh+j11cxMjdq64e0aCABQZsbc5um6rnJZFg5+kXpsrcmSx9WL91KiaAZ
w1Ltq3X54fb5n1jXV5IIJr8Es25iJCk4aty62t0lbfjod/c3IxPM7eovYg88rZ3qZ8tCk6TUNyQM
vFRZHVVjitqwR7OZUuKArfvATdYGuUd9KYKxvdcQbsv8d0OaowakHvrqoCaYxpsllH1LrqkN19K3
L5q+HF07OVIqsqXWjJIXO1M24H8fRi/p9iWdCurlKod2G987weTQ75XZ9Hy1lD/DbJ/mRlcDjxaN
bDWpFM2upKDIbd7CmFkaGJK3ASC/UpIIJeMiRBehnI3tOmsHoSduQKnYCYlZeHexTbURrsCQFrFL
PEHLUWvTw5orlHKU0WS+Iqx86FT2n0Xs7Fr1NenslqT6EorcVboe5ibF3Jb3LXKD8apz0OI4oGSe
d0XCd8nM8Rsa93VSPltXA1biUOVDO0IR48SHlPSdBR++RXZB3RunAvUBd4CDTMbFveExsvJi6bP5
hwrwIcnqXdsDHEqWn6Eqn0XcXNRJ2eaeB30t6o3r5WfY9TMSQS4xBTLKOVVp+opMZyuHZaPE1psq
pnPHFESYyqYvCC9swMYm2idF7zs0bYlmiIRHly96J5PkCnQexE7V+XTMa/HJm/+tSfnVLxnPYBGM
SRL1bVkHfLiqr7v5P5tXoNDsfWUoz1x6/rhWkSbKsPbWW+wsW66oLSKW3VRrNwnN0ln00+uoHkYu
SZfObaXcGEm+ted0a/ROoOh5gHE0oLLj22rEJs8mxAfZV1q6h3GdP4fqpy3o2/UU81XN68AEPmId
yV5l2cCXlBePEScGfGnXYkMx7dEC9Uri9bQY8dmYpo0uBPlTY9hA8Eqj3qaZvu2Ja12RALRm87o2
MsyUaeOZMvSypg1EEw/Y2Y1HWzi7vkJrNukL10zsWw1Dk1HTgUIMFnTcdIo9LyAX2Qi7FArXGfOj
PeH4oNjXGxhvV3CDNdfOWMtD0iIDh/AGS2n3w1LvdaRbdqY+xcn8NygVx2ER9Dn9o8t73SZn5P6a
X7ZmOC3aZVr1xyZbz44F3aCpeqTqSUQh43Zy0uOkOhcDXjqEtaTtWInKwXsjrCdAbhRwTjz0xRep
3RdwgLifQmQcT4WjneL0t570o04ru6+znuqD8jAqy2VhMYQT+7DUF+CI+TYZnDSit47UGe/i9UCI
dxWsXrOfh/bWQ7ay1sHNTO8MkhlXIMvp2A3/oB66LQKWHqWhc9Fp/RshJhK3+JtH96PM6vhQN/lW
Gbw75Ec8qRFYi3n2KvtWmP1jZyhn3aYDWgz1rYyHS5I3v10BELLIqCSvInewJHit/E5X1U+98ep0
7hb7ywGNI0Kjf82C34F6W0Na74rlEIp+N8Iuc+Z71vjs9OY3QD1Q2ryXi3vIluwxsRlvFIUFa+Rs
opNueG0UvF2NC66htk7QqYzBQhmedLd5mdT4PbOTMxk029Rsb7PrPa2TQiZkspMu5bKase0nSHKa
j6mpOfdp8kLc580AEteN9mTp0/PIIN61Y6C14mrgm87RZPqCcWu0lyu6ycNa535CRfod71E78RSr
TQiEkm10618X1zfTEvtFN4JlcDdF078U6/Ci6sXj2roB5uwDwC9USPu0EDhr58kLvMmC03H8N9ht
WGO2Wlo9g/KI6RlOd33SPsGScbypxQOHYKhMUM+zofPmK1rrK2u/ITUpGGLvTavLJjJTzrBlTfTT
UIsNAstDKjqf+B3rC5WgrQIyZUpYuT0oXLq45yZ2GTYnJo84t6ajY3R3XRq7UZFWfLGAyHB8QGvL
cQFPXEoGDcBNt++/etf5WRTvyKAaphp9Kg2hTVxG6clpSeCUymexWvupce0dE/nnOFoX0rp2Dm4S
0Y/VJh2XJSLKgkcCtFhvrbNMWHErr35cDW9XTcXjUMZB66AxU/vikHfVTphZAHwaOfFAV+bSEnij
1xvcKo/EON7UWosWpTk50+h3C7iYbWdEHNdPJVVqdms9koR3kvF4AeKOhNsZD8ifkNhYDbyBx3nQ
1jkaDc/t/IHeY9juYy/0bU1x37gqfmcbjM/UUVZyM8n60Vko4eEuE+2wa+ziid7rQO/mjZUNt6SW
pZ/Dv9WVLULVmMKp4rSnTptIF+KRIqL50MESUu0dK8tqH3R3NZ9lUXr7EpVapLqQHXyia74hVqim
P1Dh9oOq4WdDx8UKjRTlv2YO1ywJcqIhMsU7lKWf5orI3I8dh1euW4YvTxO/ChLXpGq3dk6Ye1Fy
M5jxVlLSAkZzdtN5P+jwFJMZJbyo1bdiKvtCy7dCoLIw9DdhdstGNbt3LenhNRiFesgDPUuufVlT
H576So8Srn8dAN1qL35b5LDhFAkd7t9hkP7atjcFmVLq6Tfdqvx46KAdgGvsEc629dfejoxM25PZ
EtwH5b4dH8aBU0sbUyZV42Z3NKImH3hDAkFeXiySaKHpBSnRxVMIph5RNaTgmVpZ7eWYPudWxOID
t1XxRCkFHvmpDpO22ajkJfVwj6P5lXUm8GJ+6oziymIT0mFyyiprr2MPDhzlVnRcL53Rl5tyUel/
lcWj41AcKazmMEs2xq7WLsVdsFa4bGEODHRgIjD3C926DfN67S1vr0rFV6d1yy8w+o1Xb1vH7vxW
Rw/rHpFk/bA03BbkBqNSbonepj6RL9K6A8+tm+9jQnS8ColNVZyhwCkBN2o2YLZRvc2JTVaeFV0L
XXYDQgmOyJO5hxv1Q3ElTwCD+1oMvjfa75UBj5ho6VUvzI2c2kviLduk6G+rSwdllTbBRP8QXT7B
0sDW6jO7Kvurwe47I42RBYPaYoStq3iopsc9sMj8y7HP4jrUlfknEun0QdZ7jMGuViQ/VayYf2CZ
1W/nDsUnCUHz2XIodkUsvRTvU1qLxU+W2PntiY3cmXZMpWsJUyk+5OjyzxiHOzWoa629VAyKZydv
HLlZqacvj2JFsuU7irIeNNnqB62k2n0riexromxyZ0hCE5BsxSv0SlYB5b3er+t9Gsstruwoy/Sd
Gce/rfdaimzTgqnTR713Jmg0KxnYmmlfHJbhYq+MIGI056BK+RBm+QdK/2M343M23wlNMRyZks7F
0L2q6HoRmwLfpAP2ruVKrj+5EYT5iwzhua0BBDrYLjs6p3OPF7si679LL/08Rp0tcfRnoWMowbJ6
jxqwrmYOvDhU72DXGv0lASlaVmjARgRep345AD9+rjtRUXGD5cNVSwWaSm86jub4ytkOqNPtkGHX
qOT0JhCTOCeq8gXl0QfxvRjORtDhFdHIYbwoMNAq67RAf6UAH7SrGUL+esD51ae2qP86j3YzmADp
ThU25+JbzPKWq+V3mmhVmI40+OXQoFby50HuDs3oT3USrDjAuF1CZLN8m+Y2rtZN1yoUlMSEcXOQ
uysQdz+dhOyv3coKRMukj88wAFXeIobcdBDTqD5h2g3WpyVSUJWwTD8nyXoRmvFmjdmuqbwjdqVQ
q9tPLRMfSy3CUpQX3qAfgYAW5thwQwTavusUUbzED+WsvCSDOCwpJ0+2DCKc1vwyZa0/QvF0wv2c
FX1rZ9neLljXHO2ZNJNXw0yYSpJHfqudko1BSlEm3XtBb9bbaS0CKx++y3oNlcU+TYDbXNNcbOUN
RSQpIJJ87rbDUKD5FS5xt4790cs76qNouvTqi2e1EfaBaMiVp7nlfunz5Dg1jNYEDXEaRnJBhqCO
QbLwV1QA+GN3Re674YbLL8nEC1yyU6eN3Oik2euTpL4XmM1inrAt+7zU6q+RuAzbEN21+CKk9VIp
HMK8AIvWbTrYdTjPzeRWLwtLayH7vd23pu8QtIYjZF8aSAHJTPBNCGSj0V66AVNA5hK7rZvimK+9
ukkLyeIfmxdkotty5PhRWNDKxDvk6HzoQvO7cgxsFe1PFX/wW73Wc4XeA1byXtzpOs/lQFB3bNwW
IssKB71uhwiwBKbu4jQDvUGCgefhNCJT8FbvwTXifwUmvCwRYWxngbTjX0zrDWAN1spO7NWiPK/U
GXgtmqblYTFdVINKQLzOPpm8o1uNIWJfiBNQB5fDuVr0Y7Eam4pXIkAN4p7WBkC/cR6mVhxtUZ0y
gxybCVViKb7MvHxx23yB1ejrsE88lCZ36iqrt+ZabUzygDJYIh/LU7TMyFPS5KGf3U+1qiNETIFm
TA/cH9up7zYSaYfCrsJpj6pqnip/kdcYBEC6516pb1K6mP0cXl531w5uqJeaDYSivbklJ3ucK+Gy
rqHNdouP7YWxngK56uyIG2ar57bJE56L+o0p/i6XQvjUcLUNTLKE1E3btrVQOI3StwH6dBwOUGlX
T7bPiUpsj532gTZDEVIC3U3ceyMpdUPKHSTdatuaOfurd42V98Z2oibOkN50O9bMbIPhbkvEzfOE
JmYdILYST51K9ugcyqwjhH/vKMjwxVJG6lRcB77oLFF3ld0FcQ8apLTcuza3NygQ/5NuoKXawZrd
j8zTHoxR2aBkPIwjYsF4DPOe5NVVz94wnmzbXO4QHG3mMbmZjRFOuvXVdSivPdSDg8J4O3S7Fi4h
QzI4G/9cHaF7lfAnzHq+gUG4SHrn/XvOmDBmQMP4ym0SdaXglFCJ/Mn2rbVsxeRGHagMt/BmxnmS
qPOLo01w0W3/Ba0VmbLnbO3e1onMmgSey2JekHIJvCSni6jf13N8WES+6aTyTlHfExBU5GD+ib0y
8pgh6QAiapX/jkaMlIkRbT7SsLHZpXepXcUY7MnuBEuDUHb8rgRSuzFfboubUcpWbBKzeS7Z/Xwp
zGM+CXQwtKJ0TaAKccX2/7jOJPSS2ShnV+OwbU0IZhWk8VmMxoelzeRIwoOQTRSqfYVUOHvWrO7S
YWBAvkmDFFV4K190cvFa5ZYv1t+MaCxolXpGCrVcuoU9XfS8NZNd71WSrJvWjGTmHOte+6EGbwiK
u0D2riSNZRKVFLoCbDAPoeMq4XDgXHW/HPJQpValzZU34r/DoqsPIu/3Gf8fjO25VMVlTNXtoFk+
+MJPnhkR12gw4KRRl3w3ZajoHK8V/rTA0dZuefRG96bHd/Ets48cDpM59L5hyKdFJv+cXEJE2nvw
uYPGMNK640dNjid8iQKGpXtvnWXe6rShJjgGjh6PGR60sh0/ddPmL8KAZSm8zMmAAnDijZ5Hc1M1
PBdAol8Fup9gSkp4gLzI/KZhIHA7Pqf7HjJO7nOm1ftEj3c2cC4/9TMMz5e0wdWdXnJLaQzRCPIF
JnKlMJ4r4NHAUsR75qbH2phv+QjUVNJ53OunsZUnXBZsHlYKEtja57l140Av8fvVmvIshuLfaHlw
MMmx10EGgLMfs7v/QxMPbk9lmTU+xON4z8PiBYlRWKRJHHYZBdU1QZbzDA5kIo3cOmJUd+ld0jek
ytHsEUauSJv6Holhp3fptp+TJ2MiaL+U1PC2Da1k0jCXKG6tiODUA8oZ5PiEaEFeL2k5+f0y0nvd
mcfURO7dzT1kNKc8M+LBE54MrL5hlUTiQejmz5qrf870aHuoNNDu8Xs4z1apPzH/nBKz+Cu89UJe
NymwVej1km3b/MsbXnFOiWuMYiAjmS4Y0LwJbWnDDsmcKeujrothK4n66j3xe89d9uty4LJIrMR3
jTpATLhJ+NH4d+ilvqckuUN9knP9shS2B6DnhAPgKndXb4fKPNyn+odan64WuqK2sRM4tOlgJnYZ
tbpz9NIFANI9wxEHSqUwgvLdVpSoce9K+lCG4jANSIrXYdh2eXwU3DFwQhf93tuHZZJNasZHVm/1
Ir5osfpRJGa9QUwVzf34OksXrNP7IGUhnHrjIMuMkXJFD9KRPU6H9g8oCFQhVQCyti+Nts6ByJqd
3Woo7KlPuy9tnNe1h+XNwXB4p76y9Z766kWp074vRvXqkHHEJK8/5sy4ZVu8mFO+kXhC+CT3dWX4
q7s+1aNlblq7UrdFDnHiNRtHh9tpTAXF0xIoBE1hdBERiZb3b91AlYzzSMJmT95TrhPe0qXAjGn1
ZXCHI7MKM7akwiVL2dG+02o6Y97f5nb+KPlTVEjqcR22ii6eJy3/HVJBB1Z3jovl6sT91U7J47Ct
B4ZBGH6dm1azGYuTcCzGH0pq/uohi/qpuNRL/jh19+Bkp31zIMtKDUANJ/9G57Pm6Dqn0DMjCulh
Wp4xq2zrftouWoKDp+F1parqS9jNWc2qB5jKzbAUD0ZS8m01B4JaI5hQEDj1uObOW+FaMeg7Yloz
Od43oHgxrgIFfyfUf7qX8SRN/xxpvtjcDu46nZvW+tSE8hwD2amD+xcj/rqtJhxrmXxj2t+vIIyl
FJc55TdT185XXUoXZuLwN8limeAdLZdZ/eRJcSKNd9pXVD+FiLZ0P2vGl2nqmpAUmi2GXfyWDcp0
E0FfX/0m/DjhMA2Hpk4jJW6Pdm9fClc5Kchy8o6ub+6MvZ40/7rFg7Vei51l6g8ycSakCZCXK4Uu
qNzk58CPqd69c3bVHLUupdigdf+qUu5gRj57db6lbvWpkAzOnlnQRFrMzd7IGffuoZ1QzGlYrVQC
ycF8T3gM/EFx7M3I6pqW6dZUkz/cXae5KH+bfIyphjFeag2PjALDlavabUowudXYc40uNnx6C971
FmWktX6xsL7UZvOUqo2+UfrpFhvKz7KYr+U4MwkVVjTATC5L/0dPvYr0wHxrjSwswYJs0WAbFFiX
6+45rtHBL8NT1bPi4+B5RM89hGtaFDiqzDkkEsmh6ML+lpW81p7xTgCeulML2KNUrO9mNV66eIqm
vHlrKgUHefGFB4UvTxnybaNWv27tPRe40Tissw3ZBufYENGqVofYEgQzai+jLL/H3kEvEO8rOcrt
mluhRK7zpLXcST3aHLicbitcT+6reXbDdibvD7zC0us6zGYG7Fg0i4/R+jC5rrIReQ184nQITTIX
90NjHnRzeMxSY6NNs4NLSAtFXHJ8ib91mqJOOjo6blzRSOAXqYDArYc2RTbjcDCwgBPmZccpPwFV
Cbawdmbp+GpnbKxFPK1O8ta7OfleBQexGGWkN3KrtB7HK2ZEXdT8kdMu454He3wlJbuLasGqh6pu
x38z79w4WyIbsxK7R/FHpXDto9BAdIJYs50H0sTa4b3vk6OKtRXiWxzykb7ZxMLat54HROaxDp/X
pIBbCxrfEirI1NSfHFHWojaXCrZjEvLNbJkzR4ztVKvVhykuztosI27/YlMhuSGrIEzq7je/q36c
aeuILKxao2XF4brmWHNcmAWbAHOkMH1xRL75bjXupUjzH9VaaKRdnENFc9hGT7zuiOg1zFRWthST
QEYnFGibxn1u60etmt6WarjpgxHlhLTRL72pi/JiVwvvxAzyVz451RyUCdg4Be00JQ6oEphecwgP
N+mh4zQm1Na4dyoo94oF4urz6c3UySCujBMlzKEJAQUEt9VRX8L2uvsiTR+dRG+3ubr2T2gtdFyi
1CgLTp6GZ573fdyMpnFSm2LHmtxva7thErQHtG2I1YiOH85FDuQ3OPm8uf9DrbPwEdZPq6ABd54f
S3Q3fuZ0PzjXD7bphFJJd52eWwzBxk5oKAqyVB5Qu3nbbJa+KqcX1e4eHJ5i0u9hPtUs+c4Nd7Oo
6c68H2yAHh8eyJ8+6M9JSjItht56h9lw8q18rBHsFp/ukt5cwvQBs5C5jqSXxt702LTK1VyAe5TV
5tjzjo7aNogGp5CSx5QG2PVSOuYZxIqSMCzNpnpNEu3oqiAWHib/rF27INFJOW1Tk32tZ8Tp7Is3
T/7MljUX6bXBQSAKOGIk8eZYU0ABy5HVL3Wp+ITI7TJVRFo5HzFyvPUDhJhlOUdHn++g9q5TcLtY
4tKP8VY1BV+JjKjgu9W2i1kFqVCQJmRTFCv+GkO/ZggHeLiLV3uFCFon680k+nqDd+DWLMyAuoat
obKKr9yj9cuwRzswUiZYOu62nTZvjIHtUGYvvdZg8LXVJ2m3928OVRWB1YsUUd6BVMtugCQ3CX9w
kk/HbvYUIOzkCu9bpCPTEQ4v8rxob6PNdr4Zy/hIdl2yKYvklYXxWjvtKVvh8bRUOUmr/IN0KIN5
xdHZYleQXLL43Z3JTTduZ94dovWOiMugcuUj/afDwSjgCzmZttyfUatlT+3QozA1TXWPOoN3V23S
LaYABSgHjj1O9V0R80swsvHopXYb2LV14rPcW0KLrGJ4dod5CKmC9V3CxVp9YS3ST2hYfky1fzcW
8G+9xaVT9Oq7Ucb8nBy2NOOEcZU9L2gtggX1TWFqkWOxyXqas63gR1fJfm6YHzZyzkztH2xJWZ6s
CASD9ZHJHdCbBoqbB/HdtEim43jdzhqK2URNWp+G4MFH3DVRR+CGQo7nuqMspSQtYjPgLeXknVFP
kVK5wU9f3/Km/TVb7qwM9i+o08QOEiqNo2lg0rRN+Y9+WNUfoGJGzUEs7CkcDeJa8ZY0CZc5iOe7
NJ2nmihd9qL3dWAiIDu/0MdbcnfOUjt0wUU6blRKzbWiiBDan1sWN6ykcH15/1rXLhYh2s3i+dUY
nW0B9u4QUcpKXP5zUuWqUJok0cPZ+nyy5ux7rLPTsCy7GF8rovvzklbI/l3rkKj3z8OpInxT61ZP
qo8y7yO1Uk4NjEaUMgqgz5MvKqLvoKN0yrdk/mXl2q6rscimy3s+y83oSRn2udrRGJm/LsN8rlVU
jGYxk5xT3dV4zicNWz9x0qAmG5dfazbeGP0+En0hXGXKztQs7rJce5L34L25mX7gukZ8fvOfOht4
yMyXzmGanvArARO25w5jDQ664yJT3A0KVltH4PlSBYtKdX9g4+nS6zKMpfY2yOI8qG2U9JIoZapZ
8kXNEaUqMfoR1pa4NfWAiESkOt22sxYEUfJTRfVXwQ1ZXN5hV8e3XOcJyTSBedRRoHgmpDwUeLyU
rfFM+v97rqsRGHI089Np5V1Gl7ZxwOyB9WPVXlOD5g0dEyV8UmRO5Qn2COoyVdg77tqprO6uqEoA
MeZoNbWrtPJTX6li06PoBPc/arH+qHpsqmOvMYU09sGri+fJHBmxlvZx7dMoi53LWk0R7ZWfq2ht
lEEQRtayBkPhPmA1ohNvBqhykmPa5ZGtGR+zXjuhZyFEQiaN9hSAguTxB7f9TRukNSRk/DNS3M0C
RTArr5V7gbBWgI7i1zPraqM26mOMqTooRpMLqkEg0kP4enfZiuQ2FzGTpt2DnJsjMO695xGPojai
pXILbwf0c1gm73mp6zfdhp6Mi41DXMGics3kbQ3LoULoiPZdMB2nmn6wesWfVfNmr2QKeADcJW+e
1L4WszquHpEkpvFh9PauMbWfxale50z962KiD2p56fP8pFTre+2ON56vJ4Wrw+ryk+pNIEJKuOJl
KLzx1vdctquSXuZR++4mi++032k6ZHYd/0stiHdNXW8CsY1PL9BfknEWsK2zYRyRuCGMViGoxx0M
wCHrOQ898qw9gY5ubWFlirAn1khi+iaW1dsoQvs2ZHKOYWjn6WvkuNebknjj5sVxq5uSGbxzfQNd
5j2Ng0JkXXu16cxgOwSUApW01vE9LmsGg4rWeAwGnnNL7F+vqa7Sa3faCAq18ukbjH8p3aG+O8m3
Rtdugj2lijFBz/VHlgxnHQs2Ts0esSXkVQ8cQ7KkFSQVlloxfOROHdIQ9hxndCm24gxmk9zPwHMb
L09GZzx3XtP5Sd7dlGV5YkafKezo+LIzIiNSPKam3d4oj7jV5fTlQjaqZn6NY21LFASEtINVqVyH
MpjQTxcjPLHoT8bgXHlWTkmrRYluZ0c3lmQNZNO47ebqpeI2cIo2MvQ+RDwQrE4RDmn3E6+Cbzye
nmxzYHZJxE+FLNZw5VnqEp8fTKSrtYd5QojeyouNZiycOJcYhAEOEHpp7Xwq035jxzwplQuQkdpo
kLwPBXhWEfqjYXbEZM54702o4pQWusR+1TQBZlV6Z6kmup9QSpAOmHYIcPgcxmJXWi2Yr46YuoTm
0ourO3IDJMsUJPSlTFV2wm8REMaBaALrSIYcg+KcT6k0h0ZSAtsz2Xd0h3ra8DW2YEQYKoloSIao
StKr4/bXhsPAXpq/BEMVT9iA5VSbTvYonw1+fBLugQHxgQ7G0SX2X+SgVIldYAbtdnjasTMSapd2
T4IlgD/hRAcwnkT9wxqsbWokZ3zRIT2tKD7xL7j5PZaixIM1CAbZvP7q7/AG1xLiqXQ3F8ReJN67
N2Vvc6Vcy3gN8f3tFyODQIfziZcLYqp3eM+j6kyHgWjp8a4KSjjPuzFMoPzKEnGrOkMg58a+TM3v
Tqu36mhGgI43C9JPFZoXWNP9AyiKTU8BSKFNm1ymuyKPcetZV6FxuS89Cd2ek6B6NbdKaj0W5fiG
Y+8Nl/g+NbV2g7P/gv1op1XOprMJeYMlL3Rc6q4pX3srDmTH81uV4KKezzP8rnbK70gWRtqnIc/l
6qeOxGrlsFmRDNfFOIsr9VFv8Xm0M3D9wmOzkH4GBs0At3EGUFe10SKvavf8xf+8ucR70S3nu9iv
U+Uu935yZ/lz1AxeLTn3pkZ+Fh5aZz3Ouvo+V+Yhq1wEScYuJktnaJDrpvMxz9nm2oK2tcn6tDW+
t5Wf3KlTghZUF93FxIzVjvrBwyimV0iuCjQTaItRY/cu2jN34sdXhpM0CNRijFvd6qLyUyfwwKbM
ro1lc0YpnONesEwy/K8EsFcXeprHwNGbh6XWWXNZWEUvyfufNoZIiXkd34rYYTJzH2VhRApkkEYc
1ioHFOQNJ071s0A+El0dlbNzy5J6v6wT+7FS/RAxYL3xRqev8YrvXJ9fXIZWP+lLLRjs+dZ1PKoO
HI1L6rPGdpjk8KtZy6vHSM2TW0uUCeo7SyHpB+rl7kIgpmSfCBWNor6xPDzgdopLXZ04QYuN3Xn/
xrJ8zpcEmop7Te0KPvm495kOL032bs7tLte0jTXGeHfWW62s0Uy1zCKXvXc3GuOxR84wYNmux7dM
M1mszUDU/99yDeL7iClUKZyB5yVQ954/+v35mFEv9X//o/1vxp5Y2v/h7MyW3caRLfpFjCBAEiRf
NUtn9HF5KL8wbJfNeZ759Xfx3IdrUQopfLu6K7qjowyRBBJA5s61dRO3C/Rc68IguU6eXnzMKoLB
bYLfEk+I8xPUW9tSNkIObrkLPCEs80rI3tYOaY8+ihtegnQmix+E0Py3LsHULOXvd+h88x/6J2Xn
fVBHSgPPNcMEHH3+fLxeDcQYyVElkRzqQkXA2kauE0ldHXPbCQ5u3/Ufughy1u3HXTJO/3dkQJ9Q
PmG4L5HJfuhP0uwd+2BMMtA4PZgUiiovrv6x8pjGhF7PrN/0W9AWoxyMOrmRYW21v/0jxEwRunj+
2XrWMGA443pw/vy+9GWUUHI4KctUhBYhubaWbsP5qKOEYqbdVqgARaseDvuWdM2qNkx91wmvuYNu
vvr5/++XiAXz1fGGsZV9LvCxpsFjCvNg0+hx0+78nMQ7riBzm2/8l/jc948AzF7gZiWVsfR88Mqk
w5Q8ogneGUJOznkT0qylLBQenKbd4s4zXpttM6nXEtDXgTst0MAJuf/eNAXdGjRNHVHspf+EWeIg
SUCXNBQhIJbOGtYZ/+w9UPDVoWHKWi5TDRTYcmhqRTHO0d5elI3Wz52ctHLmI73tByDGLk08A8rH
CR4D11FqKn/vGiZ0naUNCNTUlenMn//PQOJZRiVyzz8y39onGUfUZVKXYF2HQVZszbhRamuPkPh0
oJfmXy9zoQteuM5Ed/jXAg6qq4mOUFxcsNH2c3Xg5kf6crDz7BWfrfa1kZP3NR46i2QFV+o7fNnL
mc3glsHDz5B4c/nVIxJrTgWF7kDWGTmUBLdoPg2ZOVAZz31yYUQc5wsgOE3eW95z+Dpf3gyteGrX
MODAu4u3Tu/R5KciNA9l3WLYnkUmrHmbBUVqxYuCD6mjgz5MQ/GCcRRN0LmravKb2fQ5bNL2l0tm
HEpjbL8i5YNbnyEXuR2AluxdSwh99ohyKPFwQFq+myBx22JipR2cIJw7V4phOLZ57O57h278VsX2
HS+spYEF/k1C53U4826G44JcxJnK8YIUAb9zwJhCPAbBvId3MXfViVzPVNN+kY/IEXrDQ1s4X2bi
qaj+u/3Ul4tx/g225KJpkxxdenFnnh6lQwJfvbTLqdkiJ9S+N7BrvytVy7Wd0V/rYq8b7HyrE+Wd
tSAvY77QaSk2iegGoW+JtwaISXdKLJNj0NrFc8g8KKFaUBtZDUkSQFPhKmUekAu3xiOvwe/XWk6O
cAXYwIr30qydHwPlIe4F478U09RLWVfhtO8nA9KuVgQtOJyispNtOOWxhw41dgSNHLq8E00v15Wp
QMgDJUeHwZpe7F2qkjKZe2xOqdM4b6HwZ95HVmt0z2VN9OrYHrlMMqbenU3j8uuxT9rSYilbugGl
+zyUcSatyinBALGZ+noLqG36MEpjelBZUj84homSLCZ/ow0YT92eN5dnBkZ2FGhyrsVIxxbL2Rhs
UHPp4B9pSwVWPMHOgaxZbUPY70+a1gOlDE12EpurIxghdWftXEYTerkM3QXWjX0PFnnnD453QSTj
IvZPY2PHrxMir6fWpoybu8M9AOK1d4xC0xb4MOlEhwUzOUQQZna5hvDcaWEHgxSm5JoDRmpCMmlD
QBrLIYR7ri7uxMzLWcVDAlw08dDFPcNdbBWpawbhlHnp0Spckjx6p3auR+ZgCgcYOLi8Yk91z032
ypjYAyvBadvlaPDuavHH5lhERtg5kzce80xXhx5Z284E2fuQt7r70hQsq1RI48vtyXTla0poQZYt
eVaMrBdfMyPL5juDZx+CFB7ujJwjM4++g0olIEy6Am4PN6+K863I/nM4sVg1naZEFRjKo9en4vYI
ALum5yO9Z9gj5u+zHMeW0lYYOc47/oKbaWQVSfvEGI9OXifRZ7KPc9tZPSEn2gbpJMiOVLRbMQcw
DG1Kyo7gYEm4JRSyn+sY6BIiWXpkN7cf/9rbxlMDa3lcDZiVi8cn1e9zG3Tp9JtBT5skNWSy66oJ
ZfqoNKrYt4e7ss3ZoJ90DKJwMlCEx8VaTbPY4BiZnTqbHSbH1A+4lEvbZdYYr0OnvsFo/erWOQmG
Iqh2sdSzO088P9HyQwAw1vnqEInZ5c9/wWBApZSjMo4ajcrtpq65+q1HqIH5nRX7/ictRjKIS5Yt
CIo6zdXnI9nplAsHGMwR9LWKN4nCfHAl+mTupq+kiVo7VvBLdRgE/coOwDKuHEU2C8G4JfdZQI9Q
xdGfMnnmkp8IJ0DhWqmDK/WQRpvQHJL4NaaYJCDD0Fa3RSkBcEXQOfHSuqjxV60Vgo1RisbT7e0P
eSUQ4gjhSCweuTjI5bWoJ2vvkfrU6f2F/KDLFoZar8m1RyMBDTEJ2rzchPjgynvk/itByeDz2Zz8
uBpezFiA1EaYx6N9DIUw5/uxINxG6hiraviC5t7+UAdCO/7141pCMWXwf8VRaGmCVdqpY7WcB49w
qGkaxGsZ0hgWo5s8q+S+0Km0oTUZH/pukHfORZdHUc6G/zf0MvDHwDD0YoziU6GJjhpgJ8gVDhhC
r8Agt7SEj1wW7yzT62NaXAwMS+KUtTiMyrgM6U1JoABoiM4gtf6M+0b7qk16vckEfUK33+6V8wO4
eU5+c1DgBc+x8499pvQGyyXHSxIzhupyCpWYNpYRDsYGKoMldp5eNtXaqNGA7olMQGDqqrV/3/4R
V+aVQ+WbAGthyaPMRVwYmVITnm4xSBeg8V3Q0ueReMF2yIIBLCupLDMkY3170CvhlxeMozGJJV0n
UJw/uZZ1CicBgMS0OZTPwuqrt47U4Jaeru7OUFfiHt4apivxK2H1LCPvgLpB19N6PCZmkiCmbpoa
UpgEfH4n7l15Jq7T86XSYHkSAc+faSBhZEQmlFtY8ikTtq5+k7oYv2hG1n/969c3X9wtjniWawC0
Ph+qHOA1hehtjo6ZujSTuDRgJEU6fTBkan//f4zFUcg2BQGA8c7HquIwyqK8DE9wzbznooGjH3Wd
ts0d9Jy3h7qyHmwughy4XFIijlqcFay+q3sP6cMJCdDWqr2THerug46W6GGqdgVnCL2iU10U9/xf
rkR1kpzAvV2yqq65HJhDrVI55ggnTr7eU9073ZFKVrWrJoicWMW1q0mOnz3LvHf5u1x8jKac2eKH
u4u05///jwiga6OrN1DfTkNrjejN/DHbkzDCk2KYKu2/Dm2auVIym+5EnqvjOjyqUKQiMJI6Hxf5
YTB2dJ4czTIz19Nkyo2pue7GSjHcSKe6e7NiJ7iTeLlyMOBpHQlfar4vQVY9H1UhJceuqvSO9GiX
3zSYmai2SV1Dd5PoxoQFSGzVJx6nPThCmJ7CKcy6dVYPSMOrsc1+JXWaf1OQGanrN+GXsC/NLxT2
8sde6SlC8mDuAfZoOuVEKaKQzg60VNYPrc/CYKOKPNj6SavduYfNu8L5ecelo1YKrrz8B13q+WNl
inZSW69o3xS+QWFskm9VMWYvnkGXrS7vxZnLgOZiDSsUZwE1GwvOP+ePOZO34Cd9DJHAijf06OtN
pT2NTV/du/NdHUfgAIl1qsCYcnGMS1t8AIpR57FciYtBW8WHAZrZnUlxueZ5GjW7/Mo55bRMiaXS
TdtwsttjL3QF8cJAa21OX3VHQzmSkAAuqdEijYlzbGVy2xqbO3v+RdhmA2L3JSWoSzFvEeevMyw8
3QI1ax6rAljeqvZazjSTUl/6Xsm32wHuYqa8j6XM+c5hzd6M52OVTY4evVPmUeN7tdvOtbTkYbBA
IFJCVfX4UqJsOd4e8+IFUykCdmJx6Dc5xi3396kPUT/hOnOgh1h992LLoHWjG7lWNYGNYH6sjkDM
aJksZUktnEOk/7dvmF+AtMQizHABuQg2MIQixy7pIcxrUf2TO+GwLvoxfOZWOx5uP+xFXGMom7Q6
ApZ5E17GU+yE8RwpUu0Y6VVxcGFF4JtGrmzSqJdYVjsduXPEf2nUSLHCFKx70gWczrmpnH/Vgn5P
t9Fy/5T2IgfMo/0MZRN/8gGY3AnbYt7Yz0INQ83xmiqgPpveL4byVMXtWWEvkyeIPUXiRXQaynqd
lIXEwIS+zcaZXLxECjrRvL6DMBCInWu2SL2SVKxbpNZ3ftPF+uEnWcR07iS4EEKYPH/6PgDLYJhu
QJeOEb+ZtC4iCTfGr8rP/9qInbcrycxASXRsiwPk+VBBXIMWD4eYXBDswfXENF71UTZunHAs91PY
g4OaimFXN+gbbk+s94TA4s2ThLIUFy/yXwx/PrZhDC6zznfps1IR93MqMvMdd5OZHArMDEMGCnMd
sw1T6VqIejtV2FCh7gOMDmn7Q67H3k620Nxu/7Arr58cJr9sXlwCr9Lz35U3MLNtGnJPA61NKKai
SfsJEsnC0qz8dXuo9/e7fAeKWDJfVSxOuYtQqXlOpSV5AMbUoeuYUAOBJ229UQC3yfRnHT5mT5Z5
cD7LMHC/0cM84CQFyAYI0uDm1SoOs4qWP62vTjl4B2eFLw2elcBhp3g3UQwKP4s4MD7poTb+KLOU
xFvYhRJAuJ1J5N8h0l663tsfnspisbYCR+Wb2w95JYI4bHbEK1MnWeIsvrMr3TLTYhAbRTt8tXt4
lVE1hnukX96+DJr4oa4ztb89pprTp+cvlvsmHj4kWNkNWdfnHzE0RGY5msLqVTPAvreo9zK0dbJJ
tsoDWbiSY+AA3Bs1jzlVVZicONY4PplpMferZfR3D+3UfTA8JD7IAqzhcyQs20PQ2E80ylaO9RBB
B23WNoakdRXY5iaAswbnccDjaxfSP4Nms22C4zCCDQsS2h9WGBrXqMtoCMMTPjRyzBWMvDO5kLr+
Dw0PYSBhBt30nYZt+6NrBOERR5/Q5zpLj863LEtwN+jzNDhQzNeflVmRIOeI5KidB5L/dTRMLd2l
nVTFjD+AZWFJGFmd39Mc00b6sPLQmSZrJorx0sSG56292A/2nm8JEupov9KDHFPxRRsNameuMTUb
ZF85LG8Mye6EuXkd/fmJZuXFnMAjCU1tHoXC+Sfy/AKT4AgRm28n0Bj1TKLtaQBIawJ5BEAIUtG3
Z8VyJv7viKgRmIfk4paZU19VuGBmenLSZnWYzM1x22dl+dGKHFRVTqeeklz729PQPCj3L4xeqE2j
g5Dnj6mcQZdJhCOR7mAkFHOphptLz3ddMf9vP9+1N+oiZsFiXcc5fnmxzNqigtUXpyeTffqgl0l/
AlVbI+hMsMxpteFOCF+eZ98fjQQHAg9KjVh1nD8afl0C4RqeqhxAku8gr8QHy8+z7e2nmnfg5Tzh
eG5xoyPPy8c7H8U2+iQoCzxUx2rIP2BZ4a0dFUnSnaX4PqS+s0lHle1bC73a7ZEvDgfvD+jqs88x
V3Wx9APOssqf/CFKT40fZI/tNFIsDcFVmP5AC70OwySuOv1JL1DN93o67rMJUTOa1AE2aOvH3H5d
b337Ry1Pn//7mzjbQ+El6asvIlvqNy4xKExPseMJqBY0cwyCeruw8i39w8SAfodNAKaav28PfO1t
2GS6uZfRF2Hryzt9GaZkNJ2QBRvRbpqrJjnIYUjx8By/lSPmuZMDvjTV+gFfxJbutChTqAEMTXvt
pB7vhCyTO1/oyssgz8Zcd7no8O95Rfxxc2ssr9HAIySnSm/rD0EjhlfX17pPXoRtXlN801y9W9N+
WoMcY1O9/ULmN72YmJTvUB28F2IMfTG4maAPDyM7PiWjcB6zppt2KNitvaQb7c5zyiuhy6a2wipj
yszHkvMHrTq8RZuwZ0aVnk2PhBq0BxFiP4J5m2nvzMSadrGFHUfaqwBNtV6m8pNV+KgTJfT6Yz1O
+DnTCrtn5yjXqMWGCgxNPVBMjXN5cN2ow9MmjfIdyZxmbQZO8UOkA75WoZXEcDBLe5dPdf1JDK16
TCGSV3ee8UpFxzWlq1MNoLJDHJzfwR8fsxKpM2gNqRt6Ttr2E0az5ZM2yRogW++EOeLjFAVZXpJD
X8se5E6RCSodmqCn++93CsbnWDYXgmk9WHxaZzKymNwD3nRa0zz0/K8vZAMbOk8G/ZM+5FAMERnd
Cd8XJ2KWNrVKCnvvVVKuW+cvQLW2ZfZQAU/dgMZZafTnCF91266ZMJaTcJw4S0TNKvaLYqdZMGxH
Pez+o/GOllKLnmqdXskVjav3KgdXQjBvwiCvxlGKy/1iD0trN+6axghPsdX0LwkeIuuoDRDVlzAf
TN+ktTDFOSGNdPPOh7iYFPM7cQSFTpt6vENK/fydDEYp2spy41NrjzFgzrjfSa3/bUvqt50Vgp1o
CTV93QQPaUXXXngnFXW5yFFtkoWCE0WZnqlwPn7SG1qQGZirqZqe3G+N5xT1z17EHmixYPz4txGF
d4wU1+UvVDxqMZgY8fkAuu3MaBnUVF1Cu4nmA6jDq+/z7aEuAwpD4QhOa57J1r08fUVJOeWj5TvH
MoEWrjzTeqXrxNhlhVd9z4uy2TW2Nm5vD3plhhs0nrJ16NzqOZ4v1pVm0Es3jLaLo0CEe2eoy7UZ
DTnHIsgWNYWEn1VRl5/wDJAnztvJuiuwGvLhbT1PpemDOOq4pFfDPd3i5duAhkaBAe0HEmCkZOdf
OYynARM93eajigmeWJnvdWlhxxHLuPtY2ID70bIjgr79Pi4nF8Ny756vgFSM1GJyayBoRpNj9xG/
YXsz9oF668q63rUN3sS3h7rcKRmKlkPyHAgH5HIJh1nUCcwknKNrQdNrZhwzXRnmbvKq+hk1SHSq
nDSmY8QpNxM6uDux7cqTcoiaM/OcW7BiXbzgxlK5dEofA9nGLp+DqsBPs+6L7BmLPPght5/18lxq
cvtDvkRTKvHKWiQFJy2XSQXV/KhVbnWkQUq8OuTtyzvDXEZFBDzcIrjSckQUpjyfNEORNxRvSB1N
o5rZ2aWTfKuC1vltqFp5u5CM5XcqgPK7FfUA224/47xSzg8fs3rINhiZDnx3WekUVW33hurxi66x
6cs7oEQiDg+o3jy4QfYdJdqVMEzotUg2ogYjFBrzAvpjb3ZLtyzsQvCsKT3JeuwUdCdjIOtWeXAy
u5gaRwwDbzBSmqSG9AsYtnt78vKJUfQ5s7pVzHOY6oBx/hNy09O6TgBXNTsPUE+WNU+aFfqf5Gh1
JzeFPn/7DS+n7Pt47D0cRggNZO3Px/NqeIHRlIA26Irpkf+WIarox0MZpMadoZYzaR5KCUna06Im
SNr8fKhOBIMZulCyw3GmmvddN+BcVaUvCOB82kMr3ABmfS0WTNX29lMu18o8tMMVh01gFogvQxDF
cRx3LO7EZR40n+n8pmyUUzDP74xzRYjPM5JtnA8SNsF2cbjpas2xbQx5ThPExXWWm+HOGqT9CeZZ
OHe/NrvaLPS1Q2V5Xcei/tZj7fFiOL7zcPuJ32u5fy6d+ZFtQgP5IdoGsXw9f9vtOA1BOYKhAV2C
REjzYyRTcergiGAhL8SGce5wHlQLdrzuCi4WuZ/l9mswsZfO8IARDppn6O1GOa1lrEPLa2HaQNT/
CQOm/uBR/MDXOkf2sOpMbwaoCgOvcVdkOD1rpjmKVYm18NFs9QjTGX/4EECDBUtSY4i2Dhrf+yGy
0SdhZU/ZV6+XE3YuWjOADqsrk9b3Dn/CsCW5tEqNDGSsEap/Ytp+Z6BXRBNRCuB3XMO4dfW9P40I
aQbHoysYezu3XtsTPPmTnpidDz2GWvA6MOoUNiqSSJxahyb7MYbJPxA+7B+eNvh4yqkkGbZ0ePmP
3Pqyj6TNJJ3pfaaptZZogI9KZCT5hsJLYmCNXOrNGi249Q9RKtjL2GhTunO78dGjC2JG2TvpSVKl
/ZFMNq21td1p6cdhnA0+yNCrJ7AajrfNgxDCLm3c3aPNBJ4tTXPkSwUd8Wpnh1YzvsCEfsMc6GhC
o2zu7JjLM8H7yjDmHZPzJ7LFRcjreliYdtwg6I/15y6AUGKknv0YU47YxXGLTgjbqDtbykWcfY8E
XDpmzSK15AsZR2I6+MQL52BpafRjlH3wSE/g7Iup4rXduQhIKtvCnad2DoFrN9jfBfGdaHQtJMC6
JSCQsuXIvQi0qpyGrsph41I4aD62vtCgb3a0Jv1/HhbBCt1JOj0TcllIa5H1W8XY0saaJ8++HzSs
OtPMvhq5Ut/asayZGlnZfSihjKqD4RVbPbXvHEyuvXF6lBDrIMXgQLw8mch8yL0YQNmpUqn9w/JS
DDY9Wvo0y3sgMd78LjHOwo9UwohwrKx5rEw0lpvbMenK3oZQHy4m7SvkWMzFwd9shGxb6aWnrIrl
L6OOps8YOnOr07HqqwHONne+8ZXJ7aJUIJNDunBufjuPgfPhPzYpdh/GAafZlfJd9TmUAaAwnX4h
+kcTzZfrbnT9+M4Lv/qoBm8cYQqns+XVOpQ6ujt4mqdpMiKsjcxpwB1HGcAlTFrzOcTcO/peJK5Y
VLzduUEFVRaalMXblYMaA88f6ZXvMe6p7MbbT60S6yAKAZ13EtFGXA04jYNcw8dq3NEvjHdiM/6u
R5FvPJzO/7bA+f6L0P+RaEHAYS+2IL+x9KnzzOjoAMJR6zzu7PKtA1z+Je9aqe6c3i5PMqia5iIb
fQSGS5ni/GP3uBHR4GkAvAA4vW9rHSzwDA6vUezdmchXlhNj8WUp/c+VxWWO3a3stJpMzz3wi/Ri
0+u4LNIimvTgkNmmVmMSWl8btrc31NLY25LQmMBwpnga3jtxzC/xfJ93OSNzNuaGNScIF49duEBE
4BegQapJE391SBXqOyuf4PqZQRAJwLASvKk2tPKNTFib7tDeT/lqhAo8/fWs5+RDzUEgzMB8fNmG
qAwKd15QREcoXwUiYfUJmJK7sR1zXHfdXaXJ5SLjT+Q4CWuW5lWKD4sv7kxVHka1DX2zjPfOYMzE
u+5LGWGWUiSTOPxt+EI7g9gKGS+pK5oKzoerCrwR9DRHETHa4U+H9zydauUTWBJUvZBjtcy/p76+
Mqn/HNOZd7E/biTt5LddnQbeoW1T7Zs2mcEvStVAn6dE6+4lLt4vF+dzaX5CGkNIfnFUf09s/DGa
0kLlpAOOPuR7Jb2TI9CyImsmc9W6dAetMLsaXkXtBRP+BpEqnzFp9K3P5M0GD6UPvnJP4CvM17SX
wlvT3ZLRqGh6gO6LsmiePOqgAsjQpCSsdbNtsPgr4Qg3nmiLo00KHXvo3I7vdCRf3juUTSGB+EOF
lG7NRWDMM3Ps6cpyDp2eZeOBlj2Ara6ib3dF4jE+Vgk/fxW3verXOT7Z93om5xW4eKvo/7hTzik+
Nt/F+L1rtA69ucmRY3Z9CmQpN90IUdVOshAALB4Xtdvmr7cn6/vBbTHqH0/tLjVDYAYqKdzWPQyW
nkG1SyJscYMRv0G7iEl4u9YEIm4IHeNzPWjlKxoJdkQp8S7cd/jE/sYjJH4tFBmpTWgKPztkfUr7
vsShVxx8sy/uBNVLmQDaNINGLIpQfClC+Plcz9owzif0nYeu980G7DD8IVXFAt49BRhAXchX3/Qq
qZyHMAcmDf1pbOmDpHZrb/Grdvv10I07lFg6AB4yc9+MNsv7dZDiGcXu2+kYwGUtnCuQJ7p6kF3k
a0BdDSRVtGpb6pRPGGWvxzRq/6FLbvrHCWpX3jlwX5uNFtdt2jlRflz0csJZRUXuovoJ8iBt8EMz
cBdKS6vyecCMVjzf7z+FZiV/wn+17mXflwkypPGk16llopflmro8EdmeVSTO6Icnwy4AIOeGN72a
TtmAlAksVTxoVYXMzOojfKezyMKI0p3GeLjzqa9FtT9/xWLPykDau9JHwM7yxxvUqMdnUnJAmhMV
3NmSLl43DAJELjTuIlLnqL1YfGKsOXoU5DxLW+BX6qNqUjiNxiM83qgdWyqIjbHxuI7fWX8X+zIt
WXxhh/5QYo9aHkdik9M8qimugGGm75Me0OMA9389cDreBJabzP5X4qtBvgenDGjSptcHfzvX+A1U
m+YcOAm8C1lb2wCGtFq8WatBwDgcaEjwVk6B4m5fY5tMtzB56hUX3vjfXsIHuHP1udifDYuIx5uf
q7hQIRafeWpK9IxxH5waiVsUmCbPxvIB7GDslcFhbDztr4/djEgzsEnRGEE9wMjzEOLpZob+qPZP
NMpNj74RajvXbrGfwbABMntHIfDOZ35vsz2LswxJJwaaWq5VNrW08yFNa4zItHO9M1VvYKAcy83Q
hObWSMHa0ZpbfSxVS4gXuABYIgw/md5kg+xzimCfT1PzPCRWv8GwCXIz2LhtT21wo+td/DJgOPTU
YL384DjGhLPIlH1zQ1YN/vUIyGKw+tSpZ8RmXK6dAmPWwXZ3paGihyoGwhrWpv0Y5Bls8U6nKY5y
6a5vLHRTdFphDFnlO25HNuoyANkb087rkytBtnrSCbgspZj5Qflj8/b9GKhq6brsYD0AorKzTrDo
zR9RUeGFQ1llz8WRKyXau23hgmHKuFyvm6oyd4OcUWQ9kqyPgYyi50BP3H00iWI3hVIDIzWl9ave
qQ7Yjw0IahyD45SMdrGvcktstDJ2VggjsFiQo/8I8Lp5DGowOmUFNxM2Vr5LgyJ+7GI9W5f9KPiH
RXdKgux3rvm/8LGpD3bR/6ItPX8YyA6dwirVH/HTgxeutzhW66CYuoIyH4ybYIVwvt5oFMvwjk2C
9Via2rYcyBb6HvwvbSiyY9CkE54icQ/6tGsOtjkgcwL3tI38Fhu1BEeYaFT9M9d9c9WP+BxbOrkN
fHnK01iIgb5icgIfomEKn8n+1RuHq8Q2iYkYGzNtQhhaYHdXejdA7rfGVudtOhCY8XxW68FuaYRL
krB8ijnWQD+3xUHPhxBXiU4ZW84ZzbOtYYfpTyme6KIa+33HdZHkim9ZkKyUubdTN9hUcgJvrg86
L71zyZFNuvPVhiu4noqmxY079bee0CEII2+YhlpyHBTJGtdtMm+97dwJVVdiBXl36CVz6Qbl8WLz
B7oUenVhO8ehm+gngtoo5jxfRmOlE2nT1yCF0HpnG5oPz+dLl9r3zBDgvEET07u87s/jrqkhFmuZ
1pZs6E8bVfRfmgXJv7dDxJUdCEnxrJ4g+0w78iIm2XVS2LQXqqPPxH2CRK09cEWMwMJzrodGLYAm
jb7giJK3JFbvBKjL90rop2VXkAqmprC8kul2lZV4bbdcyWT6QsztsEZqSfHvMF5vX7LQzOs7xeRr
Q7LpkuBRaPLcpSrR8Y2oAEqWnMiPW8+wMvLHgTLrsDGL1vpXhT42z7df8TtUaPEluZFx9zfmHCnX
z/MgXJDyz+sG9dTgdynmjFNpB0xVLHI2YRRXrBhW2kNcN3F1hAQlvtW2bMWmqbvxwehNFyFh0xUv
QZiy5rqIBbC1XYLoug56naqE1v5qfa9O1xX77bD2wzH+0eIZ/hyLhFUOLdM+GnBvwAXoDLLhx+aP
QapMXIY95d2Zt5e5fUOxs8OeoE4168UWiwWZZ87NFwmc7RmwE0ty89UhbgL1jxPT0rHrzTKejnVZ
gmBLM19+y0N81ulQNp0G06+QbqE4qNs36vxjhHFu4TlAI1oTYFtXAFqoA6+Azub01U8VWd0/GnZI
7Yaw1fSYvPnWb3vAzrrSbG+jqkTDAQRfT4U6vwQw3cfwI1O+9Zc4S6vHwDGTx1Dl6rfy4vhHU0Ua
4FcnnfQTtvPiv9By8GDKbFlhz9S6H+euQX8FS4M4F/ZmUUJLU5GAl2s70RbDX1geTUK2cjWRu/6u
j7EbrhOIc1hr46f7hkU28hB/1I3ZN7Yk9aFHdgpqdyx7yObWgK1yXnnjv0EYkyfDZGwYDirWBDuZ
Nnsr+f2Y0ril6B5ajWUmu52vGcnJEyKCkuYnFR7qaTOshwZQ2lOpe+q/qO+xMQI03H+2plL/XbiU
Dg++nivriIbD+obPAA4oRRTAeyiyTP1nlNif4DE7eqhtOiPCNJ3MydvtZXHZRE//hHDnYz6exNw8
5wD4R4AjW5B4IkjxdXchCZ9EoTn9YxhHXP/spniidvGInQidurgIz5IbltdEMPKwKFiXA5r01cRm
0N/BX1ySS/hZJN1mCQJBQl+eyYF3ayNeAtj0TZmWUxhRZv+JhRR/9HrL+dYINF7gncfS2jYN9SW8
eic0IqCF0k0Vul5w6MrKfKZqkT6FCE4hyHErXYuoJCXi6kPqrjidDNNKy6vhDdtQ8yRyyIi726/3
IrDPtwpF2IHgocMEkOdv15uc0AuRcxzHUrkfO6xKVyV0OHopRDO9cf3jsC2wTlynRp4db499JQM5
X2nYV5DbsoMtFUOCwwBmG7p3zLmgPUV1Va6Rb5YPnlvDtxRkp55iAwM3wCr6NsBh5kTRzL8Tdy/v
cWc/YilBaPK6VWObJyfL85wPOer6LQkEezsO491uIOe9PnwW5NlQaH6igY8WFkpWi6vcIGcyPnjc
U0/lcUtRfNy7EvOv3rPro01dbaPZ0bTPIdv90hwcuxvR/RuNAwW6PJ2O5lRVK6PHzDBOI05WsXDf
ZNRSKqwVOS6a1GN5zKl+Pld5Vb/AXcB7TVfJkxR++BFQb/IxDWLz4NZevw2seDplsw1YlDgCZdY4
PqQufm8hHBmkseO3KIZyZ3fe8yyZJoPSnkwQspu2mjtQwmiWnDfGuho7gPtpaf475ULbiKqSwL+B
jAuAlFwkRu9YpXV3iJWrbYypLD+07RAWVG7G+YxOhN52qU3c9iutXNl2WnzKKXat/ZmS6suABkjY
cNovpwJZ5ZRE9WEu1coWeJgoLC75Y2GfqOwC+MQcECiBOfspG/0nOWjZJzo34h8WJ3gsye1uPIWZ
gjsNaSLbEUfjfoN1sY53DLYzIUv3o93VBi+57sVzoMXFp94rXCj/eKA0INlAivfj0fey8pOWR+KJ
4hcjun5+DIsKkScrauIwm2CyqXu/fRCuuC/iX5+OtvdmlE65o6IIHScVjnizO2P63TtjuekhCD2Z
lLZXVWRBx9RocoTRTR/RJlLpR9S75cdWlzgKG2L4Pvb4pgIQbz/3UdP/wBA55KBiFrscm8qTUTI1
PBU3ZALRW6owro9JHPWbPhsSrmU4p3HnyD824HrXNj1yw6rIvG5vpqG+n+LMSHHAssJXu5DDtprj
Oiohe9Uasf/IsXzYiS5z9lZjBqc4ZAfGzjqmCwsCZmgBCCaNd3TIxBw9laanYEA8z0n4UesTCMoW
cFPTs9x1l+oYMIkx+1FUdfU1bXjnZT4la9uM+cppidW51RRro3DsVRGmKTBWiPiY3sRvLqfsGdAV
FAfVZL9aQwIpTr2Zq8vvDEcv3LpZX7xyHiqP9Gs7P6kR4h47YZjXrq2i7blWm90nrY/GDXoU90Ni
u/hyi9xWeL445TYOvB5bHrM8qboYVr1Wds8Ox6CtaKrvI0qiQ17Nu3IVRce2wkaczr4MQ5TJP5rJ
oG9EG/crMpDZC8uw2zuwklaVrmMiwB5F5HeylwTK5EvlUcijzA+nlBWRv3SDZWD8PiKxUCaeAYmH
v0XodVvdrS3kpHK2153xr+H/cHYeO3IjURb9IgL0ZkuTrryT2xAltcSgDXr39XOoxUxXVqESPb1o
tICGmCSDYd6791xF7X+PY5MFeTKtXxR41wFM/I7kU2s+SASCJ6mJ187tKMEpw94WqCismcxofdKV
naNRMzMSU71FJPxLZO4XkctqvyT4WIq6G3b0krcmy+xwKt8CCLArpidz47XKCqJ9XqnJL8IB4QxT
EAmHuOojW51+1FbVPSYFuFw/N1slyK2GkIIeyadJEq2vWKseyUZJ/HzC0kp8rUEaKTMdfK9wXcmw
pAwRkTVC6l5Sv4K3H1NSVcn76cypJ5lQDNcZ/hlmoKo4yF7vMxqv6UvWSfROQzMFvWKQkJAt8a2X
ZdNPGyLvTECUq0TK2HfhqC3Tjr1VtXeRJoVVKyDJ5plNiFWb3s8KDTif3Spn1KQzQnXp3J3Zd7+p
K2T3JiVVn2roEFa18RV4m/ZzrfL4TpQpcBdF1a5sd0tpGjMH81Q3E+1WfJtMF0b2YMSUyxbDh+8D
RVLRrBu7JnRCT4w+wAJc7icvbY6xMZp+RdBIgNOxjhB9zo8x0qa7VUvzfdKADdLZ1lZ+lRMD2I15
B1Jn1h4HbZxO1RS34F8B4HpSog6NMZfhLScVywLmWMU6MwZBCyEBq2mgdc2DUy4xuSk0jxVVPMKF
ZfdKunD/SMS5RV6XK/9xs9F4ROvMLyUX8wjGLAsaRTGjBrPWqTC2z1CLXedHMk1kUorBu056nEhD
bhJ+hdPsUGkUW+RSEbrUDFpkVdOLrLpY86Waip3Tk3Fvi1U/qFU2nMoU/A9anmyHNj4NDVKrD2M3
9GG3xubVPDBIzFV0J9RtNHa82IxQ1687ZeomXzX69FAWunGoBzDzSr6oJ3Lt5M1iyILEb40AXCJn
j20/xuFKHs7BKLWJP84/+Zy3d8SwWue229c4j3y4L3AQDSI5rGKRYb0lrrpFoT6Zk0LkhqzXMHWW
7rGiLeK3jaHvYrfMDnY9O0G2Wu0TEvg61GG4BGmaZETcZJMMXaVejKBmqj4YPY601TPGXaNM1LRk
6qAUkgZinVQqITFm063bzJo/K54dufWyhWlZauRwQA/LUVTEomgVXxTPrRMZvgAN+DqErT/WWpPS
JcC9GyQeygBXYb9zlr59GbPMpl1EhgPm6wr6v0dwztJ64ShN9fuiLdq3dvRKUkWmJ60fq2vI918Y
4un9muT9s2t06VGtCSi2sc3ct1olaVmsBWlgCL4bmmuBSGf3gZ6cep0CqH40S6371lcaUL8qXU4a
/ZIYhM3kHUYLZXwEdDoLq0kloENUc5gocc7Sykw1yM45SduovhVzpn9Dn5zjbDNiEmodQOb3KSm9
X+3UTKASt0s4TazoeV0mYTu3RURaQbsvM/SzfjnMMchzcuNMQFwhCtH56GrjszBFc5PKxYz6mtHj
sshezWs1EkZGos5osxXNE25trmbjMLGJPZRYinlDGySzoWN+5far/o85a9VpUMdqFy/NvMdSZX4l
hdzcIasQu2ygFWCSyXgkfJhUQW8iXarOp9lX5811PjQZO4ZGeG4IbDEH9+SQVskdPXidmr+wOdTu
laxNrtYktnx7SKpd4SWer7hLFbDKD5FXKFpU2GtNpqPiHmHh9UfRqdO9J2x2KRP5r/Pqkpe8Nrrf
OxAd6TM4jwKr5Y4gQOXQ5fFycPWuPJQ6CHZ1sq1Nz1jT7Wee6ezSuJvmBKJfWSv3k0EE/NiNklpa
habOGAxfBfhyLFPbJDLeJf8ssQjiQC2HC30kJohoRUrCOFBypdCv816fv9ZbFF07lCWyLKHftjPb
n3q0vVAiEniyF4uf5sXyvgHNHLnu0OzTuQcO1LO1M/T1a69PnIoQKqECnKUdZUupBklW9nfmZCYR
ikaFVpi1QIzXvNCeU/20NrUdusDcoRvkxZ45oP/W1iYZGk1t+SDu+52Hyu4hbkpSHBpZP43kAKHY
mlVq0SbLChivoBkpXuqVuoROQafLzOX4wiFFuyobkYLgTxLqxUk93WWgH3fTvNaR41bob61aW/xy
Q6OPbW58G8dO7LOskIgTsbJflVM87qZqFRxuyQ5daZMThpkSVRvT27MKc41GSX1dakb3qLPduMkL
3b2f6klcMRHIwOAbiOQEY6xrSOgrvDF5JbeYDZYOt+bGbCCEO2b3Ik2Lg9TilTGF6XXdiYncw7ou
rEPZaulJWMp4dOp0nP1FdwcCvGhsB6mxMuGsg/48uk5yx5ge96Rn1tezOTI4nMU9Ia3UokoVGhmk
NVEQRF5mkStF8pX8TyrT9LT2oocGmfWVca2pPeGRc6VGhS7kjrN77aucQ9kCDTkwiIzb97AI7nks
y00KNe3OGkgAdRLcCOvaqRyPK+87E2q8ht6skhNAmsZxknobtTWgzcXFiVCwqkaaXkxE8LHpEBSk
9wj17IOmrO6jUlLxYgcGyZn2zkuub2eHpGAMguW/bkydkLNpZt4yl9U9woshi8myqekiG2CW4zHe
pdR1+aS74VnTU08EpkekWOO0HRbgfkUqAriKzq9ycI22eJXKNJFV1Ft7rd/CiBXShTe4a9hbnk1X
Ry7hoJX202yN4jTF8HccQvd2eV3Phz6uviAFAphn0jZ2izJj77+AJUnUeJ+vGdWvyiGAZiw7QjP7
4eRaVhbZo1AJ/TCuG5aoO1io7iEuneHVNmQcTkAwdrGICYFY44ppjXiMYG377rA0W9pT3v0mUNve
uwMKLJkIKyqlLaKJKSN0FL4yYxr712mW6ancZjKvl+szC7T+3Chi/DqVrPDFOEz3Zpsod1iuW8LV
VU6DyBfu+xW8r20X5t6WtXOj9Ev5koykVi12yxqul5Qc6jgjIMSuH3Bv2ayORD8tubrZ6eRdU8le
hrLLxLHMDeNe5pkWpSQK0TAfSAkDdUWrIxmv6qyuQ63jrCiNqvrF8ckL1kXIp1YjB0+gGyXKhDKN
l5I95GGJ2k8ElLT+SnIpFHT1W5435npwKq/cC0Hu0uoRwGPlwyX40/saxIb4RNSNGwJth7d1vP9V
40I/bmZy+wQz20r2KnEUaKAm5RZXOkS//1x12S4G7EUFpL810N9ebJDuXNQV23lcD2Il35JNXekN
5g0xOeqRKkx6x65tJTptIbojA64TDpPXv37+M94V2CmEUEHDw4MawqWY9vZXGCJxrNXDsOu0rDu9
0xa3+mqpNyMVsEODuODCbX/0iP99vbO71kZzHMhEEUfOR+rrmPTJn8ScX9s8Ni5Vtvnl5yUeR4NV
8reyhQrp7Z2tgt1gQ8TEiRBD2j9QB643z9r9COKdyV0dDqBaCD8Uyq///kjpP6mYhzw61sbZKOpK
q541CN+nlO3ia50LS0TqSO3Pz+y5fOzn1rggV3yvCkJBRr3iL/d4q2u9vVVR9E3PAuAeUmvbRUlH
QJE3ZzhFqd1bL+3Ub4fYhKzq6D/fKrgZFHNb8wtR8va2//XBeGg/vWxW0MbXjvOQNKO8kXnqfG2H
lkVImJeEqdujO3ungERAAvz9h4rp2+tx8O21mk3mqfP67GBKex+zX0VWFM2tlHt3aa0bM+7MY0NJ
78LI/eBLwQOBm3vLv0B6fHavJku8V1DFQLKnSQ6f/aTT7u7sX9ZKnggnyEszxEdv9a9jCewdTuZ3
qLIh19diYIY0dKBhObv5B7a+3Z1hxd+KknV6IOjqgsTlg8+TTfw2IYGf5IB9JrOo1jifbKcpT2DQ
xlOOmO1ZZZcWlrPZXXqg72ve2LHg3TmWSouPb+Xty1y8BcZJWndHG6tdQB1n3omhYNNoddUemAuq
Yvo9u67JlufPh+1Hd7lxTDeTKi/0/C4xvdc1EZDeASk9OQer1v4mM2u9JkNz+fH5pT4ornOX3CeO
IW5RO1fsUbcqqQDNycmRxCHN9Pr/MeqBDbFTi4dY6YYIZggW3Wp0HsgdzvcTRYULtfWtN3P+2aCe
oYNKD4e7PpsKHeSda5vBFlSIIhz9KaUIuHMXubQXhs/fmebNlfCiW+g9VSAyOm3bs3cqIGpwzknt
Y7NwbGmvQ6tjWcnrRg076hBX6EaIHMqJ6JvGCy2Uv6L082uj3cUTQNcWoIfxdjxljUMMld4SAjfX
7dc+SfvlkMB8e2zHxvpJcojmkAumjW3UQwboA3IY22zX8nctu1gS1UY6o6xCbyKtbVQeYkHTb9wS
wNqM40up0B0QbKgigrdNxHYqiwtdRachw2eO+ysWNdNf48S5LsBzcuTte3b5GCq9OATuyG6ev2lC
NijtVCXcoJ3SG41IPfw5cW+TAJ53TUE1ISPG03XAyeBan7Sag4EtC8pWdffHnFzyCEEXpQNJRNZS
BjGwNsL+OqmXBfU1HbXyLBEB9Jq3amB6FO8p1WJ57Oza/qHZVnnrUmelRY3doAmwsbVdMC8Z6YUY
MJ06zEmHe+nVxKCVqKtNeqA84vW+skCRCqopqYixdZtUD+u2LShvuBnZiIsneAjTSFzq5x/PuxmQ
0WTzQt0NgQ4I6Ww2agfVzQpRqMdCz/PKN0ZYY/niIgKqGvkwZV2/l0gtHv/rVWGnYJfcQKpoHNWz
TmcmZ6XEeDYdK93JqHyLLT8NacX9bFqtHYHcWcfImaW8BCp5t8L8vV1GJHA1btY5W8aXLE6tEo3/
UdpD1uKbQ98bdmrB6TPzZuqUkqCKS7q+Dy+KlZr+KX4iGGpvvxpZGGZHgXk4gkJxo9kY6lezNrIv
W2XkMLIdfvr86b6b9blJtlmbhG9zMZ2zDoe6oX4o6uTUlVpRk42VVOOpdBT5ina2iAMvTlURsja4
z3ZGS/fCKv7BDAXBH34dxT2knLzpt/fr9PNiAHOk8+fJB63mfBgOHDsXmk6TbuwUJa6mACSwAgxM
yZ8U6oWrPztK+6DK8pKw+t3EjLHz3z/mbIAXyBhgaGXi1MR1c23hVjuYJLHsyDzNfswzVKcFjS1l
aKpdldki7WryNtAtgvmStU2PgqDZXUVE8oWn9G6BNNhmsfqz0wJGy0727UOqTNpwVQ93mcoLZWqL
2nwcIouWM20sU5EXOtDvv3N2NzbjQeeCKhLPt5dbNBu1dlKKk8Pj32tO/Wse4sJXILCTvr1ACcKh
cGG5+OAWYXaBm0ZYa5n2+VnPlCrVixgver3pUTKjbW6blthczdKT58+H/PtPzNlYO5DVgN+YsLTe
3p5WWtSYunQ5WmYs/lkMbQyKepGnpM/cW3h6l97e+0+Mhje8QyQ42L85151db423tcdUjiY4u9BD
OHqEBlMccdXr5HaTfJxNjaTksvx3uRbwEWzZbJChsnjnOTLGCis3dZrq6NJREwEKyyTfFeqirJHB
4f5PkmN1jf7r091mEgYsOEAMW+d3S/fJFIpU2iOfS75jbjWixKn7QxsbFLDUtLrwbbx/m9veAk4r
fjymkHPpQDwMkvRmpAN6XRsnYegEu2SLiyhymrOnvKiti8kNOi/s7c7mr4ff22K3NgDk9pP+dcyy
KSqXSL+U45RaGVInJLt5p942uXRDQ9jNI27E/JWIUxp06Hlvld4SzyPVlb3itO6lSWvbR539Gt4w
RxJ+Czvo8/XRcAeo97OeA4sYSFVYlGyRe068dD3V1kxT4lw1785Ma5SqsW4pz87QUEuMFyqIk8gx
VKx5m1GPNPX+ghzo/Ue9+ak0TqMU9rEJbg/yXw9KITXTglmnHLSeXgTq49j6nlY63S02+fUl1M67
q2kmQ4CVmnUT/Kp3tuFE8MfJgTLZcVYblG65zeGUxgIxvCG/4RIW791XzdWIp8J5ysy82QDe3tui
xtLTF8M5rNaS/7bmpX1Y8xqdsV42sqMcqHffpoEEep/Jpr4EXHiv/8Jji7YV3gESULpbZ5NY0mBJ
rOA8H7RpmPJA0Qz5hCBMu826ovmRq3P2jyGJdcKT37dJlC8pKfao24TtQ4hxxa7razoun3/771fz
7Vchl4K4y4LO2ebtQ/HaSrQCcdNh7GmjArx3iu8TPWRyyxY3fRmMQbERbGrTGNTeNP8s9LKFMknd
9VdLEuwFd5j2bj3n5+BT2GhvCJARyb79OfxI3CiuW5wgcDvHbnD1G0t2M9EVFKnrLHP9lNbO1kPJ
4OBiWuOs5PlzJyiUWy5ZTZX1BJI8uPCUPvpZ2Esxh2/HI+o1b3+WJca6LKsmO6aZMg1hvLRYkzpv
WpXHqSnK+LZfa5em3eIs1aMzx7V731laMT0uCNlxgA5q/mTNwKqCouMwuePEVI8Pn//ID0o7FFaw
fLIP2Mb52fjiu/YmR5+zoyIRbmOwovJraxy5zOpQUu24KdGB0T5Rkh+FLC+sIe82INsw+r+Ln2dL
SSFoG9tU0WsvjV+KsiojZuT0aeoyZ6fqNDRLKZdLr2VTa7+ZSLkq0xTbK5PiDUWQt6/FXjJT5Irp
HnTpeo+t3tZawCGWKBcIxu0P5k7vgUDI4XdWtNnDbJBi3cGx/fy5fzCJuVRJ4f7oyID5j7c/ohW9
M7tgRQ7OqpQHtZA6dMa52ZWpdyly8aNhqMMPobYOSuTdyulkaakJDCGnpAAkskEtugXFhzJYF+7p
w8kKDIVj8CESzHYuVm2NuFAGDXlQkzXEl64JbfXMIyxH60yoxKk8ovdMw2JS3SBtuxqHhi3uuqrU
jv04DhdG14ez1Kaa51S3nTjOIV7YjNAmtQP1lzExH5asGqNE6uheFKdE94KcXZfD90IIycZwdaM4
bZwwLY0/n7/qv6Fh5wOOci2WPchZPJyz5XGk2NbK2ihPdCChT0qzRGBY1L1bQsOLe1xOS7NkIZlJ
44+qHERKBJYW35SK2ZV4I5vFChoCpP7UsqlulnGw21BB9N+EUmg1VYiCGmEyZLTdcS/IMM90+7ZO
OvOVL4q8eh2zyJ/NDP/Iwdq9MPd+NLgo/GwAcF46fKm34ziOUzzDJo2Mikbqa696cxl6XW79Zzgz
H63J6ZUCCbtrqhJn19HSYkUqEh9gTFtBb1ryhvhy1FULcg/L7BVfDP2llL8P1v43Fz07IAEiA+GY
1Bz4kqr8UqStiXsndQMdSy34QmUIKiSXUd1OxoWj2fb5nw+ZfzGkzh8rE4ZQUog/R88o4NVUaM89
fyCqrdo3mjrjCbA39d7nA/XdnIQiV6NxA9mJcFrj/HuxBFKdpm+84zgr1m7sNZWoyRjsGiCRS7jC
dzfItWgSsaFle7Ppgd++T09JKSG1CntrRZW46poy0pMtAHxIxxt7Bg36+b29e5Vcz4BYSEUL4gD7
x7fXSx0aYFkOgccetL2sDCOqSfcM0oIyYa2NTWQkDfsUQug+v+5Hz5QOkYZ1h3PSu80qUZBZUXPY
P1ARr7DJxwjytdV+AfBh/OdduGfQs8CjTr4v5fWzWxwrpyGbq01O9jKZvqtlXyDCDF8RR87Pn9/U
Ry8PIAqkNWypUCLOPsZtdloFi8BhYZt+gySpCBWQrLdaDbIVCdwlB/C7fQIvb6tU8P4gN7xLglww
Z2R5NXP2m5m+5ZIkgac0xi2R4fEuU7WRUrBx6ZjxbmfERbe4N2xlTHDIHt+OGOGunYnCLz922IF8
Ay/hvhAdAPOqXO81uDSRaijYi1rtu+MlxuPnj3h7WW8mAMzOTHeU69iYsZSeWc5oUCgu5hTWjCWf
vq9ljEgbHTzCgs+v88FdUmw12RdodKBYnN7eZa/n2qRbRXoqrPw6k2IFdmnaO8Bq+nUnrfGq1Gfn
uY4RALWOk164+gdfJRVBqCcbq8LAUXJ29SyfaR2k4mg11Ep/V3mrTY9IwEccjXG2NggeiyLZO1lm
/kmnurEvfJ0fXX+b8FhQGFd8om+vX1Zt5YqkKY+UPNM9KUHTQuV3zpqb2PFycURVVA27ptW69JoS
y6XwqQ8mB8j/7JdY9ymkmGeb77L4m99Ag4gaPiHLou+SV93Kmr1hiPzX5y/6o1vlAMldYiVixj07
spX2mEo559mxVa2l3jkUF729Xbj6F9qAdXdA54XmkjVufWkKiPO7zy//wTjbHENIPOBCk3p3dquj
RkdcJ5XpyBMn2JOJsggyMgUjRfHSe7q4TSRgxBwF3bRgnb1LBNP3Z0Q87ECFGOGc4bfT2NtXHSdI
uFunQV5EqBan5bTzZ2oTV55bWoFW6VZgZNVz15bDIc3z3Dc5kfvuohBF1G9/NEisI6n10rr0wVS6
2c6JkOIIhvvxbJaZ1DzptdZSjrVNC21pG/VLYzZT1MRDHq3C1P/7IvEX3UivmXFPR+DtYzCKRWlw
hyfHppoQKWklpRO36m4Z7c6FS30wa1OuAtzFZoJjnns24jBCr6YBTZGgeRSiRWulu9gwpk2IiY46
btOwvlxffjfM+ZYpRv4vsOpsEcTOpNSmDnQuIw4n8Qc7Nq48o0PPusJKqtCbXQ2lcEO+hSz8fIhf
uLR7NsKcrBlSadri2CSrRP6iT4FOHM5eqzRCrDyKRYUhkD5OJId+fmVqgLy2N8vFdtsMcI86lUVI
y9ltD+pSLXLWKeU3RXs1I1vZE+tr+l7WTJspZyBLY5xsH0K0CJgIYLPY5MxKJUPD6pVLCCJeRkig
nF/CaVBzmggdwInxmyepXlmG1PzUyeeTSJC6tx0F7pQ6pN9jxIrWviYmXenrk5pZhl+vXrPHZflP
YTszkWy97TtEiIQdp/qosvuMgPJFnGy9xn9lLBJfwFCL2waBcxST4fHQQ5fcaVjVAQOU/PKyGivL
LxQ8LFlhxaZfIpIOF0MxwzhXvsNCISUWRleQxzJ5KtXR3uspM9hI3SXIIWZSnhZlkE3dxM+U9hcz
QRmMdTS/MupSv89SgKILCsXMQq6aiqJ4MHsPiGWv17cZ7/CQJcI5oQ1T9w0p7H7Vdis0ACnCRpvK
qxXYzRe9rr5K3Wl3nljckARNLYD4ux6yFsfWYpI+ERR2kn5P0T5ea6NDAg7i3sOoD9Uj4N8xwwWm
xjuU5iJQRqW4bzLqfXPZgsNMyIkPdEepd4QW1NfWZOB/cDDzYApyX9VxtfDx2MoVkRqlT+TQwKlR
6NEqm9KvXbrm5tjHgT6I5TBS6LhvgZl9MxLFGXGNbn4rU02NCA91FXS1kCesTjG2HM86xcXy+/Ox
+m7NY6RSI4BoSjV7A7q+nYBWrCaZ0W+zwtTWN824EkGt98N47c1Nd8k6/9FnQRgRTSC6WyCzz6ag
gtOMsfSGclxAXiHSdwrcO0aOYvZegQt0yyG5E0FnwjkLGN2iuK6sBNHW57f8biLkll14ieAboQfw
r7e3bEEqXHu1VxDRl329H11Jf1vLTbLTc7uRP5VR1xdyJhFjXlh1P5DBbK10qjFb9ZhC5PY2/lWZ
F+wYS00R6SlO9CIQsMEOS2FOvjWMA0L6RoRkGLa7RYyoRNmDhKDdxYVN3vuXwG/ANMppASYZluG3
v8EDcgFRlsZFVo9wAxbh2HMUJ3whfmlJq981msizfWFmzk8Xu0T/PAultS4UKj54FLwFelbA35gi
33F9h0WB/rbRQj3T6GVUScKLbaqtf/K2T4aAJIX6mJadIYLRZoT4XmJLHHfrYl/Yib3/AuiAM1tv
PGM6oedYXx1bS2IlmXtQcW8Lv3ES5Y9ltq3DZzrip/l88H10Nb43QijIOvQIjnz79FUiyLAdFMlx
6bwVTJHT342D5YTxNF+SCb4f5wAsN0CFRgIBW/qzwVatWGraYRCEhFUWMmwjPc7r4D7B+P3OBFze
u+bF1/rR4NqoEXQgTUiC560nTW9wDWickxRv6B5mq/L8pGrmIBPeI4dJM6qnJgmWynGe9Ny91Bx6
v6vEu02fA6w5afLk8m4/71/fV5HN7rRAqz9wOOiqo93b+e82JrTAF7REk32mLiPC8ZhS+j1zjYvo
G5rLYroYkAZhi5d5oj9rxI35re317BJ78INBz+/jZVD8pWvKJd/+PmUhD8XEaHLU8nw+Ql/TiM1T
8ZqCpsDIp4M0ZeEL3LVsXjKRNoRQJ8v/Y7xv5UWkcJva4Jzcja1vzSzeEulLrX5VcbgLs2LUdq47
XuI7vt+CbVMNVawNoLpl+r69XcfMsCWhlDgsS14+9fNkYu5i1g0Iu+1eVsfoT5nlCGYf+9JS89F3
9u9Lnw1+kp0qwoS6/gjRv48GbTIPGOZm6kq2e2Fj/eGlyNMFHbAdHc9piIaQQ6tSpyOU1R3rqzTO
F4yTUm2cCGdfPF1aRLb16e3mkuYjAoy/HF7T1c8G+VpD8y4s+Fg2sXvfKkFiT4sL2PGTuWjvu15R
74BcmvaTVwMG38eeqBU89nPy2mZN08N+GEFEFlXblMHSz8CI/vsUx6kSHfYGUkHd9Patj10Lh6wl
+lPXG4hXLT/VPqZrW8xB09bN+OXzyzFm3z0QQGFUoolboVSqnQNbqSVSvfeIohgHaYcGybjYeP/w
hyNOzX07Iesa6KWFMlWf4gSNYt9r/tqt7Jc17Sd/9TWAwj1HgmjRes4Hyl4v1++2hp+59eIGm01P
8WW5GrLExvLvItpyjlLDmQcZAOhVHGVae6gVOwvLFldW2rUAH6cobtUnt4CmgU2+RBS5PJX1dMDR
VQFmSa/0YTzSznvuZu1ogxXwiiFapvRe5AhDSaLdtZ330sX11dRYhznL9m2yoN1s5z2WwsY3kvlq
8uojjPlfSWZ6/rokB30or1dZ/lkBmIlZPJazfGnqYbnl73jgZMjxsqz5CeuXdbUfXLdCS0XIfaJp
wm9H4zRU3j3FzPpAowh94ahh4V5UH6lYTpU/vy6d5reeui+cpnCqlCmkkNQjaUCvOa1AmSn50mjF
a5Gj4fxBsBEUc/zF7Ug9bPrjqpmPjdUcOsUe/NlJvL052wfFU3Cd1/OTgYvgMDnzkvroTKugKEka
L7omfm6V8rZN3Csv57jhqdlLlpPgBLqNA0C8U2crUtLqhNrziMf7yivVozCHivAuNg5q0T2SJLmD
bHBV99rdLLYUTFt9nlGGaLPe+X27fFPUdQdOKnTHck8X+HZw1F07LPeerI8WTDG/0/JdX9lE2Q77
1UkLTifa0bQXzx/XriHgqfna2t0uTc3Y14UTtRzl8zqpT4niBmQHcCZKjKsx1+fALhT1OhHGTzUZ
OdXU9u2UlTuLrT5qRytQWKOOMHj8ZgHm0ImXXtb5wTPkMZ+Ta93LDpVeXhXmcjNLQ/fdKXuNWfh8
FFW/1lyLO5/Z9piKofIBoN8m0HKkZ1foQBBskidgjXY4KdVtbWMvbO3Xpi9uUuz/+jhDZWhBno22
4zur6PetlRyKCcpHb+MsLdurUcJxW/QvY45MdmztYBrjU8cJmhjQnVXmrxiN2y/6jOqEPNHrqXYD
Ngk7E4fdMfOSr0gzruLUfMzirOaZDWzxzG+jpfwDaHuvJV+aeH2sKtwFIn4wG0xZZaHhV16K7jgU
JtU4sYsnM0r6MTs2tXermGrlO7pMw8qZ70iEDaCR/qOuNi/VXYPBcEKTTMM5GbC2C4G9eTt6J/p1
Wwxj6C4e7vButwUh42sLW7uVYPo01RfrEhp9n4TVAs1OLCTQrTXWmVEHyeBEa4J+eyyOeHZWIR86
2zjyP4aGN94n6bpXi/pPvjqYhHFh51Pzm2zngzoOz2tr3qBvjOy1fqXG9uSm69dMN14wtf0wLYTx
WfaYr/YT1bmfOk5vW9hXRqd+y3KC8ypBn7gHl9DjtIA3pyrNg51ks9/Pxk42Y2TmamT1ZH+OelDj
pF+14mcJZDkkxeO3uja7gmzSSI1LGmjWVSXlPeJHkInNq+yM67nVcToP0CNIEsKFznFgzL5hl9T2
UH+0q3he7xpP/dHoHdvVqr1fcuVuTGETd0kXbuIff+nyH5oxvJDx/m0a8+/N2FYhoJ9gAjvR5c7D
BJmBTWs4xhLW3/KMFV+EZtlilnVfvEm/sTOjhFMr7s3WvrIXzICNmz3b6ar4sVSh8MDZtjeEHR4t
qFXUTKFbtb6KcbVQSiekroerzzvGIo8D3OhfV4jxrei0qNHMe6Vw8LtX+0whHI0JZirMX1onry2C
TrHElr+BQyBoa0/1NPMOiBNW0zt0I6/rmDypWnNVagPwRrO5guZ6nyruSVBbcXWKxdXYHHpH/6X2
ALcsm8hWOr11T7RY4Sy+OahXuSZJ8KweaXvdG3G6XyaFs+e463I+4rWaT9g3/SKuXsZpPdhu3Yaj
w+Gvt6c7VVn3RJZ/VRd05oopEvz98VWipTtbTK+JLO+Q0N/EdncPA/aBJldAEt5h0LXrXDVuEFj8
6j1nz478EBde0LdOJK35aUi9cE7tIFHhf+iTE2hG84MQnmuwwKDOeVUDBkZnwpPY5Srd6vUoF/VL
iTP0bibXeM4Q8M/xk1B4HsX4PC/er6rrolxvvuO5/O4Vyx2nugeV5KbSY/ch1xuir1/aQd+bIl18
QCQymI1Jj3LImdD0qlAZ40Atqq+VLXFwkV/igdnwlcJi+M/7dAGUUCi/ZTIkuK+TB9msO45AgZYC
3mlVHXnRQBCO5U5HkbUhR5HI6FsglFn2T5+AC01g67hm5ddjP4IwyG7Jxj0I277SYuswtMOpnUZg
vTKQaXJ042pnW1VkjOnVAO1H0ZlbE0PgfR6/UG/zVYswvzYhDCAf0gAsjeaPqV5G/Wg/Sak/MW/v
CS47oBU7xfGkHGGZhUnmXc0qtDfXwk+dD6dsjLs9ApcrQ4kjlsBfwDy/xGrx3e2Nmo0APCOlVl5F
U36R/8PZmS3XqTTd9omIAAoouIXVS1rqbdk3hBuZvu95+jPwdy4spNCK/e99q3AtqKIqK3PmmCXQ
lql9aJziOS2tL1koblpz2E0pW/lkiivsB03wBuzFDeCacqC/Y6iUXVcrJ0RPD1yazrAoXugZu52M
cURqJb4NjSjcYXFEbDNIKbJPt35TbRzkTbu2i/e+PQCV4BAI/Be7k1dZJ28X8lsQcJ0LulszH7cj
cb3rO8LFsdbcp6b8oqN2hRhTbvyKDGUl9kgGNorVSxfVruoSGdJ2m5vXVp+dalKXfo9uU2bzXlOX
jGZ7ool3m9j6UYtL6A6VW7CEYyP7tXBomxDLah8DeZfy0O1ssiPjxFwU1a0M6u+OVI7tAFhD0EZM
f5Ga6TTxNsMmcmKDrFP4g9zaFZw5043mROFjMTZIqo6Bolw7ynhVlCjRqnTe5LCFDtxtDAyVzJs6
1fKjDt6X/PqjOqVXsu3c0GDVohKHxeO/TDB5dSN4zdR68CZZe9Gonjv2LUPxz3mKOVMgNjr3A+jt
KOsHzfD6Sn/qmuI3ZjEeULzHhBZrfyo8Sg03XF+uKs1+0mq6wGFzdUHl6TgNe1Ypatf2g5NhRL99
RT92GWJqoR07HwJWZ8+7NiuvIzt67AjeYomZN/FBXfT0ti/cCDWuJs9x4NcZ/YXLkLZcYd/eThZq
L/ssNjRUabVVeslXKl6sT4oLfHjabiLa+kkEWATg1y1NU8M2GX0QQYXFldM3E7X8buRGooO1beKI
BC5+oheMmz64dfOTYMpRaqN/XqybHQKAbTpWQulRrdpf5JH8LfhhgLexvRBnM+xS2lluFCfMr6yu
1g8zVmRfL1xSPngr3LYXRa5FddFcpX3iQZ1ILoVAQ/W23434bW7If0Qvg++XbiObfvv5eB89Mzkf
KnuLkzkGWatLmN4oWAhTzjoOYRmNB9uy8wIqV5cSeOe+IzdjltovbWaSrO+oRmsPVilD+eygcA0u
/ZhlzldrghonOg8yHosgebUmOty6F8m6f9BxkIo2faLor9mowE+hiMJtKCyLkT5/3ejOZD7D2OtR
hNyqghTZdYeIyzrEo2WHLrBge7iQiHx/e6cURu2NJbtI5+WSRfsnZYQbZzbUtH4f02yqC4+MHVUK
NnHOJ4Mizp/P5+XSaKs3UdWS7gCsu46wlymsCmO6txU2GTWPxIVl/z79h0zeWboPQVWS11xl9iuS
+DY9nsrRnhWxHRWpnEszLI9z2Xe7Ih2/jllmvXz+eB+MaeNAhQMuJUYkIqvUhF8F2li0Cih+K7a3
Zu0TicSN2GpAiLwWbhV8qczy/i+DIuahhAEgdy1bVVIN7/l+8I9VQ2TBzxu2ZRyNrmY1sM/MMN35
Qd1eeLvvE53o6hcHR0mLB5Kb1Qet5TVYKTuIT5j/wKTDEYurNFrFoC/lL6W3fDdPqTH5AAcO+eIR
9/kzfzg8wiLUCkiLmOW3qzbMsynKy9I/mqXQb2ri6NeBu98WgJJ56xuZ8tJgNYCOAgcSrmLSv9Br
/z4HxVeMwyFyMTYX1IZvx7ezIkedz+OXvtHaOwqefnAd1AaGEJ8/6PsUooWyCTmIoSK6p0z1dqDF
Om3MhiYllaPVqMVBj0mpJJ5ore8Wou2tGYhqJ4opO34+8EdPyNG+BG14gWp/VaT/7Au40gxjkk7+
gdbpgFCvicr5GfTweKmT5KOpRFhk0vMlyZmvT6emMlpKQkDop0FyVUCaMc83TdYbwSGTgX9ldm0c
biMKwnj1zdHO1qbxwmx+ZG1CLULQhy6RYNPX8/YtR4FK5KC0MXzCAoJe1liUKhs7zPGNi8axOBFi
hUj0i6reh2qEVBfaXhHSrl5M3HJr/AGgJXadW810d51sHMF+k5JoGnRv4MC9IZwH89vnE/RurwFD
8A/z1lz9ZtA/XFLB9J1KiRhEUaexJLav5NPYVPq5a0X3oM+kJy98eR8Ou3SPIxXina0LOFyeJmQU
5XjE2/Rc5/DgksyothM7Kt6PWnpoA0LEzx/13VrkUZGfIkxhXI2+l7fTkwoJTtChdS4s4uoZoSQd
ojlly+HCQW2+W4urgZaH/2fRawFgLNC7/jGG79XdNIYGKSzO4BlflUOS/kwThfo3SQgFQ0rZ4Syg
aFVn7acIY0pAdDCnGunn7Ar2fGORKfmZhwMhqAkronJxoZnnjT/rxNuD1Q7RVkk7Mv9D2IObS1tr
UjaBKZMT1pDZAEIodsCZdcjcaPlFHuFXU0bYloGWxEK8NAbSV5JO/g4Xp+tgKMkEyj4y77iD//U8
V+fHdrAq4am0DgSekThzvbUWzKo7UOy/DjIl+JNqSfeSlmF+201tJGnVd3TcCGJ9ePLVydE9K5m4
9imO1hc7y/JphUC2VT74cV7fBlph5SQcRpLBKHjKZFvFVvHVVsf2D/zBsH3+fCG8Cx+W+SG0XvwV
aWBZQ1XQRsZ+Czfh2GdwTqqOnE4818EG265L1lUfLQUJlQJ5J0VybJbeLgV/yksATwqQq1qXf6oA
RBLkc6wKolj7NjJDu6kxfibQJN3IweLh8wf9aMUTPhAyLlJT+jLejm5GxZjJJABo7cha26oUc/KD
nsa5tv98oPeBslhUcAunga2PjvNVRKaM2azkvukfo5HEXOL35Sa3A/2MtjdwTad9tYFIHWuZTxsQ
Ac5t0QYXLU/e3Zn4DWBc6LanE5w3vgrV1Lzt8AdqpmNckTX2p9KldEyzaIv3Xo/l3o1sggentWru
q+RuDHz47Ca98Mo/WFsoEQExLYEUE7/69m2YyY3ezeYx1gGtpbNpkktt9cOYNM6XCy99ealvLgQ8
MMUhNCC4NtE2uHrgNkAAI+p2xgJbmcTJGLv8FMxh921Q4/7bMNb+g5RAFy0ntW5nfageDDFbX3t1
ju4AfQ6/bIpYPy/8qI9mwaE5DOwid1dUGm/XXGBJuHbaDOZfxeYlijrRuyOomd8Vlw8v7OsKpgWU
m9zWfxoSCdBQWyocTyU6XPglH6z+RR6JKoFImvvqMlX/bMNCj3GASSrzGCmx/igUxE95lnwDVya/
m5kOp40C0IE+z8CLbSSRUd29Do7ANcVoxZdQM+s9u1j/X80nmTRn8RKBCEFQtBYQtjhLaaVmdEfd
8dHldqZxE6Qg7fqEXOvnb+CjtYjNE40IFhpMrmdvX4AioeRXFdUfoyz7TRrG1JEKMiO9zg79+VD/
i+TWi5H17gjLgvUDNeXtYHpYydJII3F0gLaAjJ6jUF9omPg7LH//Cm0pSN2gHGlRF9NEJSEU7eRg
9aP1tJz01Vgdwmkw/wiRw1uK05hqGAihfvYQWJZHVAnKkZJPdBNJuJae0zok63Vjkrdta3K29PMI
NFKxZGt7qQ7FxPOHwH5Fcea/qnXV/4rIFBWbCXXdV0XLU+DKrWLeQNiS9G92DdUzBVDRro6y/JR1
hqIvStJ63JaEPwL4+GDdNoCXn50yVO9SVS3NnZpw/u7CRGScyz2dTZ7vqxBfgHdrFKjMHWnrU4Zy
I2mLW2gxxS6oujs7zactbGs1fxnTDEgeZYKW/nJH+r9tzOpv8rId7+fGml7LMWt+ZEnXLRxWJ/2t
N5pDqlWpjG7nqzJ7thw2GxyJQ+M3p5o0PF8GpPwGEt7RFoto9Uud2bVBUNUGX2UzWYanjY4I9uzM
FRgUFa86rwz9sPMaJaHROHQG5qmYe9k95qjz1DN54IkufAvGIx7olfyWj+OovBQkg0jMW8WMHq+y
6j10iWrbJArFTPyMFDHAfweWgMUPLYHtkyg1Baa9GWlik1V19lhHaqS63eJncl2lU5tR7hdW7GZp
QhRo1LpdwPLTReK2WZNuS7vo96nWTOGVYiFv32j9SM9EamGltsnaidRlaKdL2pX2pm4XaSMXDujB
vrrrBtlek2+s5qtGVOEPy+g0gPWR+DqIObioyv4r/lh9C1wAhIE8DF0gd66334JMYvzN/Ar9s3By
cWgNUVzPaTOT1wwDzQStqCDZMxRhPcoBWzDX7+CNeso4KzV2tGp85kAPr2qFuos7hTGGSrWzQKIb
rFyGAz4Y2Tmqo/Raz4Y+dmtI67QdCouJG5yksSiVF0WMYwh3j50x1/AvdIomd3RaAd0RaWSTOMut
fiYWGcs/fT44P5RglhgLzGr/RLHaxFpzrrJHtXBodSymzvYxMewda+PXc/vHt80a56ckaimEhHO+
sL3txHI7Y8JefqhENe06gRYtj42q3MyoqACXooAbiUdV/0c+yKVEZpnQ6gF2UwmxeWpvToPyqgB6
+Up7OIqaJLdwqglrkluYk03TMTEmRLNzTsl9V9qZRnoi6jr2Gaq2NgYhacDGQNMg78FsSI2PcB2F
Wy3i8W1ZxMWjGqjaLU1RmDgls1FyFHE0eYURRPZBSRKl2UclqFNglXZ0RxUj+yblOPzpsNtJPZ2a
/aOVlt2rFEEQ8eQD3N1QBncBsM7XGk1gT7Uc6y6PYzmnl6/DgKCmCZs88SznxK1nJ/ueoMAo2Akb
NEo5mTMd/pKGtMGHZ0MQqobyO+Wc4jG2hv5FGP3wfYxIPLmqooFnEmTfA28uCk16o9Y8xH38lMuW
qmYrM/EVWxJqR+PQFK6aGEPrUo2lK0AYlQaX3eGB+hndKPIVssauQofIKZvSvQK2yQMSk7N/sFRc
O1BwntDFqVV6tlZ8CMgvdraVn01LLcNNH6TcbZNeky3VJhhSIK5rB7abIkJ0GT2lEdcZw0rdJjBD
uNGygy2pdBs8SjPOD3Mt8lfClrT1fGqTz2YTp9+HLE9euC/KU6hm0PXxaC/pfB/0xe7RSrHV4Ohc
BBOdbntxgDgLS4Reec6YQ9on2wG8jMD8BxFGDCiT6CsKnQ3BaJ1SYY/rLYcfeeoItfKl7Nl7zRzn
HjEYZo588GRYlmDkn2CjSXOSWVEvjzmbd0CFOZg2qWGl25kJ8Jqgphwz2fbeiJP2GrJJi9f10hle
aJpXjv5PAPv1vkX5fP/5wfxBEARRESmhQSDA/6srQOfkBUqYGJ9JdpgR0nNnf5u4EvoXLtdLWLfa
8uCPcrs2EaESe6/GMUdp9YSo3dFP7fEmn2MDFyuBCr7UwkPa9hGlR7MpL4z6wfUKGSBXub8kRxrb
Vm8d+NOsxpN9nDIE+bbZ4ppu68MumKCTUX6+s5u8cPtUjvt0DIP/Q4SJ/o+8Gl33wBC0VQBeTWyO
QxeYRxj7TYMKMLVGj8wO5F6Y5fVM6ODr6mvWjPaBe0v8ywExObACzXK6V2wxal+wNLVQhxgNRx5y
O5D2n8//KgYktapSvqCCZGokemiJe/uGwrEnx8epeqozS1zZIWp4xbban3XGvvefh0KuiqLO0CnP
qOuaVWEqQm+cSDk6PRGI06edJ1OzedYTP959PtRqtS1PZbHQHATA6CLF+qrnpPXgjxaruu7y+3yc
OEKTWtgueJbgjAonRuGl+sGFUVer7e+oS+cPNCL09+8uFM4oRObUvX2MO+4S1eCbW9wQzTvpqyiu
NMrwlRjmnWQbxShFudQtvu6H+d/4oA4I5hfSlLEKKzAjSPpqaeyzULzYe3zC+qMGwALb+lLc97Qe
xF4p66DfhkbV6ZjxJN2tbWTG16lQkwhPNIntjRWo4cEn7olJK0Z97TbkACnLl8i0jxCcrXKjhDkQ
vs+n7IOFCBeObxWKLXa365iopClgpKEqP4nSsdNNjXHJvkQSk+46K5CX2pY+WCBsCdgL4i24rJDl
lvrPdlxYrR9k/gRhBuoQjmKpkuC7RJ6z3VhGHmABAX76TwMo+fHzx1xnQpZJoieCOhxFN0vX11lG
mgz7jKJweKp7CyUfB76HOjTZV3QqHejWG3ATrlvCXm3yml4Jt/roqBc2/XX5+N2PWG1MYCxGLaI3
7ejgZ+6VTSN+xBKrjQgN5c7I/GJjht3kVaPzOpVDtVmCHsqFvXPhi1kuff+cCv/7HaSXeR2k3KS+
OhWVukc+3XIqBlDxd7AB2ydpYmJErwAc48V59PO3/8EiYw2pFOrAoHArWz03irncKDKgFKLiBocB
CJxiL6JXAAVQjvHB9vPhVofr8nhcq3WTsgOlT0Z+u8rKEQIVEZxzaEIq3q7AthPtee/byYWP5y/r
dPUibdaztlQDqUSuC9GTLSMN0JVzCMo0e0gig4aOihRG6Pv5U4cy1UgmgjpCtLOsegH6U5c7veXc
K4fgaZrgBkEYwx+9t6rj5y9heafrn0YKajGdowuF8vzbl+AECk0oQD3pEFS4ruDum78moaUjASzC
h1SzuMbDm/gBSqC6JJP4YL4d6iwL+QaHTX3NcHYmksomYpkTcmDzhuYva3I5ledg22qd+TOzWuxw
OfPa8pCgHFbdOdKCr04fZ7ehYVMLj0uB10kfCsJbxTcIy/Fgu8RM+uhXLqQrm1ZlcoPOat92ikEJ
06GljzFgafqVY51RcSYbEnaXFsqHQ7EeNfrDOKHW2SUNsQJE19I6Aq+yT3i99XszjhRvmLEJ/nze
P9rp6ORfaD8quUyxbvSOtBovQ2sGIicH7dhQ5kX87ExbYEf6Zqb76YY8YbdpuNy4YS6zLWDcSxXc
j57XXljzCzJ8QVG8XXwAQBG+dbp/sDCN+FrgoRF+Ta3EfqwL6WsPnz/x+8GQx/O1E09L3vG67ySy
yq5LsX+grTnIninM5ZsW5hVXdJyOLnzxfwOzt5+VRggFsIQKBbC2tdqjAd+A847ojx3RW387cFRo
Liir0eE0AxqMm/IU1Js4jnIa4eo6RAjUYWm3oa6jyA3uP3lwS3eCXW7KMmBfKkIzj+77FsfwbZWq
ztchrOp2Y9LYY4NYU0LseLIwKLkamxOebldqQ3/JwYxstTlgl27jE9YNw4jFmsR+oesM/1If9+rU
lrT18GKphFvs3SYVi7ezmThDj9YaX9BCqsqmsxc3nLbkKw2qW+xw3SDG5/rzOV2dUO+GXOb8n0CB
u69M6MxN8ZmaW4zCrML86nc07N3oWPcMh8ZqYTJ+PuZHj0kpnu2SyBU4jb4ak8CRtHSIPN0UncDZ
LWheVRsX1n2kJujN1UHp5ctcIX78+fnIH8CsOD0ApOqoHWCJr1dVTQNLPvS9f0Tv6OMy28UqisUg
bGtIiibk2Ntx9PUvSdcGX6Jm0p2d3WWw/22RUEKI/R61UT2BFN5+/sM+mAZ4lBCAFowDGqLVIYJz
Zt+QrITkS8EMfWtabAMHDFRhZN0PW28vBEirg/vvrHNUEYoSS9Ovu9qRC0nTuuUUdG/mqQ88QTH3
Fd6/lyZ6tWH8/2EczmyO7KVJ8+1EYxketXYh62OpF+ngZlaMaLbBTXKfohC+5Db9wbJ6M7erdxi1
kmxIHUA9cVL/yGnZbMcoxVnOnP1bv0aFENBftfl84j54RHB65BaJgIjxnFUIhOgw0sq68w+Jjunn
JoIzV+yL0Ql+SQoa1YXR/lYR/tkVlzcK/ZagnXKqpMC03u/zkj/prfGoCl/JTilRvL1V1WawD3S2
lJQWnK4Ytk1AeH01CqdkTtsq7S13omXa+lLR315s9Q7dz72NtRQtsykSYAwYCxlshC+1af/5C/po
VsgQkAeGfUMD3+omgq/dOOmiDY6mlGXmdXNmmG5QqRQTaHEP8WEOM22TlJEoL7ysj76pxdidhb7g
CNdWvIMmMjWrg+RkBYN6Y0xNs5/TmYJ3QEpdtXrT+/xJ10HqMjmo/yxud0DhkPit9lJsDX1DsbGp
7HpaWIQIaA3AWQv6LbVXMQVbHPzwNKpxusb8vfZSCCIbPni30NTiTotwnGuRY7qkheWFWfjgg2dT
IYJW2fig0qy+Dc4cgeWrFp/C2sc/NRf6cG+obXYRbbpIxtYLlDwgREK+CdQmyw/55zypCFTLagSn
bRroLt1onEwaFsJ2+GomYa5fdUkcaFieJvRvmhgc4XIaC/O550y/5B3z4TP/1ZdZGq2q5uqn4Co5
qU4ej0dhY/ntOrLoJpc+mFnbfT7xH+0B5j8DrbY5ow2asFbS4tQ1IzE2nbvNMzYVs4RdoWK8+Plo
f7Nqq1dMQkuSY8IIY2kCfvuKk5EMAuZhC5JamU/knQfcw5LAVUZM6NRi0UjitrQJKu2lGQRkxoD0
UDf2T2wAcpcrE9ngbHHy8iP/Cs2f4vnN4nNY55eywstu9O6XIitkJUC7IsP39pcuiTK5CD+OWlEG
rhYWqaf48CoshEgHoJjTtpb0r9sgjDiEFfXSB7kEEm/Hp5WTOyOaJzZMMvNvxwedGYmsb5Vjk6nh
Ux4opavMavUlrabx14wpLiWTmK47n06VgUoKvYLRuDMHGVPNTKfnzyfu/U5I9keickTTiLv6+nKe
KUmYZEKHXJnT0ZHrpbKd1Cx2xyp5GclOUt1q/w+qda4HKnkgXgQ8x3cnfWAiswq4IWalDog0q4aN
KDvrDz23zULKDNxxKrH/afELLQ2863DEji58H+ubEhsjMQZpENggaGMgsL2dh74GimXqcXKiyBXC
FgeQEMH3PbTmXO7NXoaeXlOSUIHd3NOq052qzrcuBLrvP1KcL9DO00YOxl1dm3MZadNXwxCGpz7p
sxvdSv39iDf8SerVJfzTOv3093n/HWu12zamkvipP4MudorqYRBBdE71uPtFHTvYZ1YUJfStCqxO
mwKNuCtyCiubpp7Cc4Y27xKQ7IOgl5UOnWIB50vKR6vPwKgaY56MOqXz00/cInWyOxzDyk01+VQQ
9WlUbh1EobdtlsoWwrOCFXvdUZTCJfMusHXE/Z9/Cct8r77Lf+diTXCpUlmHpWidY4f4uLmeZlRN
m8yOW8wsM3xovSi3/fuqBFxG529vPPz34VHI4tRGeZrKwCpm0zuF/qZKyuMssxs2SIfpUa1437KP
eMyrcp58atYXHvp9OLLMAkcieyEX23Wk6MSlkTcFrHvygezbZYbDkVt0lnEnEt8qruJ8xIzl8yd9
PyZ4Ggk+W2hI9601CLAvUhM5ijEd27az79M+kDutYYGFDmZ0FdY9N5+P9/7I5RlJPRICkel5d+Sq
zrQYvKKWaOze+j1CZEDXG9aXbksffcvE22wpi9cecJK3+4mS4XeZqfl4nFVZyGszpRuLHVvpxdZO
aCq6cI6837ghcIEgXy6NaMjXZABRNWYXNfZ8jHq22nMDjl16WTPXN0kYQ/CuYt96kK2ZXMjmvp89
3uY/j7naNvWIVjIjj8Cb2sBa3WRKoqtBWMM5LzvlUIXGpY36o+njTOaKAQgecOQqYhKjb1c+29Op
tozhVwfaS3pdXTv19vNl8v6FcnVZRmGJ/32xb+evcXxnbp06PSHxiTxZG8UpIiCG0jX+bLq88SLT
Ty+0Wny0ZtiYlzrwopO3Vzcn255FC/q8OBKRamR9NFylQH2eQ9zUdv/98cgt4OVLZZSPYPkp/8TA
UdZGs9NV0QmHDvrkChUTKLdpMhr9QGnrPwdnRrMxNSHtY5+P/O4hBfcd/gMfQnyBGvXtyAp2tnGo
JfbRaRykyhX0o0RE/pNlJ/F/fZ8MtXBK/nKbAeKvvsGY+6fOjQJNCm1XQGJ7btui1feNPV5yn3y3
XBhqiXcRNKBYpejw9qkGPresq/P0lGBphwM8XsDVBt8Lp3JLBfYRwW0S3M5zq7ebz9/n+8gFjTRV
46V0TNcIcezbocO0pH5fttMRCg4oin4SXJhhOODC4uyq2Zc3ygBFIzQTGLIiHJ8zDvPnz3/EB49P
bn+5wnIflOr6uDI7o4h58uxkZTR2byonMFRPL+X4RzXLmMMSEhHHOrbgFyXFy5t9c1CT1f536OWn
/bOSDaxiTQppBcTq8AsOZ/2Dwf1iTwe5cRY9eopham1AgKa4IZQrXan2l/wF30cvi0ydPBUZFqpo
7/ouy2lSefk5ZxjFrY26hLEQicUOfz+5m9P6p8ZC+I4Dn9xMxRDsnSa3F/sF8yo1xXAh6f/BB7YE
0gCu/5o//I38/nkhAmMBESzsubEZwjNqhviHBX9sZzvk/P/ztC+Py5WBSj9NIqsNiwtb3wSInmm1
a5xrAsOHsdHHTTGPfwqQtltrHPTvnw/57sBhxwI1jbZgOVRRTLydbr3BXRgTawcNK61w3til5h0d
EsxyZX1XRpJHF/Yr+VeEvFphi+cLl4NFMsGR/nbIxAwqGm47+yhK9YT//O8iQXs8oqrKmieCUIAH
47M/Tl8CRz/m8P1cJ0yPeVnlXtHbP6uAjvNZ+ONOCx3TK6Pmr1ZOezDzEKrDoJZumtndsvtGrtXD
Be/i4dyp/vcyHwu3y5dYJVSUjREi2ZgNxXGHQDe5M5cq9thC3RhIBiJUNLedmJONKmjeHrqrdNQf
nKbYi6w5TT3dSxA1v7UI3yZSjshesgen42pXNsoB74RkEwZxfZWT24ePizSsyu17vJpz+vJxvIGh
01j098+gkEdc6b7Phs39fbROg44+Ic1a9Hy2tVWmMtgPDSbmg+HZKn3GBVrH0Z74E+W6sJSz6B7b
1t7rvcTtHvd3jyv3ucnzbR7AKFFBL8OyaqNgG4FOcYc8f3Wq8rVs2ltavq8shahQNdGJUSLxg2Af
2MpvA8SRF9BTUznYTVmFz/U1OTlZEj5nZXkrsAl3tO65L/LWoxnXy5zyC9bZiWulzgnIzlEL7fvZ
waMiGDNy+4BEKNu99nZ1xMRlZ1vhcW7Mmp+rPpr29EBo99jCEqxVw3NG3bMVcwNUnoxZeoft9dYO
laNWhcIdjfS5gXKyOKrz6s6VOt2kTYIkOt2qdrjNFfFIWiZyTczFRWzciLyd3BhMg2uE+lPQqFfd
kJ/mNHtRZIBlZP6apflVjo3ZDLMZRNJAG5I4iTS9y2M1QTw/7pFz49GoJr+att6lXXyXhQpUp/lG
CP8HpLKveFZ5wq9flBanSlHfGKN8LK2889Qw/IkkfKcNwYFiB/mo1vo9qN0VAsgfSOPSbZ4FB7zb
7jKBl5/TtjBWlK9+GiIEtPDZNIIvA4UHz64Btlj+Xa2IH7K3NzJQbyrUrW4/4uMe4yjnRYk2u9x9
thDZjrEszoOFZ7Eda27XjzfLIQLIFuxFisGCxG3SSPZ0U38JsRmrp/QLaYGThcFPG/hbYI5eZwTn
ZjAPGVgUFUFBkppPtmLf1HhsGMb0UJQNyIwpdeXU75yx82jgBl2l3ygKQV2fjlvMoXdTa+2srD1m
OGTQJP9SWfk2Vhw8aatNNvhQs+bdPIeHOGvuRSrPdefcsEoOeRDtW0s/kUPYABq94d94jMg1uMQ/
B7/oz0ohfoXp/Kwp3cJj2aqI+7pwvK0EKYWo2nYi99Sxexm7ahvl4THUIy8r0Q502ZXfKT/xHspd
5GDnuOxuNJaRayKnjNtoYyodxZHxbGbaqezE1kFf5WpK/910wh12mptWNHdTOnnSGbbDUB4GS3hQ
Xl5qo36agu5aCxHhwovhjj9a6GwdPhSpnLAmv28wMVV4LTDa9oldb+XUPKeFQlkz/9Lb6YMW0UJC
/anrheWGqXk/QMadII+IwrySsbllldCuQTK30scF+HAVzenBiMxn7En3TbVMh2VvFb/dj61+rsrw
efbju7Yc9rEPdmO0PDKiDzN1eBLXvwxljDxH979pU+ypVXUo8vkrkBgIFHEFA6QwfOBGvYF61J+o
SqKlG6NzQBDvVoW+MaQ1bPV48YoSJiyXQXiaDDdpqilbXYS6F9fd7TDM3zIr+zl21s1Ydj/aoj+F
RoxwuQHgwyG441w/2JHpRVQ1NDPbZklyqG11a/OIoex3qSgfaqsbaNW1UZUOIRL9+Lat9Wdt7DdK
HexMW6HPLz2Uqv0nCGKvyJp9nxOigV2z3a4kLFZr81qPg199mdOX1/fPRkTDoe1PfB0W7dczgl+7
O0orOGd1D5MKF1ezPEeOfs/cX1MUHjzEMLPbl4jPU0vHYXP+XvbGfWZgt2lk4m6IdOnS3vY9AtUS
pRWC6LnZmqV2KjQaDoGmH6bAVrkbq14fNVt7gTm2xs0AWznQgKjXw3VK9Ugzp1MZhDfq0jvSl+lV
qtUIi2VxFDYJsyKOBtdRwoOhNbtGTjGQufDYm+mRWdzg5nes5ulo8a42aM3vVPTFLi0dxcZJx5Me
66ewLa5E2DzRhP5iBzDK2rD1zMC67sFjVSLYAdBBQJFtOznQzxtswnI4Gi3+fH5xLxZcHZgVCBgn
DDi2eV5T0a2/M72PSajgsslFpDBYwrHPHqOckIOnG9+xr5DHftczHWBRKn/6YU+TWqr+sZX0utey
V3NONRed4W6y2EMhKAxm/zLiIeI2tUIXJnm0VGTXU8J2Pmm0a879sa+Hs1+at0k1XUX2LF2SfamX
dPNvzR7rU2eit0K4DXGJDA9pJr9MerdpzVM+xTSNBsUpm324SdZPEGw/KJhuzD44oLOqYWmGB1K6
9PJElWvMYtrKbqCRo5/VXaNOT3Fh74EWXcOn+EK2yWNfeCqnauk7IN3dReGVkZSc4n19A6T3i28L
GkT67tDI/I+aUpIAlwuOTvPbzZDKO3/qb6uIrqG+KlnmzXWg/hFl+nvI1Z+ipEmE1gqvshoAOibl
YePQjjT1SHOrDXOzYHLOLa7EsG/gw8Tz+L3rBG+/mO5MtYyhA04bJ8m2kbZ0gxkGBtZB+C0U4jmZ
QhpTOYXKXiWKUQ7wg7ajBURtYHdX5+xhVpp7XQ4nLgyPVRoObm9RdczHO6i4pksHx2aylbNul5yS
xmtLM0ye5XcTPUc85batrD9z31xNi2dbk9wNvXVUJ65Obb5NguemN2/tNDoaqQ3ImJ6LeM4hXkO9
gyO90/16T8Pyg4imHeCwsz3Mm5FvRmnFk4LjmyeM8CbLWiq8zS3wuttKmb7GI+A7P9knafKlBlw4
pvGdb9i7WE6swg50kbElw/TNSdoDFeN9I7WzknVnOVk3Zt2dk1rfdTjDumGY/kG0+Pv/cXYeS5Ii
2xb9IswAR04RoVLrrJpgJdGOll//FjV5nZFplVZ31qK6CQjC/fg5e6+dT+NjWy6XmDBu6mH1iTY2
fKHF1xVOarurbNLADRA00aNNi7XsxzDLq8upqIOyjG5GgSdhUjKe5cqPb0ZsMh+1drkGh0YZ1B9k
xn7ufkn1+mvRlleVad0Dv7mJmvJVhe7ulUt853T5IVeSJ33u9+qwSanJBxyz6QV99kLeqvM0VNC2
XPel7ZeLKsHVEKUIZ/BCDp41yId1EDeJNrymjb5zo0gP2oH1FR/Efh2A4Gn9RofDw8Rg269iGbrd
6Ddl5Vvs0GVOjciBU8nV/UiitTfTth6HiRqZcNm6zIOsVnakO/qlpf7Us+W3o6+8BUlx77o9ELYe
OLbeT5e6Rvhtkjq/OHxTOFQ70JHXxrCeHPgbtlQvErNmEVbaH26WkuDmqjeKHp/iEZT6krxUPV8K
nQIsYc3vsc8fJ4CYGGp8Wc3+UkSqVxqSub8+PhhzfV3VzhFr6LPUlFOfdfuS73erZWMt4bW1obnn
/56jyplNx3OIMXX7q7Ohd9dw3HEyAFKKShQG4La5iTw7HdffOqKWIZREQX3Sj/mgVUEiIQZEOjKm
YA59ds0Iu0tPgrlGUzSOJi+TTXss1IoAMYhshF5DwV/qIaJdsIrTakS8qX2S/LO7kw/BvJ0YSU7r
vGdvj3OaSGw3ay396PQOKecbG3zZ42UU82mUllp+0pnd/ndvT48mZ3Gc18jRadD+Ybr+5ziulKpo
VblYcFRH+2Ge2HRGSJ2hlfXWHYmAExoIK90bMsn2M2PgT47oxkcHZiJDQI0xXuGpnw04ezk3MZQL
g2l3Zo/Sm1cXJyYbUXnbgQ9IfGRlHN4E9h4dA6pwmoBUxKUJK0VaP+tYwDysSOl41dTR6kLBTFQG
hZ7iAhz6sTXJfCWt3efIDsq9XCaitafMdlYPuRuwA2MdJsXTzGaYHw3RYCPEdBbv6EY1qV9Jx1y9
LtLYS2awBnJv54MBJbqHrE8sHjh2b44Ul1WrK0YHE14ppfmzm7AFWhyTdK+SaA69slLG5riOaa/t
2nrdiIKZ6r4q6Vo9ahFDmxPSVMvEbjUWn6VfvRsUke21JQugFcNaRFfi7eu0NIPhjAy1QP3btW/P
LC11LeOr1LQaYInK4iuUhIwVu+Xw91bI1ik9e7PofbHR03Wk7Xbe+FMSvY5lrotjQ5zR5GlDPj+a
Uo77v1/mgxeY3g5KLJRfqL/Odc0aTNhVzAaXsdWl3pedagZAvsb70WhlvO9wgYpXQylFFqpJXM7B
ph789c+fAb8+kkPUOeiYz3FLOiXNlCaGfUzbubvtFlE8pH2OvS0qzNXxLDt2juWsIcxrod4yS+/y
l79/gvddNYRbEJlpdfGsmVa//ZrbtUJx2EUJVmHmAUaEYyxTLCXsXNF+8sA/aCduQnIUaQDUHLSe
Zw2nMiMNvXHGeGOGlwTYWF/UNV/CJY+6U9lp4CHLOQrmDkNit1Z9mEJ0xqqtyYD14x8tQ3hBNuku
b7eBbIjW21lnW7S4Q9MCDEwsU4v4mhESR+q8rEXUftK4fL9ScSX0Ylv/nCHVuUpdDLk7d0PfHNVa
QB+dZ6FdFRPFtSha4VsWQ5e/f6cf7EdIYjbZFaYXlsfz3642x82qs/6djCjLgqQbN9NHwiRkFRKm
FFFcPhAV5WZFQnyz9rQNhgK46d8/xQdvFk93y2GiB03k91lHM11lCw/aYuovdTjcdLykXzIC7b2l
yT4bibxfMzaNlbsFkzCwZw9++xpTT6hTwqt1tAEugOnUOd7sekfGnwkMPrgrTFgEIul/SIDO2V11
mjNQ6hnpiVB49XbCDH9YxDxcOUvkfLLFffDeIMzjJ0ncCFlm5xlExhCla9k5+sFUcC9aiN5ejLGx
9tJMh7thNexPypgPrre1gnl4LIaMerZn/J8d3Z0VQorsaj7ExrQ+DvaQvLa63MLnzeYbpp7hk4Ll
/QIMh2J7MVDPMzY7Z1Zp6jrbUwqmtZnXOXDhw/q6DSmzrSw7oM40dlJXy1CBlh/EUf/ZN/lHAvV2
n0GixMBOsAb8IWK8vV976uwMggcVKnCcTQTSaLS4KzIQw2hITeeUWjqdGT6Jae5QL5f93sX3f5RT
n6NcXrGyMxi268tWiYrskwH0B+8Z42fL2rbgjXl5tlZm0apFBUiBU6xGI8m0dp3FPixb1Xdll3+y
Qr3/JlwE/3ADtteMamr79//55hstVZcy15VDXTT17A2qOQeLpMEt17l5VIeMUAQNqiQ2k/Ir/Qn1
H70ULMaQuLZSA3kGM55ztTJsNgTvRescMmPUbgrTtE4keix3HEjsTx7sB7sQegw0vOiGScWDTvT2
ZgVblJNUagl2zNA9OxoSxuAZDaE0fjasvPWsDZElGFZ40uGs2KjueDUiKX513Mr47M7fl1k49qhf
+eUxAWL4//bTRCuBVJEhklPTG/NFQp4y4AnKd8dEVqiPyc2Sr6qfS/3f6zseg9DYkpDV8KKdvWCc
B7sW51aC7D2d9slgLyFhfdVD1wjl4CBfgWGSfK9HAij+vi+8F1GiosbHgoISbRFT+rN1Bvk0yLF2
jY8ZiWd6qJFbJv2F/2LGZbGIiwJrG1VIv/TyoPTTOvlNrMf5bhqW6WsSgZDYuUsJXp9oEsSW/ci/
9draWI0NXsx/Glf4NyABjEXyyZRuezfeLhkIwP/Y7hi7cwtnH31w8qgG6xEzmYjXawUS+5VUYenQ
EMp3Rt8uAeWx8skDe78UoIHZEIoG197SaN++Ipm7EPlSGPFRwUVzqBYFlpu0lTAZ1vV/uRRicX6B
gIvUP6iB/ywE8Wg0GYie4rQZ2fZGq6V3uqq9FFOj/yu1lZeA1w89oGmiiT6frK8pe1rWNtGhRuJP
VGexGh3MnVH8spU0+myt376Xs++N72s7LKqbWf78sJoY1J3dmDsH26ps03dSN693+mDK8pMH+Efm
cXYlFLc4MrcCF+nXWSFSTiVgkciIjlM1NVgSOdIBtlA0twzaToHgE7WN4duZK9jSnap6nZ3MwTfW
pE5YqRm+rnbOKb31vgELVLMBAxPq5y3ik7ifgrZgkmbHeuqcWwvAARrSrozuel06N0QlFifbiaI1
4GhoGMHff7fvniHiJA5ktFRcvrR3xFCkjHJZTDM7mcNUxyFsj9oIlyEZ/5nnwIUsHiFGe177d87d
OLIyxHNEeLpE6YL9tr7EunR96CR0U6eFtpXsPhPpv6t9tmtyLCFUjXrr3WlgkLEmXauhw04vx3yN
Z9jsCWcSRo/I2ur9IHJGhP/+QP97zbMT9gzXvuyZWZ+SDVUaGBo1HaPDYmw+Kezebe/cHNUqvRqK
cSS4Z0v9MAzugiopPzlS0VMPESrqHXsBkLLEW4gf3v2ZNWGXZcLB28u46e83+uH1+eWxVLB2vgv1
WlZZunpLjkNhiOUGvGbv4wZaaFts7eO+Nv0x2jKljAKok6bNt3+//Lv1c7v9/7+8ebZ+cp6cu1kF
puu6S1wG2M+y+2joHPr80YwQ/e9Xe7dF/HnYBmpz1CrU72ffKmw6Z82qkl8iCTVNakx+NOvjUS8R
RSyzZDg32p8xdj+8QyRasMnRI1LPvt0h5ggXVF+Z6YmYrs1IDNe4oRs7FS92gQvokzt8f7zcbvGP
s4d6hd/o2RontJQ9F4jqkSAT0QbTanXflwxy8YlRJ2kqRs/M92ineScvLeKKoqCSndmFk1Omn9EW
3pdz5DHCIqQLyZe8NQTf3rtIlkJIDUFjpcksrKdRC+GWJofc1ZT9nFbl3l43k0NdovnQIyclWr2a
ThKm2Q7vSPnw96///VexlZUcv4E/6PDIzz5OlaGoVpWBzdpogDAuTn2ppsRPZZjKPtlrPrrUNt+h
p0DrmSzGt3depLga+nGNSKeAXuZFEEcVH+1Nf1ul+fDz7/f1/jfMdmaCU9iM9nSszi7WicbKc8BL
p47swwfVSaPbuRjqm0WlkGRMY0PG51d+jNbWin27YcL7P9wuHW4NgxfFkLDOPsEQz+6i4a8+cByx
jxjm+TpnoYAmr8ZPtrr3v2FMS+hVHcwriEjP7eWDHpfE6BKCmOlmU3uDlbTJxeqa7bESs9t7eRKN
z02p9eonF97u4U31QFEJzc4m2JvX6J09Fy7PqBezSd5e1ps/+ySrH+ex40WOS9tEQLWYc+dDj5sN
5jytkXxyDnx/JN7cWtsqsnm2aAqeLZWIwVDbrFgqU17c0a8EISQ+wLToJrbppfgLaoAXM20EI5xk
TB/VBrFr0FcGpM1o1GI1JJewhHthNrG5+/sb+NGH48Hg+99mLUTdbgXKf4rToajQrVR0dxRNT5xd
ks2u9pQYj2vM5NudxJz4dEoF6bwrPZrAJnl2YtyeQFnW3GmhZh/ilx5Qx/TJgrhd+M23xskNUj8M
iK1uds8/mJsmFYZ52zzKWTROiKXJ+K4NWv3v5GrOxhghcOYj8wda8fYB2BJZAUJ0JMawo+8iTal7
T+hFfkcvCO8iVpPxVpN9989eYs7kYC44etAqJe19K57+8+DrxBhFD178iEXyKVl0+GwsNcluoGn9
++9f8gePUoPiRCcda+8mun17qWWpGaPj4jhmeuncFpmWPyjroh/+fpV3KycdSSSWDr4Cvi2w7W+v
YtudsgwjbXdTGEUfFnWrEBwni4w0vGGLkvr75d4Vl1wOXSe+VHwMW9vw7eXWkUC/cdbs47g4YCgy
wm+IK3NbwIQDcVkPcVtRlv39mh/cogEyAscpZQir2NktmlabAKBnPBevJMZVqjYcJ5AM0PtEEv79
Uu+3YKhKTFw3eyvQIbqfb++PLQ90ldJahDTijvQoZgWphGViE+zdOAVBQHFfHtJIaEi1Fjc9adaw
6L6KfHuC0tYjbZqnKDf+h0eA+4Z2rMqi8W4rnmhUjbqVWsfeyIhkHdf6AtJCEkK+bz7Zm96XRDwC
sBjMElQdJMk5jk1mPOw1F9YR2aM4aIUkHm1dri02qCsd/rSPHGFF8LFonphaDVXn8hkH993ewUdg
JCs25jCqXnG2OugZQwjCK6xjW5Q/u0y1mWkm38FxZpmH61PdNU7SBlGUWZ8c5T94vdmSwV5bGE3p
GZxtGirf7pKZmXucmkz49drWvyptslzsbmZPtIWz7P7+wn1wp8R2CIHdycBUd64Ed8goA3HKOrgY
g7UGyxhHv9wFIaCH6GH8aqtVZXhRSlfWM22lKT+5X/tdLSQAsHCcoXkM6Uk/hxsbBL0raJOto+xl
QfyaO1kP6BazxV9Re46k//Zs00aiYLGOStc66GobebHSqLmXguTVQkXrMKTUSf8AQ0bbJRL90Fyr
6xe7UOocGmur79vG1R/KNW3ui9mmP9kJxQTXXsCUnWsI+J1TN7jqtRKq15ZragxqzNtlz8jUuHR8
r1j5+LNziR6EwUMjzVsBrByVVSFbLVqonGLbqHaFO5o9ip64XgNkXaV7o8UctDv6NktgVXGW75xi
Lh+npITTa9fFicP7UIXmKIobte+lDDSwEjZsV6gtUI1yNffz3OnMS3udxc8p2gSya5XiE0ujWICC
YCs9lVmR+wMlFclAqfA0NEk+5szpdiFMI8wqq9ktWW3d5jGRkEqvLvuG0MzT0kj5Qt2p79NKMV5L
ZzZ3iEoLXx17YlQ6ZDeexDfS+xJIM6GKivnPUwvT5GeGL4XeKYhr/e1iN7fbHNXFIwvlpvoZpcIK
22jLYNJBL441bU2jBBUztnCvy7j9DHrxwY+NyhQ/LUsaxsI/RdJ/9mKnKR0if1nU3K6ew9VB9q0g
Ar7r6aI9EZMwfdI7+GhlAzEGDQgzIw6Q83il0or6YcYldGTnSA9FRDyskxTag6lDDXV6I7mlK6rs
mNVrPtI0I0A9+xnsjNJm2/jf1ljYDQ1HEGipMy44h0m6clAnF8jlgSQigNdy7j2+9gMk6GBwqgvd
7K5rVaFljxjHs2bzIkYjUdpDMJVdSBlw7LplpyqoUt0vRcbkGSaopwCMENE0Xs91H8SCiFVEAE8x
cwAtf0UcAi0TgSc5eKNFsAskg1fbmHbVOnhDNPyucRj7rVKpx6xU7/PcvE6rMey7n87cHUWn3XU4
Fuq6vCSGhlK6DZPJ+WG26lcTUYzfSHXZTXLgZ9muD4Za1oHDCSwEQX1RL+Xgod/5PqhVGs5q+2jE
RRh35h2Aq31ZFr+VBPT1ImmfxwVy4zZZLpPcPRWLvEMEBhVb66+WwQgIhz4RE3VpphgRCusU1eql
W3Wva2/fFZToho6WvnFKX1H5fZqEmqPdokEZRzIjQbaWF7HJ4Zl4wnsQOSJcdcSmMxs7k4J1re4W
kX/d5I59VSF+RUxqlsc+WwJpvkLEPiRp25C8UfvkOL9AgiJSRL1Lo+FWom3PG5LcSdpAcK892103
hGk0XVtO549t9hSX9RdB3EeuQ090y0Mx007lbNB7aWaEDHEQeKVBtiTiYCbGC+t07puVUChN15DB
PlL8Njm5HbnBggy/HKEZfuYaXt54rwpj64/Y9yPMBr9l995J6TrXiWoHhUjvNFVZ9o5MVr8w3MBC
u3tqDFQZ47LuCgdZN8SWiA8zPXdz8jooJk4CjOWDttRHfbQqiH8NrOjKmG7ztv9K55bAxvkWSfbD
glpWVmt0XDIF8whoSi/TUtDGbci8RQ/bJjlUkJmyFQ1GXlAhSpTDVh2fdJkQ/CeJKMa4vZKeWWxH
34WoM8KptJrIaBIOQubFz3auv6qKdZkWFcaBtvZzU0UAiklLn75ETvXUZ7C+QT+u4IKZ6wWWNZ6c
1j1ZfHa/aIoGhKnlj4lb88yiUOaLFabVurOW9qkQ8T1pvGmQRh0Dm7QsPbRguRfJdUFEs5Be2c/X
+KqJUKdv7WlzoUFKb1/MqdtNc7W3UmO8n4wm3lXkwG6jnB8TybFcBVNtxJLHC/bHdUNedqPqvhDL
NZLaW22KTjQXisfSWb/FNjTlPiMA3QTTH6ixHrpinv1hQa0d9fGEoBjB7ioVv4uU0G7F4s2gTzBd
MO91E0jhdXuXrIkblrZGQnjfK7DCQWUQaPs6lDQm1YGEGWGO2H3XqAzoq6gXxKJb19qKwpxjsh44
gxrES17ucNCsB7PuUX4bxEfHxAEjrtwOFSaQv1RX6oOrEsC5tG3vt/byXa1GotQGXn7g/rdamb5W
hnaTOP3J1MrNpZN4uc4/gIedFetzKjhl98ilAe8/mxmpMVgfOtj34+xLxb7TjAVDIEPycAZn/kt1
4ifTbNIAg1K9oSgfDLhspAiAj8VW1cy/izS5c8Ct6hGtBDJEf9S6fjQajsYTB8/QqQWR5EV/TGSt
Y+shrDgRheO5VvpoFOT/NsiW9nmt3iIwrw/2pI6+VnfrdQcC3WeYvBsq7a6ssiNl429okdeWSxkK
avxnu4qgKpM7hEeXcU4qcUzg+pSaho9ek8TvdbxYRtTbDdhmQcRvnvcKedipH5XZZbVUVxAdYc02
1uBVo7hOrUL1MKEb3tg7OMhUnpzsanJtux+wPmJG+dlLZ9qv2yYZdeLRJfX2iDDEH0k/iJ3qFCc6
Lhgu7unsBIkG3r9uO8sXMfnTzLoJas9IhZDsHUQBD6GZV86VZdaHMWIoQYRq1mE3jspx6zLs+sS+
KMrkR9EvxCSaR9GMeTC0xs/eHveTOu2nBdgJ4DesC86QbGzsFKli9b2LMjaNaF9YBRb+jFDJFhlw
H2d3DU4QqNlXcpmDOiIUom1uHdl8z3Tn0HHkx/+UeB2mDsNadqO9KkEVjd+jMXt0s/GhjdbmRLM7
8fORqCOhdI+z08YYX9IaNjsLkWFLHnVyUefKXRGBD7LWr9qkYm+CEuT1a3SxzvE3u6lPMou7k7SN
F0nnPABkVfmoLuWuiLLK0yQkG4ml6mDU5i127yBr8ss0dl8wL/l4vQO6yseZlwMkY/qNThfhwFpz
m6RLKNrqwRHLge3ggIT1FnXWi6kot0a/4LiPX91O/zLa2mO1OftoHFyS83AVr/K+rzSsr2axK0wM
+rV+q3bjyzB0YY82nYN9TwS3lVy69Sw8jqlGUI36TtenPQ5yx+sxBIb6oqa72Zb3adnt2sL+mRgR
HgSC03Uj7zz8nvdz5867YZz2Tt5cWE7PiLolE34yHF9rte/roj4Phn6tq9ii1UXOQeZYrwySHpUK
TuKo8TNfsXFgw+s7z4D14tWzGgVuq+H3pBdI9gHiu6JPk1dTTqQFk0Lhi83biNG28qoyz3w3qW0v
w8bkr5aIMUzNZP2WxGwm1Pz6iHWEROeiWhjb5uCn82Yed6Usky96yWnIzJzoRIY7aZx4feYp1XAb
rjTtLO0Rt1C9d0aklu1EJrcjhbMzMhZFORLZMOvOz0LC6FMUAqRwHu9UFOLBaqUH4k1MDFv4n4qm
65FS1Asuw570apeUXd+tHVKoe2frSTn4z+pnzbEgcQnjUa+6Z72NhQfUsvcal5dFtOVLSgS83tV3
f5DJvI43WZcTCw0AkCCWjllgujK8lbYDuCeucaBjfEwceO+W0WvE+/K3uFIvelW5FLX6MgI88hJC
tKtpMANRcFaUE3/Oyo+5bVw3jXmr6dlrs0WdrcoFmMubLu6vY7W+Bol0Y9X1xgfBwarpj0PcLUFi
jWFnGN+txd6xlO+tMla8ItVZgUZjuICfcAPheacnExQjs0j2BQJ7gkz20dA2QVt0z1YZ/aS60cJY
Nb81oro3s/bSdrKXQSmux6m+wUz9xYp0BKHar7aOTnla/NooEORDEC4eWwerLPd1jD2ocK5yuPa+
4iIPzdv2C+vRL9GQICHc5bkweKMcbRj9XvanvOGcumra88qHksmMQa0vqTwj/pAwt8ZpPX2Njeb7
kqR8pauzA6+xj/P516AYma9r2bwTa4SBxy453jan3HHuoUdfRNr4S7qSUGD8VNe6NRFDYwxfEmfg
JSCZNcQNeBUPTQIbF6l1VG72ImPXJLXJ4mNxthwtNiNS2moLJR3F8jixkxWzJCACV8eqiTJcdGST
Il37oyrNbzSQfjbNdN/LYfZEG1uBTLWnkbNksL2wnkPeldctMdHMM++BprCUy24MuhEBXVPhJKak
/BIN6Gs0UV9OCZ5H07inT3HdKO22aNhfibcZfHoQ6iEupmMNwTasy4wDHdoY0uuY2BJInS7QtQzz
SE/s3m4mEVhtFOMryw4o246ZO/HqNguzToWTqL1EU8hSJPdxUVm+qUQ/gHTzkKLF8cn7fsYyfGuV
yZGFfNdo3XU3a7+JS7c9d2LiYLEEXCW29hOVrnuo06HxSn0Ru3oRTmCunLALG/tBXqFjiieerTkQ
vNJFUzB18Y5vgqzupng2bTl6YhmJZsfZ7jG+w0oE58TLhXLNhPZrZTovfWw+KDE21sgc9najIwVj
4eyjVjs2YnmJ5rG9JoSkCpx2pS5wq6sm4Q8BYdmqokeZkb0AtIA1VOkJLK9Gr2+rl4ogVz8arWGH
N7L02cjGG0sbFQSwhbbxf34BCel2gviOvZIS2G3JLKAghYZqAwpj0PgibDLKTenueXqd12+GnrIC
YlYkw+tYY3Sqiqz0Umt6koVD+om9xv5C8dPl6m9LKnctoQl+PFbJnvynQz5bLS4udLg0sA7TXDxZ
xfirGQyc4J2j7soI845BdltTogKzKnls+6IiqQnsAjktpBnyRgsjvYsHTOyFSVecUHgVFYcESUwY
FF83R4EqnZJXaHvMthWjc66FtZRht2R2OFOhXprz5BQeh4/oheBG7ZamuIHpPYlPy+zEB0clTREi
UvNV1JOqXyrsPi456QBbsZHqwQBnFdWT/mvN7Z8Ix/JdWmI36KNcXLtGq7zESg0ReRrUOy2dpldp
tNO+yHJ9j8pqDTNne4973d4Lq5vDIVvGi8gt49zTS027mqc55UClOaOkhZSMN61rDiEB82TUO8Ps
BAm5d1+SXm8aP2sGwtpnRZhelhb9FcFOzkGtx/EOe4WobmZrpiAvdJ0Zxah3N6pZxftBi3+Z/D/w
NffrUynt9MZSxuTBNBG/xJzCv4pM4SyIpmX0Cg7ePtbM3DfqPNsLaU0H3en7XaVE6W06JNXznJpy
v/T5sgdlpfPAY+u+TUEvCbk4kAWy8mQ4keqLUrNOrYRGY7SxuyN4iuQao380EURQx0d1OOrQTJmD
J7+F3hfXVjmMj5qM+9yD35Uf6rnpbhZ3mcIW1/qFms7weoRQ5isN0SkRixSKY+++ErSVhV2dz6da
rfSQqta9jlLTpWdWRY9mF2E0TJDSEHmkyFAHhnvQiV8PdRXlMvBO9bCUiuZ3gOXpNuIUEXZshkti
mWHbD9o+T5YhHDrWTMXW0lBd3G8GJ9ijvbgDE42WnGqgayjl6sZD7F0dOAhbRI+O2alLHJNz3iru
144hZ9FV2OurvtmZaTnyuxdW0BmK6RWD6+zV2kj3LOHieXGbbjdQSd9CdVuOMsYvnM7EQRTohgKD
xe6kNXodtFVhB5zXqpdk1Q1qHWu5Q39S3SV5yodZLToQ+AnFUaHLemvbSedbzdhfDKkjdn2lppfD
HBtHd6q77Vat21VrncbvVRhls6TFsPabpYZymfNONjRfSNwxdoyvs6vUGYt91GwRRKvGQs5CEYWV
MydhLsbc70TtBGiIJOVVJofTLCleJD2ZL26U5cBSS+OoZELZMSbqnifU9F/TvlnxwFrmHJZ413f5
BON1aHTXS6LsBN8tMGdF84APUTA16LEE5X1pBKuyXq7K8pD15XFyHdbxfLqhPPju6M1TlVsvhORR
zxfXXPnFmtbfjYk9HTs+AALnWVmb34XiXJR1hnVS4SRCqvALAvenWZq4g8rpnmn5s3Tc3hdd/GRM
1g7g+x0Hi5adcdpvlnu9JU2u4wcVqI78bREdbqdiB3r7F37tx4qUtjXLTlpb38ZWeiW64Ue7VOFU
NLdL5wY27qcdcDjV68F7BPVcC4z+1ZO+Iq6Ai+Mo+m3eldhXKf3i0g0jmrYBkdo7m1LURzb7lYzn
QJ3GIihr7ZKzzM0Yyy+Fllw3eXO0JuUm5ael9uVmEZ9rLx4TliDeVqAnnt7MF/NqHOxsQRGHRaFZ
bT1ILedJWfXGayvtGEXWabHKR6uH25xywh/n+ThU0QX+nZ5SJj2kovllqxxFUI94dML3mCOYv63m
t9aR18vqBqgRHS82ZcNMasbhJTqAJk7iLmTaa3r0NZ6msaaf085+RvM50Af32c3VKwZ3r3YEEsic
5peitGeC9KZ7Y87JxewYcIny0KTdryoe9kwzLtvJ1EKqRdo103TSFvtxLJNnm5Z4RKAdGM45JG78
StWnS5L0wrTrvmm4solcp/QHl5J4sW39ctbpQlRTkGocJkhoL+k5QNeMcg0aRLVDQ/rUOv1PtxTH
YZivGGjuyBu7TTgMevaYmL6hcY/SKRyejL2dYNIfVoUbXa2wPTeGfMQOtnhRNgCP3sK3ECivvjTs
/FC1zlcocwDf5myXdxiBh4bDrbIbTbpSdXULfTn17IUspKlSrtAqDV5GjnzS2KdWGCdlNA/swS+l
TvfD1mBixDG8Q1AAA2cLI8aGpKPvZS+hGRmVJaMVewyBRh5KyLGESQVwEq9E35z0uAZqrajY6LSL
ml8GxfqEtYZTAUbAV4YsoVSnnSPSl3ZSH+M2+QLlgXphLfcTUqQEFa2nCFigqFoQD1egNhIJk8Ol
lV7qgS16jnQcaPtUXiqzxTypqDh15qE7mHcrVcFQgbdgA+nKZgOEpHiK09JH/cOio4+v9L5uWvLc
y34N8MriCbTsH4i6HyK3e7QVC/S6E1qT9qLbw091Vk+D0vgkMF6vmsnhLb535mI3AtvxEpTRfN7p
wcymX1mxEFCZKBfgR2RACJrcdZZBZxkmAnOZr3G83BKnd6FmxiWAy3AciluhRlddrT4pLCVZod3N
EVbdybkyk+pbo2Z7B+tX2JuLxpIF6d6CohAo254UO+XL1i1Z3PYA6tXAda0ws6l/tLmzI2nhZons
71rUhuQB4m/X1iuHCn+Pdc0N6gIE8Tq6N3Upv2Lf4h0nqBeHfnuLtngFwjk2NHDyy35jiSGCv1NI
r6TndtUTCMPi3owgLoq72p1kOLZ4MC11+gnjOfZxhtzqad5iyCuTQzdxMKOFe8psivRq+c4M4hVn
1xAYw1R6BBd1Phl5RIuzUlw3Mi4OyB5vqsl9cVzlG2VrOJfKC0nJL0VEIpAbz4GVUrD3tBNl41zp
xBV6jWb+2swENNYh/VpF+7VO2uMkMGWsrXQvEt5Fn16fQVd4cf1csVkOxWBRkmqY7MdODWoHhMKQ
i10Vlw3dp+ZeNbhRcPOTqC+ihBAxRf2d0zD2zN6+1Nv6t5xI7Ry7JxLfd7VLnoY7XSRqwrm+/6b0
rJNJdVukXesxh1G2zt3/UXZmy3ErWZb9lbT7jirMQ1tlPgCImTMpktILjJQojI559K/vBXV21WVQ
JnY/ZJpdIylEAA4fztl77Q11/+tUSZZNLdMLWm540DFnk768HdMY/aX2U8fQ6LsLFMwivdZL4iui
6DtMBtywi7whJ+9yxKwNj3/rok/dxhyrBL1dNqcvXixD3Cd+n3vYX2oAHlS6FwglyvyU9+KEvpIp
GcZ5BWeiIdAzM+tremVstxp43BCHHFqTnhnqtb4nsH7fpt7GsG1+2TjpEceQCdefJbU7+pd+F1O3
MZXDWFsHIbGR6dXWMnqAHdYPK8HQ35QLBXyxw8AYzlS5h/aqj4ebTGgXejy+JeXylqhVKDRXhJMW
bwFm7EsjbnKfzNaBqfqbYqUbZB/fE2uadlK3joOeZGEsrTuVvkUHE8anYQGGwSY1WlhUie2HyjI4
GkbyAs7HJbCGncNnbp2OSd1KnxFdchhX6Yigj/pJi3bXGflJcPbLOIzAZjqlZr3iACY9FLKgIA5T
yjPFpVJ5CaWh6iIvhK9B0Fgd4902gtK1LxKJFBzJ6mGc3Qu7kIBK3HqTy/waisheRswSmak/kazl
S5XdSQ1FuRiae2jKl9oSPVJy33JafY2z9khch8e8W7yZXXqVc5hinQ6pwmw8RbtIB5VpUVKNyWIY
ShYF6Ogx0kAsxCbtKUToYn4docqQ2aWw1+i5ScYuM41rM42uVae98CwwQbOt3Q0MyzLvyWB5AhF1
Yaar8lXdO9a92ipfVBI7ZbwcFz3fmJyXZEXTKiF+faycp7JpqPAU2TXQKcbMmixqgM4Y9xl7P68Z
NpJgjjkG5zoNz4NNXVKd7gDAbwSO6hnHtOY45A2q5rPZ8NfAncI2/hIxaal289At6l3qNJnfJPFO
Xc+Ao7LFLrkHqHOAWX7HansXFctXy4sOVBG348yBP82+9Ga9mxN7j1fbB1ix01qdlE9OhGPxicLg
lyLovNsJO1/DH0nqCwTp901mp3MIple16JAPRrMT0qm3vVwcXzephGDlbL/Yc2dvkRAmeE8yjlzq
WkKLxiS0Ve9HZtEHE64CxiuH6RHp7We40t99QnrgtLo5kKJZPE9DMNOs0/ooyQ+oINN7pYWu3y6Z
DJuFOl0V10aYWzNlfK1ntyATNRRmcT+zOQkHChdBHqP6JiM+2/ZzSw0rI4v6zyKRjyINFMoWanOM
k6hy7DNVSq7qJQTiKjqItBZb2eTFRp/lFGp4uYMOqk/oDMAlMdhXW2WUnymCPgrZPLCZ9Ms1uM/Q
t8/UOJ074Hl0pXdIc2gVtGpd5b6Ys6z+RHz1Uef1/jpnI2XEx1WJ1or2Xto1ey9OewhJJXsIz+Hc
+4mi6jf31GE+RgcARH2VAr4flnHalCyi3NOJvtClW2QUAjs1v8Qwz9ZXCiKV86F+0mWPsU7ttcOf
H6m+3rR3rwWcQvxqKg4NSKtYNd5fv++V2k4NTzkMdsQCoLpieeqyGKtLL3GG+Kwr0GmmTgqB9iKf
OZJ7tfVNaLF2D4UB9rleLy2MErsfbyiLd1/o3qdM2A1R3T5qGGY/vBK9s8nF3D/z1fp1GXAT2n/q
aARDBTnuk3v6u4GCfAo8u7Xa0d31Af9N0NEptbRat1L2xuKAF1LQcpMbNgygWD65e78ZKkjA8STg
s0Tf65zJ9LphGiQ5sOlBWUqZHKq2huzXgf+vmZdb9XHhuT0R+B3Hx15Nh0NdsApu4xy8VtBjyr+F
3tRkIRiK1r0y4zr2jhmLrNhHeg/1RCFdYpf3Ntk+udWbXuBlhTVx2Kpb59lw66AdioK9doUcfv/n
r/Yx/oM0o5XuraHYXjH/Z2pHgrrpEKdzgwQtafd2ohRhXBovI1uhgJrtT6CCTwys9oiXc9ko8wrj
mseBzUfMel2xCQtK1MEHgJV698kD/o2Cxlv59xSRmQ8+KmgUExJVlLn5ca5y8yg1NTrUiZdeTLRv
A33UGuKoEY5B5puMaypRFEsc2CJ/vkW/efhYBdAouyZ4f+d8PlLkKFqMvMVxjmf35LJaonVRi62t
zsrNny/lfNQooapFXEvwgOuiB1ynkb8NaY2LJdaALmaBfENBRdHoSSpNE8sganOAcc6Sfu/bqBS+
rs/OrW0NzhBQZV2rt5y6fuL7BkKUki9hb1uQa204z0kDW4YTyQRXJYFv5yn2D+zE5tdZNXpt0w7G
4vldV0c/iqJV2NTj7dFoIkjJdldJABBGaIi8QJHFcqeTFnLFolW/tkkbf9eJQX5rYO5HG00tnYb3
L51BiGY1KgMdt9i3OZLudycS8inKW/LNIaHWMyjDnF0JrRm2+EyZdzmazxYM52A8caoVP512rNXt
nC30UPCz6knYcd7o/ZjuMO1Vo6TwE8d6welK7cGiesQYuR2tGlctbiioPoGRdrej58qrVMeN+RWy
EdRNg5D3jVUCHAoc6bW3NnYPEdIqYRLrasigLTt1qJM9hv4Tx0O0NlFbWfSaVx1B5TSrKADf1Wep
P797DQEwrIF8eDtZeM/WXHeqmJwTVR6wq4PilPGXTtXHbZtGfqT4UtaPHNuZKWLIh6o13Vb2l9YQ
7a40KEAaZZsFOQzDxz8Px3VRerdoYMa0oeXo+GRW2/eZpLyj7N0Zkz0REtkP163ZqrtuaO2HZhF0
+815j/Zt3gun/owI/sst++HKJhYdfHcQT34hjP72Hng5hcFW90CMOCklRfJ3trS8QMYZtbgxKTog
bKxH8HapUoswTyrx2BPBcSP72v5prRujLcKYlO3RMn2m6/swH6x3BReXxqxgQ67R37+juVXUplkj
BbWslJ4NBOntbDntjdIP+ic7sQ8r3HopbjyOOGgGxCC9v1SrFlqk1FF+VFqBPFkROOQY4dSGP5nj
fvekUdmraIL5H5DVswvJOjXTDusdavf0snZ7QKuVzB5VvbDuCywgP/upHls/mbX5k8X1d7eT0yu2
WJUyC/9/dmlKfY06tqTNsin84tja7KFptzP60abz9ucB/bv7yRXs1clMAuy5423s9Mkqh5JVRFTy
ORvYVrDFbhBC/Pk6H3Z7PDePaQvfB7o65Kbvv5OZjASSulO8uvrioJqVmbN5OqBIagb6eYPB9Boj
9akTjnhNN4d/vvyHVYSSElJ6TCAMUR1yztnlR4hmqdbQSZ3EeNJbd9mw2CiX5uREoY248ZNh+tvr
kZ+BW8JcowPO3girTSe1QT6FCocwEK+eMA20I8jgMemM5xx10ye7lt9dEKmzDYOKwALnnL/tTWqb
zM6M7MdRl3zTiUREe6dCqhH2MxzrMJL2pzCB3wweT8fYZeF7cRzwK+/vakVfb471jJMtIZ63yepo
AlA3KHXw56f3kfLA4wNsweBhDOEdWt+Yv01+yly4s8N3OlYG+Z3sNIfsDeCseRXrRoFuwO1OnRpV
lCBqNbkanaG4R5NDUutgD7dlvBb/q4KWlGcuw0OralOKFtw0feEJ61nrqUt9Mtw/rl4rjMJzVXgc
mPCA6L3/xFQLOyut9eSoWMQWbqJk8i6KMlXkPk+TpAxGTpN0yvUFIaroGz5bmTXLfYkWFh2Ug7LQ
h1KmHNzM0gcSnTxjwpugT/knL8bHucblOLvaEwkr5Rh2NlCHJEvtaHCXQ0puaB2qXi8e4wXEFWeu
DITyJw9yfc/er2LcFgTXvIYujKXzlUIty07tSeI81JxSbk2jJ4Clnu4aHVtWnE/GLqaLtlfo3QZd
rDl0TpPPctd+942hhfB6c5Jngj17Mm5pFWXCBHRIiim7lzpSc0+rlRu3KD6DD3yc9LBRm2vlBV4X
ZYP1/fnbsLUdLbHRVhar03N55imnN6jVIp9KKZN5Q/CMhZzD7zK7fI6gyLz++W7/5pvi1/rv2LRf
zP6/Xd5poxFOgQDFSXbYdijSau/0Y78pSZ44/PlSH6YfhJx8VyCODkAHQGHvv6lHBmVtj1p3iGeZ
wyZzrAcQR9DRF89xN+jT1E/cpR++m8k2FpIJhwJ2iChfzy5YsXGPe4h2A4MIgukkcnOjmJNSUL6S
w2cz0NlugHMOSyMRqxiFDG11gL2/nO4axTxYxbiP07hs0IxMXhVqmYPgg1Or+jPq23LYwuToMgTn
CxDtP9/fj7a4s+97NmpjKx4EGcKkSMxGTkO0z6FTg8tQUTCSh+NzeDBxZZGo9MNUpWL4KSCo16Id
KVUNOBTdINJn4X4yMZ89dm4L+ULskICVOtye891YXuk0HWVi7mVc0DJrqUx9sYx4kFTttHUb3o7i
65/vxK+sq3dTCHeC3QqeLWpieCDPdhLkccuknavlMM3z+FjYghV8BcDEYWcZUtDuz7UhTFPUfqFW
FORK9H1MR8KrOCOxtxHKySzK4QpViPW1sGodNkeqnJLO9YSvtjXOq3SJ6DERbR5pNNkLITZZKdwf
yB36HrRTGhNn0GRU4tLFXF5Lm70NKFhOjRujJnIMOrNcUoSXOGtv/vztf9nRzr89AcPQIFaaF+eQ
9wOxsio2AZHiHlJp60GTxkkwLV2NjUbdGEtSobOtxa4fLaTzWtmEtMfc7RJX5cMnH2R9wc4/CBFM
WCINW8NEe7Zw4PfwEmOQ5QEacWFsEqR9GA6gRV9EdTzsozhJi92sWqjJloa62iaxU63aYzXB9ZLH
0iu3uqEUEM3xQHzm1jwblxyQdM5nOtUJGy7Vh1OCPnNYlaMiD2o3D0d4hOiudcXeFh0Ly6wj7Pvz
3fgwPXD64UTCyYQ9NLyGdSH420xrlmLUlSWy9ojw8eRWdn2IcXoE3UKzheTKDLZNb2w72lGfXfp8
ZuAkyFEILKNBiZ+TkX527bICb+ommbMn1YzGXTybFeaVduRYXMeIXShCds0Y2k5FeCqNjnFEOu9p
23n0UPyk7RWoo/wTtNXZ7PxrXiBgjZcT9gDl3bOFDx5ksQjE+XtF9uqLFec4J0jS2i4isz9ZCNaZ
92/j8P9ciiFooLHmeHFe8lySee61pDX20rPFdvboyOlabG9Z5O4SFCLbLpvnTxy6H6+JFPMXcWqd
/rDJvn/cVgONmJbJss/0pr5wkRM+lIqtP2QlTT5nGtr7CLXl/2fVjW+6evXIj2LdYwt8DlkznFIU
VsUOsmNeeFvmwntKlbZ4Ekvaf8K1+/j83l/q7PnZZUx8zZCo+6lw5bZl0rkaE83e114yx5+8O2fv
6q+vRduB0G2+EiP47GaK3oFUazZyT9YTYY2zbXRPLm6n7WBV8uvcFtFnlt/fXJHSqUqgqmfDADl3
7EvLqtGpmHJPv2XN55mqXeQMyi1buJGYn1X1/Ofp4eMFycdbaWFrZiqA2LPdA91Leuq9PuxtNWfe
G+tJ30poXl/WRoC5SbHLiU8uub71714LGC70VoASG6yVFGXeD9GasGAHDbqzrycrfRiHKr1KEiu5
aQXQOT9e2vjKpP2xy6VTPVqjxMD46zv/5/f5f8VviG/QhgDa+dd/8d/fKxodrDT92X/+67p+K+/7
9u2tv3yp/2v90//+1fd/+K/L9HtbddXP/vy33v0R//6/rx++9C/v/mNT9mm/3A5v7XL31g1F/+sC
fNL1N/9ff/iPt1//ysNSv/3zr+/VUALZu3uL06r8698/Ovz451/rDPuff//n//2zqxfBn/npW1G1
7dClL+d/9PbS9f/8y9D/Y6U3sGBwCCJJdD01T2/rT3TjP6iSUOoG38NxmkrfX/8oq7ZP/vmXZfMj
Jvl1EEF25In+9Y8OmvL6I+0/VjYQ7mETHMTKHPvr/364d0/pf57aP8pBgO0B3vHPv2Bkrhuo/xk6
Dk1OELvYdD3M8Czv5xb8xpNTknKdkKaYLmZUJ/dJLZzLaFiuIZawlBI4j5iYpS1Wylun0L8zmLFL
wUYKMis/9XqtEcqL0pzMLP1UyGYNL/gWGS06Q2vut3Xqj+5Mo9d1TtYEIZJ+JkyQm2KxrdD17mg8
jMjYlghPCtotmZ7Y4gAe6EzNl5byOhhIDOLyVR+04yzHkGkXnCoCotDuOD6rs3Pf0TbcNJWBWqNO
e78iN/1XGSYwjYHukhoFti5sBODoaCc39x2te9K9LMF+hP1Qcx4r6pz+xNF80zdlz9Z2iQLq8tdG
/K1svNUWOG4KZ/zRAExBGdN11aHRU31PyWVnkH+w60PYYBvNIdFFoGxb7P5HY2Vflra7mcrXiaQV
32TDqFHCNywdFdlU0TCwIj8xtE1feUdjwtzVoY7DHMTyNnRIb0URYoc5GqbcZiMVXttOt25nXFSN
s+lVcxcnKqK13CgCb5JHOtP1xsyWY1xpqITk9xwNOQkCb2nUKOHYdASLqSQ7hbTd7dVQf5jqCm+l
sucs/NMs8SkTRpX5PYjiNh7wIjrTN9M9sfUia2IkiUH+xBzam1s17t0AO0CHHn2opp/abAly59pr
rAE3rWvPfq1zXumnrd2ICHlIe1GpG6ePmh32DdxBCFW6BvPPI7ulblNqYxcsTkEgivIg55ZwGgSd
xEI6qOTQm1WJ79jTU2TXdzPqzMTJopBjD7SEbn4oBVEQqd2TiD1VWO2Mh7ktA9foLhKxbNTBekmi
fNibbXNMyRD1h3Y8cYAdAxSjNG4z5cZgSdiwdqSbmuVOxMHkRdYxNhA90tS7jKLuJpbJlaGk3m6+
rtbJU2lTHJIpKo50it1dl2bf64jwI9pi0CPkK1qza7GoSzhMlnPRV+K1tpApMiOjy8qCvlkTg5qJ
LiqBNSiQkk3kmM4FMXIxjpl+xyt3bJw4DQZcCkHkJa5fmAXyY1qOk5KjOB0e3ahUN6DIyH5OrK9G
5D5rjLZd2qh4XzgYu1r9Qkuq8tvsO/kSy5L9mNt4DHIzRuWJOSor0wdwB57vpobCeHEvMNMI37Uj
5LCT5W3AwCB2zVitFtLFNatYh5NEZUwXdo3HCnR3qoJ6edSsCW8qaKmddEkBSoDCmrz14E7lpqvg
C9HUo7mupt8bsoq2Frm8/ojMYqss9vcFuCb6L6mf7G8L3Y6LcZjmI1VqaEgjEVidkfpohr1ttaio
gRvjWq2OVVarO0MnPUXgFhGq09yayba30+qmXUXIJhZ40HEajMBZu5BaeTvi5NmQvFmiw6Vn20/J
EnS9dWtOTYubCXuvUmXbZjEeVHuZdkqZWJvYdu/VYOps43oYpZ/mjUfc3kZWVrkR9c+8i6PrctEu
EGfYVzreISExH9Ll2ozdcFKUJT5VJFstcpkebA7LS49D1Kys11RK64ikEzM6QXm5Pj3XXmmfVBlZ
J6b8LkSZkgVaMimnHrLWngF7aMesv2gmbz4uGVG4vVgQS5ttWA8QPVRsjiE+vqOCE7P26uookf9e
AwqCcRFnO13gSs9wFJLupBBFNauomH9ajSYPtTaHwi6TkDIV/qHpsq2ihngjjEtFj3uQLIw1QUpv
gnrIn5p16JZp82gtyksM+QPQc3mCMwaSdBousI7WPr3XoGzlQCjctFFRPG4bK8FKnvW7VGsf0Np3
qj3ulEpcVMOtFc31lgdiqBWN3Ih0NEeDS0J+Wm1xALe8lpZPEm01fiPsnfpK19joVLF7wjFeh/aM
ztjTZjeQtQFnmWizNpPRbkvYSnzCtvEAJr3Z0sB3ED8F0EGbkNxXrGjJ9zbGf6fO8mnKWiZAdFBu
yvs2xYdqRvFhuin62FYecBY5vqW1lj9OQweupCLQqP2WZnThq9hYdqY7PIEKfFoaULSDpdYMmgJV
oRvOeqPzSntGoHZxse2X9kmdau4Bxq4miwcKSliEKmbYWjMe48ZOT1HfBQhHrEsWvytMp/XdUryW
Lv64xCmmK1fX7qaUODoercokTKg2dQuBbP+1dgzSJ6Tl7qas4TMo+CnjRgeoOFR7zm3XzRDZNwgO
fhB3ORqzc3B51I4yiEsReS84gvXArIA+RYQKYeNjajD1+pp8k8ZPm/yx6TrVjz1ScBrD2Hd4IwM8
+ENoIewb8iDi3SjluJy8jP8SO6/OjFttLJ8LZ3a22eCdOq91NxY5ZlSwBmBrC0i6bFI3ROGuYlln
Z1nVzeDU/b7CSNtl8H/QFjIDLgvOKmt+FTuJt/w1xxMSpnNh7vJS3BMNUO0yx9w19I1Zem20pC5Z
lrJDZ27o8QWdu/pQfVMYAKdJG4PYKMR1EzVEcunqnuqSjjZ5vDWjWNxwft45Hr6y2BIyNJfk+zSO
sA4U9w1WVhRoxXA0aigyYzns9Shzdq2efI1WZgtaABzXUNAbo483JeJS31OhWoEP7ldcRRB3CWFf
trplRe6Qc7AKc/i76FDSqCRphw62hlmb3uosKfxhcfoH2Rh30/qFLIDRuzjGRsDO+lpF4HBZOuBM
VDuhj4cCN6HewZKCI5Yeg1YkP4k59t2p+DbiYh1T1mSHQ/KmtqqjV4/VJXSWcAUIH8Gmog5MtBlo
BJmbrVEkYaNH311FLIRlOti6SuwN3VTF25LkOy3WfzDffW0j1aTzVLVBG3War9uh7vQ2lKhm35TF
Y9VW5qFpmvrkINbEJDpcTVnS74zK7HH6GsjfTey3mGOftYk5GvAkqohR2KFS3tWuO4azIZsD0RM7
LcXgiKidVDcpIu5ChqZz1CmI0ScNKQaS3Vri2KALjtl5MPCrQwjik8VEy15No6H7wDJMnJPqdUSS
CciRvN0otjwMCvq6nIYRdgMB0zbQ7OEGcWy8L3GwaCMbO7H+GIv2T1Asw8FbVCCS3ZaE9/lgriQJ
WE8z1n3iMCMIfqy8SXfUFE/fZovNvgEX5tyodtgUx8IYQW1ay8NIzXgbE/wXVGQNpcPCeq//FJrR
8AWbZWuqtyXEyo3uipjlWIWuNOYvgzFjqEOtuY2zYcCrWI8bZ9Zh6sSt73ST3I9iyjcyGzLmI+Mw
19fFkIprNmfQ+PMuIoRvL0stv5gBS8Da6i48qIsNjVlekOxSNdKK2M80uZlsCwznnIepmXSnqnK3
LsGxR7zq1Pha09lgX0JDDbgzUIdiRGe7bKwGNXc69t87itcEpmtBSh4l2mI8GRoVQb92SCVCee7w
q3VQVCnpmnIZyUl+WFjng9LZ60Q+YrdjMzi383aRTYGGmhWmmM2fjTLdEPZ6Ebf2tbd6Ocf8Cgvc
6zQQHEtd0R5eptwhDRhtvWIkhCQBVcSP6PC4njF2yTQCTalOPGJ6TGDliFNMmVg7g4SnNGFJIPeS
SQ9tEbB05D/D/CLxHeytVNlD7SBBHIWUbyLHLhr5rdDS8UR809JEYZ1Bo3Hxdtg1Kno3aXauNKEf
pMvt5CiTb2dhh73oWMXWXbz0C+xYyzzWAxJ/kU6vbVUnAUgW4jF7uEGjSsCqjf5VLed2Ay7Xrxyh
hVFPHCQmt+eW4DwEL72+JVMq8ED3sntxO5zbzn6GXpHQhsYEizxsGbztlNjeJVYVOGdhgd1+k8XN
TVnSmtI6QBW2WPpwZGssFLdEZIaCrY81uhwx+1AE/TRSXf0yjYnS6BDh97O7QY7X7qq8HwPZKemF
8ODVJhb2mCTn3LRanCjjw/8hNBJbzPVgSWOrjunGka0T4IgysaDnU9jqXbwydv3WqoFfpTWWp8Uj
TrTGFjGmC8yO5Eq68wXSPBejuWn57dgPl0DFfK+U28VQu03kOowOp/nWRui/oqIlJ831rvRR0YNW
r9FTMdRKx5EXowvdINfEd8tZqUa25mdTWm0wVxUdrBcXKxSM8hBRjRaOS44Dw1TuU6t6iuJ82Kie
JK96yF8zpAqLxQBS8SAGuQCU13MMy8ZmN8TtF7LWy23sgmFw6dv4DeeCUCKaCjmOoazHw0wNUb8m
pS/eRR3sCtPVTg74j0biSpfSC3S0O37f6BpholjtC6/HXuIKf7KTl6FFPG8yHAUOiX1vpSjZ88Tc
9G7/ICp1hu15Y8MxQxKG/zLReC90pQ8FCVhTFZrSYu9pe1fo4W5rG4tNQqGKuL7xKsWFlZKFKzjT
+3JpHrKC974UR2RtTzqqyyCn+rSxDc7AMfHxQi3QHKnFtQrNhe0T8n457GgGiNDA5Usqq9hrkb2z
cwMIkUi/eHXCE++qYNKdH4rVlGwvR+AWyO6MIv/qjH0YxfI+GWmbRhXm+vpyKeutoucXlqsyccoH
04se3QyJ3JD0d1AbOd0pDJ7ROC62ga2OiFg4QldebvmxjUKxtJqnDmQcdQplZ08Zwi0SWpelijZE
woCa21oj2+x8uE9pXQejOqkhRHoPw0kWbyeX81cqTrkBlYxpKSKxzMM+MuKCMo6FC6NnVB3Nj2NF
gn1ywsRdniO3zUK9Q3/pFRavvLuBukIt29xYi/lIP+/Rdgg1J2VXYiUeDtVQlUFDnmwFlZasXi/F
LlO9EAc4+0U526FnHMwZnJebUegfBUsKqeq1XAzfqHRu6CiebDe/Y9p5nsYLNAfqCsN7Qoxs8e0w
+6ujc6xc8Z1XiAMX6A1KBYW/buj3v367AsNBbYOhmmKfAgeVU3BIK/TZI8tfQfRh0A3QABTmMw7n
pQ2Lst4cACaIC6WbmoAoyWKvjASQZ6mHLjbhYJLOzB1TxtZQul7QVQ+myoE8cYGYzFF3SQkMbNUo
8DJj84kKE+dW2h5E1f3Q3AaRRkYRqFtTmcs22XZ9qe/NfLxnYtlZo2nt0qX280hat13d57uupS7l
KWKDIrt6YC0Yr950MV7l8bTcQHDJi0y5tNx8U07xfKEN2UnJHqBdkBAG9NvPjA7gwcjXdJRq12fm
NTYPVF6Fa9FOGVv+3rxVvXJH3BYssUH8oFk5BFqaHqtWD3vFmMNkoscuSefuRUM6d1ce4T3ddtFI
prXIb41J3HhujrWp5w5MrCxZgt16wr++aWomMWVD8a7Yxw3oswlfphMZrk8b/Gudwy5T2LltVaug
sUOEXG33RFVrbRXMM022pR21ozf+IO3MvZKKtrdysEWZedmNrIDSSL9F5IrwN/FFMZSXBOv6s56m
DJ/sgYhwnLIxh6cludS07Cqy9C9IMZQQGtwX2ek7MkIwSeYDGyH20UONtxDhKriTPlQzx4P2ll1m
wHwKoRPPjOtka07LjnekzzQmx6XAeaSUD3Gp/RyJSIsgc5l5tWMjeWo508th/MrbITbSbI4TP8gJ
Yg6K1hJomtdk5BfAF1SjcoTkWm9f58DtUNZiXASbmDmPrt7u26YIEs0YKf5cczQMLRBgyUL+vEcU
fLV6Tz34A4U+cp4wN5U13hoREZpmRtw6McckypOdbjAfEWBLZQzYEPzFSiUtMcVNVtFpb7UB/3ce
TsTK691dZg+cVGE+lBI6T1JeLMpBiiU6mNTr5nYMY7KIIFBpXai7FYxBDuKp+RiJmpRUN987effU
9bSe2bk2+7gkP0HE2OwEFi47owSWFcIKljjjyK6CsOIYHVOHWxcbrUToVbm3HGCTKxO1oo9LvSXr
Ob5x07S6QhB3KgZRXE9Kewu+aLPYmn0pI0BwOjvok23RICUw56S1HHty7IHTpZEiEmiGfG8TzqEt
bCT559oAVs4UCD7TaZg9hjKm/n4guXWOHIKmJZnOMm1fB2y829llUSoc/QWF83y/8mC6TMownRpw
jrZ5RdCrgU3dnDdTB4Cqz3DKDrUxHsWyXGfZymQiOSwgO6+6RDcXQ8xJkOjIsiCndnpxmugGMouy
7SjuUhIWvT+OcAxBULHntV+Sphwvip5Yc68P9UeQiXbQ2fP1NDT8KxYEmGQZRZjZOseUBZBR4TxS
3h4vdSt5FjpD1NJRJnG4CjRT3Ggsi3xON7CoTW8znZs/mBkTMfWSfOB4CwgK+geR2qZgRIx5fOmq
l8Msq1O5YOzOeO36keJbUSsBNzc5pLp2Wdlqx5hrQ4t1EAxDne4F3mwQfVcC+dsmldGR22Rfa3xK
OcT61mnjZjuimAxZu1+Ykb0jaeX0fNUBNEtRbiSrRAhhkI1j53L8MCdASkSLwfPwtm1mRKjmQNwU
Wbdvo4QSIQ59v5ylg6I6Buhi8UjtnHQ0WK3NVa3EpwT7HBM0+zPE7y/VKC5iPk7IELvnjyFOQSne
jxPSkgLNpb8os7VJWwOQUS+/KZ24UglEaOxcuVTigipqmwSWBzpYZubdiHRl43mj4zdi1+aWR/p3
Y1NPwpBH6fjkOHV3ZZnioekxrDp0IhzlhLcOA75I81Ax9H0potNC6wZGqA2K2PP8vK5Mv45FvJH5
yzICqYUOgcO/WfJAZwX2E6veuvBlTxIHJ1+ou1RVNtg6ld5dxrZlszikIM9tG4x4fS4jEz+v1I+G
oi030ayhtaYOaUfzkYZZEuhSZxXj1EaoMjS7NALlMiaPrtbTnKjmw1R0w01UmZzoeivoyurGYycR
pKOJ27WHr2W77KbTYTfoCwgUgCK+ZaysNpATgbSiW31Wb5vbFuvxQaFWmJWz5etqKUNJlI2I1fhY
K9oPr5seXM7ExWT8VNjsiEhOlwgkvmHcgD4nQwcZ2KldD61jw9NvKuvScYrxuLTzK1yEO9IksOUm
CptS1KW71lTuFnJVAO1oaWBT89l2+nNZZkO44Lr2Sxv2hcgohbQpLltMGDBRywe9VL2DatzEmDCQ
aeqH0lSYimcqbKBygiLt5SWwv72aAk0SY4kqLHvQXV093FgL22COWddJm94VIj6NRc/J3xivUD4v
QV07z6LGAEv11kdZ0IQU01nEqA7ApYKOGucG4MJCZyIiodId4ebU6f/m6DyWW0eyIPpFiIA3W4Ag
aCWRIuU2CJl+BW8KHl8/h7OYiImJ6dfdEoC6lZn3ZJLuNKLGm9VcuT3S9wOixU43E80nIbdoyq9h
CNZFd58dbQ4m7reyNM5yGq5pnIJ1g8Cqw+LdmM5kB9JcaNOJJzan80Lb6vq7nPOLHAc/Nhrq5Yr6
yzUwdTPwGz7nHp655x4aAHg7o1/9ts6Uky0sFKSp5fu89gGFlhGj3Minrzd3lh2jqDJdwHS/gjnx
rUk3QvK+XdiwicdX7r+i14+j+agRTFh7Zi9qTZjcdMMcNxMtC75ruR+IUFwAacAqW9eJiCD32F0+
AS0t8qjJ9LtN20PftHKqQgfjN3dLZc/fB2RjHtneQRYYHKbKd4GLYrWzTCF37ZR9Ca0Yj6PTHGwG
Gs5E7zfrHPZMUta7CflFpV2zbW03TH8FT3qRTk8kX2k7St146zV2EuoZ4qaiga5t2jzZNhUHIabW
uUr6Yy5S0jKT1/JSqFswPdqb1/8Nauk9Vs3lxhC+QrQlcC26FLNRfBN68OcK/XGu/Yei5pjQO/Uc
JYROdmYZ7ih+mv6b179M++3qH8f96pZP5qW8fLLFe9tXTpC5qHCgHTk/YRNMnvKol3938vQb7Ja7
MYw1Y27lEjvrmXUCyPleCRyD1KA72ZJ/XSV03yo96IiWWH3etHvt8X6rhR0uo9Kj1moN/+q80oCO
8w2Jja0s9ZM3qnnkcn8Q/VE4806r7G+nG38bq/qaYRcFzqB/2KuRbf/rJ/15WBZ5pt0L96ICMjkr
iY0qNjY7KZtP+HXTxcs/mipj90NjnT5vinlHjV20ABU/ONB+s0aL0dv1n9VIYMhqwohKWUSM9V/a
rMptOjlcPOY/t3/klGxjOhUgODFD5cjtoAEJlnHsllNSnue0CQHtv/PEcWJJh5SbzD6zb2QeX3bW
RejaL9IdPwfzawGTKYbR94je+CRJ9sTE180Yawd7Fc5+5Sci6ro4PSAOMLfc16FNtmR+X6FyZ6cu
acVhkElLAk95QkDHexHiTjfFcVHNFQMl+dcmdhVZLN7XcwfxgaKeTaKsauS0/X+17K5Gbj6BBb5n
IzuWRbc0+I7QWdn5OxhteS1IkPNdEf/Qx2+MxnAUKqwZ1+TLto7erhtcgzOgOfPveKHmKt0MugEp
wUGlFqyGqkq+7VJPHnsb4wvFV+Rm9fsoe6jz5jTPcXuwIJyu7gOJ0j5DHUDAz+0QYKYWMHLtprFm
iKAcy+w9RAmkBZDU9x7w/JmUNvAmq2fUU2t5HlMTOUKJrZC1DO6f1k9RrCNmTrMcixwbtyr5rHnK
fO2p3q0n3QzsAkSD15U6phjQQleEU+kWtwqN9UZs6drr3q56SBrAg9IAyJZ55IdCV5y0XhWUiyO5
mKigoC2oQU2Ys+mFdccxBhDL8s32e/By5xLrYsJU42oGRrd4cgr1XDg3eJ7i3JW5PPRr9Zwrrrqv
k/o8DgzbmcUpGUIR3FBC6scxmkg58yH8Qmw5aXQrmb1GbnQKBzM/TekbUEJ/4GphV/22SOAeJuVP
wmIunuw+mZEJMY3mswPK0Kvi0Mk+iuKtRCVu9WsyGCc8g01tXE1EYRsfDgjE0JboDKz796BpvYSR
ZYJ/sjgYlW+5+AEsFigMvI+TsMGJ1XDpS8Aw8jmuPif7q1Zyny7xJzIckSby15lf6mjYu1WiLXOQ
7tZEPyiaci+NCfYPZWjQlbaDim8nY+RR4AlYXtjlPv8n+NhPzqhtx6x9URG6eNNWjjNrwxn9Wbn2
P68CiJE70eN/0/DWJ2TFrr5QsLnvi34zqO05mbsnx+vbACUnWowVF+O/XuUEfJBDYkgH458HSWlM
gBvhNWD9+iAC/MxVL6CmfQWqEHPIrTZe7MqKwKD5qil+l+Vfa4DJF/+6Ct6SE2YeiQ1RR/X4kY0n
dak3aoKyK2AeehzfIJ59Xfmq6vjD0guWEjMfsxqp7E1DniZOEc75gXTEBC0rm+GoQX1KXFIkVRE4
yDekZAOAj1C9yTI7MTR02DCWEYEtQDsNk/xXHw4NmLvE3fO8vsyLeFvcNPLcNFzq7KlruB4qSJEo
kiJUqe/MuORI1h2zsK8+2IN8BIDDVqv2atcFTrP4OaAuo/03tPNm6He6Pr4tsJt5I5es4LphH7CU
ttaiv2HHZdxmHziOOBCJ3I4DcMI839rODHpFDep2viV6/q5ZokNQKxf0FmgbGu9ug3Qfvyzqxaga
vzR2iTD6qGnhdTyM6I7vizddKMHxze6T1T5qr5KgMZ4Xo+UCGB8NE0qVjPmiFWiA2tYUT7HO744L
gHa3wQbi6BxyvYnkBU47uv2L0TzlCrkF/MqmPXrjzYCcRq0UQyaokk9ravyp+nDbSwncZnDkplDa
SG3XaLCvEzgZlWnE4Z9PEUlkNVO4QvCy3ZccS4NLhO8hOiom+C0YNPWAoNuS8q7qvZb/9sxevNNb
0/q2JukPI4awo74Ogn8FVML+MGoeNRUfagWoCeyNM226SX9s6wSjVlDrRgeQV8Fiv2N9hOxYgpJD
6QcBsPb/HlaBjcItrM5Xu/HOAPzozOJhDzpp7WwvP9YLFIashed3nuprOia/AxcS/qLbBNaTarNj
XlVHMieJ/qnBosxxMmjI1K5c4qa08HMSSklD8ibpL43B5bGMz6UpzNeOM/FWxcpNbXP51FSuu1kB
QPrrrJ8bnhHW1igD6ItiQz1dE5atJ/fFMC4XBLCRn3tv7EFCnTJ7Sp/M3Ev3bTZG6/gDxUy3vmLx
vZbd/0WCx8aC6e0XCjCGhkBCE6mqBh+oYFeNSaKdYjpgTIt/3LmFOLmqJyYmHAVy4mGnmV/pPONv
qRQNIDUFKfUxeP8qH/feQmNJ3IviCWT2layRXc9hE9cIHF4Mh7cObXX456zZ84SAvhUt1/GVHHnT
utkBotNmIFKT1OLY3UHe/+XFup/lt1HxpHsuDNP2dxg1Pjc8K75UBAeTfq+kdgSATNlZpkNKnOKt
zeeWQ4YDwqCeu9GWbTbn39SToElZiIPrEiaZiTbbfhTxGIHr8rO82pe2sp/0wfST1EJRLY+lwwUq
ezEScKj0acbVvXh3QeywcmGSNhtPHtheb+hzbiiOb9rc3hTMCh8CHoe66XNlKp2oe6A7aZbYYJhA
XzEuuHnwlwyi4eOOKtsoYfMKCuM7TSbkDVIFz1g/K+VRMvZOarLjCvvTyMR3gRQ5gLlqdkBH8ItD
shwe7Fi7mX46hOI5646LW750cv5vPGDEvjUyf7PLLkLJq/2JGMJMLIDJgHad0WPUHVIrwozhqmna
vpDOTDPvfXbdCMLljhwGKrIV9tpc+uaonXDeIQ4YD3/IO2MUPPJPTHgz5hdQTsfdwiPf8GsFJEUW
pnkfumLjLPO+AVA+68WFuRwC/cCh+GP2hDYW57tteN/mEtrLMDHBJUAIy+qzLzNCY+XGdrWnDox4
7WRbSF9WUA8Dl0Sv2idGfzfXZLtaPFq86ObSbdXM+FPL7zqtv/XV/lEf99GJQreVmiwXVvxYg3pL
YvVjNomAODbodFHTPaicLM5gw4uPTsIb0cbDaUhH7Ux8At+7n2gcLeCGK+5r22oAYwcg2pI8Rl28
pPniRavkEu10fCkVfpWDyp6E9g4WrIO1ndhBC/QyR/8ErGyNhtiqXaXzWcs/LLEEla0/l5QrvFXs
VWvJTYcNcBgL5kV9wERKVkw6am743XMRU8bM9Z264zJArH4dSU0VKAdbT1phUnOWTdW1G/alvkeD
hAEcPTDwmK2bxbvMKIAKiNtM7fgz7O5qKsabEbMyCA+/P1VAUYBvtmHWxrOvxLwmkmKkjelRyplA
PBJQcVK+qsWpRL/pzPzZTkkITSzGaA7OvxlMEk5jSSSMv3c7vVsmrSBmHlEwczGWH0OvMNyV7Vw4
vsGnYqLe03fKaVsUoIhme9/Kj+4jTa+qPBdTQ9YzAC5OJjsYbKw1L8DTWZqDaQPK7N8dYumjx65p
S+YNDNwD9jGcl/EzG+RWMIAVjrrVYasz50Sj9unOI2kuJogvCo5DadqTn+nz1VBXvAV184i1dYUT
DO4cTUi/XCJjRs9NytL3aaDvZ+OJZbeACcWgV8OJlRjfi8vfAUeikDPMYKbSQ9sMnr+CWiam8q3o
zlsBrjVec59FJX55vWgOMzZ4aC7iqSqEb1fzQXRj4FXiVqw5HC3y/IZTuId6yX81Apmh0ao8K3b6
BO3ks4kX6gYq68nmfTtIR3EDvX1gPWcPkpJ2AlP2xErZyyKtq9cVNxGvkVz0s0MCiN4OjO8+hVXW
2tGQfdXUB6B+fupM2q0X2WYXmaobmDxbLr9fuko6e701FLgnXRElxYs+kO4e8vPj8hk/5fVP3Z1m
K9DqfktoAC2Ns+ejSJj1x/iwUHRuuj2MsP5a45NxmK+a82r290zrOUtpMmXU6yZvF6c3+QjGVf+g
qj2zqRNqtrLJ2TYqcy6v2gL2Pg5ZrglXwIu9uUZLU4V2+6oq8uzh7/WaeYeZ5y9pec5Ry4JmYvSq
f+cULm4BhsB9qcejMrrPaUWAI0ObH34ajASmjO0as1e3Ynb2MNimj55HrhBXW3mpxjlSrX6rzuDQ
RmSONeFc7XfNiJF391QlTFsJGK7CprbxBGWUjgsH59u6lqHaR3LipkL8sx4ivXnlS+VLYI012TVV
WBvm0AmwpqmIyAELh4NIGi6hOZNSHha4GfH5M2K/J+s10s/ET4DiaESUeYIWpGzsFRlC7vKpDSce
EszPQJIz4O7lbOdcErUM5RC2pABJUE0pDgcjunTuoj21GEuP4YvcctUZu0rN95mTA3EG3APfsIEH
JuwzSj/+Q3dyVbkj/Rwmqx0B84OMuKd68HUEM0IqM7Sxa+G9Q+ovsUWUqG8/0wVfkHhoa/9Xptp2
UR4QdxyzVaWZpczXA85ZWOT5GacIauDMcFpaxHMK879CmWlofWY+RqWqTqaAx5kn3iZLubqtLAd3
MVdL/pZNcy0epQZT81SDo+erGKYVX8ZVe82HDAqkGFsaQ0hUVr3lp4l8zhJE2vQ35exsjHbTtWQd
vHO2vggyl75pnXt7Cbsq5+0uwjL3aDh6iBEGgLwpfMjSeX1MXG+bjyO8xh5wY39u5fti4fqM5GqT
9iF0JgdtzcMpljsvg3HLJsSy0cVwzAaC5A2YIdWQ2kl5tDdxcP4VOSNDkz0VlnuLDeXETWNDQ+ez
44VdQQhBFwcm1XnEziEbV8TO3cNI8y2G40RC58y/S53QkcHWX+4xrLokSViCbDpgmGQsM0npKozS
pnpB+d7xcrmadsol00U1/UupXUaPdP3YydRT3VW8bpI54AEu7xcRdl2W8kfK/0w9+W3y9ap4PGkA
PnGoHByPHav+/5KmO2UYudtESd5ik31HRX6srfI8xvnHqtV74grBnCEYAEk7wAuUO7NrL8monpoE
i51HX4xQ7Oyxu3Zkb4Dg3u2RS5twFD7Ii9tChjkoQ2NtdZWobQr8wB/1El2PFkq2SCC7q1vXy6mh
JBvple/e+OUVHw6YQI2sSe4h/k0nvtZbygvt1uVc72ibwMTJ5UcOx7zFntSTt24ByrPqZzJojyiZ
o7wM+A47PdFpEVLJmS6DRg67P5cozXEnj6XoboWLrqBKCD99+2sMA/3CE2PjktCS2QmuZN4+y9af
0TT54qXmgKSYXfLV/Uv6N2ttKI60leua01/lfFNt1dakJjWcq+WPUD9PPABaEMMb6bQRLI03HVao
7TZfWq7A+253rMn6tsxw4n5nx7gXZR5Za4HjMGXb2vuPkhsaleueAVN7cgRUxW4LWh2rTvBDJy6L
0XdGXBdkZrydlufhos2RNjmvuSZ+YKnnWQzycGEqT+h/yLhVFnMRgcQplvQZHwhDmKwjjI0TVQys
A3rQWx/wSMYncVQ0ntQ+P6xC42oPmqyep507mpHTxXfpKeYm50+Gnmj4aqKcDUI1g2KXEXUhKHeJ
fuN7+yFmymHcWEMxnZSXpudWxib0S9+bASMRSklyBLp5rKpV99uJSiQBxj9rmjNXDErL62trghjk
GfS7rqRNSv2kv4Nrs0bDDQd+PCTE1+WH+tBPCkoiLO3oJt1zmhtrOD+l1bQHcPQ6D8suUZfIgDCc
1iQCVp2MU3ok9uy3g7FxyNiQl/qslhaUCFVn/aBuFGfZWHNze2ysGgbPmKH9yr6PnN648x8mn6Ha
sjcYYjZu8PQgmkO8oxuYKK4NnWFw2h99Gosjkdhr76m0GjHexMneVdOvlfp2n9rKGzPzyV7/XDuN
N64in9npedYe7VWs3Lzwa43sTN2wmXpaCYBuKUij3qgV/KWPeikDT4lOK/UZ5/yoWVVgZd5JJs3n
mKwL8ZXmiGRyE0mBOOo896XGIor93DTjsSJjXJsP+bXBpcCZYwuSYXk/KQRA5t67rBOrN5N5TfMf
8gCbzJmRLUX+5696H1Um2c962KAJbZmyn4gFk9TqjKNw+bpa1gg3A/fNHo1LWdYn3fKiLP3LGxnW
WAUP1hsxaRoTA0fn18+FUU02OsUHg9m81qq8rs30NGMxm1ycey++2i1wc5sRj/uRGLY9DFwznXeZ
VwatRr1XG18NhrG5WYH8/BCSGscbu51U1UxbqbvcLhgbc+vbLRMSFoQGqcVg8ZvNoHcDBahEEDYU
gbdPp9V4NoZT1hQBcLaNlwjfMdJjrSSHzuSF5C85kKHoGC3j+yjUJ09MUcfxkesn18HEg70b+21q
UaKknhtj3jPPvBiLcepNnlep9tuUfkpOwjyT4VDSfEOXREPxgKBATqll1I8A5yfj1hgukQLzmpAk
T2Z1nyb3jERcwNegdw4pk0ijkkhg4Smu/rW99bSiBi2PMdI2rxV61aOebZ9SxQL8SfSaEy2VtTO1
nzVmM2WZ0OIstztQJJEuyVYIkwVYwzpSGnobC5gEdYJFWY3JjV5N4gNxelFEvWyyi+rmnxlzwZjU
r/rUfwA7Omn2Wm+bYS0u68IaxBxfF+wWQSuZG3s3lnk3MS1JxGSZQ0w1FK8xOB/yPqlvLvJtwfIN
M4z9WDnK4VftlW08fhA42no4B1qiRHVMg888BbTR+Yrdbcq0iwbJVhPp33Xtv52SejySjXQMAXrt
0kfPnnm0KdYjitZvWlccKxQ9R+iHxbTiYzwvtW83/QdAxW1KzLArrQhNoY96/i+jZO5g+Xryhvmj
GNzDQPsID2NFnHxmbtNcb9+odoxIWx6U+b4+JNPu12PBxeMmBCXtFBdE/xrQu6V1bT3owV1xTd7o
LD968Xsz19zP2HARLFvNWvW4+tLWgoP323vEF1jN2svVbvxq8sKBRrFG578zXbNdtVqDP8U8Ut7R
9AhMbiiLaOblzJjZEqwmjIbv52yrRymIcNw7z0gev5ga0wF9r/SRWX04KB5Lx3AyWIVAkLT0fa9p
UZVWjwUKms7GVYSe0746yUMLy8lDjn/TQlFbXKzHxfIOXTbyAA/GYVidn8UVv2WTUe1VktDkxOt1
uwk14ifkZ5kcSf6tI0bKHFKGfvZqDCWXujXG9iue44mfCf5G/DrT0BIYcBhMEjx5nnxoFBfvVrvo
mJWJshdrpM2U0xZGPgBisZ+Y6ciU2QFx26DS5K4sqUnjV9AMSkV7Ggkl3RxCRwNr7zTt5kFQCQ1a
OwLM382wUnXX2/PVbdq7k8733CUeka4hE0LCPZU0fNwV3Nso3wljc73FBCsde97oMxFAYIs/fD/u
Y8byVfM1Q0gfYy5fFMikVKOkNKY16EQ164GUqxU/xOAp0GVgdekCHBwuwoBYRd/hRLvJnyQJiNv2
WdX1s2XRm0F/lsigM4iFYdx7rrCa9YkKRhoANo2pnwzbu8aK2DllNIvX5FCW+cErvHNnsuDEOAkQ
87JYqGeUoSDD3Btbf1ryW+dMrzEdga6cfa1m1B/jYJya7UKzoIYNDFjo3kx36WwaG2ica71Mlth6
VfbmKgusRNXdmUp3koX2PMzac86s0RkJPSGs6bt8jxzxY5nnpNa4pP6X0YCTFjKa9f9yenNJcD+a
NWcT62S6K8QEJLbTVIyBTYsZ1/SWmz1dekGqpIhCyFPVmoYpDLsgUyXZXOOWGfKe6+UnlcYnHW+G
QpNzDn0WkwabImnz0M2GpxaOPJTYN1Fc7cnZOzmov4UVgC7+qwEV07a4MQb8MSN/5fZPICe7TUpH
mV9K55kysiWB5xKVrSTrpJ61zo5yFoXGS6K4hzab//PdZxZGyYEt9ruCPDTJmhYOog35aJ0UR06o
ZfVzpxq7mHsY8I2bajaHpUt3c2u92loeeRlJzcQQbEi0K4Fue9f3tLcMbU0TpkXAtmCBztSMY+bO
sV9pP65hkHouCBOB2972WrqxAMyulnnS3OwoSo3VKRBMEwIFLaRP+PvvaKYnu7O+y65/ZODDvlev
sVqGU4KEyo2bD84OnCpeqt0RVinEpkTx4UwNiYZvueqeRSw5OkmUGc5vonG9BFr6qsYUBOrznu2i
ncWs0ynfTsrTxIeJB/55crrDYCPxTlgVvBpa9YbKyINf3NJWMPbHSWhwnYCNCu1v3GodfafTZ5Es
P7mM9BWEXNUmvwg3+84ozoz//2TMHSBNgJ8XD1G2j2+dVl/Gtg+Upvs3ZusZLOt1ITxIKCNqdOU2
M1oMmUJlTMqhQzXvvAal9mkIFoZa6LOZVh1EZjKdixF0rKsR0mx/SAR/E9TYWiAFkM2LUEm57Cqj
cUU50WVzEGnx1RXTCmK4fZ3hF9J/QtR/qv4TQ/7Bhvx/plv/c2f5acasLXadwwoGn/JOPAGQwzm7
JsmKr4TBlbJ2WArUe9Y9dHaSHtJ5qe0GSMA4n++lpRzSYiI/y+8JubesLC4BuuVPmQIdg7BkVmmR
YqcEHDreGuCvgOenf0ts/xhYSd34CFLX6qtC/kL2CC95fDId/YNmtA5ZfPlM8/q0YABOqTxUrMex
MMwPnhx71m9W2rNSjhuWvIOJEyZDeKO0Y/bey3o+sOPHji6X32LlCpvTSKpbpN00h80xPbk4jwAv
2UvJzxjixHEk1iKEw3uFKI2dULPCuNwKJr6k3scjZ4/40x3c4fog+TpM6Te1RH6nMKKTyaNutixU
aC994+vS+HNsZHVLLSlAeIW/pW4mQwaOwSeWIRYA74bc/wld4A1ZMJAj86IuWB3TIachDyr1dlK7
75YS4d7bPZrzlKLYqYgmdaNcnMmlNTGL2mIJsY+uuVPeyW+80mi2rRbWzKiBKES1rfHapNlzlXYo
8anbq8zzi6Ys7/mepts+GLr2nMHUS51ftisPjRlf6VuE/f2wlGpOa6G8koDZrTUrZEkyJuFitcTk
ZeTE+meb8EyhMOysxQiJEIIJLq1j6+ysuvlla+WJvTXSKkXzzb3qlTLGOuzFY6i2ukB68a+UYpc1
8WUd/jriBZup8jQGa5Qrr+XNZLPLq7x7l47nJSmCeazLgK1n8rFp/EeWONAGKuDz+LtDVrMarB9S
4xd2kyW73jF7PqZBhMswziw1ndLF/c9BtmBPk+CsHXtHp3qrmIZbb45ayxNB6bZvnQ2OuaDCz703
6ueQGA8njJeTR1k49a7z9A+dWiO0XpoZ84oekPmSTNYzC/KH3CMGs1SAmzHaTBQL0Seh5i73eAih
52Ajs/SymvV9tojVdXpCZUhqEcFtWd9ZY4yp2b3pTD7sqTsfLcZFUfIq2un/v6Z//fJbeSUx/fbF
axtodvJbz5xtkhcMofWT+6isLtG0S0KQDRjG9Cg1hbDacGfD7No46DVGsRzczr0L4x4r2bO3OjR+
kHPucQmt+sdt8MCIf5ZUQtcYsg5aDpP0tJ3bk1dMryb4fKh+UVVyOhbTppRtMJD/rfT4BuvDZ7X4
1c36MyvtrKh0vAYGWSz6bkSvxGS4iPtq6mmljlMWZB0VOjwNlq2NS6ozmlEXYFMGnLESK0zi+ezX
7kolP1R2ZrBWkn+pyleKdN1aZZQa33h7x3maAAALdsRZUPDYQqVeVnPlxZbEngzn+TGGmarfkhT3
nPUdYVlKBO412w8JP8WlpOCbhDXdrTmnZwhJa5M61VOT4NO5Q/fz4GEnhoOX0t1SfrOdmgR2Y786
Ln9CupxK/a1dX9mHCFRsRGkRg1CUm9D5l7bMP/xLqnYbul8e108ssYAxFHejIJCtbxNJhW/q+qyZ
sBjXEy0vVJzvFGubrxKElsB1tFfF+GgM/VbzZSMUs2nZfykKpFt9yfbJ+pBHCeiVA/3G7mfv8ZOu
hivb4dsaBnucKWJTiWwDpgrL96moqJ3pMoxJfJ/Vow3MW5qLOjThxD53gvIcD0yiTQdcyS3aIL2B
D9wDjcP/WW6sdv70lb2dCO5mc/q8av2lFgfOXJT68kVF7bHNkYTCHArLJf7joaKTiwPMOXkU97KQ
SLfwo3yRZ4mOFdaA1W1elm8WyyNYf0g98VlhP6GjFwiS6r4xu8NUe9eRZvj1xbT03TTQe0KOSjkP
3l9BuY6cPcYzuXUeiAJKnUzCFYYk4FuwsLy4GKOUjmotC8XOt9QNDoxL2kj4berHsKIQw4WM2uYz
AYu4PMKpZjOgf04nCAIH5pN8UwCdyubiRg3KabDH6xAftPrFKvWr1RshbYMb+YiIJ6zU62QodX7P
0ISGcniaJakH60kx7D0Akl9s5m3ZI7EzkpsER0ywu2k7vrQN16EVwgUgwUr+1/eoxhlGRtksp8xo
tubDQy3ErTLJ1U/sc3MpN2Z98DXktWBRnQiT7rtWbV/hjgYZ9cSE8JqyFEnpYvPtMkBrGJ1d+rGW
WjA06L3DLLxHkPibAKTGTS2Y+vGJWG4SFJmNYsqexaJs2qTaZsxWmooJsYxhVVANw2ZZ1yWnRbXV
yLQSLnpmimQmruvgnIu5vNWL8qmZmPJyOsaxdlO4gnriKV3LfV6xjbf8DtL8oF7tNJOQy4SLgZ5b
b63OZ7+QYDTwRNjuizh2doNLMN6Oj5V9EM294agY4kf7SAWSG5NbN47jSFtop7DEaIJWIkC5TN7d
6FO+tu1xYdRIaiNk3WNnK1sIRESol2wrCKro5Unm7b/WVN49AxcmZ1AR08EGmDRw9cpFmfgp484i
5ZmPddC7SPZ53G80b7lT4/FllstLg36h8NIkevlccCDWnbLPqYA32nGfxCMiNPNTMxVYDrF90REz
Y4G2mtUIVe1Kp2iqKH1oukWMiEFGZlbdSOj6bmZjhbsuW+zavJsINhSpfZnGS6Wx7JF3HgJpcZJ8
GI2OFfmCDSPisObEY1gtL6D8v9mm/FgXOkQeBlOOVrRUEPKQWb5suviqJCpr2t0LHLeemjzjbYEV
hYFRnYE7nlxT0PP6KcWH1zLLZOW3pz8oEMMR/PsmVfWoRaLmG7VCBdSeKb3bzmVItDuotVM8UaKM
3FnohZ/a7p9U2Yllo42OcVe7pN1KkL5DVpHQ8+xiqztFEjgZ3SJm6z3xiIx8CDo8euPLUFQjiBtS
BFmyi9URuyi3MIppIMqx1cUrtwbap5lz6/hFpXSevjZaUjQGRs19LZIyUjLgOiP9V2zyk0dbUKk6
tKT3cs4ufczGPGkjlhugMbO/9ovmufrLA5eD8/v4AJdmeXaVaEAAVhLz3Mz9gfWTA/nSnUt8ICkG
HuH2JXb/I7eGAF5sWNphqHT9heGK6sJ0YIGNAm2F5Qjuquo/bSHVH6cn2Zu8DB73frFTtXfXnFm0
IT+VRUi5JIsIRxVBnODGU35VVuJlRmZviQ740jPestbeMIFZ8i3hj17rU1b8lvHdyXbYG/+ljExV
Xr+qzL1puu5FWUXZXD6r60u2dId8TP4UxQgInAbT0H8IUx7Y8NQXEjFVZYEloWwPTXTTVuobSJCX
HCxanmeb2WzubrsELYegohAtF/oXhK2Qd/40GE1op5+iO8zsecYccRWbw6zhJJkVlMvNYVQq0Y9Q
8enJJIUGV8hf2OAYayW4puy7k3MLEDhCb8wPlCEFaWkeaXLf1l13oD8zoE91n2q8TNhdcfxfUQ6R
N5TEpf5UdppKcXXkvxnp1CogE7JMb2kULq8X1xtfVBnqdr0T8T9vGDhmHbRpzl6Kc8fvKft2vDyU
vFZoLsKmf5E3Sc80/rxXc/xUFiUQstu1fGH+R9157UaubFv2Vxr93DwImqB5zWR6p5Qt6YUolSR6
F/T8+h48B43e+170PbiPDRRqo9xWiiYi1lpzjqnKDzMTgH8e9ah+sdPlvClvWoqRL90nBN+FNfJH
PeMNtaRHcecdTNQkK5Lmrk0skDLnm0KwdlmZMzwkI15pM8qPvVP4TLPOjWttyBr2hcLCFl+5iIAc
0Bx5Hwwwrvn4SmpMyJasLZZg3gw7fdIQCA3WQGVCB8vswVL1GxAFpIw/L6tg7KzWkTatTS25O9kX
GzwminHeT8NPXhY7jVFvn//Uxog+oPKJ2ng2qwcnwdH6EzPvNMwRtcqpJDKe0jsRn669B3Wwjqyn
lsxY3SNKFCu2iJ/t4J4gMGd3WusJ8fHRy2DRF5punLnJWW9VHW4VuxCyWIOIKx0tI9nl6TYbiAGv
YZdyVZpPxIXvYWfzN5W7M2L7if1m3d4byfw8TvDNZ9X0lhT9j2EbzgrbSueDP8nWLl2LvZn9ofIK
03WPp4JuBLpW5mxt+0FuonwZRuJXaD31WNrOzoB5cOjENSrLO1x2YkTC+pfqI9sPZe6+9vX0pdeg
UUsExTC9PN/W8bKBtjm48pZ2MnjCkUGiGTGla9KU3uds/k4AzURay/9Q4zTW4FKi8xjtVGEg63CK
clPw8tpurNPakYRmwQg8jDTIaKj0fwQm85U9iQaW+SM8oeohz56Ztk9bRpQIZmsl9kZFZmgyvUgW
1yn4HFgAoVaUzh960+X8ofq9Vn8b6XOZHwbk17n3YiBSnArK4SDfEnKz1mlfBMR9FeInM351U7Gl
W6YEBVOxtr2DAr1vpVuoI7L6PbPw94xVJhS0nCN5IJuNA0pn3iKgYiTcIs0sLYSNXPbQPoXyF+5E
N9kbCSSOmkRi0h9pQpb3gadZM7XDJN2tbuwqBgQsQlm1BoayjmAak7+JmZeD0l0NdAdvDYV9Lb/R
FFsJo3ts4XZPmjFslU0LYsJIZyKTd8IisLrh8HZQBWClEBLEsGls9OfqO0EeEs9qh3l0Lb0fpXXb
GuxBimYurxhlkbKWfY9F6C8MM3tvRbzlYquIBFh0cApl9lLRhizHyHxG7zsZLkb00hIjVsXHKvpq
iXyoXd9yP0cy6vqnlG4wnpIjLaPEQwQI/DR3Az7bc6BOdZDBMLDW5fxYdSYCBUED5hQOB5f1N1dH
3CukL10STDbdRGb3tZsfov671k/edz9R8OpH3hTSvg5l9SuvFBKs+FwwySub5NSqa0/vJ+jeCmRo
xrQSSc8qCtKo3hY97xatSGr1VQ1NIRBvAPFWTvWu8HJqk59nZ49jt0VwY0vfXka9T7NlvWgJdCbV
kFT3pf1Y1fQ3kI6rFVTztRFes+DaVZ7v6e8gD4DCrELeeCZleAzdDpE2RYuRoAmq1u3vfz45NDOC
AWehKHd6zqnBXQzle7vu0XaZK5IAnbj0MXQOtDrbEuO8/mjLj7Bx/cHaebDH5pT3gA3Jm28UEmDy
KvNs6zvLvqdPFm7EmhCUlgPInBwBHOFNmNnz10mXEEXHswQ3A/Mx5itm5NBymDGi65Lo/I6C0M2M
S0POGg86JSSBxcLLfSMxfIdLk5a/7MXAGzx7I81fGmkh59GEIAdjRH7+kZm4GzgmqugeOedCNGeH
hPiiZq3U1lH/3nKVLTYpg0Wq4r8DXr3OuYcSp2sJ6ctZdaI5uIiJiuoNmR89F7e99ijIc/kbpUAg
2CFI3UsHSGIxLl8MHikMiKHeGXT042Eb27uAU2Rt7ZuKgRMaGIpE0GtY7Gwehns7vJBIj7jHXeXV
V1F2hwybwSA/VHxE97IfZLIP52Y1E6g0IhxFDwMBJYRQEm8Lpp/LA0OKoU2rmBxsRkzYatex/O1w
1Soj8avpt1B8U/NjoUjUaIEddPvOeunZk8eEZ6b/QaaJ0gQJLkMm5kAFy1XCiNTu0VozqTQYo5pd
Co4FBOIEoqg9Oj3IReb484iwKkZfPm1cSXnNSgLtEY0fdSID5olTGqYig6Z0FOGOQN3mlc9lVDwr
fXmusZXKgkOInop1XyD/Y1rDey34CKn2XEQghYYwZcDuRjSvjO6z1WyAICR6DgYNw9Kf6V9WDHeq
rlxpxpOE58U4YsvxLlYbL6jwodRBASEJsWXemRZIJ6w6BSmrpaeWTiQN1yBCYmBFY0ci9MLamHJz
Vycplii+UaYEvpYdBgITdnUYPlhx4atBeP5IyycKi2KDHnt4g2WJ4bP5U2YV53atrvwylfE17sRr
8BRUZsdoIxGv0L9R/SXZc0eZdZJO/2SiRh5ADi4wlcSmc2kz4UU1izhAKpJ+h7dURiiCdfY90N7Y
lHL03P2sAfY768mtIMXMkATdc2M7ZnDUfLSKqvXkjhuoVYeZgRWLCVLI/hSRO9v/IgkOAvvVLL9w
xq3CSxe8okQ/iiiFg9IcAro4JtowtrqNa9GF1bENCpm/mTpkkNyJ0vM/fzIZ9KZjr58sCjidKbln
4j8WpfWTlkPjF+Tp+aFQEWRD/TMcwn4ra0ZIhCGvUzl4j8KWnO5j9eVR8q26ovFH3ejvy/GM8cAu
CXvy7FvIGRoc5RrC8zpKy3hr1tGDY6acypP31EZnUZFGtMJ8h4MZ6jmPcXfJPTpIjtKsjwR6FQEo
a93x0xE7SFjO1ZMqAoY87BwOvqfWoXX2MFUMjITiBSR0dXAm3AICrJSzWBPqicWiyaf1UErAhj12
x7kg/T34NbTTucyNr4HH91XDuwlFLtxNdhaftKp6IKLXenPqId9YWnqGjsRpYDfwPCUIfPD8gyVc
kJaAuZE6H7sOW5DAudX4DVIt3mHPnE6ppdN4Y0Uuo0s710/QUx9qzuXS4t51Z10AaUNJKiJ3yaLT
seno61kjHD6Q8umH0dZVzI+qSC+khbqwHZvPKTjZ9fjRTv22zoI75PRLIbmXdcaw0WFa6HrfKHdI
80JsV6bmuTYje8Gc3DJpvWIYvdcUdhZLw1DCqNQvPSeGlm9K0j9vUAKMKLDxkgjIb5EY3se++TRk
glS2XU+GWFtYPTBGI1dgEsPDGubDyejlUxGZUB9/N4gq65rf7tn46RQ22reyuntPjT3iFW9xvBfs
GOzTdI2/8+S3Vj4uyaftNSANNBM2G1l40KvnwvnsUBjWbnnIRL+digM+BzN8qjE14PjzZZSAFzTW
TX7RU2YT6Kihxa9dYiAbZJuVX5nE5fAN1TK9x2zSOKcgXrxk9Ba9iYaeYD4VIUlsERjtOOOVLPKL
6N0tfg0N3f+2ezW179F6m0M+FAAkW/xqkWMmhUVx88VbfiwjE7lasXslpgszj75TuElI7HnJJ7Wd
kmHbB19FWm/ylrPKRM7Wcu6PtkHYbJOI4DN2uyKbribIhFU5mFsrk7+T+NHUqUHZH0MUkEaFgiGl
Pd6l835kWx0mTLUTICIIJfXUHjMhNoorO4/OroOljxxTvsfO+FiM1V63UFjVMvhTtsUx7frnxJGr
Wl0YaPo92qXKTV5L46TXdEGpE6xY+CMzxxoxX/0+Be+qLN57Ma4dLX9SAaQalyEf5h66RH5xz3HL
Z2a49tJ4PdMIrSz7saccZ2YKg/Y+N9Di0rY+BhhQlf4aJ+pXLOFz2dOqZfF2wGLUnx4xuKVR3OrS
PsKxWZcpFScHVo22lxnjInY7Ogo9hwYHBXOIVxgRwuDQdO+3YXyItP6WpHDwJl8EFBeGdVU0syzG
8hYOTze82g1Llz5sihRXbUfkrvYaMPmAt74vKYgjAFSe7fgkrKBTo7VAuSfo3qGUzmDsAE6+xNZd
Fs1u1pk5dT4R3pkW3QYvhq277QqNRwXcbYOnr2k5UOnvPY65shnwduxkS7MJpGbD3m7I/qO3pnWy
g0/Btt37medA8KUuMQKcwsh3C9t6TbkBBWWsVAswiZGvtqQDEiau9btUJBeTIpwySQttP88VIeTN
K0d8Au64JKfcaHis2uMyf096hpAG7ee+56SQBbgTGrAy+GDmr2n6Zpp5TAWBQvIi9H4f//xEick/
ZidoXmAQbKKcAXtpnnOkpJV1ijQDmi4PGzKSrK82Ufglu2EzFXTGoFJNyQvr/6pxwwtK8fc2eRoy
jiDoGPF+PATULLYxPnR0B6zUvsN73WgRtjubbENqoHQqGbqiyFDsjl2goQ1hWmqk74vsqRP6wXaC
zahV5yApHhb7ZBrcKwiPJWvZoPQDElrfnUE9id9FOvF1EekKbX6Oe5aDeTiC5vtFxO4qIcvUMBln
CmdbG/mu8DQs5c3jCGGOPaVe8tHimjZJw4DLjOjZidOikhbR5whFwO6pbaL67oLJ6CdgPea9xBiA
R+GwA0Doe2P3JyrU03K00hGcrKOgO9T4bzzC4yl3whWqe98w7OOI+b8ABaAlJwO57pI/w+LCcwMw
UQv41znvf3+CoXNpeIcLWIROdCpJLg0ho5SudchruZPomakxVad+NASDSducUkN/aqgFpuASFjei
aP1RZL+rudhaX2N0s5r24I7dtShgHWJPwkg68MbB1WBmgy7MmA5Cao9WP56Ys50bzBVZU0MUM1Zm
kLScvMtDMezZtG6Obt1aQUHbASAdn8wZPELau98RRWzcvdlSsVamW9hQL/go9jFCibbZjjRGJUWk
7X1pVgXvicml9khPr/DMbWFUL8kw7Yc/pensHAxA2HAPtuFxqdNp39hgIh313nn0YmamNa+j2HvU
JLlVnyK9hMZhbmN1T0b3LZnKS216K2u5P3CRLfco3deAY+WozzdnccosMx1eD5f+FlOTQmtvmjv4
mfsrKnfW/E3wxLZnWmFHQBiS/DvpimdiprYa7gZePI7qB0FyJ9qhVQTiJp2a3SRmNNTdUW8RaLXa
H5iqDwCVWi160ojktK3hqHdoaMBg6n287y1EtX12bTN7rzOMDpGtYgC5lPQp7RJVLlPvhOtTb81I
e44GAESy3/WWgR0MS5CVIcuP1nrxkHf0DJtsiwWJORd8hKPOJmB+h8OCl1iZlOa2FmzS5AUPoWs6
+5T8HwuPihNEz97g7Zq+vvbVH1fRyYp49SkPang7fXow6H+FnGjN9rGt6hvwZqrRbmM3MFF0fZWZ
0y3Xk1/9fFM06kvjW3UvaWTDq0kXHQJr6s6IqiOpBXDjKjQKIwJZ9mv0vCKt9gV1SVqFX2HByZrD
j0eWaThfnVx8S7UFfL3L4hl12KvsCaA1UCx/ItAAIBQ8zFkH7jn4SqCflOq9yD9jpm/YkyP0iH1c
3CL4pCc69PuWbO2kRne/pZAq8EDH1eug34FLAVhlXIP6yAjfnWkpuMKN/aml7a4D+iPQlYVZt5Mx
X1v/4Mj3UXNGx/iIwQd6ON7HglZnTj+UPjYzP7aiK6G560GbVij3cquluf2RWrD18g+jxFeaOG/C
gaQ5/VLBd1PofkvhHLR7r/lMq3GndRyqhXjklKozaILDfXDsN4RaW1Uy5vfQEHPsLdNzqe6zkz1q
9hMxdr81+4FUKVLq2Ts7hDHOT1rIM6SaFe7Kqg5/F8hkjS7ZiEoDJgxYWxtWE4tUMP8YbPNjdpAj
2h2gPRy3d7X1M0UarlPtYGOjy40Xs3wGWAnFT0MJG4BnZFgL2hEmEfLC8tBTh8JdQ32ebJfxfI8T
xKuvi83N1vWNyWIWoV3O8mLrTvDomuR3ZECjz4fHPEzW0kFYxABCq7bBwEhhwl5nPzUFu5v7YGby
vviWihpJKjP3ESSEKJutjOs9GJjj+B1UgCo7wBvx2PghloROKl8go1sxjIQ7Y22Rch3SUNDqG/7E
gDKo9fAiKy9FWQiiHKLgPukvwjqoFwYtGgfQbN/f+aTBLE7jdcQV7CQPcXZHCI78VKsl7ZjXILol
PSC8L0HHLdzSsx2856i/zfNuSM9xhN/Ndz68coFxvZcI8zrF3NOoN5pipTtCLzyYrDT2jzF6W4v5
ugXBv2HHcqdzr3drG8Ry3/Bs3aJ4GdZ7T3ZBQ2pMz0wvJ5Wcasvbgd87uQ39JPmFHICHB/29x/GA
4K5e0ZRs7DvvFOfjnvcq2pEuQIOmuVn9T6EJVBsXiz0NJha1h/kS6VG/GtSNSIU2bE4OG3o9YpUd
1oZ2ayPCWFvt6p6S9sUG4pEaLyF9zSl3Dmj1nfwIcNFPcp3R0UkxcswZibrXlq8+qvEPWaTaTkZG
cyvHjzyEc6aN4RWZROFroMrsTnmrdkhO/aSMYxx1CfeHKqVAjge9i1O7gyBhyuRGoGDpp6l9Dfkk
eGtpz0OGmjq/pzUEJwgdR5rkxl4fimfHQzss6tifU1Xc5rARd1R1RFgq2BtYbjYyqbxNmOqQEonK
ZSRLf6TRoV2luMR9F0kB+pW15hUbr0HBTW4Ofn/YWBPgrRdR7fC8tgDAWREa1zGOox5eOxv82Ail
jSWb9Cg/CuvfLco7Ju/5L0MPZtKbDrB14m0QmT/MhH4Tq55cCqjULPjhUYBHPweQFBneeVSNANdR
NxxjAF+nFnwaEvGqukSazMmhaDLGOpS5ZtCHb9LqYQHCJdr985eNA3Is9iqUocuf4g3Y68lkPpLd
kD+ja7c52TeIZ/4kJVoAvU+mG+gn+5S2FpporeD9kfTBiAFzLk5b3FPqlAO+GOEeI72yb24Kjatt
52RbyBmxsl3q/tzO7q6cPDoYhStPtIC/YmuCHme6HzopDRyvBncjTKGdmioCgpjO4bomjQK+mJ7A
Qqnl56AycWoZLZ28svspAGVum07kfqcniEfnAZcntCbcX964VxVVBBHxzX6YmOWNXi/3npM/eONU
80UljFI3DLa9BMnf1ShSDNSN3gIF6PuqRnWr0pPdJBVOh8qh82Jqx6zrNL7B/q7MsdzmTe/HEYDH
aOnNCRe0KjHZxjHMCnuvwNGluWafHLwLUwc5uXTkKUcmy2PYPNRFRN51h3+S8yjomXi4AR12j62i
+x0sAV+uNKxdHoXxOYqvcpj1U9m9xq5dnUEwGl2MasY0O/yt9Mn0Aii2o8f0HYIZ6VtX14ci3EOT
ww2E2WhrFc2HF/fgVdlw7QRspBXGau3aPNiCWeTD3N25cPIk1HqMY3WYeYAhdELUN1waz6iesqyQ
Fyl+4JuwiJXVOzLzGQWM9kAIKcKHIGSy1xnufnbYhjAHXWZMO7O2TfXgzygqOJgttWRUDcfISlnK
q/IjRmp1UVqw12eVk2ZWfg8THXn02hCDgvjUjNrRdjD52UFdbgjD2xSwVzeUqrTVtCzdtXl/ZGt7
aiHiaAHMjEgwOov6NDox2IN5AwbHM4PXbipxc6YddS0xNauumzxUUbs56IJ9q3FiL61TPUvY9rje
mMRLVFh5wMlgRAgBro/AyUVWCNUgUtkhwiOD7Wu44JPG8ETNUB9URh/MKpZ2e4zZcHAwdmSewCLC
JH4qx3kF1kmIKcD6cguZVe4dA/xO7ry3C8XbXSyM1lw/S61eUDq9uRvr5sU1MbMleXWD7sfYoBwF
nOPCOsvipYGOfehthJs0GHdlRnutBL9Yl2D0QuuSdWLaV5IOktlDioUDT24Cu+iSw4wQ1WL+qgFI
nWdORXYHJGIEcArNdMvsDRzqFI107XRkoDFa8hpVZmAF6s3mQLMXkfSHxQgbdxR7aR4voR6MbsOx
vBrZIoJhSRZRF22dwehupBH3N2TFfyyVpIcZNEdYGJdcwXHJ+ynGSoXKK2bLcrOHmYdhhU7LW+cz
Mt4mhivole4fabCip5G+VI4hR6WcMJ3cgVYNfIiRrL2sDtmz6vJXsG1MNrHN11E7bl1jwH/vRIR3
aMObESU2zPZUbL3uuYpFfSWw+dtKrXgn8JaiatUcv+kkQLaURoUogQB0sbOfMK68pJgPPWeYfUMr
cZvG9qOnMUQzl5ZF673GjbI3htV91VnPPLoXhOnsEb/mazPVpS+QjhHgR8FbkaYzkvrB2cnj9c07
bSMy7YvEBtoFBl5CYBUxynoEKc0kAMIGENkm0/1ldC12ISDjh8DGG0urb5UcNaBcZxrpvuoY4HgF
kEOrNV4sghAJcBnGlRTjlx6bEOPiwkbNXbzMFGEZjVqoRtyrIlQ7bb7oOeXaUCHVg9KEC5vcH7Pz
sOFX0En/ybQvuvpUReNvt3EyTOOUJ8pEvpov5tC5HL6GLiwvzJrLS6L/jOHoHgN9tHfV7DzoY5oe
HRuUrdYlZ03V9IF0czMBD1/FMyzfngEcJ2Nc3N00HKBBniaaXucaMUKAOiRoxFNE6/vgtelaVRjc
K0A9K+sT85K7Wp7xOhi+Uk3/o5X60QzBC7uNXR1mZtQpWqEwlU9IP2QKnzxyMAPZ2vSIqMy6e/XH
FBoki9oW5k+Yb+FIzdZFur1KDLXBiTVAfVTBpl7M6+HI1tTlO91sbWB34sg9ExtPFJnv0mcne/ca
VDWqdTaXjcP43DCpXaK8I+YKHnM8IAuGemZRCKj+GNmwL3JEa04ye9swIybOszQc5YBjzDQtyUkY
m3WcDqvILo/LQ36dJdgujcYWqrQG999jrZnhXkPR5lTA/cuUxTfTzqhB312norWcees5rLILrch+
bXq32JPZqdYDBpJTXWNYIN1DCVgJ2ps9Wse8KF3sVg57QdjuwDRTCmjdxpuGAORcXlHVKheDSAdl
0zEow0u0TZ4j2kPmoRVsP9rKsS5WSU5Ng2ItcKpr7RoJbmUOZuxPpc8AKqcfH4abTKu0Yx7E71Lv
cfpmrJyxttjFSgM+HqMcNbYfUdv+ZNLhBF1YAIGLZi8mThYaDqQNyPXUAEfWeM0xD1Fp62ETbzzq
fauIoq0w7e8qdN4SZWz442jNmu/uAoHqLct1XJyMZ3GRvmfKHU5z6z4iwJPY1+CNkn4OYl3yLnW9
jQ8RBaBX8/st48vJrdg8cTJagbRXdTqCq4DGgU8Ft7zrNtR/Uf1FQ+meZgtAaQwJ7MyxrqVaZcFc
cCp6ijhcIwikfybYW4unRuVIJKN0eOi7qt1FqfHcVKm8FEQqgLhBCAsvW9ASYsb4gC7/AtrafAlC
Jq+DBIDcNdYnTCr9UDa4y8c59C7zIsMeKB5kb+yzKjBPEpVOwtc4VyhP1hZ/n7iWqd1P7JvIkvNX
oIT5tob5iyMtvIka8uOcztyaCp6u0XwKT/sVJj3HGgiAdlkr9BD0IVU9bmsT/0bSIoqkbwFkunOB
5MdQhamZm162j0wdDjqBWFiYvCNx4CUNXGhflPugZykd/Tonzlglo7ZVrlzgbeZZoAlh0tquoMZQ
STv6gUuI+KxlTO7EMZDI3I58ewxwvKY8PcB+MQBaN53+ySrO4nTBz+ZbPbupurJelAuTrQSwGhsa
Uakcf36l4iOS4/hO614jVcAXJfIzlfX1sS1QS1iG8Yop4KnmXHmb0/goqR2ugPGvTH76LUe1F9Ty
JLkZ6LDKhk9UTc52tlEDAOYGmmc7Da+WzQygufRmeZ4ldooJ/OraIeSaWjQzUUVr9GOD2fyAqfp7
nN76drQvbeK0Pmf3qja+ijEXlwkRgy4ZX0oRXqBHNCcJkUu3a+TWpQ30g8IgHuOL4zJ8lJl30oX2
Hoyo9igy6SXqiyHBe5m6fGkRDtAVp/SRNg+NTVGfHTuAiwgvDti6d6xCceg16hZ0yN3GyNiJhtQ8
kYGa3pi0rmsteK8gq6PH2cw2LL0BOtWq9zR0zjFqOThsXu/RrSAV78GZexTucfg+DEF+9qY7yYQh
OpIlGMWh05RTkCepZ/iWanHOalF/iN3Mt0BiofM6YxaA46P37xjgD1OckW8bTF+F0OTOiU89KVeF
xSCndc1VJ23G6kX3Q7wKnpaYLlOPzrewkezEHcpfbh9wCKM+5zBX8U4Gwzo11cfgWhQYZQDoLPww
3OmFvXPXUIzv7Ym1a+hAopkt4W9GESM+b+GXGj0G16GptAvx55tiTEcY1/YhUxMrFqJe4c5Ptl56
t3w0fHCJDhv4BIi3pZkPsITIJ04tYaEQMcG1QuCbHfLOXbQR8XvUhebNQeBUaRHANqVPe7xrEErM
4bVqMWUSKooWc9E5uvp4cBPAu4WbD3tmEl+toKGPQARMdaLbfoq5R4+aRyaAQJMARe4HbjQe/Lxx
2rMTdFsz5uMSPnCxOqPbzZ1MUPt6SGiSatpreaBj6zQZmEjOfDzKhK8Jc1d0ybYynlC7oyBBA7tK
6/QToTgTes0jYi73bkqmT5FCpmqyyPiRnRFdoATIwBECoOGobud68suQijYm4eY7p/bO5GY65Nel
fj0asz/axD3QzTyFZlu9x2jyUq9WFAFZiQjAezA0DS/8YdQwObQtOJiZTKZRoSikE+vHvM+rvFjI
VWn0Q8oR7JIEkdLswOwdceMOQ7Nz0N3VpnWtxuZVhBrpPlV0ty20iWloMXBGs9s64/DmQtpv4cAO
IfMUiiByLfRmxG5F8i9aaey9hTo3HfoVw24O+mz/KAhufjjjaqex44de35NlSakyjt1q9GpjQz2D
jDM5DVMLeycqr0AhAyALu3SSmFzwbOJ0/0N2lwfLsDzxnJjb/yXILCDjpyfnWn/UNedcYU/EOucr
DEa+M7foYuKjpbphO7BK7kvkZQ2Udj+cEFLCm2l9dMjjOpu9/f8qs8QAqmPNPpyD2G88DhWVA8Ra
gim30d/iSG0d1NJp/F5oj1WAMKWMGwIIjWcvsIf9fz/KFXUcP/5jOuvfEl3/f8pwdUk0/n9nuG7V
7+LP3/Nbl3/wr/xW7x8Skofl2UhVyYD0lpTWf+W3avIfuum4Bm4xwQJp6yZZxv8nwFX/h3CFkJ6Q
utRN2zH+5/9o/hXgaun/ILvaoZ63Td20HNv+7wS46n/PbpaWY1muwwnKsC3Br5Z42b9mkacMjvFZ
FmjccmYyZLrZGwSmSzKKEYFVbaNzJhUemM7pnzhSjkPxYSYDr6SLdpWYnnmicwqkBdHGv4t6/s+f
TVpEMJrSMBxbcBX/QyqxyDWWyZK5cJFXSP7ooPmS3Nc6ApNZoscp48kgImowk11hzM7ZqxGvFwo+
kjcxxO0Fo9q2k+mZwC/d/8stfvhXwO1fk2+X+8Ype4kxXlJ9uVQAFF3dktze5YfzH4KoS+TzJcKy
jjpwHpFdQlwTc6+uAS2xzfQ+tCK6JqZHKhgWfT+sNOspJauxkC991ZfXTv2Gv2xtNdL3zkoeOYOa
gLk4WDs6PR/kaibVUhMexkrp62aIOihQGBVj1K27zAoZ1w/20QSYvtNc7QBMx93YPTE+zCS9s6kP
0e2fP3le6G1jU5Cdxb3+NxdB/3u0+XIRPNLfhTCkZZmO6S7hwH9JsjfLzg7a0FwQQMuXFpw3TMqd
YS7fIqd0rgonW5ZZYPFC88VNAJXAGj+IASzkP7+bvBHxpaUuu4OrQX/Kavhf3ybJi/L322Qb+KUt
3QI0gnzA5sX86yeMO7pOkaJIn3qJmG6IO4+haHkJK2u+lIayUBW7fi3clkvL6p1n5B71EqFQJlPc
ehnkoTozymsCTxmcJysvS/90YgItn6I4/wQdd8us8cFC23lQC5JZatmDCfj90TOjXTjk0ylKEvzC
dKZvQ4ColtLNTxoM75FR4FpN5vRaxYn5Aiv1OFcOtK2uNQ6hNaszVQcavkz/rKP5pYmK/tYC+SPd
hcayyd5aeTJ59FIv2lshVNgKRUljdvmzSfjK7d9cyv/0xNtcQ64krnzDY7VaLvVfbrY1Yrgf7BKe
YKS+epG1j/QLwYyBXijnST9OlXwIMH4/KIVOiKiW8FalzY+gpL91drPP0pbImNxLil2gvMdq4VXn
tvfBvwVpt8DLUyf6JB+3AeTU4NXFzLkOh0WK6lrapcQj/39vx2ByibyEGX3GEPNpNFqg3ao7W5Z2
y4LhTD9IPuCPzSBMXuWIJtkNnoverN/pmoBiaybcAWOQbofKaLeuW8dIQg8C5PajY6t734/FTeX5
UzwLdHbgzK9RU3whtn6BRakfQ9mF5//6+hp/f1QdGAqmFI7Nei9013bkkgv/l+tbdPEo54kEH8WI
jfEGsgdalsG9k9vay6tT3zjxVkJozFNreqR18TFO8ZvUowsyIBJOKtrfIi7PbZPqF5aO/loY5rXJ
tT1oZYFjE/moWVb/5mNLz/1PH9w2DWHw0R3dxe9ni79/8NyNbW+UNo7lIWE6NdLUUu0SFGbcayJm
qVmQxuZQKXalSw/IwLeizdcgJZElbM9xid1c023zPFX6hwvIXwY94yD5Byl5fAkiulhW6cCaGGb8
fB7uuAYfZadrht9X+qcKCeGR42ThlzB+omX9mWmbjEO2cZy5Qy8ALSuSIPsLhPyOQBdWVJ462zXV
AKykdZAQKc3fOpemMk5d1jHSAViM4Yp2mHx0ExfYB1zkVPuoBfrJqgRTy/n0RbUgOqv6SPM+pYLd
SEnCXyFzhN0bOQDxQ2yz8OseHSwnceSi87ack9UstB9zNVtwAfLhXnnQ9AE1nDlyUi4FpHyn7meW
JDxp2VMahW8avn/0IfjRqsXxj+E91F+aVD1hap0rGIa25wTrjEk9vFG0+kaCbKv/XU6P5N0Qw8Ru
8b+JOo/lyJFsiX4RzKAD2KbWJJOaGxhZVYQWgUBAff076Fm8TU1XT1c3yQQirnA/ziMxPpTJbz/g
wLDoqgTSP5Pr7TyH1mNAAXsMzcUv21fOcUjRTkFb7a7A8sZdAnZlncGYe6qqK09xdvfyhzEwuvkx
IvJow+AwZBHY+5BfKr4IDi9rYxis6Fo/iOYVaGwmOkP9aJM70rDJHkqTlJB2IpJpsh8ysjf/94tn
I++sPEEMOBBq0Zfzhx02JyjTyWZ0bffkzvGC8nTju0oy/AVh0jwIwo6Ae1keUHgFvVJWj55nwWJj
+rv3sI8/BgGgVUsU6p09xy/ZXMHfAYebBfGhhI6iDCt5+O+XsFvSayZ+ynEUszXuo0tfRrGDEABA
Ff8CzLRNFPNjXm4KIEnA5XOXsfN7U8dI2WzmakhY479NVHxmOPS/Ug8JhVEgYonKFN6u6w3PQf9f
A+pfNLucG4nfmA2t8kW1BnlwTWjTzS08RfGSmP2nq5vxZvW+TTZgAHnBOYtw7B87o9PonnIMWdJ9
zxe0WdzNO8nCYi+NWL0aIoSKNwCEb+d228gkeZwpU8Kw855ar5sf+o5N7DLnl7py1x2Tr43f5kBy
7ICeH3MhoJ6JcI4a5j4RTTs90Se23YSJm2folajb71HY9Vck7ad6soAsO55ax2S5nepKW1u3a3//
+53Kgsb73/+ByjGqBvc0m4lBO7fs4f73i23cpBMDNJpGz92QSS6uMsUkUojqSZM1aedlBSRLw790
TdbVVRK+h9GtGPMQtQOYiziEpuKF3UOnfH9dR/XAEAnbj6Psngd7hLiR9gPECBipl//94vkBfvQ1
qkhNchGyW91d//8XZUf5oa8XPbzkw+kVsbF2PnwwwMYWxpeyTquF39/L6IL0wwH+5Pbs0iE0Jon5
hHGBvISYpaBd6OgoQvcttZ6MtPsnSDbaYdh9qoapfRCl9M9Ms9FhJNbFkpb97fe7ekz6n1SiJ7W7
Geaxywuwbx0zvzSN653cjCti+V2VoCRp3AnJnePtyGJQT4GTWpes95AXTe1TJ92zSrvumOYscrJ8
QjrkzeAAdc3qPMx+FQjKpS6r14H03us0eW4mFsaV604fqNistR1BbS4ifynuTK32Zdt1J6x93ckK
+ulgAqOpcIeQpzoPd4UmaxN3rrkfNYL8sPk0u+Gf1WL+twf1kDgUWXgJKHrJJjvJgAcvakr7KVbV
qRnb7p6nvtz77T4cbXUHHGaqLrwXcXOvHFdCBKq7R7hr3WM7EaFpRzaKDqAWp7QjcrGJAwhUGaoo
Up7WiCr/EA5BVm0G4dRm6k3ouzlZZb0OiRop+jT98DyEDYY/LGSiMsL4FCcfRR9OX7vW6aoXr+/M
7ezUxrZbfpuXSOhqRi/3cEr/9ZpPr0QEYpXkSwTIQsyeiI3/ftFC2HurlsWb04XLskjXl7EtWOlq
EMuxCOXeDSf0DaNDPTS4OK8z9tx7FqXf1Aj1dcb/dkXj4nKKVu7WHyrzwKccr6fW7e82kKETYwIs
+nPZ340sJmorLN57z9f32tD6Lko6DmCb2G17I2OSm8gjeQnemRQPROQZshiTmhl+UT/up4TrOkSc
cE4NtoZY3fnL/37/318FVUVakEUsQ63jx2JgBvHftxYpVGat+95i0f62MtVtsVnvFB/pELf2xWtc
tMJpPu5YgMK6CSz7gKZifOTtAHJAGN26pSrZNc5Mkc1ltCO6XaGon4ZLCypuH/ukXP1XMs/4FoIC
Uxbv8ba3wXxSoLVMuMo3bCPiyRhn8RSSuLjcdH//+z5RYR51BkldcJGshUKIHKYCNVWfk2EKEt9i
Y7uVQ4Mapm7ofSHmOQTdPYTDybZYHqcFXnApgurST4vbjQgVQy40Q7PigJ2wlQyY+l8iKE6EOVKt
obAAOiJiZLzJoqbyHfkck/UKOPJueFWwmbYlZzto0ZYlqUxe5ra+cKX1d9LuOqhomECzLHhqFmZm
ZoJAJpmOzmN29H4I51vbmA3xDzBFfK0vaenj0oqbzxKXL15Vx+5fCTwli3sM2l0XeOWuriU3ceCQ
tTKjB2+MpgIhNT2HdDlX3sb6Hlf/usby33OQW6DNxuKxtZtmM5emeja8JN1UY/zXJKFh998/zpo3
PcX+Un2o4UdbpD5LactnoLxf9ZTC0u/S9lnjGnAYCG7oylhnBPWTSSW9AZ7+DwYwE02X0L55fJAd
2eU+nT23SjOV6s+c2X+doU5eHG/o2Vxhy5TaO7F8urU9e0ZhNcFVFNCL2pyri76JKFmo4YP4TDM4
Ro0NpqGr+seKIcx5bkwLQze5m057d7lIT5Qow81WNauDPr+YYUM4WID3vEnBl5MIZqfPGbyxxP1y
ScYkRoDMEZFSIoLCSXfQp51Bh+ta0CGOFVBjiHNXPG42RsnrgDnpdep6YjOJXLEMXpZBEXdBcvEY
mfWmlvkbznzvohgKANxZ8IvKfobF8ubw1J/52fVzsWMB4q2h/CD5mtJTg0g724keYBTp9SBWuxr7
lkXy49z/hPx74rjfhiWhNzA++dTIMB21setkv158H02EXApPfmjSygpd9he/Jcgj7cZpOzdAewIK
ZhcYdWVidHa1u9PIfw4KyWY+yIigAURQCM45GsLxpuN7qq1oZ4cGRWzFerWyDWQrwbgHXGciAg8a
FT8VohzWnvQU9V67dfTzGPc1z9avkZnOri9OEQQMy7HQdFPc4aYwMSOyP4igT6/MafoyEb/fHSQl
jKLd+s7sQpyYU9trGwon29zhSc7IixunQTvU7Do09Sdm/NRs5j5MMAImQ/VAK8Jt2OItxDaamv2W
NIiWKQRsHcI8U+hJfmWE4LSsHSYEEoNC/eVVWA+8svinsb8hckpvKKpZXIJ5td2Y1Si6xKbFD9vB
tRyLv3PYsEVOTCyk80sSM+mF/0vkfM8Z1o3jIYUroQkSVAs9REw87UEyAlLCUW5pVW+98FNwt2B8
ajBNCTc4RFb9Tm4yasAQmA/qWlwSpBQM6PMdspVTL8q4Dz8ZCHBKItHsU3zMczH9CyfAsAPMitK0
3rxFx5dlaYuUv7lqM3iyB9PY2E7UHBBbXOM8vEattUBs4w1mqWgP8eqBvFXCGG3/V3OIbBO7R9na
Uq1N1ifrCYgPKvtIJ7zIbu3BxwG1Cs0w2rnRWLAHnk/S7+Bz8q5eJsTQKv8z+O0tDYvyYcp/DDML
9tR143NZmV/mq+a5PyBoIO4PQVkVKmdnotofGjlfrlGP7jnCFawFoki38gkAH+tLwHybxLb5JwgW
hbjEUCAxtvpp7CHHq7ZTU0wMmmihctLUGg9FeiKR+HTO3Zpo0HLMM1PhLPV75XFcdschsfJ11ZAp
LorKvGV5gAa/efFCjKq+dG4e4ZJYO9Gc9jzOTssCv+mRhVX4s6NqOsdxN16QBq1M/Oi2y3pmwG+R
pfnejr3x6HakdZn486Ug90s5Ek4JxWTmGKzUpuAVLMPjBLOWiCDH3FQAn7MJ/+ckPRwcZbxH1WgX
DsZu2BDkyWK3wlUfZRynMTgDjexVTaSTNdOMHL8XB3MGkGT7+EViWsxibgCv8t1GsEQaRwWXsAQI
MltkiPZehmyiBRzZ6z3sztcKPPlzyKYV2rC6G3k8sGBA2x6UP8NcuSuCqBeBLdPGcUIch/bquPRE
mYFOaTAFH37GS5IDpSdAA6QWprd55hHGJ0EcgkVAnMXl7cfRPevTGWObjFZeg6qv5/xPNHZmERrf
ANcKotbnVeiRW1YodMtlOCBb0dVvymwBL5dXo4s1wJwGl9ooZm4D5xzFbvRUNehfCSdCz/MduMHT
SAdn1wUiaPGU4SeA8uPhUhctWXcB1UjgVBsyWXBdFMyPSwUMoiJvajt7836WhJA5HQynXv6pw4Gr
kYaKZ5IEG62h7kct9OcRs0EqdH71w4Btt/vu1EjJQYfifIpYqqNYAlPk+hwI8piLWG3mhuWlCm6s
LsmV6au/puXd46lGqDBTYvsOfJOgLhln8ZWvPYvizrQ2owMohCdErTvye+YksglsqOG9AwPOK2Ai
QVYe+2UeEfmL0JLtLYzrxWkscOxU8motFPCZ6OO8z93jNPCZee1kHRwTOzvzipXbxtXJ6bxPhgL1
yp6/FBqffYFIbdfFxrGwBZxlLzzGpPhixZ01G7RykaPl96pGg6Xfcz8GDDOg1g5I1Q6ixdtFHbce
7coj2R2T5OiltMoSoExkeeuc6AQyo9UE6JJBBFDVZl0Bc1iXqmReb6XZllw/fBGcpVWC0Icc8W1l
DJg7g/GAJIA4i5IWnfZ50wZEMWis04ta9IMlWYLi86eLSBpFl44U3JJ4HWoAMVTo4wg6yXBwiofD
Z09IRez9I3VCrnF2oz6DKlEc69at1xFUsjmhhRmyEcmsdXQdLDaNH+xkMthH7b0XNnY48p35bgJF
GCz1q07m9SAxswXTAi/I3L3NYOFOgNhTjOV0FeQkEJU+R4JdZWjDIs4ykPxooK+xK2E4wERaBQOb
AU9yFQVmvY0z+JVdTdJQrLi7faM75oqeheDaZXlMUI8z6nxjNf7WrNpg7UMYP9iRd7QYXvp+wuB0
cS0HEsoYRMXGS4pXeI27Vs0oRguH2CjQqZsB7MkG4J9lDs21VSg1iFAZSn7qYxluaArUmdGQf2Wa
jZADGo9t1zsPDObGNTF9BFi8hDW+TyEXfFPxs9NkHTkBLVq6RBMBuN4EJkzywfYvs5sNG9PR3ba1
qIxywmy3HmXtYPFWBPDdLAK8OU8xxvTI2aFR8VSivRvxOfdfdtmfXbv4qlJwSzUhrhvXgyZVSNCz
LkytvrVQwj53k0VGd4ARUAXrdsbNbKsZW81yoDHrd221GRxSc9uygyOHiSn5MQ2h0Tx0L+Uknjst
35IKqU7VE9NFk7TxJj5hbxbWATEoFvyYqyG6utwPuyAaD0E3iAOSUW5MD0RJ5pk/NqOvjWwJaYe7
RVlnMp2P3fwZkdCO4hRVmh8a17yjd5ipg/CIInxoCJpvh25ee2CXUVGDPeB04PCP6bXGkdFpMJNA
BeSpG4G5lJW8BBmp60kkgLrMkBYGUV1LoDaTJqTIMnDcSyGMU59wxgWuxTs0acS4Sb72Y3DVVS+M
deRwpyLsgDsCro7nFJacyZ8x+lcnzOBqx7xX3mxtB4tduCppdYFOUM8ieOPPH7DiArUCpjbY0Dvq
CEUFxj77osr6RhANJaTn9Oyg+K/PNUEwHtHJpRnfqPQZB7oc7cMS5NfVKbwGa0W6F6xU79CQGrZr
mrFhrqv4L3Q+rWyycZvpUwbDo9kwXYmZ6TKJ8Z7UND4kQX5KPVPT7OC/oN6cImOPgFQQw+le4dOd
2W14HGm52gdpozBoI3decDE7GObuje3Dlnb2JbTAsyBq+l4eJSkxNHhuu5GCKQn9njoZTk1z0aIn
b4PYP1WFj/sLncFatUF1trDhQQ2IRgpzDsCWjJx4dluAex0YuwzWTiRoxWzCzLMaDHdutiH5SxiV
26w4uZ38lHw+19EhkAeqQGRU9R52on0dIbb0U5mdWgVkyZKf3diSvNJhlGz8kpfeLDHiWyfayOnN
aV0PKaGFpo32MtIcwKqPjUfay/SQe0BWXYXlsxd4AGLrZlf5sQ7xRrU++V6swB5H/zGfR2+lVfcb
+4gdOj+5Id5F6zT8GF57oznAO4VKGR5kwOVH/ve3Mkm7bwPnRqGxArO+C7trooHUyeZb5AmktJ0/
RNiX1TZLxJ9x4m8hWDuAbTwGejgi7Ns1fv2ipfeHauye03tysfeF/y9SYMnW3icMoKty3C0GsTeF
YHTlxeICpxP86vJNyrF6YTNFBogSK3+YCBk2yQfCOvqZodFbtRb9sZf9IxTqPkkbOsPaj6BULoGp
U8FYOcxYwC5xtswm/T/N4P6oHjqqgM6ysqKaeW11n/6IkfepLMZ3qyTTiZLhpVO0Ld50tKfCWtPF
kxlBfllGXYYKmm8zD62/iTsyT7ReGIHx3HGO96XconGt1oNBHE/i80VmRJkMikuoA06G3cBa96KJ
NgxNZG6+Intjvm8uL0b64D72ddVA8aoVBkOUoA7Qik7gcCyfyOWlsl2gQV2YkUQf9N4xkuZzkVdv
hTAYJY/Nrc0j2LFBik4+o63QBjQ901XuJo66P7ns3kS6RK6i7ebyczlX+ucILMfVs2HEWRCmHOE5
XCQ9OxTLUTttkOzYe/VpIA6DFs/6DVPUcQxcMN7ivh6Q47AHVO0IH1TmrLVdgZ2D0o/w0XjbhT5x
P6P7Q60z7trkh3XS1kHU9SD+KG+ZtPjg3jBtLEyKfFuzfoEpRl1qiOV+zW6aKvaYDawOiRQkyiJE
pCULSnMk4dEN8ee/bo6O/qiuhjnussF765if8/WAA0KU5a/yPAJ4Y0btOvG6NTRpuHaJXW9NDrCn
RkbEwzxOZEJdi1h7e8mfxSWy47stLxW+GDOVX0NkIJcL1IOpyBYd3eIfTvPjYObfEe0pxfn40dCf
LrJmphjIC0isccvDwKx8E+LQwQo6Xltm4evYpymvHVx2kz2dUQkb7xFQDeEoarDIQMToD+/u0J9D
AX4TbnIKv5YRsMTFOdlpszOsLgZlptNVx+b4ovpX7vL4oGrEUJj2RffTqfQVtXB+Nyv6qzjO3yRm
iP1sv1VBZj6YyYTavG+5JBU/k4J4drqcMd0JxCucEvotkbSvENbg1E/pfk6+3ZZ5KiaafD2heXPY
QohK0hNFAyLSmcGHtpUEYu9sSg/UYQ/trht+TFK9HEYg6DxDf1O1yXNk8+KoBoUeP+/gmQT6vypA
AiGL+SOD8ugTxMPE9kwKms1YcWV24jLa2cc4OYyD2+eu8PBgW/muTqXx6M7oVBWBJxt3iu7K1v0Z
6sG9tlkAhJjT1nm7anlL10ijMbWM496FkL5uFU4PoqfLHcotNH3zQCeIowXRS7aRHg+WI1zyf0Dp
hT7S4tIabr0wT75+FXU97CxEt/BzAg7POGSygCmIuHkYTWTFcGJlO/Tbu0AjFmHTvZEcv/DDv5c9
Y+R+OHGTHmwCK1YTKIkZvKYUMOFzu1jKRHuD3Oi3S8L6UE7Gq12JG0miMRI7BpdVRYtQFc5DSzSP
1iepzV3cByvZ4DpRrSDQM9hV2JMadn4rX9B6kJT5goXmoxAEaeMO/o0Zyww293wPbKk1OFk8KlXT
eip776N2Z+6i3MVaBlXE0F5DAQAyq2B8FoUeaU1Q7IKnqA7tbWZxCPHh3qea4TN17CdiWox5FVEI
fVTxg7hDMEHF7UUfeFnq2r9CiYObRfQ7MD6mWHN1CGQzbIYJX/JkQQ7qgvfc7P4Usn3LgwYVhFJ7
xehoPQa2Am3ePAJc2IxpV27SaCEn9lQn45BDOc2A7CkIzpgqEByimfUioi6jYocBplr6J6xSyc62
AQB6+EaTYYCIkFUV5QgheCGuNbwAoodtBYS0dKFw12FBTnQHTTAmIxyGhzM8YOlnOkb8V25PNQs0
ZjLkTzK6y/KLo7JbXcEfMCcB3LB3iE8ElMqyd5UzWl1FY1OvScUc4J7GMJwApkBPDd+TRDyJKLQO
NSMJxhJIN+0BgI/MSEMMhwg0hA0b3YlPpcGm0oV0G9KMbTyPiK4ZYXPosuSzOqScaQ2lvHAgh6Ef
4v0lW9OEx8+3WWyIgOyvFoM9I2GMm4NpXg3YpR4b6BiQx++zaPghSRh6TY64h3F1SLb8u4GJDoEM
Mz9LJcAt2uCuDPHl290vR4NYc0gWJHjyooWl9VEwV14TWk70S3a2BHvl0UJIbjNKMl8maP6JwSjA
n+DoBYX+JML84pH08zBM6Fmn8MIgFASVO0dEIzPGzKF8R/Mp/bGbgiQAr/71ewS/2gB9Icf4SXMk
qoL9aihI0utIud24vgkCh+qVjegKDV6A9Dzl3CxPljEfCi/9jfGFoqdgBBdZuL3Jei7SJfQ16Qjx
bkilskdefllio3fmRtN1sEuJgF5FP33LvkzUjNHIB3U41eYJpMPwlZnVVg9s+wI4SycyI+GzFuTw
8TicRg1rZnbtU+am0T5Dyk/MxF6ImCJlGun97W8NhniVmsVb5EfWmonfsHj+e3WUFV/J1P1BuNcz
lwgxZpv6NeHN8CyqPGGTImk7xSVZiFdfBZvpt6SUj1KVgFAs091nDC63RFyEG+0QWBeb/j4fsUyH
goMmF/YtJtmD2vjTc4zq2D9GXZ7tUbJj9ezaFyp+l4saW1Ct/JZUD2RgjSscFkwj/7LKuMVm+JDj
Pt+TTSHoJbcoi1GKJb81myWFKRGGHXyXtnOfK2wfAgD2f/87kkxJ2QAztG3fDVnQibkNhCHWRwYo
/ZM3tfh3quIZUtBTnpeCkontKFuW7RA0cDJD8oTm88xIPigDlmJ1htZiiZbXqInwhsOoiGt/3UUp
qePwsxAUnfXQA5swAXyxROXlzXbzYBxrOX97NfygeEGc47mVjOAhAnzkij1wbt/o6GUfYteTb5Yf
/yFcjzvQIJHOR36An1JtdGulO7bYEcS2AAFX4/JEkg4zuv9ouTfKYoLPKKQ2nqT/kcXIvhmzcJfp
2XsY42Lvu/zQzTRaAmMZmvnPSclAyBdNvV3kh2G3uGrIXlxNyEFUYLx0UQQKj3DpLUFvyZoOtSID
sv3XFJJRGuHdacxWMWQizT/+YYFm3qLOJ+I76KH54lNmMQkVnn3vsX1pcjL/7CY85gVY8ELjvOFp
4jD57ovqkYDeYV31A81WSy+f+7xtjDC3ocebkqsEtUaFicxL5BU5m3EZgg+pZHyxc/hxCTqndS41
1mR0HKH/t1SVOIlWfcfhcwKhcYUaNjgVrW9iXC3f5pbnMvWCAX1G0t/cMH5KWiYcytTmR2bjHfQW
r0xT78OOjW/z6FJ3wQaDxUS1/DevNon035WBJKWj8nADgr2a+WzmCwOLPj3RP7GHjHyCRIOAh79S
UfoXvFgWtgDKfL+hMe/P3D8XHMIwJHLO6hRyrTe5v0ACE0KKyFFi64FPqIFsnaLF8jxiYGoC5jS8
EDPKVsLHwiFGwzrgSzs3emgXXAerTBQAjvdQdZPxPeWMyDBCkhtWevHTGO4xDiMpIePjROAj3rM2
jrbOOIIiEWdbhCeSZAF72wgjXPXuL8Hyc01iytzd0O7tmrKGwKJTZxMsCE2WmD5QPybCVkDTa8IJ
YKJl4kdBorOy/MonAXzomDhh5zFoO/LCSbZuEl47wVFOcBqBh4SqKSUwWFZGeqyCT8mK8dxN4uh4
tFcNoXiwrwkOn43fIksfrSnZDzzYO5PUzWxmz4Y7k3djLraMzxxiUqA0wQyUR/b163mYiSMOA4R8
dYxT59zk4xfHVQAy1X6qQsk9kGMXLmqPhGMZ2Cjf8huOLb7UbocL4kCOJxgInzLAMRn3+vg8soya
VnUQs6cxv+AFGndMEkjLfp0y/2UKix+I51BRtUdOOTFjyJxQSzEjXvfLVNbIgcnygx1F0B0Tb3o1
693UsprLAfllRhASSr1VRDqtisz4qSycrQ3GiZugpUskfv18ChTzKHDBKYqIArCYF5F9YXSP7I3t
vS2z73QOHkLGTouPjWmtze5Z1/fa1Vel85SUbon4BDgo686fccwepxrSw0DHhx6adtCEbJpkuAEi
U19nlzo0DtubaZhnM9MnkRDujP+gvBhedEMpdXeSeF/nPmWXP39oPug6Mc1V+CGWXhYOzkLjJXFa
EDnZp0TW2O0GzECyQWv4hjf8Jgu5qWtmUvbQvhrzSenkjWMCxxumvY4V4qlS+Li8Trvb0eSwSnUA
1OnquuGpGFnbqqzlGpuunYVFxHAuaVE2WxZ+L8QGVydXtmc9ZeHRz8Vf6Wbo4SwK3ZJZOeYxYa4R
iCiUYRCJ7IlOVXL/gv6HVdOOSPIi9DWx0x8rk7F4msNFSfxwjyIUVbTh3kHoFwIe00QuGYoUfahV
eQBcw5mEbOtA/wsaljikZIR2N/hIe8yphEjgw+RyUzIMzOIQtOE3xRmBOH4TsiUpERtRdK1iyT1g
YcLflRBo8sTYGa7pk0KL444c+X8FwTaHtEVf2IafQMsZbC+TUwTr1dale9KI8iCisqWkSEC1p7mn
hPHYAm71R2SQCa5b+laFXivEMEtWJnGpZ+W273Ec8tCGC38XexYhlYxP0MGkHjTcLI+OaTyQaMGW
DQcdzuCwS9BaegcnOQQFUsVSGn/qRACjsZv9mOGjN62IToAbTWIGWA1D/WAx9ozSKlzr2mt2wAjy
cxqkb3z4WG9jM9navXsfcFdaFakoTMmxiiF9oP3YkLVmIyqEi2aN8J1ZjkYbluHrbJQh6/OUl9Qt
z+Vw9TRyAH9e4ohJ0MSCJBFn8g585Uq8d/BMoyB2jommt+ysbBsrKanaSyrA5DlwY0LMm+pPUHqP
aeO6m16xdJITQqTcuUl43j3sjR3ZuKwdl8SLwpjzPSOe0jR+I1X5j0xkLSn2JevSwqCQ7pgIWz0R
GyRMqsgDRUQ+VZmzay65Obqkg7OVRS2Bi4oCET2UTaQezbZ9yTzCkjvoVnRwL1YZfIMC+8cKhgge
o9IoSHDRF9DWM8pxPNNLrEf1V7b+ixgbdsjwA1YsPfdJ8h3Cu+IFMtnkF0HHMRTrQ+aToWExlpth
DDAG7ydP7tuiRNtDQgpdzdht/2nH3olKufvOt9hWBBrWagBYFW8mb8jMMCI0W64aSCjZ8rq6UvKx
MVLzSRpENc8dise1E3zNAPxfcQy2W5Fweku268YAvdy2UFstxakb/IDWuCRLuxoi/N4KPR9qsz3n
c/GbSkfs1NDt5u6skuiWNCi9kbj8rXS9Z5/5SWGGRIlEmt6Flgw3immafBqz7Icw2oW0aYBiQNG0
iUiO1wmkxJS+FdkPe5+cBG84w+THzM17zpjRjFwQ3S3j8TjWW+3AVq06MlAtuy4Pbv8OlDLaIjOH
B0NctFx8dIVTn8eUshQ7L9+viY81hoxaavuS+8O9NoXeAtScVrWGoYg4G8MozmAn7C4Glg9lMPc0
HAqf3n+TLMlZkX3gXrO7MT4MA1d6n/xMCiB0LvCEOCL6w4vo7WGkMyAsWgBMKF0IWsh/ZYNzK6n9
fen2D3VgbJDdno3CLHejp+9cGRx0ZCdlyrU2fuP8mQQB5DQ29LwI50estHNzNPpl96zn17JLgJFK
ws1JHPmYXMjjTdtRlVlbtvRPnZ3804lxnrHeoEQRvxUE5JYHQXcagbFbo1WwaedHLocNa1/Ia8sQ
2az+uNVT+1a6/xAzvbaDefEHZhxjBblXBPE3Kz1ya9DRZvpr6kJK1bHAISDB4/htqDb9kLPRAHeW
hA50IfzeLitLRlDbOAp4aVrvO0woNXFRHbLJJ6TRSK/lMhDvqszaYZFr+ZTGXzIZUMURXk2Ghn/Y
iZkv2BvbkEYJfFgofwLX/FTQIfcV6azmBBYoG5Gs1b7/k7M82vU+yUYSncDIlMsg2RwJSFZTIVnf
euweIqSIVivao9egumIMBL7NSt4i3e4slE8bg/dTRaxf9DS+6Z41Go4Ytb0jcf6orChc4YDPd3JE
uydGxq6AnE7M4mEQZ8bdHgn344VezaGO3v/bhytjera68avQpVhZmYBkodt/bP/f+KmRkoH+hviC
JdIxI3HTM+sINwbZNOvxrYERQNrgLRE5iaAh47uq8Y61Y9ksBXkAndos9rNPQ8uKF2TbSD0Rs+Ra
wt0oZmrWAYR1lzPgKDvP3ioIOOskbODkBC5pQ1Qme/ARaBOJzCwm/yMsjHw9cvrVvflStfXfngt8
E8fBU2vTputweFuO2tV0DRxACHjJuRXZ7Tiie7fdZgn36h4JmlZBfbc75mvA4z+NWiMZ7vXfuaXp
mjGM7iVHzbWWYABnYawGg8SPxtFcrDMgr5rM0l7fsiD+9eP2h2nhnXwCcOOLtrh15mhllI5xkFfT
yZbRcJRvJs8fWfhmWwHNiTxRk2ukdn8862UgHxHZuHpio6UBUw/3NNh7rh9fAvB7ET05Umzau5zs
xWioXoUYH23lJfsAV37bpudBo7iu8oRXxSw2hZi3ufFeVtVzAACSqfNM3zPx9kfynM0TGhlwuYLv
QJYcq1JeqjhexJYYbnPVHdo4P4cwKM3GsQ92IwdkZfSUKpThKiQDDSnBozkhrWH9fDL52c+lfzL9
cUnxxIM8Wsx8HSlfVev8oALjaE0wF09txf61ZGvks4sg1UBv06zcsApidGrYkNgUySJlKi89armu
T/WRJPllRcQKprWe4IGA2i2TbG/Sh8Bu0vuY8n+tY/+eVCNzi4geovbFY4X23nVhnbshRGEnlEAg
F/bjzGvd+z+yk/QTY4ssT1ovOAWoMjJywPLsjpPsnvIUUb+3TBHJY7Wdbd94QM9HpieYq64DO2Qi
Jqkv5ppRg8zjDzknBGyN8y1t4N/mW/ajxREb0n5m63ZuA/uEC6dY+fgUqFW4XP1AnksiUidjLlfZ
SPoAvq90jRu42ZCu0xLggTxWw6JtkPXvEI1z/BknALis683pxeZzMYnKXkoYi3TDivRH7v9aoHxt
ZfgwBwZFDPcgSV7ulCDo59pWLixaK2cdZNNQhpX+sUB074cgJ2xxQhbfU4VytRcmuuspBs3sBl8y
1uk6MyrG3nntkT+PHCCzSNVgznRaokvdmHzCid09vqHNkCU/voO8pVkaq9buHjuLpitgPQn6zq42
pWJr1TUX4YyfNi7pg8ae18fddKw8+SGj8uYXYbydNRTYZEexJybr2ri93gX/x9V5LbetRNv2i1CF
RgMN4JU5JyXLLyjLlpFzxtffAbrO3afOC4qUtbckkuhevdacY2oR/kcIxtGY4DdGd4xJpfpZzMp+
NL7LNoBApKy62ORRuwwcqLruuDamdDxM2bspM+jJEMFoh403VSnYtzYxbDL7U+PuwXWVvln47+u+
RADo8IMnoFYFhzgEjfa+G/sdJ+jXxjRepqmC/BhT6ORN89GM7nYIq2tY4udgS1h7vXiHqvnRlSVj
O11bDACU9qVivtR1/soO7HfbSP8G5vRJjzwA1ULCW95fHS9aslKAnhCat4TsFC3g2XGoR/luET7u
UbQtdTD3UVkdvKr9sGw816gigLU09D0cu1sKk/yHdJJrcAk9yqgaHHEdPjq0w/z7SNyTTp2KtdWh
hFiMZrsi+IIuCtUBJdnwQSWFz42NrPDZTTvCWdjw3WCbDSMySfGXwRvLFPDrRW1+EJxORjaxmHbc
P0RIs5N2UXZKpbvr3QtJYrB6AfG7+leQZHcVmz59ZrqMHfz2agQMqjEyJG6EOKQqgSSDu2lj2vmX
G1BeSyc6B065L3NpnlyaKTtrYPQ/Qb4c2IxpIbkgFEuXIt889x4y+6aCBOylaqlcRaWh+AAVVLEQ
DRZdzVG1tbjBIHaF9EmVoJOFo7FBSkS5OoENRUjgaz3TJzQmS2Qwv2XjXKKWj7Qy5y7jkdZisEBi
Oee62enKLimU89pX22TetTFDxktEofQgZuSr1iOBkDE994l0iVB1N6Y34cKjd7d0XOhUmkE8hEjp
vba/B/xzm0wrvmTascn/VbYZL/VaBHDZAhPPb6gBLwtmUjil01w+pxpnJW1gktFG4cEpCBdtEyD1
vvkbG4t2TuEMjJzfd+j13xjcMFiac3WIHouTW9DXl6CxqAL1ZZEOF8wpyT2ewvuYReZBFtFLp10G
d3jY8M84AYXHIB7T1Zh5W84M9r7Iwx894pb9QMp6WsXnMQavX1aBvkFvYR+ha3nb0azhds+SHk1+
xEaQbSk3t0XWrPFFnkZmygSKLePCupDIiUQ1Dt46Fbusq/RkrHcLV9iW4EQDLb2/dIgLwDk3XDEt
opvmlepQaDY+tyMpF0QPsSiqaBf6gjgU3JXAUUngcMKUSEWLWXCElS2wf0aJ3MGQIxaJAEaQPNMZ
zjTZK8PwZRdbj7iSo5/4h55m+vzZf5ihH97pBHH/OftsOIVg0xI7qgjkoWHTRu/DnLDj9ECfyJb2
W+ckB8RVCYT5rkNmw9ByHQRde3LSmlgzgsJsnGwITW1AtiEPSEl48dGTj2oENh4AnEYoMgXkS435
WzhBDXSVWjkZRJMREaBoA7nSqqfP/Fp4ItuacEpNUrXR92SAfqOGPl+8Dkl0RRBOO3Yo0n1gZju+
h0Nk1BHDZ4Ok8mZ1cTmU5iYRbPaR45xLqvVZFmMSJctYoOjaexygmGWYOk9LS1I8BtDCGkYJ0oLD
ES8O4goyNwYBQ6X1fmbof5ampj4xvbiIxgf3rw155h1OL1oBe1X2o7VNWuQD4TSetTa8pTosy6IK
ddBQ/XVorcUAUoQQ3QbSmu2/pEms9rKgvsnlrzh0aDeAp9kI0yyRHIX71NDVOirXxtDkq22FzWDd
ZyWZ57IlUZkzBsQ2YLAHrQlvsCtCdsdonlfyhsFDrGdPmLjkxS+9t/4kEq91RItU80xiWUMdbaVl
ZDtFB59DPoYUh0bAoO9qo+iOKE8AfWe/S0z2+6GSa98Uzw7mb5wTj4YKb1OztS51CmxLa38V9mqa
CbZjZdfImgex7lwN7fBAgSzokSzG9JU5GniBeZZZjtVXRdbXynDRlkjAfhwSknUTQgAS4xe5kdEi
xBu1KFElME0YP62iyhB1VTCv8Wh47Uw/tfSdxaYNp58WLU3wdW258LMn5oxRTnlG5pp3TKk0IQkg
AQ40YGMNJzCXDixiQnAtvdjASZjp7fCTAnKaNxpAv6lmZyiaErtSTRShGlW8zG1+mKSkMtCbGnr+
i59mguHN/SnmMDvsdLfGoTNC1Qv4aQshwzPelqRA02jExh8NsOGy9g4Ziw6ftWmry1tOt4/+Uhuu
0FD0xHsEb22l/gZxeUOAoQ8RInmtqy5TAPSAVUHrEZi6w7HsOUOEMOpNcx3UjDVUQJaM3TdnvTY+
i44Pj863TRFhGV57GjWjuiYajBmhKMXipvohckeuKzck8VvY6KbakT0dZePwKqj1lsj5g4XmlA+D
ccPWM8kLwZj5ijvvO5JmsDfxTXEWNrajQXOdZiruw753IDnLo0v7f4fj4VNDOoacCMoZfBoKDWcU
5VqPg/jiC0a2QxzchOZb5k7LsLZUs2t0Mh2w74quSlxXwZV03WUR++7W6nLeVzfO7j3RrVHT6V8d
B02aR8EBtQnx362HgNcs773nOFRP8T03m7M380wLr6kLNpjxtTVLUnuZKV4Y1R7YYsud5ml4StAJ
jaI5JmTsHtxMY4LkG1OGQ68hebkaUmudNdF3Gtvh3nKnYT5RxjtpIS/Imu7BqadCFtBnS8z+4c8y
7gmW6M3hqvDUX+JG/jQZi2fJic9ysnfi6je6QJ/gseFkea52Y4bxVagBS838rLM6orEM95jHhX6u
Q9ffdHS2PQYruwYffjn0iCatAmlWRRsnQHC7pgOCQjGOxjUZOdmhyfMaapTlJzsk8e6GKcYICh4G
n5wvz0ed0P1D1Xnn/75Odky6hR+Q7ODqxkH9UiosPhMK/mWL8EUgwnmYAJ0QMw7bujPR8jeg0ugn
E2wZuN4+aapgW7pUD6jQsahCslilwmhvCAodrK98H84jJi5x9Kt2LWNNyS/WGk3SBXYbB5di6O30
hpobvt8esMOK+zn9QvXPWocALtYy9TqmE3p5OZ+/a9t6NTKXzKhwrn+M6V0mDAx0KMEXMyum94zV
rQ/T5hH2tnoznO1Tysd4M7wD4rw8/5PcEc6pH4nhBF4xPkAxbI3Cyg62hQpRzDS5//WUbe+ilfZ7
1RrdPa320hfZw5ovCDryPWKfLx2hhBxb8+LpTn6UY7+F/olMTbjHVlOAjtPGvnRSwvIYPLKsGnX0
MpfUTUN/TeNJqkWQOgdolGjxQRaeXfBmYSmso5g868gdzws7sO6GiW0f/7vAM3OOXeQg6rLDaY1n
gh6lYzZkUxTmI4tbdRG22rllaixJSO93ocqStwJ3e+wN8jH0evIGB+Zixr0klywJLsro3slK8WES
tmJXNdrwsADI3DPvIx6n4VGPVrI006HewAKzz5qRY+nFzFF3zqOwUjISaD//Edy9jpmksJc8zNxT
bC1scKabSdnNWlmOt7NmKZONbmTdUJ3soiQuP4uIjdCp0g8MZoe8c61tjNFjlQah+Awxiy9yon1w
1doIhF3hoq+rmV2F9R1i8u8n+gOB3mzzfQsJnc8PQApsjMS0/kcXyWVsWNmuDES0axtTPz0vDR+i
f4+eTwUjgEUYkgZDM2yn9a6LFAolspt2b+4Y+GfHZdplIX1YtSaBOYHQIa0qcOlGo/p3o6xCNNFt
uVdmsw7aoj2m0irP/11sjw/1HMmGgnAvHCnQiPzPxZ/lqb2rnyt0w/vsaZFHGVtzNIJmoEwZkAPG
TIkkx5oRb9Oc0CytW6Qllzhs5z+3OCqfkeNCzzESWS6KcaRRSXACILvDku7vTFlaB60OhLN+PgT9
T+ofbb/aBRgh+hyKqW+wQVhQZOqivo8QC3EXEkvez3gZTXlfwI9geZuOODozhDnSfhgF5IS12/Xe
Gxs76bLgN+4c2NCxRDPjCElVcbLG4+hl2UrXaM7qg0H+l5XFV1vSO5uYOQh2m+ckoQybA9GZxUZP
ihPC+vbbkNbZTk11z/XpRw6ka0lLR384rG/I0x2iXMkIM6yLjX/onT+uxZIx9CeLXm4amR8ibnU8
q2QDwu5Ed1zSOXUy99fQByFswNhkuDAyKiQBvcvCcd9hIaBsCDjGpEU+u1j2EIqQ2w2keBRF5hDW
TCWeYutb2lmK/m5+HZ4XX0eC0wKArE2d8mM2C3eGOqOoN/bm7AEnuj5GII89T4iJeEj8Kpu4+fy3
WCS4ByYyKDozSt6ZwNAnmOE1JYqClT6R2/V85/WpBisZhYq3EA7JbCUqj8yuqnpnVOI9xpnE8Eum
NwaN8KG5JamIFBHSg8QjHmfnSIuCtTMEw1HHd7Ps545rzXgWqYkLf630jsLA9TqRP7GKDB2LcNw+
EJAHiMws/4Fibj8MPhu4O6XnPCBP2dVgD2qoKvrWJq232hbqoioxp97PF+DY19AG/wy2AAlAeevp
gdyiatLpZ5OoWE/TpyqU3DWWl20NSj86ZfYNJh+SXr3tUQxPxWnqo5yVbNhHhUzeeaOCg29o0KB1
pM9JKQ69lPr7ykwb6+iH5USUiRedhrwqkSuan3HR0yBUsmfupF4r5XdvhV1FxM9RVzam/BDwv/OY
LdXMrG4LUiB/ERZjIyYLIZzedzum3dt3KZqXJP0hB6lWdV2QBtFE76GcQECMxksl+vCS8CHyAdV8
TYl5i2jX7n3BdMeJ+/iDiKJgTWpDtkEmt/SnKTnKyUk4iDrYegEDoTTnqVM65W7qm505yGUObIUk
Is5AyN1ZtXM8Mi382swbjVVs29YNpCU94b6uaN6W1bZFCX5JEHleMJHwu7T6H8hb0xobAkIXjggr
RuYEjgcFuiSbvJonRSpOHP9GWw9HKY2u7WSN1ivpr2rpONi20jGNT6WWutsqtCmV0uFowg1bczsy
1Iqa8RI775gX+3OmQ1lPemSiaayJE3dh7QbvjZ5rZwrR7lVqLYfq4t6NjrGmYURtoqAppmrs493Q
khb7/NiLBAxp7zS/LK2xXszoT99S/Fo0pgtEF0CJ8MoZCCFZJwJscgAat14encsZ6YAP1Tj+W3xi
8AvtTFmicfhK05VWotfXqHGC/GoKVOc5iWEowMafCsmHId1kXc1HiWHGN0+Udgc+monHt7SCeUy/
D9JYv5GA80ckyLIKX4pTFeY6FWNlvRhlfA5wXiPMAttgYl21CVXjBRjiA9iA7DZFxGpqKGxQ+mM0
sETz1y4kWiz+yvOoZ+m5hRixq1L56AxsRzWBsluSnrxj0Mt9qCBsY0OmkdcBM1GODh0mtyjjMxcT
rQrXfYj1P0djssBCZqyeb6zndA+p9/jgy3Q6emqUW8yTKVUaqdgs2B4GIpcjcNBqp0CO2bw40AbV
6/E0mFRgkfKQTNTF79pgk/c5BDxXqJa1cEMF/NcQhBIHkQOuZLLxGjSOtxcBaV84jgDi9j0GiLHG
iB2Enz6Ei5fcp4FN8Wfvbc4nS72TAuYDFy2N5pEwK3T06BAlXZ3a5cDF0qe5MsEpDjlcJIlOJhQd
8gIY3BAArhC0BJ+L/xhM8dKquQ+cBKmF77bi+LwMxsj5201hvTcuZXIsQub0FdTUwOx/oOHAHFYF
rCGuBR0pAEQfO4Y4BIwSCd4aplM/X4bGAepMq9OCNYxn3bLHQzS39GIZXRS9O6VRE/lMhq5s9PVi
0FV1KKL0RwJa7Yy7JDtkaH0WtVQ6N2kA+dkuOzZZFBQWbr9tUtfTZcznMrr3b8B+3G3uC/Pf2acG
XPeWAb+YTY3vwA2scydUfc+mXaWo/p5LzhDUB6ttSvLHkqs3es3ekj2NQfJFL3ofoSdmKdo2DcEX
GrpX8OZ0j2mHMYrx0njVxmLctX5xKtEDEDUIBLDgu7YzZn1RZZnaZqVaJGCoEcJHzckdVM9ZLHlJ
WXhWGJr6dwqacpNUxP7akYKl040nzC7atvBqa4MBxH50DgvEFM9neivksDlTi5URbo1ErRqv25lV
Fzwyj/qBeBE8hfDUAZae6soMNnKmX/z7zYnHAN3Fe4l89zZZxD7YIwcc0BHQrp/lnIY8uIwwuWVV
Maz0+ZYRGDl2yfxUJuCURy0sl0hNvCMPSjTrgOPLLAJ7gapZWHVLxZeDXKs9tJsNTcFQN5Bp+NNW
FYi+cT6TL0R7au+X2Udu0qgcAkceolTBdZ8jAZBcmxfdTryVnTQDZqD03cEpt8MtmHD0B4PjjCjn
Ybj75wiCl6uSU9d/9lNrX62c/oVOp9LHqHd93nO2UYhVZDf22evN7BDoxhvxhwdQ8fpHj6Bq07Tm
Cyba6grd+GIoBeaLqnTBrzbcVJImq7LMZxUvXpEUBbJI/Z/pNMJwcpMJJCuw9pEbloZgNJyej+rg
NKiv2QsE2ji84vpSN0FZelMxqr4yOxKXJ5D5/M+XkccBZoIWR4QLx/jBIl+3Sg8tKQCLXlo5sTva
Vg+VvKiGwRgnBUk6gCtvoi43I4ezM120bV1G5HrMqD8sCN7RrtqdaRMoYMK2WGVdFUMF9OOzhkaQ
5YyIgFG96nnnHDH9KKKIE872nb1ir1unbqbuDl3pbdtgFqhUUTCvDL3TaEHwNyDP35yImHKHWp5k
Jr+7PS+lkGdfT78JKribqc3Mm+LSFcMt8Sbv2I01HCoLpY07FsdQNcc8srJjFbXu3VL95rkZ9BNB
Fv8+q21u/oBtdjU0Pg6iiePX0rJ5M3zDWaEFNrdgS+O9dC1rNQCAQtc8QieqCOkseovYuwSyzsBd
PeF9OuaFYGTu1hR/QP+QSxrZI8on+NYFBHSOsP5WZVO09FLMVMRRz06qyofqy0VJYnca3xwPVVzt
GboS41GQu0YDEVxpKAfEGkak3bnzqCVi70EADNbzFq1vbk8lA0M801EpppXmEwiodWH8kOZrAjAO
hTdhojMtqGFKujVyh2ZKUcaU0LEpjq1g5BMJ9upqxuhHQe5tglFTG5tFexHMn2k8sIAbQGCsFWVH
5Vf1YQqH5DTMFxJwP1kUBracOevFzsuNWxA0OaDDeB2pGlqrZUQ6OCTc961LKsd4V7Xwjq3BCdBE
en2o8Z4uwvknyVmEV9rlzwzQ3NGSbfAS4jZflkYa7LquA2SDeGqLZAhlrm7jY6fVtLFBACF9lcmt
V+al80lYsgJ33IDnT26uUJcnCCruyFcOO308hi2irTw0gdrHzARUUsNYq7L3siU7cm9ZBTnkA4Dq
tEnyIyIxn5D7qV9qnJ0WRdt0m4LOaZYb6SVNre6O7anYzmgYpEPG2QutOy2emjRBehlhlHxT+vaf
Md6kXkvIP3ZddlZoSpoYOXsZSXkQvfs3GmV1aoLSxnHB3Ir57rTPPJRmaSWClRid8mbWur3V8Wce
KhUAuxh9SeddI/U9S6+ZZzkrLTIAdkF+Xzx/9ZaGNm1KovqeTzHYsKJlAX3eBmkFAiSyJjIOhq3C
1sTvdMZzTLvdcGGBW+YxFnaOf1oihVUa2mlPgnu1PXlh2QX9UMKI7FJsttDw61vXQBSTPk6PonHf
pUlZ0XDaW4nJQZ0wK+qX0qjUiXJNnSzphfshSF8U+TKx54Y30rv8V9kHbEB1pG0F0d2LnLSdox40
pN0EFvN4R61a3Qh/oCIFTIFA8zIO2q9I1do6tazs1tvB9rmggtomzUf1NCDuBRmRR2VP8YkA7jNS
97mfOv+VIaYTiz1lpQmEIVMr69cnXakkatsdzAukJPOEFgzOhG36Z9MgbcV1mRajSm3K8WaqWF5j
59OzNKqXqoeDraldErYXIVI6Vg0/AwMhQxdOL7RUpDwQClekkQIdqbeYLO562zEFnbtanFoWdEy0
i2ibF7fwYhZM60etxmlvBbiO+T8SDy33nGs9wpvng5YBln2iUYD7xfW3lZPMmk0XvrpgbnkcDIdN
jXWaZjK4Rjn9HCewGk8MVGu4t0Lq/jH1rOCgEkp1v1Z7w0++y7abU77RSUO+rddWEncMbAHEG14Y
nV3CdZ/c1sroADOY0652UeUgjM9XPUeXw5PbpqT9WU5zJDZu7HVdOs0JUOo7wHni/+aLqtV1MKvs
UMITkX6/lXZiXbkBehBDcyMTH196KGtFy7FUf2ojB7cQ98HL+NVi59gkGd+p6e10FMSK2x17TAGH
c2yE9l5KemQwn3zmoOLda1L/BiQp/FhK+s3HkjCfjYHoYJNGoLOeVuRszIJzy7qWZL9s6B6NQFu5
JLHUuf73NC3N7mCCZvpHPov1zt0WjHFx8iTeNiB+qm2KN2GgvbU0bVy3QFp4Q82aAIvG2Roum28d
I0vO54Kii0sfFEGE6zUs3nR/OmhBhCoseZkVqxcM/uHteYlHCgIVF/KIJ1l7Qxy0SPWb1tjBF5xZ
RrB+/W3EeBM7LbZ2xC3SZjO3QU+GDlLUEIoAtr+Vl+HNVJpbrnNtDvZtCxru09h2B++77PPuUJVN
84MJNfeq88OuMZ4WiZe+uE5xUoSyM/vPyFWKXRPld1ntLL2r7klGzjLhOG4z6p+5Lnm/3PDhpAz5
7bp7jckKzSYNmF2JJMAJrPrQOpDZi9Iazxy7/I1vgofzVOsdEIVjxrGhGkqt+lH5bbf30FddQw7H
yyRxoacNBCHHofeXThWacdeFtMaiyWKM/kx0gYN2qM0u2nCwer0EywIfWtMSZkNUw9pCM42TSXzI
IxXqV2aX08MKQccaJiEcKPsFMN9/zxIMslIA7ifYbPwxZQ9aqPZnZuk0U4ek38ihtj9bekOwJ603
+mnYVM0PMHjdOh9t+ZJGUA01xudHKAZgYJl5tmHyKbWR4C1MPKuM9T2D8vOi4YNaPR+FEYPC56Oe
lh/+3H5tNsiUIys07s+LGVYoBm1UTPOX2sFJLvNctlIOQ8qyOVIspg8yCvVbyI7dRjVAU3ZwquVq
BDjQ6ejE5svkAhigF90sqSnuvUp1goyZ/8Oxy5HoYMl30AyckBiR9GGCaFB94O7TYBI4aTgRNL1k
/qv159whJG1C0GkalENDu+dwGh3JpxIMwzj2uFX8qiAefcIg+cBnrFEMgKgIRdKc45Hqu2c+T/Jl
Wm6sEgW7hJKCFcL+LrHY3DpKaeJUaT2G9+eFsa25C+ZfyM6ke9P/DjaWz1Dzu7sl8SQGdOzvqJY5
Xc5VWTzAV8kFqVN+lP6O0cLSY6/ja4mZYMW59nefq+K1Iy8ItRzM7MRzoYcptcHbeLNQntlJ1yJq
zolYdr+HOs1O0vaLj5XZUkwhWHUequFFLAaQDvl8k+Rxeed45X91HfVYBQcKfQKxDVaRvpURk3sU
BwIZNXEdM65Cn5r1MGiYFmrbEfQZTQgwk8Xn1Adf0IzIP5IO3GCHcnANedU6DQX689guf8S425Yy
+K5QMx8rKgSrru4ZWGQsRNTBXV5fgDhzANBa10S8VSg2Sv2k6c4vbMvIdm1Up/TevHU36ESZDW6E
mp40Sbgcp6Ir0iM1x5GR0AZGrLsP5m6ZmIJ899w46hCJi0flTShSfuiSfvxh6lmzrFOXcQfFRawB
mK4nnagxC53eZJKXMmAsP2DBMvj536T1VIt+cKtXC7UkZJP0aIhUAyG+VqXfLxIdPcA45uLVxpy0
jppabJ5POyODoVaJFzBc8BAdpulWMDhfZdFdQ9nl731dVNtac5BhV030GjjjL1kL61LHZPDhPzMv
KXmjDOO1YJdPSPZWbT4ka5K2z8yCcYbMLdEyr+v7DJLh3MjXNMuv74OhkgNsIsBkoc23+I2261Le
zlRryacdRsCC9ELTpLF+6dH4RX1aPhpUze5UX1nuih0ATzLQk6K+1jYLjDaFxTY16I3TiMKxPLPR
zZoDGTBkXIgjned+ct4jTZ7bSaW/a6hZvmlsQALpD+p28UBMgcxfR3ltukwUbBgD9yqfZZClG/8S
ebvtSopGXTJ9cKp4OnWmjelofllTezh2DpAhiYQOOWxrbApZfmELwRmY+3uWHqIxGfOSCmJ3Lzp9
mwoT7wdDXAQsAou8T+TMkRZLSr6v9G9D8e0wAlvCCek/KAJgU9t2aW6dgTc4zPN20xp5eAZwFJ4d
L2dS+t9z2UYvFU2L3fNL/339+SgPGmYqGlglN/X6DTAbC3eTPl3+u9g1oG0ygf5EGmGsz68HqhsY
Eohv3WhibTfShD4OqJePo6qNvdea4gGDtHtrf1UGCkEcBDg1q2a88UozrXNI1WRVq65eBjLJbdzw
RwceaeUHZrwXM+a/auodpq+dPlBaQESxHp7nndkcxh8dg1DqDAF8LHdf8ggpjyH/5BJfha+35psR
scGHfb1TAvTX87yKJN/ct4O9yZnbcruhmqtdWobPpgSJR81yxBPzKKXW3GNvK97hU7e/i1F0SyOi
myBUnpCVqfFxUHAhO3p1z0uvD3A2ENjygr/RFtgTQ+qe7fmidXqhr4ba+Mvn0iQtwMj11b9/wSG9
rXsdI/j//25wXxO4gIkypKuL22BPf2h4GPvns+elBBm9Yzss2GlyUWCHQstVqeGoRJWvTInrssP5
i3ygkgfa5vc69szr80vPS5IHgpsf3M7/+Qfba96EKq9VAXrbaYLgrE3Sh7iSfDhT2R46vTPXvLoT
hZbxl/ie8hP3Et1/UvL2pZWmn+MqmeeXuanE3q6KG8UqnWHbMB+17Dh9T8J8RzHDJ0zTi7fQzh5T
5Wzythh/9sqt11i1GWzD69vDptuMOHpfpj5nj/ZGuXlW11F2RCW9zENfHpqkRO/YJNoiGStP4BRl
SadX9cd0Ak5gRtbs/BGZBBy5v3CsZuNdlUO3kdWHrut7zQeeVYv8BSJLvZQFz0COMvQG1MQIfcIy
togq8xZHpM3q8u+gPmj9czQ17GibNLgAqS+RJpuRRDDfRQdpIJ3W9Opgz+5jRlpE5STJvKaiUbVp
I1TBJ8cKHUu+RTvYbG1UARIliLdK4aFhBJ2qjRZ9SSbBOxk6gO6YjCNaWQU2JFXSWdeoIbnT0cwx
3MbQUQBTBM2SH3VZ37y+QdJUB8UyH9FWN9wgOYGHEAORBFuaXIwlUZYMkSUJ0ZxEyQ3HnkaXDtl7
cydIlWH4/B9mID9pUcRrV3N+Z3P30yTWL2HEv2xFBbeDg+G6JBBUDwLOyL3/Z6D/bVFnLvEHM6UB
Ulx1WXnBcQXTmPae515HqZHZnTrOXlfxPjRBljAALQ6JJbcOTJWlQxCTr4YTPUxCQTGv5ZFZLspi
ajCm2gY6wjRYTxZH6xY5mitqgJgYXlREAcVO9sv3aNv49GORQszWT3Mk5aw0F5kuivNYIFX2zabb
NdiRkx5bKA3Iw1Cb6X1qWC5C5rmFSStstsC7ZrTvyCSr2+xU+nW/bKjTF5OUUDBC9kj6b6ux/a48
glKoqQHs5v6t1aR70slFKZwWoErHKT8scGpTzdCx1IdF2GLjDWxk522+j4S+zQfyWkyn1ja5pYP1
CYeSBR9TlwWNftmk5U9dByCRdCWgF6Pw1p5Z8B20NjVxCYmoWgY+GlaFSnpQ0vyp6R3JnnW0rKcI
eLCo9ylKjl0e4tDs5C1gdvvmBArfBbnXUkO6Lm1Ei1bj3dAK0/yeiaKTp83SK3Y0DkEbPe7dfdkZ
V3owyZZh5EIDyb/38jDcd6W2qjjTrBxyBjB6gV+bCGvHR+V8BlW6bEzZrPvJtHdhsQqCbw/f+MOD
cNm3RbifWlgBpsOf3GAPPGQNHgU/Eotkln3jlbGI1cIjkq66zI5PPUTGiuBJPcR0VI4tuBffHgC3
Mn4mbjQfKtQT8QO6AZOrtPsDxu4nEI4RhKJsNkU5XIcCkxwG0WTmWAqUWavRHj4dM4CMGNvOrHI+
OFb8hmDPXEM8Yy3qKFx765tD1NowrD8KTcTKVRMlzbAhaU1sZFc385A0XikOwYQrFyZWsnSjy847
eCWiyQRgHJM+cIsgCBn1TRRxMn2LNUbHmfQ/cajSaiTcOITNY/dk4kp0pLYJLXEqmm8c59Z7wUKZ
u3I7Td5HlGIWrUYGlRZGzMMQGp+ajY0uV9bND0WKaQ4DthaY36Ft80oH2k+XRukmG9qdHXT3Aqow
ZXGyiSt8Fgdhu/HV5YRUTO5JcOz/KYNmG5ExuBasvaCi+LyZ5XftdN9ezBSSqJOWOF8yMYqx3IIW
+BXY2ddgJTMIZAYjQV1fBqi5zvl8Kzi6FGsLniyil67aAwP+mNiWO0Im1q39WtA/uMoIAr9vgFqA
Yr8xgtw8haGHcLoaAKgQtMMGwFJlFJBtJLyvEp22GnFE6B05lHVOZkRvkmRABLsqvki0uYRSFTfI
6vSMIwBHdDUARVbxn3oG+yjmiHRxRbkSFZlmurVvdK09tL26Ehh4KgQyeGZEN8eAU266U7hvyDyb
5d2zX5mSAygoSoPu3BKpRao60m+9Sx8E/+B594qfXYkOYywxgXpTV64Cw1hPVWYeoB8ieiZDD/T4
rOa5DHZ2c9smXBfKP8al+EtqNYmBfbEjm087VKPjHRS3Hk0dAsMx8Pd0dirKjrxH+N2iRga8/lcD
/gj6yz2WDbGaiBw/+CR9lCHcQrRzG0fBQTFrYXOr9Rl4Vl6xWlSr3EDFZ+Yo0jQLnkib/oG5Bqsw
XGalj5laGOB23+sCoGySti9xqbmHxruWFU5rfCLFElUpKiSLCYYbgxwcevualBBpRr9HA8e6s5E3
rWbvoMfkPyoXraTBQJ56z9jLWkv2mAxx8QfVSU8y90JOVUgwKGEN5qP1SYCArH6eDO41UY3RWRu0
v0PSXAvcZ9tCJz5i7MXfIss+/h9pZ7YcN7Nl51dx9LVxDCQSSCCi3Rc1z2Rxpm4QGijM84yn94fS
6dOSflu/Hb6pEEVRrEIVMnPvvda36Lygi/Li70XbPWfV9FZNguxmvOxYdAqJ/JkT4Uw6NeHeuBTZ
MSTjqnwfGtA0rd6/laOtDkaNN63n7zHWwrVNODFOBvdOkI+HqzvlDOIbPdulivtDNTsm7GvVh8aR
W+sRoA9VRlJTZI0YCiDEIZ7fRqPWHyIkYU6U2Xvw0ydb9cwcSCVHpwAX3AsPqTuQUOHjNGm0Mju0
Ydhu0ozPUowbdRipM7wyvcS9vcHI8G3y9fumK+4MPxdnp44PZeXv7DAzXp1ZHoJMh6hIEX5y3ZAn
FRLPx/cee8/PaFqxrKOZE7RwFzmJ2pvB9PSLGJ9HY0RcGpwspSNOzFmDhYlFSUj0IvDTNf0BHx7e
ddzQuyHMvrhwfCKtVWurSZe6Lug2i7zZOoKTR6n1+tIbffRljbVucTefZUH9noGDsiuBXATJSJen
H7QIu0tH5HshyVCggbV0Zzs+IssVfNbrZBN/Mano2mEC84bT1HzJCkIkUltu6lTfFon/ydOLb5k1
oGYCi0DrHS6EEV0yXcY7BgqLWNtqWkuDV/OTtcB/sWXScu008QKlLnLyLyIqPoVD97UYLJQ1WHI2
NGt7xMzjua9AxKqk+I4j73tkZlfcUDgRmAnsnIETYde4jPfdsDgYQ1UcODMxQj6X+F8WhQvhx6zI
F0CIaG0cZhVPxSBeDejCWLmzakV3OfEAb2dx7mF5nh4Q1+KgjrMdseLoRjvnGiWIot3cBckEjGIt
nB4RmIWCzJLtsimGfdrRnVUG+TAeB8GHSjI7MHR4lsMqjrCVM7q6hgY4hJb26dKy/GNT1XLfa93W
rtXSrpzpVKUx6qrKte+sgu7tdBcgkv3W9doVA/i6J47muWHlqmYApbCf+FjXlxKZ/ZRA+bU7Z9N/
b3yjIdYcqEODiiRHKdx0brEvBGYVOQSnqM55KP2twh474dc6ExbNiCLuyLco7E1lpQAaNf2z4xfG
XZF6+h347sbR/J0LQ/JgZPEGNRVHn3F6CSYIo5WMP2H50R6lUTd7H7HLYvDs14axHWHexgMNBBsx
mpXsUJpYu7F2wCkQiaO4S3YMaqEbF5BJPHPo71JcrWnamAfK5f8e9AyGZDwjVJpsA9ay35d4USOf
VJ9RpwsGY44ET0OjIWL1CNWJiUn94oLVz3yyc5K0FDSswVyh7hEmct7BuBuyINplodpTS29I22a4
wihz58ekKOTTgx17FPKSnuO4+XPslzHHeuX/ChKkP+SYwoak5BpKWJDvfov9QnilwO9h0K4mkmac
FnBOEEu1dkjUYfqFrkSxIyIa9LN1zaVG3Sz1U9Y6j2K0vvj10hGhydAM5UkcDpc/PztpzAF5vzw9
19FtRyhlm7qu6Efx/Z9SyarahqGTtDDsbpMHgK7xBeM0Qi53tE8IntIH7vLPeDKz3cRR5Ye4BPAM
oC1NEsGDDY0JsNXT0CLZXBsr+9A7JH1XQ7dG1hM/SRE/+e6YbnwEuEx/2g3LYYtwMNUf8ArqDy0O
Ka0G5jbheiYOAsSAXjrQDunn6VZ3arOox5RbCyAKVrCyGtiauH6gKkpyAfIcnz4h1ieU0+nRz6dh
VWJH4MRhrlvSW++b1qgfuQASAhZRCloBMauOCobKBq2+RM/CI6G1TJphMeJB7EPWvgG4S0Oe+KID
e7ar4VsBY8NEVBaOQ3abBd6sxM9N0dIcuwzETxwa86QUgGXutmtYZtxkInYPPs460K2wYfk/BIYh
oW2j3KzPk50HWxmM/jJIZLNBmF4erEIDZj8/3L6ER/4SIQjc/NdfJUEWbGhCvQA9YMDUxPSjWG0J
dpp/6vbztx9VgU0gAAEs0puCO3t+KDO8tEK0p6kq8DLk1HgGvOuVM2bMCZnXcDOJr2VfO/co5xfl
3JWr/N55pM1CSoYBNVxQRsRdM0Ib5yGpATi0FhJ3nGCXWw+pMMxxb3RoMnw6AutByxLOsi2ZHqGg
PM8xud4ebMN+Rtgrt5iOojW2mBxkSal2bq19raMuxdALMoPQy/xw+1LG4d3IXMOp9eEwpelD21jl
jqYnDUntMjUETE2mOHcumkpQXG8Gh6r9GJigz40iIhoAXv1Qj/ZVVAUaCIfIBPgN3un2kJUJtAdV
wweVgXZK9ZzDpd4QwcKB5Vr1hfkcQiYkNXt6nLJMoMybxMrnUEJ4vPrku6LHAAVLxPQJuxEDM5um
7Jd2SARMQuv4VMHsPo68F+4k70Vxjh3XuWtELu/r8aJiqW2slrR1Z2Ay31cNBFjTHqhNLfNArAu4
9KIaT/cDn8oTZt8KubDlY8Svq2bDLMFrF5MK5amhwNHmqSOeqeRwEzSya9HKmI4DEdYXkrlK5nDV
B/ROskxV2mBuKJai7I3DYLqYMsWoPdB2YL5IW3FJry+i40suQVYawzKe75NmvjuytevbyY5IvPy1
K7J44TMnMqu0eJDw+QBOTGQSzI58RjPuycJJsO5ZF4mmKkHME9YFoVZ/cwwIErIT+JwAQt8nPrL7
PMsVEdRzMRAmYO9qhSJsSkmRV0N1EPhWF0QY1GkNprVycCRHCBWYa4aH0fG/1Sy1yDzG0zRJJLFA
34UoSZyw833jRNVeuAVnXNpIO20M60vo1ZgycyRZXukyepj/LmK9IQgMD0dVO5z5OYsipXTKkvdV
M49Kcy8ktsU82yI4IUb46lnxwFT4zO4rT5600IEm2TsDbeuovN4HG1ThrIvrdF1JvIUjRZw3J8Ka
heScr2f1OiTOajukGUoGzfhAljC+BTN33M1TCaSvZxICbLe2Bjy7yKpTNEkIJh03+I79VewYABb7
FBzjqme5WdajBhyz14v7yJz8Hd7To0rc+s4MK4tTXxE/twG3iNYccpkmJ1R60aarHf2iKfoFTuUm
B1Mhh5V5fzaxU+PtNElHySMQMeMhdqLovZ1JyGPcKvIADNoDCAfwdSOKEF775WaoIfB1WkTaK9z+
AdjTwRlR1wBitdoXZLNHOlfuzk0HtQ315nsXdOk1TIbykhm6WjSm2V6QAsr12JjhyerjcdeJ7j3v
aCF0Pa7bQQ2rFIfj6Nn1a529hRLtq29yWK/6JGejByWZdJfGaucxhZZv8T10d47tHrzAOIdkkdx5
niSjPnMqkjmChe6ZbMLgpy4cShhtTRzfjT7TMJJV3SbN2/mCzjM/E4eXRioBjXT7WwGk5xT14Jca
3+8P1fwgaUUt205Ya7Ag7KCqNHZMrdKnCcz1TnFyJ2SHM5fpwThKBLAeGJP7kKCJlUbd/UXrdrBq
siNNj3KbWt609EdkPzTLkSyn6VlyFV7T3oMM6nnDgYmn+JH4+z+I5vY/8vsfG3/9H//+c1T3b1/+
x9P/R7j3z//vf2w/8svn9KP+PSd8fjZf82KsQvp//PZ/PrvV5+bzL19gYwub8Urnbnz4qNukuT1v
Xsf8L/9vv/nfPm7/y9NYfPzPf/uatxnYnocPn7uKCO/bt+a8Z8MgDff/HAG+bz4nvyaA337gRwS4
4fzD4gjlOo5Dm1o6DlHRPyLA7X/Y+E1c1zYt05Bztu6/EsCl+ofuWkJXwpCmBVbE/bf/TAA3rX9w
V7k6ceK2yyHQlf9PCeC/xvoqnWRVi3RyRsQ6G7iSv2U451ZaTg2hr3ACTXcRW+8j1ihQdj14CX+y
F12G4J6DM2ZTlWGGKAhMWSQ21AA6Fw5uEYZ7j5UkOqX3P5A/BsufruQ/P3E/J23PV/rXE6jjCulI
R3AAskkf/i3CmXtIwCk2EYbbzOIjGCI7lTnFLtKN5MAfBAu55hAzOzrrzqsPQR59rbOkfQzLdNzn
YVxulBfg7fNGCdhz8pY+/8k+L+rvf36m1pz5/etZWVeuELZlQD7H6jy/kp/OyomOGJKDB7MCdyje
c1+9T8FIb82GT8y+3O4jv7qOhUZ/qHHs15uaqh5JIJE9HjOHTgFHBj0EtSH3vC3ZlZVqJ3va47eR
C6ctyC/vXj2I660maMziyS/YSygf6epEaR1uG3f8Upqkxc7Bk3UZCHsL8z+jgVy3qNLfdGnbT0MZ
NVC847OSo3P0WlvblLctOWVeIHCOrMOM/CxadhywBvVda5z23ko6FFSZAyhLk4jhgX8QTJRMm1uA
d9NG7frP1/N/U3vormPa3DKOLkw+ob9ez0lDNEyjeVwUhXbXk+iHW6gYV26u4ep0gMSGnruPSm/f
jJlxYgt7Ihgy2kXAAWET2ONVOe3b3zynv77HBnYc03RsqXMqsX4r18q4IoJmpvfdBN19pQ2nbJpe
imFqLj29ScKYV34y2Q9dXHyfSngTFYD8T8Sjv+aIsxZ/fjriLzcHq4bhuMrSdds0dGn9eokqNHH0
aWgMDg1pDGoeAiLh7je9UaYcUvP3BmXQvdlAdV6ETP8WBDM223DI5J6creJdOJ1xNGNyM9MYPpSl
vzt9777JaA4VaPOvXiFtWLF4URwfEXZKTh9jrjjYt51E8UhcCsldNSNWE5jXn1+b8ddL7RimQ4Ws
qI4pQX+71BlitLhECbhApvEinUqs0A9jIQt8UsL15WAOSKjSdnwmOFMiIj/2QolNZjbQz3Kr+rH1
/bLz/bwO/Zp1z7NwHUPqyhGmIwTL0W8fRpfzBEZlPHo/3BhBZ5BTRNow6S1Y1kjARbMl939zCX5/
ew2h2AKUIeY7wOWN/vXtHbspilhscmjS2bM2HyZz6APoCSW3YjO2E+8irtng1oL3su6xnYgTSekK
kmH5ZiVkgyb0Hq6lNN6EEXjEJ9CkTW1H/s0qLeZn8vPaxzMliQ+cNXvTbLibL99Pa1+GJC8ziOOh
+DBffcrdRQmH4mwY3XudYVpZ6IVWb7H3ouVANDv4rvcAPYxoorZ9JyNuwiAt+2M7iVcMQPx7pJUQ
syjFznVqHtqiI3wjrR6crh1Y4ukfEBPBmGh4cQe9vlipH88Cx/yVAcjwN3eZLX9/8w3uLYu2rbTY
JudN+9dXF/YiJCUSbltSxe5eE2rbN2ZFIVxrxyZEFl6O6sljhP0IVRhCmOb5K7o6H4BCxXX+3lCE
+aM/pybmCicA51Ft3QdFtKZKK+918kLa0gwe49wmKEBEJ9VNlDr4BzdpRfhoSKextZjjulr+xmQu
22l2RNhEXz8Rwb2d4uHoJfrwTNxjtokIC3LqdapGl2RHsrBsgdzTA+h2IA0ow/JiXrwxgUHmkeRk
ip5904rjXaCX77edK7bJLk1xKWCOOeWcXBeljI1912bmU2qdbzIPmu7Ljtb+OU/BJtzWuMoDgUM8
GD4hA0dcUQPSduyenanI4USJAObS7DWrR+fJ0TJib3TC2QCYmcz3UegDLED+iMuDVXO6Y06+Hwyb
EiaP3BUrQX6hmMkvSown6jdWvK4DbzPWikHkUNGaG+CB9HidfbSmZOUif9T55XshTcxT4V3Lzr3X
esc/FwJ3QIN6SGdBDAuSJEEdRKvC9OTeIThr3doyunRdWK2dELhvN3/4hvkBE9jSdeL6qREwUCfP
1k+jn9okCEmNLKxKEztJ1wv8k9cfi1G8Maf0jmjzNeBetr4pccIuhFWhF54fymlABOlxoBkItV5F
7rBiNq9/cCg7ZNY3P/Y/5aLJr6mrO8fU9mi7xCW8Bk+oZUeA8ouo2rsa1OqeJiBx0ZYwz4HnYaQu
IJw28iPvgLa3DuCPbGp8lIscoPAzHv0C10ww/ykfwd7B3bw20Xvdu+lTLfp5Hj4vMJZBDolLD+Wa
jarcWTkKI5geKyLFjDc4tYznmOFc4cmgIzXwLMVFJg5N6KLD7gQT6nm8oo3JNyZq1dUpllTYybaf
P+hkoqd3rlbtcCXsxVR271JyaoGgCaZTr3G8zt5rUNJfChQs39KsXCexdr7dCA60twfcAkGeQ9BH
bbcd+AhDDsZtfDsISfrQd5qvLKry3tqRRPMc+fTkxcB0JbeddG1F+ibwcV/xFtKgiMOexhNdGAK0
oBQ1OfelS+VW6iGOFEeclE4PLpPEJInKqXYuufZLDqtzcajzU/OPlspUVw2m8M7wA/Q1kbKPml28
hG4HVbyw7E1eevZ2toL7QTUdKq3Bp5Hw8Q310D9MpYV3w/Ut/pl6LwjEO9ocUmdXSjo/0K2KN0MV
YRDAa1w30nq8/W4aUfYpFcRWIusLtxpdN1RlSCRac5w1ycOH4cjiPaZ2XU6mQovoZNUze0rDMLW2
5xidcJsZlXWMzJzWrNt8hAwxYMTgaAixLsN11sh3zRtvdzsxmEJki3pS8rGDzpJSfKJ5tRn/qQFc
pmCSKslPXRppyIrCkHrZVcGhMdv0KWaW/jiEd75EaWPi9z7eXoHfto9uTXkOBuicYsxhequrezDX
0WKyvOAlg86PZsMY1qZov0YTUr26I6ju5oUkNvTYZlZ1AmXH6EzS5PD9BEGSHOt1YcRIBYKrqYpw
C4Thi58jRwau8l764V7W1Xjf1mRyTBpkyw6nYIDjl0yrqT84wXRxkXJeiBHWYRtDBrzZ3/2Gs2eL
t67WIKCZ6eAdUcG1OxCuyWDvi7BQd5OdHryi1I/wvz9FXUdTgpCLVddHw108qnDT6+bKgw68Ucxf
aRRho8RrmlF1GVjo5j/VadC/WGP3ZoT7RFfTmYFxdoEbCIfutj06WW3vGp/QAEb6cFRngzL502As
zPgZi1/3wN33riy4XqVorK0ZGv4mUgKgm+Xk8LOIByxme+7No6uMfFzdGEueZaebbmbbCsXGZA5f
QksOPzyrweCtZSfdPbeNdbxhPkxi2pAgzRt87B9oxmkHSiOCNmEHrkmRjMGwDe7ZDIO58ZiFW6Mp
tgJP+14PodumU3HwoxHLYmiEF6wSNbGMzUOsdS9MI8Tej3px8ONZp+4M/oMsoT72rVm9eCr+Qu7E
uWhoJ+YWgqbOzAo40CS94CYLHg1NrfVhONRx3j3BK7I31uEmCmbAY2wCaY6fQg3EVX8BG3pfYYDC
y1IHiDnQ/nTmNByJB9rKW80DKqA+3Sou1/bn1AR9GYeqv68TCfPSqC9CJyfBh2my6xoHdXcbvyOG
gbjPBsxM8k6nZtgWmnm5OQMCdtSVGhUB2QlhJpLmL2ztWdRRrFxY89jDUGl7PT5E2zCHFZ3wcRMd
uCFg01jZLMWEnUxC5C4CB7G1DaQEpQVbqAjrZIOJ+eArkm8L6qRVAoBtPUZ5j20XPVhT7AKiECzi
QOm88oCzccCu48lFHsDhnkQ67EyX7qVhFnjAI0CrzhCdEz2B3h5jKk6tqj8fEH/Wp2J+sHRkGY4a
ho0xE3csIps3ebNjaJ1qVQA1oTOfGcA7u9T0yP5u+KC4pbGNQbEsu9b1n9H3TG4PLBNtDR9D966P
6u6O5wYiuimmR4x3BBl1dPOhVOXC/dJzePphL6zRUa1v1qUAXe88RSBHJJiOpZ/GDxao+VDqwSMe
3mwxlS5MW4ZLyxT13KZwUqChRUu/Y+qfSMiEkk5G9CYyCm0Vzk4zPcAcG+tiPxAycmLeVJ0q3/rK
VDi9oINBXoZhte6JESn6kWh5zX8uM0VKsJuiP25Uv45TI96ldgZvKwO6shlVhV6qHDjlWcgAzTg/
ivm/tZVlLCM8ntt+qAGKQhdZMV8tjzV6oWXNKkvoDOmFMZPwV27ojQ0W98EL9Se3bNI7QDXGgonR
vNpE/jUNTT4HzGagNhjrpHgYBju+Trp6JCg8Xd2qAZAiUL58tF1jX/T3hJWnS04x06ot2mjdDuX0
wpRoG4VUincGAPNvqO1dfJQHzjYceBnxLlMiw5hk89LNDNnI3PDoZMI2AHMB27N9cSI3u0NU82QE
HU38KPB3EDjqe2HeYTRnECjyi21jrQYDkBJJ1YSrCbq4QcfkZJQImql251jIEAIC4Wfcfz06DTm9
OVH5zVEaocMQwQIkCk207exKUoNOOLmTel3hnthCyxDPUzLU6yYNn4ehBX3hPiCryZ7qeTeq0Zwi
YXdqd3yo6PoewxAMnUAPvbCkJ/atz9v153JO6L8XSYx3hS6VS1lrgbT8bZjq2vQvIPvPiLkQl4Mj
tmk7NADWogAx0PDJrIeS5G7nUJZ4YTpkI+sbOuX24CcAIy3pX+u2+nK74EEosBUVhFqKvtpGZKP9
+fn+paYDa0nfRdEiFKzav/ezRF/qGH56QSlHoG8iXf8sJqBXdarqcx56F9nZHfiMwl/fbIV//u3m
X66Wa6u5veFajjJ0JrC/Fl2+B/O8iXCtoJTjvBvbOFY4Egx5dzSV3R0RGTyUwjNXYQMUZQBVmaAe
ep0PDqc488Ol6lLSU+dzGatQsIJyBpQfWP8eShWcJw3Ml6z78dAX3beePPXHtMbmhwWMKL1at94r
5bLvgGMP6knbOIEr/67D9Zcr7Fq0cR0eTYxSzu8v0SlU4Ap03Iu4aCDaFGGwAaFGmIwB26jQ9WqH
cxeIek5GbgSuEy7KpnS2QV5sBKKTU6eMaQc1BQdNB1EA1hRVsqryi0f8xfbP74fx1/fDpfiFzyzp
TAvD+a1TjFc/GtKYCNrbiXIa2CmXIypWpk19vm5zjC43F4ym6nItgfIt8YVFx795FnOf5ZdGg+tK
i6tGxpcjlaHmrtFPjYYAbjE8P+LBgspAnKFFXYPvJViE4MSuP1yeN5dTNLmCoByXrAn4yweLBPfA
sctvE45iFo0w+7vL83u7yuCJMZ9XNjlqtKtu7ayfntjkjkLLWEUXxDcmp4YpXi7w3DEIRinth4+5
kXxtkYivtSyMV0kVYWxAXkM8B+5ZXRE58OcrRRP/t0sldIFyX1mONHXeNfP3GyjIM7smvWwhohob
fL790WNwlzPveWUNXn8oCX+CUVvr741TfMXY1j3WSH33Gal2mzFekIFJA04vokMjkgQbZo3zy7Vw
5w7aqmeYeUV8YZxdNOhJYhGBQaY6oFPdJUE5OcRoZ2D41tO97eUfYW0jgxucR4SR8BEw5d3dWuD2
JzBS+SUigRaF5nxCsDS5wxZrUbZjTo+CONrdbuNboeV0Guo9i3t58oMvP5pLP87EoWOE2zDUqqtq
3Heu7UPS0JbNDa+n1jw6WcNLCUP5FNsuziM6DdXUJFfhvOk4eefu9pQRcF1ohfHk9+RrJA2zw1uR
MhjWl2ogotG0Gub9WXyfF1O992Z8DZgactfLjT6bqMT8AOsL+tmPWrQLzD2HNrzOVBrrYmhoYFdD
Tz5FrcgEQ8m+KGw1EKHwvaYq++i7LiJsiPAJ003DY+7HIDQQhi5sV9/jR8r3BJilr1x0tDdYE/UG
zxMvBXn+rnM8cbAFi5thUVOEAViG0LSKo9O4xQMy5++JB1UksLx8n2mE50BtKx90TGUHiPxQKjwV
bBJJLGU6RHiUteKjMZHuxgodyZjKJc6WfD04fXqu3OrBxtDxWY646Tiauq/eAA7br9LhqXcr5LVD
1lyhFJsDNbFJ+35t+tX45o+keuJnJAAK6SDwAz5D44BKxJ/P5IaTwUyk9WFO5Q5MKN0i7m/BwZ8T
Q1utk/kQ1KpeQTjtTyYgxLOsnaOZBMTG+Q9tqg33qkmGkwj0hhmPCzMAtMiKW27AuQoJdz4AxLeh
63+WUrB8Njd04twHP5U2ITy6PaycKHA/xXnIicz46hZGwe2K8mrI+xQApMlMl7BaRhO22uN9J2UI
47Jujz24UbSNs+8wpNlTuZ1amiNS2VLlfFQQS7qigTKb09BeyrL6igJZPHfZ5F/+9VWTQjiYoprs
MNd1kYFggOi7Qb04dcuNIZxFOIIDvP0SXRNkgPR5wwd1vBLY2K+Zc3/YGhEysRf6R2sAvTX3+nuK
3gOKLY6ctIlXCG9I9dITTA0y/+yCEF2FBmgBz+wGrHY6xKhy9lG01nRXpYSO/1hcAW1BsddBSJsy
O46ATNAh+jDGbbGogj7hBjTS+f4kdtmCsNtlXvcKABTfjKzuMS1GhCmKbynCuMcAt+auaKS/pm7A
o5NYj2nnsdWSllxG1hOFv7z4EQ96HoIjnxmkKZ9EY9QfPK2r9x3ONeAPlY86oghPU5ycmekP91Uf
uxvlVuyOMLqeHLOpj4pENYggVHnHEOBHjkL+MMhWJ5Revf9YQFSpWhCihrvMA7bZMGwWmYBUeaPc
EHVZmYV1yt2+3ROldW5Aw9+z66TMAHoTRWvLzeODvokEiLx2ZncFfg0Cytb91ST76zCjuW4PdVXm
Z59ymVFhIvDYpOEjqrU0tbvHYYwUBWoEgGLeybWUDq5ZF9Y2a/3vaauQkxea2BvOhnw1Y+nPNCln
Yvxy25bthmWiH8izJMB9o2sRVJH5k4n7+Skq0YfcvsqcC1SJJS4oYlq7fVQ53lYC/39xhHcoJgmc
aO5pTb1Xr5l4+fuJPt2hU/2MwqT36thAaYeRs6puIA2Fd3Irj1MilJrWqZc/VutgFCg6zfI+aFKb
KHEBS4mnUjsOOnTe7QXMh+lk6uksOD0CxoNFFzhX3QJ6bktB8KzbRDusC2tbYwCpgy1g2fKsRWZW
Z0fH/NVgu0Edg0EPNeK45Ryx1n0ZX2Tdcbv71mfiz8Vz1BBiME7q86RUcKx0IO302NUZzY46mwYo
F6GT7znOCMGb69CqWkINBnwrCW4teN1VtmssUrYgJZArXMOZCmKrXjVZO+6SBPRrpUP00+pwXPG5
jh4QKlGG/BM5QWk0d3NIXNWg6pnTlvFSQZI5a9pUIXvGIJcdHRLYYmvgTrghdBrO1MwHzEfdMA8e
h8BtqaBwScM8ji3Mt0zCwx6xiWgRadpEEBMB3cWfdfrb66HOCL4v4hfyvsTaiV1zlako3pbIslYw
B8SRlvvd7ZAU9JGxC0UpdnUPnktM00n2Mt5K9tiNXxTO1QRdTYpZ/9WkWr8C9WrWlU2hLROsY57j
6VdBC3ADjqA8uQmes1uFaaY65huGn8noJF8RfSZLKyf86NbZqM2gXbnzzukW7ZuwiWXEHVmtmsgk
o0F/88vhMtQB+P8u/eKQG/+RDE9j1z1l6dB8RmZ3abNvAHPJpiqzaq3dFgmzZAAuw6x+b8aRw4hR
Z/cVfikrg4ZtFTqDsAmGhQko781uzQeQ8yVxtqJISSbwiZ7djaV9d3tWLa/7iGhyEfhJvKl8rTpx
uM2PkSh4yb3+FcOPc6jN3j3WFG55LejGtF177EKYIarD6EXY97q2K/9xbKx0yR4wvWeR/+STfoDO
8ipHOIXMHDqSBwhDU6DwwZDuWisMv6TkWujcK9DV5LxNFOClknkfE0nXbNOS9JWoe/diK3zVzXo/
6gwiAYPDoJO+2vWUG+hPsc9BEO0ORi59rlL/eWIppLFqBFuRWXoCGAXf2YgNvTTq622gI7Ngnzjh
oay7bqffiKomMo9lUwFzM9ySgVAvv0PDOjdiYp/Hzr5Jb6xXMRAmlvT5yZ6ZiLUdpfuQBJd2z+2Q
Hm4lQRVI+gechDecsuxV6Gv28lan+HpOTGrLcJPD6iJAuno3Ylgk/VIeeYe3pBrkr2HuB6cefNWi
9kVAJOUYP7Se+zpgwXnH40m0KU3hJ6GIeDDz4dnS6Y/J0g0e88Irr6WNveC7b+gJuzQHUoalaoXX
gSRvPQcH02B4+0HhTV6UjY2+G1Xxjh1dLNLMAFBdO/AG8SzTZRuD+8yLGQJV+bTUWO/2HdaaXWYc
+0QMdLJ82l04BReqTaxNPCO32vmptW5Doy551QaZHFoLT1AQ+udKafmTAP2hdX3JIjGjalgtDHP0
4Xva+VkZJTEGEGr36NNZXGKsqlvsPdlG6vH7xKFhwykNsjXmqO1NSoaxhhlDW57+XExIJedx+8+F
F9UElYRkSkbxBXfht+aFkGlcSaPRF12Yc3y1BNlLlNQcsGL8CmTY0ePqqnba3rhNtmFB7BzNPSvZ
eDxj32+/aDTFX6Y5FqlXfbas0lRe+mDQT7160yOpAfZP/c9Yd9aBXBqDMZ2GrsKVlc2SbB8ABXK3
5uikOmDzkUBzgEcNlkG+TET3z29Q0BucxJuXtpx8ChAj3duBB96EDMtN46YQDlOOomEjYqYOoLrz
OsH1oWYIfJA99SWYPT1YarqpyDdlfzDmB9q643pQCpOtzYSKmqcEd+h29wLS7qInt/3RToNPSPU+
kHzOUg9OqDIxy6s5BqT29M4G1gtczn89hCl5Z8AVym03t7hM+FmbpiWDYO+i48j2sh3VV7fHKTOM
7caMm3jvUZ4vIWLI57IlETBOSBfBbrm8VXUWuaM7fYRvQm4IbA9jOCLqjPe3rk3GKwp91u8JEssO
YaSDy7s1nnJiX7eaN94bQY46eP4Quj2gwKqji5bZ6ed0BgjeHjQzqM8h+J5eJxABU7jY/tflYYr1
2Sn7andbAawyAB6v+n2KPTnu3PGT5UT2Pp2FCLY/gucgXaQp6idiZYZ7GS21r1alVwuFgvead9Zw
xCXnQugAXZKjV9ndWnlMpej0D+c0JVuraMyPsWin+zGIvsY9WxRhmskdiVzBj7EQ/fALk7658B5e
8hRdrW+RmDGfdybolpcgaq956gzr3i3SFXdZdfJUhRW8GnaWeeoSqX2qOzwBKsHuLUfMkl7ZPKlI
uS+ZFb5Zg1PsdWDdG0aa9FFdzFI4l8hji8rXthoUNFXF5yZ144VO32evpeG0i9yaGdVt/vnNd20i
Pmckdhq3I+bsGXVhROUyoCd7rudZOmgqfxPkunx0o0LQ5XDji9Pq29ukjIp6ZUtQzh6ZMBszgKiY
WeQEYSZu94wSvgwD6TKB6Ou7SWfpdLMJ+JdWr6Ouja9034HzNFutE+NrUbVbMobKtVF2A3V4ucyM
1PrasURiXP3n2XgkU/xHQRX00lyhWdTZnRIV3kXz7wj/F1Hntdw4smXRL0IEXMK8kgStKO9KLwhV
lRpIeCQS9utngTUx86KQqvv2LZFE5jF7r10MxpkD8eqE3g8wyPHD9OSpqvPTv10yyI7xpQm8T8B4
iLlS678CGNYdOW3oKczyaJghVB0SWs2DnsLxkiemcVTrdyy5jCO5SaSO5HZCOHkJS2VOgczJLL8P
VYBqts0j21i6C3aQeS9u3F3bb4BizRyatRJPs5ycD6HVGyCAmevNEgdhxC85iQof5hR/+rnxEqbl
8qWEQ/RjLt8AXltnKemgwZofW1Ytr7VLq7tQZTzEnVk9kryyCzv1hu1F/Jist4dq9rjh2WgQcBL8
WHi38YFf7dqTj0D1w1dD7UKCisxFQfsZdYLVBab1GfcPtxL2yuc+M4OjyCoX6xncjdBkTo1iLwK0
IiJbzQALnNA6k3oAFg6iDZzhGPG9N2uS9AZ6bVBxe9BSHpP/Mth3GZY09IKM7IrWxzg6OAiIjjcV
Rjk41IxY7o6u23nnWvvEc7sShtB6ixcKitjvgiwJ3of5My9B01aQ4rN8VYci3CbgPssf+wCc922c
fhMzLyWLpBjIQiLy+TFcxPTIWEIfwhunNPuG5KifPWTtdwtcEJUDw+1Qim960wDJtyx2v/932XZt
B1p4bZI6nrHr7TsJO7B1XetfReFMrX1fO6eE+wMmKzApjRb6sV98gGYTdj7ogyy81h+l4+JQqavh
ZOV1jy5iZoI66ld3/ZyYBsSJpHTjHfrRgR43BLy0wgTnBqVobs6nVPn6FUPv77kFY+MFXfxEIG/U
CoN8EO1UdAGNOily7oa6Q3phMoqI2TeLcDoyx8nuZd+j2lT5Z+3p5MpKX7Lz6J1t05XWux4jx5XN
h522ezvvg0hlcXCflhKDNYvX15h9eNNkb7fL/fYlmFlxt/6Vv0R6HVaWWJpgzjdkycrIDj9oaIrT
fCvgwAzobaxQPriJPMw98r58nCIi6NP3yUrbSPuScMY1S0AwVtvBIjZ3hWOh6Y8NTkN7KChew2or
hYVYwZi6J8Lh6i0XebW/qXGS+sXujOZKqbodnXR+rmbyfVIDTFw4EdlO5YYlPZ0YZCTJszV/qNh2
0T6Myc4OEOV4WXKHgGqOKjMgqx6KHbOkKT4G5MQ+4OndWd3gnOk43B0JFzzqQdNRGgmWg10RYyap
82ffsIBCJm2+q1n8bRJBcB6Mywq0MrKyrEnte+Zm+s6Nocbn5LSSZ7R8U79v1BB2vyBbcTt7wX9T
LfIoEaQRZEhdYiQH3l/LdgTXHrmIpqPrV0Ru5ia/mmkjP7mEKzzkbnruqjz7dIW9dzN2CCZp7rcB
05TcpMBzjPU2SHa9m5aP7TiAR6EBNaaetYRXtr9sxh5R0uKHnMpdSg4rz4QW54EIwNv10Jcz5o/M
41eJy2g2rOAtb4psddsvW6/sfnfWgt7D9ox27zAqAmcaqic3N/+zC9me9TSeQ5GP99xK+iFAdNLi
zyEAo3/PKl4aLbsatphlP5TCI9p64mzZAu+Zd2MhZITpiOU7wuX9v/68YG1HU93t3BF21SDG8Dzb
6ctwe4JH6hkixkgI4t5Vh5qEkOvtOxQ2PIIKwn2a6otHx/Yxld2+7dN573cYFlj2hNd0Aap40kK0
e1xSziM6nkNjJ8PVtqAihgtMIJHY93OYf9proU1Rtpz8Kv1wqviJuDciJ4DDRpZ0sye5jvh8Q+eU
z+JtGAFO3ejcty8dLgvHNa3H20+69VzO/O6zNVN/V1sqxVKbYU4N2aJs51EQMXv7uQJW+9DZ/RfO
a2y3YffBZRD7LA0xMpktAnn65gf0SsbD7bsWm98OZyk2OCQJh3ihcXCFI14wQAIVLsPlcuPtzgUG
Dpyyn/VQJUBVpRGDm8nnqzc1PA5yS4y38waOqX4mqfLfXc9zxJJhgmNBKu6uacaAzzfFxO3L7Ub2
8A5a0FHWBeetPGhjZE3TND9bRVc+2nOBqKh+HJ3Yuct7O37y49h/tNqXvvLlMZlCRHTr6aIsNmt+
RwRawbV1NJOMiCs+JBiuiGe9vYIVrLyD1Xgzgs1otur4R+NRIqhw3JBiOT/79ZLfk560/yeW09Bl
l2LOXgiTQvKwDObO7ZbgCKsEPlTnm/tE3SCxWkAXYxzrT4B1gFaFp3xoEmzldGZ1nJLy2JI2gEDl
3i2bfVdkYQTeEOpXb+RXR6/xU0v2yYqoe9KTL7bCoyI1/Uq8rOQvMw44xZahoTefv2582duXNcwm
0z2Tr8VJmScl3qGDsz6Efvs0uuTJMoh0r8OHZdXNuxXEu1ZX40PSFQdv5fGOa0MoZhKo+2VB4+fi
5sNBhomCDEu7I/nppuUR6zWbM3qlzNNy///Id7up1dGxZ8CjZAv10z2Rhi310NIgt491SNuzokxB
bKidfEPLqs8iIDrXa1qOgVxXbqT4Zxsa/XvXN+bjv7H1OukctK/v0v+mzu8v/ZQPF681AqQP4neP
8vSiLKC2ZR9sGrs0nwarOCbkEsOBPUgrZFU0onJbvwA4+xZj0HBa2mR51m3ByJMa8PbZc0pkFVgF
s1PqEQ1h1nyYkHenkdUJDNQ9d2hjiPa5DKR99IdWRE4O+XoNYlgsOZOFzHdBA7+QuolpGMiZ22Fw
+2J5DObYm9Q7yx++syBtr2M/jGQj9b9CvRQvLZcV5Y1+9mGKt62fPxQKUnOTx2dy7v/+01nmE01+
vFYn6F1A9k7lsut0zbK38+d9bjdgaZTXAyq0s2gawjEiAWt4ZXefXnpbY4ypvjEauJ9rabXtMQFs
HTZVRK0y/7ExwR3gW3GCV9Ono0kuLrxmecDeNR5SpxyRLPIP5RyL7ZDSmMXKp+FdGpLIDSjw5FjY
59uPSJ4uCcFijH+YROJomfC1uoQFs+RektxgykKYm9MidU8Gt7+0hf6o0mJ+HdJ4AtTuNBAWyfvD
qHGnTeicWVFRf2xbC2nrhmjdPQLT9Mcbs7emDv2vcGCPrKWTXUh47G736EWLjETiVU+yXqv8iEbi
9mPep/7RaZkqOtS7ruz9X1Atof750rqfimp4Wsbhd6yJdijp9fa4EavHRpUkyPZkldx+DBznRbqi
ubYmwq+5pxm2qIdfhyzhUzVYUBjyCj2hk6ZRuQpn7ExeGO8u92Id7jStWx1ytlhDBj4xlrP7PIE0
fUYt8GkAEru7/RG0MwGVyK0gOpXif33LgkyVogIaf/td6kC06LKNaA4Jc3aloA12gWoTT4YSe0HB
lJrTv2gMfgN6M3RiNcMSUhSn8jXW2nviciVAip/kamlnAA73cNP7rj7cMIc3uGFSyT8ha3vkFHxA
uybuzyP4k2VeLv5qGQS+H3la/sBsGp69gIV12XbxpS7V+YZWa83s2IXLsZzmnzknAgbUDrlH0iJ8
JaTs4FzU1sE2ORduB3cCHApzrgbzwlhrc7syZSvEHUVN9W+RCYcHeGaGRmc9rnuYrm3RNlE9pu6R
kd78ObnjYRaNuh+T5FWA9CMNolRb2nXjV+lN2Cz7mWB6wmNp5HHVdhkta81C6CjbtIwKUu6PemVS
J8n0UMxGjluROEMKOghGmJNIpsy7bw8Xf1tW81vf9fDf0oDNjg0FdS1kGPQBlUTX91ACZmpXgEgT
zPp8O2sxMtC1ikJHvd6Vfsmw4v++OCw1to31jXna4AJnpMfze1gss3xTRT/eTSFuzElI48nz+Y9a
mbu/aY0TyjFutr0cK+vXwnwKy7E/nk3dea/uCG6GFDjFRyslALwiVnBp/nNS9WrC2X4hZeDR69Nm
Gw9N+iSBIh+JgyMoAAPbYysnFs5VGnUZ1MjbE1CsT0WX9O0VC/u+d5KDbp0B87/nPIIwdx9Rbabo
s/1NPKflyeWO/YQf1YZLe/p3l0r8b3k819d+pBXadHPcbm2n+6OnIEFVlprltrYYTpBXOJ3i5EOu
SjlPt/kdgQ9BVNcQFWevsMjkYs3TOvHnRJu8UbIqHoUc6/0Y6we97uc9WVwL3aFGb0hlwrH2lJaN
PvgGNBjRGrSXq0ComIkZmTmU4Wcxz9RksFwqC/UNJZRzui0HfEQbO2elBS0kdJ38cNnjASOTQUzh
z1V3s7sLMArvYcX5INoe/NHOng01EMJuDa/U3uZzquoj4fL29XYwz35sbMeKOCUHgR/+JfPuVqw2
XeUf4zF4YvgIud+WWGTXXovXi81rnW2wl4XkQYSELpdzfvk3qTC7IH8a19Nn4j461fNaRooXHJ7q
qEbmz3MGR6L071x3bq+07vGTTabeozMSZYoujakFOIHbTt7x8SnGjX4qa1KoeDnVd5HJU92z85Y9
4aGVO7zNedM/OQs3Otis7eCVzpZpoPtY5NOx7Nv8ekuZcOxuL4ZlukfM+wn9Y7wY04KxJ678p4qs
s1jEcDMr/Enh+ueDx+CBBdLp9m/d/ghCKdDehJ0719aaCD/R/YJPe9bhQxKHbNpdJtZJ0d4r9uoH
lMmkSa7C/Vv9JD38F1YGwraB0HFjso8m9VYNKXD7r2lfx++3ZYwL7+p+PRbJegg5pnwi1JdyNj8g
oPxaspqFjJWrewLQU3wJqr6W6BejNScruk1b+wyvQcz0m8dsa4U9GS9YibrV5De1LTvgik/cAEuW
RWAL4YrRx24c8l1ZUJXeJPPpoAFEj9lX3DmQHmZPbnXqxKeWedc2Lhi8CF1QJ3ryz+wa2XNcGcEd
vr5HjUjzPKl2vKoRuSRT4D2v7HdVoDXKumKBQcKAXjfNw037aJjK24zEHqBtpBjGQTbfm0ifuY3K
5EzZgxHC65/ojohJZY8SI+I82HbzBx6d9ZCkxW9FQOPGh3f4261m9mvcjeze3ytqT8iaPj6QHEdh
VfB8WEJxnawIayZ3WOgJQDSuTLVjD/LKd90Pwz3xUZjfhuRcipmZufg9eLOAjGw9u+R7ZXXKfkd7
7P7m9I4J0Z6gneEYhinjH3CMVUBUJv70dl8lC/idOv1EDAnW/MEMyJgP0VcujpnhNMjVngn+YwhI
WzCD9zi1mw4aVT36x5LufjuIRkQLJN8oBJ4gXW6KeAznl2EeU+o/rALCbqrDUhJkK2PNf7s8TCIv
MDtIJlJpMYLysZc9UQQ0afI7bViAozp/Up5acAP53mYe2HnYJvv/OrV/UZIinFk40FN1iQey9pzg
OTjpUueR1gY8CdpzTMbAhkvzlMTkPtCnIkUP9c6kdfdCY8eCOQGxbvDSUlNO48AO19GEmVbkGMvs
3JG/s52q4q/VUF8t+ZsyGQ47DIAjhDcT66s/6dgif7Xto5jE+qFs4yhvOgKWgj7qyfBqzWZ6ZNwE
F0G/sWr9VFMF2mpbGpkRFU4FziexGB8Of7r4h/Ddp1j2fxJnLNcmo92hoCcCyirPSffgmXG9jwFN
MwEOq5NeVp9BbIR7Guif1Bgj2Ie7dk6PCvkbc5LqvoRRWhSfeiTKEx4qcy+Z+cjyc8GQFZfxYsz/
5YbbXMLYJ2AtyBhpE0vRKxNYrfG8ZD6mUAtPT9VWOecswCZF8hUhjMVI4UiglJv0z4Ht91eSAYII
3VC9nRRLlmkuiTpDen/pRFgf2FUQfNXKt3XOfueVebPr2RIkjIECx7uAoGb5QizGpgmZ8w4hvOxF
AqeGrVcebD5nIGEiryUFVQ+cMuZohwfMyJaT2yd0SVNAyrnjpE+DdNVhMv/ULmRUQ807ZDseVTf0
upw6bFmI2pFrkoupyk3s4yR2oBiWhsf6lyyI4Fl1EKgMRYiGWUbo4ujOY/+79kp3x7yN4PiWBrGn
4Bq7+W8IujDCdQXdBj0D/jTmVWmXkWLtogH3k/xA+uMq0gz8szcdiaq9KB2iKgE2S+7e9FYUIHAn
jyq25mpAS9GEmEgI/A6RuslDUo53xmJZpLDP8B1juDXMG/FQbBNbMNw0FjwEsYsbnMvYEy6JdqfE
mArQNFCB+NjUG1cM/WMsANmnq2q8xM83YFfzUzgV7BHDnQmKA8Ue6hmmXy84Woo7ghQO2uhbSic2
MzZ2IUCu+UaGlbklGXnZAYJDg0xMTA67BsbcrCuE5nOXn9pKcHQirbBa44W8vTtiE0+y7c5dwvHU
tCsTeSmeNb8waldOBiKfQG1IeTTc/sEElXR2yhN6FIbo2FYzfPSd9vAvCPCSf2srKZnNEV8mzJKI
oZZXbPRgTllMphZT/BVB2u1xTwHmZpzJSeUwYvQGZwvTNosMoyVaxX+hAmw3qdn8IQ8LXeaImMX2
1KPVv8cmXJI0R3CijeIe0eBXYI6rlUY+9qWVoeuPeTtJZJmt4nFBZ0gABMSign3SvMGR8zdsgwVk
7DN8r5zwsxTAx0hQUs/NyqKk69tL34ht4fnbmUT5UzkRIAN0t9kMgNpqJwPorZMXA8cXwsjsfe6Q
RA6JW5yU18q9YsUR9cr/QBnvPwje8wUBy9iL/I53vDp4TfZfMw1FBFENpTPpnlRl4SkMsMpm7dBG
qEqwkGYHNzM5vycUqE7v3xHb8pLGhE24VnW/KicgGZf9NhSganUvnR3yDQcL+W+GPtelqGtItB4a
06RPLiYlBhdDczQC1POCLDZIh92hmnlcl5C4YgZ25niepamuGHzbDcPPB84s8+DyBtn2Ym3MZfxr
Y7qgZ+vynTvZPwVL6V2Wo8wkH/BqC4R9DKWbzZRaeg9IqgR7PnmRhtLuN+R0+R1TvB4bas3eFZLm
TILFHBbbMWVhQ2tashchJQOcwsEsmHLB41tTHHGJNj4oR3tg8R8nwwC12Acl7ao+iuNRHsj2SJj1
MY1NqsXZ+Y2+LzQPQbwSB5N6H+z6he2BZ5QDVwlN/TxC5y9IMWuS7Aibz98NsWAfnUezrIddXCJe
QkETEBsqvSsmtzb5z+jQBsQzZXvCgbRrR1vtnYZ9eBoH+5JkAXQN3ibJPk3Jbaxs68ANCPIJndqL
VPoX9jyyab1PQILvyKibhxDqWYcMZUO9vLNSyBfe9IRa6ZfJ4nfDLvC3YwggkgnlqyvyU5p44ikb
vgcOq52q1XdpQUgsU2Ik8ChGjRz+VKON+MiZuGP7de1hLa8yYZxBUEckguq5nHuDFm8cmFjLzdih
FoqRuU5S2UdPde++v9KZIXhM8QNRo/POK9gpux64Gq9CX8wIXhIdqGE3u3+dgQKDGjnepQtRHo5k
y5VzyXKRkGvao2jpE+NHAO3ap7F1jzqx2ifGvaINPmJWKgBavvNrX1zbnPZNRuuyMBRlatcvtHBj
pSreImnvGNuRJGz98nhE0YNZ3NBIAOyWlQk1B0bPiXBDdqe8tawRMA2LTeyQhNi23G9zxyQkmfSp
BIix1Vn2G0kWal9D3k1x+I2cB9UeGVJZGKpzm3d35cCB2hUJypVvISniAs8HN9T+CXz1wSf/he1+
EVloShCWprhRRtN9VIXe2ZI6rcSeh0IQN+msvwh7NmBy2zlzSa5RZFEOicboG+UjCdUwppum3eqk
rCJW8c6mmh3eyri07lHIIwlqX5slYShkVNHkiEcrHy8OEvnXqgIZTpmKWDz4RuIUpR2Rb6b+m+qU
TzVdjAHujY/YC7ZYf4vEzjhPjedu8koCjipsKnGolR36LfRMvbdNu0KDuSV7xMgo90XQMM+vl11W
TmRPVSwpdcYSW/ksK5vmFMz+30HVv8wRUGDcsCFW/RjZYAE3Y9Dbx5HJIs5DfYfFO4YqCLXc+9A9
F7k7l2Drwv46ZOPGKVrjQwzvtlt3u9AxnxCtw9jlsUdTvW98ioJ0BVHidnwHqODhgmyqzdDi94RN
Qp+aDuN+ytNPiwtXZjXhG9RaLhZpqvfIzrPnZij0phAmq3qMaU1s8Ik0FFNVcqDvjfkkOyIa3LrA
Wh5zLlL7pbLFL2HXXJk6QH46B0fJynR9EFxu81K6fMa78MlNVqcvAGK2xF/rTKiIxz8N9OsY/+g0
2GQE0SjS+mVY7okh25oGVrc2hhUajO1VlUlIs1Pk0VRkfwoTDWZtwSJkZb4fR9Pbse8inMxLn1xn
Su56+56VhNwvFSM/TXL3bJXdmY4ppO4acH03/ndcER6emRymYm6pjEz+spV6Iirivai89mQbf9KG
cL1dOxRWZHYVN+ukd3gmjnoYPppWZQfG4JRexcxDg6kayUEDS0W9EHVe7CWuHam4vt0wJaPFWT8s
gXf2xrWiBlR2oQY2XCL+xopbPUto63mn5m1ptpjo42bnZvp1htl/sHzriC3CACPc+5uJjwMKiKNa
pumAdIEnQDl7lm35ydMHsci/Wsz+sbX8g9sOFhzoAYfNwrNk5aZ3bLU+4Tjtd3PGUVAvHqgXK6pl
SIWUAXg8Z7Ef89hDGeIOvu+QszO9EPtQ285+qkjC1K59YZPA4DOXu1IwiFJmv+2rvDhOWH2WWP81
0/DZrD1CR2obG6waT07cfgISYBDmYBXwbZ/E6vngLBjA/aw7B4ZPqmwYbDKGETk6KyT6Sr9owWHq
gJjblo7+KsLKeJ7YoUm4GZ7/m6Sf8JfpI2LSspSbXmh6F5iCcanEwS0Sf2sLBffAA6HjM1OTrF+S
OIbUKmJFF2TZuxhb82aqpnHTVWZ+yI2Lp7P4nDvEFVYGci3BVFxruBPeEjmxpzdyshLo4nEaFWjw
7JlQCIlEyS2Hw8hb7MDIimDUpXvSrsCYE1bb12BDA1V3W6A1j7WPzKQdvbMM3YUSjYTVGhvaMH2s
uSPkn6RDVHKypuBGorKZvsPOJowgC9VBhj8UWukBntwjI/+NLgbWJvU8bsB3wsoIrMeOQ/kQsEln
GmxEjRjOvNzXNPfJou/jp2BCgVgocwdpRexSHS2oT0gpHlPoUwsCIRKyLbzq8M7/EiaQHecA7Tsr
r+2EhInhWsY8MaVQh9JEWq5CJWdj912U8Kg6goF35ZTn5rsqJHg31AhZlYOI9OAPDA06x03RIUJB
BEgAO7Gy8OwcZB/g+HSuvpwUgxML0QcXw9YBcWmLRhj1BuN7O+B5REGbtN1HhdFzT6OCwiZj4IcR
P+pIpjJmLY9uDEpT06j2QcnGkG/w/U3fJFuT9LYJFULWomTBUZMED91rGi1Q1IRYDXOLTiF8E1R+
J0UGzOjHv/2uPzWweKDxKgHNkR4SzSYrH1JMOIvJdMLtMG4C5gkXzVYQXcbfwXHI/+s4zuz+YI+V
fVCevbMtxD4rrZX8NrHBx0/2OHKQLrm05awjE9LeYzvftQY+s85N6TY1YR+1AEBAmr1zp7uqihzV
/NS6eqoxA3E+sDzxq19o+7JDI5dfNWcLr5m38TJvFTPzttkdd0aS8JFVz4awl52kneMq5Ax0zZnR
Z3oAxkS/75NRj5dw7/juERBrddXDRKY7CK6tLK3LDAlzCyi+t4Kj1xszdhXyyaFSF9tuUsyxv3Pb
ajj/Gc1yQAApV969XDThFU01XpJlIB9+fIntILxL5fwOe3aOlPFkGekXQWpPfjUsDCHTfB93mdp6
C6+RdEoLn4GN1JpDzSZpLWzdP7ktxqfG8N6Q9zkXYyGzSAFFxHDtI7hi4YnEQw2s0I14H1CH7VqZ
csX2hKGkFhR9s4SqmbnkSwL0bvv5fuqN8l5UJhPRuT33FjHHiHTSKHRJH8+yD4XYN6LyTQ/FRNfW
IgvZK5dCEDP2EQgbAbvpiCmX7tdPbMAHN7yAFAfSAcNtX5B8PYIYK83uEU0cgq8SrqewSdlLBz8K
y25hpz19qap+Cfmbb0aJ0mlACq2EEJv0s5DlHCXHett10mYvoF9N6AL3+IqPbCsl8r70TZIQic1X
O3uokoBX0Iy2rhP1ZGi0MHrmpp226K6ea6bRUTv+XpDERmmJnbSsqkvX9sex75cHO+OJDgW1sKue
Wf/gfiMsRyA6htYdSD5S45tUjRf5xkSkmYWnDtzMzrRKLhbfWetaVA94WHdMzdGKl86l0N9Zk/t3
ltpYVaz2SzydOhT9W6TpbcQs4H5JTfLfRHL2ehulVdXtTK9JztKVCLyWeTNm7a+m794BAO/nwubp
KLN+H3TqwU+AhLbxfOJMbQ6d7D/jIbWOtZH/ZpGbEIjTkTWXILMkowHZnG1Ei+jlS+97Z2S2MMZC
k5gsH/TDrx6S4rl3hz+iyH76giR4GZLSoaZ+Exf41mX3Gla1iAoEz1FYmD/FaD8z5q12dHMTvZSP
xjv77SGf3pdkhm0Phcs8aUH8v9PAx1SSLtt2ZJKxuNlwFn3+VmdMhOqCvG4rZ86fKQLg5dLzCCCr
MonsajypL347H2cLhj6FkzjqKnzMUoIg17GV5w/T3k4E0c6TFlvMIIwSMpQL7ugfUuHkO5ua0HX7
5WqW/dEJBJkgIbPweGDURAPKusfss50ixPcQT7Ni88igp20A1g9LfbK1/Ymsjvz2pTUjy/kjB2kc
Hfky+znbomx6R94HGTTlfyPQLLnMSaTGcO7Zz4CSro2P4L9dYJ3PekH+OYckuCpsO/dOxxvbo2SB
Bs17RMzhCuXFSO6Mv6elIxETxVUO/XeniXHcVIhqsZtBaMJWv/GK+ahZ7m6UpZ9i5BGUz8FOZEWz
ZSjc4Ae4mH71bavizm8KFxGvde0H8V+Xko47cLd4fRsy1CSMnWlcFRfxBjwN4zo2cdAZvqbyru1Q
IdJTDor+Nu0YfPk0HWneVkyD4j2jN31IFjaaQsJf9YvrOLw2FakH42g0xyFmvyZKgY69Xn55Kkuv
okTwYfUFBQXPJywBvIpRQ0AIBwcCsl4ZP7Njvw+pYe/pv3F54VAMGha8FnaEjcP/O/KaKz0keZM9
nxE+1l9prI5JwZNfojQn1MdmuNe2Rn/OmnUwu2EvxGyIhKo705q/e7Mxz31QfTOMMQE3MC2urFk9
pdU9kro3EZrOsVbZl+3UsGH66fcgKgDGLTpe1fXvfWV4d8GamwxWAn5MRKhLwPR4uYSdJlRuST+Y
NNqAGkGjxBLWgWI8fwB49186t48La1i4yvklNlEj9Lnf8D4aF99shw+jUEeT+KMtIQFV5LmSxwX/
HYfkMzor8o775Hs0R/doE+awabhftxUIDbZ7JgPtSkNtNJ9yMcT7LnfYYs7Fl4SyYUOFGGY6lwGy
c0KYxSbz+Sy2lfWY9ZC6u7bqo9nproZOH3qj/uMiyqePo4oMyGXg2P07xibGwpIrdGal9ZH6Onsg
CZplTGIr+xALbK3NlI3bHEsscPBhr7pp46hhOJUO2jEMli+FX8KJH50PyJ0zyJJx4trZ9jldLo0O
Q5J+/FBG98soYEs7izNg3GIEOBblS2LwmA7WdK2sc9PB2VkERpDBRsvnOX+7BQwaftOnIEY1pBy5
mxTZV4NjE/MMTACyH9UpYgsPR2HZR6qqoK6Y8mNw5GXOi+EobEnBl4Hoj4t12p0P8jGQLiHgKJI0
2/FLrMS9Jn2TV42oJRCGOTOfdmUPkBsSgA/cLnX8nWbxsAVGhT0uNuR5Wrznsc6Mfen6wHcaTDSZ
tTwTC/ioSnPHBz57yoPxRfvM4fr5fR765gXf6b6e+184Geo7NKXvHg6qyYqvUxVfSzW9JDXaIq+N
X1hv0PjZ33Ji/p4L6u3hu+1S5lOxVd31n4Nl0szjIiWigW5AJ2bUBfO08WWX39VDi5ZzyLMdCBiu
V7pdzuv5p42tnWlnzl2POltM6ssKZ2bnHf9imQFyG6z4b6VkdxkzXqlwgcaSK7YG0qzgShdx/u8L
L/FGs/KJkjleDn2Z/KmDbK350r8OHvSDK0lG6O1wb7gBEegWNXLVsoOEcg5QLd2OQh2XpuOdz8tD
7tDzIwUECvtbOWj3lOCStxCCxuajZ5vErtT2V9b/TAwBNmNiWteun7lMfUIgEBv/npzhP1nS8Dgz
otPq75x0CANGBp+F631mIQ13brWb0aF9GArnq0qdAD5dfLJa1kyiAruumMM2M1Vgnh1qo7MO+BRt
nia4eUg2Ijm66dFGbIFjiUjPnJCQYPFeCTVABR3QjieVuRsSRsDJkO2dfuqYA4/msSkopRZMuCaq
gM0yMkLkIR1d7jn0NMYOS7wd0Bcjyg6OOXIhgtjcqFMOyHD/HFrO74nWcrMQB0wBXzz0zEhZVwzU
+EtyGhqTURdiIFouJ90yqWJKT7qYIkBoE0wCEXr17jjJu2twqGXtB3xQ7E/2gJ9+KN9ig4Q7aTh0
e72N3j6waO6b/uyb2Y9O4+Jc1tU3nd17AIn+hGQW6MHQPXdh0B4Ug2xpWu7WmQLmky6DoeF7dgds
E5zoopjeiDf58eyfVOi/vObWzs8Yh2cyab8atMz2FMc0Wx0hSU13CKdMPBUwuI102cseksbSHFgp
Qe3sgiTiL/olfJYXjgg/Qo4rJdd2G4mWbfyXTWhwdHPGudNzDqwrBa9TJ6Zvv4KGIbOw6Yt7IgyH
iQ+eSRNmMg1MxRoF5lEjcVQWUL7y1r06grLALbBbLgyH9vS4X/Gs4cTpL1klExlbTPEWAXQsnuiv
Ke8A6yXE2rD/5aYBAgSWJIJvWu86UXN1DDHLRMO9y7ORl5Y46J3s0h25iYyqgMZvwtR9Ib24OAfW
9NEHqYySvD4zTyt2bYmIox2Ynvvevvsf5s5jO25sy7b/Uu3CHXAHplGdAALhI+hFsoMhKiV47/H1
NRG69a7EZImvXuONygZHihSFgDtm77Xm8ifjVNPcOlDqcXvEWmtFUVDKNRtZHsoTJC66Y507h6ip
zRQFGbnEtdMrjDWkvj5GPZUTcEl7xBYrQ07pvY05iCCBIcsPtzObeEdmvauS6OZGMYwGu7fQDJCL
4GDL2Ek1T31TMCFJEUUCWzMohNHIdcyhOCsapQLWRKPTquEpweez1vo3VbP1RUGX4XhSEjcoKMIb
5cROSAnvKkPd0Nn1vb7CudCyZIxkwupjq9noRSacRE3o/IsvZTgA00PnrWkIm7FM7uh74JuYFyeq
cZ/XJAEJK90toaYtC0UMtw7IwO8dmnh7ePHZXdhEIuyUzLgn88xGiqFQVGXx0fjYs2kWlG8VW/wp
em7lelhX1lTTxeVBDBhO5J7FaW8h5yDl1QFzuc5CUotI+SXpTEHf72Op9wX1edNiXdoVVNYH4PkQ
e4uJzReLTyAhHI7RgE5av0royzlgjSgLtCH/osWOrZm0WyojKO2MgI0zIHjkk4Xwk7u6SLeDaLu1
VPusfEprN1IAYCNPfnEDDIshLdl06WtJyskq9tWXQGjZ3l5qg0sZxagnZTsPVYG4y9LokGK/KlWZ
gl5xguCDJQIerGsRmMlmt3JNOGAu131n5VKEzbKPnHDOjn0jVIdO+KqrIYe2bKWcIqPSRh0wHImN
seC6rKeCf8k0uQYYSATjnbiT8PraNXOsNZ5zg2wqS6ZQ3qJsieIZJ2k7fsvIYCUwoCsdvaCb3+hf
EF6g2YSbf6J4A2lDK3jJsqogeIMdXEudfDDq3LVF/i3GgS5XlgzFYAIvhaa1i7j51tI1QiGQn9CR
u5U2VfztJKdqh5efjXTAD8VtZ0dfhkWfrGMrI2kOExyhbcatHej+rZFqdLLT+WQk1rEZJaeQRXEw
hLQAwaofqU3GLe5kXihzzg4ZRJssyCkJ29LXANDppgKutLKxBeOKpPTcR/NBBP6drILmI7qOnnpF
5MNgRlSD/AWVqLCAKH3IpzaLCNnc09csVijHV7OddLsBmosIqaHVgYWYec71lZm9jfAC1j60dzZC
cgNdN1plkk9dE8tJhtR9M7EGFqyT4U3UeC3h1bS9ah07nyAqVivoLeoHBDgHxQgMd57BhAE8NLcF
iDCeG2s/dc0CaplWdlzclhVxIVLOUjto1VdDxUIe3xF5JHkscYTHKLeqewi4nUYA70ia3SKBsybr
kfm42GGTgsBAjEkJ2eEwMyJoLYtgJRDjLoqSTT9N39nKpavZ4Klld0LY9ni08+mAjddYV/201mv2
IH0vmnXGHNziitpPvXK2m7Lykj5/0CrjpGnWfK4HkFOBPRBjVTS7LA5BoktT5rAwATdE3SNotTuy
MiBllCLxUAaQ3WUeKj2cVigM10au6Xu8i7wK5MWurWHc6v3wJnckbiLwLtAwGRdKjqw3qRm42ai4
a/rZ83Gm0TYnmeaxDEY7AVGlNWJtOz+mpKYPOILu/cUiMiZvoZ1mF8Bn5zr5NqbDDaWK/lgalJCA
3GOSIv1aBUTsIb7ZF4CzvUqYOjXz8DkGe0PH8GUAiYnEtsEGjsWW9B/jBw01QcEjvOhi9DdGS0AZ
FI1HIjlOSZydFM0vUXCSj4Ou+TbA+BPFUX3QM2qlqaw89WTKWQRIOnnbf++iJvOQhhDDNXJSzQvc
GRQpGnrqvn7NEzo9DWP0bPAIRymbdBt8c8C7tK0WVaMxk0anU6zummKtVtMDOSRkxLWsS5KcfYBP
mEyIiUHNBGqcvqGUiIErCEQBa3B+8IMQOC9IRfizxAGCuy2pSFpYdvSA8gyKPW/ACM8MFLF9DnAQ
pN/13DYdlFyvUlG0rj8rngBjxYY4eMA5i7I8TXVmfNziMuFVLPaB5A/CIH4ceaoV0mhQzEbeCHLs
Vd/a03jz0kW8P9HoaMPhVikk/IGyhnAksM29VtzVIGLMloAURGhoL16JZ5RWpDfreBdlN+9Rpssa
ccdZFR9jVlQWQTna+CNNqP+q3b0c1DSEeZzHqmZTJWvBbWLI1B8upKhMG0pxRxnhy0qxpdKNEMR6
WXNXWvlE9S+KVopv7LEy+x6miZXfKaTPKsLDk2Js9TlY06DRXS2TKQBo01osc7fRZf3Rktntj4a0
LmLw3CZ8fvSEAzSZKZOytSqZiRuO5qpg00vnDIlH/wbjcDHItsXanvC1sODc4IIjYK7Up2gfpS2Y
GjrIVj+nnrmHyNMcKiE/KZQZIVsScTuwGuzxjh1xsj3ZBisjhhDPtvHz1wr15rovbse2Jw9QRc7O
8qGkCIUEODxlfmiTT56f4TdQxhgvbQ4wVVpMJBT0yZwbTWkr9cprT755dD9QfA/4ZSrf1PSLTAE2
y2aFeLwVgVn9OaDmuB/l8k4Lsk2Pk5QBr7YPY9HeKErL9lQrW6zU5gvL6Qr1ybFK8GwYaQIfAUTx
iWRVZFNTf5bKTuwDXceZbbSnEu+bZ8Y3qnSjiBDao0ydTWusrcbaaTWXUsCG0ZKxuAEDFmNJjO5k
2d6Vc1HIA1KtOgxuMPmKFZIMVH42BIrF2AcpiNuBKg5pEnydkQdOG2dQvSEoskIE7eWK48qTnrkr
pfdJBc+u8OxDQTYOpqRJFGIkNkCIe7XKNLaWlgWrXJj9hs0TKksTKWdGs5+iy8NVF6rkDF2QhPQN
+HN0KaF9CFHSOwEKcRr4lPSuf43VYXJABWytrv7upXa18JbbeOAxnBscdRHSZ7Rqj8iTANCCd20w
T1EUhCHPVWRlFsVrTFUx47MdPBS1taxc+rcRxJAuWRuZde4t81ZziwZbpcgWMl9mSu1cL4QmBkqu
M1JApK9wIhGsJ8iajW48JZG1nhFI7WoUr49Njs2OrK/VKKBWFD42yyCEbhAi5X0EoMJ+YJbv+j6/
szuQZqrUO9cjK6LAZVE3/dEvYouZI8GW2Yf5Q29/Rc3MwnMsms2VOsC6OXIBnog1IYm1gv+HVTPt
mcrWvtRFUKN1VLFcx6ScXO+YERXjHiL/jRgH8qwWSSqsEt25ouQGJBCEeGiBh9cxA5bUUvhG53sB
JqFfsLPXrg+VBavQFKF0VNBT9mqsOmolvv3ErxGfpD8YLJmXUi4rHVbzOIsxl1Es7UCr2CZesQpJ
GajaxUVz/ZLPFHnCVtsoXX0z00u5H+1NM9J0HuJc2kLd3smEkNwVNIEdgiroYUrYgo3cPF1/v0uR
CNia+SRGPIsBOiRNSjcma5yeEvv6So4xJ5hGQzHCagdYdD3bXsw+TJOCw6gj5sOpjx8xc0IKCxNE
pleqm9xjxATFgR+XiZo1aSrcmPLXlvXU97xgDQHTg6ms6KdNIJFrEVgiPg59+jA05YCJ1W5w2GHE
SUxMfrw8GhNYg2murh4YI1/0RpZ3YkREhQzEfmjyXb3Y7Drg2ddslIxol3XSBT4LJFDsFGnKVZmZ
E+Lp5KTIzejqmB8OemGCp51G34laxscBPRy5uOKvMdVwulHf7UBZTRmzUopR2FWU/PtCADlcsx8x
4MCNmKcYjWg4ngCLb8KmjM6oFFGfhvD4jTlN7gad7NRYgXM0m/fK1UTZZNUl509NjSq38HOIPurs
mLKo3zqfGjFqhfA2V0YNmRW3LjZot4xROz+PMSu+bLjJw758nKBTcZHG4JTkz5SFh9OwAPNTNfeR
wXY342C+yJrODqYby8zpfjJEGiU7lv403cQVy+x6DjDdZNMBu3tzW+ssFq+cUyU0OqR6BcraNAs8
PUdsxdBjHLL5L4nvryfckhh0ebqQcNybkABIMLeLJ7UoXN/vixtVTUiblzMmpLY3IcvEi8Udnyoa
O9rYemltJSlAMrt0ulXRajhGh+kGFj/tDHz1VzxMRGDqxQjjk5LGPXmkVyILs290QK5WH1U6C04E
fsytW/kr1aZsP4XaSPhK+XgFrJtTBPIx1fRz7Vczc5d5I4mccUBT0sPU1I6fU7yZphD5YxPrGMMG
hZJpL1MNf6m7kf1j3MGlgQU0oExcRWDHvDQFxIwPbn/NWCtsO/V0BSB0oIe1owd2vBc5S+KWAfhG
o1+8eKCvFxVpwros45kTNJF84mu42hLrEMaBRr3ZKXgBt9Y09FuUuBnb5EUpqGfTsaFWFS6wrsA/
CEUzL8Ni1gVNTlSehtt5MCV1LachG+3llvhhg2E9oSrP38MbQuP2LEmh7eULHhMriDIa5SnHKe51
tU8neRpInxOE2C2oPhZ29iofhvxOimvTyxt0ef/67UCW38AdmJe6o+3B5jndplr4Fan5LsH2Ho1F
vdGpQq7HQgEHDwz8zDe8xK4OV1x1tZAT84iCTZbvIlk8FWHrXfFcNWmMqyuRbiQXeKO38zJuhPdj
rtZk6Mqr64CIoRL0RZ56RpMiHSjZ/hBLwSa5sKhZYfAcRvKVF5Raka2rrJeP18m2iPRvogt7SB7x
cGyXL52MBwoaN4lwzYXWyJFJehnf/+tLZr2YaiFfyqG4G6glsF7iR7rhfysHkELXP81anLN4Hzqv
27IjmJ4136pxW7fIEUoeAjHp2p1EqGDV1v1r3rLGRUyonYIiW+JRuUxVT0FDIFpj3fPUKkgQlsBB
oR6MPrR3udn5zhxk8XPambRqDYmdRW0oFCWWiJa0/9b7lvYSmdWxl5/Hyo++Q7RBx0HqNO6KhRrU
FAKemv89kEPMFgYOANJtniQJhjhSlBdqvL1Z4aqpxsBTElQAOlLDK0OmRSCwUqisa0bVLXhH9VFM
ylOSZdqpjp6uA63v2ykktebZrGPZYUyxL2Pp8yHy4AaaorhTwVgMib4GB8ykP1T5CVHZLUx6ydW1
gJNb6J2S4r8OWED2OB79bQ7Sb31FJ/TBcDMuJrc4nsrdJJnhYz7ZdxMQ9vNUKdFjFylU2cwYoPvy
Q9IVV41gRm/HiqX6zMDdCik+WKjNT8WYlNTecPXPDfBmqQc3WvoKilqT2JQ2rcfNEA/JbVMyGDc6
Fd2JmW4XT+LuJxstHiAABMGCV0k3SESgcfuUCKKqv0Q1VnlJQW+w2HfmXD78nPArq7dRttOswugn
tXyUUZNxRSvez5uDX4pYW4V77SRAJtLcxLUNGrLJu8eYoiMqt1E6jCGOFbS/zTHQYUlGyek6npAh
OkKjM3UcKyAIJVYhq4wXZXsFtM+TPe+oU7Bx6GgxmkkVvYEzuDUZsY4VpsGV3NbWTpaTaj0MJnQU
bOfroKjHU5X+uK5wMuY1tq9wn9ShNb0kVZLDz/m9SMzpprDKp14XNvVbRqNQxxiI4KNaa7FyV5K+
c7bUWL+L6b3ORkkUiaxPLEsDlWJNtzPsmm5Nq/l4GSaT2uPk73goSWu0/dSJMJi4NI/3MoqqS+sX
9MWXNRe9JOv250dAVCih9+nLrWYG5ZcJceAitgPr0pTlXoqXTBVUrnsj1J98yU83ChnHe7QBMPHg
CpUo7Um3reMtUyyFJ2BGXMvll4hauSE5ZglZKG4NCSNalvgISxj+8RGjpaqzbzo0grbpioeglk9I
AA1qQAZ/YgHvSDjjH/KBvZUUE+yelc0xNvLqguuNPQOvA2PJ9IzHGw7bck4mrqqul9isYXf3qBYo
x7IwSA+V6+OVG9OJ8p9In59IMk2N5ZU+BJmTDqiY6fDTvhEVlb2SaJpQ/9bQEuC1Wl8hvwkdIa3V
9Ns+KMEWZGKHzOccp2HpXDEySh/rN0EfonpF6YfW/QdAEd4O/mcQ4QbXNJiKWlyuH0WhyF5uenxr
DKu+tA47jLmUk1CfNfL00oX0brOmueDCEff28AjpYDOncfg1SIveSXSF+mRk2F4i008xSSW4YlK7
Psq8LtFuiq6cXs0ldkDBH1lhwAaGGi92+X9uWbDP9BhAC/rm5mjurgDj66gvQtbKVWCS7JxreCkj
UDwVzGNwgQAeG5aT131b2auqg1gC4fiyU0NMFaybNCKSlOAIzA/RDxmkX4H+3xszlrRo/LRtZpco
2xfwfu8P+i4eevxQpoH8sGrHdW/QjO6v3AElTndDAkURzVm0bnTS0dm3UxlbvMbgBmhoVONbIyNq
yRPVITSJKJzch3Ly838lnCHUX2pXKSrxpFmEwthxJLYoHMRTb4X0XdX8NW/M5JiDsGI06opVlxua
qywITIFh6eBH1bdRx/t0pU1ONToWeWrh/xaWeT81re3W9Q9yGbGkqilfSpU2IYhah9LjQBOnR0uL
0c+zMj3eSb7/ICAOXWrGnmpJi0GOyl/tqbsUg2z/TKHi+rBERwwSYVqPTaF7EytE5FqsdAYfJdF1
S1BaprwjckSaWySmw6jc5b5OJTWp3spqkmjDE1QlwGmuaqac61h5HTUZPcu8U2kJH8CoFQ4bQdLf
BihTVkHh4PqpUiU8IOoN3LYElC1MWEmDpNmwrtStrAQ/esrGXjplNFevyT7DESFKtrWR82wm2zhG
ZRs9ZO2RFX353OoZ65/aiB4Agpg/xx2dB2D5zXaxekRz0HhWYesOr63p1VaT70sp53UytHsdHErV
kotlhvU3XJlHRaZXHmHkvgy+9QPTmUohzviRQyq8aYz+yxzpnQeFkdKAr/sPBTGffWhsZoQsDsro
7lK00nYEowcAnE4ovSOcnmkE9zpgQ5aFPlLtDpTcsoCXWuJIroNKIFvMFqJ1eXXnc6DONBIZyQaT
p7sPp01esaiaDEzPIqTim+fGrkcgc9Tt8TUg8O5gitki9haUZyroeaWMsfcl45mfzcNDo7JJtVL9
iWEr/itKu1s9yyy0IcGeztrkllT1t1Op1GeLx3aV1LTOxqIz3etsvzS5KbNNx+tnntr73BrLG6Wu
qE0rrAuuKSca7Pvd3Mq762QmFvt0rcu8xqSWqcS0mDNFmeW7UxW8kBbTg3e0By6Iaa2joL4rlEHl
Llv2XqTDrZ6q22qJtapK9bYZJEwARr+PVLzg1nwEWdKtUZ9mD5M/zYAiWEGlbP/EAheBcKTRWewB
gEBcvFOgs+55YdBFzR1rdI3cFSH39e2/fpCkvtiSqEZZsgpvyLLWvkyp/wO5mPAwXH+jvKoRjVyI
lFwTmJQCp65jZpa1Z0v5tUduQ2ucsUvSEqKqSh+137KqCHNrb0RgFwbFvNXy+B4/XAtvJrAWsxjD
SWOEbt7BCmC9P1FA7msnl9NdODZkynWpf+ps5EWVlZQ3bUBLVmXSaJ2xbDQX9+cz2koQ01i2HaFV
P2YECLsUbSDzVmCxkwvdaxxKZkt0f8mq2s0x1kjmx2AjiAc4lXnPModuBpYESOmlHyKXGz25GKet
VBHxtrDaLmGdXX4iiYVue12YELIGCHbZQCc1pUE4PyiZDMEmRk3Dxa3AxhrUFV2VmAylqno0kimm
CEdFRFLiPRcGGkWHl/X6rcnvHgV0GkdkCvlcJjvkxo5eqz7fpFn6paPFeZYa8ZoY1AXLmHE/V+7R
Bg6PogcQV3QLUfQ6kFCyPmctVWG5EMZDEsunKITr3+YCCng2ZLt/ZwmrBsOIBNNQ7i3/LhzpOZ0N
8TZbFGucBMldhYtso1Y1k89N4p9t61GRHk31qdaeGv0BhcqqVo2VifNe1xBVs+ZRNcllvCVFxtnn
ypaQYA3ESrtp863Vul1T4Vl/nZrbprtdCr3/LqthblJqEqws9EshcLlL6V4hVII6b/A0BoK6x+xW
rLhGfIwR/FHE29UPKEPRHO0Q1mwpdr/K9iKYrckAIK98lVfWKtQocwyELFVa80TWJH3QEPMg4vSb
ptXv0W2ucWcx88Tq/TDab6VqrPMCrtBclJKTBOKmKdujCkiEGj6fQo+3KV7RoOhB45kiW9G5/IZC
6ZFsQu7ukodk5WKnmfEC2tHR6ybDXdi1K1tmyo/9+p5NJewjusa4o1u7eGhwXIAjS/CPtBRdprWE
VRu58+AnuNpDcoogpSoWnc1Ko4M1k4ugZ8o6UBC1o9yUNJmUMYvbR4roNq8/yVJV34dTqLLQFFmh
OaorhqK8j63N66q02zEmq70u3IFy13laviTWTdKw3K/0qaR5xRdTKflimP/84/V7QUvypWwjg6nR
wZ+o3u61oAJyIOUpiQ6ajPVICO3255eS1W0xsO35tyVR+/9b9Pj/xlRxlXCT/z5VfP81+xp9+/pb
DvnyGz9jxTF3/MM2Zbo/Jom0bKFJ/xi+N+1//JtkWv/QDMsS8HOIKyOSlV/KCfILCTInjFwVikpN
yVI1k+3d/8kVV4x/EGDCU0JSiKbptqH8T3LFf49psXTdNPgMimrBwcG7pr4Li0nRjPqCHQq+DNmr
oSSwm/kkc/Z3IPHfD/EOSFymwRjNFtbSuEz3c0avObsb+0uvNO4vl/3mJ+P41+jf33NUfh7IAnGA
AEWVDS7q75EzA8oPKUs4l55Cdo8drY1tYviyTwJbPjvMu5BZXRvQmSgz5xPc9DmVJEgAif7653N5
l6p8PRnTsAl859GRZfE+ynZsYtaCTKCedKBO/RcqXTc/UPT0ynPgQIz65Nq9y7z6eTzCo2wGHUuo
tAZ/v3gGqSOpgo/fo3L/ZOJUXSsu1mlphdtyo98gZnP6J5XGv4P52ingrf0cOP7b4Gb1g+fEIozT
IsfKgl2tvUsMklQJN5pF+T7egUn1Si9bz9v6bV7lnvGUrH3XdghJ3JlfNUfs8Q9vq228AY3rquc/
X/sPbvBvH2R5Z35JCMoGlaA8kAFehaZyiOj53Zra+MlboXzw5v12lOVT/HqUnswzEuxCT98E22Sf
narBqdezg5DUDW+tNU6QT+DgymcnttyBXw4pYTfMY0KYPOM0rHVnAPB9LjbGTl8pDsDXw3Afrj97
sK688X/xyK8PFuMeE5sihKGgMXp3UDNSclG2oTc4EGBdJjEHj49jbsgJ3zSfvJvqMpi8Oxohu4bM
q6NpNmPau6NJQht9K4s8sIBnYvnOqVts4pvuNnalu8SByn4ju4kLkOzSPeDn9PxP7usHt9VeRh/V
EgzduvHutsL9Vqi5K5FXVg/ULIkv/h8/nLaKtkUxNALJWMT+foIZKLG+iy3wwTKxQsPDOH5daIn/
DwchRMxiWiD/Trw7CGnBaomhNPLE0L8kkrSWS+RMmaXu/3ycv18sUxesUngymO3ILPv9ZOwBZm+K
3hZhg3RIMcnrQLs/OZcPjsFESjye4GaorKp+P0apY73UcDh5EQ1uNcHH2LLX/+QgHzzlSCMADdg6
98Qmd+33oxSkasWB6qOKuKgOWxAXM9VBX8ke3ZvH8JMMs7+/x8vBiLjmBtlcuXcTHdEuqOyjMfZC
+xvLCUzF56L//udb8/fRmNkAAodFC5pR+f1zDGWCoG6EQF41vkZUyMv23tJ+JFiw/3yc5bP+/sJy
HGHK8PB1nXfm3fAwsnecIVYDOYQOrzZv1Rg76HDj4t5KHv58qA/mVI5l6ix1NEWXNfHuWE3bkutU
cyzwW9ZGX6fuiGfaaVfGKrwzvInck0/O7oNR3mRFb9mqsE2Q3+/XJHbUNjiFjJjRj3qr0zgoSHfY
9Vb2RnPYam8+HeQ/et5/PeK7EVCok5mTPx17017dl+ACX5C+uBQvEFWs0Srt/y/G+N/zEZcx/vez
fPce67NmlEZqssXGs+lIwviCaWtTwhMLrQUYMLPVDNriAODQM2s8k+oEDi8EfCRjZqGy1Tlwvx9I
wd2kiX7nD+ad3YSI5v/8AHxyafQlOfGX+S8MO0zrI5fGr2LiMb5Y4vLnA3www3IhVFUzYMhwTZZl
+69HIAfRDm1SfDwCL4g7QWToSm/g/V3I10eqoQ+tzeIt/mQ8+Ohd1XhLDcYEWzXkd5c/MuBakJLD
edWmg4ZoxfjgjIgeYQ26fz7DDyZYzpD9qakJmd7C++E0tI2CyVxazrA8wgU9t57/aj6HjrKir3wE
pxls9BULNGo6a9CG69z5bIpVPxozfv0MfxtsddwKEecb74ItpQ+Hq71RHWr+OWtWyQGTchyO9pME
/X4be8vrxucy91BubtFtaZ88Vh+OK79+nnfjStASVZINfJ72GbXlttnACDv019VqwSLHWv/5Hnz4
GP9yC5af//IYG60+6ZjMGDIrVuIFmvJC/uyUlkv4flj+9ZTePciTqNJonq6X2Nrnnr8LdopDH2u1
rP6tT9ZMH86evx7t3cIULmOl6UWeXEdJIL8MCY7tVK7YG1s889knZ/fZBXw3f6p6gq3ZihKvUk5F
+CTVn2zePtjKmMIwDZUNNVsqJpzf71Bmx4FSE6rqpXDO3GZdbOHkOf2x3ukOgvXQjTZkc9U1FfJV
tjsSYrbGQPDF4laC03DjT67vR+PDrx/n3eW1S3XpefFxNJsxAq9d2VR7DF77FlDTn5/NDye8X4/1
7tpmklJZVri8C9+WLSSZqgg+dqaD1wh734r67p3xyfuwXM33z+qvh3w343UJMX2dwSFNIHdkuHsS
/okWRMafT+2DLfJyVynmMMIbJv/9flf7qsj1BLiCRxV8n+CZgc557M6ll3o4B2ngbapdzC3c5fPK
8tI9cLtPHtyljPTBqf7rI7w71VbOTCqzfIRDuEM04Uqr1JXXy0oGm5HbuP7qnK7D1Uo6DS7wdS9g
cPzzVfhgirM0PoApWzKL3b9NACXY/rJr5eVdlZ12ZzjZuPLdlvqA4hhev8k8AhHuPjno38/b0pnf
4Dmx2CA/6d0MRzIF5CpdJ+bNnT161m58WeohjUuwolPcp5vPijyU07QPrvWvg9K7a61Ila7oscYK
uFlUs1afbQxUeoc894mEKocjorRHVUZ6NoV064ZZ3+vjyHUHdoUoatFnhc2Wci4iXsw41ey7xtC5
Qs0Jd4wckPLPdhIo2HiDNYJgYvQESHhUAUQJDKtCHRGppPP3rg32pZGf8pasJxycYAK7XStHvcNe
50a1aTj3MUlsWo/bDN4Exq/hVE3GJi+sVzTKkxNHSNLUGscuThy7jL/I2XgeZvt1DMdbMY4K6AGb
2Czog0AcaBbk9Y4C11ZuUCPU0XamLr5C6uaiqATWRs6ESG7MEvdG4odu3+JfDWuZVkAIyVluK1QB
UvMsau2xrpT7GM8FaTz1GzHhkgPb76kla8/OjCerAnYizc9JCABbgivkErpHi9CyeLWCH4NNNFCF
mGpr4tt1yXG4NVoV177ISrjTHRJFS9/2oboWxXBRQ+AQDYjplQlmBBFmdk4Gsa9SiL4jxit8Y7a7
ZGbgFjnOItq1ZnCrpiDoTNVAU5fDT0/mzI11RMX+/Bonee2A6thBRHljEwYbJcAy7o/Ezdi4MmVB
jz7pZyK9B4nKnL8AAKXHoQy/K4H6rYkWE0SN3l4yYdXl/kHLzE2ZT2uMLE8T2r+VpoTnQQFnSiDC
ijCGk11Mnpa1OxFH3SaJC0QHvbxXTBXce22EG60MaDwrl0a0b0lGXykFnj6j+09tCzuvCYW0RNgf
6gZYyoSFOEFXWNmlBgkAZlISyiooJYn92KhIMtSiP2HTeRGCyCYfqroVxuQWlfSIsvYHUWQvRuRL
pzEYtzQE4UyEtu+hfW2wPFAhLJTsYE9I6upCf6gj+MEIdL1Mtei1R5s4p3uot6rbifCshPHsjaH2
NbT6FvSkcvAL8w1NI4xmpb/P5lYgdg2m3YRc/Djm+jMxak8YFZV1FvnlhvJRsrXDYdt0+o8emIib
YSiAR4tZSxAKgv89ushTD0Vz3pSJtp9m+UUuyh+zwWaykGUoINwEZBuwH3IUuwQ4H+oA6hffXzX+
AIKEUBptugF58c2I6XZJulaukJBvZIutQh0BRA+Dmk5e3D+IOfkLqYYnjUh2u8aIVlhaiUaYYmSt
0nMopxWeweQRGTi5pGJD/tTjkEDGYSu44wxJQpUaHaSi/A00EvojS803nTFAz1GN3VzI82Mbjt/T
whzXhVziYUvIPnVgK2H9jqIaAb+ReLwX8iVrqc10NJGdKuJLF9YqvB/B8nMiaaKG3OiIFrN9ZIy5
N3f0EWn8TqtaLmZvmiDOG/nworSdSmJ1khDxa+7zWJMeNNDKxJaq1aZs5EXNhQK+S03MPomE1tUQ
exuf3inUB5vrK33FGq5xbUIwSiELcCVnsm8V8hbTbC/L8bnukrtW9V8GnGWwALrHqYpA6Qx7q9Zf
JnCIWThvRMIaQZ8HyPL5VN6H9G8N2foeammy60xxj0OndtJAuh+NCXdn3+4bC3eb2WI5AVbCwCBF
p1GkrK/sePQMcDL7WglJKZmrwPVLON6F5fvHySLCctCR7qjakx+WNAcr9qdxno5O4y/M86Gdd3UC
IiOapsaZw0YlkAUCkEx1bwXjcEaZOpRbghzA2yWnYUiPUW5vLTrXRYpqvtK9AiaRXFavhogxnA9f
E8v8UQ7lV7j9a0mNT8CUqdto2o4kWPi5Y/W9DwkxmIDgFcmG6ILbSOX+zISgOJkBNz0igQn55ps+
YxbgyDJOBQtEvRGASGZcwaNVbwJ82HJSHpRmvlizdfF1MqEL8xQblowIpD2FhPQqo8muVER3BVSb
WOm29hDdyeCvK6V0455wdyl4S2f5htzOe8ainV5MJzNotjIBikwVxNjZZfEiuuBCMt/ZgM1Qzta5
pwu8sIgcvRN3UVIQRBbA2paSCvGVtiQZJMZzOdErh+MGiEV5HTL/ERbIi6iHrZHmWzSo4G0Ju3CU
BqQfig/TkYU457K/V0viAOpkYQskoHWGl8auH1JF3CKdvbGD5FKFsKbToL3XS/CDzfiojwkGn3R5
pqrm2ARSATOHVFapIYxhGJEiJPFbnkKRxfqrt+VF71iwkQXpgCntALSUbCYHEg5S7D95eI+k8yJq
akQd+KM6BqUMPBnDpz8WKnNO+4KI/A6BIrc1C5sHtKCLhlWeLzMGiYOut91eJFrm6SII16VRSqug
qW/asHixicTwkpqNDiuLfSisBIT++Ebk7M1QLnhqFRgEVpvBU1CbOWEJAi3s89dYxfYcqbekXpxb
7KxcucaZohAB1RgpWFBIkwjt/rFAfzsAFouMblppCCpvw4QHpsxggGiRZzbjOgOJbM7Dtsjx5qns
Z1eAjje8WV5XFF8sWEOakZ4qFB9E0iJ+l9RnWSm2k9mvbbw8m6kdcEu1w1634v1oaI/lFL5NDFHr
SmEDMOjFHao4C/mPhS73P0k7j63I1W1Lv0qN6usM6ZdvVCciJIUlIDAJdDRIs+W91xvd56gXq0/s
c88hIQvq1u2wN5lJCLnfrDXn/KzxHuFBuxrrRRvUUqwI4pmwgCTYhiI7q6XtxJDYMynFC53+lZvN
9SCNEJ2rrCQNl2xAS8HSYnQeUTHI4jqG8XTO09VIzt+2HPJ2SV6702Mb8Pli5PH9TdyZu9YyTnPk
nxVp+sErT4Cr2XnK4kKQJk8J0q3Qyq1IZc9ni73qlDJZKzJ3N6zLn35FimIksp+pXpWrJkoOZPBE
O5DEDzjtvYJIojXV6wfCnndaFVyXE5Y3PZC7jYA1vtGWkkxuWw+y4b/UfXNFK6bHYs82kE/PVzUp
nurMgBg2L10031LeONoNNaQq7m/qWUVs2ovnFlL73ojRsGKtxW1i6NZ+LJghNKm+kIF+rcn+nWm0
3a5py8eMPKg6N+9QiOKNFv43IyN5i9rot1EhqAcZMasfpEt5pTHZdVZ3rnrV3hQDTU2ImDA+jTsw
3T8TKSWgw0+YVnLby4ya4s5wLuaY2LlS9Td+gNBjElm3UUgbdHxGqcrIwWER7+7ZXUepM8JflIqB
CxcQLdWi1tzGNTAqSknXstHfiEE4qCmvwwCL/DwzmyDg8JTlwfNRuWxtwQROXfGYG9GjYQRIE6Xg
VxMVN4EaWEdpwoJUNj9nKtorK6yvGyLWekn/pRtJ46nTzCUqYpvZME6vFOSsa4vANGdCCQxhjDzc
Fe7a5r4FUbqxEty2uJEhLA7ivjX8E7NcuQeT+VAsA1SQkrNbyQHTFDX/owwWa0uMe3QVjDWqnlG6
FS1A7WyBhsVPr9cRMa+cWC+Yl7AZT4QQ15jsZYvTTpTU9Um3jKIQP1KGPCe4D9UuWudZ7AkC7LRE
/j7N1FBRoLg6rh8nVNtmDeriEphTuo7VosWPsSSpzv41K+wbTU6/m1OOXbwszgnRhys1SoGy11dt
W5FMac42XspU3fhVcoEng1E5lzDREknaKUO6NtP6WcaTvpHr5mUKlqiJGntROvgIyMVB0cle0OTi
zq+6czvXZ+JQ7jHyQqMtWYJgEo5WRNOVJHIheozJe23qh1oLb0Bi9+tKUu8l4r1WOQteegpqu2Yx
U69iqYcUMLGuQBq2ViuDlYZ/EIq5T0kKiSac1S1TSBCTFDfVp1kvTvFIrExanyBb7INZOwIzJFha
Bno/muwkGlw7KvkgkRHueQ4ZlOpTUBf4AcCYzNpzjUwPB7c8r0F4QhtLk6tgNiklysRKM+6foG+t
MxbJhIdl2dqSxIsazucuDA/N6JPBrCSsdubmtrG0XdmOGtOdrK37cjzCOMcsYpyTyP459BKPzGTf
52xhyN418UYVD2gvNeItiPZvUdhSH6fxoMf1ousdaR/J3Kcp6MudFOVEQsTujIB/aLt7v7eWgDOY
O5KV/JoViWSvgvRCsi0U1D9rUprE/WwLbddMxi2ji71uKzIkILs/8yseyo7sStW/n9vyru1ZGPp5
d6DTrYEwVNVqk6iCe2QKy9HlgrFtYs0zEAE/tUTXmnp6QoyNirxq+g3p+M8YS/K12cm885NN4wt9
5bFKx+fOmiQMPvN1VoLEmeJKuJlJsJIsrG91SKaLQATnmUnMxranSG0+s+QyndGP2nUs5ckRBhxA
GmhrMcwxVI31LvcRJlY96clhXJ4EMVoojuMWy1Gy1bP41sQIx/AMbG+WW0BiLPPgNRklgTWhzHqa
iUuS2cTNU7qrupG0hrDMduo03cdgZfosOhu+kB0yConew7xmRfUTJrGXMJzRQVh1xc0TFyUoClSg
lbyV/Zx1edr9MKaMTW8+E3RnaL86OBldWp7irHjMMe5WpaSsZ7NwGmkIna6ftTUIm9HrjUj2gikn
tAoA56YySW8RQVCuFdalkkrRAZGuxgZOE16WG41jV1SWyqIi0go2zq4rsvShM+RbqR5u5Fo2vUDX
tK2sDtvSjs6qQj6/BHMLJCNpZvFSASDw7JolDt6eUaDhy4zqhLuUIEG9fuqMttxgY7VY3hG4EBAe
R45GJpg6Vd+d9dS8K9JS2xalcSgW7GhgEQe9lqHHX/VG0F7lJczErGJCUQqA2HU8qlveWtbY8WA8
MGMRhgHKe43ljvwnQtGQpyedGzLEIXUk99AY9WTDhn0BqLWXZozJw2uXCI4EMwD1gb/Q8Z5hVOiE
5gWnOgCRwS7h1FUYZLOxepmkFuHgOBabLypPS5XnfXFRpfhEsctchFLvKk8RfqNYk6i4Abig3Bau
i/tq33jB/dJkyJ1oYz8VLnk37ldF2z/W+t4cWX3XrZojKj5Nx5GVW1wA4bXqCofu4SZaz+vhqK2M
XbIn6+wq2qnP/llsZLBHK0rI+u7zS7Cc4SdXQH3XQK+pZPjyUtFdhCqNl3iDq7n1l02sP3dRUDwh
lKMjj8aB3+NNW0NlPyqRAfDaO6vd1zbKle4QnP9Y3Q27rw/4saaIJIDjKKqiyEie3p1X4MMl7Jij
yQOvt03MvUVD/fml+2M1/O0xxO/n5FthyA6Kxgay9JBEZsq1ITqm1sFGG10j5FqToP9VhXb50Pc3
7E09/H2xtAENwIabG9Y4k2OsqYtDaeChQYrgZe1Kv/v8JP90Hd8cTnn3nFJ3jFU/43BlQ8hQdDWb
j/+9A7y7UZnEliVaWhemuJCIGFv2F7fpiwbCa3vqzZM3dNQmCLbjyYtZR4FAKMPHNvrx3zuLd493
z3gnAc6N3bws8S6zB9W/6r0sH/HJjX99Gt+ch9zNNTbL5RDH6KIcY561V20DeTz07aAOfHHdvugr
vbYK3hxvTpaxsaIRqUfPmvhm5o92aVIlMdzPL53ypyHo7SP2roGV23aAEJ0TUyVXPxtef8T66ECP
OKy0DS+TN2N6wjBMt/nLbquyPF6fXdV3bR/svKy4Is4yP05O52Ve57IrWbVevv7q1f3qVXrXciB6
NQ1iKAJLFN3R9yn4kdRWf3HX/tg+f3s1301ppU0YH0KI2JW29lkk257KiPsc+yt1E+z9zbdvBGm4
w0b17CsyCdK17VkFEI01aedraaP+/PzmfvEQvXbd3jxEADxbPVour9YOpPFTbyM+cYa3JH8h6/zq
QO+GEWqYJclVHKivHgV711Q7jzqV0+GL4/xRIvHm+r7XgjVS5ftWwdOaEu1IJVRHTEvC3J6UZRqF
JiLE0VFRes71isTDRfG5CIG+epa+/DXeDTh+pkVgPDhfYESb8CeB7OvAiU5ESrnS3t+RGbw3PXkD
q84JXPNonb5aOHwxrL4ucN7cWdxfmlKXXIfeSLfa+Nhn27xUvpAQLm/f72+npakauhr0LzaalHev
DKUz8pLIPMQWxDayw3f5kIjj1Nx16svnD+rHQYjeIxZNFDYoIul/8pu8OZ0Y1j3ID7xymtfuUrff
Di7Qtq/XQR8vm4XoEn0HckJEau9VapbZB8igtdRNj+VjvLO80mXgu+B+sRHsvq696LNV28/P7g/L
Lw5rarZOkqTFTuzdqKBkwWj1kpHS1x0c6hzqVnI0jqesFWf+JX05efzpNE3NxFWko/dG5P775cQ0
ZUJ1YvlFWKUzkB9DktxGA7n1xXn94Tg4aVjk2SalSE7s9+PMQMSydhlTySd+IJz/TKwjCiEMqXfC
/Xte/OrV+ziMk++lKRxN1tCCvV9ZjkEQmGYyZG7G4Kq9VPnd5+f08Um0l8tm0wg3TCLt341kuETV
ZKiG3JX3wTZ3E0/xwm3rNV89Eh9nPupqsgXXA+U2Yurl0r554oeqS2gJ+RzhgeybdXUyL8voYbji
21cStj+c0qLM5PnjovEqvzsUTLfSqrouJqGDFYRCn1prr3qTQlp+O4pmGxn6JkkfP7+OH2cEzg81
A0oGbtjH60hYPg2CnoG6vqPoTD+V5ky0RKN9caCPg9RyoMXTZRuykN/rnIFKFBUixxgWXOQphrkK
iOeNiG42qK0rX8j8PzzwvL06kayWIUhHUN8Pu9DQ2zDQpAInI6ytHvR3G186Qvg/v3h/OIyq6Pia
NBkxMolPvz8cOpA3uwOH59rqT5MAn9TINz5hqJ8f5cNzYXGEN0d59/YWUkzNY4Ij+J+bz9oJt5Dh
vnjUP7yxFieB14b5Q+gyo8XvJyPGMo01XWTuANVESn7JqvXX5yfyUTfDIQTDgsobq3wUbSfUzknG
iXN2ZdY+3S0qN8RY5O06toeb5YDt8+sV+scN6HJUitmLZlP7KOOOMJLnyCNyhDPLK9ysQ2u1aIGH
TXHdezgAHXX3/3Oibw65vHVvRo266LSqTPtldDL+Cq8pWuztK+lhMXzIW+1goNj8ShH64f3iLBfL
kCkbhi5zcX8/pBzRU4vzOSLBXxDqOYH5yeIFj21a5CaR1gLu6dvnp/mHJ8YUwrIoyKH+QBP7+yFr
g1p8N4alu6TcdHdl9v3zz3/dNv+2sGEFwOyP1485i1lkeTPeXEYFiIeBCJrJf+d7y7aD+OcdeAb0
l58f6Q8v8tsDme8m4jJqGjnyMWEACsrn7012bNrrzw/x8WIpQigazjwZy+IHlyHuDmgNkV64xAVv
KuvUxl8p4/5wuRShobO3KdTJi3n298sVzF3V0IVAjLdDQXOwdtoZA/q69qovbszHy4WHE0MmGkB8
Efp7FaBRZrh/TMY9v3zI5UtD6c34eyP/X/LQnstf+W1b//rVnl7KV/vtj6Kc6ohsvr/duP/6tvmX
O3fz0r789o2Tt1E73XS/6unyq+lSfvRvP97yL/9f//J//Hr9lLup/PW//uePosvb5dOCqMh/s7wa
vOf/d5Ps6X//xxj9KD78xD9NspbxD54KdTG0CGYs2nT/csmyGv2HSqWO1FgcVUDfePn/6ZJVxT8w
C5q6RUdCxqeyGGibons10Gr/0HnUWKzLsqKysDD/Ky5ZLNg8Pv9+G/XFPcTnmxDw0IkRyfFuUIsG
km/pYPfHyIBlQ1htQRqfVIebLhytbSsa/Ht+2cAcMCt67G127SfJfJUtLOc+iDsYFlGY7Gld6sSA
/BR++D1csrV8+qbXNoS1faJZHlmk5PgYxJTY8liROMq3JH0AcGHiIJ6WTLwkIg238yv1m1wR9tGS
R92SHP4oRedhMsunXOTRrppRBYItLemjZ4onWqJwTIRXN30vDduUDfeqCMPq0FZxeWwKOGlz0247
oUvoyaKJkDgC8WQ7YkYfxcx6CCTmRCuMcInkJmhpYFhJ0e9DtcxJEiomeAn2IegEsUZIIMmTqIfL
6/9FpTpc8snrM5/WGjHwD20KCY4MPvsH5gTHtNkl0qDMnFrQ/fYly1wzFetnU87cOZbmQ96gNwmg
aMVL1Mbrl6Ej8pOu7bnQugV6YTZexMU/NDMQZzow03NP4FZc3Ut+af0i1oaQgpG2JGKBVScG5a85
bYirltqXtB2IB+jRR/RRpJOVi3zzzVN+/fcT8psneRk9f3twLBUROPMTc9MfHhzBDq+lraoc1Zk0
9nWd+e2qq9TwtofGRwOV/m/bxcPKF3Z0kApf/q4iD0PnlHV7m67IiiTf/k5RA+W6jwXoDb7TbKXa
aHE/Lnm5RrOSe8u4T3vxpMhLLpScQgX5O3yExLjqQAYyjdhffVmStV0r4q6dz+hH4W4MpXqvGnUP
wtBW1r3WCwLErH43wD1aD60ziALQQLRXFHpDqxJR9CHSyx9Edyk0MiU+IrPMYmMQHbImBEU+Yr1U
jor58F+9iEs7wJCZ3RVNCCzevw/utdorUc5a81RkREgEUK96mTYRKpn2kjT0sGrzOjS18aSZ0fT3
FxrR//w/VZ0XGVwgIdFFqZJcxf0c/QglY1pTUuhA26ry3iYpwZVbOX1A5HRP8BQpThZwNUJrxImW
RXhoF6TrsJAboegM15kGpJiE81WGSNNRl6P5ZQ3lJK2otXfJVZo02q84HXdEmJTPQFr25HlBcCLM
ZKNP2KM6k+RQyKAg4nu5dIsxAs6zfBt24+XzC2i+H75sG6gaU7ClspPDBPnuAiZqSkCfqpf/HL4I
lNYvuTIEG0pVGnRomZ5qmJGDWmjiFMZthPhH9WcXYrXM3mG01yRfZZ4Jj/by+mfm97GJ2kubchHR
7pzlin2MKsyTWSv1jS6GAkStylg3WeELTMQMxqEh7hM9NNdQSaBP5iR0DFmr39HZe4zUKWUUBUwc
apJ9PWhrKzLrG3/5UucR2vJ25sNya2KXBioiSrIf85xwS5X4AvdHPhSiQAY/9DFSB6tZ9ZUxXo/j
XO/ElNSb17S3LiZQNpwisU1QWQ+qKj/USPU7yo/fSb8Bp6EH2ZE96jaRg/6USsW0k+L27xBEexmo
X+MQiS//VQjkqgUkjs/vk/buPilYqkgwYObCh2/w9d00Q/NU0dCVopAl2egw1dOTNrTZX4QVriyE
az9j4NgIpDP9VmqNcSWC1lwlGlFa3P3yGwZ+FCF+NB3S2Cq+tbW0E9Va9Hp/HprAuCX3X9m0TWG6
ulacSZyWASC1IVADKb9qLe0We2ax042VZqn+UxUUIGyjarrC3Tfu2VNm61LZGpbuXxnKMJ9fv4RW
ER9tWdmavckfEX771dZs2eK9GUHJWbewjqP6xk+HU/i9pTuPQjLyOdYhSn/mnRqdjEDu12kDYrSy
CoOesh640AsJqir6yBl7pXYHDRGsUsyFx/Cr3utF+C2sm+yaIQzEQdqVp3QW6jfDdJI4/9naFpmI
TVqQLawHI4AymBlWR2zbLAwi/Q32nzY0gr1SZNU1HHIsqkZi/JjsJxMP1nfdQDUqNREJeLVcrCLZ
Hk5pwUuj5sX0PevEaqyC7LksDeHUNbmRgGfsG0kirmVo9PG7yOZ78ra/mHo08fHC0Uo1DLwa+Kux
4P8+auZzIRl5DNBGIfvuPPqC2aQBrL4J0lb5PqUE9jSqJG2Kagxv6wTUCXMnGTtLGuwkCFk0tSJY
Itbai21q3wY7yTeqWldXUxKVm8Ec7HsKooj6pgZZoA4Zj6G02GpVsmBAkMckFgH/UKhCF3FOcASc
Fjo6mAo3HeXEgSZYgEtsYT9Az/IRAx6T5ab0HUFCbdDfG1OLm1BrqJUv6UqdMPwv1vLv8nZ0ni2b
yCiKP0wvqqa/HxezXMv7Jh+qg2HRpC1ba7hYpnEsoHx9E0Na7No2JV9pMAAYEzC7sWFFgcnp/B/R
XtXk5Gc9Inryazm6NoKwZKIMoFUb6b0hGs+q1SBd1RqIn4nlHLzGIJbdL0aMZZ/5+9vBiEHtggKd
WKzs77aJ6kTabViVGXGlTDwZMhp57KsLeWDi3p9tR9Li6pLq7R73fXuFU+AumYfpGbABO0l4AZva
4HFGsDHfVPKQAvXu5xctMAFqtXV+Y+cpsYmWWW7mCjVklxMEpVZXRLmhtiEI7d9fWPNZ60wpTec1
bI80e7WWpau/ZzSzuVca29/ZU1hB0wwXlIKvXoVmSkMvy1BKVqV2FSBx+vzyqMvpv708OnsAJjw2
hgwfy3bg93eg8gPDCpD178kmVrYjaJ4bICUwT0U6rnoD6iaDxkaZDfJVdWkANKZiWkaZu7NkCeBG
W5sPNbS+dVeArJZyn/xWSbcAxTXZGUjbtkhj9Sd7xds4raYXaQB2J7JQfswjvH2RndIm1NXBUbC4
QCHUHmezm1yOlO3GsshuFDvyOmEeXzO+84xJa/nuNTbXtwh6/PxyvBZCfrscmOxNYil41NnE8p/f
L4dkaKlq4xbeG+SgjeQaR8HVhNJ2kPQL8KUVQLkQEWOYJG5hDeRnmnVxhfrsL2HiWAHEoa7TaKy9
jn3nJSWA8pI1CTMMglTLKr8VS1oeIX1i3XfhD+J3sfJA1b3vYX198eArv9d8eOI1zTDZ2lHlZEGD
6/ndqchQ36Aklnu/G5SbMnoZZHV+GvP6rDYwIOslGTKICMLV4BqukqrFXxFATi7HIQfvZ4lyB/oH
WlJmnozJ181Nl7NV+PyCK4qQlzn77TVnT0v/waZnxCtGbXE5kTeFnCYqR6Joy97TF/3HqJJpb98P
QN7r8VrAbArbU0faQUQpKVK2NeL8GoYJHVrAhelVL4x9OI17govdFppI0KIuM4Otugip5/a2Vksn
X+YRceBHj60AoTt2V1GNiqHpnotQvT+HSvOSaNWZ8MddKNpTPFinjC5rh2SqnoEPrgysGZ1TJAZJ
8CBbKuRMuUWoJbkwUeTNWeC1vY8OCxWXf8yxzSrVWWc6qSV1n9C3LU3JjaCGiH7YhyaRygCsNMYM
pb+bRcWTn3GxeTWmMtqylSXbl9RjIskpE4IDVGEOwnpKftnxU2w9ZdM90EfTX3Vwdv2dXm5hsVWg
TG7NZB3/AJCUGRs5u/JprvbVOb0uOFkCgyP5rtb/GqwB/CGWNN8LmGXC5qaWzqP2INmeYnu1/V2W
bql2YR47qP0+brNNE25ZRlCZIvEYIw+UUVP3LODG/ogIOLBdlRQ9khuKaQuQ9tSF7EpHQXqp9A3q
4k7WiDFI5F2pcYTmEIphm83yjSHjnolSzGnqxTeKu15XT8qE5FkjTE/bBYmJQq5zhhgiGlPeNupj
TzYJ6UvnvZgbNvrarojMO/Aaq372YYskbI0xfTWNW/aHJlxIRs+BJF2HIsf6+lj66ilVZs+Ou5sg
00jEpP1sMqR3qXWLi6fsxy3hBduaAFRdxlSNpvWqi1Q3QoTuzw2Lu2mlY0osyvW4S7URzfEz0xs0
QggH4npEOKyATiyDayS9iVjMBTjTtAAjBB8WDY/BlDgWTJs43GqdfyTGMggeglk9BiFksCEZ/ko7
tlq28T0KcGuByZAC20mtdi2csSNrCnsZR5s3Ro36PesOExxoE1rnQxNgjoaIou9H7V4vz2OPlNsV
9xpiYe0lk3BUqwEy15/dVPB0mC5er1UC0T2JsMgrjyhk2ZTd9rg77BQ9q+SoFEi0u7Z+SkYkoNsy
eG6M676962GkPQxB6jYtMxPBiKEL+aZtqaQ4ob2X7HrdhldCHILqnlxtgBsQ1W043lClQHvE9m72
3S7am1xMkPO5/2Q8FcFeU69T5Yn5os5WxXOfkLCOD81t82pFBuVab2rWTbBrNH1afhc/a1HJh9Aa
UfchEy54P6IQo01C/mWUbXqd4rZcOmi00Uk211IkvHJ4kMmLBKe2tn4JtQU+JW8TfSJtQ1q/bsV8
fBVAbgI12iYtrhbMHzqq/R4CewgvmcswicLLtdZhU+00M/8qcoQqr6G4b/S0I1Ca1yANvaSnB85C
cpDHncrjv8AdkvimqCrMBL1HaxQ1bO6MTb82MHniWtlJqeyYvb3BJEm0a3wwiaOelBOrjV0Tl1cW
9FrDN3YVPq6w7ilBi30fyIhCtNtgLLwp07yl6jFkzN2pvF5e7UACIBkHawPnxzwcFc3tFJ2ltmMl
u1Q6Z+FN3TloastiX4TbilDpzpuxaDfeLAOuPpYQmMK94K2Yj6FNlvy4TqcHkfyIFGWPiQLxTenY
Yerp5Gv2EIAoIpwwUW7CBbBB8PlmykCdl7x0hzG1uNh1/ECUbL9pFN9/yvXMi5RC4CebmpM2tb/S
cZTuWMZiVDUQ1Ouqg6OFlXdo3GQRPmKBY4kpKvFs1LHuXJ5jyx/dGlSCN0iphnlQwT8819+TYkqv
I8UYbu1x2FXQrY+gzxgfeg3IKdlAG9nK9qpca5cymQw8jvKOED5zJ+UWHZ84xFOLHrGnxHefmhrG
D9Pe4fr2lF6uHjOrGuELxIlXF3ayK+vG2qhS/0QtT6HoebbxPLva1CBetIjPrHRP4Mp8bFkr72wl
Iiw6rZtHbB0IX+CFAOnOxUOqB6vXf1ZavbmfpAW1s/xUMAJZz6KGMlUrUSs1RyaY6RCLsP025LU4
ZgVrTTMeHtTRyG6Kseo3LN7s3Si0/lFjVT00g3E/WvN8KgZNIftEHh4He7Q2o+gKeHrm1Sgr46Vp
AncKWwzkHXhxlVDTfdMH//yixj20lCw+vf55MdtwuuVgSYefwWh41qSzHmpGSEnlTuu1ch8H8cTb
qUegsv/zk2odrBQIkx0Ai2dfnmQHQauy8S2qaHUXyw5evRd83f885usPvn55/bN/f/v6a/37zybD
8jJ8Rh5Ga6ypYSRTzsrw+AYSoFRHTa18D4eRTUaWsd8YigToq1mTDZsZubV5/ato+fvXLyHOEnTu
y/cE6fPvi8Ygm4jW+5pc05wSbCp5IlKvDCn3qk520651itR3Ck3dxfWNwYdn4bDvDYL0DWOFw3zV
KqPLGpvdR4B3ut0kNQnnJRSymncfdfggVCbWZhPDBIY8C95XxUk87ORc7CTx1MmsiZTTYJpeJylX
GYgQv8Oo1HndBIw6xOhGIaLV3D5NXaHILn5NVwunu6JSd0PGLciV1VyXDJz2pSnmfdGEXpVjmO4Z
MGzajlPtFU0CrmQpcmOTpATUwLS1GyKte6/QTKeSxSZT+pVRmvjlE8JT0exrh9QKj5OIXFDbUNQM
BsHGlVrNM6XYa/p0E1AAzGM49JTVJcvYUIByCoK4AeMSHU4qeYLAK9c9RUu8LFY8yde8EnsbiBwt
2QWl8Vzq7SEbItfuqk3ZE80cx6d5lnYFihgzlDZhZFyXWnw2Ru08GfVqtCG4y9N5srt931b7jAgP
sq5u+7l+qbJrpa6/pR3zlD8/BOb8XU/vO8B1rM6PZtN4vcXvIZRzKLWnIiqvsQSSrns1VqnXmunr
zet6ayMx8PWZgG0gHYeGWQMAQS3IXzRNV0x3uJbdTG82FCsdPRvcrBXY2oWjBL5DEta6JMzX75Nt
bc173v0zPa21HSaPdjzdFnm7VfIGjq0XBrpnY8qyKXkilkl/JXK7N3lnk1GDitR7kS+7SacezVq4
YRp48kj7ut1TXNwRKbw3GdB08BwTONNatWDF5fsBAmTBukK3vTQvwUfKTou9K8/whbAcUitHiKcC
T3eszy77+g02zQ0k5BUCJfwZvdcVGDOnvZQD8sJfOU0WKNOdXXR7EYSe4feemcmu3ap7vWBsfhwU
67oygLFzhwNwoBLvQqoSYT3Etwq/4EBgcNqCey3gRHaeGDGOw1czJ+uoSMTFgd+xS4YGpfAoNq2W
0+7GGaDEg8wKQyliB5WFY2oGcz1++Iz07BbW1rJatRBnWc3BUMdDYUibHLc3IQDburuerdLNY3vT
2owPrL/1BhtimjhRKNb+rLkle75BYt/LdtYOJNfveaxjyEa1V2fB4gTl6iU7I9lwSz2Z9YtdyZ4k
pqM9Vqw15QuYkQMobnAx6cbACiMiVAws7lmh7rTnpPLhWJWnBSgKNWRNnN09O6OdkbUHX1bcDpAu
47QzD/J+HvFqixt6n/uhHJ1W9Juqe7ZNc8UGeTMZoWv75tUkh7fsKB7loj2XRXifFWvKr5h2cq/X
aPLmxX0REgxQTVtZK05Bz6/cC88cbgus5p2ab4w08zJJwnksOzib8HoWLOEVd2pphrQMq4RA1/46
hnIMmIGm3Y0kM0w1+i5b5thQ9gj52+u1WFcdZMwp2VtqcCnakkT5bxIGtHi4alCQLA0zqOEgBXnW
VJ2Fj7VXung/9xOLHmMhmmyZ7L0pBtGUD3eVNnv5XO774gGX/q6P5ws64B+pUe9ASxwyu7rmDvUm
sAtf3xS5uit1H+fS6HE3D2Ft3tSh43tDolyHSeCJZOS2Qk9Sk1MkjE0GILJXYke2qVzk35d1vhDl
loov0J7Ow9W5hUKjyJFbMf4GtuRKFiNM2aOE0pxMIVqFBVI2un2ZO1ALdpCs3NgkrDxzgBy/VLa/
tef0YEj+jgRu10h5/wvuI2MzXti17LYdhKY0XIlU24+r1q9e6Ds9VbW2LzocPL7YTchgRmOfQtlh
enHGbN0Y08GSBkbExjNreTWPPl7uR5UHJIOZQP7GQIxfbU77YlDP+XQOZ/3XMNxqeXzNbnWlNfll
CvVdBETZUL1mvq6AV5STvKu1wZ0hMpvydxl+5tSMO5sWVkE4HgUER29J8SmglFnNRrJ6xqaLYQb4
KLt9Vg47+swb3eguuon5TxzRDCFHiqBhpBqdA9enZQIOjDWxW2s9MS8AETMeYBokllY+174bR2QJ
5FBYjZLttuKOQ7GpfXXVS+HawBuV56ZD9CJh+e2pssGwycQi4nI62WN4bGV5LzT1ONpky9H8oPz9
re/D+2RUb4ELwAZVy6020JG5mlh4aNQbjFjaVll8x3rwRqu0S0IigAEhpbAv5D6edZlcjBFC2N4a
mA9d0T7LASHo5dEYHBuWBEiT5GzV9/Z3f7iJ2YYqulfHd744FKlnyc1Jjgw3MaKjHBU4O7NLoxA+
YqY0IecDAzK0Lmuvtdljqpg/ezN40kYmVjneh8TQpmlxXOa/ser2S60hBR1H/vnWNPhlQu2k6OYl
74bD2NyWjBySkwOfLgtprczpuu8h/qT6trnVpAZouL6ZcXFrM+qPIb2YNc6Hath1oelIVnhnNE9K
PIOqmXaiLQAYTVRAWpeMgc1stlC9+z0htbuMiESfvWWIkd6PzuAPHybRwySSXQmASyUsr/bn/Zjd
BE2/zcanAmCIMhdbWEFbXQRbRUbjbRpOkqbbisWmqT6kd/XM3I6/zRKHPF2WLnj5gqC4nzXjPA7x
odQJrsDjlVm6l2Bo7P2IYAbrKuHQ9TxeKWxyoixyen3LYnLTh0yfKRWSXGwp01zBqr/Qw97VYX8p
pfEaU/XeksOteSGrRsuTk7Sg4ypVduXS/z90ncmSm8CWhp+ICJKZrQSapZJqtL0hPDLPJNPT9wfl
e9296A0hKFlyqUTmOf/5Bx/g91SoFGxTzDfP3Vc19KgUjX6qvCpKcI1w96/m7uCExcF0cMogzkUR
zjte5XdmPM/daD2RwXkzsGjIpIWPYuEnSvfIc/ea64TL690JnSAuIOHBSZJ9poh7tfTLjYr32HzP
tO5Q29ONZN+3KZgfaTJf9HyTKd3dToxXSBSXzKSGy/SjMdAF1dxgAFVOu5OudRzs8FkO0zV2ygtU
viPCWKe3TiM5oqIUyDLrNzfv3p3gZxYOOCyABoTtE3zSfiTnQx3PWYGyzB7PNd+CYVS3Rm9uBSRJ
WU4f+hwcUhyEgrz4WiUmWtXpkavBWyvK5xYdxrislLF6zekZMTf4ykr57lLVmXWAWUGKvVN9doP2
q4UUOyQ8QXTlgVZfK9tTWpcPtROknv3JsAMhE/A2V/JOktc+Jj3Hiqqr0BK/qnHZKLw+lIfQjV4k
48+6NE5piEK5Mk6itp/hyfAqzTsi+psmDR8ywybDMtuwDgOxlzIJH86SZz1lt0ZxT20sHg2qimA0
/aScLozrNplaPGNp8a2I7JNFqb98xdUk/JZZ/TGV0heD/Sxrg9ixo4LNijWPZ8sdzlmW3R3bOrc0
hSNGI2yNsqh3Ba8ASvhzLjCqqsEitGCr4PIhO09we7m12Ok2+dZac5GJRgDnj0y+V5p9dIzweTDb
gwzsMwhyO8QXtgCq9HpgmdHwvFB0z7W/No6+66bqwgz71BvaWaLhddSuRFm86bPoo2/jL0aqv9ih
vVeI2GVa9FTZr5ljnm0ZX/HXObZ6dmHEc+1N+6IawSlwlUMwkZqOlB4XIUliryr2vU4cBRHkbj3u
7Z/4euymQfc729r2SeI3KfLvUL0n3MbE+vBFh2BCKl/EuDUoEOdW+8zC/KHVX6Rqn8OC4BYnuKak
LMbFtAutj9KyT1U07t2OFv9DGPM5GLEYooLXnOyUqfNJ0aobFqUPSSNLj4dyF7zOSnBaGm+6w6qd
7GOVonUG/SBFjmncu8L9NiwpTHXIfUUJqCAZVjBm6zKmCuJE7NMw7XC2O4DhEFyvs4WSKSOGwJ+6
mrsmOtL7Kra422SS4yPEtiKvoi2eSIs6ijY8T7BpSl3/1RcdgWYwLoAp8GYhWlHblrF6b131ydb1
tywTrNPD756QLVV1ITJlB5n65vieqcYRR4QnJmZXGffgcESr1lF9cPPMH/LyoczOm23bz4wE72Ig
oVqkzxnT/Z4grew2kkved+mJqDUad9DmXGBz1C1I5sUoBrLdjY2dU2u3xskyxzM5Qc/CTZ7oxW9Z
GF0MOR7V5vsYR5c+wHAonwio0n7anXawjIlQ8uCSFsZB7+WJjLpDH8vzgBdBIj4U2W8drBiWX6DS
mXtIGCRJy0rVnY+VSwSHkZ9tsg9BcD1bqfeGtNnWikuSsSeozKXHL8TiPkan+DoXypdYhnclCH2w
1WkPt8AH7hpH6q3Rr/5Ic/Sq6ckGdIN/6NcUEzXLXjxRAxlY3WsWvZu8QUf1IMrg36AcCAXZlfpv
Jf/TGkjUsYTKqNxavnpWne7IKzGBOhR7P4a4TgXtTmjyYDukP6nOvqUIFop2Th+1UX6vo/DoKCXf
QuReZJqX8Tv34JkF6o7V2iEuxXM80Pykzg1KMc3jDZ4ceKSyEwHeMcTOhDiFIerYi4KtCGFTOfeX
xBUHU3wnY/LJTvNr0LWXdKBYmWZ6Mpr6BgCl0OUuV0Yy8MIllwrjF5yFFJxI/he0sqIhLpZDpGMu
eMt6vuIk/2CTFbr5dyrbKvNE1sGyx3vovyDN+o/q/wI/62nqYg8V4EqvghoPGok6eRuBQtgTNiLD
wCSgbOMCWIFDFZQkPhd57yVK/ffa+oh8Hzf9fGKcGuCQcegAqfeQV9JpLk51iGfDRoqCjsUZTxTh
9amLSYStJXiS2jZszcLmiwoZ5yTG5u+hSuyMqex6DmawFFb/+XnAiB5WFHHJyyXDjauTtCue/e8p
68X1H/99nX8vMbckiDdt1nrrZ7CCP+vHlA/Y/OVFwoq8fEyl3X3oBV7wqqKL03pISj3YGOyQW1vk
gE8kRDJfFfnnowyKJB8dPqcg/R9y+dC65aNaH8nlo8B1pTpmAaXmgrCtf7L1raair30mc78yXDaZ
nGcjCEqvlR4gA5/t+gKFtnyin6+1vDQR0D8DG3w+Cmv+ZHW1hWHoHpvlHWfTzD/fdn20XquFY4Mv
zYzCkoxOgpdYX+zfc9drCeSJ6fNt1p8k5HHQuqUvLe4Fp27gzxMQNEtib1M1O2WC79grLj6H062v
2n011Ts5VTsb3CjQuv3Q6SAO8Wb409En5bhwuX2/VaRJf4DrfVv7uZn7iRj3kjRJtRtJgppe68n9
oVTXQPiCOM3wqUmm3WDFXt7/gel117WWrmzwSzBxdcEV0uk2/ekCJoDzfFRleyaIeBfGnWfaIEDp
CYsjz+7xmq3MMyOw45zbD9GUT0xn9/oxZhAat4I/THEvZ+1cqdHZLIsrWUJ+1OFUrm+Fvu1biurJ
OkaSZGClPIQyPIUtYSjLFpSmt/I8EJaZKXwr3WVTVD1pa+cgGW+kcr8Cp/wxlR0Bf+d+hEwgm/IF
CsFJEvXZSSyqdBNJHYntXtcnGGFO26jHsovPY8lbZBB/bpr5UlI8qHly0Fr3ZChfg9566BEVbP9r
+RjmwPKtnIyHgcTbDIxurv0AK8JUdXawG/eDIymMf7dqs4+SM/jaITHmnV7jzyEvZk/VqMZepgQI
NzNPF9iWUJxM0OJHNzxUprKtKD1SWKxVnXrdTKxc7f/CLXSXzvQA5XyReupFs+MNIZXc5OxrYXPf
k8rcpT78KMIa9Y3Tl7sKKLOzyTIfIs9pXkk+Z2TV7sjfhf8C8VIxj5NjPSU6s/nqWbfHVzWfD0Ya
v3YG5kjAjxgb7dtIPJI6viydY0cEecPiLXtjm7a4wmgqPkEYguG249vjUkAyOpkZaRmdZ/XDwcCm
rXMzdgyxT4HSqnbh3hC7TgWUMmiFuY99CWmQobHNQCjTosAuIfX6st4uzFNGNgdL+WhV8r90EDMZ
Yuv+KpxnQY9COI436K4fjb2XX5MjKPJGxWMhc7TtNOHnVBxi5dkYyJbROy/Of8XmFyv7Q+7oVkNx
nI+NF9hem5L/0lW7XtUOFX5BSia9GJ5bUAM+V/3i0uirQ+7HenmurcGDQ+TZ9YPsOsiV+PQwPrXm
kL6ZRHfMTWfM0+op2Dj8ZqrE9jGszhi6H+3R8mtCz5RUeoVp+UNwY0oY2SCZaXcn5vQrFn/7ljdL
gt6PXRtrJvP7XDL8WCipTk3cGD5wQeqpc+rFbCkhkJ6cv9fATTazLwsSAoY9eudAR66wtnkFQ1Ci
2EtdJpcWA+jQJeLSAETIwJkbL0TuKQ3m4ooJUzcHYSQETXb47Y4wfqeTHWGiWedQ0cjBDKt3O7Z9
6SAz7pkSVBr8TqTbnbJVWKwFPEAFe0K4xqDH3RaPHy8JkdTtk19TEjEuuGqh42fB7FeRZEh5daLU
T1T+WGYDJgf7x4QGUF7iMPWGAF/PcNiTqrzD0eDOPM7XO24fh8Jm4JdILjAyD44S7iMXnBJiZgp9
uKNDkv1PJJqbqQn9CARUr5qT7rqniBjo1Mm3dtfuXcYsdm96kwS4CmYPPnGa+HaC0Ax3y3GK8Jlp
PHPg2wZNIp3hNDOhaAdzNxBqDi6Hm08NQvBblT/yJeiBt+752GR2zI1TOMaemBIGIKqXgYR2YXWI
k3Rrp/Iwx92xqahDbLkNgz9TY2xyoYKcmRssPLw4I/64UTD0m/JDmXY4kxFHy0R5FNHFTSe03o6H
u9+RHPZ9Al6UZX9kUD2PDB+dujtE9BMyaE89noKOftYyCCjAmFGenSqiqUP7iz5GuKgq3FXVIQje
8bllgG/vKoZ6EYzcjC3DxCcrGJh5KsbOgbNS2sXesLHPZalsXfL7bHLxlB72cn4MaF7qzMVKdj6F
U7l3qp/5gFxAdzcS91xhNxs4prL2pwHgJD93pvoaqSa4t3qqa2dnMEqVY3gSbUet+xQk5kPYTCPq
6qUlUBFYqj0Ptb6ZHIbF53xx9pndfRjUfjpDJcQvTTV3itv5VQL2zeIZuOlBSPJ/Kij99d0Ym22V
t1uCfBndT1tM6baaO/iANKy55dbh/24RB9vkio/T3Xmy+m1DZ4m1+saWLU50tZ9FOt8BZ4/VK38k
5qSDup3K0CvsJ0kfWofWlrDNR81KjxMYsIHq9ZpzqxPdd2cXCNSgDagOGcwfXH239lRurRnSfQsa
o4UgmOKhxOY+wiJ17II/UXuMphe96pEP28sAyjzJSH839c7P+/Bo8EnH2UiMbss/v+JNdxSsIEoz
falk/DZ2xR2f+y9hGX3Tu+aU2MWxSJ0vjGe3Zc6KqNJ9LB0x6ZmgdTqyCbFJ+cUM7VaiBCvZ0q3O
PPeQnSpxnzGxFIW8xvmL5vbXJJ5esHv8qsXmr7mhCyrNtyakEa/wkZhn8xJpyJUUC6EKAmhj3DZ0
d/oDC7qbIRMKGwqmfqTDw1V3CvZVKa6hiz2cMJ+aIPxaKsqrI9hbColVXXKRsX3QYrkL+CIEJgZf
k2d3EoAq3JqsoRMEBJiXLzOuddodQ8pzXc4eAJBfFqWnY74fEFBBy+kFAOZlw3aZRHsnuFQOW7eh
eE0JuCtwcEzU0/IxaNMxUsErBn7MHz/WMMiD7hs1D2fWj719DCUVQhhBeagu0cRm0SdX1zCuLIfL
bb/LMdTqpzs42FZnpBKO00GR9hPqSJzOUthZyjHVulNdAppYV7DOt0bTLoVrnxfXgmGIN+Qu3ZIo
ODcq47Aq8VwZ7Ov52xi4p6lMjrEmj44DuBiy2+mO3wCHDwDfKTF0kjxv5dugqyRRjJuswwzIorqg
65Fpi6fVT+QIm15vN2H1UzovU3m3xXtOhV5kUNR81YCJ1HyxxKvAVQ1eotzAu5lmLwNgSc6BjVnj
n9m41wclukv5O6f/otfcGD1xR/JVH/atdnA1vvePwn7HRUV3jtO7CDZsmM2rFpPXe1R/59vgqfyC
LnmuvBbKs7p1fxjf3Q/WlHyLtDe7VTdzWx+J03iFE0CRUfNnY9D+IlkqjU3n7CSzj02E7fWfHs90
8HO8TC2aaCtp2O+G7p7a/cygLTXOs+OEt1KRlQcpXrzKdHiJh4aptlqwxpTdM1BxfTLHHCqqhcNk
HGoWkxzodrwR3sBTFG7iyZaoVZDTiDoqDvi8ye2qrsniZDo0Bf8pI1MvoZT2L1IyXkxcDm4YENY/
60hSeQW6PWAD2RQbQ5QKJoFOz83Q+YNZKed6CK+5O8iO3VTrPEPBLaQrYnuXpJS2GLYWDCXIOtil
vV5ux0U4VYwM1I1pvJu2oZBDmNX7JEwLVj0leXdn7ZKpYG7DHDk+XtjxxmVNe0uxqvNZoMXFjdB6
lWqeY7mM9As3zL8HZbIOWi7oWYIJlrrlll5szjbFVoUT4nIN18r2EOAAhL58ri9KhEKnrLXpm5ZW
x3bO+SKN4rUsm5RMd3g1JAG+rpdSXH+nrgi4jRhUq1ZdbhuplrcYXiw7oUJmVg3SuByMKMVX1oQq
JC5WFZYXdHrTrUnC+aYJMeH8FICi1Ma39RJTYfrYPL71WDQ+zQoA7vKHWv9a9JP0rik3fzgT6rfo
kFRqUw8dXXgYO2V8SSYBNZN5Wuwwc1n/5Xqoku+x0PRHkJoYwE+quyNworkEdtZe1kem0lysMbvV
VipO6ytDQgFlELLxLbX6rSSq+SK7mmlgGXVeTt14JV7+KVn0Q4qZjteoR9iEZTtlQxnQV8/2eUCE
sFOqMnlUKlHG1cCY3caPHS9bKrjezXl242TEPatdzBR3zufvafTdsCbla63O804tXOOQVEPwBtuB
iGxs2vO8elb1Jrg2hk4SiDbqH3nOgHyIf8Nm2YRpin3lzKNyaK4g8pYBUuU+1FGYB9qH9oUmK9ok
yZz/HEgSJoWEIs7BUL41+pPS5Pol6cHscdA37qnOnaW0THja5RTj9mPVq8Y9sBMCgzpi8sB+NlSF
qZcbxvQl0gdwazwmLraMkg8l++Y2qXYtmqyHF5NZx1ziqBgO4eCHpZ2c0TQJIa1fsjY1Jr4B1M8Z
e2ciTozimIo4unbWY5rJQQ9V5a52LRZYSo9RtZ0ktzIYWm9sx9jvBhX2TDzeIebrf3RsfQ3GML/G
aALjVri34kQhp7iscs9urQTTQ+UPg5RraNb6r3JIr/ilM8WVgFr5we6i6OoUTXSdaxW344yBP8oj
LP5l+qQ0rrmPu3g4m1Zte1nbxD+q6mmm12PIr2EutXxNamvnjkn2Ysieu3x0sQshdfoKwBBeU1wY
dvEzmH/pk2YwXhrQ+EsaNalf1tE3y2gkwcRNOmzcYYCMBoiGISNv7+CV37kiuVsjK1nQ628YiE8v
y8S71XO5H42KgS5wlGWUxp9IaHugJPu71dXBpphyHXOknhn5cs/gops40KtbTX8DIx/y4TnUSz+f
M+2lBCce48B8b1D43UIstDaBPZjvkaZBnup7JtFGLfaz0B02a1KUc6NB1yJF/4r/o/mklaCbuO6/
dkyANmIqsEpK5v6VCvMOx8i8uZPSvyIdHrZ6aYcAAmnvWfEYnMPnlAUEV/OkwDc8Gr6PgvRANZf1
m14wRWuKkQ0o69kVDYM9JuQb3GKpOcvkV7l8I1upDnerhWBmVmW6DbQigVyQhq+GCnc4HXvrl0G3
APId/Wgatqm8LQJKQwzR1WCIAXJFdlLCIr4WY+36c6u2L3POb6FB0OhsE9FqabZPyDjMK3I9RDGy
fSrDtHuSeRBvOgLEj4ZVjL4L4w2stRmiLTbqsGUW7a+cSLumhKU5K5idZEp+twR56ukwqZtkEUWs
BzUU2B1b3bSdHIhhetODnfB3Slyy7cLl7plxk0+mzGZgmIXUzLCbnTqPrqjQmg3+UdUjhOkSVjK7
JOs721pPDoOqld9yF1KFNpiocGrmFYPD91GfQqzoR0i6M+bFituWt7aL+g3xAvprh+NwULgoNJeD
oRbkDEFK3+Wxi6XoovGcki55DLP2UY5DeJiTtvX7ZRaqSoZ38YguUGupKFY9B0pkErQ72mpW8y/1
YBofhh2SdRXb4skM2+HgZJjWLiuA1pF10swmYo8+Ks+APXAXpHFL5plAPMxoWZYQXmUinGk68p2z
aK/WS+uhd8Qhy1UVS9ggJbhd/mxrHJChdW+pNONTUbAOgpycdXj8DRbCdXCeFJrAQJdy2ztZTyDI
jC0oExaqEm1MIbPG9SmyguzczCVymaToPrI4hKWUJ78SaXztpfX9U6id4zK9bQwrenEUa7xi13C3
8A1+WQ8s5DjVp7py6KAbHiLLKrZTlt4xBYJzmjgMBCwi6QGr9vmUGjc9i2ASJiLZldpUVpsSagdV
4Gz4VtzT5gST5R5cI7kggmeBc62BodkqxRQ4QHu1U0y39SAGHRjIRHdWTX8vjVIgqBqow6n4fDvD
79c0qtnrWyu/ZlBAL7yv5aGRcRnCBuIAj1RJ+m+iqeSeOU69H8Jy+gZLiLxwTxqqQiD0pBUnM5jQ
8zTdPoFRYzZjdlWZ7l/Dociu6+n6iOmJAtNSO/y7JJGaeIh8jEVBIC6jIdWL7Iy/B0Uvy80Y2cVO
MexJbmzyUpiEiHo6tWni4dtRXKrlIJTW2ZuK81gvWSgjPq+vj/5e0/aOm+anTCTsk0UWQopxvFw3
6ysMpRbiu9nXjKY575QSdUsWQAzD0berm/YpnZkPrwfXZWnvywYE6T+X1mfYy/WS56/X9aZoj0MZ
QsoPiv6lQn2cxubwWM805GZeWdpkKMssfnasH3mu1U8OHeSklzCYlgO7n7F1G4I01tN0eUbAM3p0
+R66rPKQVZQclZZT3w2Z/TXWAHRgLxR3q8dWunZx54qXH4SyF9u8z39bjWLsZaTWl35q4OSNUfYU
2s0FYo59aDTgLkEp+dymQn0eloLaqbr+NC/X9KgsFquAMGU0GQKfQYyjTZrBPy2zzi44TV2jQuh3
oxXOEbokmuUemnk4an7YzgEJt9SO0kn6ox0tIRzLtcjJqkvlTte1gk1FLS5po3MTq9MvtOrSRWEQ
asqusKrxmmjJO0oCY1cbgU99DyYC7d0bRsNpSUl678exfR3mLmQu1Qm0qWlK6EDO7hQ3yt1UcRMX
gSF/xMn8aEK1e3NnIz8YP7XUbA5Wn2lPDZGYAN+N8aEmzhcykuaT0zalZ3RVsZskvSiMJP3NDeL/
nsaeUY75zc7JNcnL/rbq3Fzh+qYI9U/BrBoXvxMBmj3PAVKqKH/VMmZ1GyedyKR2NByhZ8kSTyMN
m9pJocNrGm40JtAJxc57aAz0S6oW7Xt4eFSweXCc+F4sfJ32amdauQMya0EyKRgyvZjfcmzvUfFt
BrNwf3ZYOdMcGn9iU39KjWH8Cn963rr48j+qQTJllkl/yipZXAPD5S1l8pzmVvlR6sCQTkYkEa78
5UfaBvsCt48TZIxmY86d9qbN96Ia5tdVss1JZGjvup0FjywPYDgWeXmo4e+8E3lzzRYkKCilfYpj
NXmG+thuRp2OnNE13AfnhRG0XejT54u5wX2qhLOns6t30ViYvlYUBPHUTXYYYitA3pEzcFbV9IDZ
QHXLYKf7revGz3MBcBrJGXy6dJWrU1Uv5Flrd10xh7eqSTfr75aWmMtok3aUknq2GYvqo6sLBX/Q
FGsvq+XXTb9BtdV26QTsaqsqhbtVpNqTmK9wsOJt7TLPsbW8vNWdU9zWR2E4M8JxoTgmXY9BgyZh
f2pNcUjY70j4csczfDoNzqCsz3VVaF4dQklW3RSLjeVa41ZVtUl6BEdN8lK2YX3+d3CQFHyeihpP
eiXPobAuT6lkExP2ExrYgYqh3FeJ0H01RyNTEDY5bcpY2zmkfZ3XXSEsleFUt82lXDYKte4qbaNM
4mkYw/xgBqZ5rsXA3KcE+SScBEOQ5ZqoCNBgup2+2sHLKqvvikZsR0cMtyAfxTlVThOV2IGgaFKK
zNT5kPbMzLmNfjiGr9Rq4IHJlnvRFPpbpfW5Xw48c/3qZIyBtxG+6x6B3czcDKCTsv97sJwsOJtN
7htMDZRuSwxJsGkJ2YLVEFY1khcJXG92bgEuD7D27padkrxWmpofzdnAOMuOk1uvm7sC9cxjFkn7
qFWDQNL/c2l2m6NN7Myxt2hg5yF4JEoaPHR7DvGkDDPs3Lm2HvjgX7WZ2kspjMyPl+YpXQ6Y/fRH
NYVtohSTfjeDWT3XrnrNCn24EhGkXRrnNjCIvdIcjJ+XpxTOuJRwDRPwnckqg8YP1WrcI0Nmry9n
hK8yNtFUDsVwmNWu9xGU1C9M7p4dh8GScIB2ymV9bFwQ7KEyoiWS4HcW1dkHU6jcS8s4vyv6Ir+w
8covZfx7hqdywH8pfmAugqpKxOX3yn1VUwRIRFI9tYObvwaKpINlm4WgphcPbWE6isG4tlVx+HRv
qOwWyrei41STZ+4Z6l7JpCvVq81oMgiKFq6s6ob6G81hcw4M7j5JLWO3mvWrZVKJE0DxY+7cs0BE
Cpo91yemN/EXgh98p6jnV9bjARKZ+qct0uQL/w5psRKaBjFA5EeNkf7MK1gH1cpNdiQLqmHQFr8j
+IL1ZmB9PVuW/ug7iBHrGcVPvp8z6/vqppPDXbnrqGr2cWvEpClgs7Neq210c0WDNXL4VW3C/JlA
4J58umjw1HF2duvp7BYONKHoQTeA6Z32UdXhtGeA3UPo18OvaWY8jM6WzxaxL0+JSSpFZjvdGb1F
y5QEIw+DZApv/SDXwzT1BW6GxG6lLQD02gIGGKogQlMcpiAdcSKfpbKrAzVp42h/mGNwDMeoOkxr
DQ2ChL1OVKItSIP5vj5K6oqEpijmWh1+iazSOth0V6eyRl5URplxdZr4N3Ty1zbrp2/YD5JR2Qlu
uSCnTcEfwSMHq7/ZmCNuVkk4mwDRHVWtNH5ZPVudUO8t1t5vg9pe1rPRFHDdJMGaej8IH3sU/EP0
vrhriMZRz6D/rmfZHJyJrAa4VGzkZhBetLRrLqbTbPNBs++mETn3sbH3xlS11/XSesCHBK54hQ1R
EBTmpannN9BlJEhkK16iuYxOYT84hzGph6vtNPkuUtUBkDxlp07z5F0W7gJNBF5ISUvoVds+jJxB
QZETCWNFU+A1YRvdSiMPCLeozEfm6qHX1oHyphsgqsIdtG8FPX8yWfbvgRyMZMSMSExV9GwmcMOr
PP0T9gt3pRy+Db0mNppVyDcrozIM2p6NzTFxhM20Q0j7e0pkVezHrjeolYdiXyIO/Hw0L9ei5afh
aBrX//d5JE20yiwOyE30D9HMzyBuxWNqGLaFFVL/MDViGvxqRnk+x15YifmlzOXfR9F/r60//fe8
0moJZ8ZZbrM+ZV5e4PPR1CfPRo9VfBH9aW38ysnrUHt/akDZq6ZMnwc9YKmI624nC+N7TILSeTWE
YWpgXhgfvgyiYhwOZ8mTGYV2idbnsC45lQ6hVAaODqPLql7QhM1l01xdEwgUbyL9bT21l9NuMS6A
7kDJmsaj1wfoJiI6mC+K5LdMGkhyAzvml9B8aaRjHutFqKdQRKTe2JfDWRmXzKVA1NDbViur9TCC
ZjdAe2WsZCeMAv+sWCIS4dpOW7iO4JKpNS0yIDPzMRLYfUJ6mcYMUC+6a4PF0zccaAhG4r/7ko/t
7EdOrl+VXEqMYAYbKpsjb1k5oPiVg/pa1VLdqATOfW+g5gZB9MLIpnzrBLraKjaDl0Y01J0YXF5I
0DHPrVpCz2JdfInGSEMH2vXv2mS9Z09KboZfla4oTzNeYN56OtT81n3TiduIDvNFM80r+HW0G8s4
PXQTeYu96Kd9lTb1V6EFPnv69DZMVnFpXFD5MHerr3kTuZvEkjMDIZekXjVC5JqZ1mW0x3k3C5Fu
jK63LjNgKRHaKhoFNax2eofLj7kcahyLCLBJkQhUrX3NKkXuZKZV0c7IqvYpTEemgmZJ3orFwsZK
DR29UkuqfhQbn4BmQ2hbqAEq630Gl2MBpY0AzUvRKOzrC2JtTiHdqpsyA4+yaT8IJgp/kT0D26xR
Z8oXmy4r7gL3DbMe+H07wazeal2rEWbV1We8Xuozvwb5JuvDpjSivdYqWo3yXYvRMYAg0xG1Fzg7
b8Ug1f16aT38Q5Y1PZI7+MHhpqLerjexnqrnZLCRgwedeu5/kVEgz4BHfU2QD1fWJ6wHmMUkoMwp
Y8I5Ny46AzYGjHos2Ig7XNayXJEbK1+k0vny0HUc/bKeDyF9RQ6be3akecD98NZR9XOXDpl2ZZVz
NoD0ph+meryIPgwMeuzmJW1JNgxktA0TUdw5+wSxzKhez9Ixbx+Tk3e7oYwNT5l6gBcs7j6ReOwB
8l2D3/WuXdoiGYHCrz9tcE99W3/6eUo+E3LqsN+7i08TequtbROkly+vvl5qlWprZEn1tJ6t7hvL
sxJthFnbzI/SSJNbJJiKDaGMvqZBnXmMXg06Bld+yUcPT5P2PqbajyzUTNjBas/YWlEZjXfpkdq3
8CZtUt+NukeR5pIA+/lTgO+NjaAAQehwSgol/hLMFj2Z4rziG1Y+YZUKcr5et/hHMPoArkP/80NS
2jLz1/P1P+xMwobaD45Qq8j5k1D5zxPXc7wzfbzGFEpX1bqsBzMM/j76d63RI0/FcWk3Q3qDVkBm
Lv0ohSNBdkH7rZb5ToTTdoxHDTym5XaZgBhK5leqrUWoqQE/3WKvCvDkQo03KIHf3XTeO7GofEW6
86aYj2ND+R2Sfiu7AYpGS7MsrMX4D5Mo8N9dq/ykvmT62eH9EjTn0iBnqJ33kJJaf27EXSoy3hgN
Mih3bP+HqzNbblvZkugXIQIzql4BzqKowZIo6QWhyZjnwvj1vSDf7hvRLwzZPvaRSKBQlTtzpQhc
0Vz62nrIa5H6TlyerT6igCdtroAAsZ6Fh1VQx2LDEQ+Pk9SsOx79JE7ZvbMIG3n9QbSqO+umyVCp
MZ/7FPqdVvcMESuEEuy7VPMxvI4fhM1yA9eJCRURGh0TbiULnJvZB0mZRwbJOzNcKoaQNWnAdNU/
cL7juZ1o8y1McpGFKB8d2or8KHFu6bTFX6wzn0kqxXkrHQ6hiw4To9IX4plOv4i7TfyJi+kcp6gW
4UgHWIc/OGGp8dtGvoVVe0yU8byuJXs9lJtCVVd3guU0ZOWDw+XnWHZQZJ9dGd1PUf+5fqSpZbGL
rAiH67iKmABG/qtyuZ9HFy1jXrxLOmpkP3oI9UIyZCUAmxHZk2n4sgzGE4zgO2ZsxEYy2oXJvn2a
zfDKelb6hjY9kI2u9oVlbHrm141t/lix+61Vr1U0z37R9GQUm8c2pKuL4BXy3vdY9d+NBke+5WAp
FxIRQqkd/6edGyGnaNmxG2haGvJol6E8+S1bbbpJTGtjMeK2sTdmKw1DI8nWte5pzNNgjTyHzMPz
dtnr2Yjhue12hZs/Vov1JyzdC5pZGrhoV01D8EtNyVPTmtdETtHWsOfT4GGjVuvF7RXuvVlStxXl
xc6C6ZiO/S4Z9TuRTncAp+/yqsNVNTaBQKudSRdg1iFrIV6YwIlZfXSD/Kltx8GIQ9Kc1Bc8fS+I
LcanhBf6yPoUGlnIqNw11qyRTs5cfHi0UJphO7MJVIdmqu6QjD6cGFcl7koec0bkR1P+HZngjhoV
3aOP9bhumm2cDq+1I66m1FDYnPyGUTJtZCI9GrU6aays27SY8TFxZJtWP1odSr/u+2hTowVQEXxI
RL2PGjfaeBEPykU3bir9DlRys7XpL5RTAUdkksRbkmIfY7T3B6d6YL9xTkJ0vlatvX8ZhdNd69yS
iYwYOffYuDZsRdXqXRlMJM36Xhn5k3QSYzt30CWQ2AKnssVNtIyQjFzSnW5GqsfgUytNfFUu1D+H
a71qsPNN0U/t7MB4qw1PD3j8qmBlYyYC0+vEvVyzeHBo6ZpHXSTNrs4q9veStK4cgrEgtI0zhth7
noI+8GhVTPIz3xrLzzoBzDBk1rSZu04bn8iqP6St95UnHb3li7w1Jv7lEkmtXL4lHjYcFiSSY2gI
HYL6rscr7Lvt1so4Us4kGU0izJNxmB3CZlOj05iH1b0p7sI6sgJqqq9a3P4IBq4r5mHEz1gOVUm5
iPajudpriQmlivBEue1pRizr21M/UW7mlEdwKfmmUhHTy0Jz/ba035yM1TA3589IhBbBRJ1KjQJb
qRFzNPdsCzeirvHDLTxwZbRP0K7Y/SJMLtmwt1INI4arWFTn7g/VvVc2Tz8EDx+9OPxm50u9is4T
n2C8PZmKQ1ArN+4n+ajHTKXPGmmudviLfMkZS3MMrCYES9J4Y1VYbUwNx1IUEf3NUmbKtEEy7uje
ewqgdmPNh6I3Jv3VBj9gvJBSzD7tglpHCSGEULXTaxiVjPqdMC7XwkAROTm8I1TUfdV+O15hUESZ
PIR2vFOsvp6LozOLxbwz3WZj2VSuMbr66D04mSK+KZs5380ZVsOB0tW1JbtWTK/d7mplVo9EYP0A
hnCCkkDuNJOWlO0hWhbjdiimP/HQESSGCjNaB5l1hT+HrrVNvRRGEGgB3aNYNyV6Cu9OC/JwKmne
jW9khg0QfoXlwmssnR9tmq842dFLDf4LAdyu6WLhL0N4V5T9cenZrEaM0wf8HNq4bEOEp4ya7ous
xFtvQVVh2HfHlvNkeQ4uQ4gNPsLfkxHyb1ZybevMqfsDTSBS89swMGXFhN3NVS5v0uk5rHAtjRHz
8TIlxRHh8ATnpaRpBYIaMt8ZWva6i/fluBOmmlY9azLeilYJ6mgUbbX9U+8GNBTjE7Lq56acI6JR
6d7wFFVeQuq+BWZZuNLZajRp5+VAc6M8eL35LTr8uoIFiIjyFMzwmnye3y+Qt+9aQ/yNitD2+5Jq
QzSLAWKLZRASHe6HfPw7IpQLm2UzzotXthovXD39zrTahxm/n7HoOhn1/sdExQxqYyRtl9WB0HOs
mDlOPqZNJwz1t2MSXkq8l3mL09SoTpo7wHlr5w2h8B8z17rNWFEIXWu7mP1GXhK+Ci1AUOwH7kaq
aSYgRU1Tcijr3m2m8n7WGy+QB4ug4sbwJ9V/6t3CUDWcz+2Y3kU9gWFP1C3WPaigu14CVMSr1V6M
ciHXWiL65+6jp8X9pezDcjujwPpg3cgiE5mFADXhhxeYgB3QXex7cOtg+wAhEgElXvLyYroE1dNs
WpDt+qcBQ8QRs9a42HwPsrytu4IkeItMECeYy5xFXrk8YYxaB9M0vUDVSEtpol+zPkk32DEZw9Yj
5wZ9Jp8XL9irwUQoM/bLkhZw5YUTzvlOPKHWbEbHjC9e3nzFKxO21CTet265pL+E2PWFYc6yx5Ch
KE5uuws0JcGe96JP5dfYTe1T5FxAU9EDjydOKUSLtNC+AF0VUdUjvlFKDO0yCZLG4oyrS45RKk45
OWQ7Y6m/aSuo701ltGQaKqw1EAW6qtwwkE+YIfPmDQmWWPBbbtx/yIkGUbt1GVJuEzWOF7PhCrXc
mQW3ljeYjsBgsKhmOfvATqanLrTuC4/1WNT5IcPondCM3dVOvnedOIUrg52/D9Vji7uFAFaV7Yj+
hv5U5Z85K7fpgE8q3fHg2J6+11uo9XHzI2YCICanYr+WxspIIv1JdRfCe6wazHs5lzNQrS725puI
h3Os6GXPFcHvtYxddc6zLZS7rc0cgyz6+hhpT00qctTwhj1A/51jcfBj/bbNY6BrTvc2ddp3i2k8
qq0ysAVEMS9N7oZjIjWe3hOl69BbqQEfpmuaUNojpTlvKMy7V531F5pa7g1vmVxVwW7ZySwx8Qm2
POVH7MpD4qK3s0DYkHA8aR5Kzj3hXLi7TrBRz/VdUSd/okbbiwgSRTVNLQQ0L0h0soPDUC6nGTM4
riJAjBXNtEbDFGSJ8CZxrQOs4yfG2R7IYWGGuIgv0F5iu2iqgkaHibbWQ+rlp/hdS8bVfb2ZQipg
tXG4FOlymeu622oaBgQ2G7Vturu65t+Ggv0h+HvDMumn3KvuJ/pQh7J5WCrzW2eHphbvw6mNb5c2
z5osEpHoXT2xC3ZmjtWtdsYytyrGFDx3pR0DOj8xyDnEyBebKqWonUzFsC1iOsipR3/xxkUL2K7d
W4qt6eLW3/GMwG3KFjYJOke8E6I/yR5sklGEH06hLf6o/Z2TJdzqnbqDfF6twQV2pGFa0S/rDc82
MdQxna8lsgkgZRjHffNRx/GwCYdbO3bK3aR8C+/H3tAwJjsTYngW4dbRubgtk8mBidBPSS4anVnP
O80N7+yuZaDAreVr65DTrdjPOwDu4upB1mq60bPibMQRj2AxXOEl7ObIhbmUAbZqnZxWVhc/Zzm9
jPRSr5yPBRnBwAzpGoXv2uk1dpozvERra+etA8SqmUhPEPQ1+H9Te0ZXqnV0xxrOZw0vXpdBOXVh
0HNcDJpcvCTbUqFHkIyI8Hnc0KZFcq1nJNHbNH9PHgDlwUAj9VpyHk6ny61p85yDa0RG113IaCbA
K7KORMVwdCocypXDIssSSR4AEpSyKDWmy3g7DBzL4JuvKR7stN4M5KMpk3OlW23QWcOuTt0bAq7F
qaj4ibWkS0+rGzKqFnQiluutiJ6ZJoKWzUiViqo+TLHjx5Hd3WBL47hncvr1snKrN6nHGRqasd6v
VQ22BeZHv0uX5HbxTO9QesXoo9Pt2p5AN1omdsSBk/DAtt/Tm/pokmfzlYNYhzfhPGJVR+W+dccK
m3zHKlbIZDOzrj3wrMahC3sktNirRh3iIXPf0R8aQsEemvVRzFzJjsI7LmOYbThDvaC9H3SIhJx2
K+aSHPa49PoHVhzsKd1JtCaGW5PdVaEOcCzANPfhOwDAyXQ+DRSiQFdTe78s8HldFzC/W5lvHFCg
4efkeasm3OES0vy+bznuq/Kj05dpO2ds/PsC5dCyj2buSIJosKQ6yQQqT5v7yam/7RGAFFVIejyR
fimY7Gh4vnLXNbagYLksNFTzSU21rzSThBMgBorpp6AcVb7R4TIawv2wWcB2Q2TfZFMeGE6b7XXN
vVi11pwsjLyjyd+CqOTyHQ0srMCFMk8/JPh52We7tLh5egAtZG8UBAdGI3qNGORsVCHQZvXiCiL6
yRvsi9NzGIJDg87r7F3URl9mIIVzWZEc041rnk9kIxwMeDKdODOsuyLoVVDa8RLTCD8KjPEaVnQe
6S/MFv80iSi38FlIGCy4lzsLZ3X0N5292xCia6ykxQHFRjhiX0f7V004zcC/DWkvWbpbzSr+iikl
IFywyUVzeMWJfocrq92yTfV802PN5I4k0JDFBJOimHX4EOpcMNVg/8DdOM4tI4R6VswquIWHAWbL
ABOp4rbfqtYyfUePxkCfGLohPDO2MQGUOfmDQ5qimxwMhJ74zk0elJF319U2KDdxrCJJ1qrGYTh5
xKWWu9IWj16Zn8mqlQCY8Rx5MVwp8cJqb7tMptKuZxxpcVUatrwNsWaE2aWX5lWMusvANDkzQjxm
c0OgsbOxhJlfIvS+Eg+KZazdJJ4NF1JQk+yWFzmQrkGY4WbCsE6Mg+ICuw/KMPz08KQBpIMzPRo/
9fq/i0h1+yrJ3zIdsqPesYT2jO/ZOxgfwpvJYod/HWOQXE/jcW0IJxYOzpFj/EeeqD9jO+87HHEM
Vdmkc9bY25370hUGe4je5p4ADyhJLAur1w6m7VZoEGQEaTKvvYJyajkfPW+CaF8QSZZ2gvFlei1i
VCavoKfaU/Czy9q8FXnCcKTLQ7bRfyOtOMyGVTz+vqTME/YRjsPg95cdJy2yOgIj7ywbWsyNfSFA
CcUZoTqwINEuKgbjtPA9npoZ9EzqzHheWUkJz6+cnQm+QB6f4iK7a/RCHdUQ31VxIQ9Q7J4o3V5/
ni+87hyVeEagkTORCNNDvtRLoNQkOQRaI54CWWx0oukg4paNtPRr7dXapZx54CZ6dNZnwnuaTjBd
Qv0aZifbdgaZrEgy4jei9kxOWfch+fbHwfHe3PoMkubVLpdwI+rCn1CVjkxSnvKk+JoQpAY1/YG9
XR9i3WzZ6Y+xP5bJH4kKu5UwqZax3kMp4Vk2sRlBYH4r7OJPbjU3TmeSiQe33cdMBSqvuNM8dRHj
8jp4Yu/m6cWWAGDSluykJQgTZiU2Gfa/rFPNa5LTasWuws5fqC0rbxei75Zmxf6Mw5Inj8SS1Z7y
Dphswuwin0CDeR4kFzF43caIiSsMZI16zwpa6IyLKNlh98UJ+8FFaCWHYT3ahnz4TUdYJSxX0BRa
nenBysmvLkP0NCT4EZvTXVNV77WZfWitc6Nhj9p1ywTEn+8Ew2xUR3tmZSEEX9va6KOHTSQdAssb
ykBV4tqYhBtNC8xvhSkU9iJaXPGnwKp/400eGI21cp5tWXPjtYvarT9U7xXOzkQwo+7qoTDTkIF9
+tnS1oFJPW8hk47J61SCujEM9rLgF22y+hZRt4STDP0eDHfGs9CJ06bKZrWkIAIrXd7hTHLKhAl4
/B5Z5pYl4JQWxQqqq+JNpMFE7E3WJJOQiKqVTZQwJneoAxUfagRHaQ/vAzHkrO5wjhnuRx9GHxyO
/yRdf5tV/aUby6CyWpKGJYjpxRiuIs7fewoQ/LpEQxjb6Gg60Z8h6o6pPX8tdIBsmtG8RDxMWUoH
M/BgklF+MojoyQIPqZfaU+HwNNHW9ONoPabZHQUCsd+GHJEz2Z+tCrByfEeC9aZLnG0Sloz7rU8c
95At0M62AyO4LEMaMswPrnowoHI4dU1+xO40BUDXL3Oyj7w+2qGW15tEkOjslPndJPEOtuKJMQTK
aP7VVgsHgcYythDJfuYUQUJvORFEfNB90Tq+XbgdQTf7Brv4H5nSjoXHiQjJ8DA27SceyhN2Ut0f
ykoeTHS/MuxuDZ0k+ZplFdj0cWyzDDejfGE0sIvG7qur2aknbXPm+kGTj85ay1y1U8ZbvIQ5aTnp
C67Utr8Y5nAUS0KCL+Xdbo0RszABVH1MgPPyZB6U86nX82sjpsNo5djW22sxn3JAn6jJM57s6DZk
ZXFj94/jmC9KB+Tady+RG37U3/Ns/ZlCd8N26myH4B+5R7h7Lfiv3nBe4uR+TteWU009NaKAWN0R
HWjmV6irUMTIdUJRQNONFO4c49zzZjX2tvkJ4+gBtNt9X7EelOvx0GZoIXjkTC1PpxCCAxOwTVzj
VFxjM5FjP1XOwtugxLJ11gskJSg5NcZryoF74/XGA9AXz5+TFqR5o/FGWC8Qx9/tt7Z1d8kU445l
++ab1fDmNCDVMhKhxo2ioNmXyLcrL45DKnH2MuqfktG4Ttm1j7+hXjw4Zhb692lr77toguYop2fw
yMdyQRcmRuR3mEvseubUyXqAATblUKipF0fnKRYn82eMp2znMD/dGvN4Xma4pLNDJADdDWMgu6PW
/qitlv4Vr6ZQGB5oaEw3fea81KQjcXDecuYc/L4tL6HW/cXUtEvn7MM1QQXI/l3cd7E8KGu60xH8
G6Fx10acvWehwc2pwK3M/ccwJ9+omQ5cw/p7kQXXDLk1kiaHyJrfJxba/cJ7bHImnpZvZsQe5wiE
yNJqDoO1nr87xrdZAWWxDPNznHxnlGNtNA3Ssx22DHNs0EQuYmaJwGuWtMPMc6j5tV6A9dwhxXPZ
qNJ3cosNaO4l27CSvHXWWO3mcgTP1HwZNTvVmHUmnuUhH5fPWBtILjnJros4BRblpUExxzn5NdXi
ZJSYXlEGYFuDpqz4dJGQIEjOnJYJliXPaAuXztvDyc3kiHFfQFXrZhOlCV1ACrQTHYscub3+1Ulh
CgJNbLuMJyFcRySIvQ3rYzvkcAH7+RgOvcUTg6i27Jgd9tpVL+LvglUhkJZ89Sqb/XwH4LEi3BsN
iQzIBgbQlWqUxoOl+jtjIOiOXuZxBIvyvbFtGpPwZkvcuPmKVqtpiY5H3gt3d8WKHJcmwY70ZIvp
NTcBA6AN2CtjZqxZBaMao90xjRElyeAVxAfmhJ0e++emjq0tJEaWc7ZyypQnPlgiCrdUzqIg93sn
ThBmrVPplJtEExpXwe/akt7wSJiCCs8ypaaa5XvyEbTzaz+kIUAJBiGj8yB1fdhE4fCo91W56wv5
HNrjM7ZR8iTliJUovrFM5y4xmAjo+OXYuig/c+wztTa3hhduSImSbF/Yuoc4a/ZF8tho+pNl1TF+
e/kWDWxSoDvcLmlxm6Ag+l7iPHSZ+Uf0ftd1ZVCQ2d9R2ULujtqCKpY2WMjlnaqyALYqF6v6QtV+
I+jwMMYojUZB1m3W3C9ZfWM5ey0R4DgK83uhtrO7Zd2xAjvRK8qDWoKMMnag6vJ2yeK5rfCOpLm8
s4hJa0V95Jzzqsui8yu2SMHgtBzL8/FgOQj/Uk/3aAcYSh21EY4J7DNjmIJV02BHGCRYlDapaTwC
xJWBCWF+VOXRTcFoSJq9ylL/gGgF59lbneIsUW6OYBoaywMFoGbAVheCjABZ6LQ/TCLgcmTW3z6J
SWGBeonhOamWmXCtzXLrEkFgfwUUYPawR+IZS3FBhdtiVn+4oSCQxNanHXdvJmfBmwbkR7lgthHa
jtwZCxc+Oq1hEbYJszJ4Im6g/fGoP8HnsbO6mypRr1XKhDmawkBlztVp+tt2ingIkVTz46m4dUb7
0huYlMO6AYzicUoLm+5Zn06pO70z+doPHeM4JPOcBKGck7+5nSBsxfVIkUlxYSB1jqbxaYRiwsZg
pSul8O9086NFxNAUud/Eg5JI1j1oSrLjdnrDJCvxW7bCQpXMHurwubE9unBAjRot09XW1gDpD/W7
blUnxLXHuU1ZRpo3UOhwx4fofiXRLmTwGPXNm3SCt0ECT5qnsOh+tMKjdsW5DceUn1kEuhPBKi2Y
f4Qx6mtZc+ZsyMTEQA5da/LTKjv2k/PBCE208jYxmjxws6YBfDE0gRdHn6Yonznc8OzViAHHwx7D
3Bh4hbxLwTPtxTh+eijobpTeRxRrH73+nlkKnfPrSMshbIhkMG7NaXwOHXiybrVut/Lupt0iav14
UAo5ZVPV5eYsiMxnWHgWhpWAK02Kanm2XGlcpWbLsR9GJBcC7x+mmDZS9kEuhumyOKXydXP6ciNj
8alupSXHLV/Ylr1kbGNcyYlAEv/F/O2OJCixO4deeVsId9dgIMNNgSkj9haUl/ITSfySW8/EZqJA
MKX3OeP9Hez2bBbFXvUV+FlTeZu4wdqZ4VBY0v7O0ap9lSZnNyXHWs583Cq7RX/6rnkG+cj6ZCOu
5TKIY7+2dOt6gZUkonMR+blFigoqXTvUKcJnJ1g4YkbgEqjHCDULzcu9GXIsCWP/ziM5waXc+iaP
02XE+tPZ7RN6u3NwnA4LX9afw+9wGcVDgZzpqifO1i5xw0c6iVboIgyYgmdg+WdMx4JgIPHmwWSi
Vhpo2OD2Fu7DMYHFZIFrAU0gIw/YSgbHf+iutoavKCfQjzSbJ2duq56g3MbmohHdcOsVzY5HkLnj
QLZZJSS7Y2xURcPNEuPlFNaEyq3Lxy7Wj6nT54dW9s+m2XBXmewHOIP+4Md/EgsGBLePYI+kPCVU
hIMmF1wTCgFmuIKsZjvgcpvGkN/JlVHNgV8E1NOxndWe4ybmqmnbssFkIxtfqcdyfd1l82vj+VRw
A/0yyQZOVy4g1Dh9G2RcYiEoo3UC/y560jWo8JZU9y4f+pLXV06+FPYsw2lMxU8066OvKMEoIO/4
eVX9meXZ6GaXghOMzELmh4EsQTLzNk6eSN7TQZt8Vqk+yBq2lYp6ZGS2KqRXYzrYiQ3SpUeriC5D
751Zq1g4s4HSEO3GmPOXtM4QRuorO7P+mOvjqz7iHiNR7mU3bY3o54Q9wh5p3RCQYZv38LXBrCVJ
svMgSfrGmK0tNOw5EoEEt5Scf3zVaEcK3/fmMjrbPFqxrH390IfFuS11GrtQseDJcCLG6jCojB+E
QkSGtd2CGuf9VIIOpbp0023c9w9KdPxjHLPw9uSG1W/qBZ+wg7i/pyftD6hgaDKJhk0C21GhV48L
tsVgsIsnfUiOY2Shg4JTaZYfuwFxmubPqsi++sR8U4KbTeTac9whyy5qercj512agFvT0YV2MOMc
66rRt5z88GW3GqBtrd3ktQmZnPa9YkbvRH3neM2OniOZNJZup3M85Rz/hkp0yPTxBZnI92rumyh/
Spb2ff7Q2xGRTduk7l6vPIOZe3dkm+9RyIV6COIKm7cgoNhgZoM3wYh560UE9kCE7EYQINX8gIfo
akTmVzX3T8uCWlk6+Usr0yfVdaRmhc+ZoZjS08hjeta9y9Lkb3qOCckxciB7Eyjyun4mKMAQwN4L
Vdh7h7aVhUlb7ybe3pnHGzuxtgYRmD3Qy7NmaV+RW050J9BjxhSSdWIkN7kqn8RJcVCPnJc3fQvo
XQDUH0PQsaGChGSw+YfMi2EkLzaMPu9VUm/bxv0oLe9oyuZvk1cX0XmT3xWMm+TR4FAd1E0Kfy5z
oWgxZq2p7mmi6Ugu857NNbxvGnJ0vb5jOwMPSqHL4FpGvOOpPFJqZndg8mRhMeVdzkkB6DRtLtPM
vUTADJU1gbUQvUpsxX5qoLlLMP3snCmzAk29H3iiMc4GW6bI2oeW/VVr2Xfm2t8zSLtEke5xkZrV
dZzIPHip+aA0NJq1KKDDx+3TuMFc3lg2xYSh21XzJh9cK1BdcWVnAscKmyGiZg9sPKfrtly/YVqc
vInc+SKfIXCwZ4kXOECFQ5qDt6CrSGl54tzaMcySfWIbTdBMlBVERBXp2zRYewcDX0v6YYmOvprE
hnTVjhuz7LftUFLvthB10MBcA44hrMhUhq3+xlDzvUnv/UZY4/uSVU8JvSKfhPPiA0VsqDa03bLk
UvIKyHYpWQc9cEO2zkdC4eYtsaEoGHN5rvLpaunWpdfdtyrXN15o/s0qZpfz3HtBFwU9fpiN4Q7y
IwQTve6bDAhHXXkjm/iZkBahep4Pefylm9nIqf4Va/i3aSEuYMb5KPL5Oo3sIbuYx4YwIuoLamB5
wMGKnFN3a2MKxNwAcvdlbIxH19Z0zuUxtEZOXWFUgeoyJp3FqjEC+DTcBkheQRU6VkA/6Is+w56z
Gc2bigwBbuKQqZBqWUZU1jwPLUEWg+dcw+Rj0D/Kdj5Gi+y2rrXcTYqxoR5TCIyVo4K4Vu46qsQ2
boo1P8HKDbfrZYnzeqc3U7/RpdfvyHZ/5QNPJM1m7qlx0koAjC4G4NJ4eMI+tdEV/2CY6g82PwDM
Hys5Col0bLKbsQ9hM+tEK5bXeoJrFZno5mxBvsE6sTxw7pgMCzPRsOmxjATLgENBjz6aHLFfb8Tn
YnCYBXL3MDTscnvndpjgb1VqGZCemAORBLHfF6TksEzgtLjI7Ulmsp9QV7cwW56TDMKpiCJsZGca
GOJi53TdtOlcDkZZBzgPUc/RU5uOH47x80wrsTmuABW06aAFNxzUZv/Va154ae33qkNFd00vZ1uy
/LCaqFtmV7tuAqaOvJtof3v+kM+5J2caMYQeIsPy7djjYFnvjBKDggB2Mq/TA9kZ+nlO2Inm4iEu
5Xyw7JLT8DzWW0floMuNcU8srd01mpvx+6I4KJ7PWxFm74MZUQZShGisgDltGE6PVbYHsT0l5uKH
IaBFkdwXqvtWjV4R2AY7PXvzi5wgpk82GltqA5GLiPj2Zrz6dWp1YEQLKAKcs84mLMN9HeB+Wtr4
Wlj4va1BjykL0c8c3ieiiClqZM7qP2cpw0d51rTU8OUg35QHxCwfpr9KzIixXFQauQS9RquEPhrA
bQEKrqzD1NgNZwI72RkY/bm2jfVBS84hBZ9XtlmFRNCfOW0ZcVVhflptExG5klr1ZxdKlMmgflvT
x7Nrx+aUdvZbDtgDIb69te38SE/qs5YyqjGtHYWfq8AJVs4xDTeIjfSuVgC0TcSQCPfcfoGW4ZPb
YkGKdtM6hMFnyoSpVeRSvavtssPWR46NwjUPaOL6w6wzQsVoeXQyFT6YZF8ws0Mmc0sA7bJxNqWB
j3CakdeI7NGJxpqZ8sZUSx2fyVwz/QZW4ccZj0ouocUI+WH00vGLkUmYh+pg1hJUUz49lYb+XZl6
uDcE9RnA0Gael7x3fcUmcqHDC/QRDbpayji78waKSzgBdBq7txuTSzJL0nJrd3Nzam3Ip78vv790
67Zee/EeBToyvGmLobezVuz8+5LkVotLvcLGMxAgIGaHK7UdZl6XSJDXDB0O752qsCd2Zwxy2i6N
TNKs62/9vmAd58hmOzduj+3fXuty/vsSr0U46W87DgXWB2KvQb+iQ0lAAwb9/WpFhP73l9UKurLg
NPMEnIpTzR2a/ftSX2mj8/oSFiHTb4KXnFJBo/6+aMn/fvX7S7GCU6kRVUDsjlrF86YugAeyeebL
3xfKIOj3sKt7e2XXZms3T8rDzUe0pNN3naX+vqiwbP99VQg5GNvf3yRk12HkXf+j3DAbvqH5vVhv
ujZ2R1jk039ebDvhUD2erSLWCPqYXzIHcOjxHXLMMAIPUYwNggQaGWp6yzfhDnxU+UTbFJMRu6hQ
WztMj+HIEKt1QVKZ40JxwPrO/P7Av1+x1eFNUOmdrjlgDYiELlEOFO6UEds+4Wjduc50U6yf7mA/
tx2msTjCiTe7gWdVNQz/zAILENmMaShHhI5/M2q863pC88V/P5nfT+v3pVs/t1BR6YD5iAqf99/r
IJltue0N+z3t8OGXN9qPHaFFTLxJrvFnxsq6KaqG+Rxnccv4RhD9obtOI2tO0FXxryxaT4m3EOS6
mpX6nP6/98VmfEar7uH3vfr3x8y3eWg5kk1goyZm8Sukt9Ud+HG/X46ZCei2KcaO6kT369/vDfh0
/v1x//tl1LjV6fdlLFb2c+NiLPilCSeeEhk32XrBrpepYy4eFW/Z1ew4eP67mP7/dfV7cYVZEe4g
2J15RobN6+8lqQYD5G0F8cWY0hTDVXyMMDjsf99S8Uvg/X2zp/+7Nf7dH//3y7IrsKpiwnD5WAtQ
Aaffr6poQbZrmTNijEASbbr29O9Fl//56vcdY5rAuLdlgh83ajnlbJxO85ThY1pfMkdTWATZkpT4
YjhxAyUcmiZ5UOsLY4U+EBBydrYXcm6cbaoIm5LnJLim+EHOKR+u2aQMspF1kwZpxJ4WjyildO+Z
ITnnMZlPqrCsoJexws0E7qX9fUHfjxlHX/773xv41OCapN3x96///oEZC+ohqKjf/v6t3z+o50Qd
0oXGaSMxrBvHkvehHsn7xjMZ0yIMFyW/RRMarhoP6KvlFcPd738Rh628t63+HRv4WqH0v3+z6GGF
RzWr9WzmmxrZ+cHRRPTgNqO+RRJS/35vNKboQRP/Q9eZLTeqbF33iYhIeri1+l6y3NYNUXZV0fdd
wtP/A7TPrnO+iP+GEEi2JRmSzLXmHDMj5qXMNbTe7M4b4nDlQYc/M//U/PNYj+rLwE2i/fdVj5fi
McqKtD0HaXh1RG4dorI1riRbYkzAFs06OTKuwXRswAe9Sml6L0cjCWDjMBNnIKw+55f8fZ0VHiBA
Kpf5F/Uji2NOgHGF5gP9rryGhak9/sj8Alw4BimJIws4fJKMgvw5YRbORkl8wlMRTKILCNDEi9yj
1h5aq0SQV/WUmLF5NZR2X46efhymn2V8N68KGQCLFDPuZj42b7j9mkxxKAT8PaYOUXKc5oNDWHo7
Wco/1CLDW2HHw7UoVpK6182BuGkhvzuDs9WuljXco1hkh6YJ9Ot8qB3oCtqkRC0VpB7zofnJCOX6
ztJYDMzH5o2rDzX/7P8+opSs+XyWVIZGPM7fl2Z9Dd2pkPTwp5fMT0QmWVSNZbz//evzcZhGT3Fl
E2Ly77tymXxRkqYvP79imN582jTVurUU8ECFXV6hLmeO6V2KaVM58GoNkue6EQOQ4/fmVc1t8yoY
kRe5NZRIDzkG/sm8wjiXE6mUTth0bN64kCIOUzY46Ii/p1ekmMnZMlwaboeewtRTXLb2ShmBlJYd
6ZDI5V+lFUUHiXqerjDigdamPyyZicL27q9NeTeC8V41zNdHWy4x/f2sm1i5ltMmq2SwDjQvmErn
3nV+QuTkLWs2sh0THS2OBpnEJym73fySx7HKO5Ss+a+PvUhRb+RcHHrN0DbEpQfbQiFoA7vxeEYW
8DTmxM9Mna4w749+Zf7kjvVW10RseSyzIhmivK9pp8dnEy3Gk1TUcOnWPTHv1WoM1Zeo09ynvKQX
K1XntdC8bQ0wtfZ4w4waT2ZlPVk2SpLaPfX4kwacbo30fxUurMawsMNlnVtPJRk7deq56zBpfnl9
u4tUDGNl6FVPrRZXT26efMuYkFFcvZkmf1tlIgCB7/xMp+pldaSre8VPw1X1re6HRH8g3uaKPjFU
m/uRyXrBrzmlcvzyFfJIufYPAxqOEpMuD+eN1TiC+V1vK4v5oTHtz8+YSQ5aCPJzE1/GWjJszC9w
k8j757XzfqEmKlBTfqr695GXjcN+TH+RT0Lc2Pzk/3nt45n5J5yoJjw+FbtSUaCu/33144+2UKhR
00y/m0/zlhSNt55/7r9++fzs442NgBvsJiKueHpLFDb1p2rQjOXgeP952/Or/+vXPn4w0ptiWRUh
3qfpJ/++X/XvZ3/8yb+f2A2iCsuu+/330H99sP/7TZlicLYGaWFotfkf/P0ZCR1sgfkOkOYg76Vp
RhtQ7mZhyFteFN2zEkp36w+e/UQawcTYNZCswnOLdnqkds+G6ItbRzVm2pmPRHYlN4UTkCcfYqSk
V72zkw5dQs0Ichq6djgUeX/Vh01LWMebtJTqjJieQOBI2s9G0lGEmHyyB3OsBrpA8WDSDA2pmuos
w4fKRXrE65eKMXbP8yM/Q79L9zk6oG+vqLK77VroSv1sscKjvAV4hoWGyrIrs7q7i4p0iveuEhUb
VkGUser07mJESrqZf2reKGm2jGtj55QQUi3i746aQXfGtc29GXfx0eRafipVhyQY06S+naEHCwwC
hTpXjrsS6MS8R3rCSAMBrUlWY1TzgQ9cQhjd62zIMDlPj5Tcj3Y9/SKP3p7j0l5qnxPCuu7gPVUi
nyZcoWgx5WHB4NY5/Ci8/jNI+fBOxgJfCOSihVl7ByQhRAFqlf2WZvYG9yppdaEk3KnXT7Rc/QV0
HfvT0ekT0wdOz0ZsKTclcz96OgufZeGcUy158xxv+GFEyIBob9xdlgWHxNQKKo2Fe0b/gFEpV94o
6dq3chzKCz+MTyWhiMN6gDKbOX5ofooNyCv1d5sRaFCM8NlVMhKxs3aC2qqgHZzJb63QjD3lCVF3
BMiUlE+aGHhlezDncyAJad1zGlJMxPJ+MZmVbgvKekB9gvX8LiHiLEZNIxqnHbeKVKjjU/JCLVtj
6ciE91KAKpiadP3JJ5h0bw3CXxip+is2s+FKzVc+NmVMZY7I9E0v6z/QsCodvbq0t7agBJMRmu2N
Qwu4HPeFrQybUkj6+LYdge+tG/wJCIEU9PYu0VLnvxtl2q36+prmyaKdMGYNwBLcKCGthWm3aoTB
GeXKKxBMigrFa5L6xh/cTq8wKeoPmqDw27OiWXshiQi5tYHSYNeLQDqYyAmjPWrY95+agTYtwT3Y
7lVWYgfP0r1D07Xe41FsfEVZrxyDeCj0ZYmMjYgjtXg2JxQdMu/XylPcW0mPhUsISZ/SWpA9S6li
c4iYW3qeY0KtQVDbRU6611KvP1GAqPHSeWs0A80OpVDxzhcG95ogRc3gvlnEBsw15N+9kpS3Wi++
nSEO3qEqyiWy6OjSegjtzII2mF7I7xCNA5EEAFYCS1sbfVFSPAe42gdUErWa/oChYoYJa+ogQ9y6
l15nnRWPTNvEtDsfA3uyd4uSqIyxH36E3DeMuvnsXQD3CRO8dcyMijElCKiaVQQlYULrCR66/tcm
qS6+UzgHw6U2mUoDou00jJQhV1g2imtiRcWpK/1nIgQIhhS0uQ6DDlRcJw32QjCyvadJHK47qE5v
Spjf4hAxMrRHD9RQ+6EaqvXeGkW2LEpNv1SNSfiAH8N20ADRFl57rCLJKpgW0JpYZ2Kj9cC8O0Hu
n3Ds4LkZdpkbfOpeMll6koFmTmnI+Vgr9JPawJhYM+d0br6C2NjEgCzxNhxdnbqVYTra3neIBU8m
xE3g/abv4pwbgykKiKSAmZBtN/DHKNYbSmPePbOqVg5S/DVrO/tYBOE3Wu98jwkPNIsScEGDRvzp
SA85JqWPm16huGVR7/8QPUCH3NMpVFrpISi4KwpL/CTBF+eXEjS3zrgXo8NpayQxYhO77lnd8V/D
MoLpV7V2kR4306DIvLbpXtXYG5j4O98D6RpEmqot4hquXisnUZ5bVrybr+ih06ot5rPuSU5cTS2F
V5DCo83p1S+HcJrAia66ORNvIE87yqSdhx5p2sX5YZ5ZFVzcxLNPoeIXrwzT3GM6JrG2L3aAoHmf
mXmvR9u46175h6CizIjVYz1xDUwTVrZadNmpnHbtaTcQoVxgsCCWKLfCM5gkTF1hnH6b2SZuhupr
mNCoAXq7UrXcT9Tf55lcC6l6oQCJvSt8+ZSoBENam+V/0K9M4j+E+E+hGVFDwLJ29Nw2XAddrd7d
MdaJC/bbhVdLwscmWmAh9ZBCvZtzmrIbojk8CLLYwJhzeSvqQhXVwjHNiRgp7HDjCflLdyyMl1VN
n9ewphRY7toQORIi5XsjPlmf3NLKaiV4CwvVrvIzkAm5tkMEx/DrZd/dwwakSyFcYODsBTXtT8XH
/9xzGoVVfH+M7xEw9h2MNR+Qp9V8lmZxso0YCn1M/zfLOj41Z/6C6xGt7TwCp/PW7Yme6KmMPkZD
TBuotRP9Ng70P3RC1VY1Vsebr9vHEovqGzllWKtSHLnzLs4e5Ql1JVSsiCt3HgZLA0hn4mq7KMyd
M4m66TYYghRvRXfEiyY+wWW4/BXDuoyJSS9Ar80YNeVovmR4HuhZT+Xeyf1gaf88UvxBLjD/gWCd
EFIOzKRtZdGeiIaCJv18kLSq91AEm5h0vd6s27UqAma9UqqLwMdiHWR2tqr1Nn3JkAlDB7Z+9Q65
QKpfqCsUFc21QK+EEkV7nfdE6dJDXitSFa99WqVHy6QimU8Yl0bBx9NruJ97pICX0RoWaL6Gj6ZC
qYlIutiFhgjukbAJYB2idSTFxuhqZODzHVVhydrl1CfmY0ZdABbsh+rWxYG7rgYyQRQwhX2Zfqud
9ZIbfbI3iKZYZwIjTVlZECwtS7/OG8gxRIlQbEI1xbFAYmRwyGqeJ2XC0O2tpgbVYohanPIquXhB
lxCZgTF7Jae33Fs5EsOEiRT+RvWq+5juOWesX9YAirLzv5v4NWkBE+SqE3y1OhGo6hjmz9oozT3E
F7yB8x3To+9Aoptb3aCXuuv5k827qoAh2tguiFJEpYI15F0P9HfTwN2TwV7eKEBqb7bqUHBCr7wI
uVReyAJumt66h5XZvfBHf2lN5R17hajlMA6d7rmPQzJRfKc+FS4utKxQ7BdXI+qhCbPyQpgtml67
fc4yt79orMpfVaN+7sxBXuZ/cOP1z7k6VocyKa8ga8Nr68dMdTo7+fYCKqNGpn5qVoC/zQ2zgy94
RaUAoCVsHORTSyNBYTQjG69rD76eqF+Nzdo9UJwOSYeVfXgFHHnp5PFWqerso+aubxvMDGI3FTc7
UZ8N3Us/uIm4m7RM1rqFKixE4kigXb3KDYbZMCsOo5mve8UjeDHvvjsLXVDTwbnKsp6UtNI3zgL7
IzUZfIhhWT8PIvvhuhT4EDNAg/Ty+AzD+I3Sh/oCuDJ4Ab2kTDsW3qsLRCP4wMkBtWFz78qsvaDx
idAhXPuqSn6Xyc3DdPRb49cw3dacVyimS8voJ8tSWLz7oSBcJHXpOE27NbMA8BENPa8SG6zZlKDC
Sjc+WvZI7GGCz/Mx7ISGa9G7gZVfqORzFxFrkXl33sz8fPIvMV86lQXqEyx0U0n7pBSusx+ZJfqI
1WFZTMfIBuXuwo321FUaXqU4VqAmVeRH4kFfOgMk3CdFucNlsS/4X9nT2+E1MezkYFNauLY4P/aq
On5RysRLU1Twqadb3Xy/oxmYQhIscKBw4yuqqD7opf8qRNYe035S6E63Ju1/d/8+qwQn5jh/OhnJ
53p0qp060uEp0NRRTYeuN5+GthQ0+iOVcN8wtI+WMpJkFmpnraBtlc+39DoouFVaQ77SDWpgaTVE
b15EOjTMj6ixkYSKOqAOhwSiM6P8rI+Fxvy11ZiTUvd+inOwTg90nciR3FeO6KgcME6pNNo+4m7o
lihtxU6fdjvf3JLdPT5n8YV4IfuSmaxCWB8OH2kfX7n1FfRmpXk3NP1dIkbDwef/RqFfIggFS1aH
VY4kGepJNVPLmhgORU2vsBvs4jMUMXwTvXs3Tc3ZpwFN81Rm5UraTcfkN1dOlM83QB6qmxUReF9n
a58Et3NY2hCorLFmTsHCED0qunUD8Kea++rJFnTUlcyPXgKGKQJ5nDWIUbGQNWFetEPYr6NCLCwo
Xzcl5bybv9i8DRDJkjqxsLDILv28kidbIbqECtMXwgH0xPYPJfJ+//tAUeRXaZbGcf5NgyreMyHz
wzx+1aivsP0m4hTHho/jHs8UwRoNbIKi/4FOmVH4OQbruESJDcDLqRjXo+qlKuIXFupE+E6HeptS
WWnqeE2mJ2VdtPBosJHOz0aO85MkhWRd+MhU44mAmArEFr3q2scRJskraV6r+bg5DfKQrN3Hru+b
74KyAZXnlgxJBKfzq5zRyFc5oEzKmk25rkKTWOfO+PCBrP5KR5b96nQDJrmrykzkGpi7t6GVmt95
G39HqRp/0rGmdthXwTKJBmMnowr9iO/iQm+7c6LxVdAZWhvkzuNqA6Duytb96sgrjQz7HjuB8931
7ipV7AwpHGhkT4va364CBCNqzA+SHAoCwxC0UtZgQtz7m8ZSIqyMbX+c4E/QomhcJ2gTQAeVxH3A
uwGZBmiRjb0EIuuzjvSKl/5dC3UKb7ZTX1ylRQtfGQ4Vx7w+5QW4jUAtHRJobW09EeUSUJRBrKov
rtV/kiGvngYSQV4GiAcL1uzeVtjFeuTchuaL28qSnJ5xLa03ESssw43o7sUYjNIxRm9vGixvTZ34
pfkl5JCfaXH6aBprbZ+UMrjjNmYKag23eQ/sCP4Vh2pmR1bNfMgo3eBuyD/+9CInFuO1HjUE0f9Z
nvIRQLeqKvDfabU6In9eFyaK4iQuyKXSLSZZuWf9pIBKV2Ji/AnbsVZKZeFwnHaHEj2QAws1TrP4
M7Dzl5YcCP/JB07DBO+Pm/sf+EOOo+fKYxrn8aucKyyJVlfMt1oLDz9Q38eFlXTOSZYEyjEKex91
+xWErfrOVJCFN/9iNy7Dr6ZVLl2aNa+epottWbQvfWfhqCszNItjIi5ZGohFI/Vl3CTmHUKAyX+E
t+MLqbCKSbXFSP7dFe8UxH9OO3Asa8dvcISBWfhpld9RySIAIJi6Lrjl4VCPwzcj6BdKo55GZu6o
BIm1Qfivnxyd3gRBuuQXIUuAtRZMSAUyTEYiz8LOzxAt+zC0hB9uuxRROJxQmyidQp68nMyrpi3c
dSIV+1woDrUcTXstKgsbgMFYr9iT5imt2ivuJwSHtk/7F2c//QCUTnGpbZj3yqvCXP0q3S7eyozU
HlHoxsrzHSYbZttxe1e2ON8mkt/YNWIrx+67sCwW0v6ogYye/xJ5civD80m1CBsv2OqcbuCi8MpL
LyA4Ws/yD/gneacjlK6bdcpQwClq5me16XU6xs1dqEWzgwJmrp08svZUhgzEcXV968TEuDAnG+h4
x9dar6CQKTBozPr5sQH4jqlWAwfUG2W1zqOlERI70TVh8zxvZFIQIBk34ybIki8/TqtnP06gLunF
bzBRjwfTET+GWDpqoYecPh/WLBLzrcBJ+p7329xxWX858Dn8guaEWvFIck7lZXOpKzu/dHHaQOHy
xFfP59iSlUqoWuQfZ/AsARrQxSxthHDQhmfQISfy+oIpaY+ClMJXBdK7Ui8h8jKr85Tzo3raFCJZ
wnFBC9FBI2PdGvRr1HIbIqEmsLVeU1eUOR6N3t89/hV4n4dV6MMeaWKmLk6qHjlvk13PbATqIbNf
v71SKxhudZrlz9Mnw3nh98L6nh7kzmB/+3FPPQ1SoWy7F8sSU/2xMTZ6YbtvgT7sRJ396sZIv6pq
k25qFxJQUqfO4kHLVHzuP3ZWXMoaJcMM7dQLF2pYah6Cb8SV8owSEKX/5Bd/nD6ZSE5lqCikChTn
NlBjcj7b+AAF2D2EPi7DOY2m8MA5tokbHCDHo+PI0N/EfQcQRM3J0pRVTMimNwxX8TspmRHQriKf
thTqdj4NhgGYAgKjYIXIhroHlZF5o8K9QcuNs0vP4AnT31n7uoyf9Wnu7vkVPuGGe5tmagRIDUt/
gmZqaeVsQqhK64TQkxOoPqTZaLvdpAz4u3w1ElEKXZBbEJve76b/gzEr+JUpyLCKGhnWI0MkQrdb
4QhOl20c5VtSj25S5dm/b05PKd4T8PoYBiAHCrHoQ2pOcd3VBxCTrOvNMPxy1IOuoMyrYjigjQif
8eCqz/TIl67Zp2fHkS9t2nUvgR52LzHRQ/CX756rV/s8ZzVECEXCDFTX6pdKcOdTLQwqYdCikZwu
I9rlKh0x4E1GPQnDjX2XS6IAS4wGbZ0yVAjkvb7TivPjg+mtHmxwN9qovVy5KZG5bBIXwV8UY9rI
E8vZGNPUnWpISQJ4apwaAnyQ2+VWfBL9trKhooL8M7daYirvrcQ0xdJlN5QT/bhNAMH8z5Nx7v7U
R+GcZ4xsxfTjVKIYngGXSU8VFUXS0e6aapGD9QKJlKDlHERCHoGvXef/dASCtRFxQNOt0oZDkJf9
Xo1YnMqw/z1fOZlOjymKsl3tO+6pNCIHAo0TI8hqP5o0V7ZEbuE195RrCxrgM2FQwlUbuFc8WNrG
UPRr0QbjUp+W+aUg6tP1aANrE0G7pOg6Q+WZxEJemYcuSKYkGtjuvlaoGLvSxAuVtWO5ozye1e3E
ZKBi0fUTToQjfnwLUpszFmP5UrGN4SB9H+dhjOucgvz406FS9dSOqNYVJ8F43GjKwWiKceW4WnkF
asm/EL9FiCUHIHGeq4yHTvz774N4FXganca4+Ii82F8Vxohx3BW/ZBYOqwiZwI76fckQl7ZbSkT1
87x6j6ZQpVGrIRC11NEgWiLXArL+lGDQ+NL8cO3qvfGHc2zvWkm+sYDkrUw3HU74rvynWk2cn0y2
ibzBd3QInMLYMqPI6Ua7tBi546kGuky3aTeP8QcUIMEGqdm+2SR7RiIef3gWkQiGjKmqetKjaS/w
4xumThHQJS4i0zA46e69qTBP9FMhgfpri5py2BVTcYSEjGVVgoGIqxHwpMZ5bIfpbR7sy9C/5bVq
ngntmizBVfodyd9CiPpngY58CRd60UlvgFjITKpXOX8L4mFAJNXL+doCSNY89wkpqaodtghv0OFN
oGOWG9oy6aORvEOF4EiC0A0zpJowiIDmOnws21TX80hhT2NZP44Y3JHfPsJiRin/CMbFmyHkd5nA
/gYK2C+8YNiA+We+o+TJe+u+dakzbuFlQP7UPEmiOra2Jhu0E8AD3IdK/5pao/qO2EhdGo5fniFs
ttCsylOLZgnfCPg8HOtlBfzK9xayt0bsbfmLBSL+T6V+Ua8z1/BM85UEgXuiqL40p9QlWQzpSe/Q
mPakFs2berDdA5VfMn3NBYiC8FKb6ffjWw5K7TTPB2od/WrfAIigAvSLebmyyFs5scg79ThYCel5
PoEjcNH3ocY9aJpjdvTdTzWyeCEAyBSFIq4deQr7uDMO1tBRvc6LsL/DwTdRqqbVKcVe+kSEznC1
BSjAlMDt3E7sX06gI84qJGT01INg4Rd3j5RD3FEgJQe0VCi6YPKqVbfAfe0TuQPpRsNWs5EZJtex
Twg2zHAIOxjm26ER+yaQMHpBNWG1k4yYZbOZR9XIhxSmmePJDWsVPI6N+NvX4ew4o3sfCVdBk97f
FcsNN/NZVBmt3Md2jxySDvD5cV/NGSlPMqYJAVjKPY9K8ctlXs5kuQcXmdWU71NzbxOgdY9z7T5n
/5g5XsfEjW+Vm9winWZNYNfu9fELq5DqiB9Wa5Vo0mVoUT2juKGvTKuiKNtENHCKH1HoHxxfbXeZ
bfgnKlc6Kl0mK5jEnmIrqi+tY8mnpvUwCZEHZF8cdxwplr4VbUkiwZhb9hKEB320aTLl9IxfzGBI
BbRSoCReUKhUcW1swWX5HnQ5ATZhOCxBnYhP1qrfkUEvNU8gRWH1e3a82mXRBok4acO9VM0esRde
u7wMW7xrPIr07p9Hwb+PRsQmUuTG6///tT0oerxjuLQqBiQ55tACpnADukgK1mDqzXOoAaVkmIjO
vc70jWxTbYeXP19rhog/Q0LE8PF2X1mrIa7vDOVUOjr5IzUINuoyuqfGP5ok3kWSlSm68VumJ/6H
ZaPnDfAHnsjD89YUCk8exvUd4jl6p2k7ns0G+nhcR82LEeSTEASc1aAQdUoBYZ1NWql53j9vAC/S
LqE6Co3l2ytz/rMJST9mBPvBUEAOo1thcVvjdxkMQarXpMMJRNKvqKlWq5jsIMKg2ZRj0e+sUnfK
TRCZJXBnOO3ptMZMW/hQTTXiuk8LeLAhBZZBo0hEH1h7ClhLAknFNaSCrN0naYajCyvKWzegfsa6
4m/mXRhQCJn4v4esXgnR8iBG27SNhT6EX7HP9NdRfj1iCzBBVVs713rK/ngIB4xKB7N3vEPhTU1/
NOoz30w4en6aH80bjyIp4eZkhgWlEa40HSiePhpir2GJnT/ivBnSN9pm+Uekjgd7um/pCJozOMZf
BhipwQfksM603liKTucO6iU7QXAZ3npfO3TTZj5ep/+kyGWBbq2JKB4puNK45QySLD44reaAtnn6
7hXth6wJfjbhaJixkVxxb5ngjFvca7GPA0GDGxHQRcs9F31ObuXbjGLxUZboyGMFqwGYLXIXphvN
PFjIwH17vFO9IuaJnEAHYgPi3LaKDoOZcr+UVMGrRIPQxQZ3nXqoi0KsEjD6QHdj86ZgwaO/rrwF
PuGgwLshkE+7eCm9Je1scyU9TWLgCnVscSPKtO2j6wMkfxeiKwewUsMCsueeFcFVIXHJKcCkBtZn
TnXgr4LD4JbAG/0xCxE08NkYSoBmBbJIb9KIkVEMTDvJzo5iO31RHDNYBkOCQr0h4S10jXqZ1c5N
6RP5/b8PfKZOoxJ4R4NMCxq+GC/n4pSm4T6YFN1n26IT4Iv00FXWpOBXYZmZAmeJMvfV26AON7pf
DR8V3oLDY5AsteRxWtlCR/8VCc6PzAvk46zLxl4umgp7lkyTgyyL9DXji2LFa9hEFzg3Ijym+gXd
arsso61fYJkIAoPFB1GhTyEezHXmyOIy1yiVPFTPak7TLq53BpqO1SwsYZK30itHefNYQu8iwO4L
0Hk5pCqVMjv1QG8HXol1VJlZy8i239WROf3cxdGZjF/D2oL15vZyZU67cSD2os7NfTLq9cr5zmxo
wvo0fbJdRXuOiMMrM303KhweArW60y7cyqjQ3906G/YBlUXUU9+ElngHrZ4C+sg64iF+Q3DMIVUN
kiSpICU5mRItar9Z6VFOZgkub2LpHZBEmXD8tZWFzckrqFPX1JP8aZ4E+rDdKSWtRBYhQEq0Ca2q
Bbj+QWrt6f7lZxHi36DD21PODTVicJVhTY2RAn3mrJSeFi2mU0plj/wzPWQYVOjnFGOmXzQ8Scy3
pnFk6js/1uVBkdq4N6LsxW9juW5awRKo1FMidjJ/ibqe/1FT09YfhB5speUezbJmPkIoZDElpZic
WycGjUNWRzmEZj308B/Dr9HBd0Gk6IY1obfa67xbBba2SsAYeFVZeAvAHseMvvwWZWG5yepanKgO
/vOIk/yfR9lJ6tAoXSWmrytQnWCV+DRMBd/itMncEsJUMkm0wjI7EmtSXJIyfhEintBszYD7PfD6
VT/dMbHlgo0TpOM+vqGSFy1sFX0E0BVlabhBcMx632A1kocV7zOKT8Y0yZtv90lA7b0osPe2AFJi
Q23vOIDzSbkVcVk8m6qzocYWT9/O4yvKAuNodP2hK5KPIRqUS+Io9Vts7uZ2D+qx9qwdRq/+pbah
h20AIREd/Fxd4FVdkmQJ4UPJBYyJNPzppPHd6tZ2oQZfZsXiH/F4euhlrN9wJG/Qj9ONYtIudONc
gO1l+RGOOsWtOH5RNLprZtrgf2vtLt/Yqm7syNP28GaG1qKZVgplmznb2kvxXM4zPtr9JygU5aYx
NSYXXaS8tkWzwG5JdXesaDi5Ft8090VLBsYeZQRyMUllBTZZX+JGjcXXRLYK/JVva+IrarPPWcXR
6L1+J1rBMZXTYzGYuz0FeS9Tji62WBenbA3pyO0C/dl1rWbLXDzasq7LKPzQAOoUgi29Vi7VbDF3
rUl2TK/zowxCnqOumtFivh1zXykqltiU/8yzHxavOOrNN00Y4ItSA32WS1UcpEHLML7uyJp69R31
NzrVna9zL0iqK0RRanh6xtk1r2pbJ2z2fhLVq4ZZxw5jTIndMN7MUhGVquuCOvaG+UXyrBI5sAit
ZPiMxvi5sX1qwdHAnCJuV7Te3R0qhngjNYy4kUuP0+2n9QBFnvV8ncyXzbzrOBTXByNbmzJTLvg2
g0vbB0hRoBZBKaUcOS3tqqnl7eResnn0x6sBs6BvXLys1LZz6b23pbHGxBSv5l0nKO19A4SDeHPu
De3wi/wmIrIn3ZwbRSi6/dC4RJ5W34RwP4sEoW5aKT+5Axz6iqbm9GAYneFKyEK8GIXhTT1wwk2m
Rf+8iZcgcbcROuwvv3JerWxQ32RlaSvy+6xDrBf9qclGDespZHS9oFWlqLa7VDQlPHlmnx2BOT2n
And4TBX6RSEZkKJGRnawV+xkHUzVdVQQFZofwiYqNF49hcw4tkk2i7r6pmkdQg2NYiX4Liqw/JYN
iOB03zTGbb4JxzlKnVpvVBao2DGzPO+A6HNB10p9QJudXAxabNC3TXepTZHhIXEuZ5SY8OvHMlhx
ZWY7I6iQeAkuWwHf+qLW5JEJKZr3IaOiqYlj2SnOzjRymxTESXaK/oOikGhJlTKCg6OXwXm+T44p
0ijMKu+1hMo6X1BmCeGxxt7w5ts6KUNYXYMRmGY8X57ThVpN5ZTHAEj5P3w2tVbdsJyUi/l/4EjN
XWaTpG8ECrgiGjBDZGRpr4jYzSMT8ovakNYsHamfepMpMrYF8UZL0+UMcw3E2dPuyNrXVxFe8bFC
gpybdkmm3Ejl0KZKPa3aNYb9TaW3OL2nOltj6O+DMIJdMmn81KpK947e1stYY8gsbWW8kMaaXCLB
+TdfPPMTQLVhgg4QJDWaJ6dGgRYxGi4lH06Gro/s10bhhpGm8EWcijdr+wbV/kmDQUDcQW0hGgZO
i3HfRkanTxaLArFii8Hy1DItpjmW7lxySZ8ctSqJ26ZhgOxvuJotDJrRTki20MDYITXg2Ukl441s
howWed5++m4sIIP3yrWxzUnDgXhVKm+qkj/P30GWW+a9BTAfeVG5GywPOjge150nDPfo2yhrm0it
n9uC8khITfWjjsx3whMmnVZrgwm3KCYbQ+mckPVYVQmKZBpUK4m5gGlqcsUcqG+7cNC3Qq2Cswzy
VR+14skMmCLpxO9tpnogNKXCf9d1t15y2w53IuqMpckIvqrIsT4rPr4x1+l3jxkrPEtMYkn8a2j1
Bjs4jltd7YPL341b0NEelPbX30OYrNZl2JVHJwGdOk/V8p42pkigoPpMZ5aZE3abcPbyTo/8+dGQ
0UmJIrxsnB59XoGUaGvIeX17K6hIY5g2uheVcrqravZz7dTxLuycaqlY+Hh7B/k0AeAn24QuPO2R
QUaAR4fZrq1OgPPGn7WJKdsGNbfP4ors+Ux5N4nHPXlYixZmbxd8UqktkVNgWcBpeehbJkR419UX
o3cdyAIVMWaK81Sw+l1IghyfHvMXm8I/NK0/D53V0KvhKlb/EwPba9LZdXq91afuUsbEfwvcOodn
z65q0jksKfuwkCoGVk1shn8fjcbIyN+KbdS4KIxs9eP/cXZmy21j2Zp+lQxfN+oA2Bg7Tp4LkRRn
iaQ12L5ByLYS8zzjtfoR+sX6A+SqtCiG1FURmQwCpLUJYA9rr/UPRIB482AVgmyrCIJlAAT6Sx8Z
0Cxk73tJdgWEnjUXlV0/KobyUKGP9wwYa9ZFPT6mSgJe26I2JuBH78nRZI8WyceB5Ne9YZJY13U7
hx4hLV9APJWrHt3CXcX01n1UMfeM6Lp8fHF6YeCL0iynqSvUVXmuOhjlBF4BfKOAMGLZY3rAhfNM
cQ/sFzhHai/aTTMe+RhcHiIVyQf8tyjljIfTB25gX+H32y68ENux6WdYlKqvp0NlzCKPih5kSYPb
uBhFMsbdEMpV0T6u1G/Tkc78ygYa/FJC+vpacofm9u93UjDm1fHGnWdlgEJgZjpwpoYvKfnAk9t4
j31VBTPGXQ4Uj3fknlnGx3f+eE5qu1+f+g2XlrTZy3en89M3pu8mPirVYWc+l6QuVro1hAvFjrRH
EWjkECNUZtvUOEzIhqDVAX/2D61All7B+vt6Cpxy/GqvZaoRUWgNo0cUQrljgtOx+9tawvDRNP10
PX21KuucpHkdMqYwLHTUxtv6fRZuTRX5i0hiN9SzAbhvqlSax3CFbxDxYN2L0ZXx5PK77pflYyeY
gEe8ft+MRuGZFq4xC/VxBR4+2xWCl3HjRQev6JudlSfY+chm/FCkykYCd6zLVX7KtKB8oERlRrZ0
H/nC/WyRDpnOug1SvFZf3xuKWjxEbTjsgLw0Vz1e4PeDduOSgrhOhxGdbTTmSbGYQbGTs76j+XBf
Bn50j3iNtETVSVpOh10V3E9fqOwRUqWbJp48/PPpD7V5OwCyH8XYGut7Z8E3c63CvbYtD7igojg7
qcuApeC38uTb9qEb/Oou8dJy01XAKDPES5/AFiDg4npfbCiIK1OCbYmnX/6ge2SjAjBLVftVoG6/
xraUsvB4KIXVHVYq1SmpuvqmxlMSxUvOe07Zo9aQx7ue/Oq9EpMkA7pL4tXd52P1tx5Uab2BdUtE
nFH1UkFrrOvEr1cFgmQ7zYiXUapyb0DizafpsauJBwsJx0QNeBF7u+rURzoiQ4oc/mywCFHl6pl7
OyoBNNWd4Xe4DXlpNesCGamqivxGVNvOtb0B+ElZpXaL6jOChPIuiQnVXo4lF86Dg454Vnf3Up6R
yif6P8heb7LTkIpdEjrSmovVVzgBGPt+IBjLO3c7xRZRWgQHl8TLdASDDPZX1Zhb/EvBjRCktypc
BSPti1NpFsqKnm8t24EZLGPfuCQcM5el1VhrVdOSmy5F8ypqJeUhEd2PGkWOvwIsXdi8P/dgWq7Q
IPGi1rtvtQaQfc7io/Kct4XZYZWRRDgyp6xFg1bLz/bXTtaGRRPm0o4ogFi2lotjzXS8S3DPmhdC
FE+xoqxbLEAefAhoK/KoaESjcgEk1WVzT7dQcAseAUK+pQPLUTMW0SryvlKcxxmL153sB5TKdHzE
SggggBmDO3iMoymV5v1ElxW9db/EjUTcuzoJTz2HUoK8aXelVVT4fOoaFXixGp2YLZX9Eu0RDkkF
dHMHkNsap64K7AbGtrWDvhuknm5ljLGWopPjyg1gO1PYMZ3L+wfLRtHBS/XoWpGt4NR28rDW4J5i
PUwReTpX5Pm3zI/A+SXw4RsKKd4C9Q2FohfH6IyOkLYRs18n2ZeJVVSrlbe2WmkleQrcpyIe4WDq
6JhDEFMj5JbOqiza5rnR32BEJFGdsvMNsj0Q7ur4IWtklNCDXFybKMl/FYgGpWXW3aaBPYKWCc7C
3NKWEyIYHbgFsjXOvWGM3gsm1V0X4fq0TI6xGUpHI1frHdCSUzGK4kwvtVbAHY+cmw7ZqQc60D6h
OPw9sdiy+m6UQbPVzK2nS0iRJHa8k+Iey5c2ta9UgFGjF6l8El6QwrJEOy8PlRNFZOUUhqCOAPXC
wbPzb+HnKUIlfsazeh+dhswdrtU4FI+JQInRCS0Zh6yqWladR+0Dqma/xBzSU4DhZNYOj2IQQHGC
dXLgj4jBFe6I+Y6uRD2kKqRyA1j7nhgEuGKf9TdhRczndpa50uBSHIJQRfrQZWltUzXa4FWf3riZ
+OI1vnPViNB8mP4B+EPzgZ2Yc0UJzroSWafdeqOKkBvEPwQ5rJnZiOrWCityrKV3XQyusUOkWV5Q
N4tnhm3f12bQ7bF2bu4q6XOBWuV9QOS3Sf2k2UWudhSZVWz5OTBg0Ehq5gWoink8WXdTGZ0RjbbH
XH2KhYPeVedKmyn+0RDrqHSQyb7KghTifzY3I09Df8Naqq0AG2rK5VJxnZNfEJ2rFk6JQQpgaGhG
L27RIkEJwnGudH7+tc4QUnAaNb6NxpXUDZV9FgOzOOZ+NOJPoqaFzQW2Um+zp9A3xE4v8fvAiNFb
Na2B6mZq3ofE0qu0xJVseueTA4HNYObLBlbb0oP18g1AS1q3M3vQPNQ35V8f1RKzRQHAjyhxmt8Q
zAtR+hL1oUldbyOpiopcWB/eoQjnhRs9OcXq0N9GUpSAquiQbR7kbyZ44r0GRHI12PoJ48x4ZYEf
vgJGo9ynRv7s5mH9rKtUqPRSfB8SypcYs2fHEH3GlUk0UmKptWRMZ0c5BXEt4779Ux3maSqMn50E
rE11ewuALXj0EIWtFD3mhYx86VPxjEhU9oSloHutDm27VutRerlxko0v0MU0szh5qjVUlMeCQBpo
16Axv1Fk7k+x1mC1hhwNZjB2/8UDJZmWrXSn6oApjX54AF9b7oJSAXg/phCygtiZpare2yil4eal
sxc0wVya0Aav/RY54xmWM/eW0q7Is8k3smpb+6xHsgECkv89j0CvpvKxUmvxOclrfwHdT1vVY2lK
baobjcnrpFkgwePYOLJsejOoj+lm2r1HErlKyGShRsDbCPhEod6G0EJIZI7srBgIBiwAtLASzKYR
xx0eJLd18Rgs5IfEBVkopU/cc7DCxoA7iQAF3ihwrDNbD06KPma11KMxREyronA2UUeiIPcJJBOL
FGukzsiLj7qFRvSFfZy7DZ3swZYjfQcwgHh4rBMmJUbLAWAKXETc+5ws275wcLJG9GGuyeZuygjY
KJ6RbCxusq6oTtnAtGYMajsnWiem72xmX7IPyEfoPcmcbJBXSewAde0Ue1xKnZf7VTDUJcCAJ9s1
sqOSic+pZMvHoA1Phloy+2Iace3XPkyGyHyWu9g9FFainxzH2cOD/OrGY1ScQ+Ji+/E1zEkLhKEu
DjV1/qtcBUwSAy2Cyce2M/NxK0GR10Zbd9yUoiMBKzuRtmV0rNtC3Fa1BfaIp3oPpA6Ze0vTvteR
SbqySL5NmUJkK4+KV+K9gcvTrVM4Ytn4sbeNI2DXbR+Vy9rpvYOmIrjfNTgT5YioXatBF98RV5CY
dOFAToek1PipAtUYAyG/aSenCr7796E8HmpFGaOyo9nLeqgkhOYdrGIh+S2mzuSTJSa9aiOHVSnr
l5uuqMR7Q9pLy4moUw7w1lwsHyfuTsFakrkpKvSjq1c2+riYjYx1tKTXMEvGkzKseEoJGR6S46Eq
GcEtqeF9ITLnV6YIFU+81dXNtBXTsjbclTi4ZZglHKQ8uOfGSg+436ibxsEXL9fhFbk1jpNW1Hwn
2wVNZJCLz1VWyjfVEO00otBs1qh4kpWGnGxIAxefXWKpjVqgDinjLK+CnL7JyROYKE75MVrrYb96
OcYjDGAMVlWzTMfWJ6iBo6uIeWjXRYLeDiIlYuOwyGqwr4ByZNFCSiXts5pZ0o2LiZaNqOi0AXx5
CSW2gmb81ZDMsbDFxnDaP1pp51zHNkzHoUNHAdOl6NqHFubXFVpjtW2bIK5I7oUmhrLC962vFAZX
pu+jwj+iCFWTUW03JsTHZuElVPGZQckcmFiBllFprL1ILubTFOKmZBkiz8+25TijKI3M/BskJyCe
5HqdHExTYNQrSyud+ZSs70yKai1O1OvGNruDWYmfqdfPaqPUH6nYWqsABPf1SyaElcPLPWvrlEMC
YgFMMR5A2mqCvPvxXU+XnqPIoj/kGm4hiWEr6+mwpBKDjN+Y2VF946Hw9EUh19tM7/yNQpi+V5kU
O0Coi6xgPfArjKg0n6nCooODpJW0FHpGkUSbKf9l96BXUAvdTkfKmA2z0DeeO7BUEVPUNlP4M70g
artpsqy4mY4wjqs2A7siZOijitWTUClQREqiVpZv09jp8IQv8nVeKtK6KMRnTR4LniN8r01KRpfl
PIZOGQMUyBGoGmszeSCh+Ex9+GigsrahMgHvbDycXoBnadgBIhin9RgG2yp1vmkoRWW/D/D/vnkZ
Zq1Ny4aRvHw4faOmoG9SG7mZjtyQzUVf46jgD9RkZTWBWtd52G60bIoKapP1Aojd1ukoU6j5r843
9cAUmhP12CEBgfHP7AVeuBBJMO4IZUhuepzYM6+y3FOEt8jOzBCfBKB7mk65TVkvKU/x6MdvTB9o
UiKDcBrS5XRuegEdcdAgzqJym0WIf6qVvYoRw+tylQom4mTzAW6mwEotdm7wBEu2dL+NBHGKLZuF
fUiD20xLgeceoXGIcoi73ScyVJSpgNb02n7KdY8IM7UPiq2OnjCMwfxJt1XEbUcKCeiraO4XgbNp
Oq9+TFg/6hy/BD+xThPwP07arVNQPGAoNXd2oRNGClEt0FT8bDYIDhPzAglEnSZFbQbkNfLMm9gx
hlVuFEDmSWOjVjm+BE39612JaNoaQX6Ik86ycNQWuDgr8USWtrHs2Ax6++CXcb6ycBe5ytO2279U
T0ey/PROzeOT7FKl0gkIX075ESazA5u1RaXl6s34q1DFdQ7JpESkV85BzppFpdr+zXR+epEkxWcH
SgSbKQ6CID4lCFnxbZL76oMXptKaQqX8XUq7Zol5OjDDoIu+Tu+wq4hf3r2cU5l5SdRcyUlRHnWf
LHdJsHcNc8v/AhV5nQulWFHikcE6NkupT+qvg287IxS63yVq0eyFadXzUCvluR7mIBec4ZtIYFhM
E3oTgIFBu5s9XXT0MyCcrbmJFcfatLUu9vX4Mr2DxBPvjWz5ctAF2h55IIyIfCBu6sSe9bXMxowD
luWUzSv68JtZtOlet9JqiTZ3s8ANkPLMoOhzEn8Z9XohP/SGbV45aaVvg86SdnFWKKQWMJHoo/ph
CFqxFn7JDDEmlbxEJ78jQNmnJPodUImrxqC65ZWeA4vge9FYJPKh0MCnce215t8yMWePOoB3m+rJ
C03fiIzjMETuqS3qa+zwlG1LqJZfqz2rQik/sRPAKsRmgxSiHnClVCbg4fFFYwO9nQ4RM6WXdSaa
F2O9tkvCb26ghde2nYNaV6GHIjuLafH4x2Wqhdu6qdt1Q4Xn71PCxpRx2gjLuQHBbgz7gJmLdeuT
EZwCv+lcG1p4pCJcARgHvzEIQ7WbinXsZ8FNE2GZSuZIRtjP0DaODlm+w0376qVANx0zcZGplXlU
iefpK8UWw0433YBkLjUNM2LNifu23Ghp1N7oKGUXi9Kpwpmrgz7Mq/aABli0B+h8sPpI7LVGm/0W
4FJlDK6HQ9HhtOb5NhoqYw1qSvBO7xJL9NAkQN2o40uPc/Vcl+0R+5WN6J84d9nEOL75GQ6tem+Z
IztRtz/riSzuh+zXUTqWlDS56XZG+pPKFcoLpuneKO6QIEzEIVHKbdwr5kket3Bxqm9hAzifRZq7
mzABWJg4o2BkHlhLcCnFLCxadeFEAxSSRh0N0GRfv1YiCSKFkSoEejGcNK02fh1bxC3XeqY3M6UO
rYMVs+GLJaeed+Q0D9M59D7btUwqBVuw8VzqdsT0iEfKQQpmnSWTW3rShhxKsya7q1Cyf71rW+nZ
okCxohpUzkkJ2l89itFKgoEBgUNz6wbZNmu19KmPTYv10h8++9aAPkxfN9cSUFnyEI18C+AVqECu
gl7V0HuObOMQxiFoTLDemCgZgY5pUA4quw6ugQ+ib9NkuCEBL9na48t0OL0Mfok6/uAcELVtd3bl
NOhK8w7XTJSbMtFtnQS6Kqc9uWt3kmMCKpm0MyRMMMISI205B9OfOiWeKP96qUIh7X2E0XYV1SbM
JFGLHOXvkqxDeB44M4Lfyvxl5jW8dDeQa3sJuKAGscbK0MSmkKvCP3fVj4BC4ntlBoLM2EwQmlwh
IFDYzWkY+x1L/Omm02GTsFtjl2HX/VOfsy+RzFQ5ZvSvWWpZkAj1Tj5OHxijUp6WV+b673OdMRw0
y63JVGLkBsBInaWdWdwKlOmu/EBxNiAgylmYYqmIv5x49BwqzGHc3rEYVQcjxs12PF3ghgzLB0Y4
wOprwWr6iALvWkUi4HulkzDqheUeiKFM4D6JOQf9E34vS9BDLKFeAAKqQxfGGsVFLHa3yzytrU1h
jNO8NSYocX/9LImc2dTorSetcrHUhRVmUKy0YqyRvLajuK1rlJ5DjMO7nC2gq8ECF3l4UMyxECQS
CRkeIvsSBuzPNLzzqkp9psAIxjP2CtDBmbEwKpLQKOdku5wt2gKHr/ae6ubIIbTV56H5iniK+1NV
LGgrWfnFidl1R1QyoTmFw1FgWrzwNLazHdWVJaPI3jmDoa4qlBg3VGe7DeIs0goz0Q6QspEvAwej
B7ZiFsWPLjqaDbs7r+zH1Uw5Ur1G4NMr5a+FUKlqh9WzHeCdiUSOd6UhFA+eTn2Oo/wBOwDrq+w7
ZMSoBN/5VqXOE8f2DmTPQEkQvO5MFPQ2EK7Vldnsk1RytlIAJLDvM203vSMMFzsX06Dl9O7vc/7r
c26oGxuSmfjgdsm6IYO10gOju+k7EzubQYnvPSrcgAGc8Afi6xRKOlQgB8Rl3LBTvrPp7a5UqUtv
c2HcBvDx5mDKmlsRUBAXJmwWBo29IV/urpAXsfCQRiS+92zvNodw3Osw4q2y6jakuhAYNolTW8At
9H8ZthBMoyqz3ZOc03VRZ4hf6n7selrJl46f/viv//nvH93/dp/TQxr17DL/SOr4QI6uKv/8pItP
f2Qvp9c/OdTRkYQmbJmarqkYoWgan/94OvmoP//5SflfOgLJhdHAw9LMClkAKeqOKHhiXYDN+Ddh
aHub1Pxfqoo/UK2WPwwLow1bd7M7vWVzYmWYT3l5W83jJuHQN5O7pvBQItLj8gdFgXnd5dHcq91s
b1CAxsyqJssRyeZtKg2jGHdVPpU51M0yzVlgNchQZKTamRg3eCj2VE9pqqKm6jrPwBIPnR8ElIbd
cgB4hsy2BX/+hUIeAN8Dq/3PQwTqxbYDovPyqW6WkDcnxnKctujQjwitCabV+Ej2g7S7mu7rf726
seV0o39gfwJanFTF68P/2fu4oZXpX9V/j//sX187+9byOb15ip/Ld790l8b8d/6VV3+W1n/9uvlT
9fTqALNbv+qP9XPRn57LOqr+2UHGb/7/fvjH8/RX7vrs+c9PcJOTavxrrp8mn359NHYoRVV/64Dj
3//14XiNf37aPGX/9/+8/QfPqBnyb3XxD5s6nal/+qN9ns6o6j9sIQzTNIBrCD789EeCZLz35ydN
/4cOcFm1ZV01xcs/KtN6/EjV/iGjHGTadE9Z4V+rn/55wb9GxMuTujxCVOXVCDFN/opimooBwZch
Ag/+9QihMptaAHS1O8Aec7/3V0L54cb1XOjgYHyTKRtI5DbTcFLb+sEdBHLeNNW3NN5mCFl03oOK
QJaVIAsZXv928y6MXuPtTxOGrZuWYo14CNN8/dNCWS0bv7Gtu776FsS9g67YNXACYH7x/P2WeAS/
TRPTTaAl+PVQmnVF0ezXLVlJjKSJS0seT2UmZHMVWtXK1yJ99n5D6vib/56QppY0YajCkC1FNxRz
nLB+m5DgELpSmfXijoUBqeFCRnlbGjXtkF/00X5RFbbOmQ0cCP5jsbdDTRzc1ML5sSdolDtPXWQ4
2G5FFSRzNFzzq5hd61+JbssGboLaMMuJkwAZUq1vQ6aqgjL+Fbl+iovjDtxz03CTkpyHEISqnbp6
//qsN5enW4pJV7cNQ6dXnfUmLinXu0aV7jpqX1f0lN4LVkayL8ud3u1xUf+gvbMuAuvaJldskRkz
DNVW9bMuAuBFYivbKsem0/aFCmozMdwDYo5XeHx9sJhceHS6bTAoNZ6fzuW9fnRukSOk4soCPQYq
Gp0Fijw6ZYnC9V0ZWvYyxb6aYX9fugQzy3lP0W2Q5/Z4I1Vhj332t56SCzmmelmIO1vDdSMbdH+b
pC6wnKixN2zAg31Wl8HaQlarAEcNaGJgpduzCUC/tFFUY9e3ibxJAec9Wo0p3bqIHHxnlPmzjFCU
+ohXr63SqtZygUxbqqBeiFeUvdCwCJ/bEborI+JiHnYdRU1gcu0pTyL7LsQjcl2iNbZVCXY37/ef
s4E4Pk+LIjlpaxzrDO18eCDamwlPUtnTydFnzZDWYC2+mV66fb+Zcdn/bRROzVgWGSEdETSG4tl4
b9u8N3KlcI/K0MTXSiXJC1At7eL9VpSzuXVqxpaFAvxNtU3+f/0Iu67Ncwfa8RGgoLKEgP6ztGIk
k7wUnlaZFIDmUzHLGudHWMv1avBDHJMlHWvED36IfOF6bcWwNMtSdUVTxmH7W1/CFMLxvU71joHe
uaAT0B/MrlKspQBOLiA/UntHjTTEzOIGfXF2XT4IqA9+w1l/frkZv/2Gs5vh2jrlhURzDl0a+fdR
I+dbkiE/lcbBDSUWeHCwy9ilVYdvL0bh1UEMbrxrg6jdFH1nfXBLLkwcLCr/uiPTsvjbHXEjTavy
ws+OOBfsWeOAnkUS6H3ovf/JdSPdYcMiJt1y3qXBhHS15ovgZNqoH1WlsjeSjWfH0ZKRKV0dEuL+
hZk5+aMRQMNxTSWaZZlnf/A7xtt73uVtMQ0rWxOqdjYz906PWWkc2IcYKSCjwEMgMbc5wmWzRs8e
kAQrkL0gI4s06Ps34NJYYzjbMiUAhYn6bNqERFZDm2ksZNvd9MoW6b5RPhrPZ8vOS9/SNGIpA2yI
OF92MOfyWw/LmKPAODMGEmdl2pVODcd1sJrEkpnI4T+5qr9bHHv7b/1n6NWhwBDPPhRZ+Wh38YkE
kv/BI7s0GbJn+ddVjZ//1oba8LywkkuQmI5nTX/bodcFJef9C7k4EHCglS2dtQ0q3etGLLWvpbKU
5aNjuptaNzcjZ/CqhNzge8MHbV24oHHKhWKmMg6U81izqmubzVQpHzsPIyIDYtmQPDgdOOf3r+lN
X9dkplyTpdMcu5111tf9XCp98GH1odBaZBwiwPjIKEAjIpvZQoRBuUM90l3ceRPn4Qex5NtZn9ah
lllCNQ1h80Ne39FWSEqEpop9iCClYlYXby2yXxJMHD2o4F7ZR8XOnuyUvWRvH0WMHfT7l/9mNOhs
GExTlwmdiVXeXL4XIwKS5clRsupD7g9fE2pTfsTOG2CEvMBw8m6oifbfb1VRua5XMwzNsrwYss0C
w57lrCdFhEcIGRU0G4lZ6FJxcavyEGJM4xvpTHXqlYvip2L4e9sIQAOmT1HkfPAj3vSw8TcQmwmh
jH1MOxsyfQGRGjRWegTfNVxJAjdvUw1XLhHU+1d7oSFN0QghZJv/ZfWsoax0s9ZKa+lo5RFWfH4D
4lBt4hkWeh8tVReaohfRFns9A23Ys6ZaNgqVwKjwMBhY2EkGAtXOsTTJ0//bl0Q73DYiThnHyrPn
l2YaQnWiQiUh6hLk8H2yYvFoFkO0tni/qTdrAokZxiW7WxI01FTPmorwvSX1Z8eHxE6/+Ep+g/zi
B5HkWbRuCZ1Ah52WrWiGgZ7qWRPAULwmA4p6sNuCsh3sXmrhSSuvw9jde9DH3r8i5U2INbanGXg+
CosVyDh7SoYlRgxfEx90P9grpQkADaWZ2l1YhXKbQSi/qhVwPMjAqK31we0c//brkfe67XGO/22h
yCv4Or2ly4e27r05KtPI6rMPm7uiNT5oSrnQFlrTCrOKrRn0iLO5FameXJEokByqwCm3uVC76xJk
yQ9HcfPHNouK+KqC9Txvq0FawrtGIgBE943EZnSBTJqxCWQzQPBRlu8wKNXu3n8Ml34dqRTZkg3m
IkMeP//9TpDADCpMG4+gUqplEoagLCrVAjMX5x9MNRc6GOkZWSZ1oiqC/183ZQduqfcItxxwyslR
NZXCFZ7XSA8Ko6i2QwB44Ap1c+37+1f4dugwZjTIgyR+uMrz1QXTqbitzKE4eH7obA0PkzdfrvTH
91t5ExXoui6zj9fHjAjpl/Hif7+PYWK2NRJGeN/0AKL1cuWiZo8m9LrQ1fyDiefCndQ1k/yLYSBu
L863SVKLU4KXmuJQ6skPLdF+Ah7Ktmj6ka5oc2WhJFn9Qfj2JkLg+n5rUoyj+bfrs0PThHHop7Dj
A3k+yN0e+8znUo2Waes/FlWzsuBANqa3f/++XmoX4Uq8mNnSg8s76zSGLXKVTikOaKHfKBHgRC/q
9kHaYmRsIB4GnONrHnoYHpvDB/31YtPI+4KbVyxcr87CEoTz0beQ5PAYZ+lPW7a+EEkvBstbpqJD
mNP6IprsKzXc/oOne2FIWoZgZmRO1Gw61OtbnbQxQke+lh6NtoLKGc0tX98lQffw/p29EH6M+3mh
CCYmXTfP0zMwoDSk31L5gNbW1u3FMpB/kB6adU6FwNnnvkbqsDtVibQ0XOjhUvPBdV4YMkz9I7OY
n6Eq51OPLBduzIITHiOgsldxqe5LOTi5MOXL+N9Ok0BiIsq0TPbz2NSdR3h6i7en1QbqMWSOnklx
t8up9s3qPvv5/l19G0rSkEpClEVUEE6ezadkYAotxJ/viDjeQtNcTGPb4huuIEj0oNMyQ9ntm14P
X95vVb10LzV1XEYNRRnv5us+g3U68Eyjg5m7CZr4wfEUZ06MBYbN675muf81bofmqi48KMEQqwbP
/B4PNpsk/HhM6jfU5MxvaTj8hfBVCuOhAA4hjEUYyksR+1AtgvQ6jZpTnus3nt/dmD0SXu9fw8VL
oEeS/6EvWuKs27eMc3QQUrS+FGsXieEhibqr1sPVQ5a+v9/U25E9xtzCYEdlChbms1DH1U1YLGDz
T91w6PDW0v2vCcBGD9Wo2zLdu6X5wSz2dsI2lHGBtWWFgUYc9/rxEBI3tZeo4ogYxBYSCgAZ4Wm4
zZQa6sVlv2iS9Ob9a3w7i9ATSPaSNSfyMK2z26mkgdkEtWQc3Dj90cXSPEPp5soDZ/N+O8rb52YQ
x1E0FEwmYHjOGgLcbKK6pJZHCYGgk1QWG9jjD8D0F7IUL3qkVUrEj1HuS0FDh6jpoEGgu/LCMqKF
6ZjQqopmV9vBB+mzC8+YqY2OpApLgY199owL+HaNJcXSIbSREL5KQ1taVFEAOSWN0zVaM811EUf6
I6NpWDVIqS0/uC9v41uWDhIErBzUiuzz+xKBHlQ0nV0IZOOFAvg3wKwqMXr4IaSMoiGBaFGZS/D4
S7b5/26+ltyEQZAF1IUarnkezOsgrnyBfOUhQX/vesBBeVbaRXH9/jVeePSvWhlDr9+Cgg4dkKiO
RHu0yxRuSTHrQmRFUVY1OvuDxfhSUzZ6nETSMkmx8yFbAExMKnQ5jgIFyDhzvmLBdwPyc2cEH5Vk
LiyMpCFM2VRJ/vEAzxfgyAQv3gATOpa9haWTov0lyz0pMcnd9Ga5hPOxVjSEkf1cvVY7gHGdfw9d
dfZv31zUhem5lk2W6c3y2Gi9GXXYnh+7oDnKorkRsf5TUpqrEpLZ+00p44N6vR+idMBWmWqCaaMe
cTY/KQa4mpy9yKE3kxXGSovWHfU47mLvSzEaokpUzZCerp8wK/T0ngAaP4Pso/T/hSFLvh3DDkGY
Tv7z/FeILNSttusPVVGqT9iRobUygEh0fd87lKlizGGoVpvWkSzEePqPkm1vl25Ds8aCMyVUVofz
vCt5ENyeEb86wPHx54EHHUfp1wiePduNuimL5geQzQ8e8qU2bWUsWnPXKVKfXXIWtKZJdbY+eCib
XlkydLNSxRTWnOeadmvmcMscyNHvP+6LjRpizK5TmONyXw/bpJYpYrN0HAwwWgt1AKqtDvawxrbP
nhtKYSzVEgsmYYCifb/lC4sS+whK04rNg6bE87plFd07u7AKoKuy089DBfuaGjsUQLVK+UFTFyaM
MagVTP/j3T2vIgCZiuoRTHRAs/up1vFcGrzyscQLbjG0Vf3BLb1wYRZzEwk0Xsbt7esLE3EZqpqo
7INcD8bSyh2ofnISbS0E+Nfv38NL0xPpGW0M3Km/kw563RbmcqUHnBkhXkWDIqqXyyaq1rafblC8
u2tz9wfC0t+LvDtEOr9AbT+XQSI+uODxSZ3NGBbZAgu0hUqV5HxXzbIzminqw8GOrMqa1aVsLc2+
QS0JNa0bZIXreSQC84Ph8jZVjHmHDOqCrZFgT3i+ZzEGOKSAtBqGSVwiElk6uxze2hrTCXFb2rmG
10QW3yEIjMgVGkzYBaQ4QfZV+9HyfvEGsMBr9C7ycfbZIIpDrQZl7tcHvenxRIJWHUF1VdJF7brI
1nrR3JDy61TTsPXzdyB4dwF84bwtlnrT3IS9hDy9jdyoEzy+3z8uzOVgMsZfRbypqudxB2J7UthK
unLIRdavaizQ55kuPsp9XngShmWQLzZVdSwIn0/WmuJjANdVw0Fz8n4JRNH7YniehVK/BO4EyYpZ
H2nVnS27PeqqTbaQi1L/7BsY671/vRdmMzaRNgV/LpuZ+2w4+GYPhFzu66OdJes6yv9S7ByEfmJh
DFL6u9KqkXXpT+83euEm05SuTZvnt6n7wPEVSw5dcRBqJKATewJul6V+sG24dJNZkFkRKcwwuZwv
SSjp2qWMBu4hTNBG8Mq1ZNwX5F6C+qmSr4tK2mSyOWM9nTWW/MEIvzCBEgpQlzEJQUjRjlPeb8Gd
ImMQmeMacFCjGrWI4pRZwXfkE5dNXT2/fzcvNsX2VaYKQd33fEYz7SxFfLMezZd1UJPlKg6qlBUw
XQVB+h/0F3useGisf2NS4Ky/QCJOEDspghPXVx1qhOyXpZvKXyC5M4UZrflZAG9aYqSF7cb713kp
zqKXCsq6IH7YNp1t0yWec91B2Dn0Rd7c5Jg8fcfhbtR0xkoWqRlthjGCvx9qRT+UCCPNvD4fllXs
Q5/zib263uhQ4HKKD6LrC5MZYC7LZGrlzijn8V/SgxnWylYcEJGayYWAMmUY6Ptq5pPfsntSB/eD
DcrFFg0CPcYtQd/5gml67YA3Rj8cDF/dYHq8zwrv0U2VxyJ0Tl6PFMj7t/5SF7MZR4xVCkKgpl/3
5pZS+1A0qXrwsSugorHOhvA70jtobTr37zd18dLscToieP9/pJ3XjtzKlqZfaAiQQX/LtOUzS6qS
uSFk6b3n0/dHDdCjZBJJaM9NnwZ0TkUGGVyxzG802paXS03z3KgbiuZkB0MNzaJpKBXs9ocSa+Ne
Tep3WY3U0+01p59/eR3T/wdpRfcZ5C5osss1JTewLaRFw3Pj9m+2XMIdFSc5sfe3l5n+zGwZUmQy
VRDCzIjmd4vd1GaTGlV5HmI8xYK7GAXjWB22BnxN90OYvrfKyjm5ju7mxYrTv/8VhcIQZbtEsGKe
tk5S4lEVdU5fBk43nia/c79YiewLT/JiwdmT7KDHpn0cG6+QL179xtY+KKigbkHr5ytbu75D0NMi
96e/THOZy+tyayCqslpSovyslbq2w9pJwmEPhfvbr8y4Po50nJhRTv0ZhSJvFnPSHBtghMiLc6NF
0UNfGV/8fkzQkW3qB/Q8g6OSg5tEHDDehqiMZ1BRvOEYI+nx1gU+DVmQcnup6qKHWunLu9aI0a9O
e39TkV466MRkrx0f+Dcj65rPBcZ0T1YdtK+J0qFeqCUoi/hoI49WjSC6hyC5G0qDE9VyRayLVUTD
Qv6PlHubOA38Yzdk7d3YqBaCqHAs6gaqaN0VP9Uqb7a+XEfvdhykv3wfJF1byO6L3LbBITJk8y2A
jLBBwdbaZYlu7rAxs56soUeTOtDUTSkUAhqSUM+eXup3ma+IzxaGd8dYlWTfseI6PxfSWG/QPkdc
tfSKh0RWhw/oZeHni1b6TnRBsx0bc220ch2a6HfSRaBjTLGizS/5MckCbB8q6Lst5VjZgGct1PAU
I1iBVt5KtjRHSTLmBS7IyB8MNX1weZ4uFW2Xd1g1ZtiJZvXOEBUmRYMbbFPP+mXHjXEw2wQruaQv
jyiyKAd9RA1I1Ki3W5AgHmA357smo404NvBQjMEz73AaE98KFx4Hr1BsqjzA4izAhj0eNO2htyr/
WVeMZqOqfr5BssrE27lu9kMpwVjR8C/oKkHR1KXigKOHudIIvX68lAyGxjdA2KKrMH0ff0UQjBaK
yLa9iserVWiiv5aoSjbhQbeHH7c/tesPmjsUqNhUlpEZzpvwwPXCUcnpkhth4R7wQe72TdZWKzFY
vV6GjIyscJqKqYpyNcsw29JwNTU9A30QsMQGz0BCzKidMKRLZetVtuGqwxgqd1F9Jis+YG5RbJiW
9dgi2R26+Wb9TGmcvqm9XQWO1JfdWxalwSSH3gSPwhLSCZuZT1Ckw52bZBhuoY33sTHS6HsCLnFn
R0p27BBIcooqG34NJeM4JajH7yRStkNvLT+qaG98kuKuWwPrXG+fvBsXCxpFqiyEMgvQgV75QWL0
47lW5C8eFYdn1Ssxc2GJCYxENgTU37gaGStRJRJrUEDgQQQAFBNhij58vX1Y/mQ4l3cpIVn904Ih
G7zqMjZlEA1QBMNXv3+A+edghew5xnDMcAyyytdYfjdRTYwFrMo2PBJT7zEK++esyOSzANQJ1wd6
xDz0aJYadwYyka9aBpqyq4/++DXHiIkc4NPt7V5nDuR4FnUiIwK+xflKEOoHE00nuHyon0wuQDuI
7t+Iwu+Z3Rw0r3wcQusuSbC6v73w1bukSwHgyMAyRLZwdJpdf3FueGHhjzk+cI1O/TSmr6Vejrvb
q1xlDazCHYPuF3hNBEpmd7keQ7TtE3hXQ+nuPCHvah/9jiZfKQiXNmOIqSc8wQGRe76MZfDRqMb1
0D+7YSbvg7IIT20U2WvJpODPXBzNaTeMZpkaYTl5NT3wQt/wrUnNW2CuVot4X1U+Amf2R1Chbe0/
VjjttApGKzVs9Xd9sJ4m5fOYeZ1q1HvhvTc4A5fJJ8XLtpggQKnYywzyQA0j6XAS46cClbt0H4sj
Nc2EG7DwtWmlM/8FSX1hcOPAOdtYGKs2bvJNM98z4032sp2NXBaCpX/az6mfHvlLkTgaEUZrMd65
n5LhiNXsv79ZU+GepGgT0zjt8pE3dULu1Mr2qR0KE4ltCG5I1bkHv2jylUO09HbpqNBPs6fm3hyU
27q1jDthVp5EFXl3coNEFW6Paz00cTWY4u0CN/xD/5gGoLP6pKi4w7EkCl6zsCLfGHtpK0IVsKdI
vG3fvLuKtq/LCOXYzPERDr3D7bnFJyITKJMY1kuAY9fnqpeCR1TxEaMdR+1h9GQTFWNl8tdL6pXn
cnWDTz+YoemUJQPvnbeawlSqhRpY5smH/e3UqfwKA/XoF0CW8QFeu1+uB5rTchRvDO5YlqHm5RvX
7TjFjCtyT3E6ze8zpUHrDoXV17bzf2so+TlZZvdPpVHG9zoskBcVFcIPQFO0rSt30IS4gXEGrJPO
SXwc97IqSj7fPpRLJ4WnwTyMe0qDFXX5E0PkrqOxggUd++kzajEfK1O5u73E0kPncU85E+MG6ofL
JezKs9MyCi248ekhQPUdT5FTHJC2h3wHt9da2I4xod3BUDIUuGo/uOgaxnGmaqcsKbujJqp602Sa
sVJvTTF4FtUMGSwPrtd/oG6zL3lsszCTstQ6mZEebbQCZljroetjKmO/stTihlRTpeCSpwHsbKlY
FDba0SylFOjhACxoS/Xf4xKvnyuHQnwCF85OaVb4dpBovXYyKyDbpaz/csfkmAb9yjlYemoTqgSU
jjJRC2fnAKxePHoxIOUqqMSDNATtQ9zYWIh5Wbu9fQwWljJpB3EGwNJdMy7QW876UMFMri77X16Z
9bQY5L0l1jA600+eHQSTz5r+NRe1AQDp8mjXppHLkV1qpybvDljH1ht9ovslSb0fSIU3fh7D5JTu
ImH+h4dpKtypE76WOD/7br3UrFMMHN3TYBnJzmqLz3VhWQ+NiZX17Wd5Da+Fp2UKBshTC5f28Wyp
UNYyZMFD8+SZJRhXqY99R+IVnitMkDGos7yvfdZjKa2a0VvOvx5rKV8bLE+LzJ40TN2JP0UpQmU7
+xEtDiOjm4bGyWq7xyitGMLZ/lPJAFsq2wetTc63d71wggwQHzaFLSDpq/lig+CdYbqldULRKKOu
Kd59RXlpMuvn7XWW9gVCaeIiU7ijTHx5gorR7qUsy/Mz4z7Qj5Gl//BczEXSasO+Yl1b4wQtRGOy
dMjLbI26b34nDbpIJMtFttgu6SmmchBsMU83P6XS2O/aQl9LAa/abpwei2SSHZLRWvMRseIbeH+b
YYpjwhfR5KgT3xVp/dJn+KxXzUTF13e3H+niDhkpctdoOtFmFjITaSQtRzIKmG5WvPZJBqy+D8pz
X9Ec05N+bbyxdFS4QSlHFMLbVcbeSiYO5UqUnFXSHEUp8EtqwztfLT/c3tfiUYHFBQhJ47qeJy++
6ruRH4nurCn1qx22tRMb6n2Horace0+jHouVgmdpwYk6R8JEd4DW0uXZZBaeV6UEb63R8segcZ8b
XOgcu9FSlCGbxKnMegVqtfTqmDGZMHcINgCmLlf0GwvAuu1bOCcMDKSUT1XcVIgFyndx3Kwck8W4
RuDUp/4ze5wnyRI9U7QDNevUZAjeYF9lfM9NZKKb+0R5R8SlHmRqjuHl9ltc3CIg8qk9RyEw79Wa
mRRDG1ba05ghWWuClMe1s+ztQyVnx9tLLRxMuoHc6IpOokL+efk0PdmVkNfrUMqvwo2fjoGD4edJ
whFl5bpd2BNzUwb4U7+b7uP8iwuhVsZuxjUYt7hQl7ERMO0p0jusrfsNzKds7d0tRBWGbqBjwUiw
vzn8IzaR73StTjuBmgueCtPTz3ZYJ/tcoJvTyab3qI1yAKku9zBWG9IN3Fbdqboye+ijfF9GaABr
rbxJ3Cg+jNztX1Hr9LYJlKk1lt/CV0QuwhwdMjmwoDl8REHJtfWBRZ0aS9/bvjjkcX5nQu12/F49
iLDUVj7bpYMNlIL+rMaVTQI0ex0mckGaNvWDKrvP37x2ElEqfLV4JQ67k4pjDk0df+rqUKPE5zsI
xhnveVm6K7nr0vmDfUtbSCZHucIPJHFQ6ZVHFoZN3Dc9Ur5lUfBNzYNft4/50ukjBUKlgrEj+LZZ
Eob8Lp4OVZWdkxpNc7SWpUTdtkqIlYACc+I/LDZlylNuydBx9k0VvLeuCQ1xQmwdY/Om6Q5VbmOd
HiMW28f0MW+vt5D/m2iNgKdjuEOffRaDeyNLLK001FNTpbTWw8o9GHLd/Hs36GKV6XP7q7MddXQM
mkrSTmWGK2v5mujvt7exlCj/vY3p3/9awGxdII5m1EDRql5Ms0OFkYawUMVGyUHG5fZkw3Ok0bDy
upZKcDpP4NNgnNOWnLfTAj11G77J8dQgXoXeWyMnuwjbUpqjXfnDQCPjkCLbdVdFdsCwpB0mDc/i
GEPAQQzcQpkWocGdnaTlXWlTlxuuX/77pcfvAi5IcPgjLnP5bLTIxCQlTMuTmnsfqjxEW6R/AVT+
AevOlX7c0mtAZIXZEOX+hPu6XKr3Bi60VE5OleX+CkS51zUk/JXoOOL6HTXN7x7HCGcoxEqLeikG
6rQ1GStzkuV5uB6aUmrb2JBPfdnv3aIHYVNpGMcgzzSO9msbddnKd7O4ItkmAw4qW/Ldy526njog
qDWCKvNR7UOko8++a3KswgEw3W1k4cuKuU+4crkvPV+Iz+aECGGncyxbZgLEyAuMgTV0/ZxKQ1rB
BLVUMoRE0fnLYOLrplmYjiYrCy+F2mluzyCDJsFVmMijCjGSgVBruWr+Vakx+sLmgWGpZBUrn9RS
uOWiZ8ZIgURXYhYBsX3ue5yLQfOE5u+O3tFjEY7WxhwV5VilubKys6UASMcdqIAxwePmhR+VvCZq
qxMnN+O+1oHt3XWJ162kSoubArECVwrlE3rvl8elc9tRpbevnAYg9lbmvYUJTKUIKvcmqtHwvx0N
F/dEQ3CCrEwcldnhxOFpGHG3S05a536rA3wdi+7b7SUQkuInzypmLsSJMAq/RkDwu9xSVLSKG1uY
7uSaFG6SNrcdvfCsSd9YPki99tVMLHtb5syjEx0FVBpe7jYZh++ZMPqNq1rJg2gVbKv81oHgil81
Odcmx11jU4SpcFSJ6q2Isi90AJqt3KhiW/XoAA8mI8JWy6JNPEhvUMB/eEhOb6ooj1DaNHNEK1Ed
wOik38mteCM7xJAuxz+00yqcKRGVvq8wm8Rak2lhVCdvoUSv1gytfKehGvqI+rrl2H6ab2qj8J0o
NwxMTi3EJrDi2JidiwxtqWK7HHSpkya+ga5HmGxHW0rxMYp1R+5jrPtitdhUgfe5MzocQP32Zy01
D/AhXeDoVQ8vMbdAq4t60xrJNyumMwYeMXW6lv/PN6z7MA7ybVJI8qYfI8lBv/k1NLpT0KefkRt9
zYPaQN4jMDdaO97rdovRTBTfmbkpMQYcfhpt9jUeuJGAEP+MU+WLnykQPVEI6lvbxsKt/Gw1gMcz
veSV1XqE86v8afBBQzI7eqLn/GAZyArkVcdMdRBiE2bFi4UoutOPvYH2fYcytoETXavLH3Jkp5xh
dPHmoIpE/RwSNjqk/TZysVIo5fRjUuH6HnRmtgkVrd3ZbiruAa8giqKo+IgbvALOxXNZmt/Czgcc
FL4lsa0/wXoYnCHUjc3ghh+hkbxlqY3YYEcbOUjLJwHnax9Byb1TS5w2ysYd6Vb11V3Rp19pyr15
jTF+HOUCiMcQfND04VGq6ucQU6VXHfP3O68fnuxcwmcUj+UseWKkVDlVpWYbtRqMtzwJvigJ1uVu
7yUHTCGSXVJ6WGT6dnRMOuuE9Wa46y0F5JQe3Md+8qOvzHu3k87T0GsXdAMyqh2bMBmE3bm+mm5t
hFw3WMgph9vf5MIXSQsceIaFBia9penf/0qC/CRwPWAO2snrGfw7Zh5ld26e1ztcYmgelyUWSbqy
NrZcuBomNh/4MZtGDMP+y1Vd3UfH2w7LE7qGwGwKT0k8JwrxEtVD3Jtvb/EPvm8WdRiswHchINmI
Z80CqWLVcJLwFTmhLVo++2GRn0Zf1O9RVvk/hlpTno2s6bG9CvXdRPopnaoo1ce01zpsFPt6K9em
f499xrArRQYPSMJJK68t6b4z8vyILRTgrbr0t22nh08B1I6tlIrkMJa4VmRG7W64LYzHPMfYqsKI
24lTXdnf3uRS+P47ss6y5SSEhec3oj3XrbWhc/7dQ/F8JX+5BngyBJ4UaKYhA82J+bRQME23TTxy
ThMjqvbMe7XHthCkHN67nxiMQwfNrW1nyjuGHuEW882XmhiEkeZOAiW98nOWDhFtUKY3ZNOTysjl
Iar0NqaPlug4stdE9yhCSV+PgWpEsfvvlyMMFrqFkFgmQcD5eVWpRoqwiM9hzRi4ilTUZNFQvv0K
F/czdVyn1u5Ey77cD8lGn7eprZ5GUe2R+ODKsT+Oqfh4e5lr2PUEaP9rneko/fXJm65rRY0UkpdF
yVcDea9IGs+RG/5G8ueXmostwuyPGEUyFDejyaL2348q/BsZSMYkW4CC4uX645DRmpdEdG5V/7eH
IZoTDP/hc7AYIXIsYNMxWp09S63TkZ2VvJQ207BhGF9hd/0fHiMrgL2iYYbB1iyqGI2CeU/pKWcz
QygsDLF2gEBmb5j7K/W7XBXgnnsHnSawVCsnZaHT9Gc+CvUVUSMgE5dPsGVkLVxLkk6Kn57pLhTO
0AGMVetjVia/hNq9V7AjVz63hQgzgWNtHbQ8Y/V5gihFuCpEkTeegbFjmm0rP5Ug2N1+qItrMFlk
FIB4I3zIy40phlyMiOD55xK7r31IzwhBNq//+P+3irhcpUAnPCYzSE+qm2/BaAzkP7dXWPiUJzGb
SY6VGcp16k6jXHSm5+FZYpgbHOi6HQ15AAfSqK98TYtLTZqo09CN9vTskRmBatI1iKSTEabBmcar
dW9C/b3rUvwnb+9q4e3w2XLmEEHm+p5XWUMKeNjuK4SJ2xrc6khJqfYr+cjC0b5Yw7h8N12RR+Fo
Y2mBUO171aQfBHctjt+fCoHifSr1mwxh/3/fF11JSCj0H8zr/plsYR2kRcYJnzGxtfEY3ypmKa08
vaUWKOpD6h9mhm7T8bjcGnDTMsd1PjjnVvTo9v4h1Pq9WjanQDLvXMt7xg8UwzowFjAEft/eIlNJ
/vo8CWJQaVLbkXWhiHW5uleIwrABVJwyRa6fjNpT38M0FxuSs3CLGNhTLW9K6zGqi2cki5ptpinw
uK3xMyqyvwS09pNJfrZPdco1o24bIptuOaMYsZj8DTRJs7+MeYsZpPeSde8jsiYOct4PqURm7MXH
LjWOUaM89L4Fd0oDWRMjwrMFWok6X1Bt8wCnO03N1b3R5cMh0gvhSC2uUQkiIqjdSTj5iudBaZI3
0QCw6v3omwi6Zw/LjgeQVXkblhtDRNpWUXJUncxk0uevq6emFQECBMKpM1l8dJVOfqwTOT7YRx2R
7IGBlSYfitb+KTBt2GZ5AtRKHqlQPqeuWjh+DdcNpDSS+gJsdA6B1SmKbXQYLMccz+bGG6UNJYme
btsK7kW0p79S7q2hDXGNkQtEwxtjF9pGt7EAexPNnCF46KwErz9PmRxqntAL38k9RjjVN016CicF
UFuJt0iW4ethNMYnqZdU6iYVBV3goRhI9f02T0x9M4yVfRBsEHNjHG5zZOodsBjZp0B09k4OCtz6
UE7dDMIeHF3OErwCyMuyAUNEybDQRantfIMbnevUcYlXndC/DvTgH/UIcQMMtYrtmLsC/U3s6CHY
44yrau2hwDNgkxS28lzIQ4ffntxuBV7DO2SGYU+XeGKzg+QjYHVc0uTUeMInG64vPLId0j7x3ipC
d6tjP7KnZ9NtAWDZDAP6ARpQNnkX1PWL0njxviM7cCBoVY+j6OR91aXhNqK6+oDeubU3NU/BezSW
nFxFK9mjKuNQRfpGHf3gvksm/yccx/cgiBBVt9wMa2Mre44NTyCrahZbryrA4mSVFm/hDLjfJpHi
bR/alVNbQ3nvR2q+E0PvbZQiATnvgycrcA+6Y1gNw8DH1ybPwOvVuRnuiZr+ndck1qZNJNRQqBO2
opeLPaKNBbLZUQEusO5wcMOWfdcNxvAF+ZhkYzMP24rUKjd2CQBfh4MCCaRvcCAS3s7roxSrVose
rxoGqPDX6saPuEgSMo9NaMQB5BTX3MqZifFAL9fbRk/8PTpUxV3D6BtRV/XRysGjymXmf4Ao3CP6
J7C5jyXv0Ll6c49BxnfXTrQ3RU+NR5NWoQMXC/pCkPJ5KiPjY1N1naBp1Y1EY+YQQIvZGpFcvQZd
UGBbnXY4G9JFtAZcN2MqYCcXnrG14LFsmrYfNlks9TvRa+nPhhb2Nkn9cKdIQeCYWR0fPCuNN+j3
tbtcHWn+WFn+hs+jsgnhbu+UBmc0TZe1A96ikKqbKnpqAKIdEa71n0PCrDNi1YdrAIeh9TScjhAt
RsAI+0Yf3YFt0bcjxwIAeTeYeDCadX2sTTlxiqbLdohq94ck8LWjpyAlYRVWdLBQP3LczsWdJBTa
HQWh92qMWnVM0+AXPn3j1hjwhI7LICbT42VkJeJNdptv5LFuNsYYFbtRHsydVqtwYsFd7pAnqHdF
0XIw1FjsVCuTd1kmYwEf2fG2TDE/VesaFqlVIo2YwDXQK7w/cJxTX/4P7QlEcSM1PaG/btS/U3kl
H1q6cwHWArnVLQ7FvLrRqzAZA5SzT3UW3zFfcHD7GuRfoFO3ttVhBxWtpHnXqnEo1Py94uyWz5Ja
VXDMHs6lWn+QODHAWk5uYp10zd1E1vDR8/wHrJAP2GKeTL0hwlOfTwJzrrVTCWG3b8c/SdL8chRg
eEBnkbXBHrm8HNH/C3It0M1TUIDMczSZvpWg/XrSRqtnGGlr0o7GD0IRmSz7+NSYJVVFE289PRnv
PBnzJiNGN9muCuTDuJc/BLiyoK4wYgo61MnGBNJ/p8bSENHm8Orz7d+/0OK3/6ATppQTpumUI/5V
0U2aukYupSRNtYEVrTXc1cEfx9NdIrwfXiz9LjxcyPpwZd2l3JMxMtx/xgp8g7MSSFjuiEthq5/q
MfnlS+mLJGXPemytnM+linVCJ0+CYTKt8DnKRBg1TLm0TCgLlHGPYFhjO2OeAF9V7a6gV9hmmwYD
Oafp2n7Xg1p4UnEo3vulO66JZy/uGeowkmhT+TofnUt1ZqVy7rsnv7Ilp25K9ejmFoMjObVWMkZj
KkTmxxLxQsiWFsqCLHf5XgfJ7TJBFXu26d7Jji2D2kUt+TnTaAxu+7gu9CcRRNLPMtDrz3YmFV9H
H3P0EX/N2gmCIYN3FKIzFfcEW8znX+x+7LZxWqc7DRkFJ0+sFok7lJHTsBnBptMcwCAEWXtnLAT5
ijCKo4SERa9YERjCok73wxBEgSNnChTfSh7LvR+0kutUrqtt89aT7sIkx9Xbyxhb+thGjXGhHCX8
TDynD8EHbjs9yUcH4i2+XwRin6tUC/YV3e1z64fq2c17EwmU0cf3VWn0Y9FgLZ2mnvRgaF3+qqLR
dwpoDL1gkgp3D7DFPhyybqu6gw1TfDDOkuK1v7mMWWvwpJXie4pN85cyzQyB8tJOBHN7+VK8Lkja
IQaaqre2ducPcn00vKD9kiNBdG8Ugboyil3o0AJj+X/rTYn9Xx93V5daFQ6yfiJg/gCW+lBrqclA
QFE3Q1/9KrtypRxaOuEg1ehtgNOQgRRcLmhITR96iameMlg86GVq7ygu5M4Anfh22FpeaNIoownE
EZ8t5BstE+hKsk7RMH7PQ+8FC/f3SMEi7vY6fwDj81dG6/J/F5pdN12ii8yOY+sU+iKOD8pQFGc7
wtHEKoTyHcNOUFaS3f3CArB6QC65egh8YT4hniY78GviQ04geeYb6zHgBbiiJbGGyVc9rHSqp1c5
/51QFybFQkXAQ5s9kNqXXE1kuXQCrER+KwnpiM/7WlhZOlDqH2FaANZM4WaXnZTgMM8spDujjohp
ZlOQcGLpIJnSQddqtJDGYGXEv7gv3q/OYaK8nsdvPUmSkayG+K14PwtkECcyze13vHQFqkRKOlRT
d2J+g0uJEst2L4wTs7bIgWbyUy7lxySoNeJZunN1C9M1Ax89aQ33tfg44UUB6qTTCOLy8nOpG1L/
3tKzczoWX2gVxs5ohc8WqbIjNOnHaPTH21tdWhCw5eRUAe8LcNHlghEQRQUrl+E8xtVH7Oa2uUgc
367RtJSyjSyJlWn30qPlxU1kRLokV1yJxOw6PIEaxidy/NMtk1fDG+9D2GDJIBcOeNmnCc5I0hSs
BKLFjSKfOTE0TAhbs5ZFpnVKBLLAPonWcyGbJuGzkrkohjZl/Bip5Te3o565/XCXYhJ/8n/XnEXb
yXCnGSBznIw8e4fafRdk8kdpdFfkqBdTmoniCQNTsNj81AC7blvAKd5ZjzrvwSWZwTLVohORF+6T
L/JmVzQUvwP/6th1nx6E1NYPsYWf9e0NL7al/v4ls+DYw3sODBksoBjy0NGz6neoDI9lIX9SevGa
2PmP0h0Ok6ofvpVrdKSlyxTYMGDJiYDxfwEDf19unYHgkzfgfzKMNtByQ31UOsP+lVu6/7UZKnvl
Ml16vYhjA0YR0Guv8LWyzJhIlSl12oCJa5sEn1vPHndEj3x/+7kuFVXMBaYpGc04Rmazr7SJcZCb
yIxo7T0OVvaJFtD3Iq+/5tAzy9J4L+tyBdG0FGbhe0ymYiBsrwZIhV66GRVrgKOk8QL44aEglK8c
l6UXxtcIJowpknKV/uLT2pV5pgbnovHeSqO+B8qEz7j9ybOMz7ef4OJSSOagUshmroYBRVF2EqZU
4VnrJPvFNaJok6RM+vJBuLtYd92VamYp3BBqECSEpDjhiC7fWJKAzkArnPa2962P7S34fMeXv7nq
uPPWyJCLe6NYUxW4QNOBvFzLwnVliO0UB56aiTH8UKqr0ukH6z4x40+3n+PSSUSLA6WjqZC4mhZF
Lao/Nd6JZ1cGwOFbo6O31X1kjh/Z7WZMh73RmCt31NJR5OhDw0TJjO7GrDJsSOxyjHzpNmu4+frm
XTdxEG7va2UNc2KC/h07CjvrjB7xlDGffM5iLj9XXokXS++JA0FxqwpAS/MUNa+bRnYR5Ty3boMN
uGqnD9gxO4moq7soRHf09paWwhNsbqQP4BNNkeNyS3jODRWB0DvL9M32ZR4ME9hAPxq8upWnt7gU
FAMwtqARuYcul6rHCguO3ozOQoo9B4NOdKnzr3YUvt/e0tJXxaQX/w2GU+JqPtW5gKEAXEWvWZ3t
et08Ky6dLVkN92WJTWtSjCvJ5tJx531RvbAvyPGzjUlDDUQh7P1znJZvYoQw4bXpp04uX91o2IjA
uveTZs2ebXGXIPVQrGdEKs/Pe4ak9DjRO09mhvp/oGNmnJiVeEYPsj50iTyeSxGsaSUuHU6baIWp
KSjia0nPQqQ1jTb9hBjFk59q774m3xVmulNa5e32W7xeis6sYvyBWWA3OX+oFjqpoa+XtCA9/96U
pVMYDx/aRGFI45orudH1ybxca3rBf33XfQemOdF875yoIaKoKMi8CsNogbPrawy+P3H2suJiLVCc
9LBpfzIJuFwrVTqPnoLOKNisgd59av0GVjhE8cjbckE7Q27tk7w7wcDPaT2Y75VQXqvGQgZg6iAf
J1ePEk1TTcchOmK002xiTzCneWTwz2gZMADSskr1i8gEhBlX4i9xcK/oZ5HacJVyKDCm4+HwJuXP
BmZVzI/4q4b1MQ7fSkXdZTS+b7/J66jJjvHcZr/kXAwdL3csJD1M9QqDJyPWDuSmd7akfLm9xEJK
yRo2GoH0rjSugekN//UGczHUQ0BUPllxwTcO7sxSt0WoZrtwSNX3Bun2k9SOzbfMjvrvEDjLY1OU
xafbP+P6m0RMGVYmBxeI25XEH3dQnCbs8qQgPICcEkpKitT4u9Gtva3VjQy3ZOYUtxdd+lBIZClL
qK1R6J5F8L6oUDUq5PbEkPGLbA2HtnXPSqkdwDL8s6+VMSVH6MWwR0T/5pdTlmhg9HTIdwBcEvtn
K++TtNmZ9X5kJtaknyepidu706Y7df69kK9TxNP9RFdl9mb1dtL3YxhyogdrPAcSQ6m4UmTGk4My
ALgNlAjDtRK5PykfnKyQx43NTMxQXzC9YxrT223TOAYGf5ss9yT+14Gs74Qepc9q2vV4y8oMUS00
47vK7HYR8kx4/KLqVblZ9XXyq3qULAVX5hipnw+WLAWHXETgdHWYzYFXi/e2A2QZqtw6Tjl8ANkY
/JbDoD1DM0u+FlIpM6BsvZOrZNq32w9nKW6ZtKiJxJN43Px14CIubPBA7RlszD2cwbvSz35GZfL7
PyxjIIykE7NA1s8+4GjQIp5XBNa9z3/1efg9kNtdmQ4rB3lhN/i9wCGFQDq5Z82WGWI1UnwPGnkU
hffumO1z1z8ijLaSKC4sQ8MLTgSE44lxPEsUpYh5mlta42lqh0GNL/DK6fFbKfEWXdnRwqc51X2I
CuPACax+tiOQzU0Q6HShOqyVXy2RBXsbS6RPfGTS1u9Tf+VjWdwae6NTw4m4ynzQhIAH6zXBOfOZ
QlS9Zjv54L8aZrLCaVuKt6QetILIsVhvrmIQC0/h2k+jc5oNjIpL8dBWDKGNUYdtaGyqzjsINf7B
MBcbRCXb//OBBHk06WiAC0UydxbyuCZDpRhNHfeR/k3K/aPIlR8FqIfby/xxJZ3FHtZBs4p6mgpt
Li8AM9H2gAGk5y5GG0V0Ba293kqfdLjqG6lSvec+CNB1M4AvRpUs9iOz7X0j1ZCokr5D42UIt20s
i43kcUcbbhDd6ZqPJ3JUjis5zMIty2+lRmYAjZz/vONZhpJeN92YngnPkWNF+UtgBSvl/sL9xsx2
Ossku9caCKllN6MkmebZz2VH68q9amd3sNrA5pkMHNdsmRa3NAHF8fowLFmbveYxkus4a5P6rNqh
M6U/VrGSmiydY4Qr6H5DWQfbOAdqa/ANKr13mXfZ7WsUNYeAmJ3aykG1vwz0M3ja4JLwDFOTlTN8
3eMEpTfBCMgUoIbOO++tq0YtwSA6B4hqtwAOHOBIoemElcNRwSty5SxPsWZ+limOaf2BW4YSM3uY
fpulgx3E4pwnjXLsBWiZUJQ+gKsWLFhrDrThLcneDlY7HmJZCx9lL+ZmDAKxEhUXH7qOMSYKYvR4
r6oIT2sMrwxETjv32Hbehv/wimcrOCF2FdmvI0DS2lqbuC/ERi4XQaOe7BsRmVnYDzD+9eOAiW4Q
y+PWijUQOP4kkrkmQ3q9ENNpxO5omJORXX2IQTx0sTIkydkI5OcGOel+eDEbbyXVvL5aGDpQhICK
5NxemdpKqpS42mRqm0IQfyQ3zqHPqxFDTAmmSN1HK8d1gUIqOK8TGheRh2upWiNo61yICm6YJktn
DVjmPiBXfIbBlOz18H84O8/duo2ubR8RAfbyl2U3la0t25LsP4Rb2Hvn0b8XFeD7JGpDRB4gseDE
yZDDmTVr1rqLnD6asYlUQKrnX0XkMDNRy29qKfoVqPpwaMJ28qI5zJ6yuZBvLV3eyr2vTAh29gsi
lQYTv66+bwz+Rc7ztHuo9fiHXlnofdV/6qzcWVbzuLGXrnxijJWWeslC9kdm6f1tYygweJUrU3zo
huE+U5pHrRn+Fua0ixsM1Rpd/jUMrZc26YMlCt9xEDg3hnSwyunMdffXUIDK2Xgi+cPupviwVGAh
nSAjv1YhlSpkZKthzB5A2h+MIP1uldHT6M+3ujU8KiOH8EJx5WLQAWfJm/GYzMFG4er1ovE+wvAM
yKyxSNDJlNaZ+tjFFCBSUQITMvmXQM2bfyIJZJ5aNd0OtaPZ66up9/KwTr52+DE4Fm7cuyqYzPtB
syIXP3hkEuRSeDGg6H7jNYdTZCStk4WjHttJ2so3U24Jz7Mx9jt5yJRzXWj5aSrk0Wl7SR8xJpjG
ZzHKtZ1PvfoIIiB7iKeyxbvLr14StUXtewgA0I1SdSkNSd8ZUzrty7FJ3DAtrF2J8fdg94XQXcxB
QnWjn4HaNbMU7ethSvaR1udn5Oum44DB7k05K8W3MVUiV5Djp2lOrNspxE5cioUt/bD1YUiLCCSt
ToWJ1gUQmFUu2aIEOupZO96p3S8/e5yjreTxygCU/0hSF4v2j7DuXg6VIgNpcDdHfe0FlWJ4Va9u
lWmvbh0EtSEjL86Oa1BwFPlzzXWueAh9/QZuMmIQ0lAA+0sy5/M9cX2kxZ+OQ3phBb/fpJQ70DUJ
euXBEoafc9z/6Tp/ryVbzIgrpxnnCfm2tUBzqGyuPoxSGmaA6m8KlCS/H+kpFVpxIjjkdiNKvwTJ
f5Ks9JhZ0W08b9mOf8BYL5n+4vmHxw/gTS41718ynwurD8zQBzumHAEJwFEV7AlfvBZoajEne8o7
pKeubv5c7N+k7BC35wSV8c/nWl6XQJfn4MADlCXTYvwgZN633G6ByVjnVNFBId8n3cVAJSeP1WXM
uoRdOx3kxPSMcbjtmvBQI4dPtQp5SnQt+dM8Z+f/pqyQT4co2Vmv/3zu82/8i7LoDpG0EcQ/yDa+
PjLCMEuFmBRsnRBFEHCDThCt81T8JiDymFM/OyooWoZs4uHezAwnTSWHx+zqasePITX3y48OKdnf
fYW4tuAo6gYkQ1lnaq8PxkdlLUGf5/nef9N+NHHfKGr/3MR4Oi+OgXGwaH0yYMyXG02LSZKcqcCl
ohXBKVk/sMK1leBppmOwWLWnNaWAfBcP/i6qvlIIzK3GCUHQB+A5+W3CGkCDt87hCv4pBcHri2Aj
yVsW3tvD4PUlFuNGwhYCW+sDSS3Htm1zyT9LenATzZbk1FzvjzCxAlfIIsWW/I3zZ51Qr0dc4tub
EiBpvlJV+uCfdd8AOxTMOzmscR0XbD9vzmmKNdw8/kyC/Pj52r86ro7VOt1J8oH1FkwDWoZh0/vn
sQ1vdGG+TSptsLsWcmZefdX66QDc9Jzr8VYxbp3xLC9MH5/8DmUANv9q70t9GgZFmcPg0LoKSkMH
HSHQyQNLM92rWjh5n7/o1R2Dqzu7nIIToM/Vwkwn0wDhNwjnjI4K+pVUgHjzv75WPpWqBc47ndvf
hiT6p9bPuwP8y8LRyXzLNtcpDQTKrlEL/YvapsOvxuioIQVdv4tCSb9PM2AzGqD0jWLPlY9DEm5Q
P6Qyyi1yOSTeLIpRKaSwEDvhzJl6yX3hrpJMO0LfBdGa4ofU6d/ABrqxviUlc23cV+iKQVdouZS/
H7estKDM0Dw8R7VhPahmpnmar8Z72WiU25Ijy63gB9NgiIYUTjtM3s+/1bWDgTwMcQWuWCyPdbs3
V1OJmnconLET+iF3869+rG7HyT8um6EnjtGx+pMWstsT2sLZ8DqUaLKmx6ct3AhoHxKLRVeTcsHi
6s5XWPf9Rt1sGnHAWkAd4u/cMW+FUNm4nVxbmjjPwOIjK0fma13/j3G5G6iK+Ock1AeviGTJbSdz
cHFVqvYN1RAXSUgqioPEkhQSaYeKYoTtgmT9NtFfOXRWoNklfVk7Mqhq13KfOkMnxwd59Emc4cd4
mNltudBf2cGvhyaPDqmSgvr7VdK02JTOiumzgwV7qCUbL2gEaC6hmm5Uh66EY4y1RBzOXjfvmgHb
RQWQl2bmG2jKHpL4Dlz4P7hNHyxTQL1/U1XuyhnGeEQJFPXJwNb1wTGt/Wyc+B5iWbtjZrh64P/k
Uv6ct8Vu9lH8smJvzvsvWmGeqmjLcnKd+xEayWOJVVDvF/nwVaQSkxr3XtMiLaKckqjDj1EAj9yk
8ca6uzatvODyF7k5kLX3HzDOOlkKki546LX2KLfmM6rFd7XQfhU6/W87iN7nu/rqcMBkAf4twjPr
5Fkx21qMA3oJRW59wcAFErD+YGbmsResv4pcbsDwPoinLNPIAUNnQYI7QR79/vW6apalWp7oXeg3
LQKd2q7I2yA7RgPtEmOoxUMoSQuVIoXQN47poUHfbBH8CW7CPtdPkjV0d1nWqztJ1tOfQRUMTgzk
9FypZX4ocz1/Slqwn80wy0dIOguLbVARFhlSj37e4PrmDERbiCRPTE3N0YJRp2Izmnjh5SW2NUp9
MzW6sCezjPftXMknDI/l/ZQl2U3RGdjZDAE5acwt1FLn7je6RBTXRlX1PRGtD1uUUvM8RxjY5gTr
H4EUJrel1hmOCDnlFJRItWNxK6P2ygWxwz3MDtR22teN7ts6WY03D76CSkyHBkE7y/uhVKuvEH6m
58KIp5tO4AqbSQL8m4ZmlZJXIHkTrXA0KymP2ajCgisIPNFYCm6eyp1Xqj2IgTTLd0xdjAee0vz5
fA29IjpWmRmoVW4NFKlU8UOoNJS0k8xpMs9dj2BL1aK8brV23+ErjHwMfAovyuYvQ6sd8XY8L4U4
0vcv46Zg3ZUrw7vnWILjm6O5CisfmhiLGfy8f9vWaeSgyqLsac91i5RN4aCaKqGEbwi/P5+CK2GX
kZe6GacFf692bZdKSW2Fg3kuNb/aF70lekMftU4VCnx5Ctwb+JAr2xYcA6GXfv8CaFjdRBPZnPW0
lJuHMuttBcnXFkZrLh9ytXN78qbP3+7Kcct3hThJvxQ9wHWhoBJCdcC9UcB525DuIvhlx7Qb0+Pn
o1yJsMS8RdQB/AkdyFWEhUqfGWU5+uceIyavTiLpVonUwg118b9WbolCqDgCs6a3TTdtfcGuIQ2H
edBgWasHp7puJxyQ9H3XGxvdjSs527txlhrbmwVpdUHI0iNeFMQIrk9ADrlTYYMAD2u5RyuWv/98
Eq9uAeC4r3dnNLBWC4MuXWcmNVDDUK0e5i7PgHk1B4jgL1mtPlpJddsHxcaYVz8cLBJCAF0ADun3
bymmmT7IRt1jZlpVXsvd5RRL2XAS47TZSL7/1blZxxqgryBfEZCWuAq+HwyoeBbJrWiea/LvoyFl
qMqOagH2MBdvcZVqv4VxMrlmYvX3ul7FUHQlE250Z3hD6EuONuWzE9dth52ShDFjF+g3SMhJd7KJ
k1NrxcTxumz3ij/2DvKB/T8YBKCGsahpzfilfuulpMtsuKrxNzlIM1un6+JZFXxcQautPWTIfV+H
aKllDqdCbcN5jXDeUXdyOiWukYrBoU2V0kF/FUXXcG7tSZQHR601fL3imb4NzkAYNTQThYHZvPUn
IdnL5hAd86TPbssgyp1K7eZj0fgwthKNvmxLisyoGG7BFUgv8lAHt1Ej0GEcOoETBuDYTs8Gxasy
a/BCrNQ9AMriE9Rp/wAjPnQ62mKnfhojTxj8/AZVkO4ma5PsoQz1+uR3mL7UTRDfwIqNHsqoSN1c
yGe7GBoBmdOhuVN9tfZUPST/m6OvlRW1tigKyi7NjORAR0zywm7OdyqaOvasAINVumh2CyOobgPI
xyCORJq8KVzDOBVTt/BnH5GyqfQUzLV3UiDnu8gcUhf+mOIiKtndSWYgHDpJCZ1RlPr9zKfcqf7U
7KuO3uEgCOYxaSG6ilViulHXQp0uNMvu4lK4DUCi7KZMr3bJYBp2VqA0FmWx7wRwZo6KP8/7DC2i
va4s8l2KGPfOVKaKEylAMuIgGTeS6Q8RlkSV7jNAepYj2LvVFpKKCkQ34DoQwlnwVfSL4bm3SOWd
z6PD+th41fF407FbHuNNPKp1tY18tUwuUjG9YB+T2RC+Ars203OVBKBX0v8YGl4HBBm1wEloS66v
I6Gf6tUMzw39U2n2kAI1b+C0J/cI3G9lsusjeD3U6vAHMqzlmVZHl1DTatcos3vqfm1WG7tmC0h4
dRoBIVOZwX6EetT7aRTLjpK/mKWPhlT9WXwWpax6CoTggMraX0gmW+fvxnjaCiSsxPj3FF0kX6B/
Yac4niYVMMRAjlUmoyvG9UaWfn0qURkDB0HzZ52kx1oVi7XflZdgSB3LoEURQeTyHfQhN9bHet2/
fjQ6PMQnEYTOmvE0RMbUJJPSXJACEF0/QkyARboBLbn6Oou+Ed018aOQTRXEaM12RQKloMbpqAvP
rTD69mg0+9RXNrKYa2/EvYbUAv9rHFtXO5nEQ806U6AJn1Tdse+l8jhZauN+vpGvUG9oTL4ZZrXa
48Yqxl4vxIeG6meVnSrsn+YWfn7a3DYtxUITUYhucCrrh25tscXWScby1eDBIUu1JFAfOI8GspNi
VCfpJaFleRwac/bk0UxPmSgUvww1Kp1Y1Y1fMfT4jdm99inpuav4qIIXoUfxfudplTr0oRUnl3AY
78QgeNLy/mYqpZtwFra6V1fHMumByrzoR6mbqlGUKTKD7BI2+U1WKkhhVVgvajftpvTrtQmFBvfq
FkhCvy6DJrCauzAYioepc7l21qULbIP8sFXdYEs8/OpYQOE4T+gufSgwNEYOJM/P5AteUIe0UhAO
754yPXBaIzuVc3gnB1sc2WszSWP7/w25WqxT03WVIo3ppZTBWhpiaTkCCoJxXH9D+3IjeK2z0WVx
0ugAXIhHFCWU1QaMRoQp9Kgi08aFu5faEwLij43a/PeVCDaWoMIOMLhPrG4rgRDKjdWVGnC17tS2
2b3ZITwkpbsCoZPPN/uVkEJegDgg12vwJuvVkSlC2RdKWC2SsZVDJSIik9myE7lyxuCjuNAuaQZz
lV9NmxUYecsxU9HON+qTkATWPpAq1bHMpRHUJtbBkHx/K52/9mqU/xe+K4pZyroxVVeGRevGbC6m
0mhPsPWnG2FOTVdrfCTNEpmDHI1x2uOKBjYkED2Fdi9yT1XtiJ0un7VZ9L2sLIf/zNrkLNJQEYH9
szB/Vtco0RiU1ArD4tIZlScr06OvSI+drmV2IsaUF/671B+ITswPYVNRz0YX731cq+WsEY3SKi7W
MPxVw8Fr6ubl81V07QO/GcJaJRGtMsqJNXbFJU7b3EFUPHf6qg0Qk8lLd5Kq/JEu4ZY39NVBOSyo
orO2PtC2rJSK9xim7UUXO6Rg/BtVqDDMPNBPQ73Y39j6ypW9v6gZsPU5HNCgXC1iMlvRmtS8vaht
8hz496KV3Of9jC1c9cfKs1vMEXF12rUjglHFFC+/HLtGOWP/ZrmIIztj/csX0sNc5hoXt9ypk+wn
MhDndiy+xH1+bENkpf1bRetPy60QDdh7LWMOAeiLjXk/Bco5lw1sH/XCMfAr3ogEr42Nt7dfgtty
0Sbw4JNgfaCkUe2ptURNiwv9HvFGiSnuq77eulCepj1aBOPBr4dnzOIlrxG0GRmqsfC6dBLtrqE4
KXWT4STlhPWLOk0Ij4B/SY3wv5ZXeD4AluTFFOqRAFh7K7QCTBc9zpRLFtaCq4dd5CKjVbtxADTv
81X9ofa4jCXDkaIJSOvSXNcDAnnhVCLzdFFjbJY08BJ0LnOgYSa6UsRjkMRTYceo4CpCgmByepqN
9i5SYu/zB1l26OrLLHRSSi9gXT6qq5qRGIZouOYXQ5GcKg+PsgleQiqzwZHNKCEhCx1LDw5TZ22k
t1f2GH0JAAdAECkGrtkaZjgG6KnH9cXsv+l1feeHf7VpdkZ8O6fq7+dveX0sMKbQ3WDvrxtvHSTL
vmmz/OILreayu2vESoxu72c4AFDBEF21jzaBplcIGya15WU5GTRZ1riKQpgDzaAocxmiXtpVKpYR
4gy0VexuF/vTXhnze1MPGjvtvgnjRty88mFBSDGqTP8HStDqKDDqiXIKUrOXdtBPMwiJIs+/I/t0
qozQjVTxe9RJSM8owcaCujLVpJ6LkAYwcVDxq1gGZqOqM47ASxwG7XObTeOurnwBF4k8iPGBp+Y1
BuqW9eiVVI1eEO0nUmw6NOsLWV9kCAONs/8AVbQ+KKEw2q+u3349cjWDKbX7fEFdHY/b38JNBbm8
LpyHE2lqN6ECG+uHFiifJtw11lls643ZXGZrtT2pTnJfMTFtIk6sZrNW5Qbp84VnK/EJ9WbWXtp6
Er+PWbmFU7l2N8PEhu1BHRtE2voUKlDMMIoiSx65OlWaY8lh7mGJYd1hSiog3GhEXtGWbWL3/Tx/
DZMic8W8bu5HcbY2YZzrtinxkcSRD2kA8ftYWZKV3oitWEREuBIHz5oTQBETgMS6MhVPUqnhBWKi
2EpFDU73m+BOatPcmapgC3p/5d4Bno1bAPYWi0rpst7f1J5UE7umKpVDDoVCO89WbltzcQ9OH93F
IC3vxUZNdnNf5Rup3LUvjyAajQvyTOmDO3DVzK3ftwjl4qx4NqvsCCEJGKf19PlCvrZdEfdCtH+h
AsE5ev96mH8rBiEofyiVwO6b+FIXZ0W/MwYTjcytREdbGgfr5Yy3Gt42sB+hA62CUtYhk47EX3ox
agSxMDPNHblOqKqOaLD+JiGLnSQJA29QtOg4EJifUMGnloqmtm12wuwA5NBf9KZQcAPuzdTOhsYH
o2BEFfXXRDyKStW6RT+3bloANbcrhDhRAKzSnT4a7d+wH5SbsaypcZO33hiU5RscZxJwb81A6bdI
rWzfB2JV212VcRINGtiIydfsTky7L7qPOKOaJkhLDyNao5NVAqJA0eiU5HpvI17S7ykwjGSoGDcE
7ZDZNH7rPRgY/ai1qE0qWWPsKcK0pzbSzf3n3/JaUHq7VJel/GapmobQh7OiBRcZKNZxCRu7RJMx
fDeb300ubvVPru4MAJd8UPiPkKHfD4ehmJbXQyg8TH75PBf+sdXa+6LckeRONuWOn2AwvM/f8Nqm
YDsgO4+YAj6Sq9trlVShpGDeeBGVusQgZIhQdRVGJFi1rZLN9aFIjWi5sTnWKYM/jlVqieX8kOXq
r9jPNMfADj0urT//wytRp1lIEpTQ1/EllGWqCzm17biUK6/xI6RlZcGwUakZttLwa0EVUOrih0yR
4UPKhRAmsm1DJV3AoT0YjeiEITLp2aw/pNm0A6d+DFLpbGXNUdb8fZAhrv75y17jkSE3g+TOopWo
0nl7v2bMYYgiq6yth3ZU6Jto7XQu1EzE66Ocfms9Kuq9oE33oQxObo4z6x950LAW4D7j1WKF+c6U
q5dIEKInqKegHRoxO4oBmnNOpaTtRgi+csunUg7KnLYdyLl11c4fIxzqa8V4mIUxOwR+2dzobbLV
G/wYgWnkLjICioUgCbzl91OSK6kiVX5fX4DsI5oXF7uh8G9o6NnzmN1uEr0+5oXvh1te+k2QMLpM
aPRerC+p1Qg38dAeo0nd+zFqNfo4/QxN41Yqiu86uIiNZtE1fDhvqlOVZPvCbl2dNWgOm+EcB/Kl
0DJHx550SP4owIrFFrLOnxiFTz0o7T7+z58RYCgrDrEXebnOLzv9zRuPEmLOUmrBBe1QCPWjAb5F
uWmO+jH4MgoiBvBuFAup71Vo0oK20Us01i6pmHtlY9xJg7AXE/0khPrh8110dSjIazrVCcjn60SN
5NasOr9HzLwzRXx2NEcMwgLiXPxSStHGYB/jICkhnPPFPx0d0HUcDPA1ByrYxxwq8tkXDeBPFA0k
ROs+f6mPm41x0EMhvFNL+mAJF8m1HMdRPD+ocRna4ERuaCxuHJDX1j7JjkjwI6H64FyNvliWl0rN
2k/yn0Ob/c0zsXlQxRFvmaxzCglUlqqE+164fP5yV3LrpbEC4Y7+w/L3EgTerMGEFBPT9sJ4MCXh
a94Mzpj4zhz6sS0O1UvV9IVX4V09RvpOrdoXWfE3NsGVKKOAk6PQQMWS4sZq782G7BNtZVhyY+V0
7W9dQmt63GF7lGZbyfuVaX471rpkR0slMRI/0wHnaTeNP2MPXvfIVivOkI+nUQJXYlaPYEx3n8/y
lX3BuFSB0XFkya77m1afIcIkDcMFspWJAn5/P4/DEb/TH5OxVZa8slw5saFCs5aA/qzpskmeBFFU
oBbUjRVSB1Gdn+PW6tzP3+hayEQTGUQ71yDcdj6UEICtSZOKbRX3zKyebX6k466oH3GQdbJFIlNI
AFBt2TZd+YJUDZaSJCxR2jurkClkqiDKNaKwnf6szVBXaOrIzV/qkJmaHflNlG6Vg+RrM7qowRBl
INJTKHy/RdLAlJp8cZc2Ma0/+lFM0XqeUwdHOvXeV5rGReBicEU1y76J4iQe+7SCvkp3wEHXPrxN
sC3nIZMeF7YiPGhdoR97jmsPxd7Ak+VRd4UpVrwRR99EkUA1D1Nmp73532293tOgVugpTSq1QVDh
h3JJPBFhTkUcfwtS0dOb0qv04GljjawjNAVLWtBUPtjfJKtrmJumZxVoTVm9z4P8rl3qdSque1Zw
mpIvWoA9VhB4xDk3bYNTQx3M7ka8KHUpdFUpPYhtsrFo1fWXXJguQLgQuoHTTDN5FewGPcoFZKFr
AK/DbZ6Up2Lu/2m0xsuL+ADL2lNz9as6tCjWA+FFgkeWnAhZEiwN6JAmmCEovl+4C1oAg+IXFafz
n3FpPnVC8oUa8R+ERe4kIGhZJYL7zRT44pzprVxKriGguzyaSuX6PTqztRjtSi35mWgGknIaBnOj
Q74d2A2q+EXpO3WEC8GEzBzUg/BbHBu905TSzzg1/qPtmkXGS1iSXu9n6GBoq+UNWrmEwDyVF1Ss
z0OiPhSj+bMJwSF9vhxWW3c9zno1TCbXp3iiJQOKmDk5wwZafiRG7VnWXzH8RTnh8xHXQep1SPIq
MObIomIttcpgURnL8y4w6QJ1C/b7Kdde0GTK8796/4XfqtN9Em8JiqxZ2Ay6tN4obS7S+caHlkJv
aegEBmJwjvq+e6iCntNTHWU3YAIObWuUxxbHGW/KB22P50buguNClsPEYjEam8ijIZZ4oh+rTpmK
uA9MSruxD1b7kidcjodFigmGLYIDq4wwz4xuxu5ovgew0ZbIvO2VrZN23Vj5dww6/TK9SGqEa8iL
CZitIOlNL0WOelbaz0f8lXrbiruHrCgP0dwcMivB5cPcVaPulaZ5M6kRMv76k6gPv0Kjd42qc+N0
3IhKV1/+/z/Y65p5k/CUmQWEvE6m+y6Zi4tWpbULAhk2MiCdjdRmFW7Wc/Cae70ZytfmVqsB41+Q
Z8d8Qr0Eo7yRv10dAsdt1hq0kA/28r1gyLFAh+2COveym8qq8T7fRB+3LYuFQt+r9vfHPSQnWhpr
ZZhdmux5bu8zsbfZqGBvwwbP4F50NfnL5yOuc9J/5w0cDBJWtCk+dB2Tse0yNFyySzGGj6mU+rYU
Vcd4itEvlSN01Pze9n3lDhL9IdCtnUVv+/NHWCVsyxOgMSpxt1goHCzg90c+a0EbYqgj90qalt8m
9GX2DaXUgzJklTeJyaYs0JVZfjvgq8TWm6UyyFHaBxiDXgJs60h+S8lWshw+TO7/o5baXRKEHlXn
n5YeHz9/1Y+zvdw9l5kGx6hSyF8ditNgmnMWqBjoxprTSSV1xP1yWPPDmIQDECQ4i3ViAxdAFGeL
IfkxUKyGX011E6W1KM28oqEMnS2IQbIzNCHC/yQvfydlPII4zlLzYMyGnYOcqEzLyaVqdOJRE1wM
BtKHSYIPUCsxHIEJXAqmHeXL55P0YZvxkOD2aETSQiKgreaosPICNH0l38k9pH4ln7812PxuhGU4
cCyrN1XopZxDYR0m7tIygq66CswidZ00FOL+LlOM70Mq02fFzseu6+Zn4Mu7JBxdHsUZ0MxrOuMo
mHj7SeNzaVRHw08e4qq/9Qs15NZd7pQeWEuICInNg7sDVi7AUsuDWpd39Sz+A8H/S99JHAAa8g/+
eDBzWhcD9euik15GaJp2Ivc7JMz/NG3yM9eNx7qPH8NYPxqgqOQu3QGZuylK1ZlHpdu1JlJr6Xwj
GOIfKQ1IgdI7sKouKWdnR2r3PEfKj2HCtL0yo97G3na0Af8+W511QtcelBaEi0xtHi3Jr8AUUzfn
AvA7HYtDF5mXZUFmM2ZFY/5YqDRUzN48xFpxP4fhLu+aL3hW3c0tNmkzrVPHCJof8oDakdqoj7wh
f77E8ylrT9MEq12QxBexjp+VoYmcfNAfw4FgBvBgh+HP10kF46wPuhM00Zcs6+CghM9zncPAEZSn
JhFUm1uC6E5+1O6QjUamJor/zMX4oLXigx4oTt0AylBTz8A6JzDL302VvPSJ8SzkKUqDc7uP8sKb
UvVmFuNDAyWqbGkJKK1wHChNunHX6bj8WrqDXIxnqsl3ElrqT1mPPgspMo17DKAKvKsMIbrRa/Fm
lnQR22RVol2suphX7Ytw7Gyrl5EbABtvYGNvL/8zJdcWmMrcOkmU3RZahN2ZMDy2jSOmauiOJv97
38RXqY1Vb+zq1kbNA9eQQDwjaeUI/Yt87iUBVkIWBQ5MRmsfKRJW1HKLeVfUdudci6tH5ERwCq20
gr6YlodeFC8ocDi9O9WYzL1QiPVhRv7BFXS8/dCp0uW/ZpSOZ0Mg9pM240+SMoOnYcxPflVZXIyw
B7HqUNzPXK/ukiJx0yT+J436u0St8Scx4+6xSNFo+nznr9MFfaHx4aIIfn3pHa/BAIJsUfZlVu7m
IEzOlpaUP5Csm+8C/NY2IvH7SgjZH3BuxgEIoC2o1jUq2SqCcMIwrb0bpDyGeG3q+wlw7bdxNq2X
IU7mXQK+6O/n77c6eEj/QEmBJmJoy/pIj4SVLQOTj43zUFcHdRoejD7R7KEFyFRhxYQvwzMS0t8j
HeGKz0dezey/I+P/K9E04fKxpifJTWOgK6aY57HpTqEfPo/K8KUY0sb5H8ZZJEY0UAfA5pfneHO0
JmUUNtqUmOfQsnF9j7FJ2ZJNfi2qvAnc/74LzXDKLZBZP4BmaiLPALnaOJMjdC0cdj2IyxsN8Qo7
pkWAlvYQOZHkw0asVVgxkFPu2yIXL6maiAeLhPxJ9zvrFy4600ulWv3CrZk7Gnf1+IxLYwj/xihO
oNaN+xylHQ+AJM7zlR4iJZILxn2v9OKxKMvymAeF6iJmuXWbX6VEH15xdU7rfhHwNObwUKHI4QWA
Tp2+qzEsFMrBBQ++IRWxTktex1t0wMAl04Qg8Xz/2WqtVdsArNLZb7kWqPVTncz7rgl2jHrOSnlH
VN+bUftFE4NjgkDaf181C3OEht6ihW0t++bNqjGGIIBu7xv/YdW83+/wN9h6yNFI/AoMBlDB+yH6
AJs5Na70cySLD6NsJLbcD19NM3sWAkftJfF/2HDgQsDd0AoAUbVKYlSqMOZIEfeh6EOJGl0vHHxM
vGx4PvHGnlvY1Tz9ekuQVSLdwm0W/OBqNMpXoKhw/H7oB1o5kHWw9hPGTvotdAO1n9EQo/uuKlMq
IzpOn03Z/rFKvzxh7yrciUVXOjO42tvUoH8N96v9mky6fFNFDS7bsyDfq1X0uw/i58KX+juLPW7X
6mTdKWLe545gyXbf6q0tJWO1T2LEJMY2G11QIqUtNZ1EatTW44vfGMJNp0q1h0wVV3QQsZpdBOpf
s1L5TzIrcyiYRV4lFNKLWLYx5RvKot/iMEpuNfxPD4U61fteFIZDGlqTF46yeOr5g7ZiTLoHYryC
/hzDAiPt2ZWTkN4bStR+E5MpvcWfud/7soRVFXX/Y4du/R5IcubmVeR7uSGUTqmHwS7Mqym36SMG
sOiQgYFSJd8HZaw8js1rWQ3rqR1d+4j2jvZzamvSQRhxt6AZs32q1fEZMenIKYrUd2eUarwEKSwv
qrLYDgOcfoIINplYgTNL+rh1glgUT1QdhrMwzy7iNx4UEuV24gLqKiEihOWEv51iRfWxtZKbfOg0
zxz8+DGbrMyF4FXj5thT8gzk6BIEinoymko606vUTvWgwa+dutLrZ7/c6zDk7XaMUlerTd0O6dzf
ReKQ3cZ+JdlBrtSuHyTRbg6a6ZHLWnw0RHXigavx0GQyWZIfmF4wTJZrKRUXhGqYD74+Z45mYhqa
j3nxVY/7ad9pueYpU5CkSNsgn+zOqp/9bGLBSQihiHk7detq023ZHYQ66aWjVKbqlzhux52Qdi+S
HMrfsSAdnbyfLNsKK8Vp5sbccUnsuYrMfXjMSgrWdhFNL52g+1gBRmK193PDd31RS39VhTaFyIf7
ELhhDJDiztO5S8tp58v1gHuyOuxCaYJ5PqsDFu/Qnn6giqJ+03JSHy+CI9d/EZsYIYxEUvmQbC5P
0UaRtnznK49pCQSz1YbyRgcW6tBvEx3fCho+g1rt8jhktuNMP5Q967JJVTW2sT2RnutsBiQhIlce
VIJBDTaP4xdKMyrq24Ea2moeicd4mKP9GMuC4zdWs/f7cipctZmKr3lGsd6WqiZzs/+j7Lx640a6
df2LCDCHW4bOrdyy7BtCsmzmYo6//jyl+YC9P+/BDM4AY6XuJllVK7/rXaCD/d6LF9/otfJUd0gu
HN996EBTee7ydi/sgsOThvGcXRiF4ufT4jcMr1nami576gaDFVQ0azD7d2cSsMCoJNx9ujZ+NTzC
TkWFAaKuk1BoO81cJiJDMKAdsbk2wyRgziuKD9qB+XlZP80FDnXJpWSuu1bQLdnO4RTnkbK+S54r
JpNKHdEeHPZzggO2VKfAHXZ50fqGKX3kA2WaQfus0rdE+VmOkMOIHQUGQTXYyR5q+1YVH1rORFz6
LNXNJDiod6N2q+ybtTQHbfputk6gNWrUQK1leysa94PBoKeyz69eBVeU+3NJ+iCBAZzrck8QaulF
HXjZTTcf4braDD2Eo8bf0o94JJe82jRwvg7e+1zkvofOrsAiQFYTDgZk2pVG1Tr3R+3dmBhSCvrP
9HYxg5Rri+m5UEnFZwAWtd+BzyvXIWDEbBA3RSRyhVZPZgwlCWMlGMRw8TJnx+Nn+Yq/VMKksJzx
EP3VZZ+Xyo/rNQSw69edFm1tyf87y82jIoaoJjaUi8jis26fZr0PNN5uJwwNLcYd3ZHCL+gijPV8
zyE4WDOwCSZsP2saYVOSZ9cmEbWvWusYxYOr+zGa0veoX/vxOHP6kvtqQxx14i9wU8Q7ortMRXPX
Gtq1B7NUxt6n6jD5UXJdtEvf+DRD3DE6DbL5kpSjPl6xSoeaB9aU7jbXVZTO2rdyKS+Z3kPrOntP
hVZHBcNrGo/s9Iy2bl1rN2nWMwkCQfIhvVMm42Kxs16cBaoxXiQA324KBvD1Z291fipxtdOgRwAM
CuZIRHIJDUd5ceYq1I3kp9GYezVfAbQohJGtGlD9uCdLeHE3cae2aEItexDcAnL7Iy7s58LWgtnK
o1Xrgerqu7XdedytZXwUEKPGU3EDr+xbbheNoBcc78isAA6UmtaXAcS0RfMDZWN+w54yRJk+Y5ao
VaFrgw/e/gY6tGqfeJvaJFFOJN/M6Y7TR1P9qH3CRGZUqW+1NSrUDuRwA7GDLXW1lqhlFCxo3gNT
/HzUDSSqCIGaHyGys5b5DjJEv9vKKC2GXV1DQZKsoWYdu4y0P5Xuuaz2A5mAjXyXsD8hbOs5XEaa
7MXqsJfVfssHGLjXIJlumnZFFDuILqqBwcKzcbKAhWx9taugzOOu5GGlPVWe0bz4gJHSl0ef0Tmk
KN392ADQHFXrTSoeY7bvWY0FIjZ5bar6N03Zm0YbLJDyOeCNPJj6HZjl0maOMtpUlCSUfH3uWv1Q
rDlw+j5AzQhjCfmcAqggmsLQv3vTGiLGuRgO4EBBYz6q869C7YK07yKeT4bma351t0f0GovEYgzu
eIBysPTNdgtcdrUr0NWlJoIqdltEzqEMDyHgVoeycaacRdQzXELqjIrRmX1+VmlClzMirI4u7s74
brUqw2g6X75sYoZuu6XkMRJfSTky1sUYPhs3PnAUVGvY2yKfoDKOX1GsLgplkGy42uQXbS3J6UTu
fXeaWZ6mHmw2XGmHvsS0pPquy2Zi8mJXK2YoquHY427wI5RBn8qonXp2ymx+sWcYzZ3u4mQogx7m
Bvg7PmUrm0hBL695Ta+4S/5Ai5ud1JOqsnoXLt3wucxXf0TvKpYOTePwqKp9lE/x3qZjkGiSFhs9
SjxrL4+ePA3K+iEfOsOwraP1tG3OxYnrPeLCPNPS5xHjRT1sQ3LwUjdgdxS+YDHGoY847yM0wFW/
wov+wVD3k8UwAjie4CB7I64LRAoavp6/JEboIrTiDQznSNEwk+yJolO+Jn/MCSzjxUcMSBVb5sfK
sbKSTIqNZCqUX2znOQbhwN3k0ygV/6Akt66298a0+fAsmlbsd9xCDAmBEu/iJpVniop+sGhMXqat
HjbDRsXxtG+9+63pc7+MYaZaP+vhuJiGj5UhvuU87RnPQjbs4igi2Lr4wPbMzsogBth74jM/yadF
ecPvyA85aRjHfemQyDS3HvmILnv11kdTPdvFj2I+M/6ZIZhnJcfpcZXT3OShJKNpPMBuY/1le6is
yjOG7eHFS0KA6P7kpHlGHaq6dmBwu1zven4pkZnWXh7XcryX1mbjnMtV4T5YI+6JJeX7lSfmDV9L
IsRbuoVS9zHtQVpTJJBK3M6wjuVCF9IgWSkXR0Hm77fkbc72s5cwFPzRaT9pOPTN7RuRf0P+kc9W
xNukvXOTHlPeyX2Hrn7K6uXLLnJ1gZYttVc1zQ6dp4e8blPiw7qpftP1X/qzLkACFb+kf8KAegfR
cZfeb5NvSfnNNe7ljTGO0M95Tnkeq4R8NiurgMCaYBnibutqDWHULrRXFNGRofA7m0q4Yc1HRYcG
kSQ4Qo0geEq+mzI52/1QiVepEvllabp+N/1qUrr24I9jPFk0GfFBnkfxyr+SK8MrfjGlkCOoHRUL
BDV/l3qipnWpGJn6dUmsNVhxMYbFftu2M3W8q57bj/gAqYMrf1DyxHcK64l7SQqVLFt8x/MW2bZT
VOtlTOrDmjZAGgZ8sYNjCWqYfP4aM75JGNcaH4131jmYugJKpiJocTxY+42cCPbIcA+x+gygL1iy
F+n/GWX33arTEx1kqbITxs6jD8zAX3e0JCq3lJdfICmb1v5emVfG3B/koxhwJkt1gQ7gbNDNsYNX
+jLUzb4ejXcoOqHPvEm5K+4QLr6RKqJv3SfpK2nsamoxSd5YzhwJKcd1G3qViqor5DGc2DNpDjNd
D+KSpuzVePTopvRqqGP5+1YUD5jQ1Bz+UgS2F6bFZ1z8shWp5nl+NCqjfgb7QyZfY8WJoKDaSUOH
mmGNOcTS1+WjFvWX2Rr3rjhvsfVSbyAj1oP0E3jQL8/W2vGczAiS9zJWxQtnSMOVwA2YdCM0vVW6
kE7dBsMw7morP9J6J/EUUizaPBDmXtte5ZpKaeWjwA75RVfcSXFEiaV4mNIFLJdoc3bSEae99Esh
Ss9SqPYlM1I/j4nKoGPg4gC0+PdL5I2PhpGbfGaMelJttkEPHd5FtmhH//xNSZ6/fCq8a1oAedcy
vi6lJk8ySnuzTYYyQNYiDz2SRJ+VwYbwk1oTLPLVjsurXEt2Q/7UGKU8Wpay/ZZu33/WiS8D4Yuc
pySfUIYXLgaZ5UvwDfirq3y5tR00Wb7SWx+NWe9zc6SvL/OH1tmBbX6W72TjDBOu6TV/sR1GuEOQ
OjGsnT3CQcSOQ6PCjSIYchfSYZx8bRoeZrcgPbectan/5jk3esY0ZJmrS1+nrZlQs413/GGCtIst
/2Ev8Y5Ifb94I4n/Tw4v/8pdhOEKFdzXP0qn3TM+/iSVtoezPuGNopr93pXtJDud4r3UyZw9vsgj
jHRKmWZVE12NBrWW38awzUhXdSvNX9y367knqBtejexSJuNdbhdPJQEbsuViSVDWrP7afXB+kRVe
z7oBU4tQCgX2s212yM5RtaSPN+Hgt0N2kAOyOIEoTKOC6jbPPhyr4xxV8Ag8zeV24jNqxfvJFyfT
P3Sww+lg7VkLSgMvaJ9v/CVTq4ixKM98O0F/PiRToIn08B+LAmH/u5ykJZ9nrW7NQIUBDl2pf/gV
d8oKSPuBhhwSLeSgYzbkCdSm7ez1oZT7+oEXUYVoux+8DFtgkwoqvE+tkeoXz8s6S5tmOq8sLo+H
hVYqgxk6uzxTLrn2JGLt4Kk/13LzN6qMPUEXr9HVMz1AIScaUUc84/rDVt8wsCgUxF6eJFzAs2yc
lAswjHtpGJjlZdJeyQty9A9/iNUmlKLcSv+aX680pk/ajR/QldJt4ncTWp0niVfzDQy0X6cmPsEx
8ear3VsRadTQS3/xWcV4kiYzJsyxvjiTqzlyCumhTii9QWeImSXFi4/EbfgrspamPF4/kE0+QB4r
qGlRUXit2TQGfIlRe07xg8cD47ehGvoy9edZvryev0ORKX0o3uF2P9xtpIvllzR4JPi/4kYuJZUM
zyL9dcfeZDjKZXg3l0S1Qhko98RgI9LpVvXP0gHi6WSpEarcaYWeCe8LH4dnHLYiKEklrPGzqbly
d+W15Krh66EG1DsbF52010xILp04zx4CqT3kOWWPSNa/j7QsE3BnGlyDLWoaYbHOvF/qjVEuE1pU
Un3yW4BfPvU5wis7yPDEB2MBL5ru5HGR9pt56CnxsSNJaqUBltDVv4i82wGHqO72+CCcCKlAVyyd
IHDOZy2a5tyXPq88fSyqfAbuHile9ReWR8ZnNbPu5L2xSNL1s5qTNHitm8j9k8cTrYTXJlgaO/8K
mCBYlPppIJ8jDRRCM7cKGagLmpb11EtUY31V0wpW7EftryMhN3/Eh+DqiQdDAGZ8sDIYG1+G4Taj
oJgyvOe+WOgG3FpLWC4PMgaG+2LytG/X2zHTWoIWM6iACXADnAa547yF21Br9cT7xz4PECQGLl2G
NCd20IJxJeG7RZj7vzYux73gQ/sieWDl2ZncxLf6sjbSneXd5Fb3iIVBnyoCs5j7kYK3fFw6HYut
kyedLeYVMkguLYMh2B+LVZ/L6cmZpmO26D+L6S7Pmy8LPlpEw62mXdgfsQ03QMFPY/7kYifhFgjn
llDucY2pwc/jyZ1o9oByi9RTYuU/8G0QAOn0TMSyclV47nwtQGq3+ES68JcRJgDFuRLn7ORTqy3h
/LKzZiuyM/uOx+OsGNs3YgDo7Oxv+Gw47Jb7MsNqyYJJJ5ELLhbJufR5m/D1v5DRLIiK+mc1WKQ6
rgLYJa6ZreBqw36GguJNmlJFnOc016X/ABEg6AntID1SVkKxcWIIf3g7H6yMxNJl43MzyKQ5/VwW
+06eN7wm9GFsxfQKOHtsGj0v0oWXCkmRQrvspIRLeYnpOpOxrlX8YJiGXCby8r5WWoxdc3+bRFOx
BtEowYd0EljicrqT2t3mVfIzUo4NQmAv4nOa7F1RG0dQx095ZpBVeuSo8YlFUm+B3eSv8sCiePXJ
Cx1svK53eObLV3YO8Zd3wzWqcQuHwbvvzGc1/ljSPJKSOnUGrOrtNSG2l5kNlug/R4xkIQgqMpgo
dpnacJ2bjFE7F69gAFfxMRm9z/o05NPI8D0pJM9YABk4iQwMhamib78OnnFvEo+i7JirKzU2Ozml
xVFmJOWbnTH1pWww7EBeflHiD+mk1dDgol3kFmJN2OKO7E0+PMsvM1gMvy/sm9Hdt3hV/XJs7ET6
UZMOFcTBm3DbBNBy9F5cM1LEfV/ndm9Ra+SD5Ilgm+XjLkb1RBRCIuiZw8Y2LPpyk5awWUWYFUnE
nZRMNqpJQahMoRzpBnDwGQb4/vwRpVCSvvPlkxBn1d17qrvBOBkQxU5f0Q5THKVzWG7dHivbm+Un
uP+glnrQSYI8pkuRMEdz8PbIQa5ZJbW3TYrKisuIhtaXLGHA8jhkH5Zi/WTnbYyrjNo4dY6wUMuV
L/UuXnezkHjpJt8S9iH2dHKvn32tnOPYflkLgnX7psTahV1w4m3X0v4nFg19213qRQ8mvLK+W1+E
fYMT2Ner+lXjFCEBU30lslPrPqICG7m18ksx4yNwNPI7w8kR6bv0ykUlmV9p+xzVK12aoZZ+yK2l
9/OBMPcgvOJR0rMyMGlAbWENpb6KxVuDCqmT33IBFCRG5uLQzTwcOsnLv7Ju2ZQd0QJyJXMl2c0G
OlypoQTA8Hn3UgcTkUi5ECpGXnWPtgpOErn+K6TIPFcGR6uF2wOa3K+WPNCsOKLyIP0jVzGDHtsH
n2SUbuljH38M2TcKX77M1+VzB/5jcZ7U5WtnoGC9SP9wXVp/IdtGbBJ4+fJQ6croy0HR4ygVDmk5
xYwmKHuT9GeSC/Kt2eOqNX7SvgGiDuNiO5qwx5u4ZBMqRCEj4PLRXkX+dEuuZL2kMh9xSBzQ4sxC
13RxnXByhnXeDaiJDce8lOUry4qkBUcBDFsM+6MZxvThyUCPrdyaGbjLAIgaDq+hCGoCZKcp8iAm
baeWzj35gIQ4X6zHokTUpayJQd9X5Fx9jKHT/Ug1bz+TT0U3p7AesqYJybAahegsKUSGJXgcg7B7
gMmfLAQ8fV9JBanKsGA1dh9PKeh1NWj0IZr0aa9N+sfX/VlbNK5JmDiOdLE3PAFnLU5ScjyyPJOX
SYfRVfurjAXLImxFfydVo9QVUpn2cS5LFxNULQFYIWLtnl6h2Z8dDSqt5OtpwQherd5lGQiFK0UJ
FyuJhqbykXbkUiqEtkYisp/yuErFPc8Pq4oNTH6TOEUp54Z+qicmRxXLXmmZWclX+SicHQ1JQQFK
iSZrbOnFoaRyx5rq5CgH7WYajbwOM6Z+SYVGoO8OD+wWDgeUVafNpCskfU5louUrTaG6w1EVdFsO
LmjDdA4GKz33PSEmgBQQWwOGhqbp7mkQ7bHJ+6szGYEFXSVqV34KvC0+Fb0zR4d1iZ0+NMeXue4f
Hc4VOyeo47n6Gm0p5qDotJtdl+e4tUIyertUMTV/nccHTTGlLrQTi4nabG/F7Kvi11LmUtYSkeFC
/0SgKgbcbd4DZqjixAyxee/gdacIq1fXFDWas3RhbZlpAJd2KnCHUM/jAAqvbLtjnDq+3lhw9+sk
Ozt6t7XZlxpNJKNMGakjmRIOkPFbvqq0rVORnSYkTGbAtSz+Hlv2ZSCdPtu1JVcZZUJpi9zucIgr
b7cU7m8D42RgX4iEDCr8qyMehKFjQ7fdDFKjGKbUb6CY9/t242GAXnPSpFF0kvcKIICjCwYT119p
WmkTXM15K7CitWY9yHJRicM24Qhb7rKX9Ct99kqlSgq0WaQyDJONC8LBmOTA+te9tKbA+/10Hi7S
PRKjdtWYX6C2QLmKX1LpuJV5Xohr5K7Huh3OBb0XtF5USXtKJ+c3d7fTjQ+9hFsoTpjSexGGu0u8
9DQA3NbQKXqJhkAC9Ca9WOgXabHoqqLy+oZaFeqrXW77Nh3uUIZX6gglWlNb9Ht9mR4W2Iqd+UeN
lq7H6zoqe4/b60m3mdlFqtZFBcXWGydp9pEBEhkAK4g7rCCGEQ07JWtyPCGDr07sfWxWz01qPNWp
e2+4wtdz97JNDp1CTWDVSiCdnNE0YQTwAs3JUAMZRW7gio5Gb8zKXIGZSTLTvep1D900PCZjAfMv
clqJcHDd35P4gTS4nucrnLesxddUKTU52MikxHBTG5GeCXxYOPDEx2jtxKYOMLH5xUejri8NiXlB
5aBR5j3GLl/7H3X6JiXaRuO4m7qXKTBzGF5iJg1SRBmjrqvoSRARTFfGgN1PulCJx1CdZ9iQ+r30
fQQEAkzEuQHTvjnqnDItuzrmeIOihj7dqKiIl+BZN6ZDOjtKmg9tun6I1gYn8CrfL/fBZGEFKUJD
VIm/rmmQ6cleulxl3t7ljnnQ1XFvb3gShTHe9Q4eVlH2nV9qlCrJAMdpc5gNCn8uTo20TMwsM6yG
eW+MLWNoYpJmj2MLvaf0NmLGGbjmRo20vA2rZjPSe3zY7PZbg+FOW5wtV0u/5QxuknS5H6PmhEWi
HgFmMSnBuJtxs2xrIlWVRKae/Z5ze5+iyGjkoF/o021p4Giqcyasu5atL3vKAbBFSLM0Q3qbZh40
ucU9vfuXkaOrUdkQGghQr09oDpnCFkkLXfKQBrEvXFjXLRdUp5fUxChQCmis7ZSxvJ6+HuOtPMrr
pkUaJTZMvJ1+LJtupw3KXbpsBzFapI7hw4Wd6rscMOWu27PLwFdcfvXQT8OtsbvPYvXwpwWmkKJA
bhLGpeNRKVaOngfXSv3eGp0T9mknAsraL1s/AA4pbk5O2XWtThWtmuxZtHkdF0f/lNX2BAvPUTo5
8WZjgmCR6owEWGfTfia5pfum55JynDV/mRkP4MEAZtNFJ5UX1DahhWWH/oCbTAPXVD6L3HyXRrC0
NCVINu+Su+s3vRsfLKOm5yoJPMqL0tcZLJ3SZhmyH19H11WHfe/wJkgZwOfgHcGPdyf0/FbF/YPa
uxG7awUQgPLhlO4W10vO1TL8ANYUMBbjbmvaAr1UCt/ScKCbiuNOBVWWo9sNlLJVP+VOfavG6d7r
06Bw3sWcd77MOiYKwomVmMH6+UuxfS4l8HScWwe1p2EtN10Nk97CZKs7fUOLA26Xmyllw6a2VeMK
NXa14jomn8CsXww7PsHQvE9aumSbuQ3Rw3vLlUCh4YMOjWncfGch1EELM0gNLFMSuEWOmnHFUetS
sBla/jGk816eaWi/v1l6FpkEUn0V7zNX/Z7a2XO6ZHcVJQ61tL7rafHWuMOlkioAn7TQbDAFtvoi
D54ymDv5QrQSjP1xKKbsio6WnmEuXh14UaSdcEhxVxqZdVTciDtcmEQiWjPvxvQ1LyeS/TgsYmJg
ryXXhUBqxG+yqdZ57nBWu+1Ofg8nzX6DZx5EykbVHLEf25H+S2JzLIO3wifqbhSj1xtKX8zui9T0
QMt9nvZXriyvQJE43lPgsSPSJVKWlBAav5w2TDqrt/3c0YCXMDwCQp9jBu3cRl7CThQGItag16D5
rn9U5tSfMqW0QrMQRrAZCbODlP7aE7Quaf0uwzitaX4nk/dWOCJMEEEZ6JVg77M1Oc8gnPRND01c
PyWRzSTKfiaA8AR3xAxjGegwmTSIY+vUV+K5U5eXvOyueVrvC/wlgS4HuQIqqb7ZpXXOufcFBpXR
tHbwErmhwknhbo/yQ9kKFcfZ6ZfvtlJdQThHUrNawxwxZeN52lINm6YzXk3swbFD3l5SHjDO0mli
bvNFUDZXdXGOh+JkJjTqzUpV+y0VXqKA4QmQGdLL5DNnBC6M03hCWp/AK+jBIIyWzJP97onyNavM
C3bzhF8U1VR0W8M8MjVk31vjSapqrY53SU4VQfZ+x4UWkMSNgE2SUR+hbt8Mj+ZHtfYBw54XPe6g
VEeTFtooDlMzlvvWHDhY+qhdEk0ToQK3OxVP/IKRjhofMecYirE+rkusBI65tFdEpDlppeL8hHXC
OGsOYdnmLWAD7db4QVfeugSFZRdvIxNQwl7Rq5AShcZIHMC1Dpy5lMpGBhw48xIYGvQ+RVEQMKeT
6bPJFKDtcj63xuCGHNaO1dAHsPOOR21VutSZ+GhyQpLRNtprBaqQ3k/z5iVCpUYX/8pV732b+/G7
2nV0UVjLeHahR3mMgcYcTFF1pwUg42XQ8RmHgUyUbcOEr+T5EmqjSs22M0SQFFMM7sIY9u1gppd5
c1xg3dnMH0o9ypmYHE1ZlUTqnHSUBwnFA4DY9V2R9VUZLivSOA7dHBhOhp8PLeGxddVvjVqCCZyX
stnrVrMBZZ5EVvpaR+qgNpbtUqYIdF4k472R5M6pXeb8lALzPXZF34ViiUtkznTP5hDjOa9rZR28
YbLfbU4VU2XiArqB1PzWLW1Hzc3K4psr1ulJBYH5CCVdgR8llKesTh12xLBDvbKWixYv+dEtxRiW
2ZreOAVNtMZr7mdapRxWvDPy+jbMiXHDSKOOeHmmXwFi87a9uMvEhAKROnTaKuryNLq1Fe96BRQR
MCW3ebLVZSQLZ6Q3C/xrTVCUpdQrkuqOORdzfbTNjbyEMeQP7EUTTsXQ+71Gu47auQ62dBUnaN/a
u6wkMNayDDyIS3sX0Z0XQrqQRHDVWuQEwUXElUMPkzOOUProQD8WywiKudaP5pTnT9DFTmFMXPuW
c6ACcFAU1JS2eFhrTb/0meNFSrrOwbZmVgN0fH5tLIe5vrTjCPBh3kKuhAlAup/0Zoe8FPpKus6b
H4o2QaHqJUz8lZ6HA3DocBzLLezgYHwkn9Y/xA7gHp0pCbuGsemXZHTd2zqlzENoqqw+eltTQZKi
x9qvucnKx1LUzYNGauxcpqaIlFx7y/qyfTSa2IqabX4tjAE8opMqkUbXc5RoG+NWUnJQ4wTcsBum
lqPTUN5xinpXiYGenjkx1++5lsMUWuAYGFZKRdWrye+0drfLnawL1cXcfAy/9WKsenpXCnRaiYA8
tLmunSqL/imaPMpnDemFfF1YuGJmEwrLWQDTxerJGBOKMzkZ5WzMgMiudcc0BXW9bF7bRFSyh6tn
jznN7Jr3BkZ52THM6EMM23K2mVUbNGNThCY7GCzTou4hAhtOvdouZ1XOfdzUetr3KahMyvB6xuTa
eq6u2eox18ZltoTRTMl16duSGagIFfoHWCTUWeHGYL5Tn1JeawBxAw1wyzc3TkhXd8ztTTaLunNq
EqA56hrOyWD7ndNY+w7mvh22XXlaDCaYZGpc+ZPWptLX93gdbTw5xOIBjUVEYG353pjGeMwsZYjo
v93gRFQd4uF+klM1Gd5Uby2cBQzGc8f116grc1gnhn6NzXJ8GouE82KAzpyWXvsZY85/Ub1Ido3X
NSe16F0fUu4i1KbspqberWiRYrsSB5E3duSk5Xht1qbZwcFOAcZskTvTXYMpTml6SraWqIzcSSto
D9x6QTnHEvoV0vIsjHuGcRT2aAVTwhpsOh7akHDCoUgj+ugq96JZYxm1W+OejTIeqPAOJkZnkoh0
MyfJMntzuCmZd0horTrYJmd5WkmpWkNtBnEOx+vACaeUa9jILZrCKushdGOy2kk/IumDTf5hYkrn
lhEWAcFXo3rzJIQpFqHWtvVvm6FFYVX2zPNUAHeronJByKZgBauKgVmYQMprMOjqSlWEa927Z/LC
hb8JKyMc29rzoC8Us1zQz4yp9KIKZqawcBeUca4lIQ2zyTHpFcr/rpftyhIQfDJrQ5gYTfrELJct
ghdOnAXZvCCx9OZYrgv478qtqTJbo0XHilhfYhgMcEWQ1mTJd3PuvtaJDeuLY+c3lBGwMjUFpmOl
ejC3CE1dcTBVb+oPZa8T6Cw53omgaoFZXnzFBd6Wkkbz4ZQbogJsGalBGEbvR5j4gtgm0J/AyZ9G
q1vDrXGGQ+oM08GBF+6+GgSKo9m2Q2MT7oPHes9zfXpE7sFWl533EpelioeeqM9G1nU77O6yX9eG
+YgbNihzt/Vbhqr9vuGDAQM1k7CRgObZm0C5tGn3kGSK+pjmJsV9zBYcXkaDg9HVv6a2E8yfn543
Wq92uUa+Ih4scCtF5/nqUGeRVoMaq4uM+W4jvBFWtyjBWlZl4ueL0cnRYiDkTb2IOsr4gWIbOs6V
Nx5FnWSJnxYzAJ0mpUuA0W5hlQ3kxFfA6DQea0ypmfqXfCFXVbSG/dhUsHNUXeIEU1N6T4kmiGVK
9k7gR56m1C6BC40nQyl/0wlOUlPR6zvHyZuwbh3zWCfTGC4xHvc4G91u1PtxP4OIujCTBczIIsan
IbfVSK+wOAM9pxc1mZfn1KJ1cLGh+hWKXhIw42Ykupfe3LwtTq06gb2ereF7OtZ5qPYMuTVSoVJd
b+yjMsKOIirNfBhgAt8NxdifjG2joLqlyiFLpxVkEd1eQWlm6z0AchL541oHtTNB+zFqFOvaLKNG
apSPwqN3I2ksArwZOOPSqJuf1a11hSlrulrbVDz/c+PPn6QRf7Xl/K/GlT8anYykhVlNeDZD52wG
plrdWbrFjVde7dJ9qV3n3UyrU2JoqNFh+rce4L9tm4ECSlLGOrb5Zze2Vubx6NK7c997ToqbpuT7
IqOeCN/Op96Z2cmbneq1VucOzk2IxkuSFTC50xXSFIN+VVrbuP3zguh/16dEAw+Dx/G5DagA/rtP
idaXkWEflXMPVY2HKcjTHS0U0I8vwwyOvC/JbsZ6ud8Wh3wk/DhPiruWd0lepZHhrd2uR5RJPJLw
bjIjDqUPScproTQsZI/j6OR7paqUSM8a8jhD1tD77pWvXe96R1Ir71DzgR/dINL9l46ov+tpc5mG
TaM/7PTwEf/3kzmkWVwF5s4HBAtEiu6VPI4GErx31/2c9+q3f17Kv2u2ZEApfG8EqzqUJP99vVpr
jbVY1fGh6Fb3R2PU9VEOWqZ+3xb31QL7J8vq+ssk5u/VJtJ/4bn72438n8v/SX3RTuU6Tfno3dNZ
l/jlvJ5paQIkRDHVzF6M4t/Imv7omv+SJHDyNDkRs9Po9kcLmLa4PFxRpw/jMBaX2UgJXJLO+ZdN
1OQu/dlpRocgzD40tWn/h7qRdrIkM5Ixvk9VUMHkjuSA86Z4ErBewVc/kwWFHlViD6nP//OG/v0T
/s+l5d//V5egMO1iTUoDThOKjH7vuD+0Vvu3aUV/d0rhqGesAxkzmnT/OKXJWOuQyXIRnPUXpWZG
V1E8FYbyk261f2Es+ZueXDrxyLzZNgOE4Jb87+fZer32NCzafYoP2DrND8ac77ds+7fmzj8JyE3O
Pu3Ops7YcdofzT96cpfa3mLXkEy7AALgpKCAZZJXYwQ6hIGgcvUXzHzuL1t71wH0+udN+5v19HhG
GxF04EX8cz1dK84ZjmQlD73Y1yte81o+5u3yUlM9+P+/kgY/tgrVDirmT+Yw2seIhosteSgZBg/0
7twBCMlyeiJINP7zpf5OS3tYDPqb4dpiruQfugWG/qWZez15MOwmHXyn3nAcN3LoeuPZvk6dH9qM
TI2UkgarjiavyGtwRdTYUSKDKC0odK0H2er2b406j8FQQNwgxso4jJUjzsRNTGjP8jby6o3cYket
QSxKQYMmfco9WU6wDDNtbarV/8sq/p9DSYM5/0GRj6ZmAMIf538iNZZ1JKwf/h9l57XcNhas6ydC
FeICcMtMURRFSZbkuUHZso2cM57+fE3Pqb3HnhrXvrBlSyKwQufw92TphML5rW+jnQcvERPd/gD9
/9uroMv/dYi/AgRiRPNjs9X+D12//0Z9Fjwmo3Rc0O/FAPhfImNJx8Kt9S6ix4dUTmbfNzJ2Wxsu
lln/gSb+Rd4jMf7nVb9IpzwMVN9pvnahwmWVudMmCABO96VSj+qI/6Y/49+ODlh0oEzBugcW8Jd9
lXYcuY3DCFCaeWJQcpaE2Hi3W/xqo8cjFTxSskaO0KCALadkaaam0Amovov+NJTPNn9XCOz7f5by
y75t4mS11y7exQuc7KrmOJN2UG2dDwlFRDSt08qzhHuvIdwYMmydMgVqbn2NtH/j68U5Iaq4MnVD
2zaDCs42lcMUzoT0/vqlQROviR1f2GT4A3OkCp2szOCE/toF+eIurSocTDonTzJ0+gD4hbPT7Ma8
NvbkfQ3qgs4X0w93lKnMGz8Zsc1jf9r5dQNWSkIIvZ5Ld9ssZbkDxoN5Y2lJs0pG3+B/39e/aC7w
0NDLaExQLX6VwHOetKzeci9N1dSrgoIiVbt/0Cb/Yu74wMTTwk+mxnN1IZn/Rept4nRzCYLrpS4Y
u0wooar3S1VQe3LQSSLMQ35aQm/z3xv7N/v9H2/9xX5PWoJYxK2cC2MC6mM3kKyhx7Og4p5apVoP
mk3l6skmoin/WAQ1voiRk9v871X8G+sBBO7YtkFUne7+f2696meT0clR8jiUxanRhk/k0bdObr53
QxIRhNe//vf7/s0IAqvbxEBnVpePwPznC3OtL4PWM5JHzQ4pcM9tJ6LPo/L2ndFM57YxUxLopGK6
lImHzUhVMsDwGzUwpeAPK/k33e6Dr4hmFUnwK1ZSlOp5lbWOcwmo3qeguaqekpHAQ7+pyUORzSRt
qQM6kP3hxf8mgEAEAHKSd+uEtv55AgxAmEy0bfgYFj5gOn4XbJnE2oGdaPxxCsTvlA1ig0djI3fL
AKFfQVZJwo5p0U/4iNS1aMxdDfWG9IJznizrAS8XXMf47C5N/Yc9/q485L2uwC0wuMX8FVTBDpIw
1/spefTK+TKOxZExwbtW1afG9p/++x5/FxAAoBmMXwAZ2wRs9ReCso0SYMyUqDZdWN3KGb1ypYbi
D4bgDVzyn7a7KSAfijiAb+iEHf55aXrhG01jqOBilam3ralUWMdRl915bk/fUhh062FEUCpABMkb
eot5KGt83QnYL8pqpIA699RDkY/2Phxrb22Wn9vxRVHyRdDMPnUMa9+5Pal6NVvLtk5ToGqZKkyu
sCzi8+C1wEZ4CbkN0y4ojKBLppl7ez23erUHlM0+aHpCdRAAnvnIbB5vbJN7kErPjeMFH5FXfJQB
hVgx/bT3eO4+QcY63fX5sLa1V80Laersqd/RNQfdp1PLFltDskU9+evKolI5dxfqcXWb6nPXbz5H
YV1kNEsFirLNqtykFf26/9drZZ4SWOAwJ3b1b9Dx5OEJW0ZqudjOZJPcI4xT+NPHf79EROw/blWQ
9BHslg+gKIbbL4I/qxkn2JLwucSFUd0BdlW+NTN1HuC5pOfOH5r9GDVqVVap/wdb8XfpL69mmpft
GrDnbwMty0BPO89qqkseZzhMI6ONvU1PgZuURDt3o75sIrJIU1n+Qdn9xi8uw3Ywv6lacG3D/hUo
qmz8Pinboro0FijafRWWm1gnK/bfJ/u7nBeYbFHbOEXgIP8ashizCGppkuzCVMljPge7RXdXtKwh
8ZglYpfahVlhL9UIZonTHVxSjn9YwG8iCDRVGdPrMDeN2Vy/ilmLQSldp9XFpa0SIGpKX9GKPyGO
KSdd7G1UduE7ySufFvrFuWNAguvth9TPYFwnpzBUB+aDRCmV61VzNPrZOQaTEf1B/f5+Gcz+BFEH
7EaHudu/yknWlCuzC5vrEKT7PravbVW//vdBAGSjflN1BI3QAT6TYxlrqhu/yMhRLRkVVFZ5zaJw
o1MHNwzeuiSH6bvhfeFHx5Ru8pzRkq7bnUiRbkyAQJ1q/NYs9sUp569xk98XBvlV/1vJlx68E5U0
gLSED1He/iBOv6/igIrD5BX7+tiaxcUsqXurgoJAc3Nv5PFjSzp95fsTZQjVdwbSP6Wdv2qjbJc2
4zEoKP/Kyvs474E/Kba3BTEWRuanMyMVVL5+PdPcvAK96imkQCxs1Zqc/ZbTO8yJma8wGLp1zkcK
arjCpvpW1tWj5UzPblS8potJOw/VvLT6pWd9yNy9apqSir/6eQ7z/WTPz63u74bIe8e4/WQv46ai
HDGJ2k3e2kfQzraeSbqTcENaBYe20tdaXT5B4F8zKvSdKMrWGrXA5TD+NZjNW2YwCA7bscqqS0SJ
YZsb2zHTKPPUH2K69ZairjZRVl7cNP9sx/Fj4tFAkNsuGIQVKdhiXBuYCAx2Ovn69FwF+Qs1aqfG
pPqKX0cNuU8kUu+Gxd7bVBSpsXmzBGXLjlEiQ+asNZDEmC61cyr/IdOoCqKgYOsoBmzZ+fKZksf7
biyfXUuTnzj3/GQSJ/thbsbnMEruGbALaKlF/f74aTSq+9htKUK2qZePu0O4DH8lVF+sFsAj921i
rE16kDxrfpiWYduV7StzCa1VzA2HjEqkSns3xs126SvIwX9L6TncAFR6bcEOjPzoagbOux4Zd6Yq
tw09sq1XnjXqAkY93Dvl9LZ05QnkURomKnvjUDWpdyCctNQbpPO3ttJ2JlWB0dAfm6Q/A9J1svP2
cSrCXU4fUFM024RysRRoRSeYr5S9bOXSNJXdh4F7GqL+BGHbnQkQ4hRxLfNzrrJg3Y/uyWMU6gQE
QVkCu1RFBJM9es3cjhI14+ySRnTdasu0gGblFTSz5ZG1G734Ms79x2xX31on/EtRXlMH5vtU5z8M
Gnaj0f22ELuaJbE3+cUx6ageabr4OJj2uaJo2KFqoE2CF9+ZCMGqrWFNn/qmk6D+OltGySlDCvV9
Vob7ZqyOJeAFbuu91xxn2VHjNowNlnywnWJKeKkpQc6nd96CvTlrACMC96iNnHCjHv1MhRvGLdBN
MX6m8cllKJNd7VTiYZqASI3JRSs4EIy1esnt5WGIk+vs4BdW1j5R2bAZ3YQ6xboGRkDTQuO5TCiN
NSg9sEr/LyAxwlKtuoECtMyfk2eXMvJziqtjztGjNuvDQY99GiLH/K7sJ1AyKCYxy7NssslRxBV9
PPxsTM7SEWZR2xwtX0dtYjiT4GPOJLJCk3xj/VDT2uvKgEw3oEHD2Tq1v6G+dZPQTTFm3VaAAcFB
X1nBeJSh2ROOntO/RyFly8o6Wc61dUcWCe5EszGr7zOZ/o7GjoZmXaAnzqSd25TuBhoUwVAwc++B
f4ostWBzc1go9iE+PdXbyQQRO2hPsthQ4KEpAnDUK44zoEDDsYNahSI6FZ4c/3Nr2BvlJh/ssAzs
G/3Q9m6Z5p6l6Eg9jYlZ+mySUt4RfaEgtvqYtfm+85hy6aRbt0te9CImUUWhqQ5AW2nE51ql2xwk
1NQKNzmIFVlr76LgnXqo9yYqDvi1c50c0nK+Uq646sNp19KvyYuSEruHagGz+VY4xnmZvy1ZfOdR
LjJa9SEbpVPq1gAtp2o6Vy07FpQVg6YCwhV9VkQprQWMooEWjaR5HCgPLbUfzJZiPo23Zo8pjb9x
W2+V0a8t+IWgsXQeqdalC7pYKZmaNjtyycKlgzbs9QJIFFqLXSv81BXdOVfBifrOdddHW8NgsFRE
Zb9DCWW0A4By3dC0AmIdUDzGu/hxnKJ8wek8zRkyzwRaMZz5gwRSNExq7vBUFsk+Rgk5QDwILAXL
1dsa5LU3vCfw+0Zgyj4MvhMAnqDAzSnMcI2n+pzQs6noIuIz3RvYH1s8bLKDPDUhAeoGACi6awDc
scbXofvETAgAna5yqwMgpexb08DKmNWWkwELfd1N7YZhTFdHCx5EhtcD0ssH24x+LWyWEMCB0Jmv
w+wmAKUY+6ozKAikVkNTQsAMMVhb7XeZ6W3p1iqjaFOhyNrsqeNhDpZekH1kMJ+G2lcCtwrNkAN7
CotnYiMMS82o5aFC1qWXsiiaM7p949bNK2izm3D5qsUV0iG1P8a2mGjzmjZtOz4mUX20k5QWhGfY
gI7LnZlivC5fk4gGv9k6VZN7KskE0Du45C5NL9k6pOvA7KoPmHKTOwC6iTrvGsCkR/Ne1fUbQFkb
4U63b1Z66t018Gaa5Uev5YMUyy0uqs65z7ThmmnanQGgCK7fppwcim5L4HioHkzG3Y03RXBoryzo
JuHZsqilHguon7uNiBVdFIJ5aJAKAGOZKUPnOEmbACCbKVtqSfvhpSYBblVU//T9ak6uIczKvQsn
t5ZNA7hLuUt0EmpNoHH0wKmiIanGUMioY6eI4UWru1PeG3uDdnADj9GSfQiIgHNM6NFMh+wmLGm0
2Iw+MpRVuUsiK9NdphORKfKjj3GmI7ygb908CHcblPDQHkVIjhpS+lEd4M3Ik1GUtud4ROZ1Yb8n
MrgzuFiquD5YyW6YL/4oJQFfPFhA1qKRszZYjxyJlVofXcvUDaRn7n/LDanozI6Z+uYq7yiPV1N9
8JltNvDb2PZrwwgBI0ruTFYThDTgwnFuVn0YnAZe10YoUgXj1oibL7zbCF8VTCW/Vczq3hq/t0m0
V1oP6HKlTkbmXVl8RzcKk7Gplvky28Y+7K+2UPACvIlKqK9Lq5WOCxxWFM8M7oUUPubaQst6gS49
6xAIJYP7Jh83bP9ZNicvBZLxAquM9EXFJDtgvKWbj2bS7Khdp72UAb5zbh2tOP1p4spWm9YFh+VT
TYmlGdVU6VyNmibKJrxMS/jVZDesJzOehEAtdW7Hapt0bzEmh7y9crPH3PYZXkIx2FDdJTrNQV17
ksOB0de1qR1yrlKOQxnJmZGla2KwK43yOvDvbrQtTNuWAsdjCpraC8ej1eFxoTt5NoduVfvxJSoJ
Wjv+C3jM+FcU2etaBTiOsYqT8ru+vCFYOPKcnp14nc/5yva+CHvEaAA5NwjKoAiZ2AkYNA4B5mXj
Opg3ALt1NG/pWk81y1PWZofUPFj5+En249BpRRHnD/nNypt/UHl+6kuLJiZ6Kfqaudv1oZZGkjTb
T3N+StDrDg2/Ye+fa5oEY+MS9QyQzCOao4JHh4mTG8B2Hk1KK4tlMDZZG5xnvyclUDoPYef/qAYC
5PUQvlfl+CZ6XOvGt35RUEZpPwsfxQHATRYoERbXXnGoGKs7nVLPdZKMDzM0QenjQx4aJ9119wat
GJpyt31bHqymTzYouBzlPG8TL3wALunSa/56jGmHGOjqbQvrqQ76L7FPx0jdpoB8grXm++Ol85NX
Jkc8lr61HfL6Tt7u5ZRx0qxEreGD0y7bEj/F8iMMEiumCYBiXgx7+gYCW+pxwm+B0h4ojXuqo+h2
nfqCWWE0qOPxIEcmukf1/ddocj6H5Qy4ER/s/fCl8OdLp09nx8VlWvQYGdQfeqcepVblqjfS1KW1
L3WZXSHBp6Jxj52+fGrHetgOanpkJtRBBJ2HVHCUtQusdNMn2SmspnMzBG+jyzRDf/lGO9m+NEYX
lBkcoyUHiV2fP0dUpqImDq0f9quhmsEnKC562B3tPtoXreAtUJQYuLuuyJ69sfpKacgdpVW7vIoe
gqDeG611BQR0o6zovUVeUbuxG2t/kSsE98k9pqb/wVC/S4izOccRNXfqSDJ939oBmE90C/hGeqpT
uF+nX15ICjMoW9U18YdxoEho+p4xtKC0jD353pKlN2sjyp6HhFkJpY850A2vRuUBxWeaD/mYnkRc
0iz6uUzsZxXWT02RPtxOZwbJnLoQKyVw5gwnc7G0tR5YDxTWAshUvqclTfO6te9cQG9a6pj7XN37
FtliNrpYalcuy4PeOHc0u658vaaJIVoXnv+DybsnB3UNktLGjrqnxEbLNwbgm1YTUt0XfhZSYqT7
lsHf36awvFN5cpqKK6UNpDPnjR1XuwVp24I3VAM04KMrvdLbCg/Y6V+ENdZi4g5cSKXm53C5IlqJ
epuRsWFmYN5/1HRUw939hLCP14rMrJoVHVTOVgSOhT1rAVG62Hw+A/oskmAVM6qzDNCfwbgvcaKB
vG80Otc6G9N0N6b0RSFripm6KJYjghJbisa6tSpOPFTksKje7iyiRHQJFRpgOGTbdPa+JJaxc7lZ
fVDnIAcBtx8f/N7dJyOYJFhQeuRuYy9cUaG3acHUEtNLfmfGA4zpRu3QzFgRohzp9/chqEDHyiUX
CdYdRZtQdb8YIApGe18DnYVwJzJmJVcop+S4ryKUtS55kK8pIDLUacgC5eEUyMixBPGjwn0Kog9j
wseXUC+tI7q0UZtfCfW+YLjPS/IuslasStHS2ZMevgo9aGXyzPZxD8SgqcPpDPyF7IhbsIk1iEm0
mNqW+cl7YTm+DSbtygVztKE8Bg3PgU44R0a1EXnchCbR4ebs2MO6D4FxnY4OToPRveYK1JQhXplo
HU4boF2KrOkOg23z+BOLIqR7En2aTwQ8U4gCoBfMh8X8zEtvJheHHdLi1n9Jo3cD8sOw1axhqzff
qvElyds1oON4795RA92p4sZRgrb/WTQv2aubn8Re5ZADe7ypOyuM7zR6me0fQqNV8FfbSlMmcY6s
QUcdrPQvvSlW4/zlZtp3cjqFm64HHVYzTkBn7lmcvzB/JHuiCwCkFH3tIPrFJ8xDtTaRH2J86Fh5
OFti4VFTLPB/qwmfkB2wosUI6EJ77YLlvp4KSPhJ2EQabsaRjCznt6QGLck9fUY+/ZqAL7q440CY
Zz1v4Ezb7031JJyZhPoesm9mdZcRb6/t6QqL9KChhcxj1ijDC+1O+nXnZD7YXrH1A32XRe9xx9xj
lLCp7RN6a7QoowWBe+DYxGwWVrP7dxGRmWfvukQDbUbbNXp9HukpMoRugcrjN7lI4VOlHOnyuS1+
4FwIapPMBpiFzfA6tgjtNEu69hz4ex7vMAZsDCqRSSRPtOqBPfF3iy9oQQWa6R09lVxK7LEspTG+
/wQRcXYKA1V4PjBkCti4AB3HjGbnCtFXJWOFmX8ickd8u5T8CNmGGtikmX5usTuA9IOhhDjE52op
frZC8NZ4lgWZDs3Xeoj2wjQmOxQPsuX/nN7NVUzcg5yRCHv5vz/VG9l6sjyHNk2ylnUYYt6IV4CB
LQ8RnhRhC8nI66pCcGMZgpyc6zoAiwCXxgvXcfcmVgq2JsjWSCuQDyP9MDrOCRkpj3BGfW0RXGBA
I/XCr6YZ7ZolOmfYxeIL4+flbvVJObSuce8chHCV0HfD/nDhd2DzHIN+urPG5DEoXvF/zljj65pI
gCNKa4hppnZ2LJNhKAd51Y2WgP0RYM48Olv4qQwiWIuw0bpr0zEQo0p2NztePTk0G9NusaoQ5rn2
tfcItj5YoL+0aCQxSheRmpx+SdukR7pTVj2q6E5+1uIWgZn5RYQNSw9Sf536xj4BWpCwsFy/hVs1
+9l18D2QWmjTxDCDhxv9AdMaXw2W5OX0t+ygH+EJviTckcgV+lpPJvaHSEj5Lbll+SosWoNtTTTe
HAl3kXtn96LHmCwGIkd9pwNkZ/mlrEmpagfxYYxC7Oyud9VTEwZr5JBItRL/rKCJe1RvELW4ORQ0
r5GWQ2k88FSLWWUl6ovvOCaiCJIZ6EseI6SFyDz1Ct1VWroP+k9IaTk4dsDb8LpXwmI2AT/lCgzY
l3B8ggcYThi5mTCNQochO20sKrxh2IBI2XoKkZtoFZGDGsAWjHTR2ofepjiDMAKrFh5UenukCkXC
I2YPQiHPjyznUNGJQIBurSqNjmlCmOaB1yB+mhLhzpoQ/e33FNeDU5SLr0YgofWdkLuoLBEgfWVR
n/ul4rZrpqssxOXRiazb6t/lYxyp5jeXmIhOhEckSgUqNOuQLkcUGU+Ku4gDdN9FzuBG8wGTaEFq
uOvez063d6XxRnffWYuVz3vFgUeYp7VzstwBECd3a6LM8umJj/JiXiFvgvFsAJvCOt3PGI6yXqFb
5DQxDXBRsp0EauoYzwVvhW/RoXK28IoRX5VubsXpzzSaRBEC3ZuemM8V8l2U/VQ41wwlnqbq4Gfu
KfCGQ9z+6FWH1xE8D1r0kKDMmxEU3okyGEqOpupTBEiEgePUGN1R7gQsoXXtLsTtrXXRtYeYsR8c
okg4AjKz2QCl/y4iZ7THfWz7awuLxcMUyp4oi9kGAmalM1jDANW2mLYx3uGsaKNCP4DHbCFghJHF
bqwETzzq7r2cGGbfP5TaUK3KHFBoNd/p1Pja5F8SNlPa1WMX9TS3R/mq0p0bZ8nBcS29n3wWfpOf
01AI7iwqXrGdDjiB5SJxOU1BmxZwkPqWm+B6aj3esheW1Noc1UJshIthKFFDJMppv8NhcvhK5u60
iLv5UhXZvalugpBDX0K6WdroXky+PAD2X+rwi3njatE+JewRpeXRjLrHDN+iKPJ1HJgUxHc3Tcj1
c1K1saxmsWvNw+i9mwS0/fgRIIw1TUandoT0c7aTfZRoMMvS74rpiVMXG5mI8xqlKDafSApRbSDl
noQ0acU9SKNSBeqLbMrFShLJpjkLQMPS80t4SJjf6E4jcswM3kV9MOTkKNxHgO4uxWqlkXZDCZxE
54Sq5PLz+ZkJ9KshUKCVqk2GjTGB3mExRcjB/jIb/y6kiE1ejGEIewqRdmAfg7CjM5tYtcUmAJO+
5XwxGavK3dFMhSL84QnTpPOdnHxsp1dkC7E8Zd4VnJ0PULTo0UZ9+SnJMeKyJ9mCaFUx20VntVh8
GZ4rNyoWTtHTZRQXe0RMDX6pwRoRHlr3COOLzM+TjNjUQIwO4Cbv3SGqlNpADQf3DdM+eVXe80Yt
o2zA28geSpwKYc2JiQo8aR7HM3GFye6vut6LvYZ6D6EfEesNjfuxCwIIN0WLxhp6cyUyA6GopXqx
2vLe0pnmkFdHvXttsVtL5FwaKpKLKAVsIT/xxVKtCB/4Y3EIOAKKt/HpwHmTo9e+BlrxiTqGx8mJ
diLWNQH71179mjqT6kkjlg2pWGkLkNC4l+dgjfId0/si9xQQc/KzD/GQEPoVISQx++Yq3hUKVC1M
CoOcBjp3L+YYZYlbD99BRDx7kcg9QWnLUE9II90ztrLJjhYdJmwUabctCXxK0JLCIl4Z0rWTR+1Z
Is5y9KyS+0ui9wIjSYzTAs8Hy5r9YupsEnsSQYveLqA7uNOMlrNYfDrUJKSI0wX1YPjzN17+HjW4
KG1L8SkzML7ygbH5mo8/9M44dB5cDIlD12KPiIuVBcHzzQwPgbmm4Q0fMM3zvQ1ksvhIYuRU7bNY
9LqM2UB33UQMShx8om2P887ihOCo5ZXY30GsBeGzOewYnKDNu9b8IqYD5y0BaDEKvC56cmHJ1PB3
4O+sbfXqqPNC2k4oRmx27LoIvHqGca1LtlhT/TD3wLXqD4Q9hbkW+4q9lUt3qvGVS+QQxBaEHcW6
EpsWC9bkXEvvkR/jfbRlLMYfp2ObZ9AI6XIF5oHKLnzfpseH/irbXyLSKlm+SkA1HdiVLEosLp1e
JImLailGM0Dp3I90EjcJBifHxAuF/RtM5NYKMEa8my0jMdfEeIXpEGkxdtyQlntUnzhebOTm7WOe
dDFNbtDZkrlbu5PxHripZHAq905YTGLEc+/sU+wf1KXgc9X2IQlYRoB3hTsv74P7hFza8EfTeycj
se/FiRDdhT9DNd8eegJhZ9PezKVQ8hrYouIpQ7/iSKoqvoZRtyLCserjVxvMkAI0KVmkPy9iC4gV
yjNh7oEORxEZkBwGSMKYALl+NAQNvmt9tM9MWDr0nLgovd4exT0wAhqIK4Vk+muwvFUMCUn8V/Wb
cHhRtPgi4nygLbhkbqzt1T39h5uSyRKQ680Y0L0t567N1wR1kg5UB5TRS2s5jyOZb6/V17IsAw+m
FusaCzFEaDtgihbaD/EGZZdWl+3b1H0Qc0LM14xqh4UxJsPkbi1C1kLK4g463Q6bjVwBq9KYDkPf
406rqzuXZIRY5NAR82k2OoRkuMCKZ09plJ7L6nNuleBGgoMW+PuKmcpqwWSuAB5C5/BbUgggZ1UO
gqmEl0U/ZqM1D1FmSAyEIxYlW4TOtreMIwZkVr1ltGLOPrNwmLNC+EfEEUzHKPGtbWUnehDvUkBf
8Oq3N68Au0LGJwrjwHTybXepj3Lb9JBuiURUOAka6NaSShT+IAgNwvW2oduFSLN3r+fFhcl6BzET
JooJJgVKL+dVaR8iVbSC8AhQyJnegtrwaSbHKVEwJI348nyhUllqyVDPUAQqHO4zGucgzmc64niS
AA1H0jyuuZ64OSo+d2opXgc2XGjhvidshTmL5cpyI/uHULesHG9Oxye1lAxr+a4rAKJb4oWoMiPF
fuK+/yZdi3AjpJV3BGZwSwGd5udiBqGDg+6RdfEPwMY2EuTmqRBnMT9nYKDxL9gkNl675EJ5MZ8W
/cV3UXEsiH/0QCPNLYhowI0pLKq6pFGb1CImCxTkEKurMCqEj4LR2olhd4siGSAgYdl3OzF2iaOY
MR6qWx7ECtf7dJs6GMTJRSiUR/F7c8LYiZtbXZM3ED0hahzGkP/KY0Uhwdl8xxVbHy9KHHY+IpY6
C0cxSVyLR5XtM28EzREAmBHCJrAv2aF+1RnJvs+emKGNM0F1U3dm8O/etdGVeDJUV2DX/r35Ki1O
DoAQLiypyXQTIqAYKTmZrrGRctmMGEw3oj+URmHGC7fOAhB16DX+lqAJz4SduFlRmYhwOoLA5aDC
jUsQouF8DEw+MW3THlnNweN2ySUi6bXhyS7UTucMxOiRI0eZ3WIy7KeH72FIDBd5PD/LXbLh/lHM
M7C98Y/F2kESNxiHKAUxvyO/WS/lhaXjdytSMf0XB8mHdYEtzAGJkyEZadbgMZQzBhsDOwLKDqlJ
qRH0bv2Scka+C0Bs9SYhmf5Lb/sXi4buoXgni97fKAbqF6nJ/yVFcfOhcK8wvbDs78RwsGEzCNIe
PufUBUgcYwkfWASHUhXtPizfOvRY+pQrcnLlB43GqxEpJQfksnnokmCQfGE8lVyXmNFieFrhfRja
a88YABC+pQQhC6FK050OSNnbe82XNIwFnvHAA2LLP/SYsyLzp97ciiOQlR7dvcs6b/qtGHAhP+Os
OzO4JzwieU3RZgzC5FK0A/sQPxJJJqLen7MzaxebgjiLnm2LjKAB6C7I8NoHDcN/riFJhJnoKJxw
yjtFOIlq5hOsKBDcoLi446Y0bS/0KPTLLRfeI4ZFuPzlIdjFPJGAZtRfxUs2x7MwjEgGCXcgT2pf
BzDOXjm6ZKwgOtHjlLbyH32Z9hzaqFxkn3ZzH7Ak+BVRKMJz5VCvi/GHcoiMj6BsgLcjygFdERJ3
UeTEJKQB2iKfvyJdGwJ0jBMSKxpO5AtnAgvAXVCewQPlgPif3As0zE/5/t8EJ9QuiVP+C1W6MJxt
tGL+8fv2zbkXp1QspMwFnwbC4R5Zq62qDRBNPx8ky+HBksjjvQ7t1exPDDmMa1mckIAdgBIEsqm1
7KeIZAtaTbmvI1VkffpU4ywkFAxAuRPumDCNTja/IkQBFcMrvKePZGTvq7LU/U8WZxU+pp/uX9uI
gkH9oNvF3idvmRTg9pFG/duGtxprpVLsle6VHjSGu46Y8WQ+IVqWKUokfaBkEH6ajWU9UklSQSmc
qzAkhyWWgBwdhyKBLoS52GWiZTCZiYTAluJULWglnodpiYQTCDUD/WfSns83xbgi3ChUjpqQW7wJ
G+Jug/kCJfJMkansMqK+bZjvkik+pi65Zk0DKOk7CoynOBU+PWRU04L3twwjhfMwqDeL1Bx+MSES
SPF7OmA9ACLGAbFEFio2Fy1b+6ZEXMI/S87gvALQOliBCxPXMCB0kITznfjvXXLCztkTiYIfarJn
woHsflDEhdAm8FpsAlBE+gX9zWBLiEcOUIkUH0xvI7pT+PKmV8Tul6dSwb7SfIuUoWo/c+riXGRY
dJHxWuOwLggMCQjAdBLbVJw9O6I1ayOXHHnAXeFgim8uIsjvuFN0G+VYaFiGvCDV5FZEDWIIlBMz
MCgs8uaIyEC/43UheapsIeCEB7eU+f0CtHaEfazv5J7c4EWvztLniHpDPa7EPUTXIMRtpAdbxfDk
b+SQbnzVwZzg7RI6FnseZ9WkNkOkW0EJCN4P7+MoQp+7jLyt6XePtqkdqVfiuwgIeRbUJ2UyWv4s
6pqnQQPiMIpxwYKSfFyP3YIp3R9yMwZK/SoU4OX3fOECALqUcKTIx6DHyeCQCcRJthtzG3sZ9uX4
KVuQY+cX+RQ34psMEOKw5VFg94ryl4/4ZLBgPYkmSagTO4RpMThq+d9qXQy7W1xcEzKcskdhkpsR
WsQHMYEo5lqJuYlhtxIig+YaCtmIIrjItJ/Uyxahxps44hDgp8C6LDP43EQdxQll80rBexyqqKxu
YkgrsX6TeRrdm5AdRmBVH7No3wJgJ46PyEr5uYSem06d2DDXKRKIZsvKANFXZ+wKgD1ipCKfkCMS
cxF5HoDcDHDMxa6Do6SesRPYmcgCDEoJRrqoF8npBCVGjP6A/O1JCHDgCP+CWIEsEy1D0E2iXJBJ
+bcVzjbdmYgDHF//TBbBR7hKLAvRUFA3yFv0wqY64Sa++CLPAq55J/VDk+rueYSQJl/G4h7i5rpH
45N4If0XNogpKqFGIda/VfzPjYv3KPaJjakDSOBBIs/sC7nDh+SEoSEGW+7l936Sg2OhUjJzd/P/
6XYSTQOVyIIx52U6OCcsGoJqCbiqon4j1j/Ep5Pggvho4g5OxHTZk4TA0D0ToPlcOE4ayWFAoKTQ
jAuUJzAHCELq1SxBSkpVingB7REJwm5YEMcstTHJOaIlnQeyKzEDishm1vfNCoVvxCsgyMBVssq/
z05yKRI7qpR+KpJ38Vj8hRJmOF7ErFiPYnLwaZbAx/ib10nMhi1y4WuRVRiBfCEF1qtiIxok4k1i
/Url4+ucRTfGYU3oIODwb5FJWBbhzbNEvs/uSwIaF9+A+pETfFDuBWVbOWtD869hQoWlevXIIJeS
DJ+BHz3rVIX4SCnh+QJ0vcTIhFclMkYUZIYRgI67MQQHw/tCs1jjK3sxGYmw2ve+IZJZzEZogV8h
TJwaYgr+7SOI5maShIg1uUzhO7koKEKk18/VC0/K+1mxxA+sFnNV/EKoeqDpRsPOsYfqQJ3MLVL3
8+OixwA578pvCDQ5TnVmr/xDuAe0tDskUKCCtWq+kH9unKOQjVwYHAAjEHc/2AC7kpO4FfkQu+Lj
wvhAzTCyjZ8MTw44jTydtfMwTLBECpVgqnEx6d1Ldq5vnHrTQvLurba+SMWVHi+Pt3SG212Kjkkr
1OiF1vAmKqxjPB2U91NAyjJFswhD4ciRd5QiozktD2h+ETcSjOIQbILKkgWDICWCNKOQsY9vUpXm
7oQ4f0B8j890PcBT+OykIXhY0jk7amKQit/Fe07dCiTKNzFc4Wnx1vvJesXE9rPkjrdwMAgo/tbx
pYnHhh2Aht2bQpIgBoRthEgIhwIpiD2HVZ0+9POF42b9wtAwj9j8smAsYcLGSCwxbGEUfol75ieI
Y8lo1UCfYsvxssHUL4BZycVLAsBnf/wz1KejmO+WN2HGDg/iJ7F7CamJrct6RMyL2EOsYSOKtQY1
8C8LOHUL85Ej8JPovg8EMO0gtRK8nfGue8Y9n0szBOBCO4rUkwADb7zl1pzTT53lUB+BCgWIijpV
onsoOgnsN0yHIOq6DKA7opgkDhnlWHEoBZ+y0mW/BOVjFrb7ZfFXDkB8YlsI+0v8WMwpExsJs2Yr
/MRVEKOVW5aIrHOl5gSviwNHSif9UaigZAQCFGkzIFG6k2UJ/JDEGg4RYC+rKBpIdl8kNuBgCy8N
ISOyQ9BXMQDamBwQf6nB2CGCK//fgfx/LJ3XUuTaEkS/SBHy5pX2Dmj88KJgYJC3W/7r76o+9+UQ
zKHV0tY2VVlZmVY/Hp3/MzFkBQYPDKYc/5Lfy5JntCRy/P/yxU3gqaHOwHyTNcvf+mxWISEJ2Xhj
+Wsp6smBDe1YXmxf5qfATy9eXuyjKrpbACw6r0PmbAa/R7iWyZfER54UjaNTVGqnvP9eEKPia/kO
mWWSwQAwsNYk8ZW07f9hrQ/po0+o5REM59XwsNTZuS+df9hJfzQmjJUpPyrX2kmGwAjKlAy8+ZP+
q13WGluBixwYBy58SSmm2MD9sfcjyYFsVEwPVPHYF9S98Ink0/6s/QtT/SRrntTVX5B3J86jNlDp
8S3oUKjPAD6Ee4FHbxH0VhIdeUweiJcpu4mE1RjpWKhHyrPxekzqAlKi7egMw0UBycgH1opHXbd2
/smO44AMyplmAD+Lin1oYrDqv5B7yuuhQCLARqb95TdqGYrdXXM7iex4pTRt3VcmzTTt31THs0OH
GQ2xjZuXoIBl6EG5ILPnXfIB2ZxlQNnjOOFmzi2B2AWCu12MCjLLWk7uiO4ZbmXDOLFc5CM3MNM4
SKTDH3NhjjIyGNnUG6v/kUUgH+ToignVJdyRQ4c/rdKfEl4cC5nbZQN9DghmhXPF7VCI4PO3BImf
/+3rMh85lvlj2lzhmkny+YXl9YERt8h1LBMrWJvxI7SWL2cjA/dKiSbkvIG3HdZgzbcBls3lv0yX
55BbasYXqYATZzMnZXfisVtr1RMzR8k3/yZwptmMR2FyCIbJDiFHMwwkAmT2B+YJN0ab8Vp4EZIg
SKFfUnFmsICmvG+DaP62z+j2ulfBCpujDZWXybXfuhkymvVtwdKQCall5pbjagyfOb6pfbGN39hs
MhYcBpIJyV6jmvVI1U3gPZkigi40Xr5XIFmySlzKqAYU9jog3/vu51ZAPULqCdfj/ltnuXF1Lbhl
VJFBoosaI+9PtnrGx3bSsxCFuPHbfs6r5l+5Av0DdOXccD82fjlTJjp5R7ogGEEpQ04a1gCwdLm6
IHUyKySXAMrn6pl+qwuU2VNVoTaoffMAUvrg2vxh0iF7XP/jWySQka+mPi1ZodQkGXOz886skcl8
N30wlvFDIjYB2gVBmbtHeZ16gyezbBy+Me40h9hpoOGMTrf6KDE6V9G9g97O3KuFZysROd9dQ1Wy
ukEoTTFTXHBX2R/RV9nIe5bBkxn5X/zIq2mK4/8LWDL/JePgkwJP0YAu+ehtEOmVkkqu1FDDdlzL
el8CFOhv2ShPy013N5xMwLQWodwJx26OFi6VTX+FZMHMj/zh2aaoJtibDCVzGT9rAiyOaT4tq7l1
+20Y3EtU0MH1kbIlIaacmqUG1M3qYyXTch105Y51wPweOogxYBr64q5lt2XT5RNcTtLW3gw/haOl
LOBg4vBSWBKth540gcFi7MmTNVzB5ewNhycKS/xv4m35SOZ1u5QDQEZCHplVT7GcIedPKgCwqUJm
YJE8qgZoYc7IgSSwn3yAcZFkVJ5IjsZGv5dNlsEUbmH75WWlHPncxK29gd2Zqwe5thos+8zrlspb
On0Wyc6PfyYt2Ali3qO4mEfPfD3XKej2kxhPjklCSi7mAazywzWcu3pCItL9W+Xlo0OkiAQ9itFn
DjS2F5P5K5dgTv7/luQy/11CarYIFyC/lGMXS1DrvlWMuinQm3jyhjQIHWyTB2c8kFOAhFIgjqrd
M2RcE6iW7UWBBQQ0wbDRso3Id8g6v2002FJDZpGQV6YVySANHZRp0pWECjRCGA/I017nqXu2aBNA
B4WVL0mb6S4fXtGd2za4D208i7KI2iF8Rb/PH6n8Py4e+uj5rIHp0QQ3dO5npli5Vp0+m0n47gFv
SWYy2eNFDs7KCg72vHxAdtrKlpfi3DeN9GFWdOs5wYidWXKo8pTrtts8HJ/tbH5omnm8q8G4hB3Q
TPqVfN0kkHSeO1Jav0BmiSGz8edD8BgLXdtdV1y/CPpdrfy/uZe9N1n+UcN30wZU/IzpT2iEL6aG
KV+RcxxaunqwymWvD/r9gCr+3YSdCs5H2SesABoMWsQfW/Q4N2PF7pj58Qa20YGYVYAqqZnxClRX
XFlMRvsz6cPZnrucLivnpJpkR1IwzWxr3dxvsUhENbGxNjUMtWF4CxPZudK/TGY+HabmgxyHN4Wq
6alzDZioPhsJSRsAEquWFrLdVGBvglKAJDlaVuokD/E+l+QNo0jeuq/Th6pH3mHU7ccBQb7bYU0K
LGii4D9pSMIG9LO8s3nobO5LAccL66LK/G20+ijpoT/SNVeAIyea/0QZbHTGq1/PfwKb0EOHtjbh
91m2HwldG605PFM3lffWUdAmwRnpO3OL5Atg3x+dP1llAmPSMgF6M/RQF2Y6Idl9GLfWqbydnEvs
MlLabTAjlYfVOFBZsksTIBMev0QxPZSs7WFuj/KcUhVMRuOPrBA1asSOv5LAF2BMUfal6GkrlDCx
Od/ZeXldRyIFR7VHHCyp058Ew4WQ/2IlAWEX3aFkhRFtwJX1WizDifUnNDEIUsyF5drQ3iwRu8QS
gk3JztVMzr6S9k7Wmj4OAnPE2bKV+ubQJk8FddGKsGT09fxE3LMY3tk001+3VAfPqL+EmLwgIQRK
mG1SumkbIi+/gAflud+RMAvRnxB+bdjn2gs7U8ZLHuL4VUtceG14dbLLSRmoS70jFHhJzWWjdHML
JUWt3hawBoWn0dcwsri5op4v3CrC2gdE7O9MkDh+FVKbYGYC0gvrggfHPA4lAnDaehNraUwjIi38
+oCpMaaK4ElyWhL3yDvLqJtIy5oQZSQd5WjmTqXmLgtQ2kNkNo9URMZpPmEcdN/hANDmDrdlP2fN
9KiDrQqEJ2Gd5LALdVHZ7jRaQtiYOCFRrN53cAIajFgFl2GzlYXgwWihKqePGAgQdzLnpCIrmx3l
+A44NFiGIw+I3qPknGgDnbocVgdnsktEPKrmXQ/HtSBM3lL8mAZK2Ute/vXdcBD6DbyOY8Sp/P9S
SmUHGykHcgoRDBssJnlflE88r33LR1rCeyoEW7RM7tLhqYbcw1G7bXG/ZpVRihggocVG9+Qu41rq
tWHnrkMXadwoJHifSzdhPdzcxTk3KAStG4hEAlslSygwpp2swqFeC7NKJuEsvbH06DNE3FE31N8C
YcnAyU95qQg0Psg5PNoJ0xRErqu+4GTuVRufSPSYsfsWZWuiIzI74Sn4HSoNXpl0ssx6Fb26nn/s
6XVkMPCl39iqemEgdeyP/a7/1TC4SnhxUzNsoXwJBt+HrPI+eGLUF/SIIWeWOTlEuF/YTtf8ROj3
QP1YxoDvcGBqCJiliqOg2PIduMK/G1V59tvwn90Ua6/AIAFq9UECFpmUYevQbhDuR6ZY7O6FbMCV
hL/LD/lNvkVfDvyQ32Sks6J/WqxJasLMTRkOOYSJQPiEvH1+6K2hr0vD2d2+pjA38/gSOcwkbpRM
Mw9amk7q/min9qo36gMPqEM7cGDPcEnpB0X+46BCTGzoVYXadlKpva2cI1IBglvXXfmYhP0B34on
gTNDfz7JJzSdXvXRHWjN/GH3tzt3J1M1XC6Rp279lvIpsKCd9CKkBey5ZJZHlHwoq3UYVNWbkI9k
aAbkVY5WpOQlxaG7t0BC2GKRpFr/FzrJw+E5clsNekevagGQw1DYulDX40s20g5KdgGxhl5lN2Lv
lJFmiPqEqCTuv5kJ/x9xF59SUAcZU4sDrr4njpDQQ9gZ8k5dDC1aDK9TaNf4ByVOjFbt0j2zs29l
o+cVwCldS6+8EFXSWj2pBpsPzxkfR6g6kjzC0+HGBYsfqdQU1XKR+S1Lj7s2Bu/qqPpC69lFqpcy
g/Kp3tiZ2moYwXPAmCRTbr+pHfdd8wH56+EQYWS4rdrsFA7oTFNgSRhLpQ4de7oDO0bOI4pI7G6O
h+I5QZAUn+Q88z+4HTl4dKrtEjpy3hbox2rl8O640w4S48aa+DYVbCKnf5BkJayB74Gb/UmD1YbM
vRtv5SVw+8ygzsFRmV5grg75U+Yk6SSvWTJJboutVFgvAvTx29BnMqf5GLszoyJ0RAJfyoJYx4BN
CDObOGhoihsty8arSYFToQ32LFH6SAp62yT0+1L9Erqzr/qN9ykh2H+vkWzG0jTBE6FzLWxy4HDQ
3rh7KdCaRYKJ+SiYDberV+kDN8MvYYaANuauN+za0G2dRP4Q8P69ZWtncI4HGuv7kfJBtMmUG97p
6UUKLEyxzFUbVVNUYZ0xIPKv8g4J9BkN5Va3vtexaTxJibkVefTMveUaSbpsAorhCf6ODJruht8c
W9xR0s5P0jFpqOCQ1MWEuYWC1VfSLwixGEjUMSReHxmlasQ+handclKIZFeZ+gdyhf/vKY4T/Zn0
d56L0bAR2yFz4C1IOwQwelN/D3w0rC0G1riqJoQEjmFe8F1iNdH24IdsT3yYdygrU8rYvDPSsP8i
F8DgkAQO2C91iy+bJSOVVBlf2dpL6RQGrctw2y1S9GvNPUTZOkqw6vyAiM/EG+sK+G5Rx8YQxzmQ
uZr2FKoUKnueCJhkESw1mZIJBzDNvStc5cyL3/rMU8eg7E8cGy4IB08lLZuSTgpxVujgSQEdI0gY
9YC22bqOYJcH+K6M1lMd1Y8cwLoxfFi5QbNCTWo4lC+YOUAtGrFPjCBQJclPjTgFHK+RjFBLNrRQ
crMOBmK0MGgHr6o5E8eoJtfRcqJBTr3Kdpi/Mw6UNHuClyCNUVv2VrJ3mw1BazRtn3cabtXoesg6
RZP9FBW4RqpfOFjXOPcOvPc3l91NlgRq7aeOlyxQrTEGZ6kY2AWgSztUh8hWx94LqMNV1jHCDsNP
jO+o4NmWEHEV61F1CCglnQNQFwWUYlLfOJajc/GB1+d4rl6wuYH/lox/ZTG3zgR1LEqHi9yySO04
pJg01dFRzcQsZwtZyYissghx4cnNJll39nJBJIc2JD+Y6Ie3XpsKsezIGoFaILt3en/FM2Rjz7jn
jlH8L0V08As40tnbIVRg/F3WlJHgRoTusaVS5Cjj0+WUkMTZNBNth852tzImoJulmS7I/j4IqDXm
+BKmCSdo5AbjKmjFkmCBKEpsMi3hM17Dv33vbRNEpdiIkQydd9Ok/fRB5d15bNXyCY9jEmeKLUUL
amKFjnBR6bw5pnqadUwNOpqYVkaA+QXOm2PhQ3DW8xdL8w+kYhB9gKjSOMPIr6Jiqkd0Uo3Bb2rW
5xtOzqryp2yblSas9AHWe7MfaV9FABBnA80PyJzio75gXJRgx9eU2ETP8TXCgWNVx8NzELP1lI65
JZnfodMO19uMMuDy+YJCITQOI3st2bRnp9jaMO7SwWYtEihf6C09dG1qrZLEo5GemiuwPXsyHfIC
TKgG1MUDpGL3Q8f0rsmGAHwc4jtVYNQpCFwhbjeo9BAP6DQxgWzf0DQJ7GcOa0BoCebcoQe0Drxz
01GQzmxpFki4TO2a7+xfwp+ST7T4GSTDvPUG816qe5QM+zDaLlBQZJfQabsX+rjwzjwCcwH1Uf1F
cXMrwFiPAYcbHHzfX4uGSG83722KHBC0GI14na9MlYHbt8t+PtDsxt6T0fVLZ5DspkjonSTdMa3p
kaJCG1bnRRgbzQ1MF/bx4m57ujhAwgycEdRi4Ms53AK/0nF2Qq/TJ++cFv16AZIT3r8ag1vUKvi4
1NOxkuBd0BzIK4B8TXRcnnvyVGIgshgG4gb1uZoMvQD38oPAxK7/tPA1s2kGHoJqTzIJ5Lmy62gP
6DTBzpeiFc8QhoQSuh/Ad2ds8ZXgmcMF46/BxBu3dq4qPVX8L2HLBuWbrYwNFLkaKqEiEOAW2HNL
B7oLSoEGCSZXt4MJ6x9gZymCJX8T0hpBRokOU3i0SR19YmIsxQxmSM05xpix5UteLaCUZEELDZbW
f8EYgkhbcNZtBNILdsu33dBsmDh9uqka65KK3EkKC+g/7pEwhSkyhkLzia9EJyGpTs6rNsiWhMcr
c4j0gZz3Vyg8cqbKrKU1NfkGG4oxASHEDMAgXJ5VYBTPHX5iCB2GrfNcF88b/hE+nSRplMMe9b6V
ywHghtNODiUODAGtS2K2JSsQbuHZJbuQJJXVQn6rRcVjplXHeG7xIWIXyfrvEDc9l+4V7kW2Sv4Q
0hK/MMK1gSRErJHX04zBPk/Vt6nG5wH+r/qV6FJSYElxZZUJvscd5Ol4wwDI26SeOy/LZXEhPMzz
po7tB/4pC8p9nPeoLbkNqC6RSz9rpyCKpBv3HeOIY+aY66C1PkURe+v3/WkuzLfW7nHfwa/ORW5A
j15SPfrLtvwmOESn+jWOsTjLmFhmJZoVbR26+NcW+9ugN++JOX86rBkFcxEZfla//st5Bmnevc0d
JeDtaJjPHRs1TjGvYdcd+yi5VAU93HLfmspfk2y8Gh6NukZZ3kd92z91yjvBAHtj7aBHpIo/Xo4b
pGehbJn8SJw3JN2jFxZ0GoXmbsyTrRYC6KMFHjnqN54qxNuGkTtmw1BeomPc0RwcC1sfJBQfhQCm
CtqkXZPZVCMDYVYORzqoiEm/OJHrZfLDDyTMi7ukmfYSkGgmMi21YW4nCxvB2Cu7Dq6K/sB+7r9m
siDJtuZKMQd8N9sNACZPWAW9pRraZoin6nfYFXmbTkoI/vJEuomeDzRePzP+eQrRrypyYLVyv7OW
2nf4I5y90ivWZcY06PwM3EDj+LHQIvHhJC3mvey7czqsa9854jawstrmGeWK9xskiKGXtbg0ZRQQ
0+f5xXMTdedpGvaJi8mGLzpvKVuYdR6bahc76RbhEvsuduYJURh7OoZjoR9HNl4AVeitVMBtMz0M
tKytLDyWqjriTivY3nrI6sbXsisjOi/8auODTVQWle2ujxBVCnau0o5mZp79oLpUKv8wSY8bz6Xx
2cEz3nAOwFwrVMIf28wHRC4mGK/qEvf2QX6WVQc8Sabrh2e/mk5WVwYrcyxpVAIFHibIrmZ4nAK4
+4l1yFjGbYm2hUumS8Q6oLJSE+W6ObVGTo0F1KPP3ROilntvbqiR98Pr3M3ANf7eAXCib/vi+9G7
O+gI57RNsbHSZhd68Q811vvWCA+q7M6zt+wNy6ToFWyWrj3GXc84RRjgLPcasDMBygMm8nsVmwN8
EQ02Wsum66FQbM2nwkWnyDGeI988eYi/xX7TbFSMaI094KPlY9kju7K8yDiAV65jNMW+M4MiaH8r
Kld2C62zt6dDrJbtBEavsawMihVY8F5C9OY6UoiC9mjqZbSpAENXPZ5siH97tNkrO7ouQ/ha52d4
nKoAN/BIF632CUT50tg9dYDhkOQVtSjkXzAC6o+O6TyRbhsRtoc2tjlWc8HX8NvQmavD2JwwM6RP
MO4/VdzgRkRDL2GVXcPRaOMagcjwYKQPgyQkTbhvo2m1RN0HjMPqbuBtGDN8zSHHN1nNxwDHHG3M
7x03/eVgp6pKS6wUZoxc3xW0uenVfA6NBS/5rvzXjtGyCxkpr0gFGghfe9ts1qZNV6sV40/f4LtU
Dv2/rBgeZWrWU3YNajf6FBa0FKomaqyrLGmejTph04F12Znf6Gcd0zDdIeNHK6dLoEr6JZMonxJj
X7j0b6lItzngjX99ob82HP5Wn78sFDi7yn9RbJxJiKJGR4eqGC3VNbiMWWQnHPdeIjxuBEiUHMyw
YONAN5XQDCVvvKAp8c7JZi7wu+87auY4tWtGjwcrHnoS8eSapdZ1ZHwI8I9VAa6BsTusTCv/GXUr
38p3F4MRrUrLlSfDJtfk0cIEcv0IraDycnOl+mh4r1u6Zq2uQF6iUPvBc86GW8FP9Ox261aIaGfg
xA0oVkDwBaSMPtti9bs4q9Wmd52TbK/Z4j5Kren2cqnPoPS1yscW5glJlRPmxwnrl02bhPE2AHMI
7fbYo1y3sUj17yYTJZ+52y+255ymAdkRbw6/JZfwp9zYhMrst5U5vEa4FiPzDe2t1QAMR15INdqc
O0AG8Yxr7RgdBjJTe0HyZRq/k95/rCo4t21WgttipLOSI6XS/Yu89lZ3aLoP35Ns+Yv4K1N4mPeJ
n8EB6t1xlQwG3WCN2UEwCZefsMUpXGqUvVm8yqofvfKR3Anlh8F/CDwj2ARW/5vOVYNwiDl6FPUx
OUyQTfwnsZxr+tOhwGkLEcr05CTN1u+GwzAIdNnxAnGhhvk5KZYazi3A4QAfpkehL3mt9YpoBRxw
Y+YdkJRqg0lfBVo4O3vfGwwUJVu7kUIkJjx4PzbRg7egoZJzIOmte6CKDsbB6G5bTW0D14eI6htY
/82duc7S4rVr/WJNgiVTYZtoXGTx++SvY1raH3BIvd1g/5oii+DTvMP21Rg+1ApwuLZBiBdzal7o
QKcE38m025VsTjqPPFIS9ubYv7NnDl6EpYCumuRligNhFUx3cWLd5+1wNQYM5Nr6kZ6fVy1c1lOE
TnUzvDW9BW3V2sROqd1pCHGtoiH9F6VA5FIOL2jE+6jUL9xxZJe3HQwk6tkzVVo2gTuDduVEZV+u
h4AQ0Ws2+lBQ6QbQskSqSczOUnpPlJciLQD1zGTRp8r6NWpOaUKyqkA+oo+focTIw+TJa54CCvRl
fBdNYCGjZEl2v+0dylBlhTCReUiK5qJFeJ3E1pHq1oMbopuFLBOtiXEF+8hA8Dt4H8fqHrNBCOkQ
Yxxrv/jVMW3hymvuKmRpVyGwA5F9xQSlLnt1Ao11j3Qht2ERDtetfsRvZBWjbFL2TfzQabb1WioL
TnYybZvcohEXSc+grXT68Leq7bf8WEbqMjLWGYXHtqxWhd8k26HysfnMjWiDfutLiwP0swrg0yvQ
DuVTJdXqGd2H0d4YqRVvXO0Stjn5C1FSax8Uqp+59ZxZGbsoRcOG1D9HImwan/kLVMHpv7dgeZWP
k/HhLv0391FhGcsiWtlJ/+AylHTxFA+GARClZ8icWDjGhJu6RjffhR7ekLRH1rdnPVaxsZrr+rFQ
wa6ED837LM2MfJOtcTDzs6OR+ZCbmOoxr+ddEZCDlh8D3+Qs7wo/LvgLKN/0vGXvsqAq6rY4AaBB
WdjGvhzxB8WqkBmwq3pztyiUrDQEB1NkGpdiVbdPS5HuPck/5ksTEEl7aIxtx/pbHp4fk3MfpPpD
hx1wiAF0NqK5AjTVkXMWzlugj/vUyU++VtJ7UOCV6uhi+G7/mxtiSNyTI/ZEfFVPFgaMfeWtWuN1
YqdSTnueg5nNLd5G7rDR6GeNNAOdG4R2zeWUWMsW4xtMaeY7p+5wtRQZWNQFrX2WHKahPWZqBiep
v1WQ2BtdqzaUMx8D5e7YnG9Dwx220J1EJ7Qx2KlzOLzaa82h7iSPYTE+p+6+qy5Oa286QkEjw8wu
km6p+a4HQI9HwiNwG05BGFnuOqgNZgBOzD6+12HtveqDRnkj/enh7A16ea2NZtsj0XeXW09zOOEv
2Hs/eUX90yOe05F0I8T30DJ38EkNeV6dHixO27smjFZzgxqdubHZ0U3K0TJPumXe8VJqkZiPKS3g
aF72LMCuf8cRfVubKdKyeFz25O/uChSQmH+hsSVD7BU6MmrlaM22xrc5SGLzWfgELUEBhBPbu3po
Xwm6P8l66MpbNhmGtkH4UqYeuoblVzREQK4iFtmumJNaMGyXMGfNU1RJkVkG8dYq9CLQ1ps89tpn
HxATe46hoXeIwgbD2mTxruvAcVzrIa+nkomk6n2YUsHvjCsVic9pHvMN7hcfnYRpXumcYo3GuiWk
Ezq6TllMk7cHNs6ZZVYHO7avRZr9qTxvkyHo51jjEaOPjSrtx2Usd3WPlz2+k5kTHMcwezExjJ/b
ZJXNNdBys2k9AoxKf447fRfV6pAbQoscdk7fXzI9esLPWNHYb1IOHpJom/kWk1xEKRoyURiKE0eM
AmVTqC1pukFNaF6baZrBmYOv4bWHRfdPhW8gdUaTG2U9pi0N4uTxqykuD3kzn63QLsh+F1qFx3c/
9rfYIh6cDHaSqOog067tW/BfnzQWq15gnEadIrpUusB3drXhvtczQjcI7m+CQb90lO020dh8F41b
bY0SvwUrux8jkzw726kkglXaVxRKgSPNAvpdOizBnQcO3vOWaPlaW277MQGYobr9NTctWgb6GoXO
96gprioyxpUz0AVrc39ds09d5xth5y+bp6I0v0mN5hj0yUZnXmjK+EIh+xMx/c0YR1udtXM3+9ql
wCJ84iUEVNvtTNvZWXGvUg9FRnCooGDZZxEVoWS1GNW278yr73cIjpb0FvPqkyl7LTTjX+u4x0Rk
0RvXeAQ6ZlGFuzZM7zXF9ubk80fUmCkGpIi4FhjIVzmdo0X823pfsaHTouPNWELAiLXL8Wz60XkJ
ORSnLqZlQrUYDSPS2TxCIKnAtgCjPHiMYUksZgYTG1o+RK+9Jm5ajq/tzAmFBQOvZp9sC8JIujYn
/8VWME46XZ1aiAieLWAJb9A2Cwitg0sXZ6Pn70aWjeTC6AP/8fvFwS5KpcfO0RuoC8G1a8p7K279
XW6Z96a1fC3RjI5yvGaSJJlNeX/PObQEHcAqDdLqodC0D1TP4U2+LYNGq/Y3dbgtfy0PEWd/TQoa
vvFksMvIvyyTi6ZR9zfjxU054Uf2l2VqaKLHx7RuDaJeyMwwqOrv1HvqPPB6TorUeuLP5MMRCY0G
L45NJ5f2Nm+z6EB2W8ocUF0pSaBOM2dfMqE5ToMpk0NaQ2vIUsauQy+DtuzDgGAg1+PcGft829nZ
vuA04WPF1AhVEknRi05dK6zpBKw4RLkFt6fShniP9TQ0JjjuodDfohYaMcFbOm3Zfjive/QyAx88
y3vVMKPpK5B+dy9bbg3ETT8Io0iMl0BApGyBnA61YOeeG/3vbgZOW5cckiGmp31l3ACmI0PB/x6J
VUaYymFKoc8/6BO3x7cUE5Mf9nl4bijsuVQLg3Y9NOFjMpWcUJSOFmszM3BcIlfeamlSwK4offVC
+6ckJwg0/TDh99rhatv3+nEO26stHtqJ8dw65UNrWgeA4ze30Ll+OH8alAgnl+VCyeQs3+JG+nWp
l0uVqWtgF69eDz2AY8ogocb20nxoB8ZREYBoTfpNwTZZ+Vivr1y9Lw/xwhhFw0KTRd69zQkIctDE
+7iEEGZo0CtQzewwKLzzjOmlxDKWHrKpXjdWSqejRrDkl9N6xlmbtklahBh7WdE8wDkM1WezFDxt
mOyWFkkCbK/R2B6l1SD71YzCP9W1hat7Ev4WCKvRNcbKyCr9xbEQTzby5IE2ArastnmaFgyQtWmV
xtoxCJM/xiRnfZS8eGP+iGf8F9XpLako7w83kEgkhLQKWoFzTSty9aBSyMdbVINUH9/LFudE6itR
5XmAO+qSo1lL/y/HX3cOUwrMsJYB+5duoqq1QDKst30cnqzaXMu5L59PEhuVNHS1xyXcuB4EwpGS
RQK5IO7CV5RRru1cbwLHPpp6uwdVwDzaQ4SeJkm32BUtbJoggNg6zeukMWB5ar+y+4bADp3t3ntU
cZDN3DXLdGQM1+hLfi5jYdEfDfWloQoxg6fb0TnU3E2Zipau94I53BrJzkNUAJZh/YXgZf/Hr/tr
VcengYosyQqoZWE+NW34KFMGrdKjlYjUWXcAxljLMkxCf1d7DiEhExkv7ijSVjZxW17AcjLTt//G
siz3ZqLgu82EsDCtI/0cLe0OU7Mf2a48SFaLHq9mkgidWALY7sXvRwMV0izdpiOtGJa6Grnj38Va
/xEuyZcb939wOLw2nUvBfjx3fXjH/ECNoSGxMLdpPiLSFsGvjYyt4mZJozDWsZorbuPXukdqxJrm
fbkkFIOtgt24JjEhelownzWsDqVgF86lE1o7N63/ZJjEmw4W3VU6Hb3GePUrfWPpbMgBRLXZPGk1
QYmuXccCYw6GHUtldfVYza5CJTWsfuE8rcO6uHhJcsTvHby7P4csgIrARF50C2PRWrRVrbiA1YOu
8qLgOinKR1C8khBZpGETltUz0RYsB1KN2T457D9mBqvY0s5Dpp6WUdskQ3jIajpVB/Mn0sMnnY4R
OlmLewrwF6hLUJzmjzlTO611j1pkPSYgDnFcC+YnkAAN005xNjik65oFaoaoLUGbM+cICSX/knMY
tLZ2DTvtn2Y2197KX2LD+pSr9JxgbAr3FjIGM6qvd3D4RXFA9J1UjGzfsAcN3qdzQIbgv8K4h05A
vftOZsdcUi5dvI84R1DDba71zGYjx5xWd8d87g+wViGp08dXThVWaoiGGVRJku5l6Nu3IKXh1QJI
07WLvKB69h1AsG7XxtUXjnr13ZIO1ykcL7ibf4ZxR8a1HIfQuRuxm04CHD/8eKWBRBGh7bWJntRp
oR3Tfw8JVFXpM4ObfY9DRpphGOgnY7zJ8vlJJ+HNvf5YYKPttK23MtLmmukg4Wy2c4gWqkmFsmvR
CoCP7nr7qND+OdFIQON9JxRqV4apM9uq5XgbLJv8QSa159igtOariWGHMTqvHW7aaO/W56YRFSGq
oHQ9+J8DJhMBIVI1T7u+1cXxYtnJWBe69mrl+YiZe/PHhZuJ1+cumxLCW1hdHMiOdiE+SKlM9FD+
cI2J2Flm0q/WJlPwac5ibunGx0hWRqrhwMgni1vLieVwB+0yrTnlcv1tmh8C42mZq2NEJEfQFm24
MBdEn1eyHz2HtZIcJFjhazPKOTEtAncezdUOTT78LbzyC1YLMErCzRKRSj80JN6krAsTkIggYOZX
w5PrF9skTI/BEiENaFJUQv9M/5VVhKUxt0o5AAaLD4vmhUNeke9i+ZETJdha8leHkDJNLLgWuQMO
IPxfhu6Zg1bWUIcXxdhZ9zxokYd3HPODxQ5BOOQm05okFPdpYyXrQT6uv/HfhPwn+0sIxWd4LkyI
Vh06jSU5cEc+2GTulnOe63dsPDwkf1ZX5QM/+AUcaMXJrAnrCuUqgoZFlZcJOfC+f+PeG+IYRfoh
ga5HNgROYT2R3u+r7HewH5TzZ1oeuY5f4EA3FWtuoO8MLE2KA3WyH4bbAeOTUZSPIm8Hquqwnbfw
LQh+AttYd9gizAamj8bRJv+QW0kGd53WCHST4WXWKSMUn4lpuQQ3GDfdxkIywp//xhAUOuM17VFw
9OGjDcZmMPsD6NyK4K5A1rvt4LRM29D4yo2HPgc9WH5I42VS1N9lhlGH1Tw32Obx/qYCnhL3T4N+
8s6zM6vk0evst4GazP+h43Kd1OadYlAEneix6YziZ/6AwRyoovLDJYTkjQwkUT27fa1Zf0gzVrEf
ruIOXcKCTogXtALYxpCX0D4LC4Juz4KgIt/uwomv5YUXQBVD/8ZLY1JjCw5h8p89vGflG9WqVc+L
dAGCssbblN2V2Jc/5CVMHGmuGLi8IDO39jvkpNz9HD6z00sIyc56e/3lSrV/iEipEGEQoGC00FQR
fSvAY8JOPTxD7j3gr/up/Y+k8+qKFAnD8C/iHEIBxa2d7Gi32bnhjDqScyjg1+9T7s26ozYClb7w
hsDWgSgXz5tJh76RL57ALaz0HPx9ZPO8QIQ1AKARdFoAQ5pBw3L7nZ8hgGS90EQ4RH6FRPE5nb1j
3KhHYwJYz33Uwn2mMEILUH0Y41dGmK9foUItqH38f3IyBu7AAvWsQ2f8FHJHLNzbsFflkREScYwW
ToAVUnLPb07ii/9mDlRnvWY5q3T20AHVrL1w3SJ7nepFlvyWxAI5vbY5rWwy7YTTNiAjr0v3vqvC
U6DxKMzUblpJeCS4WeIy8850yQS1ym55Y1ZyfzpQEpDiXAXKllygsYej3osC9FxQgwf9KNb2Yq+H
RguKViijaugfI8lKqr1vxg13DDzLXkffOYZDAOQDkklmUizrVotq901v6v1OR/16Q6Uyoz/OUwyc
LkGwn6szY9WN/iWfSMG7YF0U9Y2Bjs3yyBdh5shCnhnA3zmLTZIRNF9NFtxkSOPJDP+OpLnGNJ+k
oTZemN3rB7RxLTeG4qZvUy9dUi1ugrYiqCcCSWcpKJOQEYigO5aR+YL4sej+LiGSolcm8YRKWIAs
sQC5HtiUP8hb9I7BFJLlTleOgGuyPvT/tTOQ3uGVn03EXEwkZkXFztbCvNQbJN/R0R1X/X1n/ETv
pL8FTSCQ0xYi8Pp344p/wEXRZf7NNw3Kej0ZLXet1yJX17kSJEcXdo7+dT3dA6iKXfG2IF7OqvTq
as9l9ZLiX7w6H7c+ig267lK60bnps/NQZtAbWgJ7f/EH2oRicEyKj4p+K70e34NP29QULLPjgni7
EQaQpWxC4qj8yFU8P2RV8ZxnSGX4/iUguAZJ/FNH2TVB9mmHjPxJb+p1UTJ7ipbtwVVnw0tb2kco
T2VN0O8mY2r2scfL7YQNhQnxBSLMq3KC2xghQkgR4a5s0de2gRTIGO0Gy+D3ojw5LS3smtzj4raZ
fHmzwvXYr6BgjrqAiKB+4GCaVqQfbd8/0EpZIwSjmXfw9VF5TSfzRiByn43lDlXunSHmbdrPm8iG
T9JHy3mGkl2Az2oqnIlLgMdNSKdeHVuHCHGKKGvGB8zNOMOuzBS6U4d6Ml7D3CYLPQ3sdzMotCqe
wCsBkQlPuLbums742zuU9oUV7Nw8WQ9MC0bdrmhUepwrVngwIBUqJqNj4oS2BFud+raUAUQsKfqd
JgiiDt1+JEuay9JLSiPtqc7g8FDgy6hLcPK5lLCV+c8E9lqxeKOnaaC/x+bes8mDsFjXQ02n3kVk
96u0QPgL2oHix6qCtRFGZ6sbd5b/asX6L8XLX0k/V4xyz79yJ92UwIX61Nv1LFms+8COQFMT7UYw
H8sgPRmQb9rauVgesP2GTJk60BzhIsDEBPy2KfiLPV47zM6O0gbnYEllFWT/Og9M8jOCyfDE7efj
JZ69nV4nYnkbCD3Jidh6wML8vgY3yc5YD+uggWiGpbEQ4ec4kKJfAZFsOFC6pwd/8ueEeFoxw+xb
X4E6ogQQExfgCQpAEGZ+o9M4QAHh3k2TVRW8TQRVPCyf7aqrvt0OyWrHt0/Dkm8XqSvI2IsEMEKq
q0OCUGY/MUcoe/OB2eDC+UjymrTB383G8EnBDW0CGwxMQMaZABMD+xAU9/irr0QhKdBi1txwnNOK
ppFQGgeXoamKaYfj7qrgDMkJyTkm0WCAcEATnrBBsW0G82eXoOwdf5m86iqnTxm8RZhoaStwdhWf
psP0e/Qw/fRI8VcEYxv0yJLPZx5Pv0zerVSnpOJwz6NB7YY+6IAQRwKVkRBR18Gar7iO1avYEdmu
pEZ7n9jxsB3rbJdOF1Ga66wuHwFQbdr5PBFp5l299rM/hBrWLFdjBtqWIuh8T5mocRzQn+Nn0Mw/
sRdsmIA8s46Wohaw6BCfiWRvLFHwAxTNDFp4hlJ7nMyIwmOgltXsA9plvvhR983z6DlriWc8L+48
0aC3ZSnnLq4VmsX5WV9PHzVd69AtDO4JdfWJX1Mr99JpY0zOwVnctUAvzBT1Ti8q5h1X9X0OjyhC
w8N+DDr/CfDlQeM22wKZKbnxy+yEoy1ggX5DHNJBx2ctK3hmDVMOt2/ao1lGD8U/Va545+xfwOWZ
WuEw+4hICsSQHTqWgB2OBwgmBHpylXMegWnxn/Xe0ZMuFY65nqsXhokLDAvwBrnsMPtaJS69DJqy
cduecqJtEKyHZYaXN4H/53Fth+ouw6JHNjHXBRu0A2NLX7NVqOY5yAvj4KPnXdJnvOqvSPh612qB
6xTwXpJenopAPHfRIjeFqt+ZUIwmr85kiZEL+ByUqZM8c9prp2kjOC5MVR1r9lV09H0QEiSfHEGw
ywDYVY4BVD/8OxEu0La5H+qXsUZijfdivXOWj8TxOm5wuU/KgfZMD4aIw0G4B8TlfnT6iz3jhmM6
evNBz91FK7vk7zqI46mfuNUBkI+PgfkzhO2un+v7ODnQVj4tfXLKWUE9BD6LV0Jyi1C8eK36Bh3Q
UceG+lDx2aIAiW5bPN4AnH7Y8DXT5jEn5bDEobN0RNB6OkiKSQLqcXxLcrW3iy/hvPOjCeay3kf1
bqJ3dD/t93oUGRc9FpgH8r8IrxBUEybw2EwxtmmZhQdaX3PCUi38/Qg9MDeLjQm2um7VA7/Nq5bj
gDAofiyV/1z1FE1cvGUsvJI6PLOceQ2D8FfLgh/9Xtj9LWnozcDkcCAIQc5vOrFzHnQCZecSkUVv
L6o3fWfxdGRR9giz/SpxGpdx5jTrAow+KRdIzbuuzmk1XBLshcN5/JN75ENNoyCgueG7XfifA1F6
jnVRZh5ith6vVZ+0KBO7Pw51Wq+KAN0Z6iNA34Ctlb2OqmLaBVUXnkTf75h1SpKA0lQVAiYoby1m
GQZ0LidokoHlHOyWKCVeLoGaKeeCgjbNHdX8G0zPNR+PG2+nn6UHfSDkcwadRNBAN9kY/P4N7zMB
WqoFlt5U+7kBZ+RIikBZId/msXnuBnlLm3Tt8MdluGzl4u/YN8FBhfmaxsvZSxxoZF+ODR+5QxPI
fDIIxymq71QDwa4Gy0hDUNDg01FMhENSlA4nfLju9LYCN2DVU5o1IVuHU8aR4l2jMaO0/GSBDU26
L7mA3KRPRiY0EJrRs9i7frbVL4IwL7XjSzZeak9OK9JVIFXWlQzZpKXqRSLaQPRb+1G7k+0fvbxZ
RVNrrfS+ZDP5OGGjDAEB99LH2BRk/k9Vj39aEuisTEFDLdOxZGkGZD40JJmU+dw+CmpIUf/UAJ8f
p39APkDHjxhr0Jpr/+g0hN9zCKzZ0thZCUzIupIFd8G62+ldz5T2IdUIxzh8IqgQRKg6YQF5Q97h
TR/ZcPBKD1BtCGIyw4sR10uQJk8iBDBB6qIPqoUCbsuHMsoFefmakOUodqy6BTthmCYD490EjBi9
gwvl/3Stt22b9psVCZNQp3sxbuFmHJyHBAx+a544UvKp2yk6j/zUsqN1XOJ6ET/hLrrSpQgVjvdl
lS5Ey+VGD++MsYHO/ot4PJPY+KzDct6PHYrBaip2jgbYMWg6PAiqVzIhNPPte7UkO4sGTOL/HwfW
MEyBHIGnLAf/y6ChqrOB0bVfOE7vF0JEDka9SgnNrTl99ox/yvoOcvGWOI8+LWZ2KN1fmhkHHWnr
RR2ZPTwudnFM3qBLEXLY0MbyvKBejYlG82gaO5d2KftB6xgHrycef8Tx/sHIA1gaLUidCjR2ti+r
n6U2Vr4d7aji0ttn/pHF87SG6I5+hhsrFiGkGgxADaaHLwF9H4QAFVt9iHCnVXzpI8aN1cZx3okV
CdoMJJPHEu1YHlpnv8bYf/AUOqiKi3fapJvKj9ad96k3f/iSA3rCXq1Lheh18dCcHoyWN1n3BDhw
qmizt48dO7Mh0Asrhg2LpzBICZmIeFvdmZxtekFE8t0KslVhpPBb3WePWC6ECOGS5rPOeJodSLwN
o8oqsU0whSDsoew+dOb0MC8nWAxPAfUZvQ2xnKzOvehDl4pMYETbqLOp/i+7AQE7L3oLDYGJcbKL
KOpMVFIzmvx6ATIDCNT0FNZ1HWxaDHPe6jMaj9lzB5dIYQaIfwKxImEuG70xeTs9i5vCjzai/pcY
xseIFE6e29+j5bw4S3no7eWpcYqXhiSeV8GVF7BvRV8DJqJCDOidTuCAGogRPS1aMyOkMptkmuAG
O8nGGZP+cDE+9pG33NkKNwpqfYWzfCTLH2C1m4HrD9Z4GZJnRy/1cfkLprS+U2y2DtUrWaBbE7G7
Ja2J4iSdRWfepxBFdLAduvYdwqbPKlVv5uT+C8FdsoE9cZd+8bevhqcoSpAfqNo3HfAubvKgA5I5
G5717Fe5tQP4+QQYodsYwbRhUugQdqyRBxpwHUAoXwdXZmU/6214iB445RG7XOUNHAeOT6oGriEu
SlFh4jzsONVLHAACXqoOq2zXvvpVdaMkOWA+Sm+MKnOrBlqLdc8mXf8bE3wSl2uVlPsQP0/J0eMP
78tQ/QElhFI/9js+NKtuRAq7Ag4uA+cgg5L6EvifiB7dUq4qKWCMQAdR9sR+UnhHc04uxAXFbulN
4HnTvimGg1lplSz3MxBQaeNx71NNIBwB7kV6XSHwsF7Ac/csz6asTnEE9qiJWNbJcjMD9UakgGsZ
XsfO7A8bWRbkAQV7HCazdzqg0rtzH6fT2kez+1BxfNGjr3OMWmm4bSyLRdYmtN8gbxDfAMyn0DjT
8eFluAl5tFVYF9tc3g0z4Q/P4M8VxWjVqj9thhqLcmm0pn2z0umpyMA99R2TIQmgXJFCI1IebumH
oDKND0PQjrswoXYTKhMd7kLT7OG4yqwhhvPmjVnlZJttBAquL37UjAk5MYs9QclQ09ZaBmsd18Vz
SPRvpdOn8uoXnUjVeAuNAfB9JxwglVKhJ1RUO9oZKEshzOACg2tScbTr5aXybTDgYLZzpEKiOrhg
zVitwZPFZyNZpjsd5ev+Qzu69zp8VL0A6jrefBccxSQ4/ET3xyqnT8wRvyq7ukZtuE4qXmKWIaYx
RmDbnUMWjpRBXaQd84HMUEA31zlhR4WfrhLaDU4FFmuek4NqUi3SnCNqwWbatwEmdy7LaGqMj8ZQ
T23bUgoISuJQt7tgJo2QrbGEO9FK1jcgFTTVITvJXzIPFGr6t4gSZZsKOLRyyupuTkCExXl79YNp
2/v145BhE9JOy3B0jGTddBOSDeXTIswUpF4cXMNGa3IsEH9LqxOruUAyweibl452LUU6e5M48dmM
0iNT7Oy06G4t8WlOxp/WnP8EyXzU0xU8znZQIaCvmANEJRIK0hQ8WFP4E4dQCMGX+ne5cNbeNALR
wdKeXhj6GjiFm2Cp+xSHlSFFYRvg3NZNquUOBVaaQJ4NiGIuP9rRo4M3yw16DOCSFvNP4xHhK2P5
65g5QAoBpChXrlx7khZ2U8YPvgz/1jk+6abx6HKQ2MQ0VYA5Qu0H57nguPVxnw9m/Ip9cIlwBXeK
g2EMuVwvBaRXetGl6Rwx0VlLlqJpqtOQwB6KqAVbYgk2lkE/PZJVfV+5AC1iIh868e96+/GX9qmi
SBIZI+NqI3oJUPMud4F1VRav1HuIkKoG6o4mm2KlearHURCoVeRddXVBtu3e7rKTlRonj9NQr6ms
8gEtkcNGMn1xzfnBLVBmcaIpOWaV1x2BaftXhKxRSyOzXVI7ugWeC4UdBHmkZmjRTQeeINXYzVwH
YmAKKdjRKAUkO6Iu4A6zRS0SUFobjat6pJo00iEbFmw5Fxk+khmcILesl2XAdN16jDR6sZdb6jLv
po8HXZ08R3Py5oj8p2Knvcvrrv5ejDJAm92/TqGwNrXPI+u3UiZsdQRQzgHs6AkmNxCgfB0Iul4E
FmCOnoU+UfP0PVCsGTyq0ULrn42xywBMdzR+2YON3kPGpPumGXew0uUzM9TrhFrA/RyZSGVlSAZU
FWgUMGF51Bx8bZjh0ezqyf+6dNDIlXxtKoJ0rfZvMiCcz4uojznT2MAUsKr7t2DyXnOPhNtLaLPH
eb6hm3XrSjCcMkNgvvdfUwf9cf1Ci6xhVRuHMgwxVcitkzkMb/h3eRdzLsHMW9D9jfp9MsY/buq+
hbJ5DBXeN0H1NyCsEQRR7Viy8Ez051RrXZpu/ImFLeH6jOXvrptm4zsHzkzMxtbruSG+Fe1Ub12q
lSs/mL+MrMt3uvgjAR1bGE46soYQ0G47DyeYwunu46A+eXLBfr3ZOaQoVakeIKDsEBJ6mAPzNFBZ
mCyCRN37yd09JlAfE6WCII0OsAtOoFTWLc1HMweTUTs2R05PWbkwj56NsJMczlVgH/web7m+/nB9
rIKkrQ56tyili5kYkO+GIr0vwfoPzYuBPMLdwCWCpf/s0sVfFZhcoGlQ3NFVwW5OEdCoAY1YuH26
qg54pQDsuETJppPy2cPweVMi4wCub0KPrYLDJNgHEzyuG2skI0edqCsC3ZMABYnuuglU2O2p9SS4
Ay1Ji+LinOEurVsrwYjqrwkRTLYcR1GSvuUZ3gMLYZJJFnm3NJyabQeVpXU29mCsLDB5NImePAnP
C2oqNY/bhNRWHoX3UVRey8zxLyGV5k9vSo9KWLdRyRaKdznuQajGKxuUEcbX7ymhcNakz/M4p/fw
Cu0jntXdIfchLHWT/6BjhdmEhpSP4OlnZwY3PtbPXUpXQpYA6GqnOs6OeTT66DAAzz8O6XTm3Nz2
NJOiaaEPER5hOtNvzDd5V2zEUrITjds5t3o4B1QoyUVzEZ7AfBJk5yvbZEECdabErOimKftkTS2t
Adv6ULCF0fYHgEDgGZ0cd34q4SveeTGajk0QJ7u+c3Wy3YbqoRkFuBQbZkGpIKQ2sW5BTZm8DboQ
tkzTxS4IX6d47N46p2t38SB/3Cr/KAuHUoFEOwH5w/hFWh3IGcsECjOwMNcuHBvAzZCLf+Y6wix8
GKfd7HjV2RtF9wL8mTI+B+/cTy1XCKItMJMUQ0xz+WeAYdnFflRckjlMHlpLtkSZYrL6jZ/PyyVM
oDTAW2N7lpClSntB8aw25rXVqPl+DCWC8D3GDIGdPk9+kq7mXoCVjyOk2UIn2gwqHu7rXPrHghE9
+BTEQDJl9S2o4EuJGti4KJLvxEntL3bbauul8POntkP3vXGMqxOV9tboS7mOsDIHr5rnh6i8JI1o
7xLg4ut4pE9tQeZx7YEiXwQzu4TotKqmCGx+gMihANSQx/RVq8zBY61x78bGfhoCVbF3zS+YOb4o
mHgAH6w/RcYq9GWzV126p73h3XlV+T5U/Rvh7r2P8AfN924LOOq9dFO0F8AA4TAuvKMRMHsKiLYH
QCyPqQiIbNN1HWDj0xJKh219jEfv5lP9nuJ6A7DvuU+AblhQPpG5um/zBnAFNX6PapiZPdWDv/5N
C2Po33rj0bVLY0yx42Eh53N3K8oFJc7a0OWi/nlynT/M4qMLkQbRLWnbz63dDp9KTftqwvijjZ11
M6RVSS922knwS2ZnIO1YA23v/Ow5cGjQW7o2kKWXyhsVosH4olT+BXU+dBH9tOzv/UJsuyk/WoUx
BiujhfMyIks6cOign94dPH+IoTUGpN9Ql62mWgehf/L5YzMbxOCbA3BVBLMJApKoA44IK2YLCti4
usHCRuwJEHXAcXd+MGTlRhWA3KyUhMlPLdCzcRZuVR3FdFsVKkBFF/1j4kFwGOVyKOzKP1sFnGkz
pCo4xSKF7VwXvf9VxD7NgjrNTTSw6jqDcuMn7lnJKQZthemXZ6Yx0K12Zq1mGuLhKNc4Zt2Y8PKn
IGQ29ub9lKDGuozs04PcirQDCw//TZJZWxLhmTbdjH4CMj7/FOxSMiYETJEKy1yI4u0E1RD18I62
CwEDYH6uof8x1pCWJ+Wuy4Cu8oDIVTrGHC3teqY19kXpQNGVNwpF4WPa9ZW2MjdO2ZT/ScGWO2hi
xFVy803n5iJGEKr2mDRG9+AYTXIfQ4uuFmMzudgDB7ArnZQsyy6KSzlb5p32fYiy6DAG5lHV/YcP
sbmn6kxQQ9m5qEJE9RtvLRyw2qZf3WTmEyL05O1+kbxmsOACDt1GBucmTP8ton0KTQG8jVjCdL07
lTfwv5s0vl/6+HOMrGfFNoTumosJmNftC6qrAvk9w0d8HwqbM7rAD4tuN5j9FfWCB9UHr0kdPkYV
RjJq2Y3IGs1j+zb3i0+U3wSUmosL/KP3dIJBUo/9KslnYL4QjcL0u1fOiodY5+imGE35aiIuAxAW
KG3gFIgKAvFRSfhXqehqGQA2K7g3qWq/mt59GNzpIkWBQE9xdh3xRsGFDaewxkNq5y+ORPVymP5W
aJvVqdYCzp48KnUmlcjY2IV9gfQLf5S3QQy+y0Nro78WIzZX5Wy+eDYQKYkj2ewEZyCl+D46iqDS
zkL6gWS2vTnCu0aPcRF3ZgO5rI/KOxFXT0UkdujDbOKh3gXK+uqctNx5uHMfodjeGwt7U5XAv/Xk
vZGF8LWzvVCpgyTnDHIlDyiTFHSWaWxibkpPiXGdEtgxuHBmyFSj+XZXkTyiPJXSrJjkslpICW13
WMfMtiVZVmNb37d2twZSDs4McczOJLIf78IOCQyOKKtL/+YpBjlBH95JOLWRR1I7uLeWdDlR0QYQ
+87GhyIR9l742aPVzJvY/LHQJihzUD/zBCmLVITRRo4Zv565o5AOxd43r+3i8Wa5GUudaGQ+FmX+
XuSkUTO8IPQJ+wguETpYc9psigQjsIAeRZufDXv6zF3wyrkzwnjJFyKTadnkFUBEZZibqVngSrtb
qujPNl7RFSA6WvuUYdqLbDhcAD5rX0hYU+M2TAUNNDH8GQ3roqbksY3mPcWgYz52914xExqEIwzt
kB6uvmgRUB7UqzGtjqmZWdDOkve5pBU1ReGdTdNJRinMhJxiRWM9uWaKpnZDRmqYZ1q/z3VSv9cy
BvwhDxHz2+2QXI7dHdnDVo+AKK1ra7pA+MVZmPajw8mWLdlHHC/3yyQfWlSADTndD4G3yfN0j/Uj
DpmIA9jU6Crra8HHEYTnTPMrczi8kxbCOfIJeUJRap6ussNHyR+7FVjXbT4yRcZ+2aoxvogw/lZO
SChIY2dtOtNH3qZrP1GIoZjHOPLWSaTu6ZGg7VKpV8r2x8lcis2yIGrcImi4YvuhGFg0m5Gi483D
DmQfu8bJsSB4D+4lXPLrUg0njM7QVOoIrJIx3wnbRhlFUNZocEuvXXp55boHfG7W6l6wBc9Jhc6I
leAv0oHP7QZI0LA4H9wOPR8rYF/wSufFiDk6TNHnm8GEdN4P+V8xTzfLcd8i6a5NM3ppfP9rds1d
gJzegdrHY1Q7j0aZyW2U7GdXq/LsHTJF5AMNIOAlwVD4Vkq6Noj0alcBk6TGenVTZ20DFgYWuRMJ
Hq7JvHFbZ505y79ujpeVKx5wlLdWVVOv7FTsp2rYZ3GwLwZkzGz3bxQ8ul2MlIuZ39pe0A4DnVx+
oKPwXfXGkbtYRqzNGw/tH6Yv/y6Ajk8W+jK0kZZpWBuWQmQYO8/avLcnsMokc1lK/SbOcBP5vUO9
yGQE4Viq57q6SkLzpmlXbiE2BtrVjltia/wdpaTTKF78KrfNBSebfe2NAm7rWCASMGyImghUJYot
sgNuEtU/i48RuaHXZ7O1DePYTP1eZPZThhLfLF/nHsP19K1PKY3b5Xe9WMcKbA7CKU2O3469Mw0Q
f+NcrnmupFJ0FzwQsu1RooYeoftKUdRK4akOY7vhWQY3xf0h7bQT6i7C6RcBtm0xCxDxKKpiDRhY
amX3/wZmcV2Xm6YguXfpR2ezgwqcGUNQg26rX2biAGZKG6R62je+mCm5Udjv8iyF915cLEXNT4U9
Uz5qVlFKRTdJZpj4mrvK0kOXrtVXo4u7tB6wvQomCHrhbow9vIONyXdpfLYhjTgVotpvOns0hyq2
06TbJ160k2ndr524ac6ih92XLP+SpT9GCHzqUe4X56nq/ce4aMQxTudzSlvNr8J0VTCNZFK9uC11
vb5srlkuqdhMKY2kLKV07dYCU8XxKamcTwEOsew8DN0LvBFrNfk3gdEyTWNADHYjEHZb1igwrUd0
B+2m29GZXSsRfXcGSFAH5Atx4lhTJ24wuQsXCO3+WqTyFFkpx6Q1Y+k8FsE6QRXApZkvxoAiUm8C
0c8PsrQejTqmo0mLsOm7Wz2561bFL3nSvkap+G6MkSjUsrEnASttTuG1c82HMQxyxlucxlFXdIe/
iwRoQCUCghzUBZ8jmARhKlwaH+NEvivPKZX7OPT3fQheqnON+z6Cp2xUFC/EU+778OQdwgIRjNPd
pCApuqJiNaHolTiUJzwDol8gIOs5L7KpL01RrjmuC951tfEKPlQANiQxJCbzDChTDXw41ycASo0E
in3vbNoY+O6Ih9gCcrIeSCdyGl6JIU52Vt5sXHib1gSejke2IVA/kflm7pD4K8ps6yIh2uNnDfff
tt4oK8fPUdZWr2HQ/AxG/1xZOeBJj9tI2TI6zz3HUSe3qBae22606C4pjuS+PCjUg0GwvMPVOcpo
+QDshj5wor5JOPbVMt/yLlIrc0jfRLr8q3zecxDLaztUWpXeSp+zIjHB2lpN92EIGb4iC/LsTvjs
1vmTY+RXaScAw9pdhiDNKSX3smt3U5k0gGO5A9Lz4A0LOcjSIRRPMy9AKIRGj78Mt9bvBkC+HeWn
yWM51N0CkFDuBmBVtMGhMLlL/5MAYWmQT0GNKBcxpPEOz4kq2HRp8xO2g7NziSHyEOFPozXWTuOu
MqISBnuXmz7kDiXhpCziWGTpwXSjW0+SvgjvS/bF2gkBdJrI7apwHflg5+Q00VNo8y2ID2jQtNbT
hvc8p84GwuqLReaGovOMOYu9FlZ7HIPiljnF1gWBrqM+F85mKrNdkJlnjatxgmn1e3g6YJLG+M0y
EPVxYMcuC0pVKn0ol+bNtoG0zU5PfBYiIY+Z1ZwzPei+0U8GFvtWDt3BjcOrQKGnCypEpbP+p5HD
vZy6a+WCi5bULFacrw2zMr+Ppf2hzT5I/jjwFDFPk+4BbDT+E+VeduWVVkuKmxum541NPjllaw31
oC1tfwN6Yedz3RO/XRif0npd0O1ip7O9ahPbWssLfZIsYpelDTa6G87pBz6hry8VGU2GydR3MUPt
K/ZFAQANKYzYc8i+EP6f92qWa5PDwfROE98BWjizv8SLv0ksAzEWxNMujXnRb693fV7SZ+1iGI7B
qfN71Sa76c0QFIDqzvpHPETkXvlvMez1spGWVl7+0TeRHUWjkSpdRZti1D583BOXUtatgNxWAvj4
tj15DKtPq0A7E4Fq541vZzYajy5qpu7JU9F6grmmGEHMTwYXWm39kPB2M1nj84lHEX1qLssN0G4i
70VzrNlX3osTfmOqRXb3BNaLb/FiDQ6qTGDcNu89GjUcOFn8g5Q+Q6GbmNQXtOPDtHGHd248jLJN
b7x74SXxqkM/YVxSbqsJBZ5s29sgHHsKuciHY4VMDSPV+De97vil///anINk5W3XfFMPSy/OiLw1
y/n3r5xHhbmoql91I5f7ByoDbHlXEXXoQgC3xPFAh1e/Mj103CmX1WcCXxCyusv5cdmNL25GsbH6
H7LHg0050vV+8w/zuKs+sINx/uxliOXvhNXuCx/WH+SLtj/U80dPySxZFeFDFSw0uL4NKkI98I8R
dfIJXD+jQPHo2JQBVG7zoKcjEUdDYK3XtedGdCu3cQK5FkTPrAeCqwt4W0wOHlV1BF/2gQtrWeeU
Sp6OkZKG/I4AKI0oLSJpzUdi/tn4/3tK6uuU7/oN6A8ZI2iY6d/Ioe0uxJdIiMd4HKVch0lXB81B
Lwz+1kJ2xt/Xu5D+4iY3UMg1Wn0FmQcz3hI3RUOTOdJEkjkMkT3bCn47rdgDiGn0uzFmSgagTfj2
QF8lXjRw83vMZ8Baw8oKr/odcstRyuIKpX4hfEerzepnZKD5FwAJPRe0Nbshrr78UwyIO/fIyzih
Fu0KiAazbTnsNXch55wjIOOVMdYwkzmlit/rKU6Ddm5XRLwXh82HjxQsjQzzj5DYipHjPYnhPU9f
R8MB0E/h1MJcJHApsSVrP6BmrttPbPF6KmTcftqmlEHcQ+2qZz5cDO6RLzCOb1VswjfFLIRbH/R2
AgdTLwjupcPosA//VoX92Bnv/w9wjA1dHRNy8/GIR9L4KT09+Pgg3k17PrbzSKvodbIybNLZz+u6
h+7EYDCh2hmGWIuBSd0CUwLqEcXPfimR8m4V8ossw1lvFPSkHDTUrLMagPPz+A6ntRf8bZLrGN4y
Sfdmtr9MQbhjmdW1Z3eI1OMEGKnOnbcU6qpZAWD3jHk/1wOeIgzvCCqrRP0SzcAC4c6VY52SABVJ
e6ShO6qPPrRAKrFZ2N96lJvxGwbGp0SYsLBjglzlP1j2IO+yHuh37lVgX2Du091uTNBDVEZj1X6I
JAzWQUc2OrSTItHzgjs0FuFS0pVF2+bLDYfnNKgvRgHptiAw8dv0x+o6mvKW/BPkC+JeNfXCoDX+
TiJHpp+Tu50qwALxv6aqnqidUVkt5oempldbNi+qo9E+xXa1a6r8rZ6cPz2hZRcPD76XHkc8tmhL
IOhTt3t3tldFXeCgGO1n2e71u5utGapPYL03DdVtzx6PNsGMZwAPLcr2mnkIZyTIE+k2eya7M2oN
a6nUrir8F72g/6PpPJYiSYI0/ERpllpcKa0oCgrRc0mDhk6tI+XT7+fs7mXaphtKREZ4uPhFb4UX
086QA65RnI2m/ZTqh2S0//ah85+ikypIgHU6NGfRHFdEoyTWx1VXj29RET3rU/pf0+YHHy4dKWuC
Y1qeS7R2Vnpp0TeZwLNn1niKA+Mx0c0jafxLYLr3bNGuspEMWhy93+JkooVH+twHqY3KcLhK+lyH
w5oG8lpiZZTqR9X4qCN1J8YcL72WPts1chP8HDJKz2ioXaKw2XdjffDi9B4Js6ow0TA0nfgmWjGL
Pr66tX7vRiZmeTleEIc4Srrth8TRsnir3eRKFa8Ycnf7IojeS5gDAG/cbpX08TMtURNkGqWfb7Vf
yo6/7ZguHL0C2sMcTYUFSOVfsmB+bSK0/YvhHtLxMnKU7hi2fo6TQabMh1HVcNY6ezMyyCmjBjch
6+rY2rthLl9pkgPWgGrgcIWinhaIut0Vzg86Qi1PzXye6+wpJvwqP7nkzNgQT4Ls3+ifhrP8C5zm
cXR9EI1jd5u5WLPO3pucvnnOPpChWzkIvAVtdHa8euN77XHxlpWP2F5VUuzO1qXs7DeJ2+EElKqm
v9MOUC2yhOYyc6ljn44vcW0f2na4wZ4CrJ3YX5YxHt1oPgOy+TH6/E0PDcgAGED3DY539jlqKLSm
mPZovOhXk66SXpbn3q2PLvYeMMftfR0RU/QQ8UgSyEQdgHh9lLF+C0sdDbIW8YzpSAFD9mjt8jp7
D5f6b1/317DTIGWPxGezAWGE3vAAKplVUjaakQ5NRX8USMTziEEFHgKnJsdZM603siZ6g2n7kl+c
0XofTQzlGm1fTeExGMjxyBKGaHlftGBnBeEtt5urlqpTN+NQhmBWoUg28xZVFWPnh8Np4uZvZw23
PxZxsQJ4JkFEnRSHDDDi3cJb2XX/ESQNnOJkwZg9ohfZb+Q54JRFW2NFxF1P3oRNdockLH/qjQXE
QXzllr3rdijDZBE9L06ULJHhaJ9MjHrMDYEMOyr5r17Gw1T370oPEEn1yk/Ga+dZnw+SzNaFcXTB
ZyUcTew4dgjkbWzyblw6qIK9ZTOWzkEFNNQ70BPRUL8j8H837HibONVXMGtbyTraON9WLl3KgWWx
jfeZaBEFzD0kROtJBZEtuwgVcuznk4vkJ3qB2prB9dHPunthTy++4zy3tvlWT8ERphhKaphh1g0W
c1p16WwbYy2WJnEHugJ9tp80mJi6Zx+nyFvVlYWT1WKByGVbB406EJwRbdLKVwd1lSmND66ePXlj
8gr4ak/w/8d0Fj4RanbeQrOgTLbxUJ7oNOyCuNMerHjmX2kQuM6007P4CgAZ4QLJJiAFrTXTQier
cA+RxWMi7iH6goIKCNV/UYb2QNbiVU973hr7rWwoz0iOYvxddP5j7tpoSDADYgVD3g+mECfPQbok
hOEahESOFLCqXZ/Hvr0Gvf0P0PbOHvKL7U8nK1LbIODx1/GmppUsT69q6dRNQXRzK8YfjiNSO3jr
sNAqDqhzo2mXiTB7rulfNtNNRPy0kztZeN3X5qMeJLvGTgjnMRhwE9hl245H6sIPSYgk2c24xFdO
3/3pluWK2CW8gLq9+XWwzdvy2qH0bnn9zu/1fTtNuFrnySSb5jH1bLiRHEanVBs3A6AToi04EnwQ
0j009KhTpzimTfdS+csWApn34Dv5G+ILe7gZX74ewmJrDfTVeh16PJ8k9WIa8GXxUWre1xTT6a8t
g7DS/Ic01sE0/KMxppvUBOVPIk+mt3EtDyWqBEk7gSDOVB3zlH5WgNH4HFdPR0nMoKPMxRm2ukzz
tirAK4SMNKmYHMYZCiJyexjVxDi95l6fUCkyjEOAvhk0daC1KRrt/C4AdzCmuvpSafKfxrHopnAX
DsXW8NU3sL2DVdOYJyWHWQ6xIH61/QEODOZucfgxhqhAepDWcwAfntf/lORVjT2giDiqL/jhVK54
F8lF4NkmQ9l0Jz/ZVvlbyFVQ1mx94BRPYY/VsAUqrWnpnVDYQZyyw08aOCCl9HuGxrzsGAkuC/eq
uOvFNqogdDNpje0A8jx1rdpgc/lcm0SPNsuOfYT0SApCvIiuwxifQRw9ziOlWVY/BNwavg9e2EZr
K6PlZiS47kThf2U7YWmeHlSW7SVGa3Z/KrV+G9FqiKkZ6p6EvVDpm++kt9osnjyt+2x8S/RKEUKy
1pUxfnqR+mcMFmr0ztcQY7oH/zP21TotyKmDrkC5ZvH2aZbvcMrCQH74KbPwNPiEIBF7IhQAssJe
LNxonv6VB8s26eGCJpiSVtAd07LbLETArtGOGn3xuPD+DEH8AVwR19wSA+75ueUhRrb9NHuGS/ab
vKDUdqjD+oMp5ytPdTON82bq6uNCwIdHuKxnLLhoR97iGTbvNJAL18G7t/gJQ1EygoQkd5yQNk20
CxnAlgFIAD942PjsIc1A36D0Dh1KmzWlkzunB49oNi3stmQx/tYulADqACiu7dfiIbnotrsmig+Y
YW7HVB09gaU1TvVsS6DQaLJxKBDwfJEdyXbZtjUdR927Kq0+uNl8roQtl6G+hdByywsF3Pv9aB/C
SuHxotNBwSbmoQxGmtfFXi6J3yeU1n+WCayXmyy7KG2o9we6drVBwl7wlFMymjpPDn7ifmo9gnq5
+sGYgBbaguCW8Vb3vfYQ9gWYOnqD3bKh2f+31IwK0bwBy2ukHa0upN50vOcylkoXLnE6I8JhxN0b
Kscn3S/AIhqYtJTGi9FMpyX18UBbMF1Cqt6fxjfXpt/tG5iMt15Es7wD+8SUK/aav7nmPJm4YrA4
736KuFQ9ZmiVoIaR+/Z2NvVtL92qwq04rkw5ZGU1i1IwK7UPADxHNyxfHDEM0uBChmN2wl52HxBF
NJ3awZ0LvBH1kgYFvIHJeYen8qyP+T/THL41S6OIUF92KuIchWxRrAf49WYwTrZl/5dN2aZDu6x1
kE5OxbKIE1lTH2Ad1UTouHs/9IHeqjo96Z62Syq16jtS6rErnuWULKP/vHT5vySY3sKxu1P/Ahmc
b2VjHvUZ7UU6dy6tMSt0rvIh5VQZ8FctGstdWW9phdP2ImGmIgDYvzYIFH7E59PTv3oTfA4YiJI8
YPBtryPb2YyUqjMZiWTMXB9s3hae1whVmKMe4E0749nATrT9sn7Ii/KxCvFsXIznuW2wi3FpkMPF
z8r9rGd088JrSd9LTsBs5kdX69H3dbld4ufGszce4GKnBA+tWSDrWujX6anrsvdBn5hRdfffyI3P
pASFKe+58otrYGd/xmYGcY+aYUj7XhcMvada+KFUpjnkciN6pK1AsZnvTA6lFSfPKSPiHtFxj+ym
otbwm/KlBqKIhuXOMaaD5taXyRiuGfsTcQdvVzTjWkqzLC+/i8hdESVo2Hcn+f7ZiJQO1Y5J1d9Y
zkUFFsc42nudwvVkifGfxMe18M/TMvwpbOvPYKMNAnU7TIbL4DXfdQpjO9e7D71FE8kK+nJvm9qb
TRYbds2VYcs3gMdX6tddFzGSQ3P9kVHMso6DeMMmuqPy940w012eTIxWcemlr01Pd4Y4QXCGPTnv
bK9+a7kS9L5577Apg7cNrZc0h77cbdbGb4SkLyTV2yAzTg3bo0qsy9Dp+Jm475XF19FIpqscDjti
7f54LLvuFE7xxWUHZ2a613t7N8fj44hab5TBw2tBmbI8iKcxeAZgHZvaNxr2FSm7ukLK3gVts7Or
ceuMyym2ygMI5VvRGx/txI3XkGx6ykGVqJhOOQNAoNxAjdir6D1sVATpL9TOhlfuMiPbBMF8pog8
lGV7lDdG9WUzsBqiPl3jNJrSr1Kybw37bAPvhxtIShfpB9l/FXJvUipLVSnfSG7MKfQfEyNxHqK8
xurNuavO3OaLv+VqvvTE+MkyLtaEkp4LWTvXYqH8On8zPNpSpHtkD6RIAoN4965WlLcYZ4afy+z9
W8b4UDJKTiL33yDckDrArQn3FdKeu1RDS2Y91THqUYOJYFUSXmiJ9nSk5D6f7Xkt5qmDQt08H5N/
w5hUG4motTZtArP9hq55l+663MMxhxZNl4dGe5mBERbSuuOeHFw2qltLzcUtYCInUKtp14WiFRfB
9E4Y8TNdUDD554PYmAxk4Sag/s7iPsLzRC04PJg0kL8cOlVxOd6qRHtPvekq4WTpYjTNvb2tQhjl
3VktcP/YF1LTy7HxR2FRtluD20E5ILuKHwsxcfrnCx8SB7u9k1XfNVmabwISboD50yyXRu5MwJIH
6lrVMcszfDf6PxlSqrUyLrOtbgDrcTGE3UofmgXcaYX+X64vVwiRlEot5FX48jMd2DL+rbvqBgaO
qVEOZxvmo6u2C0jW0y0zIGj3BiKPHoK6998qx4PJxyfR6xSMGJ7Q+M8US/ZgRm890BkJqwK2ovkM
M+0pEUqIxJyBBpt2bgYUyoUUYR7k7Wpaf6Z6k0+5eBRRbBe5BbI4eSymdOeOI/q8N+zC/Exhm9Os
bfS7qmxZTdxdDc+6H/VXaQPLsZ4qUJrM5kh6jmh7EVPo0yAyhQEjUtT0XfOJiUK80hP9Qg9yGusH
K+McEbMtGixV/1P43y7MGPSvwRmnD/VkrKLwR6tv2XQHx7dG0xFY8MJgt4eSB4HYCR9ZFbkRZMEc
GrODZWKd81e+iY3QAtFgBXzsIu0Ak8SYrqS4R/yGwTxGVIteEWjBMQP8yaLNrclXwSCLjRHF2rZo
p7tFTiQ/1zZ/etWcXAriucYlIJqPzDof5AYxoxA/bFouoPJ5BPxkZ2J1w0VOKrTqYJEoXGrzHLWU
7CBt1bEA4m2Xa8w1V93S/iZmThTgZoYMD2Zauf1HTo3uz+uKnn0blqceUXDZJdiOh1F3KtP2YAcI
o5Ca0PeUs6Xl/C5jqOUFqdO3bPkcButapNbK69UBUSGQwMgaBnCih+SkxmiFUh4d8B/ZKXXxp667
tWygNp03FZ0xQRCABnuQpeP0iQx2Zhh8V3Ty+Gwiuqy6eS+rarAlUZx2I5hw2Mgw62BTyZrJsSZi
PaBv8iNXryQ5Ml0JEJSxZySkKhQnmFmR4KoOM5PwW96tLuu/fCfJ2ei2mtGwb1hkefOo/pKwgezW
xuR8B+V4qG2T4ByicIC4f+1d+MVibjcGjrsVudWUXkLzu2wNPOjiNdOQMTL2Q6+hezuSI07qUTLV
PCgOikLVDIGP0wYJ1F2xc5Nc/SayobrLUei5LPt8AiiB/3QZHvqFDJDtyDdg3xMLYjRB2p1JDx3Y
uGUwy+9bOH8tdn5Ur44q75F66dsKSteIN9aLPLWK5QBAuZUJDk1QJGWhAQAVlG1BPOo54UU6bHOt
4/99TYZKK3lM0jSUPcKdulAMebg8J4r2J6K5HG6JhhYTPOpB2QHW8Bnb6uK3xrUDcO1gGhMWGzZM
bKNZDBShkfTcY+zYAfgriucYbLj604YT+Yi1yXREVpW2Bkj8KCHHV96KJyP7KTOsg5weCSEMw2qe
ZA25B5PdlQSm3huAYnzKM2wpgEdgtBCZL0QUKBb3rviR5z2SkHklN1X4yTCT//o+837UJfwP9lFE
r1HOqCi/83UirKUa1mauPsUGp3EZXqSXoAWIuSAvkUBvIseRzasTQuSi0ekaMBUKyU95CnJAGb3M
iWI6zoScA8q0wqMCsZMOKvQ3ZLaH1JmAVlJXEn7ySHswgnuqRcBsXeAHzE6ZvsgaZMnRt5E/FSsJ
qlgplOTQcyE1WErl1ieqbyd5Q2qEtcW2wOdGtnxFnSxBaxktiYRyicipcCMU7XTdOxK36Ubd8fiC
Z0R/h6/t0GCQY6bq68jdU+vLfpyDAxEC/gM3cMdp40vGUbSTKGGBxNDz8bGp7DNTqN/wXTF5o/CT
3ZinM2lPd2HnJhU7QE9AJAC5C+kwE6qyxX+SUoH9J4877RR0LyjYXL5y7csSGMYHoSMqgfnzJQpU
T8cYtCQKsdZnwuI3BZ4MEr84Spy6igpHLqm4nzn9NBs9hBEHBsUS+WnZb8Vsrmt8+L9bzusE3U5i
h4wVeXLqLtFGzlg8QBZnn/K3Eg8WKXtxAFQvEm1MXiuG+8BrNOSybB+ge8eAq6uYvgbRdceD3IEF
QWwY2LOyUXIu4Bx0TFRCS9MqBpIZ5o0fcJ6uGcm1Pdzsgp/mGSrLPvjM+ASh8n+7RuIf58Clly7P
z3CQiAwfJZiEIKTbOL46AzxNME0+rQZpKbh++wBZ+KwTjoE4HN3O+pMx03GWz7aXY2Hk3Rsxq5i9
M58/tIDYLjDaymtY+I/+WH3/3ihGDbvuQ3PdVeCgvulAq4Mi78fm5TckOGfQo3v7f4OrpWIRc5jW
GQ53iBWv6PLQWuK4+dNjll0lmePuNaK3ADAYClYnOerxPL6rMD0Z6o3gzwdDSmXjotmdx/0O98vf
N5bTLdc4/ywrJOdxqLI9u2qx6p0HhhephN84QN6JCK2BOjwi4hpARn5GNiN/ZBDmJDUI9Bi8PYgr
2tFemj4xFiaQ8dJxAEkRM4a5y68tRvYua4n54FGOWUpTrb7JERUIgBmfCTb8CgcIPgqSwLgyEpHg
8mGqbNEN+hlwJnABVku+Od/4XQkrEpI5JWzVPClvdglsgp1cEjjRAdhoBcKKUb0PAlpIvL/DMwwH
9yDVmnwAZ6lWHAe6GlDNeXR0nIah2vFXsih8Q9P4CPmuNTFR7J0loHn2vwBADCl6t7hPcgdMBA/i
suwwJ/iw4eDxWr+7Wr2JDfDcqZNE9WhqH3su74rr2iGkEPGoH4ONBOGWQ6AFP9rwrOfd3cbtBXLn
o88WkXcIdW3F7ShxSO5TeSf5ihpnXqfvlifertHmbRi8zw5iP60BPOueglVyKE3Z5uKYk/iYhxGB
nXn8tWBLMJeaIRNEc/Q4z8grOsiFTijyitQYp5GguQzkV3h6e8F21gcpIQqNqeysRY+pHGEOPgFi
dtqj2BbJuyPyx57zzfgvynVMqjIE73mtVP/L62Q2CyURRpIQ+Q1bGefOjq+AMjFwCUr0abCYpTdF
6S281Q141s3Elvah/rTTCJaSQMWmM+B11KpbW7P92pEEKG5bHpjsQweYQN8VjxJGtRJdzOpbLnvP
oQyKl11FLS/7Pom8axGiEMz+Bx9G3tlPoBHLjrw4YvyuH6wsO3spEp+cBwmlSe8cuTXk1Np5BFCD
TMYPlAA+HiRGBg421pih8aIS6sBeye0GH/E3mRlb+yoXjF5UW0U4j8mHJaKkRkz6IqSzi2wViYM1
6YTcrRIuiEnyhhJzeD6/yaudMawGKCtZLFGRoeVeplExXcO8p1dTptsG6Q7LbddykGrsUSZ6nLIb
JBqnA2j2dq1sWNeZc5CdpjGM8xPztPTQdaPiNzFCcXkVcXoDLoxMvzcQTXzyDjA95JuSvUpsLYAy
VfyLPBbOvAQweVsUOmCxo27AJ5eQy46QxsoEwp4F0tvlnjvVNtDtbdOgFcymk94qoX+oOTeBfvTS
GnO1AARRQ5aCZFZpr+qeyVnVXotEAxldoTtAcpNO/3Uh0KQQSU+OSRYu71R43H1LAF6/+JEbW+6f
pS62Ndm44eGiwq0puQUh43cvhj8T/QXBTJX0U7F8dbIPz3uWTwvE5Vx5/lNKdsak7yhpik9zLsYU
w7O8dePdZLPaJJjNgsljoUG5ULdGQ92H3REbxSuvJ8BQSb01LF4ksYkIcbKhQKBtZZk42B3ViUQF
SRktLnfZg+xpSUs9BiBqrm6yBRpCmGcVO8lz5NZjQrnG4kpCA8Xi7X+f2fCy1DA7SNO4vhsfTDJk
Zk+9SizmBMuX1KO33w8zTsxo4aMSXaL4S/XW4fddzP4iqUsfOQdSnLzK/hTkg+7A2J2d+v+xSXJO
J7Z3hvL2EowmKnbFhutxB5PHHWp4z0/hGtYvHhuWiO2jm+e8oupOxTaok66xgrJUDWKesfO7bJU3
bye9BuIckgFyOco9EJTLWt6hJRvlTVuhvxY/v4GQxjN3gSR0S2O/hlGF/CTefejF4JEwha+SowRB
csyWYB+ZxOzWIQuJ3lpLO0hAN1WKw/Z8ohQFzvAMmeUgmbNs7Giim8J9i4oup0g3N2E63rJOidTm
jeGLoB6fvOzDtLqNxNVC90+SXebNe+hp/3xfR0ZYG/YdbzWLRqsfnST9klbQ1CpOC7pcgJohQjIW
FDWtl6QljrQ6HkB5giyOX2n3RXOYKhb9tQ+iN/SyrhBMitUCCGWF1CFkkAj6aOtENVAJdQ479RcN
M2LIzP3eh6Pz0GNBBMsi48Vh+evluUnyBUG/GYnvMNPeA4PnNNYzcq+Bch/7dgGcX9bk1R6I6NxF
uzsq0YlbLKOgsPa/aD/pVKo+MWyGMlZGRUYiWb+PRnsr4uicOxZN/RDhXbEUKvBrQKAsLrAUTT9r
/PvQpFzax6QtunPsQLZK/fqU+JOHcy0SX/POgeXHeLFMeE9d4+nhgRgE5r6uFueQy4EpJ7Q2Oy+g
fPC65TYLwmzpnHalpybq+yNR2kSln/pKrIDFr6b+ryi0HGh+tbX9f9zme0bihXUqiD+jCel8iI4q
/AsNTa1IM3SQe82fSitPEwGnAsOloZSwqtPludbQ6B4rIPHNvxbbaqBfpPA1nUCkFxRatS4F0OxW
X5YN5cfTZmCiduy6O6fLd8C1sXFqNF4rzebnvOXZgnh/CkIgxb0DMjBvbk0ELEcy1t7D+BNFwDes
wQFdmu5ba4Cjb0buico1/zkj5Ja6xaWvKQJ35xrTuA0W7TOt0X/Wxk4hVYs6qw3ZBLjzefE5cvH8
NSraSlMyYcThpqDmkmrn+sAgmExFqD+gNOIzCG9ygGyLvkx7TUfAZ9QI6Z26F3X72gfl64JPxxo5
x/MY8pCdVqcQV8FzJKSnjI46inPOB0Shu5G5n0VV/SnHsFg7bemh50qvtJp3lYrfETvC3TabDLpl
qbXzIbZBFHtN+uKQWel/s+V/JiIpmwd0R9wkHY4JAnTUkoiI43R4j3o0uyJDe+pN9FWzpFDbmUsM
rivdQxMugI0kzdqo6z/Nkr2hqfMfI4tHvAPpqOj1p+YXb/oUmTCJplvW5E9VxvCi6D6DGaFDQ6ep
6QTJ65ij/hHrCVW0aca3WCsYQ5c8yWyw1YMCSx8Bg0Vfc7pkhX7LB26NxKi5GkeE3dGpsacgZ59N
6I21aHN1+vOwkCbUVf4S1sEZiy0Ea/TiWVd45MVtXR9N07i1dhqRI4LlGfqqPSoH18Si6a75YLxU
CfThzMwoiJDvXnprtfh2RqrnX0LDfCq0Ij4tFmi4VCEti+7tohBJd2nUt7HCLRE0//vclMZbONGh
HTN6ezSOvkrfPZlRh1vYhL6BVtv/EPag2jKHHoaOYpYZOsYxKZmHZY0DEsVHwiv119i4MbdcLItg
ivJBzPPzYj18KBdQUAOq9TTFn1uNTranTffJ8keyvOVW9cv7XGi0jmEWPjglNUCnMNtsono7BPN3
EXinZC4huwRgx2MgGL6/nIPeMaBm6bQFB7ThgvgrytTNHN1b0y/gTMU9rbKaAcUb4PyLgeX0FKdg
Ass8onFQ6MeydpmV9X1QXEcbzzevgh5U2NzTOALRRhsRd66bAOMjONEvU1zpRHLfO/ZzcdWA7qBD
O1OWANd6wvK8XU0oQYAUMZw1dBacuevE2cULVIOyCPNtDhQMqDj7Ngt0GHCO9123+DZoJh4pwTyD
KwWzue6bMNnqtTeJeoZ7snqEiVhWZN2QTSOT+8kaZrYtCoIqch4NTf/AaTFDREsDaT9+m2X0ChP+
GFsxyr8M3ptYp0bXcYPvrOCAcE2AKnp5bKoOmxPPunTRVNJKp6hHxgFhnt78r3VRGEmhkT/ArMHt
JgfaoMW0ZZd8oZeOi5yOJN+6bTrk8gMjA96/pMe5dmxpIyxQc4yeWTgqTvBAggfLmPt9kWpP3oSa
HPDE3KjYzJOOL6jOPcptolUP6LdAe4+dkwBVCxtfyakKuezh4bsemXqhj/QmrcXjKh0Ky4LTHKiP
1sMgyUwGvNUV7bUgRUwl7u35VjBl3xJM1JcGwXnd9RmlYVVpxjbyhvGtXYKejEtH2y4Z72ZjJTvP
JuBRUiAAPiI+sJs7tywJGD0ZJSZc+nmGwcGkF6LO4E/C6qvig6ZNGcMkz5pXc2Jl16KrMLawQzdE
5gWWN5h8i6sVU7vpvuAnhFjsgFqbgaCPvTQ9dA8ACdAEfBZcSwEwdC2+zImVHJ0ynfau4wTAXxOA
Muj74TqwCvyI0bQ9dwUduyZNzwFi4KgdwCpZ17bxX9aayD2DP921qPzS1OsXmn6afrT7ZGI8Z8Z3
pVfqkOi6tTPiakFPJ3XWeYmza0Jr9LDUkqqnWnA2e3MMV05XchaCgkyKjlZ79sa0rkFCjPEpDjNs
15ui2jOIZLiWmyWqsW4V3mPPSLnXchPKBE4PxzazGuAgjf5VeLX7XDtd9DHY7vIVWLq7XnKEskrT
oSrMhmRvzgPYorp09a/EzaLPGrGbvQupEu8CrTS/kPBGvCidkaB2c4hHEzY46DtZOh5IoIatzlQI
Ntq4O4ULaKttA2+bXCkKsqfCmRHcGAeh/Tl5PeJGOFtAQMuiikL8VH0m7FFh/qtM5MyKtGiebGfk
qU0hPjwNW/oCh6p5HpQNjcQO0uk2gAcFoZS4b1OvdR8z3eJrZSZ0/HvN+lQDV2tjQXn3JzAjRoSY
+eiC0iITGraB2RU3f+6Xv5WKENcKu9AlK3WiA6aAZJb93HMF2IwEWTBgeqiKxHvLQLHIncrvZjIY
ccwWOko5iGB7tlB2b4f02ehQC9DQ1lklMYj0YVwe8bLp/uGllSHj7WhRv1KjBntNuTC5ndgfzc2U
mB6eptlMxucYbHactBDTHSt9XxZGv2FWDNbFHaj7XZDVKKM3M+jupiduZY2GAVsYQmFXQ59d58n8
MbHCXGE3mDwPtQvxZCqtH2xJJ+ZuPS3pqcjXpm96G3NM/rNRxxEFMkRiMlFZAS9BVq1jvuDnyqOf
NPTkBzXIRga44YD7NM46ebzrPcwsWbT6wctScz3ZlYZGaTA/jt2fsXXfDfWPhwIL8bkfgc50oyhU
OnDvuJZPTfcz58gujvGz17fR1aTuwimXghIrcnqw04QtumCKYBvihIjrFzSBS5o6N2S61lNbqAdT
Y5BNjlcb2bvh9sipTgHdtQ/eF+L5e2fQQQvsp5KLfWPY+kExM0F9O0VQiy34XTgvDcz9/Ry7ayr1
aSDI8znZLg8+V35qzgct17Y20DEDURZelS4BurCvUVuiAjgfbWbTrVMfdIVx2+Cd6/nHAkbR0a0I
kGAcOOy0KD+8dnmL+nnj2zhIII9blG8DeSPTi0GEWDC/aVg9x8EMuMMdBemBCFUF2rsPQwKzrcK6
Z8kEW/6An8SvAhgirhXFYfpmIu7th8CDbISOvZVm04atGBp50Av/JPA1kV+dEixvKLp7lH4zy0Ie
k96x22xmVCTJ4aNtkYpofOW9ptnViOY3HpKHihEgSn+rm8PGtPXj5OGTzFbDD2wnn8ywkpcYMwY7
ehV5GT6Dr+FYZmferUJp0NEwW6kQMbDUP7NkPFV7n0Idoih9K415g736eXETiu1wxUuAQGD+MGyG
yP1w3fYZ8yOUSq0z0LiVqGAauQK8nqCSNX7z6SbahfzRmjg4OUQu/FXQ4npY4njTuelGVlD+/xd+
DcsBXdWW/7VoFunxl7xmiEZFCUPLQVy6ZYqtDe9dv2z7kAYnQi09UDKKXa5ba1NE1keJOmbKyg3q
dbKgX1roSwTzVoPaYicoZpCij3ykGI0ho4CStOjIAQU3LWvWuBev7YhZRwERT3/L8+gUxGglOzZG
yiA15yPysUxkkYmkULHuNhdkPs4Y3pCP1s1+HpO7WTmHwvHvhT7cPbCiZR58zBHtUMTBIT34LZLD
XYO0dfSSmsiF2EFNX9Lm+LZjc4xilL2a6a9ZLa8kAfk2adNghZbNzjPCbYCuRZ4eUbrBoABJt34A
aAc1o79qqIUMg3+Gz3JBGIXuL51S9PTs/q3EaL5SnGhkErn732AB7xHs/LLj/lEtM9YPQ4PnCGoU
fRiuCx6P/HSSXUdiIlH6hOXvxsa2JwMbPsXRphubb91P0c2awEIviAmYoFkUK/dKFrOKyYQH1/+r
3Dsmxk9en99Sp7+bGPuw1GZvbwwnuzdV8U3Bu+qM5UaqjQq1gYIaysXySMxqFyQyAGm+qqQGzTED
ekTREEpfkR5Lu37GUnTnuFCJdB9cU7mbfMZF7mFqrb/yiFIOk0lbMgSVPurevrfAhi7UQOpGR4H7
v/sA7Lgi57jYeMOY2UdbIyyZ1Xh+mAyRyBDHCmtSfHZZF9GkFY1JduroqSd2Ro2pDLtzoVM2SMs0
sV75fhV6dAbK41HzVTjoKJCHUa08ODUiKZpi7IckJp+5Hay9w84JWA75f/GOrbFNGhFCwJIXtgqa
NBzToEeZs8l4HAokAChn9aVb9R9Yd8qaHxHy/9CyGQUguIThITK6D64ITlqGAcPEpFltEeI9sV4S
AdwKWXEoB7/nqSrPWfxMA32rDGsTqWzHh3eBM/MHe5MO4ZFqtHu0B+MiX4S/nlW74Q+v9bAbXNip
6D3WYIsV7uTai5O0tNW7CPWNERRXa70it4xqbXtFEAkxF9S3kLDceD1SMIGdv1vhH/nSlkUZ4PWJ
WPFgQDGNWFHyJhpJ4Y0/R6XJe3ahg0ornV8vpdnNX9hAPt7LUP8orQZZAJPhk1EgjHoCwF1fXSgA
P0XU/k3xG/Hyf/Yy7diZbdrlMNleM+Re+ZXZK95y/S7UVYAfz0G6HMdM26de/cm/wog68K9C28qR
iLUUoCFzuHHWLjSSkTsnM9WLMz8iJF4bj8CyRQfOecotZ91xNcoxSbrp6EI609n6aHvzO6WDp14W
rDJn/i+OeU3arouRzOdh6jbdjDwG9kdAsvljoNJeVQNT2rSczsi1+tm08hB+Eh9ieS2V/nEoU9lA
y0YV6mBy90IAZxYbXtz6K4YlbHsX9kqrF2AZuycPodt1WI1PsIIek6HHYanZjlHw6tg1WsM4R6rW
nACItWLLoIcSuqlLj+b/sHQey3ErWRD9IkSgYAqFLdt3sx29uEGQEgXvPb5+TunNZjRPomkAhTL3
Zp6cxtdoTo8NbQhq3+/oY/yAL0wNQr210Vi/1TM6hyb5NeQ/OuwNPO1K8bfNDOOpfR1T5s18fDWb
j5j7zQ3RYWmTMIHKQEsCb6mptYxdWb/ENbZJNAns1xPX3DQ2YRF8MU+9YYSYOcfB/kfhG+lYI3gR
0xkfX2DuwXU7DdGyA0tx9pcJUT+Uwaz0s04sa6Wyvyws+mNmlP6wTm+IbGIdEJs0ZK5PjnpuCXqk
95TKFpYNy6/w1/7Y2bcPKy5gcXCTdqU/TztT7oT9ymfqw2Q7IB8pul+99LQf1mq9dcRFOnVO3MZj
KUAUUYg18rtsf0C9sUCCjHGIG3TUxZvGTx9SHfMLvdMbN3DiA40qPaSwdgO7Xesn3ouOsFnsA1wx
Nwy0zoPvfUQDt5CsHmQZ9UhTsEVMzPTJKHUbQDHujwxfx1oS4oFaisaG+Mv/mqiVdPBJmBqgOI/6
K31rgWYGKJftwpSLDUBvnKrW8u6B86aZoh/XvyfM49LvLLdqEne9zFvZNx/A83+chDyi+veY6mz1
dMNXsPnlh+hXTT9eEpo44v+LFHF5Kq3Ju3pnfRlYwHP5qkJzr8STZdFmLraKK27AC7l2d14kwQvc
L7Z7GBhgfX/oKw6qG8b+Y0bRxYO4loL8tfRQi1sDuBUahHnZIzN/sExMbY6gLU2QGIZrIkC3erLv
k2Glx6H+aNynISIbIQ23fISYpCvuEheQw0rJgJ7qK9a3dmBUS5ClS0THG+hn7LJJCMRexD//xhS3
gzWejjNVYYYuH9NeFrpMiPZ70gXDbs0OTxC3zqvFneEWLAGqT3/HH4V87VxjzajnF/t6p4/lSX+L
9ClwD6h4/LrdCEZRxE4WaQQfkYfy34PKqPSzek2QZHGCbfqEtnGkxbCgFb3gktvviNojkkxLHKx2
p4689C7px4EZHpYaIalCdsmqb77kzLB99lIKl3cS8oWlc91xoDtWtIuEenTSYYPi7Y3JSV+ybTBz
dvec3Xmbxi8u4lt8qyeE+VCj45sJ3X+0bdSndG3ZO+jpKbByAuyoztbyHC8APJhRuIEsa4I+o++U
/yaDajQxx/HUmfT0NDB2C4XpFsCTLrsSdLKkt7AmlHIucc6zova4/5PlnDDdmklgbGe2AtgPe5qY
OJgIXCTDJVrXdnNqjeZsD/DciGnTKI2W4d3FtLCS4KbB79xVhpqZuth3nzk5XfWT4Dzk8iogUYOo
zLlCdXqE80JHHqLQ1HsMqOzrGVl19n2oRpaqbVXn+CYDFAkm37QdERwvc3KLpB4T3/SsToA2VlTt
drz6PjP7wI31RVCu/Bwoju0AQh4/mU4Guez9QNp6pmyD8L2ZZ+6XS8RuNV+rPvbXZmGsBuEdiwi3
Hti6t2AgxrIao/Ktq+r40s9T+bXANCOA3GvpqcGioJgevI8UjzBj78IlOvl2/BQ4wx89IQyYQziz
vVKKRz42b/Fc/fJDj3JjY1G4zzsyr8aOBOHoKNOIacShlRINj4NOAl4mUHatU52ttP1xfLvZKLMk
I5PmFXU3i/KOqzaq7NAkeIDq8oGHbhgz+Joa/aTDNqIL05NALp7JBBBo69FR8EjFQLj5YKnhQN/6
DTDnF+UeDklI2KhOJpQmdGRr/u6haDbmGGwxHI6VQyr6H/ZwNMc9DkuKgmcGfMgoHinFvusNH6qK
d9uwDwXNY/39U4IJv8TWB/6dIta+oQB/mGx28iLsvy3hH4W0z2Zk3Uq/O1OY31mgXwV7o7SJrmTN
Bass8claNvHym7Z4mNpcARGxD0S5Ey3MBIuEU9EAc69W8Kf3MaBJ72medVWOhha6N1DC60KXBrCx
2Qr+koBjlUvSa0GNECiiihdRxuusjO78BJNfHfs9DylZ6/skCOsdQGp142lU5ltP+gPPBbFUtlXs
ArEzgAyBam5NuPnC9dDMOFljbcTg9B1T2nqqc8BfmWG8Quz5XecC3UFbnKjlYC/NY3r6054a1i7r
yZfIqvqll9G7rBP4Bv6Jtv1nVtQgifpDVA09oQH5q5/xf6gz/Co8CkhiaM6BB5CrbW+kg73W9nJL
MKNUg7gWPcwHIPYeR3jwOKuGSZfBfKXYc5OUs/zSiRYGVJqva8u+elO2bnqHQBzXBvC5SM5phL8f
ZlT8D3qCJ6CIrCeHSCXQH15KAa9DR1Si6o1Ld12hL8oGEpomSZuXUQ+Eof8zeV3FjJ//Gnr/bnYR
whjQjVppC/C4H90nWJoRpsYkdQDphVXwF5NV8AiI/9UGjTJ2kj6LT8pfcMf4d0zN7jx21cbFPqfs
GSRCf/BxuyvPDU6m5b7oLk4VML2X4b4KEkTjlfNUcreSfiix3bRXv2FAoX6n5BkRlFjalFq9r8IL
PpTMv2Yzv1Hq22qQalxhQ0N0xmRnBu9TPz91rZbBpP0lKNkKlbVP4rS0OuTrROJYOP5rIe+DSS0m
XDqkKU7Lmb+9GhO+2lQYIetjxE4OvFVXHERR3SUnRdHW0HMKXtEiO/XROJ0CI37Kau+vTIdd7muM
QTBRaYXzb8bB6+L2hzjzdgnxVbTE/KOVma+hPZEw7n3Ofv4O2P7R63JAIkj8jWg/tjhkB8fk3Bvl
fDZDkcyDlqgxBJxo3Fx9fqTRtZGNuviEP7E8ZeODWJyzwp290OrvSyBmdBI4tbwFiNRoIG3dJt7r
fxeDOoUlwTWGJxDQo2nKhiIBcz0fhNmf2sj6xsT/o2y3uXNGPOQWClO/6d+d3DlLwS0uTRxCE9KO
GnqyCcuYh9x7Yoet6RpL9xjzCscV5LkZzkOe2te4azkwkJBzmah4XNzGq9iFqAF/MbIn2xSvDqkC
D5M9GgjX2GaarfzdpgSaeMr67av81oceKTiDoGbf9G8RaiwIlu3Oc52LZwPEdtvYvKNQGU9oBDyq
S+IOquarnatbQAqgoRiiLpEtmUePqfTPFLnOtje/qTKcOyrmlL4iW/3NHSedNhQpjc/JDj1CxoNU
vUeQkgxrWQVSnmrIVjF1k4RNE1EvVIt4xdKBsUU9TsYesyc6nCnajYxlYgeunqOTaniR3fJt7vyN
Myzrsa8txJ8EB2naYOGscbrvfO5mboJNLiICeAQavKo/JGpBrspmu7PgQdauxafr/GfKr6/CsYks
6f0PW2rKIw9ZAxnCurwtlnWmhL4t8TU5DuFxmQUlULHtOEHZIlqh1WrkaSBlu6tbzENt+FrQAIL7
0V+mOugIp/XTDFhY9Ce1C44WM/ID+k2mirfT3Fmg2gNQk1DkY4ScDZGEYeQjhZ3Z1BJyImw0RJzo
CpP6pFMrVP2csWzuB62h4QGXoKuQPbcYWFjXvjvbpMYy6XQIsxAoqJGLrXzDJvy3ojtCcAK8CiiM
SBPCsTsUs4fzMKjmnSqHQK7qJTRXg8rTdJc1dPVfwraekdNWvxqjB7btovzrjXliU5AMC7HluVHR
KPI83ButVPIeZJl5xmC1TGfC6iEsGwsq13rgUOCiCIkwo5psFY3YreuNXyWm4KwP8yLHWF1tK6ef
8m2QJh2C2qbdj31h7zy4OO8oyKsvoVs269hZ2DV1s9hQwNj4rIJIDQRwB3D+r1IoLDit7aCoJj2B
tw13IhqGvpp/U7zzHiMrGLct8tcDNLblIewiebai9qfN3O/eoaHWzjhjBgMuDQw63YpikzmWCDyl
mN7svJHnykcIRP9gWI+Q+6CRqpJBG6WEJ25wPDVrE2jmIVDhiGZgia1vv/dFCzhU+lvUM+rqKRsB
qynIY1JDgJHPi4d13pDswxtN4NvQsEdDFw3tjdkxUikmxRRrWeCrAJybjB4TDm4bZyzztQQlujZR
h97nIQEQkIY0Tkh3fpvnnjesTKxbQauUBT/6AdpPOuo419Blwxz1TVRsGmDY8BDYj1GChYs7Irqe
6NIbYeCul9onAzlaixxPWOdaETUbApE8RdrMHMfd2jVsVKZj6FxrD4J4HFBAECqk4pfE6tc8STQD
tpE8ophBF+73AYvaoHN80WYHMRG4nE3Y1KvYYOzVobUGD1s/DFX0Q+g1XRdHYbUcwe40YyH+WENe
PZdaXDNRoz0ZoYHjBN2SjX2RZOJMdsyVHtGAMubV6Hzpryo3sn+cJfMR97AGwlqnK2/6zSGsFfI7
4BarooCmz5rVk1mSCeeNj7+wvjDjl0uS36qAYCTyPtQL6WpqPda2BRRrxGFmdPGldLyEMk4R1Whc
LKjPnuV/1mk9PDOisbkuSbvvVeYxmEqPmDhvaSlt2vkf24cv1ZCr/EDlE5EnXSYv2i4IHXSzaagR
1zsd+MdoaD4s9Fq3zGmsHoB7tzzbs5g2xXBZzDv9O8o4npOCSOhINppH9WmAUbMAVPar0SYDPuP6
draZYyfOS+uWVJI+SAmEhzqAfFdByLvjTm1Aj6GpaRsMMSuSQBjwkIZ/kPNw9quRgBBLh3UJaW29
9rirD7OTJc/uMk+fFmz2334W8b5GRPVB2enw8RnEhlrphLFoEvGhHcrskMTxtK9dp9iIeEQTbgTt
V1pToGxsJEfpyLE+buL4GrZ0BBuWOPgxbve4zFGKRrRMZudZyLCDrTpBqx510cWsk/jZNER3KhnY
UCCW5VzFmWSzDMepVu1vC9SuN+UVaW1DVI5Y2qT2DVFHZU9oPTUuPfXJ9fzh4sdRNOyyRFbFKqxa
KNJTY9IM4Zr/GqWIg3XgKXKVJmCW2zYa/SdDNOqnbJP81Zy7fWAtlM+XiAq91W2CPIM6HxlJuTbr
wQR9USc98BuTwgPH+nM7Idliz6RRhiSh4KbtG/+1x/thoWpsLcrRY98TmcEi/dsYxvmz7/oAKLaw
gOalxCHSYdmU+VAhJsTC6YbC3TFtTVfyvuyLaD3aIWQ+caroKeU4C3QG2Xw2UTDuZ3sReNYqWpKx
G54yIUzqSGIiTQiD1yprp+Exigq0B7Ovl4VhdoJNUSNTBpXv7WmAwwWvFM82T+nezwk2dRl6JmfB
BBnF6HF2jyRa+Ab0jbv40ymi43Sdxh7fT1N06w7Ywc71aM45fV3hEMAA2/eTey0gP2yHYsJ75AoS
YV2Ctcq0b36TFkK7ucxQIudkCsWkZ1F00Rz9wS92Y2dRs+Fkth5H6bA7ln/QynYY1RsHm0ftYGDJ
/20B1T0zUno9KSUHYTojnZJQ1vhPq+r073cQPI9Cu4IvLA2/OJVJHnNMyGwq3y3MCzR2WyPidxCB
Ed9tZ07+JDwXiNzFUH3Ubj7szSYejp6v509Sfi/mGH91jlfSJ5R46ZeovBrMJNTOrJjzphfNB3oE
8aXqFu8ci3Z+ShqL+s/C0XazUL2AKlC14g3pHA3GvICj07vjK/Dq5ATldT4CgozAVk8GzVME7NIe
lqvluxF1l5z9lW/TPBWkoNK5c8TZW8D4GJ0td2kyq5tfGsnZKluxs2jzry3erxWhS5h5F1SSYcxm
R5ohmlJFgLnfIwwNHaslQxilHhukgP5pnhmHNLPxedf4TgcDadG0wLH7Rw4imLukXqVluybqHsY3
FBmHFTmtq46EmIz+7D9+kN4qeTbn/8HJ5FbETr6VeQWSOo68HKIsTXofwAcNDfppQrqoSVIYhZEI
YxLfyOHzzVDtG2IS6e/Ny6ntCb8pWwRYFAv6dTdSLEC4B4GohUyfcMTbR64L8dhhZV0ch6AMEhoQ
CLkQMyY7gv0umn1rCnJ8AvlF3DrVvgoigkrg5SoLJh07IKDS2ZCT14aqofbTYVvbVMUbHv5prL3p
3KahoCKo5ic2vvnWU0O4JZodfbv+h0BLphZplh+oHd29OzQ4iXiRVqO7WB+8snJtWn58MOrJvJRj
3G4jcqLXo+UosjGRnNllSafCI58OKcaAlGdOsuY7Stv0JbWG8FfQkv/mhtidVRLZTBnCP0VNXL9J
F3mjkViw4yjZAY6xjH2K83fl0/rFIDy7IH10SYvhOT2bgzecOq9R2IyYrPZCzPC8qADS/u/TeNN7
jgG3WpXFMwIrVEJFyY61yoZd3MtfGjSM9GQX0iSNyTq2K3WRXvcxs419WGDAlE6Dl94BvzSVd7/w
9lJr+Wzja2gkNbOYhaacnPjiJ320iRLnlxmkn2UNZkb0xYcS4PkQrL0YC/SltKPYn2RQVMxH6vlP
mZu+d7X3CSH92DrFuRPxlXz1t4JzcsOfo2T9dtNuLazxmafKN5Xky5BR1Mf5ybMRCQZDeissuedS
j5zfacpGtK3idrcMJmEHfrWbnPCWJ6zcyqmxrvevrZ9wYpvBDUVR8JrOhGE0sOeTcHpzyuhbZupF
LN23BlSLJdp1g40Y08NV1h+Q0FzlWDwVtIEBNMGJTF8XM3zUhZIghLSO2gw1wz1Y/I+sHc/wvh+X
OmAwTw+yry/aLF46hRa591vESKTsDuF7GjZHnUHQwL7ArEu4AhQ22TTPRVJfwqB8VK16nIMAI2yL
u5+EGL+EXYXu+MHy2Fy4ZBB30WG2ELXzY9BkrTtBo4MUz2CI9nGIqw4dxioxqQob83PtVj+pW76w
mcCg5E+PRmHfraairx+c9V2awvwmmC/wKveQJ7qTJM9ibuszbch90Dd/WgW1b0irYxxY0LBx30Do
zMlF7il4T4mL9rPqz7yWV4RLXxMTUVSZrCnRE5NWSLs3+k6G8tRXinfKYQHxl73G6meJ9ZS1xkF0
zsG1FhR55BE4yTOUn900EsnayxGRT/9sgiHoHGzoGplJrixQSujcM5iHFjWi0fvXvPKORKzcg5li
DNwmfO682BGFLWFhvibnHFTQdDeT8LdraZtk/dFV4cFPur3ogH+XCnteAeyv4f2NK06nroxuHVmM
bhdcW1eujDpBDaO2TR0dp1KYcIRhWMTua1TaALuHd9g6pGUPZ+CF0I3ltbStZ1TT0BWpkTPjpBTu
s7si7UXnn7gFu0/UoboJbGPCAGVqrjzirug93+woeeuK8TPR0WNleJ/y6HPsuqstvV9YhY5Ng8Gw
FK9d2m8Nyz0CyWSzWL0kdX6uiDJn1SOOst/oi2FS2fUEKyAA/EYjvwmbZKdC/Nimce5Q5Y/heF9K
e2OXzU6hRpzsfh904tI0LmeHgepiDspvNVvy11RnTwy995SNEvw+Xk3SOiy5WzguhY17HuNsp+b5
EA3+1QxoHYfjLZDzbSyBTPH1jpWTe4P6AnK8gVLEmbhKYvBgG7OIt86PspKX2ScxeYzsW4YsmpUU
mUDBh0jIxXNmSE06n82snX1dGDTmUZrrm8D0kq3rMnoWaEyBXtobnb0rTGB7Uf7HxN/k4SKS5Wc9
ROz3+19NKf4i0/jr1B13eb6SZIRYraSmlINuhpFpP6uKY2Wh4xETk5aUse8tYunIqC0ahm1dv9O4
u3ZxxdrjbKxi/MZbs2UpaR+4neNzwjt+qPPie+GGlqm5ixvv36caRE7kPPlokiGPnwvxV+rh+6ce
7JXGZ29guSOndCC2h279NpLzvvM4CIuCDB9hvTaewJoB/LtYvmO0hg+4bzezMnEDex2LhLjQWUX/
l/4wAkfk0hqEYZN94mXPpg66bOudlCPBiTwMPpdTTAD35S63GsJBsIGUPckVtuMpuAlQiDsTnwsK
ruowNNC3JEIZIjQU3RgGx3pp57cgicVdNKPCz0j9QQO1s+qqbG83V9PwGmTle2yJN6swcVVhR2iQ
K4qKVwkYhJzje6oFDKpGpa4y9dgVNOiClsLsmPcfCt1e61mFvbfLvPzjyNm7LwoFAgdCi6hjUd+j
1mxfLIOC08YJAjkhuojHn5x4ry2/Mkc/g3Yjsn2s15KzTtGE40tJ9wWicgL5s6kt+Zh3XrkZSxve
RG0uG4IpK2KKZrH31GwdPDKeKIPQUfQbdJ6xo+p9Hdv1rnQqayebEGpP63oHainhnhTqcD+jQNiF
gSfRDbr0e800ORC7lW8TKfVqP6ZoDUuaQOiw30LVjrsuZrs/9XUOEWYiZb215MajBfwcNX678v00
1V2pfGvFXbCbUwfJTVI3OjP8t5K0CZzUxQ8FrGWnK4LPjm8Mm6TvEubi+A/7UOx00ZC8CJeUhIca
dwAQMBvNdcMO7dNsKGYZbt2vPc9m9y3pGMceYXOcbQfCQhyV22saBiGa9SK03luZQYZindhZnr5x
M0+rHnDNpWIw4EYY8yrSarc2IxcxrEbviBGdbMXQ4iAz5UZz6nK4Aqu0CUDiB36UufvYUM5+zvA0
d5Zqj1OKm2EMFmvbK0tznI3uODtp9gIvqUGF36Bw8sZGvNlQqogyx2hHr86j3FqlrwmXZ2I/ioLp
wezfCUK2WE9bp9a52b2d4pvcV5WzKuZ9Qt+T96Wez3HQUwb04Z9Tpq5+o8RYSMiiW4pjoFgUpgdj
73fBP9EbGKs2+dWPiDcS+kz1IZDpEdkhwn9i+STI1eapid4TY7lgo2KIfM5q2rkEu7LRXFXzGaH/
gy4V5h6lZNr04bMsprWB6afpyehGKRIBbjOsFR+Y//Js9LTTpitvU4fnXu4VHJ3cfRPkd09Uxbv8
3YkJzDyRiJgEHOgc0goJRE5G8GmEPue/2/l5cX6PXLskP45IiBVch42JT3PEMGmQysqvSeQ+JzCi
5iPwGQlL6qGXdgQbcpd6+e1H91oQI3TmuI7bnHWfgG/ygo36j4wRyfz7C3d5b7g9NbfXWoD2Ru/c
5cx8o2hN3NPRrz/sOqKw9Ftf97wg/6L2z+2aBSS5f/nrNd9e5M+6PuzENzrb+udxYY0ldlPnPOiL
KOLsUlP5Vpa/bcIUpIS75SbyYxFA6Cuksyq7m2j9Az7oAzHuyHPecvMvN82vKvDzT6juHkoMk2X7
yHcCqFvFo9xyjYogQy5YjwUT5j+qB2mcuYjcQH04hGvR60vilvNsGg4+dTnoQRHHB75O2lfuCveS
f/S1NhEXAUz5GTkGl41lNKTQahKlND/rJ83w4ta54MAMQXG23001RRDxwZjTwhZGptYqROk3Z4w1
X5az0ecPk3Qj3Q1xqmbFEGJAgNLj2cDuX/HY2ulnjjA0oH3XP4JbG6ffCVuQPmOvzK6Ggg1zColb
CXLEq7HwGXteHb5O7vWHYdsmll8LEaWmIvcF4JF4RUnhEENJ+rNJNCoRhtaIXsn09zxi/ciYoHf6
CeZYxiRiVp85YoGDyjckIa9cAFl+AQjOuSdir8GZual8zDX8EDKn/rujMpo/9GN2ZjjDHkgF8y/3
uYhmlIEu25FLoJiejWViZEJPxHEU84ozRPjcXCWTlS4+r/8bvJb3O2Dy4p94mowwhpC+uzwb/Uu5
WEYXX8m7xdBIheQxYCWVEygVgCB8Fy6OoX9bLGQQW3aZCAkRmfVvxpQ/8rb9/8dhZXhoLJ8q8h3z
xVGPe14V0fxNgvRug8Nty2uX5tRT2MtRW5qTjZ5X+t456tvRgGJ1K9aYelep4axnJcXmh8hF/iaZ
0lfo1LvB4Xg3f/PJw4FSD9/WNmovh3cagBzPntzA3v036vSt1e8HF83lF9YnX2QGaqMvPBQCwSG2
IcIJSWEVQ73R438xT6nhaSby1imsP2Gzn4umvhvUQvcO8+I8ENVqGMF6FgFabA6H5PL13/2y4JZx
u790NA9F6+8yozzomcOscD7pbEYEO4KGINSQ5qj7Q/oLzaT74qS8xRS74R83Xuyj31ggyPaPWYw3
uq5vfRbxLtNl7Ut66MVj1fXvQcjOmgnN7wzSg5CSKKIhk7Dd1ZXx6cXdfa78N99rT03QbZzOf12c
+lQExsUglDdZxr8TY2Apcrxrpf+kWga4aXf7htu99P26JUkFqTL1qna4tN1EEHT/1SPuod1P4m9T
fQWF9eEadGSH8g17z+/W9wl/tbu1HuZiGSl4zkTvpHuiGTdNy1mfKxZuhwUtfwyldRvs6mJghCAk
7WxzWBur5dY4/i2trU07OJC8zevUVveA8+kDyZInwkA3KJTxgtFM/jcCyBxw7PGo759FdHFJAFHd
9K+lQ7MSjMAOCoenC6+YYoJyHcdSPoTDktPqp4tHfg4tcFAbBhl3NYl61Cq+VGxfw8j7jlX7iXlt
UzF/4Jc7hyH6Ywe0ykOb4/ejRvcUOREV2epo03kTWYIeJn+0soywkXZr4vjg7aTvsAS2g2aaJzUC
LXZbuSO7decm0c6MbI1yQSrXei9eF5ILxWARZfVIf+s6JOrYNu6GRGU6aTij7LI99XVJGcSnz8zT
z0d/i1US8zOI3Urt7Bx7K+CslOwCCtlvfmsfckX7p/NDUp1hxwTWS+AjpKpTDiOotFg8oluV2nQc
q+YlaIBAOhnEUU9mJbGxLjdyfvZb4yfBrLQmvJv5utZFy4jMafaQcTKdqqnZzQl65cJRX0FGHuw4
5r8NfEP6y2YyPNiDbWKjpsicb1vOfx3okXC0LpB19p1C8Ddn5j1hr0FpwVg3s/EIpJ4gKfu9gGBS
G85L0qKbHmmo0YY08bmhTTqIAaWPO394xDb/u3I5rJPKvCHU3nX6/azDx5AcUyy4w1r/+kAAJgd/
VWfJqxcjCZ3bFxElkH4ZHbGk2Zsk1wBxcF8bf4jJItkBbWtvf9hDsC379gD2DMMbAahmI7EJ4fqo
WeAA8rYQHW03f5mV8R7k+SZS+mP4xxnbFtCiaOcG9W5q2RAEvG76glLLuDpdchFeuEP4dvHocro+
jE+vuC1JuccodbaVd1nc6eBCeFS9euT8dKtUqYE0n21kHE14vh5ZoxFH7yp0NybtnCWq9n1V7DNp
fzmZ8YrK4E9tumsac/ose6RLt5dpf3bk2wLvLsQiUEi6bdA23EFupyzeVlOWY0frV5YNurtcDpXX
/GW7u6nYLDYd4tQWcHaloyoY60HHPk0VZ92ZWf174NEI5iGu9yWNcPBg7vfoF0drIHepovTsdvGv
0UJuDLOQiqO5NthnZ4o1fGjxR1PG/5YG0wUKQpHA9/OxL0JpdsyBztlo7VzTvICKoVgXmKcpl3SQ
IHxHQ3WyfI6Tns5MQx6oP7tiXxiMxqovFOcQwt2AGj6C+6ROMiCMEtcSxcCD2S5rx5nvro+aLKxH
hCFeAlehrl5yg8pb7pC6TIwkRcPZ6G+FE+2rxr9YacXkQumsRtcO6WTAzoihIPKpNbqTf6WEtZ8o
TPokkBAPVH2UEoAoLrxd6nTIFSCiRhRzhzzceIZ9Kw3EO4wcN0Z817Y7aqfg+6aLOye/qiJ7iQXl
yja9ullJvISdkeuq7H++82bVm+U+ixe68NynnvCkGb1xlaGfPWdFh8a//pwS+iGLi47Q9X9hC6MK
iZlsyJ/C/t74gooUTPJkBuqfOwfltIcM52Qx1KumemoTqJr8erv/yA1rnbXVQakX8oVxcj20zJ7l
fJsbTKBo7qRZX6ooQRNb7fQoaUyXNkdyAiE3s5No/U/9MALoYrXZPurhYhB60/H6GGBaFU6gpJTv
S86TsLHHy2hjKnxkXv9IXDe2PhIFeN2Gjt7D6CNK/tsmxjUrx+d2Jj5MvnpBtdW3sSTcol84NTgd
XugUS6frEtsZbjK85+WS0Wkn4gi9+SDNa8JKXYnw6MhzXvaXimCHmpKQ3VEr0Zwfn4ZA1pCGwEc0
k+Yddd6mL00oBmBzBIr3IMrWhaT6M3RnquGPXjWeguqCe/QU0Py0m/FR58ixn50Rx1A2V5ynXKPd
mBH9te7MC3dRoDUzL94YE8gDJqt4gdlF5tSDadHEYrEI/e6imOKqGp5GiO66onKFfKHJnvJIAYzJ
P6sCca+magbLs4ZgxsyxVls+CpEfaYb/soblppbxKURHM1Wa1iO+czZJwewe6WqdWNdWadKjl+nh
Zfhk76To5c46dXs2szPhvY9ha10iC98sLZS4MlikWIV0A4N4MYcstqp+TrrpAyzn+9CZHxSBUDGg
DTHe5pDM9RltDcQ5lwnVAOc1oquy/e42dPkl0K8DPaBNmaX3YnpyU1qBbf1gV+QrJS7cB/VAzAhV
bEwuebTBy45i5CfpOdNimVp6dZ8nrDS1Hs5Drl7bgcITRssI1SsKWMpBPharmv5qQoqaGwSbEHmr
M5cxcnhoGsgW9Y1v2J9QoIb4Y1FrYbSlQULH/auLAFLbEbBX5+IPxUaSwT2MYGQM85ls3l1b6djt
hZ03ntJgPDaR81bCF50HBzrwk2dZIOfKbZ892XAAfYgpFpX6HBYuuY4v0HZvMc4y3zK2pV9sUX5Q
CScDNfYgYOhTCW55Hk+AdwKO5/NgW1TdYo7RX4y6Q9E10YN+bSIQB1MyX9IKRhaLZlC8TdY7DDKO
HYelI6FsXnbkVL30nbE1J/SDuSCXEUUh1613Ggb7rp7VsyEIYPrXlvW+ECA9BJO9a2niOswCuU+j
Lj+zpq675luRvgEpDpAWvno+YrR8VzmOGV6jgq1BZvl7fSWmGzyM81uYursa2Q+yQPYp8P9kubds
Si2BvWcd+UfuI4X9yZ2WYzLk6LzFcQBEzZ58PGsxlr7PI3sZ0aWbgWHnIyh6oHtNfFWOJgcPU+xt
My4fixu1Tn5iaVGkpF9RI6zAQTqxO2U8Flwzoxd08uHfzR2iXQXqpERi73LcwKRorsPlO6/9TzAT
ClUYjXgcqqXzEntim+TlR4USoEfqYzHboQ8hEI1kjQp+64JcVn3Nac0+MWrRjXXvjOiWdZia9FGv
xxb5GVYk1nqyyZhzU23NndnUW9BkFOVVUeLBkmbKJhPCMcoswWQZTeHdRtnBFmJ8pXOoHb4P+unY
ZLBa4zlMnAcJVLxEoxXX6iYDjBzkcWdy0qF5BBqkmGKR+SN+zun643qBimKiIM8W87dXyC22BQXU
ifZfYUhiKkZtfsz+R9N5bbeqbFv0i2iNHF6tHCxbcl4vNEdyEaqggK+/nXPOfVp7hS1LCKpmzTlG
H0s0hthxsiFP12EqbcRUsgQIvdgMGWjN7lPDeIUG/iNH8Ze7IiP/w5c74OebaS55tGi25xGPbgTZ
Ljxo8FmlU/72CrRlWFawu/Wj4/q/JPVxpDRDNBTtxhCgVzmnZeHwxbd0S1JIQUPF4TZxcbaNJR0y
y5J0oZz6gKzwHj/yJsTqB2fFQA4HlCm1EWDpUdJUxMkRJT+JQDKRcZXAOhxKo/pyfVgVoRfvA8nU
m/P6tAMphGA9fogIN1rbUf3VznjUXcIqoF6YtJPVrYz0QwwpftMuI6fWu5Fhvg9KfSpy8ss9I4sJ
I0dFVCYccGSwx9X85iX5ucAfBIqQRqU3NTu67x+w/1612bksW2bLZjL9FIO+GjpA7iOfyX0HkQOK
msFXsMftuK6l+dLGiBi7oTxpoyD8Irv3XfN5WU6ZLHyIPtlYrbtFa8nFGE5Okbxh6jo2ZBAHSXWv
NEAYxaTZykimrrsPp5MfTOp3WV7spdX7q5LRYuMrgiookKk14tPCSQs4BrkdJW0trk0br+zWhljJ
BLyWHKIG5VxwREIZmi3IRdFpzlj88WMhX4boF++boj3Q6WamYVFXZFvfKohJD/dDmFxs4X8Mi8un
Rgp718KFXpueNWDJgC1S2gQCLCq9yNkMYQHDjgOmHfchUq5uhvPgAVhNxMXHejHEAzyvUPurjpNR
2gKn6vk+XA8iIvWkUdkfWWYiKfcjxuXSf5qhXBeWYtmwyLCPvP7cpiFMnQhIorMqp+DZxl1t6fBP
EA2rop7UR++76eeDMdkXDxVSbiXvnl3eijISYEic7zKFnNOZ7b0TpxuPM52rwzUw99e0lZQoo3Ch
s5U/sAzk2SrmrzDmmF10EVrAvCWxNxAnauCVHVWvXmgQ4QrpriwIlEQ6zCGbxldm/pkmrkj0IXyI
5NckB0lHfbsCK3FrmF/JDGY6mIDI5xYkdeaNDNmP2XPGfSpIv8u09+WY4zZN6GvSJx/WbQOAvqUw
Zi4g11ZXhHdaurcQwch6HgPmesmJexQEm31lmgNkOWtOpmpZReiNn4UJFGho1Hdmt+Eu5YA7B7Th
FZO4AO4XLfN2NLagYTbR2A6n2TfWSwuBef9KL8wXW3mXSMijrub7vpueXFZ2L2ofwgbdw8ABCYni
Ku3Q4EYQLbRZP+kkXLZF6WHiKghn97J/fdT/gz+7dwGaGGyusILg0w7FpXftkwebiw4jyXyZ/OcV
WBx78h8IgeoJYw2l+rEV8W4csUr2+sgKdirK9wkGzyyrADeBi1aJE64dCxzBDE8pNF4UHgWUEGm9
U4uYfCT24U6KDnhCKM+C6rnHjBzV/sWkr4rK9ljE2SlnvatDwlSjWL/FZLeWvTp1XfVXe5hwc9rs
lMjWg64ZXlJNN3nzUnU8VRq3e8NMbarrfUyneUOSZE5S5wiEhYdryiZinbLuUZQeZnHMwX76WTTl
NeNLpeHNEczCgeRpxVzLHN/cAJRvwkPKBkvJRZi67yZQf4hhm7v0rJlBnGubkZ6T/hgUsHlZ3Nsj
bn0Oo2bJ/oac6Mgok8TipqdUdSXgYkuSp+ArB83J+OSP5TXGrOgWEtmDDcfZndGiE9W4XN1BlD/K
TX5Tx3/NKJmoGFp2KaNi1W+MNOAEw1BOqAdrUM/Yk4HK9Rjipme7KB+y2r9PfJySFL6t8Ihxcp8X
BuqYB6/LJ/BoZVtgxJwWZzrEvQUDi5aLFrm7I7Hj5EP+4qC/xmNAvRefMq/7XEqYxC+PDfDMCvWA
U/no4Ir9Ulzyo3E67/B2bKo+3qSNvVoOx8tzES/dHXSBae3vifvYuACVraxfjZgDeT/liTyz05CG
9y4i60X3i3nPAG0+DBUgEuQXciQe2SSVtWACFarUWhU2a+jEY+4LuLEsBGnPeYkzw4yjAbfUzUht
2O7Mi2X6vpTIjuFim/bZ6iaU6CXSBUxP0I+X92FrAHDKQ6tHOmfjg8li+LbU+DK/OMZrnRC3h39w
X4G0WhwVoajuW+hJJ137N7MtBYfjFnjl+ED1EmpN7wgVu+385NQWWIyegUOdqRu9pN7E2tlCd1/Z
oKe9yt0L2jk2h9i5aPVPxClcQ8uaNPtL2Gb7PqX4b9TG7H7SvoX+1TNXjvZxFh0sV2+BU5Qh8jnt
YDT2OW400uT86a5aqzlOIUhy9bZUuBTvsLmWqiqFn1dcLZ18+LGzdfhzAf/SidVq5oCmTc6sjEl8
A96UyBNWMnwfy3kwKcONmw8HYZsboduPyMZoxklFRdND3cP24NU7T1C2o5GeB9Q5zsqKmh83g2q3
nKO6kLps6UNkFKslLgNu9+RnDLOriv4tNaZNedZiMKDvDo7iDaMR/4JPwtlq5ITKJPYW4J9JOnS9
dXuORvOPvyMqwOZmG9oGaLIDBMVk5Sh9iE0xOBYeYJBT1F62yjZN7a0rftDyiiwyx4kVfaAlkJtM
+ixOLRWrztBUF2lG3FfDAyKcapVJ1CULOSO2Y4bZowhwe7ivEUlnd8bCUA1nYKE15V1o4PxtiNdC
rtc47lbM1l4Z8jwlel0kmOQ5nXFWyfbz2DA1XozGYXoYVXZPn/MZDxG8Q/mfU/lyZMMEfpk4LiUN
e3mT83/PzsUzhzOxImtYEBfa/f/8HF8AZ8XOepvhXgQBqFWr2C73dTXebG7trg7R35gHOY30d7yr
VcSPPZQR+lqm1az91Nrl9ljcwUO6SOwTwTBcvAE0QooKNqVPpFF2L3cUM/k7E9AlEAsKY5OFnOKk
J27KAkNQRcwBmCNUFDC9+PJy59yE3qs3ZjuMZofSDq70RSmKM/+Wq+Ie9N4LcKCN11avCjBhlcqD
BCC2rCNDXO7h4P1UtbyahXjiWWJTj4kB08Y2N9tv+F5fvs1zwceC77Jio13zdyvEFhuBwBzALULH
X505Gym9Y47WgXNvoDDRKD4QgSqS4qInv4e46SOPBM19hUAocWlI4w1fVpUBge629/6TgNrf5pAn
q+POyk3nAesozTgewKUjM9vNTrEyJL5xrlP3gb4KlYDcu5X+UGr40Fl/ZlN9Xzo0BldQunJTUty6
fnR0An1Cf/CXltz5llGchAcTBCTtdpa5T9BnsepmbPN89j7En1oF3m82Nugcu+o7tZmBeylZ6vHc
AyZ17WzDfBh3XHuNQ4MDPRjRNst++p4OWmSyRBH4gsaJbAFWxZqKpeSbnFl8zZLMSCh8xLxupODW
AZr1FVAXYS7G/1lvrN5dd1b9i0WNZxL47iCzc+hUZ+RJOeUgIzhOO5zL4hHsRyB/c5dyxl30lSDn
sDEl/bDuPZ/mE4ha8ZaYDd5cRh+0jQe+pUCSYROE0UrIxVQzkPiaUVOkwbC1OPGGbHRenu3iKjp0
fCqLVcEX3SmwAP24IWDmGEAWd4+WUBOF092XWf6d+hjzg8H+wUSyS1ga7Z7+o06+0A3sdeHcU5Sv
+AoYshAlwdJttM27lD1iR2wcVN7lONDgjre+q7Y05A/LZYtQGd+J2Nqalvs7iIiCwHOJXsIb6Q6P
DNceljbXsu0VHD4FK28m401cog7wGUxlOHpM3v1yHUyNmU555Ny4CFkbf2GslNuonW5RWp/KxsPU
Ta80UTuviB6txUMaZtBjnf6cOhLQ8ORTNop7bfbw9Ixd6gyoatxVZdXxGiEqh898XjWCaZIeCGeA
8gugMTa9N8PtPpcufZEFnHWtlV2N92FKUK528u+uzbDkQSBioazj7suvqmeC54O7WYGet/VmssL3
goagEyN5C9DpMmKAr8V7H4xhpdr8e9lljd774L5fI7O4mwW+SJ7TZXzgDO6u7wMEKQOgIYUMLiL8
11k2mHE+mYPxnhMNFqTFmfoRqCe4Xyv1aT5DDdQt4C4CDndLDodoEFFSPZq07UqONaMVH90RRQDb
q7WcA+iu47UJ8A/Ad/uCoE13maalVPY+mHxaBAOwOmVrDOcU3JnwAGEzKmjDYuP07V+AQIZd8oar
Z7O8PTeekEsZaLsAQ6/aWhz6KfsxanRbbJOyLT4Hh26YNXJV7M58N6R/ScL5VHYNvT9kpEV4aXn6
6UIw8HVsd9dggVg6HB7djZIAgzuprQ+TE39OIwghz4mMN0a+4jqmiFZwXqzTEZxukwIUk8CpbbJz
t3WIG8vKWwKDxq3M9ROmsY+lmeg0trHsAco1j6ZhPiYi2NZdS5mBbkcu3TpdrHUZ7SJH3yy89bma
PkOVf0f18LnM2yBqXP1JH8NgeAKrdsjxctdRucP5NQL4aPZorxdpOiCMCKNFuKlnqGgp22nUn5y8
OEldbnH6ZDAP8d2Gh87s3hCP7Qm4w6hpk/zjdMZVCPWYd95tWXwithWeiNPgRJtShZDKTWKOSs6J
hTv+cSJ9DiobahyDRFbM5Zn0WVyCxHxwdYPtX4DWKG0/WxvzdGzV5+wA1htvmlBcLi71tW+/6JDV
Kf/ME8AOqWYeabQRpkvkGqyAlr/UGhpcsQkNFVLx1FytYIky0SlyC2dEs4g3Bh/YqTXs63IFbKUO
Wo5Py13QLuK7BmsL5b73UkS3IEgOOctJXv/JwX8m4XIDGo4heBRvZsoFP84Psqse3ah8a00RrFUY
3aZ5OCrVPEwkQHKk0nRTp/sx6w7jYFucQqK1E1O7koM03ZEBfelk/W5Z36Gc71Ndfsz0NARYqYKJ
uB2CPLfemxkbhJ8cRc3JKA4+cBWDkhaUYL7jov6wSGXtYWMuE2hqlRi7sF+OewwkzIbFPfD/l6EY
9lOPbo9xQNxOV92E57gZrqgEZoIL5KwP/RB5a/Bid11P+RRUaI2s+pJPxX2aAIHtvmw2i7a7xYmP
nG4w72siNuIw25StdfL7+GnqvN3oxxyY5GaIvZ029SMniQMXE5NI/+jY41vbFbuhIQ3cLvcN5nvP
0x+hN29wpT7a5vjnTObVxUTdzNQvrpP8EQUnkEOQxOhGl1EzbeticjajdZIHJ96NJjQbtcPEzY40
IszonSOakcrdDdh/ElbCSIyfptUK9Oz1R8tYUZn6TZrGbzGyuA1lelbIdxrMC3cT/Szk9Bdhs9rQ
FXsx8+qcK/nggUXAGAInDmRF6FhHk4smGgRjQ3Ypg/Y+nuttV4a3KXWeEdsho5h+prq8JgmExLg9
dHlEVef+4rGHs+BydHKFtSHWkfLWc+4jVR/RlV4Tb3rJHbxn1ItRD9XKaV4nF7Ych320SK7MR+IF
snSzCK46tEdEN9H85UtwEOQUhnEU9nD2qohugExuU18sWR2yepCFbx/LnpwEiUKto7D06u5ZoqWu
YlLHg+A/0R/3bUz4ICqQ3i1ew9yAUDZP68BIq1UdjqdgIgdurtDvLi/Aynqq/WohDbRnWroT/1e7
byaEwaGHcO6YmXrfdhnJDWW8yY0e6ieyATk+hLGCFKOQx4HhbG24jNiWNVb7MVvXnbN41KMXzx4/
i6R/nqf+EnTZa9/Lx8oJH4FFR3eNO52F7i7j4uZI4Y6n5U6nLYxE+sWigNao0394bW36KzGrS/YW
ZuOtUeFv0/TrVC7t4wJXtZ24dEX5Vtd1gfx+JG2gUYKRXs4OU+bhPzFO27REIQvEWlbZyS1nupD4
2Zr5IY+J7loi38PgnwtHynGbLdXarp5BjNumsUQliD0xHbuRke3KrOYLNxdxI4i3EAeN3G45xyWx
NIx9F31hsjdGcbKM+WiVdBCMXm6HJHc25RTVhNP2Ow4f22D0Ntw8+q42nbPUdnJmdXsPLIG1feSs
ZuiHBKixkXQnzM9rqzWPHdqy3FgO5HFBOVIlF2vmiVouHJb41fJ04RZYgGKvMnTOVYqfkxfXLurq
QT51fvQcCvnoSPeYZMELZ7Hk0a3yGTBhs/Vi/8nCUYhL/TT0yffUqe9Zez5Ci/BJWFjsbOfLHcmt
8I0fZqOnHMAslye7n9P4VGkPPCkQlmVJVSgcLm0MLTaz8IZ7pLJhNG8/1Dwfnano17OShJ2F8gIZ
Zmub1gF8Q7Obhb+32Jj6GdX4ADypBLjTsMz3zjlENzPXWbZtu+mtHPMX7RZkbk7z0Y2NVQw6/Lmi
67eaFd1+gJ8WLGZ3lzgyYvAB7Aiq8M9IhcxeR12FCDB15n+TCH7zEpJy6po/HcgLrwkeIsN9UKxs
UQF1Mc4/UHbf6gpNSoPgDBQBVoSB3F5mYWhb4lc5y/vIzo556RC1qZvHqiVEuTXUa571xw5t0vKg
9p53ygrvTzUw6BMvBWWZ95gJvKOcEPpjeMcdDIG84iZzh+XUThxXlFFwLaKrpF/EjC6cqbAz9j6y
HtF5p8mPdrZEmNKZ/cqqnb0A4mNpVh0ABvtczZTbWLNXeN6OPe0nkZSvgSDP0LUYDyE6U746qyFY
srv65yavX0unhtY7PeXOcM2j8gzBRaGyLCJMeJZ5mIA9Y93FTW2g9SvL9zLwt72Uz3GOgMXvnxI1
VftF8DHa5VlyW971vv+rk/k7VtVjHVp7z1LPmoXAj+FcSnODcfQ17PXJj4xnWQXko+mz9DzCZpzP
MC/QSmA67gAIJMFO+ooYBf/FxOW5kMfOhEWTUcRkRqGAT5rX0QxeDSsAllz9JKnYD/g43WHcsLis
JI/OBOGRTrD/N3LbtCo9WgVZhEBf1lUzTGhsfSiMLgxyZF3eqm4z9EhonqqU0a4NSglVTLIo0AXn
Es1yPabmX+8na2F4JEHb8DxqA/RKZkBNaJsvp+89qKzWI/NdOCelu3K15VJJuM8i4LgRNUS3Yeer
3MyCquu8CD/aFAWdFywyaIBsaDzimtUuAyBWqJTcOH8CdZ9a8nEyQ3cV2c4OX+FhmhZzbmxykASW
QwboWaTBG7MH8lVyHEeOem2Vv28TGrNxWqNGDR9lp210pd52kh3sYN0wovCfhimipy4HAJE9RG5x
xj86bxxaMV0/IsextqNlop0c36ahfJ7tKLobUINLm/iR5WawWuNg2PmVovFXReVxbPJ/gQWA2Yyw
slkPZZWdB0FnLJweZMzkam6vlRFswk6fR9v7AO986Jr26vicXnoPsEHxqWOjp+vvPKFm4Gbwhy+7
9v+SMLogLiVzvshPoVWuHdzSO3rL1yYSl57AUbYQ8dgtMvrSpmmDp4LnBIZDmd1nIyZRqifq8mkb
aDTMjUzQKzcDOLIw3KZYh2kofFd4IkLHuUk9BGvo4ltujlvXjrugQPNATF1SWP+gapyA+0qQqOIQ
RNW1CPWbhe7PH/KDUyCHw5gFoGY6WlG7bbwWsnqb3rJm5GNlKOZsBjWNTRnfHLWN/2hRctTq2SgQ
x06cUQafKWYeccYOpLyARDinUXn1qvqY9+Uhy8Rx+TzLpa/R8yDr/MEldrGK5Cnu1AuR7DTcyEXk
3aGG26c6/EFbYyEHqO/xB/wFlFqZIR4IAP5aXoCuzdFqquPYyx88gMQZ0OwCqkU17ZTiWkT2bqrE
wyJXZcT+gg72uSXTgqEwWbN87Fa1HOsJzWM2XzUhRBexXH+bZo6EnDCZisvNz1muZ9sE5NeMTM16
v4ygDbEVjdPeRYrZFuV5IGIC6MRjkVdHjGenzPKfZ45JduUfwqh59MriPRlpvVlOaK1REoAyGHsX
4m23SKaOxsxwjBY8z0A8xzsCO/YVVhj0vyNNuCzAUQCTT9BDq+S/GT4QzdUvnodNj+2ZHFzKnrHY
pfl8bjzntPw32+bv5PfErjabopQrzGE/KNYeIkShQ9Rditz5S0pCXBwzyF5aMcgdy9oNet20Von1
1kAc/LDCxiP0zRvWSTG8z1G2ODoeyDbBDRvEkgRqRI1A28LYOFbIFgq+3kLLe005hS3e/SmJ8Vma
H1nW7IOCCGY8t45R7caGajnudkXKG5jM+2LgvCxhaZnFyc4gdNvDvSuqR9spsc7XO154G6kZS3i6
C4f20TCtvbnA1vA3rlWAkxVwPxDUEXV6VpwGwRjeS+x3ipo/Ah+gQ0B6bf0H8A6kFIxYDNCm0q2Y
vhxJEc9q9GkL+mTksjhIAYoHwwo/UDz+uQ2bbsIEpzLGlc2disz1POpwV6Xpv9kw9hZtxThPjmFR
3o95fUqwYTIz2i4/NUe2bnneppeI3ENxyJPpEo7Bfa7HLwXXADZsvlleoAqKx8bSTDvKb5vb32kz
SKIVIcPCvjKVXYyhTG/NCl+QeBl7nrVYdKgZkCbdDaTH3GFFv/O6aDv22XWS4alkP8jcfiH70kwL
+79Ce/JDWP2j0dsHRScVKzSoOBtBJIwOhh5l+G0VAo/mdDTKllsvBfnm+vmt0HO0Xb68CjtKTw7a
UBRs+an95NBYqFLY1e14BIKS7bQvfpscqApw2N4qr2qazb0/5l8jjxmN4xXP/3Yu3G2f9dm94UuP
gLLmkxKWUDIF0KALGD7ZNQDB/N+YgOIJcnVAO3IwMS+z29T5bULFwTdYrXHxr/PAA0TFVoAo7xZl
3ueccN63Auun7uZ9gkaPGQvNwblxKzywQLgEg4UQByBwCVATiBS1gCim6AHcCUR6ZhLt7RIiQp8Y
x4QxO4J6fa6d+pkToLUr65z85eXzL6/T4EtfMTR8pBHIz0jkc5QG55GBOFHOUbfRLdQd2ZBp3s0X
HzMyoee/0LzinZEyE6JHnG9daKqrsiJdxjbr73J04Dh33X2XkcVXeCs108YtAK3Q10O+1mVBjNxn
aImPgEUWG5iF52VaXEX4u6jlUf1C7cA8iUizqSZ5rAVxYyW1Extql24R2MGqKuhDZ93APNsc8o5s
wwQIf1dRzrQqJz97sr/igLwHiED9Ux+7JLLXPmd7CkT5lhXtgn/PmVF2qL/XoWmPhBGxtSKrk011
RddbbqzIecfKy0EymJ0P6Zn0TGwTFJ05dY+SLtYudAqNHzyPNkQ6sZ3F+QgRo82eSCvpTmIW7GJe
FG3dBPZYoHqk6ENCGhknld1gYmfsTTM5cdzXZzEbMfKpmt6Ph/2z1nSd4ark+0EL55SCEKQ4qu1t
nLqMrQT1GR3pwnVvlQ6qilBb3T4rO1Cr2II9XVjJv1oZ9qar6bxEbXEJMSPc/CqlkS08v8DJj8xK
e+NjMBr9ztQduHgrKLec5oBGTAnCCw2QcWa2RKzTJElJN72NXwzAILi4yB/CfM0NQcQ3Q8+HLrF5
6CjokP4ikyOpAliACIt7v/XjlVhCpWn9Oessgcs8z0W/z4hGWpdpBNbdxGoQpQ6TVdoFVykEOYmW
xSEg1/nNL9MA9uBYH8G2ZVAJKr2fXYWh1Yrdp04xtS6qrL2RtOdAWkElYc44ZlXMQN+Z9fCoChGu
aCs0q8kE8sC2w7DbtpttPqr4MXD6bptbU/WkrCG6eUb1B/rlN7a5DJWIuL6JbEijRmiQwCba9rVd
4UdUwCPsLGY6SIAVVFwsBKrSjBIGNeztKnNPdtMn+zkq/JMc7PysKzPC5eTnq6QX1roiVHKrRp2d
sxBTYT2J9FVh5913IsAu4PcorRv8Zu5EkTsOef9Nz3c6565nHyhhqSIdDVbOcpkOuWO+AZsAwzbM
9D5A3XhXTlN3X8nh3Yvpe6ABFAfGUpzTG4HTUJAjYrK3rB2zRSCMSfZAWE6+a3WigP1K/LcN+STK
aU1YHUmJY06aJ6+P7afIm4tXTm1YN5jyAagwByYiAlm/JbGv1DUi6ggLMVzIDqxwn3oI62cwA4pJ
82gYxqlOJHWgGPMHhcf0LqnJHDeBVb/mceu8lLXZ5qgkoxxCH8sp64Y4QsfiSNJjjr22mjSelYPA
8V2aqVxxCrqT3ozmHjE154qWsLNRSLkfxumIk/AhrWs0/iQ+FS5ARtVuXQSRZZWjV7DZSQsXUjL9
mDfbGh/LqsWbndM6tubdRCis0TCaGUzvkkAvg44ZfPtVsDMSxF4ksxYUPIPbEY4oKKSJQXaJJ9ZZ
vmebuKo2ep9V+dEOUB3mmj6CClDfoLQAGtiJ70g1f5k/I3UkALkIRywQ6LdoXzHjYNs1QhKpWvPD
KWM+ike470wDQDbDPZFGO5eeMae1W95PHwEmVJ/VNEq6W2jVG9srj0OL7d/jQvZBvFVooMIUMyhR
k2HT/6ksveZdcTZ18QKg613FwTuAP5wrQbwD14ttyb1akkhi7VYkJE4bEF1nu5musKNeXI9uVlls
u6g9jqb/PI1q71fJW4riP7DbdW31r+0I9lvTCQyEeUsZdnGZU2NTW8vQByzn4NlXIQNO7iNboqCT
eIf5lJy8Fg9elrcf2UStY6JsjHpjU3ktAgsIJ7+w9RDzlzh7rdAiVKnAOZb0KUINOM62RHXkMbiI
W+OmWv8paurXsIxOrcAvaZrDv6nFS6OTf4PFaNJl3j7i6iaskyhR4Z3mJGasWCIx7OAG3Y3aowZX
7cquO6Dci94+esva4RYmxovMrZepHkhEzO8d1T36CqBa39DqhI+F+ZCM0cnCJoE9lHyJiEEOepBO
Q/sjAoaYTnMTzp9OMR/8bmZns5/K1N4CMkG/w3ZTpXS5iuqedC0iP5EZepHzwgf9pmB7mZdhXGrg
jQubR58rxhzJehYMjjZQmUrYuvFxNrAhdEsDB18yaUwlccG8IY6smb2h2U3D0H8p6fT6ARkZpuQg
7Hxx+rH3tbKe496TrDv5syggfI+YkdfuOK4nIfI1/RbQGo3z0DC5zeqJPh/NJaZy+HQH+yawwEDu
ijviT6DmjnRpDIhHRI39dVO1DWOO11ZlI57jh5d1Zt7JFiTwcgS3i5BeAv0tSVnRjuN5oSgsRI9d
76NJrpCsNikuyvSlLlh3ljRG9qtVGxB/bgtcLvVLmtWPYD2LOzuwPnyXvQiyBc75LnHWC+28aRj3
FSN3m2ibRxVWL0MKWLn0seEUNezKOPCwS/iflikIYGgxDJjYwhbcSoDcAMnoJrPQPtPhoLlxGQOD
wyUm0Ng+6CBacQO+L43xdHIvnnaphsb0ZCO3UBk63HKcB8xeMH0MJ212hWcgck9YwYRJMBlw/THk
ozguztjK/pzlZ59P+mRqV74VnCgdT+8W2tnSeqWqumhzRIdazbcyKbLVhE9vk7IUZj5GYwXxNLN9
nKcGNDNll2vOehZtsczfVKPsoePaHN4K/eGHEkdZgb5P++rfLCHJFi7O4mGJBivolXWyf2pZyVFc
cuRzebX4FvYJtULcYdBjjbIRUCFP/2cZkYuGjMEcDrqLnU4MlUKv2lToTOZ8hKGI9gAlNlA/HtDk
EAwhvrLldnd1/EFvgspePaI8PFY0Lg5JAft4ucKuNa0cJhfC7E6wlx5aoQg5LrZSTZvRcs5B2X+g
RmPx0Dhe4s4Hg/STgnKRGWFRjv4q0p5pY3Xiq3mTRgI+nbLIRm6uQrCJslrmBP1HnE1/BMel7Kbh
A6vlozeZe8KO/9oCwI3Cg0vmzI9AXix6A0RzP87MrdCJ5RxfWiN6S4zka0qbdWraT0U3kYtiPDC3
eAq0Oub21NP9z/S6cQGI0HNcu5WzimjB1m357Kb6Rr8S7V/9Gi9mjbq8TDI5eaH/BdZvbSM2Q/7X
vvulecrhv4TVRAcJ1tMcPsEYuJfMDIIi2gEJvvWSQHB6Eutlbxjwr9llR1sjqLp9qygU48766D38
3tTvB+oyxDm4zTbBIjxKZ/OSNF1FMjL/usv3TdrI9fIdUZq/orC+Gc60tqz51WDYP/ZwyEbHe8gW
HbVnyXMSi+dkbm9RkL73g/Psjf1JBNW5os0WzgVLO7Ya1gtB2Cn20D218WPqhSdbGau5mLE8sB22
eJF4qjexivmwy+atosfl+WPRQ5DBJjml74x0bl3iLfTi6Ioq6c11yFymsQujzNyqAbWUGh4xb/22
/b7wja+WbSfxBINVHg0BE+cTtD9/R+5SCFVZoXbiPf73FxUBZapf8Uje6nm6TQ1T0znu+pXwcyQB
HP5OHkqD5XnjFeqKCGpOywLlsRN+t0DzSpPgWgZQExKjjkeptxglsntDg0mflj/M8uY0GNexJFqd
T0YC79h9EYIR4GwnjDPzLgq8YfG7JJbwI0JorfwCImP5naPVebnTRmTaCrUb7xoT6bbAHjV0X0nV
rxeMjSuSkyuiu2pCXX2zos/MKDbRdOWTi5gdL/z834tzHTy6OhxMaC+iXP7638VgOo92gJKxuPEa
JBIY4hVn3sLOhhC9XZ7NVL3Zy+ywoEVw7ahueNWC/j+/jFAPc/HDX7kAxGSTb0pLP/H5ZjAD2Cw6
enX8s5B1nV9oKHODbKnxmwmNd7/nX/G1OGgneJpzvjD+bHllQaO5EsANv3jb1KK0cnnfcRnd8zbr
ZvqgVQ/h8TJHj05BJpG9V2GNanG/XNwREHlsnvmdKaPfIEbC1RiAIR4DF9oLH4TvwXAe2KkYL171
9NPW9f/fF/yBDwSI9yqcZB13/5JQccAGqRFidnvnB/nUYf97l7wkX4qMHog4LazXoCEeNqREBzHx
3y8U20Dl//Cvl9//96vnwqfBtFt+4T7nx41Ykrhjqqm9m8SN6zlr8KX58/K98PM7TITWa+/l78t1
4R+OrMYOYws+KTOPjTe88C39H2ln1txIjmzpv9LWzzdsIoBYr82dB0kURVELqS2Xl7BULrHve/z6
+aBqm5aCNMqqpx+qq3IRAoDD4XA/fo5DXpCVkkxOXfmqgSlXqzIWtKFylfTTvfrrbHBQKZv7a6XU
WWAH/voP7FQr7/j3zq62atcNGkJq97G1xJpf1UjQy+6H3fUKNn2VtPfW/KyGtez4mpEGfz9AJcKf
5MczVT5DmZs6hOrX2mfGZiwWln8y+87+wh+ZgDqw8xooT/7UQC6pc8ZH/gTVr4Q6ZF2QWU8u7XF8
ZEJh4K2NeFBTj+ChL2C/51fz2d6oyfED1O0fkdPlb1MoVhODw2uthsVtqEHqRvDUvUxScdm3+xLG
Vw95BFqB1LlVy8Zv9jK6sBGEZVMxfCc2oWxm43PaHwGApT8rvDIWlFXDF3afMbC1Fpi7qd3yNWX3
q4ENxIW25FZGN8JTtJWoEQ/o/bDT7GjEj0Ey7bzBc1jWjZPc5SN1Yj5gLu4hO75IZh+Se2v99iFB
vwtoFSmi700cXRt40Gh4DCqIwwkPaf30f07DpXReHCToWFyMgMUlt83YUOrTI4Vej/MiyFcmjTKK
aK5XvaI6dJ4j/IzaQZaTWfA3sWfmTxL0Wt1f4OIwFnWD8tc8N7mSGIRjESzgdtTwyr/wF5kA/2S1
Bo6JHLjy28vcSjap96sfb7XumZ+ptoGfYmR/7U1HSQ0iDla//l7YP9rJu+rB6TovIaUVZTZqP0Pe
y7HxEADOpoEJAe8IRkZ+XU1Jq/uNKpD+6ws0/1zmCWhsNAGRgbKm88KHayR/BB0+BvAkGi82iBT1
E/l9QE4X3hRt1R9XHgk2pZHQmesOG4WzVlkvuJckBwv/wFe3g9x0Oid/JttL81w3yHsHPJCsZuS7
INy6zE0K7AWRo0vnXHLHu2qIizeH3b2QwjjjsuYtC8UHJijBFdvuE5rZZ0iMR3wrTeeA6kFBKHIZ
ChmcALakS5GsL7CcehsJyv9GdoF43kUTX9F7COtsTL78tdXv4sJEBJpsPMefDVL/J/KrxM/W9lif
YTN8qjobXfa2Wx6VoWZs3g79X4dG3TrsPN6NPxVMA+p07qVye8pxZCiqu4QjnNUkorAKPQrbqc4y
7E1VCZs0eZ60Q9wLjsWwUiH3uE6GG7WSbI4ye1fec0JUIOTzcOdfMVB+htVcY7lh6p2b+laPqQdP
jxPPcD6Cs6BMCqeBMIA6NRwT/ptbLSUw61HELCUoMnnPZD3+yeuN3k01dW2mCF3dRSYsmVi12exG
BdCq7vgefmGY5JcUGkmdtxBM2mtXaS02ybmV/7Cs30lJwwWEAPg+/qy6v0eQHFzPSJxeTLappi3M
veM8N8NrDUMnA+oVkH39J1+HoTgzfYb5JXdTQ+mKX8vZToeHKy6uT6mcABzl6PWADdU41l++KILp
EBR0095FxoPrdD/5PaScz3wJ8DxqEGa+1IeZ4An+ZmAkgXHFk/SqpaFG8kum3kLh+6imyXfM5LBY
YTpg+FsZF5FWvBYV4JcEsASJMQSrQcbfjsYG1CMZ9Zp+E4LYrF6lIrj2tHXWGlde9/TXz4iMCqZ1
fQfv342nGE+Jt5SNe1iMuiFE+6IOo1GEyUpN0dSQJOse1Y8uu/iHV9lPFUPi0MJhVZvU5oZc3GFr
6nM0+IJwB0yW28PwwTmi6NSkvOuRF6168jFkdiSchkPVvkSqaTuGaFATiETYG1Yqzlu1bmzP6OJI
wt+WKCgVmQi6uM8QIFzkA7rQuLjBT+5i+BHnvrkre4d8MBq+YT1t37aTE4M2Jt6HCWBg3UAoQhcQ
1ZZpWLGFpnzFMAlowHpdSpHCYfOlS2Fx9e6n+Bbc4EqFkVZDh2KWX3Vei8zQpYsiUdqgNECklXR7
eOO3/BzlE/jZI5W7riEQwvj4T8bgcBlOA9kt9TG2Na1ooGh+83sTJkLrNZ9mEuXwUY1+VXrXvvat
cb8QWeB9vELQdfOMCsqbX25JQODiVACnDDjxvyO+dcbVxGSVIkqWvCqPZvziK72KGtkmSDmi9MgR
r9szbMpcExw34N7KRltbXdR0Ip0F5atn4RvED/VObNKQmvgjHpvfps2AJhPQjfarykP8a1nRCrnq
a8XtC8MPIY53r1yeRaMK2aLvc6GuBf5GnbbrlDgEvjc4b0j0vTWczLQOxtfMS4houHZIX0QoNw3w
5zhyH40UAC18xkAKBfWgnvPGHjCCGhqWLe/estEf5BRgFj0HhnVSx6eeIrrsur26pHIJOh7gmMXy
sP4lHH0YnrrWlMtjqdW29nxAqcPOuw40NB+QgYH2yuvhCKtjSHTGW2UuU07LKDiTswLQ2tjMO1Z3
yABMdlf0qqqwT4eh02RtQz1bRaK+TGw488u6/d7rl3zkzG97zjMN4CvaWcB3SpjSKXkDVFHuApWF
p9nsNoVR3M8duFf1ABmCa+TB1GPqr2gOwCRyCc15GMAN5rxYvAgYmBkRYbKdkp6qoP0yjgArQEiw
VJJIwrWpW6TRWpk1GGRkUm7UGtSgOwgyWQPDdc+mllQH82gJndQyy4lG6paQjHcUBsXPV+QA6kaM
aCCp3xwglKwGbPduV91ixSr+iPYDd1QFuRsxBS+MilLP6BqoCyQkk9tHGG2Vy8KaWDY+whxRHuiB
vJZJs20RZ8da1KRVAACpL2x7JKBA1fJ3Rpgp1C8TwPpjc4ZN8mcdLd8iWE3H8hZTw+TVE0cCE8ZE
6lCsHFqMQPBFUC1wJ+twkfHX+XtsBxbE6WqodbpQPLxl1vB1aicM8S2IzBWHWiUIVNsMHDKUrqAT
lxtWmVAldB7U2VAxmbUP4I4wxobGa1TV3ryyGkHb1+34rNMY6vAqYrr8ojqEEbGP+jrCpLc9w1BZ
Z35fBi+KkBQ3iQoAShnOyqARoxk3JQUpvVSEHFxhyfcGqaq5exHim2zVi0zFj2rVMRQVR/OCsf56
u/BjVahAdPu2Sy0owfkqB0vDl+CdOVDXDIvq+JU1tpdGRAsOIV81vm2O4KECkIrQILU3vlHQ2lpt
4ch+baf2YpLNdhwgG1OXaCSgfpGh+7OZS9q/XdWNRxaviicUMuGHIjMQV9V12ycQPaUt5fvag0ck
Hq5ar9jqlfkyxPFT2co/7jx8CVq6UtWulGhUqCQ6L76bBOKit5szdCGS5jB65HvBF6NN73R/gkbe
UGVu2DxuMtfQKbHShA6vKRGY2JpTvmr9kPBqeCIbTdOfQxt4Isstb8b0TOCB2npal7S5guOvlOgJ
arQhDUuJ0oe90PTkyejFVVqaj2SV7/Oeyr/ff6OMs6k7rT1/e0HReFqE9fNQFjwbx0uEsXYQLpM2
h0sXvuwvkLgSttQbmdbbTOMrQABt1PFQ1qE7+lUX+1vbHMkrkyZWV2YxPE0E9J35qAJD3tuAsJxd
J6kWaUlGe4JEyrzNnlUqJuuBcfG+qYEUU4y9snWNGgbqAUbMgwOw5kOvz6qldwUn+31ulf25N1Rf
4Zndl+j9eerFXPPkzgKWx3B2agMAd5PdbMSFXYTXDVYyeM2NRsmNVnq6chB1tSf/zJHxDdf2mZ7G
31sTdth82DQ5xOtgQ3CFAimLOMMHYdJ9MzhUqKNzFdDAN/cwOjZcLPbOUEUaesoyP/hWK2lZ6IxV
O0vEQ6AHgA6t5DSlv1A1Qq2m/AoHKV2fTvkyaPbPuqBzg5LKfm7cJ2+018rW1OcbOf37b1fyFPyM
iD8nHWQ7988fSCTovrMvfG7mvIYKB4yOB2Tf6oIv4K+fVfxaVOACaeKLq7qBs9fedsg2gP+9MTW6
Gi03hjgH5pkxf45m46nwpl2rSheeR/+EApr1tAUFfbdDfIuaQ2OCqfch8ChdGmwbynfh1HPtjzQJ
pisdHhu0g5C06uXNTE76rEpRldD78BZZu3FHTaNbV7b1qJ6ks5JUlglF42yulKbsJdQMUKgkPKuz
e0sGu0410eE3Lfxom7rrElYLXlPBEyIlvFEkh9Su5rU1huV5STJjCK0vjhf9dMjrrghnzl23Xuck
yYykffW1ICM5Kc46uokilMelNPClc3AxTpw4kq6gwvAxDbGDFvvPtLR8zxpYkJLJuHx7t8HrmPfj
pSP6S3V7De2wzQisPRPqXr3sdwWKeVf+rEPTmIdXrjNfzTL7bvohuy8GQGpDS6sXRZh1nnXuRSWp
cToNCYW09uEult964McAo67GGYKCuDWvpxqZl2D8ERge3cWeBkV2VKEbK8s9pPy/rL79VnCG+z7Z
ArS9IpYiA4RHqrp7GFrAsCBHbQfpnYh/QLJz3XKPNLa1U7eiqzfkEIInVSg3NLKuZX+dw+F3Nure
jecTXtKX2QQwMoB6jpRyJ/xcZ4ETcAlnq4ZUVInv89tmq3yBg5+uISpR2YMK5GMstGe3S/4YNFLZ
kHEgLXcfwsI2ZNR03HITOs4KpYbL0NX/RKQrM8OD5yi99gM4K3TneyKnh1RrvvvxRFpffwWUQlYO
gZ9yRCLU37YghoAH/FEWkiTNk9Tb+zQ39zKngbIcb6jj3+sN1P6CzAvAykTLtjbNga6IrsIk4DHi
rnVHvAhulVSRvFqw6tISDaHCjrto1qv1QNVMIukdAn09p9h7Z9b579GiY8Cgs6qCVgrlupX29hbt
rsfG3ZTEz8pcdXpVEMzcDp5z5WCfY5G/3ZfAYO+HOd53DTU3GyJ8go+8poe7wrIccF8z8UWbx5Ah
t1fqB8Zl8LPpkeQKg9tYAWm9UoHP4F7R1BrCFV8Ok38+DTrVN+OL3hHRpLTFSMy/4YS5WX+TRfMl
T8GNsm0Ri5sotR5i13nK+XVKWrcqA1XhyewyxG2EP/Oo+jq65Tq0oksKVGsVLPKk0s4nkywfyRfP
mKFsrrnntYeRZgrHotxbwhLtZTCxj0AJmrUyYidFYtGWu2AoboCabFPA92dkxsEdSWcPiBEkN8/P
yKXJNKj0e7UtTexdaJZ+aQVy3YMKGODOm/Xii4CEy5TQ7rak32v/EhUAmo1AmabVSvrjW7UyzOZ1
WDcbtWfKuEdu9tQenvshOHc4i4UJErzPtw4eLwbJq6Jwl91BQ3DVcfibTlONX2dZPWxGFLPCXFy/
LYyZrFWAYVTuT3hNLrQ4/K58iwA7nSXGijavC8OeN0lo3XjoQcZYhZvIa7Lz30JcNzAUm0SOddm2
6S5KQkgfu1vhWNvcpgfMCm8HGscmLYMTGTJgrIBo3LWHJ+SdyDvnlwJ4V0d/qA9jD0dg40iK71Z5
4XAFqt9TkW83yzvJg0x3G/yxagSrr9FQ44wm/m81UX0ItrA83A5O+2gH0U3RoG/JG5c71Lkoo+lJ
ZTI9REf7oFjboXkzNYjwqqlYJekcKybZkV/b5fya+95dFISbdAp2KFie9Z7YlCG339y+yMRDE9e/
Uie+nnhz6FAPAw6hYEoN2L7uQ8KVMYEARKWXYRgIzgggtgglXUuaNhLdhOKI/4iD7NKTIxenuFDf
oEcVdVKEoIwEZql+XUMGASLkWw1hfJxXawNI8NjJH4gjPGcNmoNz8DvttftgAvLWmOEXFAeuYJB4
bGHlFLab8WTq79M++JoAdunr5An++Wv8xVXsmrTZIDSG1sA450/0Yd8ajrUpKAwp71n66Wsmo69W
Zt2U5XQd05wycEGqXJWtaLwiXqXVXFMhhKeixEIKVYXsthTbwaB6FwByd92M8Fct1qnMS9SrnJVZ
QieibFRdTyLodsYIKgNn7sVUeHFZEVDNMCtvbUWLXSKS1PCbDkZeyOjngKAFxJsX0OLDPl1t4dSi
0YNKPRpbTkWrOHyLEMoAVap/q1pISOg+RuN6zhT8YrwZukE96ENg8G4Km2YzXKdcyI2v3Ss3CvcA
OdDaemlrf6d2oSPbVvfeOkAW5W0jJSfRpGMNMM+DY1EFKRxx3Q/edQa5Q93CFQfLX4SXzpG8V56/
dHzwNCSiUhneNKn+M2azitBZC4PaMWwPmSufizD8GpM4DEynJ2gKr2n2u5LW8NPOnQfd6JHfHrep
W28lrtbk/omYV5DJbQMRkDCB6eDbR0s80JBurcLU3yQIDFAq8+9ULjRsBX37+XWI+wrM5l7dDlaO
qrxp8Ps/INh8tp1w/V/NNGROx435GJUe3nne0GoNu8Z0/l9hnIqEhpn5sZpK6qq/Qur///zH//o/
//vn+N/B72JXcEiK/B95R9tDlLfN//zT/uc/iArVr25+/c8/Hdd0LME7Q3qGLqUuHY/f//njIcoD
/rDxX5BsxNFI58qOjUQrJy016662u4mPELgcyyjOTw/ofBzQk4Y0TdNzXMt2TEO61scBM6OOSOWF
wwNoyFdDkjsfvHtfk18DettTchmnh1M/7t381HC2bpmMY1qWJ0z5cThzptJohYP/wJF/DenX8gRp
Td3/e8v4NozhufAjScvRbU/N+t0ymiXqDMhreA8CwiJHhrTWXnYtsFTlh07PyBAHUzJdzwV34Ol0
PtjWYixoNMyQonb52AK6QsGIZ7YmfqlAIzMe1ds9oiNKVUwDo1pFTPn0+O7B8JbJsJ7uCcMVfMLH
qdJ7YksJp/qj1HvYh+tB8e0i/euVAVU1R0NSc9Y11BeJSk+PfGTmFv+TlmSBPcc2jY9De/bUjZRd
80dpb2x9Jg+06Usbfs+XatqQJeiz36634WULfX5wcXpw82DatuFA+eaZBuGD5y0MqS89ZDccLXik
+L9zAqCJtbs7PcShraohHGnbhjBM52Bl21ErZssPHmNi1bl5gRoM5/399CCGfmwiNpsnbUtnMZfm
k2uRWZix/5CCDAUe5YTmbW7SnTCYgwWBCPKnFy5VO8+7me32Cd2Lh9NfcGhANpbjmrowwXEIc2FA
0KoOwBot8ADZ7yR/YS+tvrmokYJL7ifbvTk92qG/sT32y/Us2/N0OlM/2sxUNmUA7jJ9zEsCZRpg
Uhu4j459Qhfhis3p0eTh4XQs18SfMgM13mJyVklsU5V+9iA0r/8iAsDLZTzJn1K3wjWAesUfI3jW
9NyncxnVj+NI5sqMg/B67tAljud43uSe1NFaoD2oQXlp1cborgSeVz/0qZPzmoxHlLpLOBoRDdxY
GoE1zRCSRjthPniZaV/WmkvrymjJ865xky3UolSBtRwQzIDc7/3pOR+YrdBtGl9cziS3CWrlH1d4
sJ3BmAG77d3Epi+ssG46YZIALq1f/8FALKrjuIZNFLq4OpwwnyenqbuH1E9QWK/JDtYFpQOg8d7f
djVCd3g8uJxC0zFBT36cVBlkzpDCsAiI07ipYNLWofGaTe83FOibViF2gvxyqM2VEs7rySKfVW50
d3q+ylY+3l0OrhRYLKg9dV0u5xuQBnaFUTxAmvA19KazPDKeB2iAOaG9FQGH8R9GBBJPj7qICDwJ
kF9I7mdd0CVA39nHmTtAQFO/QqLAQlet0dwvpUUDv3QJQIPMfj092IEvYDDXwpcbFkOa5mKK1tDo
Nawm8qFKy2epsKY1jf1d+rXKzWewfV/KYf5kyCPzs3RD90yCAttmgT/OL9bCHGZAh521eFhlUWaj
IMYbuE6R9KDP2P9kPQ8ckNAtyyHmMXXP4uJeTHHifVPSZ2Psh4E8Qe4CiYmvhjq6VtgR9+n0eqof
9sFkhO667J+FwAGedXlECqgfpkiX3YPdA660qsnbZNzEJGhJNpwe6nBeApPUpaW7Fo2V9sLTFTLW
/MmXBWq2NXwsM3RtCcpgdBn0Jgj+tvmumxF5xdOjHu6eGhVbIR0N+HcZzxmy0KPSFs2eDu6auP8L
175OL4UqU/8HI9m6bbkOV7LuLoIN16a+ZtQjgHAYNuYueyphOnRr90JPu08u/oODLpjUu6FU7PEu
eozNCOoSeE52LV3jUDSoyE2VQWyCRwUzq4dXi/620/MTB4HA26gsJnko+tTEwjB9l9xyU7ntHuXe
r05b/baAmIV/rGcrylcqee1NRrwa4TxWn6QwfxN43wg5kJR3taojGw4ys1Y3opjnp+Evo0FW/PRH
GmqVPxq0Wpp/f6Syh3dLQ9cu3BKjk+1haXBuZKogIGaebooy1UnEIQnRmCnMJ56DHh2JvbMxhoiw
BiB0cfpLDk/Wxw9ZXAia00gtIOzeDw6nOOnWPrB9DZLN08MYhx6RcVzXMG3LBoNlLMaJ9XwcQ8FD
l54pKg+mU17QbjzB0R9z4YyE9hr8fAAxUGv/U0waarQJKfD+HGMBN0Vu8sk2ZL62Tc2+T4Oeqqzh
1fs8M+fbtspRwTv9wYfrwiuOxwhHRJgETItjkpM2rAVNRaD2IIdyB+sb9/R3QyDudXqgY4eEV48U
LAtoPmvhb4KhAT4wWc2+oHYOlzWZUAVvtKiWqNoj1T1KhaeHPLIXDmhxnjke/UR4nY/GJ1xpJsiG
lnvXBO4GwwRqTwoAFkTXMFsCITg93OFSCp7EOsGGK1zHXh7IOdBDWw5Du6eURcETlvasfjg9hKFu
t8V54p7lpcpmea4jF9vlaLB9IzGg7xLq+hooT797JvFD3QGCY3QSRpsGcinO0ee1vU2KQohIkk8O
tXJnH79BsqSEVrr6P9zrx2UdJyEyXbjZrqb9ykum/VyT2D490cOtYwzP1HVpu6yno9bhnd9IQf8M
fRcm+24e/Kc+nb3zFs1fqq+iQvVUp3WZcoJ4gLxo/sSbq88/mN67oRcuK4hcXgedU+/h5HIvNHgc
zmyPksKYp/2N6MAwsM3B6vR8D9fUhM+c3ANJHN1y9cV8yXFn9Rjn9j6uIGbO/B9g8E6PcHj+JBkH
QA+ExdK03xzXuxWtYoE2MR0o+35CtFC337DFgAwowocGSn7DawhC8/SYh7P6MKYQH3exC3yh1aUW
7N0BMs7cCr6X1FJOj3F46j6OsVg5GzLnUSPPtqdj8dq10juUCJ90t/tk+Y5PxaTkbHPfegfhhAYX
idHkCdB38PjlsAqoBP8nM/n3EIvVmqkZz3Y313u7tb+3FY0gJHHd6pM9OXay1BuMt55rkMxb+OFC
GHCZlG69t5RNI8tS9J1/XupUvwWsaxfwp0/nZe/9+E8m9/+GtVQ088789HHCLnuj3nf6hNSinVbn
REnT+YTS+CfreOwAeyRhLJSUyOd5ymLeDdWbba91ZZzsZVRc+3ZpoB3gP4puWI1a8FRrXvPJgEds
Qxh0vJNfkoTU1sIEmyH34ZTzi72pteUaJlVxFTTV9HJ6BY/EUlIYZOdIiHBzHSRedB0QaC8Hb+f2
/bYDdUIGH9pgiYwZjQMIoT+GmVHSHequQt37gbbW+ekvUJ5v4RkFb1mPaFp3+ITFwhZV03f57Dm7
vskfkjx4SQRSH1owkTg068+ugCMHW0jdw1/xPtHlMmNXlXLyo1ggTu5H1E1B0JzFUwR1K5iD0/M6
MpIkxLEtcuk01y2zv44TWmNhaSBODEgsIVdYGz4s2mGe/zo90BFDkTwmdYPXnSAFqiz3nWUmGgpq
UFS18EBYzVWnewUc2E26PT3KkelwaVoqzauTilzmPmJH1xw6cJ1dLZp0PxileVcPUbBpBwcQ5d8d
yzRsWrc9x+RSObDJyCrsDmUae59YmbEtzCCF+Le2V53ut5vTQxlHVs9WgQ/ZR2K5gxTuSBNu0/eA
aOCHR+l4yNrX1HMVM71brWK9gdXIq8Pwwi0KQKpV198YtILtBaXkTe14cLOFkXYuoXW++OTLDl85
hCke16rFvUodZrGvox4DtvEL4D2VFN+TqDKvZ12AtHZQzOu68KKmtI3UVYkqEKr1dkIpy/PRRj79
HUeuePL6uqDgaNvEoQs/VLVRRw+aGPYJvZTBvKevIvJvbMCFQUM3gLPpMe/TQx6ztfdDqj17Z9HA
MmqYgHt/p3lgoGxKjxd1k3yBuugzd3CY+BZ4PkMiaUL0Ii1Dfcq7oWYNcrpeSnvnFcW9o8339Ux3
qqJP0mmuwuOtU1jsstLvzrvKfD49zyN3CnkZk9GxPXIKi8GRg+hFOAczXG+qRG1W4yrOQN91Ghxo
NGp1VV9/YlXm4QNf8mDiKak7pIIOcpiGLeq6MUJr59WWQ0VZH0GLjNONZUMMOhrQUbqygZ+Shr1z
KxuAPqXDmK78cYKTJPAKxMcm9EFrYZSbopegkqMeILguYWmHNG8Te423Cmgr3rB5cNO2qCsnXU9H
nSXnn54ZDVtRVc3aMmoTmoyQWrs+gekJR7LYlWz9CwmK8yYh/wLajCroykwdYzVAR4Wmap4/5zj2
8xTC1/OgiPu/7eWo5LjkOMnyuof5q7auphjOuWIvplB/TmKne6ACUm41N8w+edgd3num4fHaIY1h
GhYn/aPl9d5c10hGp/u4jJ7zAqqAGOSe1XooXTZfTxvaoZNjLIv8JhVdm8fk4gyXtpPmWTmnex25
9dYIb7M5uDo9xOGZVUNw/Ri4CCKyxRuyscYhy8Y6fdCCKNwJP3CugAOM10HiFJ/47MNjw1Ck+vAB
qlC9HKrOUy0ZKjfb+6JZNY23ic0/Uez+JnGqfVZ+OwxsGYu8N6lFz6aWsTiieVfKpGmKZA/xyGaY
h+8C/EPcVvfmKB8FmZ+kQZLm9FIeHVNVUXkOU0V5e66/80ktF+qkM8uHFDrnYicgcjdHJSCNSHQP
Hvr0aIf+nRl6WCJWzwtk6d8pafi63vLUKQYaJWltF+DmZxCz0WRPG68SGQjdbvoS+ab11Y3L5pOC
xuE5wCHxGCciUx9hL1ZYuKi7Qb9l7XQDIANUc9/sxrvSSv1rqsgJT0/20EoJ+TyDp5aqL7jLTHE1
2DSOm77cg1l/HAvU51rIGsDOxQ+nBzrcQy5dof4nbSEMazGrwZE+4vOeufcz2sOqYueFP4FUdMCd
lEJxG9D4nhf6J3f1kUwOw7KWeHjbMkhPfXQqnE/y3iD+diUZ2bnobyKgBxJ2eDf53sK2BkWwZj2N
KAFoSXTbeUqM/fTED12NJGzDB0uQCHA0LL6g9NDVqgSszrVDTtRLhj9T8ln15LDmL0x+Pq9mm5Iq
XnThOwcAOE5UVdaunfNNG1Tfqrz4EczVvs8RS67oADO1qykR675STcENxWRQwacnuthh6rnC0U2d
RKeAWVfXF98wBa3so9SH7d9qLhPqyEkUQPGHateM+EDc3cei/qRMvzgq/xpSkqoTJFYPYDKVWWVQ
rIT6/SRseivKbzbpQGOKkByJfp2e3WdDqd9/54NMD5bRuM71+2JOmptoDsptGuXIZs2oAYVzZH6S
H1uYjYIcKS8EgIQ3IEmrxQ3VBFbUz3YVwbOcoVeCwGV4cXpGi6P/BmrSddLoQDUo3CxLU+B5QcQZ
bYSQLfq5QwoFn4B1z7DM8BPLWNxPf40EaIMbwxISt/px7aokRl3RcKAcrEd3BVtcQWpCy65CM9iU
tgVxuRw+y+Ee7Bc3oapJc/GSncbjfByzd4rQTuCc2YHPVSxyXX9G9Ai+PKN5F3bV02t5ZLeo1lMu
5SUI2Gf5GOzpVvGLMiJMojVMQWD92vpkiIPjxYQIx1XeEl92AGgqorYZusJM6QCgZTw6C6LfhkEn
L31Cwr3SNOjvTs/p2K69H1B90DuLT3O3ry3NSndApyIqCQpmCvUXItTnPXjv04Md2673gy2cR4F/
Gg3EHHcUy3bNUG58M9oM6ByeQevzN6sxb/b4bjB7kSVroCurndYvd3Xdp2dFPVUrXeumW8jiPgsm
lp75X2Ph93myCkvXF3bojgZb2TbpLrFj+LWMiJ664UbK9IsCh9qQqirwqwLxG0rIGfHmIdE+Wdzj
H0E8Qd7MJH+2DGk0GlF8nJXOm3hqHxq/HDdpAse/Zz8NqJvnGvqFRX3Xde2fOALjmcyiuvc8/7PH
1hGTkrgcIFVwL1GjWiwGjWamkXtBtgua4cZMkbbrTYpSRfBT9/pXyNQ+Ad0YR8yK5BaBh0HJyIOQ
8aMNu3E6J3kVg5Zoq2rrT7V7biOldEmfZwHfgAh/6L5Gd9Qctj/CHAx15M4Anut+2hS0bgB4Ldsf
rgdqmBph+83Qu+Hv+3my3RIrkLotWJqPXwjZeVeaIoh3rl1ToxdPTj3/Pn223t7s7zKKygYlfom0
qbAIh5Y2GAA3hN8sKPY0+9nQCvTUhzV6clrT2EK6oNg/zDI6B5d7SZ+vTrMIR36oXxWrwCefsnht
v30KlQQJdkba+OfFdElkAaMd/HQXmIm3Ap/51bQT+9qOAe7Uc5fTRzyOl3Hgcc/q69D4FD74Vhpe
LoYUJHjVwSPsXZgETHbopWhZtpOTe+s11S4ACp1qiCXX7hNImO+27K4nK7g0YX6wKvpf6wCWUHh0
LP/WgTGry+g0iMbNJyujbH/5XYBvVfimE64uwyczI6eSxj6EwLRso2yyclPo4GBOH8Gpixp23Lmf
v3VjtAdtAlnp+GlAcOQSoz5tMjRFdY93xkdT7POy7qvWcXYxjeQa/ThnXmuX56fneexEsvae55Cj
tcUyrikJaaQrsnTnx4i5arStITielPdFO/ar2LCc/enxlgmtN4sDB0foQmjK+Vrsdw7xqEmiOd2Z
orrKYO1KAIVlIF9HGgbMAGpkf/A2LtSEn2/qkRBLUq5wDBvnT41E+cN3V2hEhOiYQURbJRJAbjt/
bezm+wSDwek5HgkNOE5kiHXYn5AtWwzTO+MwxVmoExpMX2fIZ93GgRWpRZYOBuPBvkY865NtPObJ
CRxxJzhXOmAX57hExiKvwj7YZ/awMlRvjB7eKcyBGEFZCGi2T09R2d7ydAAW5U0O3M46QIy6Whfb
bkgwUrT1o0viJkroLQ/s5imJhhctEKAPykfViHR63GU56M18PJJ1kgNBgfxgonmglU4NeXUvshcA
V5sGnWgvi1cIed37qsWV9nrpjltD2Ovp86tbmedi4mCAHUqIZP6pNyz2No4bD0icF+7mmkbfiega
7Yasvp1mUzwWpazWXKo0NZt2dSdnGJ07PbPpAnX118Rs8rXCFnx2pI6YtelSIXD5MPDCy9cmgopQ
pkEAsIN04TzJrdcA2iMPIgb45O4RIFq3Hj18Wv88usRXKRzusd5eJ6i4UBV8mlHLPb1JR+zfdBV2
mTwbGOZlrG/MiZtx7c07HYqo0DxLrRcY/ssYgYnWgULpE5s44idNQIoAWwQVAKz/46luqixByaVK
doo11RDdc+Oia3d6SsfG4L6mTkYjFKnwxbaXaVLMvlNYu0xUj6Hv/fCzJvrkDB/bRjBtIMeACCo4
5Md52Ggsu3mkhRQayzXCJLdjP58jLPZ0eipHXAWz4Ka1AVyo+t/HYawkzQsjn+ZdP6AJWzr5nyCg
h9xxUIGHTeO5HpN4fXrIYwbBK4ycPkEVM1SX0Du/W3vIU9SDmHddhTyJo91K+EU02hwlffL1XLxG
4ycmeMQ/UdL894iLx1LQWwgyIii8q2nNSsYeMSD7GsnimzxJMhivwm0zxSt9GD7JLh25Tk2iGR4W
1E1MMPyLmSKsVvhQcu9qy0Z0UlzMcXI/ut0mrcNPhjrmCslDCI8gQdXflmlYt3V95OuraOcP9GNP
EFvkXbsuuEpV06UKmXJkHFTTp0k/Pi2N/8Eavx9fnZl3u6p3bZRoYxPtinG+hbQbReWCDhfzomzx
jCBr06hDCY/+5dPWdGxvqXhJavL4FmKJj+NOTlK7g+ii3eRGW2qMK+7ic2BK103RwrKYk6StrK3q
tjw97jErpo3HsgxXleKWbrbpssBPITvdqR5op0JQsQOtEsHYTKBut869PTuf9IEcneq/h5SLl3Fs
hnXfQdK9y0Oa+h03hTG2WJe986KaCdHr2ua5uY0c7ev/11SXgDthF2li+Ew1jLnVomYPgdXWoFlL
tf56QXoVwW93eshjUwWVTVqKtDcx2mJX7VKDtf//cnZey20j2xp+IlQhh1swi2KQ5TS6QdljGzln
PP35oH2CCKKI8rkZ1+xd42Y3OqzwB4mHFRkoXPziQ42v9biLjMTc6sT9Ce9WGcQ/Hg87d2BpX8Nd
onpJH2UyrBLBAseB0LtKGXmWlxP/Bm0u7tpEj2VboPO4VH2bu+YBXWCNro3I+mkQKmEtHcU113yu
6+ehl9/g6T3xhC0Bq+YibfC41rhlKQHflfmA4hYZAszs167+MUoIeJ0JW7GQXhUYnpQ4vuK1eakN
6Yor18LXnJ/k/409uRusok6xvXS5mxr3oCnxHxTDfo6U4Mdfb3YY3nxZo9p3X83JM9XSu5a1RArl
pA7pp5ETHbhLLaC5k08pH3SVCiuThvztjRN5CNpIqu9fo7J4KpTh6lsqfihZ8q3vNR7Nbp0O5UKt
ZHZjGuRHxAJ0Yae3TUtZxO1yvh7SNFsMPvCDlHeh0awJdpZeEpnfPw1qCTv+Z6zpcS8LsXdDha8l
Figp4zZAt3KrkEWMpOlRhqFGotoMyx+jALmDgnRR5As3zuxr9vE3jL/xw2vSJp3qVwprjOfCSU6l
YxxX68Ew0CrTActZaDiN6kVZ2W/MErOgWl4qQ86V5bgD/m8ZJpu2U7xBN4oQH5TBRONyFBsGnc0/
XfhaupIexv+t0J8xQln9/2oxpBTcfnRseF6mFQcJmJnOKrCZByC4Q+QFG5xM0GKFqYoOaJmtGTRZ
92qdH5q8B+Tk03D9+wNFhkxNe2Q76tNYOrFiySmRXMduCo8YC5w+7Jh12FLgfjzQ3PY2VEYwGQry
4SRol2O3q/BV4UgJyVNZSbsYdGllgDQNlIWhZrfWx7EmWytCGN/DsZBABSIMqJJTYjnHMUBL0vJc
uOWftm62Yhft66Q78sItNJBnLimNYJQaq24Qb08vfN2njGi4A48poqP0j9dimB6UOFgIi+amSSdC
Gjlixjuf+/YE6WaO92hkJi9u8wWZVQTKRikyEA/Qukmp8erq4XFiv9otLPB4LibXh05Vd+yN03Gk
53I78EArWYgzJSUnxwZjUDNE9wXHWZjfTN4y5g7E9IpO53ia+RdK3Lbg7cIrxi04sCTxMSb24WHY
WWqGAmK58ITN7FBSaUR9aZHT4Jl+tkiQM7wDO/TAPP0bmJxDxY4R/PhkCU2+sIIzc+OtpMQHwk8h
c55EIXKhIvCGy+01RL1mVAfKcatBRU7fVGH2mbrBwuMy7cOPZZR3vM1ISRGBEk0+GS5stQGNUXgB
O+e9hVaPi3FnpThqJIbwagpB6yAHK5C7qGJ/Ll0FW5vGypNvQ91pXxq/UlGA8ut64SWa2UkWNw95
POAATsxkHWgSgmAeKjQ5uR5/Cn5bbBNP1Q6P756ZA3kzyvj/f3hqurBJ8KqphIujozpl1JJ+VpzK
3AWR5C7gtWai2puhxk32YSjMZBLUIkX3qsb+Hhu5HVL+X53YaFZ1Yv7wceaxw6HbIsn/6fEc56K/
m5HHmObDyKkUF3Fuyt515MEhqYdvq7hC7HptCqhrpl/aOHihmrXNs/jb46HnPiKAVeqCBggEcVrH
kOAMNGYmmhcV/7h9KoYGqs9WsPAR5647+teQcUBFUjKZJgx+Cf3fNSPzYoTBtXUKfLtNeRsL5VZ2
zHOT5PAhuqeuw6ZZytddov79fURESNGcXqIyoiRvF9gRAdt2TtJde8QAaiN6jiLh1TD0izdaPOfZ
0i07d0eAttUouBqycoeDwvdMxJBFMy9Vk+H6rhafVeqsKwFloQGxI69QF/bu0oDjd/6wg7o8TTwH
tXJALGhyi9oVIPA5SZtjWJVbrRrkhUtwZsuOlQxQjTDlKE9NSRrAC91SRJjo6ijZCs2hHbKcKPom
pvzWmfqe4PAyitprfrEQ9dzP9GbgKU3D8kXEC8ZTimzoKIxF922nZ0+Bipb7UoR1fzp0EQAJW4dg
jwrGZNt4mpIIbRS7VzGTFTRDzeoZY8hk9bdnEGYu5AxgOCS3d6IjDi6NahKawkX10TfE+s9fi6NH
8+NRZs4gw/BCks5C4QLsdLtFMDOJO11tzUuEeIocCFs/8betg6V2lX+unfyYlM2a9fikye1W14bP
j8e/v8g/Ds9dczu8C7S3dPzCu4LIPxMBItOP0JxeaEtYqvtrfORSk/+BpDI5fpPnsm3bMuo037xg
FWenGeUedsh/pGCL+Jvpj5q3j6d2H30QUqnvEgoakJlptOOgFjpIadbRYHGfUgVhTtQf5SLdtrq0
ezzU3LkDowZDlf1I+jNtNNauXkRqLrdXBB6T0O4t5GnMUMTPyw2r312rKrtQqKV9A+r9VVZ1OtU+
ocLCr5j5mCNSboRmGJyPaQyUR3oGzLEsr85oS4wOsLhld61a87uM7H5qXptQXNVh/+yql04BHWJd
anSXyU4f/5D7ZH+MoYkxTZARJoH7ZFNVnjRUflBejdSUz3Ksquegz5AGwZjQlnvkHqIBK6QsSrOl
DzGDj9DRlhiRGCMEDKzZ7dh1GEd4mrfaxQLp/kIz1EHQFBdMtcztVlUFO5K09DOmkIYtxE301Rca
SKhpXsnXPoDaZleNq6zaJtIOpitW2wBR3XXoDtJKFGtCNke0fomVFq3QnkPvP+/TtYsf59EjGzua
ouitKY9/SmsTwyIMhg8p+surwov54tSNdtyL2K2F/EV+nZXf9T7By85xi6vU9eaPOtWiFxM3QQw5
sJOqFHO0yqm4fvzQ2ElNnp2MtIi2aV/Ia9XLq3Xih+ba4K5CqFuWPmVR3GzbIasxmdLFDPvWSt33
GhYhWukrp9QCpd+KsXIOXIQBM71snpsod96q1qvWsh7hf6BZb2WVD+uyCX+FUV6ySwQkxJPYF7Gj
MvVnVyqDV38w2heWMnlOAqz3yCVUnLGC/lCHbXvgRg1Qj86/SrWDqaRbBc8sEiroQljh9qErL52h
ZV9Ie5ynVIZXINZoKbuD3OKYiAagVavpTyEwMnsQcAPI2tqHChMVOyKj1g6o1r0UsstUfJRLQ81U
Ni6e0ohAIlvb40YK51bie+uOF75KWLJvUQ2IqErWwr6La2/lW4m7SrLO2Zla3b+66PrUKBsg2jvw
l31pKkdcCHVmLqPxEkJYBn6hqU6zBTmKDGfoauPF8bAcjejmrBRNMP8VPFM7h3CylmI7mX1+m1Fy
DkYhG0MiEQAydHsO0AqSDcFRvKseAwiLmzM+02u1RGq72vJGJ/V3zfwRS/46KuBaLII/ZuKBUXsB
nLCMAMpdQhvX2tANvmNeMhFLI90tlJUvRdhy5724pnLh7Bw1KveP752ZwIB2MoAwWZXYNe9EsA/h
FsMlQhYEwbXSBRNngSRYOXn6+niQmUuWQeicm+S0Es3724WlgoacJKSeK/j1J7nGXSks10mkfP3r
YVTUukBaQ0Yl6Z98P0Wuoq7xMuFSVob7nMl+f6gsXd3kmrREUZ75VuCWUDejKY/mxpQghaIKuZte
BFe3HnHyGFyWpzDVaM7sXX/pG80sH5nzuCtG5AoNvtvla6XOjcoI4cFI0zixiufZguWdErnf/P0C
gl59pxxQ/p32m1vDM5SwL3TcrYpN1zUXIdYtu6y0fx+PM1MIIM7myeVzgW2+w0MmXm84BDXBVTbw
sHAEFq3bFx1G6xjUSdG3AhyOw/137JrPVlCio+0svHrvm2Fy2PkJELNBgfEhp9V1qZILQit+Ql9K
uGXLTbfB4WdAHAOfyYLq2SqQPUwXO1wQ2wAZKcdQE/iORfm1VZ18DZl02ORB0lwVR8ueCmw3bdN3
1VNIoRZ7UTJvJ+/ddZVk5kr1NN0mY0x3nSy15wS/nzP1ZKLGCnSG4EMJSyQjX6i3zOybdwIdXQpx
nOZk39SwgfJE771rUKeY5Hr9DsHhZzF2+4UoauY0fBzImETEQuRlisujcW0C+RxF0ckbhGdczU+e
6Q22pAdLBMW5W2ukBv73zIxJZOxXuSQ2I2ihqPKjlzYvaqosohTH5ZnsEA3sABEq8hu0ecbl/XA1
6lqYYDAhelc257Wo9yV6reMf9Hv7H2IkPis6kIK90fmbtsaZlxKA8BbR/OYPqfqadW/YWj0+OLM/
CZwVzDjSOA7Q7U9SfTdsFMd0ryXpR6r0yVq1AiyT+wjDLCSKtWrXBLTbsiRaOC8zjzFSKBKZMqVC
qgHjFviwGHKL7Lw/0LHsRBNSHuu9wmGdqjKvctcIxUI4PPOBGQ6RMxVa0ojavR0O6JATeqJARyCI
nYOYRcmzX8RLGJ6ZA8IoEOZQAqN2NI0wnKjEpyWU/auc9p+GxjvEYf/qS0uBxdIwY9zxYe0E8NZ1
3GXBVW+tWsfaycteLakJrmWeZG+Pd8jMwtHEAQGFfgG5xPQNFOgkermWe9e+GSpbtMKTCnp//XiQ
uW3IC0vEACaO4s/kZFiFbkZGR+fOiNPgJcwkdwUpxqcIbyHWAaR9bch9RyDRtTAR3WxheH1ukh8j
w8mCkijprcr1fNVyI8UtLPBXcRd6OGKYzR5CLS4rPepNdS67J3K+7pAPXrNR4xxadtkM+Ltg82em
sWGXshkhV002gmKRbGxluYjlVRi19RrXCn0Hxzs5h3pU4y3d+idBQHkfXWkR4wUpy7ZNZqGoLeUg
HnM8YgM3TFeKL2QbvRa7s950xU53pf5VTnwRrAyun1Zj9seCkMtH3B9CfVKmFEg4c8r3Ukvzf52q
atFsioZipYm1u5K7EvO7YkBoFMl9sx5sHVHbk0wYv0f6oNoJdSifar1WvhRyf66k+iUEWb17Bwq2
WvY8tEi/F3iF2J5axRujaUt+0yI0c64oQ4jCO6OQyo/txNtNHoRp6sZWzW2JQ7Hb5pu6dH5Dmj7K
Etk8FxOO0hUOUvnK8MRfhZr8db+Lqig3hQmUjQhwWiyJsSUUjdLTydLlH17X6BvRY/0aVYm2j3f/
3GsHHAcmH92MsQx1O9PUaBULMz0K+Wr+xzAybv9uD07dx8do8cafuXcp9sLLMjX+QSX2drAskXIf
YWbtEmAeb1Oyg5vZJN+tKP1ZW0BjHk9t7mBRP4edMcpAI3N9O5rrBFJmNDFqaGZdbIJAktdGIZoL
CzgX/t0kHdNhCjCTeWdhqRu1r4OI61yTbwYv/0candUbzTgj1r/3c32L/K5tysEOSPrF7OWFWvPc
PWZa0FCZMWiVqU6apfVRi5+9f81rZ2zFXqNqHbfNU5u7ayky/uD/Tp1fDRdWeWZYwl6V9gERPYS4
yVHxYyNzgqGOrvCLn+mTAWGOvcwWVH9bx8KL58knVQnOQ5huHn/e+4eI9BJe5kjBA+w05V2okJqD
tIA95rf9upF+oLK/JaJ5PMj97BgEOjH4t/9oldzuIVRzC7GJ8+6qoB5zhIvZPfWYvv6MwspfW56I
IKIb6c7RMAJ303pNsHARzIwvj6LCZNBcR3cMVJkqEHSatr2WDU6/Y33Ey7t9iv6RFDQ7shtr3+Oa
OHCVLAQtM8tLOggafuRPyHdw+MJVm7puiu6qhqUdQjHM+n2gLJ3R+xsBADoUWxQZyAr543Z96VYn
kdX47VVxld+65G5LM6pWtVtotp9qSwJ0s6OxFKNkMR2vaUrYUzuFy++2V99IX2rOBrL3UP8K7cmr
lmKXmfWj6AIeznonak3HilMjbvtQb66lJ6KHATKFeFtXcLbt0oUQ4v4ON2iKjYWCERN3R6zNGpqu
iju418Ezv2egGi3wfg7t9i7tNpXnLOzJGZAPSswIgFHfGWut0zdjqAZNxTTEGUv5w6tWGGul+SfX
1eCSZnm7K/QgWpeRhJohsOUzWrSRnQkihb9SdxamPsN9Gn8LLH+aJyi2TntBEYrmXuS9u/h5G3lI
JTvVnCcHNyGs4veFZJwsCx8if1WvIs2WJcgxleVdcsvAUgOjW6wZ/h972oQYzA1MF57LabqnO4/O
Yus7F8psMFuLdp219BYX7t37121kUTMAFTbgidN7Vw+DJgk02bjEg/FFAh4tBuoClGDmuACKJvam
mk7LZrq2AUa2btXQjo20Acse5Q86BxuzC7Zav6QNPxNxMZ0PY43T/ZBWxELmqhiCVNfcCn5KYngI
DT+2sZx89rChsyk3n3LBfGrD4pdU6LDXsPh6fNXPLuh4CyFpMPbixqv4wy8wghqh00Qur2hR7Ttc
n6NFCsTMbc6+ILAUEaYY2xO3QyjFEGeVSuPScTF9ta0uUzdZXELaAmVgV3LgH0qApFvZNQablKde
KELPNEf4iuSgVBtIqKiN3f4Ayw0sV8fg+5pmmbuKdcyLZf+TEBfr3Cv2tMxPFp3h3jUxNNKfcso5
lTOapKjCuZHqT0KAPXdZhwuHeOb+Au5Pw5oEDHzXtKKqC0ptmZGjX9CwTncFuOyVI2jY2xhevjEt
vCudZAgX6kkzO452JCVcvgYvvDmlkCpuqTm4J40F1rx7qq1+sOtBalaZKajfac4Ie8NMmm0VR9Wz
Oaj+Oiv4OVmDQ+jjjXf/UoDWRpWFk0ycQRXx9qMQLkqykynChaaZsu8l3915GblfQ+b290PRyaYO
wbVNQ3Sa10gkTXFXAcjya/FsFcITgsn7TvEX9tnMjOAH8inh8I2P4GSfGxI5ZRQzDH7DsRt8obXb
F/m3x8s203PlA34YRb5dN6F3JIC9lnPpyvrsyfE/gi98oxSxlvtwM9TKIcOFWWvNb7refn489v1d
wdDAzSBoIWxzJ+zU6k6vl2XpXHINHmKumVxX7VJd8P76HQdB2RVaL8266TuicA5qJOkckAG6ZIsS
ggWjBVooRV8bNIsWtsbcaHTLKYdB0RptQm5XU82jHiebltFy71nOy2dTx7uzyLaFvMS2m9seFphA
an7cgjRqb4cyahMoKbaXmBRjLtpH9aaWxZ9iZhwWvpI8951guACPpQcFsnLyFPdIhEsIcBGpwGcB
jo19Ma352B6w97OlNEThsyND6sWj6/a/fC+LnkqxwhtaqH7HQfkjCyoUDerke5A5n3Uwk1apNbum
bb+FrnYqaPz4benQUsYA0Cheotralqr6bpeoy9bKG4wziiRfJDYkscmqKDMfE69Kx4MRemUoUj8o
g09lo1+C2ttHkfLqBU1pJ552aJRgW3YeTl3iv41U0jTmXzqnvTSV/1Vx9W+ugxGrqYsro61jW+y1
34aOK1+aXxpJ+14ImAVb8rehScHkCvvILD8BDd11rLbQ0litTVwXicjoUmTPYjrgE2vG5qrscX2U
24NWRl/gWWJEbfEmhZ8aaUDBVngmpNwLknsOhubT6F1puf7PIobhgXHjxXSSrwNY+x6lSqUL6IKE
ibqOMszbHGsN0/PLOLzZu9tMVV7LytkMmtDbnhs943X9jHLCqTFjhc5oltFajxo7dOV2BRLo2Bra
LtLCTWAZb2lfXz1M9HpfX6s5FJeheEsG4xAX0h6u8EUpPPwdwCG50ZHlxFE7KCS8ELtN63sbcYh0
WxS0P6YWP1Vp8aMWtE0E+cAEV5w22qshDf5a8eoTZsVPZqXuip40Lw9QxnEgzstydqjkQbHlRFuh
l/lpnJvsVgcrqDaWlW4r0P1iWm2StvEgG2GeVqjYeicdfoQJbX4M5oO9KKiu3dThQRfcb7XfvsRV
/RNQqGT3ciPZZZ71gZ2pvbCBQZysB2l0OyuQe1GaPNi0RWLuOjNQt0nB4+1EEs7Loj7m3lzmpAk4
oJXCdxSiyg1yNHhsOoLzT9yOVTeAKraW9vJVdRrxd9QPQmobsaKspDj314EjoMTYDUOJK7vgH5K+
7G0gEmpjo0Bad/ZQ+uIzum0ezaA2s6lSJnaOSNLKw5cUO4jibfAt8+z3jhfbiobPZ6iNAAYAVhiN
xvKz6zduv+7zqDylxJ2fxHKIN0IkdDbUevGzogXKFnjw94SuoKwOR+Q5v+qhcRjdNJte3GE+sXO9
4aumZ3sniS6VlJxa2dvXsbeTM+wkC+nY+cY24NXxi/bi+FBBg+4pC2HOOpb7Xe6EVTRI63EzeKV+
LXL52VDK37nbnbzKvPhK9aWLjYvP0+L27cnFASHs86e0DP4dv21VS2uXGLGRy69J0vzw0vCaR/Iu
R1/SLo3hV8hN3ZsiNsGxla4Q5uYOcdXUznM/s8tUCAhqmp1khpeg149mizt9pcovPloxtUrj2uiI
s9WCZFvX8bC1vB9u5wHbsH7Tz5RsRURjSGuoe2A/35nYNWXSkykJaA1Ib4k4fO2dmkOFN7Tm1zvf
l4+4uWF9KK3lRL22nriuDPGzp2DYBVBP65VLr4ZfqlQ6W3XItsbhTiyNBJvz/h8pHyK7cLNTLXtf
9cg8ty7CYooYP+NjdULW549pDbRqwj3Nz8buKvlJNYLvjjc8q071L8L9IYow3gZdwaszGoXpQbrp
ZP0pEqqrjH+koyc7yfBHERPvGcEI5Fn5gW6OS2ItvcEG37eRuLfc4q0NtO2QphslxgFaMALgMb2o
f6ZKC7pJwjap+Ynvo7gtY30Fp/pY5/qbhnuf4cU5LNn2i9cH67A3D+OGUOpi22bFvyGbBFvsz54k
vYhh/c1LpENQQW0I9T+l0Z4jx/rqyu65Zi1iXO7dJP6UxZ2/khMnXVViG9s17Vw1Mk8dgBrH09uV
7gwHw2mOsS+//zd11h48Rf+MicVeEaVP9E0o8ZfGxVGMg8xXXBUNIJ3SbVeNh3+5WjvGho23UdRo
OzTCMVKHiyp4OzcDThTXAM6xhdCdfdJELheV+80k6BmXrWgNHO374QBVLbIVDghCkN8bARthPeCY
NwkEZav0XupSzW2/0rD9Jb1eYUrZ2olILUTBqFBTgBs/folnXnwshUTSDuoG0E4nIW5Vpb6pBoV5
ATV+VMLkzRDqDYjRhRLo7DD04HWMQ2CTTVF4kkcpJClN40LpIVfAfdmgvB7PZCZMUiiW/88Q1qQ7
bIgBnQfqSxekHVapkD17unhQE3MvBktwvnfO2G3PltUi8Wbl3gEGk+glDQsnaNKajcKW/5VHMY11
IdCw/1T1VdMltG/V0se7BaMfWUwa2MJhd9BCLfwnTCFgSlWCBlNd8CAXKR4PtBCGX7LipK+RU4a/
Yqpgxx4F4r2oUzDy4F2fKrwud3XvpUekv6x1lzf+HlnW8Oo6KMYWUgiGCze+XZZk+ULSMKPpc5MH
TRvvqRozOzFwr/gQV5fe9asn/JXirVio2Rs9hYJOMOItlmfVuzbVy50hC+lK7oXup6mjZ6Sbab0t
Qqk8egauzY+/+8zW+pikTZv0hm/kYZdHLoVKTF7rF3n4JscLxebZMWjhgikiNb9Tq5ECMaPfaAgX
w4hoQurRW5kLB0tdouXc59uUWuh6j9QxKJnTLNDEvButkWG4ANrDiltNnLWPaqw9WBUtToWyh2pW
S/YB0n3xgz6ajCAUDX9IXNN2jGaA/PGEGG5e6fWYv0crxQi+xYXzq6uqYEdHI1sVAWLEYdOoqzAY
MjvhWbTd1AvWmW5pthe02lop9cqGyZSs/EY2jrSO821aiAufeyZxgExEYElGDthr+mMVAVl+x9dg
IqQ4EXPLW+FCFXXuI6BhxZpQCgL2P7kSXR+LUlSQ3++qyiYnoULIo7vI3JubychTgl9Bc+iuuqBb
ficiuexeDaUdzo3Racc0K+N0lVjYdYFk2ySOY9iZr4Z4F4LyaPFltDBJjDHTfbIGhRfURJP58XGa
mb06CjWCtBFH5aTJ1RZLkeRTI3CvmalffVPcKUo5rFLVv4b1sOl8+evfjyeNoiNorKN5M0Wd9a5n
innmAXPPve+ZKB6loHoOMnXtgcyWk3bhlZhZdBgt/zvclA2hZFZbhBiwXyNfQ5ap0dzV4NeLqPMx
J588EKP7C6gFiIMIQ05WsehicEkVswp6VEIHmWNDJuq7/t5AfsAWiZaK0ZnAiXqqpzKtSbn98Xhh
52Y6yuAaEtzMe7WOoDMHJU8pdo+x5dg0Xq4mzVXquK1G9jh7BumYSWkizvGAkjXXuIiiK2303GzX
foghzVD79dpJjX5XK1V7Cmr0OaIo/KL0OmlGB17j8VxnNq0xtgNHtcoZXfXW6MRqcHThQr1yix/K
k96QBoaFuNYT4UXqUVF+PODUuYBqNAglVpaLiAaPNu1x5niOxEPRS5cupjAJ2FolFyWJCd9ExftG
TfWXH2p7YzC2WiCuxCzEBLd6FmsHYeClfuvMl0ZUR0NLDS3zUXzstmojhXXSeEnkXdGFrNEXxPOz
jozd4xnfP4FIGgIIG/uB3L/TCM5v3UjNhgI4Qqu+Bqm7azzphUrfwuU7MwyipjQ26Brxc63JXFxk
FEiBdfRPQkk8S6HXHdxSUZ+cQTd/P56ROpYhbw8pxTSqT++7V75z923r0HFQbNQuXaXE6yhWSghn
lYOdXT2cFAHlAx9IOkm0XIlnMcysH41Ydkd8xZODoRdE7SVdLQwOQrIWS3ob22G+LYuts5dEio4h
NzzVwep3oCbBacANapODz8IYMQe64/TDubSwJe8SM9oheZ+tzdCP9z6EgpUH9em5jkRKPGYVnPwi
EGhUlcNW941+47r68CdMowB4uB+cFTnzP0uZ5W+LJsgPj1fpPjqgZQYij/xn7I6g/XC7u7Ig9dCf
0pBUcrxDS3YWdts4eG2oeJQhqRiVOvmfsQ0tFT81ZQuueB3mn43eWIX6HvCpTYKBosBCB+w+JoVL
Nxo3USynD3YHquuc0GmbtqJhYqX/GDVy1KXlSQdXifJjZzXgmlzU4giJg+cUg5bfQ5fGVH8cw3jO
JaXe+nWoHpC9KrZlUMsLAMrpLtZAtgBMQAcMPXDCiMmatU4sJ6Hadmd6RoxC49xDNn+XOZW08Hnu
b76RzgO0cJTkGyU3b79OUku4ygmxdPGc3NrWUZuc+r4+Dq65dU1/V+dt+rfQv1GJjXtglAemszu9
bWKB5yDPsYiPMqXedxglbbsuvT7edeMC3RzNcZARvAI6CFu6aSE6MFI/aMUMfrrrBbZg7DT9ZKGp
VfrZGxgorNT+PsZnSA4oMSXtkZEidbuSgwEic+QSwrezZFvrrY48Xdmzzb4/ntvdJ6ObBrYWChxw
XwWewu1AVRFHiVs3yMcE4ToTzHVaSWCn1Z1XBf+0g6svhDzm/VoSa3MNEajjUzQlEbitBzcOLNY1
a9QvgfEpHFGJnnBJTI4o+qfeUk3h7j0arwu8tsfaPkz36YBF2VMhczXIHrCG12WWZ7suddKFl2J2
FB3BGglFCBCok51vtWisYRoUXBUNc1TR8dZGGAWbx9/qrqgwTuXDIOOP+NB6ruRai5NWcK5Fm6/M
HpCIQ3EBfRxjKeuYHclAWJ7PBLN8irepdAQtE7gd11gUPmvCKYuMz5V2VLOFZP7+ZIEYojNGogfh
6Q5hDaqyKhxD6a95Ua+G2HnFLG6VoiYuUamuLJPl9F5huS6E+XNfC2APeKmRhkl2MVlIp6mDoEKY
L83cdeF9M5a0rpYGmHypuvZlJxIYwI1aPPZgPBwzLS8W6lj3Z5fVGwWeWTpwZ1MoQiKlbdjFbG1Z
7rcIUK0xEUZxrz5QrVyEuM1tCY0baQR6iYiPTF6RqhALRzO64doXlGfDeCdWbHIoI34hrR/v87nV
A6VE0280PQHzf/t5alVXs6xmKCM27cqpf3p9u6TZdX8PSTi48zRCnQJqMc3cG8iOQRQ6HQ+1sqeI
vh3cGtEnjIwL2H39pUyXYoS5WYEUxnWAtGBs49/OCu5PLKeV0F1NJf8TJVW4Ua00XheRJR/rMBKO
pE/VJWjdeNVaAj0IqcfHHc7FPkXBeldlvnkcvHBYiA6mC8ESABCCW8HliB7KdLEHzUDVS5bzc2a2
0Qr580/8yCNt2UMdRR1Cs4ju++X2777w+6BIpYFdhtMBD/N2LXRd8Pk8SX7uOwiOndHbdaosqRzM
zgzIPlEZ0tKEI7eDiIkwKJGgtOdCLHdRSY+lK5JD50PvqtzsEyZm2Gcr/ZKxzNydRqkGaBcxA1DX
ydPtqV2jlIXfX+tYehMtWpyaspZUCkSxNwDMdKvIlqiT7gox+Pl4WaczJvDkHYekQE4EfGc641hQ
256ojC0mQsqrwmZbqM6G+PwqirTzRC/40nvJQuYyDS/fBwUOADGJ+PLOAUKt0yhJrLa/Sk37zfOC
Uz0kgR1k4hJg7h7JMU7vw0jj9D+8f/pgFgEU1P6qmYOxttTWeekgbu4raoJH7InE3dA5uIh1tK09
dSVn6O4+XuDZuXKAKbziv83de/sLykbs6Wb2/bUb8oMWq6de7/EMLpfk+2c+JEEQgRI1GzQ6pmVk
y8izxvXK4Yo6fGI3ivYly3DxEZ1/+tJU7cHIoVdD2f/r2Um8+eOFMALvpwXfeIilVhVQE/ahVTwD
JsxfXMPynvrKWFI8mTkkAGzHdID9CsxocjZpezZS42T91eo7nTqyca019VXR/H/VUFlpZvoi6MGL
15Sbx1OcuYRvxh1fuQ9bqBA9QBZF3V+HpPlVlNIe26BgIcSdeSmhVuLPTdQ5Ru+TTVLrep3SJIuJ
LoxhI+pc4/qoMydIkWdnbj0sXKbTTUmpBYFWCiFg4jgg01OfFVYiNEQbJ6G2G7AQ3DF/iyIdh6AB
QJkbGP29V6oYJarsDp7/GkA33ilFVV8a4PwLp2u66xmFUhZOA0hSkPwok03hl8ngR7LTnqSyf4sR
A0CnUFjlihGt9K74XXohYNzI/MsUcjrq5F0OzQB3Vt1sTlnb/qp7+bPWi0sna/w7PmaQ72OM8l+I
mdNSmb4JqZ4YRmUK7UkQ1U1Ue0fVwB6Puo5onGMx+fF4k08P1zganPNR4pAzRk3pdpMbQoOzc+01
JxOwRIl6Jl6CtjKM24IG7qKk2sz+Q5HOIooY5TQ4zrfDZZlY+JKSjyLkTbpu+07aZg6SGNS2h8Pj
mU2PLzMb83ASOZAACP1Nhso1nAtVIWtOHF3zNRBA75RhIC/cg9MD/D4KVVHuXSI14ofbCaWyIKVu
JTWnUlSaS+EhhZCjv/MrkkATWZkV/H48q7uHjb4LdwX5CG0vAt8psjWRikhUw1g/NZl3aVyHfsAA
FzsDOSSnhrW2uvxz0mNxjuxfZ/tK3i1kEnfrymfjzsKvQaVqi0XN7YzrLgh8Ll351BUWd6OQAL2K
hODfhXlOa5zMk3ge3Xj0T0m7phxK30r7IK187dQImOnGrvunHWDvas0TMqTbFjFkW5e6Zu3G7SG0
sOmp/ouwL2uOFNe6/UVECIEYXhlzcnpKT/VC2K4yM0hCCNCvv4tzX75THdEnoiPc5SETSJD2XnsN
FshrfGe+/PuR/ON8AeuikwFUvhvgALL77/MdQzXOa1dU9+FWv4JO9ShhQPPvb4EMOrzIfz30IBTi
QQRbEkoruFv8dbNKtZUEPCl1tQv7GTyrY90Ay8E0YoEJCxSK0PFcQ8qjhniRxUQ0WDv5pynAKp7O
bKr2AFoL9LE52zz73p71Y1naqH1+nGY6cJt+yqlvoo7TyzhMCMelVW4PTlwpVGFtUrE2n0b/w0z2
09rIO7dHnqunr7Upnrbtdap43I3bPV3ml6qS3y6QXE/jQwlgfNTSzDJtNDv8aWP98xCMl4kUqcPZ
gRSXyVuAENXwRx1MDGsmVr5ImBR5wkbme4MIm/bRluVZF1+qaFJdqIMNG5Ua5956UzzAHtlr2WND
WdLDLr6211hbv8O1zu2x2uIAfKa+reDPUnyDap+4vEwZCM9+0CdNpcCr2uf6PYlMY0dw8d//2DOP
uihjX1VHWbhJT5ZDgND5ZnqFZhR1mn1BsfO2UPedNPXFChbAwHbUFexRr/O5gKy0H14L2zpYUp6R
/JWa4tKx7Zv5Xp/CBC0qmJN7Hgxh5g9fImm0muJle0W1lICLUEVC94DQ67chKHOv3jJc1GiFtZPA
Rd7DrizS/iEFfwqNOqEryPRYp43LDsLiSbO9MTjgcNodipHGVemi5VUHouFBgzO0XQ433vAZmsgE
nMXFcUDWgXuNb365LjigqrHflPrDrQEcPALzoCFjzm+unQXo0MVaBXRL29tQ/FrEBMOp3gJrdLpJ
X5zhwJsEzQJgfIpr3IYEn6Zlt2k5qWjqZBJCBhAhw/Fcu/0RTDo/xqvMlRckDShcuwl+QWUG65gD
kXCCF7AVAkr+2M/8VPbFXdnZsWFrOvT3uPDxXEwJHX+Fws+MIi907CaM7P2fdjNB1A0fgk+ZEQxx
TCP2Kkav0AA/2KYx6EDd39XqZWRonoN5hSCUs2gb7RM8DLJtcyMa6NibZG6RMmLTeq8CfTNBc0Tc
2HEpGEKf2EvVeVdA+A9hYJ4s5cRc6zTwN5gwzS8M8cOLKN5bX7678LsgyF2udI+7Ffy8dUCUBuh4
isfMMrEdqlNQi2e78OOVVik+kmp/20UmmvErqfusUTTyRn4e5y2x5HAdm+nH5f/5iyaYsrKhh1KM
GevA2WhpMge4EmQFPVJS/9csyzoKh/CgFWaWfiEiy3IiTPGure8hCrEbEt+0HzAPitHNHdoFWucg
7+z24G4ri3yxZdCV/Ebuz72k7r2/YQdh5OKtyk66wrVSQ/osAL24NyYdMDAMyoN2xL0Jhlth+5fG
qq7c3g4DtNo+AQGDbrgrSjuWUxDbWI62Dq8xkXiZPIiue5DPphsPDKbKVTrVkHbhD+EBHxWTc5wl
orUwmZkDEXuQWmHgEO1XCxc1KfmXZ/nHgPuXuS2RoQLeBm6rVmg8hNWp9qcUPmWHwYX1VkUeO7le
6Vyx2Kno+/7UEwfCC/DZyhlU2PkXo1sMVH5p6pyNjpe7GkpHNa3P4EYdBsvL+sB7VVpfHSFeZhDB
MRnrM1fDOKuTnCRE0g8PlOKGb+lYFTGvWVyF+9oGSHyekYa7Cj4eQz6NsI9qMCdrZ5WUnpe31Swi
KAC+xgHpVdZ8gJrkNDcaxESEj9I28aHINsAcqOVfyk76kdc5RbKuzdULJdyO1thDsHrSdiRIFdpm
cF7shwIJrWwwoOlR9gly3yPpEFXZq9FE7oRCwA35bw8ZXgkGlPxENvEOMhMCnbBO9VNzYGOTdqU4
Yz+OrE5mcE04YkMHGaYHK5nL46QmDorkgNKw55de6iMYHG20ODWSYUPx2Q0Vnu/W+lO24WcND3JE
B37VZoQnCHkR3LtXdDsU4QjyzU7Nbiw3X8rFVcDyzXaDtBetCIPDPz5ykmwLa88hMVYcWmB+rv6y
mGga+vGsoQMHG7fCE7d6/RSBDuxFysPDq2DqcCOw8ErIODRYLXHrY9FRPBN+NYMiPN9NbvAM1o9J
Kisw7w1SxKt4C52gjYLJgMemEXn5M46iO9dU1TdECE/ZDK5NRCaompbO5wZ7L8OMFTeGTE2omxfs
a3Oq4CGQNwgHPbdk8i54C4hFHCYvDCYQN38ghYynlawlqHNEvLqdaJCPZhlM09vqtMydevHaafk9
wjXfhl9Y255QpRYQdaNlL8wA4qq2Qb3dRlkissfMnzDrAF/eddbM0fN2rgo15zZbwqNYVyvyVNXe
QJhXB72B4hsNG0xlZYWle4LeSNbWD1lBs5WdbSHspSReCSGltz2tFQnOW+2EsZ6If2hAqE6NZq6B
qZzg52rFornwUbw1DeVPYwrHH5I3Gi5wASRo3+g163T17TzEzbjULGvW9tzY7jXYehnVYntGlYfp
/ggFXhcu2Tbx60rDhwV+WnjETlzQM7r8JgJKlmzUzRWbrm04/bF8ZLoFBMx126Y/PJhfAc4hrojS
ICV2dZKe+2VqWHlM9vgm1+BnaJZk33PboclJ0x09Wz7O68ShqICsRoDIG3hJMbifkEjndRg+W2WZ
rUUjI4vSFTe9diLBhxSkgiOVKq0UErX5GKTIDv1SDgDtqpk/XNDB8bveGm2LuYeqOYjEHD7VdYUE
ulb+QpZhSsh4P8JLMhqdpUyAPNIIkrAhgpHfvarq3BhjRWRuXtsQ5GXslZteADsi+Lki9rGv1vNC
8ZEht96vYEI9aP6Asz0sYIFbdHooTfFi+8Y7T1boIHsbrMpytJB4WtzkDPFmjSFWamMok9g8QJ0m
Ytcb0m3gmTXzBosysS6hxWO12hdR08dqQ8gkFhfsCelaunHFUYDu+zxMS+PByFQJmfZo2Hq+InJk
hHlg7+aNsg8NFymkPvm0jJlxti7hpYM7dkmaDufSDg9D4URqFDl8ll4c0yM4cAUVAI8raJ/bEr6F
5b0sgafXCw52QtAgMP1of0XTy3dJvEurixyq4XTcelQ6LPfDItu/jwZzL136TR91qeK2/OBijuGF
mNpIg3KRY9S6wV6hmXoExRLaGsxnkWyrf9WeyfaPdwyKqBTTQQcjBIp/SkrOG6uP4CXsxdiE3cia
h3xSa64JbH1VeaclfM6xc42mxkstw4MkJuWNE69WkEP1MiIDVr4Zn0Ut/dPz6jD1CNL2KEzfw+W9
m+UPovRg4tX88Qf7pXf0A45vr+sXaiWM+1Gp3iz8Rh+CEl6Cb4xtbrRdkOeWJHQetSgOezUyzH9I
WMZtOMSDZ8chx55ahQh2RudOiPhCg3DifviodZE51itKgmQQY4rR5yvdsN/Z44877iON8mEvimrL
nKEEcgJ1pMsvaAbaeCUIUJQwfsH6CAdg8On8DHGQCL9aIw7KCeKiVOLbNWi+LWRDfXEWLhKNSu9n
GFjqG7iV4RW4D3dFyECianptVjezdZnNXn0CH/Bu/xDaSd1kt5yDYPoSm/yYyuEwDfRuGW+dCsto
mMJcKn3uWHAOpYNO6LKX+dxqvlri1ZEDwkYkSt5GEm0Cdmg3F9iUMaqBrmROJ99Jw4UdVj4/M80S
XOsi7I/MXvKVmWfK5L0VDicHORL7RV9D0EFtHZXFkE7TI69QWiweEk4hcCEjBjAy6bcQBBoTPK/Q
Q5kNO9hc/kFY7hY3hjpRCJccEHTuPQyPKZbv2nfjdalQTFTRotSxm+HWyfiIyBAYRi9Bn/uLSWqL
RR2SZ0oDTftix6yw4r0kgpYPeXmfduHlvoVbs7kLeJFUAfQshf9EpECmcZlWmH2Nnv6BS2k2WkUK
9SsYlivqPjU8duVHMDa5hXsG2OCZ2Ot1b/1KVFEIvYGMgY9Rg7vIc+gBVTuMTq8jtqK9y1Sluieb
PA1ky7q2ijqhTnsXCoPTfBXwfCvX+3Bs031p3R17XKzDI5qPgbYZsnSvaugOnaa30V4fK3iTRotZ
7zfP+v3v7TP9C4SBZQeoKphKARiBfP0fcynfYtQzfHCeN9ipoxwe66/QhqgYXYclSIQPVLyvBFUm
rCLBXBfLQ2tYfyiYu95b3PFwnSn4UahqpotkS5v3pugh+EJa+1EKp77A1KG9014t75tSIPioVtUB
JF+Krm+unVi6o/3Y9pOV//uJ/fO8oKy19xkNsDmkHvwFPVSu27O+5OTmT4s4brb1GTC0iQCNdRVr
h47T/8A6dpjhLxjCoTttwLcp8Ky/YYilXqgzDU6FfWvAzh+oL88RzZOCBsuPqlFKsLq7LnMFltLZ
pyT59/P9B/S5A57gsgCKJJh0/X2+VNQrYhYsfedv1ae/NbeSqD/Q0+koXLqr6rbpf6B3f50vnkXk
OsCgEqR/AHmoLf4b28HgxkG8wtLe6m3MW6xMWm0PmpzmaX50yZr39EcH7/9+kv98TwQtY//f/wO3
5W88ySoHe7M6FTwTv4iJ/A5G6JmQMwVLGiytGRdAUxbrf5DP/2ad4Uz/+113uO3/DDNa7g1Eocp9
Fi1qWLD/Zn7fjwc+vDowU/WLq0CTW/1ot0dbzTIGaWdNb2JZ/8dH/Dd++Y8Dcf77QHpfLlVbyOC5
XYAolShnTo4cYuo+MT2dkKhkhQiHnz/+/aL/hTvvKwTQNS+ASB1Uon8Yapq6FA0rPDiNsRUNHRTr
xUkHbfmnde3l9u/v9c+nloJkS2ERhSUT04n9Bvg/l9qlaELJFJJnWjrQmYGUEa1hA6GNF7RxwKEE
/ff3c/6/yP7/PLc4PdzJACkpeEsEbIi/UHzCtHIXTAefpRRH40N2BzEwtP7og1soj2WbCBTUoHTy
N2/u3hzSHIpWnMIJjCqLNdkeE7t/Y89QCkoMVdr5tIxgWQ3FbzZC6xmGx1aVOSnRonOzHC3u58q2
Lxb3zmE/nmyEK1gjUrf85dRVtI2gyoJDavVROuH9/gN7hSNziLn2xtICMl70SNeQ1T8AN//T51de
lfHJjqvCGt63oL6AiniExiAtDToGf8cGdzO4LR6sL2/mt3qtmxj27+lCYG7vSXPn8iARo3PrFbLK
1dY8Oi1PevuD9N9bi9110RfS8GNdExLBxyepkP5rVT+B4ZfRcrIaV8v3RMLw19UqI7OGT97s5SFv
DwWvs6LFRQz6FOz+ZPJlTJ1fU2fuKkeljSGnrv8sAVdAf5fy9cPGKMVrUYhBMxdyfarHKgaqcCT2
DysVkKjwYCtzHNr6tBD3ecQSUNf2wSnlK+1pOvHPvrBuoEgelN7iLfBB2ZlunTOcFbT6kOT29yMs
5BSOwzcvZWtBWF3e2ZwBGuizqXIip3w1HaonJC9D+HKq6QiN5qyBQ5IrV8+mnWJgzokqWZlbqIHx
4MlK3kk6Jmai4kIGfF44eht+fpO0ohUFC44+JEuZwQuoODN5coyFLser1gjYATSst3IIImaXUQ/M
EiJOEzudG8b7xQbLSIeoJcMNzdv+jWFzz2vFU6w8k88zCuO2pAmtmKK0KGp939Q6KYiMA+HG2BJU
jFr2tOgNs3t5B5nLOUR/NCHYqF29X2DYnxz7G9GXcY88em37Kag5GUjQGRnRq0xN5NIpXYR15VsH
kWUDzW8oz15LT96kXtQqX3YXuYj2AHmawYOve0ARjIu2Q+CRWBhJhjCMi3HOAYhBjo073KaI7Q0n
/UC3p/0q+X2J+JjwbZ0LVBzf3aizgZffbt1B6zvpd2XzdAhc2PnCQTEojptEQ8hJ/WMBsEgWbdWH
TXD/AZTg6bEv3RlgmB/IOwip3xYzQZK0X1rAgunShofRDCe6tC+Bs7gPupPiMjVhmKEF5Dhc8aXY
ALMmEPNO8zwWJzYx/VYpd73IGrmceinIqy7Dvojagmzts0PAOBtNUDxZlhskiwcJqKs5S4FfNTlk
u046e4XM5rAB3A74N3JrYr23HYI2y47qdKwdJ60WuYEGKGHW5nYWeerWeU3A8B9zywOpGWW68u/I
Bg5hjikqIrAb3DxVwlZf37wpaJK+gXoxcUnjvw/aB7gshxU6JnfoX7zFAO6pCa4Bd0x4JGwVSQ02
1iXwR3zoY1fAYXMGJeS5gE/Ti/QoQOyaT+15a+Gs6HH3INCjR3ornuHUEhmu02mfLUkEIs+9xCiB
wUNfFa6KxWwjUjBsnmlYnsqqvAohupT7zbdP+XhoPPKbbf2ba/X5wNsT5bA6bmlqzWjrS6oAdTN3
/A+OuUr/abbbjxG2VcbpWVwr+hYgD/WChx43IIJZHQgrEn+kiB2BwKa4IBg38wpyYMV1KB1gwiRa
QLea5puHgk/qLWOQH8PJNNr/wIalQWg/Nav36dsdeOIXMI8TfOmYW0coKIia4D6aMfywm/sHoSdI
Pk7l8jRYIWwC9Ds3zT1wb8Duf9rZyfFD4g73qlXAHpAGUFqRi4uOULsBCJKw8dGXr1IzeGwvCXDy
BJLwTKwfjjzZln9vNTLF25XcPZHVTvC/1TZ/z+P6h45ODdcGjyE70IK8XcPtDqkumG1U6GlKpOZs
Iquq4AXJaCNbf2tcNuYp3N23rhN4OEAMlw9Ig/vWDaco2X1g4Xai+P1+ihhZwkLzqbfQwPn8G1Te
GIXcuKoHS3y3wn/AeeFqzOS0qB4t8wspnsJ+gC8OlC22zGm5wqXAk/AdFRlyi1I2TCDM3hnhPsmh
PrEFkrYKSWexu1VOXPQC/dFwwlGhgqk3/lIG08HHmGiYKGw2XBge4Yr0nOoTL30s8yfb/t6mCcbu
SiSBIaiz/GjWXWI7VeZ05sBwz+FPAqfREX6dtRjZ4OuOgu+vhEpNnkw/IEjY/vD77oh/wgayfsLv
FD5p47LfshFYhIdIsChgACM7H99ELEqAvkxi+ez8A/5oaLvL4HhR7ys4v3xQVz6j828tCNtxdbRk
Ob5QtWQLYqHt7Wn/3Q53Ad7H6/krflgKfsS/5qn/RR20gzBjYOsZF3geqlsDH4f9nTFUjIfm1yjE
CKOBEzfufqRVTe7xpVxKmuBYyNp8iOWrRfmNL85U5N0ApGlDyT/DRLakmAqs9iskymkwlqk1yZNV
Bu/BnnjBwwja8Ew4Vuozsb9HNY0XfLG0/BowMnERzvTApV0JuLXx4kFLJA0W/nBkAc97VZ9rZoKE
rvTMC/1a9vYnm90goqy/IN73Y6oBXxWtvtkoomxY/0cr9HBgq5l4XsrPToQqsQbjJHQGbQIyiRNp
WB0hJWFCjQQOXw27AgBDDUQxEOjUJPZa86GxE0dliBXUZsBVArjdhWFx5wm27TiDmfK1F/eiLtG3
6mmOxU5wiNYGEceog1YKGyKfRgL7eOyX1Wl2WxqF3YbrIBgKNqtrc00lXAEn1VpnTB2Gk2tteosg
wh1E3AXuCpHAqsZEQK9UJ0GByUC9uaBvQjgLDXhxbUIin9bacm+eAa0AEi4nqvG9uJmnxxpan6hx
u6vLpq++rj8HDLBiSuFlsqr2s6fbBzgefgTqG9atviBw/aUv3UDmZFmXewz6h1912L4FEFmDqIqp
wLgH4Drl4se8pWNeDaCoexqup8YBCjVb3nzcoHHIkQYFmFdjVUdGSJG19dYnVd/h/us2VqRQXCGY
g7E262XbxGW7mJuQ60dQu7cADhQAsm0QZ1Ezlc/tikUeYSe/MIz/bbnD12LXXyg3il9ByOHXsTpO
v6W2CQKY/kmLDhGouhwTPDYkDq0nzAmtt9ZHTsrgGSvpoBbGmEzL93EKPyZkEbzPRdFHHilRUXqY
geXbpu52+yMC1PA4MoxEYBgyOQ/FStUZwtXm5MrqFbN+IDMWf+nrniYW9pTLMoUhJnE7qk0AXriN
8T/kUvpnPZQAHHhbOfdNwJczOvoOZjCkAW2UOMfNseZXm/ALoO3lPXSr8FOwuUGf2TDvGACIP4Dw
iuwOSu8qCgx4ogWWCYfBQnkF0QlWMqxBw92U5WQwAYNzs11hX3Zn6ELDSipsyz5ggshlc1UCokdz
s/oMMFyJUI6sEkOb9ErX2aB7mCIhqQh8M1XWIVwTqQ939lWVWGBpsf6CI8YqjyV26RzhcSRzpxW2
GDBBXRPYSMhLY6ybzzqDMVurq9ewaeB2BFYwFh4zvJa+5G88kPpOC8MSKYj4M/eNWdO+c2AiExTz
0GIzteA6V3Wo+Nqgq4e72mnmN1hhTV5MQ1l/I4ezO8AkBrE7pvpclurHFsHvkWLgB5xfvBWmDxSs
rXEHgEI6/oYPDgpGxxMFth5W3NWbBYVZZfgvyOjWvIMbxxeOp08HzfyIttg3Ke1ILFYHG2qvQEoY
WlLnnYE3HTTsAXonRR7rahowqWzUHPmT30fIdsE+1LDY2DX2Jlj8fOuyxrwEnaVLMWLjKmVFiWmC
8BVmHOEWhRqrVBEqJyqUeIIbc30Odpzf3rIgsEhChQuxfA/TARggEGjhrHzdZNZTsCAwOMFYOx+J
hmkebFkEsf70yo1B+cgXNaYw3okF7aONbSgHEPZbySp1Rn0AByuG4Dor1vmKjLozr5qzHmXcS5NV
rUD9LtpY93BVU071JxRAcGeDHcDN56DFrg9bX6ZRXXjqADdnDAjhXkh6GGlyoMvoQ/vz4sANq7BD
/JL9yxubr8LBxH/24IW5oScsF9Al9HUR4UGN3alhYw6R+cvAZ6A4/pXWMAtCTZoP1ng1QfUlEOMc
KdE8r+GiI6nCrwkpE83Q/5pHmuP1a8yiXBO7QnMsNhanK8i17qUK7HcIzDDaQ+GKSRyGqmnD7KNl
zI2P7K0Ji2OJfyOaAeJBDpjOvA5+lzqgi8BsIoGy6HFZxgP8XY4DhkhICchKwV7aGZNCOXIyRRsc
wsMCa+ggdUy7BeCqD2BXT19cOkFkK+hdxPbRuJhE7OeJaj6vp/a71vNl5uVxLhs4IaxbncODSF/w
cWCyw4IlVkt49ZyqiKxVHfeDC6vxc65WxF2KkRcHf+bb+xjoHwjlMGNs3fGzx54Z+YiiPnvcyWBk
uFtIWRIVKW4CCIcpjNgJrLWkj8IGzn8auk44Fi1RS7r7vmxPm+fEFu01BgAQ7/gxrTDGgkNv7Cxg
8Vpb/cY8/WQwO49KRyGqQmJc+YWTXtK+CPLR9Ddt28egWy+BDNKw6Y/9IA4VtFUxmayXske3qIWG
IU0B11r49DATOS2LdfNnU+EbBFaTjojimqWW7rdIEZNj1AyeKDQUGGkDLpf6KhY8Po3gWRes9nez
DVUE66JYtdPvfaTpYPfz2+1ARJtIaz0hBvxqzTr3YN4Ep80XYpZ8BHPDMfIR0s9bjWRNVYmbnqa0
KrDXTv5PofkdA/ECRrcpDznMMeR/WDT3Dkj3LhMo6MpD25T3mFpf2mpEoThDTYXxCOfXgfQvtSN/
G6aAw3MDPtR2gcTvWJn+6I7+SY5gRlQzmnKCmRUmAKlQAcZg+jDp8L71x6SoYOFL61+gBK4wy7KR
mxvaJAYQTDOCxEPEZPCcB86nAwOApB4NuTfQWWWdkNURRqKY3xuMR+BalrWmpOCHrh2CysCNKAZe
xWbBDN9W9dtc9j+zWpa8MJt/2OhAU3su2ywUHKvQUKrUqQLr2PRt1jZw09nW5YBx9r3bu9vdVIQN
lgaSOYIh7HapN5DV0LtX0kt7HFG709hYDS9T2Fhnk5zfMVS6DX0wx4Nap1PJIUfmA3woEGc2BctT
0Qdh7C2qOy3WlLgrf6s7136qx5m+VAIZ5o0p7HSBth0ubJi2KS0v4N0BdZADP3ik45kDA9M+mNBi
oth1O461tk1al6UalTuwzMxfgpui2HYMOFp9k2Gwh3QFiYn9LNCECSUw8G2vSw8uQ+PANQnUETvl
5a4ysQ+VRx8B/pbRtLawMsMEubTFkXR+AmbiufExRBNzk3hhf3UqL8fuxTG12VSiB3/MII3ZYo+M
KluNEqlksIe29akZ9nYZ8/195gKThjbRm/iuJfkI/fGxUvvuGbiX2l+fIco4yrqYoDmZLn5fuxEW
kDionHSAW2tXeyeXe9e62n573fgOm6WkdZYzPP6usF15H2FBHSsESYr9mVmkAwbLzJ5dxbJ16l6t
gp8DReEwMAffVNaoF2pcPeRoXUPtpIhFu0fQ25tqypel4j8z4kxeigFeXcOCBXCbsUhjFYTVnrDS
Fs8ADzCngY9mZHsk9dWaLRw7klMcHL/9tWGa19puOjRw1yvUchKtRLHSOHloV+gYveAOPrYnFJ2X
0KsFzJYe+6XADo26sm0xhJ2vtSy+5FTBqtJ+3yRmXmuHUUvJ8hDH7/vlOQSYNKsyGqHTQwlwJ6od
P58WBF4UqGzqR8uMWe3w237NA+joG9/LClCUmA+4XbPXUYdgG1qg7gxHZx7SHg/zVlnYPUHSqJtn
04scw6ovM/SYiNcwlQt6vIhJFrJFiJr9s+Dd9z8oiZnAB3oWtfNq4N1lfA10Ehr3mcbzJpMBLww1
a04ZqJobrjxKuTO65bVcftFlRfeqLi15XT3vAF1jy20Mrce4QpNPnBZ+gDXw1hr0pqq+iPGuBLMZ
OVtlZG0h4gDpna3VubL5HLkVyDKb458QuHCbneFp3awjYOorVOOH2idR4ErEGNq3uoNxQIniY78F
xV4BYX8Fq/K6eu7RctgRzoERLeZYmSnbP9t+3A4BVq1gw3iXmQb8vH54s+WcUqyhBTh3fWfyuhrv
y9F5EEQfZovEI0wz7I48qtVPNwdw3/5J7J8Kju8QbsG5gcHkXK/PwzTdb5ji5Rr3e8Gr99X9mhTc
V1ckkaSLQe7VttQHbwPpYvexma2TGSViFi2MTamIt9J+NNYSb02fNovAc76HTwDrhkp09vM+aD+h
lsOUFb3LYFBWr4bEmAT4qVWBMjWLLpNr+1DjM5sH+txQ8Q2jXdB8LPlJkE0Y2VabegO/OrBpi+c1
eADrBDSv8U6U///e2sZhjAJ7SS1IogtepIVvjqD2tIk3LTc2gK0Cn7tD6WB66aLWG9sGY+oOQ2d4
YjaJPaIptbcuNchzgU9cMgPDHFHug0SCeZQd8W0+OBq/M9OTr+27uSaPlgUIV7MiACmAn2Xvf9dq
sHK4aUVB+ChXMNLDdcs91lyQCX+guk031WZTOyAwg8Qo3m9wC0IIJmbSbfA12/2BLyGF3yXupW0A
dQ3MiwIdbhH3zpBUts4aPFZDLXJB28cR94QdAoxef1QJmnMokOVCAcfZ346lwZmwB09GoPI9Qkjx
qsoCtvUi97BqLyCJW757KXCt/KDDmqLWdMLbMEHT0tpelM2uzNgfEuOxyYKRGUJx6v1YDMGM19Sx
AxCwCNYPbj0y3J71MPdxoPwqxixhmetz12MH1XVpcsxK+2ML9n0CZJWdhK2t2PesKZUUFFpwORHl
Qd7BfzExHkHpisTgJqrt/8fZeSxHjmtb9IsYQQO6aXojKSWlbE0YrVKLBvQOJL/+LfadtFIVUvQb
3EFX1C0kSBA42Gcb7Q6DzaVsfWCoAJvR2tEf/JIJKa98ECx80udXDcejAmmZ6QVBbt8EkJQrbLQr
DaDSdLdlrXY19XOWj/Fi7J2V1sYbMQUftmYtK2dcqfZXNdfXgQexx1knGa8jrm+4kWEVml0ZiTzG
nncg+PnGSNtDp2UnI/Wvon7YApm9xb4Bns7NMtX/kjRisD4lL2IYrpo03tiVtyz5AlVJ8Gcktk3H
WiLLAnYYzpMuOPPGke+RD+FYL5BzxfJgZxR/ui5zFkYZgXqnqyHL9xLi6gxDmZX7mpHLsczs9G2K
up1j97uwzihAtHUwZKcJuG5RpQU1C80l+bcW9uegk7+wF2GfL3BnZHsJvX2WygOpnGffUUeMntXa
JpZwxbG5LIZwEwi+uPkXJyJb2Ym/ErF9W8Tpkb7kRiORIIO+k1vdjQfrruWe7sBMq6E8KTvaASAt
mzwIF5EHIOHHytvgMxeu3aGsAUfLfKn3OQVmQnWMadk6Nv15x91ZLYVQGJ4A+req7sy5zzIsRx2r
8kx/MjhvCiFoetHg6OB9Nbq9Afl5mheiYKMck4BGmbqWQbIvVXDd1dnaSOIPmE8PaUBy6iBWHcj6
AtMX/Ayce7uqtr5jbEhV2GVYbpZhv4mbCLq2uxDS2HbmtDfEtPJT95BYbMdNZl3Hkl7TNM6Myeks
86eCdkzUAkbqcPt0u3wSFF1QWTQIrtmhgGnbV9l96OvLIbJfywDKlayydZ/G1BsO3EO6vo28JnXW
42Fr75aTrLze3HnKuramu7Fpz4l0Dn7r4xvffnRyeiFF98j2bcLi1zd5Ox0pMq8GYIJ5meVS+6tQ
xu95IrEtoGeo3xll2NTUZE/DKYyeY2+gqcw+4NKqS5r9kOS7QasO3HFWZPrcUXuAfRTlOqqACRIj
2oDU7jINIpGUsHE6qDT962TXW87IgsSNYhWxmdmVhp1m+wSrHYo3MoGQ7dspi19Gw7OsJPL6Ov8o
6+GjrsCFtFc3ptOfVtbN0JebyPE5ZsNbhC5LmHybyOKgCeUDZksFWgbsgxvtPKh8x2GzQ00K38cN
Z3MotRZO+2vglB5bssWI0EEZ4gd/9/BpXQTYyLO50rqpWnj8lkFZj0YPTFXNbf+gPbZsVfMeEtDV
xUkUhA7/2CoJtwgH4CbJ6Trzs6emREivoa4IFC+Qh3fuqmSX0dZSTVWAVCuA1viWniwMOl88BVrN
kWweOrvlS7MfFIeqoce/a89IyOH1FY8weJ502oJOGXrsNMY/vKO69/BM5vLSJvly3u2dQf4V1sZe
TdW08ELApFbIXQ+AsCIh8lyFVkwpaODLrtacHjlNtApErjKXVlceiKuHkj/pT60jlnij3IVzQjWK
kHTpd/UCu4VjNoq7qpjFE9xsln4urvRI3jVYpM771LybuioCY5XeXR5xnos2uS3TSC6GeqiXgxWg
6JiiZF0khdzFTRripkknzWzEfuhza5HWwNNaD7yb8IbtFM66G3fcNdtW2/DgKW5ESnu8V8mCrmi/
LJz2QOjRY6QX8XKcKwpJlWTiILRq8WJakedYreymeZl3vTCC5tv04brvKYPLyOZWw3pRqKIEksuF
BoZBqYEQIQvgUsNPBj62W2pDxxu3YV7bS9ExT83tCmqn9Mqt5TErrI3y+1eiqcN1XaDR6CprN1ND
ygpIViuPmYj+tvs4gxXsGWuzTqng0FhyVP1q8pxyFvuixmSvH63B2hcxx71dWneaWzzqra+vK7fe
R3lw0sKBXpYZH12HTdKoYmCbYFN4Hv9rnSfTystDZavVoChxsLdNub2Cyi3tMj/2Q+SBKFk1Rzd0
AE3T0lWb5a/KB4Aoqzs/g3KvcKhZ6J5yqL7TdexP99IuaHtlH1lhn6VXH7k20waUze/YpBPLFX4v
InmCGX5NOC7bff4ksQfTwuAGKPboKDgNYsLQr+JaOaFHsLLidj4Q8pLERYMwbRrHYsq4M2VG9zCW
YfVQuRYUUyilY3kwOXKazD44I60Cla58TeyJU30e0PFtYio+mFYqQqPiNMGDKPJXqxzvOZvVkhSH
agntnWIgnfxrrExzOotq4A3FD3492Chm4tugqPbYLhxk3kHaGdOtJ+ni9WZ0E8liT17ZauBTTISH
l1N/Tw7qDp+wLQAdwgras7l4bRO1hmGyS7hSt+bsmgjHF55zcER9ct2b3W9iPtfoDV6MJHuBjHcd
lEBzUOH6lYG19LqPYnPhhsmDgMi2HaRucxN0imhR+Cl8tanBXgwc+c3SW/u+66G7i5lbrw/ta+rk
cMMntaIh8FflxKzzbleFUfEIpa87YGJxyLOKHkfdFRuI0E+aiU2yMYPwdJfvdDJFWC0wEdiW6jVt
kxt0W7sGPsE6DZAEdCmUpjQI+PIMmew0q3dXU4p1UF+5OSgBrM6O1lThFN5zGcfVAjP3+OThG0jE
kJcwJQsyGOB4sJ8vopg5eelN2Rv5IRId1FMTbB441aK5cCXyksMjGNhWzeZ2CFCDWQZ9owCKZ7Pu
pyZTiwAqcAEDa4q3ddoOq4mm0Isf2qikTZndceNyNkiqxHboPDpczjB5f7fx1DsLxy2SxzyOqJsN
TJW5gnjWCkPRZKMJo3zlyRdHaTjjAWSTfliN+CNZDFy3jyacobXly/S+AkFEBxJW58mlKxEhod21
XlO/dnrcrLQAWCeo6+DRsbR6S6A7t4ogG3aDjgl9ESl9m8p0uPP13PoFsANU6fd88X6Yr+Jo9qLv
grc+hK5Sa9CfkrHd94MmqETrAgWfB3ziD8pYkDYZPyQshpyWFtg0O5WrxYvJTGkQV4KLoRlPJ2ok
dWzI7Dl6vXXrlcTB66Y73RdmU17lRvKOfxIMlyhO71x/0teNAEQnxR7Zn+qfaqUBQKfOCgTmIyk0
kuSiKQHDGd395EBdDBs9ecBAXOMD8udrbBanbHed1S7zIlab0BAp5G9zfC+S1tlZZVqKBW6GsbeO
+QbvPLD2Q6Jb4XBGqd22NwC0VrDJEWkslWZQVifgUR0H7MqBAMt5XHzQj8iui9CYzh6tW3RaQ8cl
bGjumylyP9K0btH4uc2bmjClQGw1lRvhTv4pzjiR4TU0qkOFo8OGNJdYJbTpGmlJdhwHiMe9F8VH
RycbqgiG4X3OIzI26RRp0Ur6obWvHNzlNsIfnzvLSuhZe1N7nEwzA84JuURZtcw2EYs0pBhz0IH0
7sto5c4i0MzuerAUKN2sNPCCuKIv4YY50Qt6sLeFqsoFXRbtrm0nsjopDwE8Wqff23mCBIV1PT4E
LiQwGhXtI96bYi3o89zbIb3LxDcCtczz2Fl7sjmnbK7OMqmn4RDDorrLtKJb2m1pQ1q23Rjre+IU
8qw13yavzBE5hN2qYWZnKwgFYcp9GtTpsVL2eOy7/tUu4C7hGhR2S80OairSsajkOQbDLfloYfC4
s6AKUFJbQLdqx7UcNPOtmIzmTSY2PjMypLNRuXr+KO3+b8ONxIZ2kU09Ip1V1/qww6O4hRlbW23/
Mg3170mUNEzwnd+gzXGQRwHT65qimZpNizIJ/WVWUJL0BhVFpgFgKOVmO2mmxUkTs6NBHw6Phknj
YzFEcjhWaAamRapnzq4NArtY8ijd20KnA9x3bKNl28YrwE3SPlow6o0R2P0dUQVCW8XBZGFD51pD
HN+y0LRdMwpjGYq6vMdQX4xHBSjhr8osi2nu4OP9oam8v+WuBoBBkWFQD4bkzHm5KJdN3FsvIeQX
SanM7zBmJUCf05OWRamJRSllsreBKNaJVQy/9Ur3SdkKnuwezue6HeK6oXmkcb3wQg/aBQmXzaPd
kW0JmavfZG2Dhsisp31XadmmqBDDRVjsrmvht7yXFlf0UmZvOZoNZ2vqsbV2jXoAfGzkunCDck/z
m9JM6PrKrwL3rmngkY6Nst4CE+UNBX+CR5008BFbckA0Yjs6mRcsyZ2jX13kGGiCYUMOLR40r2me
QsvsnrN2So9Ol1V3opqjE4STPWl0fiEkREF01s2geaiE069HAwhRBdhrFQnH5T23aZtdJSczPfTk
K18n1/kMd1ffrmaTCi4cqvW1BW3Gv3KEgGyCBoxYKe6bkEiTwavRhDZ+uTRK661BFnzX5EOlA4Z0
DUWGRjFLzGz2Gxubkt6Jx8GPR2e6LQB3l1UyXsUOuuC0bB06Rshz04TcBRJMEyAB9Q7d4FX6/geW
ATRAJfInJ8yLaykncdVb9W/da4lvcZJhkYrkDpT/74x0bUxzumhZD1zvSAOeEJROwY7NPTjBd5jp
HrG10kpdHnVt8o9IN6DMREO51iE20O8E4XRNhMqxh3FWXEeQsILG/yXoD95HLSbcOdzWFUdBsFFJ
3m5yz8DBWsv1I115YHU2KpiMVNiFmHrYQh4d3XaEUqdoeyqNfiUO7wkpKbYNl0BDplRoubdP5huo
JbyZ1Gk4K1NAchQh6s1hEg25Ocw0KauPLg0eB1aRV0YbozXPQwzVzdHWmglHC6aXnchrBwimFgbN
0eYYCvVkN96I7WpG1gp0Fcesd6xQ95jkqHENnXSdWK5AjJ5BwlaVD2vfmeK3oUtORgBhluRlYqjP
8KrmfoZ34+pDRVWj05l1kiuZgU2ZtXmFPcG9i0jFbrsnOv8PiWkVoK5cwHPnqLfJi8MFmhaMvsJV
+1aVyXr+AySON4Vu/o6UdRXl3tomGsNVEPmyWY8EqBel07FN0hurtp6UxydUtS9dO+z4KumRi33f
0/IUeUGJiy1q7XRzAGR7sHKCXFzqF0j55T8/oesgA0yxOrQa2U40uiuV4jlU3idNDCl1dBC5Rz1N
R1ihRvo/+nnVWDgQa1eZ80hd8dYWnMC+a39oXUPJG2fJWvKpKwPmhLDPZGT4vO/EpJKI8zXsIdpz
dMtmLg4ZA/fOaP+G8bkYUNtZo4/tQLyzKSYyqE6gtbcsml9JAAhpEncK52aZaIBy7fhi5frThDNI
q013KEsf00rdxVVOU9pYG3H/Vyfq944MsLAZpm3qk1U4YblWVwcKnHxhdvo7m8wuHrL7jHS3Kpng
GBIDqVA+z6z2yI43GoIcRSsuHobjPIzeoeyet7+SbtGAP856/kFyAhXuwheqnL+nqLjjVBW7bnB/
zX/Lm/RVZ8XpitwNqF1WdId4nLYseIXM+zXOEcseu2j8BdZ+A/Sa+TfSzjfJBDBVBRuR9g+aGOBf
G80yK2mCdNWB40PjcIse26q9Gvz6BncqbppN8Iyd1CFH3+Vp3BQ8dg/g/SIk0qOpn7O8vRauu80z
zlfP/zV03Pw8960Bd1yImlLEU3QmyuJgeuOhzIenGc2LFVeykvtVNTb5Lq/1DRvCsmmKtVZww6Pj
IOwgWLBS7/A8ORp1++zbyMMiCkYpIDlbkUvg8LSfZHuq67FdcKyZW5co2WnGPvCpOuG+vjaH6rX2
s2cIhKKIuAqX5VNiEyk0CflCyNBOOsWN3YV83sYptPJDNf+mZtriX3BsIflWvrPxJU3+mcrdpOt/
YPrC2fQdzhxZRqpRETzrunGGAfDiG522HEILiC1ipy8DJ92AG/jXrYCv0afdvZJBuu5z7zlEyrYC
YnpyR3TwvtDQgwvthAqpWkza9BZZ8ZtrDvVOobZq2zl2o15ZCEIm2zspwrygAST9Hirvr6hTiNoj
8yoxHbieThovOr50u3Y/wpKCus2CF5zqQojZxUYW7qoK8G03ddSckRW8p9ChdkakdjR7d5isP4Xw
6hZDP9LeZCO/Fn2UbQdRpjsp2hz9GRGKrXNT2P4VxD9fxfWyqs1uZiRixXrMyXfKy3Kr08twgmes
qFcTkHvIBmXY3oa/ubbhFRKYusrzetWZKM4EYu7543CbYWViTrGwa3ZLDOPWcBwFkj/Fphsm1lvR
zQe5SRsg3nOeryGJb4cEbwF5RonG5zJtRh3abGQd5uWt0cyNM/tqyCsux4Cjql2PsiHjis61a5Nl
9Dqy6yaFgYhQo4FrHSe2ZxSBsxXACL6ZZAoR6MRNEcE77EwPfqpjyOVoBmfgWB9PLhxRCjgoUN9h
Kj6BLI68Mc2zl/OTMKvwummMRa5bDz5ND/ipct/a0dHQ/Ku8R8kInVJh2y3D5xrNo+3jwwniTLzV
FvuN+8ECW4QswoUNoH54tpNgo1ktSsVTYVonV9lvHZMRbUFbxcQEJ3hWHmR1Paawr819C+4eAtKj
+VrY9Glb1exzv93Mokc3BYRlr2FqWVNxQj2FFBihl+/RAM1kYiuqVnpfbu32afBeaoLQAgNjwMzb
oJ9bBKO9SmXxFqSB4pJVbUbgLQse8vwPMisJd9/rajp0EKQwDrzFPO5gxJFYFV50iLxsP7vd+tj3
dK52Rqi4Auc66vwj0pv2Q5SfbTO5yvQTZ8kSBm4Mi7QRr/y2trief7zoNbxe6rXhBIv52Y3xtO/L
k4lauSBbpuqNVeLAA58JWbX2qg0RretkUwn/l9WYj21W/jU29g3MTS62vDkWBo+VkeYVNtOlOUqs
qSILS5TaxoOYvsOjXOIvxGdv6QFKj+h+os89yzOB/0kZLNSrXgQfrk5CFN3MFPRwOT+SNOtS+ppN
vfIIJ8vG4Vxp02uXWXfWmG0VV3mYDMDAdXdKoLMUujOtyNdslk2vXY8KsoHzqHXOqkjGrfS8q1or
12Lim506fRdxQpH2tnVhCqAsD/bY5t/rnHvB6I4wOhTIMbxiPhOlZTuNFrHX2OvKh9xq6Qs4GCGG
CMnKl83ryOqsEPN0sVy3vX8dNFQePHEcpsjEGvPNjAn0drYcB077vC7+0v1KEgM37DM+nmHwNjoI
EkfyHXfd+w7vbdriMZhaaR3NGbril/Rxvxt6/y7RPRRe0wqOOOpZzEH4f2LYK3nPBn2oKn/KuJ4Y
1nRQKj/kNGSwdV9rjtwEVbYxxB0RBZhnlNVVipXe/LDXLtLTodcxFgq8eO9VHM3zVxwiX1FRtEk6
bcPlbssCSisonObgHmc9VFNHVyW3YorBIzeTm57qpWtMNADeprWsXVqn14p/R1bYkDD2/LvmPxtC
0sOQOQNm02C2YGx2JytP9gHP14rkshgn0MhkxR/bgb+mLQ+erK/mx27yMP04pO2CGHoo70PdvXXy
Csc/9BvEN2JhJeQpZb+DAHGdmMm+Y0HFTEDT0/vQozEl2ckT/iUeawbJm4C2Tauwf7CmF0fLrl0K
OsWrmqL3MpnW83OYn7SvpQdD3INKk7g+zcl1VCctDVzYvWx3I2h9fO9Y1VYDhHX4pViFHsYuWsOZ
Q0gr/+5wUMohIUhpP7k8YG5vNKAp4SP8Ifx4P0sQ5sprHnv+d126VXqFMh6FEY3EeilgWlGuXWWo
ErIMHpwJDgDgQbkrs3drKP7CphNy97SjlMfBBgZX9IEpyKzrD9L8IFuFEpoz3ituMP3WVPSXVNEe
mQrEiJfK9dbzX57VyS1/K4xJMuR9Vio8pWxJTh7Ofk2xG64Vr5cL/TrgyzK4lLVRu9ZlfOsbE+0v
SHwIuxADwcEQ7L3xwobLHaYlODn4202VQuo32dszl8SAss4gn/NKhIqw84iOXBUPrmwzPJ7YtkV8
0AIq/qCJ9lNcPpQxwviy0I71ZD5jFbN22dj1dtxBSgQq1K/SPO55fHjjMBk+8/QKkgYmrLiLLqYK
as7UKaQfeGJ0U/QorfS2j+HpamA1yjZuNaZAMvwHhiTbJAkPaRuO3JbkuE9Q2RcAF+sEtGQ5ZtZV
MdhnGkG7EB2iOSb5TWcXjxX2LIt6UK/EPgYl+6B3V0FAyxztL6es76o+gFRJFzHkEbvMDgMYvAF6
sSfhmqZ9KbZWGnuLtgvvrAl1WR2vLbRhSd1vqRjxaqGh1ufZS+BWYhFp6l72+Z2twhsCzyeQMYmT
Ut48+2636ErKLt9U6wDZzlK3Yxpq1HK7vmieJn96yZCCdMQ9URWY170qXvFyXZZcDEtzeo7DHBNI
j+aN0xTjq50059KFqYg6FNSxrY+9W57cQNu2g/nI5XltBeOR2oVeS/1O1B8GDDFyNholp8xWR5Mq
BXbUux/KnSOqFxGLG+r827rlUl1FSDpk+BhOcpVo1snP2z1O4VsKzrXAR0nN1JFc0mAaEE97QXUz
1y5hCF+1pgsMA5trlNs0G5C6+lSj16D3/t6P6RMRlNetGZ/wENwYTviQat1exVBvsgDDKyJ1r2cb
pNkHRJScEIpd2+u6TdkZ1cb1a+BCwScwx3Zf6XxMtHT2M4io8c9lY0eyTzfu21blaOnSctU6aju7
kynJbp1gWIX3jE1nG5xnIbWmWiQpIYtKQcHBEejFzjnKBTBki/pRQUPqHZjXefiAQdnZzBVkXYk3
XEdS3Jb7ULXEKRZ7IOFdxSXIT17p5xTtn6c6vnSnAG5Ju5lXEiwLX+4j231GXXkM2wyjmvGuHLhs
2vPduqP7D9hreFBt4NoQVHlyp+GqjculqxGHKX3YBGbrsM8FdbUo4pawVXwMiCX1yU6N13GdX5e6
vmtslzuZcc39Z5PqWgs3qru1BNZsdKyvusy8LbX+tsSCQp980ExrlyX2ysTcduH21Qqvg42I9L02
zAZVAFqpt6abvtXws6SMIEAMl5YZiE6yuxY6teEQbOFy7PjsnvNSi910l2MBw27a4SnEj5blujSi
D3fSF5Xz6DfFs2wMqq/+kLXyScj6scBRh3bSZpDyOoqHY4k/EqGfOLAE1ItYQxHvsmgJxeWC80QT
92rs0E/UlIGGMPeKN5T79ONm/NPlal7gipb5zbZzSjjMGfsUywCm/UL387NKnHfybFearuIlQP0+
gjPulHKbJ/bOd7RiE5l4QQnkKib5km1jXsUJtPDvRc1fVPLU+yZIneXqYF/Efn8WURuhcqo+8sdz
EiEj3LTV7zCCoTo153lWUQALsC7/H2M6uouVxP/MDy6E2xVdlgidizoPENfGjEUfIoFPXrvYOWYR
ewPin6n7Qb1tXBhdot2eo0Lgks+BK7CkLrTbg+pn7vXUnbPk4Bv3lf3CfIG0oW6Jj6GONvwnESrl
qgvAkp++f8xfterz4HTlBG4PNp4Lnx+zh29UGmZWdx7s8CxQmiTypHL7oUvG9fcjCf6lzxJ1XFJ1
0vrIe5o9iC9GSkXjRbbfdmdKkPaWGwIxvG3zg83B11WDjSa+37jYOLr9xRW4kcoObeDLM7I8I6eq
RjA4y/kavl3C/0q3giX8U4bXV28B2yIKz3FMzDo8w754gUEk6earvj7npMWvrAJ2PDdWmIyNNf20
WOandPEUbZwRWSuW63kYsH5+X60WdZnrBv9M0CacGeDhcQx2pFybzp6ZthpGjbpg19mXvVjU5fjD
L/jDZD/9gHlB/cvcIIEV3jdRzGeImgjhWXmWjjyrlv/4fr384VV+GujCmsOCDzEgyKrnzwLa4nZK
sJ0kkTiD1VJ213oi1gV16PeDfnWn8GyWjW7olmmSvWBdrNKsNvN0arX6LLmWLjobMifiCS3KMBLS
r0hszpFlt/yxRDj8/dh/nLAgfoBsttkH5WLCro6Pmu0x4cjfwlIDvlC3bSmJX7+CH3Iz8J82hPv/
x6CkqhiYnwgW1MV8/S5GK1L8b9Ckj/ZBl/7K4SqaPdQXC45Z/MvImx+SXL5uOmywhoG/L+7dfDsX
M82BcN0yraYH07Sjt9EyUGTqSu37Ine0hV25xQ+P9g8DWtjj+xaO4cYcEfl50Tr+lCaR2dsPFe2F
sB2eMLzCuIMrePD0/fP8usvh+fGvkS4+j8IJh6ZylP0Q9UW1S6rsRkuM7IcYjj8cGZyKFsmFAJtC
OP8kn/3rIwRVnHR4HeMDQjZqyHs9t4+ZHm8q20ugOunLmLnJcVk6RLASOPaMan/5/US/7gMuBu+m
yWlJ6gqUwc+PNLS8TNlDBHysb3h5xULKUzVRKH4/zNc35/m4N3q8M92z2V8/D+MNiB6dqiofDOzi
0KX6kFbvA2tUZMx2P0zpwlKeg5gYDj6BOYgZ/6NL86NgNDj8QTgeEMh6qN+DrtqhbeRO/8tKUrAT
uf5+cl+/+HlAwvVM5B1zWMXnyVU05/GsieoH+CeeV0JM/AWNeaGgAnrhjUB0XhS774f8uj4Z0ucU
psYRZOJdfAmZKLoAL4n6wYzew6R4hir+U1rO1yF8KjfMn0D4XCy5LoaohsyBvoJFS+mm78FsMGmO
9/91FsTPsEdDEvJczt2Lr0xYU97UoqwejAFmMzBIuG3hpH4/yNcV/nmQebn86yNrx17olZNVD+WQ
X01OIja9SBGLme75+4H+9MAgY9DR0Oc8DfNiGZARxrVVMpBKopTzLSYzaVDv3w/yZTa+6WCBhJ8V
3kQYbFx8SMRMlBYekemjnjXvyPFQMHiDjlRYPvzXgVDe2QYbk4/hkHG5wqq2gQzp5fWjXzVbbdIP
dTI9Ayh/P8qXfcHn0PJxQvIM8pjEZY6FY0yp0XfKgO6qnTVxoPOzKRxnMdk/WLN/fW6fB7pYBSUu
DIPZj8bD2P/DtpF/FcASLanSP+x08z/0qbLzbeZiIgu1DK47l1HluXADqxMlbq3e8xhY5zkIUsmN
CWcenistj//8AD8NZ35e3YnlhFNf4sdZoKGM0LSvVZxYa3NKafDo3k85J1+2unl28FU9TnxW+mWy
XjA4xCEGUflYNgluA81NiDCmb6015hzl9NgHHCCYCH4/x6/nJKNyx7dYI44DjHKx6PMGp1O3rfNH
MZv4uM9x8BFWAw80fcTYZaG1+ZtWDnhOffTuc0gb8vvx3T8sHo/vTvickNx+XOvzQy5wYB+N2s0f
q7RByYtJA3JuIPKWppO1NmbBl6FFyyCN70s94Hb/3mpxsRRuj4OL8GhvIQopw1JRz2MJjIHpxvSx
mogamnlY7xrO8K6hgsIQPls0ypn2caYwBmkFQtwQRDZHCeKUKU3y3n2X+rumnmr0H7O+ctDHK2Wq
rYlhCmQfENMI99veeTHowruQxZZGGNLBKdC850dkqTPSwJ24NcOPxhzPfHy/USJJ4exm9dBskTST
t+fOX5KCAwP9aWlzCDzrdQ7vWaSI7MK4WQd0qWkQ4QvRBsarrDq0Ko2VbiFn/kKLBRJc/q7K4G7E
XSOXwX/8nOfkTw4Mz2WPmtHT+Y39a1MfBJZP2STds9MQuVjVSDAh8OCaOxOkv3/7X7Z1NnQ2QrJ2
KOctasLPQ9VmkGihCVwbybC98t0cY+PUtH+oBf80isNpTkQGHvZf6rC4gCVnt17yWPZJfh2MGjp9
mX98P5X5BPq8NzmGEJRg5j8Gm97FCUV0JDysoq0eY9d6rkH4rRqP8gZMThzsunj9fjTz61ZIIJJJ
HWZ6uok748WTU0ZV+zoOKo/zYsptb5dgi5i8lQNw3Mx68t1VKWFJFeyQSPRo4UXg8vqpx1fGhpGG
EQytBD9wb0IIt5SQdEyeIFwu4FcD5XNU2AoLkM33P/vrx86vtmjYCJcPnl3u8/uurMFHc9wUj6Mr
xb4e7bmzmshtOuLL9f1QX08/l4HY3Ew4ANyfLvc1c0JJXDv+WS9D1IbtL1250MtpWKTwK/77WCSG
O5RzJiFc3sVYULW0PPZH/9wF9qLMolOTTFcWaqzBrn44k76+d2w4KYZxxXSMGZ7+/ARNYdQIuoV/
Vvh1ILvDJA37qHq2s8LAT8OI7z9PDSSFQoWAGW6Fl18obvwhrbM2OMddf9NG9gIG3Hqyu5Uj5Nv3
Q31dHIwz10NkyczGkBdTK+QU2Vy/7bNdQzKusvaEd8nJwlP8hzLiTwO5BsCpN/vF+s7FkePj4OWO
lWmd4WZOeA/Kk2/qZ+QdP+EzxvyTP28KHriBK4TgNsEqvJiSYcpak6VtnXmfhwy2PO+qrLUV4vhj
iAGPrzWYlrTvcAQRUf2E1Pxhnv9DLbnIAIh9+QTC3srz3PLODipoIiHo1Gg1qjnYgT+Bbpe733xm
sEzo1c4L5ctEsZ/NwYoChy9g3GInMq/JlrYBRZIU4oea5XJe/wzG3QZ0j2KJk+PzN5A2o4OTK4NN
k/zdm/tUb656FW7/23L85xi0/TnAyXUsNO+fR2lq183KPMIqTwvof2unoPCWtWH9tBovTicwfBKq
yOHyuUqZunvpdStGkziMbHJuR7fEPrGrgSqiv7+fyyVm92WQi1I2y/3BCbAjuMMWGx5IcNdJ/EER
hQjUiEjN3iEer9MmPao6+AFv/sP8BPPz5lsb7+tyzy9pTKMMMabbiNSitL8pKNe/n93Fepgn9+8R
/pn8vwoWhTY54R403Tp0uQOst4ze2nQ/pQP/cR7kbOOhb7PNXp64IumTCvZdcgutn6aUSccOx87v
Z/KHMbjhkv7GpdAFubpYc4Q2mVrTquEWyzLjukCge2tkyOC/H+XiaJyfFz1jwqDnawZapotTOGnL
IIrxZLzFcUnfZEm8ksqrVmVS3qBIuvt+sMsLxjwaeN8MxbHhknV4URiVvjZKC13CKZdo6OwH4Wcv
cAg2rtWdhJjZ8aW7R5l37cAlSUIbh1Rr9f1v+MMCwaiGL9k35yd7uWGIUBV1hGDjhJKUxtgUvOiq
u6q7n/pUfxgH0JEzivN5dga/mKreytHCO9w9qbSEmtWZ4xafEdyIhKf+2+40P1UXAJ67G4H1pn15
bbJgzkB7Ku2TmDrv3dSkum+xLZ3dNIYflsv/UXYeS5IjSbb9IoiAk60DzsNp8NhAgmSAEwMHvv4d
q9r0VI1My1tlV2dGONxgRE1V77n/y7fC7Vcnx0g6mqTVvw6xPsopqI5XiC+zn2ByEkbqh8vl5r+8
pv9ll5JkernlMnyY2v3jkxzbSUToMjFtm8J6buGfRIlaxAc4L8Nibk1retRHBZ+W/r/VNf+98vho
DmpubpbKN/3Hq5vrpqKY4nnXOfd2TZqster5/56EclX9RyzAG+MTyCdgYEfy718lMJf7+0ziybvW
Bsw2a6DXX0AzzmgP2njGteTiS2PG//2Z/17pfCYj6TkMqcM0+Z9nWJFgDmh3ZXidQXIM5cegfSrQ
gmQX6P/3B9kmQRuBPUevY8jh/Y8tOOltxQaIW19tFYg1pr4WrSMj8ul5xDEh7a3/Mpj/nJMWSUCT
8hMnM8nhf3m0Tl0cuqlHx3HuzLS0K+3RQukIIdH6LzvyP0M4+dpsC3U4hd2/tjEZkP/HN1vgKKmN
NUW3qqFZB/nyELU02mhoUWYNrNd8A/C4z3Ibg7Jwa/739L58R/+YNzyASQncI05gcv7PB6gU+kuo
2uRXDf73Dc3HfAQ5km7i3EE7MeWCxEXr/Zf3qVHc+veSkPV219L1v7azfx4TbZ30rpc0zqVtmwjB
XKH6nSjn7aJCOa8zMwwanB4CHHqM01jQmhmbKXCsWW9fYqZD0CpGThPkrKxqdZBazealLmFCqJVy
FnFyET1ts5Hz6tiLH8NZqmyIpiVaV1BB7p/RaQK9q/sgNbvfxrK4RS9tuR6NrNsYEPXQeQ0tV8ga
K78BpXZMj+9CQ8SqjRAwiSXZ9BQv/WLAgKVaBkFr38zdmH7PlEv1fY5qeuRc7jOpSMEbl5mfpHSz
d2Tapib6lA/Xj9Y90sKgxIkA3HtHAwBq7lAjTxX3y86okoMZ6e9Vap+6Ye73QyetgEKqn01Lm5+l
V94K7iNcdRrdV23aZQ+28PZo/77ypt2h4lZXTUzPDIYOgIQZAxCa0SN05TugQmR/ugeK1d7aQ/86
2fFnK+g3jIdNXTT3pHcGHxn3bSl7uhHydt1xAV1HXXZJ5v4QAV5bYcj+bGX2Ryjit7aVhgUIKlQT
456Mgk1Bj/hwRuV2qWmtRjongkHznucRRKpGrXrdj7QKV6r51RfehQyEbyjho7kQX/UJBaAkfetV
6Ld0Wr/WOVBLs5qSja7aR+7l0AwQF+smti3GhLBDFelnAsjsJ9bwWKq7S9il761hfMTqslejeOsM
JbRS0nkTFkulWmJiGUqK6tJV6tkx2+xe2HNP64V2mJtmX6rofrp6pu88n54JPsEsdeg9C9Q4dr2f
+vnNieZqxa/204R+H037zNLhZzTm0xgaW4jF9LXGj3VZHQHj446ab0vImTRYwVi1RYzUEeAj5s/e
YzdkuzIuMJ8L14ByVy7Gc7K/neLHnlbhhwT2Y0p/UT7GNK8Wl6bOnppBbHD22Q/6K63PMM/J4lbw
O4c06B1adWlBKPT4Fb3ZeVwyjLTqo1on+KMVxyiMAfR5fq3keyoFNBTSWz0SGlVf7EOB1r1okJfl
hykJYG4ECCqQMKMc94L0TdJDTnXWah4dY3O+CnCAWW/vo5TWplE5O/D+Z5puzdIg3qq/QSO+R1mH
WD7exTEmVqJsyBM1Dtoo/XdJrLU3GdsOAgidwOumrh5CukhHx75rTWlCBMNFbrGbI01Wa6ewPypT
ecZkzqdwkqzQIjRI6sbd6PV3S2d/jrGPWw1Kexdj8pbQNr6yeTN+GKXe2nV7nt7eezECWWum19Cb
QPeiTlTyN2kUgPDzZcqrx4Zp008G2ghjFZmX2AJDQc160IEBqNG4GpHJwD/1l4mMLRo42ujgrztB
F0Pg04r5J4/fQAP5NLLf3bZ/aQxmjdVMX0kKCW0OM4lD6/bg3RUYcuJPC6i5sq196rQ0cSyHDp2P
yCZ0STH9zP3aC/WVKaxbpIhbh3FanNOhD+p3ZgdTCztIQa9BJGkPKgFnJxaUNSVigSbZLFXpZ0W3
072ba2rHKk0fNHog0ZSbPsL4rQdVxzHEvlGzy9yoKa2eFK1TnS78LL8YpPxc0YJ4iV9T5mDo6K+z
JvFaGc2aPe37UCwt+jJW9E6BVMitvTVh64jf2mpIT1P4PZIeTMfjWNg+7XnrrnX3jdkdB7zB5Bf0
uh/oDUEICQFWIxKqzlcABQq1kWyctc7+V0aoQFr3zR4nxlt7TDCpprkwRTM8Ww9p7+6k+KbSrLuu
M9EqoGwj8Hb2H/e7SfuDkydrPCCRS050GOv0rM8epCgN2FwLeScOAVeBGe/flnZkIZcrW3mRv8aC
MOd57IDC3mUuc4FRcsbkKdc6f/ImAAWvIRc0vqaZ3OSuYBhFYEdiVQEI493j5r3ucPioUWhbPY5Z
fY4xoro2+peZH8+1fEP38GGAG1il1gNa8C8S9NsBHZyvjO6qrlRwTARzxJK4bNJXoGnlyfMgWPBk
Nhkdu9mVM6vd7gKTzy4Zz07AXNWK96lBXKg1xy4evlDirfTcfAwL66cE5lsptD92dnEKRfIQV+nN
dcojRsdb4BwB6FyYzZhpCJioeC7WKmJbVT2NLo3wEeAAaziqhrhBbPBJKZ0LMJ9eVr+U0SOaaiLO
PDwqnSJWNF5vJAher5nv38IUu5CDcUknrOJRLGAzQJ/jgA43tNAsW2kFRAWqgCWRW3n3Nid1Eeha
9BC2jj9X4BstGNi97eDMoR37cUC6AI3ftKozffBvGZjdZgEn7rR7tXBfK8MliCg3uYc+zVTOC6Z5
fdftCndAI4siMBm2Zmtd9JwJPI3FBX/fu+5YWzgNOyNBIqIr+apoJa8R84S8wFIjKZrNFJ9V7XNm
nchp2bQ4vsKAUjmzdb68BeamegVHc7BDAyYXFp2dvjVQ8yTLfEylLt7T3obU20RTKgOR+dpo006Z
U86x7Mah9pyPYD176jNF8lXAyc1oWo61KRAzSJQ83zYq/Ou2WdXTx4LyxKAAmoQNPg4KdDiw8TBH
yrLwoZj7ctImzGe5mYzs+IPA3zDjZ82WvFm0tAdUMtfeLc+FiXpfpRtVj+kzdtBdKsodN01AEjdn
QcnrITyhY/3ITJdPP5nZg1f2R6PmQE/drW0kFT8Dytiepm+kSBevU06unm90pTuGCDLiOD4qotqN
vDP5zKk6rE28rL1ieJf4js70KEvhiehqu5kpFPF+Wt3aYxp6SSf1q8GTej0wB4sGPpIwCWOazHdK
gOpFEu8Fg693n9h8Hl1iMlipml8k0KLtajo6fYKy0R0OSy1OqSg3ioX+Qy5vjScpCO6duD21uaCp
AMsWN9TA/s7YniT+IqXTFc7TWzqge9Biy2GmaSnVsDevJv2jxqFn3w3u1gQAvrLG9NIZnEdKuemM
ut3FOYjaZJwe8sGoydZn3irlljTy+WsdcXln6IHN96j6m/zD9Yabo+R+00XnsFB8lRMP8PMcAU2y
DEINdia4EOskziCKtACEhvhdWPXG40IkzyeFpv9MmNvY7t8mq7jPifsCq3SzmOFpMXQ0+d4KycCm
9NqLCIcrOAW+s8XmCdiAnwOUDrowx5NneJDB1ajSZF3aBD21iitiZtcXA7SOxqmATe4zF6QLjcyA
jRoeIvVY0dbogFdT5p+2h2Yc0SpLvJ7p2esoEjCR0ywlTtge2nr6lMTRAeCs6Y8uMplBJ4sBOTe7
EIfuJruPtZVjTwMq82Z5UkPtQe/ib29Ef5dD4Ix6A2PHeqcqnL5h8umG7s+kqq9KgQ2wyW6MWw7q
B9lyGk/JdqS1mmRVgmFEb96gyJ+TNjmTIzjCZzsAPHlQbNvXmM99LNYU/s9lZSLRidnJJs5LqBdF
4OB/S/avEemzEzs5GHRYT7CnKxTqU7JsnIri12jwiTpB1TAP6qZxEH7N3VZPtM6Fkp3C6EewKfeq
cVVO49rLwidOP1q+mwKHoOUzoUgmInvfVP0DhJFHkxJ119OKPLVrN3XQUuWWvckRVxXDssqqMvAa
S86MAqvnBOlbN/wqqvBjNg5UYDi+m8fOA9FhDkyoOTB6FLPVKhZAyLQc4PEt1NmYNC4mIs38ojMe
Gu3VBucadkhq4c2zCVg0wle4CCpufPIaZV/MxsFZBDJ4zFw1m91I7DP1m/bmj9iIEJ3pr4m5PMXh
QI+/mSFrIhxZWANh6IG3wfsMPy4f0iYODd6PCa7MVeGrAe5rY3M16DKw6z/diAyag465KzZNmGE3
OtzangsGFONkigHf2QeOXzl8RWZBLwMul/dB0UV7+RblRNMx9lyN2FZg6b2JRIdnyYwjuB7IcyYF
d66l8MMHcV7SCE+raotVwmbSULws07a08S+A66XGhu9m4Ni9BTwm/DHIlXqZsGBz/dEhdibzHdDR
vmkoREAWagO3rbYTh4QcUfnb5adZGg0IEfokS0AymaHU9jc5lob2OmeNX3s/hsYNZwGk1nl7ecS0
KpCrMAygXGwU3lnP/ie8n0wMwQwuQvGINe36iJEi/p5xl/naMJ+Al60Nm9EKF3WTCKDiQ9o/joCJ
O+8jQyiDJuHQtNYtbvJmy3bzxNDz3Utzb6NaVE1jZ2TVOaLBD89D7FfsKBhCA2ytiL8mIXFe8841
nGc7AbIn3QFWaUbbcVEsO4ggZw5AvSUyZjzbrlhn7nzO8H1DoR0exMJFuHeHY6qaHIP9HYth+g+W
QOhNYKY6kmzeVmEDMjFfC5om9Bz3J9e+FmW7KZBfCzhl8k8H94mQjavLjA0t8zsHwQ8Vpw36kdck
Xn50A6YZoyln9cwqTWb3siTmXZ6c8GnOCyyV0cKT09rLcwQYPBdk0sROs52N+gsZ2KZvZ0aM6Mst
kZd54Pece9NYQY0Xn8uMmzl93fSpUZjLOMGrgKCdOtuP2nSNq+KV6jmqSZQgfP86hPSoJC9Gnt/x
KGKytpeJ8YlhGrpReelje1V22VarrF/WY2Rnz2k8g+IgxiEfMWA87abQDruXUNPXxPwblyUflq+a
Wd0MOLEx+GqVSS3PkyG/q+68J836QJE8aEN7zz/BT814TZXyXk74z8GTk9sDEMJPGHSfntTPRO5m
IYwpqWtEOmdQPW84olCWjQ/15ASJq9+a7sQs1dwEBaCOd484LLG+iQbzKyt0XwtJWrmdn1vd2rOX
9xC67koJ1d530izIl/kQUZZfqbySvLc3ShketH7aO2VCBjvaG0l2VwUZAO01DIeHZcbXWrTXcoGF
CylE3QxFFx+6QhDAc/vEMuosioH1mf01jnKQoAAhLrD0fdSycKQ/rJfE19Hp96Ssf/MwdXw10Xex
1+FQosCSNKHO1KHRBVknlZLowqZpvssNjebU18kKE1gihOnpLHYNZjUadQM/DesNp9POdHFYLrRn
4Ol41YN+l3eAiSFnmLyyOEc2bnlABGO33c95FlR1s5NeGk0dtmv5S4AReEGpElI42aaxxMtgzh+Y
r+0zp/+KW2/nwQ0mX8dNXAuf3RIGt9ETuos8PrhN8hFP00cjbNoB4uzaL9EN+5lD0uLiVlbsVeaP
l6gA2wmuvA/IzV+qVRxGJ32OsDTHXhuN2oCOlChK5Ht07TicxyubOHUZp53WxmuL78N0VHJU5mmJ
pxF2S3lPIhkGS6vskQwGqtbszRHL7KQ9pax6kX3VWskt0/P1CSncIq6Vmx6GUNydufry8s5vjBPU
kqCe29MMmRXS7GHo5y8vqwJORg7rFqN3lrR8hwWtWYb9oqXKemADG61PuaC1FkWUbmQ7D9L24v7V
f7ViQHCX45WwnncqXjULzl/uku2nv5J8AKWI5RNYTR3hINiE9qGLXfid0Y3e4n2duT9IaZ8tQvW4
MdcyPNVIkCjEvaNCUqWytpnZ7N2RlYVM0o9nZS2vSwoSLOBrGChpB3lUMQACbGCypJCE+SL8lVZx
0YlYgcPwzuYoCnwPknwDXPQ82hm0JzSEcfwWzohjzOlZflE16S9yP8qK8TxKd5t65BFeXW7IEbUR
BIaAf+0gMaYbHaW+mnU4RGWzpES677D158Dtk2vG7qagUMNAaa32HrhhrpB5yhcRVy3UG0Cc7o1k
8q7FLMWAZ9U5CJ60YLDjfWFMa5yBsEqCJ6JCbCEXhinhW6ZTNEneoqjYGnO8ziL7kDjbeBYYBIUg
MyZYRNOuM7urbWFL4iburzUnI9CS8JAM3L/M6GlpsxeKIY+JomJxnL/ORvHh9dGnGVm4DMziF+Dg
vgR4jwq3+NW64h23AeJLlowm9I2BGo8kK/to3mkPcW0/Dv1wcfryqIn23in5CUjHtjCXna2EaG9a
E+h2+tH3OsF5f5enpzygmCdvdumdMeT4kviZwkOLDhc490nlXlkjZ3MZP+fS2WfT9NLmxrZfpvcU
53PMgc4Nv2mM3KMQE0SclKYV5uoD8uM7iasd9jO7ZOpPyjh/4JwRyI1eSNVK57ws6fyjxQgC8ozU
op7UJ0PN9tU8XYkJCpr7uFIOC1nA+rIU1R5DChApGWNhpKQmLOiqQuxbbTpMZo4DHYeWrZzpwNhm
Agl5DV8kS6dyZTktq5rfag4cVFj5ZfwgIa7bAwhfunRfDBjBN8OuUQzmoddjOt/QLVLlD8C/twrz
R/A3GsChzYL2eBqS9loQPiCPIcbRiCLbpvKrcRFb/hGSVac92Lnz0lnzuoJsrSv1NRlKeC9zwNr7
SRfjXQfs5o7ZEfvCaz5pp8VWb3+HSMpnXRNqDzFRXtHul37McWt1OaNAf3LJ2lrFvFcabg+jAEYu
yuc81C+WN5xHrXv0ov69tMIdZuZ3UYSnvMu/e2asNHXhjreN49xbAbx76UzlASIOrIc4DqACgYat
8JDshuhUiPbsmvEHefqgstVdkYwnW50vRoM+VCf3BDwTyFuk//TegBYp0z/7uXtlIr/RWAl9DgAi
odb4Jx9YM721YOUatl8AYULSOc5dBo+F6Hc0kz0uIxmzxYxvxZKfE01wlWnNnRuGW7lHp1rzO7nD
E/gSXxDDCoVop4RuYUfeK1yHzRRS9DC6u8Bcacm7qwz77LrYGY0gUqgMMvL6u2eVZ6UGmlf26mmZ
p0O7mIfIIEqsZiVe1W7DWZwOn7ExEIUkcPgAYBScFVpCxaDcNln4WwBEd9ro0UrNN2uqHjROCvos
fZUBXmVOMtC9Hq9HLWWvyH+1LIfxzyESj7YRdMDh1AzPzcm4oLWfeZOkP1C853HjV85wUxVyswCH
nuDUT3g56Mi2i4Mp8AdMmkf8fDATjNQnNQqf5lw8gzeiatOZNBhl9tGxku/EcTdelP7oWXS1OaR6
G8Sl/Odg63a9GE8N7XK6mPCwU+JHmN/bEHJ9YMr22CjGymZAyj0vG4gD0wq+5WMV98da4AhmcnEb
jfVU5dDwsm3b8kWBxsuV1lbmmmvzLrEiSdVr0YBnd/liWpkFmJrHPDYNpPgCpovDWd3rIG3a7dwQ
Flvt82iHR7Mo4g1aKPJLnUVlJmFOps4Op9vtUhCa1QITWKHYENiRoVgif3WJt1dOiepfmfQ9q4wk
Y5l9yPhH0bqnyqgOaUXo7OTcP/TR/WPj78C9ddnkjcrYYoMIpifnW4p5XntlDFHIRErjDMWr4NTS
C2Xb5xbtM2ifuY1vU260oSb5/GMAlQcG+3y3yvx57KvLpHlb1+7X0TDsHJUjr3OvNOa8mZnzHhva
ufKaTZ3BFiqm0zRznQFe+VxrZpDY/bNX19fK7LgJUCBq1LHmmuKUwdhrGxlnVBhvqCq52sUiAZNM
+575sMKAD55r4rI1uCdKlY9Dap66vjxx7yBkaU1BOS85CZgd/Wzs29Yo/IGB1hX03uipqbux4es1
BfGaU4scpUqo7B3CAueTau1YoOwUNkg4pcHiiPey07ZQ2KygHRBY99E+s+NtqnB3WNpZBKWbk9Ku
Qj/Mxt2AamQV156HK4/1JSvGOJq2LiVFkqcJEbx8ScKraaj27mTgH2Af+m3D6RrmO/DE4JMTh7WX
De+DOYxQU8o/qYmzFtbPC7iemKynq5JDSbqb3pKqKpoAmCs7h/cw6Z3wDTl8NTpbVcdyxH2bIhhr
dSoNsR5Kr7oMbfsBzGfbFPljmXYvbIWWX6lFRG7ZBcDG24pr99bIe8KUX+JBPzTqvNOK+kfOSIpx
u8KL3rlgkz6wP2lCPg1K9DS76lHLo/doUF+Upl23Ij1TM36uMa9fsaIfOlt9WOr0pi3LWY24F6Tm
cjDd4mwrGLOyk3ATbJunlv0sKRSQ+eXVaQmVqj5aL9wDxrR6aPtpDDRbx0QxTPxar/bdbPzOurJT
8MmNSFuEWvnH1Zu1AfrWTFvycOR+LSoQU7xxM/GrQO3wm5JkP9Ke3aA0gcCZMcmKoCqGowh5RkXf
qbq4V6r3WZVpvHNN67kNkbcOirmeSv2RI/4YyTNV1MsX8p4d0mneWNp/EYCSbu4pNYKFB/5AxCMA
vhkO9egppC4RQbJz/kx6du40bw+pcD+WI6dDUf5kbQEQbbLxXOefd1N/C5P54ljVHxk4dg73tHzU
jnAzyFO6VJgHQ+AK5+bfXrYEqTvsB0e7YX0RMM3jlUjbQ5v09GHbzqVugVVBb4w5SXD6u2oL3gTU
/qx5vCpKsbYxiii6/DTzYAsRNcX5jZyXGomOojR2Ws8JF+F9DZ+GJVBEeUC3xF1ejnqn3+ZT/cMc
vNapdhJT/lsP6jEVQl0T24AnXdjqbIjugyhf0zk+yqHQsectBN6Z3HM23NXW6kIwv7j+XMfUoDDz
0/FWUtoC14DlK2sAcEV289g51Prq9DBN5QZMYQBY/Zrx35HqHksNaY5nblRnOKlgsvQQ5HZaHHWY
7mR5n5chhmOk+fKu3NRQtkX10rfddzHET3Sa7ibRPLdpdAReeI0dT/eHLP0co7r3J0M9qor3Wyfa
w1hjQs4+gFVXFF4sRVNWil490ua/L5r6txApoSfgRJW3CfbVLzjmZ52TUSF9rs/oNkoLtlA52Y9x
Yv02nv0dd8VnDb9kpUG4EmbUr90WQy+3K4/FYj7hDQictIs2rkPxvk+xJexCvln7k3n1W5e2pyJJ
b0tG5Vx0ztaZxkc1Ubd9qj0Dtf6SdGvYPbRRVbr+ho9U/leKOVOzu1ynCwUGPNkg2ns4mZA2HzSM
qQxF/EyhrF/1ybd8EKD7R1QTMqmf+pAXMU4l+OLm+ZNEIDkt7dGm6yauRkDJOiresSMNO1tX036J
BT0W/OsfaTpqFPVjR4WrrtrHMBNvEVfSToy33iSDPpAjQaZ/qPAxwOTlUCjmjTXygVVF/SAPXTOZ
6INw6g0RS6DVGuYZ4Ch916h+EPp/LZN5pgcRY6vJj/CN9CFqYAXCUZP2357KtT8HaRU3qJrgEGKt
0+EizZYso+YYtezKteMiECk68qYPibHAZuPcusZ09E/eKt9tBOkJUS/dRkuyc5vmUKT6HiDRvWyr
28BRo3Ca4Af+lHQFhrtQp/U43+ve8JQY39qoUEhNo1dERhak/vRlpPg/1vHNrrWnFgOGT6iRJ81t
qHa3P/LZM0FcSBHw2qTdg4Uli5lWhy61LjEAJJkGJ5ghg28NRI+YEyKBxvd6mNdmJIP9objatvgw
vObWC32HNBgfTxiGqtX4ZWwPoN+bfeqO10wrMAsqnjB+OUpinzlnD4OiH+S22+COp3bjb2JhKjLV
ef7SlfxeL3wlJOfpYRtIE+Da+MEChKohGMUpQ4tvEFNgp9tQ2aG+mbRnbOnYw2NjX7TDuoQHFUYu
tH+clyb4ZF6uAhDn8qgNxwoGXAqmphjQUnWzcrbb4UMXMABb6wMe891xF3IEGsl03PEMDl2FcEhl
a17JrZK26iAqZ+kgTOHLdgD4LPWDSvqhUpN1qUALJgsKvqZ1f4TlXRd2HEfJHkeyD0m2+Al3/bbE
nkorScIa7NrUoIfqM6oXkpFO+pjn6jWTZKvFI8wPjY3cTRqDJWd6P3lkF3CUCdQSYb67g8fPsL0R
j6wXPaTC2dCozuuPJeWGrh1uF8rcv7nkqQ2yKn4J/cCP3Pi7HBi8NrK3yqg/9AvLkLlVxs1VKdxL
FtdHnbiy6OEGuxF0M8cyLkIRa4eGmK6jW0GDxoOZwieXg13SkMRN1HfsG2U0S1RDqw+JlMxxtyPb
Jh1vHL4/ev/GFrfO8VRoenxoiHIZS3kn6fO7HGc5J2UKVqWMRaKIvCVJhGKb2KS7aZGaxJNMnMlt
nDS8S+0hd7BO9FqLQImZ0D873jsYbPJX8zZu2620r9bdT0pwWEjciNUufFA14pxO1XMZjaDqMU9t
07Mae+8CKrhLVDY30u/r0iXNEfTNcYmAa3WvBvtH3NCK0XQnmWGRybdc3ym0bhpDtcMvaU35JQmT
HRhAMimhgFrXQXBRAltT93nOjkangld7D0C4Z7hh8ltFZv8COoAEIvy6cDyE9bkQynGajZOcanWO
t97SD/6A0Zxln5jqYfHoYqs36iSqFbHBNyMArktKJZioTPGJLudt2HFTtiGdpyeGA/dDPSi0e984
e5N8Shq/gd7yrRxDaPskg4csdi8mtbnC1HeAfM/6MjxoCTmG7O6V2RP1yHtUDdVqcsz1Uj7QIx7K
QkO38WDj9yNEICqWttH7dH0snUM1lgp7jZEh+718llFtgpyqKXcd6F0dRFBc5UpM8FKh3OwUWhrq
jWHirpCGuybCwySlruZ3NAIVOln+q5GYHyWuWioBdokdNNNH5qs4uh2HvrFPURwyWGVco3oOCXZs
b1zXuEiXZDgSEl51vedvzGm+jLG4l8mzbBNQepDsDuYSWmB2m8jmTs5/jcW2ZaK04xNb2F0OlEOP
8Apb63WdWLi7lbuZKcHI6Vax4ydUJpx8Lp60tP7IbhU+Sk4shwv6XDiPYw7Go6HbiYxB345bV80x
fQL2VxpZAFtqLQNLOfW7EUuD2liLxYH7/l3qrJHsxDpynCkwSUh0FGTacsTs+CvSHR/HDDkKVfvr
LZsB+JRcHZ4il9ULxtOBzMN35PoNu9/xTDwyM5aQnaGyu+5a1tOPo+Zr/op6+zN/xOZFV7SMroOC
6wvo7p5jwHAPfDVZZ87qVzkrUyYuq4BP78kV4p9Fceoilz//j2eOf/+k8kH5IGM6qWdUpzKm9tJH
sLW+4Jy1pRuYF246mZHikiEHAD84+WXgWfu5HBcLiOdIsyB5oQgvEEV5kud7VdLqW4bHjHaRMi0C
j/QzHyvPxS6/D3Sm8CyV9x2lJtg0e822wTDKNDIzi6Il6x8dT1KmIJ0eZcVGNjU47Z+6sFYtWRXW
sNzf5X/a7Xwsir0i8Gs0fpmEcxMHivtktOlmpN9scCP85RwyZ6/x8iVD27y1b+S+eR6XLxhNb3w6
oypHUl73Eo9+UiYno2km36XyqcTYjaZ6EPMXHuFEB7LOowolS0Q4Dq5CWj/12lkvWr9hhvPyMkUE
XqGd7Tpc8VXKei/m8RYl38JT165d/w7tMYGizB4Aaebk0G3J12eNCHol5f/71xBP94ZFSf1rzxLm
YLnCotqV7BcMkHAasibUSZXopRownmNXNB0Gh0EuX/kH/I9K7qflhhm5k1nudCHRLjatoCGUGcm3
nZUPyr78B79fbpzGbPrynOCbI2hdI9VYMwd5UIfJWlJfs5xn5DABnOEjK6qdIwqNWGfw59+TlpUt
n0+b8EHlWGcHszGryyocgzGC7J9LWXY3L2b/pniSQ94DO2VKyU2ZO7Y5vMvI0bKnU887dstHHo03
Pbh/OBpk6VkF7a5rm7kF3w5C1HQ/qYMEjTJy2Ji7eMI0kHGhkWSbc9lb5pcc1xM2jZlKAb9CPnDh
VK9eHeE2wHZNFtdqwWMmhvkic/sZjiWKTR2H8Sh2jrdPEnjdHV0N9oHRNKxbSSJYT3q6LmffcV4U
mkFQeP61hFv2IFlCs9hN597ZZM5GlPj8GnI5M1yDPa94xXJ6ZBulu5LxxM6YLkvvnTWhJbesf5Zz
UP6Q3KhYlfLsVfHTKcDmz2PKnwmJhzfZ2SU3orGl/ZNtU6Q/8gfkdiCnuPKB1PvI2Mk9XX5PdgGw
g0xEaqArBX+30vs20hNrJRqeOebYMP5+fzyrTSSO0izwWKrzMq50vhHk2b+SIDXB+qwFVm/6VcgL
Zbzz+rVy+638Vy5riPozr4KmVX4TiMynIWT19kxLnRI+XVE8nqjCtTGQCMQACbMxWdhmrFN+12Af
Mm7QCh2ezIi/t64Q+Km8xSk4/uH0vFKRLjICLpn0SDxZeXSwJ5ozsM4xTopH5zcvAQ8LmknphYAP
0wVyOPWyx1dhSa4dli0eZHW5pTBA7HqsCtYAVL0nrzhaWrUuSM/NbKhCA7Uaqfs42cKmWZnKi66c
UjmfOJBzKlkZU4BVy/RI2afwrcbVHfqqbZxYTlMkPuSdf6TSx9h280XOv79XmnXLaC5K+0+NUNxU
tmn8xfbZT8oGzMha1KBES6rG9IXHdN3pxa6iB0B54ftAwPazST2kQ0k79jnJ2rWsjcrRTUGEy3/R
HzKsuRiNkDMfrwzIgcapnbjA1+9y15czFtUyu+h9DItzO0POIShtO3dfRJ//j6azWI5kSdbwE6VZ
MmyLGVTC3qQJupOZ8+nnc517N6dnuqWqhAgPhx+8YBMQ5RpKM9lJXPmEyqIoXaSBu6r6eYuz1NpS
XgtyBLGczcatVaNdzFyr/Pvf0/jvLtuyvXikfsQA+bpkwMzgzN4H6nBSwnTVWOhoCVyKNE8KL3TK
JDviI6gVreZvLSlv/0TscvwLrcvQB73W/vC0fzeof4ljhCkwouYz9NJFYjHeJPYT4Imm+rCse+ef
8JnGZ52vyCgZSZsilvMc96uwQO3Bu+eEnyDwVrJnE/sn1u0TjsmSH7A/PWnYTa/l+ESuJ3XFDMEv
bM1jIAu1cA96Rf9acR/tjCofmBQQG7LVZHGxPhOORhn/ywZmcapqfBTrLcV+UfBl5snaMxraOLYC
5/BbvFrjaOEw6vR65zznd7nqTkdJkadXsPflS/PxSW/RxzUxJUkIG4h0f6BDNLjh0Qj0LYE6JRSY
gfGX5ad1CZNh9Tdd0WYUdVv/XdPf465YWwDc5DMNA2evpnrHN+xm8P7K7ADJ/JgBSdEK75jS5MiV
4KRU9heDLNCX40ig7DE2UHLl1W6bR6I8O0O9gOdzrQf7hYWajRzN0avKwFb3ws1EJ5E1KeckBBNe
07yQ46Glh25KA4DKkRUmmUalXiQpkshCGiKxjZuwQ2uPXlcuOxUnAxgL3a4Nu0VaaG+Mp54G/TzO
Pp5C7aXBR8HIr7x3n6ZRk2nfLA1s7BZqiiN5q7a7mBMdk1XmzhTbWXchvPxeC44twAr74EOEAZUR
MS7b2EjnrHTydYdaOWfapL8ZfbAa6RY3CLXKDmIPV9NblBvAF81d42QHCX1NNRK+JfKwN9jTSCCz
Niry4zAwt9kwgR8Frue8Ou3soP+FZh7b17c8FE6iq86MldoEaGapj8u0KDdVTEsEbU+DNDjUh7vk
wA7t6sCwdmorq7O1zEuVgHyt4q0cJi6LibRS66qTfFY7/bG6dwkBKlbTcf+nmB5yoFgcprUSvHGx
ektFTxrNb0nmIUdH2n1iVIHW+I7A+aUPZww0L0DbXnN6KJQ1a/x79p1AGrTwPqnGJ8+I9ccVcWZV
AhokO2xrxlQxgD85wgOz2frlM6Ahybr5Vo5S3nDsPTUqdosYFpBH/LbAu52EzH4Y73NxQJio7MIr
53xUvFmIGsuH84moGW+jSj/yWapTbH0rOHMJTY/phwbfh/RnJK+2AvVoEtHLMTwNWc+YyHToHcvX
0+k9ZxQdUthPhXtK8NvleiTLJ8Jo47SXEM3H8/9+QwiL4zcg8lq9eVlBYYkM+xcx03Y/9ohU0/zV
uTWFsKYSxJqFHxDNp1OY+hxaCn0LXTJcI2q/5YnEkpZP5Cc+08+RkRHfw8iOTmnAXK9dyRqDIPBg
kC4PTEkZs5PQubeUqiq2q08Wrbw75jPTp2+zSlvy0P8eg4TbsSl2YZC/V3W14rkLGoaYSqTOimIj
N8LyB35Pch2YV6m+EgdpZPXbp8kQS6SNOfkVnQyRSQVWWUl798NvjkupU1jbKtUoYY5igLSoSL5Y
6AHPg6waB89lmcu98trz8Q+jvduQlTvuNwbYvHCn4pVkKE++eGM+xtlBnb1H3EFD3ogivokZgJkt
SyCK0PhwzbZ2BawMbjbmh+S6WGOACH+acnrJ3OJs5flaA2I8dixw7yK3ihwPVil/auw9gRDmY70e
PYITAWamTd+pCVrOHG71Z8XBSS9hV1KuEIlolnxLRObh/iZzKQuOfvbvhZqLydQ3Hic8b1O+s7GV
3aiS2VO/SrKUxRiUALaV/DqiWyhhjZlHyJhYpUYCLRvBc5LE4/f5q5ccUQaMFczu3tl0f3Q0QfX+
LwjxgM5utUYPHgXPscJB3O9urh5/qeIMlGaHmQaLhZwI0wD7KaTKKysNw+rk4OnlElrGEkI6ECt1
MheBHoDnFLwAgIIqos2GcxTImNa6xC2GBI5uBrgxIs+gq91DV5xLP8KTNnKFWtC6xSYEibkEfl4C
bAqBV01lvkBGEXMx+FcWgT0EhGhl6leeVy91zhBeLVxmMxYdIRIZ6GcNcaEEmBOZ4Rpw8Q5U4X1y
UTSeipPRsu9CJ852UT5htoiC9X6qaoxkwr9mVyhrwGPmsVEZdLceoT5Rva9wyG5zNIIabOHvOKF7
j0pmcil4byCeCNT3Pp1TFIz+KD5LsqLnvW5BnzwgpfzN3UKwbJ6zxoy6v+k0CJegf6bdHDV/7Rh4
bsGNPTATVDHy617TEuuqGCO9FRIlWAu4CJK7TJ2WST/TOAK4sKhN3P2SrHdgkli7bvbvc+T+1OZw
xbOX3FvPPqwGv7wZ1Hav+lc/j6K1Mxv/cgjHmywPPsKgmBj7w/myRrJh1Z5iAGfKXfehi9DmPgC6
02gC68duyg9e5EOk6vw/1pQBGDa7Ect4kKl2rVprc5r/FL5GaY1QWFcFgPpVaDHKlJd8ks29D1iP
Dfr0iJzxVa1GCpoYAxALKx/a61DqivoDwVEYfIaFSRBNPvxSb/1UdcfMxzgIuCr1Q6S0zi0J84OL
QCl+NFw/0D6oExoOocz9YUepI4bzNdx+mvbYnOtluVQV/y3DRXARlME/OyV4GcOEbD3jsMpkopdE
FnNVb9h2dXKJIiXCgym5uANmwdy3VXo33ezBWlSFe52a4J7TGbkoZv5MC3nfTTWWxF2+sbrhYGbG
xWQsskKWaa9V40WFqHahnaqvW25lOdjTBttg0sFIrIuK+la1tmTzQ/CAFjgf5kmbTrVFS0/DIGUF
X7+ES+Hzomf4Ag1ecdOIJy9e2GDSp8Bee6EznPDPyY86tMgVg4+AJktVHVU84iCMYBsyOZq2yYLe
W0Zd9alE5TdzCDav7rxEZk8LJSFwG17xg3oeCZA26QHeG73/d4IAslIjJ2kXmmHpnwgaF+9carnp
jZ60dKizZtvXeXCcMoZI8B/NcJMD1N/qoct017GNi1fE6j7ifex92zE2bFRTutzxbkyH6KG0RBHg
mIzdNByJRKzexsgjs8+jMhv71mt2VWsefMfbqXR1iyy9TDmJFVCgg4qrWsqoZmN0Xbukv/RVolxZ
ARy00QNWYw4ba4wbFh1NYMYnyV23wNW6Zm3RlnU3ozF1KwApMKecnn1sETbi3DslBrPomLFDm6ik
bkA01qM/xM86kNpNpWXPadIDQ87znatCGEuDP0XV4JyRJI8s4Xz2O+J9ok/GtmHX1Vb20ZcN2o2E
e9Nt8qXpU/iXcG0zd7p1vUOnBwB2WAHpnS1SZKu7TVp8sxXTWsT0NJPCp9FM6e+H/SkN7X8RjEqk
pZcmWfk0Oo8ZXyS3rc52D/MvACQCLNOiEVh0F1ooMQP6KjfgGNbwBsF9geejebRiPv9URfZrHLQ3
K+pXVkO40ocTrVRSDXqV8L5d8VsrrU1cuGzTRD3bkwbGehrP2YjqVu5zrjI83cuV1AxEnN6/mMDr
WSzLeoheCxP9/jIe78K0DXTmZoO142G9I9EBDojoqY6FsnS86rODCqDrwAaK7KpHuJL3sQoiOQhu
rd3ckiTdzp6ZrIOCpp4RudDX/DJZm4K6z719PYcQ1PUjLdcrTAjs2NJbbJv/rN4TmpjKZDtPb7o6
+CtEo23AZjHyeI5CTj0g4l/ogPW7CyS8Tcccq6REpJkSwKu1PoDHX/ShgNGchW9R7KJwHcLwpQ+z
I/89J65TrQysz/wxxVFtwh7OhKNSP01udi+06NDEzkO1PIUf8Jjh68WXoqKX1+jZBvEMXNpyg0KX
kY6m+RsOq43llKAqadICKeiBW+mDfc8i7QOBFmflpA5nOorpm9YA8QH7CtdnL8Hpwcj+obdz19Vq
G9W9Cs3Ppimv2EvMqj+iXPvoVfsrdcFToorzt2HAUA7Npsnmj6pUrm2ivRk1XU03bzEDrYDHdpRU
hXNJh5YWFChNj9YYDiKQfnHvMpiMGwo7dNK++qTlSPLBEmT2KbbbNfodb3o8rm0jfZuVnCGeEjz8
fjo6VR9IQc9QwB6pRyqG1EZrXCZ/PDFafeXg+KqcNFipUwK7yeq/gWlv/AFvyUF5GfBaQYI/X/ah
UcGrrUJSViC30Wyj+DqcNAMOtu23T1qofapzdTbM5OzXuB33JW6xMz2GvnGfHIzXemXEJxq3UZ58
gxHRjONWCgxasyLsoZyPeDRmhnLQgOxExR1+NP8YRbOzonYJolFbmFnynJTM0VGRxDpiFPxg7IXr
jjKhi/JP29dwl4b/YWTNrbdII8wUYeK6xD1q8h/jFNE8KBocnxRsY0xsTVRAFFMDVlTxNHrUwZPu
+jdHn145rJ+rxDnmLcWtac1XS8Udo6rjFyZYwZLnLJwjHkDGlifNyceMJouHGQjqIZoxrxuNHjQc
zlSNn9ywPViSICaBB4O3LWhUNPZDz72D68yfYNuTZTk2OJCUlCE9ViZumN5VAkwdphvwsOcRmbfK
db9HsZqO+nEXaMoeXExzwsx135ZjstaU4KVrh9ep0LJ1jDoOELCBhamai6qPD8xg0chQdgANIgal
xsqZwJU7Ywk8BDucPFlTIC1TOEYLGKOn0XLuVZaDW5iHAR8jeuAhYVydKEv0Do9rfV8DHlf68qMb
yvXQUqh0ELrrfmbAhUfhbDs/1UAGqqlwjLQ2esqq8hSpBo3LXDkXBjz0Sr25GlMVfC+HhTPF89LS
q5UVO68Zncu+rfbV4F+RHIhgL5LJ9XyTkmtPCaMiE8cSWDslHrA9fjvwYwKXKFcbTzpftIbYyrt2
/PVkAesLe+cFPvbWy8dp1akwE+BgwQDOnkConEq7fiVu7KCNoO+p30zax45G40iLD9mo4zqT1JRu
xcFHjwF9CEYTarkq4BaFSXPJLe8rd8Yvr0K8NGOTAjC7zIn7UocxjRJ6Aam9LUsH4F8OC8V9UQp9
ObfVkxJDelNqNAOhc+QaACvF2OHX+5T2sMStmJy1DBeNqR0Vq0BSGalUz3sKJ9o7Es9zODiNJKSy
Rx1W9pSS+tmT+uYm008yuU9hORzqQLtZermtKFCD2nrV8nCfuP1TkQ4nfx6f8YHYJ4l3Mr2e5T0M
xcqf63OE+WHLtHxl5g7zRTxOXDveszC/MytZ5/FwqR39oKT9owJfhNbNqhp00i9S4E08OZi3+DkT
GRysVfeAm/QX/Ypl57B2ezVgtE1kIXNHGQwGriKgIUAywPwS8PUgUlegyvYMP7/lhejAF10dQ3s4
ztCJxxTQ+PDHNZqrZfQbdvzJ03ExDQGAzIrKJKFdW1oFTCM4Mo0lh2cmExkOoCL3asCaJJVmYKEd
jTC5AN3eIoR76eluq1r57XTjGTH8w5jj5hMlykerObiApOgGgFyYe//QDNgHDg4tIm8v/9h3DgZF
TrgtaVrAONvMVrBxANPXAbqqAeSGouTVGQdZdFrs3Kpw2kxzeM5c/Y8GnWJqpmd5WBnTYATws2UV
2mCm8nFvDNnJNMd1mtDWoGept/4ePHoIz8p7rycw+/RRsDdaQT9DIR0pI4dO8awddNIMp7IONAVe
aOUTkTQQm+FOLbH+Tazn0dKfYgCzsHQg2DH57aWjT0sQx/MXI802IoDUYp8pBPOcaNoDdKAXWyfd
Jmwwv2QckwmznWaDRQqCwOJab18dfKcindO3whtp1qAbUki2YwsOEKwdkO5dSquZemQnJ4urNivf
B0ekDnRniB18R5okf5xK3+tk6g5Hv45KHc6HDwgOPbX2+BM53qF37GYz9vOug4o51pgk2MkBXb4n
jBMWXl8IG59egpZdEJiAZUf3tB72pM+Yodo4vLHuqgbOcq5tqXBX8r0aRqyGFR5HqjMYkf3BbSFk
2NHS6IxtZVcBBtvwsLxop3fho60Q3/V15qrY/ZWxkOjTrl6bbPVFHveAdLwN8nu0n1QGCKgo9L6y
agT4GmbUm25rw7zOV2OOpx5vBHu3nQO/BKuL57wrsJprXySCVGywzmCYy1OupuDkNDNk4WQ1uvHW
onE3p9FjokNpUEDZtvHHmnlq6pAjINgufLXf1hSJmlsuRW+vKQHc0JLF8HRtUp2nGMnLMpHdMvRk
W3q39WqfvasyJGGGq2N1hhgSJ20wnJrShS2Vk147tEh0vrABL5uQqi4q37qX9rSf2vYVsQvLhN4r
ca415otNCJWLcGqZhaZ7hHBOcxG+Ri3qOHH64pL+uoACEbBajk5EC6f+qCqOHHfywXZYBhQTBCRo
VtOcMuBWQhse0U3grWHUjnFXjEKiW9YMrAYMyEzev4UGCATT/mes8WDkcV3MCI1aDsIXxkFreSxe
N6/TcL5SVxxCM7cPnWWCiuGkYCu/GtThfZm+lNKgn8CzUp2EnfpWgimKaLKrDsPfTsmuVLBv6czz
ISwPBTdiWX+VTFuoXX1MLV8lhsXbiBOT6cO9DpQAACKPAUB0XNU0Y0CNK1CnQ/MFsnOPbAtGTpm9
6VCJmOEg8HbUNfyfpYSEmZDlwDuP+/pcFcoOIjuqFbwmSBZ4kqFIgY6DBQfI5hVZ2ilgBTa6caws
mwKeCzbEx9VqkA2YhlPLk1Qbsqr5JfDCew9HckiLk8X8Cc+2hmrQR2/Fjf/kar0MIK22P+xuKAu6
W6/hwoWIYIEXRNoGMasDI2ocfih1AB/QDW9Hkm3b2jShtneN7s/oRscYzq3oRrjz3QaB0pp/fXs6
OEP6ZbSMMafJPoxm+4aD2QFsH+5kpf0iYbIYW8gnGtiU8aQnw4qqGX0OkJyVdYxJgdSoWskxMpYf
Rae9j76/sAcEux2gmnXnrA0Waxg+1FE/WFRHLtEE0MmtpYrppBGILXFQH1rL33aAps06egx2dktA
ftsZQBuADwRY7rtIEY+wjduIyWNRdGf0aLeD/eYRHcuOERYJrLy6zB/PrYeCxMjMZTrUsb9oFBKJ
vjxIG7Gh0pI/qXoejh7tolS/tZHNvOFitD9Foa+i0tuUXrQOgWfPOD/lERduFHtN/5A0Aka75K2w
uMuXMVJPSDktSagZK3xGkEsM+9xP1xYsKe+s4bE4Q7+WV1PEAwPgbtV19bsEUGj5q6D5I+FT/jlB
S6xBK2vggJKDPOnukRq8G1P9L2jfGA2QOS8TOmua8E5J8OhoM07SddSiBvPYaSUp0fho0+gTp2wQ
X+7DCONHlGU7edKJC9iXdmsFUxlWCECefs1NxKRWENPOIwDRoKCdTtyoe9C4bHgQqBgLx2BlMLFl
GoIl853Ywkg7AT7S2m+hfySuXORsG1X87zhGK6t6KWvjw3AhV6CWo1bTGhGKVdaAIAuCFUbPuxkX
cVMBuHNux/RodsbOH8udyYQ5AALmd9m9r5vbzAaOp36DRNdx4jCvqa6CqHh4GAEDG0IHLduMsXmw
55dB+6S7t+QPz2xBrGfrtJx2jDoaXosegEYo9rnuv3puD9/JG5ceBtSajlkljPyjHcBtSOcd89vD
pPaUOHSYHXLDcQoPKNye3CLLF1KSarV3ML2uZyCJaD4SZo0GYEMa8wnhMHhLKuDxRb2d24yBFQIq
frKWbZ9HxtmAeihvv3SQK5qu6YwVtUvGDU1YAXyY5P6GTGuPrwKHXL2yOYnkZZvaRKPjBzv1hS7o
IOuY0v5I+ReDKjpETCKg9zXOssO+4ym+aNFIAO/XhnlvTQeEKH6VoPkC8oVqxv84vPNcOEM4aP3t
iHCFTIG85NIzYADLs5PjsOEaJyHWMxBg7UUugkF986wR/iIWLWvR5Mv9Jrz7HXcM/AEt3qXBhhri
c+SNW7nU0B/W8ANlnSArQxEJsQvjinWKzj9r22s9iqmKphnhk9dk8CtGdK/mGiltZSth1uPDU3K+
OQzPKcp78mw6GnrcHj59P/Le5NDNnelJ01wwc9ZGbtnLuG3U13jxkiV5NKdCsjEkK4DpBwuunn+R
18cfiZvsBv+uCViDm1ZRPOjMv30nXL30uecd2jNeo52CshozBR1isIlnojUssxjqsb6TFzOkNbdy
bthZ5ENovOBr6e372F9J+1GO8Y5gXnl/kBD9W9bTksPlUGHX7lZYkqGM7jm/YxpIUAS7co7w6x2X
LhVY3F4lyfMBZpKil0w40uE7BXYX/Gt7isXsrSW6laT+ssWBsozap9RjDf6EMzsvI2TURkAzfljY
pXkF2xWazCLCAHRvuUKGnwSKH+f5hzQCxy5de154QaAYzA5APcEUsTxYgJK/hYNJBfBljoAl+EDF
qzYdT6iYjaWsFNM6hczyJMVpgPfldLV9K0GlJFr+Zl8VwJ6CFgTUn/nNdj8LOpu0KqG6mysONm7d
nYXpLOSDD7+gYuedK/SLaOtp063PER5kv7uJuTOtcpV6Px3tRt26dy6WC8VvLmVyePbuNydczqdb
hr82aYb+iiUV011L4lWG7phONjaQuU71Fz2ojREHKzRkN4PBfKdMjkoKu78JcNWVhiLeUW17lsdt
0Frn65qOwqj3tv10YB0bprs1UmbuVrtV2ChIRG4lwZcUVvP6fUMwjZ2e6B/J/lq0zNu8kBqOFQre
gSNnLvu/Yi0tCxTzYznJZYV34wQ8wQdVhT1lLE3Gn7RXrrPsS8Wm1YcyIh2hgaxSbRXA+u2W3ww5
43mYXhJta3+KGdoiIVNOD0WJPyXhrF0Yu0V+iEx6DgrjmMDAS9hDaiFa1Wg+qSBpVY4PlmUAWQNh
iiWhOkfiL8h7xBj0o0SmrLvztnMKbwrNdTmHazk3JHueZwtQXvvaDhiQU0rLW82dHTPPNsWW2Xkp
R1ShMhW+DyaZER37Giq3sq3q4O7C0cSpeK9Nvuh/EaeyrH837XZruZ9Sq2RyeqYqR7aCWyxjY6Y2
UjOUdlYvWw5ADHYAG9jngqLPgVAbokozlJmQBn6jh8G0f9AhZTnlDprnI6UikatuyQlch1S8mncV
qYSldDwZb0dliYtp9oaPrW7XpwZ3Zbcy1mFeHuXX5I3ZSGGo4Re4+KtLVpEmFMg8F9uct8xOA+SF
JMimpEw1UEH5DWnx5IG30XJnI6HUOrlDs9TDYW2RUct5Qdl7YdraEVRzKA8TFOHfiO2OV0472ZU+
SD+PtDiu7L81I1s5CKxkOnX+RhYWYSC3f+BaLmMUmF0pH63pHrloGJA5GF52lXfemcWyJHXPERbU
zHuEdJiUk4UwQiH73UKv7pYKc01ZkQjuLJoh+UavCPf1ACBqtm+KcRvqSE0QPqFuRWyVDM6qhEgV
wWxZY/I99bjncEpsZ91lB2J8w4OYS20VwIYo7BeDdDbCRheZJYDGmLFQlM73kVxeQjUqhoUW721A
PRJFWHkBL5Wptha8coQtLN5Db3+FNGC4tN/vI0cpybskcs5k7pBtl532SdoUIHDDKGHBctItqF8I
D+WUaCd5KGn4++08B4iPa0kxcx8EdWfePBS35LiQr2fDF923JNgZ9GjGAr/LB+XuldzwyADOrrqV
R5PL7C6SMgTFK1RVEttLSQEvZ58SQF+Qp09El7dKWi+FaZsUW4ILZxJ/wYLS6UmRUQIU7DlT/v/4
k0isQKROkQLgxlH1XkYwZWx92KApLFFQH/7WrOBEe/JT7yopHZ8nNWxPXlmAVOKk4qIKYMkTGFo5
CuSclcuW3cK5yhkuSwpLyy1HTQ4lI0nUbcmW0rW3nrBI7JaDVZYnG8OYIR0RdVCqAZI0LFUgLrIx
XTQLJWpO/P2YAf9jd/gNyiYlSioA3+j+eiRZWfIlRwzxRor8BsyA7KywYGalPSFi/zIzuZczjTUt
h60kRZIJ04lZm+GHfJOsDd7uTDbhkGpyeYiYLIk8DnWR5MjkMCw7yVFYUdyeZocrMB3cq7QDdMoT
+ZKAdzxQUTlsF56Za04bWzXPENvfenR3w77bN5WyH5Gb0Jx3qkdnwRKiLomA/8/aekzmCyaRz/4A
ZRp4DWA+rMh7RsohiK6voEqBlszrgsF9o5ONJ5BUWU8cLoOcnp66rHlcjQ6qNWh/6Dl6S69SXxyr
O3o8t9BW1xGHt4V8IKwxOPMQGeac9+6h0olrtRH+1hHU1Ezhh7XD8/dIu9EZMIBOq+uxB+prfBkO
X0K9ozH6nMjaXbvfAFQiXvZXge1qHp7GvbqWzZKy5GM9fTMCcB483lEwWckdmdRbpxZATzPlKFmh
EbzOfXQOmoAjf9xZtXOIDcjfvFjZgZLOOD4HApAAr0JxipyDehpom73XOcrN/EpGzZiW9KZ9FKV9
lA3CFs2r7rd6kOJGU4BPVdWaYGR0ybYlUjmkSCwLIwp3cqUWGe3ALNT3zWVPC5yGEfRJpqXWD/BE
KYAkJETZT66D0ted7chbLwQSmk0bYgIKkrKrmyjeOkaxcmfrwSKSPcuSgoayRWniLIWG2W5V617X
AGmYeqkhXJwomKGKIbtmqdWxL8ol1OnNCCanZl8jB8rEglw4z/VrCD50cOpdURkn9INAKzRgD/KJ
LVjv5KDNrAitvng7KUgw0x2OGlpbjTEuVUemODDIOF9cy35qOAgC37nS0xFoWrns+vZUJOmtaqKr
5HS25x471UAEyb6UyNcOXvkx6vVTPSm0VqMrVc9HyH5wG+1oV8qLDcRNCmB5Co7Rfvp+sW1iMr9q
Si4K4Cqj/PZa560t4cnbQ/VJr9lZ9lrCfN6urXVYasEqR0mmrjnSTbsB5NhdrSQ9AnhcaMNAT9I4
5UNzYvEecmRQNVO9x3TH8Qs4OUl04DCc8f1adLSpZQ3IKNKj4y0LVkeWR+o0k+ZbGkdvSVdR/Ckn
pLJQjVN2MJ0PahH8lu+S+E4UqpLps2ciqtwgVGkhIdwNAW7lONMljNxbblrv3eQ9FzVsdqZbCMW9
JgCbpW5vpnnfFd53k3KmmRO6pn6sL+wew3XdhRru5ypMG3qPuZvffXX+Nsgd9TxaqZSJciRCiNhr
vXWQfCCmp4bx8UVhwVikpJDYrmjF8EkjtSDtq7kCcQHzjRDHXGdNrXNQ0JWRC27D6Z+W6s/cwUc6
qUBC6/TRat4BJQPzN9mUR4CoAkv2rnnRFk8CGiaVRX4zbZyJrcGmyRliSgLTMbB2M2RkRlzYVU4X
2GLIKfG9HC5gx8C78RYkiwD7jBTVaiDkA2rGMSffcqxkwME6+hWj4YIIR9cRsoEgbsN3XVKDBPB9
L8OCZ2W6O/93TjWa9yiYJ7ClwetJdYiEjjAD3OhGBlBQJ/Odch5JDsV1SNtPTmUEELbA3rhAxnpS
HWlhQnWxG6R4LTHY6e58CqgemhYUt2AN5UO4CEdhiKcyhOzuAywaGpgkcyWdu+SpoUXBV+Txj4JC
opLnNISbFR8qgV+SKz6xsCGSsNMTShACNCnwL+FELo6YpjjBqivkMIKzy1gyp68uRyb34FX5iYaW
NCl+02mCI4yJsz6jSw6W0ed5Cj6vZ2wdwiFkpoJNmTxpblGGDYCi/wCFWlKRD8RsH5GOMvART2uW
beV/iyGNMgAK2aK0n/BzRfRStPhBoXk9nORtSQuWI96b3yWH4Xzxm/qN587nyw3Jq6YiKeMfEN7y
lAEEprIyOCaLcVgKwIEHHvnHdk443sdnOTbkVcgP89vy8lgiasB8EwEG0aKiQC01cA4/qXfRKE/K
alpRw6/kwfMDEVXzwPC5E7oIKammPfOEiNvSk2iLOyun5tslr+HzOavlv6Dqe3qDUvJn3Sefwl9q
gK+d7iBtKVYCb0mKFalAsXYT6Dx4hXTJuQk/H2Q34EUeK5AddBUlyQ45z5BHWVj0mTTScElAdFA8
/FMVvfyOQjLulOVQS1M92STYrNFmvWlJfQCkaJNp8Lc94rkgjSdGGDSlTCP4o9vniHKLAnqv+d0R
YtEHeVNK3jRM+HMx/EaJd22qR7IGAWvIgSnNhkL2CVWciQo2qiIrE1BIm1sXeZidO8NF8eX5Nkhv
aJa+HqzsWXFUBojMRJKNTaUb19VWAg7PDBoP0ETEK4oXGSVHPvWpSXuuZLlH61F3ryAr7xJdJG+M
We1ihowlzCNGh4THKQm0nJIwDlj7VrDP/WJfjyixI/SlScuEOzfzfKEoDCLz+2+Sie7jcLQxWGwS
fyllRJqO50A16UaV3huPFZraIe1e4BuuZKrd2d572nv7zNXgVkk7m6XEnE/L0BgBvMph3Rg3Li5x
U2Eksk6og/hvZvdnmBN16AgtiF/lOrloadDAFuInBU+i5+bB5KBBYgQ0vA27sYE76IoDl02JPw7u
w6/ofDCAj9L0rYmpby1OdBa3DILs0b1K/cNTkKSgDPPTbxcOmE4+l3cS8rVjMocCxWwwZgoyIWLY
NMKsoTpFJmpsDJLo3wzRNnLAHFj2Mg3dpVwB6wE/JAjvZISQaWJAP1on4/kXILl6HTzZsELVDl1g
92qbF2z8+KDcNGmWpZvB/+4Y2qG4ubYJcIGtXwqGv2GvnEaQtsjWMRT2Vnbky7bobaZHTvtRDLSI
CWZZVB6Q+nmX77WZpwvCUzmrSbACNQ0PGv4mo0NeqLTMvIamEtMG9gS7VIoH29Qfo4PATVOXqHxM
OCQkM3rr31U17Om0LUqTTG1+09GSSG1zxTtXNMIJm6uiYqg1oqvz1KLGCr36QditJ2Qiau881wjq
AqzoVW8blV9ceaft9eJFeo9ON//GcpJ23r2hI7uiREQ1dIrJ5HnD2vzWMtBCFEhKRWRrltJiIZMh
VuDKtwxJhoRhI3V/Q7kt/VLWDfTtnbTYJZY3gDvkE3mdwnVhcyt+hSZtSwOevP/YxE8JVQ06CXIs
gJ3Y9tpefqGRyQo9e35RgkWPKx9FI9UOHSlTdpKs6kGXui6FB9Yqzm8K4vrmJfIlXJ4j5yVopoMU
SyPpqu0p/3o/OEri7hn9riLQOvo3xKc48g5qZnyhHrQi76Apr8Api1Yd/A4+XkCDNW1Ec4TwjO6e
jIklcZnoPEahvxecSOJFhzK2D9i6b3t6hCjFI/dlb0wHWFBSLaTgkYGNDGIkMEmLsxohg6GpNMYe
nfe70dGh1T9h5qxoRMo29jzjt5wLkOiX5T2IbrJ+iRG+nrXn2bxjWc8hUa7s2PqXATUe25oJI3LS
EIcD+oye9TDjCOEajDqSiBz+JWBrgDxGAApwImMD7RmAM9DxK8DYlWwl4j8SZVQ2Uo7SN5FIZSiU
wLKeiJydL9QTpzNXcs4P2gtu38Tk4bdMlQkUP98RFKQZ4kZwXc9x1qwiHwouj4x//C/cEOrkbia6
vdL5YMFKk5ZTSqp/acfJnv8v3eGKWHEtK53/RYzhZ2Xx5sNJqr6+rshEwX2Ql7Ao5HyRIlOeMZlH
SFM6Kb4oHjkYyxrJArCV7FZyDUhfvx0faTIQCLgsLo7qZND2yKxspWXB91nWibjaBP9kglk4wV6j
kOenmnFf9aiHx08qVIFa9SVshsWr7KPoTkndQc5h8sLQUa6cjR6zSmhxUURAKMW/Uvvk3wR1wzf7
AAJq4KBBhmMHZGAUoZIvaWjTqeDQCfv/8XReW3FkTdO+olqrvDkFmqbxIAFCJ7WEmCnvfV3990S/
8/9HzEiiu8zeuTMjIiOxYwwiRUzV8B6wsbMCfrf9XWj+AnUkToiF7+nNWEO8+TnYl+qqbUg9LCpX
nCniH02CYx+PWyl7snOu6KmqFld9nM8hXeP5Hb+pbVEmrZ6Gi1suf6n9Jhidf//fD44oi765zSqP
dsxUARYVz56HCpbIExOWoc0yl7f0PDoe4GxzoPJUeOBDqFkGyzns2/f/1oJpfSxAbxxHYju109SV
4r2cownLSBHTZCvxqex5bWefNe7G4yVBlised1v76MDjdxb9Qbd8tVGDf8u701J089f8oda5lF8+
wN9MryngDNfCX5AXLaF/0zXDozYdf8KfR9kzr3JoniNqNpuyHLPty6Y4v9agKK7Ay7l42j+j5sui
9FZqLBqZqpeUkgQtBZHkmfAUMRSgrAGDMDCC+NFBEww76xuIgqz6TDbC0mwvlfPvDi0CBIBNuPWx
xnpFXEO15joLBfwq08fq02YJFpl1RGF4LW2VFBN8MokLUi8w0AR1KMuEXycxWzEjFgCZeelBS0zp
ZTcVV4v9kwsVYNRD2moX7ZaexrQGwGecNck7G015IVtVySKfzg/SWFLhfvmKsVAivFvWQ0i6u4Os
eBltT9mLg3Qn4R3pyrIlvlbSCOe7qP7hRSaejYeU/8o4bjiv7KBgCi6hG6VhNHknRpXG10yZllrZ
kQvS0aktjxiHZd6GwUPIDAxhrmvIlA5+XQly0n7pjyqYQZV5OcycBbw+psPt5J85Kj5KmhyeSo48
WQm7eZ+is9FrRvTAjdGCccWIu4uFh6HrAQXfCCXoNxGcANJo/SXvvNQBs0Lkf4S3CnRdS42dyaJh
Ba8MTEBAdakoXFn/MOn+WkkcoW8fXnz6CISOoeG+5oLpprlsp+RyAvzng3murCouU6zvZJd0rX8X
JNI7szf877Lwrqz1aSMMsKfAufgyBXPtSEVyELe5p3s673V6sBUXiEY9O3qvi5wmDziTklUWfUCX
a07xBCMakMuIBWWLYkmMZoj/uh8JiF7Rn7IE+wNaoc5pdHfGxFyPsdoUPgUJsaB1pXYVdHuCzAZF
lm41X4t/+S/Bh5wTVYlr4vQOcKu4P3ow+FXBvCpOY4pzwq5tuSi1qQ7qd8sWTjed6zbWvIv9ho3t
C8mbBw4FyKClq9UkCIZXsE8APb1/YNDJTUk/lgc6XEHvprS2EvMlIilG+2pf4UFhfnv/j86/7pFX
TxiJqz9R4Ai9JNjgVwwc5d+c+Umh5kBCWvpKPCYOTwHxCuPmiKUQpwiPxSYZ4pfPxxVSkfO6YH90
gNl1kL0mM/YY1C+sGX6oLIUbPay8EwK/O9WfShLAj3R71Gci0REaVP6Oyxop0o4VKagE+0x5CNn+
hY/oLG7Mo+6S57al70a74LGIuQhMmI49r0zhP8rTmr5rU7GQpKss2RE1WBNbKAUn1y6AzZParRhh
CQH5GqZu5C1V/HClTMcE2OApifDsqDZ0pHOQMvKEWWBnvMjMq0dq4zZjS+wB7SH985nNouVM2LMK
sWaZ7gQtsanEw7M7DGSfNNDiNXaR0DyGnVuxQ+rsNOOCH/ODGKAHxWOA5VJmpUqZXQgwvzNZnNqh
58zQF6lGN/1NoLD+l3fJ2ueo1f0QtrU/SR11lPz//PZ/nLf2zrKS1VZCXkhoe1JXldVB+TcA2dfe
d3fE6hlcG+GphsLMMZEKmn9Az/ke7U0Y7jC+JV6LflY5pt9aTXBeVAbCwPh3REHYbRKCkMsmFwDW
3Mj/yMpKRihM0w+dM/oG1pFYfe1fTF0AGTsCujyFxysMT2/S7lGFkk7P/7Kjc+pJZtdBUZMlsGrO
ehTWBNvLF0NA6Cbqn4ntonvlipUrEVoVmEoCSz0kZ5Kfh038WqmcBcBnpXvkE0Q38LLKrDsSRHxQ
YK1Cyat8278Jpl89Exkg77TyeTfOZuusVGnC6a6siJRFX20E3g0HBhMzkDhL+LS3LVKxCkASbUqC
j8HsRyfDNU7+ml9n2PDFcY0QZsBUr/eug+xBEg6+gVOX7gD67KY/bFOJ6/jBbPJrhjPFJh1I03Ff
6meEIE920TzbgUX9ZjwESEeLIIJ2scrXpMf2kvW+l+1FbaGbQlTdmvtb2sx/U6wm89mG8/KGT3ej
kI/2hCkVxnPp9k/9mqPFj48x/tfnFGlABJcDYrVT+1pNnA0xAQIx+wOS7B8i5fX408q5y8KYptTs
uhiSv0Dj+KAi1B/67hoEqboal+zJT4Pbuu+etrm/YQDCQ9f6D/3QX0siVQ4xlfWavENhvifp8CqC
fKzXu2WiM5bvXwLnXVzEWOJKFQ8/gzL6owqEOVx3TL26C6PtPpEjAM4pfU8UiD1plCeHls1pPDVj
9Zj39j2L/QdGwMyhmhP2tkMci4w/OeZfF/lkvsxxKq7vGPTjzTqiZ8uwSCw4yjwzJXdOgR/CKYED
s4tb1YXjHP3h9Kd6rw4CXVy4/hrsTFxBWO6wfaV1QLzEBBzcqJjDUvTTnTQQcde9FaQNqZshmqYI
zozuGFkJVSObJPJDunK65oUJADeOHd1xLkpF6/gGuQnIUtgjokq81ruMWKW2u9/VqH6i6YNJSD+w
aT8YC/1sPGcdw2lGm+Hs3tNP83wWy3YwGLtr/6vYlzohyh08EdCwDaN3Movm5GGe3pcR8wXb07Lk
d2sw3fsIPy46bHKBQG7LfXibLO+iG76loJwpHs+0CuKHARXAJB8poWZW7j47kHaz/6Ecl951KZuP
FK/0Of/GOvZrc5l1kjhMUKxfILjfceB8ahN8S0vOr2Gwn7LFR8dZ3howiVW6Mo0htG5TNMDKbEYC
Zoq2xQd3yPddVByNMPgXcI4L7hW3aslwMfC/aUzMj+ne0InanM6q34Wcx/UwmWL8DeHH5ylYNHLu
YU8FAmCX7+OfwTApgszhZz1W6RUI5bsIUbfAC548sqUlc+jWc4z20D1G3v7lkTepsiz29fp8bJPF
BXlwAMlQjSEuk+TkdaQAlcB+dv/pgLDLvR2ZQ7Rq7ttHFLsHuk9P614iCpjf5ww3bLBYczUuhTVy
GFpReKjW1wI9w2b/DIbnniDKKlFslAYl85sj54hiMEFOSdFUjvfiQEP6GgSpSHifuhyaLbkiFCdF
mHBZofVcWgal5UA0cLLaFOnM7rnQzxKgWbwXUXwkaybWSk0l/JCSzMnnV+VmBLGy+NLBqLLN89/j
rD0OKIkUK60meW6y4hfpQ1gxcN28Hofl0oWAybmYpP4zahE6yw8yKg5wPovrly4G9pn8T8wwl8dv
c7QERXcveIXAruRgg1dgL25T9i+fo6wz7YeTQjWaqXRIfxLC+6S5IbJykCAYwWhBh7SQ4wZoyrTH
L6V+EcN6aIHEfIcuosAVZUSNTzyCjXvsMU0JwMS26EX3CmvBmQKgogKCI5Yag+KBP+VaeeNb/ac3
7zX0CRyBpyU3DX+G1TS26x7eLZTJPs9U553EMLgMTifVKtx9xoZbyQp0HsbKr3mgZEfnl9S+lhlp
ZvWOHrSvaYG08VqI41tzih6FJHkRvgNMKYWt4Bu65Sd9/gaWN4LY2Xm8PkUpqY7OE3iaT6tYTi5E
fVUgs55eZrlwWg85ctUavpm3UHD2CxTjrORTbRIjTjpSNOwZlZGQFpanOVr/0mV4YfK3Y9a8sh6B
UDet3qlmsmF574WYuUB+efCnDr1ZNaCa+GrjyBsNsHVVXa0LBLFfcGhSdw+Xo/oSeh3ngp7oKCVW
iWkTbUXPa1XdTuaX1YUXCfbIgug7oAbaJ99HKG9WhlAkpYFxmqIqoY05flSC6Mrpq4R0Ab4P3or6
l4AkEdPiViygBmIJ6pIk/EnRVPI2uWtWYuV/a0Eh7GP9te0r6iPTR99OnkcpohWjpwOOeM5eBlyO
8NW2YhCVP0ppQWV6RHhkR26b3vXrb3EqFAM3kqfqNOW3xV9xVXykTpWQ9b3RwUq20YfFicfPtwp8
EoSqrbijDPHAoHm1JGViybhMsIMpIF8iwGuv29wPq49apc3e/relQjIdHd2onPsMdzdg6Qk4fyG1
pTKG90LTiy4anHtynrNgwr71Xz6CuUp5bTIa5wvRwsEv2oMIHLkk8ZcjbXA7frUm0jYkL/WTDVAW
4VRJIaJaApxpIItr6R9WeQ+urahG4cZVlfY5nKiCxZNKpwVLR0KCMo4PyuopIsymOSTBG6h+yKlH
Oc47iglntIqBfYpF4T2xF4exfQCTEY8vLBx39jvbpl8oQ5kF180fjdY3hbdKXQSzuhZKdC194FZn
w7EQyJ9/jYvGZe7t14IYGJVwEWALBlSrGDRSwOasQfEKLqQAb4t3pvcvaY4uX4GeRc0V0R7IBr91
zJ8dqAUbAKmHsihtaNa6XuRZeIX7UHfepSIN+cAa/DLoEWe2r9qlxKzOXV5J+7lgngbqV+o64R04
nghfk8gmcMNb5nKnuMtIH61FZMZ0d5iX/rafpdHZS4NxWb3epzN2nSgQBg71HtEhGbO9WjcLwc4M
C/gK5A0b3mV59d/dqSJZPIT+/geXvSAMbr1/9sG65g1ymzkbmR9cJm9mYE315QJayrYdr0wfdw1j
eRCtZCHLmKr5Upmal1a/zbK9GhzrJJxnpK+bKTrhWb4UIx+hWSP56eEp2TOdAtdeRGHraxVhjVIF
6G7oNFqC4jTB2e59/0MfrSe7RNPj2AELTul411nmZx+ET4lN78aIJdSEt5Kojgj4dSnhnKbA/O49
dKIDOIo4sgGTrXX7NouOAaB9nV1Xu/d3c4vtammahwyd3tgvr0loUim4eEoGHXSvneD93g/Mg8lq
Pq9ImKE6wCHbWMT2zLWqn6J2+1VXkONuoBOFdNutQ0yd5pNAnKaZcR4a2DvOyzQk+IzhqMbEVITj
D3YwvQvybeMImCPp4mOCWtqyAVjjxfncCxf4EW0ofqLbJ9YpL1Owf7tG87PZfbxBTeNGEXhmjIIQ
H/Q8105MJ2Ft5QnwZIo1HPb0kd/c2y1G8F38NPvlt+Xa9wXGIOW2Xy3O8Bf3D9xT9gIBFoGJve8e
54yB3hPWKQym/mzdgsQz9+jBsKuLignnqMZUQQovMQOc7ccXZ96OmAoxX1SVboteIg1e7e7L804V
0Qg3zab5S9SeYaj5IUz7rCASBmhOT2F9R4DTaQhucZ1A5vTkFdId0VKlSEjMEtkhIZ+CogJIjDqX
8GyKaxTwOyztqTZKyGPY5e0FYxCGBgQcw18xmgLK8Y2Fow8gaukyVEMLToTpZnlrWytHElLb0jy8
G9H/0yALm2KcNF6boh8FPDNIkyKGKIQeU89DsZgL4SIXKrwms2/PGVLxW1md5MDsbJ4XN36OvcG1
3hqXQXyUyGbDNU/weVv7ZwiuaHCJcnpmxTcn7SB25Zp2n4pc7SlSSEuQu+Yok+fXnLYQjr4FNMK1
cYbab9C1KZdgbgSZz+dqsAPBUFDL9dU7epIfXEuH/p2wxsVs/J44DpXWBpKxjDEfkWgY0gs9kt2Y
bskq6MSEycIt71vn+fQLsj/GN02v0W9vde4Oa3ErnE4fFg20u6xXHDBYqAHIcadiKnhChLcNlaab
odNh7hv6Qv7QGVzEh7+4S8EUUrundkrTJLqlObtDxP3gxGhnHKEqcbcyeLm13lyb5lMiE52KQGb9
M7MdHingSSrUFsCFrpzb5TQeFYb5WqYMHcaQLBJ412/pVu4gJW18WOaAAaQcCDatbFtQ35CcsnoW
dFj6Vg+sarNaOm+Ga1zfbnsy7Xgo3kcC94rBGQMyD3b/XXpoXcdk/DeZ+FotBU4KpcXKfXxQCZyI
8Caac1t2DYyVcS/1SQTYPE0Y000rMPY9cGB36j/nEng7IFdZm7cHHn8e4WNToaqjWkrQcrsMoyMN
iNUXlaM98oAeQuoXI8FXPA4yXIT9kjkV0U1FlY6OB5+EwjiNKLRpoiJGw9eI1anD8UYSDiqVqwFw
ldImYz5lazvfI+WH2jJ1I+oUnZPxJgj9k3QFeQf/YBg/VCO41KhiPde2vVL6Qkon2kUgIFU+13OU
MEORCZOjS32ZmcWf3lR/N3uJzrymhXn67Y0BvSbpwTFpOm+YDASuR2LRUTPEZXiSPqHz/3CScQrp
SkQoBaTeTB+8BKzhERkjzkA0rTBNEzHvsCwf7oZFyVDepKpMCXcMSztmI4+QG40cwJzQKDAFBkdA
VFxt9B737uO+vi+4yCi7cynjVyRx7HmTYYOMTb4AAz6IQsLW/EKVROlvB7HkKlGEwBFH4MUahERs
MlqlMJ66N/pOe41EkRsT7ZvdFOhveUDKKFTz4MVmHAXywWSyxEVDeaX3FzJH38OiFo/P2K/LmKIm
IjXzkX5MKGZAuD1SUn7wf4oxxMMGCD+fp5Of0p0AXUPJIlxQth8SQvUFZyMpTxrUP4qqRV7e5TcB
J9US7XfRjPQO7V5V+89mMPzipz418kZUTsBEQXjlFb/t2KV14Iv6+CIPvgfWRxQRKfI0v40xsGes
MWVZTkcNmNqzWH2MLldqwZEqY2Nkbl/BH2d3vCzFCgSSlKvPFj5PBVpIgsw5BZNyld295S9c5GVB
C7eRhijoafFBGoscg3B6BtG3Jx5u03y46/pLTGMBVsyyncoztTPTUBvgPg4S/JDHxmHw6DEEiOOu
FhCchVGkHjBpuBMnIBLU0aSdrbiAzQ3tkblw2BxPGAqQpP5hr9/iMYFzAhdWdkVYTN5nM9CHXV96
KrFA9Txs+wrmktBuRs5ztwXNwwL/7s/4zVGe/bf5EOLLvTazcEP3ltuFXjULX6bxWwR7OT7xdzbp
Wz0wEbLLkFAFg45BXihLqO2fvRBvQj0HadIySNJ5njF7RNSP72p76wOBGGmX8fhBxP7T7KkzxAtD
rCj9m5rFnFOLEp2rtBVh1rIjBaPyLfS040L1Jr+5Gld94n1GM37HUCHpjgSuJvsXJz0IkI7UYEqO
I/MbESHYlE1FxJ0DJaAQ0LMYHBm+XjO+/Y8kzeKoCnYOXrJZ9k8+4p6VnEUuoqbypjyqWKir9EnC
KXJNmAd4BIDlHsiT2NoxbI+J5L+D/XpJy3cS/lpjC1Cr0y3yasFmqJlIQap0kwejPGXwFZIkMivk
0CEvmTzqs/VKKA4LgbvtmaSV4uajMlPgmU5D3QPHF8kFz7RuaDRhoxLd4IA8RvEl8R1/PqlH2n/X
GjpHvaoG3sPs+93iQesEjunSyYO3fsRrCNN0FDDih2e2QwCJy7ho3q95ze+oWGspBMGAHD7FaJ0j
r9krinu/5xheEUvROYDnqE5SHXSk8fl0WmvrnVlnlybAYio4gn7M4FXnwQxXrJPHMtE9asRi84Sg
CKL7j44nsBenPMk4R7plD9F6Nf1FS7NwAg4Wlt0TSbzn3dJ5fo8w6nkdGMFR0MDBANTc9e9i+6vY
fsviUEJvHRI2pmlDUJuHxXKIdi994r0NfkOhAcjPGrN7NL+KYIJXthH4ZZQpNi0OHhqjrd0EhuJr
GBAI9StsZt4sqxJR86MSjbV2nuDGxhXrQf+tBl2pt5SSAISAoM8jGdftoE0idZysIzovBWqT5wob
ntQurodbXv81/hyvOWke36AAIDkn70fP1cBKM2RsRUDfcdB0d7xu6Qx1oQsdhtU+PoV0tLqcUkSy
kz0Y7/08f2VZeKdP8Sk8OmTFWkb+5txUpB9aFrrJcbFPxsiUKvxKdYLVw4r9Gg6nxGw9wrr2X4Zx
f9wpYuSkkpj2PaqbR33OuA5X+nMFBsV/AV06+ADF0mV+ilfvlSMbPME4mzeGpJIDtBWSJ3V6KPuF
p1jPk+T1HPZ6fGyBITscA7LlHjdtsBySERuXUE4a+TtPdAPq1E+Y1S4jR3yXG04rVnzWk4FYVBMz
QjIrj/9MmXm3M/CLdKWsjFtgZHqjrLNWcI0g0NA6Biz9xKreup1G2FYdkwXJs+K73muCK4rLjjIw
c8uK9E4lZp4v//pDczVD+cuwemfV+h9aEtQYFEfqZBUQRtp1G/DUbSN5yiBHPDyB0onR7LRrJEyQ
V47R48A8td5Pj5kiKfDp7OFlMyTBmRNUtxUr81JHskQAtjE/2bRHTO6qbFfJI4URxE9II8SAhs/B
pH1iAtaASYN70Vp/K7sDVALYpEn7tFMxwuZNlz6qBfCOkWnH5CBf5LajSmHDu5NUFD5tQoQQGttj
x92qKT+coRG9YxeVTCFFdQ5/4LLdZno7Ois8Sa8EBiOOFpE8iBACrKZk5AnLbjXNe3wSP2djf7KI
HZItzHOenCIn+YfkQKCfIKHOcG+KNmWY4ZgMN1C7f9XeJdkj79VAqk2fMNqf4M1tqJuysjAuvcql
BwBtCfzjlXg30CJRZV70mRhECSKEJFaCH9GOfjh1+plW9fO0aSIj/THswrpyrnCRBm/giOSmmYBw
Uc3uiyADsh13ib82zl+mLS13E9txmiCow79pS7yik5rTXftaqYK3dQ/hvJ/VDFqcYg4rai0iF16R
1zq5tNYRFBR0T5d2/IOumJOQRcOycV5kRhduUnZTgWbRujgZGGE3Z6KkALJQx+dMnNTJp9x4ZfyM
g0usTaGSYlmwuvFj1g90QoEeL/cKU2HWXzfldhqDEXFa8zAw9zpszO9qsej8haOQZlef2eL8UORI
qVGOkD+IV3ahT/RPBNv71Lvnq/fuzZQZX4hhqKVdgjgFwrlHCRyEuz2ZwSINEJ5u734A9MdHlw1u
bAjjVPUijsPRhIyL1JHFqyd+DkUU2a0ZfawcgS0neGjP9wlVpOheVbK+SezlJMDIUoBXR7MNRxR9
O+l06kPrLuAU0TJ1PO9ZoY8ZKo+l16gB2cDuzsbfWV8lQ09OrxCHcD9DYVvCuYmDblEZcHQqSAut
C4D4AFeYv0vjEMVEETOyDoV/PsJ58QkUnyy4IDcPc1nTUG/DH9EWNky3mjLkxtEVgLoO6KmIHoRB
6+5T9vpad4j83qYY58gmvVnK7addDgAq5b21OA/nZgea4fvYfMGFC+CmtQ5Vmz56tvU8RP0Pvwlf
xsZ6zKeNgGPkDn4Bybsd2rS4Ea5sfDeKfTiVQUXiT+hc8/YIupRjuWcsR6PP3mpGT10z3QNv+9h7
ceLqoW3sr7ykz4XaGgi6T0iI3DK6K7y6+p2T5Fa2c5jiCsnoth7NtPu1+ZjVX2RhjUQ8Dd/Z08YF
V/d38devZCPTw3YB0aeJfetUt85pK9rpgM3WVWUzXTPhxoy0+OmO7mdQ2D89+nYZ1jixqt3gxk+j
HP/tPbpacRM5OrEbgkEbjMQ18UC3qvOApLogHWAAITbwfUdOHBi9DdXKS6x7zJI6CN+Cx46v3rBd
OoZh0trB4mkbUmCmogIYVyT3aGYfIGpz1G7+vRvOFCLJQmK14tmGhfBTZ3N2T6sNBgx4kBXN64g7
L95z5k1uTXdGa6dftcuQcX+cYHAASCkwhh97jSio7WMmqA7tRx+V2AWVeXwCB+ShO9PyYIz1Z0k6
a9VZfWXt82PrVA/9Mv6amvKUr9tfKvnvLc6Z/Yh+4LiD+0X0H4eVD5ZVdi8r7lsXnuF3rMYChQbe
YvniWY9hYa9/TKzMGOXgvVgkib5Z/YSWkwcBuSlL6rYJturgBBViDrM/LPX65ZOwFc5sXfppiRtv
G/9Zd7Lf0aQUcJcG6y4vZo4ubmzEgM/JYXKyekgN0i66KdOS9MN7a7yRTboYJ8yHNQMdzqMLpjcI
kJRczfrHjFF4JZhI0LL3xvjjp7Ey83vPr16Yulw+eS7NSEPK6xmc1MYJ16MuDqYHU8mqh0Ocl5qO
3MLe92W87yLU20NyVfUebqC49RPvBo6y9u9grrRCoDzPSoeSrOpvjBEVNlssDH0kMUX14fBWYdXK
f7qu/b3X+71txV/o3emEHPDQmpYXjGs/Mfw9zGODqmB/zasEoBFDwKGqjsbmfHhMw61d/zdjgn46
Leu9XZz43uvaxxF0pPOL+4bWGW92e5R6XnmoQgdX8iC7rKzpMykpEC3h9vKYdZvua+5WmIFo/WHV
Bapg5not4fqBvbPL9AT33WuYoYp1DIOIUrrPzDtspjHwGXaEBRPa/LJ8SYvGP8XO7L4Vc3Tam/i+
gOCYONibhaEOTpnZp0iIUhLMzqEZxgpV94jOob8yh6g5dT2eM5O9nHrGV2LOhFVjNPwO0YwZOZlQ
1SRUyMJr/ak6rRZ9dInLvNFFRd0+OledSb+14WdMHzHyd51OWSbOv/izeNFDYfqvfRQ8eywmFLA/
LSbq9Ai2jRixkzUXN/m4fhWWlJqwj0yIvcwZs13HAZMw+mefl56sKHYCB4iTlDJFm46dFTIb1/yR
UDbgYRc/kRu8rugGjJiORf2zbQC1cmnfzCNKA48Z6FZthBcrZleHNWS+37Ii0rAqToWySBBkWeRR
TjyjgiCzRGrBrgEGgsBF9rz7HdpnZmjQGDAzthEz3fuaSfZ3+9iAh+tXUQ7ArbmufVmjbx+YfSjU
JRjRtTAvqZrSD4uxdn0HlwsydGTG16XH1VVNiF7E8T/duYw+g8XF925PsXrZvLesSY654+AzsKfb
1eYkxW+GEN5x8oN35ebOALkNWN6vWc9+wUDJNqYbD2KgwdZxI35jjWY99x66x7R7jjeiZmHfhvn+
6FVUEb3DBNvMD/PHcd8ezNbD1ztHFxVaq33ZRPaGmK968of9acvM7tJ2h4CSMn2zUEk66bQhszGA
jVHPRlmKJn9mN1Ypl1Rb1CltXS+otLCIGpbdQALgJo/5Mr4ugU3PQXnf+eVh2oEcsGS9Y2D7gzEl
1EDYN1+ZMXJU/HMoxK+6ljG38eJPt1AetB9UDCQLLL+5Cpqc62gB1LuNie6egeuiH2BXnKDOMiPk
oLzeEUDGNmLGlqSQ2VZ5MiuyrT741+KUBwpmaBEshzukdBA0jyAjc1fQ2ZGimC7pHQ2YvG6cLDO6
0TtFMehOcAcgUOTKpAsTKGULWxISPQBDEsbQ7PDEpT+8RFFxl0OECYmjDLsQ3mPOCMkBzjhn6cac
ju2yP9Q5EpbVxFeLaUvLyoT3lKyiAzrUespa+zqJx4+icn+vZJeCWUcRYHnrXlGY3RgmWXHaPrfl
hNVMT4/gBuLO0opRP+x8nxWfXUhslp7gFwv/VsvBjap+Mq3kpunnJ2stNIjhbD5p2im9gfm5SAQr
uymSDB+Zv52GThvvojwSzAANrHp4VCrvpsr7lGBspF5eSYypqfVkgxhKpbdvptrAwLe8dtit4icV
22yaV0A0XDtD88mKSTz3bQUEHChgK4sBvry/Elum0iiYF7GQHYYQLhPG/ulTAQEzM9exHaPLpPB/
epp/3lQTwwu6Z+kCChJ9MasUMO+NtSIGb947DxAJOEUl/JrQOQpQG5Ci6UEXfFHH8J0uqE5TPJ7l
2jb9IaRvDG9ncu/0kDnbDxJNwZxrhzOyx68mTndrYQlaAdnqSfuAk2CKBcmJHacnrcVBUipOmgA6
grswqv5qh4mZ9uig5ZaB1Yc7/Zlrdkiy9cav22OZrs8lUcdLJmxX2xNG6HIpCeGSvDK4qq3uo9g6
JK0javh9TA6Di3A85BSnhc3s7s99AWNzyChW15YTuk6PNqjchcLnGcYhd06q9AQ/Mo1YABjt/VTm
GOtSW6bBNXOKv7284fBCRDZgcjZQFi+IwQZaGEmYzl4QXFNJm5bF9/SkBCkFLTm2EN1m3u/UTSZX
aK2HcT1Fs3MnlqD+Yy144Er70QI8S6tauT6kPEtnyUBBCMJLwzIugKHtg70Wl9hRM7E3+qHeLRff
sBJfvcwbH6smPxVAOn2YzmKwhTnYQXCFjgmI+CEl4Z2q/GVgmHBZQFwSytvVfIkrJBfF/sdy1B22
HMSy6r69yTlkFpbjWDnnGKnaZYkbd3Kv389a0lq3fuQdVKT3wzw+pGwBaM6j5//KaSKJEV4a/XRd
wm9MVME+7F3TJb+wxr8ug/WuzqZvMfY8oWiLPGbyEHDMFDULaivE1DfZxNw3NNkFri7+3vwDswd7
SbVR+sAVlLqTi4NihHgDUmIhyVFLYcNrDJh7Klhb4zsFXGuN4QWWXOELg1DAzu9BIQpnOPVKrGli
Nn67IDYet4JsqwzC57EDE7Vac4OIIV3rg+Y7L8cvod+obn9EJdOyiW9AKCenKX6Rlz06dnpNsndq
bIOWJWT9hlFgWsljTBG6hKZqfq6FsYLKD15IzX/Bc4xu+tRQYM+Fi+tqcOY+94B55oyOwJ3Db+42
M/pnWFOmDRU9nrfp87A0v+WCFKf7r/8pHGik3LPrjsWTNtbv3kSi1NXP+sn6qgHlKZcv7M67FzuD
r8VLQlmQrbak4roNlGBwHVSPt9lWHxVj6iZivbliAJtOLjBsJsHjUsXgIvsKTX4z41EieYQ0OaNj
EsD4R0ou4i7XwsZO8GSk2ZOEMgt3brkENBdcZ3asK88DXAi2Y8xAIb9i0LHx0XT9TULIakE80mCF
FmAeXgIIzZu0WMSm77zB4KHqGC43r7ipdgw5R8cGO1qmcw9L6n4XVvaWhvMtIvRbL3ux+uw7Wjbj
Iggx4QyCT2TxPjFKWIGCVhF47xkIUs3ZKxWs+IJA4D9oEtKprjUvHU6Hs3Rk/nsOJy5aA3c9jjhG
wz19dWFN9272bBvTe4SnD/bcFx0HDmtqGkeQvhdRVwShbMmZTuTf+Xn2Rn2sEMjjZ/crSjT036pX
RG145Rxe7REq3Lgj0n0VYJGd9F3jkyTe8E0R8gur2u98tFim+aat4lFV2VN/GxnmlemYT2NXPsZZ
ddqC+Kx3jAeyUabpwpkbjJ1ijlETbrrDwCAM2p9p6f67DcaTMzCirPwrlwld/ZzKS7M6guOLgsaF
4YH5VAyIK66cySZ8X8/zwKRcmpoY4ro7sB+1caF5fWn3EwvBP+EyF1ci2vy+elBIyZLkx1qMjz3g
tUJjTHDrd+drjHHhNrN7b10/oRXOKjKujsYkTN0BxusfCg+mt147ZfKQkSCEG419VnsW/dC4Ciwu
ySBHrxR9PG8qvcvRCmDBG+PDHxkb0ZIjYJgCFCm8ruOR1xnzxPPxGJrGS+OD54JAtJGPsHSo8GFg
KGuMD7O0gZvzz4LoUw0nqRlfGyYDPHHd89PuKqiqDTl7eelm2C1RR+3NmY/lhXEZe5Ud0HG/F8oL
VmbAz8YhT9eTnOyi0LuS4E4hH6sEGrsK9ioNlhA35sBEFJxi88l6opV4403QcrVYyT2zdPS02WGZ
Mf/x008FA9PIj9aA+W8QBSTWYffDy6YjMhwanYIHZ3ReZzcpL5oZa2Bvep2H+VtrfGqciy2Nrz3Y
xMjHDbgvn7omxT3Z+vSBdCldkFOvT6vX3u4FzfheTjUWZx/T2Ly2RngjQlWQUrOChDk1WpXOo1mu
P5lZRGzmSa7gI/Z65/TW0VmTq3251RHTE6wErpE6ApUib8TUIdw/2TU28leteT3iYCov4zwnuH8E
2HPxgM8GgLH5nAafYTA+egMN5gwv8XFOctrkhaXM7OiHgeZRnUYKj2vPiMs6vZ0CD/I1qP8pqhnL
Y9YspK2+eo3PGzut5xsd3luRPhE5BHQ4Rn1MGCI204QxaAohqs1x+Ymo6VceVc/28jAkGNYYX0hI
borO5TB8rwv3390kg+cpmiMtKSUdrrpbLy2xZ3BwEcSJmaz7XjnsaoR/GO36Y3D9XwN7ESEAbD+v
X7OLtO7Ef/p+DjWvmrug28Sk05W7TTznbnGYODIuK3m6nOcquiD29i217GMQpvd9NhyyvHlNxv6Q
MPIYYfN9UYZnqwynSimEGusEK+yE4WEy6d9xjjajFYYkQ5pb3JnRi+Nbd4uJ3ie3L90q/3I3eYzG
DAIqf5mrpzF64J4aFM+AJGMB7TQbngN+t8j2JO5lGqjJJvLD4gexIkPRLpNks7WQVVMSuOWdtU6X
RULzz0Lp5JnfLgEoATUafEYLZDEDUlcrfMFd/ZOXv1fIFfzlGY559WiN8ovuZRuwiiP6GRbZhRk+
sgKSuLnWa9NpVzEWcaHRnW69/JsZFVjANlzPfhxMJlADC2VDzjAcg/nQ/U+R4rwpf0nu0y03Xysn
YFiqjRTRwTRtCe7CHH+Fwm/HlyBHcjWuNv5W5cTiyvcHJ5l+lhsC+LaqvkaDvpAWvw43f5374rOr
l7s9ACsszDgPMKcs/3Xn+cParNd8dO6RM33gjPVW/x9n57HcOJOm61vp6PVBHCRcJibOzEIiRVKU
SLmyG4TKwXuPqz9PamZRohRi/LPo/qOMCshEms+8pqd1FxkeGuYDq9MNkIvV8WlIyZX2Daw4mvLN
E8c89X3WbuuhMZeQFheeeuwHJEsWPAXR+g6uvLRvNzhk3lhxvew7L3gGPv3QptYtKaz+6QAaa5Pd
mSPrPkME3m/Cu6Gqv4rOx1krTH7rp86dFqTxA0zul09erx6mTkFOyr74s6yv0sp/bhf0A5T/pYr6
YxH5gFomC0SBneIp2ZQ/bMpaCQHQhCaS/gfzrvzsNjUpcOJ+8dridx413N5miwpuVd8P8/jTyxN6
XKKkiGFAsU/BJIx1/DWXFSpoi65qgffTkcrUuA9jOny2TUhWJW4CcLvnb63stjDicCwoPB+Qicc6
9UMHnFP2GDpy15j9JjCIhoP0e4ZusD5DFryEi7jZmM14O1bEANMAnTn9PRQW8gb+A2rtu6ie6N1k
077q1ONYxs+Jgd3Q2AabuFX3shm2Q0iSnrXhtulolepQH14Oo84QFzPUdymMO2F7XMjxYzHFCfV4
i8u0KO9KxPwDDs7Rd58lfjcr/bNx5X3p2+QHrj73yJ3fm9nIZcYfGArEkUb6lPEGAxMAlVgVDDMQ
kGVGzqipsDYBFRaX3t4AJ/yi8DB3cmc21Rd0BRFPq8abqP0TJ9/tOkGy/htXlWw0p966E0CVs97d
pg6dIYDRhMd6yk3OIy1cUuoKjWYitBRZMYGk86b/VtMDZgkJJfgroZyuRi5Yu3Z22oZSImCho/M+
0dm/uYqK5xd6HCiOyqIUb860EBf7NrKSle586uuMzS5a8phmwI8T3AC9NbLt1uwuW7fbTUgN6MEb
0r4sNPwfErSOsmL+BWC3Olq2GIblAyPRVyt3U4QoScSZQEDlJJhKRLDP+Emyl5ebKF+4lDEL50oc
4V8qyKGm/ZvmjY1zlo5paY6WVCxb0AzxEl7rJstiyJXNVWaGtF1B+Sa8kcOvY//OJSd7Se32MxlC
2yIYBl9gINTWOFKXiozf0ExhG+rzSZN2LRBkOiOOKn8Ng5XWTHozIvFlEWZlsDBHUkuiRpCj9NiW
PRZuD9kQPurcynejlb7wkpoYuZlu0hp6U0942pFOzxJmB2duWahvg8+HTMbhDn32B5f6jVfj9iIk
GMZ6eCxTZID0dOm58dEJAQSvtwLRWNDLu9ipEV8H+lZTtMrt8ZPud5GSzio7hLTAcED//QLnU/ON
O0Q/dTBGcKszjZagdjSLK61oAsr1mWvs6HTiew69CQEVhM0LkvjUaKgyo6iZiLUb4YiC1AEMHY1g
nwK4IdRtkth56AlpYu4UDbOdY2PlWqj+U2EEk+NlvzHnuOzIXhPORrqrWxd6jDb4QutLRw8vL0hc
GMjhD+odt/qNLA4z5U+EyoiS8mNpv2wUCaT+s7kJwMnBy+bXzvRL378ySR6AWK11Vq4/nsGhsHTf
+No1tCW9c7ph2LSuXDvebTtQLGP0A7qPIeSIEAIYsYWT9jcAqAafnhdCL/GPAMyW/jENY7GN+nJ0
YFkkt4Hl0m3C38N7LltYhPTbM4CHJC83LZU1GfTYEm5caX5qlumh4UFQFDY8wLDh6LVoMcsOmzFM
ZQjeFwhD/LKtxba0iQQD+kGzvENHIO3uhmCCLzDAswC4Y6OwIj0guC7FBnq+vvmAG/0lHS+NW9Fz
saTp0RAUOpfwwZvoW8Q/cGJZZRbQmR5sTywsuujATZvxoqKQg1ZNzwllX5JbCDH/nuQE3Ss25WHJ
9DphkXR+th7N1NyNpUQsz0yPOl1YeHnPbq8ahtu1/m0QJlhN2jdTodUpCLaMJ0iEkE+JTLIXiS4H
oyba591sPrVBBl+l23OXYdXQWZtIl01IhSMyP+KRrnbWo+SE6uyClK+BfNfkwdXSWTeE28QlpX2d
tKjQ6FkxveqQ8HNjFl8NbC48wIAw/ewZJP4CILHXGq/jDMnl3FV7L6vul9D/XnTHQXMoIvezC/bn
wo/xek84ZTR2Imkw0GFftrH8gwXSTe7PaFRYj4PovleW+zkvF21Q3NjdtWNPN6FnwEl2bzmRzVjd
G51zo09hxwC+7A+fIr8+gv/axlhuaSyqkwzXxozTdOXuO9lsGgeXtKEwBfyg9Il8bB1F0VaVyz7i
ks2Ff6w51zFysl5S6u8gaip2De58oH4suHuTQiadFcNRqIMtTf+tiHkHypicz/Twc0pDdfkl9gZq
g9WNFdZfFLWeZYq/FD63cLV0jyqxqaGT4oyE5DrbV9X8Geo1LRfa6MbnXni0qHBDaKffrTchJHWP
JSfyCtDclvxzP00b2y7hp99S+KHQP7rjNjXS8spDMW0c0XV0g1Xd4eXT4vZgeeskDTFOsda21W2X
wgF8wlDyzKW/7+DKU0ZXVRv/btzht67Z2G6LcpJ4IoOfAEXwqQeFqqDbbaxGV2ALSjIU87l8MVA0
2bOG3AWuVTwZChp6jnklVVUQLJb5VIEsQ8IK4SEMXGJzV5nOzuvdb02mCBwpGBTDDzcdBhxekAas
1Y0+/t1heDRa1HMaJ78HyL9KdP2ow4wmFMfWDe8dTofGSa7rJbxMLXevxLgLrW6fA5qb6BdMZf8l
DKatPsUkjggCrZklx9/CyZ8wQrtFj5+lDmylCtX3wOieS0Id4Oj5dUmB6wJLrsfCoAg9Dc6u49Qa
evFYwAqMIvOgjyMtQKE01lcMN7WW8amGuzqxr+c6njZWEkarOsyaTR8E7VUCGwChzH2W1AlYtGyd
JS98hQOHGGmy3312QmgFHSL5sA5oE0IKSv4AWAE52gtqyeLGzDwcweAqSkCus/8QeuaXaMYEKm4x
BenTBbkHOqVEGh2hsT5h8tTfknfeOqXfXUTEDkVW8jfNZBtRcakp+OnPmjSmCw84vMqpccvZA7Za
AwgaYhNoT3tbFuHd2FFIxdJi30i0PlsCHFGV1/DEV1Ft7C0BVJofBNIb/cSs4ybLaNZM2baz59u8
HfZdZN3RJP5hjdEmTOkThhPCB8ysPnwCrtccLVnLt9b4jcJ5nuItNpurxC6oDBRAzwdkWZPO2nqp
2EyUYiw7uIWbrOmi6qaxoo0+iAQA93ox9mGJMFY7b7tQoQkobjKMF/uyvh2sAd3kGKPMtt1ZhDKw
YNDNCgz0s1VKwp495YiAXuTIctoYdtsC/s6wSDRAoiy7XIa8pT1BjykswJaFGbkSvCd/C2n8MxQE
CuzD8AffDxykCuPBq+ObGhWOrmgA7dYVnNhRZTRuhkdkLMlxY6xpTafa1zYs97DPfybl/BV9YgK9
JR22ZYn6Hixh5LPzoFl1NstFCpuKjF/jtuF/b/z8UxwH/C+7IH2ZaSD7SGEnM1kFQl4T1C8DCbeL
JpwesHj11qEadvSkI0So7OPYZDD1+qdlqcJ1UYBwSiYXb8q2+cNJqC57tyVvrC3ct+BI0jbXirFF
jipy1iONS6a6seLxF67vuAFH6Dn1M0KVy0AFNIoPlTFsdeEqXPY6Z0eimhJGSf5B2546zcqnncyf
60oeZnHfB6e972X0HPO1JmM86P8OgftstHB5o69RleX6ioqK/dz2Xwd3udEq430dwWCBJMV05mQh
Hcua0Po6HCrQxO1d1QPcp9jNgzTnJRvbQ92N6yzkZO8m48rDlCrESxG6mM0lC0qHSsLgUROX+RUO
k5fEDrpiTagEJVE7ihNxG9yYCz7MiB2ky0Yf+5RTAOsQLlPl9wgHNM9CA6jHOrzW1Q0qbDbYP92c
GnLvUnsYU9ihekKVhzVEaEKtHo8d3fvDcFAXYvSVALR9VYDGnpDwNH5MuuJFdxm3O3Txdzoxp72X
F+02RoIOMx8UWbrLWmGtQN2ZsfQ9xLwHDe3lF4uR78o83b7cUlTAXWalocdbabIEpQMFyAlPG+Qa
yTuTW25y/p876bIlrpv5zR6kl/6HITsyD7wh/EIvBnxtPg00IgeuGl3UJRAlL2+Y0ZrVPTvhhhvU
dncy+lZhLSmSmtLnM/9CNmIygzcYNRo4Twj2aT876d6XgC70X0JijDzUwA9oGsjLEcTjd0yYGd9N
qE78Pr0yQYaltzlQJa0/5BjdS+jER6MZUnFQ6PqAPuoM5JEv+BmYtxu96MCActJySmzaAbDflGr5
qNx76Amsw7Z4rvnMMUG02SRrnX7pbkANi95qtUAWI39BmxXhjbYw4R/UaVxnjl+dBkAaO17SgW86
YN8pE3os03oXOfQjrwBA6S8DzRrehjAJSJZqNcWkjc9Q1qDLoAWNVpfGgsFPbLE5hKOh0y29ABlC
TxxMHUqnaExQnv0xgmiF9iRW5cjkBwWY509Ud7Lmuz7yww759OiaN8ZvwTX3HZhr4nKduupOUE7g
YkbcENBIh59uXF11wxOzrNMxveYoAQDU1qRi1m0NHEkzSnWZkLCNLSCM70iIXkhsQUEe6PhN//s8
Rvdr43udl6DjqrtJ1jfdXkjI2iIq30b53aQbSrwPq0JH3gTivBXjjpYeWFlGVPCVOdXlwBytgJIn
c2kbiir2LAmGnFuzsPa6K+FzAdu9+Dm3wZr5GFMQP06+arVKEPLULCP9Fml8myKYIzD70zudpaHi
7UvOjnAJ9g9V3F5mDopgEMrGH5b5CaZD3tto/jprXKvgNTF7ZB3a1aZG1BB06poapx4cmCVCddNy
AKPQ06b1phN8Su9aZJUx8K0TllyLJShTooGWTIY+JfR2IWYrAdQDDQ1R7MswjysWLbAEOf0irz8P
FbpHEkbKXcaSowqWkxyCstI/rseRe/06rJeHMbKvK1KUvlccK2xrvZnc8pNeLyOKXLrRW5KK6RhV
p2Bkszz5Ja5k740C+j70TXqRI9tYVw4zSJBeOO7yl5XOIXTw/PGS0XjmS7ZGRYEdxoYZnEc3zC/0
b3ciRIZXPcQIrvM3iTGwK8H4J4ZWemWXn1g6wI6grB5QY1jrbcknzcE4NzRG8uIrVPvrEVcLoFVa
K/iB4FG2sDCQmoqrnegIh/IvLGRyHBo+/JssFxZ6m0zXlBdYtEOl9tSg0CEmfMpDNA1Uj/oD/Iug
aCYA6iWiCOWuMwL8jSyMscjtnCOwnQvAd9zQX0LrhRGvUxu9WkXjIjNZthwfVzqM4hGBiFfIXcfU
5tNfJYeZXn6TF/+29EIj/bFjawXSCgAfSgx8MA1gNbXVJPU3vktuqJXed3bvE/0hRgunVBT+bZeH
a/3GguNbr9msL7Y1tRWTRpNNQAQZ1ZARBIZoxz6RNO4sk74GAC2dI+hqEf3eW70Xu+QF9lrg7w7Q
hTokh7UFGqv2/Q0nun44u5Y5nHukvFR87UXaWuFJUPL0gON1jYvMFNJa2bQbKTU7uifDIGET6vXL
tBtgNUJMAh2BOzwLS9+P/n1iUAjTqIvaeUoGFM5jE2h7fD+77THyxWcRu9eDAh8jHcIphSOq2ZjH
0pOwKIvrbAwhn0XtD3fssktpOPFqTrH4mLs7nP+WZ+TCv0Se3IRKcpC75MAYlTQ5POISjTkfKmO9
fEnmikIvVSKy05amdRNmVPBHz3uaoxCp6mpxhuOYNkhgu9HQbIhwgpvBwVsrGgK1Syx/0SB9HN/+
/a//+1//7+f0H+FvXYecQfn+q+hzpECKrv3Pf7v//hfAUP27u1//+W+pHOUBeTQBL6NfYXm+5M9/
Pj/ERchfFv/HXHwZYs8Ojr0sHsow2A0DnotZPmz/8XM80/GkC8LLsVBZev2cKsmb1EuL5WgnM+TT
aaTckjmk1Mnx4weptwNSBJmm55tSuJ57MiDqZ6Hqpe8chyw0UCMxxdGowD84Pf35hPjwsusV3Saq
+e6ZufTePtq3PcvxlLA8aQn79RjNzAijIgitY+omrEgM5onOU1sTRwmjsxsvVcvnj0f79vNJ0xbS
85RiZl1xMtqQpmHU9wOKYiEFU8Ou0RxKJ+9+qdi4Hz9Kf6HXK0VarmUKS5nKko4pXo8OAJ5BxcwY
j3SZrH2ritC+dAYcb525yNYD8ssouMfV0WkJX8bQIq7/+AUc8+0bUGG3HdtyHNsk+339Bqr0qnYW
kYWJTwrk3A+bDRKICAAMc4G40uCODSEfMgSLE807+qrdPpE5rhxLJ1B+Nh2UO5eohhqBoOXyswGH
dN2MmQP6SRgQ3jpXrUcr/uTUZX4fKo49GDEuFOoWuf7O6x/mMapJSQlVuyUX+xTFdEwd3LbR1CZF
2zuA8XFZuhaNiaERxwnz5ic3yLvr0M+Xq0UYLIuWwIFaspmgJO2A7f54kl4W2clncgDcsvolW02c
fiYAa2bcznI45mYWbiwx5PumzfurZnToYHSNHd27tYkARReSsn+fvLr6asVhsKmGNgcElDne9cev
pNfg32/E6aJci5KhcKWnENl6/dnG1uuqKGnaw0xp5ZNqm+xJxkZ+CIBHgpjNkLLrkQn5+KFv5sE1
fRS7bEdK15HmmwNHdZ0dN17U3U6KnoXSEquOAzJxvFNgLuZe4scU1BSaW6hdxl6FiCz55t4w3NXH
b3K6RV1h8oMAXhTe9tL09J//dcJaQSOka/buXa4iU2ND1ZMVC+DAtbcc/tmjHCUdx3MUZrPSsb3T
Q9Yx0TDIEgzpQhm323moAYewkbZ5jUn5x496e9ZJ0Nl8UA5z4UGdfD0qAeml88a2P8JE41LEx+gC
xSf5lLfartPpxfrj57nvHD+eLTwlfSEtx3ROHphaXduoUOKPN8+QFasiyn5U0qoeo7qGZxAQFNaq
xf8j3+Wa8J43sGRs2w7/oFEbraWEn+c2WXPIaavduhHFqaWLvF0UUtMIlqj/VadFsh5LsawYc9qT
CDXTBjSVs1ks+qWBm9lbOFO2uaplHB1DF5nBcIDmF6jSJb6YeqCeff4YeHZ6gH9vrcJw7IHVOOWz
rMV46+dZAP+jweCpCOqSFTBCuGm6UX0D7AYmZ5oACc0DnABLdd9Rbf5hhk5zMyMd191082xpX5T0
2+hmt9GMy2lIVLfh2nFxOEaF+VcrnPlHMaruzBK2nDdb2JEsFCEAI5uSW/X11676FCl3f0D6Kp/9
u8JN27vZLdw9EDBMspwZnz288Ub3Dsfdn27R07Zqs+46rTqtIeeF7lPtheVjJyf3OpxkdkM3CCkf
M6TXYDjTfGuQ78JMB40zh+0Cb8KM1nCVvDMDOTmKWOym7RHkOL7js2blyQ3SpYadzzKSj/Wc35RF
ea2G4KltKWJ6kh7CPJy5svS8/H30sSGJCByX/3gu/z25nv108SouLHkEB7Qas1ZgqruAyjOLy4+3
xzu7w6dvxJ60fZdQ4ORBpWgslZguSloR/u7SzlR6keaA063UQprAXep9kCXi3lYDCqkstjMnj3gb
drE6lG/6pokMBIf96xWCpaBbJz13XlICb1NJ1e56i1uo6ocGcqjM8GazPfmwUHvbVoODYw7+Bijr
QSSZrKJZg09DmX6YqwQkUYfm3pIUtGSk2kd+JH58PF1v17NrQ5VkvmxuB06Uk7clE28tZ2rv08lp
ru2aXjUI7Oz546e8nROfUMUixKYu7CjzZE6ioW5SA5L8UZW+AJUSVxSxjNwZwaYq+ysJTppeRKZa
0AmhN/Lxw0+WusKLzLY5m33pkqwJ9yQYTV3XbzNuA6CFFt2UKqWVFmb17zRd6lXZLPm1Wxvlmate
6A3094KHt07gq6QSyuEC9k+eihNgPwTBYh+8LK22/jT4d07jm0+CN9whtQgbMOc7O04WQOVHa8+L
gnkDQ1n8+UfDZ6cLwe1vcwu6grGevEjgpqHfUrp/rGULJGe+JTX1wxTtvB0tgTOXk7BeD1s/jeDb
tDlTPLa5dXKujH2Vl0GdW4980VXcgXa3dmSjQ/SkywvD/WDtUuOHOzyj/fvxOE9W8v882VaAcR3T
4uZ/vZKLwCO1KycLXNlMFEqECc/HPBP6nxxjvi0sCbkFrIuvbEiqJ5OJP4/qCSYyZMEym1ZSmODl
1qVbmVvG5cfjOY0r9AKyWUEeURP/s09umsRNbNqaC1aMxfhlrHHYWWx5ZcvlkACBO/PdTsalXh5m
uySmvssEmifHAPbBSyLH1Dw4OTpbnpN+arDUDEKo6h+P6nQz/veDfJM9QQ6l5MkE0kZsZkxXzRel
nrj/lgXhzyHGmilWT7EMz8S+L6f96S5k8XPGkXDzwJPlaMIZLBGjMw926GoMfxWBQjN/9t30iT34
EKv2qs+gdZbuk8MkAIECgzqMQQJbWR1EXuGk7FwWpqR0I7HK81V+sXjTTeEYF5Y2N3Mlwn1CgEyK
wqMS83eZJddiKX+ZtkMzwJvBBwRyXC/p/KNaXJDIovjaoDSCSMigVY0IgOLNx3N8ugn119TLho1I
fsjpd/I1R7pjBlyj6Ng5kHDHEje4oWn8Ta8ChbSKnejZR0rZdBN14/FrGA1Zg4id7x/ssezPxBon
i0tvGqUs0hDPNUl63tyIGR6BJsoBj/MwA7D0jJAq37AKUsM6s2dOVpd+EgE/GYYtTEorL4fyXxkG
99jSx3NQPYCLvF5y4Jwm5TzTdaFbwdtJqjM55kmwwfNsbjVSGTaqlMzU6zNnBB8nUukVD2Z7oTSj
HVl20toLC8M6OhzRmeG9nUjOcV9RVzE9z30TWlD/bILEFvlDX4BSGTwFlj27F9l45igV8mRgrCAQ
cy5XNWtIILd5MjCvLmM669yZVRgW62BwH5rZNT9DYBAXRuIMP4O0p4GnqwvgXruVaILy2c088RUd
sBlGj+NslyAODpOJdwGkl/JqbFES8DwPoeq0qdbzUlvHPPSGFWj7cLqs5xFzRvi9mmPifAkC04Di
38dgAObkUzZHw7ewLzLq7pMPYwwvLYR4pnTSzAtjgDlfT48BEuCXlavwpwUbehfiZXw7pJAw/LFy
b4vBHleRADeBO0y4b2HjX4mmROp5Avx3sSjDu4rG2IPs1S9qbZUBsPsujdH4L5eRfGhcEOclZ6F+
bDq/7CSGK+UYxU3ZUvAlJgSzZy/ldeWKgnJL3e0oOdgIr5vLynLiBQITVeDRH5M7aPk46qQ1/lzZ
1FwRRaK+lgTVPUCpBGWkdvzcoS19iUi8/9hPzqLbT6hHhwEN9tpELwNs4W8D5m7UIaZgTkdh4Skd
mBaW1FojNFnuFh/7g6506KMR4e28ZWZabB/8oY/tZB326b6mKHRfDmP9mOWj+kL/ZvlqV0pbRcU4
3cU2khOCT5B5vfxDISt56LLeWLtdHtNuJpxoEBi8ToETRvBZpuJuHBok91rKmZ5bNRuR0QkBLYvf
eNYlV3ObAetrOkR23JamUgmADodQGAUUZ7YVKFEgk910DJcuvywdW+IcO1DbnpGu8xu73DpwvGHU
OMt8j6yH+RAJMX1VdRfv56wMb1Ul1a7LYULAT6dRSFlrHYC2vShogV+7yon2lUrGVQ+DeTPXqYHL
ZtldQjPqLpa61vr46K2UDZcErpBI4c6Dde05TfLFi1II9cgOHosxH1YJfOo91trm2pcN/mnwplYj
lLRLv/HylZNQZKooXm9qB+REWxrjLu0VEtQ9bwWVHNR76RioIGfNugsWHBD9fAYV0SFobGhwqLcI
QMHu3cfXgjw5Hf97U/umJX3LcggKTy7Dpa3mPhtpYo5iXr5mYWOgCEftl8R+ufWjzAJzWWWgQLtw
o6ZM/eIW7/djI7o9luV0Q5rVnDcwXYRjYuix6bL60kRMCQpStU6bEcBsvs1tG+2Wzq6uxnqyf3qq
AkVQ5zWKJRW2vWFX3VR1KtdiIbGdUxQWPJoel4O/5Lf+aDwC+7VvqlR1mzSC0TqERUgXOJyu08kP
qCOAoOkbJ7hCPMK+TKocWlsALWom6twiPzt/aptEXvkzmoNzNXq7tkEmv23Q6qm6bkQmAoX4IJy8
1SLB4pIZ1uijG8U2QYrh29A5NCpkaF4YnAkrYczUrbtUgHHUoA3g8Rjz+dP8dSYXWLeqrD6bMae+
YVgGiGHajY4v0LeOjGqX9chbx3ZVfWqdJThzE7wNDin/utTRlK7oEdm8vnjc0gxn34KilgTeHbIO
4JB9/6nWJC3DPXcb6HXxOojSN4GvWwj63jnN3jL6l+MwG5BLav8qgUTY1tZwkXjBD5VXN1OPlmE0
Jp+KioovILVLu4+qM2Hjyc33snRd24QCRB/N80/juChJLKPtRURDUWyNbH7sZQNlU/hn5vW9e49g
0aIcxkit02RpUZkRlX0VHZswB+kq7fSW+CxAMn8MtgGiUnB1zDq9METTPbUzLhQf71HxzkA9U5Bb
mMqWJgzY1x82oY3WCGDr9/QetFz60h2czNL+02CIsfMbAHSPK6s86BZhDB/vKvsuMJb7+DXefQuK
NFw8kGzt02kY4skPfaboEIxHjJTn5hg1Zx5hv7OEdUHaJrzwkU8wT5ZwBU5wBKpf3hfASWyOkggy
9Eh3u8uel6paufI40dHwGhKeslqPMdCy8YffGDdVtVnoH7fVfbAkyKTiKgoMg6AAaTP1DX5yi+o4
2nu8NogJO8N800ddAGpjQGzmWvDFkl1mO/u49s6M6u0RS2nWdZRF1YH64MsR/FcAiuhC5oFPzO4r
dCvKwHnRQ34qImtYT9X8MM3x7uMvJU5bQfQUSEalFBYNN6LfkwUTRJ3nVEPYHPoeLZE+mrDtbYbH
xU5wwmkRR5G9/YmGkX0VUu7HFDDcfPwGb9eKZytybte3bGnR1ny9Yl0q/TkhK15HJUjZ0IamOs7P
w+I6Z+b2nbTm9ZN0BeCvyRXKLEF7RdPBiBJEsbpuWkcJlGeB3BOAkNza0lfBoXTZZGBc72vPicAc
hjNe23X+D6v+etrZHBQZhanLmierF9eQeR5UVR8GiYscTMP+05Tgn9LDLft4fl9KcK+PXx5F38Si
jUEj97TmkIq0FQDRpsMI44yA89IXj1GIOHxlrBjwhd2gVOMfMlQKHIFoAV5oZX6EK+3I+iZY8JFq
hjPH1HvfnPqmYzuUtzzv9JUcy6uXolH1YRn6BZgNR9EwoCiEl8rHg397SDDDps0tR9DimqeHhOo9
Yvi4wG08FtukQIXahMYapSvPBdPwv3gWDUNJ15ym7umzPKOZsV2b24Moa/kQhZ5zqepy3ldGmhxM
QPZnaklCr9eTD+volJULjR1MkfL1es7dpDJm324PqZyzu3rAp3eJSuBMfkk+VNTAprwEylyENRmq
RjD5MogOGdJTl4E/Idphxf62iVSx/ngi3nkvogubDU3JzGZCXr8XPaOqq2TbHsIKoOwSqWZHBniu
NnNaE2YHefQkHeEKn43k6Kv4r90c5hPwIcNYDpzWFX1oqRXj4n2yTLdeDhdbZdTvF4tE6ePRvXNE
//1cVx+ofz0XHTvq3VM+HxZ0Dj3Qk9mWqBI3xfZKeOduuXfKwK9GeXo6Vn4CrtYr5kPmxeLedWJJ
IHwrydRwV3XL5Sb2Y/G5qkv36OZ+s50t6UHVGOjCfzzs96ab+q+Fqo2pAGacHFgBWHSRudlyGK0w
21RKOZ9lJ4pjEWo8m+kGt2atwb7SdM90RN7GVB73IUAUofukyrFeT/gUx0K1sh0Plky/IM2rhcIz
RHygM2hHniZZ1lN9pvD3zgHlUcxEX8xCJc86nfaeAorI43Q5zLBuL8SsIKKWB3+iSffxtL73IPpM
DlNrs1VOH+TRvujkssyHgvQfWvUcAwQfz4UV7+xIaXK92hTQCDBOW76ebJJOWMV0CJPwBvD2t8U2
tv94INzeksa8MPWjTjZ9Q3NOJbnVH5LBR69Wxq6+V1tQvvLnx096bzAWZWapjz2HZfd6PbC00bjt
2+4A0lrblGo3LIzrvn38lHduDsrnnGCOJKB+k+zmFbLJBqTew7BUORJSPzPacpejUd+x5j5+1HsD
oq7p0rUj5OOSfj2gxp2l1SLQe4iNvobK7axJyNIzC+2d/QuMxUdpjB4a3duTWUuSqjZMtFgOSaF2
vkNXMw8hK/S06eGbxOvORrBGTcWZOOfdsbmkmiSZACpOl0VXIQSnmro9dBlwTfCT8yW8svbMDL73
sehE07NlI5FongzOjgrPKEQ3HgI64dddFw1ry56xmW3MXz10xjMX3JseLXePbgcQV1gClMhp3dZe
BunUssHloLfGXz2WfD/bZi6vhJW6uL5RUzPawHl226i/LErEk1ap6Zo7w637K2Mqim+YyuRfsYcr
LkEMBzuVKRBDBkk5JnXIC5y7Rk7mR39v2neEP1yXtNFP39dosr4GpSsfwU53efUzGz/bkJ+qKT+z
N0/TCf0kz2KZkftxGqjTmMQNjSFths57bEYkcQL0+W/tvrgqUYkMLKpk2Po4RxHf//MdxCLzOBVs
fQSd7CDLh4k9Tk1/yOwEWxes7qAJx6uPH/LOUS2B6RDVkI6Y9uk2rRIHGnUddocubO7xEzy2xoOT
Dw//i6coPhdlNiLJU4CIXVrIZXTZcKjhBpCpZsXnNDxztr07EtYumC569wA4Xh84Vj9GSESG7QH+
xYzW1TyvnWSkTj9J78zlfbLyKLx4nJ8mQ/EcoGOnvRua5U5Vzez/thOINozu9yxENtOCaKBida5/
895pQ7HX5ShQZFbq5BwYLGtxC9jtB9+PO1xNUPD/LYayvPz4G70zKHpDHKOgxCxXnZ6l9AM7eKX1
eDC4WCEmXyMGHaLAqo3WPn7SOwPiSb4iSaTw+gaNEnhRhH6GPeBA+xmmLUq0/3wpvIRWuk/MjXpa
L+rjuDUcwFWHyG6+6ERMmhXCwfJMdPDujLF5yHXhSIDieb3i+GBNHAF7P1BSoM0xIpsZDO3vRbNC
BOrWH8/ae0/7O2I8WQZ1ONK4ndR46NwyuI7QYzEAV8WdeY38hnemLC7eexojol8qgIm8SeWlLWGE
jUN7UGFhHxxZpevA78v7pUtGkBpjto7837WoSYU6ZI8i6LG3abU0PzLU866MdtKmkKa9xqzCuIji
Pvn6z2dD2oTQrk/RD0DJ67mf0IiFvk9eOtQuWDwhN6rGcKvB+To61zrW3/F1SipdAhldfwRJ4Urr
9bOSQgaqw2b1oM36zGnYBCEYdRlsCLW/DGo4E128Pch4HOtX0B8mwni5p//KxWxQE0UdUOGjH4y0
pAyra6ADYh1Z4bn49vRm4yR79axT8O00t23nNMaEmWX8CZsPenmufT8hziiG8CrxEK01KzwppNjH
s3HmVnhJr04m1iPT5/YGNAh0UCdJf410jsMp7uYcavQgEBQYy0fhxeiGgodYBTX4AUo82CU2EFKW
QsAP7ZCyUymSGd6N5RWHRucxjZXgfR1t4JKhYBHVvwbonmuDuQpjt8UykY6G2bbHrKvKNSwkvHck
QtJGKY8IIH3rxQRhts//P2fntdw4kq3rV5noe8yGNxFn9gU9RVIiKVt1g5DKwHuPpz8f1LPPiCCD
PLU7OmaqQ1WVSCBz5cq1fnOMC22pwBsvYizt68j8FmnGxkCQ1+sBy4JkKQ1721EzHWD6ehhRbc9e
RJTsF6AcDmGpz7TOR0pfEN7qTN3IcfJkdKU4BeUYYn+DFKtDyoQuxpuiC5tBoFAv5WexKu9pG6/C
UoEUa7RLr452QpPscFB41kVn1YU6N+RMQZy+eNJZfKqrLstY3Jgmkm+aHt6RGYHRoCc9/ZRhdMJD
CMQ+MlHOw+JK9YpfML93g1Kc1Kqb69vwfK1agLapsHLdA1sw/oKBFkI6l7Vqh7AvNXHe682a+HmO
T+oDGI+1qsj62WkRaa0SK5nJEJaWzj23+tZbwltplOmsDMRHW85eok7Qb5yGF2oUHO8gGcBnEF7A
aZ6uzbBUETngqrTj7N2rUoJDcOO488QIj8CFkMCFoiRi7ZcPHYi6V8plKcbOrac4nzzH14CpGopv
YOdGO0SrSi9G7Tw8GEW975xyldrdus8g+zr6GgWHudfUNGdhKOed8ztIKfNX2pPdtts0dw+oQoDM
qdIMERAPzy33x/Wvf36QD08HrIbjQCM6Dqvjy/4Nsjgic7Y6hErRn/eiPb25x+tDnJ9Dp0MMP/8y
BLwntwDu291X5uBcZ9TfSbdxZ7o+yqWJQF6BKMPdR6YoczpKoVCkpaDY3ltdPBWqaKIpi+sjnG8U
+h6KSDMC7MiFK0Tr5n1ZyfW9KteII38MJZGORsT1US7Ec0vDtBykoc4nkcYFLQzr8hQCjrTXlJ+m
JqBvheTvfYUVLhxKepAfTSnMa0W6Me6wDE8D+emwo68kBTWaPmgA7YUkaAyMnnHPRP9JW8RiG+x6
u642VVopbyYd5D264zeDhH7e8aEKwPcD38xBbSrDF/6yTuweMXvDCdqdjGLEsbMVol1XegtQrsIe
s0ho+sOW6WSbQpslQ/5HBsC5b0xTuZP81JuRSSFfagn4xISyZq+bFKG9SZ2jH1DoSof4R50qUHyq
j9w0S/R3hdRHx0QKNnhBCU9CnLYzpazbHyais29KXMYfMFGRdY0ZCCCcITxhltA/wIWo7jPJtbBX
yxFmTgE9eCW1VomiNbGcXqbdV/WHoKZ0TtQmvOu4y8yMNqBZBQcT4ZYYPq7cFNJRrq36oVXc7Fkr
++KO51Qf4JOBHkIsdIHKJqzPsiRHspDPriVCGorbKri7QV1LbbLs6cbyMy58Bo5x01KBsyvwMUYR
oSWUJxRGtJ1VWEgBtxK8oehXBLrFsXje3DpIVQ5nPJGXileg4J/81POmpliTY3xTzMVBksIDq+SD
05/qdf2GzamDCmuOpqRR34lGl4O7SFH+qgXQXj6uXy0UUaqauzCFlKm2R7GLSjAzhTUJ1eJ7JCN+
atQ0jjmRl7WLNk0FbQKSaIZbjeOhaqGlm7RFGSlE2GPihtlMaoLfcUgDWc6671bdSwu8sjBtsoMG
DQw9WqoKYvByzomXlgYeZq2IVpQOL9TMprYe8bz1oWkgVLmuYk+0rECzySnRF/MlSs0V/hdoJ0ko
shnah2KH0lpFZH9WWKq7MEz42gpmvEYd/BRC8cOqVTQd+7vObme2p801I392rNpdl0Vdo4uMur/R
VPjnsEDwCkaBv/iO9h01lzB4KsTBGU70+yED8ad+6SNr31u4xCdr3E3vzVRe23I1NTV8qdG8OORy
I0w8v1+KfdEvc8FCmTvciLrw7pvqoSnjH0aGjm+m7mLUSsMOP7FGMXeg1AcaMixly3wIw3RvZsY9
XilvkEoRkoiCR8Nu9xnyVm1nrCgtbRJXndVe9mTH9b1mhsdE6zEjjreiFi4rhnRMBzFsXVqaImoz
OPDAcXyqFWWtNB687e6HBZcXgOxaNTBYD6xnX+jruS5ZHgp96FjW4GTQHV3h1n5v6u2yGWjKtf6U
hno5QeEFOU/fX5sIG5UCnBmDJjgLrJrZvlktM4o9ON/gaZB4iExpjYAhKp1MpEuCWaQmKJDiteLZ
+fL6BroQRzkbQAAAjwcFMC4ssNRFzzEsRAu1hUmXdlKKWyPBlNFH6wmLK723vqESeivLuLBrqdAC
baTGRUI+rjTi4ePEWRs0u7CS04XkaCgNVw7WS5ltb/AWQIsWy1LucqgltnLuAi9DW+X61M8zHe48
xgDwoHdqnfHgXD+IOy6j0i4PLSTNu9zduZrivSRlXm/rPte2eIAmd5XTxy/XRx4Op9HhRauCkgcc
Z3pB455brudh4nllu+OwHGoe7gwEy80T6vwSyQH1n1HGHTaDnLyF4tPsKiM58ItDXBWPql1tQ8Vc
olBw4378CUb9MqtPaomIrgPriZTmjBBnZuB0PGpu7FlpmRQ+l6Z8FljiYyf7BQEmWIA0nucoFCMQ
dG/pylwP7DtFuHXFHC3p4TlYywq4D4h5xhlotlBlS9UTidih4cpkyeELOi4J2lHh1JEo3DNgG7tA
QjC+uv5dx8nQ30NDYUfxlo8LcOk0J6gApfRlIIt7MLv93DQ9Z+aZKbpWbpDNqLtTK66lfOWqWfeM
nJc9LbTKmV9/iFHe9/kMME1Y0zKV3DPGSwXdHM3pnjt1fAjUbK64kPs78Ub+dWkU1q5KoQbcBfXi
05nSFchRY8OxULPyByexd0GPbFwX+jc26WirDLMBBA1KH0oqwItxyy10RXwHciE7IN+I0bxVum9Z
ishJVhXKIteN4gaU/MK8TsYbnudrVqc6ahG6lnHoBGCwfoboI8dJX6nKjRc4ugB8TgxskmnSTRgY
eaNSXoMFArjUTjzoVTnrexWF2vb7H68EyP+AY0SV7usZPCTVXDOKUAzby6ly32n3vZJsFOkGfOLC
bmOhDaVVGRojR8johckkvS4mY4cuKCaivY2MHH9P/H+c4FNyg2IHHmvZjbd3adShf0Anlosyl8HR
qKkTaGZsE7bB2ESBoE76XP2R1sLPIKu3RSXutJ7MN7hVGR/F1OGrUYgHhTm0mkk5Rxu80KQU1CVg
JyPRfrdeumTFknGn1e8iE3/gHdevrn/DcVXg7xEJJQCduIyf9Zwqu7cAOQrRniR1rWA52AbODOGf
OzMyll2R3rlp480szJbb3l8MBgPXH+DCBtQNKi1DVKfsLI82RG96btgh3LcP7JL+GzJuK6wuy6VR
lB6dlaApH68POMaX/T3jLyOOvm2piZmISYe2bxU0fx1vUeBmUaLzkg6uzkI/if1N5r4mVGFhKPQo
wV1/gAsh4GTGo29cJg25msXObB0UXnRpJnjBC4fKjcPiQgBgGELncB6pZ4T1XJNISqRaPARhb+9K
F2tGxRbs9fXJjJKcf7/M/4wy+nx23rip3zAZyehXmo4n5mrQd5NxTEdVuctv1Y8uLhcgiIDyVM6H
8blgRUWViE3Y7ssGE0OygK0o1s2EVfws182NzXFpMNI3UQOchliMNfpSMtT3SKUdv4+U/l5opfdQ
xmBMD5QpNKfn6y/yws4fYAXU4kXg1wTt04iTqXHd4HWp7d0UQQ/DCyhcG8mPGsbCxOdSjlnfrfg9
PP4ooSI9BQdigkAGmzss1C9nkSZ6YJFKz2UhFqsES6CyD1/8AskOQ+Hy6KXOQx82T6mg/vHBwSwt
cEJUyAfC2GiuRm2ngtTn+UHX0Cc2vZkn/k7qW8zK8+kNwGPO97/b3GN8Wx6Qo/Fam2NRmwOtYAvD
a1MI9mOJ1qIXq0CGpY3q3gLKnn/I02GHHfPlrbpxVrkREjUHLS4GU9TnJhTmlPhkD5OdTF5cXzaX
JwlFQKOZw+oZvcqoQDNPa6LmyDF2V4cdIoWIhnaddycm8cKQm6lYZcfEr25sjcuzBBwOHBe2sTra
920K4ULCp/cQZO5b0+i/IF1vkalZK672IHu3AAvnO3G4QgKKo+ZoUTseZQFFgRhDW0v10anz7z5e
X1iWpIhD5Hdxgh3E9Xd6HjmpzqP8AMqZy8YZBiduK5x9Sqs+Sl5lTVR6kRNduUVXv5DLn44yPMWX
dVIHdUDh066PhRlCjQd8YSk/eqVaKVlcTSw936KYtc487Vnr+htn4HnUZmwI+jBHTSCg4zI3IhYU
fqoSG9EuRE7PX2RFtJDbtzxJX4kzi9ZCp+36S720UAcQA+LMgE8IOKfTtWw1CoA6hIcEmmYt1K+d
qv7EV36H08GRVH/hee4myKxv14cdt305oJgq/xLCh2r1GLlXCK3YokIUHYTsSey4Etl419ENy3/I
le7Otf5V01BV5JzsUZmjazMtkp2nI5MbvNdV9h1LnFs3qAuLeUi2AGeC95HIbk9fhZbZfpfUdnnE
bjH+JsSydEQy616P+2yiJK5/IxG4sFV1zSJRBOpDNflT6+TLQgNvk7eh5IgHobFxrvvVcDOcORV+
V37bwnP6Q/2f4Y2fjDeankhJjZJYIx4oJuIkgifPTYbspTcISIHoA8WNysooHEiqh8uH31ZHM8xJ
3KRaxle+wPUSlOtEFW5cQYYHPj0nKcNzSukG4hJDJnD6vew6NMXQT6tj0Pom1AdqrWLkYX2TY6d4
fbleHEoaiv5k/yzbUTgnF68zy4uqY1q7EcxXLdRQELQp4aPkVt8A/VyIAhSmYDbIA0qTgsLpvOIg
SCsVjdZjHtv5VBYsdFVTKVloGFejNia6KMcJwaFLa+33n0+TtGq40PHxiAinIwupIQhKI5VHv6ju
JV9fpbq1LyTjjy/bfDPeIq1GA+DBGDWDyp9WSHA4jqXjRci2qzpOQCgcvhuBoiyvT+nSkuTWxjCI
EAyoo9Mp9Uoa2WrZlkcEb8RJr4Q0juNob5Xwqvr0x/XBLm3pzx0Not4AyDd6f3LrM1wu5cfc1D/E
BF4komKIjH9rWtx7/bD/X6zLITFluKEag3zE6ew8W2rCNNaKo1ZhK9ToYgxFWnzhfDT/eAcM125K
a4OWgEQF6HSkFLa0hl+ue8RoSoH6JjiAMv0IM3CvvzHU+fo/HWr4pF8CY4BMnJZTQj20Jnrdnr1S
i13kvNP92nKN8dTwxnjnX40iuAxIeYjDNOBHgdHoxcxIpUbe6xFeqyjgonwr4B6iVm+NV93A3Fwa
jJYVEpTUZ0RqGKeT8wlmJQq7yTFx7Xd8SldxWn/UrYVTC7JlE0fMp9fX5HnoAk0K8gXJFEgANC1P
B8yKCsdki9CllejHZ/67Kfgr7Ghu4DPOPxrHGGcMyE4wntSEToeRYt1RSyCM+zw1lCdFC/Rv1DXy
hVaGwUYV63aFDA4Fb73L99cneGFk6qtUoAea7FD7PB3Z10sHTIyGI4mOav+gaEJv7r6uym8prBlb
M5aJHP/xTYk2NFRu7kl0z9A3PB1TDzodaUi5ONJirmY5tJEJ3t7tvFVx+b4+vWFjnZ5yAycAmiaF
Aa6f45tEVongQijq70sx+tUlybFLg8frQ4ypUHw2mL1D9Z7CLmWucZCMixjECfzpvS8HWzH9VVow
yjtlPjgLBPLKFr0peLW5I9eQ/pNlKXfPnwRYqfwzeMTfDwJCi909FIDH8IjW7ZKuTKrgEKuB8lQH
Df4IJgHt+nyHFTF+pRA5CJd0CiRA3aOvJzeN2CZJcMgKDLDUuHtL8wSuHqZQSGM4XkArql+qeVTc
iDTnexHGOEU9BWYxEmVj0ETVyhjTqU1+RPPAnpex3c+kytpHdmXd2I5nxx45NYk1eGt+QfVutEBD
qIhp6ffC3uoXmVQwqWRqxP66b8zl9Zd5NicGoGRFGsbWI9SM4kvvl3WTZpa91w30qCsg5EtFQdNY
8hr5z4dSKYvQ26DLISnj11cUkRTB0FP3MsqlB6VScBMmu3hTHVGeX5/VhffHftPJ9rijkICMgoqZ
miktLz04CJ7+GtrYaUC+B6a6pH7yen2o88In92aAX1y+yE+oNY2+VaYbvav4uvQYSN5c9KWl04TL
xOrXKfCL1mh2KMbOia67xNdeK+yjnaS+kZGd7QgeAQwoogaQzkFMDx/5y5FL80MILOoujxDEGseY
WpF1V6jachixQTMsWKSSeOMVnzcOh7BN+kKJRIZsPy4emLYXNomWNY9d46mzshDRsFcDcaqbUT0P
Q8RAHFrw0yQN42UidM5+QMC9lnkcrizDbmaO0f157kHhBI1Esl/+B0DyKDQYti0njZMXj35TlIsw
bauFHhbBzrFM+5tXx849nGcMcDNMrm4Eh7NAPxSKLK5N3J4UWuSjJScFwHJCwDjAPetHXaGEYomr
G0tt2Iwnke90DGV0ZfLF2NIqtCAfI6SDsD2Ygx5fh6o7BxG5ko0ct3Iorin/X+FYoRT41KvzPI8/
rj/H+e7iYkOvloONEvjZTdvDD9zElKh4TB2wE1bygdqPi7uTf8jS4MaRch6fGIteuwlsY6DUjJZ2
oIp2R+UqRf6qn4q6+2AgDGv36Y2AO2zS8Zvly9H/ZYjzDhExpIGpzNfLBh4nxFp1UWqxvDJCbhqe
18mTKA/dGwHx0hYiZ2WtDKqOMCpGocMr9CwyEzl91AO4u3W8ESrxodFbbx6HWNmT8z6Ifvyaoqwf
5ViE2PYy8nusZLXqxpl6afUO2TMqIVQ8zzZO79qN1GZm+uiDipo0MP/MLLvxKS+/4/+MIZ9GqbpC
XSVwrZRlUxwdtPRxC5siRbKv8aC35VtSvxdX6ZcpjU42t0blsLWV9NE2Qjw4vKdCxuKSzQF19saV
/+LbY9WQUiJvC5L1dGYIgpdaJIvsS70udwhrIQKd1vHx+ra7vFz+M8wnqO5LmK8sh8Yqqt1Htwum
OY5uavxUuK+x/Ev1cryv65mHAE8dT43Am8C7n+l5Mrv+DBe345dHGAVYE50q8EVZ+mjKuL0hFKtm
WFv53Y2l8ln8Ge1Hbqr0bDS6mOAER280Qqs4ag03e4xKGtS917tbyw6VTaVRinIUs0AMqfUHAy0k
kATQX0VqpGunxSahi4py0xqeOhXQRITWFdPSptWDsLSGI6Tf2YtCzZWZiQ/Yjcc+z8QJIeT7QOqH
YHKmFl57HoGMbvNjHaVTNLFU+6du39N9ncD6c6O1FM6xT8/nenRfs8+67JbI3YVFzwNoQ8Mb4UtK
JqcrkdQ+iXDuIo454WsiypvelBZmXmKSFspP19fChVVvDRhiWPH0ucg7TscKW6i7JLElStWOPlWE
ZBk78q0SyfmEaBES4FkDQ891XCLJ48o3EjMpH73eMCeejPajnqD8ZQqbMBEX12d0dhcdLsAy/wCA
pWk/TmnErJKdovVLVp1SzG0hy2d+gKhOpQftnEsYclau7u5U2e3/eF8BvULsFlkgWiTIvJ++y4C0
hmtuVDx6NMZr9VkTlYkWdjfmdyGCDAivQeqGOyPmFqPTVLKpWtc4fDyKHv6yJvZK0T3mPWCqZpLz
orBnpArJk2otJB+m9FK7t7qHnxM53dg8AZsDRRZuN2fswTxG8VFq+Z5JJR+r1jn0XobMbTzvIm2p
Y1HkWNnci4V5kCXvdt9vBBcR0DKY+oG6CotwlcQopEn5jfP/PK7JiJfAUBhKAoOuxun7jySz1Kkd
sW/88LuWlHdaJc6cDje26yvsvD/FdoFzyuuHqHF+37Ixn8g8oH2Pqu+Us65170V7P6TtWfPkm91r
YVh3uawtaG1eH/l8t3LPo2HDjQr1XW18N08KwfSzNM8f47jC1rcWtSeIw9nr9VHOdxCXVug3JIUK
7ctx3DZyV63B7+SPcp4ggx7pXf8Q4gq71DtvsGLsknWN4MDCQXBnen3oC8GXsQl9ZDBUIGlMnX7D
AD8sPVG4nmcqUHZPfE5aZWXazoxq+a9Kkd9Lyf9upfI+tAnNiIXd932OS7S9RP/u8frDnIet4Rlw
OLEQDOGGNNpoUSMFVdU04aMsLfvCvbP9eBV3nAmVdyMrsIa06XRHDUMZxrCceO3j5KNMrDRvUrU/
Bqknbekfq9DwMITkVEZekFrlg1Y44jKTQvW34+aCt/ZwZcb73NWTbwJqJwun7NT7vjK8H00/+OKq
LX4+iyA0moUQD+huXeyspYUHFKpYhpovetswllYl1UsPR/tZHNpYCJpdhD05ikaSQuWlGey21cpr
7kmAu2kX4RALn60INkk5KBiW2DeKk1bJ9WWa5vWiJVg9IAudLetEjpaSDgeucGzDmeT4cL4nOKL8
zCwoAZWddW/MQ+lnTmItQvnZwDQgN1DwDPt+2vth7U8SF+8EPXaiqecW+iMsyeqlcQss5F235Jtk
3kyLOmndiFUx72Qa7m1uFD+NwHfvBMlLX8OgQhzOtfB/dqT8sSRyY/0LhERwKnjIcZRMPMP0cHYx
fXwxZH0rxI3hT3SMu2d1objPKZWwx8gS8Zt0QMsuOsMq13ocStMUArpHm1CxnnLb0Q696rvrXnD7
Sa759YIMA+aJGwXfry/JsxAHsocqBUcb5WvaDaMlmaJR4UquHR4xWdOrKgakjjF71Nzah2fFCMaB
ws/pCYj+XDI9jTJdd7teP2bGK6bEDrSGGMeYqJsjFz/xRfPOEAv8yIr6ltDD+eGC9iB2LbSLBj0R
4sgoAhhhUEY40R08s9SmSqHri0Qss1Wus+UnUdMa95LRSncJerALtWmktexXzkwwaxiSfoLvZ190
mMphSa4CJ5+iDvdRgy29cQhc+BIW6Ced8x4cOcza08c00gZjz6ZSjrnqbvMg3qeS9ivybhXBxhGf
Erb2KddgokEwaDecDtMEKMuFfhXunUbGnN1RggUw8OwPM5dhlEHLbWhkwfEbR7paYBsUsRzuK/21
qFaDgVz3cX3lnpXYPscg0aS2Iw2w2/F3DRMtMlInOWQ4H5dUN1Za9Tb41lvxrtfkqVg6K41uruw3
aKndklE7P9OoZSPVxtk5NHTHbUE1dDuxwODnSPiaIrlo1G92/iEF6qRL82chvnGEDsfUaTw/HW74
rF9ueYjwuYWaCvaxC62D2krpJBfvYeUQFEpzU+XmjXPzbL/SWZXpUOA2RjOXovrpeEZOh6KI1fDY
q+2szKP3xHrA1q9s7PvSx4ElGiwIrn/Qi0OiIcKhRUA6o+rqoZS26TBFXYlnAI3MSJ0aprt2qwYT
v/fa9beucNPSapjI6MUOaQk7DikOmhOjieLa4iuC7KJbohjVAmvEbkaJveKSFuwQLp1S451VvvfK
3YDCre/5C6xd1D/cLuhcfR7Smo4COSjI0absqJAaYslDWDX+5j7+p5YcHIxBSfj6O76QaQ5iRyDw
YayQc4/xMOTOjcXxZB8FpPEK9YmS59y0+i1c+oXiYmQlZf3URAgc69PrQ+uXIg9XYIBHJo4kZ286
R85ZhWUf7rPQqWZ9FAXTQJHDB6VIxanbGjW+b5DenABDW8sK9Ye0roG0xNpv8hy8dxsod2muoEme
Se2yDpWBzaYn26jMrGPstrS1MDqfmZEcvmIMXZH1eNpC6mp108edDDOpKkwgZgAvrabCBrrIdZTS
ex0RcCGa2LWUfjPcSF/HUec+NEZbTq0SxZlIRbY5VOu9G+MnU9Rtt3bF2pqLXlXPA6G0Zi0agxNV
7dKVIgOPd2siUJtQi57Ild0hXoZ7cdRY9hyFvnKJbaA+iUwY6IrlPPedh5W0raszVajTJTc+fWb4
KkxANMVXTZo7s75RBHoHSf2HMYUAyt4mgvEP5/x4LVSVneZxFNLW0QpjlXVoMgdJJ6MOHmUzx66Q
Qo9d/cYuv7AKhuRXxzeF7iTKNKeBJXFjS6bPCK2mTN9VIzUQ/m1vTOws6WdmQG2o9g/ybqy10VmK
HoeO0WicHsJOkBFxyJEfDzxpGtdEMxSoI4juvdpPbA+LQVMUxJWmwVjzK1PAZzCtVl7RKlN6wcaN
jX5p9l8fbLghfAnjlLTioRUR7PvBdj2IegiBMmWs61ttnEoMR4WGBjBdPKrjZ74tUS2kRdjFwkEn
ncKou5W2sul5u84JbnF6Pk/yr/ET7gShb4DXWRJln7HSgZhX6NE1kbdX67Sddp6I1XZWZlT+w2KQ
dLCqjaiUKcaO3e9U6X+4Kv5UdhXHD7JoK4vIDdRtqUnevVdk2cJNHAp2nVxjueoJz4JhNCuRnHgV
1L2wsKHucM5X35XYUGe50eTTAgeAJ6GuowfTaMonpLSdqZkiQRRLKnLiaojLN/ZoC+of4ZTSunlj
OQ8fbDR9nL5wyOHooHk43kMZSJ3KFZ1sHyvYBGfFUfAjTE6Ulzqyb9STz4b6hOEP9iNE0XOXU+4Q
maYhK/Ggwvq+F1Kz/65jZPVUhFG8I3EsblQ/xmsVwCrYOGQLRaofyG6NdmoXxlITiZFxL3SV8j0L
sWuOcFZ7ub5Wx4nNMMoAGgNzQa3lLIvTCtN0HQu3LF9vpqGbLYLKnYE5nBliSqJT3dIqHe+Nv8fD
y4w9MuCNRw0Ay07FXPJqGJTcOs0mWrRavZO85MbHUsZf63McSiuYCnLDOuOyI0RreGKAXQfX3RQK
VWbEg/CrZW1zNyy4HXdxPIlQw5vlglrikunqx7iViykolHrGEvYmZuJy6BhVsMg8GP+FINqroEqs
NTxI/SALubttYo68iW7G1l2TutEDTmnyo5HX8c52gmKT4pIul0G/F7EGWWFz4rwqjkdgz3U7feHW
rr6WWo8MP8QjTuMq03a6q7Y3yh5jbcBBgm4A6vEugKPQEB1y6S9RrzXaXA6VID2I6Axv7EBNFkEX
YJuslPg4yPjNt45s7LIgUmmWaPaskgtpRZ2+3Nmq2N+lcQmKtjYlRAo6eUcFtp5ktRjcIb/N+Xp9
QV5Y9hBNWe9QFSHzjBdIg1WI1KBddSgMM3joeieY9lJtrq6PclZ0ZX2AeuccAhPDeOqwL768E93H
HihsjPyQ59oyVnA2AkF+LJv8sfWdqdFCVU+DGRba+Ar3c02Dw50J3rHvjRvb/NLXoQhIRBncF9ns
o30uKU2kYzar33c5pnLTsjNt7ER0C/BhjM9QQf1GgmWktvGKun7TQV2RHbZO5m2x6uHb4Zc+o7qW
vkAPMClXIDxfIWfzvbfC5JuV2UgSXH9555+IevxQlh3IVhT2RntYb7XITwMrRfnJfXOMai+5yvz6
EOPLCEuWhIgmhkbhYrgJnX4eX/IryQq69OAovvphN1o2t7wgmqXYfS+y2Oh/OBlUNkmr9Fkpl82N
69fZ5fZzfEMmdqDjTFQcTRGZhirTmzI9NAQC9PjxhC+Du9zP51HYTlrLXGI9bsKVNEiZkVtb/Pn0
h7IJ7QeOd7bC6fR1KwIpFZNAlWbpTnHZ8iZ61SLrIN8j1/LdzeFctzj8xJ44uz7yxZlTMmDiMIUH
beTToQUHfxNfbNJDIebFrlADf57gCrfpyJ1WgomrIQl+MgFuUa0JCcRTwejmVR4rswwhib9fxH+d
eJgXn57mP5K0yz3HLUf/+d8770eOpdnv8v8Mf+z//bbTP/TfT0nEv+PfcvIn+Iv/PfDsvXw/+Y95
XCIRc6h+5d3xV8HF/X9s1off+f/7w3/8+vxbnrr017/++pGg0DL8bcDA4r/+/aPBlx0u2JdPMvz9
//7h/XvEn9v+KuCfnf2BX+9F+a+/ZOufFAmhOqOYSoIJKPSvfzS/Pn9i/HPwKeQg5yfk38OBGKMd
5f7rL0E2/0lg4cQF6AULDhLcX/8okurzZ4r4T4hGlOfRGwJfPRwO/zP1/d+J1t+f47LjPHhMlsd/
EjJNp7jFyuGvY//SrRN5jK9xNevtLKCkh3K0nBrPcuSbFL1ty1zg1IYYfOSxn/CSKVZyiwNvZMXV
dztPuzteYrlx4wRZND9JTDLLTNdQBSaLNpHRwhVGyTYwlRH6VmRvGhedrU9iV4qehSrp13GHNsy0
ja10q8GuiaYo3ttvqCBiFlD0jocltm85y9DK5NdatWg1BGleLkU/b52JELt2P82N1t0ISSTNKX2H
a6xOG2uG2nkTbSN+/VNO5W7Wior4Wyotedb5jrysYo+qaZOJ1hQtR8Gc4pTuLipcqCxc4RTy6B5D
u4VeSNmqKJPkow0QdRDUMNwLbVSFC6OR+3Um9OJaLwXlrdHLSODur7YbK6kMaHtxfi9YtnuPbH44
szpPmul6n9YT3APUHOpUSeUNld6N01T+C0OU3MLTZqupgb2RHUOeFmVWzwrRTzeN2ijbxqmER78Q
sylYRnOtpX6G9AuH4Qzzg7QZ2vidNDErR91ojmc/lZHt3g2mcG9SYohbtQ9i6JlZfu9YmkpkSrCJ
U239JbSbct1Eir/OBnFht5Gzed5IqAVhsDWTOzu/s6SmOIRGXz+app88y7iF3nmRaM8Fo303JSdB
6aLuPyjGBMdMscEYx4q/5bbm7vBWLrDYS6rkRYh1bW7lpvorAp00k93am6cIfX+UXLHWnlTFM0Vs
jGeJU+G+zQfzMXzk70TLdaNFKXvFu9I2wocT9pk4SWTfmDfgjBZl63NTMvJ8azRhs9RiKVgGIEE3
SdTGS13O29dei8olQk8WdKIWA0Kn85sN40W/YsVwflZ+QYM01QBQCkExE+vA2CEMDgvLzHN0ispg
jgWPvCiz2HrM9ILsQgm6vVo61V0o2QqQatulW491LA4njvqzEMJgp0F7XCIs82EVseZOIi/Op1bD
1U4XyubZ94xiEYeW+xyptfCayYm+1cRSmPVZkX1D/t55bRC8ozOvNPIMQWLxMfJq/wM3RXAPpUwV
vm/Dt5zb/BviEMUciwK3xm3NaZ5q3VSnMuv/wYd2PDVczb/DkkpduCrbybNNdy9EjTGzQk2Z95wC
yywRhZniptUrISOduwKiSrHq2QNCwFqT/mZ33FLFCfkdMBjP6T6Cri/WiR+J6x5jIvCKQGpzRYne
UNS3tr5nSQs597StmSTyIuYes7GLkGOvi/P3AI2lhRyq3YTOB0BOKVTuHNtOpjTG2mntFv0Crbhu
EeBbu5DFvn+P+lo4xG3bzovI0VZ9UVV0gMQCW7RAQYJJruZl63lbxxP9CcKV7taJCkwNYtFdGZ3t
P1lWgnhAWwq42iOBgjefce9WmbUjlzQeRLzoikmNv8ciJUOYqRhPs08DeZE3vj4vkCSbajVCTuR7
xSxosLhC/1Du5q3c6dsG9N5kWE3LspHFg5IF7pwQ6S+Nvki+Ga0d3WV5KL2EtdhsRNkJ1rIBuUGW
CmHjg5Ao5kKppktFL6J5rUrdzpMEHM5CdFtyKoIToezwjYzValpCMX1I5azY9UZezNMwMiacjohg
/1/2vmxJUhxd81X6BcgRO9yy+R6bx5Zxg8UKSAgEEgLxTucp5sXm86zq7sqs01bTF202x2zqprIy
MyrcPYT061uFFeZCdvGz29tLhkhPK/MdKvZ0MtVlpagHtLmpK1DUU6YZUtsHSnXe4H91qBdlttGI
rdnRfbTtAP/co3zbz/GpeIUm3frUtkN7hwe+zWczhUdF3XpHhSePUTnBp1jhgL7zaxFfW0zYedP7
cSqJiIFWqPC6pJxtHXD/+8Vx2qvSG9mBuVV7QIHiXLi8C29hyHA+VS+bJcEGGp2NZ8kiRIHmwyw5
ulX6WTYIo5LBAStWiWRGuPlTKwP7FahY9H2MK/u14djkLrbJU9g49c5roiXzXIkgagsSv9Kj0wbj
WljMlkvvhYfSUUx/tpu5vUHimHa78UELKzgIFPvd4Pw2KYIn45dgNRJZQR6oT8deWELt1cmjqW/u
+4bJggLEOSMdoj5QI53MmVBXjgJA9LuiDtLbWoGJWATDWucWkemjIuzs5hV5Tna+MN1uPKkHzMJi
NPFudmuXo1hXtymJgb7ggYiuyYTWPnghl4QOXO2ctZ+20H2rvIN7+1qtLjo+V9PL3FtGmgJcNVtD
LHWSyo22Q1hNOff5mmu+xltou3GgqRVJd7FCZCo6CEsCCQ7CTSlKAp64ja8Z3clJRTxEWWSghu1d
p7pFJD59moYmHhLk75mMGaAMVs3md2WsJS9pjT3ctmewKQj8I52w95MRsSp8OSy7WKnhbu4GNKiU
pJYiW+0Gev+KqKmA3ba8Hf2a5w2thpy6vdr4wdwc67AZZeIgYGczaeFtzQTSPa1ZWO0Q3mT/TnX+
B4bVa/HZndX4+alOr+J/wMwa4f7zv/4+F/5pZN3J9vVvySv7HP84tl6+5rep1QJD9w26EzAPyMC+
YHS/zay//T4oF5BNLjggIBT/GFrJN0jM4H7CP8DGsYN7/xxayTeI+eD1wPMDKwFceogy+vuL+78Y
Wn8IrP45s3rQy4EsRTa7f8mev4BhP8+snhIc0YSOe+czOFZOY/hA/EPTfa3LWYdbAvEVUwWuo4ns
9ig4bcztvGxn/yyRgXig802BCpO17BA9yRLQrgn0jnQ4D+FOdXtl3oi8bqw6mXFnI85ZiXM7PXBx
8rxPwjpw7y9xXyPVckrS+RgOwJ3qKTHmIMX1uDzM5lDJWx8PktijyRJYDR5qbqE4KbdilsZTjmzg
RIfQMK5tiqcrKTts++R3T/t/YG3/y+va/4t3MYL7y79e2MX42tHXv318/m3zur7+cXHDSPz31e16
33wQHWgcvnQ+IdAIcMlv6xt/gpULiTyEZdDWQQj0j+Xt2t/gS4B+Eh3LsNCCRf/HlQx/5ADwcJBY
AzEgtAjuv7O4wRf/dCMLEToCLgKOeHhZscjxUn5e3Z1UQViKakqdcPJQCoAkALSg6myxgmofW3aX
qZ4HuS79Ft3ATpXaZnTydghcAPt+5lOJ4XVm4P4ozR3MEiz1KdkjiXEnRP1mO58V5igvbkHm+YhU
qreWjQHA768BYzRZhYEVeh83hXwzdzovnT2DY655qpEWOkt3KMA/8QXqokmcK29GkqWwtqJGra/l
zAzzCFLEmYGMhywxjtgRykjH+xoXG0F4k+owOfrfQQN4GETtNqlojdkqspCXGzrDzbCK164eI4yW
wNO8VpT5EgWoKrf5Z+zQ56VFta5pcmPC+3YwuaOHJvVDK7VkpZOJyBTSULZZVTQn0u0cKLl99ujr
aDbITyJQNdXzg7Q+1BwlStjWbeNkvrt4aa1FfWLQBSyySegioGdB2wrhe466aPDdJxra187gboex
y4ygH24td1DqbpYQsTvrsI80glSr0Bp2UF0HtzALXwrEavI8i9MQ9BbuxrR6QiohQhcvwXiYeZxt
F94P3gfKoPNg8tORbKNA7qxyrcGv2gvwbuc81bM4xG28nqrGCzeyKyDNZgf0343FVEtsUoEtbg1f
bWC8rfirpMhf8aUfyxFZNTH8uoAi/kRYLTMwgRhlxGl5WjJ4S7O68Hb+BoBBgsia7Y/H9T+wa/1P
O5Evj/m/3riSz+5//9dPqNPl7/92GrvfLoISqECRjI4zGQ7tv+9X5NtlN7r4DnG44lBFNNs/Nizb
+eaBYsSfAb+6lGbgFP8dQwq+weNmX4qcUOgDeiH8tyCkX5F5Fyo1zAPYM7FULuH0eA1/RJBc7g29
uGSiZ2RMqq295ek70Pc1NVmbV8VfKW1+lWRcvh94IkwAMB1D0/5jwf6BCbBNrMolgPZ0B73SVh/Y
ztq0+yr7K8XSf/fGfvpGv2DKKOqhqDZFst8tNq3MzdatlULy8gVxQlZlfxVN8msazJ/e1wXF/8P7
CqHO9BXU5JadjEcUGeP69NnHPx64MCVFrd6rlOEb/+X7/IVS/NM3/gVBNtGIHyrKG7xTvQNk4ezd
zD5gm9no1LrV6UQTvqNb5xDu/rDEf5/r/tZN/KaHGF4CSL18gP+c4+Dy+eUn+Sv2WM/u2rmXn+S4
C5pnubHyMYfwpHl2kjr/63eKm82fvuMlAAA81Q8GFd7Lnz/jemKlgfc/8QB/c5FgNvCJlaDDyOIX
coIZq4AEBO3zlKwGF86G4ZCckVTVVlY8P9aiQX88XYPpi82u2di4GF15GmF9G8CnYBYGUL9dQtpI
oAF1sQP4D7g0j6AjvQdb4IY017o/oWMBLRU2/tZ4hb60CRo4a4ZWxm6ou79cGM+W9OZr4ZPq2gsw
AUAXUGFaFC1Cug7jMgZoIG+g0tqiSkPesdlbvWSRE0yZMRtGkhjpmx0Mt9wkcnKhIa7jiJ60p426
kyhueld40cuBdmt9ReO2yka0KW0aNsPXXq99RhVcPhnvm9lPkDVo2qTvHKcoA0J3aoIdMgToeA+c
BrWzKDuQiaooOAW/XjYDB2yYat+VfoGxQ6CwiToAnvoJnfNOifTdSZgnqH3WgxdPApISSbKgUnsX
oSuHFarOXeNT/gkl9FzUFhd5Oyp2zyF3O6/ERSCpzZAdgSKcsWmQD6Xb/dREA16Brc/9dHEnaxWf
iOVPO9FaehuEg/9l18R+GUy8nFYM/Scxl/BqNJMphNEEkxUqXemyTulgTwMHEtzF2z7sw928euJm
CSW/I4qNp5Xq5bpsWfhgIm4jqJuHu6VZonzVwN76mkB51yzBvtJrvy85YsNNadWvtocSNxGTfhO2
rffYN7zD4gbtjIABQ289geQ3eN36+VVCMEBPtPcgeG7aZbXzqfODJ88X/heItRW2FkC9buZDoT1s
8PF4PcBUB2uVct0Px9WS5lnyfgEehh30jtDQu8ObpVMBb9fwZqN90E51Rca3ydd9kyytgQRz8lfG
ER6PqntItVFBng/rUN90nkOjlAvbQ/G1K2c3JxZtP4PRjxhu6Xx1M4ehnSiL65lhDpXN4KSuBX1s
AdNg+OKWtL3Hjb/eNGqy4VmAwvWwIgHYvTaLt2LZzLITWTBEvNoLBmh46yo+3JK+l/d8CNktylcl
z7qSAOCL7QldLGh8QYYyLld0qkOTkbBF79HidWzTRVP5hc97Qdp9z+xd31B+YM4whN+ZcFz2WU+2
WguUp4fLQx9WxCsALHgiAR8JChnhMbOXx6SJd3bjoIDSNqH8PkQ02AmuTQ5cEHUwCPboCmIt3r3W
81glTa10A2ieB1BHKU13kkwIZqvgz7gmC5nyAJYYk2oc7gcl1PDcIfPuEEO0sGWYmwGr1lDKp8hw
w46BMRK6BIg7orQldfQGr6ebQtMTIOI1IEubxAPrw7Tu1Bo+0YZ0j5431488GJEpb1QmBfAdEagn
V0mwBDZpb5Cvzl99NIew1AEDnZsBMMuilbqaY1vAQtJXfTYAYckRpTo8KnuFUwuEzvjW8WZBUPRs
RhTHhmEBCUSY+LOpj+5QyWQUvmgR7W7pT2JP1lWwuOGj1gzkwyzaV1Gq+uhFLU31sC4pl4Il0PWt
e1SFyTzQITqHorLLnKhnh1DVTTojQX8bjAFq1RcUAmVy4IDnPR6ekFAwH8JLlH1V4W97beftaVV7
W4UCjKKFtWCH1p+oiKieTgKUwJW1+uyAskLQJ3HY72ZnVOk8ds6m7C7CEA8cR4L/FYACuLDHK65R
27EihrRNlmntj+5aNsUsB3OKoPnYNpNAlZBEkKDF4zWbx3589+AGhOMqcjZ4Pi8vVqz5qOLlcZwI
zBte6WZYf12bC+i35mKMu2VPAjzeVQpOjg/JBA2jTKOyN1de24wnPxT9znHxnYJxtraDIOKJTpaV
R9AQ5wsJ2T3SSNhVCzFTppHLnk8rFSdiepE2lpYZkiGmTVmOfDcjgyzD8q6qBHlg6Jm3ITMwo6Kn
ydEcHJg7b/1lotlQRt4WlH597yNlaGPDObKxV0tt4gGXTu14zaGq1irTfdhlxERebhmfnGf4Sved
cug1H8byrY0RIMLW7tNQfHbUm+rczHG8LeU4I0QBvMAlzGhjukvbRClAv48sOE5RhxNBBFG7tUw9
Zt1Q2XcRK91P3HKQPA9eL2O+Km94pfgTpchvdUIrfltZhHR+zxbvDmNj3kwRTlq4KIuWtKLAZgYG
DV6U3WKmIEd83fKqIY4t+MzWzAmUu/NGsgDLHtjLij65V+W7JTzApvFfe4D9BYTqfj6RkuS8DOtj
JKbpnutKpAjq6zJN5x4M3YIOjHHmHzHsP29LLcB0yrbfLA6uqwoj6y2i9epTb2j4idp7nFYytsyt
Cdq5WCLWwiaoBeSSjX5GGQNQ0BWCV4CvYVG7c3UKJzs8zL0ejmDVNDq2bXUcVtYIeOkmnO4VLL0Y
mlq7vu4atDT3elquaV8HxxoUr0p6vOaM4lSBtBaIXVZHsACl9mjVG8g46ypnmHTwwIV4a62v8cth
ArZ+HqypGdHyIOsosepogajZp2V1QO3mcgXTssvXYsVONgcp61A52oE+KK9l78MGeblho/mvlWYo
Lh6hNwi6+AKmhzlgs8raMrjhyv6JjBU0idBfYfHXvtY0E+iiII9x7/Q6631bsy2PJNalDBdOEt4L
28155A91FpeqwXY9tT2MpE0UjVXRwY/xZi166ZOysoOHGS6iEEBENQfeO78YVFN7XhZz1JTBU1QN
VTCBc0S4xrsTVcY9I2alPUwunh8Xg5PIVynJtaV8f0l61Sx7pyJQsnhef2MFDtIWIejhuyio9bsV
XFK2g2A+IYl0PdI2XjZGzcMxUkOwR7uH2jceyp4dtnz6wmlu3EWK+3ChDqpNrDVfA0ddqkeGK8dq
mgwafzcx3lxu2NzpDz/W6tWRjWIJ4oCCTaiWsYDOU9z2a+QVa+PrrfFslgO1oplXlWvRCI3TVdpx
FoO+LiREb4lWfgP+iJnMIYPezN4SHJwZ4u5BGn1AQDJs3JaS+dJ31YZ1dMBojCqQm6jtTFIjLBbs
Xm2ntOvMFmwnllVTh4/Ca7FNiV594PCSB+RSO1ViNB9OrMWPxuNxlCvhVWkzeqjTGNphveoX4l8s
Jvb2/yMGyvzQnVy0GP8aMoBH92MaX+XPKCe+5HcMP3K/QYoEnN6GpQiw5sUg9TuMH8XfoPMOYbf7
7fp/uUL/rj2xw28YzwKgn2CLIUJxIeSSv0lPgCjAawGkAWgCljQW1r+Dc/7wnP/z8ocLPJSNeDxA
CVxSCaGH/vkqhiKJqa0ZzGUxom0mkO0e/ISOD3xu2cgl3nZVvJWiySkPC00RTVWOBx0jCI8fpi6+
VoTeioldT3ZzjWiRx5pDChrrk+5usZPmFHmppE+hM7jhzOTV2jzhbvDdH8WdG3QJaqHyiJcvSBf6
7sVLztn41qOKJhzxYKJsWDoSNPJj408bJuq8C3GZ4e1t3DQ5d+1C1Z/j8hdJntHPEjp8IKBUIM9D
kzsAm/BP5cBNKGcH97IKfAX4tHoM2+OqEbZAxFVTEeejKpHb6M/eHXoOqxN0Hd0NuRSKs0leWdQO
M9urUNbDbLQI6f667sZHENXWd0qAt6494MUQvkljqfoWDaGYCHzlbEit14PBsIrGoHY7+lWYoDhj
vLMZqlnaee/WGIfsL5cbvUN4wQ2scPPBgcXd2NLbLya+XwIP7bXMLFdd3zh33r5VeY2g8F0ZYDJe
JbKwIHGck053fo7CMjfrYmPtWz3kGFdBvvhhnSH8FoCHklNaaUTcQyXfJGoK7DseNNDzUSs+DSWJ
Ty5MkL4I6iu8liMGxil1KxXvB+Kue8wb6GUaRAGrwngVLoHelRgTExPqoQgwa6fo+IHk115f60ZG
6LQ0Ih+hUtxUTNvXWq8f/mK9uEEJgtmo5+o57nz/YA1Hy/PGv8A+frjtflr+6Jq+RPK4F5kXxJm/
IBES3luO3PuygF1fAIV/6eumTqeShYkgOGgXm2emH5YURcffI2ceE0b5SzwthWpncRf3Htl1vUxX
MleHuLPOvA0fZDvJGxjf4BRVXZgM4/qpL7/oYeW8snWDG7iMz9GMLC2bX3jdygngrA3umrKyNpOJ
h0w6Khd13RZiDaxkiDqaStSb9XxkG4/0fqZWVIUG8Pwkf9i9/hs06Bfe48f6RxwqRO14BvCvy87z
R/yrBrahSdygW5SCwAYND9W3CzGN5cvCQv1mCjoh3oDrVsdG2kEC29Y7kniaqyGZC0pD5IVNdiJh
ts6YQAu6WnwMsb4jn7xa2cfJs69KPj6Mll3mCF0G9R69R4aUe3/ESg7giv6LNwS+5ie4CW8Juj44
aQn8tMg0c6Nf9rhO9rD3jxVsGxV8FS47K1bzTdMM1wGW4WYNkf9ir70lkh+/5GsvsFyhd1ma0jtA
i9ei4gIQzKjU3lqWCtIn3PDqzpI5bf2uQAHJLhgRhoIqcaLQ7IaRpoVBJ4QaA7ZHy+m3bUW2aFvE
BaZD6lN1RqEafEqtkBs31He0/EJfmXW5Bt1Dg7CJbbWjFw2W6HXSSXKn0J/YOw+Oa4pukNWetg/l
JXBlsREyvC5kLwT8WMMMnGCERAuz/TCklMptTJ1nIAlvJAjPokROgQDmk7R0Odd0fhibIUgsyNV0
8CG4nyhbPpeghOrJHKOmxD7R3tMwPE0zbaA0WB5Q9OzDARQMTtYgjj0ZlZsOHFctyudu28xvLixg
rKuO+PTA8cCslCKm+K2KBszrIYJaYyyUhei3Gl1aEYdqou/8WzlLMMiVupnq8hQ1nr2FdhHyp2ZM
Sst7JUOVL7pBBbPbfl8jTiHzFpinlg53ZC7oDUguQ5dnZFE4byWFoMRi7ts40C/cmF6DMs5rUmK6
Xq8BEKz7cbIyE7r6mskBkT/ktSRl1gGJgELXNIk3V04S6QU5kyw6un7vnoIYlbbEXe6FLq0cPogX
gXgN5OGNKfqog8LCXJl56s33wKvxaAUIr3s3gYTiEtAWAe7I0Zp99rhA+xsm+Xkdh2xyepIRoZyE
uuju1bSKjgORZRHVqP516yp1VtQ2tti0AZ+MB28lr0rWZyQ1jnvW2e7NOlaq0As5IR3hllS2D3jC
2ZdqzrRT3w7lvKaLYz1Lbd9pBy3HiCsEn+dvPM/idybAFbAk17y+JYuURaw6xGShNINDE+MpwvA+
hxaVaO4pYru586scv4t+pUtpIPeBSDKsD4LL7RCpD9UMDKV1Q75AA51OfokmucAKD0h44MWkI5KM
q4UvRlJCpoPmdoCdNkHxlClgTX2gqv3ooMDKVOXbu1INXyVHQ4EA+ykgKC2ffTK7KMt6FkLoFHbG
PS4BG/CKPJelSzLZIczBb980EDEAxUCRCIVwaYXSMHFRypd2cRkg75VjJPeTZQmrgiMEYorZm9FW
MbqlzFYVv6IN7hZdpocSys6Ch99t1nZHoUzu9R5KlbuegCns0qHuccDxDqkTqE5pnCWz0aPQgijV
YR2f/MtG6bfvHTSHiRxbit+hRSSh/pvlCATLnodkKQFtDWxChXeMO6jsj1a73nqTJ3JYGG4cLm5s
q0UbpO9BTNHLjVlIu7Mm/OhDM11cM4Au+qog83gebBkfDLRfehj3FS5utmoOxkGc9YSCJ8Q4eB/N
pRB+mOxn3bEgt5CY0Vb0KezGG4QNR7ifIomK9SzMxnq8CeYHUjoRLBXmZSzNLcCuB8FrWNX0Vb3O
Kg1H8d0v29dlrvctgizwVEPbRSVs3YDHx85U+Yhy620TW2Xmct6ksW+drNLbTejs2hBWNclY4YaN
SawoRVP0Azxxk+8MRRgBDXWX6rtX0jNzm5fKgRUStee7Adjctl/JAxAP64op98brAjhSJ4Kbjkm9
y8XXptVt6AJ0C0KOiH5DLrKOarpBwIq9ad1yL1bu5nFZ8oIIoSCS9CGP7SL0HLuSbGOo9IfoIpAO
K5DFZZ11k1CJ1Xovpt0EnnpyJrz0gU4ftb/e+airTnFjf8Hd9syhnt1M/oK20dBG+TvlCYZ/hb2h
C2CtXTHDCaifuxLyRBIekPuwdwx6OeEcTEA+oJ5RoLMztgBJz9HcZSDVV6+5terwQwU1KA3IznCl
rCCsnCErLWcIZyjhcQLA6XIEjPvSpTP0dnzC1IHOhCbYuegty/QoumxS9CuOxg3z+/d26JZ0gjgQ
aBE5s0XdWFOEYJQVBiuie9D9PYHUjk75XKoNEnphQKUACvHSH8nsP9eI5QEqO0AgScLXqlNHyFTf
1sVDnLll64TxOsrjVuvMbeV9u+AhjPEJznaZIg/hQwrnwNDSRdGeUXWOn9qBjWd1HMJkLJtbiIox
Cq10J/y1QEuoe7LYS9crG2nifptD+tZk84LP1OlX8ARLWlYni6MGA2lyX9a07GPSZtqmKJTFdruS
+DVaoH3j6tSS4I3N2kkwjOx0g7/hYKOtfHB848z8AsNo5k/6+9jkuqqcfVDXt1WvwFwAsPHRWMQm
92GB4tTFw9d7Q4UhGWEvSrhvntvea7eHwGj+ckN5T+Hv1r414VmYr1vk6CWjtyRliPS2CdV82vlo
SoiRPL86ImTldaxMjja2r7E5DBBIzEsm8VgCoYwAwjL0bLgKYDZQCLidxQ53osWQhyGEaGnR1rlV
qETtAv1BeU9vNe0S3PzTdeaoirXJQ4xCy3SdnDqd+6+ldWZoa2ccnMGEvRdmdrdFgUnAOISQHRDw
ctgPAfvwuxa1ufwszdYFYREO9N7mzb5zJkzHLmpMCdtaYfBUfsWrge5KRTxDO0aTxKT7Ita4Q0lq
ibuDW+fBXKJ4vj4urbBSpGaXSdjTXMODhXAorDm3qWDr53OmugJWC8xlQY0WXdnnJZJ+cFEqtBz9
zAXxE1fvbtx+X5TDcw5ME1INT+27ZcgGxGVsyll8BVAm4Rqe1niQU3/BGSxYEQ+hl2A7IElXdWhT
oVkU4iWE5r0H92TFyD8eEkvD8QWN8fdo7Z8k02eGhm9AkuUpJPUT9CYY+Z5iir4qHIRIuBfkBr5z
TBBq67r9nAMLwgns4Bhw/H7jh6yGoj6mGbCup8Y2jyHsQFDrAnqO1R5YukKODNE3Ntg7Yso4gwtl
TqFA8FJPBi8qwn9F2oIRulnviRGZU+EmQFaIVyzg5nBjHJCQV+fjsLfIFRmBcWHQhcYV++VEBzed
LSQnwvyb9lTvcAzdwQHxSVnTFBShI7MVIm96RLWprtNIgSEYJyfIcbl9tRqItGHxuh/YCC2NrHbS
LxGmBiBRjOSBzFChym56qhFb1Fe2nUH/7Fyb9mlC26ZTDcC/3eounGG0MGbBUu/vIjLhIj+dULfZ
pkGM4UbFPVhRp9+VotuyxrzFoX8TD2u/mVqw3z6MlY5czwZ99InT2VjhQxUn0DVmOsTWMkY4VQZL
bC8/sCXqroPe+ZIB2V0kkfmM5oO0HN/daIy2VM1Yf8tS+ITedeV8WCZkWgLsXdO5mVOHqA00RKs9
hin030BFWQwSGlwYRM/VSXnN/cqtLFidO+iyb3ol3Q31XOiCpyEbEQe25RVuhYFzGpqmxUQXPsLf
jDzQlGl4NNiAteivl3tQl1eWfXC7GveOocQopl6iSharBDMM2RMe88Z9444Hn2tbqrRn3YsI87WM
UtqsuvA1yrcNCV590kV5BEbE9SgiiluJH4N1X87WkaM0h8x41NGnzNIyXM5MlQfomLIaoZqNPeyb
sH2wevmB69IDUFgDtgwBrXWViM0w8idW15g/Dfa3BdafEIcdlPY3QjqnuQfmC38pkFwXXhaP120y
LerKipY3cO5txhcLE3QzfqZjpMGUNeELpOCwaBSRGD619Lcd8vELa+YoDYnZlIxyvPGl9dUG9sta
071dj2k1d8/TirA16Kpw+zcJs4dn5rEv0NDorWLyqDA3NRKHnyqbzzIWjyAeYzztc0LX+oNXsDnA
PmG5E87fNoJcbBt19XNH5R7JVBBfh7xgSr2zUSWhxa9MUGPPGtEwDjXekPreumF0K6YV8Yjxb4D6
qxuaI+2a646rW2Bc556+VMgWT/lkztTYMGdcca95CWE3X+NpE8TTB+jEF6nK5ybCDae1Ch4hnqql
UAd4r23YfS6XPLlhvDZAXHIO4dkW7cD7bvCXFPrudNKVnyCblG5kaQ/J0Pq3ERis1ITrFasdlq2+
8lI3VgcDUqFQYEYKu0ZUAON7GcFgBc7kRMKxTQCn33AudzZmlURE9luLIpdNG6HETYVphWozI6oo
mWd8sSpXGK363GYohV9qLEqcyqmlnCsDD2miazCNl/0ESD7SCjADr/0ItzfD+rZVatf8CAcZh6Yd
P37dTXlMFbgLADsexY3KXlHK7QooJEQoM0s1X7j+vXYK+WrwtB8HuFtSFodXIXQfgCrrFO6SG2bN
ddZKiuGSFirEpWrm4qG3lp3rYMp0HHPvcyvIYJ776sPlceL1E+7dR41UtKSyyZ2rAMIEDpzbbXMf
sf68uP4m4jCGIl1vD7YmStfei+HcAmDuGw8D+wD0C8nnDEXqyTAspmisAfqN0aCwvYoyK3hDvFWX
2Lp/Hgy7RY20zjO9EuTk1k4mkANA0Xrekfn1x4euw/FILYmhhME9oqbMB4eTjm3w3njB42QQ8QSn
ipvgZpZhszjQcDIgm7B52kG77wNR9E77uPQjT7jlX4E8S0gTXW4hzS2n+l7ZHKESrbOLlHeuI6fJ
R1If+g6zAxd4CtC/+tBInPOVe8Uv6o/Q2RtAc7jkQSNjc3q/BsENgnuuS8d6gKDbwB5rcB2nCL+K
w0zq7lrMFUV3+2Pf13cwM7zL3rNzU6utHOgOj+k1QOw3Zvk2imzuwkheVx7oGfwI/Ald2lzNxRQv
6EWSuGkMJ4V4eaQUpmD83nrqbVcaVUlAcGPr4qZNfau7jVYMN/4icsNQwHAOhwBu9hnQp2elul/2
l++nsYxWVsLdUL2NdbMVlZ+jL7NPW1zyrKr50g6FRrScgD2q6ck4QYtgGuguhu5Dji72GDH2KYua
LeS/NzxiuMt9VLOFc7nkOy06vcdOe0RI9ZtGWXaKY+kMZixIacBv+aoepwE8je0MGWjGsxP6b7Yn
s2Z9Z2sFxlWVsDuZ5staI3DEUG81S/9OWf3dmdd7Oi/9lsPzhpb6dOLhtizLBwZOaun+D3Vnsh03
smTbL8JdcDjaaQSiZTDYigxqgiVRIvq+c+Dra0OZr4pi6kp136wmXMpMKsEAAXfzY+dsy89ETvGv
y3OWf+mkwqzuRm91GO2wTPtllB6crlxZIQeMeDKfo1ldAvXJzvNx1WnZ3dwTcjM6fesQzc8t+ufd
CevuEesSW7CLWVn/DqX7LQKRyIlwPKFgv7DhJ6sqMR3eW5riRdBRsnVwLpkLnpX862QYTvShN+XI
M0NfMV1FafAdTy/23bF+6JLxLsmNB2ZCKr9vlbGB+tna5lc7BkQXlcYpitlqa6e9m2ak1YkjCwPr
13Ehv5ZFdRxb/dSYwxOzvF4DV2fZL9Jj/Pzj0lqmjtlUuateTkdidS8pnIh1RD2gvg4EevBERask
HG5LYVt+0E9PnStRpahx+2y4dJ06TlM0bOau3SftdOokGZ8ymvZqIr0pAfeFWX4aGxvvyWiu9dD5
7up8Sy7Tu8jtWx9ANTwt45I4+kvTuV/l4BIdEiyaw9aYxjf08njVo5YgkLjcLyhRYyfPU14BN18a
eAb2sJXjDXfey1TG/RozTMN4D2TvosRUFEmLrp3tBwWej8lqX5RTnsKEwqCaTjJldZaZg08tCipf
D+/KRtyZm8xFMwpIVA+dQldJJmdJy24B2UwcrfV2Y4XRdSBLDnrY1gJYZM6o40ppbTxbUm1xbeED
p4XpTcVhcuV2ILPlG8HVUIqQmmOi0wy/BoL6baBWTLBpNlUonpu4OtmB+mJW8KMM1/yUyfxUpwZ+
6HJaj0LsMF5Ma8e7KSiMaHiGh3D8TE/V3hPBfioWmrhwtK1XAi+q7XzNOcPkoOGlvuHQcZJm/BS3
PMH4OvJNn6UelZWqtuSmCAmb4pbzmzzOTSHIa0Y7XbnmXQ8t0HcBTOAxofNg9doT7m6OGrPzwHLI
jO6w7B/nQNymYvridq57isOe0XquQAt6q4iBPuT5PPFS3mZY3TcFqA+O1VG0HzyJqKNE8lzCyULx
9TB09SI5VXSD1wHtdx+lhnmMvZftwQwtZ6yYs2fWa9/mYtECygg1joQzGoseFbdhsiOlt7g4kCDS
WtaPtV7XPrQCHeNUXT9WIIH3XlRtHFXm607WGgS5ivF4efItZPfBfGUenMwJr5yWKllV100YJKcs
9qb7PNDs0+AmD64fZHSbcsvyNoouI7KJZZ0Sm6LDqfJzGKjxezoNu8BI6BinU7JO3G7aj6FIjlPT
b2Lbq756HNJRGDr9HoXB3SrWsqsI3+VpAD62MbMx+uQaKLBqjuVJ4qnYRDd1QvdmFCPYs3Kc7+pB
TPvc6+u9TBPtjokS1sppDftbwH6jTX99p2is8VbM92Gk8gM6lQaRVeufYle/YWnJX3VX2+uqDo42
I+T3+KzJ9dblfRrp2ZUO6X9d17ZYW1NRnUzGZR5btHKkluxaLF9+/CmqGw3TlkNaY/FOhdV5JPpq
rNogms+m6O0tFtl5hb1Qln1+TvMxu/nxxTGHnCN5f+XhndkPGmEjGxzufdXNzRUxzbc4LI37VGov
fWgVJ+aPsq7NSXtoZMxDxfp4LSLx8OOffnyZrOjGG8I3OSIkz9xJ3hOMaCgLNNtgnKzqcPnSVg9N
6KZ7nXTrYzGlX4yxqraW0OZDAj8ajGwW3GXEHfdOujzafJbAssoHNEjaVXqUbLzcSK7xsGbrqfDC
jeYW86rH57fBPA46Npv4K2MyJzZnQN6eJDVumrQfcRa51Zo+1XBMw3sbfpvxAOZ6POfpqG/qVJLI
DinSqOYa3wU2t9EWk5Nn5Leaywlp1rX7ciYbX+QGPNuyzC5OYn+Lm2jaMkbQWc8Wj1FbE/kWDmHo
ub2vtUZeOY3xmd7Lmt6FuGZv1G9c5Gypt/N5iNS8cphnt3enaVgTeC43dtZ5pyBugqNA5HbSyr2y
otE7pEyqtNDPdyhSRIqLOjqT53CwgpymFvm18tDZysDw3RKBmhf7XmNMZLx286nbZHFJH4Els9O6
4NjNwBCcsd1lJWtzVCNEK6tdAGgMZnOcjSmi9OhFvXu25r1X6pfKDe0jk8esY09OgIcp8nx8stWJ
YzXJznoCPTnh4sHqslNW9SjwPn+i6lhZXqvOxqwxcS3UgnXmGNp5sAj7lLLYjyMDfxLMO/Ogu/sZ
5uEZIO5bP0QTGkkUb50yinbDjI7Wh6o842l7i/iNkR13hh3iKSVeUk876cVM02Iyh0pxpskOab7u
zkGK7yUrNGbnhZm5yamTqzoV96F1++OVq5Xqr+tmYjFVKOg2O+WRVeoALazYxLQxVjLP7in/McHW
/XyFI6rz4zFpeOoidQ02Yje587QvXdM7hoVCBxu1aqsZRXKtaF1OKJhXYcMk+c4IXhCzjl7MmbTC
hr2ZCkfzg7bqOPPqw9kruye3ibTHdmy+c6/Lq3ksnzrG5xxMNTu3kp3kIF12/UqdwirQv3pZ/0JS
uzyD1ch9AUxxTUdBO7ZNSxvORQN3S3TIYPlipNl0FXGc6SeTUKGWa3sY3+ndjy+plb8KdvBZL46R
lMmdV/EKCB7gsvKa02gnm1CZ+ipLbfYtZR2Hem3WasDg677k4ww70fmUKM+gw6/dJA0yrYidkxXA
lWgTo4d04Eb7pKFLAtrA2Y1tJW4jHV+fas68FSzqY+lek3zr1lXumRSgLLkKzWUmSr3yYtnf8nR4
1Hs1Cp5pc6JP5vSmleNpHPIRKwAEgFiLs2PVeOtxHuKtpbqTBkTiqAttsRhOd/GEnmueyRnFb/aN
bbYFs5Y0otKVU66VFR7roAiOXjP4gvPXjnTeY2TODbs/lWaQBPYGY2m+NoxK7OjXcF4MZmuvdeKt
F/VrhWi0NeU4YGKK7WPSmA+Gh3svN+5xRGk7zvnEZbVrGg83adlEvhYkm4hktC/SaN6WBxq49s4r
kwoflVusNFXJo8n1+owOqMnjtnWMvDyb8WKq8uL7ks3YnEiY21Kc4Egif5RwOgZ6CpweZLNN7QpT
CWk4vNj9UZa8RJ46OCHyjtNYrFRtvO3GLLyabXHLe9fQneqNrYpkdl218ecSvWIXDYnBZKr2NrDy
ZqVro+knY3cvgvSun7MjMVYXp2oCfmAa8w079WoKnQeb6eJNV7OtJ129Giiyk0j6Kq8x4naISSYN
KK4PE6S+HjTqKt7NMU9RZPrqmGv9LsnSo7THaCN12sgDydq5aGmYEYponZxS11m1g34FEbyjwgW1
Epac3yTScG19zwzE6shNMdVlJwO3xomD8pOt6dmqKQdkN/h6pxSDvh+bY3Wv8vxzpmyfmVDe97ZJ
HsnPec9eo0/gyxVN7yCdtlmvmn2IYXocu2E3G3Z0X2dIxcwFSE/5UDR+bSb7wRybU1vpuOClWM+m
MBY8k40lEfWTIR++yLoUO3HOPIfBzJ/HqNdWrYuBEpCJdZOE+jmvUvO7qqZVjPrG3LzgsciUvEoq
z1sDvbboM7YtGeEwoyO06ymH6eZ58WWe90PoYKjErHcViuKtSvAuxJWt+1Y9blty7jhex+c5FebT
2Jn3FU/KivpgvrZM2L40lLai8oydgP946yxuvECOCil6vkZmrTOCLCySWbjOgxavchgPB29M0Qzq
brzr6EF3oqZ9pur0etS0U5BP87XtpKvZnY4m0CrqXNviSDqs6LoUm9brAJY5jq/12ujHEBql4xH1
c5cZjwWrXJs4IZZ9bDlKua+5l35Ps44qM8nCFa/zITdCa4eJfdhMKriaIva1IeegMiSDeXQC75Bx
zEBvg7aZD1vXwW5SD+OWxRuOXT/VflDZiAXS++Sq8Wbwul3TOAB+VRD4kUFJSq5oB2y/vmF6aLLW
OFyIBpiBTFy1AXzSr/LUjA/TtERseu9LFXUb3ZCUU9Lt1kFGP7rPxApi3DdBQ9dC3cSKP+88J39l
duy2ydRBn8sHkphfNlpSBhyJmPaqMWkm6Ge1dwyO1G3FFjSCU9lGrMLogmG+HTQmSscVUPQ6VOHV
MLlqHVJf8RKBwRUMEzCbNrlzGpeFd6BAghB3H0+sTE00dHukUF5B3Tea1je98dnoSmRe0C27OZLX
QYK8g/r/Ao6YJVtQbsVVWHAz7mwl0xMYencBeVroy1B8JUJARzOkFk6+VtJjacM5ZQe7ORn1Y28C
uBn78LpXWbFN3E3lwi0Rgxft6fdsmnnOd2auFId9tO4QY3qtN2/g4os9EvZnKGzwQ3R8C/gHqOyb
+sE2Y+YDWctuTQwoz55Sqz1Y1DOrKETTHysOxiFyJBt2uFL6+Ami1znHVe46WP3TXGxZkav7Qvbl
uuhp2Ll1b9zn+rRl4g7xEaW5ftF6F21IpwcnSg5mlOqnFs3ksNTB4zfhlUd4iEuVvQ6rqcANGwKH
KgK/yZEaTLPfZraJhyhKboBzlBCyy/Ysibqs0rGbz0kc+E5U4AxyC/voxOU+7Bl5bo37qi5elYng
qus3JkKxO1TcHLugf+UWR3toGUBiu2/kkOkXkN+qGQgAZv2WFpNJky/usJ2L29Loh7W+0LKGpaOr
m+ExytXTW5dhk63gTvtm5ZXIAx7G7IpvI9kJbSZlGaoA377A2d7RN+nLLmCbobs0TxlayERwqJvy
CP8VbkfHnIG6c1hcl8A1fDeL79qSHmdb9RnealWvG+ax8Rpbn5M6frFi7AdIh8FJOsWTpnfYd9Cj
EW9WZcv5M9X1g0lrbavnsGRb8jr96LyBjKERr1vnceagjFgQoHx3IUylfDhQgTq+6QSd78S3uots
PSBGyKD4FLaDxE0Ys6wyDyYX9SPKOlK5kX9rKWiSDgPjOLV3TqAvCjTaVQcOGbQzQQKEio0z0IQq
DYrjxK7uo2DYMwjBQshB4vDcReML6R7oUXlwWf6dJBTU/Ym9iUJ85ak50CcusWB8gjuGduxtO1g5
jNAB6BU8hjhCB4WDYOCN9pf+b1obnV9nvjUQjqtLHHiJ+pyn1zJuXqqgJp4oB7mq5RLz65MbW+6a
NPiMhvkc64CqJ+eBAZMKK4d1lesVdHSq4geQsDXtz3UvKAqE6kciYv2jwlfve6p+sRQ4iiTItmOP
LRLMertv4mHeqR6A1dJLossa7SWoQT/k+AT+PfoUdJ2PquJejYYxbPu8+ubiqUTM68o99+/SuB07
mnqsiyxdC6aAsw/HGOnj6DqKS/M4Y41AQM6v4iFPjo2nFnuEiS/A0nYUdfCPOLSemoqH1BLjdG0b
bvQwF+OdHbxoejRel916zhIWiAFnVs6Q1aDminp94AGjMxJ4a8delCiNXawMvyk3fNBieNJx162A
fR/GyA0wLmQv5kALTZgF3cjom1vsu2xbmJ26Gcxvnp7fjR2dnjR1n+vg2chIM5ltbW2EFtxNKbPM
2pBWWxI5667xTg6NfUIgdHVMXd2ms7ilt5kwDRAzqB5Wh6KVD+UwmLdQ1Njhi9LwUyEKzqripbfa
iQfYfEnLEPxdQhOEYvBNZ4oy1cdBhg7FU5tgZ+uNbLHQhqvMMwMaZ8pf6LZXuMrCHnMb66dLB1VK
0oTcVkp5WhxqWLHsHBlcgRkATSLSwnupKywoaRGsivqKbN9tXAEpsp0QvSRZ2ndGMK9QmNjgGfF3
xQNySGSvDlE1HPTa1XYoimQ2IHTT17Qapz6vwwn28GQP9x5yJkp74A9uxH7VUwZKShin6r9mLTZO
4CdqXScvdDHctbS7T9htUfnz+uDM/aXOzUdw2fNKk686AqDG8W5Da+0ak+b3WAbUPOTGTFQ/elhi
m9UOnkGrOEvvPvPyjJVIv5Q2DqREThgDu27TJjWe3MZE0tfltsLghiVnVevJudVaUqO5ebALKuJo
No6A1e5tJkiO1XSZWoAIiXOZyvC1nrk9TinekJA+j70wNs6UZVferY4ZzSpt46JI+Poj46JxXhnQ
yzTpXMd6e6wZt0nGzmxBfPf0LIvqnKb0Q1s73aZRgi4irf1yfD4Jc/7UjqWivNRRuyGIVmn7pbIT
/aZ2NF4SV6Gepx1HkhkGXFvl39xK9+7axZ3H64ifGTEIi2aw06X22uuU52Agta1h6Bj2WoHZWYhv
wATvK8J1Z9csEVLKcjopCi3fqNksEj1K14wvHq+jVLsZmsA6gL6nuh1yZE6szkKIbqNhvllVhGGv
wx7JK/LuWP4lA+L16IEMiW9lDUqohq9UmrjpYl3jHrUV661Kbqqm+16K+iWV4pwa+Fl0ZW70ilMF
+eNXMdnQbd2Gg/WLNAL1SAc94Hy1c4vY8+epbv1Kt5KV2wq18WhMHotRJ5oq6geOOPFtXxiX1h7H
gxwYATfEqXMze+l9Y5X1TRYfexpjaz23y00UtPaqY/iK31Td1zJq5l05es+Q3sSpMqp5OxqK0yZe
pFnv6k1vurVfiPyYdPJrHNEjC7UGsCsd5+PQl1dxxXAzOXmXlPdniwX7ITYYsTo76byllTu67rHi
xGsxr+YZN9c6Msrd752/4h9WflMSMAd5xD7oGcyN+dnKbJfKziipqMPKAf6PutIMfg3B6M6bFC9k
7k1yP8ulNNBovfRK342p2quMQ2bIrLyNkbAzTR5RXlDqJ7h/Z0/vh5WoMXz/+FH/I+DG4y9JrD+h
W/8tI+in79p9Lxcmavt/AJBFjfrud/oPQha9my84Bt5na378jb+zNbb7L6Yy/WCiO/yWmUXy39ka
/pNp6J4hJLBqVy4pmf/O1hj/Yqwx4A3s7QIk7ELr+J9sjW4Q1gHvYZmMMGT49H8AyDKcnzkHyAhA
uIQD05dWiMkIkQ9e+gqnbaNZRCjnELVDb5iyIXsEH3BrIUXt1UReaFUrVa5jJa5aV3lkADnIMNj3
oXaWowgWaMW4p65pNmIAuFcDmYQEG0anPipWLjg+Z3R9UnY1taVoiJ/F8SVN1MpMTAYHgAAaLWxW
vHLoIUar7kZb++SI5L4ryfxVml+FyXGu3B1KjB+oq5mX2oQH0GfG3Vx/IQx0iDMmmkWW33jaLmx2
LAAortbBsHDx5BHd+Cbv8H3S9ima+c0RHp267K0pwQUFkxqOrUl921fJMVODr2sPEutC3MdbHPO+
Hpe7hHMmE3R2gzFibicLHH7qCiLdaXo1CgODJYk7PpOQO1IGm4gQrRkWJ3vA/m5P5t3gtdsyuY5J
UQ4zg7Gn4OQW4jZghZ8mTl3aFwWUURj9tio4lUaSpq1jISMVd3kRnWr5VMkvsbNQfsSrNepnaHnu
uhLG22xVT4QCu7WRc989t7/hgFaupWXdFoz9i0aaFk5/VUpJQgNPjDea505yUKQPuElgMPUzJ9GQ
E1n2aHoM8gqN9TQbJzgdaCdTfIAxs6VlekG5wg1j0BedaMV2z4EdIzuzn9ciWkn5hkOsda1kjcK8
K6fLMnVFlg1CiXFUqXe0MRe4Vc6xAHMxo0B0rAJOs9ApSWDlegu6z0bUxxgqVb5hW2ZjD+6TsdqG
s9oSG1wXaiBg065CKl5S2psQeqkXKj/A8lenkBL7ad3VE0ovU2cQGuU8r0IFVlzKLaeuU8KvslLx
CcfTbZt+ciOdmqq8sqvsmLgFc0fTt96tPcYjESjSmJQMJWottFvHKWnyoQ4yWKUhCbMOeFcSXdsg
FO1GLT657bIz1DptqQc9Ci5Tg39Ty/qzXbH/k0E+x024Nxl+ZkEhnsLpLgirHSX8ycvVYymo+T01
26tSN3e6JjdmxKetgC2sjHh6k1EtwMRbtHKz4n4MpzWDD3oORzNPQIB/MRyTjVDdF+H1lxIfJ06N
6dkLq1fbaE4aZIsquNLaz27GpiA5VGg0ia31zMbXG8Wj9JLvJN1v0pmdvqyNb8TYj6mKDv3Ufp4a
PEyjai9RbGb7JITvPI7OxYxZGbzSvtiZfctYn34Vut4z0QsmDCksV8wr5sAjSKMUef7galgDtXzz
bo39RQRo2Rb/JxP196rl2ZJpEwtHzfvA+A9HIfHSNMKPjZcg7nZZXK/d7PL7i/xqaVwG1HINlmn9
Iwy/FENjRhUXiZguXLI/m+PT769g/My1+etzEJ6ko7Vw5ljSf97+5yx0W3uQwrccgzkd2jWZlLNV
0wmd3T2Y1E1Wpw9t5B2aicKFPth9o8onr8P+5xXpF6fAiQdOHIlTSapPaz9p3jerotbSiMYXWfUm
J+2ve/8fFQL/u13+/xp5i3EE735//9jqr7/0Tdx9KeKfeYHLX/p7tzf/hW8DDh+UC4vhda7Dbvrf
QMx/EWCyUECZrQBuix397yCt4bDZE+/7AQ3UGePIw/z/NnvzXw4lggsN3iGktkDh/4PNXlrLZv7u
teH/JJaJOkR9+ePy0/z8uBW2po06HUc7QUdaUQt7jHaWUxYR72jd4Y1xbQX8BZrU5QqRB8mLDLlt
o5gY0mFYXTBFfl9bY4RZLowwXA/EQ9pt6rSF+9TGo/vSdThaVoWZ2JGvPNXkO91lFOeWyWJ9962k
ph6hAJakKfygg4N+7406BboU+dSscGd5Gp4Nx4jPopaUsHISIwP5yIt2d3oqtHpTD+1Yv05Nldu3
odAomiUMA6VZ5XwaWQCru4F27IborquOOU0RskYUQHbwRdC9CiGl2MF9Mfc6nKqy1+kEsB2LKDxo
nrsYyztDRvqD6aLk6giJTY/zu/Ca5fQic0PSQ9MslA/jhn9rWGR+sGkXmfGZU37SDCdLm7XC2uJU
Ka1LOOaenG9nPE1mdWEXyit5J1RkNsaJ5qNRdX6u11Y6nPWwY3gW0kmqNR4N1wYkt+PiEtDC0sSH
iauycx8lBuM6AlASS33Wt01fVtN4pYm0BEDsW2ljYphqxNijWloDGg0VXBkO0ZvegsiHAVzrRffa
G5bVPbJfuoG2Gmfl4vPTy0gIFhYcK0Oib6IuNyufBFRfIehbprF4E1p8XtVQFPV1CQufpnHYYOOi
q3c3RowN97sRMBGFlaqgORfltzo1X+pyQaoX7YtN1u2iwdOhssmmjCwjNkMPXyD9zIFuRD62sOS9
srnitBWesNtASaoTHHZpZe91r5582dIHxCpfv9bs1lf0pOwDoZmAEIsDIKF1a/NZGzRprMzetZ/t
sIfHk5joKvi3B4tqak43c5gFzy05q5eOew3/qqvDu0qLh3BVEvU+IwbjMICZvbX6onwpg6r87rZp
/ykQCVlmxgXgnfLmoAJJZBUUb3qs2On45sHakRUpon2oT0zRC1xNnbhPgbFOnLrf5nK2L7GTkrrs
W5ykG5jYNR+bFiud6Eku7pvRK24ToUNiLgajWdduilO/DUAdcyZP9K1ItcxaEy2nIxkoGCB9F6R0
rgdU3yBIwSsb6T5OoQuB4lzCXFrh8hCHRnFum64/BPoAXKLLUaY4RVrnyoJuch1XmXFd5ZXJKN7A
oJivIgTjNnU9AqKpZfgyyVCMIYMExApkEa4LFGACMo1er+OuHJGwloQBcDHzwSlUGW6WzoV25ZLR
XXteZeJ5hUmBwRCxukgZ/UigBd+YKgp8DaljPqu5SDLU79w8wq2eh+NEVNwf6Ot+T5sJe3iq9Xet
1OrHhkAQYpROEM8U8mtUThgaQ5wHB6+IU+/QhjAJNp3jIIlMJvLfyhsRsjVjGMFWgK1XvmEsmRwN
1nS2XSjt33W4WNu5K9IT8J3koEw7g74uyxxncZKk8pSFllt/ce3OlIc0EJiOlNla86vKxExrl91Y
l0eDfLWAu06v5kuXgc8CvFLnxivaOZmghqOAUTFAOSpr1PBEJ8HCfUvwPw2cI4YybK+aXlEprNsR
futbENOPvhlLlLStAO6SnIxYl4/TGMW0UNVYjls7G4S3t3OEo5eqH8vwWUMTiDH0t7hDUYtxVMUB
XIXnkUtTvSmsOD3hgVa9kd3Iy32tperNadKU04dmpMZhbvrKvKqJ5AZUzYQOn+yYk00U0rhez42U
ZHGbmVha7Fq4B9qeeRnrNpmHZF/ai3HPYh1/dpIUSvEc5417APQUUHqGESLr1Pbut7HVdKCteg/S
NdVKI9zEsa6+8pEgJuXKxmnqiNL7zGLOYAO+m95qqPXjNyfmZV8r2hTAt3iDLnMpXUBAmlvOq8i1
sAzMACY935GaeLDnyPg2JHPxMOh69d2rFx+1aGSXUfjK4ImBWnD0zL4g1m5YGcG3LDb7DBx/2BIF
9SSDHmAsujn/uQ1m5oVkif2EXB63vNBWEJ/qXM3TOifKGDHEKWAEAZZeW5nnoJkc7F60aD1ftzX2
T0LfCTWe0HpJzqnuxDY1var305iZ6Tv2gAJxvNbFF/pNhDZLXpKG8yh832uvAG+zisUw2fgrIwtd
H2wQ2DDJiKIwlKTZWgfy3l0pZtrFMxE6XLQhRrDqRF86pdVhlLaWHCviRxnjF9PIOr6rgn5RjH+g
M/Iawxx1dFIrUD1R3j+WFWB2CjXaxiNNWpwh99UBpNUOxP/4THZ0q++jP6hmHwpzQZHkwVy2qJfh
MzsLsPR9/t+YeemDqb2EOR01elVD9leJiwT162E3Hz/RjytI07KYDCYYgfqRudCE0VBrxXTRj/Ge
Xr0Fytb2F06pWbAyrr1D8pe69v9/xQUQ8I7pWUY5KxICduePG5srzZsFI4rHY21xiA23WKz+cBd/
lh7dvz6jReHm6EhJ/1B+ssaK2I7mi2S2ROzg13vJS4MZBRD+SkZ01l3wZRqyrr1KtKn1brCAhdYf
2BYfJqT99TOQF2OUH19sbvXPn9qcSisgrXSh/tlENVM4op0Q80YbRUdY5qtr9LsiQWPCUMhEtL3W
e8zT5Zzp+RN93rTaGcP30ehffv9AG796wN7/WBTr738ZdZOy7OOnxupEKiP4ylyms1Hnu3lsbsaO
Uffls1n36FrxOaMfxroyb6o53Q+5Wsv5jI+Z4dHYNsglsvSB9oyNM2GOVen02DvKQ6v+NH74Vz8x
VAnPs7DYQwr/IOPhPUYNF+ZFkeiM2cRrKIO/vyl/ugKnnvf3xDJGpxtn8wLNdCO6bz0l1+8v8DMC
469n4f1HWM7K79+AuRlNOFwXdAawOTq1B2aBeW/Hwx/etV9+EqGjvEMGpqG3vBjvLhTMnZ61hXWZ
hU5cF5pNc49dO5j9//TzAC0yjGUAMMhjU3x4tsOgTR0nEJcuzRmq6ITAeitgOgHNLtQ95+8RFf92
BVmeyXdnO15nZ4E061QMwnAs68Ptszz6yZRrlwm9z0wJHgVY/mkfz+FwpeJPs/enC/7zNnJBFn4i
8C5n0x9r6LvbyI6nTKPTLoxXwA5gUvszkusPWwsH3F98qncXWX6IdxdxpzwToQ1eYUXFvKcIA/D+
CkDTf8UadVtoG+16gUenD4AwT3h8/rgw/+lTfthrdHuwx94JLgmvrCuepvLv8Qv/9vcmPhzKf/zi
lnGAHNcNpqt9nPM76WOND1G/dPiRF4kHwMeQswK7gByBqzorKYpiY4fBC62h+iBlO5xT3f2DFCV+
9UGXZgRSBJs5x6Kf73TuxRrG52VQWbKL51Kt2qymF8DbjjGjWnuzSLZ2DbhCeuM3ZVoNblMCWFWB
Ca2FQXrkhKltf/8K/fJncskmGez1PNofXiF9zBw9lXRzcd1xSrIeQ2U8/P4S/1x12P8M2iDLXMRF
Gvn5Y8cOOBiMPJdoEHAovPGOU/N+hBdKAohj0O8vtjwsH97Rny724WmOvWrEDGBfPA0Jw81O02A9
Yq74Q/Xyi7v201U+PLJs97JGm71ESVdAGGku/GL/cIk/fZDlrr57LaEZuFkd2xcnAjQMhhALbPcy
Mhzi9/dL/Oo6MK/INpiANigtf76OxKOSFYl7GdcYksVttQ1u9U/BodkAPvrskGSwNn8ujMQvFh3n
/VU/fDq3iaPJTperDn73WGyHfbdyV9W5+t+w43/x+v90sQ/PODa3glHxy8XE1kNh3wUHbNmbDoFh
9/fQhH+71iz/r4/P3/sP9qGuKYwcJgfXQsjDBPOqJtTj+cWr4pWl3f/+V/erh/D9pT5sspG0vSHl
UqHAl8vw0Cp4+/0FfvVoGA4iqykNOqT2hwsUETJF1CYvUF9vc0/fuKTEZqPb/v4qv/oYPHrLTCJ2
8H8sDzIZHOQB7WLo1TYioleyOv/+Cr98ximAKQZZ56hGPjwAet+iXxXVC4G+cRPu9U8kLDTYESvj
EVHlsMwQYDqJPfm/v+4/7x8pYwuIiwXQgj99WPissYJdPJD3i0XzXGdzdtMlIHIRdj3muvz+Wh9s
Dkttx8XQxplI6C5UyA/vsSu01AGK+jmwdITl6b7KCXWAgoDct9ZVjjYa3YYZpizxDAV3E7bRkm68
zasWuUKuU40SKhb6K7O+t7P2hyfpF1sfP93C11twckJ8fJRmOwbJUcafa8xy/8XeeSzHkSxt9l1m
n7+lFtvKLF0ACqIAAps0giAjtYrUTz8n+Nu1uc07M7TZz4ZGa+tuAIUUHu6fn8P8+kQx9xQH3jU2
CZyLKdml7kSIkGcOhhd36DdAGUBfpyED5L898RTo7Z+3qG/AkcAgCo4zYPPtn0883sJLg7vyIzum
h+qhDGlj7dxdd/e309//5rJTX4hIgo+7gCPDH/cPHrq66+r8w95P4MLrDYuBd+KU8uhhD6v77mCQ
qML4LxfC/+aio69CsegHAfXOn3GXehUuraX+oxrbTTec08zeOObftNv/cc/aSHRd26aG0S0Khz9u
qKkqZdWO5Xfv2dgNbNwcSNWE40nf6f3R3FDKHP/2Y/3nh8mXVA8hegX00/5jVMjowOlavflu74Nv
yAVCbICht7f24xY7UtTcQdn47wfT/5/C/Q/D5338f6bZ3qc/vnffxfD93yM3v/+bf+Fszf/yLEwz
hL4oqxnGcWX/C2fr/RdPWuoJl6SVKrV5Af4LZ+v8l2466jHPiY3zswrq/GsKhz1HPSDxbPm2oStB
zv/DFO6PIw2oR9I+3HaQHvkGuDr/uDzREDDqK1qyhY27txsCb0zhkCDAigFclLINUn4KkTJ1DtgF
aq+GMaMQJSCv+/42Tqb31KuO4+qgbDXPBQtFbEDUQMbKl3iQf3k5qYfA/3oa/f5eA+Y7iIEwAPGa
+ONpBJKcWXIadLsJOD58r0fs8Hurura2eJhaOH3rtfe0vz0DVRnyz6/K747igbchvUVACf98BuYN
M8MpdbqdiQRPM+qooKtRWxcxLmTkXPZnh60pP3oEZw07QgMwaevZP7oWnbk13fa6W0OmqKq/fBjG
P5/N6tPg++KCIsbFUN39sys4dtLpFs7UO9egPT6IbSm0+4qaTUIVhFK7slGjOfZm8u2/IH9/XxR/
fiQMPumRcSXy559va/r3WeUv3U6CwWua/qgTqgWb+zD4Ogu0cWKzc1JuF7Dybo2FpQVRyHJURtCk
ZFtwSn76y+xsNewYeScffZZisml6MublmVniew00c7iNrrzLAlpYIr2WrLqxM2K+sOG66RYcpSxs
VK4eBqhWK904uyZXcIZTtBy2DmRPPbhRSRB4IfM0sB0BCmBcvZu/OHvGMXCijE3lQrO01zMs1n0J
qrzRoMjWzo3//KlRcZb2LDsy+U7tfDmyOS4JM4Lanw7tnLBVW/N/0KcLYdMHQwxPfHOvdt8TUYpZ
IFnWje8uP4Q0YQE0LTQPEjT+SMSoSYx603/82zPn+t+f/D+MRO5/XAw0LJnNe1yl0Klpvf3zIs1M
3TQKwqy70X1a8mORRIZ46sYzFEoj3WsdBoMIUk1hwirZBMNG3pIkXF7dfFsHwOFPsHJEvyHUvNyM
FUrIizuFKLfN712wYTnAJ7m8GZhT1Ux0tyI9wKLFvm0yfbQfghMuvgLEx3zM132RWaFN1Hlk70K0
WFKRSZjNjrIqtu/TFGTetO2ajbs8GECp3VBLAXemz3l6V5jh6Dzo5Q+GrwwNierxFTuU2VoozV1R
4TPZJN0O36XtHePghLJ1qS5mtl30XYHXr2NAFvbl3hXbaorYf07q6+AfZ7Zu8p2mP3YIT8gS1Q9V
BeduDz4bUzxhuLjlwRfZLKjo5Nc3pv/SpCeUEmZ30rFIl8u5QywTAF08NWOUsUfsQ/Qctl56mPl5
GgHRHj0nQ7wnw9uD5JuBZMlQb/dt+sBFlzb3JkM30jLrN3Zn5uRZpMeVT4kxb2rkZBbjaG0uc22i
3gVURnSbBS9jetSDHdP4pTu7486iNhGh/EqacPD+9ij544ypXgJcPgQ6eBXRaQ503nn/foKeRQIc
s/DzHULSPHjzpucAXJ/PcZoWV0pcD2kANxOswuWONSloyyaNXVb9hHximedhNfM9M4rIXXjuADtq
bYvt+RstQhZPnyttjOYWQVa/hVPDYZIs2/TmklUs3J8tw3DTAlQwXNtSMEgFMQPodZHWoWY9Bgjm
pl21rcX1OhdMR5FO9azrFz89NjZK9kTWHPuwQc562i+sPYxFBZEbBtJOy1nU3ZfdixNfiyXSERxD
PqnEY9Z/gk3T9XuzepzLZ827YtqY/QP4gxynttgOjLvZQ5rZD2J3qXhg5YlMU5ToISHYsF6cyOQQ
hAUssoKrFdyT4vMlCakDrPW1ven9s7282flDF+OwBCDoOW9W+qNvZ1jQKuLfQEpbQRUhuwESkDqH
RJN7p/s2E19rYvGXX6/1zxL092+XqZFJqJuZBoXDH+/41E+yxPHKctdq6/e5lN3Wa0xvC0zGAPfp
wG9t2uJkp9goMdQ+6Dz2opkkgKmX6dZYlouZ1I96P98FQ/DpxapaBh8VO+ZwcK3h5Mj4RzHGF8es
u9DqGFS73o8pHf1tYa8ZZi4Jfc062BNnyipbBCYX41PDOllKLbn/vz8JKZL+fF9TU5EfpjwC0E+n
+3fF82/doIxHs52mQboD0tfyguCwNmikBzoI8pG0J5KYw1dpFnKTjjpLJTMA1TEeAHa4bFi5zWmc
M9iMNY/+xvny+zwn+2F/aolxp8vpEsTeJzbMLvTKdd5obY99i0NYr+XHRHhXzZ68DUUS+zmoMzOX
PKW17pu0xlnEUitBBnQY75Wwvb3j1v02r+5bqOTcURqMWU4gXlEe2szYOq28uPdFQalVjexKY3ID
r1If2F98WWWSRr7T0gxdNfYkiS4H9qWZuaPyXhY7bCQrW3s8s/WYQ7Qoy0syLfw+yu4eocgGhPaL
XubbzMxjVkTUKhOIm6rlX+krFjMqVtfZ1Z/So2xvqd+da4z2J2JLQuWN4oiJqHbfoYLKkuazNpch
0mTjR2XRBOiu8uQZd9CjqenmiZgttNBAK8692ujzU8N5wcfN9zRo1dkzP0t3ca6m7mdPTqZF9dLh
rgn8EHaSeY0Lx7w6pn9zhZsfWigvl6Iax61XVuz02QSW+gwajtTQn8aEpMJMc/hYnenY65p74iG0
Y23Gf8xgvF6nYXkdDIsUzARs0+msTeGuQCygJG4bS38QFqEI/LCs8nXyzSol8DlruO8nq4HxUPdP
3tqSbE76YN+2yb5iKPeQmPpNWIXxyfzXIZih4bgRw8kmBmNYHaRGfQxZw5LsBvO3eSC5BNYpuWiZ
pC7p05/VjOFMq4Ev9Hm2HIt4UOBnJ92ZrFVfMv/3npf4OWYDvoQm7XaJgAFE8wLHTmy8+vwykLqT
Wodq8X3xF+tuYcWT9Z9k2faOq+16H764j8AZ+uetCzyf3ekpC/HHl/uqC77idvSOQVcDF893eLiC
vRHrz24OpK9kUaZMJMgQ+UwRx6YgGV4muEhzZmxZrpT8ugrevs7nWtgADMvsYPXJzdaXJUoMCr1q
qZ7w9IwRnCGgSl4X7K2JBFTtiKNTOXNI+6Ont1Q/4ssNNn0R3FuOYL6p91vBZuAG6lcPDagM9lpa
ATWglByTKkoLCo8qhj46x4/2DFzX5D1AYOJNsqddMUeLmmB8naCob33NqsLOgWSj9eeErZSp4P0J
iSjMiCaFycKOT+w8aLXXhJWQQHnWINgNtYoOZz89f5jCJs5Y3JmsXdb8bIeS2LIFxsfMu0NqpG1k
FsavRR+NfTYOl6FUZQUGvC2IOpWVnrpTWjsdWX7zahZ9yjtqKM+GWux2pMW94ds8bJpcPKDr86Ok
qXmbmQ6VvF5+dvyezgHEslORjxIslVY+1/V+QnxyH4w8fvIu4Za0SyckGcMcJMuP5cw6G4+FUw3Q
IK9R8eV9QMZ98R7jWnstzQleNPvIoHvtEL0QjRW2ujFwjU8NUZEt/obWo+xx2eSx0qNgq3ofs/mz
EwOvjHJKDollZrsiluRulizZkAmnJu9yYFS5ve0GcJB1CdGjFO2b72jxybfsM89rY4vDWhEd6SCK
gtem9ZIRGWct9W3MdSpjgUDwp00ihGlh/N6VAKZR253hBAzCLkMN3nLodtZrXANT98c52XOXLjsn
H7L91D/lae7ugZZY3FnY5vq1mPcef6ItytttMfOQnOQi2TWkAsyaJjLY61775oQkGCVBXESZRtq+
6RsnLOJpjOhEaWWOygBoaOczcGLpAtQ7Z4ooa2kKwEfeNO0Cn1Up0SeuZxZr170tQUIn8GUxCPWM
3oeehrY8rzF4ZbNdWOnw53GzBCZ43M72N6kr2X7lBSv6l2DU2P73evpdPdVo5nZHOPsHO9Del7HP
o7miRO8mSZUM1TNtjsQA1f9hRXfKEsM4wdviPX6rktvcABfWJiSPnje98diG9o1bJUotw4o42u3M
EYSVlhHV7rt2D4T6mLKTuhfzcKMk6emEFohU7RTqfa/0bjhPQ2cdtqJunXC0a/hXlXe24NsJE9za
ukqQOov5iLIz0mBEYqPmkcySwhFkBo81EziDa5vPLBB/K1B4H1gs3DaTjI8aA2Kde4Gnf3WUFsq9
rJISkbfxEo/mTtfGhGvzy1mEFklvfdTdON5yFioJFnbvCxiSXd/aqFOetCT5AXVmHzuUjok7caLQ
OEKCMuBjL5ND17temI1YdIqO3ZgqLdkBzb0RZyhUd1ne5SVINxYXduQJ4dt5egrGDceAx0sjAC0U
wdlQGgp2lddNaW3oL7oXuEpi2/rtvQPPV9PIZBXcr6BncpRs5q2cgv7Ijmi3s/xmXwnmYECa42My
ji7rzJtY6tYdKiwrnDPDibxZDptJWIBRef9y8IQf4l6Msl7pHxoeiyK+vvft+KMDfqM2G4ODlRrU
aD91o9CeM43DQ8HHuqmFdso5Lz4gS/MeUBq556VIz5lPTFhr5+Nc+MYp7lbjBLLRCMuqxhc7Gsm5
978CYtcXka/xuf9yqUEumlUPl99/o86GHKtdpUOmM9F7j6f+Fii2fhejSDg5DdCbESUZGTGQ7IH2
BKqxO+MCeElyUz8Wdefd//4jp1y9F+3Y7QxDapulYHGV54S6VPryrld//P7b7z/abHmZdRB21vra
2nIsMFAsvyC0GXqYdSplCdLzjNpyVUa6MmzzHN+RjlGAOuigN7F/jJcsvVQdKApicWZKuMiuFh+0
FVFSIOsQIAEtwyaoylMyc/jNWY9i07xdt6Rtcjzo9tZN8/qu6YiQOyqWWlZeTO+dV+5dov4odLk3
c1FfkhK7ydiKce9OLXgNtznXSNwPSVD7oRBZ98AP+hCDdIey0gchOWtYGzZkLG/R6HqX2WNhD2gC
ay94rnqh3XlNoqJPm1mv8+9D4MawmRJvM9OYOmSTAceP2zP1p+KlyuW6mYJ2fPdF82hYzRZcvnmt
RcW6fVCcfSGEvdHb6UOHx/4oEgdnVENalFXX/p6nEXyMBoXlgqmqpuZB4lEyjGYZ7GQN3mfBZ3DX
tAFyR41HdTCtxxRf0amsFjhSo/M1y2QC8NVhmSsHcJdYFwgtpghZcg9ymxWHwSJyqqWC97cDH0/G
HDI1DRDE7FUZia9qul8X7cKJbr14DdnbpKiolLv1vlxsjA2JOZ/nPgc7ZHSPIOwuKCsovybts0RB
dBgW4d8xrPHuck+vDllmfQzLu7PiSOFoyUXSNGc+JPup0zLnqTJmCYCWV6QchofcsbuXoV+4xpWa
zmmHqFya8XlorRdZ2cCjwVZ6PR2TIRb2LuNVkCagvcCv3ldW97S0qzhWtMQo+3F6ZBI0ow2j0VKw
xlRhG4OR7tiSsmg3cOqddZ4tsVhZd9JfWS4H+5h8sN0tCL+mGCYfNNZ9sdYY+14BI6nB9g7uCxNp
kgiWIGpn/buEmcY24ds6V912INOlT9egB0apQ6WcFJ7Sis+TwlWucCuTojx2pgWlIGbHYZ52xmQx
Z1OwS8pPgE/wL7nZQxcephSAMVeFyPRgZa4KmjkpfGbslj/hwNZbCN3t+iihbwW0ULrMLqhEWdGk
yCY1D2EJMufStu9mwg5HOzkQiFaQhp71to4SRbICe64K8Rm/+/A+42YuN5VCgOIioAG1GPcz28bT
aLHpUWjNVo5Mh2O7/zWD92bJeGPDFpWKMdot7x7mHoUeFQpCGpvpY6CwpAZ80hFOqd2aItTy8mKO
IAUUyrSCQCAt/hXLmC46tNNVYU8TUH49HNRGMYM4YYZmPr02CpVaJf1V8Fl1DWNXMCmfFKgKrYq1
4p2S78SF4rPqPZ5mSTmTvRUwWXlWQ5GA0loN/aswl0sFvTWB4sq6OjusgExtwRqj2z7y26TnNesX
RyFgeQ9xqNiVdQcaVkFiNaE/D9n0OECPXY2alz482VSBZRuFmIUDus1hzv7+0p7C0Hrl3tOaeLNq
KbG/Sn1HClqrK3qtPVyM0U43FVzb9WdiGUBuM1B/feucJqr8FQ6ui+AAKu6i8LgSTq5rMWYsi5uA
n5vB0XUVUNeHrNtA2A0g7aYO9VSm/WTnguNG+Z36F1YkZF4IvRnr4lhEbix7HPxmCU0/j3KwhQcL
tq9lKO538aMnk7+JIahYjvYToq4WFgoMnK0/TGL1zFg+yeQ9gwKMhg4qUNl0r5aTPzYKMVzCGp4U
dLgcp09bry6wSNikJXnOEgbpzfSLxYXHGG4xINiDpUDGECIY49o/bAO9XAq/6+Am8g3Ma8JKJyBk
r9J+MrHmRnZraELOlkP3YYadrCuGMizlAKZyZvFVHA7hzISPLtTl8nmGwGxM9dbHGr5xYTPXCtLs
MWje6ArcTMfisLbrZ6GQzoPxHAT1nU1PWAGfC4V+Zmp9llD8E8WEhg29rk+FQkWrr9codrRPqWZ2
Bz1fDE5P7o+6VHSE11ZBp3vo05rCUJO+33ndhAl25Arsg5vjpg+aa18B3b44CmW9Kqg1uLyTMtra
0K4zwsQV9OtBchs2CohNlOpcFHO61eFaVry9kxKVRZWNLwCkH/HzghNyIaLAgjA6iDYQRF8bCNym
S9ls8r8fOVNspOGem54dXIN01lBQ3iSQvFs2fWyF9q5Ntm9QIqYK+r0W7UVX7PUSHrjVu1G/gO2C
Ez4pYDi2VODhLAE8zmn5ja46Thf5aUhKS9/nsbEQz1/0dgFWx6CA9+me2nYIHQUqDyCW6wpdnqvw
fQPNPFBY8wW+eQDnvIB3zmutBgyUYSsxnyaFRAeVcBlhpIt5fKWc/9WTBI/iceLn79GaQYmY4vI2
M/JhDyTb5Yq8/hvBDoudMBenfOjseuLeYx2Abgy3vVQA9wKSu6drPzF2szCCL2ejB4QPBGMJDf57
rEDwE0T4QaHhswRIvKlo8QobH8CPlwokH9SRmNnS4sAeelpRcK2Jkr6KCeFIYegVkN6ETM8jcTsv
Jn0aQBjQl/wNVPJ9LoGLlv5r+RtvX6+fvz/02IKAI5ur79RsBuXiTi6OwTDlyMkZ0Dg0l10q3AAh
hjxzhlL05zmPWCO+19k4Cd3MevQx3Wz4frK9WvLn1M+wxNHn0EmdU6XA/eTlmd38ZvmzSwbbf4Hx
X/JoqmD+N8C23Jxmh+Z9c6flw8MNwH4POE79o8IZ4JA2xCBQrmzF1V4WTvNHWunPWTU+5hgHbMwD
7uhjDteMjZGjQGC4w7YCqkT8brHSFqxKYGAVxX0Ort632h8s3/PcQnUAlhBZVPxWrYdOunfCVhRq
6MYCUFSOK6E3OVg7C9UaFoUBm0KmtAoDNaPMJZi+nvZhnPzyq/obt+nGwsgwKjVDMlXfTBZOwMzC
k7Q/XBwOVt9c2VwktT2iT+xgXu48zToEmB+AimV4ILQ1+GAL0t7sKogPlZJFWEobIYL5c8Qj4Sih
BHr4KppHJBOz0k20eCeslp6ZGsAIqID4oJNNgaOiw1XR7mu6BWafbIGUKU2ueRON/MJAeIMXdMIe
B98tZQ1EALPXnz2lxJBkYdiwGt80bBmN9oK1a41s1r9Czl8HuHP+dsWw4SrVRq6kGzQcwxYrOy4O
qaQcldJz2Hg6MHAR4CzochLN3Dle+5EC0u3YO1ROufMM7jFV2g9RsEtOO3nbxUwS560f26/At6Eo
0YA1e7QzGYX0lDf0ZFgHm1ImNZB6rsukPy14RyT+EdTjlxlJx5Z1PVqNQWdx9Cq9MMiOpZT7Gila
mwSMb30qr65FZrgkqr8370aHnfU48w+x/2kvpREm1mBvZbce3WH9NeFNKdzpvcGjUmH4DKHJjBBy
qGuUbCWmxR0uAiCqgYnFxsjSKzWLryQtRK6uWYq1BXtLh8UlkcVCwhPoGknXglVGeadzOSS4X2Yc
MC4nW9484gm0wbAvlbDHfoXIYj7YHHkiw2ae4XVveUESy0iXm6lkM8RcQjuOD+5YaBHLMS+CV36o
YaiRA6qaoEdasyh9jYPGRulsxlgeRttLdm06/6yy5MkmlKKeJ6NS4bCORy9F6XHWCrUs9lr2/O/b
9iSVRmfApwPHruB8Fb/Ggtamzmzc96aXPOao68iJmKRnfbCGaIcoWZFVaKwgzbE4NSifr47se273
EzeBCMeR8J/bTq/1IN/IA2dRESM/NOdqr01kuV2tQxVEBbKtte6QdwAWsQlZSivkK8GQeGuUbsjF
O1Q7/p3P+ZsZxfjsYSZSv7CY7b0NORzYr9pWOLtsNn54GI06ehUlhqM0ZkmCUwStROxHNpw6oXRI
7C8DXM++B3iSltEf95nOHDlGkV1aVPABzqgtV+N7LH7Y2Jaw1TlRq9l40vp9r4RMrcAtw8CWkceO
HtYU2al4qryOpKPmAdSqqdpslkb7Jkd+sGpnsG6bYUACtSodlJzbI2tyv8Z4BpnZAVxzyhFQ5Nc6
2m95sC9rn14OO9ThbIqTlicvWV1/6u0hxUTlYqTqMFN5LBJjPwDRY0OjMgsoskpjleKzygNWOiel
uLLtnxrosdBX8itPLjdrzrLNRGPdoxbQXB93BsYs0FFjCM33uY0pboJmucHnanPgddQj3dTS/vdM
ys2Ay15n+s0MOeowdEk4yvi6kAkhqJDfHTxemRJ6ZdVXaS1X00MkN+bgqgbZc24eHhQ7M8yxgtnY
wYZi+LW6OHTm7GVo2LMc0YjxcQKx8+iDLe6lGKwbG7BM2nCPTX5HKQcsA+XxyfLp88n3RXoRq/L2
LmHbE3NeSgXPPHjCbFZMIy1tzfrUyv4OXOdGx4GmKRnapKxo2NHWYDzBZvuVcRg7ltbF9fDJQfiY
Z7RqIouMMF/WAv5kY2w8hYDorLt+XXZTkR4Lm22hKhaPekd43sH9gQZhdvCP9U8sz1xyQz+7WN5G
tglJvHywyJgxqmpekoBhc6HUcKmSxIG4ovzW3U8xd5cxcb47HQKvPqbxrpOTp5i4ZYHR8Tx0jFCY
cj/CDxX1DDBVKepaJauLlbZOLt01H5bncm3oJbkpAp28/IGVfo9r8teg5Hem0uABlj7KXr+D7Txs
YisgPCa49Rc6+ZqJbERTQr155JNQij3Fq+y3gxLvra39NdrisWXF2+mqKFaKvpqqELII2r5GwPRa
EPlZGP0WzH6rUvzZrDwCDcQwk3fsDUqP5jIX8SbFDTgqSWBloQt0uvF5yuN3lwIRFtv8tMjua5h5
Azt2/zYXexIzH2x6gs1WMkJap3ed0hPGXF6BEhZOSl1odUgMDc7oOzpTDEVXFIclrkPyWMaeb3a4
ZkqE6Cklom8hRzSxJDpKl8g+aWhOxnZikXWjS+fq1IN2L3zz5nYGrwSsi4nJ87LAw+jgY+yy+Ful
Ic0b6qnd8ejiDVsgjCJdrqY+F1nxrQ8Jm2PraB0bEaPH5q3i1i6CVbsfDhp3zZYHtla3JfP/gS3r
3OaXjEfSxieJ/PddrEowiWmyb7E8avatYm1gTuju5ORk0vxmpc1VN6GRB07KoUJf/A0NimtiiLdu
Yv9UCS4XsX5r9Zl7STO+BvbtN4vPLzo2AKBP/h6wz4kya4u/JTjnwPbjLhU7xjisRcGChh53cgdZ
HD0zQbypm89NkQRhWVdXVEBXsWLu8PL5McN9oRdN2CiNZ5/wAnIlL3TRFcsW6BHIOwNo5+Sld5mT
dXDosh8GMCO6Ff5dBc4Vr9muUPpQHY+oVELRDrNojWE07tEFI61EQIR9FDh5dam89zKF9848/Lzk
hCnwlcrf4lIMpmOQf1YLw67SELuZbEUfFBEUawXupE6o4A6AgVdKVCVHnTo0qW7xieUU5W8MioHj
U7llDAeoHOBPQz1Rz99cfbIoNrxvwT7VK6KWoPkG7H4QKI1jNxmcYc30K8ff6iqR6wLfj+tUYDUH
LSVXdK/jSGCCRi0XpZLBjkoLG6zcY/rabBv46nv6Fl+2E/zyrW3lMAZZVkYWdTxNG7GsYuv7h8Uw
7qihSJoqJ+3cQYbyO163a3Gva6Qi0HqU7cPiYTusE718clJ7X6NnIwDCbTMaTxMB80a5cFEgPgYA
KxYkuauy5QpIhUDf7ogMgNkQrXXtmq47zTUOg2T5npndOVf2XWPFw2tCu/KUmbdRjt5B2XpT5e1l
X9tUTUGdQJay+iq/r8XD1urSZ0+Zf80Z7CIqRpvDYgkeG2Io2R+hfc+6OY085Q+eEAnXilkoUAvX
yjEMTPTFYcsxRCVo3ZmIiD1lJK49nCWljUF8ldShpRFEtT1/x9r5ADdqfBiHOCKFuZyW+gFmN9Rg
j4LWsL9LZMigAT81ZUfuUjzJazZ/Y3yVK3/yoEzKYIjo1Dp4MZMmezcQSh51IjBlb7Kp2jKgYqSZ
15NxwFNzh+ftKvkFXuzCetQz7OQ9NdWkj58+gmdS6iIS7MBTkYIGEfihXdg7pG3iM1tWFKuf1lLj
i9bHNdQWqFgpjQkHdOmi7NLdzwDVdK+c0yny6TpOX6Tmbw2LtAJyamnIbzVw3Kz7Wj3vpaqRCRlA
M6GePdfKbl0rz/Xqes/ILD79jE1Tqz3AUlIus2TdEGnzQiPz+r2mLSfDI+tnkuNjBoQJi85vjCoQ
sNItgTHQLE+BTgty9dPtXGEJRM4NEuwFOr/G/PKXZ/dPvUjl3saWDpw6BrmJsQLPNw+mg40G+tCW
3qMO5ByyakHnSY4sAfQPCC9YPVuOufKHp8okPiun+MqC+XZi3+dkrIQOp7U49Y5un4nlzVseSc1m
NPvx3DQmV8vvv6bdsHIb1Q9N5hYUdDntLcm+UKPfjWX8BaAkBVs2SlZ9u1/N3EX8moO9KQQpTlja
CXunm4CfdE1qJHfeR7Z28jjJxrgukqKZDCC94zq9wqUEU2LN90Bf3GM8CHZpsDZs+7b8xal2vh9y
O6rzZjyQVzGivKJZEPuzvCy8Q3+LG3pechykxdmv4ld40kYE+xovmZ+KUw/APLQBbAainlDDBt99
VIAHkZBWCJBDTR1zSXQqr7aVmU+3tISVi4a+2np10e5xovwEXFP+AHtwW+fGPQ9NjlY3FfYpFiCY
W3br3t2pXDbBOqcI3XyfHFwevEgiK0tVdd9S2hDFWrFWXDjlE+H+cDWrPnIHZ90GxJojxz6MenLq
Qf+gg27XjW04yL7HLDu09pGRMwXH5PDMS39lLnE/v3gK3IjlsJMo9TNsnx5ChH5AYX40En0DBC9n
E26xd02Kr8FeuAtcpzMOQ+m89Zk5H+pA6cUbY6KR0BpXreZEItpdC0vktsoea9n8Ms3tvHV5LSsl
EFS1prsumrA282R9OSVVAuQ6BCMMs7ZWpvuhBXf3MLY4CVo6LK9sVBMyKfsXtArOAXea90Ig9Lnu
ZLuvWss/LRQJpP2dGyNBKuva/OY7mX7PA/oOzU0e+s6Zfj5xurjmJF+1n1WxUIAx9NmyFK/ije0H
g9YnpF8NTXTJo8V7qwfXPhsDo0FZNXxq7nrfxAVC35Rmlg2BTjX7YXTlUTPa05mLi14vw8VQz8+m
QwHlTv1IcnV89dPSPOadw9jPXYeQpM88HhZOdy80zjLy05UXrSNEj1Kfd5beJXvPz81LKTDtEYtc
jFH7sBu1e5r52YNGys4xqGLUZNtYUSARoGMsP792Mr8bV4sFot5092JtxrdeCyjxQW5EBQPeaJXQ
dqXWPxooON+HVlhAkQOxl8KLTF03b8uIksLnFA62kOipAS+6nhbyIfN032ooAEeZRWaiFYeEN9hL
FscOUTvnqWj8att6RnurhqE7JEwTIksQFbL5rZ/9tH2UFpj1eDEHzpKpfikyYqEWBh7LmrsHGzh+
tEzWL88dbfRbnCIzsfdaiy5XAm7bm7gXMw0qhjMMHx41Km1UF061X9y01FM+3NZ40No0DzVteNat
oHtoaTdqlNsP9WhTb9XlPekPddxb6t3swnJq7crcSr+pD6vHE4JmR3rgIOxygffiMmevyYxRJUe7
ZK3W1wJv+yNN1wcJjgqRNRr0tCJGOmsyfbK4hqVD/GHlbfLkzcMvHFfpaYSG3Repc1zruueFUHSH
AX0HN2aU66n85ibzt6kdrCjIeCAlcUE3DLYbPchKP2vl7zitsy2dEb2I5Gdbau7VkVeXguxZl5Ws
2kRnI0T6mx6beYggHzkPblsUO8m3ppX1woPFp3KmBt6kTvOjMZAR/ZoAPy5pvx5wHq6HVJAVnf0f
GkCNkz5QXo4eATp/6B5ytjLPS6yD0uzXeDvBaohKonj3XFHkwfihgtEar4C05o1+Rkis3RMdkCHx
HxF1ve7dV+KYpjFRdceP91WpAuAt6amKaeFOszWdCFD1Fdj+J3LQ8aVBFnJkPr7JJ9fY6KMOJzpR
mHACcWBxmP2bQ3bTnQb8dkkXwujLdVM0Xfy81FN5Xod3hRYN9EkpjYtjUMOnMRtZXQr4jHpHZaiB
uIqQO+962Q9kAGlYVklqvE8x+QGSWlAEnSBcjOVd+gMtmEF8WfrwyHjtQQvW8o5Yes+oMwArvh4U
b8yyFPEys5p7WmYHaPd6lNCp4xRq0WYs0FnhTBmnNHuyyyF7WuKaQKzBaev3P0O8Fx+quPipNW59
soO0OZF3eDO8Gq2h377AzdRuq+Hl91OX/0/yzmvJdSNb008EBby5HAK0VSxf290gtoUhvCfeZp5l
Xmy+rK0ekSC70NI5NzMTilBHt9R7EYlE5jK/+WE/jf6YvXS4vzxTL9lKDzestWv01H9aR0ZUMEg8
v9fvJBNChH4Mbg3T79adevyZ1ZGxBqdRuJKVOY9lPzqPoymXgKBolTeH7Li2R78W4mPOo50CnnEy
v92VRomDlwPuAk2ju4QtVmdNR1MDQJhrAl7xtcPKlw8qmF/F/9jUPgrmPtrQb/81uFMS82NQmc3D
Ed7zXh2Kj1gMYJ1sa5/MWBq9sOlNOBsoPjgJHm1Btq/xSMRdPQX0FmPv0GFHrOXapvLjyGNsGGAZ
VtkfsY3J3cr3NfzIbNNDMAdmV6YmjwmSmi0Qo/BYJcjpHPYl+j9uIkmqGyKos1aPw4jVwEtOi2gx
lIm1pSD6rtkYlvdKod/C/TBXeCxl/A8o2i8yDiu6N8VXKUPCX90F0ONd5t23rTLoboJDixOAp1Fi
VKtMup4tDmsLmiSkzEW7q5Vxh7ZutcBqY9U6ILccXpamPfZl/5QZbDDooOUiDdMPOaL0bhzLj/rB
ktYjNBDatg24FdFpoZ1dtiU8C4nunRqPmzBSybBLFFKa5KhguOusW7n8kMf3tFEflZhfgjFQtGyL
j/1Ao8Ue0L1HJgl8fBtsjOgmHK0Efd+4caMeQI1etw/RQd8Xlg+yC+hQf4+Y0T1EkJcwQa7Ml5FS
918TLHrTbniOTOtrKVPJFUqOkfGTfAy+Br7BCBayQHksPwLZxbrbeEzk+ONB93HbLfIPPe6MDdNl
V4NXbdnOi5SAxUdr4Htj0PSWpGGlH5EJRjpqk2j5bWlZr13KgAa/+sdE+3nEjIPfUtRfaFwpN77a
FK5iNGBYcv8rNuL7Y4zoXaypmet09Q8utB++jn8WrYptwBwkAZOYDfSv6D+oi8E+PEu18zRK9iaG
ALUoI6wmqoALU7bRdyojoJohA6FqQEiWPmZECjVwRtGT8Iqw+xXjZm3oCVAxC/25QwlNpUQEt5O/
leVQLmR2U6NUdxIN8aa26KiTKscx3gi8RExG1QpzejSfjnQs6O8taj35YDTqfiR3cU0ZJHKU/oak
/y2+4P+P8t0Cmv/vyYRQIv7X/8xOmYTi3/9NJHTUP+CgQciWdWQ5mDJC0fjNI7TtP9D3lJGkUDUZ
YpwFQe1fYp72H0DhbU1mh9FzRdP1/9AIVfMPEylP/jJtBWYbf97foRFa5wQkSYhV6LaKcMg5cyTA
40wfGkPd0A8Qgz8ZHyiXrk+6Ce2o2pEx05Qx26rG7Qlm+4GhrGniRqWhVPYaQTn5gPgxQHUf6tWv
JhrUD/4R5y53PGhtjadOb9B2SQFpOKnVgcgc+WMRwJIT5/OgFOEX4AownsJA3uctLXicoZz4wVHw
zNjA1XBkV9FaPG+1Vgp+HdD1ThaNIlnBLTh9tPuCwlKKhYy7I53bMAXBGGSRThKMpL25KBnhHzda
ZpCElOPRB3OfkA8sAP6T9lZ0g3NIQGH0qgQxbDZgYRip0zHK3No8NobXpk5HRqj0wEBDvwRnpDlJ
vYmyzgTGJkBjypB86czguENd3blVezXa4HNFx7gdRmyYlcjMv/WHxLkvq7FfB4xRGuChcQtYGuE8
gLqphu11o2JqVoIQ/JlG0uF2zB34XnrBIDmJpHyTkYV+qSmZ8boxgz2cZ2B3Ofm3pSTJK2kSU4+y
15sFtSIGW4VtZfcjJl+gyOyoW2um5Hip3ZUfG0xSd2USAzqpEzN+SoCHfQE80D5hXTW8yIGTIkFp
G6CEDLP8ZoaF+UPXE0T+CsWmNnNwLAFVVj/ZRwT3kIXr44exEb14R9XL+4E5OP0dW75zsGUqF9nB
0baIOaJdKNPJNhetWRnfVeRicxfg8ehWpibaf8CodPQGN8h00kccFWVL1giUpKgl4GSKrZS3B7nJ
MPGy4P9gf85DSoZAPfkMeXovR3UPZn1Ew+gWPAeOKDTKRjpvQ44l+KAbvw5H0MiYivWyugHESGpR
62bzEZaBwTybGugIyDjBHWMMS+0ebSTgpl1KobesjEJGgBGpnYVhxFqEcB8iqVmYKmjpyXTHLMsY
dtZYwZzQfVIvzw6ixFrphSV9HlmWl8gxJVy+ZA2yJAjJeqdISvAL3UML4PgRUlezkuCLNG5tpJqK
qqoaRkvEgDP8vyz1qTsUhcSsA3kKV9bETgZBJO+lQaQoRmQ9gUBg7m4lAQBzZgf6Trfkdluqflts
g6bUN1koR9vyiA54mwMyTVFHYXxqBd33qgVZjFpF2nltHhnLPqNqX2pO033ytXY4eg40CPlTyr9s
rrssN8SELm++9klDMyNUjra19A2JOuMIRPS+RMVYCJ8qJC7sHShlktUO31vJSramPYItqzHsfrCT
sd2q2QFzwjAPTEYjUKY+q5qRQ0NTpEfd6LSNhP0fTf4h0Okn1sG+MFPc4gBQSSmIjwBfNgD9yEEa
vqcr9GaBRQfKlwYcNoK26Ripy0I2NGxZS1lbhhnALcZT2J0mRdvsbdkiS6AeYLgOSNlZ5sc2NBZK
V9DF6/xsS56oPjBtPQKJLdXExasHqlUb+ocnx0LjlaEawHabomdATjNFYFtKTcfNjMRmHJEdHxDL
SVrXlov8i4OVAFP7sk0fTSkS1bTJj+mzZOXIjbRFdBiKJmzc6KYeNOsOsnJ0f9TVDo8XJ4R6HPnH
p7xWX9Vgj4Kk/wmNu/q1sPk+u9QcOA6Hg7JmwNj/fLu6/ruv+P+LvDfElfvvL+/P0TeQ/KeXt/j3
f1/euvaHji48qTLClFDIBdP/9+WtK39YFh+BLa5imjFCKu9fGgAoByDDhYqaphiQkMUf95cGgIMy
Fn8pFhKXqmH/rct7IhjxJuqNaBq6VoJYr1nWhCDILwNDOHAtjwqkiZKLbWMH3Egrp0qi1yJJVQrB
Xt4gZSEDXkckFzFqMXarkiDe0l2JO8BdOqZSKmIbP6MR6924AAyRwZw3l8kBS0AFl6L4pgMpoO1U
i2b2AW7701HSVVqDJNDM5i0zh4xgKxiRoaJ6FyG0jROQnoDrd6J0LzVI+HqDobZA4hU/2ozj0K4V
a9TDxPP1A6bvAG6TzGRsGqUfB6zIHlBzrhZ1jIhqKysjLXDNf4XfBfLYRpRqkfSV5VLPpA+NWpRr
BbnwtayBju3HCG6wjAw4sFPQAEqmUxxJgl5q8dWPatUA+R4Kb0Cl97GLtORBDfgHh5ax2dF3gMaa
2PZ1vUFhXEBiGJ1M+y45cXqbKHyVALuMSJB/qCqBSxh7Y8T8UYkfh9aB6qZph01mUcw6Rq7sB1yP
MOXwc1zg4nyVaTDr3EId63XTwQRi5o8+g9RHkF7rbn/UBnU/HHrqJ0UeFo7RtKusKg9MLB1f2sWo
pj0XdmgNN/GhOGwtux83x2ogJ2sQgeU6jh/tmkHnwR9DALycadTkjNjBVH1rC8PpFyWN3ZdSB+zk
RkkwPGKndfipmlyZXdnEN8BohxUMjvKxyGW42PhQ4sphhxSKdQnYZTH2x/JOaRKtofDzafDnCDTF
C6QOAPaQ397YBvxN1wyP/moYO+7jUauWfYdyLNaNmvyLqryETpkboO6QCTCwnZMTC3vLMSTtSuFb
fQy5bmG+ccK9dD6J4rJCfLHFActRo9vED0zaf1EqSbtqzDuuHoi/geq0T/jKQMxBIn1Yq9BGViQt
CExoUnyDGj/tQNpMkbRotRwsjdpiXtewTPGnVE/4vzWWpjy1ZpTth6YoHovKkR9VKyj2ipwbN0MG
CfAQJK1HC4L6OFbGn11RjoyrKvPZ8NPyqwXI6VtdOMNrZlfYJSjgRPNy+BmkFui6Y4wTYFYND41v
hR9kVDs+HWrBoh/DKFweG2SgKSLNESMwrElROpdVe2Oogd57ztHERVllHENTdrBKvGUdhuH00XP0
jyU9HmqXghE0Qa2qPZoHeppsaaZVWH0YaeMwvI9CNlKbNsdPcQaIblnWWaKQYUamvwDclTwdhbAw
Em8tKsxynY3NRmZTBuu0gIkCabET8JPWcpqv1L/aXVJy5+QDZIA7Dc/Kx5PD94okgiYKj780KhCQ
Rb3TNmR8rDhbLwUvD0ZFlhHRcTD1lQni57HeAATFB+0mAsHvQfn7Xt1GHzi4wqW9lhaJN2xoCGX3
AhLjfUciXAELpiMYDDj66f0f9yaQ8d6PExzmE45yVYCLtQN+nL4H5Alh2uUE8zrXSJHoURe4lHsz
Ec9Z0X8uB9Ju8hs7mqP+PGKaxgOvmj6PFC70x/Bl9CBY7eXP1UdNdstPxlpdactif/hGw+bw7f3g
5rVXgTmKTuqIeYkzkQvRacJGpsTTOjXs3sz5UY7Nc2Q7btNUM3JL5xIx/3rMv0IJKvzJwoLWiKgS
ehZ2HWyEVp62rrfVrHTdRDDhzzi2ArTcRCqNz/o8ToLTJ/uXR+p348palQhMF8t0G7iIUHizcszc
9Jd7+SSa+OcnT0WFZEKdJJp1T/eQ7rvre1jU3pmr4jV5tLbvv66rn46Q0DaQ5NLAokwWEeHNmomW
2J2wYEh5F+1rvFI2ofe9dEPv4ParBKslr2Fm4qZesIKztj08qxvq4yWnxgbXdXderetti04/mtOf
NdnCfu+EKYQL0AOrYmu69R5JE/endIe4vvOkbNI9G2qJB5Hb7OUb40G+ab+lo/djZodd+5BOf4XY
7CfvwsJnqrQidpiDXXZbb8riW0EaLXg8SrcCxvj+y1CvnWOn8Sa5WX8colAF+Lnwik/quvNQZ3mh
vnGTj6HXLcz74Lb1NNf4UK2DFZ6X70efiNH93ueI6loqFm8cHlMdVmBxpKYmx4ZQAqfN7AGByPcH
d3ApaN38GabXj5mQ4oEmr5mSXUatQjfRRNYmUjYtNimxVZbqol4qq3qBP/Jx3f7E2H1TSguIaJzJ
+Mgz7Fdf/eVM7Csn1WlsXXS5Tl5uDdKo0nCeWqhrc11tUcPygg1by+1JLlbaTl+N++MmnNFTUq+F
JRlTkZcyQZlNZV8NxY4iC9MdOAqLcAtk3yXn2ccraYlM8wMtYM/eMg4nu13kXuEm7mu2QQHrc7Sa
0467tvinv2Ty6csj7jNxzi8ZA8fYGHYARQVsHmzANIWB52Aor7EW7y/71aDMwRQUrbirRQ10uuq2
PlZGYhloEwlYjYxcXQrTxNhF0NAbxXx5P9pFtfOWGYjEwFBVyDvTPd3neW30LedI5ONne5C0B8Q7
HNQKRncoSAubBJZASLXQHO+hna50/QlZ1K1vvjjjrXkYPs38niuPTw9WxWIaeRYofpMNP/i6KafJ
23FraG5+Z7r5F2RXvwH49G/R7VvGO+QNUtSBvLm0QByZ02+NAx7xQwTVLNOY7PfMqjVZKk32u4DX
9i9a5GMFo86837kok/ebQQ7QEo0oqGMEcOvRez0c+u4RNIf29P5iigb5lSeyaHCZNJJptZ3vpUEj
V9Va9pKQy63vQFlwbNXusEn4mriiX4278WPLt3Vw21W07lf+onzAxGWVrAvPXx7uY8CH3GnOSz5z
cUxkR9/OUgv1OlVlzyFpPRVsg2cM+QbOwsLeg/WhKR3cKJvsYxJvlMfDVpynB6/9SP2y4kW/BB/f
X5k3Cc2Ld41mIEx6LDLoh52vjB/4qH47XCT1ErGvm/AzTJZo0z1oN0hmaYvDXnKzzYCrRLIp1uVG
8uSb+p6KI3w0N+bNfFZzJVVDUJSdT5L+Jvp5/ntkSC6wmzVIKmomSJTpj+IouXAbP0AEXB3j/snJ
2p8NyJD3F+Ja8g2ymk4H1mfMPabdjmao9DiR0D2ol9L94LVr4AdshvgOHL5brOfSqSs78izcJNdH
GwESfku4Pvkgldjmlubq/Se68n3RCUIo0kG1l6bQ5M2GRuPbPUOexaGGU2JCRDkAIVDluYVTL7+t
sziT1Ke0BzPsauIwlV1B4V+Yg8A9Mf9F5AcwrNl8cSL1RjiAapzgElZD7z+ocuWiBDvGs1o8K6qZ
k/OqS8oje4lfkPWAN30QRbTQR4AxsQEbv4JD1pY7QDLbWEalqJJAkSJxZXHoqO2NU1lLqbbXM7/p
2uojlsx8Ddk97HMnxzdWl1AHJSrnykNxYJsutwcToVx9MUCPjjycKbL1XEVw5crgtnBMDeMI2mRT
leZ+kMeuEDH1kOkKYkCI98i3kL3AKh/+lkru27EFaYO7gfQEudHpdZkB4zb5WuAZ4HKfa/KqVKz7
zFJnNvHVR9JpZ+LVKwRzJ5cE3FM9hefJMsKuyEBbRkG5NMlEChNSJAPxf/Da+GLQm1aR8tenOVcX
RzIauvBC2x1Zh7kDE/agpItkoa2X+bbahbubdvN+zMuTQIHgrJPp6GiTqdO31sJ4wEU1VxaJswkZ
Cyha7L0f4XIvEoEmrmJpKL7pU4VURncAaJIB2JIKJ7yX3MJBBwVxjffDXH2QkzDioDhJk/XBBPsY
Eia0+52OO3gWff8HETjMbC4AdLD1SYRDUozdmPZMZS0IfMcBurv2T9aKqkZGZoRZzvTUVBvlaDQ6
c8gOCg/t1zsrH581QDDvP8nEVUh8PyB1MHWgy48YM13z88VCKKz1jyZxgCx7DJqW2K5AdoP49+gs
8bdEUR2Oge+78TpZt3PRL8vHs+jTExOQjdOpFtGFZ4m1qn+mnEzWOvcQ9f77J+F5rMknrKamz4zr
LVbnwbK/iQ5e9+x7dAUxSFFX6SrvHuaiXtvypmFptm1CqNY0ca6c7MUEIGlSVwnHfEkfMvBXRYdO
aRzM7JYrdTgP5zC6RXUZ/fhpYpnCBGhzuVIWx8fuk7lWVtKidqGbdwuf9AESefaR6f/j8bb+Ublh
v6036VwCee1dMqaROfQRlFYN8VmePCpjAJ8mLEB4fQ2OcR8s0f6jDq8fqvXcUXXZ5SCfsCmSDKzg
Qb2JVT8Jpfa6lEcWqxocdoPZfS4V8Em5vvaRLvVB4OvR+DrznYgu4Hl+eh5ykl1g/5AMunNQaDXI
7ugpfPILic0qr7Jl+BjMlrpXNg6PSDqsaJjUMWo7f0SzRtr+wNR+UTgHFGUNkmBzh1b27fvPpZ4j
Y96+f2bg9FAoN2mpTdP+rq+y1B849ctlv5SXh2VIN94zwntTXgGm5/NH7i/fpTeMiIcH68V4sP8U
zv5bs9j/N02S+QT+/Uj2f1TBz+TcH5l///dIVlH+wFlIo61FvsjHpHJu/B7JSvYfwgJOd7ASJO35
bYH850xWs/7g8jbZN6rOvNR2+ET/NZO1/3AoZoSbAC9ZJoP5OzPZiQ8TDWWVRjky73R9ZIqkaa4Q
ayECf3n5IwaksICyTs/tcGvt2udwN9cEmDb5sLKxhVciFSk3Lt2nyRGqFn3aI++ECNPGXitecd81
i2A97Mpttw68pFzMWSZOS7CLiJOaKLAlZEYbIr4ZDLpwhW4YAOrbfhVvqr2DY/vM2SmOxpPD5SLg
5BJuujwGtUXAsLuJms9QSGay5IsXNlnEaetQwXkvqyI6wcYCwcsVnXJMGoVbRrGeNSqceZpprgzk
3rbKqku4CKotItndN3pyFhKKG4wLN9kjIsnYVddzzcG51zbNygqrybWDeEZhDyS6waQy+udqWW/V
DYJw6Oz8s1VF7B9FQu7eaZZuq3WWNwEqA/oaoz+GdL4Xra21SnNiblNeXVSDUsAAqwE2cPIVZIGT
FBb4AcBoD3X6mXnpXC42ueHEJlToONDh1AR6W55swrAyhAUfwGGxRSThcVJCnKYC8fpbbRk9Kw8n
p93D7+19Kgsv/rzJpj+N9+YgcHKJI+wh95XATYlhmLZpNv1Kx7pzzsdp2lB9ey4wplQv5NIq7+r8
Jq37DOnWkeeqvPBB/VoeFvlaFMBQR7cqbS5h3rKfzYaureZp1MkZ4sOPDwkrNqMYTdRwbBaQRYkq
JkDBStu+v5rXdj/lvckmBDNLcSh+0MlyZmYwcJez+wt7XWwLhovyj+yjfN/eNnfhEr0B7/2A05ST
clDYJwLtBRuksPsnSRjozjLDqxrc29Jft1+yZxhiI562y+IhE7OBJ/vZ/mRvpC2EL+TMXPMub2eq
8rddf7aHxG9QgR0rtsiWpr15xwecm7UpB+e2/qAuk5X+kDxLS92D47MbXTGLUVNkmRZzTz9Jz8TD
g3YWbpX83TKmXXFEUg9pdWjRL0CuuX/MayHP/v4CT6e4bzHoaACP1izuvelgutGO5eCngJJ/b6HE
S382m9pTV4Bs9vnHmWiT9F1Es1WNo5npu2j1Tz4TOUKfGWTQYZHcJg/p0n9Au94tX6BWuHPn5pXF
o41CYauYFrai01Bx0up2G7F4AjsYa1zn1d7QgrnTWfziyeY4CzP5BOvUt3MnIIwoSI4Heu2oTVrL
FkUMLKR/QujdSJ+1bT9fCl18/Kzl6QNOj1K5QYYlJDL6hCvx+WfcuMbTYass62fJmyujZ9bTnvQd
fcuQ4lJsxkxCzMbep3QkLPjOMztkUiq87ZCTp5p+bHmVaqjXc34qLYK+aG7rtC2lUfZi+T5rypUZ
NTfwl5Cg0WZe5eWbNDFgZwSEjB7+y9OMIuyGpC2QFl00Oeo/SODlxlKpwPoZP7r5lsjl2yMatlhg
uei/kOWen6TmUGDwEmTwW3YCz5DcV/fSsqEtkT3RgX/Vn2bW9fL1EQ/mjEHuTmZvT3aL3Hd6GQ+Y
p+vrbpt5GIoM396gL+twk95LvVvjU/HZXs6EnXSreZ2UjOQtBlNNMJzTyk+Kep/OMHJy3ar+QL8g
XQ7NwnyI1h1G2vqqWyPDk86dMhdpzCTopIxOjoVhdDHP2tCO7rYIwYAU0beO23pHj+GPDXxv5c9t
3Sk44+JZJ4dbYUQ+Ug7ILv1+pdlzJaE+Jw5UrFgXAjCguNUiv5dvjrV7eNbWqNSQF0hbNAyVuZta
vTiX6B+DpVWooUS/ZvJjkGeNcoRfyIkxXVOX40bdKmuomG68DLy5BtSVK/I82uQUDIy0QA5EilF8
W1fWbXB8leVXOBgLBbXJdoOk032HTNKRFUlDuGRfBwlJB/veaFYxiMCZTXf12bk3HZk5CCZi02cP
OoSnFJ5d3rHXV9EudZvFcVWDTZJvtJkM88pm0xVwzaqADduXqLI6LjFERnQ8Ue56Hd0Cfa5Pf+XT
PYsw2c5hpvccSyyuHO4PkeX6jCoR0JxZtCtRgHGJCRoNHvkiy0nSThocxMAW4W3jIRbnxat0bb8o
a1AWq8xFTRNo0/sxr4WkQU/niWTSIjc4PwOTLO0NPafqNSQHgfKtBlkAHZn3g4iXfX5Bc5ifBJms
HgBNyFYZz4XNN6p/tzk1IUKdblE+WerH92Nd5sd0S3TZxk2RzojOROz8ieo4qrPQgs9e0+gSCXno
2eQ42H9tyQO8ub13PZ7Yd7TwVVEinscblLZopE7EQ2fU0223eVE2SU3hgR+JDbQYz9q5Ye61j50J
419BJx+7HzKUPrwFXfqPFTr+X62NAiTK3GYb/9la47vwudsf7s0ZY5sruSqrexJ4cocFR1mzy4Rv
DDUgd7yt14e1aORLa5QJZtslbyCri43DuA90F9/DBWQzicMh7UsEIvRHy6uXwZN4n/HKv9U/Fw/a
ho6+aMx+Vza2J9+LwhIlWmALNoadAsAaLtln2/ETPJstkngrUkPPnPmApsNgceUYWKRy9sCoMGiT
nb//wgoQezqoDH0Rx1se3ePycCMAiggE7tWHt+sOfs59PdNKuroFbNqCdMUZBVxc61HSYqIhswTA
wyqv+VRtdbd0ERT2qOfzNUCtXb6VcJ5azV411w4NWJZMmnUwBdpbxXhSgsZjpB3gYJBRMHT/Orx0
jJKWjqvCnnfzF6ROl8U65UXNHCNXjnlKl7/CijvnJKzuwDhA6JuXzsg59yHhH5KZEJdNBN7maQzt
PIZhR7LWFzwasmDRhwEzBC90G8jYy2yj/MLmUHTKi/1cmXl1F53GFc9+8myVhkmVBCtxkTHV6dAG
XKdrJPMRDEF/chW4BRQKD9Oa+RnL9Y10sqyTK6CqJMkIBrGs9Gf6fXRjfHSWdIfWUAlws1x1r8hF
Q3YtZ4vrq2enGGQBRtJoWE9BC2PqH2X0pUVo/1HALJmfPXzXF9ovexN4f79xKF7uX+G0Sf1U+zVq
2mID+a/ifk2ZgUSv/efas3bJUvKUOUThZTdWBKTEkOlJKZeYOmcs7bCRffSYWFp53EWPpmesQTYl
NxiD/ZO962CDSfufaw+b0PM91DRKatYJJ1G9DB/iz9kqBJ7df/dXI3AqbVnt24328v5te+2TPAl5
0dtTlDbOVRbOgHMbIGWsJrP9ysuGBWjUvx7rbZFPPo08Niq1HPk0pA0uJEuUvjb1LV8E4O5/csKc
hpqcMIMq5xJSQ/EiTr/I6k9Zv39/ua5+a6cBJsdLVlemEmUEEK0ecMTLwxdjRYoCDhD/t+jBoDY4
frSf/nRG/rcm91fONWaMDja9oncouH7neyOnvRQ6ITvx+DiuSnDqer6ykDv7Vd7iH7FEOKK5R4ds
bktelgHnYSfHGurEGE1ZDtZ2KwxHnZW/pQbjXqLgJZmdvZguS93zcJOj7NjgrEr9h6XArblEOxxB
FTd7llzT0+8jV/4kDu8QCs77b/XyOhTFHaAKgRGhUTr57sy2tqwi4SHb/nVs7troyfTnbvvLnsxZ
jOmH1jhOPBYqMfpdsZVf/a16n92Rz27/wSli6yrNXiglIKGV6eWOb50yRvVbJH/dPOBCA7/BfkbT
eYHas6du2o/6TFZ5bQGxUxMDSzG/mmJTRjWNkdsjpI4OSdN/cIpw0YQ/339Ll0eVrZ8EmUJQig7Z
E1PCM7VCdajZ99Hn9//8a3vv9M+f5IEGboeigx0t7HRXIaaTdiEutKgbZ8bMVzWzXMbklEpK5ajX
MZHQTFso8lPYAO4LZzb19eVClpTCjRb420l2cuqmsqIjacZyxcebPH446q/vL9eVuxFenMAOAiHU
VKAs5ydSBcFRt7HBeKsk0PveCDJRSue0+geTSiAPp7EmK6bmsBGP5HYLGVIDmqLNA6Axr9l8t/EC
jVzVK9b9HGXmyls6izk5cZF7bhO0T6JFTdelOdKVsL/lf5fCR/Vx/mSTA1YrTF8ZkAx9g31KC2MD
D3NteoPbMsuD8TnTablS/53HE099si36eNBLX+WpklvnU+Yl94LbFj5pbvcaUHf9F/fItHFgoFgM
E4do2/KuekZJ/0+oUXr/T+6Os/c1qeM7q6HLAwWG7Em6D9GIcEf2iFksdObn1V1/H62MrbSdS0qv
bRMkc2i+GAigXEzXdOXQ4ZOCA4jk7zO88jpEVFI07t9fySn8522fnIaZrOQAtTgZAvZJ71Z8Bsii
HZd4NlExMq8M1gb68LDHQNkPjxp2FbfNExB0b+ZHXMkGyD9k0wJ5ChB8OljofBqlkc+zFt/Jv+HB
rsQk3Vqai+qD5Lv2S+31HuZ25OIqJcd/xGK8cq4B5JTpFtJpuyybTTVu8k7iN6jByzF+tebusqtf
yGmAyUojWXPEF40A0PDAsiDD7YUraOSLFqV8QFbGy/ureqWIAupz8kSTjVtTXg2teLXWs0x/90PI
S2V++Ek6uuMyZi3nUCwinznvypwHnDaflDTlEtdEVWOscAtZioH+f8BuFSfkNA5e4DhGM6wEHT15
MLMNTZT0iNO79vrwhHfTNwFAEkAPY6C5M7c/rz0Xlahu0AgFezG98spDrBedASMmib9U4RfZ2rRo
mBcUNyR1fJo2U/6Zd3claQCP91fIyVLqoRXDBOQRm0/Sd2xY73FhMFs+CnN7/D7+Kn+YuMItk5+z
hM6ruwZ8CQgxRpjqRc/cqQ9OLBujWNzBU2mr9aYruZHrrLMlgqP9zWwtcCWFJY8AIyumUaYyLUHs
oxNicE1EUQwbN4I3etjGm/8ACXJl45xFmlyKXRfXJcM9DE/pyFZYWXzJXbwYOVyQDwLK785VANeS
GUxDAdMYFN60nSclQG6Dd+9gLLOaiDDdlGtBCgbLuYp3s7Gu3BinsaaJbJwpeR9JxNKB/+qvqG2v
4+eDS6kP5MS+iXfIC87dUte2C0FN8nO2C0XB5FuMG2DlVvi2XURXXfOiL5L73b8nyXD7j3Nf4my4
yXeRISWMcxrhtGfBNRZNX/Oz9iitMbvbJe5sonF1TQEZC+4SzzcdGqC/2dtGx5pi9IyTzcJOELL1
RvrKAj/kjC7uEziHLmepvtc+CpNphVCtQ7xuWm0hLuKYZfj2Mge66aLWIp/aqDez2+ayjWLz1dkI
29FucxhUnGdueK9lSdoPqJw9j57pCiK9Ca9TBYI/N1Sakg1EtnEWa3IHGk0aZrlYzsMH65P+wfkW
rvyXbhNgFe3i3LIev1rl4vCsP4Vf5i6nq5/i6XNOd2qRjtU48JwY8OxqN9od1kJ9wbwJZvEYV7fp
aazJNi1jP05rjOkWw33nQatQwZCGnvoyijGz5f4HAhpzb3Fy0AT4ZWadAt1MHG3ZQ8v85XvrVXf/
wYzpMluDCs0MTVURVYTrNllITDY6qerQWxU3xIhJ2nLYIFPk4T/WAMidA7dcWUx4DfAgddgwtEwv
wB8SdslN4Yt4vwd3eI4srCV+1lvirY7rmbv38pY4jyee/6SUaRyjKzDZwX8K6A5duLczW9sPYCLS
lePNQiKurefp84nfcxJvQBkREymeT7w6ATgRNSjySNwS+KytZp7ucqOcP93kDpTyOupHtJEWWb2s
gAki7X4XhYAvDEEu9d6PJv6w80ztPNjkbBmMoSxNtKoXkfpZMrh+Dp/fD3AJDkeyC8iMBgGQVjB9
lPPFy3wONMnhcdrdHjUu3tZPcZhkHwRbdp6Rfm0zEgWtGId5p3JBbWxtLW+pVahCeFnRuJC+YSfO
2TUscyrCf5btQjID0Ck7sAGEmsv5EzpQauzMBqWir9OnJrwBZoxE8Q9BhW6544stAkHuzKpe2ZJn
MSfnFxVpGWoS453s9rjkTt85S+e19YTcUL8wfrwf7comQfwbNAjXnelcgKgHzQ6SHh2qBY52Cwyb
F+UskvLKJ30WQvyEk08stJJIA8qKiPLOX1PAbzIPZ4EHNMfAUgb2YnYB5wJONn4eIXlbHgkoclq8
MAShX39+OyNp5H/D9m6uEXztlZ2u4uRqdTpraEr/LWL9VRzJKOBA35EFgWdWmEGde77JpuyPrXoI
daJ1n47LzCu/iFI2BEuBeag33uC3FbuIlr4cvXihfrOsZY5MRCkvZueyVx/bFDwUC8YnrJTzN3vM
9WMiCaunxjt8VZfKhjoQk+YPyhJzjgdnhi11dauigiF0lVApmDYqHKOWneBAD8Iumpcgj5dtp8wd
0JcpJ4w26mQDpJz4z8kTaU2KY90B+VcMzV9KdO/u9GW8ivbJTfkd02eBkivcOULdTNBp7VCHJQBL
CQ8iqxrWTS4h7plth7H23v/Ur4ybxMNZHKGopQqp6PPXVfnNIKcOCxj9apdIhizqPQqErvUoGiFv
U5j5w0zsxbNLCIog9HB8p/g+SCMmMe1YzsNOsX5p96QPa21lukX6+GR7EJbc5C5b5of7wo1mZbEu
lpR4JrLXAq4KpnOK3k6Ovi5lxQg/2H8uw02hfrbN3fvLeT2EA3YU8LulTauTgOGIbNSo0irOXi2e
jMNz0s1NJsW5MV09viw2PRAmGMKTdjyz24R1HcQHZi2iTbRL7kOGPtbef+69fgt3wpVld47t8lbf
XITlrdHmAYN2ga/Xi1YyzZHmu/8FZ18EnRfRk7ER2Idk5XvGnbEeluFNt8Sna43NwuzbuwReiNf3
1w94UxQ/uTI0HVEro+O562Vzm4G4qzbSneRq+2jbe7RC1vFe2gyzyIArrxTUENUm5wu0uukrrfQu
Sw+19atTP3gRsCZywdXPtXpfDs/DEhOCWem9K18HSjSAnU2ghZcFvOQkUqMczF9WtWvyl9zvFiDz
kTxVFzOb9a0VMHmlRGJyqLJXUTaYfIf5MaqOSm7+EtI30ga5R8As3ebAXGJ8LLcClTWs/4Nc5qKS
hiV8GnZyMeZ+U3dNaPzS19Hm8CenHfXt9ZxMljiX33u8yZXoN01ejZHxC0rktn614M732/koU5ke
WoIsHQcKqSenCqCV8xNULpAcBTf5S8iPlcYLe/NWW7Vr1IOQGV2SiNKWANt1/OiEj4h7zI5Drm3Q
0/jiQj75LnAad9qjrvMW/yzGQEmT/0rrchVuaEmuw9s5QuHlkGLyzCIbOYkZplqL+Kr1S95pq8xT
PvL3VfRKGhxi7er1q2GZeopxR3W2xSuvWcx1Yy6ufeIj7ALW0CIN5yA8jx9UAWBuVf+V4vLdfm3/
N3Vfstw4si35K9dqj3qYB7N37wIjSVGUUlIqxdzAJKUSCEyBITD+Vn9C/1h7SFmvSIAmZHWvelNl
aZJ4GPMZ/LhnXz6/xi8dwdOPn+3QSYqttsYRBGk9NC230E9rjjXpQXtN//H7+z4SPBZwmNBPO79e
ighACLmZsHviB+GJ96VMLwLy9MIXxanup2uyDq66tGEssIcBZII2gwV7XCKNkRzGfMN+IJdJwDy2
Sbc6ggnTAz/zasZgMZ86QgmgpQGBtEzknGbLlVU0lxo6/QRIkhfdsxasi10PAME1FD4/X7p3aNjZ
qee2+BsF+QqAPOfPIxPGRGb1+FMMUGNBZikwfOXlGvq/d8UtzxxQUG82rtnCGxYcGghgchJ9zemu
NaffqxtIqzx8/o2WEersG80O6GQ1UwQpoTf1evCjTYvvADJbm3nCe5VpNaW3uF51cPsj9Obt2ahV
zhOVObFarWbqW+fTA7/PFXQyoEIXrF08izP4bgd94BwOgjWdXa9obawy2kxvU3UDDXW7l76uzNty
ILKE+iOv8oCfbeF3M4sNcmOxN35/ZzckoPt4A2Cwv5qBWYQsuownEKlynTe1L+odWVOWsaCZP7Jt
tBm/cnQDKqzoxObtJmuzJi+nTQYbFQDoKCchoph3KId6o6dq2f8wryHq4UNxFbSz9BqQ6CDxrTt6
rW553hVZwsQtDtVNvJNu17ksYAk35PkxAc8xgI6YXu1CyY5EcVjnKZzHrCvrx1YBxfRwN+VUFjvd
Tg0rTGKnngQaPeURuKChkD3UXaW7dZqGOUS0e7nlpCnpmGRy/TZiuEzNHaMSSCjeQiw5HocrAbKy
UHIAJY8oAWbTjqBBhWC1VXXFMa4zC9KJgyAP/QAV3qGLo22jxemw7yZhqjYSTSodvShaYyqPo5WT
KXbg9+aqAZHdybJ6Jx/BSs6eWE8rQIzNbNQ60VapXImNpxOoMSDBq7CKQGawihvIOxlh1x7lhg3o
fs9jhSu9NUpTeBNEMIorPRcosItpUrfojx2SFPpnEHwRFIC2IxDIa+jmw+tPjq0aC6noTSwRBrKN
a2WSRyB8JqO5QgmvrLdAmOLKI06DxjVLcyfNiizVztosKbTrSAabHMRNiGTEgt0PECm9mXoVXVgO
SUCSD7k7UmYNiDwFnYk/oNSwgRBmUm7iHvQTj3EI2a+g0+MUIktgCprM7WiYctzaIFzvZc03ojGN
UluxIkPwyykTpy9g0KTyYeiKWrGgRNLFKK8lEOh9GLEG6kZt076+N9sh1G9qfZImZJRokw7EyzRB
1Uo7ZaoaZU6ayC1U7MciEfVHEaW7YatSKJ1EtgKdDMUX6iqKgGm3KERgGMRIqJ1WlQlhLStuNb32
lKof8l2rjRLbxq0ltJWtKVkNrq5UCPXkh1GbsQRZ1EEz70b8gVTZYpFW441SQEMA7oVhFTddF6XS
Y1sYCcg4LdCmT45R65EZqGQc82kzZQwCeRACL628soc2aVrAKEQoN3sgm47SLROSOqscQ0hHBsVf
bZRTzY90LZLqQKeaFr/mGaSBbBL3Snkj9mWXHCZaC/JBZaE06R70XJhwNxJ82jbONUH+qUBWuBGx
5yaMDln/xxBLqOhgThf71CUZaHiqq7wPc1FzNTkRoFDTNDRSdnGY9LqnxCwf9hbgJd2VGSpy97VC
GhWaCXnEU2RFEU3ofbSaLCwTL+dyC1DIqab+p9mAPqwLzLBlSu82NaYb31tqW0SfBiQoIcfbky9d
03bQBx+hhmILlRQr32IxzLL7zKAR0A8JtFIg6gd9IdSulVSS4ydJnbK2cesaCs4W1MktC8Cr2Kif
uipJO2qLOpTl8X42oH3ft1BGwBPQE6kPkcNmNdmm0PTWD0XSJhNFAgP7vXFo3hfGj7ZiUsmhg0OB
5nT0UYWNZ8aQ9b4vtIYaOz0N6wKs66IgqAQibAC9XaUxYdBAhXRvMg4PRSprkGppzEmJDlFiKmBl
L0HotCsTolvXIlQ39UPbdUbia1VmRT+LBMJ7BXZvYhpbqAEl4s+aYDEOPamVWoZiD8RvoEwghKDz
BUszS5L40BZTEamOYOL8hL6pdkP/qMSiGXvQIQ91b5gKCxq0BrTRvFZToWS06RMoY3Jdi5oWo9sY
OFqiHaoq9FhsluAT/GIAAMywsQ3GSvNwN4JX36Mq+MQGR0twIxOUNYnUofnUH015HAvLj8HrTyFb
odOWjE3tW4LS4ldsJsYJ0VCkmyKl2TPkWfQfShgPkQ8Y+6AdmGnVzY1W9TGo8aZGGIprFQoa5XUC
Vve4ckWWC7Kvyn1X3pWKMKX3FBQz4H6IpRJajiRqiLRrccjCL2LUW8ljIkZNcUNqdIcdaNUYpbEt
CZoFMqw5KBi/hkmnTOjONAoltw3BqAofMH4oBNk9xEdXm3kWwR1n00EDCEAK4G5F0es8AohJ1ZnS
mILvRvOlG6gQOfIbb+YhH5zekGMPRB9svWgkWsslX3jBz0zPcvETmdRSjUG1Q6NrK5520mqKZ5HM
1d+Jhg0JDYaSCiDG+eCEcVCEckh/oCC0l53qjtcq0QlsC9Bj3K0zqy6TgDN7fMQn4dyogXKqhz01
KCHIdci2std/BfXcznJQygeBvOqk681Ji0TWzOosKhCNugXNb4JRogTwLOp2gSZK3pkkBAD3gUTW
5/Sqa4msZdaDm0XWEc4e5+XgMjmngy3KSlUgevUDbJGgzxMgOoPhkp14zJ84O1p5xVtpxM2a47cs
tXO76DwD/Qko8tGFeG530kM1StLoB4/TzUd9h6YWXwvBxj54aA17z3dCRj38th5+XTgrZ5ZnI67z
dpArAbAlOJyggvcUdAH+Bgrsgkt5Zma2a6GkIEtFFv3grFCqxyldQO4Q8K7t9SEtYlhQImugGUVR
zHpn8jufTAi7hmi/NV8tFVyIHTwc9KxauHY/D0EuWQFlKMi7oOEDzbXZiNIUlCpIVL9W1QjOj0hu
IUijtSCNtTr7n1viZFrwxVFWRLrxfDyDNBBcc8arGt4WKMuKyp7U95+buBCHQhXqxMb8lMekQEXB
eOUNoaIH8rgJiSLrOd0CGhRYmoNi34rFZdx/bnF2wodK0EswE77q33ltQX2EF9Bv0JJqOD2x6a26
QZEWakGIAuxVup/lLQ3bKD+BJx3JahRqz2d0zKWhJcx4TbZs26t2eWMcum/aofdlP/MgsBS5hK2N
d3kCAK7CqwRNaOgQLNL/YIUvGSHda7Hv9ioiOx5Ido9grLbXT8DyUJ/b4t/l5M5m6dAkEOF7fU/B
+Sao0LhwydqtdcGKhOKaiuAYRFToMjm3Upu4NwZTg5VoA/koNO4C2bXOCHVh4pBGQDJPUlVw2M1L
bFTrrMKK5Nf6CYzU3b5ERaHvbfBj1na8+Q3EzIWNifwgf2T5S45U2PmwCEnbxiwkHAUzmPb0OygW
HbV95U3SvT95mklxI0Mf42BtPj8Sl+YTWS7ewm8hQTkfqFlNQtlbHXYlzxF3mxarJq+/NRc2P9IY
/2NmXj3MhDoahLZ/Nb9LwxXZGFfQYzHAdoX0GyLA3De/hYdVWNCF2/LM6HyvZL2QyV0PxLgJmSc3
9SB0fUOBVeUMSeRJA6Xr+s5ZJokUKNqJEoiLUBwy53BHM9QmVWkGbNAPZhjDG9FbXl+vHYQlrgUN
MKeGZl6fBW9dn8QewSFwJkKOOlDkoVfEuEbPZoeRxYH+sgoFvLiOJ6Ob7dPQIGqHCi2mVPLrH5wK
FO2HTzVShywwD78B57x0EE9G+Z74P7lVWm0SJ2kc4CpYNm/hBxaQbOEtwD1ZHdzFs/D34OaJyrBH
doxofL9Uj+qj/EUPuMXwNtzzDdMFU8CAGqhBQ7JmerlTkVFEtRvXGi4BANbPj3/SDfrUivWzWvsh
fTbJ3aSsNMotF45bwHZEeUJfsnVAAjuL2VQ/58IjQe5LM2P384vkwn5E4x/alVFqBhsZeHfPxyCx
pgLjZ/YMUvsM6lyQNt+ZUAQzAgJguo8F89dw4csxcYsWhN1ltDHg5jy3ONSUNKWQPkcoOtOHZCzt
lSHxr3yek4QB0JzzSVNRS5stS9xKiERJ+gxaehFSE801yCLudVvbKWgwSW/WikgXPPJze7MjXXWg
uBKS9LnyOgSJ8he+5csbHkNyoySovQkV3vX2hQue2Lnh2UxOhjTouZI+c4c8jHhJGeea1Xsef7S3
8U40Hj6f2uWGxy6EaCjyJXCIFo5JpKLlEag/iELqt+CpjEbII4q194+NmOhT0LhcCXqG5nyHrEWN
IEQmTKm3JB4hr3BMx5XqzjJSheANakjw+tGahKz2fOZAVdTXVDqqwQBodMc1UXjUr7oJruUaEgoc
NNmuVukWWx9mcdDALcjdoMVhs/IEsgZVc+x8Beptic82KCdfdx5naw0dYVXhadmbNDPIv9DJPSzC
Ux+7ojkaNxLYD2igIZKSHGSnge5YO9eLe9gAtknBmYZLAqdkfuxSJYZ8Vp3xOd3zunXr9/vf8LkW
p3tmZnbamkIDbLLJjjz8iI+5121qr9pLUIQTQSGx6o0sHIOZudlOafJ0pBrMJVvhCaRm8MUnpwF5
4tpbcmlLco51VHU4hgLc0OdLZUYowREVRkDXzx8wc8AcMlv5wrs84EXeS73TroZWF3YkZ47QcNpA
c7uo8k15BOHbNnnVBp+8oMaCTRnfAGa7MQefe0DiZg06fGlPnpmcRRwppcogseQ1etaeuISh4dUg
UvIkT8b6rYE33vvkzx4DnDRJVYC5wV2CVpbZ+oWNVMQMOhExPOUSiaEG5Bihra57kBf25akhi2+k
k6NWFHWb04zADQEPs+w2xOGhG+SeXDY5MUWX86ovuch8nY+Ns4KfmlRGA9EHxqbYosPdVrABgUf7
nazYIRAIsIEoDMa1c35xStFVAnARZ5ZYAJeLvm2qOApf+EHnWpfdrt9D1cwV1m7pS5vz1NDsqNfx
VILgznoRAzMQH7mmVupEUKzq97iegQ1bbXpauK2odAN9g1AO7KwQlJ+dQXDbNQOSKi9yID0hH4xu
oCnQAmPH8VmrBXa+OrOdeWZsNrrB0DNIUHFjSDtjq4R+vuUtsOvjujCPZ5ZmZwC9YxQNqsoLVRGP
1ndjuf38xV5il/i8IVfB20Q5mnDmRFr9aFGI179AQWc7erHT4g5T0E3Fu7f59dWAmTXecGdybckW
Hgksm3hwADOHO7IQRA0VGsWSIL5oIIIN7wyyU9UVtt5LkweUJ7QokQLiAL7zQzYmVhlqDfSQwUEl
Ko09pGsI7wsW0AwGzADANCA0nAcwtSFOU271L9Z9CwRdfgfJBkc+kq0Ch3XkXQArDhbXGJjvPBgE
5zheGvSDzu9EaGBm1ZT1L8OT4oMG1R2+SVecVj285QtGQJ6H2j0KIGB6j5xiN24SB1nug/FQeWvd
W0vAOfzJk+8yvzbZNMo0r3q+dfatM/jh7kXH/iF3BSRrQre8at0KwDecwszeDcg3r96i/JzNzuHZ
N5jdoqESMU2g/Yv+PXH0wIQfiKYu0wW4x87uYv9V+wKQ724doLl03zF0pJ+RE4O/tEzzWQlEs0hT
vfDAlWwylzrjcXDiu3d4iivefX5Il7sMnfhcTQuPBtZ+TmytjtD3Vqb0RTKQ4ja/adH9559/YTgo
SHBRMKBBLGXBRlWB5DFMB+OZ+ZM/IW0Tefo2ClRbCNDfv119HJbXp6QA6IaSOwJvDcjT83MZax3w
H7H5bF5PvgquVXOfHD50kNcKdTOPBUgeDWlYIJYBCANbDXyzc1NaE0/h1LAnDnCFa4bjOWy4Jw2d
NX+N5u/8Qnu3BW0YLJCF8BVUqrPdyEJN0Hp5eEo75EiFqyTqvDK7XVmq83fuwwgUdNHohNtGAxfb
+YCGOpTbOhOfrHsdHZPS1bBR7Qm6G/Chr1apK9eM8Y154hglSZnXKoyRxxryydkNfLCnaptB8zJz
Vt11/s3/PszLkc2WipmJBEE38SnZ0jsFIL1evbWutV3h9VfCQ+vI2hr4eW10M4ynysY+GVPxSbnR
dyBj2YF76p5PZLxbj7BmR2w5utlbhCY1S0sxOuOed/hVkM5ktnDNAYDx7jdin7WxzTyUFqimri7E
pxRlRgVjM135pgedMTqP1ulY1lZu7qRQWRBCTCQ31gZkB8WN/egrYHRPb35jKlfGNtdNaZKwaQVM
JXnkmgrJDacrzvcWFMqgdLPmH62MbX6o6VAyeYCx6LkGN/KHMS0ANh4xK9TLnZXjfR4X/NomvHUf
DjpelvlVP1QytbJcespNkBPw2SwEKLcTJ8k5hNzNvlvuJgbB6orZi6P82+y8s4KNFesSU3xSA+Ep
fKzAwKD+yGy6ZWAJtIUtW+upOHdj/homauGg2YK7rsy2J1XbWhpgT84DWb1PAA/cS0MBSFRjQ/d0
rUVs1jjyyxzcTVmSoJW9wDsDI6sVUY/AwE5zlCZ4uJVGGKTh0BrzypwcqcVinSn0/KH7sMujIHhJ
KMUg7XZ+f7KpIgCXqUgM8BxO4iut38Grlrx4l5r+yhqeewlLY7PLGj1VAHGI6lM7gkx5QiyZFGAL
wsYxbdmtr2u03q7Gk5f2zekAZ3c2NZNkIIP6FGW2CYKZxgHuEFSoN6Et7Hj3yP/VRj01OLuzTZ3G
XDn1aQzM9L5zRY+3VYq3rPv6rp3qrzm5FyYVisMIlTXUJvHuzq5tE8Lfhc7Ise7abssZ4yBt329W
Vu7CoefMBAiFFJSwEEucb5M0bWgM8ZKjca9eR8/cUeGbBSAAy3D0J16bT1CKXHtwL7grKEJCzwxx
BFQ/5rGLGnddwXLtaTI2A9rBI+G5q76vjOzCOT+zwa/yEwdCyIZUZa32BH4l9Cwjialsx25r7vMt
BNO/84B56G2oqZitr/zDYsL7gTgzPjt9Uh/XFdG1p9LlQe07NXC45bx1GrD3zrgR12jkLnmbIFzR
ZWTlkIZY5FEHNSPNMEAnO/SgPYVUKtu0rw3v5P+dxvflAhoi5/zjGWk0Ac4bR8JRMlsxrY66+a1U
XNV4JtHau7B8amEC/FvvdCdIrczOd5Ki/2ZiNRLD6QF08FCHARMQlBi86ftvHO7ldXlubXa48xFa
WnHLrfELDPJTV/BtnX6b+2sp2+W+NCTOm4kXCI76onOBxBFRLYapY3sq7Y30rsxHW4UelcjWNsWF
VUJGHZ1KoLQEb/I8wdJ38ZjEWX80aRAOt+XgGfFKpfHCtkMH34mJ2c0/jVFXRmmPeYs2OTDhPi8D
CrnHyTFAST3Zn5/qSyOCHBnoD6CzgLLB/LpiRhcOOsyl31J6p6OmlKxFOct3BYBOTrSj8v8uCCcT
fZDqpEPLFZhaIjADRF70xvXB4C+jjU5bM8cTvOehxzuvpabzXhYki2Y3RdaZowlY1zGzbtL0EOVg
vQM86YaVtV2hsaU2ncyUvc9n8dKqIYJTcHJ5D9ZiY5SwqNZhe2SuXts8m24hQ8ol5Tu0XK4+nBcW
7czabI/ELKFpJrRHPbUjAz4QygUuCj1HYIMphdIuj797ZIs+H+T7IzKbWSRJ0FKDYjiUHua9WLqQ
iaPKuiP6MXDjg67tFrhAeF5AEu1lL9/lAXywreKEV5bpWDqS3qsjv3CrgNKbfwNIzaGoPAvL6xQ8
NogY8BWsV56stZwOsjJbCn6/7vj5cC9NMlClqFkgvaFgT50/d5qU0QramEcN5y55pSkulzWE2ZqJ
2TpKVpMXEuuPY7INE6BG821krSpT8g+Zr9rpOPiXOHm2x6aPS4htvl8oHVYs8TmER9Ds5MAj1ixY
vVMuxMcGOFz+nrrZ3U87qtdZwU0qflNjf6QBwJy8/p4WaF0LvdxyP1+sVZMz304WDWYOFVbrF8eP
yFuxWn9INyN4LfsNK/z/R4uzsKc1q8gKm/69AEo2+bDlEFnk2c2t5CiwKBUrdZiLC4nGUgBdkJSC
0Mr5QtYAQLc9DCrJXRSi0GqZK5N4aTuCTQENuFw2Ca1k5wbi1IihqzYchfEKXHfOUN3VaHpemTb+
Lefb8dTIbG9EHfpLxGg8ShYkLOoH9LB8o053xfnJRgUcLh8w//BOFtd7qy/N4Knt2SYpjJ6VYH47
NvAf3fZRQ78eJ7YUb8J7lGSgD/VPSQO534ruQEir4YUF0gAtuudzaiqgDWPFeAy/mgG/I5FcHnZx
DI7CEJjE7q1wQsut1q5qPomLSf7b6hwwqCkELWf5eDTV0RWqXVmCHhHIoilfcx9m/Y8f4wPlHCSg
gJJdYq8KUSuGSZBxCqQnLksjeBRN1iCKIjvlrvfRGexk3zuvtjnYwUKOpf0Zf6FrpZtL4z39FrOj
UeQEaVRZPrKnBBXQjbFJwD+kHFQUUHjtptpPqGqv+Z0X75xTq7O1TZMJaZ9exp3DNQViqMpxt8YE
zwr1iS+tOTaXdu+JOZ07PicXuWDKpMFuw9v3rgDkKFCtc6aA19G776WTfF0rUK0NcB6UEDAa5qmO
aQVRG5cu78pddF3DFVU38WBrgOmsuBiXbqDTIc5CzLJQJ73FEIn0Rej9OPyWKCvX9nuQPz8apyZm
z3oNLBIFVvEoSkJQ6uyeADc+Jd/Sak+r2h2n0o3oAH6OAK1xNkW3pfUz6g9aDubGdvTl7DtoKOxs
rLyidsIG/CnmrmTBVF6p1m0mqS6J9mI0bMjgN8kjZLeM9FqRv8TdUZxSXzA0rzfklVmbYVb+OoSg
doaSKd6HOTheYJ1GEyYj51DDG2wmcETxGn1mg1KaPGSo+I6ru59v7uU8/m1zdo+nWdeVE+YRBAMb
sEIBXYfK8mpVcEZN8WtoAP4jtcFDlPkWlPSuntpRRvCQHtRn+WcbRJ562zmi3/rRlxqgIyGAHANq
W6m2KqOxan22H/vcGND5LB+j3lV3pY8On9ZHt2eOHjwHsfM13YKp5lqxk/2ElE5U2EW/srYXD/3J
+GfbVZCipkQ18dinsq2xZxKvOBUXl/Hk87n9k0tlzNtGk1rOHjh+H5U7VfatJvLKkngiAmlJcczx
bcUDuHjIT0zO3IwuliudYlLZK6eY5flbck08zpKBOI1jQ4kr331uc20W55sVNV5JxiglMOiWOtqI
m5VlmrWhfezTd2ZzTpbI2SrO57EiRaILGr+cub4RfGzlJn7RbcnRAAJFehpNUyWCQ8uV1xIGl8Z2
anm2gqmqJ2FEFRx+C7orxuYdQLmFBgvwcQkqo6uFer7pz08+RghqMdAta0ByzV0aDTWNurXM92cP
bSSo0qdBuBH9whs3q9H8crOYnFoB2GtczFyd/XxehxZlgHTKv0PoN/N1HTXfxDXuOqcEr6aT+9pO
RqFojeNjOaUwClWZd4UMMLrMFjPvFCg1M/q9MtAcXW80/f7z7XjhYT03MFszaZhqdHHT7zW12wzU
8eikgn4cbrUMlbbfAXvPwNF8f1ogioaHxlWo0WI3OwESZW2h1tMRkCofKeld8uOjmQP3WVDtuWhf
ftP9Bj3Ncv3O7c5cbnTeK6nWT8cpvhsbYofKWx0/fD6by4gCJt6ltQGnQA/hbLVGRY3GIRWP1Oi9
pCodlrX7flI8FORudTO5a2IIGX5u8sKLe25ztoBFq5UKjcWjBlDMzehlRwUyKvpDvgeL2XV2EJB8
3Ogrl9iFXWNJItjuTCAgNBzA2VwiS22pdSQiltCDMOAW1QeyRx8xEmmRv1Zou7ByYBNCvUQxQf24
yPZYdVGPXScdO7YrKtD+G35qrqwcn6Xzm8QCsQ2w7KARAnhEnB1u2qVChJbpo5zfSyGOWiuvrBPf
1QsDyAQCxQHCGUWd7foiYTFnAzn2EJupui+hHiTRNUhM3H++HYCC+dvObGWwAzNoAslHRQKNn1Xj
UeM93q9j5GY/zY/1gZaT97nV5dON2TsxOgt6qMGE2MCjRtNvErmNSeiEMnoPhINa4X/5Tgae/t3i
f53JmTX/+W/8+5WWYw3aGDb753+uyWtNG/qT/Tf/s//5tfM/+s9N+Vbcs/rtjV0/l/PfPPtDfP4v
++4zez77h1cwUEF8ad/q8e4Nqj3s3Uj0Rvlv/u4P//X2/ikPY/n27z9eaVuALeruLSK0+OPXj7Y/
/v0H8kMnk88//9cPD885/u7+ufgX9Fka9r//18tz9q/xXwfy1r01i094e27Yv/8QdPlPDdsajH+c
9w/AHmz8/u2vH3E0EVjO0FGKYh3HIBS0ZvG//5CMP99VuPA0fNQxsKANbX/9CD00YO9F/ZJ3vwL5
+ddc3H7s949lwtz8+ve/ija/paRgDT54BhQFPAVEx7zhGtcJctbQhjl/VaMGimrE7CdX1hHbmRoC
E+tgkhC56+R7g0x501WbaUwDqy2uFAVEFmNVbbJS3podC+paDpQw35hZdyVL+Z5N6EdUq6tBZ06W
ifaQj05KpdvC+m6Cz0VtpVtWiLYUl44gxx46PhBLTbdN1XhlLjpJgjhdzJ1QaHbg5MC9Lb5EenfA
lX8sOyh69ZytVRmKQKgEv5jGQ2IIktNlwz0SZW47PAB+4AhS6oZCdj+a4vWkEVcB6T0b71A03eDh
cyvLsoey3nShFDQm5C5LMIhNkMhWaWzLZXRLenD71Jp2Be51r1Jepzh5jSPTLTKoSMWDW1u9yyJp
C7KPraDkN5oxOjQydmby0vUPOdWg/00aZ1ItMEeXpAWh0Dg5NVQwwM92MDPrrmuhcCRKG6GPdi2p
rqwK3KWG9W2iza6rQewr40oHVTgV1AmEakjoi+BBEhBnRJpnCZZd1qKvUIBVouimHejGIiA2GgGH
bTpvMCpHD4GgqUFP0kC2hQ5rl9zsvvnYNCgwg/EA5NwLIYMmU6YuYeLkMncc7fAdeRG6r+G2cps9
5yjEcG0OQIcg+Frif/YYvduGB6jKFsDfQBrPNmw5tLRMsnByJX07ZPuRHGi0ll/hn3HyWCxs8Nfq
JBQqKhbqtWXBh76PbzXUcAT0XxSoLqAlwl6HTOMhu2QQCEMwlXGh+nmza8JKwWrCSHSVJLtvzN4O
48zpISMfKmSfK4NjRYC86qY30NGt9MnrGBrpinqD9h4nTRlSh6lfl51Dxhe9/Gkkwoa2IIJuqc3y
cVMwFwkq1wS3q6A1dmkwpynQahrqbhVWHmsih4bDHcvII0p/dfskmEexiu1J/Ap+JUds6RXypU4z
Gp5ofKXkR65pX/uoTWzdaBKbRhB5lmoXBFhurFY+WHieUxlkQKLkl3JoQyxvS5FcASFT0IvtFbFE
Nw3b+zqn94XZfk1oDCHy1pFohR18bCMVpAwJmK4b3ZtEBkVTwZssyKrhmrDCOkjrvrSlVrkT9Hqv
1WwH0iivT1WXxdaDKMe3ekv2ICdCw0UDmiWBmNAxUNuv4CL7IY7pXVawzDUghWWXjbrP9EeaA2Qt
Z4EoyICT6/kDTUK/GQTPkDFjxXA/geoHGFCXdeR7Ba4mqsexXcU/key9qeXo2Yymt6xrmZ0Oee0M
jeSMBOkjvdsnYxLIrLyhtXlTxMdMum+SxFHT/lay5AdQAbthC2BWgtEz+UuFv5gGdY+Z3jVq7Mi9
6qeSZrdC4YAtyjaq3tFNqExX/TaSAehvJtGmWXQrEVxmIFyIx37fDWjUVrTD2KP70EDrUKKDC0n2
Wl1wZKAy8hzSasJNOIDHo4dqtEC3WVs7dRsH/EqLU0h3p+UVa1FSIwB8a4rghr26NXRW2kbYfyWV
vBlj0DmPuBE7Cu6iovCNZLTLkna2HmsuOK2/V3K1D6ubnj3LSQ7i6TGFKGisQqN8CrVDpFrBGIkP
IOIIhCJ0o77aWRQ4IxCsBLnRl25KC4wVkkhFbqtMdkCl5leKcCdEwkbBHVex3rFSA7Rl5TOIlSTb
xF0kYruFfWonBfxuOYfSIC7MULdZqmzDtL3pit5ukXSvNHIvIv6fkq+lcVDiQwzFJRG8d6olcFaz
ndYBVYZfEDvpKdRkp4TCtsp80TgwMvpNBgjW2Lt1GfmKCESP6Fch5HcVsN0nmqf1aIchj1m3z8f2
az9RnEvZZaCAC0tQ49WFrdaqG4nWfaooNnxWJ7Ey7Pkpc0rxViC3ETj6x7h3VA36B3EWd05FZMsd
5cGbJMVjmuIAO+DATbDj1HSp+Mg68a0VJrtV8ytLiQLJaj30vW9Gmd33ahpkZQOvGjLxSXqL1hHb
qpnbw7iR53i44vs0YVdFEtlTqNiIoT5ejH/kLv7/5ghKHFX+X385VwtH8Po5+0G65zPP7/1PPjw/
Q/kTUHigHXDS0KKCj/pw+wz5T90ChIjrlAKRoHKM5C+vz/hTEjnZPSgk0AcC9MrfXp8g/gkqfIgj
WpqMahxcP1H+R37fOTQChUPeZYu+AAv8mGgQmCcBgJ+vMiEneHBMdOPTL0XTui29BzLcgUKYJyIE
S8uNlrX+yRxdcjjP47APw0CZALWPUQKgNitdFKkxVKiDiW6rPllD7Ilivtdwu6ZWZIskcdpGcEtd
c5gJlQMk1cFnaIO1HHtSdDUWBam1hhe/NBXQuoE/DfeXU5XMHntRlJGDqUQXq2NPMnMKC7oVsbIr
QpRweggh5prTDPEuX3EzZjnlX3MBCjUJzz5gBfIsJrVAb1eqE+ZCplKQyrs2B2aPCZ480uesN7+G
wk9T0q6lCPhBo/MKWd3perZpS3ZVytGToY7XYzY6YukyKB+Za5X0cy/v4+vBbea9D+gkw1V7PjGC
YqGdI2pF1zRKe7hXxMHNiXwtVgLYQdEbJBC8yvVKnP6+Af72vT6saiLWQwdlEiIS/q1OfK8yNXpj
CmE1NQenzsHL13V4aW4z9YnWnR1bnd9ogRUOa5XDS/vgxPC8qKbDryad2Ilu2aGUJpetrWdQ5Dae
dI04GWmdvhwOomo+DFa8Er8vDoXJO4GgySKh8x1ktbOkgZzQrBNjYXKJmjgy+kMZhUs3wUuja5y4
a6Zmu11nlWwmDKZqpsFxI56cjm5YC34ircnGn3vqWEmMCmdGRsoIUSxunPOVhLTTNIgkFt2BgDC0
SzcsB8hEyVbqFnO5sbkdc3almF2rWESD8zxBVaMEbCbRsg2Z2quJgBFBHuwia50iqp12AhpQte4/
v9IWx4QPE4E9qN+QdQTi93yYQBmUgwGItmtKARLXjt4hUhijINIHt0Bgh0vUyU1187nVGc7s1+ye
mJ3NLoQcM0sC56Mr7zJpsAVjcpFCFjW7zhD3iSpCWWpDLwOOCCTD1g4LH9TZKeWDBsQfSUEU5CD6
cT5oPVGEXgNvphsaT1GcOuDt3rBxOPSy4EUSKPL1XSgUz2b+PXmLdLYZmykwlWZr4PiqRrYRpPaK
RWtX+cWl4KAYNOuD9mDeugiiH7EkDDuhaV46ZNRZBsidgNbyqkntFP1Uw1YSQ3ADKsSZpnQDspJd
qwANkdGAavltZ2rgFxKIdJUrX1fW6+J3wwsOPgZVB+58tl5WPEZRF+PF5SulHHP6rehzVy/HQG7B
EAx4jfZ/SDuz3biRpmlfEQHuyymbvUkty7Ll9YSwx2Pu+86r/5/SvPjgZhNNzPzAwBhAB9VVrMrK
ioyIxHLCEtakNIbQ293sN7upGFyHJYMc705WsJ9/1eoWY1FVV76laJjJj1JJP5ZXcgedG4c8rqFJ
t93Rp9OHNR37+XNQqrvC7h4L1bkYmv3Kpv5QTNMTGalKfRMLLyc2vSAzSDLzC8f0k/o4tf3zPKeX
bANyWFs9DUUu5TQHP4vlfrMrfx7yOZO9mreg1SBBwiu3dYI9GbgrVslK1CdN39pQ4qG/3Oa0ycKr
E6xBJGCLbW7EUzBFLE1QO+dm5DrI/I80xN53TbzDDvaiOv0+aEIMVZuzUs3v+oGf4fif4629vbYA
APD43iMUxexlAUmYg+EbRd/PXunXp7FvjjxqP5h++xjZyl9R9CNBm8G4G5v25k7kmJt4P2IUx9XE
a/R6/pmsJbUzt4AtkrPLIUaV/qtDVM24GX1K4VIUuorUH8Km3eqGs7Yr0fSQBGD3BzCymHCf9pIS
K2Aw+hx+7bvxsZle5xjt9UR0sZxzH4+uSVPJKt+LX6BDzt+Y/OovwOgJ+rCgYS8Tw8pMbN8KQZrs
vH+07Ban4+koqfSKMecz2Ic6PtYY9orRk+fJkb5ujL+2+WBPQrCF5IpZ32IF0ihMywwfYm+eshNq
+s9qnZ7aAvSywH8zG9859vjs54M35sjUi/ISSZ1b5fXWl1jbBDTJ4fGBlEWnb9z1JsARt1divME9
3Q+OWhc+YB5+smbpYivhB6nA1SulFX2YXcY62FqDayTun1uO4KNw5t+cOhcHsLTkwehKbjmpsHcV
Rpa4Kmk6zRv17jEpJw846GxYmFBa/n5UHlWzPMfgNve/xNrZw0KBfjDIeGxcKK4XwM6AW/OCDxEP
YNZZtC9tFSPl1NPM6ajwS2zV1fMtlFUkfcvYw1MQwgvHXXSNvR5Vzo1xcCQyNTzD9yInVWVpX2fp
SbxFBik63J/kopD5z1LbHHWehRgf0GT4erwwVkKANo0kNMBdo3FrPTtZ7WOR0yBTsl/78IAL1TFX
TkNe7rjfLmrgvEpJ8V4rt37KNRz6v5+CghyZAHVcNHbXPyXXwsYoHAXzM93cWU7mRtn7plSf7Cb4
kJUN3u3juy55Tbr8MvnxeWMh1vaczYZXuXD4V16MrqSzNKaFOXsYiHthHx01Uz/b2V9zkb1U6vgX
8OTFrycaH8wX2ZZ+THH/U+q8jV+xcuo4+pTn6TjGa2hpURvbcTfOhj7C2vRiM/MMpzs4VeYlLYJK
FfySVFOexmMO/LQxtJjgYuddDb3Y73XSTs2Ukb62Ur8XKS0A7T408Sr33+uZ9qTOxkOfB0+REj3U
48+y7V5bZzriGv5Ux85HXdlEDVZOIEuBTTlkfwt7isU9lNhqHuC4/78H0gg710lOda0/5XwmX7E/
Npn5ZDrBgwUW3kfNebaSU6NLB39Kdr7RHfU5fskVflvP237YTMbXPhamJ0Jjws9EE3q9YWMp7ufM
4vc11YDDO4AtCDMbyUuc8LeJ70L/PlLhwHabl8TqyDTgoYMhcBN35fXIwaQFQV7nbNY6/GACsSat
f1Ck5jGZzAfLwYIbsP/3WDd/3d8ka1mjzo0ghFa0voMjcz2wGkZmpKeCVQwHLlGjXR3SxbccDoER
78bYPElG/GJwfxtwmpvA3AX9czMNezpunCJZPOJ/l9XwTlLbn3MvfdCOkPvcmGfB/d+59k4ywOE4
zMIFg/+7/p2SM/Di7Xw6HtaQIOvZzZ3ElSvluyMn35LZQgdkMbgyvQ5NvtMtLAnGrf27sn1p5Cr8
pjF+F1fp9W+Ym3JOUp00qtVZDzk7jUn00uf+yZ+6kz1lnu+rD7kdbaWv4hssDrIhzgzTlmkdv7y5
lVQ1s9Ikaayi8KiG9IH60Sj6Q+qoAEn6rtWmIzDlbq7AvCd/N+abWdxKLAVSE+kjpWqulsXMtaYZ
fCMsOaR1cKi69DRkdIarpEs6pKdpeFQpcrC53NqkOMs7YxojAP5uI6QvPW0ERMDTi8wZLzcoJkv2
h1qIzl+2wYVS2TuKBS7NJPexUnduHxqYM87TJ6uS3R4lcBIHPxoNrjoguVLSt0OJv3cBgHqDB05U
0S7jIZWdX1Leyq6qSrD46aQBCXhj24rb/ebTkXABFQOWqsvkzwCczRONEquhBR8rZ7g0BnWFturQ
sJm/zGR6kuZPcUJNaAwjx1XoBhfMO5w2HmOaUEnmbuP3rNwJBl68WFODU/EIWdwJsZFEg4Ivqafk
aN3rybXN7DlN4KL2CpygVqp+BF33qOTaU+bM6MbH/Hs4TZ6Z8npN9ac2RxQcNf9lh7O73mxTdHKl
xV1NlZAnYxCQmkUULlSdclikJ6fZtg+TRMZScepbfuQclC95Orp2kJwCOfu9sTprX0uIJnkscQvQ
Nuv6gCeFPEzVxDYPq+xU0fvM1sr3Vu68mn5/SD/Gs565s9S/653yR5zYH+NmvjiUpNI++DoaWzFP
jLbcO2+Nr/S3cvLyNkq7yFedhNvHiur3Ztzvs9n+FbbWTg0yqmSZVxXyxnWwNqTGG1mA2aDFyyHh
GVhDos6TN+iA5ZZMpZRhB4lDdtQnSFAEuI01X0kSDXhcwDzQGIkx4u9/AMV16ZRaF4xcQIr1NYRf
r4zGKWjDY1PyTg/qZ7+SXgLFj92B1acQvHVExZZfLjP+Sg7UV8SelDOuf0Bl27PS1vyAJrfppZQE
X8aqp4zLGUmki2UkJ92MXgo9dCf607pFd+xGDHBN5WX8dn8t1u4XykL0vBCA683hLOjw0k+jNEFR
2ZUlKiK5f8yt9GXG53w6jbLtidZC98dcg12RM5l4Z9NCQXz16+mrkTpJqcXFGpF/OXPzrLT6GaKE
q1XWb5v+Q/QldeWwcFN/PG6MvRaNTFm4KsBgwudgMXblQBcz54ae1zZNKH4Phv2xaPvHph0ee8s4
0fTthJkfN4pOJhbClqDfWqufCmlyR81+LKX3Gz9obTOa+LfBS6ZxDSZi14sROGadD44ClN7HD3If
fpjV5llXg+OY1s9m3DznpbMrp+ycq8lJieYN6vftBuCZSCVJFA2xtbAXyVgcD/JYBqxHAY0iYB/M
6YNBN2R/CL/9SGTfjcrTxoxvcwuGtJFSKdj2wtpczDg1Q7uYYhUPhKL5ocJec5vg7OTmYz1pPNQe
DErjqi3tEkt7BBW+ROpm7rv2EwTxnEsSri9N0q4X3QYC6uh3NQFMaCcRebXxy5Bh98k1lRYAzqz7
qCeHGYBaNz7HQ7r1SLtNb8SbBKsBiLHkOILd92cMokVTndolOARo3FEku+gKz//guslJvND0MjvN
D3n5q1JpTWdqboiB8v0vcYsTQFmkwkzZCIMyhO7XvyGXrXmWHUhefZadkjqgqpO8RE7rNuW0bwjD
94e7PXr03qAsB4wN/U7RxFb8I+zSUk5pSLVHHqQgY2PqVc14rAYEDsAT/19DLR2hehkrybpkKDXm
A85cJiX0wWgnG8NWMFv7kA5ODjTCeLMeXOzmQtMzo1EZSvE7tm39Yk/Woa+1ws0rbg8gEVqrNKUr
BdRCY7UIvML4HtfmOynwv9+f9dpZxgUS1oDC3gb5uV5g0ISMvNCieBQVl9yh+cdsv4a2+hR+KPvv
VhCgx9nE+FaOEskTsipSdJ7YywDSFI01zmk54pI7HNqejaQFe62RLpXe7+fOP9RtdOqlL7R/dOUS
MtLkf7o/bTGt69uUUEJxxCRVFwzwxb4qeKUr+NaMuLqYY3GMyRnD5Ougfmm5vuxpc8YrXxzyLEoI
wX2FAWFcL7PeVHWUV9Ho+WHm5RYeYwXa3xik7W96/50kXTtMVn5IHPu1NmlbpeUfVJrw3Z/0yrcW
ihaavvNGvWVDWE1vakMhDR79NfeyFnxI++FRT2NPKUNaEvWuMUXfqK1tOKiuhAwCJrYlVKJInpbJ
fF517ajFFe1jgUM06oRVic+t1u3zJnfNTa+UtVmCi3BHsOKiacL1UveF40+NQ7vsyU69iAenFYaw
0QwvUdhJ2WNBzVapkq0b6vZOVkHP4XXgpY0iYlnXmvMSiCLOBq+nZgQ32Bzj3RwnR5K13KJzJOZI
8oc8AsiHNXv/u64ESZV3r2zD7CZBWeJVjpXpLT0UB8+MyLbV9DL4rdt14U4Pk43y99riQtuGD867
g8Li4tzkdNLVp8wf8AWLd4WWehInR5ajczOPh7jw9+Fgnrpw3Mg43nCT5XmlDbOQuDnMcokt1E4e
K4Vj0QNd/9vvLRYxOVRVtQ/D4ntEMaCwfmhR76VWcAwz5+OgwGdRtmQja0EDxoSIWRQmbpKQuWqi
gMawOBqn4TGEed0b2lNk05e8hoTsYNduboEqq+uN34gtTqw4s9ebWY31aswhKHoDqW9AbbY0ml3S
vcR64BkWxUnNK9NuYz+tJNsqBlTwxUDo4VsvL/nBDLWBQjwmcw7Ob71PfwSlOWEa6iXSMRHYfIL/
duBc0p4MIFKb8/0NvbbQ0L1Vcj62mLp09ut6i+7GKgs9+f1J3pVcS1MeHvI28MzHcdA2zu5agAJX
xCWBft/qDUts1oymrfG4ADwM91XYiRa1T5b8KcwAZSi43J/cLecIRJmGybaGfQF2WEt4yDRCW+4M
meM64kBXoZz8m36wP8BwuwnX/YQkx3kZTHXjpr9ZVJyq0BSC7sNlxy5b/P3PVCoqKFsVMI5qRYHg
acLUHXgrto9mIChAw56617+d6duQ2GPhksUmXuIlxhBEnVZNsgctonTVrD5KxfjoFOm7jBpDaZtQ
dmc0EqOfQbnbosostLG8jRhedJmh3QaVZe6e6xnLVUQb1wF4QJKr3aDG36p3jtNix8RlvCvN7Pc0
Nj/pC/jeRreQSV98md6VlbKztJSewJPxGKXjF7X3N67ht8fKVTATv4vUAys0RdgxL35XI5nJQByB
w6M6v8JU+ih1x6lrT0boyztdwilqVNvJUyIYwY6NaCXe5Wr8nOMe7n4J06OTQvZNL/YQvtDX5y9L
hgxcKe1TbOHSSgnPl7npZkfr3SbRH7R4Poa+9UAbYCQutMu9/5FvDg+TcWSMyQQOg+JnEaG6INaH
tIW00MQ0qEhgjWSzlzfDYZRTzyiHrdi0Ph527CSQAv5aPMNavTYnWa5lL271p6oeDtH8owg/imq5
KJLmSnPW+vFdnr6mUbwfbWc/QB2om3SXjsErbuifU1PZyHBuq5liEWCZkt0IotLSzSygp67VjSxC
AsfcDWXnAAv9wq9/jOirpA7HNugOeqE9mL72lA/7ser2ChzL3f1vcXtNit+hUcDncQ6lcRm4pd6Y
2taneF5GygWLECQH2ZPvNz8Jpnu/mhBm9I+OEX1rOvtT38C0SWWvyjbC95vvw3KDv1nJARPA5lie
e63t+kExBJdTSx/tYt5VRXwxpkMpY1WgKsGnbgg+RE790AblPiull9Lk3gaI96d+T1/1d3iOPHWl
7KHg/NDz6h9l88MQTE8/aCT8qTYoo/T2RmazcJR5ixaC+8Ady/Ldsk+MMStLKWLtwBEeA/aQa0TG
p1CPvtRNA9SKhVRgaRT8KNLuTCrjEa0BMCNpziE5fStBCxjti1Zm3w3+WBfdz7QbIy+VaHAy+6nr
p9J7p+fyBFXf+OwiYCzWG1wCZIJDAbVzCQwEWlnaekpBULezXVbZ3yxlLynlk9HiQ9Mm34pcPZdD
sXPGbBdF8mutb3J3bn+CULpCnUErRYfRJXdpqhJU9IUt8Dnpk9pyYWej63f1ORuGn01KQ6rkMmiX
MY8eKX0kbbgF0Io38/UakJcBExBOFeeWN2L2Kuo4jQphNOkfbdh2c34x/OFdMnyx5XTfFOSqdNaJ
zV/3F//2WmVcDj8JmiI2+zIehVajy3j/eaGqPzUtlchQuiTmz9agZTTotzZtUlBXpwopCwiWJlk3
Za52SLC+12MKfKH6F87SF7uSX3Q/fx9OxbdS3hXz8DwY+mky6Rl3f7a30Rehu7i9QPyxAlySU/SR
vvRROo1exfvNn6N9281HJTYeyr51I2hp94e7radyP4ppsru5YxD/XV/hflD6E1REBKOB/6vlqtRl
PAuqpNqlJiQxeNJdp57jMHnRBi7ttv3F2/vHxo9YXW9BVhH+g/DhFnANzeq7wc6cySvHyjV9a1/5
SAFb54Px5Ifdvknac/FolMmH++PePOtEbmAKtwtsrlDhLuC+SVIkQ/OtyetqgjZVzFa19pn1A+bB
4f5ItympGAomDupcEtKbitI0+lUqi7L14MNdtRroJpZT/sz158KcILa6US95dhF+4+t/uz/2yo6i
FxqJvnBSJUNdpKWBn7RjO3NuAyP1Jo2SfUsWo/yWocAplXm6P5qzEiWomoGjOjQZvXlH4pTiSPiJ
A+JCphLqhwqEPGu6R2f0L6JySCb51G1x2tZiBOGREoLoLXTzcNTyeJyVmRgR+wWlXuWvXFJ/2KkL
A+xz6Steg352aL6GY3oyR8kLRn/fDrDfRtpmSi+q0jyjYZl3HRrC+8uxtvi4wwEls/KKsgQtEqnJ
O9SB0BWoZwxD+zwM6imt3hmk6123hYKtLT4kDu5WjCTAPxefOuy1KRrRUXtWMZwhGvEqeCrRDheO
dIIb5SZyeK6g2dyf41oMoYbMAwRDPJGjLs7RyG6WZYkdZurxwxy1Z6kIvXEaYzcyhNbE/jLG/kmP
WpCpuXovtwnlg2jjMK8dMQgzQnzPc4STtph8Rkmw8luZCkYdfjSy4O86+K5M4QuGxQdLO8h5uE9i
s3dbU/1rYwFW1h3Q0SB6UTjAQWcRRKcYXAgdKJs+SnZDj4hwHI8joqvGehc42ik1cZBLaRlP5cLP
0u9F1f49yrgGtQ7faL6EDWZbg3Exx/dCDbTx626AM8E5AEuCLYGJLW/T6xBfQHOac1pIefDNTnXp
Dn3yd8+F6k4QREarfMgiyVVNiRJfTv902Yk2nqkrhwCyCL0S2B1wgJcvCrlWm8ksOiqrmfwus+xf
Q0I5n64ycr9PZmljI6xEdRIFcBVYpqJJ+2I3Vhhd6hoR1gt085NB36o0Gd9JsfJdjZUt1Ex82EVO
RLUK7EiEV4QKi7FC+NRDozBWq7wvtfAieJ2BGj2UGXUbEzL1bHtaau3C+hMsTzvZSsrWNh7yO3ob
YTlBoX6x8eIyKrIm4CnbVDj3gaqPtX6cU3bZVHlJM75ri4NGWeP+jloZFfN0aLw83UGQlidttO3I
lkr0Y2PWPBuKNxgfNQmfmmB4xP3L73BLnbdMa9aO95u0jiIK/91sIilooDFWHRbxOL10in8JQulV
6oenOntolbOvfDBTqJV5tGVsujpb1AIg3cRvZ+lMbOZD39chtSRtnHZz93UsH+Zc8cZAP5V56IaI
Jv5bCgrajRoHHQfp/rJs5OudNksaX5amDVIyn/0mfO07ujjq9Tk51/6XbpZQpbfn+5925SJVwZEg
mbGhuUQWyfag1K1W5gWhfIgfQo0OaYDp5Wx/VObOdZLElXTDvT/k+peFcEFnNhomwbu5jk+KmeHy
OfaTl6jxgy8HR8Z7jXJtp0E9rFuEe7F+0KJfNEB9uT/06mz/GHkx2xGtt1SaRMaYB2g8f7Gp0BXV
rkmN4zihxPe3SCYrkRC0l12ERpQK7zJejIGV+eZAidvoB1AUdOlFczDm+hCb3BTaRl69EgkRIApH
KUgVUCYXN2I01UokW4LRYhi7YoSxB6dzlN7js328v5Bv23ERCIEBbZSBNi4eIMvX3zAaQyNXURN5
rRwd5RCDFLRu816P4+NYR4Mn19ODr6hCPjdeDGvcmZL6UBkGCtC6Pyld+XssZ9coC3ufTCUS+Plf
F8lISmEMwnYTvj3Aw9e/sDeUJDcmFiNWtQcS4iPs86MPXII2+IBW9D88l3FkE9Jo2gDCP18sfh/P
UZoKOlEQB4fIyC4zJgrxkH9X6stoUpgND838eR55VN3/FmubmmozlwFPKRWi7PVEVTvD3S6MSDkt
4w2GHgkb0QyZwaz2Ee6rDTqr+0OuhUhMh7gJdRoFGc5yrrOtD1iWTJ7WD646QYnBIT6nDjt9H8cS
wGQ+ZYg17w+6Nk+601FEwT9J7PDreQZVWE0GpBUMgQpXsdNTopfPqSZ7uerv7G58Z/GB7w+5GqoE
UQkUyNRvIay6amu/Mji/bQIrOkGOCM4idYAxtHgMMBuJkdpZNRvZ3hh6bYkhZ8H7BWfnobP4qnPe
xYE+OyNhKjmaLTxVQ5THdDfEU6iPv874u/jGRkVjLYBQQ0Evh60AfQEWSzyWTW/FEYP2ZfQggF/S
HTcpNO8/lFjZPjwdkJ6+iRaXuMc4d3GXagw1FHCbYVTlBl5JYC1q429E/dWlZCBe/EgkYRxeb5y0
HoZ4nDgggiqAee+p7IZH8TSc5HbH4vP1gq8T1iQbm0fEwGWM5BX4f+OKv/9RHwqwxJpTiVeCFl/S
4ptkYqEj264WP086xyaDWpo/Tsh9s2ehP7w/+uppoX8s2SJ+RTfqszbWZFqHAVBXPV3Y4mHftM4l
iYtL2H1QZwoLVFrvj7h+WCB/CKXZCi2h7xN/7jtu135C1Vkq0VFKAjwp6ud0CM6hpZ1R6O8bP/+u
lf8pXQS8hi8g3gFEpevFnpNGlay+BjUc0FDHhyI0j2U+H5NzZtMWsRzc+Amh6cZb61ZGIbYx1Zq3
Lp3wGRe3jCZhGxTmMMhKTXXtntfoNFvz3sdJRqOdoC9RWe/UJyNT/zKoVgRhh+tV5onKxdTl2LNN
/rEf0qdhDD17wIyJx0u9Ky29cTXFP+jdlhJ3bV+gSwJYZVugeVmsU1hVk0r3j9GzrPlYBvLRmDOv
n4djVOfvDctT1S0h5uqIVA0Fr5qev8s3SwCb3XE6dfTkLjgoMy3dUNO3ZAJG/11n8Dzaki2sZV0g
5tiCojXiNl58lEYbGz80G2Inyku9lt8pTeZZk/UaRsrJ39wEqxPEkIVmsHRNvmHw2bo2D4M+gIVH
xkPXdmccNy99Wj0bRyOnbatZbeR5q/PjhDEWpTH0O9d7vW5nx6IvgLCye6p9Z6dm3U6YM+Tzczpv
kSTXoicJJf4mwvXmhqIPmhwjBWLDhCH6RaU918Sx2PzRNCpUnGc5sw6GsnXxrg0qNqcodFNAWt4O
vt+mcdDVfEEDWboafAjryJMTrAd9eV/kdJyo1RcJGdL9ELY6LPAdX5GyB0HsemENn7JjEzJsNkX7
qEpeJCgv4TAdhUo+T9LvCEvMzN8I1Wt4GmVlWmKzulSclo+weYoDI1EYNupwqmr2cfAznT/ic31w
UKkjXqTq0aeWi6vdrh3d+3Ne270OCZWuA57wvl/MOa/yJM5lLuLyL9y2DoMeEAocQGO4kwlNpMct
Vf7aIjuQQijVU9q9qTeXWaqrre4zW0i3tUSuEZ8Ad54qWXvIpE9jghei8Z/Sc7AhmVcR+8pcZo/Q
N9BBB9Aylak9xyoSF1jGWYEENEy9We7OcZp+V+y/M0y87i/wSg2ZTPmPocVx/iMPSLKmlaaeFZ7R
AyWT23BUp+kYEmlTK+Frm3sdnxzyIC04Y6S7j5HebfwGkeMscxEKEbC9KPvQBmmR2dlGr8pBqDF9
eWYY7cHw6bgX76zviVBYkNnWn9o5eC9tqq9X0wIQcSE/ElZVy6Ry0usWmRjM0MJ6lxQd7ibj57qT
v1R1dYaQ8ZBDCXYKp3cJn182pi0i/c204dSLJo5rzKBSITGYA6gfk/8xn/L3Ql0kUr9A9j8p5Rfq
uc9xuPO1X+Mc7Tiev6aoQY9Qb+yBlUNGpBbcqzcMbZmdTE1oJH47QoU2KAs0VEqy/JIH/qlyUszl
gFyqLQ7WSi7PkKREotiFdFL8pD92neyoVQV3hQSbfGNM/AsOsG77Ls43u6eI62axyKCRSEhECUi+
MVpIg85xMJLngreQivopj//Z1RvJnbE8CaTyqI6VZ2JukHZbbUbWzhZjwxMRhSBAu8VVHzkS4qxS
YZa6v6sy4wHqmTu2D0Mp/z2O9qsz/Sqi4Jza4QfYUi9tXx58++f9Xba60oAgghUlPE4W59sxY2UG
5YJ8rYRfMdRx0icMsd/pkvb7/kCru0gUTfHVoMHk8p5oM1uRRpMYVuh+70oAsnLvpPhzJl7TxkAs
FhazJgTC+8MuA7agQYj0hn8F13p5K6Y1fq7+pPbYhchHgW74JryXtN/ruFOWSnycMG6SSbHuD3tz
Lf4zLp0CcBIQ9jaLNCeTjc7WYxm3iDbaB0IvH4W7oIpcvYIIZWKvU71Kx6YpqZO3uM0ZG4f2bfP8
ubHFDxC9IbmVMZFxlllILQ/oInut98wMOneBUy1GTVK0S3CLMuJX85zTe1OpYGjRwHhSaJiavpiw
CO6vw/Krv/0KfgHsTTbYDdRWR7Iq2RGmGZVJdyJYwilXRC0356YZzkqFvy3Iy/0hb2L225jCLN7k
KcWLanGsBi1uHCxPey9OogfBWZ2MnZIEjxR2dql8suNPfBfXUv5tAvbPuPhii2Mko+W4DlrzVFM1
VFnxESMLbQ7xXubFiBm75fvvhJmfjQkVb6Xj/fkuT/DbsCiv2OQmINqby/YfsXLwqyC3YGx6am08
CDvDLm+e2+Zn2KkbpKjVTQ0QgbKTkW4hFjWOCq1K8R4dVZqHK74bd+UR24VXITkt1F/FID9mCa5N
ev2sDc0lqTax22W8FrN9E/7TSgLh0RK7ldqkrrVpGLz8F/1JT2LgWiXrUuRXtfuolmbjFvqTFn6+
v8g3sfptXCBKSC4aOb0hvsIfq8w21fE8hhUcJIEbJ5k7pHQ0y9KL3H6bY+dIuWAnY+BoUNA28e4G
Kt3xPtg41WvRjJfh//2KRbROVLsPY7UZ3kT1b2qGaj4WyXAuitgL4EgI0z5BnduY/eqqA0+QCpJr
3wTvBM13qY314InoKaxphW9YPerwbtpDkSWP1Ljw/B+PcrrVb3BlyhoVS5A9qhC32IhcSs2QGJA2
DXl08VvO/Wjnyrl2csxXI8Y1XdvCgsQiLiInIwoeFxQuSGyL5GO2moSMMBw8uil4kFGeho43FTbQ
lrO3oq1wtToaDkMmbS7goSxJmh3Jn+SXVB2EKeI4YHCm49mRXyr5c+lsiVdXFxM2qAayBjttWWTp
IrUMg4DQ2KndWTxhqjbAtD3awQrA/hO7U7/6aqf/1o2Rw0M6R+JuEx3p77w4PEpBI2OjkrgFYOji
KX1uCoUP122cjrXID6FCAM9wZTBLWhTnYklprVk2aXeeBIc3WQYOOpUVPSQxD1MDqpbR7mpJYsrS
xq2zurLYNOkU8Vd0Rv4Uz0WZOP8Ef7/7Lgyi0iK7oFnLmGxioyOItgw1V25XKhjc8hh7gN8t666S
E0g95L/BE6p3dMkPbfRqmd0ZXZPgzjr/KasQlmi883HrQ9u0gKMzstnCrxOaEGj93qDNr+BnVVHx
Ph4vrX4sQ+UoTD3pQ7Wzko4ECxPK4pRX1kbFanXmf/yOxV072mGUgAX+o5rI86/a+DlUgkPcfh5z
b4g3y77aWkx4KysYWD3c4IBxXpOom5xSIx4fBQ7YQxwQVO6Elg/G+0Kil2eYHWMdXim2VH6dfqJl
4db+FrNaRiaiIKUA6PW3zLEey3QDrUjvtXF0zI1+79vGLszNvVpI3mzkrh9L+4jsGuPiCiFS9x+y
afjk6I8g9tL/eBkaSWlRWfSkcxYqkUAaMODg8d3sZOVLhGVsSg6f00Hg/u2zdrQElR46jgDUltHD
LgO9yueu9zSl3YkHYciLwT5OGqNnkIefkmHeyKluSsQiYmGQDUfKwJ2STPL6up/VqpHjnluH8uT7
qeAtRr8DunpKEf0R+tex/gicv0vxwkutMy58rmyORzwh9qFFo7X6ya5nD5HSxq6/kWK9/SwUqmTT
0GDhj13/LDvL4EVGRu/lHcIC+1ypz138qPc99vdIV3nRyN+FolF4It3/CGsHTnRH+t/ISz20XMRK
akYkt6JqKkTuVfC3H/0M1e8BAJ9Ub75fVlIOPgClb4cavXFzC4e5EmH7MvJ+ifSTNjwK37Fu4Pk0
7J02/OBPX/B6cbtsSz65dh+DNenCLskUaqHrJdbTIBrqrO+9sIPBjaWWIHlEpFS1335QEv9wf11X
hzN1HJo40eKddD2c38WjOoxtD6Bo7DSp2xXYrjnqi0ETgbLbwsNXR0Pya8DvJI9evkqToM7UDitP
L4vDo9TiR2aoD/hPweYl+VCcD/cnt3ZyxY6BQyv+WYYLa6oKdcrYNHlP9RnhrahlTO03BAOuhG4i
MHAXLLfw99VTAvlfhCmCJHHjek3jrqklY1B6uF6HQHv1MT4Jfzm0hphwB+ZWwmHvKOvHsXE2qAWr
CYhB/Q6xDbLqm3pD5zs1DnScz0EGd1f0U+zjBwfaMMf+Rfs+NrWnt7TQsLdMBFaOJ2k5eBmkTkyv
5UXmQ36ja3mDE2Cg5m5iSHsJY9hGriA40Ays0R+EAuD+x13ZS3xTQHCeBMJiW1yZf7yI7KqNbLVC
Zmso1a5DOaTW8T5sL4lker6+dfetbCVYydy88MsgrS4Dch7oY9PmRuflEkW4EGK4SC9i+uHik6XR
ECPbdUq6McXVQfG14cGFrwpJ+vUUrS7JJge2l/dkWe1ejQBLcDYKeMrXI86EUnX4dX9N1zYQJbG3
WgYFOZCE6xFrq59HMpseTtG5N38KDm7IVaKFBWZcr7H82lnDEbbXfxkWshdlFIj/N8HWD/ReGwNO
jNwTgaiCC1KDP6SXMf4ipY8Uq1xRerTMf43tc6Ph90gBSaGHp3rjb+rEdiu1NhFJUWdP+GbXvqcO
/RH44DzFF9tpXOdb21fHNtli/6/FCd4dwvaeW16+ib04R9tzLvN5hXONSGb7xOBZ8sWRsj0Ke7Rp
9GXJX2NYhLiT/vvArwOkAIdaKmSvJVNTarVRrfWEUFwne0XLH7hhHzFT7lUoMsmWSc/qxgJ9pQUn
Xo3OTVnZTgInHsOS9wmK4jKgIVMAhRpFlDI/x8kvlBZKNB3nYVPfvCzeiA9Mxd4SN44h9MbXO9qY
+iFA44sav5D2TkC3jVl00ogeoDa41OyFn7cwAhRBysLF7T/sbDi48KAgXzH/xV0AZjGaUl2zszVj
J268aIDxRQJvhF/gmGC5Z+AYGewRS25RSkR0WGTr+p9Di5j9R4BUc5MFh5LqCaPQsG53dKsd6Ipl
NNgqt9XDKJ9NWHZ2cejIcLTuUUeztzF9ka3c/gZq0XQZWTERn5yuqnQ9Y5dhR2ViEVBI+bGPDjom
2noUwevx6NEoGCZmbD6Ylf2pK/yzTe/x+z9kLZIKI21cP4DiQSqv10JBj9WXetF5ady/FFZ/sHk3
jtPJduadsG+OKppOSOXW9FeSSHjuIAHI60Htlg/kUdOSNHfaDitA9YGuZXKH7vd30eSe7tBshWMv
h+15TrbCuMjaFsvOVgf8N4RxAdDH9XShNiXw1LrOizvj1GooGRCQVubHIDBPUeS27PkfGX0KxyY9
ZfIWIrx22K+GX+w8rS2UKjZpqzMlxoNcQo5G1+FAwft/nJ3Xbt7atqSfiABzuCX5BwUr2ZJt3RAO
y8w58+nPN7XRvS3+bLHXgWHYhgBPcnKGMWrUqJLxyxrv555LrG/dGtbax595q+rAyKKSJPBhWsHf
v3haOVY1tgBmMcSDqqDZk4tyoXmjPghRtDhFp1WSjpDWDnH1ZfycS4/SstcVLhbTevZFrQcwnC4S
pPPfP0QWD/HSJEHvT8kP2/4TZaaX5wASu6eLmMeLgVQhkQ4KQxFxNc92PMqpI029L/GZhTh8EMTX
LQJNqhW5YlMZbLOdGd5aWgrdS9gngwRc6KpKRSMTkSSD71TRwZgMV0jL0AF+Hmb7y/ht8qwmcgsd
E7vkTPz2eWf4jR2F5IpGHk7O4lwY89gp2r5ZxkZOpfGA3ns4O09l2dLhXCNOhT603fAXSZu90dwd
fOMUgeBCtECDA2n5Op9oEFbL0oHB6yH6FrXDsZeS71NcPFq18yRELLq0OAxL4MpS8YB39k2eO7dK
Y7nhogBXG3hadDcR9sWe1j8h2rd33FyGxGBwNJnQjCAyuov1UIf6ODRB65t8BqzyLPRK0zY6Bfgl
4PzmLrrxeeiK1yCg2cW0P2NlxM9+Vdly14XSizh+KbHsJCWXi5SwWYgtUSKit2+d88m0eueTprZ+
U37vOQTGaDyiSBTmr6qVXmOPt3cGbA4IdxSeigAl1y0S48wadZSpFfIHsYIj/NAarmA2GsXjoHpC
oo7gw19cuPYuNWAUsERBeHCT+NyHUCm4H3dWrX6xUUXq8N9HWl8/lLPjYBxbv2p1unRNV1d7cl/k
B2rDtfG3ytv6itT/KcRowvyWRCiCQGrIzPy88ySX+wfSsADDuQMo2V0QCtNFqcwOw0qjMtwE+eq2
6r2k4ClaNFdiJH3K6qoN4gOH6HFn7MtQTIytwXEVyQy/35+LXbGYUtepjZ8V94b80A+3KBIoNp6Z
CrEB4mrRbRH/Izl7beKX2xYFarAcAk/a1C8AvBD2t54tXeM7wpMVOdKmBB1reP/hvhaOQSGp3Pi4
87aXy5BRKddxHVF2uPBWgwNmKq2eN74d/8dbDTdSvv9VOmrHVDsbweJaOl48rIL/03QwIuigOa1n
DxznNY0IYXTQur3raaOMCjwg2tghbsG6XFMgdVmiXy0IG18i+KxzwORofLNNmobwWiQ+Jse6GNcq
0/Nblcb6vjM5lxuCBAY2FW3WHFMXdfm5k4xZjR26bqF1xR19FtcJMiXlq3iUHNmLASNjJTbcACRf
xEmC2iUVuzpplzGyAc0V+zkOJoLzCzP5tOnGttYaP5Epq7ZfmuwHgtcUWGu3E6LgodtxZH1O0oPu
fGf1fDwNl+c1o3MiCqkIDog1s0mV+wxTTBundBNiGcAmaqJTc2dphRtDlfh4sI3YiNGQAecCg9IF
3ej99svkNKzmOG5Z+vi0wlordSpR/GmH86nDNctRrqVPTQis0aCmnZ0VK7tFR33vMLwMjwyaEwVJ
AVCOGufqOWxj1kvsU2v/NUqXB4k+2xJJhcaC2Ixip3AaEiwCh/4oEcJYaDgPgXQYMopZvf9nZ1JE
LPY+hOJhBH4kGKu43awiZbsw8jRIw9rXQLShIrvtnQJNNM9e7PAfC8fSsq7djGyxugp7RPR7vJ2T
XdOPy6Dq/VOIs+SvVG0cJO7fmfyj7W9n3FDz5nWYn1iZnxskdYvHxobqKRm+hMtwPrQ7y3DjfBSt
bxA4sFtBkUJs1r9Gn4tAWQbFqmixbjwB+egRzlyU0fLY8FQ0nQn4joH6/PHUb46qU8QzkZ0CURNz
8teo+RwmRdkZlR/Fp2xCaYePL0TAhKNPQ4OjhGRtY+5RSDY2PMVK2Fg40lPHWtOS7GqQ4Cdw9tnW
t/oc/oxTP46unWF246ZCeOz3XJ3T5SnFdKxXrJ2J3tqCsMGAIriP6ERepyfcP0YoaRW3rw0DjLxk
+mLor+IKEPng3FK9q7A5yV5HCvGzidyrUDInaft46jfYJHxv5gCoD+zp4gYYIY3H2G03b0QaUcTr
Bq/gFqbvxBPqwYIkJi5IUchDR96v0MhMmj2g/A1NXG8++msoJOncSBcCURj/FqYzxY1fKjoWXtcV
BBaIzMVDldzjmYy6ydkaf5Wp5MLTRI32JU1bL5/vulfsnEfNcuv4S5VNEF/2vtTG5U0oLfw9YP1y
SK3yyEnPM8mmhdp3KEy0y6t6WmwM0MtXwtYGBbSd77FxEYgAUTQEEqdwFb3fC5TQpbHCAtwfh/o+
dRbKEzLU4qyxfqqz/mtZDMwc/3NHixgh5yZq1YJ0YzpIqXWblzNBVQBqMip7j7YRML41NzOHpBZk
Fe8frbC7SsZBu/YbbTmNI26S7FEBfEsxgGkZ4gxNE87gjuZeL/mFjhnNSKIIinYY9FhhQvd+aKWv
rWVSlxpkv3OXL0lJA1/FTQBKOyPnJhLPSReyconngGiIxZq06OtF4VVRPe18oo15EDCtiBMgO5D/
vn+YyZlhWtZm5c/hdBizz0s7uZmiXtv6fNeHYHuwj+K6uDWNvYbRiz4p5kFUHNBnFqoJF21HTTlj
CdVxPqtW5tOPjCLkdYYTUoQBBlQDYZoqY0yLxQgW9OEBoNuzSng105NmpgeTINNCq7r/KYWmn2fD
TVOPLujR3qGyca9zooi+KA4UoYv+foYIb1uVRrnKd2h2ocblau3oRiGMAPuh66XDrON8I5W+HN8N
ZnM1zzTMxwCheIQmVIxmXdtDQDeizHdPJK6gv64YM57QBZ9trhg6eh2wHyxL7Oy6cF5Nsp+ONipx
4Im5YlvP5mtL8KmU/5t1TBMQfEH4XKTd63XcyEmuBTG3e9d8W6pHqfPT4VVo4LWcJNPQeWIli68m
qLi1lGGNQxwUAWMoeynY1jcClULihHUMVWm1peQxyNNEjmq/E77ok/PcEPQmWXFX9vd40FzJU/xV
PMk8GF4fvwoejR0Ub1YGoucy3MXHxbZZXQG0zHIXc9ASna6NJGYjHqOlTNnjCAR3sZfbdLFkONmr
2glhOGS/kdM1/wymE7sVzjQ7WdrGOQ9ETnbG0UsastYY6Am/lTFjVwsF4UHXKQkbbk2rB1K3Bz3V
/Gi3T2rr8uViQZ4OWFinAVKEKH+tylY3TWnRtOrN8dixflhh6wnK7ohRVNWYnl1laCzcjlF5tJX6
itn0mmanWXmDYEIPOhAATGFM1y/O1iFfGjRIndKvZJMCxCnqE79254WjFPpda35p6LChKOClJmGZ
3h8EgVhoPAQJppPx7yrvr5Sg27ttNnYsjyU6TnA1udTabalt0ngasmOL7qqznkEbrxHYx+eE29AB
3QOl6KrYn/rnQVff2p6o57j7h+7WVxK8GxalYBBcdMw3KMVMUtpUPiaontZ1nmTlp/Y0N+m51LtD
1T9VUG0KXL1SLKViau17HuRbeTqPQHmSxYLHmbZaKOpSTgT7WeXr6uA2RX4WkdqCSe1UIw5Fj5kZ
S+Sl0jFu+jtht1zRyPDxtbdxXgBz0oVJnC7qCeLnf61VpwTurIq48uVSMFH6N1/6SWo9dd7juG1s
xXdDrQINrRyswMoYyum/NmH4SRBuhPyxM4aHIuRAXL7+23fDw4HKJ9sASiGY2Pt3S9XemmndLH0B
g4k2UFWRjqiIY663s9suZ1GMJM5/WocF0eb9SPGgy/lgGeWbTQXkTFH/o9vbk5K9DbQ50pvqOskc
LSfrJSNVaVp2fekXHCKRql7PC7x/0Hl93AMvNqo8vJVAkKhvIZq1NunM9ErP2mIu/RFtTeKxdgpP
tpFdV9DRAi4NUdCllu+WluR+/OV2h14tS3OKkZzpx9Jv2+atg3cpAd8b+HHyD2PS3VbL3FJxvJAj
Y2dosQzfX1i8NR0twpcM9y1jNcN1ZSTKUFcljuN1e+xm4CqrdvMJOvONlTgHxb4bu1PaDHcGZuiC
12TH+TnPQRtxkty5vjaOCOqZgrbNHQZFfe3kIEvwm0YMWn3IGt2ErnSX30rxqUeVXGSUeiX5mYGs
iqBX1RhX75aDBFizng7AZMFUo52A7fR+aadl1tlBH7CJps8O4HU9s2O5QZL0ix5nUGEpDtGeWHFa
jf2eesvWasf/SlylYhmuSTlGpJdVjia136TsYJ2QmDwVNNGV2WA731181/WLwloncBJkecr5qxdN
I2dUYWOiZ026zKqX2mvRz9Ri/A0qIwLJAMXnRuG0sj2FjGhKdsgEF6+ravABycNEBwzp6eoYmbkC
aKqCipMO4SFikgVwQAlfIQH4+G0vUDExEgIA2GPQJa+tITozs/pSS8zCbw35hDXJgx7i7aPuURQu
ICCGEWopsEIUdIbWcIg8UaybcoaZJmqVUXEVm7aXoVw1yM6tIMXUaIdpyR7n8TKxFONCu0HlE1fx
i7t9bMMqqlur8HNJvzYPZdVSIe692JQOEaG3BOyu4uhTZ4mHDNP1GPU3RPCHSO1x4t6rll/ce+Jh
6JpHjhP+Jfo87xeWFNFGZkpS4Rfhg0OXWMFhHRaoiLt5/vj/EWJtfdu/x1tde0NOohI6AS/fPqGA
6dpsTxgTfh3MJznlrdmqVtu5Tn54y2tFYSyKD0560MqdZXYZZPHuwN+wI+gfYBWs7vxaK0sEVznH
jUR3hRlLUTC61iWPyryU+JdlZ2vOzktGa0g1KA/zEN1kMnr5ZbInPrq1uQzOdIBY1j0r4/1naJKm
AI7i5kzIWNsiPggb24i9PpT6zmvvDLWG/eG+zDoquiVLG5eONvF6ClAC60524wFleyxKUCgGA6Ss
E5y6QNwpaZsS7AB9uBwzGBZWVxQ/5BlBBL34HKf1EwcLVrbaS2Z1thd8S+f5Ww67f4kkzzKjHfz/
4gIV3xxXVpACwU6yVzdGpASOsRRcWbJkeIKa1PfJ97m3fi8l1upYPH18lG2vMaoeAukUOiOr8fqo
LZJ+SLgkVLZ5Hx+qDoVkHNrQNDjUXBxjCcrN2nOcz0UfHgYTfaE9+ujlRc1bI8AFegPTj3BzdX3E
NOCYgUnYIEmvotMqaI7ttLjiFLcRGjJRUwrywg2NW2NCXkH5vDMLF/AVMm4UX2lNQvP30sO0TePS
wKayhIPcX1UokUytFbhLmUDCC+704L6nCNYEmh9Gy8vHY1/CvPAqkbBBq4rBKYeKNfpXEqFSRpHK
Icj9tvmFawzQJZE9bIk5HI+qNBwT0Ssk98eMJiXRIQUYA/X+IFoZi6GHDUY1iI0I+nUe6tc8NN1y
/OfjZ7zkYr49I5p30KfFwlzVQFIA6qnAEMAXEKeQEpcdOg3hk0gtSLyke8LMVfTt6kaK5c3ekbC1
PtAyR3RP0F/F/ng/R9lS1nbbMUdT/Iw1lCtATmH9liz9MaW7QUV8D/XxUxhEJ9l+lJr8+PEMiG3w
Lr5hAigKEEWSqXAIau8foIvSOa0MiwfQao+a5KOOdaKGfdPHw2y+6N/jrCZaneNQ7sQ4YAzVMqLU
RFPNSHlhDAANU6918MiOXSfjkBdwg7J3325+agF9UAI18aVeNyFqMB6iqNKps1Deqw9ldui1Y4fO
X2cTzgEmR/nv0VxcM99zEt44jKl00SJNIynTvGYh1p2hDwaeeuS1ylEeo3OWGn5HHFI06Q72uRFV
UF9HX1koaFJVWO051KdnkyOJcz2W7wVkH4KckKGx3bnugTPiYmfEt8t6vYJs0CRBfUMDSF192SVY
ZiuqsdJR69JDWBjUNfWsAWEatBUTqK8q0KqoM+sKnsVhAHASXwtKOaxnUeKPdYTG9Z18bSPEZB7+
+1Cr03/Ro5IEiOUWgCK1U++185eILT3hC/NGO0W+3ql3Br3MT9lMf4+6mn0trXJjEVNRyoVr2BCO
SMeXr0r+LQ1mlx5YN1kq1+52tIa3xyWSRKMHxOiC3ZMWqYItMJIDtfxaKMbZJAUV7QL6iCkshYlA
fxnsiJ6XPU7J5hlPvwuSi4D/MDpW82w2em+GEiMv1NBDJrjAIhtDhIBY2lHoKuYQ78bOs2bUemSS
iUbxuuTKpKXqLW2iD3iI9LMB9aGNBwRYQcUpXHx8+Fx4odviu/z1lKvvoupdkuqaJEwPf1DVK+Wz
OqmgBOipxfAgKCIFhup3V+pcunkqU/N88cIpQmYoOASWJMirk/SnzG/EmhV9ykuyEx1tBWw8oo5a
BRgxNWKxsf+6LKuZtsfeiAu/EjZuTOYCW9ZO1U8mJqAinY5hqvRZ5guikPB6EQymeWJnaew8CkRF
LO3knf+PaRPSlmAM1ItX05brOc52dlr49jMG2yfdpGwB9XIkooRJJR5QbG1ZG46YeclB7Wf0/y0y
17UZnQAWXdGjF9am1xh3tZF+72zAylEODmq3s/PEk7w/gyzMn1j9GP4IWGB1BsmVVlupqcWEGrfA
y76ul0dd+607e605l+crAyFyTbuTIpTaV5+ploppwgU29q1MRpa392Uc96IEXcyGosHijYG1s3g3
VoaQpqd8BNTC262bL43EtHsqJZj4mPmnGNperJr+ENWnsJ5jN7CCl6TS7+y4/5w2xaMDHNIV41mu
I0/6MhcKvj977XwbR74A/rC4ARRBZWbdRKIWbTRFac4jWRTzZvmQVtFpXqoXe9Afs0k6m3J6ziLk
mhDaUVS3VZofQRR+DlX5V6i6wQxEZ+/F2hufBjgBdQ6uPXhG60ptjeROOWpjTL9u7EbYBfZy7inT
U1d3vpEfdGlvwM0vIziuJLF8Hrjn7/dsP1hTnwxJ7HO40PG3uLmNwya4H5ZfZgKbKAmAOKLTAM+p
s4yDLuBR0xh+wyAH+Ai1oxJ+ssZhL9a6jOlQHjRQgBeiBMi3rg7lnlRCUg0pQjajupZb/WuiyL+G
+msXFocy6b7EdX2U8/Ia59NwHv+Bj/vdQRkJ04NfSAV/fPZuTZIwbxQmjoJRsWbFwwRqUfwknZQX
VmbU3OVSe2JBd26OwXFUeXplcy+mqWcqX5/rpLxa1ER224RqQ2QXJxLHPWLoxsFG6xPi2gAwSF2C
Ba0+HBWWEf1g5EPL4SqT0ZgV6n21+rVJEXLp0pC9nTeQRjvVjeZbfVi+6Q52NKVSHKSkvxqb4L7V
r1rNfjFJpxsZMrWkkVfT/QDmmaqwnfcI+BvLG343TU0quSzEgNVHHQZ5kofQ5pkr7bbH436ol+dZ
Ca5HFUJ6rP2qZ+taybU/jh49ZnV21h6R7rzpmoJi/Py7a5vMK+cxotPNOO18440Fx7NBcKKRj2Tm
LUr46/KK+67LU8QR/CFQbstY/fRUy+pdGk7PNKl81Rxan1CDwmvNVye8F5L4e65fjXL9D9LJe9D4
BTINvickiRDUpXQGu+39t82QwYylFtm4JXOe4zZ6QqHzRRikte291Wi3cpIhoo+Ynxw8CarVzlSI
/351E72tKzh1UFwvAnDVyBy5qBKcEOTcR5QISSQqzCq2FxQP0/iPhXJOHHFrKslxrkPynvS2sbuf
vRHtde1f5v7MBCiiZZB3kICsED/AVTpIuhDZWlQT0HG+HezuqjWjp2QpHmQdCMCJ7uwI5K2YpZed
eRD/+cU8ONSIBMeVAGKVV4ZQqWQqFKj3IQ9lYREvGKetijtE2h+JxCLMOObmS2ycCk3b+QgbWwXW
tw6/ULi6XFT3sdxMTCm3BvqByerC7HYpR9cpMFJJ5sNII2K7axG/kV2SwYMj0E0PpquvcURQ7kou
UY73J0ADoYuSFnhBYgCthrNbO/SxWkeBZrAqz7m088Ib2TWjQ1ASQa6Fvc4qLOn13PyPm6uDw4pr
B1VDl4M1uEOPmG8/Y1TWm0jt4k2hyPUPORdiEQX1/3nnJLhMuwSOgac5WJNgm6wO1qFNJsnIzdG3
g/IBqsvjGHW+HBSH0G6uVdA3aJ4Q/o1m55a55Eqx6ylcUE4QFBdS3Pe7HgRHa2TJHt+ITotNiJmW
hyr/lILqhlh0wGj500bxZ7UnKjWdp25BzdSgeBN1/xSV6klh5hWtGrMVBvxhk5c6G34a2nQnRLU+
3hpbq9PBnlDITAq5oNVBrkh1v9iSg69xQ07E6TDGyfWAoESG0Sq6nkaS7pyJl9Ark/PXiKs4BTqK
1kC7QEZLh+AL8tYzamj+siGFi3D8X78fdydEDuA0mozXsJ/ZmdIU5wgtJrgdlqp+Xer4Z+YuPd4n
xXRudc7ij0fcWv5vzHIq2iQrF67CXZIvo9Kh2xm2PzXEkIZU4WqPae8crvNXJSTsytR7qypvBr18
om725+MHEBO4Ouwgk1MaRrUFlwVZfIC/7j9bop9bLVDUXMr4mtjsJjQg71jVObPK48dDbawekkSY
U3R8wSleV/rzumiXbEYZ3CoTTygu4Bl16E3JT5v6AeeBJt5jDW/k+DTQ4pZG7AZKSKz7/u1kdVqi
YWJ2HTqWMkpCVn1VpHbhDSGajqiyK6FxLsufYZp2hBjSy4Q0m4dzi8sKdyfQ3qXCwSM2NaDV3g1y
3Tg0Zdi5of3Pv58cBHsIRASkelHgi4q5r1B2GX0LawsWylkZtE810EPYptcWWHvu/GszSlG9I/wn
MUNRQL0oEIeDk0uSyclT6cuJlPm27vTrakrdNMiOkb6nBL1RxGQ8qDki8WLIdWd5JHdY/BYDAYb2
UiTWsVC7q1HtjhrKUOU83MVXxvhs5l5ZyF6Gr7Uiye4ck3jTgb5z6m5dem+N1SDnQvRz7d/SVbaM
3nU2Ic2coENd3mXaSxtmj5N9hSUF7FT1UOvWyZG6nxjL/Pucn+iGaNN8AzvXjQQYThlhaRFhlEpy
LWQ5Fgm/3uZKb/caJd60LNf7+02PGl4W0be1KhJW0xCXrZAittLiwamnm8bUD43dPAuwQ7KHo+ok
T4kSn7UpulLL4VPVhfcGN6yeHsus/GK1wV1LA1qX/K7kbIdltHG6s/AQy/7Pw9mrOxdqZ1QUwYiU
7hgfIrs/BnEMq1aCMY+Cf5HshJXielrPhS0cBJEtJsBe93VWZQlOVaM1k0vJG180sHSPpvMd8Gnr
SAXugHOBiCwtQ6uIJmmyqm4nJANB3WZLpxbTUS+FgkF59uNDY2+k1cdFviHKk45oUfSKii4wx8RF
2UDa2tiZuq2z+693WheA05CcYKwYaSjpR0dRbFQQ5dUGyBwga/Tkzyi3fvxyG2VQnCsEUCXSb/ru
Voe3nldUJlO02wR/RSB4pZp4htIfE9U51fQQ2H+m+U1fspgh0XA313syL5srBnxESPECb651kcaY
mM1JkGMSJ3AIJX1S+sO+m9TWPoDQ+n+HWa2Yvi+LDu9lOtTBnfvonz59gQ8FhnqMd4tJG3Gu0Bah
tRR1UgjVqz3X5GE0dBZ6OaLGIcj4FkWjrJaOkvap62bquQGiI/9eD5W7hqARaROFftqL3imnR2Ng
GlCtifPhRsc8VsxmP/c3Wly8SnHnO2HhSYN+rQ72l52FtDG9UMc5/yBK8GsdBdACHzRBbPLKQlSC
XgKKlKLFdciwy+yf0Ul6Sqo/TZo9ts74Nbf0njYdd4ynfyRpvgGReon09Fuk2ju5z8anIMwEXRJU
OOT6xfb+K/ZC59qqi4mEO6PAVjjzoy3dZsgu1InxBdttKwncth527p7LJS3I04TUCnIT5NergC8N
elCYBBEq1RmOuvWictbPxb+vG1JMoluNvJCONXRM3r+akchTIOl6D93xqR+fnA7ZQflrqu9U8C6/
LMPAhGU9ifx1DfPPkgbbV1V6H0aC20qNW5W/KMVW06e62nuljVKVgAE5c0yRpkJqe/9Opa1Uo73U
qGTPyZ2cNcSH/e3kBIga/u4tgLPScbv4RYW48fECvjzmGRjkHnEAoFoUy94PXGhWPQUDgkB9Fbim
BM1qcVw9O2a78OLGfApXcofQhGGUdU1/kAs1HFTESErlKpkCCIHf2vKRwliT5zvr8PJGwawHSVTo
gaLst+biNmUBN3xxyLFTh26f31qOUfYouXZ/jvMa26w9pZWtAXEDR2ABZAVqyWq3AbCr7ZIy4JS+
2uH9ZH4PI59GReFvk7x8/MW21oqKODGv9dZ+Ja8ocpqz6Bg/2R0axd9em+DR6X/n3XWaHmvcU5Fk
679/PODlUcKCBLXgRKcpBBnO90skkjJCb8hQvl7/jqenHqkqGa+A4BwU9IVHf9pgJ8jZWCmi0UBs
BE0kVuKB/jq7EmPostwMkWpKWirzCJtPgqsUnLTlim7Uj99uIxRAewFdflBaSydoXm29epacqmqQ
/lLwNS6c9FSYMVLqzdnMSeqSYzCBuBvGYTHsmzzu76ZPg/7wv3kGGq6J6gSbdX3WdLls52qIjEwU
P43d7TAFpyiXT1YcnAw1dxcnPcqVdZTn9KZxqeGoewSJjWOAlkvqhAKlQolgtYB1CRyySZLeb4rC
rbOfXfUS1U8LNc2P33Tr04rFxD1BdkSt7P2nLfRGU+pgQXmqsb2wza8a7Vkx02NelMey/fzxYBsJ
CtRFPirMFvDHC5pZMBXxZOQaCjWN5am0CobK4xRM7tI+mvVDvmgobH8vbUCJ8Dudx8WSH8ZiPKj2
L5UvMJ5H57uuxjsn7ptn9ftUARlMTlshtcCWWiNBTZwaZqHH3F/JdTEorhI+0CiBHcSXMXhp1Vuo
Km6moWN/HrrnZXwNpWNffwvKT9is9fJj1T++DGXuTtPRzE9y1blafKfPu9ndZcWAyeNyQNlItMKv
g7l0NIo+xZPOn4zfSjk+0R1yzMPfdmrdBM6EHGp7s9CsLNkvM4Dhx19u4zx9N/ZqmYzh3FbKzF2R
FaJq2p2soaWM/qx01XGiISXM9kgq2yMijQqKRB173YYWWEtV9wGVa4xe3YaiFjCDG5fI2w63Rov1
eynvrIPtESH7oj6CRNc6/tca3R4c+ld9PRpPrMOlf8b89jSg45yj/hFM/3w8pxvHOHP63/FW59yc
JE1rNqigLRkH2qB5eN7BJFyQi04O5e+IAsRU/Ph4zK27CtQbH1DUhxQiqdVR3hGbL3Tsciup2J5p
P/NKu5KD1DOaX5KmHUfzYMgLHBf1vDPw1urVREYgdDQF3ff9QaNndChIiFn6KpGuDNNpqmQ6xP5k
I+SACj2sbKAuzUmaWZh57oEwW99We4M9RXJ3QW1T26xNQLMZvUpcM3splOfI+QrbtsvuEm1v7W6A
X5wo4J70vqCrBNnj/csWzWBbhVr0/lDdO0iWjGAQrfIaaYesvMqnU1DwsmbkqcO3hmLDSUvvZu1q
Z8a31hffGvl7dEOJY1czPqZaItOA0vvW9NCoihe3MQbJtOW9pGqAY5fuy9WTaaLJPbhZIIsHolFI
QR2tcs2z3TduSCNfPu8s+62bDYU0Ki88GwXi1dxk2KaGQUW0FCtfRAKUJj0ldQVa7Z4y+gbux2fA
GI3+H1IuZY0BKZEUFgOVVoxof8V/RDcBiuBJSgMpoD91xbLzc/lpGndy0A0kWoxLtzBJPgjv2zX4
V7zkxGobTyGXdzR4fYkNJ4cHjU5ndbwqzOv+e//LgGZXniT5FSS0jI+EU84XB6KBfB2Z/l7qedlN
C62BCwPGFlE+8b7+fjlKNA1J6Iz2vprfTKGPvHRfLrgPRLdZIZ9j60GlNap1fprOchzocs7smxZp
tgCLQERJq6O9y7YQI15cuWCUCi2sZMTr3KMjv9IRFyK8EbXlUbs1p/p24hzE1a11iyS/kuW7UHlu
4MkkRu4mUn6dZZlrLs7OzbYZbrI2RN6K5An6ye8np41UMyNlYXJCFCfD1pfDkTrcUxrlblG2LlbN
viGlns0d1CuNq11X4c6WuAjCQCnRM+aSE4K3ZJ3vHwG/dQpD+dz5tq7De2Dcgq2op55MhWAni758
XzEYYk5gEexC3E7eDzaHXRvW6I35ReRLgGjKV6f9pw6undlVskMLNy1yLayhdUph8s5kv92h7777
anDt/eAq5vIhJiS8qXLdx49frNQVDd6NP0afF+vTEnlAtl7DbEtHFAhi+dNoH6rM1bJH2faW86wm
eM1+75LRs0LXUkmwAnRrS6/4qaaRF9sJHY7KmeaOoxo9VMt93X1JncdeztxeR7u5Vt2h/CJruYtT
h4eJs1dEmactlafMj0p+CK1DZn/Xe9mtCbUNNBBHzQ2xmsNOoHbN6EjDdzj8xsjKNVIL5SfUeNw+
oXZ47vL7FnbQx4f4xRnOfHF4iYZzOpEuYAhcBXIpLroOS4tn0QklVIKL2YdLQKkcbQgOkNw8fDzm
ZZmSZmPuaAr1BCd0HKxWSCZJfZJIyAEKhFKw/YXoEgwNt4K/CV5Wpq8JYiZz+D0ydhKvjfelNsUb
UxtHQ9NZDV3kqTM7pf0mjqhooej0150/kqa7lkfNok/36EoCAV0tyHcDrhakXDQk7rHT+iVXdEwH
udlhh0aLcMG/QwlHC7YFlt5ChG9nmi/OQDHNaIQKvIfrWV6Bs04WFlxQvGtlxK4V3uSl6SJM6wlC
ttCWk9U/GZNvmJmvjKjwCeGpaTzUe4HC5pz/9Ryr2L6Rp8opNZ4jWKD1YuKpIfVWjcNhlhEXkiZ8
TRe/2jny3rhr64mHBCIie4e0a33mza0m10Vsdv5Qf+/az41z7tIvQebN+mfJPtn9PwNxIWlN0sW+
cWoDN6gPynRM6xM0bdEgZu2BVJd5IB8EUEUQc8GMuClXh5NTLQ5qG4BG01FpzpZ1duYbs0Hm4lt1
lhbSQzcNXVohQczzztfsu0b2y9i1v5barXGyRsSpvPq3MXpO8KRlVx+vl7f87mLG/vt4b6H9X1FF
2eBhMMTAPknk18vByI/4rDUPSeY1982MLsdxqg+Jzb68zW9lODStzo69WcrzUlzdFq2bai5q7p18
iBQYAN4ZAoAzPirWzvnxRqu9eFDOKnQDoVXRP/l+HvMkyYJFYR6VWT/YzFqEWBQdMy94Kf5OQnru
7Sm/cmQsAC3Fpz55mEb1KnP6klab5htydy72Jm4f/GmS9LRUX9HVOtQDIbQh3afmH0OmUcE6Z5RR
zU9VXFPD92PZPttjeTYyVOlRzCPExvJAdY5FUJwhEF1ZxiMxgCepr92wUAv5hpZiWz2ntf4Qy/IR
uluKtWncZ+dOUn5geiq07VXhUviSpH49mzdR/5wUX0zzKokAAIxPen5Cu91NpdtIqg89vPdAfgjl
P732ELOQ4XekWGln4kXq65KIv7SW56hMj5nWXGkZRB6El7mQPl4m5taxorxFn1AvgApWR6jhBOE0
lSpXhnjKY/sjvKkfjfFYoQ3F7XiT9OcFri+tdOpZMaG1UZk5jJOnh0i8eHRk1Oq10npO/3CF+4mc
pG6koG9V/GaBHwzjGBPNNlfsPu1R+dS95se542w6OFzPf8zb4FaS7ujhSSav0dFB8QF7VONUJTdV
dx/YR5TRsiflrj46D1EFy7h/oVd9SE47k3CR74mtDOGbyFbwG9d7Ra+lMdRqvfPnvjwU3/riwUYr
8Wd4L31v2SW9haXqjwBkaWJRPeb2jdJcKfpBz841XJD+zuquDPMlKr9lzrGOO3rbvLb19alyK4rX
9UkqDnOoek0BPtBB4bhyonuVVu1F8YlnFv1IxzQGCS+RcbRazUUwN/wMt8S4t5Lf43hT9Heh4+XP
efVddUYvVepjHd4ZAXZVKUcgpSAYK/dacJpQ/VPD0C/73xAYb+Nwr9ywNVGwMyCiIkVMXr7CGWdZ
LQNbHYkGacYCkWNLhgdhQuAW7Ssc4p1Lb2s4ymDE2tSjgNtWmUiaa0oiWQXQdTQduNzL3jwLi4PU
+qMl1MXSPfK7sXG/w3airY3yF0XJVXTvDGkkjXLW+RXNfHP1KuRahNLtx+ttb5TViTfh31FTeQRe
iDh9dOd2mV5npdkLVi5SZ1Y1kRF9qiAYlxl9jkZfWGWCqtg/V3T/O/T+LByjE9C0kk43+fLFCe8H
0YDONa7MNC1N4x0kj4PekMh1exXzrUgRPJcIEZELulrWit4OLbKJUSCeTXrL4TKq9rWECmrxP9Sd
R44dyZamt1LIuWe5Fo3KN7hahFYkY+IIkkHXWprvqVfRG+vPmPk6eQXidhbQgwbyPYAIMszdTZxj
5/zC/ZrGn8NeX3CpDHxtUXna3G/vP/7op7UstB8IMzQmJOuEs+4wzvgkzXYYG1zmh2omczeJUpTE
fN3/4QOSSENk1YATFPXjxyOfyZgorAAlx3gTgZ7jRdUNXtbHMRVQNyINRmRQR18mMfK5DTm1+O4t
rO5SJ/fsy9JkYucwy1TwjpZYIrqMPCpuoA5h5xo+S1aY9AuRuarUOpR1JLYA9mvthcV9bpapHFC0
50BVLVq9h985cotJxSGA100+ldb3VJmJ5ll+Zyd+UttbN4TVpYChxFlNSS5VZc/cjX+CdAGGoBBw
4oBjC8seqXwjQuz5s6S/TWX5BoVAq3+1nOrSq565DkC7pXSDQ+ZP8efDVy1RfnaTGAJADPTeqbON
Xq0sbcIW+lYS7JoGFUUHdir6qx8vqXPzK01+SD1xLaBbepSFp4njDZ3n1AuUpuZ2/ypV4R2JAQ9f
OEx+KuVor1Io58K4Mh04StYOxj1KF/Ai1jsYk9zAkZof6u+teaUNa896xXp15k945vLdo2wueXwB
VhEfD3/m4JTSVvSfOM/otx/dgdpBq4eCUiM9aHvbCnNTDl/8Mbr0knKFHr8kWkhcpk3JMzomguVJ
lHOKtJwU5ovoHixKjQk32DDOF73ZrfD+WdnIJ+vtrdQWz4Ng1Y7uzFYfPn7bM7UXgBjsIXq33Dop
SR4ur1SBmKIJ9Pxsygox8jwm6pJW/akgW3ebe1l0661Z7Zmz0eUeZimL4ZJ07OnZxSPgEiE5H2RG
x614yy8KJ3XNciGZVAaiiZIEUGWQISPyPjQvujLaTekF6u/pLj4c9SjNwDG4TiIpT5qW2QYDA+QK
0FU3N+CUr6oyv7vwnU+3sWR5A0ahvkxw+FkY/uWqpLlJloUJTE8fW3lMiWd1rc37BoZf6uKjMK8b
XKRwRw5Jry4MbZwsNbJNiVOB5kwP4FgFyerGhtOKPtzk7WxUtWKAV+gmdHp2lZeoJUvza3BlJksw
BpEpdcTt6ZJr8mmadfAQx9sqKaMyjK2wXqhqgBUlSriRtVGh8+j4rvsT+K9LXoanLQ94FEjTYJ+A
aAp1TLnTf/nkVV+1uaGJalFpxTIJAA3a6iI22q1TKUspflVKYV4FmwvLnBW6suiG/K5N002IgaRx
iad85i4vmZ+ovLLSZf/w6Fgj7xmSOhyrRW+FFPqLWdvHi68p6N4crbOgAWTI9ThARtvqV9L5ScZR
qRdsY2WH888iy24HYEUdusHuiPaDbQC0vC06bN7KGUjWBXWij5fOTzH3w1OKRwUrjdQ+qo7U+w4/
YTa4rtBEi/rpGC/h6KGwAWGdwoMUoPdcyJlmMKuRpNHdbhlM3SxV76RfRLTNuzdzuukIGW77NPZY
KHa7OEAJBGqDrN7UYbizE1wB9WqruPWl41UeWycPTpdLoiW4Rxyrllc4Suq9g0pqnrz6ZPM2GncD
QtBItErhCrtZTyh3DjxX2l3Kic9sdWrnrsptT0plHcdN1PA7WzEq1h3nmEwCpXxLMlnzslzrGcoO
BraEebeymwtH2rnD/GDkoyWGF2FHn7SuFpHAQgdNASmIIoVj5OiOuXMz3p4slD9FmPHoUPid7x8v
mdMOl+yeSMAswP4zakWdbdRKW/flwhigjsnrACDP3BtWRZdsVIqJJrX0NhHrBPUK6+nC6KffntHx
DwMmI6HWxySPPinywol1TnXFXjXTxrpTJumnGc/j5LrzN9jqrZuyX3087OnhdjiqDPa/nDRpAzHT
FlpJD4FZ7q6bd7aIZjXbtEgWnXMBtn4m+z0c7uhgAxY8GqXBS056OAMuMxMh4ih4wqOH2yPJyzqT
+p9BwjT7zxK39PHrnp/jn2kLPHYbZNTh+1ZxPmGirSL1yt21iZ/0YKUm2SJN3Tl87tBKf9rT9pp/
pVI1vjC4/JiHW5u3/2XwoztWG4kYduLEAqPbogFTQF8hM649n6ZxplAl4TSX04xvwC5tzE2YoTmO
JWdeXToez2TIPApwMAeSKETN4/KsE+B43LdCymUnc9Dh3fRcTD3SePlmiKTV+lOYNRyFlyBSp7du
cBI6Ou9wpkAHHZvH0msB1DihCDYF1bqe3qfQm1WAMuEJXSjxnlnZXO3kdRpNQ5mvHs506BSIo8Yt
WmDYDelRPReViU05Xa9yTWFzl0xfL0zv6clNgERmiL4wyQoyZIcj2qUTVFgUFJAKxpVFHgJBcz32
NyN+uLaoZ9ZIHYwOdbgqevf548HPvK3E1lJzIh0+lazPal/LQAPkC8x+NmXaXYf+DIWlEN/qoYh+
jPX7x+OdWcq0lJhIgF4woY57S5mpp4GRuflCJftVBdJGQX0hhP+coaPtAlwQmgsyuqAHTzAXhITY
zdGzU8xxJQzUoGPrOsyta0h9K5F+QgVlg6Q39Fb3WYqz2pn7GI0Ntcniq2f236skmGg92ebCT+xF
4OEO5t4EbvIlsRAi6KaVCL0nf+i/dhjDzJsq3lhWX89cJBkXAFxWUawECG/o93347eOvd2oOYiCd
D2QPnjZ1uxMJslCJ884ZshxDEhvRoH6pe1dlSRmfqE7dVOZPjdnOWzWi7p7ORusOpN9s0N8uPMeZ
7Qh1mBoYCSeClMckRgPDbKhsSMUpoIamNtuEfvBYV9HOHvp9nd6KoZ+5GurFY3YlmTjycIYus27s
dl9yz3H05sKsn/00kkLK+YDGLKXNw10UowkO8g71PBGwbSihpyMZv8hnxkA2gEob5DN0JeimxTlU
g2ImhRszoa8D9aK93JmYTOP272c5umL6ZqiHGuwntETIt0cSxyL80qCuYIfple23+4DTOcKh3g0u
4m3O7TDJnOEk4f9B7h1+B9JnJA/SqFi0yJSJLFiZ+bAaMAQqlY3sXEtHJ/NLEVhk28bPUJGP5WpS
g0sTIlOv421IY5FlqlHzsq2jmF2McIknIXKgT5AprT2tVkr4CQpb1k81t9LuZ5OtUtfAygTxpHHc
XFil556AM9VEVVFiOo5BzMGUatPYFAj2qbcONQUN7Skp4i/QxEVmZO5j92CNwTJ1grW+sfCd+PgB
zu0Sj9IsVQaN1OxYaUjLzMgyEotTIaSJbcDtx4Mz5s7SxuU/HooSDvAVE53nnzTLw1kfaqVsUVXK
F76ubh03XHuIsRtNQBS7MK+ntQsEcamcSM0KaKXHNdCpVGOnjeHP+KY6S4V7A6Xs2nO+p/6+QZ1S
NeK7oc/+OWCGUQn/loaND9qDRzGScE27rdXQqnPhFpvjegqrPU2kTNl1WbTz8nqee/06zrOl30bX
hmJto2648Oqn+jRyFoHgSykY6FzH9+siCZy8n6BKKqO26PLvcWNtuQ7hfa6scqumk8guEw+ulm6N
KVki96Ro6rpzJ4TApk0RZZ8+XmBn0jH4y6xsuHo0kMAPHE57jua3kquoh3hNtyPJWKCJAyfR/FmR
bmockxBLcywUwoS6/njs08XN0NKiUQqHEAGOzrhI1IVTTjowCQLOoJGleHdOFSLVFt19PNK5FUe4
g9+J+g5ObHKb/3LXaEojwOmS1lgUNlv0ED7ljviBZfKia3pl1jputBym4lIP9/y3/WVY43BYOnWh
mkgNSPAwFVWKcpfpyc3g1gnwg3rRe82Vrwb7wTVZbuPq43c+lc1iqdFOIQOVGP2T63xs6bFu1ei1
le22asttJoqvAPdXip9/C3uxsVjk8XWih180HNko7O3ror6abG0mZmn52hXZw8dPdJopSqq8K0M+
QjnEtsPPEadNrYmIEzQc650m9l6HPFCKGwql6V4tONqtC2fa2Xn/ZUT581/mvRgay65KgDh6dYM6
7JPipC9K/W3wwS6n8XVQk3E4/60d9fegx1W7ToD2KiZes7EXEXT4KBNrkdD8FcFaccp5H0WrNg6v
XS+48Lrnp5yFTqyiWUrYOHzfPkksx+9D8D/puLYLaBdNe1VloEwiF58fe5dk+SrV63lTFpiSujPH
EQujfAGz8R33+htuLY9GYV04en9qch7GcamMzDanucgRfLzRXWtMfMWHYzdaylUQ9eEsAZ3q23dB
6ZXzMm/y9RQBFSlQtyftiipvW/lXNVwvTw8WUx18igIbe3O/aLm+Fs/N1Nm4OaVb1L6+T7EyF3pz
C4Xo4+V6Jh/8KehMq06i7HFhOPyabpWYGMnTq/fAHo/uc9nNWncdgLt1Mpo7w9dybG8cDc3GfYK5
ZUyDNg29rxee4vRud/gUR3ErTNoCKir3K5hbS+Zr9rm59y1YLgm0KrRlnWhaxmZ6owbxpRPk3AEt
KxXwcOlooOd8+AESZ3TTqsAKoJo1Rb1OA+tHpwoalEFxG3TpdjC81aC6SzVoKFqMn3zVW4XaRmme
NQMKW37h/Dh7nsrQifG0lPQ+rgaPWt6AfkfJtk6B2zFYmgBz1rNwXQWcXl75lNbe3dC5IU2X8J+y
52RpDBUCpFBcrFyP74TCjDw77EjFAlWsa1dVZmbZ7CarXXlJc2O4RXghVzh3XKJFoFFGlraZx7Jx
ujo4Ru0a9LZG4xajrlVhd4++ZV3jGbhRhHhognz78WKTmf3xRv11yKOIDF7EcARVfvRV2XtxuOq0
bB7kzhIlkxWqRxc+6ZminCw3wqeWBr0eV43DBUbjeywbT6MKH1hbRL1nEwK+aq/tQxJq0GP1ImmK
Ge4wP2osjhORAkILh0vXffP0soVkOx0G6LOs9JO+YmuIIdNxLllYaF6mRrd2lPi6LwBRD3a0SQ0u
X11GXpa+dG20icvwizC6T5RT8Y+k+xcq2rdKpVge0Q7za7NaJFUK/N2dXpy0WjlG6+IrEH2Orc+j
DpKo7Fa9GD7nxggfOXPBgpriqnQAojlN+JSmsQFKKafjM9ZXcWyu02yYG2W6sUrrDlXjcfbxpJ+q
WUFtkQV/IjNR40REzscNcBjGVJYEwtfraHJe3Dhb242HBLrqdjPHB97mii9x3+61YNgknb7s9WDb
hOkE7tts5vFD2WaIwJBV+Vo132RDsFHH4UK+eHogA19QJdeEiWKWjsObH02lriRavBCGWDdqg6pU
8jCFxm2a19CP1eZz/lXRqmWYJT8CUX21jeBNYLU0RZfMPU72pnwSlBEIC+TMJLGHCzdKu9Z0S57E
GbxFVXfb1tBv0UWeqV01r6Zk1/j+hSh6sjflkLA7CevcYohJh0Pqvh/2fe7ECx/uB/cBv6hXWd+u
Ejfe2N6lb33uBUGoSDIpsoaA7Q9Hi3V3yqNejReJ9prRAB2rlq7ji9fe9m9De6GkJ+PIwbHDq6Hu
QqBhKImNORysR6q6iipUjg39xZwCbOLamVI0y4/X+Wn4kMPQ4kCxi7fCEvZwmMYaNAvrr2QhnGaX
tC1ITiBPMDyNtH/I8VaLdbg+U3LdaNrjhbFPQilj0xHkBTnJuYIe5b512KpVJoCghgbOx7HYx3qy
G1Pnc5Rrt5aVXbtQV7gN7UXhzhWJFTeS62rsb7mlbkLHp8MZdpf209mHot9HGRWTDLKzww+i91lQ
K02YLNI43UXNjQBMofaokXbuMvYhOk3dNverK2F6M08ZZqlHJVSMd6k6QS4RJcg154JozWmbRH4o
EH4scS5rxNvDZ3KaLA1tRcGBWm2WsV1fKfq4dg26AqF9N0HpdHx1zj0e3f5pjwLVpcrb6Vqkrozi
GfxGCtoEw8Px81KzuCqW8WKkwVxM5VLx76xBvbAWT788nAHJwieZgchoHI0yCs8q9ZFetlq+dOVD
6XILna4xxFldWHcnoY2yBjgGTmFAM0BzjtadWitmiCphhNVhMavpMmfKSz34MxcrEijv7dK5a/3w
wqinhweDSnFki5gunawOv2Gh9bFVqE60yG1A4k0jVTBnqpJtUAbbZ6YzU/0LuZL8XocnCCPCrAEZ
Csn+pKotciNSiyDiPK6mrWzeKnp5r/vTKrOj66z3L4TMM0cJYCfyDi407OcTBnyDlmFhpX4M7F1e
SVCat9U9Hml31eAsBVuo9aqlZ9YBGAnr5cKcyi1w/LJoqUoRfNnOOjYJm1Cf7JLajtEf9BcZoHXT
V2/VhO51NV2Frg6EuVmZxrSP9GQ2VR1Iyi65sE9PbtasK6k2AL+HtXXCA1ajPg9ylWcIRTWrCXjC
7R7d1L5xIneJ28/XxBvvk/pCwnhuVMhz3EQkfpbBDxdWWvMDtSYGQj2CbzPNqlH/hBncYxu6izJU
77Jseun9Hx9/8LOjWiRIuNm6pyadRacbIWdGvGjyH5ZfL6N8fNH08T7OXPx+xwfskG/Ci/SLM5MM
JpajgXh1ShkLwaBars8H7mp3paXeYuynF5eLaKYwsWb37MRfP37NUyQEAUqq2AK6suHyHIeD0EtI
uytAPNRud0nnXaPrHMu4g7KDuTXa/kmozXqA4hMkP3qVHEQLh/u8/m/EAPTUNV7epk3LEx1dC5Cy
zMI2hiOYoelkquN9Pdnf7SK5VozhPuxVrIzNGxb786jFb6N3yaTrTAxifFsi6SnTUhs9Op11tyEv
GsjupqScW9Y0t4oN0jerflb5/roscZxEXtjGHQyk66WjRb7c0e4mF5J+oTSiTht0mefFNfRZMi+y
lCEZ78vkysMEMrLTay0wbrXIXWV6uGg7Z8m+vFb9ZoYOx0oJLylqnF0QsvfBsufqe2IXZClW6YSF
IN9WxQbNwbwMN5SdbnTEhmuj2SadCizPXYZ5dRUU3ssEmLjktvjxujzlYbMuHcCW7AJ0toljh7u+
CVGPD0Kp9z3VSyMVd9jkLUo0EaVXbxKJTZNNj4lvfzEqF1RxX61qe1+6c6MKFmaBzYb6zUrVV1PP
Ueq3jHnCr+im6cLZ9LPJfjxxJOdwkKVVA9Hv8DFFFWVot/nhwq682yqy7qNsuGt0+6YPxpsQ1GIy
6AFo9nBh5ZqKUaeFrT2NkFnh1d/cRgWVUuxJHvH5LJvbXilvhqh8iLP8OveaFa46SzEy27de6z8o
WvFudr4zEyLbazYSLC7I1yw0n2xi7lLpkptcryhU0bpyI++Spd6ZAE9/FD17WgbAuY9fVaOuWtot
VgQSB1oMwIqDamnhaVXXcOSjWQvo+ONFcCbAE2bhnKAG58E8OcpjAhwD8tzlRt4V76JI7m1OpqqO
H7hN3A2Tc6EOctqmkUsOWjXeRpBnUfE6nMvUHJIEyizGG4Fx36fNm+ONi3bqNoXRI9QPAy3uzHUL
RSPAwq4Q+dPY6rAXKg2GMtKoCSuzxivj449wJhBRNedpJAuGzOPoI0SFX8Sugx1Ioimsn9ckK3dK
Vi+7CvWvvl76kAfrSySss9sPlgQSgFRI5O378FvoSpjWIzY5iyYadkrp/0D4Gthl9rnP7JpZF6+d
Mc300d7VbrZq/XHehvYyw2shaLuN/J+RmHCeK92WkELQBnRqC5yvlMXHn8eQT3K8AymWUsLhYU8V
gIa8bUIKh9GiFzeqM9y59IS92K/nvtDUvZG+UsF8dqu2uW4rHxZl7T0LB0HM2oJ903nQVAMFHdmk
XDje0zh14TLsFB9gS8TfUWEeFQ488ciAZ6WgM5+7UugSD4bEN7KdN8XQI9vpu5OJlcj1TVF9+vj9
zu06D1qBlBsGaH/MNK6ipNbQRmYP8G4hoWFhJdMnM8tekq7Yw/QmWA726uNBz6W69Ab/HvWoEoB9
e2U0xRgtoLZjrnWH8PwOpJ4/lvPBQ/ACZ0envHCWnouBv455tORiZYpRn0I0QqjpdZQoVHCCCwms
3MEna8WijCLTWDKeo6CCnnxTuQGvpSFeEujaa9Fmc9fPH/y2/mcBjHIVEnZoEMLPo8AGuORorLrQ
M4CluUwgfY6H4TrL68dJqT9V8XA9FNMVJuG7MfB2ilve9UP1YGn6raEXc2E80qmb6YO+QtZ+m7nl
dWzqV/oY7jQNPPw/muq/ntP7KaVOUk+n9HCn21aqOPQ8SD3EdWTuNPdrXe8qZ9tZ7x2NeUJb2D99
POZPd5i/5+F0zKOoaZSBMnZyTDXnRI/Km7yw1t63tChWqtJfg9HDVabU831qhssoreiHlzfh9DBp
1yMNNT3F58HXVkkBdy66rlFwaMwfVqIjojXeAVm+8Lhn4pBslyPngAwiWsFHU5k3dZcogvLAJOor
EY73wlf29ZAnELJTdzmV052rV+6qqtU3M/BuDZRxDGuWpMmqK8aNZ5QPBj4zWIPpxhIPlfvQqaJ5
VXj9Ui30dd0UL/WuRxYjXmD8ZfDOH7/A4RnC54YSTzsB/Jz0JUTE+XCKi1wIUbXUAyJyhsdIecTk
C7kCbU4WOHdjZ/HxcJacvoPpPRpPhrRfOrB97lvl6PpU0rMGNvH0DBj+aghKKt8ABHWlAo877dUp
ymeeD24/L/oHu0QjwEcfIMJ4LFCDh14N7w2KMqgWr+PgeejEYkSTRxovxNjfdSEIvDAElyQWGO85
U7/0jX7vlliBxFAAJh20mPsYjJ+EU3+yx/BLfNO26qJThnUUpF8Gs73J7FZbFA1CJrbaP/WD6eMs
z/W9yeu3DtZFV+Mkmtm7jApG3/C0fXdJgNI8mRtUzUlw8YwES0lmdZR0TCi6QMP3ooWXe6uyCldO
NCzgViDyNM+dWz7Ucpx6SOz1vgy1q9Awb55aICrdUN4OKv7wudM9W6rAVDm7H4MeIruPMC11gdCA
xWw/loG4jfF9jeqZucJ8e95pFD9p8YjxhyCBy5R9qOTXYVvvNT+/NvCDE8LbY6O00Cp10ZTOuiq2
PS4DEDY3g9BWQt+MhrhQzDk8mv88EpBW/glJAZRzXIIzx9jsPIU1E0zgZgPUBMV9pn53u+8fL86j
xsdfZw97WTZ4pZbVUWgz8A/rE52q0dTAp9mZmjMPsSxy8mZVqtGDJ66E7t622LfUrvdoK8mrB4/8
dXRvlH6RZileGsau8l1jVhjo0AwaKMVLbhpHTY9/PyR5LxEPpY3jun+VtKY9jQmVFiD4atx+spvq
MUupwI5IP5s+vBI7nZndjUDLE8R2nqx8tbzxleoCR+NnXelgL8PNxVyY9INiIoYiR/VzsGBBXviE
saoa7xSzWjX0eq3ycTDL90y19qVn3ph5sHVgDwhhzCSFA3LX2hjcbdYZ1137mk4vxVCjNeDcGEL7
hFVMJ/S51ne73mzRYtT35P7cIlrI9x3aQAmdyFe1sL7oRnenJsHcDrK5MXqQM4K1G4iNXts3ZpTO
JtLySlkU7pd6mDcKpFZNWVod3ghJubNEupB/BtW+1LIXxVVwndaW+kC9MFgZdYkQZLfQ0BEDKLQ2
muRereuHqqvuJbtsGpwv+tTfBUP4JRDpYxEjmmAMr15/6dZxcljKD8wRjeuWtGY8bjG7ZuLXwiYW
VsOEHfqVp8wn4KZDtzSqqwgqdDHdxRkCFU9qgYhO/ue++89v4/8I3ou7P6ey+dd/8edvRSnqKAjb
oz/+6zr6VhdN8aP9L/nP/s9fO/xH/1q/Fzdv2Xvz4V96KjL+O/4rB7+W0f96usVb+3bwh2XeRq24
795r8fDedGn78xF4D/k3/29/+B/vP3/Lkyjf//jtW9HlrfxtQVTkv/31o+33P36Twm7/+euv/+tn
8hX/+G1WtE33JhUa//xl//4X729N+8dvuve7wXGNEqIETlK04lAf3uVPNO93TMGAzyEgx2mOfcFv
/5EXdRv+8ZuiOb+jygSiUxaRucy6/Kwpup8/0+3fScE45/lHXPMgS/z272c7mMK/p/Q/8i67K9CP
av74jaLVQQQGYokumwOJjv4OJRw4DocReHDbQK3bDLbbJLUuBLEXWYg2srJnv4obE4VUoRY2HR6r
cbu7oYwjpHoqRRAPtQD7MnwEPPUanHPBNq46jF7VLkv8fReWjgONJQr9z5o9VNMu6rSx2eCkEOdX
hTW43wXVA+eTj0S0P7rmm2kHArpbGofFPLJsyahq8fCwa02tr6WpL8Jx3K/dGcdtsZP4B2vtDhE3
ST2H27H3WwckuF6jDb+ysqlDfsTwkZeixTEaM3DvXreIKxvmde5ZwloGGNT1Mw20kE8ZMVGeu6C0
nW2vjYG90qqq/uINjXjXnDT8MloF2Mu2o4Q09xw8Tz435TToN7HajcrSGWmTLvnIYD/yxC7GeVnl
iVhlk+hruLbxlM08jVdeNEaHlhDWfarDLZcW/xwMc0v7I660xyboxmI7OHFhL4ukBvJfF6ge4sjg
GU+Owgn/Sedashm6YsgBFVcMIf0A0ILm4Hdk3YVGfO3jHguowNskbae673Vbps5blGZWfgVSc+jf
pqK31B06qHr4XodZl4t53CseD9kmytB9bbQk7NdZMwRVQkfIje1oVgFE6bdhOQ5oXxSa31dbiyps
vQqyfMTjr3FQwMYWZGaVwtS/YHDG0SQkp2nZlapWbvQ+SKZNlOt0IPzRb6jQGLk1NS+xqk/f/Fpa
T/hKh2ib3ZaJO+/NJHqpwkZsgAM7sDldMbYMPVXN3B0CFOL1rM1TwrFo9evMiyC8OmrcrMLRb59E
2pO5xpQDX/lx/mPUHfEtCcIm2rRRPGTLeGrsBphSrofYQOQUZEwO2LveEaDHFS2MdQKobg7z0dFQ
ok8LG2n2tLH8L2maqP6nKm+Tahm5k5PcGE4G2zkxCp1avBqKZ01tEXyh4lWSt5uVXb/HnhKaMAbc
snzJ1bDk9tbV+DDPs04v+KKeMWKYkEOJWWmKFmSbfAImuBu6uu1fsr72VMza9NjdRa1VrQJVxUZ0
HL+iHT2530stnfKrtG/S5DYaCivfunGYWVc5u6XB4kg4vYPgZzRV7swIYta4P2VG8IP6eW1day0Y
L1TGRZBsk9zBDi00c+V5VKVBqJX77ZvR5uHnCK0dBUaWYvpUvYPQ7r631eAna1uLvJiuRxWZdxA1
q35jNoY17qvBArnnpEOjzZVhIq2cq0L12zV+NbG6KluR2iuMKvvwtnSSonlKw3oa5qA/R+VhbChz
b1C6NBMKKDmispQUbOEs9X7Uyu1oF22EXoJrjFuR2O00ZyY7k1wfQZtxLN0GEF4GPzvp4yDcOuY0
6XetpnAPn7kok6p3xYhd0D7yeaydXSp9+aXqM1+/iRyJuymmzhqvpkBv6qWbRAmyBSVAzc/NmDmN
JpnNhKc5Fu6msndrJMT3ED8LfQeJUHmdcvbPjsnQklnaDi7yYa4+FQusRdud1mm5pc2SsJFdcgE1
PtiGVi3Q3dAMHzYrDJJ+RtWG4lkRY2gEFBa1POK9RPSZXhYWS7Wx3OpRUfXKn4l20h+H2Pe9u4kz
BFXJFBQtgmpKMn2LAzU1AaB5lrLudSeOqZZkhjcX0ZCKZdaxE5DDYzDMnJMk2GR5VRXXRV/6+NFz
3oSImaYFnLE+VKY3r4tMe9iRoUR5tMx7Nk11VWbUHe3F2DhVoKHOlQVKqj5mTZil2pKCxSg6Vk0e
WB6iaqLp3Re9CoWzH+2U00t0VpTd+6CK382sT8d51SiRsoi6EcPTQtbl5n4cTsE8nBoUKzXWQLJC
El75QbxzHoYsrp4IbqhYOnEqsTUhHjNzo69Q6LHCLlCvw2BolEXjRMarFwqTyBLFlvHYGknwZNZV
+dwajSfmWILU/T5VSztatE5YDgvDZnWvEjulkGKmNbgLH1aCu6ENxs1msAqMema68PpsTYScNDTE
aoSkB4Gm/DrEiNejwaq5b0WS9+1MK0PjL8XX/wcJ2W35nj+29ft7e/1W/n+QckkcwgcpV1dDffhf
//PXlEv+iz9TLkP9nSoa/8kkSQc8SEbzZ8pFMkZVlFobyGeoe4hP/p1y6b+TpoCDR08ChBtcZyo7
/065zN+pb5I5YXYr3WYsKP3/JOU6qmlRYXZ4sJ+6BYD/JVDgMOWK6w7cN7BqYZnqvVeD/R4i078d
fa2EwWP0BtX7JHI++14v1q4jCo7SPFsAe62g5nb9bSIUbY69c1xziQKu7wxt+GoZJXJtTtIZS4ve
8AJ7BeM+UIJiOVVqt+1HhVxjHIJtVigZO7JPrrQSbLIL73eaV8bYfOpRk6aLBF0q7DIX+q06uZw8
QS8ejLYON5NZJQ/0H+tv/J+1DbO+WVoUzfdDPyYOuoh1BMmq4Y6culn5bNlBrJDreFE6761vaqTN
Oi9al4PJZbWK94FflPfJlNY0DyFPZkXnv41Zk8+reqpfdHItwK0paIZZmKjQ6PQur+aO7O9HldNv
vEnxHwvPy2aR3wJB7utkl6Rc9vSQPnjXU2SfeXqP3LpfVNp1X1Zqw04uk2RLNRbOHN5GSEo1xeBv
9LL1rjRVcT65Ux+uXMnGxrk0B2nVdlHwLZ2cYpllgRPPIr23ja03qeqVUYbjJ7uOmnXgpfVz77To
vfgKWd4Ua2+WIZqXNp3cjdpG6r2bBtj9tX5q4pJo6msVvDqiq6oe3w51h6yUOrbaqy8md+mLXPBR
DHtw54j8URW20657c9vO3+dcKnTKNVlzXcdYvM7o7GnzxvfiaV5oqLrrmU2vL+rNdNeZk/9Z0fJk
C+5sQDGAsZGbaTFeiPN9rXX+feA43TKmcbzwFCtYhdjSYNCnTq+R2yjPUaS0G5h7M1QQ9rbVFT8a
t8p2RSvZ6UWbv5S87UoIhK8rqzGWhjBorVai3RI5u9u8VY0Hz8jQ55iCEHaDV7RL027a+1YxykUy
KP6eW3u40ILQHJY9+wK2z1h5j7lZhIhjRMFrpTmRM4cPOqizMjRFMTNaNj5pezht/SGuEewsjPXo
q9O1oY5omdepo9wPWmulMCPD7qXy1MhY6XUDAde3jAJbISMGGS96I9okDXE8qv83deexJLmRrOsn
whi02AIJpKjM0tXV3RtYS2it8fTnQw3vdBaYp9KGZ3XNyAVJY3tGIISH+y+sqrLRd5y3cyH0lZ3U
ZtnaeeTD5FQaJdE9Hj/hp6TSap02qmDcCHDFX9vaqH+WLW7JXpsUg1MZjfaV7K4wNmI6g4oNa2H8
rM+16GWpr971RqN2e6uI/Z2QJSRXdRoBjwHydDClAgeEKunrk9oHk6fxiKhs00TUARrsfNMqQfAg
D0HojHndfmIv3Be+FsDAxdzj3pJq41lCN/C5N0rjsxq1za0OzHVDYqBspggupjKMwlPNyjqVilje
82nmG61XRE+ty/SLqRbRd4zE5+dWmuYfwRDV27wSpc9tBPwLIRQF/ZrO3FDnFx/NqDdfoV5MXxcu
+5GqRfkwg5ize5KArTSOabVBrdlCctnS25fRavVN3yYSh0wbI6oYi7c8mquDHqrab60wKBONZfVN
j0ppL/uN6EqNqD83QyV967t2vudI6U/qbPRekUOy0Hyp95Sslbyyq5tP3SzlXy3d54+vBiFhOoty
P5lC6GlaPn0fUiN66PSwSu1WGPOtrnbRl0icYEkEfniHdRqaHhMSMw+VkQm7XqjGLdltc1uYIQb1
YyndhTVC0IqIVzAiVuZh8Xz9qvvwHps0pJttBOrk5pAnbcmYBcqhY34weRm/zH1pHuquUsiuQKo0
VHWPZBsNBXyMIqGXdztwJqIz0Cy+oa6MNvqcjHcjyS1F2ghJeycaVP3zDE3pKYtUeV9qpBE0tUdV
clGn65N9UEoB501XlZYTDKVfbfuAHN3LQ8XAPH5O2uC5UDkut2Y7F3etJCW435ZC7XceU1jWp3bs
FwRPbCpu1iclRgEk3ooQ/sWw/K+ylf/f8pCFivS/5yFuHZFTvav8LP/Dv9MQVfmXtMgkUaGlr7cY
gP+/NETR//XmVkBZiMbfYvzznzREMv/1JsqNQBxAFgUY93+yEIkMRYPpbKE6AKDwv0xCrFVxGy0I
VPl57dDaBC63/PU+CRmznNu7Riw4baTIbQyl+dz4RvhpyEvRS0VqxlMQV5sQ0Ioz6wWpRRCWbBVf
HcoXMwml72kvVd+6VtGfZpgX97lehd9jq4zvkoJy6ZSLvZPl4XCj5RzNACX6e1NL4ydfbughqLH8
KAeqXFL64Xn/XBTgabVIkW0RuKI7TsPBBDwHNBEdjlGtnpVGzXjWlDrlD0mot76WlqdByE5Dl+D7
N4uR5yd54Q742LsjhRqvSCZXVzrtJTcH5Myn7ncSFRKgUyxJ5AETklxGrBU1FYSoswTdJatuUdex
HutqjPbzKIy3tZTKR2WcbxMpmw99BwSAssaPOlCkR56PPKHiSN0inTg5IfCegzVOtaPEdciDg7xk
hjxr88rVNsKkcGVpRu0EBRkKZvSUtgcUwcteBbvFTSqHDfLSJK6tPYQB6gpzOSJIOISuVUXPeg0V
s+AFZJl95eSRVrqqOQO3LmBSWUqr25DwLSdvUfSY2xxBJL0EsI266D7Oqu+qUQ7PohFC6ZNDOIY4
HLyWNXIBSs21Kpi8OKdR0rZ9CcGmrIrANbrod23Gr4oSfYXV4g4tWZ2FmbZdLVo/Eh13u+4y1RVn
0pOJwh/FLnn2ClONTnOWx3txCPVdmihfeZjfxaM5O62Wbeu6/q7BfOS1Nu2SYFSe0nHOsOvVxltL
iZSnqAue51SNAXLzuLf7Wgy3U25u1TA+oULKIgHfA9Kiy51SoIpS5HLm6GK5b7g+Nn6nPWvkKVva
VpNTStZjV6I+jT/KqyLXXwc5utW69ss85v4XDWIzGIUcgYuO9oxaSz8arDI9Jjbb1W3yw6j6YqMY
qBxIZvQUaFMM5DGWNkpciXsd0OFT3MyKgtxgjvR11Ybypg5GnY8ycGvrZCWt7xsb6hy0M43C3CSx
0eCIqShODYfsMSzV6hSKpbinVU3hg1zda2Rj+NyNcvqaxjpSrkA8IRiOlbLDpqB04qgrXyW1HGnK
pgkVMKy9yaUaxDKj7+mQ4i9d6k9Fg0KW34b9XZhQguV4spuk/cKcgz4LAw20QFHsy7Hod0qPUrWf
uHo157g309CPZBRl+QOKwyTAfi56g9qBKhWdA5hMsjM40vwqdeaj6yeSoy/52G9VFF4W7mV/BFK2
BVh860eWhDxYoPyOpQqRMxEx8J4kD5FYxXKFqBB/8+qvaL0a5l0l5ZlFnRT15SbMw9CGlVuNdmRC
IqA3Z24zetJfRCmz7jithFOV0zAPw87yotLMb1TNMl110FSnMVPNq8umvPGjWt77Uq3cZGkr3pMf
+z/LqauObU77257p+h3nuZO3FSXF57KMVFcScwsFizTeGdYcUTeM/MbLFK38NbUxOzycelblXM9s
8R7R60hqG9lp07wctzmGN6hwxJVi7hKd8pDbmn1iQPJNhCfmPE+doFf6kuON/BBrVJwm3Cbp+sTJ
S7N/lnLS6Z2ear2+geMRdk5PCeQY5Yr+KtSzv6uBOT4kadFurUEPfrbCZG3MujG2PQf5dpQsKGiF
oPdu04yyp1DRv0tHoXOjqgs8LZLEvURJy+EpkthkgHdUq6BB9qG1VQu5IbU1k94efHQylVDyvYqP
8aRF+fCz8KnU8h7VOdOkkPK4YQXfiz4q92JQ95+sQaDEPelx/SKXGbyjtE32tdrGjzQ9+t0kWb8q
EPcGZch22Cdlm/AGagSUxy00yUODQ3nJ0gSWpG3VZfTU5PNw11gjQ6Q6jiJDf5/TMvBmoQyOiTQV
e95wYGWsTNzUhTDeqQ39QBBjndtloXanKQhwqGJmoeCtcfIIaXHIq1B3NEEyH6KZs2SYG/FxKrP2
wa8ABzbVrO85xiYnlZNm11epfBcqSrCrpUXLYwqVGD2XpH4AZ6JtYMmlx5Gmt1MUXFAirz7O3bnY
5mIpUUeP473c4jDSqYZwmBA/wlpejReVSqWuNU/O29ALGi2+zc1ce7ZmjT02FGgQdurkNMWsPYi8
OF1x6IM9N6CxmTU53CtocW0SqC+YQlPkQ/sygPyISWFR9cPRwL/UxhdSv+XbBbdWtLxbMu51ecp+
CGWteE2uNYvtQi78MjWq8WLW836dI7zIlNhUMeUqancI4mDTifUnP6m5h6g11PeQjPg89YAsfqHA
NvW1mGy3T9vv7TiNP6ZW/a5HofDbV+vRLbmuT+BZoxTNdRO7q0K0nBksy01ttOUm7s1mF8RFegrM
0Hfnxd86Us107/vQ8IxK25iq/yBaUJvKGy0mhU/iqXFHMU0/K2NRIvFfWV6BmfwxoljyhPoTq14I
e+FHgs/aUQ5k62A2Qewa0ySe0jCj3od0gLXte7ougiXyCC7EL6HQzVBkjWQvdGpIP1gSMEzv8wYV
9kj6NZBfIz0QJ8atoeba7VT5+W9qidaeXg3vtbAJnVYPXuMRqxjwRuRK7MswsvmfUwN3gV6rd1UU
13exErao9BWtci8PUrYT4lSeD9SEs8KOhKCbeUIsatZhgFSphN7bY4XFaO0YRmx+6nv8RreBMkN/
r+jpcFodzRAZ5k7u0JbSQtFF5VLdDECfNqbCCSULMZoCvjRulKm3ti1WCXuOIon1VuvbVAUaqoOh
wmEDv4uSmo1TUl2gt6NUHImtbgo+z904QYcCTwwtz2mWqFOobislGEQP2lP4yuNEhAnbGdpnK8Cl
ZGCuRJw8xgaUjJ+b0DwLrb4TzFb+rA7KqNtpZ0ovVupnnyq5bbYkmcYNKUXaeh0r5Ra40eDEakP3
UFAHNNURME2z1meeo3YbC+w7BGyLY4Xk0VNsUkwoxhC9Q02cE04x4Hm8vcJvVHtKldZRPaiYHGjq
NhjGGrPW1PIlu1SV4BbWrSDtmigypRtzMCY0kgxBeobmNssOd2T1k3QPppUilBxNehLRE0oEABO2
kVJYAKAddEWI/qOWOqbkk7xlqIbTGssFOS14OWYL7c2ShD3NgYxnP69hm8excG9kqf6V/sj0mjZT
VaR2noDU/Tr4EORjhGu1oyp0terh0yt5WhvwZwph039pZanYJ0zibahU8RepasRXIazq38EopKeE
x2Bjy0Y1hnbelvJT2ehInRq1Xt7XoZp+wmFHiA5CIRWFW0oDDg5ZCXTZNhT6sDhQqd1z1un1b8pg
9ec5Hjj1BkjcPtLYpyxsgnvWie4/stAyaUfmkS/XkYKRFLJcfRsbn3oSta9UKsTPMS3Dp4CedmBD
dU7Ji8XqiJ9WvNWaSdqndYYklZZNbkVHdIASOydf9NEsHrimu4gp1yvL7dUxREfXMkKOTGto7wQa
1plDpwok+6BitWZrVjp+Ck2zuiWLgkeVp5Gxi6WxCLxRS+hyMb4AA5e+Vb7HJZQvG3vg7DTFU0JT
Lq58N8eKOHVV2qiJjfcr7EV5Su4sMROVrZVk86nSefUdjGHUHseqI6YatEW90cKw/KkUUXAv1Dml
/BZF/N0YAutE+Kqb+7qjX1h28r6nlji8iuwQ/chuFZ9NqW4e6FdyvyqJ2JQcEPFcn6AShrnnS6r0
FdBg2x86SRuVb6KRSNxnTYwNDAWgMjSEuzgrop+NHn/v27pyxMYSXUFn4XetZdwpes6jJpQkaL9N
m/tOp1CMRFPGSDRXzzR5Y7S99GxYceYFPV0vBFND7dSJOrW0slMVrEvSoqIIUiXDbSaai40LtXMo
h1NTHRCNFmq3CkpcU4Nc/ZRqZX4XFSN3YjZq/hEezHRbWzNaY3pK3pvQbzlYUtXt9E6n3Rg3o6PU
NIqhiFYF5IpouFeVyTz4oS84WT+Zj0Vu+odU7OeDJldN4KWRWXuCKjR7ddaiXz60+5CaXRLv0lid
3Vrxp2MyjXVUvAY+1cNy9qEY5FBV4VcH5q0R1PWxMzim6ghsGkW2k66PxyoRo2MVzepv6lmQU9MO
D8q8StiCiuFQARwPPJPgz0fYemAFlhbNV1GI1Eex05obabQU6oddRh6kZvk+brPhmxDHlZfTP/tu
+gmtRU1J41ugswa17TLbp+yUwq5oee9JDFFFRsYn36a8QtxMG0jkEzz3pswYeIEIwn4Kw/xm7jv5
ZxNXw4GmW+RQki9eUWT2Pdq/46Hvw9oFJ6mRSxex14/AlJ1JKprfFWScY1bp6S6eVJS5QiNvXfJi
4auANtxLb8aAKhUa669YDiuoD9TlwW+xKwwUrddQK1OD0pkzNbvNjRIHjWki5woEWbutzC752s6+
sBEUYahtYdTiXddIwQnmm7IvlSz5hj6AhMlMpZ4SMQ1u2auT5VIVKb/HipRvp67FsKfMzeRTPish
9kRUfXH0qaR4J7Xy+GiEmgFyq8qa1u7VEJUXlhTl8iqdRLdUBcsOjSw6Dl2GrEgfdrbYUmb3G6Pc
thbUBkHBM1YfEtY1uk0gQTU93pd+huI74uC7qpHFO6UR5OeyAErgJ1FHAK10MHDE11mLE/E0x4A3
6J53r/0U6lQQpfBuiiQfZ0Kh/8arKcePSZG9fMqHjeEb1lfeZv59MAVky4OakKtkUFpBPLSOYXLV
OKrPJipa61UfjP65HfJ0QwvDsjk1SzqVWfXEY0O+zQed6oOfNQkw2ERXntShN0ukHwyyyyKzHsWk
qm4NNGSeKh6h234c+1chHYZdrDVyBzq40eFcVzo7UirKQ04VoPghKWHo86glrb9VEdLahy3p3KEZ
k8K/kyVoe2DIBEuwjh3tcvGOMqIcu1ky1AlqxlpWCcBqwHHKbjnrof4YqQ2+fRG9hcmbYeSrXlsg
eLht5GScXLUTumoL9KaV7SnuwsiwLWvQ5K2Q+KG8j1Oh6PbhbKSl1/R6at0LVjp8GxS/be6AuhrF
xhRRLE8YdUiPNYgVfZfNap3dqIof+6dpKDPrClhb0t5Bn5YSGPL8XHYU24wFnrWAuc/Ax0lKutIj
jGVD1dnrlU0ziPbwi7pPjqJHyd+JD0K/v4Z5Xrp7f2CSf4+6gjyj2BJLkyCrdtxjdgXaGiWoVr6i
Z3x5aCjhLN7iVBmX/342tNjoQnPAKtTG8QgwKPmpq5RXYlweyJ8Yq+mbWBBItCkMZHH37HZS8+Os
mvoXWO0cnPaG5F1PFQA3TCyh+uPVRqH0fBRzZVKCShiF+qD9aD5Vt4KdHUgPWen+s7TVfwh4hb6q
ZAsb6/nj2JcG9yc0reT3obW8l2shYW0A7wQdNUoc7inCUx9HubQE4d9TCBbRt0GOjSLx+QjBO/VW
GzHC6WAozrxRNmAYtsKjujHvSO7UI02vk/ZPor7xEA3RkFCNXK2OHjsfK4DiYYdHDMT2qedv/KN1
q7lg7zeKm295m5XX2CMXZlQ6D7qCrzd0ajveuWjGO4OrOgmvzd383XIhCfHvNvKm3Krml4/n98I2
eBdztUQTA+pjAxWUy/woD4UNc9np0+7KfF6Lsl6mpZiLVUCUqD2K4UHTv/AWvjJ9l2JA5kddCogm
viKrhSKNRk4az3rMh1Jwa7idzhRrEBpiPXY/njSLNbfadUghUoXDEAb5xTW9uTVlPx5C9IpALW10
yX+hMEk9RP82VeYdUCTUXuLorpevKWhdWiDncVfTaGbkGaQITOOQii7YpO4khAGkj4+H954+8Hb+
Stg6setEbhZxfTRiFwXnoeT8TbDCSeocMey8IPWI3KQmp/g42MUNfh5tteqtJCCfC6Zl1ZtbMIJu
LsM5dFqbzq2LVZzuDN+Ne+n+47Bvy2H9DZEFQJMAnhw6Iss3Pjv//VREKCdkSU5bLCw91a1OFf+A
Ge4WSg2Ow/0n8250KUQ7pQNf+Kd+VTXrwio6+wVrNkDeWgVQ3WW765Fii2Wxj9XgqpPTpW2B8zcy
CGivgZUDKH0+TjkxeeSnbAtg8C7+ALYA5RVOzxb6j6P9xubxZAmP5pUdsgJN/3sNnYddlvLZ9Jaz
JJANEdZ8Wfg0ncPjfOdvmo30m1devdMHZ/piOGgSel1uA2fGZvjjL7ycXH/7wPAsAC2BAadN/P4X
REXQCHmKLL/Al+WZHUyGN/i0qWMV/aJrkryXtiY6Ewt1nbkG0P4+WiWasSwv0yzCecpoTKVJsf14
QBe/5FmI1VE9qUmFayYhUFq1S2Y1rn+FaK59HGVFl/nry52FWR0yYtBBWEfs3wY38kl0lQ2X3155
HB3JkU6xC4HyyrgurxUAZKa0SILBzn0/d50RpECC2QiY4G7MyuHBVlNO8KpttBVeeI1AuZofW/Yi
NjDhLneuid9c/nh/fsBqsfZpYHSxxQ/o5Acp0x3eZv9oMf6JsHzbs+3QJWowlsgL2Zo6jQFdBdDK
XalOh1iNml0nTKM7CTqVj48/5qWTHLnH/8zsalXqUY63QMaS0XNEbqzDpB7j9KvfXt3u12ZwtTaL
rKxG8tPlE46b+XhqHIB4m+nO2GLi8OufrRhgiKiam5gPru96rRvEwmhZo+2P4Xf40/wVbjLHegn9
TXAoXWMrue1JeZFvxJ3xRbqSMS3gg78fLMjwagqSX0AU1jfHDMo6agguHiTZVj/1mQMBGTj1DYUc
+oVb44BC7wMeLHv/Ttxkm+n7i3aQqW0dFADRtrC5dtRdnP0/v2gtmJs1McWzmV9UaVjO1LJTmN7H
C+ni2XMWYZVcqVlInYmasV1VN6bA/lROCTi4j4Nces1gX4QACk9OUxXFVZQC8kDRzKyi5bmJ8G83
bxX/OUt/FKbbhFwf1YaUYKMbh9YMd2hLbD7+ARfn0cJFCdUgyIxrh5mWZltYImaPSPxwSwp0AFPw
cYSLG/IswmqfBJMSFvPymgmSZCPVoj2W+rZMUY+2fn8c6eIXO4u0OsY1tRBacBVs/eY7zCI/Leze
PH4cYy0/utQHyJ/+TNhqK9BcoS9fs/AatwNV6ko7Giau+QOJmI2wSa8cohc33p9ob0ILZ4eoTye7
DCeiCf0TRCKajwbWdagXZRrOrgn22el07W668sHelI7OYobyDB4aXiawWLpxtr6NdpHrbyZhG/i7
0Rk2mF3sBviMX6LXK5O7XHt/S2DOhiu/vzOGEjjs266GAOrRiYrv+h28B9vapi6eDeVLs/s44pXl
L63u4SYc1JnXNl9zFL0pwqdPvxJhLQuzXjBrYDdteskvB0JAiPZ0B+zwdyvfWw4ykq64STaRl5Iy
AtJWrpwt18a2uoArbGR8ZQlcYoYtAaChNfLx7F3acOi7wIYWTRyE1rM3T0Wv58s7Jp088IpOZ0Ho
Cq8EubQcka0DvivCZ+b+e78merHl4Mp4ms1l0PywJrDFfhlENB7EEtxGUl/LIC5ucRX9kqX6B9fQ
XE1c32jzIMmcI4MjOnSjaX1uAVI+S27+IFwt/V3a4ufRlvGfbbegAcYcdKoK7Erbx0CMUageNmmt
PxZCwlnWN59x0Hz8B1/ubIirSTV0s01MnS+HExOHCxqLP+Q8HmklA8H9ONTl7/dnNpfxn41PmVtB
gEbIcYLEhdp1blb1jjLz/Jt//N8irY7mKGhjwNd8t1r5HZSAImaM6SnwTNY135OLm1pV3h7RMiZp
62wstnp0tlLKIcsTM+8d8Vt/X4ubCZ9Fly402Vig75V0Sx/p2vF86YxEiRb3DROSLnpv7+ezHFrU
1eGDUx30t9kOwTvun/jWt2Ub9aTNX3yid/zu83rrWoj/7fw6i7fOtKBVKQAAide4ikfhJeEu0H+G
d9EpcLWbwLWc0Zk2/e1wl2wCb/7Z7ZrvxdO1YV9cRX9GvZZdiE2rq/VlwlWQylqnPY1mvI/UejuN
1T/ZG2isUghScZt7Y+qcLdhaTgYs6NiQnXTSfVy9428WEk4fr9XLh8xZlNW2z6HimVrBYk0+SZ7h
zdxzwDc/BxRfgqvZ8ps9zvpi5Z2Omw1bezEpe79opiyPhshfHtLUWfFs2eqH/Mv0Em+EWx09SvJ0
oBWH+Vf769oN+3Y+fxBaWRXNIx8Afrqsn+kh30e77mF5JiVOaoePkxftRQ8O5NZ3mivHzsUi29mQ
lVVm3TczrXOolG9DnmevexhvaJ26+SN6a7pnerWT3F1Lp9+So49GK7+faNCOQifCW7dLHvbjhof1
QbqdPMUtt9W1zOLSBY+Sq74YzqkK3YL3sTK5jLQ6ZqGaQi6dTFmw3HRWRReQN7DDVjGTO02YxY1p
hJB/zULy2qEpDAznRmHfdXGzi4D7urlh9le0uC7u1kWOUkdVbXm0vv9l5twB/l4SA3pBThvle8V/
nU30kf1rJfDlolrPN/KJCvQKWYWNt1rY2jz6suUPYNWq7rkXjG5TdfCtlcb0dCQeHZhV3sc798Ks
o8OMCZ1lGtTe130SsJKKNs984aj9Ghc/0L/ffBzgwuS9C7A6GYS2bfts4qiTU4qygaeja1BbnZtk
wpWhXIu0ygLqVLE6yCs0BK1tDcsDQopj6OEGHPyVMV0qscm8LhVeuXwnHIber4hkhBShI9NrR2WB
Ql7siRkWk1b7YATiofT9Bns0/97o/VuZgvQggceMcxcazldpBgr28QxfWDQIXPA76Jss/InVohE0
usdR22G13jxYobzr2xQ0HL5iWvyaBdcMhS4lC+fh1jeoqtVoE0Hvs9HqOlbfyuf6jjGa+97hBZA5
zc/CC910+w9KJO/CrqY81YO8sTrCiuOES5f6FR5AdGUmr45tdd5Z0NyGoiYI2LrddOpekMIwYxfu
N0lB6+jfk6cGgQbDzr7/19+QSwNNNY3HB+5QS5p0fktLPQ5BTU89TMINUw+cMUMrQdC3CqbiPsjI
j8NdeOoQDkei5amDHNpqMqUJlJWoES609rn8Eoi3c/Tp/xZiNZWTCMQlWo6yuItytxyzzG1gXVIv
CTP341BvPjCrY5PhIAMCGUkH67+6lMO8KyGvMhwYtI/+STwoHlYeDyO+HU5YbyXDbrzRLTZZcIRx
GD0hYnrlirhwjKItg6WoIio87N7ShrPvpwfjUM+IadltqRmuGtXKPpKS7koWcPGzga2i2YWYDSad
71eJNsaZUsPwtw0RQGRWJL8G2RQcnltX0vILR6kuLe0mE5qW+LekURVjX4ZRTZZs4sJdiVQtuhJa
qGpsJm26oqp1KZ17F235NWeTF8/pBE+LaMBl3fRZdoTXHmeDB1Q27N6VIt5XdC783kYQ8Sa8MtSL
c2oYls5OAIWhr7ZC1xRSLWcNMmuxJntNKlQvLc6nqIgJxZXPdymdYnmS2qAlayCPvLqhQqWQcLPh
8diFmnyQUZG5kczW37UUTTHateJd0fu+ZyRZfSrpiYE56vuNiJHwlWRruRLWGwaTB0xAls4aIvrv
Z1zwU9TJQE3QSyxb/B1yF1H0jRpFd0lofatqcVFJkr/74LDsK3v10tJCE4AET8Pw/W/JFByDyGrw
4LTTYP6NTgYK4umAnG93n88om6FURJVgqL/gOJO6Vh7e0LZ+iCbV37aq9EVNU45hgIg2bgcR+YR/
iyhJh/QsvBNZH/CYi9BCzJruFJWBmyN2DdEmalBTrOprxdMLFy8q8RoAaATh8E9aXbz0L0xTmKnl
1OTGFqiwE81np7V120Lk4Kg4rSNsfGdw9Gu+bBeqLOeR14VUuRE5bsa/IoMjR6jqIcIveavbkqM4
8Y3uhbe6l2zyE0fux1/w8ir+M+x1RVVu5LFnifPWo1rgH7ptu+sPtKIdeac/fhzr4gxTLeM+B72G
cuf7daqZsYgHNa5YbVQ6aSTYmPZutBI4b3uLDfI/uBVlDDQ4wFFoQmb6fTSfa1lAaJDaXKrty268
KVOk98zsH5w4rH+0DZBEY55Wy6aEFSFlLae4tbCYATEjmgh1/662fPXKQrm4z5e3BH9T31k3Zlkm
hYbOw9Lpwv7xUO8GDwj+6eqr+NIhKp/FWa7HsxO8MhDBiQAz2sLN6EkefEHPf05+qeAwkvvCw3vl
Rdl/vDTevv3fzrCzmMtvOo8ZF0Y0LmNrXNEpe7SmnOyrj9jPtqUSLYbH+KBf0we+uB7PYq5uKgth
oTktiTn74zHS1F+6DOgbtH9s1adGbq9cGJenFX8cEUa0Smf//RAFTQ7KMKXYMPjpPrCUe0WYDo2l
Sf9oS2si7vULOklcPyFmxQzrSK44lPft3odxSoUYOUinKe365Ro271KuRPqiAelgS9Mzfz+qEKU3
3Z8IBjaWXmDZ/ASSXl1bHhfvmbMoq+WhBXJmTXENxMvtXNnp99Jzcqh+KbfayTe22Z5KwbYV7Hz8
J9/sLO5qiSBIbwU4sNGCHOVNEU+HWeTxoJfex8v/2iQuK/Vs9U9Tr8mxThhDQGWZKmafXolwafHx
vkXW0QBDRvfgfYQuHRFrSTimBguZOblTHyAX7UtcGK6svouBsBvBaWpRj5RWQ4GonQXVwCFfontY
ibtO/hRCQvrv50s5C7Kq2+e+McsDCbwt1F/Am8vFX9Kh/2tl+dJ6Ow+wmq7BQLnY0JYjEEZhKLNz
JmTiQigoNkIg11JmmclfH35n0d5eRGefPzWVsSdzp81i95vJbUD524kDtx+4RpzYV+Ehl+PRGzOQ
wTcwpnm/GHDZG+EG85rrPbQA30AakwcV1F7qu92Vb3XxQYDC/3+irfZQUzVoCkE4IFo8vcoiwuuI
I+6gEm0iZ/iMsUkj3ncBXP7bpcIcXa0wX9pd5z9gtSTpmEdGo/MD8s4f7FqKniyjeP14RV4qIgE1
+zPK1ZJEL1nKdY0gSyt1PiaBrR2VXbEVnMETtipgTe9qQffad1yt0kmKjFHIiBnv1eJm6fdbDv+Q
u9HP6Vhvr/U5Ls7jUmZAZ8qQafG8XzZkQEZc5jyLfbRN0dig/dj70pXNcDEIEFBQe5gG4VH7Pogw
4LXm9wQpJGGbKLMXptsrn2r5I/623eif0hyjVWqsH4mkGj4gbELgGRc8BjtpF71QdrfNz6Ln2+32
akJ18TudBVz++9n+brJQyuGW05ELNvU+97JTS7k/Oxb74v76Z3pLJNbjozeMWx10TtNad/UVPTGK
oKCeKX/1T+bDvAmd7MH84h/bm+JF3+DLeGh/Kw5SIjfRnVDa18onl/pHOrYQFKNk1SDXWZ0vpkzn
Vl+O59Hzt2LgLH1HCMSI8jvtL2t/de9dmt/zeKsTRskiKhsG8erN4GpUi8adf6Tx6RWecH8t4blw
NRgymniQwXjYIv7w/mMGNXTMZOZqKJrsLlKzYzZ2N9EU/AynxrmyUi9sBkM2QReg8ACMft1ZRIOr
HeOcDY6q6waxCKccf/U7PBy3hZc1r9amPF27HC7c3zjxLZ7rbEFwpavDshUav5Iink0aRjBB+9Xv
VA9W7pWSxaWBnUdZnZYZFLgsTogyNY1p94qfbofcCK7Auy5dPe8GszqxSq23avnfrfB+Y3jox1iv
auCwNapTtEXzh5eF3T3XD5NxuN7ZvDLIdSHTbMLORGuYr9f7vyj4B5sc8Pc/mkkIU9gLvNGO3i9H
39Bn9C4IgraGO1TwEHHd+ngZXl4Sf0Ksjq/QH+oe4UDOy65GY9DcKxHQcV1yPw5zqSvK1/oTZ7Wz
RsiA6GOw2t/obd0GeXw/OCTbZiN7COjrTg8HB+bP7bUU5dKWXtTODYmq/d9JTZNfREquM8CxejD6
2p7FH4382HT9lf18aSKpk5G4UliG07HaW6rRVrk+hxqV7BkJNPT05Acof97H83gxCmKiiw8QLc71
6dtGfaogOrzAJhsELl6mtrQHKb8S5dKLnRv0T5hlUs8uNWQQI6VdytfiYeExxBR64bXRXSn26U6v
3PLlWv5x6TOdR1xNXz8Ggz9QPLTbvH7UwxL2s7KVEM0cNfNKFnIt1Op8qqym1QJUNWwhxldmtCZs
cKogug0Es8Hf7hqs4+LSPx/a6qBSoCYKWroM7X9IO48euZFlC/8iAvRmS5bpaqeWWi0zG0Ju6L3n
r39favDuVLGI4p25gKBNL6IyGRkZGXHiHG6w/Kv6ZjzEO3tXPAYnxQs8LdlPd1vp40p4+q3KyPSA
yalbFshA30HZ3LSsMUt3Nsopdv/PLxP6JxqxyQGlcw1XKRqEgJi5p6pTv1XGBAdm6VrDl9v+fr0O
jIhRBZI58sYl1GBMZ8aHpdIQpIUfu9S+I0fduEiEZ11mVJcmFhGQgerJHKracOsI1Q3pfVB3+8I6
UcDZdXCO317P9fnFGIy7CsLhCFXK4u9nBwtylBgqmYipNXneWbHimhFo+n7/z61A5Qc+A5SGDUnf
pRXJbx1/0gT/fvnTmh4DWAOgzLttYyUThYXYAqyIezEFuJx2atNAtvSJXGnw5oMiRkUhVGBk+X31
B+NHJ2ff0cnLwNjQyDNbopRHj33rV6w8zYRXoE1hMhKk4uyXS52qgVtFIj0UAy01nBhAo6P7oPCc
32i4XjtEm2+zFae8sLm4y4hMvdVnCvAFyASf59I3P8QB1D23N3jFL4WkIyq+HDMGvxeu0oxgGhqf
9otqzVSNdOM0QQma2tbnUR+fk8Tfwp+u+CaFD2YQeTutjK85TZYYXUP+lIfFKTDjL61FsWJz0F04
38V5M5nzFbV7MLUUrJYYHQCMYpKM3QtPUKOaLnP8e+kZOLt2qO6DPbSupG5waAzvUgdlRnerJXMV
/hf2Fx5Tp3oXFKKINc/xQVzU0N94rSgeQJp0+xNej1stbC08pXIkWsMNtoxOBX/aHmf1zynmyRa/
T2EfCqL3eRTuFfjreohpYJXYt4CpAt2kc1bvEWm8l5LMlc38ENvpxjV4fS+JH/e7HUaD2rB/J9hn
sUjP0qFoRGux2SfPsHlDWeWF4MSDX/ajcZx2zJ8CkNsITau7f2Z0EZqyyDaSfMJokr4GZeeZs7Jz
0h+zXW/s/aqbwUIO5IeivLVsqNi+5ESdjpsJgEhzTI6ioaLebd2CV6dUbCJtWSZoEGG9gvQMnVEM
mkUUhK7Kk+PXbP42mn/EKsIAgXa47U5XBxRbMMiLmUfUtRgHuYx1Qw2ZUQMkz7U6ZxfK+aGnlthF
W3OsW2ZE+Dvzi0k1IVvthRm4tjW0FdqXXP7jf1uK+A1nNvRRydM2sMnKIVmNCtWL7cYz5nR328x1
IsuWUSgRYmSI415l5XGu9k1HF9Gdf3TfmveF5+9a13ivMIxbH4PdVqvr6mYQ2AQYdcA/aTa0/Ysv
NIYd3OiABl2gdMMf6ZSqn6xw+nF7UatGLObFLfC0olx3uXeqXKGZGODZXZkP9zwPgwe5Qsf3tpUV
LwBwoAtxAkdD2nuBYKnTsEyTjp0b4jtj+hQgfRRvRCCRaC9uAtSe0DngcYaF5Q1no/QUwTTObpVQ
UZrSPYMVWjrvSu4gxinvhzg53l7UdfQR54ZrBxAANTRtsXWZHlaI5TXUURUKqV1yQBEZRIO2G+ON
fu71RwLDjWSCo1E6ZcxisX1Kb1c8SFlbLZoMXfgFbqSNxayZACcOdzIvW8SOF84Wy0ZURCWVx8ia
INpD3cayNiKO2I/LL4STnZkQP+HsmCrF0MipiYkxMjy9+6ZLTFxDeFLB7KUW+9sf5xrTR5H53Noi
KDhDNTGLg7UBovJj/lFkBpAJfow/J4/Vo+8mpWt+Dg5bI8nXnn5pVjjN2SJHuI2LSZhNSLbsIPUU
ZP4Se6sQcf25SKxs+mbcSaCXrMXquip2utEvWV2Sj/uoqcP72ra2+DKurXCc8DogBLB8U++4XEyZ
lk6pwWbKaJS2gziJlDzbiAwriYPBk8yWKf9aEIYvSSu6XjMSFK2okqYMBUKwN8DlWkk8NCPElcC0
Dii563IdkloVB12K39nDz4Guie1ABQdN8m2/uV4yP4fHFLBoTjUI6csl5zPMVpYZ0YOSH8Er7xQ7
3fJMcVovz8GlicW3C4Y6L1FwJ5mQgDHhJpM03TVqQNXK+gSX3VFxYujb2ie7+/S/LW7hnGUNNhMO
UbymRLII2mtf3ZoFvg7DLI5Yj/of4kQ8Ti/3D10AzRqHkKBoSwf4gD3Nd54gH+RBPDH/CcpV2xoR
vD5ywiTiN1xfzLTYi+gYj0VXB2I/I/lpamA19NE1+HZ751aXhf4IRT8eUeqy8TrmiWI5sAGAAEGF
JgvKHxZYRbMtXCl4in1owpyu34iX10mnYfMMFSAQkRIai/ul5rUT9WMlWsuVG0AcN4zlu6AU5Mj2
E8XDUwSJtTwqG2Z/o8gW/oldQzd5UIFmXxJw5JI1RlDZ8wk143kGVtdPAUS/H8r2tQXyXfGSynN1
Nyj1xh0k3O/KsG6wWrAvRJvF2aNf7jcOmiFuCTv2sXKEiAwM7rta61vEG5R+I6u/BhDDMAK+7D8G
FydxHgMbTQtiD1Nh0yF1jkp3FPQVzj55TE6QSKao1Pxpfkk/ZD+1ff0b1nfbr1Z89+IXLE7kPDdN
VYf8AgBo3qC+duarkMa5beS6zbZY58KTIC+fm54hEqorSB7saNfcO3uBGlB3+XGr7XUNFBTWTLJJ
cVaE+OZlCGjjJoh6oyCid2+S9SPVk3vKot6o2e4McXOulG7V/5SHZ39uN77otQdRoaJQpRoGXTdt
mZIpcPsbqYPseJTK+d7nWXMyR3P8kKGKcIiDLNwo9wktroXLikk0APwU0IGBy8udlQXrYK9DdXIS
+0rdyvQU817Wd7q+K+7D1xzOQ5ebbbyT9vopeILmGriL/xL9AYD7MNFGznYycyPpexU+Rpj6Gm8u
KDJRqwgOsfY6WRtbtPJ5aLlSFCFIC8zjMuPPIk1GGxAJy2GcWgiZHSf38riVfyAiKOMUyEM65C3w
r4fyk6p9G2LV2XJI7WrbLhML8fezLKnKQqZVZhIL/TjCWA8lte4JrrZq1zzCq4xk4PbM6bVvYFO8
q3FMko1lHTMN7BiHAxg8Ti92HLuBAZq4Nd1A/cfZ+oWh5awgu17yjNTRxjHCD0rQvlR9voFBvg4b
woTJ4518XbR9L/evLCYNNSSG7Wc9kt/ZoHSOk6Wnr0aHfOHt4HGdEF26izgBZ59KTyDDzAbcxWit
nZ4FsMtuQOeuBVuQa5HpWTMGDGk0pJWXJvLRNuO8MA3CsHJQPualq7/p97qXH+wTZGJed8pQS3MZ
/icGh/cTc5fHrSmy68uW30AeQSZhmRDELa6Cem71qh05yH5htseiJgGtugmuCgnpYJhW7VMicyal
3Kf9oSrh3e1dvnZOzJP/6pS5eX0tX69G3TZobTB1oTG6dgqDsTug3Vt4SoAabFdK4z8/gQyTkM6w
3RZBeulBcqcgewd5Nyew+dY7J20330G8d8ir39iqf9Hj5iNTEQYuTHRmim7hsg3Pc8E4blICMFGJ
yJlU45iebm/jtbNSxlCol+hUhWnxLB4sXAtxZM2kgrJWn2RNe5d300bIX6kCYYORO9ENMZl9Xlxv
YMXb2S5FEn3fPqr7GShVs/PvpoO6i/e+p2ws6doxhTkeSMzHiiEj8fez89eWY91JCkmRVZIA6YUy
03VukIWT9IOeq/cyon9l0j7G05hsXBXi8rrMxzCNhyiMi0CYuCwRQlfRRmqek4Aii3xoEiW/m1Fb
Icp0w3Ec6+I4oUa6EQ1W1+sAUkA/itGupWPGemdl0IeLqld1gHx4jwd/iExeDlICcLdXkxc7jX4V
Ufb5tu9cd3/QKyc4/8fy4sNSRhzhRmKn9ScEB7zhGL3/a6zD/iJYCXJva7ZxpUZxaXHhrr4V1zRc
sei/OZ1bnspDuNMgpkFnimgnyBBi4MrF9+j7xlKv0xZhmFSJ+hUBb5knWUGj1jRm8OEgOxox7PKM
W8Sfc1tLYTdWeFp0ocoE2PB9NvwBhvjqfphoHkjMSbuaOT45vgQINMxGrx67L2Ftv1ClrjdcYaU2
IF4+Bh1B/mPEdfFFIPdg/FXDF3LpoAzH9GQcaO289So64XuarBNcxtPdhBzVsOH6a4Hk3PLiyxiR
jKBWj2V77DwtRGUo/3L7G6w8Pi4Xt7j1pj7pm0rGBNzr2dE/gvY7Wl7YuvUeKu596bZcfaUbeLIb
7bq7LfaPlRTiYm8Xjy3FLEt/0vG9vmtKoWpaub1SSYcmcjb2cuX5wUodGxScgMww4H4ZwrrEGSW5
Em7+hLLhITyg7AGKGNmJ3X9xqNai1pm15VO9y1GLtAustV8sV0AalYfyMH6kpEJ6adWuikg9vRvn
ZYvKYM1nSB6YcLMEG7C9eMtBW9lEqU2NIAD6D1rPbeaNtG8tNp5bWLw2fOQVyibjHRczryHaUN0h
vMsO1um2a26ZWaR8cKB3iIT9NiMwr391u7bhp79fGsv75Xw5C78Y02Ts2go71X4+qPv0EEnAMVsy
r9gVrJEFXGTGSz8A4zm0W8D9lXYqoIm/P9fyoinQ6AyDDuvNfbcXXb248eCvtZ7RWt/phzRz4/sQ
jtlx1x6qz9bH23u8tfglYlNptdL//S2V1y70ROz3T8hnjR/Kz607eyLVLZ+kkwxF2cbnXXkBXq58
EdzqNG5QrWXl+lH/czjaJ+VYnDTPfNhG1K9FmfNNXgS5NAqdBj03jn71SUn+TNOjnG/dEuLn3nCj
Zcl2rgM6jBE22l0jyOwE/aj11ONA/VHabYGhrqGipAnnS1q8FMxCS4yw+b170V26m7/nu3iXHI2j
0J/2BDWuc58dgPhOxc58u+01188EYZvSqvIbifO7HHGWDHaxGrRlT+45qrW1b5uuOKB28rUw0OZr
TCvZ3Ta3egEzCkSnmGoKE2KLpN1BQiL1ZexFn2rkPipvqDxlB8Ri33uSEJqCXBbOzP3mJq/G0jPD
i5s/zx21zRUMC+Uw42B8EVgCMQYCR3euHOMPyn562HoDrjorPTbbEAUsfUkjKXUa6ts5XxbBFpcW
2b6T3iaEQW9v6poVh09IfwrqqyvIysjF3zWoQrv2oBy7QtrpaIrGzlabYcVVaA7BsqrzpgTLJHb4
zFUaZqhzaeQ2skZk8iJj4NGlSMNj0kv+Ux1l6gb2d9WeLWhdFaiAr94p0zgZadGzrMnUX6pK3gXI
DaPJ41ZhsPF4XTOFMAyaSzyJ4B5eOIeNOjpqTeR/fVXfxygt6ciAVyGsWr9uf6qVNJnqLHVwMmQG
aY3FHkLaTLtSiQ1XbxhZDHLpjk5G6NqxcSTePCHp1jBzbmz2xFYW6FBSpIniUFUEYH/57aQuQybd
6ei7PTIFcpL3yT485A+GxbDXcLC/xDxHusbbYiNZ8UyKMAoQBxaM2yz21dcddNgtzPboqzgOkorN
xzB+ub2nKyebOgDjzyyQQ7B8z8rVJIU1KFC3VuVPnTQgq6USW24bWUs5QU9rIDWgOOLhsMiUSpS6
5Q4UvGu+n5lLJlRRbW0exdjYNo3v2ufCPVAXFDw8PCEvP1ccN01ttabmFmr2BQJ+l/B9KFLZG8tN
xjXx6ReXHUUy3WGgxBYoh8XCusmWs67HFgw17/1j46Y757k59Mw+o4+zybC9upEa3JQ8hkz+X1ZN
e6lr46QbNNeKSuexR2LgPpAKNBmZDO2+m4FG04RH/J0m+/L7wZ7CDyFMwHDIqogGV0IqauPLrm0A
s6m8W0EKU/xcbHaPYpsEmFyUjqO7EawP6GfBQjqcplf9e+r98047kBVqZCovcVBSS2SqA39VY0Rs
eOqgCSgpU3OAksj8fntZa0dPo8RiqtSouBUWqXAZTX6GcKrmGvpsf6nM2r4nBPBAD4aq2NjC6xNo
U/oCiQNQT8BJlpd6bztxnKnYGiZzn8GQsZNAS228Va6fYVihPEYLmBBGe+TyUKiFVk+mKPHLet4H
cN874RPjt8O3Uenq545q4aGxp2TD6to+ErjIkpgqo9K/8A5Lcqo+9Snya8H8Xu6b+0lNKScbydd/
/r0oSvCa5XIFCyZy0rPb1ZycduqgO3GnFj3JTCnrXdu1yeNk1ht1grUVoQPM6xnqCMLyYkV2BQeK
mjfwmcw5sPgfERjvRN4q9W1ZESHubD0jkWtGd45jjix3FHMFyNnekrbGsVfNMKFG4QnMCoDRSzPo
shdhVLa0RvQc5fDYnaYXE9mAf/5xQB/8x8ri2p41qx00hy1jovmRiZ0fWqo/pygb/gszJuylojql
kiVcLsYuUsuqCAou85Vebut3FABOQ7AlQbB2u1BpRkQJaBvDR4vXuI1qYQOdNcdV81/awvcku/+G
WvBjUnbH2ytaNeVQdAXpAL3dFRbHpAttOphCpu1zpaEPmphB6yn+8Dg04/62sbXHBa1TULPU+Vea
tdSTRySouKMRpKsTZq4bdZ9rfQnQAZVAd46DEsUhfXzSqDM+wp4c7uKu+jbngf5WIj7hIE/S+K1L
uyHYyaOqbcSS3954edeSQVODNgGzQFohLw55MASpLTNz/7tt3p+mN0H5afI4jx/UO0Hxc3tDrrNN
kbDrCJ8wg2rQIbz0p1ivZybQiSkgdLy2N93YsXeRrlKxYrRD/WBon28bXF/gmcVFbAmUQFbKBovy
fZ15f/UyxvuBUQvzkL8P6WZsGBQ7drWjYgCXpiV19mXy19UIWKahrEEY0+6Cu+5onuRTA0Q/3W+/
1K+DDfv5t7ElW5JkTZmtlXhzMbRf68yEcqrVnhOl322s6vrYsBpxYOgqUxxYRjUAp3Prl1w6f+l/
obuUkEK72ZEKru3BSeuF++bBGDazs3XDMMQwsyw6l+LvZ1HbH+ssQwlao4/tP2VS874ep2dxrt2m
9V9vr/LaFk1zqCwETk+cioWvSEgcaSMNRbdOrJ+MWP2hddOPISr+HMHn3TZ1/eEwwitcgK1WEApj
IM1jbvDhumH4I5r9t6rqfHd2lK2RiuschSSIKxwlQV4JVw2uvJbLsJpG1qQodFmf1eJDXz82eQEA
fyPBWzVFw8XmLtegnFskeHGsRHM2BYz5RNKL1A5f6eH9MOXg2SSuHcKiNdzbm7hmEAUlVaRCzNcv
v1dkwa/WKRJHTct2acFjOVQoOcDTpD2Ym8CbteYZRQ269wIeB5uvdumKUlwnbQlMmjMw/ZmZrlW4
jRcf7F27b9P7GpRLtMnqveYnHDlFECagpagv4nNWaMUkZSwxzG1kziZahcYhG9r97Z28NkNRQ7zv
BBAWMmax02enTE0nJcnQCkfBs35uIRvmfeeTIUkoFt+2JCL8Mjwi+cU9LwsYgr246rXIMDvJ4Dzb
Uvs9yhDH6IctiNTaagTjKPUn6lxcv5erUQYkOf2Gw5U5wQwWRvuFjjS6VNA2bRzjaw8k/hIYGWKA
9PCKJy/3yVo1XRzjIPTi6BgZz1FfeemcIe+8UVVYtSUKT6LaxbyXWPXZN6pGvxsURcT6NnjrnPq+
NpRwh8b3MRtQpoqcethY3QpqheVBcgJPpgpceMnSxZOxQCS51yg7K4fQcz5PKTrq7rS33yNfvwsP
0t7ykiPqJvsi2kVcsoiZH81/4ZxiZBZ2UBGYl1QrutNItY4gqquXzp3dFIw4B7tsHjaK7KteI86Z
qO4JyofL/aVTMVRyJSJl0CveJI/1o1nPzNuV+fjx9iEQkXB5CHS4cHnx/K46LBy0jhotUuNJE0TD
UKD4p+jEVP9xq8m16jFnZhbBo6qaPLAT7rMslOW9GtsMlk5WCjxlpGapq6+IKm+dvVWbAgfjULzR
8Z7LXczrLIIJmIw3gnTwDjhz7PlRULlJbfbMsNmNOyrFh9vbuRZTzpPYxXYmKcRxxEccpJraA4Gr
8EZ1UDemb1agDJS/dJCXzApAjb0sYFTF1EuJyVcTGK4M4fjDSJOeXFmwRaGp8BruZXdrzn/FK8+N
GotKxpxIPYg/vDIaMzfreyZx3tn6xtJW/PHCyGIDpZIGSTSwsjpDN9m+D+URuez0ZAb191mrjlTg
n2HG3LC6gsK+2NDl7EUsVX482awtPVXPHb3eH7PH9bPNObS1iQunHJwxz2wdQ4DKf/goqe/kX+CD
hcjAjKMCQvlvyL6u00mWR3rn0OQBOn9VxkuolPgKccvva7iOpOLVQHnc0wa1RGk2/XH7EKy7J7S3
IPd5al6N7oWqM+hUavCUP/NHlO52BlROWu31sqda8IbQbD6kR8r5+tbJWN1eenZ0RsS1u3xT237V
xnpPnJmyMYDMtI1PdT1HJyTEt/oiK0eds8c4NMhnSl/LPXWSfpgjn6MeRcNzaqSfaq3Y2Mi1w8Ah
16ElAXmKjt5lBFMbZyRyZqL6+vcg7DY0QBUnd3EJkGj9bUcs9ew+byN/hi8BO4KZMtr3rSv/sgGi
GXdNv1MrNz5EnuD77NqnNkVDDL4jmveuuRE817xU0CCqVBRBlC+jGu0FWD+VRHPjoGP4Lt7FyrSj
V7THob0NF137eme2lsFsCgdTTxpsCYmaWH1OHBQ87R3dyMMcedVwLLT9Nv3ASjubasPfSzQW4S1B
6oO2IGb7g3aQoFjK3nKad/v6YfQybl49O9Sy5yPq9zkTP2ATBCcMLD/1+Q9YXMSqUmpTVvMDeKLs
+pMIdYzZeMNp263Wthi2DB4o3FTcv4tHWBG2GnjskjdRYDzNXb0LgmC38RnXluPAZyZK69yDy86T
n86JHSRUBf9aTnPs71BBBcOs3m3Rxa2FFmZeRQ5Kx4D+zOUh8cPQb4xKBDXffGqi+bnQ5AdgohuH
YDV4ChExMYvE/b58SjqjmoRaJnJMDj18/gnwg335vSSzHY+1vTPvhrv8ixx7WxXWle4TSvUk9fR5
RGdymdZPTp5FuajkpimJdkH2BMADWlJJG5PPcdu0f3BpQH5tVdauYW7WHev4V9IG/qsKU+pGh3ul
YHn5axblFqOQ7UYBuOPmjwJXFt2L4dV4r57AUe7IDfaV7DbFTvu44VIr35ldRxmdMUxGJB2RVp4F
Q6cwadLwRIW1btqr4y4e3AhqC7iPH2u3eS0dr3onbdJxrhwWQfpJRZJRmutGW2BxJm0Z4eXe+Knl
1W6I7OPtha1EVwE+VyFxFLXt5X3VBLOiTkNvuGU0Sp8byVJ+SANQTkmb9ZMS1ltcBCsrwgivJA4N
p+b39z3bx6qOuq5pJjhFY+hlmrE2H7KmMjcyt1Ur4LUV5ggYZ1ielonhDEti6swN26b+WM16fZd0
4XB3e+9WisUCB0RZWgwl8iq79Ik8DaXRDEegCdFYeIGCakHs99pj21S2qzphfcfwIB0Q39oioV37
amCABcCe4uqV6vNs1YPfqRLhrRt+hEqfHZSY4SFtBvxkT9LGoVvxffHMpoYPXtmggHS5TmtsIj1F
eZUeXuzpFBIkOzuk9oaVtUr4hRnxUc9cI0OetJZazIw/+h2wroNAftd76WlCB/i/uPRWnOTCnlj2
mT0ZtZna77DX+/fRp/Kk72GiPATWXfwNpdzfGnhbjeyV1O2vMjVzuZQslhXIoUnhjvYD0+W6bd/Q
EshgsZvqnVz26XPom/YbDDPZbgxa7U4emq3kdMVt6G9TpBCpFC3TxYeEI8hBhI/StG2NqauU1hdk
zUo3bvzvoaFsDGmseQ3wGep99J+vbyxVybqo52i6VToqbjXEb0YxvWVm8uP2KVz7jMAbqG8hBkH9
ZXED09SW5hJQvJvxQnyrNL849b6UHG5bWV0NZQPBMiGGG5dnXS9rq9f4cqaSG3vqLtpTp9Pfjp1J
2chC1xbEPSlmt1HWod5z6ZdWarSl7OSGC5TrxRn6Vyrvp9urWUsnAMn8bUN4yrnvO30Y2Bk0bOFj
/0N/SmIvPwlKYuvZ9g/TV+WoHsp76bQlirDmgGJ+hrYCdVyGrS7NloyulFZREbcYbth1dXU0jVxz
Hb35FITa7vYi1z6ZkAmzaOfJFPwX+9j5jj3qKsixxo8hDq3iz3Zufmd4ZsPRVxfFBc0T2jExt0gN
7LmBGkQoiBvDA828e82k5iJHnt+EG59tbUWkzKAQmDm87pWE4xiXOgoZnNgi3VtR9tJJ7KOjNRtb
t7YkHuqUwQD3cMkstk5S/awqfAYOJ6X6M7D0L3lT+Uxr6vuo3PLFtUXR0VLxd4Xi6XLAZLCDPrVH
uO3qHtoozehoPTtvJghf95/7A5msTScBvOJVmdYc4rKii224apM7u0ybe88p5uIhK4utG3MFWS7Q
Imyf+I/YtPCJ1CnLPPaHv8YptV1xnMODPLj+yHjJdDCQ+J5QiTM9lan+1s02B4zXLhpGU5FSpodB
Z3/xAbOga6Yhxv7g9Tv9U8mmwl+ARp5rQrPsCcG4Yqc3HixDme1GiRf9CwVLmifnv2ERY9AcRnAp
4jcIjR7zkxhiMI7SffNum7Z+zV/PTS2226/CopLEcvvkoyzVLxrz7Zadgm8sN3K+lSYbqxKcXQK8
Bc/Mot6ZgLybK/FlrXfSYfD+UlyJ3pTATZmF0vZt5XYbNldXd2Zycfc0eVzktYnJdi40l6d6sQOX
rTxCw1GcJGP44/Y5WSt7XixxUQ2o0rzWWgN78an40PF4FrWA4mW77rly05G+AlAjooFEWB59e1Kn
JIZ83C0nqX03Znn2qGWO/8+DGWpXFDp/40eucKhzHc9tbZMsK4HW3Pl5Ne8cPSz2lS+3d3UCAczt
/Vv5XBCN03CjJgDsdQnXNAa5MNoUe4VTT66NaKJbmdkT/P+PhUQGcdvaSvgEy6soyFHbjDwtm09l
j/J8xJC6Cwuf+RhLen/omta4UzN4Hm6bWhnXAa4IKpkiHIAh6gGX13cCP3YKMEGI/TEk/qjcqeaj
hAIQIlThc/lN8ChE8HZ74ZPxNfpT6Tbsry0VUgncGq0pptkW2QNMvplFVQdvnF/m0tzLzGkCsP8X
G3puRTjtWWqU6ZPWBTNW+vpLOTbuXMauP/y8vZVrnn9uRCz1zEhdDW0NMJOcoYJ0otyDWdjw+q3N
WkTfAVRWQcbKiAMN+SB9LtqvnTFvGFm5Zsi6aflCgCVKbQuH6KFqyiBoY68Y+PZ6M5He+XWdfkN6
Vn8qJ7/39CqNHzOllfdB3W+RkK+tEboAxv24Y1UO3eUuWn1pDoUM+W6lZu9mLTsyiOPZ2laGsnag
hWogKzRsiIcWH6tMRrEehY9FycfaG4PjIThwMJr4822vWF0PTXoKFxpJ19LBc1tJAbWynVJVvjY1
r+1UKr04h+X8tiHldwVkUfF1BJicEQCGOHj4XW5dWzt5W3QGVbNxmGJPKoiNOzAWsrIL4nbynGhS
T5NSBM9VqEqvTdvKXpBZ3UNcj+Gz3Voyqrsy98/oFEAX4OBT1D3Y2fFn3Y72C8hx9Ys9+VLhhsZQ
vottFQ3JojHv7FJOv0ROSQWTKw2NaVOXxn0ST8oHdVbs2C2qKvtW6YlKPz9Lrb3SVd19mUTBsx1L
yn5sR2kfKJC/m9lkf/bNxvplx6P2VClZZHlSpKUv0B9GJDlDQkctjOfxk52YSedqxei/xLWa32UI
Fn9JDZk6lD/a/stU9vNegmA0dbM0nBt4znJd2+uxGX0Al50ctCKN74eyiJ5aNZQ+jGPpnIw0bl0l
7axj6cc5L4wkbX8Wdp5/JEpGrTvII6x61IjsF72VnW9O2imnWNWb3O3iIXhDZMR6UpqZS4hVPFZj
FD1MgVHw1wreI8i4o3sVzbOT5Hf2n35lzu7UTcV3Pw2n+7gbEOS0CPllp6leYfL5jEqWdnnn5A96
IjcPYZ0zRFn6Q+aVjUNCxLTV3izsV20aEGzrEFSBsbP/IjGM8kk2B8h6VNqNXSFGDShSZNVOydvN
WcE1J6emSf4NZo4C/cLz7D4eyyjieavNnf4YW/L8q3P61AuCdtxInNZMAeGh5CGwNlflljk3U2fq
MaWXzUOuh4+tZe3VXn29fZp+B4DlYSIXZDIBDdxrcvZ2mmplToGPBalbTPvylO3jw1juw1eRO8Gl
s0vv+j3KCJDeuJEnJkvbo0pX/i35XmyseS1Ynf+WRfKGI0fRXPFbeCI+UT3ep+HnLvhZjlvMXauG
IMQktvCPN/ZlBKF+q0SFeLeFGSqgYWFJD8EsDycIjiERdIY/NzZZBPOrTT6zt8iCSetNyCuxN0Bs
3AI8fmffl+9G1zxJbyX0A+/RloMwbCeayHHMwLB6bO7j45Zo7VrpRFRB/7PuxQZDvdarksbvECiL
0NMeOPrjZ/tU7/t99DOgBRHkNJrdLbKAtZSBxplQO1VWJsMA/UEOVfP4rxrpvhaEXpq0kflfm6CQ
TbmO5jylLpodl580jgbCmQJxJlLpMHYX7qB/v/0VxUPs8iOCatfoYonBIY0H/6UFM4mhdm6xoEqf
u+QHlwGE0ZGrQ/Puq1tQn5W+qrCGaJTAj3N3Ly7uUIHlVJUHLjnxCoYLe+h21QizkfrLP1lIDoUP
EnO1nZsmO+vrFtL6OvpgHeo+lgsumcVerlVJQt/KJ9bqpy4jjHSNfvbhFvHi+hrPrCzcUfYta4CV
RvDnAbTbB3tpdtX8MPRPQg1X8cyD86SirZQeK2ifo62i/TVIwOHxRiSnm8PrY/mEi8aoKYqQlIXn
RxR7mSqHn+PMDu77Sps/NOpgnQJFDY/yVKuvGZT0muf7wVZdceVVzsgEYtlMOwlsr73wqzxB20zP
LTFOH9xpuav+yr+mB4eYmz73s2tKXvBus2t+nf1eGrUvP3BUGsqc9Ri1XvtH57sSusOH6Sk8aM+2
88nxoHFB+SkOXjPJs4Z9tD0Gv+ZhIB3ghxRMtNS+L39AniY9rzR+QIh2DJeO/zVCKUl0QpW9/W7a
iSbGFmZvpQPLqs+MLlatq1VTjRVGhcPBmvCadbtUv9NjJsNHT1CyB0riBu+2jtP1fXNpd5E3VEAk
xozpHLdxiuoYjhYjuVGlMfVjVZ9DX65T93asWouGPDJhEREV16spx0yeWqmvMTjbPpMxd2q4hV/d
siCWfPYKTMMwhv7ThEukMXLaUAGsG+HX/20VCx8x0nFIKwsbjh5QD0tclYnG2yZWv8zZRi08Iosy
VNbERoV59+QY06ksT4qJbqSSJv+4toITnJlaOEGktGlGEob4pp69zY58HykP9dRYOIX8r0yBOKfU
waDcEmalh+qUhUBY3MLvnzTzG4fQtScHdvFxd3v/ViAWYlV/mxJ+cuYHSWuqgMAxJeqJdA7KQ3/X
e8Up+6m8bY9Kr3mdkCAR+DEZjtrFvVRqQ92YLXvIy+DdHIQvkxUcbq9oy8TiUqomU5vtEBNNqeyr
qL6fo2r/L0zwVVgBsjWMml7uGYqyfj8OFClzM5o/ljQoTnYak3reNrOS7tGtUiFVsGgZQFWz+DZT
HWh+MA8i3GkQ5PSqN32jNX0M7oXk+7DT3srobhsTtoK+Q/BSEWI8sM7zhlmcW2VUi3lyekor40H0
5ozvxTHcWXsr3WeP1rF1dt2X6kQf/qj8DB+Nr8nWzOPqyrnUqd8I9mN5WfZw7CS1CsFvHj6O4NKy
ffHG+zu6F+0DccM0Lew46Cr93NjxtVsNAsb//7LLh4WfNsGgNXxZ+b4/BaUnP1VHMcOSPtfP8cP4
JN8F76qNPGbNJlwIwDlYqAZ+c+FNsm86dk45wDKc4KnrOkiy8kTf04ZqNtqFa2eD3hAwfngtoLRY
OK5eFWad5rReVSexXLOR3tnpsIF/Wek/IUP5txF98TgrZqmgrcfE0Zh60qv55E/elO2HPyHIRWFc
32XV+8S6E1+xPFq7jQ+4scLleEvdpIBlYlZIOBs/17BkMS7thd/s1CtzdGhaLzpswdTW7iAyHaGB
SWy7QvykUGXFeUWzFwzMl6yI381IHmqyhOVx/hdXqi3egCgrMUiwzHn9jM8nSbzElKAyj2XshCcA
xurGOVhzSR4QICU5ClzQCz9Rs0hNkoJ35lgl48lpu2RXlFN3msdmC5ayaoqGFvhCyqiMU196f15U
aTpL1ElqPe7u0rnsPzdlkj9EuZ1v1EpWTZHTMMQi4AdLCMoYDeEci1KJIgdQfo3m1zirkn1tWVuD
hauWQGrQXQJsAF3T5aJAu2WmOgQcaQp6h86g0OY6fZkc2rEq/kWuCMjAQNcOshMqQIuP5dihk8s5
j8k4aI1TFhrWXs62ZQtW1qTIALFAmvKiZczjck2ND5RMM/lQgkQcoZ2++Ugx2rjLjtVOPsT1r6aH
0g9imo2ikiY2a/Fup8jDVnIh0Ilc3rb1EEb/x9x3LUeOJNn+yli/oxdarO2M2UKkIpnU8gXGokAg
oAMav3U/4f7YnmD1djMjcRNbvS+352G6rYp0hPLwcD9+jtROGUA2UdKdS7Gj7nQwRGs2aPEHqIu6
pDCr2M1GHW2HFZEvjbKWNgXYPH+oeQzOQbmMSryC0ZKrOxSC6VZfP2VTBdgksSqviGr7SqNtdNka
CbmTJ5Zv1BhKh1JdKf4UZ6bNu+NQTpOmPvKGIZE7L+r0eFsW2ui1mOslOd8Zh/J9xOIt1GVhPCg2
phpp3t4dIdLsq3b0qrDhqh6s3jvtM/n+EOcXOXEUzyADzXGRhwtb6JE9TiOORQXgxyurbNUHIisH
TWLqZGuayAC2Wih3NWZu7Qy9kxYRA8fpNTC5cDEqlPdmWukKI+vSaECM262iDdpUiw921nn1ebGK
Eo+tQRK5Pj3kuTsKWDRgMeAFcNkfjdmqY6WfWl5mli4n34wvqj2Y17GZY6RmojhwoPONVNpdsloS
+Zp7xHIcnI6ADtXEo16U0gba1tC+kol9AN5zfzjPVwlOkbGut8xLr5fD7rko/8Cm8EyKSyuWyhjj
HXfp3c9Gf/MWwnwAg/Sbpftw0ZrgkRQ1lokSwRp6EckV8SqPrBo379Hob+D+Xbz051zTXzN6RFM3
DI6OIhLsoe/eb7bSmx4UawcZAWtt7EDFtFpmqFP5jImnBtGazWXuASSwhHsr1YxCGzpEbdwdxpvs
2tmXQXKn/DD2qIbs6I8MwY4EauhyM4EDAHGHr4K/K/RAKDcgcl5Eic9EPiCc+euDhCUOSTihVIgP
4sqwnKQvsQNgz9iZtgaXrNfcO7o/LRWsZ4CzyNXizEK/B9BEZHwOnUeeqqToUwTMrBm1HwWdoovE
jKM1zZNkX7MC+UcltwiSMxAzeqoaiV32ZVt+mCioraD2MT7YgHwsPAH53AtrA0VyFHpQPeKFEWFt
rA7P9DQB3GE0zdZTM+kerYnc0+MxKMfbrtHqhafanEWomwGeg1sfbf6CD5WlyCJSCovlWEQXSl6O
11aYZh5TmyJIECPgDsn15OG0G5tZciBCeZ4XngTPNcGqFpq0IwY41RMdk+4WmgYuUVte0pmdW+QD
O8ILRe7jZpJl2OlW8RRwhRTOuVUjd164vLV/2WHN3IA4WKjtA2kOtjSNj/xbVqIunFwdOo4WTitj
JXXFyo7Ts6JkDx10cfzT0zjjPkA1Do4EBQT1YLjgH/PNGEWoK8WjbYBiwnq1pLBya1bf0TamC7tk
br3AxgDeQmRcEOoK+1KSqoxGpDFdBkofN7SGvZ0am18fDBAqKoQuDFRsxCBXjrs2NEBY5uqJ8ZrV
8aWkl6+ELTWEz2W9kevmrRSo+IGwQAgHwSdpJXZfmkASmva+l5AgRROebN8MUGPa6RQNedAualGf
ik3bq/JB9lhhFhszd6LOtdRR2Q2Trq8nUJUsPKjnDiOeoEBlAzmBJgnh+imSMEE9HCQUFHJhXm6h
yDPV8ZNRmxeUVOjzhkjfwsrObCHQKWhctAi9kUeQhpToklIaMWQUw2bY1gPI60GpDhzWKJWs/zvG
kCzgfZ5cIUo49l2jkCatkUql1gWTuVTLS28svcvmLnEkgP6yIhz6XlMAJkthhUvrcgpF+3zybNcA
mU3uLV7h/LcJLvvAGg8Rv51BNU5T0yphTV832/6i8Do3fbDhXRiI96W702dkzqEdWBPcCw0b2+5z
WBtW0U11U3uQCr7jzE7mSvlY9mazu+PbVApnBaSJQ6H1MBc15zkrn0cIaGtWvpA0nkvboQqGSxhX
KXrlREQUZMLIpFCYOQMWwLpUAaSBIDL1Qe205V2IGGCgn8eQUVE3dP3rThQAQGQNgelCf4f4jg8H
M6djAuNp+zSS9xAqnJkRLzxVZifymxEh2ii4fmTOjZS1eQbR4xeTgFekbpbe7zOO+mAwggexlLDF
YxN2uvCeqCimIRd6egueHglK34f7vdMbJWQyLBQQtWjz2m/pUySPC1bmN/qfE4aUzqEZE/1tUc2F
Hlov3jOU6UC+fxWuQLm+TYMIVLbB/25YgtNohpRCLAL2sgIXnIKHcgtxAfrrcQ+WB23ZAEJ8dbsf
joqVOcliA9IJKP6unFE33LSwlsCtM7cIeutgB4T+6CESu2urvIX068RgZNwD0r5R+hH7IHOJRHxg
vFanJ252pcCvigsLhGwA7wsOENzJjA0QAULHe3ajbXCFNn54p4HH3Fx1FyBPYgu35NwOBIBSR58A
l3cR00a1nkmQDHUAt6L6OjedRxIVm079dVwh2LVwUaFEDppElMkP1wr874yhKwdMvHa9U0Ljquyb
+y7UF+Ajc/MHmAVavjihF1Lbwvw1UStlhVVxFniggq8G4qaX8XoA/0j1rJ+R6yXt8UWDwh2iZNWQ
lw4Mptvh3H5VP7iAmXVvrUH7ztbLFfcZn3QwQGEimRY7RFaxHxk2vpJHIPRaKjjNbAmDt62ibQQy
nYCcHq6VLUGDKo1QdcF7I30kduU8GeGkU2jCTNP69IafHQ46zAAE5WyHYlZPS8dyyltMnyzVnpZt
DHQF/g0LwL58VenQiC9E26rKJiNy+GSFqFhZaphsjLSzfv0YGXh0/2lFuJLysqVKze/2jFB12yIT
uYXIXOZGsVws3H5zFzxs8XwyBMqQiRW2gB43ra5XWJ/ySbp0LslVugUM4plLG9s+C2rVJfv0Ibmr
t/i3YHHHzzzKDswL76SpjUAugC4wN3koIXYFSloEFybUMugAzYMm4MFhsooXNZVnBCvwlvk2bmEl
C+ArhliHYaZpZ03cX9rop8ZP3NS5sqpAAdqM5IrWieSF0ugWQ7Swk2aaDw4/QFjkeLKHQnfwAfK1
epExMEr60R5tCFB+ID64h4ab9s20tmA7CpKV4y+2dHHnJUTHeMyhtsTVH/AsFpwbRVNHPNgtoAeR
35xD0sYNt03khrfpJ3QugnFTZQtDnjueKpdpA3oV4CbRnSqjlTCqNKDzH2MvxZO1Hrvg9PmcyTuj
q/svE4IDbUhbK70EE93qp5pNv+IInqWQZHbxvtsRTo2Sp1YTabBDt9oqBrwc2MJ95cFZe3TfPVrI
E8q+VLnN4KKHPVrkdZ2dSiQxUJ7he1icykFPSj01EEHqcTIFha53fqp15oI/nXuQ4/X5lxlhOsMM
lRs9+wILDH64q3YaW5OVhRyovsp8I1mjYO6fXsG5+wK9RtB1ApE/OGSE+0JTOzu0RxCfgrG2BvUA
pM7JENWbLgp/vbGJN3qApJMDLuyjVFczDqAKlkDwN/XMObd657m15Rh4VEVxczumCyObc3WaYqlA
ioNp/ugpFRmKFBoZorGxrzb21HqOBkq/EXtmvD49h7OW0FgEShrOGiPeUm1d2PGYYmBlJl8q0pNk
Qvstaf1QXRR25sshehGNs1jiRINpXkyLxtQMSwrIPiIWLBSy8hhOwPsG41W9cCvO7kaUOdHviqQI
hiYcOpMhGgs1gPnrYAyUu3pdeM6NBfh56LaX2a1ztYiInPORgEuB2YeTUhzRTTp2Wergg/vJ1qx6
NUTjQMLoYP+rPsSV5bMlx8JvHXE6vxkUq3S907BU72FQ039MiXHf2h8dZEqRK9+Z+uvpXTIbbUJb
AiVQFP6PCRhHtUD9N0QwAwLXlQ6NI/6oZ4GC8gbZtW78eNreVw7paHDf7AnexNInoloZwhqQKNQW
KgqqlwRJ5RY7pErOp+tRQdH3Z3YmDOAz0XJytrSkc+7l+5iFPZRISqyHEb4hDXfNdA7CAi8Ll3rV
5vJcXLXjz5kVohq5jXjDCGb2J6Y+DkJfuUm2+kreOP5wdXpe+bSdmlYhkqlCSx5qvoxNRn1mlv5Q
LzyE5iaNR/DAjKJb/4h5wDKnLrEpFzEqHOITq9nVhrSh3SJL89z2N0Gkg/IDnMnRtWYx2qBZkT9Y
FfnBYOqjo+c3Vuq81Un8WdXJ+vTMza4TUlvAxAL1zSVQMLXfMoROhjaunqKpsN9Zb/GmQnENp2F0
NWi6LGN6Zg8c+EMgMgTkHTJqwkqh57VvWvRCfNWkowFwkQ33Jtk2By/izipg8+/s9+8mhSgzAeig
1vEPWMOp6QHbU3tybr1UI13wznORFzBgvLLCUX5irk5SGANzLRAjkjr0T9Q0izPkDrVdltQkYNOg
rEkIVsZRz4Hxa9Mlfu+5Kw+gPlRaQE4AjJ9w4iYH5SSlgPmeslVRIjHZPDtj6U3OUhPWnCVwjShg
KoLy9xG0IZIIOr5CxERFa7cu8vHr0gLwbQiHVTWShefZ3Mmz0QyKJy2HMoi8B6R2esQMaEewWzXz
lDh2tpnSMRCzj38jewhQKM63DGggZ/g+PAtIAYeO0VuA0SaUbVStZSsoieX7yWGL/nHOZeEiRzM5
Xpz8Oj+0pXL6MU0CnE/e1Xup9Kuvynrv2yhw+1DwXKfrRQDB3F2OZJgKvwxeMDQdHdrMShU9rzIQ
dbzfCnc5YpXMiwGR4NmV8uLXifTA/45l4y22vIYtXDSSOYC0L0ERWwP6cz+ENLsfc4qc2xgmS41B
M2eP9+bDNZsY2VHbMpiTs6yRgbaJqVPiLZIQP1OSII01n2bybYieSTdxsteOOAunfuYwAKuA9BgO
HmDl4qSOrM/HuoiRLFXKxo0z5x2YrgmwDGnwSzVcWkR15oIAuQLKcBwydlwhdEqZDhXnwAHjaeb1
5Km6QSqdNxvoiCXI6i3eWmu66c/zoHsd78im6LzkOb3J3vttjmrheimBMXNA8UxB8ITWY46WE1w6
0pNdp7Y2FxW0XStSMdESiNzlIl5KGMxONbhPgKey8WJRBQ+XVL1ppi0ga1MOwGSRhi+OQn+UTvNc
j/US9mB2WNBI5mpnADeKndt487GC5jigYQaoFnqikqBUimxVIwpYnb6EZ3wBl5ngZUFEF0jrCucy
MQypzirgQrGDrywIe26o0ccLwitzGwdhBe/pAtEQUl2HVoAHkaQORBaAF+DVkMrgHiHbojdAJK30
rVsvyfzNjQp3IVqZIHJ53I8+TuDMswoZmX6r8QAWc83h4fS8ze0HVMYsVOVQlj9qBlSmejIovwZa
NVnVijmiOBw+2Wl9U+XW+m/YAr8DZD5U5MHF6nCSS03eJkh3GLl021nk0VL7wrWkKAaToxYu5Ilm
R4YiOzrf4NOOQokQ+FbKtRmg1UF3RpQ92+X4zgwGItkqXXBgcxsdaUDeFQD+QQS5h/ui6gw6yQNs
NU20H0N7m1rs1mD1/ekJ5GGWEKPjKQ5AIkdQINcquIm0njKQmCgwU7L3bMjgK/POLyC4OEQAVI19
Vrq5XDyetjoHCwSoFnTYqGyhViKOrgV5s20mIeLpwo334wN/oEuBfBuv+5WxQyvL7d+RyMHKfbPJ
T8a3mLokDXgeIwcJ/7QHY7sm35gGeXA0KgWnRze3TdC4h0wKGB/Q1CIc6a6zKz2rOSOIGu0mVQ+y
tHElO/X7flwog8+d5u+m+Kd8G9MQq3Jd8SiaqFnnxp10VuaL2l/zRnjTqY1TZotkcqxtS+QbDOQU
R8WV9BcDVP6nZ2xuswNKAr4bXcMeFBFlhaSW0RRHwFAaXedLkQ5ZrLIDkgWtgQtneNYUp3rlSocI
y4VzhcUx6jrEudJaesEoeMJa4xL09gtufc4MCnTgSgQGH7A8Iagrhh5CXvhDuHWyBr4L94f20IW/
LqICnSIuLIbEk42KmTAaMxmUTolT8Nkbw6WUkHOHkSVwzMx2/mJcBpAL9Ea4pQ73mES0PgeWHGX0
WM82plyVsqtLeR17Y2IMGyYl04/T22HOIvpswchraBzjL0T8JpEabZShdeNU/Tarx/cidLZoXbe9
Oo8XkhQzC4X9htY2vkicLONwdAVwG0pHIR1sWhO5lMFozcH2ylYpennhspo1BYgfMGII9486zeKu
GGstxWUF5ljwdCKLRNXbUlFXp2dv5rgivAfpKMJ7ZAdFWcipTseoKGuUAkGX4o6avbPsavr1E8uf
YpwtHp39R5mXSM3AL/4FTon2KuTjVXtnWA+/PhAUTTmFOZQtjuiAbCZFYddiIFk3PmeT81Tn6lI8
OTdZgJMCzoYA9hjLaskRUwuOGTGKzjW0FCQb6cJUzZoAOQL+gQQQXuaHO4zGLMl0HqOYrPtIjPxG
UdhCq9tcAseyv9ng3/DtHpByPdUJ5TauJ9W1VtMm8ZT1uCr37ZZ3gf2NYgjYpYHs5KQPx2DcbqAV
wEmwB6JdiL9N44XcS9eIMBa2AA8/hPAEdRD0ReJ/XJVK8D3qkE6qxIW9NGW4NWh9Q0sMzUl/2FN/
VxvjUjvfzFrhzYhMGMg/AIgRM/mSbFQ/9crBQWq92+nI9kzTWzvItFF5HGPO2zPRwdyYAI/4KZhw
XZPW2YQWXynaqmPUDmjLYemLaplRcPo4zLgPZAjwXZA5w/kWMTpO3Zn1EGMuCsdeo3XzIo+Kye2r
fOHqmutHtXkjLnqledOIOOkIPZu8mZC3HcHmgaey+kByr71Au8i5sdZjV/rs35XKXW5onPH7iAY5
qs5CMHBUHgL/Oh3VFq0NIKhC51iGjBaeKCqUWdsSNcu0Sjenp3SuXIqYxkQwj3ZGJHaF/eVYXdwk
KSxSSG80ueucTf0+DjJvukFVCi0xZFNfjmrQJC5UIfL1YuAzs8EPPkA9PLhpH6InOccHJG11yZQ4
2dSESp4ccYGtvNSCWm7eqZM8jdDfwlsABKNlxp5o52AjEl1FMSJ9SyndthGgK0lYPDJwYsSySt26
N0nQqiR30y5lfjsSSHrodg5+UkffK2P3EDu5nzbaq9y293SMAjiw10Sb9loSPQ6Ao7lGCTOQTJNA
bqfuwo4+40n+2tiyn6fFmVwXN06bbnPL8FodSlJRpb6pSvqg57Kyzqc0hpiH7rhRi+dYkyj3WoaT
ow76A48e3Fwhl+20RBJ8dEogJ8d5SaBUhgLqUYtlW2bQULDwaq/D7kmOhxu96C81mu1O75yjdYMZ
LrZuAg+OupglpK9jtYjMCjy9iOvjlIL+nsobPSrs7WTULHNTLVOBA0+WWlDmRgevC4pNgKHB6iXs
10bVwdjIUa9TWXvhmPoAIXqN/Ms9eRgddwGQZwW0Fo1bh7vSGNqO2CGeZ2Oiuk6/G5zaVRC0gAN8
IRyfewkiCwFaGxtCiuiCEExFZTGQMsQBGL1pldY+edcD6oPDjgbahbPu9o7p9Y+ZvGT3aAHhQkG+
CvQhOEuPWdPD2ChHlacmeQcRb0wjqylyawOr5iUAf4cup/IZZa/JPX1J2f5oGb+Mo7GUl/dRxBVC
gsKJzbIAht6VwWmFvIbblcSVhqfTe3TWkeMkYKfCm8OjCrtFbUilMx3Nd9olCV3FtzbxLrrQARVM
tr3f7JuXflMFS8Rdc178u1XBpSUGVVInhdVqUC6dRAZR0i1VEVrV1sJ1PTuNHLwH7naNi8kdblNW
9UMTp3g25lO1lfTsrlWrLTWMhehqLihAEIL6EfIVnOb50Mw4NjTNeVEAIhr2qxKboxejUffm9GrN
DQaZebx/FQTWOAmHVpidOxmVQcYNGkhcREyRt7ocJztpTDP/tKnZAYHNk2drkR4XoXUkqtqURjBl
GLXLwGNVp/2CiblNgAZ39KNw2Qx02h6OphnBapjIaN13xhr3Uo5qSkE/iKZcJwW5/xvDsZAB5I29
6EkRZq4lnPXRwHAqcp22HyGy8P8rA6JaVZLigdhznvRUP2f14IIA0zttYWbxkeUDIBqoXlwrYtxp
trGhqxPgB3rijkS9ZFGzURN1fdrKTLIPLDRAuaFZH2GuLSzKyLdXaqFXyDbCFeIhAMSepTHxyya9
iGm6xq5cyE/xqf8ev6vA1OGpa2tgTObhJB/3t3eJqYNRu4WoretI11nRbacCVOz5/VSMrtyrK0I/
6nIJy36EoORGIfgKxDxeJ2hzE9weZGWl0gSR7Bc6Ojrj5bRyw6E/JLAXxifOqGhK9HUarq4ygqnW
kT2wBnqGluzSHo0nWrVrWXczRUtIQnGriCaFRUR4IZexhFexYUaujMiq7G6UcinQOIqMRTPch3xb
OVZVeRMXGNm4a3u/hgxVugKLwPiibExwxACORiM3ucruVMSLQCUsS8R/JYHFzfN9HYXNM8m060iH
T+BSULzJVwo6L19lF/qz/R7rvryFJs8ruFVgngSpx1bymeMDfH9tKa58Ewbpk77HY2JRi2xuV3//
MO78vs3NWFpM7fhrW0qHzaSpm2q0Ac8jgF2NxWVchJ4TDTcTGxec6pJdIVYaEksBExvs8tcKwMGb
fqUE+maJeU68HsSlF2JbHarx4URgpkaUboaJuyjo9FVWOLW0gssmSh1iD3MTu27VB1AYU0CEwGW+
ADb2zA29ibCouaf8YraPDw2ZMbDHQkX4WBeFEQhTFgQ1ACnpAF6WWjNIQPfpUiciwWlne5ST+bKF
m48XpxCciLUpp+L8ibzG0XuDn9yA1smTvPSs9sFW6IeR+6s5GdhDjuSrK4STYIodcVSvEsfhywYa
67esiJ5qKauQqaXbhYGJd/uXIVQC0D5hgFZJjIcwc5DXLVHgo+fxjez1k8uR4bpPbkiEXqvdfYmV
W3opzzkkpAD/tCrqQaBKVlE9gVXOMSrFbvIKLtMIITv6GRNwQBrgyZ4Aby5fOdHDeLY0vTOu/sC+
cKvUFe1smsO+/CKF93nerS3WeKw8s+vJz51m4a6enWQkDMGIxzUBxfp9J5vADVkDTohDvbhA2/vw
bIf3sU1XC8vJLwzhLCLBBmZh3PiANoslQLBSDyhXYWBAoASy6eYgxcMmckcuhssu/uZSIuGOggIn
XDpK7KLqXsmVwjfQNtr0iKdy13okqPwZ6wi8iZLb7Kqtvunk0k1WUuJXxHW2S5CNufPJK59/foXg
xXsK3HMsY4bTrbHSW1+pPd7pb63Jpr1Kd/2j1iz47y8ohDjV300KDlxWejYUIQZeBchvmetwrfnW
2bQJ1902Re/givgN5E3oTf2+K9BcAs3D1B2CFoqHSyyfR5Lu/BR//xbBywOWlmbSwDfYGFQPAKuQ
0jWeTLTXhD7yyG7oDp+S5cXn5rlzHbrynXlm9e4SRnQuWDv4DOEmCMNSZU0y8b0Qb9SPn2cZgKvY
lc8W2WvnzvC3MWtCYakoqwbQaRgbVuau/kxVt9jXX/qS+WZ8yqCDFyie4cnuckfbEaRTmO8v5qdv
QYPZkqYsU9gG8w+kX3HhcZ4YY62eg6d+uQ17aWI1ITTFY9aZSgJ7+jq9yv1hUwbySgFrFfhhFm6E
pWkVQtKktiyicg/S5FCXry0QUJlg3Bm7T6dxrrsUgtBDt8gMcJQ6EmdUDFFZWhiVBbP6egzyyI/P
aujpDh59JRtEhDtlcNnFIpsS35AnzrBIDcY6SQm/1jH+pKpbgyJEdaOzy2odwnmoTxpaUVbKp/Gp
+vH/5JY/ajYQRy24rZYRs44LrGvxSe50dPHzfn6YtjVvSl0eNi1vpqUxC36ridAyrHG/pa85y2Cy
Rv/d35As/jk0YJ451x/+T9hHZplMLFUwtLyGgamC1P1SvW/m9QR385cJYc8UY5JUEeWwmuG2pVEw
RE9kkr3TV6rK/cjBHsGlgpsNjLYoJZlHhYyqsyy97MEhw3xlhZ4yBJj+gMYvPF6+OLfsVbLKtumE
5UpWyxfsUQAvmBdce0YYtSUH5q3mkeS513XNUtAwZwL9XeiyQjEb8GrhbebUjTmlfcpHOPgKxLvD
rbPvzhIPShgr9UzpvSUYwvFxx6i+mxQ2/pjorJm6L5MtOjRM9GOGz9F68sC/DTmkEEwdS5fkcYwg
2BQ2fpnUfW1WsGleJK+gVvl6hXqNK7ONiTUMvcX7cGlihbWTjDhUDAVr13sm8Yjq2rsWrgUK8L2P
LbOX/WS15NP4zInb9fvMCnewVIGBFnUk0Nto1LUSDdomUNKoKPTyllZx1hRwRECMc3VAsbZoAAE/
Fh3C2cJJNkkF9RgrMkY3jruVES1RFx/HOFg+FBUssJaB4/eo7zqzYkVlEgaWn5N17yG8DZhvrlUP
Cf9LHmtFzNf2RYwYS/WlLeR5Nkscpsf++vAbxM4pHeRpKbG/tm2+NT81n7eijeWXhl25zl+WRfrm
thCq8hCqcFQ0PohPhxbMt6qTYo4h1Ofr6XOO6uWXg/u3t+Hfo4/i6ufeqP/1H/jvN3CdshhETcJ/
/uuy/MhvG/bx0Vy8lv/Bf/TPv3r4g/+6iN9YURefjfi3Dn4Iv/8P+/5r83rwHwFSTc143X6w8eaj
btPmywC+lP/N/+kf/uPj67fcjeXHP397K9q84b8tiov8tz/+aPv+z994jeTfvv/6P/5s/5rhx8Cd
+y7+7Y/Xuvnnb6r2u4N/sLORv0XtTMbd1X/wP1G03zn7IdKQmgx6DW4gL1hDvn5GB7SSg3ABl0V9
Bt6lLlr+R9bvICRAvwMX7DNxl9jmb//9UQer89dq/SNvs6sizpsaJi0e7H0/4fyzgHjDL4WyCWDa
YuA7mdgVirkrpGIcnMCm3TiCE7l19PCiquOWC1ONcf/Q2ABbBBrKU1nuTi2IrM4oquf1SjdHquxJ
ZKjQLM+JGcXrqamQFHfLMLJAnYnfJEso1wOCOWkbqrRK/wAl9VJNAltqJNVB9UTK5T3K/gpQ/7Ud
O8ldL48yJNGlKQUG+rIMTaLZaAiVNBQOpAnvs0eqtYp+n01yaV7UrVooL4yZoal5aNpuxmcIf6jQ
h9TQ8SW5cWro7V4urMwAnrTux/4hU51u+symMO8+8jhiYPbMQDc9+MRU5OEu7fqhvo4qS0U4riH3
sC61AeAG+C1t8lleAIOYphqJwKylDZUCblQaq3d9W43Tvs9j1Lp80vRy9xLXmkPBQKQP+bAaC0vJ
b6XE1ps7yoyqYa4ix5O2Yi34+5+N0LIztAWAn1q+iWmflM9SNbYSXledlYEEFcQHaKSGU5Ty/rHP
iKxEXhiVpK/RoaiRQnHRYZ0WkFdsLQWtRYBJJs6FZJlhv9ZzkpovEdoe0OwUg3F+DWKzEpja1LAS
1JUkGXdX1at9vyKq0+fnzILe3xbtG6QzvXQYy/SlCM1Uuo3AMGJdav2Y6ZkLpZzIUt0GYU/yqdZV
YoYB69QqrJstq7I4l4FXgAqe010CWTBNJkghpDwduhcZ0rl58qOKK8pxDiyapozcjhD+SzSw3EYQ
++qx4wqKk+r2MsA96hrqE6E2rEdlVIDOJUofTS/IeNW9egbqjLR5IzHafjWvjCSqTkE4sKnA5Qi6
XHv4TDJNT8ccRUFWqtG6nXBsyWeZDQOrLrAVy4x6g0bSju3qKanawrPNakCqrFeGRoesIpMrKDhU
kP7xeibRtnVpEeVZMKIpVVb2Wl8bPbZWSOxR8wxiQHHFzXqlB0V1peVxHxRR2hTATatmT15bu9NC
y1MrrMYeUlwOuUksopCLXCpT+0LOwBey7pg9hD+Kvs3bK2j3OC0k8AazAKRTn6Z9NYRT/oR6UIke
Y+igtSXxMqVmEfOUHGd+8DF/fY/gCxnz6j2S5TxSAoU1eHN6NMEnqm46VBUmhZqT0VGP5Ulur4yh
0xO0+Zk2RF1dywDJy5YB01l0YLmYMiVaYTfmmu7bNQrp1NWtAqybF7Y5SuGr1atx9wiIsz1e1FPO
kCsmTQsn9etXzf/zAjm4dE5eSP8fXjXoRjx11/xnU6T/9//k/7h6BYyMvX6/dr5+8ue9I6Ed9Xfe
+wrCDCBL0USCX/rz4vn6oy8EB3LBXBuZpxz+uHqM39Eaz+8WNDEA1o12kD+vHvwRYLCIzsBfhKS1
Yau/dPUcPoXwa4AYx5UDaC36DGy87HAzfUt7RAnOq1mW5Nq57MGgqYSuXawguGhpd0Z0UT4MdKEk
d/hWPTYoPCJHVEm6eIRBq7pWissOTxPA98iN0aYuMPnSUqXsS5jir7v12CCm8vsIEycsnRF42Gul
2pLkvGx2KQkGDLXzQOeJUnHTufVNkvhIo3WuisdS7ofMj+sN9ywR/p6PFk3dCCJ16R16mJg5/jTh
lVarRq2WYUGumf6eag+MuqkE4k/3JQV9OTi9620RBsXkqeS60T7N9rUZH0m1MSkY+1zS3lj4atnw
lCwoSy+Ss4fG8WI1KMqFWomFnfgtPjn+UOFtl3foo7allFxPtyNzEYLYXqe6F81T/Cj5+obdk/N6
dEvQvpreNPkjDRgobrey5hEkTD+j++ZqtD2drRAGUA/VZU31ZWmv+GoDfQl3WrMb47WEYFfoOkGP
GvvgIpvxpk2uln3Itx3ofOhZ7sW3zvuIBsx8pTw4wdvw2OzMN/uuuDAutHtERHK1lkPcOl758e1o
/xGxHURoX8it412E/DsQdMDZGcJLk9hGAVgIdlGZX9ovSr+uU58p51N5wcYVbYIi9uiz8waIQPeB
izL5RF8VUufGBlUQ6119pPdN6hmd25R4nLpgfkd8p0EHonW1DmHJe8jiYEx2Tee4OX7e0Pft7ZQA
PurLymcT9V5C1t24NuvVQHkr9l4t3qp87TQ7G4WVxEsMX6ZnSempqU/PkxHbFuGKl8mexJ6G/LnO
ggkJ5MZPxzX0yVK6H3+QwZWyS2S62x29t/pd13toJ4IIegptOOT0M5+WHpCkOriiPysQuRAvApN1
7pZg7e5XneLp1YtkvISl6wDlgyZuf+jPo+zVat+J/sRAQcyUgBEvVdZG80rTDTo+161+k08vmTq4
HbYMKtfgUfCMuPCNYmMgLkm6Z6feFxIwtKhug/sccIv4cYpDl7a6p9SdP7bBoLSuU0Dn9lY9B18J
RBOgch4ytxxvO7zYZE8tgjY7w78nJRB49mtOMc3GlW0hDL1OyUMiT5AEm2LVa5VXh55pyPJqw66M
bq0t6RaAUBb3Mad2j5A1QNuMAdLzhONf0JWxM8etLF/k9joiXshaaKM2vgqZ6AQbqZcv+vYiKs5z
edWk17SgqPG+933nsvFHovjDpwwFv8ztL7vrEIKzkmt2Qbj9SYCsgS74SS/dvnfjwkX0bzcuBpWv
pdGLdCyaL2HNLWhfeSZwpgn8zXnSBM2+rF3Py0svfiKvOWLDCKoKQf08gtkjhwF38BhbQzIQeAbn
w/7R7EnpsYVD9pXyPjVLQp5jGNXBVihmyQBzFzhTbp3HaG/WLrIdSbXWyyAsvWIICuTK2Q1ahoes
8GgG0hGyqu6SN6UPbG1jxOumg+brJu9d565o3Gr0lcgv1I0cKT/f2Qhb5h9u+uG77b/94p9ewRTe
bRLyF5YT44urm0Y6wwa2St9E0hAULy28X6CUgaRuSnkdhlvGbuwa3AIX4J43n4wHqOE5kisZfviK
I6yQoHmTuRh7UA+XzDz/L/a+bDlyHMvyV9rmnWncQT4OV99de0h6oSm0AARXgDv/aX5gXvvH5lCR
VSW5lOGdPdZm02bzUmVhkeHgAgIX555FJEGvRwRO7TXCfAM2+K7lV1sLcoE5qKw4J2d45Seo6K+b
QfIJSorFRR300s8bZWu2NZsGyi6dx+xJiapVWgTFE/xMsQMZALHfFOqVMCwAC8rwC/h5DAFgk8Lw
ytvfr7ZwNvrme/l4KSf7Ta60Y+e6Cr2c3f3IfzYhcz2waQuwDwpYy61gXZ8YyM5xKVo1ueblzJcc
JzZfhcdO6/VbjtX1aTjOWAfTdan4IDUP5k1rvcCdYOoi9wInw+VIqsWZgRwJ6g13UM1hPrUE1FbP
fiDTXS6C1ghlGsBnfKj9KWRpCZMnrxtX9nRLCDpTDGtbG8I+Ok3C7A4WHV6b1r497UVycMUlNIVa
vypdX683hRFmQ+RIv2sjQnf1Sz5tRz1o562sN5a2qd0Lt8ekt/cpIq2QCl2329mM2vnozihXQrVd
Tx12yhSlAcWCmz/rIEbQ7JE8KvN69PVnMh0n48rN1uMG1hkZCwsHO2n2yKqwcR75GNrwgMfROts4
6rZ5ttPbfArI8DCIkBdegTbJLahn8Dp+zV8zsGo7n7gBwDeJ7HcsFkA2ofhycOYKciy0CPnVwAfp
gJyDY0BWmut3bsRv2St+AnpYtQuJfqvTVZIeNDVk7c7RPb0HRznSb5ixUlrPhM+Z5juvDLRiZDGA
SIQYWewZMQzJcYhOU3RhfQR4GsMdmVYOAlA0n9SrTuw01cNrj6su7oVPSGAUoQBSX4S4aMsJKXYj
q0ESuofy18tS1+P9Nd6ELsJOW0IP3ME3i/XvZ+23y9fHSXtSIoy0yg2Zpfh+9nPuO/v6RhU7laUe
9aq+8BcamhjvBQ2R1FKOgVRDu/Gh5G3y1VxB5+0p1b7H5qmslMF3Zi93dmk0ZofaOrRKaFGf0TMF
6Lt1/emK+/GST/alPtVGJWkZu8zupOnbTjA6MWz9FARpb/sof1jLra2jFN0h9bvgYWlG7Ie1R35V
h14s9XstKuG63/lQ2EwhuQbNTYNrHR53aAEmOXO11ne7KGRNIGCCh74A4p8XKEsBBiFGh14Om3Rc
l0dNIFfiIm9vEIyDZT4JrK6JdTjjoniBu7VLw1RUftNcEREgLadOttng15c5mnD9bTNFpnlllS/G
OMP/wlPhfYHIcZSjIazj8M01LDYRDQatyexZE7zyfC59u1l38DjUA6cOZgHihyeQaY24ce7ueHGn
Yk0f4/d59SeY+mfxeYLenvzxryHaTyfsvzyH/794ul5I9X+N5B7+/X/RV/npUL38g1+Has0CmGsv
oQVL6hjyCFEo/DpTq39oODLDxhWHZpBmoCD+15kaEDAYURCGLW7aKOCXzfxPOFfT/oBPDjjdYPjC
TgKi979zpgap69P2RRZbwMWaAiEckEkt4ZKfJ2oqxZRSUYUJzfV+W/C5AgVTnbPcL4Qi7KjpEpUg
nteh3V1aWDK/zm0BmjRyx0z4GIa6K40+C2DQNdBHPZk5KvBJBYYXJVqhjkPgFpLMVuiqwKLWhmbL
uYTX20hkZLnINj20dsHrXQNAjkfTXE9k15nAVa2NC80SOwoUpOpriQhvHKXUmiExLtYmmATFpjar
Mmp5MiaPqTUOODuwaYaqrh2Tjml+Ps297D0FVgsMGh4t7fB11LXMkUQLLWh2LaRtgrxsd1OrBnYr
kTiwdjSGzGOj61WUpY7TjGtDEh0RXWNKBnyrRWFpkEWzos555WXTkOXpaqZ2YzwBnSX1jLtyE23l
Zo2tHjOil/LSciFAD+x66q3AApL2PBhdZsfT3LrGrslVBeedhHaJ16iW9SRcay4Dc1y22pmNqBlk
2l6O1QRc2aw6EJx6xUoosgEBe/sqAt1b6Lh6kmysjpdvZum4x7xxYXJsGwNMoooMKJ8ns9G8N0oL
KkMxkPnBRT7VtUyyiaMwQQvC46xtt9RymIadzCoWMn+Rcx+pVU0a0SHJXipJNXgX1ap4g4FZU+2q
Rs/mp2FBLSBETpyiXA1JC774ZhpFo0fUVifzFgS/jEe8VycOWLRc7I+IqlTPBtVLJcwHMYDjysBQ
u0N4q+yxgA0JIshUV1paHjmJTurJxy+Nbb1lCDjByU4bnNwhN06XZcOONC6Fj2XZdkjvuNSdAhh0
hGdqdNUbDioEaC4jboctgVBN5mlQ0wqasgFH53qNBLSuc/fMsptua6qiHUmYyBK1fTz+wo/dus10
/SGlhpvNhyLXl3g/WHY61Q9e47Hw6xy1/WDv9IazQjmgz92itkrE5FYvjjbZyg1MtoBpPoHAThsU
J2UuXWSCmr0t03tgTJ2Kc3Mx5MpRkWWZjSurFXqfRlpadIKEwugRooZV3rKH9kLJVF1JjnyahZrv
alKT+YV33O5wTM+Lmjg46RpzaYG6DGHJvDWtQjMb1BrJlF0gQ0/Dfq21kOPuCUXs3YZkttFCceug
NnTnvGtv0OMEDR0ljubw0HFoIsNhzOZeRHpqJXlcuLIfiD+k88CKDPOmZiAw1jQf4aVMEVwEO1h9
EsNLj5ZMejFkztje12XFjIg2NVe2SI+rii2GTzEv+YRYr2ptZ51sHvC4WOORmvf4EWMiqR00Uz3C
M66HYfiB9SOrQAxSDH6cKr0u9khDEXRPrbZIc39SibbBpwb7IIr2BYKZp6yUIfzoVZ7BsmhGFiVs
cZQGpZ4QMil8lkDZQsO5JWjFoPBB5/HY8abvIq0r7WFtEC7QPEE3WbOfUz3lRZR1Y5PtBkGRnzfA
yLyeduiRDTBTtcxUIkCwq+UjWl4DCqvOotqxMRRgZQo8wrMlTQUplwL+/p1H5zavV8U4VG/ErFFN
pjZEuH5hkP7gVHU7Mn9y2eTuEUFmFtQHcUIX9xKNHPOBjV0+x8h8zApf9CPC3tqmGszwv2oz/28H
l8PFCpsrNtW/3tX/58/u3/Zd8xks/+e/+7W5W9YfsDWCdYFJIIRZVP//2NyXvwEnAdZooIjD8GnZ
9v/Rql0Ac1gRQJ6FkmA5vP5zb9fxV2iuAuOGYhr0a3Rx/06r9jMSCicPBIOCNYRmMBTeNtSXn7f2
TlHLYSjAwVhY44sbHN1gu4tRNK7sX3PlL9GFU3bLl7FQAH1ErmvLEcacYawescNs2KhY6MClFpWn
R7zYAq0JyLnwoFNe4pdBT4psZaaaISgGNWO6mpnH340m1Z0DpPcsafykUPpzMFgoL9lBi/Hp5zvs
dbNonY4aQRMixzMCeBwsHCz3sdlJT19onhd/lzP0ZcyTN6h2MtNaDWNCerJJYoJ4ixZ8WvkEvy2P
nr1H+wT8+8eU+ddNnrxGUqj6iJTXZcrUazNm+8FP9vamVzw9HntIk8L8AtJPtCBWMspvcHbkNwUS
PiOEbsTw3sRKdF0d3Ci5BP4FFFn1+QV9SuHuG7uRvAGGwdKdO8TpE8AJxJQZHZyNCn8Eg5XBRxau
crq+zlXQzfBS95OPfVhDi9pMYxUxIoN+RLgoeoMbrQl1x5+LyMwvuumyATDMnEdEB6yt/kIxXL+6
BFkloLBQaPzCpD5MjZO7cu1G4yqJyuMI59NNthF9WB9BIai1K6Ax9IrvwOO1r/ooiecb7T5d2dlW
hwogv0hi0++dDVuzC9svNiOmnBFVOMoh0g38n+HgDA9kq2/SlQvftXXqhgaPHOVuGm8sGdtPynW7
1qbXEkmkd3Ngod68o1v1DodpTkE5tX0VvzmkOGxv65v+SFfQZK/T0QO9EFG75KceAooHfopwROwa
ewBH2Ct84lPbd92AAirVtNkf7AukJxh23F0xEyHcAJobXGK6Jz+aYZWu8iAJOA2I5qMIT7f0oN65
QCGe+W0VDuF0V6nhAAOoIPP7C9yHBoJRv6rus9vyOOAal5uVYRoudCcb0kXA/6vsUg8xVg/Wqvy5
6OOI9MdVvu3BoKVoX2/mnyXs/iGInnhcTZsMXDSvoisdUvAN6qRyN/7QEl/RrnjQAizdNCAoQMYD
aRi/nqqoe5596hdRe5B7/GkFbAFWBZncG4dmn97OVy2DVfUc1hv9h9gNa3KpbOYNas0GbgGxsh9S
ON2C9GA8dbs2Lg/ODzVidL+kXErlQoWe78mY1wzzp/WUx/KnclcD4ZTApssylM3PIchekEem7Olu
9OcwD7VwPox+BwJDqEcG8+ds7V7mTpA8o9jWigC/ZkwerRBsEVTJal6VP5zBy7fsSWchO1hh0/ko
HuYrYYIhru5acu++0TZUkPwD0NuWl+kDOkVubKdXE42tKYBK7QJ+uuFw0bwngaJ/FrSxIXw6IjMh
+wFVZADLLqaumFUhPSjQklAHwYR4SXWLPg6yrCK5ysJ+xe/qg7Kfdhw5Vw3OQmGBk1vAfgIlmRHa
XsPd0QMYJn92eBuKP192eaT5bNt1vgKlEXsUD/ljsy63Nh6q3gQA98bbhStpQz/meONhjoegPFRR
7zMI70cfKTxr491If77rfaQhAFtiuIkxHkMRgCrnFZ03rAAjXYz7Kg3TeyRBrHESSjzYO7Qbw7e3
2lNP7ts3ErbhHErIOcheA4wWi8TLwzTQ5KO0AgMI+tJ4Qq8B4JtIr5Ct0aLPlV6K8qbBB1Gtiwre
28Arfe1Z9bsndQ/SZyDaoHgte0z1HKecB0BFXv4EJCZXAvwvvgHibJxDDWF/jkDWNIQDKGwqhn3n
BK0elBwoasQ66JUMH5hTLIGFHnioBOjtFZESuPAzShg4Sgb81buLAlAZH+AVZoMT+dRj9gFGJSMC
lT0ojbWn6oYOMW8We+ZpN75ZlxK2DLhrnBN0z3hkV7oRcqCIt7aL7Ep/WteZR49VaG70PYBhjgjc
fo+vIwBaDzSxso5Kv1JX07XEqhmKH/PRnPx8V0lvmEKER1wW2r0ZyjVTL6ZNbfjD5I9HLMvtg8Tk
xB7XwTFh3960LFSTUEzrjpSeJDtj4L7VOl6Cth9pj0UdFIBI4VWBDzp5j7VsEeZhx+XgG17n+HkR
2Wh6rm0wkuA2H9Ly3lSvLD1KNY+8Wh2aBKv0GhYYJPcqWOOiu/ehdvumKWosgOa/0MNfG9uiU0BO
JQov+CR83r3bzCKF2ysAse/7nXsj7+1Dez/e0zvlqIf9rvGO1T65obtqJ7fWo3uJS/I9mKcckSaN
lgKo8OhuYAFJgzzWz5gCfFs8LTEXi5c6YlDfL/4DsWHSTNDMJmaA2J0ddGSDt9tnMGivdG/Z5f9T
VcXH4U6QVHCNCA5UeBZst4SiGCsoTw9Qj0R5iJkTKNHvn/2pd8R7FfNxvJNeGSnVBJZOGA+E2U11
Z0RA1MN0o4QyJLG76Q/SnzzrF9nnLyvSd4T16xv/50M1T/pdeTPZRCyjije5I/fThvUemGXpgT2g
+QrWbrRcAIMvM5LYN4vLFVb13aJHcONuXdyQcHyPbRwishljdbuIAfNNdrGIMdz1FJ8zUz5l9/56
TDBkgoYd1hCg2XyeomojFZK08DOWWG3alzQEHOf3/hThxaz4ZlgZ69+/mO8f0b9GPH1E4F8KkYIo
GVjXTjwHxrYMymP1mu3tADlqa4JI78IHOLVqj86D64MdiC8B3kDODcHKniDBdvaxWe4XoW2Gz55t
ih82Wk2q55a+fiV+WjfvV/xfgC//dzuSLk4Tf30Y9UEZlv/+vz/Ti/Ev/sSY7T8WD7GFEgVLxXeG
758Ys/MHsukBPsOOytABpCy6+D+PoeASqzibwgwN8UhYEBeN7z8g5j+gMYYTCg60i+8oKMd/5xhq
f5EqOjqAZR3ceXMRS3/xUeI60WsHFg1we2TYqQEjcpwUptJYuTMpwOyAdBA7Ijeh2vFg4zhic5nh
1xdLqEKOGfKgsUvwGrulvvj+CK+kwpjibOQW36edM7M3RSSO5c9OJdEETNy+h0e1mbH+Cif6XENR
W1XJocHAue7zsWmq2idDmoIg1EiGkLKgV2eUGEyp2x14mmzczrmuoXrhxkhWSlP2xiY1eYaNzhwH
xNvD6ws59wnMxcijbkmcjUgCMioDL8ylPLIHgt/WdJ42a6LYnf2zKFg/X9oqLfKrOennfJOwigLt
VSztXgdMWO0nO2PlWk/nkd2mei77SE5gfJdek5kgNHlt1ZDiYGUU/CXZInMO/m0AvPk18NI6AcYE
XDNIauBXvpqrRgLjYjWryXbQYVYbAc2GB1g39MkzANbGDnqooEE8YF1ROi369jPpfkzQb4hVD9wL
3n81mKdV5eWyaPXXgcI2DG9AuiVw4q4fyqOd0R5OsXVh9DEoxPV1N+ca95IOwG9gJzhHQl0tjEFT
g6SEE826wCHO3CtmKdDrHk0z8bOmsg0JGhQ3etAIqKyf3KIoxg0r+hYcU7MAqxzUMYHMTQZyabWY
y2vW9KDTNJ92DtwTcqBxRjPE7Tth1UzhYgcWDanthbhEHU1cpoaRg6hVyspU4rZKGpDKTYhxLkc2
AztLuCxe8hoBINAOL97rkTWlif0w6dQE6ycZSRHA+sgZDtNcUBgsSbVqLgyntugz66n5Q4FKfg54
m5T2gacsQesElF+U1BNzcJYaeCWvmjkdNd+VCRy+iKs0QCcNVQCTLtq+Rps+E3ZQjA74y4Vd2WwH
L9YZmZkDtS8n4OTJ45ggjisC2VvcqrVqpjtw1+HZxyttMWGpEdMXKnmFU/dMKvS35xaOqms2VuWP
yZ5wsFSpmZSR1AY0J4yk6bMtyMndeCVSwwL3mFiJrZbrBv+HgrMB+TlM0wq4Ou96d2i9ttebEe3I
goKKD7V6pLmNA/PWMgH/rUAfi66dKUM+rz47FNxAa4BWbdBhT+UPHfxW94mr59gj7DE5Zt00zxsK
bwjtwklynK4sUNqtNZaJqbM9pekpmp9a43aqJ2fQVd+0yUrbENx6rUNZDjc16jfjYA7+pMAdGe8F
uS7bqZWqG49Fp8PPzhxBEjOrQrNjK3XydM0arc2Cts0aJHdWozrdVI3TIhlHmkkFgrzU2eyx1FF7
nMh59uz2BizXOqkIlM6GVWAOpIv3aadpIg9NqoF61JuY5CW4Wv1U+Th/5/OLayoAxL1u8asPFVY6
yWpgdTlcjEjdnsIu1QptPbllYl+CPl9zENmEa4SiRXswqNV50i+yuq3N7VBrJF0npJV60CTNcN/Z
6JsEmY41yq8ZrO+2St8qN3KiYw/mjuuCC+LkHb1eePnlVqEabdc9KTXdLwdaYhmp51EhD/bo2mXY
yFEnYa3nOTr2pC5Y2CPaOX0uG5pkvplnVPGdVOmmrca0jPjKbJfIfTNqEAWLmdh81eamAEerJwLd
qrK0JPghY/FTLXPw+RXU26B9DvhIPaaMOhhwSkNQzVY5x7HfzXBYcdDK4iLBPDE6OFMFkpeyC2ai
VTeN2+ROrBnl9MbRXgFyqSflsSlc/BO7WPpSmlNgzc3TalQChFo1MhCWnYNaMk+tAVrKYEy3Qqlk
EmkIVWPr3Bgz967Ef1LfNVrSj+CY1TNWP42r6nHCDAVOOcwJCR2VIyYREEXidFGW5wy8DhsNO1js
WskWG0KrYoUYpryM5zwTeeaN6GoAW4HR3riZBeegTMxDr4fmzO02MHguer+3eqVYkU4SaMMmI+Fb
kWmk2PToA6GPAWo8jlLMSAaXeSpae5iF3cBY3GrueDeAnr9rJDj9YDHJvsLvCzc90AxeYkEy9F0w
KZmOKLSKoA+CmJgmgqmfDkodn+ndaI9IVYfIo9G9JJ0yJ6iwas5+W1UK2oO5pvFVog1ugX3GtXeM
NM1eKbTpMOSuHpk9A8kHfRYeZhLWBjQX1UZkuG1bV5RtV8NojwxCC7pe2jASmuQ1HKjkW9aY/b2F
puJm0Dh/MltT7EWlQIiYTtp1Z+Xjvk5781qdOx0TXyXYEaw0JLKs9/3ElDurpelKkRYHMQ6SFhQJ
VL9sprHe5kSoutdVxYyjLiPGvhSQGRSWC6FG1r0alNohDKbVgEsdsjjhTpHFeH6QuULvmqSoig2z
q9RAUzQpD2af2sTrVIQjw+4Em6TH8hwNX1tvxd6dufEE/9ICTe3O6Y/ohhtHRzYCZ9I+fbJbCjRR
NV7Smt4XRpHHdqGIqG5tLD7JlDw4SE+9UvrKOVRCzyykPrSXwqi0HV7j/GwZFBswb6sBjeW619wI
DT/jSjLHXkO6ZuFw36TWzzTvJ38yJqSjJokNXpBlTquWqo2Hri+O200C65neyoJcM/mmVOw0bLS+
3iGvSEcQTDuqr+jtJ7HCWrrKylL7WfFKbHo0uVZc9mDCTKNprxQ9MdedqAVcqweBUFLCwYsyVDS6
sGOvGCWT5qeiq/c5igTpCfRUb+ZBn2K1ctT70lb5ZekoeFVlN077HK0J7omeoyWuSulBa4TTpVEL
F35dFIHQ4AeYV7QvbXxand3f6FwhASrBFl9l09maX80ivbCnAutpLgz5UKIyuu4lQnhxwdzFmsTB
l1QQoR62JfgXnj3jcwyZlN2Fo4I62hEX7Tbu8nVTEh1faNl4rZhZhK/O9WbDxobAhH1rt8C5EhtG
aaimAOurcxnhlvIbxZbkmiQuKi0h3Gzyddh/ap6tMCFDbupiZdS82/RSXxC01Ozf5tmdEalaz+u0
ds2oRGsILK4cpDl71qhniB6qAaiXdAd85tEKGiW1Y7ceAdZ0qty245xgkUfHPlRgirxTpUjxpVE7
A9gqCvWmhDPYrZQMZGy0C5GpRUh1THoKQVjJBtczKqk2SK3UqijDOkcCws1xWxYJwmqsMQUTHryT
rHzt0pZIz21tAjtapbCiekYys0f1VKYArZUyIR7CrqoENv1plqxyOmXrVO177Pnz0OaeOsItHnhe
j77L6Mp7KXRwctGSgQqhriDPGIZFlWUY9cIqk3Be75W2uWjNydhndmrMVzZtMpSPukNXfGr7LEyp
Yq4VId0xoAMTj0OpFc+sgBIJ084udbDjRh1NAMwOVHYZX1t5gWNFPYp7pbRpXJVl+awPVN+DFK+9
EZOOORioKoR+jkGPs2kM9xOt++uZASQarlKIZSrwxivzxdAVa1/XZVuuE7OfL7R52LQ1VvoQZWX6
mhuie3WqRKne5oZYkMKCn8H3Kh0hdvPRPLezq44T1odwrKz4nejnttjJeai658lkurrKrKZVfKMv
WtgR5Jbi3CSCJ4BS07oSga33M/GaUgEbF4nqDvNrhU03dt7SurxhPQPdLZ3tFqcW1xE8LsfCbh61
0Wj8Pm8VN7aYaDUgxlq9K9iUtd4EmeJNkWX6z7zr5/usQJ0Td7ZExm9fVdkLODEqx3qnacBD52SE
Y4y18Hs7YdOopCVNsaQwWLTNigKWZFNAxsZLxiMhufOspwSfly0K3kRph394haOHIZ+MYpq44o1o
oqHgnitCxtueK6KIGKhD50h2XzTZLnL0LLTodZCXgJydukcxOL6oaZKjFyMOOdvOaqBj4fftOzR8
wNlE4hZAZjWy3sRLm4ccfH8R8K16Nir3pDWIMy3yiiBXhFoX8iTknn5GbsSosHEGBdeejmBWegmS
SPSzdhOfGYXkyyAnPOO0lMZUYZBUXpTJNhlfPwAK3yCk5+7hBCDVmDGbMgP5kOH9WzyC4ddFQ8n1
/90op9DjaDU4RInAHI5Ke8eGo9rd/X6E06bw8pyQf4bsZQvQhvbFdx3bFKWmIQN1Y0UjyJXoQjtH
thIloNRzFgTASD6iyu9j2SqQu3dDSusUuBWdIetBSDS9nY2xymIDhk8yPuep8M2bh289JjqcDmBO
u/AEP/bWG1mYXaXmQY2HF4wSNDsXIda/f2zL7PmAli53guAoKADAZyCwfDt5/YI15VgRlBADOhVd
al5oUxKhiL8Ep+kXiPeXyKy2vOQvYyFxC+bTjg50arnfD3C3A8qQrtc5Gun8BvvWdXcFa9oQbTcc
ZD36sPRSkJ+4L+/Fj//ETcKkVkO6iYr8hJPvtAJSYZQjTErRY1Ry96og49PIoNc5E7j03QtDZIYG
BgdeG+hdn2/QyKHnRYkMQ/UWBN8clP9zYS3vKvsvz/DDECfMgCzV7B5ewlj6JlhOp0BrAeAHkNjH
v39k2vJDvxvohBGQcE54hnsZ0MunW5RiS/O3WIvoP2I38c33ZH58cCczY26gzQdG987nyDZZjIyA
iG/OBRCfvaeTedAW9cgLDLPYeGjB4v5S+OVqYcaw8Fwf4ovXDL4s7Atk2Z/QeMKn9XkymLk+ZRUY
sssDLPKVESyt7cGJ6+0SygjlQ+MrF+ccBk+bCcv3/GnUk/kxurUJzBXf8zobgzmAa1Ck9xh4uUkJ
49zsPxDY/t1zBd9dRfbBgvh+8UipbH1w60Wdeg3gzIq0leLTtYIOE9pnsAoLzkzNr+uIg+F0A/4K
izvJqaJpnEc4B1klyDF9kK66V0CkCmgZB4G2xLRr/f42F55ALXRlXGjr3w/+db3E2DrwdrC3gQ+f
fuJwWe5N3tdBMie4O2FsUOy8AdsFfTVxz93osvh+/gaX7K/FL3wxs/qSkLr4bbDZQBg9bhT+pkvr
6lAfFV+/kKGFLaeONRjq/zxHefqmvvo87knJAcwyJxzjgpkTMcR2qMMKTd/sUdNv08fFKGwM+TYP
4VMLAZ7il68KP+DccO46vnvPMD2Fw7iODG80LT5/QXrpNNKRReBUGXI3EYBItzMxikfXSNoXndqQ
9XYVkD8cFc50Zr+uR3gAum6jkADZHhz9zyNTLsfGrCuMDE+j+xSHJkDWk+hvppl2rxU27MPAywb5
SOY07QtKcuNMOMTXrQRXAP8JOKMsjcFTK/cmL0HUdqpAwQLjoQWioSkCIe3vJ/M3uwk2KWzG8L6H
LxZu9vN9NrZQB7VA592UCDYlJVlJu2iDpqjGvWTdW8k7PQIei/apRjK46erV6P/+Gr7Wny78tTG/
EZ4FsPL0g0oGENmZDToHJAB5MNtjI2LiDN0YTDNxs+jvj7Z8Sgh1RZ2I7KGTGx6HjMFTJBhcXYDC
Q/l0SN2xF4hjJObwt2sr0EDfrXwQboVAmpOnS3nDoC4oAlG3oGkoSbofEMdYeVXK+GPXT+blf+Lm
UP/iTAJQeWGRfqqvkCprAOzDzfEadC85TlthZeXeAf39zGP8OjtxZ5CjLOUvqsZTCy6WIOl31IsA
zb8yFq4LDRgrhjNiz+9mhgNaBD5DzA5483++HUk5R2wMiFUdUNs2K8oIvmJNiNCBc8XO9yOhQwlB
DpZ1OCV9enBAKWrSDkVQZ46xHZii3iiJnN7KYrLi37+i5RV8XtHx4GBljyJURdPyXT72oQSmjuwn
x+WQ+hISyRnCA79qM0hEoeivt6ZutGlgMKs+s559c4MYT0VQA87NmPvL+/wwLNIaXObWJQ55YiP4
M5+dQD3rwPDNpPg0yHIRHwZRFTg2uVUZZFkSOM4zjHP+/lLxaYCT1zS2BoWyDnlDKlRuUErYK2MA
ZdUFRHrmNS2/dPKaMBJKGqxN7831z7eSOyqbHVkG6VCEHct8CKDWKf3ZJle/nw7fv5d/jXMyxatO
sWycwIIeql23R6f5pZBndP3fvpUldARpx/CRPI0+zxKm6egGBq2ooKCl7iIvwpd9Zif59oF9GOWk
2B0k2vkdRnF1JeqHNM51ywdDYSfl4/sT+/9MkP+xoFh/zQSJu7R8ffq38BkGKpVMn/KPusPln/5J
CdH+wCkXy/9C/V8M4TDjfskOrT9saBUgG0Q0jKaqcJT/JyXE+AMGPpAiorBdEABYh/yTEqLg98AE
MeBLB7hjqUa0v8MJOTmeLGGm4KTgi4I4dvnDl8KKSWLn/ctU+0MZ0yoGiCxi4wp68XZjqWvdKx/T
s/T2U9eA91Fx8NdhDAfj1i8RIo4z0zSrX4yjCpvIq0URQbY0dEPzCK52sNC9Es+6XVipFaw1Prym
i1+Lxkdbls+l5K87/jj2yaI1KVDJUfFixqBdwvV2iJT4fJrEScX+dZSTrZ+A9Cbn+mXxtUdH8kYH
e1NbMDAYNIDMVYJwLBFiAX5uCFfOsI671e/v8uwjXmr5D4t/2+eoEpsXR7oNeqFdfwlmz+LPQrrb
WhPXU0MiMS4ibDOqEcgrwGyB8UdBgzJxQ0abJhjsVEGpLV9BpIFEG748dXUDaSY5c6nnXsjy9x+u
dAaBo+LyZdosL2TJv1BiefZ5fF4P/3wfiMl5Pz4gU+hkPezRH+CMvXBjl5QtvFBfBJwFbPPMhnhy
8P46zMn+0Zc4BKkYBlkeMCpg0cJlnALrFu7jZx1ev3y7ADyt/8PeeSxHjm1Z9lfaao5n0GIK4dqd
Wk5gJCMIrTW+vhYis7uSzqjwetbTshxlMkk44BdXnLP32iSBUc0gtEHE5P71wal1NCq9+bEUT8ZV
ua12xTFyaq9HpywdL9PlL17v7M1RzTAqS+NjiW5M7UWlGJE9hmoBnZc9vxXwei/tA88EuRrn7GXf
LJPprMFB0379/B9jI6gtXxManqc/8B7N1DE4634GP0T3f4LEPisR/X05ytXUC9EqKNrZaaSVq3ZK
1Q+s/+E9o9FR9vEdII4r+bm5L7Yo7Tf//h0y+zHPIxlks8uh72xgRmjx9Ez9kNfWh7EKcGUYx841
bdElcON4UXGsf9t9cBCh6Aq4hXKoyDn+65iZhmqqOx0IYjFOeLGj0HTyVhwOBVKXu2hOtBtRkKZE
2RLMmvd7o9Wq5AaQZ3/DeSBDJT7Xk5hAnZIHICdYNCu8NxPF9wLbQxAflFkj5TIyGuwD8YR7uU+g
jCIpCNGioI34oXb1cNM0uGDSCLl6Szss4v/P8+NYh/KTsTAXbSVsrftxoOtXNo3wBpQ0OPj+oIhe
Oo4f4ZyMx7a0si3ylJ+KWOMlqPJh17VDq63MstfX6tJGTJaGIuzLqnDROy6NxskwuzuW1eG5L9vg
Kl5akuav7mSvl9Jn3ArTZowU/LyqOt9V9DNDxmfCAVGWaZ5GeuyIPtgWXYWuGkTgxiYtoLq1tEN1
rOyTPRpzu9G7HmQX3b38I1z6pyhnzH3AaTu3W6OYLMyvfhi5i0DR5wFFouqqUUT/Olb7FrFhVmb3
sZYG9wl7dsVVGqHDqgBGpxzQ1wgNqhgRn6ltTMaM1qBAiUGYGS21XJZuBUXBdsWtx2Ds9d6iuZwH
tH6rah7IREXkAEuq9yMm+kh5BqhZR+tAjaaNkljFqffb4Ec6j8PHjHnZaxDU2UYOUtMe2+JHJwY0
9lqas4Wex27VaaMzNNA2By3JbqY5BWJmTNoe0WJ+aCKDMEQ/xz+b6b4rW8ZHj7qGRrPOeauM0HhL
2Tuyz9LtxvyQKx0Wqzo9JDWvHYk+TpHz6COan26IAOrVn4RwjZo8WMnoV9a91rdbCy3nWkxoSc8x
Kq06oetXLOmBM3KxI81qqmU0WI9GWZJsNRva1mqn4FpMqvyj8xlaGKXJEMuq6UoYFGCoQ4CR3+nM
IFwnvh5hnMmM3BuCZI4ccvd6AyFFYV0ZcWDtBex0YWtEmaPC44xt2QrRmv15Hf9NF+1XZ3WRJzAf
0X38+sKWOfIXZEcQ2dptjDuKO3QEpVvNevpWRiVCxGQ9N8T99b3T6H9t7v/bDtG32YK5AmYGeUBL
ZZfUv68Xn8KQ2qoB8kiMNUeOJRBrsZ7/22fh5SKEm4N0UsRvRVWCcBs1hK8yL1SHKrVVMXem4vnP
z3HZ7nw9QJIby3mIyj+1C+28+F9TF4pazUTymdR71UjjR3XWq10C/fVQ6LTaB/IbEVNkg3Hhyt8r
DMuVDViZzPIosM92gk08VUGBB47K8VXcace5IKrEEE5tNmz62f+3z31QOdkKADOmsPAtBrI2C82K
GpP92osgXKX6TYoqK7qwY/vNoJSphIIfVRkYSN3P7gkb/ywRj4RXMsLOFmNO+NDW8Sa88S8M/2U5
+vq10azR2OhAR1nwKGero6R1WYNg1hEL9jTtXi1JDxqFC7u2M0bQr46+QelMRkLFIzPPwyYjaBBT
l0+Or0VyA2QxZkkKG79S1oOoTz/ieSgrW0GVskKBmXgtkEHIen7RPNUNw5rAEN0MIWWJEdr6AZGq
g8C9fst1UxCpFVuY5FiKa7haWfhpZTm2WpHJ6HoSFWPtJ770nKFFc8ZEqxzgwJGtyX737ot6vp66
SdgrrTZ6mtF1+wjQ0Yuod+17XsZxfRxyJCmbAuP75BZqoN9b9EPA97HYHVl6+j2gDfW+AuYd2KrZ
QmZpTdTVYReYqAwt05psOTVJTFOya02tNgFxfKYvbMtSyYdTWVjBZyU3YnFhlJ5tJf964pgdGKTQ
Kyi7nW200jRJYE8Q7IXTaqTxp7xbJ7TSDjbGdXGXOxeDob7PZJyyuZTGP+AB9LN9T5ioQ0wgloNE
AAc+5JLNiKlncc9Orrmqj8KFWun3+YYjPD0xRCgEcxJO8nXm7IuxHIXacsxp2+vxihXKNZPbPLzS
OoyLwbj68/T2/fZM+ui8IUsy3XdnR08jsFTAlBWETKjFfT5dmKO/3w5/H0qCtPTaKD2c3U6OsprR
w6FV5u+3jdcDydONn1L4ZKj39Tx5f76ds33/Mj7MBYCsGRZsJu7p7HpBCHS80ojb9upDsGe74Ijb
nkOzhrnzst3+7NjG5RiBFBYppqBZJLP6bDhWeWMYxDs6w85cq16x1l3VVnbQvzAb/t1E+9+C2X9o
OPv++4KZU2RF/db8s0y2/MJfZTJV/ZemAlVa4sssshwXKcpfZTJV+Rc9AMLYTUK9mZ4XSsffzikB
BBcR0fwW53kWiC9lMvlfSHV0/qsEcWP5xf+fMpnOB+IvweJW8a1+V+VARE+lgT4FYUnmTrDLVeHg
0G5tqiRut8X9vELq94+n85s61dmgZKL6dU2gJvi1FhDJ2TsgqFasEeOCV9trD2D8ceVLN6OzCJvw
NF9SyuhnFZK/LvfLHqbTryLl6OuMFRGpDliJy9X1TpPpxVm5Z1ndAY+HbU6layXZxk/LXaKADROa
mx74oJL1N2J2a5VbeVA8OvE7abZccoMPenEazZtoBJLfjo6uwU/sQih7FtvkaRNbr2H7DNZs06W7
vA63qjytEkVx2u6BtXiXharbN8K7JsfXSVN5VQ/BQN1b3Y/WetWG3Om61BnlK5/ODXrL5x5kZD/K
W46lxy7s3sK5u9H8AaLm0tTBPhK3/QH9KPAKyWsM4aFOlTdE6Xd1NoAJPQqjj+YfabTyiSYKE3Tm
CFrsVebgTgPOju627vBY+gDLkBP2uuRa9VXWEQ1cgBryMaeL1w2w4VHHqqkl1ya2mdkY7UHR7ERC
jV/qTmPppzAKsH1LcCKMZAUE1lGj5saorV1qYgYY4JYWL4VoBvgpJidk05Gl+RX9gnVYYurva/j/
vSda/m4WErvNrnRcU8PYr6e499I6x9ahNwcluWnLz0iCttsMdQsQaeSeu72igIs1MGONTX+TCBhu
DfOd1uxKS0qvmN5S9RYHjBO1twFi4wA3CVjdlTx2e1Snbo4dK4mYDpHrtJKxgQnn6MF9NvpO15de
O/VuM6NVL3Y1gOKSo24v9e/9AAgBpTaiVUv3rFR6HH3hVg1IUlD9+EZOWjgE7AMENX3MEFhnHKRs
PD6f1lCvzW6htKrTqlbNa181fnStFR2iGBVEFdlT1NwPOSj2TivcAHTvqG7QJa+TIPzElgXx5liq
175uHBhBgCeGG5hom3yS7+fJ8qQ4W5fjeyDDY8yEjRqLdmgoW2Me8YZVV0Uhwt3MjqPRPTHowb1n
lB42TfYjIz+xjViJyvFmrt9EgUp1ntrtHN5aKTprQwu8LNC3gvKsmzGf8tCrS8DDuwJeBTX3cYpf
JhrRoAVUFwcG0GrXNy2vJ2lEB1ydxC9WwKleB0CamL/cbJzzwtdMzbetNj31w9sk46pECLEleuQT
o8Q66UAYA3WupJ+z+C5mJhT6dKsX/jpmUA4q0vFZeM0wiAhZvW7FEbpJxEe2tno50d7E6mXpboTQ
WQ0ZZxY0uJyk5bGzk0q5szizaxaFkbDZBmxdZbHbax06l6TfgNtdlz0FVewPmWJ5kwATEHFTJpFR
Ebql0DkzuWElfHfLaDfiVNizP+Mt6ncZCNgAD3PVDQTaoqWZYXEJP1LE7HLwIxaxXZsYw8HhEoJ7
6/N/FilvVple1dkMICW/6WF/iMPTmEe3vg+BW4LsPMyPcQbTd/JDW4XWpvW91+EQE1TfnZvEU6fu
TkGAlQk6k82Hqj+MdbGZBCA4M4DabsTciWAaUriot7gESDOl8G2IPj8L7Tr/9INXAS5ooOM/zNG6
ALwBRmQb9Y+5aldEmBx5QxyZ7AAv1vtVWCgbUIkvkjnfTFWTgUGmMtakK7XUV1ItUKxtUUiHanDy
++i1VpHRF8ltkzdAa9KjEkO1FgDgTPJVAwjdziYUp+VoanYlqidDNbcZkzRPLAb+Eu5lGiqYcTNn
CqhgDqLXT21GEjJoGL91xjDwVA2zVwzBPIhe51x0kXs4mlA0zijM0KInJxtOc8XWuLGe0358EgTz
DWuBY8Sy29Xzph6Hm7BoPvpkvMXhupPr+cEPwjeh01bhqD9KaXFsRzgzCc4SNA/QDwHnOeMAo78s
7Dz6SMbotQpE2+9hMUv1sdRruzW5MIyLKnyrcHfoBlvljzCHZSEknjZuqQwqHQkGuCmGUKWSiHlT
l1fDaG2qIN00cuROif+kCP66xd45zHzzc+mxxHL9REldM1CP4AErVp/xVZKCddSN/Ivcb9u4cPzR
elGK+dRklKBC6rxzj9sTRGMhsQjl8dsgxnDs01GzYT16HL/tOfiZJiQ0ahdKLl932suqj0BRpSLC
hltUvknYW575oLdEAmB3daQEt2z0JvFWTllmd37iJkQ9XNhofD08/H1JXWbVZwuFQfNs99unzFBV
NxMVTCdBpRmXrkZS/z6qg0lerX97SUZ26XrLz/9R1G+MRIrCgeuRogMc+iQaF1rsv4pi/1U2+H5H
Z1unOkMnpTdcIdwuNKz8zrK1D/WIB3A1biEquB0xvNtsnT7176pbbM1Nvja2uTOe9Kfk7pLMVdWW
633/PBybkHbR6z0vMLBal3PQU3DX049izjwrfjZNy+6Sn2mJnbaEFW4OuHc1J+le9YSAwIA6xGyc
Wg7oeas+FhKQq/JDJyO7l1SA9sCh1M9cptCrPVeMEgur3ZyzsYgfCexZ55SNJyqFRehvhCo/YBzZ
6+qTKvSu4l/LvuDOKENNsOJjbDoShG+hVOwAdE1vBB76sB9iCEkJ0HSbBFeZFa37lmAKdi+Wn2HJ
hBxFQTzP70vxTRHuwuQYjC+Tejsr7wWYGb950csHZRjsWX8trOZpnGACKa2jxAhgq9EDvuHEEM3j
8smYKLKGTxO5dm0a7uShupNRXxQYnDCruxXuayu/LmVpJajPWU1gh9K5SQxT3vi0oqt2uqNj4Uxs
LiFTs+NKUdJQLq1MT5XYIO5UPgWnCjtQmGKn5IibxmMiZnqlzCDp96Y/raxx9FrtcYy2qgDkQ8Vk
KJ8WhpMht64oxm7QVStfk46NNXrMFV0CzErznThNvVqLnjXQ8xtVj7ZsUECQR0xZ6WMTwnxnC6BE
DdmZ1SHF8Cwow0rrPvXmgWA7bzIIpbL8agNbE1xX/qrzq8GcbmOF/YuUHlppvC2yFh6VvFOqed+S
5WBlP6SM0WIM7AG7YD5MLFzxdIzCBxa9q7zOjz0GxbkDqZBOqwaKWsEuUQ/sWYl3Sl47Kvt0g92I
ZAhrq5ddVX4feOJgNd0kK3b6eEpTy5aTBg+35EgwpzAxOTmW3xlvbKD9EEtCOXyHdAoHjeDtoFvY
YGKvHYb1PAWuWL30PUDMAZdib7j0JuxCfCnUR41e0WwNRCvEtlWLbjtxkILeq4yRh+BxVUraWhOT
+6aA4hDWVLRei6ZmS0TPPH5uquGnLs2bqM9Q+2YcDHqI55Yz9Q0BJRnvjGWTuGX3jbWpe80DP+uE
IA80tV3XDQmmaXuI6p+62Ttsr/HYVo+mj+vTbFbTcBuHAJr8eDFJY45/bK1Hs3xpeYX89HOgOBeA
s/f9a5/8leW3Z0MlgwSZmMGRhJAuQ3j25/qq0L1SfGjzwhtpM4vgbFCLmuw75KBaDb5xm0UYaLuf
VnCsBMJDcn5aVI46Dbaspas46reSEbipcqdkjxKb91l9jUrNk6RpbQyEfdSkDTDcx1lzpnFfSHxl
LZlEPX4w9SkyrjSsyflorNVZ+zmQhTDwgAK/cMqG00CL30cDH5VXEMfhScB9CuBSBf7klTiQDUxv
uY6xc3CBANoNkTuZ6e8UtuR1UG58clZaw9zU0526uMR95hL9AQbyehbWqGZhuOsPOa0I3Sz3gT4c
NF9yAgXGYE+gLLafUJvXTXsKcs2V4+FRb1tCY17H5EdimatWomUGW2Wnx4+06NdWKK5Lbau1vqvn
wnoM2Iwqpp01hANYwTor6RjVlYup1C1xq1fTa22F7gCL1kryH2FtvU3SjWE2ttARJCAP9gDtUCho
ktSjXZn7hLGIxdEzSXRoddHOs3gTpO8qjjVxjvi+usNYiCB6u5M2kDAornPRtPMwc6WYEHf20KKZ
rSLAt3bql54SkjU338ZR9JC2r1JqvPhMsBETK+wGr5zfpg6zdT67CQMHbcY9gtenkTeY4uuaCEgn
TUVbGPqVCJ2rV9jfWHL2oys5n8yN/JRqHwLHWD94yTjM1INwivJNaAoOHAdssk9+47uDKK0QtnRW
tSnz27ZJVmOhY+bND1Y8rVVThL5Pq4r8F3UIHVlqr9WZb1nItiKZAhScl7RCDaBYJDx1gnGqqv5H
Kops2htbQlpNuOW2FDv3wu7jd2ujqVO1tEgTg0BzVnfwOYIIg1bBOnP9m+ptdjOQVItuoufYb+ur
pdF/0bGw6DDOFmQD4REdf4qlsvSt6x6GHZ+FPIrGU1bNa5o4AoQnbUd0h5OY9iW/0292PF8udyYL
EeQxr4OEe5z9mjXQIoZo3P75Of5SsHy7Jdg+7BwBo34zQuRqNxegFEB5BrM9pDWri+bVAoYPMd8Z
+uPYN2sA77eW9aIRIxER96TNo9eT81lPI5DrfmV022j6bIC5J8b9wHnMjO4tC/YCXGg1f6SH/hTO
02ZSiHrSak/IYD2WYK4hY8DN2JaZv+pKuOItAEYZhGUxgZepuu0ygfOxnT/f8a+R8ac7PnuqIy3T
SlxGzgA9bQ63OLE8Kei8PgJNqeF5D4ulLCCs8t6/QYfg5X63Zxu8MQeSOgl0K+niZxxLm6Y6ZUW5
TpOIxvTTnz/mmcvu12YUKvF/fTFn22tyBYyo1vmY6bY5ZfvotGyx4zsO3FttpzHQB3cpa8OtvfRq
/XbYEXWgq4vi7ttZwqrTmakEcN4S6C16qpfcxHfC312P8aiK9iU5y6UrnkmE9FzrVAa7RkGMk3Qu
QrtJLwz038wXBlAsir4cVmBinT3OstQIQpd4nLH40+QgKxSwY+b3C1/a8le+jS2aqDRvqPvS+v56
RpkqeWwDgbfJMBhXkhemcFvG3t/ozQ72N7iA1B4RIg9TaMtK+jCGoqdROvzzx/jd40QlrsoYWzGF
fCsBx9NQCwOPs00OU0/SSFvbf76CtNzI2Y0ieKH7gSKI4/B5e7rUhyEOa2qU0p1/w+S78z/zq8yx
HHQb5ScvtAu+wwtfAyBbTvty4eq/+TK/XH05Df/jKFgAeIrxEoEZDm3UM6COPZi1T90Hb/Ju9NTN
ZavwWe/x1/soMu+bTAG0lb9JAfRZhB0vozJKD8IH+pD1uKdj6igwTs1VBj3vsurq+zNGGriwBHFP
Web5M/ZLs4yTTgOvZKmHiQagZO2oMXsR5xt1bp1O/wHnhwG9i8If1vQIvMGt+1eqGQCGxAvvz7nI
7a8KA+qvvw+jSxPmn8+86ScFrRKHUQVYPqwn4BOYEpcEC7qhJqQvR4ZRar1cmo6+NxiobPzjumcL
fQ3+PzAtSihE0tpGdzeNnRtrcFuN6dLK8Jv35sulzlYGv6+rrBkWgZsXEKDG/Kc9ywAU24NyvwC1
y1X2kDnEIu4GDS+o0z7Ge0n7H3z1vxnfXz7I2WSlICtTxPDXwf9pFjEhp1tUqH9+iX5p9s5eYZz2
CvQFigs47s8ukhTUk9Nl0q3ipyYJWftuJu2lbiS3CKeNGlQ7TYigES2pYPXjqE0H5tZP8iBcXWq9
WBIezFx5xqvg1L6/VuQGNSCrOPgPKvbz3Qj+x4r1Cx3r372GWL5oODHLSkD4zzQkLVSQBqsNw1AZ
j5SgvIkgiER87ZTGzYRXWVA9LYewlGEtEYsrPYLLK1BB0C65wn43BX75JGeTUNs3em0OxJO3UbTN
+mGVZT47Xs6lnXoTZ8VK9Ev2411PTyx7UKHc5DmcvjxfqVW6K+MIXO7wRjQ5IW6CO2gPf/5+z5rh
f20g6D8vXgAZlcr5C9tlkywMDU9KBSq3WtQLzc9lFW9NONitQ+nqwrLzuykC1/KSjbDoYdgJf50i
onZmPsN8wPsDvfk68mLXdD9GB0w2wltC0y6iFX47HGj2A/AQTRm9ytnskIKcL4EuqbS+7PA+2jTr
hSlekRrmxpv4Jj5WnnHhxcE79G1iJtlpSVheXAjoNc5W+TTU/WxOyUOYiCM1W1W1OyH+2aDKjMlc
kfpqiyl0BcFuTfPQHsVhqwn1NaSJlUlxOCS5axTVlV7mWBh8MA1GuZEmke6e6rZKvlWMCotcv+AN
7Z6+GWo626IAEAnkidfDQZrvZOFnRv9QHhfY46NFK6Av4UQnKmdr6i3IGRsZ1nztEwdI3xkalIjz
Vw3vav2z7p+S/I5spY1KMaXj2UEi3CkRMEJN3vHJXQEm+5g2qyZu3AVckQmZk+r0NoZ+EwrkrzXJ
0Rze+xzQp/owi6lTaCDSct1rxHAvpfXbUrgTWCNU/2fux8ce5Y4rD1RFaHIkfQrKSsBoPawHqO2m
TFcvNLgDkunyhxy8d/SAdNYZSJ/t23mtdJMz+I/i8CDprjxq9OgGp1BPWfceSYcxJJCA5ZEkxeik
ixxi4veFB0Vwhwti1CFN2MvL6VobG4odxNRmd/PkexH3TiHN1rTbiJ1LjsdJ586oTcmGuCHAZWUG
dwqLQDoXbll2gJgaR1fC69D8QP15pWbhcY7j1wL0U4WSvaSN1A2TO5la7oRdfTWY9X6wchRXLFQy
bQ9Ip5B1cqcGo+qE87zCnE3r97UBCKc0uoea0ckmQu4qyT+ZKhMY8TGnuGlwYmGvycFsFTI9uTzZ
Si3ofxXueJpv/HCvdvT6zftaJTTZhERF2cJn3ynXBAcV1MtmXr5WdLEp7mbiHaWc4nFGBEIEv66j
JSpttQnOEX+vBus1Gk9Mpk7qd3aaWx4I0VVWd7YikLpY3c7BreA3FIAm5KsptQcawzn09YQ+b9l4
M2SC0PoRj/oNwNSlb/IcEiKSkjQWj8m+NOd1KViPQVS7RGZRB9Ttlj9RIgwSDPD8Wca5cHiJxvQY
g2MTmxZgVLlk1bs1FezSB6RHJi/QM0+cx22mC+tB3Y/iuxlnrpiXbqjEp8S6DoZ3SGFuq3/0aI9N
UlnT+CVoiSJK9gvETrGarSaPq0xqNsgN6Ivmx2iE0kSNGqya2d1O+XuoIBmIY7uttkHx3vMZZnUm
txhyMvDCnGpJcmtNwApyRvL4bgnRMVNvykDkc4Jl0iQXpJhTqdE+Ja919stjW90lvvBpdIUXaE8z
RfFaJHOjvVEouAlhRw94qZ+DCH2btVs5wtVc2kH5IIu9bU0VhcudRsVHpX9dtYktlrIbqLcjdaHU
uuthgZGXtR4jcdPFx6EoV0N9iudrcbhJm2itDtTth3HXSrey/OIDxDbvqg4mlXI7EOEw0iJq1YfC
IDgTj3jrHyEbLl8IdDl7rPOTjoIrhVWXwUatzUcVclPuP/AXXTN8ToSeNioxLi0HazrbQ3Fdta8A
TWN7UX2FdIsHrV8FI6mkrMVq96HhLqp6AtrK4GrKnsqi+TTzxJMIRQgM0UPEaQd9sZW0zdx/BAEy
iRyypTHY/XTXJ7U3jtdjdj8qV7Ly2QxU6omPzfiGYYWth4RADbklUVp0/KymQjpd5c3oNlEAjc3Y
xvm1Jr1HHd8bo0ktAndimlC63q3nO5hdbjBtNcprKvHOqibc5dPj0MkHKT8FNJrL+sMK2kPb01zW
weFNkMlpDAtSshJDLib7Onmt0apV46s6GG19rH9msXarD4ggSsupJX+V6vdtzw6pMxwlm1co4bcR
cH/htuaycl3siqDwQmnczlpDHUZ3tby7CuAfEg5RRJMHMQ1ptRyQEssJsxhWccFrlJHNPGtgPZnH
sKq4TRl8aPkUoEuN3JEqtypCSfSTVTqbT5hkVsvtFNqSsUqSKplvtL9oX5CU3Uvg84bpqi8CKtbx
rdiQEyH723SGv0qRuKdqOhQ78BJwzMYrzfcdVfhQ2AIZlbVWjXqtkHqvNQJilGda3WhQ1TWf0TOE
8lklclXSjFNXRjcEC3qC9mRNdO6NDj4opfKQQqhZde4obCNhrVXS9QKWFcXiDhglvb/crbQrclqF
qHts1cJroUaP7aN/JYwB3dtDG8t7Ud9F4rzNYh1HVW1dN51x0xpEiCTl/ejXK6Ht3s1BoSNcDJsk
UY+KVewarVpVwqHsXgMNUkdMhgaBJQSB/mrPw/pdmclNU0pHgACwb2/gWDmR+KiRVV0Cq8sjiVJW
7gnlR9jEPNSTlasbOLmesix+GCykWVm12rXUPFQai+xkrnzjpRfSQ8ipTUYkYnXvY/xoTNFqlhka
8v1I6jGkaWC1FYzBZ5ENnS+uzcl0ZHKZ6I/HzWFMiYiqMnuUcDul+BSOMRYLOaHIrU2rIYhdQ7uZ
s4+Eng8wV1fJ7uIwsIvmHtxnMkJAafRNQxhKzd2K412Y0d60oo0gXAcLsqO8JsRvT1Ufv0TrBAh/
hqjdJqRxNLpBHVx2J/8tR3pCUKKH6gsGBRch3LeMP5LhDkPhEr5OjtuaNDev5Y5qbYLsiSYh6xzZ
kg7WKHlaUq+wuZAc/wrHjp1HT5RqbUfZfY+MwWfWpVJXsxbqVeKOBUof0jmwjnst6Sw+HhsppGEw
2S3iWXwrw9Uk0/bRwDZ3D2lK/BzwaVNYVYS4hPJ+0kabgMjKFngdrCTyurJfRVq+shC3dAUKtv49
ik1ehHg7I3vKLGNpZHloj450zA7JULoT6XKEQ2MYcczxSsk0b8hnx+x/RuwJIxofwlR8dEm/lpnj
ksHay9b7yOPxRcKAUHWYkWmHLG+jcdLN0e2EeyWeVnp7M7NUYMHREGmhz2AD4JPlnjhl/9o0KArC
Y5ueOmiYzZTAAxxvk3LASVTtpGGP+o8KpbJBIH7d5HSLpeqh8eVdTXSi1keO0W2SpnOzJPXw0DnW
ErBNu1H1VWQ5pP+uTcP3SiRJkvJRLd6G6Aq/Dl6mq7H4VMv1ZG4DmKrZrlOiY50RW0g5ohHXRb9L
ir1obVr5TiBHMaSrhciF9gjbg4q5GiPrpG+XYE41vbLG2k4Lw444ErXKjQIOeZzfJAsarw76MtkG
BiBApXNSFJKVFR90TDwC0WeUYv3ruQSyWXUvevyijPshJ5u52XDotMe4XlXFRwZ2vmLDKO8FarU1
u5domPZ1K65KOuPFyL4r7QjSJp1XDHhPhpVKXEJ1Y8ocj2rxEeavneTDak5OibKe1GdTf/XlI5vM
nzN76nK6z/sdTrJTnzWHnD66WezrIre1pL2ao+6UaPJVQBO0mVBnxYXbGOtMfmGNtgtivIMKpFPS
rmcT9M+gUWcmFVEZWH7ecbVeDSRNBbfpcNvKGurHQ8LzEzFY15K47tqtKRwyQp+IxZmnfu03x5qt
cogMTJw3QdnyGoSHOqTzvZVTIobm/WjtjOrWj3fCsrcJToG+7+L6vpVPhsRGZ/TynkTsYq9XV4L0
VKb16rkzylPNq4G40WvoI4vivAclumILvzHro5VGNVsgE6ZCdIOfAA3mcAfjkpkpIoyblb44Vfq2
9o+CmR/1KPUCrK3pBucJCTGnuFf3WYAC0iSzauzdwnzOrekEZnJjailixMC7cBT+XtjhwGYY6uJe
xHdyfkoUi2GGiAwZr111XvMoewvaSrXzR3wUpGD8DzpF36tWS9VOo7aiyzSozgvBM2aL0gfwaS8W
W+A0OLjbTWu/kMCB6pf9uDtsLtEMf3Pi5+gNqQb9D/xECDJfz9+j1dfaCJvVDt44i5bX/TWHR0p0
LWcLLyrt8uKR/3uhCqExMcjYbQA8cbdfrwiLJFTNTpIpzl1V8tFSXqPxdOHLWwqLX+tUlHpE0wA2
gGf5m+sfNPMMhxxwv7jzd/mq34w7rN4O3dTNhSt9F1F9vdJZG2IaUzSUS0RA8VlvqbO+BvuEL44u
32tw0O0FLND+pGNLQPxfpcf/Vff/x1K1/oO6/+29+D+PP+sfP78I/PmdvwT+giwTZgI6CB/Xr0Kl
ynf2l8JfIG0TmOYCL5I1Rgd94P8n8ZeMf9H/wB1NR5NflVXG5f8NR1H/hUROJlmT8qFB6VP7dxT+
ypmnzeQVx/yhYahXMbpYxrkKDjRkWhuy+MbJfZPEIXlaFVXTcRx+dOyHMDGvFSvYdEG7q0Xy4ruJ
HW5604ivMlXKPuV0Fc7eVC5FwEeBA3ObvZconszq3U+fcWKZ0otFYQQz1Tpm/yVVr3lxozbvqW85
rXalVx+pWLmcoVdB8Ziw84E1Lmjduhlva1jOWXWaoN6r6q5UqspJ8+aeOAv0FqqXxdM+yrDAUizp
JWSlMMK0XHNSg2g5jmxQ/VdqlDhQZO15Mv+Ts/NYjhzL0vQTwQxabB1wLUkng2IDo1NAqwuNp58P
WdMzGYzsZM9YLWpRZeGEO4B7zi+XiWWT/f6okBRn4t11YEqLqvTiLNqRH+W1yXveJ2tJRphmsHhm
nK/hxgDEVsKXiR4Ss3iM5XBrBEy/4aoEHTPCaI2IeVGV2RrCLJysrWww+Na2yx/7UTY1TXBD5IYV
M0e3mRRKLTJ/SUwf5xqwqnaLfeTLXf4+1Bd1uMN85nU1jK71EdTD1okkxLzKumhyUJwnI7GPQn4n
3mbl+wGp2RfeajDS1ICXx7gFJUJgwUiGDqKHJmzWz439gdp5P05HbbjQx7EcC39FSOJCngvfwEca
/73IVM9MqVDwAanMHLFr5TFeri3m9JrC8hQ0SDKWaftURPNEU20jDtZGDtcVAvEB1XCCsF9HygBs
d66Ce6RxyvRulVx2QJlX3W27UiwKB559kE9tGDy3BYUEeTisAAuRvn6RLO2ppVgNg73F5Emt5rrN
ONIVE1sgpZ5SwOkvb9Jx3Bej9JJK2moWnbURESMpmZn2Z2dTwVhumzbex5mzYqBaxNZeKqulhkda
bhwvigxPgANMoVgE7TnSLl2scpj7KJYmVy6dVVeSY2rZq7rMUAZ/xvaTQCMTTF+xY6wp/XC7crqZ
ebaZa8/tMNhl8r7lVkvbDwfmvZxo8ksN7NM39nMsnbhENqihFmEgrUd+eVUC3GGGrRsS3JVEIDUL
Ka7K0mum9lRcTRrrPx6PxmEup79zIkWgj8zlPEgmTKKDX1PfYV1SJvVepjqui8jQqpjRiqWENr3N
d7WFFYIUSltp8F602wKLBe0LbtB9VZ1yzQfaHqeeVpuc+FS53ohaPpjaZyYpSyd7CuzqVBtkWnQh
jx4e9ols0ipmh4lfJeLWaS/LVlqjP5lW2i0pmt70kuraMr2hYmLzLk2wRQDLotYfpbF2uSdubVdf
1bFdafKFZHf0+c7eBk4LfBXxFyMhkd86QsKKDPJaHrcS/TNx7L8CNaWLKsAXakZmDwLtP+RJ/R6X
wlz87XV9+c8x/PdYnG+Y//z+003SROZsCAqR/7BkCtWYpiHi3z7os6t3F1+t03j5T/Vadi4f2/1P
utjZuvW3geC/PvKvaY7sC93+Br+3aTbZkTq9Nx6CyzcKA67gj16xttyBqByTVsjZoGkvnF2zDlbN
ynjYoFBy/aefM0yt36mAP/4W5xsr2qSSSPpses+RyOYmyrf6XcS/CLaE5m+J3heXRDmnYDUGeMKQ
3lXgrXZ2bYxXxX/sLIgq1K/+sBB6hyQvRcuYA4JWqBKfs2bdWB8ZrZ4NxQCdTPuPBjCVpm4VnWp2
3comtwXAZ9a8RrHsiuwh6h66SkKqlywU0CleyAspqLdlzzdV7UIAQg1kZFAoYH1gpiJzrdjmLVl1
JRYdBaQfI9dUnyWJ9EFEwxn7WLOLo00Wa17e/Mr8k1I8Fu01RA1PnZD9OLFbiezth5sKfuqP31gh
Q5KokTlmz/kjeEe18zyDgnlrtV2eTAtSiB5j6Wamn0MNmxT2bkbcWgHIkcFPmOrcT4O1VDvWwTXP
a9cBrG6Itmj1CbkebFuV8rRpR40skAQlqoqGWMjXrN0HveX5ln4ZOuvO0JO1yW9iwwSUGGeilkPX
tzccHnF0kBr/RNwJLgNEc+pLp1ZH008es3Sv5DvyRFFnURlWgL0a9cGwUCmGsPNy+mlEwamty62T
q5u20BZxaawpewPRYYEvE88CxdOcYdHZhy5cK/xBqX8c+i8jPFvap53Zq0n/ktNLwBtNyNmFlwPu
Mep5WbjsaFpm/ZePGjSv+q2KT8tufwHjLJJmX09ruEFPoT00VjnwlXQRaxq9qmiYVLEZ6smza5zU
w69UZqBWVewbECd5sCxHmzgS1S00Gogzkkc4EX3em+aILNNENnmfmMN2CLqDoUt3A2lQJvUAc6uF
bcGQi0NmvaXJbUagIilbjlq1a+xZSzu5kpOi3v2qm37lpLBhWri2tEeL1PD8LlCvgZNvJutOijLw
IgMbPI6jEh6xeU06XnoWimJuTn1I3BRYc+oPVYQGhPNcxi5VXgIDgS95KUbE0R96auJTqbHFu/cL
rs5zqNdRq4yC368yeSZono7rXZnTtWuf9Jz4sAz4ywH2HZJTUZcrnWmmqfvtCLba8wA2aJMlyLZR
+aTrjL/C9nRxTvKdULAz+0ujK9d+w68IhG2IjeR3R6UMXQNDGt1z2KKEmw3CG7Nfk49evsEPNkRr
VSZeZN+V11oF/o70Zc/mbKejF5lPMv0ORI+BhL+K8JzwtwQyA5O0leXXMbfXgXytm9GdwD1FTHKz
Lu+RhyzbqfVqklzmp2OkNbNRAJMomcYUuIhT2lAS8FlT2qiInI1ZrJ69TxYY8vDV9K95GW5lZxtj
QCur98K23ZjXaNosu6ZZ4lAnhUBe4oNZG4W0zO3WTSZUEpiscMORhcPAiFcoOAb9i21SJWZBkLXv
0OW0Kz8JcdMr3DItc6ZjujDhPCFPEr+NRtuVMS1EmGyUgeyQ9FYj0QI7XTThgQxzTkmQFwAaJKkM
b/itMUNGc+PyiJore5DI4FRyidmDZOOSb400hobbtwqgbIJdFNNu0lGQY7/5YPZ9cR2R79KBRSK6
0/PCeGlCWnItsWhrx60sZeGbv8DWNyqvEyvTVmW5CQGPJqIefAfJgba3tNcJd6Hk7xQmNVXnDWBR
66LArEvgMUM7HCrcRJnsfFZSfJfqxiWNUUwZ5Woaxm0oORdqe/gOyyncxfRu9GO27IhcGwlYyyI8
VoxFoOByX0MopZ5VPCv1DWXXOsy2gWg8JbLdoXlTnWRdlfXBLo8qJdItuY0xN2rB3RepwTKglkca
x1UzVaus75d+oi5zLBlStO2lh1492dWu75H98+7vh+oUFldTI9Im6jYCpa9epBsDZwArkFt3L2OG
G6u1NlUMD1DW3EHqIQtKWsGDB93omeUdl80LbLmFLkT6rR0syN1aQk3vtBxjD7X5FJN10doRrU2x
R7eanH9Fzr6lWJjbHdG47db8KwZevCy8M8fa62S43PxMB6EbUc7Rd/DQ7Vsn0fgaTacMciwpCE2I
dc8K32bAaoBnT4BjB/taBrVXErwxKZiDLQ5TU+WW51zLN4o1eiUobU5MTdhSgSVjiUuJwzXsrcq5
O5lfhQyZUlzq+as8DvmJipqFSJvN7EpuMDNEWBBnAtvQ3sriJRnllbC3Ngfy6Hc7YbOA0LkV0u3l
aI8UEbqDTnczpBRsyEKvqrk0belX9Ds1XtsRiWpB5jjQs326HaRbNmQ0vfuubYy4OrlLkeD3dELp
nMj1OVeeKkiBivPRDFOqtK461ZFhiWnvVhooE1i6YD5dp5zNx7xuFWSjMnqD8KnCCEPD4kLqYrcJ
MzYgFjgJerKh0vGtoHcopKbCdDYZBH1QPYTJW22oS99y7rX4taa628bf3VXa0gnbdSlfc61kqEfx
oZwL6nmnIp3f1etY9CtN32NUXzQc0hJjcTs+DdZDKq9M6UOu6L6G9lYcgo4LasM1sHEG79JifYGp
kthzg3phxE+K1nhly//KnpT493l9CTFHmwFl7f0p5J5UOpOm7g9Vo2fTuatqqhkDY5PM87d5sOG2
VeYZBYE8/CYe6r0hEgywL0Q/uYaSe1p0lmN/6Uz9pkivYu7YjBYWLx8jLWCe/dnEoanxQgxnyb8p
7VfNGzTAgqjjxRhaDCp17NUjV83Vz2J9TbTrKDDqBaEii6q518eHLuzWVnsyS35rnnYzzz2zo59e
shfkFi8VO/GQO2/jKj8506de8C5x7GVkXxRrLRnlkmpKwhcFtJS5G/US2Ua+lrRfAw0VFoUpyJaX
mX22p+dpolkxoPdOPRjsn0pMZTvWI2QgbmVeY3na+YnhKnM4Xu4cEvuWqE8JWojRfhupWQtO1vBM
UZZrhCjpa3TALH++gohKOZGdsCB+jKCw57bW9xXtkT2CiKRC/OAA/wLBy7wvMVr7Oei6QX0kbuSG
w3lCdYCeC8MK+kHjA7Z53aQ2ZtbcJUNZxxPbfxWoH3K2XWE5bqzzqtfNpc0op3SoDDBgGM0mwu4d
VPtSO7OTD3WxKfzXUm+Xve9gKeYkkPGPDqWbtnxUywNabVBtLDSs05Ly6pj02+sobPg2whc9FruA
jWsqBUtzg1hBWajW1qikhVOSuLP1y41o48cMnkz5qkkwHAIgde2a8xqvHJb76gO7uutLZ93C1qLv
ernBwJRsimZH/BoyX51VO+UMyVyzkHYBTlIH+Y9EpnIRD+u6jHaZGm5zrT9MUeEZfNGdCKic3Tul
sSvTm2jhzrtmHTa/DArtNZuWIh7tSDoXPeyZ/dRGsN0G2pMcrosqzq4/5uzrNAsupOLcWy8GXRUO
NVYG6LcD0uDf0XKAP0/ndt1KUbxIpLPQ7tUwcPG5kUx3CMbLqNycoXXtnKOkzLx0guKxPmMKrLp6
cnupoEU18nwi8pCxrXu7fq2x7g9ttRzw+GDTZes92KlC4oKyEb1zH1VY8EgFu4eCPPsMobxK1hLa
wQ7sRwKJyKUPVk2e8eZl6glzHY+SQ0AC5HeQ3ef2sxztM9Pcxaj99OZJnk5jmbsy4omKU2UaSk+B
hUymd0V8aJ3vFioHL4CXGd5bdB0agLojjQO8/dKiRGw3LCSUCb1Av6oF3MLMCjyng3xsOecD9Sln
1aKeka7M+Ej40aoeGlZ2m383Bv2BaXfM40ghXgolXcF3zqqr0TwW5k3ycfqrOus/55uezRjEricl
StNOmRZ6ZojzB3N1Y6d80bi7sM4JCpWlJN845GXUqbinqGuRqRV++GyjS8wF9sCz+FX4dMBhhDYO
mbiLonebJIiYOycDEbDk+lDPIhr1Vy7dZzFtgSpUmNISipHfRTLSESw6YZR4NZuKFcCCIVNhfGKQ
KRZSbG4cgEfjWYGbVdR6KfLOs6bSHRG8yOlrON1TTwy+8mSk77UjDkK7k/td0SBDgspstLXWl4TH
ays7jl1dT93afi9CuhiRammV+SqjMdBF7YWCYVR+NeN8q5M0YeKyopB5Q+ETbY7FXSWj6eAe+Qi4
JqUw5hKzlWP5rtypJ2kkxIN2I4eWAeQgYTUdcBkiK3n3i61EPyACkLHrtnp7H49fveO7qc5BlT7n
EgoiLoz84EObfqryfd0HXkMrYKK++Yx9OTSmTCzf1JgbuUHi3d364T3WPyRmRIlO0TpahuMxjP2V
SuXr2G3a5ItKTdz/MSvVyO7EA8bSSC57l91TxcfthB+dgrgQGje0ni3isyITvcDBUK9O8DAonIjM
nUFFIADgWNRHS6fg0I9PVV9d5CK7OFxf3rLak4wg5Tc2BjozUW31iN8i4FTRLOvsUwksVCrTpm/x
vzEHDoOX0OXqa5h703sZTZ6YMteqxdop/IOvvLclFHhE2XsMf5fdISLveXMnnI45ZwpeHWz/7BOv
dnmubcHzDW4R6ZtqKMmdQ2KgW0upQuhSFyyW6VpLO8YRAFsGBV++GuIMtUnIE/A3ig3rtRtWyBv9
Nl8FOEINDb5dGhApRBwKR585rJ1464owJD4AmUpqLQK5I0ASEXE5HSRSFIfibZBgu3MsbZlLCDP7
JewdBYGo1dLqsc8/8Ul7OHUYSJ5bThLRlsuSgy5701rqZcDDQICjElRdxQlvIbIYH5rk1ZqY1kb1
MPPQo0GwGVKuCp2SzTesZNdSoP0Zjq0hg+VY7JedN+tt8sAhGiJhn2X4RsJmCO46B/lAA0+kXXpa
YlkiogpDXMDSFX0lSfjY6F8ld0DSWGRqGK4mvWozr91QxYHzseyugX1smHeFeYrIU1DUFSEhKulr
tPy503QxmruW81DMAA4ywpFn1u78ZZeeGjaMtEYw8exoOAMdt8/uIsprM1DDCPGoCt3fPcOAvmWO
uU74waLHBC9rXisg5/cpUi3CJ2ox3y6PAxpHiZk8w9InSZwi7bDCZUcBFrbVHihSvo6sOlYjeS0r
G1XJrgFSifB5K7JkpZH/Y3ZfRjcdMAiv6URfysidu1nlYES7Bm0HNC2Cz5e5oRdTKK8v5NOjuZSa
1JMIgy11nBvGmdBWT5MYmk3HjcS7buwmwaxv3sVosEAGWqrHc/HKc9QEn7nxnpsVxWr+OkAc4mfE
ZIcQ5OGA5Ra1kLlR+k3Wj4uKRTtriexwmlWJjzMN/Z1TPGrVxWKpK31+OfGp4XaVeecOZnchIOpc
mohK6lcavCOZm7WJOLGY2UD6HeYBk2yThKXHfCNLgnEHR2eA8gUNbYvops//3/Lh/mKbfoPFvvGt
YRu3uWyZb6l9S9OzP2kbh9FZIr8Wi7qBvu8HIO5PqHXm0WDSYF7hlb/HiKpR0IxTVd7IzllhGG7K
hZSuNG/Y4J+mXo7oPby6rl/tVB6w1U+C8t9p+/lqyfYkwQoTDIA/NN/v7HIdTrqslOI2AblEyl6R
fwjN+Afyjg+gCMpxDBxb+MJ+/wDZFEYRqu2t8fqlccD37fkra60tk+tPDrffifK/LoULINHTNhiR
5e9eHiOSFSeri1tWPI3yKegflEL6CYr/XXPwn8/A9KWBw8tMO99VDqTllLzKceW70WmW+89MxnaG
wvXncDObc/DYr6UfbpF/+I3g/QFraQQAefne+9NiHx6Zim+MUXj9STbu2h8+4ZsT8q/r4iOMv+5A
bsTvNaHaIEjai2uuq/P+MkGeQw/Fkh/tddpBZTrYiCGoIUxoV7z8+wPwj1fHxcEkE3+MdOT3G4QQ
rqpVzPpGCBKzKLhv8lOMCpT1H1A3JIZMfiBAN/ZE+9tnaLklfHOsbk7XL2pyk7XIOPZT/5WVzuTm
3fAW9Dbzi+VfiKV5i8vo0YxJdjOtJali6ySut72jK8dkbH7l1EQvE0UHKtbf23HTWJfBntcLvFrJ
LJhLxkeNNzOkistu6hICdFbTems22jKbgB+kxDWd96Z6bY1nckC3iTC9mY6OTLGqwxG8NBR7u+YU
kh4akzceArh4GtZ9/lHxrm0odO56KvIkbdcWFNrWytqv7oMa1DFgFOU6VHS2fK3bpicUJBL7CfxL
JJbnxG+Rcke/PLGlwTllUZT0z7Z96VtzowPdaNpEWlxwP+Xc1pPSIsRsboOPMtsMtoZZ7TPQ8S42
2LeyharsnDF8cvAsgWBvK316L4t+LzU2ps8M9s6Kmv04t8yG5r5ATD13FURJsrTKJynWV32BrDEH
lwF6PZsQhEjpt9QcbKUuWzc+Digypjre9lPpnHQwNlWuoEkDpM3vU5gdzb7eBATekQZ3DivtIAPL
RUr72tE23h8iJuma9bwD4aAK2qWla5f0JFRmL4LJWUaArTCEYu4gwAgYAjbpzg+NFUqrTVdZYCD5
UVH9apFKHkW/D53jXATAf6c8pMjI47o/OCRusJwSn+RGgPI0Cq+7wjiMEYo7aGELElP2D5O5sVPo
Drb/bLySLrxQ9WsTaJsOWX7YNmtV1VdS/tQT5KawiPpZspnQM9fhrUGXq4/1Q5A8BoKFnlzs4VkO
2r0yFutCJN1S17tz1sjWqh8tCNz+vqrZ0JwhnjNKYsuFwxvWQ7nNm6+8wi5BARvPOQuHWPkl0kjp
I0gIgSuZqhR5KwXYLBMcJUUvfUnaY+jn9ynYWSiXh76brTDNte21u0ijzxk4BorWxZJxiWH7Z7uV
HxCpi1UCHOze1+otjpC10QWrWTeqIdTQW8SrzaFKzr76wbTtV3sLOyVIN0FvH31y6OOdpSA2GDF2
7OrhnfJikp00t0CV77DT1R1bZqj9MjRuQ7lbk1WPxZd5kaAYIGY9PDUoXkHyYz1FYlotdevWxNO2
gitIG0YVsu1CsIiof2v8Tw4lj/4qxnFxokGdSBBbuHFcA5vG7CoR2n7ABbIF4+IuZOEb+OFMvdEX
cUdoV+p3V4LWSRgOo1+tkRzMxlq1w0uTHE1pFxnvZDayGZ9UjvQ6JRYnkDamYF6pENfHw0VSLNd3
juF4pxPhNQRPRfzoJMB0kbUmbM7N9F8mcty2eyota9dikc+wPky+cw5TE319dxf4AjXpLxrP2VXs
gx44hzj0S7TF8UVPpWVIsoWRPWC9Z1QOBJp0amqlLHqhmp5W8kp+6k0Qv0KJtLuq0yVg2ora0jDZ
Wkr81AvzTsSwlugrzKl80WJzmxPcV1X6IWtDIKfu0yYRL0rknIdfImdAVcRSLyPU2hKvcifFFcNO
4JBGNKbThsBHYtrBm6zm7t8PkH8493WDNF9lbsz5Uwc4aBH6pHi6FSNqkQ4DwmRwdik/HP1/Oev+
r0buryOSGF8iby2VJAeyyn8/pyQp6ltHGACTkqe1A0gov5uBYXZAJXHyo8cg2ecjP7BzrG1167Qz
DTTx+PGlSSYCFlawJPdG8FHizo4+uAXG24WUvFvIKtrkvhVgrj+Nl//w5aDcwr2nkNb9p5eTn46t
buxvkbGnsC3M1nn+Q2L0XybWb1/MnGFACj0iLNVWvk14CT0BQq7V21y9CSdYu5WL434vL7NlfIVB
dpsN+yudHazfSyJWluScEJXqxq/qfXBtt+omd+tNuKs3/35faOY/jNbMtDYzE/HLFLF8G25lC8Es
LYnvY2iv9LDjERfPRq/fZ0XwpBAamQfKro1eHAJMzZ4e+0wcCVC/poXYKjZxUvAMBScWwKQcfSQ2
gFOULcMEZiq7BeW1D6drmQXMgcTtLdQseSokoP9YKQjK7F8sjRA1nbaE0WqXhHK5kv2YB6WnTi3S
ItzVpbl38vRDU42XOtoIpfC60T726akoiNrEmKQy76vmjkxGD1HWcSifq0ypgKyNqymIkEdF2d/k
SFtk8EnFg+U86Gq1mcgea0oSdZ7t8dEm2sovdLcFaIrERw5bJwbIn3Q6SblyxdaZriq/eEPycjKt
0g11sU4SzqICgrKIiDaDtSCHr4S2yMmVbZx7WY32QgNh5XVGqNTZ8sttWlpeQHZZnI/Ak9k6aF8N
u11b5ldl5htNqo4a53On9OCpN7W96Hbs0m51duAxQ8TVsBSuwdbZcVaXo+WNzXDB2IRQxz8oVFA0
Y3Tf259Bfg2xfVFKAWShfDSRzTJamh6JlaiFnpJ4HwzKvVDtZQovJAheqxRXje5TQ99YOWUnE2yD
bx1MBFVjM3OQ0rrMlGPUghqkcOFUGZbzBADZEL2W3VeWgozXpzkoXHPusqDfiOiFiLRFKMp13+CB
TfipMKiPGaAbQntOIcjmT9lPFmG8GZ18rVndZ5Mmh4F0TSkLkZGASliPYZbMxjSS3eCDX8rgJXIe
FSM6WhAhpeKc8gaBgYLcoZvY+5JxnzOvhBy7SUrYUaYdkRjcAZBvRiJ9NQdvgg11gDEcpHARDaCM
uyqbECdWK1lMzwkcmQBTHuKOlTrIbk4erhtF/0hGsSwCPmNUnFdHUs52VOyiYQBk63dSzlTopPuu
v3OMZ9l5FUmEsbLBgNFLh8rhpVcxmfQPaf6RinExymJnp+JpwpuiSvVWKPV+CMhOVc3GzcipS2bb
Aq0wqXLUjXNW1esU3YyDBqDMicRqpWXRq1A1FRjShrhQRHnBUk7eTAhLDAClSRa/NovfmyNA/kYU
w6ZT231CVF5lyPfhkBFXBjMoiyWZOwvLN18y62OIYA5iE9xGOdZK85wPwq3I+2lMclcrXbh2pj84
wXtf92+6nUIBwCKK6KjPHK2fbGuJhFx5xGWETkQxznKK7A/OgS9jxbG0sq3hTjHSl96CaLWJrS+/
ZO62vpQ++NRG8OJZMTHdO224sTnKm0Y/B057nwbOdnC+oCC/ovfR5Km212QIk5wnLzQS/5QwRrH4
kCiogoaDRY8O8VAyXGILfaAPa7WYLipTSxq2qx67cynzXaIhsSOoJ3KdbafzINCWA4xSGiMYI4PU
R8RTN1cBtyBqaECt9GT0EylqwF7XcRQ/99hURFpcJMlTnOHJGIP7ZsTz42d0rPiz0c3kPqruW22r
m5pXqNPWxCuaZ5cqUTemLK3SHBYjU/AW6f0uz5QfThzlnxRh4BWcw2xzczTm70fx1BGMWYvxPd6m
l4xYEnL7vf6AinLxPwglmf+x34833TR1ssyJYCGN8Hs/QWQaLf8Z34cVgn99CQXkDrvggffKIl7m
x58AmVlZ9/vHcYSqVCHI9O46LOS/X5uv0vvWDQ3XZqy0zdyCh6bnx3Kr+Uz+/ilAJbOYGpGf/R1S
yEif8utIedfzS14yoYYC0xKORCzeYf3D5PRPP5dCN4Ey20KQhX8HZrTSivoqtm/yboZMmAn/Sz2Y
vYQ78/7fT/0/vz+6K/g41ZZnWOs7nJYlAmGOYd+6ldjmK2S6lNZlP/oYtH9ATPgcm8pxVJkOLRLf
pp4o7WQ9xmsmR1QhAcXia9aGO5DsZyXhLVOKq+GDZmA2Z/l79P1TNcYEUNILsomCaxY9dmSo6bWW
uXnf32jVWkSGAN48RN0l179EcpKlq1E8NvzfnMbY6EO8lYWyKUlgrPOtUFFL+8gWg48OTR0OaHuv
jTdbI4ouerKHN1k7JnF5V46F5zSaO+Q1b3JxaNqtAshsRfs6/tJNLNYVclo0woO0ttKHABuivyf9
NKiSRW2cNKx9yKdipMCZDiOJ2Wocz3X4pGKxQ3npiOdEs3bOVByGODl3cbtUyzez/DUG+P7t4FDa
IBvN2RF3OTSXKsnsztchvMc05lX9dCpr1HR14smyvKqN0hMp6ww8MaABtUoF+C921DfOpI0e9fiO
L1rUPymJs0Ihgk0tMDw87N6gHDqkiGOHXCljCh2I5kc3rY+G25O+LRXxJs2stQFfKNjLwFy3kRa7
agEjUhCI9pZP2ZEbd1UUgALoTjCp8KY0tmqAUe7VGILF2KToBu2lCNOzxJmbxeFOMItA5UDKVGtf
OQifYUbAnZQnw4c4SSJtGwf2oR5yT9HylVHDBCT2RiE5OR3OQbitk84dRbaRw3gdYPWfOnSYUn9O
WKs5Wff5ZB2KIF4PFeKNeNoYIYLb4Yyjs1kUtvGUpP4jQuxjlMBmO0RwC8K7i1cfqQO088HKCEMM
y7Rx+9ByzXmgALVPdSRwNikJiWbuOqIRvBhVvZuU6sppHhv64ay6/ezGm6W03qTdDcm1si9dffCz
kGNZanE4Z3CJwCShfJizF8siWAWq5AZ4dHtUmSiRIAMvcvWcScmZ6eShs8Oj7cs60hBcD/EDggYj
2MkdWhX0gHH8GaMHr2uxUMn8DFv9msu7GTMxuTEj89zNeYxRKG11uYbS5nQka9uvwQ/OIbmH9fRL
C/1tMcp7A8o5hICYCGWwa2NbNureJhumlNuHoLJueuYs5+QzhSuIfOM0VMYy6pN92p4Tq9lO/rju
Lcm1m8sIvzY9q/yJCNg2Jty7TM9bjAAZRdui1bBay3TV6DFBlpl6Rpf/GNvok6T00babnd9Nv3pG
4R39b5codnZVk13CtN0iliPOWBuPjh16udNegehw/TGApfJRnoJfUtuBHgpiRPuK2Klh1bQAggJp
UthfBKRKJGDN28G6Z6vfWXZwaiIZeTFGykh+qHC/xDkZmPA7Q6iuQifZD5FAbU8ooOsLe+87zSWu
LA8PyRU38//H4azoMsXIjoZxx/x+XpaJ3JVDIt3GHSDOK9SyS1KBF+7zu9z9Ka/6n172f/+sGa7/
W0iZ1RBygT6ckyUglqbZ96twE+9+Ihb+8QD7+8d8e9cT02z0wvZv8VZs27tg2S3aVbEFjOeSfowk
m3GE349msNa/fX/zUvu3axLR//7+nKuy6tfd/t1cJA/d+udunT+Bd52l3XJMi90YzPwboJGOeKrr
vGLqbWhXu1frh38/if/Jt/DbB8xj3N+uZLQUNfczPgBSwU6RAC6gPd38yd9QNsBTv0DL4njOD2v/
t7yiGajhuogNkmFpgCW+cxm23Iy97ZTvwiu3muqVK3/ruKBauPkXpDIs2VL/Yy38b8v4vrlC//hI
65tFgZWnLkK75Eqb1p3Lcolf3gg0elTMEkV7/WlI/OkarW+/nZ3mVoLa+p2+J2ZxKBuItXOwJqNp
oomJvMwfa2j+BJJ0k1BWCBScqMYfWEo11jBTDqDsWC2KOECFGK/TNl3/+z2jWn8ybDpml//jPHG+
XVlYynHsiPp9DkXSsrPIXiGEQcn28XTFPxRkCAkisBkSf0gzdglJ3+aSQIKy7kJ5FSGoz0oOpWY7
EjDN2eoFzsUgybpnVVDe2vItlwj0kCVCgw8BS6aFjFGOH4zqo00e0vKsKU8z8EAF57I32+Wc1TY1
RDZVZ0OJN9nEs6KT+RM+5wHskFEdIhkbWXSZYpS3uEUKIgOcOnZ9WSaPeE6L4b9F8m7AmaNPQ3SU
/DJj0l3NaiUN9F8a2lGQ9hp3TDxqcyrDg6Ye+kkmBrsjbEUclVn+gw7Wz1eW1m//ypTn+nKSpP4X
e+exHDmybdlfaXtzXAMcetCTUIgIMiiCKskJjCqhhUM4xKe9af9YL9S17qpiZhffm/fklt3KLIKB
ANyPn7P32hYoGlnTD8YoZ9T6dkqeHBr1sZJrM0L2TfxXW93bQm696i2WIFOs/EDFesBRs7J1gHs5
QmVn2JvIWUVxtK1iO7DLTDm6m+xVQ62RxG8KVtWcAkKOuq2Z1gjIHDD2OB25EYav0QJntK9eEfD3
dJNiknayXNubg3MQRXpDDw4/JjLOGuN5qHB/IJdcdO8t5w7xqDPT0hcirHOy6j21RgqsBPokGhUQ
9+oS5nmkA3orvYMRIy+p9IsFbWJzBk0TvhCbcm7CFBRfNQKdhTA3yrsRmRugsDf0kxP99NrbDn7A
2C0VacOvgPxk0s+aXe5zKUGLk8CKwcEgddY8JNmnMwTMfjk8v2Uj6zuDEinuELutADdTKx4s+hkt
OzFYAusqFD/T4qLgZxQOWab4+LOTbv2Ma3PlDATTtoibaPhYxt2YI4prL10ASl7/YJmv0/w5Ajdr
Eh67oNcwXpY73b8ocbRrLVT/ly5c4L8ef53QdwkrOzKR2f4Ey7kqzYdsuCDLFWFYHDjRtM7E51ie
EUDWUEc0U64UzYtQ0D/Kz539XNtoZ8d526uBQwaGyQ6/Z9FscoTdei5vtHRCFa5OMm0+hXsnmP45
cljLtAZGScGOKBoXi3DguTdbV4/3RfnhtU95e23nGb95s0n8fT7+kN68rYqApx9EUbKJyvYEsOQw
4TON0P843EJSlwORo9DxnpIZjAeE7+kE6OSbpcT4biX5sv0kZT0kYzG+e6fyMgyMTbkjrAOd1hqN
DC7f12wTbcz7+Js8PrH82C/7twP0kbQ/UrHpGHyxzrkZJwKNy7Zb/x1VbLSvEUXvCHHaxHRaVuKa
kSNFkbXCmfKIJij6kTPu+2YT9H9tfbOM/vlbmF92pAKLaAMd/adnaZClmHyKYoAedmckNZi17NxF
9pZgGFS08U03O1g/E3KqItpx9kG15AtYHAsK/SxNgO+T2mb0kB164bguGRRdMyMlUTmcL0XmfQ6U
4foUEwrAPxUDLtEg5LMZSodDQmoNDTEJAD1RNIHpkzcKQ0a88xCJpnN94evnpDE/SPRa9Y3zILN+
PbD8eLl+GJWzNfR4k1RiI0T4mGPwqfXbEL1fo910uGl0nq3IsQOrfS6mYsd8OKhSxftDkzARj2j2
UQdqD5O4SbTmyTPe9EGC2jBvhzjEQshWCVI7zU6gS1qkWiQkPUbpeBJeQTbDOhcxg3DXv+psO974
euXTP6VJbqr6mhvj4cDwj3WiLnqbCFHnvcES2nZqGzs+Q3DV/FTYDv95g/xdLYoF1LZhRxsO/Ogv
+2NZkHMqOvluBdEe/eyWYQSgasQL/5XC93eb/l8v9uUVcqMM2M8s39Vu2NIxgI2tnsLLcT3T0V01
wXDhnOdv5CC/q6X+9gG/NPdMNRh2wwcc1uIIlJ/2nnEmTmJF9s9FtKu+Sdf7jT6JF+Uv93Opkv9S
pCayjXvwln/0266NfRLYgbHVv224/f57c4RJzrBjUnF/OUP0oqvMWhv4WPoaJuXKfIPGvmJsf0iP
8psP9ZvKHrbtn9f6coSoU89QomIJSmiuFM+d/CZC9dsP82WNs+oKwmCKfPegXbu7eR/ulrhFc0uH
a/dtcb3cmV8W1D8/jfdlKcs9Nao0XO6csUObBBTau8FS0ukrb4OlA3EcwsWU2B25sr4Bo1jLz/6n
a39521Jhtu1guJ9eNG+tXh3CPjzFDobJFPuE1tarApmoCTAN0u+BND0sBv0lcZT0dxjjEKNhp+pa
VLeoeHtUDDJ5jE0c/riF6mx6FG53kszJZzcPmvrQcEp3XXBYDqXqJkO6EmvaQ582zZpvcudP3dqR
8qhH/u1A6dMI7Ztdw/ldr9v16NUuUA8kgV+az1ncy3aMxvdCg3vvTTRz6Byqxad3I9sG5xfZjs3e
k9YaXBoahWhtyH3CxIax6aaUx9zhU+vdpvPp89rvQ5ruhuynhdlDtGeZoa3HWCGZrvn22UGLa9Bm
M4uK/eGHBt3S8/Cf1Ddpy6nJfhhpXuUK3Gf6orv3A2rrGiqiOzHubJ4aTL1Gm6Ca4ngsJ8Y5VHgs
EGAbutgisJl+Kr0W47PU0nWpa1t3POgCQZB51DKxNvrnf16Xf7vf/uXOfelEFMhbXXsc3zUvaAGd
aV60Htyzql9j8Snocf7z1X7/Av7lcl9Wk7awG63lBfy3Xq+ktPCv6q0fVDv/8N1q8rvDpvPXp+LL
ciKH2tRTjn6LQnU8ZNsI39cKFRttHeIcnhbQxzcH6t/0df52xS/rS2oaTJTS6d0lw3HAyTGkBKCF
HNSQxOjQzYw2xO1nf3NXv7mq/2Whkb2WWV49sbUuR/iE0YuxFfvv2Aq/XZz//Oq+HnDHcJBua47v
vjwpJNoINL75GOK3he9frvBl1zZbQxiKfPDZinGXX0RAUXIlEMJhUks5YRCGzpJpnjuvRkqIO7dK
WgdBoYXL/xOO8FMGLtZVVYelzbnRpHnnxcyWS+teW44zClKCYQLVkTcTxINvnuzflhx/+eW/bP+i
oKPaZMuX8EdLbw9AZRMe5tvl2S4fPL6Q72rl338hjgX4ipmRb3+5oke8ZWnb4DV8zN+fcEK+eZj/
0FD/sol4f17gS4nRWnk1ZvPE+4MEelfs0QGs+FAb7TF9LrbzBo1MAHE2Csb1uJU36AqZ/2JKgDDx
LX9r+TC//i4kMusEvDO//rKhNQ07qW1Nf5QhNAfWyQtxgm6Ar2ujHb5rnDq/mZLZlDvLZqIbXPHr
vR3U3GWpqD7L+SoZ1cozVbCwjzTlHH3GEUX6VCfzZdKmh0x8NPB8UGMG4CqCxuFU2fdbHXVHBSc3
EjrqjTHQPO2Ed4ucvnSLiW0h8JxnzCCNb62jUn8tiYPyVH7RM8qwhf/Qj84mnar9aCBxMDrBQYY9
zMt3jnqRjMOl/Tz22lrqDFFyAmNRabG03liM7bLxGWRp1TxqcUiX5SPTfzTxa558TG0HzTS9jNl7
kgF7ApsgkOZTVJqgGl2GTzn46ZIOlU2LyKgG0CMNRi6cKI5FMFX61rdXRZfsRzke9WKPxfbYVfGu
KEABFkS21sNH2ut7j7NWpRU7Yw6Ja4HPo/fOtZdmWHxQ85HUZrG3SWlewdDe+GZ2mAlkn5JbTz1a
zq6P6yBhQKXBKjRpD7bdokh41zBNSZ8jErYut8n2cVlfTrX+bhgt7g96WHPgQSppY3XWs+KKqRem
GShawRJuFjoBZ5/VHOKHdLmd+6pNIagMfLF+BbscgWzy4qc85mW0qedkA2xDZ8tHqLC1yJSO8UnF
43GaaBONxa7rHipYm5U9YzPmx5buOnbEgbJhj8oF/gijTwV6PL9MxJXNKbXFYclsDNTxtLcpC5ph
PwAPmpB99BYxZ7G37uugKwBHyp0qBKOeB90hCpH+CGLSjk5aanEsxSZEdGk/Mo4FzpuFz3RTt1HN
QGreSDBVmPVwPNKzJuh4jYVJ75/0QgPRYW3zZD91LhzmwJyT27aBhIl7f4510DMJeliwDS1abbSB
c9AnJGehb6mG5MLxvI2IIAAnErUx2Ayg413WbMwJalYGutf+iFz9kh+fh8OF8t7TiofVhB+WEkkb
Mp21Xg0LZJMJLkwPWpSrYXsW84PZIyGNtllO1PcU8VdTSrcZSMgFuVJYYS9H9SjwgklfHOY4upsH
yipaf10LNCIPKvJ6bHqhCUQo50b4HNaN5qLGGtmWzVHB7eyQfCg0e8ZQLPCASwJ3SLTleeDEntQv
Xfxm6s9aFXRxuU3jEiiGukslClz9kjAtBrFBpOVr+jzXdQeisn3pGb1mTnWpd9VBjSx63XRIhLhy
niH8NKm/5tjMVNxl9sv8Lwxpad3PJrDtN4Mi0EV8E3dPlXHnVzTqNFI0CSJjr6ZNrNqg1MZmhQ2f
JAiYnqV3zlBnWRDECiIqyPHZASbekDt7CS57m/naYRCMBRgiGv/Gh7XMkbNp2GoWEPzc3VIGB4OO
/NYnME73d55lnSSBgJ1jElB56gtAFaEz7ugxb6jKQdvjUx3iBnAKXkECMB9VM9arqkM6QhwBfbrs
7Ld0rLXpw27OTQUghuGmzqoxzgdfLU7m9MHUmDJV/sXCXSDIeCdpPw7jq52lAFMRJdXxLqrh0RUR
XNqOQYMcflKk0R7XAeAyBqX7jFZr37retu58MvUgNHTjNhx+9Nm0Szq1ivz4Eakr0CIWkYwuugAW
XSiCdYtNC99FoFqu4wkqBdrAVU68o8IO6ZOLrMOvFnF9GVnvID/59D0OZmcd1f62RdFUafYZfAXU
XtR+vHkxYlmG1jSF0ApB/wGeW9Eo7fL7vvp0FDB7+Uw5D3ydYW/2Q8+vdFFtve5kTI/ZMhs1HtMY
uFipruP6Q+YCxBwwOA4fNb7ptOO/TLJ3YDkbVz7p9ds036XR0uV8KVkPPC09Th7KdlYxWrCBZrR8
l5eivNdUMCDH7FPjfsjctxwFhS/lz5mCSIUXOWfnioer6O/JBd6UWXGY27taPbTYvgemLrl5oxKx
V9pT7N+niBMsbqpyYQZEMHx1CG/6Xs7x3gSG448taQjXpgW8RyfrHg/gbNPYraBG04mfvLMLgKQh
dzxfHJrmtYvN3icJfAqDWVmbBmC3J34W/YumIQoaAh84lLpKk2Jju/e1/On557nVjjFUEMdHwkhz
rgvJbbmtkb5m4y40aPUCpUmiaFPU18L4+D9vzPRRGE8JDfgQ6A2W8ASLhTGQK+6V+6oxNloezIww
hoZAtnIvSW2O6goXuP00NU9D5d6E8UIxMMkMYPiPKgaDw3CymmIrhw9oNteyA/bjBinmhn6hIkXI
NZGLd+nyirTuViROu7WdCMTElWC8og0wFKZW27VGBOLLzO90ATcZ28mYTLtKP6GtuCUXIxjzXHAx
fhkgT7J+BSlHjCxYBo+7MqPEblD85TqBm/huXQgylL0eLN7B+cHscPG+wO7aexXEY6LIc8VdtcOj
Mo29wXJgGjWmAXfrTjt7uI+KF7qhm9EHtxibB5tUnFUyzxYsuzFgDpUQYy0/DCI6rKgMrEbstOIj
VW91U92CPdi3CvVJ/pbo1DyLs7/SnhJucliPoGduMkSOZu08jGSz/nM5/TvrE/UXAVf6YiFDFPWl
unVit7FFav4s6zFoGsBCEiOpDkkfHXppIBxqoAgP/q70wicswwvx6rZZ/EsyR8l7ZyA/sus26Ici
REoC3ob+Z2HEmFXdJUzX3k96tmNyuDbQkRX+fKlCkne1Olh08h3YGWXl7xSiPFG5OERev/EYGw3k
sMiqg1o1gDGIg7htp3UIIF/TrypiDkzatEWSXw3K3JI0AnAeiGZ9b2CDjNP+AqL2pw/VgqDBxx68
uZ+wTY1WYCWfi4ymjMiWheWSzyUklvDsWiVkAXdlkuMLDbKFHC6NYhuZRgBKHiQTiv7GDXrnsu3e
XTt7g9CIjaXAbDwdcYOtcmZFWnPjNETH+7xB4A8gphAbkbJBhLPHLg4FbSraYzVZPsIpnMe9bu5E
1TCSfB/pTpkyOmlDutMrtR+Mn1p6rztQ5IhSVSZhq2wMrreJGfsVmQN04YUJ4Nqv+s3URwfDbJD9
9M8J0WP2sv2Nj41FNkK476f7yruObJ1Y1HMMarl1j4p7CzLzUEtqsrx/L+meJ+F5Ho3ALKh2eMHb
iAWoNbeaA6UcnXKtzokmb60aGAJkMa/uEQz7AlYOX1stgil7m6MQS4l7ECZTEydbOXa7rYxsO1A1
u7tkL1Hx7FzExWJMd+TWMthaxNlhto76MJj8bFOZFiER8ryA9/0IV9LST8N/JHkvS4/qM6ON6HWA
HgLQB0bOJL0cjq0D7cp9rSeQomD4DYQywhPXpZlclKDzkLdu+ubdEa96fln644UOqEOk5UOuCMqe
tt7wI4JT0Q7v9cASyCAmGTdRFW1HCctQw0ikXibQRxJxZ84aHLr5OmTDaXus4+kG+iqtvqsW13XC
m6AzkNaPxQD0H7NJOx1DaCqtYb5MrnbZy/E0DcC/XdAnYVdfWzmxYvOz27S7TBdrSWZVAh4ktTyk
TrdNG17XI9MXHzw6t2qyDPhyCLuKmrhdcl4Wca2XlRdh2W6lH99N840k/aMIC/IUtjJzjiO0f5tn
XGuuFPHDQkVraDx8fAxXS1QCja556na85lsb7pU5R8cGOCLROeuGlaeNslsxUK0CQyQhdLvQyCrG
Ny61vRtqD8Wy2C7rX4G+wD0N8YdhpEcGPmDgj5rAUDDxNbtatesiC5QHaANd7CQGJkKyyzQi2JvZ
hKJKmz7JlUJFFt2F3bhPrFddMSAZHgsMKZ7dIy2+cxttQ6DAunbfs+jGc7GPi22Su/VmTIdbYn9u
csIaSl/eebr2gzChbaJ/5ES5xMaLEZ2ZwKIzRDWv3WqFx03iFxLiunfrk53CGCE7DxM2lTgLlY8S
BcXr3gvTYFmtIlIF1oqxdG5321C5ezG6h6qK9oD2AoOBdzcyfYdzmjd4Ovv2RZtvnM7ZNWj8dAKo
y8hbueU56TVOstZ3Y8zlRP73EztHaI7qroWoBfnxl1bfqPzKLVT12W6ZoS/NduvAiGzcomzhdf+m
d/SHWefL1RxTRxK8OHJt84/pzF/GId40Ow7JLp+85Tb5OkA/i4BNjbC3tXuR7pp9Za6d9zYM0m+V
u7+Z/NArQPJsuIJX2PvqsGKiIara0z+bjbFTH2IhjS4d/uRmugc6kFx/q6L5tdcE7EkHVO0ZBt6u
rzryslVFnbXLqGlajxucJ7QI+MQ0U9fedbofH6a3cPvPG7L4daLgELtCcKmPXgZ595evc4gmU6vi
EXVSdDbuukvxwEu4lVcZfa4l7tJZ1Y/Na9Jv6/+CXu43t5geDRMoxNiORYDql8ZqrZd9G3YL13VR
ex9Auq6JIiY3hCnKwsv/dnjzay+SC6JmN2yHb1T/KjILAdSgGhrfKyaGkP024SM6GfnpbQiO30U/
JIXTD2yj6/a/PQL7e9nzpc+Vd7M11vP4brs/u/IzHvXvXpRfPhjyb3wBPDl4yJYniNf2Ly+K2U6e
EYrxnfC76+pKIEA0iWitAm0b7tIri5ITu/O3uIZfx5VfLvullziCYC5j4f2sCZRB3+4dhp5HZtwy
rf/WQPfrlGG5mOcBBLB10/ilexfJSdoDRtyl8b9E/Oz053rrId2T13QZvkuN/uVt/HK15c//ekeN
NrelF/4cumgTedd5G23G/ht1xm++NUtnZUMaQXQwaPu/X6MsVCnxlr2PlJXIhQoTa/UhG9//+SX/
9TVbJJx/Xsb4MkmYUjvFXkHfZLlzJMCkm/FJv4Oet5ruUS+XD98NTH4Vu3BF5B4IHoVj4ff88sFA
nxbxoMmf7XbaZhRji+vyj5Vsq9gronX+4pE7983pgiHs183p75f9qkNsEtAAjoXVyKLVi51BO7ZV
gpNopvQhu3tvk9U5Dh0xiTXupMXaJtpNY38us0wdpUSKU0mPaNRADoqiJrD7GPlyaJx6AHRZROGP
lK7IQM8A0ZVYarvhjSpv543WWo1y3aCox9qwJj1v7ZKlTUsOiOPVOODttp+XHulQ/TCrU8s40fV3
WGIC/ASMWIW91/z52izGT6Qwaw17tqKTZvaMsTO675Iu1OxgBVcbHxpkXdD/AqQ1q7LguK49hPpz
F4I31Mr9WKQbvhPAhVUSOLP5LGV5R2LNj1HRSgoT0sH6K0k6lBMOtwUOCFfEO1HHAYygu0R3IRqQ
7WwZWwfHXdVAwq+yeNPlbg64KVlDJvT4S5HqnkPgWatwAI4LZMzChVeHADBpWXL+tC2i8zQCtbpA
K150FR3n6bJJXkO8N6CSTMbH7s6N1aUgntCxUhKbFqathlDHP4Yo5v2BNEsdjwb91aFiD6TPZPbX
aojg+TunhuJ4pseSq1vzoOXVDkXDyihPOAUjJ3vy2moNGLeXH1N+k4h7uI+jwG4iHhffS5w+VNWp
6by9xQmhKuyLeQZnKC/IKRyrYj+oj9lTW98R9C1oYaChlMWNN73ZZX7MEe0tpCsHtRusJoIjmxdc
g9e+zYC86ff9iMBcFKuo0K7kQrkDz9qvHePC7odVRJ0+0qOqb3QekYE2TU+MaYY7ZWKuiH6+to1L
C+5hkh/c6MFDkGfaKO9weKYPtV0EE8l0BvwBuoRq8UyMxFGlnwN15JCLi9Yp6M2RY0eSKEH1n211
TkEx4fQIEh+SWf1aa7AqrOGygQ3XjvfGDKusPA2q3pkTmkgkAg0uPd2Lib17XvyNUX3qzecMj34W
fYblkxwwjytOJTRRhUV7CSA92qMfswAPUEeb0vyAnbz1Ito/+Y+CmItOtwLR69CEfKwYGdN1Ri5W
ON/MI028CqiCSF8SrCcOgb7z+BZPVpB3DQ4+SvZUYdR4Gc0HJ3uJauYXWb+fvYcM3zFW9o3ZIjuq
QCiiLNTkhQG+rAzz23FU93UMMZEwxs6q33N75rSorV3SsZSb7iyQFlMGwCSE4+EF88QA/ynxnibR
BRlwEDM2N+74YmFcCBUyXpugJ0XkDUEQ6QAqEjqGHQaZ/UnNvkUYtcZYwZsVazeDse+9h44WPgWj
O34IpKO2QSMBvZvD1zF3Yk1WF/SaHPGZNjPzmfz4uci7a9shZBGfU2zQnq6jm16626Ghtwk8ZMlX
dDUwReo4AmaPMeDwpCz5aZdW3913xYsTT0dcASxjF1o0bibxadmUUMZTOll3PlhzGhNbmQ8bQ6HJ
pp9Xq27r8a/M4WlQ6b7tLWbb9y5Khap9Goxx5fcah9+T0qONBmbRnd46+HdjIUHa/ojt+8m86ct6
nQKMKchqjR5H7SZrJM29dE9+F/K5dgNhBXgMUnfZwFos3RfRQD1Bs40RkDY3SV0Oz2F0MWtn/Gur
qXrJBrUy9XqzZKeSt0WTB8qG/TzFZwG6MZHegljhPtkX0pNEVIVi54rqQdjqkm1ucZRwesfoZnsg
XrgdgG3dMr4ycdTYGukiKHLJmzwQM7dLaBtVOYxgG1I7VacedzttUqsGdJ4jYc3aYOZODbF+BUf3
OrVvyzH5oRQSvby4LhL9WOEjFgmyb/L+fDYaQeiGXs24aPNgydm0cX9ltnXSOFhO2m1tIwvSxmdf
dDfKPvXiVE13vngrQ4WZF1MwL4Z0i03FIW+w8m3Iixw2CCazpxz1aliJHe3aAV79gupMOUQmmXmb
md7ZUlDD65bXpObc2kdBCs8NuqJbZMgD45u5wcCpyVXEfU7Pic1pe2RuxdrTlHJfWkj3SkDjDjGH
GVzhOgzwEEtyo5XbHGYxBIVpXtREhkepdnDGFOTEWzNWF/kEN8R6nbX4ZIXVXquc3dhcLQJgHyC3
C8nHha1d8twUjUeGB7sS/eMuMU8uwzxM/FGtsNRd1uNr1p+00mZUB0Dcy3YMOza5GeTJoUkguzPt
myjVY3YLgeWwti7myFyVNckf/ptv7Frk1J280CO4YaS2Dj3s9Y75Y4NRpbyz0eHrsN81+V7XZ8c0
1gQ4hLwfbQq2aNbfoviqiq/z5grWcTRiAwNaMLjvQyR3gqhvbuAU3cxDdej9ajmTYxcZl9Rkgq9d
pkfo+vF+H6qufaltHM1x+aRLFtqWX3m2yHfFxS9nDfxnw3RHUSa31B2MFe34IaafkBGEq5UP0pnX
0Rge9NpYZdmte8loCH9XkPEwRgZIAys7DiTB+ZV5cLFWxtVEHUEvM5mKfVe5+6i1dv5QAIq5y8OU
UIH42oBaz2pyShb+nhbfJdkpmcJ9K4qrNBz3UWReV1p6UJ1/cmV080fl+f9Drv7D5jjw/w65On/W
/+s/3/Lk/fV/rD/Lrqlefzb8n/L1b5lX/Ih/Z14J91+Yum1yTfAHua5rcowaPtvuf/6HYf0LjwB1
oHA5t2Ih5gRRVk0X80fGv3Qd07nPwdl2LUwq/zfxSvwLWzPMOd3gh3Eo9M3/TuKV5f5dieQK8s5N
4YIDtHWiufjJfz+meJ2ejjOD08r3YfBYg1cpnOazmxkwbpcQ56JuWAF1s+jhkaIdyALex7liASR0
nOmwCn3vUHtEPBztVuTxoRsFOKzQtBE7p7WpyDVNo2w6j6bRhBt3EmW0a0CYeB/QwnL/LRkXT29e
eW18xHnLzK7Hmusepgb54zY3CxqdMSPV6bornJgxQtgxbnTIVHeP2di0P/VOc3aeYeGXGLu52Hh2
6tH3taVKfhpjoo2nTHqq/oBnFoaBUze1dxNmSepyYCidor3zVJYQZAr0Lg3kzMfb5Tksif1k9FZ9
lfat9K8lIjCoIaLKe+21ZtDjkMRauQOIf7ej4HJSo8dt0nohiH/oaWHQZXbCBNNV8Js60ZopicEO
IvZ1oqrSvMnIwYtPOWAGTBu+1iyOT7rE1rrqhVu/Gx1+6o+qaGL9mMWdjU4d9QM0kmJq4+hsSqPD
dTIbVXSazJScLa0BIHcB6yeZzlE9YaAVEigCyx0jmwdGJqo9FXpY6qh+0Al9zmljJD+mUC+yQHk5
vDVHahTnYpB2BTC+mpHYg/Un08wkymyn/CRt90MFFvSqiM3Wv+/KYqi2bWh7BGQkJTKBWdV9Q6Co
BvHC4bYM67nv+jLozMZM+W2b2nwh62n0jiMhHwDnJp8gh9Hrw+QUlmRwHbwp1kHCaWR2AJ6zrBKf
yCj1atOF/C/o3micLgyFfnUzeEZqHM18ZnriVyUctzFTGjhlq5H+prdSL971je+qA69TDosL1sq8
Y+cYvLPMew9q7xIsXWs5v4mfTKY4MsgHaJZ0Jr7sITcZ7xNGhTQkDo1k2NZJHzk3MRbN6aJoe+YN
vtHCVtJVZZxcf7br+8QLLRLca/BVTiK5aDS1xIqU4TIHwyvdvetlHAt86DbOIgFNS+09R0ef5M0G
KgmN2iVetbopRxzHGi36YRgMYPypoHqcm4yD4ZSaI2Gm9YReSZQyfLfbmD/sLZN2vdYuY4ukbygT
i0JQbzUFCiEknPmbcvKE7NPZjMkbrcS4HjpM/ccMZ72YdQU7Puv43fSx1F5gkUiUUDNOVKKNAa9Q
d3jwG1AQdCalOekdReQqMkx1DzR612pRyQBzDG9j1/HbG3t2y4/EY7AKBWcor2KTAfVmHiyI/2lm
yU/Gpd4LMsi4uhriSne3ym1jdwMW3SWFtDPb/ilNR5NIAssdGL7r0MO6tdV0Y7rlp2jRu0qYsw0l
9uJKK8foo69l7W2BGDg9Dm6/DhcRWJWdFo9MT+qta/fHqItHWqBumfPlufzBnuU35HBfmFa6K3i4
c46GI5wFs07bZ69Vo7smWiF/ijR1ncosJw/AdtGXmVVjrg24/NklGksTMhkmnebQ2FOMcLT2mf9E
7lxoUBRDWL88B6m2bsAJUJmbURkG4Uik4D34ZMITvBQoOF5q8g6uE9bbbjsUQ6NOBDUpH1h/vhQE
oraYYDolaoHIMgZJRm2mgbqPmwoBE1w13t1k4YJTF/fGLoMtCycyKqMxQERfNuijQ6jFaGvq8CmM
ud+sGXnqkuxqCdiDsyv7oM8yMuIKVAXTOq8TLbxAfhXa+zCu0/zAvCg926ndVDe+3XXjKS56CAck
zMMiDOj3Fj4n0iSLmwcUah5nw4WqcsPsvqASnX0kVl3SecZF3lojwb89VIp9Pkj2hcFoILvYsnXd
l0nLYTLlCN3X2hQzAmuNisxDxwlzVRObQfh3wMTR7S+0wbESDgeV0aJtA/9xT8+C4HOlGflJ63V/
2EAk8c2ghCHgvHV8AR7TcW2yrz1jbpuj1C3fui2MUmZvkw0c86MteNC6q6L10x4urpaymhNbV4Xz
uXH1oXh0DFG0YhNpunFvUXnuIWuV086L64TwAsE6e0uoVNdddPA7o+3QjyQda9KeBSq9ytY/RBTZ
jLnBS0zXki9yPpIDmNX7emyj+MFpdbYpQIOtGwV2C/BuZ2NznymxVZE+KymK8Nibw6AxTE8V3ATW
d+g9ldSdalMMGgjvrszi175lpTkyAIClVc567SBnmAjlJhmsABjuVM3PeXKnOIBFblZBEc2D+4Rs
MC12Ybm0tbQ+Uc2l8DuiRQYJYPPOFmq29mNV58V9QdViXlaq40i4TJlyuiPehG+ia+CPpjL0vGct
tY1ohykU+pTZTMTodBXsxJ5vtbsW/tDzNmECeLbDuiSgQzbmvMpcfWTB6bJ8zi/7KtdgFWdmHeHH
1KLq3vJHkV44lQ2jqZMOiRms0Eb5GhmD3g37uBrQVxKSEyJnEvQHAEfqNdq2vDAsupQqTRh1Ni1H
qIqRIHZfrAUcjNwEn0xkleHlNOpZiK6tWBLfVJNyZPN0JoxxbnOurWInSoKefe6DuR6HcbLrYm1r
TOmIh1T2ZMxMRXjt41KgexMn2r0/ObHcVV4x5rvInERIKKM5QUqQVdbv+j6yb902i8yt6/HakRJR
JWpdWZAT10r4RX7lSB4O0BAqbOSV7zO3uhntKjVeMKjOfVAkVURq+1z+ER4n63p6s8JMG4E/Mv1K
dymdU2Ll4zErrocMOs4OIeuYf1Ta3CFdKiXBhqLsyWvxEjctbi0/06BjFH3omps6Bex4pbt5gkTu
f7P3HUty5MqW/zL7uBZamI3NIlSq0prchJFFMrTW8fXvIItNRiLxEmze7fTqXuu28gTC4XC4Hz9H
DaV0eFWaBo9UqV2E2o/SVKieZcAmil2WRXiKyBJAXp/KTswf26EOpn0tF/EM+pJi+QGcWxzjEBmK
8rUIg6nb1UaJylRh1qaFoy+WPXB4qpqjlqaCi+OzGCi4RkCCMY3zU5jVY/0J66r1rSm0y+hBhima
DoJQlh1kTxJjCBFs0WYDuclSLtIMrdZYw7NrEqapel50KZPQeE4BN7WQUQEqOzeaeC3XAwQntUIH
0+wwasCDyfosopAY4E+AaS1NjBj0tJiSqz4aO///BfV/QIp06Ql1+F7EJ8+l43//8V5Spf9A+xcd
aEMGR7RkWHj6fLyXFOU/Fri2ASjHawpNW9JD+vle0v4jSqB0FkXLkDBQhC7Sr/eSoP7HABkUOCck
EDQqoozW6//7vyd8Cy31/9cKmaddHXQXj51xA81jUD0SnNPpc0ks2lQIRJSNJkAnUG7bYajPBRMf
OPeD3WpPcH3NYVmsTZ02qX6aMojUuUpWR1NKot5kJC0CkK2j1DKVIE5Djl6lyct/Z4aseNUL60dN
GfMZZnCXIT4Kzly2m9o0/ctmqG70+XKobjRyjBFMCrCDki+mEkAn4S5udYdJT2ip1259Zb4F28HT
nMYZv/7L/vu5dWqwKOxNKDoQ650b30yYgwBMPcJkEYaGd4UHJOuBTxlDNTXPjVKdMg08Smo7wWhq
jx6QRy5ZKhBTsFhseOOlpw/5n8ageI5zANLYM4RBNOhDWSuoxkEZufbnAjDHoS3Re8KbdLek0rTV
F/llHCE7E2RtxmmCs5wVhQT0JsCtLiOjOvUiS0jNZuxR37NaxQkhVCoBJF5B4e2yF50O0BwXiXYq
jj8k5FULFPynZsDGkllCgLewoBFkShYBKDd+umyD9dlOjFCemplzNdcyjAA8CCyBhyeS07rSD4Jb
+AMvYXy4E3OUa4ITfArBfImQ8g682AEaioAvxAcomni9P6FGeKP6zRfJg5vagss9Gad91fMtpZw0
7aZZL0yYH3xIs1zJXuKG4Ke1S3A62LI9bxeetAHFW3A0ibqVBqARSJT1M2cZEmFO9LAEiNcJ7pO7
9mG+Nl4zxVNep8dyo+46T/WLz1CnQoX9Uw5iShS3XR5s49gZ/40/Ir8Cc1i4RRRJVAFapYd9FaMB
qKxF3knmpAeM4aWb/EoA2ojH00D16IklDUAnIl0vs0aTSjDXh0EdgbAYpAYbzZe2ufOuabYFNL2X
+4LL65afu9SpQQq6YQVRMgvEYLJDD82H9KNn7XOfN3R1Oon6c12aqOJmBeGiJVOXYaQAkakiybVn
kG6jVq52KI/X3yUV0P4ssy102y4fzfMog3WtDCIDWN9VWqn3hg7ldbQ/QjsR8Chuv0klUo1f5VzG
vUsNoZ4vi4plY4QHT6tjWepm9rTtsi0dfWdcq37uh67uVRveGWQvCxSPqkS4RmmoFKYZBKuwYFDG
xLaQfpkB1m/Nz5eXxTFCj5wK5aDKgwEjXfmWCxvC74hx2ss2qCG8j60DGkrDHaQASUhDlVC/GIf2
6OnoPQOtK9vhzew1d0A+uwSIJUPR8kV+q9A3+swnUD2/HUAutrJOuUcsT8D9jFhiDEVi9SEyefIe
jJhxaoFyDSuWazBGHV1DeCMHq/fTu2rPZ0zjWqKOMFAnCFwNLBFGGbzyNtIG6hhO5Ri7y9+MFSvW
m0b8ZpX/zX0gmqEIQ//ECmWj+t2GFyuYQXBth7q6iyBAB16FHbDV3KIHCXip5s1vQIFgIBTYPO/y
sih46bkrUre4hCegPkjHT9V/kX+ojS16EAzwhq/NdtiCGcEJYxeAaP5x5i6VutGFQIFMCDkFgM7h
OoeAm+6QKVy868tbYw/Ah8fdXp7vU9d4kAbQ7iX+Ir2D/UH2VC8FfaDhxLvsJnvQJtjkhS3yxU4v
0JPDQEcUqUm63FJgchgzbxzcDnG/ggpY93L5UzLyhVND1D2TWPowpORTNkYz+7ouSGDfKr9q0CBX
A8AUchNietlrjTd9qAG2FEZAsWOotAWuqW5TP1BRWh/S4lGxohs1L16yNnqNM+kqCBR0cXj5De/7
W1QcCk2zRLGP/F432GC0cg+hu8OwBwZtC+E+N3zl7M8p0PfM1enkO03bPkd5nRwtxU9Cd3xGBmcD
9vqWoX98RxyPPKxS33Ib19w0BuesMX0P8DwRGGdVko96FusQgi6aYZG4W0NesFjA9pVwLLC2FFBi
wIhlEBEBU0wF3sCQO11fwOPxwewMQttyo7totYHOF/EDkBQefJqxKKyG4BtRMoBuGeV0ylAYcWNi
WqIWC8wsfBOHjwb6SWlh/b5nvDPIfv22QLlJmS5Wn6fYNvUaFLR7JKDX792P2SXxgXdWKTTv0UdO
jFEbqEFtAYPsMPaxgcUtmjZ2fRUd5q3CuVFYH0uHEgjJdi2R8H6fXilVA0mgYiZDtQ4wUJpfbwgB
EZpKIPHIPD5vz9HBqEhEwMMqCkCoD1k045ExDOOQCxhVb9zZg87jPse05hMmc5UraWu6oJ/eYQ5r
198unrZvZdu6xvHwRBes6hiu4989jMgIwDuKNigXIROimdWlul5yfcIAY7Irb5TBqffKId5jusjF
QBq5xjOvGL32UG4vRwL2zluabGDyFrMzCnXJCmjM5eIIw4TTAhNXve6YuwHCfnhQeSXogfhsU4zg
g7X+Nkl97EEs0JFIYbKbE2gU5Zjz1avgBvcvdBkUw+0VdDenfLnOOuuqUAL38pKZx3RlnrprjaQa
oOIL8xPQRvl4rWH4899bQKlBQjqrgfBVpW7WTprapY2tyDbMzaQEniaOvOjGWsTKhEb2eBVA02zU
qxQkzTYRtiHM9SIoj0BoHDto73gJzgx3IoVpUrbAkg/FAQuzMKcmQanctt0IXKuKSnpqAnIKtbjL
G8f0Rjyy8czHy+ZczyCYRTMHAxQGalBHB/l16RlbEraNjai+/Fk15fjmpEOBpUKBRAYlIh731LpK
NYlLsQehlf5Z8iW3q7a95tYb6JU+hntUVHBjKN91KP466GIkn6fv/5pX+SPW4smPeKvqhPWY8phR
DfsubJbIBiXgNwgpQ5Sod4cvHZiVeQw8EvlbZ+v9bYvmAw7GNhsG5DUobAJkaAHcCFg1mJMi33DK
qwA0i9sCXBk5VCvqu/4x5NYayPm+9AOoezJJFQUxAJw/RhDs6gLTqj0keZerNhbtTg7/4rhbhopS
PwoBKDtop24rGWWo9nic2/VkHiZgbSyoxFx2W+aCViaoGGq1k2WpLYmhUocuPXp+FSbki7sZ0xU1
iBMuW2NdFesFUeGzATYLs644h6AyaLoEdGJgfCc9BRRQLltiegqGiDDyhs4KhCROt26MNNXAlA25
lDBBtAVQEXofGZfCnBrU+On9+PNorEMIC4Hz1E4kSoMaKBLxSNHpbzDWB/XCygX5vgCsDIZzdccC
j+Todo4Ebr3vGCdF47oKd+BU454P5qIhCSvp+EEm8rjTHzOHS6QFEiKruilvWjyjlU110/Bft8xw
urJDOU0J/DEajDgFyLAyFVLFYGMFifKNeCe+J2DN9os9v3TMqL8ZBAiIaTdLR7CjvyhEsocxhXCF
oeQNFCK7974DUUFaF1+1cAY5c6rdNi2PxIqVt56YpfZUqKa5nqIJOCU8N+TuqB3TupMXgUvJid38
9bLfsu1ZEoI5GnnAS1K349hLpQVIxMftCOnDzYL6KSZTfMVTX3mrY3xIQ4T+DrkTRbQbqXwCqmBL
CxEm5K5Z8NBCFFmrKw6nJcMnT0yQf7+67RtQMRhh/DNJI2VnchD5Pkk+AxWYkXtrBpqmBryfHjkF
gwK0Z2ckxRCl8GvhcYYC+gyIPOfrsMzIEvpOMg67ptEXULyEQDLq2DCScgLnUY03cvQoHchdK3kR
Mt3B1bUv/AFFRpw2kJWR2jOitUW/MpQMhCOYtAW1Y2k9SaD/yQJnLjJwdSGxj0rv8jpZfiGTgVbS
fpLPurGFZdXNPGKZTdF4UQs2xHrgUICyCs9Y0W8bVBCZGmnpE5H4HvhHJTfxJ4x8W16HlwreM5Oj
93dTcuA9DXkro24gS08XXBiwmieVnwHSLwKAcXnz2J/q98LoQwU4i9Rk+FQhgn1XYBAPozOJaTqG
AsFnAq2+VMDnWaPOF2CslZL2WFAc3raDCQojMDnts2GX6wZnYawq4/qT0eOX/dTKY6XBFhGBAl/l
3rBQkRgI9bcPYlMPajlQWUILbalsMDT/S8LM42V7Yp+6bFHE6nVpOroMBubUK4Bmt50N7R9ESHQT
HR13Kq+7xEhZTmzKp/Erq4NaqwzY7IfmrR1DyOWCu21W1BvdXBpONsbeYSTzMjAXmiWqVEKfGSlk
pAH8tic/RS+h+DSaGJwHBxiGkUU/+1LcjE/gMeyueYVxVmpNcqVflsnBWcXpXlZ6QJaQMIE06K33
EN1CR0QdYSO3mCNyIb3hNd7woiwA0qKzcUh9XhGbudMyUPkyKgmAgVCeDMbMWgW/BB4SUkdoZqA8
MWdAORUqBnCA+rp8btjxR5HAyQuCSg3zBacLthotFFJyMY1m9TrDBnBu94IA5d7AAlIu1twcFIpt
oIBxf6hCMCKJe0s37yQtvMaIFIefk7n41a+hgoaWGYKugFjU7qPmM2Q3f4Da/dECB+HSKZvLK2eG
QDRURKQX0Fmja31Gmo6g30MilYe6g/FTOxxa/7IJZhYjIxEFva0EZrajn6+8KRBEvVPjYyaa3xAp
QYD/XDCN238kJUjOIH35r61Rm6cG8ixCn5r4LpjwbkGCRqgm0HKH0PfBgITnA2d5JNCcGdQAVYdg
BQ6pRh1TuQSdpKZClQtzmFqxN5e6gPC50ILMRe3M2i6HZPxSiVObuRCzhUR82qXVV0hJl6LdB8n0
zPk9xB79exRINUNKDf1pWSXetdruIasV6FPiFdJ6k9s9jTdljTqk6ZJca272IDThJAis3qextkid
njhstADrRaDqbZCoEQJWwbRBVvRYvBrPk4kXj+Z018PNsIl9HpqBdVjWxqnvHUsYGY96JHtR0R/k
ZLpNDP3JxMBEM3CiBCvfW1uiYlKgWBKmIfDSqWbJNiThqgWPqpHHnPPCNoMCimSA0OOMPmFu4yRF
ERWvyPI210Gno77MUspZi8SxQl/fo5zOHbhgPpLXLPCD9EAKJ6Q2rH3PMTA92UsP0A/vCmWV4+Es
v5Z3/Pcr94zUtJ0H+eie6I+TDu+AKpG1UYdNt+HeZLxlkmixsgaqWU0UAiyTZCnJG/hpQZRY3C5f
B5sUwhWQbT7wUSjMkEcY4ZCla+o5riFdJHOWRVygJJ8lwKJmQElT2+R38hYkBiPvAmMu87c9+qEo
WHEjNaQ4pGsHSQdxOLhRwO5+ObIwT5qGvMBQZQMkSdRJyw0DwvUtTlplfJ2M6wXqz3ML3tmEBzZg
ICZRwV9Zok6anieQBOyxfRER3gLb67X0KklO9mqktvBlctDZs2s8HAvoHdtgAMnBW7y7vFjWxQgu
ZbQxgEE1EExPHaeKiiFBXRotXllyreGujbi1b2agBqBWtFBbN84KtmpbaUECngoEahVdsOF22kak
eRk9jDsRvDZp61xeEzOjRE36l0Uqr0PTSjZ69OhtwNzRtQb3XmmDMyR1ApcU3AM7OtQRKFRt6In6
2rfL1lmPk7VxakeFoptypYFxI2lectBwCmDkzNX3CUyBzfJ02RjzQKxWSl2COdRCMUyKvY2rlwxg
nDTcDqDdvWyEeSBWRqh7T0T1V8ticiDq8UkWO39Ul50SJe/NqN5eNsVbD3X29CWHRAXp89WmiNlN
zYXPupBb5V0LPJ+kTt7SgdNqMBFIjjoE3yzMb6GhTuRaYsnWt7HPuw84C1OpEteUTkPfAh2DkcD2
gOZ2DdrWVpM4X4pnhXosDp0ih2qEFLSsTXk6NEkMsg8QSNcR4GAlRqsufy2KKejjcUpKMwBiqBqA
nupp9GgWCUS1A+B607sMqtKXAXqtOGSVV3yxFox2ISMq7zIPTP+8/SSOQGd/a8tkJ1YXnmDK6TT3
sKwJX+rkLUpEp+1AZBOi6wpQjrQoPJchLnFmEW8mEVVKsD3RheYUkk1yBP0De4YEZfQpu4OeROx9
QC9kXEN38q2xWRzFyV3BHXj4CLKTl6xTB13WC3CJCojTs9B7hV7ZSMp4K2Tu6WqF1DnXoyLNJpLh
xy/xzeLGB2WbbzDlNGxTJ70qdMgmNXv5gHb6w3TH8STe+qiDn1SLWVkjbEe74L55IkMDJHUB5RNR
awIPERcXzTor6KD/+p5UCDDVZAaRP3YUrOlKtVdKvENbDmie+eBeGaETlgm8KBB9h5HGVffB3tiC
bCl3VFQ2Zrd7qG+hFVhvL28lZ120JkgmZN0IACNoQ/tnVXtqIGIs6pysgbkuGSr2pi4pyJKOgK7V
8QuEvMsV8hqBrocT7FGpyHwC/xzdHhg4gtdxeZRuzFQeSB084kW0tc9A5WWc9L0sHZPN4D64R6XI
h3Zx4NaQi8K0JjQV4SU80kFWuxnM5b+tUiGuKyeQCpD6W7bL7swX8bnAZas7d0RvC+PKB+GugDAr
ZBQVL9qDWdsxeTyarKOBegL+QU9UPSNwaAxVn/oB6y6C0B+WT7LKvQ5ZsW1tgno+oHI7gHf653UI
Yi5MOgqgSnPTZ/JUkl1xG76PrxUkFTxjpx542EZWgrE2T27rlTcpKoQ7moLkwcFsd3EJEcerqOnA
J/Xp8tlgZobAKViGgmTUwhDNqSUIPMRdQUYdQf+zeODWHV/6ySU1VQPPFmiPNi/hAF4blMqhScet
ILDSjrV5KsqpUzPVx4pX60FFkvD0Hqs24HTai+iWgn6N9zJkftnVgsm/X20tRBPkAJLskB4EOfJi
Eh4vOzJuIaSKSbN9OICWuOR2jFjfc11BoNIQLZU6oyIpMGEQVOPr+cbAcPM23ZBNbr6MOxDfRerh
D4C5rLOytkw5cpJls1hL2NnBL3bBDyhrQNVwA8o/9Kl26hXGprgaTEyfWtukvNea02UKSQ4++N3V
rPtluZFfcsKYiEKD6ENCNQieoVmOuQJuTGQ+NlZFMCo6JUbbyCPYLHC/DG75gJQkgIaZR+rW6uwP
L8J+2jTX/dfomYsBJFtJZyTrZVMZWG0pi5JMWDbktDw0xF3Q9UNgAiWOzOsRHd3LR5fpUxgWRZ5J
SGDpuUxZS/IiqLBSA0QbNRGPVeaNCbqmrOR0b1kXqLKyRPlQDTE5dR5hKRuJSDOQLlbWpu48Rr13
eU3M/HltinKdxWwLrSKuY143u9bJHjU/8wVPuRaeFyewIUV0bRq29cQxywpDa7OU16QCCAoqsISg
oztcGYMdg5nGJ11qBEB0H4Cb+oNaEXnhnPnLalspf2mzoJ6DAkZlZK+zBbS01YxOmN9ZGCzCdHtq
NyD6stLufsw4r0r2EV3ZprLnbjYSUDTi9UUADaBJDKDyGD2mSMSMzbhTQTk03vV3EhSAao8/6sF0
KBO8xUACo9GjUFE/l6uwG0k5ohoFUNnXJmFbgRxMAD3wy1+WfDh6j3XoqkMiC9SH2hGvt4r2OWLR
UMxoc3R55aSgtFdHXqLOWowOPivkYASFR3dSwL7QxfoEE/J1drX4iyt+L25DL75WbfEdQtrTJgUF
j315XQrrGltbpc7kELZKGCRIaken1PziaQYJqpuWPxQfvKpOsetjB4zmAcgMXyAL1ToSJkBAbvdo
9o6GfgTGFiync2oXggpCutVAlhmhEFRr4GS0JSfatrfJntfbYybJ6x9NnW4l++dHd37+pbyB3qhD
aI8nR3JaXEZ8QAizHru2SB1scDC0epGSN+o+fADlPeZa1cfkhvSpLVfwL38UFg7MwDg+pvnBxw2Z
E2p9pTQK4KnH42Z0hFtwCUIUqblaXKmwl4O+i3fiG6TAPvffjVdyBYO80msbL7nnTl+yvN6Qwb1m
aoYOKAyV47RT0PVWgVXrn3tvuMKkJ16PAg53HaHWl2P2iHcZMSu3YLFAL1GTMY0tUsGsrwtFDMkj
C+TnXrCf8Nrai9f5fXvf3YV77Yao7y2tbXaefpC31o7nW8xnyfoHUBFtFMKf9QBhu/ioHG+UQ4Ky
z73R2cur4IAhA5UI9Qp+fcjdWnD0m7+BohMmj197QOXS9SgUUngsiODkbUzg7D2y6clLgRe7Cn7d
Pe9py3wCrk1SkVQFZQdk2LHtrde+yI7qjd+tG6DCd9oP2QaI2g19jRPwWPFubZJyrmQ2mrquiXNJ
WBt4GNN226u7y0eJ6cEKRpR10GJo5hmSqzVTcSbrWnLDbyEhk0ecpIYZjCAV/csEFRqKxEg0mYSG
j3TtmGx8tW5APeyiSP55/ip8u7wmrkXqjBTLXJn6x8eqoLkO0frSGWzVBhd0e4WXyD0fMcb+WL8X
SZ0KVZjBHVhhkXEo7eLlaWq0vZ5LnNuIZ4Vy/B6JYNCQrQQc1AmWfd5LtqT+BThi/b0oV2/6oRta
cuPpwR1WgjEUUKLvZJCJcj4TKxkE8gRtKEwqgfedeqwR5jtF/HCMyW2+9c+Rj7vSK276u8qZtzwZ
bPYZXtmjrnIRLBZi9GFveUPglL3lKgPT6oHgfcAO20DG+UvDHcFmzSoY63XSt1WqC0GbYUM1e1Gc
eCsd0g2GRPczKoCgJPnbS2K1UurICfksiChpkkui2JVb0iNVgYR2ICAhvZb34GXHc6m4ma9MKIft
+DAu1ojxyZKpE1h1hpaD/BvleXC1W5C9KluoVCkhONsf8kV7qTRlBxJsNFs4qQHzhPyurVrUN24g
mmWg8ol4pu/A6z5Mz7309W/8dmWD+p5WV/yscw4+tMD9zK2vI7cCEUK9K/bjK++9y1sS9THjRRIb
mVAhTOKNCRb5XLkL9PvLa+LZoL5XD8Y1wgeKIrhlVS7YtR9jBYSdShp6lw2xygbrsjQVJ5VQkbWW
zK/WYe3MvXUPmtp9J8zQR/oR15vLxsgfox8lgEMR4hrgIc7Gq8AO1mOgg7QVGus+hMSqVMt+JqDM
hwKye9kWE3axMkYPWtUobCX5hJWpm2qnOmQKAtIHrnjVbf4GSA5kPiE4EfHUogesIBsgjQNJO0fI
wZbSVYlq9OXVEJ8627mVBcrnrAAMZdDRQ7ojlOOyyc2uzaAGVob/nnUHB2lliHK8XJVA507uTaJZ
kGU/wCLLWQrTtVcWKI/T50qdgVbDxLzWp76oBocmqF1gmGKOB/D2jLqcG6mrNY2wjgO38pCq6W2r
8eZs2JnNajHU3Vzq0VigIA/QhE8eoOVGeZBQSkGpnMy8YVR5EjB1x9lBdjRfWaUy0WjIwPlEXDt9
IbPE3asKZI98lfs8x2Zf0b8sYegWfrkqI4it/NMdOte8VyBgsBBqKz/HAzr6Ej+VTygS8V+vTBex
MP4tiwZGfGmi6tDQU6hD4ssN5jN0MBK1hK4tJxaxs4CVEfl0abKmTYsmYxPJbQy6Z2UreMWMGgCq
bU60B8Eur4PEDH8ri9Q9BX3WOVvIJayozVYpSz8IMbYbCL5QP1wOF8xyorEyRceLblL74biDfgB6
lsFJXwZ3/kKew9D9qN148YsHsN0/K5xHEvtErCxTAcQaxdDoSTMVjLCZjVdS5iaP3ZZgMQGoiD8B
mcLFTv8vRqFTZCJ7xTwodSDqpNCUssPO5pld7VLcZLodOQkKqOh3GPcFRLKv5C1P9p4ZYKxfVhXq
cFTyaMkt8SC1QJZafouSzrn8HXkWqIy8ytIpSclntALTy00MUnTvly2QAHV2sazWQJ2CYKkaAzcX
LpZGaW4XMz+MybQF9+/ekmOnNaXCF9uRU4Vln+/fG0cdBK0JJFCGwyguGyczPoEQ2E4wNXF5aTyv
IHT86+BFeOWk3sD3IfOyoCF0lHJHBq2BgnSW7yaqffe8chBvZZT3o3NZJAJJ9Ke+thvzs2lCCIYH
9fpfQtfv/aOuUAxATTIKr+SMQYW4u8PcJdgNZz9ZoKJWOfzpQ/Y9sHIT6i4NlagEKQvWhQOG1tYP
EWy+D6CpRHENODoATYGjd2Qu4wDP/6nrVejSIjRIrrAMEmSdb/L8meMjvA9GRQ4wyYrl8appf0Dp
ffYgViTZZQnoUutnqJcFUF0HbQTa+dxbnLU4FM9RicE/wE9QvhJOmLErCcOZuK868vTFVzRd9TZ/
wtjqQwMOF553Mi1ixgVMo+BtPBtWb2tEz4Q8xgoZnY94n8ypx9lPEi/oeIIA/I8JekQw1KtlUUj4
J7cq2nMQS9iQIgJhVLMS1/rGscdZkkFFyLDSsrQg7xdiT3JjT6phr0eNGf54CB50YGVfL9skvn5p
iXTIrBYpKwgFTgAoH/o342sQgjwyCIDsyRVwDYszZ1d5i6TipZylGaFzw1GHEE2vQhcv5ygYMmPl
+ruRn7BK9BotykOLHHBxY24kF7SFIMNrXmPwiSwejkB1bfJGIHmuQvn/CNHJEhoM+HTt0r2NkemV
8fSpzeN7WRshiTbvIwxVgM3eE2TtIYbqhz+YScfZ2yOumf6cGAA2RTCbEPwi9TPaSA1ybcLPMK+1
twR4j4d0W3rFVXQ1uJNrQDUccwLVVrpfHGMfNSilL1CSv8oAXOBS9xBbl34LFdgBfRsA8cFviTsI
tOiPHRLSUeLBiHhWqGA+KYRJy8TAUB7ei+lL2Y8oLHy9fEhYLrveVSpyB1HeLaUB/GkwWbndVVUJ
YHK/+e+MUMFb7dO4V8FKiTziUxQ8KtG3y3+fedGuVkGD9oawgPYSmMyPpfLhCbpZ92CUc4T7bIth
543xdNke58PQgL1angoQnWA9erYvleZTvLyDtPThshHWKwRMLYTdRsZFQE9v9bpRFA2hScjrl8ZS
7Ex4a0B+XreTfdkQczUrQ3RIgSCjqUOZxR5QuA6CwO/LprehhONetsP+SitD5IesYlehqbFuEOwx
ep0QyiUUik7qmB1i1+zW3/5g/ou3NOqc6omsLdkIi8ku3oYPqkcmcXtfcqCbhpc/NMy58EOyW2eh
QUVLHzxbEqh8qIsu6yB/lxCTMdiWR/lRnCz/b/YRAyCg1wLhpHo2ARIIZRhDqwf5Moi1SI86dYQj
fUfoTN+zjcXrRJHzebYmjBCi34BkxDirm1VJZKQQnQNmqXPT1u6+lZ/bZyiEoC5OaLzKXXsn2vJX
eCkeJX9Zl7dWP4By0QAc2lBKwaaSF0IIYV10LgEXEPE/QBqOKcr8Kn5SnOAAFsfUq655CRmzTb/+
AZTrQqsoGAJSESXExLIDsxNwrJ2t7JNDktq8ZjGzcmQRtQ4iRAZFMSr0i8Kgpgr5xCCGORA+Cuh1
IzdrNjy8M/OErAxR8X8e4loIyZitXt3k2g2ic56/XfZXVh4GFBhRyraIuBq1d52qZYU2YC1D+UmF
DOIgItEU78O6toWJl4IxKypra9SRHwwhEwySIGVXhuRC4RB6ZT55/VQ/ekDT34H7/cO3F9mqs1Oy
Wif1zYSuGOQ0OZ6S8KECazhUdX3C+tSh3T1oeF8CYhCD+ACUp642cgcsmJ8SggqYdUABECQ0p+F1
iUsdgh2I4zGkiQyUybLHpeWRWzHDG7geQbym446jYRTLIEypVWKR4vDcYEhrDD5d9haeAer7yXMv
1B1xSCtMb1Nh8SEswsH4kz9x9qFWa6A/VNGJQTjDRdpGh35lC1VJHW1hK75XxcfLq2F+k5Up6ngF
w2KqjQhT1VA1EsSmzFa3i3HGpZellh46l82x4hQSZBGAMuC8yOvu1Ad0cahiXBsf453SFa6Gx+xA
eBbBBttxwxTjW51Yo1YX1YZRhD2IzqD4OqjGNptjztXDs0BljpMMOU+ZEP3FcQPUiNSkNqofCe9G
5XkEZSZoAmNIVHym0cmAiH0LH5YBdSiCSRLvWtzlqjP9EVcc2z9UwwQ/NxjAaBhJp8PL5xaxUcIA
qaZv+unN4nHRskMiYboHEwAYMGm8AKgAg1DKka5C8xti087SbcvPwP4iFXqzNibkwb4sGaIiv0HA
DP0ry+Rpucr4DCsOagupuT1Pn3qI8g6N15eCKxog52h4JHHs/HJljXp+K/LY5CVJvfKX0TN86GeB
3TPdSQ7p8QhcHjP2YUOSp0HzEyo2NBUI9CjmeMaAmT2KKkiWxBZsNtYViG4SZxyjVyvSbzOhAX18
g5CvKennRkCW0k27y4ee4bwE24lOLaZeMJlPLVuPuikSCVmQbBlerUHmca7AfQKKxYQbX0ipnAqd
0NgBFxfqUscx6NMPClVcuZgrfNDFGJ1auc3ywe+hqGeBRChMDuFQ2yJmNSIewpu91yp0MU2w/+KC
ozwpbaA9nM8wTAYUoPNDciIV92q0hbbiH2CfmYFnZY/a1LYFCmOJ8W1Bc/DSPaVeC8ELAOac+R0U
9vOT2OH+Bqvi5U/JXSb5WasDMyVjZTUkh2hnsNWRRSrX0sNHWS675r1jeYukMjOouUdaMmFTrQJV
8OpHI79y1sMIACbeDb8+G/Hd1Xp6sZqqJoFvKnYsbfS96ilfIUpabqBPq2F6N38Sr9L3bI/t5PZE
ySc681UNbDVgqhA10O+e2o5Cteyn7ugyk9s/SNCMMF3Dkd9I41A8SAnnHc08h7/t0W2mUJlACUgo
5oNSzbdmaoWboRaa6xQadPuyF0VOd4YV19FH+7VAhUr4xKkbq5R8vn8AghKYrYIXwk4mgcRGfg1M
f9AdueXyk7HArCemqeNYV4ICMU/4aXJlbfUN4cdVXq2bZQM0AvCsODRQ5yDjp8g7ttYVZMEFTmbA
3G3M1+GhDZ47lZ4LU8HSOUJND4Wr+HuqaPbcfBKLu6niJbyMGxr51G87VI7TNoIW9IR8UJe1731T
fjfr4EeR5LyPyfRWQwQ0GZRaUIuivDUFFVFdkvVgwuIBw8qfSM8mRYVclIGu4wMvWbelKf42SHcA
LE1v4iGAQTKIRNBYwGK9Ep4yXGN+tlEfLocCZqxZmaOcNc0niAQQ4pG4j91RaVFterxsge2UKxOU
UzbZ0s0NSRaXRyG/rROIDG8UX4HEV+qEO2v2DM2WexDPeWTO4j19InnBX/Gbnmws+dKrmDdDDMtU
yPypHC5en74UCtRY9ddi6TEvA2xY/3WYVE7s4e0udW/kIJHUmgF5v2oN9ow2bSf/+0fTyaqou2LS
tR70lXCXCjKWsQh17RCcSmijBDxVHBbJ24kp6tIYwWKky0d1y02wl1M3e6yfI5dQplc26Jo2xQ0R
a1N2xXO2594azPO+ciLqBVXMwQAxYTiRfK9vul32Lm27Q+MtTn433GCu9u/0vqAxtHq1UR7TWUIo
CP3x1fZRXWqQQqFsAIbqFzKknPKuZaa7rAxS7tIXIeSNByySdOOG3bKDCHHoWY5uT974bfn+B1PZ
zMxxZZLyH8ucTLMjDIWDP75EEMK7SxBxxMfejbbma/xN+mFdk5os0Fifmg2voMZbMO1SQlRpVgfv
NaZi0y7Kl1QTmr85g3hdQe5SQ2WEfmbVsmBNQoJNVWRoLMkT6ABbTqrPzg9XNqgQl87QhoTCC/lw
RKsR7JZed6g80S8hWcYjkGMUtOCWvxdEuWUbKnrXEy7jYSmK17Et9CtTCkInyg3VnvMqelXrUvbE
WIfW+eVYzr6dVrYpD62aoS/hMaAn/aHcmhvVK1Hn7UDkCcoOUNjuWx7oi3nuVwYp/xy1Mc8bBR4y
GF8z9XnUHqK/gNOc7CflhIsAmj4zx5o646s5Xg/LdcUDlMnMtGi1DCp8tXoKCZDlGEoGt3lKG2fI
nyXVkb/nRHvoYUIUzbZx7itoFaggdbpPLMf0I81WXlK/Qylse/lLMn+QJVooPEDo9YzA0pTCsQ1D
chsW77UwgbLyW5UAldJ//+/sUHlanSGBGhfYKdLCLhoQBMiBn2CQraidy5bYefdqSVSqBv5mMPrJ
2GNtHNEoS9XJToM+2gRh/Ri04s2UCL6aixtoLTjqUm4jTd8qAN9Epf7QjNr7aMU3qAXxEH3k7J+9
dyzwn5HxNvVslHSsFKioR3gO6Nc6FA21Q7CzkGY5Asa7R8yTX94FVnBAkAMbGhpR4DmnNkFKalMb
ClgTl3mT192rLA2Tp5ZgKlDQfVVSVM1iTG5etsqMCyuzNFoc8q1WpZEHsnzduc2OqLAJALkK1xJI
TCAKzfnWrPfr2hyVtYKpvREm8n6VUMLJxNKdgLNO6tEPe8mdG06OJTPNoaGHrh5UKVGvOU0d+wDj
HqWMCpZ6rbxHT81ueiMDu/Je/GHcqnvtdvGTO8JLKHwxe7t4MRUHw231boF0R8Vn0CcBnvYo0l/8
5+dQZ0rVQdXf1/jG6kbCyKKynbbGNTjeMZgLqNVGczkfl3VLS6pFBlOREJ2Np+ryJCagf8cNCjU6
yS33CaBWJA0CaaBsV07m8F53LMAcACm/TVL3TNv1kqVG+MDtj/alvYmc4ja6Bb4LDvbePlX7/LY9
8NIvVkjE7BamsUE8CxUW6uik6Gg0Gmm4o32MRtBVLn1byJhA9Xh5Pzl26IKEOpmDWBGS/k5RHroS
jyAi4x5NjikuHM9lOa6MkWIFEkc6lkY5bj4No1BKJMo3+gNm5zdiqG+FtNglWu8ZTVlz8gOWp8hQ
/gF/OTg7YfT0oOiRUeXowWN+tsUdJmho5XA2j2EB4DtwScMKmnrHQLR6xVn/w96XZEeOY1tuJU/M
GZ8d2NT5kQM21kkyte6SfMIjyeVg3zcAtlVLqI3VhTwy3USxxIz405qFh0l6BuDh4bX31tZkRTXi
1WqwPSemASo4K8ZlTcRM99KYV05WYhHCMDynvovUNaTupannd6uY7dM4ij/zicqZfhB3Biiv7CN5
Fs/mlZxFAC/04BWPw2USRGH7svb2awtq8U681NCTTewr0rO+xwr7QHYZJqH5eOOAexuNhoafnknm
PcPLnuPt54q/trEzbRwalzYmQEEAjcGDLhn8aFjFjpaWf2Yb3y1tZhujEq0Sk2yc+tlAmYTZq/ld
whGqO9EHn69nyeOAMBtOFLw3XC9pqE/2MUEDBLEaoGFEX2zgjrZo0MfkdoKh8ewqPspkH/g6b1e7
HqR2fFzjL7EzBWVKZw4xRbRhbs0fqeFVYsvIzsquHKBVB8ahDIV+xmsNjNRrg+PLR/hL9Exx6aBz
5kiAqbx+NNXao9pad92iBN0BKAaeOIxwz6xwpGCexVBwgCRCUVF5SO01I7W4fb8kzLvSpolXPJMJ
aK0rfUv5kYtvsRhXdH1NyMxDIbVIwfIOIW3cBTU51GDidIHWtKKBi+p+shbpfJ5ooKWYTdx02C1w
O7Xn7oYegAg7vUjCF3hdKy2na2uaqXvnFtZoycMn2bcqvmPE8WKAMq0sSX7lD9p9sqSZdlvFSDG2
8XaDp1ADghqlvh2iXAd/mYKLLFiRt7aFM5XuIzlNIb0bogDyudwUW+tOAAhv0wO8Zw2gbclRRrcN
AYINqh9oupsdWM6NSi0opIEP4qucnZZID8mdcvGf4WssHtmJuNmRUaq7NSpBWJxq3NCUPmhadmyo
8rKyiQthx7tlzQ5ttApQOmVvh8beaPmK5DbdyJKHCHm0Ue/cA94XZHXd8//xls4OcOJgvoklVmuL
hmNanckCXRzk96TduBy1jvRgrVyERRt1squz9zMvW1AU2MAh0pTiZmTDXT8l+893dG1DZ2+l2k8o
rsjuLNAIjQY6Wk2Ask7EnvIddYBAe+CqMFzwhBHr0UhLfa2hffEW/lqiMdPTCDmmqpV6KnF9geZ3
CSgr37rVkdFKX9eSPEv5s1P1mQPgGIk1iEi6XLIhdESWFb2Duaf52WN6GHZrCLSLlwLdewgwAHQD
NKv3RtMRZqfFLYLVmGFyxKxjEIAKuwt4N60FxouaIjH50ZgFmMT5wkYbdSUmn+rGeairl8JaewEW
BaCIKjtbwfsyLxeBqH6gHcE7U0nIKO2ZsrU+5KXZBrQ6/xIxe8qUoSp5KVMKaDM9lyXFNGDPMgC0
t3rAUH8P/k6a8Z3Imfb1larpueQwboPsmD5qu/jW9flDeaR+eu1erUa4i7fNBpmLgxwNApeZCclS
ve84QAngUVEWZNYmv6uxwr290ZCAN47RrWafCdTDwS6VX6xlM/4fO/xL/MyepLbbp0ohk5wb8qDG
vv3QHC1ss7MH7FTup9bGXJ0NWwqxsce/hM5ugal2pBrfzKa1m/S9uU2AtBgFRRrYoCiiQXWuIaGw
PkW1ePscdNACwh5M2PPeqq4XudPK97Yr66vBHh7GRD02pLj73IAuXgz06gJ/HKkCtMa8v+TRBJpB
0uLlc/LbcfoRqd8///vL+3ciYHZoGrfKRJPMxRKCVJz3V/zL8Mp2LsjcRKjeWQ1QlNY0ZW1RszOb
el0xM5n5IQWwofQvsWv4ny9rCYvMRYbr3/s2C6CGrFIpwPZlbFhB2bPzdjggx4ZeXdNjrWfXPh3R
uNj76K/Gfdn0RWA9oEnNX4ddWdSUk68yCwVIjPHFUSYVS1U9I/oTtQDowchmZcWLDuAvMfPcpVYV
eVlIH8m5GOxgHLb9uVt59gaxXNgE+RH9yWV+oPtEC/TvYOrz68N0ZukrD/7KYsnMyoI6XYlHODKe
zh9Fcod8dVb8DXSK07MlM7PaqhgYqAysNAWVUDVVQefoK/qz/JSf7ObM4yybdmi4pGrnhyzx7Y30
AocHScDBLtZHEFYuBJGfn8Q/TmVgGkfe8o6Lo6IBLcJZy6EtJmsAlQ1iFjBdGsY85USneFJb5e0x
Un1jg5aanThr743jWB66B9n/X4bZBmiX2+JsxJu4li1aTDOcfoHZIlWWxEarYZHlgPKi4oEVtvPF
W+TANzWwnq70AMN0V1b4+c1YwoBxMelE0NinwSDM8xuK5RaNKRnD3dspBLzUrt3JNi1wwa/T/EjT
NQ/78Ci44BYDBCLyh+9PMgILFqBFIWvcjEEKGDqIswLnksch7cPpRRah0xBcOOr9aggoDckH2ThY
2wGXG3BoZm9FHKu0Qgwo74Uk4BYvIHvAxDQAyEG8EIq92HHFk8A0HYy78UMNgFewcv2XD/nkO8ye
k84wUYWUz7F5UaMv/RxTlNfppj/jV8V5pQPBtvcLcFKv9f+syp3tu2YUiqkpsnKDPkBlJ7F+Gr94
jc4luuZ45AC1U1ehnpeurbxJ/9rw2SNTIkUcFVxmEsYmKAQERitWffF5PhUxezxqqx4SIJSgxzn2
9Tx0tvZG7Cq2FfcU5BLZVVF7IvxbI/cwEv9e2Ty5n1lph8AJrhy6k0eAvk19BiBXaxKrbdVLDwbo
cVTohQZwsrlZikqWJxrhMtM5hRWwsVvP/Co9OONbepzOx5tkACfQ2l1ZmvcFgewvsTNjVCf5UJMO
jO3qIbkx/eo6u9buRB+CuO4nVqjwEXXngOwc/OJB+Cp6c5IgSTaT+h9A3Sw+N6dfZ3Z1WW/hwRnx
dWQPvQ50Ha1DoDr6zd7alcCZ3H5uEtc2fXZLW6YPrVAhDin8neDX1Pg65Wt2V/6RD+boZItnV7KN
2ppz6SHXU3w2RcjqMX2jTqBJVf8GyNNp4K3PLqJW2ZGpEairkpQeRoF9PSHe51u2dNdPM16zi1ih
q7IbMhj2pjSvRJnvsm7NeK6ImF86ptGIKANEZHV30Tv2vnedNTiUpZM/Wca8q1fQwmyUBoeiGOW+
KNm+UbJzHptrdkv6Rx8O/8SAzPxAVhW6GaP2iWut+uVVgYFK81YCwbaYi80vVlMvS97vqcGa+YSc
RFbUVrCTCGOuzZDt9L3loRX7sD6Du2aT59mQTESyxRayJiBNJ0gUhs3WDtsfYgu6TcfTg2wTN6s8
LssO3MmWzkwWui/+5P2QNSEgyth3A6YVOj8DhVp6m130mS8pBVnoiE1T/wdGc/FCv9F+G+D9NuaA
XA7SheDRgO64mUY9Kkr4FgYFsG9bHYxUvH5+4RZzzABHB8v4T3GzI+3j2iwGSU6rUYSmBZrRctVL
7+uwftJCHVUhMa3c8aXLcSpx5vTbWcQdR1JQDuimBQqq58bgcRnX8OKk4ft4N34tbHaQhKeUx9KU
DB0Nx5rsXH6uTNO2ZyQU2UrjzpJROV2TXPNJaJEnrjUQB0lep48CoT6xdC2ztigBHUE6KBIxkT5H
hxsnJ04VAglZmQJOAJ05og4/14U1ETNrYgo9qTUdNy7F4FHfV6GRruTCF4+eAA7H1FXwAc9RojBG
ORq2bOEcM3ADtiKIEwtQu2sjOIsLAea/ikKr/pHCvjGVhJYx+EjQyuRnGd/YRXf9+V4t+xInMmaP
YdOMKdEGyJCmV6DyVDAYhiaQRBy95a+V4ZddqRN5s5dRY8ATwqi1DHlYMO6b7eCzjQsYctPPwsFB
Cyk7xDtM02eykryxQ8uTuDz9xZpXs7K5pmwSPlH1MeI8nwi8GkO7kaQHppoFK3u7LAJdIQBgkEue
3aaizyOiCeytJBmW60vigw1kEwD3irAI+saLqU9WK/SL2mmBStrETIWsybxfmV62edkoECsRCky4
hz2sLrgrZYEUE3nP64Hs8qkCRR/3GYR+H/qNK32kPAfc11stI8d8Y7zLnFBAnwBwOQbDELj3xbef
QP7UH5nnQsvofjrTk8eh88fKz+rVuuPiC3TypWZPAssVQ81HHXV7JbqlNoCXUAO5yQZAQ3CNrPlK
UnE/2OkTabNdN0k55qkNxc73/b5DX1y2twBgteb2rS1K6tyJ2oI9e3T6ETudq2CZQjL2azRhvj5V
MUObjQ+fa/CiAp+saabA1uA6XSwbS3qFbhz9ZqSV/7mE5VD8RIRc78l6RFmkcBBUqayqhGDEdOqZ
pdzIzKvwgS1/zZsQj1CUrpuiRS/wV8gxn5lNWD11XQULIMt94jyNkW+Ft+Lb99WWYqLT3jZ3Y+fF
tR/pQRlWtwNaDla5PRcLIafR3MwQ1ZlRwj3E15CeWiO8LgE1Adv1BE1RqEZcG2CbCdeGEJb9pV+L
f0uDnez7wNLUKl2oK1pXz22UnIDd5QR9yLqNTGyvT12srnN2HTuDxboyQmIb8HC6aXsfUOKBc+tg
kMaS2otxllVPf8l7QpoAXego5qEgMgsru5KBS7vB5iIze9PdRI1X+ZVvXERXkl2rPYKozQKwIwVa
34piL92dU8mzh7VUUw4rg+USbwpHbOweJUTPBbeWhEcbMA2+WXvSlgz/qcj522o0IEWSExkuB5o0
BmkvbT3ySa1WK67votdwIsma6SxrncHMGW4taoeooBn3mEfOAPvT7QECihpe+PlmLhm9U3EfPDpq
ddUAS25nyUFNUIuxXsv02s5WWkeXsG7cU0EzHeUWSwfAC/88NHqWHZIthvbD/HrtqNZWNHstMNwh
MVThdijmDVdtvzMnn5mPpPo7tXKp/Jh2wEAnwoj39rXo1ZK7DtSwVxu/LNDo6+4+P5zFi30qYmbC
U2FOlKVvJlzDiCM5eyPWlPY78sYb9T5dD+CXL9evVc2udYVXya0nrKrVz1XhW181GC+QgotwdHz9
hQfj9u/VXSTFBXoaCLpx5xHtVPUtUzN4/W2hgvdrGFEFJO1a5WPJjwDbF9C0HBNV3DmEgqPyxMH8
BJ6a8kwF76Jj17vB/gFuZlA/ZF5DvupWG6wc4UfLYRNDIhkis4oGGGO2n3FOuqZ10XljboFtQlxP
O9d2MqVII099MQ5yeDo6rtEwL5iR92JnNtIE2IlZORDLiccAPBL8RNBqJ1AuSnb1VQrNtXXOLGRi
Cica5TrTfXYcjnLQWBKHGAd0y6LwH4Poql7bW2kz3juG7xY5DzQcPXK0QsqMLpIbCQWSoc1nSCTI
yX9QP1542N+Lm9lKgEW4LJHipoNy2dzIJYLALNR+aHD+19EpVnZ0DoZh1wOqkFJcbt0w9UbhhcfL
NQuzJmRmLe3C7qpaCpGJrEtJhNL47D47SGRm96J/Il/WcTUXzNr7jZQ26MRDSp2md12pnH0QXccm
SF+arRMY2/QYDYBxkaQvf73VAa1RpgliTAc8Tq46u4YFpo2rQg7e8+5ZQVYwcx8/v+gf7SYESMBS
DbCA4F6WG32yJjVhTiEklaFd3SWAgxnWANbWBMzeAichNU/kqEITncdVtk3ItEJttHgup2uYbVKm
VmLAoBt8D8x4XSdH6bmW94DwiL/qL8ClA5b1KkL9kgKeypwZKmWqSRnLlJJh73N+k5PKz2Pbr+mL
pdAt064YlN5wzxx22wy1P/AjA7oc6IJXHK+17zG3X4lQ0Y2OtVNMgvRZHebVD8LyFZO1fIiu7tim
iTrbvARexbTpsgZPUDcoXpMUXtl/+1wP31p+50bRBWnQv0TIr3CiiHVTNEMvKcCld6w7gWMH3RET
dK/kvroA0tW+OJccdNOtAzSWwdOekge+q1bcveXd/PUlZrdBb/omaWJ8CZZ+o4DtNnkZOu3286V+
9PTklfslZHYjRMybylDguzJ0fcWqF2e7FDMLsbHSvbomZ3YtEtq6kwFOMQ+zSoFRuF4FettEfVXE
X890IG4EEylYsNGIC5in92c3cZJM1EAKwhz7OyfOr6cStsqoskAz6kea0+ecF2GrOsOKXr7lVWda
A8mAkgNvogqiu9ka0euSGbkOT3PcyGRl7IsdCaOgum4ApwP3r/O6oL83dtZrfilfdrI1fPsrvNAQ
h3tmgEPZDprah0EPy7W028KleffdZiZC5SBgSij2vwQNSA0/qhhWQspFCaBMBNMayCrN+aAZkK6J
AdcTJwxyk8zAExSt1S01+S3nO4z+RFDFG4BUBOns+7NVo4ZMIsMqulC5dHAFQfz9tTgWoXi2Hpsg
u3Mqr/hOGArcfLU9c2mBp8JnW6jDzApdCi852cVpuUeKduX1WLjyoFr8tb6ZAQVkWZsmIOAAfl+z
Q4J274xd0PbG7i9fekBSYiRZBd4UvISZZXGywjU7jisy5M6GqaY/qJrvmo8s+/o/EzSzLrbedJ1V
y3SgBdjd/i4WLzVQ9LRujXpgwbxgRcjtgrFKR8vQzAUbEwaUhRIb1wJRKXJbb6qaDc30HUv0lWu+
qIMnoqSanLwNUcf6IdKxpqkHFRJV+Bkw8iXokZMDWkkPu3TYxql98/lOSs3+oPknUmdHFiuN2say
2KKk0R06aS6iaMyQd3TDWHUPqhwL+FzgkiODCwb8OpTB4JLN48lc08bRlH0VVZjupzDZmTXadVy/
Dbvz6S5TQT27lg9b3NoTkTJWOdlatx5HywTXgjcm52w4G5xH4GUEhQJgevu+jYoVi7VQ/Mbk2om8
mdbUjpYTW0CeshtQA6Fn07G5Tm/lmDz7UX3vbsvXtWadRSMiQcqB2wOE6PkQR6Vmwi3BJuQpvbsp
cus8ip2/c7tPRMxWxXjK0loeHN5cXxHNgaqu53AL0BUr9dhle3wianYXSKdXaiRFkUvZpVYcmi9g
sA4kQI7YyqFZ8zx5qX03WGPaXDSUJ4Jn16FHYgLYERBspE8miAuUasvGceUKrAmZWS/TbTNRvXUW
TaWvpqArJd3GYivwbGtSZm9axqs8YrJdqh4OnFxN7V2X/UXnywaYNOayDUzQ43lBcuj9vdJEMTS5
2UrutvxZj1vNR5nmRwkwe99pqjXUj7mKv0kzkdADlAlANuZRHAMni2GxCm2h+qCcQ+P7A3zQdsU7
XpSC/l8kzjF1/sE8qVPVFrGOKj0zGtWvWDFc0sQZ/mIpXa4FrG0aCvKEoJg+cyb7pNGjbkpSz7an
i0EUAW2PrqGGn9va+es1lzKze2ZTRI5aQkpUJTsXDprS64GpxUFJbz+XJB2I02dkLmlmGwCehdC7
h6ROVzwNjbVadk5tZRchqZwza+fUW+375yLn+j0XObMRAHJuetZBpFp3nmW3nl4/ZNPXz4UsacPp
Oc003DV4YTU1hKRJ4RsEVftkbQp28ZA04KnCb0KGde40oQhm9EYMETS+6Hv3gA4bz3XKYNLyv2jA
33bsRNLM7qTKWCRGAUlRbW1ZZh96TVBv7MhTprGVUHfxdE5kzaxPUduDU0pZeUH2Zpp/cxXygJ7n
FQ1fPB8TO6fr6MX9wH9YFINRo+UwBTqMnYWt0JIvKRHq9edagL70Jf22QVhqAccUGaqZfidOlRBT
j6EHeqpwX+dacagtkt/UtZrem1Xb3LUpTX8oQlG+qV0SXaLLvE99YkaMhvFkld81c4ofWpf7eaGE
TGTVq5t1pRa0xYTiWBLZaNdChgekZG3MgVdIurh/7UkKxpESuzmAd8QgCcZyChAhom8vj11qYD67
S9XcAxtpNA4erUplqL2Utync1Ebo+aNWiZFs0iianrrSEbrHykRXfFtzhX1D2l6IS1FVdfFAsykl
TzR1E5BqlbbSTn5RJd1z7qoO9bk+JV3gRISEZW4O3BM1o6Yv2oGzDW/NhHtdjYKkn3DG0Ohtxfwy
Axn3V7ejSA2VICuyzsSg0NRz69TEzHotyLHpJAL7pDjU4yPDtFFt6dlFlCJ0YJ0r3L0eWVOCsWLN
HiBLDHWQtADv9Cc965O9AN1TFrIaoNsb1RITyDZteHWhXtAeFBUIS9uzrsiqO5vG9mvL2iH1C1pY
isctpUGNOzLwEmxZbseDn5RNwSIKGvSaKkhaV1Rz+hsT9HSpS/0mbQHvuGfV1AHLC9kjEPN6baaw
uPA5tXGcoLONLLS8ZlGnXAJfMoOpVQqmHSfeDQABMzDadAkingYQf4KxducOCuAw6w7x2FWkTR2r
A16YnflNttbkX5GzHyJ6xoaaEtCDOXFLsMcsbVkYaW7edl5k0FrsFVdEl+0wiWTrGF1i7lUlw+xp
qVDt+zj2mgE8tWSqdkCJyMprkxTOsBlKtAAEsmjqBr2d86jyqNoCyyivav2H3cV5aOXErLZq7RaY
Q7GquLywkVpBYaR1dAfTWUxMnD1kzVgUeqgpbus2AKJgjbhSVGdEWlC1bXE9Zmah0AsrZY7+3am6
rsTLAMZNrfeyacjNwNI1YKMfQHY83nEdnCrncT0l3xGENEhoDApR/KKru2vDjqZiI9oqNy9ipdSs
C3gmTQ70FFvhG1VjsJ+J+aKAZB7wokBRA4Vy+pRHAgnzuGNuWAFC1jpzFLd3QrviyngeOQonfsoG
29zYVmoCxE9xMmCkAK1i8pzEyG2kNack29VuGpPAMKvO9jqhVektItAKI+/oqml2RpLZ48ZUBzML
e8A18V2vNBHOOovGzrfqyWg9UA3Y051ZCz7uhMK6+LugxtS/ClPJRIA+CLPMfI0U+bCt0KJrHGhp
o8lF7c1p9Maoz7UNPAXH8VsLsw4efItxOFpMCH7e2JlFvKJWBDAa6porZ10+TfrdyM2u3MV1JPxU
cprvpg4tm37ksNKAEeBl4sFwNslRKVq79ppaU5t9FkUs8+tGyQtfjyITj14fqQpm06uYD18nd8J0
bJn3Db/N2oIILRzK3rWHoMtatQ3twnLw/rto7fN1O0E6pwrpWCk92yip4TQm8d0qbsc7bWy1mHuE
t7QDfLkzDlepw2I76KPctT1Na+tq0xiOou4t6Dc7y/lIVVCVJhMMwLbgWp0CrbLhdR/tPzf2i++x
oyFZAp4dFHhnL1fsAAMMjJHQJyCc8nMdhUiS5hvSGSsOzIcmoLf3+ESSfHROwlK7wLOBtB48mMOQ
+C2/lUxCYod5nIP64LxoZYhLPl2uF3kWX80TwbN0UKUpqKvK10ztMiRoNz3/8vkeLgvAxD3B3DEY
D+TnJytjlc4G5sLWq8nDiJ4zUBr5n0tY9C+cXxLk5ycSHH3sMsOEhNF6Np0z0r2WxcvnIpYV4ZeI
mbtkaG0rSgciug6wZx0GAtuvdnFe2CtR1DwF86YG4AEGbClCG8ChvF8KXlCQUAyQIwq01booC6dA
1BqzIHU1JJutzefLWtw5UHQA+gxz2daHyVBDj+OM4UqXmbopm2obl2MwqfpKHPVejI3eXQDyWQRI
coATQAptdo10ald1lA3fWWxp6EVWpC3pUy2P/FTExRR+vqhZ/VeKk/wdxIXLaYLkaA6GGMVKwotS
eyasjDT9gWkpwyOVj051X4vBTq8zNIiSGzfqJ2Ufd5UFekL8r/J6NCzOA0L5SKJty6pOmbwa74P7
Jzj9f72w/0Vfq6uf0VD3z//Gv1+qGjDXNO5n//znRfLSVl31o/9v+Wv//rH3v/TPy/q1vO3b19f+
4qme/+S7X8Tf/1N+8NQ/vfsHUvlJz6+H15bfvHZD3r8JwTeVP/mffviP17e/csfr1z9+e6lgy+Vf
o0lV/vbnR/vvf/zm4Gb81+mf//Oz41OBX9s+Fc/J0/znX5+6/o/fFM34HbgE4O6AmoDR6A01Y3r9
+ZH1O8jV0M0LclfgbeFgf/tHWbV9/Mdv+C2E/zhkC26qYakGlA+dUH9+pFqgx0AiDB+rLjz5f32z
d0f068j+UQ7FVZWUfffHb+g5x+X7FdiigxmAXxo8GvShGw75kNKOR9FbbZ1fd6pxN02x8AAfWnhu
o8d+oydNqGss9wyqPKptu8/aft+OfPIzA1Ok2Vg9p112z1T9qDrc8Sjpv+hmF2ijcsiiPINjRhJP
0eREnQ6MUnpBYR3AMAlHmChl7oG8BZw0SQRvpEieG6tG8YmXtVf1gPMblOS2SJvvvW5RUDXpmLlr
Db+cnGem5c9ZlgXEnJ4ss/+eORnygtOwa0gKPstLU0t6965gPcDnSOMUPqrv5pkZ5+o2SUvzLrPg
PTPctefB4O59bObDJZwH1SdZVt5bMZPzh4pSXyt4hPf1RKPHqDesyymKXL/Jk174Va4wIK+24Pfr
o/GIqoYQ8AtGs8aiODqkiV2nwdgSNvh6PA2TLxI72SROS7WgLmKAubk2/RKPrnHltjq4XRzeP9GJ
AJ4j5SnxkihPxqBR0p7ukoaQh8rKyLPm1viWiQp0eZnH2zZGk2y0kbZbBmiWsyLPvgytUZ23Y8u2
ts3yS6cUTeE1uhuDSUsR5KvNG+0+sWsDZE1DhdHgGIiYz7RX4iPipvLaSmp6S8WkDp7rtnnqobkm
e+pLfGnYDWG1XmLV/Cx2lRiZUktXjyNl/SXt6HiG7BULONoUSh+ObXJfQfhOmxx6MBtuXyQ6nBmX
2ZpnqXm1Az+AFsCL+5KC6HLvJEhbI+yxXW9gE2aLLKMQF2anFpu4nRTQr6bTvrJLuL5k6GC9aoRV
mwnm7LEmvLnq4g589rZK7kpXGfdwyjCGQIm+HVo+BODlRW9ONprK/UQnY89Ne8JottVfYqYw3qcx
s4JBBSxKSQrgQnRqXO+dNh63IwWUcJyJcmtRYCl6NSDqt3k9iL3eiewizTMwEhZgqR3iLjsTVpo+
NglX7utO04KBgCvQLVPsKrKVcdARcj9FunJPNBAjBOkg3FCprWpv6pxeMYxz3+sijzBwmlXN1YQx
vXueNvYtYuHosTA4eTTcEu4GSa1x7wrVQn6tsTXU7oSOpsPcNHgV5OPEfthOax8NqBP1evzO6A2p
yR6dMR1tuRqTehVazo9GbGMg3FJFmOV6cxVxZoQdYLYALNx3w2Yy4skzwTZEEJUDoNJ1M9vjUxod
C90CoLNZjiA5YIOLbE6XKV+ntmSbsdIcDwG2dp6iJyYwEHXesM7ob2GJusfYGJWQtDUmJ9BW/8Vp
1fjMUlOySdq6vFKNQr8c6i66yCpmX+VJClju3PzWcltcjoC+jncdCHEPU8sN37GjNDLP05yaG22K
dlHZ29oBOYHSpyrIrkotanb1MGh7oyuLbd/afBcphraJeCEeWDIdeVOjW4bQpgyVaqCvoPV7MNX8
KxiIzwCC/qNqNBg/zLD6bZ+eqUMfcMKAyluW8VZPxoNegZ61cNEPEjeqcWvUGTbdaVJA5tZIrEfu
tNEqCi4sbqgvXaRnl2ZRqseBkQHXpI4OmTJOAfLwz1Sjr7EGflyIJ5AyjGExatXWmnL9xowsEEyY
6vWgstLLS7U+b0hpY6SfN+6ms3p+haag3MtBjdklKG/VfZcGLYhQwzzhms9yhn4/ats/4q6NYAjT
bs09WXhGTHh3lmui0EQ+5I+ino9tFPHrLux14I2IneyG45UEVUF32loxaMbf8PZqvRM3879xUcwp
o+IaDe4YJ3jgN8aLOLd8hqGCQCK1kQOcI6cL0TqAadNV2OL32eCP4qVveOKcc8WoAP7Jr9mIxsLe
DO1+bxoxDO5+HOx9bRlbNGdvT5yKP5/u06f6fcjxUebMW2+rYoiZxpEouETywLccunaG8i/MXIF3
mzrzaCM34iXmp64l8D9sFEaMHhsgN7mS4uy7k36JdzoGJdaawNfWNQsS44T31IzFdZqEjguSeOH+
jKT+v1/6m4MT+swvff4///u9H4uf/+mXaubviFgkPjQ6yBEroTzz0yt1fifwLkFGhCZJUAbKwuWf
Pqn+O2igdHQ96CCMBbKJ7OL50ydVjN+RSHDBSgESODisoJP9K06phmnLd6qIsBqwrBbqvEBelr3S
81a1kstOygzppqZUv0cqE82WxqaOkR1hgl6j1dzqHhFYCSKoNrFeaQQUFsDGAWw17OH/2IHjZON0
GCainZm0yS6Hhlf3Nl6/0h9In2TbzO5ddlTFmF2OHXwHjzFrGC8oXvHLiqhKuQPOvoMmEiRvSrhc
OT0qlV3duwSvh4+sLskOwh7xi1rGmzYADlh/KYhW3edKQzBR71rtxqhG8gMkb4rtG7n8O3YbZUil
9ard+lqiaN+5FeFxLXpItXLF+YqokgWYAyZgoTFSekwBkwjW6tS2AFbVVd1wYyKP5W4GyxD3bRaz
oKqK/jwfzfS1qKMiMJI6Yse6i/H9YqRhj+1kFbo/9aOOCzYM+O9Ka6PXhhb2FwoPR/MjcAsWXmEj
j+j1JSN3kVmPCAQMW9ynnd4+UKb2O1u0xr7GTPgPF9AED32ss69Jl6Laj8Qqeq37wnpyzcFq/Caz
te/qSNR2q+ScAVKYmFa2SbTRqYGjb5fGPu/iaY9Zxk7buEieXfNCpyhy9VVeboGd03BEDRk/FqWY
wPo3cf1SAIYUs2ROO7y8Bb0lsnc8bEo33Qil4i0K9W1+o5aqAmi/DiPpXoUMGHKlij09FVOR0C3i
ZzsOeTXRI1hHSuoNtAJDk4UzIsjnqPgTbn+mK3aRo9Orhka19lDdw9eIvqWGWjyOip4GNZwkdPHn
g7rTo559nQCScm+3KrvMydj2gV7l6jGNTeOFgF6dem3Dre9WHWHwK66o8BM9gwKnxpCFka42ecgq
SuG7kBQo3aLhRYBYznhop6G40JFopggNyAQobbdr9Y1i1/YLSVwBMoTEPgJ/DklUN7WPoEzEQVmq
FYc9zaf90BWs8ew+TyoPjm30aiBrbt2Y1HC/FP+XvetYkhvXsv8ye7wAPbmlSV82VUa1YVTJ0AEk
QICg+fo5VCuiVSlF1+tZz64j1BKSJMzFPY6q4CG3J0GBypfEATFrgdeuWyyIXASUQKCdEmhVZxGA
g1dvqaIxBXvMAqPE9r7jeBO3CI6Gg5qZnX6Og9IHdEKsAZOWEZ9djS5u2DGyKsoezngd0g1dFaS1
UHrXMsYPqFIRJRPU1b6tFfvcTq104lKDtYxLENzch2XBP14i1uNEh0XfMKzrx6iNxO3oVjCJyhlT
38d+Uqc5HDD3qMzbF6/G6iS9V3zpepN/i1rt7JEOYZodHaz+udcD7q0S2UsP2qzLFo4DLmwb5qV3
k7CR0e0KIjw2Q61wCAVq3gZcoLDjQ+3oVAGD/Z4j/eumB5XqNcKGVMRhMUYovWkDN6UOfz7pEFuD
6pzxW9NO87WemQ/lYaWKW69riuuwwCeq/Jo+NW4z3Tg2kljViFXUcPyGGkYZ+1HR4lpETeUlbtCg
b2OrkjoJaef1FzeFXR/tzlGnaNDLFlCebeEe65Rh3NYurffKHtEOqoJuPw46enQEabqU4nydUu6Z
9c1NCr++asa91YKWRCcH53yABPtdbXzrK+Sz+iaUmFNt3aswm5yePsGNwq0STUYb1atf7qWagy9G
lw0E+CUXSTM16nu34JKQTBZnZmMzjzy1Lotuh8EzfoLZIJ6tfLR8MKt9THPH5vqmZZa4DWwP5KHJ
BfMRkB6FdyleMZezqQ+lgsd0VtXcOqHBRt+iyrLvwo7JA6BK8pSLBcs0n4ICcYAlx9vGPNVARRqK
nXKYZgdk+IruJstz1VZN1igTUihM9kC0pgIvQYVLVpoe9vTCBTEtNu683E7oxu/WoPFHR06NFzd8
ncTlzGecELZF2tTtmOXCLVdh9gKMeAqqvJwPLtC5IWGadPtpcWcvm0gw39TLMHx1Q+Z/n7nEtdKr
+2JHxyV81LhIf2/dmnzD5R8x93Dy7tsDNvRlTiN3lOBn4oWqtKAtjooZubufrKZj6KIHPp82Ih+8
7wyhrE/NenfuHW/s485U2onzWeLBpsCoQ+NPSN0aujxMwqH0roHzO0cC5lGqHTmnNedy3xMxHuxe
5vA0juS8AFvl0ffFGcSV4ry6qhzpnHymg62qNdI1RcNAgumnjSZ6y+ohrqmD7VKLB6uqmkQFYjy6
smiv9Oz7aTSS6WpxjN4VfhRt8siu0kE3kCAtpdqE4K0B4XWbEZc1bjfHKTfw6wwobKSXhW2mZfav
BznS1BG03bcOmqshjxaCjnVhbrGsy7eqskAERr7xtQ11fIbkQ3bkS0OTHK1OiXYSQvmKMuLZ4Aze
9diA4r/Mnv+Cm+PyzPRcZ9xCiA7pgNNOyNfclHk34Y6rx+PoOVWmyq4790pbt8oLitRquHtyikre
19Uw760CFzWauz3AJ4zZFetVGJc6u0vcTsL+rKiqbHJz3I/p2ENDE9pIkam4ffCdOt9AwW4O2JNo
KvWoPvU56Y6BU5TbOrSbhMjOO/SBC6liCNMOHlGy6UKCvoWc4sW8isBNHd/A9CWo21ORB92NsWS/
Axl2TKO+ZdtlyUnW+MMUo2oot0Xrepuhrp5EGPRbSpjc+nXhXfcemTJc7ppUjo64ZxKgM87zMVGs
m1MJk2Y0bGYrJRzwJlr5wXb2HYh0cFXd23ocAbfm/pZGQHN6HaHd5ilzdLr5paCW2vRVyfyEuCFc
YnQd8H3b03bT+ID6SWeX+LesMPMnbKg59uIrXziwFZhHuZ06tjyqtgDXQBmSdLqCqwDF1VlO+OV1
T1UCPQO/g/KluEGnbkndhRU7jZLlYShr+VrJyGcx0jTRZeyV1IksQEKoBovvaVMATGe5n/it4x/Q
w0fLqu1zdKtaHz0EPB7c7sVt13YvAqBnVo3UvDo5iAttAwQe9pPggC2htYVFTHlA3TefWrAontra
SHgpLezVQQTLHq2/MuWSmGyMUCLUiyyPhC860Y2PdhGy22OBLsZ917R0T9BP2BMvGrNinliCfdCH
dn7RW9GKKvMDVAE5sWSihpDvWWm7N3bRO3D74S7b5YLqPZjqLiCVHBkRvYj2Pa+LT0E/LEcXPJIs
mAcbmn8B4HmmdRFTfMbNwrDPJLzRMIPMm/rMqVOfF2umV0XHIPssA+fOpznf2aTnB/SxnOOiFd/V
riWwozJQupWsZaxRVp4DePXEnqh4ldgyYHuak/bVRfrNlbDVALaU8p4n4GmvXQQblHjBgaHg54IM
Axy3XtFljENB4fVldOqwbI7URFjJvCk/63kkL3UNfgDm8mIe6mJB/lM3qfrG7zs4s5PQD2NHduDd
skJ/j8TcPpe9zjOQD/FzgKiLPSIegp1ARna3DtpvALy2CberMGYVnIIt5AceFzfQGbZQ/6mcidrx
mnenNrdN4k2yzIyE1agotLfvS3uBt3AhNlWXd2npiuo2Ern1FOQtNPeCoQc8eORYKre+HiLfeYFh
IzsIXle3KHLEhi2dv7O7DtWkBVx57WnZBw8HZgrYz9saM1h3aAHSV1Q2+tsIX3+sEieM9SIR+jUx
lrZyjOIqbJGWILzPyu8U2nSKotsr4ZPk4BCz9VRv3I73190ynkFcSXJ8z00OwB0e0HV3ZdM+SvtI
fSs5VoU1++MVn6Yv3Aw2RSD1WJzctSddNNW0D3QRffJHa4R3C57+qUR9i0MC3Ji4qbhAkdSMawrZ
eBfMlvW1GSw785yBsbjGoYJulcPh2bR4IPxUtKhPM+Yu/Gg1SkQegxsw9FXaemAOZYFn8wp21Vhz
dy1UWfDlky4zR2VJ2ThrW9e9a7Vwz7UvxxM2GLwQRGoiYS4qlcq8xgP2O04sPPQLJ7u+N87WnfCD
YFglBpj/Lsx0qQxyUWNdhrTCmVBha+iEs2Zw9TCrbrkiCRs6b9sOjnxy0ZyzN1OPu1IsHVLOaUDx
ho/K9/XVonwmEtQ+xSdauXTfudhAI3SxwZmy9HU7D8UdF8xhCQlof+IzJ1cShZCPTnfR7kWbhxVc
eRqQRoI8hzirYV0k4A/sFrdWVLlZ2wVSpkEg+aEYmuWmnt0a8ipRNrEyOERT6WChbUardsfjElj5
F5DT14ut1W4L04rEoa6Se1iKSHPbScdr05mZpYrNCCEkgUF+5vj4Lz8EOzRFi5tfuW4xXM1Nh9Zn
OEZ3IRmmtK1a304Iye81Jw7yvAknT9Ajkkfdu+qkAuzDgbGdnRNg6wVIZEcHJSO+18X4krusPDlU
tA85m3sgL+Oyq4PmW8W5k6oiPAmrKtZj8itKsmmf284xasJHT8HwS8z7iOE9GOKCXuZXIWINEcg8
wN45cer+RcHYFUyQxSQ17UfMAp8fvZbNsUYWXlXP58GNHnBg+/GSd9dBDxWtlGMMjkbaujgXFT/n
fglnuoXch7myM56T/RT4MvX8gMSsQ2xSrtzn1iawhGz1Q51PbuKsRWZvQ67olMgULZcwqRlDM3By
D5yRHSkLwEy1PNSOuerqDhAFHBUCKLEhtDrg4I12gcnHpEJ8UJFLRDz0C25eTTfgMoR/0bYiuQUl
eNkgOPKzMsNdYFVfAtsI8GNgrMoW+Gzxuv88ufPXYdDJYMytFbZf80Kflx5hiGUTbetGgd0GOHyZ
X1oPFtCUoxk83FXI14sndO3jiPe4W4i9miBkye/CMLyiQ33PwIpDRsqOOV7SBV/CDk53Y3NAMulp
aJc9BK9nLbw7ay4y15CzcNQOuYUpY+J72/ReYtU4dhVjyHJrUFyB1o/ARJdsTe4BPbJh/2TYfizL
nWqjF6sv5mx2oI33zRxj8zwyNd17I0sDdI9AZBOfAOg8yHmkcIuQ98bRG7RzrghCEU0OX6tw3ExK
38owuMLd6MEt0EUn0Z3qq2S0bnDvicPFiaPcW2LG3C6Ze2B8EiJq2DtHcKtOyFxtYLG08WprjBdY
dafGRi1e6zCxSnFruHjKC1Rr5fKtnWFsv+T+jZ2T3VR62QxGZl1NOE+8NwlmfVEUn3g5XJmy3vpG
bqX7iQOjQy2PprR3T1rHSYZwMpugsc7NfC6hhRTqvuXzdlAqtWX7lTF63/ZYoq7GLtrIxCXrnXAV
b+ImUnowrxmeyWDeiA9Ao3lz6vql65olq5tubzfiO5I1+thp3U1JwvtJmoex/tKP/Rc0iECXfrHF
cdS3FO7AtqmTRVdPvJRJVdspB+bXdHNsSvBaDHS3ESDMAFdldDLiOgSj1vPKU2jXT9bSFKlff/Vg
uKlbuc4wP+pRxsHElakbNb0WVrSLGjiBBcWG4DR1gET1s8haOuJG6Z8nZzyP8NdDLsMz7ttJ4z05
9nUEiqcKmo2vlkSaAPmSfb5fdLsJcUsJxydmgxDL2nYHu4WN1vnJnfiDo6vU1SqdwHnrEKVYEr5t
9JDCsA5lAdlwr9yU4Tkag9jv613kzzCnulsAV+SjOQyFTlAA7yqXg+e5bDyFsB7LAv2mog+Rr+Kl
g3GPG+zy0tkyRAoE8hqUl1234EfZ+1kRmJ2XL34TJSDZxTYOMTpUIkHpD9lwf+eYYBdG4dcaN8jC
clK/Da8iGLh0lpXQ4mZunY0ECq1R3eXohJEiv9UUaxYkVTfgV9jX08DTt8BZEuIDstbmCfSIY+GT
bPHa57mp0mixszCkcRt+J6TbVcGctjVS8m6EWyYApdNuab/6nKZLWG7JmMf++FQAmkQE15PxBIw9
ALvZLndjtBjwyYeiwhKCh6op2mE7M1hiaIfzFL+zypMpimSYLi5ty7QHqfa1Cyp9wOHKbx2QYF7o
gnZGhcSHIXoaQbfkfVXBAQo9GJoPTSJ9eiR6Oasm6tI6oDMKbP6km67A/srdnRbLOUd7CfywsGjY
dRHmuMgtZdQ8w2xZvZgRm8ti1M7i2sSBX9kHVYbPUKc6SW7lQ0w5h5Kyc1hGIlg9NbxR2Vz7WP1W
B6cgQNH7ogBdPG2h1koIG0YkF8pwRBWQWzWMjnM3914rUdt041aduEaDDjIGAsEcotFaOXWffDIV
I46BGedspkCJXDLVWEjuREstbIu01Vb16puOjUnd9wVfZwj0+V1n99/yAUcNa9FFnlOkDVXemXq4
z0FO7I/tHA8IKXluUM1Cs7ZQnFuzMY/I756updO0Udw6M8VRhJLCmAevqUx5O7IpOLFRYE7mFGUi
ZXYtH38BEP6AQa241t8IEdryITJpnQjGS2u45G95F0PtUQEmd4xgM4fEI/Osa2Dz4daEvJk/IMC9
R6N+H+sC4jNoSShM9Zh6zN8YxxSZ5U126oMSudVRXn0U1PLHZwO1GoyuFXm4VKzwSC21FUaxaXnS
S+/MOzfuXecD5dcFz/6vNxg4iK9ExQ8trvMeOYQxvxsQARV31N1jSaDzCgUk+hSB0TFIp6nVqQ9G
fI+v/XiPNh4JNlmQD9lgDL0fsY5Y11SlHfNiePNqrWJu83/pRrQ+lQ3fTB/5JNjEgsunwgvlYsLW
M+QRbvEkiN2BnP956v3hxb0b4mI6wE4exPuIxjnS4YoBPqmQMBfkTYdA3eGVLR7+ebhLieP6SA5i
h3E6gKAdRpcsWRsVvT8aCuccvZ/HzLMgW9jqnbMdU+ycR21v5iX1VfKREeClec46MPqLiHcHdRFa
sEsVmGfJuW5AHV6jWAJ4YCziqc/GtD+IZEQS9PMHz7kKsS6W9LvhLmHlaGqMLNbh4FJ3wGVxuKoS
k9XH8oAM6Q8Ge88S+DEXoXIPwZh1MdPt4HL2o78j2mKJ563YO6caHjbtbkhFbF39Fx5x6z92+WRQ
svg486j/e1g1IS3QKuBY9YkmaK8jc2+DxucBeFccVLuPbdouKJp/PR36i8BHIRak9NISOvS1hB4R
AzJ4nzobG9DgLk/d2Ok3czr8FzTnS4L1j7ny64gXi6Kc86AAdhOTI8AlnSFtCXabqx0dvmCHy/Tj
mM7navOR3PgyWOe3cde99Bf+g1sUzuRO67g6LTho3T5IAvD9u92XdXJ6CuP62MDlabwTzidIys8f
m3ZdMEB+f9kX8zY3ObrX+Al0u8ZXm9vNcva36ABmq8FVgSv0nuLZzd1/8Z3/sBWBfvn3d77gSQBi
JCb/ObSbjPd6+OFyieqrS6qDl+F7Y73GGua+H7Ilfjg1/Darfxl8/XG/vHrL/zk4bgow/gawUzYn
N/FO1cHEdA/AwL930IdOARpnH6zePy6oX4a+OEl8HQzNOtuKMvFi/0Cv1hw9vGoUjJt5v5pwfDDg
n7aLX170pcVWxa3eCCyodbtojquJGNQSMHT/v28Xfz/dSon49cUGIxqmBl/159NFxzUZHNMZ8OIm
xHbx4dP9ocABg9eGYRNMoZATczFgVPTVMK77E4NzyQRuHRwXi2x9Qitxq8z+5BzWB/3Qne2Pn/GX
cde3/ssMUqWE/ksv8XCgiZ3gdsU2YZrvVls/iki87MMH/cNn9MALcMF/RhA6VIzvB1wKb/J5ty5V
99DgtU6YqOtDLlcfb01/2oTfDXaxPga7jqAQfPcZkUq+TtJoO23/b5MUxZUH4MZ1/iBvra3eXSiS
Cleb1/F6nTR/TdL+QPZk888r4n0tB8U2DAShzoSDCzS7qw3C+zeJOAVIHFkQU2vuz4zg+gPZY/BB
6bNu3n/vMH8NsvpaI2o0AmH9chAfPFofBVFcmzlZSlyukD9BAO3986N8MMpl2OMQjsvUYhSKRhap
b+qJw3/x7Z/HWCfWxZO4aJJh1kGMjtd2MRc8KHSB3AIVAJvAh6l+geZLbEsF2U7LaAIt4eM/D/gj
neNiRM8GEQqfCO5QsDJ6/4Ear6rZ4uZxeQJVNHPSojm2oKajDZiDGAC1PXxqvXvnDghaqpP5SSEW
ndOY44REc3gXwkW8gNEZt5Lgo6TQi5Xx47t6DuoSOCwh9YbaF5MHYhCqwprAZMnZtJtyAxFOePJe
4CoDF8hxt7T/frJCHwNJAYydQB27nEcdtaGjdUO0Wo+EFidO5pt/ftsXZciPJ/IhFUWoF6wZbISG
vn/bZFFtBTIQ+sDbAL2KIJHekV77W28j4Qacf3WmbGSg6qN/lNTfpzxD5z+z04+ThP4wmd/9kIvP
7jeNBYw7jDvgPZqKteyJ9Ece+xfV3u+Pe1Ht5U2XR0iTXoO8oCx8Fqe/yh2z80/uWQEMux3O7cOH
2/dHD7f++S/nhU/ANppUGDeP8rHfq5htECSwXV1ETRZ813ft9ucR9f+Mzf9ZI+D/gbFZvrav74RE
+N9/Ejb/g1gKHzIiKF+xL3vrXP+pI3L+g1s93IvDAEoenEMUs+8nZ9Oy/gObnhB0TlyBLMiI8Ld+
cjbd/wSgVcJoBAogLE/cx/4VZfN9TRwAP8K2EoKpCXfbNQbkopixge62df2JHtasiQr9qkxs5FWZ
Bkl+Lp+gv4h1AnAjuv2X5czPkaFiAiV1lS9FF9OTmBB0iuk8JuF2fOTZ6sOKHAYGH9Y1o/ujq89F
X+D34daq7pfVEJFaGnc6U6ST3eVbyBt23ZZkJgm/DEMyI1P3X9c0v495UUDlsqRqQq8UHQFQa2Jz
XqsMiVj3rsapiSwlb//LtLv968D6lWt+kZb4+4gXJ6csXHD46Nndmn17nmLgknegWSUIgbv/YKSL
kuavifPL57s4leq2AKli+vFs88NqAbs62wZJwTbBts0AX1rZByOum/HfZzTso3BYIJ3RQpMFbUo4
dL3/ghqKf6a9l/VtDlsEoyZu2pzG1IKNYJ5NH5xR6z92MZjvoQBBXwyum8iefD8YTCQgv+xf5+F+
bL62UwX28Qfq2j+NEPpQXdhA3mzXvXiBlu6pu+SveX6m8kHQfTh//eCFvf9EP14YmihgdiM523VB
AX//DME8wbdRv6LAfYbHBqKmwlukKNwFh3nfbaqN/EBYe3HO/RwPm5IHv2w03i4N1ALt5YPSryoT
e5pxZEfCyyxH0MlqsC+HOH8q4dv+kUcvelC/fSqY0+CO4lkU5kXovb1/TINQK8HZWzUVw8HAOeDR
m1x9UMopjj6iOeZYRqCgp05Xhin2Z/8YDS7cRoSqbm0w7UBA9dpXVhN3b4qxfA1DGbwWSOO9B6XD
ijV0s+DIIpLa6lo3zSFKTqKC1p+XRfUEDigRvAFAf7xq8tCzk8nm5Eu0qqEMfA1ftaW5vUUayNiD
L6YiRFp32geX2W/vGKh1VTYUxiaphor4fiGA22BSNNHXEtXuEHNAp3kchh2EkrHvElde94w3Ke10
VF61tiueu3rlVwzeyF8LI+ovzA8byL9sBnywpfbXFrqAIAar0KqeQ25E6tQjfpE/aZdt3EXQT2PO
zM0EJ5z7oOmjjT/aiTsDXtHFo3L4wQvks9ZVDFeC4agZBTAUCLhRslCmfavGp9wZZKoRcFYDjA7w
tzVfotuWIkwV6HiwhkSrfERiO+4kbSqriFZHHvYhqWMSEkibR2dEWQu133gLS4oQrE2wYdUm6Pzw
O3Ra5nsV+iUYTBZVZdYXE69Siw6K7IqyhOiwHkxIdq2v3M+1I3z4gKil2oH5Zz+yZXCLhI1lDwNk
1vZqhw2ZQ++5dLCaIBYSh1K7MP4JmjIgVh4Q7m/AKcqXSjJaxIQ5IHJVLJc3uuiLY5Fb/CuCfmbg
U8AKtQsoyLgWdI4cuTq5cAClCoJKII56rfZ6jtg92qnlxpQdPS2KCAaMcqi3KuyhmLUMjT7T3qM7
B6ZUdTRtuZMDM8Wpkc4WXbaR9tm1MxTDxjOguthg2tzNdl3uRUOi7Vhq/TRrYb+Rytefg4mohwDc
67t6mEBI4aOZAU2MTvMFlu55XLBIPqPtyGwwP6vhDaHWNTLSjGqzZVDRyWORjiW2xANYhLbeUgYM
R/qm+jTIXGKzhTg4g0KzvyoWcCNhOqvjyvVtiAB9NAvtJXobtVoyq52rJTaDkc9QUS7pwKsvs0fp
GZOjAgreWuOY0ijvt2RuvUPhCUemi2fwWQYUCl9EZ5lrqn1zQupvThM5LN0nF4DO9VJjqRUcGl8k
ZOlHEUiwuMUMP6csJzZHTP1oOdlcCCwZLBxwhgT4KCKATiF2I9kB+iRfFmcSn4fF41eS2+Y+tzVC
bqHmTbUnBAjLVB0HcNePkvXkigmuD5XKqyx3uPtiF1X/HI1+fya55RwGGRIvpl0w3OuyK5+WBvUF
q9eMAAv6iH4alxresDZ22pxEe2b19nnF/badXXT7xtiochwb/F9j5hyCWO6mNehMEjT5APsXaA/Z
bCkEgtsdgXe1TxPQ6LxrUDvHY9mZB8hMCsIwDS33znFE/2YmZOZE1VS+Se6pY9EqP8sLWycRFVCF
e5W1mUJn2YNyVyejNyB/MDBu2vuCJaVk4ZaFPlhOfufeMTDib42pEM+NkNeUubW6ahEnG8XA0Kdb
CarmqwsWGDwkLXCKZ2uMvoAOLb4EwipY0tcd1IxTVBafZ+2IEPxxUW6gihAi1SDqldlIGpJRHurM
QNHxDPciZzuEenYTQZjOFJNOavGSfZ7ywd4E1JB9V9h8B0E6SaE9JbgGj8iKqXMbJAZpuSu9oS30
nTJwNoLlFCSjka9fiikSOsvrsPsKy89iJbaM9BBaS6/jrmxgUgzCKUglLAAZzqrU2W90IeO5sgfQ
1VRwNQohzgspxbOyFvHQEMsWsXGK8Fg1nf2S1227BRaDIAEYecJjXAp3N7okvF7CmsGrVFigfcDL
43M1kh6Muih3s3Ke5p2w1z0CoqAK9BoJlq6L7RkuWvDoSttx6u+NLZebIB/CDVzGvNdyXAWq4ByB
jkupqts4bNE1iJvSM3vqTvPbAkXRtw7Q9OsylnC08Zph+ARdKYxxysE32HCqOaNVN3yjIMLhqDLu
k8cd+4Xakm3dZoBBp6nKIpZ0GI8c0/Ihh5LnjeUW/SaHIQDyTzhoEV7zOEM/nUGhDE1zZ02b3qm9
nYcflfamycFvmcJjPc3BJ2aBUsdtewb/awCCv28nYm5CZdWQwuIbzAq+vPDH7ctrruoGO1KDpt22
Gm3vtrFVN66ofp6DcSqQSFHzJqzhSunJs0/A4Iqbwpsf57p2HxqB3QCP2b714KV3G5oXAt3D0poz
OBPJAw/s8PtocnKA31n7HVodPsfuyIZNTSNoRAKnbs5VGYzfi8JEN9FS2qnWSLvNSnhjnSLZVpuy
ova+EhrMBfgPlHvXG4dHPtf5m4eOMARPflG/9FBvX+GUt/ZQmIYbp+ybG5hIWzt/1OikeuCTiQ4N
J3B82urUQUy9iVwFnhNOq4bFZcntN9Us/mfShdHDAjsJCKBKuhlhKggENYdqnDh2BYruwDe17bbb
cGxtiNoc5MoFzM53XkOdWMpovM6FDZlFtzjzjbTDHmqHWd8Sx+MHuEdBhGczpb8OBWx9Z6hH3H2V
13zbc2T/6tiaQbGL7VHSkwjtaH7UzkJfUPPnfboYLD2OP0cMGPhUiecIMLQSIw3RG1uErgt9AeR6
/CqHRfj0wKwZoh5UQSJ24G6yuq5PJCsczbDre7K4tUUb3KOEhX2AoZ18nuGpSeJqHieSUhLBQIrP
82d4DuhtN7BRZlCCMzyEEVewg2jqDBWC/OK0DrYdj3WgrpblUA9pwPpidaxn1VYpCOXngEN3Vizw
RIASfQA5R7vezTI6aGNCmoywRR6OzV1LmXtkvO2RdEj8eVtUBErs2tQIpp0k7POE30OvZgU9hDwt
59ENKdzBSyS2rLNrTwqtuQhuBZM/VTsqYNMERpD0lkyryD822D5e4Tymv9s2NipQleBJnFSBJMcK
tfWncoDZe4wAXn4dldrzY6UrC8phQcFiH6ywe1sMhAUxNJ9i3+MwOTU5mZ9nZRXXNgHPLLH6wNkq
Tw4NIunyXMEyysArKCg0hduHQNBR4nV1M8c+Cb0mhpqmd7YLVfSz4DDBweOZOYq1wF+ARQFor0mH
MyQNInCVkRSKFCtwTfgtbK3NWUzMrT53CuSuN4jJJdinvBnLfQfNiHuoIc4EU62YMlPo8ls7DbDC
d+A4GGSqle5jDpXCQQgsMzKClgq2IYpaM1p5kIFsR2EiYoGZZgcSJDBD4d4NR4EZBmGdkd/sQKP1
CqrrQ+V5+d5DYxr1M8kbtRw8SAHaeHEkO0IQNAX7qeE1ynM4B3qxKt0W5NRRLT5Y5XD1SzucvriY
48B7tsfFwl45N2WNTxOAb9dXZrgJwLwCf7P2x9SwvD/OfVnDGJHU0UvkhiJZinF+ivALTpXt47Yz
wXQcV/zW6rwbKVAf3UCOhQOiqJkND7qxX65RXngRXFhE7WCfJEtzYwH5RukN8xH0YZQV7MvWZkdW
5DrpyYg6J4B1QqwHh1qxmBTsFaG3YBjbnRJYeNxIM4osrAKsEsi3DN1X1b2lZ5zSE0EQk79+OBMi
B5Ebij2sCafqFER84qmNsxZea6DXPFqdqK/QcLayqa/mDVZQlHitMldW3+UJF2Aaw/nMT6gah7SG
0OJJOxYATDBZvkw2HCpEaReZWghaO1TlCUhGNC2gDcBG1AwbWBSJGKxmccqnEpSsvmEPYeTnqQin
IeU1/saArMgs5L2zE2RYDv4Y1duWWwO42SzawSdCboAQTDuPEljewNkti+CHewBfcvDnzRiVOyM7
N6EzoSdPt9EtynfwR5FpXYCSbQ+ra40AkdG1xrdw8EM7saARAOwLAP1r0OP1jXnYPqOULab/Ze88
diRH0i77LrNng1psnaRr99AqN0SITGplNKN6+v94zz/AVDUwNbOfTQOFrsyocCfNPnHvuRiCdLfy
XwJchQOW2GJa1ZNmDKQ64GmtkTkV4rmk1LzCKCp41Ol8gLL32nlwu+JD2oUJRiLX0XW12UVzqH42
rd4XDyP216ORBf+UFvI3jvmtDUfSw8wQuxVjQlYGf+2H+1UrM0/+DHH66L4Ol+B6G6z5G++P2IiX
4OBE/zBm+M+5zF9/3t9mTrJe4EDKn/x1NjekaV+Mx5KwkObK/fmS/mMmz3+OTf760/4+1LCMVCr5
kyhCm3xgQ5g+Orvf/MPv9A8/5e8b7NTXIB463xpFFt71LGwf3SMExLAMeVjaLOIOlLv/iynlbQr5
17HTX347+29TykbkcNXWH3234J5hCUIG1/KSoq0MEcVjIGM/iuk1ZOIV/vs3/v+j+//x70zr/8Ps
XuXN778M7//9B/7n9F7z/uVaHntBwJC+znt1e5n+e3xvOP+yXBf3o4kwiufnf43uzX+5nsOeF108
w3XH5E/89+jeYxeg38JnGFcBoGPs/v8yuv+PR/TGEXM9mxElu15Ko7++5rUHTcSy2ouYn5aUg0m+
J/Y/DEEtYGd/fyD/9lNuL///Njanp81w5roxILSeu2NlroyJJ8R+mF+yws9TKFa6uYVIODz5PgZ0
2OH5oZad9QJkgL61KdCEu5mGZ9BQUeOLBmvcBIO3stBYOa1zKt0B70dj6uU+KMbgJevA4dgr9NbK
T9ZnNxHmXS2oVnOXqdZimyC783rcpyBhL/iZu5mmH9m3VTp6NEOz3fQSv4SR1HjKMGIlYacLbc8l
7WD9rit7X5EzfcZPKZ/SHmWxv3Ru3BcLtdEwlN2rSW9xNe1SrEx9K/9SecGcHOphaX/GsnP+6AXa
Y+yV5mBuDau1INn0ytqvlWwz5P26fq6wUx9l5iwb3ZuKV1vVFgMa+spAYe/x8CV8EoPAVjm1dNg3
tp85U0wC7Iih0UniSk+S59qti1g4Lhg3vRjTx66AFxgua2XlIbKM7NSbYtqLqspeNW0Zr2KunThg
JpWGFGPVtzVo1QX6F9c6BFPnKrul/2gKXwtXlbjnwVLeJyxMCtgMzgUa55atwVqsV/ioRVyVDabV
duh2ga2Ld8Pp4b+NgXekLViPU5qlp6TzcFy06YITO6eUOPb4lE5+2xavGaAkc2OYq37ImKH9nhn7
7FZQd3wVbg9qCFSspgzn0xDa8Dh54C0oo+kdkKyLTypfvDHKaa66aP1Hs0fe4tTFEptpRYe8Nk3x
K0uD4LxIg8GVVP0XE66S/5aMgAmCVh3mQrZV4UzS5tPgLMOzP9lOVLl1E7q91EJhgR8qEPy/FVnv
XGBy6Ge4xDLGRZrh7sUEhVQw3xXF/D3blXa3tKYVrbmTYCb3WVVnWndhfts99KmY94Nspl9lP9hH
PJjJ0ZhMvqglzU/L0qkoHWw3qkfbjTtJnz25zvQDfllscwsIm8tyjo6k/l07Rv6cVFobl0zP7jJL
pDvPT9ytxC0VYx/7mDT86lN1Sudm2tKBWSTMZOXP2IABkO1Yby1xM8XkgRa1yZCcZAIFLDVK9yhb
G7OGmS48HPPoMZK4zSF/+0O+3qmpIEamlON6yhkTxwg7tJMo4Rt0yTQfxhkYAS4/k6Ex0/29mZVi
29tp81RbmlPuCrdF5i4Tyz/bhijpNs1pYY+IY5iliTUuBzObpytscOePpiz10NAIHEmu6V4zd6Lf
qmZxR85eh4F7wcACfvjKkD4/aI3mxaqy9TusitVnPkoOoKlHNlDUVU//hn07MmTKE2GNtbhT9hRQ
Oora36Y18IpN2RvWwWHcXeNFmPBTZx44aZPkuAnBVFMfkmEFPzBk2UPnrkiG1cQsdxI1toI6k3ME
sjso4qA33HundxIOoZHcmyao+5gAxPb3MPjBumlsA41qk5TNZqwr476r/UpSlc62HmsacxAj7xbF
Kzsl8TAUw5vSS/toa+vyVFBhhkJpzJdXw05vn4CNdSnRhvclX2Dd4Fa+cHYML/NSodj05PpulsYS
MWqDeDfm64nAbD/SereB2GEOydESToGQMejuBidFnJvl9W52+Q1av2D50jLfFFj0tjghgpNbCutt
5DZj0yCWKJmxUemT60eAy8xtEYzjnWunWWx0Cu1tbYyHlmnHzlp9h/lxVkceyMSt5ib6dsFM+2BD
2941vBabzJbLnVHI/rnsbHnqQXSfS46lTToU3lbdzk6UPVl2GAtpXjKrzvYBXWC4Do54sE1hIa+h
x72oVh8vTaMCTJRFuQ3McvqCK+5sGKsHD25TJRCgs95+5FF0X2S6goLvpvq4wgW8ZCOjjrDldkzp
fVK3inQ9S859vwZ3gCawbiC4OaWjs0h+p3F8XIzV3I+F0uMGn+ARC7XaDlD8GeuhVIo61S2fs9Y2
NebdwtwSZu9bO8MhUwcjVjuedFOXX00wBbEzFgw180IyOi618iFXmWKQkbencYXHuerNGtt9mQ8Q
O+vbFEirHpnnNrhpykrbdN5ap5sMKP8Q29LDMaJpU4OmMdHHx8DRJsJZsQJX0QgvGfa7n/7qer/q
sSXU1W0MFiwfmmdBPfEDA0ey5t38iLynltGQjSM8fT5XstCOue7Vx8yXSJ9qfZ0u0tIVBMcsKETs
O737x6Rn6zZNWo5fxdStsYcN55PYg+yXlRTie5yYsTKn1M82cBIGeY3FpoNOiB1F4sG1tMa7NPDk
iex6D6uVLprPtTTYT2S9K41NX6TLuco6/8sSOFSwLI0YDDECLS+UT+0+0VVDt5U2yCx964hpFp6D
Si079JLFeJLaah7wHw9n2WfFCTpLMoRTadRnc/QghVc2mCRCCxIO9qy9y6dAPCIsKy8c9vNLWniM
fTJ/Go4kLLYYD/Gffhe15RycFPRQtLS9fEx8vwCT2abNg6DTuC9GP3lpgwLmH+RD8ZxYpTaEHCNk
RQWrsSVTHdC67rDsgO1S7jybL86ssonRVtZ4u7Gb9LOJx2eDPkdEE3XPb0B/y5Oh1d61r6vA2qh1
Sk5rqtQXW5ryjEO+vzPIhYFC3ht7nTs9koUS0eBO/DVsufDOu+5Wm7x6r/n9ePUzc4y8LlcRh6yM
7NkfN6w6ZDgw8t9NElh6XZSGdxa13gLiH3CCxBrkAxzhrvXYLSi34nVRQXIYtXnhauWoKkOztNfT
MhvsofoWMVNRGc216AvrsMz+sOsczweCT/KSVMMYl5g6mSlUvX3iqOXfEaV+0RcT9GFlwoAKXCds
Mi6qrHGnQ7KWWhWWwkuPPea9jZwrAFta5V6T1odx3eXigw0Mdjh2VneBbLwIMxUt9KCl2zrtwTzV
qftQcZfv6olJf5rUFmMDwA3wobp0w//DH1ZGReqQJDuAMaHNLqxxdn2qt6+VLa3j2hly3JmNo2Vx
1Ss0gARRYPNppsl+Za3Ts0xOpM44OlsxTNpdgK+2qT+B0vgHa5jNnRxr/6kA/nm8ZTax4/QwLtq4
F/fNYPQPkp3nFQxSdYT51LdRXgmXVFat+G7SEQ1vY2t7BvEZH0da7qxR9eDDMA8WTj9EAQCKA3R4
znU9DY6Wz3lSFKPxXiGzC8WacoavDkkeWmrx+EnVzVdKwfUSuFl6aUjyCF0T8qSekwFRTho8zpvt
enKD8i0zxip26kkPK79d70x2ZCEfln6HKTuPXHvsH6Zg6Znxas3Rq0GbT6xOX6y+N7ewXpFMJp7+
pPuLzdqsH99HEg+A7rbGeiWLwozn0Sx2wiephrWn+Q5MJ7vYSyrx9AW99hWQbRQ5CcXmxlup3zcr
+RxxKXx1Fr7l7MyAvalb+7DYECSSZxmQOrsFd5G+AafFhJULMkuZdDNRpuxbny2tIR/RMZiTjk7q
/uJdZTeca0U+bZZs8H+bRdqG09A0WzcVMIkboX0QbOFshaa051nLxse1mbJ6Y3UDwN4y9SMoQeM9
IeANtbe/nG3YJKHtwrgNvNY5e4Nq4ZZ5lgu1pPT8Bx2k6ZFqdL1kZYd9XQczA1knm+4tvPzHBB4x
psys3lmBVAfpMqtMbT3/dNq8ZyJZNPOm8Hr3MubpmEdZFiw/azXnSE5z2ZXbAc//QXHB43hPu4s2
DctHI8Y0LEZhEm8DpB1553gG2+HcT37OurfDW/zJPFSL0krDUqktw0OQsniskjbbrd0tQabUnaiQ
maRt8FgMTgU616ZSQ6yGvo4dOFt7ht/5b9VZfLWDq7ajO/YSt4xKv3smW13kM2BlZoI3PoSvNrNm
XH2LIW4xHoxJmXcg6B6CqiiqCFZLvnXNluGdW1v4x401rMf+W6ezABxyhzodRF/turvMHpKYnB75
UgYDcjVd7//w9OoK83oqcHKstrAiMVitEVp9nT5Jj1onUYUfk+lA/qLPnHXh2gmoaXuTnFKQzCNt
Z7Z+GIufT9uO6eIJ9EeuYigz3ktj5tMPfK6igEjbju963mj2RqckvUN2M8I/8aXcVkFmbP1i8eBL
LHj4PYU1dp+NhORAAx7ki5sk+tnP5/mZHI75vnOzdUs17r6BGeBhpSNlwZPUebxaibcF7g9uItUm
41Rna/qYDG7wKbzV3gvDtXa9N3vfgeZDVPS85nb1p92Dl2oF08esvNR1SWhg4av0LNwRQq3mjteK
8Vyo8oARra/638gVqxt/jua2K//US7+gZwGG4K5A/pZpbLC559kOt2oSubpsbnt6WW2AJcIzW9Ac
iKEyDg7a0nAwHEgWwQriqOtDR6VlZJc5S4TcJHLDddFK6/Z1zq0Pq5sKKgwvt7iERT79dtxR7UG7
EB9E/Eyjjni2E2xQCUwDLnlKQX0ZratVGc57byo0z5jq1bekQXwwK8+CMCPqw5CzEuE2aV0mchTH
E5P5c22P7fcoVH4pkUaxl+2mc7CM+mNvsXLDPF65r+akB5eStpqSUu9OQePXl+52vISychzU3J5W
3w3AtQ7o+qW7KZre48MxCz0UQiF7C0AgRUOtL99Tr+URe/TgHufyCMx5cQrkEmUb7G2YEQOUkZIg
JegbzABksl5lP2g0YAuIcgsNBu+jHzy2va5FeQDygzVxcgTv0PKV9vm31lrOq5jzZGeyYsQ+P/FX
zLUwd6YjSYaRVJKmsWghmuo6ytoaGVPQ9+w4JufDM1sHjEkNYEaIjnGiUmM7h6pSI37unl2GnXne
XnDXfqWN1bONG7rlq0lv57BNVjLD/EmiluKBq4ARrL6Gu3Aq5VvdOnO505MsUOBJOpQvxbyOcEAA
Vvl7Uhw6pNsia4z7ipXL76ahYRZrlfmfXu+wj/LtP2lV0eTN6UUb0SIpoHQbw0WEMgDeObKQ/25Y
wewSVCPU2GkROX3+Obn6++Q0v5fRJq5m/UWgB28Um2jZ38E+/6PpyQdcm53myF1vNGdqk2f4ghcJ
nEX4M33pklQb20wfp8TYCQWhLLB3TkN5pZz6TeDhDqt6nfaALbE3emyGSJ7Z1DknjDauP7Y7rmHm
r1mkhoouzvA+nTkTkeeOF3dWxy5xn6s6LS6JEt1GFOiTdHiNgCay7Jzr2JStEecbqzp2zxN9RLIs
G4u+89Q4ATFLk/67sgqWlV31Zih2t8BXsrhcMrEtkXYBmnRnGJbiV6PxW6/KzMPAX//kNi2OjbxK
lDihrHU9QGzjcEuwmaXOtiv1Oy9rX7zZiia2OaadbEejOaqZ0F1Y6U43Hyrcb57s40xxILvBY0oF
mpQMddRohbma2b/Z81XJ+dx5QYlgrZJnzZ2D69zpx0RJBhv0OM9Sufm2nvpfo+3MX2OXTWHbdWmk
z+2Vs58beBjFk1woJhWbl89FAzfg+TNxvI0PlUgjDJBNdQNW0KHeNPqGCdNqgwqcG+YnHskASA/C
cvRfjNmjre4r8+Slk7sLmKiFRnKjzoC1itDuoRTwmnIDdAJyORvdqHWd/pTT0Gz7KdBi1/eeypEL
U+YdpYAkDtBs8vV5djJ2mOMYQ5kbKN1n4BSEtB6LfEGc7Iv2CAFivfLt/jGrUhyppqatzPVmpxIL
Cyda6y1DA2JFgu7Zdr0vRVe+a7hSYQ4IQGSeeBqU9tVm/U250atovHlb6rIGC1PXz4yyZkgBlCuq
Byiok1BlAJ80KN0IAbPNQx94qBp9Fk08XPWBU9WKdEPBRLMhts168S09idZKt96tfPgAvferXeqT
xlaYsUnvszZ0RQyWTVAKFV1IKNQ7XhzaN5EhFzaXJ0r+fhv0qxMxMnAuS0Hu35qhs6NBd1mA1AHC
BkgaVf5OJaGH0uydeAIkGON+KncsZZsYlmbApEIpYqrAEQ3VbNDfWQ+G6OhckAYZfQ9zQlpR20zo
WOpA0LBp5Q6rZLUVzoggCQ3uK3G96kTVhKuv9tzTnLbFvpi1e9q6KhxVLWMEgr9K1+ZRs111Id9A
HqqpBhjI+i5a+vUDQVs89t7lhpDIqTe3WW++JGC4NqRZgP+ru6epb+69IWGcEzwuDrtjXumHZPX2
mp28ZErus4Zeq7HybVWTQmERTTRK83Gss3e7EIc8mH9IRLtxDtu3RbcZei8z2/ei+DO1XJwq39/+
7DqNnz6svg2KkDsiQ4+jVMgW2ngstd1g7ikrI53N8caTGMcTda5HyWIeZkUrL4LYVMi86WMjOdpT
fWd5UFkGgxio8hUB67bJiu2ideWeXhp8H7SCjoEVGLcQstujWPI9qSCXQhKkQhJAN4eeLYqYmvAO
2VqYlt1+IZ9htO2KidnNbVWkgG+85m1ZqIPzdjxnfhBV3ZeXITwajXSnMvskernnIth15sJw05M3
xCf2R8fbGXVeMk3oauPRVfI4J87BqhYayDqLNRcVYZFMJ5mr49qTxUhjOnrFvBHt+Go7A9VgHYy7
xHHpZFzJ3QbzJAe5SF7cvvF/1sw7GexQNxDPylBX2i/qyAsu/SpeAZNwHMnXdIVr4DDCgh8l010i
ltekSd+SRHtOC0qXlO5ww0K3jLSbUEYJ4085cJsszrWF9KaVAVN5QhZIVPkqlyD2OeZ6zUII6Xc/
ho8CxPJf9FL9Nvr1V9eNAe+vdvXLlQ9ZPc0yAMkiz2uefbQAQ+AWWVvNyndzoIzNIHTGEGRoS+DE
LZyYig56Zf+9cTQwu8oc34IpxZvUJpcgGGOlzQz6jci0qs+KmebgDaGvlVQSqr+79S2y9D+zIth6
ORkKLsJhZgWfS48gwJfvg2Xu8CC/GOh+eQtbFu8+NbbRemhSlXzh2Ro2bdHpoPmA4Rp1EBod5Zxg
ZD9KCFLz8GVI9zXReuhCiX0/2PwBoBzutrWsK1v2e2Vz1wOfG60PGz2L5VZPJrDVmpPI8tOIbfsG
9RypKpwnYBVT76jge09HYZqRmaR3dlveDoDi9zgn9tFQGfTd5S4xE8ytfCw728v5RNyrFNjmJ2s/
CXsH3e0ob3sNvYvnoL86ZnNa5/zYIUMwivF2izw1kxPdOEi+Nz7UDBZQcd2wksXZWL3n2cwuJBQ+
5LTSU44DtDM/kCqwxqpDrQMzt5JCiPCLVAIKB5HkpxYQc6kz3fDqaAa144/5Hkf7xmQ+pH7c9Tql
D3n1x56GcEm6XV2w74fM1PCvC1GG2Gz1l26aPNg1HuasCdeEVoRJWTFrMEYkJlLf6uUcpnV7V0r/
rMDveqw1Cpr6U1ffw6zbB0uCbQ4tnREbBlsl+wmIzbatn+dkpoR7zxeiDzHXeeLid+xW6Ek5B0px
Ndz5AIs5krkfiU7BwlB76V2bqX1u22nLKbOxhYYcghmz+TI7dTT51TMzI/qzYWdxYSaQSIhxDCnm
Q+SrDzgcvpcKCzK7L7HsyOIObQ3hsWE+FpDGwQ3tlYH61CDPwZJX2bihpaNN4GpZe/M0M77gqFyg
j4yh0vLvAdIsQ5BYlCiVEBEmKmw5L1O7j4UO6Q+c3Qxobc3uEWnDWPLioOTx9pc7Qit3XMUP+u3B
9I33Pg0O7SBOoOhflWFv66JAs8Iz4c/7WlGh0VPi9ZweLUsg+8ziLMNxGKwPPmT3oGjDAumbVi7I
iXU79g1HoRDFU8C+D3LycUgVf81AxijCRPqpQ61DRaSEjzzACRqFi8dUD7AxP3XtWA6U4m2tg2gI
EvqU/q1cql9z6rzB2IvILzpp5njnMePMatsKO687zR5fxqyz73c3ef6ULSjz9hIrio4goMzudRMk
8acq0HbbHwq0kv1WMQgx1Ep03mNBaFNtwCTW4z4lz0NwKHTtZ8lnSGbQwZT9VaXifkq2s5EfemDF
BEc+g436crLgDXMKua5Ju4NuDkOrGV7SyXhSln8Fov6ymCw4aD6MnnjAsdRPiWbDTy/PiTSeWyp3
K6jPFNhxNxdvHlcMlCHYkQYkp6V7MNMJZGsFy9h9SFcOCgdG2Vzt4elepKndifXPiP40E/1DkUKT
RdnLBoXDzj0l1sKcy6/PFRxzrtrmYXSq+65ZSSs3GKhwQtcGytvgcKsU+oVdQgkzelopJZ38dVxQ
QDNhKCSc+57mJmhEPPTGtmF0zi/JFrTy96nhg1UdjosHa6vK+4MNlpfLh2JGNScghAxGy+1imdtJ
9970YfiajP7SDbW78YR4WnWO4o74KAd2czyDxEaSpm+HOYvtbGCFZW1bCui01rf9sB5EuzzXBlxZ
9y1YD2vD+ApZbNkZYen+OA2GDV9Fhtdyjabhyj/PDt1dzdguV28mDuW8LMKxu45Qda3hZ2pUDN3t
DYTgFXfEfcK/6Av+p2JVteQv6BwilfySTfZcEn45+80+tYr7Etw3APwvTSb06wkRvQnLHZ6kYmJr
gC47rrXkI++y8xosJ3RsV1bOOzXrUT4VW5c+bdCDV91UEQL7rTHc89LtS1ujYYc6pdxHYmLJFi7O
TYrlBcvAvT4bjP6s7B4s5F1LfuoGxtG3NQ3uxhlYUucDwUiFNvgRRfszHUysZ/l9oes9R037hcyf
SWJKicWaApWOo91lMvmRnvE8acjION7pfctN7buvhcO4c+LHEZ75YNTGyRnMw+oxaICZlrDYVkQH
1Zn1bUHVUybw6Y65neYc27q5GGp6SiFLwjf8Ttr+IdU9BuuUFdPsPJM09cOG0Yv4z8YO3+eo7txi
O7juJ/HDMJcL/xowU97ZN3bUUrEeKGbjRStruHZt7n6QMou4wXXqQ9EQpMIXlR+sxKFfl9oYfPe9
qKPCdK841XarnWOxqVb3CTk73prSpmldv4YEJXbJMA1LkxED4EejT5fc3ZaDk1btxiF/Qr/wk6d8
kSCPg2n6Y9wIlCUEVfS94G6779YY7pzOOBXN8mr77SsUbz6xJjQs8UhcU5T7iHjpgX0OmBIFMjhd
3O/aEDnBTAKHfNfsL79kf7QUV60jrnW0zkkOXLUfRxSOr4HLcWNpxzlf/ww+Z06y7h3Vn1Rin8i2
wkBg0K+kVH90DRTksgPYXiorZLQYsxA9UG3QSgdrAe4wiIqRTa/3y+TQrkyn35gM0ctBwDTMUJCq
SJAzuxmRpItiPnL2XAwKUvu6+FrkcHZZ0xzlJqsfbcusle5WQ8H8FAwdnU23mQq5//ekf4YJyMXO
UHqvc3MDNNsEbXqUtRfijNoJQ2dgbp9MnlEv0S7pslKtjXeO22yCYbjmfhkJHBK1VsQOwcdqwSIp
jo1PHhubB3vqGNc8N7LdiNQ96/NXOyMbrXibYYjnkjR06qFm+a5n0oyDbWDtmIewsPge2RCZnYyU
6xwadBbCeGwXEdbQTDcMwKLZ+z0k8rsqXhr73BUcv54TS43civLec38m/dPs7iF63sxrvAMvvYwC
I40G4rDn/tilp9pjiDgtoRuQZjJuJWOnXudp0hl5ZmGWjq/ujfo9Mnme5x0KGCbjX1X21vIp2fpZ
ToiebXMX+O0GjStF5pc9QqFN30YkMDqF9oTiXLOeOiB/LbrqwLjDu0J4ORLjZCu689giwXTmTVu+
1C1zlAHaNdY5h2owbiV7dYEDrcZslC2HwSe4qjcjMr37zTiRLMNd0QJUcggGdPHpOSgq7Be76/cu
x4XIvTDgEVtR+zR6vcFVGiaO2N8mT+RrbTxEKmzj+bh/ueljZlxq5+yA9Vp9uJMsaBdhhlWlPeD2
oKl4JLMjLNROdQXSAmFyaQxxIx8mamhqANSy3p3OVaWPdYipdVMAka3QJriJu9cJOCStbtFhQFlc
CO62MRH3Nr9u+96pp8ponmWSR8z+JyrFOjnr6d4vjt76PFQv+soTfQEbvff0q1m95h3lSQAqMQsb
RUzjEHs2V9mpEZcx2LbatYWvL8hnWWoerDvZ35M3rYbItu8ImOGIAry4AcmBRIkvv/4W2pUkmqDL
r7mLdQrlMgzgyFB+VMxN1IiXZH1xrDd/PevJVzZkZxQP6FjsDTD0qNH7iDhEWtn3IPukhIxkm5yE
+7ImWdThLwfgSpQM9Ytz6rSLNltUAb89D5lzqmMsaLbSW7dZdxmTP46NzmAqY8650CMbWncw8/WX
hAnG7HThmD8oCPI0MhvfLi5LamOd4ma5HSXrPXxJdjx3vf3DVA81VRfWyV2gvqxWbS2rjpMpiBSu
E20ojgGfsGc1+9xNEb0nG/tGO8cdNgJY8xVoPNhcKfqCfrma5lqHpdkfZzkfXB8RSG4x3n4OGLDN
tnWULAcz7ZdRQwSuynsnFaGfPIOTDp0sC03rJ8/02B3eh+EyTh+LKSgLqkOTHFFqZZzxw1sK8b9Z
aQyxiPY0vzLLo27UeUnLOLfWI7KcWxDRrebZIGlieaDHa15uy1zuk9q8KbkfHMHX6yC0N/dMdR/Q
goQDC1lb/OnX4TzxAshx3rMdiNZmPq2a2iCECy2tI54W2wspBbbITphBHwX2Q4UK0G2aSGnafgJI
PmnkN6j2Sj8T+Vp2kNNwcL3u12Q/3kw6Tv0dpB17+WrnVTw1IhEPagm+Wm2+K62KyBOuoFEn9ynH
xuKNr9XksTZ2X4lM1FHPDwz8jWvT8OCBPWo2udPsQdywSsOBJGfsbORSDDkrAjbcDA7KaLGdR4M6
pnHEuRRosUsHuUxh73SKMYvBbmOan7rr0CzqtBy02Kyy6p6zdl1jBHMdwX6kBFXAXOXdYvM3CWcA
2CF0lB/20ZPBpffpfvtm/PaK7pkIz28cEgeGVAgS9W6/Uj5wzBCXbJdMz9fQrYozCcGXSc8vMk0f
gg73JazvOc6H+h3118u4gIyZna8Zb0IzOntzhXA8TnsCTGOFAhhA9ta+NQ0G4ziTegbPUJh4rBk0
pyHQqT1zUx1SBZOU4cpoZPW9a3TzJmvoED3B1ailwTsgUicEBCvvsWVyR6jsT6M17aWbWVgaaXKY
1vpVo6kMSXK/FpO45W8ky0ZghQi1GU686NNnr+53XZVJTgfGI6bhxYnI211Ridda5VdRM1QYAvrm
sTaOeAyprSx0JUxCPdjsyUORgMupRB/Pef0OPJwpkuLC9Fk/rjbIfMNmPYcUclOkVWySaBkWAytx
XIf9VthNdRzo9jaL6o9IN1VsBe29nqL60+xlF3jJj6bjIW0MZYYmUVqYA2AXA45FDhOM1iFlaMni
o/aejaCoDuU0YNpakxBc6p9cLOS2ELKJhdR5m0vjsViSayWye7LlPwp9uA2xAvT+Xh8lQz9usY0+
dgGvZI/s4ouI+/GxqU9B2h9pD36MhQuzZkWzL/BgcHAuFVygtH0ld7Y/5q4jUVwIs+HQao2YZeqH
OxZ7h/GcdFH2lOgbm93AxPmjIJzgpTeTktGsqYIzBifWTLrfXepeUoO6nPqPAdqW60iYzX9xdh67
jWNtt76VgzMnwLA3wwHORBSVZcty9oQoV2DOmVf/P6pv8HXJRhn9A40edHc1xbDT+671LDDwCTE/
BvIAQfWubPoVRc/3boqLtZHUr3GldG445KdMR08xDDAxpXwbw+ZMY2ePg6/2oNhvG42CRoPabizm
cmGbw4p26UNaYIWION/5XYRRtHzoSCbCNZus+lzfK0m1kWmwy8tg8ADz7gud5x5nrOnpMZDDAUf8
yvFxMqcqZnHq9k1Cfba4dNs1tyuGtzbA8E7qxkZ1zKUGw9rNM/udY94p6Pp3wzBPLa2mHitSF5U7
DfVah2kHUyEBBZE1brTO8IZwfLAEPSNpILI11qMktabutnPq0Hghpwc/76HsKQCiilyoyYR9t8mW
+UQ1MU7foCV4jdDcJksSPgeF3rd1EX290SLfpRycrCn33RRzC9EHS5uXWonql4X1A1HBybT8G4pV
dFAMAGK9cRtOwqNx+b0S6iYX/ntjh/d5Ze6txNjkMj8Hk7PVDPWWEBbSFDjEaHNMkdjYkSfrtnZs
cCouvKKzb0TYrSmMrWIqWer4OlDhJdTWnezwRo0u7T/9W0Pw8oRvOWwyfGFs0Ez+0zC5IyFCcV5k
QG8obwoOGPo5KwCU1rYHjv1H2ea3bC68NrQ2ZlodL0E6DH3PyONfdTjeDoHxNuXWvtflbag0r1qm
aut2Upd+JJSTEeHAsGKdFcw6VEPY0XvoXoq+uCfTB/us8S1w8EoqWomw0xzKPYUw28LfjIsfgWwz
2fQLBbzedMDN4kaTSsmDjNYwXBaa6WxUwuNWiC47XF9EKxywnyHnstT8sWX75Y2YNtu1n3bOL+Q4
WrgUdKYgNuCNO4lwhKyk4v5eB0nI3o0FgW1zOIh805YDQU9kaSBKmHSTEAtbkqxaC2faotvQHusE
wAPHzIA83WLgyaV9+pj6SFZVMnAyPCBYC9u604/sBO2Dk1aAIip6wl4/lQ44c5lHiOa0SbtROnpA
PioNGkll4hz8pteyRWwEkG6KXAtOFXnSKzIPGk+3gUwYdtPeqnQfdQ/lRfiTY3WC813PfxEOMvYL
dFTaLVsniwWUmOxEdZBhDW2gbIOysFyRl/pyaoWAJUC7wSJA1yvzLt7bYWK8z3Y27ZxWWC8X4TAR
ZGM03rSmxEVexjYhii3vE2Ee3pp6oAWf0926p9Q9beEbVTuzM9gSdKDE8fiam0Zk0NMtIQRZH636
7EQEmijon5aizY1dEM20ue2aXJQEPeFOjvR+p4tn/9Ibuzeg8ayHIVA5CenkLS6Cij4p8sFqGef2
+G4i8D5ZsxXtpiopS1dFCfitqNjLRkWQsJULEWcRe4Avxu8bn2ZIrVOXt8LKOKadAZR/0EcKgqb/
IyOHEiBFbCKoyYB4YJiVhE9JIAFkXsR9xp5LkX1xLue6fwClb+zrIq/rTeBMSEGdodxoVt8fEuRI
XtLo6Vk1tvnE8cSng0ZkSfyoJTONITFPu3TsKOMrDakedU+JtJC4aCPhBHdqrdf7vM2ndaY66oq2
1lAtB7N3fsD1KXZmhVpPyWXgzfyOZ60fKTJlKrCEkHkT5cGEHiuvfgpfn/akQpUbfypr6vhWap8M
vOduneI2YwltxqMZWRJ5XKC5RFA1Z98o8oeUd7gcslC5TZD071sKa4civ2hcLCvYYMWP1uaFwO4H
CL7Il5zvQy2WS4HybleU7bRSq8bwF+xClfU0EPZEpJX4bg8dyrDZ6W/x8GfPgqFAypqM5l3VQFPt
Cv2urQi+GezM2te51q+SIWgizL9DCP80tYbIHctYIne1QWXIjI38ZETG6CbFbBHwSHJInKr9zywa
jPeJzJfeLcwMA68U+eRVWr80FVVdkjuDHtH39beWGLeBCppEmZReWrHQ4XfdMM5rGxTEk1pMtlcq
IwiYdCh2Fergc4mAB/0cH/QiRNH00ObESMSGAiumSawnGqFHUivhGhhC4CxWp8NQSXNVw8A5Clqw
Zx6roDKiUMgRhdks4zSy3cRRMad1uvkTgV+5FR3N3JnErX0TEgRsF3W16YmXfFLIQjuXHKOBfUtV
vAqjQRrSJeK+zPTnVkcyvDBz2Z4MZ6y9Mm4JkdJ6fSuNCTcokWrpme4NDZB8CChgW7RuIwK2frCO
DR5ABqa5qEyoWiDYI1ccHyP7czWAISJaws57Y0q8rhtnC2172SPJd9RkhaZq/lUwxXp5p1EuQdhz
iDvSwUkuKaw7I0PxM8qmfw/rXt/gkVB/dlXePnQhJV3bAFUQx111DlW6W/0wOG/DpDrnVi20pU/L
jwq+qUavgTb1ukfcGRlrCCmbM1vC6IfuzPOu5EgW9M1Szdazk8xnOgGscYVvTosAZsw2ok4W0fDv
Q9+FWYj4jwbARlOK1yid6bLjNpHPg26Fm9YPMOk6qmRnb/gzuyY7vp3gpxykYuZHxaCtGtH6QqPf
djdaq9EUtNHVrIqRZmBImUft+w4xam5ah7gABbPoxoyCFXVbqq79WJBomMVydiVx467QsAi4iOWS
1xHP8DlqR+VWCwOONBN1wNUQ0BzkEandLo8aRIrEAzwEgS1/NXVZbKpEL069bwcp4jSBTkKZtBDT
VJPrnv477Wbs8Kkt6zhKnsq6IFexGKw7J6rHp0JrffKc9Kra2vqk3GtdOm2H3qg9k9QHavT9hNoA
BA5NjsTmTG1H1VuBcWU9MqZeqIkm7OeysU9pBVngSww033yUVvcYVKr15Kd59Nwi62WxrDiEiCC1
PG00vYAUc1/2SMSmWPV/sHJ1SwOx1kNCmjFiqHra6aFebnihAa1fhWz0arI8AnMd1xoop485qcEG
2+5zQUrXym9+57IBbiIUCw30Iick0aC2Z+fNKubg9kyQVby1UAqz1woH73d0H9/jvAVxEN+GWlh9
4XO99ts5Gm47aZsCR44Q8jem8x9OOK2Vtmaq9W7sZmMng0ausB/UrpUQ1/J396lxbbrjUsgt+CJt
9rWA+S4/5R+XilpMHnZMspg7r4JNghnLZR1a9ssLOPJCX4ddwnT/Lpa9y/qwPCjesIKl46J2CVad
6xSHajM9f0mU/PR3AQIWwtBUQgOunMV9QYyHFV1+Fw98AdJpOe4xKa0NT3n96mLmtRX28hAMy0Dh
KaVlCevKeejjbkktS2FdHPz7Shj198RgxPriKcyi7JZdyeW4AsmfZMd+00/9tKastEsjhcqYZZte
0nK8NFJBfc/BfI6DPcCAoFPs9IeJqi2atTpOmDci+kdjK36Y0tjp84gCooSs1NerLh83BL+EtFTV
W5Y4c20Y/ksl+m3T1UhSjKeLsXw9KuJcCFl5aL1VJrv0ZzaP3zk868+J2YotkUAJdVusZHNHMygA
UVJRP7VHZWc06bqrc08O2CQVZcYO1jybJrisVPOPCPujN10V27EBo9XQhlk4E6PSDqv2FGKT9BrZ
/t5Pv6n0vf7+FX72/IWqUaiFrSZQsv35EWZqnQXhiHhet7tN1VflHb9RLLu+Fi8lAqgvPnr9s49L
6MD9bBLJhXmdn+DXmsEyH+4jNDB7HFMKI1+Ga9/skZ7N8GhjKr5u2PUtKbpG+wANjDS0yoyo7+Td
kukFQWZdaXdBLrOHoI6q27Fm8cnqWPywVJmvicIsaBGIZCVyY9z+/XFdYXptVNQMVV0SkcA9wDq4
+l4p/CBmVvn9qOq8YlZoDlBNwBhRk3+mcWAMA+LLhzinUwQ0haxzopIE9gHCSoOuVX8pSZp7f/9R
n71DS7M0TOVQoPTrMWTqE2kZidyhI4sfTalOoxuPZCpFiN042peiePr7Ba+Rg5eHYBmWZVqQ0YWw
r0zJPpge2VRyNxrRXeMX71ILtf841b+P/y/4WZz+Y4b/P3mXnRh3bfP//+8n8/Afl7h8R/+YHKUc
aBwTsIrtaiv6I7vMRZ2LLy7ygWX4+0bkJSuHUW8avxHG/7yKbibor81d9ouKwSnZD4/Zul10S7HK
b4KHaoscaVc9//3haSo//Z/u/+uLXp7uPy46QTHpa1JN6xYHq9YlbzQo37IKaFId95c45nt7iDf0
4Co8G8Hj36/+6XP9xx1f/v0/Ls62XotixdwpkLC6/Dylj3r9xQ1epozr+7OZYg1NkzzW6yVU6Koy
0vvdSe0pqc5J09G9u2s1daHRRfz3d2MDC1VZqfj/XtM19crv2SqAugwebP+HLNYZfb+/X+LTEc8S
hQOftBcG2dWInzotHkVp7fS78CSeKpZDxzXWDoJeELbR1wjbT0azIx3D0KVuOqBJr66XD0agdX64
1+7NN3t92Qkobr6HwcSq0iyH5QW7SneHzuEXN/onJPj31PbHha++SyxKWuM7IVbqRWK7F37uBfda
rKM1KYNPCS0t0noX6rJ2KT1+MRI/+WYcU7fYdKmqrWHI/POzFJxmFM2IiSWGrOKWWaIcRhnMB7xp
AvcNFKd3wvD8fxW+dLljJjAddJQNmJmp7GoeS3E5BRwK99IphpPiYMoKyEl6//tz/fhYLYeZmRme
lYOIp6sRZ4RNrSmttWNx6ldmg8uwK0byg9tCSTap2QCexzePsGgCSfX3S1+lFXGDugRHzTlB8mgN
iqF/PtZhbFuYXNpep1Xuycact11XzcsJp+eznrf6KzaGruQQ5aCkq81Kul2Tl6tyYPM75Llz/8Xv
+TD7/P49tk4Jn120uB6vIe+DbVm7v1BrUK0bKBPkMvIc94J+HzKoQeC3lt37/MWL/vAOuC4nP01z
TEgfvO4/n4PNkd/xSVfvx9anIKcCRuyy4CjVQN3U9mSWy6rus81A3+OrV3D5hv6YDXVTReZrMyOC
6/nA6clqR9GGUj+kgtxjVOrSuiOZTe4qmgp7xWqHk4rAj+z1WiX8gLKIE8EVc9D8bP7+8PUP687l
IRBtxrp6gXF/IP7jZvo9WbZLsJXRcuXPbsNsBu9qeAnooS5AZhyTVbmbf/5bBv9/vkQHrBkRLhak
YvXqDcRW1mU2X2KRATcoaDOmOC8fv7jDj89a/p4/aGBbPPDrzWUoi9bSR3XvcPDCKjharDymwFDp
+B7dsXbTpVa1HTqNAxXNAcIqyxZBhR8s+1Ip10Mx1stJDSy31Br9Lk7kuMeZV6yqkK1nVejGYxOO
yJBLHOdfDY1Pf7uEIa/DZ5dsrv78RLXUpLtsSYhjFYZvR8Z3BQKh+8TSU4/VKXet2Wzo2mSUutqo
dvuUdsigNPMXD/GToSJV0wBML0xV/7D86Fo5TW1n7CkrEhkXSA4DeqcI8EiNugeaSe1xopm7ERmh
2H9/f8aHpU+XzJKURIV2Sdy5zsBQSiLQDQqIKKfzDX71lxli4tGpknEhK3EjHA7hNNzo38M8NXI2
twnkzcU42b9CfIFEHhocpsPRWpdmhj3JiKhzt9vQjx8dAyhGo1i5a/Q5lsk8pN8inn1KwVBMaX02
xltArOUiE3QJm5CkS+nDHeN8hORjzhFFCdq7VoXDmrLn6u93fpUb9Xt4cOecgsEPsRA5V28/S/NG
iXq5x1yMBtwOG3iUanfHI7JWodX7a2pWGTaCiN9fp8qyb5tyQD1u6Zupnk2vuzQ40ScjOPNr60YL
LwDYsPvXu/LfL+i/P/Py8fxj9yhzTY1MSKNJRaqroLWvtOVj5dhfPA55mQ3+nDQvH8J/r3OF/xoy
I/U7aewtpUNlHd0MWD3XrK8YCmZO2k70y8C5j69Kf55CwmrnMnvxYcpUVdcuapkXCyDlSwRAz2gZ
3iksvutAghW7PveRhqtYb57YBj9EiGro36D6Bu6BCFI8+pPd/7D6yFyqjvHNCIzGxTmPIVNnirb9
rX5pRTtjeDOm4brTHUC8FsZZLfillJAF8vnZhNcJRRGJD6G5eOFOqEoOkUNlgYKYW+CFcKcSl6FN
clYCI+QlLDCAgPppvjjZf9y48rKInaCIhRCfDfLVlKsXIUUuitshaaX3VZwS7psQbr4cygAN3dwf
mlouWoccaa0I4adO+bgiGRe5npoRw6Iksflvi2tXv+gy/v/x+cwNlNTYsPYm5cEaZ39SKltTef37
WPrk27E4mHM05yh8men/vIheVPOYa86+SSC8oNKRaKsn54tZ0vhkuraYJDXWUodDgX51lY5Ksu1Q
LDduqfIaL8j7JBp/2VDFGAXZBfkqW5ceuUleb7IMVW66RzQlewihC/MFrQUSgEO4ukD7ekJv2mP5
JTP/k5n8j5+o//kgMh/2YGg4lCrEMhvG51RFpWjqS4euC47JNb7ww79/9OhZTPadAPzt6yiCrjZ9
updgdNtmrY+w14W5bZPoq4PKJ8uEBQfEgkaka4Lt7Z83loNQyvsL26S3mz0aQGNZGm17GzqyWCFp
R9+YOea9Gdrdrh2aAjSTSpp4RuNlHHrk26Ip0NmJdNmps0ORr/xq6H04zbDn4zzhcKigPEKl5M8f
GLXqGAVJctD08BCmKKe7bIMB3FMVZa8p6hc1qY8f/J9Xu5qU9bmtYn3WDiNJ0gcCf4edOob+E4NM
cf/+fj+WLi43Rpqso152ch8OTBVdSN4MC3DTGhsL7OqrUgbRG0p5DUEqvfNvShumRyni8WaGUvqY
NjGnxr//ik/vly/sks3Hxa4jc9u8T8VgGAfKU/YGYXrMpD7Vm1zvlc2/vxJZJKrNocHWPnzPOfqU
yBLJAfnYwk73ieWBEP7ibj77Vvi/UwnliGiJ67spAREbqsnb0/H94d+eQdWBeHIOjuhSLEiNvYm7
wPpipH6yOHD+4vALU5Ab5Mz95ydqNCFChnE84OpdaxzBcDOtgaqtx5uS433xxYP8ZH9jwrQlmY7e
DYvR9YhAZi/8IWDJ8aqnN2gn6AMIIuLgV3vByfUJqVhdygpfxQ999qlQs1EvhEampevqdhBXUU4v
8oCNo6f/2FrIPrMOB2Wor//+qXx6hxYFbYuYEv7+4YgZo1qRvcYA9BGRKZqavTW6ERwdOvmErKal
coD5PW5HWyA9ZkE5mGZib/GczierFsE7tQPhTgXN5KFEBNaT0pAs2obO/hdf3IfqrW7SduIt8Pat
j+fAvAqLbi7DYyRhXgRFfi7H4OXvT8P65MFrgqOMMDXqD+p1SToXjZ2jbTrYQUgQhy5yNI56vijZ
wqEu1+DXZbW/8qP+tu/C5ZRhdhmH7kRIydEAaOP2TnOfC8AZYzz2Lt2BYaVb3biYCcJoEgzanQiL
dQrFbpk77SmvurUBh4swj2qVRs4uH41nXJPY6Uum/5F2uAYOLxD8zWzSd1/Ajs6H9zBsTkjfNvDZ
4cvZ2gMPDGjYjGUyLNKFpXWbPOxPtPEeqlC5KfNsXEDU4hzv+NTDMDAt5lZf6Kj9POAq+7aHGoQZ
wtroxbizRnP82bF39SahvdPJKtfJxb8dBt2PkdwIr7OwDBbasBVhOi8tXQ9WfhkcM6s+CzsGAZat
1FqBwMFe2KN/9dU2mzH+5y77koTMvEM/BqzUdfnLmGVg0989mmnL8oRpXDe3QWV+sWh8/in89yr6
nzON1ZOgUtrWQYBieUKCyjuFV/lgAir6YlL76kpX+wLTHvUmkcERLs13NAA1xE2/9BA+Of/+ljip
sR7QBwHJeh2B1CY+aP4xBJ+tL1ocJkpw10b/fvtuSqGRdURvgtX2+jDMFGNpAwhPe6Z0F+knEPVe
3M7rIENqZYtd4IQQ5brHSGdjMegnMzBuuxnnxt+H8icPVVKWkJwfVGi21xvdRNp87zCtx9pU3gx1
wtzp29GdGH08hv+LS9mWNLlp/ro+BFOQLHIcmcchml1rGjZZHKB2+mq79HH3yMHSIVePOAOQiNf1
2DLiH4Low3SQHFS9WNOG9fxUrhEg/i/uh7VAMBHq7FeuF73B0v2mkbB78a8juG89M7joYuPvf39s
Giv2x5FMlVG1VYaxxQdzdV6WqallehMeKx8cXo+VOCGngQTasx9UB0X77ojUzZsHZ7YPA6Ux3UTg
X35vzOZmFuZiLtL7rsPaEsbmfVBbNKHn0lm38D62NpSqRRqiCIsnYHHit1NhSk0IBBjEHOvnpIxY
f4ze1dR2pwKskmlYrYqq3rZS8/wCMhH4kmFGUtQFchs3yJ/CzJvzehMWG6vE0OEcC+dXnWwC5TbC
iWCuwfTUgLiqahdib5YrXwluKdXvB6Vf9vMx01aB7cHJ8nvkldGLiqkGNhDIG9pBCwNwsH8i+2Dq
5QKhGxaB2V8ioYOUoyZ4LxdIM6XEKG0v0mpXV2unxOa77H6GPwf0yOEuVDaVuc5yf2GOHqhB8Fnl
/GjOy6JeQWhdWPa2nBHjLVXfVS7sF+toq1B8nRfDgTy/FvCf0M3V4CiXOPrseFMo3thVxwtpLpY/
lOmmGzoOp65JJdLyMTZGP7PiXsVSomAOeQwwIQserzGsm6dxfpraH06frEWlrIX/1LLiBNk5Bf0S
JO/K+D1DxsYW2LWiV13ZyvxHE36Lsbf5ICFa84U1j1sNw7OJ60XeDvlCWsgasNjcKgcOrqJzs+42
/NaC6N3lBsUd2DPrud0boecobM52znOsnm2JZIx355GhxSJhgXZh8cKDUi6cwV5gjcHAMpXHEPsV
GP4qPhW5O1oYtKINWDg3NTIqdQtQopHqIdXNlBcoupODodUZl5oRLCz41vZrOIcc2F0sVHG3UAd+
n+PVJW4V46AYh+ItTu78OIBP0S5iy3LnHrfMOoi/SZy5obbNMV8kzdKsNxMW/w2m7qUYADCWv+bG
U6sVXsTlED3jlqkTFW7iRlThKdefuvB27LcUJyEdfKvjfdmqbpenMBKQ5Bj3kriBQS+otl0Si9ho
DPUxKxQ37MXKQNKq2+PWcG6bC8Daadelnnu69cKccmO0L/l8g70TR3bkWoqxgOa5gODk6rb0tNre
YsBHPX3vDEcbfXSmvVb6rqtXAmn7gM0PH8JTPG8VmKxxCb9NyZcRoI4wbwiuCAgvbniliS03DbC3
rpOeml9oaPNLkEy3g+m7I56ILNvUFmm7LUbDOxkcxhxn5nbQzk0JvO6ACjWaUOtNyiIRJ1U8xRdI
HJYfuGy4vrC8FcE+RkE4BquWRk0emtvaKMFV8hVGVYWtBZdNghwVnaF+SjIS4uA5LkodJkxkBW6V
dW4OGSDsAMrmcXfqVHSwMR6ULrmYqhBOM/jwSN3E6fMIx3HU05thijAvHMZgq3THOlpHarDT+udU
nCCYLZ3qMZl+WQmkPNppZfXLLl8D5RhCY1V0PHX3fZe6EeEuU7yy5VpGELWLbYhvsH5zypveOTSZ
dEP/3gbKMsLHSBYKd1YccwjhGEr7ZwXPVIJL/lQklIPrH0CEQomJLVmG467vXzv7ta/ui/i7Cs04
3A3cgVktpIq6cBvjc1G1zVwfh/YM9ALl8xqS9zziPXye6x+hXDLRDvlam1el9cuweTnRjyG8r5Sf
fvDUDQ9qgDIPSTT8kfx+6ral+u6IrePvU2UjB8x/3bHBuaA8Zo927WVyaVaHlP63HFZks9X1ukTI
38OHRLaIu9L2CvbF6XsUQAXHQU98xWm2zvO0qp1fpXM08z2uGq+bb1vRepXyPJo/ylS6cFk3fnCf
RMQiysNU3mm4y9BIu8mwc6p7xBmZdQIBw81I6UXJ1nnOUjsAeh7+iCO5VDDoZHLiM4Co3MYDgp+n
qEVFVcBoaF1gYZ7FH0yiYF3wsZQY1ui5LxUnoe+SLfoWe6zSebpgVcszdzBKr4nQL5s/idvTAz5W
bdniCnbKUwv/dC5vam2d55v+gjlVNgpgjIHHMNxU5Y0TH0z7Pgw8A8IHyjCwKZmNnu4xu/zJ9A0R
2nKIKRZVN32ERLb9PlrxZpbhAbf2AuOJ18/OSqtuy2jcNdAOjOZBMqkUnXJjjXKB4okW71McMn/5
hoc0YduGygFzSTve1oYEIVisHNjV0mpYeWDFYAJWOUXgjc2GlYXpriq1pUHI0IjTE93aomcJUs+i
5LiMjbD+bo1vKZL55kTo0JZpwXHuk+Qxic8QlgecuX7/i4mksI5dlyDHPs9B64IrwUm4Y+HA+H4Q
9jbQTpFJnAqT+2NqAqtYafiHFZIDeYmPmMqi8ZAXryJ2A2Nplg9YFuJsmf2w63W2VcRmzKApLWd8
ySc4InUOjWMdiZPfbya62eFzfJ9Vd9O4wrG7kDhb2pf2bLBAWcuoeRDyEBFcE6ukijm/YrhA31vU
PQIyyENLdbRf9D/N7sQJLgw5tPPWv5X1M526SV/bFaROYpdC1KaHqN8oFTZ5YL4FA9W1WvrpP0G8
sSztMvUuLh7N8VaUN1YNRu4WawASFHSqmBGA7i0i9U6bVqPVLFBjD8xRDaz0KMNw8qBrfPJ3DmSr
oP8G4qiHvh9Yi5T0IDXfZ/6NrO/U6iSY7VNz3Ys1+4eSCJZoX5n30jonxdlPcQdm6Utf7LJi3qYq
+VJh/IAwBhQTTNOEjQHYJjN+DFvy6oRbwMjwIRFg/zcDyKDtvYw2FT4u3yQbKv4Gbm0RKDsbwkea
bJmD2zh1jQGJL4dQ5Sd0QBaYB530MHHboKZn4nFAJ4GH2fvZnWEeNYucyiXxgFF9x1w/Bq/AaLB3
BtWeKARQ0zB3j5jSvLklDRob5z4JHiQfp18e7JLAgFM5PZDH1f8cILXmJ6Xs3bQkp6x9qVmq2am7
uBCjCW2zF6QnzCf42uU91WebML6CbCsxYleK+lWXIvjGNNjHzh1jeztExmmqH/oQc/S8jrvb+dEo
fK8KocyEIIASum/aSU9XAfin8ujU5Sq2XybTs8Ec1dUKWkqqnMZiX5IK2RZAgXr03xh+OU64Kf6M
aJabDNqYX7GEEjCnbS8cwqR5HS+BzRq7rQv9fvrW1B6nLV3zcuXSEmQAb0ZqF3FqM7HTCTpl03nA
Pl6Gj2W91dgyz3QUY8AbiX6XlbB/OlRcb1W9c4DBV+lbahAIhXYzOyTlnQ9byKm/pwKAYgWIPr8r
AVdmW7veR2hHc+REJONpT0353EKdqW5aspBKr0jYAK+pG9Sv0CQWg38KgFNEa4xYKlGD8mBWu6HZ
FMLLxjUzAusz+17XhivT/uzR8FaMh5PhexlG5coGNOYNGNUN/jB7On+8q42TQZnGmFOvqxAZASUP
4vtUv6+c16lbmbTqnW1b9gsTRyXDxAZOOL/UzrKc3hrtKUtWBTRzR5+Ax2lok9yZsISIYYweVxu/
CVLwBvPIU0XgMgwHtWWAjz15c9rCoqjCJp4pV4cV4DxY6QBiiYIH1NGfDvlbyioQ2OThkOX3VgKh
wNrV4AriJ7a0drxyAFwSYq7v2NuM7Vqc/Xk5E7I3kGno5mJxKSVNXlx5MP/r6sHRveCxzdbNdJ8Q
lFZxuNiO8xk7JPKH6bliMMRLszjg5FYx1apeTJgbo7D1YsuV2rG4T7ADXg5QcLPY8G9rFSE9uwtc
2+th2voa+9ZlG2yI0hWkS1hyYbOtIMWxZoULH0plFxCTGZ1kf29qO44IgEi9/Lt5WV1gCvoP6XBD
8AqU8ljuovhkxjf2tGPnXA29C5/I2DjVsdWeg+F2Zm/K6IuyHRJ/8EqUVJEhYaT4HsQ/SAHFAfJQ
xcMDbiz6T3If90AkKJQ9BMX4zbLxZoh2BvJLcBsPT8q9c3bYL4f2fQWJfZE2mFyG/eDsOv/XPH1v
BkbXr1IhS5elXkUuMUMLnLB0qXi1Z/skAlrVg7XQ8N3Eywqd2Pym+c+ddgO2NGjcWdklpdfWN4bt
NcapFg/DfCYzzMF9HaIFCm9j/0akO7tf2t2qyte10ywE9IJx3dp80O+VujOByw/7oPb0cKm0j6ny
1DSAymhE181zDP7FOak40XFtBye8sYwKgjbCYZW3m4Exqm2H5mwqpyBi57IGK6LMINaJzJvTbRCf
6/wN9tWazvFc30O4Jsd5rO/scH8ZKcVpsFcxR+sm2RbRxm6gXZynZJ81t2PzwpZIyiWAlMtvWPWd
h3Uw7F3jIWHrlp9R7xlsrccIvyxtjYVknoLhU4O+uPC3e/eyIX8JooWp3aRYESU4NZio8x5k0YuT
9ZbXw1b3MnhlO70MwYLpesHZrew3iS44zppyDTP03aqd1h2GOt1TO+Ka2MC+KAddmklXNUPOQKaB
XB+DgHldM8wLuhLzkB6B76Vnx6ImZIUjBW8zDZxXxwmGRxgHzouNg/Irte4ndWsujX5Jk1gm1OtO
iZ6LZJrm5AjNG6x2MKb7cOj9L8KQPpHMmSZNCjpcElkGwTh/litBhxf1PFkH/Y6y20rbAA5w/XvD
zZZfqx4/e5hU+Gj76JQTP4iicls1HeT3x05zFA5eE3iWeVDCVaFFyR0iPKBiYy/bb12pQK36e9Xo
k7oebQA0eFToL1aXq/vMfHDSqR0dtZK6Yt3lwx6+pLEVhoj/fX/yjytdFYCj3NKHIY2PmlkpRHrY
dvdNRXmJ1I8Akq+aw797zNcfKEleqPMvRVNbvbqvoAqsZEi5L+hP0moxcMe7obTcDueRmXwfGClg
oVcOLmBHaVZ+3XFmqVlG04vPno3YyKl6cuVwpO22GqxhY3BcpHqljwPVhDNx35s2hZXfguMQpAgY
HG8m4MUNjE1WURhLsBSVe/hHCaiWWVmrSsfGOvweCJNjyySPmV8c+h7LWJk9/Q9757FkN5Jt2V95
lnNkw6Fh1tWDK3B1aMkJjEEBrRwaX98LzHxWjBs03s5+05pUmSUZRABwuB+xz9pBOGrw3/o7pSxO
eiq9KbaOqYJb8QTIA4mePdqncOZm1d2SMc472kv45gJxGZxlgL8gBNbomNnMdEN8LI55hh3qxCaQ
8dcJbJyRbRALKkXFR0UBxXHb55+N6aY3DM/Nv/Vtuw9gUifdsLAYmqnwFGYno79S6d9wXL12qfDo
+XRUAlK6hDHkC/uJJeYXcv7CqHTwvalCaOr5C4NXjfW4BccOXmAsM0K5SN2G+FkHxRUWLh2gmYYC
j3qSyp53voxcUmxGhTUdBH1039OnQW6zUZOvaX/TP+UvvssE3KOLxqKRp0l5HErG181txct2kPt8
z7G/YXp5+Cx5Q0byXNtYxsTJqlVu/OExTD5jqVtYV3isLBSgFmM/Mp5vLiPQC65BuT0GsrFJ6icF
VYFfe0G8NEfgl9K/6TqcnSNl0abdjjLWuiNmStovaoRfaQnlNSnWgZM/2nREYGspzMg2nkhuB/1a
DzkoV32D/9i63VDOoEXm9Gu94Cx8mIp1GSGKXiUbU66qW6vdpsl2NL4Nw8olp7TDJR5L64TEb5aV
kFLK5Enmb+iNQv1kVSc1VJf9l7C96Vt4EV7uUjW7NmMqk7c+tFgTP/sT/2sLD6Q8v8HIsSLWzq1v
gWfZmCcjftS6g6K8OLAf+qswWkNoziiGmhtqdgWEYG22IljmqlfU+gbLA9JwarfQR9dS3BYwPqOd
ne6nBMY48XJzrIwbZTpRK62tnZkcSGN6/yHO9/lI8Zngr1sM3coHpxWra/R46WeXmmH0BUDn2ID6
OhgRHjqeSTjgH51810JVr65N+7mZ0O4tLGvPoVjVN7XDRDm+4HuXYi0gVmodDxpR4UEMyzC9t3HN
KVZjvS8anBi2oryXaHbM65HRRICD1rqAgxSAJN8AwTBtD3d5EGRKirHL3kiYEaRAHC+MTwGOOcky
779T/cmbXauezHpvhehQlkwSY+jMsNrgPvjaC7iHMdk5mN9gTWZJD46Uar/40nOfqZmO07UsvCRY
5QPR1XVUYQgE2brXFxSQC3fJtDE/Kgib+/sYa2ZycPzjAb2uAfBGke6FwRfm+hggZegS0WCpovOF
+P4q4pSEr+w6+MzFTduwJIbiPpWpXCjhNC4QVDq7wjS3uJm8tFNFFcw/1Wm5hV9Cdf/7aKP6hHPY
lXAysSH2GFI71kIyX3wV6vs0b46Nu8xtXO2FsZNmT+lizkCs2SKDyJTlnj6pTu757RVcnCS9/2Eb
gDl8DchlGm8wB1ixVda2WCvta1Gknov1WkrUWG2ZLa/aN5+4GuNsZaKoX990tBfkSabHQL0u1ZvR
PAzDlTHeifIohzUfRaAvXeBsIOXy6yw4uCbJ8a5X3vSSmUAU7+42yh/AlfnBc1YderEDRo1QL5Pf
++6OCXR2j7wDPRbvgszz1SvDIAlSFmzQWvWgSFIYtKi+GmMXR8LsHxL3pOQQi2WyaGmpNBP2TtOn
bHgOxUMY8sl5Y3ckrlk7Hap/DeA0hw3qjqVPvmSNeM2Yn7D1cfMby3nsMUko2pfQfGjZ+du+WZoR
9HmwkCoqIjH5V0hdCloYw9EtH6Vxn8XXcXWctA42+LWhvGRsME32WVLdZ8KSsXK5jkDGtc3zAL2v
3Tk5Qfmzlt3HyWM7frLlsB8d6qTjoim3Wf4M2lUNrpkjgw3ppyuD5NeaPL1AJ6+t8e9xxVXLOKML
FuHUqPtWW03sKTqeeMs4P4KcVpj0jrNtMR3jyIMXidFORa+777dgQQF6g8jMFXLqq4nTkpxRW0Jv
F1dgLSISYSq4+GFAZetIDOvhwLgUPSjS91foohSOvsRJvk7ByY5kXn54FcJDT1N3wRAJPhXJCtYn
u6mOzxbQula1PEicSbe3QJzVgwIcTG4EE+O9Q7/d2JXRfcewdwFSscBZWub3wymQ2kItVnFLTiu8
TgHzAKlAAYeOpJiae8SAOWS1OrkLuxUwJLz1mLnnO25e57J0vKQFLUcPww/KwZzlSDkCnzH9dm0r
3+hwVapngmnjvkdQzuOLbe/siWbcE2YNABUQeXftLvPXZerVAg3Jun6T5TcZMw8P1+5NZutY0Ngw
7piAtfNtMt5q0TZM7pSAyswqGvfVsO8rcP8GBb16QbNCoq8Rm8SCibRBojoq+xpcqXGkOtCF90qz
GjdqcxwxdLHx3d6C04E6zNsXi5FD7IvZ7yrnLgquVPtasxrqCPtKASmvAHyVm6CgovFmiFhciFJ/
1dhEE+1AvpyHRoX+Phqv+hHtg8oii3X2lCp8A6EFO7yTDIqOrBuU4heu+Iv2sPXzFc+moPQZ70nR
F3ujGbUeaNF9gBvJOh7Nch3Auvz0z8NwFEM2oY+uzRNm729wqFUrhgpNAxFoEyn91L3llCt+fxHx
i0TDnmePaBAjm/ugmEzdXBsruqr1nooBbdzkKti6XrrC73SJPnNO4ikmfZmzHFDXF0K8X+RtXNw1
Z7nmPApz1pzWk1z3wzY/mZg+SPcAEPvCBX7xyn6+gDkPvvwkKw6YDUDZX5xqc/QEpgqVOBDrbivR
/iWY+Y998h9MRv20pFafm8//9Y1tthmvPmff/vXHsqj5L1+//dfps/wepX/8/Ye7r//66yf/9lHW
/mTMwLHxFhIqZU1X5x/920fZ+RP5nYGPsqszb4dUgZf4317K6p/oHon8VQTbGlMn/FRdtE34rz8M
zJf58JESo9XgdLTdf+Kl/NEz3aSTpBk4iQlbtfkNzxYKheMELfAyBYW3pEq46g6tl17pm3GFkAcb
80v6Q+6Nf/Ln7AaBHWYEFvfFdKr4ULSQnTlkUTGSEoZN/1CRdoGP1Swldh5aCyGHl6cY1hwsGJRu
uNAEHqcnoHqx+2WCOORrO0BkUQUVMqvNliPGTZ1QwikONIvQQOPk08qj1nbKFzXVUbD4YzFh2kvS
LQl3ciFn3BOeM3pgjkBzZCXH9ewmFgElrTAN1tVs1hniN4QpQO4G044WiWqtbJHogOV65gaBzNCH
mwKVSmoohaGvTIs/vkb+rskX6EBV9aD6+uDf4XsqybI5teNq0TRo/Jb0vasWqIFr+depmRbU88w6
MGlY44HcHfspNoGIgrRTV2qvWIgxIh2BJGZGkYkMJSkRhFRO6XxvZcisImY3svMPcEBpollozBHf
WzW6BRykEmNXd6r0t6BbUnyVsmk2QRL5pL/g8Fanz0Zdjyp9PqyeUBYEYUHxmJdXfRvczo4WWOA1
zikIYd8zqh8xGmipCLC2Mq9SmjiujOm+RM7obEoAN7iiGfH4YOR1PPundcpUfArdUGLCpcZDvc0L
y6rXg5wi/J9FRaihqpiC3bkE5Qz0Gp3OaL7oeAyw0GDl0FxKaxiJEd4427qdXMjnoWbXm2jSBpEj
1Gz1lvHN1FHWMz4nPipKFJqvweA/Z5Fu9QumtIhKhE91rg2mhso5YoPIY/4fiLmbD03OlYLQhZER
FvBF/VJ3d5T4NH+bASqkpF2lsCdYOcoL7RF5BS0oxNcECe2K2NcRtxo6DH8hcOC9z8cJd7W0E1i8
AtER9aZVO9K2vuwtG3IYa5Z6yhy+QooxX4IRefNiEhJqpau1I9YBJd4bUBD19oFUnf5BO9b4nzGK
iyktlpYIRa3EshNPlH1Ubs2qHs1tiSjW2pet9IeD0TrpsOqKIbOv82o0OdU6iGXLorIyCFx2R+Mp
1rTG3bi16ygoVwxAhHkN/ejEgdjpGJbHpFdBoHXfXDRuGPEE7mAvbKux8J/OGAoi3ZJpx7SEnWAB
GbS0lSdch1dSwCSbZ0iBU9j2ILt1HerobKjZqdkhC1qZbmXZo3zJQWSGWJ2qaQupHbfg28kJKNtq
RJPpEW45XMwEnVi2VHuBTtUyk5JZv2IIpju8jeApFvyy7trH2Ne/YXLIyddOKeN8O6ZO7y+lbcOt
zDn23L1I2lahvEGjk66fnrOMeRmE734UYunY+Ya5tMwqlnzAyIv3Yzo2Od00E30I1rTEqrlsAZxI
vg9Cvcl3XzJpd17ux+lTZQx4evuqEfVQ7S278RRECNGVwEcSXKJbqF9wcmEkr0T/rM59O9rbTaLZ
T9LMZtar3geUo2jhVysjdgqY9jgKAnDHPcxSb8ssIntRG6zKT6lvNYcIFCzExBbTzBihleLSXCun
tENlInqdBkAQqDusi5Jxaxc/6Ph0//FGyh0Rbp3JoRufaHkivNoMpb0MGATBSjTR6UgbTpahENMm
J93URRraq/SHyTUC9k6s6q5iAxLDRM8ZJnm3afhaXg0bO5ttW8wO20UgaiDZAh3r2jYUZU+FL6bT
U4cBMhLoJ9A9J/gmq1LiO+o52TBNKz5l4u9YJpinhKPd6I+jmaIJxEQ0FZ5t26G8j/CLgutep8LC
HquOrV2NUyRiZKspADKmWsrAEfyQHIdYeG332jAp6d5wZEMDvc78GMEz4szwyDMoPxeg9h9byIK4
h4UauXNWgeBaiMqHqFa20ASXAe0e/3oCPQrxGKIjRocB4mSA8hiN4PUBdiYXnOebkVmCchfkWaos
nVyV3E8k6W5FVWzwVkVW9msj1aiI6UlctNu4rsZHZvCc+MkO++Aqmycfb2Sf1shx3NbtDqDVQqCW
VZpeGSpjaUe2tO6hHLQWLzAVMNcCR+GpXrEztw7dFYS95ueoaLQvRttjwuW0Cro7q3LB7YEgJ8MT
FS9gNSAGwAEZtJL+CtiW3DPICX0BqPkjSNda6sIjEqUWqkQiTemuBla8LP1G28cJP7wwocmiO3Xr
Ltm1yTgFe61tmlPC6aB/trFZfFQGXGrhqrhDuuIZ0+ADJQ5dyO67UOJ/G8lvYWMUPFLTmZXvI8mL
V2GVrG8H9l5OgkxB29OrVZytI1Y1ZKUyKKsN9oAFwP1SHdTTENVKvIJSjUgffL8bHd0qGhrcPUbK
g5Dcx+CvLOE/0e0fDED+Lro9Rm/fZPT5XVQ7/8TfUa1NEGoTx9mqQTQAw4Hs6u+oVog/KVzbVK4B
ZYE7mQEyf0e1zp8m7dZZj0vPEIT+PEH476jW1GcFsuWicnZ0458EtTjtfAwxLY2uITp0wET6+Zyn
0bpgIZuJ7rGRd17kREgFssget64So+vwfyybRlNbmJy1rh4SrGufOki3G6uwOkrJg/3dodH44BdK
veFD6L5ihVHesWnEj8GIkFOffLFNc5zs1iWR+s5vJ+IoDoR+R+IOXBNjzSeam+0ygPNy26XtsB+m
iKE3PTKvOsADG90e1RuMrjAdkWp9NRKtomicCmh4sf4F/6zmtc4GQgwGWetF5tj0L+LGt5n+nuL7
slAxFsmYJqMl0ld3vVTAzqMqfXaVfPo2WpiqRLE0OJN8glRNwYgPCTLAQvaThWYo/qlsTR/7Pqmj
DLJpKZAqvyg03hjppb3BB+3GqAV6/7rVdOY/Ah/XSIlBLe7bYeRFYcBx1pkMERITJPGumPt0ZqVy
PvdqekydVnuSrQEvTI816ms5KDdwKri2DsmeRCtfEsYVn1vbne7TrBwpbRXqIQI3cpM2Ij5EvmhX
ZtOjdoj7ImB0IUvWjSOxUmhytb/mMcuHuLH1r1bccyQkHfIWYVHAdXUELiN4+lsb7eu+S8oIM5ay
Bq87aMGwZiKv8hJ03G+pdGhhJQaKJyMT47I3tObQufaAr9PQR57PYMOqqAKLqrwiVxrhEdbydb3D
cLZYO/T8T6mtdafBEcptMtqqFyXd9AiMoQTi2xsC6wFwfQzKj/eE1awTVUFJlKoRAqOxfh5bLBwX
SGvGA+fXuMJC3Nj5WHVsMfrr76c+bw5GZ7qe5gfNdgowFoHnrVO4ynR5FyYGPQxRYttBzXWJeAEu
HxA9JB5BFZWvSoylwdDjSGoYMrrqYqEeUieRz1mSonOOm+7GD8bwEM9niF5LcLgcjQyqGmUAhdcx
T51mZRCE+PWcIPbfxgjvt0Um0tJaDNYYHSO7Akga1Eb53ZYGhlxx7x/bULUWmEfWaKFoAWqdqR8h
4TZ7B/IlCxlnU/r+Q37QfBFumNrXvczN1fvclcMqCNP6qcEjji4KfqRIhpQM103LVO5qLDHClaxl
eCdyDNcpTHWUFBPtvq6BnGajhlea69J/p1ePi547Fc9lqUaP4Vy3LhzR7vTS1E5mElBX7fAan4cD
iAy6fBNMMaXAIQofW5ujRnNH/RTbNZIyZeoWIuVgBp4w1+jzDZG8tYMViiWn5eCUxCzionbDYaMV
RjXb2hXartdBsxZEJutquivLuj4wgZovw8porwt7LgUPto9BhWjWtipzeqYqDgpW5XuOYgR0NpBq
GuaIybCOSUKcZeVmiEcdZUmRPNEi7/bVZOVf6qrq1qPe9uuhqJyVwhgeg4SZfAD5BhY8csxbAjx0
LdporKzczkl4TN3f0Wspl7JxxToK0awMipA0L/ySzqbMsniphC0cWrsZd1lAgqo0iHSLLFY2bLsc
4nGe0hWy2vSJICTZMa7Tg/VTUITUGaw5On5ZjiMD7BBfSPSgdZN2i1J27Vc955HYZePDc2FMB4kf
hkarXtFojfl4Ex+jTBYo5lySHXcagZ2nWeWZGT2UMlTgyOapQNZlF2GKBY5rUqXO67H4GipND4tA
tVF5+hUeIky0SJxKteGxEyUTCUqMjxta9Ooed4TwmHRmTGrllCZOhTS6spbWYOMWeC+ZUdJf9XqO
I2Bh+nvOhs5YK3mpnUrpt6jfNNrNImR8RCJ2NH2pXZdynB7MKcN8bm6P+3HnPvpMMWwrlzVKjV8x
Dmmqo6TV+uhGDHhhyMECSAr7Z1H7dGNrCDiIo2k0jE6gFUsiR4jwbdcgIGNyAgdvZgIbmTF2MF2B
/EOzVeliawiGHFpL0IwQY0rTBw7olKM4DXoQuIyyRTutFyx01c2fxQ+IqE1rGEs6bYaLolcCNKrM
zNFmMvM1RGX1XnR+vHZmNmkwoMAq4tpekzdrSCWzYA11o9xaluJfWx2+2QDgGWlsiIGLFJl2HqgT
sCq7XgrHX+WWqnqASVrepaRNY/mFfMzbuZ0l/eAxitSRuYoa5Lg9ij71eqjdkReMtv9SzmzWZqa0
8mWl62Ymt7ZZL3G4wp28X1VdS+s3xdM87/u2gy8RSNRjCEe/4udBuqH/IMZmqg7RdWop7nRA3pi6
+cGXjbKwvGlm6GzvS+t72hkF7POchiWv5WD7sGRNzaRuOs3c2jCYQNjGM802LavqrpkJt0FP/gWG
C+4t1Tp8a37AcDs3Cugdy6587u0s21RDrL75mlt4Yab3+9in6rHINOQlvmV6SdKidDfwW+C/MTrA
KY0mYUbzVpFsjtqkdzfZpOJ8bIaVeR0V6Wy2mbmbeEb8xj9ov0MrX50iZcK9pNCi/aACV1MOIVip
gAXTfAbLNjgou8OyL2jupRriPNAe8P7jStvqM3LYTZvoa5kU3bNDwSNelWVk0ESlV/OaYa3XLtoZ
X2wMgX8nXd/9FM1w4yRuqztVZbfoZvQxM1h86TMO2cUYYeunmvHaaUhotc6xbhUxWoKLosxgZHhY
9aVhr7VIwct50vHM69xg4wohd3po9yyyvr1t6wZlslHjMqhNHRIxJ0C43Bs2toBKPxUPZSchjeBx
EeC8YVUHcNHwYdp0OBRTh5GjjDpkBpXrj28owcw7jEOLB9+q8PYg69PQDluy30TuFACv0wLGfRo0
gF/aomgJBwgaar4qk4Ejsr5skeCHjjmMX6EEnMAELao2aV5H1aLjDL93zbZfPo+D6e8KiA9rxs/G
/VgAm6fYo39vCvwob5pQM66YDEMNUBNGvurcDCNAPl9yRKp2rTrsAqEcHfr1IifliiL2BsUC+OJV
ZuJswOsrTzLpMpSrAV2oGpZCvuxV1ScXtsUzuVx2N3Q27QtjKCtUoTmUPIjI2NAo5IBlZSAmFpzZ
btqxP5KS04DuCScp/UnUISJ7aWTkvwB7R9xVypSyJ0ZQjWPIazM08ns4A7hVxy4pm1L0G51taNVO
VrAbcfNEBQnHaK93vf9tCjP/mWGcYecbfawuRmFb3zS3DNy1m/c2cN8qCJ6jPDS/znguHkM/dXdE
Ei1jRLblR6+5r8cAwpCK1eWusJNy4PhRSPVK5rVPWNOGux7l5hGH6/5o83Vf0ZaigDkOAHhi80nv
2AC9LDdM7JUMCyfQoWWHvFFBQ6DzNl0lQGBegX5+KuhtnWSTUVXMktjfWU1k0LK1aXQd6yS0Maxs
7ZfeNwd133RhUNwlKdPVjHh1lP9sd9R0j9oJARR5TzAwdoWDyVNZhuNpKKKh3Thj4iLQKQwNhx0F
EVNsKnhGCQNav+ebsVjB3R2c4+QHpZfqdXIcMi1pDxqGkT3tWbThy8hIu1Xuo29CrWckq3icTVbS
otM2sU1nFOJalHy2nE5CTaCxtiqymtK6UvM5Y0nTVVDjQ2yX7KGPYTa1sRHToA2LpjsEvfQkPXz8
RtXYL7cl6XjArEQRPCtOVt2IzEoL1MUI9p6rqGKSW3Lengg/agUhP+WkhaMZwbWl4Oq5zOoWWnyJ
xA8LUx0orF7RGPY5CBZaPMlyAXsluTDp/IHlZtNN0bS5t6DS04Dx876T4YzhWBYSAiX2hsNBW3YP
SCW28s05ai/ptr9pGS88GV7hjW+3/t0lWuP8r79ranB1Jp9dQLgAFMli31/d5AgJS91kgO1KMnCR
fpvG158S8Ju//q2f8a8fclrGWaGHurapm7pjnk9YTwqW62aCP+QQrCNeRlBfuMCPzvHZPdCSsYCZ
cA8mH937e8B1r9RFFKzCndxVe+j1i9ZD+7sg/lzjD3mhq/zxfuiGwQ7VUVrOssQzVWKINSMnFKF9
czLa3ex09fvndd7gtS3bnbtrpjG3dz+AWahkO34z0fnPqzXMo057DJD/DCfqXRynF5mo55q9+XL0
+FgCEBUNqhzvH16Ej7Yhq3xFWr0DS3aYmbnKJt8zRXvhxj7occ8upZ81d0Mxsvdxqer7DEeP9hTK
QXcv3U1BMLG4xCO/eLmzF0WuN2amoKp/Py6ruUVYLKk+9vBJinYRrf7H16Ps9HPv2szj2oB2t2LI
z5txq3QGduzFG23rXqawzP/Y+zU/vzbbRmiJ4Bd97PuLtYmc9Irx0eCpW5H0p4DdWRsMgC9dxKPG
ot7+flWKjxvF+wvOnfufOvOi7UNtQhwCkyndUffG1XcBz3bmfTJHcOyeug2TxvqlNTN/u7+7z7M+
b24OVDrsfKXuA+aASM89ArNdTYV4Gbykt5c5Mx8EFn+t0n8/2fn7/OlGzXQMHcfPV+nO+Y5sjyy6
ib3oG5Q8btTQFvG6fNSpE3/Ge8i7+Jh/9V5nfodwEK1bH6DqzIZohp6Uq3g3HNvNjLBmgHOHYslD
NLO88E4/bmUOnXp7FuKDNPiwiIKC2dvKrlbNKt+lN5Qab/lEVh0Ys+xrswnXzgUQxqXrna0hJe2t
UbdoEqefIhLWhBHBC3f0cbmwYRoazFCw5shwzpZLP3ahWTO91HnqEgPTlfnmv9KJXY6r+pqINN78
/nrah93TIZKGRzujslA2nXMu7M5VCoyF1tondT+t+qtky8K57577V6Nn2sDc4KiDbngxvvlr5y79
ZO/++S+gcYLr9sx+mmvT71drkMXQQ8W0Njb+RveQoC5NxEChp7DrCNqaeCYu9I1YMi/EqNeXZJUX
n6sLe8MPZdO7j3R+1pamOjBpdQo+ZzstoxsgO/3KQ2EJ4WoB3KfahKuIrSE4sEXtjRXNsbvKw8V8
xejLatzSdAs/9YdLK/rDJnX2i8xf10/fbke1o/dtuEFMI9sKRRfnkMUXN/r5SDy/XYPvhaGSeQc+
Z+PlcWoaYy09QvalBnh3YD4blhEGmKvwutnigHKcMLnHadszhwdpLJz179/6x6ON+5w3CUI3l/Vn
ni3ztjf1zGjgCmx6kNrrYmOvKTGpHpnXRj38vcr/002im8Tu/r/+z//+y8vgg1aKbtJ5L4m//1cv
STP/RATlqA5UmBm+ZfMnf7WS3D915EFIp1SIxHNQyp/83UnS9T85q1k3xFt8JvOH9HcjSbgIrgDZ
OOZMtJn/9J90klgD79borFFC2wPDjJDOpaV1vkJUg2EZp0GLMpWjFog10ZAfqvcl8Fx9JPBK/M61
PM3NmkLHnsZwK5H3G0XQktZfyJqYeaEOgSqIKW4qZ/hAGKluvblDlFY7N4d96g2J4+BXZmWdKmB6
9Ih+evLHDJdxppvrEioAiWXs4KLS1ahSjWToxCnWk15MyOj9OsAJe2xzcAfV3Dct4im5TpRYaN0m
T62CH0Gykdv83XxOPC0pIxyHCnFd9plgVFpAP6X2x0P9lExi0tAmwQo208hSPzsNxWvjEChpwaC3
gae6WJal2YoNNeiU+eu6txJCpZD54h/DvklclqvWKGx0Kp3TBEPrsam1goH+aTKQtqdqoxtP9H+c
5lZtUUleBUJ0gGlE6NOWZgKa5P+Z4ls0IRxyqgTf6cJGqKKtLa2ze4iDapArn5RYq8ZpqReJFTBJ
agHOoEY/ZC1Qc8zFQiFuJ6pMWAUDLW2t3KtSmO8ROgG3ne4Dq2pS9tY0zIpvWpeY3Rez7pPxSkAh
Nxhyr1v0POi0Q1el4NJPju4NLDr5LcfZiQlwMw/kgCP5rKqY0oqxsrUmVUzceXV2gj+gBrk5oyFV
YAkJOr6ifPicq/bovphU8+iQj0NfTzf0h0bnhVZRxqTsUIvBNnDNK1PaQiOVt+Ba1nlb39UNqJE3
3x4q96j4WmMfsVNp9a+YuNWomfWpYS4Xe0RlmFCnGSO03U7gHEWhDwkMM5oWWBbLOvqJ7jbfq9Ce
MQcQAgPs6rAQgmECoTcjd0YQ6BR4kWeDGd5FYPqxoZPIt7qWBgDpNyamrktwXtsE6mgQyjB4VSKF
Mj3qdqvNv6DBMfRvIfV167VHuVQzFN3hEgjkjC5AFS51I0dx86poUUSdmMpvzqCNLoYBtIzGGgmP
dpg1o7FMnFEP99xNOhzLZqDsgn6PmbMB8DS+QRzIcFtT84X+UjuiD7GiWdSxSiPTrZXbMCJpCV4n
t2qNBLZiYev62K6zsVDRxZdh4o7weBBUmRYDHGEv6xoYQmjnageXpeRroNCXjXoNEfmnze8XmfxZ
oo3cmCDHBmQ228VAsvwRB/x0vNJm0FH8EYXTHzkxKRNs6408MEwl00XwFav1Q/H8+0ueVUd+XJLo
CnY5Z52YlcfvT3THarTYSedGFaGNWKVEVyntiH7Z4g2aLtKr+KBuA4TO7tb61L2CiOWL/f3vcHba
zr8DW7WjIxjg/ymVnP0OFloot0A8sJhttEaMtTfKulkMy/6IxqTcXIwv3gex/309XiuBLDd9rpRX
SwpaA89/oW2sDT1w6Jrwt5j+C3YMSBzgMgUXcO3zHfw7ovlxRchwbAMENdZH94y4cfPaMiLSqxx0
R3Xsta9D/fX3j/EX17A0CkA2B6LhUnZ6/yZbI5CFJgPYSWBd0ltD7qz09veXOEtSf9wHzX4k+AaR
8ByKvr9GPDVWxaQMc0WP2HL2a/AI5FDTnTAXbbSw97jari7nUe/jwb+uqhMFzHO/rBL7PBoLpI8x
cm4uYgpQyT7bUJbfZ/80N5yvg3LF5kDXUbEAQj17gjgMg5vEhHMhh2lFXPjQROINT6ZrmidkU5iO
MpsKc8G/R9WxEYXpLLK2vjDlQPBytlTgzOLL+8N5Qv1ws3mfV+XgzzwGZtUcp1gMyPDU4H6ktKeh
j7R69/X3b/XjFW30uqzP2YBI1Yyz286zyGkm8OoLNJozzscOrH1nqAvL2fZ2RJ89Wf/+gh9XKhdE
xgwTHE2Pc46alWrW+6D5DZoCXqa/dAwyas4/Q7fOLxOlPF+bYcw1xA9lRCVJGBIPeZmF0q+rLvaQ
nV3auD4uTHoMkCfnmRQe3nlyaEJodyCacCN7k7HEELuj0Htrn0ov2EcMgzZPYt1s1Mhzby7J5X+x
aZIaGarNTDriqA+f+2TqQ4VPrb5o9/5ttI2AcJ0YLFtCBwb9s8Gk5vcv7ZcXnOff+QqpaLB1vv/2
fRznDDWn/VfDbKfPtClh+ayGdeEF14x2Mnf2P7zg/PR/Og1r3p4fpVyQhu8u9brDoO/sU7EbNvmj
cjTKC7WGeYzj7MuzYXaaaM1M4nr9nAzZTbXSpVLTFwPDerhmvxh74Dn3Ex0ohpKfot3ogQXpj5DN
1mBpbo0Lx/95SsGKndN8pGmQZi1K7e/vl4Fx13YHrq+LEFzN3eDfX3iiZ1fQ5zom2/Y8Qj4Xvs+b
EX0coC3K1JaDdiB5uMm2SufJZ3FXHMXS/Dyc0n5dvF246Pxr/3T2cVGHbI1Lmib6vQ8uKU1py9yH
77zIqK/fDyttma1zDyjJsn0dbjnlV2I9bEAhHX5/4Y83C27W5j0i9GPG5jyqGDuRK07FstSC28F+
tfRLcPXzL2K+M52BAIEl3qwoPH+cySQ1bEQoWc5xy3xb0V5urUW2s7xwf2l1nJ+9H6423+9Pn4Mi
MfkDO0uh6Ys8ipX7rFPin00RrC8olZ/k/0ek9OGa807+0zU7tRzapOKac80dngD03OXcwJg3Gche
N+bq9+9MzBXKs8Xy7pGeVTAj6tGF3/94pM7GvJ8o9Hc3YusuMWRPF+ZeXmn/D/d5diD9fZvk8eyj
dGjOezQZKPnchxOzaALIQOkmov4c5dsL93YWds5XoeIsaD3x7Wl4A7x/mG0Zp4ObC8HDnHkp2Tq5
VdbVavQA4b3NIfbvr/eL9U+syawY2QRE3fPVGWDXWKQ+eoTYejL8U5FdCAZ/+e87iEwJbOnYnpdm
rU42NkIe7K8BYTXuDb3439+AmAOPs8XgIv0DuWLTlf7AUzbLXiGVhdc0k/dJ+9bFsjyIfbpVt5fq
vL9aeO+upb1/OUPlFxEDObBLNmT3S22NaHFaKFfBpvamZXmFfYKzQKZ54SWdzdlhOkKFkddEvMKO
T+pztun3jWkxr9aC3F0Kr3loN9bNSEUdmpvXLMtl/eaWl87VX7w4oi62LiTQKi5vZx+1kvhlXJW1
WHRUYBaIZoKt2CprAKv7Bkzjd30Z781L7/IXn9gcV1MqY0QFJ9Szxf9/2Tuz3ra1NU3/l77nBucB
aPQFSUnUYHmOHd8QthNznmf++n7opE7ZcmqrdhX6ooECDg6Q7cRLpMi1vuH9nncy8NOurEKyNXty
lqr1/ACyILiQrpuDjE9isHhnM1T+X7nYD+ueDryqfK2ZPLEuAJPxMb2SXJEv9qHeS9dwj5u7mhbX
P46V3r/Vj6uehNSCOqRyJbCqiLRwr+7UVXhZelJzgPrhJut/WK/+9RSxd/ES4p+4HPGfn94qL4xR
SLLlKTI3S8m8clDZedk2X+HKem4j+/peUnpFxopbEnH8l/cSZdcsxxGmcHBNFttN8hRkRKvFnOf8
tX15WrHHWUYD6L9QHfhidFbqcp3ULf2MRnyCQzKp567my5FDDE+Dh1lXlcmaL7bOyRQ2Zla0zOat
8+3s9pctEiDJ8X8oT2h2afY+V5eRi2hZDNdnNrjTa8Mzjkoye5tKidsUlZOvLWNGipnXCZTSSlqb
Cw3bbTbC0feqA1ANXcC4nljzXP3j/Tj7uK+yLJkuOSZzGMRlp2WmeUYHJs5MtC6RvH8tfzO/GQ+J
N3vgepwlexk9wzE204FulvM6Orh+xTfFD8Y779MdTJoze+Dp1rDE3AgkCNR0GX+FL+UYH3krQ6ql
XYyuIIBq8Bmzn4YzJZjT4hpxGssscyf0EiBnne5AahAng1yyzBKt5VeLYCFzzIOxkVb9fXr2qk5a
l6Tvn9c73XnaSos0v3pfbzlRFv9IE8O6Y0KQaJGpbYDcr0WvYiJw4ztVtJ68c6fL1zvLXotXztIs
wcpTPdmGRE3u6NiqFDkh+aStAZ8y8eC2nvkCTwxdlkslriHVfvf4Ioo6eY77Wa2xQISX0K8VwkRp
n1xUGyiVlvPuD73jOdqALqajcO5Y+foGUU4zOMbo08m4lp6sXBuSgGFsyBVSjVLceN1WqBU98NWL
asItN2I12ueENn9YlAY4o0xYw3DRp4miXAhT2SNhQEwHSfVBYD7zH28MS6xIJoo9G5Ku00pUxcht
XkdWbkdv3Zu+k+h84i0gkYbe64+FC7b98vyhtdyrz9sCizICIdLWl6kInRzRldRaQwR5yB523Zu2
bjYmcEenXuV26CVr42r+fuYqT3deHpuPCxon1UT6G5MSMeGBVNFunse75Mn/If8oMSs8dCSF2Tpk
2v6ngpry4czKZy7VOHkx8nBGFojIndJCTy6F/gTpqr0IUKSV6Jk3yo9/uiBbPMcLY27IEVW0J58P
6BL2bVSoGCogpzyYu2RHjd0g5GJI45BdDh56/v/Cimx4yB6hN/D/JysuR448Cg0OBvaSnIZOSNcC
xYBJFrUoBcSbMwvKp48PPArKwot9L6t+iWQ1EIz0g/ABbVY6qbBHxcYjpmSS2Gn/E35Vp2UF+WS5
k3JUHstWkJUsN+cN4+gwkWp5JpTrXwv4hAuC+r95fSevR9KGuVYsCxqXlq06zWb2Wk/j9Bjvz5+J
X7J9FKvSUoZeVJ10rE9fxryISnOcoNlOqatFbh2sutVEQ4h25Ubfgp21l6XrzTnFzZe9jXVpPCmc
F7TcKfd9flD7VvSHWAEdHqENNovrfv7H5/CyAt0e6ohL1+n0UCpLKv1BDZaxWunXv7YZptPd5Y2P
qaudjVaXB+HTtnay3vLcfqhhiEkrYnfFesPOdPo1w9orZpHXhmEDfV9Pbnjzy52+2Z/LwL+GHCdL
n5xORjmqk2n1yyshOjNyKZNuNxUb06brvxeuzh2H5y51+XI/XCp8UjQEAKvxHEgYUWFSQ8mcUqaN
l71Z0yYOpDM1ti/p6/KY6gBgwa8uKNhTaXC2YGb7mBVbd7lCyPudi6eE86q+Siu4x7GrXJ15D78E
NTIFfcJ0ZSl8L3X3zxdpMauviQKdQbV0fDzKNsa6ckIXdeZr1FEA/7XdnAuavxT7uFJFQX9FhZaH
90tzSFbCopj6mSKUXR7aLbnrTt8i1HfUw/m38A9PDmkVhWiaedTcaQN9vkh9DAxVFZbsYw0jxFjP
Ht4BK/OSUDxwdO88X/fLWbzUVz4seLKdqpHW9GCWIR9Il6pe2yNRYzBfmtixnvn+vm7cn1c62Uel
QlAqpWSlfl0cBcPj6yPSqFdt4tVvua2vS8JhxF9kI2dW/npCLVnkkuxZS9n2NExNNCK3ROGmTruO
1iWTJr67FFCFDaHGaFt3Z9Y7zZOXxT6ud/I6TjpNGl9jvSXjaI6SV+91e1oDwfCEM1MOfzgvPq91
sm/7w5xatbo8MK/BjeqU3NTe6+1MWPerpS8r2ulFM7lnrvDru7isupQCoECbyPY/P6aVkSlCOTao
E1I7eYb9HTrpmlEEB6RlBJHEJcPZxxfGuTv7p6f147one3rHoIxazqybTbYJfXqRgxcb4vDSSw4L
o0pfz/f5Jtycud5lb/l8llCoo8gO0BuPzi8up+EUd0bWUYmOYbQ6S1cqdEtv3FnX1mYp+v/jws7y
/HxY0DoJkTOhaOtWYkFpabcv32u/99dJjcyzWEfrs/X3MxdonXyhjHmNammwXrWawODYmmfdROw8
+IFgF+FE67OR8R+2A24nIjodkR/NxZMVuzkwrNiHqwVxZFO3W9JHr24cy4EZTQpgXYV2qGwSV9ie
C3X+cHgxDfRh6dOnSJdLrQeHwuE1r8Pv9DQvhmVgQuIMiXf6nunrmzMP0NcXBk9XmWSZhhRV89P7
qxhVqS2KrSXxcCOPYUFnMb+GIbpOvci1tuenQr7uQp+XPLnKOdMURFYzTmN2T/ONI3pXesZmSY7P
Vnm/Pj6f11p+/iEAKZYGZtpzefNruQUB6wrHZWjCf6U/7PzjiRcKDxSMsMilkEEhmzraya6XhIUq
hOW43M7AU++XQqT8CnTJEb3u4ez58cer+7Dasit9vDpKkVJdsdoiTK7vNA8vOXtph1V3NQ3Mc+t9
jeaWi0PiurDtAQSe3Mykl0fMBfniVPxibElj9/EYL6/wR6GGja268RCksXXTC7J8LshaHorPGx1r
UxjFOpx0Din0yaVqcTHPwoDbzmpk3NNm3/F6WrU1ZdLN+S/yj6/Fh+VOnlFfMHoT12PS/doTR0/R
HrVzEqwlrDi9IoU2GDJ++Q9taDB3GVkA/kHLo6KQug3r97LG9swbvuzIX9bh1VbgOxItnopbMtmv
F+UlaN7DkiYuh367Utfyv7Ws/kc1/r8W2OR/LBq3cVj4GX0kEC1//5donHTgL8CSqsJMJI2QdwXl
L9E4ieZf6BwXg3KDqgiU9X+JxrW/oBWh517mAhEKIef5l2qcfwMlyOR0Atr1/gv/kWr8JGxZYJ5s
WQrCQ2vRO6onAeFcCmKoSgNtGeMZU5B1IE0vmZFicjJZiM2WsHtx3hLhNGA0sx/9bCV2lrhJU/8x
qwDozVi2TVZ8RnJ2mtssn4tmAGGcqKsiqvqT4N9gyGayRBHLIsl61XscoeR2ekn7TEY069ZeUBRb
k3jIrQ2wYdFYbroqX334Eq9+vSEfx1j/cG8+fYaTtEDQE4X5xQneaFXUjpVgvjaa11LSKCAjzOu/
X+wk6Di94NPKYydNYZrUUroNw+GFefhj3gjPIXD82fiBvP3+71f7w6Ut8CqKxYpG1Hq6mWZpmGS+
H2EHRzPQUvK9omd7zSol4CPlmZD8/cj7sP+8P2MKLTPau5B+ebI/79xVEytimHXZlkrOA4P5K3mU
D1nhw85ODLcN9Wt5wj6hHHf+oKOq8IFNihN8xaR51WOMJTAxrB1NeEOo/aDJOhBk2KgAIIUftfkG
wsG3SzOYsCZUvslK7Nt/f6+I+D5voFwAqlz6YcxKI4LmUj5fQCm0YxAyg+8FllhsC6VbSa0SOlWL
naglxt6o4TBQTiXh2rTyub6y2SYdcAqtsKYVk/7lMRuSVQgQxxmi8UqLccqtGKk4NKjS+RXWfS4n
g2sVyeRm9cKY5Q1UqETjlNZjKMBiPXRHgH3jdTdEzX2UcgJOTXATjJj7IsFl6gO4NogXVb1W++Go
p7tqVKrtYCi01JR4Awz7Ne9GrBFHMfkWqdZlLvMbJdHHUNRwLQCBI5HEMYcUMZq61xZHtbFULw3a
Q9cwND9l84NaiNG26LXBgZyKujaQqn2B2boTz+MuDzHSqCS5vIJ4Ua+6LFfAa9VukA6YI0RNsspn
bataWHhaJaj2MOg3o2Yeym6aMFcun0MBRBEDCU+iX3i9Vg0eZIofqinH68ovn+ZQLe1uljKHdmju
B8ONwJdB+aOGxXhQcc5NhhIBgV4/FRC01kM4U9daivlDphxTSQKlwwziwUqwzgNnD81vLfZAThCU
UH5TwG6V2MiaTQHdPp6hBICQKGV2F72APDNXuEbkniyn38V83ppB4UBeWAlTGm7SqXk0Jfo8PCaT
o2o1mDY1XpcaUI9O02Z8Cr0+s4hcDF9ec1o4vlHem8UIt1vCndvMcEUUhG5DmaC+EcsZt9VFY9v6
4KS68pvR9dhagTa3GwOMUCaYlkuWItszCREjF1qInxqyDmfWgCHJ9SHvcBqtIF/WY+8wetIapv8t
H6K3uih4WfQfYV0d08YTU3F0jIeqaqk7isNTmCWazcfpL8AErEcf04SR7oGdtTdz6+Nz0FmGQ1VG
tCsFcI2crOuxjh2u1tgYIPLLBl/fhfiYa2hQsyrFzyYeV6YePYRlPzltPjzVXaJviql9ZK6n445Z
P7imyRa0LMbhrMQ1SR7plSXK3fBmaG3oZjQqNlks7yLLx2vYiq71NFTB7Hd3SVNem7UQAHyZYasV
+UrCcMMZ1dqrcQxsd10zoeEoek/CVxcbOknl3cLJj0rzweclWM68KlAOVTG8ZGyzSiYfxlm778sc
/8AEPcZ9lqKamLLsSVfDRw6Eo2kEq0AoSX0VJCuiEVu2UdGMT8HZG3H0XAXpQywNL1W5TE6Xd0E4
Zy6zEzkjKxbQNjE/9LjXOGBb8KpFD+Kqc+bv80HDScY0XUCGzUqt+UBdlx2As5YXXTXcHcRIVK9K
/2GIUB1UsnSMyh5VgIirg9jKz7liPagZPU5Iqp1tVeCEp36wRTN50nP1fsbInFkS66HiLmB9igVA
mt5GwYDXgipgzZoHjyUIZ1Cm7sRTqCTdpdg1pRsuEN1IgnlpxcohlfCZKJvRaRvjYUxrtxG60QWS
pG6lBthbokwrxqnFx0n9ITaPYW5o36mcUvTpk5WWN5TUC3/8royqa4UZ2xJOHoGU35iBjoculKxj
lGCbm0vGujMwClErOfaCPlmqx7HuWnXf7qJeIyShdGhr0iYSpOxJa+cLvZ63pdVJ34c0PwK65WmN
yvDCFCgCMTyJx40qz5t8nIMN3krQBivjKOp+t2ktGXvIIaju21WPzWvedtGx8OEIhANmMlYSG8dA
YPIlFXsb425x20ZZdjPHpb+CjO3AImPLGMTyioJsi8ni8ArVqDr6clisl/NIkbB1VQIRMp28jiTq
mEmPxV3eBqBAMTMxzXBXcwN2QcQLV8bMQAUSTteoK2EhwbrDtm564yjERyjAISZOtMqeBIWZf0IU
t06bw5yVRCUyVt7iUIUYcgsrRp2ytSalAaRDbJZl9jQm96prI5tGN8wtE6xN/Jbh+GL6gqspebZX
zGyC1eIrbhEJFwqcYj278OUYeFIcixdpMj/rfnNrjkg+JyxRaBRR72IDnIOZbklrrNIU4/FMvWIs
4z5gywOmWDpWbWKC6lvGUcKgUW6hCGoQVBX/Gof5lP3GxAIwGt20qUjt4HhjwJF4Qil/y3GuwoKr
MV29z7G2aEOOHwixQX+0IlXbdZOwVxKrwRwlyxy0mtcAAG/0Pmhw8rXrYn7MRx1QdRw3qypXbqrG
v+x9zFbbUX5pTaO381gD/te3twyOgcttt1ZZPOZlecmxZW0qtXeNztf38TBuC9nYSql0aQWY/CnN
ggFS/WtT6dZyGaVXYmERgoi+bfpleZBSDarvBGYn1YF2z73sKobQr4BGgU/3JQvOTwaprhof6ds/
0scbMX0pd0WDxRPfelEipjU0zEoaal8pMWE/H1S1xbi9MkPHmB/BhsReTsTI3OOMb2woupBJVKGX
V41ZczpVxkMZvM1ymK200XrOypy9fr70h17binWy9zFHUePh59+HS6gtv4RL6tIfoA9CrYAd7STe
KxlLxNmjSHgTQo4eEf/mSvFvoljCmCmXr7W2IGc3GGEzZSpdqvloiuglIl8+ohu9xAI2w9+px1kv
pptSW50zhOyUWZYnRw08D6Z43+F6yleVatz6POmyn5OemFNz6MHwGRPYHhp6nLbNxKOiBJXH+FBl
lwpwswJ9OThuNzRgHM4CI6+5CMRwCtY8KCsYWjjm+gaE9MArmmkv8TJFc4yby+Ilp8i4LUXNg9EQ
soRd9cMoHv14kldjlUZY6MDKTPT+AFwz3hlSSAxSCXeBpTmwygx3JMR3LCt8UFu0tUP0MgmMzwZt
WLpsV1dKLt2CMPTAra2yuN5Q3v6Z4hvA/GbDoYtJuJw+an3XrJQ+O3ZYsutDcqPI+aU19j1AQevZ
lNOLZM7UA2BnQsAQFXbCGaY2w5WAFa3q76wuEbZtpc52ivrIjgbztUo041IwSgbsMk8J6ot2OYmj
IroMs9nLaVV63YweQhBHKJTlkzZQpgvyTSdU45rJUA4cqPZDUYT2gq0T1KhyzUx90wewn6Y1riRp
2geFH9vS4k0rNqVHvHpVxCKOdpXq8rRcBCkBWSdjEQvJU/HhKJoTIw4+3gsDHEqbyUSGgeioV4Zn
+t+FrH9alklKdd9jvcUAgacbRNmwJ0uTWSwFBwaV/Q5c1VNTJU9Di2NoS7qYXWYddj9ZQAyQ+oRN
Elfg9vFe64JHfxQ9rY3wGg8elVk89I1W23XLp8IfPtfg9WERGMrdzpTajVDrD3lUHZvApDYdjvDa
e+M6tXSvkbP7UHfFxr+StRmbUCqvdq1q163Rb7AWzlZ1Nr0ME8FhojcWSP4UAx5ugCJQ7M1ydkN5
ip/mXsKDMN1rqXkv+s2LYZXLyJD4Ihv5MQh4I/zeSHGRyLwqboWNJoD+E31gDFV/CfG+JBUoOnWV
J8UrWZOx1UNoppx/L0oXM43r584Y6nzb6FCzuQa3iT+bpAR2u4zLppb6M9YAkWEfsdY0DJH9sYeG
Ir0mfHnMQdfHoajvhLkrbbHPWncMra1ezDf5XOQ2kK923WZXzPHWbh8oIp5RzbUG6s7Oh7HfVHq/
BaCd3gsLV+1ONsCekyd6TZEhDZFNOoox3qp6iMV8IGsO3qlXhKY63zIfdAjiY9AgS84qg2bywLBW
438rBsN3ERFd+FZ8HBuuKioDpGya9SgKxg2QN4Z2QzV0E35UG/rAc9vcpmZzQ+TeHYANk0oYw96c
UDd0pfCE6zfocvlnXkVv4B5Npwh4mco4/550xyZpE97IhWnCXKMoltKF0V4U+hCuu0g07GCKSnvM
rNaG9f4C80yiO6xc5dRQQAZh2p7bY6/fzXkcuYpI8sdIMQP+O0oNsHz7kmQm3wlqSd7Q3pRqzUj7
2PobvU9eG2PYaJWlrd437v8H1bu7IuN//3v5za9FCRI9CNt3osK//+kieq2LpnhrT//Wp3/U/J/3
Hwc/iwXE8OkPq3cDm+vuZz3d/Gy69NcCv//mf/aHv51u7qYSG5zXosvb5bcFUZF/LNa9N+z/4+re
tkmfsc6ZoFhzFP4y1nn3zln6/L+KfCo1PhHiwjK3LC41Vkp5v4p8/ITBJgV9lUV1DboslZjfZAhB
kv/SkQiiqVMNjebvIlX4zYYQJIU6H6W5RSXJDKTK6NW/MSt+V664d78YFn+oZCmfj2RGIni/l2Fq
ckCRSav3WYMPfQIJMkpVhDrzAgX5Z/Wg5cnojJWxNYvEa/sE5K013fRD+i1WR3wAMelOKs6IDPc6
+fuQRZltM4yCx8uuw4oTAZwSTJtJaddyP20QRO7CDPW1VM2k5veWpNJjSbI3+gPXIDEOagMj2yyv
C+M60rvXMwHH5/LMcnHMTHMPsY1VqWktgI+PTZDWTyUTOoVpU0TzevEKAKGritkhjHDIpAgRgPyc
3Rjb+hy7z6F+moL5FkLvXZaUO7WO74XB8MbOd7Mw3dB4OFDaaP0raZRd02QIIok3tXZryXtDkLD8
BieeYyVHPCeml0rZXDVdsZtay62MxjaKt6jQnb+/wqW+9O8FtN8XiLgTQhyBCq2lzxdYkeAGs0VZ
SBrpe8rRFRYUW93oLibF2uWRuinxhQRKEJ6pfMmfOwe/FqYdicp9UWaLpyA/v1clUr2SI0r5VgT4
7rX5vm78/cCZqfTf5jSH9Ng4yFDWJl6AUS7uxSy4yIRwE5rgiod6J6eSY3awUHs3qW7//r7of/x8
Jop/iop8wtPq9WhR/J2TdrH+61ZaMz5W+bTJxN3QhhfaNB1GQ9mP+ngUxyU7CDFb1S6MJtmI9Q+5
xxeDeeZibHdx95gqgRdN6aYrdIDY3WPSVjR8omuuavbh8Iei75VtYMfKVowh15XKXTVZRzlzrJkq
hlS23/G+SNwJeH4VCg8SIUUTxxu5Edzl4KkbFa6fsR9lfAQPszGuxSMh/g2SohRLknCti/qzHGUP
dZZdxpq5kXyDAzQlnh+Olp5eitH3v795qrHU9k8fKxO1G7sWmwLbwufHSjQzMCvJYIE7qY5aa1wb
Ie99aOyEpLuQpWLfqi+dqF4LfXQvW/lrHPpP1qQ+BkN/KQXgTMq7TAzvNdwQNVjOogEAWjrgGvPS
BqEnt3Tpfc0VsViudfUpacjVm7WZqp5PvpKGHeZCuPKZ2rqdCIN1fGHHaJW2/arVwztRclFyOB2m
AVkduBDS70K9f46T8L6Xsr2quc1IJpXhEi8LQFBiTEKHdL7Ti3ibp2xdovDd7Mx1ULxYA+4zEnO6
YX9BKX8lCmj84vKIJcGu0aPbhEfVXwKogxgYni6WB0vNr8U0hCj+XQhgejXykRGlK581bqRC/6HB
L9YsbGFLHOVjjMZV6ti+dBSHblsV/dbCxMGCQylql6ZYbMwk2elxD6rV3MW69NIOKX8unHRirCGH
KCUKm7K5gA59GTW6FxIBVI9G3e+xeloXcXjR49A0tM1FA7FawTsWFprbahgc4UVdQLzPBWvTBupK
nYv1OrawjQXPo6fVLsTWaBQrdzQKXCUsryqyvRlNl8DGbTOdd0FXOFYrbX/OQ0m+T/FFjTdg/2wS
TZLkqrsQIvNZrvxnCyPp/KI1IoaUKJHJ2UOnmPtYJsw1O9LVYjdSthAG6QDdfZ+Owkrxk02fQ0gO
agr7A6WBxhP84jIagntItq6VHkC17LIwcbO48oaAqpqqrH8yg3IVi9p6bo2tNszfYj14yzsDTPON
WmprwmXzTu6LK1+rb+MRCtpc3ho65XVF3RiLHK7XxGsfS9+kIWkR4h9Gr2/DJZG3sDeTaGvp6kMt
3Qelep1pIjx9E5x++EPvtM00SWtFMTHDzQ5zhRrbUI27qtKOcT3aRj8eaH7/EIzqcR79FS5Bd9Oy
6y5smNnY9s1Dp+pH1e8u4Lk8NVTCC6xxrDE4yiIGpME2fiTFhO2PUQBVZ1uwtH1sEfPHLcblHW+8
UfGFSgiHq+KWADWs582U6ccYZT81woMk3Jck/1Jr3uGS8NL6+W01m2uj1jZJPn1LG/y8uL1rtVM8
v8hWgsD4DtPi4Sx+A1PjFVX2IhiijV8fLyJ8eSXFLC18kdXqOgsFT078u9GKXmJKvbmSraw2fqH9
d6wAA1G0eA58867UuwtFYzhvkq7rqsRIQWuOAUlCp9deb7IPJz62sBSFMrO4rU3lOAT+btaT+/55
6Hge86F08spYjfDSOuDGAiVVMQ1wdsOBufqZycVtlWMFLswikb7Ag8u5ao4x7+1dKSQ3w15PhJcR
MZdQq9fjmB66dLhoQuOo1dVtk6nf6p8oeyik1TLjZ/vAPKpW+2BG1nUSt24UIkkTM7ufFxVqXj0W
UfgjLIhucj+5j7UakmzWexTo94Nm3mGC8jZWSuIWVoaviOGJanGVNsOqjqR9H6VP4P0PeqEdMeBq
Em1b58Ut+RVOE7L4LZn8u8ySN2JabgoD/Qm2Z66h0icpl1BCJc5icC2ye1l8w+wiWYdN/uLXGtMp
yjqaF0arjstsmJp7A9UuZWYy7QofOIcSnWSQQ/SGuhHjrrJF9DRuyKyAmd7iO+HF1oTIV1avMRo4
FnL8Bs1mLZb63dgwVFxqL0LTb4dE3jKsAssoV6AvIQNMhZ08ssMgNCucyJWa+BtTUpsO75GCqn9Q
DLag3Mz6RIqHQklMnMLvHaUub1MVL/aY4nl9MZbCHmd3F1TEzldDG4j4N1WC0xVQppCih0KYL/vO
CqjSLOlTY4ej+TDl/tuS07dGdV1b0kXjB6v4YpSKmzKoVrKI4W72DF6ccFW4lKbiDmXFStDrvaD0
+FtLmjuY0bFWEjDt1irr5bWoxV4E96utpk0URtdi1Dtj+h1zFW9sF3G+uINw4ChifBNpvQdd1dW1
9FrurT2wa7uXcPRopIOWhRdU6r3eT7aRvPFTa6Nb8bYr543gj3e06q78Ltu1nAN/f0K/CzO+HNAQ
gYGC0n9E3Pf5gM7KeMC+osdULBYRFn8zB9P1+8scTj7VfFce6QHGot3pASm4gmP3amivVfFlEO7U
hkw1IJ8h7/mfDHE6kyGiN/rw1X2BBt4+54u3apQXH/PD93/0WwQi/4VoGnU47e9Frb3kX79FILiu
EryS6/EyyNSlyNx+54eq8peFuhspARkOA6HL1/87PeRHSFvBHkExA82lEPieZIN/lx0aJ2oAPih6
EjDdOqITqLCn0m6e3FzWB1UjO8z3KUqEPR0GrFJeZs3aDQY9m8zE2Qw/D1QQ/SGefgokeEaOOfmo
h+I6a4O10GsbnDxsKceyMG7L9V0dKJd9hI34GOPM/tOoxFVnlQ+VZb1WuC56yewUau4pGV6hhrb4
BNaWO+bFaxY8D3r1GlpV4NbJ7dSYNO2YrXGauSa8hIHm62OIb507jJyVFT1CKGicE12quDLOJobA
KIUye6VOGDSKxpvB5EjUW5knldGe+ISPPa2pY2WOXxuTU1NOpI3kWXd6kF2MQctBBN8Mu49NZTEF
2RytAb59ra/R92BnoPRsFOW17suuEYm/5BL/6CX77xRYPhVlNj+LxQO4+f+iCsNj+R9XYS6e0+cu
+vh+Iab6t/qLov3Fe4JxLeMJKubAoDR/v18KNRaym0VDtfCV0aD86/0SoHYyOEFWjY0H4CLEmv96
wQTJ+IvBbg0QgoQGWIGm9E/eMOlzoqpBNGA8hDFGFZU29IiFHPqxRFFa/ewnOee1MUkBJvRTUMir
ZFKqJ4Eq6vdqHAxYJvlkHAqxMF/MSjSC9ZAqWbr6cNP+UAk6GeN4/ySyBMie2W4LfJl18kmiaGr0
rMU8QhvwusLeN2WkfPaHm6nO0h8pPZabLtBACEtxUV6nXdHcwnBUSIrzOXKyou9vs7Cqtn//sYwT
2gVf3XKbSeHxRICxS5Xq8x3C/jImFMK7yRpNI3bgCmT0u/Ac9qZhzh60aGhqmz7d6IWmWq+T2c93
FQav10OMuahIBLWX6qZYVwaAsF5XGuzN2m6XSIG+WsZLt5jX+O/dBxeWb8TERVHW9oRj7aqQ52jb
BZJCZbgn5pFSvLzCQMBIDqvT9nISQ+0qQj99Mei5uM5lVduE4hzcKqngr0Mc+iIb1l1+32K6cTsk
QrSzlCk5TENkdHZWxOm6VIXGTSWBoSCcJjK+H2guXOtUCMdYaVRHK0J5rZdSvhWbJvwuBjoU5TYb
97NOy6OrMNxTIrSiTixmIMp12oiHLFr+a93iGwSWqqLVbyWgvcdi6p6GaDGa7GRfvEHiYxpOMkgg
oUthmTqLp/mxC3om5wu126tWMu6xv8EtTGm7bV0kpoP5jX5IkR+SgGvjk1j5A6R3Q7qutMo4lFOH
h1YoYkGfYlDVz4Wcbus+1NdDE0eUzHPjIW/6YYlSiM3SWbR22lDntwUCA9LewUp/iHMrbVQ9lq8K
rZbKK2VsKnQ9YlA0+QVBtIAQ3Rj6xBF13HrZjAutY/jWL8OGY6VeWAFAMiPtlSzMEqtVJ6IOefen
M9UtOhExfBLjXB8YqJ+MhHReb9T80pDKrPrO61e/Gz1VjPnbVjn7kH2SnDZM15K17qk1VkxsGnLV
KheqPhnxUZmznuJIPIaLnIRm86rFq3niIGHo/iEQA3rzdR7PyqqJ+37Ya/HMP7Z1LAAtZ9CHJrhs
oeTWTstzDValA5O7DovGCJxOiPSbkp6Tb9mJpglHNRwUxdECaSCGG0dMzHB+/KFKeXTdmkNbfg9F
OhSTWYqPOtKYe7EwJgHjYzlcZ2NSv2mhT4rV6Djt2VqZotEeuiAmmO2FkkwtN3ddNNDsseQR4Ems
SGSIWmYob3JtqDuI7QESozC13LySkwu10dsfvhUgDGqR2oFhkLTyUVESsjKcd9MVOAcIQnOQq8dK
HOGWig0QXaCETIzZaGVMD22y7GZmYrlYf6cbSckwqeSle0xkGvLeNBq8doVujLsYMzgAMH1cTrtR
E5OfodhY98VotcNKHyXg+PMoZp1dtW0t8S4NA6U1A+9pmpBZn0eXDaYz68ZAnILcAxcorx8wB4Wg
NM0/Il/RN5qexKsmGoP7OdX9tZ4JyZug+MwLjmUt4tbWWDsR78RvgYHtctPJ1TH7v9SdV3IcSbam
t3I3EGWhxeNNLZBAAiBA8RJGskAPrTyUx27uWmZj80Wyu4vMJojpmpeZB8KqYGRmCBfH//ML5der
qZKUKXaN8L305JqAE3NHqFu2pwLq5kjGYFrDRAALISzH3DtREtzI0q7ubdlzMtWt5s70hL3vKyAU
4g3pwtq8iUmCbGFn4dWnekpJ/Sz79n3mxITQRdj/bqNhctaunZJIlRvJdGt0YbIJoqTbJyVZXSsf
M91VYFbVIdJbbWnSYdNXljuSlZTDQBuzlvXd0ybM1RK39A8Fq+zjEFvF1xj+358Y9okvidDdYzUW
ol8nYhorUG9cYXlmEz1Gi3TGmfCjVLOyS4ulrvEnnO1jtzor4UT7pKjzaIUQe/qSJlp2SlQuP1UJ
2XjkJ4LMxSosTE7bdvIxbQT03TSjlCuEgHDoT/oTRmzTqjMLfSdtEy/zobY+CT4SoCCwWn8dx0FW
3+UEBCVYN4PCxX5efc3Hzv/ggelPhBhaRP5qhJQ/aMRoDWDwcTutJsK457j4NL1rPb3BAFgoqsZC
KCzy85FkoWXu58Rb6SyHZ2nDBmrqrB73gfIyVlQFb+DQpVlFijLoJ8rVLDU31mRVh8ABdCHtrD+b
kENePOHE7qISnCVjd5hAw1KtjldFUwEuhWm3Gk1Sy27DNG93lZD9x0Yq48/cKsJ9YzfpHeKu6hw0
Wr+fVGbtpljRi69oAZ+9QWFDHfbSeh7b1t76htNsS54d8epFjP6hrdJ3MQFsR6eqw5cM1hrTnP3f
X7MBhDnW/zEUncTPh2e9cTgTDkZFEFM81vkHFbhTu4Pv2G1iOzKeodFYzzHE4ANpzdpXJZS/JMWb
Tr1TxN+isRmYcGN4sOtmvAu8ML6NhWasuymc7pTvDBg3tzVP2NNM92vlJP5SaAPMKme0sOKKG+09
ltJaQRIs8ViAHxMpXtKyGZk5tIIC9is2a4sqF+TgWuB2A1th45H8VycIXFoCvqxF0RZpzcDIw62i
0YwNMQdgcV/GhjXRBCh9f2kU8MCYwUW3aF0BrpS4WRWvUuy2Sfa2pX4YQ787iTZt7/169MedMgnP
TFTMWpIadK1wje6eQ0kdt/B0TKrbupT2ShfphLKmssII12s2Jq115CmVqfE8QZZfR5QK3yy2uQfl
6+JLSrG688eASdVmrj49KGL/DjgyIOpuw5RI9cH1br2Zd02cPbtZVFUQSJPMI+5SjDLFUUPKYKYW
ehUreMXXr8KuK+halJb3LIZ8KhdTaEWQVhJ72voAPueWkuE5aJT7NLoxABALq5EDC6kuIsJuIHOV
b2zXUoOJkmRWt20icOoishS4dw7KNeaDCglINKZgD7zmLKM4q5pDTTviXLe18U6WPSS5oduG4Mar
gmr2sR1oIs6c1GphSFHB7KUYucukqydrFRA7uCA9aT6wBZm6rSmUvhhjUj0OdpZuqzEWxSLknIsO
tSjsbe10RMw7KnzUW2eOKHW68CbTA/XeckFDll5jNMFCCeJltSEo3+WShNxFXefNPlOweHy75y8l
fgFPpcy/QN+fPlkUXjvD1PJHGXemvbKqNtpwNB1uMlVNB0/iFa6Elz2ViRFsPb0K2fvAtcDOB2pI
kM7qkzDT9kWrUAN0KmWmm2417rI61d71ndubSxgWyd40O+0ZojGU2Cn23I+kBgdPOf7Bt1abJIdu
DMkipKuzFGmlVpYCvc4cRZJplrkQ4uqcelGLPbFl5dWPjkiie8erwqeu1f0/A6WVj6mR2Rs/SsVj
4JWGtXQls0/gfb7ScKjfGkYNpYjTa77JSouWQgb/YmhLXb+Lk0J70jQNJ2l4ZvatUC3c5yBV2bPd
uNJdlloMGGv4/QoCg7sT8C72gdf6p4LjE4npOXzqL8Xc9YIbDOXJMxBEkyUbws4wvA+D7K1DWA0g
uJPfPVYchliFCowwl9BB+4ex8OpbTbbetJhUOX0WnqsRoVwZ7bLowaa1UIzHuK+iDW4ZwyboSZle
5jVb38KlU73DQA5YtB+g+Hr1SJhI1DmnSVfeWo6mBnWFxeKYkkbZcUrRsnQmxvjvh2aIbpsxSvac
HNW2HGnqMqnrO44b4hToIZPKwS5n6TTeuAtzL9znyE23Kmn1tV6w8ITKNr86vW6zYCb+rfAaCBu9
pT8pG5vwRUNhyZrXhu651fRmRbejuAvDOt2aNUl9izK283tqReiUutaDi/vObYXBMTRBVrAHgkpJ
C7GSKnqxuk6eS2jQm1BvqruqLbWF4Cx0zOzO+4j6Dfhhisp9jqnp3qE4fJcJ+kGwSaoTfHd56+Kl
/660KvoMfmSfOzfSrMVQ+mDsVFUl21vdPfrlgD2uqYht1u3RWdvQuDCw1Jp4W/pltDdS+NR4Lpfp
yjLjgHTU0G9PRVLG71CNmBwy+plR2RBT+czmQnY0JtVHSIewcLQ0696hD7SPbeem7200nmcjVKQO
dKSGN94cJZBPlTstfejttEDCSKsgjXGjMUviyLTW/JMZJuaxon04n2pM+gJhN75ovSTuMiOdd1H2
5FV49dR88CHDYiuXFOne96S7jh07P02diQuJSNM1Q8F87to22OHsPN00LJnvQ9V3hI0b7p/eWMQn
yA7FUnjK3RqDSyiG3jm3UJbLO5z8yeuMTINsZ8s3N0mk0q3bTulhcuroHtlMqNEUJgfI00HodYmN
FWb50+c0jW1toZXEuYUq7r6S9JntCgiwR7dyqw9VFE7vhQpIXBod6MZODBoPteQ2rdzkaHqs4V4t
0n/YN/1HoNJd9VI8ts3LS3v6XP1/AAjNRi+v40Hv4pem+Sz/67872Tafsxf5X+q//rto/9f/NG38
ld9vms/F1xf5Wf4IGc0f+R2R9bw/SPQFbsDRBjoK/MF/IkaO/geaPITQQIpshpBL/kKMLO+P2Sqf
Xjz/xMAL5wfEyA7+wIQaDAOlEHo6oIz/BDG6Ek3BGJrF2Aj8CJuiM4N88Gc8pKlDK411qXap+dGp
KvWhr2CLa7huAODs8j4YtpxBql3bdc6RzOPwWDaNg9vQoL2nPieSZk3a5ngOZPIlorZAbqOPq7Sw
tV3kGc+U2ummI+N737pylYzeIbSm5P0Pb+QXYJP5s6gNlzcioiA+zX5BGB+DfP98E61ISbGqiQlV
pKD4wfSYMOqPA8WxjN3sWWTQK6fg1kalvbH7RJ0xjToSSlfd6CwiQw5zly4MxwuOKPp6FFbC0b8O
thTk8Dk6S2xba+re5SiSk9IJ1irTy2WvJ856DFODRrr+Bk5l/9sdgQXa8HxncSaA4TXjhK08j4Rv
9JvMLooDJgFYZt0JNjWYqb1FiGy2wojy2LSPfgcppzCarVWVwQbzEkTaOoHIpSqCbaO3+KJPbMCX
31m1PZ613DtFMo92EVZrMFRHa2eF3Zd2kg50I1yjrW4goDutxcnUqfjJbjk7rjwk7RcFX/g5yAwa
dXBGkyHQbipdtOu4hUqtJSLcFXUTbpxs5rczDjaSCnaTme64rCaIP8tiNDtgfOfr7weADe76I8UE
Vgk2mb5OggixAbQ3mC8/4p5NHGEc1zTjpgiqrfBDVCV58X6ELFHDU+VcclZJ+px2KeYRpM4uRoPA
ljQZ3J2iW7/SnE+iE90nd2g/W8oChbTPRTuGt1XSGLcNSMEk5J3fqWHX20n2TDwSuEPc3fUDvcyC
saZ6HJbcZoMqOjlXcLO1JsHFVsa46A62BYrj9ojrgAg0cIU7q4BV0fY29YSMCcrtYvmJBFP/O8b/
Kh/vurOHtlcHckagiu8Cz0Wf8eIf+Hitlo0TnHdOCGRrD1rVPaSz3YumNfu6+DYMREyX4QuburiJ
4Sms0l6JNWz18my1VbCVk8OthfQAPQ5U85/fv7cr+S32xlwffpRz3hg25ZRWP1+fU5MCFduTi0CM
nqMnq0dIFcWycKz2FqCdM7ZdoCpoJjLtc98/UQBikVkUHYw7V7zhJHO9FnI1KAEgeYHU0ASlTfXz
1VQ9EJQ+OAFH49Q+QAKEyNtKsci80dwETpQ/pZ5NwE/Rk9EeFYeovqvzbLoFonrW88LbczBAe1BL
/WjqfbLUwyw+uhmHQEDKQ134/dYHVdgolJ5r9M5w22dgsIPv99aDnR/cDy3d+VbAtq05oYtbwlf/
51vxJWFRKMXDXd7kA6YtCX5Ug9c5T62+QOVMCnHTDtuBNpNBKMWicFOUx206F9F6RklB6tBaDE6/
CJvSW7cUcmR+o1xpgAbectK6nryXa/Xg1iFOZ/peD9KxT8EhQzvcIX2OllOCmE9Vsji0Vpe/Ey+j
RZBS3Iljn8IQjHrDQZbjAMOnEMB7x1j8fkz+22Zi6yZ+mmjpsbohEfN6TMpAOIEQxHcHWTBtQ09x
utS6FykHiC6kPi3LlFgkmpRHUSUzkYxiTXnW3tDJ0Wn8DLN/BAZLQ/lyaUe1ODhTaz51OQTGy/9i
jGTcsRLLgxVPJHcTub0ui0lyIks5TlVBc0PQ1Jc37upnL5R5ps3cSs8xwYmxwL0eEDQT/O9jG94N
JC6OlouJ08taM4cSBZusPraT8m9pmG7r/KEQEeJOo4E31Fvv9K4HiWkM7KuHqgCQ8LDDSEoWdVuN
58qT70KFjAH0SVv+/rINStB/G8nURw6VEsJS+sbXOyHwEB0haHO77zsIIqbkME6kp4IqP0MEhuFo
g7F5vWuuRqsxbgK49WUQIH8OFblrcWzchHF0RkEU7J3EeXYn07gx3BiEcYz6vUxxcFKmh6+hW4lN
7ZZfLRPuRTJFB/LL9UPetvqyCu7RzasPLkRN4mnGZec11BIhpCBko4fBl7etNXy15/1zmJ+wbWmz
JgmgvtGewxlUa2tNWxHLRXxPBGjpTmG1vVQZpVu4e0M5xr4EGiMEbSZDqQfNHZNHw9c29lT5G7Pw
Nz4V0HHU5bdY84J9nllrUVb+uiq8dYWue8kJsoUepaANq5xBOeAKR18KTtcQmmuTftuKxQDRXKg7
x0C92Er0kFIXnDduMX9xj5faSOuS95WqAXWrYqGUa+06W6vXWKQOt6b0Obs7Qt7rgP7QL+ejNSl7
ugGXqKO5dkr69jNjChVlEz+Upv1VCs42l+W9i9Sz43FgJjvmdBk6nhMFmyYMxcYLWkJELQkr1qjC
pUZ35miORDrBS0HZgv/MukCJeFQy2xQ0Wy4veMyYMAKJ2D4scY4u/OGUGdExrSywhrGvF2Xa+DeX
79YDRGxDZ3yudLo/34eHIxCA5hI7gDC9b1IrprYS6uR42Z9+qHzaEnEMP7a4Q3P0fHlmE2UP+TKJ
tYuc3pp5COCxSQidN5NPl4LLlYTEh2rrgdo9hoPBfjt/EuLFFSC2IrjTG5Yycu2V8jr7DK0P8YWD
HlmH0R6Z1gqGhLGnJgkXUcj+V0poWyLy46MgSG9TwY0l7E4EGzpn56AanGMFTXBhOsg6FC9tC40a
swyz+wZdMdtIleS7qA2WVfTYttbWq21UzSla58Sqbh2J7LZJn8egH84BmXGLy/h1EhAPdxg4ziuu
A5qY3FOvwPCjGvirygN77zYSvses4WbRk6ken7qQ+Lyit+9qXx7drvIOKeD3Hsv0z0KPirOZ2zkB
gDU1lEtrTGsq92Mmtsbo7BiU9S3vWKEAcsJm7WEl/+wj3F22oprujDR6P9Z+cmurHrEOsss6zlQH
VCM+54YsznHSIdAJ6ukIO7t7nkAKtwCzrNJ9+KD5xtbLWhYFo0937qBPiyRM5A4Bq3wYhL2qPOfc
ONyByAzr9vKPK3A/9INdgWTozkGjanURaCEtr8JD0Yj2fV30vdz0I7ivWVt0Z6osxECCVy8Kay8K
yRGCngvbRkwPOGOCZa35wYw3uIC+jEH+3GmjcwBBq+jdUWv3gdyXFX9Xr22Yf/lI+EOUAeNp7u6y
bo+jRtAY4v1VWfpQIzvzfSfgy7lFoR0uU+pS4oOuHtEff4tEXh4aleuPKvTHZVmk7wrZ3vqdZt5Z
Dg/WnDBxNkicC43yJu4GYyvrRt41pAMG+sj8SFSkPtfO8GjPyOdoEACZheiFF03eardabtO1iONn
AHuEuaj8y6WdFwl2CWYCWAWIGYzTXtgQaoCRl9Nc5Wn2bRH7DS2fucRMob+uLhuh7oEdWcpst1WP
Yy+9te77LXGuNvZyLL29CHyOOa57YxoYV+T9aCzrsWkfJAx7BOp6u+yzcVy4kqz0cqyytZ/b4/f3
DlCTHESqQRLPlHNMy5Afo+scC4U8NuOtppMX3Tl+urwsJJE+PCU1NMrLBeYeGeGm6oAzQwYLEaB0
zfUeKQaHMawJbsbOhJdrWk9IGd73jsJBoiu6T7Srgx6iYKffq67uH70EsJfRoGOWMORgc35z7/dT
e4w0Dap3066r0OvoXBbJKjac/MzmAmzJ+bpJxDKfHNA1jMzMEPeHMJN4a5BjgT4qOEQqe7ps2J0T
wYRENrwd8cd4X8UQxOY7vhxcpKxZBntYnW2Xqs1Az+QhCm7D2mluBr1/CmJt2o9hI9e0awhidzU6
Il2m7VQHKmqXfQojIjaXfrkYzMy8M2KXTKiKrtcg9k2eavdVp+Er39bRsajOmo/MXTYSz8B5Mlch
XQ6H7M7NzK12BKpHWIfqE8naq6Tt9S9TBHmUFvLCtBO1LUKERN8v21LlLQTwZTi08SGP5TJKwvqj
l+kvlx00nPTkptIqJnVfTTdVbbTf39vliYxaeen02KfLzhxylg71SWKtYYbLyssPQ9hGX4bU24SV
te2a8khvIvwIVaZb2Gm0Q0LwYA5R+ILmed0xpWs/vA8A9w4gqcnOs5iA/SCc4ycxlMF2urzZMdTS
VRiX2amD3FY4srkPOomVQmgdcwLFtrOrqW0g26xbf9ZZ6pywK2Of5iC1i6ahguxyQu9Ms4kXRLJO
+6QPrLNbYKEQeab+JbFlevTN/nGovOhGE6O5pZn55FY4cmThFB47L9xWRaD2g67876VF49YRtR6m
1KxDZzPGBKNOw0+D8qqPmkYeaawnL4XztfI6A2qnRxum7Y/moOsrInywmeeMTfsrCbaXDfKyoM4d
t0PLXrnUsGnYSl3vd6iW4gN97uXlb4jciBk2pfXN1pMtuG6x8vy4pD2Mo8VlLwBb+nKZ/gAu4VFL
OYDIrDxdfvhag3XC5ahcchRYxHldqY1xZ56r1taPstW3zphadOtaQSMAzHPlinQFCiq6RQiR+MY+
medYRUydZliGhg/3sMB2o+8KG+OYFVIEb6e1IMRTWhRnbco+XjZ7zY/eFZ4tTtgaRGhm651mSvzD
7VSdoYdUq0laOXSCMTupfNgUcIoouIKtMMutzglgX+pVuS7q4jjM8gmjpTlYjzEiDjiOshw2tcUJ
kUqMKOUhy4xTYkGwLToQG825oyz31wVuC8wsHjBdovG+GBLCMci47Eb9Jk5JbEpodN6UXRey+0pv
jTbm22VC6HbeHG0z01ZDHpFwOi8A2eQ1KJeFc9K8T4MVOY8YGDeY1tifIdHYa58RsMqngCB1xzjX
U16fchRBmJlk5lql6EqKoXuPOQEHWB8efl1kmNwYOY3BWNkHUy9JIjCFOieewMTDLbJzMBUPWj/U
H8MJeoH61iFsPRhDV+0x6Dhl/L2bRrYc/Oed+VJ8ZoOdb2JBBLPpIgYceilvRp4gD4yXmRlnf6ii
dZtDDMfNjA6cmZe3tReNOzxECgru9qnn7T7qVvtJdfwjswLqzpIJmMbOacnU9imZ68Nab4p7auNh
gftBuUZy85jB33ZU/sGTdr23DfUhazpjPzrThyRrrRuzLZwVDm0cP2HT7v0pcfdNC2Eirjgd9U6E
msRP1+ZgoJyXZbtwYBLR0YieNZCTTR0k2paIZ9LKMtWu0zrLt3r59H3INOnwwCoEZ0n4H1uIaxvO
9z7o4iwDzHsLFb0tNzba50Mfci21gZOGyvzT5ckVRu2f6kysEYA7R9++F4ihTklh2UtbmxU6VhId
fBomK60Pxcck0qnWisFb1rNxQg+P/Q4qkH8LbeuYR31yT0ECTaUvb6fuGHjZqmrqbzFrw8Plx9R2
gH36rkxtcZ44CN/QRmKS6xutQXRfDL7z7NjmDk+Qr3TE/NuGlsv3QUHuNcUMKyy7c7JK/BCtQyri
fdSJYW83DlFIzVDdmghBXARxTA4MvTqsuiZxuvwYrQmLKA9eGO4JqBpEkn8tENyvbRlqG59m3kPh
qwMRmM0tHKGXhg3jWE+qvbHz6tF3Zb/lyQbNGi84fDNkjjdU3EjOFWZ6jEwT9+C526/Z0HV7GcdP
Da7FBZ4Cjtbnp5oWynHoMamb6B4zVM1dA+bDPJXRIUznha0N4g913n7UnMJf0fOK1xfs8PKDTWQ8
5Y6TPSu40vvBcV5o6iYbgTLFVmUEFQ1fmaU9YhfR4hR/0JzQp5phHQ61Tl9KnftdTKUHbBhS8a/q
QSVguRGsYyPr91peYxzTWPW91TT9Im0diCCJ+7nR4eApZd01cYt8oSKKu9LzfEup5i0uI8hLK1qE
2nByvXZ12XJzgyPXmA3qgx0lrN5ddIR5QP2flU+se5K2p6UvaKxpx1Rv7UUQ9ocUh+CbwtIQbdp1
v8ra5sMoMLWh7Xw7iuGTPcPPVWeSLlYoC2MauVVOTjWfwgw0OGiKpCCIux/PyRDfGGm7qPniu6EB
ircLZtqQxoraclwnYX6Qg4vyZPJsiAHtjUNHF7aPFx2zJl1f0GuBPHM2sqHYok+57CN9XFPWcVqK
O7WrvALojdD3m9pFx9KFQXMPsfE4/6kzuAJVEz2ydNlOFK/8FJMDGr/30qh82nfgpq3WTOtI+3Ps
q4bqP5qOkdecaeDiW9QNTbTUutBZ2BgMUROCGX//0lPmah5in8z44uqiWid2IE6kq4uTCOJqWZcE
rdeX0SeSeSh330SBeEVNVPQkCU2bXFr6g0cc/V73Mo7unTns6ETqy0HHwmPokBQNGl44k9Y+ZOUk
DnqIgYDbzufDGi8Z+HXuATKwRh0+xEvPTr19bEz6/mOuM2eg58OZUTlLqTTF2s5RkDkQZu4xJqq2
Vu3bT1XBIwwA0RO3cm5k1M7NFU6Gidk1i17azo0/n0vT+C5LRrUqEjtfh/OmScf64Gl1s/JjrO1i
jfcMD2ee2hD5spXCsWJTCjvdtlkI5ujCKb0cGIq5k1HOUFOogo1LN+pDGU3pM1E07rLC48VgCu/s
QE93od9g1gQNZpUFFf5vTUFPx4t2ZaQlG5W6B6+Eg2kHwzxKYLYOxbILOV3wQMoPWol9UTafR+Az
e0chi1vlCAo6it83gHnr3+E4uIg+mOfsiAEN9wqYLxlGZkn3eG/lWrc3x2HN9QacCrJuDzf11sfl
+9HJPiRDE95DU901M7rhDt7x0sip66BdsZGOu3pyYSz2ci86EBk1jcFpKNsTYqXyZE4JJwQnWoUT
TjAwKbuHQg6rclDNPekzH7NsEscx95v1/wGs68wQ888QtG3BtsZEFzSduJsrCLqz2tGG4Z3ttV74
q0HrWrDmaqY2pek2ZtF48DKPDn7nHGXjBss8NMuVnhJAjZSa/8ougVjzIWes39dGEx5aw4vgMjfJ
ocnjs5FW1BFRZmwuVb7o/JfUtePbaRhuqhCmkNCsU+GL4WhrzV2vdc2NmZhyG6lBQsjuTczYph7R
mFqImu2aI4V1TL3Quu2lv4gDb0Ksj4VZ3paY5ERuijTqn0VpiKMqXGzbXWmGUke9rxR30oaLWMC6
DRxNrfmuZB276u6CiP5HHfZXTS9+0mT834g75sv5l8nG/yPuGS490tf79LNuQ8aff+zC0wr+Zxve
MII/TG/2t2DGIUaYUeTvwqgg+MOlLY+YwyMw17uon/4hjPL+gGnuAEkzUS0C1GaNwz+EUfofJNoz
sEkeJJiPf+yY/0kX/meMW2Oz9xBKgMv/3KXJ4efkgeXIbVBb93N9hnrxGQnVG93kn5vJf3381QyU
FenmRRm129FNFyVajMbSDwiTdR1uLzvoD8/7F134n+f7X98yt3d+6DGWOlHjIu5byGQOFh3eBkr3
+fcf/XM366+Pvmrrpm1T2KjV260034WdsZbpS9adYcQdJ+9Wpwj8/de89hquDAogbAkg2brdujwj
TKHW0YSnYdGsf//xMwvhrwXxr7u4WuuDqKb+tvj4kLhYP8mWmX4KBgx7Sobzv0b8L97AK9fvBT+/
AQ5ptE0IctxisLDSkBvDkOBLutXvP/6V678WFanIDj0QL0Zpn9DSr3BlMWxfbOIAhYjnpdru999z
6UX94kHhRfPTSOqp5UzaX3gQLOF7myutWRV/4oK0jtfjwl7h4LfsbsKv8GsrfBnNBeToVbSgSbxy
33hVrz3JKyJJXoW2yXFAbuvIfp9o8qOHCSDO/tvf3+FrT3L+2h+mShTERWRUtdw6NlVTn4i72u3I
DhqND13avTFpXvuSq1kfDV2mkI7IrQ77a6bJgo6hEn/28Un4e7dxNeOliLDm6Du5paReqzraSlfs
hkJf55p460XMk+NXY+Fq6mu5b6HR5FFVrWZ68K+F2DkTOqmFhbntsa8N81saJfadMUOasp6yVW/o
8co1hukAHpx2uCwK50Pnj/5HYXSY+02pjiMwti2JhPWyTOPK+6yInn8MIK5utNFNnnTO7csgRnHi
pCicjACuvNVq9G4AMps6JSBbILuKpS/kstcyc9/Jvgbyy6e174yYcnbAPKM25ctJxyUyjpr+TlhB
dBDDOP4ZZw5eDzQL0b0llem90xytvLFCmZzkqNUpJmiufG6xVD3XuV08/63Xde1xXkvHBJwa5dZ0
cASFut4CbZM3XMs3Ovmv7ADztvvjsO4slE+emUnoDBiYG0BRi1Tlt7+/+nkR+8VAcK+m5FR1ocwL
joow7P4M4uglKqYT5mUvqeZ9Bh56CjEtsYPq6fdf99rsudoL9D5VQPasQa2AlD6+jO2LZd9neMD+
vc+/2gzKzCkiPOrktgm/wMEF5L6NsO/N3fiN1vlrL+NqM5C5kTfwuZg4gf/gxgXulslbk/KVV3G1
fEl3wmaxZyOYOhjhOEsExi6r/iFMfpW09MqTv2bfRFPhFzAFJeoTsfagb7OrLbwaaFPL37iB157N
1cI1yiaZuj5haaxDHMVFGG80ZWVvTAM0u78eqldrlsm5u8tqwVCdOJWVBZwrqs5w1UG15WhewhkM
dHVwmzo+Gn1jbe1Yeg92ULtv7KDzi/jVXLkavKlymzEJS844uXOKvJbTYbKeyuDv1RkXm6wfti/6
g6kDJC23uRNuJM2lJgq/6pF++v3UeOXtOFcjN5FVYXtYnG+FW4LOZ4vOz96YFPNK9IsH48wF5g9X
7nvGNLXOwEKRRHiiL/1p4djB0pRyNRHO+/eu/2oZhEnQQINgnZ2pB6l70yRvPJhXZoZztQSGIDNd
Nn+wW5jHNv2Yj+NWJNpCWW+Mm9cez9XErkbLzkncJIF7Mm4Kp8X8WDyMk/apy4obO/LemCCvveD5
9z+8BcJ+JydC5ATDCKByFM27CJXAG0//lbF/HY5ooBELelz9t7CzTvpUPNIY5tTzH6Z1/KuK58D3
08VnAoNwG83hthb1jWd2x7CJkmWfK/DJ9PH3I+i1e7iavxkS7g6hlNyG5Regz8U0AtZbbzyg10bR
1c4TW1UF1YuNdO4sJMLEq6Y4K+qkIJVvMClfecHXQeNVXxSh7JhmFDSu3i8LQ63/1pO59l5UfmIS
ucfmYMbp0jaOvGsyGpI3Hs1r1301c21bz4CweDSNwh7Xb4stQqU/f3/lszfnr9Ye+2r2irRrIMBy
6e2Q5lChMAxc9eWo1m3kYGQ/mtG9JbPsC/38dJc2ub5rk2pYacR17Oxp6h99w9A/KwI6jm0i+1Xb
4+A+QVBcxQhLUX4a/XGyhUnIB22uOEjkG4vmKwPmOk9FodFsXYflXhbGmqpinejF517hOWW27d9b
2q7ZfV0zNJAZphaezHvN/RwZ03rQAzC3t/IEX7uJqy0/JQNm8lCz46FEUCMAt2hWKZROP1FvPKZX
Jq19tTAU4+DbicUthEPsfyja0ji0bhE8zJrnb78fQ6+Nz6t1AXKJboQ5X9FGPTwxx66Dz9ZsN/j7
j3/tGV2tDFj0ZzYG3u0WeLnHtL7uMFYDoCiSdPP7b3jlBqyrrV3i0W1kY9JuPVM+5hV0D71/46Nf
uXjramtvElWm0QTI5WroM/NbF7/pyWByKPvvveA5c+vHbcvujEGYQjCEiOFQUbhiZ1kYdIV+/2xe
2XyvxSt+URYDlgLttm6+GAPitJbUihzX8A+D9+73X/HKELXm3/+w8crMzmVfVeBoo75ycXbPk/I8
2W/5pM6P+hfV1ex98+PHT8jhLdnm7fZ/c3ZeS24rS6L9IkQABf9KgK672d5JLxWyQMF79/WzqBv3
TB+O2IzQq2JvsgmUycrKXCulrPhN5rTEyCb1X/W6SKCZIizGyGTcREAHLmw05176yaxOxKAGr5RE
2lH8HY7EsnKkjfw50sO6Ni7tmOfezMnMNnr6lX3XabdFwy2/DiHf+UZ9TZjYU9BOF37KualxMrch
XnjLLHziCgF6rumKr35Dj+PnL/7cczqZ2VWhsrzueE6qfB2s1wEKxtR/XdBc/dPni5N5PZUI3+yM
z9fipQt0C28o5YO0PexrunY//44zb+HYJ/dxdNWcmyxZHN9C9y7YnucEQYd+3y6/CxFd+B1nXsKf
noAPE8TJItlVdNhuScLDYlf999jVt5///Wcmnzi+mw+fbS7QrMfj35+UdzH3XNE8B77+/vmHn3s4
JzM7LrgE5/aYme3q+wqI7Wi8eoqiJhu3i/nyb19yMr+zZDCc0SeBTZP41iyqrZcv36l6HBD/FN/G
xfzHGF6cTOvYTKe0zLijm0cZepQ1NJI+NyBrn/+Oc2/5ZD67HVKCVue6hSa+Gy6BMa3IC4P03Es+
mcWkQ2PA7mSiOg0ZxpyHVFSuq9wKP//Lz6UW/hC0PwwibfCH2tR1zsZpl7wPQ1YDGm/cMKOr+smi
G5AeqXkCcJn490aWtFd06g0rU5eXJObHGf2XNd44melaNfgVKBdWXNye39w5TGkUo4SkDI/EqfHf
5uHRR/lxrsyxokM8IRKxXCAyoh/8sJejuPAUz7ykP91yHx6iPTqUssa8/2ksrvPE+Z0W2lPNrfjn
L+nM8DqF34M5kk43L2T3I3E7cmgPqVR0LvztZyb6HxnOh78diATwD4fkiIfeZjbf2TdWJWxrX/Qr
b2ovzJAz+8Ufb/SHb6GiQPhz5dXbrklp7uUovc5y19p1o9b9rKNBu/BrTjBx/zlN//n3D1+0jBnc
mUXV29iu96U1rIQGlGjWr2nN3yTwAnyVvbkNyhVuewbMKEvfvPv1hQXtT2Tyt9F8shKkVCMvgsru
rX70D+xKyjXNlQ5abO2XoFRWsVXSldEfiyVNq/LB+YglhwBZDZTX6d47dIX0S6pr3m85zzmAH8pp
+zjX7/J6ztczlehXDGWOknlGuJhGVD1Yw9fBMut9opT2e04aCvlVIkDLLs30im8A8I8z6BsKiZ1X
kBhj4I3+8lrVIt7qcy7rC2/4OJP+9stPFqqisdUSx1O95WL4aN9pXuZivpLltCvm9H4Zp0MVl/92
uPtDK/zwkis71+o5geevVOeshaP9RtLwkLnGb7oqL5hcz8yLU2cmzMBlBujWbCfQfau6YjWiYitf
5RncLE3netCg5ejzCX7SVvufUftH4PnhB/mMG8tTerHVoFlBcpaefYWqG9yfhZiCczHMxZlXl1Nl
g0drFWMxHCcSFlESahml8DaSMqu9MInOLGf68ZF8+GtM7mULyvsLGp6RNUZmB7eErv1jZf7Ffefc
4z0JXnqKp+I+g9mX0++xVlNm7GZfVCvI8BTwTaPaTH3UrFsqJsMEqNAK7uKyG6rMXVP1mW7MsYAZ
nmVp2CLYfMNqCZAdItH28zdy7hEc//3DI/D6fm4WAD/bBD0grZSmya3WlIaDv5gXtqRzT+C42n/4
Cs4VdU6NUMa1hKhGjmWVX4PXNNUL4NBhZxU2wCqKmIwLb/XcLfiRMfrxC7PZMDS/qEYazbovkage
+3mghPeZUH7vDNm2qYs7c5z3Lu5RwIrrarCgACGHc6PfEA8DU2jrEj3cUptrpev1CiVTQtasz+2V
NmYofdIL8/vcozlZRSkjhk8y0FkV5+XdPBq7Iin21GffOLnxXLDoff6Sz33NyZIlm1E6TrUIcn+u
SfZSyw+J1lV3owdSvKZ+B4KK0Yn1v33byZEpF1VK15wutpSJT4fe1GJUtmN1kxuOfeMW7gB/ZnSn
C7ebx1H0f5djyz8Jq2zInFRueGI7EdztdDf/4qnKu/B+/mzbf/v0k3CqyTqJeDsxtwPki11MUcCu
j7Qcb1ZtUmes6dGuJ/3wVNeO2k4o3q5irS8Jj0ZtnclCYhgGFkkynQLoz5/u37cf6Kr/Pbi7pZuK
ue3NLcCmwI9udKH9li1jdEaAk2TvXMv92xedLFxmqxcRs8HkLi65dWDlL2lgI+VyBvh+5FZDW0v/
aYWwjmjtjxPWNmaUqF1kbse02NBNsM5LVB2cXDy/u53KC3mCv88CmAn//S1tLgHTxQ5g+Dghs06R
eKAvOKqnLvlixv330ejkhSlwblCerECmWGxcn5bYWpiKqYTUcbXBJvr8xZz78JNFo1Mkt+MuFhQT
J+oRtFRy7VOh8I9P6WStiD2j7bScyw1X+dOGtnbzPm79Zu/U0n8Y4Hu9AIAt3v7tp5wsFW7WTI42
lPl2lDeKpuSYvrnPP/nvcTjY9P9+2TRPe5HtNOMWyyF2wnptuhC4SM2m4tvn33BmOJ1SDkyb1ljH
KLMtPAU9TMa2pLPc98RKy+TPpejnF91f/EtwhTPxvuWdzPvYaioT+wr1M7TNbNt0cH/KaWxeHQfV
siziZFfqUxWokUaGFf8llL0JmzjCizYUhOQF7DIzCT//7Se47P8fx0EW+O/HO7ZIxmOqebe6jjFY
pmImPPWT0cSkFzVHEY/vHezeGp90ryyGdcxx5YfdWHAzPv8LjkvDXxbm08JPTWthAzoara6Kqv0K
9CKtkLWu30aoHh8//44zS+1p/XWtCRTlkMa2RwIo1EtV7rVltgN9QAPkTrF+2+tR9qjX2nRhcTeP
A/9vP+tk4cg8K4bebw9boFP0SSVNVWPYLq0moDYaRq6plddUkIQLZsLCXbajb5KzKGqqx2pteC+t
7menjl1weaWMlQmPFoJPDkgFigmtQVFSbwg5250k4g2huGD0IVO0lpoDsRd/8E3tV/Vrp03yaYwX
+84E0IF3HW5IfWHonJmYfxQHH6JBaY2UmoF028bddKU0sSE6ftFid291xf+r9D5bB3MCx/nP6HRP
9hOlm5BOwLltdQCFdDhYCnapVkfyR0Ie8U7zW3h7xD3GT9rnTe4MDEOuIIGbxU7XrX5tDG1zYTk9
83Odk8UaFkxJfAfKrh6BZiSJcA+w8LqvlXUMDkRqX3is5+bDyfdUZVRqGCD77WQ12s7No+wInQCi
UiSX0rBn9h3vZGfIjmChVMb9No3sb6Y7u++tGi9lSM99+MlOMOWyNSl7zuhOhxTUMMIhw3w+jc+k
/qzT6t7WoOW87amvboa2FIGVrDPu2NddoabrCpsS4PE82RDH7TgGX3nVW7zUl97Lmfd/WvqbjSVo
Sk3+uXhE2EuC5KDsMtKpy/L9g33EgF9YO848wdPaX2n7BuLuhp5INel7kDnWGlP2svn8IZ779OO/
f5i2fpE3i0yifAtxNDSqH4qQ5vNPPreXHOWaHz+ajlw1mbbekRgftvSrvhhZtVFJ4wVt3oa6kCLo
1VCudDqg6PX5+fnXnvtBJxOGVl4ATguhB1fxoWqSsIrmC7/o3Ds/mSicPjUoP1a3N6ULVNjxjq2m
kItj15zuaJ29hN06E4G4J3PGhE0xTBqxWSH0DB5vzV5kZuWjZc7j2hocus9K0Tx9/rzOfJlzElBR
6jt6NbyMfWmDg867Y4XW0TXs+iE8dzg3FCddeH5n1rLTctsoFxjaRdLuofw0QF2ioX9we8xoHjqI
l89/zpnXf1pxS4bLrm06dPdZFlfPg426eAY/t/v80/8k9f+yj5/W3MLezROr9Fj2fcTOHuCj1dBr
X2Z07BtjtrSNQ7fxhiZb/dqcLONgKxmvy5K5ZZH+AhprZQ+Do2oIzlOHgE93YDUb8RqiQ7KbMQH8
Wxh16g21u6Rs+4mWOclsCIHpLG/gJZFu2PC6t58/jDPT4bTocXAKtJkJI2fwo507qjj0gIADgcIx
KYZ/azywnONg+rBAJQsUd1rIzb1WdPR76jDhnmi+rLcj5oILA/PPLcrfXuvJKtiPfuzNDWhfmjkc
lCWmtS5NrbgSeYM6KS3Sdz82ioXG4cp/szJL3mUD16BaVICdrEhBcYOfuUGU2Et7PRGtrRdpQzO3
UIXsEqfQ/62kxnJO11SaOovB4Zk7xFpX3KAeOtWwFs3udGHknAmOT2tNR5FiNehb1gNDE+g1Wku/
Bf2ePsS0UAYQecr1tPhzkMdivpR6P641f3n8p0WoVNSYdVT0KBWMSXt2G6skQ4wMk1YBbORRYoiv
0ImsAhPwaNx6Wg9P7vMxfO7Xnpy+/DyvpymK+71LoysmOitprj0XHxd9FSnzkrjcevaqYyImTah6
uBS6iDO/+DinPoxqX3oDdgO32yNbANFuptd9PmsOGoaowo3eWtnOaVRzLYekCSnPLUIb2+s2Kwoo
pkPdXbpWPLdJ2yfTK0vpSG5j9jSPUpVrp00AoNP8Z4CpUG4WxHORh2km+6AQSRWtzDGHTaNJBRr8
8zdwLhX3p1v2w6Po2q4SMy6F/SiBNnnYKLowK+y5XBlaM4cxBQLXfmNZP4FNc3ffGQD2naE3snXi
l0Yok3HY6QYZLVp5WlLcF0bGmX3xtGoWjxxdQlw07aE6JW+yHVPoH7UVqHLQQ0uqZu2zRV9YSs9N
gOMw+fAMdAyYlQL5v0cBaV1XvjBRjE7tla2iYxOOu+w7Gacb2O9WEBs4tD9/9n8Ktf428U4imqRv
db8fHD4eAMMa2ml3yFs/fxIqBkfh1jZMR4dzZF4N7s5U2HwLYINf7XQubtqKCxaZGDJsIr240ufY
eczUkK/1NM+/RCMNwmkzZVACAXUvjpjctSrb7HVS8fQ6S1+8VpPt+HDE7PKugNd9Py1uubYT1BIk
Z9PD3MEJw2AkJZUhzhh0sI5CZynqK3OEw5Zk0r8QBJ87SfyBDn94/uPYtfoCAnGfUmTsrixv6X4I
AKt60GiF9wK+bw59r/SQOrQV2mS79e4LG7hULomfLoy4kxb4/xxvT+thfR49mMfe2nvoNUbcUUxE
ZlzqDUGeL9FPok915PfILg/nMUp2pl9N2PAsWvHqCvT90gzKD6a4r36VSnmQ3tCLrfp6SjxApyQa
EHeI7CBzG6W85nk4lVX25HasKfQIZ9tYmdBFzGrKv3nLotqw1PqYLvM+/Z52Wf7QD551s8Spe6FB
9ty+a59EuqUWS92CurqvB1n8kFHd7XMgpPTjaout4/SJta821ol1ZeT6FiKM+GVB5abdf+meROdS
rtWZuLp9SGAB6U17NRUOTUN+petfeoMTwOcT5Uyoc1q+LXORSeyr814vjYdk8l50gVLMtMKuTbML
r/9cbHlayV0krqkSbsL3HvaEYdtiUyyCRqjpqkp6gEqOPmoPGoDW1zTXgHTazLsXz6/1F/IQ3vdx
iIedV6ckpr3O8pOgqUSfQ1Vu5zV13N3boEV5it8rm58/fyoneOD/HbAnm0cxuHG2pJLYrCvVjuty
t15JTcsf3bkfrzt/tkESW0J7G/vF2nEXbD6iyUn3CwDvB7ooyivT7ZobDezlPhtryM+5CdpvlZqJ
2vaWXn4Rs0gf5JK4Tmg6/bw2atpUNGehIxBIR6f2I4Sjf3zJJ0Gg1I7rUTsiUo/M6YdrzsV3CF76
kzvb8TVZQnRunz+34+P5y6r7h9n9YbWZ7KKrR69c9qa5aPe+pRtfar+V72Tha+3CaDr3HSc7SqFh
RHKKgbJD1wHMhgAuRJexgPymYvOffsZp9W87yHaaTcvAL5q5u6VrjVus3fke+1N0YV888ytOK4Aj
wINO5bUGXuy523hAqjZDvDRbOt+HC2/93Fcc//3DyyCqy7q4bI7Qpn7a+q0a1mQMga9G+aXuQANS
/ZlXfrLRelMn6t514p0f1WkSuqbVv0UU0a5dMCYvtpent4beWPq66FT/WMceBB8VqeZHiXbkqalb
beejVj9Kyx0T8gZZtW1aFxMWwwqk3Apmc3OTjbEmQvCFbrMxYBgfMtPXkdWwuxXhnGgTTLOGAwq9
eJ226sUACzUpZyewChD5KwrAknu7LfRfldsY+0EmMYqfsoSsFLcWvMNqGaav5VSKJwEw8xVCg+NR
Wjn51P+2y7gH/Dmt2akp6YDd8Ij/TH/I2EJuFq32gqRK49/K60qQ79NIgO1G2l1PIMca3sq6C/sW
G+ckujxd66Wu6VQBGVxNou59rivk6ati6WkHxo/zUlWNBNaWmM+tZy83c6+auyrVwYHB4QELqhZT
swJZN8N15Tr1PhdNfOCP6O+jCoQNpdC62NcoRrKg5Nb/vXYqswjKKZ9+z8hsm9WU1mjHMmcedklG
V+qhiKQ8GKo1fy0gNZtAj7v+ADC5u0OQbb614PB2Ud3G1SrrAULDNpbqh5YnxnVB+v3db6LqzZ2L
8sHsTHOLYKF1g76Z7BvbQh04Na3xVQxiXNuWaW1lflSmp7XZAG422xtpumDduSD+DTKBa6/Mu7Ki
MvqVEieBjCI4u4/nrnvpbHN+1WfrVUoz2mup3dDf7qbpj0rQBaNMf34U3WjeuHlpEDJE7rg3vDY+
eh2sryXrQ7mKm0o+j7NjR4EoGuvJz3Lv3gcoWwMB7GA419zlXjWg+/d15Jtw4NkWCb2ntD2gfyr3
7EDmnbTNdJOnM0FlbBuJTRevoSUQaUWOLk6Dv7tAC72SAnmQtCjq33mAZ0Pbkd0Xnn/y1iFqBqMs
qAFYWWQzijVl8+0rJ4TuWzy3MoF1WZleQCpmRoQMWDZbLbHpFpsZgFcMgYk62bHzvXiXRICXTLOh
MrPvdfnijGU1bKSh5EGYWfqQmwkhnGPPcRtoM2zVUFiTY60kJK44sBS4vXUJuxzIjuFMK3PAxkPW
yqONTuT6ioMKHGPGk/fqtd6R/UxgbIPBn6tdpFpYS1EyyWvVSvXFTR17v9SjbFYwupugSYcRMvrk
+zeR6uTTMJXOsVwkuq4NCuri2k73AlpdB1ENUHag5Y3X73rskvmKHprs1nWIFhPZV9/sYaHag3BU
26hC4U7GXjH/xJGlvVIdWdE2jIfKtacmjLtS/GxQJdFpP5mpGaR1br6Mjmq/5dxIRaEB0OqBVuPk
h22Y8pphp5LQOR5C0s5yD8NML0kDQ3nXtLDgWJm9H1SiWt8qpXoQgPmybBtcJFDupkELhrT17nJy
Uc+doZZXS8F3cIkt3yc0f+9ste2rWIouDtuROrtVMRkZKgg/KWKAbQlaNoWDOxxcH0HVogyx7h3L
8ldlVsTfc72vN4jn602XI+vEbGjohICNWN4gyvW/en8RVWgPIAVXLR1VvzW8TPu2ArZauKp8J3/V
tkEx6/kV5NHhe+nW85vNFHlTutTu8rjqD1ps+W/gQ6ZfHv0Tm2bodQB86AxuXc+DujQCeGc/QvXe
R6KDlkC581eYvJhFui611u4k/ZfCzdpdo/T83u+77IiK896WQeUAtB37CddkUodu1ftP3uDbAgu4
6L4WltdvungaSUohvYUpos8UtCbucaSDCuS/khnP2/Yxautoyfa0l9BzLkQ0eHjz5unaz0nU0JcG
Qn+mHf2o0lrSLXrZ6sXO25kSoYhlNG2yl2RSLrC2uVOv0ltGL6ikLOClzcu1DhGzDnD1LHZQ1Ro+
vyzmen+laz24PLfK2mkTWx7AvLHOdYCMcNibVWdArSRTkZdvrYyGaJf1JqhvyrOdl8afxG6J3fIX
PP5ubfOsklVLJe3Rzly2906ap2+C0PKHD/NXBl7BWlBl8fgFnq//I16MWeFJk9NLDFfj0M5t+XMp
bfEISa44+NnIYtAafUOW1UuaW1nl6kaMjg2dpTZHN0SfkcPpt/3hW55NZDWkWfHn85ygI1MKz1vt
eJUljNvcOQhnWDaqjOUVRcbFd7dPncDQC51EURfNVIF07MihLOcIKw5/JZrQpnqsZd+svULrnnKn
QcfAY8r2owP0OfABvt6DzVs27BHWXUHQtM+qlorMlFMbTNthruhbtPMHCo30byAerB3HjDJcltS7
Y29ebj2vpq4SsuQ9+tk2aFGnwMcFb+/QG3DjGIm+X8q6WztFmm08LnmvJwuydVIM6W0z6Ih5uoo8
E/tyHvTlqL1nNWV1xjh7ihDbHbaGoNw2oKzPQg6ZjOlNSo1Usjqy2TaqL/OQ248CiFfLYMSiFIwa
5G3pQNDLfMGu4uTVi+9M3bxpHQFX3nMpY+rJbpV3Mgb9hpdXRnJV64PzUg1DJ8PESVkRHUBMXwyD
nXJleunyVShPlis7nqg0XrqkqVeZ38hg8mVyVykSZtmylOsqQloZVEZlvhdeVdyWUjuqGVGxhnbt
2jg9kEbVmJu1+DHnXHHHy1LfzC5KsA1kXXtrDjqmVU8U/p4Dhvee2z5reJkhL/DKo9G0h6Etgkw2
zqPqfHiii7E8tLHgetusFAGSsOsmGHRLvkRo5Z5HysO4l7c99Sti93ppKgNt3qw1TLeqfRzqUd0n
mjdezU425aERtfNdz/3SK0xyH5Vqq4Gf0+f1APX6W+uz/K+AVhnbmhm40cnHrRyP5ycyTwXSph+2
kRY/ALf5ZqrBKbAD1IG2VPgZYiI3F43g8aQ8bvq5VkB2Mv+tT0frqSm99skXhcS1rIv3orLTjd6K
ausgwFx7afPN8HobDrLQvFWcVXVIO40leZSx/ojuLsZiiAGuRd69ixw9NVetLwhRapR5ZZgMqOf4
fv8OcK523zioqLZNidB6pawpJ2x1eDN7y+nEHWMnz8OkNPvlpnTT4UU5Sdc/z0PDla4FltpdU+uQ
fCndyPwqa+E8a5UdCxRwXWSt2F2tMhC2TqbDnhnMIdAZA4YnIeleiYKG98GfcppbRmRmpWtp1ZM7
uWob903+I6cdBGhSCZU6YDelUjov4ulY7G6wjA/zoD31kd61ARe8pfUCTnvy8B3pPk6KmXsApep+
3dpdv/YMaT2VcYyGMB76YVX5o35IPb/YDJ5Pwb7fVKBmlqUlMppmSjn8fI7f4FfbGykG7dAsmvvg
cnsczM1Rk+zV07pzhbnTsyg3V8ox7d+9i9bZ4K/aqZy8dDQU9j6ZuglerW98SxSu8bgo8scSoepL
wwq8ddtWHEyzdj0s3Vb6npmquBtcVb/KpsKGp4Z4P0VGemXjVtxnZVoGZlIYV5WhDNKw7C1XePqG
b3VtZg9wS1/r3o/fWCJzTH6axq0Am1Jpl8XXfiqX26Ie5w3btnyuu0i/0jsFOLx10p2+6MmDq7wF
5V7r+TvZDwK4rYheBKeIF4ONjvViNnmgDQLgqecKBftHHUS2iPYRD2gNLD4uQocWX7WyYAw8RJZK
6F/Oy+XR9lhqV1oXL2bos4z/mntWhGSKyl9jn8xyBfcWojFubANdsj1e9zqel7QWE3XLeVP1QSkN
VovYazrSe5XksNEoe112fvUwN53noZPQ6qtGL+KdputoTyUbImVYkP6vFk2Iq9mK+9u6XsodPhzb
ompqQlzceFT+LBD4nwffS+7aSsnrnEuniL5Mw3ssp5FJAKc1hDCxvCyxnb5r8aQ/ZxU2VMuruiKw
4fM9dor2Can35k2pNbiRNWNYs0V1AeRa68rTRhrD8kSK7XFr2Ptj0z04NpeNbKXJz6ht2OPiUQs6
JZb1oJnkBSQl09M0pzjLEjc/QEnWtjM0+nU2SPZLVofupso7f+ImwMeLMSFmVtJaaNTvG9qiO4pi
486r7ho5Jih1oQNcwwwck8AvK+3Qakb86HSmdW2O3XKTSVjwNhLLO7hIWeizhpaNN+w9+tyflK0K
TNmxivAUjMV4Hy2DvsUiTNWTxUlnn7tx9SseLQMV+Jz81PIqfWPHxsrH4KH737DMnRg5gowi8q68
JJpeu94dd6Mv4uskH5PHCR64T8dKmlDN16YjbnsQye5KtZp7ACZQhXEsiy+j0rydxh0EsbKagU20
Dk5uhMaVvhqTQTu61oX/1Zw05xBhCwY8MLW7Qk7H1PBY44BwWn2mKkWq5wno8Ka3G/MVZUC25fg/
r7nhwCJYF/U30icYTMu4on2MAao2VZfTnbZwNXTH5jrcoLf1v9fwOnd+HC3alQ+q94iST+KfsYum
LrRBTV+52ZTeJDDi9t7Uqx++q7TvfpTM64J2ncAitT1cEV8VIKgyXz+MVSr2oEH9nXusyqG/XT55
Ii5fagI7dha3Lq+6uaKAXmsHiN0Ysti/1M5itHxlpTd+Tlpl/kwSztjLkFqBsIwILT0IWcQ/8/xs
pSMK1jLmmk42ljEFtJQZQdFp7pqsAmjXSjQH0bj6FYMBdwFFa4hWuX/zBKVNjKluP9HcuCZjsdx4
kVeDa1uskvaRzJ9eakNL72tvaEKVOvUhrjW6U7vc31AdiXmAk+W1GznMxdbyv7piQkmRObnyVzD+
KyPsEzItq7Y1wESXbPQRB2ij2ZjKHG+bUcQYjEVV3gzpQrVFHuXMocaAhlpM8Tom2n6M0VBvKieP
7mVbLNcZceOh6b3xptY53o0WnGv0VTM2LJNeA1MkgQ2zB9FzbAQZ4Oq1H3OVGddy3pRttWwFufyt
SWucItk/MzQLiIv7Jm0cWMNGlFqrVBdtvPVcP5tXozaiCkgdbT8AKf+VY2xZ2TRiXUVJUoWJoabH
3LcKGh7xREdwgSm/Gb2dk6rpMLsjiH0QcApVw+Bf922MEqNwXP7HqYmvgUtw4nUkbm8sIPdar1Aj
I3cnIzt72W1BWcND1EnjqtZMqlPSSR2kaYs7206an3ZuAwK3Bk/c+bPT0RpnNs5r2oP8tgxDfB+b
pN2Myi+uWb0p3rWMEeYtTGtS6eCtFhU0LKk/8rmlBMm06+Q6nSeb3n9V71OLXXMyW/Elc47d+uDp
yXl4mcaLs7k+/DXM7XBr9KrY+xNZH6JEG581xEfvUU+JWdti8osdvdhLqJJ8eOT04RkI66JpnVr+
suFMOV7ZcnGvuHzW1jKf/SvLzccv1aJFD0Q73WZJfC3ssEQdlq6J38kKW3hADIjpStope2zM9ZAt
6VtrC9SpaSdQkQA4vrX8POspi2isa0rvyzfLHIqd2R3td0YunvE3R+2qTGyxLtRS3ePBLWbUuY24
LYyRTdMV2s0Qu/XWcfQeW6g1j6Rp/O6OqvfljvyuEYIdnF4UtaGAkr3cv5l15jGLr7VOaRelagIX
Eq0wZXpXaksEYpomJW7eAMJWQTWRAl3leVmCtte7gftfkalgdJfiO5aF8o01UL8byaDtscd49zYR
xJfEaLqg8dvlwfMHY20l0sV8qwCcQ9w3A0ID58UvE2yQUe6k12WdjtxjK2pmOmT2ZBkb87bOKx0G
/GI/sMPYj20iIHgQ58xvXBkYPa4mLF2pXiZJQLLL2PRpZ2xHMzd3qYb5IEPP96B6ZQYeQpgVwvHm
OpsKI7BZJMPKnllElsx41PI8e0ztUv2Mity6rmu1/Ej7gTOxPS3205ikMvDrYV7LYjRWcT0vP4gm
McVMPuxp6kZhfcs2VDrsedfBRJkPLc3ejOGrIc6oc7UmEYx0S2K0EM1GbwDmg6owsR/iaHpFGRnH
wdyXyVaZ04AJoOnv6Fia7unfX9ZNMpXjyqsr4q6UfLATD95a042OGVz3apu6I3VCaZ7dNhpex8T1
0scJkl2yihwree28abge4s54KvuO/1KTzkxM5qlnlefjLfVFLbmpAbxqYXF+5haWVFARwWef0tzb
JSXJuVWOwO3Zj7T+h6Bs8QbueBWH+siIPcxH35ZycpQIXWWSKhxTq7+rJVF3kLNvMH9dtemMOKWd
r41ZXLDYX+NB6b1rzcQdF1alZRQUVrCYDTgA781e8FnYal9wqKtdx1V+v2ri9lis3I0bUxbaLte7
cdeOGvXXPfm8GyTntRagkJlex1T3szArKbo1GtdG0NPIJ0Ii4zETXUZZ1ZH5z522sY5URFljkbaK
zLWj0q8kGmPGa4OILRwdVC2YDlo9jJFRGqR+xjqoqI7akvwbsD00pu+ui8xxv096Gd+avhbtRd+Y
D85Yzf5dp2l6aAzUXD+bg6P5m9hAAxEoU5jdzTK4Czk+wxRO9DR0ZvpNqWXacoLm0C0mmp0OiEq8
juRem70ZmmNNq5LpGb3QzO5U4ZBqNtncVA4H53jsbvDrgIxiakpS50Gs6LDsfPqDJ+4BrqshO57S
bdteZcIaDxq2iKBzW8de65EuhxtHl3O+ixo2T44wvnBltLekNmTaSjJRQ93WyA2NFHWs0xSR2IpL
nehQ264sHo3/Ye5MliNH0jv/KrI+D2qwOgAztQ4AArGSwX3JC4yZyQQc+769k55iXmx+Ua2WMlml
pvXMRWZt1YciC0QE4P75fzVk9Rg14BqB3SZ0w6aLQcdSUqVgjC6phN+LtBvUoEzapeUDAlY4NPOC
K9dYlGXYGAVEGv6PieIqFAKL4mdJAXtnuOskKbwrokdwPzn5jc1EvhXqXE4HOBIqXOJpKpQvVVEn
u1anHJCtePzuaNK0X8vU6C8m0poQ/qGQVro1RJvgctVoOdqP46TdSyYxNSS9gsYUdoB8BdNo2Y/b
ZDADubb6meZakXhArrIECRv1u9nKxJtuMRnQnrnIsyk0vvh1cQkmLctzImUath0PbVdU5VOapDS0
A3IG9jQsBz2KONvMVJg5hEwa/mgrYOaz2V2qO9J0zj0z16tdYSrRxmYW81VH5BwQq4EednfNMuqg
1vgu1bu08VoetENx4dFmwRrV1kseDpq1klVfz/2l1oUKasAUKqbArdtNYY7Na2cv/TtAaxfqXWSS
xwq0OMYwPjDjmQQkosgj03VaGES8rHhCrZXWljgnT1IAmV3ncp5/UETh7mJKR1Re0pLM+IopSKor
EoFOj5MtqxsZzaTMbMd0Nb8kE+2Bw7TIL2WSIYY00HVcpVE9fEHXk50NXs+7xEk7gD+neV+zjnDJ
Qa6hPqe0yxup8soiSD8FYbTTZhrV7JC0Di0KNrTMFzPF37NOff2urwTZgB8fNFzfPvYoRiWR6iez
UZZ3A4TH8o12rh/7VCbh2MzJtk8HedeaALh2XDoH0JvxG7vBBD5qtKwrfEnZYVRE8za6Gc2Ioqfs
cipEpVP1p00vyEBMuo1o5QOTuDR+sTQA4w14Mt5rzoCrTp2C2XlU0iUkjYAzafURWME9tLpDXQO6
avW+pwkvDyKnHgMrkvTlJmoiNhP9lhstSW2wYbHedTDfpwVF4zcrsmP+yALNxjQqveM1Uu8O1C0b
Yae3NVBMBHlWKsMx4QT6Q2fs2gDxXrbCBUiclidn8E0nr74pY6u/ibRKDrVSlW/Eu2ff8N51u2ac
UUtFkVACmhl15xOe9r/TR3zQccRNXYnKVUo8U8zWY93cipm3lsnKn/Lk+R/zzZr1eyrWnzDnH9Oy
EOn1RUQW+ZaA4wZkTaznQotJWamktoRJRJs602D1OKxLvosx3x5cLV0OUjD20tMVMxt0dKRpExA/
6gTq1MRG0bT7OS7DOcrDaPqWrSg7yhgYPUG2hF9+zN1jwdGwywaafq8IxN+xWGzWmbDMXA9cOfqI
YzY2mdx6Xt9i8tm1bXflRM6T4GeA2tDFxodFoTSUgeCQxlbmj0QpaO6NLakOq1m3++RdGJcKKyo+
I7zw7BmoAEsCU6i2rGdfzusFjdnaSXnFcclTBnANTkUiGr1Ucylf1/cxxWpIk14TBjnbyglmovTM
pY2rtr8Xg3oqM1CwGjGWymIE3+MrZkq/ITWqi/qeikelii+q14O9aCiTx11+CUS2yATJKZru73K6
gjy1oxMx7Wl/bKojVcgPzjSFxaqfCdEPI/OQR18LQ7txrenV7Opvc3Ue8RmpZRto+c2U/zCj7xJo
FrB3Zuxg6dBACjToMGMKzK71Y0xuembu2rg9xfbwXiqx1yiX0haX8XwntGajW9teBx9zH2ibJGig
CYrsNpMvNDj5WnHO+/Qhq0wauqE79AcjWr24Je4SdGfRXqW98iB0eOFF2DTl3qBvMZClCBLb2pNz
CEMyes6aBXH+PpVNsMAPqvEtQVFhg5imrthvBhRvwvGdttjMHEJM/TDl2f7iR1SG+auhqdtK7faR
Me9Tpz0BlHptfNC7l2oZNyLPtnqZesVMtZn7dSi/R2ofNOV61wDbgQv5CQkm3TtEBTjFsactrp7O
kUsY6FC0kPhQQupx7p+EXhwtQEt9/ZLr2Y3BSXD6AvbDM8lG1RcQl0pQxNsFKRCOIXTCglAia29o
cw/4ygqzFrlvU6k2DbctxdZN9A4s4feRdSqsatxS2rsXPLJC5UGJ6UmPUgk+9mBSlQKKRwnQxXnF
JWpPTeDm3GFX2PMNaP/tKudz61If5NBX29bCqxi3weXS0FKrYOyaPaBGxb+czRFANrlxnR/MK541
gVzpSuBQaJTyIMD5+SYndqUlGkHKQEl7rzAHv8HwHkvWRGcLZ5Z4wl0OqxW9Eh4O/NfxC53ujc57
i4dudFZ8QOrwoJGJ2aVxQNcODjsLTEn5vlIfjJdus8JQTHA29GYhp9pVLchdpiMErK30SHs1iQEg
rlGyTTjxMB3dJIMbWmvpx8lDb2sKx9XyVJoES1XVO0kQnrJ8GWznrNa3VXZDiyHpCAvMzRoM08rM
VR9nZ0BaLa6iPGJP2Vcwn1EPgxaXeJhe+9k8ldUaZsawy3vJHgh1Vc/bpnhujfY8r+urNp009p5R
XKnLjWiu+yzz52z02/6ldPO3SCmPvYJ22nAPtp4e0hYl2Ih8k7a5pkKeoNsBclm/MOKDJayv0M2b
36UF7bVtfc3ddKNYZL2PXxMGr0oxQplpWyMteFmLBzuZbvWBFgKKHGkADCaoMoWePMu2vq0lmi+K
czhynifqyQnm9XrjsY5iX615eayvQn6f9ddE7z30BqgZ+eUmsgCBZLhmMxljc3RrKXbsz0sTRsLw
gaPC0X0dx5GZKX0eY1ByouFn7pcWTGBdc3R5Tl2xg4XZocwLMrXZWdULs+Jxjp2tVbzmOuJxrX0f
1mInlkstNeEkUaH5vUN7zvLSNMM2Z2roq2M8n9V1fGibq7JVwIaulCn6MnLeURP2GUs/lDatwVV5
peqqrxeGb5qsckvqI6v0yikJcrioTKBc5jRoEIkh++6sLOpmra9dKF3dfJ0L4PKcxcZ8v7iTVHxR
SvV9zm+gpgPNLp/i7MWMNZ/h33MdC/v8EkQwiwnPwyLro+iHQ6Ia4WhTj1sW3mzlmyV5d1o+Buet
SsunOtevZptGvXg6LQ1fCVrzQ52Ufj4Mm4x6LMZOz2jVgKVh27BUlEZ+Zlh708os1OmetjhOsknM
VwoaGVt3jmLK9hGxCJQlrX6u6z71ux4DzI6udz9xoy9L+lB0wlel8IEqw7oBM7YI1bD7dxwTe2L7
/XEctm7ewfLhs5XuZu2ovzOeVSpSE6NC/F7djCr5ZnGHteY48OTTg0dm5QkpZLJtcko5DX2bN2/6
AHObhslCJ23GmcZBFIPVr1YlC9xVXHDpTH7LEmAB9UGvLbXwqHbhFIz4p32WMDHAnGpJc5hjgJVN
Vop4okUhe7QJWnW8vKqi65oWu2tES6DCo8pHqI6WRapJUryrTKr3UBZFEOllfQdGEYe0y7G2FYCB
/rDO3RET93Calc4Co62j6a5I4vSKom+KTJWME4bmyvaQ4aKugqnTk4OEMy0o8Ivz0TcXGR/X1mqZ
L7vRPQBAapt5cGxojYwzs9Zh9yBHzfyR0hS6p7K04M0kocLy1FTC3jdCE3tXtZ7i3nZObbJ2Z0B9
ZMJWblcgTuXbIJVd2qgnMRf7NlbyY2sQGON3yKtvlqro6fTFYAp/N2xisu03pu2oHoGJQELz4+Im
l+0TgLGO232TG19HPOlHYfA9VDorUyURHkHMEinxQ3XFtQlna2vVbrW7Y9VpnDgk7dBoyx7TWD2N
VrFpkU0Q/itOxCJNm7WUL3GUg/yD0vdXKlx5T47AdTtPZ2wn9WamOOw6XdP7+RJqSU/ESc+GMNOH
9FjZY+tbje54GvIsdBNEsqewyiQEo+NpLmXM/W3mOgiLKmQ+1P08WosjgiydpmPmiKvcBTEoNRa4
3B0fpyR5lq2rApiXit/EQ1A4IvKIYuPtktndWo/Pmq7tZd7fD455AnfcGxQRhsRUv0jn4papbHZP
WrIuZxIPvwmgmN5gHqJHXEvbweev4z9Yp3eT3gVZ3+8qzbyxq/K6ydydNJSgHtTnsaHwmLPeQSOA
0dec5eiuy3OpkW0kYax7e3T3SYJa1Wno/tIKOjq0DV3jYQM4ZmRpKJP+6HTUOgPnOnlbHptOzVFE
LF9kP88BNTyHpEduRdvXoSszdafEukd8zmO0urGfW9Z3ijqoX1x7l3Wq7jWvHCviZEd1thhs2zS0
18r8VsGYgMj1cpeA0dK/6MZJtkk5brE99k4qaCKvmSuUaIV2G1MjSTbWMMgiJIFOL++GLrcLX3FM
dKqdRtyrQudmqIqJY7KRdMuDa8Tlc77CpB61aFzEdlhwGfPbZvpuY5LJAX+rMsxdRbtVncU4QqAN
Cwfntm2YuwlF8gbGq6/0mWUE0ldp44t4hS4f1lEYgZErTphmhUpZX85B0YUYQ29u9BBEiJjbztHv
+p60ylG3XB+JU+XzvmRGaNNKX+84bk9vmn4xDI3p0i9e0U4i0B1oe5Fl6yPRhCL3lWlyWz+lX3RL
CXQtPUftVBkCXGYHaCzhT4bsOaxHgvwqqWU2y2zctkcabPJ6AynUktfCpzZ+g2pJoQYUk8TBBclE
mDurtumBR074RlV2Uatv/aZIGvwqGlyxZ42cvUkyliM/K4CssqmARZyTq3TI5c5JhuFuUjo+R3sS
tTiY6FOYaC5Vdp6uiaxhucwBz12TGbV2qZsHG+vY3rMmqvbwWXV1GAw96/f0GZu2byxQHSzVSY10
JJ7XcmunXdlvkP6/01Nd3dcsP1bgLhzew1rnDEc840VmtMZ4QYISETPa8jGaExoTLfuMlJkiJ8kE
w6BRGA1dhcnsT8gHaGBeYjSyI5F5mudkmMHhExvlKS5r/RptZnM79qb21g8NOaCLQh54p6nFnWUZ
a3MoCjfPPIgAPvIcR9SNiLR+Z/I8b13OaEcrtiUzC3Ltw2ibK0HH2uAeE0LWdobVpo+4xJwz0sJu
ExfLfFfzRcxebZrzLcHLg+KLIqrOVSXcM+232rYXqrqpab7eOb3G+GMtxrXZ2c1V23V5UM7zeC9b
LfEnc1Vvp5iDi6+yk4egQu12iZf2QASZPBbid9S8yel4dVrxPqVaeleWhn0tOf9+nUG/NxVBCdyT
DgSrX8ZJYzTbZOvWibMVpoX+qdT7LrSJNNoWMLSs+nK5jiyzPSKp7NEUtXXYqrZLwqwFm8c2gB6e
2d+26An0XDurT1NqoqS5qDTTvZNe9FxlqTkbdPrjoUqa8n7IxugUl1McpoXIj52MpwfUd1GIEhHV
q5plvOmTWv5gvsmDoei+LvlQe9Sa38xOlTDW4/2ylGE4LsI4tKVkoehvY44gnkgA4HNQyUBbKB9U
a/lDW+qrzFqTL6k1va3gmGGkkmyUtNGdrg8Nx9jmldzW2Id3isNJ9I8qAiffyfIOWsKtw350I76i
HoBuRZWt8nOs0O0zaodL9kL5pFBQt+uiwSIsSjCfqNq+6sSlJH2YdjpsVuA0OhpYKnmgyOZjFCFk
axw1vqpsmfhpsxpb1ZXvTcSqlArUFNB93G5a4Rl2RyKhJT3YUVGcM6nJk9NHl8zXGt7e1V20ktUS
FMoyB2M8KIHWMon39XI/IQP/7tqF86hgDAnmxXSueQmXQCp0xGdlGvt9aQ/3c+3IvVtyNKzW3vHX
2HbgIg2xsdU0uosIUD2aHfKGdOJTMXIqUkUlnquhVQlaL5H/oAR6jWJduSgz1tCoOxnqJS13EM67
jKRSH1GsGThM2oPJwRPZhOOp0lo9G0Oyb9dK+TDCtV/16aJvaagoGeIjKizhEA94yC5oNKQUpG50
gh+UB73upjtZKURPxk4MNlKgTuhiC1hmWt+XGh8ZfpLnPjfA28q0u69IJUP2Xazbtcon3JOdwmJP
+xSCiOJK6ZGDFZM6bgpg8P3ktA9FHfO1pMldWsg16LNCbupezkT0yeGLmYz9C8JGm5KR5pxe1g9k
c7VP/NoYiMTGoJXXL0jubTRIVM01SRNfRWsrtnlWusRj8iFzDDOujalOr9QWS31fGtYm5oh0Vls3
OfXZbJwMgNeA8B80TPy0t1rUaKpJDRbeaoUCR9vBy4npGZi/8JtynH23dNnViaj3Gn1CQN1w0i/j
4kdeqA+DMdzOmtX7JG7dyGH4po7S2DDX39IfJki1pOIaV3OxIS9RPiaqS9IOElJPpMZj7tjlvUlt
yKbT7DGohvy2b9lFC90othbY9rZzu4eMJdEH4QdimViw+c6bzVIXh7YfnP0EsQKDP75NckVvY0a8
usS4eVnSflWbYT2vmrlzUapvp0KvnrQsajZdt2pEtSBQnMb4XYoB5qhK2vPSa+rdmFalj96Ix1Jz
9pJwSxRhSbRRcRKQ6puk2Aasp15ArMLJVbuy16iPmhtzZ2s1Xd/q9NSSnwIBkzJqQoV56bgeAWKv
Z+k67GJi2I2Dy+YbKe51HrcxrcMr6jTKv6U7Ufat0+oUVe+xw/fgFGNxQpmOGcVtmh39PHpoVpqz
LcvUObbKZeN2IAfgdUxPi/szcxgyz+Y0p6wlhsJ6B1L8HelJe8Mff1PZ/VWpdUW2G5uKoSsVubOx
u7I4A/ro2aam/zX2nWi+HU0UUZy86lvDWqfvHCZ0HpCqs3Vfi4fxLSYXHJ1AIru9Dc6waRD0rJtZ
OMTNF3Zxq1bIto1yUd67Bi5OGrl5t8oiCtY5VrAvJPWGc+h0ibCe9m5buYFRJEzErql5OpJHRE9a
cjNbkzjGvBf3jboujxwRS2wg40DAJ5oa7buobYIQmqhD+iqzm6R6zyyj2RUjx8asl+t2hqRmA9dM
f1n0l1lHEKQlKmdnl+HpWJQ5WgSrUd2nmb3hQWGIezS7sg1TbcKFGyuuJ5t8ul1Q0od6msQR9HnT
/ejxpgZdGWELW+Yqs1DsTMVxajtOV26p899XizR9NeMRxV9XQyewNrCb/F7aPeI3bFH9gtxV+Jra
SLtL6qJ47LvGvus7uwq1WafcvlNYXEtFPyaJsALDHViNJmhysiTBgZ+YvlzSIdqLdhXAbfmCNQ8/
8+rONoaWRQDfaGNEzcnMEaDMUrKgZMd5zltLs70yF1wBu2ocLFYPq9ppa2T46myqV1Syilst5qvb
uCXKDhoh+x1UceMlGp/55TQ2bHXE6YcaJgqiN+UpRIqfHmtFsx+R0BB6KVUJbkj5dfNiqJX5HYJJ
DH5S0MXCdAP8pWRxtokaVz0phDo8FiadNaOsoje4KVGGw4RWYKsWEkyvSWZ2LbN2iicNESRiAqdm
huY1hhCml2YQvl3SM7Kh6gWTxVqjzrilVFC2VxXOIJjrdbKxK+bx5MkEKBEVDImK9aikW1zEdIVN
zooubbFqsetRrPl6Km2vYmFCZKDyYftKaUfXY2PncEOj/C5Sjh2eE1fpsRjN+JscYXtFmlWvWYm3
96ILIPVWUaBW1UmOB7YdrDBWdTFUGkbW+JKChmDUqRsALFiEtsnI4iq9zlYq3vJOGvaZDJj4aVnL
dN8vsv/WJ7n2iD7JovHcsAPlQhdHcVyFcdJMN3y4zX2e0mnt567BKSMr0gBl8uL11MJeijnWaBsr
thEkTk4nWS7ENdZv/UEoZv7UWqrY9ERtnJBEGM9FX0YvQljG+2gX6CDTzMhr31iddfCKToqTUCo3
2USW43zTEXKjFLOzm3I1et+iSG8js+hkpeX6dULYcDQwf5/WyJaBZU3tZpSStb1xLwRg3+XfSjnk
r5brOPwF8bQOYYyNk0l7UOL2pk9NtfBTu1cWRr0sJY4jRb4xzvFXaRcyaJRShsK29dPsNtNGHTuc
McX4Q4JasIFQXuuNEL/PeHZB2ViX75yFRWa01j3KuCToraLx3Xlugf7S5ypaeISi54mWjooE/x3Z
gvFdIuwBI8ccFBzJNwqGNi/Oc9XjuwwIKxhJAycN1lFtLjA6J9EMN+WQHZVa1N5Y0XW9Zm0IdynL
YJzYaioOJwHUrrvpyWc4pqsKyp81j+UQbZ1B2V3Ecxu4/Vu7ae4INtLIXc3NzWCubHtIEL8idQ4S
2XzpEZXcGjRiVfp84iiB6GUcGe7q7+a4vOomao2FP0pvmKsrM7Cc7BRN5klVxm2b059pL+KAxG9j
ZfLd1tIdWjeQIZBjnE0jNqz9FNc0AJbFcByL9AYgfKfbaX5CrVF7SZQx0uoFDdwdbyFUPMxHOZpX
ufKlQSxSKU9FkmAsS0nMyuJLz5LculH9xU6jTdyZJ4n+zps14R57jDFG427hCrYDjUpiXLasUM5W
xwINehgaueQ0WrArG2cl7xR/LhnaIXAEL/W6XZZk06ppcdUN/TFWdNfaAq2OL5aFg/cT7/5/Qz1+
bLmpUpV2oYQogoEY5a2xdEtoYmTERjYpd1a8/Eeizj9VM/5QFfzvX3/pAv+3f/25Gfzftu/V9Vvx
3n38oV9+539If7hl/0TABm/927+8YzPtl8sN/PUv9If/n3//pT388vPvb13/17+Yv+lC2KRfqqZl
mC4419/bwxVN/003cb2pFIV/qA/Xrd+Y4VThCI6XlorS7j/rwzX1Nyq/SUsiUFPnH6r1z7SH67/H
gf4XUeygoeAvc11VGPw/rtrLU/Pt7U6WcffXv2j/y9GUPh6yLjTp97F2Q0W+zIajQx7dNADQ8V10
qb29w5i7dptJgf7/XrRxXO7lqMy0j801uX6jNVntfrUGff4iCXJ2bzlmwRDbUzRuFtwvw042dgbz
Txz/FAImRRhiRrTkR2NF2/uSEZXcnQmwWXgV+7l2u9zHTGZl351pFpxgwZPwhgF4OG0WVrGY5DMt
u2MTQBLE0TGmDkC940C0Vq9a1a6obdw0Ew99mnTxliJQVFHavMVFW4amoX3t5rQjXB9BbXYNqJkv
P2xLrzrdX0jlmHbEGZMY6q+1gUpqWm3aBnBAKbMZ5sB6Mb79Seu+EDKocHhS11p5mZ1kjC9AVLUu
VxVEKEFSeg3R+1p1bIsvBhEULpvBIp1HBGDxeF2YxZCdhqjMyZ9fTCO+cTJ31gj2oBHseVBQFxo+
abRJ+rTm4O47u+ltA3D5Qv4WVjyUb0k2uMtpqEh7faqmBjY0S/I2Z5mqtOV+dPisG0g5bEN+27hg
Ln5pc2oGcRwgv9/7Zh2wZy4tIbfXeGxUiCjS1w2acVQtu3QyGattAGFd8OjM2DHcpTXnUz3N6ItR
Z6l/E3ZEP6nvTMAM2Da1Xj2vBoBbEkpggJ41zkgoYhjbkSjULYaGCHiHha+vIG9LG5BzWPUIM7Yx
DpkT2MNIE3S6FkPc+2RpT/3DSLSGeu2oOiV+ngK2mH03sBGimyaYRebXKpEneEccolfa0J1q0V4q
eKj403zKxlHxnPC98SBf/DYJUx1CfoIQUeKu1Y1KLaNF+qYFuQA6JleOuHZmfJ37xp0uXQDZrI7A
s0nZ3hgVZvIzAoCVqJvWNsrbxnAvYmoAR2evzRV/tXcJmcruLX0aSV7v3dYOkf9jICe01J2MK1Wq
iXUSder2NVqhaRnPF0HojE9yHupNpJVi/JHFuqGcBjVJJSqISDEGibbaRhO0dG1YKqLitAOKoJja
AKLkTFLEL4MTt1oM6ZqIvDsZw9LlS+wbUiaR5iBzVbR+Oo96WZCc6hsOxZCUXVljCxqu6preqfN+
yZPsYiMS6bKvi3qJv5oaBbRvsVbFC+fbdMnaHRjHup/SVQBfTdmMRRBnQzjZbjuYSNOXdH5zzIuW
UjehfArfGAa3Ozhta063Uit4QPDpRswtSxc7RObWc9VW3MxSG5t8URz7HWw576nLlklxz4k+N1pP
rEaifgMsrNxtTh1A/gMwpnFfao0ouR+jdFTlbC90JYarteTFFenE8P2KpSiGTsQHjtivTtP01tUS
tfFwzmdhO49DOubGg4m2mnOcyWXKwE0dDBlzUunpvaJUPCxIR0V+AkOf1O+ywWrtwntl6XjIdVnT
Fx6xBF1l0jTGjabmWnqV1bOmbI1IATeh3KOWR0qW6nw/jONFrqsWJHh4nIqIng3Q2+KHLES3WxmU
69FXlMXs7soVsSPOoVZZnp1Ok85Z64c0f26qZHLu084kP9VrBNDWifUOwGKHo3koUNAX2nhHC8tS
X9uF6gz7LLX6Dn0qC++5ZxBs3+AFhHJUlrqE/bB7lHZXutKt9smYHGXeRRbv4k1hYn67aZOuAAQn
3LmOb5NuIHR5SsGYH52kcput7s6WE6r6qotdlhLeG8jKzPtNnCvlxF0hy77mBVmK/WDUF6NkqlB2
iGjHqOIXS53acmulUzrv4GqG5cbOSeA5KhwdrGv0+lP2RVs7Gw9fTGRodx7xuACjtEPa7Uu7TZUA
5FC3zrPIC4qRy4mDYHf56rFDxYfVMBCR+zBrjnEFttZYhxz8uj/mK+n8vmIZtX1eUJLFuxrknGW7
jzVlPkyrlNnm90Hgn5qFruQ3sIXqR/9x0vllHDrX7yUC8Pf3/uqt/viT/xNnoks45f/+faaL36s/
zkTV+lZ8xdX3/stgdPml/xiM1N8QgukMHviyXEGq898HI0P9jTWH45UmNJvd+NLmXRLCmPz1LwrT
j2mrl+nHEJZumJdhtkO4ffl3uvjNETRpqJprmI5mmv/UZPTrtGzBxGq27mqmbjqG5rgfQ2W10so4
8ymKh+eBpnLEnR2URJX7KcaNnz6Zm78NW/9SDsVNJcueqerXyJM/Xop7+nkE03VdsRaFS6ULmh4h
ho6VZ/2kzOBD8czfrmKoGp0yNpOo+jHEmPjisuprDlV1utzj6f0+iMQ3oOkwAN0qy7Q3U+VeDP3r
qLrHHAOzgj3SU8zsOlP6nS61sB4M1tDx7Z+/e0NFzu7Yuq2bf0iO6kAPZYTojoX/BFF/zsT0iejy
Qxz23+/9P6/xMUWrGzJEC5Jr9IHqr0EepGG/60J3CwQRGjf/XzdkfUiywehP1obrKh4AUOV1DUhO
ZL/842toF73of43tf7+jy/Buqxpf5odQ2gqee3YvuXGgbdhMBoRWNvn7hw68zEzLoDKdsEcJonz/
xxf+s2fV+P3Q8Pt1P5bJuWRjLYPGdZlSHt3JvSlE8cmT+mvO0B9u7XJi+vl1sISmaMvCJWjk9suy
3WRdsatn+5PjsPbZdT4EQLX60M09Rngve8IHGMBHs/yX9eaCfftTEPvtVksDU55BaP/xh/ghze0/
blGzTJvznWPDnv56i5nTDBQaOHx7IQPrHHQeQrPYo/s00K5HCxzIy/aaj18eECP1GA4/+QP+9N5/
+gMuX/NPpz7ArCpTE/6A6bY8ie18qs9RACp4Vm+m0D70vjx/FoL76U1f/qafrtmPEJlVyTW7Dcjz
dXRI/G6b3JfnwgdNgeLzUMJvqGvoVO+z/MYP2Zl//MQ/HHM5r6FTyrg4/FwwPJm+eO/QAoeKr227
vS43WfhZBcqn1wQU+PmGc6SEceay4tJPE8ZHSuB8xZdbcjG3TVhv4/Nnd/n7q/GHVeGnr/XDTtKs
adFlkrtM9sXTxTtRn/UNAl3f9scdkHUgfUbVxleZ1Ebf2NAhHtjBJ8/Wny5NBiksjkkkATv5r7fd
E4obOVLwcC/aM5Hg5MuP+9W0J0Im1tBu7cqnd/R5JmWKOLlP+or+dH2y2ON0Q6CbUj8sHkDYmZPV
Bp9AXOzK+EIDRZ+E0n12iY/rRmJFRGBwCa2oQggv3PKfDASXB+Pj12gaF3jHtlwdT+yvn6DRp+gf
xxV1ffRm97qn9Sfh3IKi4Nz9ZCn6s4WAXjXVFKjnL5PYr5caNb0fB84clK/NQdrf96P0xfzJjvih
uuVvb99PV3Evj8xPr36BpRJrLlcxt8h5sQbsXD//YW/1IDkUIbztJ1/Rh5jSP17ww2PgunQkRhkX
7IM5EE9pUPjxyd6SJPz103Xt10jaP17rw/OwlN3YKZJrIaAXeNc3tqc+NV/0TRo6AXkiOio4v3yq
UJcHrS/Dz272k6/Q/biZqMm8uMRi4KZ7B4uCT7on+/f/4TlBbyOEbkJJqB/Lt+rKgXp0CMXrlBsZ
/0AK13Nw+scrx5+9WD9f48Pq5chyxcE9KF5TZ0TlPFroTP/xFf7sxfr5Ch+edruP1p5EMNgOqGsr
+7+knVdT5FqaRX+RIuTNq1xaMiFJEooXBVbee/36WdkP01yaKGJ6nm5EXaoOko79zt5r7wJpNeSA
pQxrI2q/bDp/fBrJwN1AUVWxvsMfud1toqQDAKXmh1F/gM/1y8P8dELhhPS/DXx7XVGiQKi4cgqF
SnwoTRT6Err5JRs8cYwe/v7ifly8vzb27c0NssmlSUVj0Ij2FAbQnuDJxg7JohKuAry4l9xYA7fz
ixvlNnz8e/O/vEv12/yBITsySwQqNgK1QuKm/TfH1G8NfJsv9CWWte7aQCK1tmw96HH1y9f6rQX5
n1NgMNcoUq88sBSZJhM615+/tPDjLPvlG32nppY60IhJo4lsgwPTyZ+jY7A3nsu94mHH1hzpz9+/
yrWDfV+mvrZ3feQvszoeyxJJIO2RDUBc7bxCEoZEorOHVqRyiUKaue/vTf64adcpDxjYD0SZc+M/
20SMi3rNpM3BN7cEHN0vrzASzHPjLR5SyNFDOrrXf0lYlK8f5z+e9Eur33aPKQoCfQYxaieb2WPb
6mjYDnwFJwS2KYqyO7RIvT95tS/vrpQyVzTvQsRaiYdO/O9v4Mc93tc3cJ3jvrx1ALwUVa8d6bqr
NC/9B75hc8vmsuZ9u6i0NyAFHdnnaBvusUfHfvj7+vrTmnddCqiPIOfUvyfXcL0vN9bCvbReOQRB
rggJA52CmeWsLCjs0aB5iwPMw7M2OhS1yi4LgqB/WeV/Wvi+/hLf+h/IiyZMJ36JhOD0ZnofkQUb
VKb//sJ/a+Vbj6NqEZk5+kE7QY0tBHjPSdUI9F/G0o/Tg2xKGpZ6A+bstwkojcUWVQutCOwTTP1V
bH+ZQn9+jH83cO3iX7pNIIRhIkp0Gwl15yT6C+fNRf0FU37te/85Tv7dyLetiNBznYfdhFpO84ZG
Tp1AtmX7ZL6pC+uXpn57Yd8+viZS6civTfXltAFbZF85iP/Nl//303z78oLajjEXm4y08SEpn3rj
IQQn+fc2fizL6V8+/LepZZSqUeQ2kg9f2PlBh4ljp6k3rGG2XrfH3vhY38t+5v2+Sf7tDX6bSBJV
Ubv22uWMTnJiMG5l/8u8+VOfs6jVUsqVZU3+17N/6XOZJsEHNni2qtQwqerEBszcJha/dIUfD9pf
2/m2E8KyHc/hdSEaHQxnDrPAa+Cmjm6nZ91vVtlK/X8+2LfdUNj3GUAXGtQbrI+5wv1jZkdC90sH
/HG1+/Jg36ttQyYJwPvYdYUvvTO44kVDyefF7LkGZ65v6jM+ul8LNT8N4q+NfpuKgCwSsX6dKVq5
PJgETuDHWGGF8aKodmFBen8fAT91w6/NfZuYkiqGjCbTXJx2sGIPnVX89hp/qkhYkqL8qySgaN8j
M80IKSb+m+vyHazwsa/BRG5gJLn9L6P5x2f50tC3wZyVEaK9hoaGUPRVVbZL5bfl6IevY2G5Q6zB
6ktx5duozaIImBLwKZuLtEHHtSffN11mo8nHRvn590/zw/j9R1vfxhXCPLWQi2tb+aNcvKjVGaPA
bx/n+k6+rRn/aOTbWKLALU9CTSOdu/ilt/gq+6vsONmpA6RWtrk79EL3v5jbv7SqiN9OFDp6ymGI
aNVA7NiZi52zLA7j8H/vEP9o5ttYkpZ64bqRZib51kifyFv/pYG/vz1F/DZ6QjkMcgWsnB1DUrCy
K2VB8/CjOOgIVv+f3qCIyj93EOY8LV3c0lTT3IkxYE9zPeJR/nsjPx00LRMwKFd/lKNE5Vsr3Fvk
dVWAWzVvcDm6lp+5JFwVgx+upC1gUhdDr2hzMzCvs2fhl6zSH040/2j826YCm4UG9I/GJ+WSh/cS
/AtDOiLAL9qbPvstxubH4aUD74ByJJmIGv/5QodQrfQyyglglSUcupk9RE9Cv/nlhf7YQ7608q2H
DFpaVnlGK8U+6nAyuN0te4zAvVb6wdlLi7Ncmm19//sp4V/L038MbZRThiFphmT868D6Zf0PzUBN
wIsEGMEwjLnBqvZw8lXNjeSmXr6CYqqfFIr/Y+hlL+T0uPGv1WiAWdce8/W3UC3TsmA2KRLHRc3g
WvgfO18tThIkqWgQrCwKixdk/ijjQ6U2x/usbAPmUMUQLMvDmyEpld1FkJj8BMBSsEJFjT+vyRDj
ILkuKgxWQTvLHu6SELtTmlaZkxOe3q4aWVOkq96l6LaZYOjLGWFN8CTkZXt1ClcRAn0Gj+IhiMYu
VUrA3PGJYfSTG1A3faDX64hr8li1UYgPjYL/QkvkFy7Ge2krIl/QTthZ8wWS/tjgEbA1qZrLt0CN
5JZtiNCuWoQTwFKWsMD9kyWCdTtV4FMq2yI7C+jPoiupU8kd2EijzWW+CqQcbl7ied4KQWFhM9FM
Y4OKughhlU13iyA9gRbpIZVqRxL/htVM0KovYDzYWwhbHGxI70Okd16fp6KP7G32hWuG0rjoIGSm
4anLyLsJG+HRaixXqssaI52MzWHYVEvxkEk4m0Bycii6beL2GGlgSJCFPBv4uGOsQak5I6Itd3Mf
oTpOVkFg3ImC5aSkwVXkvl+j3mb1sbEe4gHTWY4NPu2cUBhcQE+2nlovPakdBdQdOU/RMU82kMhW
u0+TV70W7qS+4zL8EhmZC0MX4hnJnlo8YC0cwC/z5eylF3aNfMYceQNEdjOiI+vb3Iv7etNH9lwc
JOJo2mhGrGatZ8UNK3gakgpa8oXM+No6ARvnVO5YwgUYO7waX9GIMfG7XmJMbCR5Z2H/rJE33pb1
nWDs6/FtWDJ8fuiMN4tx7rpnFdF2Ma2m1MX5UOSrqX+NwRMABEvnz66GkQAAZAbWB2d3mQMHCg2B
niANpZS8kZuseWjSyMmZykboF7JIhKl0CVLO7cYDUkKd2IsBm6e6H80XNb5d2s5ZtG0w7UgpEJKN
ZOxjDJBGghBL2pExANXDnnNUSyNy6+CEqB1Z5h9RC+wRZXnQbGdjnfaRj8cnsG4qHZKjdOx6AA5X
rA16/nQGFEGW90qjNJBZgU16gwBxfIw2aftnCE4J+VQ4yXDz9bsp2JtYNsS6c/ThKZg+9YozJbaj
BIHouovWubnpwU6BXecHgFXse+M174k+CRwlmpjI/al9JX2JaLUeDfoBq6nX6HB+450sU7q5NYXa
0cq3CrhnSegFFqNXo92K3Iao6zFbhSw2GaRUrhIiP2g3AnTiycfYUvT8H/m2yfdlcIpzCK638/A8
5J8JaB0ZGKbkyhGiqedwedKH+2l+lxqHJFmMexcQe7ZZzXSmF8RWXPNQFlwWT2vP2AsZvDcGfgSA
Q1K5KYcNnld0i/ACQBkFAfr1BaEm2ow8XCdN4w7MqbVJfQUnhggiR7jDpuEyrNGEURobChcZJyHC
bbuf4xUoN6t6kGPkCZkDrX8KPD1xFcRZzOFO1N6H3Z9RcUcmIi3yQ5np5mC0z0XzIWrbfL5aISEo
R3ad3oryQZUBROAcG5wA12w0oJldGfLDZMX0zm1X7wpoQVKAZU4rnb7YmkyD2i1IJUdHiN8M+KhN
F0OM0yozV+0vcnHXD4dGfUQE2LatH7MB1IaberBVmKu57AbwVlNM5PGxzI6Z/J4sR9BSqmHHvBRi
igBrHgTBZ8AA117EzwmDd9i/GmzH29exJaziQWjOmA6AYYwivuQ9JEehXJkQA6CyGzXW1Js4Xgnd
PirPSCUdCjZ2me6vG2xrRL2nPIPWJGzP7CCa+hiekmLVAQLo4jN7ozI54F6PExlpzV3UKadGypyl
W+XM2/26Cw9JxQeQ4kMg+j28RdtqD8A9YvVRr09MKxmw5KFZ1d3rJDfYGV6Rk3xU2E652FnMQ4ei
xEJfKTGV5BWUlfC5r1qglss2nBCA5LdIM1cV11BN+5rp71qZOsCnPCPBuFKtB4vMIPmZ4C5HER/S
hW+DUi4EPFJEtS+1N0aD6jG5iNFdFNyPVyNaa3ihdFNhKB+DG1JvVgWZOwqwGnDg/EYlWEID6lLm
thaTJk6HRs+9Qt+P0w1ADf4Et1uZ2aTXIIXZwF511Wmy5+wgWF7GnjWD+RtneB01/RBCrGjz+1zp
2ZMr2HKCCyErOyEEKcr7GuG9E5NIXIzoqVLpRPoTFyB3iEu3wgxCkS9kJAbmWUU7jctFYZFUu8xP
xuAwTQQ2oztNp6eeqNmQ6ZLcUPsaJTc9NgvTgZxdFuGUTI8FTkcY255uHOTgRSXARy/lJyt8b4NN
UnePRrmbshAATwSUE7ZQYIvSbT+QaqFTeMj+RGBAckvpH82kCdbMLqBBJgviKUrfbNNqAoVhoW5J
KgkU9aKMGqf6fol2piDjqFLn9NQL9zjItkja7/TSsLVmeOu74aYEKdN2AIE1QnYCkZRHUAPbYZHu
U3E8QFM7NkP9IHSybw71GrD8s6CE753FPDWRpOIuNZDdTFj4zhJkNhTmbpxBLLeUHX9RcKwBhei4
rKIxPOpRsU0CyJe1ykw/lVtKAIOMxnfs7EYpbvPyutLNS+hBYWJqnpI9THeojNZOtdr3sQ9XWsH8
lsiUS0sPD/fLwnsdIUIJk/K4yNVWUpL9IGwHpVjVQHqlXQrpUoIHYRrZOph1LnlUvtAUvqeiskv0
is3DEm6bdt/Gh67mFSQHUazstH5pC4S+8Z9CfugqLxX8rM5dmVhHc428x5Ex2BuA2ZrWaQCWIvTo
PypltCvM/6NjabeL8lh8CNHGBFdsFB+AUwP9QkigEb9aBo99mcDGkOHQ6V5bAkR/WQbf6v1I4wzU
m7Y1u4J2pz4ZLXlB2QiP/ySY9yx4aHpTZVuOD+2dEN+RpyDFx3ReyW/F86g5MTlE1xRf7YGFBfuQ
pe8iw7fmVQ7o4zLnQL7sa2kzdmXjNlv8nk+P75m/eYWOareR6qb3JqXo9LkwQHjYEUKwaVeZuK+3
pe6ka3UFTlwlR0x26X4DYCUkLxVITKLBKsC0zVb3IHykhTM/kShpwPw2bVj5mnkf1jcASoVLHNgZ
ji7mUNx4nJDjZA0y0NC9RYltkg9YwqlYwnlRK49dtaR5hXzSsgd8icUQOXFt51TFIukuUN8jiELI
vF3GH1yoZrqXpe08eUODS07DyAEMGjqT/iGo9tjCG/0TVXeF8VI2uzqsUCL/qZqHEaJQV7xW9PPg
pOJCbT1CQjwosyuBNW4BH7PAAdCYE+Wx+4Nl1BcgdnDXVoHlKPhN+dOONynJD4nqGwkaERgKjSfe
MINU0DCCj7B/GQOnn/dpTbWSq9X5JQEhJfWO0d7Dyxn6W/jCNoK0eL6HLgfXbRR2WftUdyIOi48y
ip0MkkTPHaKez8xJIfJ5OEwJYxmYuhFGHkwKWwi5eYZzNA87os60/k5WtyOuGWGgGNzHLpthtn5t
spogNkt+DU12F2j+eKM/D21l98IK7FefIiT3xoteesHimkrOuUC3Jcgf3QzBbaKqC3LI4Lje9Zpr
WLktmLIt54adclOjqmezYQEAEYiKm51s75XaySTVNW9IeeDQqPSgx19FdsosqVE+gJcDyLJ4uqJt
RANb5k00Suv6iJdQbVaqROTwbsK6/AivDTZsRaVy2aeq28IKRZBN9Ze06hIXpMtHUPHJDQppEred
8G4m0HW8FNj9bEcrfadiN2jcZHRzzmRwQlgDmB7RbJ2U5+geiXq3uHB+IpBP1cU01vW7uLwNmYNb
gn+TEyd0BnX0swe2nAXjnOpw47WDLxpeTalEtPuJWe12ydlT4WDis9jsIcuJcJHPqvCq6G6sjrm1
To98j4DRMJZuIVxA1uKX7Qc/goDNBVvGzZM9BC5idcF0ogEhvC0uh5AxD/jCE2Tmy4soHMhTwiwp
FE8dS0Ulk1TGUFxJz4RyhYqd3pefQcSdXV/66nLo/0Cd1wnPCNbz4g/6TgcBdaJTg3ETi/XVov8Z
avYAN2LZWE/jIX0IpA9rsXXDM1NPNV2pOiL+D6UN6mVtX0heHHqafAap1kBJe4TfpHEKBfZQ+kK7
VeJVAlEC1aH+FOUvGht5PTiUloc5Pplc1c3v6IdxtW9gocENBb9p3KjSTlY2g7Uf5z14RNgmiUj4
MzmlMMVuGShjfZpUwnbtrHLjz6h7MpmwDAbOitfOeoNc5kaP8Jy4gXguk0cIYhCsivA2BuJwKkYO
W4fgzzXoiynnOSJD6B76SBDvkmrblCyl9mz9UdVVLx/VbLtkoJRTkLm0txzEnbHnzp1jVMuqA9s0
wryVnSXBjScHPDw/WVfnusP/27vacsPs2Lwr4648GenNNcLpMbnCCmGROjiFhrsqsdViB5fESHci
RuUeHM8WE37yKLOynceJ3g4/2cXy2Yabplhj7CZ462P+7MuNRBQB83rjzRAhemq14BfsVNu2015N
7yP5Xgk9kE5y/ME/Lm9rlSkbzKWbwNXxTbxOjHgqlaqnBGuwUyy0XDJry1ENQEHcSoeg3IubId2Y
xZOh+wRMm/LBmLx2f13Uwtlp0zOxuXbZEA5evej1KmMdpN60gOlSRFtqP3OCObrpuFjHzNi3n1eh
Tz7ZogKCkZ2CJyOIhaoEfgI8NYmNTbPRKVRQhBvXKX0s99kOjL1fR84gZF5drCXVnQEXkEkEtRv3
cg77AqKOANjzxcSa1K/C0S2jmwjAdJX0LF7kcT3L07Ye4aI5hHKQ6NZxuHlPqo2INLTbyaobXATJ
LaFwQMHbd+oDeHUgwIbsSnAKhbPMrjxzhfTBFD5gRi7jZ9k9gPUAyH7lyT23EC20+dhUq4KBZAIs
NE4x+XjVbTatTO0ZYHk7vAziIVM/1IaAU/qmszzA8ACf63Ya9zCdU78W3Qp8qCT5YmeH4nt9ZStS
cNU5YHvTqf3Ikn27uO12vGBwCw9MsF13VLKTmW2F/gief1WCXq1a/FH12giIDYffHzz2rT/Xp665
iZgP5rMU1n4xX3SS6MYPQLVp/2eIzsK4ODj38boowp9ad5P2HIdAd6AGPieYnMuZG+TzNfWmvjeu
hi3wCeZ7e1ONRJLsyvykdm4QktTIWGMP0Fu5M7OE1KueCooAbTAfXEu8tRgYrT2ZH9Z41waHumBn
s1bvSYgctJVQeiod2MR+DfYsfQPJ4ej1YzE3trxumGJ6801XLstIaMKyw/FNWCzkm1536cKS9VoZ
az06NuK+9ESNA7U3yaNdXsSFuImDnD8oLMYYwGPeKjx+jN3lOm13IgKnfHEFA7XRTgdAMxPQ5MOQ
Dee7ZLiY4KZVihuzvG/H+8Lq3VS26wEORuLOM/F++lYLO+AdDl+zDjcJAUQjlJEPjTtJvdmlFbg4
j/AbVd9r1WU4JCZnqGNOIrBu3JkcU2eqBnG1aUhjJYYnhJqu3lhPtUGPJpw2WFHp6MpTzvTOi8hD
Xz+pAVcKEFPusHK26U2g+pahoh1ZhZB0WGvjxUlit+fI4XHoBnwhvXM46GMvLzYSYeX3CcvJKyxh
bR/kXsS8qroFMDbCShTyp9ak+PUQyi1mftY4wN0FINRdFb7VpM5V4i7priuARihP1W66YaW8N/yD
0JRA6qialy9OEYJqPiJSicJVCgeftEQZgTCkR6h1DgdR7aBm+75fESrNgp0J5+uOO3/u9Y+AxI6E
LLVD8TK227I9Z2zfxukWBn9sETzDZvtgah58gqskhDIZcWEytk9A/YME6X9t9IwbPLMvdXhusxvy
HihHlSQUDQA/hafZNGHdAqG+bfvYL0toP2CNYAeWjcd6jrS5X1aqvhO6pyg9aYl/rVzFcH440HiD
utEQpZnFazbdqqxg14Kp+p6EgVOQIpPXiHNUB0wu40Xu/SR+H2dvDg5KB0nf6xMGOwvdWwFpsnRT
4udkt3ieLstCvYwANz/VgNXZ6jp6rJGs0xJb5EjdCsIjKKV4WPPmxGll9aAfauyMvFFwSqHulqkL
ol627tTqKNyyEWqQhqYe0bpCsyWbpaJcdJ/L7JWGdU1ZT9ik8s4cHPIKeIWGciZ/MXyeTXmjdzc9
pVClusTQ7TjAW3uVYmUm7cgH3wzNQ7uVyaTAl2sSKMU8YUcyr/k5lO5NZQa4TEYFKyoVola4waXL
vvmgETtAIoGWrOFTKe0JgEqS3eqWmxDc0JODIRSscOE2be+vdeCr8MtuNFdvVmWwAuE+QlenFscz
EblIwYcNkSb70yWA2RStQXPFb0OvgqCAO33XhjeZ7ufBhgxZ9neJ7CcLRr27Ir2l+IW4kD0vpTpt
N2Se1APw37SxG/B7gK8zNmVyHl7UW5XTee5DziAIayF+JduVVF4dTvs621moeIkLWxKqlj7aloUi
ylHg3VA6jVY9Nf2aUOmQxfawFE8UQa3hnahSq77Az4GyLAPfja/jkgciI2zSD3Hrzg1IWyeQLiOn
Kop1M0zb/F2wJOwql7mFBEEyxo0gKx62znsgohwpTPLs4Gaz95r/aBTxqM4zzXx2w3OyrKP6tudg
ybALPhEfkqbWfWiFx8IisKEGklOQmuk00WFkw3dO2acFnTPFvAfVi4wE7O1IdKstspD2+Vm6Qtr6
HQcqiSDhGPOMvB4f6T5T5fd1sTc1TkxPQ7mGo8UTU3Ew8CcB/qlX43NDsFYNY8jWT1LqLcfEfBOC
cyyCTmH4pZ/kdilvVnVkbupTKLMuE6rW3AzVjlibKb3kLRiTFRl06r1KNF/kNpnL7UDY3EmctcYN
bnOD0+AdShAxc5i9assHalo3G5yoiuGNxJ5pK8itJIVatc8htEA3or3r02mW3lKc5hi0OSJoYF1I
+ImgHHWps1DRXQDQDCm4F8qbVXKUOb23nA3D8EIYN90XAnAfUe2SinOPZRYcm8atTE6tofEXofMK
NTlIyfSqNp0b9tPtyJ+b4pK7dVy/ED0pw4MGn6y22tZKjVfucAjr7Hi32gj6RLuGMZrEFciGqPta
2SfOoMWy6Ip6vkQOVEvop2mTr+akSU4lJlkKuGJFKVcTzSG0k0LMj+AWZ6IMEv4WyEiHYASR+RaW
YkM0yM2iJeGR0AqOZmqqErkmz3HRbhSxHagKJcHoa1qSbtWx3GiY1nUpvMfnZx5SMPVymN92XTWs
yLSWd6pIxR7insaELpw1EO7AgpyEUCe3G0WyZmdPzGofPjMEXuvQgAOCA2s+GIwXY4i2pFLeC4a8
IfDZTRWWA5lqPmZhLp1S8UYQCsR+lOZbiOhZOsh+nibnHJ7AHljREfPmn15RH5KW2AYl2DSlddcT
neGkC/veZNxEurmLReOjA7YLJqUB5wiM15UMxHedIrz1IYQcoWa6CmNK9Ja4tWaR/x90+RoWzhvR
4pmfWyOX1FZ4NNq+fTSsOntSawhBUsSJchwK08dSlpzanIWoSQJOXeOsrxN+8CES6BV6PI5HpauE
CLBs3Z/NWJWu6wTXh24+i9c4orbMkjdyYeNwP0JMNbY5cRvqBTdFOZymSeI7wSCmojzA62RXko2y
dF+k/RSsJisL+10piJX0gMSM2F8nU+umvE2bmfNJMKZ49+GSDa9cEQDoTKCS0iJ5RNvGCBrRwQPf
xIQ4C7nliEmqvg7QkzinSC2LFQxTjawehQyMUCQt18/biMrqYGgVlyTESu+7eMie4ry3pvXSicW8
GeCDZDaEdvSTaqml4ie4+4T7lGYJOS+JaTluW10Wes/iThKaa13243EMp7agM17nUWK4KHZlUlpJ
rCxDX3EVEozmKrZ4T+y5AoNifzwp2vZqTs12Y9gsau71c9NQmISmE+qTswDbup7Vg2qUbxU5KsbL
NaWT05ZBMKl1bLJpCDbGQldZp8YcnMw6kuNXzHTTFQc6GrrdcV0b2cSQXdf+fOrVCnF8EQGDiOa4
IbPRUsrrNiQI+BIsUlVKkSWqRFR41GQnJa8pbmQL0ZBGYJGsAPzQTDlPCUquRX+kKi6m0xjLQfMY
GmpAGq8pVG1rekXQNu9lk0rBKopLCqtF3I2g3JKhfVsG8p9XTaHGH4OUDJ/tEHNDiLaHMOJUn8SC
oxbwsGQDJFZIErsDTFlSbFS6oX2X4IsOm6CTAuXdkFNNcK2pEnQ43lGVrMLeEnzCT2AMCgORBc4o
q7CtM0M0RnbcDcFT6iQk1U4pNZJYMnjS2qbRpWotQVEieAILkm8AF9NYH9mFiSPyat9sOz3KbTm2
KCjM9OjCl3AxLlB8KxIkavJwIENDLppdYpXIni3ygTyZpRvnYmd1i5yctYlkAp8wWpllrU2I/NHj
JHjOYwn8Vz1rwbMp9tJ7PWqs/HlcyJOf5S138BW4cXM1RUFSrZVOrGXCn1tzq3Ss39MMuaPMJ4iZ
ZBUmuyBOhdyTQdxxFZB3XUwGxmCwzwtiufcqQvoQjYwjG/hkUufKG0o5cCmmx091oYSvFWnbk22J
10jbIcx0+X0szK5+qSqZiwJT1EsonmGHTFYc+K9nDUuR3VnEpGZvlrKwvV7UhDk9It7gpSyYqikw
COKpTSBCOMDOtXgNBibS3Lwe8wZJ9BhzcZPX9WM799mwK/SJiioxwtO8KnmglmyRvC5ve6UgT5J4
4DR0CxAtKBYy/DzAMyjfhvwa2MMzshmJXJayjtSIqrNcLcwotIBG6Mgar2P9jYSlVgV5NmqgIksx
iKiwlsyLChzsJzFq8sqtMkDW+lQqnDebZuGuM9JyHqgp8ZBwcddtUn1oIGLM0oEbrlF1G0jTvTfV
4HZs8GP06zJBdbBq83km0LeRlsrJhph82maxqONJTCDKbQYfL1wbcjvB35zV+KzBEWLnVQ9UlYW+
KWpWHdK8QfyJGikBYt4IDtNWNbtym1+vvCsrfsoAocHp0pCen2VhqPpVRx6vXEbDRumrflmnE0qM
S7PUMiUhcBDc6BvdfC4GyQUsLdxZSTA/h7AlD8iouuDDbC1c7vmkKNLKCNNIdDSg6ZU7q4PU+VbB
0g7MXu3lO72diuKOFPaprl09g1+ab0l41YQ/YQOj8bMNWQ2OHWmWVWNzucZ4InRWG7lbtPTXSTHL
aY/TD4SHTbIcXHDCFNjGlmpj1mjdVGPiKKrxU/qtBYeaAIZegKmq4dfXTnqtxKKr5aIleDFjZ3gy
wr6Nd0PYAmdrLSUo6bnLKAEJhyBPkmeSnOUhJVku4HXqsFg69giQBXMWa+icnKjzSSDXUYTigSJS
nvqrmrQMPrputqCC6iJMsCEtAXc3xUSZgmzv7AoWnLiM6MVqRAY6xIR/1IpmzXbWdflESJCczV5S
pBb1JiUwlLVijhRdJWFJCHePLAVcpF6LE+i8QAHAn+TjXRqqbbqdlTiMvamEju4j/4BJGps50+Ks
WDGyhmRGZFsAVQxnknNTjfg1Pb/qNOYQgeQ7oU55p9j1zM9RsugVgyUglOtZ2ONWv3ZijNbxO681
7F7AeYfDe2Owj1wXiSXnxML1RTB/jAHXWiNcOSMt7kotmMTFz4XYVDclWcVduJeVOdbeGnC0lV3k
kBtDV0ubJKy5pInM9k+hkZCI6AIF0PgcCVX5Hqa6uNwlSzdw85NOSeWFXdcYcOWKrnMIrInFC6yn
ZLoLg5iyF8FySuKXRcNVeG3IvfWHi0mJjkFuKdEsZSnkFOMzjXiyvCHF0G3Dtk84G+XK7HeSqido
H4Z2fCKuzXoU+4kSnSWmlnYNycZTLYxZVdyPJFpycySmKJoUBCgkM0+zoxtwXojkalNsI/wGwNMN
SRQdK1S4+JJGJSOLpjb1wus1o3qtFkOU7XwkPpIbiCzQXFGah5m8JI0EpblrrBS67Ti0KzVYqEZ3
c50kgMqVttspMvHvp65WUnIZwMGYBCsz7veFCQ3eg0oqLw5Y28SCkJwOprvoWZJ59EYu6xBtCZGH
qMhctlErjkSJTlGPZNRauHQZonwa9qhjC20FK9EglIkgM9EWu25qKKnVlH2WGBXXsRaA2q9Hs6yF
+2pJVSiGRMCaCBukKOL6vrOuuJ5QbwitG+n5iCwNckOHiEuppBAeenBfPIM4WP1rAeAr9BdApFsA
yQ237uLSumEio+8IuuS6AWDOO8ZNo4SfrdQDObTxQCuc3NK0GH1B6oXCk9PIKN24jUiQtPL6ohYT
D7WHmgMJn71Z1pqI0spMVgJ3rmdGIrVyM6vEkyEygUP6l7uJ6utSjcQAAYUIj7EcjlyEDMTF3elJ
JQYPZTeZJrfDI9BO6ZrXft93xaSc2i42KhDeesR9XBomHOgg01X52YQaR76xxU7zlKrZaD7KcHnu
kkoTgAwFasPGYYZ7tERJVb1VVm013K5isnSxTNmZwjA+VXDsKOCC2LWK0A+JDjJALFdq6vWToHBi
FFVxcJNFLtSNyShrt2EIYWJDX56D3SxoqoXyPDTjjNrCHGQbidTbxE9ZCUg1rpJAOlZi2gnH3pgG
aVOpilDZ1Sippyo0q3eIa8mMwoAkEHm8X+ZEIx2yQ/otU/pg9+VnvSYCviMLFjZtHYbGmpCk/mxl
5Uj+LbDK7jNK2VD6pFP1XIRDYda9PoyucNFoEtQnUsqzdI0NeClvOHIZzWrpxbhzy/8h7byW3EaW
rf1CPyLgzS1B317qlrtBaGTgQXj39P+H3juOyCKCOJoTMTM3mlCyCllZWZkr1/JLfMfQghoq/0lz
/XCyjdLcp4MyEZ+ZYZ3x1LO050HSUGa1oEYZdv2YkzNJPef5LrQR17xX7DoGE9RZOqwefsur2yHh
1Q4NEsfaBobAftgwL1dSxVL4tQhSZHruOhE5NbU4vfzRWXlEz7mKwKKFlaGWB7lpLF4ynFJUx3po
5PjolfG1agsd4ahOMuxvKnTdGgC4Ic6oDddVUu9AS8vOurSrPicnUJLsSB7lhHsH7WrutEyLUHgd
0jBGMjJOBuMfngAsXTIaADMjZ5D3eRwn2dBTjU10c9g3etqTxXq1FNY7eGfRAnTjYlSp8Y9jUP7I
kypKv/VAb8oPlZ+PDVJn0SmsX2NkzqhJ81AwpS8NSoDtR83W+GvcuOyk9i1zzJzSolJqDTVP2czM
Q2QVgB3gm9UBH7YOlcUock7j0yCpcrM9JeisQZw6RO2Hocqj00dcLi928knO41f4oKOe14UXqNCp
G81Apm3aFegPVe55+Py/nKzMg8ecMjnxfEAuqx48RNsLpGVk/tdJfmJQX/4fV7xXllQhVrhz4dCC
h8kQfHOa1G6rp7D3hmFuwjlHaJXWC0DgaxwsQFjVVE0irKIaIg427LSmQ9iI4YQv9o4ieOX6m2lU
MFRX4au6jrdUSf6NSZiaLFiZVMsUuX2SfmBudxrSSgAab003K3eS621HF4qRFxoWv5Zm4cUBDIRh
7Yka6r8GRaIf4ikPlRyDQEr92HKLVnIX1iQOk7ybMDTLUGRLcXSRMUFRlEozJzxgZFmU8nWG+ShN
Z0kzTLKb0kdGnhAcKBNdeVTLzKfImKnl18ZI43F7+6eIyG7YLXSdHwDNhgOBkiGg1WsgMQlSyzos
vejBeMPXArlHuMJtDWJmxMluW7uasno3Z0LoYUIYasLAdYmjRmaYYz6ZA5451R+YTnMB5+9grkPM
zN4Na+rv26VBDfGLvlu1HNuSKUlBUyGgt7u0jdu6P2GVGnWn3Hnmz3+zrjML0zafodRhIkyNToYu
uDc2YZr/o6BlDgIMYJcfWesxTYmpUfO99IJHX63ux0o7aNKhBlDchUt7PEH+L7Hq+O8f5xKJMiAw
rZwuwLnkY7g/fQOsvzJ2zhEKiZ354fa6xVkH/NiRLR32KMUwYUsR5m6ik6xlBdFyRa/vlOfHRkke
obrcQZt46ArvqNpLFGTi6NJ/LHKPmSDxZUsTRpc6dNQlsmS4oxIUu4GlDPIDEliF9mmZ7Ph9tkDY
SZb3x5gwuwQUXpN7BWO0iu49+JgZOfBAMjToODK0vYq31vr2hoqeKi5P2NBRB59LiQrwTt7eZzWw
z+5vZ+UMJik13WAwxp4+mSLsYBgNJ8NB4GGCZVoHLY7Te67rcmGeUvxOkxW4e2xdkXXGFsSLouu1
vkmg9AZconzzhu+h/CVAX2ECwsa0q2/vmjgEIxoTTp96UkhfHYx1IA9CStc+Jc+OvvBtM1eEaaId
Yevq2qbqMmCnRZOlUkGHy9RqOuOQgVuhFSGbHyDd2wUorC9YXlqh6Ik5bLwIYAO4qzbSE9V6N1pP
tFNga+yPiovgDFRQ8hKZyhVnAQtWoYfmJoTsz7TEoUcvy8uiKcCNTJx3k1WQHuMeeDFq2Kcd0jMr
0Fhg314Rjdyqa1M/TNCzw9KpEC8p8WcI31ezECKW486ji4+885jZ3k/ZquWdnsXK2vcUa/f32w3N
oU3nhKTDtjXhmpJ5GxpSwrqrjfbFDJjbWllbxOSYJmROsjI2kbkl4wFcc9uweGqmi0rVVN2WVQ2a
GjGeUoxCjQo6yVVspx/7xHuV2/KXhTxVnR0q7e22savJ4HdrzFVBBe7wdQ1hlSkJgVdWsr6K7u2N
uQvhYGAs+Gd7ROR5X7ry3fI4lxjfRJPTn5/dk5Jud4EfYtKrerekFqnm/6WOh+gUjtDn/4TnW0yY
7yZsRrQMm06QbQiHdHD03EhQTYdeBtTQaOogD08fb2+deO9NNs6zJmHndGPUYymvddL5LCfrTpwj
WgDbuKWnT8LXu16XfUhRrrttVjwH72bPsgxhaW1tRJo95TFMVQP9fC7qr47BcJK9MMKoiSnEuyFc
Amck52YbLz8TWnme0zSkaX667jbpo0oZ4iG9sz56O+ZojuUrsCQ6oWtq3AfpoS7cvFqhYJu5wXf0
wWjNK+t+AwX4ilbUwh6oM3tvMuutyBrf1jTFicc44eVbSp62Sn9rP+zj8M38bX2pNsNG3Qy/gh/K
nobbpv8NIDL5ANo8f6QKswElDBljvvM2w8KRFSMzW2XJXHCcIvQ+rkit6nHog7oFxp1V5T+eHa2b
jldjqusLdAFXl49oSLgCTp4H22yMobpgfD+OjifNeYoy7aMdlAjUOXv6vqCfCgdydMVesj5zcC+W
KSQm/tRFPDGHvBqO3QZmoB2AILSj4EeYOHMAbzlr6/W2t982SaXw0gk9Xkk0jjBZqs+h8bmSxoVM
+TraIh4pWw5cvxocMGKUH0JThxvdmKgyKSwCTGgZzgzAOyBgwF2mLZi79hQVqlXCus7z2YDK4nI9
ox8okc1E5qr35b0fx3t0rVYGpfHb2zZnhsNhmUwhTzqJwpdKy5IXI01WgDU7K622nvqPjBLJbSMz
D7mpBoDkBIwcsu6YwmJ4UKLOrbbGaiyZqAJs8LUxq7uC5qWUjtmdjrD3WmHyyWnVz2HnUOxPfoyn
8DkPo98np/9+++dcB8bLX6Nebm1d63Gs2UxY9MAgY6tfAc7Yqi3zHcx+3TalLNkSYn+PME5JFY/9
BXq2A2PrTpSc2h6o9vp0iL7L69L1t/bCV70+DO8aIJxBODGhQhG+KmKkWVMYOStsY58RkvIVLbAl
poGZpQEuIdczqeyQ8QkflXlkmq01ByKOjTu1tVaNBPa/DxDWXmL5mTOFkIiCeIhCBVjMdPTedLTS
AG950mVGCHsU6H7ULWrrz7c/1/UZJ50yZU3lwuYuuzoNSDkZiW/oNKHzY1tTsvIUlc5oA5o+JGEe
UwDKt01eEUdO5hgYV5hW52upYgZSG/TX/VbDpv5lkD7l9qcIbfpKuu+1jU0PfQh8Hl+nrdZ9vW35
2kk00nVqOYquaLzvhO8XmYNeZ7GuI9VMP5aJuGyFJmS/sD51Zk/f04KpQgZBquiLllTrp8oZ9NW6
XoO1P8B1wASuvze2JYiXlX3QdsbR/kKnurk33OGg3xXP6ZrLF6bYnwtEz5Pfnz/R2WtYJGS8BY4g
/iOcxjKSu25U+S19zjyLmjG42ICKpZV+crsBTHnXRPvOKpj49BGk+uv9xrEc2lgm+0DJ5TLsVL6v
BbldkK4ztSnV3736420DV0wW0/I4jyoEz7IGsHcK9mf5cl8bCOOdqCuBOYYngAFspPSACbsTLygD
YohgfinKNRpRED0vJ1vvxQBxe8/tT8f4zH4XalmsxqxQa2h+uTQFsoO1nZjPs2CLJoz6w9kBpd+E
a+dQ7BcWP+NnBCJId/jAOLPoZ7UyEDqChJyD5mK5CvfJOtgixNnt+rv4gfGIteIyC4DQxp45pdvG
r29R7jbF0nEpFUEA8X6jEdrpfmSoK22AdOXJat7QLL9t4joEEvZA8/FWeWdDF0J6l1S5FQMNWGU6
KF0HFzaPalUeaz1auK1nLUFcoU6cP+aVDgHaH0GhyFiKR8ONnPwACgnCjG+FqS2saSYv0KZtg+D1
nVtIFhxWtby8Lf2Rffsou/0aLFe0DqCMZgQL4oAVjAHrJcKkmU8FU7MK77DCs5mK1qWPFpzLvm25
6GWfWU9F2oe8m5OlZ+XMHl5YUS+t2B1ptpljBfzEV0setgVDTUi7rB2aYbcdY2lBQkyDZ6RPbR9T
xuAwcokakfpdldLdbSvXkRMgG6eKNNrheIlFcehI9FRyUpVBvuOQHQP5HjWeg9HzeouetPxhKP9+
CyeL3PiwqNgG75nLLaT4rcbpmCCgpEJLbVoPpRXt9PEDeIkFh79ijTGpSpPYG4rDIwFNWeFsZeic
Rg1JKJXb4DVhWuCL94aCzaFyT67SPNvrietzkIAvr2gjPda7pUrO9VV88QMs4fGSZCil05ID4IAE
NVI/qOYWCyFqJs+4tCHsp5pZg5xMi6xQlaRANTFi0yuydrSnN4ukYdfvbmuqCKBIyMmmKChsaUmh
NzQVpvri9LdZPhM7kLp+AwO6VsAE0T5dWt71iZu+oM0L3zZQd3GE2zWT5MoG6ARMGRITMGkIgSsr
uSOxQRIJSo9wSuoeTTP7ZRkvVsKkcBO+WvAQtEA2G0dZOC9X3QB8inBNExIqIIpLYuEBDFFb1SNQ
QH2nbZ3YteFo2TruVF4wQefDU7BI/z+3BRryDpRhiW6WKCCD77QwwU1Dttbpn5FSk9+UP8cWNCJ9
+NvhYKYayFcFKmDRFSB5fE8Fzq96p62G2ACu6b3pR0izJJeC50Z9kh7slf8ViW7GhlaLd/x1rLu0
KlQ1rEySGsXCqrrr17Rc9wZMA7ylhmdjN9W19c8RI7iLTeXrjUVM0db5nmDmrvOqyki6vPIxq+/M
o9Oimg4qdJU/tfty02/AwtYQUwcr+X75m17H3UvT00872+cks+3MR3AX0/VB2ZuHqdqa76ql7Gm6
JS5TN3QdIYiS+aDTORJuYvgQlVBRJt/Z+Xsy82jtuOYTplw3e1gKd3OLOjcmLAqGCz2jSvbfRd2F
u3pjbuX9kpmZfHhaFG7qUPuDvlkIeSiO+FXQYmdwxy1yvb/zr6eXYGuuISxf17sGfM8B2b9pUtve
3D4g80v8Y1pIACoaWWjZ/3c/42O467aQ5Wytw20z1xfH5QqFy78x4bbIdMzYMPa0p7u4KpdO+pKJ
6c/PPDAv447ZAky0W20buMMb+b154JLcaK69bR+6f9SldHrmQr5cluCNTDckSApis9go2/Y5ZmZv
OEwBBsy+q66Tx4SOQ/yxf6PHVT2nH5fot2fXrNGt1ijVaqZY6+vzLg2jcVozkxeD8hz3v29/t+tA
xgLPDAibmliV0sfTAvtKein7bF/W0MWA679tZibBvrQjbKSZaUEXmdiJP/Vrxgx3/nFich2nHqCr
b5m5XQgkSzsnHO0oLpkRfF+YRg5P65vRyIU1XT/0Ltck3PRFlnbVqLGmKVTJD+GLUcLOxYDC6j9O
GW2krx4zspWLjjlF09vmZw/22ZcTriDz5ANU87DeDBkDAsF9mn1SeZKdGI1UtBetxlu/3TY5s6e2
YVCoMSdE0zWMCuS0pgT9uHKshxBKD5UZmdsWZtzxwoLw1eIeNQlwmYzvxX67ToDpb8tIt+8ytTMX
ihTTXyVcNGiIUYKhYUndS3x/KTDpyRYSkCtfZx7QDt20eKgZKmiVpWt7btvOLQkhOCnHLjKimlHg
/GesfXTshWLhTA7EQ+hsKWLw7UhW7AAD5Vr66O8z1OJX8iHapm6xRm1zmjGF49pc8P/5DSQs8U2I
TGKdwxhsD35PNtArfqoJdR04FhvtlxLmC04x4+m2qdBJoVOls0whdkzwBgaCJo6l3mTMWXvrZe/F
YsaUoWrjTW1ayndBvTa79PW2N2rTl7nyEcWyLTQXUOkTn36ypzeA2HMcHgpBxmscZD+Gt/aQHSZx
HRqJ3AQgpx4oFGy7tfbJvlP30k5/yu6CTzwwJmWtD9ZavlsKpzORx7ZQmFJ1Ct+cRmFHkjEcTMjE
xxVa8tJezuz8YwpN2I/BqLOnIABcCiNLNrq3t2Pug8PVKtN1mpQrxTqtT0ENWGfAXeGY9YujSMXj
WHXtQ27LzDx3NlO6tw1OIUzcfgifNZ23FF4m5oJt7eSdL0M3GhoOZBrMvTrwCFlMVphbcMaPjGVs
b1uc21iebTy90SBXkfC6zDF8U+4DX8an02gAmT4G1l3dy/Vjleny70DTu/tSpV/8L4zSkWKFDvUF
8ZJvU43eqNmMK6WFlQoyxFK/ayD30Rn8jCl/3bY2Gy3sM3NTuDrLo+AYk+T2hLmJMn5cm26vvsuj
QQAxlWOjb8lb8LAULOYCu83O2hoSDw6w8kujTCsahcL0FLQHHVx+hbXyu6bd6S08AbfXN+ulZ5am
Pz9bXj0iQp2rWJqYoHK134z09JrkW9K93Db0nrWL7omIK+A3wp9zxfEbhoaRNwnRwX4oPoX7YhM/
nkIaa9HW2Uy9BOnoUNOY1HvfN5YR/gXHmbtYzn+A8CVLEPOhOYWnCM44396HnbmwmTOVdAqUZ2sU
vpuudZy/FBPWR8g4tC/xB/jJXGkDEaO+hj95U7/w4t2Ui5WoWTc9tyx8R2TMAlSesTyBJIDbbts7
9Wu9WsGQwxNNWjMVuZRSzTnpuUkhoQvisTlJOSYTGAUkiORqI4Nd/Odtv1lcmZC5Obnmj0mBmQ5h
A9hy3PgIZkXatK698lbRPj/mD4uA9LlLdBICoLlHX4AW++WxiDOGn5JpbaVafG2oavtW9amw0h+M
5W096I4TO4W1dImkfS6EO1PDnTOv0VcUUhO/ARzeTS6aB9LGP721YfRiZJ+iVL3zQcaHS3q3V9g/
k6LwuUHhTOTZOKYIgU+vxAIUQeCaR9N2nR8GQLhgXaybL96T87s2KaB2X6SX9CfthUU87FwMOv8R
wqnRwnGo454fEQzG3qyDdTAcIO8qrIW+xexHPdtd4Yy0PoiKblospdT7bJvumknBdPEtNfd6Y1MZ
zKaGCvxdrF+0YxRWSfZuR4GnbVMAz45dBlx22nfjzYMhz/3bcYb/fMc/JtVLfw2bMvcGCZZIR4f8
cdhHsboQPefP4dmqBN9U+rS2tYpVTRehFmzK1/ZZu6NXt0rgSIY4CBJawFdLsNDF3RRclJlTOEmn
yDYh3eWTm3x0Pvg7puy2+WN0F2xgCitO69tBR513lT/7Kbik3xhhGZUY1XcD5FSOW33QNy20gr8M
6Atoy0LRdlrVj9A9TgUV1BrXiTvs8gfzTr2XXorX/tv/olE7LfXqCj37BIIDq9XgORSIp19VPE4N
8Hcfrj/lj9onmAOQeFlCQ88fzT/7IMR4enFRH1v4VSN9zqwH1Wrv46bdRGG5sOMzhfcpEv2xJIT5
ZmCIuZs82Hswj/FdeHQ26kF7Ub+Uq9pNHiil3v7EytInFkK8bXYnLWGwC6FC7xs0y7t4Px5A5cKw
t4GM9V57ON0rv6UjDFD+2vl52/qscZq1hqJT6aR0e3leAXhA4pJivG1PwTbTDHXPsOGr340fwrb8
p3OYBKuqpyKoF2KgOh3TKx+angfgPilNiLiVQOspPALfIgjCQeHmT8ETJJB7aBPgKEq/BI/yOl5L
ayaDIHzaA4B6Ml7h7FsqOM0gHfneZ79D+N4j6gqqavE79B28n+hY0ejZQgWxCxZWPPdIOTckfGdY
H9QmljE0Bh3UM/74oW/ABMUKQkWjLO3VYkkcZD5U/lmbKfQFUSVvgnTa4/bL6Xv9M1lDH+GWG+Ob
cjSO0V28TR7kJezmFOFvfNert5itZk2oYrPkrT0p1/sb81BtpV2y6fba4bb7zp/WsxUK982onlSb
FGjq6PjUgkhzT65+gBm2W3sr4y1czBHmLSIRMjV7ZXhJhOvHHFOvCxMsQm61nqYUCvf0kILVn8R6
87elmsFM35VMnrcXvWwm865w822shaaVJyNTEco2f9b28H/JT+PR3FKmGJai30xkd2QSTYP2I/1X
cVZwiCqwfxDWcCr7tXeE2GEKRJLbo43YvabQXh7/WnWcnIFKucxoIggVqKKEGJQ3ShXXU72g3cYf
lNU/PVJyPXqQG4PeCmMPCwnEzHPhwpzgMgbj0FmaUQ/J0/LF8bt94/0apSWtW2XmHFyYEfxEB00c
IDvAg7ZRVqkHraiJDsjpobe3svwY9F8t60uClIKC6dhZUpqcuS+n7gPT7oRW56rK5wVVwqw0XqOg
Y5KhsmQUpWsqQFZgzFw4g7MrnaZXaEkYCi37yzskP8WKlU3yMuqO4s5G2Vub9B6SYLKRv5fBeneW
P8ZEqEOlRFzPBM8VR8Vj46gWRBWAe8P4entZsyfhzJDglarahRbYZsJ1FW2QhoATauGwzTrimQXB
Ece2tLoqxgIETfB/dPA7343+x//bMgQ37Hx9yKBpGlYdbOOmAh34Qgieq6cwuzNd4qzlGpfohMlJ
8xOWEf5WUfDwN7DhJvH9ID2bv419umP8n9TJWie85+B+HtxIPconpMWTY7O/vdj3mptw+Vz8FuEy
H3o9MIxpSy2gYOo6h453rXfrdgtP29ECQRrlT7qxnVSgpx82/j6hxYKKldv+rj/5jLGjFAHR6WPy
vWlJ9+Jt5i5Vf+a/+p/tEk6L2Q7+UE4fJCgQRqHIVNH/ZFR54VTOu+//mNGFqx9qrxhxP3aigO0/
OP1yhu+393rWgEXKSGOc2sR77nFWsAtUCyxpGo7QvDB4HKbh56A/LSQTs1HszIbwzpgo/qI8xsag
dPdQjW1qJX1n8q3tpaL1kinhgWGdYCCzK0xJRvrZNBnFS+Odb//2yu7H/23jBB+NmmJIbBVLUMo9
nML4se6Xktrpr7g6Bmf7JvgYFPWD2RSY6GgL63K1qaENMuJq20KiWKhwtSkLJ2/udQwi0lGhRuHi
YQr38hKwE6uGNAy3NhCNWPVgTVI3u1OfzJVxhOLpxXpeQmLOZbcXJgXvAKzc6zzVBvIGlfmWbbJl
XHplPiWPKjAXea29BZvFKsCcn5yvU/CTrHbaUJ6MMkzwCSCcF++BCtOzo2D80qQuE5uQC2huuojV
mCvqXqxXcJy2TprSaaf16pvykG3bfXgPq83jpIuXP+afQMWTMEVv5eKMwRQsRH86X7TgTzziwlRJ
sByH6TdG5eC/jmCMo/26OVXJtnTKX/B4f5FMumrjv+hfTbhK04DBTgedJdxgWhU6UBNi3K9Kt6HN
G46oPUlP0lJnYDbVPrc0hbyzkGYpkPXYISxwBpo8QZPdlyMQeP9ehsy3QxMcfm9o0FtlXKeKtXSA
5u6Fc+PCARoLFMdSG+NevJKNrf67+IAO1j77rP5Q/V32XdnAr/MvJn2A+p1trnCGgjHrBmc6tn04
sRS/tNAC3w53cw8mBwvwNjiGY/AdL3fV7lHfCH1MmGr3TTrVW61KD6YMfX5Cu7XW1xDIHPPY3kVh
/DGJWCM8WS6EDn8/QMFaDdCGDvMNU5y6/CGZXXYwvEGePvrG1yxsD6Mcvf2bxTI5QUWFrBt3vbTB
OZHlRmexkDZv+vv2MEHSef/S0Lc+qfulQD/vsmf2hJhgjmrF7A/2okPzPd/Cow04Z/wE9/HiuPjM
LNo7LNTRod/g4Sv2dVMNbiLHwtb0Nmw+nF7ap5jBfIB+vLaVT8pD8i1/Wwq4s/HWYozxv0YFB+3l
YASJgdE+PqHIkKyL7Mnz/7G7JUjqtFNXMe7MkPDl4M7yotInYYKF86iC0vTCbj3mx0h9TdXMNYYF
zorZByIo2/9ZmfDpnNguGe3CoGRlryU8ugP08o5yHJFRMZJdCYeW03wvlAFqZmfvVE8LrjqXwJ3b
F45DWsphok6fs38iIadXF74gKfpMVuxG+2iT7ZZQcfMX9p8Vi1wxQVQzeRS9O5C3Q+XkzX9ZSW69
+poxPW1vs4fFwZr582FD0sqECGPchhB8cl2yE+ichnew1+k49T+mxqe+X54MmaskMmKoY41q6lQh
ujz7FhR7LfKa8C7vIJfneq62xWGyFP+rkHpmSXg5FqXi+HDuoDz2gDiCtm128RsiQq714j+fnv9d
V/diacIdLBUMGQ7Tl9N33UZ3oy9TTQhBjVX+OGVaMTq46ocF/5w9kGeLFG7jztZDOcqxGQ4rq1nl
h3zrb+yf9bE/eve9C3nhZqIBGQiq5lIYn406Z7YFt1Hk2ijS6VPKvAZ/BgElam3vrbuvwaP5BYJ0
Hq+b+jHeLlb7po28ikJnhoVwx3K9ugoxXE8vVzdDKJF5356JJsNtf1Wfg93tXZ6i2i17QtQbar12
gmmhDdCAxvqcpbA4WemqhN4zbZcQb9MJuGVNCHlZoCmAnrAWHdIP6cY7/GjWyQfYZBbHtJacRwhu
oGUCI8mwVJUf9KSGKh21KKvYRPqw6yBq77z4cHsn56ObDdIKirVphkQ4/plycqLEIIGTkZ3QN+hp
3hPhNirjKkh84DPhyvgEndzXbgnvPGsaSgGmfwFGMnEnfMUkHrMWghJEMtYIiKIkx9N1ww3G0GKh
MzhDJa4+QZrg7G+veW6Xdd56vP6Znma66zLiAe9TUAmAd98uuTeRy9AyY907wWMP6iREksP0FiZw
p4MnepAFwRMjuCrDOiK0z5bipI9ag/yqzjLUyVL66KuoaJiYbFTLXt9e39wVCa8LzFLUwq9nyFK/
VZwcttnVqEoIbPjeXRAjVHPbyGyCbGtQf1GpZexHBFl5apWEZsjXk4+IlqK0AS/OO8ja+N0cvM/L
/du5TQTRxaiPoWuMTwqfDWmMxspVBALswtvoI2lOgnJjuETsMhdEOQnTTQitGfnwpXe0QaVKqG5y
2h0U0/XX1n4d4grG4oVMam45oAw1RsUUEHLiA6OSEt03Hchr8wxpdMNOD2mef9SGpeT+ej00YmQm
CXnNMHUqdn6A3+XQwGIn8kx01Jr81cv89rnXOv27dcq2C25xHSwxBw8DvWgZ/IaI2xw8j4lFD01S
2M9dcGo77dF5obCwDjZ/z/eAKejDaBcwdgfDxuWXUnwtVuACxVQg74dEQ9pQ+uf2cq6PkqNSjQRz
bOsqfifcqNXJaL1+RHE3KMdDMIzHumwXotHM98EEjg1bqGmCmrpchcrAhdm2MBB4KhVn34KgWkYC
qDJhuYaYOnH/fkXm1DhnqBpwjRiKIoQ7UjtFoj0smoPdmc9wadYLseH6egaKQACiQ++wKvEIlXFa
Zw2kP/Av/SO3L3GCXI9pr+X2bcz+xQea5vFwNlPFG4TdayCldcwCFhNN/+0Mv4t+yclmSoQs5syC
kNDlajkoaYaF6f2YhWtmSJFGJtZVULvJaMs5m+UBuJms/NKq4HgnQ2nybGJnofP1clL3aZPfTZpE
SQ2XUOwd5QwIUfkRmcHb7rG43Mldz6pJsZXWHk8CtDYZfLK1rWevq128m3I5tPkQbDJ+wUSyWBG4
joaX6xVyAVWrm0qL/rvLA0MlKjih/5gFGqV9QjcXIuJl5Nesq5593SlXOFtulg8GwivISp789L5t
W1RzU7Qth80JXQMtNxdYw2aez6xzInw0dY35WPH4lZIV+PDHoOL4joeGo9BexZADOwANBnlxIG+m
+nFpT71cnzmOvVX4TQ8nn6sf1Um1dDSPpb39MfXGfcjmV8HpPrdglF2qgbwXzy+znkvbwtms4tCO
HRPbsF9vO/sODb6W8vpPGSE7hKk2iLBMDa1pmtRJ9j3QZkbBUeOsuHrdijaTxYz20q+ad/CzLyCc
Zz2xK6m3+AKTg5cId9nPpXlQ3ucxlc1oP4fm9/+F2WmxtzZDONAZbObwbrMZE8JYQUo+dsMNZwsS
OHjOLSC5i4jtmTLC5QcQznJW5rlX2yw1OYR7JMj8DWCTQ7Htfy2zFs5dY4AvpgqlYqmMYl86WqQr
taqWJz52rIbrGF2pZuXYlbqriya591t0gBYi1eS6wo5qEGuRDCpQoFwdpSKEqUhJkU8ttxPpXkYZ
MfiMFMOu3S0789zBxRpHl2eDxj9igOrUEXY0lGwi2//V+vZLGJWukmkoNtro9iK32ebxT5/Me61K
ubGOJfl1QCHw9qJnwiTDmQZvJWaErkELpxNEMEYfAYiSUHDPy0Be5ymkM2j41Av7O2eKASigOzos
5rKIdNMaY6g0tNqYoz/Z6Kmkb6YSvAH4WSpwz4RgOFf+GBJCcEX6a3sehgzIXazKdyu7uW9R462M
zlWtbCE5mXl2OtOQD7m3zL/XCbHSdtXQ+oypfXOcFXqR5XN8N+7lZ+8jDX6EVuKfvJiO+ofbn24u
8Ghkksb7HBVMTEI4zJMmy09RSKpCkV1awVEUPwfbqXAJ5uvXYB2X6wkzh1IDEwU7D/m/fkXq3Y4x
A3Kq1K1aqX1SYwiaYxsdcGN4y6teX0hkZ3LlaXFwfk6DYvjhZQTITqE0qZeRv2YyhIvIVkZVF/4L
r+S9yeASwHD1Kt8rNaUoMwV9JSMzXrUmPWqttqrSBdDjnO9jYqKrNG2G34RgloWKnUA30a3yulyp
LSM9HXKwZvJy2yUWzIiooJEeUxKWLKaJEbiXV6XcuwUy57etTOdHjJNni7GEd3Mf5lCihljpyy9x
9Umq9EcnrIHufPDDz91iWWfO50yN+ETlwcIdhL1DutHzT43RraQAnsFSWvXoEbbJacflsOAMcx5H
k45hKN4zDAkKpoy0SrSyJGn0bBuKHvQTNWd9e/PmPtGZCbH4j4qU2ZkyJhwJFdr4gcfGCpKe7W0r
CwsRi3AdwmeNVZMcBDYocSXfNYa0lNhfd8Md7Xwl03V6lun6vECTsmUlqHft9Kb9NsrZEwOGu7wy
t3ZM3DXr6ofV5Yc6Py0Yn/OJc9tC6Bsbs2wc9EkgFjzGOLqklW5JSp9p7cJOzkZ3By6y93omU5XC
PV0WWVnUMCdD0WIkrrLV3XSv3EluR6H4h/mjei2e/K3z+m++3x+jwhVmlkYmRSmJltc7yBTv4YlZ
CK5ziTy1PJioGBR9v78uP1/TGX1qIc24kl/qtfYlea7Q6lqVAeSQK/tnfN9vmNA1ETxR3EUqmBn3
vLAtuE4DjdDYZ5NthGyy/vtpWAJ+zn22CxOCh6iQbJXtCRMTGrNfI+Y8yQg4rvex/22DdXsBlfnx
78cznAuj07rPjoTSBJJiplNOhyZRoNOwqT6YFSJt8sLdP7uBBENqIvCIXZWR1NBDGNAmxUFzcN2Z
98BfF4L8/AaemZiO4NlakKkFrmBgol7D+vIc3gU/JmRRtu+2wzr9ofzq7v7NU4pc9M+yhLMWG3Bg
V0FMkcL4gije99ovf/WS+jCMp7vBBIdC/ydACUCrHvtTtjuZb51aIvwtbf76+PE7oO8xeVZfl9Ai
ySrT4cTaFeeHQ36atF9vG5guEuEKvTAgOIpUj3lrDpMB9K/gQ17FLVDvNDyc5Gqt1Yjd1r9tfQkq
Nuc1KHFNEFWoxK5Yir24TuK6QZmuC2AFRAza+/shVJ40Fo07Dc7lqVwr3KB5UMV2m0NRfPLQKOjo
HNBO8/8ZjSxYcNCrxWCJarfBc01nHvx9ZOzMPxv0AOls1ehMNykqiWqO1rdnv97+TtdlM/gTKG7y
WoE4ABI9IYxYDpVn0z4BY4n1j5EhuWrxu5XV3DXRwu47bdMNHb0KHvmBtl6wPf3dF06CbTouFHEh
k5JNMRtRcitDsxSZ8k7f6kd9Q9t3XQ7r7oe9KlfZ0d+ePt+2eJXYASsDtgZPtTbBF0WDso8smB8V
xiqIvofGN0t6KIJfg29N4oirwl5IVq/OADZsAzIwUmIGgsQ6ta6XEASdYqjlEKHbhn6nwzlWrTPT
e2t865i1yE8OYc5okAFE+PZKr6fNQGhCQQZNl0Vh+arZNI4o+aX5YMMQ3D0raHb1Y4CibrNPE/8o
tSrLZZTRtDZWXO8yOGrg/Vtr3ofaOu2sHO3xqlyHdbtJ/TvFW3Ltqwfs+4+jzs1Q2ESWLjidNNiG
X6W9vSoCLTjKeY7Ah4R4cqGX3tbu/XanmFazEPOuUioVCQxY6KaeARQZ4sePtWj0dSOmeliffqqy
d0SN7tj7iNb2iVO4t/f/KguejPFSNm2D4sdVryovtbylS2KtykbJtnole0iDxto+RQ514QjPbObE
scJeahrFhCtErp36MUwYiJ4WQR8caZIOm1BPkmDl5G1Tu43J7BQjpbq9hCxSxfPLwJyOjgvKCSqz
x6LlNkKgOYdHEabiaHTenDh3Tgf6tsUHB1ouiJMdaUTQIU3bHBnLFIRT1aNF4oamFOeuMRonqOoR
RZEXUlr1KnOfxLrhM5/imXpNTQt8dlKaS7VV68Cnqkvt3kiVVy+IejfMQxnVygoGAboShQ60l7GW
J8ARxy5izCs/HbPAWSuFZe6C2PrWhpIbJP4XK47Xfjv2C1nqtVNe/lIhD65NJwqNkV9aqa9RoiNQ
aPC+QAunNsOFXZk3xX1Pl4kAKHbmjC5EbyHClK9K/aaPxp3hIRkwycYORrHQq72OfXwCRrymggD5
t9ir1ZMhlSAIhuxdDcmvg4QewTActcLTV5nUbqNABnjSS7tTd1rY0mvT8MHSjDYNggR3mvB6p8Na
BWoPOENJg6fODFCBM4r7TDW2rRx9Lk7F3VCUT6A4Pt4+8tcPDupUDMbAvIN0mXbFZdqYhoqHDcYq
KyJq8v+fsy9brlvHkv2VjvPOapLgGNFVD5z2JGlrtuwXhCxLBEECIEhw/PqbPFW3+1hyWF39UCfK
IW1hE8SwVq5cmcM3JyC3/jRfNbTLosFOOx6fhh6VyvCHjPr7EQV6dKJo+LDO1wMOJif8pHjy8ZVv
erWQQMExBMTwPUsVloSNHaHTGco830b0BREPGpRlk4JN8cl98yFY2eyFtiQSLYzo8n1/uK4zoDo5
dXBdrb+01lMln34/uR///qbZioiLoIF5K/z+HKwTwuqRUAHaPyUOTjNNhuHgOPz/cEv8PNB25v0l
6lrBOqHOghQRYTnL4mG5GubpwVU+z8lsf3IlfbwlMBi8A/GSQJrGe/p5sKlemlHCFTURjt+cVieg
1wYKPbtQep8pDHwEU2GwCc8CxASopQEPfzeDA+vipZqgV8QP06ODfl3IbTzQ7MVHO6u/FVM+67/8
eC/BkAQIP3TBgk2e690l3/ljC2/f1k2swEu1aVnizUwlQDgPngUFBY/On2lGbKflTwHln+c+tKAB
NcKs5H3EJQIhKzUg4mqr+Mpvx+sWbAgQ+dsLXwavDJZ+ou8+I7t93GQ4wsGMciD0hXz1/XOOVRSA
vYxzNVzaKfGMzj3ZZayECnS7ugema8hRs1tee3nrwb25ETL3EAqMUqajjVRojIOz5ZlPYt2Payv0
ISiMuJpg2+CF/7y2lop28+bADdcgDpaEbRVK0LZwXNp/ctZ/zKQx7ZtTI4ydwBIDQvDzUNFAygWm
zCTJcOhimCPJ5n0NwYzyh81yk9pJ+/qpaOsvn+8vg26v5S8bVVcLrq4Gg9JvzpN7LPcb/FGldpzw
KyeFbKWVfZq+fwx4fn7Qd3Pqr42qZhdjmixM7EdgIGVeQ1zOK3rzv6i8/mplbe0FsDaFbM4HZC70
Z5h+bCvL7t1br5Q61RJG95GYSbq0wVL8/oz92OG5vce/jPcuGJmWUsOEA+P1ObsGYX1eC9WmdN6T
Km8KK4f6Ys7LZFZ5XGc+NHrW1FlzefN5GeYXp9X2VdB+gA21caPeLSmnipzWVHBp2FQjzKY8sgk2
RMn4PFzr6+bG+tQO8OMN8/OI79ZTMArXTA1GtFs0a+O00t2/HyD8PMS75dPwvrSMwBCOVURXKPQe
WgAj+SYtBZKev6Tmbc11wY6f0o1/vZL+ZzrfvdnKbYeu0xh507RidNeZm23cKnWO5I2QoiVHky6J
fPjsEvhsVt/dcK7nL6NLcSJ7AlbqKJ0AMMl+v2x/NQT0AKH+b29X6PsqIe3biVvbQTBUI0skm+uE
OXaX/36Uj+VsbI6/DrN9jb+cN42ubaK2zQjW/w280o5BNh+nbDNmAsXpk2faVsL7i2xTG0Qsg2Y4
MF9+HowBaO3XFdNWDmjXmnxYY162K0t8ehGs/ifdt786Sf862Lsns/Xoe/WCwdT4XC/XdfW6GX39
fvo+LEBA8ECYAPhsQskf4IhwaHz4UKI+OCErvjK8pi/Un8nBhwD2sVxDGn0y4IeH+nNAnJwePC9R
0X03gyXSSrJIDBiF4z4Cy533TWr/27nGu1HeTZ3DRCz6FqN4u+6wsb7IbpOU+fSy277tT+vh3Tjv
jkNh+0ulIeG5UeqqhKBfsE6Box7dokwhoZ9+xuHbvvfvxnt3GA7eVMOBGeM5kTlZsL3U5acSJB+C
te2ZXISzAA42Gue7Z0LAWI4jwxjl45CrWyZSJ9sY0daj36bLD3VhZ+6eps6P7tPg4ZeLY5PMAAPS
gxXCu1MJ1d0lVhBkSiJirQ9VzMSp9IaWp6RtSpb+fun/ci5DB92ICMY2F7Sf93I50GVcKg9LX1YJ
3FcZ6Hm/H+FjxzCmEr580OVAlgfF5HeLPYDMgOQwrcKdlfAx0c8rPEnGU/Pdk0UAJ1/Qy09tDVkp
8pU+/37sX21sgJvotgTFAOn2u7RCynqe7AAY8TJ4bnXwTVemVhR2fVELoKMJ5EYr9e/PKPJMAOMe
GD1wOXr3+gYKbZ7axZ6evK7MXL/xdjFsuQ6/f7JfLBKAWwg/wJXd4vp3T9bb0lrrCnIddmsdQVO6
Dar1sMby4ffD/GJ5eMBINhVjaD9+YDOvq1tZcwUrN/A0nsdJnJFrfCbO/4uthjFwaoMHApbB+/UO
Dw68P4XsRPZBO6Slw0VCphEqli0olxU0ykFv6CI1nh3ZgjP7+yf81UQi99yEf/C/Dxo16M+pZqts
pkRpdFisprvvVwPnV7/mn8EQHzEYGMkg49l0kIEAfnDfrMqGleBoj+jLRRv3mnn51lzdfcG1Bqma
+A1ykhm9mj+D23/xiOh+cFBEAX37Yw19jCHB2EE4MKlGldta53Pop2T8jIr+ISzA07loPQT7HcHI
h1BHSWchrsYwkYMmWaj+MOs7d0mC0bP1M5PDX87lX0d7d7kBIx0Bh2K0segu3LTeDzfi6OytfHhy
4K7gXMobcf7XVfefPzkt9//4L/z7RbVLV5XMvPvnPy6rl0716s381/ax//61nz/0j3P7Ku9M9/pq
Lp/b97/50wfx9/81fvZsnn/6Ry5NZZab4bVbbl/7oTF/DgJP6O03/7c//I/XP//K/dK+/v2PFzVI
s/21slLyj3/96PDj7384vvuXfbP9/X/98OpZ4HOXqvnxPFY4fv/51/77I6/Pvfn7H8T+G+BCwO04
JP6UYMISnF63n7jB36D3jcsFtqmoNiAR/+M/pOoM+/sfXvQ3lM83cyV0bSGMjPAKezX8+SP/b2h3
AjiOQiaIbkAw/vj/j379z0jgn2/l1/bYIFKS7dT9n5gBIR1889BEtVHngAWiyvbzPbdOc9kG2qsy
AooUqPfEylwz2ilqmCKz/Ra9AITrone6PvdjmJ+jIBlmc8vqApIiW1U4dlMxMCcLt65EOY+kcIU/
JtBQMcdgcYqecpRRYiIKJ5xu0eri5GyCTRSxhsuAlTQNoz7Ts+9mdDE9hLPD645Ye7Bel50NTIa3
sbnsntBYFxzLBc7ykaIZ9USYmiqBFZzMIn+ykn6cDxbt9RFF08K1aLnrSrtJVBh9se5WtoJ3WW/b
27NFrsdGpzOcfomLQl7DYBiF93SIjTXv51ofjMOTYFyHKxqZVw+kl8Ki05E68gfo8iBUzu1exs1l
HQY1vvn0tdUrIHl8tdXcBya+CRzzWI1ISB227hWnTmHTq3ZdnjCfY2qsLkxDXT1wHOzF0NzBMAt9
3k2Mtl0v2pcuupNnVqfaLVnWgIWFWseC/jNrS8g677oZyrMb9SQjAdjjFkeercad4vKpZ+prxFud
CGtMWejIzF37Jh/s8WlsO1NI0Pu6slmP0GovGLXX3J/1kjqQLFGDe5ThqxdBIAodtV4JGdNh3jtR
9yh4FCYMOkhrXKHp1Z3giDDa90Ormz1sC9GJqt0shFR+Msvuh0PBZbEk8tNObupD33Vknpd++bGw
ZsgHdgip7RQdnf1ksaMq6fqxzpgOvaQbjwqCFygxlTLpFKqbcVXEca0Tas/gxaDsknCrk2ApZnYE
r3UyN+mooh6GW6LObHFiMAAs7G5sMWMwfG8ge7brKyhJDDxVMrhsUGCCdUgPMVp7FLvanQ/wIiDo
eEIDJnc8ns+14HtVwjqto72f91xunamtTOCV6+4XYvWJi4rkVdhC6C+O9sbA8nhSbZyAX3kdaBga
mLX+Clui9diEUWF5qtv5rgXdGTxWalZZVFb0ZVnW79KHYopBy23C5UwyZmEjeW67ZBX329xnaGHo
/KEqjO/NKQ871IBt89BdlF51aoVcDzX6qZKBmy/TOr8gjrTOQiDbFN5MUTd2+cmGOMOtR4dvHr/S
wMifa24SCLRVWB9xnxm5uHivMiyqOdh18dA9CSOeVgeIFRL3lKoGNqOz+NIJ+mXtIFVnowaTSZsd
xY0uR/vosc2Gre7W23ZR+zKy7NSbFnkQqNlckdG9UfaUh1TcOtP06MLoh48V2bTjNRp8QlXUFGqi
bB7LLFDkwmnHi06rN3ca7nzf1LgcgzInQY0NEEwXIbP7Av1VR+KvvIBQ/NHyI3mwB4KQITxYk1dd
RaYt2OzfM96JvIFyqaqHdFjrLgmm3mRS4ohC9/F4bJt4+Od/jEHPYLhES0q9LgItJN67Uj0YCfkT
dOVSaAnj/n4bRPvglNVrQ2uxQ48rXATIkrU8jnJ4NCCfsyF4J7oYc0ubb0aVx6ljQeL2fpjX8R7G
ZqRANRJh/rSjWPPw3ehqYOsmawJyXtvgLoZqRroMpcy4FDkAA3SJSCvImAi+9TM0LiLnrOLy2fL7
rLfni9VBIYo19vOgIStieW2uf/Dehc+hamhWcjioMXe6qjamees/0qH7HgbLI+Q/AwxTH8PIlEdU
+g+eYfB5lE/EON/dFe7LiDCNy+Zjy5pzu7CiLZHbKVSxM8eie4GrKY0iYeNDtQNfI+jINwDs24bC
TKLHo61tfRFGUHCZeYUzYbCyQXnHOB7OU+/jNqWpByNLZwDUXrGTPwNzN764h5/BN9ISNEObt4ms
CidYfejQVDMBtZSVN2SMrKemNZduWd5UTfSIC6lMhgBMqAZ7ycH3H5A3JoS/rDweMuhIgv8rYy9F
BezN1RL6+jCWdr16q5zMqLIVpLJO5QKmqBjirxGZlxTMCi/hIkT/yoSOQW8sr90VrQc9qXXecheS
XSUFNF+NK7gIasq7gD/1AWZjFWVCBOh1UtXQyKxeTGzYvaUe4nhWB1p2+GjEz81kjQkcUHB2jWBr
kNVPqBVEuWvE21y595Tsg3gub4HJ7Cih3+Ed0mfd6F6IEmcmkMiTp+Mq81rt7fuw2S9iuLHckt9b
aEDZjCbT1utFNoV0PZaR+aJGqMTXWyUVJrOP7QjrpN4sVeppdeMoHNJBCJFLSHEctFLXw2s5gdgh
minMrYE4qT+GVooGaCCNrvkKDkqVjrq+16v/AsaJzpTqv83BopMQOWxQVSZr9XzftholhalLRBO2
O0bI0+L4N0MPv+1qam/M0D2giJ6qLVqg5qxncbSqmcNIEUoHkPJGMYjZB0Pwc2/CFoz8LjMs/tIg
kjXmesIDY2+OF95iv+i62wd4+H0o6yqzfFWg+fN7ObBTzU6hy/vUI88B9KlgV2l/6bX3tTVoaByR
G4qNKxPHJv/BaWQdqtH/HnXwdOQQdohYMKXco22Oy9fr2LVv3Oos4jsc/eI8a5EiEU3kpPpMBFJl
upXxviUd1moz6GSKrCR02d0CD7eEsfCGuevZJ/RLLPtwP7f3MFV1E2cbaYgDniz1VO9iY8uEzLMN
Ac2wzWREaDqiuV13nrggCvkeERB65ZN/1KYqKn1Nhp4dgirI6pKMOVvR1mGt19YI1XNvvKvWK7+r
nGSa6BbRoFWVOSXNXZy96ItOKwYB+FJNHDUumsL9Rh36ZdjD3vbGmO2GLdkXpavvJq5RI5q9tKQx
+EWddfBw9QgW76eSTPuxYRDfctebMljHvAa1JueuPyctETFudRe8ye4KDs5OGkuWTn2vEbc591bn
3Hv9KHIG/UkoTxSzsb87lfWjW/UF+HrXbqB+kK46ljAUzPSCN151Z2ttbxXcZjJp1iFd7V2tIWtQ
N4E5lHV7LfE6ODV7x6x7t2E6dcfB3cPf5sTH0ksxtf1e0jkdZZRrD1LEsKYZUlRCEd52nsG2wSlM
AokLXWRuzy/W8MEq4TU2Ruwt7tRarIEaCicov7Z0zITNX9cQwWUUbQrz03BbLiCIqUot2arWKJ88
BxpajdLXUWV5YPBPdO9BRkuVpFgiCBnanXuYYr8IqMZq9REJWhO/P/v9bNLZ8S4q0VEwFs+49Dpc
adWUhOXi7QZZNknt8h91w4akspfq6HfDlBgToInbmvaBDJHvbcm7nqCnFePbteoB0HWd4BpAbOW2
O2tUbQblmB9KzsnShw/DEhW8A+VA6O8xNDfdCI2/gH0T0oc8E142aDAmofz4UM/wVeym8C2Q9u26
MFbMYV8lJiwiX5bpymqVUolV0pIeFO7z8DBU7X3vq699/WVuEPD4c3sHcO1MtftVYZOkvJleV7gP
ByaEx7kNsby4+uGHM9urJjYIdLFBNK+BiPHlqa1Jd+DqZZ695gTFnSazsX7TZe4vGuEkskUQ0w/y
OKnl5NZhnNfEMSmEeQpvhK8ocCIH0k431O3ajNsN7ilnNUlLvwxoW8W9NOGAWPV9YxGR2HIaIaTV
RNudFChIPiE/WOvByeJ5CpJYDjteBseBTGiisa0UPYHPNuepbu9tb8TNEA1yH8xdMlK4XfneQtNp
U8WGf8ApWqtirge+A+8OULdd8RTCs3ZSzmaz9alyPdAX+BqL00JCYAa1Agt3Zk9exe8A3mUc/YFA
8YhVdBDhxykChxVUBJ+sta+LIOQPtA8uwNuDnZ0NLyvveuqkSud+7qHYN33hyNJw3npBXk/6IILu
S1lGDs4Q+JzHAPq5HhMWzI+WeXB8isopHy+7HveniZA+cc4LKxijgxrKWzMjbIGuCMLLqhqzklZx
Qk2bCXd5qTyw9nVgF5N2UPElmO+J4p1p4U2pjMOD3UsQSqflnhEAJH01XUwkrs9WF+SajPLab9mj
sYb5uPrOwWtlVIShBqFdwifdgrM4k/hYxGbwlEaESkM1F8FYvw3xtRcv3xesd7U290PHQWUIA5bB
J+XRdmmUhha3Mj34JkcgnHY9H5Kgae9564oMpjLQhom6B9YPfYowq0tj70xQoUjhp3dRluRO9rgc
6rUkMM5pD/NiYasOl1Y5mHyd+kOJLtGEDEwW0EerKlDwVYdoZ1zj59F+4qjfJKYjUFAVVV1UgLJt
I4DE+sj0XH98HDW7ngK4OUXNthxAQzXTJDYf6RO87/ar6G0c6Ih/1cWfv+F00yvEyvN22vmevl2j
5ZGWAtV19wmSo4DxSCvxL6hswWExC8lQZpEund2g564QVk69GPLlPKzS2K5p5i+vQ4zXGbe+SAEN
JKJV4HyWZZCCDn8iixp2onQuS1dZKe5WkgVYbRC0rs+xJdssCsYuaZfAT22AtRnxz9Bx8xOikLgb
Gb+MkXOrO8KyCS80mVrE61Z3aHnpI6kwTtKGMfqIV3/fqKhOGwMk3qjxYUHhK/Gi7tKEBBGzHMCU
CqApz5bjbMzRi+YhWbuirxcvcxGxJTFbj3wE+5vTBj2kony2F5KusQVOFVpNE4L/m7Y1giDq2eC3
eQ/DwJ+WGBQfm1hHtpGvKoZHcUp9EfC3sh5eI1/fLQYN3rNgyE/YvQnCm9mf9ss0HMJu2scN/TG7
9+HSX9WdfJYTuahjN8aZ20hwh32kfdFxCVULHVvjIuzECc0tfkajr63dLqF+/aXxrLQbKtjsOJVG
nLaUB23469aFA1PMRwpwJyUa2Y7DC97bfuZ3X5GM0syemls11s+1Z3Wo+e/ctcO2YyMoD43YUVE+
zJHzujB4/8FCVKWrMrkdq5c6dLPBuYyoqLLeC8BaGLunoC9l2nNxb9mWyBownejKEaHU1n1r1gfU
a9Dl2X51BE9FZdN9W9vTIRqDnYrsVNR6yKB1HuYMEUNkTZkYzLXmcgJzc/ghRGUlC8JkhhUAS7Ck
jzQWnIeXARI29BEohMp928nkZCOpwRml+5InpsZZB5JFlATGw6/S5jjTe42DPPVozQ5lBEYyqpXo
CNDpspYmY/XFuIZlwe/FpESByxGFdE9mAe+eTIlA0omAMrvOjUW8ryosNbKYHXTvGYAVGFZRwWyU
qh0I3oeKJahdpsFMH4kxBP28CMfDWV8Lq4UtKQhUecNOlnDDlKBjI7Nc8C7cnIc2uygJubMIUia3
bWDMfkLC3iZ64W90ZXdcjXlVTyRzbRUmLVRzZ2gHKEfehsgVo3A9DNifFh3O1sIukR1DK/OSWV/o
BPd6uz9KP76ETxPHxr0EFHYRT3OT0N7FIWabewZGVbpWl6xjMEeI9dnrgGHwxsmrYWYIYM4dCvKp
ZUsgPX1oEkcKkUdOdWw4GhlCsQ81vSF9uexGq4+KslqKuT8x1gaFHLGlEfO/gjiaQGvrgSinLJra
diD8QBD/3xuJ0HGCvxN+jTzU0xHF6xC0MiGyrr8DUuMXToN5nOgMDQ4AWQk4YS56h5eXspbHxbsa
fCj1r11zXQvviccTRMqnzss5JlPM/g/WV+QYN/BFn/kdlGDt3EYDcOKUdtFCHytZltbNfCmg72/P
ubJbAdZjk/arfDSc2DvPgxCNQBIfL5AD60OY2es2zsfGo7uoGTXcPhWiptC/RqAfpOUYwiKODGk9
Bu7B9MGlWOTbPC46h5LKJenmN9bILh/1fFEvgZPOXfwmnReKpsOY2M9tsL44LbdSYer7yWv35dqZ
PLQbWSgbO2aosQ2W8qI1HuCxgOSh8l+kDnlqVcvDYqssqIfj7NrXRoAFiACxbEeRTCL2MYfsCCks
GInT4KWiiE4XZNDDChsipSY363C2YwclPCxvB0g/+aF44pHNdw7OhoqeSk5PcBN8ZH415VpPyNMi
b0dp4OA2RO4r/PBG1oj0xYhlabobr5z3akGG2C00N8uKyNB11hRJ2ptAp3S6IkdB2ahPGyrWvKzL
G5BC4kOgrJ3VxUdTOz9INd87DTBTlJyeqlmffUXABK+dxwA3fRIMEN4V9fhWV3xXC3RY2cNdJwNW
LEA2C6B4TwCeZNIv63gIhZfaG6oQi7gFcTo8S0Xuh4nlwE2ilM96Bj8KSxH5Ox6pkU+VF9cbIF2j
2kWLcEAIbHdEJ3MM4a+tGWp0EGYNOH/FvMRFt8g2rSu2660RFtZNlIRK1anqNCLfDtRsqERcrKj6
7HoCRFC46tmbgyqfPaQsfTwRXDmADesA/bbAZTM/ahFiS7UPqH07tGBbG2zWpHGHQ4VpjavYKfwt
Ip47HMmNM9zqELf/DJMYwy8jFA+Ote/e2MwIBMe1zH2AOOnSq1Mwo1GnIuX1SAF2goAJ6DcMQanA
Rb6GrT7w1T+PJWAVrh30FiPdjJCJxUtHtnicnmDIcQ4G66togRItSlW7xllv4dGcmHmwbzo8fL4I
e0ztsHzS1I5yDhQyPxAhrhVw8YOj6L60odsf9rNCTuSBB4GKDmAbIk/OjMOUyjjYrSFpDgDf6sSx
8CtAhncx7NGK2pq+BmjCOAcsuIh4GF143bKmLagNaeNBK3CcK6Ais7ezetwJQjM39zxkAgNK2IWs
Gp3RFoeMD0UaZE5ttyudke4bu062fYpureFksbMIebi9mSidjHPRWQs/WJxduxC3PlbYQLpdrEuq
zYELTx5gBsMBK0o3s9ovvUFyILS+UrG8UlED6CXGxeLE1nlw2H0LtnDW+92JiebWanZw/AFnfOwA
4pXrm1szu+h8zEfTaoEO/3pIyriJdl1fFVB+nA6VZ/KqZXrnzJCGn4btenDETYVe8d0STwh/1VMX
FNrm97E0OhsHZ0b1xkLmU08pUCqQCzByrXFBLJM+AaoI0Rfdv+DsTWnMYKDVAGmeuva2ctTt6Lsn
e1yfcBzJjEr78SLStYvL1K/2noNgijGobUs7koW7QQ+rqq1Urbgdbe9l9Gx5GDrvzSFq2UPkHuxo
3uSzhfb4fii9pA7n5WIxw2mk8m5EgxWuh2hOlYjRQ0GX6oAC1hEdALcO0PEcAngpgijtoT6krAXB
N9jwC4sPpLTdvC3bJK6tNoUcC55KzvteVRB/GRFqWhYohyxC4aD8qhdAOK2NE9zreN4H6F+kJNyh
weYctHF5EhU6AlsLcD4pnaTxiEjLILjuFL0IB4m+6s3/pQmd0+zexDKe05k44E7ODFgh4PC6MtWx
tg6tG86ngMMDzdhuodf4lcBlPh0Gi++4G8I2EbitNTC36IzwITK1FxbU98Dz34IQb0inKkYqEUMO
JFquJjIgaFuig2wB/PThvFtn77odcEiTGB0ZlRkKZI25qwB8gp7Q4BxGHGoLEqYxK5oOfmRBT9EY
6KB3Ws64+siQ0UFfo4OkDpcw6wlOet+oQ2QFYgcpNiurPN5nq4f8EITSGTu6Eeixm8neLqOC2pog
bWqaooRMint2FvfNL/GWVCiRFMyhl1dSXmL9o3gjh1fb6eYcguFegdgg0/XWVYJyVlW4JXIA41AU
p9yWZJiNy1pUqV/FQY6eiBoNpw0CmwZiUUCchzLqknl735OYKDLd/nEJAJINlX1tq4DvDV8LVFIR
KW7RY4wcvK2eiK9hpxW0r2YlLzPWN601SiT0WbgeNEHC24Xn1AGxUQlc6gCea+jWB8fV8Z+0cQu4
P15bIZLJyFmejCCPvYxgd2R4kIFNWCfL2t4x1jlZBIgnbcTzzF5Ud6fXzDfnyP6+Rhcc8tv12fMa
oADAYaKvsXtXDlVi0+vSvQ/qIyl39XgxiasaSGl4GmC/GtxSfQV/ufE4BXfSuW2Qsap08u+Icxuy
ixClgaC8mdwdPotdMKKq5Pi3UXS3iAVq1F+YenAwzS0qFQ1undVL2wrtp5WPTFZm7YzalwZS+j3W
tyq4XIecqBs0ECaoLgAQ+RoxN3GbPqkf7Sm4pLRPgSrlhD6s9DAx9AONQBrolaxue4Cg090irxr9
bUQ4LpYX6TlgHj+R6V56d9FyMXgPdH2j3qMfPlXdvarZPl6/BROKecGtFZ7q9TSMaT0Xa3wRmBOF
GXhXmR2LLubyqOlprZCmnOLuqfNu7QZG69ogIo/BT8oXOqa8P9gGudgXNukiJq9t/cAjnoT1hQHe
017bcFjUL7Z6DJ1XCfBI6ToPxNXSvw3mQdk3q3dbtm/ce5R+gAOEJatzZeQ3Vn43m0YsAghr0SmU
W9Fhi3sPggMTlnT51RffbXrvut8pICDqPbjOLaGqcAFWcvigevBiRWsaqlpO7SLhTdG9BfcVEP8i
LDM/SmcJGN7BxKJKEFsZjpPE2hhgaO1p2m9OHyemehDt9iTYZQjH5+CHtB5Uc/DVAWpUiYOMfzjV
Ys9h9GxutblY4muqsMAvI/ehwnLzLmRZRFYqj/VUYDJH8sVMlwFO7Rp8pZgdIl6E1X6u9qQ8SO8K
n6z9Yxie1+g8AiECEDCmPWg3a7evtN6XY5u1k0wtACvT9G1AJuo44DTyOFkr5BcaxWzrm4/T3Qb4
H8eQW8MF7QG+Ru4Hg4bgZCJWuBHNHABIa4OrAJhTiNzD5fvGR8HMAAUJnsGWQESKJa2/zmOcVK5K
HIRSLISYs9XmG9geW2Eyo+KM4jfaFGmqsfmwCaLF7PRaAkPe8fWaeRzIGmJ5lO1X58m4TwzBxtmu
z0193XTfSpvt5vBCq4OBJlmVgz+eLCTnw5nz01hd6eWAbs+mvBU+NmmVcuslBv2ZwgFNXbD5xp/v
8Z59jaL23d7vRMLdJ7tTmQIqwThLXAjOxOD09WlH8YMjrc8g2/sAKOAntorv2CIOPwl957TfIn43
22+ieft/JJ3HcuNYEkW/CBHwZkuAAL0VRVEbhEwJ3nt8/Rz0RPSmeqZVIoiXL/O6lORf7JhwKJ/1
BMoG2JAqfyLMZJvZk3Kdhq+xKrlieSZc6BEgbMZdLEUPLk7J2lXTN4owO4TNSWZ/nSKv0PXPabiY
AOoBuE3oUPjk6Y+UPCLpQkdlXpFv3G+rQfzJ4bCLgRGwmB2L1MNICT2UK8w/rV3EoIESiwMy8y2S
v4aqXfMY4YkdHoUooq/YJWCJc/xOShF9R7hq8ZBGwz/0JGvWPJs925dHf6dihPcnzQ1Ud3nLS76k
5Vxi+lu1/LmyAjuU4Ev9g4gUXG4DmLdfPz0a9cOo/jTzwxSfRXNMq/dyOpfSW5yfgvGp+l81zyIE
oR6tZznI+wLcrmN5buNEAa1UIRIWcuV1B6xjPcm38GpqXOqaRpfFjrmHAedkxAsEKq4wZG9k5vXc
Cp15CR1hod7AXKv38WrseYu/hvYLDn4NtoUkP1Vvk1ESa8tel1CF6yH2Iv8xiefpa08UdL5/y3yr
lH2DlCKcnyYJrjlvfZ2S+YyFEDGYYS6M4VfU/qVwIqnEy1N99/WmBQXWZDL4qT2m1kEG4TkfLS9s
MV9Pt5aVZ0wvfjPYCr8rHj5A/MXERJsbq44Umo4W8Xx9axVG/yr0INDLhbLuTz0QfaaAQpbi2iog
N7iagzbbaI2yLjhNKl2SoJd2SkphnPsr2gte/AqJTkknUxJ6B+U8ZTR8/qpK6ZZ4fBVbHemF9Hwz
hYgUptYZ/dHltUMlguqsKZ0kzrZRMtut0Tt6t6wGrrTGtrRwLYqPSZ525pDz6rOsCr5fbSduNsXp
9NJtlWdS4NFROeegDZBFa10lt5pb1S/qdegDxZOa0uAwBJ9wkuKFruSh9vna7Fn8GKw1gVBxfmDN
zCOIXBCCUV6zliDnLOpsqxpwOCtQ24kXhQNKp1egcYiNad0m06oAhEiTd43cqvkmNJ+JmdGXcBVJ
7PLRkL7cB/ou3RdWyy8nN7y942EKmL/hALPu14r2hnEQ4/OgfSqc46L/JTHEZlKzBaQmMx3TpLbu
NL8mdS9Gs1spW2EON6B5Di9/kEirtuzW1lyuCuuFNZjwTj4wF61IAS2bgr4IvKn5llnITQwhImY7
q6W1FSBzQo0qKfRelMc0Th0rbfj/6GxzsWxMyquyC93BRDoNQtODAtb4q3Xj1PBERuu2/D1m+qEg
4uCkLI+3nYK1lambtjPQ+wDN0hgXPdcJlhuSUILxotb3hO6VNTEr67fuXuZAnVb51FDjcm/Ah6IP
wkCeJhmb5iqb/EEUPL9lyUZX480Xv0X1q8kOYcn7owe8Ev4fIv2VQmn2gZE7bgfgOdrQhCVwphMx
xaRz5bU5fnAo9CDK3KoGB1dIZpBUt/C7q0iedRDNV4GrAooEUCe1Z1h81SfvVawOCKruQzCeknRh
+z7kQeauLjHdh4DE71q0ExvhqHGnNsgiUuzwA0ptncDUPFAdNbB2QVx6xTwcMRFfOivmk2TmIy7I
u1OXMye7raF5bQkAJqN+0/CeCBxgqdsVCCDEgCV2OFOSUrfVAp1YHx1ZNnIouvBUl+JOzPyN38Ou
Sh+N/D0HiCRA3WS19Kwx2vuS+JZExa4YeIum0UNLwGcd1now2gK2+FIWba28BUMIqTTbhuTqUemN
WbENtdnr1cSbQGiDlEZHVo9mZl1NtOZ5PfwO3bQXShGKyne6Vndn9HRia9ptdmdSP5nRcCbH8F6Y
hufDTwbj7Bl9ckv68iiHwqEIossSXC73kMO9uFUb/4aPwDO05tTKzYnIfek4gNPhcHTbZnK7PnbI
C0L2RTqrj8hKxGnZSCs1nw5SbLrjuEBqMUK7BgoEnUFUPEp/uLViSteet/acSY9Q7D4q2YAtzY55
0xyCKtgbFSua1dYzQ/BeU3lWkvgSE+tUN+odXeRJzTWvSD9ZF/utzRvLaE5VuW1If5BCYc8my71M
bKFEY5qKGQszs/kdF8wlzQnxT2BFGAKOqiBdBGjRVGo2KaHZ1WctxH+VZp7yIXhLdUcv61ulG/8a
kys/GEDB4mPgT5igkYhUevWVWqDIlI8UGBCVmo5kcantg/mqspzp7YtlIjDtkiMpfM/bKik2RfVN
LDLAI0u+4tPoM8X0/+p47zd7n+VXlpuhsbIALM1dnqKauE7Wtgm9aL5HHeyIl7a3WH4raCWaQ53c
I/UnMijnBOPkzaHXPmqOS6YGMONAB9p+LlIb2McsP3E8Qxd8Buqpid7zmTsMUjgVAG0B1AQbFg5U
ZaRZ4A81y+XMo7RbSZ4kv8BnnExpbT+89fm/kgWyMYQ7u3ptebJWD7qV8SL2u1w8x8oVbtXWQy/L
zpEL36DbCywR/pXjtRy4pRwlWYvKI24+OdUU4qOyshyDZSPHmEtbagG5yWKPLvoaZMoLmhNHySNZ
ZaUOEOUIStF8rvMARRNrvHtaBRPdEmkgKyV4NPJGNd5SCnAmJatOecj1TgIgTbZS7g2dhzSOfyLl
oGuEYIyfpSRuRZdxpPhTkmeNT19YF+YG2cEc4yF+564kVyBZ6WezOrLXAkcYS+DYKkluxYoYZO1I
dTEtj5qGi8WtUdZJPynQCWLY3qvSA4iTkq/jdeGMwzYOUKqxzGVOvrm8HCE8tQB4Pv6U8qgg7ZT6
e2ntdBhrGc1HNB00ooVjG7jGWPetI/zKYN4snG3ICZq+lf6aWfkqMz4TykV0XSCDjrdCNDfj+Bjm
ve5vLelM/jY3xoWO39Tf6nGXha9Rvqv9ezUzB75lwivS35mP6nndEk9vPUra+Vw61qPDB2Sc2cDs
4z698Zu7oXbJkqOMJDXejW5HpsjeLE6teivLcmWos9tMZ9FuHdFwGESm8VyVXi/uh/6d/yxRtpN2
zs2LKTpa42rTuTO3ooMYlINAn57tYpYSz7KbEoyb5dsoPIywlBhDlfwnm/8J2r0a3NR+TIiw/oX+
eyPdwuiPZn2wPCW8Ju1m0m4dvdQjUH+HyS2sB304CS0vXTrpuieMbxRj0bwarD5Phd/S8deicYq3
rSvkZ6M6BvwuNqBbeudn2q3lBcW/iPtPKl46wPjoEmmHMMyEBQZp5sruyp9B/Zjaf7XgGayQVk/a
uBPi/Vyx2zSwec277Nh1e9G/5vYjI+lP6YZ123ySvCv02zLatd1PT6NmtLfIT1c5Wjizv8fqUa42
ifXF818bEkro6yhtl6/CS9wB4XL8Fk5emizs0N5cp56Qu9qKvhRe3k8SrqNn72qOmV9mGlZjRT1i
c2JlsFGbT1f4q1r/l/cecpuAZrGznlJX2X1/bZhyZaxuM5IkgRnS08Vo1VcHzYJQ3sDjrIzyvfXX
GX2iTsg7bZjllX8+OykriKMQfCTqn37jZaASKJdXxjWpwcHFs5RutERfQcfpWU9XRsoVuYol6N9c
v/vNcQyfefO1vGn5OKzNKHRAE+jcIbhs/i1NSVl9yvU+UrZgY/hMflGVM5h85OplXr6x46Cey2Je
5dPVGs5NcAnlbmUI67XsfwX1kZGIuangf3aaals2p7A9dSgsh0Mh7ifr1pYjpCSZmYgax2KTDdtJ
+DPQYpCEbovR7yD8i7zES43XRIfZKZe2+Fk+4Osiyu94fG0NieXY3Mr8UlVbA7bdkzTPtCAt93X9
1lSXmrbpAzV2b1Feto3wHjoUXEfuj4uf3YxOJKbYSXdtHNWZpVfhH+X6A8kNer9Vi26fzoVSdArT
Tdd5g/nwV8BbynvQHGPQA56XLToTk/5tqrfgbG7KWFwRNc0OS2EdTl//8dNwerJX+V+mfFBg4+P0
Hih//uT2t672UISmHwVYK5hVu48sV1ziKdkaYLBvJo0uvraLFlKGmZoumVhHeKXp5kdvUn8NqS/E
BtBpY6leNLrMAruoWs+ak6G5jtU9+LTCLIiitNC3bfctZ3bV7azg2s37afUlVmukDQwnO7PZZxBv
U/bRJ56/prQiN3cbCCqnyNYJk2XS/DXr0qnD0lZRbAgatGsD6SmfZmS700HQTrq21TNGnh2h8gzu
v8xKYnjzqQZtdzMDrxTRwUIe7o2UpK1Dob0rCQDXZsy9kRCL8BlKOxHNR78eXFICY2JhDerzOeUN
DbVnQvotqU/5eLR48IWwF5u9wNwcxz/B/JMLoELqc1GOM6CwpltmFn9SnZOrwtYgy1nkqHwAQpI8
2jtbO6ScCatzNeSos4l7quEGl1LGDNNenqbyoEEPovVQnhXY3X58TOE6srwvHUycrs2ztqWnT85E
Pde9X7yVaH63PfLn8mYVtiasjeEhU82DAUm115cXcsYMLMCBd7rwqcnXt+PWFVM3R4VZwn3vypJz
t6gYvKj2zLXgFCiWhU0fbBoS4ef3Stta9SkDUrZYdwCtcAXgqxh7V1rxCUEDW1xi0Jbyt6HYcXBb
qCBt1yXHMfIU2e5/EFJhqVXc2VyNq2/TUSFdz7TRDRFamnEeu02vAKNvBes9sdw0vcRcOYHtZ25z
IEV3JbqoOnzoIAewjtkqXpqJ7kKaj0UhRoHFkyiKbZIC1p5HAxSkqIigerbppetPCg2P8dQVOiTL
6VtXrV5tSzsL1u4hOPk/GkJoCtX4vdMAYZmo5qJbtcsoK+TMaV6UnNnVumQ5vRl0VJvAVXBzEJSP
gkKzVchSRFQuq065fKkGyV5v72mxZmBniEHOfUrHq1E+WqRdCKoYJb59HnmjbAr5Swr9kwkK12k7
MXozpxsFfpgckUOubGvzHQXjSMXID2104WSirs+UgZn9Xb5p4d4XbXPmbuN4ZJW9tBqd8RLmfbEu
su1sHLT4VPKrTTHVeT9yUfgUrInb4xhxfEn3WgSfdiLkq0g7z+ObEe6EdBumz/adPmZdkx3ryKvc
POThVoAZFl21vUNMgwKyQYdNXCnohYigTt8hMK9Ksr02CdUJk0J2EjgwGgcEIl6h9RXEfSjfM/od
mQxQZYOPhKbXkj1exiRz0Zv0xd4cT4O1m+0EEMBDFMDLGfFkjZ4DalZOMP4a484yDktYR8AiOZXo
XAwQrc8f9UWnh0mItRwZQuSZQlWpjLPpsXgiQbf0Q1N5CZSoslH4If5GLz1x/MlTjNDwO6K/z3rX
RC7hGHFnV+1eac8dkQc6KoyGEata+3Zt/lP8n1F+tuxoNyNzhxYQOuqWjefW1VBj1/iuUFbJ2R75
SM1nSF+ZwMb4YldBcq3JBAx+ucp1zWsGN69cNVo3kaPnsR32X+bwFGlXlQUogzlR1RtHxh4Cz6y3
cwS7kmwM8Tj+jVTz8KsZ78J8NOLn5HSOlt2XJm7+DJoryYND5mLEXMXrqdrJGQnO7Ekfznr+QbnU
1N1y4HX/JXbAH/rncqC6Fv+BrSGzjRtztdy8us5h8QG7+qcVHlJhK043Vfvsk6WHrMTTJF5yeacF
R908Y55Spk2a72c2h4j+kTFh1ZSQ+S0Shmdg91x7qyzwQDxNbrN8Psc15VU+IjakTU/X7B+sPbpB
JwXmpowo21h5FoyMGiROF52X2coAfmdIiIOWzvc5TEezvI982WN/NMeD2V2UeN+pGxCqDv1J5rac
rBbjdFtBYqFs47NZDND+39RfI96wyN/I1Va71sIlEU9lulkeoOq7GC2CihUo/cvqr9qW0yjnO6Pn
mHfptun+LdCp0L2S+adTYYPHFwSTrXcnxh5VfpTCDbkCHiXeSie16aCxIy2Xg6LcRvWma/tE/1Dl
N5k+rc9fbf1RDZ+xsJ07Cib7veJzM5wouPS4CiOK7IQw85PdTRc/uIXW3cJNN9n5Ctuof+mZ4qUD
w2Dj70bUiUb4FCFMyenxAdrz87wzTa9vD0WzBYO2CwU3ReZwaSwFaIrOAwvF6ZDlzuUFDVLU/jyB
7i+m39vApcpw2RpdxbsUbNt0L+rrWTiVdrnqhLfADdeUF52etBM+GHiZlScblhU9hbAzrVOKr6+6
lsqvCgeQwhNMEhAfwmfZuqvFSS6mVTzs/fK7VC/JTEf9ROKcD2spXWs5sN42Mr9rkVf3fYx31Y++
anHtbEWDAW/faLRKuBJE5R9Q4iCOtHvdKkaiYBX/Mu1fEZysGfe1zbCGE4ir3Ar+GeGvrm5GfGf9
Li0B8q9Rfa2Sw2NhSY9Bu6mVq4ajJknPE/1QNx2i/mSFvygBxG+VG2KWXCuHkQHM4JJQGyYJpzNf
s6LRSR6gEpsUmcVZb7yRlnROn2qwl4XvpuHqomQWN9qHyirBURA4FAe5viviB1dUrtOOjhu18VL9
GUMOC8JtuWXQDDTZVmOihzx49CouHDThIlC2MJ4E8TBU34v3LgYZHCF1SvWmEvmhpv8q65IMP3V2
003ahKNvuZHuAS5Tyr+UDBX1erYHBh+248H0YkRKv+bMYzEinfHOb5x0Fdn4mSga8uwa4RGD17pA
uRbex2Ara56gX3xaOBl01uRFEkFR8XbBSDxKA8uCq8do3vagVW13zMqnbqFTR8+rs80CVecqUXug
k9fsICZRyHfSrtEabaf15qffSfXo2k+zdTvdjYO9ovwN+R9apR5ykT5WU36XgS1Ld8Kqd3LfS5vj
kO1U/1RP96T51qqPpnsfpAdfiBLs5sQL64Ok7CJt0ZSENsM93IEqXiK0CdV73mFamh5Re2UECkil
ywZxrWXvWbmdy8Ng7Hz5i3xZTD2oRg+kDKLH/enWvMfxQ7ZHbgtqhnKVw9CuJGEFaWwPdbAamn9y
f8DrCeH/N2R7BuNOpzudEseqEWoNv1FtrpWuWCXDL9OVPbc8kdWvoL+PLip3+X0EBQk2umdZWzm6
snkTRPmO0dQOGE/s0BH5D0bLGcF+1HPPieU+gRZLvkaQ2OXX4OuQwnU6g9YZ33PxCoTLIF016VBN
1CzafOy4qx7MWJq9DIeMv4hu0kuouNKAAv9bN8PlcyPM+k50zsNzHkGokmIdFrcEDc8yrCkylTXs
7KJVvWz1Jw27hLric8ROXf9u8nYULBL0h3fTR+2RPwRoi/TAUIAMjmv5OulnxnyaZGfyGYz4iRVs
YBW9ZerR2sTl0QBcpA1GcMFqbOpFHgNrVUc6mMLfJ+Mv5zIf3wQAOuZrzbhMiiP8mbObvLLIm8pN
o23TJlstKER3qORTazrzX2ZuYCJq5chJkORdLW5N/0wNoCpMGDQkJlamr1Ljna1+ZELKzXsX3szy
OOibuvRSrkRD/aiBWjU0PIxyQsYsq30QBYy/9OyPe35YH7iBvpmY5Spa0OCvA5eOenOtW8jKjCOA
TeXOxn5i6C9PHZCktC2DK4JnZLIS4OmrbC66ghNoZdhBdbSuguGg4RYmsH0or3VdH/774Ri+xvcg
e4unY5j9VMNpaZK1IEJTPaDLTOyxeGiDl0ABh/lt2bKhxZG9dPmw5B3NuuEN06alt6kpMuSuKQZr
bjiloU+d5TEJOzXzIvNEymjab9r6U46QszxVeV31XmM9vmY7q85UlCWIzjSvTJFOGWyG5GOGlMup
lUb6PWx07QyLWehrdMlKsk3e9NRdnjmERWTeMLPYodjTtFeraZMHd73/1/K7cm/YMmo2QIBQ5xIt
8b4/Lf51gPdMHx5isu2gZaaV/tkZttkimfmQxW9a9l5dFd2GO7RMtjBzeLa3y9ssyPt6178Ln1Rz
Ld200llpaDIVD/U0JdlrC3SAhwXWNGTEi67ZbOf0HkovegVp2sjRfioOeXdBtwR1+2BTtC3V3532
YyoAJXAlC4GBenEkzE25Ln+xCH8Qzy++GaG4G9YBvniCAlWuo3hGY84TAXJZqmzrolhGdvVpIOhp
20+uwdHYZ9Y2mF2S+u2vFCvWtkBnQKvq9NB1TjwRjYX3VLyp6jkuHwDKy87hYbxgNoyE8zSBx3lT
dig95FS+U5jXBUKqkg/AOl05ltaxkF5S/vKPBchBfU1Dw5VQRjbzZwwfK9VvZvIUrLPRevJ0rPu9
iJODDnlA4xONdqYFy1FJw2Nc/k5qxBN8V4BK0ua7wsppgdZa9UFnobbOjfXJLYVS8cnXrgf7ZcZL
T8MmcqfquUzOI3gbvUEI1oiWDDOhvEVXRlllNxyC0vGziTcZUIKQfsX5ly+jnsGY0zEHG7tuxcrN
YNOPV65rfthyc9auvu6NB8MO/l911fVMPgX5aOJ5KY9auwmLa2nO6yRwDeuRzGf0Pq3kJPJGx2bd
u1Pklkgkk39TQkRYd1hQFy3cdQsZQLhK9Gq6FaSZSK8jfNX866R6mdkn4mToyH1RnbPwm7xM3CbH
HIDGCN4aFO6q8SOI20I461B7ITwKnYrYHEX5FjlfI5Ql/jq7qZ6Nv+9sw/GDc5+4y52gz9sMbGju
WIpMQVf++dpH5D/17mHp20retOl3G9Ad7cbye+4+BQHxLxd5+B+WPdKsiZ+afw8xnC/oQCI9l1Fe
Ue9BtauDO1Czncd75sO1uchUv5CArcykoaGkrxC5eLhtsyFyxvEOLl9k+w4MovJYrLPSKuh53puI
0n+qpHyLD9XOqNRpXdgGzuqeTtcH9zCyRXLxt3AK3Ug7aD3E6amL9cqMDzViG8pc9T2E7SoqH1ur
u7TlTg5R26RvAscV0S4rU9ad4LU16sx/ibkwujJrlzg3pEr4/mzHAa8nP14IjoMGruTKqatXToTR
+b1Hg1+5mKMYOZb3bVI/5fKeNaci/7X8wu6Y3LLkLoovDT+fr1150UZEP3LAL5zf2uSS3OP5aoxc
4eCcm3EqcO844TLzIGFA4xaA5vPXlzJsCDAJsnXq3viDmhlaFXgT4WIZe6r0ICEI4wCa6f6Jsou2
4GyEt0jESbjFA7FO82vofKc+BhEBYhYLACU+XdfiyUDxNI7pWlUC3LyWranyikSIxGQrmT2GF4Ah
plzd2qfM27VOOz5gKCSYYzpKCrWGzzXug+K1nMRCPIkWEB6zZgNkmkzPmrLXBCfV3y4j9zIkcE3w
InLnA+Q0XCfRBrMRK3NeVrWdBTf2LXv5ADKoqA7dPCyi8OkRW5t+uiNVXinleZ4oGkh8t8wFWebl
8Voy1qV5yJaWAG1C2Z11rqpC/laSH2B7Q95XOdlFmxCjoyj3znI39DJhmeF2km4jeIO5zj2mw1xy
UxaXfDbrzpabG9LdtUVTW+LIyTjodGiGvtGnbak/+hr+iMefZFelfVd0TJJuWp5M+W95EobypgyP
PPiovyK9WaUDV7RwZCSkUgnSFt5HfibCHnDy/W+MsHldJ79YCQOpkgaDR/AbKJsaz2uSfsz5gecW
wxx1MgzAakBgeTCGj0olntuls9AtGmtPGk5mfcL3iIrPWOF7g91Hq5icaky+rTsKu2k3sbesK2vb
xIyeYBRSoytfr4SGr2F8gIufEV/m4kdgXf36Dsng6CiX+01PasHRPFrNuukOrfGbRR/jW1VdMOKb
00ZbYVDkv5ZANK7qfnzkNkCYCACLEKfx6JQsmY5MxJb1mbX3cXrzaeHiEc0BzWvO7OxVm4HCvnzv
iAsXbK8wRNSe34aBNbO9Gtq7aO7V6K+wv/OBwXcCXhhxKR8rcastfr3jkk1em7ktMUinjDtGcPZ1
z9z3U8H7817PX4Ly6vQ/VPl+v5P9b6XEFbIC/dOe8nzT+/eFz/H9D+BhRYd5Q5KyLu5RvyONvq1+
SzxGSNy5QWsVkYB5bC2k9ZQqdSHzHp1ZO9zNfkar6XY08P7ej68o7hbOx0hczd9Na91D7yYSqaK+
jdmjiv4UqGG0/xZviAR/M8OCJDXHnOG7DmUiOrQbEjO7lg4dtm3pOqU0pcS6qtx5bwWhFYYyr4kP
s8W5prX6zMvXUlz19kvighmucsvJyhEbYB7uGvZHUDKs/GZqINHiqo3RzXY0S0igExbZmUv8rv/b
utwRyZ+BhXVuLccMmJL1jTmeQ/m3MlZyB+1ztHqIg685pJuidE1Z4fQ5B9V/SeQnaKWA0jC1LQBL
ZcLp/Qj8Ky0Da0drJA8adtx2K8FMF/1KKP/q8M0ajvzeUHwAy+CJ99GtHdYO7BbHS49JNONwdCS1
BLuk3Seo6RLzSE0U8bVPgwZh8CMj7yl0Sld5agwWr/remGwFKEnFaRF4YrmG+cxx3PN1KM8OJiJa
9Cqg7ogu+AdSzIgB7YBNRQWxyXwjH8OHzeo1px63KWkfOYFBO0m6qoydqv8pVN+sy65kMsoGN+4O
IrMv93fkcqFo/80y4F8a4TF5fEr6yyLQ9luClcttpb/30gxuG9rq+Ez959Qzw/9ZwoeQfuTVWouQ
XWxG0U1mj5Z5g/G1Qbw0bTWvcwXk54gxsG9wBJ5fFF3tHypAOPN0pWL26hYb1YT7q+eqQJKk1k9V
bB3Ue9r0scyFOBOt+rzMnVX93fwlVBANSGtGK1QXZ6VmhuRl2QvFTar2af1P809gUQWpQPlZXa7u
5a41By63xqmMG/SbVN2InIRscSPgB4Aqw0zBJH/kirDaoHelsUKWjsdzsfMhWmoVJH/9jy9+mdY+
VCRMbt+5fuLJMMNE1FocwM4i/wH1i+e1bD1GFGkht8GSaCDvCDlxcLDIzyxyVeVcdkc/4CciTfWL
Z4SHPu8LYgBox0VusZAOUAKCLLDOTgdV3yny3qyB1D1EcSp6WZzuIIlKdtejhzIw2uk/MFTERvx7
oEc1PqyexTO/Q4XsT/vt6LFIg7Enn/sL5l6zBWZkb9qYWP4FT02hW9cglDRXxAb1SNg1cXV8b7vK
KcHYDDgdv+9QJN+xM7XGYepdaHoJqx76s24+6eGN79ScoeRojWIrd5r2mE7KqnrlVKyRLGfC5Nxq
+qejiElBWavuUjP1d0jvJBMiNv2qs7OfXQAze5q8kDSKFinUMKJfy3u7ni8LFxa/tcKfQupksI25
EKUVzjEBhCah3ZjYWgzKGkvc0klo57x8QcVR1UY7kABJ9414Kt7ogxJEJeK96SFWys0gvKQQBpn5
ISfBY7mo4oLC+NILpysxDuQSmPu0jqnUaUUHknaon9Yk14TBBlydLK5Q2tBPLd9GqVz7sKG2s1CI
6XFetLAmmkoI57g98IO8iGW4pjOknymFZMVyUXZ+WrjftU3zNjLSqi4At6XtW5rv6GLg15u1o0XD
V+EV14edMK9ozmyj2gOu6PwuuGJs9Kc0duqSZcKE4U8nqbgs73tKTkdWvVV8+cVAzg2HoPR5lzy+
/OC+3MuL3gTuSp62y5ff+c+GFLSoYJINBxAKQhBAdqy9LDKyh3yNBqAO3Q5XtW69xPmglLdKeCuI
m+l2fv6iKCiKJ0fvM9xGQ+cVF45oAWGWoV1gp21LWly/wE77IhuBYQ8BKGDm4nrBQauUF+x4DvsJ
lq4r7DS743c2uKERZ9gzmWKLCHuoF2sSH7wg6GaApEd3idtPy5ONGuhrMbKAx4VNqc5enjSe2mQQ
sguph6AVDigny4f84Tlx5FZmRx/0LVOW3ll2fsCYBDBWCvreB0O16JnYfi06FHjgb1gQODNoSEFC
GX2TXcOTg32pvYkxuoevqvZ8mp0WBBQ/FuHQKAmT1m5D0uGW1wZEUTC2nyZuILn41aVrNR+JbFI1
egqWmC6i1FTmO0IFXZmdnXrAdn3sIQ1TCa6pII23/BU4ouvsUqu7GUzXErn99B9GB9RKBge3N+9t
8hdwLUAdaJcgvbQqmCsaVbxMofFZYdFXMKRY0/ciixq6NdWZ+dkthJ1Py8s7WQbnOdtE03207hOy
xLCHSmMeuCSUAOyqCPP+ZtuiIuwn6b2u2RVZ/xQvpXpoJdIQkDR9pMlHHkiE/TZeThWwmGiSCZFw
yuPcGS91CDvk73swsx6EODcMhCkdWNkl9T81YMdBA78HNTV2qYYodZfzLWMszv/5qYh9aiP596WY
Lr+o8yU2NYSOaIsExNeWBWSIMgp1VQbHTS3lZKsFqUZfMoi8UJy/MUHPoIeynZPe5DS2GV+m5F2V
zhMs82InCc2/lmwEIbxw4czhuAmUT0nA2Vp/Nr7LksA4vzcoPCICcMThHi1+Auh+E40EyJa9rBpa
ALA6+h9L57HbOLaE4SciwBy2kkjlbMuWN4Qjc858+vudnrsYYNDotiXyhKo/Vb1ol6pXpmuKdHcy
jiHMfq2+sYk3lXPqzPcaccaUUs4FqMfZIpPNh4wndlzkojVAkfAnmdTwX2H+CQHR6BuqB8mHUuJw
SeVtM+4bPgSpu9TEn5WA7Ky9FtB01cuBVmKgXgB+0s1rNXyzk+V0ha1alZbpP2rttbOuhp+vZaJZ
Sox1NcnB9ZwCAw8r3ISE+GDsgquzMniHY2MR54JaBY0uQQGr0O17F40Wk++WebsenLc6pklg5ozD
bddsLIMnmXxQREbzZg4vhXEMMsgoVodGRePM3coqm+8AQbbNG0zikojCH98NvCjf+p+G0FLuW7Bl
HmeMzA/Zi2xJ4CVPCX2xFfAN/dUGe8Kyk7JtifLfxo+iFTDbGjcMDMHg0gZlxQKQEmniO2cgg5ge
RLGoAOYXsunm1egx9F5nk0Ppz6tcYG77ZKK/p0VW5HgZUx2OlIZSd7S7R8tXnWWT0yhVFFpoxzUm
yVUAAJtKWjrs4rg85DNak281dNGTS/UpxhEicXOm483A7FAW9eL7t24uELP8rGeKA6QvHpNzTHCm
JfcQ4ZWNesPsduK0VmOP62ihK0sJUwkOdedPI2qIqEuK9WDKPcf/KeRXgQ4p9URlVXtOobqdzk3A
p5PDpcKlEGNRKg6EkyftdchlaE1vUkGiCYf8za1n1ruNF6y1/CKOgjA8kudYM/dad7x+2qmEWIRX
NVrJ4UlAbHgshD4GZeRG0RbUY26UrcEdQ/5oWvXTvrLeGyBgMya4Jt05aLTt/OHkKBJ4+Uia/FuI
Elm4PvKjal/NYlukN7XOl51ySywL4hr9CaL5QSv3BHouaYTCM6HnaM43anvgK9GpuJ16zDgCG+pJ
Nf3T0k+fWI2fiitNvAeK8CVmtql8VxQeZkbwykqhRC/O4txoi7tTHcSDLZO19WS9iSsgJXNWvrbq
qayHlWXP27AsttYsu8nsEB1Ss/cKb+DuWvzNieX6OSEAlU7RhCJQiE71n8kdmTYFh7Cf598aFZll
bJvgPdBeagTPSdshR37K2geis3+PDlwJxasjk1k6benbtOKzwpxCgoUEMh350HhgS6P1NrXXCJNR
kb1Y5jJfs/XK167/lRAITRrlUusV5WNwOzcBfMNLQnYWdOm5LOXFaN50cI3SOQ8AGdVbHPzlHec+
OhLO6Gx85Gz2lCzMscYkOiN1VzZ17lb2a9HslPga9n8arvgiaMmUILlHaVftJqbV6JdombRoDUK7
UCeT9MWRpgpxfnuoBrQrM56OHLasWOdMjL8W7HtxP0o2KXor6Bog8cYl/IOhln9V45nyhkQzm2au
W4bxa5X/mOFLkL5POBVm8KN+eIlHYn2mK+WD86vIH/J0qtEplK/kA6EW3NiEu/7pwTp67+zrD5Ye
7R5YV5J6MHucmulWJFeCKfVuXHWwoRH68r6RvcoEU1j8GFR3Jo6U/MEFoEg74D4OCw8yDlvu3l4x
YRwhTEq7mcw7AjUK+cOxz358T5uzBvGObRmzC92ZjBDr7vs449W1EW/VeqtB+aOSR6ia6IwSQZeC
DdYZ3w0VRwIUmFheTCnc6WSbmXbA30VxITrelpo0F1JIRl0V4dKYZMTU5FmdweAG/6WGhS6funQU
mJVjooMS3cIFFxvDgM5+4yLFFHIhieT+kEwYUkOZTkxyrf8hmytU7YtE2D0QadBmWBRXJp70miMw
jX/q8SoK4jEDQKx7oIcEF/ATLtb5LZevs0k2jltSMc0oGU4O0gdzH8CvVfpPNV+s/JFjfqzkYNGw
6XtOwJyqB4s3ACk1+dImRJUUraOKm8lGd8FrkWhXcTr6a5VsfmuPcrJWdxbuKJiF7sdunpD+Dsb3
BVUe8H9T9stPmzPnSFDVoq0O0xeYraVT/NZvNdYEXVtMyNXMEH6wylYTZJpoIs3mL+Qbzw0ckOQs
g3lLBhUWOLQxXK7deMEWmt60DkcH6k60gaTdUnCSx2BBCBvPGvpWHIJ9hbkMMba5454J4q2jPmZG
+6rVxcd0JCLNpuq7Kr/VbBNqd5tPUgLf4m/062OvHbEGcruxV5CCIvxRyy2NYJxt2uZ7xkbZQ96S
Bah9O7iRzfpjKJgGvzGKjb0K3EanC1rkiHa9ZJuPCIsmgJ5/p9kIKjIWjSth1ot2UHHJiNqyoxhS
Xir7HOmXwFVHoBFPrj8VAl7S5h+RahRMGJGWHUyBq69KkohqcGp+rEsOGfgB4wiXJOZh1iEJ3EF6
Q5GDOxlcdaQm2RrIqrJiJ2MJTo5Nc0mU3TAcCAMmL+mVZJyjH11HjtWqXFo0LDYFuoOLkFK+UJC7
dhjCINEV8O7D3HiMQMPGv0hh88MWLy40hBchzteXVualXsbv/XXc0AuDp2iE6ILifKOtDVeXPD8+
NJKnEZJr000TV+KFAHhARhCicgfzyLEFW1bYbhE+HyrwM/0J3V4bParyLUvfwQ1zaSOaXcXl4jPx
+4LKKDVfpYJrMqldSNrrIUSFfnmguEjr71cT32fugp0O9GEE639m2p9DpNvkqucpIKhrI3W/DSRe
zCDYpeQSLrU6QIvf7eAG+LIKrXfV3pRLeMXUld9AMQxpU4d/ZN0sBzVZVPeQ91FFazkkR/kv7n9k
xPRgQJl2r8xLR+HNE1ml2na8ZbrLoQZo5I3ypmg3cn0lNo50zZcJ8EPUio56JJ93mTR3RCPcjSa+
K3Jz5VdDuwD+xdRAaHLJ5SU8WQ5REIWfnzk9uKub33SvIFPh6KbAZdEp+GuhaGdmPPrAbQQA8dre
s87rnUcYP8LwrzXv0nDL/cMkUxqep7XkVca+VA9dhv2S8osMpBro3aTj7OB0JPgdZpcphwhrKvfa
sJGmdZlcTP2syrehITXoUoZ/mnMA3CqqnQg6/qqqNbFdGOs2lLErOFo13toZJ3e5texbOze4yo2l
n56m/ka6iG2/ldZBI+UPwhNaCYvl/CjNF2fcoG4zjBcDkMso98bwOQHcV+rFynbii1OPDflVSPlI
8C31U60BKtyI6geQ/1GhUnvUYo7rl+QkwEsscYbbqFy7h52/SO1n79ZuBmSa9BNKSkxidNo66zQi
sDWZiYXTj/NI6PiKeJiWtR0sumHtJEc46hVeRHRII+naK1ExJjRmwC1DCUhxHtMNGilWuRFdBBo/
Ew5A8aeFJ7WbsF3VboRNXt+r6tmJcATsNCJiQDjbG/GxgLz3GHRiVl94DisJPpoK/3duz2n0oxLz
1Et/Tr9BKC000TmAjT38+BkIs/ExAvejBdRH0ma4KHzjw+mfytHQFw6qGYd4waNMWiuSFukjycUu
Wc7saqrNFbAcUoZVWLiCuu/wdCGhiqW/lOoAbHZpOT+F2xT1stNJZz6WsiRqFxSlKgeGiMXzpvCz
gGZF2c6sVFL4klfNfgciiZS36DlN3iB5QfEak4Yefw/E/zhMwfsJXExyJJD+otJovHJTIBUz3sGu
0IU1DrVpeMzhxih3yDVr6iNCVDbMSPiGjiSKG9yUT/wfmRpDRUW2jZ2nX37G8088/7L/Vk6zD4A+
1W4D1LtUuJO9EhsYJQA+UhHanm4E5skWSj9k49hjLacrhq9LCOldV1q6DKmuAyEmVfwl+StIErdq
+lLVHJkFuuf0HHXbwjhUBLA4/mnWrnw85WghkUdzEDlXGUZdGZyDYH5LCBqQCLPaqzATXGihwIGq
hw5TZcSfjv019JTNmGcKl0zczCaTYDH3R6SYvfHMW65q+UFa1CJWGMsWirtLUddDfSREAKniPl8j
n9e31SZeQ7O3R0urL43yynKB2Y+1nRDxG87popSXUj7L6QckEuJziSPbSvYD8H0t/U0y1Y+ENZKL
RUFnXNkvlrQl2xNHNGbj/aDZKKN7BMbfurEbkutYLOtkpWsInzFajcVnekypm/1lS6xDehNHwBS/
9f6xMd+dems4mCFXuuISYAMmznfL60v1Yus/ABwJR0/HKkLdgqJ0aaQ7WgXhQFtDcTtP/vo6IiWw
R8dbpMdKZZxav03wGxQsIwABcrqlFKxyJq3XyNbWlka/8BAdZ396cVH/fI5aZ49UcoquIHgLTaFP
cq6MvWrSPZPugoLBuLugeGQI/OeRA72iOgbxRZrKfIEARNv69qEb8hpbM85e3TiT5BMy9WnGQ98i
fUOcjsiEGZC7WIXkVnsvqAEt5VtO0aeNKM0Gj0BIBQyOJxrQ29+k/oGwgpvwBW3kStM+nI57QeWa
XDTG1xDxgjPQYskTFcaUHCCcVt2PjDRQwBjTt8Vr6nzs2rCXlLMJjxxsn6Ge9PrUQOtW/22BAQTm
yfWBA72BECdMFBYTBXqobmz/te4/nfwnAZc3wEfddJo5B9A6M6eOzjMot9Pw1+nko6MCIOMluRLP
FVJRUFj0qBlm1MG4enRC8eUWLDKo14O6jYi3tK+J+qXYFzPDV0ycvl2DAPuMMYlAr5VTIL859V9n
L7rNtBnGA+E6ibwe5mO/6mEvbrJ4tdR0PYEGcr6RMSDnzGDAT74C2A+VtbFWtb/oB1JNUDe6f54p
FtP7hC0jAFawPbt30/ZN+FyCDIV/AD5wHPnUIEOzhBDuNKygjJptb+3Tal/Ftzh47wc4AtPViBjj
WfvBoR0Qp4Qu+Dc2F5fCn+ojJoaRk2rY1+Y/W4jPwQQBBnx/z2GbkU1xDfDM0Y4cne2wQaiXxq7E
0/MvCWtdPsbDG02gXTCMnQAOUEEwl2Ki00i3lumhpkJUDWqhKcSScxVK3QNkfWlWm9atsDTu4fl6
jMkJ7RBRwy1ih6DmBCuUVXhFGN+1+xR21Hgm3AihvB+ni5A4xtxxYSutkuwPGj5sd+Tek3gBrlrk
WxWBc0eCC71u5GCxIRIzR4qOmqa29rK1aUZvjHOhTyZUrWXWlL02g88JSUUkHblS0uxNjW4A8Mji
6S5xK2bUO4uoutstAkIylhuNd7+hwU7H9yw6l9KtC599eorZG818AOFoNsOm0deiPyjSFUqvvjqq
SzTt+TrXfm1amaL9bAf4yHqfkkdEFd9szF51zeZodXy5yvOlPWc3FDlrM107svdO6PFCApRnTYKz
L8JgGxK6r7jD8BiAu4YeuUZwFlkWmnlyTGLhdgl5eQRpTn62stRnCodocAKOZA8UXNTl4q2dPtTm
XfecNUIpIVohmx+gE40VEHms7Cdj19foF83MNfj12GnhlcFGrzVd9lwFmC83wbAD/rCkE15jQC6W
HEkVcUOUOHKq9lA/8GARdFi3qIm9RDs1HZFYHFzr+cFdJIofE3S6QKQo1yGkwC+FFy7l4o1Zvzty
78OfMjeWhg/jioAMS42D9KddZYYwOf4IExOR/9lx6i9R95b232QGYh4IgBDZZ+gqxfh6qf2I29dx
ZkBmffTbHXV8fSUve+CyG2BTKBtKyP9k8RdqqPE4FtfqOgC9HenBguwt4LyhcEPiTkrFa7yCe0Aa
2V9yE9+qtImaRQECRk8U3ykayTmN8S/aj5Y+fXgRHfDQXzTrgiFQDHkJ17rx26a7FGxFoaMQfXWG
BQoyjagRf4LARdaS+49Q4YSYdyFnHN6i9qPChqutRwzy3L18jRB4MttMvTuqfDkaroKI+ktYuvPo
BoLlXrAD3XGEi4X90O+M9xAajz79riqK8vDEMh8Uqtl+XIzNuHTajwB9jEyA7I9sbOidpppObVh1
zoYyYWxecU5yPLMBEJGRX7cSA+ZLeHJeIzbKsqvWqX3gJ6IdUgikBMiyP+326OhCxuSvJu1ChyPD
IOK5otYQoGAQHhwWgSgNSXVc1TWXBPEjETBuX9zIESSB5JR19/GjTdd8fT2+UTSozZb9XBVPieay
r7+q+CD4KRthAQn6CwqDLNyzvkRvrXanxLQAi3hc/m/0xWwTIcGSJq6P8jrqMVNOwqWEILy72MMf
FgUJkUY8rcNk/RpYa+GnnJsPlRwhgkg76nsbvTdFU2P+9Vq+SC0iD+iFhAuAYpcZZHV+U20OICKE
m+gpBFyfZpQtydXOnHOY7OzsOVJ1N2WMtgEvYPomUIccspgnYcSYURl3VxGJN3RwiN8yy4GLq7oD
HuPkT6M3xussBgbZRozS6LlrItxWyrPm9mpy2pDgqhuEOZFUFWAuFyWnoMCQQOrlLsYWrPbAKre4
elXVV6k6KPZ+RnOpqSvKqiz9yKm4Z1Z/ZtxKSKAif8I3m+ZGdiic5VXK7UQhisig/IDhN7bdRuk2
hbMHFsuRSIGl9j9aBXRgMEgIbmxWQFJEmR2Wp6ikBVB0zMA11lja8u5hrromW9qsmSrpXIaALGbz
mdmf5fiRQ5wt4CIa8ONpZeUWmhBYYo13wumZHU0TL9JwFKc8R54wCxdcQ9N0gN+ihiEmibk+qheP
nCk7zpxG/8W0KTwzo6qv6ms0/nbIJNmuRB5F5Z0zeqk1Fl42h7rqhk0D4182/4ldgoo0sX8Nhj5K
RMq0LG6b1B/00jUV+4DLfJkM+7DeUydMLTKlHvAOPEuEvU4iV0+Mh6R2AxhPlavo0hOd845wqwg0
PkBEUE6JG4hYZNQc+D+W/LFASMRL7R98RCpG/4tbGZ5manefDd7D9YjoBFjF7wBQNrG5l1kQE1ca
kgoNl5PmQP7VV3ZydDEQgStb6uUB4yDqKOLlzUMRwfncRJ0Tg+i8CKGn/jaSndfkG1vf6fSvqPgR
dRKwF6+QsxhrwKMKkSfFyhisu+JCmHyreHP0HTk4+zhoqhM6FBnrEULtvFjP9h5ac+h3ISY3IS6S
mPKzEU0ZtRcIAmZEWuN9HpMQewb6h+XK11AFnbxi4vizeS8IJNGQk6vL0HmXaowTxDLIqByNETHk
GLIuGBcgs/wvsfXSkTAX/YTKl2+Tnu7FHtMkFdj+lUA01OjUje9SAEpLDYKseYAXf3KUClkyKxVr
pDjiJMt9mMwYaPkjEVoXPWJGRJigbqFxN82z/ibjDlC0fUaIVEwaUFneQtZmfMTJXUnYWLZtvXcq
kzCpzs2mta2vqvhiRnvwRLKTF4NnLYGX+Fywr/cxvzOCj3pcXjKRa7CylR6L4NJtFJxMALPlJ8Wj
gXzD8jrrJSZEB5jABIEk34Hyg1Sc1lPNm5T9zQadd+aS8kIoxULj6B6LNZSniC+I/nmTZ7yrh2Ha
OrOG6ImYkWsH40ZzAYrt9t0uFuMXTM7oiy1dZPPdh/h3zpACDExxGBrMcTbJSyj6NjuZMpz8vOd8
CwzEbrIwM8Z03v+4CGtlWZ8Oc7WCAZybGJpy7TcnnZuVpk2kGq6U8iTFwBRK5mY6QUVAeViYUYaw
NF5rR9qkA4OC5kOMiDvigiPaLVzQJwfhrW2wRjPJQFUPenGm1SLWjotURcN7llEH5VuCCcQS0+H2
oSrLngPW6Ja15cbgNH7oSTE+QkiAnb42XQBX43syfK8knSMGC4mJV0shJrKbLIBezt+hvstAfCHC
yhsxX4FEDZP8sNzl8hw458R/bcKvom8YzOad9B6vAACVcclBWZKSYQh8lm7mv/G7weym7g3UqMwH
h1mspQoFON099r5KOxi8NNy05Rov0bRGtt2NX+JgbRnrEFbnXML1wcyKnBKxQLrGdJcDnluTVIGy
+km0R4X9+GEOb5WFbpvQDW1++lBmRv6jWXDT6rw6qa2ysKYP0aiWluHV6tWRd+Ab1jrZwne0S90r
HXtJXWqM23F8iti2NKFHRFJue/QAiJ7YcI8hf/h4LDOT1k3h12qpF5KUIFHrqptwcHPCvM1gWVG7
5e2HalkEi/EVfQ5fb5BXuAJHqiB6+9HMkJUQ7N3uchoTRn7wQ7m7X1lu8EsizksbnobyTjgPu86n
yUSLghStu4FcL2jyOCAMUrz4Kg0VRgu+arEVbEJqxo9/iGh2jyWGcX1lRIBPR9PaadMTlWllb3H6
G9Y9yLLFFAD7iZ4w+wyib00gu8EjRALZNQ6efOjv7Jx1165cNMwTKEiwED8anwuWA715SZgkO1ML
Ti1hLRHqlXdHv1s0Tqb1InS+TnbW5edA/pG1riqSS4kZVjytPzKGTlLW8EaR+Z1ypjFxF375lSBd
tCzZVuspvas38wdDvU5afxMxIYjeeghkFk2zYoDZUmBJICgS5Zoiv7MPRU0GgIHug/uJYDDGjpWY
UFULGgZt1xx/lOof6SJ+fWiahittM+efGYSTofX8G2AMoEMk7QyruYGRUSx2wke67ZkbWDB750NF
ahAZ32b84VfXaULFS3nVUSfL694BTmEmG/6bt4h+sRpIGl5AfHYrokNhb2aOBD08VSavvnybis+S
qW8xOkS1Lc9K/xgEP7IRp6MCvxMOyGGtP2AU3JSoQaJF85Xg6/eJi/XT1p1UBhPgRmJIu7XvB/T8
1FqnN8tPVxpCD/4WNwpi2KtS7mt5WYLFWMFG+vErKhjmkvkr4JhxXdTbXDIWVfCdxw41MSIpBP3d
plk5AKNHQYM55CS05aXQf5WRiWrMFNP7dUiP7s+wjtVLYq/Vi95fW/1c5NLiuyCMqtsKH5NKtrfz
Bmi3aIozu9xSr2bdE5kHhnI3y90ooftatc0u6z4r4tqyrOA9ER6ObpKhcoUwk7uykMTuje4Vw4fw
MO/e4NaFh1/H0zwukABCJQf6B8wEcbuOMF/tIF113n85flcogn3pW8k3AgAG/A+T++Rp64AK64Ux
XoK+jsPfaLikzr5fDzH+TrPCYEMntOgtF3yoSTYjp2xsUuqvI+WqOhc9P9HyaMhbEDATsYDqQ2f5
RrbPpQ3ShdQRwTxUEBnVNhmBHLr+LOLAqLijs0qwF9MzE3Qe+KKQ0SQf/YL4kS8gPb9aVZOHn4dM
oItm0rjWv7n2XrTgu3LnTVLkRjj8ELQREUFxRsHBe+9wntUiOry8S3QdsrzXVAXH/ow19iG3pPvv
pS9QeEJkouYWFN9Mp+RX8QiXFq40Mj9B1doTLBE/81FmPwjgkBgwdUkiS+ocoGRgMVH7NndacEFA
++1F8KcBwMkYHZz0u5xf/o/3hdiuw5j5eGvCCqXky9S2AfOjSi4F5UmpHG+ntTWdQEwdyJ95HZrr
Jr3kurPUjAPZct0MxkVptQ7pTpWm9Zx+WJlMI7bVC/Y2QO8MQExogwRz1Gc88wta+0LyqRvRX0U7
W0C/3Mzd0PD2XiT7IKUn0i5gPYXZGe+1vq+Uu4r4dAYqrMvWjREEqayQwI1JD2Lt0oJ17IF/DOHg
ifFR9qokuEpCjFrizmwr0SAtaaKpgaANYiE9l74Jy0UQTwcEG5wh07Nsqv3klF4J4E/JCEkgOoe7
0PGB56gJqSW0HJzHwoDVwGFRAaOm0LgA42u2uFJCaEy/ib5JieEK7xMLOSfqdJKgeL6irgRrYeza
SqpWlKtuUewFLs2USuCl1P9SKzb87zi/kY4LK0SSRsoHqbJ3pXpV6OsaBgjMwhLGxZ0StQXjmuMe
PKj8YPvUklitFR8F5szyAKM7Fr9Gg5FzDWvS+LPnZx+JjJeRpg+WzmJHa7PIzmRYmIm1mDCofiTw
EDWpQhhWW3DzmjSsyFdULp5/AkzQzPCNJpyznFOCRK7RkpeqTi3GpJ0ETidwPsviO6KIbPateczW
BHjlW8bjeb1FEN9acHFAMQrgq+j1MpqCifCenBWKVFDxhDPHkNaZtp3bI653fMLwa+WR+Cw8IGbh
5iLqmUiEg2QitfG6ihCDXYrfQzZuIQ4g0k4RlDrLfnRodG8VqRkQpkBpjbUlhwpTvttM++6Ob9Sm
DUutC7HtC7/bgy4ZmJBszppNjGxL+m2GZhOWyZI5Y+A6KMrxaGB1KG4cLJ36EpnveWpvVV5gDFHO
4gQuXHflQZeBCYy1zgqwUD+p9iPCquJAPN84u5OI2eAW58nmdV6O/S0MiWL+sknTzht1xUgvt1I5
7Rh3IJscMO9TswF3iuyzxuWWkGVQF9+yfZaHtaQg814l9ntNMdx1rDHtQPqcV4HdUR56OcNaXfal
53SPuLwzkoIkvHZZkug5x/AwZN1syvw4OBL6UVBOwrkqjkbinLeO/Dr/U3GJG0V3zlBFk4+MiENV
MOMISy2RnKruAxyx8wQMXFwjIlLtGjcu1mmcIPKxjjeabLHAfhJaQInUmfpsju9NTrLcO7y2FCPI
1v9yjdE2AJDAU1HwPpQn9TMsN8RtEN/ONUAvUhCN5zVSCBB2wMiz8Pv9E5nAVzRfoAwniPOGo9GJ
YOua61Se7eR1sH/i/nuQ5w3DASjWyhSZl3UzAs4BhVimk9yt6bIzn8Kc8SE6jgAkK/9dMD3vz+d2
lFYsCBIG4kYTqZqrNlZc3w5xFl07j2rPv6AETzUga2p6iAe1/82IdwnzryJ6SoTA1Z9ApCTHGYwv
LkETrtbiZ7JPJKqFyp/BDFfnHsvzKho/DLLP26Pk/BndUTV3Kp4A/+Fod036Y6HO+S1OEP1sbVy3
Z1V1MRJq+MPVlTUEWy2lCECFyDDdFYEjUX7WrGegsMNREcnTTnJjr4rXNJLiQhVdHZ8cPZgr+fcZ
4UbT48lCr28Iur19lyVPmCRUaQe3r4LUKAnhvWfpitm3VEYo9PdMPcgWQh8iNfblOHD8QgshUGLS
BCzvFjldtCyeKpRkFzIadGHDmNQEMnzI0UEf1hrRkFn0o2gY0ZWbWXcQZrigppcRlmhej5tqjTij
3LAQze0Arx/FrwI4myhGI2hPi/ZanpHR6qSUtV6JNJgo3zYF7IgoLs0W5P2VjOdlpJwGGRAKkNEZ
STi4W9wEBUslxTvHLYmYhrKccgusx9lOG85o0QNpuYczWgRrNiAlVK/ljjuhjzaA9Mn81jSESR5z
7Zpm944sgeiA+0aqPIPlDp3jOmu6ctEaEWZPJdGU94yOmeE+GOc+9TxBq7cpabcVFiUc0IoQCuTq
I/mbNHVN/Eq4y1j8jaAiFn2GcKq0KmhftrKZn6Ow/wy0ftq22WfTpmYeG7E/rc3ZDW/it19Z892b
t3AZbMb5JwyZoYL7IHEd4zNDRVu//Mu526MP7MQFRNlpr/2U2mOPiIHBDwCRvyG9ms2sy+7U0FTZ
+iYp38PxpswFO29Xsfji/qAE73N4tN91ZyvP4cFUa9eZGIn11pBxKwhqmGQOWhGXKDeoKc2T5CCs
FUluPORBBD8JASecFhOkKCNJ5gw+M6aX1Rn1TWdSnfN2GKEXQ1CEHmytwThNsOyE0oKoPVIFcP/j
hemnS4+Kv4ARK+sNiJGhejr8TtbVzMwuGKwI8tlsXskF7VxeWVldDAxapKVbhw79ucoTzWji5f5F
JhYhQuE3tUf0rsuedtS/iO6FdGQhb7b7tWBbaoZC1gbrkPu/VkpgomGRIMJvUOo6cLKJxMYk7gk4
cPZ4VGQR6M1WZ0Rh8VPrxGZICK+4vmaWhGaxL0OdKenS5huEG5jZJQLyv5gc3foSOrqWARzoScCh
k/aeUCwFhragyydiddloGIQDTETkgnQjAgzaEIYltP1TQzE0XjUCwwMGewzjoya+v8QRvNUeBcFj
8d1QweGmi1peFXrwklIh+ZiJDETjS92Jhrt+zMzZoc4Bp9Y40514o9fu2F50QUSIAtF+XvhlGomK
+x4SV306bDIcc8pGEAcJFxjxj7bxYCAkfPMePo++6ljZjJtfVeSFCuTC1+lqaeq06SXV95APMpMt
XoLy+e/wkSfUnoeAleSIhAfaZ94U8YKp7qkxICgBi8PWv9U48r1c3qO67eRr3m0ny/NbsiU3lc+P
W5EHAMqkpTvfStZGeSrpRUZNRv3sAb/O5GXlh57nGeIFxB5C062s5O+UVEEyvEj4PgrJhiIC6kMD
LZ//4qQnazzu5MEjeFfEvSDORKERlsyJfAuoYPxrPTFmdZMhRak28yv4DPOTxhXoO+cRjVwcnju2
XpN8WcN3FK96jFsNsMNLHR5l89aUz7xCL7UWIYeDR7XWwT1VzUAUH5Fk1bqwPfKqqhLRuef7R8CQ
IfnQhNc6gmnGfKvJHHJ/xnibB+I2JEi9Lw3yQ8EYuk2sreC0PSJQ03HVqDUlA+B1eJyaFxuzBlnq
TDz1WSYEM6SkSOwCFqJ+bLgGXXI6w0/AoRQigBEcWIaQ6XPo6dC5IuKm3GGSidqXRjlN+sMirQJv
H+rQxF8HbNgeKG9blLt53OXRQ5/Sjal/FOorq1NVsFeh5BQd7IxUqOJut3ClkFIzzhtib4krOcM9
cZuKlmvGCzMsmRqymNSvWsHX5XXl1WFqc6TeR+VTRWvSsLejbjWb0dKxnxOFYMLQpI3v79rwqOlP
JbgS/yr7u1I/puYuTo9m9HCsFwRsHRkVz1nZIkYOw3sCjq9Yl4AdoO1Y1qVzD4FVAkBR4xuuaKqP
UnswKJ3Jk5D9LWbmamaG1qR4eYD0SJ+ARFFdSu82o1NH3IkeQJdO5lHNsNuVTkOUIpfRtccoXeZ5
K+nvKmKYFORKlkBp0+dYPEq6rWJPaFrSifqiDwMX+nlZv47IheXhhwcqdUyR2OfIkWTC62tmQdgR
SWDFSyj/Ma+bCMfG3PXhxq/cQl+SVL0jFjJF3Veg4DTli0/IbbsVwi/fPEfDaUZoYqzz4nNS3Ml+
KXQq8RWXLAyX3e5s5SDfCcJUm6cWvajF60wUFwSLtI50NyV7GL2syy+g2O0CQsqf4FBzygC/zl8X
vOsMJHlCnu/0X37ITnDnlAEdT5tYAnMlZ95gYkrgc1Y93j6iHEC44uEW1pcR7xRKzR4lDW0kYcPm
dBgZWl0TOQKwKnUY6TFcxRfiDYJuxEvrOta7klJyHcMExxYeiYIMDRvrYvCpq38xn3XAgCdbX0At
jMjxxJ4vLTL8LikKJcBG19a2mfzKoMipvRD83BhHYKzZvDBDEQQWLxVZ9/+E2+FfOrCZZ8JgP4vp
J6XhMzNGZcg35LNoabpj7rfLVSO9E5SESyQvbjI5J9mjs35mVoFEBZ8JCePwij4hiqh0lB2DkhP1
ISR1NtGqr/xK5nCSsQwpBycASU8IS9m7RKyv/OEsaItMy5ax+ivmhMTKYwpf0FJrAfJcUgCOvXKu
U2CRo97upJZKW2B1xU+GuYVC37Q2HA6C0uoiAjtfHTJRedTK/J61C6cZGBQEQcP5HYZcBg7Qrn3w
2z1zaHhbevc/0s5ruW4kW9OvUqHrQR8kkHATp/qC2xu6TSvdIGjhvcfTzwdVT5e4qeGe6blRRQUl
JlxmrvzXb1bToV67vfATPAJw++c3RvqemYMliotX4+Xkc4UlVj11GuLirAIgiytjVrOthMYFCE+P
6ZHoviehcRZPxhjeO9sfPj99SDZJco/1pzcGZDRcmPF1rD7KEZOv/jbcKtxct81IsKWJXRLSvqe8
8ourASyr5pCbma8OxVXnXfz8cID+6p3wAPKZ8sRd3sZQ0Xv3LeW2OizspwZ3rdzTuC/gTNsF1BZO
5OCsrXbWixagAfOKm2RZ9udFSprUklMcy1VDafUT5mvmDbhHghkeRriY7ewiuhv06t18Q9ODbNQx
vyo7+PzshHCvo/gH2q8khoy9InPHldPLKry9xAMiQPs9rXcerSSenmZeCrHWOLGhk0Z0UuJpwMJx
rqlvExCMMVwZPur2BWtbhYkoHr/ODw0pZZU9+grwOybt/UssERpi/OavS+BqZyfbR5srE49Ta9Ka
1k7j0rdmBudqc5dQrSF/rradxno3KS4v+EzGaEN3iYUNExEqGtJyAXMGrDTJs4GkiMfwPYI2zD4F
jk42S44DWp1uhbrjgWf9PflpUIF8nvpjCBee6v5cdk9jvxMlcY0LCkBbBYgj7oFWX9nxu7v3osPN
dAXI4xawF2mQbSMKhn5nYKq9H3t4CpTPQJsAJQ4kw7W18Zly7U0Wvxnipm8X+J44byCvVvZWZJdR
cOjN3dCs6noP076DM1jBAVPOe3nrAIMSEFfdSqYFmtzwXagAgBmwU3U/pjfui9HN7YBO+972r0BM
2nQdU9M0gCYBSUHZCzG2tKljzlH0gaSEkoivNI2NFh8rmI3YDiSbkNDB2F9qCZzMbUh6ibiuB+Ci
5ZiuEB00ChQcnAOhTOl3KeTw6qaNroLw+wB1pIoAHMb2rDQuagVS0G0K7QFDv4wG5c2U9QLMo9SH
YthNZu0UPT0BRVu6fpY1t0u64peBd3DV+7p4rvRDoL0qAV7pEO3zXcTpa8mQfniloNcr28XYrj25
LiymbYRb/LmbYttyFxcwJpFpglm3GyYknmF0wLEsxr52qB57CvoSU5ZmhToDebw3q6cLMVt/W2Jj
YauHFpscFqMBdObCzXFE3phkdfN++rMazcRySvat3X6dEuwIREQLEhAG8a62d0l5UM+DAO4oMSXW
2tJuQ+XBYfnHanaiG24EqF7VM2m61UCYRvUuw3xZ0i8xhzV9jgTVYYc50Fpzb/ts0ahk7qyiTsGs
59wK3kb4cG2+7Ac+g1mez6j/0BLl8YbV13SeXTqT4Z0dLwlqMYstsfXLmr04wEUAH0botpDBiN4I
gqcCtxuE+11xHjQraXJa3CNGNZNDXyWotCaq3jL1lzmnc4s6ebirk5dOYyO2DE5NkzUUvX6qrZAI
ctDX7Nxqb0wU7FX5rOgLu594mpBdSjwvzPbK1GDShBeF5NOy0XsijNoLzAEiHJfRPiKtxnqKSefC
hW+h1MsNPpocHyS5Di0ESaQg2LpMXcfkUlFCMhj3PR2SBq1w0N7VXP5ooOOc41vV3oURQahAgRUW
faO1anHQLlZtv8WMywuXkXVoHCof6guBsgQVYIuHmA8ZE1GLcY59b2KtdJwf2nav6Ld585wYGIbe
ddVWGWJO5480DEPUMexP8QVE2Fo/N+DXWAdiCGiQdKydOI8nAZ8aNcmOIBc5vJT53gZhLnlYq67f
6eN53l8OyosypXo/x/YS/J4M+lFdy/AJro6lYmyCjBsP10tnWGWsjykiAx0Bt3NfVDfDLkgfO0AL
MGoV9J0Pyqzf8YQ0MdYsF2yg8DdAjGKc5IcHBgX5wAg3UDk6du929oictAEB859dhw99G2OQIWF6
LXOT34SPBoVleEF+pkW3I+wurf66L+6y7j5lxlQ5zkbDs2Lhwoj+Pg5eknyBY63FO/O3br1WNKAZ
68U2DwawIjxyjgzQZ4iXzTnIzjX/MDZPBsYtQtySeFBbu2zcOfpWptUMnqxazWeQh4iSUSHfT5Av
BvOGfYlxDV9DCuWCoJcaksRFjlGvB1yXc8Az5X2n3ozpC3F7U5XT6WuFzWmyFQyR5dC/LmmLcku0
31PvdojuTOt5mrJgseHDpKMm/nFWcF6hWQTWbpSH0tgJ7Zrgr3FaI9DIWNkyCL43UK0SdviG03/s
g4sG36cqFNUBh188zrwGxsW7yzEblwtx0XoPyfAWm+G8CwBZepvQvUuDSZwtegy14gQT8KvcwKLY
Lm+G4UCya0KAR/TMG8BPmyCHjj5Nz8EKVRysEDxDYW6aqxijbf4VExu6Pu1afBpymzDdTUesMQVp
5D07UPGoRqG787lyIOKllBr+MJYL7HnDQyfUjeqZLkfCPTUGfWdjipR4qtxrnHmTitVuEzl3BU5b
uMhor2V6n9OmsKDTqrecG3NMIOmsZxs+8Fw+cPVxsCMFnXla9Jf4SNcID73vCRFgLi7KdLFvHQ/l
OyqBax21Oea3UxclfKm6Nx5j011Z9i5I7lRnBShKtWkHh0S74lHZyjkAqe9h7HGeOrhanyPHVJZZ
cV2A9brdrlEuQfUG0Ce7XKStu1SqAxa/DWer7IKlmGBscGDIwmU1tVsQO08fjocskDVAf2UZ5ITt
EZMazCsD09TirNHyXZs8jUCSSJK89dhhr7APjHsBnNLQYOgw50ETZ7GD4Zp24UdYCjwq5jbxMsAQ
DjCY+up0GmgMLbgjPFqV+q5rd+NqDLcMHfd3U/XFDeJBMXmd0NIrMNrfaPKqJCy5fRPD3lXuc+ty
cPZVvjfba5oImKJGw1WgvRlRzQy8LqtDWB009T5Pr+JuHoFTpVAa58wRrycj4l2492Zy27Hd+Stl
XGMyX+YPWdRy7KKt5WHei4ikpgeo39nZYbCvchD/MLnWwCDh8cpnH++nEQ01sDw++z/acRONkJbW
nH7Q7WTqTVhcTJm8BklzI7gaVRVsZlyWBezlFr/RdWPdGfB4ecosp3GyVfsrTVwQ8OOFd9IdV06e
L7UoJEz3soO6roOghVQKjMHf8XEU6wrQR42tKNhmxlOcWDO3sy+0qudkuBWYY+sbo/ihY2HvSGVj
NSDz1nVB7ztHLMfux8kLrgtRvawkdHm791Y5YNwl/csBmgky30VR3uRdPFdqm8Z3swFmNdtXzPsg
X0XtsgEbrzH/WkUYLillDYXptc9fcx1fiGWt72IUdMOAFOtdQgRIvTdY+YqL9P5Hm39vanBgbh1I
9pLC3aCrBVMuWjn+o4o/nwY6TDG5GNNlGe5rHLdspjY2o5bJwfra41Q6zGhQ9Pgky40qOFxEoLHu
NZ6aenSBDKAq97H1LA2iUuAxxvsx33TmRQEUrWqPEfYheO/h2KkvYuM5rehigS5ChnLwuKWcj773
8b2wcFFH6yap8gey72ibiBBIFhq9OPjd905bOz1nobvoKbMhadWsOj5mUdWL0VC0KE8jomMJp8Sa
DIG6HbnEkJnsEvLOMuCSjZJ9voT481LhuxoiHtqzAOU5rD84lywy1XjhFdcZJkmKwZFI+ZFEP2Ca
cVDJQSyg7IHCOCQP0JtDYAcroQgXKv0jtYhZurYdqV7dutaXQ7PNu6diwm5quHjNAZND3WkBmffs
fS7AdUz91uhPLjDYCG4zqzsa8Byj/Oh+QJPh7uxkXTZr0lXYFNlU2b/8FIKGDsND4zMUD8ZAoRgd
Ghxn2LdoLXvqxSRSTKGK0KtlkmlA7ESiLyeDbvbNaX314OxPPPvE2PgkU1BA6FvOyIfOvJ9UEeoa
rzB8buiHcmdef23227x4yChMlBaST/88UWvCakmYIug/W4MLr70DxDchiLf+JPR9UCabDOUldN8t
4KwM/tF51j6OiKQU0NSG5cjtb6R2b1k3mQqawbMTIDIsgCSPFhDlaCnJC7KKJ5sAl2Etp4acAwl5
ckkiFCB+rBRy4TZh8pCMDzSrL8Zk7Rk5R9HvtbympoI1XbH3juNSstr7uFcA//gOQaFPY3kZmFs+
polsLjxU3CbbLqlntkLmOPTTknxxPlq9now0CiC39877UQZAtxD0E3BlZ+kQAECm0x2ctXB47Pst
BzdbXirddTe8lsWTE7y5nEEKk+wCa5vmyDtuMn5OfkjrYPCs8uYgrk67mElAxaoOdl59oYonYLAJ
EyN6+kxssunnrj53pEfMWQTJ7UEpBbQfzpo+Jh0KYBE9ETpW4eO3P/7rn//9Xy/9//TesqssHrws
rf753/z/S5YPXLxfH/3vP28xEsiSn//m33/n47/453nwUmZV9l5/+bdWb9nFU/JWHf+l6Wr+/ZsZ
/V9XN3+qnz78zyKtg3q4bt7K4fBWNXH98yq4j+lv/t/+8I+3n7/ldsjf/vz2kjVpPf02L8jSb//6
0eb1z2/CcH4+qL+e0/T7//XD6Qb+/Hb+VJbN20tWffo3b09V/ec3RfxDVVXTcBypmZrpGLr49kf3
9tePrH8IVZrCcSzHxs/Jsb/9kWZl7f/5TTf+4WialJamSsN2bCm//VFlzfQjTf2HZTq24+imrdmm
0PVv//vuP7zFv9/qH2lDPD2WABW3o337I//rZU93ZwtVOJZgfCEs1TANofPzl6dDkHrT3/4fndqH
qqerz9WCKn0m1iBHJrYJ5F+tPG1hzX95OP8a/sNwXPfn4Wxdk5ZpOdK2eRq/DleEnaWZxvisrcal
sYzQa9PYwfOJSniVTGHc9uLrEW310x1KWzccwyJyl2emGdbHIUdDUep+8J6ieHCAlkqXXSdG3ggR
KsoUz7t32tDICRtVfdfVN7mZ9DT6pNWGzcaOEoOSVg9z5aVJPbu+DTtd4V8mOWntzqY2Em9qpOmp
RTFvFpVTPHhalMU6TOGGedbBIFDUvrLnbZeKTDlEeikzbC3DJuAQ2rIXiGRpNulYtMsySv3ysinT
oLotk5x0WLvvg++ZqEIiRUi9jDFspYb8UTiFIWB1E+45G1LB9t9HJsoNL8tY+uvI1OkeOLli0KMp
METNDafrl5kuqj32nTZm4q0kPNWzAgULlFbBx6qOABG5VipP6cc9hWNOUWIj6vEJgJoeVqmmA43O
skJcXajU8KrpV2w75eD+KO2xfEptJFhhAkBMxmQfn0tVSSDxlHGHt7ONrWOXF5ymaqWoiDxDcRnH
kgOmIdOUzNrQ6KAh2yNspLp1022MjmwRxX6AwitL3S2RjKG1dOQQKRifqhDqGjMmYXxo7WCVtDW9
0LpxiCEazQbHkpbc5pVm4t20KIfaRbiEHd4gRHrQMbBfG8IxSLySPVWHq+c1AXSDJ1p/pZZOhlGS
ZWpY0+WIS7AuSessgVIQxaNv3lhDHFcI7Nq+RHISiFr1H8IgLulxjLDq8PcCUJbS9gANrdSkYZ36
ydDgHa3QyNAr20H04IcITkJdYkvtFWNw74Zu2iJe8qdjZVsl1SYz/eS6oMSks1RFRTS3MXR7HVN8
/WSQ2m+mlfEe49jM6fQ1DVByX9vhcyNG5bZVBv8l0YR4SevEg6eLXVwNuK5S1YdE/KJ4VVWFaJgO
R5Om56EQZdY1AjU71qOl1dnQTOtUiSG+xm2dJAhQtYANttaTkqNplvmYFgy9IoxFasQ+h5ukKNxX
zSqj5KoRludcJd3Ya0hUslahjiIqtGrXRS1cDbFiQuI30oZBEj8mShcL1ixKN45HiObCKwORvjZu
Lr5LPxLFTdIlnXDnpgO7BS9cO1FIHSwCA9pZ1dK6FbpPO1K1Ri27rHrdMy57UTvUW2lUp++uJ9HD
BJGbppywepdyiTa4hWmCHkBzCqvaOdOD0jPxNY+8kC61rlfFXicHs+JTKgbrCh6c4T+W1eij5RhT
1b6qEzPh40nSEJ1SVwQiuAkIHDYesqGqsaUZmoaOajZ0tCjTwtA2pXBJYEw6PyVIsSoU91KKvjbW
aelH6UUlzSK57PU6xDMuE8MsSe2SOYMVzb4iCRuHEyPSxpVSNuZDXRlcx4CLEB4OrAbw/ozRA3/3
yOlpcGfU17iAQhhpmmT83kERICSn1ILkuz+GVH9Z28TV2lFyQ91bueXBc1Z7V2z4HagPrGh8Leve
wfFFp7dsPJRD1BHBoEIyx9kpAtCP7MqtEKAXdb4xBMXKyPGEmeDkdY0/aw75LnrIVD0nFVW4imlw
JT0ZOnibYMynK0rnLxRSaft5VyZutVQtvQDWSEMz3KY1O8YysO0uWmdZ2GAPmgQORbvS6hhnKU5l
LJU8aikIVVXPZtLtXEgKQ4tthTICPKa5YtN7aeLYxk3bHccGKKvKfCyy0xgZHOZMkBT1Nm8esUOI
wmBeY7s99Z172cN6rj1NeY1KyRncHPoMs++2rukHKGFK4vowuBcikTJBHRBlHCgbx0r5TxUDWu70
3sRgbvQC/rCbdcoWy2HPh3jKpwjV3NwqTX4xmv2d60JJ9KybvCbjVnHFda4n6cLLVWSVPU1YbRQH
h+wuX8tg/GvKbdr2Lm5sGlIYj+5/3uF4gPKJarYm1Cf3bwyBh1yVPKuO9T6WkizeLMvuhUOVHzle
RnjSEPWr3FSzZVVZ9cxrnb3DRD0oZXFnEWehVgYclnQ5DpikxAYYrXFpQVHOFUyiGgn1LhTmvuPz
R4/oc0qbNlEbHZiut9TGGDCPHK6zZurJwe/wE/zXajyekoCmRmPpTz3eFRUwZcuR1vfpgwRsCHWk
IkpRvOwgTaAPt1OZYvi4EIaBewmH3j57Zgad5wEfZK9xRhodOF5x4A4bKatD2WE+6Tt5tGVDQOcr
Eoi3Ytg2uh8/i4J0o1D6403URWJumx3hZWD0BfuTU9MKUiJeTu9ATQeyNBCvqMmuGwFLnZBcZS8z
70McKOLGWWSC6KLG3KhBQuyBw6bVDFAzFCh+b07R1DgPwPxXraKDNVPrQGb6ED1WFPXb1iI7wK28
YuUbYY6cFCfyLCvtedkU28Qp29dsDJV9LQttFxCswbIW4Z2jmYiPbKfBHV+12dXMJlenbWVkxeHd
uhD0xyZ5qr282bHt1UDRWoRZkO1E/Wba4WZGQJNRVHVOS91JNDjhg3M22jFYSJ11w4+078lClTTJ
jNLKF66BwXvt+t1OSb1xP8RtMZdxelepNPnSIsAqbDK9w6KR2B9KmTM/oS3ZehGsklKH2Wbn2VlY
pvajofeY1HHCcQxfmTRG5dRidz2ypD2+o8JQDInlfForm9RBN7kIdcALXkKFv7SJeRtHZ+egR/1z
LWLMrNpgMDFFTtuiJIjY8ud6E4XY3iPbU/3Yf2h0LDBD1Sls/nXntgtLdaqZZWZAEDmm8Bohm7Aa
cQzsULD0hjLvMQKrRbVIe5P7ts5LN1j7KnaoMOki/CmmQJSx4i87qIQay2FLQ43c5Ri7D5UFbW+c
jn9WdDuWtE0cw9uYnZWuRxmTv5ELuN1Zxq2YIrnozAQAj/nvdzFws22AyLJEAYIh+1btcN1G4fe4
Z1VKbYmDheo5+0CCXTbNPOuMcNGqFgwHYcCPa9OKUi4YoBYbI9oR7HCaqk4XQw0PL9UbglCstrxQ
avXaHFGRyNyLMFRjtbGxPGjzTamVKr4ypMVvAmFDu0Hi3alkxmOR6/QoO20SCWwPYZjMTMraUVpb
gW0tbkiH2AnKV+x4CAPOsEOxW/1x9KIRvMeR1mPI1wyBXK3PEgTT2QBfMjYCOLmhUm2qTnlRqZY5
R0cJiHOayFXTxTHlb1euQiU7T3GfNasUa2tS94RKaG5UHZqko1lGRhDr/VlQGw+Bbfa4XQOG1l0g
l2GOxDcMA+/KEkr60kuo5PD+sEJWkEZ6FTlnIzSeMNKR4mQO6rQA999aqN4OGXq2KihJcWjOX9uh
QSxLHjxb3vNQWtNmWEPCx1ypIw2pHGZuUOwCn75GWjH3yxZLRgUdbOqBq0gBV2RMeDVRS5QpPTED
xmWc6LRrKFK6Noe4LyIYByrqEsdt8B3tNXvl2CEYE2xQp6ofWEDJVS7g2QUDqKAl85CWioOVTwWU
KAa1WvgF4Q7Z5G0bcdTATuwlr2Hpm2ka7JOpcskHLd1QmZB7YOnOVmM9mNe0bkRIslVmq8lVYNbR
vS4KCxIXMwWoLX5KzSSaZ4oNQ6kSGXafLhY3RVR7a93VcN8J8vyh9fP2asw0nMP6MFZo6seVdZcU
dnvJqpFfFRGe4JnnWhDta/jHlI9Y+bjCvBBGit9PiOpUDToS1ESm3imSXNGgBsbKk3xKLajjdqng
Z7qUZVbPrBE3LadEBgJTGHeMXvrLxMrFRIDDjCMd7u1JcOx0kEG8Unn0hX0dDlVL35+Wn1QsWqyW
5s8Jsb1xsnhHCvytb1M+SOqAte+SRvhY2QLZk5jA8sCjTyHzyqtgN4VCgzzZ6s1Fr7lEHbjg1pXv
V+bMM/oCUQSKikyGpFfXRlz6b5quR/WVFRTRtdNqHh5pRj28pNBbXo1sCsHVmgzaXYh5drSoqzJY
+L0Pr88MMjrXUe4Er6Ffh/W2qxQIDHmucSxQvFBIPlGHwVJbeBQEZa5oYuKHe7F/p/iQ3KLAVyLc
Gruw4vTh0Vnj+JLaZCNqRrI3XN/o7qrKtgP2/rzXWJs93rSG6FgJiNKJEql36bx1qTy3nRgNf8+L
zqJ1Fw9RiD1/oxo7DLgGbZujfaQfmcYD2wEtFlvUT7L3e7DjrKiUfq/g9hhjT+Fngw8Dk1OUpGfp
O5p3ZpZSoQRRixpzXl9XbNwIGBK7WqNJk11u2zq9/hA1gDGL7CIEhghqind6JaiqiZmTsdW+tqIt
oJFTT4XVWonDDCmbYig/Ctd0I7xr4Me8eBZU53ilxbkhiaAs1dZ7o8JWlXfOCwbSF01Nxv6cyiGB
FWxUA0IFJUdVUHNOwS/JpGOYBZJMwyTWaC6C6EA+cnvbhiIRdoorb8rC47AAzpP4G+rkrD8vqbmt
G03zFfeZigds2jZzZBtxn+K/UiiDIkh0qDpjoVhthGNVWI65dlsNdVuss1T6ynWeJEmIkDf0EpRZ
fVXd+xq+tSoPuq9W7LENpjPumGQDzgBO1s8Vk3p/I9DNxO9920R0mVhWne5Z1fy0eCwsw3ttVZHK
EzjKZ6AIGMUxTVvlTxtM6wi5aRpPsUY3fWJJXFGw0yhEeYAA/x59BmbhX6M2YGwfYSLp6IYqTF3o
YFLa8WBxO5ah4cuncIOX+jqCki+XbBWrr0f5CW59AL+mYaRj6dJx+NaMI/BLuparhYH1pF+SH7vH
VGdWr60fw3JcxASonLqp3w0nhQ2ywJ/SBhX8iEQFolE5rwfPuH7P8Q2aRUjUUQt3c7HAx+Tcej1x
e5+RL16Y5TiqJUwpkHF/HM8d4qBPzRJsb8D1LlzCFoPmuzCXhF2tjFOjgVYev7MPo01X8wuS2NeR
NhR2+dxsm8UE7dEHnqHCUy6wJF1gjTBLF+mP+I5NYXPiPqfn9utrFFKzNN2yNUfqlqqrR89VH6CR
xYF401bwRZFypHKTkRayGZZiMbHvcIgpsCKYl8sTAx8/4OOBzY+3rKLelE0u3iAL0N6egwys4cNs
5XpAaIB/++w/Gc8wVNXRVVMT8uhGXbsBkNDEW7X1N8hclzbGjog+5li84d7y9WC/fai/jHV0b0pd
KKLWxZs0H60GAijaiSIrzr4eRBzjwT+f4C+jHIGzRs0WXlniDZd1a466M557WwywsSg8c66t9+4m
XdGkOzHob2/NFGAJmqHbn0BodKq15TvizbohiYzNitYp+qqld2fd4Uh4VWBA12Ne8R88Ucay0StI
UHfDPnp7hlNrfVFpb+p4Pla3aflsDddf35k2zeiPM8FU+f2WwxlHY/IfDYGt7Wj0ifcuVwiqR4yg
IABvyytMWefWLLh1tu2BqAcoCpviVu7lWt1V668vQfzmEli12R801m5N0p74sAxorhebo6m/yw4e
KA7dvuqtJ78oGsWdrPBoeXUy0hbphanRXz2qv1ovV3/d54fuwuf5SBPDdgxBV8QA7D9a8IpctQdm
5MvUzBBz/BgAk3CvZHld+W+kb399q5+/Xcu2JPo8SzNUk87CxzsNO0QDXj+gnYe4G/7wh1Pr2qkB
jqZgD/dMVdvhBSk+fupbpA0zCFHIDWH1YSOIH9SpT/TTiGy6bIemY/LwwBiOXp6hWIUccu89FzD/
8lsC407NvU+v6GiEo4eWVDVFRDm8wV64MJZiTQ448nV1npC3XJz6Fqdf9mE6GKpmSbZAVVrSkMe3
ozuN3Xs2aVdz54a48XRjYSSjzNJgA/3Qv9Dh4kaXxqnX9rtRbcGi5vAlaiTEf/wuoqgYCLrB7+Jy
rm0DpHrK7MW9afB0SOZrjKVOfIanhpve6S/7rt2ANye8szb8kdX3jbONUad8/aVPq/Dxc/z1jo5e
mgdAYuq28ib7AgPzLn/Ac2HexNkWTS5Qj9h+PZz2m49E+3W8ow+fQ/ng+5n3TuHyPjlrc/5nHRO7
ZIVhQDmfmY/dJn9C0rD0sPKDIYhM7sQlfFrG+HR+vYSjjclvBlMJearqFqKOvkyX3ja4fpbE/62U
RTvLNs57seRB59vyrsTRwj1xAeK4nBJHFzD9/JfXinrcKbrIe5/q7cE8K6+GH3SxLqu7aFUQ0QtB
pdDn7bm/Jdng9uubP/W6p+r8l6Hrzs9yzfPeR7KBOGzEGEKN0J3Hd44eJ76sTzXx0W1K9eNYQ8ap
cXrV8R6Ky8+5QkG8DJmbIWES/7+vVR7tEH1YFAMA5zsIgncRI8E85JfmfXsZz6cdUl0aOMbCJD1T
rvt7fDQwcGtO3PH08L6YS3L69n95uKpaBHLkhqeaMdnijLBythhfnFqEfv8ObUcajjadoI6mrBzt
AJ3VNIWyp7AlaGeebfVd5GEzXi60peZziJvLnbOB/Lv4+vP5P7zTv8c+mr5WbFi6iKex632MMBx3
wTkxy6jQzownc8QW/uR7nT6Tz0/17yGPpqtIwzrVmS3tMryawGn9LFlkKwdvsGRfbGxCTfV7dd2s
iyVC/JPv9HPR83Oy/j380WRtk5pDvaO+4NJHgBAtpztrIbbhmgzhi68f7u9X+79HOpqbQ68mGMth
sD4g9PmONSG4/IkhxImH+fPnv3yiLTiIk7H2Ddtykyza9bjq9tBB5tGJqfC5XP342H4+1l8GctU2
qAtmY7iXDGVgnrJKl+1aXnkb78rZ6gvt4UJs1TlsrHm1y3ZfP0pxYo78hDx+GX4I68HomIrRPXkj
Z/YKJiDueNpVcO0soGPhp2M+YMFxamX/TZHF1vLvV/hz+vwyrADHzqci/efKjvN4c97vpqpOzLR9
ek06+YkBp+n2aW5ohi0oVzU4MEdzo3dbS7WYjhLqqxUdWlrRbpSg4X/++nn+5tN0pqOcsE1LSCGO
lhxcp0pVCeW7hkqwMm7o9+Ln9PT1GL+5Fyimqg5JiAOOJo4+/65IsFhM5Hturfv+vkHt1CBxvv56
kM83IlSN7d8ATVCl+qmAs5oCrJTkWzxy1O4m12m59v6p4nRa6D++lo+jHNVtpRY32iCtt+mwonNY
KR+ifbsQxE5ijfP69R39ZoGaBnM4qZggT9ZxJex4hu/4hvYOM5v42jNM79fN0oLtfRadPET8fNEf
78yZiidekSNVG+jp4xaXJlrXtq32g+X4Jd8HBzmrOF4HKwBSHU+AlVxGy1NY3m/WEmeCfiyIbAYn
sp+T/ZdZ5eSy6lWp/ygf0dAu5SK8Kd25c4GvPFOrX9QXsC6Rqc8wgaZYk+d2tjjxjD+/0I9XcLQJ
yKTox5YrQNC3oPV6Fs7tOfyGJbjXKjvx9XyeB45qSwHsZUJF+nT2hNCFKjgKn1L/0PlvLnq0GGvM
0T1Rif/mu2EckwcKTKp/BmIjVylS+jlP8YaQoTt8cmaFA3qgzRW0XSfWqU/TzrQMXQOPkeCxOnje
x89GdXM1iNLiKXOxCyoxAAjjbZJaq69f0+cPZRrGUgWAKIgv6+HHYWQZ0susG4DsDlQ0nufqAadW
63kqjPrF5Ng5r1fr7sx5zZu5bsxObju/vc9fLuBo4uNBSpu/bJ5Edh5vEEMt6wf94Dxlj8LAf8uY
TbvdqT3g58L4YU5y11IarPRUhJZtHy2cVhZiOYS+Sa48zNPP2p18dYi3OEuJ3JvF78g9cOyCmSPx
ljqDdjI486+f++dVYboCZogFPDPh0kfbUOdVkZkSgoOHgD+HdzTuzVl86c6xwstnJrZTDVNm25yY
KOLTTDka9uirSsI8qTSGRRhgY5kCiHKRbQukSWf6IdoPKA2vprMGTkb/yQ2bILUOCxLf2jHeBxQX
+n0r+dAcZOHUvsvp7IgpIqJB5XxcZEv1geTw8eo/eND0GDRdGLZlfupqeFGdp35sMe5UjBJ4e+mB
/0kWXsKLiDiLz09W/NMne/R1cYc6RcbEZKbS+Din4mCEzTdaT6RMrBHbX2Z37c44dEu8H8+ymzCb
ZQ9f3+TnAW1pqZo27WkgVcc84jKynDYT6UvTHZR0WynpidL08xylkScc+K0GFYB5fEoL4jBOCq16
qUJ8AkU7n2KelCj5f94yzI/DHK1FmqLhg6igVbkc2DKoPpdyY14iBpqpa/3UdzG9hI8v6eNg0zP9
dYccaRAXpLJG9/5ertq9s4QHMM8fxEFfFRs6+FcEes3771+/qU+NQ4jl+jQBNEMzhWmp0wT9ZVgO
+DLvZAoo667qy3DpzvNF+25SA+DMdOroMj2wD/doCZ2Pgi6lrQnDPP4uiIYZ8poHWj+m0BT2zcqd
B7Nojzy42GTotE+CfZ82fQaUjAmuT2mlHa+rHhQBaWbDW/Lezqde5c+TLmFFs5pV/NQO+emrp5Gn
SSo5afMfcdyvdGj0+0Mav8fVZsDRRUW0deJlnRrh6BuxM82D7YeG77Kf4//7hucOiY7FPj9MdVNM
DvzXAx6vzpqq8qJMdnuDprI+qSN+/Tga1cb5Swvf8VklY+e1b16LRuxxyPl6mE9o2s9xNJ3lwsCg
WDWPJlqhJ3ioi//F3nk0x42lC/avdLw9KuAvsE2kJ5OeIsUNgqIo+Atvf/07kKqqyaQes2tmNROv
ozuqItjSJdw1nzmnfm2W/cr2Ivo2oVdBrYJjwDdgXYxrDIpLCjsoHrBOXOOHTdTPwUmJOJrJ1oPt
9/uLVNM0p+i3ek3qc2czh6AdCkXO5uxkgqnzxJX+7o6a5Oi5oXRYkIB5P9ig1ZXTlc1r81h+ocFr
G626B2h99Rrm51VzgU6Ex9j1p16c4+9gvsa3wx69OGWZd7RN1K8wonbMY4gbPOA0SEmqTf3N/X7i
Io9f05+j8XlbFlIhmxv7/iLHwQ4p725e82pduxcFUQrqGBWPbgPn3njKd3JFV/fm80F/O6ZtcIQm
PcKKc/QUW6OoIsAnr0NCNh1kC+VN/3cDHO1UmpJXR9Gb16yOv7mSovtOFydXnI9XwbShauwNKK6g
3efoKnqDGhSzSH9QorZTLtETuuv40j+H1pduA0/fpod//omTnddVoVIrw3j60c4zkpAtWu4b8Dqh
npvUZdNTGGknltLjBZvzOqPMswgFFnRVzT9/s8qEWalEUY12hiBHpN4lpb7q2lNL2alBjpYyraTZ
bxraV3UfbK3s2rFZQalC38EVQvO9Gjap/UAJ1In549SoR49MMRq9cum6pnZsLeATh77cBrh3P3/7
PuzPf95BEn+qqtMt5RynM5W6CosYkwYu2OYmKC584sX+TqzEIU0RZNxDXCAcfurt+BAsPh726J6O
ruIMUTgQBqHEfaLm1Gs3c1Q8vxtrsFckOU8O+dsb+uZKj26olk/ugJ/gdd6tBqCTiP3jWUs2gFNX
9c6AI7Jst0A8Pr/Bp0Y9+rxjmgMz7JKvzdzpetY5t01/6v2c5/a3u5/je3n0qaVSU9LK7l/tg7j1
N+0m9+jEfgI9vMYJ84/rGY5GM+Yw8ptPTuoyoTC7f81oO6+cfQBBwfRPXNLvbhqrtmHRraTb1E0c
jaGysQwFY8Bpm0AKUoIthhNBjt+NwQ6EDSppiY9HY8ehZ0WyhYtd2nIu2/6sCO4+f/Qf12Q2HXMS
5mdlxIcTWTiKXFgUKPni1rK2Y/lEUefCH28+H+V31/F2lHnqf/M8KGoEaWuor13HjsbdmTpOylOJ
lg+7ed2yLAJPnL5sh/jrcYlFGKp5Fo/iOz1dy/zG2GZ8qura8ObA9alU2YfbdjTWvOd4c0Gq0Voc
3cX3QT+n7dLrGxj+mUIhfrb8/M6dvKr5w3ozkq0hwDCH+ar6VXkj18mmWYCnXpe3p6/q44x3dFlH
z0nVmjbClP493iUX2tI4i15d87I4a1bUtK8i/2t5avP7YW92NOD84ry5Op0TSldzdXPdIeQrro4S
kmW9Ky//g/l8/u3fzUFHgx3N53ULXKnlBbEWqpdzK28UjyjT4quy6Q7/wXDzBPBxOIsyC5ulyzre
XZSaPwmb4dS97pUQxum65I1UNjrJvs9fko8XRjkHJVW0XbNv4t1/fxebwckD6RASyCIv0JGQnJjq
Tv39R2+7hnkR21LzksCFT4YSqlmz+PwK5hXm/b16fwVHb/mU9ikEnuYlri5zKNyOg/FgraEpUFRk
pcbj56Odup7552/eOkl1f6MlzUtF7xOaJ9w2d58PMC/Tx5djEP0h/m1ZJkVL7wcIwqru63J6Sanf
G0x1r0KNTgfrPGgnlHAQez4f7kOtok4XueEYqmES69K045S6mw2W1eTqyxjABjKr8xy1ZGhASIzB
6VM2wJGdDmqImMRURdNjE6FGQ1ZgKU5tJfTjDO3xr3L0kTVuVPZlRb4ZNlRugPDr90EMhqbEkDg+
TfS5xNSM5IiWJus2TzD80VYqs7s6XadKsCuGu7pF6DZ3gLlfTtymD5uQo9t0vLsyh8hWWvUFsDlk
NrCU1gOZEFqIH8HQ0Z54j/z9VBnJb9412zToDKIMzzCM48JY3S7cmC7/FxfIr4BR6lerz6/qN5+O
bRLnoeaW3m3TPHrXnI6ulUbpX+KkwHMnUWaWzdfK0i/DaNorsNjbZLz9fMgPkWse8tsxraP9lVYZ
SdmUmKYo3yZUDuylWtVNdD6CA5op9fUOZrASrEqaYH23Xyvnn/8CH/YTjM9iz5mNf1BNejThxapN
o43UXkSnAQvepg9zDefnQ3xIS8zX+HaMo0nP1KdC0hb+Ejw7mzkZQ9PfrfPqPgAAWw5e8wVGy3iL
lje77c9O5dA+3mBbmGSTBYFJikbt4xO9tAMlCFvx0ixL5NfFOloNcAwX83KleSUFlvY35+ZkWuDD
anw06vyqvZkXM9WPpxHkWbOEaExmNNg3W+D6G7lK70/Vc37ca8yD0e5FaJ54EPmf94M5sYi1RLV5
h37FvQoLy8HgzeujQgv71z+TW/8IE/OfMWAui1d521Svr83hufh/AQQj+D4g5vwPIJiLKHitoud3
GJj5T/zCwGjmHyS8iH3Y8ww175//osDo/MCmlMG16NIgpjs/wT8hMJrxh+MQpqGxR6UUF9rL3xAY
8w+d7IdFsgV4C9l8+DB//WZXv5bIX+ye30Ng3n/o82/FEEyc/JtrEMWbZ/Q3bySdewXymxRqpubP
hMnUwPEge6DbgbBoGnlzX/4c/W2V9m9Go6GHq9LpSDFYUt+PFmpxmWVVvhSO/U2XuXtdRwDDtRkT
8flA748PPy+Lk6PJ3tDkPx+OKkEedXbqIKWhG2pdmG606UxFA8SCmr2zwGJ9PtxRmJfxYNqoNEeR
jnJYKNyj+XIsg8Ad/WBZj5Fzz8cINo9aWRSOhXvoqpKaewf8ZR3H/VL1HWc1RroNApBWh89/Ef39
xujXL2LML8h83KRN5Gh3wCbVDieRLPtwVHbj5MervE0fMg12Yayy8VMykiNZ2f1oWjPeyIJezsz+
XgQBrRCJvArTiradcoLv1pbTRvRhvc0VeqJjzQhuwy6gcDEcLgoqNxdRFVkw4Aa0myF3VA27i8Rw
8+XnV/TbC7I0ctc0E3NHju5s0FSBDCFV1oIe9izpsb1pRYLeoajwT7qufrCCXD98PuhRGdyft5Fs
NXXwfIQ83vcvqqYYUzfSYQimhgLgTrroXtTqrAmS/HKgI2BhDEm4d+os3MRNkuz6KCpvPv8dPnwr
vFIMTbcPAQrmhqO1gj5nGAJTshyUptt0NG1eBeVIDTTYmtU/H2k+2wja0h2LXr/3F6uOwIC6EclZ
COMUN+iA/CEv2vvQzfoTT3PeK/173/7rvlL+wEZKh2VN1OX9UG4ch73eAD51TcS4bRasc/ImyVKo
CTQiqucz8BKlfigmOuoX1Th1p7K777eLf/0GTMO2ziTEpPf+N4B64Gf5QLbTSOOdFpTRPmhF/PTP
7yhB778HmX+JN7Nq6/q5E3bQ0R39u9Vq4Ce77keRnuyh+t07Imh3IU9NevVjeR99KNQ9scXWC3c3
2dWPaaSQhM/e3fwfXNCbgY5fxrSuU5OvEDRUyn43gPXhFAEO2Lrk/Pj5WL99Qm/GOtpvyygB0slY
QQ3t1GyH5MyAgHmqr+H3t45aI5cmyTl88P4R6TCFgjROYFQlaHl13vTStAzoWFV1Yk7+7TvP+y5+
7uk/NNaYQVjnOp/X2OhnYEy9WaA1iEdD9T273k/KRlanzkQflj/mDppfCJyyqBvqcRWewnfWAuZZ
2lOSX4VamkAvpuSkKeKD0uryxGL7uwdGJpfEO11fc57n/a1sk94KaGNeAi3qPL3WNVgJUb77p28F
8wZZv7lhF4bccdoPrJGhTiJehlMy4ceqp8exMdrbzwc5OpPMswOj/KyWMk3a6I6PBXmi6/SM43Sn
VnLeoGtYHlblgGatAauyMbxqr251hFbd6ro8tdR9fCXnweemRHPOFh8XDVXxoAYml5hDthdY55RX
kWQnAt7zs3g/AXOwdMkAuir/44LfPyu/sWC7FTEvIXXPkdnBitE8VR1AB0fAeyD0ff38ln58FecB
2YZxQjftD8m5Uu9amL4xbAd1H2naokeXYOfOwtSm1ecjsfk9vjiH+0fFIreQQZnd31+clYSGzFp/
0VUa1gMuL4FAajhBc6ubeaGuXZE34IWlk97Z0oXQMRmw8TNftpDjM5nd9M6sATSrSYN21wfGTlHz
5r6JQjtdD0OaXxO/dc/T2Jge2kY0zdLUh+5LCHNoaVfFvSqH6akscReMHULpTrmXCoq4sW8fSiDk
YdnfaUqH9A2DMlyp5Npow+4qGwcD+naLjljH8AZcRART7gmIwnst0dWNFQY0ySlAbGM/vRXO+Gj3
sBOEWWpY0goZr4esCg0slrYOKt9NLvI+7Z5Kai23MtXbgzbF07lTpP0qKgJCfpG0liP+3RRvTKpv
OWcMxjLxe1SPnTLEoH2yW8qF1iw539pmrAGFgYzwTD3/YhipvyJWWd24XVmAphtmpUiOAjECkqr3
2Y2dq8VwMU49lMG6pRpABKGNSalXL1TZZarnAIOINnXmDugYa7SEFQy4pQIJfh254soJdQQu/npq
+gvdTDDNjEu9Mq4zRV657qyAoutJ8bOdbuXrtHZXdle6lzRsrcNQ3oHibHAQZ85ZIDSIYUKFPqvZ
3WJoS+Cug54f/LI4D0j7nBeytxdlJRErBr0H6v1ghm0K1CyHty4KY9206Z0Ik0ejsr9nRXqjt4Wz
MgstXWJzRWkurFXeoRmgZIwaPyMt5QukjfRSirLcz4tO5vlWNi3z3JjWWlWsO5d/mnr76CitHBFp
xYXXsgGFY8ztgwe00vQxW5ddISUewp7PJoSG4oYRCBvRGKuKYwaKe40CJ7D1zJLZssAkm7KPt8Za
v+gUvV0PrtNc6IP9lNASgP7EV+5gloHGSnXtcjIiY9Mb5qtbYB2bwpxCVxWJVhkJY1OgOKHTm7pQ
Yd3WEgpJNGrnlpJe2368F3Z7FfWDugJwCI3C6u7JidsLJW0PkxJeNCLpFoEzbSligEqvZBZuUH2v
JjaGROMOLhsS0F7AFiUOGPvf4nG6ZFurXPS9hP8oob3dVHC4UkRZy6JGQNF1EV7KLPoS2vpzB5xy
EbgBYunaiaHJYWDtI0DMUW9QXy4jc5cWGm/DcOcXxY1tl0gLZ9hvFBfbbKp2qchnVImPVUnWqmfz
aQDhdPlY8/xhVIGkZ9Yy63yILOBzNE6PuirzlZZaP6yk+lZIHGLaNIJR87PHqM12qU8JSlnn61yk
S9kX67SrzTVMZmoGW/faMWklL8YgvhjGDmR4lmDwAormmXUGhd1R1k7guCuONEBvYhVgMtqSSFOc
S6G5FCQFBtbAXK++hZ39o3RMnCFCDCuklM0qdOSzJlqE72XSenTRc/RU29QrWlCghY2/3YmDV99y
g0XvJqtJNBvTyO66vLyPRms9+DTBKaMvZ6y5wheK2NoNMXdUvblsTeQCgQZi2En0C+H3DAB+YJmY
QIDUBD12ENI8i/6jkdmXgmbFTcuGsxfquuuotmv9eEfA4WYAsz2kaBEnpUXyYr+KoSEAZUCVC5zo
qm51jGWWBbC7HMfdFDsPU9PpXlOHT6RllVXZBF+UyLqHXXjZ2TaeiCCLV0Nf9sspTWB5B5rjqRm4
IXgpsK6iYDmGgX8b6CleR7c5VOGI6kZo3cKQVXvRK9oPvevsq7pDpNUnymPR99rKUoroCm6yhG41
Dpt2dFow4ZrNdDe/gpaafqG0ut87odIuhp5TA4EN83HSAVVbcfQtChCZq0ElFkAkz7htZwow9lU5
mVht2caK0fxmWOFL41RnaeNSB9xb2sGaEsR6TauvBvBMnq7zBYRjDvLNKtXt5NKchMetxJdD5qZ8
6pmv1tKBXplotfrAg+kAbSt1tJeODJ7dMioep74pvsjYYeec6g0ozBqJVwsW0/CCcEJdC9kpnz8c
FZieBXXuAE49frad0NmWPcDM1s1ryPw+1HmlDHfQq8D6ByWcfnPM94IAx8XQ+BphjUgJFqHa8rA1
S68Pdou1wZQqrXfwFmWzTZqk/2EmPcg8EjKYZvoSvixKHBE+O+Cnv8DQoohRCjmRlGgDYx8mqVSW
Kpo3/yDD3sVQVIYssGWOe8kAlAbryXok/h/BaVWsiBaBfGwC0LSaOzD5xmY/ZIc8qtsJDbGD+GU/
9nQR3BpTbDdLoOo9YljfiUevHfNy3EtfSbNt6kNVhTDfj6nc2HCHbG0dJlUCV3uQVuPJgDd/XY+j
AmI7LWFbnlu8Jv7XOGgUaI0DhyLPzYVOH1mrhtEDN9oNd0ljok4EdqDzCltKrx3iSrdRwTK3ORdK
iv0vMKbmxcqyFB1U0OkSjrsvL6EpZbXnWLM5LIn7QtswzRV30k5q0GBz/HhZaMwKMwrXK+oyq/dV
PxT2jZnCUFpDK5fffN/Jx6U75JJae+HgZjD0xAK8bhT9sCDRmNPtGmqJ8Ch0k/GZ0UPoW+Z1gA6Q
/JlLi85YA/1LRqsRSxJtTb5q4lBaFwbbn3Q5gY6qN/0wTcpD2TslMLek1FrdqwIhsRS4Rqgc/Jn4
91RaBninroZlDI9eyusBkEv46Bt9qC5HLXAedbXGCNYVGszDsMv18qxvxhSPINwqsawTpyI2Pibq
8Jz2YaU+FNkIsrKAiqxdBZF0/G2ZJLOavTYI+i3stk/alxyeLNpXphQBajebtRotbQnxqo6ccvKo
OpUZ09xArEutg8yFUmm2311m6Q7pVxlNiEr1objt3GrUdkYBnu/cnkz3lt/JMhasCHytfuWq8TId
CpACqaoFHfqOxmFfl8QoGpohMiY8nA4rgi2N/lzPrC67bEEG6xeg3GpaYsO6GwLPgAI8LK1UxPOk
Ybjqj7YLAVO2VRWA849dJniTbW3qLMJBr1jHdNkgBEu0TrtS+ce0NxS/u4TRVKXMhb2VH8xOOCEO
pHhmBboVdXH8/wK5gIHqBztL+uMsU505xYOhx806hID8pe1wV1zbQeVI6HRt5ldeV/VRsKk76Ner
2DTb6qDXEGGIpqaQp8Y7owR3ijzF6LLuedKhdwlRAW0JAsV8Dtw+jtdFoUIaHHMmOfBZ5fcWFKy/
Em40gVWssgzoZW4H2iria8cyHqgoWv1k5PeO0bFLmVhfQWC5Pcu4Cc9frXyIscRWMSxIjR42Npf2
ZdnE8odocD3u48kam0XpqGxGkqDKUy+D498u7BCi8yKpouZaMwqT99Txw11OhekC75NV4oHVtedu
ghwKlq5rnGUUAtQ6OKUwh01ttWAqRTF21pLIAeI77Dld8gp3osyflcCZOf1uESnijGPQUF2zgysN
pDVAP6OtK+IIiYQ+1SO/CWuX1T6BStGMdhkLQxGDF9ZJqxUwFdqxoee17QEx2ukUmU9NBJF0M9ku
XV4Lu1H5DRYZcTGapFqrsfzAc2TlZwhDrKGvHsOpBhLeQkg1VmovXXMLmBWQ2aJz085ErFamLiI+
BL2d+jrkjRZeQk9LTGs/TcUozmmP8scfhl7EmZdZSTGtaquGzzcplM7xAqm83bvQ5a2DmsrcOLAY
q1IFsBtzqqvxkLgpnMTRUgJlXpRbk5q6jL2M+b0dmD32QdKNyZVQWsfxqtZuho2sy0bdw33oSk8d
h0ls01Ipqa9UpwTrYTzlCIAmO9K+1OqkR5tGMdvuB3tn6cz7B86ti1gvS/GVNhz1sTZkoG2EPcXQ
5abOjh9NI8SGhpS3ECu9pwEMk7VjAoFTQ7M0Lhsr0rWzFMOHfRUCwe531ZTjVvFhns/unc5IV6Uu
0JHJVKjVGq4qbiU3ruKJ4gk7JGEJ4g8Jw5R24SpX1ahdW0x57FNVJ6+WSTZNnEnEUNXGnS/TPNzZ
kzFgQPF5dzghGJodLE3ZBLhU+pgOzZaIrLlt9dZ8MUQz9M/94A7N2hdipGZDTonltWCAH1JzSoxN
PQQD59k0j0NIGb6Y5GUfN31wVvex8L+OZo2WSSqDiqdb2jbfgIwnioA0OzwfoU3r5HUcCLSJm48Y
zYxKCVetlWpQPqKsCR6NYISI4MATXlsiDvBLQBDutplbAyyvKxI6CzMo9HrD6chOF0LRUZUFRZS6
HFnUYnI9+KyZgKsn0uuYGSPxfB7DhcruIyWBUJlpPXlaEJd4IRV3iHnBhd9QkbqM/DBMa88OrTYm
N1ubKkBMbUSQroom4gdZYfQbTnujfOCBRiYv3iBSNnC9PSnFa1mVIzuJLM0Dmv/JiACyLlGKmPRm
bfOss+xvonHj10gxwvyxjzuMS+TdVoHfuNiaGkceQDamJ+Kbx8ki8jIEbAGMcD4UdCMeh6CTwRSD
LQNvJtyxrSg3DvnuYYWUWN+e6o39EJub22Go1qMIm+J1InTvQyIR00dOyH9RDcRCoOB+jfThV9zl
f/O+/4WB400I6oMA5KZ9lt/fpX1//oFfaV9D/cNB7gFbUMWwQfsld/6X/EN3/sDdQXs5HcsuiKA3
7o9ZGQKuiFAZJa9E6QAu/p33VfQ/oDASRHZ02yZ9atn6P0n86j/7Xv4dCvyZ70EwwrYZXhfoJ31+
dd4kKfIu9AFXiNtY5tP3pg1Jp/VhskeFPLGG3+t6Y65q104vQtvJr+U0Oodes4ZvqmzY08WoaARn
WrzxRn2R+GiwlSpTz9UooHyb+uE7U0z9leiR7C561tvSvavld0ULpnutp8Ka7U9w7aftdGY2qrXi
6xw4qOFuWI+RVR0E7VyUckWhsydJNqt+Ms7JZYorXtTgyclDFnDKpwoV5xRkDzBER2b8MCzEMpLC
erImZOCkzHp1BUq0YfWOw/xBr3LnLC6tyl6YtRN+caTZXJvoAlA96HQrkOiMB3b/QhJjCMiEbnxF
teYTQq0sx0Bh8ZDp7Me1c8IHmaZ3r1EmYmJFatt+GQPHOmvdONtNroJIoYoN5XsfNP6hinMDI6dP
m8oUTjt7iBQLzZQx2kvAxcJcqDH7Ykunnqur1m7ZITiyOkFRSqCO6oFpPUEcWkbXVRyYqNDbCG+0
Q5diWeVi1+rEVZx0UhA3FghMdHySTqCL1wpWPURW0Y4USJYVYQX+UnUz+XTPmElucpYbKtvLKEDM
tmYNKHXblxb+RkJHcyQki1GRdagm2u+pJZNiVWdkfvPRqfWVnZXheZGHWDL8sBIo1ds6h1bkCNa+
PojE2TDZzqWuDD7SvKooz7u+a1F416F2zp4ScwN7k/0UpvZX5l+B3kgdw682u7FFP1X+oTTS/Mbh
ALRVeoMyq7zXPJm27bXuSI3dcCKaL3HKEybf0IJqinNBKbqkLEollHrT5VNInFHJwIIr0l32nMZW
WRg5OzkO+p2mDi0W5Tz82tpWepMRlkKUbBiHsUA3XTR1dIayIsZxXREuSJyhOkSN3eAhTThje0Xe
T9hkXa3WFpbmpODk1eo5SBkPm++seQA5XS3GchB0Jhk6zjTLPlOxGXDsag0Mi0V5JqVvXYQaZrGg
MuTTmNnxmdL4uAmSVM39VeLXvLddO1ypWWje1pkGEDnS3UUl7Cy6K3SCe0QyhPkQgjm9UjlW6MvM
DvgLzElzkCA3lrIbQnO6xVpTxDelzTnCy2IQZl5pqwOx5mQirghLvGipJgvYhKT6oE2bZhiSaddZ
etzvptGMG6zPqv6gIWyZScISKC3M72w2UvccxlNXVF7Ph7jRrAhvC9G1ez9s8K8ZqQoCuqsURFYK
pSiLAn0KMjMr95ymrFZVVFe0gSvpLhztYu00fbzO1cRf92mVHIpWRpscloy+8gPfX6dtON5rjoIO
ZnS6dTE7SDn49XNevDvEqjldNX2pPbP/FHdpF8hVR9R/T05He1Kinr1X6bs7dk/hto/zcJ/ornKR
jr3CQUUjYMlZb1nKQbm35k2KRy48LZdtLcqNBOq6QDRUXNO2K88dPRifyJs7D20pJrSirbMkuWws
iWhjqVWkdptF8MMjq8h2tTZOLz+Xmv9ddf/rZ3Xt/1xttavT5/pf29fn6vu/xn8dXpa5fE6/vyu+
mpO5v1ZhQR0VmVCNBrSZTOPMZVm/VmF+QhaRSN1cmmWS6mOl/bP4SrH0P1xICULwXVLuO7dD1b8M
XIpl/AG/0+UvVcnSsQzb/2QR/pVm/vciTLUFFbMuqVpIhaAKCey8X4SbwLUVn7KSvaOcTyUnmsxF
b1SVvEKivK5lhbUGv8kCaQBWc7jaSGHI1QTqQcxGhVEZbc9uCtpXUwoJNZyAmUpwoonPx6KkVpSK
9aWssm2J39N3p3E5tT0iS5JPePtShaJls13pUBiGqQV1nsxxXMwk6aRv9aoFCtFprZf5MRg+jtRr
wyLI4vNHUhtBcqYSh6sxi6D3xVoOf7xZUjUWeZrVXboyzzed1pyVDlv+iD6fpT9i5CwdnOyp7IyF
Ve9Z9L8mSr6mbeBO0bs9hpjQc3s6WJyKACgQ7IXpUvViZGcq+J+9aOxdzb7cI3IANLL3cbhKEAuu
2104WRicdcYuUjsgItL2kjGJgJejeNED41vMPLU1FfWmLkIKGQbTXaQVVkQa+1jQfJOSaXzyrcT7
UlyC/S7Aqkt/iXQ0n1BnVz2hdPDvSx7p3nKIpJVaDyIeqo1m9+4hl83rNJbEawvJbF6fazbK0lBe
yHLq8bB3QJ60ftPr2td+tgDXkoiIHchsQbg4I1NGxMqd6lXkZhdw1k3WbzYQpks0Qu16Dyrfc4YP
YoNbcvJwb5CKDtRvUHiYgu3+UenkPmqXmZ+vXf8uzsJtS0WrES7kiOE3qA55iOadqmKO5uXSmbOM
qHOUhWJif+jd/o7Y53oczwbggqYdeqgNFok9eQGN9DTIqZm9JrE6FMWXOG62GX5UaWmPOtDnRRWp
L5HxkKNSWgTstWpsxxHR3p+XFAp8VmHqRalRcwixMk/IIaNJGLKiEQCjFytC2ysWos4wOexXK5bV
VV2rXxOReKo97dSmuygxBnRmecaOZZNzKFyMTX1j5TXFQsat015IBaVwZrIPOJ9GZaOlD45WIVSo
7GrBSrpKdWUz5eZLUPBn1WK0PEQiq7qAXV879t4fwIGybehye0sdx9ZiGyjJo1nTbLS+cDBkKtr0
6A48o6AtEmJhEefozLkwyGSOVk8NGnJcovDLmLr7tMotugNwvZBA6Mvmomx7Nng3nYVWr0jSl1Tr
PPKoF0aKz5OgWZUBZtHrRTvV61Y0Z4qacVeUjRASg0K8dO2VW39NMIs21CYkA+pVY9hZyipNgd1S
ItXlYuGwtQpDtGR2fAtY7axuC4wFJA9YtCyUWJhZGwXdVzRp3xoeq6jqe6tKV5g8DsQoKILxNXw9
ddR6CkaJSV0Uhdst1VZCUar0rTnhxCULmIfWtlZMgpt6R3o9/i6L/ooM87OP+InQGZJMS2l0Lx6u
ucZ6WdK/Q4gtWyXSz1Zxx49033PoBzZcMnpRkxmLUdLbpdblHn8wthmHzeQk0WMqRbex3OlHXf5Z
IPqPlk+Elvz3uP6YIt+/PZT//zkt4WN8dqS9fR1fwtc0fa3fLqg//9CvBdWy/2C5hLVuUt6Go9Km
3uPXgmryE7bHLkX9zl+r5l8LqvGH0CB0cRrWqTN2OOP+e0XV1D9o3mYdhFVPkyTFzv9oRX0f8GDy
pcqKVicVEh2sjA+dC8Q7IjKdGQIy9cHUskteummdDeEdfftPttqJA+W79+qUsWGPS3sZtu6TKnCm
j7I8FwNwoj7Xd63SnzmpcQ2jwryQNec3n2Kg4kaMghiqwrKUGtlT5Iw7v8wpDUHzbipP2tA+JOws
C5Fdhjp/Z0xeqBoL780j+U0V9VEAyTKpM0YCCsoJ+AjBpOOWlzGugrTFLOQ5zGKNGl8RWt2OerAh
TnlGKe/OhOFcW+ZX3AB8f6eqnY33NT3z+JQQsQ2ifABgNCGM95uWeKrsIiMzQBaxqRaDn99KK9nl
Sn6BcWxH9nE/b+I7yzo3I5cmpXhvmMXK6W28ydbXMtXPXCYrWlZx0dR3QVCc6ez+JdG3LHmOZfhU
2ZG7KNqac+/4g9LD1TgGHrquR9OGXOMPaJlRhBA+Wdnh+FR2HIjCH5/f5J8X8e+d2XyRQAuosydE
MzOkj1vMooYkWzd0lM5V5ZasyvNQagG7ncJflr0IHsPQYRWnaD4YJjRo4WbCCd92d7mtLieMAGm5
aU3FI0a01YeZ4qsUvDVOt8gmjtGhSd7QwqgmCy+JE+mJHKHa+NiLalMWYu0710X5mEbfdSbEz69s
roI6ujAYfWx5Eb/OZbjsbt/GfRKCO3gWubC0jw/F6N7blMcnjrXMjcbTU3VZIqLCv3Oi8mwuET0e
ljYtKplBkwjjuPLMLtKYPoQGx2y876wvOrnbIZ7WpXPfutUyc83l55f5s0fqkwGPe9RzGQSqXTEg
Z80lZUEvUm83hvOtKcPXMet2uFq9dOgitM/W1mwPXVYKj5XzWhuUctX4dApk2pIEw9LHvJap7lJn
VkCHtqWS5HsSQumowVM3bbMmfb4UCUZxqm+DEpe6U6yyMblXXXrgKgNP+PgY5+R3aNUqyv6qVISH
PnY1Dep61BFkkxjeWB0W+bil3MO9LPAxqRFVcrMvNbWXvjKcmEQ+fsMOVL+/H8cxfUe4Qw3Ni7sz
pOd691Vv0509mpumPYVcmF+nzx7D0QmHDLqfmCMDqdk33RaQCnEs2OGJp3087fO1ziV/fKt0d85N
T+9faoL+eRObFLr6GlUalJjQXPL5+3TUT/VzQmBtgzVigSSAanXUiYBEO++j2bw9UzuLbu9y6tpO
SDg0Ahmr3IEEfureHfWd/jUm3UG0F8zf7FFpbUVYdXITxpyBbr7czOqYMYHLSzQF19x/c3Zeu5Ej
Sxp+IgL05pamrEredPcNoXb03vPp96POwY5E1aowO8AMBjONSjKZGRkZ8ZvWi9CaKi+6jXwEUv5n
WGKfuUj1YTi9hunPMIVoVTKbEU2JKFO+B6YBArbetJm1rZML4jcrCv4yHIcZZp/8bUCgWb8lZlhW
RMcTsyt4cRqC69lW3qfw4oqNsL9Iif8c/z6OtsKyz3UPcr1gNGl8MUcWIxaIQ3+n69cRRUcdIxCr
tyv1d82NugdOF2vGKVO1IwCYXZV1aMzokjPXwjEP893Xa+zzXvn4aMujvyvJW2CMJqXj0YTyRGqD
LGLpWcX914N83vnvB7HEFbc04NpXgeJjthsObxzX0Ovm7v4jl7ULJ82FD2utJTy4wWJiazGUNpGF
tI0/2EJuPCn6DI7rtzH+mIKjQU3cDMFSDfVDG6Wbr1/24iOswo/qi3U7y8vbpskxnMWnxf26nVnW
wl6AWmAVz2V4B/pvage7Li/M9ZlUjckGlAzkiLSZvs7HLwpsRwuVmeHTfbTTjosEHvbJG8Xr/zQX
Fs+KGf7fbfRurNWrBmaBN58xRY55kn4l19k9NdMKiRtsM08KyDHIn4MrX7UApP7g/7K7JIj3OWp8
fNdVDK6ietATjfFjM4j52jWX2AZzS/nJgC4fpdKl5XV2u8gQJ1XMyZDDXW2X3gfEZswM2HjqQcOQ
4XZRNcx3iywJBZC9vrtsk/I5JLNjKOhDHqIMyD1olT6VeWPkMoZvlKmSbZ6NP/VWvU3z8lsbSKGD
yNbTRPFjjCy4yyAmehiBVIjAeCTCcEopV19Y4J8mgWSOuxVWsItaLyIVH1fYEErySHsodPwivY+N
DnGHdHSVId3MQ3gQ6mKnm9VGlMotho50HPDJLcRdVuZelGhumPUXovmbWNSHAx96J9xVE6i1qitw
8j8+UJMNeBxiuOgYIromXVmh/Cy5+kjHxiid3ld2zax6OK/b2Iu7UQQaRbwXZIJtqu16QXAmzBzB
upHfg1bsa0xZMUmIpL0/Djdph+E2KuaJeIni9Gn18tjcarhacR01sDD6+NiTmUgTUtn4DOeIGfXf
cfbxBVcOnpT8XwcFmq0L9YzQt0iMr3OvStD0qjGCwOnH7nqO0m07CU7dV7ea9d2qw9vRwPMzLrZa
o9L4uaRnoH1eMTL3JAbWNVX8LCAdVSFA8GoQbLHWjm0E8Y42pJ1m0R1VXIpE6nVRapuoEeHpFr0t
tsWGPNqRKtkZEtXjDo9bsPCEZp2bK69p+h3vdXvigjxYKuU2o7NjscJE3rCletdowa05a67eCacm
71yQSfTHvsXiD994kpDiTa0XOf4VSaMDSgPPVc6JettrCKFa2qZXPKPFNpRbVrKNA2NXjTdDoT6G
4wlfRbsB4JtO/Fk6bJcooJ8ySj4SiRfoCSRMlw75x/VQB74YFWIn2L4/Ac+ZXfCnQFyOySTDI0hh
Ptx2MrqicX00xsmGXEmFS7vq4FZc2OHLhvm4oT4+ySqug2KTqQ7zJIvwktLb2AZsKQNiHzh6hm63
239/kqzefbWFrRFH06ZhxCUhyyO3oVsOll119GdQ7ht/n+/UmzeflGNX03J1Lou6r6hYnGbLMywL
FU4Zdrxrgt4MjDtPfUrUphGTiMqRK4E6ToTUxVwazsKtH99I/hOIsOs4Ux8tcdhi3uwplfqQiX9C
w9+A06K8m211wbzwST6lkBirLDKKi6EboU5cfRGl8vNe7C3BbgNhjxv3dWxAnYnDJxQnPLEc3ug8
cvtfpM3/aXL2KXNjWItm1nJvW6hwq9tACKa/54gFsA8kLlRiO8NDuMAHxAouXNbPhAh9KfAgYW2K
BhCWj4u/6dMcrg4jhdNDRJtDFQc7UYYLo3y+UlmyDkUb8VBREi3q0B+HgXgRFGptBZg0i8CeE//V
n++M/lsRma4xoR3tN+1rYpke5JljNsw3Spt+A2Vy+693GOcmT6FwseHIWt93kkkaG9rb0ds1q79S
Ie6jx1zvkj1tYsGN3IviHJ+qIYtD37sRV5cQNAjmCPETMmOEufiCw7NklzdIs9vyLxQ6kD5st/oG
4d2LfjlnJv3j0KtvC/hUDcA1R466jXZUNVsbtcBtvUPrd596uu8qF6b3DUn0MYAxor4IXMC5Quxi
FU5CzZyyUliS4NF6jPLWa5RDboVbnMZdoYmdqUP3Xi03SHu7agFWdb6vyj9T89RF4NDzLjzg302h
RAqcUFfteVZsGTZL2qVbdZzZ38HT1wvi8/JfHhh0FvmUArF1NUVwFYWyzGaclc1uL2ipq4cGaJ3o
QhhZSRMvMQ46MHRTGCMSvPu1zE9lGGERTeSSbaA5KelYX2YOEFi7CiEI7GP5J64IG6Mfj1rT3Vrp
eN1G/SuW5FtwYt9yq75WTfA5jfrvk8rlxoKaEl1pih7rJDdrgYvGY0Eqv1eoTmG3hlO4A0hKtYPH
2TNe4SdErkLp+8Ja+RxZGXhxG1ZQ1EaeZ7VUhEgR+0rP8SRofrKYXJpe0A3NbSrjBVfjO1yA1i8u
GRQssLrVEUs8pdghE4ugTetLMvDu4j2VZQiB0Q9JT2G20bZrJuVq1BN3Gjs3F3t3iqudFk63idBv
/FB2U6zSA8SYxqjZ6JN5pyk3OhhX2Xou8BlQZOx2m0e43aiGObqxHeLJTQ3D6wL/JQaNHWBP6WvD
rg7FfRr6rq5MN7WCS2B8P9Ki1PPCber7aPj79bq+9JqreCujsJD0Kq+Z/q+5crhDpfnCTfRciFnk
aTAhWLCMpFEfp9OgFaDWtRVyMRsWl6NtotqLqFPyuJgQDD8vCs2f2bAMCNYVGAHJu7E6kEX4I41I
G4cArqIG2G0jT3DmXbkjiX/z6Uu3ly5ey5JYBbUPQ65WajHW2eJ7Hzq6SQm/FqAsXtqG8vIbX42x
WpaG1pdVZzHG+E0q7OR6eu62/VEgYLcvvTM7vp17tQNVdO8jf+hMVx2muZc0iM/ceJdk45/JXa0a
4NVlA7UldBYFdSj+uHKfrKWYUDC5ASVzOwSC73y9VFdKNm+x8cOoSzL0bktGbEdoy7y7vPW3yO7J
+INULCfOLGoa7TE69C+4aQzudJXBsca4hWb5NtlUPxcTFeFSHensCgPI+6bGAmJ6dSSoINAlKxKW
SVB+tXtlh1in4f3S7WUDcWPMfl5W2V2plP13Dv4Z1FqV6pLZHEVQOjDGr/TtfNXcjTvtGoJfb3MK
Yhcz/4lHGDD2pfTkrWjwaeG9G3i1gSu9nsZBIFBkOt69tELSrtnqKYCCxnK0/iEN0LPIj3X7gJwK
XPJ2F2c/QzwJhMLcW4F5Ei2vNen0Gy9Vbm2b6ac5e2GfOaJa2FkwwD7iK2rGrqggM8BxF7LacnvB
d0Ojf0mqRvDkBrpfuE3GByUjmobN/aT8UqfAlgbRTkWMIkkJrWeNukI5/4CTakvxb40adRmrW0V6
lLP9IF4NtQmrpJMeIDo7ia7bKKUcCjXdyWFhp1Fxgslkd8NfpRsfzdm4/3oRfy7/oQnF9WAxOqBS
RHH74yIGw9P0tfoWl0Qn/l1uOMEwJezvLqeU8hLj1t+MohS1KXIJFXmHj2MNlj8N6GFxhm2UjfDS
ebMrPo07KKQlvgPLdVGrCRI1QN0/+Dk46sl6vBiIz+S1gNtBAKB2Rmb/dtC+27WIDIGoFXjhJVbg
euOAZosSD+wJmKLale16O+yQGFMc0bAvu2Scy6jej7/2FBXU3JSEcomYosS1NSBHmZ9kswKWLO9C
LfmtyRgAD3aoKrbSdM6o+xtgvhs5mlxI+azN7G4wCjdJspev18KFmVlrspSy2g2doDENGmoEsnpV
+DoYM3J/JdFdGi0RiLz6QhXj3IG/9HAWkSD8edb2E0079BUCqiHyFruiDr9BvsUDnGqcpB9C87Ey
keUclEvH/9mVaCKXyU/DVXhbqe8WQQVXdyxkZTn+EXaHTP5D3S8yh91j7UyNY10QqzybbrCy4Flo
MDCste8FG8IHu79UX+mS0SKjcmgvdXakDZzgV7n9lzZe/4nL7wdcncuNoQ/9CHcOvhojis9orrqG
79Bk+Lscysmv/ICy1aVpfbuGftrhlmpqyNDisffWAHg3r0Ke64o/M68T3AO4oEjeitusRhFCGq80
WTmWzeAmwgRUGkGSvrOVSkRqSNiM6I30sKBsv4RgoIxuBNcihAQLAuYwi60dCt/xdPeK4rrXbkbj
eTQpSOp3hhqf4qbbalL00pbmqcSWLW3Tm2Yw9lDvPF+c4GVObjFPdq8eKTbvi2zeRgtedJozu27R
ZFaiYx8JbooeVipn20CQbXja31Wx+TUU5kaP/jbdd70FemfibixPLqS9Kz1ofhewaXNhAo4WbZrZ
AiqmHOOwzu0qEu9qVfrTxtktuN1N7cMui4qtkeV2Fop3hYB6j/gLXRqnllS3pjQkW8UuXu6NiLMA
jX/M5OK+hUinxqprAAP1NYoQzU2ZybezKXzLwAaEnemFwTOeE/eIxG1kATg8/RRfMnZzeas3s5vI
8SmC1g3gnrpnYVuodtQ9osSVPWrMStlcATF1s7K8ybTfVq95MxhJMdScxMidapQ92BO8cuDm0s9R
2sYgI33t29gPnl/Xr4Ml30xwOtQguS5NaqepPjmZhR4DPGuvkoXrVhdu9YJWcAQBxjcfxfkkTCjc
JPJBDoqBoml76pvJ7RZiXtZ4Sl0dJ8IwvDlPS4pXvxvdXg1guYFjqQVtG4zqdhYzW5RS++vwdyaX
AWhNUY8NSssG/8KPx1NpdYMcmtwJ3sz3hNObMyRICU6m0TGBzR4DnK+aCDP4r0f+nLl9HHgJzO92
TVNGoo8SBpu1fg7am25+sLoLYfbMOc8Y8OtQxgeJACzr4xizqCHuppAi18GrIj7o+bO8yN9kfG3r
ClS6K0AZ0QvVq+MLF+aVd8cSixiauzqy/NT0ZWWVnS9WcHw1Xq9+O3HD38M2fiihQMc2BFxPdusR
pNFF6/kzQffjuKt0Ixz6uK1h8ztIY2yTnfbSIrzzoJNh0Nf4I4Bbv7SClmz3Y/hbUBCw1ZhjLuvr
inDpd34pBW+5Re+Oe2lXYqSkb8I73/t6xSyP/mkgSVngXyalVmOV6+tNn4C35qgeJoEI9FjRwpOF
m8m4+3qczykBLwTiEdw/NwqoCB9XzaJGJHcV40g6towl6vVoAMxW4Jna6FrJcBeK+dPXQ55/tX+G
XG2GEGwZzCMSAhkpkCK7biJydjDfpnZhSyzP/nkO/xloPYcziKt5YKAobV2LIqrhR57EIRlLuhvD
a/v6vc5scni1iyI8UD2MUZeb9LtNniMnVfQJUzmBsjNxn/U12w/SCwvjzKLn2Kf9CzcfvNEnL10l
UcE+VpzAcWQvqtXlzbxb4lepcxFGM9e9tOg/v9fHAVeZRtj7VlvPMhcx9eCH142xjepL4vbn0rX3
L7U8w7u5g9NZNF3KS7FO6fShpA+sLc1vZg1JJH8zUa1N8W+XKLfq0bg1hWz/9cc7V0pBLhMijIJn
JS5OHx+AdmwjyR0t7Hn+K+PKKV9CrJ7/bjTxaLYqBpLJqxGqPixiIEg0yX+QZ1v0sEK3A6PgLX6L
wNhD79IV+lzRG6FfxLsUcM2f+8lZrtapkfJS+l1+W3m9O7sUBo+Gupc9qlPecoNfHApnZ/Yi1N0f
WyfkQbZcdr+eXe3s9GKvu4DX6HAYqzWELpcQBMEYOgU9dLIFMxAcwf/VNyer/1P6xRZxml0rt269
FHonY5co5WPW/W1HzZ2RMk5C39PQCzTkfN8rvxp5rzTBXugaW64eeyWC43aFhJstTsJtKlR2M7+Y
rckd/NcsKbagC4+zT68SMGVY3FnJN61p7UyuSDKuA0D+dKFtK+z3cynbUxR6eax5HfwUyYByY+T1
0S97rymw22raQ03i+vX0nDm7l2a4RIWLdvzi8vFx9QljC31eR5avV/9MyPvLyu3sT/sqw1UErow/
FDelld/VE/pWUffvlz6DQ8FWocUuLogfB9f7UY9KZAAdPXkIB8ppdMT/X+/3zxCrz68n5tzIJe/X
qIexALRdaldjlziz0rrIwnhhPvyQoDGlarovUT67MPyZ6ILWJPw6iO0LA2/1hpVq5Fms84bLZRCO
y6lAZ1+6kzfFhtv59//PaNhiq/RvVPGTWYOoRrFg6u0ymrRpbONYPQnOL+VQH+o/l7QVzsRmMDeL
fizshTOuMIjpRINWhY4JE0kfvsdd5BRafeFkO5vgkdpx6QOxjd33Kkto4dak0kBLZHCi2bF25nZJ
nauCHYU/Z5x7raO/BK71++upXJbF6gAH3//PsKtMIZnavps0DG9KShSB9Ad0+KWVeSYZYQhEDdCz
J5Fd287lQeir08QQC8xgfKyudSd/ML/HruDAtIKOd2zATgm2dGHTncEWkJhwDOA3DhKHkLjadQVR
oKnJFoQ23uTluBMMyRmFcoOklJM385MWoboIoiWbbsOy9gR92Kg0KuNEfZmHHN23Dra5dp8o/Qv0
Ju/rmf8M5OMgxCz7rTFON+ytyPXuQNZ1tZwyREWdqdpkYfxg5AgdxQmSbz2czlzQHlAw2nNNJkNV
dVurCVpjvld78UmoxNtCjp5S61rVE8fKZvhugRdL375+Ro6Ps+sDHhD1ncXEYLWvxy6IEKxb1seE
oYTUul2APfyQvGZgZdBRO4x+xTFzktL8d9u2+7ZDQa19qOZ2k6iCrYp/o3LcWzPwMAM9HRPWa5J6
XY66L1xSuUc4dOaF0+42QI+wCVjvzZU/mdsqyd48wQxjW2onq/QdyaqOZo5nbQwuJcxuUjO+Yd9e
9VLhNF1/KLVsG0naIdduyEq3WUZpJMqyH+GoQxTN6PYvgOqnFnR6XelOEyYbXYNc7gs3TU95IUFF
KraqK00Mn6Dn3qX+Y0XZ2KjCnzJOeLacl/tKse7M/lfUpQ9q9oicnDNbxjYJ5y3KZGzV3E6sdFuA
ISbuAqUZD5UBzU6gHE6ZI450uuDo0SV3yJkhhKC4ebEnMdoKaoRSegW1Er3aiRxqL+v5fRyVW0GZ
gOxjFVrg/xKPnj/PHiWUjSDJP0QrPZTj6NbDtg1v56A8zMX4PAe6a6qPfUsNJfVvEoPG44AvmMZV
EWJKjbRDCWglB26FENdeESC6Bs850Q02pa3514Wg7QvlTrKoCHVPbXeIstSWxeoUzAhZxsNBitDs
SGswMI8xMjxT9KBO2Fmj865Lwa5DxiOAZJAL9d5C6XOCCNhbD33r3wXmq9ipsCX3aTt+i/r6NLb3
mgyZ/1doms+1cjXk4OPS77NSe5YFI1MFq5ZmJIuAVAR9h4j2rrTCE/9JBztna4nuzNJkt5Z4nejl
Ni4fJOheGDg5Wvok6x4gPNsM4Zx2KGmRxIzWzSSargRhUmigSJN8iMk1pCTzFYk0GzE1p480O/Qf
okw7tQFCVOhRBPpwVSqvPnTmsCyhzR4tjPfCoX2bxVa5NfW7PieQZPuufBVAW4vsVjH1N0lx5UOF
yBFCReo+UXJEFPQ9CldOlnyDQIx61ZNVPCmlLaGGxFROdqj80dgXZlLeqhldrjgK3TSWv8Fc1lvp
IMuzDXkb3iYcbcNy61a46gI69kSsQvgx6K8Rkpx5MBwDwd+mA5C+yQcLDbCsOwojpnBs3i5ztISF
lISuWLEmkOlq9N9hwU6Ckd3VL6KaH4rB2sxJcGeByuyqO2uh5xKdUuUHmmAb2U+gX3S7bID+quHB
PYV/M7O4CeLkngzqXmvnUxoGL2OS/1AU/973O8lp4MSGhu5mCD6JNIqsqtuUSrtFSP8wN68tIAxj
0m6KVnDy6rlJH2H4wr95ymCWDgsbYljaRo6+yNJoLVdb7Wn53m+PNUIJofBW6AaSLrKrmRAZ/Pwk
ivXWnwM4WMFpCIpredK93gi3JQXRhCVUjtmxN4K92Z4MjohR/Dv68BL04b6s6n1M11Fu+z1WBg6q
rXZqVM6QBxQBT10PlxoLt3qur2UpAtUxOoE222GQeMIinTtlTj/3m1ASNy2ChI0Cii/WPVP9OdSN
K4sc60O972XVLofv6RZFP1CRI7XczjhoQfUjhqlrUC0dyuew1aE9y4hnALVOnlByQZ809zI5P+SB
cEROA7Y2uiej6aXVYE/JYzBfyfn3NCuvZilGXiZ9CjREN838TuvvlfYGVSDY6ST34LKKqsaWFUVo
hZadST41UMJSogbW0+BGSr6Rjb85kM2wEN0G6TKwXBQyRIw6HiZCG9Doq1JVD0mlIB+CChXXybSr
tpkZnXIVCrohH0L9u8CCyRLrEPCDoXhoytIO++jPLMlMWbSvgseAXrNi3BC4YcuxquYbVLQQOIy+
94l5i5LfVTSFLuqJ22mW3MH8JbVsxqQ9NiI+aBZSAYihZH51L+X0ro30im6JK/L/fUDZipZ5FTJ1
jaDf9obPJVsmKf6tmO3PAY9wmUosfPysupPq3ltYfC017olvJjfsX8jkloAKntDsWkXZRPF3tZf2
s5Zt+lbamujGW0bDXl2K7P6ht7hbj8iXxP7f1oQ4GNIiGwZbFVC97n03T5vtJHZe3x46hTcTmhMv
7DbjtLc0UBtaChU8sNNC8jLhZ4EWtl9LrxnKmVDWVXeY0c5Rn7OpZgVAWJtGL6sW3NWj4VtOEExO
2SfXYw17aWJh67SDwvBxgPA9JUj/lOJJqfEzBn5ilsMV8n+uoSDOgAoRvMQm8enVXpJt/8zQWGU7
1sdkLALMqFDaJ42Od/4WGW+grQO9iy01B8W5jG49n/1h6IYcGlARSVldiGYM59GHpDSFPCRHyL3S
PALfEeSDHqbHLBq/l81j1R6YVNtvXsflMqEbR328ruVoE4Bnz5MAWGqqXygHvjHIVim3whX0fx9s
dRMtpiaJ1aU41+QvgOcdsbxqwdFrZeUY2r3KMTHKCGXXnQ1u2S27zC6N02g99awIbdQ3kfYrlL/1
MjY/yJ6HLdKWPvrc/u1U3Md1aVvdtYECx2TdIxXPb9Qu4DOnlyHEIDGiDdPWEhoyJtNVEBLI0Msc
h9kJ63vD150xGnGHfm1iFgFaYS39jkL7EYk/mhD/oKMeGDzRVqd2Y8l3FWpOzLAtcyqnwm3c3UzZ
DxlC2ddZ6Mqn5634zYxR+dYxe0IRbUlS32XKmZW0RVPSiAvj/qob+21YWc9zlly1008rru5Nf3gc
EVAFXXDppnnmfvRh6FX+O6lcX8CCh04+PWRFgQwT14lu/NYad5H6V1ARVECooY9rjrXcNavMDfqa
ib44B2cfhLa/uADmRBoQH+cgNmYlNgcKTRhUHqVYuDWHcq9bt6Gy0yJrA6PCnurB7lFvtDEzdDXw
7GkLZSYeLlzo3qb70wJ+9yirexVKL4WEdCQFbYh0OZe3JimQIS3uI6Sie1AycLd3ndpsVRXtmrS6
a5XmBMceWnWNKiNppbyJJ80bOtlGPerKiulbTe2VOt9/vXDOVqcxc6UdBV5MU1YP2qE9PAY+MafN
v4vWN9WvbTGHz8sRRyPP/Xqwt9bWp2lZcCBgqCRKBaur9CwgQ5T2TEvrtrWLfFu/mbzGVky7ctpd
k2y4ieLkcF+4QFsuNTPOFCLxtqYzJHKbh2C5xnKaE7ClsWH0MryfUN22AuUWIWS3Qh9kUGlVTi9R
OaNbjFDLU0Vf1DQ5FQj9PRz1RBqcXBS9WkWwObyWhuQxQ9KTW9x11JxChGy+nqvPNZXlYbnhLnVK
IMOrXZXMUWi14lKoFUQAIwjUaKKLrdilwLH8zvqT8OsQsqH7gIpZHTqUEf1BLCc+SfcyIqs651BV
8ulQGMP3AXH8SGz32BzZbdXeKBjn2Kos2jnAz69f99zeXcrS6EkBl6Ey/XHvKlGZaVnOt0m7fSHp
diJfLB+dfdMFhqnoEJwot3wcomuI4bVK+W/chM0eSM62GZx0sqW/k1s7NAeDzUWw3KUxV6/VyWGk
5TEV58VHZ/H27CXAEa0H+sjun7j/XCpynqkkYbsH85tDQNS1dRm15P27uFoG7FUvBaiARKMoCU6F
zO/XX2zZq+uFg43jwhRDgINm9sfpRCysHClcULD1b1N/tvNBs+vmKKHyRio5BpfcsM4gmoCIQ6gj
rEKTMNa8NLzZsskXqJ8uTIEF3CJzGfTwRblDzEm65sq1B9xxXTu65JmXuHxnWq4yNBDqczS9LG0N
xx5LdBx07EcccTtukmuqGpGHfq6bXt/2R8PpvWGDcO1W3AmP2Y12obWtn4nSbCsspXgEJmDd8K0F
s5ZIOgMH7xBbiY9y1j3GKJchBIJB0jHLAHOI6ErqQXgnGMOhbPNrq9BfLP9PM0mHYOS+pw92nD71
ir4X9BmrD9XpGlBB0yFCGVgISeIXAImCEkWOlrvbp3+UqnUyJcAqseV2ZGx02TrESItl6nhq0tER
EwVlcRNgfFNyF03/GpFwH0oZfGowdyIu8hnSx/0t3dWy/W7m4VNaTC9Cr+Pw0RXANif+WIfdiyC6
FnByBLXsrEBbNbeb0t9n41MG2Fdu/Jt8KtyWC8SYPn+9iM8V75bKJ+GPf7JpVkHBTGY04HUZzEuQ
oRmOiFVyMIQKbJpoG2nqanprmx6iFghfTHdaaboNwC36gpQwMHmAyqGFMa1q9CPLCge9AUG12OsU
aZOYr6rUbcyC66QlblPR/OWD3SkqyRkM80L4PFcbB/eAbsAisgtdaXWON2Yq1EGWsxt7MH5x7sOi
WMB94Gii5qBMua1n9b7WDG/kRmXMlSeJiTfomY01nzdJ1ePXE3sO5YICBakYABeLh1o9kDHMXSZW
deBAn0DOPsKZQp6u9Pi2D+a9kEm2UqcbgaRebLRrXRxeplhxfS6msUx1cBAehii/UE4+0/w0kZvm
WcBNkCOuy+xFVOlB1CL2p7fpY4HVvK1lT4pBdpyaR0hlN7P8WHcDUFvrWojNY6XQ3SbuOBfmRl6F
Tj4T4LyFp0zJn07vatGlaW0hMk+1sw+fAHbbhamSA92Z1uxiKlSgH0p2Euj3QvB3RjDt69HXcZvB
aX+SWrwBZTgLP8btJMjl2pwXfwbptyqPDpLkdjY8aPOrP6k36Frdfz3eOnatx1sm493NZMQoUUH9
gNKu1ewzgOpV9ppGFOsp/REGLrzdcqC+P5XWo62mtpAEqLA9oxnxvR9CuI0vDPApYqxHWB3pfpmb
bSsxAtKDhDotvh8m65sI54VqwW2oWw8aQrumUn4rLXETjLdx0Xg1h0KMlht+B5OkXvvhi9SJTi/U
G7mNtnmAOkH/qo2/BvFuoo7u65nbVJ1rKfgJ1JKTzh0eMY9ldsmScZ0urF9mddHWa12nm8LLKNJV
bN5Pw91c/KFy8/USODvKwvNDKEvmfrqKBRYYwx73EUahZs3l1dbNJyB8binffD3Q2bX9bqDV/SIA
zTlaYGsoTKSA8R+rMthnOLebKHlmFTh3/8L5sSQ5n5bbuwFXSZDZYpjDS/t4cNA68EtH0Uqvx0AK
jWECXge4G6Oz4pKt5bn3JJGFKUp/F57+6rNh+taPaavD6KlvDAGtceCvlYRRPC2F3KJfY+6+nthP
2IBloRAzKC8sTppwGD/u4kTwi6woVWARyHhVerGtit/q4vdkhrvCeo506rLF39ia0IWsf10Y/Nws
vx98FUKaAl+0QAC6q25j1ZEPA0rerzQs3Pgmc0pvW1HW3StOt/R/y+2l3O/TsfH27otHAQAFQEhr
dQ0F+yy51mQfVZT4nlwH6dCq/qa2z2UUe+3Yu6GiHWqxRnI2nu+mMvweRe0RG5ALLOFz04CpNm7h
wLrIB1eLTZ8L35er2Ke9gJ5EFWyCWgW3O+2GpMczMb6rcfGykmTz9fSf2b2MCqBsmYJFsezjp0/7
NkZ+G5VYY5KRrRxdXbzVe4pycnIhizGXD/lhO1FIeqM8WuS6LLRVoMh71MY18Cl2r2enPotPIGS+
SbHyJ4h7aC0dVYE6MH8jJ2fTt7iZO/+hGPGszCC+OxZNWLyOypOcvs4qlSYM5xSpUbZ+jO5qbGn0
z4vsx4i4QiGPNIKo+hGT+lL70S5e4FPmCoZ8LSlLt0bKUJ+bt0OBu9j0VCT9IZtjLOPiq5kMyzYH
bjxGOlGdMVBVnTOHKj7KZ7ndoneayPNpQPbcHbR8Z2WLxqnoVL5ApjvgJGDs2o4KWF3/8OXO60rK
ZTHRY/a93JLdQLJco3xGYu2U1fVvfFXuE/kZLXG7DKgHW/Nuqgtq+ggN1n11aA1K/RipS4l1BKaw
y+BqWsK4jZAW8qdwY0E7+Ho9fKLBUZhQZRl2uPr211uV592JXutwPiELc6cApNDSjJ2DJ1OneIrh
5c3g/9HzkaX5qFbYCqYAUyXO/g71/QkY+tePsi6SrJ9kFe/xLvVbYC5Qkss/6SLKvxgvmRdi/OfY
t3rf1b4DAotKIS1oO0a6SPgZeJaj3+ib9hQeLhJGlzj6cQcwt4rCIYgoCbe9VZwN5h5TgJz+3FIw
GK4BVW7VN5mk+ukSaudzXFve691Yq7CqdiggmvT6EbeYN7KDmraXwaqMHGOb7tqn8AIQ9uzHejfc
Ko6YKXzmOGM4Nc13aUZD87dYXJK5+iS6sywJLkIgU8FPwp1efywR34eEigUOGIKndQOOQn7xM8N9
cjfpmoe0Dg4TjafV1PuXLatrt6NAffUvC/6IZM9CqJfAmCjPaVhoNmNtZ0XfdbjRWW1zCiiJhbnp
dNYlHcJPefLy4OYis6JSuuGM/RhmNcVsYiiuPHhHa8P8hd4+bHh5Gw3tSb10lMjnRqOOACcZxAoC
TuuPIaqD2fZ8jDlqa08d2y3a18TApz5TNuMcHJB0pU2G8CLYRz/PjxOehob8ODTpdqyXPsKjBO6x
xO8pRKK0wispk56RBade+QPpbltqlV2ud4dZ6v8ty2n5xMBwoE8AOvtcszbjiKY2cDq78ZLZKX8v
wl66m+y7DRxYTumt6X0dZj6dgAwIHhfwKucTXNzVsUQWKUxTMxu22L1aChI3jN2pINVJd74eSb00
1CqiWeEwShbiulB7jCsjFTc1RRo1+p3GP0RIfOjpqgqXhjg7IZ7uVDEfKgD+oQsbSPi2Gt8aoXBb
oSRNsZWO5g9fVfYD7iYB/WvRyJy5mzx8KQVfO0rFbWw2x1QyvACZ1iDNj3OlOsu/V/l9WPysRoQc
VRyygMYX1GNAnpZd/AtVgv9h7syW28ayNf0qFXmPPJiHiFN1QQAcRYmiZt8glJaMeZ7xNv0s/WL9
gZlVlmkds6r7piMcDJOUtIGNPay91j88TZP1KtZYp9YvFzrgp/VPBQQKBE7hpK6T6ftxFrRjr6tN
WyBC310BMOAU9Jfg9f+oHfPZMvTxYZ4tEJ3RGIOh08ND8JoOtyYgkPz51zfxUzZmHqEf2jDnbOKH
HTLDLahMNdqINi2kEKSidnMxF13218Fl54eXfYkm/vltzYWNWSXoJynkKR0S3OtospAObU5hNEFP
4e3Cff10uj7d1/dG5tH74b6UpOnrVqERlF2XuWWnbrAUuw1StgsQRpMbWW6/NtoL0++nzO+f3fm9
2bP5NwrpoCQx82/42nwlX+I/Qetywy0ZOIBUkNc6V136B6AVD+P60uT/CYR4al3VoFWCfuYAcLYl
k+FSlDE93bS5wpcgWaSvVK1sZkX8MF2TQdmE94jcLxUbRMTe2Py60z/rc04gKIyTnlR/kn/ya7Ef
Sh+ScF9eWSOg9VG9sOh8NnQ+tnD2VDOjqRNRpXu13kIvT14BSVtlVvqfHs4ZPAYrN/m3WbjpnHrg
SbhnKvI8KVR5HVfKfVhmTh946PWJtjz197Fx/+uuO50XfoymiG/INxAGzBrP54mHqM1lLwlGtIh9
zuMdSNLZvSNxlMYiRVO9ZkL6WEfKQ2hQi1Q1MszVkFFptcSrWH6Ts2FdpxMQM1T6OlI0g4f5T52s
AaX1ttGVN6bxGAYwo8y7FBtu9JNx/dGtfWxEz3r1HPbRYRRK3JNqZy7kFqnwYMrBqhNU1/SMSyWK
eWk8u1mSmpzUAGKf9qofJ6daWlaix8gCaXf6ypAXyjpaAh+r7BqdjCUsTAQiZtURYaMeQSLYpbuD
jOT8ust/KrIiaE0sTFwBzp3/nsdf8pQVk2+waxS+ugjV23xA5DNAL0GtlkGUuAFQv2g6yIA76xHs
YnxMqC76YeH0cbZSK1SqM8OWxXe9q27ouAEsuaUOtox91JyO/fXlfrJS/3C558JDE4Lx1cxIY0Wb
B6FdvYgP01pw22X22l4Vx/ZOre1LU/qkuP3To7Koz6GapkNHOVvQFDWe6rqhk1TgZV4QraS+fmrU
3PEzJ8ZdKdb8FaZchdatVOEGk15sb7aod9t+8oDD7gxV0qUedCzShcOjnFGc6J778auMvIypJPaU
PKWEdZmFL8VMyR3ff91tn0TZrHrooSnExxwDz8sNkW6OAAS5AaMd9opQLTjyicU7JDrgnvsRfnEk
HsPhrjLe9HRcmuZsYYJ+Upi4MUBtaLZLw5cWYQ4VJqIEi8Od2l2n4A37knEKvPTXF/zpc/54wWdx
FXBpxLdDRSVmHCjEhq7/4LFaw4yXbNB69rirn+QLM/KTRn8MZual/cN2SZBURaaZg+a1sSeh0WZt
HnA2cdQlJkR2vvYvhgE/7xY/Njmv9R+arJSm92qEIfGsETFJARR1KdD4CWpE7umHEO1su7Bwk5vU
gBAt2MwotWHtrUFoL2KnvsDHu3QvZ7MkFEJfEUIakilij9iPVnp7abk6AQvOpyKH0lM2Q+cEdra7
lzgImxJ2aYsSFok0POflNwnrGk14yAzqy+aXsiYfj5Tn1KKsooV4Co/Ki8J5x/QHsDIWfozvGeDZ
3DQXfcDcDVW7hBNv1cEVf3iFUgF+RtpaUg75DO8EF9YH5RZx643ciOtYypeYEt7iPS4uFW90pyy7
AssqrvESfGiSxtUKzpx62W8Aj66bMly3gF+Lqn2I/NwxjN4xonu1nl15Q05CKv64febqPrxjtvLY
0qhISlf9EG6Eetb5f0M5wO28p2qWba96GI2MTfSo4/jgxzks33pfB3q16LuO81xw7aWRLdU6qZz+
GiHQBYB6K7wSRaycRLeNR3sYwKKSz+rrbKn5HniAftF27564FpXC1mvA9/GV3jMHvBvDexeTe986
NODqfH3X5IVTVl+ldobI32NssVDmWixpMip1ruBZOODtY/9Lo5HhAhgt5+958UffAtILcluYnqJo
VxXrsEB2Qbszi32WPfYJjom65ijtBqE8pyuZ9Lj8aeUAok+2/Q7UaP0cyOTttMMUrDw15RTsNgDH
EHhX6nRZUX4BmryUcAJLSbpZheho+eyP7S1VgIEiuru+SWmVwnia3cndtyZ6LfsJR7/IVoCB4zae
Awau1ck2xJ0QfsH+RBF029O5wYhOgax0wuZr13iwLaTqSwfVIzX2QCqW/eSxJzzNkrAp+BAVlsQ8
FIcI976m2qlQsb3+LZ9uRDAdunQop6++h9U5okMFu2qO3R/+vwb/7VRW3y+pKrmZRMZ49BxfHOYI
xqlnQGv+Io5HCRijiVSYPqs2ADZNS1f08ADtMbPH0jN+adpnJfg2qMJG6diOGOVTfKP1u1wxFgYS
bS1jqEkiIASQWEDcmtLaBGfec/5M6ydK1guhu+noHKm/FBmf+Oc/Tl4V6JqhEfbgUfJTLbMzuxLM
8ACDVOrbvZRF10LYLTOUF4kitPqgTYl+H8ptAM6uQgWp2EqmeV2ZRerqQ3cnhs3Bk81DF0n7xirf
hEB7FIZg14j4TGmtuQgVaBxoT8WLtuhL/OViuA+FDtpBRDLHJ6g+quL0Km3iJCT6V+D/pPXrfFEL
U63kpanDZBX8fANBYWloKGkK6WoiGZz4X4xuO0gPZoxuVai4cjVuwVkM8L264oCCQJOFB0wdIW8P
EpOodUPFtMPMXFE6dr0IezY/Cd/RkcwWvSIQf8owKEw7Q31E429m5kNGJItkx1A/TPFDEP8xkfgO
sVJrypT6GE/dv251cPgwV5TmuZ3hJAFDzkAbhFOV6qmMbws3oC95uAqzrVIpMFLzlSfe9uErMJ/F
ZLRXg0CdKx5XfZu7nVaTvdaQDyFMBt8HmGQxaKgtyduK9IM2xLMo7QKn6bWe43xpiW5hjHYbYYMT
vZXQ4oP8W4uuYWruFVSnSby6vXkkktZraCTa1lB8p/avFHNAkfqmRkfdwDm+UYp141m7RkJLaQAw
3Sn7qhOepdbfoio4IEIeNAy/gnmu5AQbucCsjDZY3GEUmOITtI2ktVFOTma8iInmDuK9EYOYHVjL
qTpU1Y1sGvtEbRyPXm7zaB3hxFcE+1jN7TiF626xxhVg5UzFLtBv9mXT9kgcpg1kp54eSgt/VSfy
XavA+lTQZi/GlaJzeqRgk5Q4h/X6quyUXWOIThQFjgkQ3q+mRQWXhNONI8IP0msLu7X4FnLNoOn3
Uz2xvkaOb8TPFk54lREuJ2TWY71ZhNKziI6JSvpOxP09pUtL0BTsFdg5KIuuwqCFx2xkj4rH8UC+
DnLepUSRU3yfocqUi6Yt96Zr6Bi5mXeoTbBsVQtzPsj4mBghrzLW8q0nP9VGfpTT2skw/Mw8HBSb
yA6ZC8A/nNQYkcu8lhFGaxCGzvU91iSOnumuHl6N2rcEHxRqLXX4rRLv81heNM20NNFFU8vR8Wrc
63b9sNLSfSV/83VxJafyxus2UnAsTK43mG34gpU1HrU2dNWstNtZ7iao7KT+RnI5bUws3mHTISMq
sU+p1bMUSxTxHqXkoA5Pk/eWie7Y3ICLZA4KDP0Xzz/OOmipcRWINcCnaxXx8cmDDkkpV0NArbqp
yXxChorKNyV/SvXHbDpyLxaZNDwouQV1kUS3Qv+goPo2EbgoWcUaWeAqB4/jIFVPFQt43yIAb7Zu
0eBhSOlYDmXc4TvXEwwnCRCKFCNn4JcxlbWj4rpTW7vDJ9YDjaXODLQEpDpEtcRHaTOul0NiLocy
WSYei24Dh4GHpfciCnDpDtozi9FdiztK3b+EJemo7CUjQjdI+FbVu8LlBPENdHc4b+FSw5mPY3Kj
pMdehJh2BBgFJHayOV4STawq68kzTADeGP7gxSOmt1XWOKm68jG5ithuRXMhmC8FIzfsb3oVC2mv
Y7f8oyLzbpk4GN7o3qNcbrLpvVSvzGCntKmTmhTxFEAP6XE0ngqiL3wXEVoP15gkOhoW96l6Nyo8
DP0PcbjXqzdfyh3L2Jrmqi1ax8Rsr/Jjp+ieq1gmHoCSVX6VsJPyxWvYP3r3PNHNIntvhVNMZ4Rr
KVYcWfd3aouSevEACdGuG4hduomSNGoI2W0qCE6gS6su9F8qTZDgb6V2joGRqq8a8cUA+2hIwUpR
v2XWi+a3bo7JEWwwdNsR3Eq99TjF6zCcoP5R0ezwx0RXTSNv7JfZOq2bZaNg9B2JtjI+5hGJQkSs
NdOi4Nm8dcJgQTjwluw7IMRL/Y9xUI5imr7KbUto1yKm0ICX7im7VTGL8ZDEh7DxWJ+weSum+OgL
0RVr3yVo+5wePdtykWlhtxURGMGy/eyAIaWZEqYl8XKEcmq96vCYmIUfLxWnPov92YtJAM+GtT+d
kKlOKFPZdoRupU5k628m41IZ4ee0l0qV8nsTZ0dC6CzUjwuaUPctjPzYzVfKMX74ij+pLTqIeOF5
cOkYeg4jnc9OH9s8Sz5HpSSOSkWbwabZ1KvASe1ZWvty/32SM/2hJf0sBR0Icikrs9lq44zfZDe7
iVfBNy2yv85acLnT7Qs7IptpEfz839wkdAKd+j21+p+SA+loFkhJ1ySimmDZ1OK28IZbyS8dX85W
jRGRCoAQHXrLPLcuHBk/PXJ/bPvsoQq6VE2lRNvJdFd0cG6qwGnycTmb1APKsw0VDu3kX+kBQP+s
YuUcHgUq7+pAyKyI7q/TDj9Xc8iBzYkw0iQAN86RI4Za9n2QVvQEZyU13FRBB+yuIYpOLuRwPz2V
zwB+omDSb4i7/Hjwj/RqGo2RprIr1ra1R7lBW0kuNc31r+/pk7IxN/WhpbMuluTE8CeZlmrrWRfd
YYKh21xVxt4IQJwi91YI38rmVesLW9Z3BP8X2pc/WYE+tn82h0Q/jZKc+h+pHOWZoA097nQffROX
mZuVlxVgf93auY6m1sqcBudHiMnVwlIfol61u+6PwL/0BE8SqOcr64f7Os9EmOE0GWVJS/JtdJ/d
C8vqqlwj+m2H69TlsGtzOjedr+MS0lm46qjSp8/RNYisZQ9h0a6NC/P4s/Xx4/XMz+FDKikoMqtR
DfpZj6Ho1PeVrNkAyy+08hPrcV4SPzZzVvGTS7QPQ5PbVlfta7sCygVDYrLDF3md/edibafWVIyL
8JxB3/y8lIvdMu4NIa0ZNxh6kJID0L0X7AZRTsVNvpjHXw/WT4pHcxacYiaqL7R6zjkCQ0DFDpwW
d6cW1/sJnJHru7qjrZR0UTrisqVaBzTWNpeBa70IFzY59bN99GP7Z8k6bLDKUPV5iGli4fP2PsEQ
16UHIhkY3jcBsL0pKWxTqRwNBl85PlrGaxJ/rZNvVryCluQSe4ut57Rit2hSEgelZ2ftceTQmBGh
dCSdszB4qktmhzdwZGnzfdFRR4kHe/SyhYLuQnOr18piyA3XiITVKBjrlnxaAhVvIgukEqJ4hnFh
Pbx032fLoZ8joJdq5A6Rq4/8l0G9lFH+dHZ8eLBnqyAHAnFEYJfZoWzjtl7X+h9aM16AzHy+1s4O
MCTZEVo7L4d3EoQPM6MVTr4GqcZviVPusQVftsMOxQL7slzXJ2inecR+b3Lu2Q/TXjdFzy8tMshz
jbdGOKjbTYgUJW54c8kP4/OH9L2puY8/NBWF8YhMMneHaLVdaAWBwQXI5PyYz9dUBJ8Ao5HzQQ76
vIU4jhhvTL/MuglB2TcpisacLKjg2YXcrX492z+LjT+CF87GRD8lmh6V86A7xcbNGrGc5eXY7vOb
+o6RONsAZcWPxGYeFGX+KJLMmYR9xfm6LLqFRrLj1/f06RD8cFOnFe7DQxL6Msp8PIA5bO+LjeL4
W+no09JcuFrIzySFVqS7ft3oZ5PrY5tnSfl+bCezVGmzkPDj8nc5muiWtPx1I5/uPB9bkX8cflUw
QEQG1Lzolp3jr41leuvdK7ceSng5Z+xLJK5Ph+K/npp8ts91uhyMocc9KcKtPxaOjIpIZKKboP8/
lp1OJdoPT0wc5DHN5pasu+h+uupXw9qoF/lec8sNht2zT4Kx0d4u9OZnR5uPvXk21YJR6Ex5mifz
Kj4iFrMZtoih7C8rQUqfxrofmzrb1HS5+QsklHhfNPGpLrStlpFnxBpAxmVENl8lfVXL941HHIGu
sUf6AmkWu6teBNlfjnm3zZF3sazXMLyTsgfD/BoKKqVmbJ8r8o4ipfyyB1TaIMR4rWYSEljmeoDG
jz2SYwWjEwNhFCNlmVC/HcIbY8rQbZnIm+V3hfKUk9Vp1DtFzl3Lv9O8BzG8D0dyRsJrPEQLKqLu
zP5JhMZNxVswikADFFeiviTkBym/MtQXZcwXQ7zMK3zwvghC+FTEPbocip3iw2JNSKc05UHSyiNg
4E1XJOQQ+r1evJGw3vTZZI9h4841l8iCXkQlASmaJdWPfdTqi0L3XbVI3hBlJF2EeNXCs8hsxJKQ
O95Qr3qpPLSx/46C6LLNwT+iheebYCBz5SVWniaURDR6M5we8vJupPRSUR8ZFXmLLu06K/JdOpbv
F0bXPBd/Xsi/z56z/bwQa8Mb5qLjTP5s7jFSWVWussWQbpesLpU4PwEx/FDiPHcr6Iy2lKyJGYQ3
AlgK1CGoBF5bN7JdL6Y1STikMOKV9YrqSM9xOt00a13Chzh3KAu6v771zzZJTZJUqPG4kIF6/HGV
KsxGCaWOaxHGxm5jikzthSDx023rewvnGAjDxDFG1WhBXVX4eaC++2+ldD6NhT/ciXa2qiv+KCMC
TDsztjk6KM5sUlrehq7naK62Gp3MLfbqci4lZxel6i90o3a22MuU3JBwo/EYqfXYyx0NIcFfP6lP
9+UP/Xi2wheV0KjyvFO29VVQiQvdl/EMvPPbb4Apf93U57vyTK60PuXjoOWX1jHmQovma+eYW2Vd
hEuKj9JKWFVbtcFRIoucC21+Ogc/tHnWhTo4aGnIaXOWlNTxhYsmh7DA1olxNLz4LgzLT0AmzMIP
7Z31Z+pZmo84+xxOJfeQWF/8P/SVhqybfdKyhPLjQrq7atzSUTetgw34Mr3J9pdk0z+PEz5cxzy0
PuynbRr6VTGvPfqtt8qcWTJXdySsdRU3vPsr8flfP+BT63/8N++/5sVYhX7QnL39xz78WmEM+635
7/nX/vVjP/7SP26K9+yuqd7fm/1rcf6TP/wif/+v9p3X5vWHN4B9w2a8bd+r8fiOuHFzasR/z+ef
/He//Nv76a/cj8X733/7mrdZM/81P8yz3/76avP29980wuH/+vjn//ru+jXl1zZ18lr/zc7z+Px3
3l/r5u+/CejS/k6iYLZhw1QFuSKWsf79r6+s36EoGRKKyfMqOefZsrxqgvnXzN/5cV0XcamcR1iN
D8L8uSz9bmkmSiQIQYARxET8t39e2+HPjefPp0JX/PX+b1mLiwKufPXffztPt3JVGL3MfjOiKOqA
6s/WNoqopm/FSnyHftOiM33NNZK4efJ8f1q2idzZfmyt87qEBp1H3SLV6nIxZTLivgHk+Wksawdt
4gmoXIVScL7MehMauTw2F3aT88HMhaL1Mb+eRN0hG5wNZrj9ZR9NwZ0sVjiI1vHzVNJKokbU9jwy
Lm1dU39EMHIa8JKSu6tMTIfFWLT1hfXkbNuhp8DTqvSaafDUOAX+eCXKIGUJNsPBneopNZA2wUSs
bnbVylS0HdSvgZTvKbhfZfOHH4bWJ4/rHIA3tw3XX1ZEmHSmYp566cOUrqKwluugCO5KneKUInYr
KY0RcUBiwUfDzM+jYplhDrGohOxmCIjy6lEn3aHUBNLz9eR19BoE040nTwddANNIqRY0MtbTC7PM
r8S8Oigqz7NuOrAAOjz4cg6ZLBUnvSiGHxrE7hTF32o/Ey7c3Hn0Mt8c3p2MeB0cOJPlLPWPl2Hs
e8jvHEs1CrbIpULBmpX0PC4AfbRtbpGOsU5KDwYXnSvZY2r5+6GWcScqZ929RWHUOC/rKINPTUJR
ygb/WtqnwUnZCZIMPiYx4SUa/fqFQ/S5BSGXj26AjMIHQhvAWc8zroOYhbKOHyBlZ666E6x7C72Z
K6/B2s2wmm1Qo1FhItzkFBDcVnXQH7K+Jz8hlI41f+znYLRRJlvXcN/ECSHEYhDe2rKJFm1SUgjW
FXTo6gjkBEgsuzaVXSbp40LXKYwHwzpoDWRBJ7QJGBOxHauDq3qit8XO3K6svr6KKwPsVjgtT1fY
RvUyEqnO/3qMzhPxQ8RLN+BhBeEUTpDKEnUSWPgwRLWgr1PYtfWdiOhqWaZI1Vzo6fMN9s8mZny0
jKcNQNSzfEXpR1OVimJ9p0GKpNB+E8uYPAhj31FulZE5b8j9qaWTdyBLzHGboQnnlN5UbdIAJLoI
sR3AfPeQqfxWLSp7Fp59nKOJLsqQJCVEX5exPjVuXOfJplIR4CpbYVj8uqPOZexMELxAnpGXtyzi
Hlk/u43OmiqtVkrrOLXlIq9E9OUDsVkFfeRiLdPZZoNSTFDUuPwQzzfzohppubJEjbuey+rVRiNz
uZTLJFj0TdM7Mrbf68bQVqr4x+la/6Pd/T5P+Xe+Yf+w0f97AcDqPZ/3zvr8T/1/uPefyMr/8+Z/
17797//1rQq/vn7c/E+/9Ofur5i/z5rwCnBpDJJhIbNZ/Ln5S/rvCN7h9cYgJqk/b8z/3Ppl+XcJ
HjH+FNTEYG7NYcE/t39V/x0egqWRlBdPkHX5P9n+cfQ6H4UzxQCFahEyvojdG9z8H7czNaw1U+uA
koTS0G69qF/h2u3dNUSPy9Gq7nI8iG5yv9GuNPjFwnCjmkF2P/RVvkPXvHXyUh6/MDtu9L4c1hh5
iQtRaKXDJA44i8f6l9O7Poi8NRpqDViwRFiXRfzegqZesVjI29lmZ5Q6kGr+hAZBovbNJmOG3zWm
7m+RPFMgNs9flz48PVVDTFoyXrpcwGU29aCyeBa2oRk/JlaZ8iAgkisIrblDzOI+VMXgLqmVwBm6
PF9Jqh/eZShL3ZRW7/qV99wIfdJdx/lYLXwr8DYAn/372G88wO2BgDi2Kdy1shq7soodYQ7lBBRM
XL6ag4EfH/hwMpn6FOhH0Y+0m9bSgB5NpCX0ZMwOE0Ceg5mk0VWSpOsom8Zt1T2lSjzscGjsd91g
9LuQmvfWkwGmtFp8lft9fJVpKIdbuK+QJFWKGB3QJN9pnr+oa0G7r4LmqWyE4HrSRu0+CisshH3Z
2FRCpd+bzYB5SpfuwfGnD9kU26kgekezyrKHXpiuPPzkrqvquWbHvIHhUN+Io0ZOnj5adlabOFKr
oURZ9/3RGAtX08ikVFmi2kbYoV2fa8gEjwVwykSqs0M66c86mdZtW+baugvlV2sYy50xv/S6XxQL
PO3KXRAQWepSdxeI6j5tB+/u9ILr4o1cFAhzGr6yVdW6Y6dPDkJfqUevbcKbvsZzcXoLtAQgaV+F
23EqCzvhlt3KV8O113TwUgLPfGmTu9TqUpcir+h2fqxNjskpZoGSWb9SBMXYg9C7ESIgQ0bYWI5X
COEa0fXhscjFB+zujnXntv3YHStVD+7iFu9iNdhja95dT0UKqlSvo+daDJdJAUQ29eXyMZRGa2kM
ourG89tUof3Z4Mam4T2K2xQdZbpvS5LC2NZGaqyFTI2EdSH14S161zW9oK+44vGp9et0J/sKmTyl
fe2TUF4FeZntTi9jMUFkTYNsJ1YyYNhJbin6yypgzwTYoCR01FN68Npt3yHj8f19Pb9X+rjaan17
NzVDdTi9DKWGZnofX6NqWR2SzvXrRN9Xgm6uG6k/jp7c78R/vQRa0+8wlhh2p/+dvvj+WVsAARLM
97ZLw03SB+vQm7xdPL8UJYXt0TCnpebVCp7Ler1KIhS4okwLl2qQqodKkPpF7wnxvsvCV/SnvH2U
yBbIr/wW3SPhkM4vWjKkh8rbnj7B/9g7RLUkHEZl2NQpYDhWZBLfUVxe1bXyIAXqsConvbg6fXR6
KcUG+ff5JxiFycqYqpfJjEZ8k0YLiGtsJovWH4ZZF5k5qBUALpeiEHwJRz9m3eojR+5ljN5rNb0G
xZpeR0b01/+0xA/cYZCQSqiB8C5OX5vzz7Qor+FOAIzx9FnSeAr+YRPQOFXBKyXSPLSFBzDVkSAk
ugNOWdmrJdIQ4BzVrL/V8BXhqU0lmsuF6lC4S3O41RGIkH9+O/zrW6I8c4vYyZtejON1nAnWXg43
fWjdJoL5bGk60O0xyK/TwoPBUuDHfZ0aQgf4UMxc0ah4O0z3U2gauybKr0opCa5L3ShREodPJhm4
kmmBiZfduOumQHrJixn1Pvb+Pb0lLSPN0iEHjIBzQ4hQpfSlh5MIkHMySTwgCmMLyVCu9Lyr100T
Y3GogQKVpNIyF21kpocSP6ugjPRrMwx8ZzK8yAk8Bd1aw6uiHUp9gNxQSZVWsJpXlhW5g1F392Gl
dfeohG58oYgPp48KgkHORmqwBWMaomNB/0NpCfctYjd7oauQALFq2Tm9/f6FGZfSOve6a2/Qg100
ROFOSg3M7D/8N80nydZQ3EYLoKhvCMvkTWsaT6aXWE6YSMq11DbXet5kh1hM2wdFgxY2xjAW1FFC
gRgUO92qucKU1y9ZZzl9Onl/iKKQ2pJSNzdooOEuC8/eaeqiecWXOh9dyQwLwKmSNF4Fxngg+uNt
38jSupJFimkBgeMoqAY7Tudtm67hFNBFqrdVywRU8+m/kqAcjV6v1wUyWnsd1uGeKlK4zSX0u3MM
op3TZ3o4yPvcUzuXVTO0//xs/uE4GzsOMWxKUQ+rdVHAoSKhBUoVwFaxx7crv6qhc6ls2zdKlC9Z
3ptjJybNMSTmWDZ6lTlNkKC80wnBt77Pkt3p29rirDTC43CgjXwxJHDvYtRNxwHEOvupdn/6SIpF
hmgYr5Iyhz4/71zavHOppZEtFQWL9tNnZts27OmtsdSMGtvadhLveksbV7oVpxtkz9NbVYD36NXT
Po57kbi/TG7VFGWcIGnyzent6SUdothu5XJcnd6GU7oNmlS86tLqsRgS7TmVsm4ZFggmn95OfrZP
Rym+A++LRL2fXKeq+iZLZvLsq2wSWVZISyHokucoToNFLQfNTdjW/b3YhX9+LqWlvy2zmALb/FtW
V/UYc6vNDk4OhN0sFK7rKoZNUZSPo6dEjDKhRuStC58RSgiWfdIOK6uxwudG6l4m2WgPCoKId1Is
rEUNlL5fpKajm0rpFGIqXzexlGx1IcjRs2jMo9kL0gIqb/fWyltyRu3WN6nWwKqxrltZ3MRjwdoj
9dNo574srE5h1diE1jWEic2g5MGdVuqS4/ua5oRa4TmJmiu71M/Tg2iC8RmUWX4m0ZOdb7GJcsnt
ZvQH716fyQxqJL7qoljYRj7m19WgmtcU2VEUn7+Ii/be8tHQCTJxulYIg9y6C4NVBbT8vsqnA+Jd
X7RMVBDnygUXO7R6KVG3fOAYLLh9VtXLU1z4/a08h4mnHz59ixiudmSdWGalkNvIKmoH1SReLQ0L
RXOv8o8cNo0FFtrdm8pITatk3Y2SuZINtXB8rfd2UaP4xxafDAwcpOJ1TFrKAY023QhepWzkLLqK
Oz9BuGfSngVPP7RSE38bkBUL9DD5o1aQ8Q4xmz5WQV+uEIevt1m9rlLd2/a61mxwRei3MnJGW6WV
ho0/pc1ORy56jS1CfyX3hbrSS2vaT2aGMUWRaNeyYiRLUj6gnoU5AJLDG88DoR1mk/Za9NFxGqBh
SWVkbmo4Q07U9vVtqLXJchAjeT/0vrge4xGHEF9DCLHO5FVOxBuJZr5VAq3boT80LjUzDY9E8Oho
U2Ev63rbpI3yKMoiYWSZPieqbiu1gsKUqo7PIsAcrDMGnEn8anxOJwNXBVN9yNvEDtOmgEfRaC9m
8ahFXvoqIpXkNvWmykrlthER/5QqHMTlKXWNtPe/lLkvOGM6VFdGGsXXIZLQDquWuvDkfFrn+tTv
Wi9T4XmVzZ5gEZS1AjGjjP2nLMUsI22nP4oiYGh6bf6A+kq8MARfwPkSWphcfun6HFuttykSuzv+
UHdXmEhWWE0wrk9vR6mSd0FKoXKYfyQEqJSYcur0hj4tA2ujtzQQy23kKFpi7GOz0q7MJPkWi1q8
kLK6u2VEdG6s5MZNrDJIEV0srq20qFetkRhXaMF166xPu10me9oy9IbcLirjRoqq9vr0Ms3/E2Om
EwMROIA+fiElWLx3Ik4WilSiONCHbjiF1RvL4PsoRMKT33SjHZL7OaJD47mcpMa90dXxxuxYe7Bu
a+Hs+sKG6W/stBb7m85rDaw1oskd8ik95gUinWKoWA+Wj+KMYXT+F0xNn1PRarFcQPdH6/JwgR+U
FmGhiuzCUvdE6S0UlKdEb4tNrbA6sFujLGGNeLtofrRT+jxaeklUPFqS+FjH+vBWe8G+QzLlOa76
1E0N9OFhPMZ7HBU1zA3E9IXsGcmZcngr/w9X59WcOrQl4V+kKuXwCkpkg7NfVE5HOW7lXz8fvjV1
p+bhcIyNMQhp77W6e3Wr2ZcxD+J5lCNMklcx7tVCI3NubEe3WLHbz/Sx/pgmVpSs0pxT3Y3TVaTG
Tz0nNbb2TCizXJHnMprTo9Jp11xy6o8RrNKVcVDbs3LLzyKewr/vtwSyeYkz/TA2abhZH0XPk1Xu
60zLPw2nwYPWTh2WPqW9FUr885/vC3zYUkLPzgQWJ5di0vETWIriU5Wl32WykttkVWEiNHq/KPtg
WEJ96QlnOiwNWSoVcUzIf3s56Ouu9f5+WkV0MbrEUvT3U4FDPoCtpB7+7iay8RQpQrr83WMAbNPL
VnItlO44woOEFFYaE4h9yWlaWvvCYPdJTEParVli7zkril1rqPqBYWkRynKrHocoVYJWNZRTbQxY
YOKOeBYvYiWKqQD6PEwDHNtmbLuWfJ4KAd6Y1TeQDHmXtOhuWhH1xyFhwm9RLfqRaJD9eUHE0C3x
9ySs6UeL8p2hzu177Wi6W1dVeYpmpz8ukVV6+ShXb5KSnRanN9zOsovjjEMZBgmCHiHuVcahepKg
tazgor5Mjog+dAZP8RKLibtZSwbKGu337+e6U1Dtm0t6MxNi1IdF3epYrDPZKA+HpGKsS6oVy5et
UbmiRCc/0TSiN4NuOiIoLt50xzKpWem7NX0183V9SzRZ3Saj0V0TtQbZjdrhkI5CPdR8oFu1iV87
yejOM9xIYMbFdCpz7N16uVeOuhSLEEsG61BncrKTZsK2nU5ouwgR9j6tWYATXcN5VsfLyK4hY/Kx
iY/6Utah6O6MjLaKbZ33xSN+f3rA5IT+n7t/3xOL6jL1LB6y0igebZTOPhUX2/RnZTgEIVnVeh6c
6YH56+oJ9+rySVkIVKMfehiQRj5pq0P4AENVmKFdqi5qgyk2lcMsjeq+x+01lNbROA+CtbuT1eUR
0KfYmhi+vSvG+J5zJH5L4q4dq8YHrxlbV+ki86cqy6+4apW3VODhXIuyfMQ0afTalZUx1ycrqOpR
CuSZnthoauNu6tSG8jKm53XMIgJUSijNiRwmo3HOKcMJnmoBlLo27fW0wVqv8CynZMwlL7VgbVjT
qt52WPaTr2LWpAs80vSkOAzn3b+NZsTYR7OG6Sm7Nh674wcWqO+G0LublGn2cZko3Hs9yT/ErcHE
aa8LJ1DUSGRBkqpjSJ93dWbbwVLOHHA40NdAXdcE1SmH9fh3E+vFw2R2+Z4PNwmVrm838piPl14z
hot6/8pUo4Sha3Ic/7733x+wnha+fc+9+n8/aDun9dqeSF5Zk3A60rGSmeTyVqGtwYtAHf2/u383
yF0uZsGSWtdxdVMdULPEUANh1Kzo92/lChXV1Bz4xNkfRDvfikqdbxktLCLESNr/fa+S+uFcStru
796QpstNU9nERqgk7+8X/m5q5rekSb/7jfMcEjB2hD3kAaljdESTLXXOcU3X6D83VZstnYvbruT1
U1cehDDCvChqhDqyhbx33ACU9ruiyn4ZbL47RUb2XppIPJh7ElD4C0S9FEwlNVwJ+oAlw2h3RSDi
5WhlaTjeI80Mh/ihnuDY9VlY7TbLtkVySeVDwhRJVH+Q7+Ho+7HCYPo5jYaQ2ApUCWugKSmsixfH
zL7za07/MxiJWzWP0qc5xVtJNw5NR8Uut7SmBHMa1zSbt5L6URQ9liw3+yjMatuIfww6DVTehj1v
0+RFlrARlsaNWU1ebr3ENgjAPadleJmJL6ztf5P9O+dxSODHrpovDi/cNj0muEk1QAa1KA/9Ziaq
Tj6MEeoXJtOUV3UGokCaZzWzJ/Uv1lJsC/nz/nK06G1VG980Cw8uW1vfm/Lnr2qZK3dO6PgZEIbm
kPS9pgX6gLiFRNkuR9Q1OFu5Ponx0Bu5N1i4OFqfXTvw8A/Hrr0ZixFZvMcWkXHiM+ksJijvdtlh
PXUbxXxXLN2N+/e4J/ie4zz2ucuxnnihkXL/KLrtytuVQEIezARP6yIK+VsJ0QYU/QPvVkHQFivH
hufBvGC7CjonwZIHWCMTEdDdTO1BnoKGLUhVXiv8J1fC0vigBpusJPsfpQ7hdr+ldmsLqMuJsssA
J6q+l/TLbJWNnn6VZRt0deRm8nNuWMjIHjQ+GAMH3ITeuZhvEWOwnBvF9DGRHzlkEvK6ZduTF61a
uVtGH3JK/Nz9BAC1GrQHqfrW6B0JNERNnnPMFqaJW+cH6rKWgoonXVfGQtvq15Y1BzMv0vxWJKkF
Y4mtN9VxECcv3fhNQBGHMCP7Sa2edEX1coQcDkbKPezuGr2ZjrKtKjrx8pAbC6OLmzFS3PvpNnY8
V95i2T5uchHq2XFsv9fOHziCC26j5E66JfFHP2rvzl8Zc/MLH/eWXDZm3vWGyT2/kF2z8ZHCx5v5
PldrrFO2wZTxn/mYRthXebm00RDL16QSumqGx/0GUDQhR0FX9g4JhKsavwxNdwLTSXtX/1mgMMed
n1CJOc2Lpu4QHaKyx0K07XZ4ljJuOTgEFI7bnFwbse/KINH9tfZS/I6eEK5NY2jY/jJ6HZ0lo54A
86Ac7V56xc01L1+y4jLE21UPxa9k6GwRGMsewBe1hg7eF9aLOYRWB0C6WRdXSXw1PdCXteqjbh51
xKzsnIOP51DXBmu1E/mZSD5MafqWXSjAi0SWwlmjFwzzuWEY2cVIyRxO9nCaTGejSlK6saa7Gar5
E+H6G3qMxjLIxJj1cHBsj5kxbQ5lyQVH1gom87dt4qmLL+V7ub2KbkfC0Rh5jFpyIIzWt8tLZtDg
gQ562UJc4qujPLXYXdYPmrIf/6HfG7odl0QJ8IutHkWG7g31pZX2qrSP6gtDxfP42Qhy8NprTBKg
fovbU7s+rC3hNVm4su22b4QocrJpxrVHMdHHG1NcBt2t7PeWoWLd1c4j2T2bxVjA/tMnKYrc6GlV
OLuUZyshKC2Ys61j7BsiC80feJFe282MWYhtVpwMCgfNxt0vNOc9hi5LvLcBnXVmWV0nvQjpn6w9
6tKtxwwiJgnPHORNHuQnsuca6ZA2n33DAQQoQMTq+H2+hdEhONGNrIdO2cQZ0MCGUE0mvA3z4nyZ
DCOCsuXe/UzuApZ8U9qsbWBjECKFBT2rc4hy8nanI5cVhZJgKAhLT6XdpIAdM6smiBXALLFHz9rd
YqRlH6GY6OxNJoKZ0HEVjyCyC+XbwNbTM3dX371tEeze88Quek1DtTGTvcP8rxEM8EXTztQfTYLv
DPmmi49BxuooAMTqx4dkPAvicXPCV/VPZfpnDpeqCWmWozyw492gHRzzgi1Kj71p6q6idomdWqsr
XR4r/tiEyfzQGdgAZcUBDMdt50oFX4sYkcwAoOQlOXS8Nj9DAJIfhfNcEgVKZsEEoXA2c38xQ+Nj
zPZSxWQM6gPvzijgtkjfRoh7w0wzMEjY4pEwfXPtrmDbSC+yfduTWurTNbAemM3GiCnAw6x2CWcU
UahWRxkkePTtinhjf6r9Imk2FnB2j/ZN4sHtpuWChqyb92T6xahWOD+y7+yRHeWLBHIGfghF4QzC
ieR+S2ynHhpiO8ybYWatkN0yd/Xmc12OGDsGMzmzcZhOIeGy+nvfPuKFg/qH163gKsyrVzwmlR13
mQNebSYg7A4LvhQ25Vcv6cyu2wLn343sZJvCXkLRdKGlxDdFW+It7VJpUamMi2yc2BeNkzXxemyX
xMe9Fse11+ZjEJHQuwXS2hcL+hIWSlcv/b5lysDkfMdsRHFBKTGaMrFIjl90+SyL+n5OObuupa8l
uHinZxAZGGiA11TmYQVRdlM4uw0WVeuKyMPiop7TR9G2yGKSakuETXQoRPPlxMQfWxLSEYIlw1nM
THUX5qXFPemgZyNYhGYhPbaMIgBepAGpOT/m75hITotWmSKCSSdTP8zzUz8apJ5G6QYXjHqPJU4e
C8u970fpOh80Y8Fto+MyJGfVwHWifzHYTosSAaOU+aPSP8CdblIB/UEhj1/M1vms4zTb22tU743c
9tgK2HYZZPlqpPaCxdRHvcan+4Zq1hrYAhXasJT3bA8UGkb1ILWi2//dgK99zaX9Uhd83vi7FIcE
PNygqewNdp5sas5M9DJ0Maxk/rXfc54TlXUpNPkTMQxBz5RSxXRc+kVyOzbZdVSJ1XxK9PtFZ2Kh
wBwXy44yOkHD1SUJHReWvwCrPRzZBo2vTv6otm5sYw44Mkr0Ft3xVgw72MXIpWSvLusxQA3Wx8lO
Uwn0oaAaUwTn+WDGfutob4Y8LHvdtr7mei+tVyV56uUtFUE9++gRyQSC3aDUIEdDszbObQxjD4O1
zxTNVrKWQWwd7fQg9+KLpRjzL13m/RCWYo+wBP2nBgTIoJWrRiahuPfwYiUyflaQVWm3ALwxSSRZ
sRdLPw1+HyqcW2X7mi1tDP45RUJsLcZN00DJ9KK+t3eEpc5DBIDkEg7pWX/gueU1CavY2XdYC0jG
XlZqLtDhV02UwzqVh0xrDoSfhmsVxmZ84icLhgmWnR0nVaWW4yHR09+X7VIcgeGP46ZiI0OQo8li
15rrw6g8a016Tzp8T83uveD/cTAvw/Km18qz/dMZ7ZM2xp+tyVVMmqqUPqnzVFxHqYx39cLZQeaY
MxrfXUuQVAGjryQssRVvGS/+lPUjkrlAiuJqLCsJrZG3cGCcCiPau/mICvpkyz9YE1ieDce91zLD
ZZlucgFnYHQ2HdxDXkKv5IZTbqeSg2skOk40do95hrkXlPlMVG6QQFFRkjUOZDwRhc42qZPJ7Ge9
MHese1Myv5AmNL/0Ax4fUzeQHDqN+y56qgVWW207EPUYN8reGHi0rlZfSiWpGxpsYmC38AFeXge5
dNZyTqHsnnt6BneU8mM8sUqLsJYvNpIweBsH+uEpNnHXU4PG2fFrMPlYe9ANAdaI9neNp/e26jgq
ypMzE0ibT4QOYrRzT/bVPVnNdqhDDlZauRVguiGCbD4b5ks6lHB5j0L2lMiXc0Ro2b9OeU06AqI5
F1Z8YOQgo1jvNdfs/rVklKZMd9gYkA7z+zIt+6hZ/CU1Ay75+pQ8otvc4DCxwT1idckliFJWMKRt
QB1vSR32dThqIfuKVe3kCTOjvZ5SV8tvqeEqWihxcIcHlZBEri78nRbX/rEtz2kDS8El2OPregot
/ANQ0FkrFf1Fsv2MfDHsMX2BWVLjGmFhWtSQS+7a64LhRvE7Gduo8m3lYI+eam5tPMl4lbiMsMCQ
TJR9F62XY3A2uDEFFR8+7jHKWerOiXaBeZe21MYMpwyDG6mHljow93rMEhV/ZmJl3FWsRfML5ezM
2LvhVpCFycYEnIqzzueN2H4a7xTMn9ZlQya71Hh17nFG8HvxL7s/P+1kMj4RjuFJuE+vvFNLC7kO
bMUvbKxEXlXlsJD21bgRMYB1SDZLWm85GkrFrzpbkWF85UX6WUzhMoU62kPpJnQ3w4yRaq+/WJRA
JOgZ+XWSQse6OpR1Ap3oeLKwbrGxQvB721+LtyRyAZcUzCeIMTa9CY81LUAEYq+BY+wqAQzjGkYw
tkEa73WOgNjyfleDFC4fybCIw3jcEW1+H+M49yFqkZ/1MB+sm/4AJXH/kAK5gCGe+HrO5uPUY/qF
tqXwlKWVg1HP98096gKb66JKPDChq27wUY3I30FMkw3GCct8gL3Wqn9nuTnN91r6qap/elPeYV8D
iE8g1gwCVdXtzBvDZ7EBZNr2pkYqaowGqR8VV3XsU6/YPsxnHlJQGx2X9Vdkf+Z2oCh7NB5q7Krl
pVuIy4YTvVC/18OWJXyRfDqdiPoMcbAs+UPjl8VLn7072YWS1TS3aXtcxWuWFx44cXtH0s9laW21
8iSZJzl/6fWenhXjlPWIqrGuvhgpGNLfxDpVuCZNuz6/ZNn7KDOlkvmUohrQRLuJ7u2KeL4fvcyi
P4+roBse0/VpUHelquxNlcyZ9pYiYCgbHNKt88yB7Lu92t7K/pnUQyI1XUty15ir3/kYIwzF25vT
v8bigS3ZwyRQ/x1S6kCdM/y3G/KtAoiYBrMZxFq27esJiPhXQmzZZWFin1bJlaKrKH5MCSOj9akE
SsCqLNkNREjhziiXVJ/xdlS/5STbJau5GVZqQTVUuFwbzdOia8QxjdQ3dXmfHxexghoWAZWy4zsj
FNlBIwWt09xMvTXOR8K7zqu9xJhdya7/1eIaRYyqzgERfAljNspuLe/j6tu6H7fdwFhliTgXu671
SeUd6HLqluolBQ5Km+A/z4UswB0yNBbXnGKBs56NXsc0l9ake29rDz85uQwnh471u1x2MqV2Vtx4
eVL5zEvh64UGZCSS8y53wXyOcRSG6SpOv8mFkK8qn4akaeTtfSzQWwovJhEeXe9q0up5OByKQeLa
P2S5r4lAm946ldyQZTvFDjrooDXfEUDdcykTK5CiTauycOKr2u2hjdnNy3CVlY3SvNnzzhGuBveo
wt+nfBAKgMqoVGe4WMNfwNCsRLN8i0qnt5bFizkM5M839kA+HtnWecZ62A0IVtOp8PEPf1fMhHke
22C3HjS/ekfFhPmrMNbtXJZIm+XOU5A9c4LYmmt3g7MTqgBe8paEOT9Ut1vLxveJadrIN+tfe9aO
S0pV1+vZfGrwJHGI9eTaTxtvLaors7DdpZLkd7WZgqXyHMKLWs3cGaN0Ke1cXKvd6sd3Wyr5oQIx
nkb9UYVT20g9xJeE6/E0dvrraOfMIA4/aQEFWOnLDO4MeyeYdlCjZjNh+sN2MHxlxr9uZy+kaqz5
y2DWP05WgnAMvkinfb3E3pInV7JNNs3UvTA+Sz2rKaBIUDvVdBMdoFSc27gyMYdJwnABPCrFQcIK
PWm4D/Dv/v//3q+1fQIsoj/dvyEcSLqUNUfHqOwOuZOBjSwel+HoKJkMyQr5MqKp8rL4EHE11ZoN
5EIOyEYMmEA68nBOJuesd9J5olaYS8uXIivA3eetIQczXjX//rP7Y9pKPQxF2BLI+Gew1+hHiqae
gN2SEyh0NpKWAFCIHXkfeQgdkt9QWw/zs4IxQ90+qPh86fhS5sQ6f0bYatXjLaFhROEZjIhJiHgu
fT4pHNP8EQeyvAR7j68wuLDkbxM1i66cbFvetHyp5c9t+6BFzwZsVLHhtHc2uz56vifXdE9ZfBbt
w8SBXah8Vq8djlpPK3zGuCwq9knxbKSbrGy2Oe9ZV4NRPifco0xKnDBtzzwmls6SeVs8zW+lx166
1KSXt5eIfJ12I2Jfiw/4Bm9ExSZ8ty97SGRfnd1c32MmMykX600v3aHYATXdeBBLD9QO3WLaPSTG
se93cnNwxFPF1WqS5XG0Y1/W9kPcbhdn24sr8dOOuPZsOV2MQ0W0G+nW5FcVAWM9fanSWZ8xz7ph
3S0ru4oIz2In2+zP3/n0pfS7WVxl8WOnJ3P8UtuzNmNZNkLV+DwNdEWtUI5GO9KvepvdQ31Yx81S
7m3lIxn3Q/dbOeHC0/LKeKHKTjX9GjhdelZKn4eJ2ssPckIT4QTkRr5IS6Z5bSkrW5HOXjUNYVLa
O7smVY6RhHhDzkV/EX3sbCvbJM1eyo3ziDhFXeG4pzrPD6NSvkiOWI5Zx0Ktq/EekU6/tQurD+qF
Gkm3b12XlvjC5dCFyNKUxHgunLH/0aX0gsiZTG4tX3aGGaaLM5+bJl4DkxgmhlwIilTKS7y09i5L
xD7RZqaF8LoAZgXU63Djm8f3DLU/CP9DnmQYsVXCj9R4fGr1KZBiJ6zkyNjiam0PyRkrDUZfzF6C
oaCFKJT61o/RVnGqwEF74DWZSvLvTB+hOEuGFNm0jzLU5WAY3wJVog2h74qqvBm20ngtfvn+Kgoi
eyc2xm4y33X8I/V8Fi+pU5r7tLGf5RFb3tjp2jeRFr9sz+G4jsuJgD225VSefYsyE7kK2Z3ZwTCb
4REMguWVZ62pFFG5mei3OKOaqXjXc2cDmQygJSLFq9CgjPNjK5DNEiz1OMXak1zb+06lai7oZfdC
AGOqqWyBz+rUu8gvH0lJ+zdnFFViwBixwXK8gS2Tm0a6dVFaX9FuYGxpHRxUYme9WOoT58CBNBjr
J8co/1JgSjzp9UWgcpmt1SBxsPKlkRSqfCj+JVNsBPXKhm9Vlp8xL7GRlLn1lzXFJnzMEE3A5/Xp
hLldhA/mWhXE56Jy2uJTS8VfErqREuwM2I5CbgFETEy2obj5jMwV0YDMbodRr80EhQMxESvyR4tQ
rmmF4joy4d3a9Le3pQxtgeBDP1jLAHHDNZmqxYOss9DLyMd0x9dNk5oWBxys8XHZrYI5IhKAniAv
pi31rv2ytulOzx/R+bIUh+RouRDdR6cFXqjEKxHzV334Um34UhM/6pCVKKunW5KZYH2ZgX3tBMLU
7nrNPqXrZz6Mzj6yYrdf2mqfQkEfRWzZB/SChpbxJw12qqQ/SYsVuUuRsZ8Xzo3EXfx+0V0eFKlP
dzlywkXmif5utH489rIhB3o+rfD1mjc3+UXtRiVYkfbhH2lI4dDENLPqtohKsNHEOIt0acIlWiZ3
deZy2/Z5j2rPwgAxUZ+bzmNAkwFoCRHbxmn6+fB3Mw6vOhHcQSzqkzpqykGqhv97Y02xgAerC6+7
A1b/vVHTHtT07/7/+TJZJ8QjvOEvRGWeVuMYQLIb7abasU8I3RvHO9hVaLTTJjtm86Xq1c8qs+Il
vRKSUYRx7dScerXRdnHfPyk5vkFZjPsqw1HvfcV421At9zQhqfTj0mne13y9kBOrPyRF4qZavNVs
3A6ru49C17mWjWmDXJMjAsq8FIu2I0kzkLKipDVRo3ojFWvmK2Q2HOW4mo5dxo4nj1a9ibT0HQ0R
yqEImmAco4eoh4SpV2fXOqAWESuB/S6VtX4YZIHjQ7xRbKV6nyVV3XEHqthL43YEG5Dnt0pAEK7Y
0CePaYs5bHFnxeWMsbMEEHnATzp2jPKxKPPqMAjwFrs2LTqF1o9Vw7z1iAnwjcBWsrHnu3es7biz
pMduBI1t5eo+LVpa+rJJAKj1vVlqBr6ow3FFMQvAopz1qRsPaqvcptR8bjMQKxnOvFINl8GmypMy
9a3viWbOC6f3U6l5qxV73ZMkIUgAlNJzTy6pq6z61ozrJZgXIBt5BnCyJ4eJex1X88a8Yzm6tWuH
ejkUVeHZfZacIf6OrUwzZiFuzsumOUit8o7pwEAmM9LzoUbJqvf14PVRSSLzAATXnkeiLpuWgkRY
dIbGsVtRr5RIAAFEFtufZnMN/aKr7kr01i1REdO1lBmEwfjIFL3sFoRpuatqVqRBuIzIlBhIaN8M
Asu+qKHkLIF9XEQXJKx8QH+o7YbWiV0701dWEBKypC9WosGrmvGWpjH9pDGF8lr9gGkqex1/1eu8
2EMgBvljLZUjkzDpYXTUj8EZ27CXQaPqESvxfskkN02amzUU2hVeVTlH+gICMMN1aN1Ja8vEJ/a1
cct0+W5mExJ/bvX9lC3fbZ/M184R8zVFUrrD4R2ip9fna12WXuNQ8sg5oMI013RcJl6MjSK85tLF
iY8g1b4iEbOvmSBKaQBio9lhsx6Er6dNGhRN121Lx4lc08ArNk3r9qBp64v0la1D7zq57kea9uPw
KhL7YcHiSjPA7SNGiegTCamrPq37FqiSZ23BZFXOU2Yw2xP/M4jFLe8Zw0xvisx2JRmxi3GuiicN
S2OD1Scpr0uM4zx24euxnU4okTayCYdahZ1J9aVDG3RLcHfodAjncQ3qgDTqQP/VQ5Ne0MFvrBaO
faj89m4FVt4KpjZLh1D6GJdALRTtW7KwXoZCFJ7e7pbmJKFnm9isxV5W72if7qdUvV3TuRoS4+7W
VeHCqaFDDKPVYqRnUl2dE9p+TIy3BfpIt7Gpte+B5eGaXDigwBgKxw0wDyCzAIIZ1INZGX6bHaZE
3rGKVssRQ21sX8hHOWUqr4QwmIeuNz/tvCzDuk2Z4Zmexlx1fK3uNiubltW8LjZxWjK21W+NGjr0
C9X8UWV7Q35mURvl/WifVSCL/BEl/Vaqv0sLUWSsbvg7W8k+J7Tvxn6uXjqLOaH8Xzq9prQg/DdT
mwyp7E2xl5KbkT4X+astvDHbSekuNr8y5Tpkx7QPVJV0Adx/ndNMEFhsP2fDsEUipJfoFxDa1k/y
VOHFT5oNfJqlPo3Za9kg1nlN7QBEGVc/FlZI5Ua51u1pzh8752xBaefCgBcfyFMTeu8xpI397q6k
LMfeDdNl2x+Jf+tUxFYT1T7E4ScRPvRfACf8uXxbcKhFTd94htO23RJXigHrcqjMQUE80B1Uaowp
uvXAkA6AJuRh7S+K39NqDRBHbgGRxMkzu82hxFYHezxWH+PuNZy+RMeaX2inawSEqUYYUaHAO3QK
UQF5FyomG8ZS39V9a2AZ/SWeYALLKtAWMupkRBWeNlhQrZPbpLuleLdloIYQ8TEd1oOQgjgL4OQA
1gaI6CRetvJwksG0eqMj1+424O+75AcQoWz5h2nKtqhORVrXOF3vxhrDc/1tzvYQPlsNycfUclaX
c6BZyHfucL4z/EbCDtpKeJb6rPGcxeSP99GevtsJG2W+epbZsAUW1rIG4Rrck1/iCdlH8yrPNa1O
hpkPh7hu923yUEDrca3dz8U2pXJsdY4En3dyWYD/2E6VvoKqfIztMBsK0K5LIZ/K6CJsEi3U32hA
pWDjYj+7qfwgkhsRXnDpSkJSAzIHG49u0q7sIFK/qefx12fiYtMV0jEZzvHgNkaHNPVU0BhrqhNY
MWUq/jiruJERcGob2U/5qGQcgeZpr3OuIIrMLe9OiUObMCSmp/UB5H8ELjFJl2V0yrVARFSQGhT3
rEJpOC/hXMRgLXzmyj9T/odJ+h5EMmHeZgLW7gy0IZVK3QP2lL4uMUoDjVmZuuGwIYnB3B1fQtmY
tnIC0dCcrHsMqR3cH4QwIFZ/FdLWx/Zrgj6LGxxqmYu8y1LmO25AFMcPSQExsA4vC62TNQEngzvq
TYJudQQi8XvIVpWlEawp1zk1hmtlIX07TcpxEPtx3XGp5toP1Nw2U5YgMcxjX/041XfaAggrv1LR
uYrzgP4Fb/+taT5LberLybNTaZ5NqaltGgGubmKc0WzSBG9tLAqq5UMZ1K2jXGfjjcHPXQ93upJW
UlAS3Rvmu9w07MQxi032hAaPxxhulilSfe8wtl46JJcoBkLCHH3KR17AX0UHoZ017ZL37xmktFF7
ltJ8aTMGkdyNh5MY8Dg8YlTuKgZOV00REKRhoQzSuxKwk7lCHcN67UNWjpLDZE7uJ2pySrGh4biv
ceTNvbZJ5M43s6ODyTvKjVauYCnuyzQgjxpTPTUpJ5OKz/7LXLG4dU+8WsUyQCMtQKZbVrwq606d
E/fOodTndpdE50qB+8i2UfeWxSfbeh5hxLBpyAATO+/+UrIT2mwtvaYktzZBPV7LcccClBmniF6V
qEP7qs77xXlBT7F2j4ZxavVXdCtyj55c42rb1dPOwTq+JSMhm1OkAMTrPti13+VPHffT/FD1B63Z
J4yF6m6z3qruMf2FIVgz+zz2bCGKr8oHwVFCFSdNHKFDHf3E0S0fGNgL7eQhmRaQ8JNID3nvVua1
Y3+A/0wQZu27JlDpoDdG/m8tDwOaA8t3tKBGMLZmxI/Awm5NZy+W8+KcRBe2LTkogYnP8L2e5Ow4
FIyAOPtW7C3pmCn7XPntq7M6A9/8JtFriiNnfQF1V6PTJDxU50P2PDc/Z3t51aJzMj8b3behvWfN
mXKqNw/dQMBkTfZHdIrzYyrexhHG8aUymFf8H4rOazlxLQvDT6Qq5S3dgkBkMMFg36gc2so56+n7
083MnJ5TbQxi77X+uOGJB4UAKT4gBfLTa9m9qW0NyHEJu3tQrDIVCqA9ZsYxVPYKH3r3Gzfp0hpe
9GdAknaomTLxFnl73gB+U0/6UTq6CcpP1EUZB9x8zPsoETBAMuQubK5lG3cL6fgIbNr3YAb397zD
8O+ddrba+5DtBvPe2lep+5HVU69dwuIY6etMZv4skCUdVXlt6McOAU5ZgoQxwMzc0my4W0Jq+dZq
1JiJunVPokSknzX/I0leKj5iCzcdSgkp3cb9TravWgb9iEXPZTMU6aYiVLCPOdPegtTFqaJRO2sW
fEbbVmz7cltTDp3n51Q9jPoK+JslKgZa8NS/suV1bXL13dOvRo7355ExA9SHekKw0gHcbeX83JbH
g5HtzXqndI+hpCCA6BQRA43DN3tPBX632noV4JH612X/6uGJLiJogPG3DZU4ijw/LVF+knSZqeMx
xLsmg6PUl7E1cpNu0JqO4tH3T1VnfgPQ+i5J6DKZ2UiPTZwM92K9s4a1Pv9+IG+mk41MBHfPOmfK
W1cf0moz5e+phOhvJ8fr1HIt4RoI6zDfLUJkVNllrHfGSeOErzAkZ1Cem0RGK3FReANNpxUPtFsK
nRPRzlQAur4LHjJpXazw0AyfZXZO7aOlHALvInSAwFWtHobwWXIThNFhFNsBnR7JgI5dYPrCV8YF
Z+wpMYijT4ik1vzWvBXNF4p1472OxrM+noppE9mnoPtK8Q6Ahap/HDpDzUd0TYSTUbKhFneZz8G7
pOW2TD8SY18XXI/LvN2W4alFfaNFr4ogRNXAnXAV1V5uN63v5Ei9gjMXdBKeI+2sVHvkA2O/8w4o
q6gXXiTxMYS2M3ba8B30n2hm0ZLyt9raaxxONsoaf6UNK0OcZPNhI/cRW94wWf2tw0/eBUSAvrTm
tzbTcyh9tsUxbVz5XMkuFYaj+UCZO6GclMyP1v5V+FboswYJ4K0OT7GPZjw8eeZqqk+peqtI827V
JxHuvrLvw3dQ+0WZXvkjxXyzV2mUAGefK/MtFO/SDHOx0HmXKXGYemMuVq4XBlNjOnqhtTDpNK6t
raceYpanUlta5Zvqr3r7XKl3FkfepU8t2xvGIoP7Uym63NC4kU9Ia+qDZ++08JnUVzRXdfDoxHLM
36r4LxjOXXBWxu+B7sWeNNKqe8fmuDTJK0QeFeNErKobikMzP5jRux65VsbEmG+H+D4kb2n9qfZ3
uFRNB9KlWaZ8JNqDs70e7nV/jGFiK/maV49s+Ff6Nw55CMQSlb5xy9TvvnoUegohVBorik/Q0bBp
87PkWcvuGp5zR8KXk7pQfprtUa+aNZ4y4k9ShGhnC0I44CI8WaAUXjSHI29l8lX0R2xby4qeIPCR
FjaaKRL5awKL3NBBukJbOAttvZxvtIKa7J5xvQzn3DrzORfTMYk20rBi9hiiW5wA0y9s+Ixyrds7
QhyhDJ5MNQWkvviSFYTJ9grZTCEdeIxpmS6YZfpsHTYfubFsqQAbWaB5Fii5zB6zUjX+48iK+Hkv
CfGsFxyoJ2LGkvHajpchO7EoFNEmZvzQ9/aQLdLibUJ4aZ3q9MO3vrh4OBiF9cwZ3biO0L8iTlW7
25D80+wLRwniOHhjQJUmYL+llUp+b3mddbmdZHcEA+ieU/85HyfC9eGM7Qs/niu/1a85R4vy3lRr
0aG4zC+MLzRkJDyElz76NJNlQMawqnNZa38xQvdgxZPHqaorkC/Km1e/dP7PwFhbaHWKeBMpDGsz
RXGcOASLe4ySPdwCAyLdExDLPIHeymcP25rZuojexuITgCLKtnn406FKSK9Nve+jfWF/2MpKgEgP
b9Lwi7Jg6v/58T6pXJnAT3bnBZ1bPAAbO1OcdR8hH9Q8fPJFx5gscwrq6WAvB64mlfvSTqyHIEu8
9K+FChfuBee8Cr8zfjBOF0BPwjwWSrgWFGH3MsG2Y8RhM23GFJtQYe1pnN/zG8iNtrODep0iNKIw
0A3rT5EGz0hCR2gpvutBvmADeCl0hIPvfM0GM8VOjk0Ku8jXK0YqawViOVkWXjebb62GlPNazdNw
Sk8V0lIz0ZYtUm9QSyAHhD0ytM9XZ4jFVCG3piOqsucwS/CqovTeBEUdi1bKd4oeyjCmRc1XOnTj
7kNvotBpdgYQflw7k/yhhNueJ77ekT9kycGyFNtDVF+r6YiUjYVYF4+KkuWRi1z56JQ7h7zsO0r+
TkndmHuuxH6+I8+0SClXv0G2VxULKAVyC2pz8MCAtchbFKxZ8w8lc6CgwJiFKD37bbgX7T+kty6D
AYBlhkyv/UjyTduczQtNRIhRMCITLh1Zb0htenZsMn5Pkl02+ySZNcnUv/TtFhK7a1LqBN9K7WfE
2oA7g8ZuQlA2czUmlGppt+sgO9Uv0p8m0zFvfXcjT3BJpZ7IfqrgrCHBr+V93i8NMlwq5GrZoRiv
U3nTcDEzVNfIbbIDWSkO/VSLRLwBlvOfzPghkrnwGMNqPpXyZqtiHv/5hyo5Ss3FIJxdFoe0ObfR
qaj3BbZTPbwIepbGa1HsRgSoPK4eG1zxQMYrSXth4xwYTRqu+QQP9G2gTIUoyJSKOzHr6AcSEX+p
xkKTI0eutfAd5xjeXOXO3YVoW0Q7FtdiOSvMSkcgszS+9YBunq1W7UW6Bbgro5Ohwxp8mt0dKbKq
3sZkmiXk8bCbtG2CpWpw9Q9bR/j72+noFTH0g65U/aHDfAupNp4EJ+Z07DgKJY3leo27QA/hZtxB
3SSYj8M1cwMUtW2tPad7am3xESXTQxYIAbuM5Kogw1Q8MhAitkPlll+g4nQS/3JKl3IPy/8Z/J+T
xxpPzEgDz1X/zGQYrj1q9Cj5G+2dPZyZrPrG5dSjOHgGsKLsX0Y/cTMDNfmliwl2OPTVm539jQn4
4Wc1M5YwFXel+ummcyOhcF8nCcOaO2lvyQD2cxDFSSGhTUaaBCF5McUP7Ur2H95z/gz/YjetOGqK
QeBCQoqz9ohorrdxug5SdFFn2XdxIBsSF/itZ8ZX72r/RD3qlSgu1iB1cX8LlJ0I7iUwuPrsmAHi
o8U2q5BlDBr9y3fB9oyVh0yVzBsijnrm4D7+lbuGR7QUS8SmGV2Aj0RxM2aW2WBs/Oj1y6sRH9yU
8TONHlKP+Ks82vlvFAChB6vFbJuQKZvvwTbeJuYVY8+6wjtoDqeOdk327I9Z6opLdlkYrBnD+mdQ
NDLJWRfwYO+S7JR5hC1Wh7p7thBXWbQZ8AiMmATPtfInW26SIbuuthJ/qn6k8sXuvvzpOQyPwrjP
cuP4qtB712wnexX/mMa2CbahsbGiNfE5iBqycJNzlYWbqkTTvjXKAzVTpXCT0SFypGGTRlrobfNm
G3tueGnkTTg9U+8B6h7pH2p8sNurbrtq8UEWVKC6ptgk0oUcsqq4CEYe71hQ8pnuuXYY4xRxw9aD
Scc0sMTBI67l9OBzwKLdUIsFBk3FdKThOqpPhsqhcFOq2ocCGhIaeEk9G7V7fngBhtfb46C73BxC
P0o1excukS0i0TF8hwQltc0YfjMv3MRoQ5ZjEHH4CPFIPZPmy46kgNJzQKiHYxazUPrcNZkj10dR
XEl5YFcm2zJBr8rcncn+utCpKCFEqZraRfEuApXVz0MuaOE5w23FYe0VnE2gqPe4fVNHBeeAeBdG
ulwh/ViqE6lVxm+rIcJfWJXTVsXNs4CFwcB8u3NSO98Is18xBGnRU7WhN5FXkOK3zVLWppOR7zz6
4KikW6IQ9LW1bbrouanmbRFbBLy/Crk6Huwh4RDK2FKfRm/nVsYiFcgP+TetjCUUcvVmSQ0L9sOq
5T9P0l3wkPlHIb5rqvCUNx29akcSIXgBcboUxiLcApAFyr0En7Yo60qx3frhJ1Md7HfXLO5UUFPU
LPHxgUtxjdq8bpL1HGYQy/9SUoTc30X220N84EHn0OUowlPhdaAXKz92i3dJINLQCB6gEFpMGyoz
3ZbcG8Qway7vGmqXrYwvMnePk+Q/ErcLLNFCQjYl/SO11CGMa1Vm2nIGw2r73OJxKE5ydax6uu6x
mRaXycMWdooIiLYvzEO95VbycUDT6hOiiHtWBTQeCQ/zzWsJjjPCxpn9uFS4MFWrXpuaiWCTwYQv
WhITgcV/e8OwDumW7WTGVuQhJccu73tvSsua4wNPx66UePcpH5Hx6NSoV5nPiveyRZN9wd+8xNCL
OOpki1kpOiH4znlz1irfr0h6GYq/phXUzbr3tnsrx9eE1bXQSf57ieInnvUgzxIcb4wzJxi/s/hY
iq+2fMnJNUZsCvzHA+jmWnOsfHa0m5k+RlKi6FDpD14sbfFz7TPOCW4CRJA2UHwFMifKb0/mepTF
Cm3SIlb2nX5MRjVFDovrCQnAqNB0HtIqrK9UHgcwKXpREutun5IG3VjAXcvoqLsFkq8FiHuo/1rV
xkzlVZrSW8GQkul3NAIFjHjgZpgFksItSvy9+6a8lOEXUYhg+2umfqbpRmC9unFGewguA+TuKR/X
qkTN6M5fcRYpJHPCibC9YagcHUQegeaGIEqxRLHmK0YHV0fBOgnLTRhFpxxwVhgfPh6xJXlHi6Xg
3kI8T2amCbFbbfjfc5LOumA6CQRwSrVqbAxafrMKP7r02aH9ICbeHYdoBSGzDCgPBLDozL3amzeT
zuQSoLMF/wAHBzqlwrKveIITb9E1BxFvsvI0JJvB5AF5mOWdRXuLI4vzsigvUA9YYwBHaBwsZktO
yohk/UjprZ9dZMLeKKAehSFWoxytk4bwDZQ0Jv5mJD6i/7ZSycmbu5g0OPB0q5c1ejEP1ncjO6Hy
rKwRDXu3au3PKbYcxSTiCFqJVWjEJWjk393gHUXurdsURqFEdlxW2FAHzE4J/7oc0YHZ8NiO9q8u
zFtX98z9fr0dQqySOTmxE7kkbRc+gmDA4UY/cR18GgRxpmhaVTRNufejwpUXxpunJ6tCocUc/VYC
/aEg+uqUY8p3jbiEbVogTLf2cnYXVAjmqCYy1FiGveUv1jqNrma53HaaDICPT1UPvno8IpNtrE0V
HyJasvmlTTH5KLfanByTmdGiYKH3KPl+UWpGNfBTg6EdQrowlWXHZMvYlswkI0rGfFnRPeiVPUpm
diRJc2aHRG1LjtJ5C0n3joxbWs9n0+rrkvkt22qc/6nk76EbJItVH+k2uqhEKPu6kXejLnFek7Sf
vycg3S2LWpU2TlD9yHKBvYN8wPyk+NglrWg59samtcj/q9EpImQI0VLPVSIaee9DGjIVMiRoj6Ie
nQD2Us5fFsnHIrp07U8rUEOyCowCaZ7GrcP8bpeWs9AN9Z8pN3tOSB7zn6bgfSxcJrs6Nu6VNK6a
RiNBRN3qKqeUx8I6IO2ekba6o3y1fgElVapBHLBCs+9emfH44VTL1EExONbzVxKrT8/GBN6c/SMx
YiGGb6uul6XsXey2AGWrUZN/GiRxGW3BcjxbLez2gAALLbToYHQouMDs2Omrg8+RjPxd40SqrNvs
1OqTyJlZ1TCYa+GtG3Fl0zLfNjbVh4ETEDCSDSsv/hjRbdT1G96ODQWakwbbH+Bn05IP0sSOIzRm
6SCql/zz1B+oV15Cky5EAkwK72pgXba6Z9Q1bvZHFc4yNQenExwZIXb8NsR9Kr1JMydu/BOGRq7b
NcoHHQKQ1Gebvr7kWsFAym1w6CFMVDhMOCpIL49LX63OlnIr9txgYW7xMVU88TtVw1CIHiDXzMtQ
526NqtfzPiOf8EB8nbEIIBMuUo2nqt9F5Ew6dhQpywYRbBbNGbc9ynQjNdnceGlevRQmv67XHM3x
lCAiTnryRXrTBR8n9AFVteyWUAMamGkevxcNAmQlOAoEJ7Tk0KNxjO1k0amo/RArqrYOb/SZMNcH
sb1E0ZpyljEsLAyjX9nMxCkXiadsmMqHLN529NjNMnGfouNlkdrJppdNWuds7ZtYS2emtWacB5XQ
lwfqGvXcqFhw/eirjTjyycjwwWHe5o+inK1dIKPVS9YnDAN7Sb5rzQN0j3NRYL2xsvqg/wY1cZls
vczo8k5TEVHGFmJK2rNshCWdgwb1X11w2mtNhZaYvBL8b8BYgSNZuD6iL4oMeWuqPl4l0qqSnhrT
S8TFoENHkVwGCS6qg0EFJHeIdq40sfiHFcmRDcL3DGW8oGaTSBtbZkABpAeg/l0wMGfNO7LGuUN7
odf3lru1++7Fj5jOLcrXHgF1Guwt/1vmOkySZ1odIyNnZ5QiVFzVLRFQCL5Epez0lFUHbA6qQqXW
Vzqq3m6pczvazCMBRfMmFBYE5lHP8MNN+Xc8ZcVSQqpMYpBxLjM86XgeshLFrkFIhPied3IwKjuF
EG9do+dgZ6FCH8C9nO76lhfEVBkSqWMNt7h9IUaUMGIC96DjrnATf9a95JS8IvZj5j+doRw1Er3K
p1z/lg2CK3XSrHi7bTrTVUtaD8TNeLONxp2iyXNQC9HGVhHBGToGFtOKSDdyxzjxQ+HyV6TYCqKe
nJrcZKMEM2Q7keHVYpyWVMWixDVtfLmN3PdXYtK2toXaM0oULv4odokno9VpjJBXDxrCWEgumQF4
MFXd4bJsMIZS5I0WGnzMzjBLodRVCndqCmeKd3qrflk6eVipRMxUlVn3MWV5WXU8z8oUHw00nDYI
Z8ToSR35QmBfJxMdG0n6k/Ynxt/vlK1K+Z66Dyt9y0wQMPkgtQdTRnSQyO2z8XEFlmFbrQZgmi63
AVGMeGbexvuUmmI7Vm1I+5yx6/zOfsvG8U4i6z5VlIPXS+rS6FE85E87nsi4+eR7Z1F1PZbqSgu1
e5iq35kqZriZr74nVe6AIQ7Z0qKIuq9oTnwSrVh0MntWNA4fZP8slIYALTICzAa2LMeyd/YZTvTh
n42CLKj/NUw+woCpUi1nzqmcKn3DXjpiVGDziAMBCGKKpTzyFfI6z15opAcgAwrxZgHMAQP560oN
cHea5Q9Pp7726yZwaqu6+5Gpn8BodRuhliobm3ogZMT+GBMUNtE/z9jI5sCz9x6Vl0E6Yc02zJNq
nqf2EPrJr2TJr7w6Ch41fX4mhYyzikDMH88fNqQ/GLgn5E0xA4rJ9BMN3TEtxxsDQtJipiOel2Ud
tLRxJt1BF2X177H0gbPAGcLpZId0wnvFuu4Qp4KWG19DcqFSGSgxOWUDkOCgLkRVw9dc+3F6N7Tw
UMmoVVQ9fViIHNaDJr+UUM2Pfp2hQUBG8kWMlKb1qyH8M4iErcp1jlmDKx5b5sMa92TSLuUaxUZN
hFhp2gToxc1LnkN5Vazm/diqyA/oT++9YUNiLXEFSYyWVwYeMKbxGXFX9oP8MUyKySHWC8f0w60a
f8Y+Ze65NzRchGw3XRVyZLRouOMYL2qhjzCGw2s02FthbMKq+q2H8L1m7GrzV0TZc0uHs6Ly2Pl/
fnsrxq3SN4vuFNQ/IJaUeztJychTF/lOn6JjgbrKbYXpY9q2t2S2oj6Q62fuK8zWUQGXZtINYZAQ
FAv5Y9T9TZqYe5Jcd7lH5ziGTqt9+soplM5F+euBstZd+dYo277yp2OmWc+h58gtGwNJV48MuiYY
rDDKFAsnVUYtK7VlcTnVkvwMNDKVx7Atd3TmLCsdhq0llpBXZi2wt05OmlylglZyAiMnJP5esqwr
QDDP0fDgifIiGR8mpg2v8ZcmXgGyTFk+JfyFrq1s1PaZcVSls165nBUz3YJKyQRd519DGPtAzXkS
3drGDcMroV09SAGNMG6ph1+Wifd8sCQ8iAGbYyc906HcaA1YJL7SlvU2OWsaiN3UbmoWjVRvHsFA
XjGxVK3ldAn7sTKsKXUo6vQ+StKPFbG0K/NIH6VRwIItPTMCvHDngYVH5dWQ4y+/D1ZS3gk3jOxj
oqjnTq5v6AudnLQfnzb2cSWHhM13YNklaSK+G43oJ8tL1+0EKw2yUcgFY6k233W0zf96Jb60Hcas
cSxDRyvXsk7gZp3W/yg1r4d3Eoe9zjW0N8O7xfxNkYbLlByR0FzkvBltv0/mY2vZtNeWcrPgDU/+
+MyD4XsabSIZpKXlHzT/adZuL5/44i/ZpcGEmA506ayRoxWNb1n8I4lDGNCf62/Lyq3bvW9ukvIi
28eQnyC7Qbwr240V/lBNjqf7Omh7mfZqa6+De54qXGW9CpWR/6aB+B7N34o9QzAIk3QAttTi6Jwt
YMmPMmGU95k8oZHImVzrvvavZ9Ahck8Jd4lu3exRfcS6/6N1XFTchreaCEjOnxBSJvCEo9T+lx41
OkljwZcceNVSsfQfD7AqCA6j2tBntg3j1wDLr55H0pAH5rXdcop/ioS8lHWVXzvMrueRHcfyHB3f
HPILi40WEDd+lfEbInop2BgKV3eT3lqRYq+W2q+MZ4FtFkLKaPlgDcGPMtsXG7UbJuqd3OmvqcKZ
SwY7ERvNRxAqh0R3m+lgTqs+vghyYcKXEWw4NINkZ2nXcXiRgXOYpH3qAff+C21K3Yiz3pH3iWNR
xrQ4wkXu7PjNnq7RAPj1tBKCt36D7uJ574FKtAMiB+NlefJ9it202/f2pgqOMNww3qT0rUMVcXLP
AVN2AvmqByreKsvQn85VLe1Js5u+cJMNC7UHYwtG4zyqwwaijXAmaoNI3kSKYq3xkJAn88LmCWWe
eCs44XjYEq1dGOzh8jEuTnBMV+YicNQ+o8cFm6mRv4pO/ieX/ZXfOueLahL+QQjEMkj2er+OtVWO
4r64FOyZ/rvwz6b5VZnroviTpIsaPeiV5V/dydovTIAWHeEDhy//Uni88EdfcNjdE81NpTMzkhoe
zIFar108IJvgNa7bfvbv6kl0IiPuPISVuaTpltyzkuRhQWJBGQAnCf9ipapbKw3h4gtnzN4Dn0C2
o2nAw7jVgOrZgrBDA9y7E9EB6qMK/tWmK8UuaXsNHpNJAyusSQ42la8kwEZVBCMKobusXLL2wK5L
OAN0JGKcQiOq4l0NXD85pFBc8xoe7Ot2NRX7oLqEyqmRwbk2UrEMUYr6V35nXz8F5VOTXm27qGyk
Rg0tqUCho/dA/mFDnNsgIxP5evGc8gNIHObnyHta/c1AqBdvqniDQkc2rqH4hnrXs7MdP2HkJOWt
xmNEMJY6nhoYWvVfg2gEkp3cKTQxbe8ahRtBxxk7mBEp23V8meYQdO00jhOlJATswyiHHx6zXUwo
T4GKG80ZVzwGzfZNk58mLrEMvXjPSagnu1g9YszV5IMlkU191N8l9dpZx8B/r8cvfPFwnSuzsB0N
KZ19nKorH7sK/Abj1Yd4WYhfTXVCTRS0bnyI5vC2rsS1ly6B+qf6ACtalD4t3SnB74QdHgj0kxfE
hN8tX9uQ3z8XklwEX7ijN1eXPXTSX8o1sL4w90KAP51EuOnpUoV/Sd0iJOCoHxGAsE+lIHkLAv20
ZAs8puXIQOdxNF/Eo3mLyiRFX/AIR5J5Syl1MqPv4L/zRSMjUnOFSgYwBMXSB2ljijtGdDusm1A7
UpUOj9R85l4IJHEBdB0m0jH4mCJuASM+6fpjGMmfvHaTG1SH2NrY5ouvl7D3YZR/Vqnxa4QK+AAY
Vt+E6A2TEwhdZiGTu/f5a2IHALgqg5PHt9InskCUv3b5a03xPg6zayHMd73EUqC09VskcfGjF8pU
XTA7qJvOepVRugEzhF5D55RB/IWQSJN2K0gdEW8BLGNp73WZz3bjD4exvBX9XR/pvAtrwsnQweFa
HY9dsC20/RjgEOlPRbhrvbdIRsyAEPE7mfkOfAYFsGU1EtsUTwE6GBu6WD2s2j5BVB18SmHHHkq8
HUbGnVEW333ShGskojR1Whm+hMx/GqqnLSsj+pbM/hCWdrCUjPAjyhARKTYHWBO/8iKFde4PWipa
Sq/9cNWrVU3kJVt2NnPXCVrmugDM9rQSOPyPdBKK7XTwRJ8H/QBOMZrXQd52lN7m+xgH5vyvrhBd
KukfSq3Y2lI8xFutwccj/sokHXduL98Cq+U+w4e76PXihLxKX0w5hoacMUfUxP4oChtc5FfKMgrQ
9cDd87W2OKIatvkiy08tkQ/BUv8UoQNL0PV3CaYH6UiB9NfWLzPbXi4n9YoXqKyIxHMMnJuWg7WC
/CC/WGPyb5XtOJHkueIXNNpjnrAf7fJ8a7L+6Oz7YHSbFMsvicnxBkjIQA7bawer3nSkDT4s7aGF
u4LfisaPEgmEw4tk4INsN+RV1L3bBCGs40Jxlhox5ZMSIoytYXmIt8Hwt/HTw6C6Y7gCdlObfYoL
PngbBNYK3jSu034/Ni94ONQhQSwf0tq7UxgBWAPTKMf0kkc+OvCF3K8XH7JlnkUNWNQynsgZwxSa
RGRL5kV0n7FBCC7CMSjRPCcizNH0Pdes12DHTt487GnDiBB6rWhI3wfXULeLgo6V5ISLS/oW6Ynf
jtRJvUFfSPzgZoo7h9vjRVhABvUQXQicxuXnaMltMe1rTPrzspDpzLm5weFKNQviHX3gZA6y25R/
pTaBBuYiUHe9dx68pxqsZKqIkPZ2I6r1ZsONatYcj/hVmTzLo969JUjWEbM1SGV99iKEawuSHVwh
1vLLzxC91wvMIeCpw0PAm8xr48Jo/tp8udYYGbv1FsFdfuyjdiJaW4Fjz5EeHZfWOQxWuPXa8F07
JgU5kNq2AIxi9SLN1Mandxm6d4jnMV766hcBaauSFovyE9eFOtygwP8lHlA+9SMfPfB8bvz406v2
b111M6t/qvohm+tx/pRHjgtJ3o/Rb16fg+wIa8I5O79LVnEGwZC3k1WRv/LjSZ/6hQPxnlX959A4
BpFT9KrFLfzsesBvHmhPCQl0sym8S9nfg7+AwC/24vYct9tkfORodpJmz/ikGJJrWuOfWA0qOaRr
BcCCn5CtDfpWomkbm3/2DKR80PKhJonTt9Ga0FBdIQuJoHh/o9qvqjqa8d7GC63+ctXFHTF+nj3c
QkjEFJxEccl8UaJ/wjwppEgARUmkZ8B/FI+k/ZPTb7T3KD4Wuv2PyWEhUG31xTrxKXEZpmX6I7qP
wn55yp9fHbnvJIq3lIgLRUphsAZu+r6LD5kaI7BrsltUITrUiw9KdDbIc7j71WE/8n2RfH1j6shD
LLIAGg+peMQjoSh37GSzCh8BJJrp9b+2IvftkeQrf7zN0V41YClhJ+9SvlJ72m1WAANdwDHUXpGf
VgPiiNExkplOXQDB33sTD/u3iTkJJ7B+b/vLxB1Y7ddBsS0FeOJJwk6UB1f6BJVpM0kr9aPo4BAR
6XugUxFR/pogKZQfWDZOTZCHjkg9/EqRgFf917JTCyjNyUExLHIYY6Yf0R8A0yPtt7Vp2zhoOiIA
/ZZU69IMDi2Bq8oQBmsswQ/PiLcgcu9m8pUiKdCOQDvaQi17eKprZrlO1R/75lWS39uROmFJjtb2
AV8jJIywXejAQHEcg9olw1wqMQceyz3pURnAvN38iUjZSqBUGc75ZkqQue7jqF9JoMS1/Zcy0VFR
JHeEH6NpmjVXGEu0iMiJIGQPqE0IqcnWNn55FwYByuFkr0FxPSN3ljGMp+UPEyFQIWeTXSL7ZU2y
RObKsVFd5bEpNmkqp4uqZc5X3TDX6/fRTn5Ap1ZV+50O1r/ZrbNIaQVue4KzouYNugXJP80efoQk
44v1NjaXVf0t68oSwaCifSmDlK08RnGTXC1PJqxPzhEFautlMpv52HDbwjqy2Tm94qCOUtRhNrAu
WQJymRvNRsljChot+wSbRUqzlNbjmMkw92Af3ZV6sELx36oZt1RG7IpBFqIWWesGD/TC1AieG4Px
FWqgiMoE/Fw2fjJjsmlJrKZaSyToCf+zgS3hTSRqri3spRTtcFvQ3SeEpSxVctVbnCAAYBgeVYvn
vX24tsWlVeWvRIBVtqBDsqVz5sogDqT+fptsCoXdfWbINSoW8wPzCd4xRToqMX7qIIYUFf24TnXx
Uur6hCetFWNJsoiJkBZHOrAQhPZoLeqIaq4GzafIZ0QXyzGZuijHUiJzaiKcLJNLvTL2lhn8SQm5
123TQEoGlZsb9nupNxLjZPfRjOwEVkOMSrEYtbpdlja04ZRIX9g0H16OelbutBjNDoHCNpiCijmD
hB5Blmmp8DjIwbtUyK8EWSK1Ul1v30b60MP5AJHSRWio0VJiaSIfQTZbJyNqKzCLALqa+SQ4IPM2
HZxBUoK4WsLqRBUl9kTJdtOiYwkk80eDIyibhp/dqvcqyjvX1mdjZIWuIyj/c3Reu5EjWRD9IgJk
0r+W91ZSlfRClEzTJr3/+jkcYGcXMzutVpfIzGsiTmT9PgZR4XkDqR9Zg3OWSKaQpnlW2Pmdkfd1
rHp7Xg/sfgpJAho8XJfbc9Kdiy6fm9XwrqT5VUsMbZNo/48DasqGPFKvPMymaoO/8EckpI6z811k
VyR9/HV1VDDrgqvc5zR3CeNRvcCwEBTJe+k8We5Spov8kWm5topHlqI12Ks4Tv94VFNsIHF2NKf/
Im6KrSuEfNaKHDgMnbLoKkB2ReZn0obgMulvR8JQT0qsctoOBtGeinUvev2qt7daHO3CRQbh7IRP
pMI0wHPSgWaOG6cxqYUktXfT60huilt+M1hHpHED1oXUK2IbKEgt/kisMrWQj9MrI3jAiOqxnUnC
sACXmEHZACPznHdPCLHuh5G7YvrbJLbCdWVqE3Y7OhRw/9eKtlO18hsU+ZjAATwaxRd6yWbEN/Bd
WIL41k88XiBhehy1l/pfTzgIlhzXyI4e30Jh/Jn2s34l7cvSxcwJlGWM1rCt/vEl8vInpmMVB3NA
boO0usDfXeDkYAvLnJbgMpOmtEanJRxrX5RiacWHtv3W2X6aEWVVxn78TbqsJKhl2oLBBY6MfejB
MuWSYgqJrySDrMP2YDlU28xtgbWKxdgy20+NDc0T0Op6gcltOoT6WTgMvCvfAXFtsXpx8jd+M8lC
hWPeHbdVwCCGO3acjRiBrIVBB1pZG4ZMBZJ11bg1VFNdAjarqbG5slvKTqa+LbQ9bM+OBl4pkc7h
Ls0R6P5LajhS17SzYSHH3K4OzdQl7ljEKVuh/OthchrBL7Rbfmd27BkjTtZxAm2LboLDcojYje4p
2jSRI6jQkMmvmHeJZT181Q37hFRW7loZkeQoKnsx2872KSEnkc7fDJNqRvGnsq0ENCJ+dZYgP3yk
7D0DzFS2tkMwQFnW5GRT8RUA3qKpxMth+PxAxq3JAzY5K+L4qyGB1uFZT/ihZMjoEthABYbe0PxR
kgXlflT+IGCcPrZQ/BU23kzGGkvXhxkFXdk0V8gSicWdS5WfH8jgPF91bbAwo01rYK3TWGhnbwH7
YoO6MdRrrMycMirGC2vfj0ecQpF2NPSD0T8qnjiX10WE7yATZ4F7p4pCl2Nqb3aKYGbVik3RbvVk
OY7bwNyjVvBndcQVc/D6ndL8Mys+JJBd+izJPooMW+MmzfcoL7P23hVbPb53NnzAS2Hcum6PkgsJ
o413IrhgR671L42KTOGviumKYhNs8psItJHVPrFhbzdMDayr1O4Obg6cq4SHzTrM+KMs0Ly8XA/1
+7dWHob8KJyzlb55KjLPtYa4Xr3K6BsHRt6fOVVD62CLTTf68wHjVwMUmC9obSCMDuKQWYgKYd+6
6yycpNwz+CLal9rfJ3mi+oZg2ak+vRFuAcwYxLz03pl/L3A5JAnJuEdexuJnNqTvMjxJ9x8Fk61e
Q+u2bNN/nv+y5b/Ug0ZLXXoNOmOut799fIyCc2Q82/odRxnupIITEnutUKb1KKTBnsvlrWsnD8uP
sLZef/KNW8H+HUDADDY6+q9G8AljNemwLQAw1s+xstZ5UQv3NQwnXX3j7l62mDBKcpek+yeVNSsR
13iicdUwIQd0codIrGPvKMqvznx44UUXLx7yoPvgn9jefvJtT6xZi39v4xQbplijtsMVnjcrWMm4
54R+Enjz/qLMOvN8WI6HoKi19336NzG7EfojF6urm8Rg1LxX+RtzaNleOSeN4OTnV0v9o0EjGqdE
+IgaUmer9XKtryx/ydynW8QddRTmRQILbpBHxAOrIvsq2CR8AnJHpOywLsZcx/do2m8wux+4Ctmt
6x4ZOpui3pX+kyXMNkzPOhpVeZDpa+iubsdbgknelqy50EdrRIMyM47ddVhy4e7DktHUYbRzGvEz
SzRc29PxmCbgGyp7FtDM+joGr+wROG+9RR7vkaXELALEiNffz8aZbzxIQ1Tzg46hpFnogIf8uzA7
UsfR+2xtsc2R0DItblguQQAagMLvZLc1Qbdk57Gi69/V+rJSHuHJQfYXQCA5o5Y0s63MDka0t8SJ
LZW7LIpFCG672q2ATe1q9Lz+LrO5/tdFyVhtXUZvef7AMxM6+8LfVrAdasir27G8Cl5VndN93Ttb
WEJ1ctC6vZde3mzIpwlqTORc/lGN3nX/GJT72kaQfIQ4UTtXlf1m4B8t/adQVoq9w/uUhxuGjEtj
htmwYyjZY+3YmCMP726w1yNUbRQbw3rSrLgMepZ5wX7jrJFKypnfomTNDivpQjqZyv195F1BQkky
Q61jKq8BLA55Ul2MJ4uOUMT4ZC5rZHU/lyAE22jvI3qo/kED9b8k3HDPyHc56sJh75MHVW5l+qRm
3INie7baJ6j35NEj0M92WfdWsjMN9xgchQ4vcRmYT4pgTFBxs260A49W7HH9nPiesVk70clzDtDj
2nYBqmeLb8xKb3b7Dyo7bULMzwK9EVzIcKlbR7lL7aPuvJGKjeFHeBtUd2zJzGwjrYc/bDsGQfBc
9YPlLLp+i5tGEUu13SCXJQELEWUTrhnP8WAyW9LXnEEyYmu2jiJsZSs0KGAg4LShZPLSA15Xod9x
sXUGVd8mXCKsE3NrKLYa4ramxT6PvnOyJPKY4E0rDYzseC72jJI1HYNFd4l3AXgZfeR2uE7Yksbf
TZF7jSsuCamtQ892DWoxFSQjcJ1BC/Ci9GwE3q4nnMFvgF5ZY/GZ+xIlSSKfXe8C8rS3jgLXBvoF
RoaRpXgC4CT87YFSmQh/yx2+yYSFXJuMyzB5W2DrO1fhe+sfa/IiSmYzoC59J9/YU7QPJJV0kZXJ
ctpyBJX68lIb+T/ypVDSOirllLRX8xOKDferFO1f74/ggWOFkaYs211fOW8WLbIUqD4yH5pFwa/q
3e8GzyZSZCoOU1uHb8wVNe5LrBLttTVA6F9yYnXHRptFSmqtemFOJ0AInKxbw8DzF/SiW/oQhbBu
RoFGfV4VbPPqM23gsfc+EwdFafRyO+xCfTfAtYqDafoTbATyWtcms6zL6zvy/bY86M0HmZ+ev2vz
XdgtTVVPZxnrfumU5SYfKbPSqxIM1l5LN+gPMR/gS3K61l1FjsuYIuJhw0e2LYsNqhCj3WjuSkMl
bc2798E4of/uMrNfBy44W2zAxehoWxuuvm6sx6wdr0KV2c0giH5nCnh53m+mdB/ACzlMj6JJ1pjK
TK075iO/psZl08Zghp1vkkzXSAFRc2jK3cUut0Dy5noUnz4Y/GRd01iRxNRDT1RBB7nbzvxz4dT4
SGoN5p4DxlhWqnV2isUB/3g+bFrt5ZeMhaGWfmQYfXWtvnWYVy1vmNWlfvTKdZ3sRb5laEckMSpS
iPIowHgK8uw3LJ8MTPQJJ1tjHHobkptlBQ6T0C1KdSCZFZcq7x4Lam94uCOO4p4f3dpp9z6Gt4S4
U51oxm6GlydTVqoSyXkDSnke4qtUnY/Y35E5yCPOjJDFVdF9uoi+WY640PVcT7sohmJ9jdp3VYdI
lp6W7K+oHLqCjSBQYv8jra9xTSjAxYD2p2MZ3etE8cAYTHYNY1MDNYvCWNeEuTVsXbluEL1Pe8J4
1TblynUpzcDzaSZ4cY+jDct+gRmiwzcbYceWwwNFbhe+I0HDopmm28Rcm8Gnzt6mc5ZpHCCmvoSD
v04QUSWMWoBQpWyGOHMU+sPxIXysh5tC3Rjc5rCXSOVAJu6wz8FTXM9M/AFh84psvnkA3+TJZWH8
6IW8KX1zS2g7i07QzqLvypeCBhuUH/EzrxjVII09wzobuCvW1iMfZpgeKGtW0eSylKT3MiXu/zX9
MZYkX1BdXIJmWVUfdpNzigET3QaCXdfWHnluFXlzoblkLg5JvOGt88mejAVqOtyiClrPtq8vhfJb
skLKrW0e7NuWOc568J+WzewUSJ9w6HUyn9ld4+GQNZA/ZHWztSCDYd3Sq73GyS1jnanydxt99sNf
6r/DSCXNkBRPWjCNkNffHKncMKL86lctakUFYrTF1TCVX+yayr2JzbdlS70L8CDmTEZnpnPNi2UK
fqQLdrJ897ptyYwU1m1uhTCahyrdF1BMRRyvygcKJX1plUvmriwXKsvbu2N+dbUdKN6uZEf0ycXg
+R9Buukm5r9MVp6GHgTTf32esih4laKWhS4LCWtRJGsnu7tM0ZFsSm0bVFcNYU2afAnDAKyI5BFN
u38sq+ZQKB3fW2DPu0H/qtEYNESEptfIuZjRX2LsPZeZ7SYnBwz1J0vUTrKGcyTnpdYiNPDsbl/F
pCDZFSRFNOSJnJyfLpZo7N/aHe7OjL34oktvip/i80cWaNfofvHPmnLfKdeB7gNygurVjKp2EgSm
av6yZKRvVZd9dwROT9i623+mnE8Z4zJy32gjydhjDcLI0ZMLn5pmMEG00whavlPvelY0pmk9lSSF
NSM2ZUhLaWaSJ5PtsWSc7fXDF46z+Tg3oi+7/LasDTeq9DaUNJEO3uWogiVSb2KSCVz9ghP9jvbV
9tDDrBmSoPmByLUP9Yk1abhL62WrYMYRAD9S55jZUImeKVoXk51luxjLXUzCi0TMd3TGr3pM503+
C6fVxw7jIQnE1KnVa3ewuOOYnO2a6puNYJf/oUlKYxcdWHKuXaywyPjZrEWQYEr7IXqwUX2hzDPX
3/eWy2R8mFMzmf4zLX5RVSDxV8pDEl0din7N2+PIQINOUw7njbCppTPuC/WuAE9FhDfzLQvCyGfo
zSBrzWv0kQnfWq0cGv+HrxGDbhhcNGDypXhP4lj0wJ2FIRFyj4o8Um1UF6nOTyH8MvGHbZwYrWQ6
D6N8MXSYrUiZ8RJUjjlkoYgm990hYHCCFdXDt8oRX9kmB0o9j/nz4Ra1QuaY5VxnLKQmHwWKoS58
Nnzwtn9iqjTHdMZyH5Zxuuxq2FI6FoS4gkVFDhfT6dD/nWA9OgWQYAWVOSc6PNHiMKMDcYjtiK0H
sM68tZDsXLLmJyEuMvH4WCQOMCNkUo2Bn4HlLApMY1skyrqnqPfxxCoNqxMKHFp4MNY5L3UD+RNA
z0pO4MgSXTy0CcW8RXk715+2XewqPVn7/j8SK72ZrrgTz2ucq9xlLj2HSrOD9JpGM8aekruQF3xj
1fjWYbTC+YDeTJuM58DIQ0pDk10r4W7kV7mMBJ9O8z0o5kry/UrU3CUbq4wjvWfMVGIpkFVJxVbR
IZu84NYCWvi8HU9iRPAY8lySlqdiLwMGUGkZH6qJ9NT39x0xjsRfMt1NF4L3TofR7tyRs67BTC7I
5V3AYAiHCRcJVSE1QW/Z5hG7ZYwqkJduu/L9lHxF7TdJHB+luY/8FUyfTtpKTwgUYmd1kRvAMz9S
xm7+/6uD8NMs8V856dXyBzo3ALq1UJjTU9T5+onUOnVYCuifrJDlRnMC3l3C9CLD2kY2EUJD+pmV
2zImNRI6jq7bm7TlZ9GqyyxHGJHD3KiG4CdSeY59bq6+yX7TqNu3Vs1Wsz7FJc83DdhYDOCHnEOo
xe/qkAHlM/6BvLsJkKiluKY6EwdyBVYzcRYTJy1KmxUIPx7MuTd+2K2G0VU94TqbVYdyWTo5XM2W
c1Q+iF8FCggNEZnqoQV0XYMNhnecQMcf+SsoYZlIKOzDnxH+qU21DOTZWKo5Q0fR8pNUechHTB/E
RnUtP61doe77+j3k7XbKbjFU547hXrWPmKnEyXfZ/aGAUnpeB33FCtZLttYuYy4X538ES88HboOm
J46SzU7NXwF+MQVrSm3z9PRIMsoPFK4ZyNOhdp8CETmtdRNSBw7ejr3maLFMoBAT0XAKMpB4KdbD
GAsohaCtLFXyG5iHdVpPb73vKCZU9DHDFr6IH+IYD95MJFRwI8forYwx9U9DEvRy6rTnpZ3IntV4
bcaXisyiTF6m8zu4BjXYNN56U5pnA89VV0haD1NqBv/fQJYkaB3nOmL3ljgcfCfYmjARPFA2Lat/
wS8w+DHF4TNG16rEwabKlVNUk31LjI+pYFHkc7p7tvZp2iTo6GcL0Jbl9oy+gKC+gpZAsmL4cqJs
Buca9SO5Lnj2++gMwGqmR4wWjoNaYb9xlvjvdzbsAZU6rGDUYUfp9A4uJ+H/UByDTFvqTHXjLFoU
nYlPx4ZYAhGhh/2KTMGB3tu+5znRp6XcqFRWZOy18Q72RE3UdmvtuuC3ab5Ka5kVtz7AxjzDuVw3
kB50fVEG5SlLfoPkXCB2HprzEHBG2/aswI8j8VcZTrMH3EvcgsY6Jzxo+OOs8CfwnEWfPFtAdCHQ
83ajwmhSqY84xnyznVuFx87YnqbEHNB3+VUj4Wq8GO8OVu+SFZS3C7g6Yh0VJ9svm/GlNG4DgYTI
fefm6M51/RWhmyg5bL0AxJQ1K8pfSfVtoECO+N7dKZUr5TbK0etn5rA5Zsa1jz49BdrZtD8lkyX2
QZWTy6eR8CHFg8oefFYitItmkQjh/5SYZtrqkg0XFWtoR3Pgtz1CtveahffgkyQm4g8dVWyr5ovM
Dme+oPIiQcCvN4FrPgPMDsbQwBZw7kFeX4g+PhAIutboa0Ymi7hOKJF3VZQsJvOsxM6UohVLiU4s
YHuAol9MbBGd4JUAtIGBm79CqDisOlPDPPaWN6xiG7aVXz+6ppJu6uFYHxcJMAri21pMGZ7zrxTh
3MaEqknMIKgIqj9yUMVJFyZ6G3NB0GNHYqAO2ahvf8OCTDrbmZvqTxsTVSGybeD36yEzFuc6e2ZV
/UZpr8SIOblgO5ofYIsF4BGhbA3MPOEA7h5EFG5vE2ynXQkCo7jcOpajw2RZg5zyYM6r6Lg2IPLB
uUo/Y9rltsapDB0pt/bM3V2/XeQgf5ixkdyltg93sDc2MzSKYzuc+0jpzHJdaDmfdsw4m8cDDKaI
LyrnS0edD6+Hu82sX5HkRDG9FedvEtRzDf8H0UhR/977z2RS6H7VlsqsAZ3X1LOwJcmVjg91xOy7
y3gmwF5J96Nz8cp8e8Fv5uPX/5BETZqQQiczd/RXBsQ8QuOo0oEw7HIhudWrFptcPFwh3s913KlT
FgYuOLYlfz1SEHD65OR8skZvGnNRwAGCwENi+rrjHQULpFF+JPG46lxJ6cx4k9fUeiDfiEae7B3E
UEibVrDP8J26NQ4MpqAIErK//2c4fNmk+FEpNL2BwLTu3ml/SkiwzE+S8C+6oAwIV8T+QdIAkypQ
rcwPKkKyYv63nd4u09hME1X+PxLZTm6K6dj7mhbZynB2fXqCqFmUyMGU5I9rqNDufXkY1Z1M3xOo
krCGIBShtuAPnATj0iS3VdD6usOXalq7cQCUTIlDfHLOusnEfabzo1esdmOyxcncSZlMpcWuyVBe
0UREOcZCYdf9CIq9TN5958dhWVIVEaDdr3x6k9gg2363doqJ9tn1ZNuYrF2uKsN4kXLDoJDrYR86
/VNrFym1RlcomIrPBWtbnzsmZ5Ckt96igcbtdQNDSpjexcmJ39nBw/9E7cnCSW4DAlCytxG3NkZF
nNAbckZ9Si5dP7cI1tARCGqgAv0Pr2lQPewcPYrNXoQIFrRhjM9rVGYT+dh0WNEARI8Z0hfsCLS/
YKp8kcyrHoOlADAB1W6Ub3qHBJqcIjJ+uNGDdVLSSZZkJHAxJHYe+nDE/VNWmLpejcXMovyZgHA0
iTq+f5YlI/e49Uoqc1l5GAGr3zZ4Nn67VhriB8Z06SOZc8QH6lOl1Kki/zFdCYunTkoIih6pIRNU
1vWUAimxJhuXQblCXvGpYKRPvCZNhzXT1G8X1qDwyZcmLgj0ISZyFBCoTpyc2C06ppzj2sDjodoX
1/rrgmvI2E0QHCd98jp3jn/VCE0eexcBLR+UTlVc7FmOAK8jGgDQq2euuL4rdafqe2KEVw7+eWd8
Rc0jyAt+yqyHiBr0MbzfWwQQVFNW/s64obE/cuva0G5LPlzm1mHwCpWdYBSk8LFOa8nYBZ/KDGld
eN+D8VHKR04aQ+tihphsm2WFT7ldUd5DJ4C0SOa8w2BOmbYYTH0iDEc2+DGyMxNqYz//HATSxGir
Ph0OQq+lviI0016R7/QGgXyYopfcN0YlqYURv+0WCfq8LGPbBFIB5meco0QN/uwQDWAB4Q6Ai4/C
qsQeRxvs4LOJs5UNE6aVe2SH6BJy1XwleI9rBIt+TR7ilDS5Ewo+QHqLuvlybBan7iJFuKnEe6Vq
WLU6JAsQ4vIgWLE3kcKMtIzUhvq+JQZFoLxn016O9txYVT4rHzCACNjQWAACeKv47k2W4uA/odLl
/0T51AoKGQavZAUssPHPGh4GDT5iuG50GKLughRmPhUgEdzwE5CX6lUZNkJfxGQNtXc5qW7Eb8Ly
3RB/jgGlR+Hlz+O6RuLIv0Vu3Nhv6uGI1mPeKx5LVx4U7+yFr8Qe1mK4y9+MKIXQe2FgK1DqTG92
LJGppp8jp4ttDgtZXA2V0QqjJyccTiXK2gFTSTdd7P2dPG/6nWLGsJ79e1R8KKwy4J+gOR3qnYI1
vcSZMlDnTh1Y4GGHJxNtWbECKmmJY2fbjacE2an+z+MTyplYKvlHDUF9WvRa+i/np9/Yi0SnWnaA
BfwfUhCtm9p806zoD92q0wCJiMXZ8httNzg/VJcPOyldVOvXrBMsrL4a773i6e05rwqqmzDvW6pz
czMOeD+wo0HsBOERBe3dz7tbpiRMBHIecmw8WJ3ZvGT9Xa8OFibJeI4LYpYADmKeybIdEIwq1OWo
GLRo1odPn2MSQWFDyhMqpbVdrYVxMXqyLrNsI3LnbCg/I6qMdm+g7mcRbabMjBTJ1ejQu2bwQ1th
fegdz2iJozZBmOeG3neqUjfZRNbP+6R8dsBZop1hHGrp0fZCo4NRyIpksqrGD48PQzKjLyiz8rxc
t0GKIrZN96qVAcsp6s8embUw/XBt2HBmLT1ol0nefjXImmHcGM41ZR880NZzV7yy6tiP3AeYtlSu
kaUdessoZRMLjc1lzfpPRSildWh0vK9McpKk9SqtLCy0ATrWVSDwMhLfkgc+287BhIVAqAFS4Amv
MA0Yk2/HwymIUcLxP9No5CWmXMsK5hfoZ5kiMjvU01cG0RvFl9K3M2dyNOXdfFRyyv5lr6LNtIPk
PRvcE3k8CtAO7G0B0rzRBGdUd8qsy5jRj9Fvo2FCMyTF7kSgceTKUP+04WiR0oTwOYTDKpF4zfx4
krmoabgQooGbkJrvTT0iLCtZXApcx+W18xhM9XJSSoPHRqESO/8snwDViOe6PatBRWpIv45yVNJe
abBcBd1fK84mD36Cfm3D2M3UgFxJQowA2XTKp1PJfzZJikZ+Hox3TSV/tCKkoeh+4DYw2oY340BD
0UZzqZI/wKsCqcNnSN0CKgtqlYsyTDhMyLHRauOOfkL1xvdoOnaEdWCBw5qRZDzmiKmd3Ni8aKLB
2NlYqw6sA0WWtpIasO2OCeNMdP5BTiYla/wQj66+22RCeOKCQLrMvxODuS1TgKFH3StStoPWiNBR
d+kSmi7epXWzNEZjrQsNvEBAQIe0NIJTUK40NsTwXGGHicTfC74JzdhYvIror2D/aJ25DxouTj1x
VnEfPx0Hmtow7NOYnphV0V5UWEsrkgqMVeQlB+N7iHwGr/omGoBmA4doPDKsJZ+caPqZHWJtSuWu
oH+y8I8Ct2d9YsxTKqk+IaVT2D890U18W7QSuYYirpwWa5bHWlIGzRfJmyIjkLr0u1VVlResoLsW
dyGORcL4MM3C/oWojiaxWVkqTt3C7VgqcSoPEx6yre8Z8e4c+rF+7wbzXXTuk06whIqvc9vFXrm0
SJNh90PAn5rc2yhmBvbtN8olreKHoY+3zEfK3ohVyDrefvq1f8o7NzgapkYfsqxzDjtRNN1xgB4F
TYFiVyfJbwgQOpPxpuNTGZ4lIwyvOXrZu0d/kvqLLrog30uZ+brup/zT+CX8sfaJhHrfxrcqonfQ
6lmqaBtl+EZXkcKd7/RXOuAAMhUQHrn3CXIB82j9wwqM0qfjD41HfV/lgVwBq8DJXWJJalTlaAyK
QUqxmJ2qNzvfc9gZB4RsZIgkgFuNdGGp7EV/vXID893CDShmOXBk5BU9zZJsIig39cdOIh7MrHXh
H2z/H8QDCH1vMRgDsg/D33LYdXWyKhITzo1k5MzRQkzFuceLoPaXIVwUcmVZrCmXGrA02zuFHl9O
vUDACOTCQpmu8YU6Aul11/xropRACNlgzjWvOCimOiPZ5q3Paf+RjPEGgiDP7MGgQla6rVEgD0cr
lC8KfRl5B7d6pxJO7ZPeQpOzHzZRdCNKCmwkYqr6EAgTnBvVH5rF4PF76InHhFQR8RZlOJKbcjs2
txwCAWWtE32N3H4adxCMv/RUdPa5zQCklGlNmZR3wBZshECWpKxqqWQx9/0D76it1eGE4hGYe72z
aarLcNWAnifYwd0qU+RAaC46SzKQxQCRJplkqsZ4NrGidfypkA05kuajBdDYlXSLLZcCkjaIX9Ds
dFz4FW5ZS2pHz2ZLnlkEIA/MhdRsY+GpCS00yUmJdIu9TsEyx1pVTUlt6W6wLSWXR9w3m94gEMsz
afFSLMThJmbM2sho41n2jTmcT7OUsgiQBBB6+j7w8psv0VBU30ishHFo8qCYt1TE0G82Efd7HPAa
6ZqzU9qU4PTqq+zgPrPyabHk6dOs4Bn3JctG4tZjOu+ol86CGqvjUEwsqrqwRa1UVuPdH5Odnj6a
IHyRVLOr4T3Uc3Ri3G8hMcB2Nhlq9QN/sMMYFrsm8dcpxjkFNV+nDF9xkd8Bl6ZJjv8RY4Mj/KNl
MZRAYTAkKKBDr/sNUhSUqQXvSFvlSvwKZXJAhL1VOcEjfYfoMB7chS0c9NsU2IxRGJfayFFdu+3p
RhHiuPIajoRUtTbiNK8ghAho1XR6+gtgJDFihWjZ2TQj9Wc8WgDvVFZV3c+Iq+hge5SQJFWFi6pl
zAQ5G/gS8d527xMXjEAkyvlEWtBzii3ZDhZlvyh9BpiWaxvkRzJGTDQX512KQVEzaxJXMFjkJvfQ
U6bhw0uUc4laoyEEzHfDihOrjxdt4B+i7D6QQYXzAotUKu+50pNiUR97fyBk0Dp6Q0C2jLVTJ4lD
/RuGNJS1hrEyIpKUjGzf8f418BHZGUDrEBIHBGxdo9vYoHBaEqayTN3o6Z3sc8Yt72gtLxobVOAK
ZOoJ8rqonfJlgB5Xrc1DLKNnWJkHi4fVNK5+na0sRBmkPbH35I5H0prM+sjeqLpGQhKKW/Ol2tpv
i14UbYNOiZ+rGCy0Y+OM5z4d5yYEd0yPNhx3S0NrUBaMRUCzRATMlOHQ33uLij9SLi1WeELp4OeJ
f2N8LwgxiRbhUb8xv1JyQpSM8qJ8pQRJYT5jPGLH2AZd96hlidhWHgMv4XwNpTjhiUYopprfFquN
ArE663M+wnbjuWiShh/6466CrQ65yP2chKRoinwc2ky5k7O/TJIKf08G3Jk+h5cNdqd/jGNMgAen
3AjGaMnKQkqCqJFt1mF4RrCLMLzZ9K6/frtkLl7SyuFmAo0jtw7LumiBAGnsPgRILGVvKPQ+P+SQ
IsxTjGThmDfLtttVOMq/zBq3+LKZ7/6LHoQcMJNmVIaWwGcsVnpnGf5YUGWGm+x3WrZj7QP+SzOO
nUf3hDVEMHTyhuf/yVnv4NdLZzX9Y4KxufEEAWhVdpjZqTzbXr5Hcf09js4/b7STecapuTSXugOj
ueqBLTg9wQ8I2UyWGD92oza73hwfbs1D4HfDP3M45/+K/C0k8JcyD83S3GOxWuIF4b2ORjyee0eh
OV4EhKQM3whF6L1895Y05lLD+w++cxxIn5uPxn6gDQnI8hVb8FkwPvDEbTSSD5QnRC41PTCndMIP
IkdcBIiNA/an/pSN+xZwb9MWED/LXdmQRw7eMN94zdSHKYBb+x483xgeneFpJ4p9gQgJVonhjIVv
wvAcMdc7hRCykqe6TkUBvyq8E8KQnvua3wjpBrDeVZWp77o29nOjZwebTE4okyFWEL4VHvrwhT2G
Z2LfgWxz43V05/nWmrb90UceAp4xfALZPbe8llHc7IyIisLs8q0dMa1ubJ7/9sUab68PZxTx63Ro
fnoBbqhO5MlG9UJYw6SW5A1Ac4ctFaAJsh3zYvcHUlbQyfAEdO2m5JnWzHWf73ji+M/ImNrYSokD
4UbUpWFUC8aHNVp4d2YYjygorrIzb/RDC383hphGOn4gznXyNvrQALAXhSsMLZ150iTm4IXqsH9e
qN0miOhH+r/OUmBja8uBXOfi5WrfMqC46I5GsBuNDedApeDFxsG5EsbJTnBMTTvQ6IRxVA/Ciyo5
vLssOiFP1uhwOxFtdLlkWot6VCUelAMZNwexGHKe18wpgjlAam72ck8Gr/B+EwZzKEklI7SeVaZx
NPNH3R8YTje+AWsI4cTMwruVdPBHtq14kZ4sqe075TfsrjoH0jZrcHdALSuKL3jeGjWeKV6teB9a
PKfchEQujt/4fBiGPvkadnyswIxn75OetnEQm5jwNucS67g55ynHCjOw7Q3PkGP4XQixDumJlW2m
II4/TqiV8UbgA9Mu9ROGZ+FtKMcyb0NQTfJAcWdwjMK3/ZliEdp5r2K3kR06Bg9/n5HV/1r33vuY
04faZB109IOl6Z6qfo/+YMocnRskC2NAdmA5nZBaViuV88oGZwT4krFjCOQaPmJDF7sE3Yurk047
dm8sHek7kC/aFa8vTf5M1S+0A12DgMrFh6ZK2r044x3dKc6l6oiDWZX4vYO1nJa1l8zfI4ePy6tF
0o1YEDMT9ntKMibyUbxRvaM+bi1y1uhxsNgyTev7my62/xF1Xkuta1safiJVKYdbS3LGCTBevlEZ
g5Vz1tP3J053n6pdbFgYIxTmHOMff2BOj/k9DknjP/54gVSJqj6knKXA+MDcVNO2ZnhSeSgV1jdY
UTmaNNSlqwxXuHCFbD4ovoiDsCz/LJvSj1X8hOmEiKCGeoeMPDYxmfZ3UbIG3478s2gSJX6dPWib
4oAjuIcn7HgvZEzc3/pqM3pvVfLO7ceuRjITYQxEkIxLDdHH6JooIcY1TqRTtC2EfYxP/7j2LYh8
lB77eaYwuHVic4bbNPWh0lhXNlrNJr73KVTSOtMZgPs526s8nJTBBD8mmbGVVRo4njk2k0RHheyT
/32tUA5JWoeonfII/pZYHlrSB7RRg75jLcC7HW12nehzznH5LmXdZRLq90pOT2Y9LiNciE1cU3ha
NmpwU8Z6lZUtOufsnyhUG4aZCuBUKmfnTB6adTYiAqjk4ikX/r0nAkVQjpZordBGCbk1Y7DVasRa
oUvMG94oJ7UlljYRQSXFcM4Wg9GByyDo0CWymhP+gLs6VTYBOGefxM5AFZR6w0aUx7UqdLdM2OKc
hJEF1FRRvnWF+MEQ+z2U0MvSj+AqqzU8L8REmze9QWKqBO7kMcNcNaPXQ7OooNuUfWs3jUTc2T5P
9BWuVYDaRIqTLXjux08TA8lx16fvQcMAG5+bLxMbyyj0ULCtILdMFoB9YtKUUl2lyXvNFFREjGTj
PqwjIExpyXHKwARKlh4TzvmjqQOKnzI8KOQkdZrZzSCjdpBZb68ZGEpMWGGOIEhArVx1tx6vm5gm
ah71zXfDIP5oskHaEtiS3YqdCl5qIa/ikbCaxhVV4yvRZRqUlim0LAvbnIeL5uOttpOUHR/fqTrm
mv82VfCv7LL3Bq56ixFDEj0i79tERZrZSGOa6YEO1m0AO/PwXMv3KH7QFZyRYUGnyZdDZrl+G/cI
s0WnDhheEvMWYeZRjzut/aqgv0NwibuL0q4ClUyZvEWFHX5CE3Vovyvld0TA0UC4zs/gsbVKLA9u
R/KYYwWoLAVKRgU7F430vdk/XtzLnr4We+8n9Pv1mLc/qSL8YqvzSD0sRU9BzQi7xK2wxtJVJo96
YFsp/nFGUvEYY3WtYX73Fk24Y47rQthQwA1SsDNAe/SS3A/l4jH5s6wisS2Blj4ii1ZTVdsLpbVq
EQHlwT28eyv8U3gHbhFgX3OI3Zi3I8SaQIEaYZKwEyvjM4E2iNxvqaHjajECjRH162RX46IEAo9m
mKEtw+ikw5VKoe8xUfEUqPT8GGGbhPMX81vuG0NIdZySXFHEvUUW8S3T8FeGm4gYrfbcfBygkRiw
IyCcZ/0BiexEZpq38q2RqTdQj9JKH2QFb+8t3EFsEn4qjA7UIMS6ohEP5jWLTPJhYezXsP21A8/6
IpLagzolxsLz1O+4sagIcqdH699qUPFiOMZzqXoLQldq8QKHwxtXiHP6dZkY9Jb4dNOuB+NP63Gm
g4zNaUQ71kDTn2TLFUv0VIlMVy0IwrI3eLRDOjAArAwy++CTUzcAdQhYxfjRuAkM+j4jBjnEkgDA
UxmAl0CPRgPgmsgXrN/Z1lvde5/3JQUZtVxDe4XTAaucZhUSShxspkS28K+mfPVqAZW9gK1VthxL
rIIKrJcaEjnv4/jZFq8qJ55lWnr0GPqc0ISvhCoJqyJFHi50WwtQlkdxhTrSyYfZLf6C/xVxzdEK
15sPUcF03mDb+VYFbR8U3Paesc+SgRGMdPGrx9hca54zoetZnYYQ/n7EukepmeBRnxgezK2958+T
lJx78tcQJfScjavW7DZxuMsiGOoKWceuHODz7xtON5IbCKfMsAimzG5Ds6umfaWt83Gj+zhelf+I
ukMEg92q9po5Mg1OuhWmGiEWg76ylQBaFbRGKoS5km7VLiThSNS0K1eHkE0iLXZVThRDUyzNKrfl
l44cYgpgB+S9QBwXAndsbPFpt/CvNFFaY87FcA5mKT4C5J5jYZrvClm1h5mGqdC5vOr+KGWEpolQ
WFkUA8Oy5fKRGd1GDuDnekhw6odGkxJovz18r0hW3wIoCawSKpyWaSkoAaZxdK1lx7wsLcavrBqB
QBxh8pd4YrAm1RcLY4AeOZbJ6Bjx/gQW52HIXqXTMTMZ4Gc9DjLlsdCVbRB6eH3+qq9WgSeo/gI5
PFXhOkHCJVzKaWuCM8AMmnUIy8sbkoPIja55k9u0xDpM23iS6eVwq5Y/Ew1T0rA6q57WObkMjYwf
MwsU9XidkuC6kaPvuju33sWIz+ibWypYwxMg2cuEMb0bzbvQnxrrHk3aAm1GSjnX0901GPoV0UXX
snXDpdSLkzgki6UChFXgPDJYG32eGWc55+alkjehGqNjlWczl5aC1h7iMFQdIsBdU1ah9Pm0z2P+
WTUpFw9ra1zLU9i3OUA66WkngGyo+exwXKG++O4amkLVLVS2lzFGZte/hQwQ5UQE367rU0okgNr1
wWeGC4Al0GbntQ+vyYAPWKpEj43Da6pTx4QtWalYRAULjVRa2kBI07oGKRqH63f502I4nKNGloK9
PwLLlevyThV1F4L4ktZXq5xO5SjbMSIGeo4JbU4T/MPB/K0jQEPwO8xmuhUWwmc2/x8/4BYM0k0+
Ebue+Rr0xngjdeZuSPtlxDwlh6mZC5eJqfcUcLvnSHUK1BpKy8ysO9fBW6IYR9WbzeKok2p5qQsi
vBI2CEO8+pjHzXh0RDZRxN8pTPouRV42XsbO8XLPcBmsdUY5Gzha91ob34ahHpwuJ2NTxIC/J9o9
pz6VGqL1DHReBBPh1FIwK1aDlKL7Uyjc/NeksLawNAnq91SMRJikfrVshf5COiIbu3hMDezHjEWt
1U7WU1yxNl0EppjUU0RQbTIJwqrPci3mGi4+iMfaWlkR1Hue/AhaAA8XJ7OX7yFQD/UGLlxARpAx
6Ydpu1soeCNhZ/kiVdnqsmdO9w/pc56t1nvZxHTOyEJcolZ6P701tCoo/Q8Y9+wVjxY5yFeqSt+c
4d/XqQdVN0FiMKMcYS8w9NmjzGH/5FnP+5WPOz0Ur5VS4wSRK0wfMEmGNKT6gOEhEvSSBM9lX8n/
+mmiGMhCF2cvm8V8wIpSzTZ18cd5XxWx8czq+kudDfWsKVnXXdc6aFlX0xCtNHIQPWKsRrQ2vo51
gQxPKAVdVtWDJ9VregN42Fn4LUkcrKbsrSz4ZyaEP/TYaZBTiqIZt85FCfOuwKWxgrDs8fNo3NGA
yfCSYqAlautsK4nbGopgQCKqhDGO1T4EBstdJvzW3S6zlNpRf8ZaI8OjW1q1hLeaxiImZ/q+h8XW
Qron1R0kbEECT+qfy448d8AAZrXM1GNISOgBaWOinPDzgJhKGTQNn12SKzEOYrH8sEZzXdPWJxR5
utId6Hg8KaxRgKTnOBDXnsiwHmDCMvqb2WBa0QT6QWk+9KJnsoGnguRfyHOGHGXm07rMtLPfW65S
+K7og2HlJSW2lYz3nKCTNsawEAQznsnU6clIaHkLvi+YHxswcUptttVNZwzDhjT1FYPKr24SlhLN
NSe6roZrrXzJxvjeq8yOar5zNtQbdlnIrmcjPRZmhL+sDaH+nWSI5lJ496HlbcXGevObGGISzbO/
VQNG+d88EW0E3jB0E8IRjBH/6Zg8QbOhgRqyYxDoXGYDXLhqsb/wibSeROU1ChkYI7Lrrl0OnnhS
NF2FEKJdCdGeMIkHAC/Ms95JLM06rJxm+sGn15GMyaVSYQrCwhYNSBuHfwLlm7LME1za1in2KB6T
HFQgXVY/KkjGHiOLLr0lZvmVtcQj5UpwJXiHvhyjzig95j2+NkPKCEGgEi813mzHMTC80EKejjh2
yoG0K6996Tz4ca3uIpI5CDi8BJSrNekS+dB+1JP+prBddh74ZvhOdhgWBK0jKcCkaeSixOF80v3m
mJgyIZCWnihCesJcK1wOuoDS0rhQ47I6Rz5IhfIKSkZ1ooQpzSAXn9XA02opy2qMnWUEG54EhqBI
zw2esxkuQN0f+8zbNkzLRS4/i1wkkTKdooCaA0YiUtjSCmWQoJO+Eu2GPMbsvD3gPUGBYzegShnu
dzkJsEvLM1iw422CckVvtroF85IucSdrGpwZzI304jCy1WgB+HxbYfKZjSc9ar7TMHRFUmOtUHpA
lDDiFCQIMVAazzQ8Jg8QXo38Of+nwMQcTesO5SHft5RfVYQECPN3HGow0Y3Xapxuh75hJu2RAGAe
AK6x04x/EoyS67j+jkbo2T5FbYpaVBuXc6bmNLyJGR6XXrMhOtqUML7PpS3Wzk8SomGaS5ObdGRS
yaxU9kTFhIRnToLWTXB4XDd7rVLxhsfV49W3qtvngtOa4apsklWPT0ZBGtbQpAfVask1+5osRCgF
TvVmyKx46vP3KmNC30L8z/J3rFLeJtn1TdGtsGKpGS70JKqHKjufrGEqflF8XCVmibsP5oZpCSlI
KNwFDFV7Iye0JlxlFL15hHwLttW0Yz7uUusxicxskMuUKr1fWxIsHyOpJ/iTpFWYVwuDnSLRYSwz
NBXWnX73o9RFblyAu/hSslIZhzLJX+cwDopOWE6Btk41EtwI1ciif4whZgZvkKEKLIbZBpsQIiJO
s2nfdkLpNLq8W0KCd5Y+jl9NsJBqPJuyOsy2vaZxzWrmiGkiLBs1xpFpwAoz9U3373uBZNI2/H36
98H6DZkXb0e9oZ1PZOxrzRG3AVlKsy2OnrhcZcZ7ME5Y8whlRq4zn/33S6MsLzIz5V5iYhLPL/g7
ir+XQplP4NJvvFzPt1NkHRkCj8tqPiS1avJtnJhkgc5fYopLFIKaclz5G5kOzFH/3iGPCWwb8dWF
eIzBblcn//vBb6S9IknEsBX9LGgXdL4hyuAyMnOZv5/9O46/D/89rNTwEfjmlkNST9vBThbE8ZtC
/iROEPRHk+7iP+fhvz83IPYguNjfpaGJNpf00hiRqdOF3rFoAGgZQAgjQS5CPxJ/rArKUoyIK+2h
zxTz9WiGzBmCrzBn7DU/LZo55ZjwXqcGq4smNZmOlvDUJ9AlWRkO8/tRcXGG5g+JwHwigZkSxdXE
2kgAaKWGxppxG9oaKzwFGvGE1azbsSofrwtpH6oeW5OgreX5FHtQDrNGjjZRRIXRC+3h73z/fYgV
wIcYowLEKnQv2nwskxkWW0ScyBHj1xgNaFwCrZPdSZT/qf9/CbDiNR3fWlTblok89OKq2P795N+V
NhvIXGNwr5WKsVg4bOOSfOuMXOFEUDb/PTNpkOhuq2hffR4nkvt3cTMJM+VUwYQwd6Je7sj/roZt
qaeEZrZoRU0z5Ob9e4+/D1lHqKZksXb9fUlgjzlCHODk/33QO7z8I1PrF2rk6Vz1FBObIRyo7K1H
n001WKxRb/8+S+c/BdG+VCaB6xf6xM7KtmWh2jeBtCSa3f88NabO1HwgHgg9LtcX2V0ymv/5u2BW
/e9v/vv1+dSi2rOqZRGK/3fYmmkAa8UUwX9PUp9V+9SbCOdu52BQP9iIVv4OJSrdhgq5BGnBuvX3
ZoO6C5JyrcLDaMoUTzroLAexT8/0NHDV9YvIqYxFlrb//v1C+I5K4qOIWglIi6Wiwwso9Znl8+TB
FL2Ko7wkMMURkRyzCrybOYYrZYddVBiDhhgefDjE2GojHWJL4RNirNdZVTj/fbqUiEAxjEtOTNoS
idpCdbSLKU3nUXGHAgMSX4+WWQd6FTVHsUcfofXe6CREvq+84wSdJl3pwhIrAOB203eR+GMQSLDZ
ZDhGhXKDmd0SjogpOdi8lTfyXXPfZRZOvO6cIEfrUDklofGUtjPHamU2Nl081oSk5VEhagwHSQIn
b0zFJgCOLJENjmLYSKADyE9E6gYkBzhE7NXoROma6n/5U7l3tgiEkVJx2BpOVq4cYnFIhq4pjC2E
keja+XD/6Cq70e1ewZW/a2avMWPB/pPOPIE0aSeMbismAbPDokC2DWEmGNERK5LasOEAtPAk0djm
nfnf2L4oqehEdAi7YNnQATDzsdOfEYk+eAPIxA+mZIjINaSGeH/ZBg3IgnyJQAc7xjfIHh6kUu2z
wZEbV+HRhUqeueQ7iAGpPW6BxYHFukdQiIOHGQQgdN1ACiwYe1wgJpvavXr4KN6oReINNACOH9e9
aLIlzlHvcK79cCHQ9WLXQGYbU1xKLxtIv6JAhK1LLlfl0vXHMDvxU3aivHGGq4cBF7ROuAPzr0M0
ze8xXsOVFIAeuICwwH/Ng0paGxcZzl6oPGxYeuGP9YKC1jxmTUG6RAlIP4pREsU5CbEM8kIbV/Dq
wanD0UkwHOHVf1D7wMSof1APeYLT3S2UAgirMJbGfcu3SdSBUGj9gjWWxhtZJvP4mLRFHnxQFUeD
GPuLDlIh/+/u31ToStuycAi3ha917u7S23BgGBnt+s3w6HHtXMMLhlstL/HWZVDxkV2zB61nHTj8
Ad6zepjP/IMXcKDZRXtF5C4QHDefBXmmiy0qvINS2z8Fl+mVf/BVjmbAQj1gJw8uKncC90P14M9m
FtNdpS0kAs6S+tTu8nOoFtOLsPlSnn+M10zX4hCeuOEaEHWsHOd/wzTCxFJqss3Wpopl6ltceDWH
x3HwKj7imzc8KGD4doCNH7j+xLx3Yb0y0KrGxR8fDdiDn2CcwEyd+daDWJWi3fPewjwn48hwSXlk
F5iBBHZFUGMfFmmki/DExeEv5fJz8Fz0kaMiy9Q+mE9+OP7Q4RQlC/UGvad7KC/+p974Bf4PHVE6
f5ebxf8Jf5prz9/JCR9ggkOZZZCDxn9TNYx0T9ykcbfgdBmjyyeAvTBgEa1hTUhXqsGpmh9TsLPk
KifznWzgn8Syc0dB4El4UNJr2aw9LBTDVrvPjaW1MN+Tq3LmFcUr3CPXqG/JVUdmAc/Y1Y/me7gZ
n/o7TzxLCjbu80nn74Uov4eHKX+YWPNfUgZbgJmooGGm70IBwzm7Yl6LAJYz+48dIXrF8O2zrXiK
vvEiQeT/aVzMk8rsByoXnrGM9QQNhRI+D3wNkGuRhAfPK0f7q+A3lfXmS/RoWNGC7wwRgnRZG5iC
Ycc2hgIpkJjxyAMj/6Y1V7HaqOs8awP6FpwKOtfi5DyMs3fEuIWrxKfdK9+LT9Yh7UyE8M1v+w9S
6OC9WM/KZbaBVvlC6NGZvxXlCOUa5hq/iDw0amb4jbOaBMwPzuKiTGxODX2C9sZ+ssH/nokKx8k9
uCB8BiIl/LPF+JFhiflL988XHutcZ/fTUsGCFwyEQU/tGAOLI2SJhcIFLm2rJEHO5ibA6Yyby41a
5U2JjN+gGeKDjNOMmccHqQrBvvuAi8IBVn38FdcggWnT/1it1zuTy/1F98wN1ra4JzO2cKUUPRGd
gU37ABsZlyG8lGetGVkFrOh4DCFSy46wjAmfqYXZ/huLl+kSfOMHY4LSW05SuPPcN+MMfKX3YSGd
c39qkOlH0tL/qccGF4ka6Z6S1OjtJvPi1tCjeWzDE2t3uzFe5q27ss4jy9tjE7TBev2m3xoWUOPl
/7AHcI/Nq8kruoiV4z2l12wC6sQn9QlycCoOPECwEWeCbr2cF8V4U/D5g2cNJisuLgRx2pxi9qqy
QshEFMC8abGJGFzs6GrdwwA+la2cReCY2mUKTrodzwgel4Adn4nllE/5Pbtq545tbTOdg+t0jq7J
Nd5QhXPbeEf16X/wttEVXU3ygsyCFQ0oKias0HHx0Wzf4hEUMRSrbUh6zeod29F106LYW+BR4ROf
xOu5RWIH2wHwLQ1CjbhuMjeVTiwlJGTc8xa59Hv1yQxohOQqOBCsDUiejBpsY2Dp7mgfKOQG8rjB
2jHsXAnYhyNPYpKJYRwqXKZEV+nKVoHiMZ8XOBy/A0ddpv/6owesyp9/9L7q4/QpfZIBAFKeLdoj
pL6a3REbQ9KIOgZ1rOrVI0N6P6+z+m26EjCLdRtrKH8QfNMdjN72gy2j86FCJFaOAh01u9Nc+AZG
lz/KVdhK1/pD4+dkPPGzi/7sNZeFEqu4S/zBWZ0t/a48POlGg2PqspTJz/kks8hR9rLbBI9hXMhP
EwOyY+NiU8XujH8CNz9V0Hv2EtDAIBZ86vC/SSxipnCsLLXeBFATV5ZnzsFJ+bNrdXieY7A21Rw3
gq4rD/jILI2sYPRGizao5klJ2wJtyUQqj0keoDxBWsqb+luvaNMaU4xsRWl7YrbxpCerivHJptXJ
zYE7CZGh81tSjrW1VKvTygywvtc0Q3UbA68USTN3Ob+dHVEvlnQ9+GC8tWsDnm5uk/EGyxqYAxOJ
mJnksGjKBWHiW3Pdb2R4oN2q+0TZNdgIFLrYIUjFxCwb3alsh08sXLv6QYgAxG9LXzzEpDwweqN+
V78V2ENfyRkEM4QJ+c2GL6O4doecFpL5FMKwxQTnhsX43P0Onzg9JGcROz8ihGjNp9/6nd9VDAud
ypiSIra7T96j+dS/Ld3GB5UbEa8/fEq0XwqQ8r07T7+kyFWd09yn39RceOHS+/ZvzZ0oJP0r5aaO
7uoXbMbvkMoE4B02jLjov/x33r//Uk7VJyep8+3mF50kEW3YaMBfxAufU8JRFG/CP4+Ek8lBw5Rj
2Q6l+Rd/qIZTb0I4hlmM7g9BAQ4l8wHCVah+gzvyBSohXsG8q+cPUEGw0UPChIPMhcs3l8UWMf37
HYk15iIXePZZX9DvKRihsomkqcLahGy8ALztbuIWmO4OC5rnleoL/TkbDd/jYSXqFp3FP+ujo9+F
moCG8aOCnCfa8RdWthmnlrjM35xYvy/hQ0GlGDnRL2Mp7wJ+PUOXBDr0C+IkiJ5E8cQdGKmYmfAz
yackLTE8+eUlMKVyFFSFa/p/L3mbmCj9yij4sKXmV2qRwyiiRQEk2OJX88u1rj4H8BkG5d/cbI1O
y73gQdAxDEMW27sRRiPjqkYBEzuhtvH1ldJv0I1zNrmbSsGO8Xsf90nvclVkRrvxDlX1bOzMqYvt
iDFw4bRArXeyIsBiE0L4FnNEEAZIiMo7lO24my4sTODpVo0jFuzKQ/wIp11Ukaq+gOcd4hdAuabP
NTCVWKQvWYGiC/Vd/BOekkPMkkGMJkIoyjfqqixZU0BPeCxQkm4ma/rxk7tVlCwcMvTAKNaQ6fS+
iqZ8YCwWVe89kXwWXRmNFLI4CnjKJw0rFru/jdSXgPBwT7Q5dFW4E7Eru2ai/NYwTtInKCzLKew1
dh+OL8icskXiu0TeStkrmxtTsXtjnbcrGPIsDBHMqhYBkDNvTFeOMD1VD/oeyj8KYypfPlFocl4U
Fd1LHNnY529QeU7Ac1axnFpayKB/pZWJWf5Se3W0E+H8GmpIgCD6sRtlHgfNpwh8ggeaH0I/cUal
buXvCmw802jO03bFzgWSN0LpAgBS54/wlchuo7khJBILZYiZxYsV1q8cCoJi5Lw57GrUOdlsl+SI
z1BesOPh/GAQAs27wx2avWv3lefOraXjddo6qQQCRWMkCEjLnuKxhUX4HlyJ2q2oczkFf7slHy11
yRvAtzwX9DW0q+ORTqGdebRzbQatBL4GQAfoYwUjEdKMA0TPds1xcsmEO2VdQsT1rEGiHuUT7HmQ
yYyzCIqqs8dmRJt3Zr6Ji601hwTQIsEXWPA+9MEEMbJ7UOOJpSO/509q1FAi1pKylam7HC0weFB/
+AKPa7DQuc6teTYRSHGz/kTf6d4sRVhYR9/S2dURa5CS/tSpHD3yKSgpmA4pxakcAm0jxQjH8DKD
CROeWgUabZQb3T4cGP5FLINRha1caPBL4OssOgmKZ7bvYoPgd9G6N3X3U6rCK9UL2TF7YVcao+ho
xqBjZYMng+JJK3VCIBhXnbCONXlZduC8rZ9upBLYqwkgdbZ6zt3ZUjBKjP5cSNRPMYugqUUfUcjs
QTAQq2maT8Ebs1L3EpVAaQxkEyORkdP2MAhF5yqR+t2FUC9EZKwa071C9Zd9wGQt1zAwigTLlkIo
933RQp4l6HFqLSg75rsQmLCTK5Wk0WnO3oGbFSaIisqJSrTySMEbS26SZMKjvWyAe+JswidywUF/
ZQ2ZdAhuWQcTS94JMb+giRgPaxNYg9RCuBDgD/bpFd7cVwO+uDG8L0yfyOTA4HnhEatYF9wtmadW
jigo5/DPN2HCekbEB51ZHS4TGsVvQHkFf5HOu4msPWzyi9WTyiCCjRPDQY1e3ZUBTpYH9YmhtnTU
sBJUaw0SAZlwbqJPFoN/r4cFCNsp4DwHE4WMDuxs9MaHL80SqnLaNdHskZuSGTloyQ1uMx4NGeF4
C0ou1jPlxf9BuUR/Vx0CIgOpOoddQG+e7/LmNqMz9VpFnzK6JG8QQ2JN6x7DyHYFkV55sXDGwYpK
ssNHk4cH61QsmYfdfpBUNLDVdTDgVetP/onGiwWZ3i9wpNHVVVzUXPoklM49Ro+0EdE6ns2yCLlt
QWExjcyWfetCIzppuO4a1TNjDemVMFuNwloxA47IowZFsIZoLxC2Hd7jk1JChRkhNhV66gi+NH7J
mzidWiyhNc0Ndcz02pG5bje0axSYizCmIBt89SWZDTMD/FuEWM523HRcKsImvRoXgaSBJQ3PNjKk
W6tOtFGQ/RzLn3CUhqWSegDgSQ/yCzGwlNV+U1toxYUq/Uim46FCrk6PuqT7BxzQhx0BPeAyXAIQ
o7n7Nm1/LprZfpDvARfowDgvRu1gF6xS4G40uLh5aXiMsKHiNe9v8SRQzG4rDUBYuUp6uxFi5QXI
k/mPNKZ0ijC3rGqxcSqZaz5CJtdiE4moCSEcsdyiwxt7kzaRAeWOB1gcdn7+T4ZV3nJNmhKjN3Fq
0ZlMGH2GwioIfKIvgp+uQueul9YhPfGwZfkq9w8TIyikJ/B8HhIq7Bix8a70joq+o5tiRzC9rac9
WVfh37J5kJ7FmtwLpjui3x3LkeVP1z4neGro5ko3iQMqJLM9lnL1VddWTWCwgW2ti8//PDmkI0PJ
RMugkAd8jD/G6NOrXWALC0hNY2jmcsfWNHTRXq420JEHfedTog2s/UStoqvy37Ct9gouXv0lqHoO
QehjqCQCwoED5+Wb5jsZ7UneyPlbZyxxlqzaJXa2ZXM0mCBQCkUOVOpG64c3bRiBAlw2fo/0MORE
1raDISKgV1pNLcPsJsn30J0+dV27tD102SIBp/PRxNF/+gMLteZja2/WMT1uTC9I1INKCIwSxGSq
iRh8qIaClWzIftoz+tY0lT3zIfreVisQgIRF4dR73hLwSjhzz5AOTXVQXZsrz2XxMLbqDZ4Omziz
OhAd6MVT77DrVS+0K4CEAY4vkLG2oIske6v/hMuQvIWfOloXJZ/CTS+EH1XRLwdB0NxiyP2l3mG8
kXDKkVRiTwAS5DE100PEiyXluZ424aoXjc/OI8xb1dGu9233CEvZhy9ZfWZJstdR9rYaeqJp6B+q
cYp0GVCjQdKLndMOcwYwLHIqELCoGyiuxB78xY63PCQFOR+sI53gmrVLG89tBSAM8CSl3EG0QRTF
BIQuqU1YiPsnOBLAtXLXmF4vdZksRDtFxz1csJKucUxtzF0gVgBp/boSQFlqEbVdJo4bLR2WZYWs
paQ6YPWUNqqGUb2kmqsu638NST+Sx+mPFvQQHNNt7tVrIVU5t4dJLjhBHy2YtlkZLn5ZgJWA8DfS
y7aSCT0Y/R7+31LLFVNPPH8AZqrwXontWptNlGuwUR1x4YShJv3XcBklEa9KKqJWghtVmtCQ6zLW
N7kquAJzF3qXa6J/BqhqofhhflspLlOP4GzOLo0k82h4hgdQC4ljxhUik3uS6Sum2Bb7Bz5z0XnQ
NW3tVTxCAQ4yKux3B3azU0pmt7hUspjtBJ8UpSy+gA4gfZhLYkimTP6pVmxWTrzZWTz4F0o3ScWd
0elesKrkm/6EhAMmy+p26NiDr9FBvoE6AW92V0pNcJariOTo/yB+2nCejfmfHxJQDeA9OxWLJVed
UpYSl4/0wP5PCXH/ih0TDT3ok3rL9/o71bZw5h+GF6wMAH10MAvpNW942GdS7v1VsKa54pVPKljv
PZfnkpkD/ymJIuDNOGyK9aD/DA4Ut1To8ygF/2l+Y+AyQeE4ecwAmcB/SFYCGuqu7X66RmtrCxCg
L5lJgTlQY3EY0WO8JdoShGEejDAXZJ9GhOVa8ZZhAM1//uH/o/YGdyeDFDMx8GjqUbY6ym1Q3nAu
Ul3ON/smb4fNDP/IgTKg4dzyGvAmOoh472+sZin8TiuwwuRFXf3FMgt2BJ7KdeJXc8wzUHf23gFc
Ef4+jbv1iYma8BisHUIoUWGuB5EeXAmfu0WRLvLn+AMsKfySJ/YaLt7ePLEDzdE69JbKWrvgl0T8
Epo2wZyhyE6dMAMkiPnKOac83fJbQY1hyMOOR+7F0jRX8yw/XDioh/Kwg63l65f5xFvYaLiUH3yc
c+e05ezLpBG5vJsZ9n+POe/KOQOR4R7rXpQkXFX59terxB43CyeEW4eVgHuTz4U7IxamXKBr9AYi
XN0UmZdjSnM/wVsw6eLMUefz0HOzBmxekHZbGBYgb+ONah8XZUbbqXK21P6U0Ghq0MFhbX9U33gX
aTFg7Lrzdj3UIGGhHaovhG1pSbzFguknbhACXTHIBqdUwAp03r4jaBms89/1G69QdjUJQt1SwokE
5SC0fZpvgREerE+GMvOXMbXd0WuoxUF/7eErOaafwiXVHOTlGjQdvOnAtwug1vnVAUr+2FXLCu12
QnHLA6YHwycmvasOOs1RkrIbdNcfPjcccwBigrYpMElDEQ1v6tj5kbEpRv+YIf8kd57tAFuvRZIJ
DNVQI8t6u88I6fRTjpd3tE08izp/43kR1mUl6Ay8IXJl+0A/N8VW0ZTPXgZk7qGjbkJq65VZwGsd
CwC73Nz0NYiCQ/PHqQa/x27rCzMhEmMsfx1+xPL8NAh34DYL0/3ibV7WsdTGmhscfLRF/VuAu+ad
mFsCrNazA3IrXifRZW+plwYmfruMUbgoCuu+k3kgGziKsWg3h3bTPYZHyUCc9muPewvxcRY7ywEu
LMuL8aJ1ZuJDD8xcbB69/PgNzFSXyQ9jRL6pvcR2RT07z9GsFa8oP6zJrS7/KeN4zOgt1afIbnRm
2eBeeok3nj+9taWXfvN/GuYzrGZyvZ7Rh3CB6RegJTFL4T+WExP4cV4cmTKWPAH8A5TjeTPjDVlL
vHfrLbuylfO08M3eJNfM5jkDTuCc0drQdS4QIZzwVry0Uf3UFdofPfgZusxD4y66lAraq3j4/6pD
dCg/gF4+rHO551dmbgzoDDpK1dA7B0TszJ0YeJJv/lKfLGnR5DJLWlY2ULsNojn/2BLYzmbFIGKe
JcrYov+0xaU3j+XUm3pLcD5cVgeNWQXJFX9DL3JnFsGFQckm/mBpPCtbjRU343azueZ/c96mZfOJ
w/pjlFhkm3U1mubO6Po33RIKZvv1G6t7qLlMGLpoAxORlSXoHXrwWMH7BO3por15R0ZdSTbb2rBe
M+LwKqyocOViSPE/VJ3XbutokIRfaAkwh1tJpHK2gn1D2LLNnDOffj/6zMUuMNDYPhIl8U/d1dVV
4GWUpMOLEW9Gf2+RVrAl4BKQ2i0yHRTGjFmigPLNhkVrNw6NqBdv2W/GjXsdXjCsgTJebECMwL80
Rn7SX7K4uVtu4/AUPuSrhYNdZbP9UCZjS+Kg6QiBmTLgt+aCMWaLazygr0VuAgpxmeHpEi2TaBEt
cx+QOJwmGFqi7HdE0xN6Pc4pNCZQ+v9q28wWAKU8ufa0PnJOMvi8Ao8NQCpqu3/QFvVxyhS8cDKf
QTKJiV7O2wsQGcuQ+mJ64anCr2yuKJ821he6D+iy0PMhRvo7JYAIwnjoCN1KTfYeQjKAqxP0aUs/
QHEijD72OvJwBMk6p6tIbXdudKR1o9uCJzZfMfnQireH43YxaJ27QfVTCGFQ0u1n4w+bBkK3GcQT
b15cC3SGEAR4yF85UCD4180IZ9q7eSm+4v13t8Jj/aGXrBTkZWbqwSKI+UFSml7j8EYU2dlqe/Lq
R1jdouHH0pFBPCDr60MrwcYymE8aI/XdIjDqD2hnlBl7xbe+jdleAwQIwGLp/1kZMdxFpJnBg46h
4VT84B8sGaF5GY/KdO5RfYT8NEtJnUzqn1GCSpixZQoZAFmA8OLeOBM3NP1Wrjdys6TgUkmnvjhF
3olCTP1R0cIrXfj+2YKW/oWxcV/609ootgGQHjq5uxuHsyhdIgaUGnuIMTCAM50mSFp5GLvOVIH+
UooeuK9WDZD8DKG7Nrbx8KKbRfhlR8KGAJUe8U0VkKSicAPA3oO6tzeyQ1Q6ApkdZ8aH+VfVgSwK
IEE6OKkGiwu6CXgaaD3jAYQvf0k628uisxxZO+rZyur2DCG+PNELmMejLePNfTKL9Gf+GVJ+1zQn
5zu3s3dCruRN5tsRFDH72VKZpqQobKL8wKKEFtojeDtHZYXthQN59GkyY3VMsx7shgZCzvJprcNC
kECw16hvEEiwF/JkFpesTjgCZwlHPYgiywWUkX+lLseiI15jY+DEgLDi9g454lnbA/UQAtSuDapI
eZoiHf4tKEX/jhNVdk6oUDzJGf5hkjBasNjpOqCPqYysnlS6/zmcAf7p02YiZ3MO+ZISBwJlyOXN
fbNNdwpjQgJA3UiRNxqqjbgKSfPhlbgqnOnhOgQMNcLnX2MQkJKjwUPgIa+Mb+sbGSC4ZMJbVM96
5iUM0i/UfEHa+YMIM3kFrArchQoQQRuqOpKjSjYYv9c6Y7hAngSyaxDgg7Cw2lXlkkRygKIBNeu+
qIjQrU1AZWWfkXZscrjq4rMEN6WU4IHuT3OCcIUqxLhAXMf/qH/A5CmHMBcGY1PINog9aijpR/QC
i++YJNwBvrgJrWk2lVmQIMMSgHfh8YcZQtQ0XBFsOQUvZiqSFfXBuo+f1i8ciPjQ38Hh29GmOxUn
NFTZ7hSkoe0bv2zOBP71J/5BFE6lpUzjqE2iB67M9BgTm1S+WhCxEQoQ8pHfEiEzZdx6SfJHn7Fb
oFFgV93WvLpHomCfyXBl2AnpQJpzlx44oAU0HeccFWTBKevQgJj17Um7vNuhsl+DrSKNjOgJ7R54
oo8YR4L0Qs9HrB0XxxDAk42HFsuA+FE2GbXYp5/JJkrvf0lYyL6JgCsHLgqBBDswWA+HECQP9wUo
RArE8iDBY/pzKkFLr5olHJW/7+1VC2IDavYtvgKYnOi8Ae0t9EOjouXULfpc2Ljs0ZdmELTIboT5
CIca5qa2YEwCSkf7KhAWYi9/6IiHh5Z/LVG5pr9bhHA0BziuKePUC3x1hRqoZ0tHokepBSdLen3G
hQTIgdRBRuWC9oZF367DyNb+/gmja4qJEjEvPB28yCUKOlNtS6Bm8cNenCL5dzTW2npAdgkZCCxW
ySyAR6ksIf1AL36zoKmiJqKVt3G0HGVaFhcJra4qgoS7RlzElj0V/Th2QIgrEQ3NuYbnzmG0/S2H
TUYnETVkNFCRcffmyP8qPWW1hemM442Dm9Kk5KYLT7moyLbls3BFkMWOmIo2ErxCDzHVbvV31UUW
YUZxCNb+WDFrl6xOAkERtFadc0xDKsO8EsXe4o1ijEH7C6pp2AUMDMyK2hHwGyGfNHECKCZRdEZ3
LXnjCCYfoXxC1SX4pnDEEe19W2f/wgtJlJj59Z3choCDWc15/SSnIzueyAryROohmAtoOp3amteE
dPSYEBBwsLS/UArYBONwzU4HMkglhsVAnEEGTk6H2n3zFCmwGNQx5kQoBe32qGchIZLQujWn352E
r3snlt/A0tZKMpJYpUKRaGTNghBtMlW2wUi4EGuKUovwY+VLPIvDrzxeNBreeqFPbSX95LPyDYI3
6Tx9wBeyReZqiiiAQdQ54Sz3m1tfoWaWzPBi4OzlLnJre6BCiHSU0SiBFUCmNgFXeJny/XuxIwdP
HO4r3ZFEMCwRgpWKW0nqXS3qeIViJJuDQgvaOAVnENN4cmuCxc41aw7BgQEJUici3qSdTaI6Drtg
RtcATw6HBcQFPgJaU8wPdNoz+pwu9WfwHV+yt+otQjjol+OIQSOUDWbFO3NiuAavCd7N53wLH1QQ
w7p8xjetpRU/V3/XMtvlUC1MdVfRm23BmyBtG1Fkk2n2Qb4V7cgkdBIRPG3OCuagRUqYBVp0Drdb
/Sp/6siGr2HKNpFEiA5INe9kwCxH/dKzdacv4ZCyt+YmLWaw46aiM5szpdHU3xTaMZGnMmkZbTX1
KjVH+kJxINwHyZm9enqSvKXyTe+7lTlpdEcQltXoyXYKh73GVw2vQFuRiKKXmYZMBBJ2z9BKb2W2
EwzbqBfQZJn7ONpMIsuzSJwlUP0AjbNFgusNIXKFVfJMOTVb45tqHLLawsn61g/aSUnnyqnI7fTW
PYRv/xb/sBuwCXQPHdizm3PS8Vv25V2rrXlQ3qk8c73w1myFN+sbojHxmOzO9YvGZamsFw//ZiBB
AwUL4Te6yPb8nytA0MpIG0lBiln40YjTzaLiLG7j3OGw4mQicOp1GhfX7I5+z9lgZ6gi9dCfprAq
qx+4fJTjstGXUTgNCpjeNFgMU3wcgxUTR7t3O+Jlek+9OfQByv3sSQRj5qP8gLTAJlyZU3m6Z/vF
ngP7aAml3pn3ojESesXPpPHrg2fSNj+HxaHQg3P9RzZgcLkAwvnodUoAAqAHH4jV8jrRnLGVE4zB
UeBgNRH/3HLYsvWhMMV+aNYzAnIlsrt8wUF943owEcofXblxd4yTdxQfXJcAmXtD8V7wVuFHdJ08
vwmtUQH/4uYZJxgADzQthVO9b7bpdE/9fuJwdF/pLZPm7PaYKjyKr4haB52Sb1AN0PgiOGTU4ZFQ
f1dmukHdaeIQJI/oyou4MAOswhf6CngaE6nD5gLJ1AWBSIwSugUWlfVTPKIrKyk8WSG1CkfVqAUh
WAShIFmkt5w6wwf9oZRi0TWinAfc0M8HxCDkRTU6tbhqrCWtaN4IPG1Dw6U652KHp7wTeAMQqdN2
DGuLijg8zQyxQlpOX+aTtIn6HJrUU7OBPjxUpJFhJsXIayhLbdPsJsyRDeqXT+EODjuxSNcQFXaS
7l8UPNnvKIr1FL28JYFrPm1d4JkwgXsVxajlvwo92zjGPnF68EtE+KYyORzOCe6c8LwUYgSxKpgW
fyduIcKlRkKom97ll3XO74Cnb/FntvtDIwljszdsP1DMFRxSC1C/4DT+EgFDJviT+bA+0GwcPqD1
0pkTzWz3GX1PwMQJVWEguXSRKJyHNNaQHlTu0kcPQqru7F+Fu5ShLqMBASEQTB/VRvxQyAzBz/11
BwX53kNTrWEDgJ/jdD9pptvEgz25Cj83C3Wbn/EvcCeejk/aI7MBLkhbiPeMH42DGW8jQmo6EQEK
EMSlYIGsxs+4V1DiJzPhebowLcUk3Uu5IxdTkCkheRgtWLfskphfsb5gGBuyE8YnZj70j7BfGZGt
REuxsDV2xh+U381qDm+HKZJ+lCwwQgfi6nyKkEgzTSw84SbBGuGz/0RsMqY90t1HitPPOzimLGxC
blYgWwZKQdGy/ylhr7D2MEvDl8SfVjmfFOaSHy+nL1s4LE6T1IxdHVYzX/Xmfk36TPWUnpE7+xTO
8SQmM9NxkJ83J3T3iCR0gGtrDheFk5KogWlVwTFnbgLMeOfYmgjt/HEauEMuLyFow1SkukaQEJ3A
iKYCovJLTeWbyEN9AgShYQaoSpEaHggQiv4CBCDgJMEipCDx73glPHn+hYloLCBocnEKhvSFTnTo
SQLNnYXkvVNJ0vp1nwQxrJLpQJyQBg7LdfBNFpwsIeCzHv5B6RNSDdnuRRyincGNuLy3gJ5RLAD2
9GIR7aQzTQFAVzGBLrmd6nTBzupt4urMIueeU9EgPr/6VAS4GCLTUxMDvG5Cg78yQzqVEAh5eAf3
Wg8Y9tq8I0A8dD0+LK8JJ9wXEQqwtWhD6k09wAXeR2p6tIHq2QIqYY++G0E5MDIBGq8nTyeAAT0K
8iNCEJPCJ6gIZYtz/QvkQm2buwFukpxAdcAhoeBclA2wzQVnFjoMuOFcmptIlgu/PzXw0JtrFVzb
OcFJihAK4IK0ZiBr3cExHr6Rmx8D7wDmGAU2cjuUzXWLLpFlBt8OJC1BkWwact5N9xfW7wCxlASp
gslDgZVnTCERI3lqxAOMXoicTIoCuUpKEjINVPBwbAo1EOSpHk94pPrKP3ucJN5wcnxRzm4/xWpN
IDqFYWTgqH4/mTveN9OL4QTI4np8aUqsfFvoQcyLTESEc0rZmVaMhonKHPlXgHEi+zGAMOrKAJ3T
psgPYCMkc2/Mi4jmhL85B+xBcGf8kvqb3pJ5Dv2Y2jN0j/wC8ir88vXMF3AXu5v5Ep+ZdukBUF5U
SGj3YMcE7c/BO7Ei5Ms/mdbgZFNa96KSC11nmufSglo1qT7lleFJtzuJXv2LGRwIgTxVIEBGKbkA
LpJWAj3ytUlCgzVPQx3pQfuLz8T8jamZEidHDgkhUS/78kO4WXv/Lk/zymCjgiGBxBuluDf2EsxA
G2Ui+4BV1ATwSoLQiwvIVJB6+n0qwHEjHesMbOXl9yJr36Md/D+Es+nXYev/5Isx5/g0HBFAGNmO
Lku+w3k8UIGeRGeLKYAHppgC/DsrAmrOhl/5YLwUsEghmLDh/nPBHecHU5crpZCI+b7wkSGRUJUD
reKiyG7BWysJ0qnDfU+NJ1yzwH/d1l+UnciuiycNNmQT3F1uI5+HAQAu4Y/ii3XMv5RcbSqIgI8w
GvwN1IT7PgHxZ/RX4TpdSTv4dLxGQqaQTek4vGDJ/oEozbP8laEQJ0vemleCz8Sf0zuxbbFL/e0M
EKS0j0n1+QPU9hp/woLeUcrjH7lhfA1+JtPh2rWxwJBgasxIduGdc5AiE+0Sd/HVPcG+uRM9lf5y
ytHau4fYnQcAFZyYX1Qh/4DZE4Ux7QM6Fpk9pR9eBDQAREthiI/DR2w56qm8zPgGz/jTvQanCIwa
eIkbxFSjJwJR2umOWrOQ4oa/gG7Ap8zv7JnWmVccOc+ZVPfxlwt2RASDww+8gk9NnIB1z5lDG8HP
u3ntHPHFB5KPzQtwgjfmmXRWBG9cUX1l00zlPtHKNX22iYNP89wMIhslzGnoOBYYmwqJ26lsOIYl
nsqcgiX8fsGekqZgKnJwok+Z8g/BMPEgoaiPUsUtgBV579iRSJAvgbBnh5wKcGBibAifMmpJNBN5
3+FfvsYRMO1NjCzYMzsEZPddhrXOgrMMk4s8s8nV4GprLN5d8QZ809/Z0ly8IOfZN9EA0FLwND5J
mgS2JWQPVIgH6KZNOV6GM5fLHqC+pmox65qSA43R1Fc1mzORJK+HFe8f6jsnIAkayaF/cV8k1Ex2
Vjz3fVnt4gN6Ek2P9aE2EQ3zQcNuNyYFFR45OjB6DzlKjIfkVFg0w2hljc53f64NFpDJKxADitAO
9hYaDIWZOrLlKU0YE4wQpHl5utdjzM9ltEh7pWoPAX4TDHdL7tNQIR5d2V2i1AO36Cv1qnBeevo6
iQd1o+uthXiEWRwjBAAQ3G7Ut1HEma3mWpvGt3xuaPHjS5W+aytz6nynNKmpmNbLLsUpxKoorEDC
cyJ0Z3Gdo/3OpbEbaLHWNqWEv2LaYImKOdlkV+y556a0zG2bwQc1raj6jIVqaZm+cE+0bpnXJHlB
37XXCgXII9SwdS6bGHHFEqtECfYSKHDmBuB3WYs6KCoPP/k4PqVQLd49qaL5TPC42zJqLJKCp8Hf
Aw3q4ko2aL7RqeFYYYLtcSLLNzpWSYdVJNTyIFRuWZ799yv9p+22rHzQ12yAfO2F4l7Q1fYBkhgM
uonJce/tUTij5zFi4nmiiON9hWKv6VsWmb8h0KLNrwPKlWdkXfM5vDk0s6e/5dODVRGI5maoOH9/
+3uoxSJamEUV/Z+/jQlaV2MEKe3vZX/PK5MCSB1urVTGItQfX7tWUTghU+2XRHd2OVe1Yd2XxYBl
QK1dFT0wQCz8z1Jqwajjojsmrtgd/36y+vSdoRLp6vh/f29yfWO1SY0PpkHPehremwa+LMpUnHm+
HtzLBgw3xXt2JU3/WgUdxFlNLFFmMiZws6En1FD8Q6a6eFoI5fLvtx6zxd50hZscwEEfkUVAZdqA
/BoXH7kauO9d0NBIqCnmBlYd1qxd7aDo4773glQ5XgmJ7+9pCJN1QQkIkvjGyvIK3QYvApJwPXeu
1UW0wxfjlhbUCQatyNeWRBOgl8k9+0CmXhsVCH4IU+3D6KIDMgLBPS2gihsy3d3ToGiuJZz+HoI6
UWmwhFfZ4OXXdkZ11VLfuxLv//2ii2l9zXOLk8gihlVq+qirzFC3iPzH285DD7CJcvQ2BLyLMAU5
awibrApDKm5eod6rLB4O1fRbgLI0DZqmtPv7xzEU2SVLJJJGvVdXdeIFawOTATxLRXMbl327TEUz
OhaIBNhGq+qXMgYSDirJvQdNzJkUIJQaBfLJsPT+ksbMmdqkdyZzc53WMIwTIJ1+kxVkRU+uphvb
vE67lwJx3AjbAn2UAbHIQikeQMcg5ojKUO2EjjMWuXWuQ5NGWcNqj00RGQ4bULbXFL1egcIlW0Uv
aI6WjGLtCn20GyPYvEIB7uF2nXGurcg4d+gyqlqer9qUJV+URnvPAmuhBI3xbrWl4RimPCz/fk1x
n0JwOt4kDcZs1ihXlyYawCViOdz8/RpZvrVshvY788uHFyNaLyoKnReZAG8y7qW32EeRXPA6GkZd
bJMj5ouUiuwgyVGm6/9NxCeVD1z9eobibkdPHZYIAFxcnd+CskGytc4hT0dVeTCmh0THsG00AcFS
Q+aImf6md4CVs79/SWJlq/pl+InZybLV8gEZk6qEVKr0u7ZVwl3c23WN+moijdAO2vQsxyZmU3lS
gOxOPwadfyxzUEPU1XARLvKz77c/meZHH4YFK0SLFQFRc3RfkBTIcMmQb5Sk8SUqCqxyYU/sEWjQ
1lkZnuIGwSbY1znS1vlwQIjKQ7vMhWsSWCmyZnhyFBnGnF4TlFc/8DQo3vnAzha4DcpZon/Jkpau
jM7Kv+Ayf8qBVJ9khQRpiAciyqKEN4kn78m0zkmZIWc1PfRKqK1dk8S8ClvwT8QG/h7kHgUBcXow
KyYfaxZqtO4MUCsOSPWly8AP2r0rKCKlZ8NEiTS4GpHnrofYFOldLMOtOSFJqSXu0WhyN0mMD00G
0ZjGsxRiKwRuIixvvLm0jSNapsu9b7dtEBx73L/FQhF/XL1+6XjLEhKBnVHsWgZoFC3EsEbbxPIo
ArepxOzUiO09FYpdX49LIYMs3IW9jC97/oxUJQdqr8y72WOKnlmDfEqY27GOT2zSoOSlBAOkuEoW
aUix/BVNV/K2U0UREnwJsj8k1dZVYTX5hbrSm2pcSh77YGrgistAZl9SpOLsgMcHX/6aBj5CYL67
UtzRP/49hFLwzoqHC9vowjmpCBZbN9G/u0c+9P13W5FPYiY4nIfM+Kn9Bg1zUTbWqqXVe1U1oEGU
vX4VDQEsuo+kJTttsc2nB16+rXv5YRa5d8st00LnEX3Fyu+ENzRNDwalQxqT2JQtP3ByRYzvpZWr
G7+UtuWQvqpWCA9hOkxEDmnoCRYIW7yRoraYd2c2SHkVFbVi55rXvSdxce4ViZy8pkEHOi9gK42i
o6Z3e7wXRUfO/G4ztrJ3qK3wKqaS91ZV8XLQFfr2DLAaogXtPgTZGtIn/AafsqE81qD6QgjVWDdQ
bk26bGlporBBxazcsRdkTq7VwoUoCNAnCPFmbqP3cMgbjF3RPI5DnJrUNOhOpUv6Vwul8IadhbYa
/ATTX1EV3nL0wOPKu0o999nrZNYlMxVTuKk/YT+aGl0YFmSAZBS1rSFAA0oTFlWdp8lBh/EPjU3q
FtW1zNT+4Ic1npzTg9gpw0G3xGsqp/3ayj8SiLZJaK3jJFeeGq7qq6rTLQgWLC+/kCibMHUv3E94
yW3TLjVkDxWvIew2XBMJEDE5a3373WW0uQWUR1bmmECh8gz8AKPx+veQoWZvimJ4HrrkI/JpD6wE
iWk2eAHKoiNke6Xd/P3p76EfJYR5ErykqqHTd38P8cjeF0gI7f796nul5SS40mKHE2Fv5ua3WKrS
kyf6/z0ofgPEiwPdqkxLF0FkbbSvLov8OJZ0YMDJBfHH3Xape3VKrS2mqEQmpCiVuG8avd4rjRkv
ApHanhrK8lJFJo2+P91Hp9f97ye450S8XrAyO9Pb98XE9rcUyxHqBkqY3qDnoMSRaUuKPl6MyoJp
amhHeUzES1LkzbrpO2DB6R9RBlQXet8K8wpplK0sjyaZ6/TjOO1GWRPCgstVaeGpon7oDDVaV32h
rPRSP0sxvJ4qNUxofoPfog2IOaTUeu0pHmlGGzxP3GhKTgnfhUiFUirRI0s3cqWtSA/zQ2rBmBrZ
vRlthMNSBy1i9EoMCiVg7dbIunXg5tF2GPQe2NxIoNdRZOTw6BHM1OhEowFi9JQnG3maZM2jD2Vh
OzYxGtVqcfCGdBV2rrLPWurGUUEjgCIP6r4as/8eokpMCKxwlQz8Md0LNeBGpbTIQ7ukAwKJRKDJ
xapUYD4No6ttCYZQUmgI8Me2ulmWGf4I0EQbGqLBdMxZrJLVZlWQ7fooMM69WoROoAQ1BHD9qDR+
fo2iCqPM3ItOXYGrlJyryESqQyctca+gKRJUTCdmpdWpzByOI3U/sh8NcDiyci8iDquige0yt9dq
RCoyerkF00UXlsjrmQcvkleESV+dl4Aj4cjdzf6nGN0i6noDUYbeuqAbO89HWuYAznwxwFS8Pg66
/5INRGfdmA4cDuJ12CW7usTzxZJhSefNCvHDlIKHflFAplynBGvK8MpGx2feNPJSECONQ3cpC/I1
V1K6at8YEOQKOtAfWaGuOGsVmjPLsfxt0a+BszEC+RI7pbH+GXrtV96o1OKk/mvMKd6Z4KLEoxLi
nQc6d+j3TXVafRukelnd2Yihcd9tpUafAWRL7zGQdnVCgboulon3k3Tso8fAvOXVy69eIeIP/YNe
kya6hdIZM9ZYugXJxWvPcnBXOF5j5ViWFzPZWcYbEUAOnYecgralCRpVoC0siX//GhJB/j7pCgQ2
lFvsfAkRJlWUJHaALr1mSUwLTkehEoQm2U0RLtHqREqudvx9IpApEwzH1WoKA2sL7WtoL0/h11qC
qGXPIJgujSZytRMVtKXJw+f+5DcEML1OBgcQBshs+GYQ9aPaTDow1q3BQBm5SCT30Dejl03YIGGi
Ae9T2Vnxav5RYLPYR9WTF7MzJM3a/OY5ZIxk2P0FZQbkFhLMU77NV38hgj2BKOdbJaStZI7FUWMe
+TgpgF61s+QjPXj0CcHzF0r04ifqcnfivZE9AyLRRapU+TkLbesTtBzVdE9A4fQHhJEPjIRbsINd
hNC9rNsB7TSISMTz4Rs9BnrZmFGU1vbCvL+0G95S+IE0iwRfOM+3HfxJfW5dGow1cNaeqdq8orxF
O5oIx9/pnsBCVHJQsetOvBNsERMeNT/xFuiU0Rm8yn70U3/pvBXBJSfoSA00mOikI/c/vpgvBBCX
2r5fWRfPm5cP+b2/ZD/oCUAqhQAyaeAsuJ89ZtHLDGkHQkU+KOpoNCSg8IUsYboK5gLsFdAZmJCX
bAmmjzrbDLKvt+FjvfXn4RsNfCJsZd8CLpnhwqDrJQUxh6E1ILk1Q9p+svxVFv0l/6T2Neq4NC+G
2Mme+Ci6ozJPra3uXxB15ssXDD7fp10xCwy6KTQHuK+TD618lOkWZ67BbwAhs66S+yjpxUBOC3yk
XtKNyTXh7hJtC8z5cIUBDBs5UiGSExtnTz1BPIcHBT0wXEDk5jSYYyqQhuv4t0FPE8YPku1vjE1o
LGCCMeubwB4ShyKBGyH9h+fmOi9e+nhqN8CQ2CzhIOx5GyO20Z6SClIgx8JgGiILb4AdOdvCvR2J
RG6iQDfrHMGxClCzXLfDqskcfFGb+O5qJ5jX8PcuhHe4TKE5Ce84x0cAa4eCHRH3QdkELYz2dGtZ
9SFGFTFdR/XRTR3WAQsOF1P5OsOvIdLn+n3A6HGW/Rjqspc/e/U47WT9kqmmSXYOC4BteNfDWivm
LFv6A8oDXAaWQP/F3MeKwFToLV9giAE7HHk6/LuZwwm6JMkkJmVdaCwGJhzymxbvBcguou2XWxFN
AFp37uU3KoxMEGy9G7DnCq8HkMINTh1edkNYIs+XUv6wlKevrsPC5glMLJ6vUc/LDOxf5oiiMhYs
96JGy+Mw0C8f0t9j5Y+sPjYBDB36HNB+yfhR51NRL24OBiZphd3BJ6O8F24VjQaimdyvVBwhqCPM
5N82wE5h1kOQgqpl7HNh7lG1l+wx3wTiU+L1XxIVuc7Rozuy5DNdP6HCFTXHmGody9R90/SjIH/B
l0eCl9hOQCcQ5Rgwc9qC/YcKgUO0B/gF4RG97qCnRrXm04gtWsbjLjUh62d7/xrd8P1VQLU8lJu3
ldzNpGouc4Q22yDYGEy61Ni0+l76akCj0e6X/W8x+8zjM0RRrlrIQE4PakGM66wZ3irRbhVbNm30
6UscsfQPR7R2XfwalC2mzLoP/MZq1RACPdePzJuL4SJWj9hTyAXiIgaTUrzquxGn9/aHt6ArLctQ
8bvV2geDnveQPM5IUUYMX3zJsfJIP73k4oqOEJ2JHLPcQVDV2Co7aH+xf2hDRBH3ZfPbSgpf5T2L
voz2p8k+rfLKmKgKthp4jq6RXSxihGIYIoUCAFwZykBUoTGwq3YCVCuDGIhONGvm3oVHc+NWYhuM
vTkaNmhgzOn/xQJYzhCOMt7j6BzHTx1RBHWGuFlZnyPzqeXv5H1FfnIpU2JBsc0+imHTllcYl/RO
YFeN73MUH5Lgh65sdcXqbbNVTZQzXPzhqzTeGg2FgLcRQ1H9BJhkulRQdr6Kd+NaLxCPRPD2gdx8
F1Kf2Pe4A3FaNqhHTi3jkrDLrW0d7Zn0BUyFASKZbR5d/wJKTDUp/DRoEPzgLNGxKtmrAiq/D0Nd
G+NCBi/J15p0UYafVF/2UCIjjF4++2yNGDPynZMOp+n9BMG3MLzUBm3kJYrFFmEGnsu+k3PAIcyA
RdKklQxTaFFTQEI//jT6jmFtp+XkTqwQyWF1StFcEtDtsvFIGylRMgzSKgPg3n9pj7F1CPjgRZ/C
hxfS5jJ337hwdOtgsMYIaCpXXLdS8dyL723+ouNdN9aC9O5a+7695fUljlZmO2ebwHm4wVPR+K1Y
y4h/foTHfhV/4dHDPlEg4QOfLJylD1aQYLyJGqPtsz4/G5Qm3AVNICm1+25tUNfRDgwf3zbBfOfi
E1qqp1JeFa2d+d9xh4ZWfNYmxGpe9kR/3UuDDXSxTIfIUIdDYho7jpdKcTrQed6/yHZooGCsy8o1
W3p25KsiTMRsBzM/4SHJdgmUTNSjo15FHQhb2Xwb0hpzkSkaTdJpkHDmNHg7Fq6Z7YnJ+Sb7m4ag
kTnuwWFArqChrWUeHdgcuetuOo+8jXyVSPhnyC+IOS2SxKOhYOvVBpfCICaP0NeiDm1mB8jq0ejW
b4Z+07VrNIULIsseB1m7/8Kxz9f3tboabhgT0OCjDbsQazW4NLU9wI4jgEEhD/a3NrNMJByoNVcj
Pgdhe5KDs9X/KpJdwephYVbBM2zDhabdY/kQtlgn2SLxs9BRLAGM4CjiRCctyJ1EP3AXTY+mxU3T
YeS2zKqPplsFWDGyV1qLDDoQ3YDyc1A2AdKf7dHxXBMY9q41JzUo5xntlTofSx7fDL9ee/0KMxUI
YagquKe03vnZi9EmSMQpaVbcHDxvI0zrW7ZLvZtnyOPIwiPCITdFsKPdGRANY2uVeesp5RHVSSqR
wwIbiR6qkE5nMJ5r+RH6rPuIFJiINU1ItKz0GyPhJMDa1hNWHhX/iFMFqR10N56CeCvbZJmjeiPk
ywS6URo9S/ns0YMew3W10hmFij11bRRekpusXeXsStPTjPZuBAZ+VeFH1k8yHYqkns0zqy9mdHXz
YaY8VQr6HoSXPjmmwt6ILmLs4QuOdF8uLkyIyAHyBwK934a39YdthgilSoErkwV7BO4aKSZlkD5S
9Uv8AT5pPqpzCE/3OuzHr+SW/PhXmsA4p9X3cljI63Jr2fqiXtHgM0Nwyx4O/dpwukOxCZ/WFqbD
jaqWq5LfEnjOlAdCYBrLmygCG1XYiqFjPLSv7oeh0B41Pbv7cTU+wmMoLMyfFu0lIs615rTrkTyc
9gzUedc5pSaYXdGsR4i8dXptGXV2LNv+tX/0eCqTduJ1WE1hPu2+prQ1lBXHoi6sTMI/dZHsU+Ir
09Y5zU2HScrP+JR4kU3chR6v3xzEdk3oS5yjqcjBLFJoexylKNh0dFfNYljy/RI3CxacZWOCRVCI
n7PFFjgsiABV+pFCW4/Iv8P3XF8K2I0Jcx8hhPbgytuQLy3bAkw5Ni74+fEhCzZoaXc5+8T0WEQn
dmMLljy2XDT2SI4pLIt2hcEBSsm+wxQZ8YiupgZIaNMokxHtAlKgfUb2jvIWESJ5HrRxsViNhsM2
iW+VwFwh9HEJf2kHuqGxQaWAJnK6CpCZkkoH9i69pdBdVbJ6cY8GWFLZRKMCFiXoHGEaKG1EFevm
pe5u0D2G6mLQ7E0pDjCilI+ovr+LVxBIxMQoUTdP+LsDRjbYl1AY35NF+Iw7ZEHQNvhTMBg1mvPX
AhFVt2cIOXf5J+KlsEGgYe7FAJFT1It4REuMAz2St/FnFWIOc5q5+ZFJRBBC86L0wLwEB8KKITd3
vnH00cujksypY6ZLjbZadtL8HZU4DUsEcxFjmojuzDdXNLbdLfkgo2NS919k39hym1QIQuSV5sLd
9GdUOhPk+L0FeRlgOPIN/AW5HJq5ET8A3yRvqKoV1D7apGAX+H98EFhD8JphENUaDU8Lcq0pL7QQ
BZgRjTMGibeS6NvKbTWd9/RMdFOSxTuTNpEmahewPO4IFvC6thCxqdvJn0jDBvigfSqjY0IT+fUw
LtUdwdu6wsGscVvBoIO2CHpdp/9Uy9Z2RDUmLUcQRdGH8iD/T8tO1Dk3565+IkAkWmpAM7VFi4T6
gsMIi0kR6ULQ0G7O3M6AvAJiL1rfFwHGlqmDnnrB9BawAZ7XITswLfM0rvwvS+e13Da6bOEnQhVy
uBWJSDCKijcoJSMSOT/9+TD7VI1VtsaWRALov3v1CgGFgQIKRsPHWyvtCIHFh51GWqhoqGzEoYSU
NMINc2ueNStCubCL6RWUJ/O3/G6kg/6haS7nmfFNyeHhsL450TnjVmgUCE6+9C/KQXuJ/i0ssDB4
Y4AcXAN/D5zSq4M57QuIQ0jWuIMRScL42FiXT/29vqz+xILPsQ7d55o5Q465xI7jFA74V1HuTL5c
Dea2pR7kB5y5R4ilIEfug4Cmxs4Lu5t9rgJNsAa8EKNA2veYHmy2DDuyBUW6qmfhm9MI8IsJKZp3
M7FqtJdZjIgA6h/oA0/ynr46exePmoC6eE+SKmdpPoXjWUn3whsgtCbuJ4w4VVwuYQA9lb9I9nvQ
XNPbNmlE+Ig7lMx0uejnC+UJz4EJgWvlxtmOf51yfI/7Eincxg+0q08eEjm3m5fmj8mU1ZdCbSO2
CIFMBfVrF3OeQkQwWUbaiXmtsZtrXAoPEwjmiT3q3fZ5EP6ZRDdrbrvuRVQjHYUFLNFJNFemIP3x
OQHD8eywSrThu7ra18CRpNPSEdZuROB0GVhkMYpMnlsdYh9HEdLKrTVDKjRz60XskDp/6QNIsurg
qoUjJ3t4gSAi0NvE6GswfZ42GDV3ISIwbvNvgmIHxS2yvhCrw6XBGBN7KRSU+AoDMCE82Obs1sMo
gxLGAS7ODu61vRAqWUBlbEnHmGFAuqUQbgKc3MFuQRadB+hjZlewvkERud2RlAyYNCD7eKKMYhY3
aB+izJk2Mlb4khxArNEIMs23h5/tOTJSLGaE6K2Ug03m/cMPCXgdIbjZoCRXW/1MDhbrTLayyvfd
/D/obBzG+Wg6YL1udCFdLq8ihsVmnfEpzTH/Jn5NupK2ly8OaAHGyeS2bTUWR5c9hKEk91AD7SsI
W8oObAwWkJIHavzVFA4lCyKQEtmw1crcqzBdpgfk/QHaXOyUiOMH1nxPy5lps1GeqtxJM5vrN12A
ilCT0V5Tj+iE1Q+MSn9Fjg7o0VziCMoiqCS3z4f6Ef9RsfgsLAmabE7LJvYmdSsmlBF4y99UOWYR
oSV/3jbhYKOxhP1/TT+z5+Zv+JsmT/lujsQitGfaFJ77ay/ceb8OxmE8GwctfNCm2ALgEjFy9GuH
+T7dpFAlxXXX3XJjVzr1s/FdOgR2ebOHhB04xvSr3Kbpkt7ST4pe4ShvpHsfs3NzxDqdk9wf35Kz
ftk8WFkY/wHcwHDj7Urvem7uB/maEQZIOodrnasHlnqumgei5Jp5MHNVDK+Fk9kCxzwJZx20kMn+
XzozHdBSOmuPO/t32pCsaPcwo2Hh4bVVknaG5/hGCVYSkmJ2kwjj2e5d9ERtcTH0XY9E/hMt3QMZ
H5YiEhIRgPtL3/qmdtDMlwSvIxywEYcg1bWJnBeUnQHpqQA4KlU34cHIYR+jNt6v+mevfEXjkWc6
Z8gALNsi2D2U/s3f45PujsI1UBkAR2E5rrtidAWZznEnQmzXbAH6+ODOiL2Ip4Rxh5szVqFIe3gJ
qtsbdqvuFTYeFjosW5IOEeIsXARpeml2qk12MdGokOGYOCvYA6fJB0scyCcPGlWYF8Y+hf76j4Qe
4rmlNoCMIm4E14lN405BXBITZP1M0WLzXgh4g20+ZCoHZHSoxIPYfRA/g0mZqkBn9wQ8JdenRfew
YCMLEqofqBjO4EA9m7EZDDUQgJ/IKd6AnCIYntRsjkiyHEYHBGU7/LfbljheW8wha6DHfqo5e7dG
mdQAnM63s6rjZq2u1RXW0Et1myHrCbY2H+aYY+g8m36dgLI+KT/iwkp3t/B4Pug1nvRPVEntD0MJ
iR+qsYv/te/RMcEwEfM9SJQMTiaGMb652Ex9OfR4RKcom2AwIrnnIYVqhvsGQHl9W60f44a1Dydy
T2IIBy7hXzQOwNp/kc/zxkyqfzDD8l//zZlMe4Ty04LG0T8114mz7/lBlwNuvePbVH3Y/Utl/I+e
0DA0cqDqB2xgaiEwOECRKjAqc/tyc0Qodp64OVq/OeW37DKGrV9exkv/TN8OtsB71qFTAiX7YKY2
gXHBAj7a703Ffho+FjQs1iZ//5/hB5eD/TGwJ5bi2T/lE6tZ5dN4EV7VXxqw+rv6077Zbr1zRJI/
BPgixrvpUwKatg4tra5omyvP0BOHLjYfb3TTgwaSjLnXkRWAgvUFPRQeIEQZdFCsgMy85Jn4j1P1
0/xQKpf39G64kIBhFLKc6MLx9X/2LbD3tKC6GwFS0vv8Gn+sr+K+39VBXB2NPyKGIQApdoEf0a/0
CjsY6jN89dXO7/2r/sOeibOJOgwNlU44gzB9Xq86QB8P2Z1WJ3bTI1PsaoConOQP+r3iG8BD/+09
CWwTm0oJzM/hTUtf+KBf+u/kmZFp6wMR/Hia6lkVZYltJuHDsAp2CxVDdzsE6vPT8CLV+62MPst/
Wmi+yv91SXi1VexTdIbKPTUrg2dP6j2kYZYa1tPEz/jf0/3/OCZUehhMqDiCLCXVh67xiUy6UAmL
j/aCfQqAWvmrJS5dE0YqNNrUjwlRNxMeKGe9B7keGZboEYYTw1JKH0eTiBwMQfA3V6LjSEAaxLXh
YoK2sBJ5YZJjpKPRp07zYnklWvfMDMBL0WmmcGUlfHPcKyOavx292JfGym6EV7lTCfEVzla7Ly90
TMsrrzVBBwYoh28Gw8DuceMPxBULid2cyBlUOJfxbUxJzXuKWgxXduK/BkIo2yl8uVb8x3aghi0e
+qK/QQNIELwBkR2Ch94pP3j1InzV+qn/XU7qy9C9TOCxm3hj6we3p0y2jca2VI81McV1eBH/tpYW
RAWqFdgXihRAL3DCKITHxB2cNLA5txeolBBOn+Q/+s2UZp3ust6zVKI0MeREnLa8Mc1/A893cR5e
6vMKftHu8kN8KC/9HbMtSKmY6EACxjZQf4qYfCy3vovo/tvjgjf0+laQNmRteMaK63Zvrw8nUfb0
wSp0//ipvhQskp6Ufe6xA7Uc81W6A2pnP9Er0/hlvasvcCUF7rk/45uLtOg7Sub0x28V8amL/ToO
h9jnXkxocdG6mCEcqiZ3tWhPGeoY5FRfhZSJLo9XAtqPAT/2s8803tl7+8Gt1l6meV/gDo0EIRzv
q78cHx5Jnq/qvxrxCOw/ROu5H5f7mu0qVOB3PoF5Fecu+waqCTLMJ1NyOR51YCWn8Jf4yNFV+toP
BVRDEvEOWk+ZBb+itHKqc8LxmwZ++k/1JfzEt9UZXoUzN4eEO5k/htnlcaIClnf53/Q6fLU4/aB6
4U37J8NFAGLe3vZtPx8sZBRABOFl3GVkLeypfkHGGDWJ7WOd5y2n4kN/ZYqR8TsVnf6XK58pDKL9
xfzCNJPbgbfCfG1r9GAEc2037jYLIGZ57Mxg+Wovo19/LCuVvHkBvczA8hG3cxnwDXaqH+2YbWtK
jWfUy7639fCvjnvOXwcEw5Vg8dm6TN4YiRGTxbm6VRacUIBukEPhtgwqQzEH7kA7+AZazK0LIjxc
OTFgmZJIJzEzIcD5EF/Lu/We3v5bfwCG0xJCCodwHkg/BJDHPHiR3VLvvrU7BBgdgA/j0AkfcOyA
9s1bg5zvqVO8hEP1Dfkeejwd9Hd0+KiQEI5ZNPigttv6IE63E6pMQ6E32NThOaNJZmMNtGVegjcS
yYaHqV2PNspLAaEfW0QSyB5PGHDwj5Bwynzp7vDLN5/SYyYUv9lsOc01gtIHUfk1xqWh3wHKfbBh
n7bfm+iiflaZpEye1nxGzLIVO1pP6JlcjeFUf7QfnKXDCwjO4w+UN+sO1HV2jGSCp6Pd9PsKDAJV
mrE5xDfjHcTsmy2aaIYmvsM4WXDJyAgufHXGrdHOwWOgoX+puLS/TmTXaJBWAwK6HnOYGaGWHh56
AB0Gz2MdXXxm00s92DqLh/yBcvEAFaNbzwVXhDZfIFjQpYAl6wFepmJ5Ru/V6T6u7AdAkAqdnvv9
IM4QPFwMQsU04EfZav3NwrYQe7DOGzsCqIMBZHUzYXd17dC3pOBclPQlWo95jof7TgfU6G4mdkkF
LwEDGfaFTzDYH6gKc4fP0OmlOCEoLM/3Y29LkP0hi5TXanXlmbkb6dOeYVpn2TnuzS9urikF27Eb
omdzT9MJAvYL42USXXKOezoFNDctBh8HSdoPD25j3mSyYHY0UXGDfxDI1/bQtji6UyYMnBgcK3Zl
uheCJ3s/4sve1juYCBW7YaBf94wpnMEr9Irp8aUgfRwZcrIdjd5nc+vi66pwM2zewLtGxNPDiYs3
3o/S3aD53i5xWMDkYrJZ3NFcc9CRBChmryAeXOp4c47eby3IENkpAsBi0cirQwaV5PRbaW3Ve2MV
Vb+Jl4NktS6bPkn/6HQPiuheLma37MlLm1AqAcnm/Mrq/lDlvwaqyQc+FXB0yDezjqPUnpNoCtry
mOTx32qlJ53EPyJ7g5Z9gdkgReevI4ImjmLM1eO4jLb8YIumrq9thuMMv3CZTEsDWeXfYOCngUiC
N8nUntVaQL9YHB6rK3KpJnv73yk41Nwa0Fq/SuHOv1k7DjNERZZ62spGlO7y4bNNTZrg7KXDARDT
X4ektBh9T43PymBh8C96om7sN9YEY+Em6ZQg7biryurb46PYqge1uC3Jj4QUdqS9MHicY3Z7ConV
RLkvSk7IPY1uB6iQUrAF7Whx3Ddzs3E6RN9YwIE1iYJkjf/GamyxMRlEClzQiPLFYrwqVOvePVTU
bcqpNilUDPO63L2yHR0JQh16KBF5n6JkQL2DXYBSLZcEoiyzXAvylKX2tGYYR2K8kgFFo1GPFWk3
CgyEbUe3b7bF6NQ1EF+uB1PRXdvCctoU9KEpZ2BDxdWZpCJyKJuI3ODiJxmzyO9zBEJoQSMmD1GQ
nbrDcDbh5w8WssEZZaeoPTWP/DpAOsfEB7njWdDx55q6LrpbYh7oc35RlrLeS5Yj0TV+xXBAwV4D
YFMGnIRQMiOZnVmVqPTxQtp8PdiVKfhyi/+B3m7u2zWa/6bo7wtW51k6XJYqhAPolAvWaFJxXjLU
o2T1LCrkM+DbVrrpsuhWis59gzjwSRb+WvUrTbwkgkh17DkHBuWtJ2aPjGbxFmMFwamDqAvXII07
lhQH+QC+0BQ3IzqY48cqfkvZvZCep2NtBlH1BRtugC2XCYduec+pNEX1p6qQ2/dWG3bkUV1UFKiS
T5FjPKYrYcTDuINdMsJZgDo8m0tvfEBI92GALDC/URYCsKCrOHTjUU8vKT0Kx4vi5ZuNgQ3wjGhB
Tr0IqBWEFWwaFvXJFD1aQCZXIk4NBt6CrgqcCVB6ZcPsJz0eKmG83BvhtWXN2jFo+N2D3DFXhNss
eguIkXhsTV/HjnzaDzB/5EAHTV6s51S4JCY+niM1Gd40ltrVpQdhj1CRUREhc2GPtyJ5HIiYN6UI
ygbCJSBK6DRsSPZV8SPPd+VxVbbVXY2WWHdX/fxACNywcCWy0yaRkzThkIX6RH3S/Ef5LZBAYl4T
I1i4DAZzESHBbH67CRoMcKD7iF61Fng0YUw/dtI7zsfzLhPcuGXH9VxaPrbbZI5nsWstp41WPtsp
GsYFOhyLJacWD3GCq6FxXuEN8fZYV0u8jXk4PTJ64Z4NvjCdjDIB8JQR1OTnVOqWvSYLH0WreSao
nTNbrMq8IqYmEHjo68o96z2aW1E8lw+GoN5X1LB6EPH2lKAiT2ya3bxyeTRj2Ijeeu8vihjOuBYV
NjnlTEricsUnVq7DUYUzj3TQV0Qkgrtk8DjnTZpJ5t055OvM+/TGH60+yNp70d6BZPOejQ88lLv+
CFbLmxRXXEmPusmTr/WHEQW5fGBnK1X+igkdVg7dvrlJ9JYSFmW3YfUGm4Bnqd+lD1Jbzl1+xR1p
VJ4HBnijYYCh39c744V4TELJB3Zpc4aJkzUEdJwasNLKc6xUvc96EIJ3kZ9pt02+Obv81lW47YaD
koQPxVXkvTNabpr7Y8yqCOJYkOsHhazp+KjVdzV/1rV3swvpIjjaSY9tuPHk9TjkwWidxYDbEd2F
DJSB61H6JSghQYza4EZyUAvHqsCm2hOI1umc2vKX6NQUXiVzk3gmuELrFIsjkZFquu10yNKwkPbm
w9MMt8vIHnFiiQEB+i9NVQO+JJrpz/yOZIhnU5RfctRkSsDjNjWnxPIaoqs4CWh1MFWSwxZzYene
YW8uXY00LA0vgbTugJXECpNkpLMOyQf6Gli9gy7Fp9xcbgJMjP555K5ncQkhydyjbttnA/eNX1Yf
huHH8v1BFEJHJuOOmOhK0v2+uWpRIC9YPl+Tiv3vrm2Ft1KyXqvrYtoKDDhsMBVbJLAKaz7mbGBE
6Ierb+pY03lpHtTWGXL+dBjM51oKq8GxSpYHXrztI86bTVu23GR1uYtLigumJMGoxOfC/I5i7fog
YHl0LczJWJyzjgAj2jcKCx8fskE+ezM60RGZ5uxRyeF/dgWrufvMcWFBhGGb5+gURZTf4NGFB8Ng
FYJO9C3oUYS5dkQaFDiVfigD+e84d5j/iCiVu7COwA6PEG4FGfwyCuLMl8gkh+YJcS7g4vF56r+N
UQP3kTFyFHXVj0U0pavDusqzZN2XQN80oDUUxgVo/AmsLzUcXX8eh2eK+tq6VFpDD6AbbNyqyTOW
sNePsf4mGheowBOaCM1fa4+PM3sMRmcCkNfohcXeiq+F6RmtbzXHcX6z8s/uVVzPo3BMlUAST5lx
Sx+BKJwy3W5FJ8H8Vj8J40lqAg1dCg0gVuGMnj/pQbUNh4c97Z0scbcagxSmOS2sJKpDpB9KIWia
11j0rPSliik+2EpNFnnT2Anh2Rcf++xFoNtf5+dyfk7r3xnZaSU19lEt/+o+KLeuOE522XxYxKNi
+qJweUCaRZlKigCBDQcCHRfrNHY2PKW6d4nUTOALyspxSBxV8SEvJU6EvbhybibsWJqGwVMS14sh
DkctU65NIBnHFE8qYsPoox/TmWCdUkW6AaHf67tnSjcLV+sBmX3+I3PW+u+EAC/jgAatWYujUvo9
BYu6CBmsshvJiwJk5LtKx2+Gf+kgoFhAJNLCb9O9QbAV2/yGFTEpJuwisFN+LoUPqYdu5nH7LQot
y/WxYEEbCpabjeRpucRJSlidmNHbQzxKrKrzYEIgywQ2aO8EXVerb4xvFkCf1bA0tav1qGZBJXtC
coj+dGnxElM4mjhgZrd6OYjJkbcxYjFrPQtyqExvwgLJw31VxYBeZO1s7sW1vUrar8YiwjcL7EzD
3EJU41KTDfNG8KaYwnsPKTK1CpoKPwWZrdOVrowFQ4lHprGC6LccrAHxyBYhC5qd9TaIL0VV/u8s
4muvQ0BphuyULx5prE0D/kX398IyrjPepAhCji2lnBdYlrkAHBFbSYpmxg9SPj41wzcZ/GsUDE9Q
dphjmYMZ9YyYv4iyz1+Sj+Klys7ag7LRdRW8hCgnRbrefQKJdQx2qwszRGHPDp8Qnig+/LlNx3dH
UADRJmFvzlw/KI4CBQVVJqu57jrhkfAIq+4rA9zEgx5EbjOy19g+2o1FKBseie94BRvZuc3Ohvj9
0C8mGzJ821iskU7PbuLWlPFeF35rHWC0caPsdZnIMoGbkAbrIZIRb/NglcV9prmYjvNwEoxPDV2m
cUbBA+7fIV/K5fOo4+TkP9TrhEbN3NYo8W3CAyR2Y9Z71d3ijRJ8Pbtmo9egHXojFx6+w3uHtVpP
6CwLdFEr3Dper2WC6eqI4EIbhY/eN4OKLZMSsA9eIFJpwos0vA3XFkgWrHktztnwtg00mQBQB99A
Pgx4+/8t8XNRezP4y7z+0i6VkYNojmau1EkkvaMvkYpQ2WxcbpoamvUhVgMuRJW+M9EvBdrCI7go
M9M2rtUafkcOBp4s7tnZjxGoVcuKF1Z5G22Y3EoumorA3+XkEHGBpshyZgw7y/Bbw5upLabBoLoF
3p0WnYUcLsZsH2brzM5HOWfWUzmTD3QblVtqvY2TKzcOEtyIS0Ft/ciyUJNCA6RNCXVURHYZp2xB
yErXAx0XmkL50stbsuKFWbG5Vt4aLGZYfcBsYzEMp4ZTLjJpU9/hvna7RxtqnRvDM2dXeFvjVyFz
lJY21xmsVy29r5Wty6d6eO0ir1BddfChO4yNy/AjjY6YBHoNU9hjr47SEBw0VtweuQuY7Vf9ATLS
PpOyTupsjtoAeuAr6wTtm719pe9Zgo/34b+H3oBu1LsZbBeWLlRLI8MQUPcK4HeJ+Yk2UMVpJvoe
LAxCpUBNcWIdIBENYv5XBaO8A4dgZl7MC1MIsMjCthOn5QsIMlQRLkeJkgGcD358i+/TBm0QhjDy
cKrH5JhoFxAarfug0IxE7ZquMD0PwG/sPSc5+nrE06cZY3wJLtupHxVU9YRUMNU4bHwzDEl17s1B
8rMCluBtkD8s9baC4uIcMI0v2uNDmdkM/+NT3AmAlLQ1gCJTdTKla4GDFPth6TqzNbDAtIeoRDKQ
HIvlrbB8nhuYhHJ1qClCJQZSgvJq4b1MS9Y7MB62xkfEfBCHCvAsjKNZjLK7NncCKg45iCHLgz2e
1SQgPkDTjgV+qnSl3QFtXT5dYUVNc2ASIPh4f8w+MwaQVinuq8SbDFvWw3J8LbfNAJKuKWynUJVP
iXHvrYtiOEQm6r/EftBuuwL89OhezVcMar+zzeCotseBkWjzu4hZWSMHUUHDD1bGzBYooo9bSzS4
j67GFe6FJGEr9ZG5l1qQARzU7jAi9f0uNIKHvZyEdMgQTLMs6aqzqr8ryp+uM1h+JZhNCPgaHAGl
tAXV1Ev3YLLY91BSLbtVvdm8UvBE5VmsX3QjhKiLVvWR85beqoXAbDupgyS7CyL2MR5MZp3OaQ7E
yBsTB5b+ytiIfzxwAcCeztnqcP0eoj9GgZr58/xGo7n0IT8D86A0014cF5kZ58RYIErBtPppfJwe
YDQ2aZwWpN8ydtHOoDji+dzLCiPGOZv8ntIrasfI2nd40JV7UFOib6rFxPAdV9aJ6DCITHIDp/Ig
D6HVeex4uyFMtrPYZpetS/D4nAcRJK3Xtl7HPEy7BgyjMNQGqnw168tIpsZIyM4GRieRq7VHs/82
G+DZbvWVOYHu6BfzASjr0jbHQdpOXfNayfeOL9UFhuHOwjVjJ2uYbLK09LSyE1Kaa8dCdXp4XeMM
xps2nVLrQDUd0O4JL+kYDs2JxoNBT41OYo5gNhxxtkx3GY0cqReS58xD8BDsjtjh6VBE8KtddJ0V
sEqbrP4IqEwTDxiT6+tPXpqvvcwSVyrS4FPEBVRh0cr8DLlAPM3ju4B32MpOGGrC0jij+ds1IZsZ
KLoSbl1LqBgYbpG+cXhAio5ea+0ccxRWN3gMk+xYtQ0HZhmvj9nlN3F2qUkM7J7nibJNSbHyu6We
h/g5haaW/MJUncbj/HgfJ1YFjOnEg8LnMVp3ST1dc7Z5qvV66wxuCHlgrK9ZRHtHbWarWcrr3lBv
1fA1IQ9Q7FFwTRkTcW9NT5P6qRtXsfRn6VDGHr6GC0O0Ti1mJrShx6V/zby4osXwmvff8lckuz3G
60P46H+WwpOEMysh2ADVtPGEDNOZ+nOh0NAEeuTpFsvd6oX8KXiKDritEjFs4NrpziokLSqH2xWe
FrvdfwhHltgafBymICFsYVGu5QsNTp8e5PjDUPcIYbA6POXtW0KboV0UPdy4BFkFuRkiJc+auDnN
9JfcWEOEFtKKlw2Md/2UIHowjlYctslh7Y5jd60zHsvHU88SUUtvtIOM72guRI6+5CNHHhyNQMvJ
38jqD7xDVg5L4WbNOSbVo//WNHKl422ypCErIncV9vriZsvvMH1o+V3iIm3wiHBgUlmL6xIHGrQg
wP4yXMSD9QArv8SRN8/nMiJrY1+2TsNeVSKVDIh+3+rHsQk2+lftskbM06OOlxKFeV3eVutF6+wE
rzC75Nl5/OvTFzl/NqANR9Mn1gnldNjIhuDsURiLdShvRi4q3jmd/rQvTK+FJQNLSLBTHIugKan8
ZcAj99HY107Ij4MpXlY42koQCbYhnoacA4qrhfMv58W8aRVygsFZ1GUuRHX+SHHb4ASC6zSPLy5Q
bQK9CNgmVsmxKu0BbgL2XyBE/3EwUW9HfKmmoXdqoLR7w3yS8n8S+7TeOqQJ/MP0oFkfesX+JM3t
BDjbYG1jFbIXR69GfjWkl0rYOE3l+pn1FYUnYg2gMVEY8C9CWfeU/rc0rmZ/TnJHnvelvkXMsaSO
/sOvltBong3Ibg92bUrxL5pYYKZhkp7FONCnj5kEGfE5a7wtkW/9TfHyw5wEERpeyGIIwZ7GZfoD
OWF7qdD3otPUD3XY4IC6Ssj7sTSa/gNEvAf5nhOrftEfhhcZm7K9ahAV5SEV1rE1ks0Fs8FOxFkW
u59UkpmoWHMXaEBAmh/TLWNOkvSvGH5hlwYs8Yfc7Vv628NQha3EBpINQGKA1oPoQqxOIcTlXGmc
2I9GfTRQd/ZQbEpIYJLNrmxXq8/Zgto7sJBhIU7rzk1/6gGTHpxpvmW41cPWuBVxM7J20w30L52P
sRUiO+gmG3rjo/BZkHSd8yDBZLHXiFFwL26BaeJVa7jFMU2usfLj8FfQrX9XUMYiTOkqDp7o8U0v
WJo3vf1NWLgxlAFSrKOb0sw9woKop/Yv6l7pb40BKtE76FCihnV9rqpD3wdHAaU7rZNTpX7XhkUZ
NjjTdV4+YM+MaMV4r9s2qJZtFoz7e2eB9kCHxMBT69G/nqPC6yzSAN4T8RkCrCS8mDGyk1CDE96Q
k3dSR1/M3EL1ReWA6KAQzn3+okcnA6e3IQSiWuK7YXqrAin3sJCNK3v6jOzovnSBtB6nxkNlyR1N
A4smjjbIqtibhzV2OxoD7rFZA8mCN+mZiafhOqm/Dcq2JgF+63l2EtTfiJ/xQEJ5BhEtSM1nVfbm
FNWst1RB8zZGt44Xa1oHa/AIvjCBdhYcia+jQU3xYg8CQtuzSNj3pheJXmPCIAYvuUiIZdv1pGLY
EAH8/4z0BekQ6lAQV2dcSEpz89hhOwWoD57JgwIzFJpck/hwTcFfGslfN8tBN4pOFZNLQZadDXMY
hGCdXif11Bgh+sey9A3Fl9Izn4Fhz/ZJ0t0MEhe3af41RjT8x8HaCeyJYQr58YKk2qOZaWPQzw36
nSc6nKCC9px5GUO1HHBI5A0yOqA67KCcruJecfrHFTppNdr57OplKGYHxCZJeew+I/D4zmVgZyUZ
LX5a7SfTGcTvLiPZKpSMMDadNHHAiltM9jnwBzdlqzrv+4n0ZB9yrBIfWAAaMCFYbaIi9RXDW1av
kMNkcdoOcNF9tI6IzRl4QYTk0lmXw6ReRVDMESLejPzloAjHeYMd3IjkuO398krGNNyJyF580iqn
38LI7XK+liWeHSDUV5X1DZevWRU/2wvaJ4Iu1g9E4QzR6+OTjTuPFmI1K3HpyjKLpo0ZkZOYtem5
IaLYvE76p5W5BDpOw4kEGzyZsWbsxfJYlsTm8kyLQ8j+aSi2Xe1SBOXqrIML74qd0hKY/b5eb0J7
ULAe1oejVHrSHKqQdgdULE9o7Ij7tI3Bhe0Vr2fOkbj+VZhwmullTL50+Ro1r6Q7zhp1IhjjA61S
qjvS8A5pralPsuZAuk7iA+8OAE+Scs+HNYFWuDo9AGTP0/KSctxjLK1AQ3XSwoYUEqH04scRnhw2
o+xHM/3YaW9Z7aXTh4kPd0QsQemJKSPaQWpDEQe55TOfn4XGYTRgvtBwNkiYAq7Wtus8I9xTqP9I
7HBbbfZVyqTsCbWnJs919T61X5h51MzCveNE6tWcfbB/NjLcxWCl0nrQ8tBZTRYHdg0/Q3TzAY7e
cC8BNsYSx0z5MphQKQ0N+moyEwqRyvFX3E6jV0/3PIvQFyxMC2RnjqV5TDGqXG3KS7Y6jFRMUvqy
e/yTlfxFyc+W5juzfMupzdikpK4wbgN08Tu87tufnMtPqAqGzEY4DCdFPe1xho4UTs2MitmAdTxy
mUdmkl7UEe1WZUAGWkrpX2H6sEmIzGmy42QByjhwdCx1B2UerAqOoonyFWR2Acq0q2WvYMof7yvr
1DfHvuKo2EficSITcX2m94PBMsJViQ9tfMJJSODO0h1QUS0+lYPH118SHx78ACo7OZPiwJHQe6dR
XG4mSDmMF3nhqX04Rc9DfWottwdYhz/6ioArVRwUHakVLtops2gxbvIIg9clpwBNNXzNaTrAcc7l
sNYO7HO9cUEFcVplKBTpZc7uYkY8yT8kk6a8feOaIFd+bgEl7k+h/y7KfVqhvALT+kpzbGe2Pi6s
IMWktro8aCOulV+sh9EOlMl+P6Ojxg+HuFxyHWs3Q7jwokDbSYQhyKZdkTFaBY3imyrPPtkBgE8w
+zURMincB+Vh0pNOVSiZP6gq2PIrwAbzCh0hFBc2Ve9zS4EHTbccC/6lAIKyR6xVEgOQaf+qIVQh
J2h/En6FxnzA3KUh5YfNLjkSm489ykws+neDehSVc86T2x6M4fhY98W8E42gLBjEeSbIka5+gZyN
bqcuAAUufJSiuKN6o3Nj+mS3YRlwP1j6Bvrqcc05fGslBECBy2d11wjiPMMersoIdumwsz2sXRzN
SUyowIPROZmOkbpssEUV3VLI7QYkp6pO1XI1A6Hb5zwVECtA/0gmiPkLAf0j4JDCy2Pp8MQMBBlv
6zCgb1g6bF1HVDcey8YSJghkK3Kqv8ZeHXMmrobNAkSffwbT6Y1v1YzCUmVSJLbLYLBTuLuy5qp2
1kcxNHQ/0HZFsrRtQJgu9dfBMyb3mq5YPnHggrj1dNcumL4EqZWzOITqlSHNQSe4sYfs6ATPaPo3
lhZkxViGhwcqtWJq/dC/1pll3ZUWCugxE5yRhZMQqATMovHB9nV57zMqYbDqlwLkihSItWn8miAs
JmU6Q1syHYQUOnYGILEbEvjU/v4fR+fV6yiWRtFfhEQOrzZgDM72jS/opiKZnPn1vWhNa6TpUVXd
suGcL+y9Nqq17CvKWUfRPvCzgkzdNwxhFOGnJ9EAeCnC0V/maBNe4goftO6LNHKw1lfdoNYe5/5b
l45qhQ4R+X1ZOhMY18Vu0i3MYjlCp9LvMezgVMPLCcXIRQmI1nOKbs8nOgKmIh7lkyofu4nc8ch9
The8LAKC2ee1l96RlU7fuHqAvOJZJP7gSa8cWZ7U/PQEBTEZmD3c6HpB2MV5Ss+rjSthig17Ycco
D7kk2z3HkF/5PhBIWO8RkeDyrpaOingRQuRp1+TpAbJKFvKCGePSf6KHxO3eoeglQ/OQSF6OyBN1
H8L6H/1pazVoDju3bLOwYxmZ4VHhhM3WdTbrLXyz+j8EPwJZ40RaVs6CkUoKiJLR/UIKrMcIC1sB
ls3bry4wvkhJ9Kr8YMisFyD4BiwdG5QDgpdObLMpSE4VYHlFZuhzVMozPZYE6gZOMKXrL70u0Ucb
JmXljFHksIgkSDnw4M3aARoOBF//hl3avEB+n9FJsEZRm4vYuSJ+BRZLjK3Ac0Ru/3ToCbMMM2AM
UcdLawyvO+V57OZDSR4fDPs2QIpH6ibDBvx77Z4ygXWUiZwKC5u8G5QDVwyft/zVXnnptdIb2Ndn
bEdZ4JEuTgDxhpIvEnesHdLCTZULVamZ/FX62VTcpttTBGONK1/bGNMgG5TtOLHA5Cxkkwl2hJyB
fbmcxQ6Y6OtcIAE4MQaNiSTsUK3vk9xp3gGUWhXFg/ovnBVoYihSmYaYD5MMYPNAY4U+m0Eg778S
OcjC4BfyS7AyMOvSmn0CqppFt10vDl4Iss/WCRdV2IYNFsYu1muD6qABy8ztxAA7JdrvoCGbly7W
fDeJV8WWIds6wOD3J/mQwA2KlOHNOtpVtEOvXa3nSz7bnM9McWAV0pY3yH4zLJSQtvYjhn6I7dLW
eDP/uC91RBWYA+FF077puIi3yhOQN3I5HnhSef00DXrd7+j7gU30cDBR7UNKUm9J+bww+wegYCNF
zZYzzg+kHOa2oV+Kt3Xr1qyFeaBpXtjyQ0bBhLBVdPZr0pad4QU1KpS8bPH0PKjwVgJ6edpt5tNr
NlEw3sppny4HHUkBnA3ZVaDuon8X8G+TY8A2a08vsFDjcncjfstZ+O1qea/S4RmUy2c2mkPzoNpL
hbNM5JFl7ZvFFauTNROm6hicboanSzs2NewoRNNGzsqaXdftJ4yQEwV8hMcP0b3opNzLk5skz+sY
SW63+jXDDWU3iluxdeMPbk9TJBHXG6ITQ2bHxOehcydRWuxRghSsaoq9GLvd6ipEwHOG9ooUdGcw
5EBiprj8w7lUJsch/7S7jnmyGzNyR7+GPZx3mV2jYE/Ue6m7lPuMwRMeYyp+Y3a5lgRjhw4gZJCJ
CQcR0/tS87ODk0Z0vdvK7V2RAyNDx0rkYsPOHmW2HOp2RQUYAhHba5nLd8azAbm45MolPOGYMF6B
togSsAHdEyyA41qHWxOxUdzyS6H72IwNKMCLmSfbNemnGbiK+1L0YpGMVxelItb4othKxNBUNlrA
8v6c05PoMKpHvWgSfwgTIHni0PONwU2gqCQOFSTt0E7nQAVdjVaCZHNCoTKv6PxIYDe6/vEELe3o
95LoXa9fG/WQEx3XuSY3HTsCA1uzx/zffNEn9adr6v0z+Ywn8u8OcALYuY8AHgA84vSaXWu5aORP
6gE0VcQZxPmy1niimWOFyg2Sa4x5mEFT0KCU0cl/RiOOlcyCu/LoebeZFmbHRjnZo4RjSphT7BcC
jGpcnFiQoE2J2gVlJFMnPrJ2tJEHZ5Kzjiqhj2tYu6HCZ2HE5crcy0oZddbWb1uOfyunq+/mx+jL
X2nP/cWUYqdDAEfRQE6a4E4Jf9vtDPNWRAO8QZHKHa/mu5roDJGmyyZIRlf3UnWYBSDLzOVECibA
Tfp+VnZVjnf4Vnff9MCUjPM68v7hlWKUjYxpfGL2RJlPHsXJBJU5/PFbqgheq0eqcrpvI875qYue
RGeh+BZFp0+6YIznrbTQsKlTVrhALCcYY88fyvEclR4qTL4DCZ+H4hV3RlBpzjR7x+3G+xDnq/7W
jbDKwI6bDovggdC8wcD8YuXLYI4pEiCU3nSQME97l/USXw8Oo+GHMZNME99vWKbpfyxlYm3PGq25
WwFmUfW1PK0PJVnveLlWVyu5qZvhDTiMl3s0lG70pdwntoxUHMRvYUoe3Ew/Up3JiTsD1KEmZIIl
EAVBVbelsZwgl2EHWGwFy3C7rb3pYolIczeos9nuNS4Qy0CMdGKS2mg344+lQ+ectWXRF/MgRMtp
7HuebCxhuHpwzwASP4JbCMpvwdPu/E9kuRg7Fn5mrHiroq/7TT/YQ/AZ8f5hYWJVqjT71Xd1lz5Y
YU8vkbS5A6Rmlsg/RHRI2FkBW6C2ZfgbqujqSwURoN5lNnYLttRL0G77z5FeeNPcqdOSoHv0r5jc
fmovpdbgpF0D6uj11QG3KVb5zK1PxYUBxhP8A7uyQ3jVImd0dB+RhyucQon6ZJPtkp3yCRIJYW31
DWYJrZtBubEh7POAtcAtfuabAjPjZzWGIUv+WCSXMoZJLlQN7tmsu2XcGvQX5i485q8qjgdcVKjD
PELhZCesXKYjx8Lrmbh8zB/xeXwx+UMCaFMkSVzlYwF2aVs61tn4se4ofZJ/8c64JC7LjvD/4D3C
+WTTpSjZLCSlb8pXm/k5cghmqfTCdEsEO7xDLDm2f8hE6Nkn1UNpWLmZ134xA+n95ZKh0gdS9WHO
dmtgA9hK+34gBU7K97jDvQQjen3juVNfO4QjXnZNz6DfU9o+sqIx0m+qNwKbwz0VD5iEHDHLtJ+/
kDLZfIVv6gXBqOUkjhWg/kHZ2TuNbRUuswMg84iqsPSjl3DkfwzFh94v7PoIdQjxqxE8L9krI+/w
SNIOJocNhUmjHRWv+mXDG8EVqjbDRX5xeQMcSgcvO4YXjlu3ciNHvQD/vSRQijfjX/wjvuAQoJL4
7v+wLmGfXLmSmAav+GvcxJMd8g0dPFvjR5luGEkemqDcSV67G4+MX77TM9lte5KRj+VLz7+pj8oN
bqYbnknmuST7ZMcYazfcebh/tZ963rBUf1zr71DcaryS/6dIaZfpPN/yb4DuuN0Q8TM1eDcd5HE0
H3/h29PryEdSPuIX3iY+GX5h6WFA1N67i0oWKj+seEwCpiQHu9oj37P7QH4T9sLBeuinPhj5T3af
vfBE1U9jtCRQX+4Y6M58aV61j27ZSXIJY/OTKyA/V7H7UxQsOAHRWNzSj/rU7I/CmXcxvCJMuEz/
O5LqU31qT7wlPb9YuLOYR14XfoYv4curqFuYedYyOcyumcc3BN2l/sNawQO4UPJyi2sOmoeQthli
isuroa/4sgezk0nepu0uHsGjgZpjnrTHQoZv3wQ3K23Hr+iLdrac148Jti1lLsFnJc+L5NKDmvVu
EOg5uXDyhGsNJoVmsfjxTa5ErAvhqxIdOLDS/IzU6XNGEY6RHOxCiYnXHdi1VKA88R6xk8R6Dz6A
cR/VPP8uYnExOvikhDdUWugMtQDZVH4t7ohUkHSrF5NxEo9SCchwJsrnlQEShqKpdaZmj3tjSh3S
C42P6A1DBVvWUfK7+MZa2CAQgCuaVA75gEIVh+GBO64AFVRu3OUdKyeSjVfafXrXxfJjaETGRnvA
tsFWb8qv1owyvogWmBTGapfJlcNIkakzsTfiBikXKaDZ96Coo5s1ObF5Ai7OqcL6oKRvrbQFtYwf
IAOuQXbqDdCiZwVZgNzIKfY9wo9N+A9fLEpbtEVHdLEelkAPaImHtz2YT/Kr+Pr8LW/jF3fpcb7m
b2wWCFob17t+8/zTcG1Hq8tnjVBjhcdsFVyGS6SuVh67w/Mh+t372N2ioAXrdYsf8UG/FccMoV0r
lCAHGOSZyaMcldyTpfHe9f27kpW6EyesJ5NauFcRKV4Jh+1HdweBxvnWPLIAZRRH2mSzQOccExXP
RJ6JTnVBQxx0lHh75Wf5tQwn3lWH8bTKBNYM9PDBFpzTC54NIrj6ZnM8dz+UyYwqWp/EiTMOI1gW
xnfuczy8CuEZcVlqYXvYdLjZHPMDQ+oOkdxtepfIGcdvljAy3lrn7j38nGcHG8iKPUFct9DB7p+P
6lBg8sdZO9v9N5Kcz/nfdOgZqW+wilRnTPubRSINlSBcm+k0YrH4hf0vVyoJeVHlC0jv/6DmvdVe
9x4fak2GBGMCkxk+CNlilS5veC+/gtVHvKW9ar/CY+vjg8Cd6ZV39QALaz/XoY0l8iT/DXvJJb3o
e3wrjuIbuu6fSDUxcPMY5fpyT5iIAD8kR3rEtjEvE+OZhC85nOBqSBKYX1H1rYbEg/j5M1QxBBwd
w2GpZ9EprGtWam1GAuiLmQvHSm8lN0rEN6ZUmfTS1Z+1+dGW5EFyAmxTiXRmBy3qyAtD28WfAVUF
nfeOL5RRT6Ftp8ZJSEz9KawNZqF0ZhgLHsXX1pnGKa3xY6PDRhgHUtQ34heI6CzalAQd/7nnnAXw
jv3HtFluZ8gPY7LctqxdeF7FYMTjo63Zw0CVTYcB2kDyI/TC4sB4EayuJAYVdYQKXi5ArzGxKnuy
E5vzuDrxOnfCe82QsywLy0ulABATDFWLq0Rqra8GnwcOX0WxrUpGrUH7UMYKNipkq6E0+pWmvVEF
jeUFU9TAw2FsKbfUmRtyO0x+3V8wxhGe2GEs/hVXFtr2qsown+Km+J4RnFHJzYs+nijbwEng9blg
vkREBPibdKerkX+y/Wjmu6g8IvVRDLuJv/aCPUz0ynWESH3t5CTFOox0cGfpWMPSQ6QHUoVLVrvx
QeNmWWcJ1WuSwaW8ozupop2AL4ieyJru03JiLBSWl3Y50mRpEFO07ZDySe1Kjk3yjgBc84CvFz8z
ADbdVehl1JH5mzX6Q+GSQYE0fshO3eiIOi3Tpj0vwHDKbWu5M5qN5cZTUtk0gQNxohxfnPk/GGlC
5VAhxqPVVw9ZfhDiPcbuIfGQFDIxUoyDyjypP7L6FDCGMhXQCrfFXllzbzghUM01NtYJt9Zv/Va+
xYSTqXYU2gAQWNPqLVvOc6TRGA57hn09j4XAccG5IXui7Mlg6HqVOvZMC6QDNdCOgMBwxflPoqyh
1K86D5ugyosqv0TWQ7Q+TCqn2c8SFCIb0LsbJqbx8KEob0p66jGjFuWBFpUVLuW7JXgLrjTtNPeB
NR1D8SAR1bVu6oFlua3qvfTniOCaEav8FbUm6KiZqR6QWf3AvBWYo8oOUMP/wRwC5gt2No7lfa5d
WGb969t93R4L1R+e+6eCQHxHZlz9aE3Mh2dL+Ujri6AHU7GbINnlTgE7MDtmmOOIQ4cdyOLvBxxA
ikvvLcGLxyPI1Nm488lmKRy0wzJcubTi30a5s/AFEim/aOklMa/1wNrB07LvaXgYCUPJS9+dTErg
6JdsDaN/kBbDdpw+O1M9GNdDFojs94nto3KlIZqJfT7U8knIWUt6CgfxKfpF9Lk2y7Ya2SbzQMBY
1nRWhENSPdrinIEeaW9E2qzx3cyeIyBf/5s60wt7RB5PbKQb3O5V5YdgBHmP3WgCHRaAyurKYBIu
NbQYcgX3zFMX9Ass6IAMMfUjLR5H61t3ZJxrHNVzjtXO/GsjfLmvcnkUoAShb8t3cHCNAu7BLiNZ
RTpoIjNoeyTRBuSUnxReOyPCc1stoNXXZLAULZULMTmH6NQSWpKtJxY+f44xmjRqunJbu3V15ush
sW8wAqSynUmEfKAvrrq4zckc1jC0mSvABQhnN8f4T7qI2TFNTn3x2id7s3vRYZ/xuJY+HzdJO+Z0
CPXr8+U5OGh4zFONZWmNaQOuu8b9Ea+QuyHjJWc6Ch+8NePw2hVfdA4NiDOYU2vc6qY7sjs/AVSo
caxPATHt/7JqQ55RpQO4QbRKyhIPTVadqy/T3AMOMt/HfX6HLHOaOYk5sd71Y+lAC9zQ3G0gNZzI
kIv1/0HSDBp/5/v00tKplrZB1sO22k2crnCTI3egfKNx5d1VHCxsBkNdMG2jY2QgjJ0KrUyGFHSz
JjotyK7m7Ji3eumq5My0M4FY0DxwGW/bx4yKCBEJo1Xu+GLc1J5mT3yznL0UhjeEc75C50rhi+YX
6C7AdfkiCjFDQmtM7WVUfp9HvRYERyoBairiqeM0Jk6vdRgKPLEqKLepeV+qa49GVaCbpFMnwhDI
EcqQxSuYIWg/iXzF7lPTcW0Y/TEYauhlkQhjziO2Ghr1lnUlYh4qR4ZPKxAh3g7vDdFI8lYOKQt5
LZlCjasenVKX8fATcajq5iouJfQ3DtitPDnm9cmydmi2mT5SdwsE/fKSw/PcQR1VS5hlvgobhiF5
s8OIx/I19xBFzP8gDiJsQLJgSBdpxqq0evbMr5U3cF7oy5AnuiD3VCp4n4s1kDWo6m4JqihcLQOM
HGzKvpTRHio3Kkaw3J60omI1CuE8Anjgh1dFxv5JRdP8zIPNYFvwmD2EqsvCCjkt/83fg+qZmr39
0nNb9dkwnoz78M5fnZVXASCTIF00zqhsD8av8oFsDGDshojuUd1KL/E1u6dHZU/eLOpsjnf6KBpd
rLAbXOjFeBUrBEVnTvfWIC7nRLPdTLsYzAP4Ftgyl1Fy2FmoKEjDoEaKbdnSRfnf3E77VTGfRF6+
id4TIsLUQDc3IYIieiMmL5/oj8b98iJ/Z3eZt2hXnwnFFDjhSE1dw0DVb27B43QqL8+b8I/HrN5n
tPNY9XgsOo8Xnt9hQZA2uVaJLmlL3rAlu6QwGyXTKLiQ9hTd57esQF+/7bmQ3ijIuUC8jPXWrXzT
gEYzmC19/rbrHg+m3cAycfXcGyOKuj+FVG66U364cr3GPRlJJgzDcMtAVv2/vEekyU0ppAF/iPDR
jA6q88IH7k9T1G3u6SdtgbAH1Kx+d39rCvEn7kUHK+OdS155Ha7TF5X9TEDoP7I/b0BPJdPmdS7x
CYMYYgbAn8VcCQWJ23aBEMEHAqbqFNiYgT1m9ji4/OjFJ7//tfsjnIhDiL9l8haCJSJoAdVrvU8W
j/ZzNNipH2Y21VQeKV5qZin8V/Ve/Gh38Vr8UGMyelvb2394BRl6U6m0vraPdy2bvvV3jsd93K+4
gvSFj2rEfABdz7KFX14whEASWbZblLIcJBSw6Mzp32mD1ocLSAScA7RSoW0YgBmZFvPteHoNxNdJ
KWf4NzQxv3kQH8Zr9ir9pPjUrzzYaNg1DdGDExlgSDbWpnowMdNBPIP2of5CBsgKZMMDD/8zrRAh
/lJdUrfyA7GApllm+22DXCZbmQjmNUV5OGLcgSb0XZsuhRXVGtMqFgUcvyL2Lo7W35oRHneNCSCX
ogbe4MPEHE9zukveNFBwiEXPcsWQ/oS3WukdieeKIEV+GJRNP+JnE914NfkYzWP0Kp+WC7+Lgw/L
mffP0/MW3zoGhbNb2cRDIuEmt4iMAXhZwB63WWNDOcNV8rwVfvFnoQbYaC9qbBsxPfyJ27PSVlhm
zI2I5hNQE93KD6NMHe3bunZzZq49mJTNrjGJsNyE3+tzBFqTOhT9CMbXGHmar3RnKT1N0064jPc0
AGwEca187wUXh7vxjwjVBkznH68iD1opbKcjZ0Y+B5gkuBni+oLt35IJhPUS0B9ER/LE8Nz2YzDF
f5Trrcf6XUmQnTqj4WbM9gRME0eOQLX6kVeW3AZfHkMA5SdurotbRThahAuL71UTDW4YfzI3cb0r
VFYt2HuufRgwEgg7l/2VTBwdoWbmrjaYKGO6hrLkItyy2DYW4ES3hBUjs7f+xeWOtg+uzsZ8K9ks
IkHonrtnWdgk/BD6Rru8ENPS4MhEErTXAB8gN+HmfcLRglEcCExkiPjKfklAItuY8A8eYZUxSO7N
sjcYrwlgdt4pOF29myn7vP+TWgpnxqU7ElcGFughf9ZO4uER7fqDBv8nZuLHxaZumEnrxb4eX5uM
8mCrm26E+lXdd8RSc4xBcR0c3vAnIVLgTj6YNOgosxIcuYhhDmHp8//we0fcWzLdhSODPR73jfrW
xh96uP2HvFPFgmK5lJ+h+SiXmxkGM6z8dKeiVOrdUvcj3Z9b4u0CIw3q/Kjqx6zcM2fga59kPtN9
2W3DwX1G+7DH9rchx7uG7PYK+Bg9pZD65FwZhQ0IAXY7PFtoqQilWJUwWxAl6DK0AzAh7BKnEJGU
NW8qwQUHylQKUSvbFK/lx/Ky/P9hsHUByjaDUxHWK2qCtcBtHUOoYHaN1IWd/hrHngmUe8iXD7J4
SC1nfUaBhyMfAtA4QBvZLsbJ+CNgj2YjK32j99Bu19Tl+c1STmHVbOyCR/55rGhqu/NIckAWhCbu
Sc+AuoKIu3IiBbGZS/+HuoT2GfoC8uGJQdQVy1JTYzNkBmAjcJfR1VGIgD/RbYvBQLehkmck9IsD
j+VAa7hJGGBO5WlJFiSw3nMXz36M8nXyO1KrafVAUqwxlLYK7SxzQsXrBs8SkP/s0+GI61dKfkyu
nDBnl4zn2OHrYzxglnZcunhxa3XHQ8IFw2/EqmYcWFhuOB/GbkfQLfuoMnJMtg+0ntAmgMGUHrNu
Fk5Lg+FrzyqD8xMuC5VlLwPZQWD0pgs2WD9p2T2XXWi5RnmTUTzxgkDREJg82ZPl9NCBsxOdHZov
9F4qiHYI8ELAc85nL07IKEDOXEmNlNGepkGFv6BEfo4U7twIO6IMSywCkk3hNyQvQnSTGjoSfmda
XHArtPH4NfZodkoV14Sv0Ij2J4MuEWU43E4qKwj/+Y75OSt2XsC1/gCC/X87Rv2jsxaCkyDTpuzY
3T456PnE0l0yuLzszZFSRJr9tvLprGl6nyhhsoDPX2esF8eY6K8aZHL9mOvnar6CpSbpvDU3Y8Xk
4NABcSy9VqNHOiTm4znA6j5EVDZrTeEkvGK0yktxqJJLabrcuDUOLNB2As98eZRnj4nZELPs8TtA
FsVLTtRGEqQIOSJ/Ifqhs1uOEPORWY9U5lG9lj39+VstcMIHIlTAEPJKF8yGL+gXYSYaYUvaj1z6
2fPY4LhkSWAAnr3ktJ4JYK+VJQ1J1+ZDtC5c47Fmp89TMT8UsI1D+q8WxN+QV6CLUMf0jOMmkaeB
D4L3kvGZdR0BRMwY4GR3LN5l/ahGUP/MgzZdRVgIMZe5I4r2gkjxJ8P87iwJ008z7a9yiXTTVEmh
1Z2Ut+TpoWliVa8y72ciCWBf8vT/Z1LICMbRLmYXny26AxX5xuxYkTMXARvRUPKF9MD4hTJpducy
wAT07H0FyxBlcOukzHJ0rwGW3xL9gEgKuwP57zueLsRJfPxsn2XsyYaXMpnP+QSg6zGpPoDHWWIn
JsEc3QZ9j2njNsjKf1hA+iKwMsQnW8QSTN3jHqK3fLdEAvwcYjqFxJFB/2AEBfATOeU/BfMfZCG2
p+r6a8XVHkjV47B1Mwr3tyQ3hkatYFPTBoV20VV0KVsDH/+To2qvmKQiMN9p6IpPU3mMiPloksBk
6i2VR9K8ug++Y/V5NACeOCWMwNSpIo/Ciik0X1SVMobZsd6EyErpYisfxp4FTHys39iAet0Lh0PO
OtcZXkQazGliZrKhBmf9gHJknKBBL/jISlScU4uRr6vUbrcs0afSRH6xY1hIBCJ/IGJ9qqbwNHr5
+Z6j7WJtydmybKnQmZbWD9k13eGkBtPLhJyIM+4ljug9o33PnoyMFhoSxmNy/NEmbvvNdWURizIf
BBsphfWI8uMTsyaUD3vQLzlCIDaIn/A76CHeuk8VmfaGqNveYQQGR/enY6HArP5zghfk81NY+gbw
lEvrAUK58mS4cbxVoDlcfIYASsUB/aWr0o7wG6jkQDDE3eAo33GdmQBsV/MLd07Z+evqQLjMPBwI
1tCemIstPf0aH2xjG7jnRZxxgCQuS+eODVvaDX9LOoK0/r+XICyGj+15omqoEoyItvX3LOwGvFXm
KY3bMRMZkTK+hL1j8cXwwREp1ftriGoGN68QqN6oL8sZZ22jnhbUzyHiC+tPJ4Zrk8+1vyxqoA1l
AK/g0EbCT5h26DtaR5MMNyyHXwS41V7Vk88ktV5/E4Vj4Syr5EC+9MOr1R+pAvDlE6vE3tYECAKT
umTBnZwXgg0w2gxSUEM2MFZZGl1enuCuoqAjZJ7IDF8mxQYsTelxl8kaMsivJf2tFyRgO4NOTLs3
arSdpkeRUbKeVI6TbNucZmp4cSfLJ6MhBP1CtBMpSvzMAMmpKyUySUiQW9h5cCC7OiwDvqH8xUKq
XyPkP0QG/RXYcMZd1ATxZh3UIMBTbavfo0YUpS9YJEMI9rG7CP1eYXKRb2Z6XGXPXxjjgjTsC/Ya
MeUpUw7ioZCr7mC2I0Flx5BtS4HJipvo+0xj8HTUYHyhIxB4o9c2gsJvFYFiJF1xA3vVdEleHr3e
8MX5Nyy9OsKff31aBxlsT7tr2KMm3pD4HI0xlKfGZ+U6MmU+j+BacM3xcU1rbgSDHLJWcBQCQfLk
mLyQzu/Kk1g9TMb4xets+VIT4GgoIw/7aQ2r+LD8NYrbswmVBdtIjsm4zo6b6bGI8gH6CIG08Ogp
C6h1nCo5tcljrO/m8JrAYkch9SwPzL7kfN+plxHyqaAf0GsIyU+tkhjF5PSgALDFjyXe2ufjWXwn
SOUYpe4prSsW6KhorGvdvXWgPMbLQHTC4lfNVmN9GZ6y8EVkyIo5AnP/T9k4Y/9mysktM8ej1HRv
kwADsYkYUdM8xnjJUz7836dYxTbDNyAnREUoXk66jSAFuLg41gSIrtue9dBk5yHwOs0hxHzatXdu
XdL+FusW518TMAys4TRvHdl3/LiE1JCqshxEFafrPq89cXllxzNMxxjqE3qePFDXwDqGtGzyjE12
T96pkuTY0TWHkyRrEX6syHtoBoxczmmq0dkBjF4KDWTWPcryV520rKd4r5ZpBC6ffwgJUthaNT3F
Ah2jPXHA0wq2xVuUx1SNYcOBoAhUhzHasbIhc0ClpRFUFCINi0eepfy9Mg+44NKKkSOn6eTO9buo
z2zSvecrvdcPKs+5v1iRP+2aU/JbCghdnIFuClZhYKCg0aisEV80hJ/4DWxKMVM3KeK5qfrtp3sN
ShItLEFoT8dCgoAnFTh7GzmrRYqYBCOIc0/UyEz5sBC+ryF2xjLbHQwZ1uUo6LhgJRdPCBJflMIF
yU6UAIKHKIuMGfmRZm/YCSnwgXLr+VlDGspmy1uml1p9FSuBl94zQB8NtwKBQ1at3FZfYNyM1Ax1
UveqgWIpEnsB/s1bHum3JDyX9YNwbkPyy+zwTI4mEA3y4JtyR9CXxbaPqx81L0ZsgZ+UubKwMyan
WgiR28sPOdkl4U3I9zUX+PijtmvIO65rOtfhdzKuCfWpRjbQcmu0z5r+dfJXvkK00Q/ZXv//I2ht
i1GpAuOPpvu5Zk9Utyk9ZqzLDu1hypEpeZn8jzmOBpA1BEcfTNgLeAFZYj8P2ryZIebygyU7AOU8
VUWPMJC4PqIUG6fST/N46eDhPAMNwZXz/GcqToRclYY/Ez6BAyZvKQNSGNA52Hl2pRQhqVPXxDHR
HfTJJe5OhHhYTaApZ7VEcqTMj6ET75Iy6rs64R2bJRJVkuVV79kSdr5l5ucavjDFIzxuZgikvaFZ
RpPWeAV80Y/0eGX4w9hpJeRlJ6Y0y51tVSJvDZ1Np9NacOqRrOHh8/L8XJlv3Qrj2fWN/7RA3Dli
YksWxCySIBkW0S/4XK3zE1bEhs1NCyVDR7q5Ua6aP+7n+4ya7LmLQrf7bH+jX1jHI5i7mIHGASdj
2DO0ZavAZObzCcTC9Czsu+VOgGFFGojNjmoXAZpBcqS/MPSqmFYnLICOdfoYBg7Kry7yWakmlK+s
/L951UhuY9lCw4nVuDgkisdFKA3XhAepp+PbTCgF0RtbgLW3RUW+2ImDCEkWFS5Dx4QZO7OlijLM
VsojhqwC9d8P01ROIGMN5GHY5tIt6bAcfuvGiTD4IJ+E24Xhl0xr5ZROPltTHPBM33PslHA3ursF
iUvfydwGCyq7q46HRpd2Sbe8zirRCSPcEpns4gyrfqRVAEos9FdjB3RONunv9OW5meWRbdUTurnZ
FC9STTkviR3sNUT3zDEZ5h6nxWGFxOCm/LCWrYkBYrLT2dPqQ1nRTpNBg/0iEK2d3np87vO9Qy9o
EZy0m5+Hr6g+a7iq5qDGxfdE6OoQ3pIwCK8uVrEb2ZEiReLOQ9rGLRhj6GM28qFk78/uNMr3TqfS
WcMXetXmLePN0BndV/Q8xw5oEM+0Rqw44l7cJdfluzUdonXyYzZdOWPwdhN3A66yZce4rC8CGjVJ
DRITQABjLj+TKcu3SrXmK3b472B9QN9E5Zj5JpoOE1MVY2Qc31uOGn9CGGN4WnmJ5INJTreI3pid
95ZfRrZCUVyIjywUYgb8pb0o8SNv/YxAKug+5ynfEecosLLROdN2kryvqLSXY2jCIvMH3B0ain6n
lNcEGM5n7UVA5sXnXIDlpKNcV3GC4ikoSA1Gn7BzDTNFRKhiolGwbEvbXLrUixvXJ3adwIZAd6b7
JGOxfy9zt/81kPLh1Bsop20JuW147GDwhSdlDRffh1NgxgAzMIJsOXUNmtD0ELZUjkcx9Ml41ES/
hHoBEGo41twmBUaEE/FBxKnBQqoMf9EwyPPN2RY5A/0HWafiTwxfqoX571cGg0MGBa7Msih3Czz0
LIZ4eNCFIDyRvKYKKiCxi8s2Lr9YSI6Z5Leewk3G88wzIilumWkfekfjMSRgsYdwJdGalh9JeLSn
0EycNua3nF7imjXsBnv4yPRyJlvd0+bd8ClBoiTl/OmQrOjgH2c/zKKC250CD1QlNRGkR2HedWQ2
osVB5gGrKEEdumXaSlQQVPfWArEJLokjT56f8MR7XuT8Yj41aVdHLEbSAYvhILSnIhKRWRnghZYV
GqpK0Y9Vg5+NQ5xrGh2SLuOebvhI02ost30T8r1DeFxa8Z9Rzm76tBAKDvo/JRMKv5lUlGK4VUrC
r92mOnVy9QYdE19Eq2EkpOBJurkFatv+VeOwsEEDdJ0Ns+AmcgeRqQ0amVFoyMyHva+vayRkvJaI
c3WOKeTnHfYCpM38jWUJrwlvXqkfFGgL7M149vQFr3YlOhahfDNKiErl+YLNX9ZMj4RF7I4jhsul
xV3Q5UJG8y0d4nwZL8lsYpLrAmsgNfkp/plkLUECS5IbVVNKYrOsvWbKJS8/m+6FdZOJ2e1REoKg
xcei+enlV3Vk31gf6/BozA65H8R7klEKg0TTH5lyFywQ2YyyxcAgiaW1JUaVHObdTaAjkqsPUb+N
473E9kj1N/b70bpV1SvviazzdO6ygxrdZImB32qc6DHp4FRPv9ME7DCv2Cz4fPeqftMLFmThl1qy
p9zHykOFKdcqDDW90XyxtGBa9qRQdQXk0lfSdOUeyESgMqSYDCEJWJDQhMQ0GPX4nlY7kxyVf1VK
5vk2pKqzpIfSHgYcWP+RdmbLjSNZtv2Vsny+qAYcg8OvddaDSFEUB4mk5niBSQoJ8zzj6+9iVHW3
gimT+nabpUVmpAYnJof7OXuvnf3Mgfj5uJs9dU79mQLGrPJt5HRixdSJ0OltILoqdP2XplCKn+4x
CXjWs1XQGvFSSPIu+EY2mD01+7SC5teyc/VTUVP5e2HPSwIWvBrh/+w1eIujeXSNshkNCaNwYn48
CiKEfKyTYoVqWuhwSIhe0LTCpUnM7lMEazn9yFPo+qgRSTGm6uH8gKE5VkshWUXHk7LnY38zELNA
MLIKC6opzovtMwkVCZKUQJH7KLD5v9TqjhXLdNXptwUCCt17D1nkG/1PEZ0H6aUZPPTRTlf3Bimu
NVllwY4LnNQHTe3sCpfIVVHdMLsTJJYHqxqQD/rGtmyPyHX2uE7JvmPlSl6o3bpCtufTrXOfNJY+
4HdEv4hKl12DTUiYIpUvFCg41h30l4Z7nuXfm8o0xtVhBGlH6wTtUQmZ5UrP7yhYNyML0n2EmKXf
VwIktE5KowOLi2ZT0exSTEPDjwpQBnN/hxUDfNFjj+GXUxj6kJL6fR1dxOZVGLwG3s7lxWLkP0sN
M8eVZi54N4fBz9C+MtHT9jnffttWP0jILfQXcQx7MemFa0A1UUE47kvH+n3Ear3I0Bln+m1Jiypt
nihilMWtXS5EzyWcGkh657G9y8w7ncc2DN6xUuVuWp3RoQ/z7CEwmnZZuXQDg4AuuAZ4xRsfPFvb
+vUAdbW+fprem/K+iJASMZsWWB5s8VTChjXAHWmvOA1ocHoERVRrzbkdJZX+OcA2B3xjoN+lhrMb
qpi5dVs/9eNVV1xNxRubIpNnADoClRka3UF60fYXTcFrcBFFt313W04dbon3JCOdJFpn1VogDVT1
s0qvMkgD1rZnUVClpL7LM49uJJbqgkRoJtNo29grI7wVuzg7FGazbPm9x8j4bnoBRKmc9sw2np32
2oRbIxE4PAbiWYll3K+yetNC8avWkBUClFL0LFpj7fLzSTmQPdLQjgHVl0xnhXxKEROB4rSA0fc0
LO68OLwjh3HQwhuHTFn7No0Pg7E10ptaUHp+Dr27GHlZ4z9m9PpAgjW3AdcBacr0I7vyEQNGSzKz
p6v4tsB03DOgtUF9dIRqpxh4qktjZbR3PA6cNwFVGWrO6D/Dj5LtoTJXQ3iDqqMoiF+dZVe03hz3
roO4hNo4LVg8UEddHGFO6pDGL6y3EOyycmmYOaP4JslfYy8MQAUnK5n1RKFp4IVNnmRavbScuR8B
OrrGLshuJmOb+ms20in0N5PeSHIsydH/GT0xa3gevXqt2buWVRYT6aDdGMU6Qbk90GhDYIrPsdgG
aKadYmuFd1bPIuTMsFc2UV9I6s1lkl264QvBpla6IY7dPjJtL4cZ+50kvRA/w36b1A+ZfZ3hjbfp
g9drHTD2BPbncTRQ07SCdn/bgQLwoNSRe2G+F8jaW+CMXCJhHrQ33z/HW62vzxwQgJF7K7nYfb/y
e9CcI6IZ3qPZUxr9cEBix1SW6fxsIrbp3cNoHkS2sMu1jczN3okWI3N0oYXXrrixM2x15aJOn4bx
smHV07R3pvuQtM+OvohDKNN3vOXCurw0SH8oPCpGXXVI3Ys86Y+G3AIVqBHoMxdyZumdK8GKRw9c
ojbQXoQjLdqM6ladgQdxM+MmMNUhNkDC6RpXSGRqpYUozjq9RPX6ZFQDk1iGW0w0lz4uLJaneC5D
vXlsnEXvr1m9m3Bz05s4fE7M/TA8i2QTYw6T7Jt7uKYgYVKxY6dojD/yEWbywv7BvFXlr21Ikx+q
MMQya6MXl43cOc5Wq2yKqHveJegsgqWq7mIUTgbTjqcfouquw1hgJbdVAPBsbiZL39okLMY3fk2D
EjFENudeoAJYFbNK3NIFzM1XS9uPwa56KeXCpwkEIJ9u3gVJiLk9B0nSOFDuHo0JsbplYFJ+UOOL
Ud7EFRiu/tWWT3GPAmZBjbBVy0xsw+bW8o5Vhjw6NP52ctYFoDn9wqG9Rpuet2VxL0EQ2umD5V2m
3dosNy0E++KtT36M05Us7+MaLO9Llq3kdMGiSyYUN0AsQLuBUfje0pxuE2piaBvYD7c0fJxlizcw
WBAcKeVVRC/dHXbMcASwIfs13/100/JMx8w7iOzR8tDULPxZxMfI0UewcGQXRlb4pkFbjqhbrIR1
TuKi5y2h/JP2Gh9NsWyTvfKHLa5JNXSB0Tu7wnxG0aiyFY++zN4CKHzerkkRSyzL8IcHeyaJ+K/N
dFF6q+AlLohJFDqLojo8t7StqFh/kQcePHfVay1ZX8nHLp2n1Ta0NrZ341k/m/RdYpWPHnT3LkKn
W7G+PrL2Ln0K1cRwpSs7c8AL7D0Q51iEKUNoqDbaDcdA7UmrNznG0QQjQTkhVaYm36diWeXKWbQO
XE6tC1Fgis2vW7lP6bwlrGZ8BL6y2rFnCfTtMLRniY3Aw/EOYPaTYk15uGZHoa0MguwolDloXrSK
KGHviQb2VN31+bb3LpoSeDpKERKQWOCQGwI3Y9rE8bU2z9IXw7rR0z3y0oi3J+kjiosMI/u9h1cT
7Kk0u3UJ3XLnbAbBJLRKon1Xg5+3X3iFhOX2QdUUfdqA7bwrPNZJAM3p6o0rtKrCXdYb3r6IMl3W
8HblAy59b8nf7ItLt3gS+PTIbzhX8dH9s/Tya2O4c8Ar1vWFOTxV0wWt1dq+q7VbyuY5q1pmiWpu
jNe2hskg6GhQ73WMu+abb834Ym9c6cjxsjkHU/prHYYwgNuOUjz8E5T552UPIWxX9cSH4YeE4kkl
pSIakFni1x55yO+TCcbUYw7DMd+ll6J+ZK47U9NSqiuJaMhHEG9cTeWC29jpb3z7tcNH1rvEZM4G
Zx72K8vc5eZVQBsUtVvUgtvW4b7NrPKYN6ph6dR2SfJAjKCLjMXb+UDsIjnvcjSwK8SmmbZrQyQD
8D/MVZ8uImPJBlE98yErRwOisUY8qruAwoOz4wxuR09O2+3qSK7ia7raDfgIzM+IgqnX9Vd5cAVk
VEV4jg8YAIv4vit4AdtXCea6cOooIj8V7fV4bAnRVGouU50YUuiRl5mPzA10Kz7rc261pAKXPdOz
W6s8d4ad5e1ZI2Xmo6Av5lx1gCLeuTac0ESsOnMfURJ8m8anqeIxa1lpZluBpw7vT7DyYzqam5S5
jDiU2P5RxLvSRR8C+oNVd7gaplU0Uf3dj/prR+LBciyJ10S3eCygCbVM5KzZp9NmRGlPnhEO+2Zm
ERrFNpfPGhf4dWEqbbjxKeB0GJJIlprOh44WxllSHkTKEvK+KluBU+ORuouBAJSL0D+zzw3MJ/p/
VDddqmnljEPS7AU/ncvDiKnisbaAmlxMBDGF5CGcn8HcDRuiwGiIAxv542//9o9/fx3+r/+W7/Jk
9PPsb1mbUjfJmvrPPyzxx9+Kf/7vy59//mE7tpCWMi1HWpZuGZY0+frr8yHMfL7b+D+ubFxzqEYi
2+JF4YILmI3veE5cZFMJKTgEDYLsW8AkiTPM8gbotmoEdntG0d8gKdlCprCjBzUFS8u+rolxyB6L
8aL+BerQw+sO2bs+MzPYkd98cmH/9sldwzV13RUQznXLUZaQzu+f3OvtPpYe/f44KEvwesfIcLvd
K/vISOk02g4IS7zAhyXX2RtPg+cmJsN81MmmyM3Ke+mVSaOhn9j1V0pDiiTpXOnNQXKAbVRdd7Er
d41jocyDOz93TV9d1J13/fUVEPL34+C0O+w2DMs2Dd2WjuOeHIdL9EmRkplUBTi69QKiV2ihgxFB
2u16iYnIr5ETiCS39iXVfr3qd62Z1lslpHZVup5inVe8lPGgXQXuwqYFsUmc8CZy3XGlap+FqqmX
uE26Hs2HWrpGr91IJ/OujDGjGxA08ptLY6u/HpJQyhSmkLYjTcf6/ZB6ikpe7igg1w5ym9Z0DlXq
dAiDrXDte4n+oPvWRW8O7U1ZEyyW+e105Qb1vhir5C3sS+AEEiFoGl8F+pk5GNb1f/2RxQmU3jC6
K2Vy4ySN2vz6Y2oNZxMcshr2YzJY3bUHh2leN73PCoN8uzIvKA9KZO5dByC0T0OMP/VQL/OiJnwz
bXaVjjLcwtk2n/IWHkQT4eCTtNpsbUzuC8n901lIm6idsR5ti3VkHmXuBrXjJPAH0mb4q8xynUJe
slJdQjMmBeGe4ob59bfEJvTs183zb789v/Wv5/k15+hDP2hO/vqP2zzln38//sx/fs/vP/GPbfha
5XX+3nz5XRdv+dVz+lafftNvv5nR//Xp5s/N829/Oc8aamT79q0aD291mzT/MQ8dv/O/+8W/vf36
Lbdj8fbnHyQsZs3xt/nsnv/415eO85Yw9A9P2fH3/+uLxwP484+bt+zNf07+8hNvz3Xz5x+aYfzd
tGxl64ZwHEsqi/sXOsCvL8m/25ZlCtdxlS1tVi1//C3LqyZgMnT+7ihD8QVDutav57TO219fEX83
DcsSSrj8W+jqj/848n/NwP+8ZJ/PyNxCvz89umJRbJmOo1zXko5lHL/+YUo2ItvW0zaEYxLCbkps
1ooNI/eUZgTttzEZab6raATQCVoXlxClpTw9gquL2L91hF3os8EkrWduaUNLT6k0DURxul6+R6om
DLV0zRunquLFOJbdZV1SugobosRq96dWEQdfDw2tKUFGShmgG5maCBuEzsrM7Otwl0aUkmK/IHut
M8wBNSWiPLe0wF+XeoZmgZqt/9o6RwLj5LOCagrzSHHRwjerRRAkSpd2n2N72m1XauFDHPKeNXHb
zz2/czaNIOmuGwU8wcTHpCeIhDDGwbqzPZecPo0+WBs1cu04oJxzA6pzn3vxdcuHXBjU3mZDH6mt
7oQa2JjSXtgq67aeYOFZDD0itMArH2TQAbHrEMRltt1dDml6VLha+iUbVn+pteQzTWU7wIutFf1F
ERv3ZjmFF7Iw9R8qds3LJsQy6Ag/WGldXG/NJI02k4HrX6Wuc26qgR55MGrXmpx8DMqJka18k5Vi
2qTufDAGNStyMaA3diucm91IPmWgACS73Yh73bSGc73wAZKVxcBGroT50ITIQoawPoyWZt0EVWsv
KTcDiomjRjz5tuYeNKMQj0mmDcswzEgp6RJOZ8P2OU2hO4wCXtWY2HD8PH98nVw0gGwTyrWWCzSy
bqXjkqmLnLwEV7IlbDCxl3XhHv3GhU9hQ2/Vle6iPrOCrMT+0kIfYYurXQ9aXl51lio3qq29RRF6
+auMgvF2bIT4wdJRvyt1M98VWRXhIfLcaFE2nbvshy7ihOkwOWy39tdOmecp2vaeVlCaO+M6LUX5
ZpWQQZvBKy6Uhl6Ddm9CIcVpHBhUPDxVjdmjcc5tJvGOdsa15rZyV7kDNb3Y0j0karWP9dCj6bDB
k0y/PWyHczOy/VeuLi3JtlSrzqC327mURXI3Sci3afHgl330FvUjQrEiTCHyNTHmySa19JXn1JRF
srjrzxxFAko+BN6mtRACNw769IF39blLnNdWm4gD8M3IXPrNhLpb1jokKyPc2m5DxFNIM3SUbrMl
dcbbV8NUEbssiDKY9IAslI7OoZflP7C09rvIKfWHUAZ0fiKv3foGMNgu0skASUhH6PT+iIacfPsy
CkByNlFaXSVB11w2ngiQhMVD/TNqi7SYuZkJ/aFL80PAo3kfq7gg4k1Plb/geUbs1pWTIM28LoWg
pdE5lKfyml11m4XPMi6tl1BQwluovugxR9Vpq7FlHOXW4PP/8No6okybVCFUcas3WeSXBZT2zM7e
tNZlS+8nE0HOU1+8pLUHYqTPEWjZEvqZLQZIMl1M/VlVfo9JGOxOzCsxRI4hMeBwcdhhZvUUkTyU
jc5dPgp3nQgdJEykV9n95NTNzo9S9vqpJT3EZCPwaCd1vRt+raVoFVsNnfqUAmia+NHWt4hIMmIz
IxdQ6m2EvlHXF6ajut04wYgrhiZCZNjX+nnVYGINxjDf9ZyQR7eoHf16NCVUzDDprqpaYN+x6pz6
aaxFAO0SC2hAaeTUdnMtSBx8FUNJOE+dd+tmUt0e9D/UhTitTLEo7DJ7Cy2/WjmZM7xnNYoNJ9Gq
Cx4sG+KIooAs2yxhmxL4/CoVW2RRMpX2FEzS6abmgburlRnX87r0EZbQJiK/OaGcb2mIM4tBjngm
7I62zjD501qzUigArmnjUC+nwoWG7GdszHMrRgGci+g6idJ6HdpO+STdIpkbthteKM9Aq+qXaL/q
puzfs0RoLzavjrsgZq7X6tLceElR3k1ZRJGTvpu5d9tC3I0+GiPcDEfIqghRtBm99HZ9pVePtp/U
uyqawk3rNvZjFZvYyTRjjFZ9kGdPXjPVe+6y4UcvAiQgeld2N04xGKu0wlM5peTItCwrX1JBa5jf
XdLgSIlB0+MOq7pR99r9ZGgVPchB9TcFapcnTpTBbDFO1U9Dy2JeqOzwg+IooANZNS+GILnOnUys
lTOSPiS99tKSPgov183gL/psyASVUYwwkA2nJJHrRuJD16IMIGlsMS2H1WDjBdcD+3aypv4ZAKj1
2vZ0mcwgwVVc2IrUvJIol8nFwh0Bg34uYxHtk7pV5FHVYbaJdXnMuq1Dwiz6YBT0uPWhuzaTRlNn
xjCSfCw9XHJx2/V3dZmEbNY71gOz0J/AKwYN+eZJ3NNJjutBC7A0N0dpaVRbAMJ9PLyTcuKl5jjB
zZSVtPF7Q2JNL9II9+mU28hHLP3KmOivG0Uq39M+lNa5UkV+XkfTtE96dlW4+GOcZKKrbUETqKby
FNEBQuEZG+qmiSLjkNQTT4WXCBNPfWZ5R5tl7WO9TDVUNmZBZmyjxcFtLIxoXoee9uJGNaWOfoxI
5GyGKn3nCQPKbpjYLUbW8gjjSEe8ViKgMt3rUY7rpOjrgx4cWfrCrmxUNG2sPyeGhVWwldW486uw
u2qjEgGi61kDRnUbQbevk+NDtT6m/1LUu06OFK9MB7qeXgjkA+VoyeO7uwgPoQgaczXGlsk9XfEO
fHXH2LGWae4bZMIUY008gOGN+tDOKlNXxdLXfKnBujMsbE1mb+b9akKkfVNleftgZ624ZuXL/t+3
o2Vg+9HNwJS34PlV9yqk0VYVNgZe9qnLzg3R8uYhrqOuHAVWYZDHScz6izWkSY/dwsKidyhvyxiJ
QUtLt7HyYzIheY9nedRODU6dCfzilE6dQEfp9MNFMnrRmxeVR6CkmVB4aDMrAsAZdZLQ1dCp3Ln0
5SDmSeU6CoFxy56/GtGtpe3oPemD3i+KxlQI3n0f1mWYqe1o+LoAzh8iW49LqXLkz1GJV6TT1wN3
NWKsCT1RaGbZXeamODuanAJRnKeb2DHapzKKxvnQwb9Pat0nW2HyCthU2VRdN75HjG5rcvmZx8f3
3hYwpWo3U++JqQiljFgw87QpiqNdJ59kDI/Tt4NsOWh9dvDGGpOhygadnoVRvoSeIjPKku1NOxTB
hdn5HpmckZGTCBmaOBp0l0dhbjZ5jkk4Rn1wVleOwT4y0GD/T4GRrd3INCQBuWUeA6MaJ/0+mnpW
R+6gI/XrKs+2YGdG7U1XFgWtmdbUHrSgGlFGVJWH2k933XRRdu14mccJrR9Dd8PgMjf8+G7MRXAt
Q5dAApkQOlPIsfUXtcmKFsiEOcC+rwcq0B7VHDKC6kYQAKIbWo5pawog1Mog5XPGnuBRch3x4OlH
9Lwviyw9d+Q4QKbVqtC+DJ0BlYxpB51LXlUTgKgOBMuFSJMF+ik3WfWlgmcedZb2oPwen3abHt/H
uhu5YhaOIe1XnSigZkZMGQmGdN6Lm8TiBTmz2tZR0JgCiY9fZPn9aHSo9QO0FzgZq7BsFqylDEw2
ZgwOpICJjx4nCcBwe6oCmxVMvd6iOol6nnT4MreZZPpDZSQEgoTQJ5LdjQeLtInR7yHLMCGSyFKb
JKgXBSuYyZOES8lxbAcgHkD1124aAQAyh/7N41XsoEsjBXIYC1ku7Fa6ROClPg0Gk/sKp6nhacAl
28wosI/5Hsl/Do5y2uIEkDsChvXk6S9jq2XQyjoWinMJeDucZ5pXqdtY93hxXcdN4NI0kMW+0Phg
vSkorA9Ya6WZjkumdmM5ZuyXQkktbQhZVhUiLCH3Ke9ualRA6contHYcdR9WUl378J5NFQfYSpNM
0cqONXkZJMQZDOYxktfM9Oy6E3ArfF9Mm4kiF4gl2yKZowlbvsEIJ0xKxigxSfA8Q3Idau5bYqgt
HlCttkjvjoZOhnPH1uhqthEL+HmRtBI3gyEIaRw9VM8Flyu79ztbWHRq8nBYIptIbxzNbN1lpEvs
d/VQTTTPWF6OGWHGRqbzWBg9i9yqNctrr+8DFx5BRSnVs4mL6c/iyk2c+MoaswBJSqLL0Lz2J/Rz
gvcuCQXmS9fRpmddiCotsaqnuiENttVLA37acxdUrO2inHK+7tvkuidt/aNybAQ3totZemT/fyGn
HFTsFHE6vBT6Y99lB8dqycHKMj0/Tp/lWxOqGqWi7uDSdrorswfOqEapVlWsBzSGRzPaOj7exrjz
3F2X01Dr8x7xWxZZ1kvnh9aFaYIcFwg4nrNg8g9W6hjraDCgBpQha6kwh6Ai/dS6oEx57INHZAMk
ugcnnjXYrgh9cZf2IFIUm5A7Wr4afLzWTmgnjm72U/kd71phoFW3K3W0lVPBPKvLHkDEyPVCWpCR
OuVm2ZuwLCwPU+zLO+RuIb4w1SbrDyWWT0rJfylbKMMQyrEdh7KK4f6q134oW8SaMPvMtHYdWIdj
cHQAcItFLi3jiXDAgqTbr8c71nf/q3Lt6kpRa3Eo1JgsgHXqp7+XSXSOucktZ++k1OHd8bIaJMFD
pbpoR1RmX491LFiejuW40pXC1CnTWsbvY9WUBpux1feDazqY/2wI5GWs3G/OoPHZMFJwBl3dsE3d
PdZVP5xCo+7iRLf1PTBNyOPhgYrKLFiU9AnnQLbqjT5HW3Xx9aEZx/ry6bFJoQzdVJS2LPuk3FRX
hu11lbEfV+AhddAloOgwp86ts+E9wNU7V+fEKp2zEck33w7+2UX8OPhJ8VuowHJs2sa4wx+p+/Tb
aR1uMStcQ4/auMtgFYHvPwu2/5NjNoVtKuUI9Zd71TH7RLLY3gMpzmFyzYpNuCwvKKNsQfie8Zq/
NJ6r1XSXzaLZ10N/esCmraStTMc11Em/ZQgCo2snsR8lXNjyXeUrd8AwF9nf1eA/u6ofxjkpwQNC
09nMYaE1JK/mKH3RBuL2vOL968P59I79MMzJQ+gzF1ZJL/ayo53Z5hrmasOOvrlcnw5iOdQ4Xds1
hTq5QxtjUn3mm/u0e0mdF+W/fX0Mx8/4lwfgw68/uQdjx24tg2jUQpqrpC4ZwL13B/nPUv1vlfqP
nTbj907bP+cr2iE25WOpKCaezCFjX4RVmbJz2BoL63xYkmS8yC9ZQ51hAP5mvvpVI/7LMX0Y7Phh
PswkMihKNWXmnmrvMrkmdJjqgXNcyp6pGRqUmT2zFmxczDuMGrdfn85P7/APQ5/c4RprwdorzP00
UdVpzwnvjSLvnMb2N0+ScfxFXx3jyS2eU4OWPSd0JOoT0Gm28OasoOrzdu4s4gXRBIf/3YGd3Ova
RKnEic19m+18+DGUA8lMQ8oFWf/rgT4/Mt4CSkndMG39ZKQi5UkINHPfzCmq+0tI9zNxmazHBS+A
PUyC+f9yvOMl/XC3hCmvTpPx8Fq+uvvjVIjQ7+k46zc/gvPvhvv0cf5wdCePs17LcNCUiQ9ogNsI
46f/5oE2Pr0FP4xw8kSz/w6SzLf24X1yCSX8vL4gGvJczsbHfq7P0SnN8N5+9/L+9PmWuknVgMaR
e9pJ76dSNdZk7VPqsCVaIYWtl4wDL+m20QDcHI2mK1+1BBu2TG8N5PlfX8Xj4uAvj8OH8U8eB5Fl
QxIrax+79S7wUcck/iKwWjywRAMirrKhQ/a0er4e9dNT/WHUk1u1d6jpxhx14ctFFKdLLSd2HiyB
1jd3X490vC1Ojs8WrFAc9kAWi/ST+bMdYyqCqbMXlac/0HfIsOsXONhpllD9tvAz6T32ua8HPX78
00FNBrMNgVCCws7vT4bjlJFntXJvesTAtEAVzyctoRojUKZ8PdInyzD740gnl0/PHDfJpUMTQEte
XNPsQjbq8TGSQTferNDLnqoAHm7qUyz8euRPLqFtSlunvi0RI5yeWLDbRWdW7l4VE3ie1K/BOYs7
i2Q5t0e2+P8/GMt2R3ccySrXObmKXWj61mirfVyaeB9fA5s+vlrZztXXw3x2NlEesLyjvSuc00Xt
ZCqKLpna6x3RBCm0OkjwNHyduSPFQ+aPt0FPgsTXYwrnkynANo+LOqUbLqKOk5mNalQ9DIm7D+D0
Jqpe1MScpVjwhIvLZZouCk9cFIJeRYljhgtBloNad4N7qyUjuj4Q3Z5/PaJ9YF70N2q8r7Br9jnw
bmicavxZGeZad2wYXyak3nyW5W8F3CRLhas+s89r6Isa4nZfPYbJU669quq+SBtwj+NKAqxzDYCd
MPype8GOgmDZ4X8vatLNyLYhDUp0KKgL69ZpwscA0pYCRZgOz15HbIuNMjZRM6ftl2rAJBcEd2MF
pRr/ZjOwguUSoJIHlIe0XdeJYSYaNkjIosOjGQU/iZAApmg4tJTB0scZev7J8AmQQoebgtZz47RH
iJg9UMrBx5A/yMm7LKMflv/o2dEzjITzofC3RDDgVKI8bpOeSyMdwQaOloH8kp76gF3dG9S30iDZ
dKipy9p9ydVAHmGD9Mw65sMIAgUSjAitcWNFd0k3Iubsd0YMHslwFjq9L60tYb+hUfPltUyds0Kj
vJRJ6Edy5+vezPa4fClOsdz76dFbycjItTUDUhj4u0GR+x2dx9VPOcZcOREfvDin2oArhhglvcOs
5JXbtlfXgv24P9yW4l3ihR1TRsb03tj2UsD2MbaVfMoDDo+iaw5gSC6CicRhHdt5tZHdsxm8K+MG
UHBZ0yUliwiybzCBWQye3OKVjSQhz1xwvdiVJqkUwICROEGOoEMzkaYzIZZz92k2wnOyDjQRz7rc
vk5za9VgMlcTtqKo/ZHkBq5oBwqDj93PaNB1weHwgQrpj5p3qWfFpjUBRRa41Y2atWWRHUT1JPPp
KvS9C9/AXdlD3QWnQe6uaxyF5M6Mi/BowgARdNcySaeE++lSWOU2NV4swMw+5Smnjvb1cOPGzy31
LuESHoLqtLKtOdWgWQX1yNLhRzSUpHitFti4ji4ng3dPgIvNpFZathtBkbWmeZu79/ROz4MWLE1Y
L4Nj+0ejypMZSICGgRqSA9YSB13W7ui9YXog1MJBMk5DW9rykjYAXmQYOl0BlnkMdX82miCBYhO4
GULffBGEUQPdgRAYlK+Jk39T6fjszcfMrIRu265UzklZIAo0TIrkZGY6A/Z21961cUI8TFUmKLJj
JyjPmzBw/gevvg+jShQ3HxeFgUHNr+i8vRepZ1kaG60Z9snE3PT1rPnZvsim6GEjEzvOmqeTZpTk
pVb5/qGZHynW6Xm5DS9eSWc51x++LTd8eiY/jHWyMPR6w8qHUdvH7yBsjnt+VP0vwxLE/y3zVHIF
s/JA9+y6/GZx+Nky4uMxnlxBp0ssGof+odWAQEVLBTgLxd/+mzP5zSjuyRUbu6qiQeof9JWYgWay
zgyILqvj+QSoOw9JJ1uN35/Tz5YPH47NPXmj25o2hRSJKeGM5xTN1/4qvsOKifECCNsiWpHRc15/
cz6NTw/VtN2jVstErnUyqES0FJg6YWWX6QGO187fegu6uAvwARfgGLfJ9rvCzbdDHl/+HzZJheeW
Ey7Ug7yJ8Zq1eLYXTIrzZNEsjVUCkJ05dvb9bunT0/vhSE9WoF4aYECMjphDH22uAzYyHOFwhSOt
elHkN1/fQ9+NdrIKFWIcs6H3D2NPfJZmUDBg+xnFP/wEHdDXQ322y7VZoglXp6RjOEcV3scTCj6i
rMUQHPBZLwAbrhFFLIGSn2kXOMZhX3433l/vGeYYQ1rHSRTV7ek909R5k3R+ezgmgSBuZoEtF8cy
DH0QcFjz4uCs44V7/vVRfjbjcIwCjbKpnL8MaibIP0ygF5HIgwXNw8vY7HZdMOyyrHzslPbj6+HE
p0tQZTsuFV3Tck9PatBMSZ3o7p50O3MGb7i6RHt9MV15t9kLbVF9l6zJopzh1ZyFCxWd42DffzfN
Hm+S002TRRPIEdJlqX9axnatRrl97e4TI9afKinzWx8h4PjNi+ObUdTJbGc3Zezmtrtvj4ZrwKZA
htHbeN+c0M9HORaJj7U7BNq/36SePHbfPLWn2nRnBeaiPEqPvr5mR+3qyfn6/cY8mVk036G/YzSH
ZNrpBvIXuGXGld/fxIV2r/8/6s4rSXIky7JbGZl/lAAKqr9mME7czM35D8Q9CDjn2FOvYjY2B54t
3RFeJRlTM18jUuWVEVkRxmAK1ffePaciM0tIrpWe+4eH/edLhc/GoZ/BvcdQ5dejmC4yy0/G+AFT
6w7T2XOP82FhLUA3k1he/enr92Vl0VT6Go7kp2qpvNyvJ+l0lKM2QoQJGu2UDeF9rKiuaIAUmhgx
//DK5tX/lwtwfixbo1TAi+NrQMbh9w+N6XJvjHz9FvHK5sufXdNa2dBKXpXbPzzUl+vj86GY+GVX
ptlCc75eH4E/JXbaGTdjQ9J6hS/CNS7HjbOApnylYvCHV/anR/uyf7HNtqvj1rhJ+8NnDy5f/v7V
fCkh/fViNIvLQtOkQ4fi9/dtmEZmPQRxLarG2V21JUK+ivb1H96zf/kifnmU+d//ciPtrDESqmrc
tCS7toH2aE2gxf7+hfxTOGS+AsQvjzHfC355jDZwtGQkeNa8FLth7W+BSoil5sagTWIS9C7q57uR
awKXtLHt7mOWRIgfd9nS+8Nd58tN55/e0vlr8csTEWETFRVPZD6rxtmxwQhOKurvX+3XO+lfDyKo
HqkUcUyu+d8fxFSasjAs/VavSL4b13YDi/ERmCox8kvqhi5p9v+3R9S/LL6MNGaBb+pc9uPKrk/z
I/aXbKHBnzjNjxg//188IJVwy9Zo/BqfI/u/vo+UXRhmF/LGUX1ap/ficQD78xxvqtXoWgE7hj/d
xL7u9z7f1F8e0fzyEhun6ivdZoINrY95Z+27G+4XlyLymjpIBNVxdsf8/asU8/f368L162N+2dbq
k9HUtipv8lbt5DNvJbFMDt8L64He5EpZipu9mWCNn4oTzdKlukQe89CBE3sGVu32H/9mqf4/3wPb
NHTVYIvmfFkQZOuoWZd6tzyiCwubchuZ8uPvX/O/vHiZg7DFvFTrpvjymkN1VGNH824aM7tl82TR
yTcbAr/WZoQpiFiJos+3ODGgUiAi7OCCkZb/w3P4V0vSr89B/P4FGoISnwfPganOPXaq6lIuURfh
XOvd8QFi6B9bLv/ibkjnWWN/5qim9U9tYBmJqYwzeaMJzfQJVLzqI7TvG0han6/s3woI/Z+lf+6K
HxlYqR8/mtN78f9DBEhnqf2vqOM/RYDAeZTt//qP998yQPMf+SsDZBj/oNRAUdKYi966Nt9A/ooA
CfMfFI75kjHQyKJCIO+/EkCG+AcRPWrlBmMSpsok2P/8H/8ZAdJN/j5LZSdgmZSR2Qv8Oxkg8/fL
g/4GC4sqDYfbID0P7etmqaiariVXxxipI1vsG5gSxsbeJ55FidIGO4AdNi7ea7MDGJTIwnYbRvMA
nRMBNzzVX0+R2t1g7BRofFXAzo95eA6MqUJVAwbNMQsoH5U2iL0aI1DV1PhDDHDd07SF0dow3aLg
1HESkBqMT2dwQWEVdWQwSHK3q3r+snBvEQubcfxLRdToFLRImtUUV6negUAOGvP6+S89st3UnIHu
5eXPXsr8Giq4+coGC0cOCXCMRbcdJabbLsET4VfqSYYZYKnI09e+qn5kyGJ/uRAufy2nv3bihWr8
vuOe31+HsxhVekszJL2IL/uouK1Fk5VmRxWmmzu4s4csrr1zJQQ8LwfHn1ZV4Upp+4+Q6fSz1lni
Mej6j4asSlNayU1gNHarPgwuBbzJjShT5xBEcG7rTEMPUcdJepxI289/MGsn46Gkel1BjhnEE1Ol
zSEk2bEqZKg/G/NpcKrKazGGYK0HTH28WWL3+Wc/f5nKrMbHuq4NZ5j76oQk8mH+J6jvTB+iyY7D
PatM+RAXT72V9sswaSliGn54IxSW7vxawvg36zugEhYi5CErnlNUimRkPUqIXpq5tdCA0U+dupWN
2btiyIYnfQzAGTsJ5/OxJWyRroY4Do6BmaxbZtvOllk758Cs0Zhl88Rg2MVU0bFqO34Vob0nEZ+b
81/byPCF2NleQD8OTCvceXEUDIucD3eTlxVko54tu1umjKQXffds6gh4mZIM95+/zL0BImo/XPXA
sBeGPmRuVxC9L82JvgicrLeObgvTgzHXWh1sCXogUdLzHMjf5vPFTnFKPNiKd5nTHPzWDvhcSQiY
dR3ss87gOo/KTi7LMVz1fhu8RgYaHCKO5IpiH1m12m6zIApBF45KDJq+U3UsDfRTAfqHKVxZm6Ew
1wLqVk9mfzYAR13UMlgWrWGc0la+FvrQHXUt1VfaZIqNaCazXqs2zZBQhIx72UT4Pz/KybDAGauM
XeW+8qMf48dILXd2CR4xtBv7RJ/ePpEguwmm1YDQmSZSMH5Mascp2MpHl3nksxFE8a6pyvwk2acd
e6b02SKeCYKB16kTVy/YP/VN0gCGrxWsXxWasrw08m1b+++DMh6zgOxqEEobyh2UkLAhrTYOkXFv
gOIderu8+/yVknTBbnBgPAcBTAXDwymo9gxklMQCyBcMxavZ9u3SLtPgVCU6bB75Ojl5dda9BKVZ
a9+ArCUgrJCLdGFOC2n4RnugvsuTaVkVesFs9XCM+oq+iVYjkkwlu6JqshZ+L8nBGC2o4sD83qmV
fsit5HnqU/Wkt+1WeFFxLI0OcLbPxjFGpJtU30Uhm02owcpOqsm8G/3y3qHPUA6WfVEcnsRgjd2b
bzs3M3YWnZmXp6LMm3vBiWk30X7Kxh/2BLOhlMHNmJArRI5tHbtOPnY2DbeI8Ya1mePjqIirbNJI
3vpSD26iKh61or/3KnDYRZefnPkHc60jHF0AiCLNz4WEp9mOXbyrHYRpugMpiBYgQJhhsi+DaSHv
auFC1sYAuphosmXk9kkool/1kwW4g5jcuYgq7RzQmZh/EZaoh4XanSp6SJdWG6EnDQWKlPkvjKo4
hr6g2OuKBYQUc0CyNNP8h8Lkjc7MEFhprrbHIR/eHNWXl475X0A1g7NRKs25cKORlyYX7MGLYXL/
+/f8pJNbenZo2+b/i54RNBp6yzh0XplCPsBsxkRX9qB0ZbnzJpEt45iZCKnxUo04JlnGv0zGMYBt
qIyQldqITztO3qYA9MDnP/31ewOW1GnCfGWqlEjMsP7Z6OQGYtt+VfKGM11W6tu/VmRZ13RHK9o4
Qy/a1xSMQ0+EcCMrMa4htuqPZpxquyicbFdJYkiEQ1XcxzEStGpqqSGY9CoJehDiY7lc+pbzHFjg
GRTbV7dm0rGEDEYkXMuTuFXmH22fvToe/KwhtPRVC31KrxVIOSjIYAH30nhUGpm5wikfu5qgEbxt
IM0vde5cIwNjFiotC3xiiaB9ZBtc62IVGEhny6dSy+61TtlIIyLTzm+xWZ7wgo2MhSeZuu2qfBHC
ZrOFsikBwZbJW9PheFKT51yiSsqksw4iwgdWtW1Rj0ifzqFurca42iuECFL5LiK46dip579qTuVk
mCJJbK06FXlxN6fdASoSzY1VDRJIAJWjdIWi7Qi8bCjIrEWic8ciKpGwwtN/7rkNqH26q8L0Snpy
1RE5JYMP+BUaMvP81yqMdx5m3c5fNL15x3K61ql9tcjXoOLtGF4/sc+5T3zyFF5/Crp8WxjrCT9P
OoCrDG3ul+OJjR7OLLkYfAS12AoiZGWQS3XPBq/AMRGoNwHFFTMyK73LVjEY8jbojx0I3flNnN+I
yVYuyGCXbZtuW88/kJSB44vdkMEW+J3Na4v9Sgwv5kSfMnxSdWWXKcqCncMyDAGxlvkm0AqXeWg0
cACtWLiSFFFQjNOrXE8eVGOtPxoKgZOBAStSzHQUFz2clAT8VKMPB50KAXHAla37ME4hjyuAuCXg
7cG485RiVw/1Si3jJ8vXyJ7lp3oa+ByGYxNMyx7qv+9F66oDOlL2R69FG2QPh5lhUOUOgh8MKkBr
2xGmbt2tfYRx0QhzFAVQXVYL+yIYYSf+sFIGDAwdFuXg4Az5rvW+J7m367hcaF0dJbLUpABjJ4G8
6qhHkEGFrFa9cI0BYEiH7lVxsD1NWPHEWsPB1iA4KX37qsKoanzMlCPcREYl3wIeTeXaUm2CLaWB
A7int0GruNSSVQBnK3V2ZgNXXXJNZuilmCfnru764D4HtYJz1x90v8MagKcC46ajR9DFnHsA2gGY
woQX9h4IC94x2gfSNo4cl4TYPlKfjXWQYjnkMSXc7FbHXz2WACEBpxaM5YPF7v2fTVK/hTOttg6O
BXEt7ucr7J1WsFVt5VvZ664DSMMRlduZcOcLCOOgy0NeVYAyPUVsEPrmU+TXp/lvCR8qPEgdLgKz
uNeYtpm4chLcGbL3r20NRkma574atg3ojjoyUEKNGwIexFQ6/Khi7fnKjfw64w3boKvWJbkEL8VX
Dux6vp7DejxlTfNUq/rBC6dLImj71QGd/iV7XDDXWLmhPlXcRr0ekzgSgfn3ZWWfKKgfy0jsUqtZ
tjnAVlntozYl4UeurGDQRE1d3cIrNZuMh2Y//2+tOsdwAKJlzweVU0rwXDeCk1cNe4+seQaBGWzG
suKjnD/j2gS1j8gdBGkCn0Srj/OHDHQQeFrBDbBeij44knDcYpu+K0MkTTy5XhhEwgacEz1gp/Rp
XgsJlJxzDhb1S6AJV2en6jhYSe30GqftthXqK0X1hVhnfs7nMJ57m30pGr2xXY/at3k9oxWitlej
t1bVJHedAI/nRKxi8xi8gk/EfGDTBgGn5xsSMyXSuSriS2Ar617oFxPzcR7LF92c9voQHaaCreZL
hUWlnGKoUCMbJ/Oqoa9nPgkSVO562nhiLJAwXfYyD6jM/zV7/lhuXJRAmw3aRApVHw3p8Fr73jnD
rcN0wqOH+DzV1K0jUF+G7R2LxDJNBanghi8zXxy/3hNNWGtjtRZ2d2eyYPrZu277vP/WPdQz8ki6
dyZ0hcnOO7WR8pDH4M4Z/wkxRfebnLueykxHEhnLavSxBfNOtSOTi/19YTuuP8BIm/WWM+B+MKYn
UwUCoWkHXfRbMRFvz8xXs0PhI5gjooxS964zp7DZ1gQL4kjPUYyINgGWNoFDIieXsMzjQB7HR6k/
1nF89bzukEhMDTZvJtwbkPKkv+hxbS1dnJ3QXppNy3tlvURzcG6I22PoD68N16+lFi/ZuB3h5hBJ
UvZ27dxqCBo9rOoMeFR99Xz53GDiAWl1Z2XlqSqtA625fWCV61FmB4+84owqfE2V7FEl3RfWgK7U
ah7uKfjTxjuJvBejM05xC9XNilUCElKFlPdAtI0VsdsmXrwljDeaMShPsrqLybEfC0Rw2Yh6Oh4h
3vu27Qrf4SJFupmHbhlAtGWH9IO9Pqnp/ru0ujezDbGGUtQz2dbVgm+hMqEVWZNMQe4F03ow4usP
UcpjqVofFnOuYL+Lb5yMjoqBQWAEtp1OVyME6qxk0yErjZ2TqdxdriIGOBrrBVZK2/roB+9WD+fB
KK5+CP+srS9epd0z4RXW1oPvBI+kM2Bdxeusguvbqd2LNU8gDWVxX3lLLR0QsNgTfOzsR5GJt3x6
GScN50BjIPGq3prWh0auvod5t7GM/km3nXIRefhqY/sBfAPQqAiSYwFwo99U9bTSTHU75vp7bvvv
Oh9fBnBe9wcKoDVaKQVi18rmolqmCs1iG00DF+EiJrXXi3NQVrchlK9gQTAOQnwOv5d5cCBAizIB
9DJ3uIpjdg7vIOP7bsh7ptXOSn6uhXOvY+FoUOXaQfS9i6c9MOmf6jwAp3BzzaOLSUp/6DEvsB7m
bM9qia9BtmxStP2gPphqfY208SMbYPz78t5k/ettVAgzNNZm86A+ssdlZElzpdZ815mQX6TaE+N1
sJ9n67l+rgvxTGrJbNg8wAsZND7r3HyF8+4jUxbR8BxGxUvpdPdcM09NXrxqQHw7KodlnnyfhuJs
KH6HTqqGTPquZ9zhu4zTNDmyO44RW1AdKvpM4b1po/XWSmtfTfn3vlaIjXlQUrXRXFIDXVQlVus+
OIOhDQvjzpm8iM9b+d6wf1gAKdQTgVxGU5ajo4AlVxGOtCS7iXsypyhdg08q0acHBYjvWATHBgZe
r/mn1tc3bByJ7MfjICgdZXeIck5GC/guxEAdjqiletX1Y506KBTIqWCyj3Rb3MGqbOqe3VgM5wFg
GlG2Rd7md0VqsNJyANsUhFR12ZMjxhlT2AyMtY6mrKamIXYKCFhVgM8a2yII+frL5ymSW5UlJkzN
bdEA9prU4SNVLTg1bD1RlTex8zriUTcF7d4Sz5dmv0ulvuSGiXAZqzPbrcp2Zn20nA1HXXvIWfXJ
JK60gkYE4XnZNY++oR27oXy2/O6qZID89YuWNtx732wfT4OXsJdGi9tlWyvNuXHlAvQeQMjBAQ/v
CLfVSsel/LdtFYlMfSgOXTYT/NWSJLCaDKuSbCDFwGw5GPyWTVAd1Cm1CdZOdD7ljTt7BgI+Bcc/
UEGX0Py8iIZXzMakF2KjKPqGTizU6wI292DxRQsYihh9Im48aQh0+kkU9rXKNvmIw7oa4JrSjEjj
9m3IbkZnbqSj3eWqswVHRvK29wEXt9+meDrkQb6jxHFt7Ow6cHjfZFG4tDvtsdPqjzn0LT1o/BHa
h8puD7ETcpe5F2Ox933lPEHfj05dgaXI5sMqDW+lKdHP2pTIKuPszUMjo3PaN0pkSQmFH9YK+AFL
4spXgXiGK/FgztNWYXengdCt6uoQ+GINsWYNcYgdgbpLYYLl7VPXmphP4qPs7Q2Eg+fSz2C0B+tg
9sWIx7yQ+waNrRmbKy35ULgJqWNxChMkA4bpnSQnHq9nV8q2eCEUGEN9uDP0x8pPV3Uf7KbiI2GS
Ro/DlYy4F8U4WRkYHdnQaxXMa2u4JTgFBsHyQ/X0pQ3HpdJwrMIvqtVeBnFIDNs4x+cUIixvkbQw
j4BjCA1yRs6zoxgDill75RB7c9q0OzaSj7DEW9uTRx1H+342NGlmzXkkOlpTtPAYRhVDvemPMTGJ
ZckEtjNoi5rZ37hLz3LCDw/5gFvNPZU1brNQVxT/TvNIqTvWzVewRjfmOgrxz6byZHfJZtBxRXo/
De776fjdwRKmlNOer26zLLPsTHZzNQz9Wmb9tsBSYozWFZgG5MQKL3N9nDzlZ1Z46yrOT+w71eo9
V5ynQUP+nnr7Mq9/ECpmeBYbrUQ7nfrcx6x9VtkCI7C3DqPZRDefvlS4wk6+Mdp4NxiIwEX0YAf9
usVHiNVKGfCcBvqRzPI3BQGpz9TuJwaVJIaVEpIIQ/9OsjdV9WZftAGiWHVjoicJveSpuNZQlIGg
DD/sqtsHCF4aE788jIfGTpgiFM6r4dfbHltJi4CsU6fTCPWW2D0nw2KlpW6lUJzvKrmJJI4doe4z
SzCLbVLq623/w0rxETf4UPO6+Vlp3v2YQtCBeJx1Mb+mB+kx2WpqFyUeWLTzYpOT6RLUHZgKMzdx
7eDVrrcDEhFZOujQT9iAStR5DiFqr1af4ohBx8I5qIgSol4sWi+4M5piFev3BRBUEY4/Qg1g+gTs
fVKpB4OsDFQ30kzQQwpgarHu8uZi2vFjPuZHKpIXx4FL2fOFU4PjpLIyourlKPTSdN9C5O/B4K0Z
/AGk4S87wM557SyrKP7oYHhXRrrqJpwGDs4zw2eALjnVWgWWAPBsxqqtzb7CXDwr8PWMmA20LI5B
4nRbbco/wDWtmg6SllGtay9Ze1HvvtfNeAwsSL+Rn+RuQj0kMZtu6ata5sbetDTgkHrewLi7PESh
oyz6trjTOwPHZrhI9LdWJN8Gh7UTWCY1jycTWUHvqxuftWw0v9cVgwP+eNfiJJtycLLGwNpv/eRT
5E1GztdNyS6rso/efLeH10L13Mo2vjtKc6ibAm8I9HzTw4s+vnR9dKslCOPShDWdGOsR7VvoIwOH
yeI53mIs8RnazfOnzKDlmDyAHtJHfSEtDBt4UvOJjJuePijAScqmXg+I5cpQx3/LfUXrto3W3mQA
6of56FOBbUNWsSvhjPa+fulrPC0Ul/mm4i+l6p1ykhkxpiwBbl1ayXEgefCs90zs+U+J+BcsydZn
YH/J9PGTGWEC1Yd13kuIcPhLsIWnAS4XYzvF4WaMmFFUoCMAgthH5nS10KjBL0JmOO3Dxjs0CTHf
BHdQpb2VnWMsaj376akYn9j2HqB3IB+YnqYhSpYBpUZu0ftkIHGP788BHtx281Z6iJZmwsG2jOat
yHIssRCLY5xgHmCP61k+Em0+PqvYsT7cmoYxdcfcO3yHclwWxojvQPW3oZwAtsDvt7WN3Xl71Uyu
Rq4hs88wpeoEJik/ZaO51nBsFZGe78ArmZWTrUUuUQ9ki6Raj1W0kg1AZrY2l5hqgK3VZ43AdkVq
lf4ZgqCPobQRQvjinA0P6bxts+X4DmLOjVv9fnKCA2Vs2LQ/So7KRhS89jnDnp6HWM3mkF+jU6O6
mwD3pxG3FUYeLpCzlPWmFcexGjaqJR/8JsQfU7xnvXc0A8igJkzt8cPYweXplwlg31ZBuWV4a1kU
Z3WMVlH8o2XoCxwcck7O44pYDYByNao9Ruc8EouFNq5v046x3q5HkJNHSFGmQv0R1fox7ASGZoB7
nsJLdbjaJ1T3M0GkU96NjrOfUWGiCtJj1cm3ED/IkOy0RttmiXJWQMvqNs1L0MYMCsvyVFd39eRA
f+MhSqSMunOLKQeGdIpWUofwi+W1y5mwVcdNpvq7aOQFmQzCRvnGcg4GVpHcX0qsqQEVAdTUToGp
Q8OxCGAPWR0Hi6XPAqT3xdqS5nYCYmS3oJGcBKZvIy8KXy1tjiQ24TKDsDVi7uK0uzXqdNn2yiUS
bFIxmNZmcRI2bNBc4ULNV4o6uU5xG8FZWwZD7KJ1cQioFZ7RYx3V30ChksxR3AAhThzUR7t5S8Z9
1Kfg/TM3n8g9mCv7W5x/t1qOHlhE+ysHeLC7FHhJnBTazoEi6qAjzF4V7UGNHtX4veOl2989IS+T
DNwZDtZ5KjgUZSWxdkVaunF2VjXuWYonGHGMoAKcoSeFk0S13/vJvkXYJq2y42PAZ8r0+xhA1TOg
82wK/xYF2qofMFoF0LJxZj2BTFlkmX3q2G8JjXhTMdGj3aZH7otpHVFKavdOv1eC0uWUhMRmhpCA
3rVfaFceBL5kRolXVkChtBEXP3trlGej3EnvAC3jXIFLt5sfUFn7hZkxUD3aZwIeECfov/1Ep1Yt
jPrFdrBvHAYHkaupY0u0KGi9mR3A1kI5U80VtrUXTfOSpANWS+r2uN2pILVzq3qPdgqLz85iFUlm
jbXyXBn6kbMYIPQ0XPYq0KliujjTkdJbWz1ns3zDU5aqbp7jKaLhriIzzzdR5gG1JsNkAf7P6o2j
xncx4Ywggd6o0ZBKqf6lS7PIl41o7qOUQ17Mx8/047KnZDdq7F1wtSTBuBR1xzHLmUt+xsbyxyMj
7YD3BopLOFGFj8WGSl3fmXI71pPGbUEt1n5PsKfA+ZPr6NQIZmB81Y46XEwa0c0yaoV3DeYfqDpB
ILRXK+qQNk+FdLNCVvDiu5SNaeUnXIqjfQefprlXkmrfFnDU0klhm0o5M6fNggkuZv5mZldZJlsv
rUdZTmNl1wXwU8qhMm+qFsRY1jjR1oZylplUycxgSVfskW2gjuNj6L0fda8fKXU+S8Uft0TUjLNq
BNpGseuftC3HA7C3kbM6ovvPX1a6Ws+IsIJdH//280cpzTfQNc9WpVXXqDcRKipPENk+6OKZhwxG
Vcmwzd3nj7BHAarH+LgyrTLxnvkLmfjaMwPJhWtywr9r4yPfb4dqWqgdSRAaGwflCN5lHx1yVONY
0MqQul8RlyuYnOp9UVn3GbzUGa3JLaEU41s9MUQxTVwbZgHapvAm/5RAhXHN3CFdX6D4S4sqOcvG
M29tFh/83vNf7e5xGGe6pF10C5MzbrW0GpYpQmjHwUMbN6CJUTS1WEJsqD5k/N0ARU89cUgoLAIX
dezU33/+U0ZZd+OLlN2UTS9gAfD/HCnF0YngjxeNtJbxCAan6bt+VaqOeCyKQyta88HxW2pYFSKY
cJJriDzhi+IP7p/GLH4bZvtryEJaOlO4JoFI5+sUbpnZgZ10NuZ6r8UAC7dwzxEuebLBw63BxbJK
1MNPvwCfRFEoK6r4qBeWj0PBnq1mnkmDUSSXtGPizYu9dBU1OB5GLRAPGgf59R+e7u+T+vPTnSf0
Tdb+eS6LdtfvM2Axfh/dV3t1WerYQ90eOUJfTGelUdkfjP5KVcbsYvYhytV2bm1bVXEX67TGE2/y
DtYEzckZi5h1fj1G8XTNxgTiv2WU36u84//goI1iOMHtDRsDDT3nVZBF8u7zxxQ1P1Lt8e9f0ZcY
/OcrMhhJmnO9kvl18WXQ1s+EE+YJDhRO7c6xZhzgrqp5mnmunAeNboKeK+z/IX5tbAtxsmJiCvas
/jFOU2oRtmXe88Euc2McLjq6rM0fnt88Pfjf045/PT/mdG0TWDg5zc/n/8tsbOdLs1NEpS5jPmxq
v0O3ynTebT3qmWWKJ+ofoUbd3DYU5xh06HbHcsO4tXf+/OF33urvn9HnrOFvz+hzGswg7k3ixtS+
TnNrOCZaOddHzVrrV62mdG4Lqo9SbDcdM6j/WtFiXOXKUMU+txSx8wM1JpSdxGxaUE5kxr7Sk7Nv
xcMJ8rBbtRQxTIkMwCxLKhFRb9///XP+OipGmsUEtc5orASDJO0vAQVR1HWqxibOFf9KW91c2Agm
P/7+MYTEBvDlw4JKxJyUAyPIthg1Nr+Mgub5QEpPZt6yo68c0UPWlmN/hUfaNdtK5/KCTYXr3Jzn
q9GheNobkt2QVCruoaYAou4W1jdOZc0isPADGqu2PDcY4ljOOdbOhMofPhNFfrfTnK1smYvJkZxE
hD1nePvK0rZG+FPT7+yyWDVmuWuiYM2I37M1oZED9Q7w0bTvWeYWif+WhR/OiAAatSubeRu5b8ZJ
18lnTyEO477DDM8jNMZV1+I99LJlJ6jF+m9hIA7tbBg0XhZVy364VFdd5zMnxnwEQdzBzYOfi8zZ
tw51Ipduv7es/QeGoZdB/GgNW01+JOqxiY/hvTbbQq8xTYxmSt2+wRYeD8+oD6GVFMUjOx4SzbnX
7QeZfEtqcdPx/FmecpBV9RjZ6aM2nStlT2KpLrRV3IA3sekUy5iBvew1c6hYasoJbujRQms06Jwm
GiW9mGUM11pNcLfiiI4wQdVplW19ZoCikk1IadC2CPA06q4hrnHbLhk6pjOp71Qwh0A2abiaobNU
MOX2scfZelxnhOX7Yd+24wd8234prAjK5mOol9thfOpVbrApL9eiS4n9eBPltUsSkS3dC+vTsedv
RNjKLNAi5/q0Hy311U0MmjsBYigqzWj/yuKmWHReVaQwdJyJOWyDMGOVza75pHs37tZLb4puaVRc
Aq25pd6z4o2XUo32k2FvxmCpzcQ7ngfvVQJRe5E3Ml3oxNvN+MHsL4RoFqK3kINzN5keUoqcBt/s
lDEIhRm4oujp5m9jefboagfBu9mdZRG5SXlXDE9RpbCZ2aKLQhlYVMtWzGz0zu3AQ0rOmpN8sHyT
cvQ+UctlGHuLHAaoE+xs5iv4yszHUd4jxhB2OUzgVn0ddGraFRXq8gFGdh1/b8dxpSdQiNtTbst1
qdO25jmuRfXTi9JVGp0SuUnaK6AK5Olyowe8IfHDSA2zekhhdYfQYTm+6P2lKGmXtDPpsmQHAKqU
MzHtUn9pzl7veaAiCtzYeh6rn4Go2IpSAhkuvp2vHd9frPvxPY37ZZG9DEW1WHvTptY46sywQS3H
ZEKsgDElI9/RoI2NFz//7vtXeMQw/rax/zOIEdzehHmQGqVmCrz6k1FeICwvSpUKls6MAp1AyUEB
WufCStCMdNTVyHVzKtkHsbEKSt44ZgcLyp7T+CRMDgXk/+sdqzIqZC4YjgktrsCK15JzqSKboPr3
OPAcbBt+V10u/fiHosGDC3DZ7Oj8cLvN6zc8bAcuzMUwozzLV0TgeKq+TSOSEtfIhmXGfdp+Ryyo
FQhzIS0ae6f8PsRHe7pkiIbj6Ebf2w0KXJrPojqPabwAykg9HhDffM+ydyMPSUWnQmKRMo7CjM3B
DCDxB9shBl07ujZPxaCkoxg/A8UiTGAsGWlbucuOncNUpyB8Hwp6dzo0eYv7cDD+kGXgKjVW5uKN
UDY853xrDWd4lq08Mk0JUJXuINttGCi11oKyrBYAGxYB82cJRi/I6rq68JhcKMXAIf45Dclb0sAZ
i+/zNYKZr9KgHLqDfCytdTgUS0kVhlCAC74UaXy2bDvohT9LzlIj02Lip+zPWAndrOIiuqyZjOOb
Jw1gAykdvm9IXuuCjsa93z5oFNeC8plGw2KuOnqMuHbirtUFAxPRWpJlhy0fjirrTL6Mu3alFk9E
XFald4mp5an9fd6+NT3fKByMOgLoMHqyAa1r+RN17IIvbrsxnKeCb63S8a5NbCQ+YgbG+PZB4Hdj
wejKUUwvWpYsDfE8xXcA0eA2ZdOlbn/k0S2nCWVNMxbDgNS/7tUHF+frwoI0nmswmm+WeDW5vSQt
IMbjzjEviySMVv+bo/NYbtzaougXoQo5TJGYo0SK4gTVSsg54+u96IH97NftlkSC956zo67GG6tc
1jxp4bAfw8NAtX0vr1mxHYtEirD+nsTILbMP45V2YUzutHDAtdRWpW7Q/7IeNAvlJ4S6w/bJNQnS
30uHuI/TI0231DjYwvRIv8KTRoKQ4ZMdb39GFG2nmFcnDvF5AGeLfosenKsDj0Yj1vTzfujqna5O
10XfFDSaSOY2Eo/F7FsiMuFjF5PLeUKpGel7HQpCJd0hJp9dCC1MsdI2Igem/ciir3q6We1D4Blu
uZXzV6S0LbLmqGSL03C9pMQNkx98bcZlN+WXJr/5PbWpGdHdgbI1hXs6gKLSwjOz3FQ/RkGj1orU
aWI5OuhYjehqf+YP0dbazNsmLztNI+8qmJ2Oi0zknc2sNx1UcnppWrjBq+HHrM/RSFYHb1aWUtQF
QJsp+65sHXVSGa6oseuoby1f3VteOWouE5MbJ4itfqKaqtKapD9QdpJWKFbSvYwnyjQnZ7GYizco
HJLRLxA3OMhIL0PPZ7Aq1N+AFOtYKKQtXPLVUKqnYE5UJdWFrxrimyrQXSgSXyul1KKF8j3utJ3K
N8Y8oRNp3xlcxjPwyogOXwcYQAAZ5jZVBRM/lk5L43s4bvTUy5WKsQB29UpDFUvoYGU+tB4DGU8S
qSYZYep75AJV/WyI1Ba78yT96gO9DKizhc9G6rdy9OL19zNxHo0sniRGnyJ0SQj3RBOJkKssFMtq
ySZq11WzUY0USDLm82TcOjmmwFXYj/olbMOtrI/U/P3KCU2ZtXVKALNkMto5VBF/mAsjBFlygjmT
CZMiYQMjkMJ+3dQFNwsgbUxTt7D1SVEnOl+dqYhuOoSEqPSW4J4JV2UxBZJDJM9F3tiSgFdbn9Z7
u9ZK7Wry7+gOYVTEcrQHuqDlxc3/pUdZWhuAuKBri2j5cn2uU+8c5QiZpFskJkwWlzm+ZInljVq5
CgYX/0BdNADbBOJkD6E9KQQTN4bgjuNsd3rDhUmBO+3cy+dMW7YID2i69pwe/RgZLOaf6t7ru3rE
gxSTzsLpnvfnEelj2XP71cGa9Ylc4vBvyL76tJ6I2GM4nInuyWy+cmoTm1OqO7nzBUgnFGz1Oque
ytJ5QgxpB+xAfn+1GpARNIKtwFMmhybcSuG2HX8hvJafDtuTncmUKH/E4kpQf5AEbHUx2czy50w/
UiI8WUnnIrEbgTpqmgtruZmp8Muh+fIXfBWsOBBh0VPPzF1/0teRxYQUeC3zKE1zygc1rwWNjeaf
1ez8Un2rwsFmmFYYspv0VQgcPmbYPXX4TIH5I5PK47Z/0d4ba0x/OEuzivuAhHXqJ+w6/O3WOtWe
avmH3KK2Qz4HSq9tFJagtuYDQQK2IPjidBI5OYbwXtBhnqtOFPxbXmOFfoP04/lqs9Br0NwGMjCQ
vu7UB2IE27aSyxA165R+Mrjr95E049YqaAl900myof3BWoT3or2K8nLBqLGOeTdm/c0YORDGND7K
iItEbvWB5Olg1t2wbB4owOx+MpzMHB0jsLaYSVx+eGDYHh8jUPBkrDNtn1mKrWh3UfsQ4NmEaKfE
8gX+qHLGEVguJCGJsmMvyAMFriZAoZ5Et75DDIlqLtmF6Q7ADLUx9ha9faf1DacLpJFvlqfeWsnl
ptLPafmYUNXOSfyjhtqvmSgeN9pmeJvAE+y4X2xjlJwKWXAX9S5XRD6VX3HHNyYVpk3XzFc+UJfV
JbuKXIhIG9+ERHGFq6geTeEv00Cvr83w232Vt/RZ/0Zv1PBEZnBQ02o7NR+TjomHUivPbTjMO0hb
jDrrjMIQFVVs1kpoUyGptdxbCtUujFWa78zh1KugGgQ3wPH3QwHmWW1Cy3CBIWsnK7KvQR1DuPBd
CMMgZOSE1zL3bVUY72M0Q+JMxVlle40jlVOQxZv+cR5gO1cEhzifTAucRucbxY/hWWXmlYm4NyOE
LfSWB6rmBB2nWKzYMJF5uMlBKyZXCVc91FdhfOvyStr3VwLdX1+zxoTEde3WN9vayXf5L1/KlaCj
R5ktRJ17GMm1XtlizMTMKchWoJF3FD+b03ic772IQ+KaUloPm0SZIsAaTtTkB22LB9JFzNih1SU0
Q4RfRX7MABjsa8q9uSXbv3Clb/JDuk3S+jgetMFmMkTs2mPcqi9haTkWPQtwshSlpB+JZXqK5EY/
cq15Y85DO0M70Epzr5tj03x2KcnA+Wpw5JNMI+C05dm5KOLgwS0dtbfYohz3bWp0SHofBaRj9WOK
elSi8WTby9sqXHEJ6Zp0ajEfWOJkS4ZF/g3nerFKzC+5RXW0IBSljBuTk9Q9hORmPOb7UJAGT02t
ZXhwZhin+s5gyLxGOncLKpBE6honxLXp9rP6ZobICYXOWwxyuVPz52X3lqLlWUPfCZO2p56OS4a2
Nl1wGmMeHSWX9mFRbUuUdyXhILbWh7sOSsVoB8OG5TwbxexltbAxjRldFv2Rw/zWjxzuBmwisLNN
2U6bsUyGox9QwK1311hcE7jTELZt+kNyLOdvafB40WROPfgh1XNfr2DtLuYKd7EAyC1H2IIesfKe
1j8B5cWdix8uMI5Le8ob9potKtOMzrcYUYqjEKqjexPbF+isAa++yrL90q6HzgvSzSydZHbKepdF
rw1VMBjldoV5k9pHjRqzOkF40XiTkoKg70XDT+kuj2/0MuX9VV02RA6ms2dmlBVxfr2Z0zNDUjxs
CwoHkna9zOcAkSmljdI+Ka7JYQYZmR517lXZvhhWKlxQuMopyFJ2Ak0QrFABbSNEkNmwibN4aOY3
JQF0PqAPL6sd+ng8Zi8p0mRXpl2Vm0UmWMoFgVeFc5i/8bmKxm3PfZKhaeXxx+njQLER3NyKJ5xz
TXozWc+tzRJsxwHZqt+Z/7JupUm0hLtDu80RxWUuGlNljYwrzyAu6WvlGwe1oOrogNmRb1yzNhiT
ZOJY8rcu3E3hrqADV3kHDFGia1zuNGtlLh6FFKqJamYlpT4eiS7y0tbnBRNCLwrsHttjewGOiRRX
0j3fslaS+leT7xR8deIH1T1hvqZ8gGk9E11r+S7qrYQWnUOX/AtnCI9GAJ3v0T0RvxSGh5JuV9pt
S3+iniKjAnalz/gP3FUt2C1aiXI/0b5ICl7DAuaST+fP9b+aDLep/ZBgfLv5uwo++ZeXA0PSD+WA
snMXl/9oayIuvWWA+OEIiAqfjZD3SIazwizDDThBVrqjxcCwG2gsnd5fy7JFl31FZRphcR5fzFpc
e/pxlYbp0hVxvRWAN/SPeHCMzafy0d5QXgfCWqHWWV0N9cpHar2AUCG3iK9gU+7r4HDYWwrBDas9
Cg852enCupR2FiU1iev3lY/vSKtPacUD4fEAhd1eMG8hkuBC/TPSp7qcJvXOIxDIn62x403Mkw3v
6djv0+o8ES/bb8thXyNCWewkdsFIBPWa9Tx3tiitRfrZ+bMoxGJrQUbhszrmJuoPm1A56/X1F/P1
n0FLz8ww2lZE5DOdInnPB6vB9ed0HaDLr7SmPmBAuoKQgeroeYW/AZpFammO2zAkt6o/Gf+U4Lvq
oWFWQ/sYGYoxjbyYHDuhMi+mp96XUifH/W35vDXWl/yPl0qSyFs7RNoZhbBkrDg3WLPLoV5rPnGZ
CMUbxRMxayxwSN6YrBXrFml87Ji08FsgRuHd4Gid59OCxNUkhXETSUd52OvYinBbYX+pqVii4Nbh
tXZ5TeDWB2sVRwfLnvlT361mjdQMZKP+lTVXeldz9IgnvHU63ofY9Y0ZH5TfBLa4UOnAqAkpcZVL
LwgQR8CAsh3Z4iU3PuXS7X5dinpNVtXFG1g86Ws5pjs+/byMum6b0uuIxOGpmaehYIhf18WupBmQ
30oJPR7k3EatE6Mzo8raxPfhRi3Cab8UNyauk8IrZ6fp3B5WNkJB4XMyoUTJiU/u9loDB3mShpUM
HGZ64CcEUwbpG+NMRHYROAODLHqXLzBJ3gghWAFBLpHHuZ1MQLQ8r6+C0IMKq1o73Y9I2pngICig
xILXDBM/eJrVrWTDkazDJPiJgNDb5adG/4aFDmghcxRFd9gwKpfHe4AJUcE7kMF6kGIvOBlxMcua
4GVUPJEeQlC8Tc8FL3sK2sPQDahHgqCBqpLTgD55xIhUnLCwXtP2CwyKJx8HBKcjyoJJupbiCVRF
+G5ZUVIOFRvSPnrQ0PyFFgMJ5oD3AaA0dVgb8dCyyeJCwned0euWu+nip7g1STj8kpD5lK45eDFs
E7TflXeEW2KUVn3nv+ZnnvoKm5XqsoAjm3F9hpuX4cpEZ6M9WKpqwRNGHE8bxIQZAPSw6rPX4ztl
h+aPmbSLHI3sNtPnjCfeGuwuU9w29EXToW4KScdY027vldq5mfZRf26qrZigzd/DuDYfwecQfpWl
Q1G0E+/kdKvTYv81fE/6eZS8KnRDpLkyk9bA+3lxdcRafMLiMy2V5Q7/zrjtOJTpyDi1tB8wXqWh
njiSQVccckOPKqJz04bJphXxRyRGkh8bJLDeKEpUuaosRCjCRnldGfsp/gZEFmdI7cnMzatGNwg2
gnRZX4qpMFHj8Lcxns2jisg5aONjlgSCqy4G/c8yqjAiP1TCJPHEzfMzmXelNK/LdDt024Y/OBUx
cvUQw5RqU/HiBOq00eke76ZN95zxyAyOztGcnKNhXQaeWKwFCqDie71cybMIkAXSvjhfRHWfpYkr
ZY6InXF4C0cXSWMYDCszlicmH6VaF0NkvqF2Kp2gvZo0sojBeakOef47mkcSGl+Cq7LRVy7C1UpZ
aS+B6VHUWJbWluDRHA/iZaifNB7ra0DHf2OwlcRLQLfERls56pvmpbKNKAuCAOwcSrl+ry4Efozi
1RCwhLuJse+1Q6qu3e4gGtVxVIV/WHEEr5KiyqUpyad6Hv+jeFHgDjsO2cEOLC+nE0/Z9FilG5/C
Qz/nVz6WdstqYcYbJOmjhhV+nxp8tHw++bWIumI9Gw6MoKG4pMiCBElv0oYsQfkKfJQ9kJW2CJ/P
5Wn4tX6QRaT37rtbhafgn3bq2Djf5CvDn/lEh7Z8L2/JLVJt8ar88BS8ComeoMZIMpfMWYQ1kmCd
4DfHOPCtrCsMCrzgb9oP35B6xPeY3LSf8RI89e1yMhFoGpBPvAUQC6zYdtjZJQntraMjVQhcJfEQ
1VDCjrjUFcihfyBwRlVenrG4/PRAdigMLISuHs1cNLYspgczgGSpqSiTRIVGHlKXsXsIX6Oev0eS
dhHMnGLJrDkOyLrGiTUhMqiBSTqYFCHe0gf0t6BjGEJwn2ABAOKYbsaMAwK37dgcx+7odNk9zelu
z7KVUTLmG+5MXGwwWk453M1rk5OZP9IPpMZuO6UwA6wtVHoXGP09rTMJl81X0dlQ7tpSyKtIK90o
FRmhoSu8NDHuYJteL6CgS4JjvgTgXj+l8TSF7IA2HEM9zopWOEsNfjW1e2rKr4s4wklrxEknRaEv
z4vFb42rqFHtVLrWAu9+5Sl9e69N4Sr1xCsqppMFf9o02U0qQ0+BLbadwdKtAmhnwGQZrI8+X+Sy
Rn41Ad8KCr05rJumoFON1zhLFXkavgGBhoCAVtUi2dXCTkXUJjlsOfM/V3hbzjlyJCqCTlL3mSO2
ax1mAnlZUzwbX2llwQpKNNoc2MHD+Au/MaarUKFy+bHkpyi6atU7g0mJD0DwdeXZzcUtn2bayO+Y
IvydJixeHUluzeuTPkiLdipMupX1V6urphqOStFxleZ7rJtxG5wkJXiPxeqiC8gz2+iCTHBbF9pb
xGwhqo1LSjqXQP0rhZpulzUp4Yb+m84024sdZ+tk/rTj67afLGgupaaGMCKiHcGjkK8Hy4I9Db5b
U7pUVLQhYl+Jk1FvY+7vJhrCQ9ROoy1FluIPppbuRdoOohbUWbNUUFNkARaqKmIoKdgaZwIfkHTv
KBzj03tL9XcxBNOShhdi/68SP7oSo3JnOnKWuopereLqmBAH3AGKq0xphdJQTT4f21zbNQQ5K7j3
8d18BmH0TIII3bu1MabKqwAFAqgbub1O8D8UGkEzSPKvbgrv5A9fkeYh4WtuSh98lm3zllIDyNhU
c/Luspk1LBE2+QjAM2kTvYMIhK1lhe9eG4lVSQyip6O5dLGa8J5vlkn8tLhk6dFEHi8QEYLq7Anb
0PTFbnmZOrqenX1xy5koCyX88jUupxpsmeYqGrm4NmYOlM2rci3u/tBJ2TrI4QKm16GQC8DgiqR3
6kqCav33+iW9oyAOTVEmLv5IdivpySj60Kl5hnUIwI6XGlalo1BDavbZnHmhyjjZfMsFRgsmHvQr
dscgh9oCYLalXDgDmwJSMN6ZA7uqgPnGzpMN5e41xapuJr+p5Yesv0+BCXKhhvVLUukKBYNe05k/
ecow0lxN463N/uqWQt2lsCPjy4hz9G8mfziZerVW2iCOgMPTuaXnEgxDi7ndxsXu0e2FBs4cqYKv
VCI3tJiGEILYTQEbSYAGITgynwKxv8bWdOM+lcnHoBtvWGzLuJn8EGh+eOa2qlwrq7xINgGwTJD/
4sii8dpsicFqmJKKwdhq3Qs2HwQX3oKnrpsdrSGapTCxNXEDKF3EeDd6lKji4+cLTdpXI/1VdIJR
WWMbHebV0LIgSTknw+K3lj7TZcPoQtyKItkSWtV+wxwMyJVwL7aruVszWWzD4TE2GFEmBTH1hAlF
cfv4sBjlXlQMLiNQ+F78UtQP61XhPd71K9eEUTjyfOXiU6XyqLOmnihoXOkZ3k5iurM6eQ9pTy1J
lR2Yc0foWBVyZWov3bBNm72EdcncGmX7J6iMUumPgQFrPhZ1v+uKZ6PufVHCRcRH+1Z3+35+9voj
YPiTL1ZzmWa8nqZTBkd1fqrSxTSPOCf0fFeiFcjmYxX+U8ufjBI6wfjqiaUkEMS4GYAQSwtnU5z5
pObzKea+R+GtTqdxXuvZSvpJe18f9313zqUOZR3OZTQOw0VUTlF+redNn+9wauOMILEmx5ymwRXJ
GiUV9zDfirF8shoXxMJl7Qd+aQEsSHHlCeUeNrGX/VjSngMCabRXBOxLr63FPGGksCC+9L3c7LT8
WnQntUcn8tErp0Q58mwr2hd6A5FLQpyfRAJo9btucOAB1h9SYMLo9V2kb3N7DZcNoaxNsNYxFlnh
nfTSyfxnNTCo/xCvgAdlnBOheBKXk1j+Stp3W/4UzF7zsQe1E/614SM0H5nxXelc0Wwhzdpk7GNa
U+OPQvkOAOY1+WcEu2+nBUtATLB+bLtJeYp5PULya4Twlvb3xLy3WOgi8Fw9fUz5vyS6Y7oXpmPS
bJSOEsLCXE8cYNpEBPr4VpAgwocD58QplD6N+Qil1Xb7BX3NNH+E803LbnpzDM1zbpBFH1wy+dhB
vkwB3db8JlfEa2cZm3ZZSwp8csMMXEjrTvsy9Xd1/GZEppOgPWGkEq0dENkmqMDUndwYKaz8y0Ia
9/J/dIHTHsxUxN5uKs+wHQ+c1oxq4d2UmN0Rr7QTkfnotGlYhG/6oOQxT7kd4m09Ei/E1jqfpOU8
FNM/cfjXIJnI0sAJxIPc7WdpBW6maxxygvybBCScjB+aCP3yL+k+i0ja0XLKW5mjceCbKPGQpHq1
G1/sttK6ijZjHJ0cWqb8dIIvTdoQvbylwcLpbJyRsjIKMiosHJuBKB7brI6ODHrS3Df2blQzTlq7
Bzc7KnwSSGRf1cPyb0y2yhR+NjWYJefZTaozz1S304gp6lxL7IYUqBFH4qA8ZF/RH+Lrteny97ws
9mLThH7fIm9Ei3YOhA6PtdnjSqK5eiWnUuKkscztYBDLIFiIA5aRbgkIhNe2Wdb4v+X5t5Poy5R0
erJpearnb9XsOT6hWRuwkEG2dUgzoGAqrx0xgsQqTdof5IH3btY8PV/15bkOPlRhzxkg5rsqQ7R0
LYJ1oZ6D+F1Jv+LBV6aVkhy1kA87z0z4xtWcFpeQQgVxZbT31LxS2o3d4ZpyjibeOPb9Rq7VVyDF
Ma4q4xxEhOZnwC0lWEgw7adCX9eQE33d2HgLeSwGl7ZaJ6kL16w5DzMeDEQqOB43LcdZFVAMMHfA
tXLAFTakAOGhIe+KQNgIHTBi9liiKn6EKe9QD49HPaODSQ6Ehjs1BxHFHlWEjW+kNP9UrNcI2FS3
61kYkfdjUfV1kQXyNlq7Qtgo6J3cEWclyx0fkAQhGfSpoKnxy6vE4p6BA2iFSDlt314FZAggNtYT
I++iPhGlWSSoRM+8eMkwAnAMMjhmRMpG3q5RkKTMTbR5Qk0Jd7W5humCtqh5D7L0NjrIq66ybGVA
2b0vB81OKPr1TKVzgH9ffE49w/eEmAsHI7Jx3a3cEuepnfI7dczf4l88MO5gkNRv46Ud2HtbZRsY
4tOasGsEJVUbevsZ86W1XDv2WUzfBHDshP4DpWqVjz9Khx9JOSjNCTHnSvBjIU83miqj1Te+lY6D
goVh30j4hbjFMpnJnEkCXV+oVV+sLgBSaJbaIfwXmWROmKp0lhXT1wEw+uFH55MnRyw1kRDEG7wL
n2ZKVUYUsLIlt8FszlRw4m75URb9sww4AapeVWyhf69I+2iWDrFIleyK4aIY98G4h+0xMU9F1h/V
Cdd1oR86zPWmRoliZZyGHHRJfYyhDCepr7qp7SEoQuZhPHvigPtHHye8swj0bHklLllnL7G8idV+
o+Sy9+L11b5EesRgFLcHveZw7GT5N27LL7MNN0Vf72g7g5oX64spYT6qE3IT4p3Km5oKLRoJwWmR
FQxZeWLoPIZN7wzG8N1FiePSpSpjaMlBZkBsKIze8qNkgfCNJ7ZFrSCvcq1FFtQTCN3NiVsrr7Cp
/NyUESKgEfBjsAgX6vhvrfi9rflwljOWEn5bW3HANpZtMD1hDUQ9VD7Fpvow9HXRqd4iC4ex4VbV
oQhBPCncQMFY5phRlmpL5jUGK2lfEqcQWrkf8xd5iSsENRYbuCjoCelSFkRZa3BpoQPM1Dc9kZjj
Wxt3ecVD1t30Wndjo16N4niu2+GNTN4tz6yJRgSXWFY/uhvq+JNV92tt7ysQpx2HaoNP14Lm3Ikz
u/mmAuJg6Yja0XbL/t/IakQzHx9/mJfJTzryFOIU9g9Bk0QgByiHtF7i5oZKfHJy1n+ZC4dYOZyS
0fwpEGXn1n80IpMvAAaY/QUZyyjqSeEVvdMmj6EgZiyWPBGTm70gBdJ1cF3+ausvaoM4oeAxtOVK
6sJVES5yZDExBdzJcZORy4NgqqlorI4ItHrNG0zceD06JtCWrDEpumbpE5hHqA6J/EdHkV2x1RA6
ZEdIAiw+BwyC2O0G40t6TSXx4OZF51pjzfHUrRb0iNpguS+NYZ6cuhavKR/ocH6Gcu0tSC+qbiMp
4nsRa6to5kpazOwryEc/TZgeIx19NY3utrrwpPaT9vvS08mx+t2ip5qJW5Oi8RsLOzCHSxL0Veg0
/FflbkYkyR/9+v+5deWo2uRQOETTOCnWynYWbmWdfE2ZeAu5I3UeIqO9qA3bH6H/Dd0p3U/VeomF
GkCAubZ4SmZeHtIWnJlDKeKT1i/pJaKvpbLyc4k5ATHiTWg1zbNi60j1gqfPXinHOyy456hEpZcC
pdEYHJzl8lxNHyPjlKL8tfd8/KcTN6co9zr7GIxvMDvOVfmvb332j7hwl3m3WIxhy4cqky67EiTG
1Wedra12TQPQn9Btp+WoVndFvjP6Qf59KAnBRjS/y5yWYau7Aqds9jePz4VfMDEJp37WR5Bhwk0t
oiuTxnkqukfAbJtFbEpl8lUl6U4o3wurQ+lhIsJUSLZKP5aGKJIE5VCMLNSlHxokPOdZb6zI9MOW
f+qXU9Wuk1J56GmEMws7KkBUT4xiSsFxBaovF1hii/epaLa4YdUA3t1QW7/ARtq9QrnaGACHmdwY
3l5RZVCOHE6YSSMYWCRmKlpsGPCQLGGeALlB8TCxTHSk4Ubjm6FEd5FDU2pmJ+TNVnSgVXM6DbV1
09h9k6T917xWctRuetUQI5QiLzX14E5Am2wrevBhid1Tb6ihRPs8vSVERRPpYTJnyJzBOW/r68ha
Wu/1WWIcyGtYoZKfVcXrWxsk19HsIwfyoYgR0vJXR9jQKFsbmV+Pqpex/YwweAWSrauhO5uESy1v
83DtQAYRMqCbgCHgtQCCiOZd1cke8TCs3NJBlRuffJ6LpKDUWfRDOJTfPWvXayPQOT+toHkvZgUz
uBMZ62IBkyLSPRj/xyHilPgjamTMa/Lq9trLu+xQ7xYBcps3uNjDb+ytHQlrB0bfcZRet+l3V5cC
81X+QTPCvSWAsi20R8svxob1IzfKsX3lmdXWl4K+M4jrU1jgrtagTFP532SiY5ETEOHOb+rxIw+Q
gRUAwnVHGSWjZoNGuoyaFT6tF2Ox9MRHocbAuiiRa7hw3JsqtlauElTSwQ/qB09DFjLAjpdsKwAd
XI5I5HVAlV7aN9RZ22mMGjGmy7Acn4by3ea/mJTsfCRGgv8coGD1Qh3CAAVvg1INJATCpBxzuAmI
m1YgvYqu9rFcDVBFFtdnGCNHM96toTR4zInLXJcZhmdWooyrgbRZO7KiOxLqn7nnyzIGnVtOFd50
s6U1pxxh+C1CrmI30oGqkvAQy4GPnXVVzPUmGrpNEvFQpesg60iX+x04VXuRXIgcPlA8Kcu0a7hr
9OWzeFm8vxuUq5X23dGBoLSeoTAphBQhdPi5wSgkpF/kxxwGMN6J3bBXtpKUrswx8EeizsTsVy8/
5o7DQHWsyIALvGfqOY5OMZdghZRA6kBa+f6H+rCwnTzp9kSqJrRAQhPmP/OBhCHNtq81CUrfkkCT
MP06/I/ThBDXGI6PS3nJmX0EtCWbSdrF3c6y7lIJ1iByxI6A0eFWSVaNgFX4YMKJJRdmEOC3YKti
6FSbyQuKAQsYAE70Uq2jTkxRnRZ2wJcVAGvE4i9CPF3Llw7HU4T4AGjDQ5oAfQaIz5knKejufPqm
Cl6caSslqyrdKQh4Fq6ZqJD51Qf+OYOarjnIHwXZtwTvcuXFBe3GRLXG6mcMYQBgVH5qwbYkQkIG
h8Zx6KJPrZr3RXbZ/3XpMGn3uf3hHeaqueTjVZU2SK+MxW8wCpIn0/q1sZvJxqgPL/mJW5UYMN+I
vjJAI4Q9vfTEl+iQS1yCjUa8GsQGRk21kx1hULaWvJxUfXQtco3MlcYMDyNSowMA0VceCvFE9PCx
lvCjFTepuAkmxxQvoYjwnPd2bI9psVZFtF7rBSncgJWUynomL9Ytd5jPanEcMqd5QHKM+apCNf6a
AxoW9Z5gloCZ6jU2dep33e51ghStA/fJAs/fxPtSXImvkLfLiLAzIO9cIJPsXTLury+eC3Abk0Ea
H5H0DMPxUB3w2HlEmzgqwmsr+Zrjd2vcqtcpTs+9VZ31xvwTSjiVDB5RV/lhVVk7G1XyV3eTpxl3
zfqZ2s8Wy3A+ioU3dcYCa/WdQGwQ2UcECtbeapp/UwwwHDBBC9pOAN8orrOs5IcWTYYAZRPhhuly
mvv+pfWbHnArkirkSIuydhej2RZZsfFNGPaA1BUBEaSYl/AloB0miy6fDg3R4GRZTw2R8tAhUjlM
FZEJXG+ihI/12nWrrt6I05Ugsr3VnmKWejXYCfpetdwfQedz6xaT36X+LBJeQJwiiaXVdwYYWgNl
4dMHwdLVh1Q/YvVR8uIi4eCkFvPvtkfkCv5oROm5QgkSANpZlP7lgz/Uton7feZPawgm7I5FYzbX
WUYBUw7FY6ajEN/wdz8Tg2eycqkCLUJzf0SiULTvYfolJt/V6OumtKP+5EsPhr9MbtahpPnmXDoa
Emaw3YacJJO51ljAxQfpVJvTXQgCnvkvlStxSgXbNdBgihKZDEzeKsNvXPEUNjmuKOOTsFVI63Dc
lXn+3snSIWsT3K+ZSQaWhrSIRyZ02eFkmHq53Fa6SehrDJAlBs2hJifY0efhV4JmGvvrbIUPTQNS
DspVNQ4wLU3kWXPzETYm0KxfJNfS2AkWDDH/wOnDFZj95aofFrFb5vA+Imdxiw1bdZMGUVz8FMTI
HrJrOn4HyiFSrqN1rjkcQ4X0gJqwHGjCcFwRxer1DBhwT/8PwhlAfI5DWEMXNheoTbtnkEBB6BHd
ZpR6lkn1i8/6XzhNLFoAGcBnqDiY2wJxm+uYmNGZQjxZQOYMWcug7KKyP+LQ3PYTvR/hVcSAXHWJ
X/I9NnriRbN1E0qR48bwGD93CsmmlsZuZElE4MLouNyTmmEeyij/j6PzWm7cWqLoF6EKObySBAjm
JJEiX1CSOELOGV/vBVfdZF97PCKBc7p37736PMT+OZf4kWuVJk3aqsU66AgBGmO3HFq771rITPAE
JOmtCJQBbHzq+bmi1ZgH+lYrdH1vFUTiUhlTjZmssB/GMFt46/zZsiHIeOJMpWWQxMuUY8s3oDCp
4rz2k+hIRKwbK0O0KcRdyXijS8N1prX7PONXg0athpT7TLkxu4Dzm4NiJENC4FF59o6G6EsipqiP
w0bymUtzsvRMSvuesEje400hK8SBJRe/A6p0wPkVRck2J56DxiMxcNGwf+o0zLNybnFH4jpFIuoe
hZEe5g8vQcFGTV+ZJK97mmcuubHXEYCpGWKOrhHIjzE7thsEpYByxpumrSgyqOYINnkWer/YxNm6
U/76weD8YbyVGYjIyIQ9LVGjCvz20vUIcG/qkIR88eZ7w1U1QQ16FAgpAMOQYqbAxJVpE/Vuvei9
hzYjQEXWdxb0dnVR3NnZSZpaOrVS5Uyj5sogbEYt3K1CIb+n/PR1R1SHJRR9Zyw7OJei0doeCzJ1
qqUqhY0aLFtuND/7a6XnPLOIpWc/bYzg6ktYPsx476XVK6BRKQrIcbFwzDxEbtnuoumi6N1nCbxA
weRgWkdg1nurard+HT3DtnS5pAkcL40BGw0WJrXrdkaNfw86oEjxY8oi3o+BZafDQrVuA0WYbh3z
8p6MDyU/1eWdOksKcF8Ky7I3FhEvbrwJr6QU5ellTUcWp7PBfGFOJ01exVAYLWzlh4ivN6dOwySx
VaU1KsZIavWNwZH3jrmY3m060zHBUh4YWT8zbz1WbE9U1v7/lkBl1WyE36ixuV/jst6pzd6YGQyQ
iOlk8GCAz46+RfHkSYfcXBXTLXjjy+bINm3kLLsH9XE3R+6g6UXyacmtrT/IKS4l3F9ni8IOfA+K
l273pc6GuLlQKxfGAueKyfdQHttvfg5QmCuPhOKSOseYbkyxcmhyFy9s9/WEraWMTiHGgl6IT0Cq
qfXBwK2DUH3oabszivzcyjQBIY+dOggk/Am+DTe2j7i9WoEx6Xp3MsY9sM4/rUydKKkixxvGnZcp
6bJiSc2cJtrWBjemaUGKkJLhaiXJVyxApBZLFnPXcwBE5E2BkhmqTbquPA3lmQit1mGqknoD5yfH
niNo4Y815bsoirHeDn2EjYeCFEaMIMtrAZmLuZS+LvWIWreHmOTB0F12GjBFpQoKSoLZypuRhLVq
illi+OPYkFq8NgyeG/ay6vtBPtaEC5J+3gHLJTF4f3HWtwvdruoT8uZSbMBXog+2ZekaiMjElpCD
MOf1w0GlfoTcvWzEsyEelWajT3YoHOvynM6mQA4CHYShMTix7+ArWJBh0xM7rHYlZQL1g4lf2QMm
ZzkcYdtVBOgXJjagEXEbBdNGZMTf+Ve5I8KjslNc6e5eczXHdD/iaBkYKPuVAmmeEaKnASmi/m2+
Je1HmsRtIZJa65MD67qJLGtXIyGEwPF/wNShF8gmaffGRpYTcOsZ/NKQ0YDg9ZuZlM05ZNA5dY8B
eF6MqzXGlSk06V3RzUOmVbaKiyKt6OXhNVnhp3kxjM00nUvANuYPJky2PrspMXIpLLhr7+ncTBJ1
oOJehfNHIepwIOiLmP4tQNYgTyMAilC3PI6utMYS3HSrEDleEvGbNodaA8toCabtrXPLXOA6JJsr
6m6rentVNuG/BGyXihcaIa3RO+aF+D2K7UMo+VbrKv72eVD42HAAsaEpy3+hIGOQa2CNqB+Filis
AgVWRtcsgnYB+4k5eszMOVYRA2cHRJTiYorssqsOGaHNGIAyllQE1nAkubaQHngWY74BtHbyg4Bq
mZaEm8G6GtYVRG8n4B5cBYHdfSmKXf/FV55GTz+P0pfaX33Rhm41NGuTeFGlXNPK8b45sgbBRRkq
iqucYCslfMrdtkHFoGZiPIB0M3VLA0o4/wod4dF1RCYJbK/K+tiF5xjLYYv57rdtP+X86BdHPhuC
KmxcsFhVjIuvaB6dttGHi4yUwS4Ku+Zptoijc7fEGJYG28xWpGzVHkV7HZVPXyiWrHF1M0teOIV0
brzv3D+I/HVocvULK1FTvnz1wFzK9B6YwriNyEx++CmE8E8BoCgbObhsb5MyUFNKbihv0/iGaWIe
hyivkixzgbH93ctbst9Z+sKw7efrOH7EsMorLGnXegJSjk/WstuKq30hZyhr4VPHkmh4H4LwxF2I
KyAKdvWAs+7f6Ms7TZ1WrOwgRbAgqYvslNMak0+rPrS9tut+lNI7xRW6rdNfi6c3fPNhDdUXk6RV
ATUmKi9J7YaSK2m4t3+z+hZVdiU68mSTX4inQ+SF54KWttMBS85dgduTA2Dmt24QowLhQPhPsiY4
8Sd/vOqsEGD6EnzBREWQmP1P24YbXkJsmReblhSdyHN7mOvwvm4YfLRmEX05/NQVpzfWVjazMLME
e+RT9MkX2VhVjR2ndBBOVJAkr/fSo73U+boN0LPbhVg5sWeXxRphEZaejEFulQJ/BtN3dgT6XsIc
RBbI1zQbLqrVQJ8Fq8nbheSfOVmx7GAAqMJFgRGncah0U/6ghcqLjchbK+py4twkKcHxx/yLBD1d
9zjYPvA0j3Pur845TNdS9qVDGioktHt7UNyeLJr4znoqgB+2gScesg73r5dKl2HliTUh+B1l8VPX
/HOWSg9NdyUWeXusn52Iyc8SWhO9pvGrMgO7DStXlrGHlrZPGsk0WFBxGPVxpSracvCsHVHBtS55
jlneUwUD4weQBgTXKXKcORPw5DrGiD1bhbKjId10GsF5WOYhrFopY2T9syKCqJfvUtoU47sOlbWi
b1mzs0rAmkUUu774opFaTAN3gn7O6sRxJv2Emb/LPjrso+OHiWmcwZlxQgpFSpN+dabyDZq8z4JQ
AoXJUymRuuuACUXTMCX+kzCWDMHKbH9G7AaNBG2svPeEEpSReU0UrMXUAlXe4KqGKj2rT+yeDwnB
BTE6rLyIOKwthvG18YUVKiUblDoZ3mYWeSvhRF8CtGDe0gLExcXyZxSvOrQ4C9xmPJYsagiWbBxf
FepfrqObNzleFbAFjYYisGuxS7DWBUZJtS61apXwcVGcwo3VFpTDSr01nmm6LiNXz2XYDAUjSAqR
nAEkWbpkbunbuvshVz5tyjpeh/3wl3j8sKNLUq8UQCr+K7Rl1j0HqK2YeGhIRECGCM2/0J2vfQwN
iJniJ5r0SSVpcIwHzhLWbmDFBPOmhiXE1jg+B0p3nhgSSuLZDA5K/JlS+LVc0MowsEPibeCIoAkv
eM+tzwoZpt/Rtgy4zp8t7Zk4bjRkzV4+sQAKvcJfdP22wx2aPv3Rxs9gVnvClka/pVFB+Rf5lSUF
98sHupEpbzSTedlRHk7ckKq4DqVtmCCMSWywDxZm5AoDB/uuH8nkYPJzkUWG7CT0N1X7SgM0ZNXu
qhXmI5T+fNokkpMGMBmOhvJO1L+igMZUnIoZnEi7p6j6UtDu8657SZ1R2T4mJOpI5ZnUXw1/FGlv
2gaZUphsjjXCGHB73zGKjcm2gipd+sWu7LDKr7sal9p6NM7Ia9zLJnEtf6n417lhVfiZ+9cQfArB
izk/MoScHDR1VfzDDcj5luRLU3ZpNXPoodkmi+is9pF+xmERWKcwfIRcceQvtCp5l51vrDn0SoEl
UMeoPIiePaZ/+PXAVFnUVQwzBN7Xr0S9Q33FYjIql2o6MohGEjh4yDjegbgtwwZ051nJlmxcroOw
iWpK+4eWH2SGod0t1C8pTM4Wg9OvIO9bmAwT7+JGfCmAA3vAndtiWEt8AZ7N7wfFG58PZifNc6MO
iMT+HmV7S1iP6qGMbuzwWIJB6JiAROVL4ZpvuISghLfwW76lgqfgHWvbavjyh5NBnpekUWeSET70
8ZbVGCZzW2Kx1B6NfzeqDcd6R/VMw0IvQ0m3UNnhw6G+SjQbRgVPwIo4EfH6SGTQvRZxt1L+SFtx
vA7ZdUh+9OLhh5WdtoAEXFIQle6q3Bbjucd/BheVj479Aj7UlrXWb00LIwu/2+6WmGulv6XdJ95O
mByXsnM8bd2WdtRB81r73mpsigNtRwxcdqOzFqjhQt7o+THN/kX6TwZWV97IspsVB8s4WQoNL30T
Fle7oOFm3YW1o20sy3UXuDXJbL05JEVQ4fjHw1CQp7PM+gcWrxPfkSQBtiryEmZc9yV94QtqMWP/
Qc4LfJt5hgE0Q1kyRVUBNX376LnfHesypFWP0e7BLqqZ9pvFP+jAarap4y9MBF18hAQXBo6VX+hp
/cDxjEutgY0FcWUJPPNsPjk2MYdoTfmRlz+Rd/C610BJqotbhrCKeq7YJNCuKbFXTe7ga2zSU+s9
MKIW5ndXbnjxW2Ujg5eUHLM+i9pL6S8WYe+Xj39RoMjaJ/knPgGyHiSaT7huidiSzp5kgzC6dSfL
i4OJ0RcCZT2tAlqmSisqhJPwkFfhK8JNFhRfhj4ts5b3pVK54mjSBmvRczH0Ruf2nb7OC+JSIRWe
1dGoh7ZZlG7JM8HkcmAQmeauxPtKKwmzC8JYvzCr3q2JhpBpo9VDeB9rxiSJnE3LUPa/ZVau2Jmm
N6zFqr8yeHWU9R5GPQFBbmQD8c63mksbpfkuDzWYBizsIVIlIwuTY++1dpjZAD6O0P7WqPA8G5+H
x3zKw8RRdyVeuZRHW9VG6PzsoevBXpbs1WF5AFSvZUXrMpmk3JB0ihAX/hi5NfOYiOAfqqTVilst
ANAeEGGt02A9/3JdJTHugD1ojEu+fJLJbiT7T81Ccc0miEat1yJa4i5NlG52BpbQX2gfWMnADQ5x
q8xD2zAGV23JUzIuLPbe8K+QDKfUGdrXLVcpMIq4lzaNxheyF8nb7UeaEhieMt7PMG2QE3B51V8S
Gi7hLD/EUo94mHIZICtRU04LxsCNchXFiz+5AlNoI4GQ3mDH8FgZgIOWxUaJ9qNw7QAsoH/Luarx
9ECyCTmme/YvhZscGmgpVag1DwX0hoIMCPnZAs/HsckjbzSnOEZAtQiW/4iDvlLr32yCLzGdYSxj
MxSpqNtnELzjFDt6c8zxaXV5u8h553tzl6ksXDWbUx+RnmEFqKDgJFo3eONME54ftv42tSXMYBp7
fWWnZIFHNH351A9Dij/5EKovvX2H2taqIzsN6SLbSUXP5Us2/oF012Ichwy2Cf9jlzuM2svibtVY
g8hCPpoQ8ACxTogr4btJll0RXU3L2+udbOwyK1CokScNW81XX5g9L/1a5Mn/9CaLcWd4NgDnCgcm
K1rDc/s5+D8CD455oA71gw324oMOM1OWiOTRRJGZMq66gG8pxxTWvvyAaRW2MrPGL1YzAropmPby
DKFiQeJsYJsyWBusYhr+np08uhQCTJvGaKP5a6n96lCOKaKpZbxiEXbGYoRlrTFLm8zDkFzpq7Df
MzHyh4kVIIf52Wuyp94h20r/WHW0ysJ7rV+gIivRsKQTk2uyY9K/fnoyHmVEdxD43FO0YpYep1R7
XBip+GkI/0QVcS83qCt5E+7ax4j/a3aBF7z/gkh4Luk3yHu7uJHW7PpwB5MdSgFo2cYmW6pLa9qV
PjwISGvcPBYiAl9TUJ4Stooks0Rw4kycen3ZRw2LTypnfhhNgWvfpGc6BeYzHrYqX37wFnH+8scj
sCQDCIOA35e/bXawhC2Wz3pl9KLdlP2HAbTCoZYdTJd0ZFbU2OlPBOpM4cwXT8CVbTmLRth6xRmt
QE8fRXOzJN/VgqfXvFp10fL9Yf4hMQajbtJoQAC569cpuJqlo2ArotAXrK1P2QW0ppF1mumVKT41
JkXKOy1+Cz5NIz9M45FPoNWdlNMR+6FZ7ivhQ2ouJGfT7CaCJcvo/FU39/9Z2snMv03gPbCZTFYE
pOxhSc7AI0C5t0qB1rDvgXyj4C74JmguWi4haAiyO/8+ajTZEMU0Lx7D+CVK34jrVcvcC+dbCsVA
/+2ZxCv5h8ZkTBqaJSyk4xSc1XqGb/BAJX95dh9ip2Kc4Xss1AjYCBg/QN0vimAtfbCONNsT2fDh
IllsnHf05nOWiLrgkz9VBSssB3j3h29tfIBaoVqdUpFKB+hIc8Axi+MPSMe5bX80RpjSF4FF2bPZ
I7nMv2US5Avll2ItoICp+HcOz9gnT/B/sH8UiCm6NFQejtFjezFguBKuv+vwcmGOEH5oFJof5p+8
QpNTXspLe/fvbK+ot/4x+qDYkd4txjKSOgnQ/k2EQYPVB3+pm27JFfMuYQnTtVlO8140oKt4Wzjd
Ct/2Fntp0NjFfhVshJP8V7GTSlmi5PZ/9dznbIzZDkXafVMq2+FjwFeNTR9jLenYpU+B6xYfLfIi
oHbc8hdxJG9Luw4ZimEsLBX0nQUC5Qmj1n6FEutWbMdO9sVqZLs66VIGunyxLV2ueu/XsZuc20OH
TW6Z3stv8t8P/491VXCHWMxJgCO+To56qCo3h7GmgL9YW1D/DEfA0n9Ib6DxO8lhMSgoUEDIsd3S
WxIaoohAtguFNW8pH76VuEKxk9U9EYLCWnZXALGvmD1OK95Vw1/nJlrDnc2YGaz5/iL/EIZgyqQ7
LAxyhhM3rVIcpq+5fDaAGMCjgDJKkN/haxI5XaT0NLuwGE6goOWO/xvSXIPEYiRoW39LojgpAcpu
TnoNWMl6pLC1ONP2NsQ/hP4LkDgf8zMId2l7D0Igolut++iJeyo+FIzoJ8l632Uz3EorpGpxQHDi
o5T/ARjkiot3Tn2XbrRqDFBDYxWiAHvRjTdYFT+tYUtTOn2Hv/Utg8dnLGrvjHu3yD619MTYzVJt
i8fTW6ndiiNAwlRu2AWanaFj8FgiVDCpoboLWG7ZrKtqQ0yKHRiM54uvidM9cFhtRCwRVZa/d/ot
Y7einxb/jMUJmNEadNw5+hjzY7GahDXiT//HpB5lztt2+9EO+Z0Tlw6ya5xtmmEtvOHS0aE0ZKzD
jY93lDJpnBU3Ei1P6K7L9MjI6k2Str7z5Fp700YUYgNIGW1okZThpvsYHDbW6BDiJhWIiUZnpRrn
lwrWhtHxAhCwg5WDLpzAMT9/mJ8JiwpYoSq0zeqrxlg7F5trKr7C34S4MyXAfxtKpbgA8mPT6NUA
gKVd1B8iaTcCFZG31LozvK09NN0BM3TVPj3tpeZby3cb5UhLMl7jR/GSf2jw/UfypZz6i3plRIaG
SmqTbbLpYmWdmeI15g1O0LJsjIITAlNIJRj4tW35xefRObnNyK2DOqGQpTooG5YkDuzaCmmwl8k/
n8YEwRWoJUXD0cfMRGh5me9Ws0vhR3uPF3RamfkCjr11vct/6h/h6e1QVZrFZykAj2GZAkdiIIzL
MZMyO9DbQ2XgUSrZ3oBHgEJuPHMXjOP/dCI2jk3Kzn93R95Q+w/cDvDslYoGZen8REam4x/n7vn/
fwhlRvg9wLc60bhPE6yVUA8/8VQphPv1b5N5xt5r0t+ce0wLB3Ez6EGwHJG/sXiCXFN59KPI3/kC
UnCflDeDFzX2i3zfj9oxn3UQtmrwLYsqJhzlnlbVWaYOBczX/gkYXDAIZTzCfNPpvP0sUTB9yEF7
sfSZ8zA08VroqcxBRl/Lj1JVJMdXmLBK4Dji0qcPUIBc+IxfrLBWj6UkvLEnb9goshXQ9QLp3mb3
vPEWBWMWAZN4VgNxmRqYBRnel9dKZuRS/1Rq+K1h7DCJSyt/XWkuzYOE23OqXb+c7Cp95dW50O4N
HB7zmFq3jGtF6u/oWpXxy2oPFrko07HO/sVtjAl+r3iohRSmqoOvUELc8GDgmpBF7mN+7ryTWd0T
w63G+ZVoRN6tHlGnRrl11eCGdjHCqCg0GrB9a2CQR2hMLYDVG4OdFgPx9+bKVEKLP8fmOsJicBLS
gvzywkNnvOnNgxtq+Lj5LZDUWjPFuofSltxYJ0yBttcgpcl8faxN5EujD6Eam3yoGMw7MowGAwsS
9PJeoVIVu7pj+GoQLTrgpeKIJBYjzL2P+bBmcyTdl9ZkdkaZXxfnbjgDjkUCx9VigujvWNyxIw7N
CGnP+mFM8fOeDPACBEX0z2Las6fT1LkNMBmDnizJDqsh6RXkJutjanXqMcQF9ljg8122mrQo43lb
GMbQ4MYMNIz/dUhq/H8sX3HqZWsJn5EE9QZu0VOS5oS3rl1gc/TAUPInMjkp+p5FEMMrN484VHQd
MNcOkas2H4qxD9mYctVZo5VctOhsTV+6ZPuD0C37DLDKJ4rnvaN6aa3bTJ1JWU63ZifFH0VzxXQm
X2ctlhwAKU4zPNqAYkJ6CsEn/yil5xX4JJDDpqtsge0I61xbORyR4yvlSG2sT/QtJXlBnxyYv/RL
0XTG9m9Ud/zd+FPN4IHJhscaPQrDkugfIuKX/M0k8xFJkAKz6AVbo0w3QnjUhA391Fiy/dgpk20F
DJYYymgX3snvP4HWed5DwtXLXB6/Ao71ezqGu7YDQYqNqjW/TCx6Ibt6Nf/HgxGk9TsTGY1ViL7i
Nu0CUM8xak5yd/fZ76tJN4Ezv5PhZyQ0fysD6Q7tM8LNOnsAe3CyvDkQ2Bt6m+riyx/yeKBWUBkt
dp86CWrB3HTCFjtbMdtR4RmA2gEXJB1j8j5S/OInJfWmRreuPhnpPhb2eOUzCU/FLp4+CEqyG0gV
0PKXsNZxk5ELYx/Xpg4OuXKBz9fVF/ayiv0GQbg9dhJHg7ZhFxCeiqo7x8J92LDftQlIPdo9P8ro
rJBuUg41flqychluJM/W6I/r7C/pH6L18LQLFxXXGenCXVntW8AYArxWKDRoV8Ax2MgRRNcaiTW0
s19oQXWx7Mw14rRtDoSs+X5uVot8SCCXw4RGcgmjA8NchMeKzXnyigA1BB/G6TUQyQmn+NFLD+G0
5xNaEkinZLHUn5oEX7YZc3Clx0LeDCW68CI6zALqVsYRwJ2eAW2302KLD8TDtz1pMB3Wsy1UblpW
Lp/4a+Y9Dcqbjmrotmb47on3DG7YPVv/nQk71hR0+mnSX5AuoKGCOcG9i3LshHiLQO/Gz5ok/HYW
q8FzxHtGPylQk+HGK0YerBAWPuFs69aw6ooeiSkFbY7/zcMeiGc8lJbhmj3YxR2fnDih9znl9KF2
bB/ZQSsRiid6Da8FVQfqnSzY7MA18EItLETF7zY5C+rGSi5xuSdryzDNkcQj0i1BYXUt+NA/WCn9
N1WXWjoYmp3BfCx2mGx0abuakya4xtkuCeeOYk2fTkF1MNe+ePCMVd2tLFZDUOm0yW4Ahks8S3Ui
fS/ABmRJlbTSx/kn8vMznA5ZfvIjTPKZ960SvvNkYzTYQ9plBASJQA2HRAolpW/OKjuEyXRuiVtx
lqj1vuw+0W/rkbKBRvwUtK5iopzvGwJgtEJlDkF9g9Zeh09LZI3FlpC8nBGn2iJHJdEeK/pyYqmE
hVp746AP41tLUYHokHpfcEAyGT0CQNrS1DHF2bPSXtMNu1y5PItetMWKxTvniSdCXSFAP/LkcAT0
BSvBKeRWAapjxFYS9d1jIisMF0OKGLvNl0J6mfGu+gflqR1tNicv1czWRmck6ZvrOw+dQYFYDMOF
wxVTczKrEhMdWouZPRQPZnacmz5WZ2MO1uwJFJz/FRs7P1zCMxug6XhrU9qo4QxasX76b1ocWsUS
V8MTnlLKolvThpYlkk8gmYk71Y9dvDcajiyRc5p/EubNxKGcVN7UdUBvu9wRse5VO6t0JcxugXXV
67Om216yphRNLOpwB/8U9/AQUoSvMUkEup3Fe5bW9PpCDHCxMOA4tBR/4krCHZPQmWESgvKhp/Q5
S998Df8iMlYaa6D8bxNrRMjOo+WkkULBlLdfce3gZvAMtj6BYl8SkVrW03sy8cfLxc6L0/xQJD7G
AYOZXz5+q82PwxwN8Rl/j7VN8zOoR3YwEpdvFvj99U9fvISetwqEwd0GAQs/gU/suJDq4ldnphjS
NmkNgSTuXn77qN9jgdXIZcaANBFUSghZrSNlr0kwhJZi/V3j1u1tDV8P/2qQiRjJ2hS1oXn1Om9B
nqz4MADT0j+Jh+aWcG956zp5mGw+nB4hmbNwbewt2hl9uooQjCSBEc2A5ChZBHrrkOlOQJh7X+sf
MW2E2i0pE/yxQgDAkbBTmluuH038cwXf/YAO2kbKRsMNTyy2QNgMKamncBNBDO0tC/nlz2neuXIo
pGs1vqf+HTRHRf6OzKcfJWCGXwNj6EIBBpQw1/mVRDKqL19KbZHxsCidDH8/4HOLZA+DfAvflraX
ZhJXKb+H3mAfUWa5aY71lb5jiKHKZiTD6QWyluYugF0xfgvy1YJRFTwlnvYke5HAwstlQRlFFpJB
CpTD0puBWTSOFbMLAfVoRpxXGIYCEO94vGxV8leiqq4oiZd4ahfUGBB0u8yoV2Jx7ykA2+57Yklb
X8R3Ea9bNc0+HYQUBFemXCXWTSZCTRlwKe4zVnEJBpuhyECW5Z0VGUooLisLmeZDH77r/gq/PRtn
DM2qrslHwaBkaKpNN084F+Kxar5qrmgkMYzk2RLPLecKnwcWFUJR7OEl1YZaJp4pyPhPyXJ1RMRS
u1DAmuW3UT2mEZb0+M8EoZkP6m6g8n5w56aDBiVxzXfMOV9DH6+lL6m5VeNfmv7KnISzS0a22AqM
pPPs1GmrKG4dcOEGyjJh5YfGLLwmJ2DqrKlzlGaBf1dS2Phyn3gpZL/Y9jg9hObfQMfrweri0emi
UwudM8UFX6CwyN6/PrEOUgudi3v43WDCKuindYu1aae8oSbVH6J/ywq4QGTpygngGMQkpb6q/j0g
OkWy3S8OeBd/cQUODqwOz/uNlaNo/hNo7wOWXoB1rNQTO0WU9EskbBqGKM/m08tf0vDLvlgM5i9e
UYIMf4NMUF57JHWztJiUQXkZvSuccRGmRUOSdipvY/A7T6N4XkD4LwrVWgqRtXVi2bqWeE5aPs7h
DUC4vOoMl1TyghmP/IgJOpJ/e/XW4wjr6g8FIpbEvLzAVhEYa0gdYk2V3B8HqKGNfkoTNxEOinzW
2Z2Y/HZBsEoJhCcNTHBsgcAqCqfRCFpYLG5EdzFN14uFRYSLm7JJVGhHR59ejvwnaW5CRbgByCqB
YOFbMGCSVMRt1U0Vs/MUygfM0Wg/URxP3bdfbwzNwZdXULqH3r9GyZepx1I9k0epJIYtYdQJ10K1
l2E+KT3wO/0oYgmW/c5Vo9gpBXC8DRvYq3LZN8qaW48hcwYaNcOl4AUXJ8YuDW0w2qfZbrRuEaz6
/CtLIFD7sI3207jJ24MBnxiFZCS5EdOQ8YXMUN1puI89El/Co3Gen4mQJjtohlUFBhiQwlhmq07+
lDg9eM4F8WeqWVKmYWXB920Nd1DbHgWxYo/5j1RFq0a+A6dPmo1J364/shFT7PQV1hpDm4MRw/kQ
+fqKlMfj36jcOkg0sEeazO1Ix4cejT2Kc8QNmPA4iKdstnLSmfWVcjLiv1r/LOWbalQ4ldODDrtI
tWaWz4hhLGY2B5gOzyBcLceL2ZfGpj9sp6I+gkJmbN6sNF6SOv1pBYyFme8QBunU3wjFt6XylTRe
YtJFwuhK+l/FUWZYkMhwRLPY2M4sUgrR3+T9eBxiQfytwzLw4ndgfLOzYSOOJnogbC7xrae/aMDC
PMAi/CynNgjZ7bwTDtPT2M6Lp3fliMWSURfWSS7pEM+fv8rQ8fiziRvpv+Ps1eusaxGcW1YAj1cl
e1bZM0TWmZ6Gt40I0cesBr7UA26WZ5I6OXs4pldExAlvCIsmKu+gMAMDXNee28At1Q9aAo6frr/1
ujPgOFAudUr66Q3SNuNIC4ZzZVzDbCt7t6k6KOLRB+MLg0jqb9hLUlw6wuXFf1U+v+Y2NVC5NsPb
M/ny4TBSE+5kmHSGvytY6DhmDwFly1vB+TlpjV1hlGVj4lIBRs+4z2v2HpqxBwMGg/3eqJc0NwjP
2bwQV7tqqPa1wQaRz6FDDHPhdEIMEhkl63SKMG9Rsne57ooG1oZ7np3YAlqHdycVrqZ8S8gkldqq
hLNC4+ii/kwQjqUrIEmFlSykCayVyLgbO57irUXAQd26QmJmz5lsnst5ZTdxeNsYoEU6ljIbUkpx
7TX/8DIuoBXwAVEZSy06hC0E91pb+yoN8QE0dplsfEqCEd6vWv5rQ5eND6Z2DHNn1N1K/GRH6JRQ
1bJQHqwcpmltRWZch7st2USfW6xzRAulrWYeVpb1zkcR484iVSk4mePonH48leRaJumHxAzvKnHv
U4g+pq2HFDvExZdWGk5nixX2JOUDRwXez5fb0hkal7J/hlTYXm1uPa3diNJFJtRQivIqAhsqdGi8
aM4tbjBTcsfyn0cT1G8qQOtcpGb6mCd1crtP+D0UzBFF8aX1QIsaZlsSf0F0zkt61+YoB2995CnR
Xmb2k6VfkkKgxSd8F6/xcZcc/qPgL4KTlZZnIavZCMkm4Epb5EJDlvpn8sflAkdXMtwLePsdFMAw
MZaGj7nSHJeKJ0Gm40ZoYItqAK9bLHXDv8Y4DJaCG53I+URi4dCTIWt0yIkw0rzkmfNo+RhD5FvE
ftZq3s24CRiMaWZF6/5bTP96ANCdpmNZ/rYM3tzZz4+onhazJZmBv8kXgaeGDVE8LMp0My3Mu+aZ
uyYjMRBeUM4K79JzbpX1PRo0YCaUpPhIcgB+egPRdNuyLua3Jh5mMXU2p4yODfA3YieRs4ztjlr1
UWdnshLLNiBiEG50cS0Fn0YbkClkWktMJdAhGXK9TewwHxa68jEyqYow4BfqW2Jm3GIOLuoDlihJ
BZfR8s+B8uCLexyLOVWZcGIaMUi8HeCTcFGz0S9cxvgUNbo9TVhKAqQENMEScw97WmfuIiYtEyME
YUt+iwSbA875/zg6jyXHrS0IfhEi4M2WJEAS9KZpeoNoN/De4+uV0ELxpHiamRYJ3HtMVZZFWxuA
axtyZpPkuYykoLftWkQtiA0b7ecVgdu8poVvQc3vbeGHrUe5Zj38V7U3uKNtwPyi5MlmIAZjjIAy
kg5daH5xBYF55lSRRxMTnUr1YrL4mBNRWoGuk+iGki1Y/J02SAJxdFzb+Fvz3u10aYd3XX+WoZvK
O3m45MI1LrDQsbrhcotg04kzRZWutf4KaEs7HbYDUsmUQAERGkxlTGC+t0aBQ1QLl2Gm0tdCEUt/
4w+DUZ1pB0iS1XXDnqsr1gN2LIq+Ys94T7HerFhj/9cAQ4ST1npYtPH+3kjvg+iohRODqYtmU51f
F9XKY24iVPTuiWSuI+yPKTAd5FCk/u4mZCcbLWP1UK8CC8CqYzYueJYFyZoGu1PbN/clqasMfwtw
M31Ncm67LhGHicwvqMGpFoN4oVKKpdRhAxdrjfdHF0lyIckh2/reRol63PBObIL3W/TFXgcLToGp
3Hx/bkOfEmiI6CSp2xxwujL9FGh/x4pZBDJ2NKarlYrYoqABkSMPNelvLcKZi7BbaLwSCkEMUPwT
5Lk21yzxrqw0DFabWDyMzvjU+Aa8nn7fX8ZgyHNct3qdXcvyJRYAIOvSFYP5qsR06FEc1ejkhB1R
fou8oujPrlaH6Og81M86/BXaucrkP3jEps0aYfi2LBwZZHFUYIdeav6BSYp+hcubBUqJSVYHBtM8
s+43TCgdkXqY1rUi4QVTAytNhDX9RSdcRrNkNo7Yj0xX6tZRu2msTcytQJEnfi/yyc3qgzDu6umt
EKWIzJbckflwqNCw87cTMTAEzgrQR3mdaHyIilCvHSBDqpkWLEREl5PQfUiMn7XkU0/donqnhKcQ
piRZW6b8HeGXyXbqj0WxMaU59+g9ajSmrtQj1tub/rYOGUpz1VSf8/HapQczIqAU4Xf0k7I6sYaf
1ldXHQekGh/H5qSAs292gaSy+5xPBsUP73joFzED3BiJQl1rzPY9u8XCwoiIY7lWftLioyuexZSw
WEXJAFi3A9pLMBpS35bZSrZgnZ6fI7N4jOectarSf+bjK/T1lThHalbiCGC8+Z6sFHUfzmbf2Hgd
Oms+ehV2bHxheR87DeBsNRxOqsD5NX225XuZ4NfSGALKyVLDdaqZt1iAl2sCh4d1zDsoCyBcMcbg
L4cespjQFfn7hKrVwg9b0j72xFmxBPMISM1R1P4Lys7Wo58OQlE+3gOhXfTAd3uVVd/O0L+MZI8l
b0TNPkJNbVBvegOyTKZW+W8ApMzHIUcXVDzBVTAiRwHGKGho/0owNCO9VBOezOixqFPXwr1Jojwq
jl9lvGXIpKT4owIlHKr6VqlDFyExA6KCTaSX3rSeEpgSPOkfbdmSulUyqvpIiy9RYSTC9W7ii6DW
4jv9/8knjLPTESWEqKLM9iMKr636njIcwtankCCNnSvTszgcOGal8pDxgrH+EyLUtLhTI/HM3Jpw
Aoo0cfyCTCg0OzP5bU4VeWsYn5kcYxgvIOEBmqIA/pRwM0XGR4YdKVrPblgaZ/i/fKTK2/SipZg/
TEaM/mWuAMXgBotnNWj0z8hYeB10SsPyXBd/A4oeVd/J4lsK2RB/9snPlOUg7vaZeUWIwhzCzzHL
ukS3R/WB7qimo9U/NFTfUzpHTz+V6ZtkkCz/RCq1U1o3tNgfdW4rnaAez2ClWLwE6p+Pg0NQ8llP
tsgfXdJRkQbI9Q+BNy00TCVC/JniM9C/weJIBo/QCrPmqhucASERYcjioe+/DNQ488Bq23MYK7dc
g4PK65ZRtu5J2lqyhZnxARkTSK9g8H5ka0+APVoFMNyjoS2cbNqJ2Q3RaaY+aiLSNOIv1z7u8+mM
4ZVSLlgI1ZazNE9uHfd1NVp05He/xbhyYFza9neF3QPEAMEW+ysyiT78h0o9KOxF4O8ZOHj1I8G1
1QKhRZFZSjrORWY3IFtN18lNMM7Bi+zAQkKW33+BJCCahAOpExgb+HcrOWXqPiIw0Dv27VcImC4d
P/mslzoTzZbUvzp7EAPuyCp2YXKQzIYtZ81hy/9dQvWtWdm0VA85wguFNdLoPSdOkwb3JIX0lNkj
huGUsUo2PgsdhB3yInJYmuSzsj5q82UI5VGsJ5jbyJWoqyTmnkQa+qTA+YTAbUDax8UFFITSOjQB
sKuCgCE1g9pW2NfUE3g8wI4kqxziQ7avU98JOTZy/H5KcemIT2FQmXZfEuJ3PndkuyycPOnS4fQj
DdtytczBN4FtV8drEPsvnAXkmcjiDlET7iZnbhMsiGPV3qGKqds9FJPupoe23O16nhjUREZ6Fnu3
/8lxPvop46lj4vG+uJW29dQbX3subQPM7+n3JKyy5jJOtiPXewFKfoCDVcZKYWDx43dTS0CyERjm
xv1f9ICwsOeu5v5Dp07stUTQMZY2VbozUedN0ezaOObqhVlAOl+7xYa7KtP+9SIsDvMVVmd2UfPX
Mxo7Cdiv0tyNnMo3ZayVkZSTfovdJw/jTvSO1Gu+vus9RiSuWPJJ7XX18L/+b9yyJ2iTW8FrJArA
qARwau0al5FxMnp5DS30FuF0Nnp4hvI/HeKgN5NEaop8YjhVUOC+4a26UlwCq7f6VxFcBfVhydfe
50mK5KXYrkDKgcAXDi36TPzfTprHtqJaWLs9OwXO6NFkfCcFAG1TOpum7BQVHMDOQweeLftesbFz
VuYvgBF3wmcf3gsMLggjEvODhBgwVNdAPU/IMnT5y0qolVzx0npnU8a1D1tosq6yx1fiwqbQmSkR
Z8a+vIVIGJwlRt9N8CMHT6tgrhXUO1nYR+U98eJ1BZBRIKKyxPhu44+xWB0bLCODqcGS8iXQkPP7
qNIrUWy1PykmzVXy6FAS0SvoIlzD8cYpqgNuDMu1Mc9ROxR3/2Qdjc13Uz57+VVkRAeeLPTtsn8r
EX9ljtaf9YawB8k2Q2B6ie/Io7+ywDurxHaJ+s1pfWkrtwTFs0AL25+qRBHJAZtOF1IcUBevkyla
bOcLBiLMKiJQEKeCQTkmYVCZmkvSpyuJOY+IMTh324rwkovBPg5XIwEAcyN8XBF+KAFq835bchwF
O4DpssiD8BARNdA4FkZcqQUCv/FlqICCttTa9mjE5mKQjgZ8mAmtV1BVNuOkdWIF6zbhuOGq75f9
X2EY0Etg9aW1kxb0xfq2D/9Mduk9ELa0foiMaorq3vB1F/c+fqpZvNKNXSSatuThOO7XxBky/lR/
Uz1dKpCQ/Iy2FDXY3OkvSoQxFaT2kO5OacnCQ88GIariQu5ronPIhazRivXaeBe7aIumk2AiwTvp
LQ9TPnykyluhgiry6D5LBYdO28yaCeQLiq8tC+sL4eMscZ+VCcUQ7NG0xdVD95elO417VpCJz1PE
rKrOcB66BU6IgAn8l69sY6QGAabbsSU7ML/gvJYQHF/w8YnDW48IawPeKdjwCKHT8bAfUA7Sw/VE
hvDF2T3zaiG6img5zYM8uRjrYh3XF6VzeMGErlA9o5hL7EwEhf9ZFRt+dsP/Jg1rmpy6WnbSTy0f
BKTfIR762MWbaEpu4blSuSlGWJYsbbBYlO2HKcJCpdwC+7zvlhGZaGFA6hEPhUM9nmtYs59SutGG
0yCtR2u7ROdUsgnmSAZ/wE6NPYegKottwchGs95NQeLpKujcyoe1gtnna3gV3iGMQPYy9xcR6uKd
oQnukMXk/Pzkl1gAUXiL2n+l95D7u97CvzDrtZb+SprbFMBUNpq6a0n9FTWiK5jRoDLDY/Khoy9D
e5FGj07F/V/eBOEl4VQLjgMTg958BJBugPEy8uKQ7JVX72/jaO30QU7U7PdEaKXMrn4iRaXQiX96
1oG5klNcEQUNl4IynSpTAjU+Q3Kz4Z/VndMJfQka1iBhJrYjTtIRaApHbi8v7kGkKSoLGp4g1N2R
dBhp6kG35Lzp8rrBEqwBavchsBkBumWuhlz7CZFlR5++dehK2ILhh0f0nCC/8/xd1VeLIJrac5sK
VwQDd/OmxP8E7QKJgbSwrZp55PYp6xwuXKsDvJrthERiMeTq/uleAob/ESCXScrvNPvA9v1U+JZS
/0srnilSZ4vy2mfjyjy5ibUFR/iYKNucTNKE/D6ULXz4VnYu5I2mEeXA8HgkdXO8D9amHe8pyXXT
Ve7sQDto1i4B585OJ3KYHTLXadVmWSKSGp8tzvYJRav50JMvDYaQJSabhvl7HxJVtO/fSn0eoCsU
Dzk/pVRUxVoKt2l1qdqrBIunVBYtR7d0U4KnMJwi1Rkpq9TO7gWAMblTsUg0Eb6PwWMK73PUnJd/
iOlXhzO/qW6ysc/Y1i589ehjzMyGP6Nnb9Iya4IG17k5lspBfFaDZy8i8ik9spTJnSgvKuvToEO6
xOxu4KTti2sezmqmEVAQm+gQxZ125l/qOmZWbJb5Kc5y9KTUAvuAlJ7EIJTDrEyPlKB+7GIyjSLq
8juzKFQIDO4G3AXDTeCNK3ezsRmTvECuwIem/cU+EcNsiB6Gd/EymDi3yPvquPN0GQVBh52sJSyg
f6r1tdtL9bZnJ4BcGNCknlisT93QfzbsTbP4mnWMXNKfQPrmodeUjwoZTmAAE3bb4BmwcB67k+ff
yJ1VGAeY8RN/LFiRwiC/C4hNM2/Q6+ZbRrdvrVtwaLrsaLpbZTGSmn+i/GSt6bQj8+y1yugMN+Og
HYbySZyjlJ0hYhONIutnugrT3A/W268+feEfUdxxtBtH5CXOLAeT6fF1l1XRvNqQGOnJ+dUiMbtk
G89AbAQDFhkkmVTIWfasdDFi5gCcW3IEzHOm0QQ5eX6Dy7AYCGcQDVSqMFczOVhJ/qOsw1Oj8WKp
W3gWwfAbONCGIL6cvPiYixvkSvQ7s7i5UDEb0tHZNTKoGM9LtaJLRLzjssfH2YaBgV6palxuPjBU
bAQBCoVwIezuzooQkQNhAPGDRQHyNHizfL8YgZPh1f8bYByca1aTHdpUnptaO8JqRDsSTx9Zdgit
Hb7ojC0fbHkff/qOLjbN9ymb/BxpkfI0syf9jJwDGj7I0Mw5cNJNraxZlM9H68kHuRdwSUyfBlEq
Eh6KSENYpy4s0L6ttffY9ZYpr5Nld82liT9EZhKJftKjcx/tePqdaUZlLgu4mRqfjs7d95mIV2Z1
Q3TJB5BUx9x3/WBDRJug7me/O7hDrKOLg1Bs+t5Okktr7imvgGsv5ySHYKkDK0p2dc+H+6dx4PpL
6nM/sQPEyZh4MuwnKRtBmwzckRG0vLPUU2ZdUmChFHAc+EpxUsZdP7l9Yosj4QCrOIBSuwIPSqqw
ggkQywjyLkQVAYM26yWTypxbLw0KoZ7i2oItVeAZ2BJyhMIHlbLXfTExcJBVMh1sczyL61be1uwV
6xJ+4yLtN6P1EGhVRib8tXZzjNLNg6cMwEYruOowVd4UHw8uX1O9StPnCsWJQlGbrSlHfqXiZKnK
KkyfgXxW0GAFZQr8hKexscv2S0LUDanGx2XpQ2Expfug/IkJNh9ifU+GvpaY8gJUxJJwG819qjLo
m+9Sf8/HToJ8zOet6NekOvTM0BG7E/LIx0MQMCudAepsd6/GfceWzxyQesc75lGFdjKqW2ntaRwB
7EVY06jxiTjKjVdKom3yM3RHyWJ/OxHMzvHVb3TGfeppYLdXR6uJgwBDa+JOsLDE/Fz99NFtluyF
MY62XT0ycSKrxtbDA3kLTYbj40NK7lq9NgYK9upc9SRXNs5UvsOxcNrqPARonoCdoebkr0Ld0v3p
PfkL1purgilPNa8oeXgV7h4CSA3ZdtBhwOmoeWq1lKafTt6bfy2jP0VAS+Zt1OZUt2/fuw4yQTrY
JnjW6gYnF8PB4FHFFwnfolA+2/aQIomXRlhpttL9DsgGLeMt+Nhq3TI9hdCuZZDPUaisFBxOFgc+
Vc7IR2UUhEF677j8gstFbN+P3r1FDZfolnYdQKBBJpTCwTuXhqiEB24Aga7K/wfylSWlAr76058+
Vbaa04cfPCPp6Izs0TScI7G8TesJdSj+lE4F3nbIMeI0l7Q6N7wskrqv6ntJu1BmMLQPMjdS/FOy
iTHUg9ltR/0875RqnB3mwCN9q5vTEGLDIo1YlvgQNZzQa2REYnnGbO/RW4yJKyFzk54Z+QS9n5MB
Tm2ulYuyP4SfGU+6icgONoT20bJcEaPW0bRfPWAitWJ1ZLPdXgTqqSlvsaiBctlW1lHiBgEDyaQv
YeqV8xzxqysgpQ0Xj+nfJQs59doyrpPJtoeRb6UBJ0Hqy/zMI74rnvOcDDIMT8AqxO6aF78zAS8A
s4VVKn9KmNrzcHLodpCGSZivQg7+9DlJj6K7Naiqpe1s299YpxzuSIwMgSjHfNacQuHyON6L9B2p
19YHdvjMgnWJVSnv5gZVU5D8OKsp3Cn6HvYN7aCaFFspYsQuv2sFbwvDNeNXwF0rL6mSzPCcZ1+N
7qajC5Okl/XjoH2pA+gTcqFZkcS/ZASiXSDAJpH/BTyStN/zlibHfjoQ+jkft9eBILBGYQY1ov2h
XDacJDsErG5Ym7biLpYOpj5u2CwC0sDGjiQUgitnluVdzOBWFt9lvDKrz4JhZhxsBtQafWbwVKB3
OOSElNIc6O2KBnYUmd70CBZ10pxJpXX09hJLEC2FRTm6lP+SfhpZYKsECYbXXF7PeaUypgPpLuvY
Cph2NZZ8jlm201domPpMH9oJrSLyNwY/Erl27VErXStqUcWfGqKpiGRXLkl1YZyR0y632ht6Ewb/
kPUc/iJMfzJzKzbh1T5HeK16r8w6+MWjkB4SQU/iGZFRwr0Wt2i2EQCsEZMoputrq2a6Gp3DTJ+p
Giw9Khwp2ybxJYb6qq0bHZIKMgjlI5olHlG+EsP1Qhw2HooHja9mxzUUisyinbZ06skddZEMafC3
/T/Yj4Zx12txUWBViLpfVs+FeqpwIE7X+o8JM81vgBZY2YvDR6Py7zDONdQ/IxPtonvJE8yf55j2
SzkEmSdgQ2WkNn43gaPN/ilqp4YFzqxBFwxyQLK93N47yOGYKVi/0mvSCanhMWvOY/qF8ots75uK
m4UnqGusXYETtCtDJ2iCYzKeNBaS1byjlG6ZgTN9GxDtADSo9L/GeUCpvjwAvEKGk/waNKDjsH9b
647pNDR178F/FqeTI2Cv08Rlga+HmwOBYbn0ZIhEnE8X7IRTf2YdB8TL71ldOHELXq7teXMYSrfD
MusDjCaBU0tbwwhc8DGqf0hkDo3sWfifo/Kqyk2c0zEAybKIoGPzCzaCwwsZHxlET/QxRYZFG+sU
ArWOjduAK8LkeBMI/2OEYcag5ahVVMyawmwBWCA7aNG/1QZTNZ9tiAjQy2S8jxOHtaVUAZ6RHSqj
DtiaxDtWM0hTU0z59iTuIrZGQIMI1/LXLLLILQwVp1G+0wADOGqkMNkJ0++8Uw7aW36hOViVFpe0
jDjaqHbFuGrM7GZpdHhEZ4g1E80S0S411BAFdlWpTsH/IgAjbnk/qt2eIXCLdJpakUatsuB5gi4d
3E74mre3iCWRMprsQKCgqTRLhDLlKnHHhzlPHJgrynDA7ov5jy+QAWWVjh4VMakBPYrgDG7VINsk
bLcS3S6Fvx68MZRr4jzYNRhkX3oI+NaN92GZC/yOE52WxyRroyI2BK29EliuRtml0v94DVrhXPu4
A8MtgVQpdmxEQd5bRTEnVDedfDIiJNLykfgtASFsgOTWbqptFp+0nOgqTJ1yxDDjjRgtphckSLQx
Zu2pE2JMYZViFcC4tl0J/r1Z6dWpwlMT02dBRlp2yfz7gUX9H/i/VegUZYn6rzpGkSOVRG3Rg+fl
zCdqcfdI47My/nnCcUIkaLDelv2TqvWL8rpCsCuNDnznIDsBHJMG3B92gaEEqgsDFocxBZ2Txxqg
arGlEpAYwXRmD3uJY3lRsQmQVjhLFdGxQiDAxNwMbHGQy6OvGW+Sh6vU8L5U/CwR3Awp8XZRHaDa
nQWm1jbknYVKjNhaY5xumJvGPBT+XiZcrf7TqM6K+tZ7DzKqSC9g4hGNHLYygBl9mc1FmIqYTQ8o
VlkSNyYRfKyzSZ4bJhTiLeQqxv9YbvZi8efR/McDRiXcjyzbPXHZK55TYvPUeQtqmUkCWCAudWFE
QD7+aC0++hjdUTm/cojB6NzH8R0mQAQ57efjkJgpNlDIyk6p9gzmlY74k1c8pN2KC6cT9zJJr9w+
FtAYEj2F4iHpwcUiNmBfEny1AorJWBfupUYi6jDS5iVTEBIajaRM1Na1Kw6c6KFPmFpJkK/sOEkO
B4qwg9phe/0WJ57kZdCDT+uRsIEoy2ATZcKXAqEqPQfVe+rKVY4hX/9jQ+OPlp0RVjKJ184gIZHq
utewTex9d0ApGfMZl90W9pZtBIx/sk2QHkqJAb32EZQo1mLoxC1ufZDKnTRuTU6Ygt+u7N5KKqFb
eRcdFRg0+/TYDvy8xXHUkr0JYGRYZyTR8zwDMuqanaFtSRaOhy3eDq1lnO1yx7YD7A5nkOyKXDkr
hMycypuueoqhgVqstqv2bPoIx1BNMGRR4ntV8ekz8NrKZjsezNJcCyirPZIkYxyrWcLODHEppjdR
OYsibrdNZzjGCFj+W+FUnbU5MOMVdSd0FggCskjgPdP6Nmdh+jbbQ7Ep8IXJwrYPZkXCTFg+Kskl
NWSnpgTXDGg90z2IT3P0m86HN/rPKPhmz6j058ZiygmREyyK/zaouwteXr/1lhmndsUmpqqP6Bi0
JF7yZyJLSEB7zZLPobFxYpV8duVRJSeW6DTe03nVORluaHDRVCuO+pF/PCXda1YhJ51spxK3p/dk
A1eWv+0sPN73LfQC4VCr72p6DNMVj9Y2ybddscUCP3+fuDdp6qVPCM0bgqmilpGETVHeJmS2LLGo
FsxEkuA8tZhjlXuHRKuT8SHanXZifhpMw0aXDzOjApZKTBTjHyNZrxWdmmZM7TZ4jN9JQJq9t2lN
jsnGW5qiM2IlnxGt0XqcaUx7MV4r1bO1hk1SrSHN1cnWjNjIWzYzEtMiXUN3cZWY3WXWyyB5g0wd
TTNnRtO1t4SPwf/q5XvXunoAHPtOr8cqqqeZKraKBMEkOZNjE1ho6UgQrg5J80qnkB8K8cotsbDn
hStD3xZzcnbRuJnyAF2Nf6Dt9p4BbIRjfcDcAbzSYgpFkgSdIbs+JiQmg9/igLJJUg8pBriWvHLt
hBEH3Bdp1kG/5l/KM9Be0xU5i5iyHehhiF9QBxsYPBG3RM0/Etfr4pB4z0o8JBJ7f95IaBuQ1Tlv
OoBHhxZHtR/tUCfIbGgi3rUy4skBS33gy/BoPBSBiamqOBHGumEGuY2/qFHpyUmRGLBjmInLdVcQ
QeNgJG5dYov1+qfvvwdlD0/SosDB8oX6uyITk6gbgt3jh1fsG+lbneV7w6aWNkVIJUf1OsIpLIh+
I4JDQZpxrAqb11rLN44mUw59Ve2ONiyqQGDcDGGnD+tYcfg04x3uUK9nyJBtqmFY9T2hU+Mrb2m/
CUhQA80O0SEMObmJjkLETPusOsSH3wnYHn+gbnyN8m8RuyFWzHBf8A4T193X2cowrlTxLenoyabC
k+tFiqMUk4N1RkoZgy4ylBwGzVNhoip9leMxlWDxskXvsPbEeIaidHKAhyzmQZ+VKa5eXBN9PWug
E24UgcLfYFxDrquanGchWTkioDdJuadRBVQXHtr8CHhkoYQzq2u/EgJzUQju1JlLIKkvdDc8PSWy
UMZUSIJiTBW+SRgEhH8zcrt32SxU81IyfOQg9tp/2T7NPSfP+AuVWaCvJywOgw7Uj3KE9qlF0nzv
BxaNA/vkELES6848uOX9t1SigapCdqmgFVoGbOqmlU840SC0rkzoXR2GM7Hqjzrtoq5QuzOgK2f0
VBI7rfZZer6tSaLd+rg+xeFZoLEa/XcDk2q2CnLPstnqURmgw7X4dYzOp/we4anqibaYppi5DX8s
t0uF2Cr97oKKPgvaQc6sm+OOa5vA2WfazHy4Hobto5HwL1o5uhL/K+QTibj0ChaKEVnT8PoW8x8q
ygA5Cz8kNZg5BqCYDtnBb1IhT1WMNQB+BNWgEzAD1eOmsk5KrZ6m4SjknDRs96Ugd/XIOACuMr29
6bX3oVD5AXG0EO3D6Mv8S96FXD0g3hPR1RLQYZD2poKOiVV9n5WYYsqVaCz75G8OnoESVaovbJ01
fFJx1jQEi5VUsIzd+jjHC8ut5w0MrnmK3gFtosg1vRmxu9U7q8UnQzj1ZvbYww+iOmOTZZXkbkCj
wJGduZj81Y79ZsgRv5lgNXMbwnWPbnr30wfHXMOKqBmM4BDSN8mqRSsUdTxx/lYqWB3kS6nfdNMI
lvVIbvOAGdYOQ6cpWJuCY+IBpR1Q7sI9xiO/gGL1zYfBMtFsnZztHCbNlnvqQ8MmLDQ8uA6xygVs
HvDvEUPu42Ts1Z5NlvBXYdxvYTXuCt4QxqRcyN+rnoVu/LNsAjcWVt20LjgqIvyrsSLZAynxUTjJ
sGc+SAqLy6deYX9BNVcA9vYp+BRDW+v6xYrQ93LwlTyGQ/dsII4gOqayGv2MZlZdRgWowvBLxME7
oAedp/IR+SpwrFb6WNKyIsqT19k0HACpC1Ho5jsZGo8EfjaRSFA3iouZzXQKWBumQkJNzrhzXPVs
DSa2o3GQbLpYtEuv3sRjtkEwkHm6Y1TkiiXw0kuEIh0JMDAF7SAX4dnNE5ZoAUpMj25WdvDMl0dX
y28boQ4jtgkyYn6k3jWzs9ZSQa2K8jMu+NMipO/RU+fy0ZFsmx6rpQjezaQ27ClqxnciqmnvR21/
VYD2LQCnoh2eIsA6P9IdibpCvoThiwzK4iXa94R2cNjwmwCVXmVoyhwuzqJcaakjfCv1EgHdMu23
xQmqpvDdJvjDV/VGPyRo9hb+F9EIitN/hha53gs+KASh4MgWwV7hhHTZpd1MFgxIPlgdY7LClPgT
4LUmX1O8tlcEkjJAr3XE3JUem5NkyfikX8nYEzOXLZIJRIaaHJ2gY/zyyio7kw/zWP1w0wuUxLb4
YHjKPp8iZyUxGlnCHzLd/NH8Rpiqdua6eQ8kAS0w/XqUqVyGENS4SJezhh3Uq6sbdvjpwIYbtxwc
rc40bEmQ6YAHwobAbTqpzQ5Cx32+Er9yW/7GHwVpBaQQ6/OF07OQd5IfqC/xBRR8za+/pPmq/mT6
qtoxd8W5zJdIkRjw2AzjlJ9um5xqwZHJ1kK9qNmqv3SavYLP1A0k9GhOvjjgkpBtNV6IbgYhyun+
dZuqXmHJJUt6JTzCD2IJubjzKz7b6SU+hmpbc3rSDtK7UYS82D2UOKa+rXyjfhBQkAXoCv4VG/5j
L8axKZYs96xuIdD/8Q6sFv4Hoh6ZIdIqFYjlWbERFwca26X0DUKHP0pFT6G6evqtmjb3HFXZJNlw
ang6Qn0XV0egX/FORpSDlpSbkooo/pU6J2yJyePsxB8tE2+4plInYd5gkIB3po4OZbkPMSdVOLbQ
yq7qfhMpIMPW3rB2+CEi/SCJ10zf3hPpxuooMdadDnmOTAnCXmA/6S6tLmpehD22Vg4gN5JlD/Af
EIYjEqJd+vNXS8EB3azDQGGxSlVilbhAmG5dyN2CEQwRuw6kRgtsjcCcigylTpPPagp1prUTQpFH
AehQ/KGFX0LQELZU8+6NJ6sGrwceq6T+9DnczmYF/UweILTAwuK7MuEDfksqbk4sRCr5riz2agxW
Op+Qquza9Oh0OGBCPiCMU3COjxHJsh7iObRn898y3a/ZTKgeuulTotLvY2uPshI5BZasId5Ewb7K
7tGr6Y8J1iRYBtV0bXIXbs0QnqbqzaIuqRBU0GxP9DpydmbnkCYG2mAGRzd41syKOIdJicSuZ8Yg
BVihMYEutRtuYVwxVoPnhdO1++NjS9LXqK2q+D31TKkohUTeAy9XIIKyVUEFl4PJVwLh1mOqxm7A
T5Mzg0iRnw8VkQf5ahz4FvHtVJuhtJwulG8EHa7mg0vtP8fYramgR8wXXijuNa9jh+X9ZgiArE67
66UwrtKmd4j+kCM8rMXcZ7zmySrfLatRvVhPOviiShJXpFo6kdffFaM8oK3GQT8j3TjbmKIi8Oz0
f9gfyT4ZdXJFtziYFM0eM3v2AbG7Yi3FeYy6bFapms2PaO54iRtmD+hJvbfkvbv6JsqISBDp3djP
dGB85V2a8FrrXwOpH+ZB5cP1xXtMDoXpltSU0bUzD3l/iqkEx/SRGsukZMLW7qz0wBypj//85Jd+
mxFwR4Y3zK7y6LdMCMyz6P+rhPHDydm3+3w9zNbH+gM3IRJpwOHLdCJTlEVf4AAcnDZoOBZiid0R
uXp8yeAf9HDocbnMyps4FNF2coXZcW8sdVE5WoWln3xj2MqQ4IRJ0+FtmlRlUB16IONbP1ZKBiMZ
OLURaGpXrmGNIgVg/NclMyq85hukFkvniOtCqFCKWVAuNByYYaHtcGisen1n0TINO84WJvv7zDgy
U22F3YA4RJbUtaLdzMh7gQDdFIl+V6KWY4stQsMEZDUIObNVHAmMjJAo6An1RwD3lyEn3yPKJbPs
S/zDCY5R327adcbkEAGh9Q/aWndBkjnqp+VEnqC4NImUtEX0rLuVbjo5VTJi6PGg/FQviQ7uwA9L
zRp+pw/gTnjBq5cvLOl18eB8AnCr7dUgOTpiNlzjWEd+saU3P/q1+CShZjgUgJ5aO8Pxy+ik3LKz
lR8M63oZ6hQ195Lvr/OuaB9wTtdzfvlCyNd4GD1GAH/+s/xeKl8oemJI2j96vhp0qrOFvFPmnmkJ
RlPQlyXgePpJqg88qw6FMubE9FZ6K3SSSPVxduxgLxVrv1zj++OYYWfnTBQkDzAnyeian1QuRvAr
YYLEXkjZFq31ziEwCH0KZoJQO2ABL5EdtaeRTkcHSWSJ2qFSlpnkyNkv7zZ0dBoyKtNJp5X6loal
njodVhCd9SmVhhNqpxE6JWd0b7wJOKGe2zKFRXu8gVRB3mwzunK5jno79xhacGu0RytB27WKjOXY
IT/cmP8xdV5NrSvhtv1Fqmqp1QqvONuAbTK8qGABrZzzrz9D7HvPvS+uxd4rOEn9hTnHnKEzbLt5
XaEmChYgSVETM4QWKNNV9Q44rovdnbBCrOkcPPalN759l1oX26R61hIHOorqDiJFg4o1DSgI6uqJ
8DnWWrC9VL1L2+xULSKjzs8B7AJLIXmn1pdtF1BfUDKCIDR0D5bUIG6YqWvmAzbQaGGXNSm3iBzn
+eMspn3l8J1iE2siYpvQrbguOd4lRFH2c4zlePnGPawb/cGUzIO5YfDbCD2P4vgyS2RgOHsqn/ml
xRKA48tzXstmZPdp8M2mV8pepvHOpCdd4H5l0z1bDSdTuW4iIsW9TYCEzhkQJdzLnsRdhmxXz+E7
xbqrZ4xcOfPe6XouJ9oPvvCMqlkSf5QdWiyKREJwxF03HA0W2daTAD2cGNzRp4MZmTvJNHmiVU9j
6yrC3zH6IuRg50bN3vWICOIkC3PnKOJik2FHksETrA7QMrcxfrjERRFSenJDHjPcvxfbtLc1X7m+
Jf2XBY4IitsgKQntm04hC7YQxH8s5w0kp3MvMnBMeMFxiGqJfq++TwSWEpFtH3LFZzUCAwss/7Zl
0Gt2uAa4ZYr4WVJbTBTYnIBNj5SLcqtkk9SiLcQQ6jH2cJVaSzSbPklUXf2V2uPabwGIQvQV8Gpt
UO194q3Y7lBN/NgUcGri/XrSIPs9G/6rqyjB5gvDQfqMVRGjhW7L8HXXzfmhCy0Ax4jFMEELOOzY
ts3M2WgAjJHtHp1lWpY4mySdb0sqZh3M15AXUw/pnrnfminmJVR4LGr4RCEfT0yvX+o7C6+BR/BF
CR/NVIQC8PeQPhtGeIhkjVIITlzvPQiU6jq3QE7iQC/rLUNgtNQUuvSLFrmMA/p+kaxuUvHkc/Q1
QmzS0WY5h8F9wPYcUzzG+liFLC2V8dkmDybih5ZkB49Bo9scTc+FGHY/Y2BO6MBMa9inPQoRd9qY
BVdvauycpMSFWJirERIde3p77Rcam2qGUp47mf71ImIO8A1bQuwNNV5U4lyjWm0Dmdw5PAuJH1pF
51KV3xr2Riw/QwaVpa5OuUYZQj0UhG/rRRRsBMxjJOKOIdnN/r6woYNWxTam7Fav0fiUetG6JzyE
qOrNpMJH30bvAY4rd5kQTmDmTVa/c7o2KhZN/anGA2ikHnYudEzFzPzSadESuStj/LV5NYsxLmPA
oohObltsDb8hBhyp2O2Ces1jk2CChQHpETPE7zSQeKBoGiZUBxU4DxTrKLUKJzzZ7CKXv781WFMu
b11a3cvAv4j+zlgUGpG42lO6S6jGmmVVt7joxbYu1hhNzxzxblM96OjUF0fbA4EWsNtFoLhhqrzv
WaDXDW/XONPAks3j/pswJhSeunH5voWoniaW02OPGmmgyLYwl886XMuItq8ptg2na8T57vXJnYn4
xHIXK/MnQRkbyHEFh0ZaI+wwE9c+WZE4kMhuv1h0fAP3Fy+hxhc9Rg/zR1NNE6WyDTH2D61166qr
jIwl3DlgWsIh7w/zPizYGLGLonEqP/GLVso9tWgosBxEZCvXLj4MD8VtC9xVFP6DMmO1YtuPL9Nt
MbjGdHNEKaNZ4Mtgb0XzJpgmOdEFP98Ynrv+0OUPsdjFJLGu3DYC+YIg20muga3eGxv4SFo7u67F
UewOP7WSKILzEfuE1V2mhYQAr38dTuK+iH1147f5Nq+VCfNr3qYxOj+iayHf0q1Nqvo2wuzAJoMR
2VA1K5khOp0DM1n7hpGsW5PUjtGmC6mGDm8QQ7i6uOTDRGtPnFSbdk9JYXNDrfDgznA+QDTwZp3d
h77HEatc8Rl1EmmVnSL4Oo9N4h6z6q0Zy57hAlHtvtGcJLluLAFB2XoUPgnVatjG+bGYgkdrDD9z
XT1bCrdNUJpgM4y9mfh8g8IN2bBM2nv/JzSc3VTkEw1aCSuGdbFIl84fqVJrp+t0ZiBIct+WpNpd
m/Tfc8UiNA1xmFne+D3qkq1HwnoeVYw1wusmCMCsqbkbf/CBFGpctqWL0ISFu2NuffDlIyBTH9QK
SaYOM26unXi4r/DPG1R46EH69tGbKXVS7CeILglsBJziszhjaZ+6H2yGdvyLUp6D/o5MbV2SrEDw
h/eZzlRjHQ4ZxGc6s1dBlO5BWQ2SLuIfsvqxvgNN28SPpMUxrscWuHMGjG4fCKZoUoh2gVfA4AW1
XFieFRI+maIDi+/G6eJb4ABDwm7MX1vsWlgVFsvjMgt2iSiRYMPQjTKXjBwO+cK/cg+5r8ctzE2Z
fNWLpmcot0us4VrEF4NhVLvP0Xj4HAHCxNqaQAPz75ZDwHpe+ixmy9xbQ/U55P0RyXYU3ilDPlfo
tHIUXGQJkQpZig9RpCivameb9R7qkd74YnaFN7ghV4eQhhrazR5HFgLCyGu+2726Z89TWgy/yEll
tHrA/VYMB5P7RIHutbJf4+TNiB+hXXDIVzdbABuqgj2M2Jp5juO8heUTYcST8wQgM55BNZD8WZKf
NZK8SEL5oSHYZebeKpqHmLmRG4f7Gpv+RqMW97wClI+WdwIfVFAUmGEb+PfPmAOj8K2Kfqr4MjrH
gUa1wrnhvg2IcOM03C9ep6RHARPWa6M81ONrjGJwRPrdW7cDE03ZvhG2cEPuTO1cF1ekjvYmztF+
tcUz/5iN53y+JOU/ZrSNZJCDSVuQL2nBLL6rCQbUP+xPHTWcawRk7DKckzeaKPHaDzeRv9NQv/uF
QJM87Z34O52hg/A3kBnzVPX063qP0C6gaPf6bj1z+LbDi108jEu1vMiAYzywIT1PEfgPGG1BXDh3
cxORsNnBuTEN1pRinJMHx/gn+G2LGYg5OK89Oc68h9Ycr6y5BypPZMc+RKkFOB3rBImQyPZB6Sms
8EQ4u2W3bsY7tLihbNcjiI8KJK26UoDdxySap48JZN52GczZjPlC47ll7lthuoPg50PISJaB/j8M
aqkJQ4c89pkb4rCM12zcVShp2gcs7jlo73H6DZMni3jT7DGZI8xham1ZTzWDeYLdcT0Y5xqvPnnX
2b84fe/9Z20+2Va9BqEZKOhW036ujqmLbIWxrJ6x1/TGfbW8R8Y+Hb6d+sNWj1Z5MZaIKg+CnFzF
26piVRz/g6BC3eseq13dvMYdvnTji8TUzRyKG2zjAcFD1rcNMrd7z6FwEvbecysRiFhtJGwkCKPe
Jht5m5L2IuvHjiW7x8gRyK+TnCI26E7f5+DTTNgA5GwQMIQmFwPK1D0NxRboyw4nb5Myqj1gXqmE
e0S433pPQXxv0OWxNRIxH3FAe84HaqXVNhcGckFYaeCo0E+jPIpITmW3gRXUQNUQfRa4iQRuhtbZ
M8Kdiw8PhySEwop13dELDhnxK8R71qxj15beGLhw/LWJ0ju7gy+yxV/tIjfImDFj5dTzAbwcuQRJ
vOcXBu4KJNTupDdOsYWpWMntkvaVbtn+QtyiYmmDo18dquzXpKdBIpm+kS81ZncuEUPJiZ3cpLdV
ckg4/et9TGLJyPJDul8zpIP2VjcPuv9eB/m+c6LHQB+H4Z3JuFNdJBNgxZUHCnjcYkFiooyL1OC9
Gq8msYPFe1gfSMGyTyWf1LIZMRmARxxjJd/SuT54UO8MWIr+s40QK+c19hpnRLIt5IH79wS43MQ7
IgkT4BxhUJuibu84TAGxihHIO688Q/de3icml84p5O22yhfX+mmaB2sZAG9y6h/rD/FvXKWhzzdb
MG6sCNiogLQviuPS+qG+Yi4wBzjL99V00O7TND5MRHTEqvnqTjXmB6x7EShLzUlHYhLwVQN2ue6+
B6+4mpF1Ww1gjSp1sTHT4yHzxkMXA/i31r140KzwRfwSOixsKSVBEmwQXc76k2cp/bugMvdiwg4+
4rZ+xqrzVD7X3sbrTjmaf5ndK3zgXbcexLMAu+KgkSbChZGlOKr2zuielIQBdWh9Knpua6jWw58K
bHbKp+85eFdgO2kPmD6H4IxiPy2ia8S/ZTwUPnLpaFUIWl30R+XOFTcG6t9gEgAClvrRodQ9tgxf
mIAR9F6igWqbnm8UB+JjkHMr65iASOJzMmq06LWtOjbFu4aIuqxOp5vcSQQA34rtWMr8f0bAjZah
twBFRZoCcfBdkukXA50bzNswNAfyo+16a6SKMtFsdyl+78HiKGQIL9IZIT3EPd/4Wlha0JCYgMao
PYjl5ha+H2IS/WZgeYW5RxVtxfNPkfSPnNTP4aBeSznxroTNA5X4DVaN4qpBOFKS4+0vVvLe9m/C
3+yAgBvB1au4dcjMqFd5sTdeaenUK2O58VE/9xlNCNcHIAFsf6st493B3OFRCOotThAj2WJy803K
/G3P+IpMz7+dAKMyx9+AJOISIMmdtSnP+QjCxyj3EhQUe9txjcUVZTIRYiRA5PSD4ZqtDITNsLxZ
ijKIUOj0UA2tUZOH8To10V2QSiO3s8tABDPGqfQPiFXKZ1oplFxYPyj4Gp6rd1NvyVYTP4jYNuS1
YnH3dzy5nKfIXSKnaVpnv9VnDC+13CSQ6jFyHALIdhO91k1G+BDJDDfj95aluSbi8Nlut623y2rr
VGH6XyGuYh2EEgtISnzbMHC1L9K7ka/GvQOA0Flh7mZbxQ2NWEMw+CIlIuTGeu6s7fzUXVlvVD8e
S0QBYw9JwU3MfoAv6Q2jX59h97r/Vz6piljIFVALloU/PKGl9UCgZywlT3qW8YrR+HZkGcGb1q2S
o7jID0LW+O1srMX7gCTGBCVykwJnhiGKCXCFdBObRU/TjEui34Hcwb5SHesvU0BeuMFcxVtFaUNL
HeM9ytZYU8ZX7mY3sgZzu8qSHXAR6d9MAAHh4aH2hY7G12JaRg5bEkFYe7T9ltFrZS8KKA90j967
88NCX/U2JWpu+Czlmj/mL5u+G4RVS7XGqBbJF/s3+JzuKxJJNW+dFwZairjEz+jORnD4zX6xrTYY
c1wIIwkXJUslNjacdsA4k2s13JjdlklqdXTeKWyY+2ef7hYNbcj2hEnlEieZjDfLAh0gBynYzYP7
Fr+x2gA48b5cFk/Vh82UFot4CR8eMCsuAyCulBgETiF6cynN+MiYwTM2/S4++ATM7hfN/RKPGGGC
21FqUzhXmFoQULwjdQ/fkh/5qp+BSbaPGUGSNyVSNe4AS2VLctI6OsbOhmYFdi9ErAoBe8+Cf1X4
lDXrTi+kgIY+DKY4/rtgxVyWhJPlA3BoduN/HC4M+cM3wAwoihlVQG5dDfzjEPlRgdOerykOkOPi
xKXJZybHyClwSJhfKcaEfEcJrXhDN8Aqr1V/1dr3eGLDxuan/GYZygX/wIlw8O0dfkJUpTTdrrlh
0T3EwH9vlknZildOxgcpu8t/B6bG9UscmaYJ7NakXJDR6sGIR1ZLMLJFsuzGsPeMdJxkgwZGlFuk
BTV6dvm5Rbyji83C7nN2oX3g2ZFtvoHHq1FLFNZe0r2QJOeuCGab+s3cXRj2N/0GS/FuMcyMKxzU
fM/m+T6wkGVfzOwNpz9CPZvEKD4YzoFeHlq51/ltQu/Ujv9wDvxu6xRsM7NojuNZfg3ZMW4fo/q5
8CeoJezZXmY8N17WPgmiclczVDqUj8hUJh0fG1Xfyz8392SCWUVnN9kkIJU2b3LLl4adDvLZdNuj
euvZ/7g+hCmWeWPwhWywg8Vl4qnZ5nkAJeqIYcCozl77pYgnlIS0zhEsIbhB9d5cMjIbJghoTjp9
kFganfa9M3Gph0+6B3ZfovXFzlUeYn1xSyDFuD4Rc1TUjO38SGIN0UgLXWqTBLfh8Buh2RrbQ2Ii
0/OztZqIkGxrZiC7znUpwRD1pwUK0FGGzOT7Gl1UXF0ClpPMVtnrN2mz6wRlg2pBw0/bvu+4IgfM
ZMAISKI+JrjIi3ZYQwyIEA52tGNpydQkvM+js9m9hNDyLeZAkf/iOFyJTAMyxkYTt31hPmIe82gC
sbiWjfoq90AWbeQCDJ0b99BgbmynDyH/4bdkUm2gC2QD4LVPQ43/DaHVoGF+MQfs+rWwC4yvaf/d
5sR3BmP3Fo7MJrRV7rO+f08bxLFWh3xFRbuMAXdiMGqw533tlfT4lAA+14MNspjntYzvJiO+yhrz
XOTLz2RCvSGJrmuM7Dbsw7MbSTiDITiZnvDCSRdXMTj3FVpKp0Dq3qRiMRNyesmPfvr2KEGyuF7J
GTBYHe5L5P1JyTFTtLhwYsdc120DSWJABtKEt4bMrm41NhR3A1YgwBX10EJZqJgy5PHec2I8PwEk
4yyGpxsOUHPK+DwPwbku/I5MUMA/8eS/FlnJMWvBgMnYiCTUMMgZGe4FmNzbgYgqUMauZPiUVsax
8m22SaqDEaYTnK4+dWaVxOJsOxmuCbOyaN7guCkvf5cIRyiyDqngdp5hLOrTCaU2e+ROsS7Gj5kd
4hjjwFDX+t0bqSbZ0o9OkMBfdXD4C/QPCONDl/YoFyI7jGjPdZ3xbeietMP117VotTBcvFRVBNxT
tl+BLn/yKDk1lXrrRDoc24R5VWxmhxnXfG5N0CyEt7cQntcD0WKmc9fZci/99DPGCD0FTF6MZXZF
4odXsS/VyOkYCgw38YL+zy2+2K51dkz7g62Fs61liWMQf3Jce7xFId0fbbzeaAc0cxWJSxWEFEEB
9I50Th8RLA/K3Hvkf/geB5/PpVv5TbVJDHEmVDYAGgegugTtZ6gedx9bJCsvVrnL89Gp8cahXjVC
srSm7LCDmAt4fM1C90OTnueL13T5jcXyNxZMJdPAjDc+cyzUPdNXEOf/giL4iCenuXUyEtAi2BoY
Iad6KNFeUfE1EFBX7jyezSn6Bm4LF6mrkEdpf+dbqEA85s1cHOilYdrEQ/uuTP8rGJ1LXOyTJfWA
6aFP5cVVVg7ld0fOKHaRSsseyW/6ak1Ly9DQDgVs4VL76pkOxVw3XPyGOsMqkDdMejmcIdp6HBxF
29I3YmfhjOROhl6rS6YlOu2pbZGyLUuUMkKW2uLNFhoxRK2WMLShvHcaPBRZgj2PyT7FlF8+SEFk
NXMBphaFyYjUdjpiK+GImBb5u77muApKWD7BP58wM6HgWLep8T1aip7HAfOhoQbqlL+tC7BrSZ8N
dV7+CxqfUAqJuNA3ABv47VNvCiZ8tcS8wMBB5pFDWk64i5GPDjPyTV0v/sQCWuOQ/mtHd6Wn9q2f
sjerCV61Zb88V5n/k6ZDfS9s92w2/lvk5uxLZyqgIelZkAfbqfTuXDY8BNyhJmTkt4+L4JuMko+8
QipLuqjd0dhaRNo5qAtEVeZsNCGRRvlbpkpy5Eg4zM2QP+uMR53P16g7FqO7G9hZ1SwwxKCrdbK8
3MwhmsSO7FObUPVPrEtjA2B/6T46dn0M+tXoUEF2mRi3qjhqu6atNil1anqwIvW/A3Dhrlcew98g
t6zNbMM0qKhQs1wBZ1EM1tnxu9FthqH1BqF9MMIDiFoABLnHMtJTxVaVBTUhmPwg8v51PkaMg8lG
iZsfMjPPb36NItAUlOMMSZloCQkdwysqOB9etUu74i6n4RQR0jJglbP1HNrV7djpz5hgtt6mL/XQ
A4FcZiHkVG+ypiXkvvbhT/m6lP1v1SMq1rci5/5Rpj9gNzOD3r02cZNaEgtQnKVb26Tw1s58HTUT
rqGl45bd52hZrHzLnDRW4qMisIM6GooVUgZ1SBino0Mcby52tCaDl9K2+2YgvveT+nMY9oEdv0Sl
1cF0QOzj2A1CZC3gz7PgDwVqxSRDtY77cJeSLWa2HE6Neut9rdfcnYjJGTEnkAoEHmOBq4WPqg1A
YqiKcpB1oxK4ZgK8RblJvqiCXdO0lLiiCZmlG8dyMn8jSlTHbPEBxs59maFqM9hAuZHNPWrgICct
EfKFTc4zLYFnmCtqE5vYCg8NXvgqFGDlooesYICVlBlT8rohonm20zc+HTi9wQTWiWNTDM9xPL+n
1fzgDcOvSdZVNmS3XWijseCmZ9ccudpM3/2sKK9BgPBytl24HPO8Hqj5XWt8jjNj2zlsG1ObvsXV
Ut05ilu4zwXECRcscFRsF7bFSBAjl5d5442pkA5V3CpHFjRrIZDijTo7+Tm2l0TM6nH5yfZ72qiy
GI9NbteQQDUTfVb008wB7kos12UDDMwInO8wdG+NXmarkkXmTvvdkuXJA5S5Ih7kWZfNrnA782kY
6vTcifaxj9RokhYcNmevn8SDZyK6SvF3rnzl73snGt9Vk7x02it+I/VdV+bOzfhK9YUXXHPutLs2
ssXKQEo/taZ/FxuZt3SkDnQ7bhqI5v/vg9Pbd2XCrdzyM7bsdgE+UKVfvb8Qk1tffzXewgU/V4Lm
z1dm8JCFOOAGVcWfPWzZagwnDBeEDjVMPp2K/b0rBPK+ojT9oxVFz5XfnylfilNl+945r4kR5lpm
4+E6fDXNWR50SzvVp+SChKPENkVNZZURXgx2Jm2ewMGUlr5q4aBu6EswjKWeljr6MmY+h3EGwkL7
dXp1MkxU0Uxip8r7L4sxV1P6wXPZ4IibVOmgHzCY6BXDzI4UbZIZ0mosT2A2HBO0KtuBTfIc+/70
xpYfxRY7bXN+iBKOYOUN4yWaTPLJOumc0CrZ91FrMYScUo0PRoWCtRj5SdTE7FSs5ybo3Yc0cn+C
2o32rQNBO+9bphFtL75SxwkejBCLNPNclHxUYNe/z47op0vOXpfpqPsztRNsIzuTjLtpwOJ2tHZz
xlleRco/q+ipaHKQd2Misuucj8az6YHezhxW20kGHAJpyInorHNozzVr+alBPoRra2hN42XmBsVi
vM5vXVnASo88AjCIKhVNNa26Wo8boyTLZ3AKRr3dkhxQGn2686qSrKoUa3MXBKTXJPlxnLMnBv7p
S1En4xKOTnsaGtn9VDxxRbl3sdu6d206M6Smdap7jsEymDWKIh5csew7kyTdmm5d3FPHMUjjtomw
QHx5yN4DNCBHv4zMp0iQ7MrTTrbOFG/zBrXiNNg14d9spDwMVJKKcBSgxsqV7qL6UQa0w6X98PdD
65FmnjTuN/5DMp4n9IPewNgmfhnSYXpzhnjVeKY6eWHPR+xYQbNtOOCPDVPUv48HAJTF8LPok/0U
e2JdcpXdptOH1TvWs+raF9nITSbYBAmfvPourB6ynVFVVJth3HJgkJ1tlQ5CnkibxNKMwX2OSiBS
dX5sDOzGSUeB5PXB6JPJDEO6iNVpani7CQaVhhOfrXqIz7ouWnxky3dOjk2xMYfslOH2lXPnA5Do
Hhy/+E2niCMyyFBiV+MUvmaJuLDpna555DJSMXzvefHI9WNrUlsb93+famT2aMuN6Kk3OjKBut7b
GjOb7QYl0W09Ia5p8wOlx2c55fPz3IL7T9CD6Xz03wr/i/K1f+7y8TQoFW/CfgxOA1q6vg7TjQ3n
nVmyYnq1fFFC5hXmZGbFKmSOoxtk96Vl3tUhDq7G8nfBzBsTV+icehdWelj2X+1QZf/cUIHzthCD
jTE2UfyXhDBT3QzNeQqpS9RIL9SX7rxHZePvbBHnfO+1qG9HO331R0wRTW4NK1oZZ4vppXiIGYIN
afvkWXb5WFn4Je3QGy95b9MUi4qNvRtnJF6k/sytBzGzdMZL1jKtx5/R3knTttau0aV7K2UcJAfp
IlEzyc+xrdt6rNXjtPwLUz2yWbAtMDMNy4jloaXI2jfKeDVdqyGhqmXLvfwqsKb7JtE5E0eNnliC
RyssUh7m0QM1x+O68hglD3VY3aZUTx63nP2Qe3C9+owSdnLXqa+oRabxScuq2vhoRrexgXKha7iF
aFtcF4phmkvcdstDq8jb6iUb9ghX3tkx+NeqwSfOhvZbDmH5bIxJuVGy3nVwoG8nYRK+i/DNdXIC
1JNoPtQOT25A8fFYhdBkBpn/DMGv4E74wOo2PXmTZiYrXdSFsv7ED7/yMwUBvAvlvTdPDfiE+qny
SmBYTmO8p75m1euOl36qP+NJ1kgziQKPXc20MVaMo0M159umQGyQhmUBQCFoV2p2871h9XRWLmOn
2gTIWEfE68wBWRJVXcYXTkFx5fm/WN1ksnrvol1JC3yluyDfbcglLWpk7aRFk28oe9qnhHsztEuR
cEYRwYhpS8GVkCbmxOZ5BpR6TTKqdrONqr1XY0iWMVLbLgs0yRWoXrCcBKe6QlHomk68HfzWvQRl
0ewMyvibfq5I0pnCjNjHOcMOVUuIrC2BpLHG1JS5WXD/95B0eK5kh8o4q0nv+7sW0pJR80x5qvzg
9Pe7DLuBWsMYprIAXM4mc1BTGs3D3wNmE4udyGKNZcweCus5rhY9hVAExSI6M7riRdUUb9oNi0Ps
hCyHooTtpaBys2xk6bbuTCiQMf6t2PSvk2poW0OiLJy53CqPJ9dbY4Oxb3yMS2+6VVZ+FHk1XBNM
42VVtA9BLouDGaL6SVqf47xDuNmVGzgFDUmNUXjQMjW/hLMKYx29SMfda+UrJHJJt3f6eDxop7tU
GOnvO7/+NOcMUVZ3AJYcHOQIkkFHP4Zn6UMpSgyGqEcuoZ/iR5l5nZnrvU39nReZNSgrZf/34I35
VaYtLDER2TtawvfBZXrukLb+3mA3skxj+pon8iyVUqva7eWrXLBuc1EOt1nt1y89XFLwRr1os6Oy
sLa4y4Mesucw8iDrDrV/dEEBHP9+JVrhY4Yp0/0UwJjWXQWAIfk/D/lY4xJN0vDX86353hMnnFl7
0xcfcuywegJ15IqNjNOSHIIE0SHtg4d6GpxbJm+M/YdlLJHOYCz/96ZCCUwyWOrQCef9wokxIAeO
pjj+d5h4MKPA3u2zYEbr5AV1fHJ1wtpGM8QCokBjFlu9PFmBLU+QM+Xp70edxtGutlJmI3l5q5YH
kUYps7sI6WOYdQMaHPeuLwtsSEvDFwjl4QNnSqO83ruNkQASES8wazlgghHzGeNusPGWQURLi5mg
FVGOtxgYRuIqfHwurvaQz9Qdzl9CDXpu1xsDBqbrKCb1ueFebcjjyw/Md9qHsO+bfaX7eFXa46H0
3fb2r/isxOwgvEO3xOW8jOMz4h+XUrjoeXPL9iEyXWKtGD+5QQOebS7Su2gECNEVTvxaeClqA+rk
HZPztpTNvSPgmZUaM9jfjwY47UPfZOey5UlCmqSmWD41esr//+G//4YlzmkrxOSTgCozAF9sxnQ/
z7jd7KGdb/7Kppn+4I6bG9UrK58O0AUMa8gzmYTph6rTepaMv3hKZNj7eXNQHMvPxTgs1gJ1Kozu
otGk7dqsdF7cTI6nlDyqW+1if+jhYIrU5yWnE7zlBBta30VHr9NUwcXAtDqOcliCQfTNHy9vEg+J
aOYKDpik4cY0hSD84dPeGCmo/FH2+7aqm3PiAXJO7fA+DonSIxdFHAulAJ+1D9WMNtEIrJo1dl1f
rCq1gc6DLeaHgDsBRZHxUeVFs59Fx3cQ+dp74Sa3c1Vu4zbI8OLk8jlSBKs6lndFs8okPmSX0ytY
MmHrEaeULwwpiWiyNDxc1BbeUSHT8VE4LAhdJwYVpvF2qXiwz0OKlUO3Z8dPOcO8lCNfQtpDx9o9
RU63M3LPugwdsgqzr8vdf3ces+dbhx+nDcO7RAtj5VZttO8zk42WwTRFVbVxFwymcWe4Q3CY0vpf
29Cl+NQRT93EAN42vfTWUoaFY1BxHxLUG0moj3YEVDg4uskUX/8qzkICpGSyY2LdoX0e+eT+TmxX
ymab9iNW+dJbcPS8pK1l9g9MglimBBnd+eJrUhO2AYs54GauAjTootF6byp1ipICzWCdErw4z6s4
dc3bfJZgA1ObvL2BtLRy+ZFzb7rzZ/kc1KTMdB2UpHQhQSsnG0gWcvx1mPQZ4IBOobUWcDhaO8tA
JcNRIP2Abac5J/gVbJZ3YvTTAkLo+OU0LFnbaSEwLBW/bGcBODn9tnKpz6JGC/33wcei/ZcLdbbs
xjiJKKTGdpBnDYuwGz+ZCT00SSpM8U7BWzBOi6Pu7wWrFmHq3621/9/7qxXIt14EaEsqSvxCgjqd
dbMYOLw7btPmKTL1fVeBOfqrB9yFu+MyJ1+3UWTeeumEudtnt+n0IibDr66HrRFFwIY6Yj+cfTQ1
BRQHepGqyn9R8+m9Qe3FjCSxd1pnGZ9eaBa3eTNupgICRz7Xv/+vFuwSSUHYdi+xD6o5ZzJ4G5g0
XalVybXdWvhRO5etakExEcx2QPy4yDa+A4rHanuST0NQSFGtaanpsHYNX+fjaHveWiHtdxOFP9ZO
t55qcU/E7BxCu4fdCPgWd5HodlEyn+kxu4uZ4gwoMj6GEPEAeZOK4GTLOIZT+AGBFPloFtXXuErv
/ZGIqYgDeN2NUL2zxTLZjPe2ycU35mn7Idmi9/jtqbHNJ7ze6TXGPcIouA38God3R/qPrkmbn6dN
ZgcOcRqmJjdIsdkE/tsxc7mCXPsMaT69oKoB87e4M1N/gMOFLtX0tXwugUJTU0X+rjCJ5lCMYzFT
E7nCbExFJnVGETjMszOLK6Kwp/FiUHDHmeJCj6hIbqSZM/60JYFOFlXq39jCZHnkFeZd5krUoqx7
Dra3sNub0DrZiW2eutbCEFRWCWHxs1hOf3qGsH2eg/CsEhwA//0pphJvY5Lnl6bi/83cUrnUuv9h
7Lx2HEe2Nf0qjb4e7kMXJGNw9r4oSSlvUumq6obIcvSeDJqnn4/Mmm16gIMBGolSS6mUaCLW+tdv
KiffVQhlkR/xsQ0PQm3QCfsCRLlKDAiQPdDl6qO9Kzv4fcsNP6EzOAAD7aOGFVTYkbP+uOwba1hb
oxKHxJa/G2pMQmg+42y/7CktB2ZTzA6C9qdgQGBTmlF/qyPYYGakPsdZI9iwMLIbQwOvaPOxST3y
SkAGacUHuMVpO5ClghW4Mzf+oZ7gpMUkicaLKJAgH919x/bo2ra4yLAJby5Uh07z08swusXF0AJh
72B9lgcc+Yezo5Gf9FHi1lPyFgX1y8ftjJsABjIN4bCqtEmhM90XmNxkI7JVf2zrBgbDQ6yrrWZq
BKGmboaHgGs/GGBmBMHWzQHY5ARJvdg1HYXu0pYP6mVKcT4c1CM7Wv0Y0Y2cjdE/2A0RamNmfyF/
LsT0teceqRtxTgVszlThYRDY3ONBVO/dfmIuYyA+DLAOMOctyDMVMaWEJaSKS8krkkPP/caw27cu
tIQ6K3JjHoJost9EDmgsx32Zpxl2nJpxMroIQRMOnrieQOKDfgAdh18GUwB0pjtWbdoel+ZCy/zT
x77k+JT0KAQ3Q6W6+1hCPF1e29jD26jwkHec3nvsGUQu+/LyQyqYx9aICbpM3dd/1SDmaDP/mQTq
ztbWT4HP6uF7eNp+rO5TAVFY5eFItB4rUegYn8OwU09Omtw+Tp3Zb5eq9V/162Tr3UYMoqhPggnu
YHf6qZvffPlR9w696xw46TjJcILDRVXnQbCcwrJ6WP4ffjXWLozSW8K6fAX5qDdxy6R2gSKszkON
COgws6P4cFJnTm4PzAissTL3mUv9oZWuvrWjCJVAV1zrPMoezSJI7kELAZde2UtV/qo7lJdh1raY
wiqKaYdJMQARppf6W17BKHe7HImcZnnt3h0Z2Ky0Fm9DbCjGjATVIQiOH0V2XGFCOnLJ1kJ71ooJ
oVBRpa8s+t4qGwISmSuTWUktzJ0fMGNtJvuLr3Rk6Hnl6zhBZMneSToGr1V7jisGDOlYW6eshD0h
GR1tEqO6h0H3LWXadu1NAzsyx8i+Ng0eNTXTtmwkO7rQq30s5GxuI7/mQZ8wAqUXWgBGikTyEaHU
HauiOS2dfQeLZylymKr0G6JJgq2BGGA3ge2suExZL7NEA7AJqLwdoS4VIPAWky4COueHumndhIrH
SyA6Ba/Nwk85aixiNUS2D/JGbocCxaxnWeLYavFVi0BOqqCQ59wzzLujV0+l6fVMiinegX8Ivhd6
f2lwII9Y2E5Bn98jbKvuIVbI9RRap0JXAWHPDa4n86SgqdClRjOlxbZD91NUDQ7GHhT59dSCAK2L
ihSKNnSYmiRxQ7hU+b5c4VSuA1p/gU1dCukrm/VH840Tqp9BqdlPWhnAahaRB1FXwq7sGAGul+18
cjrcnWJkQ0UpYYrMgl07853Ncl2aQv5i9I22t6j9XS0QZhYEg15N3zk6GFRh6VxDPvfgHrt2Y2xM
GuCTNmKPZ1eSqZ8tFFGFlEW5mIL9cj/bYw0Vcw78DNM03Qv8Y6Y4yA8xovBTOMKRKT3qoAJZzL6D
+yrtMjx+oNKGO9YPhYHgWKQDo3g7/BqXVvpqBrCTRA3J35RwfRbU1Yd8Z47BnBDjzVlhsH9YeeSB
YQV5YBbzdUo+jMICs1uBQQ+fBfXjKjcRIbaB2FhjZ1+0oPhuVmPFVsChwdHsOuUCMZHK661BP368
JLaSF8AYmoXgZulivNvoDRiFF+gPGFGvSoEoy14W0byfko3W4/IORI12qvkeala+a0cDxqkGxa1G
+0hEHzTfthqvGYgXOjibhtfQbY/AdzMhiCD7SjOf3T1N/5Ikg/YgMrc+TBipx27on51W7IPKyp7z
BkaX3z0xVb3nFgEq3KlybaF/v+uBxHU51NQ5rFV/YRp8R9IxEgI2/63M11uIzbq3LRMfRbQ+QA9L
YdtmvU9hOMVZjPsZFOhpBnS6Gd9Z/uWZULVi07kFA+RsWmXUNcpE8RLUprUpBshik0eqBG04Qwfw
afZdljjXynZ6kst1PyC6aeb2qo0HUgOASaD1VnNBqM0F4dTylYipGXocn/UZlwKr6D8tLxSpm97S
SBAApH11Vc090wMNBTF0uI8NrC65IfoKlMMuQkKkfQffO0j75SrqKiwZBJilXTKzK8kvj6rwCogK
FziLxputu5gMFS27JjgzWlWdWGDPhiUtdbp8U98oqxIo0Og6zMLLYZ8sBzIvvAdzhBoV6tI8RWM9
A3bPdmg2VyHIaTSDVK0r7RxSyvxKveKb31JYUHB626HLSHq2JdKjhmypps/3UndwW+bjfQpUwcQR
cHTT27JGH6VYqHUSF/WwOpZ9YuDyVIWX3uauiVl6zJb21c0fTPJuz1PqIUgYZYL2DdW2j3yLidun
0XN/eGh/AG7RGObcxFvdDdsDEzFsd4KKNF9JlvRSYMT+mJ2s/PeB1Vtf/2nP4vwwN46KdYVOBsIs
k8Zur6nmVeuz6ZsWZ/W9KizYFnNDlHmxfmjkQ6HEPEYWcIlm2ohm5xJNP1aclCzv1dgPF1kNewV8
gD85mSYe8MyaSrzA2KwTr2lCMV9L+kDXLkn6BsXfOD6ZqUxY1NYrARzcGtedQsXVfYz8JzWQKxcN
zCs8orjzVNVA3CiwZZXtELoPN6Tv5aXzc/XUC2vrDKaxM+ZdDxJzt29ccYhdTjoAmnUr+45BkEnV
b3X9WkSLT/+Lqiu5zXEWIdkNg3hYBJ+yroj2CCMrxrMmsRmYjxd5FF1dROUYVxKgMGM6tUuINhuk
v/eCd5bedrO8VdNBInMjwiPHWo8vfBHyloqv5qRAuxL+cM6OfYhMy7s1UalI63I/g/SmLzWTFU3E
8boLe7oFLPooXeHPe9Ahl1HI4MJkCYuw22kx4RR67WFgbhOjhUpJCzRxrFKzuIwOsRM5ZruWytpP
yyG1uPSYiDu/qtow6N0ZiGUE4tGdYQhHKmxzli3OT0yH0MllcXnEhfGLoYF8e5U+nMiWYD216I1L
wsHz0gEvIxPNyjME+HZKUh4URCNH1hfE3fTSjR1hE7199IXtXA1H3nPIcWQqN+Yld3DMXD5TkbfY
RHp0AHQe1tlNkbdMc7Nqzbb8Q+HiqWHVxskiT1iKdDqSkADHtcGeUUs2TQRdVFDtvrVYKJJgKQ6p
1dg7rXT4WkU9kMVOomTl4ZCy7jK7WUlXazHQNHMUr1mwizEI2YX9LAqeZ6ZBayXbNqBRNBu3uqXT
Bzq2YGKuL/qd3j8ljrqPXdgRBwp0epwfGiitpsJC3jcMsLW62YSzLjssLzG5cEq2FdF3rxVw9kwg
kXuYZ+zLBt5ZY4bhSMY1fagamLPS1P19pYGzzK1N3+NapiZVwO8nC41b2nzJq5aZvxJHtjOLMAZT
29sm8ufOZIyng2SiRwhYTOgnLEu/lFpEeuI8pSgp9jEKKRps7+HU90D1sBD8s/IhjBPOaOOv3EN2
w2TMKTAkK+adbsCeVGeydFRWYB6F4zaIqjGBTtoRNmw3GTv27+7aUF28mi4LWysgpTtdGF4ctLID
ZfVa6BhtJmnBOgNX2Ih/lJVA1kPy2ZbapyCwu0m3xEmxdzUeISYQR7dGPQEQhNDDbT/JDnmtHVTs
ZTc101Ryzf6uTRYtpT69eaaW7nIknywKPmFbHv4sg5fcEaqTGOvxImMOuozb7DYm5q5PyvRz1Ylt
7ToBCkLtBaEn9HKP6N1+ak+sGyDp4Te8CwAUqDUpH6Dz+YTbxAX6rso44GDVHkcshteBDWtzbK27
W/jeNs8w+Z6a9Jzk5dfI064+CBmAWfyUG174zSXCwtb7tZ1MRB8wMIRp/mOmp2xr4RN6pg1PaL30
g2uVd5nBqteLF8eL8MiWTrNzsexfD7kodxFRhyRPwnifZwiBa+rffPgYaOH8ChyMmlir+l0SQvbG
fouR8byYVsUQ7px5lNFmwyHPpE6ZgTNJWAn6FCGDrQwLDS9fQrssdcxteu4WBK4euH/8ezPPN5vC
YA/VTWLCOTnjfJriWP8VznO55UdltjubnJEqqasvEaxJjNXRukyGDZZlDrgIl6aFBAPPV4cSzRM2
u0HHgHkcjK+ppwF5BPX4WYwhHryeW62Wy6osc/0CWwI0lK86Vu6zxv1+gWp1mASUIC+rsJhAOnu0
5uEoec39gaKYsZ17USJbtwqTBdtRB6W88KSr8oszhThQ9aW7sXSA0batnA0atua8FHcKp+dbR5CX
7RFDUWAOvRuoPB6isbLPy5ZikxT6ELg+vInSfOcQbSpoAl01GE+GA0W7p4eF7auRH49mfNNMCVE2
WLOfamfwoWEk+JVDoma81RCaYEEuqlM1flWSNKkmpvtoNHfXFblxaHXnhrFZeLZ66GXLASgaw33K
RjZ3LxgefPC3z3DmC9FcXRdBzdLp2VCMTjKtWyan1Ddm/2r7Vrlzsqg9mIMH7EtdrRETvs6gDaxa
rW0OfoOQTxSb3pTN10Awy2SRwfMutbxzkPXdVsCaF5oP0rdUemM4rGxgqHU+Y/bg4mS8zPhAGtUp
RtDM6I30Z88Hq7mjkeYuB6Xve5bWuhj7Q2eGj/oUbnvd1DGr8wmHjorjB0gxoYfxBg2fclAxnZCz
L70MXvXxe13HX4zBwXtp7h1Yyv1DlhKMBjgFXWQaxdbSfvQ6nugDKbqTR/GTg/3THLv11mqx3SrT
8rFPE+xYIBwwXQlhl88MgniYgiNuqSC4MzFQi5rk2c6nt1BDPAp/okbf39P29yb9zbK4dmeJVhym
Jc5ZfmW9yQlIgit0tm1sGPceDenqcD93Wupn75D4IIUqwHSneC+TaAMy62KzXV3rIS/fZnaI4Ur7
vJy/Gvta1yI0eHIGsbWnuy4bVkc2aNpDlpBO0x88d/JvTWK4dxBA3rbti20hkJbDCpuOPWjpNpnw
WKlkmWziGr1Sk0Y4kE6QZ+0QoudyCHWD+h3oGVAz9SuwUKRTEFOxtWbR0OwE4xUJm8Bys4GpBClZ
6Thh6dlN8uYGGaOhAs8S1ZoYunnFZnT9cp+GGoa6uDNul7o68QJMJEdUTprl5wdn+h5oVvLR6CVV
tR5tU3sObRw8TWV428pV96wqvGsYOWTYZti9xN/q3OvPskJ8PtVwxgB8qNLgRWPtOmYPQRChfu+8
5hiW1GQFKM6tgkqmdCN8Nk0qOkhD51AU9g4CFyz+VCdzrWJ98WxCC2pYm3ec6IdTE6hvWAD3K2xO
p2OsYu1o6fvOMvsHhlk62g4OyowCakOb3kh/4y8ji7O7dTRvsKqjHS/CPt1GM+ejR600dfHwzXM+
UxR5z6MbcBJ8cY18Zk+6jk152SvOKzjCWg2YxeWFi+xovt8hZ+wgN6Z7XyTEBgXwDkTnbZ0Jq7uu
18cH38sM2KDPZpcCHydmgu4W+wZAAM/x1gVNNx6pFLzAP4guliY28BAnO0Yhr7lrEPdtgVsFXN1B
JhlZzMz1EOfHY48H/AbUlkG/ERBKIIL6NYqLaaf15PDAWDsOY+Ufo7DbxnZxUFCH7N1MYWxMrnE1
TfKqD0V/6pL+oZsHFCJo601gwIiXldHuCi252QmawOVusUt1641+OJpk2D7ovY5rnY3YIIyHhwYo
Olu9BRnyZ9Gmw2PgpLMtDi7OaaUfyr74ZvRBeo2wepyjepcruiNm9ShyZrw15s4FLI6dW8xHremx
KZ6rKkAQxPKq3Vdh0D93TYYhfaO+uqwA6zwZXvMIa8/R1LJ12sazU6pTH5ZLednIAjMtHxQdxLJZ
JKCA6QJOoal8TTXvyzT1nBALlthryih4Llp0BduWeQJBOvNeWXjxdLLM8WiUk3wtSa6EOoZ9DVql
eZK5AGSgi28L2DjJUKwzkSMm92NE0qFRbgCEWHGVAbuUcJ1djtpgkyTKWZUhC+0yFMoTyE3ekJnb
IZYxqQwabxwCWTcdfkFOG+QbzexppDOTy7gYv0rgG7R2D0vroo1lsWor6s5lSadjca+2695bl3go
jdz7WK8vLvyXPe489Yk0FDxWmBhUmJGJXLde6Bch8s0NVdNyUcq+G47L6W4sM11jSieetB9xKqDs
5hh2Gw5Ygx1hsaI3/s500E6lMfkolL70ZxKb1tb0tHUaScIsRPvVIDdt7Q2ps/bNTh5166s1OWRB
+6i6UqCKgxwRVNkmWjPR6OSuMe5Yo71OoIzNeISOSY+MYcaPxGaeEujWVeriM59Fu2Km/WlS0ly7
EeEdFs5zI0AgIw2VH7WirT91oUOPnMuPNlV4rnkDzkCAE1B8I3b2CY5wNQiJOwa/Gt4GUJbBjwcd
62yvTG5lVPNp3KLdc1+OK1sET2x/1VxERMdWTO+9hUvwVGjl4ziEwcUqoF1/wB55V+Phq/XV09gX
+UMIx+rVAvePjZKpYhhGJ1vF548BTWKjGNVIaIt1bziEvuHjR+GBGgurunDJVU9NbcwjVvRw85ky
9Ki/QiEiJDBom5Pyx19Fn3ebERH+XQ76i8gm/W1yNCbxkNFVNxMZU/9dUNipwVHnUnniHCUECPQG
DBhNGJcUW/5ePXewOz9PimCTAbLWp4X8wpl4lnjV8ccFONKA2ZRpGC9eB+TAyA3xnoTdF0ciw5tG
krlilReJoVIy6iBt8w7MhG8r07i/9k02wocd/GfAAxjsPTnMdBvZgvwJAy181MmPYoK5ojwnFx1C
0VPP/UDMYPm5t+EyoRag2HDNuRS26vae4e1rJgjc4hx+eddoAksDGaNctvDjB21/SGykxenotoei
RJK/bJkwDHF+dUMMMnQdWzuiPny8MiPrjU6qY7NIkMwLKAxRUE67vh1wSPfka6T1nyEyb2AFkHA0
TN7RX15VFZXNJkeBQ4rBU+j1L0GA6QCOHuIpjtIVdiuMj7oU2a7bDPsh175YSjEvpwCBXMIXGmDF
7fIGBSpzcJQQDuT1ioSlYqoqPNx1fe8NMdM90BVY3Mm1bBDEp5P7VCLUqYdhvI9GdQoSUjBFB3ur
bHsLqyaAlZyk8hJqKOF1oDJT8R4G4cEMbGweogzX1c5TB2qYlAZ2r8GZHuerusUDAROFaiZcNbF5
0YPG2Vc2yJfjQvlYdrU2dS5aH1wiRrSYAmcQpue6qg5C5iy9tZknGte8oYCGjizXmvYrdYhDiuTU
4F/WY4Pl+AeVwtexdPtbUYl0n7cwpq1YDz6XWQdEgQmaJuRrZYfTwcfyBddl41O6ECcxD47XNJU/
Ug/CZwMa/Jxb2q+eIa/TmA5WdxgzPzbmVLwVnZYcwqZ5qSXyyGQyrbeu9ODtDy1KQ93CcmYuU5ey
YVkfNclAeSrCbCNCT3tNGgsk3wy3Hze3VeCmAfp/RlOCntXXMfmZJzuVRfEnA2wX2W+TnWdD8Vta
HeLDEGdlngGdnu+Xmri1QdKUXoTcLMPwNe/cZD36REsurZ9hZu8132GfwxDKuT2NJBnX+hBVXyR8
2U9nAJviDqkcUpJA6vpRNhSpRhJp3Jv32Gj3dY0cHNey8cBd+TB5g33Kqcweloutrl1yNBQ8sYl0
rN7AJwoXo2tbJDGkGvYhM+inh2mejheR82M5Ok4NvJxCmbnb/Ry4KSgCF34s0E75gQQ5kG3h2BOU
s6zXTUxu6wfiXciIwYVorRdY7M2nmARGIBfj0gSau4eOpwAY0U2hyZt7Flh2GWrqCAzK6+WDXuFa
4JhpchqG3N6ZmN5doQOPG9ysomNS3motFPckZIrutt7FMFsMGd3vdW4S0DRgi5zV2JP0DmrgSHpr
b3RIjszax4ixw26ZxEJY29fVo9SGWzN3eHVUveI7daLiKr+YZQk3MxHQtquMTg1PmVok/guaQ8b7
RL+DH6LE6t3u0Ix5To1Z1DiJMnaQJJJmk8g++2jG9CA9tRIWTqVcZBJoKR/Krhy/IpSvFQRqPwH+
iNEHbvtJaY9BDHxZOJumE9qmtHyPqSeRHlOG22Zn1PatrxV6vbJiFEUVFTyWeNb5xREPR/uTciTH
tJoVMeWTFYzZd6tDGguxZZZGExHFQhoflkthwlz+6FiM5o1pSK8DcAGpAdGpanB++rje+ynUDiCS
RB/4mXpwwJB+b9UwPbPVxGklR2cW9C2lA/t3Bh3GggNUMlKuHWoiyDtMHuQIOo5xxkEPOmjVUekj
scCPdMHyAR+LfRjr6zZUyHB157Mzpcm9lCK+E2jxOGPo2RgVOCVW/r71Qo5DbhAMY6m3QP/Ujll4
8+NHLciiazeh6EsTrNUju91NZWmtPAs6jXRD9YRCpGEAhUItNai5l6v8Y3ljAAyDGcoMm8gzYmx1
08Jh3yd2/NhE9cYi/u+6/IhgVLYuGZEN0Pgm04bwoYWP+zBMbXfw3LLY9wVxJxL1EaTJ8bT0GUXl
7/JCq85My+i59JEqPQvsvV0zN1SNCl8MEvMMCC7KMgswKyo2YZJaX1QtyMWYF+uI0PotekfLrPH1
rXTE86MNgUBpaqs0uOdRg/Oq7lbMKPtZeJKFSfYW5sVNdmFCmmfzEBmw5ssotl6SEssbf0hhF+Iv
GyBVfUNFkK0rooftTHqPkWTAsyBKtpTMbAMYRzCzaAzwELMCX9+P7My8Iz6xuULySZGoHWe32CIK
n3NlvNguOeZ5BCVmBZk0G19qFZi3wBM3NCH6Qt2HhHQhEmKdGI11H6Bc7Bi9xrvW8oE/4YiXTL42
NAHtOmw07x6kLVkWsofihajyU+hhzDHaIDidFeYrjFLka4NJSzcHqzVu+eJIzziLwrJwCY1c99An
w6OBi9Glxtuy1YwAvk+I/ZQJzCclJsk102QQmm9jNCChwVdiwbhRRuFnlmNpPtot5ko9SFEYSfcc
RlZ5/t22ua55GBvvVco+eGtEOazpJtlWG7LgxmnCjbdtaDVRVO0zFm/aCQjEtWT8RjBFXJGrWlVH
IzHOhaWTXGYi5iSKaddPmEIK8m1wo5YYWGf4YM5ThJhuKnHRcgkT/wIXLy2AffXMiomnW6cLddLn
1DVoNCDscozWEu4zNx2V5RCm3drOzPH0ce8tNKJdmzIRkF0ZPqYKQmZOP7gCnp9wLZgDJEpdvw+x
Hx7yLn9L8inc+1X8jW8TPkElaj+p2MC7xHHLVxe8eTNoA7x2RS2gdy05qmaM1MQbxZPT3NK54iuJ
+jloHvF0fR3dPUJD5r1GKN0+QTZoHt0wqzdaFv3wUKze2fmZDlp6usWkkH01L/xjGznjGtsq5jSC
lAJDZRPdQ4OrfFNNR+iFeO5M4ecwnrLvtiy+BZHNoXBmJveoK9JRmqw+dlVin+JWPxr9El8V1d88
Rr1ZmP6yksp9s2GdiDx2frqj/jpPHMiI85J9FpWPKRbfwaczXHtFX8WBymGar42anQClNcHqWM6t
jHkmiLQmIVtrmrmhqgaUbWGm6qkln/2KZCarZHI5NYlzhLhV7Yc69d5Un0BYtoPwq95p2UEauD6r
zsBvX3UzX8k28HyMijM4erzOdAb43Acx6Z/1szdbKqo6Mzb2YCos0I3wwbHJyamxw/YbXLs6HBBO
xG/oKoKvEfbADB8Xsee6eOUaGdqgQL1YTM+PVokOghBWNMBtdY6Ur65pQyw1sv7pd+lRa1BEl5Ed
uidQUmLhtuhZcZgCaSInKSqITYEP2ulm9NnsPaCoNEvOUkXTG1aowJxUzrTnazWrP/qgOzltKRib
Iw1JEqZlkHaedBd5SAGR9NmTen6obfCuVgU2BJbCveQBipT5kcqy/JQnqBFoTcVrAYt07dhMGcei
jzCKgRPkIyy3PVf7/emd0D4Vc6tuRpA5LYMTk9Cw5NGTHnXek03sYxTSE+U1fn8iGc4hyaKRiabD
Cpk0BxY4v9V1xS4LSeKqc1/DU5IbYmmfYiKLEcEUGM1kUXAddHM4KyZfRDln9ekDhPDT92ShE7bC
JThDpke7y6xdEdfd0fK2+tj1m2ZGH1mfMYcKug94G+tDbCjwqGkGylvV7SKr06/Clq8TI9TX0PX6
o4H2AA3zcK21rntOYBt96otqegsSiQUDr8Xtkt5xCDQYnw3kGxnkUDYb64FpvvEliYBju0w/jUH7
ZZp5iL1lQAPEYPEwuI16RsHy3kLP3LhpgxhfdNrr0ONwzcD9rgg3gGaPvKpuzUd2eizRi5TpetZE
jxpmjT4qLK7zrsasrTA3Pm+qnG6AtZPtk4U+YMjIXRc1DhumK+OrzGo0L3H6ufkB3jacUwgZHziM
NaXIWrJCnAEHCF1oC21vMJBbJz0axBC+8YOc1X+hKwpcVRQ7UlKbOC0GwZ2N4RvlGEL+phpuDrqv
NEkJiuLwiRmFi83kl56g7Cii3lgP6XhfBpVTG0lcbosvjF76k9a7DMuJI84EZpJqxFLTV84+hay7
R4eOq9a0AyRIX+2S6XmtMrVdIOSJ2AbV6UwC0wQTqXZQWzd1h1VRJBhRDnnxvceJxa/D7NXvms/Y
80+fhDKTW+xp0Rnxm7Na5YOwvwXY6eRsbxjgY/DrVVZ1JkSC2O+6uYV6Ay93fpTq5FdaQ3qwR7Pa
sCimbNLYyGmF/uQPhfECHajdtszzUmlkD1mEz3VIFtfI+JkE2OGFCKV3ac7uUDBVGvWi9LHC4hy9
+ByJJKbwNWaXHOqNwwKoIkziX5QNGbImjQ4m8yN8UNDU/jlj1hX0hzR/YdhXwZiZlTH2up/ucK4i
D571BTPawWfQfBUaNjC7QfwatSfYxxsHrjcYczu1q6aEeJysNKjIKVjSUJHJ0Z4H7+cqucb1y1Gv
Ac6GSpyD/Kfpojjjw1YEzJZK3G1Aow2oDOCFwvyhxtitzTxM0lyUMU4fHkq+BssrxSX2lBnVEm4s
u4KxKn4l4UMstF1tw7IRdeFcpsxUe6PtnowYZKK3PbgWtftWSfwI6pw0qIl2HuUwu6abW2cv7bUV
NierP//4r3/89399H/538LO4FSlGLnnzj//m8feiHGsMbdq/PPzHc5Hx3/I7/3zNf/7GP87Rd9q/
4lf7P75q+7O4vGc/m7++aP40/3xn/vrvT7d+b9//48Emb6N2fOx+1uP9Z9Ol7fIp+B7zK/9/n/zj
5/Iuz2P58+9/fi+6vJ3fLYiK/M/fT+1//P1Pw7OWA/VxnOb3//3k/AX+/uel+6ne//j6M33Pf7z/
P7/3E/7e3//UDNf5G1eZaTk4g9i6Y4o//+h/zk8Zjvib1HXGQDYgDybo3p9/5CxaIb9l2X+zPFu6
0rQ9nVrA5beaAnMYnhP63yDu6aZ0HEv3hOT3/u8h+I9T+a9T+0feZbcCVW3DX7WcP/8oP075/B0h
nhuMloQlLcslNEwa8/Pf3+8Rxt68/H91o6mbvZMKcmvqcO/SplzAUM56xMq9wt/iqBlWfy36NH5G
VRzhOdG7YL08ZNUzIHkiPJLuED9bnhfdHdQgy5PLj0y0PzBf0rFenF+PYJ1EDE9uloc1hcwJ63Oo
DfOzy49WvtMRmPflgZYIvA1R/R4IDRUPjRVpc4x1w7xZBOgAFW6WskSe15w7FZFIlmKeHs6iU8an
JrLXqnt0E6ilKhuaHwXGd7PhAVYm9ic0PL9fOsXK3AGESQFcLiLbfWaajW1XRwDyx8MugHFbuag4
52cHqbIz5LwfhZl4z3St00MdCHfVLoQ6d9D83aKdXB4vAsrpX/9ToJ1qcl/slyeY1OdrusJMv5oV
Vh/CCEdiRx08IZd/Lj/Q2I0nz8z4hIWz/etL4nBgiyKDcZUzIIIutI1IH3zzazp+Hy3ZbrDc4tUx
g5NXp+G3ocIqTDNq89LGlXv23WZaLU/YYbyLu6F+8/xh2AZlTfqdW4ykaMjD8gJsqPFPC7TXFK7P
NfZUjESUJIep1IKnTBF3WHjMG6WJHH/1r6ejGuc4ZzK6x6I+23HT/aSIxpXI6ZtncwoViVBBfKyj
ziRpwcZnUSXaW1uLx8Drq8u/3Z2/L/1/v9Q98z+udGmYpmPolmtIaesA8+IvV7pTy7w0HN1+13qL
ohAtHqsmFmW5GD8eZt3Q3g1VfG2ML0FXWC9tbYYr9IrBjWP2RLBYuGqzsH9d/gWzFvKvFso9vmLt
wZj6n4ETNI8mwSnIwEOTeMKpDM8hPv6yNs1vgsEITEjbeJKyix6ovTvY29rPVtdwDgwt1DKpJi5p
VjW7hYkjYKLo4Fn9WzT4BCaNc62k2Vw1pDjsjIHxkzHpib5NYw31mo4S0zzBFU5p+CoMC4yU7WYZ
f5CiSTnVmAhIlTRwj5sRMS2CwOSyZ+omfimUgt5h0egtD9HseActMA9UbPHGLZFMIKK1q23kQ3sx
0LBc2gDnRchM9Vq3cgRYDUTopiWmHUP88bPV1OfCew6p0y/LzMe1wT9NePubtJHO7X8+uZb+15Pr
Oa4jJauZdJneu/PJ/7dlLAtnjx0ZmD8AsnMkzcNZD0z9h+Qf9uxzhvNYAr3lhnECdYBmu7t4MtyN
ZsBvbyIc3HttH8U5AaVVsw2G1H/CASa9EWT4PsDQ/IxJz6qvnC+mwPVUd0uywGayzxj9+48+tZKH
//mLGdDh/vrVbOFKhzmYKw3b4uL9z6+mG4g7QVKa99iO8uZLHDRwQ4Juuuput088L61XNr0WA9j2
gCePf1x+RP/81/IwgxvX/h++zmtJUmSLsl+EGVq8ZmiRIjJSv2CVJdDgjoavn+XE7b7TPTb3JQyI
qKyMBBz3c/ZeuzHI2ijRedlRcnVLokpYy8ldZvjmrilbUpwqA0j6f1xCtAY2em0Ze8/ufSY9bAV/
b8GyRwETcM12NOuYJLasmKmh+Ouszkwo0UiWVlNW/Sz84ckeaH1tdEE7rmwZSRMzid5xSgzbtuig
Q4V99G4OzA/TJrNRRfJulVgvIrU+utb3d2ZaDPFKMayCDmPmUqkga/wHVKecQCWCepamU0qTVaSj
9o4r299NI9FURIamn2ZKn1N1pUYZE51cB/0xNxHoQy6p17XS1RXoz5wi9Z//3ssqy3vuuWNew2Kd
ssR34olcmaFPWKD9taXP3ps9Df6nOhxrQr71cfgHKkgHBiDyDsuA0nmJ96RoysuQM3b2pkQEdHSb
RFcpnPTIadATT9D1eN0jcV2k05UUBl4cpaIWmgGZxcdGuE2nWpB1GHUAArQrxBz5KC09ON+YELAL
MRxEhFXUProe6WVX7ghcqQnJjk2ZX/EMP1utun5F99w6SX30eORAXtBkfp4JlRJDfEb5V1xtSkCP
bZZi5oZCf6SAW6lUbwp3fvubb/3Hm+PuNdQEkMxI906BZ/rnyY8FnNPJe6PG9p4ZrEaESWl2RZBH
dizzLsWV1dUXYbqQxWuccnvdqroPTR+mU9Jm8JXd1t+GsdZw3gia9RFvET6UCMR0XDqRbU1fYoYO
lWJ1eSwabVzXqY/ZLYmYYQjrtWP8fwra8LTs4ScXJxvyWGKj//Y85iHU2A0WYwRWBNRpf5QauDMn
leUzxsz6ZESk1sVuF6z6mu+DUOZONzr3l8Wq+q6t20HJY+4cjbgb10zLF0r78YM1py+xUu7b6lAK
5YNHIiA2EEzQ1EvQCgtgYHnJm3s/HoZLkuntszMnfxILz2o8ePpRo8xw77k5oQRGHL7lrvMZlrnY
U/d2G1I2kKymhNOuGIuSl2aMiLoTKFyWrVkdy9W7PsPUy78+18xtcJhsSeaJeHG1Lnm11YuBOLMZ
k+Z5OQSe5Go3iOaW9+htdHeZDM2TkEny6saQOjsxa/tllxGq3aSpQKc1jvdLr8OLsNwFldNul10m
u8EmXLS2yge+vPvfXaNGd6I78EWLGn2vAk8YXYYQup7TQ+ETM/vfY6GBVc+DiJGQV/W0vFiDvUUL
PpFhrKiVqhONQpT8EuU3GbHhUb730kNDIXElY9faaRq5TIv0pZq6+sTM7GERqiyHlhcz4xeZUSHz
s0PilAEdfBSJYZJhZtFLXKGxyrdLp8lB1rldduewnps7xbKZgo5IbvBNSHS0D9y+nCoPD4yOo9tv
xfwutafaf9RMgxu+Xaxn6q4PG0KdtcJ1t03iIPliDX/sZit9REQU0Fwt0Q1Sud9Nbs4QMZu0Fei/
oVicT/1p8IPyyBCcbPI+mL4cTxw0yzVemYnRqqxSbcfPI/wLxgYP3/ZZj8NsOyINBH9boLyIlTMg
SbRLng38XEFsS+vI8JJ1JrQnYmCLxsdDr/bcBLMJ1ZOdAUsgypr8R4RdKcbzDVyQrWpIjQ/baz35
vXTJlnvPyKihO7Ptnhp1Y85q11O7ZNQXLwltRG823rXMFO9jL1xqYWX8kBDleswKvdzlBZ9wZie6
SZaWk1QMKi+y4X+07MFQTgVUh6YutfWHlvbNZXkqiDquL4S5ppSJbdyXruSqtSc8rkGcJbvbxdpT
rktSAkkWucry7iA6ucojZcVmXri8UPCg0RNclh0vdQ6xSc19GYQq3zq0mJpeg1qDc+MDeHCwX7kA
HV9mj64OPfp0t3zzMPQRgaZVSnOGB00TtmIDf6GX4a6y7YnwHOpgfpFeNXu0Hu05jW862IRp7KbQ
CciKhDjpXulcZTPVeyAJWP9S3bl2Wl5QRml+uKP7tZSjZdd+1khn77MklUR2sywh8NH9SER5Falt
/5ESjWk9m78KZrl3gbIAQhyDe1D/HJFNkxE1kbA126iNl4WW8LNx50nqOndRPKNZ5ete/701gp5t
3A7PewAy354s+e+PNHX+pHVYJFIYHA+wa23aT+b0FVfIlBH39But70mPdOPu0GYi2afSyLjuKCvB
DybXdXmKAOIhnqt8X85AF6Tk1Vi4JwcoXM8yHo44CzYGohjklEzoZxn3eMFxYcRVOe5m3SG9a/by
7ZRjyvDLKPvE+PASOHTK7lwGeqvUoCbGHzU+6UOoE3Wpu6gdpaVNB+z38dXU53uMR6T9VFlzZJCl
bp2Rjy2S0n0xCr9BN5qH3y7sCb/ATeHipLgyr0P0IUZ8Jbrc+Z1SHBemqSj9JPVpVLGqNoMGOEog
70Y2oMRJC7QLXls9VNWU8fzCH59k04Cij5o14T8osJh2xWS4sArjhjCIlqDe/zhUFnni6YT6usOZ
hs6oOw4lz6QyKu8iLTU3mG/8u2QqMLeEafyk0y8+S4ydB5pftFrUlb/MWLSqpnPuuGeuWLJ13Aw+
A9KwUxN0P2YZQNLUO3NnTcK6sJrJV1ii42/0ZptawJDQ+ANvPMWgsPDGQDdH1MAN6NAk4QnsTW7z
HGfxF9yR6asMSJCDG4rRTx232/HYSdjqDrf4WsPHAkq3vkcYzmAAPSR1S/8qCZ5aHNRAo7ttO1uI
ftQ8iWwa4yjxk7t+DtlIHVqIBFMhiLkbTfTOGdD1EfnhHkqI/oy9u7uAUslcDaWhjdJ82zhxvS6M
3NoiqcN6RQI77Y5gOuH50h+1CDjf0vmm+7gKqaq92sH00vag/Yhmk59VYpN40ZW4OCoS2cmXzZFE
vfuFpu+XXxklBnOH1mqPdMH7w+SSLJJr3WqAvHSVqoHa2P2qMxNAvYsfdioNd8PKwL8fWIAvCsI5
64LHZcuZNaChPQRcy0KyPrbRJShxs2FocU+dell2vTDSSM6cRrx6HNNE+x3LAQCMCJrmGlHQPkUA
BmErWkDBHJnca7V2WIbxyMyCjYeDenubCpNetWkaDxqzGszmkNO9vGv5A+Q8TWNs7qpfXlZrj31b
9dfYCA5da4mPxvH8vVG78Wa0BbuYX+8ElqF7cDvOW5F9LYdZAGUn1JPmqlH/aMjJFOncEhLJ6EVb
q+VhbkT3i2RxzqBVZkn5GjkZ2UlDXaNbZyuKSPdA70aj0iLv1p2my21Ry16dZWJtA90+gvZu1w26
8edlK8In/KyH6Esjo2qYc1GGnmRD4X0u+kNTYf1k3jWcGrcI7uqymx4tGwpFIvjWldXE3yUTx6p0
Dlqd1t/TGAC1SOJfMkC+oPstKbqpwB8ft2TF+yn0XzKzCphHmIgIz9jnDmRlq3R0WLdV9gJ2caSP
FlbP2ZdjtSOClZBHfOR+lxhjn+mQaecc8xqSCtCwRjq/jbFOVtA4lOdb3cEBynxofAymWBg1FCqx
UlFVJ5for2JtlSzrW9lsrakufoaSxYo/aF9pnu4rfaKonIkJy0IQX70k7c76VB6WysMiZ7VybdgN
HYryrA/m3axQL4tvd8gkdhsloGylStq0KlQOaFAOhEXO20iry3dUWecFENZFKTbX3vQOFRgDFlX/
+Bgd1HXcyV+plPWuxw3/0I7xsO89Hr9Nk2TPiXmv8aC/On6IPLYK412HCpYhYo7Oy4W57EYC0WNs
eEZx8ibSgqE/lsGWJb6DkBYhhWXWLkpcXuYCYKuFZuvOzMNki1rLZX46OciDScApM4d0SqXeiKln
3mu++G48CEmtTMYddZT8vLzAH80BA/OybC3HrGkgQRfEQhChiY49vadaGfa3rdghg1iO2873nb1o
+vo62UQ9pFFa/OwFgquw8l4DfM5rM3beSj/Hmx3oOIQdX9wHaYtrPyG+qwQ/PcnglX6leLAiP4Ea
Vl65M613hPd4vxuI1HbwGLV9/SNuEF+UmvNLILyiipNqex1LBd2zdDoOyOLXNz2wmwM4xRJg1/sY
ntPDUAevywD2957yU9xJMO4Q1YavBnn4u+uM9bppk+7RjDUIsYGfH6b5YZryeR22WdWQC2G+57d5
dTPgyhyD0X4YZLzP87E/5aFvPdhtaT+0Pk0yd7g39H46IEm/OEaT7/UA/KedqbvI7wiMhgDAtDZ/
qUz9OKjnnmVIGuklUlu/MMVnXiGvGLGatmFu3McUhfd2lcidJUfrvYpoqIRt/J04FiVO7RGRv/nq
9xR73bi08CP8tds2CtWeOG8tlvDXCsxB5mT6Z+FkPZJOBjjXjZwGmy6wpAh2bOA081Oz1P/8csTZ
Go+/FJn3FKprFp3eL8fl2/RWi56hNXFbRyNU9bLadJUWcnqVtDYx8+Pi+CuSEiu8AmLoEpImkovn
aaq/K6Xycmakr3lUgs0xXBerXV9f8rFoLmYEpyrpzfvl0DRX/Qr9ZLkxlb8vaXQKre5E4DXz5haI
q/9JVbR9APVTrS1fC46Ews5vMsuJqBwMgrfzehd6qbb1tFn/tLJw45E4a4iYykNn9C80gP8U4aI5
A3RvuSgXZtsmEFq9KZLgOgZYWNN8iG8nBort3tUt/cWIqvAcBiOhYBW9Yt1wiBLJMPaaM9CFODKc
V6RFlGiG6BP6JgYzA9P0stvM6VcJbPXCUBSTZVZ8KU331pNJc3K7KnowB+QoNObNz8g397itWce3
7WcW1vFb0+PYZji+cBXmz44SITpOOH4KPX8mPJMZIZYnIxD9n6Csv1IYO4YfeI+YPbOnIjZ/LdwB
7hQQ2rYwdq4QGNeC+UFSxNoyCcKvq/SuCKPtlez4xLKL9qp+dHvzthcrjUsKUPv2iWQESRz6YIeR
SxVPNi7kkFQoiA953mx8VLsstIRNZ4QXQaJWZnft023PwqsHFlswtwEaF0ZjsZcl07SamctRWrV/
qWtqdAt5OPCzd7sx2heUJ+7ebSiPYKxtQReAyM6HhmspsshvYoJT1QE+Wpl427Cy05/lrPhatR2/
SR/ZuCM0hM7V9J4JO3kIQ6aWrIZaBlgBYTIglO4cae4pDsy3mMj1D+5LA6ta2V4YHUAleDxPTafW
T6knyPcRnXnXdrp1YOlEJpZCuxkqkt6oxy9X4FVOSibcpjab58JF7IKr4mjSTX6UI8J50ekx5SJF
o1YvHiodhAiQL9ElGM99yXXiAJxlHYbSz0BPplrwC3YPSmvHYjBO1p46trzBeSaUrI3Phq6RyvrX
T8UIgVAmoYm1HMvVHFIzmo2jQdysmx7pkNk9DA7zy6nHLpONNGdWocSqWA60XGqMg/7sursGfEhq
DimE0PvbBrLr2wZvDeNs/gzC+pDUwAYAbT2ZatgXpGquajGH++UpkCZxsg9Ng4RrilPLcL+IzIMU
7iSEBQsuf/YoA4RdvlNAjlNelOUJro3dj8rJw0NDzAGpJooWpcxCoBcmVEJA3NUe/sJiS6sBkbsi
sZqS52BNjU+hkvKFKLEcj/ljxqZZH0Ydv1RtiMMyBbDHWjvNDkby3B1Y7GTbBt/FJyp3WIohSLhl
t/e0E/qZd7pY3tWQBGoblm2fvSae4ECBFynFb4Gi/QKRBSD+QERRqdaNSLJfQ/PP6HFPimzIXzyk
JbHXJx9FwYKvSIgsWHZbWxorCyzEScqAhL4c2nWd0NWi/++5A8snzF5bPQLESGBFdH/DXOFROiy/
DTApOAUiGFUzg9Aez+/3IIy/SMbgn+qFYCZBH8VugvTX3xszjmgMx+23Hf8w2P7nu//42PKW+gwh
0A3ySKt9oNKR7BuzQ5mtHkBlzllmPjitMX9ZWxs5E4Tn/qltp/prCJHhQC0xri1AO/TeQrunjpYc
3LKXhwmCGLztuFy7Y5vJi2l4P9DTmgeojujJlO6bSdnvunP0pz4o+ieSeP8spyUTzAMaNPIEVebF
J5mW6tyVCXMVPdZ3jeCXaKAZnJctWOrl/39r+VxWIp5mTvZE3DaxXaPjnf3Yj7YmMrlrUE/QgDxh
fiFWvsfNNxGtwLjp0yOKzXZ6dRGx7NOmmneuEQ1vrDjPRmh334afYYPObBayAGXOxCOIHvSyK7Nd
k8F97lVh0C/nHxlx0Os6wSBt+Wb5PLh4f4Y8IYe7cOQxnBFrBJ7snkPDyI8BQ+WGEkP4GU3BXZq5
3XeQodSgMtfcD1Dq1zFUdGbwDYzZsY0/8zC+r1VZXPTheTkyzjGq8DwaHwrDAARetNGuDymQIBJG
8Gt1RJs5KT4NxxpgRNj2zmpKktfhc1DXt4v3wO1+g6sbfuvhDxTMPI78vntwmrr9YqzJyMlK/GeZ
kiblTwDfbIW8MRfujfJGT6AMDkSkXudm4BngjT8xEzicxLC+H2H+n1gOgmzth+Ewd3A5czdi4t6n
u6CraDIKxkkLseXRBhOOqcyaPlwgTivwHkwbioHHlzIQJ4H2OPbow6xhYvWOLImAd0L5uqkmnj6g
coEp2LlauQA4XgV0mnLCYG8tKDCatIOA6Q0fWq+vSpdyBsgkYt9G4rdjKmaPoU0r29PLH21LSH1P
KMglCqZ0Twt+P9gRdkA7ZXiRyhsqq2G8H0T2CU+g3ULSyGfmaqQf+44G7F9IgmtNza7XgMXQ4nu9
9nhbFmAYksTfInm/VSoiHayAUeALmIxssyjTaG4V3BlA4oBPf1AsgeGgy2Rrh3IP5y18qBV+9q5A
zPNgViyfZxe7lnrDVpTFsBEqyIewjAZhwmMajuXBCVAugkj2nqr21JgVtXBO8qEZYp4gUfk4dD2O
TBOqEo6HzgPsQchVZJpXQzVz/t5Dz821uCxvqOAXm6SQYtqO+Zzt40y74GAMCDEZ7BXTS3rBI17T
mxVudqt2nUgRfUMmQDo6kbbUVuAnbK3FWATI4KJgqL2FzaiRijvmPivB0zIdhaH7gV5kPLisTrB1
dM+WF4l3RkDEk/mIp5Rh6L0UqIVpAAWCkpdGjWCBFTpK2Lh4MZaXCZPTuTRmTPDOhKelAuCzfAe9
RsdAceq79if+EnGE0t4LiIuxRfFKZYv0AoTmLRxsKbpHaEbUy1z/5//uu9rIb/4vXQwYYx8FuW8Z
oCQdpZD5l1qAhX8waNLqvyDT0LpMUUt2kX7QZWHv08kndUiVuMpw+Jl1abPzyxrjbmLiQ5EjvE+j
KVHIxeUT+pNhtrxHJShY099q9sUsycqLe/+YZgP6y8q8N7vButhJ1r7MoOvTzidloiZWuV44FUXe
lqshmPDWwQfd1GQvX4xxTDY26/L7obTzaI1qE8+nLztsQ7q57YvqHTSoErfSmH0EpwLHXgOZG8kv
y4FyCvAWPHCWRKcqzw7/+29n2f/+2wWQkLA4GSSaeLpp/KsZL+c2sot4YubGJOGhavTrsizvbePd
TCN/l1QVZmlV/rb0nugDfQ62hcALsvDMk9hBqzsYPwcGwavTQISLm4bzvlwOwm4vVpeRjvF3UANF
X5N0vHw6ObHxHDkphZVE9xnHMsj3i8dgTDKNmCPzHT9Qtu1nB5kmaJDs7n9/c9v71zenS89aiW9v
k6Rg0SH6Z69+oJFUezZWq578CZwSBABFHdXRgkeQySz1ww49b1tlhbWPEv08a2l39fF7pX3+AV/O
PnURTmfag1szFvNdONjT06RoVstLzaQyEcXTaGbhGi4kY2SQf1Ysj96NAjCbbmLCZHo4HV2n8u7E
ND/LOq0OuQyvPB2rB1+TdLwnWrrQG74NqNU/1AYM3ttGlULzmy0fzx8dBszDkqg5lsyRDqAEXxdd
o//9B0P19v/8ySwTxYanI5DzHI9H+z//ZDU0HUG/2frhYq1lBeIQ8hwY254WhTKcOC8JLuZ9IheB
JLLJOKfkTLOiWnn0efa0RvNLlb5PqueTayMAdm84Lx2gvw+1qHb3cwuhNx6TYg9HFEsKa3d9W77Y
XWpeI934kwFLO4/qkms1PdxaSQhBr+aCVdoDPaJ0GeWAqpY2Ex3bas9lLteYn4q8sv94pvOJG35+
Z3ks1lblTI9xHc67gSZybRf+jv6x9daL+hhkMvlu85AMX9LCHvARoYpoZqQZMgyBjNDlUN6CUAzm
ysvb7mESmXGuMjmvR9slU0TSidGZ+rE60d88r2WmHYUDzcIoVlIH0opm1uKJXkFhMuEyRF38KfJW
7ElXY+rUhxS3KPwU+CgutUvqTIZ04Qo39zxPilnjao+mhyZlDddO28nO+PKYuxXVGP7uAaLXrjf+
yDuJG7fLjceMWFM/oB/Q0a4++kXQ3SOzQP2tQlhaQXKjAxj+OQtqssV9Ztt5hXyAReWy8fcRtUEJ
Wh+cX7WbfvnFGL4a9Km3QKjnVQH29JiJt3RZUlGeCNZ+p2MTUovoziuMvdP6h8rTyvNYDm9pK1Vb
wsi9tZdMKP3N6cMzDXlC+V1fQkIKVx4t5B3UNIYKApDrVYF6YxeKPD2kQ6htp6TdGzNyq9pqy5d8
ZDk3mam/p1hVvvQOGVRRJl6digYU51TuK0eqCehfW7qO9UZP2gupFAVCgtk64bU+NGPXPHJtwIeo
4mBlRhL9d48vpPLnKxmC/TMXz7HphHjv6qE/WUlNiJjOn9pOexdUHaNI32TDYUHl9PabE1aPYxw7
SnLFJe2PBkyGKDyOjYal16SMhx9oPgmqzrtOWM6Ta4CgZHUdvY+hkhy6qji91K/81sJvkbSgIV0r
xLDPy7Jl9wEx7WH8vuxlXiL2Wm9ZhyBpsBjl3cmd/JmuQlqQqOzQRCRDESGaKjyXQ/qUmwgkkozZ
d1mPzZqSpXFtquKrt1XU5F9KGuvvLcw1/9HZ2A6Fj3Zw3jqEsiSnhzl5PuSbg6D8idp7eotL8jOF
RzgVtFTjRWrjs0Zn5sFWey7o9JUl6NQun8jorW0CRXhjuvmoY+rCctk3SYhxAzOOGIkT6CyMT8vc
ZJmqDI3sH8I06rVrbQ/Nme45C+bRS9tzWYMmMFP7/jaVDR0C2t1BnmPc9sTmlNMTU4sJ98pMxWDZ
TTxtBfenITO3I7OzqqljmNQhreSHnEX1NhSYmmhW9wTXkKjsuaL5BEB359nyoVCLXjvXaeCkmFNF
XvYv6vhE8eZ28rDRx/eJUh+SQcV3QCW+9Q2/Z5ysLXc3daYDCVzzNjIcBuQMiQIzjXKbqWphpDfy
VETy3aEctUe60NHRG6iLZeWlUA/pBnrpWmaRcRzTInzsHdBuZN0xTP3RmiD7oh2f4oTL3X1hm/oa
txX9kzBj9lf0LKI0VYuurJh04Swsz8tunQMvDOkXZUK0BwOn1bp2Q+vJaVJnG8Frh/yZB4dUUm6N
Hcu8nyuhbWLCmBBlUZ41RAQhqEz0u7A0yicIMuk2Vzgjo5Dlk494dQ3kH3yOoQpfWe8/CNAYqHfN
fdFF71qBHfqE/cIBs0Y2vauJH8sUpQVai/eNwoRX5+kW3r0EUDVVh6wwrX1ZlB7JJQ1MSj0LxnvK
99TwZHvqwsQ75g5HehmsQldvTnZp2m9jDidYlaaLiIzyUFChxA+BbgKB4T4xQBFxOapgebyZE+ot
Ssu6BCiHYG0RK+ctTLXijRs/uo6RGbJwFN5Op9X9OTbwNxBEmSlWP1mQg4jaXct8VpMB6t+o9NFD
zVLRonJsywQV0v0kicp07TWokt1SC4owxpTcXaeOKIknCjbebrbJzfW6qGDJ6xY/NZZldZJyJ1bM
U7sWGS/RTpfc8AD925PrMZlzaEHYdCNU8keyE6MHaiavM9Rycz09mdUnXu/yV5U0xHz3WYfUITGI
R8a0qqiv/+WDLzO6fsIL1Hq9foCl8hgT0PCQjrgT2pigdHRf3m4phxlR8cWlba862x5Z5VLwgsWV
oCDs4nMs2/Y9sVeIvRb6mq/W7ToWylOaSSx2yYhYw/e7J4uy650wvTe/DJLXiBrojsoI5Q3HTV7M
gnyEJCt+6kO4s7GnLj2Bok/QmydI4/67O6jdNOaaJmk5uvip9Zuup/Y62xipvRwRcGmPdMJYjmX3
bWKkJ3+YjVNbW2m0NmzfuO27TX93E/H1Di7ZPPeACOaqDRkDDKgM2AQz8OtDzeLt3a7t356lMb1O
oKuiAviaFJlnbvx4k9YORAMlAF1eUrU1wIPCj4JMBSWGRr4m/+0aKCo1B8UGLzA0b+Bp0qAdc2Pc
WG58aVzjM/WswfrC21BDEvdrb1faeGJlNZf7udI9at+2/1LF+cfS2Et17YfLKhlTWA1Br67PmRsy
+nvFS6ZeAqHRpyTpSCBWvaRzuCHG8isqWh2G9+zAgbC5y6u6/+r6zzFBDQ12U1vPOnBUJ3d/OqGm
NHW5JNxJiL0/4Op1knG65sxVEbTwEX20j1VHNqlOPWdTut4X6shonQ6CR705Gc+NqILTv3bzjh56
4dryu9eKZ9YOIEXVsK2BMi2pPGOTVQO7eqms9Ieboh23UzxGqmXfD2m+1uYay4EsLRAPrdzOk2VR
WhinsxFp/XPad5+Zr8UXLQiNjRAAmOsB0JnuUKgOU6egB5n3mw4c4Tt/0GdUYfPWajVvi3NlWMUi
9B6snOo1lPNtbvtPAWXCWwfZLWb7nkjkVTeWVCX7tOwe5pxnLH6xr9R2UelZE3V4zxzXNyHNGErx
yeMoEr25CdC6GXcyR2eEYhXgdpiDwSGE8j887iTOYYfxo3SNwjDnoultcqvA9KLvCsm3tT273OAW
CfdR0I8nG34SIFp+AFjPh8lPh19DQqgjeMlfmuJtq43pryPLWwhabqDlFtXp0RpruYa/S+/Qmk8e
69RnE9brs/QT0mbwk3tO+2P5CpVDF8fuHVoeqrOmd/34mJZKgGzpZ7itxrkIGwXAGs0X4Ilyo2le
Rpi0CWZLieZaD+Abv2l01CrxR9O0asuVQmnJUENqNwWAM5zmzS76i8akG0LCGF1ZEvV3hlKF+uO7
JdJ245EmhdjYu5Llk94vqp+mzw+j0XmopijzpGUNAkttjToGLZPI+uXBMRfpfCRug0hgGU57AfDo
DgF1dP/fl5b1+kqS2kSzodtOrd2/txpk1jwUp9Qusl2BgdmPhP/pcAo2dQEI6zYjwK/f/1Cd9GDu
w88ygxDdG50iIbmFtw5yahQdlpctCbJaSqCqz3O6Rw8YgTWPnUE+3S4nn9rxt8k6euWkYfoAU+T3
7SIShNp7NrFmcwECbbkPZK6X+6QP4Izp2cPQZ87KNk06wfQk5/9MVLqqryljY+Lxk7zbGL5NnzYF
w10msffSWMdFdgKnyVnfRM1zm/9asEy5ipEgschdB1YPIywsizWmRPs4Rl2/SaXQn0Cb0iXL1BI3
ajUuYzumRlkeYfk7l0ofs5NmqXJbosffdr/BK1K90Zh+kqWCqbql+wtUmC/C6pdLFskqF2KXj1p6
rpwye/RDKDFA9aavRXsRDlnCoAI+9HYHIfvMwU9l34PiFSV6MxGbUOckCOK3Wbs0ug4Oms698d2L
BEBHXFS7PEdeN/F0uZ911knL4mSZkU19elb3/MnLvF+OlWKcVN+eBhWN4swi82k5laDMzx7mP79z
g3ZV+Qi4naS6xKZH23VM8XR6EzmnYWEdZ8sdgVQiYyMKS1UGovpgIDUATG+Y27CuZmDKifsYa6F3
gBWX76RBFPvtHNggre+gvQT3ZjX1FB6G+bNyE+I1ppT5gtbvO7f1VobhRycmqNNHnpB9gqEYk9ub
tPV6TWO+OTG3g+BQdU8jHdlVRHDBYbkPnNK4I845v+j1q+bZzX0U+vGD+GUmFovssEUW7TTPSLe9
81BqlyVFazmUDO01TRMl8KDFcC1mo+Ca1M0NTAPtqUFgUu9oLhubNrL+0FvkvsuCYVpp8xy2h0oS
HTSHlQv8WK9JDiA4IFVbVQF7miJ6ebcIb7wESXoP4mVZIN3uLnp8QD5hVmyiLsN06nhM/WBPYMXK
O+ZnBu7uKa4e+kE+Z3bWHZYE0eVQRmluw0J/2mZpH239mN7IDJ6Xx4DisaSB/oGxdTdRUrjFPAzl
Vhp1eFwurNkGaC0D461GYUvlXyeCa9IDgGHkviqwDA3TfOV0SGSyqC0uspgzEodYBRlGJnZz7iTb
xaVE6ZeCr1dRhwcqkwwQgEzFdKG/9+SQYft0e9MatXaXAfM2/Uxcltucc3bbm8KhBYMpfhm9dzDG
NP1hWoS5gQCqnxMblTEl6PZEL6o4R/rH4Cs/Mtid1QLMbF3iDyedMxbjJXgyRHJp0FDumpwUdfzd
zoPUkkG7eq3RMEOZoZYwDBraDKBj2cwsV+yl/kQ0lX4bkDH4NEYZ/KSPRE1DMkmn608mDDbzOzIC
Rkj8Ib2e2xnkn6MOUhNom0dhNU5ImK17wywlGl3ClllJh7+9dG20pvytp4BMKcCin5/sYlsiWzkl
Qzeck4qrDZvEhAoU8mJYqy2CLKGF6ePJanGh5+QDv1hN0VHkSQBLRYcoc8Lfek+gITSV+RVl6iug
JDKnkJrfh6RKH8yiJShPBNFjkAAK8CzDfjVkTJR3E2MJEFV8mMAed+HPuaM9AiPEetRsZzr2RSRU
eBYlEKb+xB+DC21bHONcu3uzTYb1QmmBcgA2ObvzZE5ny3Lx7GU8o/I5+b4taG8nf0x9+8mRunPw
myZSaLXixSdI+OIUAvf1GD7bVn6Hbsw4FcUIxlkDvumaxC06xiDfuKDJKK2K+KfezruyEgnx8xHM
lDSeftel85XF1fhBDC1RE55NMl7NuGF0QXlvhsxyxywCojdNXFFx0ewyaxwZYBl/ZRLodwQilY+o
YMZHouNgHKk3YnqZsL388rE0wuHRK41/vKH+RV/q//kX+9pR3PmhQ7NsBfIrd1Mf8KDWnXNGwgc7
YtLoRaH5PQ4Hk6XlT6My2v/D3Zltt61lWfZX4gcQA93BAV5JsKckkpIlyy8Yki2j73t8fU3QN/Pa
SpccEflUdR80JPnaIEjg4Oy915priei7udNEnx+MGMOMSsb254GlEIae9tU2zJQsukVUGfq9CVRp
neotDb+8Mm8TtU9dvY6sZ9ilu0iI7M0IwvtIoqDI0Tyv0syJbnLLtw5p09okT4Xi06hSH/bRJ/Ym
fXXIwrm8x29P2AXWvEh5BGdVbSBKNrRH+d80PnODvtHrcLUWKWZ+rpI5pHIQRxJe4r1nhKc2Mcxb
LwnNW5G25Y2A5LoIuk40G9ak/hC3mKkYB69/GE9GTLoYsmYkPILAT7TVAJGFU3NLGzTYVXoe78BB
lreOKeno2KWbwszY1wGUSJ/dPXyVaUdEgP5QReq56uzppeBfX9aObFlnA/02sQJIKzD6XCVvk2OW
dnvkFGD9ryOjKiF9W73e9Fwre4a7wW1ZGXSg+qFeagnewkhRY/Bbvb0MvQQ8UoNBGQGx9Y0YeYKX
Yi849k35qmb9cDFi7lN27OV0HCg1HsyOojegpLfYzjAS4eWZ02fDIrc4AlCyznWSaovaew2c6cc3
Ed9ct8d1U1iwlZaNndRvSlCTSJCRFCtCJUHRd8RdpB6vmoLrl2nIrO2PTW6fZQmjntBehaFl0pNV
q2dUYmbcKM9s/MKtlQ/t2pp/5Om9QjibPsbC0fdVkw3ww/l9pMmnmG04gEdD8iEo1e3QMenofak+
a77HltHrBXEHavgQFi2tlEJ79pjzuLo3gcdstPX1bagoClbK/GOJPwO2HM+EUI+ZWcXlTseodGQK
wEgYVkewiaohXBZGl52u/0s0mufJGYrnvC0lEFcQUWZC4g7b9/a+y4qjNmG0VBJU77A11PX1Rz7D
i2aI9KIkrXWnaT0RKfP/Zhs9Kb5dSaQg1U4qmV+qTTfdAHk9VKnwztdf5WXUklnkXBl7HtAH/gBM
ucrjAWNgVPkrmlvy3EDIOlcBAbwlRKCdDzrkfP0DrGC0iGNBBCK/MqJi4iH3LM1W27Wah26c4vis
FIG4DfrRDa8FY4Zxd/1j8PFj+/zjuuw134CNKYe132uM3AG5L9sQJww62wiGpqATBzzpcxx758lL
Madf8yPMIK4felOhM5FUFYwZgKKxgdgagSr9dm9kfMhQqt5MumRPjqF5AwHlSyNonc2fy/XL9TOw
jdReBsS9muM9+Z/0zmdBYFSeuoJQM2Luvqr5GPBOGbWIb4owvVyn9kURzXSy2VF0/Tkax+xQQ575
+1d6a5e0zrEl5U7rQGFiMo9l50c4jQjYJhjIbJm6KNSFsBbtsvoGGjl6mb/BMvfjG9/8zpWQfGse
ncJQ36SYY/2CemRfitgOvRW2xowbEZTcddtBdrr748Gs+V0KbFm+TOPob+IrjKazui898rW9Crjn
oOHSjXWvjZelZYXrXEYDkxEwRTRVX+ym5rJcaF5VPEQ4nWMFMpZa5+TQzd/1um7ue8X8RK1fLoll
Fvf0hBFLo0oCncHQK5tH0llQCzdGQQOhNEk/xaOXuTF5LuhYqUCBkNpLp7Lgps8/in6nEKOchb7z
3dc1ojP5Jvyvb1A4rJWo4fHPfvt4xc9h4X4WOF4OVw5dkqJ0mcov1z/qCHsMrcI++PPsmJiVvZ4H
FVnu8ygXDmOyadqM0mQeLzu1n+3gnQREuEAWJkXjAb1Tuy9C8ReTH/9tcQwTtM+mH291ZHTLDi3G
RUKeWbR2M70MBRngle9ZJzDM3TERBaF2jB2+x8pB05TknpVH57rDRToTLhNn1LZMzIjLnJr9NBdS
c6sJwbfxDNeMhrIi0YLpvXGjNs24aCLkHBMgltmI5g+ElsQjEJPrj522/qELUBIq7xa8821BRE83
10+8jGlbKHm0xBaqNvgTGq4arK7nKCtnM0I1HJGcFHsEpMnWV4cUi2gmXaWwo09IiI+tp3ymyeun
50lDXDJo9KfYvVj5SGEQmyvM5FaNmT8+M/qExxAMe7LfGDs2nWKssc0ki2s61PWLbDrvth4lxhR8
eGtNdoJ6Ed/iVhjgK2LIFFTdCtwJZgIXyuj4YmnlWsWwc3v9lVnrw27yDLRX1uV6lV2vPKvsTjTt
MixRLbWbQsARO6iK6NRSIUty7J7KB4zKxtPU2kTxBciQgjoq1l4h83s7n3PGHD99NfAqWZZpfNfS
YBOAO7IjGxCfH3HJZ8nqujJk5rg1VXw0fZ81+3p2b2jxzsv0aZUIMew9S7R7EXjf6pkCF1oeMY5X
bnidQQnNLefBvo4tcUVivNOKk+j66tiXGXitoAyWkZpHe8NqCsP1UxAObRvxINOQLTbGqpi7s4on
EnLEGaQpEtHSD/ldkYzasqV6vCE3VkVlOIXuEChkwDc1A1FpR/lqIqHqK82z6GKNMcivkN1q6Q2k
uqPaWkxz6Il91fIlFcmeEtTSnnCav9TWFrzZpgiARV7JFKnVLM1JN09ph8HQSwt/k1UlUb0M/laW
7ZxGcCMnsLNi0cdW/XT9LiMb3eUvTLdwkHRdWq9YJXOX6etpxIe6+jEhZu93RrEr/+J/KbrY4LuA
YGZg0qFZSPexHvp9mLZHn7brY+bTYgjn73w/9rH0VaTGOwUM17MTeOTLZIJ+sg7M9JgThrMpEOUQ
bEfXDWPu7fVLVWnq9g/zePM9JUOzBRgF3cbtY4NsEe+0G0kYja3oUV7FxTyxAXJxgwM7ODQa+F5E
LvvU1h/pAKTPWd2iFAepMv8mHJivDakm132TiZXfDMbB8p3pxsgtFWECrXmCuX1W2raq3TIlfmc9
IOxJG+eOOwYjg+btdTut768jVgZhWGeKyHKB93wdZ1I3Xb2/vpiwKzGQRtmGEIbsaE8qOuGpgTU8
OXfN/CVWim4HHfzr1TkazbyPOr0NJ9rFDCaLRzaXBwP70KtttBinPJ/wn3j4pOTMawZJStT1SyCb
eJn7Vr7Rw8j88Tut1/2NPRQFYRKZtQlimGBI49JDHTgWoh0eamOHp+dH52RoCHMIroKU2ge1jc1h
zRylWA2TRy5YpACZNIlkopiE7KFiNOkNabyadbYQKtGFqjWG+zYizi0sq1ffGQa8bsTZ2TTcx9xp
lPvcRn4pUQ1uOnscEZ+jVq30zY+bV6FB9cy+epfppXybvwkbS771Vr1TlCz8FqFexlY57n9I/3S7
m7bR1N07mM1WnZiwfZKncDMJvBhJhZ1dkRNFt6MOu4odkHtVByLXvRT0hOO6Cl/HzKeErYPHwk4Z
eDH72Ni8zFshMfCDCs+7kdjTNDu3ANyNZTWOtJwfqx6PcOKh/Q1jEgF/KM2G8HuUdOFxmGwUsqND
G1jFOMmyeFdV4lLVeffj4v8LJfUXIuYd2erdj/8ixepfwGFt/h8CXYmrUAkm2P8FdbXD1P2Pb2//
uHn5FZD14+/9hbqCWaUSL6FSEghdWMasqPuBulLMf9o8myGzmLqw6fna8Kz+Yl0J85/MYDXVsR1D
Orat87f+Ql3xR6pp8I/yl1TBE0z7d0hXv1JUhClVFdiWMYO4dKHyr76TGRmtYhsNTkgMM24vnmxw
lv4cPwlQ8OM19Cry+gmpNR9Km0VgJOBBGaKN/OuhWl1pYsnCveiV5GAQDmAksJhHxzz547yWpIdw
9oP3zd4Z/MeoNO/RvS3SQVnRnztoEtuCX31zSvUtBv0RxOMTTdYtEeA7HIwHWUSnQmGsU+d3lqJc
Pn7xpgrk7Cfh4/WNAqKDKItTYCNrab+++qlIsYkmqkfsW9esbEW7awd2OeYE/CtwNkkG7S4dj+Yd
NeRXdtFuiEuTMNiTMYWXHlprkTypBWmifXUbxcHa/mK2g8Kgxd+h2yPBskFypNrF3Pjb0aGGijdu
E2VvGsUlkfS6cX2tIp2pBMbdRWVVhGGN2bhkTn7wIZf2WaktcOwCAOSx1Gvhmjr5QBfqVCKcsDPr
y+jpS7sMLmPqHPzOPgQxG4UByZ8sQP0j7WfPRoomMWl4w5JqPzIxh0KeLBoNRK2O0bZJjDeIBJjl
1OAgAwWVuvZWm/IA7/MGwTptGaJ89bKu3Dhn96Mxv68c+SLHADOGSTKpr5ytJKyvJCI/J7JFBW2A
nUQxfCKoRhf2IqRRi+THWJ5QMu4aImCimuAWv1+pTPEWmjULCOt913nnHmdW5kGhGSYNRAb5m9Sr
rdSPihGdgiA6Q7XfOlnixnpwm/Sw47k4srEgBdEmXRs/PJ8z8qow2DhVfOiyfjXW3kusFtsmDFZp
Gzx4Azze3NNXef2lUwO05Vx/dq4vcukGTXSpkgRLFE1U0Jd9YG5SP9jh1L1P8T1FSeK2QnnQdd/1
0uY06eWthlwF5T4t555XYx3KyV/1hfViD8G58PNLCeBB0XYZkXtgAU6EljL27+dWbe5fPAcEmwX8
JQgNrhxli+/jizc4x5hhYY8DwB8Azek5pVA/jTdl/9wb4iZNQthi1eBqKGihMbDNDDoGI2mcLYoW
bsIsQB27lFEYWpMFCXavIgjufcuiSY8uJk8rB5J6wuPWDj/ZY3XrGUA204wLlnsewwJOeuSVw8Zu
CM4lMo7kklQPoew2G+G1GkNDntygUTwAklBiPGSdKATzfE18xlJJY/5l1s4d46V15TXMwsvmeaz9
r7n45qOm4em9BNx9XysIEczpqcS3yqWEELArx2fEw1vNIdoljNRNG8YDu35IIe2UrEiTDJkfGRPR
RnB5qwgUgDIYRz3JntiOHZxG+4I0RV0Sn3ibNvq4IHXYKW/tLGRawQUxkB2jNuBA7Bm3Yn2hzbJC
KI6vvcUeCgw6xRsbLds8Jl3Q+5wHvBNqX3ymjN6quvNAc2nTpMmNqUK/Bo0XM/6172sreKy8OVGh
+BqMG2Wqn3PbO0UyvWvHiFlxv8pltxo1CniSLkW8zQtycFVCSmNBbRo/VoFztoPw0deAD7clmLTB
9e36swMdPiVJbJkmHK/xtqmqnD3T+57oyveunC1ayb4twsdxsi9CxicAHi+WmdkLrTl67DAS8EKx
/dKYuL8ceZgMsHB6+HXMkn2t2W9VX26HQryQ4t5P1tIL9GOUxie1Kb6NVYtfRT97KXl5syI8lofE
bpm9JU+zuERY26SLHxVbRku7ie9M5UubFPe2o+2qsdn4k7kes/ZGnwZXetqu5v6b8CHY0tjgCmBo
58WHvPN3Tp3cxXG5tbz6hOMcxzpJkC3XnaIH67Lx8U77a8ypn0ywGz5hamMfHdCsn2TffGZhf2mb
mJ7mUhuoi3mtNl6ULI5P9TSuyyk+mezbLKvaKZZyTAkgXJRNfZum0SEjEjVLo1vUrF809BhEO28H
aOql9D91ub+3xzmSlxULqLfiRE/1a2JkJNAMbYXopLlJ6EFAftj4hnjLGlSAUxVAxG9WBnO1ciQp
ACgJbLx86eBZX9ihda6gwJLkWdxWZYGX0DoACl631tAuBjpBICqP16fcv7XT+xf2cP/fIU117UOk
6X34VlUv/zi+5dkvRNPrX/svoqn6T13q3NM2pbQ6k0v/e5unGWwBVQu9mGrRLNbMv7d5zj8d/rMc
2pxgsX8Gmlr/dHRtJqAKjQ0geDvx7+zyNIh4v+xfbNVReWG2yVYTlB7bmfnPfyIBStniPqiSTWZO
ITicSP/mOJm5n+NTwDnhWVrFSSq36uAkcLUkCHsJa8IvhXn0ZC4wqmFALczudaxrRGhA09AyEgtu
RSQIyqiGIyExF2km2zFN3zRKna6xfIGi8k4TdExykSoHSQdP4Rb7Jo0iJhzdvOtMkrJZ6qgXVlaj
JiScJsDkwu7Vz1N1GaR9vErK9Ikpv8Co3r2gmX8lNs9ZjGlWwWUXqBvbcjPM9186BOYi8sSnticR
XbNRcUbhGSwLXWHmMO4EOHkBS/aglS33GVIldQZbaaaKtrTUHtHr3DPq2eWeJ1aDmoPMVlVvo9o2
cQWtPo3dQsF1uppKXXlk9G5vJpp14dpoGfAvQi0jQC+sRnKv7UQsSkcP7hoe51sZ+HABbJLiXnwj
jMiFC3QmTbGsWiSxhfl9ymMGuFqKMRn8B49cJ7hFbVs8jaJpVqXvhHDsx+ZZVZHpNCTJZKzTXktk
oo7kY6EFjbOWud7fadGof5Wmlka4kpGyv5S1Exgb6ET9JosGng+tn2A5rmSdP4xEKV4ss5ley7AL
0V/a8MVdU52gqoshufQpO7EUOvUiVDRNX1SektNMpUZlP2byyGxRECJx7ZDRUDgoy6btQSogTtkH
gKRKGhxK4yx6Y4xXUN81lykUV2AYDCRREVCPg08yoYStblMW1KnXMf3Rim+Rb3Qlj4MeDjZZzyv0
PsnFMkaPza/W6bvEh/FkOiCjy7htTsJ3xmoB7OdJpqZxj+fN2UHUFM8ObhRetdJolyiR4rEPy+kG
rl5xI9oyX4QeAQBOnMo37p1mZZadBxebj7c0fWdrlrj/F8g6lYvCfvcmT3y5Bj0Y3lUpNnDRePtY
5N5TFhTyAD0icBuZdg9AlXEHl3Y0Lket9hkw9Pk+mX3ccBpsCgcxfUqFOW2q0obOpIDwVbURJrY5
CvYweEGfSm+yl8yQv4Zydhuza+FBYathRzO9N16ZsHZvTe6MS1h/yAzKDlK9VmH7DG0zWI9FJGA3
JbIPEZARPrUsWlVny52xuSs99tGdJMJwsFNJIENpL3MrT0+JCtO+i0F/JGRVLIwKiGKFs2VjDqOy
wYpXntEgiK9TTz5T2bFl18raIGRW4bkpjCLcJ0mBvKPTpnsvANLImCLAlhOH66pS/S2i5P4bjnf/
mKB8OXj4OI6mqhorKkL9zgpk8WSOvoYBQQq0n5D7a3LXSD4weCBa0QAHL7J7ga59lN+LNivfUs0c
l0ABmQraJIdP+BLcCI3G6+R4/griQet2lZPv8Q843wxN7Uu3rWJtnTfZSJayXiEVc/xznAsTSe5Y
ymUU6xKCnxSbgMxdYJii2xhA8i9dFD50WfQcS9LmMdZcYjZJQFu7Di5kX+CurdUVPJyq2kaRbrCp
r7qHCDbsBbkSgwiN0QA66TqONG9B6LO58UYLTsoiNrXwPIb2N7MMJokuvLXOk5mT+T0FvcLwG93L
BigxaCqDtHfM/Jn0aBOiMPUdPX4KolhtlxZwNaq1wTmRdDm85uTqkJ80FCvkiHm36LNqYtLWmcOm
0Kz0vnQY3iwQwH0PoOTu2xilNS/QHBaYOow9ujFAM6NTHjHYqU9Z2phnO+srhVGubm2NNk1d9kUm
8lO93Od2MdJSVPqTQnQItB/wPRRw/bRIKa1OtSUoIMchHG4BgESscVMpP6s2C12daPorwcfRwXDg
M2SGEa7DcEConRXkPxW5hP8EHc3oAVUvKDQCN1BMa1dNhnZXpvx6kfMYeE0cgPv9pPvcxVScdO7C
5s6AHedC3IFoh455De/AP0kJJgTlhUPdIwrijrlOxmkW5hQPU5prt6amISbxcEfXrm6DKVoWtEb3
pZWaF4xrmVzWSaJLnlCBv0Ob4t9WdmUNDBcScW50kydRaGR2uGrtgLFrVRV9t2K4P6jLsIvU00BD
59WPHeWGmyw8ZLTXX8q88BNqNzr8agHmedEBdz+EYSVdv9HCA6VKcKSyoTh32qjYMZepd7Tlv7eU
NeQ5DmfmOQhciNQlTBRR7jZtxp2FnKOr+1fAcLQCemZf97la7tOu2Tc2fBY/+d5OEbavm9bv3Sgv
DmKybrwCbk7+5PTWIocK2OnlZWqZUCpoYgojfCMihNTGZln21C82aZKMkOryuU+F24+NqyQdl4jq
FsCuCEtK/EWlYV+Lh4a98pNPcr3XE7ZQB8sRyGbY+M6hrqOtQzIejyqDD1+4WEgXdgHrq6mOzdSv
pFIsMZy4umO4Mmj2pC4ssdEuSgsHI2LwQvviKS0VNXeviFdjle8ZLe3TVCUzFiNP8uQ57SJFHziy
KZnQ0Fc4T9ltIR0suVTUpVbXM5B6WajBKqkA1nCyGnCZKoh38fQpxgpTdhP1Z0e1mWMyf+sdrjy7
XvZKxnTKPjo60WNmsWZf5OqZ3GLSXmYpLenwU0RcASF/xjeWih3d+rUSWszuzGWepG7qRxvahVAx
qdfCaJtowFzHYTm232PVo2eBqqjZ2lm017Tia4cLmZnSmWSTYgEkF0DNSyuHZV3D+CzInXbCuzpi
Fxe9GuSohhX7hPGEFnBRa+qONvwCLYrDgkuS3o1fWlTJ0wqjFrgigEQlsdMLhWHeWjo8yaYBSi8M
npnaYBEvDGqHZ7UdLKIZUtC235XRW2WptZc+sG8+fwpS1gPxWpXNLedzkyX1roUX0qHuYlYAuoat
k3Cq7y2AwIUesq1y41YNNwYu+G3nheUrfPDQDfUCLHhZRDdOkepfs9ipjyn7qJXWVjjOaTA4RCl6
1rELHsLNsPQjdUvVufQkwvB6ogLDSJygnO7MHasmXYe+WJvCO1XBgzTaA7fkKtfoDlje0pD6Fu0n
xixnibvIYVOLyZ9R9b0uJWHMRE60fNSqkmzTcWQ6e/HrCgJKdh64MsdKnzVzL5V8KUwMXH3su2rG
s0FPzFWl3M9rhFZEq6weidMScJ9mqdtnkVu3QVGvrM4AIoxsNS0/tWlz8CIu6NB67Nr6kWH9ui5R
MhTcmQvMspesLk03laCK2BcpzVtGBmwf9G7MzaR6ILjBOOqpsx8ZiDbF92xIdnqsYLQ6917KB4z0
134qI0IIRAqrE6IrublmW+zlJNeW8uDLESiGzW2GrEXpV5pXuij0V1GK1B5ZcUv88GR2p8ofqqVS
5N8U+8SAZtX26k1pGhczSNdKtu8BMvkIt6fsWwhgCppr7hy1/HYWJWi4o6yUB0AQkxfqLzqPXtd8
W15swohU1MAIK2BSleus1/Y6aC23DatDxYem29Ydvm5zJ2rnHknSvtDOpGY9aX3hphgc1CY+tkJz
LUIgeaStUt3bWrX5idEPNyJ6xqp4LIWC9uqIo3zh430bYWRETb2gwGazNrzG07BsHeQtWCtru7up
rPTM+Jllr1qZ/lMQi41tDEuKrDu99xkJY1RWzFPjP3ZIQVrjPtZuEuMeyIQbgAEmavwcG5yheFYM
RHpF++CFzkECzdYoUzor+txn/UYVEAjVgfMBgJGC4JqDZE2dPorhCmor5BvkLT8EDsoYP6VjQLae
Hm/LilZyXh8iEnkHHvCsCKcOPkOBHhnY5n1ocTZVBLtQUpspwyP27INqFY+xk9zaIybiqHaVsmGH
7X02dOcxd/AUB/lR2sE3lH8EiSfOYWrbcMnQIHVrSzFXujJ7LJTKXDWqBirYpDkXeukhIU6Si7Zf
4+Y00mUu7E91OWzp3agLVDYqS3S+s1PzS2PZ1cGcQPK1ldRcAWhqC101cvsiGNZaoX0O/Fa/BTB3
KW1GvzmPQ7LcchsS/RyrqTXWiqwS7oreoZVaQ0dgIHc/9UR06QPFZC69k0yQbno5gYPTEMm7nofy
TUi6ARE75XmatG7BR6TsaqcUmygNim3oVPYBPXKzV20PmjGpboNFKjbSEHMZUs8suNGN9aCVmzYy
WXawnkYJeehIju17vWQSoWu48PWG656CE2NjEn4pHO0W7AbBheONYXfNehqYbiJG1DdRm65zu9xm
hA8a8IzcGhoYKbMPKgk1vjZ+tT2L7EmSbJmPqIswJtYsIUgoiOBYbVEL7xsKAbPO3TpGCCowp5L8
2GoXRUfuRfkrsUtxtSN3JhBuPQXVycjVk+OECqzWMdjaUrlUsK1o+yr7OKu2veGPnx2MlGSl0Qq/
hJWwdvrkOfvW6/J7kiwVt+uafiW4HpeaYBnKBAm0EQSNZTeogEFQSMiODuuUkBOEhvXNV2bltA3e
VFez75oxPsnYeumc8qUXZNNOsdizRL8J0fK2tb01uF3J7UbQJnBQ6lHRUAWTFAlCH3XcwhLdhUUX
j2Zq3NFpdEF93ZpDq6zFlD8h3uiRac86bshchm+64Cv6NYrXG3IX3CIOnuuebnFoRhVtawOvl80+
AxpJg6S5neJPfiVvaSSAoMzFQ6NXRy8zHikwKWuzDLKEhWhbbuVkbQwxsnHLNw6CMiZCWO/Epg7v
Jjh1yABuTGYt9ZgDkxluPG6dpgA6o74O2JuEn60T/zkHu+LY2S4KghWtRCwJikCEXADMGIe94jFd
rjoqGUdf02hqFti4di3jpqU07DtBX4M6UhGQ4SgSqiDCOKO95kV0QNr7WCXwIEMaiUhFRG+tVeXr
0LW7riI5Gkdz43z2crvBecoDQDD9j/tp6TE8c1uFhdmvl9FMWjO7gXFPWFkXI1Mw0A/DAyBPYxF0
ASLgdnDrVI2wi8idmIabQo83apKSWyJ3ioH9KafxrhPWa3Xf+6I8EFCOxmpwPqW68NwOIgzr1Atl
7lLPL5MIzrRS1tARCQGdjhpUbwrj9lFW+ZY4qM+aau2QTjZ8MOQwQPMhaAOHvcLLHGKiYHUjmAUr
UbVSGwF2T78EpnVjlE+VQ8Bt9XmMJrHES87sIC+Zb/LuGQbBktG2jAqoCbHaQ9xg0a4Nye0u3yZh
z62EItu0LS70wmSlGwfevkldBNwoTBLyb2SJnJJI/TRO5YvgClk4jv1iZNFTkSAJbpWO+NZWOSFR
e/KLdlM12NX1HKe0wgIYnD1PXfv+s8lusx0md1ZX5JrcyGJkO6AdVdk+pl7q3wyVXEk2i6AbXeFH
loPQysC00kXYmJFqnZvQn+4DM6G09CoWA19SpBUyc0encnUSLZlgZ87nyOeRz8a2tYsdI+Uwx2EU
VPW8VTDN7ByG0aACiIz1dJ8WlrJxys75aqQiWvsyvdJ6G9M+fzxQ1Wh6/jRPnfuRQKRpcDLKNuGi
iHf9SFRQXWba+BQXYBHdGgXeNunfnKW/61bFRYdvs6TjvtD/FHfzh8O+w2rQ7ksLIJ1bon1eEVST
Z544BGjEhfU1SdvoU1vUjrKo+iHafHzCvw7a/+f5zu/HT/1X6svGU7juYobIm7hum3XtdNYmGsjA
C/sUJO7Hx5tP5O9p+1/Hs3SD5rFuGDSTfz2ePWFZA8m9FbpybFJtOYzel4+P8LtPUNC31i3kUCYf
5q9HoBUVStMio1a1LhZx52RxvsVO+IcP7E9HeYeOMYlAb0sfRml6EBbyL+eg0iv8+Ex+99nAcUNt
Yauqptvv3itUfuaUO+lWtTISK2FXK+wgpYKoZyrGw8fHuiaHvf9gBB+LVDEC2qr2TgYR0aOkUoq3
/ZJ9tpu4g850s1tPl9oNLt4i1xYETS7y8TixyfhDHtDvT/TvY79Te0QOUTmYrbchw7qEtlcBbbFo
6CAp7sdn+dtP7aeTdN5dGwjxGCJw9ZnUYJoXNBuHJPktKez/0ULy0/upv8sBqpjBpRW74uJrA58W
28rS2MY3ySGBRVGtKa+36Chw6fxH18x/v5Xv768yQXc1GfF2ohUfBmfoZS6EkpWBe+5/9Vbq+q9v
pYDR1EVNvE1L8QWIOmYbh529X5Ps+vGB3hGHriuyME2USBZLs3y/IgdFbJrAW8FnPkRsMyZhPjk5
e0J7vFOm6A/r/++Wp58P9m4drtAz51mZbEWRPlrCT1e+gQL64xP67UX40wm9W6AA5TqmHiTb2Cbk
oJQMv0N0Q+R8/i+P826JEjxTMgqPrYZOJSByJS9vZPcHeJj22zeMhUjYKFBNEr1+vQwmWRlTOiX0
XxfNcXKL+0FbOitQJlSTC8TR+2yJEObjN/BPx3x36TEtowc/JsSB9q+aHt47qvWH1f1PR3i3C6jI
S5JSQ6veGNTaOyP//vEZ/HbB++lde3eZpVMTDDh2t0oQoy6b4OCT8qYRfB//JyvrTwd6d62FQCoy
ZC1bvUY0BeIIx0kQryLKWlT2/9HNg3vRgEYBmsh59whhyGHm4JBp+c4yD3OAbKDe//tvnIXpyAKA
quvaPCD/ebvS6xg9uyLfooXaF4F3Sg3nu4JWLazsx4+P9Lu71NKJE7eYkQsu71+PhFpQV4GabfUY
qQt9w+VYpjB/ZPGHT+i3xzEkJ4Wokkn8u0dSzi4XgTTJ0aMijlUDDGZsqGxbII13H5/R7y5q6+8j
Oe+eSHYszJgpzraNyiN4EvJWmqePj/DbczFRU86adAdp6a/v2Zjjf9VLPK+g4umoEdpr1fm6LCzt
P1gBLIlElWaoNA3r3Zs2ovbzecJtLRp/FJ7yYfTLm4/P5XfvFnHiZPnZZHHZ7zdfbZFqGGUK5AP2
kTZgTEKPMv3hNH73fv18jHcLGZ3OhGui2A5NuLFi9TyNYi9l4H58Jn86yrt7Ji7pgbSy2NIJkagT
qKYSHwqcyD5/fJzfLWo/n827RU0hHLboW5Sifv3U5NXFULpDnrb3Jn3k/+BIWJkM9sSsA+a7j9+E
NmxUeQlTZXqV2fAkjQYRqpF89+Zd68fH+u279/exxLu7hnUo6xVIceFYfLcbtjgoB5elGld/+JR+
d73Z0tYM9DVgFd+f09SMNJ2CbFuV3SWcxje7L7w/nMofDvH+VOqa+mGU6TYGpIQML8h2mR/0f7hv
fvd+/XQe4t2GwMu1TAVsj1Eg3/et98Xwu53SZt8+/lT+dCrv7hw4RWU+DNmWtaWi78IoSBrd5uNj
/OlM3t03oWZ0lS2g85f2MyKpI5D5r4gJ1h8f5bdnYmsCpTtgAPt93VVjHxt0H/eFbt1IL99ZWrn/
+Ai/PQ9izdAtEMnzP1oaIstLNCn5/yHtvHbk1pJ0/SoHfZ8DegOcORck05ZRVUkqSfuGKDl6Jr17
+vOt0p5RFjMn2doDdKN7t9CKXIsRscL+/47t0R27YYHTsi3s2EW6YP+vP3WeQjIaZkKDzWDZL+zQ
k1pCChpqm9ls0wzsXhnrAtCDRyljn3VT5RFT0bFrs4mjFLXTk+SVpkz7IHemsn4EGmpjDgvf72JK
e/p7ZmmlVoRgSkMwXa87j5JKIP1l5duVtVOsGyDnN6Y7bkY6SVHhJJuluooqtOPaZcx8FMU2f8jQ
UGmqs8dBqwcahGX0XvPVHyPw/o5dKxZkPIMimZ4ExWQAeKAPCHXX5J1Mv5BOk9MmKvRZfT4A+CLX
U/a1lBt4R3maRsNLEtaZ3KZXmqdWjSl8l36srkuJtr4ZBPEHUALyjxUpqrVmGchcR23BQGepack9
XarO+En/yZS2QCQYTFdnan1QSurf13VPXPGbW5ChyOUBpYTBhoIyjwjUZOgMBgZ2oUbvcKBUyD86
YVitM23FtcMLQ1nXuy7zFbB4LlRnstuizKSqZ8+DWNaCHVbagftyE41gEErgXhiNNwQanGGd6zOI
btsse1jjNvZVN52kJdUTXu7sJxiMUFqKzHLN/NypVa9iW4bJxNpPbGP2psO6uNdZiTtUh85oHXNV
0czQ1uU4/mlQwZXrgIyoGmzjcAELd3BihTmM5dLoyzujHc0bHch15hsS+1NgyNnH6xd99uC/SsLO
JdlgVNyeOUh1ovmml8qOxZpt0L9LWJFsGnovS0nMa1R/dptsHOlMXqkK/357JEuDrPqoUU5eJ/DC
76OD7Ua35jYGJXFjra8f6tyLiVPZpmwZ+EuJc70V1knaZE+htus25ucpcqoPDaNq36Ht25luBwLb
fsjXgcs6ktcufDlZxBLn5/wtevaqTYVkqqmpgjU5xoCXFOziqoc6CD7Ix6M3jXs1h18nLhiAgEXn
+rFFaD4TTZpjkcijr7zfM61JGRboJir2A0MoayPxv5Qhzugoqy2opP7HgNLg0kWfvXwyGNIAN+qs
d1E8mGc+JTstkHmo4AJOEDDTHjpS5obFi+kI6b3avKNFMhbPeQlYR/d9Ne0jeVow0wsKbAC3oxBk
i834uZWyNsHInqXu4Nxld8i1oge2L6z0z82EKWu8gMQQNkiyM+2thgK8k0Df6XY87i07M+/HFUSG
8dFQWHKRhmYhAhNLeG+/JT0Mm4lbS2WHT5fmHkBNWJUChg5zgZImcMvqHijy9CHfWHQBQTP1yic2
RN+H71XaTXeVci9WkDb2OnUmt9/zgt9IlrPyYve6islLv0t8jlPPpEpT3pS0nz3JVet9+Vx8Vj8H
O9khJbmjF/WxZ8MLWIQdkDBLssUlv9Hv2Z0I/T+Rra/CCSy+42t52zJvhDlHmPNqdLLOhbjKMxde
IWEwZwJVqvemqTK/NF8r7IqmMTX7uIur1RfftEYPqBLAG5ReXQgglwSJWz85mV+PDMJ3pF0KyCBl
3z5BSfRu1Pylz3dZDrUk1aQXYUriz0/kDAypMmBc7I4x7Nmj9FxbEGeBk3tdSS5IwUYwSkOnhATS
/FspuW5W9WSUO7/5avT72vza9V+uSzhzO5Jt0FKRICeyeEzm/l32ScECJOhZAPJ+DFmIQCdZqlFe
OoeMsWuKJmmmPL8tdswLMynqHYt4h0CuWV33t2VqrK+fZUnKzKLALjNgIYP2rxp29uQ/2qb1KTOL
P0+3DSZqdAW4BJXWqPgVJ18+rwBF5rPsfL9ptuExbhNn8HmhfMDqC6dnUWLBds78Mp+IIh9ryDIl
f8pJbwVSHdUkMPDpB1UuECKPYcbsSqE9FEb/8R9coIUEXjz24ua+OZPYm7cBOhkMFjprQGV3Sh9a
P4xotfrTT8VrZ1EbE2+dzvFmim3FWaoZhbFjGP+4GbvVl5WAVtDtbqGeeClYeiNo5g9WFuN9WmPs
pK21BRQLKDdveDQc2c3XPSgtjrRQKz9vAVCDgUVe1EMpL6rm7GSBqoDz2xu4VkZ4n5KbdgsUt1t7
lsNacuxEXvmn+gg2pYRNWSZFZh2i9LfqAXlGaoe5v1O17kvRyrcKgO+O3jAha0jh43UFOVPFmaxZ
SBYyzj/Jrb9L47+qCXzDn5XCFExjLYR+Z4aMGMrZlE1RfVL1mcbzvwyrUbN3dfYjShvA1mEWDMIF
IZdCW6RYeCVJI9CbB3lR07QlaLk7YGold7htvpePYCGvO4d91BCq2QNrALvmjhmnYcHpXlKSN6Jn
nkqR7VIGF3NnlRvtMO3lGzYOV47K/KZrHhSUhMHX79c/3Xn+z4UqGqSeEq0Ck3+91RM2EsMY+Oxd
emQe0QGZfwcJ+EF76A7t594zD8cH7VP6w1oKNYRKvHn5gYukiEcCZonS9DwtmnqjogxDJecRrugu
IrTK7mB2fQYBtNlJu3rBGmShG9fkiQfvxD1Hoa9FA/KS5/hD+J0pdXUXb6Qvq8SBEiyyt+YhX9t7
Jm9A1L7PS+ePIx1xXiAkqPgoBJzSTHehWWG8DurxiOW3ooQVZvpgWcbCkyAOMT+kSl3JYPvQtM5q
S3CD6XqVNvuaKeGwTkHP+7Vk+gsj4+HXX/V/8jZ7OEZ5U//nvy74TUXSZN4Bej4i85u9cgN5nzF1
1d58b2wZ7N7BAHFTexRe1tV25ekL51kUNzMIULpJSBAnvKbmivaSk/wFFbnHzBNoE+v6TwMrvhJI
GkBcGBqYQfPjKUE7VsNw3Pta7TObFrMb5KjS8GWaYnPJAs6CbSELT6YaOnZADvJWI0tzGMGZKfbD
N9DLNuPH4OBv4swb1t2WMTO08LqhX9KNU3Gzq9RkvZOToNibYCrcMnDJJsWq8Z+vCxF/yVwBT4XM
nAn8eAbgCwhp68JJs/KrAjHMwLSY0/f2p+uyzl8Dqn6yCiUXnwxmLnG/JxYNSfYxriH7GzSYxMYH
f/USjP7CY3DpPLyfr5RfJPzzQRHClK4kSdm3UgaeYA4+ReyY4aHU/rjJhTKcChLu8uQwpW6HvHj1
3gDXvRqAIWTJUltIeS+8bAgBBMXWCE8hhpxpnMRg7NiUzb7bwJ+yNlx22GnWutnW39Te6DEFf0j/
YjZ4SdMv3uKJXPHnJ4eLSsJvcYv+XXm/+pQ8wtidfax236AIYBV/nz4CwU/ssL6uH68fZ66MFkU3
VSJPklHwt2KlVQcgHpTt0ja4zwzH+jndVl+Y2XISV3vvf+hcaVM81Z3jf45vpJ11H329/gPOFVSn
okEQa1O3ETHLW/nRkENaHff7wZbav+CcknZtAGu5n/t/XjxBEh6Z51Slp/xK4XZywT6FbdiJe8hN
eziwxoT9iP4du6xf5GO1pEQXTkVaKGvgqfFAE86+PZWigVMO8jRPZezqzrTRXL3wgjUAuF7vSZrL
2Lun76/f5LkCsV3HCh5DBsAxGfP9d4Ekqpb5sAfeVwOPwf8GOO5Xva8fhhVbAddlXTwfoxkaqHei
tDk7X+4P9VAWw74ZVa+p4o1RhZtQzTbXpVw+0W8pM3sHtaWHQ2zYhysZYto0P1irsVh3GaAkLeg7
14VdPBK3hxujyn4We+TKkIKGP+w7g7rsSrAdGbdwaD3/AyliREPS0UPAD94qxlQMfQ6rxn5ik0eJ
wRqqnFWcLhzlgg+j/greFb1EiaPMpaSRGqqwdmHUEVzETn1/PFDpfko/1ZucdOCg3VZ/5XfW/Wrh
g50/nxQ/dc0glzLB/JobczGoTaa31j6Uqid7YqR/VYHv8cc3iAyQwwQ/J4XW2et5bCqSqMnaqytt
ANhAzYFYrVju+OInxvjLjv8ILuTfwwJ5V/zI3zfVjx/N3Uvxf4WAb8dirKIgbP7f238EeO5v+d5L
8/LmH9Z5EzXjY/ujGp9+1KzBngKz/bt/+H/AVuFv+QDr03/+69uReUnxt7E3lP/r7z/af//Pf9FL
Orl28Uv+/sP7l4z/3/tj9pJGL2f/j19YILoMdpvACKOyYlsGsxP/BQWiSf/B7BEpGBE8bFkUxv4b
8E2W+SOmEiSRzVC+tlH9vwHfVvJ/GLh+EhyiCIVAzzL/CAvkrSkTlooWoSBxpXFHrWSeAiudXEEt
LIdO95ltG+unAI3c1fcpHrjeCIIroBDY4f64FBi/9Vd/ywX9xCJ54TGdB0IGPoQMCrlSM0iT12UF
y5bxrq+SrPaydrVg5rO3+295CgI1klNy8LkpaD2XOb2ec/wJgpkB52LlsaOm7lZrHxB6B6ixJ4jQ
gO4A+Dd+AhPVBTZtIQF5a/XnP2NWJlKDrMrg0woBopJcI7vVqeqdKN+FjEr8Db+DlL8lEMPS+6WM
x8LeW68JQn8HYqQUQhfCfGsMll+oOhat7GIVuEOgO+YoLyQ5sxbDmUx1Nq2jRhGURTIyG69fD+E2
mdju9Aq2X16059INPYOMbjA/m5Objl62WVKmWe/5/AfM3ti0tADADMTX/QbI86HdJqBiO9ltuFNu
As94un7Fr4HelTtWZ48tW8EadXjOW7P37Ma3xmOwU3fdrt7Ez2roTuvmMVwvtkjV6192XjU1WY2v
819S0w/FQ+qBhfG99pjneKC2uZO/XD/lRVX9rUivBMYnMSCDsTmctByyLYHM3jDtA2QIiBZ6vKCx
S4Jm7zzc1aPSqEJ7ms+B+QnI2H8kAOerETlTG5rZPhB4chMc0Y4aHtb2CEjqUrZ10ZupvyXMzLqt
Gmg1hAHo0UezOAB84IzWQyyVS5YmNOtc834Lmlk30GMdi5AcpfGmDdtYQEkfOqc7qIfkc7he8laX
fAms3hLBFw01vMlbX6KyLx1m4QDUNLQeSfbJtINNUn9WmoFNxNLz1YVZ2YuOhC4q+wa8fjyWMzvW
pXqKEx2QlPy2uY0CR/toftVrr30Ulct+07xUoPd9YZ5DSdz4sGRhr3Y7v10xQ0tpHWAsU5rZdZHr
wPgCwe70VGoVN3RXN8phXFvb+tB4gFiv658D+2nJuvkaua2X348PoMWvjY39CFbOo7IpDhJYDNvr
hjgrWv3ybqc/a/YZxsbMp5oOiTNs/G0OnMumuum/1beqG7R0jAXK1dJzecEm2ePibX6d6DlLkPze
KCsdxiM8XHbfSjs455zkU7qX1saPI1geH2r36FKrc+BKNNKNmW+nZya6jN1yA1sR5jn7Km9+i/it
J47IjJW6YekA43KM7epz/GC/q27D74m064Cm3VTvp5vMBVvvZ/dcP6T33U9AAg1nKF3VTT6Drbxe
+BwX7obatiVRe6WZSXT29vck4Ls3JRS8jrKliPizvs89eefvhUYom5YqwG7JDmc19VcNOBVpzh7Y
KD2ugPQYBUi/pxzEKIEIW2LTkVLXfDzuFa/Y+m7vgmSwcNgLl/9G8swi4wxsokrm8uHxHjasTYOr
tsvfrcDOdBvH3LIdDP5puIMB692S4i9ctDkzx6nrZYCROLVV5EBQysCoRHqzv37CCwHwmwPOjEtt
tZDRLQ6owYRRGHe99jNLFvzaxYNQ4mBAnzQTDL+3GlPBsjlC8wv2U5R6TU6EmTxdP8WShNkDlGu5
agcNEo5KdyNBm2FqC+XeSzEWExW/DzFT+wJyRqtoEdFscvxAvok9zO7DcX/0wr8WjUxc+8zokabZ
KlNhNMEl8eKeGH0qmf7KWuGKYRlYF7BCeunG8PpN9L3+Tn2Pqql3/QYv29iJxNlHGqBkG6WE88V7
ExBE3+lAkYD0a0tjcKOugTco/vI7h1784jt7ycO/Oe3s81mpCbJcjWwIRB/9g+zE3sqV3qUvuhuv
CWCXXNjS7c6+ZZ8cgXKOkSdcWGZ55iY4aF7xbFsuD72Xu0vf86Ib+X25rzN4J58zOq5i8IsQKPXT
XZs+r+wb0MHAcR09HTDEhU95URpZnsTzRRdyXnIbekB1Krh9eMcDRhf1dZl5tMgMN1rb6/Kz9K2Z
3NBwQCXqXGW3dNbLlnIifua3/KMUlgB2Uwx/PN6r3rQDOdBRf8JjxM0uPdWy8MBnlnIibebAxkm3
M0VIEzvEdBa23Y701skemIPdLlzsRWd5Iku4oZPPyOxvq8JZwzs0xU8sHDgx6U4JiJONY7OSn0Ff
Cb5kD/4MR1Lie7a8gCTamwArMbPqLvyai1pMFVcjS9HYGJtpsTL0aRkp/JpuU75ENzTV3YTONtsi
wAA5gbdUK1QvhPm2KBv/LfBMiyP45wwZgdrWsFxAT4EDX33LdiCYKqkjHaR1epvukycoNt/362qf
P8DyDCPOQURLAJy6Ffg5e1j3pjU9eDNbi31U5aHZLibEFyL3N7909myHdt0Pkv76S0PfMYHQY5z2
g1850Y3s+OTj+iOQZgBFsyUdieDhH3kYqt7MqFDJYtDnraZoXV/X8IiilQftIEJp0JsfdIYdqxew
M9aLKfllXfgtb6YLAfwkExhfoo6F9yZBKu8AGHENZ5pcSrhuerc03Hjxyf19Qmsek1V9kq0GJNpt
6QTA6ynHpUsUP/rctP/7UPNtuDEHFjIWIuDmeZfcW4/2znqUnsVlZkLVK2d8pwOh6rLDum13181r
6XwzL8YC4KhMYATB/gBze9vE665vFwKjSwkfevr7hDPnlR97Ja/FCev1tGHG/AmcbpADjZ9QWa2j
rTy6QOAokTMYjrr+h2fUGQGiEC+LXsZbLQ39HmAr8VAAKO6oyfvOXphvuOgwTwTMwhjdbqWxfzUD
4Ml8BZqYEaDxhXWPS/UoRgt+H2MWukRhbMawxhC63Oa3q3fpg74Bvgd3qDkJLPYRtc3lx+CifpwI
nVk4iL2w2Iuj+WAmregAKbm+9JBfdLgnMmZWnTf5sYly8X0CmlqUp30wioCUY0wEaETwoO5RD8jN
64dqUf8vGt9v2fO9vUKqYCsW59O2wS7fdLt+U++r7eKbKvzEmZGfyJm5auBC6yGDL8OhCAYUKSlt
F3qrfgVf03tWBteGRk80BqM1frhu4JeN70TyzMIzsLXjXKiNtg2/6+/C7/n3+Dtzdhtt/42hcJCL
G9AEnprtctSyoDzzypIRTYzLZIiutB/gDJd/g9f/j3NFF/9+iyYJpRzw0ueTCSEs5xVUfjw/Gihv
yqdeWzDsiyE7Y+ZQ9kDAI7N+/9Z11DbLLJEtLu+u/MlTTzqUMEyvbvWD7i5vtl06EIv3ogwEriAr
Tm/FKeOoHoGs5SmA+zmx3xn6y3VtWBAwLzHkhgK1tEi2NSU+pOxK0RVaes8uygAvk4V7oApo7L89
hFVbRWmLQ6S3x3umvUSas243NWwTAKu5gbc0FThbyvhVOKGYJ1qgdET0+VSgpjdBBVyXeEGp1ZSu
5mqha/2M7pMdtHzRU7RjZiXegAG6sXVw/txm8IgfFaf1kg/Ts+LAZO0upZqXHoXTHyWu6SSKVsKj
nIBgRmW9ShhqYgoI2MgCLvXrX/RSz8tmwNWAT4Ato7NWkGJN7NKLrFKMVZif5WqnHYbb0BXTp9gc
85k/p5+j4twHbuG60Pu413/AJQ+qMPbPRh5jD2csA1FXr3Lj1US25CV3zU7fymvtZinYvfRIYBU0
Welww7Uwc6CriRFXWxQmZEPZBSaHlU03k0oIlxbyn0v6y/CPTUeXOd6znn3ip7lkC4eZyf7nzg4+
JEm+v35nlw5zImKeYjSdCsmQSDEkliOiWGb6nhUp1XBTYOavi5qNsP4yjlNZs4sL+rz14wI97N3k
RcE2hvzuuI22NTODujvcNc/qS3qvu8UWMPrk64L0yydldv2VCu1sOCEsi07RplfTBIb3Z+dhkhRA
qCr67zWnJzPp3y83YC/ZHluarKeijywKzdx20EcRU3miq+V/0oIPKhCNZbdQKruoJicyZvZdjys1
s4Eod4gtv/SSdZtpycK3u2Rap8cQxzxxIQ1VDzU3uDwzaUr4YeywAYRxkj6l0IW6UxhL/G9Nuz42
dbjR/XpYeP7Yp0HCm7BF7AAACAMHOEuEyhxpy09A5AZnEM8Khti0HYwxmCI3K2LF7IHdnAjMpqle
HVg4Gfe633X1J1DX4A2usz5nl7KtKoPcCQaNl6RXkn1mdmEBxmBVjO7KDjpKb0EA2ACc2UYLZWUk
2VCiHVdTuhntXvkCt1YbbatjISf2Vk9DwBDdlVavAsWtCetjYLXDlm67p0RRAFa5HSSKOkBkEtZa
4cXSio1XT6yvgTrc7XUg5ntpHU8WIK0KNlfW3lGJp0ba2FWfw1Qb9gzEsbBWTYOsu2XdWFAq650C
ALmbEboZvauuFLU3IU+1R/6jkbWYrBsqArOSXeEnc5lteJAXfyi11o6f+47g1nbiRrMa0+lbtuKj
Q9/VgPlOJTjxwE9nBqN4DjSBq6Zyj3HFOroTiMUz6DnCyGaIwbdGFhwBF/BDEn2GWo98hb7UBz9z
YSsLpNGxFKgtCdNhNAgZbO1XNzwK0MQGHXCsTzJgmMrkAcg5KTdGoRbWO5N8ov1aJVVkrAew2+jx
mFZmFPdWPI3mVz+ZSmlfDlnaPmVjlOjAxwXNUYJ6oZiyTduLXLFdgWuLOWt23HICkLeav8og7qV9
e9QUsctkyknFIkkpsK6ronyXHo1e35UMZDFayXYdK7CVP9mOeswye41CldUnNYTQ+Ck2jSj+Ho2x
Dm1gYYAfX0b4F/hLoTpfj0FW/rTTqVJ+ZkBiaF+KDsDaL31vTOo6HS29cSeptdmVqS2p/yiFBls0
6mAc9ce2HUrttrbKerxj0DMmvy4gokucvsryRgGsPUmN79T3B+ii88HXd2MvFeVzP0KiQS8skOBH
cIJj6IPaz9j+Czwn5s/GXq0qB+onKbvNj6CM3MeqthpgU9UzbQPZiV0+WFkyjIem92vNcI85hHd7
DMTKJ2c09WBQnc7SynSjylNm3JurbuU/jro69rmbwYo7At17zNPUsROYQW5WdUgM5mp2odRUB4yj
3W0gwZt0aJC1HjjkyO8tdW3AmtB90IpMUj6EjTkeHwk9m+M2Ni11WzBrnoCCnYAiNEyT76/9Lh2M
ZkMXJlHuy0Kx4CrU/TgCa1yzis/MgofR3bEMow9qO9oPvdVbrsWMc7L1255MA6RZnsv7ozkEw6Hq
q2lXgiUNpNxQqCMwuHWoWbqnGmUNkWEGJXoBuBn8I4pTdDYY1XQmsmwTZQao+fVUwyunxa1p7ZpR
1oJ3eamOULnHJhR0mjVmkEW2uj20wY2WjeVEFyENj/qmkIEu+WLkfRTE4KvC10OoYKOej3Glyasf
0qpk084J2zT566jHYOjIAPmE3xp7iP2/RhmCoHgPCVpf2Ldq0tVSvZV73FXyCMUciT4Q62aqw2YC
0kJVvB/tRo3se3wG69zUa/pIarnlVcPIU6ErYa2sQSUzS+1DYxLhTPuGIcXqQ1sctdX4HrAVrXC6
SMVvGSDjhto7ik6a1oBtHIxxcfDzcRgpboMv9T3JwJxoqboewyT3JoFLUjA+Oxn1h1YzG/mO9S2F
B1YZLWx86+e2VEEooLSV9n6qi9UqBds86UxmvjojUo7NuzKKFd+/C/Myo7rGBZphu/CMXaxcnL5j
s4wAXu2w7F4rXN+g8av29bb6xDQWDU3pHbW7dbr2n5YKd0shwKxaIln/9TxnOlR3xjrkP9Sl/eCL
+SEbXwIrC5iGsy33kMkuYyUqsBWTA4xgiYYtS0IHHw4iN6I2XXjXA6qLUceJwFk9RtUbJaEISnLF
UouZ/7CXdjEu9jVOjzTLQbPC6vLsKOLFQ7GHz2c97KBjeo45ULC4t352HOILNvJwpuTwAELMgqiw
rZh3SmwC4bh3WRweo2whPzo/jxDBtAnb+qroMc6CqHakvBMYpvhETBKYG3lX3ER7yxlv8Q2Lo3+z
ZTzC7Zm4ma5bVqFnqhBXr/v1BPPlxBXCSe1ClNBAt+AUbv5jsRklPvs8Tjs95EzbU7OulaRGan7b
P0f52rdcsL4fs8fmK3ji+6J0103k1viZhEMv5WbnZiAOzWg/GTgDE8yLvw1UpSJfFX1liTvOb4Mn
QKi3lufvpM/Tutwsh/eL8mZqI43Ayysl8nrYJ0jv+ztRB/XFKGv+RJ672Go58yavBzRgTWBI6rzX
aBhmRrTG/SZ2ccu7AA+B5VnTQrx90RqYXCNooKV51uoCEq8P8hxrKCBbVYKMt+vxuvs4rwa+HuS/
Rcwzz2w8EiIIgyt/jj/T1Z00raXM6/ZiJ6/2NNXtIDvKt5XK4mjl/oOS4Ez+LButjqpexhHy2yYF
iP7QhwsZ56U7BOSNegiEiCAQzCyhh/GhLiIyFphJ7o2iOvjdUiFeuWBspyJmPrgbA7WxY0RATbLX
1tPOv2USaR3v2LXdLBa3lg4088fymFpJGwh4f2YkJmsX3A8Pxrb5YH+W2EKNHTHEbbrJ7eD6jt+s
w6d4grqXXq0r3SyWsReOPs8HKbNlphKKH/MufJj2wSG9EQ+4zBMebZae8LPaAbpycs/zOUGZrFEu
MoR1UbSv/K9J/F2tb4HWXDC72XbIL599Kkic+iTP7gI9tQLfFyXy9hkMl2LaVN9/TTTDdGd6seXl
T/2Hl3+jLyDUce64oRZHusTu6NmEfF/7TdbDv8Rz0T4bW3rLm4K5m35rfWk3feSMnvlcPIq5r+uO
4KJWncidHTm3lUbufeQqcksi9pC3f10XsHSw2ZNgFEFRBDnL78HwotZfCtBg9JXqllAwVMrCmvZr
of/aLYrTnnzAY1vERh4gTNuuvnUPA2xdTyu4wWGpYpjNdIad4VnMFfUe2XMJewSxGbwZH5VpM5Sb
4uOSnZwVboTmUvxhPVO11LOYoy5FUiduN6yNTxKQsJW1Sadb1uI8M6A4EkHx9+cD0K9CBfQKcoHY
mjkKSEpXit4itDSqvdVK9xQyK+f6Vz1XGzqorM3x9wvU8HnHRWt8U+oTnQk0I7wfpHFXRZ+vS7jw
tr8VMQugAjOK6kyISG/ZVWHlPlkHa8OToZoCGwwuqn8QhL6VOHsy2gntMX0WYIJGYWmkDiTzMR0m
abNwsouXx3YgY8/AvZy3KRqDIDhVCdJGCO73NntoeO/Mtd34eWUQKzFiuV6a0bgUuZiyKR5Dk8G+
efgLlXXUhC2+bVUUzrFiQ0OFLMT/unA2Yc5zCzwVM/tq0SouurBBjCk7VrYe1+19uwWbYRNDcQT9
0SZa/GwXI3sImFliBXLjvPOgmlrXMdcpXsZ2DToD421Q33nd83T3b0g7/3rgOZ5Im/mYWOqUoykh
rV7DlgrqF813WkqDy3vLuM8HoqXt4ibAJS96KnSWvJSJDdpnjdDGg6GI0s/XgdjavDneWd5wgO6w
kpgdTH9Ud/8opj8VPfuigqORuYbX80K1rqxLQvrhQGyxF1YYACpyXYUu+UzwhiX26Nh9PmvwqK0f
RKmNPCpk+2zdkXUmD8tDU8rl7/hbzvzla1vzWFrIIeHcmrBgre3W5cVgnckfPMaDJx4LCGmAMHvy
P0/5FoJn81n7fHzID8u4hOcfGCgu/MFrfiqzB/v25VoNXRUqGr5HCj5D+uMYA3SNyfSYK/vC312/
4fOTC9gvQAgNwOsgFJj5OfavG9AEhJ+jULWLiyRzQsPvFr7jRQd+KmYWHmssTgWvDLsWC/sv0jq5
kW/sNasM9APWmYf/3v7vzjV7+LR4EGzq4g7TbMumr2tY0cK7J5T9rXs7vTqAI95+pg7iTzqC4uoo
audt6EZ14MY3gxws3d6SpJlCWEEVqkchyU/Xuko/O7mPdtEj64sGNJbeuBH2B3fp4ojKa+x+7Ywz
w5BX0tSNEQ/vCGwKPGdHwwmPWGO/Vp5rp9Ycm8kHAUHDVO3Gd2SIlD4tfcrz+WwB3yUpopoA1xmh
09uLpgyfUOrljdTfNXvzGyCh2jo6rNxv9p3sGiFPpPA9S+igl6yQmqt4lwWS5PyRjLWImm+B1EqJ
N9b4JaRS3X3sSrc34811ZT1/j8UBf4uauVUli0t1gMPMgS6PJpLhysFGzT/+74TMLD0FP8IsVITE
8cfcvIPhb9LfXxdxyZkwF0MgyB4kxEbq2w8l50VfJzoizFbO/srjsN5EUqYsjQ6Kv2aulCCcwFRD
Xx+Qoplt+60dZjRSRGWp2NMf6O/FQoLpmtsKVWRHadEOLn6g3xLnFZKqVyu/FhJTsmhr9SObRjcq
F27vkpXDBcXqtw31zlnaV+SZnTITxgeCqVDWMxeUNzodmWsFS8nteQtXRLdESPR1JNq4sxuEHxzg
hlqIYlK53mZbebvaFoflMPq8zC9sV6DNsq4uSGtmWtdW4woyZG5O2k6b/KF7n3p+7Nj3pmu9gyeZ
brAXvFucjL+oISdSZ8+N3GVRyfMqNOT4klheDT02LTKH5Fl22++QH+bbJSTNxaPOLjWWAWbRxFF7
V6mYWFQ+iiGnb9p7+7F6Gd8nnr2vl8pOFy3u90GNmWtUsrIWU3AklXsCMjNysjXOymu99CX4ruIZ
V4tAqxdFnmQs4s9P8upMt/spkDByVtqdKPu20gf3uhu5aAgnEmYBLriN8lAKN4KRvAz63lxJDwak
b2O6VPkUz9eZJzmRNHO8dVfT1JyQJNbXZdY7A8D5zDuJ3KTfqfv/3bFmpkADvQxVDWE54UhUDJCE
fTKifs3e/sIFXn4xT8410/8qOBoUVRAFT++xdOOH/m7YATvIfgQQdZQFp5+qC5PwdpFv8KKnNIBC
B4MeDz2PXae4MH2or0NYn1k9aG8aaWt0S/XPyyr4W8gsKpGi1LeVCCFpP7o9eR783Ne/1YWWDX7r
5BzCw5xouTH25REmNGHM1e3AzD1LRPnavIGlkfQOSjv4ypffmYuazygbrEG2rGnzzftRTokAXm1L
850weVn1341mdJV04Qm99JWYjQU0iIUW46wAwJBKa6SWgleWYCqgpQ/JruI7rRi4vn6Rlz6VrRlU
3QEL0jRjZssD9aJOjZAENrDn5+8yuhjXJSiXnP2piJkRN1Y3Kg0VaMe6K/b1Tn2npxthy6EHjSiY
XO/U1PH36fvVOujZW2ZNaFPd9V+zo3f9hywddWbfXQ+Oc1XyO6K0z50VFBsdc1ILp7385X7f58yy
++BoHsFjo6DHBKkx7IZkAkf9z8fvsVyw3UyVzh3INfMZZ2lqs1FmashpPk8bcCzBZxRbTN26Wh/3
B7HPFixDNF7S/lOh4oJPbC5bWW3uM5EBfzX5Bnn3bdU6oHluNXJvu3SPH4Tg5TLO5Q/3+7AzHZVX
bX/MQ+RCcuX0EH74xcI7LT79/J05PdlMRduV2hqGz25SPKnmVqm7JN3qav/BAPhGMjr55hgDp7q5
ro/n+4GzjzhTSFktxkKNOZeROKIp5e/tyaHpDD4pvCxLMeXS15tpZluyTsMMHmeMeE7Nz1CPhw9i
W7j6tHpm5Bg+jupewBPrDwvnVC7dLh0bgfXP3N68yF10QddlIberPQ5ge6be9DXaMpTlZl+kxVf8
ogECAWBIBHP0E2fKoqRxnWQBT6tvyjeyFFSO1su3cBgfFyz9Ys2EzvJ/S5opDbNCodyESLLuJHfy
dJbvQzYNqnW4i4D8WHpU/wd5YlycS2S0c1ZliOS6NuKKD1iz8gx27u34LHaJoq3+qJg7Q/H+wSaR
0FDrt0jxZU8s3uoYchyFSDrQMRzvzWOadQtu+WIN41TI7ClftfUxNoVflg6rdhsCL/hScX13nVd8
YFRg7XsaZHObSdpH480vppGlOubi3c5cmxw2XQ09rYjT6+fjE+OgazhV9sUL+3uATS1+y4su7eRi
Z1oaTqPcV7++JTtFCm8eBxVYGenLcdr885YJuy8W82WMRJyh9plMIQ1xhr6uNEru8r1hfbhu6BcP
dSJgZhBFbQ29IioyPFq5E4yjZ5WBtWB2S0JmTjMIQaa3E4SAfXFcq9Ck89+OP66f5JJrFlQIiimg
gekGznRSmxJ9rISUJNSm710ZP1hT5zERe7wZemu684tj43S9se3Gbh8aUvJ1TNp6vfArhBbMnqU3
v0LcxYn5yXVqJ3BeiR73SBE2dZWfZCavBjGSOGQbaKH/jXmPS5kycqFpAAKPBZWzJv5RIYUssIb2
wMDnC2hG433PKu3avC897XMVAd+S/1havvkfLh2fLWBUdWle9UiDmOgTwmaOW77YN/6+IRhkAee4
+f+kfdeSG0mS7a+M9XvOTS3MduYhJUShAJRikS9pRbKYWuv8m/2W/bF7AsVtAoEcRDfX2rrbaEXS
M5SHh/vxc9jZw6UTj9ItWPokvFIBNqP2kcGVcweQ28fTsm1X3YxQhrOAwHD7wkN4X7P5aRYi4Qub
1BXcK1JTyCTMIDizAGBD3oJNgA8HWzyx+fErVilxeS3PxkllPYo6B3KJO9k09sDFI8tjj6sKEdv4
Uuv2X6sLsazSeY8qmZS8JlZr2z9W93picwDaOB9jVfh9700r3xoZz6b/YFaXoU8LtaorBS6/ScVc
yrCDkh8leKoIxX2ygRSIpT6KtT2sYwfM5Yy0AdModUpbRSwkkRiN19I345ucg285djWH240/0InA
bchgWYdlwQ0SVn0Q8yKo0vFGvHQNGRdUakaMZirnGYbTNgEjPGVZoO7+oalU8O+iV6bS85WSHwTe
t2/7t4WI9GIMlJON4yJJFfKI4dAo0If3HTc6k7HKBQbUZHmFziaLWiFlEipQEMAQIeJIHuLP1SYG
tqQCukRAh37VAQPGDCkW5w+gC1y50JgElejlCsVQhAHeDEfAeETqD1xd9yipQeHRUTwJxVi5geeW
GKE2yyZ1A6tSDP8ZwaaUAX0eKlbDPd1eswXcFeG3BupXE6HCAWboy2FxmTxJPWlNi9f8C6FRkRGD
BptkVzrozDwEn3UXVfUdM2Ja2iw40Cppp8cTgt7wQTf4aTwP5OUpSHh8BtvBa96j58gK76unai/e
9R5b/W5pQkVQE0KvCihhlX5nC5lYRx9xQAXEXCOge4axOZcsAF1CRDkIC8/pnjq744u0aSC7hoYr
dfbvIDu3EieW9tLiXYdkGY+mMDSdXukHSUarRl0EJGz2EuEF5jQeIf4M73nx5P/ZZYXFQf0ySFcE
8bJF2xsx2PtfpRwEx/HvzBoa3AyiFAsgCXV762ExBl0OA3GaWbOcmI04Mvzff5i1Xzbo25pTe7gN
2IAsVm1muESsEOCR1vE7dMvySN2zfMZSvIf+HwNSlRIvXokOGmgSAMsuLAK6bPHjk9I/6+ob4wCz
jFA+gms1LU/I1GmdOYYOritZNbvjvEVTka1NZqq/htvMDlymxMfirjgbHrVoCGXlPCOA9+aH4CJn
i8ee25ulUxDIZHk/78Ij65pcdP3nU0otYjeJA6fXxKaDLrxgNSRmnZvSJ1Bve/lbMJjyV4gwROz+
dnI90rH7uWHKTzZCkasRWUv5WL019wDXx2YXQ+vVhOCDb0foOTKB3J7Nbh86DW8WIJAZD9qBVWtj
LDetci/EIY9yG74jHR/V6s4fD9PvJJHBHQAhPDCpyog1qYucK/WqbTn4MK4KrByprI7p/pf3zi8T
5OdnblKQUz0tAzKdHpe6IbRyT/lj/TEFG/y95CSPf1dHhUCM1YthUTc4qCqKagphsy3E71M7rPu8
9m6fxuXV+TUs6jCGvsgNgYaZa0+qdc0TOtG+xGLm3DazVC65GAp19Eo95rqZTN+0mcCdD343sIi4
kHAll3bvFQfAGDeswycun4Ffo6MOH4cCTQYUNQDLR1Rce7tdj0949pRQfkLza2UJd4JJbqLptUbT
ieGB8UDS7Rnqk6xTwJwA6jjWRg5OHB+fIj32eAmIHqEGNazGTd+08kSz8BeMkvFd+QBIZ6CMD/jt
lfIVl2hyNk4o46tfgFHFM7p/Ul7BVeuRarclHecBHNHSCxpb9+jkZ7xLFrfWmXHqxCRZOAspGipM
WTLWnQSJ5zFxlIxV3lkyA10vvNYh3AGgGnX2U17v9IzHzgKvn6XKR178HqksI9TyEcyFAAQzuElQ
c0NCgg6mRWMuUzSjKnhPluvqHoJp4AaptzJaOPgnfcuOYKjb/9oidTLL2o/rMlB55Mr1Y9CY0WpG
iQX0ByH0cwgijnX5n7Iqv3YLsUgEt3Tkk1GIAiKcetL1ZT2H1QCaYkhgnRTa8tBugcXXbcGO4O1a
UwUU3fKfovXkRgc83oGlKT3WqV0Y+eV3UA+/oumMNIIQkxm8af6+BKFwbBvOvJnB/gDqfYAr7dve
6XILkYGToAB8PSJwXCJ6/i59O9/UbVzMmg6uL8mcuciqucGcJRZgjMIen+xAVhC0Q/gXFBP0Vq0D
tR4LvlNxh0iuoJvYr58VZ7aQUyYvQKM0b4/rBDu6XFGkzqGcQ8BWqLCeaD7OLq2wKfyWl/MSBtu1
tA3t3szWqhtvmBC8hSmElyEwHiisQnuCOoVz1ulqyDfg1/s24LGJXJaNRbPizMvujCNpcgf+MHzm
eYcxxEsXf5rTC8OUl5liuQSECYqCAxz8uG3RlNaupKPE73ickvxv9sB82MOVAfUNoF6JbsflXknm
Mh/CEfa6QbS0eNdiuL8xJHS3AncFWPP1a6nRCj6WEr/8CTrJnMiBOKNH6HT5r6yVo6ofpwGRKAMK
wuBbkWDvckCyILYo9fMlqh/x9yAwgRUHJaVxn2pmCu8Wvgg/wLRBGpM1ewbXWsukFL8+8MCZYRFl
AmgmDFDU3aglVQLwYccBk9+DRJ00OEAN2uuINIQXblg4m2tnrkJeh/QUAlSJO0Mim/nsWNQ5yAGk
Bo5O3+ne/zJQdm56jwAd25RNNkU24cU5hEEcCuj54H8IUSmDc1ul9Yjr35T71hTAVuInLK0sskyX
JiSkRIDZwyoSZAh1AFH315MZbd6gOJptvhBzExUEw2x5ww4lnI2syioz5HjLb0cvHmXGpr2+PCA2
CbEicHeJEhRjaGhnK6X9aEyQqG8cdODMdm4nIx6slZU888+Roz2oj8TRTbkZPfpOP4K6hMmeRW8k
NFqctCjRUwzeSAgIU/FewMtRr0oK+qVfhW81GgIyD08e7ZnbcR5kn22eldmgWMRIq8OlRWrrKqJa
82oeQf/S8o91CNJ34PGNb8kD4N69LYR2NINYVdlWhBL/E79O1uimiUIPHPRtsqof+jckwJlwVIq/
iXwWlgDyZZgGFJCuFHlDcN6IcROjWcgZbayI3eMWRUPbWraTd9kGzLHGkU72xkGFChhjL1B1FFgH
lFMmXHTAYhNqNWq7T4QORG5zbMEX4MABxQ48/pXkHNlBC5nfs20PWdeTVjQubehagmyPMpXFDeqY
lSzihgtWDcRdBld22RNKvPotM5TXV7Ks4pRewvOg1H2nUFAK43QZIE5DXkMFNXVuXwH0aboaFvVc
GvOYS/MY2yqNzGbbupOD9A/8spc/Bh0eLLJZ3YURQvd0hUtuV33i1sxVJB7j1pipw6QkZcJpDaa2
cZB+0tzKM4AtmOAmSc3mL2QsSHx5ZRDiHijAgZ0R0QR+fuaWpQRc/vDZQOvbGvq8AV/aZABcpoKV
Nlawy1fB03wPeMpk4iJcQTRVk8yqNVkySVTKBtVGsqfOvoMKKXIlbgEIOH2H78GFeT4Ot51vFW+y
K1eyWs+wExY4jGpHvbZK7eQyqUcIKohA5K66HxDOfDRe5Y3yDfwuqLhqD/2n1myd4POIB7P8WK3j
FUDKwSugAYy9R9+OP4ePe0qTIfoFXPblMowB4uG5xV7vXbR0pCsJl3FijYoJVlX9tT8mts/Ur1we
PYSpoOkHUZkrQsIorRNg+THnDTRVZLRvGvedO9vzGmCdE/fGYJPYP3FJRNdsOoe3a4udMbh8MJ8W
AZ1kSFEjx6+oYG24HLucFZNSibpotp2AfHseFfui4DxZ6w+SVMSbLp3A1C63326fd7K21M6HWfDO
wXdCZVaipnwGbxfkm3DUlNKI7vqil7d60UOZ25f6x9um6EcIWd4LW9SNFcpN3SMZQTxm+F0GUQue
dYQI+K9xtSxP6J8jO3HFnZ3pVjHA15XgRh6bVTOmoInoHVn7MiPlWsm6GRsNI6F1FQNQ45OpV2wT
oF+2R6SC8cUqaD5SFzoNTtJADtvkbQIPZOYGya6gl49o7qEPCIEjZFGpXdNGDdhbMEiiHd2vQaWU
Wa05QmWm20+rkDHChbsI7Xi/rFFucup62Q97DDAvdCvyJURz8WaArlSqMyB7S9vy3BLlCMF3JVZJ
h3GJObcFcu9VU5EvFgeVVTYn19mtCaR8H6eD1bavYUgAl/nwltshERAB+GKGt4NWKTgnCaCUNZNX
YRLZK+cDpK71HiIyZe7DbuPE/p5wOZMsxyDYQer2Pl7mYOdbdSuwjnS1eRTZ1BjUw+B0GM8/gLrn
uxg5YPC6kCsvfBLQjIKOiWPglEgsTe50p2du4jIRGaztSnkbLWqaaoCuErbraGsgsgXwc9rP2K7z
+Bf6QUTWhqU8TpRE4PEK4HEi3Uo4p34tO0towNtnzk/JvZFaOigscpfUJDqM2q4NS0FtYt6Jkxu+
jQ7CeWbKhyojf3j6s5mnSY39RBkLv8IktLbgkit2GIAvalcy+H1RXFtpa8nMrXDHfHyS43ljr2uU
f0rkBL1pM47vYM1udk88cONWd6NDMiRssqxFf38+UMo56XPAlREwImYrjs6sAHtbruvIy4VPivYi
Sa01ypKnppzDNc91OK1uXzeLJxsdeFB7AFb8CifuSzGY/GJY5+e96L8rlWImPnAPsWJlqWDeNrZ0
mmTUmdGZIUKBi05g+hPklFVuFs2Y+5JHoEqHTO9tC0seEah3SN6hOgOFVGor4/P7TA4QpoD/+5jH
/X4omk9zFL/cNrPwqgHpGNHYBqUTfBR1QiO5g2yLjBAsSn7M4vcxB9cllMzz4UfiC1+K2n/BXLOc
8NIxRfoAMHRoppAs3uUt1jVCpIAelWzM6D7I7brb8C8faTzQBEmWxjnZEyhE2bi0pXVTkDLQT6hi
gO8uLctD0M4G+E9Nra7AGZnYba8y8iMsE+TnZ3FI32WpkiWIrtUkfeME8SFBO8vtRVu8Tc6HQU0g
2pGSWdNOE+hnjuBG8TrDGx9piNAFSsR4BKk2sHbK5JC3cOQya0xLruX8A6jrTG8jOW0FfIDszSis
g2QK7OW2WEB2PrAIXoBlcel0nxukrq9UCKNJbLBwgELoyJgL943C7eRmXoMi1EsL5oXNGiF1MPpa
GsqohsH+FXmW5IWIGhF9Pb1eCVaBogirNLB4eSkC5IuIDD3pJ77cOF0nDmD4xMYh0K2uQgMl/2Vs
nbTa1w24NO9EQKqQZpLtbC0gt+YI/VcclKhd9cjzNBDCBCkbmlJ+c+7PPow6NCBFFeMB7MtmPTde
EQHkMiqpw+vVrtfEZ2VkUfQvrvWZPeoEGXMG7mABrg+U8t7YQAkgS31UhODRcwFKh2nz/fZ5ImtJ
X5TwRODHRA8awhHK1w5VksZVgbVuk/IxUIu7MERKqY3F1aBoXjqCyMQoOue20SUH/6E8jWqQAvrq
y+Xu/aST+wJ14DDsI3fqwNWgB9PBl+uvv2MIlCV48/Ii8sOXhsIgj4H3HxDFd9IxEIq1ofXemPfr
22YWnbr+ywzlEqJmBoXtjPFM4jGb8HQeajMEFfKYPdw2tDRxBPKqIPFKqltUGSFWypibFBjKAmh+
yTsBrMflzKxoLfnxczNU9KQmLddXI8yQ4yjYSC9/CRNLh54TAVIWbscmjmSZpDyANsSJEE1kZE1u
y7z/3A48s5dnaZ3Ox0Wd5rJFlb4HPyV5iTzJVr2f8WKGlBOBg0tOHFhgeMELiOXAl5I9pL8TmR5U
CK/7+Oo5ryOwlxO7vtce5PdU9Qg1YI87auBtXoTGINPo4mDPjFKuBL3bFcgYT0YFF6zMWeDW4j1Y
tCNHt5FitPUAz4J1PEGjm1XvWgz8z0dMHbwJbajgYodx0tJdHqZ7Pt2m34j8n+JlB+FtRNr+uXgU
UefyfuOInA2bOouc3w6NDB4PsyjSlRDGdtE0Hsj6Gb2Ei/v1zAx1Kasx8sZtjq0UKGCdkjlXkVmB
NnPbUPdw6/cVN1aYxMEq3trOIrn3bFduBU81Y5BJQguTxS216GDOhkV55kZFKaueYDKsg53YzLh1
ANgrWNnfxb0pIsCHTyZ9INTsgfBe0MYeZvKs+9LoiqkM+SOIoczemKzb+2Fxoc5MUZM4qEmURuhY
MuOBcznAogzxJzPQ/7tQO2r+/V/49beinOooCFvql//eRd/qoil+tP9F/tifv+3yD/17X77nj239
/t7u3kr6d178Qfz9P+3bb+3bxS+cvI3a6di919PDe9Ol7clI8F6Q3/lXf/iP99Pf8jSV7//641vR
5S3524KoyP/4+aP193/9AVz72WyTv//nD+/fMvy5x+77//z39R94f2vaf/0h6f/U0WkO2nQNgAXk
AuHSh3fyE1H4py7ooLlSUCZEcZ+UUaGh0Ib4kfhPxH+obSJ3gNcsdIr++EdTdORHxj9xiyNWUFHC
FqD1Djni/x344SOi+VgTTMTPX/8j77IDgrK2+dcfV/UH/P0grQFUGhnhhSaSYE4bFaz96s87LrWj
DfhQnBFXXG1Wj6lXMGVmRbr2QtukXLKkZrMvN7BJvCIUbisv2OFyhYMkjHWESRHp9wZcXNGT6k4r
Q0IgZp4t0NK46aNHfwPtmcUpFyFJoCKuz3DZIRuXedIOIbUTrQNvttJ7NGK5LB2+q4Txh1nA+oFe
Aa0CHWfWha72qQ6z4TpdE3R6vG8BfZh/kFZPNpnxf1jeP+3RkZLP1VKflKUK2m1/096RBNB0OKim
YAm7DLQix++355U4xvM4mhqfRIVMoO0PDSgcENRRCx7AxJM82RVXLP98lWg62QFwDNGmCswRzRSX
tkOYyRXsNA4w8aTs22aYx8FWrA7IXCZebdkgMhUoGaFiAzKRyxB6inMNUsUwGK+bN2i7WPm+X5Fe
tgzQGXZNnX6PnMYnq8Q5oHnV0KibQRFyoy1FH1j1jbTPsVOSVfMl2SBacoA3qk3x0fByZ/qq37ME
keiL4mRZgbA8ZKykay1KX2gSCGxWELpMgVhJp208DgzmXfp2hQnia8jwwDIK0srLuQwAjhv9KsMh
EGoFNOLxOkZPCHRrytXt3cgyRF168xylaedjLCAYuW/G4oHPjCe1qf5mEPQxHoAQAC4FcyFNzgY2
RHWu0UFm+sYjF892AJ3n2wOhwXUibYIK5wKJa+Q2qsl+z+5L+CpS8tE2MvtkLThnUJVCp8aQkNe8
gvGqYEVWhgGWBou3untCMl2vsjXom1YhI0+2sMmBOgO+Fa3HgEXSznAuGw1MwSmoydNwb4AaKNK9
UD/k/qOgV05aMipMZFtRvuncHO0LwXORZ1wHc1OQ2EX4isjVTTK8gdIEuibt31LfQsUMmxwP1A+Q
J5rIqE0eJxWY8ns4jCmN7ER9GGcWhvYqMKZNUNvb16pOzjIMKF5Hq0k2Q5fPLbG1FQAnSPWxa82u
8nqOcXcunarzkdGuMK+1FOEsLhEpMFORdHqgBAnY5e09v3CVnE0gdBsuvURTj2KWNRhdIEjrZuIB
JCqsevqmgtnWr8ZNHByNnuEwlqdUI8SOvK6LEn2U+zKEtlcFfqXB0o8TWM5jtEmTxCYRYSRi3izk
y9IoIbqF5gvUEaDmR8UhuR6hhzHGcQsK/07Lwq95K/3Ia8kNYnk3VJGdj2hOalgueOnoAaQrAXoC
PiT44MvJHRSwLvUxccFFbDdq6RrinRHIbtOCZ7bgnVZk9LAJS37l3CIV9DXx2CaRhkiEBH3jU+O1
ULJFnHdk56YXrjBg9H8NjppTo02h/eXDVBDPPIS7BnScwDpjfy76ZInQpwMmBEDFKcw9S/OHRTPp
QQmWdNlDShKVf1JE5jb1336NknN+bki8XCwO1BkJXhIQwW1A+Nl/noCg6BONNR6y5rR/PDdD7Qlf
EDJp0HGNFRDBViBD02+jXWvyr7LLr5otz3CQFFXWh4cE8FjUeNJie9Vcm8XGqLU5Drh4HF2wAulf
alfYR/eamxyL5xpQESAIszW4bCBX1JnK5gPVx8oQLbmzs8+ge8bUXFDavsIyihr4ubrdWDZmwkpo
X2WCTmtIhHoRPGpE1uByDWcE/UZNAnGhi2NHTRUwOxlVLq2TXK1RC88gQ1NN0cqINNlTYrQmCpAg
XGX6DMmHWkQRLhWDXdoaiiWnY/MERXbpGGbT9P73vS66ncGFoaNzAG0ul985hkHdSSSA5zckz6ID
RAoMv6Otb5tZnI9zO/QlkuLqBGzzI8yIUagixQ6rdJVtfyqLJ6Avf4JaWxabLZM6nMahny5n2RB1
oK/wr6BSz5S8LoYiKzHKDP+Ua+U1P+Q2uoUI46LzTTe7NTLK6Hxx4y/cmgl6I+eVPmjn1qnzrBRD
ItUaxt6Ahp60u/CDdWL/AOgssvvBuj3XS+7w3Bx1rsNS0dCYRjZ4r6664CBktXvbwtIRknGFydjY
qCDTgVwPgSxFJ7GOrw7OlMbeIPQPYyY83DazPBDsTFTHSAqEOkO8CqlIqSN7c6r2EM/zTaOdGsZs
UXSVH25J4Q3DwNMEPIE8tTf0fBC5ngyGXFQz0Sl+9NdEvak1NU9yQCcUb9gv9aUpPLdK7QnNCMcC
2ofQnJyzje7rq7JtTbmqWKNb2nvndqjNEI/KXMczWaqdupl247Zz/f1kE9UvY81yrUsLBlwBiBMU
EVB9mgttDrJu5uHgzNFPZVPWua9VITCi+qWUCtAJAtJleCiDuYBar2YawykpEcpMG9+b1wT83gNX
M0IQLrEHdgPJ0gxCuJfQFauwS2/2qco7UUkxKPXYro0WjVUArJJEwPfa0w6s+PCq0H+6OH6Zo18t
ci6WWdHj4hA9fQNcRgvHCKEDwfNdDNnW3fCB3IvZI3dIdxUralt6M5HmMVwIKMfieF9eB0kkJ1FM
3DQ5DE1jQtIRTaylo681a7Ym8IW1XvZoHFil8KWdI0myRpKmuCboDpPcFwZtgsqpmavNIwcatraO
WBtnMQYmlxywICCVoQ/6PE+KdnoPil4HBEX7VH4nnLtg8yL5MSCkvMyuDkSDjwktWAyGz0xTp52L
MkGPIGqKlxtJk/XbebLJHirsaTWFDO+8OE40GqroWQVFOZ1u4UqNE/IJc5ly9fuUld/nIHztQ+WA
7nbBrDhxsvO8ZCF8lh42YJr60yoVSEhlzvNDjmPZ2tOPMjLV3bifLN87iaDwJukuLQJP25B+5MRl
lb+Wj82ZeSq+GNAZxaUkqqtt3evuk22fWNGx3RN0jHEcX4zRFtGTZcney7RigXSXnLks8ITiBLms
K4B5ktVcycWY8VCD/NmIeLJ71YbPv3Eb/jJCO4Z+FpJ4quEYkiR61IMe7bEjP5u/YUTEIuIMQv+L
Pof92CrJoGMah9w3i1ayFbGxb5sQFmfrzAbxBWfvKJRBNIjWkneAl6+hl+h74Mqw0Vi5M77o+xHK
beGGlXpavOXxqDKQfELL6lUOUqvBBNxHuAdJLTpE30XeWGlrlivFO7GE7cVVbs2f9YYxocujVVH3
AZsVQH0ytTELKdU4ScSM8ht/k7vaV5AvZujvJgcCCuLWWFjoVmOdhyV/inwrRNxIVznc3eUcowBk
FD5HghpFd7QmAGEoC5K2dFWcm6BSlGMZtDmIQFSzL0sz0nSrn77wFQakIHUjZ2vGrmGNiAoGtXAS
wjyBOa4iykNYw+RL8gzeGpN3hQ0kcdiNWUuO9PzNQsVOEqfPfCbDpBAAuTvgygciSqq2xhhYmfzQ
sxZtea+cPcaok5HGiQ+8JwyCWM5rHtBtvBUeYvTmINEA6LI1ffXvO2ZacfE8nlml9kqPvtFE7nEe
SQZ4vlMrswf1kAvaNWeGbquZI8Vh2MxX0dKdeD671P4JVAAJGukUavR2XJrzNv8E9jBnroCNZg2S
NUZq98SD2gUTCfIDpS/NYDC6fVJ1/gOYu8GHf3urkg+nn3tnUfAV+nvO9NQgl73YlEijD1FiFWmI
EnydAozSG/z08n8zSEXEnAEdx0nGTM5TdZ+2yTYAe6hl9OoXOQW5w21jS+fwfHRUKFNUVemDwwUP
CineTPm4CkPGUSce8db8Ucduzvs81HmsVbwOVhI67gc3/At095Tu1s+H36/XikadtjmsFUjMw07/
rVwTcWLulbBBQPtcvTN4K1gHT2KPTlZI4FnzXoDELrhOXB6SeKzod/FNcz6p1BEMxLrjY5KG5lbl
OllVKKTyB/ERng13IVjlv99eQ6Y96uz1QVCVKYTcTG0fHyI0EGdW+InotYq2/PW3Th+ge2CsRtsw
cmJ09lkt4rHpJmzQQCvMIn8rwyMIBBkbcykEBHceQO1owgbQin4YjjwepJUfI+5dozG6vevelG/q
pj4IW9VWPG4CZyVYuUtTRNplWrHYCZcS3oiakNYEnQvAPTy1hkqBjoBCIMeeCzoTwdVXLo0aq5mL
3Mwj7kvdNGu+1F5yv3ttpXgtqBGjLrn8CQgzMMfgxrkikpHCFIJZmCLwuMiWPhefQdGzzXPB4ko0
nNST2fciIKecLfT9CkQT9u1ttZRmw5sDT0fwVyCzTL//szDDlwW+Ys77Ce2lYK+o18FW25LUsvKg
HIfPitf4Zva53xEy2ILxel1wvIDXigqeIXjeoaR5GfQUfD0MPZj5AKsq/Q02uO6lclSvomAGB/Wg
sUj0FuKDC3vUk6fRhXxox1Azy0gpTU4P7/LEP8wlnMQ4P6si7s4gqN9uT/KCd4QeGNi1gV0mqCB6
kBIXaE2igkAj+TLyI2pFYGRPWlNMIq9Je1dU8n0r8N5tqwte/8Iq+aqzmL2QpHqYUUVGsAf30K51
dPn/hgWiQXpiB7oK0BNeDGdkFTUzEdd5+lpkLFzhwu6A/4F0FzAdaJegnZBQcrIyVaJmCgO0ofGO
kqJsXZWCqSo14yCQNaBusAtTlCvQinHq+SLSzTrUXJVTrLRMTF7/WgqlPaVPtyduIbTRNRDUEWIG
hQi5XS5N3hhl1SqlblZNYTUZ+hXgfhSBldtbnD4oAoCSAnz2V77Fj6VA0Q2YybAD7ULWrEqxZQ1I
rpYrGfO3cLCgAADyX+huou2VzmC0IFEZlShB10dnuAaEw3Wu3lR9YctSYsUIadqKmb+gOE5IiQD5
LrRlw5yChDO1ZgiCa3/WYhzZREY7UuJFSbUpcsmMcv45FApH7gOLS8As2rJ0eBeGCwkZEHXzeB6S
G+RyBdO67MchlrAzZ9Vp8TI305T3cnUGlx0oikHeypt90zOO9BLEieTWcWcKSOQDsnBpVtXFOMdf
C/fVcfaQxY9GWB/96p0vx7WoJWZf+DtJLt/mSnDr9JsMSs2/u3M1XNWAQpItBVwiFegNYBIZxblC
oNdIVqmE0EeryrVaRAz8kXA9wej/AgCdaGCTC4o6ImXmS1nTnZ4axYu8gZTkdC8+DzuIcwICr4Oi
8qk5jDuJSMY7f3+MZB+DQY5Q7NIP8SBpGyFt4G30qPB06T6RDgbH7Eu/ds8gRQEHELr6CBM0zQE0
JdngD+Qt3m1mcNMQcGORW/mn1OydYc2vBs3k3NsDW7jsoanHCzqE/EhbBm0zaYKojwm0EYkN3cL/
I8NCf7pNaE9ls6ys/gUVG/Tc7nmXtFhrA5OTZ2HY6BADkgKHB/6P3kBllZftQOJKHqkkcNwX4cDY
oktbByYA9YJjEAH3og5JMhRCndWnrTM4MgqWoLwpthO041EwDzzEVFP4gPo8+iicYTvnjLfk8gj/
NE+/JWeeG+tZRVCp5SjYNJBlYLadskxQr0dU9+REBZ8r8oq1J6efE1X4Pw5CvHQ0hFuKB0U5HlpF
aWnl97TOWMu0NAgBaUukuiBPhRD80oSochrn95gnUrcQ8Y9gAjOxkrzy7QNFIBxub//rW1dD5x6o
L3FLAddLtwNHsx+PMylYqJOx1vTCSqd8lWYRw31c37qXZqipk6uokzk0xZmpMR2jRvzhd4Nd6sXW
53nWJF5HLbAFGCiqXGBKAdXX5RyGjQautpQ8QqNwqyixJQmGN0h3YcOZQRjatyeQHJzLGOnSGhU8
T2rfBTF5q6RDYWeqDHSZYZWp6qQhmmT6h6iszJjvGFaX5hMymBgmrwLZS1+1XBaEMQ9QhYlOPDNJ
HVUFY2lwQOc1Y88vuUfQRqEFQITfgAuhdmTdkN6nWgOzzYYDPfPBLwOzG+0e/DOrYEMgZhq/roG1
EPacbgFN94E3+/thG6GF+/UZ5OCcBe5qLBS13sP/N2ioBCDF4o3ZEg30ZIGc6/aKLs2tIiJ+0fEq
kXAfXZrSi1Cdi1JAurScOUvvBHWdIgF1TANR3MRTUz3ctrewX6GBDSCpoePII79+aW+K+zyJO8xw
Fn9KQSGk6ZmZ5A9dWlpSzgpJFwZ3cixEBFrBqaeWM/ZjThpmvPUmjT/IrbANi/QJ9eltlgar2+Na
iFZUEGsCBw5/Bv53alxiGWp1GqA7KBUlu52ATIwO8yjbZdJZmfaj4Z9v21saGh7LqFtBx0G8ppuv
kqCCAjbedoqyiorM6fhuxYNtz5hYGYKFmJO0PeGRQgTQr2uwzTzVte+D/nH8Nruik+9roH/0byc9
UGZ4cO2jSRMOwmOR9M1cZWRQRy/CykA6ouQms9Hv+OGTio6o27O3ZAT3swx+AXTvXM0eF0kVN9US
cO0ab0l8aorlZ5Glo7BQvkJjwJkVylvG8Ww0Qysrpv+s7cEpkpohUpXg5dEc9RFHQLJiU/6a7rJP
t0e3UJK4NExtRr0csrCUYVjYk6pLtYmcedtvpwFaflCqtQsktx9ZaLHr2/zC6Mm3njktLZsh6FfB
aN5BNe19TFhYTsai0VBOrckM9OLBQBvZHMC4cfEgSYypY9mgr26VD+I6hQ09BdomCEHtdewjjXHP
XDvBy6mi/JI4i63Uk43RcUj7FZ4kR5Y2rNBWrvtPt/fCaVYur+xLW9RdMokZn7bIAplgqFVSi2DZ
5Od0rx/KT+BXzbf5ikT6xWPhytvpU5Wbqcdyw9e+8fITyKSf7QweiNWkbHDa1OSx8F+maK1Nd4D3
WeLgJgojn7qAWL20RjznmTVBag0/G2GNNITjaLdP2Yp3ssoyXof7yCmsyOs3M6Tfi0P0HW884S16
Zcu0LKR1Lz+D7IGzz8ilSgyyksz7HVrILJJNNazJVTHNLF51lqM5cZKe2cqEsvTrDrYaR97U6y8g
SUzMZCcfesvwCrd8Dh3xE8vqKblya2dRXgYtE4bRT5hoQtIrWyAkhw5cA4JX/RDtOCTzN5092NyP
2JlWip28+Ttx13xKURq5vcUXHc9Jog0hIlKsVAhDVIHSFMGjOUc54A+8mckslp+FwBCriUYoAFGX
RInnQMF1RWY4vptfJ2dcT7s0NEeAU5CjF9AeP1qym7lcaXaoNY1gwbCGLSssXGh8uPwKamu3NUAS
oPol69zbYGaG3tAzSI0gADPZ3WN//1s9fJcmqW2M7uJ0QLhDTpPgSqDwFjQTrFxgxKo95cC6uZb3
1Nk8U1emoI9hLjdkntfjXYZQo9ikn7vdvI2eFWTzbAL6QqP+c/8QO74DKYHYS722Mif2oVr0Wmef
Qm1vtejFQJnwKa194qC2qmedg4yVKR5KEMGpbrgxDgHwpp+jPau2uHANgVIKaS8SoMgi/Q6J/ciH
7A6OlibdddwqnzqTQyHz9rlhGaFuhiSRfT2SRMy19L1VncR479XH2yaWPNPFQCjXL0PXp1cDDCS9
K0XTeB3XyTG0tXsDojcIhx58M97y2+Krxrj2Fm7YC7vUSREnqY5KMoH6CG0d/Hfl53eVijYolhtk
zSJ1QAo1qdW+xCw2bWRl1VsOabWxZrRhLLi4i+FQx6IJfLTWkxs0EcGhHeKSZtGysSxQuz2eeL2v
I1hoU+QQoqdCfb+9FZZc6PkYdKpVDK6rMXwdEyUf48Psqs/g2UOM5aJ5EbiqcrLit/i+fRvWH7R3
E+Phef1gIixtfx4pOvcj1lxfV2QngprTzCWHU4+S+LnqGOXMxe0A+BZh6dfQD0fNoxQ2U6LOPGRB
5IfaP/IZVG1K9/ZUMmycep7OrnvZ6Joxx3yatRKbSrJviqdyPt62sbgffo3jFN6c2RjERg7KGuNA
3XgnhoEXxRIjCl54V2KKkCGSkeZHKytd3OPzIRgNqNEAQAFE4QctWoK2QUQNos2m7VkAUOCxB2cK
Dj3UK6+6PSs+jaSsgj2SbySq335s6gcDdzfnZa4fWyxk9pIXOjdIHdtE4EsRDUOKWanB/2fvy3rj
RrKs/8qg36OGZHAdYF645KrUYkm27BdCsuUILsEtuP/674SqZlpiJsQqfK8DdDeq4W7fZCw37nLu
OaFD44jZt6a0Qi9nUUmdNay0Sk4WARnKVqA7BCjb8jDu9jHkTOzM4wQ6p/6QfTOyNiJGtkVjFjXP
B5KgN9R2j/j7NqUO3lu72gOYtwrnUCaWP8GhiqEUSAbw5iyOP6gAOjuecDTH6qHaqxnoeOdWgHCU
twDeh5+f0YsH6J21Jbq2la1wxwbWJKDhQEukoIk17p2tEcb631EhvrTA7+0tFpi0GRJcdfG0ZqNQ
TiDzD6rfeMgUxv5vIIzW7Kk/f3cJ66JuudOqi97s1fVACt/59IsMjQ0Kk+uA7EuXHuQnoM3H3AQ2
b/GWEU+QOBe49NRgvgYITCdXAoILrguNNQpENIaTMbym/vzdF+lez8AqgFJSkQwhkvmvzuzVKMeb
a77lgrtHSRMzLZhAQhNoORPRO51LCheGFJsrsK4Q+60zTEX0vgzBmH6TMt96LA5/w8ucXXolkA0s
Eb4SAwtnA1Akp1qFvhTSonsgM0PM6QoBBKPSGgZb/tvOQe7OGsPx+W9wUtDlBVxYX7gckdVcb9Es
B54KTS+/5RiXU3hbPZgesk13XGsHnzvVhcHFjReOJe0eXNdvTpVeGW8JyRjIK3MDPvo8yNd29iwu
/2AQUj4fjxCIO7NRYCjlLe30nuYrc4QUZpRu3FBCCGue/epLvy1+OK/rm/v53npLD1vaZCoYclDg
Deyt17/OiC7JMIXlMPmGTf1/6t/Up2LEDQAOhY5axiyxacQSCAfl37QAjMgK7hipCTeF+Ot2K9Yu
HR20Y5HiQiIKzntx+zPeTWRIGQbBGCTNKCR0R+YbDxnEW5DtVFsoMDz/f5pcnFZMf4DlisNkE0pr
o6SaFMGd4fnpdaFEJdYFzy/t4PuPXBzXLLZry01gUc8DfgsEcwvdtp/sULz0wahYxTeVOCjaHbax
o5WvPXPn2E60vLGTkMVR0IKPJ7dI7AqNycTGybW3/HvzXQ0sJjAre7CKr5VFzlwtrKHFAmQlTOEY
qe1+52q1EqBpmqLAWJnNFYLSa55UePvXRLnPEZwLO+pReWencFOXjzoOqXlXWhuPRc2VHei+2PJv
3g/jfkh9Xcko6hFqi/12nfZ07TsXT0rlmYORTMp+Ivc6RzJht0ez9lbqihcd3fv1XKSUaWeLqudY
z+IKVUUzKrdZkEN1xVBAZ7z+a/NJ59WexcIu7qPr8FjWMz5Mv5k3pfQheRIpEnzBlUYjTioLV6mv
LjnX9x+5uJCVPeT5oBZTPZv0qklCuut3GN4A/dXd1fcYNEq/81f0D9a6B2fvNT4WpQ5AqiwMigIU
sDhFCQZeLRMIdRWCBHGcQW64m6CsLY0vupauOJ6zQAfWgBcDggqE/87ZpI1BR+ZWDUBMYPo6jCnQ
L0P7/fPbvmZicVz0FCCtaoCJluX3AFM1/khybeWFuLRqqBABfwYsDWBSizvuViZYSAiMiHQ+6D3/
7c35V0wVCN8qqnHt5b3gO4F3Q8qGqAZYzKW1TMSlM2Dv8BypknZ56Mu9sELx2oPnaIymvVGFwvUn
PUCbevU6XPjWD9YXfobblKM+AeuKtUxHxSDd8PrQqylFhZiiQfyNtz966++Qol54GqGB6UJjHhQY
2tnpNNGBbLRZx3k5NXs9VBI0atQchM6/QMkeruWN+gWfhiEwHQYRAEDLdLGvcSzLUqCP/jZ66vLD
nN/Ze0VkpkfzY1f4HIq8mykO14Bv5xkVtg9pm4pf8UqeAXqNzHWKRhpqi8tnEN9BXVy/czDxhint
4+qWXlzWd9YW3mZ0uAdlIVhrMTrFn9KNc22G9b6IilN+yINVuW/1wH7ITvF1OrYQ44QA3Z6R9csp
NomAC/LjH2Pi57+mU3FfPiYn4xYF/EPhgk+xxZB2u+V3Q4sh/5XbenF1lcIIWgkQo0M7/aOT0+k4
1XlG/gQ89X2gIH9KXkL8qr+vB6sXLgzcGwWppakQAsvRCjuVbiZjMNJo8icZDrx4GAjfAFa/+9zT
XTqs7+2osOddANANSZJ1M+yU/C4jv0p6m9KV+ue551GMbcD6KpQYcIOLyKkqjKntAHgA+qeCUKBh
36Ctie+SW8dDiqN1awCB85OCS4cahouWElAxy1hYGI0xx0nn+QMVN1kcP4+mEcTVuBuaZD/WxG/6
lwa44s9X8nzHYBV4BDDvoXxyNgQOZ85ih8JqHlcny4EIvel9kYazN4f+5XNT55tmUgwMKz0vTPfg
3x83DfzVmpcSx/P17IcsXkYBjU2x1jY7fwNhBIMtanQfIOklKKadjGLsOsvzwZrqQzvLz9hazev8
ZMCEgwqiB6VLoLYW3zHGWazVrQsTuvCbxNr0VryrxnJnNFPA2K9GlGGdvQKI5DPq+SCiCHP8s+F+
kYO5refXos9WUIYXvDd+EzjPIQ7gAQu/BPeXgGRzCyLqcKLudor6vQNeSDU8TMEnbQG9jCdjbYzm
vN9sfDS68KW59ExAgGAUWnk/nU25nW7FngUocazTdasU+6Mf/WhrcR2HXOhmN8KWubUnCAGyg3tV
PPdgCVsbAb34WdhZVNWU+hwW9eM5nWyzk5msHB/sOFE/z2EG4a6qxE52aWCIdFsAqFHXrm8KFsxG
vrKX5/AJLCu0B9W/FHB6CSGLY7CItEBZvgXEQOCh5bqtX1FKEoFzjdwtsA7TlWP62VN/SsI8SK+y
b//8puJNAvuiUss5ezQaF0EX7VrHZ3NkNFBL9UC2u2JDv+B5EGtggcEnCfmB5U2NW+gBQdMOcLJN
PQfWJt+0O1V33CWvgC+/yZPwzC81fzXjuOAj3lteSm2XQvYQXgLWUXx1t/NVEeovGUAaJFDEc4Qh
sfrnE9uq+v/vj7UWPiP2NAHgDT62QR/A2YAuRYIeBg8+EFnjKduQPeTpV97+y5+J+RiEOzC/PMdd
XIwziUfH1yAGZ0BEgjprsPcLLh2f9W8TCw8gKoxiWQwmciRPJZeAAhrBuAbgXLOyuPvI3lqH5hNQ
ADTdao2J1/g73Hv0+aG/kG2rPfrfj1miydJO1MAN4WNkZD3NT0psFHw6d/ZPvlODoKuthJXPWr4j
zZj0WjXAHr1PWWRvk51qJtRpxB7i3YSjiDh/s2b10qFAjx9YWAAdce0WaymshE+1M+PWzU6YIS7t
su+fr+N51xWHDYkhALBKTQl9oY/+U6eFaWZQIVLES3dgJ/rSBS0Utd3n7iReaRro216E2pOxEWF1
8taniC858A8/QHmed9HhlGup3bs4L0oKUV6Lg2Jk1oMa/aDVi60u7uJd+mBr8Vi4EBEbaQNbE2w5
G/kIylOfX9Oo2tZrHvPi3r1b2MVti1Nz1lq1sIqAQXFNd68xpAJRKn2CPei20YfPt/JSWPHh6xan
BVogLrMovi7f09I3gyJM75ujfFIk8ChA3fWnv6HMcZ6iYVLIxFwB/g05y2UgXGseyRF4q4dB33ib
zQzl1wLi4XsDLEgYdvv8Gy/dQjWtiIdWjXwuUxav8HjcegTTbTYS/MwLSuO68Vb51dQ5WJ4TGIG4
mG1aKhX7eCYFZcTNZ4wq1pM/b7Kd8QgAJn8yah+RDLwMe6jNIG62WgGhwTUOjQsHR0GOFaAaIyj4
z4/GTXBoCG/sUCdJ66tpavdW/fz5Kl56zWEC00+2Zb/d/I8mOg41FToN7tvZdABi/ZVjwgt9dRrU
DdpfRcRu5tv8yl1J086xl2qiy9YBglf8NWcTPSTWdHBgT+5bQq9jCnLfQcvRiDw9yPhbyaSHTu+E
is0PEco9dLDuq7vin2PI8TPezisIpFSfcfHA171DyinFJLcWX5tauWn1J89dO0UXzirm9wAjwCgU
cpvli950PbWLzMO3Tm2gM+EToe8Gc42i68IF/GBm4WfSpLU55pmwl1WQNZtib0TqKUzjqAOaF1wT
UKYMV87PpSP6JgCEtMg4l6ISQ1KYRgebwBle1V/f6kDQqSuu6cEAo83fEMy9kFFgskjBK9VsKSaj
P57YtqzKZCqwmCZe3u5k76eNgScXfnsFn3MpsPhgabGecYmxf0fAErt+04s6xPs/C3mKQ26dMvJC
YI1mr6cyVA2zAEv/qbdgqi47gZS+Q/AemhPgliBRtbI71Lj1yq9nzKJEK/t34czAHOoWmA5xkDct
XIxoHEKcMfX8onY2CDrBQehpW72E5PHwWhnZzq6Pnabvq+TeYaDOZjIwjbXk/0K1y3TRe0KhC9ol
4PdYVLsmWjKtYfhcvrcPql/SHgrohaiRqfV1Vo/fwqWjVgPRKgzfoMK2fDmYdFFHzCTW+Y2sT/HP
6FG7XWtTXLj0bwJthqfh7T8bRes5mMBnNNsQ/RY70j1JNh4F2EY/38AL908NlcN9a1CQOeMhBqYA
jNX6AI3PHHrnjhF0erV2Ri4dTAhXIKeFIgJFTfTjjQPnLq2HcUSFKxh+V1c9EFfMr+/KbbWTJRTh
DlBTDBnIc76thWmX1hBbhHfeU5Ksy2IemWTqlc3kASSNvBkCihXXQ+GtUWWfm8F8FNbOQu9cVbkW
4dLQpA5I9zwP4yJD5BISjmIISG6uOMvzWAJm1Cg8qk8o1S8bV4OowNgGFRnfTg9VebKKOtAniIbV
0zazxcPnB+PCnYI1RbcBHl88bMvGAFYstboaZTvPuM1BgtXbr3ob30knftT7BASAEvDQPKLSCzA/
/0h7sfn8Fyj3+PGeKbZP9JNBCOQZ+K6PxyadW5vwHpe6bfnVbDkhqbwhYNS+1fTprh3SPe36FZ99
aSfRjnAx7AZ4+1kNiA7cAggqht+snr0arXtZQJ++Xrl0lzYSb7ntWroHIp6lu6JZw7k247yMnn0n
S7EH2GtbafFp6OswzVadtHFhJVUfQF1ybOSyGcDm2JakxVaqbprqKfGQPepbBUWU39bITC9tG1R8
qbrtb6P3H7dNlLHIJ6DzfHCARK6IHxm9FabrJ921ZM8sLqPPj8m5B0N745099fHvsj4pbbvDvBa2
zCuPRQ4yoz5euXgXotyPNhbvC1a27jo0RxFsTtmu/1NzjkTGwwQB8Zsk9uWDqrSmj6u4nPNo5aNl
9fXvvk5v65y3HAcySdKXgmDWhlpXVt34xpj7ifhOMqgYdpUvshUxlnOn/dGwuinvDdOumQFrg+EB
LQhcvHI6QPjA72Mr+HwDL94GC3fNAGEzHqNFQDaUBSH9hNNZOrhpU8tDeyLRNBUBmZPN0P3+3NzF
K/7O3CIqS1C8ilEKQTui5VGCDplbga6xXbFyIfhT6/fvr1p4L1aTWjPztzs3t+DOB7Xn9bzFURlK
3ztASXCVJe7CRcATB0iFmq5GQ2CRiuSDQVmtwYLbWwHz2MkZ27V0T/0dC58M34i/Hs+dwt0uTgW4
wvnMJ9hQsU9zU24VpBnaw8d0ddbq7XH+zJY6oe9OICgRwVjUwla/yb7YgSoHzNfJI0RmxFX5wwNs
9Db3VUUiBx6gAfkOxFjA7vuD3Fv74jTfs81aZfVCiQs7+u7zF0fVYhDAimv8pGYjJlCm5EiRtDJg
B+eLeHT3xq1ajMoL8h2P8tc4WCNVuXB2P9hfnF2ex/VMlf0u20+xF3LjRsvXOEXOOU0AA0QrAlkE
VWIcy3Qzm3T25nQQrxkgpXVNMFVClM8NtZthozgHBQaS8DDqtfJ5K97gbYJwue2YrIOQIdSmFOPR
x22vWjsWQ5bFvvmji5r9cKLW1tJR82ozzEVlbqSYcTFavLEhugZd+pPzvdkCDmI9N6CsJzum1El2
n/uMCwApJBf//lHL1kEak0Qfc/woNek54wVNgOTH7xhCvrN3xTa+pvsVkxfcIpqZIEDS1Cwgso2P
6zAYNdjWa4Z12Db7uPGrK2szndINEGe/StAktqpVAsMD81fZkC9dc1CtYVgC8GwEtotz7oraa2LJ
Ad4/iGtA7HbeFyX8AuK6b3St7XXJbb23tTjTfUWoBCUilvZQ7uwtTQB4c3MwywNvA0QfQPaBC0BK
uS83JLRu862xy+6t52SzihFRlhYnD3Gm5ihIOrKV5Yqb0uuKMinVJvf4DVsbcxsg/IrBbW/8rCLt
VmGbUYAx/fyRrHSX3wYIzowrpitVKQTl1mK728SKIfRdIZQAGUibwJOBkTzKDi9e4m/yUAT2L4C6
C1+clMtVQ5jJ92cwrIL6a1ujRCpuVg/9hbARyHz4O03B53EWPp5A6ooRq4WfpOrp+S1oyw/mrWpQ
yHuG/uPn5/3Ccf9gbBHGjdloaqkBYzX5llsQtBt5wDmYo/sGY69rdG4XPDlaj7aaX3E97PiSQo67
w8R1D+ao3wXWjeBwdcTPopj4HdSGsqA/WBFqz+kR1NH2y9ranh966P5Az8ADNxvIMJe5zZRq3OEG
uC5H9qyx3079z8MPRUeCfXuLqM5y7n7UPQeiAjH0TONm00BUQOlScGArHSDXQXC42mFCYri4P2jo
olShysHAArtoAn08L6ZbZy2SticArTr7gdd9DdZvVqep1ly5hWDOK9OQK4PLvZhl1fww2wFiA9Go
lZNzEgOzjTSqhXB1HkA4V/T1Pq4obY1rihS3MDZDbsqebkvudGXEmpjq2X06YhapCjuSFAMegziF
dm0wujQHMR4bpWu/sJinE6buy6mQ7WaAx82cnZHPPAlKj6Tmc6zFbPCBDwf0ZSt4mtAIb2sHujnH
mso6DUHfEVuPMxvxLPkkS51DZoPDNY/aeDKakGSK9DgcISDHIAdfMUc7kXy0u403jJ3VBK6TjdA/
zivE8H6atWJs/BIkJ8lOyDSrflMg8Mqw66qOe5CmBGsn6H1FJUWAyRK76gIA6WINT40TV8VvoTVu
9Z20CUSgRsxaeS9TjZ95I52kpcdWz7QO4CXbZfUesokTSi1ZO7ha7VtG4dJnkY+07ELZ2T3mqxvq
jvPkZ1CggIyeVZdZGjVybBJIEWWjB9YviWV+yGdiWGNYxUnj2YE3u0lfQjZx0LuHhDA6YnIYy9r6
GRDp3QOu1TRbO71xLfKj9Xpq3RYDLbOfWTIL+wj57oql+FvM3tizKqFtvYEgjORXvDWpoEEPdIkL
pZauSOMflgOKhc1I53GE7m9uDu4XXpO4eCx0L88eB2kmZRpMqV6QLem1WRzdnBZwlC5qP90RxGWj
FaEKS+OrrgIC8qvVGD3WdJCwlvtu5+bxnXBSG8XJwdHH63psTESaZRabYeakplJscGVxyCAw1G0L
jupBkI+Jnh6NgdjuD1NWWbVxmgraZUEqMy0uw4ICqQ6m16LGMcw4M+XemVP7ZmyaNmREi+k3e+4G
tC0sVhDQN9bcaNwdRrFzesqmzJtLv2eyafe85nnOAjag13+fzcCumfgTJ09OtOmLDrRYydAUW3Bu
Vjj3ZaxDHi3WEECdCqPgmF1Hp7a4wuCSqtnMwM4NAHn3xTgGqc1iI9CNoR62k7Ry4o9jRu1d7ORF
YwSpWVXtc8OaKic01FPsX2CYsZdv8AdGfZVXTdIrMuNxGqTPTafSXzyU+uZsX6SEKQbwPOENCPBq
faqSYCg1hjbRTMo+scWTpVey3ZOmGEYNcgsONxv+YLOUIzQ9Ugmua8zct46Z/TaoyRwDkkH9OD7V
TZ3WL709G9rdMNSAxmXcEaYVQEFhQDNPpoWmn3iimxnGZYpamHs52NLdEmpS9q11czkfatsiBN5E
64ZAkIJAYE3HnE9Q9f0ESqOctHqdBm6szQZ4gWbQGwKwQUojxT7ERlE+oZyRm69lTRONokQE/ix8
ZRyL6rvsvFb7Ug1zEmOMBpeM/ExcmbANzVFVajDlNpD+IU1R96xnQot7I2uoEfGpiYFZazFGlv+o
aWnZQlW7SHtqxjTPvzqyk6A7G3PXagFbN6dp13Ydn75MRWNneVjkI+z6tJcFz4+1k7lt53sgtRe3
vdP2WRzIySFz56fOWLBT7801QMV6NiQ7iDIRO2JFapCXMpuTAcTtOrekj0kHQz/g4Dn8dqj6JL0S
oI3PfkNcSeZtZIt8F+N2GWEpZylvSlpxeqRuD7AJbcXQ+K1msPJ7P/eSdkHXdbns/NhN54qDr7Um
819Ajv/Tm/+XQREN/ef/yLqf6c0/lKz8IE+v/ud/qs1DUl4DYBGFFeg1oeOlYto/1eaJ9oduosiJ
6UuFUNYR6/+v3Lyu/4FZafAX6mhZo9+oICp/yc3bf+gKGo+sEBzJkC7EI/8/v+v2z3D2U7n5RaKB
fibQUZjIBnoYLQ4Emx9DBovGueViQBLcn/58ZR3dvcJizX8HXrBmahFgAtPQTzNMKUy/d2QYkVTJ
enudHta6DksgytlXLWJ5TshgZG+m/hSSnxIwnWMeswWDSJWv8eqphPhd5nBmbVEiBDpStixj/oip
NiWxbkFifV109E9+vqUd5IPgXNYcR9XHP+5V7TqN66S/NWO2MJHMGy2anLoNkTEprUaCeUiRjPNp
4gD7IlcoS31XjJoVJA2T8/UM7ujAbhgPklhYER0kiQgpvaseH8h83Wzk0anK9pfu1GWYJdz5SmPe
hUlvZTvP6buwds0+sPOyAjRbc2/gw4ATrPuGbNg0xRGRJSTQagxqtJ7ubEZztI8pQsYN8XQjHFqg
YaXLAciXer2ZpO5BVKTPjxaL5w1uSRrWbMgiLbEgOInewGZGmHDXE9psEoigbovZo6/JRPTf+VD0
v+rCjLcgZaC+gOcOTcLq676bgQGKyRy5Y2oEDTGrBxtj+bfCm19tu0DHUDfbg1bN9mFuh/qKyGza
xpQCi4gQ8WTEBj8OY2tkPkJjscc/GAkWOU9uKNPqyMya8cA6yxoVHl27MepGqyK00KfvoEwFL4Mx
oE36aIox6W7rQkvL0NXbvD3Nel6MQcekJ55TWZU0snovMaVPmG4/VqnX/PZojkgHRFItJEjyMhuj
hjYlywF+zcUQFSBupBGtOjxcbmE65b6y9B7dXYsRJ+jmkRRPWLk+Db22BGQWbOrJtLVTUnzrYg5t
BUgrN11EYwSK/shl80LAFVBvzLg2fptp5lEfy8+SO9KRicWRl0yNN4VZMfKt7PS6u4K2jjeETVzH
/RUqMRq9nZKqiAOzdrqHXLcygJ27OWHRWItkO9eThgqVUYpe/tKZyrRynrs3oElVYVKfbSavLgOL
O5VtbmrmQG801q0u7JPTnBZxfkfMVv5mmew2LOkw42/KogSxY8GOmM7zfltdUh8o16dojllF/NJG
xBNYiJJOxqCDiqMuDPqYMmv6anNTH31uZ8VDSaYSHqjPk6+2UTM3SA1ZDn5dNtatm4HqYJsjI1Dj
Bg2/9ooBmMeqsKx7MZL+Juv0stznhoFZNcQGaaSn2vDY9ZZ9rPHEP7V1jKhhbqydXerjRlIPPf+6
plE7WdlXR0uLoOo651jNuf5apN3wUoo8fqwQBh3zPuHMpxn41GejzrddwVrE5rSO0KiqEgQojgxm
nZPaH93COM6pwR+TWmqO7zhDJv3Bs6D8LbFvL4jhgEMv4Pn9WUNA5iP+IgJ9BBdRVZqI8TvCfBqC
0Cv/Loax+WLLJA7L2S0bfzLqSQ9ZUqD6nxQWxL5som09E9K3iRebiDo6zAcOAAJ8b0iOgCrVZyBH
TOJeD3Vl7ga0sUvfrsc0nBNnQLpnaXhdKHOPmoHygq95onrUCK+eGjfV7hoErI+TTkaCvymR9zVI
hBM/4WkdsJkgS2CTBtV0QLOvCgwYcN8DpfUvDJBUQ5hrQ1b6pO+m3ZCXzg0Tnv190j3yTRjMfMrt
3NH8MmPJNcJiawOMWBehE24Cy5aV+2majC0aHsnXasrJvTE46B2bMZ9fZWI0wUgyEmlo8rBIi9up
Drk2aDRwZDwCGc5KbQRjeIvhc2Lwe63qq58juvg/U9TnNyUe7z6spNE8j60+3ApMCXs+6vnNCWHm
GA4QOgsrpxC3uV2ad2iflccSGfeu0PM8SJim3c3ETQNZyXg3dAbfDrU+RiM1x2MjLHmMk5G/OJPN
jgatmhcrr0FdWJC8+w1l2f4WcftwTFJpXQ9VngU4OjyAeDu7btwZPNjW1L5mbVzfMbcxw66f4o3k
fPg1I0TYdnUmtx0gj9tMb4x7u6fe3pBDsqnHYU59R5f6xqihH2hNiXsvecm/zaXTfRFswqQ1j2N6
4G3X3HeNVj8RKswfyAWSaAQ/5kH2wPhpvRkfpsQwjuXouSfkSF4ocpHtKmH0XwTa2KeJjtX3tvB+
mrjIQemQdsSSi3GfunGj+VUq88Bsehp5xBDgt5zAABG1AMmV/mz19kOj4Z+m1HNC2pj0OuFF+UBT
ExmB1/P6lCZlBydRez8n8ArPvkiIVoa6mbfH2QMUUBa0H0IzcxLu902abQUMhAMfcT40N/nGCrfo
fScG4MbEFdmNvUsH/Pdc7HImrkwMEkTxWMQnlBMxw1/HiPVHxCN7K2NgaNDSLLDmtqm2BHCiY2sh
pSiMxLuydFFEg5eCArXq2+455jIzUO/w6qfCRX0WQ6z02WpaY8Y1tabKRyNovCPCah6HGXxlsuXz
oZhqVBwYsHnfmoHbOwynSMD7RXdn9hqoJ3nRgazBzq9HXZu3cc21MClpEkzM+WVJney0XvO+N25T
IXGu9BSpKalyH+d+vgLZDt9Uzph/cZtW7j3ODBB9VbQAmFJIO0gLV+DPNf5FajEPTFzlA8Zv7UfJ
GnZUzZObuXRHOzAt5C2+QMngaKKf+TokA5VQcevtq1KHY/frbkzyiGkS21MhHZa7bMCkjZ/NncmC
WrbG11rOUOduUB7xe92Wv3giPLIjjKPl9xbM/19e8y+Ma32W1wRN+fwzeX6f2rz9P/5Kbbw/3rgN
kMCAiRXlevxdf6Y2Ov3DxPweiOkdZD4o8yJiLsqm5f/9L9P+w8LUCcokNpAl1FKd/r8yG9P4gyp8
vKLRfdNIoP8os1kWQ9FEUHMsMIaIGZ5LNfbfdS9Roxnn3hnRvpEiKnsPtSG3BCvCnJR+Wgygy6wq
sS9qA/GIlaI46w7VYQZH/S5tkyev0vqgMXi1o8VwV3JvVSZ5WYHGGCV0n9Hi87BQql778fcBJdJo
zYgCsce8/NRhCOJIvgz2TEOXm2PEaNACTNceM8fZ9Sok4EbONkWXCL+V7p9H/Of4X+y1/Csv/I8C
1YYyKVr53/96aym+yy1AZIS9QIKKvQJGRVsiYpxyGE302Ihv1i8AbP+i3KF3Hc1v0KbMQ2bYchuX
zESVFq61TyoZaCRWBS2Ua6pHWZf8UPFiDruqN0N3Dd91hv/Az8N0oYv5BpwaG6jRj4vVl13Geg0k
tvEUNdY0bVG/nkA/z36C5aMLEOTEUaaDMSlGgAi0LH/JDcQ9tN73NqJWUxi7Mk3uenulaXLWqlU/
DLhZtGGAC4bY1KJZWswWIiWC5jeeaVDrtmZojPwEFoN5Y83OvuxyZw/+oDnAcXyZZwzPuERniEqS
qyFume86STjzMvuRy3orUaIOYtav4IrPBtvwI3EJKMBcCsiIPP/j6llu08DBCuK3ovP82bNFwAxo
SNp0SCNAxm16Qq3BuHHhQfdaPPXBVD0aZjM/CWY8zG0JxZKmfS3zrkJQqHffXYFObJ6YoIuwvPt0
qKa15uvbPMziQEIwxcaTAucC8u5FtSA2LG3WCpsFpsnmDSmFG8wcvG3JTMbMRx+k2JcmeZQde+RW
7m2JPXLEAOlNQxzzSzcStq89k+OuZL8QuZTfWBZf26n2lDKRhVZrA6ngxDJ0crMKtQ6ZBx4QAjrE
gh9QXJ78Yhy4X5l6syvdOAsNkpY72U1In6Wl3Y0hCIGYsYGC3ByKtEOEQwu2l6RrAmTv8mRr/VZH
VBrOlOa3w1jofiasjaid8dQ55BaO0N5TFAp3VgfOKiStvmeRYltMTuW7zRxvpglNMeomx9ga9SNO
3471XXacUO/3e2PO/CST9hb5X7zpxsq4gWBfTfJ5k1YjDylTr6iOJjUyqF3cieJISQmEflUewOPU
+7wnzXWF/+mho5C3xTjlrh7MbC/ZDDht3U2bthUBSs/Gld23oRM36bHxUrFJ0KVBUFI1u140By/T
vuo5widMWTBILzkpvtrAebEncJgM3oFZmbdFkyw9GG710gman3RzegVdV7zNs3ncMDPpwqluI5br
xVdulVcQWY2PTpdbm3eP1yUnp87M8kyBQx+pLjqq5/egGbuUC9B+B7xDvbpvrnKrNbedCdHrqUEw
NKYFFiE3wr4cQeEVj7/KYUb7ph/0p89/yhnI4u1KorAHwTPlcp3F8W4ggtS2SU98IZpun3QSvnQ2
xrDpOrkRtJShada7eNLsTe+x55ZUR1HLSJiFt9VY+YwAvfXRuO93QnNu3l4rW4xtVEBUA3trUowo
JBsjI07oSNKEuO6PmT2IoHeLU2vWzRXWPfz8o1SV82x9PeBGgF1xwCm1pMxC/80RzOXE53O71wAv
+X+UnVdv3kgUnn8RAfZyy/J1dVm2fDOQ27B3ckj++jyfgwSxvLES7GIX3gUkluHMOe95C3cX7Nn1
do0yjHPpWSHtj7Wb1Dbu+JpfGBrasQqaNDZcdhQz2Mw4z5QdW2u73K7NK2i2PFXl4O6MyfsFqicT
OY90wy3Posmfu00RoAQDQ3mdk+gQlvDnIp/Eya2nzM3Nvab6DxiqbDR/3+aVWoa3HXkMREa93/Ob
dPILAsVDi7yCprf21mT5IY0shK8yD7fcOuft9upaU3rwPDZ5o7VEvM1Vmii+7tfccL5PohrubG0J
11XTT+NUMghY6/SONRgNw9QfFNAAQIlqACr871OvDafWz2+WWcB7EoOIisG5TweokPg9hlI7d/bS
vP5om4oNaJbnrXTky7L4Dw7/Gyyw/OJ76UNmaiChikZfpuWv1S+IR5qsnWa26427HZx+Gy9tWhqx
3+Pa2/f0FHZx8DLPSKZgCUW3ME/WxKnLJzNhkvDajGOQ+KIJ9kuR+dRZi0SSP38zlizYl9sTv6o4
NVhhJM3qLMclc7Cr63MGIWubnmx9m2NT+kNkju6lnaV5o6/9esxb9z6f5+8MFeWJ2sdJGrbk2BSK
As5ZoB9Z2UF15nD2p+7Za/v+WQRo4rzg0PbVDbpbJswQ0sNsW1SYyfmUp+VnIUfjVA3pzOS03yis
gJPymfXZTUneOvoL5lJe7Jb2faspJx5BvD4VlH8xPpERA90paad5SHrbWyPbgvghmgXby6zXY1FO
flR0NTY1SryWaoydud83weQdgqBJCOo5qjoYktFrx+O6YHyrPWmtM9+N/fat5KnvSj24yzqiQGkF
D2Jrv/uT0j65HlPOzWAzku1nxWLCV39aDptBLjrL64nd6tNYG3e+TuLJJOyboh35vaad7YKRu6Kj
2tOwIWEf9OFgMhDdI4UztqTPsShlD4T02Qn3yGkVB1v+ZregN/3SVrGaCHjMHHrccbSInk5/UDYM
n5bGemw4rpn0+/K86F0fGVW33PdyFqdgeRiuD83vnM+2MX+WzlDsZn6i2Xs/S6EPIFoYeIt+GG9Q
qNyDmDSRX2zN3mw3HmlHaWsaOtE0Sia+WmSyFWTvFLDhIsPI11DX1U+rCo5poek7jelfiELjAs1D
cHATSj/553FddxaVMhnZuKYvnvoldTOpVp1fUnlV6Mrsp9UJk8D1jXNs8eldZ00yZ/PhBDChg75Q
5seVpFKSDJfmZM++E0ODXGNgbCfehEf+dllVMXtrf/Q6TY/abcT+Ufb9Ex37jkdrPGJAHOxreW3A
BRC8b61x5Qhvz/z0VzGkx55wV5U386MR9GOkef6x0Kblfq4FqfN5OR5N/PlC4WbzT8e+dUR6V7O9
06r97ynV/+OBiDYDtIwGCbKK++4UEi4wxWqOxEe5C9iIgN1fAVoGTXZvBtL65HJfvec+F/ko4myF
jCyzcYv8tP3o7PivQtqlsbAZtVHjQ2H5s0ad+8Bo2Ia0UA26tWsWZr0gLtgSGLjn1dkc9y0QsSUC
xQlQkyfhtXvMJADgquEe7J3xga/2vZGPkZWazH6tryJf5/DfT+w/S2kX+QculwZpA+67UrpyG2fL
bF9Gje4T9LWI5TCV5k0uyi2BvjDsII/ALDZzLXTcdEhK343rzvjZDnWslRxfGj87rNXg7afMmsLK
697kXDRRJwxrJ+wlvdju9O3fV/2XlORabeAxA6sNEtn1rz8fruukcEo6i2K6VV5UNsI8BOt4Y3cX
8lbXOF1tvjKn0OJBYj1vpNaRFVeHnS8/Mtn4HYj3rgajWcKSjbEnbe97butS1hoDlUlG5kSGZrH0
PsG8ewb/XTxv3ZbMkF/Daczas/IXI8I4ur3P8Fg50ClZOy914jooxyd98L+zXY/PWbB83kpA/drs
86fU6R4Hp720hhL7JmNBOOaYmGM+HMe2OeSZYDbkLQBJAZmAqivOTTViHlMEh2Yy6rgnX+JQU5ah
dBnfllRqYdZJ+xbiv3lU/varLKSxw3Vt5xolbAK5HJF19bdAzUkdjPdDps+hnMiGWJpJnKZljpt2
6k8S8tJRkWEKc6XCRXAsL81Wwnovm7Os2u+qYy8ZisZ5GJZL0ekT1Ki2+OTJ4FhaC4Cm518WHJ8j
w1rfWpOU13+vEOs9sZkVgjEQShg4eSyQ99z1SjGUMocNEPG6kVslfsCLMZyrGVKR17lEyTTaRbb2
mPTegCy0Vr/srUmaAId1ZHJJJSGpbJPTnBV0ioGDhf3OKxKnSkyXvV3Yr9603E2YOyWYpo/JCOkq
9NXIyq84j8baQaLdru1uZriBn52hRi+ei7a+mQrR8uFrH1Wr/wHAIHnl72tEJk5v76j0UH1KmemZ
jLwZhrXMbSM0pX6vy+Ghp8a9S+HFRePcAQIzkE0WeypiItSKm4KKqmEPCgvYbsliGuKUm1Qo81dZ
5PNTkS6HchvNsG6sW63q8P9O05FCr2pOOaOvcJ1zI5mXZoto+O1EOXV6HDoMPNxa/6zNtfHaqZdB
mt0HipL/2AZQSuvIqhAa2obx3qzIT9Oi7DJGLZRdWZwZHKKy9TMci90ptIF4mJvbCSc4LDvrmqbr
F0zN1fBkrbydf6+4v/QZUBuuNgPGtRmD/+m+2/CrtdfNvkPbwkQue+j8dOehfizbAaqSJin4B3Uw
TPN2dIDEWpHGKSfpvtR+VoGcPiD//r7zP3elq8sRTFDaIwMw7l1JjwgTWmHDxWxaqsKxsIYDqaKP
W6afrLnN7vvqZ+2385FIuwyzuNqNZoqDo42l7Ys0c9q27bUz0uA+1Sr9nGmmG6vCnEOVWek5SLNn
TYJilPMmTmpw3UhsznK/zpQb3irNfTHpau+QTg8oKfho0i5pKqHfM4M1bsyZSk1t3n4gwSNULjR8
s+2Nu9GWRqh8wper6VMzmExVgh2ksCdpaW7UWIzpeqGgJpl1MlbjWUAzCadG4p2k+zC/ykugl86l
IATW3ergUMCH5bSf9Q8bpr/6Jd70lY56tR8D870itf8HEjtp2zyWU8qBfi2KkITmbNZS35XXfaBO
B3HaEPOmZdonjcl0IJuZus71GDluvT3pxrWE14TkaU8nRusYXqbpsNNzXMD0pSNIvmNEuLrDWz0I
uddyl3I5z6K8oCv596I135OkWbRXbJr+FpV3QP/+560EutCmZtK1MMAPPqgP4zgZF+kyAAEkv3dU
2706ItJHvTq4qU5spOFd8iuu0bicDWLXNvl4mDVgwKC/fniWo526NBWxn68PEh7+y8w2pI2QbTWj
ps/R+l+QzqxX66MQQ/MvfJxbASHH8+4a4f0b1/8/34ppL0Yxr9xK2U9VvOoBAV1+7pxLq3jl7EdO
K+962b0ELfOoxYI2OU3zs3JrEDBwQMe+Dm9E+lL3fXBqDW0lTD3f94zzT3mVY9U5SmdHSRfsylqP
LYbpd4UH92YU6YcmBv91MyD8WGwgDPcQdr4vcFotr9QEPpzBYo/Msmki4YkXe1hE7OXVvVmu2a5m
krhrSHijUyX22MihyKULzhHY1d0Xyw+PmbUxdV8Z8O+bXKIp54VEBkzgkLovGYvHuniuofMlut4U
lAlDSLUy3f8kLZK8NTF8KduUgZ2yK3ZTWR3nQnceTZcVG5DOfruM/Rw2izMe1nXep2Bh7DSm+8nR
SGY28jtM+dwnobHxbs5AxqoeNLE7tfitddvrXGiXXoztzTaYX/256Z+81HhaZZP0KuiePKHymAqn
1+361t0WOBpkm8beRnO12GsfrSZ9D1ilvw2XOqUbmtJNj4ZSf9U8FYTznF1Mr9d3HWmlsa8dLbgx
SaPr1b7bi6c0b++DQPURbAAdKmnrMd0rQi8HTZD1uocIn0beSF/o1pO527xi2w3amsVFN4LgAvo5
3djEwXVwYHebf0tULgIeCdvTXiiRzW2qvmJkEJe17R/F2OTHMfsBVB7E5dioO2rxHThxKMzO/up6
aL+ukdq7egAwguSqJxrk9/taFDiny96J57Qd99fjdJ0c/XUoFvggZfdp0kfnnIHGV57IL0PVfYLP
SZeIK9kHAPZvX5l3JwoOBbgtsvch4Hkv1PMq31XDyqYHpXmDCz1dgwwn5+zZuRVPhRfmAZ1+aPgP
47Ad0tYsCXbR/JNw8hUkYY39ztef7Y0FXAor2+lSP9oeKIBXzT+Un/ahqrL2aFp9D2IzTnGQR6MK
1q9Zbe1TFOyPstDpt5s1kYtu72U5k76qV8E5A42N6gDAsysDToxl+SXrMX8wOuPK+fbHc6Udehyp
j/bCysCaa2/PCs71XJM2snQXEMCTN9raTUkXeyftgknCOu0KqdffXAtJFKPlsBVzez/6Kczg1Jsv
2TgOCIM17SCW8cRg5vPUBP2N47YyMbx6TtpMPm+bbT0y+uV5Idm0yTV+XboliBwo1vtescVsRWuf
zKwmAwDm/Zc1fd1EmvTlvH51DdExhHchIYx9HguY0ufF2R6EXxlMrpsPSob/3HJwVKBogJJn6N67
U41jK68H0wQFbIlhQeaCG7HMAjYYpgXTfF3Yg/fapTnYZHrO5lK7W4cW6+JGuElVOt3BKB1v169Q
imbab7PxnHsap42MLgfiTKYNkUcyfWxxmO2c/Fyon+biwLODnf/BufYfkCZ+gPSzgUVYB/4l7861
vtKWuWK0Eg5DmSX5mN9k7vi5zpsvI5Rztv8cp8BMOST29BkgEx/bNkzqGlr8dbW09MEZRj/0tCIJ
imo44+DZ3PVB+eBr5nG4vp259Oh9nfJNGnOwW8etSMylVftmItQuW2hK+/p1Hq1vJmcpgUfrIdig
X4jJ+6LJmth64tNw1QaCVEQIQxKJxsrx9wXuyfQYm/Ocyn4H5QvHqnGxDoC6F7Cs6sENpj6mMjli
FbYkzVCq5N8lwV9WXTRNfN+giXivYP7w3mAqS4H9hpwJoANsHyk13EC8eZXaVsTFXDxbNromCRI9
a86NcLKHMckG9WxPy9cCxmRSGcF6+OCSrvTWP/ceLolZJO2cB+b+HqBO53RWhI7KaLHSl36dX9IW
gLpXJBUXmRbJFlkXXMuKXUBt4ayloHCktSRL2XJhyv2g1Lf+LjUcrGGvw33wHWrAd6fzLDRHZgUq
isYAZ+SCh6ixa/UigeyKLzVyUyDtTk+4myna0CdVPqDhkHPRRV13B02k38uBFmz0iz25HJC+su1x
AWh76Amx3gqInSbnX1eVmPgJOENdTyDJqlnglVuY1ZkezzXEJXehhDeFlaQ+4QRO/TCa/UNpiu5G
rerp32/But7V+7dwHbu6Ll8Vtqbv+ssRl/F1Jn8icpjqZp1CEeP4x8DNpt0Y1HCR2mKI1iHtmPzY
RazVVXlXp9vjNDVMFtr22BTFM9TB8raU5J5kTG+OSFLXMLBhx83oBo6T89VI7Xj2R/sFuFjsitQZ
o8JI96k92REMzjn5fXvW8mWmfPrgkPsP0I4X6zKiJQdFv7ZOf5bDwOh11pQd6R3C+6p7oLmrq+6W
radGvEK0qJBubJGr0Ok47vut/YnmlZS06/cN9dgIZcex1QfTlCApOUKpdKYm+2BG/5dTGV+oZ3oe
Ml7YFhYchz+vcoA3JQPS7KPSmT+BQOxT3SmPhYnuSpT4FHtFpGcZQzS+xBpP+HBal2dZ5i/GdcpK
w7RHM0O3n6slUoU9xrXKyRXyHvLG8/alb05HFWhfOND+f3MoaNHZV64DtevODF3kzyvXJZFJrcuH
vG6bPHrZVod5lgb7AUI7XG5Vo5t0bvytQhELf4CvHoam5cKAaODG9h+aYfz9IXM9WM1dh9M44LyX
JVdZiVraoUCdgh4XV07wXaHsPIZYEm/FYly0lJE7OqDncsGTeVTm18xjEPK7Tfs9CQ42xkNeSXDH
/5Kf/N85LNdD6s8PzuPysJ+Cq2AzXnzH+DHQD1a1b8OoUcK4pDA0gxLxKCPJV0H3v6fbEfFc4d1B
4dMcp53VyU+r7jz/+8P/TU14dx0+PAsYUNw3/3q33txVzx3VcJhaU/cqtqDcwiFVt6vqiRKognpv
DgbIr+NXkOvTfOfacHTTji5MbYqhiw7Te3DGRwUTP5xp3vat8HfT1paJg5ARjMIJ9rACp1Aybtnr
xotHweNt9XnhSA3hauWh1TnXnB2dsPhOfdY0DXAZw8w9+rZL68vmrA9oBMZq2HYb3i3HurKfZrN4
WK+Vu6HkbV34dKWW30aawMBQq9tnXzg6Haw3JjlZRSHB7W6MlDBluGRpp1ls5u7fT/Iv1T/r3wcl
xvX7yibz3xNXoGWILMV1ia6iro/+i/DM5eSIuB+AS4FZm9jurQh/rhPkXDvKVXMv6DiSDun8WUDX
/+Ak+z2FePdqwc4w+KBhZqm/Vy1XTeb6Svc4WfOZWVcRM6lfYNRMFlfCQN2D5hmWsiCETL/u2cXa
HGa0AXGuW3SR5pR9BWd7bDP3h+xqdaR3kw/WRsKuZhdn4sjd2KMvY5hcivNSVyJK56U/kCNw37OX
FlNxMrBah2Bu1QTGjgOcjMfaUf7Dmq4qsnPtYvmcb6vmQQ/X2jqySsIdcEGOkUkODxUcq8gyZ7l3
UiRuOh4f8b/fWfD3V8i7Mq/OFZZ5HZG/W/15thhrDns0WmvHO2qbLdDEGtlZd4xhxdaJPYNa49qG
VE/b6jLAUTbH9DIdy27sEy1d4MU46F699lHWA6HWPVTQbuuXyMLyKjDf/Lm095Qubjyu/i9QTOOo
l/43q/bNE9Nh/UHPOVRJENHjvphep3bJb2aUpDdBZ7g7MVz78Wxh1Izd2k2whWlvjzeLN5whBVWH
tJgrCNZVdZ711QWjhsqe9ZX5OLv8xhw49G7Mt5cNeGnvyQEvJ3/9MdjbfjKn+2Gw3J3sjdiy15Y5
IrkdrjG6UTqOr6Q0tiVzghGlQtgykDwb5vjSOnXcFpjg6DB480gLlpPVue2Dl7UxJrAvm+nYpw4I
iLEs9JisbpLALbIdJP+FmC7Yt/mTOWJhCjJ1BoCCK+h3h9bL+5NZfJHbt7y/ItVN3+yCOtAv//Mf
gfXBa/+PdujqfRi48DfZ90ih+POoamxULK2pZDTLRz1lquPXP6xGu8tmo4scpDeqVNp5awj/7Eeq
sKy+ZM2anXz6BjSJoZNN6xlqUTR2TTINy1O25GE6mWiDm21vybU9/oYP/SqbQt8cBuicxQeVwl/5
VgbuMrjqGBy51DPwUP+8CYgZZtE5gkI1DZo92Mt87EuCJxazvskO+uafPIGtMu5IYsyXWyam9U6Z
1KrOjczs5cJlBnEBnB4tW/MKZ6261Ln//d9f2H/A+MxnXOakFJdYNujvzrl0YDccUKZDUSvm2NWW
T3KFhdJNvpPkFVL6NYPCJzaigUpA833Nl7S0AsFpzQjw3xdzfSJ/boi+e0XeoNliPQ1B888n5nZ2
uQYtfvwwYqIuGHZOW3+w6Rp/D6fYSvTrkXodXli4Jf75Szq/LJpi8pCtbjoSEBrL8UClsVy6rFlw
wTG6ZKoz+4xuV8bZ5PJhApLo8xx2WbkSYC7KX8HciUthSXHpC2rryixPMKxKSPR1ax5Gy9gHFHFj
aPGpXuR+psy5uOvyo82YSY1y6thpW4h6ljBBEtX6nfWZnSEiAderrguHtlNhXargrMuJ7d9t570+
Mi/LchD3Sd+ml3UdYsoqjFXnp0EU02VdRmwg6kGFSllflU2HYoxUU3W2RXlQvrkW+FrQcwGZPaaR
KNBMs9jscjCO7prHo+7iQFBDka/ak7nBXOw6EadKTse1U9+sTkcBWN4ThAudzMntmwXdsAXxa8eG
hrybMt1aKrLNac7PVvqcbgPkFcg6cRmYL4PH6kpF5cWZM5rHSdMfnRKksurlzVjTs+XpWOwxnkfG
EmwPXW/fMIaXl7pfb9YahsA0FiTQdlw42mt4RtCJ5sK/mWulxf5qF0lfMF1EC8b+nTXpo3RPzCDb
45yd5zbIbueKsRRmck/aohOGtuR3M1ybYyMG7QbbBSPsdNEjyrONc5YNwAsZzzOSg/B2TjkGFz4K
96Bt9Q3jP+Psqc04K/ysXbPsTqnW6mez883QtqSKAdSck0XRdOrZgKVva/vFdCTvUVUffb5/7zLX
kxFTF4N3zRzcf8chWOalVpOHEBN7lDdrldmdvc1fejSfR1qsNjS+j262nua8sPaCCWVUerV2Kdfh
Gm+y8bryK8lUZ5ZU5ij74JTRE5oeGaCyKJOtGS4MiPODgmhxYsEMkRp9NBd+/X0gStagQ/THGfOk
3L06DffeHr7JbYqq/Laf87O7fQm0GTlrEwHjfzXGKj16pVcdbIxAMi/TDyaZ50oE/YMWONt+bk41
WtWLaY039RpN6GxOutPIU1r9ZPRRbKG7tBCIMJfZpYgW70R39PxUnGxVTOe0YAvlWK5D5gnmXZ53
1t0S5DYj8tu819cwW9Pm1vD65nYz22+ydm4XUELIN0t3LJzuobS2N31Y1r1EPpnnJZ+2gwAGQeKw
51QOO9Vlu3al+RMBzDp5zB0K53pxYMVBvBkLokS5QzGDMJvDFbbrMBkpYcbEuEDMhwwvLgDvmyLH
i2DrqfgczCsCuVagWEDgkHr0ZOttxaC/JajUdWZUV94jPhAwd62F3CcqH0BCFTttQFHXu+KoGCWn
neGcW5rHcwUBAbrfuVQu0dQ2ms+0k/UHvToWmn8BEh5G3VcKvUnMCfXEu73a6+S4Fjnrqe0mEeak
m01O3DfG58Gs5t00eJG7rd/TAS6Nr7fLdYZRJFlGr2JX3guc4C2yBiItCX4+Wgq/WE11O2tLv5kN
qFKbGd89a+bZafKtEUSJypY13qQyyQckuUXDSLxPtTgwGz3Kx+7eKMQTZeiPWiwPqZCf2hrG9YZy
dsIuAvBwUPOStMiFQQ62JLfSz27GTxSvAFbFcSw7CKMOoE7A0mdKOKIsLvfayluQS69Fq93s2tIY
d4vSfgz4giTuxqbhQjEqVQmXrGb2nOvazh6GQ+kV6W5K8TpqXeeB+jYU2Xrwh+pJefWEOS4XP7ob
M0ytiCr13Ijgp7kOuJoPYrjSktowd53vHnG/6+jmIWoDqn+0SoXV0Slv1jcLkxxWZTjrPB4oA10H
Y4Ih5jWlHs1J2zwt1ZxopahCwxPpDgbl9Vnqb+04+lRExDRr6Xj2nzOY/rvagds0bcUjPQ9q1M2a
o6VNqSQFSpbeR7sCjJda9utQtfFgdMsRcVc0EksWL82QA77qX9dyc/ay20K905qkc556Fkcs2vXs
170frQH2jLMGH43JTQ0XAOUgqTBz6eyn1bvtvPyU1dIMZY/Vh57Lr3DpLihUbzS/45BC/njlzpC/
BMeFOeZpUgxE5xWsscR9xoKAr2pmEiRDY2/Sal/YgV7XKhhCuy/taFxgW7j8qVg9isLci3PXvWPM
fZvbzZSIHA6rppW3eVYCtGZWHzVaepeaGpYp3VnUZjyl/Bh6uSF02iUetUZEgQedex7SLUYPu9bT
sRoovdsK+eAsy1c5e09bi8lWl33TUlx3V8diU81+FsEveygeWCSvgc/dCmPXB5T+eVUY4ehZnwQK
yaiqKiwzZfdDDcEcDmx3bprG+Yy4yHIDSKXlZ91KD3nVuLSHc3kVdeP37N77Y/5m5NpNp7jVKeDB
bdr8083nQ7HQybiS/2KUNxZeyhETNGyWLCDPTBa/VN/wgO36U25EgydvTPxvgK86Pwosl1STVN5J
I3/DzuYJ1f8aezPDlYHXbg0sB548nkPew4LPHd+F22LcxPdSLOIkFupFymV4zZv1w2ydHenr52nE
5y/PzC3yFGpjo8nP6UB+gt5/Tbf6so0wOLxS3BeW8yiNiubHPxd61zC9MgBtB4fAHeDZcLMPMvea
0DCBQLtqw4bH1bYIpOTgKefbBnGE+hXvgdRjVocrXNzebeyJ16EYgYyYBUS1eN06RCH6RnZ5V48w
BSsYFk32dTGAldfs+ffnyhtMk6sNlpfmqINc5yJSvqTav37K2fwrEFM4eT1PfPShsno29YF4NLvx
mY/nlkUoE29o4fLYEwlFSJlR7TPiLfs72Y1vLTzFuF9+IrSADGZQrSFR+b4pCEuQdtv7ZvR/YP9T
AYumXoLcFslNNcVNTtoE5sph7xSvWrfwWqpHLKZWcOvgTeOjDLgfh0otSpFPhMWDs05ImWvsklL9
V9FqKMkzxNspv3bJtl1ajPA3CyOuZZDtZzykRF08WHq2cfBABoEaSaQUyuZpkzHBdj4tsLSa41LY
3IxY3lDB8w2bzWfPrc5LhW6ZER3G55/Rkb5Ng29FVOUUjPMP2bJjDeZ6W7Nb4VPAoJ2wUBQT096f
7Z9Ou18cjfyAsmLDlAXSaOPk1elTUMqnzrfsqBzY5f2F/g3bg4g67IeeL4+VN7zU25zM+PxE3UZN
C5/2YurZpau5W93jqecbfaII+PWG9tK1lgN7Eni/9bUHs/UOq2K7RapbxTdto7FwdX/jR0UI/Y04
EzlLHPA0nOC32RAeeaUu51CBadQGulZCjjGY6GsMvSK4pmMksNaocOqyK3b4nRcsjJ8b7PO9idcr
smZvF/LBLe61RqEt1GqG11v51A7a/eZUc9ii+401506bnCLu9dRGYVh/wwoNVwSEWpiaeQli2O9t
0R9gRaMEmFNsryYWm5F395rf/+p9lqxuVQly8qvo/FTbFTnSKys199STKMbnng0fS+AWKkbLiHYE
Zgcb+p4F3hlB0m5xZ3RTjlbuM/9zO2Gg7JVw+9IJH4FpZCKxWk91bX5BL2XFApp/VHfq3NoFh0uD
RUPuhW7KmuldTFavGuS6tVQ8zzCF/CVIrHnXmhJnM8XtpZ4kfAAuSzHzsmQn8fuwP2sodOPeLH5U
ywKBO2MzFVukdEzo+Sk+FEqpTr//we8yh9JKto0S5cpINTEcYIvgTzlzNN357mJwF7kUzJHE94Es
3zKkSv8+txhWFKq8bKklr7TsFSbEhgHJFSmopmMwGlNio/EOxyb4BQx2Urp4Tsn8pIvXQ0djLyh1
Xmo9+rdGNV3UhvmjM0C5Tu88ob/2umazTw7wxWfnFRAO5LQAcfUIB0Dj/Zn5wxdjRYmCSAHLTs3H
5gAlfT69NXWaR4tLARisg4o5uiJ4EFQ5wE6F7jL7DAB0m6C8c8yO9WzIOvL9GPu0q+v6xnDOzh9x
SZtF9rmsABnFi1/pX/uFxWjIVPFDzFfB1+2vQx8XfvuGtDrWmh6hD2KBORi+NAKamL4ap9JefmdQ
REPFrtqiOw+nzvo8VutXoniyuFrlF9XL53Xl8LfrFLIYH7YuzIFzbuF1ASEpQ28PvZuSgJJLkDmM
YzZPqxJ6CcCw6iDqFQVVH9XT9sstenxyEaubGPJW7jJQIeV21Lko0/C4OC+F0sPRQc02ZNOd1uL2
niOTv5ZDsFD5uvMNT7SVEmG1gh99273qwTLuhLgffHQoVwPBnefIu3xqqOawYUzG8rGae5HQSvzA
fxApjuBAtfEU4JA5e/Pg7Cn4norJQsTRv22Kc7Ismy+a3bM2Bt3Bc8v/1I7oifj8kMioN1+lVTw7
Tr3Ds6VSUDMK7L4y927K5NMwMmxr1ipMlcLR3Wacy7h3Z47UcI2bP40wQKJq+tka7nw7B+kPc71U
A9+fMOw9dhhUXi5FLRYsYe4gN9BYwgUTfyPV+1h4BmaIbGFDWfrhWkF/Y51mRvBZBnhk4nPAW+Ud
0s6+ALne1GXwNgVwMapK9+NNo+4J2v44Bqg/OrN8UwG0OIM7nqv8f5B0HsttI1sYfqKuQg5bBGZS
OXGDkiwbOacGnv5+mLv0jC3LFNB9zh+ZqhB0wYeYPDhcElpWUDPA98aK3kQZECXBAyTQ0uqj7FBr
A0OvlDeo0lL9tKTRq0uz47h2687Osme1L75snTvUWcRrVSph0lZdkDJVkq5nx9Cyy7yPm99YUM5g
6/mzOmkydNc/RtuSvZgqO72klW+xcLeYlcmrHOfIo3S/oqbNW6u+8mmv4Gz3VmtpAtdYzGAeEuaX
xo6PciYhqALA2ZG/CD/GeAaQAlhcG/cSeV0CWXTSnK73CU9M/UGp/LKKR1+lJ+WsqU9526iehCoJ
Sdw+9WDqYTwXutfU034ySuVI27yZtgcdRF1Tkn2c65pH32qz6+U/VWkL9hxr12FXCVgaB+KA7k0z
Fkhi2CjFMu3KCcER/osMVcifNk6Sh7ZpHZwB84rcEl2rzKugperEH7BbtEl3gPOezrWmnWZiGK+L
/IEqjsmaoLQKn8SOgLDsIKQduBE5QIRKXCe2VE9bTICkFtuIZXSf0VoUHiaF2u/X5aCuevJ/RWqk
PcGLf7gW21xUZKUHPHUjyOYdVO1kqaXNibwC5NiDrzjJ55KVJ6UDjNB46NLCTfZamv8pWx56cHvP
5ZP2RuXPHNlNuFBAt9Nq87WS6e+QJUC9q3sxxAS4218aaTGxV8QnDla1n9fml03oocm1nnOmQ2Uu
tzCXbvjkN5Kym+e0JRevURErXo+RyqcBQPdrDFUEgH/KkpzYfDCfrHiLzelE5hGAeB3iHvUYP2q7
pNLEdl/E6M6eVDkgWuucJBjEx7lnHllQgWkgiWM5evmMNMmNCewrSQH02KEZ4jlFyc75xdRH+i5T
ZViBGHKaJTlM9QCFzcv+Whp258e1fZcZJoJ0IAVjCMGQk2sEpVO3oxGYFX1AxmQdHcovA4K7Jt6S
5ijaeTk0BomDWf89kQCN0KG8d0rORLStcImU+3QoFWLkS7801X9ZAppZ5GkLysVxOy1HQK1dpMIX
1lP7j+gPGneVPECxfVB43tRC3ZH4xQdZlh/VPAf4DIcdPQrcctHSs5kdhxancTTFnu02n0WXUDZl
FkganeoxJr5hxwtS7ibDuA+lO7BPMrisqvoz2kBU9kLshpYNOTEpaw19TgqMKn8ViYW62MKTR6I1
p3azqXEYoRBUYTziv0NMfxZxKYdyXcn9LbOvNs8Olpm3njG+LG33LE2943aM/NFcWsgeG2unIsUl
i2n6y2FBYmKHvCTp3lgmrZRWBIy0ONhleVA0eYzblH26Hq52peZBakfXbh6DZuT+zQmfZSELJp04
k17m2S4eB4wdnrqY/zp77bykycrAnPVzbi5bVJhj7qdG7pdpphsVWbq5dk+5yvcxRQBMgqc0jzD7
tF0zM2cKuc+uxZop/qS61WmLIHpvXPfvyKPlWXY3cYHq/LvKKjnws0thgWeAqNWYCYE19w2ad9QH
WAsUroNWItlM9QKVvnMTjepeDWPyqq5UQI4/cFLy09Yz+2aqgp/Kf3BFXd9G6ZlyJKx14S5NSFra
J6RIiCz3BiKWwhEUO9C1mcQcId5irSVxQnNfCSyQfmSSG5X3jyTFvWtTVuwHtK/emqD7j5KuhLq0
bzbjFxA3JN0W5MepGF3HUuNud/oIWwgVVHP54vZKwFjuW9v/XKVHeMue9rRnMTPdptkDhCGRPmmv
nttluLmvqs5mpM2I2gHC6VRr+13bjm9xDVMX6/Y5XVZ/KgbbrztgzoSXtm3wCydY+A5aOQTJmJPv
kJYYedaXEq14sKjLd15w7ikx6o3EpYGuLX+yQqRBgotHqKCRYtKJ1ZcVg0v63DZ8ZSKsMk/m+0wf
533iop/Vs3+jQQCe1ZJ4RQZR4M516Y1Gc51bFnFjEXQjRlz7uHrUxUF+G8d/1sRdGIdNCqqbeDnr
9vdk9+kpF9G9Z/s8RtA2FNPb+IMoMp678YkL807UO23HZk2OHWk+2/lN4hMbbOX8NNX32jMsV+56
n5voicl+8OYhPnUIA3Zj+grPubdSQsz0dUI8UJAlOjNqOeDE0Xelt2fDzGevMIiP7bb0uGHcG1UK
ImlbJOTppK2tb5WyEPsItRizg3gslbGWIlVmuUyGBwJ10t2qsZHq2tlORbqLTbgYO1Ov/aA+AZy9
WzEqTR4TvECJfeKAxLkcgwZSa45B6Je0MTJ65BokFV6gNbVujSKORlM+NJH6Q0JcOAzxr1tDfRjD
k6EUjF9F2CSsV0PrEx/bEhOMoXO+10Sy+Px6ASsgrCxdQgc5oZobj7pYn8A8x11ZU3IzO8teq6Jj
VYkHWdqPjdq1TNdOgSK/vsx12gHD+ORWbGN2sFb8qFcZOrHthGqU/cxpYwV9Fl87u/R16CXu6cdB
GudynowrzNx1ZbtAR54fGzfPT3RMYlGJr5W0XcL4ArMjRkqnkbByxRrQV4aSInpSklrzmIcKvs99
Nm6nTv/QKdV04JaExrUdieQyOzrGku6L+JPnq9B3clXZ4luyFtq+JXSZFGZMRRkTYPHruO1vaqY8
vSpnvptIhDUVds2+zzy6aJ85w37aYvYm+RpVoAcl4cheNnVM7dX4mxXz1S7tQ1O2d5Aq7WYY+U+U
Tz/g18rBrSBnrE6jbKHKGbCrylclu7/ZMT42NLH7TOuV7/LRr+UXwj1WELFz1vEPi+e804zprnVr
h/83boj60utzwbiJFlA75Y257iZ9y7FQ/nXb71aG8W87WtmuJy7PmTqEJUrjw9LiFh/S+1i09tUc
F6ZTvbOxmNF9QYr3pZzEfd4CXnQbv7oYhhb30hZEVWfvJoIyuyzXwNJ5dwVDW4VUeY8fFp68c1DX
fQiy4UIzIp6sGAIpRb8bm/ZbU7oiGFZH27WWDuIdharbknwjdF5Kgs86jRg9Lb2oLTgYKeNvxEQC
iBEFg3PFVrBC39i0EqwIHVm+gxsHltnPIckiuR+NBZF66TR7jdSeptEW56wuMr+WXGeEnOsHctRy
T2bjIe9AjLOEnt44gVtF7d9wgkvWKHe4akvBtZpsGcua3BktvUQsdeC/ygs4eCs2i1HXp89a1gTE
J78Rj+kT85zMzhRaqKigRLU6SBtKO8152MegYALt1MUc+kuK9notOQxQlGB6ziYWlkJmT0uFNFiJ
BYIbqKauvLuRbPkmBHeq0waFLb5sQlNQQWc/TNnKyZw7WbLTK0MwS9401VRvttHeCqUa9pmCQoE2
Nd1bsTxmBTgFi6Httb1x5R/tnBaCLU+a1v5KK6OiXJR4J/FD+VCuQClJDdDRjNbOMjXy71bD7z1Y
83JPq8ozV8VlXSAfUa63jvU0GulTmuCmoTiQVcHYcL4AhU8F0gG3OjTrqVPdfZa6yzNRh0db5STW
5VKGrQpStuBcJ409ZbmLxM3OtzTu+GEZjWInFLPdJV0BDlnV2Z04uMxv7OIt38RAQ95/Cj8SZenp
QkX+rjMCmi5xpuYVlf7RlPaf0Yp2tVuWvrZmP/gynuVASuEGT3GJdBcdBxfT87Nat+g/4rPGzZEO
Rv13mGZonDAvpjuJAGXYLTB2UI36hRMydMyOuFF8r+JOBPSvsMlozHSk9qDXxqYq7w5Onp17nYVo
nC0jTIaw19qUs9kk2Ul6UwnUWScGXMmAcM4urZO1Jg9F055WphEYkHIOHKc76QOFAEYLQmbW8laY
6l99Gb/clEmtLQzLFwpJ2aJ+T3l4blqXfjSFdeeCsAIIxIdS56roel4xa534fMB1HdMgbz+2Qb56
F18HZiHi5lUUkNZ7Wkzk9sVEMExGFXbtNe2TLcIOIDrnLLAATkZB8Gr8Vth/IoMGe/wA8OEo3cgo
x4ljMkHg4AUvpgigjdyLMj84WbRymJJeT0/CwYjJRyBvTnoUaz41U1/7U8/f4CzJn3rpbpPeir2j
QGBUPb4VpFsZVnN63sVY/hM6lidFZN+xAsJdEZHDa0DGY1Wi+TbmcJiVj9xIlp1VOj89KVzMMmz6
a8rfIkkI8hmw/sLYvlqa0M4odbiZ8j7sbQO/y/JFlwDDXs4tSy8T2E7eEnYy0EetAN7WNnhtcY46
98UcpsvgnBpjYgTm79YEAf6TQdMjup2gUsvQQUjVjTaVClsgoUG0b/7WWsNLnW/CkcgkE0oljGae
U4eTExkdDB5UqGvcCYjHmzjT0d4bp84cxTsSY3IX8CljAOuII9YxVpHJzogcD8phXlCvKuPYHs2G
xKlmYl9OC5xWZpViAmbk9GojA6/GDdcbWhUkuiiCRhNvC0N77FYmcWh1Ec6VCufdcK/laxMaEriE
03sLSixjwJEWJJdbbZqtOcTjvVc5ZEjkgAntdotDmIhU4kC14MLMLbpKHyhu6Sw6tDfbmxz7s1tU
KMNiZL3zRIYwr0KXzBHJl/WDkahXRdc+02pszomIpdeY9rPo2seiNyYsbjaZnU2m7LJ55Wqzy92s
kPvIGXyc1GsWcyqr8UJmBTcmut2rcNePsltA7ee7Kdzski7mXlnceNcasDnZrPx0wIIHVToZ4CRm
mzEZTxxx33Gcp7hAzYtqz4HcuIqo3lT8Ut4dY3oc2+WbLOSWrBwC0lCAeVZpRDfsE6BRvdfVQ7ab
RvdDKlwAun4feyE8iFblDEt/sMrYPNR4l+12PZCK556WwfkzpMWr5lxL/rvFuprWwCeJzSalNcd0
UvbIQY/IodsQscV5GFC25cNehXMiUgKMGdRoBxmbEKyqPIOxh/HoYvM5GGTvMy05Z8takquY11d3
bi9DaYv9rKf0TbG5ssv9pQySkODS+mkzy2ZkXW95FH/JrgtqNhoyPHhlcQzHzAXOvzYpIYINvjvI
O3AzjevEQSd7QAOp7LvEeoqsZFdIMe8AumAYLEVHOJSxgC8PrAcEfwBdB/0i8l0/z1zU/bintqHB
deyuu6ghz9k1x3cXn8+zXYiLK5dj3ynErKrKYVTBaExz/dDoKGMitLxB537uF6ZnNFqnVEike03x
1tS5vc8L9W1YW/U8gc6KumfvXutfI9fPad0QJrL5CHN5XxX9xy1HxkYiLUgE+koKSTw2sJNXkWlg
jZkJ59V85wtpAgxaDZzesST4BArtoDVsk3SQw2NU82vuiIvIutCVzmvlQho7gwDaAnsghoxn2mUM
QtCPT6RNLrxfHDkZJL50tHwnXf0Ndx7eJeuORgIQYspfZMKqUvCw8MFg32FoUuu/jla+k3ozcGnV
+nHIx0cuT0jlBDa9jZybNTYEB5BxJJihRObQS2ByLDjjsS7z0S90IFUthz61EiswJT059T/6RNZ9
0pkxa+z4x8ry9hLVJFyRn4dlP9soHXbO9U3mg3HI4lCneSQ0Coygui7wuDi7wQBhwDT5PCKy8Y1B
fxib4Y4b8RENDO5WZQVzWyRUGGtylzi/Sv09qPa9sEF8Mcftlrr/hR6DzSW9Qe30T1dpRg/48R+J
ExcXW8aBGQjkUcPgSJNTjzPqaEvdDJstP1FCDFuEW/mTQUtItYAFQLdyEbc7kkLecOq5Oy6QaxKX
xY5oJe693Hpk4DpLjTd3cDT8ohwgMBTwgMNCflm14ba2yvaCIYph01kbqPn4AHVGIFNiZK9kFuBj
Hh6QToIC/Zc0Zj1V1UZJw1SGcbkuYdHObyRJh6lBKtKaVp+NgZRbrUfpNxrIV+ceFIZob50w1xkS
MArTZFiojXEsyK0h0xp7S6wH6Fd2zqT/ppmgj6LS/LWMXlI4P2yoLV0u21WXyMARaeOXcsEtoIvn
tHcPqnNKufoJL6FZM4FzZPM7OKX5RV7FP0J4Evjxfu+ALSH2Xk24IN25kx2BNawl5EcvrsBZX/xp
0u468a9f64z06OrgytWvedsX1dzbUzzCnxMwnkRk/RnsoSR1h7pkrF46pCBjwX+urDfeuv2oyMaH
AMOwJfOdrn/2Sf+qjADRGXpRz6ihjcrC/oraPiMO4l9Vt/KrW4wjzvvXoV2MUxRr30Mfn4Yckqao
5Xerkzpo50fZXlfgmk0wlJEKBSgEU5XF1b3IJKlIaq37SW8c9eW5JL0Xgdpvza/9otwTp9scrIxs
FkNXoaJwzXGygQgu1gI6Ek8H2TRfBUKAo542NW0A0tu+hpG6+T6Oxd7SpoutCoyaxo9qzPsM2K/v
TJK11zoOooHfn2T5b2vgPCQvnru1f+ncM0VQYuiIX6hxdCjz4Lv9uVeVfbamj6YkOlgoIOWJvaTe
ZOsFpiR99HS1eOpEHIygnD6xo5Vvr2wtiaMjKSINnkvsB+WYgex3w/BgG8w7MiCvzAhLJlcwNDWx
T8k53s3zh7QWkr5UNrNxLfbd8KPPvNdq059THTYTr3Ucgtm/QOEjiKchsZt6elK8Os3wCypG4kOJ
H1N3fV1K5U9UbQ4M1fGJJlee3VKcOaqY99LsneyTz8zp/2COrPZ9fSUn6mNy3Kd8BC5SkPR6uab7
KzUufqLzSRjbC1d2jQ40kcOwA3VBRHR7gg76QNH/wD+poC7RxoqwJrcZwW4WMdcog7jIDMQZ8ANH
tlhWnm5zMUeW688LvqQkqcJk7XiPZoNkt+6YKwVYOMym1SvhiHrRs6aGhirdb0lrh5mP4e5X/ZPo
8TOK/tmrRQ6BaTlP9swcjY8BzHKGPXR1WuzQN8H7JSFfB46bqhmedjniM2gPRpmM+1Usf5B7DGaO
3i2iWYkMHELXx4PRl3gbFvS9uQMgFUuMoePCrsv54hYkmtiLxnEN9JhuGCEc9wkDnITiq3Ezd0t7
WsqcpgDKUfu1gpeLrKdYqoE5jgBojt4z0uj71bEuWKdRzM6Nr8+U0OGJ+2OV9Q61M5AACqBAVwcz
aN2V36XPsESgnLOBAT3tqeJbpbLrMxc12FCQUd+TDG4S9zgQnKhXJq8MUbpj1nOdKmhqh74gFsgh
A8lG58YKzRStSZ6c/G2GCgfHUu/sR7R9cV9ZvIDzWJzoJitC2cEbpZXyXqZRu+P29xbJWd12UDFE
dZVeVOYPFE29c/7uB5Uksbxa7o3u5uixVjtAAdjweHKezyZaWE0B7C0q53nSazopUIywmfYLoK+F
sGCkYqscAekQw5vPY2Kz5648Wo1zYzQb4AsKd9e78iqtlqy6joltdt+wcRECkrYBaeMcsURmTyif
0ppvtWAn2ny3576ZnVM7f5a4g3yeK95k0BGvUayriFYljInzDqVQt78McLz/okhJhE1V7+vCbNA0
lAEBcBWSJASFk5pyHDiL388r6H0Pc211/ObmA3I13ncdzMYCO16076pb1zsGOQx4awVu2CGnokrp
gB6Vh15DT1lZ3CWDAIAyUMJ1NNDt23q6uZKoVJYsNZBE6yDJrkhDHQo/pqLMnxIu+wgXawlOGFlI
fiyTLSkaHN4mfrbxWP3VRfwx687fMmIlUgfoqTarX3vEMgGK3y8LfkEqACqpI3ZWpn8aRW2F+dKF
M0ERMPBK5Ndbn0JJ/lSYwoNzZ9GJq6BrKkhAoeOPzy82akKREm1T4w3TzqwmVIlWxZos52gLH0X5
gvxWtOkh1XgHI4djZlpyppr6oUjG0ocPM8ESmudCq8F7eGsTYlTQZ0CrdlN0G6r2045RbMS5BmnQ
oGBjDcwQfPBoHmHeqMRCILvTYCU9VW+NkGw/vmvTTsNm1g/dDJKowftGEMLBf0elk868927mTXTf
hUlCMHvWHyY9h1nve7xO6wdQC1Ww1bddAKjNU7XdspTrWFSwhWVu76ZODSu4TlIwLf0kOR5rHeqG
gFMisVLdDIhFgS6aHzTWL0+xdeAGNn6ObiZ/026POvoMlrSRlpoR4HIzgSfcvGcecwY9wHnPQmiF
mrdqPHOoH8s0vwyJuZw7MWEcjtE46GiyqloEecm1StV7uuldxGGYRsBds0aNoq17ADekZ+lQHCu1
3uZZlNjDHsV84hMqr/psHjvI/+yCNrp08zNihuiA4//FGl2NhBEEMjNhytWUgJb0affALa96WUmQ
KwIVEmsKVmmTbuCcoXpX6WO002IgKGvOA5xuLON6+yHQrvL5g17UGgn2qnYnrWAiT3hRghhtndlZ
x2rkEJCelUIOk6Ca+lZcXxOZqV7ZIlQYtB6FCWKCUB21h4UK+4i0xDSZMAwpmUDR0JGshKYDpUJ/
wDnRBxWdlwUirJJONv4UOyxw1aemL3pYVExpxQakOHBSmdNB+rddENui9qQB0DqoGqwHUrUQ6z0X
Z00SJDLpwKGz8GQKCj36vLsaLqGfScwSqMH5I03/1Mh2rJ2iC1Wn748YnnmXzftKdQlSSJBpq5Gv
bcrSQXQeH6MtH41JjnQ6dj7xnwNriH5AT/+sacgZUi7SvdXnE3cCYzh5TCQKyTHfjp4P6itRjajD
izvHwdC5P1tg9Uix0IzgUCr6TL2Oied4bYIpKnb0ddPfW3XgQfV0EsKdmJFH+uY6l+lKBWWVE1+P
3Ap2CqaF11m6F6psQm0Uryvco0mJnUVlxD4nc8ipp4Pi4hojubdg/WAnQYdrwWJ7eY4CDaX7W97n
HwPxCj4mC4WGHfoMBqe6CbL2YtOF0QCHZtBN9oJKCUj4oxqPv9Q9ILPaAF+z2KRHav1rletTHEnS
ovI2nGvMyaux0k2Ld+G/8SZyCXghAXSgl6F95XFcya0ByqnJsOa6shBVdD92v3w50cNgsXd1Je6l
an2outgFCYTXrQtCWWlnH9LkFX+Hui9aaICCzSJJVACVVAyESfGxkl3MYsmvCnwcxTIs+4rOtLBw
FZDuVCa73B6ZYSKI6HKrwyDu5SxE8xUnCPct1lbAciZALlKoqYJ/A3BNNb+JPj0YTKAh5ZM2IauU
NzUWrcgdNLaYOhQJrl4F6RE9peEvevyy9CBBYn2zrSILemS1LY45bnRtZw6NSSArqfG1qg9hIblX
rJwgPURAT72NnKMUJjk0ZcqkW+6LqS0ppBrFgRYm3h29/IvQmtyUPP0DDvfqINAfEetdbdE8tNL+
ZM37R84tSh6IP18bV0yGslHCNB9DAFDsAaJ9KxP1dUgQfo4G6axFaT45aQbNmvVX1GKpr8YWNd/E
sJiaBHwyAWs1vd9TGcKoQfq3zwc47TNrfKboSz0QjvxduOavbWl+UpnnNp9/qiLrAw2KmgUBew7d
KwHi6G+++e4k0aF7rPYoIjSTgDX1X0fl6aVIy7sVAT/aKNvQjcn1UXGLsDuDfTgPTZE+JhPImUNN
Co9j/hktKImnsiTmXnzrtHQ6g8tdlhUbXZtXj0lmmq9WUt0wSfxLNdAZE0vo9+RwBZpEG1aIn8NZ
zKeVisV9bKJEGrr01qblm1yV9jgy3M6W+E16lQbWLTGQ0BwQgbS5z62un0GjgV9pICPuwzxXZOnQ
ZWUdDONImumE5hGqctKm6Rz31V5ZEyIUgXvrTCeAhkgwbMHPqZmjYqqnbI86hhOEfJNdQz8ocQeY
7TcP9ESo64M+Dg8zAqQAJ9LbgKkBxh+FlbKFG6OVCDm16APvrNf/voBmjjeweTcgHGc5Jx3fBuTg
zo70+YiVuAlXeneDBNdZKBhuVyeyblsIQV3QjjU6ThpoJuwsdTTImwZQ3mqcsDPxrdUtt20vjVue
99qTG2nHqRzzvQYJuZMa5bqr9ZHbBnmaqkhJkxWbyh8thwPKFqHSskhvTWXJHrthQHa/X8zaDlFr
BBRWgqY0lF3E7EiVo/THUuckLbvKovEBmMjWP2LqZkIsSWjo2NlgEbsQrX+GX2JdgyaN9v+lbDai
zHybL8UYzd0uSWjyIyU3gi5lbtbUNKHrklWlz1/MUjHCgrQ0f5l05AxDfSHl/DLoUrzW3wJRcIgK
KDr9Fy+Zt7ec6rDDkswvCSjKXltte2d1JGukqaIdUYleM/p5GcNWMgfaIcOajpCG5FAbdpdbyG07
JvleImSsJJMXwe6xgpMttzEnZWjEmlQ5alts/ZrqKK8GDrmoStD+S9cl1rUN0gLOD/+Ct0nHPBNv
zzFSpRLa48CdSCIPMkjCSxuN4T9Zs3Qf0QaE/FUtd3SLkW6UTZdaESMsC2Be01swCY04mLPFCVHP
a2hoWfWauHTgqo/dMPNu9+49zVXyh7P43a06HUew+jUtk7Jz2uZ9JNj8hksZ9MexH3PgeeSKV5ro
5Atmb8BT8s5iRox3w3Ze/stFb03nH/ENla/B8sYg8peRDqaOhMzjJB3OhJgfqxpjqBk6AKUs/s3Z
f29rzVigjTwuA9luYTQjzV/UiNuccfaTIPJjoXa3RRIZjMCUEXpl58hVA/ow6bJ7WpTXSmwT+do6
ZydGLuLqzaHQVeuDBmAfyC76a+TyU2Rskpb+ZOjIShRs1N7SqdqDq1V/yy0hGtQU+b8sx1uHPSHd
bNgg/uaBwqvnIaV2owXBV5kMTvYmfeQOUx/QM5moNhI3bIb1QtZ3+c53ptzA+vaaRrzk6jifHRQt
k7oH3wevhQznTHFi4k+5/l6NtuHLXIt5yfghMuwMN7vHu6A9UgnRP5bYUgNtjGiML52BbrQh8kAM
63MVxztEqg3I4KzB5xuv1kx3Irm7PTKx8SL0GZPELHaVk4D6jU4W6vUzDoXpnQmSND27w21gVZdZ
g5huEYQbDaDQ+EbAifGgTCVlFWyLsTQ+2xHmtCFn0mtK2w1Yv8v3tTd924zq5xQJXJ80yr7V0mLf
ZpN4T0otcMnUXzM0BJEC54gfBpYPAEcc8NQ7L2vOVj8O2wxku2QpNLZxVhEpLGyCf8RmHbCTEtao
V26DW6YPSY3eZKq5HOa5jg8lsWuPxWhUQQQtE9Li9qzGYroK/Hv7mFqnwK0uuY0IPOKOveTkXiEY
ZROeI3MKa4pwAyG0MtD09tletY+1z29q1Ra7SbaEiW1vqYv9+VHN0MHN/wpA7Ngd1XOs/nWINz33
qPnWEd2jPetqUJg48Di6umNKHgHQ5Jfu1vqJjoiwmAbns0SV3agwmkpVtruoNP42lWwf7WHC9Wcb
IpRzNQBbmfJ5zJikp/Psgps2hZI9AsLgFM89tYuyE2iUPJi0aESKlT0jBLmo7jB7LCQK4V3T66Ib
55xNZi87GFOy4XwtFuo7Tq/xUBBwYFizskckfVD+y1Gh1MaAVkHTUa5htCzfLQL2K/74moKu1AyT
DCJ/6pSv1MDyv6GJpjnlT3lta56WKOXFHtaC1SIddk4e50eN/CvmoKjas4BNYZal09VlFWuEK/ZQ
QCynBsRVr0znyUFZOrD5qJo4zLwLBw2RfNdbgdOY2Z4qAi2kTY0PmD4TzA0I6WKnufyX5tmZGfVi
lqTIIi4QpKuRzkzVJBcioI7N2nxV0/s8LeljXE63USXRCC0MOlXGZ6ITpg9ehrwjN6OEmZnTLQpw
e7iytEd4Rbf2Sy6SHbE3p2xomzNv38Hqxu7YG3AD1DuLRwkDSFHSEj+4IydIZcgvPZ8eiOM9sRcR
tT+QYS4G0+EluqKT6g81kOQZAP6e5RlPQVoaSBM261l+7yKhQ3fzPOFbAf916x9bUd8Io+N1LYvP
bunNExHxQHDW1VLb+YpqRIaRvaFvA4pwjhb9UeTVl6Jxky90c1xW7uyDSSn8PhumG+hffqmcpd6l
rnZaqNK8VDUCcBtscUzS7ixmQk6Rb9Y+WSDU3ljpS54Vy7GdVdSmsqoelB9rpUAFDG+5xBKGCEgK
mk3g4Gi0KXnpOhhmPZ2fDEPkJ5scphMVgSzzPXijURUCYQDGqSxqARKniQljvEwrMgbq7uLrSKrD
3h1xvDJ8ewTZjEToV9ns7pII2N5V7m1O7WbV5vIxi5xjhc3+vcqxUeIA2K49XDVTk72V+rCE/9Vk
9AV8j05r+RZuj9NpmYYrkEPil0lzSeACPAvAw6uwcub9zIBQW9Vh1dfmnJXOH8nQFBBDjanFzdxg
dun6IOC2CZDaE8ZvscaR5ftnmHA1kgQT9sqYf8/Ze8aIhe0qVX0CfH96nbzZMaHOcgGERXeSMJ3r
2ROFQNgU2e14lQggodb3Hde5N0ob3C4zHk23l7dxi3lrkholHsO6zV47rksG+etIFCigr84CRE8v
1HQq38aiFn9rkZ7SLvvnutrIQCIQmZbD/CUWHrOoOOUOWSlj/9G3haRBB8qD7Ji/CrYKWBKbsWMp
40Dg2+OtYBReFqTp9YsthPmUWhKMROMTgiPFizTxijt3bSB4W80pojQc1OBuBzKXZq+mIacHg3+B
1U4P/PRe4w6gSB1GZI86UaCqees41T1CZH5QwgULhsy7wYXdx9YPLLf6Jpb+J+GuxRv2kWBf+KCw
/nVqG/dkIkDDXTDCo9v/o+7MluPG0u38KhV1jzLmIeJ0XySAnDOZnEQybxAkRWGeZ7yRL/wU58X8
QSW7xaQs9rGvHNFd3SqKiQSwgb33/6/1LfORZr0zpmiK4NxPj/38/8ZCYuvhee3WTzzI/fokYvXj
l5C08joVWLSJGDm+Cuxvugn3btab8dGvu5cwmVgYj4LltpQ7d2oOSxumiSMYoXxGhLNJhHw7JP1I
Nr3pUsCdKAVFMcyG20C2UOZrcb3JLdq3ebH2vSLdi+T84rEFSxb64HiLTjvkFC6vJ9pvexG0jE6h
pqWQ6Gd0DOdCo86M24K9qtRZba6xDpyG10SINUSb9E6FYi4XataW0N1gk3ZYVsItgFxmyRqs3sTi
bhFIhAPITfvIZjxAFasAeRvLYgNc8tHLkniLrydflXWdL1G87dnlc9ZpStgmeVwLwyiov9OkEbIv
oVb4REHxkqE/gBMsaB4if5L2ErRxclupy+YpO0mV7X5Rxu5EzpFIaaIVzE1U9tZOAWeOqYQ4l8C/
yWtNv2uRNSHWysiBycjTza1px7P6TC69sY2QTKd6KHAJ80PqdbeN50GJ9Xhim7YnDkPNzpOUmS7+
2MoboWEguB2rVNgKJCyhNjUMrkJdHJNxpbJguU4lboehwrGMAMhnlGXWYUaB1Y/EwzDRdOBWEtwZ
V2jbJO0lk1skKiPVOKI2FqKUYycPTUy7RnwnlNTM2XuiDyweLZLpVgGTNQnSEqMjNZepSZMLhy56
wWCbxcor44J+LmX/SFZHp6kzV4sDw67bB1PFXQq4iSoD32QBlZoEkjb4ZrKQECtPO+rdVxnIhB1J
cbqG8g8eKCTOy6qRICsmspchv2uhEa5SfbxnuyYsNUxbTk8HxYb8js8X4P1y7GfBS13Oiylp3/pB
4fbo3eG5oA5Xj8pYj+spl8/wlrG/yNaJ6YUyjFm1K79huA3SYCCPj8udUT8ZOO6OpjxSmE3HbYgc
cV4FR3apCUgaWCdBA1yKohiiLoGZaATjk9CHt+Y4qy2agR4ZhdRURdaR+rqr6GmybZjsxIoUbauH
Ov59Sk8MGqKtCA6l8daT+H3LxLIQpcAXs2cQ+UYWMchouIg6lbJAYrj2lEdWY1q/9CZ4CeqbW1Mi
gtUjBUzsINpSj6eSLvoPusl2Cp5bemeyQqGSN/Nd6lH21mGq1Lu2qOUbMUe90TY4nAP0DmypeUfl
dFHCsVb3oxZRKsUgMLBbcIYIDg5wgO+3rWpFOidCflvmPCY8ujE7Y8DseiTwSCOf2uVRv1QA7d+M
ZKo74gAGOkQYhffNVqI2sytuvE1U13RLmDZ+wmBJGapDNHgcxFHdRwX6CKSpwRHdHa0KkVy9fgoE
N5DMK5KHZhmdUd2XmrIwYu8+qKoj7yFLRbxdh2zyA3YxdqELCFo1j+xqCL0IKkA1LbC8W2ybLGVH
+KlTIV+NBtRTSpS7Y6MJjoeQa6VNtb6vk3jTkQ4jlJ1yXZElZRfjdtQj47VDDaZVZ7qD49cUd/VM
qgDHxFKXtVND4oYHPyQI0r0UC92yrB7CMm0OHmGAJCt5TDQ6Df5EQYWVx5V+k8/45VFuwEphJBsx
Md4YMYZQklzCPQwLS3rsmiY7iUUQr5NBqmY55qklJOK2NyASTgOapZIq5aEKd6YyuXB+0X7P6xhZ
35JLIr2YPc0ngQOi9ROum/n1EYlSeSyjvn4wEEeB7By1UxcwUIQGfK5c38ShT2sZIJntBal/Evx0
K0TJY9Yn2UvoydsqAYYjDv61lFE0KTQL2jBRlvNG5fcgpI+JbsjZJUMkEkZmzyx9D0f7iXKPtjQ0
DAycNp08ij/0+/3MYrEUuADM8i1b0XhFtgMvAgQOBfYNL8eUUI39upH0dUDcmNtZD+MksopEd1nI
5qpq4Uz64SjRe1OPBmjoRT+nTTB/OQ0r732BCMNt6pqZtkz7T87I/JBzZiAk0hVThkNjWaJxEbqJ
HseSopyy5ChWt4NsXAkWThIanSrADzseDIqnTN8bgeyyRMiWvKrDFadWWloEJEssjxYpIF7mykOk
HqQITagXUmQIW2r4dQ1zO5uUezQsyhaxHZQRUsBXfiprV37XzUmE+QPc7xoTBf8QVNrvSspbYIzU
bE+O4NbcNJqSX9epX2xThXFAgEy6ow93NhFXbtmZ0IEpwal0jUXhFgq9P+pXVYp/WEFy5qSG6h8C
YQAHK4KDKVPxpVOTAb0qEtEEhOM65Ftu5VHeff+runKuE7Pe1CWeXZqj11U8DkekznStc0s/TfhN
ABoiS/dRX0kgp8lBcRt2I7tUy6WDUU+mC+8stAn/EK80+lNLU83IQjPlTTlCFRxblMS/H5fKB2Yn
dxEWnypDLFTmSNz38KyCmk9EiZLoZ0M+NUplrv05ZQ8LyV7wcUV4ZILuZTNbgdBqlk3Ao59JykxV
xD+uilB+mDPyDu19QloAbEhz4D0ar1t8/0ePEAw/JJeWwhkpaFMAmbB/6jP1Dg9XtwzbKnAGtb0t
eWdUCrxSXWlQ/tdw/mrUeeqUNlei3K/gEJqfpZ38aviaBolHoiZCddMuhq9ej2oEx3S+2XjkWdrk
q6koW5JeRoUZnNfsFFBbNRKVBWhvUfnW2B5/cvWtGeb0DpBmaMDLyEhWJV0m82i+PT+9FrBNir3u
9yjeqpiXjy8AnUV9BMRXvJ/1TChf91XS7o2hEh+abvqC4wKF2jC84Rr/gjPcekqN4HWQC301u+yg
X5cYrHtAgBvUhuWimWTsaVS3EYanNrgoKFECC/BJaL+Ecv6sT3hrDZUcyB6iuEoOFd5O7KcFmjcs
5dTF54Vfbe2Y9xBNeOQLRj24gaz71rOHd1nywpqldpOpGP9QArIAa+sjCqFFrUe4Q/oQbNngluPY
bxQPw0qLSmvCjuloJblMmoUVUCqpOchU6NiI6TZu9PskfBp9tLQqlk87jnDmNJb6YAbEJMX8a0+c
PfQ00pqJQpSWC8/zTczJYlq0rM8X6MsKSpBY4Ucs5RM2wZi3ANE7Nz7LR5ApMHkn8YoCHg3jgH40
JnC8rtq6quFkthJbI9rFXi6yEzBVhcrtvYiWauQE3DQkrLVNA4RBHsC0TLfcrhNqBxzMHO76jPQ5
cuuK6kxg9Y+tRsgTBH7q9YXliqF+h9sbyRCkl3AOa67r1I7r0V8282re94s9wtY9prCbVAKDXPsE
pYKHe9RMHEDzm4XVdgOpCtVgw2rQ5H3fmgg5kQRVAPC2RozfXh+ow0cmqAo5fSlk8TRvqGO5NcH3
oC/yVGNgKHSY2gV9O8nZKarMkbZPv9Ym/VmsIPr4XXHVGwTdVtkXVSyfQgHH3dBDEVZQ+fttH9qy
xnFlXDzIdosrGTrHxE64xsUAvSaz4cze1oOEdk5GoDtIxzJNB5SdQbpkJzq0BpdWH1ekgRRLvEnI
GCG5DipEgE4raSC31Gl7oofwa0DqydOgWtFgRU1NygNzTGNe5dG9VhXpKm2JiKL06KYNSuW25LuZ
Vj7dsBWbbkwVP+6YRNEWNDPayOAug4u+LgpUWoUgertS5n4OVJ+W6C5yMr69AY6jDFUojFeT31k7
fKbCUZZxZqt9vil0Kz343pQeuug6KmRjy6AXd02uAICQFNapeszwbAZqGllI8SUJYroumixvNEn2
j1bAsI/V4jGSwDz0OaXQVrPn16jFJAUUVOeusv1OciRXhTprvwC1zlY7lnk9JrnIuirYTl4FnXGb
12gAvFFHdj2rKcRYp+WW1FeWilAgRBTjZoqa7UJfvVOkPriSg/RbN6bmxkxYmPlNdtWQ6kcFMrC1
UT7GbVCsIkEHzqIF2UqSEEWEQBE22GhndzYSbws4rO6RSZGhuKDfdhgTEc4zrcklrUndNZXuKzZ+
ZDcZxSSiQGQCG9+6tEPs0qrg9tVaN5cmIgMpI+uE5Hi9W8jD2O0yAAYQCLAbtOwgpJCSCpkDN7VJ
qWII9L0sz2YrlFi2nsrnvtWUA9CRe6FPzG0WJki9fNBaaaBWG7SXTTFsZPqbDAUWFU03NmvTZCmE
cMYnZzY7D3pFOBCKPRgJFHzSyQtPWUX3zQsVaY8b3dRand6jClQ+Tb/VrRJuwkQobNNrTpHCfgxF
Bhs0fbrDCl/tMlTAmCuH7inKlwa6o8TrxlPh6ci5Iw2jYNJEu7BvxkXclsO1aPpug3DiFkhGW0XJ
gdnhHsJifarL6WaCScQbsdkI+cReGJPJ7DrnCppeegi74ol1BRjRUEscQ/RvqyY6T3kOx1E5K3N7
jHotroagcLJI54b1EZCEsCKRqJMSikSUgb9DIYt4OBQFa5aYpLWBjqdr1CYQwDJ/aEqpvobRthsr
hm+mB5ETDVRuScjJ7HbI4k2Y07tFuQhIW9CoRuVMKyJEktU0kl/Y6TjSUOAHDxiuXUMDSS4OirWu
C2rnXQHwKdOjh0xPFVcoDUY0LIkwQq8B6DNwM5l6t9CjisxKM70r5zjyudT6+/l3nuM/zL6KynbI
QuxGVvv72bdvzJFg4S5CxA3GpCZ5EoB10uMJqaQ1tqVrPWQJ9P2Y/+0diLz+53/w59e8GOkzBs3F
H/95l6f85z/m3/nff+f9b/xz9ZYfn9O3+rd/6RC+Vnmdf2su/9a7T+boP76d89w8v/uDmzVhM163
b9V4A94pab5/C/8tn//mv/vDP96+f8rdWLz948/XvM2a+dP8MM/+/PGjzdd//AnT8qebM3/+jx/O
p/mPP2+fsyb/g6vyn//9j/GPU/Wf/yN7DYu3D5/w9lw3//jT+GvGbKsWCXEz4RZg4Z9/9G/zT3R+
ArKDDYloSsSKSfwky6sm+Mef0l84QiHiWgYvFUsn0u3PP+q8nX8kiH+J3xMoWIlpiEktVTX+/F/X
4vT3kPn7JnJtfvz5j6xNT3mYNTUfPac3/GtkaYYuQiQXDVWfjyiJ8kW6QxsWGd7Zp8YRKYJ9BVSp
LMEqpNtmDfVJvgtPwKdX0SfLSfX9Yv7HUcGyKSprecPQLwIX4jRASao/FROZ7vMTo5lzpYa0vre8
vkvilwK6bKAiThV1NmgvbZwt64zivVIdq6ZYjPhMROnK8G8wqSlURQY4V52C3ac5Q1RdxCViSI0A
cbTK9PgyoXfafliWg26PzbAKVKq9z+o4LOnfI/am6+qlS8XKrqkabLR20/jXg/+G7x9NcfspBvjd
FTfIjKG7KYkGm3lRYXBcPMsNeF6PNdAi4H2adNeAa+xyuNGIU0J54Mwkj4glB+/gBd4lJaeGVRju
TyP2F3f98nXy/StQ0WAEMv5U/eKmM41MYYcADleUg4ydME9YWlTkqNZYvMl+fzDp/c3+ccI/He1i
65DJ7KoNCinqisjReKHrC22H13ZBWCXybTp+dn2FXT9+GW8+OfJ8Kf81uOcj44BlhOmiBNFb0i4u
NREJYhUOWO67wI2L5qZl29RIIKL87tSkW72jwY7UGvB6FLxawTcJqd7vv8L3benvvsLFtrXvUiVE
sbno7d5tt9lmpClj91C4sWQ54dZzyIt10YyN+2jXuKKTrKc3apv/5RvOhTBV6neWLnHbL264JFSW
hUaKbgH+OW89Tr0jTNvITx2heP79GfOJv7rqPx3s4n5XdJ6mkgXMIAy3UQ0lJBOPcSHtNEJCM+GR
/vihpohRpvQYKXbqASQ8tbD14V4pJ0caH0T4HEGKzZ8yKWJLh1AH6kx3Ac33BF1hROw3zVZ6Kvhw
9kz4rk/hvaQf13iRk+ZwfvOnHkWm1xw9ijshDGc4XXK0jUaKj96zTnVLaq4z+jlhA67I6Ldxz74z
lVaYb1a4IaBZK/aIG1ykkYecGBZK6RgQQ2c46aQ0SEdEilmEDir7NIi3isROLFZcj+a5Hg/38pDY
KtlQliC59DyYwBRblrO1FIQuZINFaVA5s+4M3lMV6Wn0AEl++1q3b2MWL+RMvrHIVyWlEenzcMqM
gMAci/J6h/dcWHdC5xjVsKHZhi2uuU4K3ADWKcQ2ESpnWjfruNoRLroY9Gd1GIhkLhZUyFZxSiQt
zToLVCCOYGdMXhrvdYRsjN4SbmaLrJPen2AdEwTvsWe9JBI5Al6NqMlcarBSJaB5ZQkBUj7jeKAg
oT/qKJRG1ppj/DKgZBIlCVuFxM0lfz1U8ULPvvNnrgsZNfQN5AdFlB0Ko7hmwg1b4C8NgUc+xTkr
TJdSLm+gcoKNMeyuKmw2vCcRpEjeEp5USAfC2A9TK+/VHBYfbYjA+0YynG1ITH94zChTjv7k9DCD
qhIpjNqlbPUAPef9G6r4UKdhC/8OJCz6RjOxbMN7klTaWGJH7Uw4TwVS/px6ue874qyMN4adpBe2
mms30thssyT4kkSzJIa2K369GvtinQtQK0idJ4EKvtJBSpW7qctXKTlqgJ3AXnBDEZT5+kiBWHKs
oqFNQWxj+AhvDOivhi3g3hJUB/I7JUXUJ0bnztQoVbrFfcUEl/f+aoofg0FGYTtHTuVL3BGHOChX
Gf8urQNXM54031oiK2CC0+wEHYwlKbcdEUxJ95oqxpVcDPjhVFRLFE6w5es6+r7BWxKtdAgCVNeF
spxECayABGlOYMedbkIqHl6rAU9jy2mFzhAHNlRDO5WiZVIddembVX8BdbsNlOKq9bKbYbhjz+kM
sC15LwOVOLGBI6SGKCd2ZXq4EaBhgHvceXByAI1sw77jRgcnzUi3uZqy8QH7mq0DcwcrfVFNV2YB
cSm9Abc773IopcRQkJqbyuv2wGmpyvTGl1aJjrXeLj0sbXE3rH1JsmnaucgWlmPWHgQAKkXck+mZ
PQKxfWq16D4MkDXjp8m0Z08Srzw5vZ+maAP9wi576BrBoUykRd1AmQ2jpdLHa0w/W1+jSao9+ol6
JTDIqBo/d9FwVfapY0KXYBe717Xqi2o164HKhSYW0Ld8pzYp2ZTBqgDtE+rltkaSR2I46miD+Z6c
OhxlopzYcnkEp3Ik2u6+ow7SePsmYUaQuuMQvKKyQcMkLMH3r8f8zeLlVItbZPiLXkXFZoV2EO5i
iFNBTp29Hxc1TZTcV+2+nVYT9V0c673OcsO78lo4HJGAlHAfVc+ot136DqV3n0mPleTRO/L2ABa4
NrQnlRCLAbXwJnZxJx7IgsA/CXS989ejBskjpWlGpeb3c8gHtDwTN74qZm0aWSLmgXkB81O1UQxG
38vyfoEA1kETjMSb/FKMAvtup0FKdYnAc6r7aFhnDFac9+v2k6aBJH+YxGRWDqy/ZZmhygLi/TeI
prpP4uKldgHv3DFP38GCxqNiRy6dzeiT8/24HpPJK5dxh5L5Oud2vD+YGuAsVfrXIWIWNK+S7K7E
4ujnNeqBz3aSH6J/uaTvjjUXen+6tEMXRZnRv8L1Hl1rqbv6SlngbeAi166yLJbSjuqr3XCJQzvf
pxs8kfrSWCEaONSfXeT5Ir5fHMmaos6BSDhk8BRdnDcrt07paUhTNjPrU+YDaQypsXTRviymDTYj
KI2dLZbapqTZ/fsxJn9cpsjIoC2FrGwQU6J6cYfrlPdGq5/nIebvvDPCaZhCaClcy4cx4Oh71EhH
78V3qFZtq8fqPvwqPvZ7lhD+8tM18q+uxM9fZh6OP90V3dNKdcI/+v3LAFhwwlW/1JeAqj7h53/I
uuP+vzvtizVxjekXOspZXcVH9j7kAmONcbIrsGpL1BXsr2yw07yvFtUh+KSV8eklv1gM0xLQJUs7
owVl1d8u8l0LZOyxWOYrYJGj6+3Bsd+DfGVrMC5R/u8C1zg1q3EDIfWThbn0cW/w/jpcLIm11Mho
o3EdlGVtp9eEn2NJWrD6I8/bbnef3uFfDjfTIldINen0XUaz016Idc07ewfLQfHiSo7esipd+G5s
K6sIo7ddnxAUfXKa8mX3aL7dpK2yFVJFTeaF9n5gSUauFHnz3NvAGJzaLm6L2N6wtjEdgu2M6x+v
tF0tAmtylU352SP+q8sM1IHVhqyaXPGLp4yYd88wco4PfmePOWUV2uQdH+GfOERXfvJM//KmGppJ
+5o937y7fX+2qZcMpZSfa3dwJKdetbptOpjVlpmrQ5t7+OzqSvOAvXyBkYmsmaJFFYdqxvvjQW8S
e/Xvd0i4jg07WhLD4YxOffJ26gsM5E9OcP683x3vYmuFUa6SBO0cafuyo3qSctNefv9avCgIzXtm
BsxPp3TxTo6zSp0M/Vw5Ij7vhfoldAMHgNptdBz3CCmu6UMd/x8PeTElSULbiBA5VDry1+UXwnt5
/+GY0exp5VN/Kq4/f+HKH+f39zvii9MkhBAFRE4Rd5Ft5Oe6XkLeWvVHemHOq3zr3YJSRAwnbanh
r5tyUZxhO9WfTPu/GD7zlzAViSoQNI3Lsm5Zh13kU2Fqt63bf5k20lrHpG5rK/NRw526IATx5vfX
+uOAlQxdYU2lk18LKOritLWsLtOYhKdQvcN5UA1P/xcfzzxmITRQDWou758HeH7oh2lVUsB11Kp0
is8KGb9Yl0kGkzWEV5nHXLxcMuhNG0Gu7heyeI1sbNG2z/RzUa/n61QW7IoV90BzqsUBCGo6TD6r
3hnf78mHR5A0YmJvgawAT31/ivoUi5NkPOHiQeYwUCTwUXEnrjLhJpcVhyzxVZwBf4GXi8l0IU0z
PgF9FcyRTn6Iwpc426jxq1mkbsEmWYBJqHf8d8AOGFnL3jtbAA2IInLUPFx68eRKeDZ6UFNgE94A
ta3owG9YSdolOK0mmfa+RR8LRqowOmmqLYroJqaOEulfY4n2pf5KJiGsVxCzKjCPSLoqcvKIZUjF
hrcoktPQrjucNmYaEeilE6Qi7bzAesCKC01V2WD5gamHypMYlUSVNrJ1xO0Bz6GCv4LFVcFkaI4b
tWiutUh2CzJIIgXDEuecSPVC7oNzJWwIKrrzSKs1J2Nh5EATxO5RzdBwSY+airMtZqeUPFi17+Ti
oebLQe5jJ0i1qr0bp68FYG0kxZBwkVYBKy2N0MlYp2Ej2wRGdkgjvOERaRXDETjCwppqiqkU98be
oZONqXCr49AHsZlat32moGjPlhCQxOkqNVDEY+5vcU0D3FkMDJlUUGF1bC0L1EoOXCJ66NOjrKer
0sTuBt6n7J7JC7CVsHZTfPPNaNzUEyjuyFwQz2aHbNjUaiGq2EI8fd0apduELGSs67E4piE6e3Wn
Q8Nsy9dSTG9wkQMDWyQiR4/gvlKnoHxCHaBfFkW1tQA9JMK9qQuAPTu3xKJYQb/OBOQM7YCDQt4U
BftR7PTAO4ruMQu/9CABch0CTlu5HoI3C9+dOTwbg7xMC8IIwgaUHAZUizhSQyMJqEkOraqdBjW9
NpNbjT5uPnSrxoyWfdRhkD2N7OIVNLRRsFd1jHo1xvEqOXXpsNWF7nGaBDwtrxIenAY3sNk/5kW3
1ZpoDatxXbdoJQFvl/VNH5CA47dIx++8EBYbyTeJ5Y69tw8xTFSmh3sWtoyAL2ZcyqZsWzSRZ8Ws
7p8a+ahEz4F6gKS0qJUnBXxwX9wxet1QY+Dj7c+age/WunlrbbRZkSBv0zBEvNGepuwsGBY9P+J3
8CWVpbZTlBAeJmCX8KUBF5AjTi9VfTWGpG9lgq1Mb70PAnjMqMUdo25wAGC+jlKyojqEh9V0RoHD
irFddxmP0lMQUjAK9x38dtG4w3G6gqkJGuZbpp00NUXdTwgdTPm4AXnWX2Vl+Mzr2PUVHVFGtmmG
u6AYyTWldFTcV6nkRuZ1zsY3gssg+c0i1kRymfzJRQRNC10BvePdxJhKJEWiOTLe1Y1KXtB1ExEW
mFRLUu1L9VphwOMfXFgGN4d6XAP9Pq12eoIowse4mjzK5E3MlE8cq+BilWUpQ/wUj0I+UC41wWah
NKaO1ZmHQquXIdimgm2hGRfHxvOXQf416eCKIYidob7SpC4VUMwm4fadnjsEwywRQYLnVhaKBJiy
WfvZcE9Zwh6q7Fha3aOkkxhCG0eFv4e/LiGW4ix0xzR6wJe49JNw2fO/OkjQmISfKPSXeqYtZyFe
rmFeBK0satVBiAssxvhQjdFF6LIOyv7ZoDwop89aqJ8CkSjZEMpACQc6IQ8qsq67UnGYlvekMuyU
0Nwn2Tq3XmL04nUqrgVGDkhjWk8kKmj4io12o3TmnVH0u9LCXOh1w1WaRrfjoOzrUnY0qYGPljua
0u+rGq8O5l7INNsWCQO2001EJddMMdcBE0xk3UXnt6x40U10r3MPdXCrHsKSvh4ilIoXrJm81oO/
ShLJjkz48Qn12cDCJSI2hB3yjLeRCW63gsHTwPDQiIoI5fbAvOKUSWLjZlyCgDwDrL1KNO2rNzI/
9RZJyNNz0b55lkpshLUAgkKhCMIpBReFsmmqaXs0C7YWPqRoAlWppss/YoIiSwF4bM27JNJ2YWTY
bQ6HDo5PJHRndXrsAP1ZzVFE2GygLolQi3dtcMfiZ5XwMuq6cSV51muUvw4QVFpyOBpRXaTpeITy
sbW0/GssWNuy6F+91iod6jNXvua1c3ISKWxqe866CNySUuMLjXyg71m4mZTxVZm8G1QWi4qKV4OW
FmeCW/UK4dz5t27+eSxfNZQfwZbJwG0xIlo8DmmARqWh/0RCE8hFnTzfliAXsTOu5VB4gggHE/9x
Hl9TSNOBuc4K2hu5SgDTmY+13vBVMtr+nXgUOZWioctRyl/lYS/19yq25o62I2lyeDhZ3VWCO2Jv
9wKIGSw71UqyizQh5+c292VXStBODCTljnOQY7UPsnhpzlVZbNwVRVwp+ZKn4kqq4d8AUwqZqPwc
IzbPkDjoywDachyflVpldkRmVuBlH6nW77AtLyTx2ejLK8ySMpNRFiKWqHRCDhI3Qkg3NNm6G5II
NwI+66xad3Qb5WhYxtV0bYEgGUd9AXPGbVRMkJ56JO9q0+TWKVFMorpkiuTTAuP8Qk8fkwG2LG+m
uHroGhbWQFtKZnIDIpLG26NmMLfkGaPFyJ+KeaxG9+1wFdXYLA9Df48kE1WR6KIP2viRRgOFqAnq
jVDgFhX6nsw3ICpgjM9fKukUgqHw2huvrEjjuxeII8fDi+mRtUTCBOevdd9yDQZpOdzWngjGLFnX
EkgV2AL1i9JtiBdz4nGvUHXFSrDV07OXkbI+ErSAKl+UoVf5FbQigJo4vfFA+qnpyn6/yqLhSc3l
RzQX+8gTHUCMRErVmwp0vkZlQ+1Z0LTNvvTaLx3iNcXAxtpcJdKmRhSe1RWdGKK0KvxZ7TpLj6HC
qgL/VeTnZNIodpV4wB1QRenX7NZWglyDfioXSqbTKDlpbYNbR+Id4DMdxduEjA5Jon8u8R4Zm+XU
UcUzwND3IJDT8rqvy6+Tl60jMFfFKNsQ9arqxDINezubjfEu7uf0RN8x0TIp+nqs7yThuegYSoB1
NPM588gkYCXXjI/h9NAIn1UIfrmnRURv6YYmIXCdKwg/lb66UE5CFtS1Ky2FhbHDNns0XGM1V6LC
JfQQ57M1/Pc9wscl/L+OOG+Sfjpim5JxPpoc0VsNj9IysMliu5t3foxSin70PhaZK758qnrgYz8c
Fg4lhQnK2h/2XqyzgA0JT91AQpf0BBHpv7r3kjUqS5QzifYwKKi+P6shT6uqrc96ERGO9aarnxQO
f1G/onWswCsUFVGilPP+41ukWdXY8PESSa2EXjSEn/Rrna3A70/jF8OB41DzV4nfpgNwcRpppiOV
7c/iHPEqb7XygVj4Tw7xi303rbafjnExAGKz1IdpOKsHdZUeAxvJmmvuAeq4mKnsDGrZ70/p0+Nd
XLu+saopGs7RJt3hgXll2nX0fkFI80r5Jmzl9Wcj7ReSi/cneFEngubOS3OgnNy73pakgW+wvpeq
623yR/VxdMhE/DcqqvLH8f3uql7UFgS5wMI6nNut8qgt65VgixvrmiSdxb9xrPmzLp4lHT2HiSBO
k3S0Uu9HI7Q08qQHKsnh0XicNnMN13f1E1PyLWuFca+uxQfPTne/v5Efqydc1n8dVblILJ+IfDXM
7jzAnK8qnABd8dlI+eXo/+kIF+XSpMNMJQ1nou6V0/BqrhQndLs1BRs2RfIrnf0leuWvvz+rX9RU
3p/WfGN/eh8mQNEAA5xniUp9BJiGNkc7y8t86d9+Wg/+5SDRDJxFFqkHzF/vjyW1EpkZ4pk4qSMm
u++Fvv6Ub3Jn/LQ6+6vat67gmiCHUBSRLF9czMlojRbWt7jNsOuau3AHHdrRbwHFrANqRJ1dbNU9
Dlu73OCv/Vzl9osxqoimyorMIO7dvBijlj4R0aOfkdyyK3+ts8dPbtuvRuNPn29djMYsSIs+887R
Hr2/S1iE40G8W9DstUen2gqn/O/R/0Nyefr78bpQgF788Z//RyHnO4XoVfGW3TbV21tzeC7+P5B8
UlL86dp/kHwe86p9859/lnh+/42/JZ6K9Jeom4puWhLVXIAv3Ke/JZ7qrONUEXhSXlEkWZwfvB8S
T0P6S+IXiPOjwTw3KvilHxJPzfhrFvkyZshdlLGtmf8lgeeFoQ8BCQ10ifGvG/M3oSj7/okzWkVJ
PRJ6ndQiZGFK4ODKK5lUAaWou6sqU6tr+JXR1eSzJIwbsCgkILL7IOssKM1sM+jTlVhlyr0+6lBi
STUCqKXLf/9xSobazYox3Rb9WF3XhI4vcZOxoKKaBKxxOFl6dsQr4WOam/FNAZp6BOCPcgx4f0oV
uw1DaR9IHXSSqplOJjnFC5Cl7LTn3zZnvlGWJtEXBZYkcQkowbyav8tOfhc3IikzXaGuwrS602nS
4OysRbTjqoAZOIWAIEpRfW160jYK83Hhh8qwDFUxuBVbg1xOlkpERwa3oUl2uRbHniOpBIJhp0pf
K6FdeV3RPiTKczFV6QGpdQT8CGW5Hr2Ec5x7FhHIKZs6eGA5JbbKmm6GylfYQav7vtDEW4Q0e1Oa
O8uTf/j+D6H1t0rU8/VGgoqgcfUWYFfJRGaWZHmzJFXKODTWaBwmTVOJsEXZNRRPagDkcabrVeTE
udit10OGK5B6rXyPR8bYmJBtcB4NV1UOUMnyrHYn5tO3bIJlRw+Qiul8n0Fy20pXxa5XVMGtX2ZU
0kIDMVibHcBHTlB/b2SG5noqot6tiDt3mghBD+Jm8ijyYM4GKOU9IAl50/pmsMkFKhk/PVo/XjLv
FMkXTbx5wBqMV1oULDdx/IkX7zVxIh+zGwONEm6mHWD8ks3bBDXgDP1/EnZeu3ErW9d9IgLM4bZz
Doq2bwhHZrJYzHz6b5C9/3O2dX7YN4TUAmypm6xatdacYxbvKTje0JzdTngL5g86tFN14+tjf7Yi
VDFmYmrH+TJWoU4mgK6vJc7xnTfIt0Y6oDCzKKaLmZuvnHCG+mcfgQLhfJqTxK4H1SaG8XX2wZot
6zAlxmN0iaH1Wk62nJTR5YjE9Y+an7rbqpTVtf0u0ko7tQriYSeUdy0cvVuld+DlQS8saN+X+/nb
Iq2xGYbkggYBgbwU7D4ISbgSE8AB6sJ0l/jqAPLDzsrPTjYqOGPLYtd4Ltm6vjSaZVvQPRyD6loU
rbbSDIScJINbq8bpiHyantII2bMrijXdOW4qMs2JzZw++8Kr9Z3VIDzOAMCDTAUFgmmw7m9DFa4a
jvcnuofqSSGgeoX1AcIPJIYk6YO3XipYQxLhbAmcCt8KW7vgNoLvgCOPmwv8h+se2sI4aUR7otdq
oBiaQ+VNPtUlyRDWhapmERiNsfPCIHkBCHANkipaCzTYt2r+EEWdB0dNDj5jAiryLH7ieVuUaDfX
oY95mm6RtzPIDGyHnvgxU33+822HHP+37ZrbDpMwcx20PhgcVdP4UJnkhZsrTpFz3kzM7/OyaBNo
viIvJt8EQrUYCVjKwh6a+AY8AfArb/YAQ58UjoxT/kxbmxczwyndHf/LqZ7ez/mlJCo4anhGurBy
1XgdvWvOfO5lXkctLIMwv71N7pTWvcUH8VS7bbSljak3S4PjHtpIR95J0bMArlvvWqH1Z8NrSkhY
2TFPJ/auWUF7L4v6yZ4gYlnvhicyxmhyDfF4ngKN60zhrc6RsiJrHUDeqXzwyvhU+R64oIFWaKUb
r2kmkeLrrik4n+o2HzqqMdULjNc6CSOyWc8DWMVlqZj1aQx87ckf7UtsEWcY0qsMle557EkRfPzq
hQWurhsg5FnmCEllWsj6qhQgjn+Rv+K94aUXtM6nxVoJumAJGVIehs4K4ZeGG/Iwlm3sZrfKzuTK
8QKxZnd6+2f1JLNkJ4vWP5Jv6h+duHY2lSV0jGjI2WIC+jQtUu9wkm96lhjvMhUXh4XS3I9WFOzn
R2hI0/YIMREIZdQ/GTLcOXUYnufLZEN/PJrTvzX/E0qk5OvMliXy2vzSuoJUTXz4vjE6F3L4VHuL
w0jbquYIH4wArbOag2Sk2f6SJE4KR1wSn2YhRmQ2kIOvBPQ3wOkAHcB2PC3kDShlAmvwXiTwT3Mr
hbtfeAG+P7wLg2wJpvDx9pHFWjBleCt7aT2z/kCYMh3WkHAY3SVhO+rJx31/SicBKr7zw7yapQ1J
uHqTWeDvSqjwZhn1tIu6al30XQSkl/khs6of2th9U7tJaNo2n0J9ILlFHfQb+CR7k+Dv2ybewLKS
WMFL1uERgyg7tiy+Lv2pUK+uTnTyE3e8yMgiy6czEcsleX4z7daDolq+WcK5prAczpBq+32kdPfH
c9TRM47iTp6wGIdrv4eMaIzSh2nUOVtLGOPhsdbPN1HQQyYk1JmaQi27H0Bo3A2TGLIKHTCMRhBj
hxzWRcqWGAnkogvHZv9UFLsjcqSU2CfHbmfEOR0+njZgwUYHA5RQJRJNrKXhkBo5WHm4qgYamcKB
Wzc9AQQCvTXO4F50qzZeLb5LNNHwu1q+xGpeM0bqRu04X1TTheQmh2L751XKnBah/55750XKcSn6
IRm4nuF6H45qpt4MoTSZtNgZzN6ZxeIMaryZVxIFjjGMZL6d31SHzmaTJrsCefVJ6Qk7Qh3z1Xcd
AXhkeq3n3WHmWBvRKRyT6FTRij80SIGEJwQxHORsHmtJcuyokCxRT9/aIxbwtC6VFTClkjCss+Yj
4Z0onE4wfGn68QhW07gOZXgQvayf3DZ9BTBXn9DhOStZMX6gha7SVB086AMOOSSDIJQjckPGao4s
LrTjtfWf3zbn92P15MDiTePMaakqygH6Bb/XwEgpXa8d3Y7sGa3AUltt22psXzUlUJ6sgKhTQu1W
ht6DmJkKxliO3b4FvrsgbG7GuoRu598Vm9EN3PBO0SiXa80DSmquWi2pD5ms68P81Xwxpa9t24Zs
RjevtP1swp0v4j+e3Mimi6Amo/YSxNs4Dfdx6giC6wpzz+YaYlHPyhsp7s3edkLm0S2r+Ugg2W4o
XbhHOD0ehUCthmelJj1KF5KzrI4ZOTDDt7kidaayFBnLVJkGbSUOHiMa7OA94MSKBc4Z/a3mRV8T
0XOrulKW28djRo+SOBkU0WsriPqlTszERiXgYJkSSbAe9ELB4AnttSAq+1o0w93IqMsiIEGLP39y
uvHhhof0oOk2BSF7sgt74EPrTNUDY1AaDOtJGbL7TqcSWYHNapJhIHEObL/eBc5m6B1UgqC0n/1M
OotSbbStNXBLZcQnqmQ17Lo+r9bkuZHXPgDehAWC5CHJ7k01rsrWb6+eBrclKwz9b/KmD2rmyeJF
rxk5M4Y+Gh6a9eEEVprCU5MmRhjQD91x7EwJk9DpQDwyAIrFW6uw8tamAfKT5N7HCht3Kh4IsEkX
e/oQibsAAFEyQ8+M7i5BTSer2Ds7rUlRaEVfjKEIkX2zgJ3iQsCW958ExerusUjbVbz1K12cbK2g
9ABwigU5ZMSUt9WuL+xg4VaRikpkSpcZbR/LxMC7raYWtvfWM27zpeMYtCYVBqY8bOb5vGeQ8MUz
Vbpbso1e7N7Jrkao6q9Vh2jaSThGGkz1HbXrtqWRMN+f6uV581WpHtY556qNk5gI7+2G0XPTq6eE
eNqtZ0R8RqZPxtZUHkMBfKGKLhaoLpJdVzvV1Zyc+5k1pGS8dYSqJ9Ov2dfc3U07GNto+tbsA+v0
qEWkXf/Ip/prlGFwnrfbdPo20Yyro+T2Pkzt6lUiXUDM0X+qmLbvrZpB9Hw0K9x2BQ5U0RdW6w4H
kaQ3NzDVPZbLjs3Fqp5aAyB/75fis+Y04z4EvU7GhyZuQsP2EoJmC8f8rZjOyI1fGBsL3vbnft63
Nbs19sTakXNrcgqu/JxBnx9+i5z0HSRffQjUEPCB8f7nJ8ucVHX/3kooeA2Mp66umgwl/mcrCWsf
TIsJo6EuMF1HhezP+WgTf9cDzz97SgWaiSTgEBQmqYVmeahd4Jcu9IstaQHrWBaQ51NXOxiqSX+N
MZyTsCM5zqvlhuWZwjIhT6VTXnsOtccEvu/nmm2kiPXoHLnNQGVtbtBXDF8cEiHW/RAb+6oO0Chk
fETYffAJMonfJ4KQxGLAmidztzvrOeNqHV3WDhl7emtS+aM3GFYhWVDi0n9RI0ZvcPYI352+jdJY
/8smbH/chHmWmVYxnNB1gy6m+6GvaOSZlRk9aQGlEWRkOAvsS341qqB+zfZpvii9hh4naPTd/C1B
LeMt19+6cT+3HzQziJ5Fl2Cq8Otzk+C/JIeRwZMaXuZL50lzS5GeYZRXyhM6U/xmgHHXXWDa58fF
8lpQQWNOLJf0749nQbT+uJ8Pko4FuVkmZQMgHTJwpZvd0QZAvUgio4ZAggEgVQf5JVHLc4FuJS/M
CiZxLjhfXBx1zN7s8ZYNeXdr8unvU31zO5YdzhetgQwsPHnqKfCOui2clSJ1uWpAc98qzrcLe5Ri
V1LCXCNLIVc0BnCWVNWpLrCzWU210+riL+OpWWr72+2MGxo3AfJGB63x3IX7dxObbSRP7FYll1k2
6srJa+cwX6z/fDV/a+Ydp626yHwEK+bNb/1uO3ea2GhAU2rsKrQfOIWq6QuL7jSKxe01VnaxD2Ml
PQYUTftRza+VNqlApp7MozEznqNOZ6QzN3dCHuKnNkODQVvYXT9eLHSI0W3JybmvTGcjB1RQJmaL
fjIpVpr5mrMtG9473Fv9NUw5fY+l8w4lI1v95dH/eNT1QAnA+GIGSTGkGh83JLfVeoIiS6ITuvp7
1vT+s2lW3t63HBKWolJ5DmqyqDJn1XeqDaSn1XsyMsjT4vBsHMzBd7emS14Cnv/q7khN3rFZA1PX
nb0ssuxJguTb2FZB9F00ugvfLeXOn86wJtkt4DNZJtNUnVKukE1pVvWuVaiuSEN7dgk/3HmSIKek
7wk/V0jQRY2GLIessCUskPHgxoG9n46VAh4C597qbgOEQJrC7P8BCCnZQojh8se1Uxs/EhkZtz+/
gb/PQqcN3aSaRFBPcwoR7ccOlY49R8lsx16OmgFPAjs3jF4OPGU2WKhVvv/5f/ufDu7831E+YBqw
VFrJHwYJ1NxAn3QAj4+zBjDW79GAyGeZmNbGN8zx2g3XfFDsFyLO72NCIKgfy3RLo0bZVCsXTpOP
j80/xm0sTkmR/cSkEO/m5dSp3JexA9DzWFzhDbF6j4shNPobIRLDjS5CtSa3uvlLn+9/9x8qIu4/
2Dn0+MBEfqjJozFkU+kykJPJqJyDMO3vZRC8WkIMn0BgKBuSRYkC2wqhJe/sYbtGGO3dztOnR/mj
Z0ezjTaybsZnoejRMTPKdFnq8vPcP507qV4LatUzWJuI6b2nqJ7ZQppdkOSocxp5quI6OhjQRQ1V
clCaOy4dKRfY71PrWaf2PZNJ/VxMfSraUi3Ro+81IE+nFuO7J31cguHz3Ezt/QIekDAsSnUBIEkx
yf75832gfTCTT6c/CmDeLDqkJrWw/UEor4SMH3MkVeusksOBB7d+SnuPlcnWb00jfpawWunoiGyX
GWgZwpKcrNFE60fYXbJ3nVYe1SBygNvZ58jQs2VoVS082yJyAeRzOapa5Dy+NDNSsx4bnBVbb31I
PoJukdNSTodsoDo7XRSf1SzoLnUflDffj0q2FX34kun3cSDCIIk5a5Xx2L7onYHPJhNi1cS6sjWs
iqbq1BewG1Rz8ThkS6/RlUU+9uVmbmORUWHsR+JMFqVdfC+kYe5N6WrXnk/O84WOppomgq+IdBf1
ubm3YgFG2Gp+JTYsmT4pXfsABMvcEv27kLZVozFK+nvXHd3K4kGo06dxOulVJKVckqI4OG6JF4Yb
8hJ3jAVS9qx9O5B2hJbYXHmFlr7Or4khPIclzm/TNPL1vNNGKtFeWmwfH+3PKiD+Z17jDPfStXjN
Y6v2CcVlO5wvLtlBa1+NnwI70Tdd6jSHmKz2XR/XNQIoAnuKRnCWxl/JOV1wCIWh/RxUu3x6d0M0
2hb4xF3mcT4F2JODIvaoMcfyKoXXf2rzNbke4nOhR/mbktfBk5+8IiGvlOroV05KzAuNo0okxV/O
avNZ7LctmLUJc4EDpAYro2V+aNxD2S+thEb0UrH3MXfbwdN+5DJMFQTTLUIsFRgte1LFlCRp131G
XddHU6DV1AE0Lbny2yi4GXb/02zj4dbqFgNat/J4Oideot88Z1qen1QrL6BBDXuP6IFlCzRnGwjF
fM4SUk6a1N+HUy2rtwLFXUFvBqWpAYNSBP+cBQSpVHO/e77odTIFFjoaRUH8udN6axqMFCcwCu9t
nNEPksTCtbJnLjNdKlm42yHvfzD9ketQr49aU9YMJPKa+GengwCW5uMlHfsRZReIfFI+SSEqn6Rb
u0uiGqgY0waVJtkBxsUKTH9jT135P68VsxTh988C5sA0RtFdVEHex88iaI3RdhoJwTumzxBajbUj
g5LcxAC9vl74txbCAM3mcmsnCiRRUg835gPI1W382qvvHIaaVVy36rekwaqtwH48q6RTnDS/qM5+
phPjUmUXevIHimzjZA8kIgJlti8wNEHCVlcUZSe3b7CA98Qk/PkPZI764fxCv95DSOAROcMEFTXP
7z0dN7T7nBIYOXlU9egODQftrIJcs8crGtpWeSawrIEcjmPJ0j/beWLtsqTyL7bEpBVF2NF03aeR
26Q0YVE6wt2mV4ji3150FeJupa8tWKtAIGgPyYXu+T8f5+0YwNizZuJVd2xc+gGkqa0YmG6QIXVV
dcSR2ST9t3P91pFDpnQhpYF0vvRMNPdFVIvrEAaE4GoI1lvwk4ua6O6rWTvWITDIrJybeVoQHlVl
9G9zL2/6jhLNu+njvg/b5GYpZIdSoD7993yuCedHDBluEzsmiWraoH6e26VGSA3vue65L1g7mmlM
1dP2Xs1//vyOzJfQba9ZxHjRbYgNJzxg/NLYn4iaFEAQAKfM77A2vc0KHYNDJ91jZ5SfSia5dxuC
67bIUmsHGq4meuNLUoTEufgq8nQumTX2+CgyC4hyydSA1r7ayOiaesMdz6R+7N2G4cpQld6Cnr+1
FSm3aJWb3xoh4k0b1+qiKAxvYYJZJ4ByMpNYxTO5kOLZMBHfSzJ6j/NrUBWiA338cTH/tOGERrwl
OGmliElCKeWFmDXPPqgiJr/KJT1jEZXQhBVN+RwEFKTzIV1NSCR+7H5aqDWbJhMM/ly51hNZXh97
1ygO3FyX+fTQllFzNQrvopIi9+LAwU5I99h3jW8sg7FEjDGVEI9JkRozUS+dDKq2YUW3pjXI+R2L
ayd0uWza8U75CxGnI/Ah97z+FmWkwYsBOJnrKMRthkZ486Lwn0vCcLssR1DrA9hlK076XdJn1b0s
GB4baLXn+yf0E04bllvs5ptrdMOvUlHOXZx5T7Q8kQySXSRVl9ZNY+mbwGsxNhBTCIchcJelrUK9
KJjFEPUxd0hrCpElYAqxZtW0j/iXrWP7n6/m12qn5ewXae+PH1bGoQfNibDWt8nTY3kY4pps3QE6
XzRq5lNqfe/KMH9RfZkeiLT6noYepG58GWXGUyvsb66PLb4FZHYN7aIyVl0V4zEJ6CHh1o9XFrmw
wKu8ms+yaeFUatAhsd2uhJ/gMDbt8Hkw3gVWhK58K8bWOc8fXewGz3EcQqacBiBEg+FyWhCw+MMR
tUPglf2tmxoiNKiBoJBXdWAhRCU6j2O9NPwqBNr5WCcwrCGtZ02z62czwhDUmdI3UZO/VKm6dkNh
3KO0uBGPNnxy/BIBlOuMK9mQVSHzpANBiwSeeJ0DOyQvTa+bZmpt6CRBBrI7a1ePUx5BP8EmKxC4
fZ/tnUCRK2GBw2LGlL10pRj2KuEly0LpyFCez6KVCAemSZW8D20TbFoN7k5aWdaL8NJV6jMWbIgX
XClWUN1JGmhWjtPe26leNhzyAlDsR5s4UeNDoqHvVw0Fhf30FS4w/aDnPMpVGTIrJHsPr74bgw/D
DaRvpURoMKpjv2ZFdIalzNLg1Q2UuyhQ5DOjf8TdTJk3utDHQ4PNcq7J5t+VCb2mD920Bsi7H4Ia
VQkeSOzk2psi+zF9UVB478KsY/gaw1VD4uA3676oAZDUTX1UreLOfNy/k54SbbW8I123cP279HKo
3ABwmO6vZKTqJz/qxqObliUZwS107gRS/DCdfRpP6qdkqmZGRz0FCu6myObk5MbWkzIN2UYHelni
VnA+1Ww8dAQP7adfzc84uyaVDK//vYQWJwhbETAopx+0ibYNs+Jk9Ea1swk3XTOVHz6lgZ0t+Cji
q9RK+1m3+30LLegyYBBcNhi+zvnnzqDN0aZRchgCqzx4stS2Ohk1N8v9FkefGaWCbijH5u3xlU3o
HiFmL6YFoXEo43rjybraE+I2Lude7HxpHI5auCH0tMofHSRqPCKI5gasSBW0DZNYwBpTwOqaYd8s
YnPnM7sH0nWLD4OI4zYX+3p06SJ4fCqp7SQ3x25Honwy82IW6cEcMe90pB9dExZcBBJgdFRb3OOu
NZ80bq9B41yrg8OBwkQ66uizyXn+cf6qGHyyQ+dhctd17Np0bvHToSpgfTpWbh4tSEAcLrQK6On3
Jh3YlsNbrDgbx3LClRlp7OM+rFdWUllguwFabQ2e81oaTXBqmAYug86mVG6EtymkFHsJ8RbAvYVn
vS+pBKa7nw78M8woMzmrSmAc6lzb1qM0773BP+cGEvpmLNuDWXQvc72v58yZH++j15CdFoeDts1R
2K+zxtXoEBfp1uvccDeoWJ3NUZ6s0jo7fkDYGLfvfMGOdh+IETnp00ttixgK01YLDabDAdh1T49G
tdX0/DN67Jz1aaPuSuQ5IwS0pWP3V9Dz9FC8mgoj07RL3hTfOO901sJWCe199A+TFCvWQyAi4fZN
CQetv8lM1TvUk1BLC1yxSQVtb/GYT9NhV5RgaqG5oFlq/VU05a/wK3NWZWfOQ4km0Hw2X7NeR0J7
7hI63XNNbKktS0xQHiI3ykm0y4sz4Y4WXl5P7hzyvFbZ1GSsMj8+aj295CAbFm33TRkN2sPTxVGN
l8ehLIxRUExzElOjF4M6BAdT8iXyouBzhOmObRFbDEMmexd7SX43IvlJ0WrUElloH7MxyNjLIvUv
bTZNNT6WqDAcgdcY06QWBIL74bxeD0WZCjIW1gXCOhxe6Hvmc2sy5CHhcBHeXrJmeU4GCk/P8MuV
F5Nsl0cDZIh5kByQzbYlAMA/2b4fbEO7whkkIyqkJDKdk92gZQjHYCtzK94TR76cin56deZLmmXq
cR7SEFI/brkj6afLISJOOMBuOB0+kigs1/NJ1S1G96irpBPZfvWeuAwjYAzMlQMpqM9l4F8GDWOJ
wa28DMvGvPU4p29N5zWn0beODlSeubDEYTPFsrPPmJMcwBjsdBvAOkKzNqlEEiEo7VhLGLK0zPB4
dv0wzTY6qYN73Cnlcv4UK+aV4KzFZ9U58UJ8FZoLecAu7/OwZb7IngN76r+XtkHM5nRsIxqjOCjV
yc2Q+jVjaL9qRciUzdGR9AUZky0dLYYD0H0xqERtKFBtTza0xpVm01Jew1IWICPKJ8Unr6Cp0+Ql
YtS/0Bn6f7UJqCC36NAn9Y7wEPOFgUnJiCHusZ5VFPnTV7mrb/58zHE/Tq5p9xgTGchDD0R3VUUn
+u+2NuY+6hsFK6hZKciBqqiEUjMJ4XztLiDDv0WJYRHhSnByGCnyzpCGOtoDF2e6YbftDak9dEgj
uTz8lvRl5tfshJnq/N5baZecmdi0S9IOJWIL5GBCllOsiOF901XSiBDsEa1hS2VFidXsMgVQ0dBl
2UlJ4E1ZlcaUogmfuzqrrnavbnMW0RO0sYsVNcORBKR/X5SR7mzdCGevlArD2dgetFUbfqKq4oaZ
Sxbu3++gjH/O48J6mhkqnNnsMEyuA+uIOqllYkn4wtw5cHXO96Q8dPDOcAbK+sifHx21tE62QyzX
LiElk/TRvzsDBzCaTGR1OFVzRlN0nEt5xBAElY2ZtpOy3tdMddi3DXmrxmEzJgAjW5MsGVk4NKTJ
YLuree5uyZhJ/nKo/V8NGnJ17jhEwZMHgBnT75+2FwCsrk2b/WnAQMkwFvy21ayRKj63QyqPdDeS
86PhpTXeFX3ar0zxDTBeVvuSe3oLNz2EfcpBZsFOf8nHsDiqbQP/nPFvfQbGvOKWstcOaIQnQ3zN
tFD5FGrDWSPhejErWwbLM/FP61/+fCd/gP/QvDSw3GCmZRZOZ1Ofu9z/chkAHHNIeHas9az665yR
jsRUWA9IO9HUUhP/HKMn2rbmL8Yib7gA72Esttbc4Y9x1FouJyhjr1mD8oQ31CIl2djZhAVfY9vp
D7U9fhtSVyWGIEG8SlG0EAF47z//Ge7H4R9Heo9n0oVPZjEIdD80uUydkG1N6OFGN5tiW3lq4S9Z
eWxWvXFYOUzGcSMkR+y+jFKJFmzPvPdgobeesI0NSSTpAWuwu9KbkQSB1PBePENZdmUinrS+9F5i
3/lkC5Xw0OlneThc/GTYpjBKvWisv1TxQCusLLJj75BvKyaD+XymaMi9DBCjrYtRsptrVX7rSKkk
nfL/dXawe1bMKV0clnN/tChN+7nRs5M7tOEhMZNm32rkBaxC2w8vyQCmXa8aZTuX4EQL4b4O4rub
q83x8eA95tdm2yIyGxtMrbAIzg7z/L2nYZC3hHX0tajd53HcbTtfpQK1D90ofmidSX6XW5zm0bYV
XQz/xuQ3gtSoHilTiZqkzP6MhtlCA1dluv6aPc8lBMLA9jZYHM5jgxjyqZOpaQDghQlTPFGDX3/+
tJ1plPvvNhpbCaMJUB+TMpSJz4cHMrF6URedEm8eqgwnTdRr3GPZJqlZ3ZCKVhz+e/FrfUVr7avQ
wBlYrem8aBWhwnIFXApmovMJMKBYaI0Rb5lFDmKRq699a7QHVaE325n0N+aPp4WislN0L98JNx8g
T7gxw+50IosPw6XjPT0MUlIZh1AgR63fjS7BZ9NzMu/38NBXdKhAdYRmSaiq3pMGlvF4B1Hi7HXh
LkMl2RFbVXAIaYGIi2rcdnlK3qBOyLLS23SeomYKHVp50zdx43pwwnAVM2k+B2nineZCuPMFWmU/
tcnkQFZdZ87p0cstXM3cqKom2c717/pAdulQkRcjdd9EL1tlyd80Nv+fx5JSiz2S1RNNg/1xmgTM
v87ywRbEW01iSBAT5SZUvxuCNDqvZFqoNfbdS414OUt7g77UN45GEUJBy/s2CNfcGxK0uzA0SB4S
0fi8OrklboMEKAEgEUqvWc1buuTzPP6fkjiEdeg0LretBORKuse5ACxgzdXPdBkGil81R2XhiYta
6cNZ4KEllWEhm4yQN+6lso/KzSy+njvSBM0gG560w8KvdpXjeFw4q6YjkEtTN3u256lTKVI4OMgl
7UfjVnULecn1rxAesw3B3P16cKr2JWnGgNaMSYqX9MYNAjh99WiWOrVzLsbIPGYAcqPq6dGdChS2
mNx1mhsqCAIpLBTOXkYIKw9b/QTWMt+oKSaIpp8KjUeDPaKvNKso9XJVEtN6pr7tz80od3MVRwhp
T77ApF+3Rj3j7Qzob6ULaUboupSqh+WpultwP4hjod9SvXUkONgFs5P51DG/GZFFUjvH20w2zt1X
uOOjxHwvtWxra4l/JlnPJ14d7bhYm9hdAGxUypYkdTIzuo5lRFTaz0d5YX8OhbTPbkdUbtiZ+rJr
SKwFv5NIZlPC8VE9gimb/gbptvlhUPzHn8eMtN/3VfIrHWSJoeOXG7ZIJAdd3SXTPMpxQ7AJk7Qn
BFFOpUu4veXHZPXlxqMKUxShr0cNjqhLtDXBK9xYCCc4Wc2XWTE+12edI9r1Y1rg0CElkjHYqm60
qae8LKUigo3W5zDN0DSvKBYEIuo7UBTQj2LnMndQUB6B8MojdxOBdePAzHswWjRz6HF8RXxZE7TQ
IxGJSa999ONK5WtY9nTTPJTaHNv7lZGisfWygvxgznvLAKnDeiBtJMBOc7I0U99q0FYWZPf9ed2d
C53f1l1H11S0SRaOY3QdEwH/32Wvm0m01bRl14+Ratkw7iz78Lk1X/GcIDgpc/tQEdWKNaQRr11a
gKbtfOc9R5rhDcUyFXCM4unSxLVGZ+kp00dlW0ax8co4Cbtc9hD+EqXoHClhGfU5NtHZwamnAXhU
wZfIRRu2PUCa2Ng2alo/zXqvQDrRPxtlE+jVdm5jKcLhyJYGYFN7dUquUGEIiHTQd3NNVfX21cgT
byUE+syKNIfLQLKeuyKvdlPUhLtkHpl/j5/4GWGbgUddYUbjW93SHnBz5iM7ORJlpSnVzznGa9Z1
z18BiafFkjpAsN3m258/iYc68eNHYRg8gKoJQlxTP6qdos4tCDLw10nnQgAp2vDitxZhgdPFMYJr
ntuk10+vh0YcXdKkovMS0IHlIJ/A0EiL/TBqyZFE9GQ3G6e0IPsVEpSzIzkJCIeal6t5sZWDx5Zh
J+zuRIkGrHiBuh4S7e738BHsbHC/zKfHyvwC/mjgmWYaziBRQ9pchPIgRWxt1Kz71dZqdoS71lyM
gLxfL0mR2uJvClviHnVQp5POqdGGbBVYnce5VDnOveCRLr87ka6Bkq8rP+tWiWIwvxoHZftwRbAt
owj61MoGzaHm+zSHBOH2lElhm+68umm1XW7bQMLdpdr+aK1uAKabX4wmJZR42kcenZqs/pyPgly5
+ewvLPvn/EM0YR3YHtpe8yXu82w/n9CbbEhOraVWa8+u7ZMWJe1yFh7kCaT0ROlpfej0MsIUZuZk
YyjtzN64kU/UIkmnSyhp5CJVIypLjjdY9nycOk5Hd4FjDIFetV8dAs0cl2GVlTRDdXYVg0xsNCkM
4jPByEzYzQL6lXeFFpWcq3ZY45si3WcAplK20tkVcQHYsug2VaV2LPV0g7TYl5vHquu57c4TWrwN
y8F/BuWSLxB8bluJig+ZUnBg1UEXxOrEvkenRPHIocs7VFJKHEkcIor26VFeVKPursZ+6NeZG5TX
wQHgHpeVjrECDbreN5vH5IbInCdF69I9iXwmEiUiVEF2Kd/Tol9KEhXR6yF7DkvNOoaJ7DZWYPx4
TIQwUo5/0aDrs4HotwcJoqDpsKDpquuwfH1Y05o29XFL1QPY8nZKQLWeMyKPlghHwn0eGp9o2RGR
lI6Ys0jPXCgRcBmh/DMA9DmKapab7a1J9lTT1Du3Bg+aZA76Vf/lZ3DdyWD4NRLQJ9Ui+jJyiy7G
NjlahRfvsZww14a0uCaMyTxl1EiXmAToBfN6azt/S5IdegPi25EFYyIh3rM7PO5Vtw/73TDvkaKw
uO+l5W04o8X4wdJ0NTeBGwbb+0czvgrdfgvRZ9wUTQMgpgJ97geB9mSJumHzy9WjZjjm0QBwUwP2
PSJzZvt1E5vpmbGaxJ9MU/ZNFVU3zai4ndV2i4QZacjUITe77puWJvVN9eR7wuBsMw9fVBgzO7Ra
L/aYtS/0d+IlsVXGvk7s5qVsDNBlat5cwiJiKpEwE2ZGRx+DGIbJyKW02E6SkrJ1ftrahEHkf0sP
NYfKPdlRlcRmlZkaEmorgoM5vSYkgkKoavkum+Zu+ji4N4fHTmRmQdlONiMdhPA8f1WXiiCb0BnY
iKDdPB6MGl39rEiWqawW+JeY6/T0Vpz/o+y8dtxWum77RAQYiulWEpVD57Z9Q7gdmHMokk9/Bin/
2J+9gW2cG6G7HUWRVavWmnNMLXlmlBcTJyt+uoFWoftQ0zXdtcKb2Oqo5En7qmv9wS7oKpM5sAnd
3Lr40ddmCsuXnCN+Z5OszXn4R5P24xdC1YguyEkcWI6gfcA5ajbW8fhO8LTmodyiAYhKhmj3z97q
6ZZEMnW2/eCSdDhLBFQXUcr9/25aKMo6v3vQFI4meKEZM8T5AwPQMynlZIrnZfGr9mgSw0EUmnPp
mpCyozXO3URwYW8g01+ujiZjscFyDFVfFfRr04LdftFkCUTta+m3OWl4lnx0jBau0dTF32PqYE6V
XtrBo2trP/HYJLDB24HYx/1oH+9FbTpkzpnWRPwjEOWHDj5iZV2CzEUzT+qmfl66yANRWr6TaefF
REUkV73pq5F0+PlxKLS2PwDxPSi2v4uC7rI0odjSlUtXHxqrMU/tXWNGoi7q/AvKid39jGBG9cFs
1Z0Y4cNdYqN/IPK1RViPjpal9NcL7TVMHxOhVjV7qb/lLgZfFzNzrRr0s3Hd7P3FPdYY4aNK7/9k
jxEoqiE+maFUNpU1PN2XPTHot6kQJLLPTd4sLMT5v2uCf0kvMJEjsEZ4wWEL9d6fbSqN017hazGH
JVPah2W+e9dIDBNQsqasNe8+9I1HcxMLHwPvsqyNytnVxuqkTMI/6YgoT9RYasb8f/lJU0zqKUgO
KvXgs0pgI8kf/bYTLpcER/Qi60uUjt+DXSVmdWGYH7YEyd+LNUet4gMdvn0zOBJ7OxEg16JUoQnG
NHbVLjY9V4TVSmL+fJf1jNmyzO5yF0QAadBIvWXcKboPP1VRZzBBGIyJOiCv5F8k5P+2hKBSxo/P
ioyYD1XnH5MBN4tb04TCuF5qbdOWkuOgWlz7EsLlmOY+uRhmOgcgZrdJHaRXqQhjg6EZz3WmgtfM
InihrWNA0tSrvaPASO+aSrtoLskHjrH/709c/7MNDZxJc2wc2Ux6LOhCf/x/6xid3zRwZshyHpeo
pZ7F/iQHXbku3wwyI5J2bJmY5chLW3IR1cah/xNB41Lcwr52mbErXD/BgBn6x+XFUUm/DeHoLauf
GWUWRL3R8oh/t7bpGMWnWPW1v/VY/2zpzG+FTAMHWgO9VvGnF8z1jdJWAqtZp4nxaIcdISvztmL0
+lczCW5OVB59v+8/7JLclERT5Wug8SjGeCS/oWVCrpd9TEHF+KKjxo0Tl/SgFtXTUtUrloYKyf9b
Y9gw5gv8v8UDgbeI2m0N5TGCWewavx+IGoTpg9OGjhdmzW6xBJkatlhTLYhPmfVuiug9Q4T42EcH
37foH6vZLkFfn1SWPFNx7QSwZBq/fSwSQicSuDmdyaC4EzkLVTFtGcGOl8ZlS2FD7BE5PpRRTvcp
BgrLXGqlJVVxRVT4o6ri5ICzgOFp1/8y4S8bijoG6UZUPD2Yt9nFuP23ZTJCmajNp0gYUMuWjr0R
AyJdWiS6P6Ef1fwdxF56oqLKdr7piyPVJBVluUel2G78gdZUYwlabbNS0MITLqoWnYERTv0+Maez
kWZ70A31gVUaQQ8jBWQ8QXnLW4Cm4jGyf2l5ZCaLTyWJgisyEI3NfabCacRaI//3n7gtfjayyr6p
SCYUPyRmh7CYqDBey1hLt4agisgYKzD36ZvHJMr0PQksHsnN1nlwnbOaO/5ZKfNLXMfRs50PiZfG
m3BmRYzMmb1QMh37xxWeq9mjXZFMo42Y/AvltCwGZY5yOBPO9h8hUu9mdEa00bxkBG94fSpHzLkg
+0myvgQN1rCgLcNL4BKb3jMrKipX9QqLUW6BD3eraY3p2VkrLyldBroro7vH0pQfB9tC3DMN6kal
x/qwvBiBucrofl//+VGox3jLeiPZt21o3H+bQ5L7VlSxuo4RrGzSpv+BnHW4OJWAqDbkwypR++kq
VOxfThhuxSzrBhp2qgvDfzHNqdkrUFn5K8aNEk3Rs8bQcx11aXcQtrfo1kJzxEmlMcpqgX+8tG2B
xPeyqBAWNZVOg+rXjJn+RbJR1OAqK0sQnIJ4ha5CD6VpNLwhBZ/gDrqgnT2Rsgs53qvqxD2yL3Ro
heROJyl7a8VGsXEMiS5w9NN1LROmhZH9MADx2VdqHoNhwvztF9EPOxuGizoispsGkj5Jdzr6c5EA
zrvfNnaGGGGwf+aB6VwN2kXecpbzC6vZ9yI+R6kFikh8AUiaP/ijnj2M7fjV8UdnI8Ow2y229uXF
INJyr/PJaKZ8VCWO6a6Fh6nErb0jSBRRXDYopMtnTUFkjR58ELz6ihIj+kBPsHJVdfzs2JIAHAVt
c0Ho0vKvLf/u8qKrvNmpCHb3Wk/2uXJAxXUwxk5cy6jMrpgJxNVPS44jvaw+W2nYbFQWv1XQK8HR
1gNxK5jLrZLXqrWaCwacmKmHPuUnUHfYqPHS2Xr3w+RPr5ejJGaTY7Gc3c0c72DSkftQNgT16kNJ
G9APDqEyC64tZWdCBnyd31Hv2/g63eCrSljdRx2TAxaW8siV/ZChQxRmIOmJuSOEZ9N1d8vsQ510
joEpj5IptS3tz/iSZcZ0JsNJ3/DQhsd777I1Uuu4VJ9YWCka7vNHs222i8DHTkr72HYaH5wI35F0
OjQLiCPDfvEyWJkpQVuG29Hk1K2paPIbatB9QeDoygdZeaCrY4u9JkvPzu15lNGW6iaUBogmpCgM
XFWaPEZQVmBHy/FUmh8RDwyojXKrBnrlxQMBnXXmyDOM021e5vItdvvBIy6Ybne1/kfqsXxl9+4h
FiI+Igz+pAHj8URsOOdYt57o3I/Pfd4RcZFRSkK9yf8CR7vbhn7fo0zmlhaKXFoNOr7d3/eoog0L
qNFa5t2L7sIOvgDrpoOII3xV1HrFubyEhymkZq/i2FUZTcpzhctw1dE13gipQMKnZXnTgWyr2C+R
5BBzG1jpHixh+T4M4ImoQ7ojqeDbpWW0vCxEDEUz613auuS1udAIgjH7RpV0tErHeo9lFHuFjHeI
OSevn3t5XFrj8b4dBYoSvZvTZGwtt4j2WAGKz1grMtUPPhuTm/DfnAXAraZwn7a/rAtq3+76ynHP
SZW8WimDHnMWKg1j5Z/Y6goPN8rBwD/eOsGJACm2Gys+dn1uMrfBxZzFjGZxma2UkCP4ChNl5XUJ
M0F4TVRL88tkoFSSZcHxMFEsBMkTjciBFuyUd1A91K/LfduEPbISO3hVOh8MeNacCgl1N4kJoVCm
L/fPYqIaeg2GDCVKuU9bZR0mpv/DcIxXDeTq1SltFgeVUkyZ2v7VMkS0sxN4YrjlZLJ2h5GPoWu/
3TdMbEhEbs4NjDEup3M/GIivnOzLgDVr7VSuu9X8VjsLJCPEM2nqBgcXw+UZojDEL2Pty6spxXeD
Qe5+qhnEEC4fbwfVV1dIKZSPYrA2WaRkV3M0GTRY3VcD88ejSKbpZtnwZo2SAVmHcTZcozKYuKUl
8ABfAQ1rv0ppWL8oIZyzxudZtx7bQRCvwk47KICcV2SJ6ocW0YgXmGSNoyS/LaSRpZ/OEkIfVfOx
lJLYt3SxFik8fF4SK9Popom28JjDpDvoBQ8kVk8XxSTxuZRyPN7laZXb+JgiJw2ytPtdZ2L4kgZF
4QXcYKsia6cr/8lPaaWlJ8uU6Wn5B+Ch53s7cwrCAIbkVKYwpypcdm3ZDC+pCM6tVYZfiYaDF+Q0
xsmJ4rcqC4wrg+L35eou3/EhfCrhzZzciSg9W5mSQ8cKuka+WBInl6G5nftpuXBnqWD0heYBhZSj
vFlS8UnoG8JtZXbKGxAusR6D6q3JxskrbSj/a7wwpxwd0jKiWvojUc6PgaI4O1xE/qHC8rWhrlQ/
s3x8YuZnPyY5IWqm3p61TjYX8ZDVNBeKydS27nKepYfy/X7K77rpMyc+Sm9Q5FYUfTQO1U4rKuRz
FpKcuxiN0c14XuRHhQZVGasM8PJZjeSIIl73Y5TvajwJyMVJQBjCd5tGwZthlzCP1XaAIDzPB53B
Po9oAK9q4hgrpcmb7b1MS6x1Tz5iiO7/VDQBZ9Xu/75afmbHZUAa5DwmNzJE0lZUEmKKampboRN/
uv+KSabufqkIsilkLrPY1EWrATVKeuIfC32jlZCQXftiCoBfzXy8bWjq/Vo540g5JQ5qn7kW1TH3
tpG2q33TOSpFsjKX2jcH90AfL0zOy1eYVDp88ipQZsQlHuqCZmfYQfnuc30ByBsM63hd3/vmdp5c
7heCY+hTOZhYJdn44ciTP7g0+owvgZ/6p46u+n0kNnay4rTKM5xECtNQs1B3i1MVGJKLUTRUd46u
tA96l3J98VxC2UYHsvez4V7RiJIWx8p08m8Ot6SZEc64iL2YKYHTMTB23TffaQxZNKURnGSXP+EX
w4OXdfjJdXF0YXxc7WQMWBHHdVYl0xp+jnrQxxyv/sLlMkduyCqCItdGAViqea03ZPtlqa0th0Z2
IMyAGD/kzoUcPi2l5H+flhdzzR8boSHgtLBUmJzvxZ+qgWHsiqgn0z71rUJd9W71SG9ZrtzKNWhZ
docBFYc3VCEWgFnyHo18OrqMSZavm7O4yDJ4l73JAzD5n2yTzicFRou+z//kaDJfhwFjqUlNOZ1U
LXD4ILXMlcO6AMiwAGLWcSgsu9Knfuiyo9CjdqX6w3PY2eHHNKZPRsiGrIjuk9I7UOqLiRlJbfkk
iQQ1Trji8b+vh/nnkZuywLEFSgobUROZKX8cXikBGj2vCK+gtEPj21nufX8OgAl3dlR9VrRQ9QAC
K0dhpeiTY/xhuOHYTYZQbjW7Sm9RHqQ30FrpjRWQ3SiTPmQ7vl1+ppVB5y2zITRlZGnObVcH6SWi
8Bpj6M+ExRjIRZhcQjMcCYiPtA2Wxt6jrYqyaz4p+63JUW45Ycqo7+ix6+mmd914WxdDur0/xFmT
0Yg0kAdn9Ci9SAlyDwmt6WVKsO9qrViHYxGso9kOUJVFdj/J/PflXG6f328v9A2AUVADog3kEP17
nZWmZuIw+pQ8s+ju5hFAT5ubK9t1rnvIHesDdpx5grGgHdpuJopLa+4qIp5G/wecAu2zagoJES+K
MPGMP0yCejQ7csAHmiYZhESQukkcDivcHx2GVutZjtQiqRW3L5aU6wSjuMu7Tm1JHzIitnp2FWlp
IDhG5UFH9C4JnaHN+aKqwIkILTKPZTehj44HZ2epkwBJNpT6LRuzXc6Df051868xkuZ8Jf64UhRO
iEKYRaM/+1OAa5kaKShkzcyKbhBkscI/m3Vfg9SJPE2xxG15UUn2vUF6+KRJ+g6R+jnsUY5utMS2
9qofPTtp0RymZn5knax9jOc4Al0d1kYe5p9jR4wMQ0h2aCzbK5qyewy19tlOqugjQci4ArKxX4YH
sS+sbZQjSlvlbf6UC7l2zX7aN/M8ATEIgh6leGxSUG6+YTNJSF1nFyau2ATqpF2qWAuvujKhg23A
hlUOtMp5BxPJgDFgVJ8YqEK1zevj4p4Uemlu+gxDyfLShKY4KqH+xTer8ZA15bBWKrWFBdQaOwOk
xqLfYGCCXGKU+Qawyzep1vKqy7p8YLBKVJ31/b5CR2SEp0bfPdUcbooKxETAGftYUIRVMQEbXXoY
nNo9N2agbaZSmRq0GkzG/1G3BIl6gmRVrdsxrw9jG3ETzFYnGfrwn1SYlbPQfnlJMi70ciorEKyc
hy4oLvd7M2rke9uSHOSqCGMwnCavDmRIx+eQ4CuRCyoEj7il5snJcePAc22TnFZ2s8P9uItOMLlf
wqAtVhEJEYxVS2OvTiFpeApClTYzqueqVxks1Va1L0Mn2edGrm/AQY3IiRVzhzQ7WMmO/T5bRqou
+zZimiLC9rcLI6P8nx0+b/x1Umr6lfdKSG+nM/yYWxVqRppDFz+x1iCKAZoGCoYBgRKgackR5yrs
NZ9CbFmIgQlOpmSgU8RGvHxbifL7f68vi3Pyz6fGBKyNrNcVPDt/DCrHahz7scdZYKsdCD0boIpl
5+BqkLyJ2bmT1ix7fZgR1Dh/G9qliqo4JbypdOYDXmlZ52aUNMVmmuVkU3trQadc89pABG4b8c1J
gm7NTGUnzLJ4YC0l+dTFkF6MubofZhKExMlND4rmcFeGqzKLDkYG+7qmFm17P91N0fTqJsh4FudT
U3PSv/M6BrNfLY0Ho62GveJ7ucpfvNzePdb+jeLooxfYonlwy+my1PfStk6VOXan3tVrDFTZG31r
cZVuSp9DNV5hi5LQrmjOORkU5107Rj3HKR3YUOtX46moiYyE/1J+rpReXbVKSQxzPz20uuH/RX76
r9HLvOyT36lZHDDYUP/sXisjjA4D+dL67mIEKlhdoFz7KMoapthfzTZHdj2/REieYaaiL2FXJ8Xc
tY9TVEeEe2KpS1NluFFLUCUBPPcMDfGCnFwOLU0dbbFBYpE2BYOxNkuvitNMPKnoWP3hklhxc6MX
l11Cwz3M6i0sBJb66tZYeWJGQ7sepyCkLQXHJyRd7BXTmz0Z3dUvxitC/pD8jQqvUDt+bsNp2hiN
6VKeBAjYg1A7m8F7Q0vqoXPi+P+7DgHC7BrQkM0ZE0Ng4+8bp1BSO60aMwEQGR0HhYgTj3W6ONIf
XoRqDd4wZg7Jx6Q6w2kE5Xsxm/BTjrjrquM0tuPqtmgTlhdpyLXoGSw6pRvsMDprZHbL8La8hKUd
QsGDsQq0GDIEAR/zipedyqm0CO6Zvyx8HYX67JXrlgm4RctyzZNPDgHcxkXMUIbS3YS234Fu0wKv
LrCLKx3LdVefgHmq3j/nB5S8bLmokFTASle3jiLMqqON/8ep/9Lq+Re7Y4apI+TGfe1S2TEE/P1C
tiKoTPSjqTe2dM05MF0qBE8Xd/4qIsY+1QLopPOPll803doAHSxCFCf/h0hcvmrcCsOc6WO7gg20
yX0fxxXi6I594J8twMywvqpomTsQcUcrz5SLwQFj12jGGnxMwfG73DYIUTEPE18JY9XFJCxnWlWH
92ikcfOGhd30KjZXhiQWNVKoPqZMVDYWgOPHpMzFBoJj9pR3MI+l3fZPMrQIPpsU7S9PsD13wf53
dYUGh6VjFlPB31KZgfx+7QgR6KcmM0gngAp+XPp+CtMdmkx0APGJqhvs6uZdpuqkG3jMhO30PUTf
Iaw3CFP9uanc7xjxowGdvy20Su6z1EIgPPPdFGsYd5MAubt8y53Qrioy1GoPIW4MdRTjojLPuQeh
/4y6qjkpKbuwjcuA8HM2T1Y69z6R16cSarZBV/h+4i12yxBIKsapHmrEQpX1alL2IUOV9mOosGCK
IKQDPFMelpck+Ho/3Lv0KMwiZYVvkT8vUk9ZRe8aovc9LEltUhN1txAlleJbmEzqrjaVaruQNO+G
KCfXrLWWUB00M4qym1/ozlWn5dvlq7H5C+nnX3M3yJEz7oe1FvGChSzl90+LrJgBa79o10FsCNAT
LsaK8KcaiY5wPpt1LonJ7sISuK6nZA7UgyRoDCMVyJgocGDrFpP5MH6i55d5DEKd/fKtDgAqpCfn
ma30T4atX0IRbZeLu7gakYKgEFUp4ktpnoIiLF6mmBw000jPU+46a2iaPes9GXl11T6EsQVN2Wrg
wQQqJEumd3+5bY1/TYBnNSYlEgNrS9XEn2tnqlSjhmZv3JCKSI5TcwvCJOfUCuJ1OWOr6fRd79H+
Z615NHNf7N1ImXb42Unjqwby34SfXyMz/rhXX9RI6copSQYEWxzi5SZsctW6LBn3M9iQTWuZIchJ
G4j1C4+HbsfXpHfeQAGPhzGcAMXPfZ/lJRqd+sEnHutvUtR/kzR447bFPWDRGkRiPj/P/+NbQbxD
L7ZXBxI16x/LWzVj/TkrnOlcpV21rk213TEsliezfmF21WpJurUMdLSFxZbQkxd6AgqabusSp7oe
DuljFlTSiyWxtoYvUf6G+zxsOwiUkXW0ZRdvyyqx3/poeBR+9uiWwU6XOScSow/qvygR/rWUu2TO
U0iYCEhhgVFX/P72YqcaOssBxH8vKBqXaLpZy7x4FJevlpd85LfECoHdeivPy8T5n/674TdiZfsN
KwwGpbO0kmIDj+vGFCq4TIS9rUwldHctU7alsELuaPzC4BtT+7QorStZbDK4aBeuwk3zkaW3I7GH
uRuR1oFyd5mPJb2VvNEn/vVcaE7yqCGep5AAoWamLmfzCU5WQfH02Fl6C+sDI+/83Whp2e2/6+R/
tTW4dEzlXZSTs5iA0cfvly6pFJNZdUPtS2/rbhegh0BOn3oI7LC80WzKCQ80yps0S5oOcf0qUTRg
B8lkiOPUBRyf0HwdiPRzlhWR2FcVZgHK+ijoj3I+HJRmPWwSQ8Rb4K3MkUiN2KugjD9FtrpnhjZ5
McTdXZOa8NftSOBJ50UrAf/D02YLM+hfZu14l5hNQ5oibRHP9KXpfflQkqqexOFZs34fhoSthj3T
wucZqAb1ILFveSqftSTkt6lYdhfl2n9fSWe+yX7bE2eyla0KneALoIriz2cst0QrtLJd36cV9IAg
o0LeOlNB9neCRSVwxIVmSzYNq9uDaEZ/lQfSa6c0P2boOyOLjl4y7Tg8uOIummUxk/ui1kCQOymT
fIrMdVQ5zJeoRy8mUq7VBC4g5DzzhqIyWweJCN6ggWfrWOeoFeZNsl105yI3vUGlCyAj/0E6NlSP
UnV3OgQXoJbRzuyxzvep5u7hdOAq6Pxo28SlF4y4wxMiUW9W9tjzkT01Ybf3kXpcZcbYXNGBYfhP
mDjLS0Np3AQuDN5BN2Gf0fqWbvYylrlJtUz6xXw7wDkc16XVI/iawedQ3c5TCqzGKapLPyPNfF/5
yHHqI9Dg8LScqhWZdScZZDjUOegmcY6dYeZb1bT4V/DZilujbGzN/xJVgXNFguxs/vL5/tkAhFzm
YM4xHJy0cHv+7FhZZea2IdjltaO20XOZsVDrTZjfEAAqp9jWPpgIK1vEIAlnaWerTMV0EtEY7Yfe
/lQbbYnYzS7gRLRgVY1B31dN7l5tjstAMTjIoQoBzDqeFhOFGbS11zo3q3KyW1kZkGlSxafaDin6
Mdvt20HJLome9Lg/yPALquQhHGULidFkZojPTRa+8qUwwm+iDoI9ZSyzAGee9NvpzwBt5zG1ycgw
tOiaDFJ/0VOfCDGHIWVblI8WcYHoDTtP9G2I2smCWTqYh7zoxVcp8y9ImtubnZUcirOMxlwQWXy+
xAqc+rIgsJ77BxVabqxmdempUN2PkccfFH6ieLjNHeglfnAthyJE7cBXOhMPj3WjW3dlj0Cn8h9G
0dfHqXf7DRpIL5h1nUZWPf/3h2r+KUniQyUnAX0ZnW6LvI4/NGFG49qkCxCQHOmkOt/pSaNIow2V
vifpCWx0qxLv49SS5K6JzqvCpj+ZSms+J8VItgCxwtIIzWdu12ljU+My8yUTOk45gtbzCCrsmVi0
xkgPex5QAXP67DjjcFt+sQmOXajEb7GYgrUSTmwTCk6YJCR92lWSgip5nYbqpzT7sYwYuhaCTtF0
qqfpPUGlrjUbNyP0OXkHaF+E486JlfIkC6NbxTYICuEO9icz005wlfmthn3Drx7BEb8WBmAw+DUG
kaTVjn5Y96Owp5dyQojx31d53khmS+lvq6MNqxM3jKmDj/53F1PPRksmlLvruwmxx18Kzz3gdvfl
SmsIgNT1KXoPrXifEanDLRBinApgR/ep+xoba8fkqSP3HXOEE9Fjr5iOhNJS9svWHrvpsL4PT+q+
+qw5wR5FdnHNWvejNPP4UQjw4s3UlC9Dh6rVL5Lk0JjxD3Xw233CqGMru+Jbzg558/Pkm1HQqCT5
BFViGD+adX+dIjWkJy1ChkvJkeH+iw0BbrNQcNtNgxd6S6pA+KgXnbIeQr18x3UdwEVA8GvWcw4L
giseSyUL11kT2KfCTE+NlbkPouLUQ48aP1T/NaHMeYUcJR96W33p7OBR64vytRQVibVh3h5T38bG
YpcrGWXmbTECmg7qVJbZ3OPw/bpI3zgWJmunJvED2csCWYTAIm6gtInNgOFmFUl55iF2nkQavCdj
Vj6DanwIqo4pQVRQ480CukLSYwZ8uk5hwXusYflLZmrKqSpZ5HyITaTn+hnadwDIisCW79rICS2/
brZaFTrHXNexP7jkdI4j2NNNx8lOHdACCArsTTLzKQdbCT21ByCWz6qvgAv3QE9Q80olrHZOAn7W
6G1907mB+UIvylxFkVt88S3nedKt5qdR3JBhaWNtf2i8s3VKN3xm8FV7QAYNyFXQ8e6iWxl15wGx
NK7HNH9Ypli5oP2P9B09ho7xsSjDkok56K49pes+wnPlVUpmkPVkq7cBbxGzxXBV2bAjyygbzubE
MHAQ3ypaLc4qFCBDZt2gyqdwLig/9lPbMa1umHhSK1mlfdUYqtJ2VpujNvv/l2+5yKdUSRn+z5d8
+ZFs/Y3dKtHRtavqmbjbFxo60xebac+mbHKyQhq7WseaPa7EMGp7TacKWLyNdezIVZg6P9xZnrwo
kpcX0PZfYRudpA4tfclvSVIeoMJGh5RrycWOWt61Pds/iwaAzvxfsUoB3pyyFNIGVot/XhIlfEG8
3Gx8Bz7XvWdMVIdzdlVcNHcCXQ3D+T6dzWMHsqOQoyfSxkK+DNcox37hla2Mn+zRPcWJLN8jxdI9
QqWcG0zVmxKiCYhnHpSjpavR76W/DZrIvC/HSmmso9w2bqKgGbpU6GZb9zshyhgFoal84LNlX10G
YbFev024fx+X9pjrDJzf/dw/J+kUrXmGwNAV1m2Jjhky48Ft/RNeZCT5lRs+hwpzAqMrdBgK0bPf
orrWBgkWxvp1xLPUOrgt0w8s67D37WLca1Ws0OQPq22kmdmDyJt4jxyYQYOE39mMTXIDwQxzahLP
CuK2N6vqbktgV5WRbZ6Mk4FxoB1QA/jW1bQhA7dTBfIlDnrygsviLVPLTZIm1ee46sJNUSkNcDaQ
WSFOrl+hO2kyhjsG+/E5HiaGXMjo4Rh/V5LYePaR2aK+D5m/jofJMbtvpqF8p36xPxEQE6zpCign
fSgzQPyxsksHgC6kriVPSVkFp9FtX5bCbbmzFgl8CucYuF0HybTvOM98JnakXt0LYToqiN/RyS2d
nHYiOGj5KsHYYtrUCH1Uj1tb57bI+njwt2ZSgb8IZH/VCzMk0JkQKk5OX2oj1uh8IQXoggqPaiuV
N+KOPdnY7jGfXCA0WqXhgzBUcour57tgJm4cgzzl5DTOrNQxBfsR9VaLGUeJTq2TfS7ipDtWXWKs
pNF2r1Jvvxm1Cy84mnPhF90rIELQWhfgPPI8Oh37bhiclNmIEpTNNg9y+aII7kkSgJSVAT1tI+ok
+M4IuNq3mTMxQU1h9s01bhcH2roRJhC5iVj2BTzNLdB5iYpqbjktJTw6yMtKz6izL1Io/lrFJnKp
LY7XQ8uRobSzoz019otaRj+H0QHwOnSlt/CEcismBJZjxJq2vvEOGzxfzf2ns48UP+EUDaY73raB
8qrdRQ7Ae771TLZPRI6zuJYmIXuD7gAjCa4xGQJ7RZLSAvOi9qKaIC0nNn6IJEE1krNwBYWKXnfm
AgKwDvbLzJhjX8nWrbxajkPYCCX8JTXS+KiQs6QbZvyYYaMvMXaf7gpoRjXf8FBCe53/HslHdELr
g7echPOrGkzRxvWdg9Xo1ndn6N+HWOfJobs+4b97jLCtU6EBherwYhyVVAbHQGbv9+k1+CuMFXiT
FstmiskR5JIuAnQVSfZtIi5C9V1IKsJ91uZplKEU5wwJWt5M8kKR1F5r3X3qaVgt/3ykZi9KpWPB
a+e4LBTw12XxSYwxQIsi1ssSI0PtZ45NEZgEhg0SKPjYsdFqayS3b77aiZfY/WkqE1zgeWavRHht
W9mMawcw7zmIhoIDG3KeeWnNCSnwxU1KuG4dpN0KPFLoGMk6LV5yq3VOjhOss6k8q4U+bIFlfCOM
A2C2Pl01dKl7H/mADU7loOnhSotr2xOYcTelM9txa8I5iNHA8IQCtPnZJXivJ6X+LNNqlbixwEmn
orR22pEUg+kHw6FVNQmUSSY5Ba2q4z1MAB43GPJUErXSJCS5bsjPlctBtdFszRuz2X8gqYVHA5Gv
DgeelqDGCanSQkLH2VuCviBXDYF0ZF4gle3KTsYcV2j8hk2ImFkGwa7SLLnWguIUYxpvI/y2plAO
vmWvDeG/TT3ZslDS3JXyvU4whiVkz2yHqF+hlfiaZsUtl9kPpUN/U38NrOAhj/B8d8PehbKplOKG
ErVSqq8WPXm1lD9KO8cpkTxodnBy7R3sokNH1KRLd6yzwhfhjKYnp/ZjSgh6yCYKLb1NX7J8Wvu5
lgIVYnyYV7gZtIxuEMNo1rdj6vIr1ZOFesu1dmAEz0rAFMmHoKGaiBQw++cdUVXFYLMdyOugEcFl
1yBW61SsBuu7Txdj3bo+Sq2Zy+dMs0a5SHHCN2gR0nE72thpcqQ6ojGPnE6DjT2Au3eEwcFSMA7O
cvU5zEiDF4GnI+TaofD8PjT6AWk+vJ3J7J/SdHrUmMaVVngm6OWzklcw9oJdTOoCWoceCC9Tu6Sd
WH27h5B4SWVQ34a+uA1gAEFjHtzepdFZYgAqKkTo3TlKxhejTQ6Bqh2txP48GhW9IN6/7zMgGGfT
EIUbR0P3Bwlba9YqYoA69qbYIHiwzvmr2vSLUJX501TwCzcJZgqumD/pqPTWdYhPqqrEvpf5+8Db
HBX3bKsExoMFdcE8rdBpql7Zh/+PrfPajlTZtu0X0RrevKa3UqZ86YUmlcGbIAL79bfDWufUvrud
FyohkUpKQRAx5xh9vAmjEjvbzg6Ec8u1NcoII6HHnwUkp563/Vp5NWDY8e765ntqqQeRRv6LExdf
DVbuzaiQSwb0M1f4i6EMdHcL7R5JAqz2zIMkDkKvyk0/k8lcQGWNNUU0EVhL+BTC6xzjfGFnl/pm
2fWzFwL6a3mcTHHwYlddszqycB8RQD2kUyKuhcJzZOV5g7gKyiRmhL0y7ZjMgHq2lBtfPgmHyu7F
JjbDdkVLMlrTM2S47YM/XeuCyGu5+nrj3pXmL2I033Pab86TCUcKRBLT6Bo0KIkzeNKx7NJz0jC8
o76TM4e4vvZdYa46gm+QhMPNNfU62xpJUx9kpC6xpo37ak5AXvguAbg6hJWMZvgC6gdCcriV6jdS
Wu9tmf40DcdEbSjrVTqeMw1ELoMCpcO4GlaCOcvQdq+1jPK1Y7rfaaqDJdXPePcEFhjrhOCnL5CT
T3SM0pYPtKgL7A/1o2e3/P1HSN21Mm9Ygp6iwPxBNGO2mlLnGhpRyKVALqqEaBS2DzIHPgnFK9np
mbcuXepjfTicQ89EbBIM+i6Ik3Fr9BOZQV3/Soicjtgj+Z3EGvZad2XU4RGr/1HRY0Kslim8/PWb
m460EhzovVHm0soywFKhyqrHSz/o8apxhImJLL3EFDDna6EhTcuLH4pxW4J8qxu006bIvj2Rvnd1
sTOwR60NpAHbvEpvWT7Gh9atX6wsAVY4PBv8utuxndWXiQYBkzw8Tbf4hWOyZR3t0Ij0jxMHH4ik
Se2gPoUlfBOA7dnkNlJDF39LBU0K2ewfBcVkHaHuhQAggn2Q1s/8O+2zqYpns+3LBOw2dwgTw6y6
nmIsJWjbLoWTC/SpO0EtcpMzY2EWAekgLKbjZKp1iDAPBWN18isDAZUV4o72g2EX5c86kUix2cQn
xbm6k48M6J4PwmK8dFS+qUSgGbJG8eA4/ramS7CJLcrgIq5fq6naVkXZgyBBZBg4P007M7dOQo4p
uBDtZPwUDfYD5XjpMTQcb92yjF9ZISJKW2A0tBrnRdMDpuMsoA5VmG9K7aS7xIOCwUC1AzauCvuC
CzixrpOVvLsjsCdmoOWhc5N23wpj2CBzj0/NS+bkLzDsy1dXG1/SmJEFuH+yHpgQWcrp9jz4j46R
/ZRBP17zsf8duNykCgDuOjE4saNiaqN94FIp3W3vuJsRYMQJaCxmYdVNa5QTLWIhVDksVdZpCgfQ
j1kseC7AAD71auWbCZAlIwFwVIY8cyyxNoNs5P+vYafwyxSU/DaAATEIB7CCcFJttZSevi3+0JQo
4MLmUM5bKF/8qeZypreqws4+YQHBh5pWhyHRPDCVxjqACDiv2qm36wroR5eTkNLWNOTpjYFawOSF
TJtkWH0PmiA/I1ndBEYmD4WLmy1ELurLrL5iUoJ2qX/HtJGgylZrSkV/HCf6OQXaerTbl17oF0cr
yMAcro6KX8fcI3VueCqk+UI1jsHPjvdoxRE1m8WT20Y5jl1YNb1tHVmdjeu0z80vEzOub6baa+8y
COMQPJl+WJ4kGRhr16VSOpXOZzIq4uEpuu3MLLrLwY7eobpRC6GyG7h4ud1KfBb8MDuaed80RbcN
Pz6oBrteFTSqXXPESBlfUCZ+x4rkxWx4bkMkDV091Jty7Ljhhg+WjdVFlDGfPHA0MCcPzCq8zVhA
vqXdvypsQ1tjYm9JDqlZCZcf/VT6T13XpafGsFNKIvGwtvltHsx5k2EW2kw6dwWjY3ANaj8+dSKG
MsHehN+0S5P+2Mapd9C5bCOW39gPmI24pWEewr5Dn81nGngMQKx3toARyqOWJPmZSMWxwEjje/Ja
hi5JnAz1cOb1DfglkhVr47tLfLFpvXxv9ARUqhYEfxu7n8rJv1XQnwO9hkMTezsYraaofk5pFqGb
7rOVHcwUdm0WLoMcGTL9MEb9oS/KZIP6/mAHJcRgh7WQUTjJTuhSXptYvizxKaACk31ZaubOmm13
01RvoZGv47B2Xln6GVdbxazLrNR9bdUooBxBGVjebRwZXZ0IMpVLO/Q1I+qZ1Z5lnSLfHRCGNs6X
a4anKOzEm0YAwgGnfbKPiAr+aBptjS/Y+cIGzLCGx/QSTHp8H5j3rJr5jdKJ/pR5MT7ZGXLBxC6z
7XJ8am/UAwfYdqBAXRQTOHKH3z6A1nMfaooamWuvnZyOVk5P72yR6MwDMQzmlmzl4+Jkkte49Suu
GHlzhXzDFNG9q6Quj1kAwyWe6u7d9hviR3i6HKv53UKK56bXvJsSyn6Rktye+fAErvhiejyzli8C
LtySqcjcfsSeD7G6j+/dVDQPqa5tIDLGd2S48X05PqVfmjlRAv3fI2jgH33VZpfADDMqA77BMFAX
8Mlp/a9iK5ruy8ZV+R8oCAPSFvnvIdMUjx4JOZd/TpiPJ3QO/Sn3oOzwhcupGmFKiarOGnxZZsHt
D6jP1pp06+pgTrk6urrX8OOPhP6iN2J1b9Dp08tv08W+gGcpuXa+Xz6O6ewDZvD6Lr3okttF+6Yr
LIZ5p2xYnuH0ZlAXX07QhjZbq6LemlamXQuh6zSzqIp3nS5vcadNa82MvM8qcPZkuLb7sSp0VgF4
ddt+cq4TKrl3WlnYCIt3OHUgcaSNzT3I9XcPVcGeIk+AS4Zuu1MbtH+cEOnPpOodqxjF+pFen1MW
Pv7iTL0E0rVukZ7v21Dvr1zhJeap8RwHgf7JaGhR72vcE8I348UMUFjMx82KCsOUDvm57I3iJVDa
I99askinHVSEslgPdTL9mNLmRVZRQhE62KUo3SIg9SM3eZR9RWNnr+zaV2TNVdkWaB4WHL/vSJfo
IiaKBGbNsFtLo26TMkZSxijUFYirttM8IgJ8J6fz36Y93A5gJKj4m2NGwfVilzXXdTGJXzJ1V5Np
aX9M5T0I3RwvSidaKuyptKg8bKjdoMLODRU8O43bbgwB1Ki2bWPvBQTcJo1GWVJv66MAhXDsK8e7
5PEw7CrDT+6ONpir1m3MxyEO2ofIasWKTmn5MeQIWqpudPaVqquP1hDPjik/m7Y91F5rvEw6oXa5
GLOTLefPVJWkbTResVveTQp/Z5OFQnkCYlMcdO3G7+LgmUf8sI78pH5DKGGvJgjoBzlOwTrEZbx3
W6rmrah3I023d1Z3wlPfjRTePIRa54S55A0OERiZ+Q3kHiSfG84r6zVnU0bTzUS4se+Mzn/tsubG
+8Z3pvXdShNJc28oUp8o6AzbsnHUZ2lgRp7PoBjmrTPyEa+95toAtKdpl72FkSru4+hK+NDAM2wK
XXhqWfqRB5SZUXSvyBe5oTUbr8UEklMa2k1mKiSWtHqzB9d6VLsxLZqYNWVaHya7eTH7IhgfWifK
dzW2RfAevrYvHIYqkLMXDEQaUwXf4DdhN9Rj8PT9HMerAT/Yl9n0sbxRQvgdR4twDbKrL9q8sZWj
nZeN4qKTwPj9eW5ZdBttVMhJGLv7mXFceuW/G22mHcMUmkMDjSw7WWDFllPG//+85VirijPKveKt
gZwIpXxCuRd+SYCD6MdAUJmjTbU7IYe2rOgNBbo4ovQ1fymrfOpKXXz7U/VL853mYUQzucnCcdPY
tcZMgjIHV2136fcs+PCEza+Tyu14js0v6zSP6L5FI3EsJWak5aBlWdSVSTPtUo+Weq+7uDhqDB3L
y4aO3yW2Px2BVTduafhXnrh5eS9uvpp5v2bzR8yHpsCB6lNn1tPom/F5OWM5F5d3tgd5GK9xDGn1
tlIsSzHmPHSp8ldcSOamgm+zaw3bPNU8UR+GSpab2mjiz46/tMlk5bdVYTP1ov6Nsgq9D/q7l1zH
b2J3Js11QhQ+tGB6XE5F5v9Q1rn6mFquczdxmivBrd7GspAZdw7VwgLY5UfJt854IP0ciF9eSSMI
CF5A0pwpzdvLIY1e6ogu2XIK9PJL7iXWe4lecEtfkPjUotMfx7qR6/kbYYgJ3wjnOevSs187hA3H
DL/hTqVe+VVfCFxTX7kTJ7sQCeVR9lRzu7i8uvPxoSyttTX5pL9rUJEdSf0uxW1P24RPhUCOce3Z
athmMLm3o6z4gOdNSyE4I2X10ap16ykR3nCIvkI96Qgo56IppVa9UJuuXpQF8T9wnpedQULEJOT6
068NcRxRNcJoThOQsxXd3eXlskGGnJzh+62cwaU3Exk5sZhslB/++2rZtWWwt8sgO+W1a/ZEiYw8
1yz6GCmq6VVvl90ri4hgXUUC3UGZlWvCtCzmGBqOSabQP7htqlU0+tajNq91sJDc6SoMK8p2hGVT
PDnpRsUStlf5zRNbFqrcIIp2KgrAXB4jKY3bsunTEAqDMaSbNMhMcA55El9KQd2sA4tgO8HXVDj6
adnQOaXiM28sZwAVuhxUnj/soHg8/z1lebWct3wFXMn/OXnZ/6+3l91l01JH3NYm2P9OTNWN5TNp
SSrZVTKsbmE/pAHrWFipIoItT/pKdVveEQGSE8NpL8vecnz5ekh648o10bEtuymhPTe3pWiVJ83r
cujvF+QpRiWhIIgsxzRreC5qlAo8BfnA9eY2VRSei9ja6tjrjzBLMetF3WuRUPzvhu5Xm3niw25t
mvz1rrOC4LVWABdqZj5ww8aHSOjWBlfoSES59avpJKB7fwSJlc1uXkegALK/+6nJGdlD85xnefg8
9NKCt5HhqwFQ8JzbHY90CcmepUygkuZZCFM8s/poKZdhP192kyl8CgBh7upmRpaGZffsInCIQ5qg
kJeNTWZDDWxa7ULC+a8+Ms9mWKU/A5qgq9KBT0bsTXWQeKiA4CfNwZZ1+lRPBPL1rJ9fIf7+SJDf
ekMTftgwFfYqDNt9Uk3FjyEpwXJm+ZcCLLWFuRAhPtJZtxVm/BpW/YNOV/rLMwHE4fRnsQeA5aaV
k+DHnL7I7zKeM2k+qWZkvqr6ZKOyTyMV7mcSGhUpK3hc6wp5sTZq3YszxMVOt0D6LGF+k3DCUwPI
dqa06psm5+H5vwpQOGj1ednLdPKdHMru4EHIR55tmBGh68QIiUfRUTGgWlbd+9Et76T5GDu/b6x1
DLJxXQbFUU8oQycWNiFVxXMzcH5JnQ1Xli2A7Qb+r3Yso5+tV3809LhfctZMh9HwvD2M2PwVYu3r
coI/m9qTvqqeR+6TIwTgaD/WmvHmF8F1GMzoZ9q4ckXZyL9HJkyLrhnLXRRXzH8sKkjzf+Jmgsvb
2WG6Ru6ZO+5tlCbJBRbyB60PqzvO4Hwt8zR79QSmQKhy52UTmxbUPpX/KIeBML9hXsw01PhAsuQa
BmAENltPzCBoE1u+TMZXnmvZc5BLLGqIGY1yJJbEfEF32c/3Z8ntP7ZHK56H/YzHkhyE9jrGPVdD
GiW/WtQzozkhePKRFsSGuS/gwbz2FZyVgBJZhjeCehTrRiv4SfIhjylJNoK03XMCyYQpQ4Efc1I/
YpfgzZwo710SWPJHZminCejQi/Lr/Fq5E9fufJwV6XOAGgG8Z/1YlAB3ls2ApGmV5GOwA7BH1InS
WnzSanxcNmjMYIRhcUYBK44S/fVTCoTzSVQ3yTyABIr8sxNOcEfXiwui8P5kpkKjP29okPc7OGDp
5u8x0ktOJFm8oDylA1S5tPndoT2G/vRAyhELPBOlgpeV3i6g06+ZQ3GLVcAVVWsvFCb2jW7DAbBs
sWZVOh6cpv1o5hzmOCe4Cfce8wCryK6dYtXfxT95ZEjKqaN8WF4Z86ukB4Hp+IOxiQbtKfLU8BCo
dHgIaVk8LLtJ1zaUK6r3HEj6ivTY/tGhJ/AoC1LXXMgUm7Hrcv4e7C7Hhkb7Qwg12XqUtJySmPIl
xsAbpHNFIXaSjiDz2WrcI51Ve81lCDBI89trRRAPNOImmIMv6mM0kZE1gr48BfBSoNf16UVvW3pY
OPApVccQmmrWqZqZWsz0pvRel5Wz6W31M8ii4qEZh995miavFMdYA5UKbdokvg3wOGsQ4XXTGg91
6Dwz0/b57tUUUut37LUlIsLSYlA6G7iB5Zr4aHuTDy25jLl2IMGivLZ1/5+bRkyfHTZgYRhk12q2
8HCxQ5yVY0SGfG454vrPy3EK/QtJW3Wr8waYmmcoOM6ZH/4sC42/VucMT3rWY7jR/T9oCcsCwyoJ
hG3XTPsytivKeERkKQp8SlQ0hSgCkUzERsO6dgIO0a9smu2b5Y3lmGIhyqc8v72cqCIdhuCyH1o5
AZGUHu6IcIZDHZXm1SSGhj6kNXDdD+Z1OeaiLf/31Xysz2UA2t62tsBlbcaX+eDfcyrWcnpj6Ke/
3+Cf7zKfBq5gOBkFzZi/X7q8u2yysTW2QYf37L++9u83oHHbr8IhaSGe8FP9X+eZfbBuQmB7/3zV
fJoODY9oU4IWUDOO//wuaLL6FXbHYe0IGexsKewrlChGjyR+dCKtPxW0S6biQeutsxcitopY+h4M
K3S35dD2gLlsdWxMivm0sXD7TW52GiKJPUdWRN8QwD1NsxG8YqwJNY/Ujqx5Y1HlxRX1zUmROCTu
WGm+20B77+wEKUOaYwEc6jTcNW3XPeBrBo47JKcpNEID/B8mGNMpkj03w8gi2hm3Rfi7G3XzUQf6
dV82NlACJVpxcYVDcyfejGZEtrslSjxWwVvj6+1T4Kn+agUKLHn/0xnSTw3P1gFxu3HLSAmsbZDZ
RmG5Z6+1+/2AhQYU7oWxLvlo29o/mYWdbvwxE1s7mBJ82e0G8hZSisE5SVk1W0Y7a22YMn+cjctN
DZS4Up3H/9fdm0aINX5/k1l46z4UZfsSErLYtob9lk8df6dGGe9e+ppCoQKjhzgpU6easOUjC3uU
yyO+KYMSqa2PGzVFFSmL2EoG5FOo2eXKQ81v2kCUCsSthTV2T+4IeUjk1Eky09dePLTK+7y15SYQ
dfQaQWI5oatxWSvzbt1UxI+I8iOZ95oMiEUeRNvlvTbxkefBa6WOMOACkdb027QsuO3LrrlsM0be
07L5j33AeAz28zsdxqXT313XSz3SzOZ3QnsoNhZW+HWH6PgJ0kj8VNv8QlUib/ji46d8yocLy9t/
3lvOwlk1+eTuhejd/tlEodluwpYYqr/HllfThFu9bPr/OB60IKO9ZaOFivat2dCC+J/vlAxRwczM
IUbOpFMY1pG4Rx3Kk6QvDcg5enUu3y0IQtvlyuuESO7Emz3ifH5EoxR+xfJ9suyOeQjl88nynI0z
0NyGcFJtqYHQwiRnCZtW/ZRQFT2OQ/rb8rChE+Z1D4ET3NMhgtXp5ruQSdYqkuN4p7U3Urds4z3Q
m2xV9ONe+nVJog/3JBlJczhl59+KMfGvdQ2/rW2Ks6jKxwmk9MVLGhJy0wGIokW8rFdVKt8sB/VR
//dtN08xnmlx7BylCrfLu383y7chxijFI/+io8yFJAStjCfefjTbZO/X8fQDwQHrUY9ahkuYVRPF
PjoPjqcpTV8tJG0IUBEKRDJjLimO1ykyXgvgbXtwBDzDkCYrM89WkaD7a/Zjt9LrHMxzR2MiKMV0
8mjyAUC8tWZpbkeDSnYVGeP7QDEOY0Bv0YQqR1KA93MI7ZvpVR45fF5MKjNn4aB299gxoFDPuwnE
dtxpXU9qa/htZKbcBaEm37SB4qMCn6vK4Sq/B0sfPsCKRmenJzyp8Az3Q7kWphu0JxeSZ+xXkiQ2
MNXVgYpJvUecGxzCIB1WlfKtmF6WLw995aEwyboZYTxazLAMGhDzphDRFtAuWaiN9u8hvzfAEJWX
wClqHXoW2S5i6p8Vqo9jCwAb6VcQlPT+oTKuc9bWCDQ45+8mF1mzzWY8fe0I4+SFOob1YNnqQwHk
dzm8LDiXjWMwxSSWlEa6RQSvQwrh3spa8x2iWY0EFUexbabNOx2u5TDOTOYM0I4WxEfiau4OGAJ6
qpn4gUQze1w4Hw7dUtoQ8vZfx8vChqb/n6dnKE4olzanMs2nM7rc6by8CsaYjMk2R+s0FucQHsU/
x/vUGs4En9SJ9k05cjXx9/iNa/c7jri4RJG9uR2Ygbj2rW2apiEPjvRg+m36LvP+I5VkVfj1pK6M
gwocIx/88kp3q4G68kBJYUH9DgqfSBTRmLO0kzITGLMt0C+QtMU16hn4beZH1PhADovEpxMbBRyL
qxjdMn+5NNbzs1HoGE2Wl1PqPhBbVTBcHEamHpQ2K2Jj8EFiw2Yk7+rurLsMYgz1R6nVkO1dN380
m56biNUOKYxfYWK02zyQL0OPrUT3bbr7lMVPhVvsmNAZxySOhkun18NlebVshnn3n2NVT3J7CHAF
kxJFoUqlwYW1/b8bCxrbJYefTys134lOXPKC/OjZSO6GHqZFASkbWuoRf+CfdN5bjpcFYXAGjo0w
5dE6gpAqAuuqe1OwbVs8lpWowgMzXxhyBZ0BPWv6E6An6I7DyjLL6VbW7Z+F6j7YfMhWMwUkMo4v
Yiz8MyasH0wF8TdarPW/cLVnx9QxP8jCyC+Oo+D4myOXU9AdC9T1Qtf0Y5Mn+6xCckwJ/VQZrn+q
7fAdJgfGLt8yton06T33boVJvqUBHyggGrG2MpCyr2a0eWnTrGyaEp1HAlZCA610jAlrNqLnuNGH
Y6FR6UvN8eCZq4o4600aG8naac3vvkuf+9QnRC9JEWtrR0tCwrZr/cJ1cWgq86HwebYVD0Syz5Ie
LsVOb5Dk4H7fTS7+VAOE5WRNj8LQZgDK8KAVKfzvMDDXo2saSPa+K+aBeGLuqiSoksChKiUVCPBb
uOb5sDEzJgilfxyzRm6G6qWvITJNrqyY6US/s6ZSR+Jz5cqRrVypCKAhJPJVS+DgKvXLr6ARmxEV
/sj9lEZesYpj90WPBm/bRv2+BVq/yWd6Z9EHx7jnqa2BaFxHTIjHjNpzTxPFH/y33KnkWi+KG8Qr
aEaJdNdWkiYbyeyI3A0oknBDLlMKWyzwUx6JYXAGZEGJzyCSnRrFo6j0CfNqeZWp5azM6g2qZb8z
IYwVJcXXtCCF0q3JGMhqWu8N8VOJG61BtD1V6JQ3bPgdHVKMhw5j7xi527QLnLcS6og+18BRcV+B
ibf3IWpxwtvbzCKh0Ae0ikH7w5eqfK/pOjJTKzJa++xicHxSaOOv8a8g8c0j2iSIh/YRY8PzEJDz
2/fbRATteyoBL9P2XBcFosjC0wf6xfrVCcroWGNgs8AMuBMFg6E0mSo3kTpEseeuUsnUlbynNqWZ
HkwSFDYRzzQWULjmlGbGElZR4OF4KlrSmQzEcXlvA5Aqkbp6hv+UJ+1FT6n+d02xUYJlva/191bJ
VyuqxFpkA3mSGb0AOl5oWWlFnAFor0f4lUUi85OI7V9eBMyRKXlJrZEgGbTKe/jvZtb+pgR+HIgY
igb9WlbhH50mzaqi/U+W8LCVBlUdkhhBptAoTgBqIOfLjDViaZx4CN9B6wicAT01ix7Vd10hw9ft
8UUNVnOmfLWygTy7TGZXfDQkjBKqxiS4f2viQNsMYXoYY0t7SC0qb85q5r4Jb7w0UuK18HkgJ5pE
hdppKfLi6N74gbazkA+Cx+GJ1Fodbi9FO8z35RZZQ/XEz5EEz9UYuOtadOOmS1gPeT6asFQezGhq
HkeXxEg4sgNthqPRBfkBS8wzZTJ6v/auipHCdLBdRo0uJAyRfJXa6nOGJllD+uBOrnPWgBT1iPYu
ZTlnpPfoUmoUgaFDBhih16S7aeGGieALy9+H0Bnhofdte2l1MZ7CJFjLqmQFjuf3gnUFUEkaHOFW
fIHCIINjmDlGiBzThJU+QF8YymFb7nLd6/aObXyXNFeuQc8vNMG13GV2l78ws010ZFzBTtLoWcVC
amdvMh4mBuPHhDZgmK+Clmqq0vLqnqdN+UgXcI0hblvSiHjMK7w5RjNpV7IJVmWtAkoorbPxFTO8
RpkTZIj0i3ahujpikDtbs5Bix+OrcqnqWAUx9sOzxWUxCzbHS1JU02VIY6Iv/u4vr7op0zYEx2v/
vNFr6JeVlQpgRcrYEAMNaXiSR8NK9rJppg3aDwhVkiRwhLcPIUPFxQcr6lLqOmmti0UqsPcGJZxj
gVgA3S0o3owMAo12qBkZLyM65br1E8A3z0UOSbHtbPSjuXcMM532PM/67cjDaGUEAmsUjVUAOrsq
CeYGjYtYCeOC9HZ+1wcnm1izxVFQNv5PIaHGu6SRr8I6W7vIGzd5HWqMAWG4VtWICKOf62OZoGvV
kCESQqtsyrQk1KtpboGZW5swbOyNRpARfOj8ViFyQk4h5cNkTI9N0jiraCC5p9Q0+2L6MLy0iDJv
A+EqYQzUXcCRDO97a04q5iG4g5L00encH/SpEKa3dMrQce/tWB3A/dfXvMM5B5sQoxayLFlwJwsB
8yr0jOYxTOV15KxDNms7ijyxcFV0m5pxf6IOjjRdAvvBm2XIPGCIjBh8UUbmNrhtXM47t3U+JNpB
tDVthUcamU9LB+GfWs0wdd22EawRYF2Ji4Op4GLq4U9MU+gkrIi1Wmy/xEQZ72kloQDlaUpfz2Uw
YQzJkG9rzIMmRECqOGmD8ZBljJ8devRCK3+CSNF31uQSsROhA6VOjtC3vWaRNZ6q4LOm1bijQsFH
lpvobFkunVqt/hWGhceaJFB0t4LgYXLK363RX0cK+3eq9Yg4ETetWkB6myIc8k+lnCdfjOkBVil/
GquxnhjUmnUZGvkhJkfzbrFuiwL3ljj13Y4bMq9CUyN7BBlPbeTU23Xwa6OE6TzvuU0vHtWQeEhG
uAuaiGziTpPowmMP9ZLATul5JCypiOVQHu+FOT62VW5dl03TdNZVa+p63RpBscU69O8bLq02egLz
iaNd70KPWe5y8t+vXV5ZgkJqaoFH+r++NMaZjHC9rDZt61hX/EyoY//+x15nPgiXKI7li//jv+Tu
N0mSdjdSRL+Tsuy3TBi2EUjRL6zO2cpEoPGhArJOJLluVCs6fz2Yvf2EwREWXGwXN7Mz1a6ddOor
EcABHfcnj1n5iiR+OOv6iuhX/Dyj994nns94V1DTGfVVWNLrwyfxgB6IyYcRN48xt4Gy9fgk7AK2
UZ4XP4qSbCUHDeLZFCkFrM6jYUCiTzw9j3pOdUb1zknU+hkXXPBY97r5QpNWRyjbaKdlt3aDYIMD
Mt4vu8LVYI41uNrQDgwHfRZ8RphHL25T/KY/379QhTefnGJfxU9j5ucv+Lrzl9rN/vhS6y7LIWnp
akvGQb7znOguCAQsXFlQ4uv+kM5zbOHqrXMR5ata/SKglZZaPfsKkhIuser1jdaqmxS9dyI5Ym3h
tL9rGLpz0mO3QB3ylStkcUuvpIOWGz9Ihj2kdf8eR9BPRKnNqFUsUjE8akz831GPDSFL625fdUzO
umYPwn8bCfOzN5qKdTq3Ta/sh7xWu9wjspTYcrmKinpPSogB19aX7pePXXDletGbFzKnBOyLnDGk
PY1WUtSECxSe84MYinXc+AfLjNvHPFL9qxMhWPZoYqLvj/e5Nx2mNgOJWPXmRtSYB5qeqX/IpPcd
tP7N1hyyCE1k6NW1tIsnOkWPRdvsh0mwbu4OaSs2KQ6lKptOyojfXRl+GgYzIKPSjlUVrHvZP2Dn
JhMUDfOYkT2IN4Q4ph2u3ltKgjyd4DvxrK8iqG5N9DRRPJUEJK+nHLyelwDUqOSjH+V30zy13M5E
Xf0hh+nIn++7ZYJcNFazqgLGEumyMpSHkgpQ3luYG27Ydnd6rZ3yBrz+9GSUExyC+uiFGzzDO70Y
cJ+NNMezEKVU3N1RjjAfoFSv+CNO5kV7QvGKYg/vSVYAlZd9frFGlgb6NSnIsKn8+pCa7pcgFwl8
2nPV1wQBeZgu/M6FEFju4AQ8gDC6CSqSQT59RgqKwc+ir1ktOD8c68kdyoObmIjcK5dbzmBhZazt
AR2Rp3Za7zarogt+6tMVufpR5OYrUuP3NoFAhrllVxWI59r8R+TYN6MbTrS332wGzHlxgsjnkiRz
307soDBuBbZaX5M3GCWuJH0peOrVKmrLS615d9cLbp6pHamlzNnp1Ccd0ouCY1ePFXXkgS6cqx7x
efhDfS9JCQ/64TmBLMecCG9eyFReEGSi3XqGflvfU5fGG+lNOBfyU5/Urz1zrrAJt+cyt38TvHri
Jj91MOv6oH3UU7pUMahOnE80qpPio2LijLjqucsFU66Olb5v8Kjp9aOfUQqQmvMpbFoLNgQ8tGKE
jAkeL7QrZ+kzwSGPntDfvJKWsZqLgfPnRRVIrnJuq1Wl278wPAu9/SoLOPeiRPTmMvrQWN5qJQuE
QaHIZ5rbK9kTTi2/Rj04FkaydZgBAsbYkIMJmndwUWsxs0kZEzNX/j+izqy5Ta3bor+IKrpN8yoh
od6S2yQvVOzk0Gz6Hn79HeDvVl44lpxjyxJs1l5rzjFPJVbbjH17mGo+S+kucfX7AINP2NORMNt8
00rcJ2Fwcn4No3VkCKBY8/PsZp+NOb6PoTiigttKUk3HybxiWNyVjMDDjtEX0R98mJ4rOh/57j6e
QHtBvmYw5JGeccgmHMyDSiLr+FBtuutDRMvEwMbdvXITgYsckAL6iwntDDaZXWusE3kq54PTJ59Y
AHfSLG52w3ftUiBYofGK5YnlfPaKyNrVXfrEZf6VdSxcKeO0OGJUl1xTNX7YnC5QhbyxA6oauj/6
kYTxmO1rXtwPnboRRn0cjf7SVeZR05RDoScX27myezoKWGhbWy7IwfZ3bmXGWdP/lMovgVLwUGqs
jXWvebquQDL4anXts3Ikeye8lXO6RyH6LERTbewJ02Xfn10r/cm0ApGlESLcj66jpb5SZ+8tjTjM
JknYIaP4j5Xx59zh7dLRGtE0/oHwKOSCzT+Rox9Li4u2qtFe2szGDQTRkMIXoSEm0I0t3m0dpUYY
5ZwF82vnFJ8owzQ8KqTA8dG3PycxnWosYYVbnMUXNqJ9WA43jRsTzq8sjXBScF2OSovy6FLkIyMF
xTPbglhLOfyYqhlNaAGm1L3ho7mLkvAndnpIThJfH2NQYOgHsvkUhvtsmG9WYMZYySQfRHTKW3FR
K9wIdshNAuxB3G0YZLwSPsLOk2nl4HxFc/RhhMltdum8jv/lVEoErG3b+gNZRXfOw/CvHgR7OUpy
47SQQOHxJkimqnP+uYU2gvOtpbXRVx0Ggepqsn11FA0jf7abb2WPKtxCJYE8mPwJLhVBg0LIFgt1
6Jy1fvjNlgWhidZCswkKr42Su1kop8HojqNTHJa7jSqDH5rSek6GNcZW3ycTx5FN585KSfHj3uJb
TGtDXWKDU+offUMun/2KXOuhjpq7r4wn2YtPg8gQ0QNLaDljy0ji+6h/FmnwSCxKCDQaO6MhMMtF
9D/r6JjMrPkFyfFWoojD15/udDzSCnc76EEbGgdHuHn5bPw2A/HHGmrslI39XNBw0UaUd7Befujp
OIFGS3MQNjSuTHEfzeEnYgC6hbTOIr15nkzth8gvbIKdDZbuEPdJdjBmzqaepkjMsNsu5M20xB1h
xK7IhzPCNezrLThyOr16QWOwkf1n4sNW8GsqW+qq8pfiyB8PoFdAQxWNbRfyQzBepteY3LgcJ/0t
8XfSK7thT32v8/y/OYjvDoGGGzYZVAKG9WbW2JxzIF5VY9YbG55DHt9ilalhzz6xLtxdPY7aAcCm
N5H04YvU8dmmBJ7b6jc9XyhEQtJrlH/zqHlTbULdjIhODQUVTpqbGhsxTorZtyz1t1qGgJb0HWrD
bYxdRlCMh0wrArmxFB0EMLbRnwLijUChaAw0UiTSaAgLU1/tNNKJ+qHfYkgwiEwNZEl8ibprxshv
4mbfJQxbMUZJOwR9KfdIh810L/mxCT9ohiFl1MS+N+mu0+Ve1snCZPQyk5b4tG0i1Pwaw3CAsA1j
dylsJh4Qp5oMFXiLlCX36VbLOfc6kxtsU3qo/8g60jwsvL5hgsZP20NnG7sG5nsjCYvXfbSue60I
/Mj+zNk7wag8Wsiix2I46rl6aY15H8Vv/O6LbHjR5OqoygTAMHywMp6mgr8bmGA4WH6gGT75W6yY
+r4Zpv3oILaN7X2ZFPuQvW8JZFbndtY4nlFMO1mMR7JyDynO3Z42RpZoj47frhnmPkIfgJPNSxf3
eq0cGoF8p3nN6eVO3D4CtOk0hY+h7Bnz09xpSavnDl4Y9m6QbHjH+MAsYacWJoLReBeWt54pSDAk
x1Z19+OsHYOl0YB3IMS9wTZvn5KsjtwAvYWKBpwPkHFjyE9whK+BvM2tYR/r8bEkSm2wSiRiva/Z
rWcm016JrW0OSyTKyRzmBJ9oRNV0DezqCbCtP1aEfdvqDnvTfkJ7IdgrA3b0msamKWxDo7N2Yz0e
wGfsax1BReH4Bbx+JXB2SbYtxXx0NSyaoHwTWix2couzZjcDSil0C5WxfVA68KmJzn8xJpO4lSOR
oj2NoXnemSobsJSg6DCmVl9yxwb0HuqLAwJv+X5hK96zEhceyehYc46pguE5nbxSSa8ysI9s4PzC
svFWz69h5y1Wbs04q61xWEy4i2qq95bXY0fJgaEiMVCTF3WmL8viaAI1kS3C/FkcQujZbNBPvZ0S
QR+Dpd3mhn5oQeoXfcGOoTmHZnaRvXkuyvgQ4lwJc+OrYG+lcfJG6uR3QvhWOnrUjAt7eCInunF2
UlG9OIxuDb1a6A5kaqgHh/TSSjlmkGJV8SXl5MkSdL8iTtLN6fo5R65fb1APjVKfljR5ybvjjJR1
zkYaf8ZF05J2+5yqsxgsT2LUBZn50RTNBXdzWP0aSeDN+dwMVdtls7JDgo5jSvFgPfCZurW/GDbo
kc8CbhnUSgVXLeKH9YCL8qAUKYOuHt1sqhjHpM2i45qd5GRR6DPj+sXcw4Q3Uao7SDH21TIJp2iZ
oV5bJHkOUqdNVgSIiRP7WovpeWj6nwyNcNgsCXQrYnk91JrYrxCOVpmjS4pTpMlk+WMYDnVHlz9F
7b+GTLRMas6zQOfRlalN4DIp0RGOKvwBOa1VrVLY6071w8SitomDWjvVRj7fxvysZ7/R7WEqK0jL
7adAnkQ6f2IunH7RrFeenMgtPE0FggBFG78JPYBjFilsdNrhswCKkYQjjD33FtlsepPlsCYo4TXB
+koS8U/ytyvWe1e9qAAGLuSufVRDabwJ2toIlR1P00NCa8xOvaxc8zUNZX1oImVcCkUy66DHMmEa
f6Ta9CrMuWZslar53mqvjEIbAi6W3Pk1v4Pu60wAuftnjfQIR0tyDoHaTGn7s+Pps4sZR+qJhGaX
20VHRyaLfIrNca+wSnkrlgbQY3RggdqtuPk8z8MTSAcK8CLOt6w+5Itr0AvWDFcbTgmtfWtCswZq
aBub92D5Y1cwLA3+bWOn4LwXqk8TqRKtaiB9tuBPpcL+BjdC52NGNFkqGOIHtOy/f1aqE+GaudWW
LT7Gg3YMqB044DhGh90zjGepTgHZQFQt6VZf/x3yoZuwFKej/EgHNvFFm63mbPkSZjBkpu7QhhBf
TaNPl5tdw7CamEdPCTpnmyoRxcqSTTu0dvOUq9z1v1/Q1FOKR+0p0Ka/UVaKW4LxsnewNi09m+jY
Qltfac4wnkNeDcHT66GtWiw4VjPCg7A1Gg/9XJ5J3Djqbt09fb8xY+38Ffab00E9nUwloZLhYD7Y
1fdXPQ0P0EiC83pYY6FyO/49xiTtttpCP4qX7+o3lWbeTViIT9ZDa7JMMHs5rY+qRcBU5tbNxHN6
WHkxKzmmRNfpB034u031yvAe3+SLaNJ+Vq5dcL+Oo6s2qwrDMGmyd+I31esv/feSvh87nbrEGY7h
fv3O+prGwH4Q6BnTz2DMc+8nqo6wbByYhO10w1D7t3fs+jANxjIpVVHLw/BGIemqys5Cjnhb8WFV
lT7XY9Qf10dWaH5FVTXg6GtHDING5dULE6s3zbeazKwDwYTupbeqPxlhLv76aD0Ira1qb/0SS3nl
qUW97ZwJa0BSGh+Q7i5zMOq+I8L+YeqPoR71mysYtQIjgodNduql0MsKp2VICjVt/PV5XvtRDbAK
jrSttSmZnqK+RoKKvn19f9d3mnOTXayOEBF3AzZeS6/3U+BaJn53EwXRchjMkBlFmwiUXshgcA0H
rRdVurFJRlwL66EasCroqEu9LEkhtpGyk++Dil54NreJZwF4gXlVC8qZJn4uZPgq8+hVaaM9IYb6
oacX7iO/xX9ZLkyfZfGpJeIru6cPR2gKF6oyknfMz0ah0x8Dt2fw444HWgzxW00GEYtHc//G4xOX
WWPdoT3U8ebcmYomexPy16Ze/vg4QEvvJJ/x8knPZDLeAtbYG4Ztvyw0+NgzooGyDxXcDUXjGQFp
904HmXvp5epjYl6Z3hhXUx3/LA58+mbDa9RiRLUo1Q/dAEeg1m0ay+V6VhKcFhD/1fW08OHZTY0x
+CU5Zu3R4E6x+KiIlYjeg8h0EL4nz5D7Tp02T6cYniE32zxDP5+Q5NjLp5gN+1Eshl9jOQxVyDY7
qcjAEnCLvVSjP2wulY2r5rAKClzf48wvMSSZiys4sqVnexkyss+A/8fkLJ/XVC0n3yLLiUZfcwn+
AGy4RVJnn78JWZaexjvmTew56py+mjoEr01ntZh4pxExcQz7bUl36qbeOpBz8eEiUFYXHp6hM4Yl
DzJ9J33rRoeptub4ik26uuac5NcG29VZtkhTmkItrvRcCCylobrJ3PJSReDyiM9S/UVHdym7vYxb
ndYKklM74lI1jbqlR6SP0Q6/gYu9Is34yJH/naxKcZY9fvXVeJ2B/sFeGUCORPDv1OZ/1QQ+ZWqa
5ClpQ9BT9Ww/pd3In57xtvlqbubnsindt84pL5ZmuK82W6TQIKVdtw310CKA9AYXWBTpSNKr+9RA
a2o5vqpp7TYf8aomba9+4t2483Yl9N5QBivyHkM4nMPmyTWbR6iK7oRkq0dKZKKXWx7m3KKvOi0y
mwpILe/TMNrH5RUDWo2mOkKMBv9Ar0z6kkbywu0GtV3TKgUzp8b2Ha/QC/vYSSRt8XLHNxSDhje1
GYpoB6972oYnCZVnAHVxJsfYM9geLZ0tzpLU+e3Yxd+pcRt//Ty6NC0OPbwsWptJdASx2B2Sho9A
R97SBCiT108x0mqGMEtzako+taGljl9+XJgAQzTKqL9yNhJAZBblSVdxeyB4SC/fHxY03/wE4bM8
zsGwHwd5CqUTHEWjdcHeKkm1mYBCEBa3zK7n/88XWL9q3JaxIANHXe+HjdooirqpZVaditY4reXK
eiiXMV2YxR9mt5zZbgzRtm9fCiRmOPdzGqCVYz3iLDA2IuvaQ47wK2AuA+Mvn462yhRxLVfM1MWN
yUgjpRjcrmnOWq+ZjFQn307tBG0ZiR5aZUkMk0AqS9v6m+BSxNIGTgt4f7bUCIMVOCdzCMGETc9B
qX1MY508qaW6J1qZpPbQIDWlDSebLVJ/WIFXTmFrv1T6oDdQzdWvXLGjPYzYy1hX8tR1JGiadjHs
sPSiYHR02D9RED+3JnUlMwr027jrZnmAMo74NbuvhzUEcJEsLOeoq8dfqaahJSDvxsf6Od2q1MmO
6yL8vaCq0gWwlKIXWdfTEVifog/I6oZ6+j6fB+FmPsBaPN/60Dx9119V9VdpcUwpjWpc3eWAADG/
2L3S3wcNkdm6NHxz2EoLYRlqE+M+ZTF/TgE3pNIL874+l2WTfpTgiksHLvKy9pGoQQ7J+qVSiv6q
kWPU1PKm1QLOd4xlKUtT69k1bSAFJASf6mS0noMAcQBr3B2qP40mp0oPWprptxDrFH5a1/gIpy5i
uv2j4uJ46QFJZCSw7NMUqb9g3rPrEuAcki6rNyPj87VJEhpTdMcV8C2ZSx/GbT65n2jCwhc1H+KH
lRTIDwPcoA6Ami4D9roJiSm6Agq0zhORc8RHucAqaFEiHgCAnyjudX3OBTJ4HZPUOBSReF3Lt6iG
xkF00nkAVHBIWEYqBz3T+rHVcYoW3aItyLa+qE+ZbIKbBdr9hl1vwZ1Gjv6DCFjjsJYwIYgeNUiy
I7m6zZNKWbk3kxpxttkP0U5AHcYCzoCiz2mV/+/Jmg6P7se9BACyrlxieaZWBLcgjB2PNdGiTRhS
ighpFiNBpCtpEXrflfeSyzAGjna2rdd1CVoPXWy527FiABZPxLpuISYcW0u3TzWhaU+yqWnG2TRS
7KxGOoJn87UWXzh62l0/L+qMPHGfIPqp117KrYipsSHGyo0xA+kVizHquP6a9TtAbTPkjKdOx5a1
qaDjcaOtgpMWM3obSwmDXFFfVDDDZz1OzLvdan+jmBHCYTCXVEW2GHc0xDj0yexb+GyUNuAYnaDx
Ras/E7gZ+OaEoH4NRIbT1BFo3JBsOmQESRvsJ470hR5r8RELrFQ9+Vi7qBKnEF/cL1koQI7tIX9k
NDz2Myl7Z3UOBLWdwVRiWb7aYaj3IdogPH9Vh2wJPs88IeRx3HDyLJlWXkYBROupSt+7EecwKW32
XRdozfTRJffK6SxgJ/BYyNeCSRvBbCGVd0EZtowWjthEnxACx7d1eTDL6Gv98KKa1m8bmeGeQtS9
K/JHLQsGnxbFcJu2Z6by78Bs2EGE1V3oinnXyd6YAaksLNOJlrxIe27Q6wvO9VQ7VwBDQATSh7OG
nC5X/75S9uxEO0/6kOLhiomAUYNXY3m3gftuSypvKw61uzWXn6SS1hdLdUktX8L+ODkg5iz3tfVA
4gJ5tk0SkxtndcRcGw/iRDp/QU7fYfrs9UK72wlO2u/PZ6wRSGdWTVIKtCehRbBeF9h4FAPE01u0
o7lN4l7PXYSqPH0nzSp+G6p53kilfydaMHnV1IF/TmqaPmAjyEkIwE2iPMLoK1peasWg4xQl5RkH
hHoz51TxyOoNrqgswUJCMl8TIEa7wFmlhdeibxLGHcJ5D+XwQMEyP0eJ8LLQjX+zaHSF+rJugiMj
cejyZOpWlGgUURtNvyxVS2nMxfkZGDS5Vab0bHNI30NzQqf/TnWr/TQwUGFSYVKmkB1uSUEv36kv
o1W/qYZb3GbAiwccYR9GlX0Yset1CzFSQYBJsDHZe0HITL1Z6sn1RutUGndPo3nEy9q2LnC4MaCU
003YamhIr2Hu6odxGGl6K+QOZpTCID2zfc2+t9G4CmxJSgYa8hO3PDFgFOl/zegQDrqmJU/gXVH6
BQXGIx7lXR2dDKy3KQyCm5O0tMqEfR/d1uYWR6qvUgTqZxaZuD+G7NJQ9760r306hsBkqvxul8lW
tpBq9Jc1bq2hrXjte5bg9X9sMhuu67IsZlYE0EHno6iiWb0FlY2A0OnR6EF+8EJd+amoPdSS8Eek
anzgGr6cDBwPgQ5kxVploB0jx8r5a8n7WQ9azlQun9KwBC1Aph7glJcsF+IZ9Yz13BSEwREg6Pj5
cv9C0XoKHIsZgVN9FVUcvzmudO5lYh4QRcdvCVmZVHWUaNwEme1F4h085zIsFz/XR7lTGtBAnQaE
Od8UmhVvq5Jem2vmuF8QHYUVDqZ/K62KER6jMnD9uXI8t54/O9BeqfE3jbrnokN1NJZf5sK/pu6A
ocMw5dLP0GvYumINw8x9KCfAxvTp6ONTNUcTNjJ1WQNmxkFuC7EjHnSkhV3iib4lWU9EyrPL1brW
O21Y/3In13huAGPsXGZsu/VhqucN3FOmfACdXD92s49Ude5VVk1XrgvxOs7uZzLJ+tpJ8monyNO+
VTt8eDgpzhNq4YPZJvk26EPjJPrpFUlJxtSanRHe1wUjFDMAD9NLE4/Nzgpz7DJzX/h1/1aPaXkB
X3CGJ1P7cmkHTeKLJYF7T4rjKQuV9Bajr+hHpb/VJCQIkOoH7t4M/QTNdxFHr0EisodMjR9iILU0
mO3wqCr29OFEzJ0cps6BPtXbNesqMFv9gggY3KrSH8zE0DdzMKGGExP/U3Ko9XbHTAadfuQPQ0/G
zNz85QU7DwyUmV9FstjFxBF/70FCW1c/mdDacKkt6NB0hZECq6C7Uz2rjnwwNBmnTF5mbEIE1Lao
lRvy6BJNL/Y6/bdDpisF/emmQS2CahYgcHxiMawARZA+Tik00jJ4SkSSsTvDltqh2LHq2PhAb4wb
dSkUeye2nuoGHfASyl2U/SFt2v4+ywygccc8hW2Vva2VtDrqQ8JkJzVuXRSdjZkaez0vNAssceAs
mU7ttKtnIc4a7WyEztFzGP1NrET3CzXIfZ03D/8eeBoI1fE208V/TTEVpJLl9WFeglX0fHo3WyN9
5GBi9hp0HvA75nkMwfPnNIDNUOf2EICT7IIMdYthPozSluihoNvFhvmbwqK+rEG261eKlfQMGlR9
axM86iUpxkZ3sZUjusUPrT7x/84au74oAH0blfN8M9uLqXxA2ds5c6lf10LYsnssePSd9WXTZizb
UWeUCSRg+kGqnc9vjU559r10mII3NYQ+x+wk/HDoIhAVojNLy9S/a8PSaqpDh7+XfnLFvLElLWKg
wmkHhC5rZG8jFH8Y4ULUw0yWbgwIaEyUoqcf2zgnLDxd6lYfQFuNE3yuu9ECN1/B38MCCc80vUbV
PjqE6uDydJAQ3QZA6rtezYJtLhrQNEU37LQ26rYD+5pmP+iDul93FUZhF3sitBOUlEQCk/aWsN1m
skhnFKUwy+4oicflGvnbTe7XSoI3GiBjmUohOds30w3eC4ewtVC1E7/GhhaD+t6pLum0wTRGZ4Qm
/zuQXBAzVQk/85wgGh3a2z3Hr4IXoZewI6kP4oweds7AyBMVKtu1NmYTQ7+hBIUPi/4gB1yMrtbA
REt67nBt+hxHFuhgEPvr/XbM6j9I9XtysTQ00o0Z+F0I4V3UHdrqGnZB0unQ8AIKOm9QyDlyGUZt
9dyon1LQIAwybql03AsCVO5zepkkzc4pUC7EjtFQwbBg103RH8JuvLSKuDBCoOw2+uewsl9rROPw
8ZxLv0aYsT0WyDmtg1l9SdMGkukWeEJZNTXk8CPqlYy9rGoJOAS9PoL0eETDyJyu7h/Ufh9rz8DC
d3swh/7FQQw08OnejdIZnqWu+LPtqu8U8UsuzMCe1e1AkC4HjLIO5EGSSi3H8M000V4JdtZP5lK+
1XlxsEy32FUz5g1Nj1+I8aiO1RKNjU2p/b4GOHtY21XD2q4/0ZBkbzqT/ve7XaCPxY807qmjx3wE
7DvnABWR2eitNbznVXQvGeye9ELCgqTM2wWJyiSjjPEWzsWZZMTfvb0ALqtsmWR2wTEWDdAsvX5O
2ja+hzXmp2ULWqY0/Vo6DBtlqGHTOtiBK0VhimqxEQ+UMD7Rb9AeWqvyXFlfXQsbM6y57Vro9YXT
Hi0o//VYixe8vSg2Y2MzdvmSZdZ8ujn5ATX2i6ZXh20CuIIBajlcG4NAdEnK9AFaJ+OGrN4xGwl+
AbH8jKh8NI0RiRsWH2w2/6bcajfTPBunKR6NW5gYd7ONm5PUEmdXmewMYLwhzl3K3bnqLrSKjbcq
UKxbkj5QHHebrE2Ve0p0yblWEOJqJVaevCSJRO9G5WbJ0HMs8dZqztxj/chftEyXXmT38Q9ps8kG
GOicnBan7wQClIDUYvvdTIoytODCoVml1wqpnYULsTlNwqPrMs+O+m5xceDKmAfti+Fq9qopSnHt
QuH4YZUPR5EjEpFzCn8myu9AcZCKkEY8txquaZP7aoBqz9GKX3qexc/fvxMh3k4tXDio8H3PEayJ
J+pv+bagEvUiv66VMgll4CLHXHp96sUj4gVFxcq57m6KvG53iqGSd7r0Mu1YQY3HtsxbHzad+SQ7
+cfKAHU6tmJd27lpH0gp/3OPlaf0S7Qj48B3fSV/QyjC3mB+AJYGhbB8AQqawIn50kpDuWqF4c7I
I5gNtZEFeY4dY/hpL2OF9XIIsyqFv7A05owix2YhXfstz9Rf2GGtP+hfoEQJ59WeGrFHNjmRg0or
ez3UYLBhStrD5jvMuwOD+zHnarSdQVY8Z+l47EKqMxEMP9azU4vIVk5zZ/TXNVu2TU1pO5XfD+GO
0qcswWMXhCmbJYYd3p1XIwl2ZodJXTrDBz8zOSX0S/YB6+UpipPfZFO0W8IutH207M1V2blPFP7t
hkTewoe3OTc304zZU5OO4ObRtWZP+lQZMR00a/yTlLo4Iw2NXqRbDidu5TRnlOe4i+ov2GGkcQ71
18QXQxLX2yYGcLJGTkP3ZexpEa5uEUeaj/PGEK3xxuAWvRyB3Ow72hFw0+BpHfsyJFlru0K07Pxm
fPdbZ5i1s2bSn1i/4i0ktSXOPytWATogKEL+zYwHmZdYsCAAqZUYvUlkWP5rcjGicEX7RfdJKAWj
FpDytUSJlUscsksLbu2+JSOqnE1jziO2l6zHTE5cipM31kEB83qeWjUHcy9oPk90zgvFfOnA6O5q
7KiIXJWKhtfwHC4XSCmId+8QlR+SqcRiSUZVsJG2cTaDMTtM2AUgqTObtdi+r5dmWdb5olUhSlQV
/QVmFDwybsHDpYQMrlnWuTF0rGuqdv53dq2DkrmhiCudGFRkEbA4mSmnOazxLT6w2IvLsms3cTL+
HSxWnnX3TK3obNhbVX4ntXxPbqvlRe4LQC3jK35FsCT+OJilYlIMhJ5YviOF+WLB9zgThAU3esmA
gUJc7FGRu3jcMHNj10Cqus7gwDEdtaT8i/WzflVVbcssyXmsj7jdzEAbgOOtD+eGth4AK3WHCK4H
vk3zBxhR88A6Ig7Coi0diqQne8fUSDB3OwMglUVYyP/f29avmLFjB1gXxFGF/LV0ptadExVle+mG
8vup9XmJiGrbdj15DJZin/8dLFmikG+qD8rqiD+YR+s3O/W3mH+uhYuah+DRXSXBKWQGp3WHij86
PtcoQdetKkg8PLLU6Z4OhfmSB4Qgy17mL2XR04znRDCPhHf123Xk9e8Qy8ZLI8D/QqVeg8K76VQ9
/kEYY79vVEzpBLmZT2OjC/wL8RdeP+1ArQ0qyjD8oHV6snkxGLIzWT5roM0RbI9I30WW+iTBOX6o
g9McASh6yLUndNNEVs7tWN+TaGyf+vj+75n16XnAKlWM3Bi7CQ6BETNHqzW2HExEEDUbwjxYQ0cm
d+mStok2y5OiBRFhIwgw8PF4cH6gPBYJRLluIP9QezBLbXgtlNv18lVtV9mT9SJz077mSAIHoBpe
jvEYxQvKY5pk5jVSgNskljX/Kizq41A0wclQAg16MnqBVSFB3ozklpBmFf0bu60OGjtv8j/t+oFD
Ot+PWZh4nGqIWJKw9efUoS/ShdQNUQBWaTmt6yIyPSuyjD1dQvHSmJwzlRl+um/rpWISRaLtWclD
dOp9dFPyrHg4otwWAiL6esdsHSa8hQ1ejpgRfJlDclUGt31oSlG9pwvAgz7Y2NAJMIUhXkpBNw9I
D5AvSxUM4ouxZHzYOxddZg4wRjJ5/j2MS+ixxAVoW9hLhOqsl3hLVs1x7eZX/NUnGFI3UGb1pUnG
8oLIfx4SvyBIEEVmikFdGfjQoyjV6KeSn7pu3Gx37H/bhUop37q30ehwhi+LTbcsPp2FGrZvSsZn
gQVytbLwqorCZoQpkmc8XBBECfRbH1lVAM4zPK9LVbP+iOWQ0gLEywZncv0GCYhAEJg+/h0Nlid6
C63XFnnCjwVmS/5ycmDV5krvnQDDu8ixjzntu6N3GbMTbFt1YTzDBKYRlMzowetA7sYGSKw1dxcp
aPqkNtO5ma4VpQUDS61nm980XXIrmF3i7sQbDBuIsgvQRPSkBxlbvqiBgo3u818bPI3nn0X7szJ5
B+ulkaxO5S9USuM5TUR7DbqANpxESkZzgGytWl1ijdv3MKKVFPa3ZCyyV1VXEULEkMrZ7cH9F9pT
HKvJc4VSxM2mR5dM6YHwJ8bfsY6qjW3XtbCb5KSFVrVzw0Z/MvX+IxoSHC9ZX167TL5YtjGjAXxO
lkEOfcTqKX9CHO3yJ9MDQOF9/tZMLWVSAfeaNM6frY6YS7RkPkXrKiqM6reN472OdIvurKq/jQny
eENvcJqXxdvSTizscHxlPNhvp0b7RCGCXmRdqEYkQiOidYJVuXaja9W9UF/BapzNY9IHf+UUxN87
zIAwHSB2qPJDbi6r4iskQngh7JjXue0Bv0nGCcrkYCJjGppbyBecNol9c65CXor58r+Ci7lZ1iyI
juWfcbtt93nN9BwE53j9XvBzzZaPMZnLo17QkAnSIj2aC8Ng7VmXmKy3WS7j7fqcvvzJ08zYc9CE
s187+EqGoSxSJmroSqOhzxJbt5bqJ3X3HUa3bjyp9TNsUyVBiCriuAG9/7MW0pQAxwKxwwbtXunZ
Z1ooEPI7ml0BOtE1NnOeif6ssrjdmcuuaW4i/bx+labdzLSKvPuK6cqlr5tLbLSHVrO4CjQRa4ce
aXSelk/BMp9Zeyz8S4cpfEIoFTTQgFm5Lm9ZUb6s550OmH0ThkO3SZfoLzaWB66EgR0Wj4KoI9qj
BIK6ikDCwCl8Gc/vql0XN9VocPcUZYmYXKbgyCQDDY2xRQIGdhOsehYbO+b6VWngFw4M1yc5xMJd
WpoHJ1epGntxKyp7fkaTsCv16QrZON7CSSk/avz9+8DMEMsHGeAEO58I5EOusR5iS9Og282G9++5
CCeybU7eOqWQR9VmiVVnePJaoCZnOMaZ18wKHY6gTghiixPs33xjfegGNEmoiVYFnwu5mHUAD0cv
Tjg6YQ8tB4dR0vdX60PLyH6CUHD9f88HkSW3yayk/tRiYsexHPhUdydq8eBkApQ6w31mF0A6wVXr
03I7CflLbZz2tl5ZyyNBYN7ZNrrvqdOE2OhslS4rvgLAVhkjCRce2Rd2qPAADfK1nUQeeUGEYHnG
nRL36PItBmUXxjQEgS5BSw0RM1sNFCFemGUN7PWBBm5fHkKGqEgv+Y3+gM1+vwoPm4or3Qf1Uu2q
3Kwfo3ZqCDgmppgfFUimz2EjESDa4ZM9EjHC5xlPafeOKaA8O7lzWHcftvNiJn1J/B75mW1gnIWd
hner7aILkmdzU5ZmD00oSPCvEVhWGggPmrqDUSPlnz4BoQzgRsCAhfG8jEHiEIsK8I7h2NFWP5ca
/tcItvlmEsTJQ8vM6UByyAtXO/W00zNnfF6XEUA0zwma5xhe59WpAiZ/oSEhN8RFuP+Odq+dmAgh
HTXr/3F1XktuK8u2/SJEwJtXette6la/IGThTcEDX39GFbS37t0vDJLS0uomgaqszDnHrDm9dHTV
urckC5KbKlqjGYxCGhjbKRT1Ny3AB1NzXcwoUu+1NRyjuPbBON8jswneVC6Unel/epl/25GUcg6b
AbG2XXan1LWzo2Mm/kvnjXZ2X2xK2Wmq67tpQ1gketH7nOroHerzo7qItS54RDKUbabxHsbZ/OGX
pXlOF0ygY+Tp3/ipvqLf+dUkPg73/08SuF4lqTviv7CJVotpJPfJ/DEn+W/1Vbqioq+a2+1JT0L3
UXP0HOaf8C+gv50tjYP5ygwGN+IOBEX1XFaN5BAZeCnHnig06hoiO8QPYnDL78P4RnfQ+IFJnsNz
5mb0iNLlwSliILQcxx7IVglP6t7SLawDfksSlnrpyModstjzHJpAZEhE2djGGD9OBQmcxJGDysvZ
soXWeMcYlvgGQhY7Zl7/kk9aEBNPrCbJxuszcWoncgPIFlpw4BG9VyXJudUj7bf/07dT9C6j9lu+
56C82bi2k7yiZT5l7BHPNiBNFv1axhqQ0hA23IDqq+wtYhpS2/5DhVeCa/kdgQnalE9hTG98mycT
JQlog13lxj8nr3C+hWXJHgciAHLGcFzjw1qneBSugXu545P2iZF/KPzskIgMHoyFo8qIn5dl5MoE
Z4whShvvZiglSNEIS5BJzQUdXwLUY6JhU8Qo6bXKuaSj11/qQOBeAiwTmPyQwkkvcSnE19DsECng
JWUWkt1b7rtHpw5DxuLWb9aF/pRUHhYvOQbMTcPDEh5zO9npmZOU/4CZTt85Wla+DLgYe6k3UJur
6mvUEIz2Bvghvn6tOS/2+KyR+dOvpxmITiJP9c/QtLTHVrMeNSML9qbfMJPjZJZX8/C9LubSpB/S
ld/HwpGZP7pTvbA+mGsV7gGNuBmuQ4Zc+Cuq068RzpRLbNEjpATrnpEhlvLmX76TkVRuCpvRW5KE
f2JMzK/hJGcULluykvFwrlAC6QUf3F3XJix4LdlnM2o/Wt7We+UH8350YdUtUkdNvYwHhN3Hdqot
yRLuW0jX+2k9LtlDOj/5zJkjJFCzvYFP6h6XiNGsH1vWnkwwFqEqRHBUwVjsyF9GiMoISTPMgPDo
bRpwtBKsYZvRH+b3oYvqI6RVvPHdZG7VNkSi6t8N6d8m5SEj0+P2rglatFofjwdDgx22Mf0ouK5L
OIyhZBUGwxPGNzeD0c9EdJ9JBz+MEckyql0BQMy7+xZWEtm8UFMzxKCfQVY7x1Vl7BbVOdCAABsx
WBYmgNnRTZIYzYL9a5j77lKQcLoJAOPVjGPIG7ET5xBWFDU0rfsnuENYTRmUPayXMwiD5LhkKJvK
1He+NiNaO0+P55M69BSs+puqx6ZdkqJRkUb7FQdGto2TzHrONHJykOCSEEQuliErDtEBc3NRe8vM
W06kUJx2pUiNbeq3/Zljg7sJfB1idhlg6Yye12MCPxL5enT8n9C3RE/xd7Wypk1WX2ioIEBEYfI0
LnG4yyXZbCgW74J8jYVPQyngDvjRGqXoEgVw56XEOacHtOw912lf8JH6jyGJGxaaqcGWyd5dv5Bu
WzMj8AGMwFBKrS+kIDzFnHbhR3gkmxSjxE95oOOQeNFxUl8HRmf7WBFSskrBBzHsNb3qDs3S6i+p
/HWZaxcN+mTmoJl3M8VO+DhPsWdcnU5kNx0CFsDW8OQY1s9uiQWWvAlvNx2A4abHnNFe/Dh7qhOj
IWwixhRLUo5VV/4tnfv8Hiadzhk8qz8TEjNyvySLNB4/1a8pjfyPJOgcsk7M2/W7ZRxi1wsy63ig
FSzbV93M2duvSasIE/8j6OziI9XLk2eTFyXCXt+tn9Cq/raDHPyYr2FUtHtkfhq9qEnpcsyy2aph
kiknSurZ/7wMOn5yAks/AUSC+vGdFFuFaZV7NcPLY/KTPJtu1T+FtCZDcsmaPEfDKO4Tx0by/EwB
vMPXuAz4TrUkdh5Nl1hnWfC7GXFkQzBjdSnDel8A3dg5Bu5rTz7Uaf/eCoE93CLcGr9CeWFIs6WN
iE8AH8daov3PhjzVgCr2fac3B8/I++NQJs55/UTWXWJqqSXk50it8Nw7TX7Fi37XtCl7i+bkBdj1
/D6O9c+CaXAQD6+VHEmIMZTuXMJmbCx4Sh4EVt17Chf8y5BqSAuWkqHIDiOMpPk3JfD45/5gip0d
BXFsZdo3a7W4SIfWaLkIh6wnJSnWkZ/A78GEMwZ5v60Xx0Zr/KIOwGkgTp4DOwP2xGMG5v7R7pxg
WxJhwBhCPJthmt7I3yMWOakr4mgANrQ2FhVV9hkWibUA7wFGKW+MZmJIrv3mh5mJCgxqz2TODtpd
tWQLxVjvcXlpPsqK5jwueXEcHBxcng+GODeRGcsBlOkiMHUtqte0sjRcb0B0QBMTDlbZL1CSu4e5
pzfQUruVRMSlWYFRWM+A7Mr1f23V15G/d/SB+o3QvtvstGRG1N+1OixeQlt3bqNkk4/Mc//2zpKG
IVBfLyBQREIELmvXVmm07SL0jqxL1nma+NoWr3ResXUEuyK3xsNW8ycynCen+JmSjd2ALu2qVn+w
cJSDlIvomGmN6HaqLwm7YB+yKzGsRvS9UY3JYbn7qAOyO11GVFMiQKc/5hzfpfKTQdyWTvm+HNh/
DVG/VMIy78LNvxFrU39jjoaix0X917boR7Oc4tXzuxeOv/pnsNzRukvZFuBbtY+6ad++sMhl+fiz
CvHtRmVfvxdTy11tlMEpK43wuq5cCBY/kmx5cjVKL9odYKVM7dr1MKWBH6BMm4rjRKHpXqyR7BDO
qcrGMwyYcabZLLZDxgp+aC0m7Halm0Sm4hlgcPvH0/p74HTzM4mjhPrN8Zd4nI0L+vbsXmrS92E0
oDZli10Mrs35YvpmlxP+86CiDVegW94sEM3Rpzkgs92s3Y9YorauvKk1d5qPC90VTNO8zNriBhgZ
Fzp4mtuEYX5rM6tksMw00gW1+aSHEASI7ObflCePXu6pH16zEIvq+TBuBEGZ/ZL8ZEYJQOS/b4Fq
uo7wNVG5NQX5IOFI/0oQmUru1nk9f8SQhNKBKXDuQVlWM4V0QYPApK20aa3XQ4AgjgFwC4GkBLOH
8a/WGv/WxsmfgAX+bQnJVGvAEVeo3d+qLL9QMkQXdfeno6SGDEQKGI331qItvqw3CKIelPYcu8AA
XpYq995UQwQmBcFsyesYs1YaJLsQadfSPXd0GPhTMh6Xzk6eNE8PH9ep9WSnzklZJBZqPiCGtk0Q
j85cstSjg6s16doe8GWP4H8aBRxDntd+ZWx5/hkZwqO9jOGzeuDve0dBCBSY4RF7mpqrDVz3G2Xp
495JNgXgm0tQ/FGD5HZge26wh4uB62UsuwsQeBjy09jshVw+s8R4jfUqO/lpWsIdJZa27OazKjds
PAlwdlFihikxOWXAOlByzM6posDLjc26JauWvnrgShPkR1MUqnLDIeWMm5JJ29rZnrTxaYigdmFJ
dkZpRNBRqePQn/bKdrcdOPoxful/EA79VSfxebGz4ZZPRUv+6HiErLhZpT9uyU484NGfa0IwoRh8
ZUqH10nODvGqWQDJKiY7cp4YLV63aXU8X7jAPsrYHe6jQHarVaQO261GCQJYG+DANE/IxpN4r8vv
TD20GbUmvXTIOPJ6DzUreQJOG9MJY2oFIIqxU2ilm1yePI1Bq29aeGaJ8i4YQb2LeqYeAmP6+9II
NJjk8k/Ve3VFoK9Xt8GubOIcyzsM68vaq/IG0L62XpKSJW8sZGSYu0s8zcRzupe0jq9LbeP3GJl3
ph2CHWv2jGNr+CnkbBRW6wzIKXKk9Z4BZSfVf+I9XA8JWp6LhzLvbmpty70dYjiSU0ySUcuO8m8I
oQ8mGbrl9WmXcqjoYM3shlg7OT0goX8P0Gk4oOtYU6xiEGwvHv5ETiKT5X/C42c5iIzkE4FJf267
nGjf0DF2cHWm6lh6Z8d8C8xh/sHqmEYpOwEdOY5cBilxgZ4dKq9L7x7JJDuK1/mHNe7cdvoesbWe
lKLi31hr8ZCGJAFy/7AD3KwH3NdotYb3lkiNBd3aS0vZ+drEBQGzaXBa60+XnCFM80N0V5pYq2pf
q4g9PZOevAIAw3rAIOgI14EU0QaRp+1FD3djNPvnxhzxx+mcaIIKRWxIs3CzDFZ6rIHZq5HsYPON
9BmpXUuV0pqlZ71fTDO6JjbmLfVski9n2qmnOLBO6n28/yFxnWz+ZJRbxhGl1EgTBPpLXZntTZXw
VUEP2y3b3VrbptUiCNXBGM9/4eHBC/5jCZbtbaM4a8Wwr/0iQ8pJP02JukubgUO6YO/j26F2h84K
hgR9Y1q5n+vdkQfYSclJUDeXus1S2yLDOU8YlfCRnyjSaW7TydmW2WjdqJDvReI2TEknOnHk+Dl3
N/0wkHBg3kY7HMGD9QFE/zuDmaAg89AZzsnc/MbcMB+UyRarA2AHWTwMVpVu1fy9TpzgMSHPg2G2
mW312nmFMJ/gqEVrqmJLOmg7N3LmH+hx9RHAG7DbiFO1k86xeZ8NyINMcsAx7XEGoZNIjhy4JtWz
c/38B3ar+mwzBzkS78QMVU1aWo/gQiucNlM+zh+sye+Bz0Qz1xay4HJSbPShcHeLF/NbG1Idte4D
6KdfVampth28oRTdFCSuRfKumjCqeWM4OwPhGs3IWB0WutsYzXOdmF8xkmfndhHmeZwwrEVRWz6q
lgxCMUH1Pt8tcHKflo3KSiv9+HVginhIG2cAgSC1HcWE0dVrh7ciAAwf2JwCh1Y8RQ5RlXw37T30
YxJyMgFDKfOqPYqgdutoQ0WEOWBOAmER6GE5garX+9P8kZLPKb+ZDcszo8LeJzizjQn3NIZzmw/z
Z2TGP4M0KG5Wma1t43+dYacbaKq5oSCKFc8WB+4F9vcbwrCTmIb4DsMK2T8T3G0zlfU7EE/Albh+
jpMHqRdHFKou3cYHAp/JbxfS1LOU/b7yz5Em6qfMnuBjl3jyg6ZbUPvgt/p7/KURcNB0YzguDho4
qg8mg36zKYu0eysLc2ekRn3B51E8VTnH87WGm4uFL5HRZmkF4ujOdr0L2+x7ReAtHECteLJdi28t
6SgUfY184ZZq3AMt8OLAk6AgoVWhbiQ7rcRuskpi0jBAvHVFS0A6gxkwHrQwIjH+EhY4CNULrHX3
Q6ScglAILOUB3eBWg15waw1kvJHZDwfHRemhXladYSOGSjddQmmvhrJLXnnPMo9encPR+WCWNI0H
tc8vGRxnhqboFji5GwRF5FIn28XFtGPVhTiGdITwiOHQiR6Sg3BIpG6j9GZLPV9ht/3JWBjp7Yxo
p0R1o3B6/AKVdWvnCWGAbI4nZk0UUPmpBVp1EnLVgTHo3ZUQOJbLkdbDQMTf+V29H9zgDTUwbtEN
ulgGpOufs0C+LX3nYhUok9QHSpJYi0e5OdnIcf5W2HP0akagseMcP6eIZ+0+Jx1CpI600LvnTR5c
ppaTA7z9fU2y2k3Nz9U4XVRzt/U4a4DZZFTZ+kCnkTIOZ7O2MSA6uQOmywDJJX90NR5UK2nmte96
6b25cdLe9KKPGW5UGM2DqTtUrju9VLNekysW1d8mx/r7bH1vsuNDbJoOoN1lvpYUVV4a4DBDMMJE
6ZObPtoBvfSu44R4JtKjj7Wwm6qyldlv0y5mq7iRhTDsk5j5QyvHEj4ZLceUxW47Qf6k2ya1bVVQ
WFvVsfCHaKGoiSNUeOE7OVH5lwFNvmcX/gc2GwAsDhjksWmtu0Pq38YQRfQq5dDQ5Orv8HziR8Yk
+tcI3zBaSBOJ4yTe/CzFo14DhaHBeO0CxnSAsjdhRbhXIAUGQ9yEF76/o0aT/q7RhACM0YFoqREt
/vehTvy/LyP0OQckD+ZOp69MiBqRSIMHA09tKFgnpz0Nw3IbYD/biwxSFn7zxTt5EVpJZZjxAXGy
CHjgdhv3Bb9sU+ivam6RRpjuUY/segMyrMxWvLdV7+k7etwyjNzG6GX18etiRsFmNcW3JhrKaaa5
lloAagv/FeHvSNc1oaAqAmyNY+P1d6jlk5daRy0ndS0vBzkKgOF3FHiEtrMUmo0iCFZuR9U0rxju
CVurBYdsyRzg7JG9FBNiIyQOwTKC5aS1pR5aaR6eTRe7gHTj0q8VuHG7aL+2hqhhL2DNKYSn1MGx
YiGzVS99p51PX60EpaaSqyNJ2wgbVMd6lvDisTn6HFv5lsbqKvryMxDuXW3BwxD8QDzunDuORVg7
swOfK7rCKR5RGxBzpAojVQ+pZ17Bvj5O/rCx2m7Tmd98OvufAa2s/az1zrnXC/JcEtCCJK40B24a
ej0BELYFnyOCXYgn8/iuNlx1IXuxV+zJkEk2GSGSzDRN+3vtcyhNl+fRMq+cNoq3el68m+MVP92m
i+/MxOO98B2YkVY3AIDOt4yOIkIiBxalSqJsQsJoGxRSDoNkeZ+XdftD03xaVvJV4wsU8XnaH3pQ
ntj5Qw4uQWR9YS3bV7VzVsoH5iXJV4tm1TbS4Ha3PrpKThDXhYSYtTOU8wq7rQnL77TCQugAumR3
kObjNySxyLZr5vr+Q9f/Vj1C9VA50T0lcQ1NYV2cKz2pr+mwNCAyhu+qaAxcq73Wo/Mz5CbcriUo
6y9DapwpWwKZ3Qfa/3uSEaWPNKrAVnCDqWf/Hkzs4iQjYW3Sytl66qCHbckE9A+JFAa3BgN7HLgT
za7/lJXO0plfrIVT8PRnDMv5WYMbc0p8ndSltnzXhwF2KOfjm+UAgFkKo7p2ifdlbAbzkhdEt4cm
pxukv98wHXHK1I1fcUxHPGkZU1gEkZ09ouNfcFSdNUnnxL5NCodIaMEBYdhE2cIXIqctkU4LVrl2
XA/EGtMC/WWYq+rJD+ytelXQabqFhlmf1LrjlrTBbQFQCV/yAx/4cRG1eVZNqMlqjJuiBaiX/WW9
Ngw0bsouKghY2HUzHahp5lbeD0Gf7yLfwTiaxIIMZq3+RriDvQvYGc9DQSRxFGDeWfcZ1PBf/531
ifipxCaxxa8BqdmxsTCkFWb0W0hnq3qI00m/qAEkVnukSRA000b7MuVDfOhNYLCdM+1Ho/WfdUTB
dEXq/K9wudK1jRa4wbfaTmj1JHX4bfT0s1G14PDa5NZAi//ST9/X6Z2OCKFa3O5PC3xcD2hba3Wt
3YnkQa5szO5jm3xVhRyk8fjkkcm0EaMb4NjPTo2NYFXQuoJhAcutKLaqc8fqSYNKhmpzRg9G1uYe
CN1LWUSgFFJ2saLP9/qIhlISTBx5ylAklWWCG7jYYA+6DK1hZGdIEtTdJvy9bQTfkmys4fSOxn6a
muk4oj27R2ER3ImaZlIJ7skTpsBw00TXHCEIh3L0KJFZjGfl1mDRJOPEovFgUYIEY/HRjLX1xRP1
WYtM9z3xvFsUWs4v7My3su3JZTK93RClzW4q3qFO72x8ZHdd/kyxB2LFyXyGTvJlpg9S87RTQ8mg
65DyYa+8+drSwZ3I5zP9d0e41ZfGYsLXjv2TSSIZvjHXX5syXYbqKDHoqiFbhaLzH2SN6o6rIRU9
4X0c62diuWpQ4gYYAS2oj+sZwjW50hLS1U/CNC3Ub9KWzZFno0yuxFuYJK/wyRYxwvi/gwnaFvjn
svJpsINmHztkba6XfFUtR5SjcHykJC1xrPLBbZhLzwExi7L9yx7Mr1thWhqbRwiCoHSIg3vI9bo7
eVJRXFwjy4OvLIXFbqaxgyYYZUKpDnHIlie1ZKajnY++uQdGSsnZmOhvB8H8ZrEgsMYBkDsSlsTA
cRi6wQSg2DYb92Y03cWg/XRScuV/6uVM6PRlfDthk7TSiM869HfrR6ONIyJrLyVTPh77a1B3xmEt
g9wZTApTqfxUOTIgaZpLXHRBp71SyrTb/2eWS3I2aXw0WdAVR1dzMuxH9SCcGcW3AbNdvRzwdhWu
W99mRSKhyiNPI/Xew6XG7twhHj2V9lOtm/bxX0NCPauxyG2MGU2Z6vSqmYHOCUhM/P+UHHPibLNf
Kz7N1dPtv7+XZ7AuQq84q2slzvjRW4MImAaMThsi+7atLHsTmrvrEmrMlk0e2h3NcZ1O3Lt6lnVD
g6eQAKNRGsJn3UDp6FnWk3qwBlCteRmGzkdi5NFOy92c6WH9jhoY1I1tpPFtSLr4Nmb2nxwklrHr
c7256vgatgH11jMZltabGnv4An0OS8lV+Hl1qJzSvKadjGigH0erxHx34rj7kmUJR5YpMd+ydnrr
pQaRNtSwz6KRYwwh9PHW14DxVW0krr6IA39bZD4Ech/hrVFHL9IP/sD4r3hLy5eyBb1emuHwMVoo
RWfIW+sz9R6d2mEzyvfWZ3q2Gw3wxbBdU9Jjb+sUFVErUZt0yDhEpyHHEHMg+D4J783g2Btyy8gw
16L+1k7+Wwvp59yZsQFpPKrurSzb1DOHoFbKSoCyJulLUdwPry3hqE9OItZXrlWKLSeleUbmwl6H
+CMDT6o6h02LbXw2keCoI5DouG8YoYQ7dZ3ac0XZKf/OrTKmUsuRqWsPQSrAYXYohBCO/9Y7r/za
oqrmjNTPTEPn30Yp4G5JC3kfwuToFip7MWB8hOeR0gpa6l2dLe9LgJ4dgVz9osfII+KUmFKPbgdT
V5TSTIWjQzOhbvOsiPmZXCK81vrs1OXBrg8uboFUvEm6qMWJQNXWkEJgtQwElQQwjRAsqX28tezy
UoLuh8y7VMUJ4x1WWrZgG0DO2bIL11uxKFi+iIK0zI9udGpm55LODYmSvzhTzrAknUx/si7rxxL1
TAqogOdDIWATGp0wD0tkC3+TOrbz0NQ/8QMlTGLa5KmWz9qAYAm32DiRYR7UCGcGErOROribZYTW
rksRXPwRzYD80RHEp8qDLXpHwmh0veRWXmBdp95wzAvyY9sEJP8/qlyjTR5+C5yG5G0y9YjOg8wZ
buY0u5bIVmkc9/xU7fKDuSsdpSaePjKiEeIpPa8rwEpmMHGQU9RCPTOweR+SHgAmU74vbGHzrqo7
7WGYDOeYef6ebVLytlDKqocixS/SwnE/281HW3His2Wzy49c8oPVEZE6h5NJXBPCXc2fksPXEEm4
zWe/2Jn/nTTEWVxtlyz2jrUwMcYKx4bcLSYmN/2X2DK+aak3Pbmj+4s1bMMfT68cCxnOxYTCtES3
RFo0verRYl8Ip3ip6VtcB294VsNYIfOk1LNMHJkN4IzCbj74OiK/WLuqWXUyO/E2Ja1o7WaQw3qq
0tGBhwKMaSxbCo5xgaeeCahhzIylOsu0+u6uXgVkC6KNliomTJ/WdgzKEjaYR/kqT3xl5xNeEc0H
5rJP4+zV3xI7cslOIjjJsVknleY5MgaYSMTMZUVGeokatvheENxMy78Bg6k+Xd0mmycCPS1sE9w6
/c1zJOGYrt68my426pWymGqfqnPX0tMHa6VtVaFtzk76VPX0G8b+oezj9ldttg86A7YPw0eg66db
Nams9aw+CaZ67LP0g6fUmHahVOunXmJvjNK6CyuiNWPbaQ2I1mwfrcI/Tb7DkS9Kf63KEzBcMAfS
9rLK7QPxsyd982Fqzommxbd/rDWwOOONWyg4Bsv0Sp3bEs1HqHrlVAyXWgOfnRlFFKeQambDI2+c
t/69n5m3OQnEgWbRtHdMIm412uY7Hwnlr7rTszMT3vFkpPl7FS3uS0LS0N7sc6Rf1A8htxulbWuG
/jd6rnB3h8T/ho8X+VdDeTqnr202LkejA65rMtwGMuOfqwXFgZHqV4b5oOb7qXtRneAUDhjzp23C
fOe++KAEEo/iV3P5Euqc2tAzJDzem76WMeQbiUTpjXpgngsHFINDhPusW14HvuSn2HD3hDYsr3HI
W7UUAUUL5nNPMLnUyya5Raznp/95Nk6kCIy1JI11sc64EU9Vjxn9msaEFecujbZWH7ybLNFb4fZ/
mPYeaSWSAofV8GBPHp5KUH7vuon0RuCB+DkG/sFKE+3TK9MZIg5XczDTT+4rDlVzD5jFNVz7MmJl
2qB0Eo+9oztbMVakr6ux8qLbGBGlUqcz6ADFYeacVMsgnry3GvXedjCb/rw47nj3AMmNnf/DKunr
cd/ZURDuMpjZ17iBQ1trOPBEiMJeL76StPDRjt6DP0w/1fmhr8i3LspZygkpehFZSAZ3w3CV2+8h
n+GR/3fZ6l0uLtIqxNY3SMbo0rB+bZuh3aYa+nUNuboa/OGPKM6j98PBVktkiWlfIkEX2DNLB/in
a4GbAUWhhpcFuzwDlysG8hefgmuVpEDJctBsd8NRi2FO1UGt76JxFN9sahaGEl90P2+uaslEo5QS
q+YP+/h74KHjVk38DITKvo4Rw+IzYlZia3fC4MNsO9McOAxpJ3YWAv4Xw7Y6dOuV8aWce6TiSI/h
x9WRSXp4OtmPdkPTuhycbJONOaYD+s8YNGhiNfkrl4RzxhvcPs07EmYC4A3grHPc/sxLgyOw8JXb
GEVwFbhTP5o5szBpJ1iT2FaR2Q1fR2uxnvzegqZRZdh3+G/WqpeUOVIK+dXUy94XwwXJ2VWzkxAj
vPtNLZ+qbWHJlCQhjguQbwx40DpDwTnBss360BE5uLFt95zNNUEURkAP8L/+IsfjdNjTTFLzssIw
fk1B5Rz60H9QCuKkmj8wenjPcYI3V8IVhrnj/BHP63weyioim6L70meR7G8nxvrZD43xtwhNBvjG
UTG9Vzd1XQBSf6x9r9x52LLfTK15iaPhd5Y6EiJJLUYx1IF5KH7SCu6nz6UYQQL/Kcbw0Lm9x1pe
PTQxCUF0eDZBm4Fj6A0BCV4uqn3gvo5m9eyoOgzCAjFKsVz1Yb8kZfjAdDbBU2BhlEm87Jjb2sl/
XbxMA8w+tb8mMWJp6QxmtlVmZSCjtC/O0L8luRme/a4HBuakMLNVnWFnnKk5a4RXTmT491Ljrh6M
vg3pAueEh2bR8qvm37vbuTee4z76NfezQ4Idx28rmoufoM+dpiDuIGGCYuDIAEYaIUD2i/LUWOZv
xEz9w7/31UvMvV9KLQMmIqVT6sHOlq9zZWvrW6HbWdu6I58qGsucROsyP9hRR5d81JzkCAwA1T8d
z9irgLhTcKgRW/yd2PtLkfj0slTlR1Xv3OzMoVEKmTGqPiwSwI6y3za6TgfK3JZcOZ6N4CDOFJ+Y
rTGfEYiBRqbpBlytCWSKsv9hFhmXTWVEJ3OeP9Zzr9q0K9uqdlE0v1emJ36Q8aiKHqO2iY9YZhjo
8lDfxsA13BagF9kh5oHLr1tN+v8Ob2nqhYe2Le9imeqrW3pXDOrnoQcCaWg0ieAFMEUbNKIXR5Z5
LHf0OBqRV7ugjl9Q9zd3XTbebTRbRkbjZPAji2XGJB+gdH912fSNvQO7TABbV910upMsd4NcFyjM
aOCUHxZaVoYmj69eat8DwE1Z8Kdl/CanOt1LAPkERXp8svxUkyEz6Zsmkic9biZsbS3SAV2bbwOp
nRtVcQwD2ltQcXSoeqpe/GHFmXFbtaXbbRxK09B3bkD7CVxOutVnzTmmXjHfkGLtXLgJDyhIvnLS
RCwbyaBMDr8Ip7B1nCC1ia3uUhb3rfPNFuMol3kiJTyd9rlyMOqj2T1UOib2ziA9nIXtFYE4Y7G6
oEspsQo+1ucNx/sP1KIY8YfHmewn4sjAyILD8/cE6Eyv1RCsgzWMCueUgM4z3vNkB9XOlYqWCroI
StnF1jBcz0xEnCB6GGgdni3RsLeOnnHCVx6dVrkvTatTP5Orp7aoZOEUaABlPeWwdGGmZvlLXy7P
Vm9i9Msx9aWl+WjSHb8yKsaX4pAolhnujzYxExx07FxqEDeGunnt7Pw6NvZ+VTSNNR2cIXGmh9Jo
3F3ooo6tiedQBV7S+FvhTt3XMM8vZlx7x2Cs550q0Dl/bkcLCzrX1y/fmO5laS2/aPtWP9rI+tMx
eLuqKQaSDutST2610YgG27TJ+DPoJePGrJ8F7fq7EhyGYJuRU3TTU2qQ5K4GAFMJmMhAMLmzLdiq
cVedQq5AZX7xMX5cYBNA77DcETx3ah0i+azUuYeVZDxHY7vtAy84TU6ePJcunSx5aELZ/aZYSQ3j
i9Ip8yt4OWejZ4lNsJOTn5PGrk957RH70xClujZoKDO2lWETgFPpxUHtuXOKYhsPjw0hINJZkFJ3
p7d4T/0E4UBUAMskvPqJg0iMP1sfLsqPhcoRnVkCRd72vSMc4/jHkOoLqvexPc7hwOLvmf1v1oRH
r64Qi8VluS80SJz/FgGkp8heliXcVZh59j7JGKfEghSPJWH+nOm92Q6eI7QZ5j7jar2XQVNvnIGW
N9dpetYHq9uEiNtOJvYiZkoSgzsiLhcUz9TmMacKAENKPle5UXtdhbAzmvm+I3yM5pH90nIE4YTY
fS4za8JWD5GeNxD+j1ytnGm0mMYHyp1bLgMAY3Ljbq7ImWBMZHXJV1YIq8r1SLfHTPRUWW38Y+4G
f4OVrLsE1XJfnelR8QnoAj8tmUZ/pdlNZj4WDVmEkzdfzIwQOEsJprRxEq9aapmo8Zr+aUXrqt6F
gai8wct8tIaip6lv5K/YuZ+r0iB7qTFfe7ujGJLWiRHIcip5NpxXdO7cit9FvZQP6lkPpmqfaGjs
4tLInrXS8jf8BumvovthtiK+snkgqKgbOjl5mN28pm+wb0hFF/E4Xx30wvvE0qP147XKaLt+uiII
p4cofBAD44m0qkfA4QhVjGFCrVilX8pYB5cB8caIBjQlchyhiJNoDik+I7KIpGG/iRk/J/XkrVpI
ZsHVZSi7D/VdGoaQYdAIHzce9/8pYnfG8yDphv7ijrsUwTeXG05o9sXt+p6NHrFBivLoAtFQgPj8
TJs1PAx1Hb+NuVVs5jD9TUZe8jb0Ot1nHeH+XkTx53r8I8I33PNvnewqM/AfMSMeohFHjzpdae4N
awuIzZFYHm/gTt+mujjWHWl7rWOGV9ow5RvQVaLVQyyIZZLe4p4MMxPrLsMUMV+JYXhET7UwhQKH
/ddV3RPRutSBdaFdgcfYpr3vd9lfHXFmZEfVJItwqu0c4r+2ql229sygcwEAYYxs4iHstajYdE3a
ETTIg5YW4Q0R38mVWjP11pIuv4AiGEizske1nTFtTZ/UqxyS7Dp2Q+UzrnPNOooYPMsIDGX0EBXT
0DKfK24DrINOTzc1bUP9RY2TdDf6bcVacmrCyn3Ii8jE8MUvWrjDa+AhNjeHr35mBQ9KG8uSEDzm
w/he17htMfn+H2fnsRw5lm3ZX0nLcaMetHj2qgZwLegknQzBmMAYIqG1xqf1tH+s170eVSEyLaOt
B0mjk8mAC+Di3HP2Xtvzb3o2ukfWuVXOQVAtN0H115a8t/SnErUEPcol+9RV2o7RV3anTEF/Hgbr
OpGu8sWEkhN0wzNXODKJeniBXFTslhFCV5QWO6WZuCnw6fr6qKePc2XPZGnZe3l7lV/GOEFRU+H6
TMvXudMaX5YRCI5QXUo9dcJZJkWpaoYdnrxdd1w1Hdo7KXfgM2R+SunnR7EGRUw0OeUX+SFqGj3A
StVq8uLwUw+xBnBGchSyHk2cBOrKL/rkYUdPypfRTGGuCmmNg4jiEmGAchDNrhU1x+qUxHD/lTje
TgXdIWnYhVJHzoncijtqUq/p0cXpfLxN2mgRExeDzLqECHQTgkRdhncY0Dy7KoHeFlhy+cUh3gqK
Oe3Aoer+CAXpJ4kShYS2ed56gvRTLt2nyFhbpdXi7EC8bwE03jjcC0GuudHGrekI5R04D5iJPNHG
c86xRfZcVxVs5cM0/ri0y5t6F6Zt9lr27SeGENXrElSX3vsitSVjF2cnM48FaNDTzokTsp9RPEzE
N4FPNRdrA4/KKVRy6055IyUK8ouUtBB4irjVIfquBK+7TubQfaRZj9WYnG8sYdzbUUU/EVW5cKeY
udxL71ROWUzKtXomW8V8W2fhp9EO743Y7c4qbexDvEyfpdxc7tci4tJ8HS3DQYpGWqO0MdX0w7qB
VS/1SwgWgl0CVMmPnTD5GBI0i6RXQGzgjNUZ0girX6c2SZaGspzHJDUewkFdMOLkn1AqWqcyzO+k
q2PJr7KBnDLWU4N3LK7zru1M9aw53BUrIy9ufUwtIKkmteiJy/6Ah2YG+QCtVypVUFSsvS2kn7Ws
9o20Unfljnb+/KTrDji02Ln2+bDvKy+8arUWHMc+yqEhlfHG8OaGk4sIkHxkFxfO4ytifzAzSv06
peEpGWvQCmJiX86WRhwkFb4smgq6tT4q+g7xFHFRN12ZXrlXOZcxTYw3EIIYzlqVr6H2Pof9kuEF
F4qcFmdFkZrmuaJTsnOTGqeKHKSEanfSu4EeL5gMMqKyeF+Mtb2iZaQRVzZZx2khjwyzA7CBnGWr
nhHeo6ATQUBz8rgwZMPp3TqHVgRt1B7mdl9+G4qgmXww6eTkxBP5ap585MZCr4fYoiYgVYilQXlr
mj1b95HeonwYu7zDDlGKtqjFqRjQjp/lC0To9DkL5mQzoPa6We9MQZe7dUTJrh7Wo0XMlaPO90Fg
ilcUJQFhyEDHZG2RacCp5xptHxQygT0MlRYEpB4ZWzS86UbWox1RqQHoIt+jvb6Xp2M50Wy5HWVx
Gm3jkpcrOtSJkgaP2oIE2rbtTzkZEo+RsrTCuuGtSdrzNkObLrzvBnq/urqfsxKrjLnsY8Rf+9ZT
S7B+BF6FOoozb8BFKL+46GJv3337mSN+m46YMipIUutvvwBftSen8dRNc4lXwL6OUjsQZ9QB4qFc
j4FiGgTR2iyOWOcvQPtKFz85S33jGq+DUShXDW6UX2gqw0Yrf4AsBQI0p1ZRbItadcJ/XJK0ei4S
FSFGXL9ZxP4VsZIq8KMI9cVDjc1C4yYN3dx6pqNM6A700FXYk6agL9UnyvFxG+Zt+halXAoUMQU6
UOoKgy2Q4vN23NtzU39OhcZFQ0fjo9/cQoqz3hc6/EQ5pXT6vNkuGSKVajZR1FJZ7KOuW95kuGk/
DV1HKyXwsLZidEoirb0uQ8xQGTT6UUcZv4p0xuoeGQgYsmwUkRRXd/V0lJ1C4NT6ucztt7KdGbTt
5zJwHJFGxfSsGoKH0uVWNjTsLMypcQ75nBNiRP8uckMgD4s1PUCGrI9tnGa+YkChpxXzmOa8veBv
Dlqn+wzVhhdLBZkdzM2AchbAnVxBKBiNc4BW6LGHp+g3feeykWYMKpemrmRUlaXR9duMpxq55YxK
Om1DO53urAjFz6CnN0GTSFC5V6GQmt3UI1v2pt3SO29qV+l3N9sfHve7AQHv/WhWp6xqgif5BbzO
FelxdJGPFFgC4CYBIXVeojzV4Fa+qjrtJOl9rXOcxwrru5J51UuOx+brtViCDW2J66q5TYUj2kdO
HYW8JHHfaRhAJi4oLg1g3jrD2/dhqkE2doRa572zlXrwb7iFpkOIeROPgVX4kID3etYJAm5Ndf66
KuWkvH7TM8jv6ATUpXe2LGJW1ARyfdjHzVOrwdhrZkQ5Ta3XT4mHFbnylGfVNd1rDktS6OHqmgxH
ExPNrS2M4LPdDlSnawLIBFG203ZLnOyXVvc+hApYRLbbhV/pzQjwUzg6mzhetk2NJoG4QuzVau1g
5Fa1fV4UPTumoGCgXUQ7r/emi0uDEvV3TJ0lvGJLIaK2yMHKzLFb/Jhr0TeaNtsVEYLbnNoYgZCw
G9G6G9FaRLMPGrq6R8pCTQncWAKPJ4cpcN/i+EJpWhar+ZNZNfM1C6YrwTVPNyFbTxpwVY9XAA5E
pI2MqElkvto0uh6Vjt7VrTefmh0p04HVndSweKsrLp0VyylW+YjezclDcxOxX3yEjRxCIlMIYXW7
nAwtjneOnObVmptiJx+pnkoHJ8/owMrHA8GJ6x5a5ooe3XyWvzaxlVtCFj+fncWxdjGzzSTP91Vs
7oflQEQkeGnN093tEjTpWpbNfauso8LagvaGq6XP4ToCL3tIPaKeZuPeGRh7sOPN6lOP503ujuW0
+9sX+bMROgJo7uYqf16KSUFbLcpRb9l3ZT0jltod0k1rMgnwo97G1u9BO709zpPx09SmfwQFaW23
iohn+Ww7vX6MSrs5FnUdnUn2YD/TVyYOcSNet0b/luVOf7Ls9EOD/8zPsc2dpSDfMFDWJ/8mDloR
XSx7AWArLLG65X4u9YWEboYY6ygwIOxSJD7fitOh4ixdAnun2jnAb1zZRyMw2kuGOWQNlCginknt
yVgMrfWCrPUU9xnBuylZqLfGR6g0bNj11Pa5lX/qveFlrrN0YxmBB7C2u4REeT05S+zuRpWMAUKA
j6Gm2e8I8jgkZm7cjeBYvhlZVAWu9JRfR5HlsTDS47/qwsgRH4qsKYIEK6uLYcoSRk9PAUWqa8gx
pK4oJIxuio2VmVWEdLnOO26Zyo0p+E2fg/iY20S/5MgYxFXj9KStmCF8V9upP0ODo/wxlUVfSWDR
7f/pQBpiJqs2Yw0Sm4GC8c5wInwWobPtXMO4z+oz1AcfhntCcUyyWucPRtWfb9+qMCl97RC67Lhu
CgDdzgM+VzHpVXGDy3lrMCjOkXYMiFgaiI6heFvPpZMjQ1I8aHr7No3t20NbZKbAssXxjVV34+TJ
S9ahjdwZkHj2EhqJoJWeusxxsWrjyVVm5TxBa7jCf/jYSOODSDXHznBwpmF1E6GSk7AQ74sIjzED
6icC3aptorIfYrRKldJN0UqazHQjxDMkv00qZd0T7nWZB9Dj4M2BmEpxcfDh1rBqGqJEYP7cB9MA
QMcMyyvStvJCz/AgHy3iR0nI2RYG5am0hi8R9+DOpOUndnaVU2V+rU06T8dmWlmRhZIPkQVlC78G
oSbyS+BiHSfGytp8+xk96ZR0Crwhg2uV6x6B2L6lR7C57cPqkKniaCHVrDXQU2X6QTr6xjqzV60D
vrtAKHRX5AuOBiTFbwrEH4kdPUza/e0uik5kl+rpdFmmnql7nWeXNAE4z9t01ObO3RbLkh8t1H4H
g8Rn6aNFFkE+I4B5aCdibZ4TJd4RkM2k1PTce89AgBl5ISem8LMWGfwRzwrMo7lYLNNqSxNA6F2j
UFnWVkoAHGfGZzMgi0SeRUh/Tlnf2psymMihFZ5hrRQZ3HbW43ZOkf0WunfUNTZoZuO1ZLam6kbg
UWmNaeiSxHflYp6TvNI2WQU1g960/oD4FywhsEZ/Zjb7Ehf5Q+5MO3ldlfGso0QW6jo1YKeAzIPb
JVyYRBmfDTtXH+OQ3hOn8qKlHwikdNbRbIOhNz5LQTUirm1fY8KrjNCAjyYIC5M5PiQOlhMJ5PY8
jLqJcs5anM+3a5QPo/dlpR8QQ32yZ7Kw6yknOZte7GDF8cdk6lCBpltyKe5DICC7mzy/yTCVFeNl
chvvjkF+eQFUewH8WT4oNLw3375Txg4BvQnB6iZr8XTmtF5fEwJeGepusskWlaKuWkfHe1ugskxk
0NuRdXZ7B86lZ9jHmV3Tg4UujYmMdU28snugJdw9BNCsDhlrne9Q7ElFhwO8a4/extkUZTfdij0a
mmCEFy8m5kUloteyPoOP444z9sFDb5TPSlJbbOjzeV+qy3vABvW2RqhFgm4RbtyAJUXRgFBIU1jQ
5gjjPMgpVV5swwxHPJl9F29J3oVjrDxibM53UaXOF0ODNoyF4KOD7dVH4MzJilMDvyTL2YCFeY4e
1Dr9zI0KoYI1W88g18cVzd8MhrZiPY++8WqXxRs5lLdUt9uxVga7rm5ZKeGL73OmSNtbhwcZOrOb
zNvD25xetNh8au2qSslVRZ9SxzQG0b+nxUKekjYpGyiH0wloNVyfpb3Pww80Y5qdnCh4+hN+Meho
OvsO2d51SIzpzIGpWjMYdw31CjmuXJ4nHTlA/XVrEzrhH4Wb5/clRj971Ag4xOCFZ9oc45tJxOUS
9Zpwm/eeddeBRnisTGiTMIDf3paTOCThRNgo5Ek91ogGGFrV+9oloBDFqsGfR+OJ2JJ8lYoMg5Ht
FVnK87UyFGYlYgKpMRk/dryHhMmwG2cIke08u03xw3jdKR5r5A2DQyt9gdHECZDsRmiP6ECJVY5E
oD0bq0ghD7pvHsJYeXGF4qZgMLZ1lrDap0nOznpchpPcgtUfKzBkK0+sxKw71pOSIlvRGtMj96Qm
y3nRmVfafbPSMwwzbbn0mH0zPMduN7Z3jJpbKEUFrQPjIB/IH7Mb1Lb1AOTPEX0PObLXNAX5LTZh
+aPYqB+nBYPTRHrEoQugRNjWqShgT9oVytlRKAC/fdEBlfmM3vKdaQo5D9SKg2zZ5WDBtm09GquQ
UAkfaRj5ZUEV3FOW9eeoy7eMxTWySXVrbQUkhqqiAZaK/IkOnCrCVVACw0LIKYlY25va2NQQQc3u
B9WOx/3tbk1uD+bc4N6KVEiH7JPX8ujE5KA1kFeVbBEpFqo3iTEodIJ96m7WYIGWz2VfjyHvL4nN
0hf61RjRJOFKsxeTcj8E4uoRMcoeA4fWYKj2v7E0JhgIHDA6ZnbruShZZuXJRWtLkIURNhKbNK9Y
pbNHc3KvdCuUZ1FbUpL6lWDYECda0U/ltSvDVN3L7+oF4ZE57rpUa27eHmnw6SB3wNau39+wrxTl
CUV/Nb/XUzRltDy2IAa1hxDChc9fzp8ijJi3Pj0fSj1FT9XSK1uSMH2s4YticP0y03kKw4Fyejpj
fpgeu1ALsFYvnPOlCM0mDkm+ZZ5L5p2EcTCTJtMRLgqczyHcTcIL6uBpObAqUC7NQe4L3sRRpXgf
sla53KqNifbihM9i6Aj6lGI8+UWDT7+Fh4UbplXtY69ooABmO3qpmwoxQO19FZnnbdTc55k6r9FL
OhtaxQc0wzD6euAHwAEyti4KgSfiR44X98wbxDBOmYzhocy5OFDgxgeQQ9BHaLNXEcnJ9LHuZOc9
soAf3E6vWLFnASou1suk2qSwQjGgVQVmwaO1fUeqs6G0V4r85mjbwx+3XpimmN42O0OrUX2Qp3Be
gz75YhWN7neda15wQZoXI6iIbZuIRZQmR8fMPqZal6D7HAO2/uNHDTLwtSAiJfSx4sxIZOkfFzVZ
DFq8wLgpEdxrPX4k6WIzlOGrIZgRGvwrw/vKnwoGbi9AoFaye0swKtUY0tqdZMLNtu3RnitKerGs
2OCDY4RmQ7GTs3LqLaCW8opRqJtu/0Iq4p6GmqGNi0eZvYvuPmgK+EWp3pH8WxiPbyLRvVfJQbmx
U/IGaeDkErLWDPNzbTiCkJi6pMLJfYLQ6M6LgSpKTvVn2vaXZKF8GyEAl6V7L+cndoPkNLYThBBi
phI7w7Vg83XSOlff1Z6p+/w4XieU6+k2IeN3lXvas1FbwV1n9Pkz4YqAx73xOsBLw23CDF/KuBa2
WaQGLQ9t0lFctvm0D9Q5uYSpeZXLoe7iqqBLAu5G1Di9opJZSt7uOmCDfkdqYM8190jt52yjytZO
GQ6dE10CzCry3cOjtNdFjJLHpoEFQoOCWuknV6krH8lgI6LtmPSX4+vUEgjP5fIgW8QtYGBcmQBo
amWTTlaJ1aCpj7E2UFcTz0BA0gAq0G2N6xRmI9Kv4c6JcPoGpo6peswxsNxUpl453RMVoISa86AH
CCd6Qt2PcVJCCx+yi+rA72l0Y2EGPZVrRflDQfhFDJz18bZidFCSxKeebru+Cs/sN/dzaIaH0WIQ
JlM0SBUfbgquVKhUeIfNW/xyoHzqme2/aRrnDtlz/xi6i/qm9t4G9JEOt8+fqO9gd2vrDmO2l+uu
BqjzRDRytG4cx17LtVcGfA/VeJKNIBvfqj+ML6WeRVsvttvjooZwSMD1rRSa/lfIR6BQ8sJZy4fe
RDo7I/Oa9zIBYC0+S7lthEsy73KKortsVeGffUEvHB8qNDgbKzDyJ3VZwOh4OgEelruWgwaMwAcU
1NiNqwJuE2T4lS2c2c1iTgfJONMWFZBP2jz3kw1VY2KIF7vNu6XWjLuZKggp6MVCB7KDpDz58qH8
opjA9xLEEHo2zwcH3NUuqt15C4YXhEY9535Zaclnm+1gOHfji0r6EVOM+2ImRnoSheogvjh2Mh31
angXiwJ2KaLgPODfsP5jmJL+KdOJmVUiaoyrIntkePEq233a0glwu3emSWjvC3V09jFjwm1Rkvvd
zDhLYme5OkbFfQYsiXQY2ZVzH2vscRePbbDsravmRHSnvO91KT1Oe4b72dXcJaB8+OELfVbP9u1I
jUX+Cqw/lJXv8glcWQ05e6vHCPIJBQ1N27yU9DO2LR1roWSuVnGjnEv645/7vnyaIg/IWBVD/zeJ
uMl1OFQxnoM4KKpLF4W0tAzXPnu6HlwhYF5Jjso/aUv5Ll7fZvmExuDILF88pPOPKPeMix7bs1+J
3LdFtYYVmJwPSTjXazmldxXs850RXruWEy/TlldMhdV6ilyCWqdMX99uyboWBxs5mUwHEir6GF2X
mFN6szHdQ4/1G5J4VrVw1JEPnh86+TCc3hkRXeJZrE8ZAGQssL2yC80E5rXXHKT1N8Xn69e5t1yU
pdqQgfySl7hESQv6sKB8jrv4qvbDPcAaHZkfhYfN2FaEUIV3ecu0kcTtdiuDFQYjJZU8zIFNecD7
mZVop6hPqr1jlqfBDvWDWeODFdSvOgPyRCqLfrTmxbdt0/gjTZpHqZGFEwLXsnC8Q+HYoLwyXb3H
mE3OHDbSlLV2L6NeigbgeRcV6hZ5seYbBKL6mtQOkNxe7UonJBOxqrndz8umaQd7O8bGWtbJtUmD
GmS5hXqJThk43DcetA3fVvKa6U5PZRIiwQJYBVcstGay8lJa/xY/t+hi2o3WPI4tJJ3WSiDogM9e
k3XVHQwq9SRN0YbkNINLi1a7p+SPnqGQ2mW4jH7ViJRGh6w7XWirp2Eg9l08nIMgJQCMYofWQ9Mc
mqQs11ZsI5B3n5s4o4uoockTya1K76KbqIKIgYkTfbQJ9KgCYMB9R8dcuoUtooRWJd5/4QQ1zKC8
kgOKdj4EcKkRwvYuo5jeqwH9I4Rg4Ts7opIUjM6whTtazGRmTTaYUrixyT41Lfw8ECOV1VD2Gvcp
9sxV3B3E2V8mKVOf2dAumdIQVhdijE/C0dtCUu62s1J9HjXzEgwkH8HTwAoUQL70NYdsmMLBlJAP
E6VXD6WteWrazl3fZo034CIOqww591QcQdjMW9OprspoxjyjJaH3HHWrdCbvw+YJr02MIZuhnhau
QlQjHqGy69vtxtGK6o3bBOfCYl5kZwtUCgFsxWwe+eaSKi9RXm6TxXSegQtNh2BCBNebnAOaqxOz
m4g2ZPLU9I5xwL+1a4W+1zUDUJalEa1rlf0BDRzyoRD13EV4d49hmL+XuKGp4P9onIIsVCELqWeL
bsDEQsYydFYbCCIDRceNhpw5XbotPI+ETFtFvje+CSxTzNr6+h7LSf4hBX8hR7SRmcxbSTJUGYgB
M0OWb3sVrXg9xl2iVf3Ks/n3BRcHq5u/kIXiFdDJ5Hy6rZvhmGem2MBMzbEcqmRb1Au9/TJHwotO
2kbuBYO6zM7ssl4lcQndqOnbcUMtWhgjcZLjxyjJd8uSuHcNoJjTUHIKzerYX80a5hE0wGDfxuRV
DlkY+PIqs6LQWHVWXPlqab/DF2h/ppQ7KMryyqQetQUB5YemNtxNIQDSSpqurWa5qyyVsCB30g8R
IuVV7eRfBnPQ3yA+wa7SMBEdQmLk7CajeBQC9bxgiceQ/+GmZBx6NlJkR9y33XR3G3qiEe03weSt
2zyIjkU89yvEFFu5euaZ/tFZoks5ttYzTLVi1wFsXsuHST+CtQU/5Hcu8xcvcXk/BJZEjjzxb4bA
zU02c1ac7PSJAWLZhCYwmKg70VAkHYhE18fQyE/FqCAlEY/iqit5waRUgq4zdFXECwqMixuMF7t0
EH551tNshOqjtKWlCrvdOFnyTwrS7wGgB8nvdzKSFtzucsfsHFs5l4ab9e0b+V07mctDtLB2mc7c
+0rRKavY/pQYS7iz7bkiJUvM7OeChHdZyDJTl9FVHQifPfA2wt9Q22/0tCVN2dRppLTOuAnTztl7
WrI8IZC9GtE4XUY9w6OSm0eH4fhdpboahZGY5U047ve3mGbmG3Hpc7aieCM1b61PEOUDTpVdRB9n
TCLCpMSJi3yyosVGAKxiYUQQc5aiJRguHPr0hJYAp7dunR3Vuw8xtjyEyVIzYTNgdlvQReRZmpB1
sWEv/6YmT+CYZWiEySFu7xzVeOaaZGzSjR9J+NOuVYTWH7msTVwyGAD4jjGfwdSo6hsQB/1Gahfg
l4RboyvGdVxW7l1A/QwBaUhODvlaScsgXN4XKiU4WgvQ13DERO0QOLYqMuPBgIf+vndOajTCnQCm
cgzi+mMuKIkjaktrODKXG6DwXVxnZJ9r6Dpn96KsHdq025tksWlaboxDckhbyNjim1AtGZvM4wN1
nEkFbZKg2DuXdIK33dXepcRVuFaiiWK7YsR3wmnHgIENgd9KapHi1rQsl2ldZmT2SBcS9LEO8I17
BkgqYo/xKkmNYN0wY5D9P0XL86Npq5HvKOryRmszQiGVO7W/d+2hPNZ0OS7ljPQeSMYq0YvxjfwO
xRkSmQkgUapp8XlspsebTkZJ1Pxc5BEGG9VN7hWl2IWdMbC+Fum9mPOoiyD5zI5dbzNMQKtByVFV
VuvGKsZPbhkR/BEIFno7ccG502OyYF4KjNBe0aZLd3E9B0/AATa3UWWA4nwY7tJa619YSpUdY5wM
9q97YZVF1T0W1R7yBmPLMDzIErZVaRQF3Ot38eydwP7qTAwZUxkFjUEKR4WytsEhMBL2Ln2oE3BT
6hf9xgyDiv006J3QP2sPekoBL/LgVIiZ6FS8oWPbDuCv6kky7Z34icZhujFLTFV9Vz0R4238odD7
4r+CCLWMAbOSmg8KKeO+7prVSxU52caFXXyQTX5uPpBMLAg4Tkcpalr1o03E8DqXkxmWgIktb/gQ
2OHbSdDBoCQ3qwY87AhW5tDaZBApta75FRIqiTCbRYSYYdot2gF93c5NsK6GAnl771xvFUsJWE4h
JyRFinznui99wj85NHMMp5Ku5NIDZuCGGvtxzu7KwTn4NFNHUtItr3SGLDxFJHqIpus58JzYb5V8
PtbC8i9qgqPazq9WZeOeI91CtgbGzmnvs5YNz9CaUOdFJewmZXGBUbyGCEYv2or1k+IsFYJM1NgJ
CYxci8tTZ5vNfcFIbE0Q7rKpBzpoZfViWWiXcl0z13HXZQ9W+4xRE6xH3c64wRhKeHrzRmHstmtI
wkndAQn4UJydWQ2OESlovm66DWcGkHFp2CjcrL09TJZrQqbJww1dUYTepg8ShEWttukF/F4sC9FQ
UsTO7ks8uy2iWm1cK0MeovduTnQmlLus6Ltr6aCks4fwjP9E3Q3L/JmWipphGRBToZtpQhR8aVfk
xyk1gvuxaY6usWLWlKc+As+27/TXOq7f9oKAVQ/jqbU056kOKtTK9n6cK4bxYkyfadkuwFG4ao2h
PqduU52YmLpb4g3UTQeNB3nC1J6DfuxWg7CjanChwXWttblI3mm29tZj/PSpnzwkHOADi8w6x6KL
E4ov7kxio1Lo6zJCQ1u5rXnfRBx1ScMPUIns3W21w2zf7eoRcgFtiExQGJMrBUDet+o+R5+Ap5zm
rpPHxhuToAcfxfh5EPQ9p6LRKM88x3i3OMVj4GY15HPRx8BsSUc9ryAYCIdY2KjWMXaUS6q9oY3h
PEjQxKhiUWlz6qFJadod3UTkdHJMruZQr4diRUZLukuFJiX54uAU304DluDbIeyYSK1pKWihmqVz
NxRmv0+D5r0EjA00hKGxFtOmGo0akeYAlMyukL4JRl0dRypcJWOPPrB5VGDTbpSqndEAAd298arK
DJl6nZ2w1vf7sAFI4pnNO+ToSOow3oPc7Ok01CM3LdNM963lvQ37/Iu0nWm6QTKDW1o0oDxa/CEi
0ki/1gHRyo6CQp1JVQ9UFB2ca5GmEVRpcZdp7jtdsT9KdWWTu9sa9V+NGO5QMwmh1Wx593KdQC3b
rVGo5UxWCtrHaEZYS4tnwySJOqkZTovN44I448ZVzOywot8GL6pTcF+gH5FW2HEUkXM5gqKm615h
9ZH8R9r9DXeE6oSRAxbW3JiYQootqPiiKdHK5lp8G5iOn92Frea8Ogp30D5tkAHiafd1HKmGn4Us
XKoOD7aOjPl902nvFp5doWBE07a4aJa7WyvasdzwyimSf2WcMy93BSbH/KgiN2UzIwypeuusQiIO
7/SmZpJr9Gc11nY1Tp8OaaIeM+ZqvVVEtTjN7zVrMvzff/uvf/3Pp+m/wy8l9L45LIvfih6QX1x0
7T9/d7Xff6tuPz58/ufvyLRdoooMAEWG62GTtV1+/+n1Ghch/7f2v0KAZgwuhQV4schWTp1hHwya
vu/IZWz7+XkaIw/QK+VU/pZ6h1Yh1dbj4uh7t7LVhygFoJqB9zH48N+a6hIeTMWlOeeV7U5t7HHT
49NadQ4DHc9xCD2MxvFaE0QRB4P7IB+xbOWHQQVNbURv6TcbGNBK805+xz5UXU1pjwo8cuvzSHna
kUDDrkHfSt93q6GSTKPZXU8jU26b4GswHrKZNsRNfvLwTKVVVF4LTpWymvSHFl6Q5cbjZjQM/c4A
a3MIyX4fGrwKFD01k6rxIJsRU4ccuhq0kxwjO7Nrrxave/UWvb063YeBccJ6AsZ/CXEp0wooyEyY
mPJiF14ObgpDAJXcfV+pb+U/ZxlZ5898zCFRqgcEW/WDSoDdW/mJ/tcPH2krP+JPZTXjaYy6nx7+
65n0sDL/H/E3//l/fvyLf93Fn5qyLf/ofv6/fvgj/uGvB16/dq8/PNhA7QO73X9BzvWl7bPu32ed
+D//X3/52xf5rzzP1Zd//v4JmWYn/rUwLovfv/5KnKWsKd+d1eLf//rLy2vO3z3/n/9dfFn+9Adf
XtuOU1j7h+VhVvYskB4qJa/x+2/jF/Eb5x+WruHRclWXhAjD4RcE2nTRP383+JX4I7R4/BVZBfrv
vwF6kr9S/6EjCrM8/tSwVcPSf//36/56td0+i7+++jRex3dXn8PTcQ1H50Cm55EcIq/O766+wEsr
DYM0mvejcl9fYZ6vlJV6b+zwsW7y7XiKdt+9M391vf/igLyy7y/3DIFozbYo9Ql2LmH+gd7Tus9p
lKwc/UQHefX3h7P+6nCWxYXkuJ5LFv2Ph+tsPWTyRelAxzdjlfbeR2r4kJvd/It17C8OZKqmammQ
91yoV96PBxqshFh0Ot5+j8kOOktkWDDkil8cRTzdb4ul/LhMA+WmZ1u6pdua+uNR0LIAI6OL7ldo
shi+0ZXIkJA9aIGy/vs3Tpxifz6UbjmqiafcQWXw46Ei1krLwQPrD9voWb3Y2Zop+zrZdvvonUOK
9VO6ibbapV2TDb0rSGxC3JH84mTRf7w5fH29Bs/CNjyeh/XTk1iW3tYCxBbkn6/GR/LtNzSGEM2t
2kfCTd/M987OeguDX8RfbIBabrty1e7//p3Q/vKd+O5JiGvou2tEiQeqvU5Az4/xheCeXca2yjd2
3nF+giv6izf+Lz/i744mTrTvjkYrxPQicTQ4HCureB8od4bx3sMe9vcv669OWC6L/7y1P10ZasLE
M1U5TmqjayfM3WXWb/3q9v4X64v5/VGcH18NbUCmjxpHKchkH0YkvcnD378O8S/86ZL47nX8VD94
MTsHIiU4Qt6uMNoO5buF5MN5OLbzry7yX72any7yvm1GBd00rDqa06meIKfQf3GFi3/ib16O/dMV
PtKR7iAZYPbRHiYVbUxiraf0SSXxoVI+4FPe9NPHv38H/3TGuRAcLY/bk83O2Pl56cKYT0phqOdI
sPU18jCPlnFnvcOr9ffH+dMZ9+NxnJ9eGiuaHXeGlvsMegFZYBkOKG6f/z8OYlvcVFkdNUv96bTO
8X+ScMdBzCn3GyjRiShkw/IXV8+fFwXxYr47zk8ndqBk6ojGEMn6fb/RN9q+eBe97dfaRt0HK/Xy
9y9KLrY/nBU/He2nk5yoJAsFNkfTd9p7cTQSri6mP66tFRLR+1/dpLU/rbscz4Lwxz7JpWIxfjpe
HTDRwqac4zdTd3omiG8RYnNQqYC3Yz8ZYuCk2hu102kta92qUJmm/+I1/+o5/HSxGaVd5WwA6CM2
avU4dojv2EnVuPBs9m3IGiclfnG0eQ9GH6lq9F4t9fd//xz+6oz97m0wfz5jCW+3aC+zwU/ylQls
pu4fS3ASf3+UP99qxbttuY6learhmKZ4J75b8ulJe5zK4t0+d88IqcK9tvcuQ+GjWH9sTt1mXhN5
1fjpAUrUqtm175LH9vT3T+LPleBPT0LcBb97Eiip1SHA/uYv9+ZuWpurehWQmbItD+FqXkO83P7q
Ticq3x/Xup8OKX7/3SEHLtOlNTik0/vxJQevuzKPyzrflHe0mLbaajw4x/wcr1D7+NqdcwxX6t7d
/OKF/+WH/N27Lxb9756FHdsWrTOeRbM2j8Mh2OX7dhVuzJdptayct8R6KOvkV8vHn5b5n166eFLf
HVQBMVcWGBt8mhkb93HehKfqPlnbB2cz7WGf+M1b4zWFOuVXu1+97+afbmMu55OJSscxoWWo6k8f
dUmHem7+L2nn1Rs31qThX0SAOdwyNLtb0ZIsy7ohPA7MOfPX70MPdleiGiK+3ZvBYAZ29Tk8oU7V
GyTI7TzHaW5Jj1TQkL3rAXTA0EFt9ijX7PYR8mg+nHXw15osX/UWIrMmxlVFf8AmxEGI3wc5qWMV
AGXelfXfgvEMlgtn3/pLpFCnajH9G/GJDQD+dIYdGvhyqwA/zQ6xN05NXrfm4ov5woFSI79o2J30
qCsp68G09Q5VFktzayTm/8Mvrqgk6ZKlihKJtK4om5OlxnWck4s7VvbBLP1pnewwHQe+tvIsH5hx
J3T7nZjbKV9D6sZ6Y0g0wJS/ie6b713lepiWBQk7pYTkGjfT8KxWkNP/wzAqz0xF58ReQ0g8L98v
K9VIkwVsemqrozjckcG3J1mb8/PnE/hxx7B+6DBpmqyCiFM3i1eL8jAKam4jhDSAPZbQSpHx0Lud
c5FPsq7Et/eeomqapDIq8AOILUqbe2iSdOS8Bu1nnoUYcyU4+wFbiytpuR0qMfzWhlMmHq08yx4G
HCCxyxaXOoA1pVvxWnbNxts8xsPzC9xvA8mRdBjoE0PDBMuf1cpBhmHxEEg1OASzVHNkLRGtSpwO
kBkdUNR+YqRo2xhDPm1ANaMEoF8pPWxxO6rHRqG2k4+zrzYFas3j0gnCFZrC4jdlFjE/Htog6Y96
2M+YcUsSYhlRod4pAYxqrBCE45JVYu7i6Jocw7SxLL8uYuZyqtr0HmXo5QoEpnnQkxluRjOFjwhq
/kjQTAW+2EEEnmEgCpQrHSGsNDueCqjcAANWUfYaC5iM1+6kKnYr0/XWUv1nLc3RCx0TeDFAdGOI
oToXrFO31RjegexRjm02WUGJZrKCYDi2K/DXvxp9g/RQU1a15opaL9KWwfogPHRVh0zs2JVycpSt
UcnsLAqze6kMGxXaQJSfrVZGZCimWVEgaS9Ds0FbbqawWlGW9Gdcab6JFS0CIKpB2B3yoNLupqED
ndsW8GqhgndCDGi+AeRftnFl3CbAF77XHWutWs2/dYzSMMOFlqyA3vnDd2ofcHwIO39EenL1WRhh
ACjqSmCG8V6M0y+Dfpk9gr06RIkcocqEzzR4iNGrFxBlQTyedaG5bRe4azRD9AMQ6RLBKYsiuzKB
SpTWtSEpdjEE35ex9gOrehJijTFkvH7lcL5T6qmFMIgsWqOFlSu1Glo48upUQcWb/vQUgvcJMwcw
+sgZV+gFBtvSlB0SbahnjzWj8oiZdEz5muJVm7ByHiB620knw7iauwMGkigSoxPEm9dyTBPYXdOC
o6282GqfS9x3tUH9jT3ZYmNs+Afi9YBmrUgOXFk8VsUINYSsQ+q0AMEIx+0G6JNwRVzFT4CTKrFC
Vzw40M3286jTnXIVRQc04ybZ9C3HDPmhp1rNNOSCrQO8OQMZmfwo1I+hJv5MFeuHiug9kBL8coBx
nIChIULaHsw+uKOL4C9Cv7a9EbELH9aguYCMfQPzLUPDXYcjf0hUM3U7eaXYFdER+1j5FQE9Mwfc
vXaPeE9CeEIjJZUQNKfroKDJcYPOCX6oTYHIbwTUW6cH+FLHw20fDF6A80K5oAdpJXhGIJ4jIm+b
W7rbJjiWG6AzlaC8R3bijCrDScrTo6Ghz4gYQh7qiH5LCbrEGCCkC18sYeYnSZZPSMY0jhmLs5OW
7T+9VcB7z7MjXhWPTT7xO/IENikmAF5gjo/SMOlHQ+phHmeBk600WiScWlQGsGgM5v7eNECzV6qx
eIYg+PBj/RY3Kl0ZnvWw8C0ofd/GNsW7N0UzJ0uwQzbz+GuQLK8Uto5RXvWnSu5bv16Q5asEaISd
inOJ6URa+q3kzViqw0OCmMkq9lSF1mOWor0TBq4JCkgrgxsgG64kZIYjmzNbTf0l0g5bdRyUAq0B
BI1oBWn/SMt0wmfjvhVBGMmKMNI7zrA4qNoejeHhHGdcqxytD6t+kJ0taB4O4mOO6GcRdGsTDU1f
WfjGOgWZGE93UVxkiKHkd4zoRS4gUMrVfVNxHaPItXRGAyiwDZwoT8yVaW954Sw/L/iX6GJSgjxe
XV5DqfHKKApPEoxzv9YTHy2+b4NewCCPiqNaiLoDVb9+0DqaPVGJK3mljC8ZLFgkwdFaBahogF6r
ag+F7+AK4WKcSqT8qlxliXSOeA+85Kmvp2ON5u6QCw5+8WUjoQCqT65Gf0RXIOvqGTQWTk4JfN9x
5L3mBUb5KmiDX+rl6xTV2PmkD4ZhHtG6eUG6FxjhgjwF8vmmlJ5NU7lKhEIFOCu2TN1ccL6KZ7VU
exuNFbqdDTmKydJHCw9R9+V20WgR5RzVCS40MOwRrFkOMbZZU1N9mzGqm8LlWyPWLZ4cYXSnpKR8
0YIjRU45GGEBOh44cj0tKazYpK6qs4i1Bz036iaCZHmiTn+ws27EeIC33Yq4QagI/KLKZxY/Wh2z
EUqhv+akPArYL6lBfqUN0ktbm1D6U+Eqn8PnEe5wYMZgcSbwdiqnembdYUb1ElYK9yFUoLSZb40c
qeap/prr4kspWRC+NJyYaja6PCg4AcJrbA9Vp93lVgFX2JSuCyGI0amKTNvEfKetJh5Lc5QX61/3
sKDEotfhfY2egUo38gFpKsBSiTn8KPIy/JIxJYiSGEA06fGgSr56SzdO1M6WW1mz5jY5BSSrGLg+
QguYWqgBdEpgEmdJ+E+PQrzf5TI2PdEYKl4nzpF0xmm6eTaHLojtHiO9u0bIIBChceNGsoUSYDGr
ULgz1I9pE7t5UkhOhDf8LYil2ZeLNqCWWhoxEI2GnlEpYm+slgka4BFm1phBmJBtcJw3G3Qg+lkC
KFRievxdQhMBXR6UZ1/avgh/KEkauWMnzZ5qYGwgz1JJfW8ukewy+ttcaZOvkoaMiCpmuWd0o3jK
ZT0+kTR9k/AcrdGpwEFlacbJ7vN8dETMnpKrOKRdNsF37Oe5yCBZ6qjF60mNT56wxK+IUArfLAtc
hxsrff11zgPlKOT9HNtTbsi3kDpDGBXwwB0DZD9/XshRwMESfnVUkGAx10ISprY5mCqN6lBz1EUJ
cNk2qTe3IXgFdH7pgOaNk2Bmf2dZbY9wRtL8CmISQsQxluYh5iR5kqxW91W9m1DwyPu4Ay5WFSE8
QYCtEEFT9GlLY847R+6WWHDHxUydUSZXaJCYtoXU/FlEFNpGgXVl4EIvScavVbLNARZO43WUrjF8
xPwMb6zZVO1KXx7K1Lo3F75UVRk/8eDzoWuNIOqsc7yI6rHRTc22EuMfGbFEO8tm2UZS+7ZumsOk
tE9GN9GgFCQ8vieEvvNeV59CxNRPtSAEMEKtLsbURh9ghyWjeUe1Xno0ZzPzFTRXySGYmvwXakCA
qIxj0SMGPlpCfYzmDocJNAZ/iZlYfhF06TZRky+xavpisQD0Qm6gCzw6y05eVYeiFexB1Z2kHk6V
MKFzOFRPQ7T86SXOv3DsfbVClwegl3JoJ7H39a6RvrSaykNwNkSPW6M4o5ZXeEafFtDkBc1Ni/ZK
GqPpJGrJTJSocg1Dflpy44egG+DPYivg3ThBxuM55kFE0hDWaqazsfTP0sy5SDrs93L4ojYjm6rE
d2TOlt+yZNxZKu57+Yicg3Yw8VBPcQ4YK8lwlzkFv5/DBi1z0bPS4lWSFMT/W/kunsFw8gcwR5+a
9mgM6Uosm+9ggASnTlQbMpEUBYswPgVjQWZk3CT45aBMgEWoEAGY5gaxjQHEEjpXspMzPugGxywq
KDmPh9aqXa7auxSV1lDJ/LkKG8dghhb88SYwJn3Qs9wT/caCaVKHls/h+Zyp1U8of7/TUH2l0Xqu
e+FOUprB1fuk94o0aH2o7PdyWf6IrPJejZneQOB913Iwu+Oc6UC9YRJPJVAyqx5aBHhQRs8intvs
EsEO6JZfZ1Vp3kg4PDtZLnNjR9VNFoBgVJHsQesXD6Qkx8MHUk5Z+WOJZzQA1sGywKOo/XdJrTuU
whLcJ6ATebNsFF85xCCoaNNVIJeAN4KzgV2LGoANlLumf4xV2G1Z2fHKQDesQ395LL7oaRD8CDWN
493sYJ2Z3LJoajahRVYtZwhrTeF4TOYJf+oxsfrcgX4UY/MOLNPt43xIIMgbRc5XDiJOuXoW/knr
7B49QD9tfy0wgayug5bdOpZUHKnpOLmpXekjnvTN8qeAoo/EQecDt22PfTpKBznPNb/XMx44SXo7
TcjS0oNC2mR6MGJduVKk+c+KeB+NpXVErTmZFONj/PScTOzLVwk5jqtEhIAf5QgryOPYHKxgORkj
Lo5ir8WupC7T7ZS3vwqsWqHeov8ay8vihCnPs6WdX+alzy1krgwht4O4hd+O4dyMIGqeGMOPLOx0
8YpzL1l88lT9KOoNanbJvJ5PLQkVpIMJXSUF9Nzicl+KsJ218vtkdtXotgOuQEaQSKI3tfqEAxUO
rkz5qAGbb+ebJdK66zxpSKwHlNZhSE+HfNSAa/OF9ZSq3ABu1pbTfDiRY2N7GHeDdexEHpk6iOsf
NRQwP8NrxVdhHeKkIZj979ao6udFzPFyTJCI/KGguIoxuSRU2N0HOjzpGDV29kofmidBDfB1rfDY
44EpgKjVdb+sNevUiEH2aIgAoSiLog3TDpC8AQQ6sYYlBV3PESycbA3zF5EuAMDCPCbdQdFbDB2V
gcdeLs7VPXzCmRW+jNkTMMPmlGFMoNlZq4zPpmBGV7nYJncJXMMXrNzTG/BvCN2JQ3GwykS6a7VC
+F2uJhd2M+aD4Wig8T0jQjBGRYQE0uRsdgidT6ZtdH2fIJzeNV9nWRlzcvFOfjVCk9tkitGvcfVO
nX6IqG833IQo7uODXFZfBbmFuZ5MwfVcGpPdSNV9KdRQNjXcc6q2/WpiN3BlYf9202cF1lR4U2Qn
gceplygCLxds0CE1oNLfXZEGi7+UpjR9PY5WMR44VudenGJ2UEbPoG+j2zhN2WfWhAK7kkpXDc6L
B3NG10KuFes4t4blqEWUfm1gdx0h4M/u6nXhxWWU3ZUJR0Df8KzQ88i8qoYY3lGn6Djodkbl9pIe
UHOAOHI9jOAK0VLEFwSVQTcZUESGzDTWf5BaMauzoIbZwShKfPNQy8RoirGgCBOHwgMV6PTZREa0
t+dYTQGkllZh2LBll2/GYBUPaTl22epyp/PC13lkHCgIcChHInJpTqmKymu7wP6zpRIVX4obUBWX
SC2jGwglC5BrmHvwkbOydSDbSE4zBr9UhZQAPyUsqeKyvYHiHnzVxpqypDWn4iHX2/pHo5nIHA4R
PuxGQspSIHr5S+a58zQMUfaMTnc8OCKv5eOIcpYfhPrIVkX26BqZcvEG2G7sVt3MWchjSBopAGDE
SQY4O2GFSn1vjeKtFQjBcc4s4di1tYxwWd4P4JSipb6ODUyEwDbiSNyrFX6jiMiBZ4QCIyig2bUw
lVp4Dev6LPkPFHON8B81wIKXd60WoJeJoBnfmCx0artbqVpKrxbB5yq12T3pVRLc1cZcPZVs1J+o
WYxHtPeEe1VOsG7rIMiUUZu6hQbrOYzj0R84hc4WMNgXS0ek0A40jAFjMs/rJqviu7mdU2ipSovG
j2YZV4osiHfD1OHtLEUVAPXSSkIvqNT5W1aMEIGbVmj9KW7K7/00KG6QRhB2RIsjk4KYob2mC54D
MBFEPrSKrsWoqsbjRFomQxIaoD2VYBWOYQKVFPfI50pM4Hubbfe7ZMFd9diM1hCXZvEmtjooAEs+
tavrtXmlYuyIhdBk9K8cCcBK2cR3CLlWSFWkKBl5gbJabQtx2x5JkzGyHPlf8O9JTIrcxNxmHF9L
FLpOISQe3oCJ5NJ25KTN4gSoIILcT8Iqg59aZXWc0grR8Bq0CE4Rszm/DLiR/q6UdOChIGVPfduP
X7sqm+7SPIBlgvjMGLu6OgPtCgKeyrmJVSwVHB72WpXUT1GiFpNDATS50jRV7a41HnnPOZnJS2z2
I5Z1yLZgXwLaBntezCHUUe/vOxT4fdPIWlqIWRX5qOTjJtBoaY8VXRcdxcYsXyzoYADzteC+IYE2
eDki6aULBoQrA8aY1ojRWS7FzNOsovrSTwV49EBSvy+ICz1oQlZ8LdNWlZw5KHEXD1PT/BUHqcqm
0snJ4Mdy4MmF0lwn9WxhhiPJQXsrwFryrUlJbmVLUjtPSBOAcoGSJt4MnlSAiT22t0UcwTIexLHx
RNDkIjU6RICiFqdFdxw6VPLoO/zRgJD+XDUZAdLDZEHZGnXEzAGszf0Z1wWw1WVR4X8jsP0UlJA8
HVYtfTY0i8TimKihwInbmyU3ToAfRk+aUutP1TKA8iPVT+JTjH2mj0VXwUeyUhIIFAVKrkLcBdPS
nyr802FN8IkeBUlNKJQUS9Po5yzUdOlar5pcvkuRxSpGuJVzhGkr+vQyVjiVFHNxmRVw/Jo6Hlj2
x6xjj9d+1hWG4VqdVMfZaVQSKfzzeXFf2nbl1lbF2+7IprPNz1AyBH5pVUhAfoAFH9G1grRyrx8q
GAT2fNxrN69V/PdV/vcRN1X+qsQ2OMFWzRZE9oWCT92E5qk54fisQlpX14JF534+zG0PYx3l24bM
2nl405BJNNJx+LBkB9QMszH/Ulj5gRfpw+dhttiKNQx9XRwDYSvoorppNanYCUdKQphmfYV3EUWx
Saxw7gjS3zG55ufRPjRx/w2Huww9S51G8ubbTUWTtCxD+j9+dh9RFkOAwjac+D47or2ANCjb79zv
9Gku9bbIK/8n6ObzJUZpVIJBUG11XDSvCmvcGdelj/U2wmYWEzThUU0jgp6GX6vgSlriK4orO03Z
LZJoM3nyptuv9CjqyBJR+jA7rpdMjKC41peUeDSvyXdmbWdM21ZdGcTz0ppEM617nl7wt4Vqp6e/
F2KzxgUT/HE4EmJV3hun8X5OqCG17fzl82W3F2fTx19kfTQX9EsR4kXErH0yi8QlYf88yAdMyr+f
x1RXuLgInHP9FW92LN3TNs7XU0L1u1Nx1x0nRzxgS+qFbrnzbT6ge/7GotHFHjIM60MfVWmXmdYj
Vj+UwEAbAru2MU28Eg+KJ5z2jj/p4iHxJtrmOyUIbVrBGq318tvxbAiH8U9zQiDAhWzmGOkjtKiH
7LwHbPy7oLfnrmFouiErlOd0eTOj6Oojlrq2ArEps8MjCjIeMhCEbF/o7lg3k/fjXDnZ74RCmG3s
QQMvXjRvw2+hWiSSWN8wbAyrz9pBAdQU+pJP2c1LPMGVTp8voIvHlCmTBSkqcFZ90xsf5hw/lRVZ
p1ftvWydumzZWaJ7ETbfkaxLjieLCLLVvyi6edcFvz8fw+WF+WYQm602VIOetuvlPDqDmx6p0CPC
767rUkMV1Ql2jsSLOxuNUfAdlBlBL7zfc1OzlKIWAlvox9STrJVtmtmasPNlpL0wm5Wgo7JqNCs6
wnytf6RX2aFwowPKJefwtMKPJHSj/F0IzsWv9WZsm7tSHSbgA/p6AN+M3oI/hJ0ek4PgwMO+a0/U
ewu//L8cyG9Cbm5KLDy61SqcjV5ZcKhbVMq1H2Gd7ny1ixfZmzCb67Iz8XqMsnU6dcPTxoKnAhrB
02GBaTtPqb2zJnfCGZt7M1DM1oR1zMZ6rTBh+YOVhzN/LW/0++guduITxKYCgWBfOO19w51PaGy2
NOMMzWHNPAxUICWKgkHV7szlXojNnia1D8p+DWG19KfhMzbN/zOC8n6PYYCGQmXE9GFj+9oIxm2f
y/7OJ1r/ju1Jj9KDooowR/jnZkWUWLIICsUKjo3JBT2PP+Of0jccw1c8ffqzj2K/uKXfRNwyFTI6
f8m40gf+O+KUfJ+O+M16PEdRK4aSBdXW3TuwLh6QpmzIkiyKdEO22KRo5iGq8SYk7uhB/nQW8UHw
WtfyMxASX4y9o2td3B9n9n/jbY4uC3H8GoOPf7MS5Sr1R3KS7Fw4e2v9Ym7/dmSb86qN587oir8j
E53FjRy0aUjwESp1UTN7NSEEdl/3GBgXs663UTdHFmI0MTKQRF2vaPrOobfCMSH+8q+7KLmLKcHb
aJt1OiJFns/53zFO7uK2WJV8x0bAsXw83sbv+xEvbG+Dx6e6YgEl0/r7g94klS0dEytIRKTaUV5K
TIykqMF/vvkuhQBMDR5PJfkgf32/v8M470pOkcSW8qY5qnXRueY45v957kGi+j9RtM0hrCRi2cyB
ldC3BhVOKVNI9g567eJIgNUjJmDAQtpm4G3Wwr8HMmfLCH1E6L6Mw7eyaChRphaW00icnUBr0O42
jXJ2hz6vv4M8Wbsu02AbUyn4RjLMdrugw1iVnZ470YBMSy1JPV0peRSdUpnx3bG+r8jInvLNXdKY
CE/hEt4EN3I/9gOFF6RIc7QLEsfsC+mktdA9HcTRpttIHWmjVKGAl0oj3SlmDK2sQTIZoByFxLnu
cN7VsNIsy371gBLNNHJSHMsPsRUDYUPadLCroGy+WLGpn7sxiA/imIBADhWeg01fx16AqWOGKhBc
e4j6CeqSWnBsKqTbPl8125Roi+Tc3DudpEoY99HpK2Ls4L0QXdh4B8Z56aw0+ZomzynUjT/cClEb
5BFaZglnpejUD8ox9XVb8wUfMMTua2Nd5puD8m2w7YWAyzzsoplg2QmBrXN3LK8lr/HrnRTrwlvK
pHolKahawpLbbmgtGFvcs9ltfYkEZIm1A/LexdWk9a/z0Cs7d/elQ9mUgVLDcZINdPc2GUhlarjC
TUiNqpk3Omtj10bV7Ig2HM8Yp7GVyU4Pe5D1C/vwXdDN2pjlGiVqmaBj6eVp61Z9736++i5FAHpr
6lBMqSUZm7smWzWxIpXTRJbz6ZzQoDm1cm3ufKu/3/z9mrBgn65QZdUyVC7R90fjrI9olAmrDLFs
YkUMoDgBqjJ+VxEy1DpuueQAB90pNGXntLxw0byPvJlCechUg+4m3+2LdNAdfTyFnkE9QfEm1Y5/
RufdR/42BVNF05BXihV3jc5NsLkGorKomgThH1u/WQ4rhQfRC6/xAB8662vX3FmZ232wCbflkS3G
gp3TSLhE+zUZf6r2GfxIbb5+vk62m/pvFAl+rY4WqmhZ66DfXJ/qkCEZHRNF9cPjen4AhDiJx70s
ZLscCcNTxYLwygzCWNysk3GezLxTakjD2UkiU6Y7u3NJfzxu30fYrgcJpaBoJgJGybaEno0WndG4
/ny29oaxma1ezNIW0j1LAIvZNnOlrtr56h+O9L8zRUKjcD9D5rM2GzdAKmQwO0Ik1/oZCoYPuMX+
1vxYKbp7ufalOYMFoEjcHxosz00sVekDyxzhVmvqn6Gv/DZRjsO0c0l9XGGQ3VdWNTwDGkPbI2LE
/yrMVzWpSCmuadms4lBgZ2DOmJgGFGKOnqNwEzeZsXM4ffxYa+C11GhB/9fNzX7VrD5BVXlASk74
M2Q+MObPF8PH2Xv391ubhK3REFmVqj63UzNxIYU48nIFWGmnkvk373t7xLIrefKtAgQal5S6igy8
3aGYqMdF04DmABdTFiermQeA2y2ywIW2Yq9+SOKKb+C++VNhunitzTVtub4C3J7Oi4r3dIQkgIzU
m5maqHm3UYLwUaPgVyMjkdiYr0hNkkylva7hTtEHo50K7R/RmG+7tv3Jj3PArgKbaRWsV2p0ZuEr
jE4WzsBTB1r0MTgBt1owgk0HHAnGVi5fzMm0fqmz3p2lUuXqEYGFA6i1KGgEzZMsRSqWL22ImntV
H8K0z0+JIg3XYjcA6qNv6at8u52Z/FClXWeSjWXwWODJ8IH1gsJYGFohHcE1W4qP4YPooavDQW5C
xljJQ077GHlSsbOlL20AMMG6CqhcNvXt093qC1MeJiuDBNGQ3XaLFqNaswI7daCcmY0kN3wCedL7
r+TjwAuFaGl2NuGFYwV6sILuhMJPQC1icwDjE6qHs4r0Zuut1MACbUx0Ilq8IktEcJ29BGc33uY4
Xto6xy+VeOtcN0+tn96kJ8tfyY+Zn+3M8IdkgC/LacnrT6NNp3Bqvt8jM46M1thYOaMbPd2JvUTz
LSoVa35KwqpBmbj+fPOvR+NmV76NuH2t5WAWLJ2Oo522D2LyqxGH08I2VJIOdGFz+DzYpfHJisTz
0NDgbX04A1Bv4uuizg/DcTnMXuHWTnSAV2qXp+iqutmrcu7GW4/WN1mBHMv4qMXEW+czcrBh80y6
Co1Xn7DUutqLt5YgNpP5bnjrSfsmXCZ2KETkf3fIw7QgJlVgUw1sHERTBMJnhMXy+YReOLo1xQQx
pktsS0PerJduzjQZcTR6x1PqZL3gdlV9tPqH/1cUZXNB5FpTJt2AHWlVfzeHL7UF2nEnIdkZiLLZ
1pMKvsBcQaChIgJW7TycUU/q/Ph/GIhFQkJywjZTlPffp8oNDOpnBpLWv1sN3cJ/9GDnMr1wWSOK
8r8hNisO1PFiah0hkAb0E0U9Kku692S4sGcZAanAWllEfGeT7kBsC/UeGc6/q1oGVTf6kWKDdPdQ
7/Os3AVdU/+qzuUdemD/eQZMcUcRyYEMZIFgQr6fw15qgS5PFMYATjmFdZ+NO6vt0vVGa0yCZ7kO
zvpQ3FHwtbVqsrnkGiPBwMfO9Et8Hq6yqzCnEzO65aGp7f6491D58Ajk9KUshqART2VL/iA/geDV
UAoTlY7kRMXPjs/qyfBJCfzdG3xdaJuDAlSEyDBlkTGuok5vD4pZS3IV1CSS19xi6znPLSby6Sho
qgfxiKDmbtH20g57G3JzNoH/BPC1hkxOo4dT1WEC/ugMjnzonAR5ZxcR6Zv8/7AbUBtHA0MyeC1t
HwEI78XS1JUJ1QdqcdJ1nn7/fEdf2G4UBdjMgD7YCNtnX5K1Zl5hGmCLlN5C6FXVnqrLhaznXYTN
p0oBKZrdWlfJTs3pvx+W8u7D8tKqfxdn833EuhJlc2Ak4xmZNzqqw3VNh/OwKmwIr+GTdlYpCfp7
2/lD651F/y7upm2wqFkrz+sM9s0BpeQTPnUuOF7Frgy7/LmWBdCitFctkdqrj8XvPQ2AD3X97Q/Y
nGZKCDevKvgB1uO/Yg+RqzyshX2oeP7nq2XvW25aCDKJl5xVhArL53AyHGV5zodv5vy4iKIr0JcU
hsD9POTud91c0QYm5TBZ1hIZCeQAPQ7GyE/VW6i6+HhnY7usU3CyG38vdb2wNaiNi6psrAAzaVs5
ayrgUP1sIeFtjralfO/RytwZ25r8bo4xg9f2mq4axNo+iQMs4VEhQoNrdNTGXktJlgPi+G52aXHt
6lFduPbeRVt/zZvsCnz3lMK8puhf3hpZ9KfPDGSPbgXzOZLNnZXyoWjFY5OaoyyD0cCBYvvmjiO1
ihYREX+EDG6mQLrXwf8JSvEcLsvec+7DLP6NhVk1qm0Gr+PNBjAaEMgYT/H2dSG+uplrleSoaH54
nT//gzfWzlf7cPls4m12Qc/DbRn/jbdWHDMXqs4/UG0c9YD3271y+jzeh89GOEshUaBNQ0dte52L
ObwX02AqrSzB43fBbLgTfyRWfJ5FzBaV9uvn8T6eaJuAmxOtXLpYQV66sDt3+DufgfXcfVsSB/Io
7ziuusoXnszcDjsbggf65l+lxPv8R3zYfOtv0Cwk8mj9yh/KkUaXBzRyeFZ1qOkLAOLLH58H+Pi0
WSOgGSICDTNRpdieK4IIhziO0Ia15TMuqw4C0658vx6c2ZfR3ssfLgyIjEwiFDg0zpRN6gx/CV3b
DHJrKRd2j5086s07I7qwD6i+r6goXbJMsqP3+xsJ2c4Y4JbYiepV3EOhlzqwt1pARRCbvL3L4OPT
HkKOpuqWuXZMFGpr7+PJRayVddoX6Aqajb0eyamj+OE9+86JD3s1yg84BHUTbp3hN8cXpBVJj0PC
NS/9bCPYLHpYS9JSjnQbvl//MrudE3m79+ulaX07zM20pkiTGTWGCf8OU3FrKgrTOT+Np1VKaW+d
7M7qZvfpU2wi2o/4TudKh4jTZTp2xwKIpHqQj7Oxd5htUQ/bWd0cnmNijoIYMzrx3DwphIpP6mG6
wUp3L9LePG6OzVaXe6whGRh9PBLo1oketds1fy48ZKvdnc3wIVXZrJbN9paNEOGJinGpPlBtR/2j
O7W/TmTxXJ/y77Fwg9L5cTEp9jWOsI9euXBJoOtqIXSDGJ7yoc4GGTBGtn+BWnY9gfAYii+1r7ua
L1634rV4DPcXzoUv+S7iOv9v9odWiFkphtSe1kSpv6396mo+6Id0Nwu8cLdTpaH9BfSSIsBWytPs
8xmRDoY2jY9W4I+KhXrCqTS/f/4JL3xBmUPMMgiCPN82OUp1HeKZqrLv6ClCPZuOky7gqTAFz6IA
P21uzlVnwejOsN35PPSly+Fd7M1cWoK6tDGevH9bfMG5dUrH8qLnwVOc/BC6e6nmbrzNUVqXtYho
F2NtvcBH1eMxcA0veJQc+FQ3livvVEDWI+td3imBE1B0SxRVTUJnfRNOKBCsb5C2sTHrCJ8zEPme
leDjbK20s52pvHDxKX8FblVJM1AG3xwwZdEvRYVIv11Zd4G3CtLpjoGyjl+7kvy0ntn7enSXYiJ3
y0WLzZpFT+v9VsAhQ6pKkaMmVLTlZoQFRI1nUXaGdmEW6SFQOER9TeV1vomS1nE7IZVe2HX4Zcle
guYECXLn1Lw4kjcxNrdBH4o1EsvEsCx4WtfS+LTzeS6cygwCcWoaIWgqidulYAYL4pHkJdod8BzZ
i8+p0517yAUnGgK+vjNnl643gAISacqasLOx338aqL+pEakMKInt8DbwcdpxkTJHHpWsYR9gceEQ
UcDFKysujI+0BRGKg9yHkDTXa6A79b55Sk/RkV7A6fNpvLgU3oTZfCZFEqR2zCfq/vCB+7G0w+w1
TnYOxI/1NTo3bwez2Uo5ttNFIjOYFXjT3K0TB8bn3NzspXYXZo1qOEQgurQrzH5To+zAPLQZxokk
BVgiH4Zjfr1mH8nN57N26dgD56bjSYGkNxiV7TEbT0lkdcQZzwVDgjd6tDz5F8o1PN2KG7wCdwKu
P3xz8HFvUZ8E6WNwe21mMG1KvdX7vwPDue1L7vyEXuwkR/Go7ayISwudG4rWAoVm0/xQDA00lOkR
Ivr3VSrYkbMAKc3stSCa7sq8rr97M64Vx7em4ryVPpTxGqsLLQWIv11Ysq2GMqCEe0F4FIfutBpE
fD6LH+9/rgyZPWysnSgO2PdbeLCiLMGiAbf4GLXL7ApHb1dfvnXd3edx/t7w70cFwYNhUYNZxfW3
y9AIcoxtNRRrarpPqoMK06m46r6lX8zT8qVX7OYIgXx2Exv88SN6srHk7QE9PpafODmk9XCkZYy5
xfY3RIWOi4SKYEjtDa7V+/FxYY1qfv6U3BYPxtrIdFbN9P986O/CbnaGkTZKaSiEXd/gij242n3j
RvfWoYRZs+q14xtz3fxA5o0UIXajvZ358QR4P+zNtSCiaYB+EvFXOFB2vdCG+9sgkb6ZbuOF7Wn4
QZvE/y/Szms5bi3J2q/Sce7RP7yZmO4LFMrRiRQlkdINgnLw3uPp59s6/c9hoSqIVs+NIhQkK2u7
3LkzV6413jP1u+Hh7dGfe1OMU6KWeVvCqrN02gW99BZYXgiiijs/uTbMD2gs/r4rODWycNkzvAFI
aiUUeCCKHUDXKPvhRoUydP3tf8EXQHkPzpNODij/5WU2jL70Tp2kqOIJqex0Vm/udv1GZFLCK7RT
tbVL/dIE6gY4KGIgbvZlsiH1U8eO7UCMLToYT8UtpJaDi2aiS9e7m1Dq3Jhb/f3bq3aGoGSEXLF/
WRWxzKsHiNZXvg5lmNgz8KxttesMBV448W6GnQjzZGVjkedcsyp24sJJgG+EHlykVc7TtEpbtJUO
OxRWI8hg3PERETqyfwrceG4T0vuzWudaM7l4ycaIkXVjaEAI8mzvrV1AHajyRtYTBk1SAv+hPZvr
2CLaPDsPkiZNsZ+bJduHS3KjPMH+VnnmL9dXf/TvrLX9I7zLYk5pWwceopkGL9jlfoUTRUNJ0iq4
/2kxobHahZppkx0RXBPNAmupnUuO3jAhfVEUMKr62YtyKnuYhI0ZzP67+ug8pY/tV/2zpGwRRkPu
0ZOprZUfO0hyLLd+EKUU7TuqGW9v3wtnhvcJdTYZcl/kXRYeryDx0o/Atlyt/zHIP7J4ZzRrLUjn
NyfvhFc2FifEGuSq4g4HZv+zVnlybWzjRiFEeHsk4lOWqwcNOVS7YBu4nhdBTm/ktTEldEDEYffQ
o+ia2tn3t038aj9f2oA6mE8XxRFy/KdnPYumquK9B/NW5FY/J7A2Gm2f0tZq3CIHTiTvuqPgX04/
+vLmbdsXFgqqawR1eHcBbF7eyIqVBzMIgtKd4d+EPAtGvGcrW3Era0bECXnly8xJa6FlwKvEaqfd
TbVZf+0dSX5SYinZvT2eC7eDKL6qQjiIBzKLdmrL8qnVzxYNd/o+p3AebmLPQRJg3rR3/0mdVOQr
2eTiRqI0szzbKeddiias9TtYcja5N48IRPMaR6htM5ubfJvvDftmPaY5DymEYV3hbIGfBp1wOkyi
ccPIgcK4/m19bPbttdBdqVcLshen8xeAH8i7Ip/1QgdtXReGgx2Yi5hTWNgdNqT5LJwzAqbeyuqd
7xSGRT+EQRqFZ8yygk7r/yBnRSVWz3m2Gg8yg/DR9NotJBub6aCMUA7+Gw/by8N8ZXfhS+AqLZpW
YZgzshXi7dQfrK31IEqH/wbL/fkDg1HSi4HKiwBeLH3KOKKAPil0ADXbxqa8LkQFMgJRgbUfN80H
BUiaKxKpq2nj8yfbqeXFZYuOp58lwnJNJCxOR3CV0r6veuvsJZfnFJ0MXjfUEs/wTTRLtJVf83xH
ZXYHB1a+EwdD3kk/9UOwKh1w7qcNRIcNQl2OPl3ZixX0yUwYCWqbbuJPB1NtPEMP7ld25/mNA2UJ
oEgGpDpAtpZ+LGrywULDkHVz3lXNLougQKAXgzS//22sNpDv/HsJcLEspxfEqeGFU8vb/pesC8vG
TR2V9XMKK6YfwIQ7EYoOlX+dTiuPlgvzSaeQIatAe8EhLZFVPb7FMtSwdNktz6VefMzT35VaIod5
YmIxnSABzHqcMGFrz6DGylJzHf1pZc0ujQOZLEuA7EAKLy+4MQpaszDMgspkcBccsi2F9l/5UoFM
hvc4h6E42P0HmTnEIWDiU1QoUsnTLvxzGjbqWKq4TIScD+2jqB6KmLZ8D3+WVx1WBnnBbZ5YWxxr
O5ORVO+w1myVnSEIJEk+BiQf6239aUAxBHj2dO1v3zZ70Srs4jSgkBe2l6w6zdA5JaTohQvc/WMu
gUj2sy3SCKsNlue7X3VEIw2pGAAJy+KyPQSVknYqAXR3MyWtC5kveKCVwVxInxkqOEL2JEUmAohF
mq5AjkuuFeZQfZh3yg1MwptkA7/yS7ApN/QF/HbghTk8laiYixa5xQYhQilr1NUhBpCerPG7rf1U
w89vr885mIn3MbhF5o4oAXyfWMBXcZeETDs541+Xt7arruin2CD/6hb37XqgcOFm0Ygf0Zci+Wjx
ND+15TSjUiYON7d9a151++wWOMMtxUGPLtMVlPilpTqxtXAcVLLgC7N/RQn0TG7Tb/EOcm8eqcVn
+2n9armwz0/MLbxvh7xsFZkEeS08aiOqTnHhyeisv71aF4ICtjiVJDopAO0uA1cfRfQ81aUC/w5K
SrqbqvetGW/87mcFeuRtWxfuExLRMlezaBuTl3t9hje/m7sAIlv1e2qqrhE9mPT49kg++3fZtLJe
F+bvxNpiuSrNrqMqwpqez1+B31B6rD1NW6sgXfD01EFgS6aP0OYoL3Y7SP5GU3K9cAWJpVIcVKtd
ObOXDpThyNx7nF10cpYdEWWs93YAlR0hTX6EUxcf4d8YJKHb1arBpfDpta1lL4QfhSaCJtiyHnsv
OlDw/h4cB5TU6r3jrfUKXMCDoKz618iMxfFt4dDrWhNr8pWyK3fKtZQ8wBy7FSgsRJvb2/DBvlvr
wLi0Yq+NLjYGZNSaTQcyLjeu3RISfW0t4L209V5bWBxdiacEfpaosLGekkBFFw2iwyRZa5O8kK1j
+nB6pJl1qiHL5xi5DrXOB0ZSo8U5GW4NQWCxgdQ9ikgstRuROlunvhDzswgLT6wurv0GQZpRFVaH
q/bG2olcereL7wI6Z+lL277tMy5vyFdjXFQqrDQPhoYMoZt9EiAMxZ2for3/CCjCix7XimYXrNEB
LTR+bWR+KawvVk6uYcctW/gO/iQsSb1hONqeQLgUO2hYV3XezgEf2KPRyaGOil9cvsnUrGonUy8K
gL+8/6D7Mo/drvw3cgbnW/LU0GLRKH8nCClxm8jpY+J8KpIbLX//20slbJCuIj2AkNkyoTQmxtTV
KYMZNsWn/gb+siuVuscvvpCY7bF/2975uwhzVLwtAzVnlmoRyyR5FzmFlRZu1dEL2XXydFcgkbbV
4644WFPhrPjhc79xam8xhQB94b0osJf2V3VSbRyee//BiGiopqUR/eeznH9m+7qZauy+ykCQJacp
IbL2UulsonYFPXJxLK8siZ+/itGGvmtgeMUSZLIuPYtbuWrXTq44K6d+gvmiuoiWPAnTszfQBA9P
ZZi52A4jQL/U6w8m/c8Q5u7r/XC9xih3ocxnoaDHHSzycFT6FvuhDCej1xQKw+LlTzDtJdvxq3Mn
fRK16JISO0zxG3qX316zVbOLbdHYUxZUUiFAqMNWsDnRO2C5+Vf1HUQXG+uKntjHuvWCpxW7524Y
UDsBB2QXoiF7CZAxZMnR/IZwVOCNMlJk6FY0u84zaZ7pDsr3FXNiGIvVPDEnTuOrHZORj8tGC3Pz
NziPp8Zt9jhGFxmWu+obxxzCnjtRyKxKbx5c/2XF/IUNq1PK4CUGak074wu0Bd9yaOO/plpM89b6
Wrdu70IDbLrhoXkXQV+FdPKKVbFlzgbNM94h8UJz/RKOm3Z+Y07I1LhW6I47Qq8HQq/vg+YKNcoe
JVA4OZ4Oxv204koveGtcGle7yUYGT7O4hrLJLOwqw9XkzXOXfqv074G09ky7cDxPbCxcwAy5sZG0
2Ki96G70+g+pF3oO6F9nryB2uZZkvTAktLLpCqRN6ULre5Prhu/HAKdJo7ldD9sQrPJasNYbfWFU
GHBgWyAi4pmxcALQ0ReUgTCDZqDxzbzKd75XXmvlporceZtCTyp9eHuTXBqYYenEe1xFQHsWAYqt
a4XqBAqo8PqrDANSFjGstfrC+Ua0eTXLQsxeB4m3rAbXoa72qh9krrwPUD2fjzCW8Kj2BHig3ghA
VAKi3zpKa4bPvYxNp73FPuQ971CbPT32SRoM2hiRRxXgq/YRDCWUjPMGKThPPqzRBV0Iv7AGTEQF
biugGmKuXzmZRLN9pYcKnfqCCPY02c3IHZguHBO7KHTXIF9iaU6PN0wK1CqhQhYY6mW0l7SW7ptV
lrtJllk/4TVpjlY1zHtDkYbHEN0OeDwT7S7SjPwq6FAqe3vnXIjfT+0vjiBdE62MoDHIQIQQt9n7
9j710Lr1DK4Sb/5kHmjSWHkVXx4y2RIAfJTflgkTX2rkovd52v8JpmsPwy48tKvdnRf2KzP7lxmx
rV4tpKr1E8zomKkz8BJlcO0b2a1d0NczVoiiFY9vz+RFc1RK0U3nIkR16NRc3EtqIE1UYTsYphTp
wxgoXlNdmeVDNumbt22dn3cWTeQDCTkh2ln28iSSIed0HueIvtg7er/u89zfmunvUshRZDsxs7hv
tVlruzTAjOG86xqq99rXt8dxfqGTcRQ1PFLPtPsuPWWkDY09ziwRYlb7HkmaRIZt3zRbL8qMm1hJ
r0a1/jPs/H/fxv8KfhT3f56t5p//zf+/FeWESFLYLv77z9voW100xc/2v8Wf/e+vnf7RP9+VP/LH
tv7xo719KZe/efKHfP6/7Hsv7cvJf7Z5G7XTQ/cDnbkfTZe2v4zwTcVv/rs//NuPX5/yYSp//OOP
b0WXt+LTAqB/f/zrR8fv//gD0uZX0y8+/18/vHvJ+LsPL/n8kkdEPX9+2v/+yY+Xpv3HH7r8d2A3
VHLJmpJCoo3wj78NP8RPVOfvIl1GMxC8XCS8hSgvCipt+I8/JPnvUMlw4UCJrfOXQGjYJE3R/fqh
ovyd+B76DGgIeSbxIX/8/9GfrNNf6/a3vMvuC9DODV/IOt0uCKvT+MQNQGit0HR/xs2Yj2ZgDGZD
C3NRz/FRqlIz3ZWlUTWHPhtq/cm0opbqM9qXupu3ptN6el9YnyRr6lrPAagFQD019PH7jE5wvQvq
MR/R/Bk76UlHYVfahk4VDZ4/0bv26PRWVn7xqyQoD85YzOb9VPczfWp9pbf+Lncq3/jpz33bbypD
zsoGWsPaQpzHr62vs+VIxY2cW5XtomwUVbUrOXMrnocjvAEuZNDIDExBkY13VV/7k5uFeu64tZb5
+lMuOSrSIQN8UPuurtsnGq/LD2VJZuwqSXIVSHWoR3eppSbZMc1bRI7wFPFHyZinK2BvODnJt9Ns
rzcNVaZRIafg2oHsP1Yomwq8Y9A8GUrrE7r2Pr1INVkwVFhHyd4poRDgg4lb4SIyJhokqFBlaVZ/
irNMe48Q0fAYF5n/eURSON3XSgTzi1wbD2Fedyi4KXaWuVFQFXCnmcFYu7M0wNLYjml5ldEO+NJV
uv7dnkzpXraKsEPqGwUet6XTZpeaIerqKoytm8zQaJSd2jHbWxk68IopBWjI2YWnBbl9rUH8ZLty
CP9XMQQI8eSNid6YXn8IylnZoSbsoFioONGLnCrNe2pkcfVYOE37tarypHcRkKUdfkRy3TOLcfw0
hDFiSJU0f8sMq7uJhro8yNNQZd5QOyLMSZv0C8GJlG3G3JeVnRV0WoL6kdTdW4mU0b1Y1yhS92R1
9E2Um/rX1HfkOy03Sh8F9Rx0RFT70btKjsqfg4VCiuuEqkzD2zCWwE+toZncsYnhl3KCZLrX5Em/
Goc4KTa5OVqog5rxy1Q50rt6sMJnLUlD9LMqS8u2ZTkOVwrDvLfGMOg2vST3VzoSZ+ijqVF+zM0W
xZtqgNsyTbMx8KpiyO/9Ps43FQ0427hzlF1uhf2h7JW5d0NzdN5X4RQf86ycjlahyCBj5HKfKV14
lOUh+GzMprLx7UbbSUNp7ztIQO9QghmuSqRd9jPdOLRbSk53pUwDIpJRHOTfJuK4HqFMM3/W1E5G
o6vm7eE2qR3BDYp88LAJ6SIwr0q7k0q3qer6JqvG6COQZG2rmkjnaenYf7EVqZc2dRKp4d5RAwQ4
47FEwbGL0IWS+qQ56Eh5Xc2+X8BnpSvlrunHAEWrTBuoB0qdZngdaNzwaBEJPKnWjNbfPMcggSO4
rb7LSg8VWxRmo73T+j54jDRLUlxjjjg2bo2qYXpVQ5/cXFl2CGWW0iYOEI1GGhzoUopAiFwmqfNp
0psu+CAreT7t1DoYqyuQyMH8Dr2lcfAGItrRnSHSJbWShf57vSht7QahvdH63EezKh+Q4aqs3RQH
iOxFqjlCxD/nCOMog1MNCI7HSbNPkQQ0tyyoPCouMqwFosd+qjtePRnTe4kXyryx277vP4SG3iEC
0nRJeWcjRFa7jp+p9j0kdxIv19hG2hfRV60fvvZhEsLs0cz2pz4082xbK4H53R6QgnpBHZm+6D6b
537XKNkIhlCK0sqECF6ZSldGiSd1e/IFhgfNaBC4hpnKwdFpMkvdTV1FXClYRkOPnSgnnhHpqrTt
x8yxPwxqrRwd5IgdD2LWgTegjJBYe0D8O+pQDY2GqAYxPfUQTLiSrkTWdqh0I8AjTGm06+Yo73aR
3JF8TuwxtCD/Rop6o6S1NX9S+xo+P5SWajvbSdGoS/He7goDKi38dt5b0xc/x33n2xqKHTTMEH3s
kR6j172eN12JG3GztKURBKaAGurBYoeqRW/fT+pcKB9VpcnNXV+28dewRfAocnPDHKJH01dybd9H
euSgCZ6a3feKx4V6DBIktD/nod2VL/JUSPajZc2ZcYQ71M89f+iVatdL4xzuDKmISaSXQzy4ld3r
B14STu2hQmy0tWtLChpIaRehkAwUQM/fK2ESjK6VwbrbynZlbYMAPsb33VAp5W3d6o6NmmZT+GAP
zMHelJWfykfkaMOKjGKECKo5A4TdTOHMi4swV/1po2WNeHjQTpC3N4Gh4RcCaLC4p4vs4zRE6AlP
hVl2V7mfq9UHc57LYjdLMb05utxL08d+KrthVzuG0Xi9U6MZFM9aEr1zYsQe8ZGxiQyYPTQyWslx
Jdf7IJcRGXaNGhU9L50dxP36HrXaQ6XNcDtt4HKZ5Y8+dO/xkfDeSq8VX+pBmtLZPHNp6UZVo8eX
N0bGUWnV2v7cQF+qXMutHEI+VQdd+rHo21G5VuFOC2Ohh2tmhxb5Q+XBjmWr3ZuDE89PY90hY+hG
vWan97YZqWrpVbM/GOFmTKOcM9PBrD+AkdazkJ1nj2PUWW7WIFCDK8f19M8jDjmUUHvT7fwuDzLD
9JJQoWmUBkRE5RQ8lXycaqZI6HrFz3rbNtqmj0ulvZLlzrRdvJasPchdj0xwHuKarhKYNtV7mGxh
W0uRRXPuiE2sYKeNdWAdwjo0/fdd5mfFh67KtHFXNWVwl8myH99M/SyWr896bue4BLEKAQ6UfNf1
XCMJr1sNjdEDFHTNj3hAJWPrzEWa3QD5m8dvhAoFJJJ1iyOCJ7vKNrQ16NGmk0JEhm0pCTngc4Go
QJgYtdwh4htZ9hWZM1QSO613tCM+Y2h/SOjSDSry68NL1qleykWiVRs517J570PxkHpQ+FnTlRk3
o381AXxyDq0p1dYhSWPH2qk9GlBbTetC40tNU7DutmWTSzd2NurBwWH7MnlKoGqIg1W5uem7Cn3M
Gblf3IMzpGJHB0b4UnI65C/R7Nvq6NVZJq5hzYngm8260XxImkBK2TBFlyDgOw4PGSrRqWcqvpoc
ipBkEwcSBWhXtVHaJX7zLXRL8sSZkBjXs2mbtG02bhHuJcaD0DC13K5r6DJRYnaKlxVD5mycGN+/
0VLEpY9NOznFYawK/4ejjqtdN7/a6f9KOBBEiwBetMKAARfUVYtc0TSUXWxEU0fOFoZWZDeJXPaJ
ed8ae6DhWrzJRtf/7GwrDxTgTboNt6gPB/Verkc3tbdrDU6nSdWzr/OrWe3VK50SRCFZCprVhE+7
mpoDmnvuq2fOvx4Srx8O4pl6NmJeJiArNfk8S10bRUEeYGAr+slBV58b9Pwc+salNbLVS4YAE8vw
gQFwpFvwNAUgTVPLwqO+q3UK9y1Jqsw6qLa/DbOVh/NpAuDPWXttiRfZ69yGFsPsjgwpcvVSsGla
DdH4j3Ee/V5y6F9meN7x6BJEj8tqGu8juyz7pKOc0XvV+/oxBEjTPI9b/MZ2+Jrv16rWl3YD+5MH
HugqAI0itfpqN1CtmezKidC3R30lTkx3VlaosBb1fsYEtQsUORTYydQwLjG1r0worW0MBq4DsAR1
BBieUBu/ih6i285xTX1b3adb1JD380p66GzFMGvriCrRhkYOetmGDgXhLFszuPa+H1wFyue09RJj
DVi4AAj9ObrXZhYbo9AqnrQSZlpPaEKkXvquv4a3wG1u+n3wuJZ4Ptvx1i/OIUBcNEMqiCidTmYK
oHcoOjh4c0Xf0khw6Dqko5Rne1KPbx/i0/SaGBiQLoVmLpv0BO2kC7clwX0/Sc1AzUfVUJE1vNlJ
dl2KENBguXO4SgEqJurEaWCPjAaYJKp4NJcuznJbTGYXWTUTKTS4tEPoTaL1adzkd8oLypGHt4e3
SDv/Ob7X9hYLx2k2ynTGXthtBOtKCB0QNAVQj12pXrRbc7vKWS5lMb7FyuVtVsYxmTO3u0Ki/hhd
57twF3yUj5Cc3fQccNXNb+OP1fW4giU+O+ILw4uEs19Rmhl9Blr7aIgopmvbayCvC6fgdPEWZzyZ
pS6xO2yUur5Dp92Vs9sO3rZJ8mT5wYSlV/kxavPWbyGo9p1jpK/s1kWP9flyioPzyss4RtAn6Hw0
rjbXSK6S8EkfGpm43Hk/2Lf+GGx45UhS5L69jc69DNzrVBH4F6gWRcpTs5Kj86jSC1Tq1c9GQdBs
PGv1uHnbyKWt89rIYgUnJ5ryJiffFdC7Nvv1AVopMldloBJ+G++6oNipYbN72+ilbYPrpE5C7QnV
osV5zAK94TXDyErINO3qizZ+fNvA5an7y8DiAJoFWtzgHhrXB03kfEC9FWKqlb1/wYkJjVETQCoE
XJQGT5eH6yhIUx8tgyCP3DDmhQq/b4xIbD6SpQuffntEJ9bEOr7ag9JcTKWpZA0cqNlTU4e7eEZ4
q0oe3jYjPO/CU+KcwT3QGkABcnmhUlFNJ11KSX9myiFReXwqUQWpZWpcGRKPVsWs0n3r99f5UOzf
Nn1hU1CHBHkr+O1p+1ts9yqMmjSMidWdwfCsvHaF8vRvmiAcAdomgiAy3JDVnE5iX5o1iWHqxGWk
IfZiRO1OSYK1MtzZxlhYWWy+FsByaNIj5uoIk7ucAJRnS+RsfE9quh99N6ys2dkRFvZIV1IysHWg
ZgsHWSiBVVoSjwC9HKzrgXrDIQDi5IWoYOys0PLdRM6szSDL1sqSqRfWTBhE+5bGv/OQoW2gTJd6
tQZvaeyMp+yqf4y2znb45h/ng3Y3Hoovgo0LbF9yH2zyK3Io+l73N8MaDn3ti4ifvzoehd4VjlEr
JOann9382MQrvAOXP5+Wf5NmPOKWxc4ZB7WXTAf3T2rVzbRvpr4WpKxZWOwaE33rSfXJIZfJ+8j6
mKFY9PbmvxSVgPDREAQF1qSdcTREw6gnpckYar8bPc3sbnVpPMxR6tm+I+LXh74IbuHI8N0utq6D
ROCM5pe3v8WFIBPgMSUfFHzoRV9WVhUU3NoUDnvSs9k2nz/ZLUSaM/Qlzkph+uwU4sZeG1o4zMiv
w6I3QfdI8ZeGBnSr/5nKkDfZZM9+vj2mNVOLcDYwqsgixVa7Xf6zaAkPpHfpQKtm8tTKz2+bOjvr
p6NSBf7z1T63KvTOG2S0XC3xry2TFLZVb4Lqti3J4AzqvqhWADCXtiXgelANQFJ4zC2ci1EEQSXr
GKz695n6Q9Ke3h7QhZsavCVAFGwY8J6KuX01ILN0zKBMh9rlOZ+176rgpY1Xd764Oha3GkY0PCQs
iOJ2OzXixFObDUHPAvXedEeR8UaLgr2TENHBnhcDiLTl67HbDVNF0ifYrDxTL87hK/OL+NEA0QeM
qaN65jRoLv0srFXQ4OVp/GuEi2l0QoM0oIWJ7BPc+M2D9RQ8RHje4EP7SdkmXmp4w+E/cbqvp3Vx
xEJpGuVcx2hof6/yz42/FvtfmrhfSl+sGnzUS2KopA7zVkrFGU77Bz9DtaQwV/b3pYl7bWKxNm0b
Jr1MGdf1w2dZvlaDu3YNx3xughwSN7Ms8gXn1CWKE8ZTZyS4PCfbdNVNbDcbdIJWAvk1K4uBJHmU
9qWGlbjXNhOyz0FPBUf5+vZxXaBTxVtIDEboyQGJM8/K9r6s9slgxczXbfwhPSafRN+26DGjHmM8
9NvwMO7lw+/x3Z5bFRvllZcYqaVS1BODs0HD5eZWDbNNmV6rkuE6NFi/PchzJ3s6RjHVr6xBRVaa
csMYBz/16tnclkl2G5UfmupdHMtuLscrL8zzfS5gEEDPNa5nUDSL09uGgUw5tqvcsnvSxvezukbP
dGlzsHCk/ugOP8+aSo3j0H6FAUOvjjrvFKmPSFGvEXNfMCM0vEjf/2L9txdR0jwqfSwH5HGg9Yg8
ubG+N236WA3m7rcXiJcjegmEnDot/YsLN28SMx0GypqVcmuY/radxu0cvvMn+Hr18GDXa5og4vCc
XiDUOEVTm2XanGSBzXm9I4x6MO26FTQ2g51t2ySu3hd1Wu1VeCb3CR1b2coWFB/4hkF9cc8rXZBX
bcUI4+CTUT226TtbpUUaGZRKAp85Sm7cGCse5HwXAq1XBTATPhmdlOrpIHtgAAgs4jWM5KOlfWnp
eX972Rb4RHGMscB72QZHBIZlmfdrYsKABjUItwVPr26rffRDPnaevvtFoLmxjr+dgj41uFRZKaXW
orlXlLKn0nPabhOYKw+D8y1/MqRlmWBwosCOSixko6TBxtN3PMS6Mp2qbWFb0e/fiJizgG9ZwgnT
YHm6Rlrta1HoMIOxNN41pnUVGvGKiz/3ficmlluvHMsw9HVMhGHzogyzl8d5daia5NkfgiP0q5/K
svm2sjMuTSOdnBAe2AigULc+HZfTGR0gp46959oPOjRiXvalv3a2PRyQSezOL4JsYW13CLd6esjI
4r8yuphMBLaGKBdGs9h0e/J3eK1tGoC/Gt81drVCRXDh/fXaHK/I0zHWxRTYRcn5ipPKgjdOOcpm
+d7vkl2bSG7Jy7jInedJyj4MlYkceZwBtsmzFd95caYpF6oUZWAf+yUD/Opyy82KcnXDt4jqH3V/
T8d21qsrB/3SFtJf2Vh4khJklUm8TUIx0TQXtILusn9M16+cHcylEHN3EDtVprN/extdskvKFH5A
QXNEffB0hs1MK6ZGSWnRVQGpJfI7yaTfKTPoo/XTTdt8ivLn37fIOSSFyaVALlP41FezOWm9nwSG
Wbpd1IO7eVSzcEPt+2Dm3dXcT55jZ4e3LV7aRrCyUngiHhbFyUWwUBtzUdEfAKhqO23jb8kX27Po
Hpm8+VaWV6WJLpwR2kaoL4P9tMn1LKz1SVDP48gZqfN3c/I5M+2jqv/Qwp9KZKzszAv3D9tRY2dC
isfgFqZ8Q9L0scfxAM1Jfwaq6T+FTTK+f3v+1qyIPfRqxXw91AJ/wkoP81zLwHSnXluiS5Nmwv6D
Po8A1SzjoEpRq95saq4d5LeKrWOCO3EBRDW+pze1IW3CuZnjB9sPEueDJSVx8aGtnCLeT4M6oYEJ
CPJja0cFwuggz7+TtCmsbWsXen5Va/oQb41ZS9WV6/88xoEaSUYQR0Hq9VwSc46U3FIkOverufRs
6w6c3GEu0YOfVpz9BUMwhXJGYXIUhVvtdAWyeoCkIgDfI0EtNQLRBQ53gDJpDy/viiM6D6NMlUuF
CgpwaFK+i4A0DjO1TgY4N2rL3E1ANNKoO2SG8qnXp51EJadru4dpmlbMXqgYAWlGQ450NhUw+JFO
h9irViQpaSQIoKTnEsaglsa2+VO7SjJ8aS6ZRqG1QI0dirNTQ2NgqfOsYijobX9n6HEIDNSksyX2
20PvTIr39uk5vz1omYO9FvdK4A0I49SeAf5MVyqJ9oEGccrwGfpFdwhX8iUXBkVrnGjuEnbg7Tk1
MjpTWky2mbtRNvYvXCEj0hiRvrFnuliNOFgZ0yVzUC6I5BPMxmcpqH6KLTmZMDfp1bQPE6V55HJO
PBRk5CeUT5TN23N47oGEnjLrxVtPUPosNoc6DLDIWzCt05D3aVaGezVowhUb5x5ItJKI7jEh9kYX
wGIKR/RngSDCQx7nChSYDTSNpgye3AmcyJW5E19KX2sef39kYJKoRVAXO3/HVkYfaH6l0QIilR9A
FL/vVfnh/2Zi4b7VEajw0GMiMeIrPTZvDGtNC/B8j8PgLmIjFIkhF1n2gedZb4eFQiGbFx9kQOV1
oyegzz7+7kAsSC1JpFC4ER0XC9fUqHY5QkaUub1vPOpTIuiO5Hxla59vNdSB8XtgLGybyGix1ZLM
jnmL2PR9ZvIhn6OdNK2sh5jv0xga4hXeIwCykFc9k6vS9CKfjRJWlGTQtr3CwqhyPh4RqPvq1/Ou
tWeoEpXp+PbkXTiyvH+4rCA4guloiXvLHb8vLTsugf0Zt0nxZIYfO/u9ZKwlZs63giBKg8oPTAy1
yWVI0lJVShUFO2U0bKv0rlHybTX+/N3BsBNExRVyTIt2s0XcM9Ao7JQTO8EZ4lum+CGIpru4D780
oCffNqWdT5zgokADUoRY577H7612qlDrcJU0Ve1bisoKGbXJ6f3iGElV63tdpvkw1uY9TQ2gr4eW
UkMR8wdFXQJj18ppPIRJ1H9qOseSPs2NGk7XtVPM8pbUuVVvpRGmSbcNLUn1qrGwkeewzGncTXLU
9u/k0B6bDZn6KdiMjSIlG0uOK+Wu79MajsJaygJXUbvux5g7UnCHF4OZuJJScxd27VgdaNW1541R
APR1NaWMYH4F6FquvNXOdzXwavJx+E4u1jPN4LocIWOb6X3xR1XbSDR0bcxJvamT+MqUqVbRRmS6
uQ0f29vrcwHQxiUE4oPkKux8ZxwHRjs4Rt5Poj1W2xk3frEpPpZPVFA9KjD3yTOqkvFmjeng/LIA
80WGHWo5jVLy0ktUfVDE45DSuIJkX5HWnt9nR0P1eUPlukfnxe96pV8vJQGZgMhddAyeXk4omtmt
RtOL2yc6Mk3066zU/s52OQZoU4NBic8yoS0+NVA2s5/ZSUSyrLP3utdHj215EwNIX1mts4kTdujc
tG2018/5NWrZHxuwQfBcPof36kv9OF+Huyr2lH0PRUQBnxIAgOmrc1wj5rs4wFeGhd9/9YhJQMmH
wYxhJUbxuW1v60H2jCbZqlK24mpVdenhF4Nc3CHFaA6GOmBLfzDDjbFrbuXb6oc67gfwvYARp2dn
Hx/0w3RNj5Lsb+BKGxDVXOv3P8eB/foeJC50Gk7O6T+UOZ2ayKQ46H+p0QmB3TTb50/5od02x+AZ
1a0VX3nm+xf2xLy8muMxKYY+BA8DpID7Bf63TIdXLFw5C2eeZmFlEahl+gTafcZKJO/HUnZN7bYC
eSMOh8goFL+Nnxb2qEXKxDdgm0X75+tRtS3g6THk4+FOo8XMvp6dbtvIzmZOzMPbx+PiBL4ytRia
RPuZY00MTZ3BpoSP9DttiuTD/83I4iRA0iLPmjASTZ8t+YUc4gZEwds2Lm49WHSINnjNqaRDTiet
a4q2CTuMpMfyqMJj7x+t28HTNv/D3pftRo4kW/7K4L6zh86dwJ154BabpFBIISlTL4SWTDrp3Emn
k/z6OcwsdEcwYsTOAi5wHy5Q6EZWlmT0zdzc7Ng5sqOs/w1m3WlmzoIqLNKJPXuWKezRvWVFBP7L
rDxtVW8yP7uV7+VHlCmllQGhMHL/9QivLdWpwZnDlJGVjaocAzTqn7VFVqCD9tAQt7DXl+Zxvvm0
JLIramFcoJih7qRtiu6fN/sW3aXAaUfeohDANd91Oq7ZFuwY8mhlh3H9pt9Cn0BQ70oo1SuYxEX2
uWte+dTabC+2gqm87mFtEshgfnFbHu1dEtg+6J8fJMuddEGioFMXtuf0ay93C7SmEImblzxF6qgN
ZpNMuyXcZLrtDNkfv/rBRIK63kTDP9HHzDV5+EDTqEg1QHwT4WbWy1iKgKFn6OtNOOMlRHloZma2
WknMCiUMYUaKm0x10KQiI4Os5DujUSV0lXb2QRWd5FRIX7l9ohC/FzXAZyX6AxfKOleWEqm7CaCK
Whg+bLaUox7nY4EYxangtAwg0iPtAf+d04Jo5utRX/bwTKM+MTW7XyuSUTkUMNV64QEsM5bulBDs
gbRN4UqujCR65Gi/FDvV5/EwSUcPxyxIfyyhOS5L+9OH6GBuQ1EV5eh5GFjHTKUcQAVHe00UZ+KA
Cu8FFCfvpEnnrthMqmx67o65y8yFLfwL9jXbw3gEgQMDfJ4TuGDmYTU0nac50jAOIY7RgBtpUl+1
JhX3fq150YZstQi6OtAjX6wCXTk+MA1AHLpIUFezpq1wcs9rfZvJVY35N/JyQ4nm2H29sMaXhU9M
LQwAOjj1wQAwfG6DaWKUhwTDG7bgVPTYa78Ob5Ln34VP1QkzZylcuuLR8dKbdLRQTgOZw2xCzYrZ
XRd26NwbQOPFb1P1W0iPX2/da4cEROwI4yeOQ9ucHRK1DVUFMlPMgfKEW+uxp4rXyPCpKi9EEteW
6NTQ7IhQkw0qeCkxmFrfKAkZnYEUxsIevDZjp0Zm+8BCKy+UsjCaOEp2ZjI+abodaEJ//HrSrpqB
qAlCLwCCLrJLbZNWGlhzmMOhHeHpKj0Y1gBcIm20hQFdXR4kL4ClxsMOfPLnmw7PeWSHOSyp7KEp
urXcHo3u01wsHFxmu7G7wRP+T0OzfSCFWizQpwARcdx7+pqt+q20SiBBtdToMvGPzK86kJAA16kh
1Q2SrNlGICDGHRqGl2qcxEl6Z2qJOXg8scd1YnXmDSTvq2KvICE+BKHRlzdtmE7kBdyubzMFDaK7
WhLhDXqlje/l0NmPNFIKvGjUGETPWWFbXtuBJhaKcDWQJEWWv47g6To0oT5AxyCPw+huLDoCFnIr
jAX+jZUWqNlk0MjV8lK4atRkoDRQmx65ZKoQAAEaWfG1UWpfrAg1CPCWcLSXGnrEDgo10LQIruka
eBk9MjO3rpj8gWZpPLNCNGAYTton6Pm2hmjU0IBqwaRI26JHUjLvR7dOkuahNYzwNsdgwRJoxGxH
eJcmyIyYoM2MhwyljyFpQIrM5RZR+J9vZZAUa6irANJxIbJug/sEaGNQBMQWuo7lyEjWYysONGul
hUfoNQcAwhi4MtSN7AuIuxC1anc6LNVKKX/WatzLm7ZXMm2BxvKqo7YQw6GjYwJLzc9Mm4SRZEOC
ATdQuLLaoHmKn1qHbI1A2ynvUQTN7L/jqS0kaZFq/pVJnQX7baK3kxoEAzmLGNzOTvKtBRYVX2Fi
/Ph6wa6e1KlXGAITKFjjKJ27hBK9yUY4YHglV4JMI/cdN2+LMNnmvHgkUfZimWxVGvEOtaulIPLa
GgLhBjo+xKggnZ7dgVKcyEgTIrojXXdfGGyFhv+FvM8VE7js0D1iIzc8bcvz4eE6TLgs4Zo1Oc4e
NbwmWRTeum7jV3VjSqXOybPjUYCbAGQSeFLQoyK8FvhHhGmb4qauXGml/zu6LlfuDBgCUgVlCWCn
5qD5Ns8qtEtiXHrqNm/dvbqT7oD71n30zLvZd/KUHPiOvXy9Wa4OFM93FKombdY5HAyMGaBFkTFQ
rtqHqgxB3VMcvjYxLfks6kPOEVKKE2Me+Plm65XTMTXVQUwBRJa5+pBKjlDBgSBRdZfzyFpZ5fjw
tclrU4nrw0ALAt4zF9LDfUxYwhkYDVCDfoOj3wLwCkaIHNQNXxu6OjbYMFH/vcJPKSRkja1xQDhh
NqCyGXM07o72m1SkD6TNuU+aYeHNcnVoKL1BV1TFO3BedK5synU1xWwC4eOCpP4msXWwInULwdiV
OxhF+3+ZmcVJSgMmnMFAZBk3ze2od2A8CIvKqyfJbRAkLUphXbNnyNCXsH5BL+c+a5x6ciqO4C/K
PPknUn9Qi36eztxHKjyzdtCsFrndLThiF6L2a/N5alg59yayPBpD28GwGYJ3KGqtxOuseE8VujCj
107aqaFZoGZHddWMNQxRXQoUYVrO2BiF9/V+vOzVmuhfT+Zx+oqTdw5ATEoMuAMDPyu7swboh9qe
CjWZSbjJtpz0c+KKNLziJtJcTfPB0f9WeBF1lgWYr92y+BRAGMGoiirAHAeq1zopxwyfMnbASI1Z
rrqN2u5ariNQUYqXWqs/mZKA4We0Cj/PwQYMPpWOtaNPijhCKTsPvp6d6Tk090QnXzQHinZNbyhl
ji+a1DERzq31FfGXldauOQXEMQhgEcwAkTL9/ckaKHolJamGswOaOgfKUqtO3WfccgtDRcVs4ba/
uq1OjFnnxiIQtItWhjEF9Hg1KrMFnmhfT9vVI4ISC8qWoI5Gxf/cRAUvG1X99MQYXkK78VIa+mMy
LCzONStg/EaNasKh4T46t8LjogcRUgmPM647OjpsmCSjltqtr/mZUyuz6ZJ0FtY2hxWhlRV4rSTA
5SmYkw9CpfRWhgda8C/XDeKRDop7GeHmLPCzmNkWEGtDQESLzaA3N2qEFAuHYCIfFrpcrpqaamGT
yt9EuXA+gyAcGixJYJ3kgVV+SzJQATYFMwIyFqj/opzZLnnPabrOT5RKZIB5AT5BzyTea+cmAQ9N
amox3O1AR9bY44Y0BCXvwXtV+2mubDO6FJv9GsaFTVuDQ5mC3Aueh1AUnSYnKeKkxy4Grb47gBKk
vhtsdKD69kt2q/vWPjtGjWfngGoGGUDOuCKf4sclmYn56E1U80EXBJLvqSv3YstqqSKBzW8CaZaJ
Y/Qet7ed0juZIYGocms3S4Xj+RGZ25ttXqUdkox2SBayUfHUBgyY3yXzTxMKcyOzJS0YGwRggqUT
2uGDMiRroolt3OZ3VWIsRIYL82fNzkarVSRBlwlQmrZxb1nSWtRk1aRhIJoqANrvcRTGwttv7i7B
6QIlq4mtBrSWl1zRZcVKSVMZtoSoAsBEP0Kr/P5n7nI6fCYY4fCuxNV3QcGDFyf6pXMdsAI67JWk
5dgQ5rsODr6v7VwOBQYmhDDyuWjUmr9im0FuS2RzM6cASqLGpWrZ/R86r2kopyamTzi5yWIuhqzR
FYgOG5CYrMVaQ9K6jZRtabNvX4/mIjE9tzW7ZfK6MmQOLrFfoIjszXaoW2yjLUhB4yM6BiBrBnq4
f6PiPPeac7vT35+MERTTbQIwN1jhakRL8brcZ6vwptuhKGu7+gFUfVsrchQoNKwWRnx9AcG/gGoj
/ndOVAA21z5iHLM7Mf9UD7mX7FPZUW9/Kxmlt8i3LqUhLopzv0f7L5uzcNeKexMEpbA5if9oLl8h
3F3rPmoubuJIG/Pz6zFenVwFDZEqGNqnZpbzyY2VdpJ+hTmrbb1h1ANNDZ9EpK7rfIlZYh51TSND
0QpQExkQODSdn5uS7TjNqATQU6np+b0ZZbeoB7jDmH7GSQ6KUi5s7+vBXbpj5CYRbE/wPnSXzmGy
IIMlhZXV4M41QWVb1rgEtDQ/ZNRo/K8tXZlGgFyA2DZV5HTgus7HVjMtBb0eLEFMw2kM3WEG9WgO
+bhBLAzqV3P56fWKeQQuHKleoGRRyJinPjo7HTpmAQs2VVO7Tb0vAMGAJnbA/IlLTH5EqnUFxi2A
lqgjdtX666FeORSn5ufxUtECFp+bMB9F6ejTgquesJp44ea5tnQoaABUOBFU4el+PqGEh0ahyRFy
vLL9aZe9jkac9AZEpks0IddWDhmkSZQUCfoLuaG2aIhZW+DlLGIeGI2xlieuZl7RZ4vpS0D4a6db
Axx4QmnKgB3/ygye+DK1by2wHMKatDa2IbSuttSr1/k626AIRRwZKtYLCZALLNu0XU5NzrZmCZqC
BiwUU/G998RdUzld7gAf5TU3BYjZ0JSuOfJuKfK6ctjPrM7cGMsp0PcyBmrGuJEkdTz2mrzTRvps
p8LNxWguxNYXr9nf47TR3Yi04+XzhMS8lyvt1zjHwNhO0jmd03hQXPAVR3aWK5bqNIb5QQShwT8t
zqI9rYtCrDEsylvpW/aGCoYb+fFT/mj79q3tFyt+a23oc/qsbkNHcTDTbunRI4RpPeahvvFEfyig
wV5wRVdPzslXzcJDoxl0Uan4qrY82OW3Wi0D0RYLTuDq8gJiDqAi2isuSOrMMY4Ko4URKlApjlXf
mPTBku+DeKnZErLi6ogAeMBcT1Dj+R0VqSmHyKSFsoMGvZ6sci32lNj13zkoFt6BKkEJ3LxAM2cC
jMgJ/bWcejBWfrwFT7oPOGYweLnfoiXBa17+tHiDXQssnTHVBsEedFGSllSlrWVjhBVquOZou50G
bWGrXbg0rjhtlBuAN1PRFz4VOc7daSWJKATHGLxcan03R/ZexNnT1/fClVUCoHkC6mMU6ImdvRXC
poEwJ5ipnVJHtor+lGoUwPrj10auBaFQqEf1ArrZoK7RZveCZEdFE3JIEsvbeF1bjlG47Y3mp/t4
1frtW32X+qbYiN3SOi0anmb4xHOPPM3BdQ/DvyDBIEvPv5kAYWoUpOvojy02VQB2ekfr7sOH4n1h
1JMnmXkaE3UpMHKBngBR0exMx3WdsbyGknuy0QPzPdvyBy1y0VEybCU3difN9a5wS7oBhTxFpvTP
dw86OYFXRJURkeI8bxGCALNoUSVwRKFzN5UFVFLa8fnrQV7ZojjgoEAGPQze6vOiMsPsAT7V4sZo
dAf0RC7gIAtHfJqm+TSemphigZM1jCqjoI2NlqlfyLAtGLICDbJqS++GaycBmTgk/4kKNvg5zKSC
QI4pd1AgsDOzcmst8RuK2mWZSQvjubopEbyAK0ABUkibh9RhLqcJpxiQ2NY3E5AvPJKHPnQ7qIOH
Tu3mP+gTvRVLPDfX5hGnHC4LakCgDJptR1CdxQVV69Rh5W7yxyB7c0sD1P50B30VJ49jX++bzz/f
HydGzZl/aUSfN5FWoczdPJHkEKrFwlv62gacMA2gUINwzkWXjpXhV8YSlk1Lhh2Ow72QMnlhxa7c
mwD5T64YyJMJY3W+AxsQmzeFXOAgN+F92LxCYgxHqXO7ESQu6d94/+DpMzVhQ2EMB2vaqCf7vQRb
fsVNcIICdaF4NLOPRVqVgZUN91+vzQU6HdcY0AcmuhEBQMC2mO0IEOEruLgk5uQ34426tu7Td5TS
tU2IO2CNVKobb5qbKmBB+qS2nvoptuYNXbiArkTyeORNHQDTJ4CT+Hy0vR3akNTFaO2URnsdHf0Q
45AMJXaqnuZvtFHMJba4a8E1upJA+4c3Cvoc5qVTiLHELGbgtTQO6C1OPqlbT5ffOgMVD+KGG7Pf
ME/a0NXX8311qCdmlfOh5kUIiZkCZifdLRTCwIvqCv1n9KedhL+WdWpzB2WCaqAJ69zOIGStkMMI
KHgZXThdK3OXUh4vBJNX/CXKFjr0kGAHh2NmBbIK6O+xMBohyfd2a2y1kdxEKnn8etKumQHZCdgB
AJK7pD0Rcq9poamjgtkAjKdZ8Q+atqaDpPtC4+wVR4LMN1jAkGBEUWFeKBmjTKXdVMXKlC149R3D
XKpqX1rAu3hqzgePJjpl532lGe31Uo4TgFXGY6segJv6eqquPKZgAPcwThGC4cv6fA9BA9mKmdNB
HhPPmq3WO0lQr/VbaPatCfOjYGlPk2mZz29n2ETVAAx30HtFV+H5ZlO6KDHSHIMCZ8PH5OcfGOpM
yM3epfv6RUA/uX4Fk0uxt3Y82i03cV+gX5H/OvuAWWxZl6IWbYkP0PfCj9fjBkWh4sm6R7o7sFf8
2K2yfby3HpY4Ei9P87ndabVP3PTYWQ0pM9iN0XWXWD/ApeRB3MHlyiIC9vL+OTc1uxGYgpZabRqi
cbBWiitWOV5U7/YDfe9dfcuP5SHeF+/ScVhwWJdn79zuLPJq2xyKBFDXcYSRuXnxrYllVx4XcEdX
sivnVqbRn0wk2NxAmlbDSlM7PeJyB0C8d/5dfCjfkh3AOe9Lpa7LAGxqQ4HLmrjrcA7nkXEc5amt
MZS6cKUT1O2F10m34w1wEX7tZ0dZf6iL3eChGcv746B8Znp2XGQJAsU5hCwBxiu8XrMcW3r+2gtc
LJqCN6kGGDiwhVegR0gMK4WFTiVk+nrPEvtQUJ+Of5rogxG0XuNhY6IuepE5bdBymwoVPWsphfSb
CqWMQUuOUDBaCv4vThkM4YGBeg/yiijCzrZ+kxRxDJqKxDHLUX/kilBUtJYr0jczTcKfeiOWhAOu
TR+CPRnMaOClgbM+343oOIfmVKtCEg3idARMgxS0+lmy2P44LfSZ38TAEOD9ukGRtpjHlGjYhTTu
CDu5+pyjKCJlrV/Wxd6sS8+opT3naJC1EuPIonAb1yD5LGSIpXy9Vy6KvniVn33FbDuSIVIldOli
etWHKoHg2F459B7xKuhJ54Mbmxs8f7hwpB8aiJ/xyku93m9d6i/lvy7vkdmXzN14GEuiNvAlEpTW
b2z6lKfB4BtutTK8FhK7EA1OJ55E8U37Frmy8290jl3cz7NPmHl0aWRymMn4hOEAifD1pFYsSd86
115NaUD6w77R9IX857Xdhh55G+3xE2f4XFuaVCFNdQPnKE9Dt8p+miPKOMPCKl8b16mR2bhiQgq5
DmEEBORokMz9XF46NVdNYBCgIEKzE6SJz0+NMEkIyh2ROJaghp9JZgR0flQuXBXXnIGNnD8OPLCV
SPmdWwllgMmzdEicsJRWphmMTeio6jMEkP7OjJ0Ymh0LgDsGvbR7zJipOmZ0kICa//rkXbuDJuaK
CfiDriEwBp6PhVWSHiUtZkyHOhnx4pf0RqsdEhhICDmI3LzKGIPe193l2uxFXgpWcf0BNIM7YnrS
nptOiSUhmOiwWHZdw8k1+rCGF5ACJKGlra1CkAFNxGLd6fWf9olM+TAZaVoLtYsJuTqLKMZCTwqC
pkKHR0mFjCkNihiH2lSbh4X5vYhLYQldDgDPTNWoC/YJakDS1JSgeDGpozxLTuoVt5JLVtHRvEVw
+Kn7A6ZXgYapw3f9UvL7MhSfikVA5qLxFQoUF6+jwgIEuKurBPWbcDV2bh50a2WfPof70QcUc60n
TvHy9ZAvz+CZyXmJjxeRnhUtTFoRiCHKz4gvPMWuGZgYUJGZgKQTYqfzfYMeNyUCpTBctEz7Liib
boAAYljKSxR41wyhKwaaJ2iNQMp4dvyyjMcgEoqwS9T0WApCnWIAEOPr6brggsNeBEDgX1ZmNw6E
GkCkJMFKheYOPRqdos3cse38Qv8AR6qjqz/b8GeUcien6NAYgwX7k7c6jwDO7U+zcBL3Qo83QUZg
GqU7BvlnqrmNm6GzAOIKiDr8pazH5VVzbm4W2ORqp9u8wEhifTcaa6ioh0vMH0smZqdbCKaYZQQT
ZrMaN+Zrkvlfz9m1jaFqKIdMngs15tmS8d4c7JChRMGk4jm1QbCGy+LH37AB5A9Qd7iXLwJACLSi
8QGsLQ4qWLsMfUhDrfydYZyYmM1TEYFgLOXANUAaYdWBCsZRIZG6sL+vLQaocf45jtmzSk5TloUJ
xjHU1Zo0wmVC8vhSSfHaiqAwhQwA7mNEsTMr3FbDugMJn9P0IFJjVmc7ra0uJCqv+HIkePWJLBaV
WTjz85Oi2pQwHaxcDqgvb5VSfh1AxWQSkAgYUKRCM2NrqX5mZKuvd8JlagEeQgexvopmwwnQMHN4
SWiPkHGFXR0QJk3yDQt99zHu5uTNUH1tLzzZU9Zm55c//qpG/I84+3/gFXeyDBfi7JsmfftfL28M
p/ZEnX36md/q7AAx/wPd+uCSBmIAZDeTW/+tzj79DUCAgIOgMAuRvulv/lJnJxBuB74Hcu7gCJ9q
O/h1f2mz468UVKmnzmJ7UsNDt/ofSLPD5plXtwBbUifSKwBXTWReQRVyvlfNTMutEAm6I0gaakj3
AYVZON193DsK84gdFHTbaxta+Zx5HfdVbW0WG2psSHRjSjub+Ek8/Tcpv4vEUQ93rfKkaHdt9xN6
VshX4FqK902yk9N3rXwq9PuE33WQheEObe9z+V3NvsXMJ/zeZgejeo2jbZl6QnXRy5iaHvS+2ybg
CjhdXTmBCLY7pq59kwCRlHh65YB9PIycjLmgAbFGNM+ve6RgIldSgRt35FX4Bsxe/YrtjrcY5FaZ
b0tr9GTiJ3h3l6EFfDxUw7M9bG0EsMU6ToJeg/6pZ/erzHIAaqgUvxQbrq9UJWgq3yS7Tmzk0VMT
P6u9eFh1xNchsQhNzjTokw3+GX8CraDLjuBOjxfodjB9xfSHo1X6areuIdFmuEW2qiuQLa9KzYds
MCRyOoIXiMdwQzzp+Hqy0gavTN14hKwn+m2CCt1nqZtA7k1102+VFpixN3xjrRtCZwCNny3oVtyC
uJW2MuOVmQeWvIpGF+/wZl3IXgQR5KUyE9g1LzaPBjIDdHMZ6JEjaGw83zw9Ojts3uny0ewDZMNI
tScQvs/tZhNK8YbG8SpU6o3B6YqWWtCYqsssAqKpaJ+p9k3BVJ+pAvmsKIij0KEosw9cdlIldokM
6eSGu2BHI0XhhhL6VmQQSDXQ8isJmBpeJ6VXpheuzV8yO4QAy1us6W6Xg/+TBSZ+s3TDRghAS4c+
4a6BtlgtTVxBakTvuWPz1wxfXNUvJHtorC1qOcX4kTevtXYQuBlQfNb0tx45N+hDOxG7HcIDz14T
+RhJh7Y/Dva6RLXVQHii3VD+KvUfEn0hxUuMAUT2c2sdJeW1i1/kAd/JSYfucoA67UMKhgerPBo6
ag8vLH3V2lXRHWNxrDSILpsQHZI/QJzudakAP5CDTJIEAerww7TvS78oDwaIbI3aS40YzPCyS9Cj
REKIamN4/FhnPxEMRu06RUrbDG8L+9EiWwuE13zVhcHQBsBKNYVb9YEV35fmgZs3rf1d5A9pdtvb
B5bej2yfmLeKOEZsN+rbxHRIvsIh7MqdlQZhfezr5zwKStlXzXvRvBQ4wPaxK94mKQCpOxbVi63d
CStIxcGEjfKmy28Mfq9Iu3H8lkgPdfpuhW6R7KHdl2fvJv+Of8mqlz5ck9rvq0MvHjX7MZW2cRRA
Ya2O/dLcaOZB1zz8k9ZPjX1AGx90d+03XX3L3KHrHKjMBTzhngmAcoeO/ud+nDwZePa0lyw8Nvrt
oYNbavcipRulhEPqQr/PjXWG/0chZa232laRmw1IraJ+gHuD1LOcrkup3iqxuWoj7rKmWFft77Dn
v+DivI0/6qIpfrb/Of3yj6Ic6jii7f89/2Pz+8/Rj2K6qs7+4IO6rh0O/Ec9PPxoeIofxS/667/8
d//yr1vuOJQ//s9/fBQcCmP4bSjF52cX4MQk/79Pf/9fP3f3luHnnqK3/PPt4gd+35iq/g/Ey8jK
IMuIS+5XPfD3janY/wD/xKSADDwTCoVTkuKvG1P7h4JAG1fsVKhCZkpBqP3XjSmRf4AUE63ktj71
rYN0mvzJlYl46szroWpkgqYW1d+JPRlp6zl/vUBGp8Ed/UDNSDfXTd/YqSsPnApAxzT51tBdBSx0
FeHyXo9IBFlVAD5JQ2IgEw31oFFe7Y2YZwelT7MH8N/S78is8/ti6JVjyCtr0wkl8qWhtT1wJOLC
IAZcaZNy5UGzGPUlxuwticHC4ZJKhd0Y7UXPU6OMBZ5Zzg8cKQZ3gPvbsrzUVqWaFg+FTsLb2OSI
DbkmUPQiZpN64JYTmtuTwZQC2tbZJjM5+gCTmrAXOvC2RVpeG6sbRCtlVvgjeOdkehiJloIWEunV
dkT53ez66jh2RYdCPA3LUiFukbbV8NgCCFbuukGLwgMhGbECjdWjl/R1uh9DG8Dzoi8hs6mJ3BdR
qgbgjOoGJ5I6/UFNSHunmvYAOmXbKu7lWhlw0UtEfpMtKfFKZUwiv0XxOIA8fX0YeLlN0Ha8wjtr
/N6HbFhDoZt6pZT2a0tmEjjhc+YLpW+/i8biQC1z9O04ZGylt7qvh89WgcCCi6KA9ALvi4iDabhV
s1Jy7Bi8mXod7yeaituiapttL9tgLFKHxkKZi4Rm47a0tSFmENMMuZte6K2bltJo4T2DR5sTakZl
ezSxS93Rbanw5IjYH12u88RjvANDdhEhveVEic3XHVqIIyjStCkJpDHp33NUDDdMp6XbKAK5GQss
rV4dGVnoFxEwbFMfW7JKQYCFvLPVlPauKVCLWDHV6sLvXAnZB8nKymcaE5Yj5yMZH2MlBYO9oyu9
eZMOabbtM1s4YwqyXVAGdLJfFeIFdBQWaMFpl24M1pI2MAdRBw0QJWu16hRXFm1yMHtSac8R0GOJ
K3cCRZUwUtTnQcnZPsrQ/1SCBAMXUpaP0CfMVHZTmyQDsKeoGXHqvlSoCySvnnuRpQFaIVC7rb0a
BxpQc6nHLwB13ngjpCr+NqAfFHzpKe4ijSbjSlV7rfe6irTgSmrAfDuWI71LWAuKuASKoESyGAik
hCa+26paQEu8z1LZFQCWfpZoZtbB7CGhFKpZtPwuNxo40dtmjF9ZxtNsUp2PiJflwJI5oP0o7vqK
kFXc1lCJB96ZuUklF8/agAgLCbRiF8f24CgmGtJadMIR0k/PWbNHY040gmO1UOMS9AuJ9Q5uD9PN
x0ocUwVhoCUkxAV2BJUKpxHCuqsVJQbgypbs2utTWmGa2Nj8zJuyOcRcS9e5mrB3Uubkvqf40lXa
S/Gn1bQCKUI7p7HfNUZ3zMtOeSCaijKBV+YjHUvfzgFBbd0OCBcV/U9Q7g6/DyyywcKfVakuOYow
Rr6J4khGtjeh0EBMhIpY3O7jyMnrnN4Z8Uig56yD8P5WHYdwVbIIUk1l17lVwyVXV7iCK7nMWof2
wLjmJbWstREyxt2aNcO31q7Gem/mvKwCVOyq0Y0IxHVGxJK3PWdmttLTnAVUl0c4t3RsrAe8p9N8
JeIh3grG8g9OSYvviW0WQgZZjMCLGE1fb+Oc5EYQ11RCBB2lnxwct14kJA1FxVi07thk6UHC8j/z
Qs1eCXzROmz76s7CmV03IhI3VW60HoQycMiHWmzARaZSN7aUnPpaS7OAJS14KGW18tFmKT+GkUhG
h6g9WKSzpiFvsoQjA0IC4kpgIDgq8kuETAYtoCYlPSbGC1oaP/u6HB2TJ9HRBv+HF1ap0bttbSbH
rI7Du0Fiw57ao+EMpWL/1NWU7TitIGHKbb5Dz+j4gKNMFL8tkSRDpGIgUs36dKToezEoceup/3dS
Ngf1XiyFzzaIJ/24N7qPRKPtjphRzryyMm3U5kMb9Ryj4/eZhG0tJEtbQ9W0vFFzqn2IKkpueBxV
mZu1aeoXGcdmpH3OX4nMMuLLbZz74NYeV2M04pRXsTVWjhyrkOZgdKh/yljnh4SUzSvvi2qtEbnD
KQxl4z6Gd3ofG/TnFNYwbmlsyJ6WSdELrpJ+bcbUfBtb6llYJKeVktytM008l5LBO7wzwasQynT4
Udt1urVBs54H0FGQnZLq7V2WD9ZDJ/cFBNSrrmaeMUqWcElJM7YibTv8jA1UKRt4Pkb5C0iaoqFz
m9pmGloec5E9yNSMkWsvmXhjhczu+54m+8qsnq1c0RwTe+Q+MhoS2F1iPvOxY4+xbnYe720QboZa
kz+iRNGtDRCIYNVwfyscoeyoqNEWvIHRMwpTZBupWfI+ZmXxElkZJkxBqd9lpRZuEsMG5FFNVGcc
4n6n0tymKL4XqFYxqMiUoDnyQz5mq0xPa3AU2dRl3ZAHaYeOV53jqdPynvuRAZKX2sA7KU8TCEmh
mWDVcjv3lMg2fLQzWD6HgIsXo60X6hi28WSQYfQZHKxntdOe0ULht63VuyUp0bxl1NpOHeTGkS1G
vAG084HdlNxTuA0ReUUM6yLKRw9U0cVtUsV004yKtBdGIvtxWX0wJuWuVHRpEEkZ83uFJi7jJd/K
sUG+KYUpPUCgFDQPfTLIr/WILMHYi2YdJiZ8t2IWsYkjYWiHkEfhI2kVbW3gmB/bvmPhWyrLYhe2
zGI/wFuBZ0GGW3p0QkE4up/t1ARRjJK/itKSvzVtQdd0kMIDOvDaQwVuaxfhWh+kaBbbt5Q0gcXL
8B6bcvhJiyENJy2uXom9QmTp2wD/4NIWdFBZZsrPpZKPawpmgbthjNWbUaH5XmsgDDraRyEdVD21
3uzK6vpNCck2NagTWfzoCRqz4UeVXDiEib7HQzE1XPD0ZB8lwxwNAE585+BDWzW9ho8Hc3xgNlrn
GxBiz92UMgMJGL1ChhFyskgz5zZeo9CGnJigeHGrlkQOpKYXBwu/GJd7jGjH7wdVigKl0WiEBUzY
LqSl+VzWLfnM8lC/Q9xHdjpCs6eGyKobidjcjQBsHwytNj01ZhTimkkl7VXSlT/rDi3X6LJNDQe5
0Ib8l72P9uWP/LGtf/xob9/K80fRf9M3EvLC//83EhpN2f+j7kua20a2Lv/KF73PF0ACmQAWvQFI
goNESqQ1UBuEJMsAElMOmH99H9qv+9kstxTdEb3oqHBFVblkEGAi895zz5DXr/+1ejXNn50SfuxX
p0T/dWk/UHvA0JvBOP6SgfSrUyLsX1CZAZEBWwiKRAgh/9Mq2eivgPddEg9A18UPAbX5d6sU/Au7
L8IrMa4ATRJaTe//pFPyr8BFCKx/wuyA2lFaAWq8DvcoiwxRh4pG3tAAyirLytonWcs4jm232ucd
oOyQVmNAw5J1JIgcikg15JmM7Q/fL7PXDjXWzreLBkNIyO9NOPWuWaJMdWBZDkf5SMNQ8yTY1DMU
6lVwGGZOn21JoakjBKK00BtVKyLCNN1o1ikrguh1RhUwjewe5aDYIGKnGlHGOuNFneqyQz3Z/bCo
kaWRhW5akajXLj2b1uSxX+q0RRLKBWjg5QXcLAplXeyVe/XW9yANo5Q3/N7uHaiF2dibyBkLuitM
BS0AyeQzmLTgpTgAHxYpCJxJGMgqPTe+oUgSlrV3hE9XepclDerAqqutuBrgwR9qy0ledSURu5l6
zsYwf1B3Ew+a9lE7SkAV1ametJDVoqRlkYBbfdSZPhcRrBTxj6QjesGy3H7xMj+ZHu1BWTfGpJeU
cmUd8BTJ2KIGQJWU6ISbTZuOJGR6kueRIhkl1OVYba2hSO+YrcZt2ubzgWIDRbCXU4/7EvL3kKhq
2iKZ9tEbalrAO58jULOwSSTVYC9gH5lvXJRHDdIFZgVGvw2BdeMHDyhs+bmFKOuNcYKzM7NR8oc1
3P5WtK7zmzKxGKpLTOLvOlLqGDEF6QaGsMUB/ZW/muua7oR2k21fMDvycqOe0pmhXsFhlLw5bOge
0aBkm0y2bR+WrU8348jUWk40wB9R1i0eTU0XrpLibuRp9mPwKoNeMxs6vcE2yh7dzMOZs5K+ai69
fbEaQWuNiqz0D8wmGhnaaQApwqRwMNYhqefgOI0jDlgMzOgz7QMbY1IE6fQuyQ4FAX6ACDrLb8Me
Nk5Q1QSK39izsS4OTupGJclwg/Z+3IGv6a/EnFmLkupq6dK8f1ZwLYwS2wY2aldsBS1bchxIbaco
uGfvQwxFfsv7qr93xSBXnYfeQKNK3hk1jO8CeUzfBXFBEEInGFmsJVECH4TIFg45DTJvblorsZau
rtmyZn27auqRvRrmJBgsBq33qnVHzkxbI1D4IN2Uk0cXVpbmcVEy/9yool5p4lqbsdJZVE8NbG9o
QVeWQdSe1FOxZCbv3zTD64b623pra3/aU8WrJ3jjJXdToS1M/Vy1RWHvfMyVsY+zC6i94X65ziQl
MAIok+qm01Ld+DOxb3WAZ5E0lK91IJrlpLzuxif0h2MhWC/vtfOms6w4uJINW/jhWSe8be4Se6CM
uGDFUjh9vpO4hSW0uH0sE2HHyprtVQ7a9bcL1hJ75WgWgiOMKwN4vCpJ232r7NxHveaiL08l+wFJ
R71orbTb5KUMVry0zcLyjIzaWchbUc8luoXcX+A5yDura4ZbmCz3h17OyZJbmXpieiBroC/NwvVk
s3HKXN+2QTdss8a4TpQldnKGHNKaMSsY7PE2kLwZVqkjmnJJ3cRZsJHl36lfdUvf+AHiNXgdTzkZ
N0Pr6Pe0DuZFK1Lvo2gb8Ti01nTrzkm+si3RHEjvCDR3vRJ7Gehg7QOWwOJRBeqWCCaTXYD5QVE7
e5ewZAX7T7MPgqnaly01K9O1JYZEQ7GAyB/pqLycpqjRg3iBVA+YUdPaN4QG83tfzUWKLdnqblU1
m2CJqRh8vRxY1tgh8fIKHlSWS6IRTp1PvcwkECZRD/tCON0B7Y6brzvd1MCkYEsGOo6tYdXfTNir
lzP8WS5VW+16t7Uz8ruiUWUWdqAEc4DAUmbDjaOUxrQkKYmhD42LcCSkkmBwHzqV01YmnMeKwo/Z
q2W97qAGf+VtGYDvWKTHAFGwb3LoC0jF68GLsi7J9zA/tGEihSDxVSoD9VGrgG18quc0assUea56
LvI2ZGiz2ghGgmmz7HEg9rgQF2BEZwBdkGhsezJyS8LX1EkyukUJiqskQT1mIPu607TISpevhgLj
qsG2DOAA0a65yCXw7EmOTQSsVPAFYWV/DLoS8puKmqNxOKmXhdfMFTRuqehCqysxishGh6PhNVD0
8YBkYYnfXHcpDiidZywmGWevrErUC+kQtuKuscfJTata/aS8pAXruTG5WTiyKk2UD7B1jKbAzjdj
KoQTsbkSGKrU0G2tuJs8ovPCDCsQFAOHLAvEOZ0BKiw9L/FUGoH0Rex3n4oCBp9eI9ARNx6DsndN
epLdWMKiAZgutrLlLRZoDSQm95Nh3CR1UJfYf0ZrXAYa0QMYDs42Rh7KGz2IM6dWDZty9vh4Eh0r
7Y/MqjPvA2IdZ76xhqomDy2ZwV6BweNNiy5nDai5wiYyjpCvaz9fk9rKnNsGOdTWqocf+m6yNFeL
xDeJG9dIrU9i1vrwp1Mudd69vO/Ol3RRvKtC3IKNQR/8oFF3aRf0z/AVIY8UFCTol9XUwA1fwnFA
tgXAMFFMcj+nmn4PCjLrqC8K9tYwB7pLVxhJji1XUETCz1XvNPyDk6ikdJ7i1Gl8gqEfE3ZYlJk+
tgzNwMJ3evqIgPPg24iM+Fv8UkPIvLZzw7FzstiAvbSVVt+cJex14a5XMDpvZja15aof03GFfJ50
VQBzL+Oazuo45QlygBIxnUSSIA/DR+BcDo+jVK94PtJNPWEZMJXlz3kpzK4fS8wfjKWXrjV4U5il
reqBsBJnP1iKHstSJbFRTK6tORu3ZTCkJ+AFYLplpXq21dA9l4VX3s8WdooFkkvLN1AO2b2qB8wE
R7symCCWo92GhRe4JqwmMW15Vck+8s0l4zFtKnc5JrK9sRoSNJHT5YDrQGxji7IahvtGqqCIdBsg
kS1HT33K6xbSwqwZq4XxCuwF8HGqNnxGD4iVcCHXsjKlp6LUwTOokYCY7SY9JQAAq8gdDGDBDqf7
hnmm3c/GrZ885B5gj+jhQFLliQgWUzKmr4GZ3JWGKnwpUAK94x5dTMb9jH2zW/jb+XaKkTV6+ORY
w3bgvamzFk6H0gcUmxObbIzSsomTlvdl7GnoozHllkBVVGUPoQPF4rn1eHsqRhchaUNWqacWDw47
eGV7UzS7tAX42HkODxUbZ5S3bTY8DB4tPqquQh8dgFfpKjdbwpgt+4Ge3z86XVeuUC1POzpoGlEc
1Mu+8LpvFmtA2EOTnUZ0wkHkAXB7TIaqWyu8RVuHz86qgB/EptO8emCsdG5ne/TR7bp64QW5R0Of
+AAG0OJHFb6sbQrY9+Q7BAAZ/seQl1gWZug7YKNA/mBLag6FyVjUtnOO7BIXM2GmksiRwNJhU0VW
rPfKdRJo8zRaiXqaRU62DeYY65ozsagCAsTKY5jsZcyEoreCN9Qp5T6rsmIlJi5XtqjyiJGgCjPC
3K3MSbmcQIcP03HYQrK5RhzNvu5dcJGr9FFWFcp4F13UIqlzML4LZNNpIJ07V09sz/qy/KBJaz3N
GJ+VKxHkgDa8scIQwVf6ze+IfytwUHz4iqK07Szt75SkxTOiEKcPzLAQPOCPmV7qOkEjwJLJ0+tC
d9ZyAFQBJnnV+jcdt3kXOnTmH2U9in7h2LrKNmjtnTfXBC4Im80wbC2S8u8ptHy4uFQ4EQh1vwme
VC+8CeTeAY6ZRoMw5DXVqJwWbuM1Z3u2a/AySdAfAiftGqDz8OUKfavlOAXZsKm4ttYo84I14tjn
j6nGRspnAAcLMeSDCudO8aUaRHeY2lou3D4DglrCv1sM87AVbtMcJiH1rY1if++monpOqCXxcrjt
yoJ7fhlWMuMHmPWDssEkufECMr2ha/Q/GmS0xaawp5uqSlDCGUz0icCozCH9pC/HRX6DarV+ZwEz
dxXe9yW8s8RBUERlDpCFhTaz0ZkQ4cSXYJYDb6SPQoO72QrwhR+zuvIe66maHtBhiR8tNodFavw8
dluGkt0NCnbyEgJ0pbCt+2Scm3011Ww7aSQqhCzr4Qhuqal7qJjqYy912nOfaLXywJ58DAKJTMZA
dcGakS6/s7uyf6TpCKwK05DejRxXp2eNWnXp5gaE35S5q7YU5QrzMhid+1b+cJEWh14rrG/M8rBx
T4O7TCftPzSEmtjgOL3xjcYGlqN6Wpl+NrsUw6W4dJ0h6oSdrqypIbsKtfU5CIy9mVIrXaYu/M0D
hWzCbGhPqL0sdGJ0vO8mVn/38sE/mN4nLwmKz2VfUhkz3ErsaEaXrCzLXeMBAXLqdlrwAulu3ci8
s1VSq1nQ0uZg6WS8/aDwZAdXorKeaeUNJ5/m5tmnWfVIpkBuLDTkadhzZI3WNNP3JOHzts/tAHFC
tgtLMIsZ8Ons/FQGY7EqsB68MAcr91x5uXMSQrOjVxv94iSjvssugWYIssMQP2/4WekO395EW9yX
k8HCwCT+8DwhgHSbuBaSGppO460jxbkt52E9E06WLHNMpIFBHxrageJTdd16zKh5HNHCPQ1JCtpt
gQFOhl3Js24AqCCyA0jYKauzblqkUrYsrNnMFw4VNaR3maNOUmFANqJMPBeEZG8+4kCORa6bN9RG
tbWssQnABl4l2OrgwpQuSOKlbjhMs4WWvKjJBiBdCx9HfwweuaHSByecgONhvEE8tsQDLjf5NSwB
s/5METcwQ78ruhr+qwGV4J5YmkSXzbbHm5UGt9B4YsSTIKN0hTEmeEJuXYLc2eUOj53E9Adk7voL
X2bWLdhlBZoILQCMuxXFEY03Amwmv7TTdEezvsFnsRO9pplk3zKTAwAKWzRZy9wyeEN/wmH/D5gT
//8hg58Cgx9l/v4n3RCkvV+IIPG9f8E8HIR3yN1+YnsAC/8NCfpgDoJKyMGTghgO1l7/izxh+/gh
/BhcdsD8B9LyH/IEwEIfEZIXZzOwK+wL5eJ/sjrufpHDQTj5xSL597//V91Vdw3qJvPf/xsu8TuF
/BLzC1YHpN7OBZmEmv9PvlhH8xQGapaJW5JtkgHULyD/qfqKqn7Fv/11GZtbMDKHfwQyGP68zDQr
ECjnycQdIbsOkzEfe3ttV1vlrV3A+BSZIpW7+e1L+Mu9/XQf+I0f/+uqMLuHfgLwqntN9i5wa3Dd
mk0MfSD0Gz3AAtM9B2bcMfTDJMhBF2uB0mRq2/nYG5wYiZT7tM/u8A1YYaUmdErdA+3JgVb0Ne9L
8C/zl64jh2Syjr18t0HKCNr0W+OoDUlE5Hlmi07u8fMbca440r9uBJ6VsNfBNwUb+j8fnz0gFHQE
nhUPvvigqAnAYiVhS8dVm8V9hUE7xpFpyH38DUKHBdqqe7sAPTwL8hu3qyNp2tXc8W+pp49ggSgK
6MxbNcLdIWcpcskQAnHp5LTUQGGpODqYBuExUG0wN5/FQvMGNZUFR8SA/do0/rcr8Jq88/PmEIgK
W2YLCOQ/dTYua5B+p0zMS2/fNtCbNju70yuHi2+ydO79RnwvkIju4BkD4V1WYrjtWy/uOdA6V24q
n6+0Fyzh4bGmZbcCu2CBpXXj1t3tLNGi+1tsk/uelylAbXXORzf2i3E3oDDMxwFDXXHGPv+Fn+mF
+fSPNwvxz3ip8PZfPGH+/M4IeFNe6eE7o6DMTUi2CJmpNQwCZ2RN2d2eMLmEaWIdOshd91CS08q5
a52tSLI9iFV21DpFEQ20X36+mP62lkDhuhiTXhxKrzU4VudLXiTSxKXO45onGz8j588vcdk0fn/v
MKhAROTlrYMGFl44V6x3VIsBmKTCxJhDVxZk+5NZU/nNKB+E4WlVAFv6/ILO9Tb284oOcmkwP8dc
w796QfjFUxnjARMz8JYq+m2erTMsH066Eschm1f2ZJ1T+75rEWzFdTSLe6cMds7sbJAI8AAu1ynR
7box06JJq6PfN4c2L+8AVEReUy2SRByDim2C5qaY3Jipbjv46Qph3jubTI8Fmn5wU8HGZt1zkqv3
z2/O9q+X0uXukG9q4UiwuIu//lxKrKo9aDGIjlHuIU6q8mUILOBlctynGjyxzdAlN3mi00Xlt+US
XJ1N6YPvmXGfoDZobobqRMZdk1vOXQb3OsSWBkuaoAHIZrVBgmO2QBTsSzLn+Y0AlAVrdF0upikV
6NayEFCNE9VwZgxbLT00hPp7m2aAwvA+1j7URxxsAn/0z7yHI1GtE3+pdb2fPfsmKzXWc/AtCxgM
7R3ooNsMlvdeu0PGD3xTmjyebf+ln/yPMmnWsAOB/ylTq8zxHyRDtEGfH5Fw7WH+LxNQOV7F7DCA
syjqOPzpJ/jSYurNH1mmFhKZ8S6vbga+AuvyB0pHncH4pUsE4NmKvxSEg8NbG7KwJhBbBKLtq6yN
nPZ4GS4sSlDmMDoBdwyDFraqdfVikbioitua0wVrjI8go/HOHxAWb3LvnfX+wkrmOaRNAnWz7woY
DtpYOYAIx4US+J3MGLPwvfy76MRzm9+AiNWFZY50iAC2Acp+HAV5aURwi7iBLebEbqgve1o5ygco
7ikfvmP+zGVy4tpZmTKIlFM+dKxjS+FVh+KOZ43ECB9XEp42ICkgwNQqmAzh59+KKrbJyYUGdOFa
IxZDMdwqpPYh/yUFmT/vdlWHUthFm5NNEKg4JrtPyvqRE7TQTQXDcIx80vZAMYxbuBeqxzjAnGO2
2lgIuWuTIIgGCA9GqVRUOHCB6uVDTZ4CoemKYoFx3d0SjIsiEdTrqcfQv7IKZPgAt1cJwUILVcfW
0+StqqZ5HfvgvaiC28ZqN0GCfA6KkQ61DxkHdut7Syd/cvh4nJsEpHa4UEWX5TVpWFoOVB1tDB0+
f+mCK20dfKCQbY52mWFGiH7leg8DqcYvexDSYwBk2bIZ6o9i4FsnBzoAJiV+uXepPEokIVkK0gJv
yo/w7ihBoxHQTnpIuczSdVNTs+gKxEdNzbPtgTIPwhfGUcCwRX1bldjgwY53xpotQBA9zWN3lxAQ
tzrXPxuDxrjtxE2K+ixsaqAwTnlG37BiFXDXGZjhIu3xvVh5sqsh8hiQFBOCQvBKswFcMADyIaaa
EpIHaEidBuwdca4xkuREvVNi52GNkYeXgpghhhS0Gj9qCT3rAc90KueTDbt/mBz9CGZ2mIZxXcBH
3j12nK9lHeVFcrDHNT7rmgTBvuA9MpCTMwO9E46GK955yBfXzRRKjbFAUJbvcy7QU+HFy9MjJmxj
NMnuATo/gjwv+LXHoNhtZzP7MBTD46x09/D5F3otxfr1hUIfb7sIe7+kPf25iaKjBgJrMK1Urnyq
hulYCAJm5g5qgh6oL6AuNsxr0vlbg2dNg9uhAMvxEpfqDWybCiD1ymdr1ZUfn3+yn1e+Pi4BfQSg
ZOEX9O9/frIBpAHddK2O0Q5/074JG1hDRhvWFQ7QOaZD1yQrhlqgtwCBzjam98Em1xmWJpyGKw2b
BRhpbGu3vB3rdt071SEo+HPigMpSN0Bta19Gc1oiJ6l/7twgWZqC8wtdaGsJ7SDCBfrYz+/p2iDr
59MGawYsEzAbPBzJf94TcAMNcpLUMTjBbJEhu74RYCx1Q6FDkNZiMk+rNp0xhEZCXOk1dcSb4oUE
zxi1plEH4h4Yrl8k9Fye49VzhmceWBkXu7IL/eHPz5SA19aWViLjufbuQD0AM690TymaH3d27/JE
fv/iIVz+wKsLcsjCYItJIWyEudyfF7QDBU+OYNZxajXvjevkoXG8rWXIfUf5tnSKh0TatxijRQEI
RZ9f/C83i2uDOALWKLLsr3sfArJxOeYDFhWZ1kCpHwi+g4CLG3eAXJ66Y/1/8ZXDVgHfOEiMNoDz
qxqMgaYIsErhK/fkh8kAuZnsTkMZVswtB7LRRWL09igYYBU6zvu5jI0DWprDPlobP1AVX9RNf30C
MGJE4wdzKXr9WnFwuwDMYwn2ZmvVe1KhMqy9CEjsXmRfhaRcpIH//K5d17fQ5GPC5F7dPcZ8vE2S
WseSWWek8y7F0ICviTAhn3yfWXX07PJpGJDxVmVv7ZivZZp8ZUv0j1YKGxuHIB1VPXTvHmfXC85W
eh41UXGhIZdKQY2DtKD/DmM6t5F25PAWmpmSbhR3TwIAfWfEIxDJ15r0GFVR5YW9AHPWGtHJTtYG
/MJgAXbDCeTDJ9c2IWWB2Lo9pjopuLN6uuWzxvC0bO+cfPLiEYq7NnewUZYgBTgExwrG1tHnC/tv
Wwu/WA1aHHa9/+zqeUekX6cZ3irpnrwMB9lY2yflIG+uv0FMKcxuQUqGKC17d63uDrXBNz5hySfQ
JmTzvrFV/cVHukY3fj52kLegC7Wg3LwOaPYSR4ArECh0H+LYBgOAWHOnErqBo/95aFUIJng48rz9
4rqXNXW9v4AwBt9DH1ssHGL/3F8mTlIUMUzF5RxsqWqelOi/uMRfWjmOxBrUP4Cp4Lx71cqliPQr
k3lQMeQaIGTbSAlve/grZl67AO9/0yEINCwrZ/P5l3wRJ/3z1v5z3WtTxzTI6hEHm4rBin5NkeQK
q4/mCdKJFiPtm7afYMpsWVkIjuohF907CLV7k9ss9CDBaZGYuwIXo1sOWX7oHRNEjdvjXFWlXjK/
QPKM04LNRe41MKlQJDBFr8DPxQm6IVX6YjzxnqcI73Dd1ix4cuhY9UhblH4y8pvpvrAxabNHA84E
zrWkmVZuVp4/fwKXV/X6u73EbULJCf8KOHlefbfGri3MLPEqE7yj5Xg7OGrPRHb/+WX+tnR/v8xl
W/vNQqLokNMI8jYmZhY/VjUsVZr8NM6PXV+CnF4v+YTp8tDRrwqEv62r3697tXQbTG9zlLt4ZRBH
WQN4GpNlPyUrD6oaxKuuMl9/8UD/um/8PP89dhF5X3vwD8jXydzSqLiBvx9lZgtv42/DhA7Xj+1d
nXboduuD0f1typvncXDiopDr3i9g4MPS4+fP/do361IgQaLroleF+zcyqa8ewDDm+WBJLPAKZJOu
T0HkBjeSDCBPofHq/CnGGHhHuIxKFSkwV7z5wvBGNT054xhddra2QPvbzvWHFHpV0Gp3ef2lMQ+f
f9S/7TK/f9Krk61pQSvIUkvFk99HgIuXYHd/Ycv0D6T28jSQsYkHgeMTosDLMv1tGda8o5CHejLu
XbaGRCY0rQXEoFDgM9X3nPBjq5M15EM7Z3A+Moa2BqqnyEBTLv1bBdmZVOOiycAsSqDHDUZ34bjq
xPR8mqAjCHXm7mflPlUgP+Cker+8SMoSO+3eff6w/gH7/bwTD9sufDQpuo0rrEaMYBdQmCPHlbRf
sOE8MSJX4KKvstS+qWa17kgGVXOyZCCXFGx6mQIN4hSGxODKWAhH1sAN6BfP9xdCfLWdAIMMLm6u
+GhQav75gJscS7GQtYyhSkuXQ8UPWQq8GkR+LyLGO+hquvG9hi7SYL4jjsQegKEpWBB56PvDD6Fz
a6nnAHP9AcWjllGt+n6RZQ7U8PD37S20wD3MtDIXcADcwqpw9ORjajj0Z0KBZ6n7iCUNOEzmVAvd
LAaN/5qClphTa2H1wE3GFvI9DLdBZHBfPZm/wuP4XVBIWWiyHjAoc9qt0vYLYxXUMQ3+Z+lBQ15j
gxIug1ivXJZds/EK6Nh6Ah7sRFaN5hAMWgiLTdmG9+D3VELuOQicSCZbVeV8W6YTHHOIvxOtBYUW
lIKGNMWKJdUCNIpdnVd0MSQBBrFtv0KKzTnp2lh29TdI3cB1YAPctziepGrEsK6UBXGEvIWz/8sE
gd7YD2vaY8DognUyaRRHbrYoEXmPzgM5WmAuJ/TGIX6sPTzSRlXABhwKlaL5kTK2ZKARZ1p9R3Ic
hHx72hV7JOa8ecjDtKDOW2DLKkl2rAfIiwJs0mHePVczB78nww3mHH8cpAoCU0tI16XXgVrNIB7A
DZcCkE8/+OCgDZCIzuCSahVseI7fc7oeAPpxKJsfyYyAxFoslKZvHpyOFpPqIViX7MGHpV9tHiHh
oCHczs9pXuPr5NVjnxR7Ynm7dgDT0nMzmK2PNJwdb3chxYDS4u8rTBcQ8PeW9vxtHMBlTmCUOKVY
FI3fnQvcfKFrmBqne1ohXsoUewcxisA2I0GfSwVhJkoxC6qb/qwYAlBzpHUaTEy97LvtCsREZGIP
keGXdk9/2QhBmcfrg6ncJeP16qyE0bRKjHJknMN1UzZ0OQnQwcBQgaLlaBtxZ1X9rdM9Ahc+gSd0
99oWFSY1eIW+2GMuF7p6mRH+ZcMrhyLkD//458uciNoJKmuScWPneVR53g5t4K7R91KzXdJlW7s/
N42BdUOzlaMMyfj8xSf4S3mGtw8BvhcvlEs//ecnQMraSESmZEwHdp/54qXx071s3W92r5ZZnYAJ
AL5SLr8P7VdZoe5f+jq4tlDHYdAaI+fp6tquzqAQA2Qag7ROF2OB9hkgEwQwvQUa73hOHfmjkTD5
pOZHnsOpRAW7kgMEM68T9HHhpCL3TE2LCOy+CJbwH+0xR4ItBwiox6nnP4RVFouR6WPDKkTIOM0q
MfZDSaG5BkF9wcruB/zvTtZcOruEO8fE6vXWNfCAqMH6pDxFFjWgVZuwDRZSnFtJiOyfZdvLKVbC
vXVg4bpiIG5CfPSVQ/TfYC4If3D44BDFWOtnn/rbSTr5VTEh507GRlY3kxTftQXBhMMAEpvmhSv9
DBLMiTLMAqf5eU75lqTyErW5DOQuH50crKDsrcRD+6KT+NvXhpBb9OHABzDPuPz+bx/MRTgNaI8e
QqsowqYhRg9ltxcDWLfWYUghDPl8if6lfkbI7eUAhjMPENyrA88xEsFizdjEJPU3s10uteIr2HV9
Nea71GnX7yKOVE6RkWFzet37tRmYQ0L3TWw5VZR2+a6xi4dCiBN0ddvKpA/z3N92DquRDeneVnrj
abpziy9P+L+9kfxSP1nwm7qkuv35eOtClIEzWk0sL3khSe6voKC/y90tM9XdlNV3E0gsvYYtTy36
L8Dy62D7SzHro1Hx2aUl54g5/fPiha99DAbsJhYG4pssHXeUN3vFqmVv24fGNfBZKX/UpDpBu/jF
xf/SwcAMEsNU98Kw+Ad62kEG2Ix+IGPYoN4RpItHbgcbfofvpNfsiOudHMVPIrNePl9gf71pMCbg
s4Ng+Iv/xJ83zQbMX4hrw10zFRHclB+hglgiluOSixSDT9eHUsGKaEJ2jC6Kp8+v/nPkf7XuMA2E
3gEWVhhTWFdQT4FSxbA6k3EwQA0D044wl0i1tKy7XmNe4Br2BlrHAzenIH1Oabc2sl+x2YFrAiZ5
I4EgnnT3YKt7Ueu9G24VsMc1UL445eMA8TN8X+a7gA8sctYyC+C15ATAyW22AS+SrvzenD0XBZkL
Vn3NvLcMiHsIgKkKmUgiiL6iXNpP1VijMvku9fw4JsFatunKKfpX2+iTB151ULRnacHiofWnHyfq
IU6LHZwCjhj5gDQYiG2axWKGmjWC2lOEtK9lRAp/23cPqeduLGshx7idIexXfSMjTIcZpnv4QPUI
9mHXPfUtfDotZ5lPSIHtc3X6/Fv4GaP7j28BdwbQ55LF4l6VBAw6ALi8JtjUwNMCtNY+GuXCt8NA
kNnD6cqVpVwQUa3mIokbsHbhIMU2QlZ9ZBNzbgHYheDM7CzZguqmyYa1MG+Facqbnut4Jm0D4x8f
6ec4T6yuQ28wBIec6TVExAf0S68jvBUWhaTtyseIJ3ff0gkWOwT+qBVseMoJWpEaS8KGt0Hnae+L
Pf1v3U4AvOsSpnpxoHWvVmGbsjwrLkRoJ6/eupxuC1f08HB6wOQJCu8Ww16V7y13epF+ATEV50dp
JTeZxmzX2VPNYdpQ/Q/Szms5bmzbsr/S0e84AW8e+j5kAol09EbFekFIFAnv7cbX94DqdElM5WF2
3RtRoZJEijAJbLPWnGPi6Lvwsfw+GEIZRQXA+sQE0H6aj5Nlk4Gaz2A8yi1WvK123U886AHLc9FS
CA0V/Vs9hsVaMeBtqDyNBeHFa5sGkZeL4H1OtStQqM/DSEdbPEZ8+zy1D4kOXdc2cxdhogWMBJR+
O77Msp7th6F7UUxKBdMzQtPFPtL/W133H4UyZwoYy2pP00wqvCDiTgccNDwhemC9oLrbYTIH6xCX
ZbPOZ2udNoDS0jH5ggmSoD/uuZKxi46w7Cxiky9dpj3Heg58K7+UNH1mHIRRyyqU8CbsxMhdPo6D
ZW/WnQOt1scbihki8BVs5Uh6GVgihYdf3oUlQgGxZrF+qYz0e9ldY+qRLYieVIKZfZc60y+rCrRc
kWEMcenbAO8qGixCeIq8H2VUDhH7js5EqW8cc0N76pbCgD1eaCr9Vsg6OYGTq68pOka5jFC3Sft9
rEjADnpQlgz+ebAyI2OX6sE/Xdp8PORpJ9Me1Cyy6pQFsDNcJaiZ0oIJt2w3n79Fp0B11hHcW/DD
FrMMw5t5ss0I5dzstYR72wX1ztYZsqAkMDj1e0OavFw3XTuYvtij8Zh04jmPk6/doG8JjnKT2nek
0Zuz8snI4nUh3Q9EYl84vbN3XoWbhMZKZUNwsg9QZ7s3AVGw8oJMZkvmsYWWiETFb6N8nQWSJ8ck
tDnO7dwgSU5w8hluA2hOZOEhSsuN3h7zooWV8O3Cif229FzuG2sw1SJuhiXlyaBYZUOH2iIs/bqS
YMtod1UHaTw23WiqdxiCaYrvkaevlTZ+rLt6R/7ZS9neTWb61FARvXA2v+1aT87m5DYlkhRHEf0a
PyTo1HBYCJvTFQV0Lwr2pUAHbWpPVApukS3uAZxtohimWlz59YV0nN/Wact56ArUcJSuSBZOpsqw
sLC5pE6BiOlbJNRV32rbTgGWdJ0piKAlutoIHj6/+OXaPkzPJ8dcFu+/jA6dgnFgHKzCrx2ytmx1
BVPFHQ111UqXYLmXDnXysgS4XKhd2XAhZLJqRvYCQYfW5l692ABbtL9nrgqeFLObolNF/nhVmt5X
tYkIxsceyfaJ0MikmfZNh7y1/qrFyo1ezlcYMfQcL2R0lPL6Na7FIcVbSLwuVa/8RR7C75NlbLT5
hcX1GovUI16NQ9vVlzak6rL2/+0zQAtIoZusCuLCPp5t3rDQQ3RY+AhJthMuhWm2dlLabqpWPiyD
yFgDiTTlA3wga7B2VRR4ImP7nKvrqiMil9c2i4LbpBi+gPzTeKeEgZJs5q3PRlDRhpRspABmYE+h
re/dzx+hs6PML6d/8thaYzqQBM4jZBr0Dik3t2szhTk6FNtCJg+pmy+8J2cOuOynkHtR3AEUcXK/
oiSWi7bk0x1aGCyp4bXqJiVULWbHLKZ2AzH+wlvy+8JiWRgjPGEsXTax1skcppf4qDuLQ45hv3Gm
cRUE2AZAlkhh7UctgQKzuRnU/NaO0FsN431c2kcrnbwGWJAmvM/v+NmBgilH1wy2lL/pCBJBH5Jo
lsIvBVkCCLIrW79ugnZfadoRibSb0yAp02Tz+WGV5cb+9qDSN6djKlPaOn2tWsRqiNr4pGPBhtU0
c/hUrhL2xzkAUqGVLiwbtzL+oMK/jvtod+Hwy4N0cvhfP4RTdUqZNzjXOqYzVu2HqmbXVVOFT4vr
Lqh2vWopK7hUPoU+4AQyphHfqdrt5+dw/tH7+zk4fVVbaZKafIx4Dsb6RgtuouTFxtyuTA3UXerP
U3chvOTMoMk1MyZQQbFR5pzUDabZSKeqYG6SCuFlXeBhafVCODoUgi+s084eCjOtgTKFp/x0v4x/
XSElhWuriYSXQXLovQYeKMV+Z13qtpxZABh09YBIo4UBm3ky7eiU3OQuYMgTfbyOCC9mwZ6taRe5
KLF2Ws2Kqs69XprXRSEgxebHOqrjVZgJr+ish2xoLlSpLp3QyeTU6xWs24m5t45N6nsmi7R2g0b4
/vPn59xqnKGSUhj9anQJ6klJJENtigmZV2hIW3Iz4nwlk9fhxnJ6HVvGjp46iUT0UGy1/GPOgUwU
Xksr7MJZnHmRF7cNQB3bWgJlTkZQdJZQGAWb0nAIjk2M6NwWq9J+aUS0Bj6zT/EaCNT3oT5uCye5
dHhqf7+/yvQybbag7IoVioMfp7yBokohJVQFpjbnglWkzkV5M0n0+DqjZ5OCgAoZt+Jrub6aFX4Z
LHXbshiramMb6vWjpD0EQxNvRjF8USrDdpuWNlelaAfsLPpiVZldScHrptS70VRvuprcpTlw5TRA
pTPDZAZfR4aeQK/RazuYok8SxrVhMq50B6x2KhubEqfhehFEduKhSC1P1rJiU2rqXjGaG1RrT1E0
sba23UyDQdGrvtXph1gL7koCzno4iga85bYmbSLssys7SO1Vkep7yo+0qxrWGU38qOdokqMqus51
+Wuuqs9TVEa+CjeCuUXbmZP8DfLvREfLFyVgbK23d3LVXpe9+hwI5Pm9sB8EYmCvkovjOIppPVqa
5ofTVZYU4goT8tU8dtUhIqwSe3S0545/B3SBOD96yLVyXklCi7dZb8pX2Ty9mb6iJn9qkhHdDfVd
ZqTNWtRvOLWdDWM6tOu48SMpe7UNHHUKidZIQFgyF2OLVBGv0KB7RZB/tVIQbPAYVtZUko/YaLdV
pNuuljXf6klR3Rpb4bqv7b3RdDujVaSbXIJEjTV1DYlnRfBf6JqTUrAVcKcyMDYi/VKP+jeMGw+a
EmbbWkteFvYBwix8keyuV45o34EJgkxdS4qbKGAth0yfcDeOxRpxu7Niy9Mleu1NvfPW9cZ73d9b
EjS5dCnRTZB2THB/7jzp3kBy2KouY8Ptgmnbz9N20M1vnfIc1Jx3l2Z+MLFX723nGsc8zJZ5EOsK
F3GbIWLkGfhWgKox1fdAmqarVpO/Obn5lLD/KoS+76XyrUoDkPPJ1yyov0lbRQy3DTZpXJ9/WnH8
Eo2P+DhxxBQcLoyZzyzYQiK19lag7Hor5VnhsHrLL8nU4o42HuOSP8jYF6WiewCgeG3Eue5W1fCi
VPTj+rgRruhRVIvUwGMtIytHDoEjfSVVfEZOgOxR0xpGWD1FW0EUqEjRGOQzAG5UB9QKRjqQoR7d
i1p/SINjZ8pIz0NCIjp4AtMI7CovYVLLVOEQ6K6MsrtNm/SVHXKygT1Tr+oc6Zc8KAyx8UtgKEcZ
RFVWN60LgRDtNQw9q+NtiYBTRqiOZTt6rRYPwZABPa0xPudoUMJ1XIyNy5+1lUHXeUVZ6aEPohTu
lac5SMkQz6A/koovppQ0K3iIz13R3wpFeLJIH4tYNj1rLtZi4vEfnRbgSZ6NuzoOjmVnPwDWui80
5UHo5otz3UOZWDU8UAa8wqTEoTRa5GBWxWthUUGSrOCbI3fkY6SvRVHuzZqccUF5xZ2L9qk0Nb8z
XqGdehpdLqUmLXbqx6sfykMtoAkfFtSC+nZxcKSvUVP0VIFQ/Crd+AfyXwTB8BLWZnM3hH9UiOxX
YT1tjdDeU3d/itt7vUsxkVj2OioEzoyMR2DK0wds8L7ZoW6k4HLNngbdQJYtJFNswYq9tyxrWw1y
caXFxUFhPeGqQp7WRdDf9s01DATARzBeqYjKLqP4tsoFjyWSMjvXwFdlI7c6sVdcpbiqJYp6jhxQ
z0ZwItuEvyu6tBqbWzUBRjw8aluzr7V13uPptlvPSo89MMJsGkN3svOato8/N6GMRyNXNrCf7kKD
1BbFdimqKatS3UV2eixHXmLFGW7lRDWJW5euR4NHqH6bBuWKt69YTTUTAD7K4a/BQw3TryUDaEDW
mzxXX/j/F4nhcyWpDaDXSftGi3Cr4Pddac3L4Bam8o3e+40pCCHRK2enBsqz1k3p1eh4Vi0/QjzL
NhUFCssxXxvHvs8pbLHb0RhhBB8Mvi1wQK2bmg7bd92zUI25wCByt0IQumrb4baKW2eTingLPnj2
OqgSVdwto5UD5DF9SbE/ryqjGTZDO7tVb7KRs53jkMYIF5ZRZpr0emWCt+KxZxNo0GSPYr+z7Ke2
FqNrKypz22C5FMPDNTYmqU4i+CJ8X12VhxkG67Yap2sgXGtVE1A4tPQ1DEPDTdrGQ8oy+mMO7Mxw
9N6Veohbo5Y3nloSeNW37JehIikUZRx5L8X6uMLqCOQsZ/nWio64gTyVvDSzHMaN0L7pSS9ejTMv
eIBKYhWkkbq46aDn0vBZZ0k8ebU2qjRXkiuFWWVvBxpsYvE+K83otzm6kVwY89aGzLvqNOt7I2VM
PxZvFrV2GjjDcxLof5ZS9qVMEWtrhgBmO9JeVluv4/ELuX9RWLzmYf9UmXxHxlik5rx8WvVmOa49
LRYoebop4c1pznQFmRhLetg8VYAp11YRwxMVsbNp9eV1Aw9gXqVJe9sq4orQn6OaIgRWijvHELkH
/GhYNarFek6AFzFtz5SIcMRauiKcjiwL4LA8sWgqWyxX7dfSgVxS0Hyj9XUvpfpzRWNgm2iRlw7V
m+wwIw0KA7LSe5XS9+tOVXcZk9MQqMCUechD5kqWzvG7JSGziaAbeVoZMNHl9OlJlsCcAygbxtQG
IuuVOehsj+w022KLWI2VlGxHR/lzggB8iLuWZ/oVlX6E28iRWHECM+3hv/hoaL4N1jSsx6wZXLhf
2m6M5wPOG3E0hc3kKFPdt+UNXW2U1E1zl0TdRkswLGc5J2On1nHkH7E9fxKgf9ZKY79FebzTtIhl
DwhRR1lmWC+UhFsYzxCCbs2xJXKqFiswHcM6VQk1MGmZNJr8AkVgxgsjTa5lpjdmzSvRZ9WdDD/C
FZoMuXRsvzRd89zp+ZYI2uMQgGmIGUXaMj8oY/sYtiyu0qn2hAjcbDQgoRIbY8xDvGnI/1g70Izh
mb2PvCxr2RDNcaBj6udyVTLHxx6YvMFHyHQMpOxoGbm8n/uDUkRi39hkQ9DvXBuF82YSUmzzQWBm
Kt2gQ5jTiOExCnMHOaePj5WJWs/NjZxN5B8WwA1Koa/1okIUTlro2orKdyefHrI56HkLAL1MzOd6
lW/ZagNWY6sGgpYAk7mCFYQN1mus6gjhmmkEtqwHBustZ4O+HrXOdqd3C47gNSY+5GcQrbd6zHtn
1dkev9Yc8Vn38U4STGKWMpuo3cgemTOIHq9ZC4M+iEuQl+p0ULIBeRjNFFi4t9D/+cm1+YcKF5xV
RkrBKWwPhk2ujBOxtI7UgVWGeWfG0KzTOfvu1ENFfS16Jz932PTyoWNuc6tQ3BoJCMLMylTQ6dIB
6UW81s2p3wdG8j61Ovl+8rtRmdF1VuRXnWytc0RrMjbnHQxtWpsUfpKsgijfmWCaAckNyY+up+6i
8cD5PQCKFD2Acrc3M0iaSEVXc5Ep7uQ8WbxzSKeGfZlM1XWco/ia24ZDZtVtXwbd1mbB280Q9RC/
HmL0bysnLa7MKKAtZr1rTvBQDRE64OS7PLbkZIUU18NoEuju9k6T7sd82KvG6JBKID0hbkmwnSHn
pHxERMVts5X122p4l6y7IDnkqTvPLiRQjYGcLJ7ytq4ei+CLYEzVvmu8loHTrbTyWTg3+fgQmt8A
Da2sXBCC9KpO5MSoBoZOMNlT6CrYLsOEnvP4ZxAfcVOa2uQWM77x2fKUML+y+2Inim4XW9EuNC0/
k3dJ215hDnU12rNFax+Y5a+nEUcfO5nSsQ6tqh6lqbiZ1Kd0rm4ytdubgURsTupnZr/DHH8Tkl1g
dahlULFMd1MK8K+LNome0BRRrxQtulIyZQvp/wglytd42BCD0CtUd4p02w+RR00AemHjU1lkY2zt
M1XsCmUF12xfKUtKgNiXuoQj953plG2rtFkYvxIzqt2NrAonMDTQposSvtzsNSX+ziA85FqyZUGH
hsl8iAfM3TA0c9Y5lJS2gT2xedE3/bAMextVMbapiI5B2D52zoPV1+/SEGAM025CI3zohvlKKR12
fvCcrOFgz9ler6OH1EquLTlftj2eCMa1oMGc5saVI8Q9zZBjpzJ6Sfm4niX1SdOGQ78w1LrupXAG
cFbDFS7hamivQKbt8ihDRJeunbi/J4XhgI5hE+nqdQwVuwqB27WekYZ3g9FuSXTbhqZ9n2r1VaIa
f0AH21k2hCo9eJmb/I+Ml1XJwyfJ1r7IWJ7Vp7y9SjVaPjiPyO/YB5G0hVrlgTN6xoO1l+XxERkS
kcysYpxkodK9O4EMjFbz63S+C0pp27Vgg5h3TAFoqbTJSKLwTF8kiNXXCsZUlWher9rXAoKjiMMr
0UeHOY7uqFszlQVI8m6mku32KK9NSdpo+bRKZttPI20d6JU35NiEtHlVMxZOJqLqzDrUOc0qwj2I
OkFKBFgdi6RKMJxMlAlszmU8W8v6m6HuS6NeAIM75Az0fpNtNku+0vBdrD71juwNXXqS+7VOuhW+
EORni5+OwZqEu1FRkaLVh7Ri7nWy4iGy9duhsq7n3KuRJ/WRtBvHCmGjtcmyeQ+4xJ2EeNQdGlaT
HziVl5OmpFqo7TCbBgDlbPNbWBe+PE37mlPPe9VrpXQX4eHtUM+l4N6DGIOiJbkFhSFa264hcZIj
PL3BZBjt11BN/awEwk4gLzy/XceE0NCI0COSoyPXieHgNNY1lKm9CctC1YpdUqqHJt1hmtwT7bdp
pWZLx88PrOJe06xHYFn4yJ3d2EpbW3BEVmNdGDLbobXXE2/ELq0VRDbE4sasWEoy2aIzMVaZIlNv
x2zCKBYwR9aVSUmgI2mj35pNsq6UYmu02kZgq64ElQ8lcvthDzuqJ8HBxu4V0P61pa/y/NaDsYMP
7mJrWDejsUE47CVzCV8yR6CuumhJ3ZGSlN2owCPrjZwmHpyoaNnGSq426i5dRD9H2bQ2onnfNGxs
9GpPUwjjs+TinF0Nw2vE4iDluNxoLwbOAa1z00nsa6uXdqRWbIfe3IWeEc8ejblbfspG1Xp/ClTX
TBJXGvNjor+0vOwA3TcxSazqEG4tgsFsChVpMHslZ5THrhRdRdm4Zse+UsMXUGxubm2t1vSbatxU
LJ8D4Mk29NpcyWA632c9NOa+lXZ2TNaamj8HQ+D3QbYeOtQUg9iTw4ympeMDYdygsaCnxPTY0lqy
pxXoQrdngTrXkOtqG0q+iVAkpFYQAz5aRckjyLvNvNYScFQYOSWTcBTSB/AKdYWfpI6rwEKCC+wW
lcomllS6XPWkgMqRUL8iZfNgQ3pNXnPPLB/53kueN7cy6DlaOvI1Aw01n85tcnLl8Nv3hbrjB4Ml
IYiulljuQFwpWzZqLNHg5TPd+BhXtJgzsVHYBajIiWTGgehC9j/YmGkcjlUx6Uk1CRITxMOyY2nY
suVWtnFVbmwp2/Q8FHPt4uRaNbO61tGe5kvSmNC65XlguqOuh8c8EPdK8dWeFNA17hBiEA4koA6H
QXM4VQf67wLCuMdRnrFVHcbYTb/nfbSJhbFtChZEJVUXLXXlON9EU+USALMmEwKlrLRGW0ta7Yjc
nfw9oAdZWnk8Bb5cwavKOs9C0j7rpJtr8UaF3m1PwPlaySvlfgXj6z5roVgOYNPaVHajHGwA8tsU
AlwazndxrfoqFJ1eH3wjjR+VfN5qqrLrTHYN1fQy2+bNiGw27kioIeuEx4C0nQBXO0vbGK2v7Nfw
8wEF08nGuNwz4dH2DLrYbxQLIpeNJqJwFcEaieszy/mYzdmWLOIVwNWVRWYi8FWCbtxMT1lYAWsg
qG4ZQFllHpVBApvPaOnAzS0D3AmI9ZGRB+lxrkOvEOQ9WxrInQ2At70cvE12T06azcrC3ohAcfWp
8lgqujlxg0Mfu4NlQCiTPK+yY08azDtDesGMtlfyZFup1g4k3LFN40NO6y3sGe/1hQ8h1v2AF02K
3WJjJlQy5nqjRjXi93Q/NOXDOLHrSlMZywvpi8J+zywKxsl0TRH5UJN7ozjsFKVpq+kxgv0/iXq5
TvvRjai0hwE5FnKxzQp7E8TokwHVZepdNMNYULeAeDxnzK5qOTpUs3pgj3ObQKOz7Xw7dO8EU/rV
kN9IqXHHQncXU44eBsLgUt6KvtgGLYGI1SZgjZFa9SFLxa5K5GvzNanHa5nbFjIXjhW6EBpKgRXd
sMmWnYnFkthENwBZVsHgJeEVtf1vsLEf544AFkx8RTv6BOx4GnGPuj37Taajox7WATOVAh3V1u4l
0a9GdvR93/qDFnuQ0DddV20SbKJaOV4ngn17Mvb3bVMRljQ21f7nL00qV3vyqB7geNcbTIftPnYi
+o3L737+MYqIc2Gl/R++/OMLJ//kx4+B9/bvHyhUeURP9veff3z557+78OUf32gBVih1Ye4okA0H
J0zHw4/f/fzl5O+qgKSY1Y8vNx1FByUh7uvn9+jzSJXu55//4885+RYdSq2NiW578ve/HO7kR/11
pB9/+ePfxFkt7wQCxZ9/9eN3f30fdfCuDDskNBmznRkda914VkajJ4dI6o4kt9y1Gl7zukqnVRV0
b4KkQxUO/YXe+LnO2YLdsVQKK8wLy9d/UZDocMCBC9GVHQ1zZyvDOkyhSknGBZXBuc4ZAQ8/wh/Q
0tE/+3gcGWKGWmUdRFmo8ijwV6Y8gK3KYLCPG6uYn+OenuXcoOeDfK+t4IkXK9O6ZOI/03vn6Bgr
lqhbTmfpbP1yuQXroKKAx+LLauyw4WTHV9fOV7kB7twXD72RrTR7/iOTo/LCjf7dEKnJNo4FhEEq
3hbZOREhiIp0hKmhN5pNmdcbna9KzsJmU9K1bULIDAi8KrGZaZmxbdNF4U18p5La9FCWHfIgqod5
7lhVsZ3P9eS2L3RcVgUq2pxw6aCLLug0lp7pSb/+l/NV5JNeZyUV6DcsbpXV2rtFch7Y+gXt1pme
9SKD4KlwHMgCpw9FOJt1Bjel9A3RHUjGtLVrTSJzk6r75y3TMxodbJfYAhXYBbr1Q2z+y8eem04T
BYSswkVrqMPDkEr1u5LeUd2GB9Z4F7QOZw8HDJCcFLq09qnOgNynqUkXuClwrfWUXYmycB3xxCo6
RM34+aWduYfAl3FsYRDQEeufvMANWWVCjej7l0CQuzlgjwfnmUROQ7/7/EhnHghHRS2JHhGEF4qa
j+/OlBWzXPFi+FMMGAEg8Uolc/Z/doyTznKoThC5HAQTCc64jIowFjPv80Msp3nyXHMZCDIMnDOI
kE6GAAxfTNGDRMSsIz/bZfx9qGDOy+JSVvHZD4Y2+eJSAlrhnNyugebIJEPE9wtrfh4I3UJUdL3w
/QCJ/Lcu6eehTu6apYdDbVTIH6oMZvKcDu5o2491Hv7zIYFb9vM4y3P/y2skjUKbrJpLknXjTra0
OymPLkkazz5lBgw4DYaNY6gnt60n7st0gkUyYwVeH6hbvJkXhuKznwyuPtIcqTZgdfx4GZUtQF2X
XEY9wv8n9ToojI0iXlnVXxAcnZluEG3jFwJsaXBJJ2OoTC5ixgCB1GvO3iMxuDMGbj06QOnMLfOh
bvPj7FwybZy9PMDquoZOhVSY5Q7/8ikpTZCZPA8FDKLqoZ5p+C3mLC3zkmG44E06dygsWRq8Eu6n
pZ4cSmQqEJ6U1A9Sua+JilsSMlA4QndKSvOCxueMeMtZFHxAFy3AP9bpezt2meGUMomM2XNOXNjK
Du+tObxNwwvypnMDBCR1Zglj8cL+JlRTmtIMjWHR5+XHYpJeSzZI4J4v+KvOHQZ3E/BbXK58VifP
BvXy3A4pzvuaBV2xnNZ1E65NrVl/PtydU7lDg8DCJRsgZTDVfnwc6mJisCs4TtsuFhxqTBzLDB7K
bLzGGQIiLDuEcrwJqKOZbU1NxHxj7zbomq/2+dYmNqNTrMNI5jwclAuv4g//wuloDDMbOShqSKC/
J0PK3HazHZCk6PeUF2dYi2HlSZA1rcrYSNRvECyCeDTQmJAdGIJRa19SGsUShGdeII1STNrZK70m
OFV1/LSsXISG+z4hfoLYw4INn2Sl24bG8VL2IlJ4c+H2Lh/TZxdwsrBtI6Kx2gVvFQ5YVVjY0r1S
fV39PmkYhTR1oQl4utpcmPaX+/LbYQ38nzKJNSwzToZJSc17s6x587SIYPKZugt4DYm241S+W6iz
P7/Kc88q66e/j7aMA78MKbkA7lQlHE3vVV5t7LS9Bb/+4fOjnL8mjQIfi2QM0CdPahGlXWtP3MrJ
IJEZetQkR36oH+E6rEvTuvDonRu7AHL8fbST8WRAF5JUJUczjHdBw8/ShG9Iz5F64arO3zscPOpi
HQUz8/HeBQOV7byitGBLwpOKO9khPRUkxuf37vzV/DzKyXuUDbPcWqZaoD17wQG50gXBY5PhKfr/
8HJOnvcKu/8gNA40oBi289dMfTFq9cLzdvZJwOCmscWW8Xae7JWYtO2BMX5Z0LSkr71rJlQbiS6R
MqEjci4M+Gfv3c+jnbKYMI/EfTtytJCovyl0kP7AXrVVnnL7wsd0/sJYD+DqQUJ6+jCYtVwREiYY
7rSXPoKx8SV6Xt6l3L5kXTz72C0rj38f6eSBgI5pywO9Pl8QlxaPe7vsXUR7F67n7K0DIMp6mkkZ
AMvHh7sttDgoep6Grrxb5hdYKJ5WP0dt/t86kI7FQuGX31zQoS6swrSY/bNwdCuo/05Iiy5iNZVf
2IL8/hHBdlaoESy2T5rVJyNrm7Chg+5Q+IFkbRYmdwtbvMMqGbiNVfzjBSIHgz4mM9z9AGR+vH+D
WkVKrzKwLgdDNfE8ZJUfKdG1lEZ+rh3V9lAALP58rPj90eCgFH1MWTZUUBYnI1JKLC2GKPy3ZTp7
svUFWu913o4X3uEzJR8OYzA7mTJrYLZaH6+NjLxotnI+Mms1GZ2Xl8hsAFDHf8pHuv6Bs5tYYqR0
GqysvaC7P3uFlAkARcgyz6b68dA1TDEjrHnNOmnBg+Kdx62Xj5P337iRJgfBnGlj5DgZC0e9lAgS
6hk4AjQ2ND9m+gESdOXPD3P2ThqgSByNwhEE1ZM7maZq4AQDYeSa2qHnoOEjYXGf78uG5DlfHiJ3
pm5mvctfyvqfXyL5rCD5uZEO7tyTQydqSaJGInIWw6DFS+nIJw3YuLgwBP9Qzn9cz6AjpzmqA4rF
U3i67ZNnXWrj1M79Osxl5DL6Ohsq2ncTSYEy3WjMT4QHztUWBwfBNQYVMdJqIpQNSITVREX1iY+c
kNDXmGQ9okpuNKf7krXcl1a/ZGH6fdTjZFl5klbLEA7s4+PjFRZDFnfkyfp9ot7rd7pRuZRub1US
+j7/5Je7e3pXENmr9HT1xbJzMrzS48u0zNJykNQIuW2DC44l48KM/vsmlfghZAa4RkAtsJz8eDWd
nSDo78j1Vh3BW/pF1AYd/D8Jsj4OoibpsfIKvfj2+ZUtP/Tkyj4c9OTKKLcgLENuwR4cYD7sA80Y
0QrSvmcb4tSx25Tty+eHPDOw4ynkXeV5ht9/SkxB3SWrgzlwyKpZExfiB8bsRwVtNmI1E8L5Pj/c
Gb+VglWEeYRQRnY2xslTIpw2Ghs5z/1xzletYm1QGqxkcN/GXHuYVtcW+QxCbHthAZq+tO87d7W/
Hv1kCOzNKp2pO0JJJ4KpilFkD5NHkPAqRFif5uZf48Q/isbx38rrr/lbe5qEDQHgtcRaG4dR919X
8SsfXfneffpdJEby3+m3LGfz908iBebfZ+d+7b5++AMa97gTdxQ5xf1b22fd/wuMWb7z//eL/+vt
x095FNXb//nfr2VfdMtPC+Oy+JCNvSRM/+dIbe5H/C3++tu/+Cs7RzX+pbJw4mmkA0NAyLL7/Ss6
R1H+ZTHWY65ehnsdJsLf0TnYXv6F+cdgasNGSTNleWH/naYtqTZfw1pJQZ3/8Tqr/yQ8R3VOdreW
zIxDyCC1KwoVuJq1j2MDzad8UEOk/81UhAToFoHSSFdKJfWFN9mGBJE7ALC2KVPDSq+mzsjjo6PA
hliP6UjH19GoD+2amFd9g16X5PcwySPpkDm9ilbHGtosaruHAkt7pnhWHkqZ/ID+UIsUe1vSNw4A
TsHfyrT9rAoSaDaVSSD1CKQ3kuavChA3MmLIuY62oyCgzFM00VtbxZqrb5EVkv3YqU6QY0fQgTvi
nQlnD0yfZK9Hc6yyKyeyEHVaWhCTqiDJxfwKl7X4DobVIAM7j4rkDgm++hDIKnLoYAzl4kGp9ab2
cBlpE6GQBqJNJebs91pORp2Hc4JoFt0qs0NfRo4GDi+r452VSLZM1yvp9EQhO7smCo7Q08GNYzp7
ru10Nnrfuiq0XQlx4HsaZnm9BamtdJuqFONwqBQZlb1KkrICkEaruOm2UP8wR9V6qakx9vBjlhbq
Jq6t5juEFr3zslrr9OcmGy209WGR8PsIqZ6nNjqgu7gvu4msMrY/8ohux3RoUr2hasaoZZYRoHKk
AQG3a9XlMN/2RDBFvplo6R+BLAWMZaPcaI+9yKk3yKNV59ugYdy95h/1w1Pbss7E3Szs0UsSpVY2
4JPH6F20g117syMR7pnYSaJvSinuyPoG+2mNKyKhQvFaF1Y3h2h2MRV+nephlB7qrpf1Vy1xtO9D
Z+2KofvGyoBaVhWEEVo2njphWTg5oqCwy9SDUiSMm+W1Q2RH9ung1oYaISmRG5kqUSDHiNvqQQmd
O8kZURjFVa46T0M9s2Rt+6ZPiGHsnNXsqE0NJtWEtQtusKCX5OpCMkMq01YJhrDAm/U4S3WoIfqf
wvRhsqTC2Vfk58auHpNN6ydaZQVv3Ygq9llVIuwUtWQk4zUYQ0X+s6Kxwsw+D04L1qOtQJ89cknS
vOsHdWQvmjSJRCp5mxbNV5HPNqreKo4q5c2C/YkUpkdl+2DXmdPdRXI+qveyGgrFk1CcoumKRhTy
bDGrLmnk/0vdeSxHrmRp+l16jzZosegNVAhGUKfcwJiZTGit8fTzIbNmmgRpjLq1G7Na1b2XHu5w
P378nF/YIxBGSNAW+As6ixSuwDk3RqxljjTUafuMlBjvH1vkAA4x/tlKMn2ZRR1w1iJJCF7gWbIk
86MxL5Z6gM7ajF+DvOsabyrKsNFcvY0LqnLjMATzNQy3tnigUxAD/FIWM75qeJeW7DEjxVxFKEfT
62q9San3Fem+bMIpdJpCTARsnsIuPGYJr+h7NdLatLINsTaju6nq4t4Tm6hR8HRFruZKx7wVW4a0
7IVVgJ6/t+Kp5PS7HAaauJ/CWQ1clOir3BVDVejQDipRLmmcKBrj9KgF8qi5paw3bQ1RHy+I45RO
kXHUMj0srsqh0IVTrQuBesSu3myv8KOajG9Cp3WAqVqAMfe0FrPEl+AHJb4ipGPjVZNiGvvFmMzx
yhTIS924xrHKF9ROWo7aROB9JrCNwNfpCfTmjhttaXCUxMAG74tOMh+XZGwNr7Us6gOJCE1kr0xW
DcGuyoXxOUjboboZ5nYKTjnV5Sh25jHTAwyYDXFymwLJ+MgZollJbSxi+tofUaigo1YIS5Ley2Cp
5AaBE+R+gKLVrRz6hglLaZonGCF5mrf1bV6ZZX4Wo8ZkonkmLgjMmSv0NNOgqeDrKFZny4gW0SHX
E3QnyKUodJNCyBQbMjuUPRDdAejAdsCJRsirYfSmrsCLeF66WD7IPK3l73mRFaPXYIGIh1fU4h2Z
YfqnQ8Oq9Cm+YSOE0yng3x1hiqXl1yIIVPnYqCMGG+jj9M8yxOIF5d6qAjjaSEF4Euas5NmMyGXa
3wCC7yP0tCxMtpc6EOtHK9QtaFnLnJnB7z5Hfco3xxoYyQTqy7qQw0ubVNdAFQQOxSrThysVr+1N
qovXTKb0WUkEPha3ozcC24enCzD/8FO3l9qZfwo7GEIuFrfa4UWycfs3n37pfrfNQf+OzZuRMgYP
fdRaXt/fuLQWtB5yJK6d0cu+UUzzwkN7kD5h6Xop3908Vtax6JfQUVVwYzBUY5MrwENduKEC+CmM
pTp+6mXIvXpYZfuYwD7MV8nu49mtC/fiDfFmwM3bNCpSPA/wiLaTQ3fA0vig7KK9vL80zHuLiFWO
LPN4oIcCwf71ImqtOcwQqP6OUx7RI3NGf/Gmc+heUlnZSlX8ndOLsTZpu5yLuHrDH7KLk3lU8HOy
6YF43Q/Ns3YYBF+FsgMg7MIj/90v92LQzZcz6qKKG5lBFas+rcKynIL9x9/qjwPim4/1YozNx+rK
QEhQ5vi7O8yj7oR36bnaA3F1sOzdl18+Hm/zRP/XOrLtaSkhymJuDl3Qjnk7xeRU+nSTIvaz8luG
H/r0+eNh3v9eaGmYlPaxZtvKLiRmQVkvgkfduKhyeRhruYk7XaHK5fdufpv71Vm7/XjMP13V7VIa
Cu1kesoIWP0RG3/RjZlTPTLijigNFdoPIZV8r07TCaLbJzAZxrXhkIs6005yBs98gAPhpG7yqdld
UtPYlqX+rPGL37Htbg9ypGBzxu8wzx3DT1epo9vqV8inTuFclGFbd/7rWdMWQm2AbIHuEMa2r09h
toSSxE6FIe5LvuwlPsLKsbNGl2Qv7rH2+HiVpbeH4vV4a1h/scoi+t4xAg4gnvfmTjqBKPbC83Kv
P4yu4s37do+q04UhtQtT3Gxa5FkqDQ7xGmhwBz6U11hY7tRD9Xt0NYdEZgcl8ULU3hbe+IiISRPZ
dAK3CkJvs6xWIkdwF1FumPzmgAsyCYy7Dr4ObdzD6rnj6eVl+y61Nflq/GK4/8Gk1fXGwFQG0Me2
P60UNXUpg7fG4If7wg8OUQcF3u282YVg60BCCbFIty+O+95+ejnu+s9ffN/WytsMmy/++Gnxq1tp
b7qqWzyRfzqxe3G0Nw/pdZmprdHTwq2Intbr0RraBw1elViWHeN9B8jRR9j6MB/kH/2lSPs29L0a
Slt/youJAUvu1clgqOxkndQjlVQK05xN/Ajvebs7OJed/40ZrpfE9ny+mOG23JVlTTL0EPft1hs9
ye130pdhX7vloTomd9n54k353nggGlhX1I8RwdxsXBgWZUUjYx0v2LVOdSMEjuBQctiVfjLZ1rf/
IA9gf1LLo6dGY5LI+3ph6760piqF3ifmD3GeegUVNYu8bqkgggy+IUNUUHa8Rv3pUsx/75tyw6io
7vwNga+HhoxnGO3A67DG6lCYMr8wyl3RHyJl/E/O48uhNhd1Wkd6bKUM1bn6rrrNvXaH9CZkjdEd
D+MpOY77i6njO99SlZFiBOCzYoS3MqsL9PhszIaQ1BFvyev1Ds2d2AkPa+oofLuU77xzawPzMxHU
5LlC/W1r11yNLeWfGTB15w6u5GZu/qy7tSvsTB+ov7ufLlzZW9XyNcoCcAGLhQGeiS3tugAvzmQK
85VSB6SreNHRU4bJFfXPFPYPIPe+8tyBCJBHhyJHhDIS+qe2QykA2d+jIZVP+AD8ysGYOGHdn/P5
UuvlvYvu1W/bfPAx7eaMcgtivucZ87reCXaVH3qWI9eu9d26g9d+J1zo97xz06novCqICnOWaOm+
Xo+mSVtrwAEBep0KUVF0IkO1ZfRgLlwub99eIAmxdUK0iV440uyvx8kbhLeiNvwbJNB7CCpfL35E
gZ+46afpvjygRCM8tqOf6xB3fOtiQv/eRF/+gE0WofSwi9HjCPFTwL7DemytBOXUS+5s6yd6HXtB
fgDwQjwXM0X6Z6+nqQPUErVC/S3O3xITjekLMD/pbfh59fe3kLgozVVtqNXfg2/uplN9nx/Ls+BQ
wuwd5Dl4uxqH8OZShH/77dYSOE9KTg+pwTaFj2fQk/Ig/zaiJ03EpgV2cFzcyOb3IvgNW+vSVnn7
pdbhgFHTIqJfs5VbneD6N4Kl/F4tcjH5PU6TcDKk2lVguYuF8ACAUgWUDA1u9VRXocgLA+huS3Ek
qfQv7Nv3FlxCXo3ZkyvQBnj9QWeMGyI5kH9P8u+BSi2sp4egXZw0hkQvxIhM1LZYgo7OcDKRYdUN
5qFMIred450wV/ikfLnwg9aDst1h+HTxPwCt6E5vDtIMungEXfi7+KrehffkFO6f6zb60n7F+fUY
2GA/fgi/KIb/84EBAdNtJVeTefJsBu6jgOKpJv2m3m83uIaHRuKiJVFSGhMsfKLxOErO83Rt9l8H
itha/lxWhxm38ehKE/QLv+adPfLqx2xOcy6bed9E8u84+xKkBlI/jT1dwtS+E48NBgEQucImgEZu
YiOSr1Np5tLvzhWd8Ep9To8UXT1Uc9z+V+I1n4zDx0v83qToJoG5BgwivrmbjCTJ1TBufkfJfYN8
WnWjSBdw4+/FDx0oCIeK6fBI3nzEue3zCB2C39BrD/JnC60xZPpSFwYkGrI8VpGIgoyhmR52QpfK
b+8cJcZer3rMG94epWqp2nZeIsaGyKg6E0QWzcfj2ul+GB7qS60/fabVgs3BpUzqnaj8auTNxYqB
cZuGE4IZNiVdt3UaNJaOhmfsdB/ja4AN7qVH8ntz1VaCBlhDzuo2Q80xA6eTbD0vAkQ+UXDTGAal
JR5yehYfb5r1RtnEA9Dz0sqlWj1Itu+ZqajElvz7V191eylCfHj8BP9cEI86Wdwkf2sRTfl4xHde
qpAo/nfI7btmELosijLrl/xds4Od5de7Zh8c8LrLnc6e/fqxuKaZ5YSufL68sm8OCcQHCtZ4ESkg
0NlIrwMy9M90xFb+hxxGjqbuqenaM3oQH0/xbamYBFi2GApMGBCtLbBEiaEd5mr6NP3UdxC+j3JJ
lbjaV57+gC28ja+V13xPbwCMh18uDP12gq+H3jyH6VpKZJ3pE0T3yRXswkVqbLKhX9utO7tE0olV
vXTFvy0hbSa8uedMVcilEVZ751LT+UT3jn6aY+wUb5j4kJeOxxYLD8z89SQ3J7JLDSWqUd9rPQQj
UH9DrSC/Xx6xLBfPiVs6qlvS3Cvt5SmBFfLjcpH8zbHZ/IBNbG/iuM7MNn3KxObzstS3Ij9ikPdF
rR+MGpsQbUQqrPv68bd9E4c2g65R48XjY2rblR+QPsnyXT8/0i25tG3X8P0qGGwG2IT3TtGnUAyz
J7zTdssjgjx66dDYUq4il36sB09es63S6dhP3y+95d5WQxl8vSohc3Ji3rRXxg5gQI2J6vqUm07F
L0l2mkN7nP80ITK3eGjnY7fXdv1Be5bhWqKm9kuFEONfqg+8DVCvf8kbHHEWdrreJ0/JIdyjUFjd
tWSs95afnzMUAu7YWqatcJVrO+T03Mub6+2zdvMDNgUKU+rDcinX7R3sVPMq+NxStJTupWNzbaoO
DizlQ3B96fH+XuB4sf5bXk5U9qFSJ+kTFvMe/ZhzLD+3WXspPL252TZT2wSKzOzkzrCSJ80evfBK
/DQ/12fLqd0UTjzCMX7pznu19y/mn++dnZez20QMNPX/RmT0O22sEr0WNMTHp/NtbWAztU1MmKPZ
EqcsfYLEYYVu1O9CwUsw0pHd7rG8S1VyJOM8qijxuOZ+vrqUplz6fpvoEEv1oMsozkltZWsDJVfk
RmR0yz6e5cXDsYkRoCCyPp2SJwyBjAc8TNz2LnPXVhoOFV7+ST6Mfn2ors19dmfdyvcfj/42Ad2s
8SZx75QGmcs8fVpbk/PnpEDmDVdtuq/H9C7ezb7oNtUPkrL0ob2U+8rvBMeXO2ibOZQm6KI4fdJu
JF91+pAbXXXzAwp+QE7cS/X8C19z+1JvrDkZxSh9qkJxr0lopOLF0Zrtha95aZRNoBG7VssX9kwX
IdpiXE8DWvLDt4+/2XuXyot121L1p7LH/4tPZqaRoyorMwyMhzQ6aUmZ0Lq0Py+cc3MTX/BogjzD
IdSCxRVN6B+tdCF/vbRmm0giJh2qfFLyFJe/pNEf4i9TdmmrrT9yew+/XLL1J7y86AUzjxUu+tpj
Ir60z6namg/rpfPv9DTenRDdR9QJVG11aH89Wt23+TxWydNSJWcxx7y5PBWd/OnjXfCmCLQeXN4X
lB7+cPc3O00YqyVcwvhJRBnbjBF7LeOjHCffdEU4DUlwBszlfTziuzsB0CP65lQnYfG/nhaPgHCK
uUTlWnbS0YQX9vDxAFt/kz9ZKJhuGdAn7+E3nQtTKnszJk/QNbtP97Nwi3aV0RwU9EUja4ee09oH
E7zaBdSCvnrTnTrBU9IvRvWLOOVcfty8O+UXP2gTHStAB0tmJE9UpJwR7UJc9z6e8rt5/sspbxbV
mGnrol391LjBLsAwye/2mb04Ik5pduxfutLeDR3/O59tEDQbTM1LIXnKkYZWexVkY+cYo4lq+SpU
/3Rhbu+eOtBMK9EKXYTto7stU1hdXczdopB4PrVO7QRu5cWIkH3W/ct993e/1ovx1gvnxSmPtTqb
AYY+lZPuImaMuLd5IZC8e7JfjLA52WIUCmAy46dMFY9Kcd0DdNVwIv943d6fBghjfiPkoG0FYUY+
I02C6KmpHzPjexz/+PjPvz+H//fnt9UCfRHQILaip5r0MChyu4S3AgP5wiQujbIJTwXm0SIok6c2
KfxKvhdEzZuaSxvs3e0MQvpfK6VtPziMR21hKtFh+Vp/rnVbOqWAZwz6Y4M3oXmMhJcNW9FTL9TO
3ku6Vc2gagaJyiBgvd5pnYL7b5/HdKAQlGt16HBdlGOH3eOBqjSy/0+/2Fp/l2kH0cgAKbddy0pt
9Fnvv8eGyPX7qZ5QtDIvNeLeTon+qbSi6snctTeqHOEiWUsuD99bD5VPstDZU9xlHzvJ58GTfbLu
XehHf6PfP+JG/Hu0h5vquXjomufn7vxU/X/AfkBd4sU3XtkV/2JNrDyQ//mvq358iruX5Ic//8Ff
8oNq/jf0KRVWOVosYD9W9Z+/5AdV/++//TpQd7S7xTWbL8qmi/7nvxTxv2m+syPBqrAnTYMD+S/u
A9QHKswKicjaRoYtZ/4T6sPrfUKVGsAmvFZa0fxReMjrwX8RZKXB6qW8Hztgu7HbYpwhtLddWzoD
UscvluT2b3r2AUbz71DUpSEIrRbLiERthqIfFZiz2rpx56uhxdEqcecuTpkmOrUiOckCVKRA7r2j
qiJdCi6vb691dKCaUF1lmGwrwXAz0TTDkq+V8PYWj1hBGVRVsdN2GnQZAY0+Drv0ItpwAwX8O6Ql
GwY+zsDv4RW+nrAZRGKlCVHrrnWKPN+3zlhSqOjs0Ze8Jjj941L8myH/eHy++JzzYOZjIjGkuqs0
T/bio+4iKNq7st/Ymcck77XHC9/19QX3dsxNPGvalmijMWZ2KKWz/FQ7aL06ndeji3hu7Ny9XOC8
NOTmpgCIDEkhiVu0W8E1KN2+SpPPF6b13obhgNHsA4iHBdQmOVAjtTJ6OW1dVAbiP53A4cdgSztj
F39rbHF/KZnbVA7+tY6cQWQRwd4StV9vly5U9EBcv11ZXIean2vwIQ7UixW3dib7oD7iXaE0jlFe
42wwebDdLyaU647834fVn5/AKSHwrCxMWMWbHRvXqIiLaof6mqXvEfzEAPE8z6IXJLMXWoC3i6+J
cKnhsUma/44KtBR5FBVysfincPRi02YZOv/4xLVuAkINh809KBwqB+LacfcvlfE2JZK3o20eAcuC
9qeSlfTmzpPb2unRoHyLiIRt16f2UEZ2eHHMd7YrqHTIvhqWD5a0BVbLXayIQsKQJbUvNUTTODxc
2K3vDIGwHFwLsOnGarf3evM0lWVA1uhadwmOwo1Kbh75lhNHJOjIP9+J7r+BF1835Ga3vBpzcwqV
otDjsuo5IXb8NLmqM8A3clYIlfoz2ou23oKPvfj93jmXr0bdnMsB7TsdCebWjQ7T1wUsZbtby+/G
DEQjdy8jR19npX/2y6vx1pV/sTul0Wo0jSIAcQZJ4EUadt0UHvol8PPiEE7NBX+7926NV+NtwsAY
8ASRZubX+f93fgHzUzGeczrn3zgQ62f66DOuKcKLCVaD1AUoE7fuyBVBSV/ZCzQaGW9dz8uP8PeO
+6sJrgv+Yjx4QX2bhCxoBAWQHgZYWJphhUHdFy38i82w93Ypj1aZ3g/SHbq6ORlGWQi6NKc9lc/+
WkVHGUe/u6ieLpzAPwCN7TKqaDBw08NwJcN5PS3Enk00RqPebbOMJCaTzh1OVK7RdulXMYfdioer
lTgLqeDBkPEjj4UkdqOwl1ylXX7As5edoZdu4AfZyxye+pjjU+ClmmZnGJeHsp6lazEZxgcpm6l1
Ln6ZIOOJDZp6nPQGTXIlzPfzqAAWaQtKKlUh2piUWS58fUx2smLyMVUit8qV7Iwx24WN+946U0wi
z8KtD12xzfzTdETEYLA6F/piSjki/a503ZduLv5hI+HPiUQHEl/GP5BuKMKvV1od8ilNDXFNcvra
Eb382I+H6ot8Q3vEn5Gi97NjdK940CH2F8LsO2fl1dCbsyJlI7y7RuLy+D644V7a678ab/AkL3eh
9Xsfj/ZOTEc3jfwDoAM5urFZ0akT9SFeVO7FJHeKUXYznH8/HuJt+s9WfTHEJoQXRk6Vbs3JkaRw
ND1xguEu1L1Q/4ct/78fbUXfr+OZFEI2k1G0Mh4nXSOsuaMXKTZyFg2a87W3BjdjJ7uS6VV30XdL
tbOKMHfRTfK9T/fyB2ymik6pOoYmPwDd0MHVfDhiQG+RaF9rjf8GTvy9pX053uaeqqWy1QKV8bLT
5EYOSKAIeHF+COz4Fv9ZB3n7u/BiX2R9mG6jOU8stIPAq/Da3KKqTA3rnX4xiOaO9lPO7Po+SewB
/XfTFgVbdwdvzc+xpDO+WwB01D1Z5KHxJ8gmrYeuuhd5WmIL34bnCoDL5/iWovruUgv5vTtgVaWk
lMgDVOJ9/PoIz2lRz7EIQAqTFKyQqeELTstr0P/37pw/GdYmOL8ab5P01WOiZOGMsLnyoN812IH5
9RNc8dyT9s1eOC/ecKf6w+/2J0Ydf0rPl4Sh38msX/2ATWYtFVklY0y1xiya9/6w7/3qGq/QSwFq
PUZvJroCF+lVKCC/NwubS3kepH0CSMBXfN2pd1YPA2ONUPBqpt3H0WMD4fvXodahehhg6v5WKV5e
5Qqinmpshh0v3NHTF0eO6b57mY/PKVWmdPIzJKV2l5gfb+MiHsMrUXGFOuviNi52cpakWLS1brPc
ykbihYvlfDyxdTu8XkUTuSp5Na8mbXijYR1H0rAUAyOYmWxLgHJjTcMnsrElaV9gUSbm6oVYv+mO
r0v5csg3MtRipgY8aBmy87ODDpul4lAM7E6Ox249qVg8HPu94P8HM7WkVbOb70gR9PVBlLKiwqyh
wiJDUjCBnTNenzV8AU37FMuVC2vJy8Tu0r5Z/+p2fVHMUiwoLQy95dCUKgaFQUWQqtzJV4+ztzYT
kMH3DGf2kbn0SXQpG1w6HW8PoYmcM5UzRLLByG/RxokVT8NSc9tpYybRb5IcXBzQ8UdOIxJ9q0NA
YzUsrHT14Z+vMoJRyGcBuCYL3dw9farLkxGOpLxKq+4FM/scJBgjpvq93EXf+AYKKiOC+/GgCNu/
XWaugdV+ft3JeCi//rhKZIy9mCW9O2JXfLDUsP7UL6rVH/sYwIddKn3yRWpq88fYz9oxRoXkeynj
0CjNS2wDtocVF2vFoU5NpXJIuZpjFmif+il7DM3hvrDGhyat9k0s3pEXZ1d1gVVbWWBcpFQnHLWt
B0rUxdWQ08o+1JqGKE+fGsLNPC2mt+g68uTU/tx5iMJvsUUN0mrKTzC6Ghf76dauZUSEczMvj0Yt
YaYRWib2YsJPFR9jHJwMru8pMe1Qm+9xAckcuY2PCDTU7tzJ+E/EYYnLe3cMRjVHj0TDhQWbnTLq
roVYOgVxS+9x9bksx1shTD5nap46QlzeUgLJOOCihB+FlvmqMT7IiJPEgnjiO9pmrbhJg9lFkz7o
gXJjGsVNihRFL4n3SRtljp5pR/xmMOlT8asolu9Rm9wGdfMtC8THIlK8vGP9uhiYI+YaQpIXeIyU
sx2schRqHxzMJvvVt/JtqRV3XKG3YZ3/wqkJ555AwEpo9iYknaPUspyEoorTLuGTPkQ3WioiejC1
+yHKr2cVY2U0DZQ4O6NGdlLbns5Q5wVz/aMWOp4Q/dcCVUuppH4mlvdauBzDJAWVN/V34qDdy5Pl
d6mOkYqZiZh5mM+aOR9rZWrcJDVrO8NIBZuDq6lasJ0Tfhpzk++WuP06dubZwPBDlzF21BN43F2Z
W3bVVHyqKPkRjXhRpdKEWa6IB0arqo9CUUUYI/afuqH3kyXEIE2f+RY6KKFaGOwItbcKvZx4gC1U
RtphXvpTu6Ciq0XBbdqpXwTNJMlRgtwTp/xrLVRfNUU9YXkTu3UOTi9DyNuWlHCVXRlzdpaBXk0S
qf44YRgpJ+OXdMI2TII+7SDkc2obWj8ojNxQqjtZU3wac9OW6/Bea4oHkwvPbvl/URyxznUp5XaH
/4rdjuF9UBiSrQij4PRicR/DMh30Cju91LIR5XkOQnHAvaY7CYaC7EqNckWvwi3o5CdV75Dp1/tf
U2pdR7WongOlfgyT+EuntJLHx8kQA+maa8noUTLRtK9yFiRY5eCZPGAsbf+hGcl5VvqZgrpIucpV
lH1/TLrqB8yNyjcnHHjiRG5Z2jrZhQWLMGUj7IrQ2rPkzW7mZYv13vBpqMurKME1CHuWwRPCvrLT
aF4OcidNnhFkhWN1Re7yXI0RssOqU1fKbl8XY+ipGhzbyJwVPGri4GCM7MocjTA0lZS0cA1JYPG0
avaHRS2vw3EOfFzcMCdX++pCE0zfyDpxqdJx4YohDUcB8j0GudGrecM9JiVDlu+1OJ1Ukv1esrjL
+95UPhlqmz+kWfwwW923aSm+RyOBJQvSH6WYal5eVYdBK34kylQ7PCGO6VjewgYfMVGXT7U2KC6W
rX6oY+HL4l1rwxR4Um/ckaDHe8nEdEkkhbHTKrjO9fxXuXSPsxL0Z6kbPk2WdEuT4HaY07M55plT
y8Ve6nVvyqLRTYziZ2SinJoYSusHAPJ8uWsNV66q6NSpUopqTWu1uNAbsYGblTjtl7QePldRH93M
s47hWd2ght1MuW8tHabdlSTDGNV2aa8jjyYO8anttOELAkzDl0ZOFAzs5rz6XTfdHqnMXzzmsdsq
lt8DCJ5Frjy1WFy2mqfl0ve0zj0EWlCgyq7rCvkGxRifWsP43qEeFNcBLmnmXdxoyCeXKLOYhfqj
xO87qorOWwY0TdVR30f4o1Vxf6vWaQJMom8jRwhyY5eK+ddEk89tgOttV19FWv67SeIDwnZ+qDZX
AZFBLYF89smVtaQ7zWgf5KC87pI12nXYMpdfoZZgJYq51GxNj/KyGtV2SWrro7qfNLTq6n0S6z9r
mejWKFhtAaEo4x4Vq2U3Yl4pR9gXBmR9cYE5eYsBNiZT8aDgC/6Fi4wMokWK+i5RMYsV8H6Pn+SK
600E56IVrqb1pyj8EZkZ4izq4ugxnKZOv8/V6SEmei+addWl0z7STiiVXwcYabhWEp1iHJLa/Mpo
aNUKZmxrYb/vCovfr11pVOSGqr0PI+h97e/QAmBoFH6Zz4ckqhzDEPB2Tnc4hGtwyLCOHXtHKo5Y
HyI8On0JyGTLAkCW8bOZcB0giCBj5qoQmdFmckM8mbJgJxWaMy3tTVLgEZ9HDnI7E2btiS1q8VUq
dTb6K16+2mNZslO02g7NLpzNHjLMO8X+UVMDvGcFrFrwy6aBEYQYaEmDPRaJK9b6CQh4FT4aTX6S
rZOkXhVhYHjaNPJvlGf+xbMeWK5iSE7HDmlLGH6jA+baaaPUC6r4qGJmZSw7waoRg0JHzBCRIW2u
phmpo+p3IlQ+0pnOTG1MqI0zVmYexvaUTRRPas/aFHFVcV7y5hwghC3l6XFVYdQAwE/LMQdAowk3
Tf5M0uOmNChjsbHTInQ7q/8cV3gcarET68mur0xvjQd9hetxh457EFJHSJxSNJ0FEVZ1xjczfe5j
1R0LoP4U/evgl9UYZ1nqXWv60ael09SdV6sq+k+UAqrPZYVVpkCsLXWvm0yHEAFa1sWryjbG5y4S
bywz9Mv+UTEhf+FgVjAprYj3Vpo/Vsw/SfOvtP/ANN3HIybKw/ehK2yY3A/ljEN63u3jKMKsU+CK
r6+HuqE81xw0pdhPQewhjvQoJp+1qQb7MGCK2jtaLT63s/yjQz+MJCN3F6n6UqSt3U2ShzDpFQyo
G13OSrsMDV/DMLTuB2iZlaOZnHFNEfygqm+U/Ec7TM+qXNmNLCKaVNvKVHhjdESpzhNTPG97LKaX
U5mnoNyesUB2Z2zTk9AVms5JgqdxXPmsT4PW+rV5Jza3Q5xj4H00UvRglWdJnL3I/KEQBBOksBLN
xa0BGYcUKP5NXz1lcX8VCzGiW7dBq8Kg6Vfr5zDGfQ8f8qrmVIom1YeZpCZJtatRtj7r0Cb68qss
N/doFl41ceCaCRaVGb9NN772a2qCrbpbZtqhmm5Q1DsVOcoKpGl4cWuf5KH2h6rZyep92QOREoGM
S/kxGfWv6dLgvacQ7OviKgrFHxaHeBp7e86kq15L9lET7juxu8ZDiXubbuNylFTM7RLtt9EZtzP+
0Zr8POqcsBD9MhHjpERP/GWewVAPThknu3QRH6UscZBns2Wz459/W2LzftQVb8G2vQp0WCHTb6Ur
8GRLnWlEEaoSP5OgQrxvzCvofzDY5MnttOKo1KXfYLpsxl+7+nM5C+exme4t8VMlfe/64LrVB2/Q
5wP4sNFuSNkL6aYOSfZGy8nY1XWXO1HwkCe4Q5tfwyE8lbHs4yi/K1Y3Ab27luvx59ix1qPQFGjO
Zac8a0YXQdjYpiy+r7Ie5mN97oP+q1U1bjiNut0kRWr3kvpZ1jVXseLvUz3f1zh3Ojg5YLuXYTyK
pB1yG2AQfU2evawfrsYO2+dZdWVrwJ023JthcRBMw8PfI91LueTHSXpOUBMXZOUcijgw6NUye3Ul
GcepnJ+wO8LEQi41L9GojwnavNjjFKXEBtS+Gm24a+TuqS9q3IqzW41EoJe7YY+s3SO6ZzgYNMlP
XYmVn009kd2roXwqeilwhjpQsHq1Qi6LWpDRbZwALIAUkBeD2mHSkqY2mOvQE40xIpyCaWAndq2j
VzKaPEFinpJlwDJQrnQOxeqIK+m8FIzkINUFHlpjd57VDuRqHjzyew+NrA2+pnd3yLuFdiIa4D3m
MK5cPc/aQ1/jTp326HdMljBhOzGMO3VSa9+IwueyLHGc7+p1bXrRzVHv8YdWcOVUxMw2aNAwSWRw
HKYZ9d/xLk3PkjaWv4I04cUmJa2dhdJZCrPVn3K5mazxvuqFeodi2fgwWGgWjmjS7KOw6HZIdYoU
i+elwiFsZJnSEtPy+WR1xO3QCA+RWcR+N3DvL5Kcmzuz6xLFUZs61B9Clnj8xZ2Y6d6YG6kfd313
2+eIV3vDqOXnQauUgQAcYYUb93VwUyJ8iYl1Y94FQWydeVenWBrH43f04RIvlqb6WCxqchMZOtS0
JkHFzQ36pDiJkObORl+Hp2LM0ls4zeN1oZZIacWRkp4FXeAAoRdanca0nO+4NOrOHgIF68Q8Wk66
FaX+giI/snySte+VMryuxlBR3Bmn3xZEzIzJcjjwVG0Ql7hms0ro6RX4hORiKAd7E0nIztZQc7zj
/T4ZtjyI85VQ6N2tNHTBtYI5u2Y3bZNfZ43wLGM/NT8rQ7qUvlYVQbSzWr3xyywa+NgJVfyjnlXN
YstSYcJEqZvccKy80KcfSa2dNWV+AvASC3aCYH5h06FCF1xpTKQ567kbFwe96NGe9LC9jrQqWexK
RD3QxgI3vCsQZgQ+IcWBjMpqqH0Z2rDeT2kbWztULpsLEM+NqNmfuhpEQ/R+kGfX32L7ECC1/g93
Z7Idt5Gl4ScKH8zDFkDOAymSIiVvcEjJwjzPePr+QLvKVIrNbFevuuucWrhUVgCRgYgb959iGddQ
wg4Wn0B6fcfazgRxyEW+a9uO4JS0rdZxG3yydaEerDjr9lWRXxN4v7pEXfS8bJtaHy4XLCSOjZ+b
MXWtZ32vVqQTyMmIvbjxaOoz31tHCEg14tJowKNxraRbDTgz8hPfRMNkn1OZnEptbFcJFu9qprRr
I1LklSpmeyWbwaeiyHOnM+bHLGkCNySS0yFqbiLOdtglSdJsIwX0iAoWd9OweDGDUtuHs/H1Sq/p
154sdtMLVw2OFfNtXPQR285S8qJQOs+wZ8O1StVajYmwf88E61eMoe6ERi7OWa89j1H8ScUHZWXJ
4kcbBiRYG73xjGimuYVN0K3h0B21crptMm24U8NCd4teS0hlzcNdF1q/E7kdYwxTX4sXewclsNFs
67KJyxmS30sSRV6KQS/LGbZUJEd0frDqbqygIWs6LFCAKBVXiU4rvsUyZV0RSrKDU5fyaUCkv6mE
Wn4y6yYlAyuo91ks7ttgbBw6kfJWUtPkRQ1qrJ7q8DOp1p8/nv5f8RRi3rAoW7TfIN2/+BfPRdRI
g1qDp7i9J61wLThrXuoIvPSC9TVTk18pCstoeBItkgVck1///A2CL41WZKGM+ZPY1u+K/VJ3InGa
gG9i04331xq3v6yuiwGXP38zoN37QlX8tPEU+giG9j2srulift0nLoa46JUGVhymfc47kUn7jFXO
OtmQhDy62po83WtxUFdncEHx3rxQJXddYbaM1q8bHQ6LurVubfeV41F4wdfsqmjzl9b3xetdfp+6
Vo9kzfB6erMKRtx/xsHBRHdD+KqXR/c2ojCV0OyP1+W7oxpEAy66VZI4LiYVE3r4QQW/m7ZZeDrJ
Rt1o/wOlwPvT+Waci+mUp7Dn4GecYV/vut/JU8C0ZQT0whNw/Y/l3K99Jd18M97FbA4+Ia5LoQR8
aezL9QixegFpFh83fGGvgFHLJP10cCw/3ZvBLrBLHeBQxZG48Yz8ENXPvfzV8K+Sc39BZF4HgRe7
QPO461ycTtrcRyb70vJJQxd/CFWPTOiXeWt4UMpW6udIddpPyqF5+uvt/hFp/P8aHRy11Jvv4Bc6
+KoZntsoj94Swl//lT8J4aryGzRH8vCwyoUzBivpX4RwWN/YfqMMgECDPQ8RDv8mhAs89IkjZdfF
XcvEnGGJO/y3G775G/ZeeJvIGmilrAME/SsJ4PbPlUSIAJkC1OZ//fNPRG1p+bH/XnGYicJVNjHX
42HQvZGH8vPupAa9qpQjWfRGbtK7UMYm3s74nlBXEiS2E7j8OVVDwHxFepVCQKHGmS/n2H51QvZf
/Layf0h6TDa8GOIMaY1tEM00J7shmxv+70q+AmCkfU+4u9PN7UvS9RNXmXBcmrLKsQkSbMF8u3Xh
NdkuRu3B7dQ391jSKO5ENKuxq2ga249yIZXJQ5wp/vea8rxxI61Ni3tM3SPliE12eNJTYAJJ6MHk
ZoNUnel6Y2YU1e2tVM+ABnMQ6/lNH5SZNbiCTJbsROScFX0vaLQU+yXrIXdVYQvhJFoo9MQZetuv
wZio+ItQro6t4YvOkxJudV+xWouDTZQofeqUSFPzVQZaEnqhpg+nOTY71alLlYQlVZ8LsUWkUXVn
JZobjCCaIb+162agSch1nvZpcKwbpHOi8n3HiPAQk3qK/EESzdacio6rCBSwMS09bG1vRVHbO60K
a80hgZrLiZLdj6OkfxoqUzuoqtjNRvvcdqFC92GeNwHZ1GtbEK0e8Y+f1MLO16GmZjE3vgR5dpyh
E/W4d0ilW01hLT9ZuEZlnzWrlbjCKaT/BGeB6XKV/Lnd/T/fEPiE/vt0jN+fs8twDIN/4a/tQP0N
KJT9gGCsBYfX+ej/1Icoym8StlgwF0GrsJtexLp/6UOE9RucC0z2+A8+Q3z8nAr/2g5k6zf8IYB9
yffCIoe083+yHSDOuNgOwDkhFLHtcDTgGXbp99CWk+gEhD6nTnut2YYqqOKa+8Ws5gROwDgKHJMb
Lo4UfaFJbie3GriIlcuKv8c4OKj2dobZk4x1uakEFaKLIAvPbWZgU5TXiW99jmzfalKvN+co+xHZ
mV4eNaD5YltnMckx/RD75aamb4RChJjB5tCWSiZ7Za+aIVEYYdBQqBepv7KWOInZyXDLsys0nhrt
36C0pfqQ91IYryWfh46cOi/s7L5J88Z+oYFS8JcbdYZMA7e+/DS0JXfbPAnQLneqQqelkwQ2tY1W
9Ou687NgrfS1NXyiiWDWbt0Nk3VDcuQYeaWFg71TStIcKvuMKIxJ/SSXvWFJjm9EjOGRx2sRdNTm
0oCejb0mSdTjrMb9p362e3fqglHsKj9si5PfDg1wa20k9kpVgjlzg5pmEyljPNCTXiapQlTbSJlv
t7I3j2W3ESKvWtca+7g4lqk82ztSKyYf20EFGYhfKuqS4jGkuJhFXEFPZTnY2bc2bPJ0RadLNx9D
4tvTdWhFhnXS8WuhSW+PRuiGOFCnaxtwAFZpLFkLXsKNbXDSbJ5rcKJC26glrXeXZhHpmfWUpurW
LOSInpUMj8SFpCqDU3ZSNwxeHprS18laCC9FIGfmrpliKfhkhCX9ykTuC7gGIYb5X8GwRLjxac1o
Dl5Q1rzSTHrnP+DylSGt97rTPdmPs/kcdO3wOKhRr7uz3CVE5sm+kX0DhWR/LjKpb9xUsWL5Fveh
nOSCcDCSrY1bv+qabHnaw6SUVrlqaxQaQEgDwRgyeZbtOfbtrjnVthQEbsal9g/uj9PgxPkEQtIn
aWk6RZ2aJd10gmRWROi2445mSJG7DZOnNa5t5G3mEc5SFiejbMx2n4R6SsRoMNr0wfRBGeNVnJbW
oSBJ28uoAmgcD6FMcghKkVUQBWkEhTD3ccmQ8rHbIbhh6bdjHKPjo9AoK2fI+uXy389Yx/Fdilbg
bzHZ/qoHAx/X0G3oTOfmFMy3ppDNbDXZ6UjfVk1T1qo/pLOX9ums3MZSn4x7uetzsgMMDpHnJpQN
AV1CASSPaP+aD0Jp47sEEwZ1Z9etMTpKnS1kBMOoTI/DZ4JFHlNlgN8E5FC9VIkyoPE2U7kDfZij
XO9PxJHUkmsj5p+dkI5W6ywCMWsV2kNPSKkU9l11q9c8pjfogHSrpCyS4tYM4PF0bgoWzcqek9CY
n7BcV0c3oRHYvoRRwM0tjwhOcK1U0IIOeEXNQ9HTUWCIjokfWx6NZ5bjeT8yZc2N7Gex3ICiq43l
JjhjzQetMApYlNYkGmdukqI/WYEssG/WY+BUeWjI54BZE7frQEwZ4TvGqDTgf4tXrlrQpG+jwJec
rhzSYCPXcyj4eSa/D08cvB2it6wQwhVDA/JEiqWf/56WmoRTc5xIfbnRG62DrWkNBRW53EgvWRfi
B1FEo4KBhxDyd6kNBYhnV+bZTWLGXN/kxJhjl7BnMj2wOE2janJKuYUPWI/1+GJJhdE9kHDfp55W
0hnDPDkse2kLYSq70QYpdRo5NpW9n7ZzvJpqnCkO2VDPn2bTmPZ9Udnbyc7CaBUXaAZwRMPjJ4wl
J47BaZ1UbuxgNXShabONN025lInaVCEn4i+5q/q8Lp2GjL/Glelssz4hiJheoIfjQzKEquRUhTKP
ayUL+zx11FAB8wEr1b/2cbdYc5HME7tqYCIW0EVZSFt2ON12wz5OfBzv9C66C+1g+iNpfIxPVCmG
4/mqe/wWVmVhQn2PxtkFeY2LW82ctbZ2m8SSGncMI0lbA5xl5anTSYa5TUKtTpxUC+oOpEjMwqWz
KhdeXkOS21Y0/pcYjSKJvodJHSY3YW0Ot2Ysj6E7ZHH2iPHh+Huq15F2kIMOvLcmp1Q7jHI2zkdR
muNDUWXGuKYeUOfdNJhtugE6kkx3bGasLsdKkYtDwxl5D5tI9R3NzpLS84UwGsORBsuHjVOaGivQ
4LaWjIo2bGyRp7UzxWi7PL0F2mUTAJAT5jz9HiRpdVNT9GNGKJX+vNPqgWU8+iUzCy8C/AvGntXv
pF4twdilCCcBQoaiYKWUCJtIrSorwnmkVD1xdnMOFRbF7LPoNb0+z9bga7diaqRXpoeazU6Q4aa5
N5RJ1rx4Go1sLc9F1p06hW7zLhKNhdfyUNTWCS1aXe9FW8nDl1Y3xB924qfyrgSl69w5NLLxmBnS
UjwLQHya5AYLtYrmJfRSslsIBxw5t2YI49odhhzMqTTo12lwzuuXZpwVbaUscHSZW+WpDJOyPRfx
EA2u7Xeq8cAqH6et71sVwreuQBA6cQuZOC10gBSQ5DY90Y2fKuiCqT07VtG1yhbco61PIEAZMm42
hMkZScyyVn4iR9quqmZg04QsHmXldxOmnvjIkMpkJfXke+E4JfJWh4Cir6Uu1nW3FQomeCm6ECIG
ErOXIclUdPaNIpHTR7IpfXsrEq2h8NLsSt/28IaCjaakSvmoIMSi+gLnUl9aSM7qIcGqIVsZuuxX
LslMNfZvakXqDVxHBKteTrFJC6G34xXfdsK2rPVguNAX+9hJcwqsu1KxIdfdG3kcV1AjRaXq08qA
BBG066kKgolEKOqFgcOzMhvRHZO0b/5IiDkVZ5HGY7yFXslM+kRODxGtU6pYAxFKlvf3ZRgkwqvj
Mpyf/FrSy9kx0jA1nbqQ5tFjKWWk4gCVlepNPPUdgTGcf6W16cBuRwAt0Cms17SoMO7k14SvXmEi
VuNr8pcqjZAHoyBItc/BazoYVnj1d7+mPbrOfFEoESWQJF4COVBhGCwJY12RkDaWRmVInWZ3tXlo
ZqsJt1VvpTDMCHmqz1NDSAVJYao6PelWMjRfMk1rszW+VqWyn2fBXmKiceCM85cUIm05hepyHIeH
KZrD2B27sqnup2joix9hoA5LgvDcdbvXm8U/uj79PxXh23TG/vtL1u1z+ty9bbmgLfjXHYt+y28U
h7S1wCdoj/AHf16xlj9Aj0nrfBFu4VNDL+avKxaXKK5kuHMsltBwzblF/euGZfyGAQphEtDPEXsh
Ef5HF6ylOfl3twVZqKzhtI8trcGVTtZfO9NvesG1ItKha+XhSHGzpXx1mzI4qaQIR+01P6vLRukv
Y10QkU3MLepCV4ajXlVuKcn3eRIvXm/rzB52SnWq5n5l6sTsKqeAogGTpVtV5Ks3v8s7DSbl3TcG
psBmdNHFX/KSNTHFJUXkdJRIDE2g52FXvWvmCG59urIDcUP55zSFDWU5PhgkvBsySVKkvI+4oJrp
Jo3vSXtygxLtVVSc6sQbAzhYoryJh/TAiXcnSs1V9fEamMg6+fWnWrqjrBTuyToX8rdt+5xoOL9t
1Omo6IQfqhlsx2KDPezG/5FLf9xxg97B2sQkVnXyOT5SaZ6jRCdKzlx/PIX0BH59EDjsSxtxQasu
OnS1XFi5ZMzTsZIsL16bSb4iFNFreaS2eWQBbSv/2ssvf+fP61TH1oKPZ4F9TMQCP7+8WjU+m7hV
HxsuwBpCaSPA2nhCN6ZqG9ns4HaStAdxq9bqK6970Z1m2f489PK7vPlEKivLmyD266PcP2nBfRin
qx56cc/gRW24H8+tckGb/2W0Zfm+Ga1rJDPuNaM+6klP1zA6SLniQO5faWRj6nJ38jVSFBqdniZU
DNVfGYLbjo4JnaXvqC3PpPJBIRWwDuZVMASHRJCAK5ebeYi8j59VvdD7vD4rWdKSosv8MPAOfn5W
ANkR/khTH8ORPqXSbDDu2NQynVgbVrTtBLjIqVAb5ED73MnGWQ5tb27nLZcer9KTc6cjjIX+VPvr
ggsXB1YLseFei3CAhx+maXRLTDKDexxb00x5NOqnpCvup7T/FtKwcD5+HfnXD0xHuPT361xiHQh7
FAIr6qM6KM/cnNdm9HmQCrDkbK1V2aYhfFPHDr3VC2iLGi2cbKvO+bZq03XDfz9+nAsZ0J+TSydN
4jNDbipdTG4hi2GChVMfJXvaZ4o49Fw/4pxLZIG/6cRdHqbRx0P++mEzAW+GvJiAvlW6JiVB9hhN
+TaU2x3FyFlwv+4G4z6cFbfghkF1U17bk99dSJAkCOhFCETb8OeFVAy5nxXjwEIy2l3fqc9tE7ta
ieV95N81sEBss98m4arK0g23PFLJCaGLMHcb5p1tJeveT9adX9BCu5NC4rG67MfHM3NhgLuck0wN
D6cs4QUYZF88odzLU5chwjrKcrmC0HhbV/a5VIx7bYLTaH+j47QO6uqkY3OsRPlZ4jyjUIWTxo8X
qDQiYlh+qtubVOwh3wP5kBtuWc+RgH7HQXhX2//Jponnw7JTm4vO0b7YS+hgWG2tqO0xUM0zbQAp
OJkxRGFlOivCU7t8O0i9Z4rwyjq61JMts8XAcBjIEcN5aIGL3m5iljpIVoqs/zjp4tDO/oHm7e1Q
iX2ePsC9aZygQbgg57u8kE6mkFxffRSyddDr+SmRpac+0qGrkfxz5Vd85xTBcY2cg9eUSNrbPz/X
6NNq9GkRH+kzbgtHnRMEIk5lwDsmhFaR5xWu4Z5fmfdZVJ/0Sf0sxJfGh0/J4ypZ9EAVvTasdaH0
u6jpr+yn708bkdLUe5yrODD9/HikMOQC4XV71Lvc1ZJ6E9jEf6jGhuhdj8uTE0Dh1bXWK336Uam5
XsJOEUWQm7uDIHiwEcyNNJg+nrXXs/Xi7CUSwqZOBZtbNoifH2uq4yqt2IePeRnfheZncmI3y0YU
5dmWY3hd+bDCtHk/VJ7OzdJGzqOJH1ZebVI18RLfJhv1iRTQJSp0l3f9Q9xGd3Xf3EI4+5yXylfV
9A9dV34tmy8xXt1+na2+2MNCsCW1QIWmPpdXwlbeO2ZVQuoBOIhyJlTwQhFODyHIZTpmx9GA88zO
liSrrEfDL8xDQhdrHENStP9AD7YxfXHXxIVjdU9SmH2uhDfTpKaa/jzK8mfL/D0c0w1hs46sXTmR
3jkCKPYQ0BFUC+h6CYXmszLS6zWaYxL03pJFiDTIaZSzhpitrV/gqv8vB7yYlTTpEzRvDGgq35RX
0vRNgCMsIEkefc+zq57m732Pb1/wYsEPIprngZ4SEqfQKf0bqMGxhkJ+vJF88NutbzqS8e3j5fxq
Q3W5nDVshvjCgJPg5f28nK3e95tQWM2xIII7bk99+1DnuUsPy53hM+MH5AmbFkh91aDz/df9e+SL
89WYm0gyBsHvSQErpd8k9GVwhWkFozKgJ5sFj3OXQee/OvIykR+983Lyv6kq61hDdSl8PuGhdTs5
cLWY1dSvfBuFRQfNegn4dnT+RwXkHXT6ytb2TmXBSv73m1+ieCAn6mQt42cRiZrKTRHcB/ZG4tSu
tolxU/PyV37lK298qdMOfWAc2eBXNqJqy77pzJK/ajVC1DFrVnCBQ/PsILv0DJG5BIx6Zl9trjzD
ld/7cj+XGmBrJeGtEx34THuVwroDFL+51zYCC3CTUORq8ldFml456t6dcBw/QWENoFjrYpHrkS0k
BfuOY0sgl5b7FK2JV3JvRdnlWDKvrr0YpC19/MbvblhvRr1Y4EXc9WMbm82xLwpnCg1XbwxSmHvX
5oMqVGqN8p9y515rDXbxf7/pxdJOfQtpccGbUl0iq94XzKsfPbLIjNDyyoQvjS0lHO5kRVzZLpdJ
/OWr+nvoy/05rnu5RlnTHPW8d5aNckTrgEKqIyex+frx1C6H7EdjXWzNculzAUaZjEzr+6zfJGIz
KHfsyh+Pcu2NLjZkQI/JHhCpH8G2EV1sZ3GjcJ+T55uuqK7MnnJtMPXnTcm0+y42IHMeywoNz3io
tcBJ7NgL/ZOa32S1dtRH66hP5m5ZQgaAvg8MTf580vSbAh2OTFO1GG1PbxRvWK7CRIeRrQVRaFpF
Qb7CEsmrxtabGmP98Ty9W6q9WXX2RSWZtIomepWfo4361+9rKXNiMTugfEuHIA5H18zFyjKfszqF
9vIiZea6FYijvg72sJaqq3v8MuRHK0T/eTobIt4TUenNkSpyNSEF7aNqgwzNG7PBCUbmdPAU1INA
6a4ksViHBBY0Xu/JNb+RS5u7y2/y8uLhjy3wUsTsWBQuaniQp6eowcwCNfSAPbBcvZSj4qCFwLRj
PPTp4KYZYoixc/rooJTXtqVfzAj+fCBVXnqcS3rJpTNJMWT6CFOLpZZ2GeZX3SpSLOq451j4zthZ
bgkGXoyeOiE94T6SkgQR2JJraaUDjWyVY0c495up+tz63xZ9cZwiDR+2uf49Lozj4A/rpH8WqI/z
/JHKAal35ZGwGSiRl9WPfjbeFqM44GKwU9X4FsJEKT3lk/mtV/IftsKtOvDlO9neV9b81A7TPgax
Epm0Rxl8G6jR3RBVZ4EOrWr5UnQHWVOsGS5+betZEd9idR4dhB6unpFsga2EOZXHxmip0aMtdoOh
1xVYGM/RUW67U5mG9zA6fXRWs4A+odbjZ90YDqJFSojgAzAhi6z10CGYENq5CDqn1Ivd0MaeWRkO
UK/zYKr5Ph+MQ5Gnh5oAP10zj3Olrie6jZmqPAV7MMjaQZ34aAaVt+g6nK4vPy3rcfLzXWOW95GS
A4HM2D6Jb5EMldv3KqXedPg6AA+NT2OjIB0rtlMlfa7S35EObuDzbIpad6u53vuFfAyVzgE832N9
4Q6Qi0UR7On93ldheExj81xINMOUh9qI7nJu4X1AuWPp90rTnlq/xmHCOtdau8v05E6ErZfzG+nd
BPsj3epFeg4TbTuH09eoLbeFSbBor7owWlBhJeOTEbW7sMd0JmkREXfb3C4+KZbuQaLcZnXwPcTJ
1oRDY4pmD4O1UO+l7msdQC5sbgoVhLl5nKobXyKnxrzRDGIqtCMZiDjluALFqXynBY/q/Ee1T2MZ
DfcN2nr/KPtHqnElBSsnQn4UbqIe8rJ1QwKtx+mbosZ4ympuVnDCT4GblF/VcoUQfVPWyid0L7dF
YO8qU3VDyRuKfJshfgxjCx5CfUN/W5Aw7ExFJTl2huT/u7SbFG2dpnB7wnXg2SWOCmjpOiSrGu2D
cXww0Y+PJCROpbkeGdGMNk0TrRT6Yq2tPi93o6yVnwlm/hYWz32TuRgvSJAE+xE3PCgFWfE1k7/l
wX0nO1UZHJpM93CRWGlpiK72NjbczG9uh1E9J+hIM2RhdT6uglJsO8nin439srV8vL2/e9i+9tih
olp0pH7eSrGU9ft6wCoh72JYMMShk2PC/W950Y9HerdO+3skbSkh3xTmYzVPZdI3LTcufZv11GmJ
vtFGLgGqtWNLR16HgIYrycfDvluowdKz8ctTFPXSHbirJ36vkaMXNtamo5stmbqr4oaVo85PMihL
urb5eMhLkcPrHkw3HmswVSGj+9U87M2rDl1qhpqRdcfOPOcpW244OKIR7mCGnlQMzoC/bAlxzrBx
JgyDKz/ppUrlz+HxZABBsRGOXHYxmMe5Mf2qO6Zhsasj3ZGKwKubZGXH49pXg00xgFfnOM7gkTho
0amrtd3HU/Dujw0KuMBOPMhlmIehJukgTUl7rLG6wM3DXSqFGbLIrEAY4ebXSD6yzmt4zXLw/1IY
vBn2olZJE10CW2fYQmNX/tpZmwh22Mevdm2Mi+JDCnzIW2Pc4hx5LzU3ZrbPWFUfj3Ft+i76UCrs
k1iHBnD02VwM0KYFhhn8FEr8uRmhN8xcdbSX/2RQ0pNx8Vg6qRcvJvd6FAsavkeonYutAeeHjX9g
5g7dCksIJ8h7V6NE/XjUdz8WbQlt/mvYi3ctdRvRkV5i1qLkZGmyB8QwdGxXnxSnqoC9WD1FOK0k
bFUEGOTHw78/03+PvlTubz7VhP19gtDArkQ7TrPvMrR1eX8OJgO2hhOod7XUX1lACwz+zir9e8yL
u6PSUn5YaNtAoqFZzpD2TYp+DeIisrJ6cOWQipFCvpnvuQzhEOVVbIuWvqaS5JAQ4z4qa4oAbJuL
eCLBKHMTW3Mt6RxzKP7v5meZvzfzE06J6GD8tMdevKCddoi9Wk24V0BYi+ViwyKcVG37H4wJRA8E
gTO//IpevRlzFmHa6QrNo2XzqBvZUaSbOcZZhNZZIXBvggmX0sH8eNR3D4o3o16swzrOEihmUXtc
PDrJqnDoy3LBeeKT66m9pOFamvjyF/6yWb0Z8GLpwcxrhCwvPbIxWw0WTmnofjMF34bsyoq79moX
C67BNAGtRtgeh/r7SD2moZWwag/sAn7PtqVJ9vFUvrvA37zZxaJpuoZeNhDE0SafLMi+xhXV8rXw
5PevXn+P8mr0/maZcN43Fi4OnDFFD+PKcIMcvxsImeJLGig4jReE7M0R1ij5trxLIXBb8V3WUKle
a38Z76B6GMBp2Fvhq66Q8/TzVxJYCFIh4LXHcfELztKTwX1c7e/DaXQsW/J8hUiA8taUw83YJptB
g4TYFY7tq6tO6W6zQX0e0+5WauqdAhHE1YrymHbiGLc48pj45fXqc7HBwNZdrtg2bNN+BvoGpPXN
+zmlvG+NpWjcLZX6nFLam/qGBuymySuvlSWo6w1eKiUNh3s5NHfob27FbRvh56KWp0HIn0sp2/qB
dR7DsHTiFhDNLE7ACq4aP/UjyBGkeRQ8RZd4eqBeKZisZX5+/hRMOncalR8epQrd05/nL5/sbspG
qTrqmliXo7UzgGN7+diHIwQ3+zzn5q7stolu3TycAjy9FLqpeDBscL7BMMXwuNpWXGZkaV/53Sot
oh/ZQId76PC+VUz4iwMxUditnKUp2tbhy1hijDKkp6zHdyaRT43i3yEdx2jcIH6uP6B0kGt/FSVA
wkWcHCDHnbjh7kdZOlTmtDGazsui6AdSpe2SdmiF6UmurS9Krn+pzS0X183cmjv4TeciNB9y1bpL
zGJFA4LyZzbwlJqyY6m1m4B/qR3KP2zZ/BGN0Y8uJdY5keq7Nk3PQ1GozjhWX5oROAQDgTuRYQqn
DN1Rwudak24WPgjGYDdSWJ1j/f7jz/i1c/zzz6KzrE2yc0CCZfXSa9rWwbtM/OyO5Sjjjzbuc+lJ
jfNNVTS7uupvYVDWDozc3LWI1glLDCDEuFWwnBoqa1215W1KJ7SKPrVQ+luKXqHW6zRsgLziF/zd
aDSYx2A2VjlBsm2nHk2rXpsErstG/hUv5qRewSLdALESPOjMCXFisY89jOT1MC5LFOuwBlZah+jM
/jzMJhaKOaxsqkssJEJrJU/BBo6q25rIInJl3ZaLrWLLFU8cCSbbFUq6bbgct1myVifUZf6YYcE0
PRWt9jkKa2wg5H2pWIeqq055y+1YQZ1Ty4feFvGVku9PD9BfZpsLigz8iE2ocbFrQlaXjCmKumOm
TxuhVVQ9louL4Xqb06JUZbgtGRUQFnTmuB4T7P2CcBOEOkYt2aoOs+e2DGlzDBi9AGvZptMa6NgS
p8ABSvPDrVUED/hw7Rq8loII648p/5yEXyMuCEa5zw5GSFDMKG20VF6lUrga1GWHar4gKYRzb+2K
MnKKhnYB7AxF3Kq5+qXKucDOTk6TvyNzWGvDLzFc4mnikBnH9Chl67z01+Fonru820qNdlZYsUn2
B/EWSSq7moYJFRnRIUxocwAybTeQ53Z2foeNr9eKu1aYXlU/FgnaF4qePP49UkiyV2pvrjAFCp6j
GWXGkB8he3xqqu7Gh7bSpH9U+dOQK25oya+3r6HXsNbTPJGq+9myjk1Hrjc4b8nqqLJgFc79jZY+
mqYB5aFZSeG9YXBXiyIMyVovptXpN43DSrecWlcwgZ/9iVnT10m6y+lSTYyldeo6QtMna+n3pVE0
+dGhwrGjltuV2uvemNfH2RqP/hTvlFRec/feh2gcB7twlDRaC0PbjbPsFs28b0Zsd0I3qX80qnHK
DHlx/XQj0I0IOHoGzoCj9DwigtTEplDheVe1KyO0RAGTOG00rOoIzmzVe73AWSYI+vsiaVZ5mO9G
gN4WnaZdeNj63eTpJ/olGCsostuVwhFl4iYRR4QVHho9WmeF9mky9VM+Nw9zq4EgqwfDOMjyuOmY
mmpMH5cCYhzUVagEuwxJmh0ugpZwK3K2YrN+wQloRcTmKsHVEbfOnl4NdxjRYjtl2V/LgamP1c9G
9mhFmDbrsKgwZgvNeaWnvwcELKdpt5pl6bFo0x9tk75I8k5OZU9M0WboSBpKfgQ1bVWqNg2HLhMT
j0Az1ymkcNc0CI/IiAmoz02hw1f2Z4aXASDl6Ts0+i+mbyN209MfvbAe8El7yDtzI0n1OZdruBoK
28lT7Scedjb0oG4KQ3tBk3722cCUqPrS9tZD3dBqS/x1XGPS2p3bxdZsto++kYK+0d2JzDvVzFeT
lh6TvIP+nGwsvl57vu877FeHEvZ5fIup3zMXd6gaqX1rNMoXTstTQZCS0tz3fXKrJdKaQGaPjtY6
SZb1rp7TPFi3tYVMRU0fLSoszRCO/1/UnUl23EjWpbeSp+aIY2gMzaD+gbvDOzopdiJFTXBESUTf
GXrsptZSG6sPrshIkREpVgxykCdykhGiCIcDZs/eu/e7MwRVA91557Ighrwk6nnOzEMUnAbDOQSR
eaPK577Pt27/3dXsK6Pn3+ip78SPIQ2CQcxgw4xVGqebomNhLL9oNnvp1ETPTKB2SQ6HKUleAhXt
E6yFw0CK/OyxcHrhcyDqbRiNjyBNi1XUa9+z3D3aXYGxji9SWObNXHBpcWzukrbfpLL81GGdwoN2
muyAPCzNwhw0DVsj4HccUmF+hi98tfxguiB6Wk3chGjC7ZGzQAr6T4ufi+nSSIqXgMZKIuPnXonT
WDWHxLWuh6Tflph788Kp0NXxKTLN+ja1n/h2P6m8/8SI9Lozre1kyvssCrfGCCnKMi4yDJXcySss
lE8qz09QopIV/oLnya0vnHw+piaoFDW3MNwT+zA16UtfWzeik/coKB9TyYKhN5/M0t4VtOGpeu5n
CXBfpfaTtE5zEmHVip+l5vlj716lesFfX0QvbC433lDsO2aZeuvey4zXeTn3UOjdD2H2PETRC6eU
l87GQzyrB9XMj/zh54CsbmIo3Gev+2AIj+ibct/VXF4TwnrvA0YPPCfVzL7FmMg1kufzxcda+Snu
4hctrE3aUsYHR3QXJmDX2TUZ55R3iSnytZm691aRQKwtj4NkPeHl7Nf4Bx4r49PYOZRWoUdvJ56d
lZbuvLx9JJPDn2t7n43ubmZZKXtnr5c8SnG86cYCUaS8S4rk6G36wrpR0R3NwVPJ++eBUTXc9VB4
voF4+tcVzdvwp3NrzCHT9sxUkdTqrwtN24iktNEWn2Yd0lP1vWdx0BWcRT3CHSqeMlf/ONGINyk6
+wp+qIUPZgT1poKLcKgvc5jIRcXSb4qPqqUOiV9+fYV/dVRzCGd0FpSSTun1+gIrW8xKx2h7Qih3
g23zmDfBSg9Hv0gDf6Z16WnvNc3+UiYC6wB0NS5m13o7Qa9pBmlj7amTU9CUptKkrtu4oIy9CdQx
0FEJ1k0zl3373e7Pnyv/pdX0r9/95vMauCWjRmnqpCA8hshNZYxnTskvuHA+psAApfUJrc4uFNk2
sdSdZj79+obbf3nHCR4zgD7YglbT6zueVFA/y7litE3cat+tm8y9y/OrxoC+1n1e5iMxAWtolmCU
ccBKvK+poIlpDQ4uRvFUJsHXIu2ubRcaVB1WX4LY/KLUuk7cD1E3Peam87WU4qnwqJwkQ5i6fMkN
dUh0+XWwrSvN0I+pIT4upzep2y+iKZfZ3NcqiE+1g8BcaNTOU7i3lOD4xkRGUEZtFp1jLNNdUU4Q
r5trhR0QMhlLcz8Y69woWKG6rd0I38rpYzEflTyvqP0VNk10Ay2jppXKGcc5Rvac5+1HO+vA1Rb1
R5WIA4/hU2G/lyb+V7pjVO2s9QRmoqaXb14/1eGza72ooa8J75eVPhk2NjG3qVH6bpNvuwKdDIJY
ZZVreA/7NEZ3J5Jb0hM/RuKdU+fbKCEWAzLY0ODiiyZQB3rZ628+i5ljccKqUPtlxzZzD8v+n2Xx
iz3vTc++LguP3qdJnE9+0nGY5528MRJ7t3QlR04bywkvDORhxLsu4mONuNvS4lXSP/RsU5gP72nQ
492XtT8/dJG8QniDuS6rE2ag8sBl3WDovPDuLS3FxNAS555SUp2f7/+AUem+zPnf25hQeCZfy2pa
CBzt//xbx9NyOX/8MSgov1/ewmx59X/8oo3b6ab7rqbb7w2f6Z/AlOVP/v/+x99DQe+nilDQr2VX
tMvfFtLK/9mXZCxa3H/vY/oc589fnrvvf/qRP3ARAoE2bBZOZMTILvCW33ER8jeDJUvgeCXqChYb
j80/cRG6/I0YC6buhrXA2dC2/mFmwlj4GzIKnaErz72F9t78O7gIQy5P57+Oi5JQDmZay2mRsyLN
E/3NylnD4Jy8nhYe6eIu8IYANyBN0gJdN8FJoeD0eN0FQ0s1bA+y/VIOqPqZzSZp7euaFuPtnL1R
TzgJu/l80GeGYjeWCFtv49jR1O6mJT4G5ZoFfHpVGkUuXkJq6Arkap6i/YZv2fm5sDO1qSd3Sje4
zkdxqFpNXjOE0YOv0muHHElsG9rXmtIs0g30KMbQq4y62waeO04Q9kqr96s2ortShX1Wb6BjI8Af
AjwBKPBxh53aqFDtZtaCWbt0iX6edvWQ5urCiOqBFbmDomlURY2i0ZXK3os+j8UuhkEQYd1MHYQO
+YD6Ae08Zx/ZV9LCJhzU6qBFWiQ/edoAMYK4q8LxSbrsymMN+1/4XIeOziFLJsFaSfvnI+9nxME5
nTmM5arltmNiOsI7b/kWKIHDUaYXpaYfu55Jdi2MZlwDaa2+eW0kb2uLymoVq9EQBxcLdn5tCDGM
HzytlP3OSKcx2Yb9ECUXWj/VON21uSmqG1yaIrio6raPN+boyeFudPqqp8BNzrEOeJI3dDi6fmsJ
/KgozuuKYgzlNMeDmtxiBAn22GnV9ZjExioY9Y1uRzSwao9Nf1shCwiewSh46D/iclVZ1UUyLuE9
ltlimQ9ElgZk+DDTVB/G3vE4l5mYke8l31Z1UaeBMY1+I9E83OepE49PWjvn6a4zg1EezBqbqw+B
H6WnE2oRBGENCM6dqA2B56U840Isq5rBS58xIkOIuKda261ZL0D3ml/uJ7Vqpl2SidjAJ5xwXu+V
3fSHAbtut1a141Y7F8LQcpJyODZMyciqroWTqX/OzWGMh00bzDK612q8/huTfk90pYMPIR0iNb2c
zIQ4NioYHMIow62XOUO7m8usyzQUV2iuHugmwsm2F/zKiJ8VFAtwIw2ZsN1BN1iJZoaziRHebPbW
2W1a20FNxJEe6cgVprMllfIYeyrJKP1w359tq7hesbDmnQ2mVATQqgGUaslFcTa82mfza1+Zzrcc
BnTGg3g2yJKzkTYXhRtwrhBNn7pEh/YxKMtE8hrTNokr+mCoco5Ik4ZBXy3GiSbcTBb+/w1OnqZ7
xByLUkpWWo9qwhq88ICUJnMupDcI+7pP7RyauD4XyniCLazcZx6Y9sVq6IttxtRu57VZueZ4mLqY
E0BiTVF6BF8yOX5S0MfatMLUARXYqRr4q0EiaLdppOZhnY+129zihdar0zRPudqNQavqvcj4sR12
KN7XdWWEMTd+dOZ8V4z03QBLm029Z2Sme9cVJvTYd5QblrvMCUP1LQQYALIGbmVh+sqR4SdkoFCY
rIajpla27sc5NmmFeFacD/tABbftPOfzBvOdhBQ7xDH4dmuhNKg0FOOhEZWsyNJo654DTZcrwOlp
XqfI88sp93aSFFWIoHo2F6dEz2MTlASC0JGlD7L8RoDXeSBIBFk/Wherh4Gq6OSuzdoUirGiLVsy
eyun9fa066PgJSJcvroZPF0DqJyPTv2gMeADPzDOmV7ssiKHPNArszFXjTUz/MKnF7c/+o//gTrh
vw4jtwgg/n0hcNd9+7//p/jHt+/ZP+469aocWH7w93JA/uZZRGGBjZMIZRb02z/LAfM3pj7sxdJa
cp14sP8oB3SDSsFmSEKqMRWvxL/8T2szP+S6pHS7OIYgPvHP3ykG+E2vigGELVwCrCUPI9I5+pZq
5ecxbaG7dlmN3UPJkWNIsIoGI8kC4eTSOS6qXiuWLaUf07VeQv9eMRDUcpDw9miaN5anhXetOTE9
G5WMR4JEmLkweAei/DCoBtdlGhNzuVWyb5BARXVfbGLWFLKAShFOOFHbRlhk++lDk9P/Ek3w5HSB
CV2ODQeG0TrzumKG4K/ROJ92RTDYXbdHxZcHFR1qx3ThsleszfQsTHuaUIwIu99naafsTe5ZyLVM
SeDB0c1UK29DJmL1h7pJKjBxejKCDx9db9a2qo7B04Ra1ev07ZKIjm1eIIQfpmbmzwbe7CFmZKd0
yOhLHJUlu1G2tLnHiaPcBj8uzb/CLt3ka4RRoj8Yom9XqF+DhaRPV5QsWjeyvuRmWXe+IjqiObQW
8zeHI3KKsl8WUwRz3lRy6ve2pzfzpvHqXvOVKjnipL2aY1zYVWx/woXHZY9TXG/yZuJQsLIbYtqP
BmVSVzOXk8G3MI2KgEusJoRysun7TRX1ob3X6txDL4FuK7yMQzgmnNdQB/vVUI4W8UgsWCdMVHhS
VdFX4kMunXEAlSTUF/gJKtzSvkycO46wiiWl6ymuEPii2tWyMdJ3fRETBMU5VnXrWuEgoAHhqvTD
jM6xuuyrstD3CY7zauOIQN0ng5PlYJqiJD2OhTtnG0ZJE+PCvqvvht5mPJR3TZCsvc6V1SpqYOjS
zNeHaGubQOA5pXY2wRWsbfpW9SCP4Mg36mNNkgJaz6zxFCFLcT/CPTH64gN+7Lk/eVHV9Su6FdD/
spi3YiUADH3pioJ2bKBrzrXWQXne1H1KEIEmRby26sZJthbsr2HrmvSg10aIhvZr35Q5DxI5EPzy
yFQb4rcSYfnUb3H1YsW45XZtA831Ea1DaMOSLnSyOqxSjM2dFuHdXWIBcB7DYhntbgt/2xGXJWCN
8HsgF+wT7O26iTeyQvm1yeY5oPAV8PVJT9CMIarl2k7dWH6m09C1Obk+pp2ug9lxrhMPrFq5g2ZD
3VwD/5ef7SqLaZAlUk8dyF9T0bRbDpvaCIN1aFz72e60OdrZdh5DYyfPI2UIpHWBgGuT5VOpeR8F
Bs78kDR649ibsAuoZywGqIzItMo0W+MqtVyCb3gt7MnbVTnxpdE6d1EBJb6AoyKvCpI4iEPxgERa
xzzqCBNpUtP2nH2doMD1Zzf3IlC7tLe16RCnwp1JhYEXoA+bqOfNC/2gnSowXtWsE4kzZUbe3wd9
GhlPU1LI4lq2WVI+OXrFiAC78ocwxZ63SoV12YRLx3D2mdRV00VmsHPuukYuQlBJcPRqqg1zJem9
rlqv0LwlFcdcBY5nbTj0cFQYeG1jzYtptBQTNP+0hw95KFoTkAqcJs1YsealN0FuYbTNMnoi3LeG
UDJWEZ10dpdydhVpSThclKC/qnXiUXut0cS78drVa/WUjG4xgtMetM9O5HRo5YU2RBdqlp1gXfai
vKG9PZM1FboWVsbZ8HKKL8vaR+3IezHCLCVEQiP8YK+FaT4ygLOIRrEapW/LiebqsZwBKm2kUSYV
hLHJADOZW7OVbbposimrrLa20N7riXtLfgCZDEJNjOEC3SVVrZrb0fiihVLO+8TKZYhq2nQvYXzl
427ux6F+mCPoTeS8EOcKUh/K3K7QeQcuJdRNZ0cTNesrRmu9SA6h0ZHzIQ1lYRjOPABw01CM6bcJ
kXHh2/1YoBnqrIZ9pLHG4Dpq8Cxd5LPn8Rob1JqfW/Bs3smKKRI/htydyh+cKmNAXAKMdnYqBkL3
vW2wuVx1uVXLK88sqmeWgCSjj+QEcj9ppigO5twD9CCUBJJANUE43CWhpWd+wAPnHLLQI3SlSTEP
PFmqobFZllWhtklYhEyzIhe4EIw3dYVJKSSXm3V/WBuNazY4fBQh2nWZohgvC9kGR9urkOyEnBqG
DZEDprbKAX54G44vUXKJJZi6n2yClJMTYRfzB5G6zrhiO82CTdnP1W0UUOWBSaI6PhVaTJiLlfL3
kyYSBy+o/2QN1s5M9W0/uGEA+0ghqbcbEzJsi2h9uLDiYVk1y5qBZ+dQqQqwIl/coRjkKktLD9l+
mED4YabBLaB2mUEol4lK1zPAUXNVCYyW68rhvLV2VTZ7m4owOfIb3AZPq6Hl3QfHLNNL06wzNCGK
jIJkRbHj4v/mEDc8O0XrkCFooVqLlJi+DdjANL+Zm8r9PEyF4x4za3RT0o7m5jmYS8ZoIb962HLg
ivqd3TV0S3XoMKcAJc9jRXXe0fZrk/CCQ1mYkZRkut5O023esQ7vAA1DZ6jmQ223fXPVGXnQbSeZ
23gKNFOr124cdvmpnezK3IYIy6xd1JV9epU3YU8dzRSpuTCbxBs/Zd6IHaGZUekee0sbSFVz6oJ8
poJz99adERP4tIyJ9/PM3CY92S11yRpZuhaUtc4wfSPskvGqA2DRrFXZqqfZ7OaOiBmRjus2L6bm
YOs0aXaN3tX1Zs4rY/Tn1DBs30wN0B2BaLRyB2JSqv0sLOAQlRFHlj+XIlN+YTZR6JeNnZfrodWS
ZB1ZmgiPhEgTFVWaBnMUzklm4yeekY4bO5RutJ3cKG0vXBo25obDXR/4WmtEPVRJnrYdNJgWlpsX
0wGai5aJ7X+q1fjfdoSQi4T73x8h6Nn84/7LEGc/nx7OP/P76cGCFEtoAB1FJE6SXvM/Tw+m+ZsO
ANSmzegaJg5tzhW/NxN/YGmFDnkGPYhN0/yP04Ohg1nCoc4UC9ksEAnn75we3ipwDRM1mMH7T9IA
0BnwCa8PD5bLmu7Ok7la1m4dmSdeKVCMNMtegsqMMMokEea/cK0jrdYJngqtMQxX1dAONjpdYg6J
zNLDWd7+/efpv+1JWTq+//5BIdco/vkZWf70j0cEEqj7G0MFmxrJNtAE/uuEyRcCoNhzLdT85MvK
n06YGkdMKAUC5j9PD39wEdo3cPGi//2/NN37jd6epOHscDZdfvDvPCVvOAK0sq3Fni+X2BHBNZpL
P/onuaWbGHpFpqn1UFnTeD3bIefBYdcPs/65bAi0xfgTeVpwgrH7XGaWcbKUdeFkLWV76G7iitOI
ZkljZ5h64lfKxAju2d0umDa17j1WSa4/FFn3zsD3jXvxfNVnBRvKQnMhPL+56irUmabqgfPQOFOx
kxgS1/CTnxAbuWzDMZYI1Ex5JQ0kbOHkY9DbNJ0rNrVF9mDineaIpNmuuZ3ij1Vctp9/+vavf3Tr
f2bAL1/dz018birZYqYF9Uaifye6/PVNpWnU5XQ1g4dhUIwPe0gYdljOtPqS7EiIGC3q1qF7zODR
E9+1wCu3wq7JDZyXgELP52Rrbeau3owdRKHBDD3UY9lL0y2HeSPRtqbN1kYy3yGrcIaDCwm3TdPy
fVDWHMyckxgqndsIiPM4GQ/TYBGr+OvP+Eanu3wFbJQu+AHDtfnnbQp1a/ax0edF8NC79U3P57lK
2rnc5Il51atCbfQ+EuuJXsXKWigV7XyBdDNYRVMd75i0eqe+IRScvJcpOf360sylLfLTDOV8adBu
WHahDtFEfWM1hkWrEgeP+ENbi5iCxBtORr4pUl8baAZblbpL9EoD92qtCFajg+BkGImSYC+H6T6h
rIB1yaBAC+dnw1NqNwO3BVOFvwtOFensQLUTfsmumgK6AqXcl6Ftw8yNjN2c9DQ9hnjXVvT1crgF
hykMbspwSGkq8qd+/VHPzLRXH9WhdYXBy5DLy8ux9vWT1tHTzKpwJgXX9Iwbb8mga+ljf7HGCWoJ
Y5oy4uGp9AUgrQfbWo5qTx+BTq9copP15BYxqHsqVRvvUgMFIVyF/fm2JZO8qpVZ37kocVFYXbnB
5NLCwTWX2/NdSabPIapddShTf86WTxgeYmx762iUzd7r0jsti60rhkHfnEmaB7J1OY2P8i5DHaOi
QZzmEJOU2brRZeSZ1gaCy55Sz/4WJNGTi5ta5OU3NXysgv7TAMoV416mX5IMW403v76Lb6xVPMsO
mjjpChZaxns09l7fxRA5opo64svOXxj0a4twK4YdPM8EUm/nqIt3HGfnlcBKGqaJi+SrtLdhCT31
nUtZloY3XyiwJsclOYJ0C++tUgRSbxS2juY9gK03Dy64dKDL1bhJZH2hllecxAWeNSvgZU86TH2z
3NOkuYdgnO0H9KK0yELryLLw3gv/F1dG55z1ljwVLs96U0+47aK2bjvtQSMN9d6kc7bF1GuvMcEj
6p1OBKZpa7su5zXNCNJW7dg7TXpMdp+abxiqPsBVJhM5s9+jsCx76Nt7RpnlQJJE58KK9GZm6vTa
YPRV4j2Y7a7CW/PBCIl3Tcdpj1ap3tb90/livOUxLMDTA7NWLiQrfToqZCLoOwDopqG9nXuN9shy
E3HfFxs0OzOFu+aHTjXjOma9baARr0QBFIuqG6eoYBzQFWqkk3QXt0H5NLjdMvA3MIlLw0T7gX5L
TAFoShfQNd2u0aAJNJnufT8ry7ecKt6FQd/vK0fd4NJelp3xow4d+wiiyLfzabxZpAZ1j+sb3ZyY
IoIl02YldDDUTAPdUzYmnBInUmJLvd9oSTwci6kkEF7v7kLgrBeJdLJ3duA3aV/LK2PoGHmwpOsk
KADDff3KoO5JZo094NHqkKiYteci5PEygOjH82KSV3gS7XxTm6F+eb79kHHh2mO3HogsXydUl7qe
JFBzlo8g23IzIJn78dRb7lZXWXp859163U4/XzNTbfYFHl4TD/3yHP1U68B7N8RotsEDzeV2KwxS
3VLNyC6SRGculGibwi3zk9bXp3SuedNcy1vs/pRDaXPNIkxUVyiu37moP21W1Pw6V0P5bRhMFN4Y
aF3CMV1p1/GjyCheskJnl0ngnJyX2w49z8PQ08E475u9Vmb73k3vFUbwG0KapxUn0ne2zzeouPNt
gt3F2MNwDOYf3puvti7VZCZNGT82rdTvVTm1a5DxX/JlJ/FqaBqLahZRb7yZSrYEdyoIYje1vSUz
Jm4TOsi5jS7LJo93WMmTjT2m6T7KSuHr5AdwfO3xT1MAECxhM7331I0Kx8M7t3V551+vo1TQHKP4
shfc7FtIUjha5PnGTfY4EA251ir9EQI3+bWeEFuI46Wfg2g7MVyEZ4xT4qLx4NHPiz6g1bPbczFV
1kWEGX+6BXV37dhs6nrcue8sq2c50tsLhWwHjNTmVOi95fwEDLipTMf+MQe3d50amn6fB+3XlGCQ
4/kLMIu0XmMbjdfz8oS05PEwD4aqT65kvGU4Pe0C4gxLL/pq6iR9RACtd53en6ouvxXprN8nCC/C
hpzlAa3bCUlIcdfQHnl37/rzPceezATMNJmXsYW9WYdRGxnumJnlo3Cnr+Qx55cZGfYQoQ7Yd6dr
T4Yx6dOLDFg4TLkTx9lbBI0btW1fKZtC1l5uckOEzilm52PIi1UiNJTx9xcCKnOJJhJ5soSH+OYJ
l10V1EFeJI/4LL7ROcl3KQLYVT3GF1DrnDsjOlbO4NNR/MxqDaZiKT/OmysBjasJ393Vrx9Xg1bB
m8fVZtonTeSK8JJZUF8vTUbWVi50++KxkzoZ2THoIRxpyea8y4Q8IaztnQKbIY09YcaXmrmQl1oV
7xjFRYwb9K/DbDxG5TwfJ71I17ZOb5fx+rgZRQS4ZQHANbl5JJCXCBJ9salZ+nisMnoCZvx1dtjc
HFHeNqmq3mHf/tVnMxfjOkpUi9LhzQpH57Ts23RCVrwcMc/rGpj4U+lW849TC07JGYNQchoDispf
39k34sRlNSOUzdGXVoxEU+UtV/fToh8HujlrWpo/ng+HeSGNLTv9eTMXI9m9jNCKZWWD50o8BPMh
B0cQeaqco5a9WYhJ39ZqfueenL2D/3rteewQSlKsoEUD9rJU7q8vK+SbSitLaz/i6CfferaCi9jo
fHJ8uyP8/afzbRrrJPXHMdE3XVaQFD8HO6u2xuuIA47fB/RuzguVNYp+JfoBvsUUypVZgoehDf1S
F6N5iFmwCSwIL1mCfqy7KdMqkzzID4RXGT5DGcSMmP+yCq1w4iE1+vU3cHaYv/qo8Cckm4ngMGyw
pyw74E/fQNVVpKcwL3nQsjK4MOd5Zl1Y1TN68U616dXglONKOqRAxPmSa620vTOPlzXokbZK2f+6
OF4PDFol1qgnG+aIYQXebblkKJst8et6/rVTWJcsd9j3gnP21GpgZObZ3KVlfEzr3jkO3K3tXBu3
SZ26+5Z+7sFJFpOTKb8zypG+nRXiRBb0GtpAjz2R8r9pOcgkaoACKo76smWJqg38Ctj+r2+R/roy
WRYh9AI8nTymfwU61QvavHVtiQcr7v2w4SB5rvXPeyh6wKUWzB3MSlLgwyioBmr7Y7GcwMYEwS8R
SjBc8SK9c1Wv6+rlqiQvLLAHciDOJPfXX1yOlKvyypFz9PI6WKlG9zyJ7mTRGPedrZM437nmRtFv
gOKS4+ROjA8mxfTGCqt3eXjLC/H6KVoaXmIxlKKwOCs3f36KkrwYySUxgwfkjdUTOsJ679QhhTrU
P8fbOh4D4lTq1Z5jtrVWEdPsvKRE9tL2ac48AqADzlN9+FVErdi5TP1/fbfMZRn7+QK5UZzYgB3D
yHGXKcLru8V3OPVWlg4P57WF8Gdm/MRpqxYOTN331HYW0++51X3KajZkO6y2ssztbaz6GO+FWVOd
1JaPEyNf5QPREHylu6HBdkQxSsK44UbmblDWgzZ5cA5719m6bYROoxmm7Y+KVV7XiD3uSi3e//rT
vbFYUEJRo7J8L2Fm0F0RqL7+dGS7iiFzlpeYtvJmyJjL2EH16OW1w8phm2hAS/i8Tscgc6RHomv2
ugsjte2LdCeLND3kS85FgDOwzEzzRyeFWBrzULbS2KB0eM8VYr2urJdL5nFxSXRET0uf/vzff1p3
PCOydIaO/cOcFebGTo0PFV2jS9etKFpjXe6HslYUoAwFSRgsCDmzblXYJ+sqS11fMLHa5CkYGQhH
ctUtx9nM6Ub82mLYuNlwy6ReA7BVxBCdOAt2wtFxjCXWWpsTKAdyq2l7zRpHrGwDyV3K8Cuj7O9C
JLvrxm1WxeBFF5WJFUi3jfKgp529Gmz5VI4m77QCIG0t6daZG/upKd5NBf7z87qEEFMgE8UM41i8
2ZYnM27GHK/ZY2605NnkvLaqdG4GF/F+7RTbWX+Bu4L/Hrs42d48rKox1jYW1o1Kp97HVGNBrPfE
8bxX5Z7err3aHL+eV61itN0VkUfogsA0rhrR6fvY8ILV3H05dy6D/noMgTYNunU4130G8+HOmtIr
dsavBNcBH4v0k0BPe96IA0DNF3UVj5jOnHdOs2/6yedHxRH0CqH60Aqnx/H66XaTyi7qfpwfGMSB
VI4cUmZS1XIy7G6IdJo43yBtPp/ozy3WTIl511fGk1Vkmr/kRmbLS3r+HInA9dW3o3hnOX7Tql8u
Ej8Ll+dai/rMcd+U14KFT0uIZXtwIIvsXBWQzpeOyi/r8FPixeZ1WsDGLKoUkgy19Q2nChSwEai1
tgwIisKNuutd8cLgwT6JvuNJzgysx80NHNviIvEQJBRB9Wkght7/9fKh//ldtOnSu5zGpNRdhrSv
bzCswVHvzKV5hILskOGaqTw9IpApD3YDUvL1udA9rweFKOM12YKftCE1iC8tjUugGu9cEAdBfuPr
5fqs119GLx4L2jK8e7WflEKkHqbhh8GGstA5w8259xBeBen0hIG5Op57M1rSFFvtcL6WbBx51yvF
9wz/Fvyjha15OinPrj+irWeOLWiqNrbXXzdF8i1UfeSffyYYfcPouhNPtu+m8xFvWoG+fKzWPRFT
235ZBs15+k7aKHxI0xt3IRHqAOzFjtGcL60e2YnTD1snLBZHZjJtz6eRc6vqvPLn8WR/SLLgwm2D
E9IGZ3V+KTXZIVe2vmrS9WMxrUCYR6x9YbDRUgPJU13rW5Q6TO3/ON6yqNk+bbz1lLCvTxwt92Vg
PJhpMoKQ4xpwYX7pndQ6WjLWt4E8IjdnyTDKuzYD8KMNeQz+rjPoWVWmXMcNGR5B6TbfzByHZYI0
gz1Z4AQegxPnwqMrkPvjMTjSi6cOHIr5CJLoXK2PaAlWke12d4bdfS+N5MVcyt/AWMQJrgNxI1Kf
irQ1Lqcwg07rSlhGoT74tHjzCzSP1gFybXcBCQjTQTA8aAaZfSTMXf84Ui3LdmxaqMfkCE9gmRa0
MkMdl2Z4vJP227nWWEYvUT3uU1SJu6kMxM4oCwhj7ZStnDjIDuf1zA5HlH9ZDeAnMeyVyxxnXdSU
9svIoEEQs0EeNKJVcrNV0fUxU6veXkdRPO+rNGezjGGNNzGueTFCjauTdSht9yKNPznUxfgNRnUx
z85Nl3EqcTuJWz9F2oCQarjkjEr+Uz/j/dD4bp0YhaJtWRlVL2o6InLu4kStu6RQtzG8PI+BExtM
F6BLtujMO4cx9ooTPnjkNTVSkYLnFN9DPQ7ZoZoc3ecojZiESKbAMO+CMaTwjNU9DQt0lMvnq7D2
R/SHfYRx0cbwwMn+aAsvH/S8dTYi9FbxAAxqFAg/M80Bc2p6SyINs0QEcIR/TyHu38rYjsvA67wg
LFM0A9Ie+0YQ4Z1PI83Z0ZHcVEmQfEhS84NrT/lhCmq2mKU7Xi0fKNKrJ+RVclWCfnIFgWJdpdjz
E0wrdb+uh5miysifR0KPd2OFyilv2pcwIpAy0FkkEQp6+EdRUcYFpBsM0WldHqK5/kBzVcdXDsxj
KlrDj/XgPoQkcUIw9jGU1uwTIxaiPMLqer5+ZZYW0afm3opG/d5Ea2aJHhwAMXIYb05eXOUbY2kq
sWK2fpPAp7KacSlM6k3ddi+e+OgZ01eli5J5H3GIpVCDn3ZGhtUvvz03BV1bfhyWLlokmGURr5ie
hlKe0CP6wyAvh1iRo9MTTjJkdyiXenSzH88FSztmx3Ruh8MEXhLjPn0yYjrbS62YHnQYl/7QGS61
PLimsS6SXQBTNOWAuM6WsZYMg2jHyJukONTtl05ZJ/48ZmJNtuzjgpc6NVOx9nLPW5/3TaRL41bz
knyFXNc6ZHVeQOzAEbm8hKKZ/h9155Ekt7W126m8CUABb5ovfaK8JVkdBClS8N5j9P8CKF1lgURm
3OrdCHWYFA+AY/fZ+zP0s48pgeytxVp3kaOR04OuwjcnaaVtU7wrVoqceAcVB8GN6URfVMwQwO7l
iEmNeUoK1D8G3XCuo1dxLNqB+HuDvvFcwQayMW700Vlouo0AB8Ku3Sjdqta3VhQeGlhOn+QyD1GM
3NYpLrF9j755Wh00NruYIHBqXubMWmuB0h5K5JXKfthOP3tuOuq2AfwrcDsjWcUj8DgEYYti9BYA
HdOC4XXCIN742PAcgoJ9QeuifpVyCV2ZpT5sOqV4ylKhO6KTCN1z7NhpMut+9pYWuGGHNXaklS9h
PqgL5j5v6o2VC+Z1oRvPTQXkO/QxpsP9070Ny2Op6asUEKIIv2IvkZ4l8IKnwJXqGAkuZr81crr3
kNmUYyPpzoqL1VVhGOY1WZItmL3rIJXdrWnGLd6F3O/Gv+qM4GtbDnc47pK0CZW/ANfKx+m8NpH5
XzfN8JSTXmq13rym1M2ho0OK8lDjFBWhfAyTo4TQ9E0rad8SCzEKgKPSsac2utENAeeEMFUBG5ds
3VWU7JKoKaAsjYgEC2yeEoqbMu26vdxA2nBaMiaKq9LJoB43U95c0hvlOBWmwpF0FFNBiFt1bY1b
1VThHIn2VtzcTWdtD8SBfatm3+Itp5/CPJDWhilkOGEN5tZMlMeobdVj1ooHWc1QrOXys41dA992
pNOeQMO94IkysOXrRbn3tD8x8wYdDktMysODWgZX8HD7a1A1n63EEq9l5QLK4JekAfEgSBAwIOSP
IKTNRYq1sjBaLRE9qpaCtmXTeYIw862LsO3MhwHmqhldxyl2IJaPVPBYk/uZ0ar1B8g5CpdS3IXP
x3mUAn8Nq6hhTIgoECxgmd6HVQ0Fr75BrfgVAdUGXxsLE40qubJkLHypIt1Nl2O9BAQaibhRlqnz
XZSfGzmlhEW2EtEs63PjS+1DMEIZxEllQRmuciG6inUlPw5KuBaNRHvKDXGT9DmMa1G7NkqrXAnm
MByGhpnTpjABBDDqmBSQMs8t5dUR8RnxIVxbXqPcp5bV3fdN84ytrnDbY8616iOrOnBrfeg4Fu4N
kfmnK3ecIsgIOEa1qykarIykNa6bXDj8HV1x9DVBfAs5ox4Fi8ZNRbsWOJs2HSa4ZOJiYM+VeVQH
TduIgy8fC2+bGta3KbOvZkG1bVKvQQIkerJ8KoBphnhgXQ9/TpXooY5IPhcyJiReEW5rg025kJSN
yCBfN5uoKiWUKDibAqJcNOuH6hvkwTvsxtlySilaFbmp3A7CUyFGjzAr3C/UChukedzwMbdiMO2a
gJfzuM4kEVR9wpVhLz9MC0Ypk0fJB2tY9tzk0qrMtlNnelIg7ClnIdhXyTA0+v5K76RsxeHphxC9
O4WE+VQtCVAD3bVYx66dNusPwGOrlUvIaVty9jaWvI5BctdXGG8PEr5bYOW/wGutbv0ueu4q2zRU
/5ueRTdFHOJn3YVvSW2lx6F9SkDDtzLVEih/ZD77sTw/LWLEYcqVrHdYcMPIMAK1WouVGOzhY0eI
fXBquZWHnzpaItN+LvQcUyRMr0K3/3MQa4HKcGRs2i0cyezLKP8xYQH6qv9EzUDfhygNQyPIXnvN
u6vMRLJlvSp2U+BITYRDp2m+KQHXKaJWuX7ssuhpioOmLp6mfqpyy5ebStmbaESuc32gcBZpX1O9
idcgSwsUZnCky+Vn54FLzfe+IMdft4W0SXMBmsZYbJ+OzKiwzH2oZtmuNJS3PMuia0kE0mEKKqpS
snkTROWq9kQqzsS1Oz1A56kL2O5LTi8Ozzsksh49X9ZeOph6kCnf9FoXb/y4R6AzFvt1j9rLMesq
bU2ZTVy1vbcTi7K/kcaTUPJH81xFTbYYRHDxsaJqBzu6twfkXQZP3BadGh/aSQVMLm/xi0ZoZwzr
wNE/ebV5FSeeujcrlapWjn85ZJtvCW/YNh0SMhInEwl9nGvC7fSxVjv2clHeYcgeXdVp1NiuEHwZ
pIH/PQGrHXFPusb97NO4x3Q11EehSm5qP9Vv+mrscRLNKx8m33OvR1eIFOwcP5SeUew6WIYWAbQa
FVLS9OdYUjRDZkUh1VnbTuFnWws49j0x5jSvw1sqnRzKzKwjU9Hf1WT1Vo0nbKuqYPA0FLDiUHQP
zATpKmq1Q1iHL3KRKC8O3vUmXvLN4LWvnl49pUm4GSxTuhdJdjxaSfJQjxwtQIN3tVuwR5XGS4E4
Zlu6+hMEwTHjZ11rJGwqeYOvsnmn5n6HrVo54FhNZj0wo+8YG0vYedf9nVYibaU2KXI1Y+KtjrOj
EXXxofKFT64rQyiXUuMlIoeRkp2PYzuUBGdT6SNdMlSDTeul0o3FRL/r1DA+In70BRB1tcrKob0y
+wKXeFAqnh9yoJNM2k83oSwoEGCDtIy1tDesU81Pd2FeWruypwI73QZUEbUVrfpR6I6/Rbq7pxCT
QIDKcQCWG1QjimHY+fGAZbPCLTuu86OrwTtrfZyY+2YzIXIU4bOWKJBlEvUbgs2e7aLfiyRxKKyg
BCivQpGus7J+TqMhfmxSC4Uf0QIeZYF016mwT0WeCZoAw8rcCFwL1n5tfBV0DQB69oD7OeQc9pzd
dH1IlQ3EaShYdERnPllQd0YjpR+ZgAYSl5OOOFfVj4XBrbkz7kQhpJaJvgvMsITMllt80WL3r6im
8pA2+UorBnPVqrV1q+OGNJV2JakNVrnqF8dp0nOHVQ9tlGcbGcLp3hC9+9RwAvI68lcvte7EqGMa
i9kejq544Ba9oTuh63Of0lEo21HbLrdl7gWbRrbugfPpV1nY3uaJBsQrjG4sBmo80ZAHktrrn8C8
sVycRxC8kS6yVbF/A/FADalCKM+Rid979XsiNU89PAIice7iul+uE0KRB4g+3c9y1HQ2Bko05sM0
Xojy+TrR8ahK0M7/GbdqzciJb+5NyDl7FJrEY3BbRdxBDO8bleA73Dm5L1OZgiDHGRvIsI99VIRX
Xp07ewUG7TVU4V2paMMGGhzW7TVaCQWYvCn5OCVHyq6zXay+jhLJsS3wbJP6ANfgMvLyfQdZYRMU
wi1UMfXWlJ1ibcJFWIdKqR6mOYGcWAqbJ9dWg9eM96rQukvMtY5c37PuA6iZtmJPRZDQxWQRTkvW
YV9gFGAgjO9Dke2op7l3sD+o25Bri1JrHXFZ3UVN6u+njQStcJz+5I3EHrMn47+p9W/gsp3bphwz
C1l+7RaH6X6JAfW6j+XI1uRaXvWYwk8Iit4lGkpAYa6BRx0zA3hrOh7mQt64e0RlMAHPrOu2M9Zt
KsS3riX9VcbO5xDK3FZuWB6am2ubGne0TaZ8cjdC6nONcIgUp/k4kqiBOElfrT68J18AAxwjpGY1
da9gKRunR5Wsz/W7MhyaK1+17p1GIWrTbySBkzhB3/qg56idmSbMSrWow20/4EBooOMKFPkqy1SE
+2T3vjXqL6VX9ZtG74q7AeU5l3KdT1KKSz4Kr2wAV7UMuPB8uPq+Mj1mVBHcGMViCMZwUpNnRVg1
rrtYo6TzWipFtoY9Q0o0rmACOvLe8cVkncCEOloVBHToS8OFmsqkjT9LQVICNjBDHlnGhjYr+sdu
AerQqL1PSiNGdoAUBMK93r0fe9Gu8HsNmUg5OxZOr22ivFKPjiz47cugxOEr9FAGrvEd7nUW8640
hycsLVZ+PZAxM0PvgN32n4JY+nu5CO6tvvcOigZDJGrZ1gUj52CtmsHW/aFbQdAHpdZ3NTd7Q7ui
RnPbk2kiJ1RcVRNQRLJgPFWIWKynJt2wOHSGh8VhJXQXxmQGnp7S3JQb4UJSRaM6MUeRdHDZoiBp
nNcpRm5bT925sVgCqgOW6Q4N2UUt0fSHgDsR+yaODp5RIXPmtzFUTM4k4PjXXi3YTaFJV1hBvIgZ
RZm29N1dkgQYHalUCksDm1ToNT933gFJyEbxqJxp7EJev5IpGV4P9OFGlrM/RZdw8vzUm6re7wdf
B6E0KoKhN2NI82w+Dg3jPUkPPrVVQ/20FIJtpEhr0/KPksjV2/Xk12knTWPK1FYxLiRlD7k02hEz
s7iEttvrQ03ox0Hz73rFEOHRLTHWSNQh3/ea+ewq3aVqrPZr8WjkNKAjC0TVogw0u+bVZEGlTs2i
TyVZm8dQtY6kRFZ/j44WQ0Mz/X6ryd8alIMeFQ/QJ6nIfpdVlrnCOaxaTUEz7NvwwXMjKGQh2ccJ
VCwiBoqi2VWm5Z/DwS3vLAxFPE0kevVKQOQk+KavbRry1oNW/Cx9otbyrdTVch/Jnswu42EFUeeU
8K1yPXCcbIoWU5Ko879Nt5hWqofrDIopiSZ7uhmQUzGUzvhUp8eOwB/NP+Eh9lBMvDDuv+45MMQB
HlFItUjgzi/Icej6ngIs/hXN1bB2yKDn6kF2rXZfOYQneQISusI59meKzvQt1E0r5egAvt0lqVSt
OkwzsQ/BDImk1fCIFeBTW3YKIq9udu1Vb9kgFseiGFxMa9isCcHUo0HFHkzoiolTXCUMzwSyuvBl
Yw3n/YwGRo38F4kjylPcCd5f/c2sGQIjEJ1XfCJIuXrJzhPTTWqkHuRoqmMAC8l6j+CBXPOMbe/G
3s9oRY19eS1l5q5I47cp+p8GeMqBTdWNn0kbVDpWns+l/vx7/6Zwz8tS1QZ8IcOa0kbg80md2Kjc
suriIPo0dTn+S/IxJcV3HVaR9kTkdeB+eR8InbEjK/gpQxrnWJf+d7UgDUycuSpqqsLTUnVyREtp
7thG7R0ScuspPO7aYhOWEuJHI7K4yzCDFkpfAIDs/SnJffUUyWPFKzasC1upZLzHbI97KTpSqN+N
QhLsqdPfn3xaFni16CVB+GnqwcLVAAt0IHA7qzt6mbx10AqHhXvoxpPe88V6PUgJn/m1l7VsR0Cs
7ihYkA7Jf17+AU9pXqbsq1heTwmasEd/UpWDlMQmyevAyG8acTDXEcIGnEqYjrYbNx++ucAbyCQO
4to1uT5OV+Ekx3NUI7Y9qCo2NVS8VyBxjs2Yq0e6Otr4o4kb8rO3E+5SG23qh866mdIT0wwBDluh
LkxRRc7WclEC3vYpx9Odq8oL5CuQkwbeAhI10tRR1omA5Xq6RgrYVmpHf2qhUe7yso/taU8QRniN
kOlX02wVNNy8hkp/mqatnxXaplL641SMEU1wuGnVrWF7+vspWC+SCKWlniCWnUMkzawVaxEOhlD1
znOLQVfQZLsJ3RnquXxbKMbPu1MddjgccYjpVi9t2iIxdjqoY2DAz1MoG5oIMqhoM1A3eRHMWLoO
PPVLpbkR4oneD8+P2l1ghT9QV72ZQn8B0W2XgmMe5JDa5dLcWIYDmlA3u0PeOV/qqh9urLEep7v1
X0rbi9fjJAiuJOmlUfLsalp2JebHHLO6dTv9Ue0h/0+XtumP+NSb12JwHWq5d9ComSPFiqBTlSA/
pOejH5Tm2FMUbSEtVDgtAu79kK8963MH7ZdKmvDVMXH+iIrwth9D8dYPLPCJGVYQvWC3hXvlW6G6
a/vse1ciGzjFAnHn3yq6Xuxa1aDq7jj6NhiDaWzLfjQIT60L02/vKHNqZng91UZFSmvbwEC9fwSl
mCMBQBUsu6rQWg9QnNoJTMHz24n66zY4yrWwtY+gQ3ics1I3VsdG1KhW+RPQHdYUO6arQoiXJpVI
LcMRpN34RYpjQ37MLcj9TtqP14JqPQGtjL591nDZRujo+zQxoci8ml4iUHwkNJ+Kh1PndqKJirGi
/qwW9O6j45LTo3oJoqQTrDugf98GnQqG7hY+wtiENAmor1ViSgXe9tkezQHtkT5bqUb4p6DCEspG
oNL5DpkxxcZNyALchlaHaRFmo4zzfn9t8qhT9URvPlUo1l2FLZdfONLdqtfF7CfXqOtI71opOsiu
63LXCoP8OGWLzPG3qk+xJWmQelLiiqU7wjKnV/yvVJIQSeS/j+kknsok/k+pKY6oiGVeK2m3r//P
/gr8rDylt47/6B96q2b9AR5F1UZ7DHLMYzD/U08R+r74B1qXmgQeDkgU8Nv/cKAF8Q8ElAgQRAJH
3OwACv3Lb+XvTLQZQcJD+lJUSaXNf+Qk73+GGyhR0uPuj/TvP59yMX/6yvwbliC4S6WbfDTQNVWU
ZXUUdjw93kODu68L1OOutrvmKlGQwMsPkboVpCcBK2zwpepnJ/vWZG+id6cqN2H6vYnvFOGhLe/d
4iqN9zWizEZ518DiQcA5RMXX+qq2L1L8Bi64CATuHqhCCM+Ol6N7hCTrHleLJLpThuuhvSdhWZYv
Hqr8/oNZ3wXlU9T8yKPHML1GtiT1bz31Bi+myHiwEpLeCIMdvOLJtV5FVIviveocUPQf/4fkwF6n
9DdDcMgyBAg2XXVvVbvC+mSFtt4+WTcV+Yzmc4TKX0sRqKqvTTT3sJddlXmwcSnySs6tIT9k2X0B
NmCj5a8FdmKxLcV2W23D/ko1DyVmtxQnsTRBhCPcyxm78VOcHpJulxZPWJyoY58cDfOmEPZu/qSo
9yK1tfj43y/JRV3S/9n1ZnCdRSYJWt8I9AWoYHI9WF6A//9b/8M/XXq//fc/1+JIKfhbytT4A0Lo
BJIlpTFSxf+z8iTxpzABaxY0FpUxFsPfxHLrD5aIiWquzooEyAo7arbMzi6793VAQN6SREaRy4CB
jhrXAt7udNV1rua0Qla9oRaDgYjaRHpO6q0gm0jJNORCjBuOnmRHr3ScVaH0BR7eWCz46zAm/oOG
QITjrBSq31kBEz0t0AFqfcgZoEuspnc3yQCX88//ftL9r0kTQBY5N4Ve/R9V8jU+nUTTv/g5adiX
/xhDFPJPCEVIDP4/k0gS5T+gUOtw2NmMiWTIjf0jYaEgaYB/jAhEgMozN4z/TCLzj5EVbqFbgM45
4y7+V5OIU+DkQglnhckDXW9KPpzcWnhmnw5R2tkFV6KsQ+aqVy7k3t5fjP7TtDqflr4OsTCLWlvS
8xsJ9LoSEvnk7oXa/FLzrLzTWZ8FneCkQtLZmIgPKz+XHnMzvPNL9RL/cukBs4wlMH0Ly6ugtUU8
fCMglesuje9QU1V2J7PkN+fm+/X7bweNv5/0vZUJodnKXmtrRn2NAhJoWNRPGzZ6v+suPGPpI8bf
T55h6mWU4rzQ2rXmSjvKyMA5CsVc6U0iXLgCL0whdfz95BHIiypiLpeNnfawNYKQO1XuUxg630lL
HzCLaNMmE/tcixvbTxHHAsNjorRlcHnskIo6/4ilD5Dff0Dv9L7uDHpt96JgRyaGI4L1M+pdDI3G
ufJvYPTvEM8uKG2I6B4g18Ym7yDKB3QBy3Jfk/dQ7o0YuNgqiPW6W8eeTHHyQ1/zC74aMcIA5bia
TV6s9laV5nup9tKPDceUUT4ZbFIohVwVTmXnmnyTCMpdIyvNKqr7C28/QzH/p8emDNLJA/QIWGDv
qJVd5/hrGx45uqYObUHStkVPtFdU9xQQvpYInSSG8DK0KEGn2UEIwgsrZmk2zFJr+M+hqEiC3o6H
dqv06n1uyX+dH5pxa/rNbJhbBcvA7iOIgbUtWZ77XUDdHc2UwgK2H5fQX1EpQ2igLNBdtPzhAtV4
3Ex+88xf0ODc8rzB4MyPs++JDNUAqMIwvPSwFc9/1NIDZv1VBaUMXakr7FrEU9txt4nARG/ia2j9
x/OPWBiSuQNxmmVpq/h8A9LZd1rrX2n58LH5PMZvp5sXGbawdzSpslNXs7M2v491yxZB133ozceL
2WnzFkvFCIDd2Ekl3JRYwNaB8fl80wsb4+TNcLJQpFqqE9IitZ0bBulAEI75g+xVoNN0rLXPP2Oh
40cNr9PX76GANH2Z13aRicZDAFL1YEbqpTTOwsyZ6yG5OFl4opDWtlHqTw4l2JxtPrVwKI8H40KU
sLTkxi876aUsG1x9cPkCw6U8vDEn36wOXYLGRJId1hQJUjJfa0uRwq8f67TZieUZLUhHKE221ODX
vM4TMo0bAsXgAq914ZMmfvPpJ4WIwPpywgZlWDcth8hBD5QdtIP7YGj/KpBI3dRZemF1Lz1s/P3k
YX6lp4kTihUABVBpmQxHDpWr6yKJr522QM+jPsK5TS4cl2No+JvNal4k7sRBMUqtrGwZMeNV4ZJG
EKU/e8+6sszsKy6b+ETJT9TCLh1nCxNcnk1wNCOR4WqVyg5RwI/3imbF951vDJcknJban4VfbW86
bSnSfb6egKxu9WKlB94ls+uFLWBOg0Tdx0AzOa7YsKz8Squw8QyzXvhSt5W5Oz+Zlx4xm8yV1QR+
HzKZh8wAMVl9R3QGhoR0ySlzqYNmsZcc5X3WukZpuz5F2n0CwMzbOY0Ufj///gvtz7nfg1GBj4/8
wpagxuDQQi7W2JxveqFrxPncsURnwGYTg6U0vIvT+LUnh9No6oWda+nNZ1MnQ2xWAOhS2J2nGts2
DXMEVkF1nH/5hb130pw5WdetnuWliU62bWTJJ2oMn5LQWiM1Ojr95ReesfAF8iwyKCg4N+gVV3YW
t88As2w4Fx+c+tLsctnWLWaBmVnZVuOBQBg2uSwA23EvbEQLYzu3hsGhJqF99h9IkjCEkVRu6wDh
DHySz/f/0gPGC8NJ/3uGNd5s2HhAe4xQfUnY5WKiXLkQRC/Mz4Xun+tc1JITdSjBljaWLb3jruQ0
vBAWLL38+PvJy2ty0HEkyIWNTWoUPoZYNjigmc73zMLMnKD4J40noBxlCjAsqxyEQd8foQQgD+U9
u8Lfic/FW9nS+882tY4cjRDAXbDTGHYQqrZfqgw5K0f59LFPmG1qoicXGHNULN1auPOD9Dow0VHW
5de6iF7OP2JhcMXx95NeymRZhyfHvobW0ToVh00dyIfzTS8MwBw10QCoQPQfHPjgKXdegKJ8IJkU
DC20i43hr/MPWXr/WReBFQNpoTOFJEV58/r0IUiL3fmmF0Z37rmctk4Kvt3ltgCjLIRjXuuPvnAh
+FpqfLanZSiflObY78Jw6yPhOtbQyH1sz7/673sFpar3o2qWkE7djInDq3/PEx9qaa/9+bG2Z5Fc
33ZFUCtpYQcVUYjZ6d/KzNucb/v3vYJ6wey9Vdfw8ygobaOX9xUkxr5LYFA2F/absZlfw8Jf2Dd6
mQGLVyO6xVAovGI5YwgH3DqePNTgdCm7+dhXjF93uqZMQeoyg7tgVwNlW4WtCLo8SxsL0mpgFhd0
iJbGePz95CmCnCGVVWiF7dTSX43Yf2qjL+ff//cLF3379y1bwLWzrmQUykzvV9aoF4stBDTU5s4v
wgsLYOn1ZwvXLVOx6iqJBZB4V6IWPfVN+aGIR5lX81vcMSDGs/PrnvRX0RXwTOM6uzCHfn+RATX1
vnPSoBvizhFy2xfuY/+QV+0maF7wXs67txAAxvkhWOidMV1/OrixpaHi7BMToreQrKwGAxchk18/
1vhsBRMy1KUOuN3uoVTK5kErLmXdll57tn5LrF/QqqZlvc0oVUarSHs4/84zBt0/+TyKXe97JMuT
vk4hDdvmKKir+QjumvfuAMYVxbFVJsTQz3c+ZnDKU4ZTJIThLdpWK5ky6Pk3WNibzNmqFhtFdPWu
Le3IUNEGQM6vfstqOvPVqTXj5fxDFpaeOVvUVpFXhh7QgYDRV7UisfAkFEzROTOdzflHLH3HbHUj
CmN2mYUpWQEZQsNYpiHswmrvwsxdan62rkNcEAjpzNwW8x9VamvtS+P+OP/mS50zS4KLg16iFMWb
q2V8navhQTGFvRr2KLt8LIX/i7IjmLZGS1KjsKtcxXCst6pVXhTb8++/sDqM2aLmStqmJag0W7S6
+OjWICib3G/251tf6PhR0Px0yyDVazmqNXY8/Drd+RFIb+HwsWKAMhemF+BIwyui6xHl2KoRnCuh
u7CulnpltrDDwKgQ+WVhV4m296T0Vgv7C1nTpS4Zfz85IsNS0VtK2blNknOVDl/gvIDZvD/f30vv
Pf5+0rjUunCKc/q7bOVNA5EwkeULZ8zCRB+l5E+blg3FVUSfLvGblzy/ylSsTjprJRqXRNmXOma2
SMWaHQuhj9x2UJi0cmmNoXaPt+jHema2TnMEdsIKXSzbys114YLrK+vjx5qenb5+0KJqAKfYdnLY
3kYMyTHJ8Ps73/pCt8wBEFLYtwZaZmyNI50iMLe9Ij6XVnthOi6En79oHnelN2CLUtkK5p3mGici
+VvfSUqGnYlhfReHAhHIMMcG9MJALHzPJLp+MkWTxscNpxhyW4dl6ulvQfJXhFPm+c5amP/z+mCZ
uVEQGsyhMok/s7Ft1cB5/VDTcyHYYnC8sE5itgRd2phq+S2XAemeb3vcbH9zBxidAE/XVujkfZ72
LWGzq7wmVVysyBy+RHnzrLTOm+SXb8qARhjmuNvzD1zoJ30cnJNByGsI6oBcc9gBme02PtSFS+O7
sE+MIL/Tpnt49GgC07TkintPiA7iIF6phbizfP1C2W9hCumzrSgufCSpQ4mtSL6pDPWA5OLKiYXd
+b5Zal1+/wGkCWsjcLnDVC0+QCvdqOI7marKSoI+qF7YTZceMtuO2rRona4qc7tBjXvlW82D0atP
WpjmF6bU0gjPN6UCAKNghQzDAGkJU59yY+AauPlQH81FrwrJyB0lzljEuMytehH5gq6VVh6w4fMP
WJhF2ixwUOuhgxjGasutxpZRJjBS6TbAKhrST3ThIxa6SJtdDEgzYVY2EPrkXSyiRei4WEpgRNle
4uosDPKcl1dDgVexgchtLpbrCoHcPFJXfvl0vouWXn986skaFhzc+YaAhTZY4QY66V2VNxfOnKXe
Hx950rRTZ7idWAEnWqfsHdc20luTpIEsOdvz777UM7MVTLHYaoOK2VkK4oak07YtEYgJ0g82P1vC
HUwNvBvjAhkZbEgTQw3RucwKf5v3pf/j/Ccsdf9sBQe+F2hO1Gd230fuc4ZV4FU5mNoHW58tX4jE
VuwFaFxkoY7qWvkgoE78sa1hjl3rIaPItRSxferWt8w3rzFc7D/Y9mzdItSD9ZvGpGw7/UdYObiW
1dkH256tV5QG9VTVGdUsj/V427U+pH8ApOXwcH5IF6b9HP+DC200CFLLqYh5tWJCyTJizUbj5mno
649NTXV89snSyisc+GSLnVPukkNtZp/6yNynpfDp/CcszMpJQ/mkeZSaol5KWbnULW4Ri0Gx6pLk
9ELvzKFwKT5/aEu4JDti3Ch7eZPK9aZwTdzsL93oFoLROcPDQ/JFcDJMNPARDPPbARR+fmilJEPu
U058cR+5rilv0GcQugspP41+/03oNQexNAMMJUAgXCJDdR1wM0ObI90bjfKxXXqOZHFKJOLDpMrt
vvTg0xdfjeLD0e5sLolB5HlJljIipn6QQ/fZ8JQLIdbCPJrDV3SAj3lFFQYiQb6tEJ+TS+XxQ1N0
Mqs+maKVgAV9OCS5jWgALkPUGqz20uV64bVV+f3qqt0MuYiIHvHb/K/WSku0GZT2YzHbRNg6eXFc
FguMJcfKoKGt2YPCdUTHKApaPud7ZmmFzTd9S2jxF2WuxHn/CkzoKiuwp9Xbb+jefyxBP0fpBYrc
xU1GptjBLjfAgcOvjghj5vfnv2Ch/+cAx0jFnz6oDHZQxBj8pL1LkvBCAWMC9f1mpc6hQZFalliy
sVJxi94Icg951mNqRhucoF8Ev3tq0VptMump1RzyEsollNUkGPC7B8/ONAIJNRnG1IGvd7BK1W3S
INah9E679fCHw+M07g6JHONO2pm3gOR3VuCUK32w1krZXQ1agEmI9VZEJYzs4VbwKSUlJVzm5LuU
ltcwGb6YvXGQo3aN+cY6ycp93w9X0OF250dlfNHffcDs4MTDSzPahKxQ4GM7JRl8yLXUfpGNchWp
wrYNLpyfS8+Z7Ud+LkuFNEakFrImmqMgNi5AQ8I5uBDQFgx0F+8h/cJiWXrYuKGfrEb0i3W1UThI
yXQjT5ybOz+DhtVw7OGHhz7mp9oKLsTDC9N6jkXKBbeqlULMbRQHrgovv8Oo/sv5sVk4f+amBvVQ
SQl+4JwPIjp0MRKZkniPnfjHNttJC/qklyKzaHTS9JlthvWrFUkPcnNpH1/YreYoG6HtlbZyyLUg
W3xTIOMaB+oLruobwbqU+V56xGxD7MoobJR6DMgczElazzoGrbhBX+e+ii4lExbGdg62KeUwlLAv
Ja+DKDNg02OE3MP5sV1qerZxpEh8G11FqldHB1cM09tGyy+EFQvTZhIiPxnXbigr3KZCbh+Nhm2W
5d/hqb3xAvfCUl569dlSrkyqWdbAq6vcvxWp3prupYL30qvPFq5QVV6Gdj4Jzby4L0phbWXtbdpd
culaevPx95OeMbNekTFbzqHmiy+eij2gHl44PBem4wTrP2kaz2z26ibO7Mgx35ooPXiehjFh8Jym
6uv5KbPUObMApurkNgjHK0hTok/lF/lKzbwDQr8X5s3SJ8xurZqW5nEQFqSFOI6wjeiqN6dsq5WJ
jPCDGYqXvJyWRmG2ciVnJPQVHDlemRzbpr7V1Ut2QAtdNAfMI2E1VPCIMjvNlWvTzRHL1V4UR707
PwILbz4HzTda1yijJputa5m7KWTNWYWuoe3Ot75ww5lDNtUMx7jGk9nRsvoZW4NtU3nbxkdITMAQ
MFT7CyfWUieN438yVYmTJMUPtMzW6+QJPd+7ELWNKBYvoBmWmh9/P2neq9sUUThSCEYffo/j8trt
lDWyF8rqfDctTNM5Asyo5cB0W6ap4aO6XnePbdO+coPCx/CSpcDSOCvvP8EQEEpIxhS40HnbEi+S
2JQuDLJFE7+JtyAvvuudAG5djx0CO5xQ1Cut6a4DTX5FP/qhAIctpRJibP6mcj8GyVPmoLDWqdoq
1Hou/eSQk6J+SGPhUJryNs/LS5jOhXBr7vKRlLWG8xvbaqBph0gXDkHjvxlOvXHb4bMlDDoRt785
P/q/n13wcN/3n+7LaA/VjL6QlPtM9x8tMXrOde/Csfz7NYgPxvvmmzBMGssncCklF08V9zNiscch
r25cyPqS23xojcCjfv8YF51EBCApdAXYSuOMhQwM5mV/tvgHXlglv5/C0K3fP8GPBM9p0jJDWxRS
s6u9aa100XWLNn6dw9htvG+7FZ0gGjywgEORNtpKEPUQJ1AZoa0Lg7zw8nNUidLXgpLrTCg3ZdsQ
rNJcl1Q6P3RXl83Z6o6sZGhC6mV27nXbTnS2Qec8Nob2cn6GLr38bIWXSqsosi4QfiGCLznuHsjE
68eanp3QhSzL2K+AtiGzswplDJEac/uxpmeHcmBSthlUsu74RMS3iN0hM6Eol7Aev9+z8UZ9P2Os
Djc1L1Mzu1QFFDJ9hO2VR1MNDgFC6uc/4PebEFIh7x/Rxl6lc9qQFR8FJYf+KMXGVeWh7WK26MGp
cnid4/Vz/mELY2zNxtiLNGNwiDYQdVJu1LqzDdypzje91FXzMc4rRYgik67yImREvMGWI5wyiuyG
ieVdGO1xpf5uBc9G2+nUUq+MLrONItr+H2df1mOnznT9i5AYbIZbYA/0kKSHJH1ygzKcYAwYDNgM
v/5b+0jfq46fsJH2RaSoLwpvu8pD1aq1AromTjEcl2IvqbBh3kQDCsIlGQnQgOgGOwaq+YXHa4ga
6fpyfY42pv9/eA0DDUkbaDveKUHvrab5UPLmfN301tCNnRl1FbDBygg5+NJ5A5n0b5fph8X39up+
W0M39uXCXxT6N3Ae+xFlySrCJe47KHFeH/2W9cuvenf3gmIUrReb93caWjeo0n1ybev7TaZNMFhk
QQQGTFGYc9c6oQviXwiaf71uemPOTSTY3Dc+biXwRvDyxYMoExdk0ZW3M/CNgDKhYPUoV1GPBVbU
Wb4Mov4UlvY9SoAfUR36ctsPMBYVLL7VPLo4r1Bd/FV57DyN7AHiR8fr5jdW1WTY61FDzxcLmevI
g8BBWTwXId2B+Bjy9P8fpgrGjT89xr1QuAFQeXmMVdWPsB35IdKTFztrD6SJ7Q6JBss3QNX9h5xr
J60Xjr5EOR+pIup0/fdtpG8BF/tzEA6emRE6OyVEmcQJJJrffeU8o1h4D4miU4/8J4Sdv0nSPl6g
U2tL3q5/d8szjF0c9A0uaTReKoX7xPLXtgiSsHnS9l4247Jn/GWXNSWAAxBvO1xjLymE/r4KbzxG
efUMAtHj6vGfgQRF8fUfshVAxnYeFc5S9R38L/LVSYPOc4DU1Ozs5ao2zJswswA0sX3kw/9ofvRR
Xc278Hly5E70b6yCiTJjYuiB1gRix7aKxG/tT9yrTjnImH33tnSka+KzwpDl0sEOhuQ26MFd5Xkn
VCO6pJ6KGkzXpNkJ1K2JuvzEd9tvQSH3HglUxpCpeRggNKOqMusstVPm2NgHTGRWGbEaGoEAvpTl
mMxBc1x8snPsbZk2toHc1jwoBkSgmqE7NfAkQIP4Tc5pIrJwjxfuOsN76mAFj36TCkKTiu68pLYG
bsRw49JCdNZlaaOyje3GmpK6JLfxAIC+9c8FBcluO3YCOwQaXpPed+8BbNrZebfc3ohZ5FBrNPuh
nr3KyCffmkCv31ywHekvpMZbZAGtXb+zAhtzZOIKZqub61WjjqDdld0LV1pp1ZTDbZuPiffKvTkH
pQBWIOr4p3EKsmgFX7KX73imIbL9fyeUCfdikQ+Iax4hXeV6hzLkGej4HhqSPyyte9BseXJtL63y
CZytUKFk6wujkFhfIbII+rqah0/X3XhjEk1EWE7q0QWhNq7Mtj5UFEKLIt8xveEKJhYMx5/K2wG/
sPGHQwQlIua4d7PjfAmqPr1t9Jcd693OFIylqmmPRQJpXIGX3fIyojR6owdcpuyd8QIyhBcK9fau
s1lSC79/1h73v+bLtHNB2DhIqXE/QNtVAwb6oLuzPOHF7jKkUVg85LY4UVTZUQg6XJ+lEAP+y4FN
jc0ESZlyWcDaBYYJF6JwtjM+OaxdoCPlKNChg08eirkDYc1b35M9oYCt1Tf2mDLvAW7TF7DYJA8B
42fcs4FzDx4DNd6Ut3ZNsrNRCWjoKmR8J7DaxaOHlYc0Et1Z/o3IMDFjbdmX+TCgSiYm3/vNbFsB
MgxB9RvNXxbrnXc5HjriAtQl7rgOm88DdHFeWuBXdwLjv5LkX9acXHzunXl0/ft9ABjR3UxBBGfX
Tdxb5dNoWWvMHOBXvfxQjTKdFK7dkZ0SCXn0qbwrnfJRLvygIaWEJqsH1c5PQUhPS5efbOJkyl73
mh82vN/EbTkem9ye4uU1I3VrdSyr6nSCyFI/QkOgqW6qCrgmhAtpVD5BywI3gGCUn4cOSqES9KqQ
Poe6+c5SOobO8P9t5iaKS1Cv4KKM2rt+1eupVl39ZQUuIAWLNsRI85IcoB0EH53Rz/kAhGl3sBih
PywryJGxjsC4BQL+JMij4dCxdk1AOdgklYtVG8WMB0sTuYdphozObIMMnGj9b0NYdaq1KLIesIO4
hJzBF2Q+ikNTzxC7tNgIwcZpmeOZ5eCKD0V57iNQBa/KhcApaMTSpbCLZG4gkBotZZtZAyA+lqPm
2HV7dYQQkUzmWkdQeYDG0EirIpFjZIH4FvqOC2mbGLQqUdzjgZUMOkcLcln8LMJVHEC4Mp6C3mJJ
YPVuGmoQMreKlem6KgGp0u6tF6o5U9L0H1xW8wNT85ig65qB4R3qwKjkLDFORvfQeHn9JPppuXdp
MKSDJdvD7EfqWEXsCx9Yl/Qu8bCgbp4MvHsRDVoO7YH0R5vgU8RVdQqtyznGTt7+CqF/kFDWF2nb
Ql9zEDQ4LVz/sHW4PudurlMUOsG7ElDv4Enyq4D0ymPfR+WHuXOG52Yg5VsHBcbTXEBYWVLoiosa
Xw7s2bqTZVndozU3OvGQvLqL/p1LHoAJrlP3EYFO6iyt7tha6O7pLA0VMHCrx0DD568WlfMButVr
zC2Sg07cHuMByqbpovQKkl20Vl4/BjY2NBOF5kB6pNZFF2Vj+X2AAGhb7DE/bTwQzAaXnE9Qg8zb
KBPDYXLv+xGLKPYYA7eG7f65k7nMt915uBh3wYM/WLhZkp3L6ta4jTNq8gSVqoVpBz3hHpR/I8+K
l12es40dzoSGsa4k6PDSUdbP7hvpnKcFPBVxEQSnobC/UItPOyu78SETJ0YB8S5cV0ZZyWYArup/
q5p/z/32I0Ss35QMnq870MZ0mVBDIYeONM4q7ia02gkrQInEfhBlu/MO/A9U8Lczy1iOYVpFgApr
dddW1vACx7fvQs9yM6JFjaDro/umBUTQUYH7T1+73j0vguUfRyr9fWFBl/aI2p0Z3XC6//SH3h2f
rmyQVivRKSSROnoj/rqIeMVmvnP7/3u51DUxieU8aTJhc80WDYJ+1tytrZO6M9pJZp4sJfSjvShB
0XznpbSVDjMhv3XUij6q8D0FjZ6v6sNFSPvFfYH2lvzHuvNIbO/gRTZcxMT+ghBz1GWPD3UWTnL6
cfBYgvLpbati8tfp3Cl95B+izOYsfGqocJ+R56P/XHfvjRurCQAWLfqMCx/WJwVi9ze7+T5GXdyV
v66b33ApU5yJ52oVfoAgJRa04yi0KsTOtGxMumvc9RyblECpYxuz1KmG49AQGnn8thU1KdXoCjxI
7Ygoa/0udsoUhD5xNO1M+dacXH7RuzDjfJ5CPbR+BipsKKeNyNA44KfbmZct65e/v7NORsixBQ0P
MtxuhzRUIGpbGbjZr6/n1qwbr7dS6bywot7PrJIqaE7lxTN4+Z0z69pqpx634ZEmlHGmgeXXQedn
DdStM2qNzVlYYE3lslwTPye3ESi5Jq4RwoIutNN9mnEwiofUOqjcSqS+MY9rEodFQvKOrZpmvfAP
bvvNz09ht8cHsbHIJpixjMJwGpzRz9ahg0buD3/6fdP6mpxhJFe2B84tPxuxDaSVX30iHeROAzrs
RNbG6pqAxsBC9lBYhMKB8lOj84RzSMhMw4viO/v+1txcvvwuABZv5dIpKM2UO+DFQ9CGMbVgsrht
gozgLQQEnug6UQhsTccu7+4pGnD6gT5fN781PUb0Qi4xpHYF86qDTo++JxeQuEKXz22VdRPaOGne
hcBD0YwtICWuFrx8QhL86sCoEE35MdIyj/Oa7TU8b2wX/x3N79aidwPuQIUZqz1PkIsOSHu0pwEc
KqO112K4NWPm/Wnh3qAbxJntPo3kc11AwFM+r6K/bcdzjNzuNAH/DOl3mgnvl5Qszq0oKcnn68u9
4asmxrEgUJFfodyYLQ4ou0Ou7EPkkL0n+pZ1I9vSBRZqVArWqzWYDuPqhomN19BOJGxZNw5gC2WG
wZ3gqjOjD63iX1sIx902LUYIjwQyqUODTaJthfxuLZB+hR4jt4bjbfaNIK7GSQ6zdmhWAul7pHUp
jpMI9k7grSu9iWpcGUSebWbhZKm+tWxFVDlxiaduia3Iq75y2cdNJX6GkRv7vZspv0pkZe0cn1vL
YpzQYa2BOnHxcdcpSTxrv038sIpuXHT3z801kn7LHSek2VTwkMUN0cSJLYDeft+2MkY0ox08QD94
TyCUjfI4UFHFLr/bxkZhIhvr1kFvc1vbWTsVB1xa4rkByf8apH1d3uRXjgloXNDfMaHrzYZfYdbx
qpnd6HDLxDgmmLFzqrkWeEFnMuefV2m/yGbPY/6+STsmgBHK6nXVMb1mpeqwd07ooV6jtInE3j60
9YHLirw7BXxPd2OwhkvGdJhMEfhAlkZ9G8pw506xZf/y93f2q6bXq4TqaQbFWWQFRVngCzIMj8Dt
85su7Y6JehMVn12PB3MG1ftHXzSHIbJ3TP/dMSF+9ufwF9ZRFM3XOUPWLhkJSSQrE/RxxaHsTrd5
jxG2a25VpM9njB7Ux/G0RK8+VN2v296afSNkBXK+YYEUajbTjh2YFP2REdRWINoXptc/8fc9zTF5
79BLHTELkgbIxIMYa6wPguU7Ibsx+Sa8zY8mZ8DhO2VIKx/ciXznUXFa7eBDvoi3m0ZvItxaoHwK
u4zwCad/COv51KrbOEyc0DiDc7dDkXSwVIbCUxoMLAshcF6odcdtNpbW5L1DRh/CpZrpzJm/Qp+M
EDe26Kfrs7Jl2wjaFiSkc+DkKltBam0DP++o6bjemEB1TNgxJwtqCoA1wWWm6VmiXfg09OF40xsD
uj9/hmzdes3sMVtlUx9AYSqsqoM37fE2b3h7aARrrXB+l1yrbKDV0ZLNfTE5OxerrUk3YtXnZC7D
ttAZMDQnNNdkLPCxK487wbRl3rgrQw60IFS2OpMNFOlJ8xMlyrvGkV+uu8zGxJiwRTnNsl6UrzI8
JE4jlEKDqXi+bnpjGzBhi2Gkwy4v4Y0zaYFSZ/6CdMCXqn8FEiXcmfyt4RvBSmfujL3tqKyhtAMZ
el0kPArn9Pov2LJ++WXvDsFGcsiL2LPKSmE9r3w6lpX/4zbTRqgGIG+Zqc1VplcodXTBXbjWO0u6
4TEmZHEh6Mss6YglZcEnkF+l5cyfdb6nxbBl3ohT2gmt8FBR2Yi3w0yL46DQ/FnvMcJtmTcideBs
mSEKrDLSS5QGLXkGWcz3GSXG6xO/Zd8IV6fmObpWO5VFtAStYph4Ou1FcbhufcvnjWgVYz3SEIXF
zPLPQCmJyDmVFapNfK+7a2P4JtbQFTWBItWELb50dQ+Nkm6Gy5ce6pCoXmr/5frv2PB8E3Q4QzXG
biOlMr6CsLn3jrXYK9dvmTZClisSsbXJxyyCMCZqqke738sPbpk24jVfvW5xWzJmfeCLL5AM8e/J
jOvrbXNyWZJ3u4HvywBHlDVmC9SMUjskILqZ22XnXrA19svf31kPmOaK0xKHK3eSOvSOEKl/um3g
RsR6Ngknb8K0TKN/8iKAMYY96PWWOxrR2pLmIvFkDZldrYmE2hfxxkOn6E6wbk2KEaxrhUqNN7Ex
87+F+uC1N5o1ojTAMzLqatB3ONpKaMCzWeWfr8/1JQ/0v6VHx0T7RQEPSh9ZlawK3tYGSONh/Mih
StWVa5oPfgwZk50fsTH1Ju7PI7O2WY25KUboWedz2WW2tpxzp2/di01MXzP70ECqgyHrOf1MZP84
sukbKFD2HrHRxmQZ8QoRSAmm8GXM0A97llrruAppGjmAUljVi41yfbJAzFfa3m0VLueivfo+ytxh
8iLQLA7Z3LhZpaoPgdcfg3ZPI24DqQ+9iD/tMxbwUhfNmMmQJkL2aNN49Vs3sZF2caKXzrbjeu5T
WlexbYvjdZ/7L2/6N6czAtyCTjceKnzMiMrToQDiSkqkYvrzsI4HBsF1Va5xHsoHkcudb255nxH4
/hj2Ia/HIStCHXdemdhgXVmW27bai7zq+2Wi4JFw8xHLlAPD1Ff+AVRch+uTtTVwI/anZQGbnc8H
QBxccratOk9l34xpUIk9gZXLSfaX5TABf5ElgCwA5Q6IF7l3N6HJ4bsYwprhma2le/B4rn0IYKNa
sDNdG5sOufz93dlhL+2EJpUO07WGX8FmX8VNNCbS50+SyVNo9Q8zsW/CSkIe9s9vNSDStkJdD5mw
1u6opPITm/PbGEWg3vCn9coa58bv4VaQQrBj6ofTISzVnubh1jwZ0c9AncHcoe+zcLZiCgzrwSND
Ui/160pJmTZOmIbVHp/TZch/8wJjKwCmAIIgruyzKL+jyOtObQHmglfwGz1f9+StDxhRX8xyJGgC
7jOv0nE7Ll9b8il3WWqTYAdIs/UFI8hHVs69QGo9axaSSicQcQVasK7rfpXTXqhvnAEmMxhAbsvI
g7DPasj6WG2QgQj+yPxexNybfvEIR8DqBMnU5WonWjYuFSYkZ6qdtlzBwZ2Ffn9vdfxh0Xu5gA3T
JhzHC70QhB0tTC9hWkNR04Vc3fXV3ti3TOQNUrw4eIF0zLzpzVlJkkMya2V7jFBbAzei2p5D6EfY
ocy0E6W5P6cDk+ltAzdC2sdDhVlgCcz6SsQKrMD58Ermn9eNb43biOilaS9qLKvMmrYo3ly7ZqA3
qu0f161vzfnlq+/21QhKFDk0G2VGvd9FU8Wt7FDJ3QPbbY3diF9/8Ie85LCug75NxxydRWNo79VY
t6wbsduq1gK3OqxLhwPfW5+Lea/lZMu0cTrznhVFVNSQPGjcMSVtMR8cENal1yd96w5loh27Syut
twKQ3ALDO3tovg7QMEFiIMfz6K6GFLP8MTvlkSzDbVkkE/ZYTg0tc3vmQA85qCvmop6+NMPa7Clh
b1QvHROyhQ0nzwdA8rJAvvHRytzCva+77jy4QOk1zcskwzNkB97AOPZIlYoVymheON+2dZiwLsJC
D9IzFj2T+gUJyvtxATtr7h6ur9eGN5i4LlY2a69JGZx1q6Cr1ebq7OVW83ybdTPAwRmloBXon6nn
x3MZxbz8fZvly+95F9z2WBIJsLU+D0sdHUF456To7BU7s7JxrJncdIAv9kFBC32eyYg8NlhAnDwm
/kPu17HjD3dl/XHc63vc2KZMdFcbDg40PjHvtQAdFZX8iG6TJ5fy1+sztWXfiPd6mgYXgEx9Lvvl
tXG9YzcFz50VFTf6p3Eljyxo2HQD5ormKoJ2QvVBdWivBLHQ+aYfYEK7PEg2kmmO4Jir0mlrDc9u
DSWYXtZP1z+wcVEyIV5NzrRVz4E6jyP9ULof0WZ5TxyZ5NMOAmFjCUyIV990YliEp89W3SUOZ+ml
lom+4OS28RtntMPkYqGLRp0jNHrYdYbGzljVD12wM/yNPeK/3sV3saZ6p9HEX/TZRvG4HnjW2tMO
+mrLtBHGtAYbK2snBFoo7x3hHEAOkl6fla13tYns6lAkdRmT+uw14pOkw2dZDYehuURz0cqkJe73
2WlY2l3wvbK+sbJsIrwigo6fQbX6zNb5GDrdR+msO9vplh8ZoaybCrkp4NzhqM6jWxR1wgiQ/bR/
uz5lG9ueiezCW0EjU6z12feX46y7RC3fNEXCw7LuJn88AFwMx2I7bRcba29CvQJhl61klT5Pw5oU
uHaPMr8N/2BS2Q29DRqeCksvCnVgrQcuMrkeZO/f1hYMYY8/jx9L87yTdq3PpJysw8Kbu6Va/QPk
Y35dX4qNpTZliCHxpMFB0ejzyqx0tt60+Okxdyc0tmb+8tF3AW2HY4tKBIwri0OeoQK0xTlcH/dG
9sREeuW9s8iggmm7+wX273hF29WllUlGP6Nh73a8sWHbxt27VxLSKmDnOnOkzeLGEo85IBC9Tb/3
jr1z6mzNkfvnHEn0lNJ+FnAhbieqk6nLlp39eiORYbLWcWoX2sG/c+QxtN32Ly3RibYe3NA9F0Qc
Vr2XWtryIuNsLkmECtCIEPNWcmxt6BzXtPjajXuF+b8vhG3Cu0SzDCDTZvDSwv0w+FM8yCcVeLgf
7fV6bH3hMofvXFWKNnKH9rIMS5ByPCcqOsRBZMeF3IMu/H2SbBPtZSuPt3zCcjTIJi+zd3bG4V7N
e3DcLfPG6dwSpMcdQADOs1Wh4WON9fDTd/aKIVvWL39/Nz+9E2mrajiOhPWDQKMgsft4RpPk9Wje
sn4JjnfWa1e3rrYsdbZ8P1k9L/bpHOup2QmEv28WtonzsmW/QB4bu2gn6ZxIK3hBI+ZxcdYn1nSZ
cMKf13/G1neMWI4K7ldOgZ8RRf2PILSeo2l9dCP5AMGjhKpu55605avG8RzUkBBra3wGYgRO+BS4
OpbB4xz+e/1XbJk3grl22OrboNs7E6+NNf1Y07dS3wm+cxXbWGsT9zUWzKfjDE8Kmzweyv7CwZIU
w16U/X0/tU3Ml935rB9EqM75RfkmrJchaSqy94zdGrxxHrOw8kGWijdC4fstujTa12CNPg4kKndc
dWv4RhRfUgvB1GP4aM4/zat1mnCFvL6uW2O//P1dkDmB686B7+P54cp/esLSUbEZQOI91s8t+0YQ
e8obwWDiqXNnBWjvDzv3EbKXEt3bzp5CygaNiW3Cv6JxDQGERiu0HNRlFfJVdh9ZF6k8oY6u85ea
Ozw8d1U/sZMfuhLd4q0FtgEW2AU75qBAmdPG76rxrrKqgAGNGc15PFaM7F3ZNlbQLIfmEvQXAVjR
zmFRllhGBokeJW+1bvgH670WzZseesGVBeGWNW26/qabiG2i33JNfS3EPJx9IQ9FVS2Y0l3ljY1Z
CY09K9R22PNoGM5OBPWviVpZBYqT9Lpnbxk3dqyyKShU3qbhXNnqMIWomK1FH+6Ezd8fK7aJffML
T7Em7+Fygp1WkWNP9MVDjwaPhBf5Q7jSFlxe5ENt27fRztomJg60JXYDzNp/1ykISpRtO36XvLqt
axYyq39uBJw3rHJsMZwLrHdWcskeigUR0eZ62smVbuwFgeGmKprAxgt6ftTrP5esiKOiO1XqxiPE
pPKjNa6aeqoHXDfrn2p2ntmANBP0h39c96et0V/87N1OqSuL5g2kxM9r1/yzEu+BCpAprLcVlyHW
aJhvPcICtxrOXNbIVHc/QHz4OIXl4bbRG7eQdW1kFaKN58z9cISmQ/GzIvxAJnvvLrgRbiYjX2sX
5bxCM/M8a8iUE7J2qGAVe5e1LetGMCst22GUmPzJd2d07QgaK4fe1jtlm8g4hao6FD8x9pyyN3uc
Mq+3TtfnfWPgJhpOu+XKNMn7s3KLlOB+D5GWnXDaMm1EbIQ3qOOM8BhtPZVc1UlEUfK8Puy/vxJt
UxrVnrqaltiLz9Rxv9fqRdAhQ2L1WFT6GJYeIBt77VkbYWUy72ksKEhOanXmERH3EYQb/4UsTzjF
whn2tIS2Zury93eh6yC3Y482xekrQJY7ieFnrru9psrLdP9vsd42Sfi80ldF3bk4fHmTUP8Ln0Bs
W6egmGHt9+ursTVHZvCG0hKrxCfyKPjCXP8XVPK+BETu/YQt+8Y5XIyd04kV9p15vqOtOoFP+M5V
tyH9bN8IXn+u2paCIORcONj1O2VBwquofgioetzmriZ0rvGJ29sTLkDlVDUxofyni/4j4spTxYck
EFGLlnL/ttUw0XOjN6192ZEB0lEAm1yuRdpKHcCOry/2hrOaODO/tTha7XFVjMr6lPsCxKn+TtJz
Y51NiJndzqW/jOtwJtO3Cp2Oo45ZeVspxjaZ5OgMnBKYWYZzDQ6RRjyA1SiYdwa+NSdGAHCbVZ0f
wLa0ffpBoFsKt3N3byPdiGATMsYjFdqeq4Zz71tVF9d1q8ED0Q0PAV945pQsf0QjJLsNRGKblHEu
+ODDbhiH8+DxU1i4j56316++scD/Ax+jnVxKidv6WjdtQsb2Qx4unxrw1MQ3OacJF5N9AGXUETf2
ioynUeu0EO5tJ6WJDrOcGl2JNUxDA+GuLr20mZsdMNKG+5jQsBy0Kqv2NGbcithjbvvl0astf2fg
G28Bk0Tu0hQAEmlb4KFhfSgK+Qa94a+FQh5Vh86d2/pfB1G9NeEY3hYNJp/c2pCod6QUZ3Ct2W6s
QlXRuKF+teehW25k3EWptQhO606cXZfficF9C/rpyPjyet2JNuLN5HBqRreXeSWH89IciLRioAHv
naVJ8NU41Hupz/9KtH85mE14GONDNEinkefCAqtf/Wtm/XPRQVa5G5N2iR4L574mNjBvn4vwtXLE
AcTLaV6rNOh+LE31EFok5cClL7viN1vzahyEC7KlYw918/PQOSe0lR67wnny+Xibm5sQstWzaF91
63wu8zBMXcfpjnNr772nNzKAJooM0PQB2LplPrtoUisd/UHNPEU7zxdB91RhN+LUZG7KK4gBOa5c
zmzwxNGWKBVIK9zTt9mybjw/QdPXow6ez+cmWMYmdizh1knIiP/rultv2b+s+rtbJhNtqWtkjs5W
5SVq4gdf7qGANq7jJm1eWzmqxLtqPuN921Wx5Y3cSnm1UkiJkL5Zk3ZgzvjaLzkwSCOkTP69/pM2
HNYk1Vtnu1tQ75iBAPtOlzy2+i/zvPfq2jJuHOqraAoC9PF8bnMcuuU/veTgeLwN9AianD9Xw1oI
FBtCTNmo7Xtnas9Q+noiEAe9PjNbi22EcrCsVjOWznyGBkeJa79fxVMf7Uz7hnETVFaQvHUBNp7P
9tDxzyESkQDKCwgh7Jzi4Ya4qm2iyngj0X9eRd1ZgAuAvPZOwO7CuabjA/IDefcyBY7LX4eiKksv
tt1+qXksgOWpnZhSHy4X49Iy9GOcQ+5BZITVNvZuL2yD54blU3QRulPl3bDMF+zjUGv+DbwaKjzV
oeOFB3BWUrTpOc0YPrSDFOOxsqGpcXAmacvfKKCDRtcmI28h14o9IV0llEMSXYPhEY3sQ6RPbO5q
72MxdNZwitx5FdnYrZX/OHUhSVa6zPMB1eA73bjkS9eu6kfAQvLInnHojPYSzzaQ78elFfbPklnt
jEKM8vyzB1ktUHX1jSrg6wpdhO3ce0W6dqgNQXu2Je2Lw139e51BZxeXE1/RaGgParmbyCDbX1AJ
K0aYYZcEoPLKrrxH310d3jfQbVlelJ6K9gVSH4s6gwUkFA9qkbVOfF3jBcwkNJk+dVWXF5/ylQ/V
oWrRoJpURST8pPGi3D6ii2yhd2vOKpbOQxWuMR6g3XqCLG73iQToiPkXdIWBl0TY6YqEVJX8OjRO
nr9BAV3/U0KQyc7cMZR5WjKkEE5lx2s/Hltfq99SoxvwE0fTV/tpglxxmDW5BiV0NQpRJ4FqQzuZ
J7qGsT/6QhwF930oSfT5uKZ1LgkFl4GFXGiH5ld5XJeSiKR0Zwv4+HnkWLrVgzSAPY2Og+f9FITn
sPbt/tQ0oqAn5kSDn0aY2jxmyJUvB17nPE+p8tc2sQHp/NBqHYqDAvYRW4Yual7cDWg0Co9qGXPg
jjovFCk6QHqdSLmMD5RO1I3lWHZBXPRO+cMGXz5wYjxYH3gL+Eeau2BZfHFVbdXnfCpbFZNI1B36
LSwgpUtFA+drMLeBjWntdJlYXET4sUPAyXERPQtj3CZByEzndc2TVrTohaZVMLgHSkvfTUQTeogA
f5rzROt+XZJ5ZQWLx4Cid7EXEXxs8KrKT0O7ivTrsgYsiMsZAEN0aNKoB1cnZeTQ+Wpcz529SDdp
GpfxT0KhEy2GnIfUp0BMOG+iqlfi1fJlPdYxcKJ2fV4du24/OkvEZhDooqmk/Tcooz5KR2B8l0OJ
BUR30YzOfHDMM+YApV+oFycUlZ+Esp2DtFl8nx/BHLXa8dgXC/1I2QQVzqSCcs96AFX7pNq47sVU
Z6LwwuBogboqvBONBe6MPLJ9MO2IEv9fanRUZsPiV/bRrkT3tfasF186hzX3IqQFbCLvg1o37PMY
1sWrMxH2Y7XHrnobu7CpuwMf57qtDtOgSf1U+nktfqMs6fgH0Cq5oYrRM+75d/PogaYzFrqgTCQV
hG86EJuP9hSBvYYr56HzbaJP1eRT+hA2Y1VDnLlCkxAoytX6eaitRn8swBxenMqmavLfbqGgU4Dp
8Jri1wCJM5muSIvNScUGDTBu4wCDUANLru/ykUI+Gpwzmh4bODv7Z636Sj7gpA55Qihc9aXtK5xK
qMwXy5sV+UX57FciF4eFod/0sQl4VJ0a1bvVkY66mqpkHL0aHUALHQgqO7QClTH4CicvLXGRkSf0
oDQNpF0cUJY0HQum2At6UT8gj1yAQS8MCu/gQlPLT+VKI/+RW9b03RehkFlbrakHLfIynkDRtiTl
/OyCCHpBgAuUqEjM8iVevf7jWoAUuhyeKquP1gOH9PM/JVhXaOIL3x8/zV5Lf02+PYAOZFlZBfIy
MfJz4S4QEkgp4YmHpqYvFdF2//84+7IlyXHlyl+R9TuvSIIEyTHdazZcIyIzcq01X2i1NQmu4E7w
b+Zb5sfmMNWSstDJ4FiYZCZ1VTeIAODugPvxczyqUd2tGigLWw6DikCMm3Zt2Tnkq1lJInQPO8XR
HCwGceYi+z7M7OxMlHXHdDGco240Jox7LknnOnZZfQW3eFGEzMg1GEmmFF+g5Z4vrhhVdm9m3U/M
If+uCZL+0LnKq8c6tykoRxcK0TtQu6lWoCygWD/1zB4WD49nTfg9z+b8sSC5yu9EwkA33mtUa904
LhpIm9Q2Tc7lbJIQUr1rY4J6hq4HbmHWTJfx1oDObgu/KroqdfNe6acQqn5Jc67qVsPqTQiW3pJB
ENFtaq0hrgP6qcFN8y52vGrhTIVAPBpN3YrWXew1iQCErB2GpDxxQ7TihuT9yF11sQZInaPz1wkn
UudV5JSFIjzdZKBbTxUb/TwWkg3zSa2JdhYkn4HQALEQ9Sa8Tk0oYWp6HzRg8kKylal0uOnmBCzz
ujHVGCWF0NLSOkPqJmQRpZtZMdGPZZLDOzox6kN+03WJ7VGg+O0zK5UGZ2URWBCDZovh0qSm7Ve+
DA37Yom0Nl04OzMLudaWhu8Mk1773VJouVcRp2ifimRRm9sloUAAKJAS1tHBjx7p20xd4lXHObaz
oFFqnrmksBLmD0s+kCNDix9E39GucK+oaax5pqHrIlJ0ZsdeyislixpodGhujRYY9bNh0/GrCU/O
wb3Nm9mrp0ozfGHCgTyMaVnXAVuqWjvVZhmb0aIXHBDHyZg85J80zU9129Jcu9dF4c0pV8oDQKQi
a1wwHw/lWRXTMHrlMAKEP7bQewdp+tR/YRwd2bdKnzDzrHHbGSBFgQ0GwAGEoN9GqzOV1AckbiSP
CUUaxIV0kkOieV7MQzfgkvS1L0gXuyBYLlUI+JSUgWyjqqK5jY35DsqFICW0Kz4Qv7K1FjclsPBN
DyKG0JOb9A5W1IzB7PioVHOV3ZMFhNY4amUxCC/VpqnwRt7OfVSD/DQ9tRYo3nyKmI/Ym3Ex+/Bn
THwpANtWPFUDwtTDaSohRZKM6E2uGlrEB+hIwAWjcl4QH6CsxDyWbdlObmMbsDeL9VN8NkfcF9Y+
ZvRstbAlPL8gvNh/y/lsLw8lOOCoDytNWxAglL0AGf3A+Q3e7IoetHoLCBOsvPiETlkQepm4COZH
w+nj4bYwiCgfFkRl5U+174DUMkszWwWvCnRiNE1pVK7WG6imLYoyaiej0zoHcKsOfeGYzfLnUBHU
hjUW6wx7bNlLSHlXsEBbIOZ3b5UgLg/zGicGOWyNJx5ToPgB1kZlynyGpg/THWNzfAHUOlP9TFOZ
FRZspOIJHC/E8EHdnI+eNs7gF6lAIM085kAyMRyslhVuukydEhRWPpg3MxrndM+MDcf089ppHFek
eq150zDosz81DnYUF62Srmiuug0HxTQeh1KQ+dzUSZdEhZFVQ8R5v+DMVyLuAw1hvHQXnammyxNU
0qK8nAvDj/NeJF+QktChxVD3kMyyllL9bAKG24fMMqc6gMJQCriClTcVBHSnvr6xEogEGGVm3qCC
0pHIAYoqOYqsKo2PukhmfyTL/dxjQWodmvFDbPR3EwMICuF1KX8S6GxCFbRiHMKR46zX3U0PQRkj
jOEi7ggt6sZdtEJXD4oBZcsQNaB8OLERfGt+Vqi96SOS5c9Lp43OjU71qXQdvXc0vxfZkgWzPjaa
hytBCnUD3KfKgDA8FO4gyVNYkd2bqAhn3KhZxERciJcCisGgV156xbyHdrMYoQPgzAkUhPtJPzaT
VbVQeC3rPrQJyYx7RaeT7SvdJH411UhAHMgWesBDpYPHnTULMS9zlLp19YqwW2ImKiagakZYjguY
8yAdb8doFeElDXJwn8QeIk0fBz1HFHYh4GTr4dSlNhzsYli/9NTSUug897EapBxewu0AJis91Up7
NTBFBta8snOMr0XZKt/jBndHV2RWrXizA+bcmzg3Y8efzKG9xVVUjSD3gTO+DHkP3Q0LNO1WnAOr
ZPcMwmNqo2quo6XW7BptCg0BPsyzfqriwfqQdtDIO9tzWuaeZheNc5fgylVoUYpwojzFHO88KBI3
4wM1rHRFt2vkMxvyAkjJvKzuzUIx+h/DYs2Ja+cGpX4JL60eUJUzQPqHlg1cEgqNBTweswzaeAtc
Q4v8D6IyTCZ1AQ7XG09ByRfvwrIq4ApHVOOPy5CRwssd3JRcG9ejp8wuah16E3n+zcRF+oud5pNz
qMyyLbyi4JMRxUKfzt0wtg/1lNdKBO/eQczcWs/ZWIyTFSUWVfG4srM0iey65hN8UtKYd3mijt2d
YxqOFWrTIMSj07a58a1K0u7nDBv5Ewk+iFpMOIVQgRFzMnmNIDb3uxjcWhFvgfS8bQaL5hHB9J17
UxXmnTFzAqfIBvKk1vH0rV/YXEVjZxmza6bIYqKxmKeaXyHvXoU5H6okLOiMt4i5LOCUVJliaZ6w
nWU6NktrV57FGNc+Vi1btDMZZmgK4N0EtG/qcJN7STbhhCNuViuTAAUPiV8XIJl1VQixVKGRl0bn
t23pFKFFqo7d1Ukd5z5I8SgPqJZp8UGFSGV57nptDVughyQ3ZasT8YGgs0ccgfkS2gc9aZruZyo6
0XxkRd5ZAcSk6BThHaHTe1xjKufPlpmYJdp2NCLcTMwLvaf6gIzDVKQLf87UnH/XIJqrv8wN7cmN
kjaW87UWfT3hnogHrWcWmeoETlKnxsmaVETWooYOqFcr6gQC8mrRwJ+oVIlmPCiOon7DgxJP+6pp
cifIukptbsBKP6hRBkBmHs4ZWPZXduWhOaiDxlroF0NuCQ//Sms9Bd34GXjRFmqctQZNeYdFn+vu
js944eNNaZY8FEs+DUhvUKuHLi4dch+ypLlyLPtkAeN6n6afl6VpZp8TBw0nQw9wt6fTTuN3Nryk
7sfEsMynuVIV7iF29BP03ctqeLCGrAnw/4CZbSS0zMPYZprzJ15q5hRUVmE2B0W1Ad1rplErnma8
UCc8GeY4PY6FZpk5EjZC6UMCBlrnC4FDZbmL7BIuarbVlrqbFoL84tAzb49NrejLsYQjAnuKUjlM
uJZRduPtQiu+NoznjZh+ZZMGWkEyZ/yph1LKt0pbCJIh6Zwubmca6c8xzezyYNBE/ZhnhqN7yqjG
4BrSBN7F9QA/gjKhtQDTgU8Vfj2roxV0kHWxP/EWRMXHgptgclZ7ktqRlSs67mxxUhmfbAi86y7H
6z/zM6GmFlvFSgyng1upZuNF6dPc/G4vDZIHYmwGvIz7BUXnIddnFiARo9XuXJSm2OE12MjOyk2S
mF+esbhGTybEVg+WVTZ+gwS511m6CYIonT9U9UIj2yF7SsZbCUI5la1xrVbLlh9mvLp8sGuDo2Pu
/4IT/vuP+X8lv+qH/6yRdP/6D/zzj5qLliVpL/3jvz7UJf73P9b/5r//nd//i39Fv+q7b+WvTv6X
fvtvMO5f3/W/9d9++4eg6lkvHodfrXj61Q1F/zo+Zrj+m/+/f/lvv15H+SD4r3/+8aMeqn4dLWF1
9cdff3X8+c8/zLWV5d/fjv/XX64/4J9//O+q/7//p+3ZTyAB/nO8//6Pfn3r+n/+oVnOPxzHwU5p
UOqx6KonN/1a/0Z576/woOtT/B1V/0FME4w+lumYumas9IddPbz+nW3+QzVR1TBAGmGZBPmQP/5r
fr/t0P/s2L9BmeihZlXf4Qe9A0KBvLHcJUcTfdRsiprsUCdg+lPcasiR1tgDiLx3wtfh13P4prSR
z40FNsFV2iF5GpFRi407Bp2Tzr5H2gtvbWMnq/5u29z6IanyaNFUjbmSjBEygqGuvuj5p16p3W58
1hvwrZk1iD3ueLPXML7ai1wiXD8nlSCmkQCx1mW4L6fJHXLdwdxZBxOwDiRSPr85SX/t1Nud2Vo6
qQ5hzPaIF0YxRkNLI2eGtBPzZ7BPT+CQ02oDpYN2J6v/nlNYf4xUklg6vUw0QHWjymgPRTv6xbTH
fbTxI+RuOUq6PG7I1EU52Dxa3XlJ1A5pwyo0W+3PATeF2Sx2itsbJ1nunqNEm1i1YL1s/pBwMAfT
e1zFL+/FxgrJjXNpUhpspVyPEuc5W76ryU7vxdacJXdcVFqBGgnGVSGgl4BChwSqc0VnBHZVXb/5
xvQALKC2LTB2Ot+oytOsfB7JFY2K69CSVddIZtU6xdAFue3FE6mixLyiFL0OLdnxskyg5tOtLqJE
+B1JzgBC78AtthZbtllcE/EotbuoXqrDaL/wUoPJWjtGtDW6ZK4NmiGQZKnmyBHqSYfSUwY6X+Sb
rlwXyUbjxJlYwzB8Fh9jcZfsSd6+P21D7oVDKcloKjriZBunPP006tHUXwPsoo4hc50rZVY0ZVZj
SfjjNB1z9jEurloOPJx+P9xVj253MJvP0aA4gIJA2ST/eY2pG45kkgnY4bQ4xaTN8aHOPrL8y+Vx
348YyML8PuNkzpH8g+50pIzPahER3rsjKn17KjjveyhD5jXneL4ONi6xUVuUwG9ZPrP3fPjWEZFM
0m5YEQN7iRjuHPEQcVFAUNJPl1dla2zJJqs6o71WlHOU2vc1OEmmFozvVwUEw5EssrNSDSUPzFt0
3838Sx3f6/1VDtBwJGtkxUT0bj3ZRfKdN9Tl5Wem7UHlNk6K3NImnNrOwDWOSpPxocONbKBPg/iR
tztxYeOkyC1tK4rQiWcsiwb+1iXjAekS//Juvh/tDZnGPO3iXNMSHELVynxLJS8iUR4tDSgTx/zk
cOVuUlCQvfytrVVa//xNeOuQkSCFjp9h21Dbu7PJDzL7jXi6PPrGubQla1VMc1hYgT1IRrSPao0L
OT08hK9RH4JnXK/1bye/GPPMUorJZ+wj5aGqPIrxuqMp97TVyBUjufl66p/49GABatFOj5dXZevo
SNaq8a4a+h7W2hgc9WVSnVmlP18ee2vFJWsFsaM+jHY+R9Vyp3f39hAZ1eHy0BuPA8OWzBUPAT6w
HOZqQ64W1E7aHQ7phxS9ILUmFJ+zDJKf9EkgH6B2eb5jDRu/SG71gn6VqATBTijxPVc/JnHE9xiK
Ng6/3NKFvFSdQ4B7juZJ82P+56gPQWkAIj9edeE15KYulaWAH2vQOKhMHtWwrEnfsaytqUt2i1ST
odfgrony5NzXR2v+XtWBqn27vNVbay7ZLUczMNrO4IEov8vyLyM5Wc7OxDcOv0xxbkJWLo0pXEKW
EQvpKmBDW0jQuJcnvjW6FGRnWqmD0mFZdKvyW4iGUXzk8tBba6L/7mwKOy/R1G0MUa1NtyA1O9RN
HdJ57+n9HooZvkzu3xrnPOYLCndR3DNfsNNcV94oviv9t2xGTaz67sT1lRYl2fGYmpAehY5FFGtf
B/TQZS+LvfMS21h/uZNLhY7xUgsMXZuhkqJAuTPlrXHXUPkmTBnAmaCmglNjKmdl+Dhr10VxKl2A
NVMFSgT8W5GSPlnZiexR1W/NVzLPoQWHmIpiXzTS3iPM8MD4vBOxN86h3LDVmhAHb822iTQjA6Wa
zxXTZdbOZW9r3uufv1nnTDNtMa+XvUoBnwFYE9nw2OajunN735q7ZJ5o2mGKSnE8eHXfksCOw2G8
cuaSeXbQOtLzFCsOfA+a6Om57obwsuVvLYoUU8Hr0FABQrioLKJRBPqe+uCGD5f7suICwA5r1MfI
yWqUx2904OPETZHsxOuN4eWmLGUu0nZePe0AXL+qfObGx3YOChAmX16Wjc2U+7DiPgOoy+6biAwW
5ORTvxO1D9bnK4eXTNOZIVmFbO4Y9VriTtmPLntJxofLU99amvXP3xzzkWkG0KpkjKr0m5H8LJbz
EN8D83hdqJBbyAp06Df9eswVhh6mUAVhXep8ujz1jcMo95BVajEX/YBVt0hGohZE5ce+22Wm34hC
chNZEmd/+dkxV91Zzz1b+TXPOWTpbxVF9Xh+Y+zmNbZ+iWSxKM7weojxSybKPb2eArJbn9k6mpLF
NgtKCIqSIEc1PPX1gWef+2t6QRGn5e6xfqlLSnnZRFzkXokrL7DO3pJm1x2dv3WQTfa0TDZaQMVC
wiQm/lBCBDOOd+LdxsGX+8dWpkDgG9kYkeVuHkONnLP4jmR7dYqNdZd7yITazajEYXFsIcDuYbm6
4Zwo48Hls781vGS2InYUAprsLhrLrw07KNmzfQ1PCrZVbiITaOpClRoLY4m7uUZ73dO899zbmvV6
/t84GxDiqgCz1U3UmHjujWIyvbkcW/AQVerLdQsjxVUAFDgUGfgQAanzMgIsayTVo7D3eN22To1k
qU67DAZgnh3y66lbJL6uNq6WQy1r59a4tUKSuQpNpO1YYvxRvbPLW9qek700zdbQ0l2XO+mkJOnY
QDa4DBTA9XW7PlBIH1218HLLF5r0wKBSY/iZ2Ldxwn7ZBWA1xPh8efgNFyn3fKUAOo0K4U1kZKhU
6aqXa9+vG1mKrqzVOUtYA0tdCcnAz6tPOx5sHeHvNT2DSEZKBmqlSw23XvcsbLKftaYD8/VQNXf9
nkVtLcu62W8syi51Vtq0Q+QQuRp1pTX5tV09XV6ZjRMj93otYCMCGHMeItUeG9eysgRAn4SgraHb
u8JvLZFkrhnaTcYlmYbIqRBTe+1YzQAqkOl50qHHRY10Zyte68Pv7YX++0JN1OjM2KrbyHhJnkg4
gpk/ddk5OTa3w+iCRsIFA0y38zDZ2hXJisFyP4EfS2Dh0rl1eY5+NSC1/cu78i7JFBy0TC3uNN2Y
EsrbSH0cfcPLg/lQhP2B3Wpe67ZeFWWBdV3WRm7/SqHXCQBw10fGvJzRYgQxxtHe4zTcWCW580uP
azBlJdD2sOLkBhCxc8/25Lk2Tq6MgymLui51XgD7rp+nDmn6ozPtvK42IoDMFA6FGsAxkriPSGf5
xPwkkAfRhxNqc5e3d2tVJIuGXhDpFpvzKO25azuG17E9f7Q19fWTb5xFRxe9H+KWR3F5Y6VRDBSu
TW4ThOLrpi4ZszIA/QawG4+g4eaqSewPELK+PPTW1CXzraxkApW8VkdAfrpa1XuD/VEMN6V57YmR
TLYcm9agBdamqX+hxc7l1Hbnvt6Z/tamSrEXKPHEYiNw7Yv5IyYPgC9cXpaNcWVOcGMy7EJvMK7a
PZXKUx3vHMItdylzgQNzzUTNMfDkDUH2QPz5YAbU7fw5SLw0mA7ZjqvcsFSZE7xwGrvPHMGjQnkZ
+5tFnBO68yO2hpbCLwPuCfQoNl7l2YsFrCVNnxb+8bqFl6w0AXsmmj4UHgEwDYms9IROx/Dy0FvT
lqx0AW4KtaKFRy3/qlff2v6pALvvdWNLFlpC9UZlLOkj0TcHrSvCkaOFU90jv9k6jpKVdt0iOrXE
1FFK94q8vEN/yHXPtVedjTe+SwOYv+rQkhR1zY8ueY6RJ4qVU7troRsORoYsZZlAKsTE+IX+qSlu
0hSqZxRI+GZPp31jW2Xg0hALZQCrQBNBGjEoAULOqDjp/R6z0cbSy2AlUx0r8MSAvb0o0Qvm93Zw
+cS8GuI7FycZqTRP6ZK2/YIj82i5632j8NFW4yduEjlRG0DYJFjvHPF1/mBFSb6NUdCTRRdGgX1o
6k98TNy6/jrtFdnfVTDBzUlGMKmQfDaYgUXqAi2kHjrAkNqJPeaNgRaohxIq69PO73g9mO+tm2TG
sdC0Cerq67fiyLzVDn3mzV5xR0P80V79YmvXJXsGv07hFGiDi6o2cJqQmDtZwa1xJUM2J9ZqrYpx
V8KShduBbu6xC24NLQXaOke3HFGmNpqLW0IfCfJGOyd1ndx7Ky4FWc6dkmu9istqlD7wsIxyLDh7
AD7bm9y987lR+iV/wzelaGPmI76SHdmhPPWH5WSE6iEJ9yhv3n8SERnklDUx6WZi4Z1udSeRCtCg
cfQqJCHo1qK8Bunx5fVy3l0uIiOeWmVSSYmu5qi6TQ5VaB9JpER9tPd02HimEBn31KDdzkT/4rpQ
GN/PXxTP6XCDWDwa5vexV3xB68COl3rfuRIZC9XkArZWzW2UJbar9CfDcPxs/nB5od4PDURGQils
SOzZXs8V+iG7Ad1izu0yvyTp18vjb01eMuLSLiDiZ2B8Ep8VqE/S8iXbq+tvjS0ZcgXqzmIeMHZN
b6o5AzH9OcH/uTzxV3Dy3y2OyIAonlKamBmW3XmeAiuso+pmwA2ReLkPUpgdT/q+wwAs/feIQCoD
ZAXFUkcCBHFDxj2yi1PecNJERkahKQfAnBw/YPJotFpBf4OMwBEuI+p2ak8b05fRUSbpSMtp1UYc
dYSh1G7ovFfW2hp69SBv7kQ5RcsglGfbSHHuFVRARv/yvm6NK8XgGP28/QjVxLV0bWWPyR752bs8
WNQhMghKzxY0W2ljD/C2a0fIQg4uCdGf6utBFto+D/RQKwMwTdAQZ+qohJd/z4YBy+Co3CkcdOPh
BFm949LiQafIx2gPwx4caGu9JANW0oxqs4mfNS1HhwdtsXN0Nu4rRKa8hi3o6ItEL0Xrz6+ZHgs0
wi512UPiQZXmMO+0DW0Zskx/XUH9jI0TdryqXeH1RzDZ3C1R5xdP+FC056W31kmy5JWpAlK1+Mq4
oM9xQA532csPbFmyjI0qK2eATin2QHijr3upl5z4TX0kgTg0O9uxMX0ZIzXoSRvHGUVmxoGTbmPP
pnu0+htuWkZHkaTJUY7CynDjh16hG/a2Tq6C76GZ/3cnobQWSUpwPgD8WYNt+ZmqOcSIrxx8/T1v
PBAhY42Do/JIyT421q09P5fDzhXUxhDvxBYZHaWhJ0DpNTg3Qn/SElRISnUAz/nHMU0CReRoydnr
mdjaV8l853oY87bF4sdoTG4iZU89b8uqLCn4tjb4j0D60kfpkd1Z4XJQPFQZ70wvDx3f9C87t60L
qQyXaq16TOYWX4nP/ZEc2pspXILqhC7jnQC8cSG1ZLNlAyhdFMYjC8nspIDA3U2R3g/N49Q97/yG
dUXe2WwZLJWzLk30HJu9/ODHEgwfz4rXBvOfuEkMruJbO2u1caZkCmzuOKAx6/CZVP+z0O40dqvT
BweVPKvQQTyw4ye23LYMpQKzQJKN6QRa0rC9NYI6Kr3RG3DxTTz07u5ejDachsyMXVQ5SQ0N59a2
5ntzgoyLiaQFmAQvb8rW8JJtL30MAq0pQzKHfuknZES182h/um7s1RTf+A1nAM8QZRrGFi/Z8mTz
R+PK27RMgq3j1WSIGHbcUudkDSlU64fb1OJ7m7u1LJJRc1rSGv+zGrVzsO7t03BOQ/GQ/rl4SkSC
3C+icifnteGYqPRUVtVVh0boeJPRQ44HTfH58upv3IdktNXUQskQtKI8EvoHywmbVUVyQb/OTiuN
tjG+DLdqbTA1dDnOv/64fFkvE9aTehzCxSORFo0BCKYOaXRdwZ/I2KuEz0xJKT6WLx/a6UfbPDX9
n5fXaWOr/yaVojTZytvYRmhpDQjtzvageP0c71SSNrZ37eB9awSKnRhAyyDHrgxoB9BuzfLKgSXL
NRY7q3S6NBGrQUgE3i5z3GPK3IppMuiKdD1yyAuWOz2uV1Jkhw7gkIi0gN4ku55ta2WkiNyqoMGa
LHxk6EPHCIc9z/wqXPtOnDEl49VTW6Rpggu1EfW6Px/7ChQ2bnmKH2y/PCrI5LS475pehjds6Wur
w85d+rSn1bJ1oCSDLrJpHEEd10c0NbykF6dUmVxQRu74pq3hpUDdtorSTi1cXznWpU9j8U3EdhM6
TmpeFxNkTBYoUQy7SeA5HOdsNp/r+XM7frhsbBvpKBmPtSTF2BoW1iY7krAKIcoYrumovWf4VlCW
AVmgliTTPFgYnyGNzR/yk+IVN9SdADgN8jDxtZ2y09ZTROb4xhKtwGH8kuUHniJBF9kfzAi0bjhZ
exeZDQ8rY7ScqkodWuPHgI8xy8Kqf1joTdbsYKi2jFym9VY5pLCnEsP3X6agP2q4uC4R/0Rery97
mdStDZeMXGn6fsjWQJodxyM7gWkLXuTqvItM7c0JaKoqEHxGVLlVpwPe+5fP6YaRGZIN6+j+V+YS
086XxE/LLzPT3WLeCZ0bjs+QLFgFfrjLKjwxRzCPTnbjqVAIuzzvjSPzN3wWBztwpmJPWUOfWGp5
PAPd6awEjbOn7LMxexmjlQlo8yHJCAeaG0Bx02PrtDshbcuoZEJu0Wssy1Szj8DsGuiIO8kJ7D9h
FVTRXppoY2dluFYFAs4qY5i+yCE3+1WodzS/bl/J+sk3910IhI4s7ew+Klj1QJcFzKR8Z1+3Fn39
8zdDlzVlhOhIfECq0+sgDbHg2Fw+MhsPP5lzWxTg5k1tnMY8eRxAOESs0Jy+mebngl13wyVSPI75
1CqagYhl5A7QBaku3KJcdpITWysjWarJGHVycKQCvlaGtW57MfhKL6/M1lGR7BRNtBUI/WFMKmd+
boUNaBl1sbMoG4PLoCtr0jqtJuBT7fonnT0oqyLuh6vmLUOuQFI2gWrPgIUaP1PUAQyDuQvwb5dH
31hwGXVFB+Iwc8LEF/UzNUcfgJ3wupHlqzK6Q4hSoGgIKtx4OJfmXqxeD9o7F0JdMkxegH/RWm8F
a4YVHMmobIMB7qyGdQhljr2vrCfuva9INgqKTTxGW3ylC9ZS2Hwwfua3k0/gvOq9prwtD/l6533j
CEC9qYjUxEd6X/XYIfPLyAosPElZmF7nxnTJXI1+Lue2xzbg8szTMM2jy9u7deIlSwUPq1310AOK
WHJexK3VL24L/cLLg28EPl2yVZXZeDTaQKWNhIH/+ZROg5uIm2wPgrsxeRmDRevcIJmNyRuzR0DO
ZohbDSSAlye/NfiayXqzqUM1kMYobGA9FfajyXW/bOizVVzpImX0lTl2zHbUCvlbMn8DOSvxuAaO
tevmLhmtCnZ+qB2sc7dulvwLi6Ok2clgbHia15rzm2Wp6kZnc4F4KtTjyI7M2fEzWzffVzzcm4GL
XgcrMQqOkfkM6UngaulDdZN+qo80FAftGgFN1MFe3yhvvrIoUxEjsiJlKwKa3kDq7PKKbz1yXn/W
m4FNpejBZLquy2kJzVA7xP7ytGZe8LAFRGf5uvOdDbf56oPefGcErf4y2FgmcdJC9M1G9LYPwFYN
aCCo54Odr2wdfslyxwZEIZkKdzOGcQTh7cPid17tld78+Hrz+4V4sOOBNh4jMjoLrLqNmi34lIEy
MMiloikEVWq4+/pc7fWdCCDDs5IaynzlOn5xa90nOFescTPVNYPhNcvAgaDSXVA0+iCe32kl2cBw
Ehm51cWitJh4/U3GCfTqiDugcA/GwAhXTEzi7yFWNvZJxmxpvNENu4Oh6/XNAHRr7yVXllZlxNbQ
k05MCu7kEIIKMpSBiM52ovLWrKWgrAobSAiOM6ybNyoHGfiHRuws/dbQ5HevXTCRG5MFTVlaIdlg
vlj1z34PeboRzlQpButFVivdApdttV9s9QtvvxPtYKc7leANx6pKkVhtyrnrjB5voOlbZ8Rupe71
gW8V/1XJmpscJdpu6lYTE0Hq1S9piG6h7lx7FqzACKvH9pzmLkDdn62HvRvL+zuhy2itpajVjOsO
EiXKifDUW+JPUAC/7J/eXytdBmpRSJcMZt4DPEIeU3Kw6c4evL/DugzMWgqnjbUcZ571T4r1ojZf
qvyYVctVYVmXcVkWzVKlJMjhFcmNTe7mBf3nO2F5I/7oMg6rZhZQruseI6fjI/PvJbNnH6Fh6CF3
9DJBpCe4vPbv+1NdxmTFeNeZHShro9742c6/4p57UO3zWHGLFnVvKYed71jv+m3dkS0ZdOlGPQ9t
lIO1FLolgzV8y1rCoNzSlFDzMJQFrMVcE5CluPzLNk6VTLfTj+D0piMBYqsWrmE+QF37yo2XPAe0
GOZkpNh4DpyT8qU2DwZ/vjzpLTOT3cYI/JqpYt8n5zMaX72iYe6uT9oaXHIcM4S6dV1TkOEwQ918
UPuTMz5envfry+XvcVmXAWArrbGYymSImkBBXDZOwDaH7aGMKpTrnbsVGaz6rZe9OCdo5Jzju+tK
AboMC8stS4xpgw8XTpSaZxsdXHtMHhuBHzoQv4efxIB+AdqN1+YN8qO8Q4r43vGM58WbbrMDLhkh
vfKsSjf8mdkWbhnYdhHfNfzDuHcb2/wF61F4c78EBnxgdHr9BaPPbvKnKcJr1oNyUP5Q+uJgHa/9
CdItIG+JCsVe7MPgBEt2LMlOcHj30NpUbqBZCh1yVcVoH3k5gsk88eNmOkJhYmf4d2MEhpe2WIdO
EcumGrAYNtwPvRZMk/OhV0mIPtlr3AU+IW1uAlaCphRqdoJuxBk6cJ4GWbRG59dcvzC8tMVdCvFr
0IfjF0DKS7STz4vcB+5852huLZC0r3wCvWqfQjSUxPGxLJ55+0xUKLzYxbyn67f1CSk2JEJUTVJq
2Wni9C79TCoBlvzBy4p6Z4neDQVYIslhq3lKFK3SnWNhKNRtIGHk5mq+p6K5dUIln21BYoNlDVeO
GQN1JDeMQzbzD8Kswsu+dWt5JLddxr1gfYUdAON65haQ+amhoIWCqgEFtT1qlHffbTaV321NS+wO
xpCdHP1ni5qJjk1QASBlVvH/OLuO5chxJfhFjKABaK5so27KjEajMeoLY3d2FiBBgN5+/ct+Jy0k
NCN4lA5FdKGqAJTJPPDyGSQ1O/C4bvMI/RFXqYn5i1BZAn5NINWgEXDw9621NthrUJj+XrMnvN65
7SK2gROuS3+rau+my4sl3N3tHfn0MgNlXT/8LqqOOWEtG7DjPP1iRW/5AmaA+uvEk1J2K58wGJX+
XnOmukoLu7TOYN/b2V2xd2rw2sh2xaZM4jWvthxKutCuwWIAahoHpKY1xsXDkK0EDZN4zaMpmyfQ
zLTWebTV3p7CuHNaMCPwjcrR/Hn2awb6B+gfTSU7EBrvlxGET6vlN9PqNYcGkmJRLqg+n7MgAH9l
8OBbBbra1Mqj1mSemj+HYG+a1LjkibSn3ZCCfEa2XVwX7TFj00rl+fOIR/XnGg/wGuLU4UmWN/sq
bN+ywP33tvGbRF9fEu+Mv8d7v8uikCWW3fw9ZpMf+15jbYoMQNf/r3ArzyZH2tjZrmh3Yebur4w6
abBml6a1a47LqzoNK/A8oV8FVG3g5Xir5rWWDpPsqzW900tKQcDGpwE2n+UPIGw85+2ml2ZI9Uda
1C+cdArLzkrxg06AS/LD+ml0+crt/XODp/rjTDghIM5BSZvwBjRKPPwN3Jcd4KxW6nAmzWjuChwW
xnsM+p7tvtmjdr5v/GFTHKP64AzoL4qaAbE1Afmm23txw+uufh1A65i92S3IjlcSwp/7LNVnZ7hN
rLYpAkSc+s905QYtn5r5NWC/N/mU/npyKpSbQFIRnYUV/ePV7K+sWHsfGZSvv4/8wZILKFatc6mi
XV91RzB6HratWnNWmw0cMPmgGeZNWx5TZr9VjVpLcxlsMtRc1QKMeGa1YIPFMO6hHAmYdrL7rrO3
GY4+QTOXjd+NURueXcs+TmDSxI85AAxqWxzTJ2XstAOf7VSwBLRemD1Et3LHzsGwFmtMytHO1xzt
yn5Qp9Y5HVAyIEBdEdOJW9F+28ZqDutH/sxlSngiaoosUFSP2R1tOnftxmyySe2AHSRIdbuyEknQ
hk+gDf0rxHG7UfPa6ZqR0XVG1+dJkFW7JWuPUwaWT8tdUc2n+bKQ6uMxPZGypFEpklHmZ6uZjr41
xVyhoMKj74VK7KlbCTmGPdanZAIBbiovBGGzn4+7Eu86sYACl8wrdyhDRNMnZZzWbelM8K5ulX/O
8hl5P9w0OWNfke7ZhFoIbWlOzMTUOvbQwJBKKzsFo/BOYuTZvlzGfJsjB1f1vTt2mQVkRKdEZCZ8
3NmM7FlHMYu+1iBo2oWrCb8TH6QASZe9j6N37MFAyRNvuIx0430k0PwYVJkDkBfhCDVNi/2E1jJw
adkrh4pp6ZoXF5WTZ03oWueW1zGfixMmHHdLxe5uBwmTeM2JvbJkY55BPCCp7wKreHI9OFo5HG6L
N8QIfVimLpbIGsFKfC774MlHO18MtuJtmtGnZHq3S1MmsPTeXuIBjMkgWAOqSbVNM/p0TNmD/U4I
HLmL5x/GKEVhDIzl4ybs2JDqUzFLmRdqieBUJTqlGHfuraXb5kz6JEzbpV1aSGKdq0qekPb5Mgz9
H3uwf97eU4PJ6DjDToAagL1AfErt59IJjr1vvwJseCU2m8Rrvpo34FsWIB1NJEBZAtEe85Gdlb1W
5zRYpD4QU1Jr5CDGDc+RBEyHXySplW1cueaqVVZkIA8ew3OHWZuOVXGKkZ6ArgGEmRSjuerk1KAj
VlV0RuZub1v1cRAcgDvjiquaxGtHrgvyYRCtqugcNt7DUvo7ElgPV3bW21ZjOKn0KZgo84Tj+zI6
23l73/QYMAvYvQR3dz2sEQIYtlaffQH3em2HIRR0fZKLBiC+xF5Rjkl08N8DpKkdn1ZggD8PoDt1
rPrQ9fWKYkyitdM192vXqqmIzqM/7yfXOczFRlfS4YZdUvOq7KDzYVAHDnrwLgPlLnc3Zd2pPvzC
egEo6ayJzuqK/Rb1MWjb8Crc58uvbTajHayjkCDZBqcEcrKYWbvz7THu2LGm29Ir+vgL2EEbGRJs
KljTj4yh23Ye8o1vB6p5awuK+oL10D0fnb+91DkoZv+ZQfm6TTWaty5FY4+jA28d6EsmnkGNF/fz
Q7p2hBiMUp9sCewCFIACWwt6610xDue23wTNFFJ9sqUFl3eaBYolfTbetaI5g0B5RSmmVWteWtQe
q8CfyxI5tC3oUmmLdp/Fby2yzVc/zLKAPxb8LFCLkGKfU+dO0GZFtCH86jMssueYum5bBC++wFfL
PR4p+xbcPrftxST+qrJ3N2BRlXMA7mzYy9y3XwXn1oULm35XY97+uP2Jq5Y/FI+xsZq3lnU9lsvE
WFJH9V3aolw/li/KTzFaMe2bUGzLQ+mTLEjfeBy31iyxafpS+5Ydq0Wu5ehMFqR5bWflnutkIU/c
Gn3DTXQMVu81JtGax05IDvGFwGPdksxvs3+dCkGKq11pRjZssD7Q4mWcNWGAlae+vQN7xa4r2VFF
a8MPhuNbH2ZRrUNoGlo8UTxL8oU+DaN734XVQ1XQbWesPtMy1IDUlcNcn/OQqbdp7twLj6J0y/hD
SPVxFqvDpbLzhuncN9Hy1JWZcyhIIVfWbtL+9f/v3IvRaGEtwUkVRHxXRdnJr5C3GDZRK2LxmvcS
DCYAWCjLkkq6R/BogyxenSw2H297rmn1mucGeYeGc8mrpFDDUbnjI2Xkzsbb5LZ4g+XrYy1dR6ZU
hhA/9fPOw9uS1/b+tmjTyjV/TWkbumUG0anV762y28nAOoKIclvU1LGFJ7DYj67lROcS020Inycv
sAFwvrZ6g2L00RZbTpyFtlMmcpyzXbqgWqtK//sm1ejDLchD55y6WZU0VmTHTFpW7PfR3hX9yoll
Wv31HHhn84tseBgsFDd6q93VtnUe/Gklxhu29QOqcD76OfJ/ZVJ7bSLBcTTP+aFy1sg+TeKv/3+3
8hCowkhKQzW9xe7yK+qhqH4vdv/ttuZNirn+/534okX9wqmw+iB8cZgT89Ta35ZsiML6UMtAFmt2
I7tM+OLsfTrGyu3EbrYDPNrYv7e/YciN6lMtnEq8GEpeJmH5Y3Ceufe99R+yNHHlpcrWkFc/b1QA
9fZ/VcTnCmw8PVhWaUuO5XwGJ8d3z1oerUUmuDTHcqySmsttsV+feYkUt1xZozAzg9/lXOAm/mg3
bbqyKYbt1ideirwfpNNhu13cSmKVC3IY225ty03Sr9v0zpiQLk7Ra1mUydKVXpyXTbnzesdaCXAm
6ZoPE1GpOW/yKqkq90jc4G6mciWFb7BVvWHKaSe1pEFWJlnYHYce5f1i+VET8WUi/tttUzX4sd40
NeZUzMqy4A5Nh20FKL8q/67TTSSV4Qdy9fqKQSX8qUyI7E5zHxw70ILP9bTRbrRTlzWTCzowRH+q
6B2Kw19ae1PPNFauZaLIMvd+1i5l0gZVPBZFXHJcNsWdWgNSNAQJfeKFO4PLMnS2JAt74e4zWtnj
qn1pZOKMZ1Zvi6M6CLE9UHD2SSioa18btLrmTvl623A+nw4Mqd4oNWXAZLdbCaiLYgbRpvgq3Fev
+4ZW5t2Ecbt8lkmZFkdbfJXdn9vfNPiD3i5FRWn7qMiLZLHIeXLUjs3ya+PT3RiE2yxKb5kC82Mw
hSmiqqeGWE3Lq2qc77dXbwgUerOUdJ10rMK0TNBHdc4d9iPNrZWXi0kx2mnsOl1EQz8sYTtdt59q
wCBmS2onnpW/ycL1NzXsUJ1UvVFh0S6yLZOirY8dy3f54H+JZv8uaJuVX2JSkubRLaodos87FILK
9CH3o8dUbXx/6XMuwTyn2egrmCUUIuWPXKZnV+GCFIjD7R02HMn6rEudB30XjHAJj+e7OXLuJd4Z
orF3qpEHULvHrXocurVss0lV2mtYIfeQhmFTJqrjhyKIDgBHWDl4rnbzMQ/xgXK9TJmbEQ+7AHqH
XYa+MjF7mEnwVo7Mz831A+t6T2drmT3YUdhmO0TBuA+/dONfc7GS9DQtXzuS07yyZhBPiiSyRNIr
tmcVf2DWtnaPD/zrbsgjZ2G0SoYmvVNp9xzl+aZ33gcKdp51U1T2sFFbzFEcBeN87OtmWyvJBwb2
2sv7Tg5YOAVRE+4We8xBHIttzHAh0bunWtnX9WITPFL97tBG11JxsO+dNZ4U065qJ7InKXXKblRJ
Wz574RuZn+o1g/nclT7wsC/12BYlxpYTLvt9zpA9HOSKrZtEa14qs3TCobWopAxJTPvmOLO14oFB
IXqzVFMvIVpXI57YRfCkAn+X1vZbWa/N0BtW/qFhSg2EedWsEqh9z21xzFctxSRac9CyBvlK0WIr
B/nq+/WxHDcaid4tlUadP1qFXyVhLsK45uOPClzCsTuHa0gd1zV+Ehv1hqmG57PX+EQlkffiVG+C
8ViwFxL8nvLft48R075etfbuvRJ6Duj9nEklfY0xjBRp2qE+LkCpuC3e9AO0I1ZwwUYfwxKJFEmR
yThl/wzq3qJvLVmZN/z8akt0lOHADUAdj5HSJHNeB7LrrHsevPL5S+btAVyxckaZbEh7//ZoMFJN
h8OWeOJ74ZU8bpn8eVtFph3QnJaigWdagqt9jvyhw4SKn9m7ZpkPm8R/6J2aKt73MzaYjOLgTfK+
sMneytcInwwbrDdMOVHZeXWB9H5YeUfPkncjGuMEd5JwyX76ni9WdsCgJb1zyprHEjiGLgJylccj
y+NI8jgk216/RO+Zyty5mrwKQXny/mHzq3K+F3Mfu6uEGqblX///zs0oQEKAH47lW9Vj4T9O1W+f
bXpVEx1qWBHX7acZoil5EerFnZ/KNRRjw91J75SS0VSBid3HqsdvHnlQ9c9OtXGzMfboCMO+TWgQ
MihdeQ+2801cSVLPt63e4LA6rHAB2JGUB4gKlrqkS7gj7Vo91LSTmruyzMllZWV1UtfVfeCPx9Fy
n0lQv95euEG83iXFLBJIXqdVAgzMgwOIbkfIc++u0aMadlTvkgpJNYYFrbKE1eDnBBOw4P5rVYu9
a7H97V9gUL3eKdXjrd4p20ebQTfdeZR9b0T5fFu0afXX/7/zorm3/QXDlbg6qbdR3Jc1jWugdpTf
b4s3rVxz0nTMhZvbbZYEJIv804Q/yoeoVRgHvv0B0+ZeP/xu/VE2lGGB19O5WOwMIEGuG6cL+deS
I9v4Be28tTz0eqW1IxNa5U8+/5NP9tlrtpVbie/+d/0cSHDjYEP/Xkbi2ip24bhVNdoJO0pkQzIP
brW4wcmqsoMzg9iSrlWhP8cZD4mOGly7wUhljhOcd3Rfl9UxKH9ZAsPvHY9ZM+JT/oPFz7JaI6Ez
7LXeQBU6EZVB7sqkKvmxwZwRT/t9TdeofA0pMaJ3TykvyKauLmUSyucGiFwROYiqP9QLv4+G8lHl
QeyLAHDC06Eq5hXfNjigjinMs5IuXd/LJJDhH0JwZWnufBfQ/J63VuwxOKGOK9wMYxos1/g6EL6X
XnRxfbZWxjDJ1hw86qsZLK3QGQPDWzZO/wSLs+0U1purODhmG8Yx7UowMthHIBn0lj3NxXFT5ND5
3NGxLMgEXqBzAWsaXftkocKp6FonjslYNcdmYZ4plMTT8+jO+6oNznXd3sl8WVm9Se+ac1uL1xHi
VjIRLA6ml3Ht6mOSq53Fs4gAOOqrGiOt18lZG5MkrjOv9YcapOtNVSKdhqgWWLVy5kvBy2xP5bKG
T2/wJL2taqFTP3H0kyQWMvIdhk0Bp9QD6nXbs07HCw5LLwVbTV4n0ZJjkCfs98M8PNnT4G87aPTW
KrsQYegI5F9KNd7lhbNfCPsaRc3KSf+p7n1fL9Khzx006F1jvzH/tbfGUyOzlbyySbJWoMuU1fKK
LfZbEaZ1PHv2G4nQqHjbTU3Cr6+kdwe8sucorISDzEiY76IgPMoiP9wW/anBQCPX/78TPRZspN40
2W88esQwB7rGd0pheH/lFWpauRYau6Xos7qcMU3WBZjm6O9tssatblr59ZPvVl5MBEzMQLo/jVWX
8QNzI4ZZjsZDk0mP3hJWNC+e6utNrZZQlHYFYiQcQcU85heWd/u8PwQVsMloFjtrCCUmVWnBcpZR
2HBryC8TJgxwuu86sYlJB2vXAiW4UIJxko24oIwc50rc4QaR4OF4um1DppVr8ZJLVaelJ4KTmPPd
QNp7v93EieF/gDKgduC2oPMQlzJPiDq4kdgpgJPfXvenxxOEaz7ropAVIpyJSwSePz7Gdba3ALZ1
W7jBPPUqXJvylLV+lV+yrkDfTVIEXxfya6rXUgsGpeuluM5zuZ+rDiy+jh/bUp2UtzbJZNKL5rQ8
JWidrwr7rfFyTOEWB9fqdk4+393WjGnl1/+/c1yKeXyJvsfg5C/lwS7yfZf/c1uyaeGaj3q8k7jx
Z8WlVU90uGvkHE905ej4tDAGY9Hcc/HsYRpYj/1Mx1iUwa6YVewPddw73yrnbhpfMeC3u/07TBrS
/LXn9WC5LQyzrdEQpv5O835/W/KneTX8Cs1VQz5xijGD4FQ4C7AKVDzT8NS64sG2xEH0cmWLP9+I
D5AFGKpR4PfrxMW9cjl0x9YFWL71cvs3mIRrbjtGTmvxAsIF+4mbfOy6B4yrrSjoc9V/AC0YQnum
uISIS5eruMoBsJkFK7tqWrd21PZemHuCu+LC+ZPyLlm2L9xtNwSqY8ylbbc4hd+DT5T+zodoNw3t
xlVfFfXOWwuUs9uwpeJCuNhHGTkEtD90q08Ek741l7W5tWRWHYkLMrGxrK097dfaZU2iNY/li/S6
siP5xa+eWDAdKz/baN6afy5O6I7MC8Sl7ry4p/TBj753wRqs/+cnxwd8gsauQxEUuXsGAdehAjJT
T6N9mJUPCsQEm1xIL7vVHrUx81IUFzSgHx3fBfhzxo/W2G5zUb3uZjcOY0LA1C2nfyAzKKTzaIq9
uVqZ2TG4kg7mFqg5LDHEiwtNmz/mqfNcBRnI19YocQyW86EC1w5+Vf4/CIR/Ozx7nppwpaxkWvj1
/++8qR8y1i8RwZVjAXylD8JwIh+7aduNhupQBX0/2KoBa8CpoOWeOv4prMAtXPgrHZSfnx5Uh2HE
zWvqKmmJS9XdTdEXbziG7i6bn8JN4F4+1atuou/7GhBuuO6hFibceVfYw0ocM+2p5rMlS+nMI15c
6sI5LJm/42ql4cGkFe1MLXImSJNn5Bx1+dF1LnNJEuH9Dsa/l36NF8ZgN3q5TTYBmk1S4p+s0dr7
DejUJr6fp3mlrmEIOXq5ranLtgrzSlxo9t0dHh2/wsVp7/CVu5NB93qVrauICu1FFBdiWa9TSHmM
1uuVUPN5Ctb/gEvgcbcIR3A6oyDTHjyyi/o/JPu7nn4O3hffebDFl9xdw0Aw/RDNfatrBcJxq+KS
CrGnuHT4wVrmxrTD10++iwxlFs0YnsQWAEbDEjsPOS1vDfXaJFs7ZMusTjMJGKOLzJadlM5Pmv6Y
6mJbTNPrbRXm68qq6vyT41mPgbXcM9d5WjAet+ms0mtuczR1bTYKcVHVY1D8yurHIV+JZya9aJ47
d70UA40AZMru2+FrkJ9preLbyza4lF5xEynFdCbHsnn+gCukkC+TOFtruGOGmKMX3Cy0yWRDauWX
fj6X7ZFhAotcOi8p8h+3l29QjV5uW6hHKd4F7nkBVOCdzOpfPWP9PZvbaEVBpi9cFffO4KseIE8d
Zm4vqfvKui9h8H1J/922+Osn34kehgZTI5QWF1HwXS+7Y9BkMbHHleufIQr4mquyMlCW14/+aWzy
8XEOcvKcMtWtSDdtreas4RDkaaB6eVmCM3N/Lfx1Gv9xyb8hSi631WNav/tf9dAAELuDUu4597jc
eUUUJQA4WmstNBm+ftDSMs1rz6enYkrDeIjae2usXgEJemTAx9v2CzTHnWjU94wiV9bLIB5bCtQe
tSLasHy9wOZFneuIYMkvMn2icxvz7oGOL2ytr8hg9Xp9jZUk8+0SK1/Gn077ze+c2Jp/bdKKXkZL
w6YBcm8jL+m4xGnA9yra6Kx6+UywLve5h2VH7a85/+G6aFUK16gSTCrX3DWYg2aMGkvcg7AL6P0u
xeSPfZSls3L1M+lc81f0uTa881JxT5ruziN/1bULYjC+EscM/qrX0Igf1R1Z8MwcvSEu6MkTvzD1
FdfqyIYf2zZWc1h3moGBMHfy4gz+oRfATu7YSu7WpBvNWxWUrxw/zy/28qWukA8Kz4u7BgZsUo3m
pjIFzxDBcM7FsS64uMW+C+pVH2glP5y1c8rwCb2aVgnbWvq5lRe5IB23pDuvFvGS5Zhz+Tmol9v6
NyhJr6qhw7Brl2KUl3BuD2J8KFAR5KQ+3JZu+gnX/787rVIZgOlpQMAPYf+e/BWU5a6dkTSeqsMA
stfbXzHdk/XSWibykObIvV6kJ3dULWewKEFTZ7CxxyUr9h7+7QU/+2qtu9Hg1jqWQcrmICPKRqgL
7ia5awa2byaQTa3JNxxjOiHn7KalWwpW3De839tq2jV9uRIxTKK1M5hlyxAucpCXBh24UePu8mot
2JlsSfPl0rFsaxAFfGJQu25ZALDe7dOiWzEmk9I1fx67voiAwF3ch0ubOK+s6Q8+7cGGvq3uQHU2
zr4uMLHBgvwPmNa/to2XtP1aic2gGh28wEJ9sAXWrbxMPIyBkXwKAf8W8TW4P4NqdPCCMgULcOdN
+cXlbhw4u5r/ngMRj/2mLimf6tAFDijJArQ2wsNQeCinr1XKkB3ZVGD+gFzg2cJaHIozoJjLfRuA
tqh2tl15dCJOynKweXDoPW9eU97Fs/3DpwfZDyvyDd6k4xYE5cJ93P1wo7XFvu77b4KuNvCaZGue
Oo1geiginO3h3JcxaZc8XsptYzLYUc1Z/Rk1ZmWJ/NKF0Y+lxQFfLWvThyZr1zx1SgHlpZRQl0z+
Gyz72vud9tvetTpggaXqOQUDvLhvZ1B4h0080t/K3VZDojpegWqvqVG5iHuVfW/BqhjE0/LCvA7Y
RmTFYq6lnA8DCj7VUQtakk8RD6W6DG0CsMPR+zl2j6WV+P2TV6wc6gbL0Yk5mzafFzWN1qtAIybz
+SF319LrJtHXCPTuRG96gCTXwqnvK9nesb55SfO1+G6wGp2b064HXkRhLe5T8sttf9jTsfSm+PYV
wRAg3evPebds4LvPnqtGdVnCv8Jsp6wyjnCrCu1i4wc0Z/WGBZMbVm+/lO5XOf/Ks5/OePCHfEX8
50xLMBv3vz8gC4Y+7RTkc9CADY9ZX/1C6fQgs+5PanNM0ACuyV/OvhiBtcjPPMt34bJ2ZzDtjObP
pe0RlbUR8BGmb1GIy6go42XIt91IdPCC3C/dQqFH+bIIO45GTKSA+OL2thusVW+KmmxBFXhk7RdW
P8u62kVsjVvBJFmr1NYkq6fKxn6M4a9qHB7RObplAMinOtVL23dDpZzBel3aUyR/SeSPQh7L8lfv
rfXpGbxB74yqbVzQGre1X6owcW37wKICDwx550UbX446cAHJXIpUwIQTIHxis7vzwx8+LuIOA3bN
tluDTt1pL8MVA3Sq7q1sokiDifnIM3vN4Qwmr/dE5WTuAtvHDxAjplpEEefdX7b9922zNOlfc2ar
BXhbtDS4rjVd3POzQx7T+mvafbst3mSburvm/gCsJqx9bC08Sqa7odo0AA7j1J69jMyjLTw8e4NI
Yl4a/FwbY4wOWFCypShGi6qLmu9l9kSiu3CN5NCwl3ozVJTj1BquwV9mYkeFs3PcJXastRyM4UTX
26FCcN6M3EP8GoYa5CTusfO9w5xh0iJXd5xlR+m6K/U4w87qnVGVWkAVrvCpknyV1QDp00opwiT5
qrt3B2REmiaTdLjazJ8ANLV1udzdtkaT9q9ffCfZcxw12ugouvDuUIRHrg72GlqhIb1ga4duwYiw
FTBo75u8/UJUenSG4EQD8S8v2wMQfLclkvT+KEYLaqUeTLMvxl0LhICiro4j61cCmSEa6LgEbMBP
KFy46xD8rvPnQd57zT9sra/ZlBzR+6JIXzOnrAJ1mZpzXz44URvb/MfMvzvymfN/6LT312gBP/8l
H4AJGoy/9RTYhRe1fEuXfE/SL4r9Ie22V+gHZAJLdlHHOplfSPY4Wlks0AHQriHyf+4BROd0wVuf
FbSecPevx7FCclyCtUcJACZuuox8ACaomShAL+mpSy1BGOO5B5WRr7d97PPZFv8DMgGxQXATygi5
kcfxQI9ZAoLSYTfuwdt+RzaR8+IjmicjTd4UqCHAUGd/J4Fdv7R/bq//8xjxAZtgBm5A5QN/5T4n
1rG25c6yp69W3j7fFm/aWu28Lbq5pkEpysvCyyO3ugcMJO5vizaZvHbWhoXdkHHAzGThsJj4z2H4
SKIvRKxsrEm8dt6OteA9sdz8T1DIoUIrb5kGp2bgkv9Iybx0z84gO3tlFwxqItpvmYAfWUWOomer
K/2YhMA8IriqbDN/PbtWMjdnM2bJziprvoY8zXYAqtz2hiB6fo2DmWMOfYuem2IG83w67kYernUg
GqxTz665bZ6Cy4tTQBFP+3q0j8JP47Jdm/UxiNc71jpZ9QMHwsVllCfX+dmgc3gNkskkWnulyMkP
AiuX5aUvf0sWR3URi225faI3qkUh2Ji8PlSXULRICZ5H62s2fQOHjOhWcj0Ge9R71aqpc2iACdBL
WP1VTdOOBdnhttea9HL9/7s7SeBHKcvCqrxExbHBSPzknFL/9bbszy8lRG9UQ861Y3OuyktAf9fp
FPvqdVlOs3U/sjWgfJNitHvPEhYEhB+8umdqfBpTdSJTu+3J/AEdwnIb4fS0zS6iHM5+JPZeX24B
vfRJqMeXUdqDcprywrzXLiUx4bGS25L3IBH975b2ecAFIVg3an479Pj/Eln9/faOGtStd6i1kW0R
XmTVfU1f2/QvZ61HxyRX804CkOq2QnC/D4tvXf+9Jit3eYN16z1poU9A0+tA7pBdxuAZwD+xjI7b
dHE9qN55TiSsrLMIZPfeXZkmdG0GwbRmzSP7sFvKWkXOmdfoe41GIN02jh19z7JsDdcjwhI/Zl4/
wD74fQW6BFWIP9xejg4bdlIVdwJ021MGCnF1P3KEsWXlpfb5o5DoQBB8zkHlmrLyAvZBX30r+j+L
+scPT0VxN0y/bu+F4XKgd6fhjS8JHoNXf3rLo7crdoNzV07pyoFtCGR6d5qch5AEOWzImp/7aNc5
3V5ELHbDU9QVK49DkwtoXuthIGGphqW8zAQAbDYfnmkYrd3oTbdivVGtK2k+pNNY3ltOU1O+G6iQ
GAyp3M5le7zaRbcLitB6dUp/OldjXh3V3GbWN9ykfTvJe2L/tWmn9PLZMDhe6ncWvwzItC3pVwUo
FuE8j2sUGwbv0bG/CwskLEvtlRfpl2hDsPZyHONmWRt2NliC3pKXt+XEQKhZXur2SJDJW87l2MR9
8So25s+J3pRXA4lLUuVQcL+wPwrd417aV3HUlbumXOsTMBibThsUOL2zWN5AzkuW+bEXDs2Jg7Bl
JY1t2AOdNYi3Q1HhdxEwgAPGPLSexqW9y/Npo/jrj3oXeDFqV3qtD2RNSipMxan8O0y52kkMtK34
u+kHaLcKlS15pWwXX5hadW5ISU5OxYsjGoGXw20/MO2A/hCLaNvmi5T3ud+N2Q6o7Ohr8PMWo1S3
P2D6DdoVAzTpQVQEiFlk/uKgMWApvllruNEm2VqsQjFh8STo6M4TqB4HJ48nADiha3Rl6Qbd6N15
GCX27dT3YZ0Wr3eVV5WHSFnzRunaXSNgIWlC6BxlxxqjDfbBqtZYif5fNvjkYNWb89ypJTPlSvwJ
ymhPO/W1Qv+HMxfJWEQnEbhnrxgOqOs/WRyTkeBZAd/hQ+E53wPinZvhYXY2cYz4RO/lCxArMPnK
/dNSKDRldsSJvTyL0EeJdMttCzMcujrlEB29Pg39AoHKLX734fwULfxxioY43Hrf1JExBpFbPk1T
euqdoTq2jRCnwHL/vr1+gxXrPX087+28BoP9iVOCzigxFzuPpPOR+s3KBJNJQ+5/I1XpgfS69+An
S8pOVbGA0G/cuXWfYIBnU18+0bmHPEyUW+gw8E9D15/A97SbF+8LY83KHptcUfP0WVJ/ZOFAz6Sc
E1KFp8FRX2+r3yBab+rzSzmxtFvoOWsoaA7tSu1aMq48sEzCNScfmixlfYsHljX/WSy2i9o1nEyD
1ejoGD1xw6JfSv88CuduFEHssfZe1sXxtlZM4q+m9O5w80o7GjBJ45+UHb2yPkha2j2yOtyWSNDb
9RqRpv/j7Np22+aZ7RMJEKnzrSRbduIkTdKmaW+EHinqfKakp9/LH7CB/KxpAr61AVIczgzJmTVr
Kp4X3b1FqvSu9qaAh9ac6jK2qq8/b8eHr1/aem7TbUIAJ3sI6kPbPJb21+uCUTwj5JZDG3pX0mpe
mu+pCxIbEs7lc46mde6OsTUaFo1PUOmNZLHn89fJ7aD53jt4OwdlHrKha8PrS7joDgCOl4zJoEu+
GmS1k5x/scmDXQFgumzhgiaiN00gm9TUTcO0esJOaGuiV0QDEPHWenZkzj66xS66/kMXhWQhfPG/
u5wNIy3LdbaT1tgi15we3OGmPBaGPt+7PyjQSAPi9sDrnMpy+VOAiwwNzu/9RvzsUYRrN1V8XVCq
FUhWBnp20AhMEBQrq6MRrLvyps7sWMDZMj4sgNgjHeg82Yk7c7DLGZEx+XHrZLe4Bwx/XtCH4bPJ
HEhRF3ZS2MPdUm1JDnoF4nUauVy0XwwvXXxxys60MEo7Wcc0XtA3abV2VqV5+qmELtlWUa1T5bSV
nYCLJhbszzLoUBwXfQM+W77rDl21ok7SOE1F5UHbzb3viXsBzljUHEQ+auEqkKjdpjqSESNDWeep
gw02G+A/uRnXfNKYr0L6cujeN/7ffLPSP4yki4Twv6NwR7O5CvnLwfuRcuRXy8I45WwejrSq58Mc
6CpqVINLhlvmXZ+XPnzC6AV4cLMzA1/GNZccxf7Kj3qv9FK0w9mMExnLXZYldH1fSiCB0GNqysKN
vF7f2ouPe8uVIbK2iQss6+vsISVPXrV9a6acx+B2feurqts7nafD4KmEdf79gxXPPV0YZbNxqoLW
CJdgNXecOeONaiQZMYDPiKQyMz2Bf1Xs1nxAY4t8jQvL00RVVZ8vG/JoOq5L1/TkOOtz7pQR5ebL
bVsgWbLbiWWkImMPJMicfW3UT0MJz4++wCJye999coSu46jK2iRDFn5fuh2vsAmzqECRIvKonOgX
6rY6ykvFDDKGtjfdPh/rlj2ASI2FzvbXRDA0nD1dewLV+NI5zHPSmyOr2QNtLGPPwcYQWo3h7NBQ
S/dYVpiEjJ9dhbGV7TKxh6beirB0rTADhIc5zoF12T7LdIgA1VKkA9ksJoSIO8wjNivxSR1PRfNE
bQ2uRDX6+fcP9oZLHRi415w9LCX5CgDz3g9IVJU6DhLV8JI597blDC3I4U6mm/vhBv6BxBytP75N
dX2nVDNIJm2DsXHGocMeCkEQzfntBsu7PVHNvVS1yZI9i4zPPAPb+kM7Ooeu6+6M0j+W63Ds0+CH
2ejKCxVuQ24EBkblzeznxk46T8Q2OB9MWt/m8mTgrGWA4nIyO2ywwT+B7mufZlbibOvn617prIX/
hHWsfxkFz+1UOwuGNm5jlKMV24gaaXeXokLs+gSK/SWSJZNWdGklwIMaVCOL7LqgIVoxHLJWl11Q
nKAylNZH7B8Nv23jxGcb19FtZzP/uRb+fQeqPrMQ+2FLd9fXothmGVJbB3TrHcRnTzk6UTt+dyDe
qtlm1T6cxffBjp2uKvzcdowT6H73k+XeE3uJct7s604XGVfthGTLaS/szhLA5Xk12u1QqxPoNNbN
O4+MNwFqoU2SMRO0qqDNatmJ4SKov63CjV0xvo9MG+JULUIy6MnzU4cTx07qJv222V4amiBnDess
/3t9j1UbIR3TDZ4GAT1vRNDiCtZHoj5Z1A9HHeWySoeks9nehiwfmWWcLD4suGVzYKGYdRPLuPUP
32CVm+lkzLhOGmv6ms30qWrm2wxZBtjmDs/TLcBJA4abHGLJHHDqtUtM00BnygrZyyDbWXjzsi6m
cWqcpQK9m3/wlg1B7NJJeMdviRNBROfJP1pa0CxDsMBfrKx8ZMyLOuIl13VHsbemZMQLnwfbZQSx
m629W3Pzvg/ebhtZst0RTYu7wcFH267xRkljx6ONntHXB1fYlIywtQrRZcxwPUAJstcp7X80HgsH
0WpqHVRSkUy2axmnSPOzB2+tXyxr+j2X5OX6l6sURjLWwayNqs1hrMIfIjvvj7wcYyQHXoPB+Ht9
CpVwJHsdc7vkw4Sv5/5rmn9i1hDO6Z9bxv6HZjBfeV+xFL7ApZkT52333G8jfyRLflM3assJpNO3
5Sz3ghXhA1pkwT6Y0+ABQS+Qu19fwOWt/Ydt0Gi8YWboLXwi7DSx4Y3Pxc/bRpasFK3/pq7KES0j
oxXES1WOT1lG3fi20SVDbaytEdMAczJKh9z1KS+Phl3j3X19+IsgFEhdslZUZnirqLmVVD2PTHsO
2bhPvTQBpPNYbEsY8F/cNDUvANUeSGcuS+eyyzdMti3gz5nm99ZrNPgW1dD0f10l2mOK1TUq9oDs
7X0Okm+rGjU7cNmsnEC23HItbWdAmBtptqT0XmY+f22H4XB9A1QfLhltudTrDNYlRM2s4flM474P
am1h1eULJ6Aq/yuV0bDY6nNGE8csf6+Exv4gYl+YnzuwE1NCk9SkmlyPQkoyDyHfxrSvRrs/nZPn
7vJZcB8dMZ9vEpKM7UwhksbLbAsVYT7/Wzis70LX2irN8JeBORaaX0py2jLBV+b2Jzsb49VyIhTn
7ZnxSOgXMCI/myiSnwUCIAhK2JbmrLl8IDhyZ7Aa8IwajatpspYF+zHjfnKPknk7BC/yb9OydOkO
hX7J8M/VBvWsJRrvPhvWNUHIC7TIuLwwzbmgGl4y6XRYgt4DGPd+9Q33cZkCVEs5mfV6fd9VMpKs
ukptZzEW30qMlb3y4c0r/J1XjifGdOK5XI6CrZes26H1KnyDzifQl4Kwe474/DKP91XzhW4gBkd4
2TV+1unv6wtSiUuy9sDtlq7JO/u0lM2+Qj9aPnQaD3g5fuDIqNC8DUpLTIZ9as0Teu0mhSWigEc9
KsW3pdlf/36FQ5HZC0FONHlGiUkKo78HeboDCpO1nt7b+QtyXVZta7yJap7zIj/cfFsbUah0E/bJ
Hu1Y0O/+su6Mbo4doPLsvo66+qam0NY/nIZ5OeRF6xH0xloML+RW34Y204EzFKerJx3evlg3Yi2m
fWrEd6+vDpu97fzKikDFi0vI40q/BHzYXd8aha3IXcT83Gz7drKc0wbSRy+vo6bO4669Q8FlfH0G
hfLKGFJ3oSxwJsR0Cj7uuqnvImJ5642DS6Zeeo7n4EnunHyjeJ76YUKIFhxG179cpU6SkYMah5db
7znoBbVGo91E1ej/zrYthB9kzHzYaie6PpNKRpKBt2Qq6mVY7dPW8zKsh2WN6jNH0vXRFeuQAaQ2
MfxUANN3IqKJK3dvZd9a19yPzrvFnqZKl5hVqJKMrwQTwQjOutxK2nQMg4bu23oJ+6Y6tgAwXV+J
4rog4ysJGuISm6U0sact5P0XJw+ilf64PrhiE2RgJdoA8mHkPkyhz3f83JtryufPt40tmfRWNehu
YMLMbFqJyKJsTFhvuBr1UYnlvKIPfi+znKXGQWQlovpbijfkp0K2/rrty63/HduanKnxa5hvYC8x
8crQX0ZNLkqlMJLximat5tEwaIK+uPuxBiWbKJ8cRtCqddKcPKqD2pVsuPW3opkmbKpBflvmazl2
oe/HafarAB6tWV7rvIwG/6Y6OrQOk+y4T9O2pW5Ak20YX0chDgDsfG75M3VuqvkBxad0NxfTmPml
AQtYWkSbm6b55pceCZel+3t9v1W3WpkAsXJn210Ec0+2LeJh+VGR+870I1D6h33Jw675VqxvmXgO
Ul3pucLwZORl2jpI9xeucyrRmyTy+o3vnLK+8YiQ0ZSD3SyUF4FzmnI7qtHbqttsjd2pPlyy6iKd
Z1v0i5V4doZSw7r5M7sAMVzfCNXgklGXvNnMyUZKrWfWfG9sbv2Clge9ZnSF7ckAysYxGjIHJlxG
/Rvtc4sMfSyCIuyIxpmqxpdse0krtLr2LCuZTfSYHMJRxKhM6YpC8/0q6Uh2vaJwvRsKgu8PRBxY
047raC1UI0s23C61LQSHZNARcs+t9TEjs8YbKfy0jPFy26UMSjbgQTo2MZ3TzybfwLk43yZzGdtl
toirbR2FxmwNuMFFmFV4iaLyO3Vvg485MsZrAgsK88fAu59WI3iimUHr0MlS8naTzssUiEik9Wvr
QfaIluzHcdqPhi6DqVBIGdzl2YXd9QZsNR83tD/1jNjLs3fDcw/M1VGEK1RHRngVzK94Y2IDAntK
JrD0zIXQ6LtKdaz/PYYrVtlTWyKEDX6kp8GHqW619c1a3G+3SV6yV9fsTLp1iJWMbdgHSwQHHN82
smSp6Wwa6eQ5EAoQh6T0jk7p7W4bWjLVZhPLVAAPmKz5g1nwxBHm4frICnHLcK66rrYuJ9jJqvNC
4lfhhHIhRjzN8ApFkeFc7EytjWuJlVCevZvGOIQWNW4cW3oEj8Tvi2lsrARasgvSBZ2EdWAD1Wef
bevDPbOswQ3DegxddW8MdVkoH7lNSWT41uCW1G3M2krKOfhcVwVqas2byN4sR2Y33NIiZZ4BrwvK
+7gypsNg605RlUAkq0Sxrr9uDULTHZhnYtGZXUyIr0m2/ccB9S90wZHJDduCT/04LsapDWy+rYfZ
CtqahYs/GcuXvOczGeJsrQzzAAaZtfjprv1Cyj1fS7d6nIJgqmLQLRjMjPy2WtIsLNsMpUQ5MEZD
f1tw3pKs2/dHzlN0rv/jCctyI/RmAiulOVlpe5vjk6kSS3QMmzuf879bUeTrm+OtlMZ122b1myDc
uQ2l8w9nomcuzjx4TvZ3DcC6w9dFfKkY0JDMoOz3dZ+iUBaZMxF0ks0ohsL725t1tveRHXhIvVEX
yFGNLpm9k69d6hi99xdwEYQQxsrZTeOw3uZUqGT51CTBKIIFULgOpVCflhTatQPpMr+p+4vlyLSJ
JCeTjyQkJnAHAJfrUhyGOpvj20R/FtoHx9Xmftqit0yDut/B4ndBMfWvTWGk++vD/0cId8FSqeQH
bFpyY1poiza3/g+Hv7SLiLq5CQlohDPHHEM0gf7sgralGd8RoQwDw4mDwaE7h+Ge6elYOVU6IB3i
XtudMeY2fEQLmjpUisc10QGcFUFJGQFGG3TqCgSAVGHBv65tE9F0RSSP7VtQy6XBT/Sn2nXaQlrV
SqSTXdCsIhXKjFlYogOCUy2xB/a667ulONtlOsWVT1bJcXyx0OgPOfFCJ0967+364GeDuKAJMhoM
2egpDWYDgyOd7tlPVsVDQAmBEr4+vkIwMhis600CtEiK8R1ziwz0EdhcL74+9tlVXPp2ycjLwUyL
zUtx+PrzFPLlC1/MZOjfGdgFvNTSzKJawXlbPtjiupQ1MezzLCCn+mIDcmARXU8XhZLKbIqW2SDm
2JXIc/fBnV8CyWDtPPe5BnN6isgP+eNo+fJUU0kmb/AZ9aAjfBTeP2a4oMVF0JPImX5XdhoCihYu
2YMYU43/VW2NZNmgUR9o7ZYsC9Oa7KqmCv2s2Hvupzyt9nTpNKe5Klz2X1Dow+ZsxHRKi475g1Hy
pLSNqA9AxU0XcO/ufChajVK/cLGn+7r3NeboK7ROMvWN9Wlmglbpwc+HB54vu4ZkvxvXBdDXjhrB
PzOuq/9QLU+mZyyHzjFNzocstEw37D1jn1uf/N4Oh8IIUbe/bwiJFuRrSa0DJV7mvEXfvvO6P4h0
HAeTpEgYZeHcPLf9srf8NZyMR69z9xWoSu0aDAHOPU7UCH0XBscKRT5prpAKtZHxZqawhbv49orU
zkDct9GsrJgH/bjrh3ldwpEi20ebSWi0VOFZZeQZHzbuGJWH6dxtfqdmepcyB9f5QJP8Vi1Hch0L
GIMGT6QYPyv7Oz9DRmZgCfWXXQX85ZQvGgSdap6z6/qwZQbaiOU+cTEPSPofy2WJHfBDi8D/biCj
6Pg6V6iaR/IhRbYsdUMszLOu84ODXGi78ocuNR8W4YXMDJKbHLtM/YgGoWtjVDPm6Z02+97mDdpi
l0b2uJKijN2hcB+pbaaaLKxqVdKToDX8dpy786pYX+1AGXK+dB0C17+rF8BNM/75+qoUB4lMCVlO
oDnpu7NyU1I5iUCf0r3X1pqAyOWD/B8WyDXAgQGy6A1mO55vpUZwmGkfZ4aDbhxIyF5fw+VT5B8u
SC5Su+4m3sOvN0iagePIr1YQ5IN5YKZxv3W7bHs2fB31pGq685Z9UGzboiZLywZ92oxm7NFCgBnc
qUObEIZw4cJZW5LIL0ov68N5bdbtrhNDCmCREH09aA6Zy/tmy7AZCnaOrphEcFoDH9l/lJEfxOYY
Gl1XjS75CNMeHVq4dXpC220z2ayp/NmXrY4QSTF6IF2ROOoge5tDgJYZ5U08uhqZXPac/zBfBrDD
YkoN4BaNupjA/GV8y5pti7am1Z2zisPvH+LL2YRGG6ttvpju/D1YvHgIunhmRhGuGf+ZDfzeHLKd
b9YJ+tD08XUFVwlMcnHgLwTiaiLmS78JK2ad+0b8JtMMrpKadCvqc9ovm2eZLxWxytBxQC1pD5+W
ptFYp+rjJU9GuxaMaYFpvoBWYgn9nILtsd40h+Xle48dSPceOs44tLbcfAl6PJvGdoobj9/RKa+i
oPC3CCFC8KuaN/WUs2wZ1EdAWFPTDWzpDR06K8ppB07nqfaDz9c3WqVeMpTPgd114GYxX5Y+GMPW
6ES0sBxojzZ/TAeC6+P2N0Bz2oRY7RySTVd+ptgkGeVntyC2NMWcnuqMfUOTTjBWW6suwHfxFAio
3O8WZU8UgmNT4uVfxulx9X+kLHFwB74utIsKjOElBUMRUmt4hjUiBnBvuifHQIv3T9eHVn25pF58
Kgu0eE/HxDD2JQLYWZ9FDntGZ+xbjCOgMnIssALEgFIyJllw7OtDfpOLxbjSfdnyUdXhlqJPVo7G
E8PU5GFHDR1B++X0NoaXjsAeZDR1NUPksV98ZaQNTet3094t7GHODpQe3S+aa9BFvcRE0lHBpjw4
V5SMifsFb6VWB0q6HBXGuGdd+nCGp1udtpu1jcm8b49uVNy5x2HPH+zQD+29eQg+8Z83aZAMDas2
byGsOi/A3dvtqUsPXXlCCy+N7qvkI50MQR+Qkom5T3rzMa/vW3a8/tkKm5L5BEeGIl3QiY1JVaE5
JPx23b9trsaqLjptCF8y2DxIJy7WbEjO/ZKXI7pD9P73qds6r45HgQTJAM/XpPW9VaV5X4djujlU
aLCayq2XbNpjiw+oGEQ2/zL7MPts7ecn61Akxpd1Sux9uTPiTHONUkhRxox5dcGszXfGhJoPvnie
jBEBjV/Xd+hyuDSgMlJMFO5ASzSBTfKj8eq82xEJy32V0GN3snbVZxbhH806FFr2D2KsbIvM4XwC
b8sL8V+z4jbvJ4PFUNaSEZrB+7HVBoFWlUfeoOvXrPpmycJ7S6BGL80mZEwj238q1heN3ClcxD8B
Psj9POEH17FWhKKqEK6DPJ351bukP7CjiK2oj4xYR2KtOHhcya6HlGeNj+L2pHDnOzE2XyfTivuU
HgGr0LgOlXKe1/dhHe1cVmVXYIqNf6ntw5Z/ZTd1SYCIJANfbES4u8HuEpMm5vy5bpNKV2zyX7Lk
kvgl812cpXf8wodn8qM+nnYkrmOxS//aO7bjD9N7ul/31s68T6Pq3gzRoOjkOaEZ5ztx70caFVA4
MBk/towouV0Wd0ze392kP2af+WE7BLvtrg53Zpw9wvYivtdFlBWaLGPJSFZYbg6WzWSav5D2UI+F
RgNUA0uneNejKTK6LfUJxdM19igH7arwdWCLy3fZgMqYsfHcBHIrjTFZ78zIjobEexR7sqOH6XB9
H1TfL5l4Tme7mGaoQjYcPXpwMs24qiNCZt1zwCBiVUUwJiIieyMsYzvqIrYLdsABRNMn89BpZlLY
oAwgK7N0HVASg2tI/c3ckrb9lS2aMJ9yEZJ9L9Su7cqyx6Q+rbshrPdNZEQ8WvfdkYZ9xOJGswjV
NkjWbhbm1qA/4ZgERW4C925W45w4zaqF8qsmkEy+rJaxwi0C+7zcT8Ed19HWK8aVkWRoATQCLAnp
Z8I55hnZL0zXHlw1tP+/znUy0RMgPZtW0xQxG4I4z3U5RIXOyOgxs2k2o6umNnGd15J/PhdqCB3b
iUppZOzYlqU4eTp61nzxt/40RGel6eKuCUVsxsVeHIz9deMlZz284MhlLJkAHcnGbbwKzcRPrBi8
+J9cXL+dqNiXkRNfn0W1D+ffPxxyS1oMXQ+66uRMYdt6Cxqo6bZYtQ/SET3NA/FQxz0lFntxl5iR
t6nVWNRZSy6JRjJdbqNe1q5wd5mNxbnvrX44rhv/a8xZGjqkWmPRtl68bnZ923Vfbik4CnsoJ1Z2
id+fqHUv6m+LLp2h2AE55Z0GlevmbtEl3vCe2Ud3eL5pZ2XGk9L3jGwYrC4RbIktMAxUoHm9PrTi
8iXntocmLfxlwSd37Rpy8QRyhy572SpPc+6qNEdymKgVH1lTwMiK6cfUfvFQ3mrc9l6WO6sMAxd+
OgR90s3OS0HnT2MLcuWbxCLD+RhtKjYGkHgwf+UCRCpHgx8t9/X66AqhyGg+J2deNhOzS0b6Zuc/
g+ZxrF5uG1q654DHxLIA0+4SA3Zk/i2MeJxu00KZmM0I0ICj9fAyssjftPwxmRq/dTnhGVAZy2dS
wzf9FAP379POvyNhF3mPKJ+PkVo4tInuKquSuuQfRUWneTqLxqn2+fRmb/tS15JAFSSyJAdJRV6l
1owllKc0cQ7+cUv80Irw2otTjUqqPl9ylK1YamfxMQUIhH7iMXxc/e0wg3rvuuIoHIGMyytdTmmA
ZEXiG69I4IRrt1uGnTPvrg+vOgJlWN6YelnZrkhU50fzr4enpLcrMMveifBc0V4yVR74nMf6cAaK
weGCNZhlannc5RQhcl0qTCF/GY1nodOKY3CzTaz0zmruRPC01ZpkjkL2MvFavaXE5eAiSoDwG+bn
Dc1Du0Nj6XrEqL78PO0HobBm8FPSnaNAjr9zCvcuzZv9JgrNCa4a/vz7h+GHzsvpCkrnhOavfNz3
9Zsv9te1RiUYyWQr0Th9lvV90o6mePIRId2R0srvQd/dv9bO2mo2QKU2kvkKUvklaSGhwnm1h2Pm
acZViEYGd1WkESOrcLoW1reSfinKJizGm8DVAZWRXYYletYWOSwpHyKxsCi1f1wXu0IcMqvXugpw
pZ/PJ2a3IcXoS3ZTkRI+WlIWq6n9LmuNPmGbux3SgObf+j4DhuW2L5cUhi92P5S4ByfOujea3aK7
WytuqTKNF2ed16CnaZdM5NuyDOicVYZDK+J5Qo1Vjj5Drib8eD6nL1yH/3OfH4xppu3o0gXxYq/J
d3Wah2YJHKPtNgdu27u+FPxGSUkXM8HGdBrbEXcQ4wHto1ivuduonlX/hUg+rMDfRuDOUmxBeeI/
2GFItjTakubUncjOPKAPXqLjD1WoqQzOmi2R5UW1tAnAN2EbsDjQ1g2rhj7rwYdF4E2L1rkFpFO0
n6bxqdQRDigcmoyvWsrONAOgrpN+qnd5a/xMGTWjoQfFed+OGh1Sfbzk70e3tHnf4+NbP4vMqo4L
qnvhKNRT5vMSpTGIamNdstE3QZ/otrNEDeQqWgZonmeqGSQLnridZaCjhKWBqNs+LtlL4D1b4ksu
vl13EaotkHw9BWPMOg9Zl3CnBQns0RGnaetDr9RgwRQ+X8ZOkZkxi2V8SFzk6YETtKeIFzWa7WXe
jZ5fbp0r+t5NLZpC8UEjwZcumpZf14Wjkr4UfmpY2gQgk2iT3AbQrzwuzdd5rkJn2Nf2TfIhgXRF
43ZQeS43cI8iJ4fdM+O7oTvGL4ueyNxeq+sMfc5pmzjlDHzUD98co5WMN3lMInfKNVGL2eLZ1iYp
Y3e9s0SgVttdF/tliyUySqisRjqL4Dx0+wnBFaIjtrm8nSSQTtutMa3WCHA1q/jX0Y626VEEf7vi
+8hvO3CJTOzVWw1IiAnMtQJiYwT8DI1uNPJW7aZkqEbfgWakgVD85pPhPNj8i9AdUqqh6f+698DO
p7w8q7nXP4yg/ywOqa5751mN/z3AiUzjhdO6IaNzvoE8gbY0me/50bvT5wEUqVAio4A8Lyfc9DD+
GJP9EA7RFg+I1y+h+RokzT7/zva6B7PizUZkCBA2QKBgHXMNO7yXd/k++DG8m3sar/dOnGoum8pZ
pLMWJZlNgJDxeRakdndNUkRDPL7R0Az1Scb/rtwX9kVG/Thk9ExOMEv97j6zg0g4Umgv6ScjIs9b
1IZR97uP6qT4et2iFdcgIoMWLQClajpAduTVe/LevT3fZTGP7Nh4wB3OiuhBl7FWKLPM8DU1C+5b
5xOz9g9V8Cfvo2x9v74K1dDSYewSF11YrLVLsg4EADwupql2DMBzF7K+u02wME1sSTWRZOv9ZBcd
imDw4igOvEhIcdfx/W1rkGy9PpN5eGf1sskzpfd5/WfaXq4P/d/1/5JSSZdo0k90aDu879BxER22
rdD1p13hfTLZb5PSnaBduKKMZEJ/mcB2wtV7Graf1+dWHBly41dKxs5G2g5b01hR45dhQDWoEcXI
Mk7L4yCq8s9338D8OaMCe9JcvBR7/A9Oq0r9mbt42vSCi7Ahnnl08uZnOrc6bk/VfshYrcq1ByC0
8OnDbkW2vENIImzv7XjeWbti7z7OOkDBf9mCCzsvg7XGraTmvEKrRLTti4Pxy3xAIS1eO0giPdJP
5i/7HUixzy1cinlwX+i98+mmfZfRXLNYgpKkMMlz1QRLl7uuTDVGqBSfZO60tAYvmyC+6U7s+AE9
ED+JPBxDNwTS7R4No93dbYuQzB31Lbzo2g0uy3hKOxJyLbm6Snkla2e879bULYaEkIDtWjvtHvGL
dbj+3YrDXUZzmSMiaEW70kPP/JCCJG7cirguSNQs+b7PH4T/2Q10YGLVZNJdvOw6MVuGQLKfvLH6
uJldVKx5xBCTNdo8LPndtuqqac9n7QV1ltFbi5lPPG97egjsKvaGNjQm45DVQACM/kvFeAKGseN1
GSp2SMZy5Wm5WWuBZTVdETfT8uA1urejaujzNfjDq93fFhBdDhM91L6XdCs5ubUuhavYDBm+lVIb
1K/eTA8Gz6PamOO23s/jo+0XsV/XyVbualPXd1Y119mBflhGus7CGErMdS65QpNsYbyu6Ki+tW7i
0fd6/jbrmuCotl0y+DMlVGdkEJhpr3cTYpTmb6/gL2X6uHhf1+7G542M8LJ5UPptO9DDElTPDgA+
YWuvf66rkwJ6Q1zJ4m2GzIhYW3roUhGO0wKw1Lzny4IqWjuaPI6613eSDlGgreRUqZl06qcuq0CR
AWMBl8gcb1PfRPOmw9wpnmwyIxjSpa7BiUkOTZ6fBBQhzDZ26AJxn1eNEy6GDo6tOI5lYJfj1kHW
+e562JjzpSqEdWTuUCcp+u3elKAlMpiLIQxlWOh3dGBF/Uqr/NFZdc3vFFKSGcAau2gnF8yNUFz0
UP9DRd1Uxi4YAzKn98Hk+vQZZMe0fe9sf/B0vIgqkUmBNYt5tK58zErN4Ndg2jzqNpBllLVgmgPm
cnCKyG1Wm3a2q2lu1gMdKoM/FbXDjUOLJnDe62CsxPyB1jmtpTvvzwp7wevLGd2u6AXYBZfu6Bb+
fl2q0Oxe3NrZNfUSsaCICtLvaGpEWW4dN23jQsXeyenept3aEu0KuyOY71DGEoS2yA6kH0Pi7g2X
aTBhCiOVSVxQm7uRxucgk3Sy6R4FMsFjMPNKM7pCE/7J9zpruXJOmqNgD8x/c+qdXWnOR4X3l0lc
qsm3SMcZmPsDc28tKSjTqxB8FCg/yGNmiSMvvrFM02xNdeWT076gqK+pvwXd8RxOcKNy341PKFoC
ACrfBXk8pRHRXFxV73w5A1y43raa3QqZAWR4Z8X53v5kPQTfTeSAEfnaXT8PFDsj9+Ga5iUIOCna
Ix9H97FJm+1O+Lj3Wzm4Ia5PoVAtGTJJM77ypTbdg4VX/i/XQEv1Hc3hs6Pbxpdux+0UIOnpO+4B
8S9jtxZ++VCCOlCjuqqvl85LVAnaVjp7gIiBb9w+jPXcixeH9xxl5bd9v3Q+Di7xWxAouQenCIZf
FGXKuOs5uj4IijvLP41ViyVbWzKUx9r76XbBgbhp3IE+La+L2Gjbp4GT+Po6FI5Kxkz62/9xdh3N
cevM9hexCgQJhi05kdJIsmzZvnfDshxIggHM6de/M7feQh88GFRxp9KiiWl0N4AO52RxjUR1cc48
3wpnFOm/u0ZtPfkZBXQ70OJ3JZkSjScq7FbG4msNdBxlnqjOnUN+N2NJD4zx81LSTSThvin3Ulq8
W3m2Qm+0d7+4fv/iXx/gY6FRlsKs5G7KOjeLfqJtde6nEgPCQ5WG2YSBmvtbodLO9f8fr8ReMzXm
HPNzb+Vnbyye56Q6cI9qYq5K/PVHfRCPtv7Js4csP48N3YOy42SiNtTyTWBIUL3k0AKFA0y1NvmZ
tKCARMBAKt73NhqO5M/CmLqJ+xXW3jeHxuf7duJALpv29zWv2lfJmet4AWt6y/NzvCZRanqHiSea
OKfSuvTA5cC5cFs7z88DaQ9Fa701SxKkdqHJYynEyz18A3A75sorchi8OBqr+zjWa9j3OoNXib/G
pw82M/hmW3ekvJqjG4q+OObzfJhRtdykd+salD6IXxxzNeqOJciRxWjHd2I/HLm7CQ3VtYlkkTit
eFIIukR+XJ2zDhjipB3eNqwcsiWDrGPGa4zs2pHbDuaJLHH6acnidUs6F9Ile1xTczDzoVhAiJw/
rJbzxjKAaI067L+buwrxkk2Kqudm0tZOlJEucuNz2eJ+z03N4m86k4uB1//d1IwCYpGB4xTZbZ+f
BjBKfZ6NtdQ8Hm6vHRwl/yt9njghLk2dqJnZHlegfTqUewxSaSzy5tsEi5cs0rSsbF3LfIni1A8N
MBbXU/2zasSRsLbdEufxjeu3P1j9aKRunxqVHbUdmE57HgLq8sklukFClf6vmvsgvspcx59mGA9q
dK8xa772nQ6RX6V86QiJGwNIR1nMos70dp3rvgzG8lJY1aa3JzQjeWzuW71BDO5E42gAM7I/mZgQ
9nir2VzV8iWnLW0j66a2ZFFmT5/WNQvGuX+ds01At1i95LU08xOr9uolstn6BDC/aHJ0ZXnVyiWP
zYykK+IEosWYnIE6treb+LhMm5AAXUuugXpUFOnoNEtU0TwU1vDo+JsmoiBa8tc6SzO36gc7SkZg
dRrJvlj8cx/rwC4Uxi5XPJdiBB1TkbAIF456V+Q0DtrRazTJHYXa5fpmPBSllTi+Ha35uATIT/0w
42kPEmfN5UC1+ut3P7gqpkLNIXNiO5pJtaeD9dwZ3paLAfQuuWo/D547llCMMTv7tRnDalgOaxNr
Yphq5ZKnDl01GdOSrBFrbIHGNItby4mnZNH1d6lUL/mq42NgZkosGvm8Ok4FDzKn2NeDbjBKJV7y
1ZE4Bd6fEO8U+RuPhxDn+aGZfc0ZqBIv+at5JffpBseOqDG/xgMJmmw+mSBfv3/7UIiXq5d5SeO0
dF3YZSqiZBGBU87HQegKf4rNlYuYMQVmZrzEZkSp9U83599H19FdylRLlw7YGN3CnDSeHfF++jZY
RlCXRRHg6a/RvGrt0uFKbAOYmNTG4TrzpyyrXhDctnmrXJVMc1oDSQUutRS1d7Asdz7Ga/b9/paq
1n39/4dQYPlJXbot9BITkhxYbAOMzJp0cxUq6ZK7VpzBjWbYY+MvUe7Oh4pv9CQZWaKzywa1x4xF
rjHmATi9gUNHDC/0Ft2dTGUykq9mZCZxHOPY9toJqbvyYNrkPDS5JlKqdCP56lKm0zSv3oJLzZK3
gZFQelpcd2DbQqVcdvTzIjMtsDxHpVl/6yu0SGCQetUIV+jmr0LjZOVWaVYsEpias0EPMufrPq6d
bd4kA0WA/KLugb7Honbh/IUP1nrq4m4T2IlryfVGO16vE1EtjdwR6jG92XsyAM6zzV2dq8o+eFS6
ZLntGlBNPfWfW1r8WzN23OSsMmREBYaBmYmORGlr7LoVAEXrn/uSr2Hqr2oFVCI5ao07nbAnxJjO
tl8MJw0BufhqNqhcCG9//xMKe5driUiEA4sqFtdLTX0yUv8Kmlv/u0225KpdGTsjiMzsyOH2SRjk
gbdsoylKbmoMpJkMAzp3yuLJAuEpSVrNm1KhEblKuHYeq5GWYRFYSOzvfmHX/wLzb9u6/yoQ8s6q
iriBreTd82o6v81Mh/ypWrd0lk55tS5m1eGWUXfOvmgJOQw0+XF/KxWRRUZ7aHynXIcuZ1HTzW9o
hsuDNIvbQBCeaAxR9YXr/z84qOu11To3+MI1d1Wk9r7v+XHzTUCuYFh9aS4kye1IOLzZF43VHYYu
3pKQdC0Z6IEvo2cBx22Jyql7cIvKP7mmf2kq7mrMRqUc6f7bm7HrABqFREabHpBe+tm6zqPlg6/g
/vaqbEfyVNEmvFyL1o6yrDGeQXvkfQKJn67VRhHG5PpFK0yQL1jEjRjLgqmrArPpg8GLRDNr1q/Q
j1y3GPvC7B1wS0RmOuyALD4BYqoMPaqrwCj0I5cqgHEHKOJsoRGNSbg2yT5BF9R91V/d80aMl4sU
6cz7ZShXGnH3vTDfK//baH2i1slqNTcahfblMkXMh2G2Z6x9amnY8W+Z2I82BpRQ/L7/C1TKkTxX
JMQVoE1E4OHikwBJfdCnpQ4PQ7X660c/hIV0Ir1IyehGhHhOwCoeThOgeVfmvdTM3/gLpHPWHK0V
VdrBjeZxfJub9ZWinXWbcuj/rp+C1RVEXzWNrA7EJ2u/a8nGC5MtOW2De1Jcxbgw2W7RvJggy/gt
WJLpGk5U2yodscu6zkNnrW7UN8N6bNr52QeJq6b8dE343LB6uVJhUXcyxGi50TQw94xDpdrVGQiU
28ITQevl79VEu31l2qnm/qeIEDIAQZKmpWcRpFlXQM/NQZrG4ndbALV9MZNF8w2FxuQCxuRe005e
ZSFRv/zb4I8AvqH7ASrhVwf54AgtJnY5wELtKC0M58tc4HmVjUv/dZOZyh0qS4Obdtlhs+0KiJJZ
7IMUYEYfzDbp19/0Ye0O9bhTErzZSN4muzHPk5PXF7qhDUWIkDtTCIqLaVxA+mgXB4oxCrYC7fYn
2Hr395evsh3Jh6uBG9l6vWwyCz2Jwn/ggoZuOWwUL/nxTNJpNCnEr6I8JQUNqz47mNvwSEAnKPlx
Kthsrw3OxlmkbgEaw7i09sydly4sbKvVEavcVhKVs/VZn7lsJCOLqjV5J3l+sToDQU/HcXTb/Kkv
7UHWFbVhlIsTraPhPaO9cqhDTJIiZXR/j2/Lt+QmmrIxXX+dehJVMcBm2vZxof22B4UMo8Bbk7lV
CtEgjDu2lDwaZNhtW7V05y+HoaGxj6BgFVV/rPOJvFtpbW7M5siURmZup2uXrSzi7eScG+Z2zyCG
IbthNHxNaLhtNha9/v9DaMgwRFcI0rHI9MunOp5funaO1srR6F4lXoo8zAMqe0cnRJ6xfrVEv88L
4xkDe4f7+leEHpnUiFNz7roe4mkcP7XTdLHX+fOcxLsSBZ/7n1AZpmT4QOtHI0iBPSgFoOCb3izQ
hOXrbp+qHyDFHurXxoo7LVI6FX8tyswP4QnvDoYcg8bjP7f9BCkC9U3Z2MQbrMhJE2PFkE3mdcFU
YrBa4wa3bxNU7iFNeTz1+ej7EWHgxHSsA/G/W9NySEGWnPXNru7sTS89Kj8j44z4mefZbsSrsbyk
fPi0TIYbuQnb9AFLRqfyynomLhmcaHFBXuPbu3gydp6re2UrXhsyPMeM21ZiWCmJkomit3K1+T99
7pq/l3Iqwoka0y/it8W2fZfhOmIfxbi5Tq75nwmnzYRb9u/BTa0vm8xKxuyIrWQkaF1ADijjmGYf
Vudp6YEQdF+6InLIsB1GnSHSoSUxWq5w5t0XUFCes1UHn6nw6v9mKD+EPQGGOCCyYR+qMVtf3X5Y
PptGqrsRqdZu/W9QtQyzHetZmJHjrY9OMwRr0p+aVJPWU0mXIhJwaaYkBct8NIk25OSxwTjesjFP
K7MrAYdlyNahtiIyjKk42UsLZCZMuFTWpgOHyrkaA3lfdEblbrQwvw6zZB53Q2P7uxlsVZrHzW0F
USYpqB7GkXe94UQmL/3AytFZh4yKg3sd12FXqT4hxe067vAgSGJ8wrU4uMici2OC0sttm41xSIrZ
c0PXtQKUdpSYBCSm79xIwjr7fN+3FNYvw5gMjgGM9Fk4UZqM88PiJtY3Etc6/rfburFkNinRtmXB
ueVEVjWd0ckQjGn6QkZz0+4ibfW/ztWjtl0Za2NFPM7sMB7m7MBc2oe9Uerm4BSnskwShZd3lzFu
Qz9O0oedmP/JzCoLK4yXBGZONnUtgwPkqsAPQYgbzJ5551pRMRRZaCSuCNEzQTSOptrk6/8/SKe+
C6RL4JhHS5mdQBa+74j4ft9+VPqR4hsRFaASHOJFpOuevKr7ykh1chqMHDe6GqnKiCQftu0FJCBt
50A3w3jwkz4Dz+ls71wr1TFb3J7jgv4lJ+5EZ1YiZ16Uz+I9d+uvc0YP3To++dW4B2XHg+2Zn/mK
x2Cto0BV/SzJrQfLGmKMKAFyEFM2aUnevRnts76/BenEpXK335QPSzlT04t62jyh+n7Co+qxRgPd
ln2ncrsf5zNrkP2IX0T33k3PgqW7vv6Tg3xpm3zJteui96fGwl17Rp12V9NWHOhYeVdyzU92lulY
i2+bL5Vb/iq7Kca0RWMbKZFssdIOicExSjw/qvxN7NzYCcm31446eVw4sF/f/7N0FB2jRg1CBAyI
3dfVbUuiMgxK2jHwSNlovcwTt3+sifubF2Ozy61l08g0foLkHkMCzBwcnuBEa53kmPQtOQra6Ghr
bocnKqOKCLtzmjhGQchPiuelr+LAM9xNmG8ulVvouqpNMn/FAdcX5XBYEjxHlqHWWKnitSM30Q2+
B/a9OnPQrYTxe4OHPS6O8Ly9HQPY5dqMkpmvmzZZbqizstrJnaFBb/CU7+OehPUq9g6GpO+LV+yB
3FFnGmiIcnIDRXnaAVKO+83RIX65vy9dYaEySkhbNYBAybAJI2P9Dp0pX2Jw5h5p8rZN/vVXfTjg
UtINvtFAOcJG9hoV+dLOwyzbVpSgnnTIXdHqzMZClBgy90+ZFN+dLP66beXS4Qb8Pq9usbcR0jp7
vGE9pztSLYuaSu+S31ajZ3CkLZyI9QS4L17yK/eaF1F4ZnB/+SqzkQ4xj8Wl2TCOcLkwJ6gKlPr8
ZPm1SbjcTYeawNKjr9mP+GztQE1zxED1bpvoq0N/MBjHc9fcLEuIJv7XlmDI0RDbqv9/cTZR1g1j
sqR+ZHtFGQo3T4Jh5Zpj/dqs/3e15i+eJoeAu1eA5i0SXf0tq7uHUVRZkJvJP747BlSsu8YFupy/
rbfuL/6mDCNgvfCEH6Ew9zXJDLQ0xtrYrDBPmbOJcl604Hd1oik3rX1hOSQclqTae1m7rWhJXcl1
V2C4ihTPhOeuchf2fU1swzoyutqmF/SJb6ZgfwXCeff5vl3d/EW2+9c9svaIxYa+ukzmMZu/uz+S
fMvkJCRLnhYvcy5APFxdxhkQya9LrPGEmzcg25Hviaj/+yPo76qL24MWyOT0vbFtHjpmtgZAE9yU
XMZnJIfzungSObfLi83LI0hEjzllp6GfNb/itt4deTyEpnG7+l1ZXWZkQHzvXA9r0BNNlkWlouv/
PwQLAzgoaMuoq4tBpzBdn6ZYhI39ynWlA9Xir///IJ9PcbPw3BSXGHkD+tvvf3VsywsZarf/VzRm
fPyE+Yu45PnJzb44HujRPt039auIvyIRREueRduhQe6MwCDr6TyU0znROdHNzCgkS2ei79rmlDQF
9N0sIRrvreWy2B0aDQ7zqNGLakulg5E5fVP54DO+OO60b8vvg/PYj2+d8XZfN6pfIDnrkEy4SsVj
dWEIa82O9x2G6HepCc6H0/0v3DwHbOeva62fuGWBhnBQtYCHeaLBEC9P5cJ3ffzE62VnzcWudHVB
QvF75Huu0xhmTwnU1eeHpH7h3UMKaM43d9a8JhUeIF9uh2vXU10t1UWY5KVckrPo82cKkKH7ylKY
qny5JeWcxWBJEhfhPIj5ydQBZqjkyo7L+OpXpe0eDT9q64h4ms1Vyb3+/0NAMAdDEICai4vpr8eY
Lp+StdgoWvJaC9k+4KCt4jKbKTBW/zE2AbfBICWnzRpkr+zacY9Vnj7QTjxnnQ6LU6UOyVk9w87K
hsCbbC8O8Zp+AAnBbptlSI4aiynBNE4jLtki9n0+HTquG9ZQhBj59mpmTb6gRFtdUicHkPbJWVNg
N+2ZoQlhCq3IwyB1W3uCNIgA9QqqCovuqT9sudXbjoxkZ9fWNCHZVl2WUbwXjf8ubN0snsLTZei6
sqPAWixxUBfZW+ntq/pnnWi8XCVa9sa2mz1GeHVZkx88/+QZh5Vq5s1uw4dAI5JHNm1tijkhqDOe
zQMFGKkRdv+wo3Ooj0WoQ19S/QDJN7mwVsNPEKam7Nvyr8BcNM81zwaVMUreWZguF8SGbpAK2Znt
Ea9xIPb/or5GQSr5kotaY+5VCODiUsdr6DZ7z0uDjvHAjV83OaorOWqJHNG6zLimoqXCycLxJQdx
uo4EUnG8yZMgKLDkJe6kuJwaI3L8R1o9kvEzoX9M48/95Sv0I4+D9CamWtcmExcwPRxb/w2D3se6
e+91s923OWBsRx4IWZBGKKixVpd2N+/WnRnMD33kH4EMd9QlAW/D9eAb1x/34VhidC4Lb4QT1D/H
Q3ysD3w3Bp0V2MH1Q8ZuE8okviM5cjLkxtpnuFla2VvvPVm/7++Bcv2SEzuizAko2MtL4QddG1Rn
oArvvB0om4slKM9kpydyVbiyPC7CRWUVXQlzpc07XaOZASq9+HL/d6hsSfJlWs2JcGpsg0XaPcY5
xuZn1k4BHV7uy1etXfLl0gFhczVZJd6w/Lfv1zuLsx/1oit1qcRLntzZRlXZLiwVlHGBOUzB0DZB
muv6z1WhWh4aSb1iWRzgxl+aEnQ/3tE9iGP7kIL2DtjRAN3e3deSYhfk8ZF6GkubsKK89Gn1MsTG
W2qPU+jzNHSqTT1NtiMDzTl+PFtjyhCXhPdtnNFKb66YC3C+uaZunOFq+zdecfI0ydz03MuvviZY
/z6CwpeTTncDUuy03Au0uEQsdQonWPF6M7vj0i8hp4dt+peceVmMmOcxvKBNPQy/hG33ktCvc368
L161duksXkYUFxcbsaIf+etsGIGx+CcxbgISwc5KPmxRJy78cS4vBn+sKTgO5rDyNUelyjIl/50A
qVlZKTJFVQqQEn95ydfpq9GYJ1QLNMavshrZh1O+It9rVRcUJC5Obz378Z/7eldIlsdHimFpuD/w
+hL3bogqYDjlmjYKlWQpA2VRkUzViB1dyAUDjZ7Q6EJhKfLUSOwNRZePuDww65XzV+TpwkpXZVWt
+brFH05cJP3o2reQvcQvFnhPUk0yUbXm6/8/yHWdIgWwH+SuyNwbu5l/9nSJCZXo60/5INrzemTJ
mMBFhO6y5FfSfFkqHUCLSh2SUxLBhiGHY14WZswvpqjd7yJNdZAVCr+xJZ90jIQVQ5tUF6/8nTkv
fn8oxT9Z8f2+YavOJXlGBNfXfh4ziKdH4LaCTPs/xtfv9CAOxbE93P+KSvuSY/KK4umGysbFHx9y
64uFhOKgQwZW6EceFGGIgrSe8Cqssy50kwEwzXgz1y8u1zwiFIuXB0PoAOIvi6X1BQgze9tiQd4W
+yndNBNiO/JMCHVpjhFppBFW4h5H0GW3+c/7WlfYpQxlKjIjz9YY0bxKfrjNZ7vQMLip5Epu2pa2
TVzXxflvs3A2rEcab4J/gTIkNy2ZafNsQE7bcXmY9iHxI1/oMCpv809AuuSo2WoZBRDKqkuzNwGE
fi5x0R6D+RP/WnyddlfETd01TPF0kwFLjXZF9O2gohZcTcM3Mz4S8jUBpRLZxLqN3yIdp+YEmO1l
qZCxmOi1DrY6S35c0qHVnEuqZ4k8FYIiWIaGaVzBZjPASfp8fb3xg7dz5/0VnTQ/6NBJb9OQ2I48
WRFbk9GnV3sa0J4djCK4lg6fpiPf+fvkUTxm7S4fAzOkAagDQt3rWhX55KkLP2lZxoVXXoApvWcH
85RcnEf+R5zFoToC0fy+Eyqih8xj2dkYe+n8Bvd+Np66VZxNtDcvwMS6L14R/eQBDA/OmMU5dinL
19DuH3uMrtn0D9U1YKiWL/n61KUrMa45iKqKj3lWAt5z/EqsjXk3Kvk74By6tTM7HAwDYupCTnbX
nxttgky1esnhgV4J4JIph/KXMmiW7wUxgqbfNBMNu5VOZqNBuT7pId2rHozimGzqXoBcybXXsqBl
PUzlRYBpb/TckHmL5ixThG6ZNTv1CF982lWXTqANpV3tbwby+fdNUaFseTBh7CaXkR7VmJn8EQWI
GPogq7ZdIOSphCFP27kneLMRQGXTEKDJ7Ztvi6489QbzNb6kUI48jQBY9P9PAlNimfulzafQ65ON
t0R5GCEtusRqHNTgnW58AJp4xMr3+4pXrVvyUep3SU46B+dxaeTBVHssYC7T7KpK+PX/Hy7OzUwx
kWkiwBTNP2M/oIk5C7YtW3JOyvKCT1ffn3G42Gdi6E6uq//dSB78F/A/LNljoJx34gklDmTF/yPP
4rvu8B9H12ng4aJ5i6s0I7npgLxdN9l1eSlNfwZawWoGvmFpsl2q00mmDK0TUbJiwXO5301791Ds
0gM9m0d6KA/JTmyzHLnNHmQ965z5JjTV7pPkKHSvLYVq5Ab7dKqThae4kw9lMwZTZtihwejPTXYj
t9evGU+pM8AiUdg72n7+0FjDtjAjt9U3Tum4SwdE/ApUpJW/7oqFPQ+rZuGqK5XcTl8Q9KVNHXKM
1z21dtm+IIF97gNApe/ygzkFq856rj50wwWI5LW8aDDEG+NL7cE70v166h9MfzeG0w5EdSdkBNmX
+5uhuOjKoLldk5IpnVvc3SZxoaZBdhOdgsotnMB3hx9r6ezuf+h2L7ztyBC6NgYckq7GGxLANW3Q
AHVnVzA73tu87XYF6S+OY3uvyUh/pWNGg37ONE6iuGLJzVPNgorpmuGBVlXZcSZgsV+Kn4P3b+nq
+nUVJ6fcRNW76BIimUDabfJOPXhZmDeHmLzeFKiY3EuFS0rhFddbEOunPOSDASTcutp2W2FyC1XX
VU4/cViAWRfFbimLJCz7bUl/JjdQNcsQ97mPTZ/jIsjSyLb2ZvrpvkXd3lcmN9lblZgHf8bVtlhe
yv59woRaX+4KXfPI7RjI5P76xMhQLuK4+M8TINy84ZK3uh6n2/bC5PappOpwj6BYuRBP3YDOYmT6
NW6mEi0dynVO6SqyEqKrp6wMaPpkbYI2t5ncPyU8ayImg+hyzB5EbOwsNr81vqlpIVGtXDqOa68D
zMyC2I2JqE9tUz1yll7SbNbcKlTipRRWYs3oWV778pKwh8TbofnLX8P7hqgQLTdNJWTsa8OG6I6O
QYOerP6PuW5bttwiVRbjOKcN0suDW7I968s/M/ISgTvPb/cXrzjUmNwkRdPBZODpRjL40/i9PVu7
JvTOzU+w5bxcS5e6lkGFO8nNUigvVfOCtqZLb1K8EruwEjpw2muq/e/DksljAHU8ljmqsPDUevpV
tfRQT87BdMd/68lGuf0lt0xNJL59WjIZZZe4MaikGqO4uA1QaoGv5E9+aE3lfpkewHK/v78lisAm
zwUsc73GBpg5jqW9HFey7u3WCrMFzeqLrl/rdp8fk9uqLJdlaz7hiVqPDjkC9uG1SxkDHOMkHnMr
/1Kb8YhxmbYMTdP65/7PUlmA5OCgFBD9TFFBRVkjLBxvh+HTjR4oOXdKamEBFwVRDxQa7VI8rO1P
ZuvQYRQLl1uuxsYRwOyHhwxtb0ceppcPAKz6d5NW5H6rsk2ceYCiL2bpFIAljhkuXoBB3yb9asgf
nlI+tQEqVGKfGz+s1jOxNY6gMFG532rO0UyR9/DmFV1oSYH83qdYoA9Yc7SrNH6NtB+W7bqtP6U1
ls29tziJDB2ggCJSy/1WBema0jfBPSQQQx3jtU3mwNFldFXCpaN3WBtuo7Ptmq73AtfNQjNZ97TR
wUOpVH59LX/QCQ7fEfd0tj6MvA6m1P/uJl40EDssZ25vNBfJRd0cZVKe4M4zjMO+Kb0LrouaPIRq
+ZKLUsds/dGi64NwxMNoonI/jufV9F7AbfT5vrErNkDut5pbmtc449eH0iM7ozS+V4X5kPmOxuYV
Rik3W9mzn668ttYHL/WPpSBRHW+MMHKbFU2Y1cIWcYL1fuCVwN9ZdUUT1aqv+/HBbOaezqPF7PWh
jdm3xgS7asnRRXdf4yrhkp8WVV6yWpjrA06mL2U2+QGSepvG42wmo+7Oni+crsGzxx5j/5wm3DjZ
pae7zaqWLnurabVT7CPErAb9Pizx50y7cJUdSp7qJ2VFMz6tD31dfuVCfB4z962cdblU1colJwUg
YJfzFUpvWtMJBLOdoIhTTYJZtXbJTfNGpFNFCcwlq47JMoTEGX96no4IULF2uYvKric8x32sHVPE
DzURX5el3OaecufU3FdeO+TwIZPab2AOeLCXjU9kuWFqdWiSekAVvBTxpUlyoHF83eQ/cpuUh2F0
l8w22qSKKI1fHN3xrNhFuUUqduepoBkemEZi7NtiCOKxCUW67O4vW3F7lDGSEk7dos0ZJmlYcip4
Fy4CcK8WZpTRMNjz6ZgPdeDYmpND9WMkT40FZW12rcCNLQsG2wxihweA8Lz/W1TSJWdNl8UG1QqS
ze3y0scA/0MGvtrUS8+Y5KkpWiamzkdFJSdn8GVoyRRVa5adtBT+kHl48CydGxapu2NdEtXuoFG4
ouuXyd1Sfd3a9QhEnsu40JeiGEMi/oxTGnA2PE8N3yfsdXHOK/tm+9vCjgy/2xKfUeIhT7R6z3kZ
JPYrPnd/gxUXD7mRqkRlBTkRpPmThe4cgC5aCztUjXmsqG5mQvUJ6YxNZ6Ma426Bu82Vs5vbZg3L
XPzwjfobHVmtKW8pdt2+/v/DSW5niz+YFXbddU+tdW7dnRdr1K8Iy/b1/x9Em4vto2CJR0i7Ps32
UQvwoFKM5LoVqBDwYMaVeCptgDUD5ynGFMLezDTzByqVSM7bxIwldsHKCy2PTv88OO/M/33fbFSi
Jd9FapFyx4FK1ulh9P+d8WaNPc1LWCVb8t9xsNPaKfCgdD3eHUC8SvZT6S37DPhp+/vLV6V15LYq
MfKyyhx8Q/yhf5KTeTLCZgrys7kvn71DdtiERGYzubtq6WIrjQm+U9NfZA1ikgZkE60OZEuvV3sm
k+gEzKfoToV15tV+qbZlG+XeqmR1QL9ZoW1u9i8Wf24WMIGUP+7rXuFNMtSuKE0h0EoP0xk4w1Mt
f8cIenbYJlxy1dIxQRY7YuH29FZkcZCnOuIShVXK3VXlYFgTshx4v4JWOFx5dW7q9BfQvjXOqlKL
5Kz20oCQtEMqM+mMo1uk5i4rC92kikq45K4TqRhq5khINBnof4+LrhJ6NbUbuUW5i6oTlV0uBpSS
IIKlbVSQt756yclTY26bYWdy+xQHE/rqdBzlHfJi128l/eNw3c1VUYZmcpMU8Hp7bwIB+8U4zQi/
qCQaYXKuf8QB31fhJiwtm8lNUktOTXd2MbXgut5+JO55icfXCvCEm2xebpJazHhuMKyJGyAq3fHn
2X7ZJvfqCR+OPaTerBk4h5in7tp9k9rBwLkmvty0R9+U9d40gIDoJiLObP7M45c+18T1m1dvyJVC
4lB4nGAqHkzqxN1T80JwH3ZytPnP6dHKncAtjYAndLdBQfiadLEpEW2avDWac9UDHJC3n60mftsm
WtI9YQPrBYubs9UkAJe0D5mng0C9ivjLZ7Hq65582FaQj04k68H/3k50CPN44D+ANNkE+bq2mlTT
zZIDPiFdbEyMtfhEpO25LpPQi/2Ai+Rh8uNj3DdhVjp7kCBqAv5tF8a3pLjJvHiakbAX54EF9Xk4
irAMja92IDBaRk66Ls6bgQ5fkQJoaxirw/q5PU99j6sxBoKOyXmxuiDJCo3tqnxCuvZcSSpGIwbD
QA8wxdgaP9FK1+2qEP1X75o3EHiyK86FlQasLQJr1CxapX65dY3WAv0DBkR3yz4+Vodk3wctiJq+
Nme08hx8TVP27S5a35S71xYgQKeF52Gbo/qRHbqjBdyUV+elOo17C72zyTOPulO7Ky5ky4GML8re
zXPf8DDufXYYCfuq3ZWd5j1x+wUJ0ZJ3g64UzL0TRKdnlBQf+S7exSf/OH02drrGXNWWS14+8bHL
bAufyPynuXvRXrAUEfa/C/WH6AF+CtNYZsi1j8mpO+ZH62ju9SOcStVI7lw5JT7Qw57Sx3GHZtkj
e/WeUWkNs53uTq5SjeTLou7QP0djcW67E++eTB1K1O0eHmyr5MFFXFKgT9nt2a/sYKnth75ITnxc
g7QxgtZgO89ag/z/OLuSJjl1ZvuLiACBkNgCNUAP7m7bt21vCPsOzDMIwa9/p/y+RV/dUhFR21pI
VEqZSilPntP+xajcOUc1gVZFuAEzOgwQ6kOgLUXgzQ9NYh+5SfycpkDr/YUO1eD2eaRZ9v9A3szV
xXVgGiLXrB5GLwmy3H7LaztI0A+emu9t3QQd2Wsa0e0CFQQHqA0ZbQNLJI4roGQt1H398nEJ7cN6
7vYkD3T/SXFwUllOMhlYrn6ZTnybDrVpHGbPDfqC4wXtz3K2I9O+SyXIs1R0HLhWqh7iUm1EWLix
I0hVb6/M7yB+5TxXwXAdc5p0qdIuMl+Zv4ViCvKDd8iD9nEN63AO7aAOm1PhD0Ea0nBn0suWvjap
csI7onNFWxlDxAn3y+7vlb7yfPLTyfQnY3xc5GfinIs0/XZ7Pt0+V6LC1NgrRDySIYJO7cEwngrr
a9KxcN1e3PSF7ELTNae8ioWzeO05MxB3kSTDmWXGo1Oge5nz02J+XtPdNzft9lYCBV4QpyUDXVy0
xtbRCvtTNv3e3tYhAyWhf9tm1/+MqeLiDF7b2cSxvbO08Y0BnUDbFpTFGA79+DANe4oA16OpqQLk
5DQ1lld6Q4Q+vhB1gIiZeXT7H+iGVrL5pJ3GPBmx6uXonsTaPfPU2fEa3dCK7zvTxGbuYP/aVvtD
otG7auTOV18PK3ia/Xd+3bXZOC9dN0YO6LHd5p+2X586Vh4s8p00r2hPQJOJtZN+/c5y/+uHpoqV
y520KlBrgPOPab3mfodqJj9QdGd5X/LGoIz7aTa2xRu1Olm9rn1rDN9S4Vb1H9tQNu2rXJMqmf3a
y9FpE4ysza1PW75Q8llA2iPFMWInju34zlob0Ii3weNOiueiyOocD94JSd/MwrCaEL3PnVPubF3d
6ijRhSa4H4CddoqaMX1InB4VlL2E9bIK1wymRBKae8KohTtFW7YeUFcODBthEkrs921ZJbeopOVC
0xlfTgSCcT0dFi+9c8sqQaOramuz0EsWAVUVprhc1dNdor+eqUL0Ml5PblrSKWrX/NAl5jH3yE7i
oFlKFaFnEShnWwbDV7uokIDjENXq8LatNUupQvOQbsyG6WAp12QJAdENWyDmgc3fya10wyshgoxd
w6vuslPS7GEbq2PDM7yf7b0n6gxzmfZDIk3RUESKpJ2jNVtOlbOcLHsPcH35wit7XMXhjWNtp3Vt
zZHol/epNX20nT7Oov5aD9nOm5POOIqHLtCAtDYDX28myyEjY0RTnGRztRNDdcMrXmpZQBVv1TZH
ScVTH0LUT6uU4dK25L4IwxU/dZHmpePmYHGJEeItKkIf4OH2ttScu1zx02JOCogu2FNU5lmwEnHM
ZlTVBveYdSxgVrpThtSYSIXdJROYgXKHzdGwgn7WxbE+iAfPcHf8VrOH/gO8s0ByltFcRHTon8AH
HNZWGUmZBxWX962BSnhmJePodmkpIqstwIYwnxrjLpF0z1QBeKW1NguzMhFxUfnC2P7sbBEQs3q9
vcQa32WXNfngu2vemS7UbUXkgb1185JH6u5Vl3XLepnyw9AZk3RMSm+OZM4jp5x8l66v0AjbCWqa
zaky8855SxxaYtcYrTM8dAsqDKnHfopiasOMiiRIumSPc0hnJcWJ+6GsIRVcIAwZ7Bs1mzVoxm2P
nlBnJ8WBsSO5ZW/zHEG597RCWxvib0FieqfbK6zb/ooTVwvYc7LtsgxjTwKkUFCVRv0OggLnzat2
gqhmEhWRl6YEFSUvmyMkOygs440jb14kZDOH5C6eFM9UUXnLwtckt6o5Qo74aEke1F7/slbO4baZ
NEusIvNshjpYaRGsAkV9wBYrC8uiukvgFR9/sdsHX2g2ty75aiDEbW2c1/R7OzR7tyPN/lHpzgYA
ojcxOHMEUqxPTJAHkGvGrjO93DaMbnjFjQdHOh1LLtF5dg6mgTZNQx7c7s4sVmU6s1cPvP4jIKJm
g76HpRm2oBqqAgR6211k7TC+4r3G4thujU7ESLILUTuwblNZ/HOfdRTnrWax1CA0n6PGKU8j5+fR
xlFp3CV8gE9XnBcKdU7dAA4SWXZxJFvxWmYovVvdzsOwZm1VlN7iOXLwWDJHeYfMbc6fWsHC2U7/
uMs4KlJvsUiNlhakJABBcDQpuVNZFrXv9GVBXB9U7SDy3DmBdf9EuWA7RlZ4dFiBNM6MyDBJXNPx
iDaRw+1/oolvKn5vsJvcoz3oo51pPTtp5m/2+DIMfwgnO96eQfOSYqpQPne2Ci7LbYokHkDFZj0m
iXyrE/5t2gx/MQtYrzhajhnQDNyYKEzcnlcT91SIH+2ZHCBohKtHvYGxT7xZaG+9PfT1py5T1Wcb
h4lUyygx9JqGzfKylpU/WXmQWTIoHeaLZe981q2+4uHjxEG2ViIHtnP6x8C8J+CnIsPdeyPUrb7i
5GZXmgmdkQebRfYyivrTNq8BoWvvU7FHqKNbB8XTUZLbmtVYL1fA9sGW3QP01MLb66Cxjoryw7UV
RBUbQiwf64MDDUG22E9pWu4UtDRfrkL6BE2qyuixgzwze8yy7Slb3J34pBta8eopw7NNzrCDWnc5
WO12LLo9uVTd0Je1/nAid9OcmSWUNiKQoD+3yeyFLJd7L9maDaMi+MA4MFbZkC94QUxOVukWoTWK
mA7Le02999urerHBlauxCuWzZ3dugCoT0VLV3ya7/+lWb9xEeT0znhqy58O6vaPcjuWWoblFLrgf
kPXFzcxoG9oTRdPI7T+hG15xXKd1ppmCpBLOmp6HTR4Scz55u5cnzQOmypmGlI41kGG9XGCtkz08
edn3ua79evSAXZOHsfvUeHdh2DzTURy48dhIcVaLKJuzQ1/kj7XzT1ndpWHqmSrKz+RFaRSrI4CN
Mx9kKnyAEh69ke2sg2YzqeC+BE2CaPTCZpIL+J2F90Ayce487zw5w+veY45msVWUHwcB9gJVAxGB
NT1O5XIs0vp9tsnOVfZ3OfuKR6hQv8zFObZcAhG0cH1PLF/twY6dkj6MWQ46FKhrFm35YM3s3CwG
OPcN5PnSein75mHdimM/RUXS7RhUE15UaOC01nbvNAjnUIl4aj35PDv2zrGqG/ry+4fIlUsI5Voj
cpG+58O5QINwZdZ7zJy6NVL8fR5sUwzDxd8HcqgYjUuDvG7C/nnb3zWBUaVbE2Q0QCXOkO2zJDDK
4iBxNgVZgiaOqtoTmNfkHSrj2gppJnveTCRrIg+2UUJNbRyQOkGpw1gOObWfPFr0p9v/SGcwxe0F
bdNq5djUC0DzX9AyLI/OjMhfJNPe65JmChU3OLV970FjCJGF969JMn5Jmuyc1lt4+x9o9tN/EGxb
RUt3GfA+hljvz/m6nfI26+6zj4pjs6Dx4pAkk1HfVk8ycw5TkTxKulez09lGOcaXgQmvMDC80ZFj
krcPHvGiptlLQHTDX37/4GtkY//ztTQ9mtZnD6z348t9ZlfdeGwcWRu9jEoy+1ZR/omm4z3GJt1n
q15c5WhMm3AWOaUXmKt5Ald2YHjF4b5PV07tpLMqS+ajjESXndvG+2bOyd5FTrcblVzbaG1Z2gQH
nTUS6585Rz4wbbz9cfvLdYZRvJVbFagnCuQbqPAFXTMEntx8s7yLltkzVXRaa7HME7RcIsstfkDI
Da2jzvxui/wu7gxMcAl5H/bj1omUpt0sIw8Cp2EmBtCSF2LClbraQ3dosD+mik/L+VSQouwkEpnF
N4QVoHyKqirYIsifBQVGou/9RbDInsb77qAqPg3NpdxAIVNGNPcmkEp6SJwytnNcapZcRagJw7HG
HLz9UZUbuHs2aBZEax+qpYztCZFr0kxVAt4BXbyTuybS/aY5cc/xUYLxgjqzT5O7BXPlQBh7RKfy
Zu1x1GnOURW7NmU13K4zloj3pb95MkxR2WuqkBc7NRmNG/4GSX7YaMQq26YxMEGX9J1fVF7uS9e9
s975+w3kw+iNnU+mSAsZtWxdfTNFF2E+OxCEQPl650Va956iQtiWChehcl2w7utwbqwpEM6vwtoO
3oQXKJcf5PzYkq/riKnlX7eji2ZVVAzbaEqc0lzOUZ9uo/N9LYwEZWLJmbs9Q9XP8h7WhZHx6+3Z
ri4R91S4Sj3TBHzNzRqZFf1hLbwLFrbsPYdf3dIY/HJR+LBCRl/YdUFsM4IAbkjSdzYvARnB/wBd
67n6moOZbML+vv1ProcczKac4r1Az32VemiepCM0X4B9zYdzBn2HjXYBbsNoJ0sPttuHaM3fCQtX
1wpTXsLFhz9YrzCdWRMRuVVDyMva5zz5B92nqG6Wc911zC+MKrH31Lp1i6UcmV2/dgsz0c1XitQY
z+sEfqUY3bvzTmJ9dXzPVFGNebqZ5jIJHMlJ4RtmExrWXnTTDa1sBV6C7X2W/RqVpomlAHxSrIHl
ZdleAez3yXLl4qay+TVU0oLgohQVw3mplqDgPATHwIEQoP6yP2bahwbWRQLB2JTxuP6VZOa7k3TH
zDh3XR+2Qh5u78Sr2x5mVHZFVtXpaKdERo6x+G1WxJmTB0W9+lv5bmS537ZlkMk98YzLqNf+98Xi
H/agbMjEC2rLaOU5uumyNAV3i6x8QDXXnW2uQbWbKu+fkbjuVpTTGvGaPS+Qve9bL+hKNyZA6rHU
OZOyfRy9XxB58IvFDCqyB07WLquy5+cmsypWScSQ8VdVfkJZZ/DT4c3tcDuntm+K4lw0w6EBdKn0
aNhts2+yTyn7ZeWfjSSxD0nl7LxR6tZVySrzFupSvIKlAZT1i6Lx+xKshHUZeF4ajqLzM8H94d6X
b5UnsKIdAai0W6PRYofGegcLUzCB8Md0ykeZM59zJ7xjwyKMXf7why3ULYZYLWdcoz6r0Sr0w3az
kzUugZGYrzNZ/dz8tdTTTp52db9iMtWKtWVPbDTMyCj5efmtfTutj6aV7CQdVy/uGF/Jzks6Ss+Q
KYnYYPmNt/qDa/vQkQsMtwtyduL2XUkh91SYmIsVgsJmbkfEnE5ja766Df1iJfSfu1ZFhYp1lp2X
yZaRCKDGJ0K+W/RnPS8HYLAgwYNmngsOsN97HtCdnip6TEjqdQxUmlG+mmFmp/7Y/0x5dkgGz4fq
pj9VUWlXPt5Ad4LK1RMB1lOOa1mX+SwNNOoaE7H9kTEzbCvv+23baTaBSvJGC+qAbtixonajhyz/
zgfuk576Ky/9rHszyz32tcv59Z/oi3+hRt8irxukaRbardrnXn711uRguOWrTL+haW3HZXSmUm7i
tWOQkozcBg7bCHMKESPWv9021PVGIvwBJb6mUPZs+k5uUWLlhigiyhHm8DJcEzY8FQJ1h++2V7mZ
7VcjBa7Z74txQTHRolbRrzjLHGfOfN6zhRySTsimCTa5JfxPVzSjeDYlHUA5U48l4cj/0qZ8pdAO
v08Ojnsq4gJfabgWh7dDSgCCJmNQhFB/P1zU4FrA/PudFiXNCqjQCxAe4omRYZq2Dh372Wh3jhTN
9lFhF61rltwanQK6xXOQozNwxAkqyrjKXquZ73jadSUMGEnZpJsJlZq1QiRZgvkwRda5/Fr8qh4q
/9JB0pzkEow7FyadnZSdKklmrjaxiyhHA3TP+yNIn447O1VzcKgIDGIyngrcJyL6iXl+88X7NP4c
0dxhBNZz4hzqxE98cuY7VcPrOQ+MppxTYiKOXM2SRPwpfb4IRtQBFv4JUQp8CHvKIb/v2lfih4rN
yEYxJ3NT4U99HnJ/iMZTEpIX+iN7HtEwaITel9vW09xUVJBGsY4l+P8xD2/+dsbY7t6H7kFmO8+Q
uh2mgjSMHKrhCIX/+xvpecbfsJ/tH+3jdpgCvJCF7ft9f0S5SLCsQ4/92JWRi+jjgXVgPif968q3
HWfRGUo9lvqKGVuK8TfR+84k/NT+Y+WvjXufx6sIjTYB2VcKWd6IQx0eYEDLjrh5TA2gGpadw0/3
FxR3XwhJOvAnlBHL32bx2kw4tvtD4u4Mr/FxFZHBjRGlT7zlRHTEXTpxQsO9q1DMIIb070Q07TKK
a3zmxmONzikPhPWH2W6+Ve68d5RetQ1mULy6rYhYXNey41yURdhysPvg/lyG5tQw4EqWPXrHq0bC
PEoWymnTdXYh3bhlg2xOCe4n21k2hrMTnjTjq1jJpC+h3rpVZVRl7eMk2aNh7DHpaUykYiSJW/Y8
q2w39irb9lsxFmiPmqeYGfIvWzTmDlex7h8ojjwXiZnwJaWxSNEtnbmDv3hTeU/GxIh6XuclmUpW
m3ZspmUW2ePAH01Y6nA7Bl09tTH65YT6cF+S01i14zx4ceVlXxv08Jubecit8nES6cEtx+Ptaa7n
5JjnYroP85Tk8nw2NgCasxFoUiss+2e3ZKA0a4IezaapmR2Y98cAkebbM+rWRDm+ezpzO2fcjrdm
+EVdkMUwp9+rJ+kGV5ybZsCczb0EqVCWf90qQPOrNRM7X/67jvmfgxS2Uhy7thgiq8GKiHTo+d3W
I/JUH91lR5Ju72Yiz4Uz/uDN7M/M8Yd59If10qVVB1AZD9L5Sz5Vh1nyR8PF63snggIgOUamtyqt
w15s4dCsfkIl+r/WYGPZ2V22wB3uaq7B1yvhIsfbFYASMPwsiuHYdhk5GOPk+mlT7HUwXE2fGFEz
AFqYyeg2nRdPM/8bb7yPnWGfRbkXkDQ+oWYAVW/L2ukzFo+zF9li8eu0AMYHdNRu+ssy2U6modlE
KrminBsDGBNqxzLNm4B6Azrylnnd8TidjS4h8YPDdUWKUvDCYCPyJhInxYtOGjtQbNgJS7rxlWVO
NkiuyhlyYOiJO7bS9FPWHw1ZhbfdVxcwVJDe3NlcjjTz4tbE3Z0GiFGD2fmSZq7T+m0DUv7PI6mS
7tltegKaPg7d1wA3v60ew6RxF2PnHqD5oyqcz3Y30qR25cS57GKIMaS+rLM2GKx5569q9oHK0+fO
nZM2AiF42aBYhy5lQLPq/C6hMkYcZR+A4QK1npSzuLnEVgZI2WA4P0HXtxOtLuNcCVYqtA/10Lmu
OsONt8WY/cZZ3ou0euHrCt5NZ69BUrcGF9N92Mxszoo08bAGLamhbcWyN+AQZOile8rQugmU0yJN
ujITTspi2sFKZKn/TNP6mGR7iYhujZUDwyPSMvoKopDonPlVo6wS5AXfkwHQxCsV1dcZfKEWEJsx
s61Aus55IuYzk8155FMIvPy0s9Q6IykuD0mKZXDLzomHagw72gYElUQPjAe3XV4zvArpSziuQmtq
eXFaQ+FymI5m3caiHaLbw2uspEL6isbt5WgRL5YWVCFr63M6k2d3omdig0wuR23/9jyapVZRfVYj
bStJFi+ua8c6gAR1DXprD9OnG1zxZga9NE+mI4tnbhrhlEu8seDpsd/LmjTerML0FjulJZonvbhP
xKkT1Le79pwuNByKOw8OW/Flh3M+5EXixnnnpehf3YIFCo1VY+xcJ66+lzKisvnZWTpe6jte3Mk+
gJjpJb08L50ZJsYUmrZzkOtdgl6YSvFq1MTyzh56J3bL3Dh0HO/Lncvfb+8j3VIoWWBZV609NwgZ
zN6OibcGs9OHxHKOLTT+bk+h8zjFoXtIEArgxdyY8/Kc9WVARXsoqr9uj67ZqypMbxD5YLpGTuNk
hs7rNm3JS96gmnV7dM23qyg9kOgbjWsbAGQuSf/gym16STJI3Iiu9nbAUZoVUKF6Xs0cml4CklEk
gdeXfy1zEjfzGlqDO+9EC90cl98/nGy04Sg0uq0bd4VYfXuE7NjK6w7EKyRDQ+5Ynu4z18WMH+Yp
iOmIoaPYqusGSDPeNNPsyUubjAeuO090x/k0a67CZIbWFpXXcDeW9GvNEh93sPvyTRUiM64G3mYa
7NVpJKeZvxgjiJhLtjO6Zhl+Z6EfzNMtK2+NLudxsVrPXrFCW2L7tHh1yOy9xmWNaVQwTNEI6bJl
ZTFoPJpAlAnxab2e71peFe6w9AgUc2HxuOX80lmxTWPr84R5Is7GO9s2GVEJBqu5LEnfpXYMRtN8
DCkg8oWPN7p0rwal82olDxvYZkPZGCkGpagNrg3QUIMcbD9Ll71inW4KJWgzkVRdAsrXuICMlz8J
+01YUK0bef/l9lpoFlolFCzyvC1c7/If5hQM9Jm0aJyik3YP66YbX4naXDQV2/rFiRMqzD8mmw6x
ldM9OjDN6CpkE8gAWfXDxuIOFXQoejUUWA/r7bZpdG52ObM/uJldW+5KzYLHNpGft278CeBF0M7J
946Ie8pbDPSr/57CtDIvnzPLjcvEitkq4tLcw47oTKPEajl6Zdb3C4tJX/s5sgnRljv+qxtaDc/5
lBhriaSoBxiEgObNm3eeuHUmv8z4weTg+0kr6SLslHUx+E1VRTYjX2S9/eJiT2xJN4fitWTeSttZ
iBtDeuonIcbZtrvHCjBcEy9Lt3eOxmtV2rgqq2ZjwkNbnFbo9szPtJt8wnau+Brrq3gr1xaCeEXP
44SNz4knjUDYbAlvf7lucGVp5dZZcwZSkthIVhoukLh6IGL3dVhzq1Ep4ihxDGPNYRdpQ8kstu3T
LL9hkYn4877PV9Z2bVCXRobgxpXlfbEHZvgi2Yqd7EdnGyUWC2hk9oUB2yzjEGxNE5O83Lnuafak
SvjGjIQlXsGA65qbPvUNu6OPdiUyv+6m4lCY0AO6z0BKOAaatSpWKDjGHgE2vITwbsjdcW/fa97B
LBXQRHK8pU/FymOymXMoyLKFSZ7kfm1ZK3ghaRpuArRdtdVUfiJZeyy7Uexs3es2tFRE7UjQ+1Kh
IRE1LJq9JVmLh7fNYGGxGZPfliTbSU518ygxG8KdabMNcOcCCA5/TsFkvuF5u1nLg0P3qqHX95ql
YmrRZO2Vw8w4DoYqD0U/CH/qsp2rgm5wxcmJM5mcZo0Tr/kwPVJj84jvWA7Adbc32fXwZ6lkcKvB
x4aDTiE2C/LWTPxQ0RUyXO3x9vC6z1ecfMlzT66iY7FZ2X2UggYhHAH/vW9wxcmr0qH5hEaQGG93
T2VvtuHEbGfH+3SGUW7JOGjQWejUeBCZ5p92bRxSN32g6fp2+9t1wyvOjUbJsaVF4cWmV53IVPij
Z33O7O6uY99SYXeUNlvZ5wuPq3Lr/HSjSdi25t6VSeNWKuqu5dlWihyPRSxLbb9L+A+R089TB8Uy
194pfermUFwXMmht2+cejztYyger0ZmNQxf0TXuk3Z4WgS4IqgC7kdpAP4rGiwuofj1bjD3VzTAd
HDyHXZ50qC8brwrG7nst/yAA8e5sLt2fU7x6cMq1yEuDxxuZHkT7tGXZGwFhRzLdO8PFIT9kZ5VT
946wKjyPUPL3UJrnupWZ75nj8yiWnU2m+xeKcydbmaVZk6IS1DdfliSPcwr603QJ58o43nYTTfxQ
kXeQSUtlyRCeapThmm/tbHy7b2DFvblYkhKf7yGuWhUa1JIsNFNjB16r+2rFuQEzaAChQGBiA7N8
YRvfyJLu3dI0kUMlcSPJWvSdCeYhR2TGM5CoMh4LKw/Z2g3hXcZRidxmy5a218G/66HFg5Sk9ZT6
C5XiPuOrLG6UF+iq21wWZ9P4c+hdyHjJJEGx/r7Pv+zXD3ufybUSFpig3pYND8EpCvY+bae9fhad
/RXfrZrKsad68/AWYj0zK/mz3zzfaPlOynKJb/8te1mqoCp3KHeTS2wtBaF+WjTHyp0eRb79ZSTe
IZn3UjDNHlVZ3YZsY5YYcTIvS/nD+1u2887i6uyjnMoOI6vYsgEVLxBZOLR47cs2Lts7I4IKTkKa
IsBF59GYWc7sO0s5HPiy3VdDsFRIkuF0WzVWeKRohBfabDqTWp670rrrDcFSEUnONBqDg1wxNtHM
fioB/42adG5ebu97TTxWQUmjmVWbLSY3Nvv+7LVWKEz+spQ/KS7Ot2fQrK2KJE4Jg/jaPLjxzKY3
a1v90Zhf0Z98XzKqIpIa0Qh3nFFJM1wDaP4kmHLQTmd3Mf8wS4UkZZ235RZUhmJH9kWQc5aEjI/v
t02j8af/4JDEmrfrOrlvHk//5hQAGof2P2+PrTO7ctCaa98NVYKnFjnJh8Jij3mxvVRt8+u+4RWP
pWuVQs8PFY/KdA/raB6b0T6w9i7qGZhdOWrHtLHhQT0Ai7Q9lMb6WOTbwV3Mv+77euWwFQI0Fw0B
XqRHrEyT4TVNwT+Ryp08VLOuKiTIBiV6x9oU7yDS/rTU5vel2GNs0A3N/31OzfbK8OwNJKeb2l8M
y300+n9u2+QywpVDREUA1UtVTgNB8Wd2pyPJ0d7Bi2iyycOclQ+lZz6m1P379lSavakStrVeNVut
XQHEWYE6qs2b7xUpuvNqADF/ewadmS4zfzjOIXEDYdQRD0UpqR/B5dAG7oTM/Pbgus+/TPph8KTy
jHKTiJmAJD5szkX0sHlzIZF8e3jdtyuem+NR16lzpJkDy41jnY9/Whn6km4PrltlxW+NupEC7aFe
7DmpjDtq/W17VnssWPEp4Qk6Sap3M7P3ZtNZSnFjgSaSCs9qXjziDRY4qGcTxUuR7RXKdJZS3BiM
97TyZsHeHS58qxIPyXSXpiXSAu/fazzUno1KEmpYVl4E7raEaK3Dq+MeebPm2FVxXDm4LsEp7vBY
ZObg87Q+iG5Eb5iDYtxY3+cEKpZrWweQN4uS476yxOhDLC+NRHsdQhrbO0rC3DcgMYEkEweZ6Tgf
FzG9p+mQ7eQMOvMo7iuTuiwkd1icgiRozo0TyZxvy7yd6qr5dtsRdN9/+f2DE9dzMzaV8HBfYek7
XTfTb3tnj6ZDs+8dxYXpAO0LITceN3TALdoMLcOKqWXumOfq8A6e1f/97eaGV/bRgNBfVglfdIOf
jKhx35OUYHDl2/OUsmxI5Pow5tAANpqFBubk7mF6rjM/YHglADEOfUvSLlCtHmmIJOKYLHXcJJ8W
u4r7qv1EJwKO2TYoyQGyD/dEbEyqxKGi3YYUbyX1k0uLALw+QSHfcmuvFHf1+oXRlTCUGWQc8gma
54Ti5Fxqv+oPNShfhtQ7TcXONeCqSzhULYWaZCU9OLvrpyKXzd8JpE0fOlCYfZ/MpnjIBmsP4X+9
PwsTXU6OD44hUAeRUwJbDXjjiOywOHqH7RnauwcgNY57r+zaaS7G/DDNQHg/ZQ2kQqdj98iO/ak7
Dwf0zQVlmO+qk2kcReWuAeBnYXKGaHnh/EGz70OX++Py1+0AotvJKndNK1mTAC57EZhFg1l9yI7N
+xTnL5DyOe1dP7RmUlw9K8yBmfZF1Posjxc9OiNIjvbp/5XK9rrlLkv7n9QPS666fLNs7bZA1rMC
sbaXHbsZe9gcgqT6sTYyhEbVbZPplkPxfQJouVy8BWrIjvWQC9t36/kAEMeOi+iGV7x8ETypWldg
QaZuCmZpvQ15uR6hv7UHp/y9ttcspbi6pFtazA7+ATQX2OftyI75oQ4ABU8j80+gmX+rX+1p62n+
jwrSmWRX4xCBgjHlzveNF3lQT+TFlNZePU8TuFSgTj+CmYQWUHZuOD90XRb1ufu8Avc9zvUJogk7
1U/d/1Bc3QZFFeR1MY0gxK+Xs8jfAei8vaUufnBlQdRq+SaN2ly3tXmy2AwGENaZQcu8PepiTdBV
GUe8bipXM0X8GEbqt6YA8L/zpxI0UjtbVvf5inv301B1ayabJ3B8QiFBnrq9BnTdyIpPY5fwqqHQ
eV6tH4hSvj3fhSFwqKl4ccqNqZg5tuXYnJbkDLrD20upiUJqkTxfBXoqkrF5MikIV9q1iFF4PYD4
PwCy+FO2Tj5oAn7enku3JRU/7heZtdXFtbIRWNN3Nj0u7uvtoa8b3lFr5FvaN4m5IkSQJizK2Ex2
tsp1Z3XU+nfZMrum/VQ/2UYbjODfsV864vioL3V7PbSa08ZRiaVGOKqDZgZ46lGEaIs7iHP66PrG
qT5Wp3XHZa/b3lFr341HDKO6/JHSBNmX14ayHf3ZtQ+37a8b/vL7h8TCcxNoh+U4BWb6YGxvUw09
qD38km5tFXelYAJauYd4ANqImFc8cOhe64rmaHE8xWHRh1Em3gyzTEd+8r5B2zbMwote3/oyHLLz
cEqPkGm5z0aKC3tDISkd5+aJ1KcGxwmT39f2HvyS46g8NCUt585w8D+GMVrpyzh9vu+bFZedmh7Y
xdWDtvz800wy36Df+u799tiadVVL3yljmSjQfw3fKv0OlBENYv3toTXbUa17d6W9ArBk4RAn7JRS
8+AJ75NR7L2waLJQR+WXAWL7/zi7kiZJcWb5izBjEdsVyCTJquyurt7ngvUywyLEKtZf/5z53qFa
k0qZcS2zUgopIiRFeLhTtMFguctnL96S4oqG4picWaRFKl15WVgQK94LZyzN97NkqcI15An7oJ34
lfYROdOzm/iKA+A+aQOyH4LrGrzMfLM32W2+jqfluT5r6NYMxrMROmcep6dFAUOUbbfgxv7U0q3p
eH3LtHc010/aOkSPd/v+hYF4ghNbpDW0fhlhSO4/vgYdLkKCdoak/XDsKUvE6nY7Q+UFKry4MRQ0
MpmeVIsZrauruKvJlka4Qxe8t/FKgieQ+sSNKyGKoC8bV/Bem+qdC+J9eC9sdAG5nsK9ZPYvlrYB
gbGgHgP/Wv+ny85i/bfzUYurU3ZW9eDKDFMsbnulZ6ULzerbeEVfYRqPcX52360v+RfzXJ2KOlDp
v0uWSaxym5CsqQY3xd2qXaH5nkXa0UAkapWlmpfN/oRvWNBQBc7YDKg58/Njs5dNW3DceV1H3jIP
1ykbj/ge1CFUxXkuXfv9N9+c51Dn64oJ+dLb+qH40ibtuYnrpyzxbwsYUMCjdTr2CYLnFg5Yadwt
r28UfdZO74MYoD6ENCeoZv/5Cc3UubVuY1db1gSsATBPL65lX0Q+N1WwZ9kWCI67QpyZ6PvVDejk
4TRXzQc/8+rz48XZ9/G/rywilrjrxlg1buNOtWSvmf+l3C7GpKh2SIYWy9tlN5j10Fu4roFoqNPz
iwuOgbGcFbdmybKI9W2jaNy5XPoa7UU/ZpDVUWRLH6+JzDDFwnbDS9wEd8Msn4tX8/NOkKV/9II1
MgPnq3Ywh0XEAjfO3WUBmTXu5NXztjzboKqwFVc12drvf3/jWqTRfZNvsJl0eB08GiIxSpSYl/s4
OULE6vYwpeNSGngIzRZ73+ZTfaI4WcKxBN688kwSV232zQNz2WmdJzAxZ5Qotka26YIv+3z2ayOH
TfHWCgu2hOaWKYaWLZngymAOcewtx3WLVK0RQIMT9JF5H8258/uxWcnmLvjxBl4Vd8pw1xrX4QSI
UDQritKymQsn8LaWKUkhr3zLtpu5BKv+98SPDS3Wu/MKmD7eOuxmZP0cgp4nJhPLTtXk/Xq8KJK5
iyQYW0vdjoNw9lbOH535czsx8Ocobibu/dgm1r1ttGHzEm/rW9/xv+ZqvfY8fXXnKrARLhZfQU8l
u6eINe/W49wawQdx2wn1zHAIt0t7cWPrVJxVyWKJ6YgUWBn64R1tww772wuBoMrafXy8/LKB97+/
iRNs1OwSaWN48k70Yo+md27cSUVcKhtd8NbSY2s37+UTutl/k9z7Gy2PB/dW8NapgWonKbC3Rnsr
28ien/vmC/01jL8fL4zMLgVnBdEm61yN7M5aR3MKEkfS/yhzS7HusuEFl+2nrLA6x0Xo75F+rC4W
qHf0QXHwSp4qYoV7K8z/P9N7+9dE3tfltbGeqa3oQZCNvif53phM3i0lM3WYOy44YCsPQM7ApwvE
To/FYbG2PRldbU0+HlpDT0+LNr4n1c76YhwzHLG6zQCe8lcDNza/7c6A3AUbcS7I057t2QogR6p4
bUk2WOQr6Qa7Jt4eOKnxaf3LAglx5yneuLLriShBxrOVdUaLHUBrYEQQcJrPfjhEfmxGejBfjIOf
IHiv65QT+G/wM571yUt/9V7kTce8iwjem9aFtmYrhtazb/byWo2vfaYYWhJzRJYSOwU0wrBtBIbh
CqTmqoplsg0VPJYM/qLTBVNeAMYt3tlGPIHq8FCwESlJ/DZnPZ0Q3nNX/6SR9J0HaQmkTKJjwwse
WzRFV/sGlqQFSXGrV4FlxKP549jg++H7JhzUoMypXcil3nrjC1kCa/s+qcoGkkgjCotBZ6vILXBX
3vShjH0TQEfb+zaNTmSUTNWuJdlWkYkE/U6snTcE4kpD+9kYbNvJ9hWmKJv/bqJvl6ZvCqZ3++Fq
NGBzupmpD4HpwDAVLAj3OUQJETlIzMkDY1SOyxOPjLMTdrH7Wn9tT9OJv9ODOqzCUlNYqCxRKHKQ
jHXm/O+igNTgVT9Vkd1ENISg6EsNsv5Ahee+T16PTxLOXb5SCv6iPenzYb9MGc/9xynZGWuLcDp5
HxsWNtH65L1TsU7Kgqkl+PU69ltr9vC94WSc2xd6XYKlDHmwhASZycEIB8V7VfZqEolKynX1jXKb
gdkdQLO+fhxmD0xs5fuZaM/5gib45YaUF7pP8l+PXVMSCv/DXQLWeHsm0/JU2VXIChI4pqonRPox
gtsbHuON5eBjlrU8pyBLZU1/a7rq1K7dyV6QH93KqLaHT7PehMc+Z3ezN+40TZ7nNBZ+0p3Qvllz
owxny/70eHAfg9zJg5h7fHgzuL8Oa+5zZ3kqKh7Z1fueGgEv5vOw0tCZ301FEbZq0eHduO79mhAZ
HFB+0IGR5WlbabzRBsLC78ysDxtEoKorzkNdRv52HWZVmkdmCsJZ7vW5O7jNujxpo14EIxSR4hZ3
KsWFU2oNwnlOtcKAqtqaPdtAFOdgHCv8CeIx5Yn7GV5aNrLlFrC0F6rkaZF9kBAnRhsNVSRFztPa
NX4+b4vieigbVwgHVaZTWC/GLfNTUcZzd3psX5JzRgR5kY6vlU2K+kbMGsoACJrG+yVdFOkeyaxF
ZNfs23bfoTH41ufRxhLrEMkmISLLBe+1hgIXA0if6Z30/gV0wyfNUtxj91BxxwlECFcLhMdYVBic
I81eD90115rEzLTnEiwjjadYGtnJJYK55gIUxTXDxQ1iBl5MTmWkhdoXoHrOdtjGbvR4f2U7sP/9
Tfwgw94aauBXev+cGlHKjl3C/z223ozr08KzWIudJbMG2sMhQRdnaEBa8PG0ZWYpOG7e9o3t5btZ
OvoHA8wIzmhF5jGVc9iP4KV+D8hhtZf9bFQTSeyqWoOkmyq4qUbN/08b7ae2E5Zn3QoIyPl3hN5w
Kb4eWh0RpqVx3A7dft/U5Vz+8otL5ynuU5J1F/FZqGv5YH/FyE79VJEb8xIyK/JRsqF3d3tjMcXQ
Dc3m40LTpgHTYveHdQgYToiIyHIsahvV0iEn0mWnuicxS1X8ZJJYIMKxpsZwSAWJOCS48hCi8uHk
0o81K73ArZ6sYVTdwXa7vhNzRB6TNQVk1PH+hcGkMTs1cflz+zCfl1MFVQcIcRyzG+G01f1Vt0DE
CehaMZ2zqkJm3H83+u352PCC07a9laFfGXdkT4e6yFKUPw1mnGok8B6PL7kLiXAth/kNJUbb3CZ7
OlGnCTKIUwGxeKq7PrT7NaDTF1Z5p8e/JnkliaJNBWNZ5u3FhA54Ht0JufPBdBOTfno8vCRUWCJq
y+Dcr1jZ1rjgT88O1C9YSJL8R37RL2moK55i953OEiFcKAzWBinwEWM/vFsoe7HyPNZMVVPJ/dPF
EtFbHbJrk2GgSpcv5DRMddhknx8vj2ziwqUaXBHl0qTIUxH729D9xY1bcUiimVii1F9dTtSsU0x6
GuNpPPv9eVVhDu7bjCXylLitS1meIkdYZfRpp0l2/PoZwrVhCmqLYwsj+LC7VRNDWrC+dTkpr0Nq
fO/Zys+WfYhBDMsjeHGxukvebbgzQ63NuxgetasAAlaWYmNlJiMcvYCldCsj2NiROcHYLGefjoo7
iWz1hcO3KMBW2WUA+Hdb/q4mVchJFQ1ZfoH6i+JeIpm9CNtKETArQ0dxd9iWEIpega9CRstGFpJh
IPaAeicDFtVyL5t+tUrFjPf//+/JYolorU5bmNebCDO0ZmlY8iJ2bPJlJh+8GRr39QBUG1gGH9vm
/dPSElFbRcuN2rVxWm5ts500QBdRr0yfRscJB9KBl1EJQpNstYjb0suJuOD9wlGT8+9T38RW9TJr
HG+6b48/RZJ/sUQ5sAFaWqTdERRuHvDIi9szHqlYrc97AoadAY38+viXZJ8iOHQ+ZG05G9h4blZe
nNvP9TD32KiBB1pWKHZGZl2CU0/FtHYjb+qbDcDtu9XX+vd0VXUuygYXXHpdNid3c1wrVnpx8zOU
zR6vjOQM8AR/hjaDtZW6v1d0nh0AykctXNuPj8eWzFkEcaVtmhvmDnvKW/1kLOuvalBRS0g2VIRu
QdbI4n6OGOFV/JKXedQ7zQs4w4LCSX8em/3ugG/u0rReUjc3cNOqhou23g5mGSwRsTUvbC6hQQ/E
lvXPkL0WxxDSlrvv8Jv5VpZRtIBg49BaobM5kbBprLDRmSLGSeKOyEaS9rrHJh8tGcy2AQ7lKwlY
6f4c1xZad4vxlzaNiiKjxCT/w0fC/VZvHJi63vRRaZlXt+g/Vo13sFkRXJR/rtTmdXPTlfiB5ZzG
9ZnFPdoHn+cI2eVLoYLXyoxfcNgaxAzZvOK1QSrvq8d05Ml9VcpHZv2C0+bAZ3feMuO8sYsusF0j
YsQ889YtA9tSISgk2yBCuNhUdTPIuuubS36n6Re8uQMNSnKPnUs2uHASm0VlmJBOxBlvfOgKoLOr
60o/HBtbcNxcm9rCBpfKzevB8j9Nk3/KfAcMOo6nSkfLpr9vzBtfo1WO/eXY3GZyuxPJy/qUN+On
pvG+PP4GifWIBCVIdtd2W9fNrSfrBpo/kJySuTo4+P6jb2Zvua3VcQNA6dELVy3WjPPjSctWRThl
i7UGrUpl1LfNm0GXXoVeU74bNBXXnGxNBLetKm1NmxnTZv3L1tCrA/qTxxOXjSz4qqd3va6ZGaoL
a3nqPGDsvV4RNmVDC66qDau7k3E3t4J279tpumXzy6FJi/CsGjrtIJDYK7ts/tlW7JPpHrzJiMCs
bgPtc7/XdZf9CPGsyMtUvXcSGxFxWW7LeM8JgO5am8aTY1+WXSG6V51SsuEFx2zspez4uOPoy4vB
kHf8pk2nx+stG3r/+xuvoczPtZwg6NrDGnoehBJ4fpo7Fh0bfjegN8M7JVoMrHIfPvvB2s9587fL
Xh8PvX/8neeJKEHYpEMxGgOS7Us9J/X2m1du0jpTUI/+wbURXDMDhW/TLFj2Vrua67ccYorN58eT
lziQLfgmENCbDzgKrjX+ELaef3KOaSoTyxZ800GmiwwOQQK8sL7rDXAFk6f9c2jaIg4LTZpgWbRx
XeLUjotOv878EAsOsUSWEaMpXKOp9jJVugaunYFRQfUakCy2iL9aWF1BwRCzztCGAkeKenLsLSBC
r3gO0ndjSKtb5V1I8UwnxZkjm7Hglf0C9R4y4v0y2HpYNzx01x/HdlBwyNG0K12jeL005nTFhf20
UFW3z78cEnc8UmQSYV1WjFClnp/qxY6G7h+nc09oKDu5YCqkTlSAasL1nMi0tVNNvgFzHQ8b8OfW
BJI4LSQTOGWg0DLqEzQ5PxBTkduRraXgxWzjSzXNfnXzG60JbHx91C+5wgD2Dbn3yYIfc2cg7eRb
uHRwkMQTZ34FLe3nVvOjY9slOLOtj8s8Adx745xl6Ojup+fBg4LBodFFlBa1DKBO0ZUOLjrNC7uS
pe/KwZ2PXRJE3ahOy9OaeXTvXPNcO+T1CjJdq5nKy+PZS9Ze1IsqPVD62ODluG0s5NMXzT4zqsjh
3LUZzxezsdoACHSntZD6pukWrNOUhz1wYeHjid89uTC6cKMk/mho1ZAtSZ8X5pOrl+x5qozp4pdk
/qitjipherfqAVl3wThx7PK2WXo7MTsvWqGP4JW/p6kA6eYSVuhgKfTfGe2Cxx8lWTIx5VICZQIR
gMFOGtayAARtOl65jJ4ejy75FDHp0rim5tKlsxMGuo80HdD0SkIn/1La36jH8EtnNVOXZHvELAzU
/jJigdEpyafB254zAKr07/6EVjcAj9syHwLqagZXhKe7Vuz5YhfdnG+k9gyNJHY7xOaYhpo+nMCC
rlg4ybaIeRnqGKVdscyG5E/199zc8o4ofGR/1P4n9GHi+we9vdpxe95SNHgmlZlDHvGJTpeuem38
2HXOZPryeN/v17rwK/t3vfmVIeXQmAG8Ocmfp3Of1Gd649f5vEZ7P52qYCfbA8EhmTf0I11bI/EB
zF7Bk738lav6d+9DGvEFwvljFYPuEMKM/6m7/08WXYe6+3b9nyx6dlbpu9/PPOOnBIdf0y2b6kEz
kjKZEvoh/b5/zosdO2cIXMwBKMOOdZnip4SDqV/1Kp0X/FQbbecN7AtNuLP9kMCPG6S4lWDGfep3
rEzM1xTFiILAht+ZzuvJipp4mMPqyY7rUxvnqkeQJLqIjXdzOSEpR60yaQDDs5evbPvUm9D8rPvQ
mpzI6eO5UOmJSaKLLZiDq/uNtZpQTs/bT0wP9QodX+lnqqRzkzi8+LKAImoDZKtXJJRAb231Y5Z3
kcIZd3+4sxni0wIU6GmfGb2ZrGit36IhpGiuBwgzMML2CiIpFaZB8g3iM6NNa7+DwLwJlxn/8a5D
nEbmy/CLJkgHhn2o9hhJDBMfHVnKPMDgsxIPu/mTblzGdHux2O8FnfDTPJ85bxVHvsTCxCcICFY3
wtO8TDzOghE6vD59Xw5O0LHvC4i+QK64qdoF7qa0PV98kxDOC+Z2Vp7o2ZAA5RxNhJ/LkYN08jd3
K8W5cr9HDD8jhH9jyiyIp2LpmJbFLjcCb/5MkUlF/jNwQJXH8z7IrW/D+qtTcdrLQqnYJrJ5zWyt
HHG6egaU+lThMHDawD2N0RqBROJ7Ha6q3klZLBUfM6ObjpAcwm/pbWh8axMS1tFycX5rbUg/7VAL
RwG0kAQEsXNk1SBzlO4/pM11WJshAZNhaX0ixZGGR2yUcChU3PEtv8f4pvbcead8eNZtxQ1fcm4S
4RDYdDMvHZCOJu4EEfW6Q1U78yYzWqBiobhW/gv4vBNzxDcKg/yM3WXDfnzerF//CwbWO/PjVyvW
4j0a+NFvV0kfInEe8c2ig4o3XbuKJnrBkmxtgi33Q4Z84WR+a1R4Nkl4Ex8uaZuTOh+4mXTay+rf
6kwRZCSWJHaX9B51wCXUFIleu1/K9K+Wt7ei4f/UXIU2k81ccHq6MCMF6iJPwPAYpYQ+uWOmsKX7
iGvPF+Vt7drKXbsiOLigt75CTqJ24943w2aezjOkCBj5W3dYkAHS+fg4k1iv2GtS4vXbm6WbJ3PR
xw1xn/Kc/TVbluLqKlsr4aCnfQr9dW/OEjdtLnpXfmXTpjggZUMLLq21GWkh6ZklVpqOobHk0NAF
FUp0bF0Er54KtyjaPs0SMBQjHTyfNmbEQ68iB5VMXmwaSfHehdrWYiZLMbynQDk16YfHE5edD2J7
CLXzrEWT6/9ftTleC2mkvzTfmmf0QIGs04+ar49/SvYRe/x48yxJRxuq28uSJV0zn5vFCAvr5djI
u3O/GTmfdWtrd7MB7VUEIouTlqpAnLIzW2wJsYxx64Y2M5M806AmBRbqIf/IIQDVXFhfVe4HSBzR
4eRBW4HEfKxaEpcjZAWeCFQ550vrMk3F3SM7X0VeYLbqtMq4ZySb9Y/JqmDj/ckyf+j2GngMbAJe
FbH5HwD5gqmiZ912QxvkCI/XWBIoRdpguyBtuzhbnnh1d1lNLdgy8inXtHiz1oM/IXg/W+hsAM6R
J267xIM/PWtuFy+kO40DV1wcJHdKkSjYrUEjaS68SriPInYaWNoTWbKwTF9661MOMb2yU3yM5FQU
SYNns7TmFVrpSV38tTlzaBZgHePsNAJfUKj4SiUuJfaT1OM8FXU2VMncVagnQmLWWHG7e7zjstNF
7CfRR043XRvSS5mDn64kp9mnYaaZMeivL1XzcWznEAf/efG78+OflBwvYqeJRUiVOtTIkNxmYTbj
YVl6Zx8tUceGF+JEPbCOFq2nJYa+baQIB6tpUFRfKgCD+2hYrUz7/viXJBsjIsxpalukbLMs6Sf0
4hR51LWqpgGJI+rWn8EuW8HhP9cuTQpHDyiYaPQPa/+JqBIispkLTqiDYjUv/SJLCjK2wVp6K1ph
aX/s/iCCynPGK3NJsS6gCb/AYMMG6n9OfYgYxvNFFLlXG6W3dRtNmhLamzW4XI8VxDxkoP9c9rru
sw6F2SIp8/rd0Cy3YVXJLt0PSkg6/zn0lLV+VWZVn5QNT+YNKnOrGabrGDkd2G6hTwBw/0duqLLO
9w0Ieag/fw460RDnXVLtkjrIRhgrerm6Oqi2NHRop+JvuG9GnkgC6uV5ZlKXNklrLUFnAF6Slacj
vuWJiPIJom9ZbhraZTW6Kpjp/HOhPo+ODb5/z5urhI3iIQTaYKB5M8SNrl9041C1FhYkOK5WGhVt
hjxLRjDHdqjzUa85OGvBaa0NLA1krJpkQItVblahnxuKmHk/3eOJdJ9oNANPtbPn+VhJgb9u9IVO
t3mqGI3oYNTOEzqNyPTVJhV1P3YNWDZV1HD3TwOs2J97MaEjpHMKfBXqurGlkaB0zIDXKtrq+yYK
6oM/h+9to7ed1sRW8/oJnb4X31fdZO7P3P/3sv3GilzA5dZmwzlW1DQaZ/1k81/ELA7tNrrBhYk7
jomCdIUgug2hTlno9ypJkfuxwf+3pPBm4qNfTa4+M5xb7ueCn1mNylHhAUurYlqQLbrwDJvTpW8p
6bIk89B4aY/haKrkLSU3rn+vMW/mblqdtdF9WVqILOovxvQu5y9TlofAfCuuRJLZi62AaOcau3aq
swTnTJBZRkC230fiji+2AvpE07c0bbJkRtc8M1mEPKHCg2WTFuJ9TvWl3sY0TzQ8fKHwHDLqKIaW
2LnYC0i7uspSQ9MuQFud88yNbYhKIEBExxZF8FCTUldH53GRkLEIiQFmLVd1CN5fFFwV/vQhnXqT
n+YwltTjsc8MJwQWuzg9nvd9L/JETmC36zRw8yBwVRPIN+Kdzqzwz1P6emx4YUPHURuqGkmrxFwS
Z75Q70fGwRiuYvmQzX7/+xs/ArrKnVswWSa+BpkI++K0zyuAv+QIxBJrI2xqM2fV6mVYnA7A0GBy
qiFIdXLo3u2JfSQ0pwW6I3DtKC0tzPP3CJMK15etihB0tazMJ1bnTZKlzmU23Ze11cEUBZ4QEHg8
3tf73uSJ1L8eCsN+z5s2aZb2uhnQf25BMwnehMfDS0xehDb0AMyyssEXLFMX+al2dSE6+Xho2cwF
b8pnt87MfeZoDEgqPp3afI6hDatYGMnai0gGapFxalzMvGmqT5b/gWdGNNsscsDm/fgDJGvzH/wC
AdZtrygkpLez0M6cOSj7UjG4ZHVEuELBNd75W9cmI8j8y/5k2xAptX8/nrlscMFbWYnkSGP2VTIu
UFyJhnor3QgtMXX31FQUD4nHPyNboP3n3wSFNLPG3luLNKn8LabucmZ8USyPJMXmiXiFBdxFWZrm
aeKB4WmZrikIi1w9j9e5DaDsdEqzJwjxoboU8a6Kjn2P4M5c81awvdA2MdP+yXW0d9X24/HIsg0x
/1wpw2J7f1mZJriDp6Hn0CJoNUsP/U2FIpH9gnCHGnFlmvwCc1+rj6P/hRpLUB1iC/I8EaNgci9f
gHdsQeK9DHtDyaX1tU+PV0ZiQyIuoW58lqJ3qE04dKGCuSm+2rxS2OfdNYGen7DqYB4fy8yDXN3s
WVXg6WPYQyg88MbhfGDy+AFh0Yd6rPLWgmQdWwoamj32dprLg3qoYlWw8RrdslqoX7ubEdUQwit7
I56dQy8G1xALghVrKm1ZU/c6Ze4UFN1oBI2lwrXc3VYMLqQv+m2bfaudvCuGLYPK3X6Bburr41WX
bKtY9pvAl261/ux+TX1+nsBL6mB9VsSGY8MLwZMPSEjNgw4kQZE+rdqXkoAedlUBGGST3//+JmZu
xORtXUIl0NV5ONvNOc+Xkz/ox0xeLP6tTqP3jYvhRwAVoLl3hshFVGQ0ObY2QoTEfUdjlgOP0kd2
Mvz0VvAyapRa47LFERyWZl3pZPXigTfOjU1GX/piPC+DdXk8+7tXBhil4K5OaaFW0paYfZHHWaZr
l2HDSxk9iv5NM1rFr8hMX7j3QJcjo4tfedeyHK0LzhM/5IOjupRIvkGs+tkGqrpbbcJ+5s6InR9G
sxSI9ACo6WkxRocWSqz/Dd3stX5euV/H1f67snik5UC9gvg60AZVnXp/mPwHj+Ci0/dPR8g2jfMu
G6ElWpM2slJofozjU8e9Z29u/tLRafz4WyTbYQruPC/WVBP0dV87JBm+grHKzWKeroSdHo9/NxeG
7xAcGsIHXdoMnXdN7flUemMI0vOz1fTh1vzj8waPpUMYdvzS/oVvQseYudYIEK13tW1rCDUtZeGi
Sjffr+tgcMGzq7ajVl733pVkxtnbrpM2f6sBaraNInJIEfTdD2NdPo1rpXAT2boJvu6WdHP0unIv
Wu2FtvOqj+jQWH8a1d8gv1s4Pz/eHtn2Cz4Pua+mGt3aveR4G1Q1aBB8VZ+GJFqJ1TxjSucV3PDW
a7fFS1UE9fyB5UfARq4hFvG00YHON22sV1sn/nk0xyLJ0NIOWND489DCiIW8zTLNJQNr4mvbsQur
1mhTXXYlSy4W7PJiG/mWUut1YN65LnjUqYhR7hZFsCqCLxPKaVoMlfU6rc7Pim1Jb3lJMfN42ewA
WO/XpfW+lrT9+/ESSUxUTAZn88Cy0seHjC0NDPtkljRY2Y9x7cK0/6gpiy+yBRMcu8H2Q0wWn+VB
ctqK0RL2eP4yp/5vUricOl8z02uGXWiKOR6gupZ1WzDXnxm3LymgEbT6zkYF5kK2YIJPp6zNShhu
evVSQAn9MprLXzA0HK7fHWYEJs0V9xDZiglenblkhbwDXK9p/CLAla0IJqpCMf+7v3eOJjFpnBc5
Hjv76CicWPbF337aXhYQeu0n9jTzZ1r+9J13Fi+AcWfBYHwsq6+mZ3x4vGuSg1HMJy/j5Nv9gsDY
z927Xnu/kiJeG3bp9MjjCsuWhC4xs4z+ksJ1ipm8zgMott+VzYvVKFJ5sqGFc50ju0conchrZz81
5hkwAPMQU6ZriJnlwjSNfKYreaX8OZ2Sqv5N0IXzeNUlFiXSzOVbWlEHXc2vQOZQ90tmKwhQJfc1
seg/L/5AbXckrxW/opveRhNfaEfH5iyc2Y6bTb7DXfJKcicCrUHgVZti6Pv9Ilhr0ZX1utN7OMJr
/lwiWZGM8XLZ3vE+2KHjdXzwsSXW/nlZVcwcYYgWj9kaV/WTUjz7PjIKnyBcxI28MJxsxCfU33jU
4wtYvGRB8byed/qg9LQpot59i9dFFIDvrRNrjQUWn7HIrFfoeJWhxQ41F6KtYQ+2b659udnrg547
5NUggNWAHxZwVMXdWLJEulj2L9OxZ1O9wYL+WsO9KyiPpqB6mn/t6p/pSSXJcd8JdLHwz/u1sIw6
s1/dsglWGkCTwzPMQGM/HjuCbPx9Z94skdFamks0Ql45FFDIdlmoEa7mczUpQrJsh/eg8WZ8M68K
r9UReOzlTM1zp50dFRXe/bijiwAAT0MOphwQH4Bwug7W9qHPW0Uklg0tuDDArdWE4iTscjutRdzO
hw5fUK7/uRobq8FWDEXsV/RdaOziqUREJTFHF+tvK7p0K9/lCAbvxxMoVWMoOCGb76JJaY84zudD
1iJCCMre4Tnf18VtbhDFm/FAW6yPxPn0ePj7qWtXFyt92jx0ht4U9isHgRA5LRd+7ZIyoNEceArH
lWytSCmX5d3U2jocClWPTxmdWOyhzfb8+AMk1i5yyGXc1KlpIybX2tn3gry8MBWDgMRRxTpfX2hI
jKS76RRf3S1qwQ6FMqW3vB6b+b5cb/x0m4Y5bUYY0JR/LnlY1YAZqdQsZEsuHLa0a6tGKyyEygEC
B1lB6sjXimMuJVb5zHUC1ebuUpxOgeN2oTl/ebwkshUXnBXckXQcZgM+1d7s9kqGKejsU2kfomqC
sQuHLJCZFu9HXPes9ewDjtPZ70mpuDtJDFEs8XGQrIH6HmHXad4ZxmmrX/pZEdElyyLW9goNqvfz
AhsvGiS18lPFEq39NRbnx6suC2X/Ke8VC/f4ig1t+8uuX1lCEkP7215D5DVBRK1quJX+zv59by3e
INkGqDd5zb5oH63zGJPv43eQZj0bJ/0yqhrtZRux//3Nr5ip67G8wjVBM54N8zQXn0H/+3ilJG4l
1vmMNrUgF4HLkw8cyvSB9R+PjSu46wg8o5miNvOaj982xiIjPXbr1sU+ZFTD2oKOWAyGHB9ioyo7
LVsJwVPrkvZDt78UUhZtejx6CluUjSt46Njb69T18NA6i7PiiajmKzEKsXKXTYtd2pMNo8g+T/zq
pFZwjE3J1cVG4qzT7CwF8vvVKQDa7XUDqG+iR313CJyAHxBeqR43adPskx+aF0P7Zg9nX0XXIVsX
0SVLo0ArCCyv7i9TGlnl1Tx4WRR537K2BcDEQjCv6zS2V+PbVPeKE0g269163rh4OoMWYm5h1XN5
oWNUGdfVULi4bGjBFbUe8M+6wQOGpF+9tAj89guZfh1yc0e442arky12jWc79Vuc9fCcXoUb3/fr
v1kg3RH8cSvBNjA52EemX6AwZc5Z6KTR6rjh46nL7omO4JhZgSbcvEHo08yw3s+IcxZD808/mxE0
ESLFr+yrfOczRCI4+A8+rcGdaL6m/1LoWluQXhwoItQnKMK9pH8//iFJmBFZ4bysW9N6Qfgqzcg1
0cl6OTau4KmlY9Oy73BSbzudRzSpEJASqxS1OdF2DaFIE5ZDjGvXnHX/5heKtkLZqSyKcnZ8GZx+
w5yns3HeyRa2PnSCLfw/zr5kOW6dafaJGEGCE7Ale5TUkizJPrY3CB8PJEiCMzg9/c0+/13og4Vm
BDdaaAGiC6hCoZCVWe7nU3VffL1tGdMv0FwWBXxVzAliWBqeHR5Z7QMIRG4PbVpMzWVlGPh2F8Jl
lVs9Sp/fB9a/20bWHNaZaQ5oNLajR+PUO5K10+jjnsXQ1vka1NiUnpKwuXeBTEAMKe/7/MIfmp9L
bB3bY/K0fLv9CwzlYVtnb6BBFvKuQ85lH5eDf3BOYKnib1fWrd1VZiTdozvATqJVqJhhMXQWh4b6
fVN1ofcCzdpjxeilBb3g7d9iGlqrLVWutEs3wGrM8ijIgfr72+MatqZO00AU65m0sH8q+43/EXi4
yjYxGIW2TsuQdB61FA2dFyqKt6lKD7zc+8qZ4jZ7ZE0eLcW+S9aUxA1ngE7O0HbS7sV1qWUJkSoa
jdMjdx+Gdo0G+ONav60TMRRiBIa0QtAk/JmLZ/RUHKDz6EDrLUyTlTU2fUPz5aW3k1Ak+A2V/QlP
PwmdosT7CeRJi0eN28ttMpPm1FJavjUF1HmZl0vhnfEKvmvzaBBrP8G0nbSjuM3TUaDHFSXQ6bFu
dkvzb76WCJpitY6yAj4jUUvCnJcapcnYP7gnPLeoSO2WPaLGznu5bSKDp+loq5J4LVTWkF85Hi9+
qIB2zxb3xpVcwrAAOtzKadLSzjhCRDv8AyzR4IPNo4kbddg2ee0MphMq2mWO9RU4x6rvS7qGZjEs
rM60QFnqZ2OGHIvY/oH/YcpFr9u/tydtssn1m+8yWuamfp6WiG1SnCcZu/2fzrpzupUHetN6Xv//
bnTZZCWMgluVD5U529mnwRrTmMkmur/6uAkGrMOxnj2o8exP34s1JmPTZnc1R7XxhEaUh4UENuUp
OV37+pvdlMb/p3K0dkO+nh4fpJw6zmrh/0lkw/JOyQ54NvUhPLqABgrsec0QOxsvWro+ZyPsrq0W
RIV0umfdHw+8WWuUFoaYqaOsLLt1lwH++VKGZ0r3qnRPEAbZ21O/S5W9LbPVUVaWDVUOOmD+V1U7
jwLqHKw1mxh2pw6uglweeHG9hLygi+WC5gp68CDSuhINDI6lI6qmpi6TsoZxEvaIDs4oqeoIRG9J
GN12XNPkNcedeHO9sVxLlm325gwgMijQJblxcM1vU5cJxtvR+RWUJer+rAN8wF62jq75rgswmJW6
rvOLBh2Ng4aCRnlYe88xBAaiOS9OwLLLM+T7djj4d+kMRLxConVBiVTstpleO2izqc5pkGJpcYkL
1Bl8FtvG1a66jZ2BEawpyIsIdpYHEdOVqoVhK+owqcYNE7SCMZgkAzCdRKqAqCiNmdo2bx0kpdrS
CUDPRe+qUuGFrm1inyC52WQUHSdV92PeTjIHaolV2Q6k++GFJfXamf0fKOqDKKyDparCCRsvwRsR
6nKn/3vdtV6g1L5zX/hJ7Zw9OfljtHa0GDbnX1gpJkBbKrA5rxRmitSnZPAOXiGeb9vKtNCa2xaE
VFU22ahi9OAR9Jqoq3gagbb2VCXJyrXd9A3NedFBV7c2wU8QBKLcPa5xU1xPu6pdGf86148WRPNf
KM+jq7916J3ryx8W79FOJKsVDhOT+TXHRbTxKFSmnF8zz/sD4SlIjpeRHIK5CVYipwksoMOiGtut
aG4j5XH+e54tABYI4+XTdSvJA9u1h9tLbfgpOv4JffaSzBM+k/YnwI0j2uwT5/PtsQ1LoOOeHN5S
QTzct64eN/LwbJONVU5by5HBssgJmya8+LAffnkWLmDZ2Zdt077u2PfJpsXDbKRzdp9luEr3Pguj
sKpWBjfZ+/r/d4MTGzgz7iAHb4LgxEN+387Z0evW4pDJ5JrnTugd750U189wrp6SyvlJMvF22yzX
n/+BQ+msJzXevZGDExR/4an8T5f2UQ++s2ATg0Jo6xgoh6YKbycICGXwM6kvQXa4PW+TSTRnLXyi
ysm+lvEhySPHf1blRExLqR2zYeKnVn7NnAYQhKCpZ0nf/OHH7Ul/aOyA6SinMVB2V3eIwHWidpwc
/EbFc/Z5cVci2IdGwfjXy8S7bZgMJLPdAG6/CAm1xha8WuOwRvFkmrzmnCxnds4slt07Xu4PUU3q
AP1xU2PtfW+EWjxTwtoSYvA7rlN49zuCdmLOmCDEtMH5qscZrDbWm36E5qhgUA9rBbGL+84PzoFl
v9i2swPu46C2kepi8pqz2v1YQL0Xd083Y/1LR9PqgGPrpZUMCu2Bane395JprbWTdsnBlFbSAq9v
HbRp/lRrz+6mcbUTdqoQxobSze5BE5XtF7f5Mkx2sCUXhG00r62xPS1qZ9l9Hc40fairsEp/Zf5S
O1tKCsFfFN3KkkUYOBLn6xygs2PZO1m/cnYbto4umpb4oHgogXC9r3N0nInmmfrptzLrd3libSKD
g3204ENEbjlpUGHjt7tg/urZf4gTO9ambouA6agtSwYFI0MNiIwXh0gLsvkuLVeQch/GTYytxZ7O
g/SNlTfXp/f7a0c5eWjWtqRpaC3y+Cq1687BGdLlryDIwcPqZRT+yrKaBtdjjYSYhTVi3n36WYTR
hKe9uv1+20dNY1///y6OLTUf69bFclryicqXSR4Ha8WTTENrUcZC6xc6slrc2virSOodkSwaycbB
tdjiDnWJgwr7ZKgvSfXDYWB82eagOkprSfLMdSEL9NLS7qAs+yJEsL9tbUPk0nkYRvT6FmWJiDhk
D1DklWuC3SZTa045Eylcv8IOmZUVtdIDx6ETya5f4XgwxRX2v5vEbvgyZiEsUiTHEr0QsrIiv/0S
FP2KXQzz13Fa6GX1SubiVS/31PwvBXPPYxg25b9dYrHX26Y3fULz0LGeae9UJWoe1EGrrDovWX7o
5Fox1LCyunAEGqFEIHv4UcYvhfsdr1Tbpn39Oe/8U6akn4MFKU0x9xDbrMciInVKYhRF5eH2J0xT
147TRpSKEgsHUk7u7PCL72+5zOOg007SoVR2utgZLvPsH/q7csZoys9j/un2rE17UtvybRKUSVFi
1r21xMQBnV3i9VGZFveiDl82fUPHPgXSbUgwYs/YRRpVxT0Rz1RW0bDWRPNx51bAdABU686UhCFH
dx7kiubyqIZvtu+DOsyFksLnBqqS/hJlvjje/j2GldbhUAP658qahu4LWfZKnZw1GgDDWgTX/7/b
pMviOzxvmfsSenvKf9dLETvBQbbTSngwja85gbVMdSG6q5nEQ+Ncln6JbBKTtbPEZJbr/99N30pH
7pC+TO+9niUYuZyjic/b4k6gHVTFbA8qINinyj6X9avq99Va96hp3prjFjmpPegruy9sRLdRDYUJ
uUYGZ4iWf6GiPOHPaXGNCUu9S0f3UgVFPHjpYdtG1Jy3A7NRkdlIVEk2/FAuGw4urem2Xa5Dodq2
83xwQLkv6XII0sfK25YX6NAn3y6aZKZlfm+H5WnJcU0KLJfsblvkY5hYwHRNTBUmJGhGzPo/3R6A
iSaQtz8gS4Uecb9GaW3YMToaSoxVl9BF4HbPi+a7zJl4hA7WJhk+/ATNTXMkeDhKqvw+KbzXgI3L
LkumNYYsQwzwNSf1+3JEt+Q14RvuwZO69F1Ud4fC+nXb/ibLaG46kBlXSonhCUvAlGedBtLttg2t
uWnXJ1nTEN99EVYSp6XYSV9Gt4f++KUXJtfO2KRMrTZ0UtSYBhZZM0BQsv5Gipf+KvSR3NES4lLh
pxk9rHJhcdqt6UwY4oMOjrL5VEwtlDJeVPk7XF7azgUp+Lal0IFQbkdnu8rxrox3bLuKCIren8By
Na4c6h+utOfoWFLLzwioIiTUYUP7MPEycpI14dkP9yiG1lZjRKLsOSWGpmAVjHjbPjop/9EG3dFN
vt5ecdPstchJFbiZsgya2RMeYAoXD4+bGBfBqKgn+Q4vknbAyGXt/OPneA4fppWI/OFuwdDaxdsG
bqjijigvxGVFBHn6eJrzT/a4iXMV4+u5vWzThCvIPjqde+dx+5kS8puxtf5Jw7LqUXOkPq8Yh/qs
a5fnIWOR40yfB949+WKlBcawqnrknFJZo2SzQLcyCe8DV+7cZFPIh22un3yX3KheDFVHYPtUpXvb
7vd5265EH5NdtJiJYmviCo+Ul7b/ikc7NHi9elAUytdSfJNVtMAZpuUyeBAxuUjXa9P7MLdTez+0
U76GfzX9AM1fw9r2SNa0ULfnFfiBihh4hx3kose1D5h+geatJOzclNQzhK5BSI6q3ykN2W5TINCj
pKKs7/pwhvK3tZxkMH+qpmW/bWjNXTmon9zxqkQa0rHbBwW34pGv1egNJtExo1ZVOiD2g0lC9MCV
jg8Bhj+3p3319r/eiTxHh4xSm1f+MkNd2AuzOM3fFvnLty8T2+fByp3T9AUtwWETOgOL8aptn3ks
nprOuR/mUUbpMJVnmo1Q6M3IuLLAhqCpg0aZ5Q7TdJV2z9EQx6NM/AOw5W1LmdZAc9zAIiy1JVSN
87Z4C2vBosqfV45Xg095mtPWuTPMg8vKy8jHqE4ePPtLuzwtyUrdzzR1zWUdqMV7Kd6OL47X/Mza
8isv7S35PfaP5qzUcUuBRkp5yRLu7TyAv/+dSd1/uW1zw3LqyNCJZ3xQlOMMbEQNetck8kuZRL3Y
xIDl/cXF549BnUJCQ156PBadWLekd347rhFnmKavHbFLaHGydDih0BsbpZCXyp6XamPqoeNDB5s7
PZ0gC10Mx3G8T9YuJKZJX///7uybIODDXZHKC9KPY1iVcUfUsbU2weph8esefTd8y4ssn8Bsecnr
xN2l3uhfiGrXuDlMk9ec1HPVIkpeIZmcysj7TdBrAMrh25vR4KQ6QDQdpyAACh1ZpPtb+H6U+l/H
+c+8qTABw2hOGsoMz4ljUFxm5kekQQ/SuIauMVlFc1Jee1PoshG690REoYi6Dhxpa/AjQ3DR8aDZ
QPNsEDAL6ungNW92rbVGgGo4OnQUKF9ECKktIS/l4sR0UVHoH/3+s6qTOFx7WTTYRoeDdm1XlXyy
kMEnNkQ3ym8jAsEIVbvbm8ZknetmerfdQaI4MkEpTm5RF/upWYI7CGQ2z7dHN03++v93o49136Y+
c+XFW85NPyAwxlT9uj22aebX/78bmzjzUqjCLy+MF+igKimL7Ib8vD24aeKan6ZjP9scBHGXDpw5
5Z3zW4Rv20bWjtKhCYYGjYiIuVPx4vpFvITzHd68dtuG17w049DVqEBsfsnzU5eeJuuZb6rveY7O
mecXuIj5uYfYVZXyQMDCKCqLHzfNW0eD5kGTMTfDvFsvP1YNnqP8+bmT1uH28B+3mHmOjgaVChew
miH9nZ7mNsqevbiJp3vybH2RD9aR3tsnuuVxB1/SDlXHBSirbBBvIEL1xwZ8e5b995S4K7BZw7bX
oaEtd9g8+vghWIxDJWmck23OqsNAc1yEk1li5Mb+Fgw/gtaJmn4lw/sYgAiraN6aJ33jkgTb3oJQ
enSlK6riHOr10XggYHRKDmv2MXjufxN4FxYGBwIqlqjxK5YSKsPfSj7u+bQCNjAZX3PeWXjNYCtE
S4d+t5LlUKbOFoAp7KP5rZAEZBA9rt0yHe4KlGwi9A6ulVKu1Z4PLlE6+jObWwEGQWQdQJtDS3DI
8YXsue+nPcLczqfer2nM/hlr8eO2txkyER0GGqixA1arwBqUv4LfgcQ1eYmltxIqDIugA0ET5Q9Q
5USoWPyfpf+1XsufTHtUh4G6ol7kPGFgiPscr1sU1DwP0IaBSH21K46bXpW9v6jw5okqukD086IK
N3IVAUp5rffl4wcHjK0duF4pyt6+hlFSx/xYHq7EbyCsh4vtxGET4AEf0Xw5qFKvLbNaXtJZ/iuL
XEUkm9aK0KbV1U7eceCMcRFgrwo7PHCre7O8cVNvDWau+S80mduQOij6lbN3AIvtpQ3T3e09b4g7
OhseFz0eGCDJcfHsS0OLyG2iRX26PbbJn7T8eErCkasOd5K2uwvGsxVYeBM/Q99m5eZwrQH9HR/+
YsFrcKC7M5qkLq1Mfs7CfqRyuitccT96yVObvlU+XbHSx7/kL0K8PuAec6F2c8mh+HbKcwkgfQHI
PqHTAmXu4fdtg328GH9x49XoYJ69EDWdDoC2TH1xu4eCbjom/yLEq7xybhwC95UCTSvEjyQ4ZYeO
rqyFaerX/787v1xU/oQfYOq1u0t4HnfN3QBw9G27fOxcto4RlZXKkDYjN3GuDw00e3BBc75taM1v
5Sgy1lo4Gody/opKSBZVctut2Waa2zoJ7YdwRkl39GtcIP6d+3QfLCupocng2smLR8LKmi2ktV42
HoBYegjKKJ/nFYubNrzmupBusOqAwuKB030iJDgvRR63ZTpF4H1fcSrDqurwypF2g2X31ztc3ctd
Si0/dps1Dg+DeXR8JauFnHwX8ZgnkAl+BLd7rr5s2jI6E17HRTgpjpxwcROkUhS49PD19tCmWV+X
450XYbP8//dAUMyIHbhEo74N0kM4rbG+mT5w/f+7D8iAlUXT4GFtUEcR7oNub2+7Z9m65pXMONRr
x6S6OGzK3qi79PfggapXriemzaL5aeLyTLQzrs39Qk4N2vxDyM7eNrphr+sYSxBKDdADRDXUQ99z
Hw/h24DqduOsZJWmmWuO6k1yCcDoAFciEwQ3JyjZFrW1SX3D+5sMz3Xz0qEWypV5+6vpmiPL7VfH
W1N2NuwXnQ9PlOWQuRkuV2NPX3E/hKYNdCQPrqvWkLkG8+hwS2Glgyt8JPnImR44WLWVZ60UiUyT
1660xVB0HjSv7Pu+VDOkj8UUjVxYD6PVtPtNe0eHWrKyahfIYVSX4tr+wnd+2UYhecvWrHOd6gcp
Tqj5K2ugDFoFyPz6lEaVsuY9FKP/KXoKWH0b7CDYswbbNa3D9f/vIkNF1VwOHSJ+uojlZGe5WGJ7
IXKNL8I0vubA2TDXNVBW1xPFQz9ZvieAE95eBNM6a+ds73VctgVyWGHl5FMvgvppzuwhIgw3lduf
MM1ec+LcAV6yRxnzAlEqgV4kKzjXhVfFt0c33H9sXe4qazxrHCCc+yssqwhwtIPtPc6UxY33265P
ZPo5Fw8EyoqVv0lIDQ/XGsIiTIsqSPK8utQ0m3Z+20BsReRfb/8eg7V0KCldetZULdYaqs+7qXYf
kRr+3ja05tMT+te4J3H4dtICUW/JiuLrhDbalZX4uOSA7q//9QK35sIJw4Ecs6zy4x4QBcnuaZv9
o/riF6od/6jkO2fBSknAsHFd3bsXMDGD6IQcmeiyaLYmENVV//bZmtC86ddoPj23U83CUpCjN/MD
mfPHrAcpxlDRL02Z7jpvfkqlOBTB9Gvb4mjWc8KJyUFl1aVyIdablbtpXtlRBkvpNIRlhzr5EF4v
YPapT/EIVXP26M2beD3gDZqhunZsK9KmmHiV4DXhMgnnuEl2EWNrgS+RZSjBao+qUnbiTeSFP0K1
csCZ/EwLfCRvmBsITDvFqzkg7StOYDK2FuxaC3BbMNVVF26nl7JL72yvv8+dNWSaaXjtbpGNsk/s
DrOeOIuhdMbR3bmN9sGzdeRYVxdQTsEr5YWlMvZwzV0VVDQYWweOBTYrrAqH5KWDlrNdfxbJ2vll
GlmLaXxMnLKjyJw761mkn8O14qwhsdWxYjRNesCE8U6uQFIWDocZz5Q0Odretu2nI8Wu4EUoxcIi
is27MkuPnupWzlvDHtGRYm3HlTUSmKRMZNwT6Pn1Arw+a2mtyeKaT0oPjFhLiVOkXPAU1FVVe8Jz
69p6miavuaVN0tRrAth96FLweyVDNKXqLR2XX5vCrA60zZaxTedhwPgNoBu09r9Z7UqVyGQYzTel
mzuBcDD1NEu/Cbt8m6e1BNCQyuogMacdUjoX193CcYaG/i5N5908eZe07neua+03Gce7Fgvf5bEL
pLqHxMKFyCLofeT1XOxnSdaIggxLqyPGUpourMjl8NQmQwEZvJCHjfw+WS4vn5OgmNu327/C9B3t
JJ2s2m3GuSLHJm9fZc0jJ+TXd61xpexlCA06y2CBGVtuSZ3jXKQvKZMR96u7fsnukEutJDemT1y3
2LuFCJlne1aTkWOrJiQf1Zv0Iasgwtj23cNtKxl2q6e58TS7i180oXOU9vBVZaFEP2qx8mZmWgHN
iSWVbWXbqAqEthPLWh6ssI4yMD9um7p2xopcVoDCYvgqKU4VTT+7NF95kzMZXvPhDMpqS7ngTqpA
DbUDZ/NznRTPVchf61UWPYPldQSZAkAiD6uxuliMHFVdD2D+G5JtttGpBVVtBVDObVFJktSL/KXf
qcBbu+ca1lWXcq08paq8wOBdMkVz8ZLVz8la57XJKtp+DEPPnRKOfD5R7l40zcGZ1vjwTUNr27EE
CmgMu5kcreCHCIed4mtOZDKIthMdXxHRiYkcnR7gK3D35NKOmLXG4WMaXtuNxQzqiLzyXMiAs3hZ
ilMCHpxmGyOfZ+swqaphY9pmvnvPJNknXnWwWrFHP/butpsaDi0dKlWnqqLEcd37rMoeBZrdE5S/
2z77HXAZNZVz3vYZLQNETZNMYmzJEfQy5b6V5XPWSgL96PRP6Bf3k+y2uZZOpEeYHUwswTaaWL5E
aYgGyWYTOTSW4roD3gV8t6y4QE2LHBdXHWc5oSlS7mZ/rQRj2Ei6FukCWUfol2Mjza46+yQ9Vom4
C5I1hhzT8LrvsmoYRYuNlKGs4DV2HLB/A+XF2xZYc98EQJ4mG0vcxIMRmqBN1NT0KWi9/VzU+0zO
2zJyovmySwp3WqCmcwzVPJxZO6FXG3WM27/BcK7oQKpuSCeRcuQkJUhkPchTK+qgXOv/zktUFTZ9
Q8dTza5gTh4igvrSf2B9fgf0016EzV3lrhEOGlxah1TNoMCF9A0+UfDm2QaZWNGe3THZcd7v62pe
CRyGeK3DqfIKTcJgXMouJZQkDlOQ20e3wP3rtpk+btb2bB1OVVeikmPBx/vBT78wMAc0TBztoa8j
yp3lWQn5KEk/7iHpGkR2naxdnAx7QAdbeUNaTlMvs4vLnpziE50ere4wr3GlGXxQR1uVlk94P1XZ
xSY9+K/9Q+0ED7ZsV5Je05poLk5dMGs3BYanDWi7PBHba4ha08R19/aSrpJFgly3b8791B5pO8fF
uPHw11FW1dDOBXjByDEYPS9C/qz2k7DW3npNZtFO6DoNGhwKeXZpBhJLPh0Gf1O7qWfriCp7sVg3
zEV26YrkoBBUE/uf2x7w4aQp1UvMOZ+oVYiyPhOw29SfwjVSyQ+jA8bVTuJklH6whLI+W0lI4ybM
D0zxaGy6Ng5Vc6IQoLv9Az7cMvjQ1cPenZY9iCR9MeIHLNBQ522xKxWEvEHDfnv4/zzyr5cjjH/9
7rvxhXDQwG0v6kzJEPH6y5wf01CeHZFCIjd5KXn97EMjwpPtXk3FyafFHV62D4Ej4pqm+9uzMP3I
6+q9m0Q+FLM7Mdacl7EDPCGc4pkWTQQFiZWfafqA5tLCkYU745p5Tmr3IHizU6m4q+Va+mfaZZpf
t0nXZraa1blrIONZe3epClYetE0z147qqc0dv3XT9mzX6Pcrujt3dPe0WAO7mYbXnPr6qrCEHJaX
JWQNRREXMztJJXebFlYvs1rKr0kwiPZseeBKLrP7Wbq7Ma2P24bXijh20S4Z1DtxMCtrF9b1MS3S
oxJrdNIfQyYp1Zt0uZ/NQyixruXsPBL2AJmL2A0/Me8+4U+2L+IUaJoufwztu8C6s9QmKgt8V3N6
OQ8g3SZYlaxQu4Clewn9qqRcAxx9/I6I8a+74Z2/LS0gjo7v83NV1gcnY3cFy/ccdNZBcuSkA4b2
gQxdhMTkiNrhig8anESv1WYdq0juevzcDEUkQP8BdMzK0IZd7GvunfVuSIYAilNT4Z/rJXkAwuQg
nXbjNtPc24WAZWIRDF8v1a5Ho51Iil1vbarxYDU0F7dr2rrdiPQyqIcpytnsfxqyydlSoMLomoe7
QFzzLGkQQOhw1wZiJ4R/hObDim0Mq6qXa+dkSRsHtetz0fpRl/zuoeO+ybn1Cm01UJtaLay+pNNJ
emU0FtVZ8bVHT8Oe0Uu0vOiqwekQWHPWP4Vs2vE+eWUyXdmSH9NcQFlc82E3aXiZhFjV1htegBmP
rSU/irF4kUl56rz0i0+/iirZWWyI+1y91cRfWRLTL9O8Oy945rVMtmeoDB6cETqy6XAIhmRlXUwr
fv3/u+BhNZAkUTk2lBvOZdQHnrVzuyZfsZtpdM2VpZPjuahKh3Oumr1dTKcsTFcKnqahNTd2OjB1
J6rFik/BTgr22c2GlVP6euB8kEV5mgsHi3KWvJvUmVSPVvGUtVaMUlyUiDJyvVfP7lYKQB/eq7Cp
NGe2/H7xSFu357DlR8tlR8LUwe/h1F766bbbGaykl2xnb/GSsEZCyOpPafZWF9t2pV6t9W0ASQof
40ILJh1+5+xcr3GSGTa8XqtdvMy3G7x2nX3WvhX99NCN/smaNpHNUaqDPYqhg/qli30jXPtood5m
A8F129immWuuSpLeBo0dVefKZVzF1OqtOg7cJWkOWej2837bZ65r/c5lJ4rqHSD87Xmc+UtXuMcg
o+dlW1MxDKT57FTSrFyyqj87k/zNQwbhjXB5uz1103bUnBYdf10l3NQ6y5GmtI+zReDlImZglOHb
PqGrV1RDOCQQ3saOL8neUuNpytYQW4bZ64W2yqqsJgUk7OywJfZQbkb5eSUMfwjaoVQvszWVnEeo
h/ZnKEoLDwx/4EjJ1O9eSbQb5FGavIITe1tQ1sttdj7NDJjL/jy7vgUh5aR6HMRgr8RlU5qtl9qk
37fwX5ufeG75e1eCSZ7I9IU3bTxYzX3GR3STj1eFi2SX4jmmRofCLsFjkgjoy+1tZnJELYDnU9Nw
lZX9ObHJzkH4Vkt28NianxvOB10QqHfnngoXHpKmsolCNNxT1FvRfbEnzNsPdrILEm+bs+tPHYDU
+VVi1/0ZPTuHpu8PwHfdMTCHbrKU/tTh8MkfrDnpzxZNyj107Z5cNjUnARDZys42OU34v9FqaHs8
1ziyPzdpT+PF7/u4aoYtjBlwGy0tGys1hpbDsBJA7/XEOYLtcGXehkXWHzaSInTUOMDZ8+pnUUCo
o2RRif49C12yoEWJfP7z9hKYXP9quHfhXGR5UgwzXJ/mfxzyxQ6f67nflS6kxJKv1vhWOHSb4xMt
sqsyE6rsOPYSBT9NO+2CYS1B/q/F/4OcSS99T8E8gtwN9FTstT3LPZ6ZINqB5GxfxVYcxMVOfGZx
8WVCd6I4+GeCvz1k71JIZnan24b8uG+aUr0+rkjTgZusYqfRqR+cmkb99UEqyfu3tMi/CZKds1Cc
elDHRbPXLtFsB09tUX8ehIiEqtfKU4a0Ti+XC9H1csx8diq8/jWvRBZdH1rRNXZJ5nCFNdvgVXrR
PGwEaBObhZ1SK7OfRF86n+yhy1bolg17X+9Ltvjk0GV2UTtK3G+V7B9RQf9aNzVUJOrwldVzZGfV
xhvIf1eud/t/gmqnkmmuzmPZHhZLHijvVs4ig2vpJXQrmWxggTKFipK/G6wnnn/xwjYioRd7kMXB
IRHN+SaeM+w+LZv307kr5hTeVdrB3spqPK1b22KRXlEvhwrgtRlhrgMzLJ12IYpHJCmjsDwCpEns
tQTHsO56t3Iopq4pUnynFd+doIuk1cSFeFPOb1Y/12pjCq73LjeZDPve5ezkui3be0EQPATQOli5
vRlcw9bOhEx2SoUEP2IGQWrF3Z1fzCunpam+rrcs87DCG0+WF+cqDYSao9rhaeDvxgmYP3ZWtttb
3+Uoc/VtKkh4byVO4kS9Q8D8I5PGVWkUhKnVfO/KfirUXc0Vx7NLn80yecyIkxQrG//jp0JK9bbn
2W18u+ZwKtX/WLCSPEkjKNrG1dx+s8shasch8oLuUixrtxKDr+kiOXOSsHJs8EWBOkXhpZFPRdw0
497us31pvTqjjMWa5qYhwdN7o4vG8erZ7gekLRfmPig3ixhdKbGZ9o+WPPKiIo3Pp+Fc9ewpYN4D
azfBkLAqWohIwQKTWeGIckgJUbH6czGiqsC+3T7+Pp53qAvnAI4FWrIJ806Ec2At3eVr0FPDbgp1
zZzK6UFeT2Bu3/o0Ta81mnjy4pcn8OQ8HCrvIahORWWvOJnpd2gJY1t2Ydt3ajjLZT6mYELsK7oy
9MfbJtQ1c2rCp7ZwavvsuO0JoJijK5+rtT7uj4NnyK4ffXeOhRKI4kVV9tmFzOYUvHgy2blM7ej8
SpwlXtTb7XU2/Yir3d59p1uYKrlo7bN/fU4AJ4CiQNxMbFOSGDItScTBRnhAMTxp2h0uGkdSurvb
MzdZiPzvzKt0zGtbMXXOQ3qkwwJigCOrute8oTHBQkv1+/aHPo5FoS6hkytpWwTNbecglefB7hGH
XvqhOBHuHQGnjbz8bQzWboOm9dCcerakUgXr7HOzWEDJ/D/OrqRJUpxZ/iLMAIlFVyD3quru6ull
5oL1MgNC7JuAX/88v1M9dSllxqnM6hAoQxFaQh7u9otcioO5qKRJB7Vh2qUD79tuSs8inIN4tbZ/
5DTsO7MEasN0722dBEswv2ys7eLc8gA3FtYu8FYYqD3TE5JtCbOJQ2uZZBFhIN8AmUwbudmyi0gS
n1A2ex/og60D7OaCpsU+WrppjKbVRNSsmdnw/v83meb0y7T642bjtX49OFV221aOJr328jhKdeaV
RG6F7yz2bNsXCtof9OUdPLZeJyffVaINQiWRaV6xFrVfCUSYewjS4kKKPoJS5761VG2gLkMsd1XX
yEvRDpDx605ZYx8kMT3o6MJe2YVXUIRmW9vLy5JmN+r1H93NpBSoWYZCJWF9e66Zs+TupaFp3AZu
lFrQAfi40OnS9R+2nu06SARqG/XCXLcWKXcvflBdLbuFYqA17MLMhYHaQb3Irid8pvISTtmhJi1Y
65qjnLpkyNxd5MH4hrITu97ABtF58jLPLPH78iI9ZghOzRyoLdRuUOdVXxF5mcR/nf2hB7Zp+k9y
wAvZeTZ1yt0XgT9rEoHaRw1iJyeHCJRzobxZXspyIcnGmvZChcsOXR3+eJzHmlANlDz2C0gsUuZK
1OPtJF/TqK5MvKSaJULVU6P2trVezeQFK9+x3oIzWg1jyGIn+0aubMibDFmfdou8tCCwY6T9CCaK
fccIVXuHNouo8gBOyQsgnega27YpLHVOUfK3W+xm6SCXfKklS8CEgAdXkcjMRHmliRq1SXrzWelD
IE9eMnD9zOF1gXydgxL8YKhZaoavgthsOuXesmBOm3Q8No04N3MO3fpdrVBhoGLZfDD+dCCfgOMr
79Rn2yFvfu6KFhW8RoqpLUkOy97Go21bYvSjGaJF55P7/9/stOu2NrwGX/Nl9clpFPJW1UO8dvPh
8ch15pUM3aD1C+hytlzERhOyBE+4cEc1N7Vc6swrO63vzm7pEMR6N5EXxy3PZcZOQW6qymjWF1Uv
os9aqxJVIC9ltwKc+M0bicEvOsvKJovCf1UDAQPL1D3nKX8ieWMwrfOJkqQrNJwX6iFYZtePSq9P
WiAdG7mvxhqoULTKC1HBSLE1NdszGw9jakUFULKZTA0lN41r1MbfwSpXWTOMH/ynh6Duzlnt7wt2
FYcG4bRtHnp4XXbt0W79F3vrkjk1vRjpRq4ciQcCekY55Mulcz/MXprYFj8/TiOd5ftcv8nS2RZp
mBawHEjrAw2tLMocb9/iouLJmBDjWFesusjQJv/2OXPTBIyhxS4ytzD4A1S2dnhVWbry4g+Sn6k/
9seFMHK/UNmxaMbMcOjT7B6esqWyfC7Z4mGp8YYrdbI4lG1Uh8hbYtg+dJOg5KwoV9/2uqq4pPnU
f/LRngFoX+pSQxVJN34lb0mfZR7DZeQCYQpm87ihDsjMQG9jCfHBWqey8qJ6cgNc2XcFlQo58yDQ
V1lr6VxmLqcmCmsPj5uzA1rFnR+4H0HfRG2RO709gS/pwmfSJSjKixcahKbLhMZfKvDMtZdym7fK
uQwQ8ynaD8y72mhKc1dDJVdn//7/N6Nvhd1IFGmqC0raYZl4rk/tI+TFyuqSFWRpP3vl7FND8Gpi
S20QXvoNtepyWS9dQ/COnR6syiTpodkPVDEJyspOOox3gO6jdS/e6iUcj4Xvz1NS5KDBTR5Hk+Yz
aoV1xBtSWo6WdyG1y5LRzeWpXRvUuzktDY9j7zoJ9V8lnsrZ3eoOzJCv83At3R/E1MGrs6vctgYP
lFKe40PDcP1WefWLX/aGJeN9hDCGrARRLXob10OortmfpoN3HE7BC2oBAI4m9jk1ITzfjVR8RNkd
BqcJ1iz1+M2GyrEHBeJ6kP0nq0B1DKW9fk3DkzetzNiN/O5U43vKqSvkLmVOB/HBcbi0E48KrOPU
8Lz6/lMyjCvLeBUUoitqeGwrXskmoqn5VUyRT1hEgBiuPXF2/TUSWXvIvFdvHuIsLC4umkYeh/H7
eFN8X1nlt5qEpHDH6Ts9zU9+zA/ZF+urd4Km5ecy7nex1OArymI/gzdFkgJqwGI7O92pLC5zc3z8
CzSzowIPHR4OJSgZyOsKLZy2+E6Wf5hJJUETaSr4sJnXpekpJmfaLiv/ekefo9FkxVnn8dg1magi
ENmc9nVgQ0p3AlAwAVvo9ldbEe/zPutKMk7z1I6g8Llb79BICZwEHs32mVZS0KdM8KULxu/9aCVU
+odqMgHUdD6/++rNPgQyXK9b25W++mysroQ2YZKX03xLvSmIBPVMq8i7hSHo9ylZXVu8HIC9Gb/P
i39wvNc8/OT142mSN4fF62Jqf9P9HCW/nRTtC6sdZDfbFcd8sI4QCcki0A9EMqt31ejwW5QkzvuO
pSQbsECI40SOa8qjGY/C3GRfk2PqntqM1pKODhaJqflIs7Obf2mt18eRpDGtQtxAUuHkXe2j5F2s
T1LQT01mHVwi9+2hKqqtGuasSHsLcuHNrfVu0y69HZ+pcLappikXYUpfe/KrIEkFWQAoV+9yiSpu
QlOaOgCBYczu8EmukH4R7k/h+/sWHRXK5tjEWVcKj9fgSzhY/jAmQd/tIg6GY5SVgRHPqTYKhWG3
8GU0+PyCe0QY2UNtODpqEkpt1AfCYR2LGT1hVjvVZyTxcqoG6GBDvfpHZ/cmnJlmaVYhbOUyjnNI
eHqdZfWVls6X1E333G7hImVJ4FmLLQUq7RfSbUk/9InnFYfHoaMbtbIQ9GsQDmlOMLepFGgphPoO
7v6m3naddWUX5w7NOK6y0NSFXNOR5n32ks6VMFTq33/899kfcOG8XLZwFOzqjj864UYrv3YZ0AUo
/g3EjcrlB2ufqBwNS4MmkFT48DT5iy1wgHwdIFqBnaUvkq13QNNVE3+LsxVYG9Mh6+7+P94H8MuU
E7d0Omh/BA27WlV6aqYnASyOn+aRxbqobwBcBOAt88/gCkeq8z3XUXz0/rvfbKT1mgLEVa7ea2+N
EUrZcV2aGNM1i7YKPKw625rytEqvYkmPQo5AOVpPATVVlnXm7/H3ZuSooq54gW3SK+TKT+Mqr4Nd
HNE2bLilaMJYBR16pbD7zenXC6CNkSW2U2qbthvdyJXULoBlXPoht67E9s5gSfqwkTm2GmoIJJ15
Jb1pMPaFI2rrWgTQvRJeOkYW9LuKwD48Xj90H1AyPOwmKRfJ89uUs5NI15gs5GXNTSwompRT4YUy
Z/kot0ncaIaIF9l23Xx+KP2witbNMThJ9xHl2kwI2tjk3Unccv+SkoLWliWbJc7+HO5zk4orlNwl
HBQ61tUZx0tLxkR6/sdtmg0roWYWVGBh6wqodLB0uRT9HDt8ODqtc6A833d4V7GFQ7rKvkXl8nUK
p0NVNh/azqRZp0ktFQ1IW2flOLV4r6X9NQ+Gmxf0nx5Hps6yclxnsmI2yK/ELV2bZnySIGYLX6bZ
X0ywQp3TldQNp61pMy9MryMN5sMwL18h2cqTMGu/P/4Fuv1NFUMRFKway7Swa1DVN4hzRzUt8fZk
H7mTRSBKjjcBHaK8iNzl5+NP6n6Tks6gIhvLImusK37ciVrhWZTW2bEDw0H1vn39ua2FKhBwayCr
Zo04SZbVdvGXBDRTZx+/JUDNp15MT3bvz3yoYgKLgYAZPvPp61yGEeWnAGTGj92js6xsy+4YoOLZ
zd5r5VM0XLoxoKXJPtPK5pt6zhxgy89vHtbUyLMdD09HRsaW95e4UEUAUlZIUEJ21rUM67/qJfvk
NiS2mwH8GqaWUZ1v7v9/swezmeWNzLb0ygbadpFIWQtFI1DDHx87iGliR8nntSlyj7Ysu61Nn5Tj
mdZbhLa3GE8ZUSpllONzy2JIPZ2/lNwGHM22SLiI2+oW2PK38bpU80GwNMJ+9/r4B+kcpuzNU+9N
m0Vx0XcDa4xl0TTg3aamE5fOupLJS901bU9xJ0Tb+bGutqNcTTed9xeJUMX95X5Tdm6Kq2xpFTf0
ZL1WAOEUvakJULNIqMi/AoXaba4H8Fzk/AukJF78gUUQT4iqlKDh07A9aGZYRQCWbRrWSATsyOl4
o2F4rsby0FEgoebKsNppSqUgvfn/KTGNg5UPIPh6dT+RX9l5OIUX/4n+olDqwz5xeBxG2q/cp+lN
4hFRjFBrR8ViTNJTdcgOxRgVP+dYJuRgXbhj+I4moFQ9FZfO1Jrvs96gaJ7xIMqpwU+azFbhgBJV
kRHKT9ltWqwIjZ/xNr9QlKJsHzTR0DoVVR1xa9+RGJ15/99dTc+hiQn01dUfujN6AA8cRzLRmKhi
7ofGd7a4UMlqnq11LQvMhmQfWwdP/5dhaCImPlMw2zudYSPSRa+S3VnKqmqEwtsV7BLXDdldBvJA
6ypuSnsPd58fqhjBYOk7q2/y8rblTYc5QYteE7tBnxlu05pVRIUJemNL6rlCHbWRfpMMfcOifmjz
xM6pSYpQE7IqSrBLi8AB1SGqnPUmDxX0bs4TLap9e4QKFByFFUAOshQ3a3PSCKI6oNbOLx4Pgc3i
Yl/WqUBBr3J5UbSNuGVra0Vl2X/DibNMHi8dOv/c//9m5Zj6tS9nPvqvlRDWl9DHSTmyClLNO+0r
W3YuC8it22F+G8P8Ii0oQYaG4NQFj5LEobRHjzhtfqsDdl3X/HOLwsgQ7qt4hipEcEEPulfxwnut
cflEx0qfvzDohhhua5rkVdVVXGvL64KiD6OrnEOwimtK2L/SkteiHr48ntn3W939UIUKdtBHK+YG
v4Ce1gNJmhOHSGMEMM+hPqxn1kamDhzNTKiYwZlO6UZKcG1s7u+x9KK1/rssTLySOuPKeZtDSopT
W3ivNvRggBZCYj3bwnAC0BlXdmcPUiQQOObe69w/eyKP+BzX+a/H/tfZvv//TWaRfoa2+IbIb9iK
J8AVMjp+1aexB1ZGwxagSV5VIyTz5nbqSSpuW7uU6J4bksIWpgKkbvxK5jpjt20Z2K5fqTxI0CTg
rB3mpnqLbuRK8loB+lFDhtj00IvXQ0IoICaaQc3u6yu7b8WmLRXgE7yt9dfxLlYUoAr8u+mWk8/6
2CbBTucr++/mrN3S0hFrv0usD3zOgiBaR3x0V/ioGMK1LTJwyeP9vuNyOIGuy4mWlVvX1QmneN8n
7h58E6E4lhZBMVT8xqSXiEEeOjQi25l7fmxec4hXkYQBbvrQnx3EjfTWFFHcwEnTXe16eukLBjZm
E8WcJlBVBrui6W23Kzz6GpTHUT4FPAZ0+fFP0ITpH+R1BYHgxIoyArehlAwZ2mYa4pTkEJV+/AGd
j+4ffjMFdSAG3gxY3aAZjied/FSt5EeQjwc8gEGP3PRgqvsdSi6jviLqYcHvqN1EFAdqwiLoXK+k
se9IzxGdLKFHBdgiBIVCYR3GwXQr0KSyylYXol4hmIUlqEI5inTjzQFRe1mKSxV2x9lnl6Cr/943
EUo2g90xbGk4o8pM15+j50eOJ49lWf4VrOu5RPfK489oJkLFE5YpDUpOpvIG4bwqRp+1HQ8u3vUf
W9dMhwr+qrxiIaONjbgZhysEmf+qQafa09pU+7pvi+9cbFQ4YSrxtpkW9+l21iPPxSGs82NYtvGY
hoZFQ+eg+6ffJMRWtK03N6u4jQVfzgvbpkSy1DDJOv/c///GuDcNAQSecGUSbH5eKbCpds2SwTHJ
sGpusSrkoeCWRTfBs1ux9VE7z4cQqqBzAZLLpYp48E/ojICnBjtjSUnq2uZlLeYOIcuyWMxt3IFr
e18gKXlNeTqurcTFTID9qGcg3216j0ckD3/t+4CySTPZubgk4/Dupf23iuQoMIsvxWyqH2nK5n+Q
140Nd5yhwSGgQMl8saFF1laR45KoKtD3XKdR7hSxQzq0fO6CCkOI+B4Ub4JrSIkz5rnrvY7BCS1W
Y3F57CrNFqHiyfLVAeNhLbJbu/WHLgpZ+nVZvQN4hk98NfVVazJDBZX1DnWX1sWEy+KbWK/u2kdz
+rrvBygpvRAQL/ghHvD6qsmPTPhLnFp4scjIyoFwn8cLE2ud7PuYkuL24FgbVMXFDdjBS5HzS+UC
3t59p438KzMqM2hWKXL//5u5FivPlrUS/muQimRrs3MvTZIGuplQsprno1sRu/ZfLUx37zaxQId4
D0qnx/7RjVzJbD/A2SvbbO8Vd06ensfJ4HedXSWhc9KRICA4SxJItVi0jWYk3L4hK1vzWlE/qIMG
Hpnihd3aYg8Vix+qMK8QZTowRWLILiTLsryNS6NyrWYjUJFeKAJxb2oafhP5mBSbiPGJo119zbEX
WBTCUNaz7Zu03TSuV6FfPTjr0DDc8htty5cO1fE2MxVBNGuPCvsqSQpa2anmN8/+Og0kmoHYhBZb
EjiXJvx71/Sq4K+xwWKwycx/df2bNf5u3B/77N7d9SZHfU7CNgiluPGMfSaOPSbgDzZdnXQ+V7LU
Hye7aQCjuLkujfgYRlv27fGwNfmvAr0ClhdcuDaulWgL/teCvn1cNb77avXOl8df0I1dSdWFQEgM
8taoPflFUhV4xRxk8ti0bvBKqnrcqWVYYy6HpozTjJ2XjMYuZ/vqxSrYqypny+L3un3lla/UAlkW
S+fjtg4/dw1fRXeVrpW3Drp3X/EjEnF/ZM+siG32vrOtiujyJirzukLQyGn8VRFUPmbPBKLQeF4F
bs2eXbdQ/PBfN/+M4vmEXoDUiEfWRIwK3QLGbvYdK/dfiXCPwBMda2GiyNCN+/7JN1kKLpSWZOhh
uI28/hhaFuB07EPNq8O+GVXydEH/eFhIXOuaSfzIG5L0sv02N60h3jXr4//e496MPgu6ZqSSI5X6
4yQOjtu+2PTJthYQ6uzaWSFYcr8cv/kGrhAFCs8Qcikn4IXBVO1lu1YxmL7/rDem00AQLGI5pKVX
+VclW+jyDM6/OzwP28qpz6v6wAMu0znh+W45pisuWhkfATD3fFMfyruxg0/c//9m+FuPfp0BDJvQ
EZAfeVrFgwAbbe+aKonvhj3sK7HppMPQ2usG1cLChVgF1NVsE4HI3Qt/3KRhWolLSJj2bbBBtMjx
t3Na/iqn8afffVh6z/A6ohu7cs6T1lg5WSgwtRK5OvXWf1nL/ns8tTrbygaSNZAU8u+skRb7Mg9z
Arav5LFl3Ywq+0eIfN2GIOXPs5X/V9DhVjnkuuxjeyVMxR51ZZ/1IKgunqu5Och8jNPQMvj73ZHD
tJKlfjYKUBfDJ/nm4CVzALGzj0OBaaF51+Uwr2QqnuXy3k0hiFTOnodnTIBfMsl2iTnBupKrAs/g
ls8s/sxAxrfk/mH0TAWvd0/CMK3kaA4pR9APds4J2rHnQtSR634eoP5BcnquxBfPBUWx/P44enRO
uv//zXoAmOuyQUAIbKZjSeWV+F36A4j83tS/obOvJK275e6QV3BTQYPTlnoHNMvEj4f+7kYCNynp
Wk0LHSaOyHTmb/V87eZLB0yTn58sE/O1bvBK0tpoLGe9fY8ge4kqgVMlN1WLdKaVrKWFzWgx5sVz
71VJixuPZf372C2arFJhRmMGzOw0YEZ7mSdW7R/b7l+5bAana8atooyCusrDboAUWIU2q3nLP2UT
NRRtdANX8jX3ilBmNmifJ3CIi348ji0OxLNJK1lnXk3YtcjmzZ3c0zAXJ7uvoi3dPtPaMjjm3d2J
MJVazCeWzce7ZuOSluC+g4KF6G9t2EaLMJH76D5xn5M3uep0a7f5FtQn/QEaYzOEDhr2ROjfOd8M
PT86HynZOlJoD/KCwEf5+DTTL2Mhj2kV7ilKwEVKwjYTsSs6SUjUCj9dYo6uEB7d2YJN4D2dg5R8
HYAEJXWOfPXQxtKBqaT612lvoj08zixd7Cs525AhkKQh8iZsQq1oyqABdazLMthVlSBMxQ6BAqX2
S2BXTuEQHj2HnafU9OqkWSxV2FDrujbO9T6Si29FXDjjtS2252klNxnQIwt36cPgJyhJnJZuFzZN
v9xaW8gkXybrY1sG1sfHM6CZYBU7FEC7r2gIfkVReqcJD0EFunicMn3OINb4+BOaSf4DOVSUrCqY
hzmYiosot8tmrLDrRq/kb8OgJGURxD/P52R1p9ucA98TFEeRkdfHo3+fzxj+VzI4Lb2lsrfKu7U1
iUGB/i3olmeQ9/4AcCAhTofrqHPoM/rTLYeYj2jY6OgvqOPEKzDBddokj8eh86KS6gtKhN2dBPk3
UOVFbAcsiHlX/ffYuOZ8pMKM6nygNJ3RZWr34a0FB5zlnTeLH3NSPLGOJ+74l2vsXnsfJwqPKlnP
Wk/20JnzULZqXvKVJMF6y6b1mUiRNFBf69ic4I0scZwp2gZxLvNdKs+EqWCksvLHdOO48JTV+j10
+m/SqMKsmR8VfiQEy5wZlclTa02fSub+3TomsVDNHqLSlXkMPsoWbOMO6vw+41fXn04ZpYaCkM78
PbnebIJtYYejU3AcnKz00qe/7Lk4Ttz0kqDzy/2rb6yXYwr6UVIUzyItT9yT0TRWhoHrTN///8Y0
qTwWIi2K520Ln6rRPqPRyLAx6XyiJH3IQacVbBj1PLvgswjWDzOlH11v/utxwumGrmRzTex0Qpny
fixwsqPjpQ4qBs2vx8Y1q6KKPfLBPOBtNC2fXRusAGOZANh6tTJ+qNedlxBfTWGLlcGAt7oTFV0e
s8CdTv46OPHjH6Dxjoo6QvmH+mWFH2AtoHJM+SEF8PqxaY1vVM4y3hCxFSKvnhtbHCUELvyx/to4
4PEvMwOKXDd6ZcOmfVva64TR1/l66PIibkx9WDrLSqbKsOnWeZDVs5XbOBE7SSd2QeEIUzFG9gBq
0LVZ6K2QVtChCUSM6UE62PkMjv+fAtQfxSZ84f6j3mTr1PRhKhcLSz3LTnW4vYLR6AKxzQgY9eew
FUePyJPntcesHJ480Z5k1h0KaxWg7rKPAQoZvBdxPswvK2S9w4AnmZ39x8f/HgeGzrdKxkuwYXfD
CClpG0yZXdrF/bjr6RC/XEl2RtIczAKoyngULDgVn1jcuY2JdUQ3cOWITtoihEYxBt44dlJM67HC
c+1jn2hWQVVJE8UAnAJlKJ6niTgHcBdVT3kNJVAgcEx855rRq1AkSmxIO/tMPIM2M/ZpfeL+rj4R
8gcJFVrkZlmyDSXruv2eZR2AkU29q6QP42qSUypnUtvuaS6tCxHDEZrCB+jY7NvaVDYqcO3lEM/K
CJZvkFqO8kSEtAxVgfsQ30lElYSKdJ0lLejfPnfbs7UlkDxc6q+dnbSVKeB1X1BSPfSdhoEzQDyH
PjiuqmNL/pmqOUY74WCCdWrWcZXZyu/GrbfwvvcMRVFcTA/D9FfDf7SZCWSmi0slZ6H05bWV9MXz
AhHNEzoStn9Ag2NqOdGNXslZxjJQV2GfeJ5z8ilY2NFmVsLz4UeBLt7Huav7AcoOPeHh3yFyaH73
3OKJM/X/DZb992PbmnVBBRkx1je4Wcvy2SdQT+FhArQfHloXw7KjGbqKNeosr7PWGubzqrlmeXPM
5s/7Bq5kbeM5g+f7S/ncFQJwcnqqoRaH6ozh1KgbuLI/223OKQR2i2eSg+asTOvPaTYZhq7JKXKf
izfbJxreqtLPJ3JCbTarzlnx6w6PyrwzaA4eO0cTlCqcyC2pM/dguYXEasvjeuk+ZRBbvaK5hR5L
K20MgakLHvL/f8jK+y0jKVbOpZyjpuZPblO8hLX1+/Gv0JlXEncqvHJJOQpufVbFDlpmSRunJpC3
boKVvK1HNDt0FoyTKXwqhhWiaSb9Kp1pJV8tEOOVfg/TKNkmgZcd6PzxsUc0llWE0SSXLPQrWM56
/zQO82dqLO1onK0ijGSQOc2C0uAp9doYzCcJCKQjhE+yb+RKuubLZjtWCfOTVZ4YKM46SH7uM62k
qlVykIJlG66l4DGMgCIuowGVtX3GlVy1OU3DkW8EYdJdJKtvXb4a1sbw/c37Dw6pbugaNEfg4ogW
VQeFWLcYvvjpEPdEfu+9/ji0fFdXHmEqkVRWQixpBYv8KR+Hb1Bsbw+1Pe88W6oIoyFsLNmHHjlV
c/6yNNsx8LeXXg4GP+kiU8nUxl2CdALF8Wkb0Eu4TlOdUBH8dPNybwQpCRt4WykHltIbLXLqRKWz
lOEhIzgqnB5HkWY9VnFGM2X9gJs8wYpQXTdnTlyccwJPfKoDk/qDZmlQoUZeHS7bRu6TwAnEdPs+
i6U/GHYsnXEle+cW2IvlTlYf+v55dKF6Bv2ix67RzK6KM2Jycqutscmp2dy4a4NrlWdxhifjx+Z1
I1fyt2vYSHoPal2DG+Q/cV52B6jWV5uJjUyTxKoyZVivWTtQuL1FxU2k0yX16nNb+AdAqvuYTK+k
JfsuEipjFJqzgyLMU3LCy+txcwmut8wwCbr4VHZa9HROwncJOdVd0aH07fRgsW+peN2mevrGqV8Z
EkE3HUout7j/dzMwfDcnhOIs6upu/i+Xs70k+6ZbyWSet4HVgdPhtNAqKTca+56JWPse6+/ctVTa
qDRH72I4MPvoVLT+2S7jmvBW9FfQI3cfQ9r256r0WsPJSuMnFaMlqtTfggJzvIkqDmeSuIFJlU8T
sSpGyw/CDKEE0w3/JsafW/fNBxaXfF37zyb4h85Vyo5cZXTM3XQsnvPSjnCKA+MCpCCzVz7fWLpL
zIuwP8Ba+dpxG+8ozzVhMXoCjls6f3ocRZo1ScVpgfdCWo4H0978OYcYypC9ttl/+2wrZ2Znypdh
2WB7SU+1eJYdLo4m7KMuapQ0Xgj3/LAh9rFP3dmKmjzcAK/2CvLj8dh19pXsnSQUhm0sEc9BSmOo
6RwrYSoe6aJSSdymK4ZtKCg5Qe7vtS+GHLVEULNYtggiwOZ+0KD4Xtep4X70/tf+4Iwa3VmMXlqh
qlG9ZH7z0vhzVKE4Axq7rmrAx2+oz+i+c///m5seeGyYNfSyeM7mH1UO/vQmDuh1WT/4OP0yalq+
34/XUAVzpSvvija87whbfa62v/CScsprU1TprCvZnDc5VMyHnJxSB2Tq2Qp2cEhJFtxwvHs/qP6g
kfKbmbFFYO8p2zDO0uk42SbIg870/f9v3L9Z3lIKvLT+Zgyt/qz/sMrudU8qhKpuZDN0PchMBJxi
8Tmaq3BDt1y107iSx3Pr1ygZNuIZ7Jl4kSHPXO5iYCGhqhWJYgxHF/Ww/nbcV5Txo7A3qQ7pnK1k
cMnKbCygPHQKtm+Dl0a03LfS/8EN5Sw4/q/ltP6e++Yc5J+8IjjsmkUVsFVLnnnSLsgp65q/m2X6
h7nCMIearFG5oFK7mTIL/J6/3VUmraxOm7SPnVGGU+NtlQYqYzQrsYmTk9uWTVK3wFShacdEBaQb
/P3/bxKHbdto+W2+/kaT97ENSMS86UPmuwbuU515JS/txmayzzu8FEg3vfhZ9tvqJxJDEctNHk/s
+wfaUKV/WilU44JyxP4K0UPoY6QWujYtGc2j4Se8f8T5g/GJWmylKECinpGS8ZJvXhV59Mmjg5UE
gTMf5spEe66baWXTtVkmt6oMXeDevWjcACzM3H1LryoNuUlcjOaNATPXQlSXozx4nsN5F9EK+YPs
yS+nUjgUpRNqr2HkpDgHOsABJzNH09rjadYEkgrcokEvfLRIo9IWbHaCN9WT6wnARdliuK/oPnCf
/jeJIBvbq+cAzgeHJXR07WS+/w33VcUgX/f/zXO8oZaehHkbFMbD2EGnRB4eu0YTNipUq1hWe6BF
QE5BJpPQK4/DvNfrSvqCK0o2fdagfn3XGmZdDN3MQ1/YhtzV+Vw5IZetCK22DnH3SeUtwB3XHXCT
MNJW6swrm6tLm7VLF9QyWq+HvgNaK/8njmd95K1dGpz/vgQNYl9JWtQzKKBPi39rs/7XbE8cz+HV
ZRlmGTeBuKTUfmqW9AJt1jFipdNHLl33rUwqJAv6dmjfbNf+aUjB5M2rjF+IpPSyWD2PPL56J9Y5
/a576h+UUKzAKcWyK/82QVX2u8wtcrOrZv30OIb/18j25507VJFYJeelOxNMf+h4sb/dFcYJqNjX
Y9i/LI5zBCTpkGVh1JA86sIc7zRZ4vtfium1HgA4u7fjB18fj0WTTypyy/V6UJ32KXuahPUPbYMf
wfZ9n2VlEXArK5zpCCRb7vtRsdXJaCydau4f/j0H3ixf6IyvMmx9uCPLLraQrYLzqMua49L1cV78
7gLDMyKDwfcmSlkSttwKKlBFFc9T+NJZn5f1KQXZYrnWUTbHzfIboHvDkq/ZeH1ldRigHpjNIG59
DoI5AfxEzE20uB8GwiN7NJH8aY4PqgblmFXQZAHNyfNatsd8OVJcDtm/XWW4FupiSVkdNu6vaV7d
zbv+RebeU29sFNetPCqca/JpB2QUHi6l7A5Te3NTkgDlOoCzeHC/tvYhW0WSj397qYk0TDMjKsSr
ZB1Ej3CBf847LxLdS1j+aPCeGY4HUZ8fp4hmPlSol4WaYbM5+AQPX1JAdbe/qQui553WlU2+xQOD
a8//x9mV9citcttfZMkjtl9t19jpdNKdpE/lxcp0wHjCeML+9XfVka7UH2nKUj2VVA+AN+zNBtZe
C6d0xr9H7Qc7egzXI/debo/d4Bo6m1S8goCBTVBmq/CKGaDkslCfZSsTp4jT0Vsz3v4QgGnd7sxk
KM3hXT8C37Oa2SO32tRZu5QSdprsk7u1dE0daI4OgGmOXNEPHnA+TR2LVknUqseyEaiVrLbItk0r
SvPxFQS33bKieGmqeDZCx3Z6FVOdDNg4+40bIIML6kAuTyiAoZuVPQZjvPcUIDPYMG7PgSHB0Emm
SuU5LQjo2WMrwS1ceElASRKJrdhkGrl2zramMm4gU8Qec28fvDpbMCVT4NDhW90UjxLPGewR2fTB
y+i5ObYn6CNkRbZ1L2ywjE4nRX0+CS56rM7oRxlBfOS7uEvw1It0EJfoogY8Tx17dOaXoXstlEoK
nvDNyub3yS/RwdUh3mylk+ssU+mjg+VADldRQTjzbkrX1Euxle62SH9MJtIcmLPQi6xaMlBSHhve
JbhojfhGovE+iRG+QXNeKTp/WPyVPDQN/7501ZeoC84lXsRakr8O0kqX0fseRSqLi/nTbWcwRD8d
3NWvg1/EOb5nDNYPhZRZ7xbJIk9O8Nnn30flZMWdp1ldxBDKoLy08iB4sErnwrxlSVZh31eSGOkK
hShxLR17adhj3+eZ345HK76vKugvailCAz5OIZoO1k+29blvN7Y1Q6DQoV3/7ctr1TLcgSxZvbpH
h2w9mBtWqQ7r8vMmD8O+LB5FXCXkTzDWiffn9oIxlJREOnMUhdThTAu0jQRy3F0ZzlkWp3JJlmxI
i32Y3e7HZJ2//LkPEP/RTbjSy+ixk5q2AKWmpjUfticgm1k8ssdC+VmYB0nfbhSFm1q+/v8mCDVF
z+jcYUqvBAXCfg1X7/U+c2hb7rw0PC4YwSIs+tSqZMbY7/ta1s/bQUTaEY8IjzJ6khBh7e60hZZE
u7Xyea9CbLN4Otp3YlwPaxNtnDxNhtY2WQBG3XHlE3u0xoNnfRD8cNsYhsxGB3CFogg8VWMHtGPX
2g80/ATCjK9Vm6usDvIXMiz3HTF0OFcv1rptx5g9elPU7+Kehodp3qKSNVhHJ4iaeccVawV79Ptp
RUnN1KQR6mpumyh67ygZhfqOEdhyme3WUqfCVunIaOKAYfcq6CLXr1b+bY23zi3vfgU60hamJVfu
iqvAUVHlHySRB6evNnY9U9Pa2rSqMgpdnL5PufLJS7xO9dOyyi3R8vdTNYxcW53r7FglG2Eixdsk
p/2pmuYklK+V6M4QJUxE82/oPEYV7rvjLUDs+8lDFOrbicj/v1M5+o+1+lqrOlX9vwFB2Udkp6Sc
knk6sPses9HfdX28iXWlQ1AOWrrqRGVNIeEAhXQ8Vv26vciMX3N10Det42rIdexWricPL3cumMhG
9ochZZhalopyTWf6I6gpqNboxsnsXc/H52j7zeCJSeASaUVZXpuCp92ly36sfgTcTWr/rjoJdKLt
PI1Y/S4gtjxNzUReqYB6LcSKJrqxN1+b+euWB81fl/sbo0HsqhLWwPqT2+TlN9qx/BLQFgCJwmLh
xswY3F9XxF1oW0tf9euJzir1PJL4yxe/j3eVbA9D8diNzT1Xl/gYzf2RZTjTImt5sprWdz9BvTnP
nz3Hpd1GB6YZ14LAqqzVx9R6J9/qsqLrjw0LHynwPGEd7uqu3XqfNwQbXby2q9SYT+0gT25Mx98Q
buHs0HEm291tXzG0r+9ZTtNEXZXnyNltOqRjQEbohJEtyqh3LxQQFTU3tyFY50EgMj8NHWWfVOE/
hRyCp3MBHQOgSr/e9w2auwO0EnlitcHgScOz3ROa2GP07Xbbpi/QPLsN2ylCLoJHxnE5Nk2QNLz6
RsYondryntsKGOnqkG8cL3KXspxbNpyCxnP+ESsNfylr8jaSHdMHaG6NJRrXEyAOJ78eRxSv8iTu
yp/MZ4+03pKwMfWh5Zek6Vgc2FNwcim/BLU6tkX4m7BpH3VbhxLTOtUcOgTSU+EaLziBZPLBryIg
2bfeYN8//WMCNF+GWDEFM7Lfn+h6Cl+ig7/je4jCymP8fdqBAn2/pbxk+ghta1c4gfNujoEjVV8t
8SvfEqYw2F9HINdsnUqyot2ub9MgGnAxdeRwsXb4ctsLTDuqDkAGcaIl2Yge1ARmplJNOeqJrlTk
Mnanf1igmhRMGiJIakv4duLFCupbzkSS2/0bDKdzIUbQ2oz6KuhOBfPo5zqAMKPVNVuXboadT0cp
r+vMbNuV5OQ11pM9OJBmbL+v8t/7xq65dx2z0BkIxk6GD+B4Dd2N8mXTqK+2ehM2wrxqcsgMkBMQ
Vh/J2v6ebLzz47kyuz3u/1DO7yQEOiRZrnXu+wXpTipaEjpDlIGvO1ymrqpJCAR/ncnPlHyx/D9O
5RygfjqFKqlGsZFTmeZc8/jViqeKjWN+qoo4FIk78HF46uMgHu6h/MErrub2jt0X1sImcmp7N50s
bwdFxXPoso35MY1fd3a/dyjt+/A0SM9OJLFH6LePW3WPhtnXAcudhXKJyCHiBBHAoD6uMV4A97cn
3pCk6fDkAO+VvfRkeMpZuyaOAssmKz5RD2wtuE3B/UcytNXhdl+GyKXjlcF1VXXWsIYnNXrnJe+y
EQVbXcQBMBvuW0c6teSCfYjSaQ5P00Qk1NA7UoqkZJ7lbgQn01RoDj5anYxb6KKfGuWPCYuWbw2f
D3Z3Z3jSAcsgNRxtp4eNKoAL3LHGg2VxLootbifT8LXNG3XRfRsRF+t0BblWVY2PRC5ip4rlTvto
jhyXoCuQdJhOjVMsR2vpx71UhKVjKOeNWGXwNV331o+Hsm+xs2IZobK4WUKGbVDel4MTnQiyhUZp
GbQqPi1r8bCW3VMRbV1rv7/+iU4E2ajBj64pwYn47mPV2KjOFdngih9y3Xpve982RMcPQ7JHdU4j
wtNSVsdx8R9lzHe3vff9pUN0JsgpX6KRVWt8ssBLyq3uCKjcDviTDc81NX/9/80OR3JrtWWLkcd2
deEcpFpW+2nqt147TYa5/v+m+bIkBMGgDU9i7B6lbX2R1NoIa6amNZ8KwnCmE0XsH1fgcmLKaUos
ZyOjN5lF86d6XfsYkFByasr1s1/nlxb7ftnkG1d0prFr22JYM88fENROZTwnFZ1THNay2+vl/UMz
ibUtsbDyiMkS6yWnRQGKkK76YAnZPUWhclOWl+5OReU/t/syWEkng/TiCqR4ow0rzc2/ouxJOsb0
UlXAWd7XgXa2VdIGytWNICsk1KFw7GM9xgkVcne7ecM06BBjpxNr0OUrOdHJS5gNwTa+VZv67rMd
cFfXYPRm4QcFqNFlwa4blpjCEtAaGfhn4uJSrkhQJCmAd43E1KnPeeNM7UtVgk7+29DZZPl0++NM
k3P9/80IxMid0aEWwl7gPrbxlSamfmysbiODMTV/temb5j2J8wmIP4ZTSJ4d+2ffP4ru630j1zxb
letYOzZGLiBh7LV0189dMoE//b7mNd8GyYpjB4UaTr5zjusv7fIxd3/ebtq0oDS/tm0VqTaEQ1jQ
b8Psnpv2znCnQ41lFUhrQRkprvXc6om1RH0ux2irvtYwcJ0bsgFefV0qDNxBXjhwKKdOW/omBk/Q
IcY4TM6qb5Q8BbjBmA8yd2R4bIrY8v6AlA4EdKm7dq7P09juq+m5ipiQv62uFfk971wR+Yu0UFVS
KKroeRlcmTVWgfvqurwvkofaYopqa56HAWu1WbvEs6d/+bRunT9Mk6KtppXZIvcCh57rof1YxsAC
WjHdUiYz7BM6yrXuOxbaC8tPjtuPu3Dq7YzlqMShi10mFa9BMSX4VnptuNsgOtngOBQDoKYePefQ
9CTFsaferuafXOfVa+Z9GT3WvcpadhdBJEqqtX1joLM/CYWPa+vhM5iKgRmLm62LEkM+qZOQlr70
atyu9icbPFwcZaV19KsqzzG9MxfWQe39VDDZFViwpFpfq4UHqb/wu8jN4A3atqBCYdGhbvvT0v07
x0Ay8q2SEdNyvf7/ZkdouiCPakHzkwqXwd/JoQlQrtpN7hb6yfBsR3QIMW7P7Yp1AzzZB2yiFjJb
8y+j13x2xjUZ+iFp3ec6KA+h+Ai2ortCOtE28m7s5itFHJwwcJ6cqDs4m2xlhi1UBxfHoFyGEAGl
5y7ALY9omrRmzY7Z47Sx0xlmRFejtYcZ7Jj2pMAyS5skL9wo67pNsVJT69o2zaI89Iq+o+ceQgxx
Uz8R0WxE1fevR4gOH24E5JjLuc9P7uQ89fZpAWZ1sde9QKqsgqwDEd7t2TVNgRZieXdFliqOa2lM
xGMxQo1TgthjP4f1VomKqQs9IW89MBrkOT0XoJzB8t3blvXBre7iZ4iIDh52hWN55YArPManhNXR
ToDA/7ZxDBOsg4ZnsCG3a0TZmYaek8w16Y+o6R5397V+3ZjehIvKna96bTmuWcYqUWOzJ+Wdeb2O
GJZBTmKntIqzncfZMP2sN1VCDJOpU0OunNmoG8SgJytOSRgnwvE/TSTfuM80bC06L6RVTl7u5Wge
npUU3deW+snoH6di4xnMNHzNZVEaPtPRg2GieUx9QLVBvXYUo3tn81oy5AeDkovlhCcZTrtORgdw
dO1Ec++K0Z2VA2XpzwXHtJavMq+/l3X9ensxmgyjOWkec+Z0PYtOnRUdkLTvfUcewW5132FJhwZ7
eTWVnGLkFv0pR/EYrd9sW2wsGsPYdVBwGchFheNYnB2fJ6Tfe/K5l5/vsouOCkZVSq8663p3bItD
GIjd0jdfLLKlRWKIMDomGPCUqZ4nzs+T42Rj5+9wd5beHrmp6au13oSXvCAjFgvWopL0t1dWVQKh
mY3tydT29f83bVPX5lzVKjzZynYyIQtnVxbxt/sGrvloXfhzlIOC5VQ45a6Z+xPuBO4ct+afuABw
pwL42xOK47uTq9zuic7zFtOXaR1q7uk21iBGr4pOnFvHwJfZ0qMyoAg3JtTUvOaiUuQWaaKGn6HT
vJ8HP5HI/wpn6wbdMKc6OqtEgYzV1zY/q2YCLIskJN86xxlGrgOxrMXBa2oJwwQOSQkt0hKrHan5
fYbR8b5xHk9xxyt2DlQITYR8V4NVXMVbzOKG87uOu6raZQ3ydeVn7tVZ3fSJyz9VakDCeoUtfbX8
l+guteaI6OirurZZPcK5zkN9qfDsxrodW3gyk6/U/jhHeChjwUZENk235sI+VLP7tWn52beWDO/e
p6GwNy7eTE1rDhwPlepqqvh5DX+JIv/cRNbLXaFBR1zV1dgFoGaOgOz0Xl0I2qUTH7fYwE2rVHPf
heKxW5KFnxl4pOk6+mm8xL/CdWIb69SQ1OswK9suAjqsDj+7XZmEjZNVxYy7Jkh+txen/z73W6Qx
hi/R8VadHHLovnjhia/eEw3ZcV6GF3fYQpiYmtcuF6Ia0E5QVGIWxmIvOBQMEZBEuXWMNuSAOjaY
+p2lOgEnqJ0vHTsuNkgL1C7gP2+vIVPz1//f7F3VQuxGFUV0GjvxY7DCtKJXdvZm77dbr8EmA13/
f9OFPTpSMauMTnaOO5EQxdnIGBxMtdxwXtM3aM47Nv7IaTxEpxrIAkLxttF8aphM2p5s9GDwYZ3u
MefKLdv+OgnxwzpXP6J12EJNm6yjbcLEDxvU2iJcV7gkAYdSIlHY03lbBHGm5jU3DiAgCXW3Ojy5
qEWoXHIshgjg8i2lH5NhtF14BvTeXUsVnYAPY9nIWZNVw7RxfjA0rmOs5r5yRjAXIq+SgK1PZQUi
1c5i2e2V/27rJNKxKLiqKELVQiJ8aoImqWnjJHhauucAgcY1u6y2y6KyhmqqbdGDz+sdU8WDPavd
7bG/X9RDIh2LopyJ52FRQQg3dfYkLXb+kA3JmJG9PKg5De6zkY5LCadBgRKuz88gnmZpyZcu5fOy
cZX2PtoJH6Ed+SkgtW4vRfm8iGLX13nSNGQXemO6Tv8i+0chRJVN3W8FUWgZWFnpH6lPk2qrROdd
10D3WujLXchdFBXEhCWdooRVDihbCrYklozrjT3OsMZ0Tj3ZeB6zooI9MLCAMwXtHmtLW9XU9PX/
N1FVulSNEI8hz+0AfTYVH9p864rK1LSWsczDWjuz58MwQZHM+ZC6cmvTfzdUw+ZatGM9UPtNA3V7
FIslCskcab6O7jeeW9ltzzBNqhbvwFRTirmX+TnChflUOx9YOb7Gm6jMd5MWjF/3a+JMM2hg2IOH
68fGt1KUuDCnStpqPPfxT3feIvt5vyMItP7v9JLKAuS8xcoJbVAOeurkh69idR+XCJt/9E9fr4fb
BjN1pKUvlm+TLi4a9nClBxR82QkLQNwiOA2xSPIgBI/f1pnq/cmHDNf/ftMEPOHQ9RGU00WgssZp
v5TLZO3isKufwkVtnGpNH6S5dZk7Y+4COvuACqXED9ukXae9AAm3mkMIBJcJ7+KNMPzuWQjXe9dF
+MYHfTZWKyQ10VUH8eT2TyFx/lmTugAcl9gJU491edftK/rS/R0C4kXVo9BFxMtw7Nxx2HcOV9/v
WwWayxMwwoXX15QHFNNlCiwEvdWkfR9nXTPhMv+nR8Pkdk/vO2ioC6nabWdVYEYnz8Q5xPGDW+2L
retS08xrvt+KXrHA69lD7wWpO4WoQ6qeqkFkYviwuD/r0Dne9w1aFFB+3oqJdezBjhQ7qs4Lj6yv
qnSqcv8+M+lYmmKO/TxenOCZtvPQpeNK8I4MYY/p+xxA5PO+XvQXtEbGnuWoonwIeCB3rqvmRHWV
DYUDuvXAaJhvnRJwHIJxcBYEZLAoPbmeODpL8QSkyEb4en+vCnXMTjGP7SRwinme8J6VyZp9Ae0C
uWszCXXUTlwvdCkEIc9r7KehTfe8ZUnPt3gYTabRwgcgAq1TgFPsdzd6/a7pcvYRNfFxMkzLvJFj
mbrQokbfFCuY8PEFNqCZZQNAOf3hOfN9y0dnBSzypZ2roCof5j5MUAxxFWpLYrX1XmkavPu/4bUL
ZDkwVZcgt35cwxwvIF3G7sKSgaRZCxa9vfgzSu3Kh3oUe9+nD1ZbgJi4vtPweojgfIX8Hsbekf0K
VN/6p8+3sBoGu+jonGIW/iAI2g5RxVvPn0v6wyYbRXYGf9LhOTkZhA36/vIhF78Dq9st9bC7HTSv
u/xftQ0k1HESVutwQlqM2upZxshjwX8u8nhNBZt7qgvQg7bzj6AH5n2MHsalyUBqihLwEaxtW682
pg+4Tseb3d4OLVCkjbx8aJ0vYBbzyJrkzh/XT22wu9+2kcn6mrtOOWkssTblQ+N9mkEvVkxbxwXT
mtE2eAGNzEh5sM1CQSVFzy1an8qf9w1bc1Sbx2PNBiyaYvpKvBdKP91u13DMBdHn/5ocp5CyXmY0
7JcgOUmig9jzrEx9Nx2+gSfmsEUj8D6UBEtHc1cH1f1+XkTjUyni9uAR+QGi0Q9g4+BgvQdeiHRs
73gW3nX6Z7nEz906fL79jYakWIdCLQNjOchQygcPRZrzSTBsweIBCpj3LSkd+0Rc6k6IoeUDyPZT
O6x2QbgFajWsKR0Lw5kbDdRC9sAVwQVHmKFi7OjwrbOiIZ3T8TAV8MSddECUW8l/SnbKpy9x8LlW
r/LjPN/1LEhCHRJj1SyGhCwWWBmHl2KAI1tt/M/tmTU4s86sx3sKGi9wLT/1hZsoyQ+dRbPbTZss
rzlc6TQD9ywyPk3LJ9wsTGUPysaN5NY0bM3npnBtl6q+hrlYPYe1Ayy9+Hp72Ibzks6lN1nB2Cju
oFBV4sgcj+DRgLJhjUpuEqSVd+ALB8Ha1t2kwUg6FIaW3byGJYxU21GGKPIhx4GwWsOX2x9jsJMO
h0EBuo9jGla/Ez3F5Dxb92UOgXZKrlXEQQMH+xflseYfXZwt1MbmbrKIvkEGfhxOHFFuQMEqypHz
WiThlgaAqfHr/2+2R6pWv1kda3yKKDjOWHsg3fU9p9jdNrdh7fyFhbk+g8y2Hf6ePDdpRJcGHt2D
QyMd23qPUqpoVpD4FBvnYdPkattlJ4KiLKfIO4aV+1LZPSCGW+BXk500312cNSe4156eWBeBZGRO
p8I9d4O4c/lo7tsuvGpl7JDfOfdm70vQLXlNUgnIdX1gNuNxvL89IYbwrCugcncUVu1iQoLOS3Pp
HWM7TCZrzHw/bRb8iHkjIhkSLx0uQ6+qnIMa+qdw7p/wxLCzc/8wFUNae/NRdluaXoaJ0YEzSEtB
JEqId4TyHr7Icr7UYx2DA7f9cttipg40z5Yqrhip4H54G8hsqnZr3TytjG54iGHN6ugZa2j5CDak
6HcrfO+FdA7lqaeIv4W3MiVJujpq5dUOoXXnnRR192X/2y+iIhFuOCRh6VzBqknYy0w61r+kWY+u
cu7bSHWavWgOUTuKV7ITdMTAgRp/WCa1cWR4n4iA/MWOtJQtJZ6S3skScxLlr23zMntzMuP5QY4V
dHzYS2T/EbWX8HY6jg35TINgIxybJkyLBCIX00jF0jyg8HCyz2H+fHudmdrVQgAVrtf7K9odHfJF
gsQEcHdr61BualzLlBuyDgOv7ObBkcGHJedfSOP8uGvcOuZmdLo2bIK4vUxrk1ZxvBPVmtzX9DWI
vdmcOOsDP2hYi4suPDq4agSTdzVsIO4MJtERN1MprIo6MImLNfLCeN78IVVLNqKf4YCgA276Moq7
PKDiMki2n6fHcrAy1e+DLaE7Q3TVUTZuJVx77AtxIZLilfjVISjBAYflMJY7h/rZ7QkwxD6d6qhw
vGkSYFp9ALdLeS7y+kPJ2PhE/Lt0oFDVo+3YfTiGENa4fga4Epj1NXDapO6/3B69IfnQkTZOuTBo
fXfNZWk+je1hUn2imnPEv8dgXV1+yXkjIpispHluOK6zikchLqz1UeI2pij2xYtodLr9Gf9xh7xz
B6NjbpqmbZACLPUlxmmaSvFkl6+UoxyxFPs4/s2ioxR1FoMcHtxNuGdK8P5+VBQqSwHLeJURqbJi
U63h/TIgEurIHFLGQw3RMQwHLyZFM6er1yfx8KBwCI6jMROenVXSBufj1rOaaQ/T6ZGYWKoiRPXP
Q79TGRKVTB3tEx5Ps2LP7svAdMROZBEZiBxdhDF/iOMymZj/gVdbd0SGZ/PQ1bL4jvVcLk3fXJr1
kwWKiMX/FDYf1/wjATsvZWPi1Kco/kDYg8/sVOIgYbPPtxeQYX3qvEmqgryqVcPJQIabMhnt3Jwe
oTe1kVIaAqmu4MpFWdiztw7Prb0mcevtKb+rBgBLTQsPU9jaqmjn9tJUwcFHesra/L68S5drbdU8
hLIo2oeyeqmsD8hL7zO2FgwmxQvXK3j7YAfDXo5xNvfNs+1vbCsmW2v7uD/h3Uf4GHU+ea9NjkIR
sd75LqADd0RU2g5fnfaibJkQ2/pkQZaD4tnyLsPozEgljWVNViYuFp9oslgsERb51yLTRlL4X1h/
J0zq3Ee0tmLu0GB4DiN2jsVnh/i7uvlBQ3qkcbUbg8+LGh8gCY7zjp/gugQkOU2/A6P1nwJI6jwe
0so+dsEKcOyTtC/1kPJIXhp7B9RR4tLDEog9pECdJAStVjdYqF6zq8+Mlx8XwTeyEoOv6hRLuSub
IHSRN+RlxXeNnH/OHIAat5V8w06GzMG59vwmqXLA+Meo9NoLDXC1GLTgoOqgMHih+Q8WbvRhWKb/
BcE3fYD+LbbkNeJA0yObxvjVrYuN22XDpq6TLaEQwKfR4gzPVvRYeuJcLH0aipcSdwpT9eLUJSo5
78w//7vgfvMZeD73Y39FatuvudrZEL4+4Ljs3BcpdCibD84OL7TQut1kxP4D8Yty/H2fr2lhAvjr
wgJ/tLisnf2tKuxfzGsfce5+ud28IbnVcWxXMA0OFBh5tzZJG3xsV5XIbq/G+0KFDmCTpAmgnYFI
RKvXOepSsrxYm8wBpsFr5/mlWeOwjfP2so7OB9EHBxVZyTBCs7su7tsRdYyamEMWwW2H51lOeP8n
NknqNfh12/iGCKGj07qhc8Fz6TeXkH8FRCpRcera953ldAaloCmEqEo1PEc5sL7BXOJGxa43PNcQ
FGzvfwOPDR5mMvkK670Fuzb1J5q2VrBFTf9f/Hon/OsgNdlOjcWHBUafv9uyyKZpSWc4Fe8y16/O
3fIwDHNm1Vlf7QfQkRfrnrhrOlr/3J4XU16scyvZAW/XkHrDc0B4Mk3svDAUM/d92nef++rLRNxd
hAL5Nd9YCBHs9t4Ha07e9X3kDf3YXorgn9F5rGOZyOZ3a3/k6rSIu1z9L0qncrVRbCigCwmN4QOI
HhK//V7hMOUEWxApw2XOX9ROkIes4sD1h2dZX5i9Zz7du06886oyrWcJDUHAGfsvQgZpQGXqLuuu
IcXh9qS5V2P9bcS/SJ+C3OYVtVbvRMAoQQKeWu4Hf3x08UbvN8+iBjMy4B0y7WOQcfVBAlaljNWH
sHkZxJIwdh6lm+A5KgWoLLs9pvcd/C+yKFraUDcRyGMIeYiLL3P3mcwbS+b92Ed06Bt4flkTdsin
1QoFMcmydvynFGdn3DhpvO/i5C+4Wzh7nBfTcqHLmgRdmIBL4z6jaMGDs2r2o2VeLlZzqa3fofUp
2NK5Ng1au9ArSMO6SdTLZeUC7xN26sGT7hu1dhiwHEeC3mVsH6CsdKxL1L3P00sxb9jk/QDwF0vU
3NiFiv0KdL7eulf2PnTmA6shLpKD/MOZUmFtPeoa1o2Oa5sKG1WYiz1chuWBFGNq59+t0k1bb+Ph
xhA7iY43m6UfMxa43mlWxUtVZJ79s83bjBXrEQSLqVOdIvULxErp7Xkx9qcnAcEUlBP3vFMzeJko
snj8Y41XzpTq31Y9MHWcbAvUIOtGQmNYYjokDboPjpCldFFViXogKL26hdrYdkxNa+m8KromkH09
I3+v07kX6VBsPcWamr7+/yb9HXoyjUswLpemjZOwJocY2iy3J8DUtObOYeHMOTDe84XTw9B/Yu1d
Bw8Sab5c1z0ZrT6eL4x9tGI3G8qtWsP3j00oDvlfY6gGVXVhhJbH4Yc3JcJ/8uWTN/4o7sQKA6b+
vz1QaAtUvlLORdVIuyjo8MKt9W4wt449q/PRm4OlcS6xiI4eZc+xv8XeatitdOiZ9Em79ni2uoDs
Iy384MPqfbasYePu0xB4dPhZOzasp450Lk38WLUnMk9pVEMGZ0uPwDT6a79vlrjblk7Am9G50O4j
zgRJyE9QqNiI/oYlo7P0lGrOm5pNzsUTELKCXtJXZbeJwENV02/A5k3j11zUJQVkU8fZufj5xxwv
h+U//rgFPjPZXvPRYOjAYjHB9nwhqdPUjywYf7a0zwJ/YRsmMo1f89eg9ZQP6S2Mv3YOrQof/I5n
U731+GlqXnNaJ3Bc6Qu4lJu/2Eokzfhh8euNsZvso/lrtXg2OOjReFGdi/IjcsXVOYn2610RUkeY
RUtQe7QYnIukNsTkpyN28/19TV/ziTeLfhrXHmVIBaLBFSfEwo/D0tw5am1fbRhurYLOtS9+7yVN
UGXlusXyY4hhOm5tUd4ygW/OvjgeSfrRy+rNmTQ1fV0+bwziCOhnrzVxLpBDyCoaZHN5Z4DRoWpj
6E2rBODiwiA9ZkFkmU7+IydbhyfDGtTRasBmcYeti3PposjOQKz5a3FzO/Vz/9kr/WZjwZh60bxU
dpC6zP0AO1P/D+329TAlwQR4/b+316MhThLNS3sfJzC3a3HjSqrMA64sOLvF1yWqknUrLzB1ofkq
5HkASqfCvgD1mg7xgcbPLMzT4M+wdWdlsJGOW6stOjG5BPalLcvMmqZ94+W/QECTFMvWNBiWqY5d
6zlo0hErnQvI8ryEUEiQgAXzPnw60RFs4H3nNch5nKuYzX7JrdeutFNab+nwGUKxTucEJGUpnA72
cfz1OMQ/faJ2btVvJPQm02ge3M6WnFWJFSpnd5dXwQlo4Tubvnb5JjgQVYF+13edS4UL/1zGu67Y
KtQ12UTbYWd3abDX2TYmVCQ2uBMdlnhbjPEmk2hO60W4JAy5j9RG1Ic5l19EUG08eJvWuuawcV/N
Ll6A7Uu/PFkiK6NvqvsV8y2dEdPINWdtI8SbGJTWF5/kODEv0IZ/vR1pDAbXMWmrUysVVo59cQPy
dW3r1Cv5T+Vt3UEa7KJj0fomH+3ZhgvxZfnXQg2eR33ADJw9L7cQGQbb6FxOftmBLM4N+EPe/f4/
zq6kuU6dif4iqgAJEFu4g419nTjO5GyovCRPjGISg/j137nfyk+xLlWsXOVFX9Hqbk2nzxFles+H
dePlyVAidSBaNpWjv6TY7oVzc3C733bxlCIe0akV8+njbf+bfkNL02IJmwzazEjT8kfXnXh6t4p/
aRm74cZHmCZYS1Y+BhwgKtSBrJf3fuYkgtLIK5d9tYBqCTuBUIXIdXZfbWi9KcHicPOqyBQ7Wroi
QnwGal33NZi+LdNJzVg53Nie9x2MqZaydFwdqAKF9qtXumhtao5t/u/tOTUNXMvWlfNMcsWxKtEp
KqrxzPz6yWp/DlXwadcv6AizNRWqKRmeKJf6g5AxdDBiNZxL+8s+89p2uBaeTGsnsF+JB75c1d4x
D8QCvL4XDfvn9k8YslbHmrnEAxa2ZHhkddpDbS3H0N9q5zCZvk7Lm+VJLnMfWBPcrxggg7bbBXEh
6J9949byNbOAtAyCyn4dIZ5rtxNeAPbRFfg6tGxgAo3Kq7Bfq9GKlzSN8Qxw2DdqLUuhMALelzFz
XofWweteeVeqrTOxob7okDLRNo1fzvA26a6ELMUxFPwUllvnVdNkalmaj/4qlgGRLnoe447yWMhd
KkHYH2pp6omQjHQasi+A+x+GuYiBJNlXFXVAmBc0XBJR4yAcRIWoP3Paft01kzrua8gJGuiLCu7O
3fvJdo42NtS3TV+z+52HHx3vlYP8qUMLIPZefY6LbBYTeWR1d07b59n+Zjdby6phSnXcF4ouNjM9
Fuy6pmfi5A916Jxvf4LJtJadTC0lHQN8ggNaOsWCZ0DI9y0XOqbLTZfeFdOIguUX39zx2VmH3/sG
rSXn2g7KXafVe61bsKOuIJKYtogdTP7QltCAU2GDztt+TXl1amySeJ083R616ZFSl75zJHN5FuAA
madd1GTgDBdxsIJxwY67dYlBSnRcyV0rnsYwj/Fex7yNxc+wZfr/w+Wb+g5K47Lq1erfzan6peYP
aaMuAUh1hqY69pvq6+8u4oTpUdotiMppTLOLj65n1v+Teh8VHun9LQzru1MD+1qo1qOQPB3X7OLm
bRcN6/LSTfR4e27ercmwff3NNx5aoDiAqiOhwyybo6XyyO08IL62lIdMQ9cC1pdQ2CJjaj1CZ+1Q
WvKQky+3B26yrMWrAk4QtCBZdikoH4AQWVlMpy11GpNXtKWEuaS2GBpgLy2xTmMjDtnAXtAftbGT
N5nXlhMcFHo5pTy7gI00mfvqA9Q4ot4mG0uKwbyORXQc2a9+CPOr+BBmHwLxQLfUjN5NKMJ0HKK7
pIWXeSm/8JDHrncq2m+UfFrS7Uco0+Cvv/wmIKdJll1JrOxSio/lckjXB4AHd4XMX/DAsPCwQ2XW
o7RtGs1uM0ed8+u2bdOwr/9/M+ywp5nnDxa/rBXYZNDj6bks6nDTdNu8ye9amjqLCMa+xJR65FMJ
3Zw0i8AgVCyHZZMq3/QTWqr2nc3ndUElaAcnsocTI0+ZQ6NUHjNnzwET0aPl7NSrOggHzK20mjiz
LpzDR+rltosMBUFHBBZpObpNM2WXuflY5J99uvGKZrKrJes6dC5YcWdUdw/L1TI9LiXZCEhD0OhQ
wHzxhrbsy/ySFQs9DAE/Wy0RUY4ez424eRfwSZgOBpRNXo0gZ4fHgUQbs8l9qHLafiasT8+0zoLI
45mVNLnVHLqgmTcKkGFB1FnuxgpCOtcHmEvpn8IJ3FdHH+oLjrdRPg0zoiME/VJ4qSwQRiG798ML
ZARvR5BpOrQcrlA1WUvW9FERUNqPL0XrXzj7c9u4adDX/78pEI0oA9wQLehApu33yQ+yQwkFmo0d
lsm4lrs0UIIqCJle0u6pKtOI23IjgEyWtZRV6F2CxiEs9+nFWv5xxKfb7nj3BIHA1FZYlVnogwra
7GIN4tgu33At3Bbf02zAjvApnzb8Ygp/LXc7SizCVJdf1tB5ya2jXf6aJrRxAKdkiRbb3FM1bD1Y
vx/0f9HXpXZA3KkMEZVOHi1WeYDQfdz57A50Hne3nfb+RpoEupBjPgS45R7q/CKaz3P1gqsWp/xe
ifqTR4vHAHLwffgUzp9lV50JmMYCd9n45ffD4C8eu4LLritsLA7oKryeVKdmi43XZPnqzjd5YVm8
91uwUl7msKrjrgqq2MvDXbX7L7Y6Ke2xl+1Kzy64oPpljXNrq7K+Xyz+IqdrGwhsMKWySzP3pyC4
QPXhnvr94fZMm7yiJ3Q7yXppJgRuB1FiSBYOxZY8osm0ltFMegAOMPjE7/7gVuNgAwN9e9Dv53QQ
ajkN+iFfemLML4UE3ZGLF8j+++Adxp4eq+BbR/bANpAEWlI3yxoATNEgFukv+seDnJZ0N+qFYVJ1
qF49kAygJyzIIrxfs8+zdXDFxrOPyfTVaW/jXAzTWNgEK7Fvf1ZF/m21htihYmMrYag+OikcaH09
GVxXgIzhErNbuylaWdM+Bm0+n3Ou6PPtOTZ9hpauwpY1dwbU7YGlA+Te/A9BDjw4GZwvt3/AEJ7s
+sNv/LTkkkuHTfxCmVgSV6RW7I/BVoOZyfr1/2+se67PrpdixWUEAXKOTtO+2nreMM2AlrLV6JUg
XceZsVx+UD/mMoxGhjvlfaVMB+cNMlWuMzIsmCOIKW2/+ZdUW1qvpqFriZvP6eAXFLZp8zTmT66j
nsf0oNJwZ9BoGWtzt2+aAXNKpJ2szXpe2+lh5v7GscIwqTpAzwuzyk0BdrsUbY03Nxr+O0q2Lxx1
hF61rqHsiiC74HGgiJkDrT7HdraYBQzZpCP0QDgsleu6OFuAcWFW6DB1qE0eiGXt0pchfxHECdU5
TZ7i7qgusikWrfXEXehW385V0/C1XJ09NDO5/URAxDwfC7eKy1Ec/WmL8ts0r1qyoi/WFdXsZZdR
/MsW+4hOgcPtgRtWKl0QEzTcQolF5TgW/Rv24WEE4N4eQbQxHueMRoy0+7JWF8dsRGhTweChcvLP
Y7DerZtvnibna0nbSwWiLYXzbqsWD80rfRsHGc/ipebhrs3/XxRxs+20FBcy/IJGvg/LwO+5/+f2
BBgGrwP0ALZv2eos5MxS/26Y7Tvg1w8l9If3mdcW21GgJ6YWIzl74I62yvYcVmFcplt7P0Ng6hyy
YS4t2kJU84LmtHurX6qIWeJl39C1BdaRLg3y0ueXIaMx+9lAoLIoN8LeNG4tXws6tLaYeoy7CsFc
04b1MW/2NR6Sv4jlwJewDG2LOaU8z6JiLS993Yqoy9iWkK5p/NoSO3cqs7kF31B03nquF3fz1tuk
ybS2Kw4RkCniEKt3wV4hrzFHfcG2OIcN66uO0eN9yhdbOjhE+2XUvlaTQhf1cd1FoQHHa8trZ+UV
dVKsIq3oLk3PDyBn+W5tIrENrtHBebMrW0oHjJ51X+25v+vpzlOljsnrHd8lrg+nM9t6aOb2zk2/
3M4ig8d1PN40MvC9DYiUwoG2Ik2nyA7Gj47sPjhqC7Bk8ouWqb6VZXiAqIvL5PnzYRS40/QHsELd
/gJDhdR1FifHLlpelwhI6fexLOwmrhYIjrR5Pm2cGUwfcP3/m81wka/gCB5tVElvScYRZMDgA93a
G5hmQMtVVbQzXYfwuo8fknwpvqjcO6/29DTl3XGfi7ScXfEoLNGDQM7o1j70/EdNstOIrtTb1k0f
oK2v4JDuoNGAEAL7EB79qz6yK3GQFTaAbtts/IhpCrTUlXVb2syDl5bRO0i/PAZ8qzvAYFqH69Uc
l4Kdr/iF4abLqpbHstvSfzKZ1pZXZ2K+TCfGL2AmuGuKi9vY+7byOkIvG7O89VbWPdqjq47DWi0X
r2feRsCYxq1lLFrXvcVNcdcEbfcvrIHUbe7TXTIcJNCp4ojDEB/Dwi/i/7cfYBiq3aModuFEYP76
TW+S1VIgncvrkJyXgcS1AFB33Yp0k1u0VHW7ng8O+vnOQSE+4UnymYPvbF+AUy1HFRG9tTIoC6u+
vrYH9B9WtrJ9+1MdlwdF0cEOKYNP0GPXqf5Ysq2HTkP2Uy0xs7AecgUqgstQ0UPHwuPqshMIDB+6
zN84FRvcriPzIEOW89qfkaBZhhsbEltzus/rut5i5fZ270rkvltNB89DhRRb65Jp1NfnwzdxKFcQ
HtoOJtSf5eeADDIapLtLJ5IEOvFbl6YtKEjbqw51+sm3+ydZVR/rvQdKcl1r34zdqkcCnVjESx8M
EU/DeKi7DY8blmsdkVc7uGnuKOLFBeuGPX8lSHyPqT2IIvhFy9C5Uo1bBcF1pXNjuP/I9t4066A8
8DUrm7gUy1z9tUOv2jqNh9sLqClStAU0reaibUdKz8Lpj23aPzjWctpnWstO2abcbgLCL6DJeVig
MdZn6d1t04aJ1PF4YZDLHEpc/NKgZi0Xn+YRSPtu2zZ4REfkBQMRVuAj/uqmujgO+8ibrbQ0DVtL
SwgNTTi+wNl194+fJUs6R2rYtyjr+CaraqbCTgdyBl4ztlbn5Il9+KBAhzbNAXQd0tbhF6te7kB/
dpyaf/b5+joHb3KdBb27BArr5YyrTN7Px3DdWV11YrWW8nUtOfwh8IDbegEoC7/vG7S2WhLleflI
MIshkYfBduKuHDc2+6YA0bJxbsLOHsT17EyyT0tZ3o9N8XG0160zrim2tZSklWLu6iG2MxenWzQO
BJv6SQbTOp7JzUQJcjJ4pQXHROrO6HjYknw1mdZ2sm2xzkFjobAufO0iMuOOd8p20YOTQOdUs4B0
KR0+oo4A2VhCw/SDv5XupnFrO9lAej51RkT3Va+OobHb97Y2moZA0SnOskoU2BBeXTIWF6sNLoUI
n1lW71G4hFOuX/QmL3O8Ek7NtQbS/ncOlopgrPctCv9/NH9jGXBe4BZ9D7eVV37PIVMv5QK3385M
k1e0zJRs8GcqMZd5VV1yNJcERfmVkXnn2LXsFGIKUuZgPp3ci9s5PBfFtPHweA2Jv7DacLiWmDb6
Bn3fhemaQxyOxwuAtziSN1u9iYZQ1EFMpBLzhKtj6zGEJEbpgy123KKZNAxdRy9xqA1O3Tpaj3bp
filXlkAe7IPX/gS15UY0mn5BWzYJOAo5X7HaO6z+6BYydgD0hBjkETo6GzvD9/lXSaDDlXCPM4Hz
GjvmzppiS85RFoQJd589/lgRdZAuP9QLSWR57+UbK7bps65R/CYVss7CrXSNOVmsZHYYeJ8+2v05
87eEZE32tSQGPq0bFUvTx7wj0ZKeZ3A4+R4IIzc2YaaY0va7beXjhkFi4tdqiix3PolsVw8gZkNL
ZIvgxqicV+txXp7XYf2s3Onn7RJhGrSWw6Ru0GzhKCxTcxitBT95m0wbJn9rOcz8pU9bIgGjBmvw
NH9Fr3GEutmTjTR4f+h/EZUJu2RrvyBe5BCe+NK/Qln14x6v/EVQhud2i3sdpnIZVFyDXJTV1Wmf
aS158RktDqJwuLX2aP2V8SK3wFzX9f/vovkXjRjJh6yaJlyJuJ469bT/w4rlS57mOX7HOvOAHW3L
3ul8LVnRlO6FYePTcxDUP4tSkmhyna/7XKQlqnJ4nhfzitO6JCfldpFf7WoUI36o5SieduauqSg5
42B6JhVLCr4lQmgKRy1HeSrXKQ8K6zGwsum+a638zMt0YyN8jY73plZPU5v3ZcmU9VjPIG8DlVTZ
qDSey9I+umz6JF0Al/Y5X8vaph1F6xNuPdJCvk69/JWGWy+Q729HfB2oVNRz6UwlnN9fjyBuE7dO
cLTn6bBr5DqjWNhMvScGF2FTP3h+4tgbdf19dTPi6zClsPA5ayYYbqu4+ByeipMV0895E/GP01mc
m431zxBAOmWYqu0VTQST9chyuzp0eYEGo87ZJWeDj9ASFrz+gUflte70IZgHLoBDHe1p697+/Vrv
My1lSTG0XZUu9Fy46MYJn/r2WIgmzptdkATstP+7N6jbFbBQNdMzGNrss2vn4PNfnWFfzOswpbIg
Ne3kgtRl/M4J+SHFAeV2UBo2Un+xiJF5Fh71OywlvcyTHB2Ih473InHarHv1FW0uHSCgMV/nMZnT
1j7SQYVni222SJjCSkvonMFUVSJ6F9b8cCQo75zU2sUgTqCj9d95KVS71ixHVBFI5UgvOHu1lax4
ubztPUPF0IFMTKom8FyMPadT4vshpJrFXSmafRVDRzIFTtYO0sGNHOtBcyqDgxUEO01fE+XNZraZ
nHYqxtJ6hJZXArnhJMv+3PaJYT51jjHaYdvj9Djqorc/DvkMpdvM2gpXk/Hr/98MOwtkWijRpI/d
8Au38ec13Hf7CeGP/1pGZ4W1jqFjPaal/IcuaBaxKJ/ifT5x/2s8dWRbL4WwHl25FM+r75RxwNet
21WTU7TFt/VxSU4yi5zl6sTVnB57tkv1EfmjJWfjt1U1SZj2R5xEmn+YU2ysWobU0cFKg+o8EE+F
6AuBjMYxw6tqZDch++D7876HD1+XrKSOL0RftuljP4v7KkxyBhoIskV0ZfoAbaMc4O52zXzsp6aB
Hr2WJK7n/F7J1q2lybyWoHZVq7HhVfoo3SESdhEpWp0stTMidVFMO0wHmkO1+zEToYwsDxy23XC4
He2moWtJ2iwgFrUq9DNaSsac/+l583tZy++3rRuiXScYa8ZgyVOJbUgRlpCKrgtXfi0W4F9vmzcN
XktVr2q82etY+phVrIy81n+uJ3RWk7p7uf0DpvFr2QqUXkecwrUeR+GiBT/7ZbFsi0LAsM3RQUsC
jf2qJBRXCHPzdc3z+3UBAWCg/umUddo1fB24VFXdgJMVRSlLq3M6rx/WdKvh6roov3OI0JFLEq0+
jZxxAULQ6EMtKwHYMHaJPM3kgnvw57z3X/JpF6k1+ZtdzKmwa8tE+khTeaqd8r4sT52/dQduCCOd
XKwGqVMxVYBPL618sXPyEqghESrduH80mb/+/806OGK7bGUSFy7DOL1Qy0ODP3+dUraxXpnMaxns
A3rMc4z2sQLzWqj+tcfuqXe3GsgMUeppS+1MHYE7HaRYMdExWrzuwRLVUwaF1bLYcpDpN/Q0tgdC
mgxb5pETK65pO0R5P5XHhUK2ATTkr/uyQUvmlkwhGBp9cl4zKxpE82Pm5a8dphnVoS+BEzIB8EJ4
7w3doRydJz5PG6eVd6cXprXpzSuWzXORpfehO54bzkBxWB9lsBU971Y4mNfmtw7aaWnrskto5RzD
QjzOauvy2mRam9aJTkUBAtU6abLhwcsdtGpvCcO+GzEYtTaVJC0czw0w6myBoldflZE1VwdrDs6V
w/fcSuE3tO3UAsLjlPRenZCxsSPLry4p30VgzRDG/y0Js3QlxCUmAaZKdsKN6Z2/7NpIwfT1Qu9N
tXGhieGudBSJDXUVZ8ojm/3j0z0yZzCu7aOmTk2Tm/t1IsifTKmorJuoh07F7Sx692IK1q+z/Wbo
lVVaVU38NknBj+apronSWp3U5BwsgTtH3IBt/JAhMnUYTAD8IpYqTC0rxIuoQo52f7qxJzHZvv7/
zUcUHK3ygYup9abveCY4lamzsQt/n3Ye/tFyFfumssXOuUyGeYwm7HhUKw6BklHJP1WsiNV0xitL
nIutLYqh9ujQmNavR9BiziIR3bMYHtz2ud/Vwo5v0TK4sVOxSC/rwP7RQ0Z2jNt1i4rUNANa4nZg
QvFrjlGTvo2WTt0LvuspkVEdGzPzChdTFkqa6z005RmNzrGqnnu5Z4WCeS13+yyoQBqBuGys6oyK
iVaijWJmKJg6XxW454eUpkhcWjW/R/48WVCZCYcTbpdv567B6TpEZultYY952iZ09M941n5ZJm+j
6JhMa/unZinGIisw9hng1d9VXw53QdGm324P3BDjOv+PCDtLpdeiI+zuPliLD1PXH/iYf9pnXstZ
IvLeqVmd3jtDcUyt5S6vrHvlZBvVxjR6bY0duOU0syfS+76dYrpkd1PHo+2bJ1PYaFkKZVJ3tfK1
TWRlHz03PLe0/UKBb8lktrF1Mn2Blq3VbJd9aIdtEi6jhCTelOGxtnkJ6mXXXT6jOnqGt+AhqJug
Trzcu58Cdl68l9uTa4hMnQzI5xUEX0CZkdhBs0ZiLsq4BH5pY5UyeEZHzxDXdUoxIe57b3zsxC8H
WxBn3SL4NVnXFtsmrOtVBqROnL7+k8rgtV+b37hg3khak/nr/98sg+naDOPqBm2Cl6YDWM/iNJBH
ue9KBHN6nZE35ltcLaatb4tkVOTYc+dUe8FOt2sZuwRT1owlirAtCboRgjNl40fqyufbMWNIKZ0C
qODtUK89FvFsCg5ja59wa08WO863NLdMntdytqkrNRQjSsIK+Bzv1aGY2oPotkgmTePX8pXmhEs0
JKBeMjuP6jQ79JV6ZXUdh6w43vbRdb3763KBUR1RA56hYhmHED6STtSVvwRYnPvwW+t+drJkLcXh
9s8YPkVH1xQhpAZApYPSU39AuxEHdd2/K+1+VEF/2vcL153umzDtUrdt++uyW4ZPeNSYhyaS3Vcq
dz02wVHXL3tjv0ZrlOT2dWn05ckC6ZbVtxtDN9Q2XSjQS9PAH2a3TZT1lNLs2NpbVwomy1rulpjb
MgyxqHjOR5x7DoNVb8SNybKWumrI+OyuVZcw8TIDbzT5W9TThqTSQTP9mLK8qBEqTm0dB395yEVx
oIW7URRM5vWchcLTknYzzpoZARE6CBuHl4DOwxCts+9+vx2M73uH6HgFsrZeyyYcmp01j9oKi/i4
xZ1pyiStKGRZW4++FdbJxLsSDa/5Ax7WvrMlOzB7FxUqA3vPf2Pdzd2mGkhaJk4znAU4qNH9slHy
TZ7R9t0yqysvXOv+HreWnH/LMyLEN5alAO/H+3yvFYI2d0PXSesumZr2RTnTEKWK/9xnWysCrLHy
vOxZnaQ1Hw+LvZL7PHC2gLbvPzrD79eYfVNjRDVAFyzr6gRcyAfRkFjSLAKV6DyxqGqsWDl+5OD0
6a/WIYXq8e2Pujrm7yWA6FqAmI6S0gwOo+LjWp+uTG21+NDkR5d7O2fd/e+HlcEKguqBQ36n40e/
E4ehVBuF6H2YB5ymJTTPHSuAMGCdZLbzmAtMt/Ohl3Pcw2GBqmI/t4+9s8QzNHQqsHlDw/Jw23Hv
lxLyFzkQRz9ru/bp/ewzaOik/8cf8EVumDekio67cTlkspfrvPi1PPgSq36pNubj/VWf6JgbK7Sn
1GZLeu9Z46nNfzbUi1ysPH4wHRf12avVzm/QkjHwR2ItYJFJHH8iETBK7ZFCUG5j4TRMgA69yUHl
hdPAkN5PbD0NbX0afTcqyy32KpOXtHScOw/ozWDGgZJOx9m5Bxw7gsrugfKfNdhrg11inIzoKJyu
5mpI2XidDTdO6bVdrNzIjvdXC6IDcAhocJd8RAx1fIla5dwXqvgAMpKjLTa7MUyzoCd34TlW403p
fYZO0RwEtv5QgYRRbZQnUxpo+d3j/kp11wtoRVk0QtOyZn925a+u49e6MySAFPYwfTMevLp+mhb/
XE/Dy23zBt/rIJu0UzTNcPhL5jrjz0WYjgeOtsBDZhUsattwqx3Q4CAdbdNxq+UZJOzuq9q7Z0C9
dlm1ET6GpUFH2tC2dYfQbbqk7mQkgG8ia0Jn9yxndZThv/v8dPXfm1XPrVfmBT2KkT30Byvzj76z
HiR/Bp3irhszomNvOg4BA/TbYKKpE6P0fXY9+u324E3Ov/7/zeDXiYjJHUSH03H1mY9Q07UgwbpR
pk3GyX+N0zoMpC16bLKr9jlYaR+NSm41NBvSVqcLsoTo5qVH9FOoV3ar+y1cgqikxUb/ocm8lraA
Eaol6NsuWYCFVJKf+wr6y7a9EZkm89o2eCl7p0xnuMYXBaRvxii1flj8965J1UE4C+1HN2xQNXNV
QzOaJmyQe16oGQCd/53ScWxHtwrhlp59Ee7PBgqfYmNzanCJzhREw45XAUWUF3SOy/CQo827Wzdc
YihmuqgfdQY5dwMqQdvgZD1SMRynFFAEcKOjx6Q533a86Veun/Ymm8ouL4VMe550jfzVZJCPWfgT
75dzybY22YZFXdf5o7zzqyvsNensZ+yjo9KlUTU+lO1876c/VbVxKWf6Ei1109mdexA3dcnq/BHt
XdHjqOkeBrnxyGCoDL625nZW14IDBhFatd/9MEtUsUtQAgGq5a1qHDubbVxWsqG0eFxAt9oBVFEu
n29PsSlKtcQFdguskc5UJ345rcchgywecLw4D64sO+76CR2LY6eOtwR2WyQi8FEfBEihsyjwusNt
8wbf63ickOBligDnjUuV613c4jmLEy3S3poBQ+jofEKtstYKUpRdEuZ1PNL2bnWtz3KxI+LnX/d9
wvWn3+RZOIb2gAbxLhk6nJfocF5lvwcOz4jOJTRCfbxeSxvvdqzyIw7WjJi0xb4S512n5M24cTTN
ijVA8HgLOaTOeKD2+Dg0zcaOzTSzWtJ2eYgHkuvVQc2a50HhMEHkZoeGIfA9LWVxz+3azHfrZB2L
pzWvn9zZTrxyVxsC/K7l7VSzapkzhbyaexKrhsmDA6n2jZ2IafBa1lbyqvteYrmt26+B/Fe1n8fp
9+1YNJjWuYNyKLIEyoLpeVZ3IJw+ZM30MHF7Y+9nyCZd6s8dqtwtxMQT2bs/03bpccB1KQjAUROU
RAfv7a8wLCs6mVA+NqSfwVydtOJDCY7aPDsE5CL7X07xi7hbuGOTr7S8FSKtRzYh/jNIk9GsPznW
fATRaXz7Iwzxr2OrCnQUBiPF3ahasyfg0T5XVbtv36Njqwo/nzOrw7LiNfRTaq8/vCmIWkk3qo7J
MVrmZpCGs4MJaIEVPLtFFh5Sbt1N1ZaYhCmItNztskHYy1ygXi4AwHt1VLIPNPs0ZLv43RjRUVa5
OxWr4tfKg6K5Bt3dOO/ccergqnLwPAj+UZ7UdDiSsL6vijl2au90O2YMntfxVb0gTW8Dp56EvI6L
3Iv4Kh/QYb5vYnWMVV1A7lZUgieT6j9JXhx8J/zcF1t1zTCxOsqqVjKwRIlDUDZ2UT69Ou4HJl6h
yLOvbuo4q9IFKsG97tOCHJcXnoonZUViUyvO5Pzr/9+sh+VEugnyFzzJw+oQ1P5xWdXJmXaR9jGi
Ew1ZawOBLoJNfzqtETZSh7XeAqCZRq4lbOk4ZC08mJ5Kdte0n4piPtXk4+2YNNQxHUwVVjQb8CCO
8xvtL31f+YdSNvbGGcVkXFtox6VLmxBKLYlngUPPGVN6kqn1cnvkpnjU1lkx2DMtBc5wqGY/ii6M
8AZcR3mX3g/V1sHf8AE6ssqZGylDiaVqXMaYVOnzyMKN4RtmVUdVETsYHIhg8CToSpke1VVu9GQ1
gtYnNACWWwwWpp+5Xle9Cfuqoq3rNROCpx3OA15Lp4JChXHric3koOvkvDHPM1UwoGmt+2Fg3R9u
czB9i2JLiMdkXcvZcC1c1nh+nXQWXyN0PfxsLP94O3xMtq//fzNytEnPeDrqmqRchiegTR4b59M+
y1q+qoXM7eC3TbJUTWJ3EANRW7rdptnUFte6yZQrvBm3XKA2VeCxD65/yy1iaZN5LV8H27OWKRux
Z8oYJCK4ilz3Y8qGjY2fybyWsU0x9BaYq/ukzdRxXKzXZv6uiNp3i6YDqjprzdAwsXSJ8LJ/eeZ+
XlfqH0JLssOuedVxVSnAPGMNKsNEeml+cFMPagKd3Fi8DeGow6qEVwq7r3HkseqggEihVdnTkSvB
ty5I33e+qz+YTj5INzJV9slaNR94CYppMb2qoN24ZXl/U+/qL6MC9PKsXYY+4WUSVI+VfxH0kve4
zXkCOHVji/C+k0CO89+cxU4M2hCrhZo5dxFzm6RRfIPKz+QeLbPkJH0KAHMP1E0TDTR9IMDOMZof
b8fO++aJrnHnVTlhgA1h61ekcZm5B1IPETR29u0sdXKoFuKjuHdyEJoV/QTN7T95O0Wq2upoe39y
iY5r80JoewW2wg0yRELF9HEtnuv2eWke+uVZFc+3XfT+5JK/eKJKGzp3ZMXjVT+AGlqcSLF1JjGZ
1iY3D5WkrENp6Ah4/knou6fa5/Vh38C1qokewiHLy7ZPRDjHqu9wm7z1+GwauFYxwTzFQHkCx9cN
P4nCj0t/a1dpMK2j2Zws8NdZ4RiIrs1oVtmdpMG+WqYj2KZKEe45OMCK3HrpFEg9SzvceES64mre
QWDoGnakGbxOgOU/CdnPdriw/Hdn3Wfqh59+oW1ijZ9vz6khX3UIm1UspHTqrk/cCquhnC/oiYyX
MHu9bd7k/OvPvtl8KJWmJSvmPvFxSCa9H/nup9uWTQO//uIby6XwU08x1LFFnqvwlM8PIBHfZ1qr
vjmjI1+cogfiffpRTys7ZpX9yPE6Hu/7AS1Nu9wecGTA/oAEX1Ly4o0/RbFxzDG5RctRgavQosxg
mruJ1T8M/b1adq0cxNZyVKxeW64KHs8Ij1yJpqzmY7XJZv/+KcfV8WVh389uMSIQrUxE4f9Y+7Im
OXVm219EBBISwyvU1NVud7s8+4Xw3vYWQgwSM/z6s8px7o3+tJvinLr3wQ+usEGklCkpc+VaSEkE
rNh1dYFC3pYE1tuLkdrqdarJQN7RwDYlcCdTGz2Y/r6ECo2s28dYmGiWV7PXw8+8Molf/VD32Z1G
1tXD5DOFVizsLkIdk/6frPXivFzi22vxTaP41M7NT5kOeuO12dn1qx2bSbLo6Z5ljkdbLuqGouPG
4J6qBWGxI1txUL7j7xoPVFz3jd5yVQ/sgrmgmThnqk1KUAe7y1aX2puehNFbThpU1aR1YbJzUU3H
pUV/B4eIX9U5X+4buuWpJACMwp8Isli9e4YMTYz+zN3tR19X3b/2Dgzd8tRSh1RGLXUeFkbja7Wi
pVnMyiQbADT5dfsdb/qrT+0UvaKG+XmTi3PPpIkF07u5Nujcqco49+/CCOIl13PaqyBfl0OD+7aI
TnnPLhWgjomHYuR9a8dOz2dRuEBGgDgPLjh0UG98FPPWOXLNOJbLFsyZxVL1wQmtUyoOSw/nJdml
L9Qv/5kXZe45ScI81u6aKjGVuibhCV1CiWfM12iU5UZcePMojGdbzpuLieddD+tI9VFmH2b9roBk
IxoCPP/9vEVBT68r8o2Vavc/m3qZGNr4ghMyXCpeZoU7Se4t71q+uL8a8AUf/DHUh9EM5VffDbLj
4Bbj597h/ctYuz8Lf+gSSXvQR7mZEjsDENKDBxmqRz+b/BfpcHOZ5rDdcNk1m1ghYXECx6ddwE+6
mQ5O9tPNuzisIDHk5icC4YzG+fu2c63EHjv1X2VDxCfHcx6i8bHvnr3ySLYOCNf5e8viVmyouUj1
bFzMayMb9l60BXU/ZFXhb90SVta+nfynTi9baCEEp1kO9bH1SsnAJ0Bwqiyb4sXDmt04fa8YyS4D
9K0zOHW3iPMsiyiIg1LxZl85XHRxNjp0K0ysfY+1tffAhk2e8QBFowOyrkUsanbuSxY3oTzenu6V
ObErAu3secHsm+AEPhWxY4qE57Bftq7ka0+3osQg3a4SfRieBIg2PjWpE5qkHMNiSxt+bR6sSBGq
kEHtiIAiIcz+qaR6lwrxt9Ool9vGWdnM7LZrJfOKTqMOTqPSBx6eM5Z9ME3124Rk3zvtFl3Wim//
qz4AgUiZmzo6NYGmMRGkSeQsk8kxgLo4rXdyBjCqthC+v/1Za8vK2v5HGRQUAkj8VFZTsMcKaBIV
pPWBjz2PQb101/UXelaWv4ejqlXjjuGpMaX3lA045XmGe3/d/oo/Scc3woldOHCzokTCpDGPitVB
GA8ZH5ekj0bxwGRZvQPrk/tMJ+4A0UM0TyYgRXnM+Mw/BtotHyqC/5QSV3+dlbOAeCTT/dkJ5+ro
Mx5e6mWWXtKH4xYMaMUX7GKEbKZBRGXIT11RxanSz1Dp+njbFG9e2H1q93gLdwFQhKThibnthx5b
Wls7jwtNRVwTYI76YX7Heugdk2gSu9uvXPua69p6dTzCsgRuHmVioPsytB2LpNnMQK44tS2MgDXT
QuRudh7SsfPfe/MyxcoT/XNUqLvoDWAwK26ohfdNpTsA1Qw7aRTP0AJ+8nL/dJ9xrKvBaJyRTnmR
ncvqY1B3MavUxsFxzTbWMcAnGakjPTgPvWby6OE2mZBQRqdJBVub6NpisqJD5HOWtm6uzrT7XHhf
uuCSeyfSfS69f2r2jg8bB8iVIPTnWPZqAc0OVMSNGPOzWk6l98iaOl7KE2v/uWsK7ErFAKw4qloG
qDjnmUGJfgz4Rorm7bYon9o1iqbso1T1gXnMHvSD+zk/+LuBx8Oe7tzTVG1M9Ip/2bWKtgXqvCZd
fi783hxpi+7OsNyilVzZ1+xMOQt4rRh6hdHD4CbYjBV7mei8C1isyUZIepuyBFaytv4qj4YyEll0
Khd+qMvfdf8XeGOTHH1ilWyfIr/f11nsl1upijWDWS5NfX/i2GLMY56iD1F/onrDmVcWqp0zj1jF
cR1JzWPo1R9SYmIcLncgc3xojbO/vVhXDgB2Z3iJ1BDq7E54CkyxX3p+GgVNwpw9Dqp7p1WsfL5x
cF37GMu5xzYHRSTPijPkDg/cuLGoqjqeImyMzV3cCJh5a9s3tRkrt8bSFSaPA6WSsaf3nVzshHrN
gafS14UbtE8KU6HdUzB+cMZvt+dhJbraSfUwLxqfhfDsvnqPOnBMmzHul8N9D7cO86PbBqpfIvPI
IDPyjnD9V+YIsS/CatzdfsPK5NoJ9bEaoiDljsK245x16YJ1sd373PxivdwoL694md0bLr2ZRbTL
0TkputNQEWz9xcbSXDO+5cA67HzdAHiJBuv9mH9pyM/ajTai6dqzvf88rYh+Wio+1OoMWuR4EfUu
b6DUY+5CaPjU7hEX3KshAzGr88QEbuQ8bn25MfI1g1sOK4fZn1tB1ZkDOmS6s+PcpTeJQVtuWvAW
Kz2LmrOSQx5nTfAbBGJbfdVvG5zYKXWQcZrIB8POOSNNnOJoqNGKNMite9/bVgHH3n/OJwn6qjdC
yPOUX5aeHIhWG9F+beCWlzoTAISu7zWPAYd41mLaMqZ94cSR0ltTuvaKq/u+Ovl00gnoKNPsDCbI
fUXqpAr4od0UXXk7ChAbhNDLcgZfqZufW/nQyie3rHbu/JUA7Hc7yqwN3/LTAlVe0B9A0050DOkV
nf4udT/vljDYkjBf+wLLW9lUk7wuaX4equUhK8uX3hmKWFMnFqTYOkm/fQYikXWSdqVpwgkt7icj
wFMNQGGdy5gXwQPEjva4b9821tpbLPctHN3V8+jl53R5AL1U7JIRNMGfOmeKHUjq3n7Jmr0sTx6q
GTox4bXBRH+S8hRVX5ziJMKNT1iZb7vvm0ORps+vNz2tnlk3xP74uyh/3h752rMtP3aRFYLUKC4B
A8tj3/ld9J8n/vX2s1dihK23MDR1KSK/kOcqewnIeRjvqSv7xO7yLsCTkLfelJ/dvkJDSbDPnS10
8fWz/53RILa6Aq8n3wWtUX4uS4kSJ+R/9i2ES9z5hTZPwSbb4prVLQ/OsoYvJCf5uVl8VA01DuQ5
CKy3UFBrX2G5bwOy20D3DW5284+Mv5OAD4AJgf2jxpdh/nbf5FreOzuRL7NCyXNX5agIN42Ldng+
vtx++pqBLK8dx4FQx8cX0Krice4cC13mO8L45fbz15am5bCoLWQTMVNzaj0dB63YK+FtxIKVgGN3
eXsMWkZVPxbn0NNJyz4Uxe+8K2JTHvRwuj36FevYDd4S4jFLOA3FGVLJl0iKJCAcAr5bV5QV49hN
3n4xmGBsMLWyEgewZKPIsmH2lTgZXH9/tfFyAH8nj9XyTNHaM5rww1xF7+SSPcz6vlsosVu70Urb
m7Z3ykcQ/n0eS/AZB1379227rxnm+vur4SPBVgwlFKpO81K8X0T5I4VC4e1Hr1nGclkG1LjKolye
o8p9pB5NRI2aUpc/ge9rY2GurRrLY2kxll0N1aSzIX2cVe1HdLCcSOZuPH7NOJbL9ry9Umhi3aNb
9LvrRj9ExO5c75a31jjd1tpU8ixKYDcAhOASV/K7WGN9Yjd3u80Mu+cw/TDTo/TUQyq2unhWTG43
d1cgymvGoirAETb8o7vlBJncfZbf1VKPkV9D0Kv16IupboFDw7EjpSCkHfdZm8URpRvnjpUZtVu8
HV5DZ68q5TkLsRV2Eqkqj6G7/vaKX7PN9fdXg0/5GBo94+nNXJ5mb3j2gm/V3H+8/fS1sV9/f/X0
ec7Cse8inBGG9BetA5SuFcp39z3cclYxdGkxlyH2V4YMiE60+XH7wStRwO7i9qswK0aBk43JxgCc
SCDtZhXtjsSR3WEJ/Gp/+z1r1rF8FanHTiwRrFO2Xbyga8UsWxf9tU+wfFW4ahY1d3KcC8yX1umS
xpnPknuxz/mv26NfWTn/auemqOP0LiLN0mQ7BW3Rod6BI/X2w1dMYzdzOxJV/rprkF+pvkBAZwdZ
640otvZky1vzNGvTnA3y7JjxoVDL0Wu2wFYruV7yLxmF0ZlcHfbyPGc1j4sWl5y8R1uiE1XzF82A
By7rKAN7XqnikUXhvgd6+3ifxSxHhjoEugSCCQceWp0G4jyK+6h+fGKDyFCSBbeawGTk7Nfo+EDY
bknqrk2G5cLjYAy6B653Kq/bC9EdebdF07W2PK19dqj6uZU1ovI0mqQL/ATSvad8ZPcFH275Lqh6
K1UTbIZtKQ5jxI6DcxdxEMxt+e7s1SAC0LiwFUGUVNR78HS4sUhWwoKNGKsrB9XcOUOCbn6sPHGI
xDNOanu32yqpX73ojZubjRYjekHmSAXtqel4nJm9ccdY8L/n8lBsMt+ufYTlwWjza9O5l+psgh7w
ujqZQvkOAhH7UPv3zS67vvrVvpXnrJ2AygGq3A292FF0ifOg2OrNXVn1NmYM7XiTD4JddU7nn9Mk
n9RSXm4HgTXzX9/4atytK8SoUE8/jd3Pyjzrstsr/pcpdALtt8Ptd6yN3vLZQfGBlkFZngvqJI72
nyd1X72YMMtn+46qEoBVmH3sfmhpnGOjxH3JaWIDuqQgWS4Ixl1BUJihVc69C2HvE7uVm8yLk0fI
z53VECSpUu9JWGwUWcO3/clGcjUFZN46B12JY3EcKnHiyk8cmcbg3fFo9kjE1ppcCZc2kgsnZEKn
FKZnU3BuOvCuZortah5s9futeK3d0j1O8wzG2xKMxvP0G6p1B2C6nov2V5k1950ZbAjXkPoh2FOa
8hwBItmk9Z64W/pja9a5/v7Kr4Ca87xUaoUeik9u1yZD9hCxu4hrfGK3cwcdRLACD6ZX9Ee1FAA5
kw2LrA3bctU2D0BEwQp1Ftojn8I8MHkyOHkNyRKTkS3xqJWAYMO20C7egfyFX0sFnJMMpLpcfXRZ
nfKN8/hKVLOVMgo/81wzLuAjp3UcsYT1T07xux9A6rHRV7HmZtaWS0hHfDS+o6eNghxn7hM1PLX0
1wiOtCX7oLt72kZ9YiO1kMRZOuNjhQqiDszMO7agRS8DefDurthsY6sMxz2RIYieJZGHMBx2XrOV
XF9ZSza2qoAmWVhdg1zIzH7q2bEZ9EFPwcaushIebPWMvgLM3K804k/QfvdmoAtG56XHfcKUWxFo
7Quuv79y4hkJdkeyGhtAdqyGOS6LD4x/uG34teFbG2+e1XPlFPA0TempXYY4BNEJo1VC6RYafG34
ljNrOnl+BSIetARDXjFl+yqNPkSgPL/vzEOtzXdYtO8s165gXrt7rw0S1M6S29ZZiRDUOiyPFIRm
yglAA4PGoiJ3DkPobKz4NcNbnqu6bBhwbYZERP2pH/e1dONCH2q6cVt8GwRGbPgURxGMpj1tH6HJ
e6gOwwnaafvu2G48fsUwNoQKJG4LBRwTAQEsjMTQ2Gz2zvwBzbxxFLeRU8qbJfEVht7syIElch8+
VI+g5jo0x2hX3gVWIDaCikOr1DUNXpLxv6j3nQowYm+FhJUFbyOnRp32UOQw9OQatc8yUJ1E0/ve
3NXg7RO70VhmPOMlsl5nwr5kZN4R9y5FUTzZ8tRUlj4I2K5hvlxw8DbvClWg3MnD8j5/snFSOoXy
x1JM11j8yYzBAWw5dy5Iy1N1s5AScqjgy+pPUTRqqL6FW/LTK65q46HSwTAqJ5glD4s4GD/WE7qY
h2SeNzbxFWeyQVHd0jmug4QCLj/zKUTCXkZbjWhrj76eG15tHczlWoP/BQcp1DQSMy8ojauh35jO
lYVu9xlXgarymoGbz/jthzr7GFBEmWGrE21t7NfpeDX2aKgnwER8cgqy4DALfqw3QTkrM2qjoIph
WOiMo+VJDHxPxPBBAQBRI2Eal3oLn7BmnOtnvRp+jaSlqMqQnEjZv5+a5xqtgMCz7m7vTCvx3bVc
FUmcOY3AwPU46E8RfVkgS6CvqoHksWxPKgB18EagXJsFa3cFMCpXwQwOt7KnSdEPD2Uz7G9/w9qj
LZ8dCofMooDP8vTZeGZnyrtEZ31iQ6M6wqNmLLF0mlyfBh7Ehg1fFm+6K9i4NjhqUpXsAL4ip35x
jtTJdvM4HW/b5O2V6drAKF7zLqxb2IQFH8mQtNM3zGdYbQx87elWBipSY03kIunJ6dmTydmpzFVc
d1ADktV9p1XXbjkO4ViLB0rWUyNRE0NrCgoSJ8SJjUXz9sJ3bXTUgAbg3u8xtXOjRcLC8CVahl0w
tuc+lRBHwZ/QZU+Tt7UprtnM9uNSENl02LMgE/sTNa2jCMzn1PeTatq6pb/tCK5N2aLEAGKrsKMn
z2F17MqAo59H3Fducm2gFB/U3HsRTpaOYcFTmob+zz6o7usQc225jCKkgNAQh5z8wuueVY8Oq6G6
T4XJd21JDBrlGfLTDCjhwo3BeHqAzN9HXn+sAwA1b3vc2+dNj9q0/ZNw3KJZVHpp9907lhQHdXQ/
Tgk7lIdoF3y67y02riOdpSu62Qv/vIXsit31Le2fU63YfMube45HbWQHEd0CnXkvvSz1M8FNsYgS
OW5VXNcMZQM7TNCaMsz++xPoHhQLJ/djv7veK9Kk/HrbUG/6Aj7h6oavts1UU5+ioJJe5NLHKq92
pNwsc133rH/dLPDsq9lePduT6QS0FPs/c6D2/z8+wIoXstAyGloTXQIx75dUviuCrTvj2vRam341
RUsNKm3nIiNEPpWgchPW2T2HORjH2uh9rrqeDlg7LH2va8gykw9Qi9twsrWRW1u96FrEOM8JL6iw
MPpeyh02oNsLZu3R1kUat8VSlXOBNQ9VvkH6SQTyPrWpmrPyeBve4dfT0k4ijy6ZTNvDCP3nh5EI
dQgzVm/syitL3oZ5LG5YU462sD9L3pvddyPRG6e3NzOQHrUhHjj/t2Cor9OL0YXKTmISvUj6oW2b
Q2PqMI39hrvtvh3lsvExa/ay/LeZ6rJeRAQfK3tIDHX84yh98WB89OPfnvC1OORfX/3KjYM25+hB
ziKE0uKTtzNHlcgoZjFJ6G4+VeN9DmEz+9OUaTJQvOZ/vmbfPFNgWixHnl13zLq5iC6pWvaoXuS7
aJwPfhokfhamG+Nfe4nl0NJRAaNdk15ElHjh92vCbaLHlDS72/OwNtOWT3dVX/ql36eXITzp7Dkv
Tn77cvvRax5h+XQ3y6paUsSigO+D6IXIjeeuLR0b+9GFQz1OJcOYD/Li7ZaTSgAQ/X9dOjYKJEXQ
YJTgNdeCcvs+q+4OdzabP+Gd5OCrcP4Xq3LVOpbvBmp0+yHNnMv0xzr5QSV5EINAOvH2M3qT71uY
Nm0Q+Nh1RHPMbinULjADkNIpmNqb3TiTjRixsjZt5Mcydb3pS+FcapklQ9ccKvMSTFvtfivLk1vu
6891RhsephdlHHmqF5o1u2HOI3/DQGujtzzXaXhGU5AfXQZiEj0WJ0dOYIIR94VoGwIy9ZGkErfi
/8USWrOM5bjDyCRF6jm4zJAVHBZxACHFRrhZebQNAYlEJLPsapRQLkkw0niZtsRHVyKlDf5YxjwE
k38Kg1BnPrZZ/uwGI3vntsAtKpJunT/XvsC6ffeTLHmtg+CiOkgidnmyyF+34+Wa59q4j4qMGWvR
5Iq4ph+ut4vhND9PCXAIR7EjG9FzZVna8I+A+yHvSulcOpZAjACkULm/kQJde/TVZK+2dCoM0D39
/3309WCbb5wP16xuOauOINSVzlP53Xd55iaMTCF9ingZ3SVy71Eb/CF55NGml+Glz6PER1JAlXda
xdphR+UtYzsOOL1VS5Jzsff0DBXirTi8ZhnLWcPAi7ociayLpsNDCAUU4Xr3Gd2GfwS0jNI2QoTM
SJfkrANd913JEo/agA81T8hnRFN6QQ7e+XrdS4KzcEuylSNbWYo23mMSevQqkab/vcr/J0tx7dHW
/lqwwR/FMqYX1xSJcerdJCk6kOrd7SiwEsa862tfOVHVaF8MSDlfogZ9vYBvhkv2SNV3uXn0XrlO
2IgPHOKdUqapf5Ep8XY6airoXRmgjPsqi/sQ+kJ+rtTG56xZy3Jct89AlOIM5NLqvH2vQhBBzDWu
MlU9zRutYGuvsDZaXQUzqO5q/zKlnXPMJbjxg5CrF2aaLb7OFSezMSAin9I+LLV/ycIpzGJvKA18
uBvLh9uTvvYJlhN30YKK3Ziyi/aWXeCSPfX8uAvvYprw6L+QH04lRToKfvGzKCHtB9y030UN2+Wt
in2vv9z1ETb8o59AetepiF2Y0Yel7t7POj2Wi/hy+/ErjmFDQEAlErGAwUZoTYqdKnvI825PQ3VU
pNhIW614hg0DaZFUd/Q48UukM6eJZ7cQJxGR9ug2Q3Dm2qgv2qXFfSc4m2En7dAmxiRjl8zt0jhL
0fEKLoIfM02X+46gNsEOcmdtXlCfXby+P5nxqprXvwdpxsaEr3gFtXybhlk75nMIYsbBHfeKSXNI
0+7DfdNteTX0jFRYzxm/gBnryLJfWeh9CkcS4963sb2tOJ2NC8lN31OiYf9RD+Hvws3JPhurWSRe
W5iN1M0fW7yRrbQJduhAhNO5PXR1RSuTwP0YyE9Ov8Rg/TXevPP6s999L0K07xk/LtW+8H5oZz/S
OWnm+dhRuuvY9Oj29Z6LIBFsiaV46vkW+esfPMYb47MhJtDzkzX8Kr3wmf5GyecHCbN37VLvc5D+
q7J/uBJ9JKOpvrheuBcoVibO5MVgadqNnvdZ++FD5IRPJfcOt+f97TYGqGCF/7kBgh+w7NqF6J8e
GbXZ1VNWH71inP9pI8/57hjFsEtlhfNtAlv1A2jy5VOK9PJWU8DaKdxGrmS4cnbTUtADcw1p+jhv
vDowz9G8pCBRi6iUfgNF40hTFUvG21nvRaEj/XdYp2DlTUJUaXSdjLSiAJIBBqfEhvLA6tCuofHV
2SDICk0ZwsYPATZO0lYXl02JDsYDk/zAO3/HaZk40fRlGYqkbKZ9Wm/xUa34ug2H6aeA9kNXFn/h
pHPSJfrvwjHcKkqsPfz6+6vvMsuCi2GH7RoEoAFI2vEZBAB+MmUb0MeVwG5jYpgbppAhcIyIsUG9
V2z8Tp30oazcOOXNrkrDjZCy9iFW0Jq1K/3SScER2PuBXzyZYUILNiTNOt79vO0fK1HrDx/WK1v1
pVt2OsgQUFz2LdUHNzqzaOMY8gdt91Y0sM4h9chz7bbjJOKmqOOxmmL/59A80vI364Jz7+WxU+4z
74G4n3L6ycv/yrtqH7pFsrjHTJlENadMJJVDkPD42W2V01es+i9ojUZncD01GJVs/nZH5LPEnSvP
5hqCTnyRLxLtarHpumOlnWQYtyRs1oZ9XYyvZmoqSlb3S+heyWiiv7oa+aW67Ob49jr4Ew/fmCub
Z6jRA3jbZEjw+IhcQvGJl9joR38/GxDIRO7fjjcexq54dD30stYh6t2qXB6gAZnQvnwMZYX9Jnqc
ibnQWm6EqLVvvq7aV9/sLkwsggIzjX16QuaoBcVZ9twY1MY31ujaG66/v3oDjWglgR4Hq2LgmOwv
Mtc5TQaWTltLYm0DslE5k+FpVbUpvoEszJFxVqL2R7o5CU14DEN3OqmmhqCgL6N9Pad94kDI+vak
rn2cFT+cCodcB8VZmM+nT0y750x8vf3o1c+y8hBhUzuOl0JQN3YDNHBIOhUxZ13iUgLy6/EDdEI+
Kl56idQPoig2tvO1L7Iiisw97isJ4uY46vP0E06j5kcgHLKxGt6mAfT+RXHEw2ypM2d2YLFRXInl
IeT03aUftevBB5D5c6JH7qMHUsQDpfvbtnw7Bv+L+CiXvcdbTRpwk2nB4mD22kPdtWYH4t6tYuuf
a8C//ZvYigIe6Oh6d6F4SQBYcbQ4iUecpBLAlgygBiibmA17E05HOX4Mi08sQlcn1Obp75p9iSIT
m+LgZSftf5beCcINMXIrE6QGRUKyl9tmeHtuiQ0SKlFQJWXhYoQdCb7VeXqY8s3lGsGf3/p8K5LM
WK5gFR7xcBO9VPPHLgNPrHr2YIdGP9HhEmSXCtI87HOTt7HxaBzlfzfsWzieXQ48FGkPWfHl9ode
z1dvjcWKORGpi2CYZoylXqpdEaTxKBJOCjADbkTztRVlXaVMQ7yCldc3zH0Zj5AZ8Ny4lhtOuDZ+
K6w0lYHj9A2cpFumjy199BhN6rwHmH9LhHblbEpsCJHwTNcsYKa7ElZABQOaOELUCcEeFPQ5Mibz
Yah/FRAXnKcxGetzsNkSuGY7K8QstaTBsriojFblQYBun0+xGX7dnvqVNW7zLhlVjW7XlSO43Qdv
RKl9DiMvLjO1RRWz9gLrupPlZRFMNEAPbBOI77kLHYhAgTzzvuFbZ5AM/V4eTk54OmlN7E/9jvIt
SBrEGtcGf11wrzZjVkFryhnRIDy64ag7d4d+r2V2Ic8lUNiJZDM2j6qRs266jy2onueCFYfeLCyc
8G84MeDwTn9TY9wqC3dBIzvX/S1nMLmTp5QBTp3Jo/Y06eQ31HdGv/+eTqL2slgDuRFExz7jk+Dx
wsusXZLRj/LuSU/FUtZnMadtUCdCkYqLpIiMAae0MU6ZZzsfXF3B13ZwkQiLF1a0QB4EUZFnbVxH
NOTZLicjzZ68BVm/JkaBMEKBWRW42v12pi6f39GOTI06Rn1Wsxy9MOMko1006RLZ0yog4DO+/qV9
X9KeikPH6sh5LtAV7vrfQq+vqgd3zPO+OXnDCKVKSZZx+D3hzflniEan84XRlof/9CSFIkUPAi0K
4YumaZ1RxF4Fzuc9enFQzGWgHDNoyQzlfKiUmb3HfnZYph5dA6qBZaddkiNJDYYp95cCKlWKnXJZ
7/0kHNsLwhlawMKjjpZOLTFlTaCCpCTeHB15A242dbhu3mVCJGL9HNdzP3wJTKRxDe5DN32/6DoS
NPY7t6IPWT8O+ZHOJQoFfljMSsd5iGPTU21mGr3zSg6hh512aD8nY0Wioo/ngJXT98UZcTiJeQP5
jwev6Ib0XZn1gfyRpziZe7FMS5GVhxY3aVz1XUhttSdpkLr5nGuTk6/Eb2pcuyF44oJiqZBpf3Sn
WveglxyKqk540/hAsWgsp1bEyHfoMCHoQHR+jA2RIL9Ar68A1ZfHOzr/EwW5kxdgGTBaH/qBXtVT
OKv5AC4nzx+eKhSIys7Z1+U8FF+AYjVQhEfdccF5o9Pq4gCRS8ZTnlNffANS11Vm1xV+4bwMhATk
ogVENQ459/jPsGEMyz6nGVhJNJ2v0HiThUo9FgJXEjR6hgRd7NfOYVDE1k7enUE74rnH3mtUcMma
fnC+l1lOVcLGUbKXArxTDtt1EHjIL77oNXlUpgXjRAzGVrp8BgZTpo8plDHU303k5MPnBcqjPkae
Zgb8EE4+m+GhD5cUgN/GbcIZBY7G135iJjEVL627cHNYVFClJwfC3dOp4L7sZExLpzeXFnyBwT95
lILh6XoBrt13OvDCksQGdDrLeYbYGEhAQEgMT/sAkEw0fOp5MD53ma/O6OH0gc2qc7P8diLplgnN
xUC/uS1xFMgTh5F/KQMeFX+lERc5OvsHPbjiBA36tAB8aER0SQYagvIy1pUrx71slWhicGCGV71Z
CBPK2ATuNHz1FSv0tAP0sogg2VaAX+7JUwVpT/M4jBfNker/VbJG5pexJKrdKb0E7JC2XZad0zBX
7EHmjlNB6EA6/d9KBw4/mU7n46diiPz6WLRR6XR7HjlDeRGZT6rvY0j7/sHPINV+lLoqkUQbdDeF
4G4EtJq6Wu1V0zT1bgRDKtRMlNDvZ1O5UAYo++owRVIi7k2LEjOPw95ZyGdeeAykoaQE4vhy1frz
P4O1hJI5nvMyYB9n6J1DpQt52WY+tRWUpg+M8rL47OKr9B7s4uk07DhKth0OlaFYQLBpfFH/8qrJ
CT9MIMuhHwyfB/M9DTFRaBptvWzX9cUSpnvTedcEJjFFOUAjVA3dA6iCVE7jQo0iPZDFocEL+Pwj
B0UsyF1nZ5V7Wf1fhH1Lc6Q8sOwvIkIgIYkt0N1uvz22Z+bzhvC8AAkkHhII/fqTvssbJ+LsZ2x3
g0pVmVmZWUkg+s5YKWF0mtxvhvr5X+a2fNswKCdJArOuyGuHcPj41LjM/eQKEKUv55nq4pasEdMD
8P/9CS4JOG2lFQuq7yVic9ZOl3VCOVf1JiIHWmxY0u4Pu06S5R8ecHJsZZphroJlz2hXtJRbJya4
0RaLnQlCZnNEGQz3EH8a1Z1TeUwFvTRcNOQZXmhZDwchmKlgA75l6sCKj8BjQbACZpDpEpoke4BD
/gC/G55psxBIAxAMcyKHCdRUoSty/M+myDq7V0M7p83rujhYjiBxMoqs2gsAL5jO9lTlSES1apHN
LdRZ7dqU2sGG48SSMNC16qk70mszb8Cw2Ngl9Ezk5sJ1ZERvTc01XIcvOMpNsZVFMJucz7tvY/eA
xBxXNUSTV77Q4zYhIYcqSHZ5+qZwnTH4yG0dX8qvbczjBa+hm1/SYmnbx7nlrLmBLBD+q7nuV+zy
9avqH7bGRiwnxoIMKbIVFbGXfmbRZJXyzXHcLk3e9bdzI1J6a6Jvxzs81069BAib8xlxBf3h/kkm
nF7OukgVre0+oeCVu4DisDo6JQKWNqcdC/URNoAtvVmH1B/LC2vAvcKkZCXdcyd8s51ThVbhl1fW
tX3luMZ3VtE20h0hm7zP9I8uzk2P8Tao44UnblanDpG5MMrGrr6U6mmeQUCXuLJUjge070P+O67r
ak8Hb1Tzy7AjGe/hOZmxp3HUQcP7w9kdCQkIalXqlI6tRXxRn4/Jcjv7DbhS2fY7nT+J5KkOVZPo
li911iUGvUg6rMPyrpFkNA2nSdKe+8vWNnGZTyipcqkgEjbrrSD9unWVdXZpzZ90pftRz1szu+9w
CMG/KLstH1JVDnmhE4NZEYAIxh87Ls1P5Brj//h9RVtVouvoNlXTve28P2mqd56d+rmnSb0CBR3+
SEQsf06OFuLGrn4oUyb2h250LG1QswfW9uVStGa7JzIqzFxdwnKG4Pp42B6iBt12b9TtcCOMQW6x
3pKEHeGSGcUOem45btXLQqdsms8FAk817NulPODsS5137qeIhOUGfxBz2S85oKaqGh1Bvl03aqQa
r+wYEQhdjZE3mGz9hG8FX6UoxqIiRecE9ETt0XXpjRo73jR12y09rXl0B38yyCnbyky0s7id2CrW
56VvRFZuo2pgnz13VPd/1zXS/KglCpG6zyKEMg9SwP5JVHHG4NLdY3lK7ur0BbppduMEViTakxnz
49LA7PExG5gLD5LArzw9S4DKLrl3UIlmj85kcnshCHWaIhLSYNpztY0pRv8LHsHrdvKrtHMsW8kV
TUs7IZZhfqGFhFdipfO+zZ6xwSzpcHZDBhPtCvxEu7wvC7rgm3k91H0Y5ZCxakGLaYHooIBkeWWQ
8rTdJDiN66mFBIXlJ8UGxr+n4FiaBkuQntukyi1sNo/KdlOCd1Qus1wLbF+TmUy1zrxZlmpIs2yL
N7gcZgyoNkd/kx+42tZHJEjly1w2nQZGFuF6Cet8x5KYi3pa0dUp7PF0U2/rbkdjKOquGEb6nki8
cc/LWhD0S3tvUJXlfpg4n0YC9AvXRcZtfPAMHd9dFhh4ALemSxQl3oS224F+jKaZq9kUiXnCM1HH
7wzndZ3OhXE7HMYhEE2/NosKE/B8LROLeC8wI/LfiM6e0+/o4nj7iFab9b+XYdmTlzXko7hLKacY
lgq37PtVCSlGVS1pBHlQo8aqRmD7r0lN7bZjZ6w6XNe08yUxaYq84OVIWXzUMCfcsLKRgdJ4ol2Q
CUzOmYwhnnJwKPSBi2Nb73hauAyldlgwjFS+haMzqQfsdiKTS25s2eK3VSM3Mb4WZKH5JYHGMv8+
0xTc100q2mKaceZb6RHf4Dzt3/g44G6/xoEn9maj6M+AlyN0hmIfko9wT7z2An5g/KyOYSfrDdyP
0+yrK3bslUcxLO0Z4wtjp2xO3PFt2K0n//iAav6G9nvvgDeRZiNJDQ+JpaX3fugHfeLkEKqv855P
sI9radZbBf3FRFrfV37FtExu0ZQuSVpmaRj4ZRWTnm5bO5rxqUv4kIWaZzP0vJUohBW/otbYdq3a
L5PpMy68how32qwtmgiz0WyN5TqKQyP/gZjxRATRu7skQyTz59QneFmNb8h871Vvl3RCdfLDinCF
bMjWbOxK3SW5etTpJvO31Ta+/WmxBe+uYyPW5IP1RgLBSIpZgo1lu3GY/qLc16FOVhhQbNXXkeG+
Ck1TdG/wIE51BzKwSd3NovXcvcOA+wuJaGg2tg/ZMqmuBQ45dv0rPXjH/mEeAyV8StNpjXnF46ri
UAezMiCkwhf5hD5HuNAfeKmIdAa7Umk7zCdYDVj3APPbfvkshiAxKRWWhqwej6TP3/MiFexmZwvI
fvQuutvPyRr28GDCINf56gyuHNhDJIwO4CR7rGzTfR+TU9NbMXwjlrQV2kw9VvA3TThC+LbF66FU
x2FwgHakmxr6QKZ2RbcfiqARhTutFKF0u2iB9cAZaIof7QTfz6ke02Vyn+jo1mM7uXmgEAKuRYNe
A8LDKbvJxtCZ5SYUTQaess3RUPal0mM31MeGlERSrsM4HvdtIjdSJ7opBoyMKgz+OxtcYv9ucFZv
/zp0lsPnvq/M/7RLod13tTlnfyQ5ofRWLI2Eo3sBna9+gvTOz+8xTMVwbnFyl/DNd51j98sc5ZaU
x6g28Re7t9PPdejiwr4CXxp118ap33ukcqDx+kWcfEH+1xccu44zThPptbuqY2xAijeGtEtTmq7P
dnCvYvPhzJ0jizmpNef+dbATkr2qhWTZNN5vaD43yIKdoeHKQ4cb8IpMM6Un1BvB+mIqp85P6kds
MqmSU699H+z1aA/e3iappvNrH4dpWE4FWKDkg+we27EXiVUs+TKbmYXmJDCRQz+gUESLWMewSjLd
83H0yt0QQAIwfUAOVyT5hS1KxuKKtnswCbYYbOeuhdhJ7urOofycRZ9hHvNiy9J/MAnvKZD1Xo3J
ihN1dJiNPIwMk8L/oQ09jnO6WY6mytBk09WadkizPzUe8iBMG5vDcFeuJJvlj8PLrDTYOQA+aT4Y
/palq/aucGMoOwGxiqkKho+/ft3w/X6PrtTfO8L66TVkvRdPuU51e0qKATRTrTcFGKLdIBt4S5Yt
s7d72NWTGPblnETMSWmfNWuZEs+Huu+Z397J5ubASofRryaQsizfwiSNqEnQr/nQuVskjrLsZ9cD
GSnbZvQ1Z2w5WSVxrCXbnbkPzA7u2U4M0tdyXAWbPYIzZFz7+ljShfztNnscrGyT2ZfBHFl+gtyr
abaSjBEOCjtFB0gvfT8Qg3i0tJ/kt2be+ZDefg1TXlX9JgvHb+LiUbVeV443GqGuhLCMnVK8R+ia
0gOAS371NuLKr/c5XTUKA4XUr0pVzIitiUgXNZ8zTEIUfeveS/prsjwxj12xNUAIZiegJ8cb1Iem
PSFYWw6htGYR9sug3KqT800O+UlzDKZ41x5D9b+JwnjsLOajnf+5nWokzJBkyMV/JiMkxlPjTCOw
Pwfpn8Y3QOEGADptjjvK6prxtdMV2UhutwrQxxrU+QgRCSTf9BHTcK9zhvGp2uYOKVuQOmBvDgln
xKpODa95F/F2tMxN5YKs2xuMTtmx3WptzIIZL912eCl1OgeSoYMBKjNKkd3GNFvHvIR23sV6XNn6
O0+jXh/hfwXcGC/afpslinMkSJHpkStgi+MiuMsubKV59iFBd4T2SUhkJJ8y0Rf6vs/nVV8HS7ep
qTZOlS2B9jh1guoVh62W6hAc6Tvb1GffOb4QICCSJwNi70KPdmkAPgUL9VgykaGGnbaAFv5jsHs6
32V7l2KTFeFlf7HC1Ogz6ieX5Zhv+TkgPxBD+MJ5/6elxnwAWOuP+53EdMcQgyuVvwOEA0IKF43e
+78YFobh09sZcW6TdgZf3N4n82kvUDRt6QGTtW3NW6P9NSs2p6bbfkHf4Kpjzc2vOTo0NLeAK8O4
XvIE2uBY9YB16PSn0HYGgNbgtm/iKwEU4dkzz2QS9TXZj2z9xFRJUvecGw5Iq4KvXI6TbvotLf7l
yOPhDnTKzEzV92SoeR+PH3xdp/VVtz6S9rRHbvz1iHs+1f2SIw77tPVbFkg9ZfvU1XARBjxa+zUM
4IENHg9G39SyHT9tbQAVyirPg8+zV4M+uvs+JJQPR8mZW5De2opWxpc5dpiuagDwMWYI6etsmpz4
2iLxvMpWgtuxStMhdqze/SGWh5Xpbb5aQsz2CbxylhShUd3CXr4S+UB9+6QVKJOzi6y5U5an6i0x
gFN/5i5uY18b1/f+KekLPL2a6mTbQ90GvY01R3DL9AvBXVZdRBosJvJJFpm9QxTuhvrvRMrlCUW9
2fwZkYIICD+lMcxmxSfSrodSasmnE7r6OeJZZsSNX3CM2kJ3r02EC0pJbTqytkZEMfUBaIblnFRk
mmAEglqbeQQi440ec1QvrCQ8FVtk3Z3dt2iPUgNa2c6M9XiEmMKO9junI+0vaoBXNJYrOVaQyi1h
szvtDI/slLpVx+duODrQkCvWeuJ5b5UMeUkpPLevO/psQGPHNC/FWdsR93FRFO0DCV4edz2iZCWi
gW0il0d8qXy5gYnZKH8Vyqp1qCxmtImWCOvOkz8IMw/9aZiWvDBwCJ9QbCp6fIkgsWcLe0pXFkjb
BpRBBoCG5BKs4suPvMBuKzIA9lkXPyk0ymhWSUuPtcT9TGYIonEZHXu5egA5d8FKTl8khbM0KMnY
dP1wapYmpj/0bIDr1F3j+m06wQG5ZQnwvKkLN2s32Ox+nRs6PSvp+p3DtbjLe4fvWZrtQVOs7t7r
rRjlWK8kObK0EuBN0EtizSrh9IRxSrfkQuAGyBc0a63na40zrdWPjkA0+q7M0jTjW9GpdZ9LTIS9
x/Hb0ED/jc5rOIONFG5D0Pfs5qLzgNwYusKG1c6JhOdW2qsDXWMvYAh6OoBOKFULaGyX9Ak2oSx8
IKYl3V+Uotrd4WEwhhHTk7G9F3ro5S+MPTuGIIQx5/srQzJyd+2jpBr1P8dA9C8nTuhQU8n9sFc5
VfOeVkDci3EuowvZsVQCzWIKXBSZhOlSAuOej6cCodzkH4LSV/+AIg1TIDBNo3sm6NfXq4raZC9d
WIr8NUPmhZUVYJNG+Nog/0K8gfhQy5kYzrdy7NclrFB3LkifH+EUy2+GtsizBzmjRfJnPm1R1muq
Z8pOBbTA9EUlZMdCcpv0WMMscUkNrSiP0A3IA1kW9PXfTS+ofQx5v7X3I8x+i+9ovjDHVwVwvuaa
epfS/oRfmae/i34Pwl2A7C/mYzzA1zxM7dbZ04bMERdOre/Y/uE9yIuhSpAe2jx6dBXkrBWJT3RL
hC3RZDbgE4BY/Axubn8WGuafJ6NRwwHhhnT9lqdCTAaFad0ve0LYuc0btyw/twZpHXMl1uDnEzHr
Mfw2y7jP2blViJcp7qjnHeLKdhgEBPva+KYoxos/omdoqjjq52lvVD/8Zdmk3PR9GcnUHwjNGFn/
blu6Ft8s1Zn6O3TtXPxpJN2K/0wA73BhVOjpOZpw5B88yoNd8hbVA3Z7lBZLvN2U4sC4nN7W9OwQ
sbv8bNc84dWi9qN/6/HCckwIYvDJ29atertdA3ZS0DtlBUfqBaiT5KY7UpUprDJ47MNAkWDUhE5L
IH+mPDZtj0+dYfi4arT/gl8Tl2uWlvD9I/kv4G2U3LWj9fJ7C4AKdGCSiqaovm7Xl17gXX8CqRfc
ghv+yLcL5AbKP3FssND1RNjmt7KZOYdJKq7FB7x+XgPI1e74zOlAQ6ytTW2CDO89eRj0ap9m77a3
r+sPnk4xPgmEimuCi5ZLvKGghBk/brjyEf1Dr+ClXnZtX6iveKRpYHcIJVTLHZ0stXU2sa0iszua
rxYunyDZU06aqaI2FtkDoAlzoOEDbMBeQCSlzYv0vIjwH8S3195PjdlgLgEig7rfROE2OOr9a0sP
2cqmddM/NSHR7g8Q84OfUXMS+iAyqsdfBB/Dp3WPJ6/864K7iH92MQ5LCq+YpZUnQWnX5JeDmT4i
i23siulja52y4oJN9QMaydAJYM65bwN8O9WakLUac4AZGJ9Tjva2hAwJEcll1sGY9H2aYNZjqwMQ
xow7G/QuOIE0KcCKuLiMECbGJvUQwMrRKHJKZyjvaj8hxarOh13PT2B7jb1rh10QFBfMyOysYDG7
PyYmn8Ql9h7ulSWqU5DVMHN0wW26MyDBFoseDzqbNGWXFLQghZaIbUGB5JpXFosSBQdWYthzKfwD
oDUe0E4NEugjy8jgf8OaEexLCVfMzIJobp0dsgsRGJmHOosCN9dL1qTM2IvobD/ALHx0dPhcYNQE
CNm7vM9OeIH5pB+wflKoFxmZGTFtEGzElWhhhhHYUw59DyZDYD8zrJ6QP+WyNf1EoFABJhbFwKI9
mJMWH7VcQzMiQ8qxLqAFd4kTYPoaDAUYDQBttiCbNyInV3k9zhjbAUo5dxvBcplvbZ87N9WQFfjp
e9e3Ce0rpFhPOjz1JNtVC+B1i6hUkajigBKDr8Ww12bFf/4LSzpih7KHP6WvsZzgwk2Tt11SBhDJ
43FWLkrcn/Oxsf+X+KYoBgWz4PfXBAle+SfdAXbD1xImF0hKilaOfAYVubtZnHrssv81w0xbiVeY
UrbXX9kbU00pKfr5YuXSAk0rcG7KFDQdOycy7ua2wDDmxjMQ5xnaxVICMptqVIS+eQNuXJg3kG60
A5cwhqFp7q0XfLwmzdawvyENiX11nPJMVFSJJKxnP+GK+zkoG+itz3KONPq9ma1vSyALIr1zErj/
Xb+22L5scCH3jynZuumSQvpMMAyYdLuA2+nCidglk1f0hYe5gszY+T2DvGW8RaR0yCELaKn8kUUG
N6WyoEUR0nuAUx1ePjVOC8VQtWK94S4kfFseETK4SqhbIcbxIKGyCOO7A4XAfd8VIKQb2wPyrzsJ
mrU/E6C/X78fh3AFRJkq50KJJmlFRwQfMR1+ARZA9g0a4sADuxnUJvfnCP9/fZW8cfHebbveJGQ/
+LC2tHMqjb84Jsb0JL3OfxY4LN861xp53+2T/WQ0zc99d+AYtQvow3LGHDzfr9INvw+Oofa0FWs+
vvCgGD2NkBTYEwDydnx2lkc/lT1G9ERVuMD6foTCEdMihLdrssB2+Kkp/Jo9HAWV669sCOSTQOjM
7zuJ9ZtJi/9Da5MCZPzfhWLy/xOtGc46NfcSvSdN5ZxZeGtqnYIj/FLEjLjXeg29RbZNLQ6zQGFL
xYIBH2AFVyAj6EJesKpsix8DNBFaXSeBCfaAAs4a/ynSQX5RbjAui+Y89DOF3C80KzT+i/ciHesh
GBH16Zggyrs69MLx0UP2kU7PFCtGI38jWDKTuLMlNeNv27YZJowUC6PiZ8umqFlFZ62H7JS5UZih
JNxP3Ws+qoSm90iPt2l38pxgIkLlI0rsZdaoGQQSZsN+WU/NhD74c2QDwI4revqp+wU+kSLklmCa
wbgAJiiQt0FObL7qPKInBmeBVcSflBVH8URAMB9nPGIr4bO85WpA7pcKYDtKkF85MtIwRvG9AhEI
ILEaLZH4mycPG5H234ruwIjTto7A+e7AoPX6PQE33fsTKOM4+4pwtcf2shOmfYDqZQYl8Uq0oTLB
Rll35L44GbPLJp7JzI792+Gx+dfVxRyopRXSUmz42rHFdmZxBhmspLopRiSyYMscTR14iwbjJ61U
LHbXPsqjAPJT7RMHyYaj1berehiSYOcPnySd8qeJ5KPJLkvWYeS7aY5lEX2p5drnWzmkPU+KG98g
WTxFvEmRsuxG+GEI8TkBUyN/Jmjb8ubBNfvgxffJUNF2z0NnxnS8SWAZTh2GLaC4Z0ZNNN8G0Y4i
fhwjziKZys0Uu9YIW0ygRtge0iQ2LRwWWJsvD4FJBoEFselsbQXJpUteN2hKEe9hbZDIYLP78owp
ELPlaZoCzaZST5zZFCqefijwzzafvE8AgxtXmgI4zBnh8Rv/jbE/zu/THEl61ziXUVDvxbwfj3ra
LPvEdnqKFa/5S9JRBuzDZzCo5suAMUmTMG/v25aio4MyhPExlpEFHGgeqHgtDjxdwPtTrrvbvUko
RIgkF8V8QuOT9BSe4wsEBciunPPxh+GYfB9i6unRVWoOC0Q+BctbLs+jHUfw5SOYdFMy3BX7D+do
l/7a2gI+FFjHHeSxAy2MWYLXkic0/0jbMLZ/wYra8JSHAo1Tuc6ItbinbOXJt2Kma/wNVD91P9ov
N5+/fTEbBqjZrQQ9qA7sEPWBwWmr1NKG5B7cJmnv8WE5/c00CIWb1BdA+6sUmbazgJZgyIePghrH
rkjFk3msm45MoEUmhrVnKGRNJl6gn5JmBPLr2EJuSaP08bz4SZgPYPy5fwkLH1bkRbXav41hTsKf
XZl0+QOg4AtGGfAtgo4IcGVt/0nl6fzX6fUItzSKcfylpkIa0GFjFqF5M6B/wzUpFgfL6bZXIf0U
Pg34Xkeyr/pnR81BPnZElvbP8DIiDZYh8rTYIDpiR7O/EUBD9GZo0LvGatR9Z+DTnHRjloMUc4O/
ho724RkRE8ojOQSwRPs9l7PI/qQN97rCj+ITArCOjbB4SnjD3F7qA5b/D6gBudAXyK6iuIGnZNR/
6KwG9FkeFJG5BQUlzAt+lDcJvBrxSSQY1lCYd3zoHe0lrKI6+LDNvYnyQhuMNGf4Jgf9N+pknG6Y
k5P/PZKBdtDwQUhyltDO2Ra0o0mOk/VbBv0WT0iWsxvAMxhNblUyqAX8swour/KwNzG73wLrTP7A
qSYZ+mHYk3Rnd4goeR150OJ+W6Ysk+eAp0eAU/mxQfhUBu4SJRh1ul/6mD5BpPpla7v3GNLKxgoB
xixbiyje53kN3JUDaZrmNy4ZwB/zTnT+OcXdx2+QZUzHHzcDbthKL5o5SKySAP974lBL5fWIhAb6
H3qKAzeSoDCItOcg7Ao9goB+IztO05yY4R1xJYAS6zhRlrxbZeevsk1kMT16cMXxEhtEMZgaAdZo
508Jfja7B9/dUcBBvF2Yu67BDfofQJ2WvgY2tR3ecQLB3BVfGuWfu02yCGKfWezh4SUkv4eedzNI
/rhZUyKqmcUbnPB9+5F+AUVZtWBIkrUPwJPqAdKrZCoBYkL1VSmkpw0G2YlqUa8rdP1oZsRSYEvH
dVB/Ap2BBHG+HwckbH/j09HMz18gA/j9PefqJc0RCv02smIL9Zb3xP/XNZPs/1goqvjvg4yNeTDT
Mjd34kiof+VYUiD/xQKZvRB9hil9iSgIzalh6ISegYTjnnWNELgKQRZRXmHt6Ss8iNDUvvcpyOZ3
vnS5vBx2UTDrLto8wGGPO2QBD5WPOhao5G1R/BscbASHcgUHR6/ZoGX2adppx4A8rOjCcOt3ICgX
yLPY/Rx25r+3WrYHyrEVR1YnQYn+2zJKrAwAKkJJrFcI0NSvvR1zOZz0HPj4joLawprVuMLfdrbY
84cpGRPyAWwGpBobcWdjOPvCSaZTMsAvCzJGOTW8crvYHCtn7dO23ibgR2fc7m5aqsWBSXsK8z4v
T+6Lv7rpHMzyOrSfNtt/4EMP8hniiT38WNLEeF8NOPDoSwl2go7aMD27awPwAKLzIkkhu+BAYMaH
pRBbv1YWVv/Hz9wc0X4AZRPZ89jGsbNlY/Da/Nd0B9/f5hgQ13KS4x6BnhdNQCdXEi+X+NSPy/jQ
dR7f/ZEsxn2GZYMqt7TdjJWQcgdKmT746ViSh2ggB/lvJshoHyqcUnvTABxoX6Dys+JtCZj38Cc0
YfoBtqghN02G2ngO2yqPWlGsuJ3HRo79+5aYCWoc17A/bZ43t7B+RRWCru1pEOlz12kb37w/yIF5
4Sh+NVYpjOAdzsezDpCcogM9N0X6uE7dNQMIXENwngyIywBm+21FFkq4PyDvtXfUbFt2Nam8zuCi
tKrQv0Sp6h2je9qXHHbL6bmA8A0Bylsx64+hR8f0XqhAUWrSbuCzK1mTTEzXAO8lcAmgHnp+geDC
53fIMaKNP4FLMv1Tq8CfP8V4sOyFHstkISHYhyVHv6OpPw2QwojzHAiW/AuAa+UBrEv62iJccnYV
67G3fLsvOVqLkjZYhPvYD39svmQDVpU/XWtdh2XrjGCJS66TyC4YS/DqYjVgayCDTD0RzWPfCo39
LqDI3nqommBmXrosBV1tEudL6CO243bsMrvfoann6QlwUJ7cznSzzd2RJxTdZgawDCtHiGcq4zGu
toQcFUhOByEjDAy1B2OF9n43d3vG8G9kA4E2RISQWFyAP8FXZYcKHa/fssBu/rSBjBPiJIiIoCcw
gkZz13wpExkQGuHta4DILfkDryqfs5PdIUxUZT/vBd1LaSI//nMUa8rbucVVgK5Zzcsh/gG40NtP
S8zinkQHxfharthpgHE2Dhs8MtJ9YN21aDC0IdIKMSphvKT2GKBUbZHFDVV1DmLOvpF1HbBFgAwX
5l0tNWQdwNtss6EtwrI+IIOTY2sP1cWglxGczsR4JBN8nqaN/8XPx/11XQTK4UveIYjna3NRhfjP
6kXHD41FTP8681GtbZ1ANfQy40beHrm2U0//AbzJh6IOAwR//2R6aFtHyDS39yV3yfLQ82Oc0Otg
FaR9h8wPCpb/4ew8luvGoTT8LrMeVjGHxWxu0JWoZNmW04blyBzB/PTzsVdqtHlZxa26DeICOAjn
/CGxkJBOyJjOIq/uqRvSaz8O7aB57kp1BJastTw+ErCgMe7dwUUt2M8zYAdma34b4m6wtWMJDHF8
snh31s1Bp9pTgoWEXNYe+q6oiw8GgmEUCKYMjsJ4JG9PWvyQJ1R73gs2sdg8lqEJeouZR5lTPShA
ZKkkqV5WN9bZw87EVY9JkClTwaoz+NfYGAorKm4BjaciOo3s2YKsUVkY+YJTdTX3PfAJql43XpUF
44eeCpQZ3MSchyjsBmjjfexMVsHRo1hEJcN1htm4zdvUnr5Rxhnb4jC2CvvGoZ6yOb0kZCHN75QU
05nsGvk7GIKRMkVQzAGjN55vN7ZTcemHpWKeJjVMx9/FmLOurNLrLXIVSg5QYPJIozunjoS2/QOr
Bo6HhuzI0B8aSArT9OoqjqMgZ9CCVf9qiSx2tNNsFBRToNOMmvuJ4lrefgQeYUaPvJRH2znUxOmX
aApyFOwKI3WDF0NNupEd2GiAHgoLbcRbhlmLnPMsAMxRJ5rrtP9DVtVSbwDt1R5WJfHYzWgCiyYo
Lpwlc8X9PCSn41GFbtAXOERC6cTXKBpKo7tQBgran1PTe3FyYzpV3mMXlVd6Z34MwlznrNFben1L
4cewXuPRTbIHyMkGUmBJk5tPhkboPMECKKxbGzxA5qdd7WSXoRTkGw66klMwOQxWYHs/EifgsXjo
PVVlJ+qmLOc41wa7UX4LAKagBCoVlsCF4l6tZ/c2T5SwucU1WceJosmc+ZfqxEipRUj+uQgR15xW
XLln0tp3IaYwWC6luRibD/U0VMpPr1/QTAcbvDTLLo6oURcUX9Kyf+B/ssYLNJ4ZBDalran7lANf
insA9kXOy65cABGf4iq08HUDQ92U7jkJhoHEbBcH3iHOszb+RM1ORz3L1O1Oe8HNQe/8zKyN+Rjw
cundhy5mRKCX1AJ637kRHKjAi+ImHXmCL9iC6tAVWjTd1W5Rez/xlSRTdFuD+5pSFLTqtg5uuInO
0UOZhboDtz5tLJNnpEAzQHxpukIMDylXbPMT4AVezlo1Gc5vOlUX6XFME02Njy59IOx5+ZcOetEt
aA7MWzw4A+OzpyaWEy25gsZkJOve9OxzbjuxNd2Bb3TzV17/ZXNylV7Jv/Zt42S/25ooLu5aNdSN
7OS2rLsXgiHzLlx6zPqFWmJfNocM+kX4ASXyMLJOQT9bgF9tU/SGeYi4wC6iroJkOPlUW+F2T106
zpT45GVzho54kC7A1AMQ4jaPMIAI2BKOeqDUCqDYsBKadmSzhp98n/dDg7Awb4wJTQhNVOHoXGJo
khV2qYGpqO0tQViOl8GinB8e7dDOYKOUVqX9siZSPx+qMIhnP2/DwBwOXZ+3sX1KuC6plzZhP/ym
6k3QsVOFSqJpp2IyXO9HWtpVfU/22yL5W0dZk8HH1cg63mVZZeB4h5rgaIBaVWHgHBRHqcrqnCex
NZQvLWOQmIDV2zJ/Vrn3ifGI2odSPM5cbSh3jkWrKAIsj94o1rmsnaQ+zy2RsQSNWvUA81sz7B95
Q48JbJHU9sLuUhZBpt52hKL1HtqUPhineOqU5snwZjAgJ17MQ/pgpuasnpsQM1/w9HNZhh0PFg6t
T9BVzOoxmMJA/a7pHQkm4MegCkDsuWoPp2iw6qWu09RFZ56cLh9BGVNsctyjXmizFj+Elto0wUvk
Am+OjhhvRzhApUqQevmtW1uNp51FTVIwP7vtxGnKwVIU9nlOHG96mTvVSP4YWUawHUou8d7v2oQ2
AP8nW1ByBkhBbl4jHkRpc6xdT6GcBHxJLw5cM5z4LkvMuA3vjHZsRHp2S5NnxrHL0jH46Kplkd1o
Pe+9/kQZxC7ugbyN2gfVNqvi65Q3qspb0SL7Mj/POSIwYHWsGPTQqcRnUzzHqUcOJ45HbT5WFMkp
iihmmKTWUYTUObhWeUMjDh1pXPfXkDmFS7GIgvb8a+ZyUz+jQsbW9TDz75tzjYMEqIRKNDDJuP22
on8dwPAU+UELc1WUx7kHZGCfufMH6t0C2LV+OyN6dO4lmy1j+lLog0uuGuUVLfgpeE0peAG52WBS
Lw5jKE+UhaCcPvdBW6Ke0+uemPBqmey5TG5gArZheDD10Ma+FsUeZwYn5sB3e7aC2KFeULqdaNPH
NBpTIAcxLQEbABUATOAMtQJ/2sOg5qP5RTMqS30qRTE6r0ZBwdw+mZ5wWmrAUznrhETMQxsUVBt4
RXqJW5JU0RM8CPKv56ZsFXW+L6oZBWZQGYHh3VOozLz54mGEYZAIEI6tZudctxVdPGitTcWQHzjp
ve/l5LO8Q9ia1oCoI+doRx1LG5K6eOi50QTpMXNsy34nShACJegCJaIOGOpeE2jUHFsuaQfqsC7G
BYA6s6A6uggGKN0RTkLRpp/NSMmL8AxxQ2exa0OcMWMsxNE6iVG19eRIpjybKNQ2gJCUg4KhV76g
3ZZS9AJuBQkDAlTV6kdDUAnCWhndtjk9do2aZAgct1YAPGDOWFEQ0jTBeaYnSfbCg6W0ITgidwFm
wQaYkZM3TrwZrIBeDIjDuoDV0j9OTa6J199YV2WNiKM2u+6JRaSFxzEknoMPEzXz9psX1X1bnOos
Kaxn8F2WdvK6ySNhVMEhyz7ZuYk/xdnL+tQAzRUgk9e/E33VdD+qsTFd0h8UbTNfA2lV8gifMRcr
T0Y4ORAw3EGHxvpYCGfgSdYbpIIXTIv7FbO96qVtcoHNXEOwa8Ox4j/zapyqtq+DIwmFPhGnRkVH
iBppSo05PnKpcVOChddJBzWzFsXg9yrhjMTMMInpoYog+FWnagyb6DMfbQL+TTJ6LwNFskE5946V
huOJk09vv3GTJFt60OKx1ZknTFcUYmZw9Cjn+ReWHsDJaKJUAgx6cElsRAFnmNB1IC7AVq3iD2XX
wrBu4PWZQIY119RqUhZNWfbfmlKP2lvYfUIUp7KPM1c5pDn59Nc4539D3CcxcwWMV0Se9ZdtIRPC
C2WkrqtQvllyBGpXa0lypCQoku6ozZ45/QSNZxrPXg305j0sJDWbKRAA3v3Nq5MldYjUchDvgAsB
vDzBQhnClwnMPxBm16rz6JlcQMp7wkgioJQiGPTskVdTFcOiHEtlhhKokPdjw57ZZu/EYDTWaz6Z
whrOFvWsqD+5yJm4t+AOkJCHJpGQST6jXu458TEfAyjBo/CW7BeJUkIBd5YwuU9jbrHZnZMZt2bq
I7J1ypuBy8SBUemVd8UA4PU5Jf9dviDX4iJphRQHD6IAWor3KXXJlC0KDiEHGIiafsrIJuqd1/xq
G1dN7rUWHkh4yUWtF/dh2QAmwf1Frd2wwjwvm43mOUuDzBIw4ABXBeopzQBqgf6wtSwu4cAQ5/3J
LBAcAXYwBTR3sXrgHQoqJ8W8uOFw6PBAczxyPIDfRSD09tDNdhhnFJqm1HPHU8JAG97PnhIentHn
EBwEXrQ8VVut7VEO00uP8panYWfhnQcnbexvod2TvL2ndAny+ZMlSO4nOJSpvDfeU7sM1Dj6c536
/lfRA1eXBQlKz8KViBKqP5T2Y99GN2Qnj3ZdfrET73T9E39VHuATkvKAVU66q1sJE6ybWH0b6iOp
dA+Gdm+er3/hrwR7V5flBxw1KCzb1Bpy7h+EMd9CT93w9l3puyvpDoD9LUiTwGedZw26e3vK++xc
mO6G9OBaxyXhgRl4XVSUMAM0oChdYRzJX2yM+lrTkuhAxKu0i/sJjp2iEo/2bd+KDa3etabl+m0b
Z4k6jo3vWuqdxZHSFcGGBNla08vff35/Hxeh+L//0f4XIC1g2aFv/NH6ZDntQ9G6Gy2vzaSkHeJQ
RksGr2aNVM4LlJQPZdy/KF35/voSXIkjVxIPCUduKAjeNj77yrEafwntT2a89NqGQuJa85IsUWvW
o6OJEF51nN8ZqjgkWv1PjulYx/2P6z9hbYSkOE01Khd2OjQ+1+FbBLzfDbbyyKN1Q6pyZWplVyBe
a2msVG0DMBcZojE5AdK+2dVz2QtIdVCbSKji+nDo/Mx4B4TxoY1/X298rd9SjGoTV1qRm7lvQyrW
k/IGaOnletMrIy4bAHG/myqRIcNBovidkn80ivRV5VK2r/Xlq29iCfunEIdCRoXrbwkItf84puQZ
tTp9d/0DayMjBWtmA/kg7dv4aRRdqm66TNjPXW96bWSkaO1Cjevust6VIjlWdXDXcCx3bbexYFbC
STYAsupsNsltln4Svi9Jn6uk+eYRGly10f9lcfxHCwk+kRSvLgM/JbPK7qulT3ZuhMdZt4tDUtR+
q/optauND63NgRS02WSXKSyqxo/y6cs0U5zOlA2ZxpU5kO2AkDhsSVCEDV6g7nlQxgv8mksyqPsW
v2wFNDoNlqieVfhzKWC8csNPFUwU5mrffiP7AeXdACY3ceDzRcE9nKaP9rhly7Oc/n+ZXXtZVm8i
a5hHHY4xg25Er/oM0Oq9Fj3r7nOV3QJO3TezsvVP1aqZWhcc4BXl6Kaqkf6IPuyKLlsK3DhrETPI
6X8evGv6d6r2J42+Xm96bWikwI2qvlIjk0UzVZp9qK3+ubNIkYv2Rk0hRI2dX2jBxuVsZe3b+r+n
YW70sgFMX/h6O59TD6DJggvcGP611S9FcCDSwBzJE/kQ89/Z6QjQpv7SjMPp+jit9V2K274CIjQ1
IN9m3qwnJSFNZjTBxva2Mgmy9Y+bk3CjjMIFDb4KiKVzVQbPGRVDaAQIwpSPSpttRPHKRifb/9h9
UhoqqQ+/qF+a5GNBdXEezo07Hqp9IyW7AJkGNaZwrku/XeLA8c6aW24soLXOS3EMeXsanEpvfIrb
t5XRvoxBdEOO9RgJzuFo4ysrh40lncMTb9BRTVlJyEicE3LUBsaO6vSnM6uN+V5ZTLIFkBNBvCXt
Gvo8UR8TmBZ50Zx3rVPZ/yfljQ+Ynl3UcfOXpkDrwyo/Xm/aWELpL9uoJcUvRXI7t+CO3JUV8/sN
qkek3QBmD61HIBECpUpoJaP52pW5pyLKCBtdOU8o8cyfhGZ38XuzJNU1nuaONN4lVfRyHkBS92ip
dPDTsidQ8rkCBVslnwyivEAzhPR7PvHA1xX3o2KHiuKjP910R4rIdnciW90Pv0bdVo3irM6iJMGY
o8UwXeYMtgJre6RW/xS1qZH9iRBJKjaGeWW3MaXdhmI5tVHgBci/2D5PlW+RKp5M2JXXh3plgZjS
btMWGAeaoN59qykflLl/7LNxQ1t0peey/QkVEndYoCk+aHQQrtCyuIOr6i75f/c/Fii2NnbcMWkS
INhZaeMn9FGPALY3YnOl97I/VD0jQ4cIBofs9Cd3sg9x+WV2xcYCXxl1Sxr1iaqHbYcO1wTNPCf2
+DqiAX99Qlf2FNkhyrUHVAo1m2PWGc45KajcEBc7Gk7tvGW7vdJ72SlK4EvXBz29r8f0XM3VAzng
jTWz1vSyH7+5P6FmCKJQDUs/zTJqzUhCUYzVxMbJvTY2y9/ftG5R/s3sxGx8DTSRqN9TUaX6Y5yr
fmPwVxaNbA6l4YJkJV6X+1OJVF5W2I+q6Vy6ZOvqsTY8y9/f/IBhgDiGQh8gaurv9o1BXWi8M70Q
SO/11bP2AemSVmdFEKsD498jYYAM0SOF1I2AWmta2tPhxGamBnHXbxx8sAE1gLJU7XxjaldGXjYs
aiZQyC64V78bkstkAKsWSBiRdr8+Lisrx5BWjuIlaa8txwf4vGd7MM6uUFGbyi+Wpm78grVPLL/s
zdwig1GmUcBGr2tfXeODBSZLP+mQua7/grUBkpaO3rtFQVY89jWDbMWoFU9WHFgLyfvzvg9ISweS
H/WXmZNEqT4iUj1qXxPYV/va1v89Ni70sDopMo6P4ndffw6tn8Pw63rTK8vynyvIm2FPilBJ0ynk
lCqqG8uzXgKscfY1Le/yCSC8YcGvjEaOx6NegSR2yi/XG1+ZT9mTyLP7Pp8q+l0H/aVE/gerVkDe
W26Aa80vD4g3w+JOE7wJYOo+dD6sKdlrwvpgYJNxvfcri102I0qHrkKToCv8ZsgQWtFv+6l8nAUk
v2mX+5qry2ZESpLMkzXxCxD4vBFh8JT37vl671fWjOw8VHB7VPNYy3xUDRDh08Pu0PbNaV/jy0ff
jHyB3lg1emrhKwBB7t3BVHOwAJGxL/khmw4JpRcBunHA9rUF0NNzdCAQ0OwLVF0K1Dlgf+Q6uTCT
q4dGZK9FPlx6Y7y9PjZrq1K6DFOCg3NXW5kf6taNiJubSoc/TL17X/NSwDZaNwDpNIU/K9/0+KeI
X9Xk466mZZ8gm4olSnRN4ReGDZusvyNp/+J600YNY2VFyqY/o65AJzX0wjes/tM/YhKqsbHYV8Zc
9vMJ1RnWcW4JKlFfyUofEI/JwJNfH5aVfUBb/v5msUcG4qtaw4QmcIpBbSAOZQM8BmjsWBvxtNb/
5e9vPtFjG6uAGBe+aX2Zuz/x+Fkdf17v/VrTUqjqcF6Kxm1av9V/dxx2SvZnhlu9r3HpPAUeR1V3
toWfFyhowX/2uu/D5nVgbcFIgVqiepkgl019Mcgf57y/L2axL4r+sZp4M+BxgH5PHyJXa2vTCVLZ
EdD2bQLN5fq4rC0ZKUitQFRWqMKn1rzHWT/bCkqa+gVCx75xl91yiiyBqaCwXiyvPNoqyh5VCmNP
2djCVgZedsype8jbFdrWfh8a3yBoOncF8nj73h+q9HwyIcUDCaXvcfJZx+SnKH8FbbgxMGs9l2LV
mSyQ8WFZ+OFQw9kvJpzt5/Hj9Vlda1yKUgulJlu4S5QOgDrr7AT4YN96VJdPvlmPxkJgUfs0Icum
AZiESplXR2XoTvt6LsVp0YBIR+C88Me5u5lKxC0Qqb/e9Mr+okpBWgkn9YoyIsE5J19Ms7xUYfZu
mKeNav1a89Jp6pYt2nbkaX2v6kd4tnV15EydbvRcbCWz1z4hBStCGSmeAq7Az+AZgsNBpA8joMTr
w/P3NYMFx78ntpkhm0yDiPzMil8i3Xmwh62LxlrT0vUX4nmZg28XfhAFPMJsH77Nt+u9/vv+9R9f
GtcF32Y5DEk2PbXRJXML3FC+21DHrrf/9yH/j6tMC86Z24bKed16AFBx0tMaWN3mRvNr3V8++yaa
dK2n+opXgN87dzDRbFwWZjQbNh6Ra+O+/P1N6+bcmm0+MTj6NB7rQRwHFJr3jYsUp5bSwhqCu+Ob
WA2inhIp72zt9Xrba4Oi/7vbsFtKFBKmxIcIeDIt964bh69IVz+Per0FZfrnwvXfpPh/HGLEbDuo
qii8OuKIwv3RRmdb/dakajHcNQWCgTjOQUa2vwgX1jv6Hwhf23ARsDYIb2oHzUnjwFsonnxESPvi
IySUGdKEExiO0I59ogTVYxbFCpyvGObcvHXHW1mQMrwDmQQjGNAq8ZGROCHMcphqvMCGP9eHfm3F
SDsMPO1+4cUK38j6YxQBvNtlmAstSNpetNzWw8CyS98Ok6+R+llLgucymC89ukfX+76ybGQMWYfO
ENQlTfjC61o0I92f0yjGQwIF7M72JnG5/pmVCXClWwFyFhDYYtQ4g/JT3T4r3ufO2XhNrjW9/LI3
8Zo6Imwdp2j9yvmxBJUevwabd9S1xpe/v2m8DQLLMSIWjkOWv4yQSOsAssfNRnpmrXlpr4H3qExY
cHFZCj6b3dcx/ZAOn/aNuLTXgMmCIF/mid8CkHCn5Dg29a1DOfd68ytrXoaUwR3OEMwIOEKwaBhq
uMWb2IK1QZHuBFkHYLwqCCdlKM4tEjtRKe71Pt4oN601L0WrNQRpNnDx8DX4sTiAHRWzuQtyZ+P+
uzIwMtyrw3smRipc+GDhEW0ywvxcKk513jXsjhRHgZNUBS9t4bsJArIQTPXx176WpTDqArgzaJC3
AOx0pGGq44yFw/WmV0bcWf7+JoisHkZZlGWJP7vtucrGP1pZn7PO3JV4QCT73827Q5xHkceEIiv7
MR3zV6iRp+s9X9kdHSmI3B7dsEXnARAZBjrk8g/tpMMdmR+EiHfdsDUZ7tXMJXQhjSlN3Fcz/eHG
r1O/bw+QgV4DInZxl/CiKeeFeGiCQ9c+NkO3sRjX5lWKpJJVkiCeybnXjI9I2Bw6PAQ7/BGuD/4y
f3+5bMgQL0giopwssg/BUJ0yqON1tw++hNTqv5dMUyh6Faj03HF+2ejDDajS7eu0FKDoeilaG6Ww
lMk62F7z3Ofhu+tNryxGGdhVIb8bmo7FWeT059zKHhQ8CrwyvEkL9/X6J9aGXIpUqrZG7Ykm8VWs
p56wDBMvE+L0+1a6jOwiz5u7JHwYG2Rw5lK7K9PvgxreXO/7ymq0pVhtNEw3QvQ6/Aqt7Krqz5GT
4x23D2uiyXiuSdEqpQ3m3M/RDKgQc41xHN7Xc+nAQ7Fd10eb1SjqxRQhPaDUf3C1LZO/tYGRwrSw
XMOM4DD5zlQ8YPHwIW7sl9AJ9h14Mp5rMkcnwfCM8xQqLyKI8CbtjWBa6bmM36q0ZApKpUp8iJ8X
2DgXOGmXENHHXeMug7dgeSpNZU6tLwzvNo17v5v1C6yWfXdea4njN8deBDdUs2Jk48w4eYBpeZMq
04tI043mV2JVRm6ZjjBd+G+tP7IdVG74Gbm8jRN1bdyXT77puV4pld7beesnFUIQ6o8ctm9k1hvL
fa3jUqAij7ooYXHT4N100Of2Hp7vvvu0DNoSKDeNVsse0FvKTZk4R/ykblrEJK8vmLWeS4Fq2uWU
q96AEGA1fdbgNaOub2yhstcGXQpTZwAsHSoTG0yaPS5mCHPr/dQLbxdJQ5NBOVZpNX2rja3v9R9U
/ZJGDj5m36d42JjVle7LiJyoMVqn0UTio6V9ilPjYgL4yfvgfH3o15qXzlWqkUJoOt03sz86N1MD
Op3b78wPmFKopnqJ4KzOFjloX2PljzJ+w8xzX8eXH/QmlnIzLZ02YJNptPSi2oEfTfW5VayNXWBt
XKRQNcaCp7XNJiOU+YNluTdTzAVSnzcQM2vNS7Haj/joaUZIJdjQjrObPWrdNyi5t/vGRv/32Hip
0VqiiQu/TaxLliEmomQXdOPO+5qXwrWsIjWxyeeRdUdtfcxvzDE7o56373SScYsDWnRZF1WtnyuV
HyjWCRvzL+gHfN/Vexm72BXY0gIhzX03NG/7Utz0WfDg2VtFoGVp/+V2bUhXYCAmhSds1mWnijNa
rCjpjOei9+4QhXu/7xfIMQsPYbAFx8iM6Zum4NPnYHfiFhsXj5W1KQOi0sYNdcHtFHR3chpH8+go
7Q0QlI3Nfq355e9vAhchZR145JJXwo00i0xA43isaTnyJvuGRwpdHQXNvKc27OdCASpJQjLJfCsx
Nppfm2ApdBEDTtu6B8SP/uUPtfiMs959k2fv2tDZCICV49CQwpdHpR6mTgSCZpzw8IQ1fqi17HXf
6EjB6zqhcIrYbX2FNE1Suk/pUp7fXDxroyOdtqaRDtbiTu/Phs2jXrurhhZXkP6Y29a+vVOGR2XI
d09xV3Nk9fmhQv9DwUsvQTdo1wDpUgCHc+j23rJ5zpilT050RiwIDoW1cV/46+TaiDtKy780nLrK
OFhwaqkwo9SVBy3L0o3YXWtd6jwClSWSVg4Xtdm1/VrMZXuohev93DE2dF7aeVDmKtXOaDMfHRQv
e6wM5DCRQ73e+F+XDo0vf3+zMYCHjEDScMlsaucUhx+Nqf898eaJkavZ9wVp60mQQ8W0uc+piiZn
LBcTC5iBeiiyz9fbXxv95e9vfkGGwAqKJNxjRfezo7DLHV/fAjivtS1tO1Shc8o3AZg3fFJT65Oe
pnu2G8Zd2m7iocRhAQETSOPhsUbj0KCQvm9ApM2mKLDrMQK0lQyUKE7YFRpdrZ/2tS3tNP2ggXRV
W+716ILNizp6tuslBaFVilEEjqKpBbrhJxOifhYAA4yi9I3S/MpEyonsvJyQDQxZhFkRHrHpu8vq
rZL8WtNSeBr9bCMZBUbda6rDpOkHyqwbwbnWtBScKQK7eZyx/Ko2O9u5OGNdvW/9yWlsw6xwYEW+
2/c8Eysi81LNWwCOlS3lPynsUcGxcWZp4wh2qfVnZT7Es3OZtq5Ka+1LQYnM+NC0+Gv4seYb8clB
Nq9G3hQi3PU1/te7EgtRCk2k0tHMdW391iinb62SPhcpBEtEejbaX5tVKT6D1EZQzrKIoT75PkVa
eIja6fe+vkvxqbkYgCZoLvhOcCnDnzxu+NpGv1fGRU5hF26DLk/Kmx5N+VsUjtB+Qw40VpytS97a
B+RzlCe92risyc7zMJ+vTsIO3mEMdLo+NivjLtOUNdSF1MkKU99V4rsyeofz6b4LgJzMdjH2StSe
64VWIuk2cY1pDDPeOD/Xur2M1pvzzVUQYE9Uhn1KjUXgCv/vHOn3ffuAnMZG7BmqRzRlyF18HtOX
ttp345IT2NiGKdg3jblf4pap1/3FMavb6/O4tkyk+ITK3qKvuVwouuysOuEjGngnlMF39lwKzxRz
wXoiGeknNbTkQ6fk+nvkP7fytGvTKUVorLSmN2YMeBanqHCPd4W374yTc9e4PESxUDLUfzBxxAb2
rAfjvlUi565RSouathkJnQgDnK55UjxtI3ZWZlPOW+tGX2DqQFRmSWgg6JTfsOU+unb/en21rJwW
cuIaDlAcxE2Q+IjoPet4XiaFQHnOrQ+atwv4Z6ty9hoH+C5EcRmOoPLOsl887aWZvuzr/rKM3kR/
EEzj1CFHe0s1CCm2z+hF3qPHf8EO7Xz9CysLUuYda3haoPnKvQvL+hsBb9LV832hJGewVTQEnSlJ
gQ8s4tPFxAPD2LkipSjtEKGZM4NlE2dP4xieBMYS18djbcFIARrVYz4scsR+q32KjFMW1IcSxbF4
Y7hXmpdT1yoeYtj+OInfm6Z9EC2Caogc9rd1U0aXFgHzm+s/YyWu5BR2rxujZ1c8i/J4eKpM7wOm
CDfQ1/dNrSndeh3TLfDc5sgbxzb2R0/DDcFyPlzv+8qSlDPYDV5ro2q6YCwi86AlxTHZEmFbG5Xl
72/CCctkR0PANPXT1jl2QXSeCnEa8619cq15KVq7enYQdu9Sv4vt9271KzSVz+38sm9UjH/3PSkC
b65URqXSihs1V29cy/h0vem1fktHKuKs2AXVzCbG2Kz+c+f6aAac9zUuhaqiI6M41ezAIvGOZqYf
RxHf1O24L17lzHWGnrRTL5S3Go00bAcB5WSPk4VDT2hv/IKV9Shnry1wLkldUS7n6P5ExkS7V/R0
2rjOrDUu3XonY7ITddnh2SrxD46qGG/uXN0oIq61LsUpvrMhMuRN6ntAxcKbUCBfnHOE63q2gb9e
+8Ky0b0JKU/pS2CLnXabG2N9G2KbdwpUa+vRsbJdGsuKfdO6DgoiFEWv3Ra98YyOB4+y9Hvv3qO2
vTH+y0j8p3aA3MTyu958IcFoesbZq/Hj8pOVH83hYzE81Oq7BJWbXQFgSIEb2nNlq10o/KFzjq2j
nckw+31dbkzx2hBJwWtW49CmSGveGpP7LRbfsUY4el35I8SZ9foPWJtiKYLLsqxyp+FI9ODzHbVS
F8d40ION4VlrXTpwvXlCWDVxG8pO4TGz41NdWBtNrwyNnLW2+7jueqw1fSziNXKmAmdLcak3KTwr
+6actka+N3baeWDoMfFWx8Wh0/5h2t6+S47M6g3HrnXwuOalgzPCsaXijXBwunGcrPVdilujwO+y
itMUp5zkyP31oKraMei2hN9WZlXm9CYOvkuZnkDQdIODkvdnIw83luNaz5dPvonYFjKv5kwtN7TC
fB/NwZm79wv+UBuLZq3nUriiCzs5buCRKyzbL4jw3OeJujGhK3vNf+i8uEO3Q64kPqr251pRXtO4
fOdgaHlwkVZoAmPnCEkBi5mRh9eHm/uGM56gTDxHc36I5mjj8rcWVlLEiinU3U5zNdxxzHvFCp8x
DDrmonnysun1+pazMscyvzfAgHtIwGDcTmp5sRTvZc6iYxGo+36BzO+FCIrbH7dBXwAmrUK0h+b4
xYnGQ8bxte8XyCevqghTVLV2m0bDnwWcdZidpwiKz/XmV1apzPRV46KuLJutZ9TC35NSfA+zcGfT
y5y8ia/UDqLcKyJw2RoCAkvuJtjSAVvr9fL3N03jMoq9S0yKr52Kz7jZ5YdiEj+uj8hyYfrLQa5J
cduCSKtCETR+18QncJOIeWPv1tvpuTHUU+0Zt06p6vs2CU3/9w+B3JdUfWbnPr7E7nl2kuYUhckG
ZG1tlKTwtfDYHlSj57zFSuweNSwiTcvfXR+mtcal4C0CZ8prhfvOWLiHdDBvhJeerze9si/IVF9N
BBYZUAWJ6yUv/CdAaKgaTyaGsNfbX+m6zPUtRgWnGxxl/Tqr+0OIPftd1tXZzb7WpYBN7aaO9IJN
E6WnF2zhj4Or7Gx6GbA3yz4MMXw2TVW7tTNsTMb66zzuIgxAn5aDtYWKO0UGEeX9HI3sxWjKz9fH
Y2ULlnm+np47rurZmd9UGB5+1rKz5v2+3vTaREqhGrkWDrlCp+n506SHj6IVH/a1LMUlpihVHAQO
6dXkqzUYj5apfbze8tpwSEGZ2EWShK2b+Xb6IUieEu3FbjY6vRY3UkhmNvaYaN9lvlM+G/FzUGI9
OZE0i447um55MrHXVbtpUDUz82t1OGmR+nOq7LOjVXtegDQvvWDhQHIaJUbql4OHqFvgLU5Ou8Rr
aVyKymKynciiwk+OqT0lXdPgQ+IdJ0weN3byv84rH5Bi08Lkp7ME/n2Bqh9DRzlh33y0UnVjz1pr
fvn7m9Cvm3zoLWypfV019Nsxmvv7TjFzWK351mXmr9HEL1j+/uYTSV9jdVn+M/7PYzXfD26756yg
ZSlO+7rS6w6ndt/CdjYmgdt5+saaXOu0FKhBOhbRMHugFIb4nevo6e0UFNVGKURbIuc/dwE6LgUr
LvSp5UEH9RXFu48wbAyLHxBQj7hXH6OhO1g43/Rad3LFHiIeH/xPCNemBcOU3QHTxiHGAwuftlun
3QdFsTwZwoSfBH57GcvUaPr3Y29hupyWu/KWNC5FsF4XkE4p1/v4AlkWl77qLu1+7dp8ZPiSPuD1
iqcQqu4Cexx3vlO17mEW0c7mpfDN69ogdY6ybK75k3avh++tXeRKRkUKXYNO91agct0Ya1SPjRd8
jW5Hz/2yb2CksJ0xP1Tsdkj9vg+zoymM7gZueeAvbrCX65/468HCL5Dit81Gz+uHf07Dh0o/z5F2
MBdIQLexdy6b8F/CTEYxwcUpyKiHqJrZ/8/ZlSxZiivLL8IMMUls4UxJVk41ZGXXBusaGsQkEIjp
65+ftrfIq04dzNiyEBCKCEkhD/dTO5FTPX7hTVwpEZU0ONz+h6s5PnqHFsqrzzOWQzonqcpvviVP
UJI67RtZi1mKTTaUsJGCKIAMkQ21gSPqIVsUh4bv1vFMBeNyddMUC5cnj2kqDt28VfI2Da2Fa8vZ
6HBw1CU59IL9EOJGW1Wb6wgfGFtvyS0XAm06iN0njvy8OoeFHUn/yMOHSYLU6O/bZjesiLoWA3Sn
K4X+gTJZ+/nMZs+O/AJihIJtgUlN5tHiFhJ+aBCDSHhCWxpeAIcj9YFWVjXtW7p0gFOfo3MO6r8l
bkvGX6A+fbUgo70RUSbjaBFLXAiAtz6yZTkEXwOXn0P1K12g13rb9sQ0vrbszpCLH/2MgCDQrvgP
GaoQ+pB1dZwWDjaZsILAq8o7aJM6P9B+SOIuxXLgVPnvZZJV3Iwc8NmO/Vi9YKvx1jRbWnyPWSYE
CClxFph/W6Kqo5BC0P327xryH9UivLCY69YVrLl2d9KJw/pavb5fl12VEj/UIVFSFl7LG9DzdXn7
uVirOobbrcfbH28wjN7Xu0CI3lncFjIubVTjk71li5fPYBYdCTVAl953OhTXmI17susrIDz6owqr
MwQWNzZEpndcn7/blDpe6tdtANOH66mTUKhcj232e01/3TaOaXgtxpcmt8nYIgYJeQUXxJBPEWmf
ZbiLtQwze52Ud59vj/6ygtgVki4ClEJQQi2eCoh73/5408xqQb7UbhtCoqtMnHR8acfl3snV1nHG
ZBgtwEWPuaUULhly/66coPGdtfMpq+WxnaA+ffsHDFkk0GJ2yVclRwI8kLTS+lJmpIv9euRQO8iK
fUk20EI3424LAfeuTJalQ3bNyiZw0Sg3tTtfoMOleNlUZYl1KOmxyYuaIJyPbJb/7DKQDphaoIVY
UgEJpqm8F45z7CHEtE4buzqD++iQqUqEfJyKGfeJHKLLjbh4gXe5/d2mg5MOlyoGqhBbln3xxy7O
sjIGv14ZDX6ACaYPaYANwcpjCG8mQR3uS3Q6fMoCcyLBFS82BAOoVyCHXgb1xt2owVF1vQZnUAEF
DAnggNSRB0BVqzhsVjSl8yY/3DaZIeB0/BSUKUEegxacpHTOlfrdkq8g7OnTLX4w02Rr8QxNYcfx
uQPjKD8quinGhfVGiJmMo0WxY+XqWp64cgSWR+h1XqAZf2i7csOXTF+uRbBE2Xrifd7fowuJht/6
Zejr+6B3gNe+bXnDC3QoFeFWkdd1A9M4DKt6I6c1mtOu/LlveG2XXVUz9aRVOBdvJi26tqzxMDXl
VsOc6eO1uta80kxNLea1rztwi5XF41Xzct+XX1313eLloiK0OA3WlxmCujSnr40FlPm+sa/O9G5s
iA6RtQ4pLl/F9MdGxfxybZvbc/Hhh97VWO8G76lVCS5D+2IJ+TqOc4pCTbf3y7VVd7IGCwUUu0pG
EAGUrIudcAulYppMLUhHaGFbkweDB9l0Lrz6zoNo/T57a0E6AWWXzS5K5Y2wj3ZafBXjVlei6au1
AKUDbn6gpEsuhdPZsRRtdxpnbwvNbxhdB03NHaSU/WuNP1sYSLXqeJyqfVldb/fNSdnMruBukhIb
YKPxJJflqS/rjcXb9OVaaFY0tFIQzWPrkXt/l+X02ydoRrg9nYacq/f5Olz2S8hRxlug0M6EilLP
OvnezpSow6XKsBIdjrvOxXc9/3PZjPmXVq1bkhOGpU6HSqUVdwfR4BqrHUgU9uMxpd2rnd2PYGfc
Zx4tRoVAXQCQZ3LxF+uhlJ+mVfyz9M1GE6uhuqH3+DqzM1phgHNPiYLkaWC+iiH3hv4n4rWHoF/z
OKymt24adxHLQaxEC14+rQ4Y8wf8Dsl+Ngq6JWRNv9021dUbPyjVuFr0QlbOq7IV+w6vhabieHDI
b5uDHz7KtrKxYbp19FQ3D3WrPEouRNYXNtNTI1ginM8L5afb/2CINB0/BegdJEwyj1zSnvR/ocw3
dZGsZvZye3hDsOn4KV/1gcv+9SbVHSRkvfuZPAJtszG8yT7X5+9WK1pSyw6uaSjIqkeQfkajb39x
cbPgtFs3dyYDaavtEgQs6AUKuJAIEscRza5Pq79uXUub7HN967sfIFextCrDWr4UQdRm058UtJlE
bKkXm4bXgrmfl/aqtI1bBZXFpWg+D1BRL4N+A8Njso226DrMpVbqNtc+oDAaM3bKIax+23FMQ2tx
203lUEoIUCcjgMvTQQYWT89Wmy5/3x7fZBktduW40HZewZ27Wv0JBYBfTuGdhPA2ai8fDs+I7veU
KXRH1OADAG2539zZ4quyNoxuGlrzeSJD4tV1AAYYkZ5pVlzmRZy7fBdgE19+fe17j+zEjM4Cii9f
L7O4lO6vcojH/HWH2TG65u8oR1HFBxB0jyr8RqGgFmbL587bKth9mJExvObvbqBmv0zBaed4IwRo
H+byYekn3Js+qC0ahg8dE6/QfD4NA5KLBlURa5DFXQrVvDi3wvH5tn1Mo2tuX61q6jICvwnqNXZT
GlNoAd8e+sNciQ/XPD5I20bJGioDnUoPtpMm1rw8tXkfpYAj3H6FwTV1yKA/t3Nmy7bETSD6Xytx
IA05VnRXxxEjOmTQIcrjY+eBw2PIQfhZnOWmNIXBcXRJkFRB+E35GDotLpN77+ZtlIWfgUBdnf5w
2zgG++twQWY11iy4Aj1cRdA85kWW5G9umsVDtyXfbbK/Fru8HFTBi1bdtVVYZuFJZqmVH1c7tQG9
83ylhl3HLUZ0HJhdFN4gPGSJsPtrAJemBVWJXWbSBR/mYXT8RiKEiwX3mEUb+fUS8ew1GDdSkGGq
7ev8vEtwQCJ6Visw1Z3kR7srojY4U8uPBiwzfOuQ8eE+F/bRZkIWqpzbqz+BKnyIofUFZePgEo7h
sRrzh2vXthBbV8yGWddRYiUbe9FWeNdU55GCRsbQ/1zYxnHA4LW2llFFLS27kJjoafYObfi1na0o
X77Z7ka9wWQoPZ36Mqil7SDw6vvKDyIiz934ouSb2/7x9imiEVvLqotHQS2UgZxqGdpXVArKSELi
aqM8YPInLa8qnnd2i9JawtZLmLdHYrsRJedCPdWMX24HxcdTbOvwsWodirTJYKViCr/adv2pmkfs
04dduy1ACq+z8y4mSnByhG6XKUAYxwOj0xNzxj2VAiRtbcUXtAWVKkc8h/yTlyW188lxN6wS4uv+
c/7C0JpvFhy0u4ONnZAAwSl3LLRxngn/GvLvGffj0r/L3X3bOR1rXHeoi08B3sSzBwalK/aYzhtA
KYP76NpCFSt6JdbrT8gB17zPS/0UqC5qRux5N15h2FT8e9Pwbnb9Dgs/qcer+/8iXh8vYbaRrA0j
63BjcJIOnedgcmU6HueSnazNFfnjoW0ddWjPEPaWEmWaQnYvfUtfbL5+ux1NpqG1FcDuvWzwbAub
LPTnR1VBGRaYcqtc+HHGtMNrDL+z9jBMGecr8sFgrWcVNNiBBn/V7k+qrGkj5ZjSwfXH3r3C8fv/
T5qg7EGX3HRStf91oux02z6m4bW4AjGKtFpO4O0LTryMnNGm8cyHcteSYodayi+Kdu2Lf9fGDm03
JJuOc8qP/Zr9RQr25fYvmKZYy/gWLug6GwxaST7051XWn0KxhZYwza+W7wd/YbVXpCDya5r70sOq
OE9nSdlz0Oxb0f9Dlua5eSdKF+meT/yJzM9Yvr5JseWgBtvoUEOwCNNGNYUCXRc02sPuUg5bMpIG
z9GRhnax8DnocwXmjukO/ZaRcsjj0mwdYUzDa4GbUkpV6cD0yp0+uetwGNiVvcM53nYa0/DX5+/C
CrUYlaNFVyVrld5Pjf1iQUYVa/k+HmSbaWGb9p7vTR0+vw/b2KXuqamHgw+U1O3PN82rFraMNp0b
jPj8jr1l1XCqOna+PbLJMFrE+oA04A66Vonrye8j9G4gPPpj4PauLYLNtGDN25TxVMAu4RrEI3Ni
3/NjtW71cJq+XgvYMMexFFzI8PdsPIaUxmnf3E+Vt7G6GvKBjjLM5i70r4w4idc82849S3nkkru6
fNtle503bSotlo4VFquufZX0hXcPfFeTE7N1qOFY9eMaXhNB54MH3asffMb2TamOMOyB7KiVffVF
R0UURL9z/Wvh2UYJzODpOnXaWg2sbQOO7WqqPgX58ilN2421zzSbWoyina/h85UnNFd9eJkCtDzk
q1wOmRV0lznLtkh3TL+gBas1rTZEwUqVtP0bY+IQEBnfdhjTyFqwgj9mzAmYQhPpvAKjEnfBurHt
MI2sxalVBUGd9kgDNVmjZlpjARrh2x9tiFEdJpg5YgZEHSmgWZ3L5ID/AgBJscn8b/hyHSWYzVm4
2GmjkrnPT05gfVFW+Hz7y01Da0cnn9muFYQwdxDkvyABHXeLP24Y3GAVHSW4dlIxNbQq8dLlWPXf
5dw+VpuUzaYvv4bAu+UumAH6zDsc7cvZ/dp5/Rl7pY0tnunDr8/fDe3bbgXBNhxqJKsfwmB+lqs8
LUO6cfAzffn1+bvhR2tgoWthOgeZnzjQ6EG9hSUyfbkWl9jABJnvwOSdGA4LjAJupqgNd3ECMVuX
/XBFAaKXGtmcEPur3zdvNBv+qlPv+z5n1CK0WkfbDRmySi1lFaWMjodCbFIEm8yuLaQut2TdF+Bl
WzJrjEHjzqNUrvRw+9sNmVdHA7a8BrG9gOXtxX6m7QgxLf/3GtjYbIwbrzD8gI4JdAQfm2LJqqSH
qsAj+hSDn7UL3fN94aqjoYqJjWvDmirJKwu0ePkpHNPDHG4ZyOCaOp+Uvw6UoVqGxsq+O9QljXG1
fSiyLVosw/A6phHNfaSTQ6fAi+J/kpN7l1V+XNlb5W+T7bVsgwY/oRjIbxI37J5FUT7izLrP7jp6
0VmDrCkGiRQ8QBJ3gGq1zQBIqY+3HdNkmOsfvcs2IPFqmGUrBcXX5d6e7fMwtp/FPO2h3wPcW884
uIrsVQFCLKcu1+4YLM3QHjxpN8NDWGTOLk4NvMb537+QuImvy+tfpNaYMBXKmAzlrl58DK7lHemO
IQhqRpVMbvDJJ00dT4Urdk6vlnbaQUivq8Gm3Mj5RCj4ZlG4V+OWeJch7+g8auO8cp47YKgZaP0Y
svrsdHMelUtxbEu5b451OrXBy0RVhJVKCLfpeUolOLKr8Lctgy2Ob4OTetfn75w0nRZlzyUurIJi
Os9WdvQhVdMGW4yf193Mf0uttg4LdKHa7HcVVtyxv0gKoZqiP1L7xZ0Pqp2jwJlOt2PNkCU8LRj8
UIGztBpUUhLnQDv+OJX1zjnQAmBRbeu0HRJQCrTOOP0z5aCaAhD59od/XMa1PS0CmhkspZNC9vSh
L+ChWQu9KC8dF1EXkmfXsw63X2OaZi0WoH7b16THNJOa/eEqfEHzS9xV4xYk3zC+DhlsA2vNZMlq
XDT4h2YpD1z0h5zvk3iwddhgYGWS+grT2/ThCZSX9y7dujc0eI57nZh3AbACxOTlFHwyWTgdMshf
pHTYd6LSEYOdWtigJniOzOoI8LXzmFkblRVD8tHRgtALcxd0cECwvGbeq+0S54/btt1jkTWZjNA7
wsjGT5jepK1iVklIXcxw0LZjsWzKc+tX30XQfWpnte9YrrOshWTx7FngFUUgLxDPqtHq6u3cXOnI
wZ6vTYjuELjO7B5sSHIyNj+WrNio4pjcR4vfUvG26zqK7YlMeZy29QxlaW9jlk2Da1GbB8ITUEBU
ySLquxzAGjWOx9sJwTCtOkKwnPPBVeOkADSir2h/B/xevkGn80zXccNzDF+vQwQLAfXGmgHCutL5
sUvZwyi37k5NQ2tB6w+09XkYlElGwl5F+Vx1f1y/877uM87VaO9ygnLHYa5sbEvIssRWuZ6cvo6G
ufzuMLnFnWfImDpeaikDe5EdrJMDHR5O5ctkfeUh26jpmka/Gu7dHwBYag/hMMPr0/IAes1jP9LD
0jQbU2sa3v3f4WVmLz0TrkrUUkB/IH8ZuIgda5dWBbN1rJRASccmEP1L6rSzwkhmSr5aGd3FgIvh
tZi1+AIMSuDgtDuuMVo/7ybSb9QvTWGlRWw1N0OtLJBLiZLLQ5PDf7BlDi7D3P/mfbCFTjbYXwdM
sQGM/l4ZqiScg4RLK1IpfRB0q03N8Bc6YGqoCE05w/BBI+PCeik9665r+hgBfbwdYddA/WBfqOOm
GjIN9VQibfLVAbGm9ank5JvnHlBWOjTpP7dfYvqN6/N3QVBKuYz9nGL9JfxFNi9LE352uyUqgba4
/QbTPFyfv3uDlJ3IK+432DyA9ceTZzq6j9SpNhYX0/BaFNcd8fIBoJ/Eduw7SgFRBsXsGmwV2z9u
GWS2DoRonHJqQTiIOmHL+zgdpiAm4egcRldNd4Wr/rne00MQqXkIAEo6pGT8fttuppnR9tRN6nHb
AYgfMKfyMFgvVZMnC05pqLdu7NpNDqbFeO111At6hl276u+HPHciROS5b0VSDeFxEtWW/J5hKdJB
EnRMs84qszEZ6+HNY2kT9z75s8tMOkyCQmedlgXGBhnFobUKHg9WGism3xYgw26/w+BjOiKvINAc
mUcLqRwtqRSb1MZpolHR077htZV6cGZARzvEYNl355bQqIISvWPLw+3hDdbXQXkrk67rO/DgIvhd
h2E8tdbGEmcaWQttlYcVH3gpEonr3Xj1uuyQs00khiEAdOzd2g713DLs7MhADxObL6NFm0gy/y5c
p9d9ttEWaSE6Z0gd7DAy8MfPIFPsxn0bdlsL32DsiwF8FDjVr9VRSP/BCf3nfR+txW1lgeTa922U
6O0ZVDQ+Oq22jmPhx2uOra3NRShHbxz+VbKco2ImUYB+3Dr9jDbjKKdvISMRW7cQ5R+6D/0PcVvm
ta4zNthCSj7ISIWqOXKr3bpR+9B9MLp2eVSPIZVtuKhEgP4GKhlnD6I1I65MFVk2AJamH9AC11qa
Kew4QV5Il+/UUkVU5/R8e5I/zDn4/OtvvVs2FePQrmgh5+qN7cGtsewPgMTsW5UxvBa6KUAkfmHB
OvCmKPDzk6gEbjWadSd5iL79Usp2KO55ITQj6RPYhw50EntM44f61mue+5AVjIHTzrH8o+103cEC
lRtoIIYtlbkPnQev0Ga289harNaM64aCf6NheihWJ+klGA9GunHR9uEE4xXaBNeBN6UZ8LQX32af
M98NI7oED0BP72xR/Zck550H5YR3tdMXNnjNSdR09SEvt8r2Hzo+vv36/N3QXQUU23JlhmkItFzL
4VjZ1UZMmcyiZWTaNMugLDCroJk08u3hsgRZ1A279GDw5VpapmytyHyVm2QklOehJHclE/NxR8xi
cC0xE6ts16EGYVhgj48uQbM0S08k9H7cHt7klFpyXgown7SMjBdH/mzHLKqbv/ri5O8kWtR3UqWV
QbrNQXdqOs1URPPIgr9KWYXfbn+9wWf0TdRUhXRephVaP7zoDgEFLVMzsg2v+bCG7od6ZwN6YmbH
WV1wEvb5QTWHGiRtXuFB71nETXUsvfnl9l8Y5kDfTFVy6kfZg6/NckBW4R7Z6keCfbPGjfEN7q83
N4xQkHYDr0VzjE9S0FMr5y6YQc2jrK483f4F0yu04MV9g1jHJQXX4jrEZYpL4OCnz3YRg2MmtPgF
8cxi1YGN2iSZ7yf7tXLObJdGDMbWgrcfA8hIo7Mtma312Ln+p3Qv24bexgAlKoew2bkqPKP3qcAy
WDub9VWT62uBK1LirhUVzgWwwU+VGJ/rvtt1PegzvX2h5EOLu3eJJpje/WFzfg+A5T6qOaZvoVYG
ZfOM+uNl6OzIHcEjVMsNJ/zYJEyHoAdiFR54cZxL0YWP2IzEyp03hnY+jlGmb50mF/Iddbpi+ob+
DWKdZyuQsSXf+vozgfhquOaRV30my0vF6qMoHmerjBZ+n62PIvzcExl1mXdqmkO4hBc3/d7UVbRM
RSTrv0bxd+Xt2cVj4q7h+W4NzVx3Gp0SvEB5yyInmA/pusWAdt2l/KdyhKG1CGepny8hoFIX1srY
rr9k9U+H/yzAd5TtEoXDK7QwJ2WPVC7BIuHZTdSsP1eRR+P49XaGMk2gFufQbXetNJjA00jtH0U2
HfwifMo8dc6XDRCVyf20lboos76CtANaoKsqgAAXOZRdukVT8fFixHS2XIt3uIqzsXm03PWSsvCI
+9bRWyOZfl/99DHI9v2ETppb9M0aLtCKvFR2EAcAOvJyqwvCYB8dxz5JCsawFPZBZSLC8ezA/K1z
2cfLD9Nx7HUGmYRZQV6jDuVdqtq3dgzvOq/8c9t3TMNffepdWLUMOCQagtbWgs5OtRZP7trGjfI3
amYG19RZc3E/rFyv4CAbhyRR6wPLjosDN2UvQece9v3BdU7e/UEQNEENONL/cydN69+DXQ3R5G5l
B9PcaqFbZw6oNUCiBGzicuq77OwXv29/+b/7/w8Sj86YO6k0aNciHS8rglaEb3T6nQbSAZtKHvny
pxUytIKmccMH9I33XwBZigvSH2q+pT5smn0trlO/B3lcE0ISKRenrPjtYZdG/J3xpi3jZZEuE7tq
gUGdpI46AEcjgCo2HMuQs3Wou8PppETadclqPxJQN/UKamP3/frLmz/fnh2DbXS0u1fMVk198GE4
/ejEtdc+cVF19xVy7caR1uBZOujdK0pGKjBtXNYxP7TMPYVdc7j98aahtbBWDe4RLKuGUtqU/kPU
KA5h7uzc5+iY93rqBmu6qs2wogW7neJOtLbT3tGvv/Qunn0yrSVJiz4R81xFXtuLQ8PVrm5xn1Et
mgdrTlslliohVZcf/aXMH8Ghnm6cqwzpTlcLt7sUx+Urxc9ki2/ZUsWyZ18Cuzipzc2KaWa1kEUB
mY0VGrqTTPCohdApWLXi205j8ngtYHGlkQ4WgJ24Any2qhOKgNGwRa9tiFcd9r6kvVumfecnjfVD
sfvqujsu/1nzN9luMRh+WIz1mU6RC5hQAxit9BPeDhGhIKoEwaOrXl0g1pfupcz/mpS3YSrDLOhw
eNICVO76eZW0Q9C8OnxePpMg3UfZx3QJ8TCdgnFY8Sfl8i3sVKzm8rBrioPr1L8LLlGnIkeFUEKA
AgKKz8Q5L8XX20MbfF8nyW1cZIOsL0EfHHyrvXuWD4C2fcv7nZGri4g7IndIFuDTC1scfDd9BNRk
z+UDPEfbQLsiEM1wLVlaXREXnYzXcdppcC1cZZhKn9McMWW9jPP9Ci1MEZz3WVyL1xUyjxR9qhL0
4J/95VNg/8mry0y3WI8NPq6j4O0hl36hIOCUgSTHze+l72ws3qaRryeB9144yawdgA5KIMkYRI7T
/WYO3zgnGhKNjh0Ps8YCjRjmcrZlFLZ3DX/q0yHKwTZKdi5ROi8uwrFfZ0Y6qDMUuD1v+hNn9Pft
STXZRovQME9JQZcQk9ov0cDE3dQVG25uyO86/63vVH3WEahj+M6BSxJJUMVtbiUNpzgdO95ablmQ
jkv0Hj4Sa43c6Xcmw2NTp1Cw/Wq1y4bvmOZXi1WLQysHaFxwcZMkzS51tUae/ScUn3b2B/hMh5Cv
vu8TznmfoO8ZXGVLZuOCHFz0+yZYi1pRWyDWdwuZ0DT4JaBzE09ds/Mgqvd9OIwVHgBOEgA5ZR8a
ls2RcMS+3Y3e9REM2QThPOQbSS+E/Kz7J18+qvb7Lrvo4HdeNGSmuGVI8rX4PNEgiDq2D1nvMx31
LvzaL7NG9Ekv2Pex8c/zujxNlnpxx63eAEPg6rB3Ab6pCoohfdK03UNP2YPiGwcpw8qqI95l3gXA
PvtICU1+JjJ4COfuE7fTqPPJy23jG1KDDnZv2Gy5BQcHnTMNn9P23s3489BuARMNMetpMcvs0ncI
GXxQrYFIaYAS0mMx9BG0+7j37fYPmGykrbONLOtuXnGFwXsn9uxLyMaY2A+rON0e3zS7WtQOYq4y
ZSs/cZr6TtQTBO7JRkIw2P4/QPccyZGhKSZZvDROwY/bD24yE+t4+8sNltGB7nIQzBXXBUVmTZTR
5wo9B4Te83TfqqKj3UHY00sfzN6JAMFmNFTe19VZp4M1djuTmg56F2VpFYGNyEo9+yi6/jDPW1B9
k3Guc/JuJzJkTHK+INVLEXxBleew1nJBowTK1461ccw3ze/Vpd69w6rUFHhB6SXVWD5d+b0JhONX
ZW+4jyG4dKh7ZrkLIWK0k9H9ZNllVJRv/fo9THENvKVnZnB+HfA+jaVfrDOO5LVwTyvlUdW7G3hE
09drcQu2sDaQQ+Pi/jo7Wc0DK+l30eT02BdZXNTjlnKg6Re0+HUaP5fp4neJaNpTwbyDZ2/8gWFk
HfaeoVmxx7orE8KWaCnnuKy2HN9gHB3uvpSLBGOJsBPw2EeuuLPnNxZ+g4KE3FmC0slBQdC3pMKF
86z9EvtTGkFgY8MvTXa5htw7t09rl7d55TsJByKnQKcBSGkOt1OayS5a1AoRBnRcAwcbNGhelOvB
BZUUaf4JlvwceFt6ZobcoBOEckdJhXZ6D4S4Papcn/0RiuvlpRU7HUcrRTl8KOhUYfw+9+85YXfV
cnfbPibTa+vtwGrZ22hGT3rSvUFI/KfI9ikVMB3oPtW9Z4+W54DorI6kNx1wub8xq4Y8qbOCos6+
DumIPUjd9rhFEQ8OnYvIovvEMwBY+V+HxMXvkHYMCxV0Q1nkdSE/zcu6VVn5F7XyQTH/PzCrMbeL
we19IJ9pZIPFca1OOBOdVOZGgbdesqKNSfk4y+ko2T+3J9r40muEvA+yFSSzNQ37ZMzqWFW/O/aP
CF+bMojDpTkQFNo4j92cRrPYKrMZpkkHYtnObOVQzPSSqaM4oNbRaPvPQ95vnN8NvqvDsFBblm5R
Q+K1VCAvpOVx4f6Gg5mGvj5/Z6y5WurGXRFw8xSiHyyMobK7rx6ow9495ndBmo1YxhbyVFH/Je22
MKYfQ+rRZadFcwahclDoIkdPjYi7OjvVvYhb+qCyX6J9mtjynLZPKd84CZiMpC3IKyWZm9seTpDe
Pz0D1XuTb2Qlk+NoS3AoOwdksBA2luDej+Ygy6IJefxQjMzemGFDytYxWWoooYyKS6ckDL817iVF
0+uQvU2Eb0yzaS50VBYaZOSkWpxkwrY4jnmNFgCAqHBZvc79sQ7/zoJXAY4Iu9vVrwcGFy3AA79E
EzLLsQj5LFKTgmKz2PgZw0zr2Ky5q2dw+OOsUQLpUOf1n9xzft7OS6ahtQUa1Vk/6LEIJc1Uxiz7
M2ZbHPgGJ9JR7mryVLVOOM009fJJ0eU8DygApeHrvg/X1mSh7J6EA+onk1ON5z7w7aRhYiNbm6yi
BTJuevs8m5EkFk7OZe89EVJsOL5paC1qfZuHXpXaLkp7+ZEv2RJ59b5+FPigFrhD402WU+IAk6r6
LrCnIh6Hwt7lhYBW/29STlvcSBQujLIu7bES6lXW2a6lhOp4rHLMA39IkcqYHH4FKwTv0Jay61BH
dUBWW7ZkrK0CCR+u3dfijkxPa7DFr/LxdKJF5n+NEoJdqYGkh0wWdMu53rccjMe3HdyAOaA6jmqw
IUXHRDvc89f26/hcHEQ8QNItmmMSO1FxpFa09ReG3QnVgVWL23cLGfCuJSGn9jRf+Kc1biMnws3r
xqJispQWsHypJamcRSYdT49ZOV+KYAuXZBpaC9exCnJwgeGWgnL/DKErUJturLEfn1+oLkgeEEKX
pUcSW9zxYfTDv2tanKuh/TxMxV1dp+VGbH2cLAHj+V838nO0MQGg6SY8Hb72wonAAP5QT7tIKn2q
A6qsMUf0Dr6bTG0V94s6DEP4pa/K37dd1WAlHVSFgh6al20qk6oaI0+ch+7LUN/T6guVW3eK/+7P
/rtppzq6igIB2isGD/UjEDafgG88L89rDNxNXB7Cu11cFrCUFs/l0PoLR5EvmdPxYJX5gXPyILvq
fNtS12E++gttuVXOnPmWgypWWKFQAJBNDLTeD06qY8fSjcRh8CWdMbQMKihY09lN2jXEvo1dZvnq
5suelkEYSA9juyToZ/LcxAZ4DjkqCmbnUrItQilDKOtAq8rvSjGN8FQJieN2kCcq9iFtqM4YKkTR
2qzssdXhbexV7NwtWw1fJpNr4TsGvZurYHKT3k9jmRUH0lu4Mt0SBjAYRYdQjdj69V2L0htBfpPh
+kB6+3TbIU1Daxe8vPWafCIU2xH7O3jIjtLhG/neYBMdMwV2+z6bRrihtIMjV3YsrDDO5NZh67rr
+CCSdLJQUedK+YJ6iRV4cVfc9fWl6KeYyfywrnek/7GoPrptI9OfXJ+/O432PZcTxMNdcKhZh6qo
HwsceLvM2digGHKCrkseWFPT2+iOSgDBiyeRHVLWPM+zEzOef7/9B6ZXaEHb173TrHMA5b32vgW1
J8QAnOZt6NlOC2kLsArY3LgeotYvWSRRChCNiKxsixLi6owfzbW2Z+4Cx2cK1YWkL7+s9bex/JrN
b6C5iQjJYjb9um0kUyhoQUz/j7PrWJKUZ7ZPRARGErCFMl20GdPjN8S4D4HwIAQ8/X9q7l30aFpF
BMvuhUpImSkp8+Q5DATmbHK9a4YGQi71cei3CFcMQ+uYqjYnNg0KrE8IaGVL/BhKn4dds9axVEJQ
6MxzRLWZ+AM6duYxzsP0x+3BDZavg6dyv5u9cmGACogMHbMPtf19qp9vj224NOjQqaXtaZ8jSCR+
867jFwegx8Z5Dro3c7hFX2cwex1DJVsIzoDfDFLs1LK/igI9Erkl1WGZmzDi3N5p/jqgClMvCNDA
NFmLCVCqAfTfH0S9AaMw2Y7mu1mK7m2/xh5Y7vSRut45J85O29Hcts14wLrFIkmjwBjPzyKgG7cE
06Q1j23YSIZZ+UPCFT84pf2Lrurrbbsx2aTmpog1ZVUt65AEbY4LCBL+ixeTrtm3JjqWKswzq6/J
PN6DPBDVhFUE8uxZbrZVQ/6TxH4lmOl8ok2ImrRCL+i9isM3/O16qA8QYei+sTg/KhV1h/CMbFVx
dD9nuNw+5ltcXgZ/0+FW/VRCF3nCus3k/bp8CtKLNz7UUIesd1VJfB1r1fB68HxekcTz3XfuOoLG
TowbpWuDPelsnaVr2fWsMpo0eYYA6gKJk20cv6ahr/9/cbpb6ZT2qY1p+2tzAA3uMYCC2m1TNcQf
HWkFLV2rLYSCF5TySUrv2LcjxJ2d+3zi+05enaGT5ZC4KWiNrGPvHMGLBRLKvL+rLbqxOgZv0xFW
4eoKwJY7koz5GiGXcnIG9JQ57kacMK2Q5syVJaEilDY0Caqnso6RioRy/QW6RRs7YJi+jrJagawH
06tv3yFA3xd8eoMExJGmW2RShouJjrNyPNunbdCQpKt+l+OlhVJsrp45OznZs6v2+ZUOt0JH+grQ
j+UlnDC0yyKJ5e9DuIEU52/bh6jcSqA5RpKA0jhLy6OTLhsrb3ArHWRVElawDPyKCbw1KqiMvPb7
ba8yjaw5LJuKpUf/OUmyFlohgYgLsfXQMpmLdtYCKlqKIMBlai3Uj9B647olhxLBxkaaRteOW39Z
PQvISwLmlDF2gBSXXXfi/rCRWzAZo3bm4p4zOVPQTYkbfh4hkqOC9TL27635YyHkRdoby/+nmvXK
AUY0n83DQviV6kEIXKwxadYYPMQn2TaxvSYFaF6vnVetdA82WFZke2mCD7f33bB8/6Cv8ICRU5eu
d4HlA87Pna81Ic1Hr0Ob6b5fuK7si6OgyjPaVBI2W+VhPHBc1b0r3esWG6Uh2On4K3vtSqqC1L4b
uvJR0CBGCfKBi/w4O1u3C9NPaA7tj6ybOg9FKD9r47Dpj+CNektLFhXBFrOQ4R6hs49CiDsrVIPa
bDU8QEXHJ1Ukukum0Jm2ixeX+rpgOegFPeFCxR3SMeifZk7UQZWm7oACyPMIDadvb2+3IZDoeCwr
rRqn7gN8SaiOtmy/9ZsN/aZ90Fy9nrymdQO8JV3unJlw49DunIgLcqjc8vPt6Zv8QfP3bB5bZy0s
+056UGLBs6b0UxTK69Pt4Q0JFl2ofG0qN3XzCVDQ2T+XtReX1UMji7jk/L3ngqb4q+NvHdOGndCR
WcwZERkptKuyHuGkmT5nRPy4/RmmoTWflks7z6ELocvRl2fZyqO/7OIfo74OyXIhbzT6tgfZF5sf
6iq796dpQzvQNGvNj9Mpx4t7pkAizuFH6XRoky3pVruIwYN19tFh5uv/4RBn56GuJkhzcgCEvjgN
aC1+7Vv163e9iKSyYS4ECWealCSLLPREj+OWgKNpabQz2gkGy+OpB6+17QOvvWO6CZkyeJROPdrL
xR19MOsntdc92bl4207gbe77jUeMaXjNYfE4mnjj5MO9766HNntY/Tby5YadmwbXTuVyWh2a+jhc
qt6PQzbGFhvfeLy+27WhOiSLWj1d5FzbkDjJDq0cI2bv0h6ivg7H6p0pbS02D6CqC1iU0QV48Nbb
CJKGQKzzXaGOP+dsnaFX0/zKm+/F8MOa42prRw1XLh1hFXS9V1riT9zK70r+UHsyrqePC5DPfEbC
ex8gztehVt46qxQdF3hINnL4Du6roIlzglbNXRcfple9/FWg85teW7GWJ2d4Jt6nYqud9HV3ZTqv
QAlNQoU3mJuUyr80xIpd1W5kxl41eeARtCCDHoKi9VtVJ44ER5rnxW5nQQSj3DgATcNrgSb3Ye9d
UNTQxcmOjE7xPAb3gb1VM3rVMjF77YqwQHFetg5kdyh5L8anyr7UaxnbW+ILr647hteCjfTcoQkz
qEdkXX8o0+GBzdX5diwwLYwWarjPfXcGJT8ICNlDY39D2HzrOF9uD26Yt16qzoF0GmeGwaGscSiw
8v1mDdk0tHYVcBAHCjYRLMmYR5h73Ie7FKCAX7ketS/Ou5DBwoVjgdwNKinvQlb4J1A/qjhnTbcR
gQ2rrvtoyhfK+dTXCQ3TaKyGUxpWB8/aynuahr/+/8UXZLLp17WVdWJNEExx20sBbeRhLy2jXpT2
FzcbwW5aJ6OHjOqpWCprONXMqviDsu16VzkT+6D5bE3ynpclSAPK1s4jsYon2vS7oiQG1zw243VZ
oSMbMl+2FY0CEvOjCA753G28rA0RQS9QF2DH9YS/1Ik/8gffEQc6e58DOoKzodqIaa9e/fAJmuuy
MPWRPqmnBGn/+yD4snB5mQiyhtAqOqhliz/UYEx6wRokLy400ZoJHeYq9iqktr310O8TtQKiS3Pk
uRLlzC18heev59ZLHwcHWaB8ON4OQYZ90CvXHhhDWX+d/QK0DIgVo0kMUdE/Dd3GpeQ6z38yKJj/
9Ydf+JrnyaEbxDIl4yLiBtRjdie/8DRPaF8dF/7gDt7H259i2G+dAKTMamRi6DyBBf1T1hx75hxT
58FZPg7zLoIFfIx+CkOddp5SpJ2mpftqQSgqXgu51cRg2grNn2njNXNApynJRXZSWfswBfWzmxWg
Kqefbi+R6Sc0rwYXGuXdtE5JWdjHGXKDfdbhPZQVCRnXD7d/w3Dy+Nph3K2kXojAZ9h9/yir+twz
vlEOMw2teTSfJZReFYamuTwEM79f1v58e9YGL9ar1qnX2b6zwg/S8KmV//HxR7GZ4jGNrbmwIP6I
LGIOhuE5OwaVeLuMPdgsnQ0XNg1/9YcXHuYjQ1XOElMXc4AmxP48X6svor/sWxnNgfOstFuCbGRC
emhKk/Dsk/CRZ97O4a9f9WL2CuIF3LHJBMoklpR2EQV988ZbtpzKtDiax9aliwJkCI+tJxWJgBy9
5tnq0vj22hgMUmf/qPlkdWM+IriV/s8qQ0VHzsUWEt40dc1Z/b6HPosYkHt2yns3a56qUFw8WR5u
z900vOan9WwzSLVDadPN+kPezmhumsdTj9JmtO8HNG8tazfkOcfONii4jKMbVVkao8qwb+314nXm
LGGTXtc+TcMjoeuZorn09swN26qXrf2pbdAfBdL6ZpIxaK+PPN2CaRhWXa9M254So/IoCheu+7Vk
K4j8Qdm9BHJjVUzja95KBMBirQVvZUo8Fbns49T1quM6+VsdlIYzRC9PO1A3bNhVztsW1ogcLJrn
5Uy8bwUT9IG28y5VciDCNc9lSCmrCbCkZOXL0Zvd+9GuIrbJIW36DO209eWaClbYOG3BWOUtRSTk
Yxu2UVtZO61I89+0XPhUXqVsQ9uBpDqNi3aLL9a0y7rvFqWTEoHJp8VnXBAjC3rt0+99xq+5LYhA
GjVb6ZgsSw2iNghmQfpo19B6hToA9J7bKaaNa8hlSq9CK2yf3evVaX/sUwHKHpxSefrdYWCQIhL1
E2sLema4XOqFaV50TIwOm5I5d8FGrUJQ4a/HxZ5ETKfqwUvnDZSAIfboZeounwYqJqRKAqs70877
yCqyUZM1mLxeplaSd4Pn5VOSqeJsgXXf8/qzy0Tcsl3ge7RWaE7bV8xrwhpOW9WoKAL5QV0S9bsS
nBhd81lVMKrWGTJBZcjuJ5+/axznacrTw+SLjby1afk1p7V6ELSLAPucz8NTX6YP3fD5tvEbfFYX
wAT3KggvSoysfHVU0FlzwuoUZFtEL6bhNbd1RZ7J3MbmprV3mooa5HLFk2Lt6fbsDeuiF6SL1ZZN
6MB1O0bfFGH43ZbTvoXRqUDCcJVjNnCkGtK2iGzmkVMhCnTwrtNWE7fB8vVqNHPdzKUrQjGuZ8ni
VCAVyN+kQXBUQDjvW6DrT7+4xzp0DX2vw21t4vST4vZhqsm+bJheheZhPfe948Kp0JLPyLsJ/MPL
sFUhM+2s5rIjqBbGnuAeBU2n+cjVmJ7ElG2JB5tG11xWcM+21xTP/6KlD/bsf3G7+tvtFTdtquaq
IgeqljQwSR+SwVBJBHkG+Tb46jGgweH2T5hmr52zGaODLNEHmFiAIbmpPOVNuvHuMQ2t+SvrUs7G
0JkS7nRfCUezsRKZ2jgNDYPrNeaeN2HRLzDGauwcNOem8qjGdYtozrDwOgFI64sQGXHY44zKiZjs
eFXthy5cIyZ2ARX9UC83V5bFO+RQkaio3JPDyscC0lG399QQKP8Qzr9w1MmZna5LYe+VCi9BUUTN
3L9HrmfDZEzDX///YngehFPgVzZufQos/o9j83YR727P3LSr1/+/GLrzwpSAqRoxGFzkIM/IopLn
v2+PbbjfuJqfApnTIGGGa8da5ugCDmM3bZ5HVT4sq3+2kdW8/TOm1dF8VnrlPDsjwsE0s2O74IY2
pSeyLtG+4TV/rZuq6f0cKwQ9we+AE5w7WTzO+zoXYZWaz3odJFWI8pF/UinaV9jye2QQWRnrfXqv
aMEM/95iGE/ohaqCohMUDJxcnWp7Ot1eG4P1/Ft6ngfacrwMuxE9Kwu/LzJ6vD20YVf1wnPhAiZn
SexqJsmvmZefPB9SUeMu5UEsina0ZiBbAZsIXMorplORyjdryvdd9/Ric162/uRbCtn1soIgtrrY
07pzaM1bZ8qBC0EpNZEEJl7YoANaNtbbtJWas0I3Kx0BgoAdQvR27sm5DXZBWbHWmoMqz1pbYBPG
JAis4TBk4XyCQMSX23ZimrfmnmlYqAJRBiCiBoqulX/xyZYGs8kENdd0HTfvyharDQjUCeXzA2fT
Hej9953WOoVHKuYRCh+oMC8edyJijSjxuPS/Xcui03eU+UQ624P7jBzBJB3unLzZZ4Q6UcdU9XYz
NYhYbEb7beu/D5ytcothM3WiDuCpe0Fa3AIApkgPQ1ODlLTyf9xeEsN26gpKackkErYCr5nFjkvm
HYcRMGIo3N0e3jT36/9fnKTCteZsLlGhdW2XRlAryw94O+1MH+rqSWVvZygvI4OSguiqlfInmC82
zk/TxDX3nHgdNu6Ey0vfCAmmTeocCN+82JlG1/yzWCakCKAdmciWunFWEhVZzN1aFtOeai4qZL8s
tIctOuFPSbL7kH12S7GRNrmeBf+WGf9RUBrKnkgwGuII8oBEkgFyhXnXfGvm30zwjd94fXn+UVKq
Xase2gq/YZX1mbHwxJwNczeNfL2VvbDHwQE0cc3gS+jf+EKCnsRpMe+KLv8IKY1hJVd0yeMFlmb1
0Ssd5wHpw3LXUfSPAFLa9Oh6gxRZopbwZ1an52yRuy7q/wggsT5kXufj8RUMqgdzWNrGQ0jAJzbs
igL/yB/V9WjZTGLugmcfGUmfHRj8ngAT6IAnRgtlTWwByDdE4YMuDo8gU7tz3pqbhvkcjuA8QDaj
tn7zvK5Obj1slYVMjqR5qeV3dbOsuACgPtQcO3v8mEL24kQ88aD4vjAW6MAnz+PzOnWtvLZvWMjT
druIV/xAZ+fIq9RTo4fbBS/5QYXyZAfj29tb+nr4+kfyCF3xAXRXMOd0fYejIrd+rmKfE+lwpxxM
UY5vAVq5eg9e0cV03XctCnREYuf5g0K3OnZzQZkDupBfmcfuZb2FGzQELh3qlC6cZ+C7ulbk3TAK
vQH5qV2sV9hL7ZYbpuUKsCaOUVWFyB1ZnXUknr/VPfL6gzfQAU4eK8eOVph5V+GVJSzkkJf3vWgv
vUhPebtLdRwfofnqmmeZ36KMmHTWdM75b8nS8zhvOavpIzRn7TNSLGs6wiZF5UaiHqK+J0/L0n8O
h/xYzPJw2/YN26xjnPLV7vK1Q1DoFlE94C6mksIVu6CtgY5wStnERehe878B0lScHGqnvquWLYle
09y1s9UbCuFxaLkmaCoAKRtqCGBm26XiDaKeaxR9cXCnNach3nh9kkLodmVBAtKbjWqNId7ocKa5
Uch/jQrKIn14QmLjkhUkcot9mZhAhzLNdo2Zq7BJlAKO22vve+h69eg92mcxmvP2riiJdEmT0I7W
HXBxfqgOayG6Le1Cwzmlixq5yAqMMPY2EcoNjlIUzRnaF8ujGm0PiKaAbBy2f1KOr9wsdTxT6jmp
D0qXAXkTtywfugrE5fcDuK2ZiCqy9nyOaGv3NonoQJzlfkztdH50g5GF7qFtRSfmCPQ4MnvyrWZC
jyIZQWwGecGxek+hcNkeVtKWKY+WEjquPHKqSYopSsta4OrtrEsP8g/Fx3m+d3MnrUgcdmge+E5K
VYgPfYXCz30oPALJ6VIBB73r5RjotVqQew4sHHGDEWk/xaqQ2QmCfLsSAYFerW35XLcsn/GchsJi
JAla3a5+ucv09FKt6he+dOk1XZThrHNAK/eeZqO1KxPwj2aDz9whLDyAuZyAX7zQaUE7aO+SVfQD
vUI7KlRo0xFZ2HwWNjoBSxCAZc2DB+WiXWvjaweGlKU38x6KE83Il/L9gOJDfxf4Li4dO34ADS7X
KPwiIK5V4S0oP9jJ2PC7Bry5EXp1txQbXg3lGFwLKk5ezCLr0Q6loIZk1eNT3vsb23pNsP7j5Rha
e1hXZEgFvGuANjwac/hgJy7JYiKnc9fMJ3+as9hlA6R7tgiLA8MPahcD4fdNEdByuC8lfXLS7Dh3
9OxN67Ge2/eE5O/9YicZ2B/a2Bd7knFkU5ysdRK/+lBAiAK6rxsXV8NH6GkxZNpJ2UKMPRGOvFTh
M5X3qvs2pirKquIgnI3a6qtHIfX1BJmTu3Y4t/gAhqYD51cnj1b687a9GrhzUSr822DLtJN2TmsH
jY3jka+AcwATkf4KUMEV9dds+FLmz3L47/avGQxYz5kVEq1NYzHgx+jvGiSa6DTb8DvTEl3//2KP
udUjFEGdOvHob2lbsZXFGd0ClZmmrTm1WwyemwGhlWQ15NOQjZNut3HLMQ2tubRL6hbHQ+8keTDE
Ic2OOfP3nAOwGs2lLaB1xnlEtAD7kYqrMJuAk2r3BFIMrruvXYBuXhIM3re4+JVAH25JX5uWRIvR
dihS2RUhGPjtx0VlMYeY1G3ze91ImM5q2zBJHVa1Lnr+P3frsRnQD6v23OIp02lteYPsWOvXbiJZ
tIQA/jRx6HzeN2/NR4MKzR3FYtkJH8+pPFj53ayO+4bWLvDWVKI5imFJFpA6ZG4epctTuSVt9np4
ZDqrrdXZ6GOs4DdB+pBmX9rmi+Wfrko3xfSNqV/7vkBzzoz6WHUvc5JwegbgStanIdy4xF/X999D
ken64LxN0yAPHZLUsrtP+18iS65yE0Jy1G4/3J7+69aOO/HfgcsB/T1pvZUmDhuPg119XbotYNGr
TwSYpOajTTHOAJDCR2v1nM93KzpbGDR5txpiTTPX/NSqrYpmDha+X05ld/a2NBsM4+rJsZLOHSGD
Da4D6RfofiND5Prh8+3lNoQAPUHW9n3lohHNQUf5h9GNJ//ZzzaOINO8NS91aWPxkGDowZKHnnhH
0m2hpk1DX///4nTLhGUj9YvTrZ7vIZPGxrvbq2EwcD3F5Ba2zdoAUxbNkxecU/IMhWsIY0xbNQ+D
CepZpqxtRhDS4Af6GseE+DAjpMtLQDcc1DS8ZuGsIziCyISLUXocHLRW4Qlf4DW4xZn05/r7SgTQ
e+jAkBqu5YCOZut+OvWX+jTdLW8hdXUc4/a8CzJDmZ5dogJJytLB7jrsI2nvAyTLyy3crukL9OzS
0s9l7kh8gfg0PpBjlgQP0F8QFyduDsvd6G0crQZL0vvoMrBWNZNboZZg13eT5cfA+MtINe25Baqg
y7eab02/o51Xa6h6mzsl8KnlEEEBPMs/pRmBOBtIlr7cdgpDiNATT+ngrP7ow2btlT8u4FSuhzyu
xi1EoMFm9cQTuKCrqsKeJFb1Zuk/uaoHd95DMH26PXtDqNCltItKWqIDqzgoe8TTUC5xQPfxNTM9
5YSJF7lnVwyKA3k8qRZ3Vu+0b9aaI1vgPGbCW+zEBx0B+UKLnauhnVGK1fNYVHjNNsH94KPZed3q
uTdso94wV6G8hYYb9KWS4X23JJnzn9seBrLvNqkzvdqS+a21SJb47bteQR3w57BVazW8+JhO9FpS
FFprOVyvfCKqwzMNHhXigfXVx8UyV+vFny4F/3l7Y1/PK7B/mF8tuw8be7Xvaq86VNmXOmfvsqA+
MsfFqY5eZFTwnGXjcDfY/j8csFVhQXNjtZOe/fQ9cBi2W6pjppG1A9gTXmmHoHlKigKCEhFVe0rq
lOkNdN1SdXQEZ1QCLOwQkZwch05+vL30hlCp62d37Vimau6gU5e56AQ5hHUyFHbktKd1izfK5ASa
2wqlHNBpdgg2oJ8DDc3yox1P7riR9jAtuua8tCytXHkFbvZVPMynYdj1dmV651w6Ob1iHK5rj+lB
qSket8QRDDP+p3EuCOw+yEIcHWj/aHr7VO8rdVGmN855gAO7vYPFYMVnQd5WbIl8Ecn1gFL4xhlu
OPh0Utcs5a6F0xqA8sY/+Xn3Npybc2qJYuf41999cYt1rCnw7BrrXrcX1KWj2o8DsuWhBlPU2+WQ
RrGhKCWcZJTnNv3A3Q9AwmfydNuXTBvr/T115bVTOVTorR+79L5dwktdbhHHGiKkzuo6zDUKmBlO
1ax+osh6D5ASCEl2bFV6ouuRN8vBarONC7PpOzSHnYlL68n2QO2kfrRV+k7S8PO+FdKc1Z0skdZ4
tiXFHDwp1LniJhM7n4R6Maapa4bDqprvGss/ynr+Harh/e15G6R3mF6LcYSHRWjAcls85N+9kzzz
Q3+n3q7v5IHf9Y/pUWyskMFC9bpM1xMaBjPWPu1P4fiI1iRHIF/BNq4Mhq3VG+coDxvZWYg9dA7v
uzK9z+ydj2a9LFOktPLGCTP317fU/7og/VHsi/F6w1zFakVVeTWb1gOZxPiz7pxPGzt7dc5XHm96
u1zB13TieYbD9TF4l90NZ+uY3g1fWERO/Tk8NBuPaNPCu3/Hhr5poewI3rvEIj64h+mxWLaEkE1D
a+5qr+7U9nVo3wXrd9HSb6BX2QrGpmugTu1a0KJSWUOdZK2Gg8q+WGN6aSsUIj0CrQUaSScK2jmS
/Mft7TCcLnoHneN0RUrGFkg5El5CLt9WA78XBTveHt6Qa9S76AJRtAFDATppPflQ9b+qto5S/ztd
s4TwaNgqC/8B3b9iVHorXaDmsqGoeyZsKiMPqmtB4cQt/dkq5H2D+cRVFnl2GbXFpc2fe/Tk0waF
csajWt3lyL/d/lxDMNHVt3lp2+kgHJbw4OPIv0r/zGQyTe9uj26wO73jDgV82187wGyps0QlRb45
7N/uG/r6ky8uAWzpLZJBze5uWt085gpy9u1cfNw3uHZM+zRIRbDYDp42P7PSj1S3q72UMl1sO0DV
FZlgWC8Ux0b1k+ZxNv+8Pek/zRavmZTm5UXbe06T9/LefawvLP42PKIMFKtT9SF5EofssHVFMnmg
dkSDLHhxhhI3jbB/LN0qGtbTWu0cXG+5U0CrjsjCO4lb3IGdBmzH07RRmzZYo95vtzYAUKIbA+8A
eW9b3whYiDdW/hqiX1l5vc1OLGjIqIsFKdujc2JxcRp/9HfrWR7Yyb5b99Um0fXyt8mHMl+hKpQi
53yl+8oizp5ttuGphjig87uOwUL6WQAkrFj5YR6X324LGV3WpznoFqqtrJvBcnTRbSgo13UwIB6k
SxMp5Z+cPo/yze4S0/Ca2w7lmFWDXLr7EFli1/tqAdFflVuh0jT6dfNfRJyiwblTjnAvii7N7NLW
eVRb729bkMk0NddltVCkt3F9AU9tVPj8Q79uXUxNQ2ve2ngC0cvBa2mmeURWisrcVpugYWi9y450
HJArYG4TAWaa1JniPJvjXQuid9khulDXBTF5YlfZAY1fbr/F+WGa9DXN8WIbVyUtr55x4rljGbel
E4t1OtyetOHu8E+D3QwGO8Fwg2uUe1jK56rIgPyG+AJlkRv8LMqtzmGDKertdsRlDZ6SSFCh3SFC
q8PU/CybLcpCw0NShx65TqdG1o/znWxUfZBl+7uaxEEs46elra0DlBSmuE+Rbs7LnRVGHZBExtDm
C8ENm9aP7fDk2Xeud0fHfS8aHZMUAnDbtQvipjd4MQ6Ac9Zt6bCZNkLz257w3uEKnGGdB7QLCHDE
hWRbzQ9Xi3zlVPlz435hqX6a54t0bDuZAvcuZOmBVd9abzzMqR3PYbaxOoZP0LFHDnUFCa+nCgUo
wDlly4kFp9v+YBr66icvPoD55SSmtZP3fvVmdeMue29twW4NXqzDjfzOqrwJuZrEa91jVfFT1e8i
cqBMBxcNpGNVWDA3ydyzdJ7r9uO+1biu0ovVAKtiV/sc2+k7D2733plQlO52kSRh0td1ejG4mm0h
53Xt7oN5jSyEnwDtIPvmrZ2qYTkGs9txNyHhE8nfVsVDvdWaYLh16NAiUmRzT4XLElX+V6LQPX6d
1jet2JcT0LFFUE0oHWrjZYrm9QqKoy3Zao8xhEhdM9v257aU1zfo1Nb3op0v0Kk8stk+h2EbC6je
r2D/KMZq12FIdbyR7KoKzP7CuUvhpoM7nRjfl8hD4uhvuxlAUyLkMiJvQh9UWsZZvW4chq87P9U1
tIfKDUrKcNcjS363BNWd8shxTOfzHqsExv7viYvelRJJkj952kW+K+ZDzTawdIZaN9XxRrziroJ4
Eiz+UR6zO+cOPe0P1cNyqA71ZrX+9QhGdSZy1s1pRXFdvS8h3UaG8ljZW4yHr7sV1fFGKiv//zap
ljcTucygrp68dxWearfX3jR17SY8uYudqhZvNI5rjnWRWxkwk8lopykoUNKaTehsbZ0s8sn3bOyi
cNiguTFNWrsHe9wNiEqxqV35TO13m/pPhnF1mNHS1TnvVoRH2ZUxqvIAVVsb5+frYYbqIKOhBkx7
mTG0neSwwuxMz5BIuguOu7ZRJyAf3cEivKNAAwl2dMRnutkXbthIvREP8mBp3+bgyPBHcgyvbMj2
9JjSLRIt07pcf/bFYdeXYFlZQ/i+VwyxD0ohu3kCsjmSxRy7EFGo1K/F22c2emde4AV27gfYg8pG
cd6Nwm7rOW/I11AdNTWuYcebUcr78I46kXPyytg71YfiFMZzcbf+58XjOTtsCSSZ7FRz2n4o1tFR
TofOwgmiecuxGNjGQWvabs1vs7qZnMbHIeIGT3V44vO3ctp1O6U6cArqDNNU9ngHqrb/trjLs7QB
0bHH77tcQIdMZaMCQf6Sgz3K+iHm5pC11saZ/frlHaLnf9uonDLuzSWuCL0jzwP/Ylve2zAbH0NB
zjbb6pszrLwOl2JrKBw14hqcTt/bjEa0/q9Hzn3f4mhHbOgvqmGdDRqDqo9VWJ5aZzjsG1rz4LxZ
hra8epVoyvvOQamMLxtB02DnOi5K2m0Nwp9gBTtjfrKL4AC1pcvtWRtqfFAZ+3tTbSsHS6KDaatY
Hd24PBQH6keNikikDn3Ux/WjtYWJ+PP4/ff5B62ov3/MytrSHWwcWO2Qnr3uzLovXfl5JZfS/iDm
53r9ko4fSuu9G7zxibdhtqbV01y5WJqiYq6H9Ou1ueLRLXbuinb6pi5VXVsiCwXBpKdhkhASsDZ8
2OADOoKqGUDCLjiOsbX5AE3KqLESUny9veOmsTUv9utFoPRXXNkI14gCCjSAgxaPw7vbwxuKZ8Bs
/r3HXhEqGaJzN8kLt45cW71tPO8CopaIztkhgL+VxIJ4eTNHrZvuAgsBLfT3j9JWNmXv+zg+/VpF
Uqkxqmb58/YnGQxIx05ZBFTYk8jh2fyROh8r8vH2uNcVf8UbdL1slY0oWroYt+MQfMq6aG662CpZ
LAp1rLpHvvgbpmrac83Je9dOSRVycFm11htm9RFUeN+42RbrxHWVX/sQza3brnY7yuAJ4fw55b/C
5lNXP2b7sE6Uaf5bDVXdhSC/TdI2zKKaWJ/czN44DwxHGtN82M2Qj2UuEuAeP3b1ZfJy1CS/8rE6
tvsK1VSHVEEfZe3RI4jw49aHdRnB9vHutv0YdlWHVE0k7SqYu7wHJ5Scjpb6JrJ9QUKHVIVN3oY2
hcHUafDUt+05o+xtLbYg0QaP0uFU4BZrinWBu6Im0Mfl3FcRddaNt65pWa7/f3GVJuD4LMu6ADB9
vLC8jPLxsuxMtVMdS6Xcxs7DycftZPwxjENMpb1xTJkOR10m2wUdR0YGbOeSpGf3WKACGWUPy6mP
GryQ0nj9tc9sNG9tAuBzHe+6t/l3Bnnyln+ply+3xzZtrOarI6llqNpwTRgfIvx1CDZTx6Zt1Vx1
hqpvOwfMTmbGoo7k4E6Hwl+zlTUyDK/jqFqrpQVPsbFsEpCBzA/K+tGRLY1MQ4TUkVTLLAfJ0+vk
kUlrxK+chU/yf5xdV4/cOrP8RQIUSIVXhdEEb/I6vwj2OceKlChR+dffGgMX2I9eDoF5XWA5YrO7
Gbq6CkTG06xTKVFcIGUIlcVdR7ABhRqzXNIV1RkoK1pOGVFaH1mRON4a+cWQ3F5m1XSuf38TYgLd
JJPPYaxiSq0OfED5od1SgfbP2+Mr3EhGVa3CXkDBjPzAnbDdjo3ubqEa9/r3N9/ttHYzFRW+G1s6
XmM43nm45vFONbS0xbrOYIP1ru8vmxcLIzWsw32mkKLVhiJE3VpQa3OZE2a8SKAVrzn7q1xeClYQ
a68VHch6HPfsFZwTIUN9ajZ1KuIqi0gBW1nVZK/biudM41fu9xEpdSdvxYfLeKmxpPY6zP50JvkL
b/8V5LhP93mejJWiNd0npxiwjD4D0S1JZ6ETHVPYQ4ZHjfs8UQE18DOkGSueeLqnUZU1pGBcmpHN
Pcq/6C/yEj5f6h2vLL7uhKR6Of4L8FSNGXfJdRkBnji3h+JAE+sFr1IH0AoddI1eiowia10zIAX9
Fs38Z5cA0W78l4PnpHZimn28HUaKg54scu3kI3FmYuE9hx7sogpt47T4T04f5X6ucR2lpaRQHQzD
3PodlpoP5Fwf64Sl5DT8Jgd2yA+75mSm8iIpaDNqBI3tmOIC+qsvFsC54WQvOuSjypWkkO3qZfbG
2QOYuJxwT6CfoXQTdbWlOZkpvl0GQk09SLvskXtna3yZLewZVqlJZX94lt+5gshAKIEXTcogVode
RPdlP5Boe2g/bAmJ3LMbdakbb4e6BLwoBJT2x/ZV57YKg8koKU7ALZsBpHPxq69zeXCvfQerxlqq
saW47svW3wXggGd3aMJ6+T5OIK7cNXdaRTzI4Chnho73YsGNqsYMm96FJoEbtWOVru7XsQs0Uaea
wtUR3uy31Vh17j5iVVwz7WywBKV4wLoroGVWch9Wb1uGhFFlZ27G+/ylMT4UZiS0EDhFSpJlsMmC
B3lrqsbLmm+PnLYf/KGIN3M80f4+OWlqS8G8mgIKjiJYj6Zf/jO6yxpu853FIZmRHNfmrLOBarwY
fD2Uok95q8MbKZZVBkn5VV4MgsIzq46H41KfXa/4YhT1p9tLqxpeeqEq6wK8HxS5utp40lIWesLF
k6dOHUw1/DUk3jjl3Al726bAPNf1GJfeFrn1emw8I77v66WwNceO5ZSjql2PaEQK6mUKRdP3ibsZ
umKR6tFWBktRA4j3yQWYl1txyyISiQgKwUf2rf6AK4sd8qiNKs29VGUuKYb7EdoCVQdzVcEDMIKW
+FjpyC0VESZjpEy3mdq6syY8BzdWMnXMjD0LqpNBBuLSfKh1786Ku5GMlpoCzIE2vnl08o/ZAJYK
8pVlPwbPBK3HL7P5ZgihMZZyZaSILvoMphJ407NnOx6HB1aUiJBXcz2uKFsbZA8hUoQKcBWScQ27
8bfnfd3L59uup0jqMrpqNpvKC3IXIW+Sz4sTnFbLfLagX9FW7DRD8O32zyjMKcOriq4dFm+BNnVg
T9iZrOCbOeVpgSOD3xQnPO58HmsnMea7OO0p/YvjySnLhVVUoKpihrSp464vNFO5OvE7xwYZc9WA
Bm4YTZT99+awuB98XR+l6iwoI66cuYFqBrpLzw7avZb11Dhe6KKFavhRjs2Jz78M8bj828/ZcYNY
2O11UYSTzIw+T2J2hwK+V84OhL3P9fyJFB/HVfdCpXivlgFZ22Iysxdrf9lrFrFu+urXLN3XDUpe
wDxjezkP+ZbenotqYZz/TdJ14facY2XOo91f+tIMW2prErRqaOmYXoB3ccLbApCm5HttFZGx8vD2
RytSpYzOKtuAo2O7Ns8gJDqMPAgro0m9XUfpqkouMkZr3ftqnzieRdzPFQx+clCsYw+AzS9duMXQ
KYz1af99KxEZoOVVFl0o6NXOhZs27XNg3Ie9IzI8ixpr1S8+Bh75p6Z/9ban5S66WEpkfNa4UWLY
E86ExBFnYPLTagf1p7hLOgnDSzt7U7UOKPaxs4/ERlInEYDiGs9RWfvqUW/OJHnvjmTCeQE8JwS1
ILsbQo8791W9iYzLqoKmbCERBLuAFsRrnNjY7nvYJDIua6AZQRELR8F67x4glHy2wQpi8jKtjOXL
7ah6f7shMg2Ug9vJkvuGdV7BwdUxK7HFFw4mf9cBJKYK89GPCkfH/axaCGn/HjbfKgvbM48uODBn
rzrluw6b9H76JIF0ud755iw9g/uA/DYUzgMV64eh+pZvTgyl9WMVtJp9QDEHGb4FNvvAbYiPYuhe
/vQycwFxLE7Qt1dDMQsZwFXUTdCJfe8uEKPM494Qz9wb4r7McFKveAxHq8PFua9QRGQ8FwWt59o3
4A7nNMjCtVz+IyPTpWuVnaR4Jm3eGTPHHmM7n2bzu7nfdevFVUUKZt9BN/92TUPUSwTHIxkDvELo
bl/vb/NEhm+ZvUENxxJ4FmeBgVLF3MfMnNaXtZwfdqtmT7cX+l3rgDX4Go5vUtK6mmbjWDU/Axvw
snuPZPU0DxvvHlMxsnS/MwPeggIJ7O0zqOfD3VzbsMzE72ITv8p1gTgo7/17znf4KemulxtFW5Ul
G85zgK6V0Hcm78tUOsGdw0seVHadyDO6jGdv9qsYcgXtuXKXXTP6u8cJfLzkR8MfleA6n855XrVh
XefoB3U6sEH7pY72UbXI17+/WWTf7ALHNgXY25cuCEnf8UPrz7Nmod/NFZiAdIiDnqNN+2nl54Yz
SpOcO+UW53axtRFx2+rTCKv5qeO5DQv3DolFw2KiMJzcOb9sHsTXrhzS3tAEkNHOxCHPwZJeCt1+
rZiZ3D8vzGyygxHc/UbJth8+nVH0sY3mNFq+G3k7BaR9KJ66Nde1R6kWSjq0uusqitmEp5U4lyUG
AcUXwJZ39YdgoaRdrzeabPCLfTyTplnCrfPdZ+7u1T3gHIwub3xkop3fgLraAtn+2YMbPK42J/Ht
PKXIJjK+wm5QNweUBmL1NpDt+XzMcMEmEBOM7KBfohnA8dPtX1KsgYy3WEf00HRd3Z83t9wTRGLx
iVnWoAmWd9O6B8GQ/w1Fc0RJvhvAHg7JzKTL5peqXVi4gbSP5e232zNQBIaMuxgstPWCaAAaguCo
jUo02MWWUf7bCEPX4KX6BSlnlWPJC3dpp3MNUexL64wi6a1tOdZe8/v2HFR2klIWs4vGmEc6ng3D
Ou35tWppL0nuo2m7ue+NEIshZS5v7HbWFuLqsvbJsz7aW/Z1r3UYOZUjScFs+N4gNgKVnharQDcB
baciuc86UiQ7decVW2EO59WYZoA7/N3dli+1zdjoRLwcp+53cUX3v9z+OdVyS6HtBq3YLDA7nb2q
PPOqiHtvvPCy1OyACkMRyVDFbu9eO5cwlLM9e0uAIoKlGVrx5UQyFGHuTnnTj+fGXMt0ElmV8goc
H1S0JLxtHNXXS8Yxh8LfW9KNZ5NwcNK3Tzmex24PrQgCuQLuGn1WQ3d+PDNRncx6LCEh6Z/Mjj7u
vq1751N8v1wLb90CJ5p5G84G+MM/VkttIydVvWYKqtGlfFc1YrDxPjKdK9FneLvol76Nys3QaYSp
xr+a7s3Rhg1jM3UbdkzasvFc1aYZu8B+37e2clU8c6GtU1+1sCYohB2JR8d45ratCSvVt1///ubb
l6mvOLKce6Je1n0y2irrw7kr2Mf7vEfKbmOwgvaUYauhDu/OfT+0B4CyCxS4Vjvinvh1+2cUISYT
g5TTapXXl43zFbZ18I28jVdDHNtyu3MRpBjeHch5LQvyKJ+HNayqHZ0m5Xrf/ceRotcIIM46Txjc
6u2k89hzOY2aA5EieuU6eD/wre5GSG95C6TIJvqQe/3neW9fmKnjXFd4kFwPZ3m1eLmArH0jcvNQ
gh/ggrcx3RVUNbocu50/0dnAHiwqEu1u95wzXcOcamgpbIe6ydasqDF0JspPTcfqMUT3sqUxvWr4
q6++iSxLeP6UBx52lNkeQ6MvHoXtasZWnERlKpClwG1qywrc1yY0UojsZKD2N3p9HGTGeSmc+6JX
rnyDbhecDBaMz6Y6gVbpB9vMvy9Z9sNDremuyJVL32XZ7NwE6Po8zHbKZj9kNqqL2V2d3Z4vl72t
rhANKDjHc+cGc1TnxfgDktr89fbHq5ZYCtyxtdCDPdH+vM5sTdvaqpPM3jW7liKnyaVvxxr8bdhI
f2a4WRr2cha0OdS0ui/pyBwhrjn0HREc9/F6ji2SRVvRx7fNovpyKWaD1nJQHMItjHc477T1o7cY
acDE59vDK3KaTBRSu1tOesvvz6gatOEMOW6gDx5JUPxeZh2Nh2Jl5bL3PE8WH3M6nHOILT5s4PYB
Y5AXDJpd9/2inef/qbu8SQ57sWBLacB3OA5bZPNnw8LzcvmDe+MLYCyJZb2Y9q9umg54XE39+c5t
TC6DF2PbWMW+2ucm316Nxmcfhpy7972FyLXv1jenWbjYukBBxUIHb0dx5UFZy91MXRum4jHEkrZh
kF/npX/lUedk+0YqKHxM9nAZiL8/eRBZQAq0Yc7KZD9vu5rKDaQAN/Z9hUYo9McEty+dLygg7Lmu
W0zhx3Jx2/PqYs5MbBCL+dDuvyarPDP2Mha6DeiPVf4qOXu+XM1mZWmOs3lVCSsEOdVbD/rhckrp
aJxLkx+LvYQYDatj4ZNkyjc3sY0uuctwcrV7Abd13s8Wnnns7tGrm8PAdC+hKrNJ23bbz+Owc5yW
jMI+YAuchAl+oJ/2qHm5CLA/v2e1a1Z7E5pb7m3OVFXYW8fBSsCI/lt0Syr83QpXw7rM3cSiIugP
LgRe7zPW1fve/CJO89aSrSgkAkxhhwLUGNHSDsf7BpdP4D5lrbfjeOYWAftouZ3/E8XLUXO3VQSI
zEHSLdMwNWMBiWH2uPRNgotuet93S6GeV6a9MQMXcl4YCaVuXDXP940sBXW1LsG498F4Lub+oS6q
53zQ9S2/75ueXMr2nXUtDFbhuJ0FaKY/biZIv9nrPGsW8/2d1ZMr2lAJqVdzdAWkznz3o9+6w6Ea
QPgEfJMm46l+Qd67fVE1Bl5vgLj5nW848ZXuIxPlXQSFnicXttd16TzRwkAEUB6H/JjpcoUpfb5n
ZT2ZesTyysYaM3QwIEuvSbDZOPK1raaZ/n1X9+TSdmEzH71M2N6KNn+0xtEOvWW9743Ik4vbTeHU
u13gabmw5y/OuH9ypjK2fT++bRjVqtr/m2HKZmvngqATtyq7M2FT1DjGpzYoNQns/euIJ2sczdQA
hmYzsdF4JMqtEysfMZ9oX2Oh4/5WzUAK2qLfgn3JbYh19vQpcx9nzp5IcdeDuCeXsd29KE103sIr
8zmeKjtaCfoEm8aPp4X+ur0ECveRq9mlWCnfISt1tnezPOzU7A7lRnSs8arRpbDNIKTLNxv4xnUY
T80gHlEyuuuGhqLK//qOWPKdEBMP1Kj4nsjuh9zPPwWrDnKnSJlyCXvbm5rtLVwzKOlp8YpjSY0P
oOg9NK7uPqIyzvXvb/ZXI69YgbMIyJSWwYmC2cmTpdHdkRWOKfOQWLtLQDWHjmSD8DTIq0NftM+o
GtyXdWTtpmXoudN0Bt4u/fxX3nJovqPGcZ9LSlusZY0U2r+Q8QHy+cu4guHIqXLNKUplFileG+iv
+hvDspoFO63tp80ZPrmGrhKnGF1mHrGzxvOdcp7PgjUPbgGt9CwHcEMnK6Ma3pcchgxZX65Xn6Tu
DN3ktQ/pNhyg0pXctrzqB6RwrQaPGbQVqLH6/CubR+AFgv55b9BPdfsHFC4vS4JbO8npBrp4kMVv
OK7WPIiawny5b/DrrN7EE/pQZp8beG3tamf8adWr858g43Sfx8sUJG1bjE1XYG3NzqjDYOtFzKAF
pclmKsNIx2FUOnkFBlPovLtLmTAesLS9PvzdtoxiI5RZR+jcNZM/QLxjrtajlVXPc3YCmOJxWRoe
FuukuWmrJiEFbgCFbxzhsd8223jyOPswmmZ6ewaqoaW4hXrY2PUz9tnS8zhIwRcefr49ssI2MsrH
rQZugrgddOaocLbBngYe8CX2ad8ogDirrdnLVT8jxa5njcFIqh2xixIV87zXYAm+rqZzAg/gb8Pr
Drdno7CTDPdpqglIugYpImf9FAMISZOBtLqajyI/yCQjKAjQot0g5FYyK6WCnlZ/f62qu5qePU+G
+3gtas5+TXEWEdsXuiHxA0CjSfwqw1z//iY5bIQMLRiZsR/uQRW5mf+hvpIu3La64rAgw3yoXzg+
NM/mc9f0T4MTjKG9DF/5VEBDy2g1uVPlQfb/zoBwcN5WFGzebu5c0efDweD2Z3dszpbBXgen1aRR
1SJLUTwEpVWXRiXOjSdI6Fn5P6gcMqA9iO65TLUWUjAbfmMF3JkBI6HWZS36Z88s49srofh4GQuz
TSCCXlrQWy0rOwcbNMSC4Kfl6jhCFV8uA2Cg5j3uQ1YDr2B3T8Hk5OGYse+3P1019nXd33ioXw54
msoIggsSwWmdEysdvazQuKhqdOm4bDqtaH0H/g8qse+EVnUoWqGJLYX70+tivPnyGb0e5uZga1xc
67JX5ABlvbPw3dDlTLOuqs+//v3NT9jOPgV+huNsQ/0fDI4f+saiYbpTjS3tvXgOWEVTYncsbTe1
KFtwlvXvA3B4soLTznKTlTtWVVDyazAqGrk+lIjvcxkpVBunZD4OO7hBOICDd3b7SwyjTthcFUpS
lNb2klsM1J3XR9lzY0AlvKKfSEU1K6pIZzLdSMFEb3Y2FxAp+Wn1eWTtS4r3zaimDWTUdUlTsbYy
7UjmZmvRCliIEav6BbAq/bj3y50mkilHQERnAAFrzdCwdqcH0U00FJ6oktKwdZ2OqglIcUv2tXJz
Y1vOBKIxAxqo7ODHbedRrK9MMZKvYEwxMpimBbXmPhcRxQYTMl5oXl9UX379+5uQ9Tu8uhDw8J8B
2qSRH4z1szNCGPSOr6eOXKnKaFD6rV2Cv3PnsTWLVzFM8bTqZEXeL1JgfCkpGAEtxsHL9vNEp2Rf
hmdC/MjIm5hAXh3vmmdjy+PNbZ+azPxm0unj7Wm9m0rxs9Im39YbFUCRodd0OG7uYRm/L+Sjye+C
uWJ4KWHwfhML4xM6Sbo82rs1Hl1d38i77oShpXThBDaKUVtjXrL2y/xvV17WRrPU7zoSdeSCVOO2
Lp0Xe75souymP/feyCv3UQcBV9hcrkftDi38vKyuHO4s9qE5VPHstELyvvN1Wtp/3Oav6g3mIG3u
HpKQNQTDcrFe55h+K6I+KuI66hywiFzJMXRKV6q5SOmidEsigg78Pib2hRAwcC+yV8AXinn77Ti+
ZkUUay33WYKNc+8Lg6C/Y/QvRbA9WQHuTw093BUEcptl1iz94JJhPwK5XCUUIlovvsGbFxd9cykg
Db5m+3zfWLZcFmE0Wz0XT+aXrElxWhl4ujwvfXJ7Eu/ub9SWayJuVnqzYYzLxfVfy+ERDFSsSsv2
ySr+u/0D7y+CLff6cRTOSupM42V3PpYgxpiPlaV561AZRvKinNrEXxukCdAKH6d1i4FofiZTHjFf
10X1flDbck1kx3nRyn18fQb6IrAaBrpt5w9S5O9Qs+WCyNaWqJOCHelCX/eDncwxiQqQA9SpB9ms
PXIi8N7GdjhoSd8VXam2XCWpLAMy7X21XLaX7GU8iZRFwyU7umHxSA5Vkh8cDfZGZTRpd9j53tlD
jqlNzovV/bvpWDiujxDvmUzeFnKLVCbJwQ20/PLEpaiv95rnZYy2nMZzf7ztsO+jSxAS0hZhgD7c
zTnsNMZmZP8USIH2yX2yoiEcPzuaa5QiLOSiCQUAbVgzzGVqcrD4PogBpbxWsz2rBr8a8M2Z5nrW
K0AMv1zMPhqn305+oNPLbeso8oXc6FdnS8aEEOOl4fx1siH41poXDyI9jJtR28yay867MAJqy2WT
Bg60Gz1cCASOZ5HWqZOSQ3PWYY5VBrr+/Y2BWnDOBk0xzRfBRDhnB/+KI5p/3zaRwv3lvr/ZsNzG
zWfrbLE5pG6d4DwT3ze0dNxjnTV27jWyat8DjyhNSkf3+KqyuBS0g53nhdlg6PkwnKYUCfUgTmMq
dFF1/cR3gteXghflktrJJ4xP0u64HyAqcBkugGXHZjynRpxFty2kWlkpeMHtnS2kwymJ4hDsztYX
5mwozEya1KYgzrfl2slA/t9MY7wkVny6HpD4sYyuGfvxKsnKNK/UimQnk7j3lk26zYa9hmWLdnLx
R3T8PZr5vxA+iz0tDbTCWWUWd/Axr95oDeZlFKeAoD9SszerxpX35gZ9UqOLCGsdI6L+BKhZr1li
S5GDPCl619zkW8dhGveh+uQcRNjEdYpyRDSGYwK56Ufw6kVFEny67VKKS5Yt11QKz2xy6O8tF7SH
ZCkDXdxWhSCkuBLGZYluwRUBKBO8l13dknodrwFyFfodjzS1kiHVFc0UhyW5uLLkDljjekwi31pc
HUKaB6F9BflrMrZq2/SkAB99Mhuo1CwXPACc2sN8KX5ZqXmATMuRnvKvt9dC5VZSeIuN98W8iPmy
ON9Z+1Tsd10VbLm8Qp2xHG1WL5d9a7qwJjk6OuwhdMs5vf3hqsQhN1PzrDUXv8XyVsbDPD1SFzz+
fRmu2ZGSxPeey/5H0KQDqNit7ZgbP01Q+6/36X/Zcr0FgmWQZB8xvXr+TNbzwL+AMfP2xBQrIhdb
iiwAV/Y8Y0WyR7K8rroSkSLI5SrLzjpQFEC/92J04TR+7vcUUkvC/yx03f8qh5Vp3RmvrKbvkKKa
D0jlH/aj8zhH7U8a8bSJdFGt/BVpyx69ejVoA/v4D/uBHvajEYkDO+U435faXe8PrP2d3dWVdu+t
Bud6C9Wbi50Oh/XgnstHwBXjMiliisRYR+Rp/006MFRvR+v59sorEpbcjEyrpuV9jd+sTlmKgD/y
xEjHVHdGUzxG2HI7ssVqVjULxnfBhlIVjy0kmQZyLJdL6S+REzxXI5CeT830ZKCTuHJ1r0+KecnF
mWlHiz25erR5Hk71eTwuB3IYU09zhFA4tlycaYLJM4EUweOWO+Uht5wLt8DDbQAhWxhm5OyF5sil
OArJjcqG8MbNzWA/K/9YU/CvpIapGVoR9H/1J5OO532AoR3ng9c+74Zm3D8tOO/4sVyjyXsvn4Jg
gR9DVtSIXGiMDkPSmZ9yzwWD2ac1SIV38PtnR/RQLvMPa7aEvc0TZ/2nql+ZceTjx6J+WJiJP4/h
Un7os8Ntf1dN+vr3N5eGrqm7K3x+vgSUp3XrH/tF18ej8nW5j7k07awoxQafS0m6xt6heqq+0tQP
r6JbUONI7puClCbIPmyZjya2Y97VW7j7i50KAzjP+0aXTgAGKJgt3jdgOxzcMsyz4AffdW95KuNL
G7/ViqJpuN8f2+5a/mLLB7L5umZsxeBykadayDQv22peFjPdd3AbavZGxZlLLut43epPOANj3LyO
TbtDk8rDNDtPno7GXxHicmXH5h2k4gt8+Di5UbDWh4UOIXpRNd+vsot0iG96fwU0zOfHeflmjOzc
5sF91wO5qjO1oAm0gowfV14CzdyR2MVzzn1eLtOKCKsSvOhz89L7MfpB7E5zSFSZQ9rKXW8ITBtI
3YszBvHE3dcyn+60tBSYbdMAJAqF1otvWk+s2k8T+3E7KFU+KAXlZtQ0Lx18dEVyiDVZj7VbHAoC
ALZwHM1qqtxQCk6R58QvOAG78vg5z0MW/FcEmrVUfL7cQO+NIreoM3THZU22PBKchMQP8+nf29ZR
3e3k3vmiHAFXnECGkP2Y4/LYpwBLoGHsevPKIlt3N1J4jkwpj9LlAiIl/IpIKjseTtwKe5AA4sxk
Nng6yMF+ko4krDTepFgPR4rbop5Luro+GJHxfEA/2uNDXX68bTDV0Ne/v9kE65Xxet3c8RKw74Vx
MSHE49yFXaS2zC1PfRYwsm4jjvzsONV2smUvt79aZX8pcmte1fXMen4krP7Se1UTgm319fbYKotI
odv71mCJvugvrDHNw160XszX2gtbM/t8+xcUT0GOFMJF345dtgh+9Jv8ANZKixXQJOxjYv/mbhCW
g6U5mqrMJMUx6cyhmSAufIRAXpiv8yEf3cPtOSgO1XIrPYQJcsObMn4ZsiCdHPvQe/M/ebUflzZL
h9ULG0K+GLvQuKliJnJbvV1zz2cMEWB0dgKZ4UTgyeP2TBTrLVPJs90fRLDlw8XIg6x88Up38mLb
Ke3++5KbRHckVM1AiuHNrJrANDCDEvrORjN/6lt2X7qWOeX7Ya8otbv1YlvfjekRRF8RW/+5bR3V
Ol+n8yY/rFu7d0bbrGAxMJkLxnoPytTLtkTV3rPDwtAWHI62v0e9XQVRGfi6FhfVRVtut3fMEmiB
sTLxgD1/uGoJDEf6g53suDhPYfPt9vQU25HccD9ScKKVOX5k7WMD+DrnlC+vk46YQOVaUqAvfT8v
a+evF2P+Og8vTgPxZJ2IjMqfpNgWYN8CaGzfLivdXjq/SoqK35c25F77HtdxUebldDGG9RAsZmys
mvugalHlPnuopRQWmkT2C5qVaVg802MRj5eiCbuTiZuRbsNUGOfPS/Mbry15D90l+2qc6eyY3z0d
gYtiQeVm+771iZuv5Xax8E7RHQ3jQ081e7zqyig32XMwJlJe0f1STJHzzYohkZLUEaehG3afroXj
e0s3MojJws8Yc4dfMl+mJNtCEZWJkYCwZwiz0D8WyX0qHfafqb5Zhs712DoY+KG5+LXuT8t0bIgO
FK4qf/9xsTeDT6JaNquBK4nE+SYeIZATm1Vovq7RmgAy8Nr+5326nSSUXivFsVeDKKDk+35ZD9bB
jaoDS10eetGcuAeeTl18+3dUXiuF9Nh1sw287H5ZoP3nh4alOS0pvFZGMmXD1jZdiVtlbj7s/qHK
nrWayn/2mHceeGQUE14fSEc2giUmbWl0kV9W4/UM49p+fahZWdU/rL2e929LT73xseNN7X0zjKWr
G0ikMSbmdOlK00jKGVex88TzpTYjApqk+mAUvF8/8mZY0DjcueC4o+FktAbLw74zrLrDvw6Z1SVz
XzcraNaqzaQ82YKKZl+dvhfitE0rzXQob5UfyHAqM5gr16VwOUAWgO5oDt5H2wnJEz23yXLM7qIL
oLbMYY9Oy2qcrz8TDHHBEqrrE1P4l4yfqvMezUrNul/s5afYh7C5qxEbH3z9wTehOAxVS0WOgd3p
8+AmDGNvWmWH67n7PQ+Tzvqs98u+Ist+cV6DCUpYU9pFOGmA3/DU3A9ykXv3wdBiErQb79j0Xtru
sdW92qqMLuWOEnSGTtfg8w36kIkkE5o7qGpcKVmASLKaas72izVHfnbKh7uuP5aMThvLAepBxgbn
s4yoHiI+/5PR+w7BloxO830X2GWGROqbp0F8rHWyD+8bA3e9/3VAAoEEFwVLGHk7rNXZWTWb8vun
X0tu0Af8E5g0S1wDHgCHIz96qOFux/ueb62/0Gj+UpKsxmeP3NrO616SC61Npvl4lVGuf38TlXtx
xbpRjN4ED0txDBqNh6jGlQISrSh0qFYHX119QNeF99/t3U9xALJkvnmPV9kUeNV+geZiaiYixYb+
bH8ioR86CU93Hbe5Io1bcoN+MPnC8PMaq5q6EHy1jmW6/TskS+xgbWfdvVJlJilAqUssC+hz7Obj
h4BdzD2+z04y1IyJpq5MHwMXQei/7LGI9mMWd4AwvDhnKynOOtyf4jHN+qtLvy8m8BI3yOsvgGVE
1jFP1hfjxT8ux/1ZM5v307slA9Coyx1zsa+/8eD/WYwgoQ80NeP6kMfFfaEgw8/8rLdXkeNHsvXM
5gjEo3d+/fXI9SbGbPTw7As6lS/QO56S4eQc63R/uWoPVkmT3ncgsGQE2rgtbmZN+JXWTZc8nXS1
/vcPhpbcrZ87w7ayzUAkG+cNh3PzSJd7LXNd7zeWqaYNdLgjVNxc1wsgtoDijonznuknoF7q17Qm
mzn/mtfJEOnKK/4xYPVc95HTQBngmeE5ofkoTHalAru9VqrJShvxWmVeT8i0XvZs+CnK6mk0668s
171QqbKKL8X7Vk1rIDac2twrquiKuDNfrRf3yT3gXhuZd237loxXQ+P90IsAGE1uuVHjfc/8f26b
R/X9MkANfesg3Sw7E1nxGog7drsx4eEV2JDHOsYbVZKX8WmVnzmi4yiMzP/sU5Qf24N/slEp/2m8
kEN9CGJdYlGkX7nnf2umMgDjsnlpnA91+0SsRGOnq7/8fR61ZLQaKJ1rl6+w03K2DiRZj/6HKc5g
pyIpNA96nuInrnN6Ezs9BJ1pYXIUpkR/WtzZCJuqSO0iiILGSVaiK8+rbCTt5IG5rcXoretl3rP6
Yg9AK5hGdtcrkiUD1Gx7K6hZYRJe30eeKKM5p5o1UH23FMpNK+i6/B9nX9IcK880+4sUAQgh2AI9
uNvH9pmHDXFG5kGMgl9/s5+78afXakWwcoQXolWqkkqlrMyK9Neal2fCtzDLTHLeml2CK1Gc1itP
XOb316mnYfHNG76PwhC6ughTQWmiWb00ICg2Bs1/IlIpkDzep+29c2xjEgsD0FRjHBWYNuMmbM8t
7B6sv9fgT1LY8X3P1w1889ZXXsnXHKQF280rM1GcMhs6emXa7CKwZ7aKOxuIt+VFYstrJT6NnIRO
H2+BiRBIs6oq+Kwamqmb12rAveP9Oj90zXVKDFbRDX2z1iurdNU60QAeeW3RvmDlkeP/rfN9fq42
+DvT2kx13Q7XOTgzaMX207pzZOV0ZtnQr11ZQ4Z2a+MeAg60MbES6NxECc6pXEHnQj3nivM1om0e
Z31jOMJ1QyvB2UAAiQQuhPCSvkrW05iBsnMrBrKLCYLZKlKsXrtBWnkCHPsUhJQ4MYhBDT9dd/Cp
MLEgmZd63XDjZeIh8Q8BCuAgfpvmXwP9unhgbGgONHlsxzVa3QdRmDqR/ytNv3FcqaixlHJAz6uy
v2Zy+VqRT6AHPcxB+dC6YG8k3amuoRDPy68Jc44TsaNx8WKnJh85CnqRmMhz0+zqW4Z5lScw3iVc
DqIYrgE/NzZc7uqzXVAOW8WZVS2jjVPAn4n9uBZA4xqeOTUex5ToHpOt4lWKk2baJhHlnNRoBPUN
F2ndgaCixIrUk8G8pIjCh1vzAfiSY//Re3aPt8YDk+qTZoNSqQAmr8PbaQ+nbqGy0Figggfsso12
nQlMCfYqGG0b3Z/DtckbQJ4zANz6cWe1iCnhzrnbQr4TIePzOOhOronqXJNeqfAwufAKT+MY1+2P
rXwEINm3/aher03x675ZNDZXgWIQVihne4FZWPNdBjJa8cDi/7s/tsYlVYzYOoCnei3wqFg76AJf
D2VFDM6u26NcJUCxdY9OZ6OygJBH+3mMBsYfJHLDaovWuIzN+GadfW7/f31o1n5ddmBhwKvBh3bw
Q1mdpYn2Uje2ErKb121NVuOyPMo+TPunBpWR1fuwz/hqxpw0Y99R/HAriDwsqilIdYvq/F+D2GPW
rgTs71d7sS6z2z5li6mAflu8Nw4AVwnRLuOT5/otyoBJFabgYIGA4/rSExJPLdklk8VsVwlVBplS
5D94usL+O7MTXkh32VuFi+HBhdXerSY4Bu84O7nWy/1xNU6iwsTmVII2eYCnA9oTFb/Z8Jd0pjT/
Ztg3DK6Cw8TWApCUYWz3tEEt9giV+QcvtKP5vfllVeMvKiJs2zaGjikUpueyBUcyOgJaAyJCtwmo
CiuF29ZZOsPkIIac49smsP3yYzdEK7kV95G5tU83ByVQ7cASbEkwh21sj32yHLZuOOxbXiVMZeIS
CGb2CCc6HBlbijCn/WNTe5/uj6/76Uq41l7KSJfikWQYxVnk7eO2U8vYVsFhjli6wWUYOof2DBm+
rZYXbibf1P1uJUxFPoyBIBawbQNIpPGYusz80Q7qfQqAzFZhYT7UrlbZQQkdVOSB+LiuT73xYqGJ
WRUDls5gcOcSjeLTdq69J7m9K000bW8OjbxC8Rern4mfL9tyATPDUXp51KF3q3aNLw43+/7PloDx
FX9BBaQWA836i2XP5yx5HtPHMvnH3SSu+yAW6QubvqNGHd73Tt1slB3ftYqtSxPwA9XBFAvnR2aR
Kxpg4vujv+lDmIviQ5vs3awHbdLFEfmZerCTKA3Z5JvASM7V3b6pIfzTiRQ6E7g2BoDXUz+aaRUm
QGRZ40fPMsWBxkLq9u9uQ84W4YA5b7C6KIdYJjgX82PemhisdTNRaiWlnyaYH8i9PMmjribHesz+
8Mp7Z9PpynPrC2SIDOeNZj3Uo6DsrDkoZI71cKcprIv86yhbwzH5ZqaMH3yz36s8bQtoYvU+eO38
oH3xxHbFc83JdsFVNhTJ1V0aQ+b5Zo6C79zm9uo7DjRS1hoduZdtENj4fHRsOg9rEFzKRBp8S7fk
Sojf4MK9K0G4ac/dgTV22Oa42/YmCXTdDJQIb2RdV5QOy8WznXeNNYR9MJzbbD1UYDO8H3i6GShh
bdlJG+AWulzY5r6b+RY1AgwmbrLrDo1FUAI76ZqxKgToJCEjDpnsabGJeGSEo+vi/gTevu9yrp4O
UEIH3odC3ghdKBG3XuzyucxxB/jiJs2hCdrDVP649ffDoQ+OUc5XEyDqueH0xHWD2fEe5jkTbdTM
QxXEeNkE0er9eWnWXkUQAwttj1U1LZcszS/tWIeg97m0Fo07x6SnrPvE7f+vAiRHa5flLXAviPYe
xTaHVcd+JexzndaGUNd4lwoixgNDB7LYdrnMeZqFbpn+EN60xW0+GBpXdB9QYjyxwKO0DRKvJh7/
5rP2SD1s7RCUOd5fBc2Wq+KFITI8rTIJsAqyP0jnS7U8QTk06jrvlPITyFINXqxbCiXSU57WWzvO
y2XsgiMT5FiU/cdgdkPL3RmJqk5XWjU2mcBHdZkE+cvy+evSjXsuVAhBJcg3NN0NUFBeLhy3hjCr
PB7PkzRRrL6Jl+FcRQ4HpKFOzSFGRUgfNV0ZTe4na55iz8Nm5ccjGuRZ1xk0uzQLoWKJZ4E27GTC
VMq8eup5+dyv+TMd3Y9ObmKX02wdKo4Y7G/TvEIb/SJsm8TE7tnVmh0TkkM3uhLUpGzZQNJ+ATkq
mR9ZW7iPfTG1+3YlFU+MTp4avKAwT+rmz6vPQr9afnk0Cb20PN0POd0KKCGNh/R8ch2EgiT9swj4
gfXTkUEQwa1MzHKaXeO/W+qrja/PqANoIT6Ri+5YLtZzVf3pF3LYNwEllscgoawkOFJnJnLIlAp5
XLLa/rxI0Dl41fDz/md0C62c3IwImaY9lqJNyOfFqvuYY+ENiY0mR1MZEP1lrFMPKJSLsFZUSn80
Ap3z/pB9qEpHhhkooQ0OpZmFCiOeoCQm0SuGDdzvsnOxhJDBMFGB6ca+beqvlnmba6fOrWW5rKtN
wZPdp6fAmVyDiTROpOJ20cacbFaK0WenPAlA0B2+nSZhMoxueCWOwVHkjL2XgIsw6Xr5wPpk/kCL
rJpO07Twf3t8yFPRcUknA7ubu+VSe30eQjz5hTfSEAb/+cr/3k89FRG3WnQeGOTpLoOgYT+CSrYt
j5AiCW3qnluWPfSVE61Tf/HXYF++oYKREQVjwT0wneZpcihn5xE9WAeAvA1T0jnU7f+vHKqzm66o
Suwb6EsOA/SlNUEQ71kJkDv836G3NXAd0tkLSKGzaGTBu45Kw+msiWUVhAwgPKhMBwuL3Lw4tA2r
8lO9NFEbPLijwe46wyh7kaiQT2Q2BDQ3DpFFloFZtjQYRhcHSm4BuSC/pR12IlqzJ29bzw7+Em5C
mb/9yz0VmZz7WbCNzJKXFvwxyyCnkDry1/01fTtx8VRgcs/EWi7DKi/ZNkaz96eufhezG9kTuLk8
P1wXkFJNk8FOb6+yp6KVhc/QdHb7mN0U8cSDsIRon+jFceMvrRwM+BvdlJRdCYS7lajkIi9TWz8S
qw/RTxeyOQ9554W0BQUP+dSWJmF03eLcfOJVvAX50tqsb5aLP9TiqRsn/8HLPFMjnXaDun321fBt
4kg5Aap0SQcnSjcZFfQLm4+UN2GapS8BR7sM+qbYWBiODN18lCAXUyNK5mE+hC9RFdinyhKGrOnt
MPFUPkpIUA5QNQVhTD+itXjjZ3QbH7vCFCZv34M8FR48NdCBdVtc5HrQm3d+fhRj+0CH7cEBcUK9
rI+gJDeVJDSerAKEoTvLaBXgUJqaF+T3JfnbWT8ZeSlm0+uVxlgqPFhkqd06G7ar0usfvOBbz9pr
vRrO1LffOhDISox4zeCCtKdeLz0tQtetI1laJ57XEa7ZoV2LMEX13UnJYXGTAx3R9MPQuFCUx/u7
jm5yatBULrgcgCG+iAQSX2tASGhlU30kcjRknjpnUOJmnZIUbdOdvMzyiVZz6M0tmJWcyKZWRKoz
UPCG3UYTLyqUuHG9tl4AhrpQdwQkvbLlw1LKymAo3ehKni4aKpLVb1boy3RHgKGvtrtPG8pTeSxr
SUnQObm8FBM68Vf2MlNT64/O+Mp5uMotgfYOfnVJlrDLPwzyvIof68DO3P62UBOsRvMZFRKcrTzr
IVxsX9zksWO/V2cKV5aEk/jErWdZGFITzXGiwoNbJtqgXBEqA96lcPGLRTWG1miFtferaf3jSP4m
ptNYs9wqSFh6jlUmRSUvXVM3YTKQfwGbDfPQxJyKCyZtBhFPUUhQYzqnJKMnywbhcGIimL7tHG9k
0io6OEddLrldky6cLOcqtU6DBTmYGw3g5JloiHRLoQa1t9AU7IbrpUv9sGUsWtL8ONh4J8y8MAlK
aBJe8Y5oOAl1BlNOQrlJ5FsUAVKv+bUa65jS/LkJSHx/D9SttRLaDkoGDBAQeWn8ujq4o71GKNN+
vT+4zlJKsrsFDtpKU0Rg1n4SBRAs1nPqLqFr5+Bmm6Ox/VeSzjARnZ2UaPfXlsp+rbbLOGSHhuSH
pRnibqn2Da+Ch7mwrGQULeyU0vcUUgHT2h+2ykSGpvn1KmqY+K1EF127XfoB7BciCTM/eRqn5XB/
ITSrrBJWOqwRxE1xDlld9hLY9MQtk46C7pcrZ/iEUikknW/1D9I++GQ+Ctd7Geu9hrl99lXmuXQB
WT0GuydkeKlKGvNE3Bgwdi7rzWCvhh8TO83nCsJFhbRjcGxEaQtY5JYYajaa7UhFELvzNDbUqiXq
KttPmkFHhInYEm0VokpkmIJubZUIXvzBHuGUuFE6RRL3LXePM9lZu/FUVko/BTvwyH37ImgT5zch
cu+cMFPQ6uyjBK2U1ZpBPXC5dO6At9PbiWaHvIx9/v2+42u8U4UUb8XYWpOPD/DiR0r+Ef/jmO7C
R0K37pYQvPIdh3czrevAvjT2eF2K8ikpmMFvdD/7lvC/GjrIAxrQDj8b6ten1ZafsqQ8ZqWp3Ke5
N6hI4KWoRTNxDD/zXx6L6fIlyZ4K97vvmXYFjVOqgOA6SNxuXfGFlbCwyGk8pbvesTwVEgzYwObN
DOchIG9H3sswsb0rLqKnfQ6jHLe4A1QjwZvDxR3c2MnXMymyl4Svux5NPBUNXN2g+U2D9Kf0hmhw
7Tl0oLUa5OJQdWRXqx0cUzl2icMrUH4JnFWiAbMOc86VmKAau1gm/9QtrxK3gHimPGGoRQ+0WqMC
N2g8GlemXhRNRq0ChL3KwqFyS3k4mw/ZuIQsO1XQhXTpn3Hi0IAz7JyaMFBhwt4CuT2/w2JMPcFM
Pm30bKEyTTMZNs7xvj9pLKXChaHCM8i1REI6d87PKQnm4+CNg2ECusGVs3dL2dLPcpCX0QbNdt3R
NPK4Y3BVzR6kckoWfpVbSeLj6o/EJ8rA1IpnDfqDZrin77PNbVqvdjnH4mM92Th8WY6eD2Q8UeX1
prclnW2UQHYzXubMauzLnDhFJDt/fNhIM+60vHLoMiaYKyleu5uePFtt8W7tTC0jOrsr0dv7vPOH
AN4vvTl2wC4ZdFUEsinD0aKzixK6CangkxROj8XFDuQcm2Y1+LquTKgCyIiTdM4iUnnx1vW81d5P
gaOrHPxHkdErij0HO8hi325jr5y/7vIhFUpGG7KuDgjSLtaWxiNPD7gnGyylWQgVSGxPNpjfZ4Su
xC/38/yYrcG5W9qHfb9cCV7e+Gx0KiwE2EMPUoBgjZgkHTRrrOLGht7i9eIhaR5rPoeBBLseHebc
8MN1drl99VXYbpvFJK2SGwJj/Fd027Gizjun3NVAyT2qBK4oHWEVLoavZm8IO8v9SJvSlLPpfrsS
t22VePjVSMjTJf9Fe/8KYdcwyC3Tq79ufCV40bVVpBVC7NKK5dh7E7oUyKGt+sN9n9ENrwRvPaGZ
byxR8PWKMS4Iqu9TFk9GLkaN36gAsaINIBN4y60Kwr7jQQGiLJsoDL9dN7iSLpMk7UbRZ8hKgLSI
knouH1yymigmblHzRuFHBYH1aVmA3RGWmXkZluJFitOAQrIsDXUr3fhKtDojK8Yks61LM9M4m8mh
L6uXJi8jNKQYjkPN4qoQsIYzr+o8PGwGXhL2uINK0ccr2qvv+47O/krYTp7TyDy1UGUdrUvJh0/5
bOLg1xlHCVmAKzhf6tt+g7dqK32e5+CrX7fHYDAJqet+vBK3Bcgz6pQjrvKu317czmreu7hYG0zz
NtMKZyrREDBZVt7ULh4iyBYtfI1F/tchf6yqBpC0OqUtsqvtSxt8hxB6fH85NMmnCjKTsyVQbMNq
u/Xfun5xx3ej/d7xz9P89/4HdCZT9grbapzNvb001+OfBM+qctolCgUw5a3c9+oACKCAO1rzjE4p
Vh2DcT50rhUluemBX+NNKrDMEoWNs3dAqLlbnOJZMRvSh4FVUUIsg/F1n7gtyqsZ1MjBOypgG0CG
w2E5MLaFvP8NIXeDR2mMrzJVIuunTrshtRVO9uRL75fshs+71lUFliFjtlbQvlrQ2h6eliGhhyLL
09P9wTV7kMpNmVbT6PcUm8QorC+iBu1yOj37gWcwi254daOweC4sD7+9dPI/PC8OBXiFQ05MHQy6
8ZVtQnIfb8WVhGcW7DTY5BD4y4HM9XGfdZTTvUMzLG9sx7r4eZkd8pSDF3QhY+Swzd75CSVqwf3K
umSAhaqqOZUL6Nlt8b4W6XnXDFQQmU+r3gV+3bqQbD5CLPaUSOfkluNh3/DKGQ+eS9cZCHK3rORH
m/jvB+9PVw2P+0ZXora0a7DjoXfwYlv0lnw+ldkSZ4FJj0CzKai8j0EmrLxfcadjOejP/CBcK/fa
9AN4000P9hr/VFFXYMUt1zXAvuPgBc+fu8iznDOVfJ/zqESQLbcTX7goBQc8PbvgrqTSe6ioqdyg
+/VK9BZ0WieH4NdXvcTOOX2X6XR03MJQcNCUfVT01ZCBh6rOnPWST1tY0H90AEfmiMoSmU+ojoVb
uTMVspQ4DsbAGUu0POLNIgOP6GJn4SDF5/teejsF38hELSWCNxCzW0kFQkEHL7VD+q0fwetb/vKz
ISpQvcqcFIriJpnJt23GVFAWOgB5EqDp71JA2jt3v1M/iaWDV9XhYcq6sKqnXZHNVIQW6bNso5bn
XDbJ47omYQrmEq+fdw6vhHaSZ6gfuuyGX5p+jq34QkHNAJQRYK73V+XtA5mpXI91j7ZCpyCAykx5
/phPGf3aL21jYIx6OzKYqj7cpBsBcxEuTqBEPtX29qPZkjjfuGmZdb9eibxgqkiSubg7WczLQiGY
CLseoLh9tlFOzcFpS5tL27ksuX2sm+7ZdntDd5zOMEqkLQsXtZ+l9FLM8thAmKtotqicGwPviG54
JdY8SOcSO/OdS18t/kGW01UufY2KR7Lv3ZepcK6Sj4FLIER/AQ3JAbQJ4bjZBy5ZdN/0mgmoCK41
AOa98NG7lNtWXPTVEZ1GMS9NcuRvH2lMhW/Z/uiVyerRSzAOgF3neERKwLXpuHGSboZDR/eN2/9f
5dJCkGQeEsuBbHgRFT4aZrYvjsziams/3TeS7gs34736QuI4ZAm6DE5ULw8sY1FNmuvsJMelMhVd
dZ+4Bd6rT2QZW7p6hSNJS/y2lurDIq2wl/Qr2A++3Z+FbqmVGG6Eay0Q03UuNEnPC8v+lH7/oU7t
j/uGV4J441vmu3zDMiztYV3q49iyq0NMHJi6X68Esu3j1iHrAGsgi2/Unz93vkWjIV93BoISyUVb
d25NsMZDW33oxq/1ml3tbDSMrtk/VYzWEnh0YRTLOy3UAcHH4MRUbvvAqux/sFkbT1K3wcpmY/B5
HNwl6siQ7ducVTBWVbhrWzQ4eLvA/9FYZRHOTfBzl8+oYKwBp+I23HbnJS+/tIX9uc26M5usXZdJ
poKxMk7Qaowen4ufIPexnaubL8C7mxDWukVVYtaF1W2ASvHaMKJ+G8z8S+kJU+uZxt9V+eCaWm6Z
+QQeQ/xTmucxnaoPk7+rPwJEDUq+wyUZKrRLDjdEl3gnk7r5u9mJt+fUxejKllwymW0p70HVUAZR
hTR0CZ4TkzLMm2bH4MpujNsLDi0LgxfLV8ZOXml42L9N/X/yZoyrLOfszrYnSrDt0W1Z7O9jHkCs
BR2lCT9sybr1Z/hTUJ6HgnemTU03FWVLrjbGhrYdhusK4lvnAd++H1e6cZW9GPsL3sFyjOsX54mc
XdMFTDeusgmP3uZW0oHpx4w99jV9bPJdmAFYX9l/q0YwWrdiuJb2+6aqo7nr43GnP6oFw77Mkq2/
2Xmrjl1wLeowz473Tf3mwc1stVjY06WwQQfbX3uxhLbzEzJtoS3jITNcSt8uDeMDSqTO0BHlY8ur
8zyIuBPYKoto7D7W8iOARWFCoKO60pjO59Xuvtyfk2aZ1eJhDdB4X2T4pN+y93hUHcLVzk09wjqD
KeHbur103dyvzkvyUq5xCw4DtnxOlt/7fvttTq8SqXoWwyxGDM9I/9NB6Ye1Rk7rm5u/sUOozahr
BuJZq2bVuSidh4I30ew6IXHP0v/eT3VYQdlLWCBNSz4HdN9O+h+VwqvpcJuhlJtjKfL5d0fEYV0h
T1XveUiFaynhvPVW2yYCg6N9Y8qjxvrumghQdC6khHPNxsbmZVCdKQXHZN5fRG66SWv2abWEuK5J
u5Qehm6TFw59J0CSeX3Ny59uu6uMy2xV1cZt1wI1oNuvD565d7HLj8v0sss/1V7UNKFIXhMMLbaw
CeKVnveNewu3V44i+qnKBMe4vsuO/tqdZFoZktc3UxFYQ4nYrEm7yWUYGu91Mz3XyaXZyUCtFgyD
NZBdUCfV2aFrDDawcJS54VdrPFBt06xYOUrh4Fe7KXp4CogJZP/2mVo5XdHkOBH35tteXz8C5/ZO
zrsQSTC1EpFWXoN0Q2b1uaL/cGKdqtr03KdbRCUgXQ/dqpmNnp/Z+eKl59RJw7V8v8cglloEbBxP
Nn4LYtc8E3iwrNG5WtD8uG/wW+XxlWNP1EvbbYWLdDne0wcZ9FE59KbT9bZm/7ulW2ovZp6AvplW
YIZ2T+vhpjKYfl6+u+F8cOL1jPbMfXNQg1PkXh94eX1mpR/mNtSsNlPe9Ga1l1lqXdF30rlt+6I+
Dwf/Uh/mM4CpJ+fMDEeERmbNUiuL7ZLYXZ3exl8j94LEJpxO9Sk9uR+t38HJidF5YtjB3vZQK1CS
4W2ycle44PDNKv4HL4yn0VletnlXpQuGUqJWDJY1zS3WoKJ/7PYsgp8NMyzvbRnfciI1aquMszwD
K2gHoq/lMIpfLWhfP9z3nbePO0ttF3XLKbEbD1eDMiBfum4KrYWENekvk7Qfl9HEMPT2dmmpdcYC
tWiv4ci/LRdvfrMdb8bneo151BqjZVngd5gwNFKCU462ala1sc1s1Eq/77KRWmbM0mnlXYl7SW/j
oRtd+WUGVdJr6twgo6ZGqLfpq5ildovOk48yNfLLa9mDv78+FMfg4H5yQ3mgh/JoEk3UJPyWrxy3
Pqkc7s2YjPP/hUTSgxdPFVQNqwMggKf7FtMt9+3/r3bVtEP/ee4irP0MpNOVPHMnN9TEdUMrcUyS
As/UU1ODpPHqJB8aarjU6txICeC5Qn0RTB4Q6t2yKPDDyuYhCZ6AcdhnEiWKHTnnTu/U9dluWlAL
dNFmzbtyEUvVhrHtslnyHCrYYLJe8hMeR+//ZM3eoJYV26JcZIB+5TOby+cF76xCfPOdw7BAlov8
vf8NzXKqxUVKbZd1flGea5CnTbREVdTUqq4b+jatV07orIxv0i3LszvX4QaWAm7a7G/JwRs7slpY
tJY8IE4FWuls/bhsHRgWqlPGv9fjQz76h5Wlh/vG0X1HidWqtT2AUUGlD6qlv+UgDiQXoUfJO9lX
0UJ4ZJU/739JZ6vb/1/ZijUjWnIIta+ksj+NSVHERc5N+DPd4ErI0rlwBncMirOgNAocFpXFLmII
ZqkyMEu9FfM2kOIM5aKol+VxdU2NZ5oNgSsBu86cjhX3yvOyQuc3LcabELLoQtCbzIdeDu2+vVLV
hBkTCJ1XASvOHTAr5WI/Oo7pkqIJ4P/p6mRzQdrFQ5VO1M8+qOLDKpc/BI1IkYY8yX/fdx6Nm6rd
nXTmo59shXMNvBHx2x4d65mW4AJwy0/Ms0Ls1vH9L2k8SW30TIJ2o9INMmyiy6elA5LRQRt8eH9w
3TRujvAqBrreyyTHc+65EP4HIE2KqBnKyBPSjryptOKutj8QXp/vf003FSW2+8LhQeIn2blfsYN4
gs+ncnOpwVAa5/VuX309lxn6Gh5J8/MovYs/Aly4FF/dwD+09mrI3XUTUKLakUVPOrADnEuWJSFl
zUVOdW74/bo0xVOO494t80RKLzuj8FCGs6xfbJktYUtJ6PfDl6AQQVj0aKvs/Ca2Sufb6HJDDUVz
51F7QgmVTTpXVnrOxRiCODzrFhDEQ3jtnbulAF/3oe2bSkE6Iyr3ZsqSPsjTNT1nTpt8AJua/zUT
ZDQgyjReoLaHunMPetXAxRLhkhWuxXbIE3sN66qIqtGE69ZMQe0TDeoaXSqFzM5j0m4Hd/PdhxTv
8QZHuIXDG0etKjCD8jedAGfKz0XWv4jKi7dm+tTtvbapraJTvhQjQdf4OWvdD+tWPTupvDqlZ0gq
db9eCfLW5R5veZudh756QoHVDqUPFIEUlmHP0n3gtiiv4jxtSNqUFczj2PnztK2HrWbXdV+rIrNU
CRlPdPnY+0WG+vAWOlkfbnjmlM0aAge0odN4m0yPzLqJKPHOg5QCvF9AB9er36UTdA0KUoaMmrp6
dF6qnOZdy/3UQtflGQ+1fsibgoC3bWcRSZWSKQmZrKmwcsQZxBi69HeV79MCsNRmUZC/ZaS1uX31
bMYjwSYZVX3x5f4ZpDG62iG6pTKBtECAh7xUhO7avC/d7OTmJsUXjc3V5tBiBORkG0bo1KRJRMT0
hdDi/f1frtnZVC0ZURcu+qcyiExZaREGfv13gLJ7DA6miJDEkJlpEgK1RTRIR28sHXwEL0rPI63P
vUyOJIdwNdvO9gYUZ5Mbdmrd7d9VAtndmjkp6xoJuNX8E1X33pfnOese8oUeRDK+a5L+DBK0rwld
TpPffgtwEbtvSl0NTpUngPABq5Nltq+UuA8NXvzWGUzyPAtZ9W6zPvtFG9pt9q0q02PvPzbrGNVu
HpJ9IliWql4wbt1MFhSPr/OQQiuJtLjaJLkJC6tzcSXut81pWOm2NqpD6V/e+uDPBMVo1/29bzyd
Hyrnd8apvVa0s685L/9J1ocZTzdw4Yo490zE5pp8RG07nZCVFoFV4RbosjmqczsCq8SJiubjmqah
s4qHscqf3NmUB2tMpvacQjo3LQUF6cNMPrc5P/jF57zZp45lqV2n7eKOYqz8m+jgM1gaQoGrZrl8
Wcp/zCSPpdl2VMmC3rWcJrgpeXj1SZbvWpN4p2Y7UNtOE9cCGPMWouPCknj1vXc9a6B3VG9lODgu
geSclzySajCUHXXzULaEwB4Adkf37BU6yh830OqB09wihpqR5mqotqFORFR+1jgjNBcCkNPVXujn
3hPv8jCVIFRYd57rVDnXvWLm/SzoeOX2h774Zk0QLN+FHWOWKmbj25SvfQcDgeVwsq6OyUd1AaAE
tef0MvcaBPVa2+3BtmQXQ37ZfoDnmtrUNZ9QW1HbtUzF1LLxWrHDTJ8t6EZnhuuLZmVVQYJa8ra6
1Vuudf6V1jPO9YtkFzZN0RDsO31VeBeOda/unNuioht1Bq8gmYtQOt+Z3KcgaqkQL9qD16wAUcA1
GA6L/NaaKLs0MaWiu/q19W2ng92zrA3HkYfUyCWpG1oJ19mbS7csMPTkXHBg947hDqEbV7lnE7eR
jZXevHzyD86UHaAQYEhwdEMrwbklwKSVDD95W51zwNYPgWMd7h+MuqGVc9eGCneLlBWHyPK1CV5m
k9aublwlNlNfiMzdMG4aPBXjXyc3PdXeftgbF00VxDVZFQ/qvLGviQzOXtl/q8b5NK/NgyhJlCXD
S9Ith4AkT16dgczJF/vqQCrCC/qnHRcgfL7OeQcqGK+1Q7AQf7q/Cpq9QEV3pUF3Q/j743WkaDTy
3q35qV2+LiMeEU2qubpP3DKjVzdQBsKi2Q4cPFt1L+Cmi1L6VKYnNJ+Ey/zn/iw0a662hAbbSgvh
YBaz9ZuDmJkZb526kW//f/XjffRRNiXBj/d4/9126shfqMkwmtRQhXN1oH4Y84aPV9dhR9b0z2uX
ZOHmiTAH7sJw/9d9RIngwrVa0B5hAuN87ZKQ0Dwqg5OY/u2zvBLFXpMtXroG41UE+Qza2nGEmCY3
eL7mDPyPZuWV8aep63rhw0AC1NFB78Z9+q2oTfwjmqxZxXFJ299Kh0z29f9xdiVLbuPK9osYwQGc
thwkFWWVh7LdZW8YdvczSHAAZxL8+nfUq2rcghDBhb2oBQjlAGQmTp7sp+m75TsJRcv1uvYJtfaT
a/9kxpR4lg52qPACGdJV7OVKZnO0rrNvfg7NIlmI+byMw0vgYFxC2WkObIXIZHjXwMt9Lip4wkb+
ZuRjOPw2c801o8pA5f5QN2R2jflo1hVckym3OZgOygjDxxMQrAAI6r9uw3YimFpXs/C8OftlWheN
FSvcUIaADWSpgW6EFfubSU5hEYbn0JlfDtmwDALDJNiBDB0WtybLjCrH/WGXnS6OU+ldupxdPBFV
GMlpnJc2P4/zzxaM2EYeptvPwNeB6VXfkHx8QGuNb2z4RluhZ5pGI+bWOa5z8iYjqS0dVk6pf8nX
c04KJsg+X5kT52eSgsroif32rIg/Wal5AUz3sT4UaZTcQNpUTr4jIZ+vAC39rv2fg2l+6GbQezdG
vK/hk0CZ//GX3jUrEsrAsWJxKNsbfKle2j8kH//koSY1e9cPsfL9t709uuy1gqkimWmAlmGY7RKG
MSWac/HdMx2L3+3gzeILHx3XWMR83UN6mQIKtFhXvuZLHzUD1Rzsqh9w//abbzB3tpvChGhscqLu
S959dvfXx1JXLX3/+5ul6UxRry/s+YpBB+4AuHqV7ro2XZVGpfvaaaxhBIcMXhmdKQYuLTVD46Cx
SJ6M3A6DkTHR6GqE3gmF4nM16mJWlUQkBw7wgog3XaRLzVJeihqdnE1wGrpBc3K/e9PBXiTHDWrL
E6iHIhvrX838uWi+evwbm3/ZGDneXIPty2O9qmQvRd79gllJTb0hdep8o7vWdrt6Txaqa2ty6AMy
RozvRdEXd+VOdXc/5drvreN/Pba25LC7Mwrh32UE/BAGObj+GoEGXKMAhX5lfFhXUJP2DTbOl/KK
WUBRSPYPaKRIH+9dtbzkq+668g5YY9QKujEG4eil2tZIDIfecfEEfP/sG391vbwv83vXTe53UTmi
P3fVPQ2qdi656zqMbleMO9x1wJ3S1+fcWDAydtIclKrlJZfdHeGs1gaLFF15KYv8OWDu00Z140lV
y0tu63ZbXW0UzxfmGPzYNmC8u5EN0VBt7Eg4B9FLnhvS0JgAsUIxtEVhV+Cx+99jTTd4SeGxMi6s
JiXLhYkuPDcczhjI8+JMhq5l/+44/5Muk1DGhhmMGMPC2HAdey/p3DFiAv/CJm0xx6IWTWSCquGQ
/csQsXbADA22op6bO/lpcYZY2Oyybnl6bHnpujUDkKTahE9Xx5vSeTRPm91eusB+ery8QgkyViwM
gJIgLtyrL9bz0nc3QJM1O383MIQO7ob7xnOHFYARgwMYPIWRaZKkKUdQokxngQIR0XEQqD4i+bDX
9WZQDZgQWY5f1vZTmM/RYNKTJYJop7r06X24B36K5MrhhkLxymrwpK5VDNTejbl2tJi/HZ+AlvsL
TpGbIXaw8H4vJ10gqoizZOwYB1xlmFuK44ME1wVjGDGz96nbvOee6/BKiiNExpAFGEc78tW41xfm
dKFdGlhDSpdDvaqQmnQlm9zJJ8Ml45WaYJGPbLeoaeyAcVzD+6GwXRk/VgaYkmFyVGHX2eJR4ZRF
tHLN2grRyKAxzEDk/s7q6RouNHbL8AfGe0WBm//92O0UypWRYmKlROwlljeGED0jQdTyIitqEjtU
xweriLs86V5Giboiq4WYApYUtRj6sIRfGQujqZ9juoQR8O4RXtd1L8R3V3jnxPUkbzc4hn4b4Fy5
0uqlcoFBmj9aXZCgNf9crPa1aJIu+GBMInW7MO2C4FmEh2qUJJTRZJUbzHvLPH7rWvM6ByGoYn1N
2K0yA8nxd1zgTJgU/LmkPlnbfPI9D4jLPX1sBioLlu7wmW2jgY4i+8oqhGWriMJeow+VgUl3Nx/X
vDJY7Vzdff4QBCaoUMsPRkHisNSxuao2L7l3PfOeAxvmoM99fQ7XMcvBJndILjIyzHUX3+t56VzL
qf8zogcvXlYtC61i3zIiLJjQwTaNlXMdRnYbZus0trqBXe9XKUgo48Eqy8x7iwp+Cy/A0efnJuVn
L5kKNDBMcXXS9asozFLGhRlV4DfGssHiyd91/boSFg05PSh8yZP92WyIK8r5yofpm1s0t4FammhD
YZXuXSVvQgLc/HvRLRPejBvjY18MJ6sbn/3x+8gDjUepJCM5rFkD7N6GEyTT35q8jPofvff5sVGq
Ni85q7m6wep3IwrCrs+j3RaRUfk3EPBckEnEj7+hsk3JbfNp38XGi/k6DACyjAyka2axHYvnZRwY
WNNtYIcXfvMZz/CAHM+b87Hup9OhvctYsKkATBysevy28I+++XXRlf4UIZ4MA7MZDIZ3sEdRW5eS
XPelSryCxQP54WqNXqFcGQzmM9FORMAyDTST2MyPgxasBvv4HBq6FhtFTiKDwkwecjbsFJUnG5Tj
3hBzDDFyu+9+eQmm76376bEaFB4gw8Lstqosi+Bs6Pn3pYhM5+/A0jiXwjplFFhLrH0pc8pvBQAB
XbouGsNUxdcyxstBLLS4jtHe3EjEmKAX7dfu4qPBsjvrgoR/X0rfCVBkIJc54sgXGEJws8/7yU7L
1EjHE0YrnNwvJMKU9tNwq2O0Rqbd+WDuRiRv3he/YBikyG81EuiOgBSyiyfdgD2VnqXr1516t/At
C+62vuzdEG3mTdAfj23oXUX7rpx7NKO/t+jNszPb7rbLUBl7VGyFjh7h3Z1jdUksJcP4kmF1nEyM
y1WIOTEG9jQCp/F486rlJcE4U1uXnW2DpBTHXIko12/85w10n4eWl7MOl5HNNu9cXP1UPJP+2tvL
p9bSXQCKzct5R2eIrcWbJrgMff7dm6zvJvjK/Nn6dmzz9zP2zQVsoUUp7xfiZHQRiTeSW094jONO
kzW9e4qCMf3+9zfLg66tyydzBcJk8DA7eE9WL/xpeF0W5qMGCaES0P3vbz5hDAb6A6oK4m/LhLdN
SvLiaae6F2uF5cu5RN/1G1m2mmSL8MakpOMU12Z5CLsI+UjRSdiXo+lxkKCBt+Oy1t7FpC4ic3ak
4ojlpQhl9VdRuw4cC1R3OJ1zFDX7JGx1E1tVspH81p2HsMFsYAfzwowTxi6mjqXrMlMZjuSzQBAx
Et4FEwD+Tn2a5Bu7UOeLt+jKKQq7kVOKwWaBFW6giRvw0G51/LIG+yU0l9Njx3o32/ZdOanw0Zt7
Z9cGY5lXlGj1c/po7gBNtrcpj4I+X+JyRRozNhteqU3eagJqhUrkfKOn+4qRpzioSeU/D22Rdcug
OedUS0u+zOqw4dZk4xfVbmaDi9/mXCMs1dKyDy91vpi8hg+75jnoSISmY030ozAkOcNYgt0v+q4j
2RRuz3u+R2ttfqeeHfmoCzxWtWr3khN7HM9ZYQCm6qE9GYYVDVQ3zFa1suS/o20ZW0DvNLnNHjMh
okUL91GZv+S7YW4yf2wqnGsYb8Fn/lS55fe1bI66l+TApWuglm9uOHrq/iMJRVIS7+8pDDV3+rs5
gO/KuYUQbOYt2LWzBQNAK748Y8DUpa+q87Q2mbtTDeGU6jP30P3N5QKWmK3s0W2A0/8vdBsM5dfO
fcU854jo6u0K+5TzjHyi4NwHcjrjA6ga8FxaR0HOvtKmspIFTRWHTFRONYqJUjY64Gk3KcZamOUU
GxXTNXW9m8dAF5L3WsiIKsvDbC9j5QlZPrYG8FF9HS3Lr64/HUS/4Tt3L3mjjHXsKfftHj9iGJ1z
ZTc/vL7ekscSUulBcuKOhjWdppKAmmv/Z7X7tKzM72Scn52j3iwnHE1VtWaHNDsrdy9ZFnEKBl2V
Q3FQyIkFJQDIY/PggUevD40MwawnwcAH9lg4isOCSM68FJQM4Md1Mm61F6sufw4lOdeYPfp4ecXu
5Y4RAd5Ha+oCsM2CCbbm/UdqmxoHVi0tOfDWOc3s1pC5T8rPdsiTvQs0x75CKHJrSMda6o10JNlQ
zl7MWvFpRBKTdEuniWwVh4/cGLIEvSMW0WOi6VgkbvltNF/9ES/2frZj0vhj0at+hOS7bZ4bILvB
MV0tGHPs5AWNJh+PJ/XWck3coPrEXTVv3BbdX2WzoB0iYyNLc4d/ZRtNAZ87FvHInSFuP+Zlv0zI
7kzex/2wmEmz2HtyTD7SDVxa0x7UO5K7mTug8bIzXvuJ45Xnx8urVCzdwm0XchwC3MpGAOVWNKo2
3stAAZfIwzhAQe7xV1QakNy3zbsQoIzRyRxMCFoxRqYGFGYydKSfih8hN4c4peh2PsJOAc/Hw+5t
DlF8oFWykx+UD8cMVW4TmYRTu4BnwVDZdOH+cioK8yUQh8C9oCe5/7Y3RkrX3mUNAfdy7gfndRqS
fMm/GpXu7U1xu8j9IY25DJNg4F4G+jzb/X9oI34F/h/b1TXdKVQsN4qs3t6Z4wpK7dXrX7umizDe
7dUaDz3tQDySD2+1Vy/QMyyoam8dZR/8WVclVu1cunjL1XULZ/OhWN8x46rhU1Lmux1PjOhIpFSf
kJyY9WwCgSVO6gmEvfHC2m+gLu6e4He6Y1RxzcjjwziyVI6mort+73kXH12MoPbEsUtMZgPG5Kow
pxTGOZmjebYNFqRe0GpuGYVw5EaSClytbKsbJ/Ms56kru8i156d9rTUnnGp56QLmTukHi4/UzjTD
y26id6+srgIn9aGjTe4Y6cLWCkHHdK9fFc/OUP2oHXSch4ewbL4rc/9aeGmgQ1c6mTvY5xp0J6MI
foa1roCiEs79729OHXMfLBpss5MZmNZnbXbkmeNpLQ8WPuXxYb1XF9PiuxAO976YQ5ONLbrPwZvw
5bHwFaea3DJSlr3XFxT1H1DYfXTXOjWc5RfreOw3uoNT4Vj/vqu+kZA9WuMoPBC/L21Fp2g2wyKI
UY62Dv4E6QL2RV0OvIf12333oVrLp2Ys0tleL1XufH0sJcX1KPeNdBaZQ3dG2lKKsE0bNrvgiXBF
bLXTb9EgVyI2hqQ8/pZCXHIXSYlCdMEYNB60oxmNhC2JY4/zwdUlX67dUmAIBPSNGac3tlMel16v
wx4pjEnuFSE1HhSaHp7sETomQVV9thsMFHGh/hMfLN11o5LQ/fNvDWo2/CDokKzyZvaSvGB9LEj5
7bH4Ff4sN4aUMya2Wp6NJJKxf6Zl+TpsaEoptBPvVDK6/6g3m8/JTHmzIg8Dz0yNAiK5cmMA3UFf
fKLHOMp8BOb//QjeYugaiMHKtmo34wX+ETX92CaPRaSYSu3Kc8UoZrei+wghL6Cqz7D/uMrR94v2
HE7QlSKifhYxdS+l5Ry0WsnFR1aWdeF4JGNW+zT6Wzqb/zz+LSpbkuJqPxTGgAc3KyOBcbW9+XNr
6Thy37cklH3+q4TSBifAEuYkQ10lDYwi3cmYUaGba/i+IQHK+9/liY9OOX9EvDJ17FYbIMih/jOG
xqbFeIi82Qfa77+faB3H8ByGgorL3IZHFW34kng5Smoavd73+j/vt/iA5MnuYrjGOM331J6gUzSr
9zHbCwwAqLq4Ann2knONzb6vZ6B4/vtTDI7ocdgnC8xkYjgvhffbMf1DtI/4GfePvvHp3a3KanIX
PH6yHs+qJSb6PJvlOGnCO5WmJW/OxUhAPLDi9nHmp8H8QOtmjywxJJ3QkduoxGNLv2ArmSt62Krt
VyB+cepoXNzfj11MtX3JeVcCjA1mybuZoEUMdueM5Pu3CVWKxeJ/Hn9CZUeSF4+uEzYFzu3MDDDj
bq/i0P9pCoA8kcJ67U8u/n78HYVLy/0i3WQYfpvjp1hVE889PY9gjALmKT22vOTSvufO+0J6ke0I
sEOrOZe0zBZj1MTx779nEblpZK0xElDgHs6qrY1KPEeU/aem/7X7bbRxBAKsjbAFjWurPia59gpG
C44RaVaWO3M6mM1lAgEtAyfcKsKEr21c0z9NoxtHpVKM5N6B0QZt5zgowXvzExvJs6jqpHR03ICq
5SUHH4YdwACMCM6Wxb3cOds2VDi71X95rHeF9wWSg4uqIgsyaJKBkPkPo8s/Y79rzg7VziXHRiOt
h4c5jlti7Z9Cu05dI/zHs6kGkqpaXvJtNxAoPlo7bog6fC6sMO4X9szWgxeQ3E7St77ZjAtqLgMF
32c8gkHGjhgIvcPkseQVoQyRm0rKcHTWzYKZ7sEOmjM3Kr0fE4ZwsiFA/ahN1/ybCcSVveueYBUS
k1tLjMGcytxEKZWKHH2QK0JL58kedPwaquWlK9sIp7ZyVujbsvdTtzQJaOIzx9CVYRSWKreW+Gs5
zHxrSBa6g5+CPc8524OlY+5R3BRyd0ngdyEQsCbJymn6sIPnvFmDL5tYMGHgWMWf+JIns6UYSz7f
Xc3bYsfz43m0T9Sr0sf2pPoFkie7zJiFF1Ru1jpeTAtoeMBAZeLeZvPX4y+oFCw59EAHXrcGZOQZ
42UDyrmzug+u02mObdUPkBzaM3ffDyYXCq7mTMxrYudVxua/w1x3VKtMSLqr0dPZAulMMHrB279Q
4XzydPebYmUZxTV6uRfyHEFMY/Lf5eBcwS6ZHJK6DOHKy5E24L/DpkMvQ+k6oRi8Vw66xFmhVLl1
xBrzwudbSLJ9KVBeGJ4qiiKh7Wre/hRKlSFc61LkeJoz7kodsrZ1o9WkL27/f1R7/6q+cP9hbyLg
bvXAbORRZM3zOkR40o3nvPmr2tnJyb34mA4k191Qyu/X+X4J17SNeNifOAcFF7gDHq+vMh/Jd41h
q/elw29o/XCNujXwoqXgmvqvSsOS23ZINC2rM5xsWdsvbLTiydi+jLUu2nq/QEVkAmEOGg3fGCEb
z65/stFOQWZ14Q792M127BS6y0ulZsl3CzIaCCcKko2iOu2gHRy5ewN9atzmOkC7QgsypmtsZkNQ
Q7hZsFbfQiD/E6+2j72iIfH4r5miiWDHeG84wtqyJ4fNURX0n6iWzluhBRm5Vdb7PNlmsWd85WcH
FPEhEC0tRX9WEKaOH2ieSxVakDtFqgn081XfuRkfv4RVzBuM9LoauqFwCkt1JVfu/dbIG49DAdYS
Gd18Xo0wnkt2OuRlMpjL8MAaCftFgFLlLGqNncd7Oej6XP6tW79TUZDpg13H6ic7ALoNEyOrrN+b
Gek4+0P2PTwtJoYB1Hs1nFvRk8hwt9cc+S5C4obHJC+3k2/NnibZUolRcvjeGNHutBM3Wxcjc0Gh
iqz34rHh8liMquWle7pcG3Mv/cnNwppHg/2tFR9L48extSUvt0fXXu6UdZnow3gi4QtCDJBgOy+P
l1d4uIz7mhyBLJ1ARaBdCVMvH+Z08vmXx4sr5CI3lnDP5Rsga4Ahiuk77ZzpXDgF5s3a5vjz8RdU
25cibGFbndugsSRjdCAkpQYlQF14uaELwVQ/4e72b+5SsjAQbji4h8Zlj4x+P9Vd88VdW13RTbX+
/e9v1uc+Wz0T05WzwmIgnG+TddpOJddV2lTL3+X2ZvkJjVoLq0scgjyskfGPboSJ7HtSB7kmBFZp
QLqou9Xtg2Iz3WxY2c3Omwsbdc2bqs1LXot8k7HVBXnlsgwRMtuLZ/worU5zcKs2LjktuBzMue6h
WZC0xSO6bRxPB+BQLS35rKgcDBpbMJd+rCmoTAiZ+f/588x049wVgpHxXZazD0XQN0ANz9OZ58Nn
q7Sj2T82eZrIBMCGVfFwXIHR2e8zW3hfnEhj02NHsYzyakPPcPIKSuUjPS0gwxHBeBKGDueuEo3k
r4Kudc6CBYSnhRnbonyygElYF133gmr5+9/f+BMIF4LR2C2kHpip7DvhedjtxO51E5dUy0vuurl5
vq9ttaNANCZDaJ3Hrb12wfLp8WmpWl7yVXdeTc/0UMExi/lj2xRPnQmqC9/WRBOKiEvm+t0NgmZW
upDMnKmT9O3opMRj06fZYGZK2hHUEZ696BiM7xp9J7iQ2X9BIxxUxVTv2QqEy4x4biD7C0Uwv1nk
2O3iSH5cNcG8CQeZYJF7qUsx76k8NJvbJzLGq6pCYc4cKIVa1Hvs1QbGOxvimI/J2C5QAHeBv+PU
t+veilarRVwaomUo0KHFFQecjO7a8nr3kdNj96OJmRYMc1gWUWmyM9Xikgt7bbtvLco0WdjYaWi3
p2ZpDwpGct/JBbF5jteVbBgcUrzaoVN2aT473PoQ0LAk0SE/k5+tC5/RpnAMFJ7aORs4Ht0378nu
dYmTopovMxouOw8ASkZpJajAmYHJS13adMCHm26H6pzhVMmyV9D7woevrME4u0O/6n8wa2Qycxs+
Dlhik1D+UoEjR3hTcmx16WwiwTSMXth5mdv3N9H/GkFD7hIdGavi5LOlUGK2naVvQQ+VmRxTgD1A
67tfJgZeH9u7FEqYlgO2sqX2MlGyD60xx6VFbg3TxaCKk06Gq5litFdMWgJmpw5ufT6e+3rODEPE
Zm8fs1gZtDazHKCvtveycc6/oGDnDcGXQRxqWiQyxXG5WnWO/BJwQW6kQUM+z6R4WogAm3V1LEuS
YWvGSqjf2rmb1dN8EYRjQKF3MQod25XCfGTYWr+VRsVrBFx+Oca0FKfeHtKSHXxqlAmOg96qht5A
oVpUPMY7wXnE4FUKgpdD5inD1sDShZpjgHehhruvRZV/Rm/VdW11Y15UwpE8F0k+4CcbbMc1vU+L
PwPXR9PO2L493r3C+mXEGlnMeuIWExlIjk4oEUV1PaV2012C0Dt29vzbNf8mqgsR8YYUU58yxwkz
d3RwH/OnVejSAZWApDDC6u2+JRw5tlUFT2bhIezN//EdI30sIMXyMkZNtKDkqLbCQ4GFZZhgmvQI
K7xQV4JSyF+mNm5ne977sRRZzp20tI2I82KJ6Dp+HJb2+7GfcI8o3yigxHxC2nWomK5d8wGMMbgs
i9SsCo1+FRGFTG0chs0ONDrA3F2znIY7jRXG1+uqXO8uTjAm8797dyrmOGsAmoCxTe3qVMxHNo11
pfLoMFdlE1Rguun4x4281jq2D9V+ZVmDEaZEBx6/TVPrn9y+sSMSuLqLVrX63YreaNK2KitkAFPf
tilFWTrQPRXed/c/0T6kcTf+N+suNSm8toc0TNGi5zeqymc3ePbqE9cRYL/rRvjC/Re9+QIAF6II
XJPfynxOrOJM3d8D8zT3q0os0hk5jkUAflmIpTLbyJl+ebrpTaqFpcAmqHbXAa6tvTFnQu0Uoz13
zTuVSh5SUCO23idWj5W7bcAb1WVzO5A6HqmYQtjSkbjbYJYbGixeTieGhUHEHuy1RtiKncu5VdeG
hWj8sL0BE2I2SUt+GqZm3wpxy5nVDshRafUDvzn8ox3eqi45cACSUE6oQtvp6jCAfXTgcjTIhRYN
GLnSx4urNi35pDvjQq5HCLsBhSIbaFrOuq7k90v82PhdB2+8xpg2QwwbZI3Kd/A5yMZznhRmVD5t
YG86s4z/Hk6Pf4VKq/df9+ZLA74dsMlvb0P5zSPgMADVq2ZplYAk75y9ad1rE0sTeL5IVx0/o2rL
knNW7sjbYQIjTt8+5zyegudKBx1XCl5yz9KkoinJ7FxtM8eYeKewnufOXuNqxkwqDFKso2riZkQ2
9nPprc/cLLKymrvY9vItLoadaZxNJTvJk6emKsy1hQGwoEmcPke/qa7dQrG0nJQANF20LdBkt33Z
Tqyj6SB0/UX/htbv3CdyTsJEjoF7d9UE30TWPVmve1KB8j6MxxOrI/sVk4Uvs+bQUJiBnJyUY1AB
r9DgJt8/WQhAxg/rIaoEEsqJCZv3mq0LpN8u/g3mFvvWcgRNhqUlz0Z279h4fASZmf1nY195/7k7
9C6EpSVXdvLZ8tFffR8W3b3UpY1GYnoBbZ3GnVXyltzZEDZgXD50O1L2MlUinoP8Zc51oYjK9eSM
BIOB2oFY95MoaX65p/5cJLD5LUMd72RevS/VX49PPJX9Sy4+BVNPBmApb9X8wQ1eekdjj6p1JZd1
QCcucgtGYzuvG+I/jH0TnibXvN8p7/iVnIz4q+1wM9jz846oYaFna7pYLsgxi/MhmcjZCHUpr4re
bW8IdUzvg3A1NQpFfCl3y2DU2D6A2Rt0tGV+HTCEaRz762ThCitfh+lg+CAnIpW9+mHfEVw04csu
Lt0hKAgJ5YJjv4HabXZxw3OniW0jtQWOs/0Zo5IfS13hUXLFseZMYEILiA1X243XJYj4CjaNXJef
qZaXHHb3ttouPBvsdM7fwviyD192Xe1DYetydwxj936b6b40++XP4ZOvHZii2rTknfYkQm90N3gn
wNtdl1Hv96Q7e1VeJHnoHJrmwIjV3iYPDTzFzar+9OEvd0kfq/N9oQRyM4yY2diGNmgGqWsmzkyS
oNa9DLwvlUBuhKlN7lp0x87b4FdNP+AGj7TbVhy8gdwCg2eNzrDQJncbXtsnI7Ii/i2MS7RTPfGk
SMNk//RYPqofcVfLm1DT7cylGTf8CL/t0F97CxrQ8x+CXJJAbn4RE/jz5ha3U4fOHbSx4/nkyMMJ
Vr6r+822uVtOLeNYeaDXqXqZfE0koJS75J82Zs6udbfjwvgMsOXFugSJ9TykYIBPWUoTQ/MdlVlK
4bLwPLKB9w+SqdwnwetoDxbN8f6+QwXyjBRv5fUOPuzpajfT531Zb27vpKDKPTGHaj6h2r3ks4Q2
zjIMuK0X85OofleHAEAkkNtcvBJUkUYBrS75r8145eanTbw+tvN/I5b/va2DIPivxbT1ZFSbgT0b
l/yze7Iu3TV42WMnbk40cZPHX1HIXu50CZbQaK2mQIGMP+fdaeqMOJ/PotZhXBSCDyRv3e0lbwcL
R7xZp2R42g6BHyH4++nwxp3wxkYayhDmBWyLuP1h2T8/Fohqw/e/v1m48Ek9risW5naXuYEf186x
iSKB3LzCVrMwwnvKFLjLBUM60nbHnefpSPhUO5c8FM3vlT3bsJchLOOeL/G6VskxocjXKYofu30P
qjvvT0tvzvDt8bqKs1zuWpkX3tleA1JpfyInb/inWfFyQHWT6xSryx0rfutQWrew7dD9giTJdjGM
HlOtH29d4Thyd8o4eMLfB8TpTfXC6cfZyGrz21oeeTJD/9k9En5jhXVOC4et0KUlTrX/2bQTZmkG
IinMRG5MAUlm6VQerJDy/B8621MEX9IkGCqJ3//+ZttTuW+bld9PE/86kQa164u96GhZVAei3JGy
uobJucDq02lOzbRNeFydyYt94id6OvRgBslL16kv+oC6xIN4tp/t/EzFs3lsdlzwP7zCVdut5j1l
nO0laum1GECGzSOhA92oNCt5qViL3eQzvFQQ72lmxbXWNWj/W7J45y6Sh5kUfWjn/H7c2uf5u5U4
125PQECe5i8fnNhJzSnC9INRN3dCFdPI/SkNulGnMYekwouNaRqn7lScgq/mRzCHp+tTkepOZIUT
y80q1YYpEdaGn+UuIt42/7IPTuotBqhJDnEtkUBuWFn2pTbFLlAnm167cI7qvojK9fvjQ0jhb3K7
SuFi8EhhIrV0HC8dBxPv03kCJvf48fIq8Uju7FvEqC0HajCaIK68U92fW2pHoX/sKJLphvOpNGyQ
0PKbJ87z8LTMmmhPJRbJh6vVAbFJg7M54P+QIGXhs52fHotE4WMyyTBny9gvAg90BiuS1m4Ta9Pd
3+9XOQK5M8Vc6NwzB7t2gnPPPmGYbETzDHOvJl+Xy6t2L4XBqAW7cGXsvmhOeA5ddcRxCgr7QO5F
YT5jJOCwlOIpOGOcbzZl/GmIqoQmupZHhVLljhQQ9fXTIGAsBf3VVOdxeB1144hV543cjsILw+xK
Cj+qvmPcMb3cH0qWeOQROMBiOypPuq5QhUfJDSktYXsJKIy4hvTalR+t8K/GinyqY/9QmJDckTJj
ElQo9lBcjb79sjn/l+809gx2NVkQhSBneewDKk3crevNLc8FZX1x94HN8s8c/HcgYT73xwj88Lot
ee+UsxKtarAlOv7GBIHIR2KrS6pUW5diZItPZTdyE1ewexIcxknRx7xUmldZhXu50gVstHyzmxYV
RDo7keNjIOR2LPuWh5cAmyX6xcVFldd/BY33NeT8r0PKlHtMQgeMXzbBqbPieciY2lig7Y4PW/J4
+Xuy+k7gIHeZFOOEVtMVBj/YTeI633PrutYi2VketVsqfF9zVSkUKzMLO3QIIPkVb9bW58pNxjEr
dEsrnEqmE0bHoMCMXwzVAWC9xCC3eYlW/5yjgqulj1G8eAUyqzAXxGhK0JDe+J81JbEVsWT67SXr
KzmtCY3v5yjVKFylEcl7d6NZl6ZG/J9P7kfHmb/lDdrLHK9PuG0nIDVL10I32kSlFcmVGc2nZrs7
hF1s0VBayTZNgIjp6JUU/iZzDK81rQELgVcM/OO043+NMalEJPlxOJrFUpYoZTbWV7x8PeXdt5zf
rBZzIpfYL44FbzLPsLktRQikFr/l1UuHl0e8OhyimCeBDHuqLO6GpY+qy+q+ABGWTsUhAh+sLBWl
rLzrRC+QHrXF2Se3pTomDLnzBDN067xdUV5EP2hj0sgFyXDx9+MzSGEmMrVwHvA1dPFgfRVNV0QV
gvGI2ePvx4v/+y76zgkng5/8/+fsSpbjxpXgFyGCGwDySja7m9plSbalC+PNjM2dBPfl619yThpY
aET0yQ4d0GABVSgUsjJBRDPiQdM98eY1K6PcmP3J+mfI39blfYCqJK1yP5/e4vjNywvfyt+Eoykp
KwKTDIqiRR/Pg0DWMrI4cI2za3xPrdMA8Jx2Iyk8QeYbHljHC6he7K/jpD4I6Mx7pvmEXtSXpmuj
HGqpa1aGly2pWibpbB4bK86LDq+HfMEXdOznwqHbeN3YkkcLPra4a+AW1kBkIwG1VXTduFJCnXMv
TSoHS4D3oIOxbYcl1ziEwhoyTspe8sLrTb7ejkZysJ3y0OLyeHnSqnRXBkr1tU2dpdvT3c63Tu7J
CZez+zqPfnXnHLtTHOjealQfse/cT5niItA+iSZKVGyq2o9ddnQsHSxIcbTIJMOpMThsArXbfSL+
AcIFlT1wD9qzxkSqie+/+mniPSThRwJQ4/1YvXTgPGmvFL0EEcZ/RwY3shgyD9ltXXtzEKNF3a84
12xHxfXCks5bN0kcAaB3fU+GaBp+ZV0ETkzSuRqrqIa3/jv3MqbQxeoRSHkj/E2cPUJ9YYR81uTP
qjWVvHQwWtvNPCiG8dLwTS8LB3SPsULXmqMaXnLWbXAGoIEXvFCK+5rd9/3PUtcbqKpNynCoJEkX
kuAl6357HA5d1J9o5W/PRbT7E48qTcFE8QUyMApMG2u/ZFtz78TeFAwe2oespEOHrGXNB01wUGx9
GRDFgSQv1gVXJPtlsIMNjK1BfYgBvqLloR8DcipDKExrNqwq8ZUxUm3S817sv2YmYRkh3vd+iV+L
j/ORp0H5fT0MQRrqrt8q++1//+TWXTVXzOEIGobT+DOd39ragDj6+HLZdirTSb7dLoY5QX+nuW/4
ehB4Q2vZlS8w/4byTzO3SQUydRDF3Sezc+h5EeTddVdLGTBV20Y2MQanpism3IqA9ZqbhsrakjsL
vsTL7O4FrXjwi7L0na3zE0/zRKIytuTNA8fTJehbsXOM9G4z7B+DIc6X11ExcRknlVXcaGaGa8s0
/VjLqAS7QJ1odrxi2jJGykoJHa0F8b/tup+pl02BUzmbJkCrBpfO29FmblfbGa4ULhuPDs2tx65a
dNA0Vd4gI6RSsZYp7Yf9lgraWlTJqqAIkqi5Ww/VITtc6aUyYGo0ajF0Ji7DMUgQE2L7Ez0MujNG
ZaL9758caRapaQ4LvqGPy8PYJIHphdftGunwpfZCJ2dH+ztzD8rOBepVCxSOAs+edBdTRcYvA6bQ
7QMSvi7zTulwJiNe1KEAG1sZdmcRZLpak+KUNyS35VvPgA9EEmF28RiI3mSnLe/q87p2f7lZFj9d
Zy7Jf8vN6mtKsRBL/YhlGOjtsgSXh/7aTPwPCFWSFSw2AYlxbRp2bH4oc/uwrCyyeQatuOmq+MZl
OBUGnk1RINzP9LYqDnN/I3Th/us14DKYqtsKMIRTPHVmbD04NHlgHSRqLK/3IeDnHC6b6WtX4DKn
sL00YoIkLy53uUBDQxt6VIc0Uw0tHbSDN6Y25BvwHjDEp4luL9OVFQguA6lal7eZyCbUlPJIOMe2
0Gwa1ZQl97XSjszzMGI/ohtg3ZKICOflOkNLefPsGfE2ZLCG05d+4taBSH9dHvnrk4rL0Cmjiklf
TWh5acvbCsJtWdCMv68bWvLPgWXllAzYHSNlZ2f+Xzzbj4OudKEwtoybmtqkLswVFhnBYW115UG0
ututwiQybAoK4iBAr1FJgkTJmSzpoSLuz8W7TniYy4ApG8Tedrzmzb2707eL/9GB+335fNnmHg6h
P2tJXEZL0QpW93i7V9eW/5lF2vtxDo0q6vpTu91mHWq06EbyyawT3FXk31zGUXldEYN2pETd7Sb5
Vo5B+90JeshCM/A2+k13aCLrUBz7qxIr7u7b4dPh624gH2lSB44QrwGty++ltYaMLRrzqZZecuFB
bFkKAUz0IdLbeABb02m4ilLR4a7kwlOPuTOKlSm3p5xi/jdUB2VTroF04G5F1jlDjrHdwi++Wze7
BDgffBYVmT/jChakZ4FLpKdJ+FVWkhzb6Mq1QJccPsX6vbnvXnVyhqvup1xGXDFK0AdmYX2n4Tx1
QAqIu837ddk3FCFDBlx5AyNU0A7xmZqBKMyQV314eWiFRWS01TSNJcsYoqg5oLcAlJwJ6g+xUWpO
FtXw+yH/addnpgVBegIfs00GOe5jUUx+62nuE4qQITMBF0nTWHiZQLYGqddYDOeKNs+dMx0MVv7F
jPQ0Vvs7NhAWl22lyK1kEJaVGJvoCTITLl674aUv/+q9BBJuj/msY6FSrbTkxhUtkxhNovgklvux
/XdMNXNXDSw5Mdn4VI4FMtvJSoP9OWoSunY41RpLPpwMjnA8NG3Dh5GSrwu49esDt16vM7rksnWe
dVOMN/17YqTBUi5Hz16ezQ483GQLrWG7LjzLsCsDYF0IkQp0NvBz6jwm8WNpa94qFKaXkVa0Atmk
tSDo9OTJcR9TXaKsGnffpp98qzNZB2RIsTe/OGaYU9c8zouhS2O/fv7gMr7KKMEdMHeme0L2FvAt
fTamH92QhKZt+nQxg7LVvZQq3Irt++rTd9C6soWxR7fKHH/RdghcUiLf/5ml9UNj1ZoCq8pa+98/
/UqSNTuzJ0T/PFDqFW722hadBvqp+gDJae2qzNLRQZCb+puKH2Pe+T3Fc1Fz7A1d77hq+pL/gnd0
GilB6k/7G4gixvZ1J6KMvKpotXlQecLck29Lf7Kb3K86TcxRBAYmuW45tEXbDjWuK8Y9We5YDF7A
p8tRQWEOGXSFl0e81k8I/euMh0W7iKhW5Vsxaxls1bA8L+YN4QztXwdoMP3lzfS52zLNoaXAk3IZ
cGXkcdLQHJet+Rn8cCE9kh9tkIBn4GBEaekPITlZ56wItJ3Qigu1DLxK6GpDgA5nyrIuv/oe6m0C
P1y6Z4A4jtcth+TC9tZU07zmOALE7VJ3gaGF36smL7mtxfty8Lo99TF+uNbfnvtiFw8lHpovT1xR
14NG3n/Dwpb3pMzNuPoXWE2Pe6+1uOVBF/ZRdYxDXeKp/B3Jf1ERcBbRlcB73u+Pjtkzi7Zv5gkg
u1CcyOui8QvFYwyUDP/7PTWep/qUJiggvi3H5Fwfp3P/3h+2sAzXs06FWuUikmPzeetzRA0sivm9
s0KnefZmzTmscGwZk1XTDfJOM8q4HMQNLU3DrL0OI85lPJadWXzpMwy9ZaFDjpauNqywhoy/ygqa
2lOCakGeN3dQCDubaxvCCzS+pfCAPzBYU06dYoGxhz6s2NNGIetEHtprU3QZf1XWEKUie+129LK7
jn33HJin1JFAqWYv+W+BUFfnFiBXLD870znLJ78HUY6lE0JUGV/y36kEYjIF1f/9VucHVCLNSYBE
OLwcHVSbUXLaFPWB1tubdBPxBDzylASXx1UkDLKKOyk8zrvdSbn5ndUvtfOTDKiOkUPNNMe64mok
A6xMKLzYrQdAidscPaS0y2QeU54dxRy2pnFnT5B/5bPmSFOssQy5GjKrK/KMVPc1jzavAI/hh2H9
dpqfl62lWGIZd7XQZKnAiozQOQqQzxqFP7I2iOcrC3Iy/qoeR2gR51gNxzGi2CBBC87/y1NXLLQM
v6oh88rSwqvu47YJpu2wrfdG8r+yCdtBE/AVW1SGYE3z7KYsdqv9cmHgcqFrjlRgu7iMsHIprToI
su0HCQc/7o04kof8L2v0mzvjaIbGub8lmtKJ6hskHwaTPBsprZv7gvPQbNsz6sSaBfgXhPBFWVHm
/m1jtpYx3qOAzvceve7gvJmDvz/pd+F8aO6WsH0s32gwfW+PaXhl3JApgFMxLJAXM/FYiAppC8wn
etk1H6SylXT00l0DbOqRrxSefZogRBDXGi9WuJmMugIcJ7PcGDix2OzD3m4PMUjZO0gjXHYF1fD7
PfPT/Yt4eTMuKYZfZvsWz+OZT8sICq0aP1ANv3vgp+EbN65THmOdnao6WTQ9JqR98nJHE4MUIU6G
XNVrScYZlfv7uX7y2lfhvnOR+26p6dpRpW0yXZVT1cxBAQLTP+FxOejBH8DfzBt2FHiA9JvrkisZ
gDUB/DxVQDPe8yLuj86E59PUmwvNdU+xNWUEVon9YvN2w+gO80H4cXDQxnPd5rH+u7p4FAfyf0Ec
HZA/mNutQJWpmY+XB1fNW0qZyQwxvTrBzqzs4liheL5BdvK6oSVvLaaqGr0JQ9dd1NmRFpev2O0y
5GqA8AbBSYgmQe8mzQ7COpc6kiLVTUUGWmX5ZjXEQYQBVdcYst/8nIReWDS+MQYmLivjudeUZFRf
IflsK3qINBX4JcM2Dmyqgzj/Zsaava5yKRletTpFXWcMo+d3ACgftzMEP98qvOmkYRzoPEr1Cfvf
P4WdoS5BWsT3A777yxjfC+su172cqobet+unoUfS5CkFedl9uj0JK8zEK9dh5FVDywdu1eZ1leDA
tfpv4CS2+29NpnEm1dCSpy5mNzhxtwMDqt8jScCH+W3QceYogrBMhytm4WbjsF/g2LkoQnfufMfw
veH1srOqpi45azNTRBfXrlBp7tAFS/2p7wKhlbRTzF5GVk3zskA+ErM3yySYt2DM8djSPK7ddVnU
H+iqOh/GrkOanOGyMr94OglphVlkBqqlMkg/Q5v13rT+WYpAuC+lp7kHqYbeTfVpi9foqC3jElMu
CnqLDohfVVLe4UlKYxGVxfef/TT8kJk5pRw102LMjpB5dcdnCEuFRaZrElacHDL9FJnMMd/2PC8h
T0P94OieplV2kfyT9PlKoRGGwLhaQeF976bBt6imWq2atOShuHemZJtQ33ToBPoQckyN/nCFBzFH
vowMGR1Fv23NR9/87YmoA3NqV36/PPaXVymMvX/Op8WcE2eymzhnZ0gw9E/ePAzBara/URuEerMw
0Dq2uOM1+xK/Jdm/6wxRbOAn+ODtczILv8mPeaZ5DVJ9h2T+yijailVO87FWvxPnaaruefqaxCd7
EJrZ7xn1H1cezF7KZ3AjNFF0n/EL03xnNnFUuMYhMaajJdgP0+kPMzM1h+yXewk/JYXMYWCC9l5K
I3dooNVMD8bKjpfX+8sKBvtDiMRboRqMrC/7yGIelk52MGryezGt+8GZH6H/GjAQxoqGfrv8c1+6
HH5uN+an7UUtUsYrXuk+DKM4mtV2GDcWxJmuzqwaXkp1zH4ZLWLCUOPkHEAaH5ARvCap7tRVrIN8
PSnnxkRbqdF8FOWPvFx9ht7hy3b5MobCLlIMrXCo9GVupB+9eTNTtLGCqZc+tL3GG1R2kby6NfvZ
AnSFRglrvnOn8FGJOYqFXnMCYPaSI5uxQw0rLrMPE03hhsWf5mQ5T+JXmo6aW7PKPpI7T15VzCND
yFvREFJ7UTovwWTd9I0mR1atrOTM9mZWtmti/KmZIx7T0Jl+Xl5Z1ciS73Ky4a11pjRizHzLBnsL
PMPSMQwrBpcvKFWb8mFY6+xD4BHN8MZjRTNNeFNsGfl+AnXXyulm7PV5yCEtcEOH9baI3y8bRTW4
5KcLVEXjbGQ0Emx8GE3nkdf00WFXXTWZI99JoIptJ2shaGQvvfXsZXN/Mvu1f7s8ecVe/Bdk9SmG
pXO8QfCONh+ZYwSjF8zCQSvRS3/VZQezl5zVSPIU+MKRRkNepoFBuHEobZaG3bxWmrq16hMkh4WC
z1ht837KTzle6eugZ9zxN/BDV7On061RbU7JZ1cDOO8cr7pRZczjCyg+6fPcCN2rt2p0yWNZzkHZ
BtGOyChIG9QpM4LW01HqKE7FfxXqPy3xWPLBKoDFQ2vkEswUJBHfMlH7ZLBDL7b9cQqYeLm8mxSu
IN9XljEZLMfAbgKzhk/T97ItfC/XBGbV4NJxi1oXoI/GxKJl8nwO6cq8/tukOhZ/RY4lX1lSo2mn
KkH+ZoCIYquz19KmQT5ZvlnXNx3tr8r/mSM3hUDHqiqTvmdnqGq1BxTWkpNLWx2D+W6LL/I4uRck
McY+3yW/P9zhLslsv4+/DaLwbS9c4m9xddWzKD5C8uqxLoiwHSSkGSSoSmrcWSPXlDUVrmBI3mw2
G7LouKRRNuZ/CxtcPsa2pOHl/akaXPJip98GHDF9fbvsva9Ttv3TaS9gqrElH67jdTUZT1lUxckC
fdV5E0HZuNq6oGr7S2evVSwVm8qJRpZt00O79uVdC/q4cMIGvcr2ttwIgpTE62OC471wCUQPjQGw
2l2c7Sq+HWbLHSCTnRCgdxsa4eXv7CVl2PAynDzzdsitwO3r4+VV/toJbLkbhOEsEKnV0qgs+XFt
M+6njXOo3OycQxZvr9RCskPzW1+vii03hRhl2dCuFSwCvLYLkol+26BXcG87WakJe18fb7bMsdv1
tvDmDr+AXzkVc+MvnfcjS/KQuPbhssFUH7Fv6U8nhN073oIzk0acp3dJZ83njbM5KuN4/n35F752
DtuTvNqyRIKbJJxjbVviG2ZRnDci3OC60SW3bh0XtGI9daJqgzDhNFj5Q+KQq2jasWslx+bUiduM
cfed0H9mtwhcz7py3pJLDw4epbu+Iu95Oh9WtpzXyjpfZRK5Y0Q0IDmnohQf3Ml+bMx+FVnz6/LQ
it0id4ywvKVOO2PWY2bdGHF+avnRdUCKc93wUjo9TtyLzWxj0QRe46g3ZnGDAjE9QOZShz5W7Ea5
b6QvDZLXtksj8JsOhxpPotYJZNzjVeAGhoH+60+UtUNiWAQ3gtU88Il/ODHK2gnjfjIho7hsJ0WU
k5tD2thyctdCOuTV+UfChR+TIpjZXONyxlFYXNzm4OGxRFMCVK265MFO0U+0mhvyDvx6wIA1nGcW
kJVqXEE1vOTCsd1M1molLIL6ZBesYkqjhTPXZ2N9lbwUVkXy49RdcEuoW/K+9tmBiviw5rpSjWpD
SY5c5WtWsxX5O+gFPsa0c3Yam6s4oZktd4mUsTESltXkPe0X5o+N5wats1313IjR9+31KfYvSLdG
t0bKviUukpbp0OY6nJXCKnKfCEUb7MYTGDyjjt+kzbGzroz4Miuvt5U4UeoBMSi13xOr8pCqNzoY
u2Ivyj0i1YbG8AUccu/VZr1lblOcAW0ofL6ucXjZd7++bNhyV4jAG6CxrH36UXk/lixcmpvC7n3A
2Jv25fIvKLIGmZfXMpe+SztsmqJbfQSjH4Y7Yu9YkdtVr5d/QvURksu2BPwdjA3ph6jyA/MCr70l
Rn1wqqBNrws6XHJZNAKlDIqT5N3dkoNL3Micksip3asqibZM05sv3uS6VkfeETZDag0HCqZhalxF
qM1suT+EFq5TsRGbNHdSn7rlj3QZ/KwdNLNXuJfcIzJlM2tMt2hvE2NuZp+iqcY6jvHCF80uVfiB
zMXrmqwRDuPN7eA+rgzaDi+8ve7wkjtF5kUYyYwT6pYU/ckYHr2qQ1bYh056U9EBf326ao/KfSJJ
MdLe6gTcoHipusBb78SY+Z71CmV6zcmlWob9758CaJX0jl1CCTVKTc86s81AR1NGTUOzygpHZtK5
W88J3pUMLAIHzVvMfm7TMR/wkK2TilRNX/JiZxKja4DD+b2Afgq6yG7T/CryO+x/yXsBcHZF1qU8
Iqk5hKNJx/fKG3ThR7U7pTN3LWyO+x2W1rVRLcuyg2ei99/tDpd3jsIucrdIncZtPw57dKNDWNeL
nzQf140snbjt4IFQzMj7j8Q1AjBnfS8Hron6qklLuXO2QjkzLpDYQlN9EL7LrFUEyZzopEcUNpfb
QgQd7dbdaPIhBnqmLt51Bve2snR8HV/zIjNbJuQdPM/ebOJ2eAL4loI0a3QPxfxq7tTO3exnnn0Q
5jkmxIeK+PHyaihOMbqb8pP7Zlm70Ga2kw8wffrxDKGJZ2P/n/da6TSTFS4s94sIt5tdUOqhJTlb
BbhmqvlgJE12rl20gnaZ8+u6L5E8OTbdMc7nrP+o24gmJ6P9qOePPgPbvA5Sp9pekkNPcZv2kFsk
72b7TrItqIkOOqwaWXLmdhx2LolefHQxWnHz/s5IuutuwnJ3iGHOFiwAnygEf+UGuPfR03ddwUxu
DwG6EPEsxX5NBYiJmiZa+aCZtsLV5A4RSCKt5rLBIoWVHd2UHquE+BPTKScr9qTcITJOwN/jqZOd
zZFWELd7aIr+rUa3kT+nlebwVSyq3CUSj9Pcz+NC3j30ibeUHGZtpFBZR/JaYKRTYKQn8TGtZsDt
JmC1G+CB7Loz3ZEOXSiy423TacVHU5Dvgji3hRvr5JNVlpfctCqMzcNtWnzEkE+em9G3+ps8v1+n
fy6HAZVpJCet+QjWIe4mH2Ssw6Y3DiZpntJs0Txeq4aXPNVifWsSI04+4uIHHf8x2+91+vdVM5d7
QowRoH7bw9CWeTZWEjrV0WwNTZxXnS1ySwiD8FdO66y6TdejiMZTDkB/AirPsDnkz1cpZDD0Bv/3
NCFdKdjGPPIeZ7FPupODrueRAnaoeetUWF9uDhnjbDDSduIRIuYTEh7HL0W3n4odP123CPsvfzoP
vXEQBiE2SBidMZzKOUQv6HPBZk3EVOx+GZLFk7E2p9jiEXfn24qKsxnPh3LsjgYzNV+gCDsyEmtE
fxcps3b8qA0zsGIRzoPOd1VDS747UZflS7rwKDUYWFpXPCcQI7mKDgSbR/Lc1RugYUjyCnyhQ3JK
mdWFE0XrfOF51lXQEFsGXzWgrsr6wuBR6Q1BZncgQdaVyRVbU+4FEf2wrJDv5RFblnexsTrgVrPh
HZ7qCniqX5AS5yIvGpPGJTxYGG8kXQNjyu85na4L+rJuOd4bmzVOsPNjvNodnaaYHrraSt6u8isZ
bmWY24R6vIvLkAVKIqfd1nAt82fIi+jYDBWuJcOulqbtKhu132haWZiUkP4hIAgtO/M8rO5VnALM
lttBMjuuXQxHz2meNoeha6pzWk46AJ/Cv2TsVb95eFpYEnZmdPq9FsZ6tqGQG15eAdXgkvNuA5r/
IeJFz/OEwnLtkClw61yTrqkGl32XOfnCk4FElvcy2Y+z0By3qnGl47abNifmhk2iruxuVrqdre26
o0SGWyESb0M/bCTKIXA8/d17Ue3+vmxpxU6U4Vax7RBIqMAYiXnfWW9jb/iV+S01qX95fIVRZM5d
10m8dqongndq4beGHeDt8sqh90/6dPwx3g/ugv7xaEzTYNyMsOtHzf5ThC8ZapVMc826aiVRZT2D
Dt63/2eQn9cZZDfUp1mLFkxGpBHJTW9W/uK6p77VibQo7sf/tvx8GnorRNWubpvcEOsuib8bUMvq
h3AGhThK5Bqjq35D8szEnst+xCvceQZ/Y9Sv9oIynTEd8tzOj1XWDBEbN12Co9o8kqcSvsaoVWEZ
Fgo5vLjpfWvV4m9Ug8vumpo9Olj2NRa/oUYe1oVxuLzE/8K1/oT22H9gq1iT2tRtYaTqn4nciPrI
C9MHo8Ih9ppz2j2QvPRLQq8LaHJriIeGc8tpIAwDcfsodZKwrzT1L4Uf/IG0KgC1ysc+uZmzZ2BE
buzklde6jhbV4JL/xnSmok2a5KZyJp+YXeDg7lmIVJMjqIbf//7JG5a6nRqzwfqWVtL75vizZe1f
faurFCm2j4yrKotuyXIT4LAi335stH9veK55SlENLV1p867PndpDiOj4X8M8fk83XdFREe1lll23
6AeLT5REcQ6+1fQ2hgxP825cxULGbJlft8s9AaV2g0QQVA6QRh3rKtMcgSqbSN7q2HmBkmPDzhDs
K/xs8WYIlIvwssN+Pbglg6mGjsSsXxlO7oY8Q9knsGd21Q3HknFUBPsELHXwoB7yL5s5PzX1duXQ
e4j+tMHjmcdpJbrkhsYc2h/zOPh5sVqHyzb5OtBbMlpqqRdRMBNbpQOjXGk+xc1bC+7Aun7JWs0H
fL0bLRku5UCLixrcJZExoq4FMov0FhK85aK5v6pWdf/7J/uA76QcLBdgY5uw4palDV4L50JsV2lG
MEsGSnUeMyvTLklk2hnK0SGxHjfjPtElfarpSyftxihAXWJIbqw8PWVL9WyKXuNMqrWVzlUPrz0p
2k8x9Fg8Ox0qifnQbv5Ass5PTchfzIZwNZg41WfIjluRbrb5BAeA2kveZoHl/O/yDv06wFsybso0
qiJDWz2JmiU+ZtuzPS3BUOnqB4rNKUOn4i01tpiOyU25DUHNTxzM52Xzy04113vV7CXv7dyYJplL
SGS3r0WWBXb7Twf9tcumURhdRk016YLm4iUnSMYQJFcbpEJJX79dN/j+RZ/8qjcs4XFS4RBJzKcx
8R54omt0UhlFclkL+lgLAdnSjWM3D4CN+PYobng1a1IClVmkg3XNW3tt7Yyfheu+5mBdDWyv0HVd
qwaX/NWYUCxw18U9L6n7P3O/8nBDTBovUhlG8timLwGIxivtzf4O4LqQjhSWnzdbeN2SSk7akNix
Jqvk56bJ75za5sd0mOzjVYPLoCjHzXd6DWxGG0/LoEX20fShOUEUZpERUZPdtw1xsaBeOxRgvGDF
4yK85yUlOiZ5RRiQgVFdPeGYBQY6YiktoCee+aACuxUNfxDlcJ23ygipLF9aa3NgIE6/V056nFdd
P4nKPvvfP7nqWuJaXFQ12dGNd9VA/Lphp2rWNQQrtryMjdqV7TpqJKhLmBYevNBRWbuaYopq5pKr
tobTdtxEkGkS8nMuWu5bW7qCLHx0NMFgL0X+eUmzZM1yD6zIKRr2cbms8oB0L13/4DSvuX2ynHNv
6opwqu+QHHdspil1XXyHZXjn2MtO+f5vpnMA1QrIjgt6CmhuYQWsJkOWRk7FWml8S5EkyJCo3Cbe
3FYFKkOsCqgTjPE303vKk1ej1wQ1xeRlVFTRxnnlzSKOLNKeskTccUHDyzFHYXYZD9U4be1yAy61
unNoQOqpHiy8getSP5Vt9mjxya8KxxX2MCA53rK7BPy55U+ne4RYj5U/X56/yjT7d336gXGgHi8g
gg50SObb0+hvua62qqhOWLI2uY2u3ITZHTsPPPa76YH2xbsLGXSTPJnWbWzgKSztwsIyNOFNtRaS
K1sCHBBugY0UD3Vyx2dq+VB2xy/U5aDZq4ooLWuX455iJ5CnjCO7W04xI6HbdXcFSwM0cGk2q+on
JEdu68nahrhHuYiNYbo2Z2Mq/548zx8rHYexylCSM49mm4zmXPAzBHNX3wHQItiyDjQiaxcfLu8r
xVfIUCnEamI17hZHnkASETNcvhxGu6O1xOVtzjOiWRDFp8gsu0VTNOM29+lNbEQ1f93qk1f97/In
qIbeffKTazhZRtulhZUYKKJYtt5knXv20BFzeXiF58m4KYONTSPSMb0p+mNiHrerSONsR+4BaIxs
M8thju8IQHxBIUa0IEFs+YpJY3DJxag35GsiMHiztOspZ1UXMk+nZPelRTC4lNhuGfOysa4wOMvM
O6+tHQAQa91d9OtwhOElx+pWKOXloo/v3Nr7y16rQ0dtcDVm3wGvf7HY+hyP+TeE87fFKjvN2f/l
HsJvSp7GdtbGwrLju2m1b6y97YzErr8t3q+r1kNOeRtik3mxO/ojiVt/4OP6kuSUaM6GLxMXG4od
/3WA2thb//IqeREF/nkT6EP2jksS05VHNBtE+uYIY+9roAUxlyBFL3H/dPm7/n3f/iNpwm9LzteO
qSPSarN/9Gvje95fRVMGNrH8Da+WZQZmuxrCLgStDygV2WLw03bxx/V+awGDsMW5ipsD2/KzlTyM
6Elps+LBzOI71rTHLemCOuGBl7wsth0UjRu2TXtD3DbILDSBLPwqxVx8g3R4W1CYHEhK5h9Tw5bQ
sWJy28xdrKmtKLaW3JEw2nGRJLzNHzqeA4e9HQv+d17w8PICKHxRzrjptg5xw7r8wSI/eGJCYFX3
JK0aWQohteMQdzYx8rg4PoeCXKatxKtcXE61BzuPp2Vt8odZDH+vA14C6yEtzpMpHlDnvjEakgeJ
IOe6qkFlU2y9JvPw4BFf7VYptNgeACx067LUd50m9c3pJ4lRI0pBD5oPhyabjkv5j0cGTVRRmVCK
Kp43Z9bkCPxcYRY95Fa6ODDdRMdr8DXlne3IGXliWoYYjB7jOyY92imKpu76ZOEdMfOWI0mGQyXs
wNnyMJ3GwBI/QVSg+TTFrpZTdXcFE16/Zc63bUPTmtf5ZlHep1rCQ4Xl5HS9FGBUKNzS+bYI564w
28ClucYfv8x4YDTJ26exrjd3wsznoa+CzsXGJuxUo9wpap1Sumr6u9U+pSRgAHbrdm2db2UFLvZ+
DubsqsYsTH//yU9DoxgL3tOtcr71FV1TX/S07QJ3LTNNNqWauuT2puWR1cwN+9uOJMv8EaLWg09j
U6eOojis5Mx8ijPTpo1tpD6pzBqUfsBuNyg4u7ktzEdnilfn/6R9WZecuLL1L2ItQIjhFcihMmtw
ZZVdtl9Y7nY3Yp7F8Ovvxj59v2xVKXU+7isPAkIRISm0Y+8/STWCegQNVV1rQB/dGQbV0UPydhE6
m1sDaBa8iF6sPN5PoHvKmmQ3sxTrE2BDxXxv8nrLbQMIFQQfWNLciisPYPipOzL3sawU/iuZIEtw
AFpUZtUYmX2hfRGatunHaakIatnQ4tzX8KaJ2/RSRf2+jPijXqu4ZGSGF/aMc5UXM/hh7UvtuLvU
JX6dg5+zg/Ba6e2NIQmGQiXqKUlNIts6YEhaXPV4Fa+fBo/5CYSi+k0tl5hVIaUnbtwUFdTBLz2v
vhaN3gQW7ksUy5Pky0UQbT87uVbxxL5UzbjvXffkziQcq00kLMQSUbQWY4nuzvDIDJrNUbzcFaPp
F2mzzXtE/Gyr9Y6dLrN90QCt7KDEXkQqMmmJY4rQ2cbFNV2jefQCZdOgHbKQT6+b9k8ihSHzKEuz
zKGXYTHDkraAJamO1pKPFluoKpP2LAdu+VKhs/hTvtTTj4Sbm4roWAcER8TtDaiGwRNwSWe79ZvK
ro/2GFe7TWYRywKebda4pMa3Gy4pz03nFH6rtdnx9ugSPxeLAR5phqzQGL0QaJI7nD+MI7qEMtU9
uGx44UyS6i0uM21QBVZV/jrGju856xapV0nTSyZWrAgsbg1MppvQC58gWWlPeRRWuC3ZlgTEPioS
UbA9Z5ReXK8OdN3cV462d8ZY0ZMoM876U1f7B5oaGpBI6/IxpLu6tO4m+2sXq+oOsi2p2C9FYs/V
+9all27X3xthHrp3y/MUWPtiH4fm5bb/SN8irCaTMZjRjB/5z1uyXXbQX4ZwfYunfItsmoXDQsHK
McGVO71kU1JBJasxg7ZT7RBl0yCEb+0kVQMSCPsSJ15QlH+uqWeI4t1tA0lGf9c31eZ8XAx8+hC/
9ku8N8q/+6JSFMRkg69L/JUHjV09FoxWWF/jNAQf1r70wJ2sDYrkIDG72DzVuBrjCcHyPTQ16NnZ
KWWquzvJl4sNDAtNvLrJRuviNn+O6N+Lm9c0VnGfSL5bbF0wC/SGjsy1Lp69HEky7p2N+UzUtDDM
3LAIqGwuSfOJzeDMjH5A22hbuhEbF0iHrjrok1sXnIxD3hZnKy58Vqjo5WUmF/wcW9XIW9PZBcDZ
DCBibMZYpOpplAwuti04XuYMtjHgmMXRYVq4h3xefAhJKRxdMqMiR6zu4jJKGyLrEhd3SXRh8ayw
uSx/ie0K1VQ6tRFh5N9ZMkH+mp67kB0zZEnndVMSELsWjC6qaruO6UWPACqu8zuP6n7sqZTnZcZf
n1+lgb4ccmCXDesyGw+k+6v7GavkuCUndLFPYbBJMU7DbF0cN7vrgQNdcEXakcxfvE28LOQdUaxD
dFIsDnZPtKWQtvZ2RawiCZROrrA4kcaZtIh6/0xuvs8O5kuHxak9qCdX+hZhdZr0kpeT9b8ulO36
4/Tc7/67t8jmWIheDmmY0STY6bjRm8OeeI/kpjjGSoZ+18IwGYXbUiQ1u06Cwg5TEOkmSsC1JHTF
LgYQLEEZFcWT/w0wyOLtm/CfEGuOKjIb2W8Ie8020avSSTENGYTdi3P3s5gvt8NXNsMieWxaMd3w
nAWrlRMHZK6CZn4h0GbSbMB0v3HHCufoR1E7dx00uCy9f779Xtkfrc+v4toaE9f1KMEf2SGzn0cr
iPRttSWRUHaE7pzDeqw1LQ/69NiryCokCUPsc7C02tE9zbEuzYj7Aq84mmb16vLm3NqT4rZXZhUh
qMdlmUFB1VqXmqIvy+vORlcF1cAVS41seCGa+wxlhbjHiajJj3b/AEaMflDUoWRDCzFcluliJ2gG
uwytfQAfyVHvPOjJ1vtN7iK2NricVzHNNetCo1fGIWOUHClNd9sGF7aaJZ0jKDro+HYgHtI497Wh
2rFe0cwgcRuxmUHPs5Q0KdyGaOkZ68yuG6Y32iX7qIoVm1mJ8UXG2FJLK3eYsUimcx/09kM11r6t
OspJkpxIGKuXduyCb3X9/tyH8pCPsqBihyL77vWVV0kg06ac6wn2DqXZ+TXxqf0KNMi2SRWqjNxq
bNszMakGgK70DzPy3U308sQS2xmyfKLc7LBzQOmvWitQyUEtPSlLyGI3g87bcswhvn11tiUPQ6gd
1oXdUFhHNqlCuObtlHpkDVc7ejQXik6tYlN97h1DLC2NiKUzEjuYiLAlCjLlludjb3nPDbsMJps4
tgllDRGd2NdBLKzqR5SNLSywVty11YBC7MXrjknyiJYpZWb82NTv+F+1OcktXmHoSQ/r5S51FFub
j+kKyHvaVzpmVT1gYOuQXKwg3/fH5s9+Z++z/aSiLZTZRYhQsjQ2iSy8g/VawDQzHFBLm/JMsWpI
nP0962s6Jd4w1P+UWNZd7P8rsaiOKLIZEFZVS0vojFYbZLCVbHPqdmX65+0kIxtZWFC1JapI37b0
EmcQvyZ8l7Kft0eWGV4I0NSsJh55CCMIsWVo2yOoc3UqnL7M7GIPw6BXdmXFCH++7++hAvafytay
6w/qypbkF8RWBtwymJERlbgF03alZvk1jlnAaGyyjysEbJuXjh5lBW5IrABbGdYGjkotQPbd60J+
tSo1tuPlrodiAl8eU+0rdkmt6lpSNvT6/GporzW9oa3WA6F3QJopvUCZZmRDC5Fqcm8GSzMMoo/j
znTaT41egmM0U8FX1s3Qe1ADEbFezPEWro1Y9BrGvibzj5qO+9pEV0DlHtP5wWPdbtvMCtEKObYi
BbCMXswh2nddGcYsO6exG24bXgjZqMk0QmpMQdPVoR4BJwQ2ROAbFMufbBqEuJ0IJUCnYxosT9/P
pnvnjPO+S0bFAUGW9EWIVxsPXgya73V3wD6RMIGIovYXPazSudE2TM47wteirZomcRt6YW3tJyNU
kTMVq6MkYYpALmpYOmPj+vkWpB/bPEz5RsuL+CqGngPLirCZ9AYIZFRfe/D32pB13uQ2Ir6qmLu6
rNN1IcRlqeZZ4RDnIVf2bkvcRgRYDT2hnp0jV1ZOhZ7EKSxzK+BTrTggyMwubIa9uXNAQInj0+jl
CeQTY62OgtKNALq4bR7ZC4SgTaLG8AYIPlwmYvpznwbJ/PP2yB8rh4IvSQzYfiiGfrV8H1onK+iC
KtCC/oRT2iHfxXtNsZ2S/YEQuG6f2V3f4w/cZa0aVGSb6UX0VMJSb6l0jGsvgescuKoaIfleERo1
dkMMmkVUtlLOv8Uu8fyks77dtrlsbGFx9TSoLlQUURqVVbBYBDKh28AHIJv59wrInQrdnhXMYfTN
vvKiAy+sYGpVSUD25Wt8XS2wUHAyeyT4/9rakvgU8VCFVo6D5SGArHoog7byoN2XswekBXdLYyYh
Iotrw9A05ay1GZPf90gAjfYjcVUNjjKzCOFptlHZVDOKxUCdhkuWhXqiKSozH5c33lG4cm2OM3c9
SWK7Gmi5Bypp7aVuzhDjed7mjUJkjg0krLu1ulEbnwyv8VOo1tweWfLtIv6gHMy+L1t8u9lEYdd9
zxb2tMyFb7f9tlkVMQhR53isTOCPpmO+ek0E7hVnfK6n+a/bfyDxSypEquF2Ax2djr0MbhwwA92B
s99En28Pvg7ywZZPRCBEmuuMPNfil7TTQoKl1MvsIMM0V/GXDhDj22+R/cL6/CpkqV0vNagm2YvF
7wGPD9LhuwOR6G2DrwFxNbgzWdNM84q9jGCZ93ubV0/LkP6cnFqFA5OElghFgGLNkg4FYy92lgKe
inaFtNy2JFEhaqdsHhuHwv6jMwd1zA6ADyr8UraPpMKqmlotGQejrT/PZAw9cjHtys/mwXeHsIPq
NwVgsTPKoK736aYOGigQCXHsQTbbrUwbelO/jmxggR9UpIcSTxWRCFYH1bicLhEquFEIoP1+qd3Q
SexjpRthnBjhJm8SyVwth7caWn6rFytHa1FPvBHY8ZkFK7OB4vwgSUkiLiElxqCxmkWXgp7Rg2BB
TaYBQi9VFVzW+f0gpkVoqgstwqHVuzn2K8c9JITXPouWQx17oPYeAjqXxwLC43zpD9GIc1feKsJc
9mNCmGvcjnUX4IWXPAIlXzt6d+D/gr4uJIN1Borr2zMkiUYRtlotHdoXI7t6KeYkafftHOn0aEW9
o8JNyV4g7KSHKfcAz9GrF8O0xwuUH4wXYExVBIOSXGgJEQ8htt5MCsO8uPocxsVPSN3seZYo3Ff2
7ULM88wdSt5idB7FVmCkwMV6MehHt5leCO8FJH9u1VMTkG5y7CEk17NJkcUlHy4iVnUeZ/lMdfey
mLavo3EiSbftdEWwamMSjbs4i76Uc9YGFYAeL2atz2+3TeJ9HGwiVjXr3YH1kWtcnGb0J4qOYJyn
GRAGeeKbJvO9KQ2GPlJYSRJhInw146ytbI63cSvxjfFLksThwp4rnin8R1Y2FGGskDPuRgLFvV9X
E/8uG8ZhpjCaJAZE+JQF3UbXWYh5qXD4yLKfrE12ja1qbJCUsUT8VMFppgOo4V7S3npwM+vooKjt
Nq+UsYvGTejxbcMk4TLl31sPPTIj0g+p95/lDqqdqQrVIIsHIZCpAUxJma1povqi9Y+ltgm1+Y77
1Wv0NE/a3Ls441trPxf1a2m+3A4FyayKICrLycbOHifvYqOcVNwvSRBTxV5GNvQ61Vd7PIZGkt9f
PZNvNe+hAvNgxtsgPETEUGlFtrjuAJNUrraObGwEBxERODUVyajFrHUvPLskcRGMmgozJXEPkeY1
X2K076M781ISCBkyZxe7G6unImhqhg5C5jaAqY3Z3TwMIdWPnVMr8otsIoW11WkZL6YqMS8a1X+O
PbrzeD/kfmu7P7Y5oRCSRZGOuh3D5AbOM0XqOz+qXtX0J/t4ISY9lywZyePo4nRHy3zErcFgqTZt
6/d9sGkzhaXVKpJpRpeSe4Uz+ueWTJ13JcuHCJXKpiVHv10D44xGAMF00KZSv+6jkJWq5PsLgvPB
j4iAKcMrqiiyHRwBwnC9eMpDbefrL/1u2a2328W2JURkf3VSDdfb6ehdmuJoxMVjPUdBYaqwKLJl
UIRMuS5YuuqU/54Offf70nL9B/Ooht7JpmP1s6usNqHNhVdaj4VqMO6tvg3qzH0butE3dH23KRxE
oJQJqsR0nHEgW6onXHShiVB50SW1kRDL5lyA+c7CTP+D0F8vdv+P8ETy6+1XRoosVqMdmWOid8Wj
gduQf66P0516JiSR/esIffWSLDWgsGrDm3T9qEeJj1s7tWCKbHAhtLFFzKwEzYIXZzAPTlv/BP0Q
Lnt1RfVZNg8icErvQLOeGImGeRi+kLA6ZEFJfct3fbKbj6WK4kzyGyIXbK1FBZlAfr9udhzwKBTq
zY70F9ZD/5X9m4pOQ0bgpm2Ivv3wn3CzgHNQT7JkzRQhVA7Nqs6eYCegNEB+725FOLyDT1UNsmpG
vF+B8P+bLKQ2Wn/rykbY+kdW7ZjeZdonFyNcjlDfNPzch7xBWB9sFYGFzEpCVGsDJTM1mQYo/CFi
91H2fDsTycYVFuZRc2qrrwwYCdXXvMj3sePutw0trMt5nabauh26ZBYgCBUL5k51LF0d8IPVTBdi
ty5Q0pp7C7E7lcFYG3dxfaC6dTTbBl02mSJLf2ybdyyxNS3MZSgM9wLKrQIqgXMegXOr76I/bxvo
49B9RxVb6nnkTqvnY+PCefp/SW+mJ8TuwqtBc8Exd0EZ/Jk7qE7buf2WeomqHVT29evyee34oz5H
UY/EQ2l9YGhvauhfZE7DbbZZ33o1ulsRt2aZjd1/fgRR23+zqZN9+DrdV0OXVlnOjC3YpEeZD5rh
ICN/G1aj+HCZ0wiBCtgHA29jhzKihVrDYnQuCKOST7etIsk2pieEa2+3Bh907/fivu7i1mV37QpY
M7JqEyd9ixC5uAWPvBhX+r9ASv/k/d/td+q8L5sGIYYh5pEwHcKcF244h2yhuI/sfKerg9umkgwv
Aq3c2DagxkujFVf4n72DujFJMskiwGpwBxBeNS520whicKXnw+dGy7bxL5kiwmoELbo94lLvMlgu
+ufnkCs7k2QfLgQtOD47jZYawoq6frOQgI4qaJvM4Ovzq7AyNa53pEL9HNkMEcvKzccwU+TSGlJK
bYch16x72tXt++N6DPuNmtsGVjRFnBVlycj10sRuZz6T8btBNp2JTJFOK8UZctFreGJhTUHq5Q+g
fNuVC3u57egfH1dMkU4raklb2DmCNY30zmekP/K0fVnGeg/MriKYPnQb+o5ujHlArEDPfD5qY1R/
ahIr/qHzIleM/qHnYHQhqWnAmGjc0IxTGz3NjPix9bdtbYJUYXAhl+VDRqdFm6ZjUsyD54Mehv+R
e+sVxW3zy0wjpDHQbw0OdL/4uY8ecLWpJNH9cFqpJcLNHB2FfM20YPLZC3tv3CctjwMtcs61TlXN
oZKPF5nFhtgy7LSgxol72rSv+ZQ/LCAz+LzJNCLkbBh73lCiD+d6Ovflo6EiXpb4i4g360zcMJmN
MZzH5G6uDrz9I/G2zaYINtNBsJ9as96e+5o/eeACDoyoGXe37SGb0nUWrjNkzEuv6PHdEztM+isU
Qui0X1Tydh+v2vAY8u/hZ0B+k3iw2jOJ66BlNGzcL3Z3NyLL91Oo2eB5nkK7Cg3opefpH7f/SeZB
QuzmHSAEMbR4z2zZQ5Qu4oqJ+FXSebfFx98IcdtMacn62RzOEY603rIvetQjkzRoo59JlxxBj+o7
LfEBX4BgF/Wr7g5qrQG4f3yShe38ddvvCdHdMVDmoMitY8oK3+TlXVeqWodk8yXi0+auzNwiMtpz
zF5xMwKWHHI3ayQkZAry+O9Fe06wViytPxLdH2eV2IgkekT4mmkkBYR1o+Gcrr0F50n/pjxMyoYW
zhxu1kMRzMn0s2b9sSyPkcvADai4a/jw+oi+o/Uyk6bEia8x/+rn3CUPfd7m86nEhbMHthgoH2vP
jHet82wC1cKOjtnMiwqBKvFxUah8jHH+s7vaAPFoErjAaKh5+z+8p8RfCSkhdrIJCzh8YIQOhmns
YpuFTfFgksX3yFujfzNVbDUf407wKiE9GF7CGDif+vN8ig5gXjhER+9g+tCgDlULucxQQjJoCJo/
u3noz1lqgquwSfrhZGtMV2GKZOMLOcG2hz5J6rE/k3k/GHtXJV4oDUUxzO2mjXrdGc4gCSzC+EiO
4O1G6wdo73Yr5YgKsvcxMSK1RNxbZM6VDYXN4ayf4nN30Hb5FySuoAy8LcglvEC4kuvabPKqgiyn
xAFpX1YwgL2XTRgPDC7EtxcPqb3oBAtYDF6TL4MW3s6yMvuLeLe+tQZ9tjFwG2pPRohm9zN7a3Gs
5Q9eSF9vv0XiPSLxzgwssDvlrn7SOh7wDNIEmX63bej1lVcru+EtaI9bOuPkzZHpj5Rr+xG0oIpb
KNmHC5HrlvMUJRXVz277s4kvKdvEr4H5FOK1GM1lorE1nB0HMkt3WrRrVFTvq0t8sHyLKLcYUgEx
G+LuPM9HIwuq8hLPn3Dl5yiF6SSLjQhqm+0cfcljb5z6Sv8WO86noU6/z4aqyU9idBHYptmDHmfQ
+T71Q/zTaosvOokU+0DZ0EKMsnZOcBe6GKepfXW9h1nFZyKxiIhg65dosk2K6bTae2BeWPaQRYdN
Di6C17RIq1sQuesnHhuP0ej5ELJRQB9k1lj/5ip2gPmpwE3v4fRXx4+OEy8+ZZWqKCEbfH1+NXhC
oyIhBkzi9nttfopUUnaSdfudCHliQkymwkeve+2peyks51PCPi/mt6G2g8lsfK0fwtu2lxwbRGja
ZIBAc+wb4wRCKT+y8hN1Uc1d+mLv4urbv/0SmaGEpTW2czYDyIllqeQnL5182/A2+o6wuFrO7JQ4
BmKCs7qHZHVjH4YReOxNHy4i1EhbTiTpW+NUDENQz+QBzM6KrC4xvAhRM2KH2mOJOGUJLu3Kxm/n
Y5N+Hqe/t326sJxCP7BxoKqrn0wGNcFKD/Iy2xZUIiItzwePE/DOn6bKOejjHCSO6hJekmVEKJox
adaIixHjlJU4PISmc+jItsQoAtCKOEsKYGSNk93/OUxNsBTaRi8RllBsMNqID5EBVb6nRtcCEFoo
vllmDmENNcBTR9MY36yxi1veT+XPPNu43xW5u8Yl7lHdQ5Yxp3Y/G+wJFb1tQSmKjROaThNlmXEq
p7NRnEvVnZnEHCLazIau1FREMEdpHzsPzWifOtUuXTa0sGy60FAlvMEnF/Vjly0+B+yDqNKIbHAx
FlkSZcCzGadY079DvGS3zOaXMVEVUD/upaOWiDljBHLOC7STTubB2JOwOWSHrg95MIZmyE5G6kcq
OJT0VesvXq15kCFoxzrOjdPy0ofRYTiw0LmM38ynMVybVRdVD88vUM8HezwRkpZCUI1HBf6pD/Vg
CQ0/2bl3xbP2mMTH6Djv9TAL8yE0Rr9QCXdKUrIoQp7GzK21CZu+YrDDEXgcd5x+xsVrRYG83ZSV
TSGgK72ZW0u39XOXvfXZi90Ft8eVbBlMYYW1K9t1DNqN52r6kZvHAYRw/Lxk0EK6n+2nqnm7/RrJ
Qi4i1ojeJ0OjO/opYcWB1UvsD+Pw7fbYMtcSkWq5AfEmcLfrcC30xdwNh3jX4iaGB787Qoli4ZW+
Rwj1CCVuSjosX/Qlf6X75uCG+dl4xsKAi870YCpWSUnQi2g1u9YA7Vt3JnacH/OqCWoDm59BtUmU
Db868VUglm6RlUlmGie9bI5J/GbU9Q+9sRQZXGokIc6LrilIMiAfWgeyL3Zsn79hvSSHOSx33h07
eKruBdl/CJvoIjaSkmSefhrz9gBk9WcvZwFhkWIW1hT7QRr59X9XZrJjnuc895rzyKygaAZ/rj4v
PNu5PVRGNvF6U+tX5eHqJTmxRi3TYawsO5rF/aSqukvCTYSoGUkcg88UyTaeQGrQxgenUOl2ycwu
7JtZbJLSsVFUyOfiM/iata+gaH6cG3dSyE5LkqmIUGPepFNep/oJtAN3zjI+QKUr1LIy7OJGMbcS
84jotDxB67vL10AGJXwc/8jcjU4pkntZdj3xYU0RjXEcLep38cHrqSJXyz5biNx2aXgLJzJOI5Ai
AYsib1dBlVcxuszuQuD2pBkRuRh9Np9dI4Y2yUvZXMZO1SklCShRqdzMLTNnORzHybuQMnBMQQMM
KBQK0dziW+P2iSIFren4g8jVhV31UNe8dDpjPuX598l9qN1vRvmo0de4PpbV59trjmwqhOXYbLoq
twgCLB3Ls4WeKZ5ukm+hlsj3NZd9OaYpcgJdjD9s2p7o1Bxvf7VsioXYJe1ImZXh9hb9dm9pXx+n
pHmqE/qM++hNofWO7sstHaN0KALAbqAdZyzhUqro+D9Gi9N3hF9GRT13Tu11Z2d8XaGTprOzw98I
IKvw0Qa2jf0Br1qd+Cox8xrtWBVDEtInO6xN/T7pVV28kjvEdwRgZjSyKq7wG2OgB2bAgvRpROcE
iKEfet/2TdCJt+NdHE6K/dHHs/6OF8z0GCmyGg5lGjRg6Dpz/9aaP1Btvu1UH4cC8dbnV6YCoNiu
ux5bOzKmJm6Q+zcXF9bhtsGFWLa1ZBjdFrZapnOnf4nNTfFLRMSaM8ScRQbGNdi8S/PhUCfbygXE
E3bUetfYWeuhEuFptgXodkZ8B4RvCmt/vPwSTwxhzav0KtX5WdfuC7RLVF9AW3Tb1pKhRWzaWGeV
bjGCBF2hFwYqxl7o2vN3a0Wz3n6DxFVEgFqz9Fru4mLxNGTHyP1rKn/cHvfjpYWI0LSkTkBlqtfG
KeLRvnF13yjJPZaaoCuis1ZYCrIlmYGE9ReHmDHvJns+NWV6V1nmW14OT2aXKe6SJfdNxF3fexVJ
Vha1qUdbfu52xh6ydIf2nNzP+19cTsG27RURQWttpaHL30Q2yFcIMcjvQAIbpjM75JG5vz0dkoQj
QtbaTG813PTOJ2p+6o0flXlPp7ul31Y9JyIwazGSvqmJwc9x9MI6MxgrFYBbNsFi6OIicXAzws+J
fmzKeyd+aFQcoZJzEXGFwB21dNCcgvPztCf75pTu6yP9Tg9kVx+iYDiRT7dtLwkxEaDFnEIbILcD
VADs77nFLndVpQKJdURYVolKpZaMdD7ZtAwTaw7Ghu21RkWMJBteWHInSLnRoUHJvCSoxROW0Ici
p5B3dKONqVmEaMV94YFEGXnCaw1fo2hl0/6+bXYJjgG6CP+OXbNxCz0ekNr4Pnus99NxeR7CyC/C
JNzESEWJyAk2TZDldWZ40GIVYWabu3naxJ6IocVlNucZzfnCz25Zz2FnF+5u5pDWhNaBilRZ5pjC
jtmpvcruYhOIxO7YNweukqmQZU0RkqV5bQPCBXw7B9fQcTgUQRb0OF38Un/xQhWEQZLUHCF+S2tp
+8rFBANE4rN0n7AvcXxg0ZfbDiQZXoRdFZDsa7jdoCozRvss+ek1Uweoyje0s33e9gahegX1oHia
apSV5pHuknQIuqGvfeiS+lqzTSeQElFBcXGSiOhNgepPD3E1rwnyVlULlziQyBQGkRMHlT6k/ZLp
HMg65403oC25bRzJDkIEU82Otba6opgEEeek+26lcB/rPoHGXV1ebr9CNsPrf12t7ktJ4yXKk+Vk
t3/wZLdUJyd5sxPFJl+WgEQgFaoy1Gh6FG/LezOA6wQsrFHtXtcXdrj9B5IMLYoopr1LF9fEK3jz
7OaFX7DDaD9vG1tYeodR14baQPavytTn7UNmjUGjKfadsg8XYrebGqu2Zngljy9gFo+T70pZIolX
itApdyldiH/DJiYQWoAYqvjzZeMK0WotrOvBn48Knlfsm4n4duUqgDsSa4h4KWhBZ/oMGczTaLqf
XBRPiwYsJ62qi1j25av/X/m5nlaeroHi+twM9R13o7+smChLAOuC9L62Q0S0FPjTCJQo8e3djoco
AYQr+WO0z/3mDlJfe2Wpf12VPnqPEKzxXHSGzXt+ruK9XTzGY+FreRlm7nkocMeHXWfBDzrN/KR+
6vjP2zEgW8pE7rDBiLWGG/i7/GsfrhcZ7uhz37j0f1t78zhvw9cTEWDVAZdQpx58C8WAqNyP265C
iYiumh1bK9EcbZxcnEm599324vM4KeWL1lTw0ZwIUdzyycjbBqE2nuo78JuH01G/q+7ccxxGikQh
8V0RXpV7ECKlcYk1sjgQ8n1IFDVtWelKZAozbM9xigj1wjacwpW0NN6ZaUg7bFOMIPLbIHrUNEWa
lv2EsJHOOcR5+wTTS42/k0rfQ34svO2gspGF0NZITLy0WqMvi/dtjEvDbBOvCnRe1mR1lTXSZUqc
qoLlEwq8Phr3Qae77aPXn7kaWR9tCMCadDkZ7R21xj3Xtd3tkSWJVIRbORXzWt3Dng2yvn5dhx0o
nHBXcXvwj6vYUEb492ePdR31RIvqM/Wysm8CarYab/0ktZznOV30AEqKxlORl0txbtAE7Cp+SjbH
wkJc5824RARzbM7uuZ3/8GZ7o18K8Qv4RUu0gnfnumvvAb8GEqNXfLTEWCLcyoawuza28B5WdiEB
S3U0PPTlCeTPkf2nayuiWGIaEXnlumh7yAwHOzjdfMv0L6M7fbo92RJPEonBui7y9CSCj6aldjfN
HTRy2c7R2XHb8ELc6gBfQOYgRuG898KK8L1O2p1NVZdea2L5IDGL2KvINvWedxqKtBXbczsJ7Xx6
5bEd6jYQgeBQvf0XMvOvz68CmdpujE56nH+7Jrr3ZvYwoBFq29DrduNqaLtIWG652nKaowHypFC4
thaFa8qMI8QxQ2drlCYZyuMF+5JyTLFbP7ZeehoS+1yVtWprJHMhIW7T3Ck512GdCqJpznMXnQZb
sWGUGV4I3KxlEY8L+D0EPj91VXJY0J6+yfAiMIs6M5vttXKr5w49Vy1ai5t6VPFzSo5copSi0ZQL
qWpunAz+lk0hJD+C5E8jVxzoJBYXqcBqx7BxFQ7YSdPhNuVNb8PSUTiNxOIiLotHGYeAwsjPUCIt
9x2b493U1IpmDIlHinRgIBu02t4k+ml2XxznL80u/Th6MKznCJeyt6dVZnghVDuSohOKJvrJqr8w
LSD2a+qc5+zr7dFluykRb8WJUaDjF/O6An7yVxasp12b+MuhuGvuLGwIq7fbr5JNhBC9kLvW0oUD
2cWH9DGdq4eeqmwkcx8hYOkyllyPkJT14jR0XdDX96lpKCZA0tJDRMDVzHJi12k2nq0Dvy920Z1x
MPc2+Ki2dVUREXSVciiu9EY9ntE2NLGHWtmAKPEdkRPMbLTWYAsGXp6W/byzg2W/XpImu/WgZz25
OHL5K9zq9gTLfElEWxV1UcXRhNdBJfbRQ2sgutCms/0aNbhZtvf6cfC5okYjcaZfF8JXq4xecV7D
bAi8zAvmPH5emkRxNSUbenWyq6Hzoc8XYlYjujb7EjSumcF+VgCKbhtehFTU09J5eobj8AIqHiO0
VFcKks8WldNsi2WmZQF92Ld3LDrzbWhwYOX+bY4Ce2VzmbFicXc56Il313AHuxIVulrioiLRz1Q4
zJnzfjzXwyFtDgkwYYkBggBV28OHqcEiIk6+GOMOdC0pmJATCyKbPYDy1ng0Y3cLSAPjC97SNxZq
tBy0zkA47LzJvqett7sdTx/OKIZen185oje441jTpXwoufNzbqwBctf89fbYH9+hYXBhm8bNpO/s
LCoerIdhR/bkWATxod4tOEGv4A9VFUBmfiHpa/bM+mHMYP7ufsqel+jNG55v/4JsaMExl5K1BeAR
xUOUnQZwx5lmmP8Pc9+2XCmObfsrHfVObUkIkE7s7ogNrJvtZaftvFTmC+G8gbgIEHf+5nzL+bEz
VlX1bieVmN1+2tERFZ22l9ASmtK8jDnGuHEtro29cNNcEPqoviD6XOm7tn/fyUPab7zVn254bi/d
tDrXlmk6C9OWj4N472UxqO1PGoSQLy/LT10SjH+J657tmghYRegEZuV5FNkBEtVhyZxTT8agTGOU
u7ZSk2tf4/L4Z49hwkjucaz+YB5GeRjRp8TRmR+9JszCt7g89tnwMSqASV7DbOs2m3wr/lSltfTT
xmwAkFde8NJxEzLNCOmm4izKN25Zh0UWuGhofvkVXJb6L0EcJr8w3AYcy3lt4RWXU7nrRH8YuHdN
Qcte1HMYm3rvNK/KyOBRCzMmejQJglt9huC25c9qSMNOJq9CymP0hfXmU0nHDk3l55RawcTZCVml
10QrGHphvW4jwLgWWfmZVfS7o1Tnl9INX17/yzr/bP0X1tuxuBjqvtFn1bXuO0od/o7kWy93ZfCl
s5bZBaeAShdnKQUaulihwZlDt7THV/bl0mOjPZsSDV7Vs5PKd15To4Cjv5NiyyNcm/zCagXtVaSH
CWZVW86ux72wmwTbSCqsnDxLn6wvUQ13HFqczZTdcAsZpMi7bVgZqI4cq62nrN1c9LJ0z44GD95+
5NYMN9dBXBW78tCk/nh/Sf7qnT7QyicbV/vau7gs4rMH6cJlee/gQXP1lnZfIebRbJEyrg29MNtU
1DKqXZyeLn1b6Ac2v+lf1dbM/8Lbask0p86Aq4uPd5nYudFrMhcYd2GwQ8yoW3pYDaRg/KzOd3jZ
G4fx2q5c2CsIKfuYV5hy3pwrrwl0U26cxCvrvATA54OTt17aYq8k9BC7gw+O6iOWZ2P4tb24RL+T
LlPSy2N9Tm66XXwE30OALDMkhS98fTIsXhMzcHsJhW/FUGf5rOCOoGWt+1ibLZjcZb/95KRcUrPW
HmFZ3WD+zQ4EQnivaDKxb93H9n0ctIf02/Tw8om89h4uP39mSiiod9TlaXHW1qf0i6lav9niIfh5
eI7FWZhp1rqxp1pcUo7fh9kxvqqOBLV6td+Ceq9sz2XElpC6jyA3oc+izcX1VKPsXU7pFpBqbWkW
dyyr6shTctDnLo98lYXUoALrbRjtypG8DN56XExcJVyfJ0tVQVLaYUWqtxL8Em4cJ+BX2opV1r7F
woSFBJt8k7g4+wWUzNubGmrpw6tYLPhfaFqHIW7thMblOanfmvy+qM9zubExf+7G/oWhlbS2y8Cu
XJxbtWPskZX387wDqvNVXs5fOFqzulJx5OFKbKL+INP5oKqNM/PnPiaTCwd5kJGWcTQXZ2p+q6KD
55wddkpAoTWoXbwpKbi2PAu75YVwc0nxWktQnTrKd9PZZ3wnqsNrzgW2BLxD8Ky2ixnO1DgBGPDR
gCA0rT+9buzFHTvjRinHzoOLP+26FknBT328VfaXPz03/8LSCh154L8Yh5iTuFOe7/IaqjA3VvOQ
0dwn3ZXzujiILRHw8dwOhDJ8CWc0fkr9oQaMYQtc/HOjZUsAvEqgtxW3SXmulLVr3RktbvVZdvnG
Fl3ZPEsQPB0zA9YMUZxzcVL8FgF74ObniGy1J//8XGZLCHySXXQ0KTaP10q/LdogrTZOhZWFWYLg
S+70rTchqYMETFjQ/CqX18TdCk9+figzsTBdB5LFFkep4Nxkj1H62c5oUNvKr/itqMbdy5t/7RkL
w61qPhoAU5CWYhCXn70bD01cdh0fWFoEStcbDsTaK1jcvUUBlQBaOziF8v1M3qXD25env/YCFrbb
JlXcuDa2ThH7hN022h+29OzWpry4byPiFVxACPs8FMq30azrpls1srVZL1zkpAXbX55dwmWveDMC
8xQoWTu+nTtbsKC1yS+uWZklyRjlOPXduL2JIhw2eSI3fIUVc13C3QkUNLPxEr5dFgZKvYOHZt3K
t8xGeLiyOkvMu1VTT5MeC19mOy8BUKcM3GmrhLI2+MUOnjuYnRytQjENsCO5T6qP3K6/EjSyvbwd
Vy7bJdhdxXyoyYRT2MrZzu2fKLY6CapahILv9Fb9ZO07XH7+7DtopHkNEi5wFtL3dPhUJ35vbXWM
rkQqbIl4B4sJqEYUErHRu+hsTnqf7Nkb8pi/5/uLPMyWwtjKBl2i3zPobWgzIW+XWp/Hekh9WdJX
6RtzqLr+uD6UjIMUDQ4bMZ0S+iYfH8puI924Nu2F5XYOz2mSYG/KUZ8stwq7bisfu/ZWFyZrhr6k
0yUet6xPlb1zqsxH2vHlfbliskuku2YzVyOFG+IUcAGT3ejlh57eJ9bGsqzMfckk2qBXPxlb3LDK
0cfOyR8h/uW7td64PdaGXxhtbhjNyICUAq7D/ZR5Pk3E3mQ8fHl1Vl7qEuXeQXawH9AQfUaI7lO/
sLaOg7WBF4bKai8hUmHeVTkeNDVh43x9ecor1/aSLVTnQ+IOl7pD3HjtjZtmYd0nT2BjGH2vSkyI
IvHu5SetfYfFDVvybi6tEmEnF2pioVNYzbs5kVJuHJlr4y+MNaqEqYypNW6TrAH3TafARv/48tzX
9s3CWnGpFgJY8eJc599n50brWxV9ft3QC2uVDei62gH3SNyDps47ZmnpV3TDXFfWZAlwb3nl5BBC
LM4TOGcyN98l1laIvDb05eZ6dncwu2tsVGr12W28oJL9QZVbx+7KIbPEuNsDYzGzcDZ2TZFeEcNS
f5D9J0pihDqujN68vPIrd+ySIVRIryJFRvW5t/hhsqZdHAMcXu4y50ulTViaw8vPWVuphfG26Bz0
1HSpSEJth+zKi94jmvdluZXCX7Fh5/LgZ6+iYCVClckgpr0wOxv3PXHKm16S/VxOV6Zz0tdZ2BLh
XkOKpUyy5hI7fyEq5K/CBnK2hLQndTXP2QTrKvL6e1Tnzj4pyBbvxorpLnHtbekNjaxQmmF59BuN
rH2Elx7WOOxefrtr4y/s12aRVr1pUfppbL82gTKOn9v7lwdf2TpLSLurh9FGYw085Hmno123RYW+
Nu7CeMHm1JZdi3H1tJ/5OX8VVpWzJV1oXLM56YdKn72uf1d0xQ0tW9f30EX/8nqsLPaSM7RxCAXF
HBa7Rfg62eBrb3J/jrc2+IohLXHshLSolCOHcLbtB81PLrJyTp37TXnUbrJ7+SusLf3CWCOjcupq
5HZjULaGXiWcYw/59g8vj75ydC5R7SzymiTWBmdaBMr6j1VT7FgSllsCaCtZqCWunaLaNptaahSo
psCe6qBz95x8S1rPT+WHzJyq8nVmxRc37oVZsYXmOyo0YxaMyS6bRr/bIn5f20YLm5WqcqhbXZLU
du/nlZ/+zvr/uj26hLNPRjXAa/ewgQQCRCkAaVaMNvctpp+V/bPEsfdRY2WDAzcnZc2+74qrFPIm
L2+etaEvZvHsHvG4Z42RwNtlxaFU2wSOa+NeNuuzcZHrM7PxMGUInz0yia2TFHqr4LY2+OUdPxsc
/K95b/cCxRisR2z4TmUb6YMVW1qioeq8qT3RYTnA6PNR2JB7KaMDI8bXEOB6ecVXNuISE2XNhnUi
npCYAyrnmGv2m10X424YhoeXH7C2OuzH1enMUGjLA6Kr5gM9TIWMg1i59cb010ZfGilRnpO6CtGa
NQVFXgU2fWUQuyQTRa8/1qbB0DO/oIMRBYJp7an1xOsCzSUoKoLii9EF6oMDkUfuSr8srdCyXiXZ
xtkSE1XYbWmDiheRYI9UfZDYlrHALkq3eKZWNs4Svt5OhUipkyAtV0bhMPd+GwM5Wsf951ftmyUa
Kqsa3nTyctGKeQiGqdUBa7f6BtYmvzBZsDFVZE5xSQ1Z9n4o01sSjX5fdMHLc1+5xZdgKMvhuuhz
rL1LirQM5tqTR2iulI91NKLHqyDW99qW4csPW/sui6hW16mb9Rpnm0QPsZEWgKRFaI3VhoWtDb+0
35oUuosRO8zR3B3rbPgOhMEXCD68ihYHG3VpwlaOBrUIYZzHUz/54hVfxdZr/nlHLMZeXLNjRvoq
UTkmf9ck4Pas9uWBh5BF7HdlmOy2uO9X1miJj/JS2c5NAg8f+gD+kKHieY7lxjGxcsIt0VFD2ntI
IF/W35xicbfJl7I27uKqHaaKzvaAZEhvXaUget7Ceq7s/SUiyjajU7QS8ArWPGWgdBcIzuesPFqE
++OWWNba5Bf2m4/J3EFPEHFgnX/xsksarWEbft/aF7g889l1ziFiN4wQMTrnXnLKNPmKFGyEDODg
BtpUT7GzRRe09iUWhmul0DFxhxFAmrz3hQcQ+FbH1dp+XNisl0E0S0kszyze5U4adIk/JG9fPm7W
Zr0wV+K1opxLBFgjKIl8lrRPc77V7LY29sJcuWLO0BAbiIqyiG+VqeaTpunHV018iYsyqdOg9o4L
JTXF0UnivbWJiVqZ9xISZbVlS2JUAc7CapyA5PGpaIctHZkVJ3AJhComRyUTbqxzTUBiOpzTHEiW
Cj2q7ZuXF2btAQvn2Ciasg6kQOcGpxcQ2pRB3VWcomT/8vgru3EpWW33qGxKFy7mZN9HqoVaIRAb
+RYp3Nrol3fyzFwhZiLLFKzB58Yd7h3jfJESemruVjlgbXEWRppUtkv4APc1Gpsrl2ofaa57y+RB
1Gfhy+uztnsW1tp3/Vijwx+p3Uo0VzZIKva2U74K0MmWaKhplDkabBGcDOV1UTyU1lW+RWL6c84Y
zpZ9LPD15gROGly0fXWyw/hKH8sT84lvhemGJ/XztaHykgZ49nZznl342JGbbryqTAPZhGDgyrf8
g7XRF0moqWXUJgYrLzoQKsTxVzqQjdBtbejF9WrlEMSJHYRuk6Bgxm8BoIsc+vnlHfPzPU+XQKhU
zICRx5fzvamvM0f6SjZB6vKNA2Ft7pfHPlv0iJneqy/uTNnFylcwqqNx83rjOFgb/fLzZ6M3aUvr
Kr4clrZ9aEbv4KVfXrcsC1t1kr7lYN2+1F+SQ1IXoZuN1zWNXznxhZ0m0yx7UuHmk1nv13YdRtWW
K/Bzn4MuIU/p7PQmHuGMqfIWLWdD9iWuNDh77mzl7F5enLVlX9yt0u4uzcDILGZSVvrQcEMRUUW6
f128TJeF03EEm3rranwHlJG8BOwkT+UWLP3nbZbQb12YE4gfknKscQw30Ep2n8ogCuNDfJoDO1C/
QWgu3JKp/vl5T5cF1CI2UeXlJW5bcYuzf1cr4o9qCOSWf7z2gIVx8aa1W+4CLcDmE0q/1bEQ7+wt
vMna4Avbygcg9LweV2010dDO7xuU8pT32ZHvX95EKwfPkiXMHaA3nF2y37a4Qw5noDfN63pM6BI5
FxOZ81IASDRDzS5IcSi4ij+8PO2VZVmi5kYeF2UtEJNk893k3FLg5qwh7JNyw7ZWlmWJnWvMzIQa
K2AShvpagMA34J1zgtTaxsG2YrtL9Jyt8gk6ZfBxSvS0zREIi9wtVOfa1C8/f3YaT1TltbzAKUbW
XpuvU6EORfT08rKvAHDokiyWuHoUPFfYLmi0j496H4XebkbfCt+nOyssXxUi0yVhrOXSoWuGi4ds
vqR2EdRe57/8DdZWZ3Hk2xGZhRKX04A6+6HZ08KEVfnt5cHX3uoiktL96CqT2hff5rrX12oLMLc2
6cVJP1UTjyONVzoAhYBJ99AaBprwVZNeIuaiDBnpAurFZwaNbb8ru+/8dbp2nC7Rcm7qTWOf4v7u
rD5QDUep/XVYAbpU7aaJSdzs4qrOyax9Ba814OOW+PDKi1xC5VIPG10zZOASO/og4mIOgZzjr1zw
hYFS7UwjTzBzllRv6toLBbHDl9/lyrG4xMdVUySYqvAu4Z5Ou7ru3jp10/qVFFUAJ3DjC6w9ZeGV
qbrXdmRd0hwgcnZuEv1V0qNlbQCuVzb7EiDH5t5zKIXXUTW17z4p5BDpq2htsR8XBuq4JJ0GG7cp
Ino/KkJcdxN5nY+95INF6WykA4T4cN2xQyaSwa/TudlY8pVFWWLkCIh+C0iJIkcj7gg5OhGUG/8M
iP/jy/h/4m/lmz86pZp//Cf+/aWsUDME9cPin/+4q77px9Z8+9aen6r/vHz0v//0xw/+46y+mLIp
v7fLv/rhQxj/z+eHT+3TD//Y6Va10333zUwP35oub39/AGZ6+cv/6S//9u33Ud5O1be///Kl7HR7
GS1Wpf7lz1+dvv79F2zQ/3g++p+/un0q8Kn/+h4/adW0/+//Lj/z7alp//6Lx38VUKh0KOeQN5fu
xdcYvl1+45JfHZSnpUel4ML9vUtdl6ZN8ETxK5eUOMRjhFEuOE6WBvAH/IrJX20PH5HUQyuN7aJA
98+5/fCO/vXO/qa74k2pdNv8/Rcw4eE+/1fXmysFcy76GRgObZKgGFoE1KlDJtK4EMXVxsxNUIy2
Nfh5STK9S6Dwq+rd2M3zkB+SYSBq/lKxxm56PyqpiL4UjiergNV1Vb1NuzLPP7o1SSas+hyDq1cX
hPjGjJHrT5UcmuMYZ2kfAAADsguQZY9IAVvSKsfvUqSu+2D6yEneSNtxla9F5JFP9sgd98ElUV3i
LzUF80xblxpwFk351QTZneauaIVADYV+l90cg+DbGO5nnmwM9JWKxDolBglzn84Ah+26wdLEZ1Fj
EK1NY45I2SElTjdpZnmlJz7Pd9qqcv3BHiWPnyqiEhX7s4678eyhaWG8yiuryAOTC65vwSrrpm9c
8F8MO2J5ZXWfQ/xj8hNeDvj/RTInV1UCLfpQ2GIw+9xindzlTgTYmCKiiXfaMc3kS9bHgZ2iZftQ
JEDIhTbNjLj3iKLsPCRJHOScJFbo6iTOPqaosLWHsgfa+9tsz626iXjjqjvQbOOqgWc4xnsxCO3e
9fhs+tiLxOlCoAWjbJ90bjH6Sa/o17ozDg0deoFl5XE+aMhnkiQ/jOlsnkrjJvy+hMtq3ZAyIeSq
bHXbnXJCYhW4LdFocfNE3u+g/TIWvjYg5N8ZLPj3wWrAuFDEVYnbmkFD9lMyNeMcNl1igyFaNTOb
AxRiaL3rLQvSHnjf2g4yB+frdWzU2AJWYU9xqIZOF3cTFGwgWI7d1xy9rHYb3xkyag4Wp3XyOXOm
DgWFGG3X5igkEwNBW6XifWjX9uw9UcfWKsjTrOFHgPjKd6gtZfEhN8grX5mxZWMA7Xb6IKDN2/us
xtoFqu6iPHDrmbmByplKdjjz6XDAGlWuP2N9TeiOU4Z+p94lzn0fpzl4TxSvAp2DNW1fEe716GA0
aEILlBtFHxpnmNwd8uRa74yHYsUBS2c+FagtZEcXFAPXrlFGBeB/7MiD1FlT3hctmaKQR5LTEwDB
gu4LtACaQ9RDwz2sIxK5ZyKjEhgDNkC2KW87Vb2pNCd24Jqkr0JexRl+PlbmjUIo2ACjK5PqKCuT
lQdTz9Nj3wx8vBaVgd04+cytQ+WgZczH8T+qU+xM5IZxaaUB03X7lkblDHpvFOjqsK5zAfZayybZ
9zqxH/DSbeG3BKWY0IHybeanDCK1BxXhCPSbrmf841iqVPqWKBNzRVg+lKHrUrs6tKMLWdtWEN4G
FEQO8du4nbxv8zD06h0q4TZ6PBLiejBEKL/3AXjYYsjaENDm+NHoeRaUgfQQ3RL08SZBZmbe+46+
iBHlRvTDbq4ob/a2sCO6bxvVZMipTF0buLOAavc8GPmpyhsQRed1IyI/1y0ZEfV4rN+BG5DM16R1
B7MT4IXX+761OzRvgF3UDrNGO7cOn5EVMwlA3Cet8qbzW2V1aWgcHO7Ierik8SeI2ng+DumhCKxu
ipygqWKAO12nH0Qw4cyEEpzO8PdFHOVxwCpQiF8P1Jmqs8omQEArKeP5oQX433yozKx2TlN3xW2a
xcPn3iLqHZ3SofUNibnnm5F7J11b3hcQVeuvbl7FX1lDqy916sBjzHCGy11KSNL6ddKJes/7sZlu
mOG63uGmitPAG7L6o51SRvwUezO/Ma7G4vIximKflV2Jqqadg43XRjuCCHjVqdTHeWU+1aUL2j10
ivD8IFjR6WAYaFP4Xj668VkiJQF1d+PO7UOXdBdUqD1CuUjQsQfKx24xFjoFbD8aBLRDVdYl/WOL
A68o/SGWg838KWf17MdJ7NYnW8aow4EYMk2DEQda/90erTkeL5iSVE/+1JjBfUyjWLDbHo09dD/F
Oksyf+wKtMbMuqX02LYpgWLujDLffTfYQHQYaSS7IjMETXcV4J8sHLlS80NiBhsML4XVxnvVDGS8
cnIU145MoiiofEsXbRRqt/NqXDKtpfGGM6uQp9SABxWHIfgZg8KdGaxg7offZqcZi6sKAtftXdEk
WeAl1RCmA4ttX6qupD4FpBFyKm7b4qrIVRo2Uw3glq0z8PnbpityX8Ks4j2z7G5C42jn0D1OLs8K
dFzkOHVdipZJL8mrGhLJNpcBJzpRoWc5sxc2uVPJQ+UiA/tEmZ3C67ctPYRF2dJ3Fk2H0i+TAuzF
XOsxPtjdADkZB8ZW30AwcUhOjYLfEDSd4e+jIi4/j5Mnah8Cx8Pge6ox4KavBiC8c0UKFliJqbyg
bx0EFKDdLtXO5ACLndOIqQz8wo2yTaAtqJV9LiNa4KyRMaiBGxtl+8Gfh6ozpd+yqgQnSMdopI+Z
ipTZO7ww5cEZ2pH7A2snZ4edO4vQiVoe7bt66j6MVWUe7FbVMnCKGJhEv5pdIPgqUedtkGBztofa
HhN9wp1eDPu0VxV63L1a0c9xy4YcyjytzE6OhYTaSYCrcbhqrNJrPkn8yUWYQHqgMCozkn9Db2Ge
HqFfXk6h8qRWV0OPFoCwvnj4J3Du2PLYJZYVn11GJ4mkbixMCNYKZq7qGTDDD/lc2vVV1Y1WlOMN
QB7uqCFJlITM5pDTDnjmlb+NOpqSW89OeXtk1KLTYxfbFvZZ29CWhJUktjA+hPBmmQV56TptjAM6
6euPbSxq7JaC9G77OMrUqSCAYDVoQKF5DioRUdEoeVRQraehpkhtX8UtJ/1DY8lBHtPafhurDDxE
4ALI0hPyWz2uRKmrud5pVmW4QBwiTHMfIdRDs3RHsFln02XOuW+qodz1bsLkeyXJVPgEeTjLt4a5
efBEIuc7SDFk05UwtJi0TzjHCtTe5Oj9pCHXftc0Y9v6mbYs7euB2i6AgRJfJncZs6UPkJad7CzO
6vgKp2or72ib1clJu+DaxdXO0RjUdHHuHOsEQ5+048b6i2B9Xfa4Nm0kSHsYGj9W5dx1u9KtUXpz
EsstgnQgRX7sU9EZbBXsoZ2Gflzka7etaCjdXOABecE+lG7TpDuVSy3O4OIlzK9SHZk97K/sbtG1
3okDx7hAqEEkUYSE6dj+UBCcPKeZRWl+KL2Cpo8l2GTAAV3nSVV/9SS+5wcyNwCP+8abhBXOxeiM
NyISnndrBk9HlV8NohaBdptkvBqcuOnCOFd20oRjXsni1rLzvrxL4xxeY4juFzdSoe3qzDx01HTp
viv7QV4u22KkpyjrnFGjR7Ev8ncQxQLtDzDIwPWfS6uIIe7sFl1yT3LZtnuJVxddyRmX/iFOQe4V
qtFMnby29SD6+r1xrGQsvicuma0UbLsumF+eJPFSz96Tmsls/3sQ9m9Fo6sx5g9x6Ysx6//CaFR6
LncubTPrMelD+eWp+dvXb3+7UU8aYa1pn4ez/z3AHwEqtemvAsGflBx1X0kuMhx/BKi//wbd44xw
lN4QpCJ2/GeA6v3KOMhtJHUc5tn8gvn9M0C18SsbcxSEEoZoB3wq/0aAukBqeQLU7VwwjhDVYzZO
jUXykhGJHi0nL+/j4nvK340Au5qsCT3PC8Zc70oTB2VSBV5u/ARsHjCzjZzJIln91xkssj5JBMk9
aTCDuoJvOI9+o0EIK9JwOE8nx2ShqO9V96lw26B1qS+tr//+Vn5bQt27WOZKftjH/7Pd/kFlqvr2
VT0tx/pfuNORvVrf4/81fzOfn9S0yLvgM39sa4dgV0sB/jEP+JTn25rzXz0XUh8etzkRjNh4oX9u
a05/ldhi2LQSJJ+ec8k4/3Nbi18h6ygd/I97zHVgJv/Otv6xsOsRsDIwSpESslHZcn9/0PMySzq3
rO76iEG2QXyM5sa9q8AQGcBv2tWUHbpYHxFmBKkTBXrm8V7PXRbKvvsQi6zymYw/VKpKwdc31gFU
BNn7Z2v5Z57oeV7okvX5V1boz+nBtqhDod5l/152fVYFEjEcSXRVsN08pm9AvyHvxyG/nSCMHjg5
pMlZA2rzecdztlV3+jErjCd7EhzXl2WWjpC48X6sP7GRR07VWu2OlN/FSFBRuB+SPExG748bAjbx
89QXJb+rMP3wLQV1XMGYi1MMyYWlKmveqVbQ2qt2vJRFGlAxZr+hGjslgWmnNAR7RHc1jrW5qQev
/sBnyFf6kXIqpI3mgbtPorD7OqyaLjtRE9s7m/fmauIlFHaQKjjSNv7cx6QLBgla5pLk1rUNmo6z
08niSFCYnU4Tl+weyZTKn/u+uafSlI8RcZprjgBpCjRNyJOQGVyykmUDDeYp5XsFCrJAjWS6Bvx/
PgJa5r7rhrL5XngFeSym1OybzBboUEE43u77sZpbP7V4+h1C3tOn3jHq8wCUyLznFqL/PO2cYu8l
Iw2LpuTGb4Xb6ECP1fR9aLN2F+fIXXA108SfpVcfE2AJ70nUNvvWa4jyRzE6H8Q8uwe4rnzXznT8
YsXNEHS8cmOQB881xP0I8tqDgfwtTeeqDgmEfRo/yVVn7U3UT3sBxzaQuR6vxOyZoAPl9N7QOX4E
ZzYPC0X61o/lbO2QWQLJXZ24vzkeEUGXSvcu/T1nKOwuPvW0qz41Jk18o1CVjsD6tIPX0YUJMrCQ
RLeGoEmcZO82Iw8GcEcexJh+Q25MeL5Dc6/3EQzWH4A0QukgFR4TJ8uyq2THRaQ/weurPhiRZl/p
WOuPqDa4V47TDHt37kyMiCwBM1zLusav6hKCRV4Ry31bu+SmFMqBy52SpDh0Mm6vq0hbeZDNCQgC
Z4WQEDSW8NAdr4U3a3rejL4oM5kdkDRs4yAhNsQEmBlzEpJKgnehH0dC/RL5uxjyOD2E6qKy38di
4t8uZ5wImgjCPH5ve5ffTaoLTS/RmUYmFe8QKoxWgFDZm3wmENsB/iEOSH+h9jglAjKJ4juSU+kb
0PQVO9lId6/BBLMTLFbHTpL2s8Pc4qnpmb0rOlK9gWiVeezRTpCJDt00lV+D9dAuEMb7VHTUb4uk
BrlaV9sPZT2ocOZOcY0K3LhPld0fIblqnZGbyX2HWfSeWMJcE+AEH3nZQDycKoV2XuIec5z6N9WU
88Og7ELt8B8JdT4mp2NEeRZGeQFPPS6jRwuJMMQ7crrXKMiHrO+/adfKQltFZZjmjnq0ZBtfkzKa
UJ/PTXKLrBf7ADxGEVB3cvZ2NXt+R+v6mhNXveeTVx5HQ/IPZYG0miPMV5CuoW+W1eqNmttEBcyF
YBeAgBxdu8bb9XnHAt7HzpWdeu7spxU4nU+ITCu+LyqeWUHMQA2xQ6MsXnZMpvyu6abuTQpPiPpZ
2mBi9jjFN42VO6ErTf8bdOajczTE1vWoeHlI83S+7sohPvaw3A8U2W1AJSzE4SUnoEGNQC8/57y5
9VyKSNUuvcR3ItscgK4Q4TzE7l3WVV60G0Cd3VyPFBoq+1lN+Mo6hYsFkT8kEuQssV+G3NxqpFhV
MCCBonz+/6n7suZIcXXbX8QJJECIV6ZMMj2kpypXvxCu6ipAzGIQ4tffhfc5+9jZeZ2x79t96Ojo
qC7LgIZPa/qqAa1e88FG2dXOKXnizYqb/jSQ1ffSEljeonvrfhxl9yhdMWdRaYNV8pfKgvhtLfoy
gRMcUuQUd4M/y7iMAtPemx/yGhRCXXvdz3KsldxPRaGXCH9V1kFnz7b2R0DlbD8NJf2R4VV5xyHN
VpaUvKR8X2WkLW+Em82NP/RrTk+rWYj015JlTobPjx2Z70rETP1gAittgwjuhFvg1lQRmniWNIrE
Qbuc9mguAjv+YrTzUyMnfALgD2gG0xRF9q1rCFcBzWl9X+m6db+nSz/8mLMl20t3tRo/L3rnpnXT
5cnUK8Uu7KJDTT9gIlaL/cugYxU3rQHUwzJbJJV39ui3k7vCUtsNWaIG2zo1tjRu5q7kL70o+CPH
tfS0igLoc6d07tfDPPxES2vvFpOi/UG7rgrWwlF37lYNd85c+qWjingG1Huv+0wjU7yxYVMdFtk8
aV6Ib7iADeipa6GYFZVnh7gW8kPGDPKUmV53mAEtxdayqD8OqvBb7qTsxi0s+GilzO5dOtanCv01
DmBd1dHMxHwPB2wDxadDnPteYtWbuI37chQ8VgWZcGU0gbp1zHZ/qJZXv7q67oFZKrUfoa0IRZqK
uBG1FxkrDlmNvJzXTbuOST2uq/Br4BVHpysWKzDKIY0lsLnQHab1wfQaL8Dt0zgaWpS4dVvTcXKd
7slL027yC92Odz1OO9evKSAlyJp1B0okQ7mFg+hFYdI+1VXeYkq2aAhgNpN4GPTgfWuasgqtNEuP
fVPkK5KkbSPwFmkl8Od3N+BD4Bt0CjkV2GK7+UZXVW37+HDetxFo0snIHXlaq7EpsZVASAZ8apDa
b5Uzo5F341AgqGvb3mXtRA89bmkqyJrBe+bgOI4EqCz6oGMDqdbJ5jt8GEQLksasQ9BTRQHY1Cjh
inQ7y3c67p6YKdFTQpvp73QavUcjU+sPSiRyelbFQ49X/c4r0azQFZrgQBN2SGsHdEFrsWBEBuYC
OLcafeUCZs0AVIWTK/qELoaKNVyekW4GBEYpJBMIx8FZk5Hyb+0AlLPyDpimNVVgA11757D5pDQF
L1S2Y+hlgNvKCqcdQDkRjgY3bkqowHcrFHzJnFnSp6h0wg6yZ3SB7OijaGwaK9BPQeG0hZ9bmA3z
JjBZUmrdDdIug3mp1A0w6dYXRY0awmvXCAeXEeas47t1zquooyo92RmpgqzqXkudzyGOizEmg3Kj
pljquARLEBm8aYF7ItAvHYgRGXU6BhVDlzM1ZlMAM2T2OPaj7a+51Sa6Kqt4qZkOc8WrkGeFF6pp
xMYH4EaEttmWQT/3WQi74DM2NfOhEeXPYqD9bliHNhBWL0ufM7Fg5wGZ6a/GbPpjblso76UIi0pO
x7Jfix3D9haxqmwDty7w6qhs/ijk7D8SapO46bgO0O9H7FGJQs8jlHeAW2IKB2DNB0aZjBzXWpLR
E2icVA5QQbGCPtvcHcIuJTlCBiskzrgN8XzgvOvRVdYAGm8aDw7Hm1lBCYY2I+ADM6c6Viaqm4ko
J0Yrw9TPjcp7BIHaB5imS6jp5OycvFsC7Qlr13ATuZfMKvgNafI+zAgRL3wyphOaIo1/6T5tn5Y6
rd19ytbmmfF16nxuL/oHypv8dug64xeKTidaDImjqCKdedJbnLU/Q2tY7Ws7A7AEI2nlz8Jy96Ot
J79rS3Gcmr7vDn2xNF0oV909A3GrZASB31TsdMGLPuQL2oFEZeNYe4qdOl6wIIcAUGH6YFWKZKgO
m6lDQ2qHxnlWAEEve50gl2qtAyW63osyYld/eao09r09g0pgXI2Dj7sESOXGztoXnrfpy8AN8SBT
LR4gsDWZb/eevteyc277cqnlsZpRm43ob7uTtBpPNivtwCrK7sbEIgcxMfBHWZjZbm61xtKoVb2t
lD7u4Jh7aSQaLboA2I9I4Ja+hd5x0ZqpOSIrOAJv1dkRpTZEz4sFwJ85y9+VyQ6uaL8vNnZcVPUu
FjPCOZ6mpRteilWAmbV7Ndyw3ugiSOpwvmiHFDsDZWLSIKv/YIJoOJldUb9NqalfM75mCWDGxfdw
bEXTinhJNhmt35MVCe8WshrlXOY3IzRELxBZwS9bjs0EktYSR6NrvN0KthmyLpmDLKkHGbWjktha
034/snSOVhPUYIXQ2QOxVnRSkb3GtQR0Sveg+iW7Z4vr7UbM3UeI5nr0nehTNLc0S2C6k6sLdBSw
cGOBJaHBo4i6qINlcdCmuGTOUdm2vTeWkoHfSOv8IEqv2unJzF/dxjVOmJXVTrRdegdwIVeRgTbW
fwQ+a+CxJoNeTFnGnwy/704BAY9qY+GvFjXK2zEnZSSkx5NyGY0YVkzmg0iYdqBh+ru0qd3fqpP2
I3MGUwR5T+2EtgNDUhiuJWgbs+w9NWKxV6XT/9LYoO/lzMrT0iCMMUAhjHkOdqltwhSXS3R9lETe
A8YeV+iROzt0YcUPcqLUnc5dfNFZMigNWmtcTm6BFKutTmtBfTVeUjGt+8jKuuFU4CrX+dJyl6AY
U+xOHrirGwY1xZEZLgcxi06ZQYOAkm/WmOkfHJHyYdobzepbY2XulVO6wtcrz/YULzqoUyF/oYfe
4oWNJcV32jpmMms5J1XjsWTpKtwS6q13HLT5rvInYfcdKnU+JNZMyrcefWzeDOVZjx5jLX6G2+5g
CDV9xfouJEsOhilXkCEQlno/QDKDxGV2hkt0CRD8UfJhPVYLz56dEZwerurEAUVVjeyPdkCNBM0s
R+hCG+vNrhC0BS4gl4hDmNcHZEmM9+huZ6DZ9FrMyYSq6dtkurDscj3uyjG1CDAZ6p2Y6zTfWzXm
h9mT9J7wUd4sqMufFef9jZAlup2n6YwrfmnP1dtKRBG5U9OEVaf7neHK8QmdHn8ubl8/2FnWoPLS
/W1ZlfK5xV1kp1VPD63RldVWbsoiJrguLwHoLn5XjHX1RIT7Z2A4UFb8nBaxxo7QPjo6os9fs9K9
pyG0qdDf4Ybbo9wbdqoSY+zqWHjlNPnL3GNFTS5L96UFRjPrTBUAFsO5bnfWoYVM6VRPKdo9CZOg
M3NTNAEYRBDZ64zyXqQlDuC8N37RFMEAZW1IvzQqwQLB6/qkRrC8YWZ4wx6fWv1EigM2yMlxi6QQ
CFjENl7yLcdEHqaG/CpmbwBnxfSei8x8rYRL0Dh+wIbR4nfDCUOMePIM47hiNgXrAEqP8tzFGS2d
gLpIjsF9s5eJW6buvQlODDfwvk6P9aBZmDnSfC37gvpsdtP9ACnIU+GMIknZZP1Z5qxDZequuLoj
2UngZTfqR+61IJdY2XWn1umyB47N93aypBsCPejRInh2hfQhPnLfcBEqnGBqdXPgpeIn3HvWbyau
TjFy6VBvzK2xRsJ15B1IS3l0xlzda/jvD02OT1tZ6wyahdJDJRawnbNrhtjGESCTN+x5QGX7UoH9
8bmRrUGB7hn+6E7dsWw6576krvcol4aKiNKUTz5kWmnIlgXKHEHYGLtGj+aPCFtiQTsCNNk0W23M
2gpkUTaakUBZF6b2DHEWWlrsC4OCABurKlmnetm5qTXcexWMbcUyF2BLa5YmrVm0t0hDro9FIVAS
ZgwB6RIFu+/a6wKBOwwwsA9Wv7xVjUcbVrwXENrOTyQibo4JWT5DMZE/6qJ27sdJjH5aDfq+9nLj
TZUQasDHxHG7lUQlaZpPEEZ0+a0E/Ys9CWAGYoyq1YlBu6JEB8aiIZJElmtCcN7vEWfK/XRdfoCJ
XeKCUXhylvFnKQd1A3mLikY0yEmIyetkrRFBDTrVvK21O0bGBI3CSPL+lFkugBa5Vr9kbRmnTiBx
OJjwi7LvGbqZTJjfaW7LoK5r4k+WkH3QtI136mmJGngwiOnzqW+PVQ00sIZEPy5BVUMyYro/ILrp
/TbrIa8jpsB1nuP+aNkQ1Gy6tb0eSrHXc27fpgA0oCljGfpi5TpEuNAIW61jPlnasv08pcqvMXlp
iCu2MUGd0ZTCp2hmtKC108T2zriI3YidoAmZOdspyNAMpwBqlfEb2iL2tY9iCES543Q6HLnV5zgy
luyX5RZdXBsUDyFHxZORpgtEW87qgGh01wRKRRO7WT9RP28QdJTyofzOhcFja6VduLqleVs0y1qG
DV36J7o2jPuNMdj3KK66AAZYHado0PVd1R6KzjbPVwc2aoCswSIWE5x3kd8S7oiTN9jVb2FWzkOZ
W+Wf1ILWxUcJ2/0lF85iYHIADXHyOmG7AK+0xxKiG40mmF30NQz+3ij1DCEGkwWJpmODf/oHTG94
0ziCnAUarQwS8gnhlRAB8dr3clHeNchHfmy7pYEccEZEGCtKSOBW86ab63uoT0JlQ2ePumAMZqV2
lTKKneUR2gfbkXwPhbgTLqYxPGljYQlIV5VoQJWDXxZz9icdivG+SdP6OGoN/BX2LF573g2f2z1Q
7d9shiTGUHqKlMR0VCVrdmNmVcnUQx749YsA5XfOCID8sEzITqE45Q4/T8DLOqKWNget3bcGHszJ
YTxmmTi4pcJKQwqnfsOduoxs2sjbnk7zN5hw893QGOsvWnul4ffmdr8EImzfWVwvDwKt8nZ5qapD
uhr6UBqjAGrirPhxBL/ANwbO7acHQOwpo12N+1WpjSNQVNwqKaN6N0M2iGsl3XawDWZ/8VJi0WCx
ehWIXLIfZdmuOyE8N0jtSvxxe9t4hpiN32n0WtKQIOYiEj2b0W/ZhRodjVSjeaE8cjqJynzUaMoO
0eMvLHnzYWsydLBtAsBIKZPNuCIr+9cE0OfGGHV3Z/UM3XXG2Vr/Xu1qOtTZ0KH3ixIv9ujkJNCp
BpPfqml5kZ7nJnXRuM+lsvsdsRYHqUlVi7NwATDWQbt103hluZsAYcUNrSBMhFwROoq1yJ68Ss/f
meVCWQKcJAROYt+ZGVRhoSl41YWgtaYOzbRnFdveWv0GqtvdDhb6OVf9tmviLHJCl6vmJzDUNTaQ
nHCEcgJ1ils67rGyhfLzVs6QgUl7Z1nKinNAznjqhu2l0bIEkmEXlSZK11HMVoJtZbqrHW08oabF
VbZvGvnSpGUaEDmPkb0MBgDxVR97ZgxAhlrqDxjkQa4LADrE4zY/kCAw7nATnWOymvK3S8X82vYd
upU4ngDJYNFYG22doF1buh+lPUaTtVRP2IT0kfUkv2FVBTKBiz2A/eWxXiQ9TZZWkceKFKob+qry
VAfg9Gjh12iceyNXqCQysyh3tO7Qg2zo6hsBWRRc3DbZSa9hd5KV3j5nrZeMgKG1T+iggwEv5NAW
ffeoVQr5lLHQBArX0fLtlqS/a8usE5sUJJhgCQ/7cpxPvcGAXOXuAmYBkU30r3Qe5weZYfpFXqfR
qCN3yd8M10m/xEZ3w4Z0gWF9sVXkNCY/koHMCNOpp6oPvExbAJ5hLvO1ggqRtE39ZiBXdN/BQPAN
f1X6AKTsv7pVWzt0Vs+dABASvXHNun7BJnvy6iaN4R6DAlfr4lh2RXroZwO7e8nlPUV+dMDL1UQa
+wgYAa161V80F2KMLMCqrzl1029dPy7+akt+sq3G/pmX2Kq8Geq3r7ecMxc5mEAPjUyIZwO/RRc1
wrcd6QMHadmy7iFgptFCfOhl0OTITjjScmIaFrEbXhkNKofPjOfZaJt14sNogNysojAxGnnC5WYH
a1oy/FgCGlcwpuVXttN/sL/bYBRCSot7DljWs0dDHLIBTKSlEUwWAFOmBccxdKbyAYh0DkKRj2GO
OKIrlpgzs+x/v1EMiJZWLuH03JdkIY1CIOKZRmO89Tss8WahiPJ5OIQkgI7iPl+C+ufXL/bio34Y
c/vzD++1nkQuALnSyDEXqLlUbICX5NBgAfoi6bXUsn+eUiDUwemCwDdNDvb/82iFhZt/azc06qVM
lmqIC6e88kDnipT3eUm4y4nNmLOx+J/HIGi4CJoLYwyRiuygikE1opOsb+yqqHlhj1+/P7LZoT6V
IJgrH4fbJu6HF9jV6DvnbsOpgMTked0bEVihQxboEIXYwXj+erx/8O/bcJAC8U16bXrn+Z4pbdrO
K2ow//MrNovAdPWbVbYvknX7r0e6+K3+dyTnTNkDUeYApRPC5NOqu7GbYpdn4/evh/iHjAEPg4Yq
+Ic7tgV14Od3R4ZVenpuSORJASTAyay/wHttWEX7irTznTObY1waaRbpgbrB14NvO8b5h7M9rDpq
ERMiirNF3vXKsuA1wI5SsBPkyyFOGd/N9N9fD3Ppg30c5mzjkmUGwrHBola2PhruVkym9zM346Fi
V57o0hdjJqh01/Y85p7nSCJiyQb04JIozRbfGX7X7Eo4xqW1hVQuBx1RoCAj1nmaqhRFBQ7BJpFI
5pCEJeQxOy/Y/MF1PBUxv1LfX/hENsUujIqFEG7ys3eHr7mivXFKImllfm/8LpYnQKH+1x/o2iDb
B/ywgAFHuBTSMRJBRuF3ExSvE0wK7vPXo1x+dR+e5WyjJYINWlcYxjzMicz9PBz9JegTEuVR9nQt
2eys09j7WfLp1Z3ttIPI6eBApL19qaR5ysNfdYKLzy6/khN+af+DUYJAeoUGvS4/DwwHvt8ZkDmZ
eC4nhqQgi1Dfk4f1Dw31fm6Aigb/mbv7/dk+DsnOdqaZoiSrUeZHPYTFASiIJZCuWQXOnJpXltSl
z4ZmXnAIMoJz2Tv3qneg21y7mbbThMRuDBwGdCULdYwPufdQ+V3rQnxpxE911dmBMmbL2lEIsCOo
iKwnekA+acTDAuJvVFbl1TV2aaZ8Gm874D7MfzDX6QqdDwUd58EiNU+cvUGCBPXQCNARpkPAWhUE
3qdB1OtRASJ+IYOzXttaLmxeDlIvoecEPwZ16tljz5S4ehwGMxrDJiEh8BsgogHMRIlOQMCBOPt+
LaTovdn72RGA3R+EDOoRjHtuGC7AhwxNNWPuOr5xY++W0A7M3p/3ZdD8AT6gYxZ3OyfxlL9c8RFf
OPo+DX32uKsLLKjtJjOy8reuZ1bY8DiVz0atd2vdQuQ+gS+fr1SYF4o9yBUgngQ+ABHfpqz8+Kk7
mUP4KBuY4XQG4H2UJ2JObyAe8e3hIO2na6kDF3cHi0K/h7s3pJ7n2cPrMEKE0MN+Z+9gF0GnpOE3
wln/nutIh3U4Mri7rm4Pl2YStGI2CngoN2337NTgmk+g45Gbb6cEhjk+1G/ZlHVXAroujuJuJZhJ
HYZ/f36XBW7/NVOdGVW5eCC187C5zL4+My6cTPBF/nuI95X7YWXyApWDW/QYYgKcN4WgffxMXdNZ
XnoQh8KzjFeGq+l55mZDMyCJA/QGY6gicrO117T/nmISGAe6z8J+f63r68VJgcLSMwl0uhZ0459f
XbNgvsBLQ1Ayuz4IXN9i9+seaiZsqlSdYH4Kv36R22F3ts6ZxyxUy0DvTGafLTZLVI2YimqJxEx8
qe0Aoqhg7J+aEYoc8UeO8+7rAS8sNBczb9M2oVR3zuuktII5poL9LlJihEIIMOKytUqyzFPRts9Q
PHz/z8fDAewQeFBcWAS23+fDTEkh2OmtvEBDCuSAPXq51US1p+adhCMXtlZXB0ZHy+jrQS+dVBAq
wkQANT/2Fe/stSLDfWEGxah5IhPnRoR1MPprkL6Ouya4tllfeKWfBjubNASiztRDV4zIlPavyq56
36uI9uc5fUQh9JBP6d9fP96F1ccBbmxi8nd7xVldyNa+QkZFjztk1d8PNttpZ933jriyj1x6Lqjg
cZ/DJrmN9fnTrWgQKDy4YSMwZTurWXtfk/FGGcuRjc4POIuuBTZdeC7PhDLEMSHmxgo8G3AuJ28l
XaqiGbFoTr3GYkK7FHMETPv1C7yEZ3wa6WyLNJ1MtvD9KtROOgI3E5vGfq19KHUCaMmi4WcRt82V
I+7SpPw46HlxqIFYagZqNJKhjkhYRDBZwrGObsdy5zmBc2Vr2Z7hbGv5NNzZkSqcsligiVCRtT6l
5PvcBo6h7mi/hFP1XNNn2AKvjPgeNP7VkGfLLs3gP4VXGowZNmxY4CMU3b2fHazadyJxL35AeAAM
wgblEpqJu0PZH4CbCNo/pelbfhYvc3JtdV7a0z+9h7PlWefg57rtPSD7G6jLgF/LCMpARmbcRFnM
rqyaK5P4vAnVCpa0NV0MZ2SPhFUBOhZB/nTtFnVtlO3PP2yrumeicEtDgVQSe3vAllOOvp6vDXN5
zmIHReD15uU6zzvTXdqNsA3+z8sDMv0ij0PYJ3Wc1v61b3XxqT6MdrYs9dTNjQEJQCRZpMAIoHGG
j7CAKwvxAu7hocT8n2c6b9y6CgPl4PZMbcVuOIqXKVlVgo372sVhm+7/WA6wBSEkirjwm54tBz53
hTXOmArbDS0PyB59WLxgCPP9/OLM+2tv7/LH+jDe2Uy3uFmk+barqWC7LwwBdDvFbg6MXR1Xts+D
K7vo9vO+ej778yQcxrRvtMKLXH6ZAQltsKq/WQhHQ1xBozj7UJRc2WEu3Ys2hPbfr/Rs3uO4KhiR
GHKO8xP7NtzC2wEJSFJGxiMC4fCoeLkPXb6/1tvwvdj86mHPDt2xgKG+3GbNEpN48KuQRnWUnwYf
EsDYPPHEDfK36WZ64ghuH4JrT35xaXx48LM6ypvdFtwLhpeT/ZwW1bEpnrJUzldOxu2TffWUZ0cw
1J0VMkIwhVIxHFJ5S9xr8cfvMfNfDXG2yKU7gCTcXiS7fY/yC7NIooVYvKF1cI8cIALfq6MHXdnu
Gmp3odr2CMxzFpBIE9X22UskiLwoPBdDQ9y+Ir6YQPgAdV/H+M9qFaGe1kAT4+3KMrn06T6OevZO
RQlfurdgVNw072CdCqx99mAE6hf3raAOq9LPrqYck0ub3MdBz95yli0c5gh8SAAIJIaQp9zVTpiH
iNAPEIpiRU/NX42KxMs1COzKwOfgPEXrPIg8tonqQPfr5HtnueXoR0Lb9OHrF/veeOR8Jn14xvN2
aKzuTKPfPucYkph/Iz7yWWBA6svQADB7xOYXGf2OhyOu9G0ocVN1fXrXgVIP1/w328qupPjuXjle
Li2hj7/V2a4PpX7bkxFv3vBWv59T+HjSK0NcqMwxjxH9tUGbuKyelXYmMVKIIjHEZO4XcTS9iEm2
r4eHUVxrp3txuX4c6+xxIFWfLKPAWDjEXs0IwfEL6OiwD9vnOoG/KmjKnc3j5qEIxe9rR9qlpUPh
FUeAD6B2XFg/nzB9PWU5+L4l6mABgYEozJAqKpG09PVMuvTJPg5ztljg9MtqyjFMilAj7XeFVsEs
baQi/D+MA5uqh3swR+zQ2RniVroU2kabco/8LsoVtp0rxefF8xHyvX+PcLbDZaNRQ56GEfiLDthh
a1ScqkP3ndzpBvvrEkHxGOW45xj+Ol2Zlf98i2hZZ7qcIZkO1n52djb3ehlXq4RqkTa7ss3CVVfh
1+/vwq72eYizF9iuEObOFENMQXpLYguXqOzgRU6kYtzu/TEwj95Vzv2fkxCDglyCigvrGnXc50mY
d/AOjLaNQYG2GmMyuVCuz1d6hFy4pjgESDIwGYDNqE3PvlzjeAwxNUDtnCd2yAOYXb7PDUQZEI9t
x0Q87Y2UXpmPFyrGz4OerS/oS0hhDi2w3nsSe/F89II+nELIeoMydK4Ayxdu3QgzBEXHUA9j8p83
oGH5uGinLk2UUBJa0e9U7TeuCVKfmGC7ZE9lnD7+d+G0pQ78r137LE7y7D//75mRn3IQ/n/L88AM
+SLlQNa/mwKlyr+CKrc0Svz//0o4sNl/QYtnmdyGtd2239H2fwV32NZ/2bZLLORDolmxiUygjwkH
IGNs18OJA4s9TO8fEw64jeshAhDgfkBx5f0nCQegr86K0HdCC9uIBRgIP46dHTmSDaM23Ak4DIQG
QZ/JZa9tzfde21aR08NK4BtpC7Mt5KA6oq05BIDSYf7IV/ra545xZLC+yGBxDXGa0AsG6Wo0u+/7
YjzQ0bIS2uEsgTRu8V5kMZWbBH1TZ9fdgogzgW4IyLLLHobUaO+ZhVY9cD+Q/LWqpwVtq+h6oxqk
peG6DQm4sYnBoYgQiDSCQLyfhbGHXg4muDxdX5tNSJ4b3DuihTzU5Rpe5ruu9uodmgIzG4leEKJP
pHYDcxOnz5sws27q/i5TtR3BioWY63c9ey5LeuTuaL4ieHCOTJ7fOd1qhYi3+saYMGPhtoiD8xxo
5FMmROK8K+frdxF9SxGg+a6sN2DQOsFOB719ZSqSkCpHBhrcxRHc2PquKTqk2r0L9etNs99s6n2u
M/ePgUg+NOyGuH/W2jqMpiHiXjdulIEZOxkwf9xtgRkIkONzjXBrx8LDyOIW3kv71ib2nGQKDoPO
TvUjdyhAIQQFxRkadhFkn8CMYIuevorNpEDf/Qrtu3cBQRwCmvZ3SwOiPHfVZnOYJe/Ru2bcHMlU
/1wt6GDrzRyBKLoGMkYYJsour96mImdQJ747Kjqngdq9M/rEocqIcsxyuE3o8DIVdh6ojOYHIMnN
93KzaFTvbg04UMZdKq02mDczR8r6OSlUaz0rWPPv2bvhY7N+5O8uEGczhNjuKl5QnJF7x9ZOG42b
dQTvGS4S9u4oyZFg+Dy820w2w4n77j1Z3n0odLOkFJs5Jc/RNMO3U+Qwtvna3XgOrXHt6+xHnTvF
24qYp7dh87xMHTTQPqIFNytMtnpwANQ9KFFz0c9wI1tvbuaI7wXzNPw0m7UGSX91AJdrvlfgHAX0
zzDhpNC0wHe9WXOE3Y4vdVfpN0pLDt+QN9WBs9l5BO/VaaHz+mvY3D7gTjCyncEDBEMj7EB6cwZ1
m0eIv9uFus05hPbNkI8jpgCGIngQ1B3fXEYrUiw0AhOEOmVmL++Nd0NS+25OgoEZRiX9blqy5qo6
rZuTqSjH9adiNjr+oKMWFgy0mnvXyuy3iqZ24r5borLGsh9pStzfcnNMSShmESHpMR/5bEaMCDwv
QZQHZNa6q26pY/DXLIXT02jgxSpUg0hF+A3g0EIzrTagFaLrFWI0WVRuZi5tTogk3AxeBa/z16Yq
61232b8yvTnBls0Uxplyjnoziq3vnjG3W961x5uXDPZBaGkdb/gJ3S+QEaNe+ggM1PyohentQD7P
R25t9o12rk7Du19taQWcNg5dp4O5GdqmzdqWbia3FtY3BCTA+CbePXDWjJi2rIcxztsscmU5T/vi
3Tc3bBY6q3CzGzVO0u+7CYniBGreeTPdEaM1otVQuAW7Mktw76evY6PkG9kMeyJvm4NE8EGybHa+
DrFmsGairXUEnfRwA4/f5hPbTIDrZgfM3dn642XoSogLy3SYkCCAPcb8rbl8Fg0LUoR7YBpwUE6p
bqcQ9AwP1o53N5wTCKtqJFJYbk6TCQm9iCPMzKCq8imqN8OitwiKYbw+7jc7o3p3Nla1Ne2qpkFW
YmuS9aXiSie0sCwfHWuLnblWLGpm035yOPqQolXKdCqbyrzV9aLuhrbhCZTpqe+KHNujnvjbPKzl
I7OX6R5rAJWkadAEcWX9qe/0shuh5r+FC9j+G4LdIhZj1X1PQUyfTBv5O30OqbnvOa1EkJ1TwZfb
0AMKoWFzP0J8mnbdC1F6TcCh0CNp6y031Wvk3x4CfXxGFNqdGzXaSbRr3cfCmdWBjV4VQVyKRg2Z
gc7TRZ1BCk3znUx72FoEQSKsodRf4IiWiPXWctvaaXHjLsglQJe2obvz4N4pfdWYObI4B7eDGSed
kWQqTOOo5i5NlqWmCfS5LB6kM8YMeWqQtil4fm27I4/LXFK4U1KYJlpacSQogsPfIfrV+T1p4QHo
MlQdZlrAfqgHtqC9NKvLv1pR9HoPGGbFl8sLSNMJqFwzyhb4FBAZaCyhlA0yRBYCtysSCtxjSpfs
BZmI4oeCJX1vud78W05T/2hOa/2zWih5YwbCToNWUbu+8Sa0K+LIszxY1tDcZJKa94iTyw7EsBqO
XBnSvmhL0RvpprDkwn2hn3IvY3tkszdJaequO6Y5nSxEgcnhXixL+YbEV46OM0gdMFYPzQwd0MBk
tczQck13b2/ydvp/2DuT5biRbcv+SlnNkYYejimA6IM9KZKawCSSQg84+ubra4GZ9p7E1BXtDcqs
BjW7lpeZEYHG/fg5e6/dhhZXYjGvkR8uSLMXdcVYNEFRdtZOjUOCIGdLPnTCCb8VdVwyQObIFzRh
ysRzRHNkgDXdsNctz46udwGF1vehaDMv74bO2ECpyTnKR+N+hqV5oYjeuBuLhd05rQSOA4gpbqPA
NIgr5X4IcxCCmS473XfgebKmWp11GzaF86IjxjvX6rqkd1W+A7mzPJS81Fu8kua+bKAz9nrRHGxZ
tg8yk1AnCDYwAytJta/K1I+9HznpdJ8OwPba3sSn5Q5jfgN1PBs3M4JBAlA0fV9BWtzy3VO/nprl
MgKK6jsw/vZaY1FJRFV8A/xgejZyJ3ppOhUHfmgVvm2pxj7Pabyb2WRfi05dGSd9TMfIrUMXpHM8
z1dNX8fNJo7rfGtBBPwOt9HYO0uzVJ5m5KtDStq7Wib1DgpBs3G7afJjXrm9ZSoYxCxkf9z9clcr
pNY4rUu47JR1F+U4UP1ME2DrpNSv6tGWV1JoHYyXrAGJIIqXzlLM9twPc3VDzOpymlbDw5KP8VUe
O7z71kjQdqs0YiPzor6IhrR4U1SNQ+i7h2J591Ms796KJnOMS4TMbsCwGk+WmQ2PuMiSGzdCobgk
SfKS6mK+TOyu53DJ3pNL3O8VfckWCQoY6IGC9Ez0iXNfr/6PcnWCTO+mEOPdIBKtXhF46RKAFP6R
WBTqK78bY09qCnlZUEycQd5aL5PsinMrNf2yMvLYgp9pNUdjiIrvjSPmb02H2gbiu9hEq6FlGqbp
yqThvm/x6W2md+eLsZpgSr1R7t3VGAOUmcrViZZdGQrrOa8KEElKl99okap871drTfrussFKiONG
W8035bsPR1stOYq2unPEatSxVstOvAzWFxsnHi7d2AY0oDv6fIxWo0+yWn6WtpxuqtUGJN8dQdq7
O4iVZHmJXJlvo2xeHk3TrS/c1VBUrNYi+2+XkTST47Bajzh/Y0KCTPr1/XT1/4+Z/xvr058Pms3b
S/Lj7X+dErjA38qfT5zv/+rfZ06Fm/sXR0MHOTXODKR0tFn+PnT+/X8h/TJNIC5wy1a19T9cPfsv
DoCs9qwImkYLZO0A/sPVs/9ioKXBXqMNCoYSMvr/5NT5rqj772YykgMyDHiGVcQxnDxR+v3a5TFk
WjWAgUm6WqKbXhR36ZLcUA+GhWl6aDif6wx+RJQdu8HZuePaoSmjecbMLDOvkfBobTc34TCj+5Rw
bcBYWVA5isz62qTu6gOPb5zUt/QWKliybfEeRySjpGkET6Ni3GnYngbUNajNdbLKhKfOHKgFq7nz
lGjDI4S30utYCLw4fUuksUKYgA3ji9Dnk95rLw0hPZNRPVjFSWku40zbtFYcCAvk+uDcqUv5kDqw
v9LapyyB8OMakEgUz9ahRF250z4Jn3XElUmp/UiW/jap78IFXPJiTYSsWPv/W+/Lf8RTru/mf6WE
/L8R+LEKxv5zT8b7Vkb5t9e3Nv75JVn/nb/fEVf/C228bfMoCmPFS/Li/f2KCPGXqlPHwZ78Lybl
P2+IvjZzEHMJ+jYqRHuDnug/b4hOTsgquBf0FC1mh/8z8OSHrgyqOE4PyID4HFug0vnQlSkifbZj
xU32s53C66+TB1olXuEoGwxz0cYNAQyW6jRt+pCTOTXvZxadjy1S0+Gco1omZlo8NBigPnyDkmwL
KvsSy3Mo4LRr7qZImvima+GY2AbZA+U8cagRyqZ1ywLSc0eYg+GQFt1ajIk15ftPd+/678XhZ9bl
2h397yWDhYLvwzXHAIAwgjCFdT7+kwhDb8XYQ08DXiFktS1zB3ZW4mKQ0+oDZOXvqsnS0PfJZyO2
j13+9YPRdhrIdCHR8cCsX+ynDwZDMS/S1pN9F0BmQYnRjAd3MbGbIQr13LG4NzqoIKMNv8oo9nIY
nxqUeB49Irj9A4bLOD3NfT883P35ipAh88slYaihC4vxPDBOQTfQ+nCLlKYTVLJ9u4+lTLeaGKar
ztZ3i+zTYxO1u7hJ5aXsJ6+cHUxPkTBv7cU5RS1nviyOzf2oYpZcCEfZAs3iqRLyqKj9fBiM7EGO
83fHTXMyyJ5KI7V2QlPap6SufSohwmHq6Blt8c4we3ev58vOTIlmL7v6Vjda7ZNRxLtt+aebj3SS
jYmOPU48k23ofTj50z2ATMIpxy2qvRtzzRdTfWD7ohk5zlcAkFA46crTjBNYoj9+wsRd0zBoHL80
u6d6ltOXqeIEkTSvU06JOrgyuszamnspsuh7bMQkKyyLO/Ho6nvDjI8h/uXzoGlHgD3pRaFGkF3B
SHjAjZwd3YzeA0k4BIKG2ibSM/22yqI0oO78vhaSItdMMBZ2yB+k2TYXce9lbeIcDKyh+aIe9bic
fJm55tac6s6HHHJBRE1I5IiK/xe8hX42l3Y3S8gQlSO3tIg9JaoQXKQi+Xtr+KVh//NrtU46/nVl
EUk7GMcZkn00jANIpclaKvARcYlu+V96QC6X5c9ja+/pzuzSpcyOf35w9XVk+vFDqT1w8tLhZtX8
8EpV8VznYJ+qvQG263sziwwKSyjvap0AkJoGW9ZF2s6g+gfGqAywApv9kkaM06X12HfafEikY3FC
jPxlivMvigltr02HYWOOveEVMC3PsfhkaPSesfThW4PiN7FVgdzWKJ1+XQiK3qkapQ+zfQPdCjmt
7RyiKl02wDDpHs4YRU+j2dD11sPFm1yzCIZwjrayi539nAKP0WaYDZy+Ds6sbMocrFLlqvQQwvaq
Ju7WbYxsg9gzE8h7hiAEgXhKjPmYwMCDWTNfNybnDM0EcJKPO0ErfWtKd7mYCvlEbvHJHaVxdp21
D0Z/eVcITpvE5x1m+PFbZLOUIkllH6Wx5j/0+XZY9BogarpXayenMQRkK6vN6yFMsSKVsuUGkJab
LaHq0Ssx156Zim9ZmptlbCMvT0fdR/p1ZWDbOhEBGiLFrVkAZ+aExZA9x6NboEyqwgue6fYA3euz
qMTfPbw8RKugm3EJSKpf70ivkvKzui5X1FjvEeqhnI1ehptCMzVoeRGEgYZR4p+f3o9D+vfFyCYo
DFMwkud/7URGZtowE5aC8cRYen3Y20HrKs6mc+en1HojU6sE7CSKTVHTEl9sVqROPlu5mjxOKqQk
g9yiYym5hdXSHonzgElYFJ8Rmv/1Ndkrsc9Qa2tCI2v6ozHbAnEz5uBP99o4wDozcygU5IrY5Kp5
Td6CVsnLl3bcR/PINIaO9mVnfJ1cQZRKFDmXWTDacRwAsREX0jx1lia2n1zItcr/8EIxuHbZvzRo
9//Kw3YVHrxJdYq9E8Jbc4qvEHeg6uWQncfe7H1VUYLBNCS9O5lt66i6r2Q53Q1Lf6+avXKhRe4n
U/WPU9O/762NWp/0QZeB11qX/bTRAAOaYux5xZ7myiM5Q9rRcOubdoXXki6Ve0KtB98gcG1vLuHz
1MZPwqgQhVpyaybVHRXjJ3Nc5+Mmv2593D3OcazSZCh9mMJHlq0REGNX+xAGf9BUWgftu2acoXRx
0GquvBhoGXkQ6gZYr7bz0tWsii2A1XhuXmlTZ9Cms6npzhBzQaw5ln6UbmjsYbimPpjSyy4Ko/1q
UwgswXAoxt634dd1aGnyp5D68EGTx6yCI8YBEc993DWH2MKWRgOGqUmSTZucBG+ftCYTkhTGXVpu
7X7JNdhpcd9C7snM7aRTmtk6zdQiiUNfxkl2UvXiUdMr5ZoxC5T0ThmOCuywqczGI9vOeHTDJt9E
Ie1bLRLaaap2rVisK6u0lO1kzyEwPMv2mxZNDMNuHXBfcpy16Zso7fnKIF8y6AqqV/iRl1Zpjoch
11V/smqOeXHxmCh17//5mX431/78TFOTYW1ndGs6eGMd88MDlI2DxYKg1ft6HN5sp68DSko8icCa
DpGkiRcuCfDTMZiM2d67ljSu2eb6QyuCsfiiK9VjNvfOrs5M2nPNDQjhbs9hIaNLZ49nZViCUSRO
oEOA9XCVoDGps5hhi/UE4rusVYBfgqdzkUVHELmyd4usBX9qUhvLobrEHh52A8hErUYVnjnqXdpZ
hvfni/BxprwWptjpVioErhB4Qx8uQlJZpELmKhdhrX1g0BVBkmzn+ptVgyPtdJMaaUAAJOQzhYD5
SXnxHh768z3glcGFQiIG0g7q9o8Vu+w6jQyvpNhz6n4cHKfYWnaB/D001/FMx7aM06c2UsksEqzR
wHj+bEFK8Y0ivI+Xpt7kYEV8VSpga5UZ1HkyLt5YOYZXRra2A38tgwGWXaAoqUIPgY3QXtqLXu3K
kx3fhe5UnkxwKV5qdAVtekZfDAvsI2mNg2bxuHdwURJA0htbySFLhL3KOJmQuyzX7MCyYEq5bUKc
XDfSqc08B38r8/jjEBI3ONpC3cWdCnS/TiEYtsQCMTm1vxgy2mbEGHoE7DjfQMyeDacRXttAhHYg
sft0PMxL3rI9oQTDdcq+bpdVfqkk4q5RFMXviPLzo1m621TPan8S7tm0JnUPuMppoG/++SlZF65/
3SXHYlzPkRol04ciUBlInxNKnO8JE+QDUiRUPcBYVVD/DYn9SZ1LV+vjp2mcHKBfGSzvnK9/XdgF
8EMYmlW+r7GO+3OP9VDJmII5mOu2oa1zqqDfesE3DYO0pZr484/9TaVCUKigEbceY8mL+vXjnWmt
GBo+3iiq6GKqv4wzkgPN4BxgAscXny5E2gch1bqTcVwWK1VBp2ZdO4A/72TFtKYVtS1JSCWQPS35
msTutTPa6hVLJmDiskl3SQ7OwXYEzFv2gjhsj+5YcWKpnI5crOF2EZ/J9D/KSN+/lmabNsc4eo/q
u6vlpw0Wa7Wrglku9vk4pOfFHH0ra0Z/Uef+EA14J4cpGs9WVtu0pUMwbzyd24rdnjmGxuFScfdL
sLNHrTnKbNwW9tSd9U4L4QCW16m04w2KNYzZ7iSfCWeybiuXIZOuglMlonHyKnP85Mn67ZWmXKCb
ZJnuv8sYZbTBpquZ3BOt6ncdb6/dGbWXYoY9Mram85g3ByWFMeYA5A0qcElBTfbiptTyC/rxyjZq
DOm7ZV9/Vqr+5qAFZ8W2ianlaWDc9OtDoBd2xgxTyL0RGzeGopypl89mq3KAdZvdYovi5O1B+NLX
FFr+2af/pr6je4XBU2D9JVT3w6czfKjbutDlvqub8KLvJ9+oTOPEXXApInYFnS21sLjRrq/oNURz
Z6oIC2vkppFuFmhJ91mO+PtT/2HR0Rz6CLZD8c51+fCVapGBJmQItS9LEN7SaGnqgrnJIwHpcngS
TKbPSXTVN5NzwXqCjNPJQ6BjN1GXn51ylEFeG1swEUcAkOFR78dkV4/ufM6IgckiqZ46Y5nPUsN2
PPYPfRN+5nP53UV1KDEYDhGR/a+zM5VdOAzCknszJmdhZhFP5y66KK3JS3J5UfWWH41r8Zw21dEk
DIKii2wCvWmnAGpsSANcvfnz4va7qpnqHSklWTQ09T+meYvVvVy3vAGNozjwxR3NI4s58zAYVfuq
6wWXJk+CXHVJJZDW2jdsB19TJ5pqzLZumlH19UURwZ+/17qDfLzZrqs7uPoFo8iPpbPUWho8o6j2
DvSQIKVaD2RZHPKBc2vRPJY95S2RMZ8ca37zqfi3OI+iOv6NkbpADGQt4NE5WMkH4ry1s2NnRWDk
ihtkdspZf0LZGjEU+POv/dioXJdWXWUh0jmbakwnP/QnchZxRSoj69D4XQFlcSaYI/fsvDaPWmQx
Qe+bbEvzb8dUEpZzNqt+3PasiJSJUWTqlPed6kds+b661G+Nkn62IPxmE6b2oGGJstGlSP5QFyIT
IoJwAnRLiuF12MolyDSpeCgmXB8Lmrsvhj65N1t42WrZ7XpQ9J3eLYdpGE5jXhpnoNCXGZnWh6qk
/+voAPCqIkqCUbG//flq/qY6ITqNgKP1ioLh+lAvKKzeqKrKZp9nthLMk3qMpbaZcXaMg/iMQfRR
Gvx+69ZOLtQq6Hbuxyd1MFJUzxldrkbEnd+jp9yX5HEGSn8ZM4tOMuVKkLBE4327lHI6wP/067wf
PrtBvzlsmuSZQ45kxUaAuj7bP+/Ottp2ZqlWtDYmHfmDfURifGyMBvYIGBBw0iqlmmk+Z9FwHVPY
evpkdMcI28IminPtkxLxN6/Sus7RZoHfha/U+vXrEOoDPl9nFKiXSRRMw/KlRkbKuTMG3G9fppH7
4qrZP6GE/7El+pun1OKgzoLB3ICabb1IP12EWa27ctbnfF8uBUW2WG7s2fiOleCqsV2CUloSIRSN
MNyJ1+vPT9276/rXJctc9egIAi3KYnbOXz+7SCJlVKew2cf1XPhh50I+ccdgnmMkoPn8POR0aZMl
+2a2a3YxaFbXSo3jlI8EpkZ0DWPZZluVfOqAET0hRl9zLH5MbJz8UueRop+qtjtZEylshrb6LUIs
hLRwKm9nGLhem1ehV9jt8GWxj6PxYtWJb5OuDm/CifaER1uc7Y0QS0VDEnJmC8rX1L4QdfhopU2x
Z2aFh9TUr2HnX9uLkm+BW9te0pfiBnEpUlFV4bW16jMh7fKRqs7oSgJOK/5GSwlJ0BXT00sCWsVI
jIvx+ufL+/78fri8LD+UaqrO8BvX+6+Xtzbn1po5++6VwX5E5tJQg6cHGbuQ7jKoyENb9teqJgmy
usisobgZSuJ7qsQ0A1Gt6qzWwWtVAl/v68U6xlBi8rQVcMyL65Jy90AMiuLDEtWpY3vo0jNHjKoc
oq0RyjPnDzZG0X6djOxiKfurKFlDSIY09AuNJPKciNddnIa0fgtCbXm/AzsBFEvKEvKnpvWiWUXe
Fc/uHgHZLoqU59o0lXMVjhdgfpfdaH86/rIoF7kov140YKOajpjAUg0Olx9qJnfRu5AIkWqvJRQZ
TuJKRLtMgBb3iD7wzp2s5LbSSuUqIXuhaUl2UHsXFiaTM2Cvz7PrelbaOl+MwRpPXWwDu6zQrkZ9
HO7NUWvRX19ZMDlZ3Wlbz+P0nIpjbBs5DQoOpO5ofcnc5GQpUX6KkqcafOt19VZR4V/l6DA3dqQO
m6jJX9ORgzOYGc+RDgWFaE5kJu3BBjsbOgbkhlew7PURu7Mb78XQb6jOL/Jkmk+9Wnw1RoFIDmF3
DzXcmIYwIJTjQqKIolthFrtQizbO3N437oI7RcseajW/nyrjms7MrTupHJ1lvTFlrd+Kkqz7pnCv
UmF4g4UNWbF8o1ceQymicyjHH1EZL17TEzpWjuZOmFjyiS0hPiQjHTwzCWGolzepWHwTNQLcm9Qj
EQjS9ke7+76ok+WNYRkodp3s23RuaQXZty1xJf7Q84C8Nm6oBNHU/Jhz5SVsgEtb4S6L8x/SiX8M
UQdIn84aEog2KJtVgqvoGWL8hlVD6SoY5sW5Jog2qL/JrIw2eSHeUqKjQqfYdFNGoNIY3pghjFi2
6XATU9b46M3uehRXQZ6P14Vs6Ku09oMhqoHFYyH3gtzstHPrzdCT1+W8GWgeNzTQqg33VpQKsNKo
VYk2sO4IuTuEhbg0Rf8lkzYpVG4vqFsZEwlzJGQvD/HGa6SK2dVuYAUjW/E9ZWd8ipw5Zxz+FtMx
PSeV/sB4awM0/DRALw5akbp+qIJZsge6N7ZqvyYDPHICniQHSCVQ5zahUwmfeFSp8xulzvyZ2SCW
OOK2GzJ3olj4iaK1LMuE1Y241gZMYJ4omt2cLtZF1lXoz3U10JT6pSXz6KhPAFwdsfgOM0BfI+3K
MaAjdGl97DPSEXQr8ST8wSoH6rMYWns95tdukzXnKRq6Q9TZ5zFNiAmwlyRo5+Ygcku/ni33jAK9
PLZzJC7gRRGzjIxgU9hgZudYIRzAkJvSqPZRrP0wEDOc9XRepWU1fHYlHUgRU7s9auajlk4Geuv6
Ec2fvREoDrxO6wDyGDp5EoN2XxN9uGF+GMRxiftzGl+MSj71Elmb1elVQMMcn+ssMPfO5D/IoncD
giz2s5y9HkGP7AkWStCB+W5Rv5qNfgqT0vbU6GaEq43OJ219eMnNBj1zBOno0hVf9SJMmCyJS57u
yAdCm3NGlDOPmSDZHVWQyO1dKMrXyKBTnS7sNGPZbbIxm/2EFCewqpeG5G5GCjirGY2/u2AJMe+J
DCr9JMLeVRGR6Ro1s7qusfAzDBs5x+ZlVbfXKXSgjdHoN3bUvxGVfs7b6bLu5mctdi8VrYHMGkXV
Nhq/0GXfdnX64BgS9Xt+VloMv9PYRzvNSYZtGAHlL1q0AcU+jvRvzNaSw5jPe11/QndpELjB+VdP
e69ROCRoSfxS4Iz2HANxZ8XPyCCyNSK8cp2Ff1rGCIB7VgfZHmbc42zY4mQ68ioW5ZbOeOvh0VV8
1awODSmPUIlt33ByTrFle9Ko6yxT6nQZcxtTonUHtcS54Kh8ZvCXBLbGu+N2znUuhbVVi+Sqv7An
PQ30eBkDrVXvu/f8GUeJ1sQQjw3WJIuJxCFLDQ+L7lQXWTVe63J9vBcQyfZwiXj+yZjEvggRWA7x
yieOvbbuXzQbgTrN8pOclDMll0FsyMjhdL1Ly3AdGsuTKlZweJm+CIXZ/GgSYR6rN3GyjWPD75Ro
S7JO6cflsHVkfiSP8KyZ34GwVB5r9vdGZ0VO2yLGG9Mlfkodj1oW4TdhBs+gxc+6irjBrsh3CE3L
6xp9CKJwyoOW2gi2eUmmNieDfcRBi7qFQIUiS0BqRlGQoUI+ktD+NMNhzjN9Z5ncrUSr3lwL5afm
+s6SXLM1XUPaKnymTA92zjv+sMzc9bzybVcnTBIVBhOmIlDi5n5pSGbLKH6GJXtNDTIKTSfx6orw
WM0aDvoQF4duoR5oasfTXPE8mvldZtj3AAv9udauoxEZSE/hDpfEaxj9IHaD4003ICZ9zKuY5NfF
CxF7BNEKdSGJpLpn8JNiarJ4QzNqkJQWTqCO9gNq2WE/oCnOxWSQ4cyTJ53yuMg4yIu2OA+1ZEuY
3YOrhEFFEgm7TqN5asKUrMXgpQzGG+kZL7XZP1LB3isE7PhUfTT3gKsrCzwslR1DtZIz/XNId5m+
Tw1iJrvp4IryyY2qW5NjjtcnN3EPl0+xEoslFsOTWmR+1cf3c0O+h2b7IuRZWK80jEv+wngExdV5
5TIkXNvxXvbFFw4vBKIk6SmRumeWykM1McOjw/xia8meRQBXwtTcWxb3EEH712R2SKxzLhA+fB3d
FMw4c5mCby5n9SRY8Ik1wn4domc3Ts08gved2q+h2T7OCiGkLUForRs/Lxm7THqdMlLzDJndkcyL
B0iqmMXSS2vwbGfdYxU0J3W5YZLkshNMm7pGNi8nwk7019qxtwPGO0eClu8SFxypZtynccYBX+Ov
Qtbw8bJZFnE2TD4tCikEBjJSCpIrPEPk8S4xsn2pgV436XLD8jgQu9eDsNEv6mr60mvjA+9hzS+L
d0MznZX3bGP1xtKWfWuq24nMNs+Iqh96ObPJUshJjZ3SybxWTXu/W2AlLsg2Z6O5IBqt9wjt8/Ui
7rcOzgGs/8oOjseXuCIkhk6V7ddj5klTuYlIJBFdcTcN8WNPg3YT8jp5I3YxukL1rVtOqt+CifSE
Nr6amXOqMVxZuBYIMyABKo8ReQwwuFNCwLDgzSmxKgwJYyeljeeyX8RD6k2RkXqujPFXjMkrPi2s
aqHD6Wk+jiXSkgy/3k5W+EUEjMncPuqd1Phb4D5SdBQDkwNaPd/1etxgDWLNrMsYtSgWmLLr/d4p
gSnZHMkLIb6a7oNUROY7ppJ5FNO42Za4JtJgAxLpMhTN40LmCMp9bmMyP3LIvl2WCV6Bi6R+6BiT
aRNW+yxkCdZgGXRd0WyzlqhRfCJ+kVWn1FmOIhLX2dxtR8nSW6Tzd3wx+SEuCToVssGx1Q5NINLK
9XudEhxrU76tlvyQSuetb0is6jtg3tY4EamrUmyhl/fjhMSYAX1qKZDMRhY2KGwyHgL2eNuj2vdb
NxkD8v20i0ikKl6kB1RRlziwLqpsMTcq+0scz9wruxx3A+F9SVRuFpuRI7Qz46AaFAcZ8yRtnvqN
oqneHE/ZJiEfxp/sESmvE16PRRj7TL+Tgz3iSFgL31pr8YIW8LPVHAHVNIVBFKXXTSnXwFpJhLsg
mWCizvIpJy5koY6ntbjqqv1qVWUlGhC0UOJQjBmiljcNCQBosGpuZqPfIgEY8aoAldYlqQ1T7e7s
Lg1qSUldzaNk31QPhPthF2lKupi5c6okpDSZIaFJ1UsFGaZGbJkXziHxLpJJr8lp246uMR/aXs/i
Pc47psHNqQl51Xlty2j4aqG1Oi3V2oHv2CfdlsmiGu5Me5jwCeqvicEBuk2D97C6yXYes3g9dA3E
dRqRcTlnyms9hZslMr5H1ddqqLYNICJPduUd2VmapyvlrZ0WW/QAVNXWF5Uzpl/2D4M53nTJHG9q
Szn0Xf7sDt/SnkJJaeRDrAPuZW3dxssxxX7n0XSr+G+OOzWJr4gIOzhutWknAgyZNXlUy29mvlUN
8vFidGKb6FqPv5Hx4p5okvV0OdV77qkJ+kBGy2s4htR1a+YheHSL05Y7LV4+1pTPaUcZMVK7Not+
MbgxukQhnnh7uCGnRsbHqi9PXd8owVKlqwdyJupSMhlXWcEUw6uleo8+iOoyNb4SvbDFLfeUi/A2
NazXXrNKXypNoDdr9rBpvSY4YYqwBKRZnFRb2ahLRf5Ptq/S+ipC7uKFZfkcCbeGDHk5KTZ2LjPb
lUvyEmrlA5fzcnxvhbSBTWDmZWrVt0O1sJbXJYl1S1kSEtSanpGnF0kudG8JB+HHnYZYyqCTZ+g3
QinfyCwhXNWNcVO7yBXC6HpoWctozyzkRWzqNnyjVY2Iyta+tKl5o0bKTpfUkcQW36mFUu4ErrBN
lmSCjVulFyeObsHJv6EW8dok5OvR0BjkUSjKw1ztJgK3amKjaMTHtHYt3S/l1VAi6zKXVzGFR3VO
Di6eKHKwcNNx1N9SFFy00ax4WqU8LpnqK04F1QVMP57Qu2XUOa45SPdc+Tpnw2GJbOJJBVuD4j6H
OHYOdYgeP4tdMhGTuODH3S6GcAK0/gQbsfCCHUydjU2NU5bLVk5Lv7HdnbBZYHmhCclZtpob3/Yi
I5ck5rTQdfabcAh6nJzscolNstWd5eQOVkI4gq24Hr0dxetRMtNgEleLXd4hjT3YffsWakwTcy2+
MKT40ZtdEkwpMuIr13YlXZTaDAgHOjayDc9NbmR+jxwgM5qzwlkvG+w9ZsPlbFaEFzIn2s6synx2
RHHpmickOyV+6pROVjHFJ5uUGKO1HpeI90QScE21IA+l6Yd5uWdyr+2cjjOo4uH7ezN78xveKmOD
YfqYa8m9cPlPV3P0SDCLGYw97w1rXXPXhcQyt2HJsDS1H7UyOSqddZ/pA8lCtMo8bZiRkTb2i7JY
r00Rm0E5Z+QvO85bKrWgwoIY9EutBhjwKaJa97mM1yg/zyKXmLAXvd3ik+hIPFdqNEZSOZCmSqsv
z5G7sqKPUUMx6IjqIkyNeV+16ePosCk2+TPb5XZZqjurDKJxsnyZmL1HHF3qaW0PJY9HSS5fGHBb
ZHWaHF5ZTbxKT86uZFHSEryVgnMtGTUPmdnXnBfnb/R1kx3+oq1SNpNX9EAsZpzzSXdbNPpFYZG5
kodu6A/Z0u9ry7p1iz7QyiwMWOHJ/6PsiAk5TTNrU2but5pjZBDVnRawON3IiDaCQ8tJThzS5iTa
I9cwvUhxNDq6oG+jNVuMTKwk0h6TzgZaeIYs4FAxcrx2svjFjus3VF8N82pJfdewPXfGthPq/Vzi
CO9MHYHBXM0EuJb6ds0+rMfzKDk1Dat6meZNu6XpUrAPpgd9FsQD5dZCYKEl/bpN7whwmjZEdjZe
OfGbrCEBnxCltw5D78tFL5+yonE817FqP1GtE5ss4D4SD8eEyGC1yRhy1RHNJf1tMewscDk7o1U3
rtjnEGHmQSTybIvrTqyFOhWBoCyIB5yuDSnHbUNGUUkR0HKgwt9P0x/xm7UNFb09ifYyjEiutgRr
b5xDuUzpCzMDyB+TsP+hAxbRpnLaKYmubCLsjVt3VBFHj9IrmNpsTXpuUbqYpz7BAk5amcKHLtc9
qzXHcyOYu+VigO2K3dekbco7psn4VUtjxBo9h8E0aZGfI+3ZZdOZU5A8SrO+zheQClHLec0VenVp
xMWd3lTtbVK9DF1J5k9DQlpUkmVvWcUxVsY9Hl0S35Wl9Y14uC7KvDwAAHD9srXvypEzj6qM2HUI
VbcTK/RYhInWLfgRON73ZMTfxbSO6EDpbdC2/4ek81huXcmy6BchAt5M4egpL1GaIO6TgTcJkzBf
34vVg6pBdceVRAKZ52yLYtYyJBAMe2AZ1M+Z05gMFh39o2VHgSHZFFGm8sx60nVf1nHaqfpih+Na
BPO8AKo1xIwnrvKS84QUmsGYDzOOGoPxEXFQLfUjpkU3QHRIK3ut/WR5+p/YtKe5qkl/0NriQe1g
XSlQ3Y3uIPwvUtwPpNR+9MrebY9a2dpvrjOSCsy+F2PzDljFNt/kOaOMSXtaq/7L5SyKy5XBcxqH
LGjTJXY4uLrZADvR1uMwMPVkzmci8tcsFxEdqVagzI4XFjM+kDzlDk/6xvFdYVgR6ttm8+pA3svi
ZW1fpcr3gHrp11W6o9ZIz/fylWuqr/aJYpnnqhV81tlMiGFd0q8zmHSnqelRZ7o7L3og5UT3czIl
AQXHJrCucVNUPVr1qj7PzgBVOBWfnmIMOLrXU0EhcIAO6JUXb7nO1av0CGckmyLxl8x72xwVQNk7
UCSJzHC0n8Cuqxi1IA3WwDO7FaN0Not3B0Ev7c8AjsqUyqDXGkwWxVercdhbRjUFYsSChq4oUlpy
5dx+viCb0vbEeOaXLr/Kphx3WVO8ovRaooU27J3babtFZ2OnX45yibyIsxUw1hxaOvwqhAVmirnE
HF6q3ENr7egkL6YG+0zDJuyxY7cl47k0V+RnQ+FTTvXoetQD1ssQTkQIBNgFskBXWRGMxOvBLrvn
bnVpq6fbJ+yJqMOMO9qxXoiPTI3LOjHjiYgJfWLEzQ175HRCT28VyZE0bDAMWIkUbeGwrMY5m9BD
AFLfpeWaTRYaDweks/fMERwVagKrzUJ7WA5gRtaZutJ2wRmu6M1Du3QB9pTPhFn5xW2QIk/NeF3G
6ZSaJUsl4K1mTOdWIk0mZcS8ZPdEgHRJ40qMB2lXQzivCNCKSuFIoBsmzs2HvM5vrAAiXlDTU+Qm
7y/dPwVDvp/qyQrN7/HgWCWMi0bCR1pTA2x32GSm3J+19X3Wq6vm2oyc1eIEsMqx5abrkRPjCK9m
REtJjc+27eHHX9XxgVa9Iw5cfZeyt5TOzD6GVTy1n5jKUIGbc3Ny++qiAunmOdstr7dXtmzvhsA9
OOSnBpcCGO3CQ9SnVMuThHAes+WoluHagTH1AxNWh2UlLHT7VrfF+kJpaG4WYE2ieff6kdPZYk7f
qvdOl+bZnHCfaK0WyAat0+D6Dh1sR8etbuQOxyvTa2IQUNLldiSbbbdVU7UfnY3krqxHnmo6DxMb
Lg7yOFHV5OwqO5gqza9ZlH1TsXY5+vRAbysM5qsBVGYxzZjO+tVTThUVjSCKY8GrooPaW3mNU72U
L0Q00BO5ju+yHbE1qwCdtvEotBPqxq+lklSZV/Ih+Sxrs4h7PCCxNm3FY66U08GuzF+BUwmOpmK6
c43mKIGrFJSCJPZENfhUpBo81bpWdbtVWPsUQF3ILN07E++2p6bv5GZQLiC7PtbEONI2Wu7lpLsX
r5gTsm/WjRNdpAeMWtxt8NVsYilriJkcaWbfi5Qf4W7zpznY+amo3djOCvBIuk39Nd2GuNZJC0r6
d9ocByufnvLW+egyvphkbh8IlZHHXqE7Y3He1rowUVAaXZiRrnMYhAjRTXeQMLoWESke9grGPUNk
B5kkakROZ9RMyJ8MrwDuK09TSfkbM+vTlGx60CrTWTUFEslaKU/s4zuvUph56mr2c2v7gj+PvJZR
v0j0S6o7YKMZw6I7dqGYWy6+bItl415bcn4nvRmOaP6Zw6We7Oeh/Ug1bKxNjYEKulLpe4KiiToI
3GaK8j7tY2swm2BWEiIMcPKnHosOA7r6OM14bIv/9aCbM1Eoo3ZQEwUsAhVDbFEC6i9YHJD20Jrb
5ss/tap/IbfdWO03+3DnkJ1C8S62lshzBYuy9QiyNoqYJ2fVLpaOyVGo3CxmzsyGEl7d2fBg9agN
l5zMjUtfE+vUeWvU8+3AZsW2RXdnv2igdnnvozIi7jQX4HoslMLtyNeB7ILWeHJohLSqLs5AOh1q
VY/Su3NhpDsFUC/zMeeP2WWm9bjafbvTBzMPHB5EwBKqscfGHiKZm0NoNGDrNqvZOG3NVcnuItuJ
m5Qh5t27bJkkIGopGiJQV7/nBLtLfbtotprHKemmmEa5Ppoa4HQJgrjxKpcIlIgmMV6HuvlH730R
ufrMYJQUrMPwpq58mHv3wZpGM7KU9uBQEROvGzH4Vf6QZt16MJT0ho2ijfMC5NGtjD5eMpUQELRr
udX8JVlOvTVl3qwgwMCZvp7pjb3go0lQAqMVUNx2idRsluetYwJD0HpetDVHi5L52yjGR+oRR38m
rAgKmHwTUypBbmdGnFLNyFfoAEM1jh2N7bxcoO+WS9NYL+rgsDZaZLHbdvPwv/9a1ap8SHdjtWQR
lirB8b6FvH3ac+o64kFM2w3mo76Q3ELtU1ZbcaUWQ2iC2I+9oe5yZWwCAu4zJPaYxDBRQA2mjPHs
BdCMm/taTcS9kBCqBtPg0bw5EsQotTVeWzhz9iarVrxjkZFGRlVtErRcRljMvmk2pxBiUZiIkobb
lMfuro6cG6dFNwkd1euAhgbFjQcoy1Bx6p3XdsaBQSoQ2ULWqdnlNAX2IuY7N/wSeE6ZrLccNgCa
SnlJxzSu2944whHpb/2POfRtZNo0KHaakkZ4AgbdPbbVCA1eLhdR0JTutY6vmpnDdbfpj+qafdUE
QDCyOfFKA/VJ4eDbkoH8SedOZM/WEKr2B886d5Pb7/VJgFdtWFjQEARVOBvt86K6FGaSDhNoLZdi
ItBb1qLkk2qUnVF5f+rgBYz5O9lOF5yN1jkxniTg327JgX9dz8xDasz6nWmUIF6CNo2sWb+Y1c7b
wLhs9P03f0ASSqXYz2vXH+Zyei8A2o8FJbIuaUKhnJF1KSrDTGou90YOYRwRgR1p9b7mFtEiRW3o
jDw0PeoeNxqmQmZAcZoMr4uGtgTLKPixQD80Y59p1GYD3Z6KuvnTuQv8dMj0sF7uW3V1AlN7NkXW
BuMwnd2chnTEDl/wBHSMFsSF1Cys7my/20vWYiUmDW5MX1InI0Ctb/V47tejbVIMPbZjxBaKY8N5
z+sVlEiaCisfJyoRNr5RaK9zl+hRano39MKRSL0lyotWAebijxmbYovJC+akakrECHqcd6PGP297
0TiM2L3hgZTK2fZE0jzUGRJPjRpugHyER2YNQOwZKaew8ZNKLcJb5viZK5ywbu2bxlPnr8ykZCNQ
gsui5g9NPZF9lx/UXIcpFd2n47xWK+1tqdJs+AqUY5Z5T041LTt6DGrYkyScvOTi0AkFAK+SsVDy
cKVM7UrRvLSYVAdXHDXde0ZwErS151yH6ddovR+XBBf/s6KYNy/cS90xGjA7XEhTuqptBoDSQFFU
nCwsDJFXmOde2T748rbAWOYbzbnPfWmxVQIZ+is5Qv7M5Ee5dFDP21EdxXPTwevX8HnkM8CHivK9
N+ojd4p3XGURl0Z7Y919LXLam1cz031Kgi+4TZ9VO5VPVQctS2DqjDnTp4Rvvdu3qYUuXCeCB5v8
tGKbb1qNdXB0QzJ8uKqbD7qif4ulug5CZznTM8TrJUi30UadomnhsPD75LLNz/3oeFHrPPDbd5Rt
AwTuHSdVj/n9gIYjPMNHZdFgro5P9fGHPWMBcs38nMH+WAOTI7XjHiuM9danuq9D1J0kAzopVVeZ
WycqXuWLMeaPyfxU9MsagB/iKO22N1lCEUmxPg1cW32G4Guoq6BLRBG0xbmBu/UbZ1L4QfOZIEHM
bBMAuj5Ets0PNMYZTLzqPudO/yDQEKTKcX/6NSGoUJ+OJnGE0QggJxsxH9dcfZ9JT+Nftx7REaUR
QVindGKeSJzktcbaPEqyn5tKm+Ksz3eV8fe/X493v/MLDibuZe9xapBWbF3lvcIiYT+0dXQ8fewp
1sxnl7+INLfoFH5axRgr0uUJLkAL3Ln4txkbS0mjnFTF2GJhuNCPZqfuypL2dk1CMNnJntw3Qo5e
UywlEV3scCXtzt50O0KRwa6M+zWtvtWloA1bcW5qdWToJa0PgyRmG94qja0ZLYKL429z8lCi/xv1
T652Jxgc+ZdU3niih4cBzn1aVWA8Q5zmmZeHMlxqxPlyqfph/+reSJnUUbg1BSFJVrPrO/2thKKE
mJddfSFe8zNxSUxL9OKYbdahUSYQYwEmUv3TpDjVdvOr56V16ucsbHDdH6uKPCSlc/+BY25jV5E8
dGuk4sVDPZNp1+fPYEcDkAIvCEk8P001Wif+T3dIAJGP2aCZdbH4AHYFE/ibas0giJMN0FMQ1LmV
xyJf+rixq1/DMftdTbAUSAWxtXd+cdO+OxfqnhabRz5jy+/rlzmRD6ZsgG3u4VpbbTFjOju70z7a
JX+jEOuS9ONvVoDAuWr1C6H1SBM1fJ8A2WpbBuVqTWD1mxel0Ldwteyobo3fRYnwPzVtIunIFmwK
LRWGnfpUVfKUunbPZd+/oqB7w5aNCbonZImgP2YdOmbS9h/heW1k6M0ryCYtctS1k3sW6jpYq8fO
jkbrltevC68ppNuNE+1LoiniviEeS2nlzhr060Rm0r3990/TvlSNdX/g3Kb7GxmBStqdLxUVO6h2
NJE8rTperSFqBblmqwjnwYTImpeb0shLZQ07kVR/RXGX+ZE7PJetHgxJ+lG4Wxu6bCbAHyvJkDpq
K4FgPu2LBV5hiWq3RAPatBBKluCdVQPKep/cenpxrDy2jX8CBuO0TPgFXQQ4nkcu3DzezJlRvrPL
jgOgQRYmgZQgwplgbcdBcwhgDIXN9rCV+7JfZDhofNZ0n0bE+6X8apVflwXpittn7mRhwpj3uDHJ
VkpG5aenPYqi0K6Wrh2yVifRjx1cpo7iI3ARR0ucsOt7ATmWKpGZFIuYxayGa9rOvLnJS+0lkFHm
TUqljNsXqeo8qojRmM5Cw0AqMq/qrjVS4dfW8Gzo0NNEkGYcVC5W5UzkvgJrPY9eEm851hmVVa9U
MmhphwA4gatqwdSI7SHnJUOJNoka4YyqXKiGjE2ryNi+dDM0RhIFZkZELN1nMskldO72bIuKh4Nv
k8XqXZroiSqvlueuq8iGduFcNgJYfStDMZc2CIJ0f3IyEknQvURZ4wV2CYen5IQIIsjlECHkLBw2
CXpIhoXvJh7KAvEJgrDjWjUimHnepnIbwm2r/yWJvbfuMp7Wey+6o0Ny4V57XSutDIfRsAijI6lL
bfM99o5t5xT6S9OqJxDaQKrLv07VkS0N5de4IIDIFkZxzOpwJ1J56bZ7juE0Hd22+tcuPQOHXb9Z
YnptOEwiURj8Lrr5W5kqAWFEETlj/mVoY5gTibLT6r5F+qnvTHPlex3SJymr976zi3BJxeKXdo4E
0J3OObr9NaUzTkPglfVu2NvrG2HzrCL21h9Ma/geypTYGhD+bkIl6z1aCSesR8jaSZc6H6gcw67L
X8dsiPWyv4D+8MzLIjLIWmgd1wTJs6YIEKOODbc4mNxyeOrlgyjGKxf7ifwPABoHLngjOJgrow+8
Sfyuplf4g15fRg0xjDUaYyxE1wXZMnLklIzEtvclMmi73MlLRGTLWz97OZlOV4XOtR3Sd96JKq98
WshxTnNM6ElJsxHbc5xnPaeBylyfVWmg9NMQrCWivZEwvxTgjjf4o7L2nY1IYp1GiyGriYfG/JuR
4xWrfDFHbp5tLWGMxzfDWCODnGLyM5jIPYII5V1QaAT3/8Bw9b5uefLYcEQknvatYmUSckAdaKOx
KbgSUFA6LxZdc5lhF+Sm9j/umJyE7Vn7YeHpqc8O4zj3nXiU2P5ClcSKAvnNS15pV+7KkEq8UHXA
sDN2qrouLsbm3rJZ+1DQhTAKVowI3X/6wl45QjoKwjy5/u1zPvd5zPXHtHpBAdMGWGdP/VQuR205
8sLKwCv4OhXlnugoOdm1xP7SE1TP5kG3zGvKdpwnT7ozIghzADw7RQHUcN5NpYMjGLKnygJTXvWU
WfO1E9u1K5QTVvawK7zrtBrPZpGg3xAJDeb3e2tyzllVYuil0HeBH68G3KyTyd1IuiI6kDwJdNEg
U+l/KuSEfoJjLegazpIJk2ysdBmLtueMkWMngW2kv5hCiHoxxiGq3O6tMDP6PYBRA7cd010O8q3z
qXCZdbzmdkbucbkDFzIivcq+kZeTOzYKEbsKrWuN4v5YCvJ5Q3HCJeen81LnB13/dUqNAauZdP8f
ebzGQcgdgZp9kCffDYOy27eM+6pNUGQTidbVA8W0lKgr6rCTAygfcmMVVxq5pRtpxWCk0gPaV5vy
NCoD/4sywV6JkT6Uid/IrKoXM7VAmSqNtbU2w7VRO3694aSOPSU8PA+lgH7PrqK7X6dJ3CQzDLM6
XM2NuNOuXr6ksT54rbnPHUIqk+miy/SHKBUb5l/FPJ1CDeTgRtgEvqQjv8wBEsep3yrGk/tHModl
ZUbDZr6uQ4uMySkNyuhqZHWp89gPDkI7BfLHNicOR/ViFmzgTSKxCmsyNgrvh4DsOBU6QyXavrYF
NaKsD2KLNrTBumUdFjPqnXfroB6r1NyBhqW+KodQR9LNcB0tXvdlZeWjY7CaVqv3Xcw8/mo9UMmH
th1BNTlb9fqQ6tsb2trVz5r6dUXSKSYltBziWOHLDDI5eNYaoPWuCk1z2U0WZcgDsKqjiJBx+SYZ
xgEhZ75TzUeEYseTpTZBA3QeW5IgRZ5GvHNnze4vLdmqEHnpTSX4pVOMH22A+dMKKErVS+lasV67
dn4xpoXLQk4B8fM/o5RfgqRyLtSTrZAyilAYKCYY+x6EXFrhpuvvidlR/opSnl7yJ2LJFT+lScZv
pDH4NWqqtQI03IBzGouaTHXtt31h8zc7yDqHtHyYCoCRcRxf1xLw08K2cJ/WR7cnabi1QLHQM1mp
9WYmUWlrZSRq61sv4JonSrXten20G65twq7roCpGbsWyRpu3pE9KgTQIDc4DE5jC5dW9i8kGUZ6W
jz4zvo1q/BAlJghd6WY/8zzWuOHe0AsDh5MTqFHPL2mZtZBU23XIkoLddeUW3Ia/vhK4MpKZcHSH
gQSPaEzS4Nmq7f2kIwcuIJvPyZ11wwPT2dUBwofzgvvrsOrZRwOr6ot+ihc0bMJAlG+29k/pgX4p
I/+TQsWIm/XatfAk5o1xuQ3bGfNWjrJufJoJcCWAwOFUArlbhYGnx+ou40L7IZFFQR9nuWXgWUi6
QE8dzt6yDLHuxRaRzsiYSAvFKHAj+4GM5pIKxanpQuZBPolMixtXXeKxA+izzd28iQ/Z6w1piCLI
7vhbKd11h30zkAn8xPrO9+34RqLboXQyXERp820WlrEzbCLUVqTisas1506ZTqad2MxRxRHt+XXJ
0eQmJgsnfn0jcd3Yov4nQSIgcpa2UaUbZ903BjrmUa5nGO6GB65/MTT9LpPVmJm3+nFqyz7AKyZR
otBy01datKQmv8/GD+dk1EqC/xe+h0DZ+FhNe3PDknebskPyCgYho3WVTphZW5w1H25mLLt2RVRi
aQljI3o7tWy+9MZzwpbhlV8WlYom82iq78oTdIWtg9cg8eSbUv+RtK7HqqN+1K0ZVW3n+UlbpHG6
isNYlApwr3KVg/HSq8lbvf3PlEPLuOzk3zqZ760A9fT6/o8gooBcePPGWh3YPWkXBgvpAqKwJ699
DyDPB1YiJWuARPxNdH9TinRCJz5c30zIA0AfjYxvOOc+0mhdOyQqstSOoNVQm7P1WG3Vf7as3upa
v1WZOh/7t/ZVkTg0lIIYseYO26TdgrSuTwJ2YzIbHIR+eSqRh0sE73JenvW2787F8llN6xamMHe+
2LTPUe+3kNWuDKzN/Y8sb/S7mMTi0qJF3SLInm+mL4Kh1+N+1h+2jO9YjOavqRJcDfO0xMaSswfT
tqVYdMLUC67OdntBuVlh6goB1e4MeoLoIjEIP4cBsgEuRW79bQoTLaHuOpNQi6KTXvPSnsJuSuJB
Tn81PM++JPULIcnHaDDR4ug9yoGDUiNVLHDU4mhA4jwzAn9jrkh9xSJTDEkHGVaDgoSuykAGaUnQ
DHpw7dNWe59KWX6XfCDTotCopBn8gzmY4TwRTrOOxn5NuXMonJjidfLe4ByO6vxSzLPGmcg6oTS3
djQVP1O3PqjzEg///Djqm0FoAiLnAdwobrHF6WTwRvmUkmoztOR3k0ZcdKTn99io8qaG2pEOZ0t9
UDcPJHvu3/KaogBAiHC04fgES2aufNVqmKsbeV9Ov+6UagwVA+pJ77ZDP1oma656c0p5Y/dFnyOS
OlAQGuzJ7b8bWHpgB3FIqg2fDUL4kKn+KyuaT3srhU8SnhVoRfUxqZ0d2nXaAXIqCrMMl8FsiAPB
1B960qCea2z+XW1HQh6Tv501YWM85WZ5/8DM92pZ/2NtRPg6dG7MR35WgLxOqmH+scnFtoceboSU
ms2z7Ot+l48tAisrysf1bGfb32zj2vCs+oNu5vXuPnojGoEQ9okYQqc2weY0kkqKl5FeWrtB9kZc
BTMxmQ7WmIKhEEQYTfyjoa02KXHOzcyRod8auFHTYPGd1P4taafblmVnx1rKEBvfDiXVLdHaTysZ
ElKxlKBDh2hgNQ02PI5RMwxzmCt0Nxn/dL1e99mmf82T9TwvS3lXgPLzNWZLKk/CbVn3SaY+5+5o
HbplAcejthde0MfiopLbloVqNzyo7aqQvwI/ZG28YWnrkGPLKHrs1OVVa5CRaon27uR9MIz8+YuN
bQoG4hX0dNcN0NaKFImfS+uQdfUuX6fadxekN0ba90fHaN/sctgTf1FFS+UhOjhJQ79gcRU7Xo41
3BobptQoj70momGGy7C1UKdeAREbi7BCglC3/VTV/a3CCdJWOXNqMo37UZ+/qvSVhL5v0x0wzsix
CDDsHk0VvCxDPHSe1Dq53wMpXqHhSmR1huY1hqlq46Vff8jPGhHkckZNp96wLmqhVFhhQIq0jDRD
OpEgSFY1j4TBpw6HZIde0/5KAp9eqUHuw02ACjimhNLNHaSp87YTBJPjkmYqXvqvZRpwtLbAgFOi
zPe8tTXoLI0bz+URJb7srXGnixdOKiPsnEzuwSRP50SI97lMtuRkTPg9Cfkn0k/1helVe21ph8AU
43Y2qO1tF8+kGcD4cdzZ3W9ldpEpnH3felY0AROTjbNAJSkN1CVuMpxH28xm7H7PtIJEdqleXLgT
PyPlNbAWAAIxp1yqXL87K00paJhqItdGks6XmqBV4VzULKPOpFAZ3jKpnlCO7dUSWcDq1YdVsX61
hJGpMjmfc4NNeqx8hERZBEraw02g6y7r1Aw8URE6gGMo6xQWrLQPNqftdoluKAwbpj+hoXusDOvT
yu/YXn0dO3TLTmfeEFH+0SB+gG3i1JY19ifo1N1Aygo4M4qy3tHiLkWQAW6kTFu/b5ctJrzDOuPR
fBb34RAVx9fc0nBDZNi9tq4+dc/TNKSH+v64WKV6LUcuvFJjKDRnpY4oUkFI6WnhTDIBCWX1JTG5
bvINFCk3g7tft10/ylQZgklWcLJrfmsro9lty4LGS6iXTpW976UO35r3xASBj5a0kannPnaWAm9H
jdewpX7CaSTgVnNgEmdDGJZ/jVkEToEUHfzxmAzWK44nk8Lv+il15ttYw2UBpVFXYo7cs3Uf9o0X
0+yD6Fel20YfBsCU1866EqrzPikdK5yb4t6G5jWaa7XiE0f/za6iQFMvBF/6nB+3TNeJ6oCGbJD/
h6obb2X+OcyYfJaFZxz5R/JQjv1b1nlPsrStcDJq/GYX4biXofyPPnnk6CgaxqF+6PTsiosXc7Wr
qqGQpXdEOMDRURzqkQ88r+gpQOUPpLBCYs5ZH7SdCdJrzz6jmQQwc5mV7Dine0M392igiIskRK1J
2buzzftv0IAFCQ3IAWVMf8iyl4YXImwKvQYYSvfD3Johksua6fY+S6g4MXLneR3Xm4cQNiDHrwpm
vYnmUVyQlWNkzj0m/00HhNSTEwJ8NRoag062mddfdbChdkiUq+w/KjG4X3idsGXz1SGQpT7U6R8Y
FX8bI6sO+fhBwwJVFAZICzv9nYn9rHNs1xmpycU4fUv0tKUyMyE7n9QRfHtdRz5jre3XpvtWKQbw
kTNZjCDV7+JpBJfcNUptU5L/ReycLnf6lkSjWZDgCPY78FqCCsrHYa9mSu3nYnpLRU06LnuWIR8U
VjtrcR70dDjM7Ih34foTl9dTndh4prM4G0cU8EzFrMZ2zVYsiKm09HTXNNjlx+2TaCAeDv44lpHX
2cqvVacT5WQrH7Z+aDt42cRE8tIa9V+Zb0hbpvUiB68/acbyLbXyMKC9Amkef5eqYCYywJ226htr
SB2VLJBBU0Pim1p9LKzJJoPJk9E08dkuFwX5Oj/aswOPNpSF9bqpXQBPpU7Cxnlh8bChOEmosDf8
YF76WFiaFSDMABe6mwM4svPF2lsCBqqqmwd6ix+rxVL3zvCDyzbhzy1mnCDqdCNTAiGMyu3H2Y84
j/8nlQKFecheqI0u/J4jzilnmignXCEGwJVc03A1J6AD5b9qrW9KDXyQ58ur8IjaVK2v3HSeGzTy
EIro6+v1t55Yoa3qZCdHOllrCpxCbN88eBjxfaFmnya8oq9PPR4jE+dfZpzSIo3YeT9tz36cbJug
We+w2unPtrIeg8RaTd0HSVmcbM8J+qV8NtpsjHRhs3xXqW/Pj7Ytjgn+Hv/+6ICYzbvKQ7pm8ByD
m4aLMjrRghPEH6blviwmArn0+mMKXUWdhfo2y09j2vUhpHEa2Mt/INy+mMp3FGUlNEP+N2UNfMeG
yNjKDn2KsHbNH/C2wngD+9G25METcO2gsV0RopvuTq2d5xFlbmzoBMqKuwIEAaiebpo/r9StyPpn
TiqcCXUD/WxmPbqCGNeHNt+4N/zRG8H58Slk5ixiFcU8sPof/u0/Tdl1hooU1r5L6KxLggDSX5fm
C5/R02KDkydIYub2VSS2HWTGnZfq8awIxSnRpOINpuiCG7Edftt+1kLELXuVMTHUyeIkZ5yesb5Y
n8UBJ54kcHpDxOVpL0bavVX/pN2lQduCgFoDx5jsLTzHQFLV6ly1lPax1Uie1rW5iS154CmSIetr
HXUsoZMnmsDTmXdlKnAZUCDT6fC580bFtYrOAGSz4DlBGrHcpR+Z1h5s1fkt6bf3O8kJSglVXE1u
fM8FwVQrWJ4netes7F8+bviZ3FUGzfw0e30WMo1cRat8LsL+9fKSgIBWKzFRTOGoq0+9vWHm7aZQ
2GbcZ3wcG1acVGigSfMUzQOq8E2nvoM33XxCE/CUtHyEkld1zThGNdEe3HG5LpgU+aq85sIKKKE+
CGTCAkzLEml7bNPO/JNYgoVi6l3+7ItCu8gyJGWcLRv2v+5RpbcDMTxgUOHdcvqFTwtq9GKAgBx7
9kT132iXv5kL4bWYsaoRKbr9W3FYTfqFs96JJZkEbK5Whi+55ybiGfQEb3hlzB6ZaFTAa/ZKrMB3
AXToryJ7x9wKPgkDf//Rjq2/d41znq3BiVZOg2BJvceZdECkVwcnYyXIPCKytcE7cbNlmK6y/wwX
+wHxIqmB8IcT4TSUdRdbFWyuPo+R1Tf7cVCvk21gdWveHLJFka8PeF4AwaEIQbEHNKKOOv5XsHPi
MnlzVHL5ekt/Jwd6X+rjGNK8s0R8IRvOy7gf+StZ7/b4iikaxLZjlfKCxkb8fyLKYO37CfrfdEsi
/sRbJzVKfPGwMFcuH4St81m4m4bEIKgFs4Kcxyd36LLIvCeG0JmF9bthfXHHXA1nG/lFaeLzS3G4
116EoAjS0LSfWmOhBz7raOGi2I2BxrvVAG6+axUpnood9H2+Q5tKXAc+U4RReuAivFxZxGsF5bze
YOppSIKw24ve5X9lu/4i27/WJiaftApQjA/XUU7P1VA8uI3NoPV/nJ3ZctzKlUV/peO+w43EjAjb
D2QNqIEzKUp6QVAShRmJITF+fS/I7r5S+RbZoQiHwryUCoUhE5nn7L02rjmf8XxhGqK4sPBzI1da
hjvC5SHZVC6xHFTH6zWnh+nERpBmSnr201U9+XtPL6otBR0YtRehN69DGb1OIX1hNxo/WEm8kg3+
xQLVwDClW6aj29wCle3116jqV2gfbxKtITfQ3UayyEkodGnHmXz/lgUt2xeCyEzAPX0WmFqF9LyV
9rp1sYrUWYlI2H6hq6MgJxk034a8WbtIkZIpVat6kn7QGyxaYEHiAxMhWM4Eh4xjQ4cvCm3l09MG
u1JeVKUJ89Ow03Vcf+ud+cWjZ01qzyuJJ80F2x4EQjaIMa9mbEAmY7HX4OWY3PiyGVS8hhriu9wM
gVx3xe69AMzFNqCyrVehMiTAqfPRmTDSorxrtjoWxmuJ1t3J3Z7XrZeuJ5CwhRb5OzMq6RHnyIKm
dg53eZdd11hgV3TNji1TVyS04kpWBiIux4v3Q2P193GOFVej1cBu0F9rtd5uYYfsqhp2gV/V/mpq
4RzZnfZhHgpKm3XxrIp+fjIR9jBlFAnpVVplkCBLGW1jtOo5SdO9lhThR//gwXfYZl1o7ae9l6+y
h8Y0m5c89W6TrkgP4Zce2gWOZayhyGXEbrBpN1vazQjgvio0xERlmK8x9mxQaUXHrvYvFQiDvdXa
AnlILNalnV7LrshhKNCSi/HagqN5jjvo+lx4k2W6dmPaVLqFLG8iE/yc1/XxJSTjYktJac4aul4J
b6B8RiMRjzpKVseEzx6hDhei2uFO/4Jm3+c72U/s1SHK0GrOar3ginUWiWp3QtjVMcIcturg8QJM
89KD7eSPymaLPqLbL2R2AyyaH8bxvinL4RFiODFYM7ofEKdI9ROnPbixc6Wz8zkivLqUdqRd5T5r
Hkqn5qGp1Wqsui8m+QFjiAXNK6joN32hXzcGC1AET7wUI4z5eBiyS2TG85Whs6XQ5umpG+4WhE2W
Ws8zkPgHSgRYlAf/WNQFT7ulbXGYJqvGxRalqWzcxnSgR8OYLydVqKMU1teIRNRAMzPyQmVoHSUK
oIvCs27NBmrKc+xE7R3NlHhdG3m/hiMO46XT84cYyXyZ2ZgSEr+8H9kW1zloC1s4/sEY6aW69cgl
aNv4IEXBTDo8JuxibvLZta4xMey1zn+cGYaHmVJbLsIgp5MNcx5NdBeiM8Zd2d02+IuxhtG4wpj0
kqYkZ9n9CFSXPJ+hQOKzgC6hDxHn2lIwQf5Ns8Uyr53crFmGUNtCA3SNpCKkAhV+9brPds3soPlq
L9lHXsi28ne6B0IL9WREJmVO391ph+vSsR+TpgyPhUjaSzeKPzUp7SGQ1OzZZrBYk+vxma1FUa1F
stk29ra1KUzEEKDpQk4fwZPcEv6ZH3ylLs2QQo52PeAOlpkYtiJEeknS19e+mO+6op6PqWSeV0lB
oONkrhOk1M0I5in2eCQNzZ12kQPynsYt8LXvALTqvVNS2+1YKW6FHAuU+OPHRobpjY1fbTPaZQsX
Qebe2vRKFeCeRfNsuPU9+1bqrhYExlYvv8AnGZiefe96M2v6F8g55aGE5JRapXkJUajdFn63xA0Q
Yl0ZH+FGfQgNVCC9bh0H7sVtWISUK2JRria5uB88Ztgwiax1VB8Z9vrA5i6bRu3WLzFk6W1z6LP4
mlVYeJ2HxwScwBFGWEYSU7bi/joBFtiV0OPP4ZA/RB2GIkIQIFzYAOILkjD1nJ1IoncfTL3pD7H4
qCZBYLEYuufMBK+Q6SHWXirybsieRDfUFYDWdYnf+BKFm9o5fsr+TFb7UtrdVa+s8c4uY9YzoL3i
keV447PLxDlLr74aIDRYtChL3eqPfeUGvA6NKzF47T0W9B3aqb1BjdOchfy8hCi6n1zvK94j60bX
oBJAjhNBP6TZDQXGFDrl2k4an673yEgt7W/AouvANwmjZP1+H9pleRwQ3cCQqC8LSpsffK0CAddq
88qV2bS1h9m98XQeSBgwAuDMPK76pn3tLfFMw93b2XkjV8Kjyp6QA7ttUoReM4rsComLN1XRDXKz
byosxdZwsqtKzdGNO31rDE2/06RYlV1ssvulzhDLThwajZyfgiXwxVwsni4p7ygOfpsKM78ftYhd
mj/1GIsGxM3GRssi/FIqfax8KC213yII18AG8O7kjbMvs9diJnOLhV+KHVArr7P5EC2OVs9WCGFY
/16UZjRc+2l1yLT+A+2sPkg8a6unhb9fgmV5w4YFO7b00sxnJAeAGhWLuppHbvs9U+NF2ZhUANNv
VTsMB0dPWBIrz93KkNJebGrDDdGR33WnUVeDbeqPEB7wn8wm1fDICJaMgJ0N6eiC0iXrRaehxWgW
005o8LsmfRbEMKKkt3MMgvRLV06IXNZCAHOZUdQn/8sybxwyMac+vp8IIcYfg3AUNTNL8mxLRAPL
638VNSn2LYJU0UbYdJvwQhj0vClOXWM+LDaeB7sTuMBAjI/2lCyt1NmrG3RwvMuUsvSj8m5aF5QL
pCnoosmdcnv/5sezIgC27n44Oe3ORomlPRkt/wekxgtvpA3EFO+S5FlzQ/v7i2EyVwklOsJd3WGv
m+go43igMi9Rlk4x8liTt5Af5TtE3zmr0HnpXY3THio+oYDeCp2P+UFif5r1RYACYfOhQ1Td9+Z9
NLnGV5ZGlVH1e6uC9K/DEgMRx7M9W/78Ah5zycqJOnr7xWvrY8lvegBDTiOau3xKP9RzeSFnHU4Z
nflLp+o+peb4nHYhTkjpPgxebO/nGWmCM3xFifgFHJS+FfRYLlC4Z+s0F+1uHtJgFoW9x68stmow
P41pg6XPlXtWDPMqrPSHocPkJ2pbHl2P0qsYDLX2rOjZGEmiMCUFJKOgbVVglXJBh2D1GtpLVpvt
hcooo8yFk25TssjhrFSPMemvQS1DRTmqaNCPTf7hxx+YUteDhL5s+JH51HQU9LK8T45FKPdVbuAZ
1NBhFHPYrPuRPBldbyuOUjm7TKMfF6YWWlNlIG1U/rjvxc5AnRKETkL7buGhkIZrsj2wTDTEVGhJ
hSkuqBQ/OXmKJnNMbrtWCbJKNMohovw45oO3tbxvyuHVgnoFbB4B3f7Q2JgKyLuqqYNOpSKmucIs
U/PvgqxMHlSuVaQiZZ+mptNu64rJk+TkY9eXD+RLLsLc0SKMIVF0zW4T0GlRPGcHQ5VfPW/Ud6WI
QKhQd+3bPmh94ANpDxPPjKjIEwcvA0JOtj7V5eupNWpUed54cBQtLKuPDm2M9rpWIt/3Rv2dObvL
++zJ6mS8KUf2J8ry92MkXi0fpT0tJvsy9Cu1ttRIuVVej6HX32boQ3Fmb2s/pTM94dmFUYioBbl/
RHpNENf251BFBcVqXb+KkV+TzrAROb5X0tWzSwTbcQ70H4uWP0H2a7pFO1QeEEd53PCbTPdX4xh/
VsJ91lyaMARZ4VGMWNSryKtvir5/BtjHDsHekMPWf3F9dDhoWvLHAqsnG18R7R1dHtOOzUTUFs6d
pfZ0lzHYNemx6PqvzjC8lDmgUCrJwy1q77FX/ePAenaqm3HAVCkeu6p0CC6zzWM39Ie0RTdPXMYA
ZKYzH/N+X1OmRqvQIrMiIPkm9HjnYtsXa9tKQBSKxli5IUxpDJLo8kfduSnxVl2OuE3SPjMp+xoa
ulTHO7Ah/SJAjQyy83flWLMn77QlckyLX1oPpQw6NcZ77F61yLJA7HyOi/BDqVSztTqv3+U2rUDh
Omj/PcDhucnM4/iEd4zudkQHipaqLvDwZUQk3+nTDNrdptDtNY6zbadyrSZlr3oKltdDZt4WQ2I9
AL+nHTvMRxm1LAvnXVG77sqfxXirbE9uDMCICByQcLnZZ5O1wvVMPherOrv7YMNRxkUBl6jlJUwq
un4z6Eh35bTM4z3h0R5+MNZS0d4X8QY4zO0wxAhK0okE3p6qUIOzRQud5khzbd84mrNi2VvvvRqa
qGEXxWWms71NJhaqeEbqY5cmcmsKDmtVgqprW+dHsB7RBWCnYgs9ARHNaFa3wNLq2zHDXetGxoPo
kHVYKc6HLgmTA/Q73p7TZKJGyPQDmsYOuKa47XtZ7M3yLisneYj0xcZVd0sDX211qxgJZC4VwuVH
NybjTmXosNzc+WzLFM9X2u6JRVpNFNt3hL1u5yItDmyFeVz0/Fl3YQTYWRaA9C+Rw9MUWBYPzlzu
2crrO3JgzI3VFS+FsPPjEgy60wax7Qc6nCCXaEA6I6l1Ff4znJ3jRV6ikDH9Y9fBl7NVeJ34DDxE
HsTt4Y+7YkPlrRo/6mg3iHlVmYQRspHCKVizuVDuS2cmD5SGus0cq8uG9tMVltY729LlI8tK3LTi
iDQGEUVVIroquyoYVfVUdsStOJPPjCfC+BDL6luCKf5idCBo9CTFHzPTvaNgEO0LR/9EF4FKqh4f
0ymvHx0D2wCyeDnpQ5Brxb7oa7ZCUXU9heLaa5XzdcqOOUpWI5tpKEdXVqHaQz+rW4zZ0CEG45la
YFBS6MrweFL/B+jbOPZudIcbosEOsk538+TX24gV7yXeQ5cdxMGkG8qD0hl7XfRBaojurmCRqlzx
0Oa9vRdTtjM7NjFiMDG8x9GRsFTwfT2rjGIs2jsH6QE+9g6ZRoh5r/JhImj+umOOACvlT1c//jCN
TFux6VOBlQVOAbBtdKA9ATKO93YRMVYLyi5pPDw6YQPmot3JlMAhvRHTlRPpKe7lpGYvSOugrpFF
heZ0xDq+NTLkap4TTde5qfc7wQW20C3iW7IZyoZMrn78ETbNNsydYcdCpDim5YwSKsUSj8eSrIXU
3RUFfvtiKqZLr4tGSu/5LfaG8NCl3ZPutOYxTPqriRSpwKJUG5AS+F23Wnebj+DxZ4KoV0pP6w8U
bnkRuocuqvzPXVdPFxH/InGLQ6gWYTEd2M2S/gWBGWpxBRV8rFlZDkuxGUDBGg0olXnLE8fWJl1r
ygmprYqG0jB8VAt7OJ4sgIgai0080sNlQt8wbqZjiNSiHyK5QudswsmR/tYvYeiEkf9owVp9yDSx
xg3+EdkACFKcV/vGA3PiXhB4oV8LjerO4HnGxTST4xEiCGXyYd/uLKb43tr3eZjdi9GMQEn2LQUv
wAcWEMPJ5q+zIo+oNJtEodRausHbEK/GzHp0pPM44cu+jCcr2ifL5l8f5MFvRAKYQBebwsI7bRRV
tPLG5uA7gySsPvmWxPu0IK30ooTs4+bQ7RK31XcsW+vVogS1y3k929bj7A/TgzexT6aX7Ny6Leb7
sOl2IUrlbeeN08dWzx6ho4s7xzhg6Wn3YQ17lOpfHWQOE1Rcjf2l1aAe4900IkET2JkdP95THCbx
NwbW7eN7+KgLtC0j7030MCSfUJy4VQUupFXlJddFPcYP7dANIOBA/bbmhPLYR6ZLtfQbO34R+DqW
ntbuypVRp08U/1HcFXn3oUJtdMVHBIYtv+NwyzYA3RbBgRyv8/KGAnO9gsjNQEr7uVl1jo4E11lc
IHZOaP0AYwA50n6qE0yR1uIJwDy+0SfaM/0cPg/5kvhax4D9C5ykRssfuuuOz2x0+UC5jntLbY10
LB4tWkpDzKMldS5u1tHtySsXBWeUwuLpBKzWJddR4sSKPCWvWAMgZt82UqHJALiCwL2fP/eThWWt
f5wF+VIx9b2jmhZEzoSWJUXcHNLHXhOhQyrcpLJVSZT8ZQdzch/mEal4I2wErLT7OcR4iOSc1M6w
wUvr302xKT5V1abtneazPw8NDgadrE5Ttp8bQFsejntXQKdJgbZdxinYosgcR3ytwv6MiR0MYu/d
6YS9b4wZjNLYJZSpbGkQquLEiMEq5yP+szpr6k+AcLud7cJNGYldMtly8Kp1ZzYDNdJyj7ZEJxh+
ShtZlVXhq0G0pAuXnYrA6Ozy2EUVn+e3U1lUNyD79bsosjaUUTa+HVaP0aDYdS+6sxrdbVq76b2G
ZaI0whQmF91a9Yjgz/gEwf5Ay919FIX2wer0Z9/Q2lskTNBT8PyUreHulERZKkI/PVQt8M7IJmDW
HuurOTe1p0UEd6ks77WZXJ2o9b5bpaVN/qUQwAmH7qHAY8J6lLfelGrXSRIzSbTpcRxSnKaIwa89
ndei8BrUfDN2Mgu3/PzVNgxxKWAmfRoa/NYJ76Ekk3CWiCVbN+AGLjFaoLRIw+mDAWEEVVSrifjm
xx/+5H8IBZpgOrD6ytDJUuLlGmgoWlnJeCvQgnS2kC7sMxoINyFobxJxw90wkFiAuylF8YAaQqMN
vK76bNgR37jz6EDdMyqokLB5ol1Ew136CAhp4W+VCe9Q6xgfPTvBnTNBnzH6VxRK7UMVw+mj37SP
rMRYWUNVfyLFgJ6d54KlUwYrRHxO9dB5+zaZNUDUr51r51+SOCHxbkEduZ05BA5xD5tKprg3W61e
J1r1jTJHux8yr1qj3etvIzBFaxvT1hYdCJb/zJBPPP7weO3HySy09egwGMeuGxnncbYTubTuBA6i
i9Sw/C2CI+PKALbUW9I/6N7etCbzij5rdZyNKfATG1mWxzs00syr2FQvNjkQj/TPcLfU03GaS39l
TsLfsa3EVjs6X6bUNTd6NNy7A5fNcGqKhQXGWrfvvjhLQacpAUB4KbEA9gQ2zoUFcqnqYrxt3SvT
KOpDj0oaNSsrh5gqG3KfJxbSXwucNNumYJUIcUHQib1JaguQG+igldHoN1ZNWZpFA11agmPVi3pN
7AFBOZu9O7cbdw7N6aseMNGF3t7K2IClpDloLwS8q7ZN7iBJTIFRlWiBcAOzUb0WUwQVrK3Zjdjk
iwpAUzL2X22rdO57JmEEY3QfkfRc6E0Iuoll52bWVX+dGO1wEH18W8r0Wx7BXZ8sjxUKO2YsghPC
gUZfp8hBV7aZ7ApZUblPW17CqAJMwt8xIHlb9JIDatKcHNe5iDYy6QICjVHgmWk+bX5w+PFz1UcF
m4g+HFZONAv7yiNsbwrZAOKXvC+79MnWR//RRx5Kab6xWC63Hd18Q0dAIRCvQb5EHzJSWVthGFv0
adi43SY2blHCBMyu8arlJwrh1XewL+lBIUe5cDojfqSWJPDWg0/URXbtuXbIvisuNvjd1x19uB9r
HM8AIEDoKm03fTaJpa9RPy3/D3jvcze0abCZXWb0QQC31jTeV3oOEqPDErnXWbazaAjpEuFd7BP0
LIZNWyILQd36sOtEI69wlLR73zS4nfoOakJxb5iSWA5L3RggQjHY4WudzSTo9Pq6+t5X6Rc1wkt2
rRiBkWgOWj9hLeer7Eun31C9DaJKaz/aPVI6bTah/tvMplXUlfuuKNeG7PrbeEg0PP4p5nHUOIkJ
A1Ob97MBg8aPpXspqjncy5B6bmuBoyEKbN5HnYvJdabqq7yUmmVDNTjFTmewRngpG6QmapQvtBDK
IwqVeqNRGD0mDJtDquv2xuib6h4L+s4r6i8KPMvXurjKmPIfdd25A7ma3Iwi/ByiBN0RdPGsyUrh
XFLtLgXdv+p7uAhJ07jUJOAi2I3eXnfCr+9cw/yGgl086mG7I1xEbsyydtaJVN5j/zrNthO4cZ5c
CK18kmU3PyE7wDkm1dWsZXLjtHP0TsCK+M+sE9dmo+WQoWsSk+SfZJ1w8TRd97wysA3sgbW1sOAq
ivdZY9SrWk3P3hxBj7aie5z6rBrn9mPKeviyWxapPkaAI5tmuuBV7gINwwzYobrpBVwV5vYf4R3/
/UsuS/vPv/PzV1mxrYhidfLjPx9lwf/+vvyb//s7v/6Lf14lXxvZyu/qzb+1fZXXL1QQT//SL5/M
0f/97VYv6uWXH9alStR01/HavX9tu1z9+BbRq1z+5v/3l//1+uNTHqfq9R9/fAVlqpZPI3+3/OPf
v9p9+8cfBlmC//3zx//7d8v3/8cfV9NLWbw0p//g9aVV//iDhLK/UScxCJIRpuOKJWNxeF1+4xv8
wvAs0zdNUoesJQ+xlI2KOZ73N9tyPcfj97Q+WaD98V+t7JZf+X+Da0ezzuU5Z1awPeeP//1it/9K
DPnXDeM6/Pvnn6PHf00y04ipcuGfkzf0awgLvqKxMWs2242TQwqRWfGxInw8eefZXj7mz9iSPz/+
JK6kTKsIi1BGQFqUVkeACkzu+QQ/ZdWXvlDvJPb8Guz451FOBk5sSLevWrdaBg6zet566mNcSHT4
VYvqIuhqe7ZvFUy/7J3zOnfZTuK9jDG1pVPPMog1H7/hYIjqEOPfm1c/PT9/cVvEr6GBf57S8t9/
yj2qVdqQEj3JYMwavw9UJ5w2sK25+qT1eP6WELHhFTNP9KjlOMzN2VG4eqs4rXa6ZTQf3v4a507z
JCNMQ/BhWVZXB33FnuLSTiV+bNJBi/ciOf/6+SDb9dfTjHtlE+ThEj4fmT24R098T/Pas0jG1uT4
zuNx7iAnOU5jhY49dtiysaejKVPFuXfDch1RZ9EM8zuJc399qQh1/fVMlGJzbMeyJtJX9DdeXQ23
9lwah7dvxLlTWGKBfnocZFKpXjWLgqJJrKdswv+0TWGEWxSqcbNt3z7KuXNYjv7TUfTIjw3HCyW1
MtVv5tqmy5GXyf3vffpy1J8+HSxviWkgrQK6/t1dLSp8prHbOM367c8/yQD93zHDbPrrAQT+J2vi
/R849LMHAp3sSd81WhSaa2TjaOghiUsWIJgLKd7aWI0MLY5RtPhuoh/sArDYmtIorjrWA9V4oTTl
sdLTMyd65yv++qb/8xueTBtTIpGYu0xU4expZMtJvY3X7Betgm6d5svPZJ5EiDjCsjKPjoseZA01
xJjfyYj8NUTqz8OfTCq2BUjMy6I6cGTjsbgMrTvkAMDFJ6c6aJRav7x9J849RyfTRgcENkuHFLOd
jMr7QlvSIhBsVt5vzb547H+90VFSzRnluCrIAeUQGSLK4sktYu+dWe/MYDsNQ1aD042EANbBQA8N
6LSdPmi46L+yGi/emS3OHeJktuhE1OTYSutAYxmPWg5p1wYOH6r3NHbd3xvOLBB+GXD53Lhku3pV
AIEpwQNlm3QtsgJn+Tv34dxZLP/9pxHNy5ZNSsjrgdRK0a4RqREYj9AZDWCW6Onz20/TuaOczBsg
36wpdwlZpfcHWHPQOuHRaxz6/HpsYVe885b4Nefw/waHdzJ7dP6k3FDpZWC5w2IdE1amHlyCINyr
kv7DdBkaRFBukGEgEe5zirq/+SycTAp9rNfCRKYdOH1SPrqJgFXD1rD2oU1EIB/evorLTf/PlZjp
nYx9ZI+DGs2BCCqwhmzwJ7aL2hrSYEHAHrzzibKXo6bPbx/tzAzgncwAxPhWRkizMejayivXYdXi
Pp8pRTz91ue7JzPASKacaUnSjJuMhTV2zlZ+s3I98t65Wme+v3uyZMD5XmllnVRB4vsJshYHhpCT
vxfKfOY14J6MfjlCPml0rCCD4JKgy4hEAtkAGZj7lM/W7ARZ0tpLbz6tvAO0B29CM+UP770Hzowo
92RiKA3aDwIDZKBVvf8xBOr3DS4EiSeF8rR33jXnruDJ3OBoaN3rZmJNTtIsfP55sGg8uu73tx+A
c5fwZFIoURborlnUgZeQAXAJicLy1xFyOGq2MskXE0uCxTAMPQIfumzKPrmhY359++BnxpJ7MlXE
Y5JNtcVCQw+FUawQlMZxkGYob+4SQn+1BzdWUt6/fbBzF/Jkeqg0IwrdMudRtIr5C5WT6ElvRmxG
b3/88sz9xbzgnswL8L+0pB5VHah80uioYr8HRwVgGc5ILZ9yJ3nnbXTuoTuZEgrCfzr6tFXgQdZQ
a3PsO6A6sobIRjVuVqu3z+fMYZa99M/vpMkucG00PZdLR1/ZufWTQq9F9FD+mwc4mRrMPEwBCHPz
MeGAfHB0gf7O9Psi3s6Dyr68fRpnbotzMkUYNZXYhNZQQFuqKJ9EbBLYFsmCxpzC/OVuZtq1KIVL
i77M24c886D9iB796W1eeIkhTcH6XE9FeU+5lfQYvSf99J0n7dydOZkRkPqktBzZw1QTERYXcAhR
XHgV6B962qNl3/7eaSyn99NpRDntJRWKijhF8kP91sF+1tXVb57EydCXRVPQjWc0gvQzDwRf4xFA
o/EoJ1xib5/Auet0MuBDRyU0btiuOiXBDISy1WtbDQ9am6jN20c4d6dPxnwsLK/WCNgKqhG+TOOS
LtbUkXjn0899/5OB3jOiiz5quAGtaR4MZpM8x4AFrP691fOZ72+fjPFYM2q/AIwRJFlcvxRIeSUW
mqT88FuX50cu9E9PkFfLll3vyLq5mOSNtLVpXfvwPi/e/vgzQ9s+GdrOrInKYIMZJNPwfQ5TCY+s
RTI9kt2owqtSi2/ePpBYrvhfzO328v766USmMsPFIEvuc5nezkby0QunjeE1t202HKu+IEXC+M5L
FEMvGPl3Tu/czTkZ5qAsQ+otPpWrNNn7qfZlRubw9gmdebLsk6GtrFYRCskMErsW4SU+SHwB9fWi
oSP0zvheLs1fXbKT8d2NqDLQ60jUUsPWxjm4Umbr4CH3V5Vj1Z/ePpFz1+hkiCup9UjkuUZerEPo
Rvp6kciiXr396efO4WR4u36fNGbFUl/WgPM1sIDwUtMVNxt3tI856e3DnLsbJ+O8BOLbE/fAjgLV
H3A1ur03NTsM1PhC77Lfe5ysk7GuIeduwfFAXvSatTF0UMZZ/f/e3f4RUf7TAKnNynPj1uA+RDeV
mA/lZF5gPKJH3L5zL87caetksJPRa/WIcKoA2zbeMOTDYw/d32mG4O27cKZSbFong9yza2wQdSMD
rZg1sKJAghvYk8BvS0IhiG+4NyEX3ngtSDdaTA4+MOXj623H57e/wblTPBnwhMjZoiklQ0ZVE5O+
bO+7CQne259+Zra0lqP+dIuEO3a9zHmYkfprN1GKygCaC/1EyBM+RFVwM9anah6x7r19wHOnczID
THFH+lFMPK+RCUIesKal1QXmeP839/vWyeC3Gxeb9zLF+I7SLtLQlmuZwKO2U2/Y/t45nMwAMdai
mBxoyuqeA0CwKfyLVpXROwP/3C05GfiKVmuTwsnjBOb0ocC2ECo8P6LutuVUfskWO9Db53FmJjNP
Bn9VjS6uvJZ7EU9Mx8OMOs81h6OKrOhpZEGxfvs4Z2o/5smaXlp67OfDyPUCBRNA52su2Kt8LC2E
lMq/m+sJpm2t7HdGzJmZ01wu7E/PdNH2JrxN1PRxUqWoJMjImMgX84YnrVZh+3sPgXkyMcxan/Vp
xMUbtdG7RDdt7Tyaje/MO2eGiXky6lVrxeT/8ogx9t1NVclu5yu862/fkHNX6GTUIyzpTb9kYo46
6Idd2dgrdkRx4Hrje4vIc4c4GeeGhr3MFEwsk5WIo0N/4BbmHFl5Ocz51dunce4inQx1yKlkiE1Q
jNoWl3fENncN8KZ95yLhbPjr1Yp5Ms4rz0BGm7VlYOR+edfbEUdKuywodG8+GlnXgrwk8dWfQeHV
ZQ72E1XyJVm6ycsI/HCJbQWKuKrdBuly1piLW70wLaDlNWRWmXqLgVmFwyNSSXIivAzhl51me3eu
uqc8AVEU6v14SHILxYnbGl+RkzRPfTNENvHupgE5AcoFxDs/1S9JGwzpyOZaf5UYMaaOvJpdKCAR
HJFLjwXRvuwsDPcZ3a49fv15b4SevBEWOYx4e8CGoYkEtilU8RHdlHkTD+FMUpejfSfAFEQOmTLO
3WRArV9bVZaDFnWBRo+1+tDNo0SvExnOTTbM+VM02Z9heutfZJbgjobc8LmYYu/ZUNis9daOEGBS
l7BL1PycIItA2w9J+hz0IM4ataXBpB+ko2c7z8k9my05UERzno17hPrQ+oVTPTmpAQsi0caBGhWs
Z8zstHJxI5n4gS2X3IfESe0Lx4GHSW6yB2IEnL1yvocVahWjSDsDwLdH0IOZhs7tYElvk9syvoMn
QjbjlJjeh8JBjbbTYl8Smt4X4atUSfxePeDMADFO5o+xtSxvtqoigG43r7TSXZL0/Ghtaq16Z/11
bvFinMwipZ8Blmz1nPQoU7P3uAEJXphnN6+3ejQKmmPILc2d0ZEbuE29EMuznLVhDOJJjjyzkC9n
850vs7xU/mLpb5681qp2NDMDzXpATq56VKWRXFPAfAmHBmd3ohOJVA0wH7GB1P512MB3e+ctd+5C
n7zlJkoHJTnNMiArWMfzEtXI3rAuFmnevjNbnzvEyQvOLgeEy1kig7lVNVy5yJhWJp3OT14L7fk3
z+PktdY2OqYBMysxhYKZNbAKfYv8goRlkDLvdWnOzKjGyYsB9rqt9YaVB7PT6QaAJ7cDS9R51aff
mrGNk7cCKUpJDyAKWIjuZXhwPGgdMQLTtz/9zCNmnLwPJhjJgzsZGSJs+zk0lvSbwa9XyouKSyNf
QHe53m3a5cc8xXTy9lHPXbOTt0RoaYmCCpkHQNkiDH1Ts7VBSr3zFlru7l8MG+Nk2ODj0pxadKhT
yBAdEaOl6lsy1OIurk0Lr9gAh6rGJj68cw3PPMo/VHQ/LZ60sB5z05jbwBozPYUyWfceoWSZR846
HJIPv3XNxMmAEXYyIB+M2wDIk30Icze/XTJOv7z96csU+hfXTJyMlDi3RtvzYzLx7AiOS49+m9jY
jDyirEtdkiOrFFzQ28c6VwUSJ/N4ieaQRM5cw6dtgJszK9pxkITnPH4Z8/gJ0vxmTGS161jtDpa6
e/uwZx66HyKNn27TLPCnxXIM2RLkUIEj0PF14jXvnNS5h+BkGsjs1k8I9G0CHe8N5PXCi+w15nOf
+JoiDOU7hzl77Uxu4E9noSoYOn5SNYGFGfowgF+sX/AxxtXBw/URwqynArzJScMixy3B3Lsb4Sul
t108NvM7X2J55P7zYTFONVKVgz+JxpwMykZr/4ez81iOG0kb7RNlBIBEwmzLGxZFI1KUNgiJpOA9
EkDi6f9TE3cxl9NqRmg1EdPdZLGANJ8750e6LIW18tsk3kIMJq9w5fvknjfsGK1x579a1Fb44ftN
+nIeKxxXewRFKDsKnAEePEgkQLXedlfXB6P+2Sdr7Z8fpvWxb4eURmYqLgB7hg8LRmyTFANr2SIl
WZdFN36WFvvTr/mw+YrJaC5KsdyDAB0QrKWPEk7YOp2D27955a3wwz5bgO3HtDLKfadSc2yytCHh
4vqfPJJ/XlBW+GGfjYpotpG+gluo82aXjzBs/clq/+6nf2ypabjj0RdSuHtIubDTnHS0v8401vSf
7Np/+PQfe2pQD/oDPFJ3n2CFWPwSV0FQX/7qew8+7KZCJb2dxBmxSTd6a1O67/21qebvfrj3/+8A
tefXhQDwvJ/SJTvbOXRK2dXeJx/9nw9PK7i+q/+1v4z1PGNgrtTe6mtA1JC5l2DNr1xYDK5r1A4M
WvgtGZ3hk5PnPwfY/+4mVvBhZTNPmurFDiRoqBS2Rz7qASVn0wl4k3KwL7oOSq66DBWnPVO8mnCL
aIXU1IZRDBfQPjfffguT1UHxPTnMTWUeh6NVWx1tC1Fm4QNrJkeegnJI3v/qGfgfVy6cn5HY1NlP
CfIPE1lqU5TtZ/f+P72aH/Z4NNPLtTdA7idmj8bV3KCKhsGWmc9ufX/6BR8+fo89MIRGw8ZDV+8G
TwAD6BWcu7/6cj429jiZK5DU8cIsE/7UTuryXpX53yVirI+NPEAofOarLGdPo1q7IRAcTtjEGS0r
suX473/AP59v1sdenqmBm93WrrMfPVBdGrBVgTgCusvXqCpA0bijs4OkePj33/aHU+BjZ4/U8dB6
fiX3Lfn446SFs54jtzwE/FX7f/8V163hH5bYx/aeMZNJ0nE72VeQk/21W+XNt9CK6nYNBB1diMvw
82eH2p9+14ftqR/CuNcQ0PeVKjRGN2bxrNIxF1psy18BHphP3rI/fW0fNiovHqJsjjBu98sCd7mE
mYSfEweQhNde9OPf7bb+dQn9135IcyJjktfXbQrD7ECcF9EiDCX23x/M9af804P5sNJLRqH8uMdW
K8ogWAMB93HpNNkn97Q/PYqPx38/x723zM6eVGu1zhoEkNYIuz6H6FO6p7/7Ez7cAuBcA8ygYQva
w+w+XRkga1QO9dNf/fT/aZ4Jktwta8vee102PjXwzy7MVH1WlfjDYed9iKmw/OTzUvf2HmkWHAM4
/wyT9iLSKwFo6auVtOO4j0sRfVI6+sPj/thDk0pHGfA1/L5p8vYK2MW69cPhk23rD4/7Y7vMpFwq
ntlg7/MhLbau557bQu0mBSbX9+Vf3pu8D+vOAKUJirmx962I20dDD80X1U/ik+X2h1XtfVhumKuc
0C/5G0xh0guSi+Bs1TZgIjPgbPm7d+rDogMqUM1kUByu3bH7EHdDcWkYaPr5dz/9w9magKhpuLcA
NrL8Yle2tdzYCeDOf//pf/p+PixpyaHNSFcArK5HuVrgc8SGhYv1RGA7VJ88hD+9ph+XtMHOom1t
7Scgi1BudHNe3PHv6jTWx14ZX3VxX6Bd3/u223yLAco8pbGXfXa3+cM39D+9MhCzarhMrDE1deTB
MV3jDND4CTLrk7Dqn5Nm1sd+GV9lOiGBySMWjf+E2xsF1Qiz1hOgkwQMVNL76ON6ptefNMTZT3ba
P/1lH05WSGIxcGr2wrScXGcF0EL9Co2N+ZKJOe//DVQyG/nP83d/2EXU9bf/14GXuL2ILdNyJBkJ
yc6e0q3wfLGblrjbVuOgP/lr/rD3fmydWQAJE04IRshzyoEH9EmYOSpd6Xwbab9qt1ahM2fT/ueK
+u+L5w/vtfqw8IHp5iMsH4w6VG9vLbnEN4OGZP53P/3Dwl98fwysuHT2QNvjLzUshOfCmOmTd+5P
n/3Dwtcpot2RsYm97etu26rkFyXgz4b7/vTMPyx41bZOb4PR2Ae13+xnS4SHssqhEEHIwFohP+u4
/cMf8bF1pq0CSaN57IAPwBNJEbteh171WW5MAkn95/vUx/YZyMVWCVve2c8yjmH3TKqFFjmYDHIR
RbX+yiognQBAIx/B73cGcGXWinR5jCpASBuTRBAM1OSHztp0VYn2gGRhuA6JiCNaxsusg42m2v4b
4BIN/9lc8QmWAFoxJ9iyksRau4H7SM75e9+ZM87r8jyFcH8CqQ292BAiq85HJTsmM8RkpqrN0Ngr
ESCsi+f4NKf9d7u1AFOGjIbmCZAjT5nXJoe5ASZlQrUW1vuprC/kdeZN2FIDi/LoMLk6QTIHqs8r
a6SVhe9AMKViiNl+XU/hHrnkt1pZYpfnzdsop3mnUaFRDYzv02l5r9roWoSxn5Xp3qmoflOD9TQ4
k4fRXC9Xd+m0thG1ruthuoFLgg3YZkZMxMNOOfRaUL+s1nGmTmMt7rwEGUc1endU94dVl3W3urUf
cls9FUxtgpvjElo0UN46H6S0AngD7t78WuK5PQlrfgka4NN+SGF4sKunoMifkzD/MvLPt5T2u83s
zOO+Ga6ynMJAnM5xprLT4+SW6WSe46F39rHLiZLF+jJH6jFKZ3FM5vIuTBLMv551n4UaG3a0PFWU
3UH0oXtM4rbdBD6WlH7sxK6ODUPZJl6lAMFW2vLwBJbxSYf4zFJ/+F738lemYP2HmfMOBvkePBou
2FqfuCGlq6HAzjGk8t1yBHwftNz7YQzPUTOfCh2e6CJ7VcXyJnr32OWl3M8urqDUK+gmixYHstK8
IIi3acUs6nHdJfnPLgvsDVgds2ph7u5dkWNv8VGO68yogxVCE8PsnWzslNENKZkvSJObvmJAyRts
BVApjc6uk/yekv8wR4r4Hn7VQ9GEGTRgBWlv8NtVXQLg87P2DV6I2eAPH7d+YT01/jiDVJkYQRxR
e5mwxsLHqBNgmj6A7l8UG5vQbjVkw7Oj9GMbdV+UsP3VPJCjZR0Fa9eBEa6D5DGmnkivNZgNtTAr
ZY2aO/YyPNqyilfIuik2JED7Gt8eblzTXVhU736DICQG19PlyHjGyPFXlgydLXrHERT+8LVwS+In
u3nVQJ/dHhaQq1W9jmmC37ionqHxB9/Hquy3lZXbW2DGCGTcpMYulP9onZDeBKHJtLTLqrfLgUVX
vbs1cR7q6tvOtZmvCijujsvRxCNeCD+/UW64Y1A+Py+dE6+VJDMJ+uhskmI5dEv/Je+TB5hhD4t3
NY2WptrXgg0PPtebHSN1RMOACKsPuNvWCr7oEO6EB0PFFtmyngqcRE0DKdYrltfBQVwvmBg+RH5+
N7TWU+qH9w2dzFvGdgJcuZXCZWYlq6kf/FUfD+7Oi+q3voOcOySdD8MuVeTo3XFddHy5i0aH5hgh
N4FjnINsrnB94ya7wWgD2bRpji2KUarMBh1v6d6WHu24hee/1sZ7HnDJrSSIEd4UjaW5xQNvu3jD
wmBOH0knqVOj6Q4HhBJ53xv4A9/svgNjGWVUyFGZWQ0Ouy69D6kwumvFTPwLfJsMfUU+eBfTB90p
1TLb9XE3PXQtu4224MyvfZcc9trvCpC7o/DiHcs/NmuYcOIZ1lX26McwyHkMTrcv7Nk9NGMrTlZb
W4feMeVulNjkQ8/jU0SLXk6wEelLjGw20NlqkqPnusOjMlcMfAjhEmDqBLTEa0x9YzUducY0Vily
g8mHDQOEJ7zFtJn/xh6nzkMjiCH72q/3NcXMjcuvZdzDk8lZaQc3zeD4emUTkt8J6drfy2Tsz1Gg
y99h0sb3XdCoR6xmSCmr2bbv47A3txXNqwqMaFPeuwA331wzjV/javJ5uoH4AoA+h8+fgt4IBpWd
e5Phf0FFai5+l/f1pemV66wT5ZUITBwpb1AVT4depnOxi0UvDyGg2YOj++XrCNH8aaDV5kYY/Gsr
CoyZtyrjOdp0gFF8RnLVAsnJCVr8w5alESDMTbwyhkmGWUePIu1b6iXzbTKp13aA2Vi2OCDtAq92
MzSvJmqnh7yZ40MsaS9hiLK7a6I5PC1ecQHZaVbSmfeB53yLCvkY8AKtwgWiWj3xNwmiBMyP7bNw
oDiNrU/Ou+f9U0GFu0+8LrxIZzfuQdszvWaBFf8K1ZuXxPPTk4iwZVo9J2ID5xiDLeY3tvEHlfun
SDnPgtLgLiihaKemMqcUbgMoHoXVsqWVo2jdZOMHambbTbs7UY2wmJlZhgWrfvZZ+iUXZK29zm/W
weTbZ+N2lJcDb1lLVd9nNcXTsm73IcSl3RC31q3ycP5yzUhWLTXVY+0XtwMlcFR80dd5UCXNUQ52
MdFtBo1dC45ot3aW1Kycvnrt43Bc9cZDXWhGBF+qhJ2eE4T8h7uOAwntDLYaiva3xTJgGYMSie6c
Q20JfWdT1vIpLQxwQYvrBVy58lgzsJAZvksvvurEuZ2AtBv2k8fFvw36ZZ1C+sBm2DJW1rpfG6Ox
mxdLBm64+BmkCG4t3NbbJrOf8+RqTrFtSElD5W4mNVUkS7F6l6L7wQTMWxuFsFJzY5DEiYOnGpj9
Js9wkfRsR8p/Lh3atOvCeYBYUp9aN2xW9aCAQ5ZFwEmLWGpPZe5b7APmw67uI6aRE1yuJkeRLtnX
hnlfxgiWR9j8q0lGl7GZ6/d5WjrA0IEF9cNPdsJBZdZ2GNejxBHk8AFQh16AkQrJir+L0SkhurCc
eEM/V5qxy5usua9zwbpAZkuJrvTCMr+oWlbdIZBDuUuX63IhLrx21ZlY3cn5KhTsGXjO8Gf1/gMv
2bhxnD44ytC+hu5p9TYu0DpxZi4HJxvMFhpi99OCC7H260DfBaMr6ThLA6SlS31sQ7U8WtJxv/TO
XD9E9ISA9RqU+BWlff0w2250G6vZ24mwTV6qPIgPVGajBzo8hs1AvuNLFCbV+zTA3kVxtVzg/Qzn
WKfxtIKiQeYxKps1atkQKaozsUM0wfJYS+BkIIDK82jGCQeST8vatFgwyuLI2g+I8bYT82dYlIA8
6ZBpUXbGVl94150XbND917jhftPg+VgFmZz2LnJ5lrCXPGd2h7pzAWVdjibA+yWLNU+Fe19WkRXr
+lqeA7Hgjs6VzStr5kvcNzCipFc9jXYanIpaJSk4+KSBlzbl8HvTJt0tEj0Umq5gLX14YFUxZZvQ
j+Od0KXagc5Gkop+/liGYP9A4v1sIoE6XWN+A6bI9xRLjCo0QvyiUR5MOhlB3gydPyFflQ8dnC9I
zFG9xRSboCzNG8hcfnip/Ip14PrgsKJIHPqZgX14ds0xc7v0NElvOpk8KLjsLPau0/SSAaznttOJ
Ge1U6eInWLzzyNrdBL2sb5txaBGNDhN1iNK+Gzq/XPeTBUArn/xzUXrORvueuA+BOB2KgSrUCgoc
W2YcRc4zw1kh87S1oMNw8AYURLy54LoKH0NpmPTWN2+IJVlPAxc7y3xxKq0MSn/VWOi+ojG+Y0JW
3VNB1m/uPFjPk63kuQBt9XN2Ivubw7iI/ZyquCbhawqH/v7eIKX1c77MXWsbNI+CxjznRxZCw8b6
Fia/YC6MzSW1mwa1C6RebvDBMEo4tUq80FIQFcQncf4NJrHIWckkbU42rOZim4L9itBa8D5u8G7q
+cRrXrQnGbhpvXY6MJNAuWWU/XZl57KVi9w0K0CNKfA8b7SQEoYK0VZvcsEtNnOadjvZIQ38eZ0A
qIQp4zCwkPjioOkfqt6dnD67cz+aDM9INMIGTcd0/OEjKvqS+4OCP9iOmXeOXeMtu24WdrZKuffB
pDduM96Pi+vo7wO58XkN84B7Ul31AxzqqkYheB1z7zcde0x/X5lSoE5Kwc5wcPj5vJrimBCJ3sbG
2pgZXPqaRPVgPQiOoW47J10p12hLw2pv94n/BqcNSmxRBXZ9Yxz6IFBbJmF5cnUeVKcaaEizwnpn
D+uwwZd660a2zPfDUofoXFAtr7BL4A1zC+mSS0pCQoYlVAOnpo9gqtyKrs8oxhZieUSKVmbbSEnq
2gGyNb1LBfTF3YiV8iFKbCF/6Y7ewRWGDnqvaAVxs23J9b3eNe4s8nuGB6mjVDOtt+icbIZ5rbjN
kE85UD/3tQ3t85eV6QGjjrzCqZ6aBZDxg3C4D4K0bFLKOy1KjVOgbZtr3DQ45aPJizk4AVaxS8yY
fctDyMo0m49VWLg2kuNmCG5JA4AyWBX9hPII7pOA8Sl5bKtxijyX2zA+FcLPsntLGt9UF6PUsNw6
XkW72mrBump+yQoKxzoSARuCqDo7AGFZaSwTSkNApeqfgUWL2d63Drjm/Gz1wKJXuUiKQ+tEzE4C
wKB1J51KcJNFS4/wtsCkofachKzKOB05h8eJyh9+LWmJl2tLFnh+x+YybeWZJOw1jXunIy2/I6AM
8A1PIogu0rhOsUkq9o1D3S/TuKIoXua87dnES5XGobc16GgE2Q5VIYNzRo26pSjdC3JwOIsYXlk0
tAMMCX9T4+IhL+zQ7KwiRupQE4djdU+XsB1XXqvDidXbeOF3dv4RYKs9DL/7VI2/hm5Jos3UmyA6
ZNUgrVuvFk5wckDi4pnqrHlccY2T801gEgRnAqlZdcGLqwZo9UFRHqshKu0tU2+yQinSNfoZupMt
kVJI9jBO88msx/5qe4c57EO+VxIvuyv4n21k3N65iRmVue/zkLom4WbU7ziVifuk1Hl2yYQR/klz
4WLMNMzpOmMJ+iPytFl/jWjd/ibQoidkapxerUcrohixXoYo7ndE0o15XVBAurcUT5PmvXQqW797
4cjHqycf8nwgwvTVWYrqp62ID1E5hoNE9mmW8bZFBgvOf0YRs+69IBB3QA27fhNEOAS5UlkVxfIy
mgyHgeNyLhQLvkcPovi1KbOvUFtyl2Er0LBJ72RE3/dLbOV+cErRsP6aszBN793KaaudVt1Qbuuq
KoY1pIbanJZgyG0eVIc2gTQiU2XGmeRyu0TNZPZjWRlxKjyTf2vjdIjvx6kb5UrraWqOvDvMdZsl
DQE+D4uat/Yy1dMeJKD9W8JXfe/HgH+vtLkk7ontev+m83vAtGxi7EVLqbW6tONi5qNWGIhPjVzm
5eh2eTfuLDcS1YU3xlYPlBw0uavYN+5aK/o0t54DOHuTTxaxvGSp/0Cq2Jt3y/J1+TWhqWnBuAmF
eh9IL1xWua+12Y1FgSTdBrl/VQknZXd2hypYNrY9+OnWm+amv1GeRiIlPaRGx8IB1L73kjpw9o09
EgyEJG+IPEQPjCtZ+g4uIwNfG7epAXc6QifFDTXuQZ76GTXztlg4rzZaFLC2I39BJjBAW9B7EnOa
rT5C/rdq+oqgNaGn290GWReCu679liAhQ6y+oqKAkF0XpGHP3Azc5CbOCSnWWTeNy8bSQM+2juuK
27Et0nQfxuUQrup0SahULjCDrwICLztza26GA2Gh2+9HtKMo09nxicT8OU7PaeUu+UakMy6vQVTR
bwsVFsr0rHXQC9R58R21Qvycx0MNZMrUzm8/oUMN6LPG0IQ7TrYbBBLy3nBvfb/+n9x7J8uPtyrB
tbbx3Dp+wWEQ2avF89R3vDN5d5ydBMVNB4CevTcpGDVeM0Apf7tuNyms1GncEcZHZNUcmXA7Ii8Y
Y8doc366P+gs2/e9atLTOEceD0VEs3ZweTNXsKt9uN20wrOM8Fv3UZ89zAlgb4ynoujYcr24u9dh
QyMuRSHbuzB04ZNnNT0uorU7W7KrVkNZjM6JQFj5m87n76XbOXW4giMaJH5KVb7wAi7c6q5H2nMD
vj7daiJ+ZLYpXbOgqetivJMNwewO9ZObP6IksbGv42ojadylg37ws5o2JKX6Sn0tMpV1hyKWXrAd
w6LIjl0L3+DNVnFgn0KI5dMKc2aevQRJwYQ6+7NHyrGrMA8aFmS9FfHV/p1Nuo6/cICN8y4D2FpX
K93MQ0XaxVDwv4lqx53WprmmFPIwC9vXqpYeDfcM28zrXNZLfS4zAqjrTmiScu1xfCG6B+kHYIbb
Jgd3VmfTPeGmwz+IMoozu5Jk4hdudHW860gxDSsNLNVsWs+ah2PCbdE+uUxmtKeazKp7Kh3I6KOx
+5sC32t1rIvrRKt25EL4SZ80rjEYbPGhbZSk6FCrCGRw1+f+nh+rHiezNNzTizr3SLCogXRHPsL5
zTIH745nu4pUK6rG7m1QGu4E32Ya3ZeAHGhxqNFU1g02MY4Qspww2y2QAhROsavxiFW2qb0lheEc
NNFLynGaXHJYyy7BadpCp2Iph7cqTFsP36Td6FUTBuNGxs50RiA1ldjUGdZqkdK8kRG37khu+y9I
hetrK/PUbue8HRGDFu1yf73kYlZMKhqVQOTri18xxZe0ZqpXEQj2eyvFmFD1KnkIlSf3sWWZV78K
4heOFXQsU9J+jQRjWKsmrUCiLwtSjjrD60gAXYb7rLTjHew4f+u5fn4BwB8xxZ1KVq/Lns845CDO
nT0x9ET+MU+2HdCQX1k7kSPJwUzd0Bhtt+tUC0X6MJqtbRlZuueMRbudBpN+Lm2n0gRFnXouenIX
0UjT5zbrMrH1hx6WN8+V4gMgcV6eKKRiz5Squ80RXe9aNU/E1vGYbSnH6i9GOu1TlJfLTpGjqE55
FE8HZtw1mSVXOC84O5Zq16OIpvKQ9IFDUDCTF3YCR5srzdgcvIVQ7L5xy/akYPo+0u2XfRV1VG49
kWZ3UTWI4wyV4VQzUHaJ80kxj+QFOEj7Cfqvl1XOrZtSQYhH2/o5NZPeTyMU6+uW/YT9Q20Wit9n
teDzcPi97DVN8oigUN6noRv9sDpY/k2Q4GNwZ43DtrQOrRktprWtZiL/O4VsEsK/CYXkkKKG9pQv
LjXixKJtu/La8WbJHP8XsEE2nLxRuzB2+1/FUPU/dFvFp8FNhjcEpmTi58AZ1gDT8F7NQTVffIKU
n2amCgLGfOqKnelLXZPYZU9ZM+HXALZe7Ij6htVqeIyjcpZVawAqHHUaoPerumiejnVkzdOOcP41
W9KnLHW7re138tb2liJY25j/tvB/EVAvxGs7v6kHa7ukAS8I680hP2ymR/i/+cssZbEJh9jfxsGY
PIbCrn6DO3Zeg2Vw3qpi4fI6F1bOkaS6jdX2wJC6YuyOyWQ9wHeiyJvKV4eD+kLzGDXn1DXfZJ52
a6sLEdcVLkIvKcGt6TJc2/DBn6SfDiDdcrNsO8NYWpJgYaRqhFsLZ/EBJQ0ovkKGJBZashlkMHcz
gdo2rKIfjQW7ism5YIetHSctcKYd5+/w0kQ59xeR6tt4iQ4+vvEtftVmpcQCHKbUwyHEsvqDuStx
M/K15YM1nQsEHQfNPKjehgTRVIoQTL5fWwR/OZVw8MsuSGZ7nW1pmFc7KFRWyxhf4L/iH0bIbTLa
9dlj3G0nXH2jY+7ArV+HuyHFjWgz47amDsl/HRX5KU89cfJ0AB/adrHTY2lfz9y0AB7MHuKVIHry
mpC5VwvyNzEqQbmnwldNigneIfHbSy7kcmns0tzxHy9vsmKzsiuCF58CxyqMJx5V2i/cGAaxWbhN
7K2E4HRAF3TnWS6Edr30e1nh93ZE7n6pKlriqLMFzR69wdUbrL2SRoh6eeAKrzYVn3irpxF6OSG9
uKvadkQEG8sXnWh9Tgiy1jPklNWUDwTQTlbNr0uwTIeqkMWNcMSv0s589HDR/LXq4/sAMcsNBvvs
WKdzSgyEkCrlMz1ahYqPKAYYuuzKdte0bfNCdj+4MzBQXyj69O4mGFEDD3IwG4R+Xrlt1dhbX+us
5F2yxq7YB74MtmUfJxtauCs0SgrEA5cpdzuKVj4MhQqRewzVKcn0wp0TElsGhHsPKZ18RtQzBFm7
M/wdR94OgMrh2E35LUnJao/u0t7Y4fyT4VJ1gYWe3C35KDfMGehD0qE/KStCm8oW4ZpZil8oPW+T
viWGsXO5zus5Xxcjrm+LjMvedaJy0w1Zrg+R8ckUVxGJRXLqhsqGhY6iX4mJx7hx3US9Tq1ILmGR
O6ch8iaHtPM16T850c6htXiTUpDjo6WRtx51l711HvJCTw7589Q57EtUmI7SH6L3JLMROKHKOLXJ
tQIXQuJ99nFCUCcaCeXXfhMnEM4me7nM45ie1VzQN0LY+WBV0n1Rym8wFg0d1zhf1uDAU+erndWP
JeaNZB2QLSLJnbbjkUQvdRd/ZntBqByi8oolOtIVhFb0eV3h5nuj4+4toFZ6dsYs37Rz7WkqfcjN
FImXYxfIaNVxnO+SsTgGlh4ehWeFz6gE+l9pRq2t5Xq6QVrNxr+UYh9OaXepNYsxNV51Ll2BLkhn
SGzVQIEjJyXz6CLe5BOKud0U/Gh6PLoWPqtHeS+o+23sxI9yLMPdJGbXUAgM/FOVhCHJCJHJbVA4
9Y/atd1NogaqXmQqV3XsY+Vo+QZ9Uvmviyusx7aS3sEVbITdNIWnMdbZbiCQPy9S+BfSfv2lNj1F
Jqb2GFGN176Ilp9k55BH6zG7s2TxhHWqOM1Zm1Mr76cfXVvcd4uhytV07V1Kr82+rsR45EYGbim2
F2+XLe4T1l2zymQbHRB2ZFsdjs73pCjtJ5ODkIusJn/x3KzYV4VtczOmqkEDGvOoloVk1Qveh7yK
qFy0GOSn3Mmo6oTU1kNsDLqy+kth4zJUE3PRoSrlrWaH53SqY+uQZX2xoWEmwrwces0+oGn8poJH
eF6CAgFrVcc/QpJc92PqWTc5AtsfsxzGfTUq8xhMXnNa7EFssyptvoRNLxDLWs//EebmSD22PsOr
ezvMXmJoJysaPdJNIFisTjqTGE64VzsSswcththrkglPVRT+8j0saH59TTKFTjudRex751znFP7I
29y7aTPtxgzvcp9askSp08TbBMw/pOhCVdzD2AfJ0ZFRC8K036aMSr25se3cijAUO+2lBeqEmZZl
bsSnUNneanaZDrepzhHNZcFN0ozuc5MwcF5gD5GmYjtxwvLGsS3JSEYh49cqCJZvopM/x6ypbuup
uC8t437JnKVdd+SabigXqG1XTsnBVZF6rqwx/KGWPro1zLSj627r44zP9OJ5VXKi8xJ9lFVtaTHx
7zLugngg6nFvV5yOK6dDBmdVlFVqHX0v/ZDkIbqzt7oj0TK7GTmXCgFGOoOFW9zK3k4d5b8qGfSO
uDi6IeL0D+ijkh3rgrOfRNSxTSbzPrc6oL13UeeppIydVZznVuzSFNBqDz+tqaiYpLuxNcWuKzsc
cTRtvaSwXXZ9Fjy7Xh4eGDuab+mkDzcLJBCmO+m7oUuBqk3gh8FupOOQe6MZLyQi69tcZv1BBHF+
Jk+RrAD4N4TRDdrwuVwY5ya72ocjFQdviTdl0GbfWyBrRHJ1gTuEC5BjY16YDDmFhNPlxrPDp0Jh
/hJ5392ALZ4fIRFlSHdCW984SYgHoVl+IvMQb1wwf/vG3tYdSlxb2suxj6h1CMdSsHjsckf3B1n6
hXtYkvTMQUYzJPzxZ9swlssUkbOmZoVab2m8W6YsBHmwfGT4GFE65h7vlUWDPpfS7E3YW/pA/DVx
lciLPdll91FQjjrKMaR8UPgvuTLtMUJiReiQxqRgLWRklulw01wLG4ayyTxPwFJ9BQ+AUP8r0+YA
BrmaHkPC2LUmd/CL3BHlYisl9s+D/BnNJ856ENWkP3pxJuRAMsyd+H4aY/vYsTHthranm0YQaGJT
DrP7YlnCF7A66V3BkCv7Ox1XUdxWR8rhxSXt2i92ODLv1C7fWi4CWzKckEE7JQ5DFN72yPh2tMq8
apS0GysukmfBreNLrrhFgZAYEDsjsJwpERwYiHyJbZZ+1OvR2cBLwPFUSjQ4geQcSobincarbp8o
alQiGIaDERPHhE1CJuKCS8PA8qbrghHZhJrJKQ1ClFpY3t6XhhqYXSfVdnLBGXvOUOxsypncRDLU
T4rIgHm/+GhJOqAKEjEZQWxSfZk8SWo69sY13Vs9eTrpr1PA4TdVpLqbLiuio5nHeW+NQbWvqoQZ
OwxoNwzawQByk2Jle868HmNh74lErLslSAfMYZ7XrHySCC9TRjnaLyqxmZPq28Ko96tvzSJahUyV
n612CsiN9Pd0tfgrr8Dn4kfqXc4Rj9nBh9XHaJCygW2uCAoupdXQo9aZ/4+z82hum8nW8C9CVSMD
WxAkSElUsBVsbVByQg6N2MCvvw+/lYfXlKq0mZry1BBC6O5zzpu6nRX731sPRlKX+/NGo9dilNWO
d+PpTlVWv3hZI3ZeRu61V8X+sV+dbuMMA4BbttpX/iK+27RKzEZ7BgxxdRCY8256LbtdnJIKU2+H
0CScc5MXsaI6q79VHuXsuHaPHTPHUM1MsSDvE8hbZ9WbJdPmzmsTgqe9ST2T+udGumlmVwV+YIfS
K34bzoSdXe085b5tbF1TmXBQPBmaLZMcHLfE1mhh4tX9nN2omLyqaTUeapS1oeN3OUcWS20WCRnM
is1kmpxm46Q+uesZbQboKqGQ7ZTu/cLQOV2M4sbUMG0udM5xIXQ3Yt7wu9e1icwCL/miC/ZPgofg
1sXKPUVQukPYY4KO3cmQhMSfNuQfIdBh1OoEdVk1V31sYprUKvh8YC4Bk+b6UM8lFkc5yVp91yK0
qd1+n4r0i7biP0e2ZXet7FP6s5qSVxzj+L9OknFbt9bb2kri3Vw48fOI/Q++tOnKMTQMDyPH+FWi
Va/SB9sdhhXdRVayslZRhq20HQAYj0BrzfjhKPvFdEB7VGLrZFLDTIVwsPX9GMoa9GfOCq11orLW
pythmc6dbufucbIL4zjB+MYqSzz0uTMdLFiGIc7GJNB1Vn09CAYV1khgD6LSETNOgs/GBC66VWB3
oazSCXxgNAgSoj4w24UppCdDYOq0qLi+TFthwSqoqzhy5vo1zuEhwHUTpOoig0hgSAQT8ggy1mKH
QpJQrT4b/ZucQ/Audwp7n6p4/iaapaCVkXpzV6UGTIWumhw2p4pBZmuTv+OKjA4tmYwtUxDR3UC8
8+8hj0HC0I3OZI4yYwpBbhEA3nIfiyqFOSl2cBm6Y53Ef6ZcTx6h4tihO3IYToaeX+Ov3AA0ymGT
DKr7kjn+sunbbIbFpakds834BtBSDywbXC3TtR9Jz8BvwsR/Wyuy0YPGOCUbj4IgBogYP0Zu9gsw
mjykY0IgYzo8ZB0vLBfVUzEPVpQTHkXmGOG+RG69gV/kG8fRrkkaO3C+fXVnAsw9X71mJ+rG6EwD
wYhpueGplcC+tgXpM/9xQlw3PnQyjnrn1ZvlDwus9dbDPoQClIw7V78dO+fetgkxKIv2aTHXh3Wg
FDZmKC6m1+1cbXjpXfEkxTQEQlFmLKt235JrBjRSn2zp6/GWT8oEGTDNDWEnv+tOZlHnafrGMhmE
F4yMgxpaZITO/1ip7MWdaY3WiVRe13Ka32Kolxtq33lTwcO4NT1Z0fxC6v3mIXJ9rFU5CJiuPu1Z
kUFr40x70fuhjzw5yb1dZv4WRMXeq45I9EKDhAFhE0r5Zi3W7BceQfop/nfW8Mygb9YGRqRrl4z6
rRhASzs6nj/A6u1RVlQFtTCdIoi1uQ39/+hiJuyqdJi6SFHCADlZTghtzGD+YSfMVFt3eCVHFTx4
GGkPlnr6ImARvulrWb4RKHY66ifnukuYukEAjAmMbCqT4maBmznpvfXbr9viT5M07dZpYAVzgDnT
s14hwGCT0eZxo/WjIUL2+mYXkyEDrD/Z3cbUavWGgZK79xzqFgIRlwOJXfB0HExyH4bWkQD1s9zN
VlFE8ZqIDXVlecOo0zjmas72y9xVlNhFD6u5Imlup5ux8weGQ3YYCoCu3GmxaPLJVcs1Ypfrmq21
K3zzoaGUv1I9Cs+5b+bQWqvp0ZnFwoiSa4WezVLVYPU/d/aS/gJdxKImr8jhREK/Ji9ANvVTb9bt
s0htf2uOVh6OjTZfCyHaIWjmYg3apO1/Tf7adoEziEXfmUsGZcxf03Xd9rBUNd5uJqsgqWN3j7aj
/6kZFVNbXmdBE00zRiWRHmnNtGstzuobZpIlhLV8MKB1r77xtvgejEth5nO4JEV2R4rrsOHUaaFZ
UHDept5gRJWs1i+J7IVLFN3qMlHKmXPQ7RqBl9blM2wkWYPNuwPN+JJNJYl/jfA3jHgaH7pGUc97
gLTmTSWifG58MR4zmAY0dyvU2D18D1ltgCHhYzuywua4shcfKMR25bVVDXQtgHcYkws5EByXpcIv
t2leJsNGVtJangWBQnT8Sk9wh2NosyXxhaIwZakNG7ytTIa6NrGkujGT0eaURfMTZqsrtx6SbNqA
1h2JJSXisd5ayeA0YUH41XalDmT0Uw50ChTF416SzX4f97a7BWk0b5sKDOsQr67vblqICc5xFAym
KU3zEfjHqYUfdL1PZnqd8AErE1Rg69QTwzAzM/ycgnkGt2bBat9zBoDVlyLGKz3oyE/wNj1znymU
ZWs3IbLFydvNppePu1Old9/rDf7tsjO7e4ju/mHoExcDckw0qg3MF80Pc10DIjamrDQpJ4fszfK7
zg5aCvB6u5SemiG3rAsSgtzp/YObZY67BhgSwVjAJCaWMdtb55s/oZYOxUPGeGwJoPEY1vXiNY6x
gWJmTdsYlzJif92c+dbQDPkIykf64oYRbrfeZmPRdHso9qUKGKjxnGL2cRU6TmPGT0Nj9PFXVXtL
852seayzISnMZb5zalDDb2CsaoxcDAzpQzG6kHlUr8QXhPFUZ895Usr7ZljlY1anZL9qTO1vT8a2
5LtrHaWS7aVuFVZ6w1jblKp7Bicys5CpZ7cepl7RMuHcnn7rc92IN1KXyXQl57RbQlFhoxg4PqmD
P4F5LevB1V3R3pmxiMtohgfmRbIn7OnkIwJlk6jcE1AyGx6HaaxOdO6Fqn1jGu36ZKlF/JjxTYtS
TVqhbkgjKLPhS1Gl3Amp0vvYrysyLNvh0YUeGg66fKDhVtdODmbfWaqn4Ogf8qKJIaZ7RFGssV3v
1JiLoIbrGhoMRzYn36AN8+PmdlU6BUWBAxwcUB8Izm71JaBiY+YMbrwF0Vbf7WV64EAs9pkxmY+9
Zasra0q8u34YE8R7pFZla0xKd2uz5Y7m8LQyYgOQVq+jgACWFBCT63ROQw/4FVqm0oLUM/KoaDjv
qRFJzyya5is4FOWmNRUPStfaED7CtMNBdg1V2WjH2WphatiIsecJOaWmTimnbdYQi53HXaBcEuC2
bmcstwP9xV3iD/NMlrCrfweqFOywDTCWEbfy25Av06GFDTJRo0t5A09S6zb48WN5RYHehPnYe1vN
oyNACcNmF5QyTl6heHY3WUHXB6NIn299a5EQ79XY/c4EI3MdZqW+GX0v0xG7lAgKyqxTkHh0xTHh
9/PO7G3jzgfNYE7JBwU+O31N7H7YTs1UcsHWgvtf5o/GKJNDR/TrgYgH+1fRGBSFRt3e1Uva3sRw
sb46tnCujXTi1JiNsudQo2EJiGBtU+zNrHYzJMa0W2yXhg0a3Xqjrd2p/AeHe1WuUdBWERB/3SlC
kK2OkVZgLwRrBzaZ6GEOjHfgMOy39CrPtuHEMuwckpRhFPg/ugJKTtsO+leLypP+aHRDXdl94Lkw
qe1EeM8uU/nIyMY4WobsS+xrr9ifFEByRbqzmvK2aqg/1mV1D9YEf5Sd8eBCewszz4u3gsklXV7D
y2vu3C6/MaeaZFMBgTCvZwhsIhuu6SSQReiuTcdqvjVZBq2/MUqiTHsMhq3+3reaMVzbPA+dacTw
ZvSOa03FLP2kxGvRdTZyIDVVG3oXEU97643GEeLQti3Ner8Oxb5L5zB3If41XW/e4lNyX9eQqbUk
ey5T3MP6stFfqrl6W8D6A2sif0kjCxfehv0IzjlvNYOY2yEp3iAWHUm0jIjTdg+21t4MtvPkQWwN
VkN1QD3pke99YQZdoyXqEjLNyRzem8yY4nEkatzMt/ZcPo5a8aNLBdUZgIhPhr2dpAfDTm/iHsIV
WrQj+LMbJFIXB4/UKU5btxwCMEI3xJfEAriytrGZDZR62v2JhwrvnSWGLtmU8jC2KfGrTnNrrsO4
6VOv2OhmklOfNA+xQuzVJCl4KG8+UMxagUf6tApySa6XJaH1kZKK5+qYmLu+P+0+diGyIxXOW2Vl
zM04VbagdxMstN5lEk2fZhatxmnF+N2Kp6u6s45tM795etaGib9892EJpgCnYNOJecBbmynf7Nq7
Ou0QcMiWuYWVSWJw9e4ACG9uVy+ttuOAGMucW/cXFqfOT1eh/Wns3Lxek7J9WJU3PDpJzrRrUlmI
/8sYprO1wFL1j3mzrCx2K/GfR99+bs1S+69pGnewZ24mobdPmlsevaVKNnCs/C3jdfF9ceb2R+ol
M1VZrR+Br8v8Bu0EeyGQ9I3b2EyGNUrFJV7ynRFD7ideN1j68qX3pbpH9wN4DHdhowh3vlLmpO+J
X1teZ3b/R0C0JMwlc3s/M+5GVFXAYLMIBsuVwNKZAcGyRUEk0zcKbIRgSZ9mXzpN6CjSoPz3tZuq
zVxDa75mpABa2I0/BjiLVxZyvmGyvF2cGxCsuvGBEDmNY857onaFLqJBRC8z1roL0p84y7i3Ztn/
qjtj3bdGckDndrToW/a6kZa3OYQS+GDf86Z4EnH7vWiS6xqKUOTDKj52UzyGzKOn0Bub5TsPT49W
CupQqzDVDImV1a5kMTZjIBbbODYGosW0YJW61QKBD85DeoNenCU5SKSNgwUp2yWfl7RLe19os30j
Pbe5Admmyk/H4afbiuSg9U7zZ8VA++CQAHrrsiNtkEzpO6jXKdljmsU8cmxvynlcf2duj3foTE4T
pX3uQHHwCQn2rDx7nWo8J+qxsZCSms23KmdDdNwC1Mz+g3YhuV5cZfwB+ldXTRqX+5puEdpk0t2Y
NWD6oNJiY6squ+2BJ7mkR6w5Ppv4GVCYBL1mWzculsVWILLKep2MlZojTRw3iofey4+4pyblZp4y
8adaXaZtVjXL8YsqOh3iSO77z6rq7SdXJnkWSBJnj41WTXsfpDGLCsk8CPhcZPeG5dc/+HCS8tpt
TPdL4ibKgWloI6TDMPl2dGYkGyf/lGvipZwbTMj0BwFzv9nUlVIYE2ViDm2/lggIHO1H42io4hBQ
LPRbiV3g3WRW91lZpa8DPfV+mqb1d7/O8qbwi3wM6di9F4K4WxHl6bIwZMjhxE7CvTf4aPtgzkfm
YxPSBOph3XqEAebbm6ZedWhpwH/Uaqm0mRd08taAZfdYaAxezL4tb9Ap9AdmNbDH0E4dZWxox7WY
vahLM0mCzNTVaqfHqRO2Qus7nrlrfKHodFTgCT/7bsOcvi4t0R9IsVwio1grmDmDZx4h8VYP5ujV
oSdnxA1DYx61ztVvKFHhJWSYJMBegRwzo5VEnu/3jzUFbpjqp6kekcPtfQtfsdjM7eSE/TiUm9Uw
ABeGDMDeXr5bBv1ffzLSzVJP29lLftJNzd5DTudLi2MClszI5Xd1qf7kjsweSh/xLpBi3P7OdaJ3
UPnQEAGKBW4i5FE3rOzKTkt1ZUusnW2cZoM0btTRNFZtxzdSbG3Hg6a8rmY4YDjzTPh3A5XMV3cA
0V9tvc/2MHlXaDlZr+8LYU2oVxnDw8r+KayaIUtKO7ba5Yy1MDM9iRAj0Evnq0C8H7STRO83M32R
JhGqEHvsQ5GsxlcMW6ZtL2HA6/M0bKZSBzxKLfQJlEOok9tlC1fOpFnjOXSMF05MBcZ5kjujK6d/
YLt+nExRhWkTQ3dLYLJTmzeUPE5y0IFY2TQYqJqGYRxiGN37yiEhJYaset/ptloCiCb6L44htSOF
ZNraY8cQU6NJVwj36SvKe2a+3o7GrIfjzvACa3RIF75zk/UM3WSa+j+ztjxNxWJ143fpFLi4mu/S
SokdPitU6Q7Qd7qOt9W6ZJB5HYoHrH3CuXJz+nIfgDXT4zv4GvOGN59GYypIau/uAJxzxqEwsPK+
p+QnNP2rdQL0yir7M9HeBLUqlm05pTrLsc+iZarMQCBa2eCfD59lnvRtggCR/4id25agGCiTvns7
F/qT70/EVsOyup95fK9wP/6YJ4kKYXWIoTNxP9l1unNdqH7MhRh90rEEuvTEpp+mZJtD2qRh8DQm
Je5y5zhovfIVDi3CTHkSa/T6vAYaQ7SgE3z2VslsrszxonaaKuiSOdLLee8oqGiJDT1Pl/6+UwX/
N2LVa8v29ypR1nEgKm/TTgg9LWmbm9hqOT5a9w8bgbWh0ap+V7Y3RWS4/aIe7gjEIGZ0XBm0oLYY
rqcEdXNXiPvcT7390HjykGVxQXJvI2l3iZ2ApZMGngn1BrkTBREoTq2VMZ+X3eu3JRzAKIfPuynU
AoJXpnOQzfgYqbX9VoyVHXkaJWRVW48DLSAfiJNHs5/5ADjwcFda5Ctd+d9wKPRJrYc0MAwjd57U
IeSEaksOjB8h/6so+E1AfE/n2IT0+JaOGkbhjT3Y16Y7yy9YNGp3HM3LPuvGjg5XDrAYE/yszRn6
Vg0xeKBXj9DuPXjwha412yuZ1JcWxW9G+8fk9VDNU/1FQa8aE5LeRc4e4Q9MZMeVCEQHLURAfZTh
z2VDT0BHF7leqrF6fWG+OGKpNmAdrPS6UaD1yAbaVtSM4Fb3dfKXYj+Xi3O7Qlj+osppDLVSr24d
5dY7w8XmHVWFziih7PmvypnQWlVwu+N02VhWXtwqQR7eYuV1aHhqxTNlMPc4GH0d114PhfJP/gSN
fbQQzG1gNDM3NtCx0danVzKrjnCn7uyiLXdZnyRRGet3RSWPGmy2jamjjPNUw8HIcObQC+hdS+YN
LwbSOIAGArcINM33yiK0c3Lj5S6PmxzVZ01ZOI+kpWVIG2wxbdm1j3N9Gv7DrO07iDN1VbjXw+oa
j0NK21BOCdr4rAUaWk6C6aJhtN3VDJRzbYyYUg1RByvrvnZwOMmtYQpyfbyDXfyizZrY9mWsBVDR
+qPJcw9dq7pqzPQF1nuPiTzs69amHOmW4Zah2/q199z2hpiRqDX6V+X4ckfuXsfYre2YKzL9TCwM
0WOD6gPvY5gj8MTQhXxRbKEbkaunWY0/7IxT3ElVu4P2Mm3ropois0yPsWWZ29Gzv9rJONF5+KT8
WuV2LXyxE+TM8jrkk+Xyv7cueEVVv3QFrMzZNpZtx6zAdhHMycEH24eVsneXIoNjW1SHuE/7J3cy
v63dWsBnAHuorQHy5eT/0n0nppTT643l8uEta4G+HX0v6vCSLcJPiFayfOZhWfbVVKp7y636yjGy
5Q2hVnEdF0ZypRu5F6ImjI9z0721emHQuNkdaOti3lVZM/3oVFPsVlrM73lpkg6D5mHXIEz8WnYo
5uwOUnaiCVgypm2gxrDu8AkA4vZB/gDhyZ4jfWcqUQtao74xHPOO3qLCd4Ep4SS6HdqkvRNb99ie
Uu+oqBXGQ6INO3bGK2jhz12f3ug5ZxzcuWzTt9COXZ461Lphi779Z6LqgkO0Op1UU4C1dx9yrt4i
zYV1KvJbA7MLGjk21pY0ACBG7RivU9gmw9Yn4HurRu22hMy1HaeeoexgIJ5MIqJDYOKV4x+HExgj
DldtF2rNULHuA7UCF/te/gvlFI19iR0tskP8QcpCb7b6sBT3WTbclJXHF2DxVSUaDwKt6qtcjSf2
wlcbJHUXjz4avlSzwt4ZYWLR3kI5rbId5/gK3lkk2yTxg7xvzVvfTAEC9eQJsQWLpBzXa69wvpot
wSPJsjzoMO0wdGhg9axgjmtRlLTsyM9bqdfX1G7yJK8pCWF34uk5G40FmBMSgW6ssLaV/O5l/R/s
RNDJQsH0NBIZYAUnN2uMABR20rpB/Ij2R7bt3jVYI1bt4KadVAIokAKmKhGm6GsDvQmiUGA2IgPb
6p/SZM2Z5K23tGGn0mnKN/gfE3aAcjoQvXlTDkkXpAUYprNo7aZGCBEwtX5sGlMPhti4Pzlcb/GV
g+FpW6hwGNFtkir9noC+Z0y0CwVXXWqbjL5r6xWet4OgXm/sqvodN+vz6jvlzkmyE+BT3pFWLSGE
tlDtCnismY2I1I/JlkUGsdOtVd35xeJsUsqm585cx02rTTGra0lCUwL3ul3h7fBAaa9B1vDaB6vf
tR0CekBeJIS+cb0knXsNs2AGKEuznYAXyK40/5DzHCM0U2VkWsPzVJT3knFiMDEUO6nxs71hyLfG
E09pOiJJnNN1gylnyVcNlL2Ik29G/+QNbrd1rQmpz4mo3xr01VVFkVStz96MAQQdXh2wLYLQ26KL
VphWG9nmjJitqaJG69rVisqqhwOMPtA3Q22hWggUIQ8QVvQyu0tdwUtMTaf8ieqyf2WSRR65mOwE
49TFvUYzxA6IPlL/mbGnT2FnWl0VaaPU9HBhPtVEhhSnNMhJw3HG6/wB7Mqu8/gwJ+mIlWyRuSkc
HSV5j5rZ+ZFtj41/a5HKoa51vZue55jP97FwJugmRhkPTtA4ZjzuwMmzHsTBX1lqzM8d5s0C0hfs
j0x9zu7MOjlU/eV4FY+2TiAVzbWjSWjivi+WHx46qj/v+0JdsO06j8NatFUpJWy00vpK3JlS0w1z
uzjguS0fGD3qJ4+pf/hIWmemXUlpTOh2YbllgsCSPUV1rvPVMeTaLBD4sO1psm4AxHKyN4r99mc3
yMVhphcb1XHVx6qNsGtRD+/f8QU7Ketk//TXA53NhCXN7CmKG2JAOHY52Oz5Z+VM31dz+cBn74J/
mHVm5qVRUhQeMHwka6uifIzjZ4NhTRaUCcnO+NUXrHFdwj1//6YueVed2XslqXQLqKhrhMyN4YVW
riEZIMbXz/36mb2XLswZeLZbo3qUTkjLY+2FaLLw/V+/9Ame+XtRDYjEyB2e1SnoFs6pQE/EsBPD
+GL7/iUuPJ7zYKyy8xvhQSyJGt2v2iBBh2JQE+bpB77UF76p80AsrdZrBHFoFVP5kBrjvrDakPSK
7ayZnzOkO8/AAkQp8eeqVvzbzJ8yBhPUb7Vn09jJrGs+9xGdJ2BBXx7hQXhL1BUOM4jF1rYGqMAH
TsIXlsR5ApbCm8NuRb5SnJ2gbrtvogWjigjGxBLanR5jLSLbD174pYudLfICvmRGCuwS9ZMdR4NA
6zLijHC1JEm2I/ioZnQ1JZ9yvzP/2/f+2lE0UqtERqj1PpF4kOgSvKn0P0rW+PenZepnay9uMpOJ
hUz3UjkuVPsY9w/PzLZjMXzNNP/l/QXy7zUI5eZ/N0UbipGNvCbZFyuKFpTx6fC9lNVshaiWPjLj
vXARcXKs/Os5ecNoG2QE+hGmCFxDlvjXFCd1R2V95ED674VuijPPXH2uFpIQMAVRcT0941JOca18
9/v7T+nCuxCnr+2vG1AVwgIoPHEUu7r9jTmZC1EjN4YinBv0gjt4gcCc71/r0sM6/Q1/XcuXzlR4
mgBqRqWC4Utun3yGTFi75rR7/xL/XiSmOF36r0voZlXqQzsneyViO/vtToVsr/SmreeI/qkdtpIc
3/GgZpKJPnfFs2XZV0mRS3+Ko0yTzLwwgKIL6mHXBJNpIIQVJSRdOjTYkNv3r3jpgzg7iCeFTDW1
cy3qCxMbn8GbAF4qU/T6pzZNU5ydvGmnUKrBjoi6mto6sNyB4W+lYMx8cIFLH8LZBgBd3ujaXIsx
abKGHXN3f0/dqq69HGnt5x7S2eqXttHkakFn0sumZj646GHuGeWnXgEOH//7mdnMZRC3aDVDnPIF
5jnxNhAfP2VajQjgf398BfObDQhnjLeX8c5eZn/XV777wbP/99dj+GeLkBlU4RQxgYGai7fm5At/
Pwy6/sGD0f/9ag3/9O9/LUCA68oW8cmUNXGqb4OrYfTRNirwC7vYpBIsHhjKvHFMGwOsVjeum7X0
r1ya1v3gZVh1KLo/LKxeumT54FM43dn/r9WN8yQbUzItT2qv2hMe6rM43Xj+MaDufADwcH4zHyuc
D9qCSzd/tjK9cpl7vyOCsbUk0GASe0dX6NZBxFhBvv9dX7rE2dqsE83XZkwJ95XlV4GFrg1gUBiP
SbL2fz53ibPVSSRjak7snCCpxDAOrlPvVlmK/TL64wev5NJHeLY6Y2MWHmBnvp9rNY0n0MiC8Yed
k/HBV37hnZ+H2VTdaMtWcQFs6MZne3LMvUZY0qbtCvuupDmL3n9WF27kPNQGK0BsDrFIiIYC1kNg
N8YM6ioY93/wpC68b+9sM2iMeEFN2uf7CYuHX7SS1s1Yujo5rlXtfPCwLl3j9BD/WrOkW7bOSYqA
tjHHy4SOtgzRTtgLXazjvL3/pC5d5PTvf13E7RKXQM+YN4Jow9tgQ5xnoeEuWbUxE0QY4fuXufRC
Tv/+12Us6cLcFCrfmyNqeGvGPA/HDO+Tb+NsgReOVSaN6vK97SEYG6a1uUNAoz+UuXS+fe4Gzha4
MfloH2suoTrjTabYLSTS+qCnu/RwzlZ2mcyDY7gAC3Xft/ee8qZAWBg5vv+XX3rDZ4t6VquFdYuT
cZZLd8VMyOpcJrK4QWLZqyMLf/8yF27iPCwmTyx6qlbL9o5APhQwjUQPV2um91Fg+4W94zwfhrhW
N83hWu7jxHrz+7UHrstvLKVu50kZHxwV/7a0N84TYlo39XBkclLuwrxd9fk3vH93o0NAkZ7+0mvw
jZL8q6Wtj+8/tQsvxz1b420BrF2lzEDHyWnhoo+6eS0An17Fglfw+9e49GbOl7iwjbJDyM183K83
mD0jCeq8j0KCLv366d//WtnKyIHF54QpbqNre72ms1sYJH7wfC69j7OVnWiunjh4b+3dVULFbpQz
WFfwJqwfA3iNd4tbV/YgoUS/LgxEZR4sXu8OH8wRLr2cszU/wA2Cd0HXMumGOhjdpD0MJz13neTu
0/vv5lSZ/qMIcs+Wvm52qIBqLd3DaN92nvubSA54WMvwBkUU7UcOZ8vCyf2Ti/RsL0DeuiqbSMY9
OciwDIm3eAGPZVj4/t1c+BbOU2pwxjMJ++ALYO7iX9uJST7zFDd37//6v5tI4zylRsXSTmTbJHt8
be5hx97bPbAXeMA3csJeauC3969z4bWfp9O0jhpI1mIOgmdkE/YDA2MB9XGL0bP84EFdusTZsq9G
uK2eELT3dd00jIar+DaVGhYScYNxxievcrr6X0uzsyxjarueUYsQYD9L0xfbHBS7xzQX3u/7T+vS
Oz9b//M6tJMJgBXZGEogUZM3JnBM+P6PX3pOZ8sfRx1aunrUIgT+1SkZEg04I718iZ/ev8Clv974
30ckMV13co8LGH0DgqyL7tAr7Ns+9+tnqxt/bng1ueZHEMmyG1Ot4iC1uv/cvu6cLeZKJeXaYOoV
jUPl7Fx7cfA36qoPHv2FJ3MeT5NVjk1OdJ3szaH54zVls/Ec/aPk1Es/ftaoG/lEap3WaxEhFGnU
ohcKXDFlH3TqF74a+6w4N2Wn12O8+hHsaw0/VheUF7IoGnXkgy6q9k+9XftsERMNvs6tVzPLACkH
wJ8TFNnz+Lmi0D5bvGOOebefN34EDR+nURyBiLsw6g+G/Jce0enF/LU16B66oiGO2YA6SVFgT/mg
sHqTANhpzbHwwSO6dJmz9Qtxz5jSgX3OWdw/yQR12Wh1fHfwGP/cOzhbv7zZnlR2jNO6vCgCfcB8
34298pN//tn6zep8klpLVHLn6PO3wsIMpLPx4l5Tc7j/3A2cLWJ3Hbwyy804wnvr5D7UvvTQWj73
95/nzDStrepu5ceRtD3pXovELX62cu3H+3/7hbd7njITjyTxJH6Z7Ns1Lg59aZTX1GDrXk1L+rmz
+ByT9heEVxgqxZE5rg/pUl8RyXQoWxik79/ChY3oHJQePAAoE70yvjc5ttl4q5QwkbX2s79/toql
idlbLzkdZaHsZ3QM9hdcH+bt5/76s1VcWxa0itThfOnIcILuLvfpaOTh+79+oeE6R5Yrb5lxV+Ns
1GrcKNpSAxRqXUWA4lWd6M0HO9GlN3C2gg2Ms2ZUG3yjdt5ctWmbQxrKFiU++YbP1rCBGb9RVR0n
fF1khziDmLfCnv7cIzpbvQi4aH9ijgA9M4kCmnHhWmLnYWJH2lhJ/sHs4cI6O8eUDawrNVDr00ck
CNxp9RK17UmLf2PT+sQfbBYXXsQ5spxDDcJYK4ujkt1iM9ujzajUVR+85gvF+zmqjDkwWgzn9KQw
fTrgyGA+yAwvQxwk4UZ6xZPUvfiDTeNCU3WOLtuVZfiL28VRmmdZ2GqgsX5magfEC/gi6vWMsZa5
bNHTmx8sxAtL5RxxxpOomVDmxBEcxC+2CdY0lMkO2dk9vNLuc1+yebbaXccXBVrYODK8TG6zUc/C
0obO+/6nfOn1nx3V5ilePLdSLZqGxQzznphJsxzMD0qyS79+tsob3K7MaR349a5FmuIQljLhbPcp
WNwwz9Z45a5diz0RbUINkypiolxDbIc6nx/efzj/odP/6NPNs4WeVL2VkunKORRPuO35LwMUgq2v
rdflvOytqpZhOxuPy5JfiVj9ef+qF9aMcRqK/FWk4YveIMCPtaiakga/e0yLNFK1iqQP8ypF04JG
0xQb6BPK+OBGL2w1xllhDgvXxjl31qLUmIZ7mP/zXlia/KJXXfzBJS6sFeO8OicMbGUE6aNe/z/O
zmw5bh3L2q/SUfesBkCQAP7oqguSmcxB8yzdMGxZ5jyBM5/+X+k63S2znMqOjKg4UbYsTgA2gI21
1wfolmOhDBxOFEFjvzK8ztVQzPrE9zt26sUOj/D5A0oY5CczVg8lAWfjrp6YTlcUMq/ppiJ1fhMY
vKLbMi0qFLkOAtrchtk1FK2xiQkJLmmZWk0p3MLugAfh8LC1o5h48MKxh/PG9K8n//SEQTu1Qyks
5Rdhq52cjlCE6rldf92BjrQmXUSMcWq1hUNFbITgIwerxT2Jux1qzs7borDDbT89vIa9vZxCjv7Z
hvwNxft16hLRlk9fP/2hm/9hzLHF0x+8lSktR+W3IVnxmX/XwsABRfIAqxI4mtPgFkYm1ZUR9+dl
ytkiBHIQUfqI14EPs4z7ORqvINm7GmpYn379QkeCIFsEQZgq9HkFx3I/VBpGv9acoaJDnQISH2ls
tgiCdU5kE5rQvIxwvYt7eWtnxi121qcS/MeuvwiBDWNwjhO98oM6u+tovjX6Ym0F58lDGV0EuyFu
ZW7KFOu0oEP5cQ9fTJBPUZxfw1DwrO9PF8HNRhXk2JZ4A0mb95ihI9n6xPLmyMehi6DWwuOVdB0i
jRFIcyVqqNF7XhSo8lXhid55CFp/GA50EczKHpC9gBTYjA6ReEAdb7wxhaFuhB6/wyz91GH5kUmH
LgaBWaLwBhpaCe/tkKKmrh9XVd0DO8BgqMYS+GkxOHGemAuOjIilng31R0HNdYXkYQVsKDNF/h2+
+eLEouNYoyxGRIICEvibq8C3BDxOYZ4xoxDXKH2Q1k4t/I69wGJQgKZUFJC3S7/idvXAA5tdoziv
8r/usEfaYiljYzaq+mEjgiaf6yF0qw7FNagMbpDFDXsvhfNp5tSTOAUdP/IyS0lbboA6lvcYgqFt
Q5o5VoiAGS9PjL5fw+wPHXipaYObl2iGMEM8J2XzYQ1w/NpyEo8fc4ozg3USTjcMRES4K8U3yqwF
uINRMBnuqCYW+cqe3wUwMvoCBWoW/MSpLZ3c5l3rzbO2HuKmkfzEox7pOGQx1JJstLpqzCUga0b8
PIDZcq9y2SBR34zF5uu2PXaPw99/mjxRMwqZaCwCP485SBu8s2DohrLS2jipKTp2i0M7f7pFhrqN
ZJh7DOUhhkeLCq9gX/WThcmJZfeRiEQWoSKVvJqtiWLXo8NVf6h4RAIFkIW+v+3ycxPRS9lbCpcP
eP8gySEoSsZhpF8ezJ9r9+tmONbnFzGiB7iN0hzKXaQ6sJbIQwKDX1HffX31YwN4GR7AsxBB1Sn/
gGu1DI0qO5Tmw3AGVckxNkKw63v6+k5/fg+qFtOnkGCYoY5Y+kJQ+Q0upO2aVVFwf97VFzNnx8vB
sGEh66ehfDq41113gYwevr74n7sRXQrrqp6nJIc7DNAzKCIqhgvTZPsui3cDyrDPWnqhOvD3odDA
id2QMDb2UWfM1qJrqstx7qzHr9/g2MdfjGWzjxgjCZZeyoQlN2AisLupArX6+up/HsZ0KZRDyR1M
HioY4sRB3z6brTa+sbkz9rU24ANz3j0WQ9mIy9luBiX9EfiEbZkXszNaZQfTJHhqnneLxeo3zYOp
KAtLIleW7SwOAzSavYq8PvGVjrXBYiAPnMJJrq2Un8222Ieoa9wGVUpOLFSO9dHFQJY91bUNW2+c
xqR8N8Ji4XKAWTBgTxPELkgkqRNT/pHGXirkhgTHqMIAygTw2W+wCHoxCJy+SxhHfd0Kh3jw75Mw
XSrjugwyLJumiKZVBeI8MFYwQ4hruDb7KLxRym1GM7a2aB8UqAaoMoDtUVEh1/D17Y+00vIMHz71
HI5jMKUtGVaXCjaIF3kV6Jvzrn4Iw58mPGBVzTSJuPAPKkwQ6MB1no30VFnJkT6w1Pyh4hjpBA1f
kBBGTk7eoJoZx2iFA3uFhxHpxbPeQS4iFbgRKFAxZukjp6W/wRxj3pC5n07sU469w6HbffpC+UhR
0CsxCGHOvA2TEWwHkB4VLPmdEIYRJ1r52F0Orf/pLlMPb0ie4lSFhcW1HtSjyuurKoAjUQbh33nf
aRmxIpSBM410NVwJazAoYWGrYTx4YmlzpJ/KRbBCXe9MddAgWNXhiCPwHGwVO34679EXoQoFPIOd
s1b4/ZA3qTvlsLuA8COHt8x5N1hEqxAud3nPO+lHoIXBBR1E6ihP24ezrr5U+lVgisETupZ+Bxv2
C3DB4PLfw9n5vKsvlhrIbo4hYH4KOOIyXiew+FwN8Gk5r9cs9X1zoJtO2WhXS+vUt5uK+QSQohMH
D0f6/VLNB6pZaWsZSr8U8gZW7EBUa3UJElXnogDt9bwPtBzCvMFqI6uFXwP09kyryLwdOtSmf331
I/OPWAxdbSJ3USW27dvgw94KFmnPgA4SqCalz2zhxchlpCNDRSJEuEaasEQpx+jJzuGMc17vF4ux
i9J6bDThsu1L2FaE4Glq+EZD/6hP9P9jn2gxfEGcpIKHSBMCa2G9zkDdbcAzDrcVzHZvz2uFxQBu
w7bmqIXAVIO5977jMSp5yzqB8Vx1Snl6JML9m1ZPcBVLlLX5AStrMKcbOIL31anM87GrH0bIpxmg
LxDZmsMMYIIWgI3DG7PIdKJ9j4wyezEAuDmNWTJi5zzkMBGFwRKLtjHtO78EBgoeOkBgndUK9mIs
gDiTzqTCSyDJvZlGsZqq+lXl5vevL3/sGy3GAexC86xNZ2w9iR6fcti3A3Ajmc5OzPWHiPmHpZ69
GAfNDOC3kSA3ZcNCyjD4xSDH93rOXnFmvclQfFsreubCazEkKOCdkJXCdA5qTJjFm4bOMgdAbULO
bIrFgADaBxUJYNj5Nfh8Th/l/kTlCijM84LqUu3GR7MYuklgNMBqD2Qi1UIVVVeSpyde4EhjW4tp
rUtB9W21xMJL9AUMKIlwIwVCyNdd6UhIWireUhMqGQkHMR+H3REoTOnLRKxncaDufH2DI2NuqXVr
zC6p6hFrX1NwsNGbHk6a9q5sbXNrTOTE3HPsGy0GNnzrM5q2yFe1M8wzOUBwLgkkP/EKvxLlfxgP
1mI4BwOIGuAK4+AxVVEIVpwVNP4YCvDRbQpn0T08tcoLiJYFx45OtpFT1Jn9VFXK0D9R3sBewqHq
qk3AJVj2UMK8w6RH0YO1d35enQxdSj1Q9zu0sEk/uIUN4FDkXIKCPg7DqfqGI594KfKYUm7DzDex
kCZKkVyRcMx87WC/RVZf95NjHdH8Pe7XeQfyF4xS/aJEXaon0H6d0wI30jk1DGXPq5ak1iK0WRWd
R5R0IV1R9M1jYLL+NZ8H++m8l1hEM6mR+w1DhrFaR1foMkjYmfE+gpf219c/0gjWIpg102TY4CBL
n8AHzcfHyZ+aoD/l33Dk6kvRn6TYWRPohfzIrLlylUrCAZaKgLieGEjHbrAIZXFnM3D+auTS6kh9
YGE4PcjC7B+//jhHetBS8ZclYpgnIItAeJfVzhxqAlB3DnlhIO3ztthL0V8gQob6hAjpugCQZxT0
QJjt1GlsyRPh+NgXOrzbp9XPxHAmp1Cz75ewzfTFCBBSAUOxE9//2Bc63PXT1cNaANjeQVRbpq2b
hgCs6P4gbD5x+UOy5A9hcin7UyRjnSCF5dNy3toB/HujjPlC1zvg40MvqobzFrl8MYjNCKSWPjAs
H2Xzg5/DtmyVck6uGwuGced1psVIzocEBKBMY1ofsv7R6g2awlm9VtpBADFevr6JOvLBFsM5a2Zh
RtEAtFFVWNthMvkHA7uZwI1SrAC+Ry31cI/KrsAZyjxZf33TI11sqacDJApaFImbEjHicNYEKcc0
YOf39dWPvNJSQVfzmo/sIDVr6VOQzftZAfoaIbXdw8kQZ6kCW1tNT2o0j/TopXwum1gyNSVuB4PH
Ec6t7WBchzDKzZ28FvxEVD/2xRbDZu60RG4BxRhwke/XAHLpDSCew9vXX+yI9RSYWr+PSoljYA6O
t+2XU+eA/rWeBljcZd8m2KgDcOXIju9bVm1nDXdYuDvjWOs8mTpMun6/dT5jGzck4nDrieKUAHys
gYKE3DY6OLO7LQaSPcVZpSW3fQUJC1KFJgB+Sp+IOMeafzGA4tas4WlKuQ/j5xpkHdm48PzOHEwq
N1+3zpH+vFTSVWPJp7awbN+0AqcOs3VggrkGa/dNwggQFuOVmqUXm6dSEMd6w1JHh4XjAe+KnCTy
V0AAZikpyhVgLVXlmIBJJ+BYp4DPpVWi5pWsdDm6UzCjXs4mefl4oIai6GwgwXSWVIsuRXdgLMc5
Ku2RcrQh7ksSGFNi65mf1zuWOjuAHyRUcpHt14NeY6J7SnlzIqV2ZNQuNWYoK1b9bCFXmtkjDIxV
BvAG0HQnHvyXOOoPk91SY2aTop74jKUYathkt5JAnYWvcVjCwEWWcVs7XWzQG5goasMJBA+CbR8X
YnAIKEvCMWyDAIwkE2p58dwwutaRkqmfxsxqdzDVHr/DEVp4BgPzK2hB8Z2xSi3dIbYTe/V11z4y
eJaiNR1DUGYAR+6Xut6AD/IEZ70I+DPrVF8+1gKL6AILO2KrhB9u0L1TNLODnMh5BUJ0KVpLD6m6
cLYt+Bw1GyA83vM5vFdUvn/9cY49+yKyZKI1idLY1vfSalC3qweYDZNThdX2nyf+pWQNWUDAoLS2
fSKj9hrJoTRyxqYxvbKJyhVID+pENz3yGkvhmhU3CSxgBVZKPWffa5w+Ejc1Q/TJrz/Tryf+wzBY
ytdQJwpNLKws/JDVbbIyrKLLXApF5wOFW8pVPmYT32c5sJfPho6TEJ76rLhKbEQuwLwO1ioWRDqT
E4WTNMCP6WB7nNWyB52ninLpmAmWxJ4mSWM7fToNpwqcjrXA4e8/LYWNiIUxDyzLb9sYoOPs6dB9
RNjXIHL1J9ZCxz7+YeB9uscYBvMcF0z4KQqDgKlUNutczozWODH9HbvB4e8/3aA0ewXhJvLVTcs5
NlWCb7OImSemvmNXX6xLQLWFO7pFLH9GanGTmwpQSwbo5Imuc+zyi+gAYqnCVHfYbZIkfIehNHJa
yCWTU64PR8Lb0pROoCu1/TBamLO4cIb6oB/IhHJoAAzz173/2CssggRMy1FvZLcA9UZYhziw7Sxe
oypIzztKXIr4JgGuaNq0aIA8rLcmoOeusNvihCr0yMMvNXsV1z0Z28ZCAZvZ7uaxBTojHM8rAqZL
yR54JhkgJBLG4ZRHXmAoy5Mz6Mhff/gjbbuU2cmmr8u2QN8xYdcXeaFI8tBhAHuFu9Tq7J/n3WU5
fieg25oB52Udq/t7HgpyJ9gUv8PoLixWX9/jkPr4Q/wkh9b5NISLvIOYG/QmX2vxDYu5jDkpKYFh
nMGuw8ousj46FcYvnRhof+Kex1p+MbAhhsMxO+ZmUASiqHZzMGVTLJk1//j6nY7E1qXuzuhroOIG
nAS22GxKR3fgLbt8ntUPW5T8YYJI4enrOx1a4k9fb7G5QFkt9kqRRlIyjdurGCuaNxBp2V2Q2sWZ
g3AxxlPLFkFdMZwJGuBPWMjp4WiNpidONP/8AkAWL5pfVs2UE4YXGAqgQqN+CK5gbibfJNb6JwLt
n7sYWXrbofwkBpcX6zzAUQQK2e1w/hmVjHPY9cOdehuCUQUne40HARvMALj168b5czcgS3VeJhMA
LdMJ4Svk1zZIP20mvBmTItbDSXgiEvy5L5OlPM9Acg8Y5wE5J5uqazPv+LrKrFNy3mNXPzTbp9Gp
OM/Rk7GCnTsAzCUP6aaLrL8cf//zffx/4Ud586+O2vzzv/Dnd3CQdBxG7eKP/7yM33XZlD/b/zr8
2v/8s99/6Z8PZY7/Lf/Jb7+BC/91Y+9b++23P6xABG2n2+5DT3cfoHK1v66ORzz8y//rD//j49dV
Hqbq4x9/ey+7oj1cDX7Uxd/++tH2xz/+xjFM/vPz5f/62dW3HL/mfsu/lweb6n9d679/4eNb0/7j
b5gr/g7TKkFtYnMOYgcWBsPHv37C/m6aSil4okLHQQ7nkkWp2wi/xP9uSxs/A7VFmkiWICfZlN2v
H5G/c5BohLIsaisbNJm//feD/dY0/9tU/1F0+U0Zg8SOFzmElP8NNQL4RZCLpEKdJxEEa6tFl2Ai
S+Zk7NtNjtoGL04Dp8nrh1GMyUWnebntBiGxxujBvI+yZht2LQHXHDZTPSk3GquQjUGDwQnkAGpc
DCgvlnDhGucGN5YGrntsA3A6wYPcgkpSO2DG937cNXBuK+aXckzbR0wY1l5R1JfxUe2HFFNRcSAL
lkXfOjVQTW5S2ltTVLHPYT/lAG6e+bwBZVBF7XOnS6A6LLr+1H5/fabPn+XXycPiswgT1lZKMgtf
Z3mO2PU4kozrqNm0xLrS3K43UItJD9ZzkWOaXexmRh+D6se1Vw/S2v/6VpjnLLjX9+CFxfULav93
IRimANYYTomg5IIE/hyD+9g0md5VMYDznDJAeAm9Qt1M6xFLxeuARmQ1wrMtaoP8Es5zERDGABWx
GpaNZcuEl6MdHbOKilVeDrFv9tP3SctxHQ7GS6+M7EIRwDcsAx585jbkseUpNqbrNvyYjdhP0hlY
GzN6hHl+ChC8WH396X5lUJafDqbC6FSEKZMtj6TQIjVWwEJvuBLWnnXFuCI1UucQCHI0I9z0YLJp
y7bcTsXUr+cuB5MGNeMG+2ZmMVnHRX9JRZu4OuwfVTCEwIZvxmZqAO4xAYm18c7ARsMCEHhjF/8B
ZrRE/UdIOfXascy8r1/o91TZYYRYXGJkcGpanJjLE9+MdDD2imizEYc722O8qW1teITBpBEc06c8
BDYht4Bp0D09MUsvSkR+3dwCR0yZ+FYWBdzg94jdsq6DCrZqN9Akx8Cg52wHSPFDcWj4Xx1nml/6
BOmyIkpGh8UJvwlblXokKGuYV04/sUcrtilQXYZh9JdI8hCv6OZTStBfu4/fGx2PaQrbUig6Rvpz
8ZxBMlphMeM58aGYOwzGDL684UW1DRTFHOyjVkpHwEjBKTBvrGme308oeTkxawJ/9O/xTHE4AkPJ
IakwUSf7+weDdxwv1AxOFkyBdqS4QlQcHUOb0utGkqzQC2+woqqdsRt3NoWoN5r1B7zHJuCbrSsU
/d6HKawvEuCGLiF9tDdpH3g1w7mYnegXsEcTnq1NMb0B3nZAcAEbOehhnQuyLY3+xRjM6za1L3oD
YI8YpdhOJ9zcZmwH7NLgaM2ji7F4JMC57StAcrZNZQPd2srVnJnazUYqtpFqnm0YiiCTFkZeFCaP
daz0OknaYRcAHLuLDv+vKgIJk7e6AX/NqcFcnXW8EoaorlBO4zUAdTfIoG7rqj4gWG26NSUAXiDK
mM/MmtZl2IPTMqD0AjVF2aqGPNhpTFZcl1looTgDcswg4uF+AMVpXU1Rug7AGZ7yZi9wkHqrpiF8
KoNhlWLqW08KuTzVyUtUtv80ObvndnQzI85vgb27nezwBq4l+Yp1UjsJqV5zbYO/HI8vGQmttfUd
DOjUm1RjIjiAlV6ir7q5BFd6hkGOl5TwLoojiyNTS+MNMPWmB8uVfQoX2/WMUiGX0XQ1jiBB5Y15
KSOcLUwkdpIU3DtWGZYjGtDVkkgBMdvkDJwyCV4I+8lRGOSUKrzVbfuGiS3xR4FMJwCXDs+I4SjL
/J6UUIyO9aqH8gCQxxEjy7iN8XZc3E+BujUUuxfm1PoZAbkqhqe2l4NjSHg6Xba4P5Be5nXYuPZY
sFXZF2CQBc0zfEyDTTLoD1J33xqhRq/Puq2yEChZVVkofTaI2waAOhc0vCoP4Ifa5s9x7ZtsUldJ
iAptoerBoUxfGXNVrdrcuOctGJOgIobTrBBr6SOjzeNcWRdjBrFG+z1g1rdcqcztIJb0QhSZsKC/
0mqr8+ga/PcNAHmzk7dz4tpdYwOGB4dSO9tPQKRfJmPxTZojPAuI/Wb0M6J36+kWAMrZvKHddBkZ
+nVWqnWJEQNqMxSPqEPofOTIjCK6qKw4cxOViW3WvIFS+BCWsYFZTLXemPK71j4YocIYaWVXc+Pi
aDdaF3Prlv0cXOI/5V4ArQfHnjdIJkOXMAYiYdRENz1k7n5wOM2AfWsFVoumOyBS34a+Ka+TCJM0
MsxOBzL8Jowpc1QzvU0x/NyNsMRHimTpsMS6qbtpLwA1xDzqkNyYMSDEJWBndAXrgc5ltQHEOM2y
dQpQ7ibNQhCBTJyYy8a6RjI1W02RAOgcQgwZ0SvLztoLgjr2vgbNGTAmy+nZ9IRiutYdjfIyyPFc
Kge2lM3AjFW1eOY9SDkIPYOr+nZ08EjFYPdXdq72ZMzCyxpsuqgX1wG0/OBja8Ml3bgti/a7oYZ6
3SQVdSZYvTvRdurCbT6NLgBfElNCoDegCQEu/RSBKLYGZPk9icoPbPrHexhMX6BczXDAWHtBQdkz
j9vcz4wUQgnb6t+Mrd2Um7QJum0x1ZbHQp2uI05fR0pGB2Djp1RlP61ITm7PAVbvZLOxp5nuhtLq
8FDIfsqsAO4p0M8p0S9IRjJvZDWA7zm2oGV/acgDa5bkq1hSJExVXOEEan4dYfPA2Dz8aGvYQOYl
ubUP/oBJD9AZ7Kee+wqpU2NOcTrRMMC8chfsl3QDy/ALDdsAt31BKUrkxa3B10EMPT/iOUMLIiEq
jJC4Zs8TB5TdtwTL2KJj0S3LrtRE+72JYuWxsJx0viVEZ6u8DoBHZiCJTTOUUDqNxvVMgw3q5Up3
KtIJ7NT+RxkQjBxC/KwUb2O+zRPzpZkGA1GNlJ4FQQUsj/JNFd7GZnEnSuNRUJBs448ws700M7Tf
x6a1CiPtAg8PdzCib6epqOFsEcw3Q+keHMN0XG3H2CrXMtfZ+gGnt2LF5qhdtXMGj2oL1L/8HUtP
6ciyvLLhL+F0YOm5A+w6C2RsmSFbr0/oRhtp7Y5hKzEzissMMKU1VPcOOErVFnOl9ilJ9k2qZi9g
HKNUdVeJKMMVTXrMg9lhIA+Asybr3paxVwDK5UHt/Tyq+lDXV7+EK9LrcTetAhGXvtFr4hpVBNCF
TncBeKctOJyMhI/gODhWlz0RIe5FFdznKvhW66uwG5JNMNtvqVBbVajsBnPDqumbxqOhqD14+1ku
nNu96DrWGQZmNf2QFY6XszZ/zaYY+zKgtKcephpAbCADFUmAowr1QZKWr6jROYx3qd+UYbqlFbA9
ZnaRj7Le3OR1Z94qOAYU/c4aKCY80nlVyp8MhpkH5vHXpvilh2S5I432wbLbywiMPhxRBi+1AFqt
MC/BTSR7uJjOQOPVGfQjOCOga6NgW1pbD62Rcw9IIrjMDQWsA8Q9dLzDWqXlTTq9t5UhXmYrnzxq
GRsWN2BsM2w05viHmSQMnNS58oIgAhN01GsporuyHvUVk56lwEK2mkJ7FXzr3C6JujXw9EAvWhNw
hRYZXWgV5kq9RVajfZQ1TR6sRSFsGPROrxUUOhdhRl0cms2PfTN5ykqeRTVjzrRsvQWAM78s1Sg8
hdWdhw7QbkH2AQTYzlEhXbI9KBNIvoX2IYj6Q88scDoy6fa0Q4VhEl4MPWioyGaiabmO1wypwn0/
zPALBxQPdLn4ApUswUVWNX6VDoDUwJnZixMGtENnbhHX31VkvXWlRKUwQY8tQmnvVYtV0zBW75lg
q1TEOJNLdyWjP41olm6CfIqjudhOZCwvtewe5dBzV4o6W1kz6r0A7ws90lmAvJXJpk4t9McZWDWR
NMId+c9kxASX2vabmWTbjsWRG8RD7UhoulcqK25FJsvLqohAAM6wQ66Gn1NNbyRDqKoyl2jxRkdA
bA1j34Gc5usO9S2piS4LZykfGk9rV8ipeQJg9q2JQqDYQ+MihlTnppR95ncDlhUjX6MO4d5W6Tck
TgcEslE5ph09atbjKFaRHxVGDyCS3Wqu7oxwIs5UFW8agGCFOlhHcbapxr3IyB0fm2FjBTgVtazw
VY3mTunMgyvhQw54VdZNnac1hqQSZupChg1wOM1xShJvZ7ATvUKUYK907CnEFsCVNLqVACeABPGS
YKEytWiM6qfszWfgwCN36MQFKkq0K0yK8nR6U5P6OpLsLRnUay3LhzL+karug/LgtVXmgCnLhKEg
iesdRME/5rnE7sHEvrEonaIp+HrUL4FNUpcFiXRTVpAVtBE/jVy/k659TSNzdH7NEVPU7mhyICRG
OCe3rHEV2NOednPt8HG4Mijlq6HuJ1dLLFbr6Frl0UcwX8ME+Dovuu+QBwSe0RlyRcsElvljQR1r
QOGfmQ+RVyRPtdpHffHYJo3b8IK7Vpm9Y88/Seu2zWYDGw0cf6ZZ5NQ2OlaD9A7WampfaodRg2wB
OHdEinMKUgP5bTfF1urt2BmLutlb4HuSOisBt9EeK7WfVPqupWXsWGl3X8cpujT7Mfc1DK+GnbK7
RzIFLzA2R6ozAEWwoHMCmDOFHQnwmL1UBgqVxxtLzmtSQUgCGa1wOoPugWFH3JTNVRyqGwC6csfK
S4C4M+smCuZ9P4qLqZ6+B8RcxSO5z/jwnQi66+chhpBy3NV5gM2Gbe0otsBOOaWmkyHbC4JVhiXO
aCYuJVB2Zx3WmV3y2ubjuuvUhTDlJU3MG1sFCA8lplGMgZ9Yk45O1dWX8K+/MewURgYGR6unF51K
wDrNBoigKOKAFK/WhG1PUskDR90CjZmlwPiC8E0m2NaGPXvseJ2uGgKKJQtbA4vx/r6a7arDB4a8
GQ7wbtQUD03WlqsZm9W7jg+XqumpMwIh6fZthO3EgLZrQZCNGzPaqCHd2A2idZauZcqxY4ClGnI5
3KMcDOu4yG0gmItupdQ7HOzNTfFjCuJ9r3vlEJJ8oPYW26TB9nOMHeAiD6r33iCejuTWYu2+zprx
clKZB0Jn6pm27cSY9pqkBSZ6ookzhICQMJIhiMldi5+tkwkY4r7qUbQ6r0DqNqIK6PJQgn0JaPWa
D6nlapO6Hfp9VefNOufiZyYApAffCIMgSzxWGHekquaNxvbADLv7Kayf0yq6ShBfHU7ldSuKFzY9
cF3Uayj2dwAKFitSJj/ieZXayY866MGptgCVaKuYgZLV+tKyoFrquksFY76dsrhfBn12kZnK7aq4
gvFIsuOc7xTYc26ZXYWKVQ6QthRLOpzDlvP8HXTtH5QwfxrIfdhBLXYouUJoXIFLjmuntoU6TVBf
UT592RW0AjwhfWrjqXZSikx8JqH2KOx+Ow3DtBYsAURgfm4llU42kcob+juSVvNNvrORBVNawQ1C
hLBxTCvMN3bpgP4Nu1mxpTM8nGVrYbncS69C+JqZiSO5doJzynhl1KWx6yes4rmdt+AdA0if1cD3
5kW2N+v8RxJMfI0m3Npm6IfpcGFY9aNlIfqre9MqKzdMLgWk9l4e9lvEPPwgQvK0Ly4J9DQ72iDU
mgN8x5K7QIgZlFJrlTGL3kPbGDoBnGe8/pB7iJt6vCsKNt7x2TXKPnbnvsh8xbLRqSH12KpSIvWX
jelKgNCsYJ8G9YHWa9gaV3sqGoi/lG5csKmLTZWBujCWndfoMNhxGe9hG7yDH6uxksS2PTh1e7D0
i27S4ZBUQNWal6cjDkJN4Mmniq2KZNwFIp83RiS+hQMp1yBzh/iq6Qjn2CBxgVNF6hLT9EXHMb91
pg1qMhbHMNepNrIz31Eug9gJRNZaUn2Zk7aBkWd+OQR5jjrIuIc/WnqX91G1Rv0xwrgTmnreCSQW
sPNl7Loi/UNWvpQqCm7znBaQLSXDbs7He66DKyRuiWebILmmyIQOoww9KD7EHeBsF0QesmxtBjc2
65KZB7JtfAA3iGHTDdj8I6IoVyDJsZp1v0aiJnO6AUvhaqLP9oj4N2IC6pAadM04uGEBctztASFa
jZNjxtLNUSRv5GgyK2Yhmj9YDQGSyQowcYPrHwURgZe3eq1NVILT+mDD8S4K202NpkOeB4TmB3sC
FFxDy4O5sOzWkDGg6Gv+ybV9oeMmB9ALLHsTU4ozTaYLSze9Ck2s2LPCeGOkvkVGOnaiSmMeaJLR
U/ME8lQUPrBwM5RTg51ghMzsvAuQKQMqk92zvA/WcZdvq05rZJshC4Tx/GPEUCSv6wi1ulV+L4yE
YZYJ3jSS4QOwOTsWCxeczVeMyNkxA7vzQFwvkCPTsU+MfhPF1qPOh8GbSR9iHT09AOKzx04G0bRF
pqzBwhtlzMppKqIOXGu9spNhBGAYnxjBHstYJIphiMXXTdFC79unJtSS1pPqAQmPFDjYLYwoV1GH
44zIGO7nMPFyK72E8w5ySj2WV9iuYToxtxlJs90YtaVDzPmSVimSfZngLh/q66IwVj3Eb44lGwJ0
aUBdG7D5VH/klFkbiZwSi/AIE0WyPr5JGmRvwkEIJ5irb+Y7J+gdWTJsAZsAPXoCkxoaOAcmgh1W
EYAmR9p+jcxZ72iYvvWsGhxRjtjYIDcTYdOzxVLVcDtg67fdWIROk8oVQ2e4SIak20T/n7rzWLIb
ydL0q8wLoAxabKGuDB0MMriBBRXg0MoBOJ5+vstqmy5mi+yZ3WzKrJLMvMrhfvyXOXX2U7EkGmqr
0O6z6zJkzWEmuy1qO3H2kDnyW78PQVVFne61YXeWvZ4l5OyzGTZZ5On3gazhZEwGXnPcP+ScM5g2
M5PvNp3YG2aCeLzXZtPiOV8+RN1UCcTBFHJfCnjcli6UZvvL1OjJGxbrqeEmFAOWLfTUB9+HeZOh
U7gz3JDeRlvvp8p2k3J7JkLiS27rMqIs8q3YLTaJ50Z1KoTGd2JCrE+2t3YpJeCfjNk2QkPZ3yGV
X9qa+nhCZn853aXL1GOutjs0KiqyjbyMBq05Ttixw4UpL/G14H5w1ctcuzPZcs4ZmWsbk7UwRZy/
9JYNid7XQbwW+Zmn974wBu86d/o3H2WcLus81nI+n+twUgUMGbEqLeSKWRUWXASH2bfvK2We7Gq/
YaqKWXWi3XuRoViNIhma5nu9NEHqallPjvhsp7QWW+E+UuF8G2HrCEPVdNwG707b59gV8+vegq+2
Xcbxd8woX4n8nmOk7QGFFzWmTrf0sekkQb+tBzU8zYWjA0uwBnvNfB2c7MUc7Idtr37OamAr0Phj
4znTJQohMai4GhFreatIDOm92nYFHNx4x30tDr45fZs6h8rs4ItXONlRN9Nm4n48lzXA8LpLKup1
J9xdP7bUiGx49z/ZZdVFOTWPkVmY97vFz9wGWvCwqPLb6gG+Ti6NtSa18byoeq+2ItUXewQ+a57q
vX7aQILCwqkvZA1Vrr7CbHmCinZtCDNe9VYsnslMAVsFGzhPOYaOV7w6lsMcosp7v1m0YzEaOt/Y
DipFWxwOaoanXDID8Ltp3JSqgFcPZk/xnGgq8mf9nbXjQHNmOTsMqNzRtyrK0Ir+3qRCXDcCihCd
msO5LfMDDS4xTQ6nyZo6IjQ4ZrTK4pYEYIejhTHQK72n2lvvOsfe73cl13AauF02tewYNmsGzbx9
XlatIQZPlek05QU6eIv5hMrsfa0/8qLZI2fOrqAACAQ7+5mugU8mt7aEQQNcv5CR1ZI/6+ZnirSZ
R12fLV31TCKTxwijU9U+utwSSH/oNQ3clCtetMJVCac0z2yOz62hIgDzn8qo7n2aprWtwLzALWXW
nqy9QyizLy+0G7iRJAo4NIbqu8rPayMuzpFkXQaxUkvmorx3nfknyEIXOYaS3Cin/lmaF2RXAgye
qWt3WZ3SL7nxMNQGvKXQm+fqCnxVN3HZrvAgCCfPldz3dDPtHy514tY88ZqOZ5DTuNix4y1XZVif
vFx8D7wlbSr/mvXb0fZPG33CIHB4722dO07dZWjjM58uDBlJJhpA/fqna2ZhUHc/BZPZYSymOvRD
d7Sf/amfwXoNO+z0zYydc1DOT0s30rc2MdYYbhUvEn+lb7WHvkHWVWk990P9qTPVctp2Vw9Xv9xj
dJweM0x/miQZu+6og0h6T0amnhGDIgtbiWOfK7kdB1akWpfDKGYnXiEXY7lyFVfrMbfpLJX+pZPi
kLMCzUDTLzT0esOm7qTu88vpnzqHQttem/vEyozQyysQt9Go43x/yW1AJa1lVNGWJfZbKhFM2Isd
njBhL93SzE6mvozzitHOlCzdqlyOujs+WYJrjWn26mS2z8C2cAvVsCQbq2nxPbYpWjqiLBjdcJ+t
JVpK+TqOgXUe/WKHPOG+KHi/w1aL1FXlk9p3JyY0/skQ3s9xNh86P2ceXd33ctwSa16Xo2Wt57mt
AfazMZxV7cQ61JYxuM+ZLT5nLuDU5mOpWcrLNiqudbM8Kbc3aa0cnstc7jBSDNedNt1P+pJQBDHF
IjO62B/rLjH1ZomY6eVIXAgb2RLxZMyptucCfiDouCqDaXqtijtvaS5FWTFbTfHmAIqAZsGRbSKI
mmH4VBsyDsofTuUH8bJafVwHyxjS6K3D2jUyzHQ+w7KS+AjNCQuksjTP2uJ0hF/4ugSlenHK2QP+
OS5lvSVj3zZRPZoXt2IuGUf1hvb6gUXeh87I3uxSMxvJGoa0wRxuTG0Vzjw4Ud2Xbbh45h3Hg9t7
wbE3GCttdsGsoCi+Htn9Cb487b6XLkY2R3LzGK1sVnDT+Elruic/MB8JlPjJFKJSNPxBnBENCzc4
GbHmmzKWFcOvQavxvPGF01LGxuovUbvXA2+pfLW4ysSCmwJVwWviNUcBpZVWq/4gjbd2hHoR0OFR
WxoxXXnyHMglxiMF4MJCoInxy7z9qI02rTut+NxW8rGXza9tG/XPM6qmaMvyt70b2oi7boeQYj3U
DX66ujJezGB8Ktsvmb29thjck3pyz9Jf9LMO+u3ZmDWEzF87o4wdOfxkFLbDyUvQCHePwoIA0wT/
RXAfUH7868zm1rnht4mV3biJp4ov2CnPVaBpR30FCZidqkxXb5gJFfKpOnC3E5G0TagFBEkXQxWP
3F+iVvifRutkZXKJ1uKFNtUlXarO4zPXB9q+XpA6xG0wPU2gloIwZEY8BzkCKIGxd08uOXeeCedn
zCjV9MYxY7VvqSiq12LzTIZvcDPPWdMCQwDPAovZ0B5tvDHjqC+Hab93tnFKfVlp13wwgZkH8NeM
+pasA+5sysd85CIxGgdLn7M3sKTLxAePBB6OaLaPjb7CM2mqOpF08KEb6k519RfXmuiEnZhevRUF
rgkx0LtUbDHkRVnddLx/3ne1ySHUmRY/3yY6M+PEW+V4lz06PR+oEAVBhy0GnQ53ePPqFMSyDWJ4
WXMIIniwMJDukjQyeK2ndYx4QC6IxxOeOR6Ujl6VdnYvs2VHvc4JQhR1lRBSwiAqsq9t0zo8vWA2
rQ5+u6juXSveg7qZQjuovtRVyXNLB94tB/QuCHIHIztvo3fMnZGIaHupFV/8fv/ezeBaW8MFzGfT
6o23JpBr7BO3H6ovK+kAobmOP3Qtv5rtpKc7Q0jYNUvKbK1dFtOC+IEDcYNTfrtZi5WxmO7GtAGA
TynUQVjg726k53t9nLOX3jd+AXb250A9kNd8NxJZcpdZO4JB1woNN19je1rC1V6su6L5IrT6nONT
i2sKaA7LDkK4WN9MYoozXDORC9sT9f56FHUwQqHmZuSXwYmTmlB6M3gnu+ebQy3lNM2fbQASfaZL
ZnCWQ1dmedgZ2xvFQpHqdW6mSMzoIRSXHAhSZRlE4viZBpQ0r5e7jo6vMDdnMxKo7cDS9+W4TcBu
mmTNSuwN0Q7LfHBNLY9ckvDIudQflLtcc3ft7qq2YlJXD53DIc98q3koYYzWAJyanwczOM+Lq1jo
NhiY0z3b2eoeva6yU5dsBiH1OhzzuToG8/O8rtVBMrhFZqm9DERcG2paibfu/QS+JCq2nMen2Zxk
ULBhctkeqNOek0z/grZ/CyetWsC1sjwaR+sd45h/amTtwtNO3C9LlBBFH3moX0N3YLyzAEyKwjrj
VuJjmqpFgVQW0M+w/wmRC9UF3G5JsoDwOY+dvW9EYmsNIibA/S1r/Ngj2AWQtvXDzJhSuxqaKM9s
IApPnMFs57Q3Futgz5sb5YUtQOj0nwWgSSSbdQ5HodCTZcP7lt2PqnzvV/+CW+DZ80GPzQHhyboG
4TKSYlHINpaOa0RdVkUOty/wsmFNLJxWYRnwf3fDSL1Nfuw6f7FjdpB5UcZGYOhJbrdVNHRhUYCP
Gi4hUoXTsPFvT67rBufdXWDHG/HOKrAix1v7cKhVbC3tiEjU/+zz/fORzal+ykF6ubJZ19xJhD0+
tVXx2S2+k9yinQoBDao1r6XffSky95z3aZNnsWvftlazCmD7NI5QcbvG7vqnBmI9mnd/verFfbC1
+qFSXcpdfLoE/sZcl38sMCChsJUZe656loVFvbzztAk+xZbAgdzZQfFWPi+y356L7RMuVhm5KoC8
5vgN8bOOcceDFiEVvgbd2kaGt73NJiS7vzQMCVWWrmVn46ul0GtqJuzcTHm6zoLsrOJjb39MNXvF
OrPqiQdSyDa6EMdnNWn8NdG2Ya7ZRkSJ1nUY29ehnYPErfi4o9jT2Tazo8OEMLnGewvykGxdSYbR
iPBKa5A9rdry1hadvPGGTpzZw/0uIGh1rnDBJrJTPXKb8BekgrT5nYRmJ44aDyq4nX6D/jnfDEB3
N0hFWZdJaRJS6S90ShiZ8YhW8GdW1hAKDYSeCIp0WY0fTuBBhjR5g2pCK2EQAZZ2lV9aa3vU/O6J
tBEebpKnHC4a6STauJhR0HQ1D76Vf6uoMDzvhfeG5yG0lk0edXgZZkcyH/vaWmJD6N86XR6MpnSP
ftudEUFxoUeg0etzmWZLmXp6sJ0mD8TBa/20tTl3RnOaDxOKjE4wceirvDZAeh3VFYkFwCjnH7rc
spg8Kb7XHf8AZSIhV0e+z72/5mXHNtw4F64oNGIaj5M7boiutC7udP3s/FY4dYURNcpHg+BzDDvD
16ZQZ79lMhLOdpRzt6Mq6a7SKiEMNgDa3F6hHFhNVQ57UgRAgK17p7nzcqmqr6pkyxjlsEdD6ekH
bg3x6OlP1Dxeaw2AyFwX2vMoyD0hGuXuMybtJn9ai9emk2wTg4K0NPcMyXKUMF5ietRs1jnTg5JE
ZvdtfVe3Y3CZRH/cqvVAz73PJaCYLhY6tG0rT4qMm2OAaJFfe3kJ3EXjjt7o126/t61dj+TaProI
zhJycKIAQimdrOBXDQe8COMnj2GIGxNOP6+0S5+DpJMFu9ioK5ECvOc+R+jQ1Eld528ttwy3wLuh
7ybfPbcDR5bf/bx3oYQ5UdpbPIzTNNHK+s2qSnGSkXnUlcNhFYp5c/pes+4PNhmtYeDSXbo7L6gU
6jhoW+C3AewiaEjkML56gzAOnEj4tX0aRLjHf7XmPubYtUACyYL24Zwnw3nXVbBGfiFvPQhOifAh
yJ4sdB/rmMdtNmJamngf5hZ8Ei4CJuIt4j5Y4B+1PsnyFsyTh4619ymYVRtX7YBrNRuZkF0KfoaA
65vvU8HH3eLdmIqvetX82LN1Ok7jk9+2xEY3c9RONfP9ZJ2GonsdG6+Lamdkzioa51RV4JKb8atV
D5Peuoh/QVs9A5VtVih0weNshysdItd24XUCpv6p6t141fCQm3P3AFY2hZ4Mgtj7qlkQncrGTagv
6yvj+x2EghW+M8TaqO2MQ7A5baSVw7PC51QN8kCaTxUTmPPCgnPDSmPjbUXFPTq3ZMjvlkxa+ZDJ
FqSCLyxSoxbAgqKDkmPG98OcuHuLcahOay0+cd4f58m07kodTq9jW/CKkaOgnY7arDrG1eXc93ad
WJPZY7H3vqq1V2GDJiYa7O9LWU0R1OoWVdMJqvsjU1t19vf83aqHJnZgGEVbHZnFQMP39o1aLagb
Mq0LZaF0dbcvKyAHmujmez5zR62wRcTt+jF7Rs1BxYChA0slDRLOfDqVfrYwEowwp2hbaC/JP466
Y79b3lafKq98AIaGzl5mCSA8plA1eejY5febbJ6uIivWkSImN61JuKq9TSuhrWHfMQEFTcBAWcI6
OMjvOLSRQpByBFk1RyO1xXw8GNCirT+4ap6cssiOYy0udEKg4sI0xNmBugG2ALTnU+Hm09O2VjpM
DMowW5MUhXTZS1CJBKZ7jyFY8wjxW2iv9QuTnH8XVAl9GVa6K+PM9P6elRRCrA5nCtuIPHNRzBMk
Qfryi4R6EbW6/kRbB9yhE7xDecbeQk+z1QQnvRqfxThC+HjD54no/wRE70TpAGf/kkCDkk+0CPuV
MTdGgHIwvN5CK7yVifLFXeuvVsr3c2fkGuDRbaix/X5DgDCvYUF7XLQOzU+xqI8g6E7QAEizveFX
0GXh3hUHMRFZXrp6FpdW9cXLNKQLaOZhvdjPfwK1voxr9oEm5K5premAEhpdntrxcGfq0BvivdCN
s9s06Jwa1GyeRgyp52SpSW0jY0LxyeuHj83qVdzs47e1E2+6LepDExRb3Fnaw24ecAu/m+5+sfvm
s1TDdds60IACoMZyfsAbolfvD6NnwObq3DapuOHmP3HQ+q7z5h+nSdo8F+M9AQZQL81brYw87biI
sqyMs2GaRghzkY7VPB+8BkixYyuwG/rRl8k4+ujT4k3Mh1Wh6SFN+ruy8ysQ5nYkYxokzBEywdoU
Tir7NvibSext8IUcFQJ5gqZ+y9pTNm1lKgXN25sqPwcUqhLUwCWrzvxoBeeOLD+AMC2R9Gn8mbQo
BxcIy7rhqyG+bTb7bVGBwu3D2aobK6FzAnmO8MI92LR7twRpWqZPM8aOWz5Lm3q1e8C1wbPqVyJu
TP/TnHus12p/tqHu2EshPAqkX5PxNo9Hq50OTUEg8GZyrXXHz6sw20Qq+DwcDimPcekWJ2+bb1sE
1yDKDKMSj0few3wIhxuotZZNMsyH0tKrVA6yOxbmfHDdPpGDOUbEfILMGWEvSu+CgSl1+so8OR+m
8nRUSeyl6yY+lAekO2gbzKop0OUgq8kcrpG9AKCvgzaplptgujgAqxFWUG1eyD9EPmTG5YjyYxNg
81p5Xqz+QcIb+pgKrw2ZjUNdiEtJYXiUafVxhSLr9bWIumZoE0LOf4pdqERH/Rk4Y5nuPWivvpZ1
nEHBhIve+mxNyoyCrH7Yew59N4CyyztuIt4SlabOZDq5UFstWoS2QIyk3QGiLBej9gHFfVh3ATeK
rGvnfGLsQ2IMuNGezbz+bq51G5bTfsPAslPWgsB5u/6xNcQaL4YK8zx/10kWiX3ebTy79ITWzsYd
g/h9c9UDph4uGvZRcwyWUQuKHXjs9xlgoD2I51EvjgsTA1paDTZJuh/Kkm/o+i7W+mqNZnn1nRVt
pI3Y3S0bPDGpjykJ5cboJshFz1OAa9aTZcNWAdzU2cVNsdF81lHTx1B9WKUz68wejf6KzMQrvyaf
cqxbIkFWZGIAg9kulqTT7CpFeMnmZOcvnQCOJn4F2coSPIwDSuVB71O7npjBaJOK0XhlF8jyX3uG
OOhm3wiG7WHDQvRQ2/0cacjOEuj6NS4IwIJLmMvLmB87szhoumM+zXd5I417T/yqd6e7X705dhbz
Vess51Ju8rYFSgQBwhSICU99Edzq7szmbrT610F4C0WI5kBrU8flupqdVzmaSVCd+Zk/OzsHU+6j
fTKtEeKD66csurvff/f3O80gNC9mgY5pwdlYCJ4MBEshUZzdCVaE5A3OgBjJXGTIDS1FgWJgXu/M
CUX4sG3raQny54K1d/U3eSCkWztp8w4ViEfJ3iSwu1T6JSjOdSvnZ31hJd/sWB7ShmjYi/Lc5z4b
UjGdRkP9yLlJnLWVm5PttcnYIozSWttLf/u1toLDJDDzz+4N+xZys5NAAvY0FagWmmSGcuVNV1zf
sRwY4DmJEZ63d13+yr9lHwoEj8w45f4yNu3dlwqTyv1SlC0sSN2E8yzKmySMj50Dt275AWF4+aTX
4rmRYjuAdUJUgj0i3WOUmZrMvqJta4lMnKJObX7cIfmMS0DSuCrkozEbnwLX/oTJmtqp7WJtm3uH
M7mn17wck8kY98i0pzbdlmaI4e9N8qu+GDw4j6grnXRay++b71/lYBUvdbV/1bh/XXBGnPSmfKk6
nB1NWTlPotmJXp/rx36cxaH35v5cZQ1CAqHfew7ISGf39q1ciBLGqT4NbRZAflIJOfT2fUZFj9Sk
yXhXhRp3kqTV8Uz89r21NgoN/vpdW/txME9VGNB6+kVHXWRYdILP7EG9aVy7lo/tjk57avw11TrV
pK00hpgkmfJgIq67tKaOOpeIuVbvQzrXDmMHbShR96MfarW0UFBp9bzGKoMZ4csLHlUzfmwA/2sA
6Dfq/B4MPLM97adxd3hSJ8rhaH66N+b56AjdPWuOuOkV6znVN/B0Wi8YgGqyhgpnixrEJaGwsjIl
n3VCRAwczIUyvziQhGE3Wz/3YWnQIq7dybl5/pQDpTab9mnYJGIUzXITFWz9++ig4xUEtkUD2+e0
yA7BOiJgHl+ufk7SBm6TzLcvVN7+TDm9lbZi+frb0xXc/IlamZ+nnROmtLP8WRKKjcROnAarxOaA
NzP2Bknapf7IfokoxmH37YwJC4HhfP/9H95GwJPO7bZDZ/RbMmNhC7M2UAfRckhSyPy9ot4+USVH
ZNMjACOocYQT4okguqOJLWs71hgvw0IVHZRqGAzcx6W2u9dOZPEiYB8NUKMTiksv7F36qJzeOHdO
V97ZN3vkXvZo5KjpC1syaE85iedgHc9Lydw8iA+si9WzY3axtnHdzLO5TqZh3B5bz79ylKP5tcfn
oIPt/21hzKCWASIplB7Zj/25SbebNzMjwOHSPHRA+onauiEyzLI7akN/1TmHI8calksT2AMgXIC7
MHeOVPndlw18mSZL/rHY1DVz13R3BQxmXT27mt1ETrHpN7GQStpxMe5t8NEuN+W9K6HvRWXfA/Um
Ru16T6zjc35D8RRFqulWOrynofyxV54RN7fVtQeTHRZL5sZa38iTVwcfc70+NqUu7nMjByS7hRL0
tpX+XozDZiOMLszkh8aiu0jZHVS3c3PegmdnBdDxxFtXuiwQrShCrRs4Y2v56E2OebXHGa4YaYy2
IkFc89U51+twESX0I6K0KbIDVkg2aSu13IXOtWh7EBYqCyre7NQf1Kulpm/ULnIDzN4rWOl/GuL+
zRH9h9/3+39lxf7PTdZ/uLL/Z27tw8/u5nee/n/wa2Ol/q/92i+j+F/Xj7b607HNv/Lzt2PbN/7h
e46F0xNXtBNYHp7ofzq2veAfjmnqPlAV9wAvuNkc/82xHfzDtxwfSyu+fNe8ubn/j2Pb+Qc5TdBG
OnA8Ds7bf+//wrFt8L7+xbHtBibuSsvCluxYphnof7Umr/uKlGVDb2ofvC99uh3nUKXVI61oUR7/
XdjB797Nfzd28mrOLbvJ8AIbF6rJB/vTTykcKi0bzx4TLHAxDPmdisRxOtiPxtMe7clyzzz2N4bb
//gJ/3zN4C8ZFQjLOrMEU0m8hzWxk+6AMuDAJMEnRF0d/stP/59Yvf/21W6O0n8JRUBQlM8YSsak
OPmH6pifqX5BIjCGVczR8TcO1dvX9Zev0/I8M/i9VAwP8/4fL+YLpv7JU0NSnvJjda4Oa2qn5rH8
m/wN42Zz/cvr+Lavm7bpIophzf35Og3seWFN05CskR7tMeUCjBHRdxmrGGPRcTj+zZf4p+329zL5
4/VuYR3/8iWOiJm7TVCRt0aQMG8MnAc7lDG8wmH6u9f6M/jjP77WX5Zki3tDh/bokroL6wVxZdjG
dapF7aVMmwgFLEh2iAL6MLwijfm7b/b2zf033+wtGeJfP2mmSuE5PZ8UKxUPhBWLpDnAw8T/fGl4
jSfxsB7/rt3ldyfqf/e6f1mmhMQ2N1kLtYB3JD/FuHfRRvTMBSHam8iKjE/53RQPJwiecyFj7BrX
8u7/5WHxHV33b+vXxR/9l7gI1RCBa7V8+iU1UjPhcvMZEf51T5p0+vx3q8r+3fHz1w9N/AJeVds1
XHbYP7/snvHaFEZJYiToCzSd0PNz01QdzUMkiMqtN9q4db3iaRgbDF0baIkd1Ou59vXqJrQFYegz
7VtObvIbblTnJEqMyNE67vOTuQT0e+/FJE5qs5xXinrWL64vB7yy2LjQW8LimwGQBJ4r/asabTNC
scbNz589jn6Q7cYhbCYe3eVGJM2ac63MuRDHqm+Gbx4iOzuRhbFmuIHbOQuNHiMQRqNxhJvTBbop
T+z8fIZRfVZ8oCTzHcSJpqncJ9/fMVCZzezLCzjTCBskqqaP7Gz3n0Tt6nNEjmt958wKAGdFMfHN
3Rm0JmGpx3Xs5thnHIEwyLonOrOsD0sv+vwkfYuR2qavIxFcFAGkwdRGvFBIJUL+R1ZxpTI8mkVr
FMOnnPqoW7DutKwXh3IGoEDi7TCKw6OVmGJUdoTfrr1w6sgKi1ZMX4eimloQQ8t7gFlwbQDoCSfD
gq/tCWGb+NhNE5G9viJCD5duW+/cRWwToBGwayiEZ75lVMgvj8RdFu+ikznaKyVu4FRmQWgbAT7Q
CAO8+LKWtrwC2G1fLVu0qa5b3XMma+tVOmv9UBruCJS+S/vRNeb9ocQs+rpKk1iwxs4PlK2gHlFD
DR7Pgi7I8mg9Lnr2GsrKnc8YMqpo7/ruPBL9hUYRILuvDDMWrEdUqL0P6j+Iq90j4rdbB6R9zEQk
bTmmCh19dPsC47kax1dXZu7THIz9Qymkey2lZj0jghkSk3jSuJebcZ850/6aqXw7DAMnEdhlhRVX
7/1QqoxxlVx3oE2ZIa08jQhQ2iMpKM118NGuIiHX6jU1pgZ/Q9atDgkaVWP88F0STmKjamQVkvI6
OIlnSc37RZLGXPELT1su31rejfcmh0FghnPcvgjzoFAK75veYA0j7rCNS83GXypXf6gjxMt7kq90
lyLf4oIzBbdOH/O28zulNj/VLN6vlFGjgZ2LNR6o2EpNtQnBxO3734jIQwpf+DX3zXGiR9QoSo+g
VBej4Jrl5hsju1PgqHN2FfN0A/ZtcHrKylGw4wF48Mm1CHMXdMhpcnGxVDbEQ+8Uyar5azTNewct
rvcHfSB6MjLsUlqIPMeeBlOzyu3Yr3HXE87gQfGX9ktulTfrkYa+gfy1/M6ucOtnytgTtQRmTB5n
y7sNBi2uuN0iO8wGsByiLhn3UYVlKm2Maow2XZNvUz4MEZT/GnOdpEzdFP0XYYFGhItrGQkFCV6y
oKlFqpi1l1r+KrRHNLK7bt4F0vOTrB3Go1jlYrwUbuEipXYd7HPtEpBBocFsDMTzYSrUJ4VSnyyO
qNnc/jrodoGSqDTX98xw3VdMTdgxZkXZebDpV23vQRCsNW/GaEEju0UFz70Rr7q3v86db53zrHYT
B6nEGYkKxlyN/Q3ZQN5eATJvFud5+7ZUlYGRi/gOd7C2BlkuQUoJz+V4ycrA12JGmqyK3aGB/5K7
vYrjLjZki2Pf2Y9ga+Nz24HwytnCNNeOfAkmdsMgRAQwgy3TrNc9NIM1GrjptWngBmsAedTUpSXT
WGes7hEHlEU2/eO2YFaJmXw0fjmHQBwWIehXZJl96SeIcttX4SmFOC9Y+zgQ6xoVbjZjVenXRGm2
SIMAD72DnIBEPLRs5j4eyC0HSeVpeOcSut1pAlRFv7GZgbnznOE7jwvmOlKJ9FejypuvkFl5PEzT
eoYmubNmH5x+ReG283DFvafKu4knIyzIXI9IzlDhiFL5QCcPdKVJykNj+FRnuMZlC/rXSeV+NEnz
UfS+G/eGf8Z69N4TYcfS546dVTYqv8JuOkQLZpnSwcsDrzf+WXcJm5jL1nnK7I6GCbd22u8LNsbH
Ao3ruSwDmGOKma7BsjBuBp7+2AZOcR6zYU+mDGLP7vUvGxJW9uyJOXsFH7bb7lY4Umsvi7SzX+Ct
MtaM4NduIEsXrZZTPqM1L7JZ8mjJ0K1HovDIaZKZdua6BCkEzEwnjeG/dAOarnHLngGz3ojNF6Es
hhdzVsZpY0WEBfK/yLFz/2zcygEcnyCSZO1RPBlmU8Iz88W7iIrfF7GDk2p9SxM6AmDwczTK3s9M
dVSMbsP4vGzlevQbSd6qrYmjuWtQP3A9+Y/NnrP/TdqZ7bhtdF37hn4CnIdTUqSGntxu2237hGjb
CUlxHsTp6r+HHSCWKP7im+QggY0A2api1a49rL3WHeA+4Qfculb/YWSMVHlWgzQe75OoTYHaj4Co
q67/AOs602htnbBxUAgqHdhxlZ5PLuvFJoaIx+2MSnLblvtPaUcPKJrK3jCC1MiDPvuMa6W8fuSF
iuphGlVl1taKu9rrE7+Dar190oeQog7wGZ3qCQjpMjpU1HUd2ezE7UmyKOpYwFLbUI3/jLhHlCyo
RtCzGHCmmqT8OAVD/BxViv/FOI7Z68QPuasZ8nPaVm5w8Qx4KuWEiFXofARCy9BIoxQf8rzogPhX
x8exN8e7JCpC6Kkyhqzv83Dw42fJatL2gE4ShdOkL16bNmMaMMEno67A2OCoWUn1UJ4ogw6VDqMv
5GSJ04GUFjdNRdVE9atw2IHkiIdddlSZ+/cb2jN5UR6oTCU/qmFoE6ctVam/Z2qvvoePhmdI86MH
wF6mFwUtSFejyNxQgrSHhkMRPQ5FX6wQVC0lfBPj2d9B5UTwd5arjByZrInfc5XOZe55AyC4tVW7
3Ot3w53y4XZqtJStnFubZWJq4ueZVErglU8fgcHApfYmNP5OVn9a5YcMkNRtc4uZH/meLJO0M1o8
F+dskqTmoBIyd070aPycYnTBUeEYIUeoyJ/XEpNlg9jRdWMik7sSv+4ykExlW1IhAEvjMGXjwK0R
Oyiy71UYOexVi9cpmCaSEFCQIIBUVWm2pQKUYrlM2ZEKSIMbedBeyz/8b+qmdeVNvEk+gwVNFO/0
Qfi2VpqQL5kTp9wT0xSGLKi5NEub03RTlGEsp4iIMp5OX1py+PBr4sHOsZUeT9t+9xOA+v2UjfWf
wX0Uj+lGfjU+WNE//8iXP2OqEZ0d4bQQs6IPKX3S/B/lje5ErrkBw9ZvZIaON7LNi7xi85L28n3l
hKMAhy3FlC3wyJcmjU7pixhotSvGDYQ7UEr4x2fGN750xunn7TM8ZXWXWZ8myaYIohFCN7Z09n1j
ozcBbU4TMEb+daBOTINwg+9+uW1mYUXWVK3ToViUVSgQL1cEawml79QHTpj4NsT2G6a2AZFuC5qF
ty0tLMgyDcWCF4ETK8+5+0+VohwVqRzcRvuZpncGRB7CsL1tY+FkWlO1zpA0UbGMeWbeI+9iqjLS
AHB7Epv+mdYrBt6/8OyzXFiY+c2u7uPqxNwAniX4WG0kz3wAFcPob2gbO/p+DtMMCexjnv+1cSLv
dFe65prvnj79rd8wOxqwJCfCmPAb1C11HyKGwU1dCLy+lY5A6ad1pZJhBtv6I/o3ZUntYv2zGpc+
Rjk4KmzXLvMsU13ScpRt8wYdFfdtzcvJUyHpcqmGiNqaaRhwUKrKXAGNp1c55T1D96dD+qb+Gdzl
X4yT3W4I0KCE3FQ76GeRCUg9Qi+wXHbmrP2E62Ilv0CXZCrWumKKcz/L/EgWFEceZPEQ7JQd6GyK
lcnhtFbQu6poa5d2ZhsL+LDTrRA7yV7z2pfQmx4P5cAAvRs9rZYP16zNyod+A/WUGmCtc/rNeD/t
ZW8nd6gWbY7fVw/sdSEWWlUJJ8YO6qo2L/ha5H/omWANlrJtfx+7SAZQt3MBXW7Fu+ApXNE1WYhu
mDGwII/FR2q0CGbLU7sma086TXry3A2JIbgs29+otv90+jDs0tfbXufas11YU2bV0Cg+Vk0+QQJy
4y6VXwsA5/F/XNE75ePZYxeK1LHBZ04r6tzgrt62O0ANtuLIu+5uTcLi2o1eLmj2sobhURIyAWPH
8c841T8D/v/j9pZJ17XySxOzd+dUhozVRyZVsoO5tbz+rvbCj8x//g9OZMYfOr3al7am5Z7t3akf
Df2UYEuzRYf6pdNbz+qw1WC4cSlPfWFYwoGZoy08qfAi2V0tl6/t53SAzn4ALwYZZckPgIHUso+/
IMEENOYZjuip5o4qvROthiprd2Cu2sW0rywI04mZuh/Tqk9/wC1Hm8z0jt/X3NfSFaAnSINMwY/h
qC9XyHCbnPsFGLK+bh0z/ahHH7tOX4kglrbx3MjsOxapHEAqNQHV/M99/JwM31YO5cJro5wbmH2n
Php1PxExMMXUoDAdqCsfwp2401coba/zIePC0CyKwEOqIdVTTn/2onf3Vkz+XkhON3wwEYRQpXQl
bFm8bucrm4UMdXgKVOnEyjpn9GSHWPmgPRpb4RB55sraVm3NXrLTyHwAgzwZ+Cfb356ewxfLiffH
yIGWwi1XfO9Cb9ZQFfJY7rgiTuHl5cmD/BEqfOaiXeZcICsQv2h30SF7tR5MO/1QPh3fRhco6n7l
pCyc9wurs6OYHkstRQA3JwwC1cl7dlR2mrKnqG84xhb27m3fUpFATnslTliKiMgvQdJasmFCjT17
2tJjr9TjgGVgUzs//hWKX8DIg0p81g+qUz+HT7ETfolohTNKCfqw+dxWb5C0re3AggM//x3zR68Z
jmotgJt/dy8YtvtXwxU9OEg+/Jv44cLWLO0KhTqQw4FvfKKxKnmM7bgsc9s7MEp+iJ/W7F3nRPSl
FFnSFFGV0QOYmYuZ8O/7E1g4Ko6WnZw+B82nOGPusoVC6fZBujZlKsAXJEIU4NyQK1ye3qgFnCSZ
SuEGluYd6TCYkStGCSNCa7IqC+/Bhan3g3X2CKW5keuxohVuAaMcjJh7Kd2JGzqZXuEzS2s8QTse
nu6E5qfRrhyWa8d9aXq2oYUIZ0Dps0q4xgxKpHStfaVz/tNWvveOz9ZHYzEQ65D1IUi2UYcS2qNA
fyXZKCHVOq58t+v7f7mimdexfDFgRhJjkBAyuE7L0VVOK+KRa7s28zFSgtCXfGLXaglEBuXRI7xt
t/dsoZRzuY7ZixeS2iSn6VAMTK/ktoXimp15pI97xYNq4yA4MMF9DXeMprjwIsFvs5dc6XP2IP/z
V+Pyl8yeRJg1lWK0+CXHfbTLn8MNU55b3cuf1vE8ax9v9hgmYz9qrQGHxFD+kfSZF6a/qIxvbm/t
ys2eaz6WlSDVSjGdeQa3YwRA0T5o38vNX28bWjsmMxcSZgDtZGC07qBbO7loPiXR8Ok/mZj7eo1h
as2c7m8WSl90sXyAe+8fKVZNMTpwM7jEdaQGJINK1KUjjOM2Liopq92oMSO40nIYZDXv9jIWqrRU
aGU4fMgIYGLRZ35oaEMdtgjY4mvXfDYPrWlTvnApV36qf8Wb6Em4XzF4HeddGpwlUnnupz7E6bUL
keUB/dxP5BcuIEdq0VykbfgIAHYTfqep+s8rlZeWZw5K8YVTEkVYNqzPaixAQgkllwHuvPt2e43v
dbvLEo1JbUYTDY1y8PSYXX45wBa+yeRKTSDQucT8jDm+xJWNBty38d74GlKW9TcNFNjOaGzuk0fJ
7bzmTTis11Cme3vrl8xciEUXNjNVlV9ytD6kMIfaeq/BtWO8imrPLJA//vN7QRlYNqdyozid3sul
m6dJ67kyKANbj2rAXEr9dntzZxKM79fCVERARppiabDUzja3zShzNLpfu+JWSxzjp+K1n1L36AUP
0kfIqWwiPSiGDoqbP2UPcbPyyi2an+o1KMCoKqjOmadkTEc6BmXcvIe5xtPglgcxcOJD6NH/Ltyx
okIFKzrgoA3G1wFfSzfWnKq54C8JekkwL3dYon0OZUTRTKVOD0a9fid/ax1rm8Pcb0sAa/5Fvc88
tzjHXaay6PtKgsWuMuzEAD3TPMfaF5kOh/7YM43GiNXtjyxPx2R+bs8Wac3cUmZIRSbDlQCZSfCa
BdKLJsa/Il3dZFp0KEL9jjb7o5599o9QKSJNYWfBT5qvrqXekWltY0l/ZAOHXdTGW2ghFPv/Zb1Q
o53EKkZamUG6H6zVHtuCb2OjwD7hsEnA5g2Ko6ZlSamXDSg4Rv+hTgGEg8CEZzm9wxjT924TOEcI
eTxN/V+KOpPrnG+aBrAT/Chnw5rXFFtf8wc6pI3blP1bHcovcKhsfat+zJXsVxgAUw+E8jFlXMw5
+nDdjzHTffnKIz8dv+sfgTSSovMPtJ+Xx1MI5Gb0hQHWqfyJdnHMNuT5m5zhCqnPVVC9gGm4fVoW
gheTwZi/Tc6cXJFAIceAOl+2ooAKm2fvQANw28ZSrnBhZHbvQ1glVbkRG1fe5m+GN+5goLSh0eHu
gwdeuwCr5qajdha6Y0vJ4bJuUHS2i/3k37IfUL9ulYPkorni3l7d0jNxvoMznxIoXXwiV+CjScPX
tggeR9N8hZwFagNvTYR9ofZI+5nWBTdFnYzOnoheYFoqjE+1CxL1U/xRplMTP8d/KMNm/JjeA5Sl
+AcGodgwtBRuby900bGcG59Cx7N9RU0KIEKA8elptkK3qDeBSeMkf8421T50mMvkZdahlWCC04G/
DkoK6GGYmvfWaqALN4UiDe0TvCtw/XnoxaymaIEwrXHk0U7aMRriToW1tSVPK5pdyAszs4CrgwSG
US3MoGHUKZCdZ9LKlV+I6ydnBzEMgDXZmIc7VhHG4tiNWIAPTYWWVgqeKhHEarByCRf864Wh2UU3
4WlJjVIkgoMTwDD28mjeNXX1YobbLPCg67h9WBZ37mxdsytvhQ2xzMC6ulT7lWfpLqzVFRTIguuy
eOdUibFRQpq5yx7M4WjEUKoyciV/ssJuGxaDV1fjSiqxbEY1VfQcRFWbO2W9MAuUKeXaLUX9owKZ
AgkS3Erf/sV+Gb+tzD5Pp1o+hLOcNEtiNAwOAzsU82wlAFv8KGdGZh9FZNwPwnOpdlMeUdP4HJ32
t1ex5J/4Jr+XMXO9dOxh4GWGDyQ/YwTDl/gOKc/9T57s7Xj4a9zktGfKe7uWoCyUiWkXnFmeuWFD
6obBkLD8V38C3s6D7xlEdsNOX/H40uKl/W3rXenwzBHq+TFiJundlvI1huYFHDq+T/5At/74MSsd
3StDu3uVH7Oftzd48RbTvCaANigmvge4Z5bDDMGtPtFqN0CMbMzSx0iCQqsbPsUCQiGoh9pMZ67G
7YtXAO03VOhUExjJLKKsa3VMy5G0Aa4BO7ensSXNOz3oH1Le8ZFCkr0+FLJ4VidAEMgL7bpRLrWx
LENjXrsnKdiLMqjwOl25c+/5xpV7P7MxO635UYmCfMSDyNtq39zT2bWLF39v0F9oXcWBg2DL/P7q
eNTidlqwD+jEeTSVp/9+9hEDS6x5WKwa2jcQ4hLibBLaIF39b277mZmZS8mNBKYMZqNcYXwVQU4G
EKbcPo3S4kdCdECXFVVRGfC7XImqi22NrNpUkMigxbcLL99md+2BWc+DuSu2wUb7Vx7mzOT0k843
LzxGJfMrtXu8t15aBBK2shscxA/T2NcRePrhROdXco+usFmbnVn+br9XO/tuYd7mCiJ2sD6Nj5n8
s1C+5drn2zu66FnOVjf7ZkFddoJkYOIEM2pDtF9JbzHUoYnmH25bWvx2msj54OMRU85rAccKbp28
wZWoW7H7bB7iwzRtFSceg+rQZdvpBoT+jxWjC8GyBRBtAmzxb4boLr+ezACGFZMGu42HUIuFnAus
JjYEAFtIQyc9k63kJgffETx4o9beiKXTChmYRbuLMVN1rmPZyBnjGeWR8oNeH4QabnDZKFYc9NIZ
ObcxO57MryglZKLk+6f7mjF7CGeAJazcu+WFIM1qEDFObbvLXaykVqLymDSuYO0mzuveXzGwVCjB
M/22IF9aEKsw0YYcJsiWyRs7vkMoNfOQjnJ4YZiCyDfZ9iisGV06HOdGZ4fDFIZKtBC1dVUYE5pi
ePErNOiS9hmhp42AfpwKGabaQCqq1U++oXyxkn5npXCaxln2EGbKY5/Vz00yrFyV5W/6ezNm39QY
hCNTMPwuOXnNu+diYpk6fbl9M5ZtUHcANok7nYvS6lUBpAOFUbdX/8iH/IPShNv+uFZlWbEizaBF
YlAfBT3HChSOdmzVG0tSNxNVzH9azHusduaj8xNqE80g1G5/rD6HueoiYcT8SQv77W1Dyyfm7117
rwScG1IECbV4DCnpuG91VENMlfZ5Ev4IwuwugiFrxeD1BloGY+fgB9HqMKW5/6oCrRTgdRxc2HQc
39iOBSxI6uvtVS0aIaERJYCKCjoAl5ev0Rm8LERxYtCrPR0yrgr0da+ttMiu946l6CCBwR5rTDXP
nEjJrGbUoaTiJrAohEO5MboYVcVhM0A86mfPt9c0hd+XodalNflyTUz45uVRwJrcn5xj9lbBtyf0
JmQyKlM3qPeRKRR/3rZ57SaxacgizAIWeu/zO1WXAUBlcxwQyFDdsGjs0yru7Pq9vjAxv1DH3pB8
K5JQZVQ9xdzCwFg59ejqztGr7irXbw7MTiqO+Clcx+1OWzbbUoJxeCdNHXCBNNeHhjUoDcbOnLDD
zcaoNqo73hlu8yeSRzUllzUYw0JuZ8Fuq00dtfdUeJZhBVF7aouwHtwoscXv2hN5qje1dJtDzUBC
Y0NP7CAF9CMhbF4LvRbSO4yrim5M4F3c48w4DGqIz/bd4PKdnbhvtr3afvIVa98bIrNkj2F3/GNI
wv2pFV4Bj328fZIWTq/Fa6gZUzht6PN24uhDNsh1GV016ByNKbVA+aSWJ7eDT1oaIrsrZI8xyhVn
swBGosL32+w8zzzlil82Vji68uBIDOb/qp/RGP2R3WntBhqir8ERPS072UJsc3u98tW51oGPaFBT
gFG2ROrhl9fV5PVHSpNhCBD8W9QuHhov57K+xTu4xUj8Blg971RY7enYBA7wdCbmRU/3GBpF3m+l
0HO9D7NfM8vT4hoMxrFTycd+Gk/G1/oxRTPB7u0Rnr1nHRo6Z2SglW7B9vY2XDmQmd3Zoauk6qhn
JjdMEKCOQrIrhRj6v5igwnS50YxiC+mRUhZ03CMUNi/Qja58y+tY7mIVDLlcmmCivGuM1GIa8SB5
qtvvlMBG8eD5L2BZ801ce/6v6yOTxenlshDzEa+KmogLMdsdwI6MBs0X8traKf9ISS9iejm9Wxe2
/1pt1/Pq5XNyZnc61WfhgGYJRULhhHmaQ7QzmIr9HrnFjw4SThfg+4FYh6xi+LGWVyzv8Jnd2W0R
VN1gEkUfuC0SRM8QWEyjG3FkJ18grXLEnbjW47hySLMdnt0IqQ3G+nRipcd9s5/Q2+gd7FJvDYd7
7fNndmY3oAEOTx1yemMO6gGg3EG6L7fmpnUgKNAeSd6AjKOP/UwXs1pDYK2scf62onMAk/cJ26LS
OxmK0XmyTzVta+hefPIidMuUNcjuVeR1udx54BoyT6wJHdtaGImXNBC/UfelELe5femvC08zO/Ll
Qc1CHQ14JFRd8/vIsw2VfLWB4f1O2dH2jNwJROJbSCyAcRU2a3w57xt3ETjMrM/yrM7vIX+UsX7c
54+Z1+5OXvYo29FmzX9e1xhmlmaZE0LsxyO8yZMjEJ3kl+RNNwORz0O30b0KtPDqVZz85XxtpMWg
aZmwMenlznaWsXhQkMR8ffJZLORNq1nbweD+Q8MRNt8LNCcqtMrlUFlx5EtH59zw7JMmCcSYBUyQ
bszzbB6S01u/FoWsmZh9N/9UQ+Q78blZfrtv5GP6VUN/tDp2v24fz6siM1/tfCmzrybDc9DpAUFt
Wz+PJoBO2GAmFStPGV7kIkYA4/TttsVFD3pucpbySH0ZCVLKkRQLBzVPz3yrtwK3wBh3oEsZsV29
BNNm3Toos7ciDE0T1iEOyjQBo9wDxQ09OC8dybG+oFy5OtUzbdq1PboCgHMVaoizg5mAtshzowfz
kqeunspeW5sr4cry+fhtYnYEgyJV4MDDhA+oI2/gli/uVOXp9qdaW8fsEOpt6IfJtA6//FknH3wY
mW8bWFvF7PQxloQL7vgwPt1D3Ti6qkrxafx628raMmYHri3NY1PpHZ+ja++gx21tyHOKlaUsvWCI
1//9zWdnTFCtUxlPKXY5SU+fPopoJsj9Zz35KI73FbLPSrwWKi8F7ucmZ6GIFvS6BGkyY7Gb/E3M
t/V3JqmdEoGPVGSI1JZ364CLNZuzYKTPdRRtMlxf1cOWlYevgdhG94x8RR507yvFuLUPN4tITm0Y
AMZmgShFI17xbaLtuH00FsPXsz00ZjF5gQhMq+R8NkiqUe/4Gu2GzxDwxw+DQiRZynZ3n3sTZ/J6
F3NxK03ZUOGzey/MXD5fPjWLU2lwLOnRPgqpA4ex8hGGjM1wf2rBU1CYd3DG6/Ndi9t6Znj6YWeh
c5bLLVvCmjst2UhDh0JHt+KeFqMexWLeF6JHXYPb4NIGQotKqkfcbBHtVlujkfimedIudn4mb9Y2
RArzHQ+05uoXb+GZ2dnxZLoFeeuRE0PIfGiZXSl7ZOTCp1ZBDA81ZpR7ky9D2/95+xgt7uiZ2dlB
jUdCVtloifHCfd0g7QGL0X+yMD+nxzQElDtyWIqYRlGXOH3x+baFtU9mzF6tIUkHrZpMoCmZo/P7
VYcexz49j6/VXXR/rL1yzyQLeEbcyloRYjEogPuCCghoTf4w89HFUJplrrODE97IT5BSsKf0FbnI
Q506xtu/jArOTc6uQRur8FVXHNEJhdh/yjt3ylrTveLKrxKqRatzldegKoItVYT4lIkdVb6i+jj6
cV77fzlsZBU+TrgFyIm38h/9D5jZvkMmX9T2NNGJwiMUxRtgX7b1bVx5NxYLPuc/YzrNZ/e/a1Hf
66b6LF1pV9kErpAfDO0w6Vqp29a2PusSnX7fzpFjt62NRkHT2qD1ttVeoN6OHptopTy9mDtQ1TSo
TRuUwufwHjE6aseY4QP6k3nmRroX3SW0oFq73PgvyNWjHbaOOnifPZiHaRbK63wRprGueDJOjRgV
MSrHbnLfPfceBd0dgrLxLn9M3ZqExXdiGyq3CfUW2+kDCNqf07wv4pObaHhBKmNDpXcltbgufnJG
LEukAApMDJLI2S1M4ejyRY1bKDNIqt2h2ADuAh67/fGwlrItRV/npmYxpAA5EAQJ3DlIl/d+QFoq
ps+xoawNoC855XM7szASDbDhmDdcNE5Xax/3xb4399aJueLEi7bFn9lb/kGSttKf6GBs10OWRd9y
bn923q2K7lfWvfuW0YO+8q+SzWkzQlRvT6y/a6/QNSpVZyTPZCJFs3TYPq8q2GNUlEkBiHeatAw1
Z6qj1MRlIbf6eZ0Vd+H5mYiRKSBTsMfg7MxYYqF3tcYCRR3lnNT4Lioo1d9+HhYOiyRJJqg4+F4m
YP+l05CLPIwbERuSzgB6+aMXYTOOy+fbVhZ37tzM7AFHkWQIEK6mDIuGzwHk0RYpq4+6jXY8uuir
Qdj1FBtf6tze7OXWYQ+lajH5Qii/GG+2POGp33Rb+UuyaV8leGmhsXwMnyz3tIHZ7NnSNvHP9VrG
Qix4/jPMWRiax2auZUi+AWOO7RI16bzOthB8beQh2d3e4uUlqzDpMHIv0yybLblIgc6NE4GHrNnc
SVfaTWCQ8iF0oFR2Q0/ddF6696EARvEXjup8QwF3n7/e/hmL50mDB3cCddLYmj34RlaXo2RNTgFe
e6RPUJFEV8VCYsf8p6DO6ROfWZq9832FeGYQkLKgggbk8i0+Ja68liovORl6ZcDXGP3lCs67KG2b
dfQPtCkZk7xxzwt6Fz9Ud3xBL/cCpI/XIuzFDTwzOLsp0EmZdTgZRG91174od8EzoI17k26RsE2f
jjD8r1e/pydh9mRerHJ2dkoYLpXYwmjn0F9w0sOUcTaHCSXS/Vh9CxfqNmfW6DNc+pwUOYekmZY4
Uc1MXCwGUglUiqAMRDzOriVnzeTkxa7WR9NPM+RpoHBORiFocdPJcOm6Uv5JCx4H1O561bSb8KU7
/foXF+DM1OxV0oRAqAILU2U/2sSMdpjTXGzClYBi6W1AOfrvFc3umS4dzSQ3KPCBrX8yxPI1zfWV
gHLZaZ/ZmN2wIaukWC4UCrFeQAcIzLlXbi0XMEjwaRrDGNaGZxbd5ZnB2WOka7EAJzV716aiI2nf
x/b7EL5paxC26QrdOg2zK5amaASlImZywfxA0TeyC5kHNkPAFQzKSe92ab/mnhevNRgGC3UCZGzE
WVCW6j2KRgM2a6t2BOA68IPakimtPOfL/urMziwoU1JEULucb+Z/1hRHZaAjjB3hS+sah+qjfhd5
a8RRawubn3fTCDT9iMHyqNuIK7kJouxjtzaXvnAYZR1pQllWLN0gn5gtrNKboYozbZr7676k5JA/
p0Ykz5j3P3Qhr28XxqaIXSNgN3D7lx5KbM1ebGUGgrQnf5t5MKnljMVMDIZTchBBjuAEKw/n8gJ/
25z3ygRIUvsslQB2SQwGa7v0AZ1qNIIMpub+lxmr6w8ns5F0die+SHgmZhvqd30oIcvduWjbQHIO
C1EE9rbb33aHSzt5bmV2POJI79JEJAlHB9EWhScl+nLbwPQpLi8zZHAsgF7REs+QHsYhvKxSy3up
H/7qhMmeui4dcf2EXNqZLcTPj2R35budfpO1jupmpNigQ6nsdR76EchwULNfj2UXsmjZkBUoGVkm
w/D6zNWrfWjCPc7BqI1TcACHZziBaUQ2ciy+k4VC5+pNielTBUsQTPHdtjoKwQu0y7GX1UX52RKT
cWfmSrvyBi0d2elBVaYxb/0aJNCgKIdekT5BTI+fZHfcBQywm8wEVv9L9rXwBRBZUEElMGZF9XH2
OmSWQd+irHBljVPslU1Z2uK3knL8L/FFtXsCWmHfH5lnt8N1MoqFY2ZqOARG9jhrV6RCk4qVMowY
12z/GbAOkvBu/VEuqWg5kh24hnt8q74Ev8IR+kVK9Gtu9vrNki/sz46fEsZ+pcEn62r+c5yEIJLh
0g/Sr0EsO7ICWXQ4/POnZDKpKiDUFNhk5yUL66QiwFU0LR4XADFCe1tiQtprCut7z6/XZDQWPBJh
NpSjOAwDBtKZ16Xrxmh9fIStUlf3VYZGVCCF6HtWaxDQ6ziDlf02NK+6tkWMPHuWtBSgEGjNykNl
mZ+MIh9tCN5X/NPKoublVyigj2NXxq0r6G9Wh+JZYNriWr9j8WqcLWgWXRS5ElfDiBHJQpI6/wTM
Dr7tFyN79dNy5dYvePSLzZu9G4KSxkZjTV+p620ZgU35uNKfXNoyOA5US6SbAdPm7KJXfquUaoiu
pRq/yMYHVWg2WZZtbr8bS1t2bmQWBIaZUJjqCSNJ9ewDfewb6JHjHiJq/szfb1tbwDXJOEmIgqmE
qii2zHbNCMvAQMGvZf4q+Ii+ih1uTOgn4Wb2Jkml9RhmeRN/G5w5DB+VPLQoMHisni3rORwFezj9
eXtVS/fofFHTbzirOJemUaimgI1cKTaRmDyLZbw5ptl3cRhXKkhLp445YSJbtk+/AoWgjV2dZChM
3FKrn7NKYYYhP/1HG7Nb1IqpQpE25IHREHiQG2cQgpVTt+TGTQSCkAiyKCvMudoq3cpIDllG7iuO
j+hGZ7T3YvKmNq9AwZ6Orejd/kRL0QMxw98W50w95jEs0cHEYpbbpwT6PYVc2/dKtO63wya8q5yT
uDqmswA647ifWZ2VLgNdakUEWE7A6Y7y5l2LClnmbQkd3z59mGrfo6M5UPQTLXjSSsy5cLVBORPR
gvNlQm9eCdN9y+jCrO7dJAV+0sNzE2blLwSQUqfPcz4vSk0rTnHhu1oEaDS5JnDx1VD/EVGl0JJ8
dNmsTNv3UhK6WRxWj9koZftR1I6bNg+CneBra5MtCxkfr6LIWCdidPxhXqGChq4qUM/s4RNo7kUX
ofTjZiJnQJvgrUXebLUMvhAKsbUarhmGG/0Kky/JWiqFQonBwD80JfoZPhqruh8dEOX4OVaSvwlb
61cxojd2+zAvOAEYb8jIYCYnun3fijN/o5YC0NBM7N1eQXW8SkvRzWrFX5l7X/CcsNsoKtAzxtuu
wpCJPXJU6rhHjUnfNFWxhbny0fdXS+8LIIWJtQPCFEY3IEKeA92sGs1CpHMmzKl6aPa6U6KHbJsf
JsLIfEMH48l/BdG3clQXWlGXZmduzuySUSgnsxMVcrtHom1ruJPF8LAWtS7gFC9tzZ69TutlRhwq
yhGnwkTTPt6OBoIb1UMhfE361DmNwRfNF14yWdj987Nyvrmz90+K4iCREiwb5VfDlzeNslZrWXj9
JqUFnnRcDYz8szDFGDV90M2Clp4ADlJuxMPJUp77IUvvxpqO779Yjz4RL9FQpc08e2uVY1eZkcxX
K3pEdcT2tZaNtZnBaypRXQH1jZLnBFxBUXNmJFW6Lg+j49TSM+EZcsd75Bv8TZGC1M8P5R/RQ7BV
7feycOQBgFpvpi+cmOknoEIyKY3SbJudGKZxZIQzBEDXklbaXaJrjyO6nrtEroP7uuulh9KXSEby
Rtqe5NFHX7zvV17p6y/L50QYzVCn7s3VNggnA4lcUe5dWd4WEZw9CUlef3TKpl2xdO1rsESjxJRJ
Kidp1csIKmdQp4zEoXcDCeluxS6txK7MYeXKX79O7Cn/K+L2qU4ytyInRpxZcoqj0U6to6iUR7rI
U0EsI7ljjzFSWn1Srixt4WG6sDrPsvJWrI8MW4NFsE/uxDAsifbENmBsh331EHjaisGlr3a2ynmm
JVWGjwQ69spB3aQMSjo1EkmAlAzZTkywV7cv5NKnOzc3c6P1SR8CrY2ZpTKNT0WAnLuYhq7UGGsT
kv+fjaSrB7sMlIhzyYNOFYrCUjNgSA/GV+UelghHR/o1+DXxhK9LLCzkKtOH+9veXMsz6I65gYTk
Xw+EVFNqmeiekPo2nRK6vonEy/qw9iwtbyfyJlSUKDrMJyb7Ux6HacB2jplCO3a8R9nEtsLcvf3V
FuBQ0+J+25lO0VkMUXeFKsg9diae5kkhptK2Mmrrjm5P0BjpC++gq3S2+DHr/tWJ+W169mC0RSug
FjWZDr4agLAndTSlVlesLIQVlyucvMHZCsfSgttExsz0vkcQTImxOzWAp9oN0nzFe/Umc1LTu721
y/fv9/JmvqyBu0Xrax6PRH7M/V0evEahaBfKCqpo5aDM6+ToFYZWUHLNoRA+BLJx14/6JlhTwVl2
mX8v5j2IOt/Eo4jaqcFiUrQTKaIWzjiUnn/yt0Iu/ki0sHVafY3NROXLXNayL77ce731zChyZULQ
ZXy5Po5eBSU3N4mortb1Fr8TfY2pFUU1c95JkapEqcaWDUSwZauXtkHl/BvUjU7xqKQ0GyrH2stb
QJXl2h1/9xzzBVIEYbZjyuQRy708mqkP07Pf8LhL5jG+D/1T4IRVgCxdIw2+Ix59xGuq9rM5FWPQ
sHvIwjZ2lCz/Iw+KZ/TrBlpmKKqmPsitMO/zZ4JqhFAluA1GVXrRS7HaCEIl2VZidnaWGglyaxWy
oEk56dEJgVPq6iexx1GrSeyDkh3S1zCdhO3Hpn+BWnm0B0k7/exFuraqmZX7wOhUG4mfkEhAEP7U
Ct1aeZ2v01W8nQrAh9lUKulzap44GiApZWLbzarRM1CpLIYHQSVzHV6DdPUxWTpj59Zmz9ZYmRZC
S1ibvj5weRSTqXqRAASg8tSvkkNfXOgPa1M9S7f23OwsrDNOktmrOWZDhde4Z97ZNO0yW8OkTdCB
+QHTdBlqEl1l6nWe+peIfnflX4jDlth10ubp7lNvnTH6mgiVUPnM0pwVVK4KebSi933sN3BkK5vi
BUaGiaW6Zv7epkG+sfbtFmkgN/CET7d97eJX/L3OOUFo6mf5URDDwQ0gtiUxeBRa/Y/bJhbDDmJF
EGgMjGswDFxe1rA7+XGXcVmnk4LerVd0v6je7Kf3v468Rt0c1c1tm0uuSWMW3oA404BRb2ZSUE9C
1ysEqkcavUI7bsvKeJE1Hwo6f6XYt5AGg+iZuLBEZIGg45r5oqguw6gpWV7Gm3WI/KjayvJQfWly
o/SGNMk36qjHf2pNKO0jq7E+Clzg+1posl+3F710/ykIwgZmUG+g5nC5z2ISNObQBzxo8c/S99E6
HpzcrOwkYiK6oSJw29xCRZDauko1Gg6WSc1gZq/DcY5afOqBjpRwvAWV9VjJY+D2ldC9+EHXbzRZ
aQ9JoOpenQ2hXU4OsrEG80Nt1mi6Z93wVFhFsJZ+Tobnl5diyERuDGUYHc/LjWAGp4q6fkTrsyjs
rPD3QWbZuTaubMDS3Tk3M/OApq7HaCVSRVL6qESdrTE9Af3wFVe0FECcW5k5vJPWFpIWSNSqEsGV
gTWVxZuGNoWuuyfYcbsvK1916RSBtCZlNkgS5HneLEaqFaWayVcFmzo8mG/aqye4bcAAM5OouW3e
4Y82MiLF2cr7tbSfAJk4U5PSKlCCy8/GTYnzoCRbNo0h+lwGcfBk/R97X7YcOY5k+ytt9XTvA2u4
L9em22y4xcLYFFJoe6FJKSUI7vv29XOoyq6UkBHBmXy+Vm3VliUlQQIOh8P9+DmNqs+4hmk7MsYB
7C1SjiBcQ1L3l2xLiZSjoIoAEnSCfxCGonodRlJ9D6CDHIJGAKQWtUADsG+CwEmxe4Ur3JkpngyD
fQWcYdioSAoAhsJ4jGSMq5QAkOtAqMqNB1Be87pDEn8nguUnHSK7h5YFBJTdqs8XVNGO0NleXH+H
M6ssIKGN8w2516nB6etcF3WqqTGdcq89pOlpM4CROst3g0Y8GpUeesrnGp3PbMovI06r/ykmrUeB
qK1cIhvKPUCM16zCY07mCA7mPotxSb0YZ6Gf47NoiLMySd5k2hMzFE+NDoKMMp0d8MxBg/ILctcI
uAGBYeswnRSATFVJAd0eaO/kjdFupELkblSgu62cFnPquudmERlrwCSmZO8vUO40FUO5nHxuOnB7
gPfuSx1bsQwh237dQM4OhEq5Bg56sMKxNhrgU5S2wUAi18ZHdHkW3uBzWWbK8pjPbIgzGx8ppWlD
6OjswYn91TSkEPkdiLFDKZT3K7PJAb9IMdLHB/3Ht/7/kffs8Nf+qv71n/jztywfSkqCmvnjv7b0
Wwniy+/1f05/7e9f+/qX/rXP39Pbunx/r7cvOfubX/4inv9jfPulfvnyByetwWt107yXw/G9auL6
YxC86fSb/9Mf/uP94yl3Q/7+zz++ZRB9n55GaJb+8eNHq7d//gE/+R+fn/7jR7uXBH/rv8rm9YX5
7feXqv7nH5xq/AkQEPpqJni1gZgBxt29f/xI4//kwUYpIYOCdquJIu+Pf0BavA4wmvgn7AHIFRVJ
QHANSVgtlEh//AiJTugWGGB9xZUQXuXf7/VlfX6u1z/SJjlkNK2rf/4BPO0XP4lKFGSIkafi0baA
EBwn+Ve78Ect0uMg0ezc31Z0oYPWZZRHu9VSS6HU7rr4husCB/JNpybMF+VYmIRAIaJzu8gHB9PR
p8BJdJxo1r2+42lp6oXi6BWoKHFbkQUw5vBWEhKzGsdt+QTIbWf50HNwBI1ayUisuuGWTdesknaJ
cM2SgFsltR1V405Ca0OuNidgCiCI2pgg7TULiezkgNwIBPRHRWClFLyhvbBKUhAqUOLwEHPNBnTg
kmMM4fKBe0ZwZVaRp/LfefFZ5vs7kGxYABOaRnjbKJkbB7KlSbUdqm8C7nSDuNDRNiw0D4RT7Cp6
gzK9JRDO5BsnzLYqlRZ5/VCAky5oe5si4iv4tVC4SQ5i/yiwewi1S1y9qdMSmkKaGWaCVcWZJQEO
FAGZG2i+lXNPTY5Gs+wxJMJGRV1VTTKnwGULXEeWppTQ+7gvKDF9KVy2VDDl6KVJXchEd+3UJXSP
Bsq8ONDsrqK31PieG5WZdbopDA+RjwsNankJ/ZaqiSXmJ1Sqc/LcgximP9VibHLZIUo8IMjNMH7A
BVvOKifKb1oxMpHbNmt50w++owwiNBqWSQi2SP+pSiA1VdRAj0CPvS0WtdBt/Rr83HVokgDai0Fv
ytkzR4KTP7Y7iMzjZk/caECcXKLnFFQ7BeeO2W4cMQPD6zi8R9lT3z6GUbmEAIJJS9xo03ap8Aeq
Za4vS2A92MbSoRdeynoFiZxHDnGRnwLOlG1jtCSboT6aMYc568JqLSmJlxWguM8MtIY1hql0NRoY
IcogN0j68qhnAT+yEbl8CbFJh5NHU5DQUqGGmzxBlNwBEVgQN/YfdXqSG8niWmQ1CKU3Qyqt+VHb
gjXX6VsFsEEhN9cFN4LUh4AJpkztRJWOijG+hYQAdi3dpenotH52g4XEmi2HMMWLtwtDvJFi39ZS
38kJ9K1qKrcm7ekizYdFTPzI1IruRomEo4QStK+8p31uRgm6GKS1onNLYhgPIOyyO1E0S7KKlMqq
lQdZHYAVoc/EOPhGaQ5VZhWAFkY5+ldaNPPH5TLQkSxNBCuQ/NMoRLtINNwoVExR34XdKaG6lQ/x
nnTdtobN1eFyjHg7TGuzFlWrh8572URWrgX71ECyBn0UYoP8T47f0ZrHoWqeJCF6HiLDLRTNpNpe
BshIBOORT1ASQlazA/6jOuokWhWchd6vCfak38kJ0liR3FhwkS9yctL5yJarHoYETSeZQ85IUgDP
80jtm74O4FxU3sVGDGr4ZzC4W6XWncZReyj89kWLc9R7AsMyur1m3I9yvBbVbaTDMRmFDXaNHdpw
TGWIN0K8VGCvGZ96fmoUllgkSFO12BZ6yblDmyxIBAXCSDvykQ+yYC61Aq3DFjAsoXZr/wgaF7Pm
KlOvVuArdCKfOuMYWJ2c7+q6M6sOuxtUNj3aJsUlp6yEXnzIiowAANqaWV/Ycdavgubp03Hzw61/
duNfA4kfTlydOKoh0DslU7468UAlgP9LKWyjcjWhNmnrlXSmw+Cjwv0zov73IIYkqxPIEKCYr4NQ
LQ0DHJuaPSXj5VNyE0LA9tVv7GLBWfAjZmcrVoNJOyX7JLLSd9235rr6vkYxv77DFCp+CnC1ojB8
I801W+AHzQ5o6eRa3syESkwy5ddRmFgpiVHp7nKMwi37b/4iRxssWQB0XTsCemBjiz9eXz6mzvHr
gEwVIG6UJDM0TO3UeS0ojmzlLmCqxNQ3yqKzs0PslFvhPd/OZfqYIvJfI+sTDgb5EJB1qsyEDrna
8sjgYkILO1+hWcTRc9Nw1E3Nm/GD0Lj5K4XOrQhad04yI94UQruaC7jPmpbOf1TKga4QDMa0eH3s
hbpsNLu2gcoBtALqOf1DcwpcMTfVDXealK2HJQ/BvlWzBLdpsMXJc30RmM7wf0/Fz5dgpqJJQsij
83iJqRQz2qhInoYTLUzhIbA1K76tl1MTQ5MhW8gv0cMz2vl75/Fz1ysGqP3rezDWl/uC1tO01eyp
qayyohtZgYwf2i9he35ianOsKbMDMtZnSF2Z9BQDgtbSxIdD3Rhd/0CZSGCWrGY6AZmC5V+fh7hW
AN8GLsag5/m6hfOE06mGUhBsXV4jJfCGbKWtHAMoD1GyANeYGxTmnD7duW9UABSCdcHONZ5lX/Ur
JAl0rZ9Gbe38AJFEMGBP7EP9TvTm+gLPeCkMpsBPQlgNdy5mBXt+zADN4GFJ/IgC93eDn7s5zo3A
LFkmxw0XlhjB6B+isXW7IJxxgmdHgNLeBL3WAeNitqQvt1moxAKcLBAbHY5yWatW13ccU/z8MAVg
tn6Owew4pfRr1JFlOB/hh3AQPdXLwE0W40K6GVDeqt9xj/gdg/8yLrM+3WCMpR9g3MLRwEYFjbt1
61FrgPxtuZ0zBgYk8+tXMmuVtHldGBStQTLYBKb2A8OZpDH55Rxj7DRdzAH95bOYKEAYpAr5Ygyk
cXZSGc4Q5JuQBNuEn9PpOb+dfq6cwnaF0kFXEoKhJl85qZOPHuqfQIso1rzLmCboyncpTM5SKZWO
Q0+NZouGQ3R+X4vKIZdFDxmcQ6h2R4FyM07qjPGrqPEB9YvalPgLFwaypHGlKTAQPVpDhfE+NrrT
jO3PDcFYRRTGXCJUCmwwTaEWZxwjX0fIHL8kuBoMcQg8RbUblNFJR2Ubh6XVtq1sTvSldjwLjzkX
8eCDQbMNwJqk/wLW7DPgfytkq20jMPn1tKDRMzlNXXTkjbejWaLLaYcxS/plvGl2PsVxQzokXQg+
QbsT1nywJHG/hyZpYqzHUZ9pUDgXXH0Zi/FkbaKNxUT9bYerxANHui2DYaCwCLEEz7eN0ZT3Iup+
Yr6ekypjylYfWx8dEVD7lpHC0ZDK+fqZesKlY9f5mh1lGfTKRk/NU/C/90ufRo4oN7ecjO4r+ZgG
g4cLDVleN7Jpw/8yy5+GF78OH3RD3pHO0OyJn5Wuy6UGuQfsz5lhmCLVr5/JHOlZLTcZTBg5pG/q
YlJ1SaE5Jx7oCpwpG3DJ/Jt28v/nGf8AOdGnNZ7ymF8yjcssJf/wpn/9n+N/Of/3S85x+pt/ZR3B
bPQnVA2g6Aq2dODMp3r4X0lHhFt/ojMDLXkTthD5SJwhP3KOovingjwg6G6QlRQB+4C1/Mg54kcT
4Tk4k1DxnIRihf9NzvGr5+MmSDiaatDK+tUaeRIkXVC2vJeg8hITJOCih09zcfjLsi9fg38+mTnP
2wFEnYXY8Z4ACOGockc1kp2h8+fsfPIUP/fTz+czcUqrAS4VgRXbIy8N+qbfOtCBPzen8lXZ8tSM
oK+FD9Is/iGYqUt+3cA/B2Rcls7nkA4PGt4rCALIcrRU4002UOtNbkZuw0HGiLbv1+fu0qpM//2T
J4ZCbSH6I4biyK6uDpo8F6p+jUp+fgPrFID3FSnKK17dVHbHlaah3PitYHJJv7r+6oz/+TkE49+o
pLdcV+Ddk/t+U++B6ABAr3yQcVE9xMv8Wa3NNLOEt+vDMXfmn8Mx3pwLKeTc8lzw1CbZRKO6aKmx
7sCHoUTtvgEwR+nRcNmTJb78iaAjEnroGzGsjiltLFGXV2GV3IagGMxxuS4I+Hu6fMZEv56rP1+N
iceyXNFbLeN5r1fCx8HnIWoPKWcQ7slqvhiIPjPMBWNhIWEg5RdqP8OEB8GzDJWrdGYlLz2XcQ0k
5coqruAafBBXBO33vrq/vmYX5kVmPAMBuVat8njhppHckEcavn7IQGsUG/wiCGeiRu2CqcuMfyB1
JmpZPPKeIr3r0rita9Hka9CWRVs9QCTXaNo6GjhHazqkKCVoC8TrjFdcIjSnJEod5E7RJQ4pvYG3
A5T8o7FaNWnuctq41woV6enMaZp2kRDOoXK6Df3O1vUI9YGuXPa8YSGB6Rj8EaEd7Cw2+zzclLpi
Si0YJcr7fnjQOerUcbfOolNVPedg2kZ1Zjfw6b7hMjOcOlCnKKXpd10P5s1UtKRGcnq/XQhQr9Gi
cpHVhTX4Xidxiwrz2AhIwwuerO1HCrKb4ikTebMv6SKk35IwAbU+riEaWFvE19F4CNGEXUvlzfVF
veCO2atpisgx0MeQ96LxBF3l0d+Uc0QFDD/f3xtJZtxhGLZl0sTYSGoBvjmwYxht8F2oRCfU3pW2
tgrkf/oCW7upTCoHViMGbg4yEgjSrmgEdHLyokiDGWpkU+eFqSjyMo1Er9FCT0+ko9+Lz0Qo7aFp
neuTceGokBk3m1akaPISFt62EBRu10mWmGrIQ2SaWFn5iHjajGRtJlf2sdHPnIRTjPD5tMA27UeB
q3lP0v2HIRTcAMVkLnz2eckcDW41xO9CqHlJo+yHstu1Cbr4EmVFVM2TaG37wAa0NUF5i3/gsvS5
MN4acgpJhgqcuhj91pWa4QkwKKulELUVdSsM14YE2Kv8JGfoQaybFcqVpp9UlgAWhbIFB5IKrk96
RyIIbicgcuwBf1J1i/C3nXDv66Mdor4GiUwzqecY8y+5K+Yg8DkdBUs0nXgiCnwqtDDqaHF9NT/w
eucmmHXkQjz2CSfwHrpqUSVBdQQhjSG/ceFTZthhnlttdysXx3rYkfBRqNZdg4QC55tiM1hlAJiJ
/m1EGTKpQ6spulVIb0Jo5GSjYKciSlrXX/PCBLBNDhDklAp0Vg4eyvNLItfbkPt2/ckXHLbEnAQG
DRsfcurYf8laz9AIq20j8FFn+lpS6Qy18QX/MRXXPxsx7kQhNTqcNjW3p/RN9vfo9J2ZGSbN+bcD
kZizIMqTNqoG2Ebppqt2JS3DvXyQjoU9QiMxXVB3eJhLqV6aq+n7PoVueZynYS5gqIjjrRBFqVaJ
LZVHX0s1gtXn97ytxHhENU6rVqgwSt0/yNw71xzhy64vNnNF/zlZjPPK1E4dMzIg+PS6NXgh7dyd
KNvoglq507mTmEfidp4+05Xw4abO7C6JcV+FgS54vu3xLaihUplbpD4ofIbYLtV7oe+3pQ9scPRc
Zo9S77YEXdCxsfWjexrVVk99i3KVPfFgN21hNX61EAvRiVvFU1TfinXNkULonafiMhsNE9d+i2aQ
66kPetLs5eSORyG4Sl4qvrD1ZKOiFC5xmgPQgsG7cgddHVAgXp9Ypqbxc2IZD8W1Wp8MvsZ74cbf
TrJR4S0GT2SzRngMYDzofQ7ybbdRl3GEfquNxi2LbFn5NoRFwHc1R+IlTtv23IQz7kzNh6qkNMGE
2/oiPiRHA7x8kZcspWXv9R5BvalahG4AhZPOFV1x0+0DzRIgXnfDL9EP4F6fjwsBGosgywM/TgDq
H3H1rM2ui1wk0zwhf+Vj1bo+wgWP+DEBn/ZiUY8jJ/oRjuFgoSWrltxef+6FPS4yvqpJaIh9jngk
oiLMxQ6URxmth6IOGCUoUK4PcunlGZ8ly9AlpaE/ejH51lZeiRr99Qdf8oYsLD0Py7wTE8QLOarG
0Y4sodRmc+DHrx1jMelTRzaZWeMLXv2DcvPTCkwMWRp6h5Fjq3I3RS1cjDRPlE/Xv+QjADxjyR87
7dPjIcxTVhLFHIESOjPV3NJMEKSCZQ8qPZ6/7jeCS1+02wA4qE3uRg6F/lK5PMhmslLWUJ9wyCq+
V79p69RRUEaU1sXGuNHWxZ3q1lZszXXvXJoFxsORiIdCRGSMuElFZlPgAuiDRRQIjOvTcMkcGb8C
wXYil5AN9dAbZ2rRXc8fFNqZUgEa3+7t+hiXrJHxGXSQkkbrMUbePnZcYhKVzpnjNAtnFvGjT+TT
ItIsLpuhgR8o7WhXr5ptgZMG6PmjjlNm7li+lJb44Nv4NEowtkmtJxiltgtTtICZ2R2nA62xM1g7
t5nVR78wU2ydMa9xrSvQfonDU72JD8XacHvQelFY1uhU+/o0V8u6NBDjIHqjJH0Z44vUAghf41Cp
M0n6C+b64Tc+TRUn5rnSTA8mZJ90a1Jt8+R43YwunYEfy/Pp2XEz0K7tMDvqAmwNi2wR7GPosRmu
vyo9YRHucNl2YkAqIrdeoOq87bzfXhnpa2gmGhB+DScTEG/UBb+tForXQr+vX0d3HDxAeuqfrn/l
RWNjN3wyGqTO8ZXgKt+0d4abOMnCAGSj3gUebkvuHD3rxyY5t3mYvQ8Aa1UWBUbqXc3ttqo10d6W
G3/RLMAg7kQraREd2uN4CtZz83jJ7hhXEBWI08sKQybkppeei+79+qxdMDsWL1VHOfVBDIONE69l
ACf5fA9M4YyPZIpqfwdfPHOH4fuukOMMR8Ww6MDKkN9WJ7JFl/tGdtMbJAW4GQ6US+EzzwQHMQlQ
MGzl0UPWDHoN3dG/N7zipK/SZf893YHbLvkmbFHS3tYz5nYh28AzjiCg3ZBqNSYuK2KI2IYOP44m
dLLMEmjE3q+suBqtPtVmHPaF9Wf7zEkd+DTMMJzK79v+PgrmzjGmyfXnGk0jfnIOeVsVLYg/cM82
azsx3zozwz/AF5uvAvoCK/MdeRPEKj3+nZoPrQk0pKnb4JhxchP/WPEicCowB77FUCiQzLn284vG
w3iOJKAR/ieNnnQLIr9xla0nwIDmVI/qY3vMT+LMXeiS42BJbhsuD5tCxkDduneHbXhb1mbpRRth
rS7Tk36MreTh+m4TLxy7bBlUGoWCkyJ4w8IpV+lB2uyLtbYMXfWgHCvMqAby6hDoJnob3gAWfZqT
Vbx0/WDJq7s6ERq02PfevTdYyK9a9/eAh5vPiQOtSBdAE8twqAVJV7Oxn06o41gxXmDWEUxu6heP
CcT+tIs+GZkOfUMoqmCKR+OFA5qvzUa3hm5jH1MbtAIcXcg88LH14fo8n/VqGI7xO5EANqe21LBb
FC8ZVn5/ENLX33s042mSosu1OoenCSGbOvqQZxm8NFdmQnemXv5jN+LNGbcSJb4R8wSxu6jz1uvr
iE3XW0XeTlqXzhzm8awzwSDTtH1ajRB0K3mqYTUy4vaqLcqr63Nz6bmMK6lTtUj9Xh+9qdOg5DY0
eP69BzOuYJBEVUAkiQcDsAY1gHom7XLJTpiQoZQAddQCLGYaeHETmBxIc6Dve/2lLz2ciRJKmVSS
MfkvoEpNMSHI5N5k0Vwb4/kgBIvIRAQ8GHOJPoW8id+uQ0W1AiO2uGTZ1GgmjATHUE4GAfw/AWBN
wFYG9S4RjrGw6LlVTKAjYdBFI6zRKjJzRJ09ESHlwOxx2tCMk0q8UGMcmuy7n0RmHojLgSRml6ZW
xj/U0uzhcGkwZoe3GZXzJokHTzETYc3RZ6k2zFF/qYHBEsDXMy5AcxEjGhhwPUuFtbTQzUlo9LeW
VmecQN+WwM6Dgt2jydqPX0nzWHJvv/doxgHUFYqrzWSSYP6y/Dpxk/hIOXFmjc4fQFgkZuvHmiqV
VSn2nljCWlooWbeBkw05OkQKswDgukL0B/iTI/EP4tB4fAlOGUIcSNPZnYyeiBzyuyJUJAS6y1LO
jkGfHnLqSg6kmbmdnMWZo0Kf/vsn5zSqQqUmHfZ6wKNqFK76YS7UubRldMaN9KNWxHyJR2dODohv
tpOd8lZbVttoEZuLYMlvBJzAiZ1v6Yw/n1bt3McwDkYeM79qomnEYa8OdyGnIGGyVOq5T/rIfp0b
gHEyRVgOqTp5xg62TuUbpcrsvlyGamZxaHbhgmphSNErl4ZmK4xOonxPtTuhcwUU6WlioF/tRW/l
VUR2NNrKY+KINVrO5GBRqPWq4LVt0L6W8kz4c2k2GJdV8iFkBLpk8AYgWbPxLk3ewBxvATI243Iv
2I7GuCDULJuikvjBE/gS1LgvXDcDQzl/wYBCIuNvYkXJA8qng9dYKM25/Ua2QE5kT7jpzi6dh41k
lYvm944ljXEvo5BFZMiRK9Za8PW0b0F97zdzbHGXXMBH7f7TBqNx3oMVDqtQOI0jr/NVufIn3rxD
tKSObhcb9VF/NNbNanR882WeyfHS4jCuRxKUsSwbQP94UbRCXbF0cZaveDL3M9tAY5xGEScgOS0y
LA9IPyhk3zUgi31zly/moMWXIjONcR5GK3OVGivTtPU2fxLRkpE7vF3dCifDvu77L47BuAsOcIgB
TfzTGKPNPVQ3cLwQixhP4/wYk8WemyrGYxhhVLdR4ffeBFdG4SZ0OB6lgIQzQZxiie2NbMsm5OTc
xlPD0knFzBXrwxzr3YWgiGXXy5Wc1GUNxEILJ8U9tWmNvshxOTN/F0yMbSNHWy5Vgq6Hg1n0bm9L
tm/7WKXWWb9EdmPOMb+fv5oi3cN4g3bAHSBLMc7kDfbcX7pcixTktSXy17PDXLg1sbKlvV8TmMT0
OVZqgz9voVklRoAWl3N9wi6sBtvz1PEczUsZ9pYGh14Rnwv1xW+rx+sPPw+RwCwxG75UpR8b3p9a
MfUnrog2FA3LXWWSitxkBbrZgT4udzihzMYInUB/76LYDEFy4oNkzgCHJRGA8bkLwWQJ1iUq3uX9
zWictLgza+EO/MFmCfiJxlOvD3sHnbZmoqcrZJz2hK5UfdmI6zgYlhXhtlzpu4OGtkw9QNs1Ap5x
PbSyxVWnBIeFD3WGir8p+ZmPZyil/77IqYxHqhUtKfW2m0xkWJRubfNAAydOtkBl0S7sCIhgCVzS
aHCeCe2YLoufIzIOSgOtUzEQHrVEOVmr2i0JQFOmNG7cfMt8tGUHMaBO6I6dK/Bf2myMswp6vvbT
ArkMnXPSdCkPc8m8C2ECS6gT0Y5PZYND4gd6FZJbWZIHiYM1IGRorEC44CW4qa1urlvpxYVighJI
D0fEVzAa+s6dwRItXLqzBdpen3x3swGcxOyWwbZ4vT7chR2nMBEKl4TCEE9mkQqlqQ74tgzF72gO
lnTpcGehxRJ4BCAkhq8p0T8ooZ8MSnp7fSUfkgWUeRwDHM3EkpzEjbf6MXhHRJ/NON8pODlzrrC0
Gqqcp6pYjr0nANcpQzYHxTGrQ6ey8B1NwzMB3qXVmkgkPt8OjLiWcGtBRnlaq/ajgUGyIzQHEqcG
NXwBvdx+EXr5rBbbpQVjnFih8VVbyphQYTxoACrwhWQZ7RwrK9MA9vemVRg3EQHYlKgRvke96e1+
g2zga75vl98au1lVh+G236bWXO3/A6hybokYD+HHOfCldTN4WvgS02yjymsJXPP+cKerpzGTXSOB
WnzZmKEBFYFa3RZ6ZBWKuqJBAEYr1DWSZpEEkVcMAox2cOse6sBGciMCB56U34I4NrP0ve+XSrrT
REfwc3NMVbsF8YVejbYczql6QMj0grkx3kduhRZs6MiuJJVqo0kZ6geRTdGK38bPoQ+mieKtEckC
ipWWNsSu6JdmEFeWb2yGAWyJTbbKBiCxpddIpKugi2wpL90sQ3AnvFTljkSN1deOyI9WoilOHXZm
r64aKCt0abgIytpq8OSivSv4gxGhF7+45dXWJPGb1FKz7PhjPwiuAP7HiSUhigWXT0DoD6y/yqlu
4YtA5bcWT4sDNFBM8GWCYOOpo55IGjDzQv3iLeoHO4L6gdLtc/+Biw8tZrfCzTEzQlOtVVNPnwSu
t/J6k6brKhZMMcrMtt0oFCDM+hjHudlIFF37gD8WuiURgCXi06gctAw5Ep3swhZ5XjRzp8HeH3Qr
IbIT8cqu0e8p2cEmTWGMnAqCx1KzkqsUnGPgKdHrpR6CDEHlnJGI4IoIbS1D9li4bwP9gF4KC62S
v3cPYtvdxkAVaDGlAvRq02pbWj9W8oy3upA/Ytv2AMgvlCGBt4LwthkJPK7l0BnNtxloC4YysIM8
WXf6b+aLWLS4L0UZmjCG3kvTpyTcKqBa0Lqn6yfKhdNS1r96RF2g+dhm2NQ+iPdIxtt6djeUaBzv
5vrCL43AXEerpuWjZjpTqnFfFc9qtOroSzyXFGCUYP92gSxmXExrDoRGcIEKClCDNVioC6LxOgR1
I8TALcURFh0aYHlUI6idWh0qTOlsjH3pwGQh1EJMYynKMXqwCVYVbsTTtYGzONRDDCeHYqqyeBps
yUJNZLoKz/VXXvxqxvF3ktiAMw55PvgZG4SYXnGkS4jemt80S1zVZjuN6Fvwu7bqZjYoNGYlFS6c
1L8ApfO8FNKSDB4yjXZvJLYKQsWBT0AfdAyHhM6d1RdcNAuRLrmmlZFcAlCofuzIE18c/I43UehB
eKCYpYBWofiezqn7XDio2b72TI0aZLmQoUnShdageV/OXCD/5sLES5PGhInNUGSpHFSDZyzFxaQ2
G7sg6dmly3xJNtJCdEPH30UP0t31XT3t3jNHNYsrFqJYGiCB03tQhd+BNmtZg95JqWrTj6plIBFr
4OOZdWIU6P/egCzSWM1o3cYi3KwmbXSce5whWCN/SMFRI461mxuvXbfRQYiTpnsepxXOOkCTQakH
NDKlljK4kRCYaZe7fIeO7jbBKfSmtf520iZN5XpR4vAF8bwNrWcnjjZdWrnXZ+l8kwIYwBjX1Kt9
KunAqnqa+g0s3mbVE6tKRAh06NAYfNUbnPgdqKfywGqHWzHZq/kbpxOr1wYLkq0mP0ZAxxUe0pJg
5untvHGShkLx8baPdyq/9NFScv1VL9yWWDR033N6adQo7MkA+kHFaBY5PAVv5yyFCVBH2ScZYrTp
/iKu/TVciFN6dNPYEjDDuSXPVMkvHJgs+BmgSD3WOmTv8vwu0zc97+jUoqPbC8ssWvnZ6vemiQlR
qUKCoFdgi5DIKErBbBDhXH/ypehXYiJGkpW07Dh8gcY9q+WLlpoGevFK4znOVlp2I9Zu5aMVU/um
+/eDGDk1oYssbNcpWi56muzSttoFAsogWmCFaLUAD/ijzL34lWqBYtMJfd8y9HifJa7iF+gcgpqR
uA7C+1AZzAax1fXPuGRHTPqulrXeHzh+9AweSRPfRR3m+oPPN1xgLzEezo//PT+5zS+Qr8D1MVrX
nrDrj1BSGXftGrGwDSY5M13IOw7wT2lfurpjzCz9BQfOQpP1QAi5Zor2mvi7X3W2n69Ic7j+cRdm
jQUl+zV6fYNicnH6tzQ7cHPBl6BN1nNm+7Gw5LHmg2Y0cKEvBdEUy8wk5THqnhNhH8SWFIEHdMxe
09JtyBIEsHH+fAMpTn4t6achXTd0F+f3AnmWQJ7ciKEVGmaL/9NGHqzOvKlzFhm+x10DUviXuCss
NDkBbPrU1xaflpYSLapiEZLUlIzMrI3MonpjC6rVoJf+ewYmj/JOJbiq+dBxzMHUFW/74d3nNrqx
DsobQUEhxhZyxKNenm75cRsrXj281+Uyl12Be1KjWzoeuAq02WX3WOh0RaLs3hCKA0eifScHjgJ6
K1U1XKHegLVQ06IbBaFLFa6hOiDelerT0O3D8GGAchwayMJbRX+uy00J5YP2gb+DQ8FNp7Sgyebq
A/K0Ro5mgpUeAJuIDVofKcnw8jul346hJwP23btBs1crEM1tw161akm3wdpiVi06qXwLdEw8ec2V
1AzQV0rru672ZMHsCofmB0zikG+K7jg2uFyTA5/ejumm8Fc8t4vSJUk2ebEfiltarOJ4owac3amQ
ZdXdPlyJSL2GTgjIJ3jVIpGYY3mKZC+X3lLcjP+bs+vakRzHsl8kQBJlXykbPm2keRHSirKUJ6Wv
3xO5wKIqJqNiMQ89jenuCjny8ppjyny71PcQJPTbxjdOjMT+kzlBAeNlw/FMae/tXHuetfqVWU8M
ZV+v3OL5jWse7r9jy3X3HIuW66VK2kYgQV/3sKxBjb4uD5DD8UgEfHUwREZsXisGLg1Rz5Fo/Szz
JVtOY34P4yNcrLy338ev5cny3V1xIyNnw9b5K3lhV+UVLuRe6mlX/zGxYhPJtUEjSO0KcDRadH1n
1MJ2mmHi6TA6sM9/R4kLEUg9O3xSQebRGRjG+q7wx7n2jOy9do7//vGLX+ns/OH9YqqNja80hdNq
3vN1tZbIHt2IePnGiec4O1xTp/kd7oUVcXZKKDxJF+7gWqq3+FWsPIkIKC+ImTCv9+D16wEUQTXv
sQrrwIozPwsrvw7wFwoOxf/3A196m2fniSRkTBd7QueseekMKKhIQtOr9dOluHsqVv9YE1NKRMtV
nOZsK8OT0gaEIgFKdL2vbuPeIQ2FMwjxYKAGYoUTZE9jRf/9WJeOktPj/nFho0LDi0tcWOjrwt0t
16RKLo3yz2kbLYikLGUS6wMURRdpcpbTGgK0LXqpBEmpmB/EEuftPUREd2TZKvaLYn5oC9CY6orx
Y4ouq6p2e1aDaGe/llp/hGOep3RwrOCRQboridSlF3C2SxJ1EE2mAVxXQdvRTEM1vdLJuPTDZxuk
XTKS56DVbmbFhZtIBS+VawDE3xUL4Dx5tiGylhRj1w/LRolNCsFPLJj3E+YRMFboXdW0Q5//ZFcv
6OdVmPiFvsnPvfyxUhyrrg27QYsSlG/ffdYm+r/pueGPYbu1107YH+r1tR7TT8Pnl0zkJ2D/cbmi
tOr/xVimQCJjJQVcvMIlKnPx/SvY5NTvjXGTuQ3tigPeB1p/rc+TG46eqdVktGLfibqbJcRvke4N
0CNm80cz72WO0ZGgtsVo0983zU7p967OvHnhYQa2/VQW/lwu26WrVqoOgUBnX0jIYKp6JIz3UX1n
/c1iQHR+Y6cHk+xZhjTjmrTGhSVzTjBxLWXWquSEp23vDLZBw/DKLv+dM6G7P0CQP95mPkmtMFKs
8tNyOZFXar8Icp+jQ5PALOWElIWuRDRFjcfWiQezOHqNuXTpoc5CG/z2iFKdKrpF/eDsxoJu8r9D
14WmwjnHZHbKRhmVZN6Qj9l8GrlnOiJKH7TWDO2roP8LYV87PdUfL64eZaqKfkYy4iAnnZH/1k8T
IsW/H+HSAOhnJP/Hz7OaEZWZhgTVt6UdszeGgHy23TA/xUVa5wvdaJhdDai5usYzO0KrovTtHNo0
HQSfh0anc6q8jjBEoAn0B/59W5fe7FnoWkA0q8B6nDeODf1dGzznJ21B+YKkMW9Wxf2/r3ImOvd/
nZof3MgfD5+KpIBoKI71DnQTEg6H7pBFA21XVjgeqitMpEvohp+Ry59XcfSsIR2uAmveVbs+zdaQ
ZmO2hkZkqKyuJimnROCXgHXOPYEv1TLnBTJJ8tzv7Y0WE/yV3paH6ivfVzdI9GO5U2Nova5c/5oV
0cU07KxfzklltQrH07XBsLXDE/NtigsQhQwkRHpcriuIVAf//mA/zcffHvGsPzWp+diwEY9odZ/J
1HiuBZcwAypJ28KeqOW+uHzl5mh1o9dmsFuHWb5VfDkSKtrYOC1wCaoaml29TeWjbq1JCrqJ3HGY
fLs9pLKdZ2OAMfRyUJQWXaUsEPV+qJ8Wfb/wG2YHBtRTtGgGB7svHnLxNvNrUJvfY5RzDugnXG8s
NR0xPxmqHSMuXFSucXB/DyDOOXjfxHDRNXXkjRZ5qRewIEDcca4NkC/EdciC/R2eiFkbTn/69VNc
lyFk7oOearQIkCkFwNcALCR8IG+RD3Q/s4by6ij50js7i+t6Y6RDm50SvBYq4kMG5W52ZaFdCIvA
ff/9WFnCTSn0n8jQwvlKhZSnjB3fwSSh9x26N5HYd941Va7fCzLHPYvxtopEzebADQ3hhFliDQ82
TIq1a8j5Sy/qLMOU7lyq1oiHqcb3ydnP6TVkyaX7Pg/TSte5rT6iaFjB7iZyAyBfo3Izeejm0W+M
XXdJ4FylWVz8KGdJJ7Sc0f1Wi9Plmq35DGa0fzIkA9E20MN+1dEpgKA0hUTNlQP+AoAQPhZ/L4PZ
hswAgf/jieRDH1IKZA4++6O4Dn37PWjDKuPvK2Sj2amLhSscXxV6kHTb0Jx+/ztcnn7jP6MlPAX/
/m0BBb+lNPDbKmaAKf162T9eQ0f9ACp+++2zfZ/0teI0ULbYCBMW5fncU/jZvDna6HWWezRGWH7c
ov4KHC483iS07oEFshLqOFBYVTXaWzya81uWPygOtKuqncte5fwGHfuqnTcWEPSmrIIGgrpU2ErQ
aIjWxrSGnLkv+TLAWS9j3CsEOND8Hv708ci12IL3wFwsIRHDYSpD6FTEcB2Hct9MaGeNKytFDxS+
B6RG82ohESv0UDLzwUAAoG1SWzEn197QT4L22xs6C0/a2MsqF3j7z6/vD2nw9bRdM3r///AgPG3f
3y5wFqM4nA8JczMsnefXjN5FUbR9/P7899L5PQGDR+ffS8foG7cdJ4iH2ovrz+7BLp9bmLWw8t2o
P5cl+vdVLsSPcwKBOSSkhVHjifHVR81Sh1wBcCTHVM66K+fnf1/kQv7lOGdRKgOwFLYw+BAb9Exp
Txe8qwUhal17V97WBTj7f5p3aollFCfgJzdVL02q0MpWEzj6pa8EWh6bVkPVDrJtyLHhvvsTof67
6gaWxn9/KYjrmvBtUDBIJUOQundNbl2pDS4kDufo/3YUnVRBdt8Uyb0j4XNi9rSEotaVz3J6/b8s
33MKAIB7utRG3LilRWkI6IjND+w+e9CXvTWH35Ub/XedMzjj/f2KdHuZWSpTcAztV1mj52MiiZPJ
tQ7Wz0Tltyc52+lV0vaizrDA4FcT6hFb4X9PnUFqAP4ooOUBsTzUuDANWXdgs0MeL0SPkr4VYYNn
vOZkcSHa22fhQJm5LJQEE/UE9hiQPvIzcivlSV5dDwQWn2XlYQ9L0iuf79LqOIsQ6cgXa4Ix5EYn
a13MtCSM2sqjotjeAopaVXW0LevIbDo/P5mrDaqvJpNX50c47l65hwsR8JxDQCwuRA/3VehhPL8f
Hu5uXhz6eH9lU5NLT3gWN7pcysptEAObOonMFA0J7chIvif1s+p+ST57xdCDbQOvKMOEexx2x5JQ
WR4UU6eOsV6Y8N0BerFgbxLtaDgS3LqVIj7q/K6Q04vLElq41ibRpncxvRX9PbAIKojZmQiGZaL5
eE2x+mcq/p8rFC6Nf+8ABiB/kjSu2OTkSBSoBAJvkDhpUDmfk61AIyruIPqoSY3WWCEuAGnDDPO4
AfMjd90UFh2rt1w3gETI4QMDPQ2t0TGayeOcY2yBiRKGRm29eDNI+kMjIwvCgA2B30dy787oaipR
KRTfGjRPy66RVH4/oqBI/PcztQXwdkRL8Exqh+EUwBM4OJr6RoF9kwUycWEvV2TdTkv6l7d3nkfh
LKx1d8SVjO5YMnD48zr4L1fwWUqbVwQ2UGaHml27MfX7vH3R4bPVQWNVzPmuY19Kt6t6zeumaCSr
TL/793UvHLz22XrImQmNghylU8V2I+Y+JiJTc1+6G+FcZVtc2Jzn5JEZDr8Ddihk12jnS3+hX18f
yG4f72///Qy/fxWY9/79/bsu78uSOHKTuwl6UHeDcmVyf2Ek55zzRHi6ZHYifu78lPfnPpJMZA2o
NNCxtGgdlHSP4i+YN/+VxJQO79m/n6WFpnYODA0mZaKkav0m5SP/ryRJ8Ntn54KbjllTk1PVZN7l
5DGXj1Z7JX+7ECHPSRl9U6j5UC4Q2dEO+jL6jn0Hl85r0f3CIrVOC+uPvllfdWI2dRzbaKGjXZxD
+t054e6jj5dHFiir9KDcXOssXXqS81hfzV0zafgAw7Qm+cNQrlr98d/r9EKHzDnnX3RZ2Q0Qcsas
JFMCVRDK6pYS9dhBdGSpJ68bJSUZdL8yI3S0T7c1vKrma30ad1xbrqRbl3bL+Y53Um3ILZTqqvOs
8GPV3//76S787jkBI1MzzU01PJzeHGuyYlX879/VnQtgNOece2EIo4ZfRg1oDvZf549VBCnDsQiU
rQap3ILKl/SuHeANtzcSr55oU1AFhaWEVxq1poD3YerckNzXgWNjsQIrkQymfX5J3ngbldss5mLX
Fmt4FNvgOrjR6HhJ7g1pVGShm1GYYhAXZSMFHkT7MFMv4XGeByPzbMtT2GenbYbkk01UeXfyTZ/7
o0H1x1ynTA/deVu5DznEVb7hQmzaULUIAGJiBdVv88/OeORBJwJ5ENpzg+4Sip4hsr5bYOSA/4Pi
o7ki+SHPQgMqhhVcJpWMDn3njXsxbEvHmxQ8HW2RIjRwLaTTTX4y8wJGQlulN3K8qRPajHt0ELtm
XcJpmnTRwsdIWcI21+P2gXS+e5sSNTYk5Mo0vp2O87dNptD+BsRQfx5cESofmJE287a07mACh+2A
nNIzl3mldR+2O1HCtw302fjW/p7aoM2jMl/nNwK28JXXO/6ysu+gHNS2N6b1oeKPVXrQQacXWrIP
LeyoIdWn3Dk1iWrzrbnRb8cobwNsiO4h5zGyVssEIN9bdLqotEGy0r+SPCxQUSGpaAPY6rXW/dh/
OtBHT3z8uRy4GoBvKaAn1R1uTOwxgWGYV5fe9AAVUwkmAmSMe0DGV1Ua6IJWJRSEv4Rwfdd+ltiW
hb6FUzddzEj7Lpp1ChQe9OdC81Pj0Jrw9Pc+VLdG4dm3ue3VsbvVWurWgYDOpL5bbC+dbkX7Wgho
Xmxndjv1UTfESgfNTlrqcGPxsyXolFjc9jOt7tJwGp7ht16yCMoO7CUFGaCjC/MX7ou7euM+tc4h
12DvGZptVFeB8SxfJ+Z1SiBuzGHvQBMZ3Aa9xVqPSwH3x5Xm+rZxANqUmEFr+OZTwiD53e6NOViq
0HYpf8/Aal+CGUVqEYs7eLLoGjTE0CLRp5Uj4UPoQc1TtL6yLwGVdj1RegNfwVdEunHaH2usoGLd
46HvgD/tu4+k8seCQinD3cJNkfPPgq9h9DquM6Db/bk+FpjfDEgAj0myg98Tr3eOcWjaHw/HNr/t
0Xdx/Bwq9hXNi6jmW1b40PKfnCOaR+YT2vbs2YK6XRvNlZ9/9Fj8qaeAJ7wEGJoKjj+IzUO15JDe
dqPHer9pdzDxHEAmx8ox71ybukMEMBH+r5LemSFQSKzytDxqND9NQ+hlW2/lcwGRW3slTs7dsf7N
If9xU8Fm1inwNmj65L5jfp52sFD1QC5L3HtrgWknthM+wtbsH/oywHLVofD0ycUqwbcuqfu8kFXb
wt91151u2MMF2POkfTZ9vMgoOXZZqMx4/b22rr7KlZ1Fqu1hRFR8niid8y0+RZt8YbeYQzTAvI5A
YOYefrjW6HfaYzav+yJCfEpih31ZUKbm7FNCY7WH2oRJM4ySs1DnI22w1zJPAHbFQkXdG/1rDfD/
GHTmLtUjKBmc7AD7qIW3LegxLqaY+3byIBOBNSTGQ9N7Cgg5+G80CnGTJOzHE5ifA0tK9cxAJF4t
y6qfqD35jlZ4fb6V+i20G01lxatb4kAL7dCLDc+DKV8Vt+lH7ngOGoSEwoy1VSJza08hbqMZ13nq
k25lItiXqwmt1o1DPNgGgn6hE8ClQeyB2SZ8T/dGEcFWN4HXrWFvJqBGwd9Bp7l96qCiiUDQP5fE
Hx9lhQjk2QnQR1B8jIkN6e9QhSIUjHHfoGOPQKN+WTP8emBHe/pzT9PneKwA+l0ggR/gvtyDunPL
XasFC7yC56NNYvCd8nd7k0ZoQU/hQABEpAh6Sv2oQrLzG+ZO3WEE2KmjVWwodPoQdsDgKwq+A18X
b+zAsbKL2AUiQHpiCOpibdhRlUdzd1hyb7Jey4QONYWJ+xInujc/tiCTi3u7u6vkOlMgu/5lFaiq
YETrzDet+ziBDUA2xZ2yhQnBA4RjPPyHheXZp1MSKez8XKFA05u3pdw2JiAG264LzDvndnpin7O+
aWXcfS6jh30OCTZfFJavpA2dZ9OrB3RiG6xx0lGDFaBgQQqyG33VJp4wkcBg7w8uZqYuwotqBtnp
aOg7mOBC8Ditw77Ex8SNwvmSlhY8LgHjGzPEC11SXd90XUGn4stus72BsVqGVN60bhfI4xtT4lml
hTP4rZSRMWT+MJoxYASHavZ71W8xbQhy47619kP2kRXHKd+a6X2S3qfDNktukyoaQbCyk2Ae95w/
NsVed6Kq3MhlzacHHPfB0oaT6ndu4I3mflJ21TzCvAn3ihDRu1tjGfzF3bdwhWxxJoJbLYHkkPW3
o78s2ruevDhONCUvc/Kijd8l/p2tRerIg4xP67m8KZKgsrfM/jDAamjWXAdCOv1ETsLU0U9wb7qD
pM8NqvTAwSKWGWTisK2Iuk9QjJe88jXnESOPMFXauMABbCdfPZAlEkK6IwCazsOS7Aq92TG4KxcF
YFtFvVrGO5UYuFMRLZJHLoQap6iEvkYdDU3pcUOsDAPnyPvMYSbgtuEyNvcdNkZdo9KR70LpV2jN
BQPeMw58pYcFtRqrcoggorHqa+Cm3MoTjhlJtfPm0lp141eCZwdLltrZoSTuRpvEQG2oUZS2Bs9k
xF0YTRJQ7Dr1gcCNeIDhZ6JYWze7MY2Drd6UGuINDgFbcSCpUnksM3aNoxxYr8TOAL7B/JCgB1nm
OIOGrYl1IErNV+SqU2A+nONBoElbNZ+dLJAGlBFmRJ6zOD5c6dHnhyIbTtw0MfwUiXdtgpymCKoB
adqVdaiNh0kAH4WuBfg7cVN8lJrhGbm1bjv08FqHig6fKqk8Tl4zBdjgklN7nGilj9RJccyarUe6
bYFndqs3o/6uufCnUY9sBytmIZs6+2mQ2aUe9BPSUSQm1vhA+ix2x1c2HNx6c/JENmCknMv7NHfe
2qoB9VGDI2ful04e6J0TNsWx0Lmfjbeq0T5l9vQ2uzaWj7KTTaoDSOtAzxbxDQdA0o1xrpZwvdRe
9Jpgkp0eYalHS4nHH3cEXEOWKlFTJSFj2GwFjNeLsED7HdCYboGEHJ58bGuvlWzN8Qf1ofOMlkVW
lwRK+sSrdgsH6KLYL/0DUV5rdivg+p2BkdnBJd2UODe1dat2h95dSd05YLQSQAQH3/HYYAGX3aPO
nhieeRKPVm9HM8yOnbT3TeuZYZPqrA5c8IKtSYFReeMvtQY0dhEx/Hhi4EBVI5VES7/XFfDbTv9A
e7R/WiZaXDgn02m4NLhooqX8MSOvdQfBf4iYqJAoUr4hyEN5e6spB1u+js3nYK7ZEI9VtxqG2yb9
aODtk+T33E5DS1st3auifUnb3rBTAJx2jYVfmmrMlo4222j2rsPMySRHRRfeTAQ1uk83WTvLnY6K
FZ0VQ9k29rqcbhUwH5rC471B1Xyi5Sw+FoCpEwHpdgkIqaX5AmrqxZo0L3N+Y+goJMBpT6p3uI4H
VWtQRX7LZa/nx0m7mQZJhSL8DLJ2ZSpXDUFmyBC63J0Nj+8qh8Ld3D9OU0kJYl4yfZbpvgOTFeyi
aUKrz9n1AP+qHFKUGiZymM3zU3s8T2qvL+4HbgQtUGXlKQXEF5hlth3Go8zvKkicw+16AIh8w2SG
LX/6FiPiVwI4vgL3eCQBb7CZqdJtvRwX68aQj4XywkFnVt55BtuXTdk9WdpLa8F+nuw6TQu79kVA
Lu409ZvbJEig5q5/qR2j42h89Se3eJauWrw1fVCoMJGnI1u2cmXTDW/ppPi8M2hfQjtMdWMHb8Vk
FV6ovVJNsa0ASlraOmiX9uA66D5iEgA3EbYaSBFxc+VWB5eMVMUSTDOJPYNj2e0jRZieboswQ5gs
EDrEaYxo37UzyBswqu5eOQPSZA5GbQpPkX0usYNFt+dQxoZ1S8yBR8nYd5Fs2Ah+9+usPufZxpyP
JcG9Ia3t0zxKm68qvxVyJ1Gj5HBdlwQ2T9s2RzwXeB857MDmtUDuow8F5WkDA05B5+QzN1A1mvA2
Nd6bAh08iGRzvobnqe8aoFKLnZ48SeOQQa6Dr3IBZlF1MEaNzpoOMbtDCY8ia15rCt/PZNxViow5
msO6YP4MRrSdM1/jC9CbM2brQ0uXBnNS3t81SKbGfkAHGM2YpXgfZBvLMbC1ESkxvECSdlsJQXXj
wwUyJtGaoDcl7ewXBphklmW+M8BqhCiBnrzN8lutgSTTP3Rt5WpIL40d1Dz3BDWLAXUmjJfXQw8M
aSO9ruGeY0TCzUMxDJ6mSS8vN9DcAl96xlEC6oz11BIWTq3qL8mnhSZAiTSVG9hRzdFq1zU/jjaL
F9QiKvorXc8P4kQaHyS8h/ZNwqIJJcQ0YNKswy640YPKGu4dm8Gmx8BG1L0W1ewyiFgv29Aqh0BF
1rjrBxAviRY46DfkA0aLyBUWFqGT6zKc7XP2yCYoD7nrYtyZMzaNkMiXd4N8PFnHV/HQQ8A5T2/K
Hp6R2hHiiXCAQJ2fkxClXkGmbbYk4PkDRd4rW5TRKSYJ9kqRtZe2TiAxjQNKFQUnCQtl9lvDeB5x
jlZocyiGhZRzruEidyKt+31p3yiz7mMKlPQ3RlusLHt4NgT34bmCBl4BZl/vueOWzBJF1cfcREiO
mnmAppntMXGQE4TpcRyOqJHtGqbe7XTT82pj4x2A/hQoOTg3lvRUsBMXeScrFpVdistr68mwY6Nd
1gsyXG7esE67Mcw6UloCN6txXdTwHwXDxew2E7IQULIAVW69hUm/rZyVtCBxXCE5wkzE6FDm6LkP
KICCaJufMJFERRNB9UkSl5nmDUp/MzrIfFprB2d5MOxZ7C54T6PmOZPj9ei2pbWDahMYJSQjuQYk
altCr7JeG1odyEFZiyw5SsGebSH8fio9oxjhIVRSEye6xm06cn2VgnRgzIhGQP5Ck6FMS6+HOlzR
TAdOGkB5B9xd4y0j4odIKCESinXq0VXaZ4HkAKZq6McsdKgQjJ57gjQ1q6imiQAqJrF9kgcYj4x3
GNFsmkKhrIWehfJU4p+QacDCfdERodoySobjwLN1WU4vxF3LeVVqT4pCAlNZuzJo9dKfLYLI8tgn
xdodbU+wjxztjKFyYP3l+lXpxhzSE/bBJigLF4jnGk6gFwTlZ+25BSQnUjWeUE9XKVBcrhXKDNrj
ot3PCDVE9PFoTj7TIXJl6vFCapoCmNHOYQKPoRZrxay+nBRJ8WJHpzBgquiC8QJT6qSAE/toPaU9
FNohlZ3cm63m2eWwqwx2A0dH37Ge6zZymlMobGNI80Vjj45RP9sPFUQTQdTfkfSAr0XTBQEEb6Pv
UMeTNExQP2nNvgMHVVVfOXRZlFxyFMWnId2nnQEHICFOCKIU17NwQhdWUUsoFAg8bgdy/CS2nY68
TnfiKUHMmIugxldrlseaIzfrl9AU96WjByn/GOrlHrnYvQqV0F66ngQ21lLwGkPY8gEdbqtUnbSw
lqvEHaGnIT1TrCobMDl7OyUTQqDr6fpL6xbB6E6eawuvBgGYJZI68ttmgFSie6VM6Uevk+2EXhqD
eaMLS65BV9YtGDtLd7KGy8JeYYFVWw85soNMdQ+JWDzN3eXVVkvMjcpRPQ9fLaqvRBn8ySq9ZUBB
Iw0c+Zmv2QRUzhcDWmK16g3FtG1O0hpoNLrJbYeeajHwuCSlnxTE563wIAwWZ4NOR9M82OzI3Jma
mrLrF8Nrmn0LcDAJ7XqfQvcZjVsXuWh2NI3bpXzBxFbMd7yxKDNLfZs3hZ9r5loI436eyD5B0Vvw
8gZS4CCDDbQ4ZfeL9tolxU/yPxTpjhT6yrKmZxOyDPqI2asiUiqxIrUGeVpz0+YuUEUZwMOnoIEt
OzZhbiihaU63E4DbuDLapeDAVchv7WTHGSq4PNCGeauLzlO10jNbdW3oaPdwlOSqUocSdDxjO1lO
YDU4JORMuwUW4wKFfgGZC2kh9ouD2fFtj66sjf7MclDzeTWh3iGuAkBf66mDeVuileCWyB7rvoGl
Ht+qeoLei7Z2SLtXDQt6zouCLMned3hFIv1yUXZpReGNOFQadps6UINdVhIdEoLMjdXlrk/QU0Qf
QinWNsa0aj1CkgRFQ4JJQ/0qmscaJ8E8o07QzaDg7zksLUWzUbVtiXi4lCffTxTogM/ZG4l5owEo
ZcXuGvZEINmSD46nwuwLuGxa2W+E74cJnVnrrde6wEEWqJTIWEzMXV2I1ijbXq54r/ijQ1bWWFOb
GNTuvyUqLySmAARDqknA3nTh0dhsSygkNMqLrgPEefL/KybPbPaYSnoaGqIwcYoQ/zxSgSyoZOFi
fLlM9xxlW5bgWplo++sg7jaL5xrQoYH8zmjySOXoUd8aSYYYjIp1+iignDuClynHHUuaKLVQPyOh
H7UixCDR07PyW6LRZdjHrMLB3d9pzeAJY7hHv7zsDq2Fzn365djoPqvQkaj1dWbWMZu+dA0dGFYF
dvmtLFHugg/TVCvC2zVT7Ri6OAfL3o4COQ18XLHpT3xTB0dZvRrqyhtRregC1GCx7BYZ1O5rraFb
oaKf3VhQe0I/MUsfR7h8mvVrk7PYApVnyhPQVWffFE8cYc6V2ZNSPSd5g6h7MzlGXOU5Rg0Z8rDP
DvI0E+Lw9KxYgY5uq1LsCqRrev7UaxsTGBjz1VR3eoYiG4vMbXmQM4sa/bRflu8sabzecP0EpkCy
MXwNIZrn4YTmnsvSrSpwENcC0VsB+xLenUazrjU0pSYRtAhzWVWuGBK0EiC+qkcDwsIcb5J+pRGk
Lyb+Dtm5Vt1WoNDyyQnL/mlc4DcpX6sBUrnJockw1a8PcC32eXbvOhbaSrARR3ezHfKtM6mg0SCh
V+GEoU6rwSgAvUDNjXLeHQpv0rBmEmguGqq6KuCGmRufyZLErhM5Q4emNu7QBlpVovfp5kjsMnhn
ojHQDmgemJveStYtm9cD2pWZo4eDUW7yFtMfcIKrwgwbOaJDjqXM+oBz6Sm2FpuwDSSo/CSY74bT
UQHDSmlgTuNksayMeLQezb7yuyX1BwWBoBl8KYy92mJ2YrwpC4KOMvpwk4mQCoe9ehomia0AGLhG
360nLWVEf9T78t5KPxw0Xyc3CzlgIwpO1g4oMyetfbNGwud8d/br0D/n7FS/lC81yYKaQ5DCNCnD
dYbevquq3Fd7sTIHsS56Z1ch1VehMoZewqaFLGBRC5RQ+a5RAVlKZDS49q6EboaurJTRWfOE+C1m
YYD7+LaEIC7q10nnmCmgFV6l026poQCRsmgYhhd1lmhcF49MdQPiosgwGiswh+51sAkO57HxNXQs
qlwe64mhyDvVgvaUxZWxoLSE0lSlg7qnwtFIh31b/jAt6bZvpjQS1avQ60jofTib8IgsglQpGNUU
FpaoxRoNxGprzWewdxt9nfONi6Nr0G7racvrl0m+GP2b6KDCkT5rC0QF0XaxwM1KKj1U3Pol1/Ba
NGqic4v2Rm7VAUsCYPRrDPSKvTQ1r3HeGvUlwwC3M0q/GEpwA1v0UD+UeZVh6KDj6zlik8i1C+iZ
Efd6hpLF8Oyp+RpLEXBsLmgKjsadW2wmdPsWEJ4fCuM4oSeuuc/G5MK5FjoJrH7jqfQwYEZPksVz
iZmVKrUnGDoHU9vdZ6r6IKFQpWfKjdnfaMg+aysLsgFcBrlXNLE1+RDV1m2ybLXKCZNC/x/Ozmu5
cS1L06/SUfeohjcdXX1BgqCnRFImpRuEpJTgvcfTzwd1zUwWTzLZ0VFxIqWSRBIbG2sv85uffreL
233C6Ksomr0lmtW8kzPdVrXy3sNxlonoozFqJI3jV5L4xqySnvLe/RmlDQ9eK8/bcrBdjgWLBgSk
8j7JDjmtbCuSN+RpLEPhVBRGRoRnXXyO22jl6fUh8+lMk2/amKDSOydEuw++EEOBvNeJuL5SLYQa
KIRWMncomYhVMQ8UEwytpO+tdo5XZitZPo6MDq3cMcnTW0ssZl0TAWrqHzUv2oVt+mbCp++jxvEt
eT3w7/Q91p6O4o7rgn9rH9YA/4oCFT5hpMHkc6aX25x7UgepNm+beq672dMIZDk2vHc/1NZCSwZI
SGvEyLE8yC50+pE8Yt4RvPW5YbuoFigy4g453X+d3jdNEJRK7MhDDmaLbhnUqWRweqU8Ixe2ahR6
iYwSKVocOR9OfbVhoL5GbmCaRlrmwDSm37l+A5SvRKkpeQVGp/dfgfnDG95TRqFVJTm1li+TEcwp
1ZfqvWXSsUB622oXA2tZdnuLYZBau7YCDcgUHINfz8dPhSGbNQ7oWxuORrwS+Oh4JsxSvh7Khp4P
LsD7RDPmijTaKZknBhCM6pJ0l9Q/2/gtaIqVgmdhDSuLqa9Jj62lWA6MoxIfUv/N46jAdGTm6x+l
NpCEN4ybkrPkubbQkaX2bvDQGszj8lRYJaN/8I11k6/pXmdMbbp6XUFe8rq7UiBpFc1nIUAT1luP
+SqUjWUj0HjwajstjIXO/FEKPzok96z+3LNVe4QFIvV5UI9q3NyZcruCCGPHCVIGAQ+4wnAjCJ9k
TrLZlHUaYbOQolCeCbk6GxnpSp7iNONaJBMQ4k3bbdtOdMS+3OCOuSQ0Cs1kxNx+6cS+rMpXo/Tg
UbRwfIUaFrJD0DxQQ6hU5cGHGeGiFKofSjvVi2oKjU60tuOYrtLWJHyKWDiNR5RapblVhosew0Yi
9i6royPGn7uuinamPq78gH3ctqu62woltakW7BNdWUsNzjzEyLCnih+LZaNqyxHxVqyDVeWnwPhK
eYwGUrn3SnqHt+QxgJCUXRTtasAQXUOteQeMQtePWnMoyANkr78TmNAITP6i8SOsnq3hOXY/OdFB
CB7UdtX4EJXvNCZ4lrvWo12KIixA01KieJLuAQ1IJfO74t4U7k0wZZa4FupN3x2jcu/lBzXeS/4+
kPbi8MFtssXyXDWBnVmeMwThyc9eU2/YjWKIDAXUAmsIX7pcxEDyQx9+FEo8Az95n2l0SopkETOt
pOtHB1A/FaUBKewcmOvc34gFU18qXaczMbrxz3qJwgZTyiI65b0wm6YEI+wxxK5Jmh86WjmNsmHf
uhZWC95JDU85TWureMwN/dg08smTkjtPXYndKudX6lZhFXXbTb6Q76eA3DXiRzRk71X6IxSOI1MZ
y4h2PWq8SaAufcKJBYNMyPexOd1VvJuVg4DuP7CJ5jGKfuZ4ho4eHc1tF1HXleVaMgSeYCACRdJu
fAkgy2hsRu84nY56IjHGTqEmhdZbkzV3vVqSJ1evfflhFT9yQ3MwpnQ8i8lZ8aSb59RKGee9V35y
HD1rVU0JVpza+Vhvq8THAtjcSBRRqvqZEQlxYa43hkhOnFibSjyY1qEN4ch15CQiStB+jjCJ8iCm
9dxINadzi5UXPls4f3jhSs3fjAqMlqZsItDIQpa8c/wz5WF+rwb4Wc/FZZGifLUPxbNs3utfRuTo
r7rJCMSbE+UM+ktUlkK8lopVkW0TcbCxRBg6muokwfOyyGlSbVMuoQ/vNfdTDtXXKD5VVHbynYiI
2BOZSSs7qviuAG0QqeFh++nyuJNzl7EJp/UzB3H4OFpgfThlvPCkdbOy+iiMZp7HK9laxcObZNjC
l686iXBXR6v6iOKmbJKBz8cvCZALtqfVXL/j9BDoHMZgFOZh7uBgxS/JdyZrjE85QCV24Qi9lrPr
cViabN1qDlrWM/bgZIlsMVra3bqHt8jA42t06aQuhG4VacpSTUOCNUods0Zd6O+FIs+8eu6eW5os
ufWUIFmQ42y/IKMa812V8SVwWJpuO+iLYrZlDEoOS74ZYYqp08B7FiJnjKd5O03M6rV6c6OtHG8A
ZWvRjs5aw3hPdrfDE4buB1M5NmCikGbIDNsPtk33GCNlHy1i2F7hPJdOgnjfVyRyCFIfvWzT5FQZ
9ErnUgTZAlGz4LkV1kb0zuHNWxd2hRfUps9/epN0GJ0TsE1z18er9tG0HEX8QUkQ6ce6O2rU2+1C
aiD2cL3yY08tQGYukgtYDuE1ylZ1viO1cEFJRHOw1MFd/5q1y/HRzBeq8RBr84Ca96tCVfOWqIR0
De52QSVQfa8qmw6427BpH6ItIxTAE/FWP/sncyu+U7rrB+sGve7ae12AQkNyKfIU3susKAW2QnoD
/HsNkKhdIELFIBAzbeCFu01wMDftPXiZ9j1/Hu7ZV2/tkRS+EGfSzz8j+a6u2XR9v+A4094IZKa5
9Hzm4XrE1jTZVEvfZsw287cmYoxfN97oCmBUuwCMekmh9DXDjG0m4DSmUpEQPSWdGTSmPbXXrKSG
TmEsO4n1abr9uRhoQtI48cG6RLSQQLPyEKmzGx9nuk9/hY2b2gWmFCUrLQ6n6x6W2aJ2ftwxnZlP
/zEWsQ/i7HiLanZto1yAyNuo080o436KycFXl5Vxi9ly9dZdoEbNUSdvTBJU9vYigIlyTVd+O6nC
sCPtSa0hvmEIcmWt1Aswf6CUZuTK6Im0eOgYqAMr5iFww1mR39Lmv8ZUvhR2DUSvFtpA6LaGe9cD
dmoyaSmgp4Cp4syUkQ1qwRtKHB89dja0Sml5U/0Wiw6sYA8qJNNO1qRrLAd3qiecC5e2aZnTXst3
anIDK/ytZfKbPaNexBfqo1H0PWC6IZ9QqpFMZTImu7D58atFRpo4vUeE02/uW+3cgZhB1pjij5H2
EMzMHOQd3IRCPUnWQpRq+887+eqnuohE3JmMppMF0/BbJHwzcbzBwjvk7zgtj/N7Yf7szeulv7Fu
veWVZ/lSR7bA2byqRBh1zGZJAhyktaGW97YxAya6jneTyCtP7HIiVVU/6i/KLOto3oELcsgkFn++
8Gv7X70IXV1WZkY58imeWhsM1nKEBuDN7nE7mGdOPr8RuK4hndWLwGV0kaQKlt5vt4DuZvn6VZ7f
MUKa+c5nO/t4VpFG4SSzNweaX++W/dO4scrTZfxut11EKKNUo6ILymGrMhhM4mSFH8sNvPnVPXMR
lAqI4enY+JOOJgPvWTfp5r/gy3ioQdaGB9lm2DRrtsY6em5fkhsK11dv2EXA8i1KZK8dIGIuwPza
FfE2mX/os3x2qOerW7vzGjXsL3KygSwY2mCgmqLCi1TCJScq0JTULnvgRllLOaVmay0SdsUQrhrP
/NDAy6pGtI3dHeOy3FiU8sqgZVr91KmLAzwDZSYZlaTvYk4jETRE0vUHzyKTElv0AF9Hsikr7e69
Ul4URYDkXkblIt3ICX5PpjIvNWsNOWTG3YHpyNMXnalppwBsH7zoRW7k9yDXyu9x1J+fqmuRWLkI
ckOkJXpcsO1aG9mAebuiRtuGdrUMjggsbOQ79w6tdjvcF9U82wqOtctu7I9rVE3lIpIpqdqkkhog
uwolCWHHfbUPNgWaJf0KPKH92a6SpTozeb715xqD22E76VUgJLmMl6Cr/3fP3fe2+iUjanVUfZCV
77eD2c4Vo/bn9chE6c/L+81+/M1TrVwELQ1WoqRoPHmaMdAEOQGqFtWHBhBBEdJ3UOkah/dj+MLA
NcXLO333/XemlBwf9OEm+EvDUKV/dul3qtW7qR/McBMXFvAWRmk6/WVBx2sqWLQQFiXacvq9YHwo
aIvprZ2xedPsUXPRAWiYidXvKsAYn5FUnP2oA3BKO0t8D8JjYEK1uRfGY9Nypvh3gfGMaS4Alc8i
6e4sd6uoh4KhvyzpMy2Aveq+uvRxpbA56UaxyQ1zFgWMXuKVNPg/o/gNpzJU5peJwkBsWP95Ka9R
x5WLwKwHulaHDWqkBWgS+htAW2M7TMRFUH2qg7AY/GXnP6ZjsswprlShty3Pv5ESXQnOykVwZpKc
CR2ksG1f7D131cm3DrXpBX63Py4is5x5qi8keBZqMwB7nGv9jBtrv5Qzcfbzzwv3vdd+9x4XcVhF
eqHqSsjInvssAo0AfZ6lGEnLI0oQumM1/apqSkc1meENndPmoQPgEEW0tR+trXwl1kstHhaiDCIM
MeA4K+5CTX1WuvxkiXRVY/1opuTSwqeJ7a1UJXPdEH5YtC+pV3cGww63vqVV/vsbYZgX4YpZHRz7
vsUb019OHg9Kbc7+vEzXXvkiGhmeFKhKYnSMXPdJ+5CAm/7zC08v8NflN8yLCk+3lKxLDb3bRiCp
E6TGM9dHcgO9ylS0//wW0rRdfvce00X9EsREpuoWC9NtRTxvQ7gRuoiwYrlRQ9XWwTOFwDL0UmOi
NKnX3Qhu12rXS1VjhnBdOkYSogToDf0osKZz1+7aWHyYpBPhxlrfitHXUolLjeO2qrKo9Hmnp8nZ
+Z1BytG3P168eeSwrW+s4nRD/rqI5rd45S+LWOLfFyUJDzn4DGP8CXV/pZf9jQbC1cW62F9B1TVl
IU3ha1G85Wj0FLgWBct01Tmqo+7Co7sIl3/eDtcu5GLHUZ6gmZTzVh2RMmcoUSvZTOpusAGvKLWZ
8l8225gkYoMZF83cuUpWN5l+pbO3/4kUz7VLuAj2lSCnVdyjaBDNyMNf3yVS/X5Wzz5eJrPoW1Tf
a+xi+SKuR7pXCW3FpWQIS5lLhKUIv/2c/2Aao9LzXJJ9RM5tYYir2+Ai4OtdlbndtHhPTxpb+Q6Z
odPHM9EWlaZbdO8rCeR3GfDLRk4aNM1UN2HxhtKJUZc2QAIWj132aIilU5i3atFrO+FSllMNBYR4
Y6Xfoqoz6UdSjKGgPgdlcCvE/D54mt/yU79cSth6uhiYbOXcbuY/XsEu7DHkXRf2OD+DOLD9/U1J
02n7/ubx/9aT+eWtkjJAqyGjXMH40GbMO4/tbNnPPkCl2rIdOdWN5+faJV0EAlnzSqGTZUZYSrOy
gnHVFHf9xBMDZfO/ev6/994vVxLJ4uCbUtpvwc7rxYTRmcn6DQXFK3vrO0L/8tqNGPqKADJr2xW5
E6k/Iu04qJVtJN5KBBPi9u6tfO/aOl2EgDBWO72P0KLh2MJN5ZH+N3Qcf57weD4Xa1fpUY5/hgh2
Uzno96eo+b3Nf7k25oNtM1QSz+YwF+cB/YWWhsrb+aaz95VGyvfx/csb6GqWeSboi+0TGTyDD5rs
H13P1A5bvqkyRjXtUYDMlQLUim6K0VyJpdJF/qe7nltKUx0eRKtoCOeu/iQVzeLPe+3KUyNeNAvR
53YzsCvomulbJr+DcuMwvhYoxWkD/rJW+RBqzB25GVAGHGE2OumDj4yhui4RltPm/TJd3FLrubLT
xIukEtGzQkYRl2uQX3SzAH11PzIEFuDp/XmRrtwB8fKR1yPTY+I8LdKPkTm5MkwEstOfX/zaHZje
9JeFUrShULwK9bcwlgIg6aqdgQb/82t/H4S/CYqX8vSeBou0Mf8pp5TucrvYVqvcdpfqolpmj4hM
rztn3EhHOEAokid3t1rE145m8eLxN3Ws0oeBy1I4/pWVsoqdbH6iIT2vCP7ANubAcLbu6dYbmtML
/+5SL3IBte40K7K6fitWkOmkwQ4BH/feLvTAGwafsYEttgihkllGHVN5ps0CtoCuABSBVO2dxzg7
9NGrBa1MqxAaCBFqDypKb91Jq5ceCIXfCZtRLhkU71UBAfQyuYc+sYiGGDwNVBvJWJjYyUpT7a5i
19JNvsUpZIRDVDdzJc0w1wOfEslzJP+2DZSLuLXWQdvNMj5Q4+98BYSHDvxzBAZrvI0NqvTivQDQ
ZogwjgAF4IEn9ZGCGlAVaAV/VU+iqi1o9moXe8NadNN1A95kFKCHPFqgSBPrZ5bh5ifuUhplSvjs
ug9DW82akUpQP7hqgNjg+5932+93snEpvemHnhhEFNrb3H2o4XsJN44S+co2NqyLzWToKcCnxkPf
rPxQANnG5XGUQc8byalJ6JvHxUatArsdPEjQxsxTGQ8PgOIqL3hQ0CM0p0Sa9TWORvxa6Uyt1MSp
s3pbiv7SHIJFrKR3avIRQRKsutqh3ltMBhmptqqqXWS+ihPcsv+Jv1ybADiHbldSAXrVThJ38IOM
bFckX/iJzXPlgBljAXmaYZgMMsuChlxU7roBI1MbH7WIuqMQrWJuc99kq8ryAHolsOe/JN2a17ow
M+FluCXeh4Zoq/Gb7L325P8K1iFdD3YvmJBS3aHW+3WsgY6+zxJtrfqOOporvzj42Trt1Zc2UlZI
OoHiSiCIY518MHEZkSSA5VJWPaRqa6Nn6bTQstz0xVAWY76V22dDk+0MjJ6Rb63BnTWD4QT4iTS7
vvDXwoTyhZwYDWsl3VhqDCgFkY94dELhIbOE+6TBt535vI99ZSfB50dwoge9pSu2usg1pCccD6aV
1MG/6LxFY772OkjbEsL/RHwpeic2BzvFpXJQwlVcCUBai3ME0ccdtFWSM2TPlXmONVwD80sp39po
L0d7ZmqQkt0QqZB3JZEWPUxM1fyy/A8V0fd8gkfT+0jhoVsg8GMAQ64I+apY1kZum5rxmSs44Jj9
QgzVWdqKa0i1tpsqi9hIFxJdvBbFgLThdNcTEDjAsjzUeNve6TL3FI4yQrP4/sVYAkPCaSvhySrG
udpnK0u8K9BV8UK7J4frhbM/xLY4Sk5cP3rqqWYMXw5gktWvNB/WowgAWW/nGdLcSpg6SQPTEzBt
D6J9jLRFWOkPjQG4SeDGiC+CG2xcSEwTS7rUIOfGX2G2r6SjW/7sxGEpVuijGOKNvFG7Gl8vKh9U
/ySJGr5DyR4spfAxjh9u/umjQ+r7wrJrFWgU+LCZySynf2kAh1bHZDFYk3eVtElxY0vETe27czni
PqIzkboSjXlUImS2g3UUihzQGf2B8VVS7kt0ZAo5W45JC4ufeVx1qMtN2KlO58WLpKT52oIqkiHr
GXO0SLeFuh0LHNZILKJ8hVrWRvCQzrUQzdax0awpz1JjPjTNXK3YBHRwjR5mhwYyJXDipHVw9XIt
2fZ9QDjNCxLCK1V0F/nwqIGUaZO3TH53QQV7wOVadt1J6s8qtblf3HfgeKIOnoVgYh4ENyHTnKhK
78Zc23kB5uhgO7Fkn3mSNW9TY9bmSFjitVZKwlyHmzhgA2dV4SEdfmSViXWPu46xV1KDiiCmOX6n
3/kAnkWMmLpIOSP12pk/JImRT4/CVaY4OuB5EWxvHDxlQN+zEs85JyygpuerBs4mut62Yb1aI2QT
ZiddbtqWXqJ0Uu6yKMedtVP2JujRBlKDOty1yfuQerB6Vknx0We7oXzyRXNeyIqTmYemQVnLWwDf
hbEkPYsC4ZWLrwaB7rj+pAaCHSVcuBh8CXW7zPLgAVNRvHmrU9iAoxEeFa06DS2+jqFhq50JA56Z
QXAfioeuAkMljKsW8YouaNeh0CPak83LCMyRtU6ye6ssFq3pb3q03NSD2sPBgvVrSsJyotHogzCT
yocgUfgnXUY+J2cIMnWp1I2diclGcitH019z8ZzD12qYoyF6JIqruEkWvgF3WVfno14ySCBqZYDZ
9a+6dZ2kilBt4RFm2/ZqcbI0hrb4Fnmg6sQkc1otgCf8qkmRrZdfLqKlQmYdYvlnkaPck4NBw/XX
72eZb83CmIhsNOuRJjskxLlUHCcgY1u91HFyKMVPYzhFPBoCRENB2Fthvc8l6Gn9IlF/6GJnF+1b
Zd6lzUrM9UOStutWzheZ2CPxgCJ5sCIeWz2SOSIse2NlFNyDSGME/yF2YNO7r7YstijwoZXxrqd7
GF6A2JW5GN3X2YdQ7LscvWHCypgtNAbgohs/iMS3yH+G/r+QBezuYdUl/oPlvYnVRvfIYCRe7EHy
gLO12arsKgcm4EKPvgzQXDqSU2b21FZbDTRVbuovYwQoNAgXfvLq+6XDu6+a8iHRp7BnsHuBgEbK
Ohc2eK6hFjTYJllUFH7V1QkPpEUXtrM6dzTxmOacJzK8ls9WoWcJybngkepSGKa1NRfRL5FRKm5Y
DP0hipdm+mmkq7KFoQz6f4zfZQEfV44EBXHGMcHCLAA2FjNfabdytTOsFEUHSLY6DDe3eRhFvAVB
DMMDCqHexB0oLc06t8a2AtgODS4PYDuulLx39FLfNyDfjeqHEEcAMIA+pkBmU8SSeoQx9GA3et5n
qMIQbJ7CPifBe5ZqgMJavkoqLucT+wGky+r7fAIjyD+T/tgj2qIGdLbgEnbJqpXOvbeNvATGxcZK
KHmDdFWD0DF6aZ0P51Z9E4sfA2yU0X+3dBXdDMYqib5SkeinxJgJWbbwGsDSxr2Lcyhg5uRYggZT
kNcxweKJQ7oNJFQaZDgzbf0IuBYAuZEtssj/jCVlXVbnxPuhokhZu5AriXJS/TykCSpN3jLOxg9N
9UBcGJ+mZM0ErSbjcmdd5YLjzwRblqE7qK8hlVoaAxlP/O3glR8JrMghSZDJgFjKoO3d6xr0VpQB
6UDgIjENch2mcaaxpjV0kLSM78tWX2vWMVS3riJ9MNywgyra6qmjBEzG3kvxIBfPovRiNP7JDxM4
2+ku0z8ywLSxVSxL76XgEyjFkxUhMeqme6v2IKoyamkfm/xBQ91oSI1FN+oLL5o2bL7tJaDg8r4t
3+V2YwK6HmV41ch0imEE7eCQgR3vm8cge9d1iNd1fCjHh1J4SbPRZko5Yz5sjy2ovT3CFLNewny2
HuaxBfHYeuDgXIlgdfWB2KzrmwGVl1mttxxykhPiDxrIwdIVP1UfOFQYMgqadLnB0OjWQxGV75CH
nA46mU5gSHKTNRpp6INJTcYva0gcOTZnCRh4HaQjdiRzSSV9RsULl1Q3/ZFpr3Lf7wPEnxTPf4gD
ejRVS3uoBf7p7rz86CI3oGt4MNbKugIXme1lSdsDTePInl4t5Ymtf5SStuhDQCbRy2iSqLjSu1FV
q64E/R4WGxcGn9ZC5IwiaMnPQyY4UoeogwZAJWUUEbQoRvkQR4Stp2Gp5n/cqFK+Jze/qxQvGipZ
7TdR7jOEKtiyvjw6QfRQKu55UMNlBa4ykBKWTHBi467Ix11VfBjRm0cUkGMdR3EEJ9oHHzxkaUq2
UQq2B6kjTi0szUFbH0dYW9144HADXfoiNGhqacG8R4VMSJaWmC6g6ebY7Ck601gLOyP4CgnCayU3
24RfFhhnq93WTbk2fHoBKMNY1pvoItRTtF9x2gFhXOvScxm+9JRA2bjWgnWHTlhQY8PO8cKTPQRP
LnItVpbeazCEw+JJy9FiFMdZkMF541AthHBtNsY+jKDMTnNsW5o0vTL4oi+yhHiNAVqqn1euyQ2A
ch2XSAANh5DJMvGos3K7BCydgfErX0d6CqLmZJAbrQwVKN19dL0JTo0oVaTZjbALRAbaZgJNz10K
srQbWm+WA7o1zK+h/xkrO51nTRjOXrnVILdoQrZSZI/T3ISpY8yCfo9xO58OtZnsFNZ4HMae08Xv
XvAjg2EhuLuUqxYLoL8AetWCoUz8HOqvanPqrE8FuLAnNXaolcuQh4YWmpCTZsNkDaJuq5hLQUf7
TBF3QXyICYhugvit2dmQw+28PdWwMEMg2ibcLE9eCqiFnIwKIjH0FrTgsOE2zgo3Uo/xBg+hjEDg
HNR7sXuEImS0m8pEMQDHzd56FXsyveC9bi1bHZEACI+mTD79Ebct6iVPonj0vXdF3Zfds1tEThwj
YUWcazhp1ACq1AmjWDRhOmaPK1x9bB8VmhAGbBLUhDJDgOOL0n9rReBZSs82cIUUQm9BCFpW3Qbr
McfU3VMgyIuAjK/am0QznIth1Yq7OgGT1VpbGaZy3Y5vsOQoqA3byJ+y6tXST4J1lsCvl2aOUJf6
HOfpq6rGkDdfYuzc9P4Ifp2dTAhMqZzZaJXXQu9/UCFWom05cdk3LiwYJZC3LoyKQPDOaVrAZWqO
jaLfByL6PpZkB3I7d6UT9LdZSbZsGe68Vh8VsA3iyG+L0c5VztBHqvhUI0ZCW24Qajo9ybZTBVuQ
lH2E6MiY20n+pOTn3McQnig0eWqu2JtFuE/pRqVno3Ea/ygIz3K607pDNZ5LoBLxXZmevX4jIR1s
PevR1gRFU7x5cC5xnLBxRsiDXSjBQ+hPjQc9xzy64Alb4dTUq6K68xDv8trsZKjeY4rjEtpxMqwB
9Co0O+WSciRWFIQJn1xsfMmyk2jJT4b8GCAgBeOsAAeRSB9uPcAGbgcKA9II66DkG9VflikPEloU
DIjLAqk//Au9eRLZvq7NzepZiipmhvLCArWh5eGybatHU6i2UqODAtARS/yifo79alZCBfcLqQZ2
iVSKRp/cQDjRdDcQ1iA8+mRtjS3THFEtWlIVqQjKUJTBTpHUixYsDJCSyCNXDtuV3ljrvIyQDtu0
CGbgTymoi6yP7cSydSOgMhAnU+K5APTEKhduA3SefD6nnQXeJarvwYEDiTokFuSqAK0Dp+7RCKZV
VhNBzLUZbdoEipjO+H30IbXMXP+tStFMQ4ovJNlrzo2eO20XUeP38KYAksP7iu+C9jGeQKjBWvYX
EiKPsoSkCawXSTdP+SjNevZT1JD40GKj9EZPE23RFJMiFjjPdBjWDMRy/xGpLhuNhzWWSfdh/FGO
6wDPRrcCQvNUpPLONFsEb5RN7z0INZ6xRuG4qIMkiCJKy05kmdTymLnBXsHPtdYOzRAv8OZdDB0T
Sz1eBJ2PD525VkVvnUgri47FWKEZEcLAd5ed9iLoyHJLrR10H2FfPwRgNpW1kjy3xjlAFbOy0ue6
Vldx5q19t93JFOB/PiyvgLyMSzOlzNARaTF5xrJFumZ7LNqH4uRuxl26ztfVwl2ilnKEETSXNlB8
TtmDtZEW5aHZVfeJnTi3RuJX2snGpfNSJ7V6p9Ih2ppN/ah7MH0SGZorZOaR0avkLtM6nZsJ/gDm
Z+EixVHCqwYk2UEr6ArjHhTHKQvTeWh5B8v9+vPq/H4uYFgXg4dytAqYjTrWagjNhDLsYIsa1Ls5
0rz2+hdzBzUy27aIDaansITqUXxEQ9YfCKxcVDyeFUQAGnWt0itgDFkhdT+WxHTvNRhu5EpXpjjG
pXcTbrqZ7krcfkVCpqgMVyJtvd4s4VWntgs5vFR1m5444n6aI5NPF025QH2BdiFVi3gDfHG1/3vR
2xf1wRPdvAc2JCO2mFLNFg910KAawwkznrr8h4eqnuKi3VjXqxJ39CotFjECIh1notBBJS9DtNhi
isAsnOvkk039NcKT//NGuNb5vuiNVW4o9XUNM1kJkAwsZmgh3XgAr2yB727cL9OhdJREY5jQRzqY
VRkZsYZmmI/8yp8/+LST/poKG+bFwpJg+8kIbJAUW5y5+dYfmczgmokbxY13uALINsyLtQndGmi0
pnAFkYeGiYhyqbRh3oxohHeWAsvBU9ZJEnXZ6N29RIvZLONlMxmKB4qNbJvd5Ci9hMoa2ZJZJMif
YIlWNTqCjJgck8HJoL0ZsrhKh+bG7FKbCoHfrcpFgVD42DE1KqviQzNvemVXldnCqrs1IkZrXJip
3tJFqp6DIfjQfBN5krPWqE9WaixNK94ilZdgBN4rwIIadP2cCAXmQv7yQvq90dn3LWeglJQwJzOn
EyCgW14i21SROtXoyriiUyqlo8fvxvAaaTR3OsQUh+hJld0lDmRzDxVsYh+Emwe9ixdhjOrH2L9z
rD1H2mMp/PxfbY5L05ohgs4Lr6fbSjF+qqToLZiBQb6P/c/vN/j3j/4/vM/s/r+XtPqv/+T7jywf
ysDz64tv/2sffJRZlX3V/zn92f/7tX/9o/86vLVB+pVd/s6//Amv/M93tt/qt3/5ZpHWQT0cm89y
OH1WTVx/vzyfcfrN/+kP/+3z+1UehvzzH3/7yJq0nl7NI+L97Z8/Wv/8x9+kCR3w77++/j9/eHhL
+Lt1+jNLP6vg7S9/8/lW1fy5Kv1dlCWsODRN5KGRCQjd5/QTS/u7LKqyaCoGRrWKOuHL06ys/X/8
Tfu7boqKZeF6Z0iqok1stCprph8Jkvh3S9RU0eK1LNmQVf1v//fD/csN+v837N/SJrnPgrSuvj/O
vzwbpm7xP1HXRc2QLT7jpWVImCrqoGYau71qikdRExLIypH39P1VphbCf/9/3195Fl7fpv/GIS4/
NoVfbY3SxNNy+rabvk1GkNT+YO6gLWkVqohduBBp/MxCv5CJ63GF/l5X3TV9HW0SJTjLQ6PC941o
AU9fWVnnLuEe02prxxjzyREKAdOnXWOJAKEpSxdGaon/h7Dz6I5T6dbwL2ItQpGmUid1UKuVWtKE
ZTkUmSKHX38fkNfn4zO4Z4IByXYHatcObzj68wGpEcNr71uY3vtwdKvN5IbVSzV63yVsL69giBFG
BjxTKG2m7Yb3QR2OiNgwNZvv61JD/qRj90kc33sRzOaSyN+OjPCfuqQqL30dPiKVZF1Hd4rv2si4
mCbJrK3U+BYJJhfIlQ4n9Nq9dS9kOlx4JXCGrYi+D2TbqdcO8fxmh74f7JsYwdoe6afKRVte67X2
Na+eHN75tdJN54g+LrLRWb3JO4HET2bDcF4hKVttncTw92WJvnNo1udkQhpsTGlpGyVKgJmJsnkV
JuONngXDxkiCY9l4+b1rIjqBhJe7Kic2Gr9WlMOlb10LYFybMW+7TTW/NYHH+U1q6sgFhNWuzMlv
6/nQeePVnkTOqLMXySnV3Q/XbQkR3lAf69yAtNoPEaB1pkFjHj1pdC0srddP5aQzJLHq8FOvom1h
RdZV2XgLdJXz0eMMfV85G4mK7FMb6+0JWeY+JnAizqOPnXGbUao/TBbay/C76GXmyjsLR2CaatV2
8h8gcmvesf5sC8uj7wrL1Q0QUboQ5r92NE9UkaYHPPrUBMP3iV5CHTgDOimcibDn+3YQKQqk9Qog
LnnJw9TaOhPqbhUYtduvb7svDPuIe9/KG32HJ44zVTe/z77uzT9l7s29v39PRgy2Og0Rnoy+3E2N
fNtLrFRyTOruP6Z94u8dkLfqCtukLPJZJ1ix/TvDDfVOOIXldVhduC5Ca+PGM1sGMlmt+8hrwnWN
smRXYNf2lsUtwrqe9WzHen/Ui0G7b23vTjP9+DglrX+O8tg/JyVWQm3fPpWR/ftWJIsH1j2LEZmR
0yhslh1Wg29Gh/yoVtTRTa5ZD4EBCbseY+fYuUl/LPtErceq0q9d4D54pXffi2B80/iUcy/Jf41e
s8udPHr+R5D+HQf/Gff+5dE4fyC26QnbNoVvmw7hmWfjH/mYYTtZQOCD3FPPiv9+RSksx+x74A53
Q46qYOV7H/XQf5S9sl4aL96hYvM4GjH1nF2R+Cj/l1sZ1cXK6dsNXQUIz5cnFUz/PGQ5pQqkw2g9
Oq5Trm2mNDtrpO6u+jrbBZM9PGgiGR9Q4tC3zYQw/3JvbEsMmHPdvhtKZb7wXHbWy3K6k3mFEpZf
hMeucevzElNli6xOHVmHJbgGCnspIaNp39vu0alN54c+1U9mpsfXzB16iOX1fxRO3t8J8/JxUlOa
jmG5jm7q/6YZB0GlWaFlaPtuWdFYkiKrgm8686QCJaY58hix9Ral+GNPZZeu6FhZDp5Ydrobtd7D
CoB2VIAI3VNooEMcJsUmlKN6iucDwjoEdOeqkTwflZXsi6qCZGYYMa2znNFOQuS8BPm0Tw09P0mt
bff1LLYt5ljN79NF1a9JHmFtYA57L3KrS9XRronelaZhGKD84S1isDlEeXCx6/hHVxaoP0c+HiL5
EKD5kjhfZ9V8JkykTeyEzntPKLwJ02R8q2yN75f9fJcHqK6lU06LxPBffX9IEcFIm0fRuPLeHSLa
1YE8MT9CN8tC/yGJveLq5g2ZJPrQiN5zCVWODpFRy1OQ0nZzA29cm6jl61VuvaDHLp/mK3O+4iuR
97X0HdRR0AtJEajmAzO8w1dw/f/XjbHQ+P4Kmq5jmLrhGZZlWq7rzAXOPxbOMA5eryGvdOCXijsC
4fQIK3itu4m/6a2WVB59x7QbPyq/f9FjnNlFFKxl3o1XEDnfVYENjFUH94Mx2E+1TLK1nxr5Bocy
pCJ6vH3kvGeW9KxW2WgyQkRGJlkLw7/TJge1aiYTH45tnInP2TP98uLgdnQsIG6l8wJcDsmYh6eg
Sr3V199uGhAIdGO0jdkxjpuSPH8Y5oNMbMzdPf6DLmNcKdOxvrXGKvuu0DLS/Kg6ViF6iMtCbz0T
xvyEuEI5JRsvVN/kOKX7quiCQzCJ4CAkQjRpLXblIIy7ykvZx/W8jy6jVWDiCJrRCvp+mw/2J33X
YB15WItotoYzTWQ5w8nI082y+lthPTDAHo5DFPxIdRUeBnBqj6odx0uTrRMzaJmv4P76tQWZ3lTv
QcP0p6mItMNkUQHaluhXehfKTaIZOPSm+1S2GmMNpqOyzO+LBr1/N/RDKnF9WEVgFa6FYrPzAr45
3cXhx5yqW5NR8TF383wf+Gh8dvNjvBwCirpb33YOOR4ueWlh2lhYW6PBmyfX1QUa2v3YGNrrlMGQ
dkJsSUIzkldD01F4bn0PKhIzvNhX3wA6bEJhjR+I1FYrZFsRLAz01ybMN1HfO+Rdc4qg+QEP0fxk
5JVnryd/UO8yV+j6BeI6+dJ6meLAvv2Ph939u5zGP82BS+fZaF4aju2Ty//9sFe+O2aG8B0gUw55
cVyU2UpvkCHUSmxJ9JyHqfLt8Gg3ubiPemZN2pAiuegP4j6lZXVvGjiXKxiqaXq1U8260n+B5uVg
/BHJFEt6S6/Xbj0FzOh1/ymfJJpaYx18TiFS/bYUvwr90Ve9DaiXoDnNX/L84C4HXe+hi5UNQvYp
g7XB779n6iFMAudHb5kopY7gHoe0CGaNMB8l551XxeqsLNM/L3ckOom7rMcPpVPuQ8m4s0/78U3q
IJgwSJNn11PWrihiUNidQHE76OMt6nv1eUlstbgQR2Fah3j007eiJ2SxUf0+Ux5aO0YzPRiJbm0m
2dR7K4nScwoL8zZAhzWO5NlKUOQWJsKPoqENPr1kPorzjZ+VF/RxX0dnQCi1KI2bopJocdbuPGdz
DPoK1eCeHD31TgWMujU4i2R6rbNKnbs8Y4wUxcfcrqtL4uFMYgkRHUfpHIOiC5+q1sRgIbNR2AsA
Ag+nUvfMF8QR/fupG1+XqyxM7wK3r1dJXrevU1GjWO6Gn8M8YIqJDfdR1yYg9ewjJmbJkd5qctTg
RdU3y7XdlM/+6KWIhwmjvNcKZrW56ZXn0X8eyxII0BihtEyRgQp4/dnil3lxdC16QI4BoalJC1cy
ivBB6owQp6MG2VlTSw51nsltlwr5WNgoWzahK7chpOFdFLRr1J/42jXjlzbQTnD1/jlo8+A2aAum
JaFeXwPMDKa+qb+JmnyMWnA6uMagHm0x/BRaUH0TVJws+9Q4W5P8Hk3ZSW/87jjIHEE8o2TCa0Iu
mHr042OiCbZTguPyO229dW2rfi+jYI9bJgSXSiCkkvAQB6KDDp4SX/+jEbWUzv/I3118fU3T9R3D
hn9ouMa/c7i8awzVNs2wKWQZbPURmUHdi3kkBvb0rzNE8unva2hHYATyIKxB2zf99LhcZRWAlbSa
cuYcAYZLpQ9QZ07GQpuD5g8O1qD6vb9E6Mn4hk+YzeBwHB+TNqRCCIzqDfW0z5h/9YcOGtiv4V9i
qOSvBlmXP1q//WUZjX01ggT9K/2S5GN3sRJJlOD5PXQ6nOvA7RCxzKzhYspEJ8Qo582W4WvqNglJ
I/ADhOGhKaWOgUamhUDpCDTyCSnix2TqaSuJnmmmZhiHqXf0Jz1sHu3Z3iNoPPBOSqVXNgYsMppY
grTpqsuS/Cz3VGH+QqJQByGKxpzQw6dlo5IG80+QlJSyOW1FNMwt9KWxqjgtZxpV09fZn3tfZxL0
U6nAdAx2O26Szh8/8vh7LEz/DdMRHMzm27UpjxMFhLMHK8/cFtUzrdD0rZzPRg3d8uVsuTemCS53
UesfU/vBj7vkqbba7LnCHJbRXCkPy2WdQaaKGlGsweXArpbdax6NTAuMQn4sZ1rvANiY732dJcOr
27wvufKypSw5dFNq/a3uAg9Z7qVe8R9Nb7SE/6o35+fV1S3TJAn0PdOy/p06URBXjevJHic9Qdw1
qs0AKQQYlWetK2vAyE9JZOcb9ZLo0ISzOanViyplAjUUGKAyAYQhUYMp4EzRrb/lkwTBOl96uRix
qYrHld56aHF1dfaZJVH1pp5BBRDTB1Vu9S4LthESDKccf4cVn5Dx3lfOrkyZspTwUy7R2COo5tfR
Y9DOaDThP8qkM7Ema619aGe/z5Z7w3wvnu8BKQXGmxDDHWQY7gsPIduK8HYds+ba20nwobnlEQBX
kHxXuZ2s2kr2p6HNRtLbWV9rQsXu8V8/1jtynbbIWhz7lE1WDV4i9iN5zzdVrhs19c+40kw3Rl5W
nyXZR9hEFFPp+N66OPFMvvjmxCKgbrD8x0xPOgbNg410FpKGllY/agn44xw442a5XA7K8Ld1PO6/
4lXiGN7RnhrzBURMNDCJjmUX3KlZsHkMI2b/7udXfyQhbGA/KNRzEH9YGCTjaxmaGC1+N+Oo/xkJ
42ebJ9l1GBxWMTCjB5XgTygrdiFUWvVdrSHzHM8LejLoSyMxpC55Y+IxVls/0la4Zw8kNP00Co0a
0ASPF4qNvXfXFx2i+6ZB3O0RddNEzZkZsVfbULK9orGfHF9702USfepZ2oERjPwH7AOY984b1DT4
J4Q76cvNBytV9dnzCvgR3F+ulvuFussnEhD0WclWZcLaM+rhWc6BkpyoOWsa6pFpHO/crp/NtHid
eshehheLi+RdivNFWl6aoLSuppjFoD1I18ulx5gt6Mp8i38Tvlel6ikm2gg1xRZHkOWlxX6NcY3W
mohuu9n9aIdA5vcAjBCpnpP1XElMGRL9ufIB60etF677HvczKabquBxS5VdH8BbOf2aI/+4h2b5l
+7pBh1cXvkdj9u8MEZuDLvOzJETCtUR9ny3yPFT+y9IS/d+VnevWi86y2pvYfvciBvzoptAnfTE+
j8UDzZfZeMnpTstvlhmo5qbWAU36GZ+31pk/3GJ0TrmNHbzACBUFe8bpTNC12p0TzzJ7BjCys+Z2
S0yvABHvpRWZu1BaCDurUDra43KWzHXAcuZlxkWqVN9hKbslFbg4SfQ9gop7QQqcyJOrVY51OWAh
pXbkC+PaBSriSzw7zDnjLh31URt5gz2Jbi5Xdj24m5wvb6W5I8aOuvRfB3xchJm5P5CgPqTCDtZT
nqqNY4kJodK5jxvq6YUNVe36vsPfC/wotIBg9vQrlbhvRjRgqtIId6kbWPf55OEcHvc8WwKt3fXy
ejsP34cofvGY7xzIc/B2QIjmzdaYF/Y2MBWzLOHG12idbYoQj77lgMWQ+aq7NQD9mUDC9iDSTGzc
EgNor/fk1yHRUDTMvVqsc0cBYBo8urHU6sAl+1OsAEY2SfIdt4xsC0AC94e2bu6s1qzNs68zBRui
9JqMZfiSdkJsVT7NbWAVrs02nUVlLTvYBop+qBAy3mP0gMyX6OJdF4liNZSMlNpO6PdxOlbPTAW2
QGLip7oTvP+4A4XgxPW5Gdq5pU4FqsYQN6tmoxF10BpWFM3LWTBA0B+8g6TU2FjUkduw78t3U8J2
ivPpxbJ0SGU6+BE+svK9SjQ4UyHUmpRWfCeH4t6ZG8pWgavd16PVLC+BhKd/ClP9Dk2+9sPLgUeH
RdRBIEGq0SmKYNek/QPBobgbmyTY5CPQaK33/Y10+20vXD6C/79mM23v371Ox9B13RKmTcZIv5MB
yV8diqkGrWxRBW3NNorufJcwEpd5uPE76R+Wgzd4MLP+XAuK5chtvg1J+llGGEJriZfeZ3ODO3Tc
s+EJ9Z54ItnZ0kFdGGPtXJs0/P9IdkQtivtyKfa9kiys6BJc+Vr6CqHXPbU6vJc5rJeWR2DgWyu0
KDi2Oe7Q9hyhjTkwW1GAS2ziXrJIu/Xn7pTU8Xwqsm00ZoDBXVs4SFN3+L1I/UXLQedbCrHned2R
14DwmS8xHaY35NR4TtfBOUHO5M5yIE8JOpwvoPpSAjeqoCN5Aa9RN+CVVIbL7mdW3+xGomoa++nF
dtpwZ/touOeAxop+ZBiAkdFFmPCoehtD3OVe2eON2GtC7KrAXamhNx6XMvx/V8urma8cPEAe2Y2s
l//97PcLx74yiYl8A9hvUtjgjGCbu2bANK0Kr24eh34EIeeJ4D7s6IRNplw6tWF7B9OS9LRpfa25
W3oBQpnOmzk1+y7InB9tKF4dK+/2renaKzNP5zaS5fwoAXGmyGV/42++9eQvIPfSYONo7JJ5joeX
xE+ssAMPMVl5HEIE0pVv03mZD5lemIjhdTkua2WHWmsmjo6EDxQZoXuybVSwCwfJNdxB6otbugn2
BnPVY/ot4Pm0r/c0vSkQrTZ8ysyCdbV0NtrAWMusmVHnPHjIn8hD2GFi69o4Mc+9Z9eK0RzF1Eea
6NIXZlY+o/G8XroJ9ghsN4QUgaVthXHR3MnSskuNXtBR88R93Cs8k9jt38twMB5GDdO5lnLlDtu4
6NVFMb1t03Hz9RdlNOpbb4l+k6ZhUidBMBEGpfr8WvNsQQ1dMcgg+B6NL4abP6tG05Ce78JVWuUg
G2gPd4fKzOnoSSXH31+Rt0W+qx4EJjdYq5CA8mfu5b9qJwXhA2L4ZqwlE3R/9IMt3gO4Js6tddO5
fv3HNvomezxyuluZKfarWjpPTq6QYBrIg6qixXzM6MnaYMG5Yf5Ly7GVW40Z0rlf/4BZtGA5x3R4
SJT22s5pCCA5pkxRR2teatU2BFOydrtg3EpW4sqeH4kxaOOLFgPQK/h+dIQIt4mwQyzaJoAPgbyP
wV1YcNuCV62UJXLTAmnjCP39+QVSs+JjLoZpR1VhP020/O503F1M2BNWVuYPxv8ObG/PuSyyGxN3
o7sOavpBn4B0Tn4YPec+QVcbjfbiDoSxVd9hHIeJLDPncm8nItr0Cl3hKSicTag00h57yK5FSw+v
cGz/ENTmu5jzOi1sqAEtSE62I5nO0j0PbzsaXOCA6VctTaulkbUclNmDTLvt27jGYjdpzvW8yywH
z+4OJIIgdTsoKH4ZIgHeeMZ9nuWgDxu3gE3ly59LdzotkAs23Mzc+qWWXzUrwOIgwCrrTy9Rx32I
gUeJrCGMX9TP8f0WQOe4Xx/brAOpJhWc5kAHuzxfusp2d3kBfr6x1Vz/YOS5pCzlx9dH5A3kAqWe
HZO0j45OYWvrxC6s59LN8aCZCm+ntDZo7opWMjC+WnNwyibw2i2EKCV7xVyUbY2uvjHq4e0S/yvS
sWU5GDV03CoanPVyqQbQlcqcaFICbrbqzaAQK4+bVhG6WuulMEd1KxUixtjXPWOsUq8d4aBePS/3
YTLwK3Cr9kC96eE/NVh4JlfhSbkeaGq+SxSaT22jDl9vbByt8zKfpetzG9pG/nUVJnhmyHh6Ldpy
m0gl9nUZms4WjnR0u+RYy8Gbs60mM/R995UeAupcUrP4KUiH8YewYNo7FgqbYeGm9bsgSV1VaQi7
LLY3baQHW9dFkSpVAW3KJHEwNmYUsLGEsV5ywNAdzG0pnZ9pwmNv80jeRToPRuGDgMdJtn/tmuBX
6fXRaZRAazYdM5Dlcy6iaGObk/ssEdg7qBAV+Zo5ZD6NzY5+tf6W+nhCzmMFp2owdp6f3wRQI8L3
BHfo1+MHO+lTZZvnVIbi7MRg713oAes0ITfsUr06MMi94325PzSlX/WirHBeOkMWw8t57noHWv5q
VOWLiPB8y+eamebftfPL5ELgpkfOhnnrh1yvuxYXJWfSQePSncS3zHBfIjDaZh7oz3Fd2Uy5u6te
1u8948FjMY9kaIl/T7D3uQtNsW3mWa+rXOAU2jDc9bzEuu3yB/RxnUOk5EcH/oW5CofSgNTVFjb/
GAF6ljcsblEitJ/MMlJPIwT3OVTpFWRjVbQYDzZheLLcKkG4O7FP9ThgyjiHcaZsPEoaXOchuzRm
nZ3CgtSonp/D0omyk2SZQ76qEG9OITlL5nDrXhbjB2wa1P7hKvQUrRvLdBTK2VF4yl0hvw50Tz9R
Eaz3DaKJ7JnNsPtTVHsK6bxkdr6DfN3OuYSdu+ocp/mtmtMLu1b1xYy8Cc/6+bHr+gxKpFeucPMY
34SGDXthwC6itCfTiTRcBbQErW2LTMfv8/y5D4MI1LLxlCRu9lx0LPLME+Me17AN40F1rZxCHTMX
CpVwpbrqAR5nCRStTWy5RxIw/wECGE1mmYrrciZ7umq+IsDC8DdWqaKuUUPF5xxqxdHSup95UtFy
bbNXA8YNBgqJc0wyaG4VqoCb5fPGqbKE7WJWm2VPVYqmrtGW0IK78KJXuAr9OdMry4DhOddsEy0u
rEEwLJs/4mz+iJeD9Ks3PU6rU6uPOA2E+XcPbxZghO03lcbmoRiHfhvhG7J3WcL3cYbJYhCVwz0I
Spjc7NBGGPQP0dznE+3ob5wCg5l8CqkmJbPEyB+B7TE2fhrGyt+4IyuqN4yHEBD3nZ6XCDTPyy/I
LDz6yNBczULq2NbFvUnuw7zTtK5D7ZRbiqxw04cmsG9qhH0os2I/jhR7Y91aFxn+8GVVPjvt+1JE
LhdR9WFP+g88xTA+mxu1vd86R7ovWzQxTZwa5mxvMn7xAhQmhSUJ6oyFKaljviJvOaGob0TQUpf0
ym/gPzKO/l7SpfheTud+bNyvmUg4YOD9NRU0jBp2fI9LOm4Ul2xepJnbjRvXsIbVctl2A35VS6Tq
8Zp1YXf1mYu56JxAOP1dY2beq1UW7T1CE32BMbsY0vIIytuhrV5el09sbHGSroAiHjtokY9ZU3zd
93MPtHU0vJkGfdHl86OxddubTv5SFKF9Lqv8c7Rzdg63wL9Rdh96HTuvnm7IdVDrxqnS22QfIZI/
uLiXBK77WBWRfSOzdPg+Qm/RCAjP6DVm0BGj/kwqWNxC4fU+HOyaw3ha915WPOtJqz9YRfK6AIKC
EGfD3hEvAVncpsJjcFXNWWjkZy2sRC5zDSNdI9Ki3dIuBjjhao35qJDLhQGenhaEUj7TrCD4i81y
GfkQCqBCoISXars+whUh1CMDVoLlbocUhE2rqv2A5CHuPVTjX7ObqfdmF6lqZZeCjaKCQFKNDRIM
OIwgDzjQGSlxSEa0qT1osiHONGYz/4RrlChPMmuvPuPqAxEGe9/52V4ef2lGBXyA3t4jyBA+mVaK
usn8K8tPlUzbB6IoiXT1omioPTSMfF5Q/6yHXF2dxkjvxwIp/xTM7Tmy7Z9t5qZbJ8NYogyt8c31
5HsQ5v5DyFD+kmT50wIZYw/692+JUQ9O8cSYeRA46FGeuefpf2dFr/++9+dMAjpdE9N+/14RJOpk
hXwplpVvXYVPTpfU4f1kUPeoDPkK2+iuLdieG51N4+SVWItqDoKdzOPyN62zMPjJNXUx6vwoYEBf
dY+HceioHYfxO3cxWpzxZJU9XmXvQjodCxLglDeDlFkAe2uO51FKjlPnTr1dLpeo3snKuNHVC2MV
7+AlqiKuZM/LiigDnOuDwEEmQSlxYL4cwQihSJZ2C0FYqXnJl3I94G9F6kQbOKZ1ecHb7/fZci+c
703zveUs9uRGhjPfuhHW1R4SicOTl+2Xy8Ys4bTg0egMslrFc6sTSHANUzaDqAKR5lYmA/waEUJn
HGxG5xnGPSNsANQ5i41d+gDWUqLTV4weGTQEbtg9ZZnTPQFXY2TuAOkP2+5JF62zLQfYPcsPmdb0
q1EbrduyJ7uSYRb/cCYwKQHuAmJ0b6fCNO+bumsPXQv/uip8cZsqw8CwZqpXVqVDwEhnT9N8FDzI
o8AaNtG2IhjSMwgqubY9s37WfXyxU2iDzMyii+X25kH1sbWC0B59aumbSP3o3cnP/Yy6AM0ywm01
eYuJLWZgkH9wUv1VF92617DG+INiMsPOWA1oD+wmnGWKUp/mch2SRJRYF802f1W515/GqkN+x5fl
jSlK6zhBCwwj4XwrsYDr54K8As1505a6QM0ioEyJ6xiLmgbnkjnaL4fWVuc+DWgljc3mq25VClGB
r0+80DsDIZXow2Oz26f/+1s9QxIsR5B+np/DsGuIGO4E1hzxnvA2nq/jkCZ74bFH6ZEefprRyP9v
e8wmepZMkpc74UXlXiYGOuZS4vwYF9VbiO8plZTnviSgqdKylSvLGKCmeWN47cFqisgu3/HUanZT
HHlrSI2oYOYpoxfLdrq7Sqsf0ia1n+L5UE3Bo66B6KiMb8vonFZGeRP5Uu7+jNNTUeGMh1Xe2RoY
7yaibubwgmzRAoGZUGXANUZHBDpN7YMxt5ca2ku9crtX/M7PrKpHtsDxzTYKtQWp1m/sxMM4Cd/Q
vQ3myh409w08sLXpc9yH9dFDpzcTl6Dh25lyiNxbgCl476ACQ4r7ahC1IUAVNfgpTzuTmbM9aTzA
5YmkTLFlNgWPULlesKATcu04DcfpyRy9+qy8SkPaZWYXS5tcbNJAw+hZcmZlRo9sXS9ur8p3uh44
xHYMLDSVRLcL/qCFDm2EfvWsnEZbQYcHP9lnz0u+0E9ucZ6vGtuU+7r29bWNOhX81UZ+CyLQeV5v
/mqj+IZ1CHO/TBAQM7EH9w313qRm+85HCOCmd4qHHhGGJRakIbS2zreq9RCYYHUN0X12ua1vyqqm
Bst89a5FlJujW4bHxIzdFy1TiPTK6K5lNrAxOqq9rOq0SzVacjulVnzQvJYeDCjeTWqFxdoDrbel
8Dl2Kho/XECtqzSpscy0gDjwnKU3scGWXeBe+SYTb8DUsGuvXfdZB/QNkt7Vj87UpkeTfBbdMqYe
pbBPRkECUlmj2GiR1t7VoUP9VdImS4feOtbZsKNQWhXSv5N2Y/78+yQM3WPQ43KraXM1aWTNyc/p
vUj4DfvUjj4c/otDRj/5EeHg5l7lOXMbZChMi2wwiJx6r0zen6W0+m1y0h2pRQrvn0w61AhqoQzX
MRvOdgjb9iR7HV7qfBbO95az5Z4ERrXSNcWi7WCNophEpBrdvTsDF237VGoBb1E1D22dVo9JWjyE
tdGdwJ5kWOSx6g2G9Lof98fR8qaHzL46cQGPz5T2k1fCebanov/oLOcMpwNnmrKEWzaA3aPwfLLa
Olh5qa/d+VCjNzg6ZOtqTvT7BIkUOqe0EOzN0BLYx9ZID1VldUiRKMZYjCgICZXcxJ316FtZdFxa
Dnzj/rrFSfe5d4ChB2bE7MwynNvUqycamf0/KqO60IqNI4AbW1W6KVVbfxcNptFGEfyEiPLetI7/
Gir3Z2sb462XD+PKmduHRp7F59KgWwfuZ/ntqMs/B6cdXv0J3ADrpj0Jr34UmlsAI/BBSGYubMdi
QB1ubhM34GLuKge4naW6Z5tC64lRGyxjrDgfKX6dfeaNiLHmqFaZ9tWyXnppJu+AC5OdO4b4QM4l
M7eVH6fvpVCAh6lAbqMgiO6cH9EYFvdpaqZHBFj2WujkdxWTyrOV4byVVlr67mvqvldYwNd4ba16
Xf/VRQZWaBH+npOkP02wwWgPQjkFGmfTciajavvVu5gHJzdh22CQyWzmVz400aGwJXzdztHulsZp
MNUK69wx37sJPGs7VTQuZeFvhI/R1JKkeI2JPHrSRrdLmmqMpXf3teGEhmftKBZA1tNdA9JetuQb
N7WJI55LWHvycfFbPsrCr1mIifq5TIrrpgp2QxXKlTmzIhgH115lHEVQ2bui9B5BJg6n0GRsFLqp
ui2gjDI+z9rDclaYTrNr7GndzIBfPdwpVv+zmZTeiI6FS/c0r5LQvvnd3sEIGhgF/pelOYq7Tq/l
pu6DaJPpMPpiJ5MPfRN6hyyK3FUSqPQzKm6DVDM+cYTo2DKt/ujXQ3H2+yL7/QPd5YEUJSYMrbFK
rFGeEvRX1irCSnApa+OcmV4aTnuT6dSJjA1oQb2TrJdfhQPt4a+TIa12+P8GR9Fm/s3sQ/QgqtLE
wB0xDaDqDDczthXkN8AC52jo4I9xaoi652o+GIGlDlVsHySi6BjQymm71BwQPXqgnPa0Wi5Ty5NP
0gN9ZqfVYQhK9f7FogB0jVqTmYuvb8qKRX1YLqmVjb3R69Htci9uoW0tHSwzDxvUOUKoYTkp4UUf
wfnJ+GN5PJQNgABtB5EfatJ1CmBcAzxm+ROY+xs34kvP7O4xFgiwVpNtIRXCIZjZLbVq8cKqyg1K
Q8MKZRZkR8fmd5rS8dDsv5aqhRTHjdfEt0tv5U+XxQ6GCjMNo71zYyarcGg12o/0PqpI9IfIaRT9
uLn5Qbo3KN89amvkxfwnPTfkc8JzfNMXDX2/MQyfo8JBj2vuniw/ZYCNHAu2HC78gLMMa8b0hnFX
1tDsC2eKQMoqgMdF8X+Enddy5EiSRb8IZghovKaW1Kr4AisJrTW+fk9E1nZv19j2PExOgmSzkpkA
wsP93nPLj7lI3qKw1O7iOp2h2mQfaBf856VOluMcEaKWs4/8hJ6EK7Oq9qVtefuQXf2ppg+7+rsj
VDPv3jgp5nEP/dMaof/4broVep6ofMPOQxFVi7RAllqe1e3NK+YTGrvsk54IpGuBL55twb06UyqR
21vTyObbNaxcMm6YXOrBNi6kQI17SmX0B1EqDjdRbqWZd/CPILDKUVtsTLt4yPudun6HstVXCL1c
4hP7eYMblF5KMxUI8prqszNgSBmht7l9Wvg5+S3+QK/DN2g3t3k+vi/jNS5r9+5WUFURxAs1oEXF
ghnKx21QNf0xcaOD0nt4hVFspz4gP9iYozf59WFpwaFp7nsVkwVgDx03NEO7fa9nJLymKIz3NjcL
3th8F9jpdC2c1Nnk7chWMLagYY7WL2nQDyIj+TFnRMKZvOSXpsXPfnvV9KqBBTCGpKy0n8WMts3O
XLHzq7Rk3Ky9xB5lRWnQjdcyCiBrchDkxtUrKcz9pWLmsA5K+x0shf+khdOrBq7nWzG2fz4hqLAE
GxIvjvuzsInGqBOG1A1lWUL980Obim8oR80Pw05Kxmtz92wZS00estUTZagdijzP0YS1zhXzQLYv
+KuRn1m/n4Xya7H87p8/l4/+gcXyNaHy2gVuEjxUcdAijx+jV6dgTGJGrf6l1KsvkV6bP3JXbMtG
BuoFLRngmYcwxwI6mmvDzkZ/JbFhbPpq9pwuMq4D1YV9iJhLPYwBk1BnRG5UQPkPp6T/SRX+WTfA
ZcMqmfbUysH92BQfCPVpPhrjdFzmvgAfxCGYF1AxVb2mOzk9tTJHIain5HtsyzzqKvipadWHPDDx
Rly70c9f6oCxaGtXzsEgD+8F42B+cFK2SkC4EHoI46uh0QSJyFWvovQR4bn9pS5LQsA9v3nqUhgL
GbuaKnypRf8KiWv5ujimBlOmiO5nFvQ71+8bwIje8rUNwMj1Zbx285xZK/v+m+Ok0LLZ5i38rgVO
ejeSfXtz/NUlKYhUeujKzSaR3BFK58nqVoNXBBjwvPrxJi0cwvxZlzIspgL+tYrFWR3RZO2eKAOv
Wa2dka4CEqLB+joMXgqi00ueyp4NY5jDorYM5hJh9CtgOI6QmPzMmxjITjaG12pfTJOgMuY33dkM
ypfMihms+jWw8kpE3wohXvU+a17cPqmPQzEHG1o6d/U4VGzeWd6buDDOnhzTqkNzaNdua1trpYka
9OC3VippDSnyL/3tTKozFkz5rshhm/pGSl+SWWn2MS3DeKe1oyOl396G7Z35rncTDmD6HGeSjSs8
+C/2yDbA7T3toobnpjyMlyc6FdU5kXf3oTfHbWuZ8U4dZl6PA9OOUHE5xZW4mvIBwRthdBgl1yEu
gndzhP7mFOyncLnFs9lckjJDww6MJjnac3/ExOecRaeb2yIf6MdwhZ7VQ+Y2zu0ZH3+50goCXrQg
kLy1wRTnmpzT309RKE4rBznHNATFKc+N4eqyom2jONBe5qjl1WVB+UOUy8rohx+j61pvbh8+zW60
fMmdlGjMpMuf8L6ADR0EJjMvH5CL1MNWeURy9K5ntzIYmMvmRW95BoDOfjiqE4ZO9rpLM43MU86c
qJi1fRUwf9Mcg2kq+og4Z4E0SjJClQaBdHuiRQroQCEtReqYDhNmEhyJhfC2KALNTwATY8x715na
l9TPj6qjrB4cN1jITy38/a3LbOfhfTNkx4Y0FhEW5RPB7voTJNit+pcbeVT52kZ9mjgN812Tw1/0
teFR7dPNKWr29Tgy53KoOArC3a5FTMD1nBkl+gS2tYWTVB9ayPRaG2PzIDLf3pKv/Wlq0fCL6Fks
RVzmvcifYqiBX4yJaZZdBeJoDIu29cqjsgNZsn+V+s59F05HJd9QD7pWjiRyQ1noGvPwe4a5IHMZ
aBYeGzxF3EHRAaaDbmznPA2ebMcH9tV39kcU15+zMYY/cXmsmCTMnxM9gq1oemKLJvPWNLZNp9xU
hklY9ETLaRC2xm4MPSUBxuw4q/Kx4EO5gMiDvC8FAH8dsoEKgDlCIWv8zrlEQwEv0Zi0V1Ibrh4e
TW2Kkhdli5NHo98lL15WHG9rW5G5XwY6lccybvxN502oJhdqIK8GeFbRC9tkclfrZXN+jprlZy8H
bXaaONeBtAZ9RApQsgLAc5HyCbcMdlnJRiMzQYyqn1UPfBjHsUmqO7uhqVigKaET6U0PrS2OFs1G
hG0cpXYxP7St02zyyAFTk9Z3jbyL67kz30X1+FCJxSVhnkzb0nOA/Yb+dyuKGd8pDVrT0+Aip9Pd
TOntVat/G0tyJzdiCRscksxv99QwM8WDL4hARoHcsuPinwkNRGPIV8oNmoj4OURHn7O++Z+DFd2r
s0Cpe/yu7i/1dMlcREN/2bTj6aIZYXtv0Ka/S1Hq9LLcHTo9Pw+u06/ShsrQCM3iCwM+mpgsV4gk
DoPbgpyrqG/52JJt6BLL7c9G/pDRUH6II/JsjTFtNi1b2JW6OGgt0LA0QJepQ6aRxrEaCUshwhOP
dtnSufZlj44/JmNNfnAX9PakISbPvof3wHeTreFpFbhODZyDrsfX0hEftIPd4+29GRcDCrGUMDDC
i05soEnIKC3itpJx2v79bG4T6dYxpu1cpSQCVMFdLLuNSOHvUCfp0N1LHE1ZjT+MLuLN6ubETb1y
LPzR7MyHO1pyA5qwOnLYFOjQwsdu2RcuoKg078Sm1smrD7uBC5leGg4RbCLe4D4tOXnRjafnh3Zp
n4nlDM4eVecagEVHa7y+ZDl+oCB0ad572kc2mt/tkmLYzh/US6xI63zIRn/hVIFqHo8EZBVgqQtD
dMdZPtMsVpQwRdipDtU31I9Ace2OVFDReZTP/v6ubGvefsHt5/rlTZRQnTQ7xHBpTtVqSqLoWNLU
W9sxH0UyDmzq2K/2Bxu7zaqj53CgHwnsRs68rdnZYXsIn0K9HJ9/NzYnRs6++2BPS3/3f5ZQvqRV
TwbM2J9xWFPHtOOHNTjkl7c+krCc+4UW1ORQZ+WzuiEX3mI/6uYCorXeqas+HiEpCT9LtsNQjgcz
BQqvDBDZoD/fHDp5R+9jxBE7ya6L1T/Y2bD8EL41rqj9f/deu7l8T8e5vS9lP21gePJOCNpXZdDC
WW/NoXsNBFqU1LTN7Zh7PdqLuHofLc71mH7t1ZaHdALYVuTLtk3cZe/0OlZy2bIbzCF7hbrz1i0I
4aPF+47zbQbp2l7UJ8swt9n16AgBWw1sNdUX9QKodSvGayrPT59+NJd9Hl+TeTj7QZz/DHPydMY5
/9kG3TnlQ7vp0dC4bhqQhCSOj9V73dRvg9bjjaH981bnj+p1TxUWiaHJEYqET+qDgxmq349L8MgU
FyQW08FTUtnFxvBZILqZzmQU2/kWdL/7AQAVEh3ndsalRqGWnzW4e8/kONDDlzP2Is0MfDIMUYtr
GofFpnVRsat/WU9oUcPyvsd9Ob2ZM9VzmjzRZf2pj0jkHdkzxhKbkLZXJtfQK/qXehRHsVTikcv9
ZUI/flo8wsTVGlzVUXzyRooMdWOJyUgbB8msU3d2YQzSrDoaR0fqzUbLrUkz4696DnrfeMey6Fw9
xF8rpVQH7uhumije+laqH0LUDM+lPf1SVacsMfPOnV7R0Az7mQkN+Beo0mrljbQ+OS8tAmPGLWJj
xxPgf09nXmFlR7WGqSOH9as3FuPqBgNBG+4c4gCkUEy99JsOk+OXlzF5Rlu28vHRN0ng3Vl13qLI
89uN7VM2ep0e35kj8+ZosvPvjrerGqP9FtMnuv3AlGPPiGsGz//5A40ZM9CerOMfP6SJXZpl3f//
W/73B9TraM08vHZedGa7nVxGOsUrTM3al8kyRiQlkZR768uz1aP2lF9PcPNtc7Mwj0kFC6PH8aN+
nrzjYt/WWblnKAwVsDTEdnaF/zjhE1ZnZBwv7e+Fr2TgMiJ7Y+so94kTyDdlrlt0jbYpYolL6jYk
482OOFsx+LoQp/mFxqz62DUbaqOmheHtcNGZmNlej5dlyu/TDAFYI1kXk9HcRYVrvg4llH7THC6z
CINbcQf4Zd4XVf77MIf/um+67uscB+7KAaGNRsUL14YzDV90z3+P+wjTnVmSCk+rdIU7ZZPWFFPx
PH2avWaeca/DErZZJGtRetfZiwN2w+hCCzv33wfdvla13fwQvfuuZ4n/6neiBcrEoMXgYrxPYyan
qY3eZspiwjwnvLx17xVPtm+PO9LH00uEUPEcBW27582wH/o0vTQFIFB1OtcN770LwD0aDoHfXVRJ
cNvzuQ7Xs1u0Fx1+p11Z3ZvZT9WpTspywy4YvPvCJkuNlMzaJJbZX8Izeq1028tZpAdNtbatw2KJ
ajsU7nTtTX5R6oMjhy2fbJDa52j5s+hNPWOrH/5+xo6b6r9cxw27d21Bxhsh8V3URncZ8UMaVvvD
GGTqcV0Wb8sIzHeuPvWxpImL4nq46ueJqKxtJmfNM8PIutUugEK9B/XQ+h6YCuoHD8fcfS6WUzhB
wmwnunNqfXHBtrAn8r7pkA3YYcnvOmwWNBsdfrdcaz81b+fKQhtV6zTrPcbZO2ucJmyQ2lPs5dm9
NQ0env+++pp35K3KKUdAwbdyrUR/CXFRgZKmLMf/ug1tlLVoSvhLMm0o1z7b2V1ep3SvpWqrc3z9
qA5tpoFrrTeXfT5Vz12c5t91iSPRKTg2sxey/25mYgZsl9QT2f93HCDX5JL8PrTdGnmVVCvHuvZV
S9L0kRTD9qTB4qb2pXTuTZr+aMkcBLHlVS0dS6kFp4T8lbW6c5cEe2xSELnqH4h847vH+O6qdl1Y
5r8ATHaYcz32eSCu1jwXaKUQFFV6Sq6DFWPzKhb7WLHJOsYLlj59olt7e1EBYpN0ojOqfrWeR8M5
/udhVtJghDGyDaso/ixCBA9askS/n5X+lVVoeGTCWW/yMBjubT8Rh9GucB4XBo1a2RezUBAktRY9
kDKhSWTYh78Y7ZOqtzHcOmuuNMTCeAXMwd3+u23B+mcUFd5AAVXB8EzfswR6yT/D3sGmlAJQClkU
udBwtQPLzHMM4XM74iRwfoH/RFzBKB3n/TexFDoDGS3fVeM4MwUl7wkhC6kgh2kwIjxCiLyytv61
cBEEq9QpHhs0p89Us/mj57Ndl1MkE6i70SfOnRnreMuTKN0p3Q3GSOOhtObpwYgb48FleUGYeA7w
C138Kke3NhdUtsrA40pJaca1G0w2VtWuN8q7UI+KB/dHZTna/e15xsj539+vPziWvF+O51kmHArf
Al2FzeOfJg+3b31UwY2x1x2c7pZRvadV0H6DAnp7Ir+ij323Hms0cH99v4nb96lxgK+7jDlXKCEG
jA75dF3UXaIKJneTmC2zimz82eGr+j4ISrNEb1/naHprRnQFT2KeXtS5mzpEE1l2a+3//a8zLcnr
+wdlQ0Dj8g1PNyWay7f/IFL2dWPmSBvMk1YKCzdbUWys+dVtyYRFJoICRzi/Mun2bCStycqyO8P0
s3M0m8XnLDBKxtGM1ptPuVra5BE5GUXqk+0+ufTObf5u7UBBIrgD+8uLSMUV7Pgvtm2omANy5Vah
g7LbNv0WOHobfPjW1mkFsN2o/GAVSnZjWdSntEnfitYrt2rc5plooriZLlt/liyNiDTdwcFgpMmG
8gQlPEqc7rrUOdiNPvg+8STxA189CdN9X0XBF5F2Yh3b1ApVnyComCvKXabfw9pPYYswWrHW8zi2
54ROF8ETzrQH4NRsIwPFTDOR2mR6eKSVQI8KckO15L3wZrYrLLVSdO2jjxP98DIQsdPp+DFmB2lD
62VEV4TDvbowUotgIXY+tEskC0mqUAxAJvetQCckrXGTOSGXMl17rboZRovjbhwWML4SyAJ4HjWD
2XcnLIw0TUsjQrcE03QddYb7XFqEv4anRljNfhIDa5OXc29UIvMlcKksU7JWSp09jnoWpvQrStcg
KcX0aSn7Y3ckech76IAlOXaevCdgfmJZ8NVSQTCL1zJlDDOFJraXFg+YZVdANTviqFj36DpfYEEJ
JHxs7wNH009YAgVT0KV5QDCablqtbRlvtz+6hVo2JGboMIb7xnU8CPXh3m+06nmEq7TmwKtq9x3R
YS+/89ePZL1NCkklA9vVB4hgFE3nUpm8Hj7aG9wMfY26wOqp+9q0qD3cyH6vpix5jjuCVARulLsx
GNKHBbH7qp+tgn4WNxK7bvTDBOjnNv3PqaUOANpICJH3wCZIiSUIAYfYBfSL3CL266a4ab0VQgDS
B9R8yQ7pL2ZecKfkbQKKx8UD5SPcprxT0+ucGEioFcO2DcKfc9w8KHkkrfzqKGKQKU4Tm++5pruc
ru2urvXkdvdUt1A27y2E6CU7KqRaGTsg2zvQ8kGF1W8IbGM9sr7dnH85Sob7Eo/lUJvRsw7+tU20
AuEkitolQzojNPvJ1rPwSdMbcHdmtm7gGhyVM9cV1bTuID7UkUvXvyaQAcm9+zkVpCQRKVIk/dNt
czxE2tptFmD1Vv5DUK61GyGhIjd1LXsz2mgTbki8XxHYZ3rggTHmyLTLc43BfzdbrrtWhaAflD2h
VK63tsuovozBXB947+tLJDA2ujGpOdKqGTpJsHJrp9l1ys5p+r1/GIXBJ6XT7Owb6ccnO5JljIH8
vG2iIbzWhpOMq7acLrftOZQ+brjRIg5Tr834tdCESGjeIAXG6O1m9Ka8T9HPwHTEIZki0rmkKGTs
XGNXI4tcq9aWM06fmV0vp4jWBNLnwH8xWVVj/GHHVjJmk4ntVk3j40CLtjtHeokzIfTNdTKzQS+k
OHgQC5kpfjtvqqL8qfYgGuraqzyqjBBd6zyY+zhOIebgMiCc4MVqB+3NwZQwakDnuW8bt49VVMw+
k1k4V71kDtNyPmDBoaspcoMynjXV/+shm1Ce1jBI8TuwYllJcdWHaqTvhoZrXDhDF3a0B/U2DHP7
rW7hm1TYxvPJ646YS8q7KnDpMREesUWX8t3z8WX2ExqLf1+1bAXM++eqZenQKl1dh65mglf756Lc
sdtrl6aicI6ZOvbRyOhvWdalVMVCKSQ+NDU/Ak8EWyHFEaWZuqvea/LzpCXMn9WIyYiL6FTRAL+b
QEKfh0yAgRfp14bge0VoEyaOttRiLCXXQcupqStbXAd/S+XVs64v3gCSHZi/0vH0/Wza2XKhN+WD
7pvMRcw534ITRyEE7/zK6DxiXtGd1dBqBhMjleDE6xAQBgfJXwdTBGeB/sDbQvGqTzGdiEaUh6SE
K8ZteViJsaet08Y6AQZxLC5mEXHrBh5g2AbxUVAvb/SkIR9mZGXNeIQK3997wXAqhcY8vhyMp7+f
hZm/9xoXl1flB+c0WIIzrjMQ4uq4oC2u/raFSIK/mED1mJWHaLEIEpFfYyhQPKiu7Ryj0bZrnP2J
4QPljN19OxYpXWYj/qT3nq7a6i5ZOLvU1CX04g4JAQApNuH5c51v1e9LPcacnu4f1b8YlFZyGjzM
ltIdjHHuhMUWYo+fxRvHK5cDtwYfCig+oA6o6UWtcbOzLPslLKItUWweAJQluVPfSAVRBBtVZqKJ
JeRO2m5LfzYPyisVp9j0Qq0V2yK0A3C8nBAKWMiUAaq8yA6T8PRNMibaXvV+dD4Csh45jFrnrs4S
EyqGYb42qSAvWy/sY73U1WPZpg9hWDoP7Od0hrLXSXZvVdUyyGdTbSTrqIGFny/2728wckiCxIUo
IR1J2Be7Iv1srQh6iVnBLZV+JL68zJ65agdyKVHqop2uxuIxy2fO1UYbvvvZasidlaP1w30dAOsi
gwAGiJs8IUqpoJIm7X2ON3Ht6b22VaTUABm2M+rFUSFT1UNrE9Vx42HFQ3lUC0ztzsauw1ew0ZMn
vdCGCxy39mmJOIExTX2vo759MpvU2MJaJPMkmfxtNsDQsSRAYEwH2o5hsypEY58Dy69OSrnj5rOP
c1Eb932kTw9zU88PKDQI1+qwsjABaskJPek+iThN6qwSCSTytBnjqulYz3rvhBsL5uo7sEXaC3ap
rfVuQV2gFekdeQ9DS2CfNZZ7ra+jdYth92JXhvVmBNhF3fEb5In0aiX9eLqt4Gw6F9q6o8ypi4yj
Wnc13e6Pt/IiArshayJGeWs3m7NP248eow7kBTFN9iPCBhPjggkJpnZPXupYL3auXW769HEW+HCi
/e033dyxyEy4juVtSxV5qvBrDB2ktWEUhxo/Oeab4Aw8nPUrKIb2eHuZwmDIZqjltkWuu2rGvNm1
cqmbhsHe4AqtbmKfcHBZe4neU36LutLsnW8381YBqZYkd3auPOQGfIAB618R4kfnAJPiRpm0CiOS
E+Z6WxqWhZwdmWjZelxAs07YXRr8xAI7y8qbrxt+vnaHvKYDYDmMdWdzBaXw0E1Nua5qEitUBcSM
rtsancd+/KQUp0EDX5Cli8BMaqVNFmr6D+SG9K+Vc2mAGLAZpuWs3kTQAK9xywxIURFs6fFSkjsD
rMk6bbplhbQewj1CwVre7cOyw4gdV6iK0xel8lXquiKNXzS6B/mktzv106pEKyr6IkrcGHrewZL3
dKVEF9F90JrGJbaM7c0lSNlaPPXRCU2A/gXqpLdPigp/U+Yhtrc1NhE13DLegv5eFZpJQmwQwD3Y
Kuq2MzOd3lFyVKcM3+Ne2COhHQgnszWOKSJee39e3V4JMEuEMVPARr3K85M3zCXkVEdQKg7iynQg
WeNMeQyiGqae3TaPEPL86yjq3agnL71fxFd19RrQQvbAOtfqjqdehFuYydaiOKkRuj7moh83qOF0
TGxEnJFu2a+srtd3Q1PlhzgKOK2yYdwaaC63XeuPl9borQtU02RbTQJjREoOQZgaL/Rs/G/Yul9K
RujPhZ2EJ/LMgmPp6afQQVZkmD1ZjJWfHjMxRJcMs8qa4Zj5LiYCCqeRe0Yrpq+3QQ75n0pj8PdD
HyT9ARvKXQ7e81jMyatBlfdtCqGtSiaIC1tk1WqWscG/EO5buWh6av0c2ORtPaWvCv1sX5k6IfM3
OaZTx9tJxx9Y5rp+ru30l/LtMISTOYve/JCOP32r0r4ZkcfNE8nufccoUtJSkyaUVw/haEXVnG+S
FfihZLWaDnBbFsxSafn4vLnpKNm95+pExzWCrKsRM60Zo2/XPlSB4pshF1PT2eeSLagXp81L7ZX2
wbW5zlFXvrUwe6yILnKVDYdUuMZJlSbuZfQH70JNMZ38UT/N9BkIuSBYObPFFTScs28ApWLaA32k
vzJuwDAC3mxdiPFdYzu595wJpcg4NfSj7MOIQXPTgBfdoF9BOlpjTovK8mygsl9jNHRoBcMu6GPG
dXNQ8yq4qkij8huCggj5suTFqS8yjylqi1NneURPIRz7Lz0uYf8TgAUlFqwu2F/HtYQtHMP/A5YT
ZYhAYLp4p6EFDgwdmUFMmOTfpYuGVbk99QWW86Yy2z3DIvOgW+XwXDcVKFj9eED/3r142LbOfvzG
6dfdk9fwbNHasHP9KaiE8ZIFk7HTtak/GVaU3FcBoEmvHL9mqCvqdPyRIPeWaTEEFfamRnM8ecmw
yFzVCdTKrSMSkG9l4YUXvVi63WAlw07teUpkpVtQIvkZqwDeOTbb6RSsHdBEeJALc6MlOqqhciZL
BdE0BBYO7VrQ5Vz8F3Vq3Yo0csZKB5VrfTvR2L/tOgQ6a1WkuT1KLzAzxvqmVJwkAS1pM/8lrNBC
UO54t2fgCvitplQQcS0NUwjFYnLDneLetP78i0kXnFrV0qUqJR8oJostxe55RZVCX6Anni+0gROG
aePulk5iqSSw1KjK25i8GPp649FX3iC+2llRk3y19HrtJS0WIPlsjGvnS58a7mHJPP0yOxmBYPLB
1HrSegOqFC+zxn03I6ZUe3Mzfb45ziQzEhxWvPWA8j9aXUhwc9BCOTBdMrAnyEarCAX0nmUuWZnc
43ZVW0I3k1CNtqKcUuswAg1gkumrqXX5a0NgULTpSSd7Vetn5MMMje6Gskvep6Bj65vp3HZle2GJ
5ldzIto3QO1wX4XVndEF3hfiGMd1YbvtoyaWhq05abf1klwXrjLRDUO3WkaruaiH0pOojNL4VOcG
rfX+Og+8oY3nbOPeDe6BIAKSk9XGv++xhPMn3ca3DMf0iRSwXMvif38gSc0xstoJ6ulJ8+bxyC7E
OmektE1SVx57E0jvGteloissGiprzwx/H1IPaydwysVK61du0rXcjGlXcZA3Yfuavxl0fq5shOW4
ZF6zKfpwLYACTQfqEOCtt0PIVz+Zafngubn+aJhN/tyX0VFLp/RF1OUJRrh1MP3BvtNp326CIRpf
9ZbuTVME43d/9PFUO/EzgkXUP2BrOXOS4FxaSNaXqp8g4kS07IpWPJvy2aQV1bpxGJfUo/NWSYIL
FdSpZZvwBRamlMHDCbB6/SLzF45+Ye7aziIYQD4EevA+BxoB3yU8lnRewgfm+hnS2fsxLtkOCwRs
jeo2KK2134sd+6MEA/IIKyPwThk+hLMlxTA0E9p79QzK0skwwVTlJZyXL8j1r8aIorsIA1z6A9pW
hON8Ekrmr5i8adBUK5utUerk2fZvhr9SlIex/IMj9xH273j7L9V/dPvPx4BfZwTEpRR4TXdY806o
c5vrJGnAqcfeLBD9srnxgG2gQ+TP5wuj92w/meH47PpkfUztnF1s4WUfTrY2uNuelwm5pgziYfvR
2VfCSfWnxipfgGtbX8IJPHsVo/8qw0rfu/E0rdXOUz0selDueuJAV39/DV1Cv9aVe6xJkd8pUdHs
z8Q/Spk7DTh71xg4PtVsbRpt0NfCuFOyytYZbJBT3moUY3qNc5q4IBrTK5OJEiDLrp6q9BVN8E+F
7ykaF95X1f+Xa8r85+yFZQkEJUhG2bZgF/of8U8090CMApI61UN+UZ0JKCnazhJ5Tw3FJdI7FcxO
I/x9GKYktQlSRc3OPZe+R1NLG2DO/e9hzfoSOgZNrpxEpcTt3CuYCfeqnsG0dq8on6brYOMB4cuL
PfzqPeA5zpKlT5EVmBfAHY8KOqQerInEZjtCM68OtSrR/ksUgpAxJP8YONgea4e6oVi8DYCP/9m6
CUKLAoLJKukbcbCeRfW1RxL5HGaBf+wII9mOrECfy/S8hKW1E12SHVIHMQ9RXuO+GkJyNujvuGnu
vwXcME4L40Pmwb34ksjJwkzw6Qgl/sx+s796bi0F80DA02nyN2CFGQHmS3mYp+BOQ7J70BwzOBt5
pJ1Hu1/izSwF32afrtQcq3Tr7GH2tJsbSvXs4wHiz4Q7cj9qzUM86u5dNsu78YK/DkdEvL8V6WaF
uJwEo2VrVJN1sEf0JGn4s/Ay8e5VrU1tBFVEy9qdosIIu9T3OAk8hC5ybBrqZAVPjAFitFp1XYuH
W+mbJEivh7AxNxX8jVPaEvgs5x6MTcmITZkQYxFJAGiTleEaGr1CO84YWNjpmwiKRyNLyksESZEh
eZlv2qIt720s7cfW7pNDOXnx45znnzdilAFqaSWW/kO1/EqxtAcvxgatDpn510yHez7CLHrvSbxl
vtq9ZpljXblzrKclGa+QgbedkvLJhxGAwelmXf0tyKLGkkVN0bKgdkeqxc98SMgnrsvuqdWN/nGq
78SIv6xJtJYJfLocUCyuACm5D0qVy0LpHHUMbSuWAOfw72ug8+dwzHMNH6gEHnbdtRwh/hiOiaF1
K42R2MkJxvKCECJ+mSzSlc2ufbhh9W7cxHIS7hknf0QOMA+Z3edQnc1LkYX1dlaj0Z5RBR2YWd/c
CFR5VM3oAzp905b2lphMAhTkFG1KTX4EAtWOoRwUkq6eWBexyQwNNZg6N9RhJw8jqqW1rtnNVq89
sq+oD57Us1Dk8ZOqxISIHipIA7cJgCem9AFrNcVqNuNBHcZg18D9o2Sv2gvcFky5Tsm/k9o+O0zM
9qCRfjCo858zt5I7rFzs3VHu+5FnbDqLXkAkkVdKBOcUxCTM7Tz+l3re/pN96bmm6ZmMYA2DBiYi
0H/eMxzbz2EnRMUJJ0e0Gqz8bTRK65dlnGCO47SkBQitxEi/EmrCu+wF9Yvnujl2X0aygV2IQxlg
n4nrDUJCb9NLnW4eMrholgrNS+Ln906AqkTu7r0p/SyyPDqobb4ltOzoVE4WrAw28cc5tlad6BFN
I1M7hP1Q7lzDnj7l1wM9NImHpo2INQ8t3GC+Buynr30a/VJN/L+OtIDQWgcPy6kZF++8DCgT1DKl
Hoa624HsGs7/fjb/56jXpxjyTd9lzCtc0mj++S4aeeyhaafT1kx+9gLwbxX3FSKvRNRXtHrG59SB
zxd9nT6XyEFYExn3sUmmIJg8d3sjknVDK09N+iRSYosD0qwwcwVSdBvJcXybMjwxdJkpZJUn5JjN
pYts7D5ISHDMyROuQEJTpOGLBhDnu3pSdi8D3d+n0LPBAZUieTCNyD5YaWMclNjXdPqPIUHErnaQ
0WyZ/2Vpdv4jV8QXhmX6DkkT/L/zZ65IjwGf1hqTrRJtQ1F1H8XY4QmZFj3asa+ZMYbL46LNkXD1
+nQkU2e8OH331uVRf05jTgC1hIex1Z0htQHGlSs6A7T+dii8vdAd8YkIAoed4/vcwaruMvUypARJ
zle793dpYjXvwVhoey0JahBx5MMLLUTHpHloISa2/XQwEq5aKbPw7HB4sB6AKeAod+ww+ImF/Ql/
SfGRlxkBxpFr3oGus49Jw+SnB1QzINN+1Ib8fwg7ryW3kW3b/tBFBLx5pfdkeZVeENUy8N7j68/I
pHbXlnbc7odGACC7VEUCicy15hwzw5caKx+pXlGpGfwfCf9jWPpwKycNeYbyJIsvbl3ap8rFKmyn
IlOg5bKYw6zeekXzL9+Arou7+LemjkduEABQKPgsO1h4/H59xqWWF22tBKfJ5NdL44GSp4N8LpnU
AW8gcQcQryBlogRT3FKioYK1J5x1sK/aQ2WqP+SRzGgJ0hL7WqlSm+BbMFV77xYJ6hQmJIcY8zBt
dH+FoBdHr5dAvUeE4JvFR6mcQbYypHSTcVJQ2n7A9yVUtne65x774JrBj3hqFyiJVhrrstKj99ZL
N7JhNHuKs0AcPgIi7ZxDYDB1QzfJmKiRZm4VVnPH2hliTzw/1lHUHmzdcRdxW/Fmf4yURd0O2i40
yM5wS3UvsbPKEJBxG5fMe4R8dIZ5lhlV+JAH3Q6rzPhA0V1f3HncqIpZXZMvz6eZbkqjM1+g+nzI
sIZ41gmX8dOF7urKprLiylyXZAocfRYaaWR5j3hE+rXmROky7IZUcCZp83agHhSLhEonMR/gMWxk
d8Mw9C1aKfNBijKy0GRGV6KZ69DcG+Wjo0IQ8QiyWJONGP6114wISpn0upJ07u6k7/ZudFUGFP5O
GAu9KwiMZLz0DWNj2rBSl/liVT4Z2wB2GPagCoG3sD7L4njtdvsRD50Io0m2XLoYM6ZO38Zwqh9t
GumLFqTK4ldEgp7HW2P03K1L3WVfsfC+TY4JYFNol+bZ02/ueBwwmoEQDmc45bwhcR9jjdr3ok/8
cYk51Vx1kfeY8k0d5cpKLrS8kAbX3HjtrtSImJ0dymt+1m8ckwvMso29mRfJh9eQixyyxHus7XwX
wfleI88jhTe02qcSffuiM4UrX2SOCJwtLJxyOapK/dDR39ti0pz3WjArFyMnzLnro5uNG3PJkmbB
vHO6fI7C+YThvqlz9awyl8ULHHXXzz3XrR89RKZNTp2ud9TmMRn8bt93tblB3b0Y7HrdTbm71bPE
eAuMAJBMMl2rWutfXFiBlpE+W7V5kCI5pWFY1mjwrTWYWWWWb3LVTw8Nd/kLzukSfGmOvNvsIcha
nlhmx9i/QmvjN2lxlhvCxO11bdc6lsj/nJN7Zt1VRyDFe01RinPsguFq89SGWemyRvnnx6NIQfxz
+KGfKODalsU6489JRkk66Iy40jvSAMjXiaCpoGw0Dkam9gvZqpTnnJaoAGffpF1yv5slqbJF0b1L
VDNdyJu7tCzqFC7hAw582SPxltoprQmMH60Xt3T1+5mydb50ftMd5MyvggERzG1+aYdUWU8jNj+X
9sS+jNSWhi+TYDktnspmAOZHrnyfmfkOqTK10H8Zi2VK7x9DMXMEDxsQNVQ+jD+GYpB1VlcaDiWT
0XuY8t5eqW6JwMgEVqg58yqqtPbFzxST0ZK8RHl+1Et7VcYT8/gid5aezIWw4ByoqUXYMCyLjUd2
7NcRwxxNzvKLUzOOOQEkdSmtcyNrvMaTE220khJN44fxRp4LMi3aJG62tB2neckZdiaKMk+un3mP
giredGX5Rt3BPs4qE5g4T2hAz61t7pKsaI+KcC2Hsw7bqVUOeZ3lZz0GHDq6PyUSR5Zb6hgyDV2M
eJvnFgWcyI4v1hQtAVqFN3lKbsy2KNcAc4XJibfJjXxLGmn7OJ6LkzyllurCAC13RmA74C1yxq9J
4mqLNm6Ta1ek6hUoFaLZgVNCQuvjME2KLH9TG2vatAFF4dqimC4as3JjiidGrGc4FkZ1Dxoi3XP0
NTFMRwUo/YMQBvPkM4IBnkhUd1EOBkE/Va2cFYhD/3yj6O7/lDG4NlTNMjRBvdaYlv/+oO4jJB31
lFSnwM/NpUSR0ZH8aVmFC3gD+1gODGCde/WbU9GpioFxLBDEmm+YalD/GijjoqJ5cpkm4nZnbwDo
T81ZXSV2Xz+Bbv91/vMdn3vgH0ob7pO87QoUrqciATYKKZQZajc81H/vmbP561xglR+lEc+sz+mz
z+1gHO6PSbUt3mdCNLfpTOfMdexyG4s9q3qWnW47fQBq6L/rKXM64TqL0+ZQzl72FRkjraUYCZhA
R4yhj17bAdpAERKmhEG61B3vAWrNvfNEe99fWUOXvGXtVO59u2eQkRgnFHjkvltNsQW2aJxnuLHb
wnf1c6EnqLBVBbKu/6gweepwClFxTIyyOtb+vBnKfFw3lAXfuylZD1ZRXCaVrv8EKGdrdl50F0zO
EJ62KfScZXsHWVtTuK7r5KnTI+TlU+YQED69KUM5XivLnWFkVl8kjAi7VbcO+kEBulJoK02Ou8Gc
mbss0zYpRYZHORdIaRH6sVhlqoqyrOBzaqHnPOqz6T8UUw/GHzOO7c7MnyRa2M10pkYC92fpxNqD
I1Q2RVQYj4WuUtfz7RsfQL2Wagm5VzQaXxniMDnvtWPMNoGKqKsZ9NMoRkSdh9OqFHUDuaEj/5Ew
vhBn03ZrD6T2lt+YaFIDBxLzuOli2Tjg644/GQVAyn1IR5AsMKdY+cQ/KEiQJ/InuXuxd++8Rol3
plcQ6aak1VqCEGb++pU7jtaG50Z+CJGNLeUDUxiEoaCoiG7K1KHRM9b7cLTjA9T6cGHBMn7QuUNQ
kJfuUkuqAqhjw1fVRuoSUfY7bGqVVWWMjRBE5/Pc9/MDZQXM5h3+TbIoJHiEWVV5VpWU770K4lWo
Wh9po71IQYqNYWBpoJHe245Svkfw1jbS86CgAn36Yy+HNmNoo0oyrHGTysCOL+DQ6PmHMgMFjpFX
L1wtQhUpihuJOxHe7jrm0tcs5kWEqU272dFfDcN/TNrCenHKtN7yU61dFfJhjgFF5/k9D/HqS3ga
uSzxYuKJvpsxZxxiYsP6aWjOEXVKz2m/ySGx1J1XpPD94z2WLcdMtbOdhQz88MY8OyZlBaAjL45B
lJ81n75CZ2UvekC0plenAF7wWIhfnyksAQviN68orCGwotMDMEo7yU389549bIrEVk73v2q2bALQ
xAb9xrw1nPKHnXk1zU/VXk4A4seFqrTF+b4blGSh2DwCQtQ3q1BXg26fOjfyPOpVn7SY74SLwij0
s56Ee2TvzVVm/9jxg1LBE5AmizCLrB3UoJhJlHmLs9J9/OeB+3+l//RFTZeh0sYCQFnrDyl765RN
QtHX2hZoFvniQGQFFO0piszRt2B9zyPM83hljsl8bhqzO/t0VZYTEVUxhp1WMc5SjhK2xXdzCqfd
vTKCnY0JdO72p7yiwKUETP/lHgnr1SMFNLBqYi9XMSrJpCmnphoW6bm1zObexucQ/wj1bFyptO8e
DKSorVbCLbOGbF+D7v+S2eURzL7/mJqOcivQVs1hGX1ppsDbRsj311R/oi/RAM83FSS6f/7g3N9X
pngAKJZ4aPBsak8267E/6oCtMgGP0xJQKHJxlYcGiTd8fi8aC8zYQ57EhK97IbnwiQpOdkW+4j0Q
fQXFLAuXeqp269YahnMolA5yj8xKGkbqGB/G7sukmjUFEP4qN8CDr1TbLFYohMw01J0gmTdqm35B
31iQaI8wTGkycFf6cBZPFCmBoUBurLn4gGLLYvJg6DYROs2THCnUmBvPbMIrPmJ7H/fdSBmlqB4D
Mld4XpnztwZFaI55lI4wuCa3LBDTCMFZP9vX0vSQyZjIaObc149EuHhomsJly5j1bGPDea6c6lsX
1vqSED4Uytbkc5vRJdoqZaDcVQKliU5LjRms+yJCHo05fY9zPEcxjRPLFovaKNX0tW8jDMo1pz04
FbIpGbuljCxXYpxzoSBTgB1p/sXi4f7ekhBfr26x7jctw9Fcwov/KC9qvabyDMUZAHm7OmX5NCJj
c8b7Hgbu+jBZJjSb/5wq9ZxOY0wzNAmCmikwiBr5eTHh+Jmi8KCa+F1Ww6yOGF50j7SZRXEMzGG/
r83+wzYLfLywa88oL7zJObdiI8/OYNm3Oq7lxSCagfhwPDu59wRlw9DCGBWViIlhkx4mGIvqUu5m
ZaFhA/W1laHqp3QejQ9qo3AOZ++7n5AHMqXp9Bw6kbFxRWJF5eXKxUt5XHeKYn+NAnMNU9v7TtP6
u6NXDvEu8bxCvGQfRy7UbZOnj+hm7WMiNjW1OZI7ShP/RIgbyknSaUdqkbaQXTlp9Xdrb7yfU9tb
WKrNR15CuykGN/wS+ThlW0R9TyFCjbWGafwaFa25xTdaH3kM09iZCm/7zzeyLWamn+sa+U07eF0c
E+2wS5ymuBK+fTxGeSAi6/9fnHkBtcg62mp6h3hTlIYsyjoLU0zFM82e8IGJYKpCq1E0xg6zVZFn
MJM9qljhuC5ao7yVzbOsM1XobPd3mIVJqZRC+txckaXxNyDi9hXnCFvc39AAVV/oRq8kZbxNjJ+x
8BWakFiuXmEMK3Ljm9c0KkmSC4Djq3qwnKTX0A6CA4/wvzVnsiIdD/aXHNnthvjsblV1GOoGF8KD
1w3ThVyJUl8UqnpWspzLtpiSs2rjU2SaAhpBb/FkQrpfaCp0L6x2XrdM87o/ZvO3KB+8n1oy3Cbd
yD4KnA2LCDbjK36BiHy+cngw0fNvjLjpz0YNscNJ2uhfGi7O/96JhoMS3vMMk+Bs88+BFr29ggqT
+IsCkc2qEnPpIib9N+6cj1gE0suNPE+8gTK+ui5QqBaISjdiqx1BpkGbQ5aErhd/L+Ey8r6EurWs
IA+9eQEBb4FKSJHmBNNXcZ4OwCXykuTghLV2qchFvTiJrl6yqiCKIwlqgj54QZ6Tr1r5qJ/T6RHU
rLp31PK5CQSnyyRqYgD9d3H0UQCCioM16P4jMcLfc80N/zKQBy6gZWoPXaw9D/lEGjvCD6mblqod
uRlgofmloz8Dg/W2eKbcjTSAWdpxMLtkNdSju5WdL9OxFEiNir+Rh7FpTXt1AnAMtHkvHbBlB/Gp
UuL8UjV6eamTBnVOF0z/clNJMdXvNxXNGUN1DQcnkhhFf7+p6gK6jE7RfgvBM7l0wlvi1Uy1wFCP
i/v9EatIv3PDvDuDaq/8hjNKqjQlWLPKSgOiAWxfo03ISzTNM8+r4eCbFCIVxIIrbJPW0dEKXdaA
H7BetfB7y8WgMk8YgQ+9JR4+EzVnacUHUL6V7fh1QNR2tQaNmMwSqUoUIVL2yKdZJDkdT3koNyCA
Fn2R9TcnS9tlAaF//QkmZp0bnLeFOxzdNokuErU7axVXJ/LHjWJ16ePAE1kEVujbYHTSl7ptXoE7
o37RnexaRTMhZHPH5IHL+032VDEXN/egKxl5VRnqDUs0Pb6/A7BifP7LvE27bd549s1GgiR7Q1La
gCfua5QX2W4oJk/b4IRfNkCFH5PK/mBKkV9kYa40jA8PqxigdeuL+hdKD/PDqwekBURBYE+BAuaR
FvLPI6wh2ve/Xwym5eDhoY5mYS38c4TVA03RLTVPt8Z8SQmi+zr3gOi8uB4usczOTVU07Z43Fzel
gG1ijmZ5NpU0PEJpNjZZMVZPjQefZbYbY20gX1jh9iIFJFPzm6oYOHgJ39YLQcVsItK2/Zy5zUYh
CPUXP4US8aZUMSs1mh2dWpc1nIngdiW71q2DPqRmNnuQaKypjY+R9/7PnwGtmt8+BHQeumNQQ/Q8
lA5UEv/02OLDGb3MTQmmdYzoMBb9JqymSxAND8EUR98sMkkFnhsoOukeLWg34EvePitVC7h1598K
uNvB2OULNMIzShn2ikid7nvh3+fkqyNl3v96H9CVb8zCAFl5BKCPulUtaxH/SyEKvICVF+dBUV36
VX6z6LDYYlJWXlPIxmdDSaqFPOwLb97ZGk5ledhRygKOHH1v6xgGVqbrL7TCmlUY6/XdMdHLwx6o
hYbyCei/jycNdIZaxfkWl9h4k5ukQVYHQ5PmiyHw3hQXr4DuvGsv9qqG1W1CkuhGvuDRj1vktIz2
QLiDFWy5YGcIDJ1rDgH9rIIVrjiEIfvOE70YqdQ0wL3c+uQ7aXOSe67Yq5HiUGKIBuUpLMaDLljz
Cj0GcbMNLQwvz+6wlovHrKYQvTKX2byChJKQRiFQ1VzTLnEoNgrREJumXhNXFoRd/9QHTftAtWIR
q0iakOwORGBq1AiaADi3+HmVgJbTKS6Wdwmw5oIIzSszxeRmJ8dwNvB5DE65cjxu9T4P9XWTNf66
q7hg5Uzq3vD00l/nIg/KI+hnGAyUsu7l88+ieRsaWwDKBWEi1NHjmjZpPrrqPiSqbtsFWbsOxNiY
6qqFkycoD4MYOSk8PKpZhyiawXbUvaUdop9RAN++eqhEZSEojexil9uKsu6U0l1k1aCuR7r2N8J1
4mM8uM+KQmNuTWbGAtBNelXdCClLXTUrqbDhUeQfP7U2BKjNRyimgVWYi3tJCEQ9HNYifW171YID
btFFExnJTA0H9NlauSpEMKjOk2YtX527kvb0FO3vyfYkpeknLuGbPZBvOo8foVOO6y5xW8K7GuPR
8eufSZOi2G9Zj46N/1DZQ/OlYIK3wkvsXCi06XtdGfD4Ts2XJm3SjYysMeqGaQ/B5xunScatFyIa
bgpi0qzWyy+KpyZvZraunN54w1QyEmqrZMupiIxzaiTzyjTi6h0WN4FxCOdBH5mrWcg77TBq7hpP
eahquGsoEi1Ai5Ox0g71a19Q1hlISRztJtgpk5NtwoY6mKqU6ioNHfx7QftWow6G7TbX21Sbhi9m
Q1FKdJO7Tp1XQxWpxwmeQTMaycokv4aq3YBH7/5YnoYsO+mhQWevz2Y+C80nCrL3gA/mr4lXUnBk
9vhLbVv4eKYaRXuKhoZ+AIPCTk619GJ+mlIXmbnML7mbUaj2BwckvDnwn+7wKZakFwQwJ0bmJdOl
/DHRVk3djGs7rMN9mmvd4vMFjNuEmKJkv1JeXgxVmFxdFVdaMwPTjKY4Wzld6R5I9BjeNBI9kk73
4E8wV/JdL34wk/Sg9rb+Mlm1TS8loXyqNhh+tc7+vi6t3vpOZVNjGFzaorvt1iiXQyoex3sZD1Rj
2/vVqR6IM8nHIVpBlTC+4qQnQIMmIfi1UxI3m043dzqGpqOD5Pxyt6CmfT1sVKRbd2U0j6L5yAQK
2w4N5ORcKDOxHmNnHx1ynHeBY9jHAQrMzlPWslXmOdN2RIXzIDXG/jRuATESK2+BQwYpFy5B2yDs
Lld/PCHTzjHJPa37ta6l6nvDUEXdd1xZVdORXp4gH8hbz6G9B2RU1lLbMCuvYcUFVjJMpcHQPuN4
vmtg68RkVdSoZ6+xf+k/woECFUWzYmGG4FnwnixkHRdLg3s0LBwumav716Cp3UVlFGe5xsKrRxFb
1V8bAgT1WAK1ED1eJzAwWdnAi6JyUouOoVGDKI/c4gl5OKAORGlLSwaBhA3+Lr0Lv957z2b7ZbC5
xQrlSakN5bWiK63qQ/0UlO78xGqeilASvHmsdM9V5yHAVTvvyR4ocaipi/2lGMko1bm/HOdc1EE/
L4q8CY+1jDNDKvCWatWvnl1SBNwIk+Iu6SMYK9Z+ZIyJJR74JPQbVAtgUaOb0rrvcZXdd1BRbVrP
B72vpzcJfI6wBqpxndI0whNxL8R3fo/PvnPE6iBhJqPpb7SZqy1y1myn5EEMcM4c0WDZPtgeLyTM
bCpOKVbOdQZGAha/LtDlJEOahnDF0WKTzTb65XSiRIkp9XSkKnp6HmC2nydUdkdbMe07TloypQu6
akfNnU+dilGO1aG2QAtW3QsaYaatel9XfxT1Q1o63GOU39KAgrCFQfRpzqZHcbG9FyQ0UPb3o0el
amdE9PgaPHWKKRe96ToB1lJNUtWZskhbszzJQ3Gzg4Hvl31v1FeUVgWAgrZ+l3saXND7njw36KTm
xOpXnmn9Qz9rqKFtB9CD+LtZ7v90QJsvqjSo93ZcuaRZQPGkyVC+9y1Xf2awHNNZXV9+VZMzh5VR
ioBG01P4Oq5z7Yb8VkKVvvsaSyqaZ2NAKGE0FmZASNaYtnLKeP2g3YaEnsIwWjk1T2VayYp+r/v6
zaIpW0/+wbSC71ifrKdA1YZ1XCjOupkd8wk0DA1G6fapYuayUYeo5e7IRFcVkY3sYvwWMnItnr4F
aSbc+/68UioESLKzZIU6cVRZr55c29H2kZowvQ10qCllPaP6/A8uNnDyDSKPgzSIV8UuiKA90sIF
Z0buF5VVDKxTCI5pqs13WVSf57iCetZsp9lAxhBY01L+zuQgoMUMuEIdZx/75bwCpZ2Btg+r62iV
eNRlaNY4Z19D33nVRdbkmCrZfdMQ9cPU3ePRdlMpgp/GYppOKUq4tYLX/E3Jm1tFWOpYGRkR7ZF5
6VKSQbSA6YIJg6Sobe/kDcO6jyaTWz6g8ImdC6jjs1X11e7ekQJ/bpHuM//lTwRjWhQQ7hukLclJ
nnONkXQILwdBX83ffB8vnxxnkWzTUpF1y6IzbkPmrf+/P6OOSPmcrOlSoUO646uC3jzVTvGomPn0
kjfxx5Rk+ofYCVRdW2K8NPayFtYUK0cPvFuFUmetBOW4H5QjccUkIUzsFHrz4EgPWmIRDAGqhbZc
PfjvJZ/PnbDcYhs08/BnO7l/6Uo1HPQavb8nps9qECobF13pUh6mmevxZ/ICQs1qkYgJt5HVVCb8
kciQzDvLmaU6kpvC4IM70TQ+5MQQe0+2D1yA7RIZndiGtuqgAezM2CIm0/KtC0D/L40/VDetgCLV
pYT2xKXxpvs8kYQoAzJVdUTBDeMsnDc9nTZAaN10lHufm7zK9ZXfhT//eelFF+d/ll6uYZmGKqAA
dObUP3rTLfZsS1e9/nC3rA+E46HaibUNGLJsh/6QrHMZhwvHiQgTMT+H03pgHhAcGtOsV8ZE1KFZ
t6+2ZrRHsu6Pd3MgE7eTknv5sc2dN/mdyk8xLDhF5/3Nt4KJYNY8WwQUZfZEjHzrRAzBKNzLs7Qw
Y5Js9NQ+QwM9aEMUXYtGGddKX0enigrK2Y5tukfqRR8wfcqAGrQMBD8rvXrsG9dGz1er68JG84O3
Kn39tffjbqgS67cnwhe+WmEzPtsedzg+2n0TV9ZrlCYihYTM9pJI+66gCqip5zkyfqpCbV6Ko5Ej
qS9OUogkKlWDox5qJEHh2cNZaa1iFZIKC15vU7cVwF/H0x57X3mMGydYtiQUr6Q9tsnLsdiOfoHf
LyCqjY4QwwGibWFXkZ4VExjdoe7tR/Bfyd7CT7aOJ8PauEGNWixV1aU1sEAztGE8ARV/iFpUMXZe
zfs5pO+I4srbu1XTw5MphzXJvEiVc8iT7vjBpLdaaXgMVlVT7uBq1IdePPk8e9K2lmiGdq6VgUEm
Yd3N/JIFBNZA3DTcc0N1dRK80NU8X2ckBmdoyF/B/eswyVUBiCAk0nlH0Ff9SwXN+t+r1rIsimiW
aVq0IhDe/F5Cq+o2bPGBV8cspOAx6wOylUzTMxDBTr6Qoj9ImyhGihq4RMz0gY5zNWvai+3zKKq/
uUbV/hQYBxbMq7vygE7fjbBtuHFoYxYt1s9vPbqJzgxWxEOJyVZX9NOLe5DztyAMSCnFYQpO0Vmn
pV6cSL/jKR5M4Sb0we2pHQVRjyu4Lh4i1S4Xvyx2g8iCLpQx2Ut1hTnnFdFF0xrSgbuC4BKCabDU
tyhEL0FH911vCrKP2/jVCOB5N27iXNume7CRcWyycDAfUcldqhJsGrDK6u68qIrNGPYd7b+mYQqi
VztAkf46aahdRyDNzkQ6Dau+YbgrUfnudBsWoD4SYyPrv5rin2O7oJkorYeUuveSxuNUQ03LdfjL
EliJu9SwJYQutfuf93UM5jpp2krIg7gnkPp+nux+5W8RQbIw3DZY4an2vqJkWTuCsicwauEm90v3
+FnjrCP7gQEmhJsEZzoI4Q2HVane5F4s9gq//FIFSriP1WYv+0XMvWkaORbQLViFXLMaqt1IW4+A
VMM1wfQ/GY5ZcA+WA9lXUNPadMZyp2rx+r7QgFY6oaoRgIeqIso0SqwlrR4HA67KC4yHCxnNlqj4
kMbJH1eywFmbirXujAieRGEjqRLe2dKe+DspKN4jjWefqoxsjwyamu8UxScJK0wiSCmjVi7dwSci
J+ALAck6niqD33NS7f4ck2whu/RZjFY/TcOvrh+NG6cSyYtx9tMB6rW9e+PrPKXw0ms2AnSmOU6G
2mvrds+R4U+nXJrW/BId1d1/j+rCXkhTW0WY2ZooYJoseUorUe93n19wFGCXqH29X6aCHWSLNduo
qBXfLvV5cUqjrbX03NYGg20MZ1qPw7KqPGul1RWdo1JvVsnkE4MzTOohzPRfew29tA3M/Pt8sMRR
ux+RnC0kBngoab96mbmXmgI5JNl9+O4zT8eV193qoc6O7owRUn4O8nAMh+08BQBHicaNrDZcWcbg
H2GJ02buh2e4uU8BDvddqNAverBz9b0HGrCLEnVNlS14gj9VPtbpW+67T5FwEvdlGCx0CJpPDTD8
RvMPo+c3t16k+MwRJch7f9tXJij6GMek19MIQeaIaXr+XSqrzR6IR+tWEYsgB6aCFvErhsmrO+qv
SUNasuK0L91TKobYMbBd2kwDKBVxaGX9F8qi48V1IKYgPFT3ZRAXrz0mc4nMrgU3W16ucRHqJHn3
HdITAZLzLBso1KABXhR5iti/oDSQGO5I1ZVPu/ueWW5r0Ul25+RG9+191rGSTBjWrvw5ySaFZ7uy
5sw4dZ5J73mMdnIALAleOgBjYDBD9s2kFYEQ1y6TeNBuNhwyZYFUR3+wihb9alxXO4fLfQME2QWW
g5BfZV24Lg1LeRwc6rp5M9bPSgwsWRkIyGNRXC9bzMWr0IaeKVkbvThsK0vDXkzCsLBx+Vg3wT+Z
yPCtcOPXg7aN8hJfyUQXLtTq6SRZLFZpXUKlKVe1LjDN85Soy8ygTgUhkZUsA+Q5CSOipCuQtB5E
zZuW4tJxhBK79/sTjE9AtLSIMbd+lTtK4X/N1d540Ci0E88AGcqmCUrizngYHNvlI0xjBbFNDH1I
FFWiHLtnrmLqRaBLJCSawJe5oN/mtMmC8kBMIhtrMF6RO3+/xKLKSptnLI8dQGUCvUO03nsYicFb
oYHH4k8RDof04BNFg1LbIGhRYJ3yvtpYpYeKBjCLtNFnY2sfpxpJ2K1V3PPkAKAKBeaD52KJ/WSM
V/JaaeqC+lzsnoRJNw4rdRU4zXQyoPNcei3UlnFbXfsgDreI3yE9DdoFRZlR/RWjE79IyFcZD9Yt
LTZoWcyFmtnZVoLHwImExqLtGdt0wIOInqzHSi6HuinQNyC6LdI8XW9R+w1BRwJ1NmZYEO2q8bfW
7IH1A6q+osIVnOXG9I73S9BKmZwWvb+UsYFymIUT2lw7tH9rtx5far2i0xd7V7kxy9zduTg+/+tc
7DTp+V7BVvr8lVuRTAk6umtVfFDy08pkvvrnKxI2AWJFPwZFdlYUhdVql3u/9iL1NseBzepWGc7o
eNBW+Rsr5RMD4Zs8BcKMZgZefNeFty0JDvKws7x8lc6WttHIH7tWPdlxVHd9Ud2Ve0bIZcL0C2hI
0byEfW8+zjyQ8QqvEq0I8+VsUU1rx7GnXoPcazn79cFX+p6UO94LNHrY1LYumkCECEtSkhs+lJrt
PjX23B8/z4eUBT/PVyiiVtydNBLq8ckmJ3zjKxW9YTEnNsWhNyWJ0LLg5KJAu26HBx/F3zZvteJr
/EP+UzpM6a2WWOMWAa84S6YqQsteMU5pRGhkwgLgYGJN/5eVjvnHSofZNb1yT7URctFxY7Hzx5xx
tNpWSUJUBtlkb+84kUnpRZVSndfKFFOv7yKgFbEN2xAPVkB10WA+QyEBQU+Qjg+eMf6IVTMiZEgL
drZdqc9RZTxj/ltAwiVHGwNq7zTjRk5E5JQE5XfMIi/6CjiE7EihapEvOnRDYVnRfp47EbgQ0jjp
3RK6lFDtVMQfLRhEhqOUNMYDaYYktsxrckq+FX3gMABY6SrpiDRx5YiO465cY9bIV3VZOLfa9h1i
ThelzUUjz9jj7NzI0WPpmXuHz1NxpL5NmT0ug5yBjPQFu4TKWtsns9ZPCGcPwMj2eH7IC/Hn4Py5
Uei+3a27aNgR8Q2I9Ma0uNYMeg4+VdXR/7pPqiorfM+Esy0051+bTsevPo82gWQ2ns+sCZOlFJbP
A4WihaEOT7HNonhmQgAgowyWRh3pq9YKKUTVNorbLvkSpv6Pqa6Vj2mMFvQIGPrH+Sfu3G0gdibO
KKSrXbLJmfC06NnNYqWWNVp5kYEXxK9WOEaFCEu1uysThYTgoiE5kcRnHHJ1WHyesmbWVYZtPND4
rpeZ73SXWtfCS27DzZTyAf9izmj2NK87STc42eXudUJqq1ohTjiTFvUO0xxDn/YRSH50NyfRzhbV
Hrk+dryqPt0X2wE+8XUdE5atWRBVyCgq7DRDDaAbbwh0++U/3xxIen7vQ7u47D0TjTo4BpX/jD8d
DAbdgmBguXEmx3RDJSnGwRDBF0MTcOjFRh5+buQ5ly4XcmjAS8HE43gRI1A6aHmA7rQz7P8+aXZB
cUCFEyC5Erv/9X55LDdVYV07a5g28ud8np8dI4eOB3aQeGP+BfnKXDf/+RfvPyzv7JjSbbbQda5a
WBuwz8WmjUICSlojTxfyGBpWdT8pD0GPGjuHABgmz/khmuYcntR/9sYQ07Zetfh6/z4n3zKYMf/6
57v/+J//OJTvk+c+f0yAF3LbIL8YFLs6KNX0azNaWHZz3UTgjCH5MFpWdpj72kmId2Y3qyhnLFKl
ItFJ7v7XG1qY7FvVj7cdc0A+K/EmS00Y3aBs8Alqb1Aq9pmtn2iX1Es/dH9wOTC/6E1rxdTUyJy9
WadXS6SmKHF/TWM4vG1Y/phcyuqlNW2z0iEm4dlyaS/m0TVDu7BoUBstjSA6qUn/AynDLso9kyhn
95RV3dq0/WPTutlmKhTqbzRWkAIOBA81FFeT6dkHTbBUHRK1WxI6Rienf2Su+wo7poqwv8pncmp4
eCdTQcTjHL2TwbRKCtAVTAzScmYeLfC1uMmXZaY9FWn75oUKXl1G1LWO7uT/+DqT5baVLYt+ESLQ
JoAp+0akJEqWLU8Qcoe+BxLN19dC0nV168WLmiCQICXTFInMPGfvta0wehi12t14JW7MskkeWmOC
zfUjCmMyxs18m5EqXHTFdyT+1SrJnsOUSukw+ycz8Z5bXz7jMGELPuLTXRRCY/idPKl4u9CYfF2m
q0BKY4WJ6zUvjOdAnG1YAZupCRA9Hv2vwsF8FgX1pS3lMfAhiHnrJnbe0H7/dn2Cht0H1+V7EXfm
69DS0Oyj18YzO0hPwKXlkFA6NB5I1x6XDOpzYqyJFP5to6a0/MjZyJys6OzZXNyrJJk6w0Ofv6R2
2ZzSzn5po4lOYMitbHZ+i3q6EZ8Epi98stNk6+rEFLm44Yiu2ddoKta2DZdMN1d+gNuNt1VjA4mS
YJ1Egj1IOxyHzMKPTHNcq8NVa8ubjR5xVc4A41ibUS2K64ci1Nd+QyIcVq1D4jIbBs33riS4Qc/n
vdOzhWuMet3NwQHEW7RCcC43toHqu9bcB+kD7W/8J76XOp9M10B9RGsQM+emHSQy8s6gaJNczQ+3
AFZSl0896pc0HK3VmGU/7CARGwcCZE5KNL0a4nJ7bMdRt047+jv6UP+c8XAwxd+CJH6B1bKlAPIM
YnqkqP4a+Ci1K+PRbj7M1D+kKdmgFWmNnXjDdP9RFPWxtwd3nfl2sZpN480tdfKjZEvCZvVGP/uH
nGdUOta4DkLnJRev8cAGgIbEusH7bkkSbflewx5trXVk9Zio2nxcJ2l8jCULfDf+nQ+vDh9ris/v
ojXNbT2FL40z3pKCeaM234EGPGmdty4G/R1ADxymzvRI/IM3GMjpDWZ1vdLbGcAQobLkBK9l6SJy
9e33srCKtcytzQSAKbPEKfenYlNX8RUnM+bF7r2MyVTv9eEh4SVCR1gBqftdaM0ve/R7pBZTO68n
vxoOBWIEtwpJLSZisDqhYS5PXjgftFGb9kOb1afG9qrTRGkTvsg/Y1/Cyyhlv1P3JnVQ90Z1f1Jn
nw+o+6UaWqVH5C3h0atyuSWq+yIaE26J6j6oLqqDuhcaGFVgxC3P/NdpgpQmyHXrEAt/mjCNlrJA
78kh8gfBRzkjI8hBu027O+cnlylHnann/Ofwn6fcH12G6iy//4YO/qDXBflGvfzP/0hB9iWz5HJf
Vof7vPB5kWUQTE31EIUt/hfqffl8qhp2toxXOfLNLRon3gNr+deJIcnvc4U6+7ymhi4vgb3lP89R
D99/+vPpfeH8sNn2bqu2N9uzWKbpwRG099WpmoRpbRLYHLOlGEzbPDgN2hk1pUVzjJQW9X0QcPsH
dk5sC57BZbaO5JR33BP5dWocdunXaMFyjlA0V3aL2RelpP1s6JVkr0jZxgzsaaMKjmlZYghSrq9G
aOiOjSMa4flS0Xy99qHbrfw85k43hdz+mq46NDP3dFYCI9yqdj6E9iTXYUV0SFAPxs2fbmwMaDMu
V4oot7ibZCkbNK6J+rvulc3ViX2cFvF8UctRtayNTUmkNWztbb4sESeXmgPCiCOxl1O78hxP7LUI
pDZymZkMqhDyE0l1J8suSddeuANxhz6cRl59FAuzJJf0SNlIvwiHOPV5SQFRjQSMr3E3fsmcrvhC
dnT0koC35qP8pQwNNguYVNgTZAHtEzs4N+x27wd1zSf9axMvb1cNU9/Q0OXeveCqkheK1qbrTpPe
tXAcFIe6onOVLxqtzNGDk99b1KerGFWWR+JnHaHvGRMrIw4k+YPGuKU8QUwH04N/QpvabnmX0g9m
RxcpwA/NTdqNN48TNR2/f6zmaUVKQbyyitR/zftWv2KKeFEjXcvjl4ECkxrdDxSjcCv5z7pL1KaX
JoipW/GQ2I+6Mzmvme+RLNOiyupazXntQlK65oBEObkMqVxYB7qbDgRhhkAfMCr1qHptogI8SaqG
RXv22QmTnS27XK5j3JTUseyb+m3Ca97R7TkX9U/NkfjVRBH1lCl6hn3JH7datgPFcii1GGufk4UY
7+T3cGydj+VkzlznYxzb72Rsi4+ZEzbV4ztEzVUCkIZqTiwea+IUrpS7wJ0sAGLbpuisHmiXB+we
AkqpnTrhUr0rArFV5rp+sS4qiBq17/NkYQook6chhkwUV1H+ZM7Gm1LyyomQpknX8CHRTevnUT4q
qZnrjTOCLvb4mEbsJ3VNmpV7ikXwpkZ9jk7fCMvXspZXw4i1Z5Yb7s0auxPl6eIW1+0BJQ5NZhmZ
JzmSdHcv+HLJLbzpMESsIEZCdaG3jV/BddX4t+bhschaaC9uVB5dZvhTUpBhmKUJBSNS6wLTnuGk
EMCTicJ/yZePql2TLMb/7dX3Z5L4usgQBG3xVwtYtBGmUOc6d5Ms4pWIeBd6SDLU0JdOdB16/KkE
lV2iAB5zbSAZuwfQ95Xx1W77dtUGvrYfusx7KoucWLhUNh+zFbMeLe3wuXcd/YHuUECUOw9URnzO
e0pnrl0UB7ypUKSBxUYJJnVT68PzlFj6SqNo/kqcC5/3nO3Z0DqvRecarxMqEx5pc7/Aplf2a8cb
Hw2WpNcuFf1rhalgPWhuehRzLl/9pA9o1YzeZhrr6JCbBfn0TkXVOgMqrg6B78dHz2KCXq4jkYvW
ZSGeHRmJy+i7ZA4sFZwyqJMVKyHq2nMjLgIB3prQAP16F1SNXnu9exVnkLEAv3w23uO489Mi3Y3c
my/qAMPivXFrf99CJ71fUtfbBNMH1L0cG6zXdyvKau6W9V6zmhZtnhTyu47I5EBNXTOxenXGJR6+
hgkB63ZXA/L3+hd0zdF68IV+kaOcb63jv2qtJd4zUnE3oBvCkx5F09ceMAy3T/cd7Vm35/OITi3s
biVhNytn7KoX4iQltb5CHkGw26d7MyNEjHm467Xs0JGbASI/hWdsOEZRXz7PLL3/9zUnG8BzdcjN
9miAaeNXRXjOOzltFDeb4MFLJ9L5UY+Jqu5SFPNpgEO9bPp8ZZuZtvkPUsQnM6K0qc9YOQqghjyc
jQJz3+ncTtVdPGveKXS3DMGPD7GwWFGCsfbMvnjF6yO3TRfYlxQ+9pHZVz/MnqVdwa84m4m9RjnY
85EKinz1GjigbZpqOzWkMZoePTSc66I3+HSlwAbu+hk/mKb7++okHk3dTDxXraivtfT+vt9RTucq
14Ppklsg6YOoZe3K3yERtUGWjrYWc+Q8TEgpzmUMhg2FWfBiawDtkWBgN/SLZjuPHvJJ3YMkGY8X
pS+cR3D8IjQJ0+5jedTr7MWc4nxHCyT+VjRDvcJGXV+FnMK3jj1OBTnzmxW39Rn1JcWTvqpvmjZ/
EC93U0pEPzBpi8/1t1magOY6tjZpyyo+aT1jJ/3ipy3aYd8sSgXVX1fD2Cn/qEvqMFOVPNzbsUlL
74EXSh6aOGlllpEAzMCauuHBoQWpHvJjbo2R7017vRCIroX5s/IIaSmXhPYh3VR6Xr8MVsTgN0k4
tN6CzH9IlhhHAxMsSqr61U47wc6yvHiiLG9WLuz6h+f11TGc+qsQtvXHhy5Le2L8qbHTWk10bNgH
lj86bVj4dGQsxMNvhGDUseuyf50cXDlOYbvnaeaDG5KuiVK1dk5OnpJqkVTHOn8jLUOkl36ISJ9X
MvPMgDwc2eyNkiX+FkNAioi428pGvg6TW717sWZtdQN3mjtUEPiwBPlJVX8dx+HQOgl73Mj8BSIi
ffLKunpqvCcPDNrlHow7m5rA0u7o/e80SIPXcI5B9uU9CB6unsPe+tG3cweyD3u7XsfaumGRdFKy
2GaOTq6c9ynQ+BMqrvZRVfFHa44fEwP93JhtXYe0ush05evkzeamJZhiH1mxfI3TkXr+3IF4Wx4d
mtbemnHI2gl60lqDvvrRNWiLFy2UoGVM2uWovyZIIeitipau5JQ+hiQF0yz3dmKJBJVZ3xFJI4qj
vQz9JP9AkDw+pmmvXyPhvydmdLKtqLmEIkSNtHgyl0vY5ZpL1KO+h2luib2l+dPaokLw8EnjjVrK
OwjuP2go7MbhSUQ4mGchrCdEovaTORTvRgd+4fN6jfVsQ43ax6C0CPODwnlWiCItjI+hbc7vbi0p
9+sREX8hbMBE0j+bMj34MZV/KHG631iWbxXbwxr5XqGscDZqmDFLmzawODVSh7yfUaAl07Sdhoa6
7xKBQD3D3I8dxQv1uZ4GKj+5EM4D83X5dZFpT3qTvZphQbhljcciy3tiTdDMEMeYT3ybo2YXuhQ3
EpdMOZNSuWNWBrLLqngFwy3XEGu9Q7tkIzfGmB40a5HWj92uMbT8KyGYCE9Kod90GQ+nstTlFl97
9qY12lGpM5x5Dh+M0RruAtvctB4gQxDf1zrwErHl+cD3SWwajRlpZB5MLOLMEPITZ/Ny7fMsHFq4
K/88jxIH5cfk8B9PKMWABH0sQIXbBsGQdHhNPf/vXNFS+06xWT/HkjpVrVs+u3NyqSCczLyNVSkP
8Th9EEweX1QDIAGls63lCEl+6QeMFtVfQRji0UkG+1EduN986Ci7/nXJoHD3CH/dWp7kjsy3IaKK
PeCXfC2NNj8YlgYWh87/LREnkWjhMfI1f92GVnNykUYcJq0xrwJz1VZgq3upIfGs42AQ7xiLXms/
1P/46GB8gCx0Fp5l4jdPpWZc1Pbln5HyVNMGcXehTSHBNGkGgNAr14HrIphIjGnHn3MJPjdiov8g
EC67IrVTqkbz7zPUNfWMomV/rmXN2hVFelR7hkoPH/C/h09qz2BaqGvGqkPsuOw4UswzcCfc+aAe
zbAv7Wp6EugIs3YPRVD3KX7ORDeLaXgIG91ggWdob23ViH1l29VWDXOcnhtRtdlRrzrv4lQgrugP
HWjwFe/op6Mtf4b+oQym+aL7QFVT6fvf7cZblyL22AoxWesplj5IeOXNz3PKzBqdJxY4xks/LILb
Noh/+W18sKe43DkBSwESuyqizCbrxjdN26Z9Cn1ncM3jhKz4kFAxunKt3PYobrdanPjIbQrt4qb1
YxP283EypCn3PozuTRx56JOXR7vsDw3Ukv/ChBjTK4B5BLSssqKkB5PFNfW+3h+vxexj3oyhFXtd
HR+5/e9mWU1nui9/D5YVEqpcJNYIos95jEFVnUM/8vBlDA93JYYaFmn3MFvTRtahsSZqQqxbP6LR
bncmiF11qmVXfUV6WBN3D8jjMBlaMZOjOrDYKS/tnA34FRx9HUsMvpGtPSqeE6UtY+vMabRVjCer
AzAhGhYxzdzYz7JAtrYE2Ye5ZT9PC97I+MA3u+nK1D2rmAolkOkIfNiRyHjTWGM/Kmmrbie3vBXT
40zZ8Gqnwduga8/qcaU+GHm2vzw7Ia+rHnrnVWiX1tb0N1ub5ysb04yF2YziwZbOlk3O1760y4O1
+JpmkeMnNkxpnDK12jS74jHL2q3yoi4AlFs5gmN2+4bGy/IlxcWOwiHrbn0W/CIszb00IquIRx7B
b6u2u15bb3f9SayFcODByCIYJuQu4DuZJNvM1Q514OvPBkzOlz5BObgYKmPw+adRaO/hbH7RkKsv
ahkMinwACSXdqdeiXgE0o1WeVR3QNMM6u2X32/QDbQsBq7l3fPNq+juMmu+pXhXPemFPz2F7Vj+v
DnU9YKhz2jrderm/MStKebuwHPFdkey3UvJsJdQmEAzfVVt+K52wI8/6ojNJIbHGyZeNBukC7vCs
OfWWtrhBDd4l1mG5RNy88dpi3l5R28SqiUh9VZW6tm+GlvJgWjl4zxDObDOvvdH1z7ek4+QPjjN5
lx5GDzylpv6oi2JNDljyy6MJuuqJwDmEeWySMc6OHEEmJS+TKO9qyXEXzfREY/auP/hUIqALldvC
q6nL1t0jd5r01/85oSCQ3a8MubcDfSoP2sQHyawt7aAa6OyutLVRgyBOMhk/kOP4RyxfWHXodd88
C9HhV1i+r+paZ3nTtWpawvFK7dEgpnarFLRiMMiToexxDpz2+X5JpsXxLtu+9zszolaW/a2EtW/a
5wjU0DebmWlRjnQRLHI2/OBiWH/uZLREMMaRZAMQFwT1Il/O6Sn1g1O+Fhg1KY1pzkGkkSSdLhbr
exzx7Pgx7kxI3Ql1ZwRRGdhO145/2Lm/xh4cvlvmFG7vn2DU14fKCTC7LIgBnTCYoxqS+wbtx2Rn
sETHzTmMI7drxN3q93nNM6DGWumz7ZVnZQs3jNpHSNXAMnQT4nHL5EzLlSLeIndpvAkNhlJ16OTS
7SCd/owVgyYlieeomre+8MXVJfVVob/VJaJdmUCjMVknDrLE1BX6ue/i7jZW0w9Pc4b7KC27cpfj
AtuozBibUK6TWc3VCvQgHdy0kSflIwnYWJ+jsbpNS7rJ3yLnWLO8NxKhnWsPIqKSffzj7KM28FR6
HjE+sTzcE5CM0SA/tPDLTd1qPd4xdhwwNt4z3E+PRe6Pb7ABfG4LhwlN50pN/1Ff/4azX5zVSGZ5
8ogXcafdpNfNHwDhzU02RQD2myS5SVLbV+qBsk27lVVJUDs20XZ20jVbpff71CmroT9bbFDZle8s
F+xW7zSHQeA/K1qiBRbrzqTp5cb0yb6KZZNd235Y8abQSBB0S2xp/z37vDZUIAS7SSBVcaMb1q95
B4c4JEigS8+wM8t924XaE319l058Pp8qnSwPwDfrsif8ynSTYJsAFT4SJhk/R5l9QDMEsBys5pMo
Z5KQS5nwtTWn73lpvpRQAZBt29lGVeCEWqfpOQmf0ilIZ7XrB1sPjG9xGrusjfPywtYC0maF2RPF
YrrL/Zg4FAlKvXBi+RtoDDMxyh/HajfzHDhnNCF/D5/D2u3liZlDm4aVhXrHtqf6w0iTn+rEk+G/
Tmo/e02pFhldHz8G5qpbVIBAwRFOzKSq3is+Vu8jZaMCsBtkqh+F6eTH+3ffAe+B11xHCt6UwxZG
QXXt3PCivPK0kVDf5M2jUl/hh9TQxwxvmYlCRLGyqiH0t41m9vdJoFiGEVqmncgukP6yd8NqriOV
k99TFx6mfA6+e0JbaDjhxrF19ynUgHmmplMczbCUj73mxZu4zWI25GmxDTWrWE1LCVWdaaE9vrMl
BQ6wnBUCjcpSQ1ojnI0PyIixazod4pVFrC/6ylyX81AT9gWxmjymJhxuvpzE1iG66UscVdUqlabx
oNl6emkCto+6n996gzj7tfTDYFWSEncEjhq9RC14KaeZX3q9eaRYqcPIcqAB2HDXtmTCaM+huVbP
TPvlA2kaj3lcWce7vef+9czhq0Y9XjkVi0J8r30eIWP7c+LB5GTNpHe+fMiTLMQ4uozzTuu2mcbW
agyLvw9XofvqWLY8WgtbRSn0UHfLuXrUMpjosRa4x5S4LJqF4ldYO2xk5plKJdFaQvDlUmDtuR58
nKxsmhRZ2yOxdjcs7Fr8Yes8ZjYyzRnZpLvIe7PA5Btqs2H2Wf0O3fwLZLn9SABedNQGAwvdzCTY
tXxV59qfto7Wj1s1FSaL7FvFhRqOQ3mkRR3aO/YKjVPyYQVUWMOxCx914mdOiKu+s4oy160eZddh
8oLdfzsrM/Pfj5Yfkd1rq8Dssgm88xCfInqyChhawhYoN+OM1y3P3KvaFNLD/KITDfWYxQ3f1hhL
SWzQu5z7zHzsYi8+UghvD8zXxlMZ9j+8xryFbpxCHSV0Rp0ViOnWFS3uyyy7i+ILD27M25dP850v
rAoA6pqp0YKKf9ZL0wdAcQssAYSdlUtuPgny09kX7X6Omvlom2H2RB2gX7c1q5Ju1lI80QFlJG0t
l0qSrXWoH7PR/1vAO6jpTgmFGjaCB6+rHNabU/Nc2bW83OW8mYmxaHTiP/yL4155GD3TqA56ZRnH
YaEG2LHI13bT6rBCuWGu1EUd3cMUDKe804uL+tebZkLuboUaayBqXFlfAX3uBL0gXpU6RFm35+7X
H2ut0x662hMHpG9AWpKs/iYu2YKdsJMXIoTSh5Q54kKtoz04YdmuMiTcR50str0WN+Kl1lHXykEW
KDLz5tDjykPymgQPrHrlGxLtld5TOgtygGEAtlKNn0YQnWNQs8ULbYiNrKxXLw7Frxk0NBvB4odj
2NM6z6JsXVApIoCeebIorZqULs6wATZfB8n9UkusJfROAsZe5lmfn71KhPqeoxXMl23rXO6KLD5N
Hqk4ebfJWqDasH0ImvSN90GMzS5AerozJlIblaC/7iKBycS6WQWdjrFuo61mau43gldPQquaX0Zk
/fTiOvyCctndeXWqHXsRkwfqmtW6B/r308WlWE32zrKMeUu/aFiRa9J9U2eD2ezSbiquaqnjpDGs
aypFYPbS/KETgIpcfiX6rQyy6CIjLzGyn/V0vum9q+1iO+vfal08VpavHR0SoHe2g3h98iK6NYur
QCzDqE6OWYPgQvP0bk31rXnv0d0vvYZmzCG5wNQ9qMuG818vD/0T6MPgudDLV5k18S3VVx31KVDZ
uomCQFBUEpjExlmLnn0JYsQ14CzUTq+9NYatbXOWlHs1BNuZrGUP4t8JC4yIfvTUBy4LkyAXvzIU
GCnisA8bl+aaWnT6KL26OxUtfJTE9fTXz+ea+HOZrMsPPyOlWKdWex6XcOrCCdoddSVzQxBXQb+R
po+fRzX2P+gNPmbQLbo0nLcd0AUVLRVNyXiNnfP8D5ugvndGZggLTSGvfzNjTISERhQBuwa4wN2v
brZjDv+AwueiXfYndo2D61dnzdYo0vaIC/3Bk+dwYs6s0eGc1ETcQFXg44feYgwT1q4QyFKnvpWa
538J7AggazO4h8wMK/pptD9HZwTXPo/wyyejf6K0AfLaSW73lSzK6GOf1BTbl2sO8C9q6CBJo3GJ
mELGRSx6Qg0ohZzxHkXVAwWJ8aUaUAVJV0cX32XRe1aY1aZng3fyo1J8c6G1Odmp6NkC6bk53FAx
rzWhscXw2egaUOmf56Wha5vk2fnz7D60S8tWJqmJVqYnDLRM/qj3Vh3UW+34PHXSkVlqGaYGy/O/
15apsXwwTxNgtdO/Zq0FLZCARVg58A4O9L7kK8Xlbs+yHWnPMoyX7nBsen/UKBztdTPa47XNrXDT
GMLd3r/1tVXXJzNvv4NLmTdTjiaqXjS19aKpDdbu6NhPzqKmVYdOOF8qV8Tnz0s5sI7UQfNu6emv
hvv6EpBVzCDnW5xS224M2S7FEEr93CFkzli+CVXm0SWylr72stXRBKLyvu0JxmRCH7N5uKhNYusF
4arKNHlRKmuWe38f/XyeegpRXMP9KeqBUPglxtbavUKmmjYeTMOdWrvg/E+fC4QQalRWc7H7awR1
ExgKztex7Dq66WW9nqek+RM3+dNU0fJOqpKtudvoXzuc/+vZGMXLNGbOJiqq9skrkhkVKfScjKCH
gxfl+d9pbOx03G9LiWVTudOldYQ8jW6OIEDU/QNtQAOFjgm3hJvEl1ybYEGRJ9DpTk6CPBbrhaaT
OWPxYqbTWmsdFpcDq/eu6MgnjFxzq9ig1Jmt9X0dPMzBs12n4R0aCkxNnPy6JDtz+U0uoVb3YWBo
3UvfpGv/n0vqN6lnfP58GBXcXmFfkoyOh5oOP+k7Vv0lKXOiy9Q1EzrOHhc8wBPHiG6sub/UC1Go
poW/HToiOrTMr9iiodwah40D+fEDK0uxCvzFFRCQGkTabngoG9d6wViI2Eek4mclm3Nrh9G3EQs6
Js4kOxNzsJfCG/bCxA43T+QjAVLLfxJLTACyr32LQvogMdyMnQBF2B2ZnvrV3cm3GPjCoPdwY1jv
5TC2z60YTuqV1W0CT7pNg1NpGt3XWGPxvbxiHw0IHcpEHjLNzdtNtrpXFJITAi35Elp68yw7+zno
bOsrgr30aAwgaCM+DCtboBa4lzl6sqQzZqOD+hOHyzCW9r6kJrN1lkJwV9K2TiP/pEbqQFQexKFK
K3f3LQxCbLkiGar66jrTxqaRAzFhZoKuqQQA4vmt0g6sNLLoQ3u/9SGazo41/VClzP9a1FSPOJF7
NRp3zZu+NJv5ilvLAbcGC7/O3qtLn/cCNjcb0RsV7ktuD3oXpOt6xoAcDIm3j0NDP5JuFlxrPtqb
0GqHb5hzj/n4x7YG7c2qR3myy3Req2Gt5dWutz1zp4Ys2CpombVzQMvdwp51sUUF2PSXv1sEcGjl
GAm8qaKncphWr9hxRoDmJkQnszEubgOz1kcBpJPZ3iw+GjDM5iEd/G4dTFHwELrDm4ILpzawzTYN
xSFSmvR4GdtWRcqDF06rYpqgaWfNPbvhM8AhD4Z/XbdN7WI5cYTAC4lGia/0kHv226dCg65C9r8C
jm5PFUFelLBDPSOuPSiELp2T2ifREmtqC0feInPE1wzjQbT6KZa+9aSRavHU9ZAa4Lj/ydyxX5dE
C31BYtoTmhr9PVPXuqQ9og+tEEfW1IVGlAAz/7+TsCmohy1hTtLxjFfyf7pVCqHppwmHSqVP9K71
6IKAeUclOK+11IWmZBbWOrGxWKPyQtm3cDJEBfYnHpzmDAzVeWsnf2XvfBNEGCKSPEMcKeJ7hpTl
QWILTWfjyzkieINlIveKCbSGDnsyngiQj8v5pK6pQxvkzTXATqLZzc4qqIBnhmA1mrLIuwZdAojC
Gp+isJjWXhiNJ2uyf04z8Y0dgQsnup7WNjTYb2ETS8glWsVapO2ZOh3uH3ANVvlML1aN+27Id/Bz
rX3FxuGap22AqxdpnixDsJzL8POB2KFqxh/iJz6UCQIQ+fWfHMaqR4lssiLL4Bip5X65uEWasa/O
lWGtw8X4Mlhh/zDg7FIjv2MazJIeluAy44V1cLRjn3aq+hwCqaIcjLFE64poPSq0+OcWU515fUHd
y8R8qoYRQvNOy4NTg7iCbMb2QRWW79XlgTjGGFvXKkSBtvbTOv5B++OhSN3ijZIemXkJKA/HIdfy
bvXpInloECIy9xhU+yy/qw95RwpeBrv5fmjzNFsCcOHsKA9JC4+xjWJ5GxbMx387K2uyZLR4NA40
U6scNI6v77u6+EKhYqlzxxHamafQ99DycJJYEORgjz61Y0jjNxTucbJJmISK+TUye6QWy8gtdHhx
M1WTZTS65m+/lxP0xtp+wCyurwOPDufkut9bt6lusEhhcNC2QM9PveW+R69zN9gZKkvVrzT31Bjm
PVSVHNcjJunxJUUrvrPK1j24Rup9hVS4BtVJxWy5bizXB/0CS8K+qjdcWqLdVNA/NqqeHwlWb387
H7WoYSHwJtZ28KMZNfH3fVbvLgApa1voTUes1fgnhD78OCROcvRM1vZqQrb4c92HdSKCLcYVc29Q
hduWU5Dt1RSjhtlISJhDuti6SgL5zR4khayGhUuxJKSjmX0Ay+M+tRI5U03v5UP21i+HqevmtJZ1
0greHPUDjrHs4uMveVuQSdJku8Gv62NKzfALcIjHRnrzh+v3dNsrP7lWtF0fPTFD/HFocceAwq7F
kF6GXFi/lhPNru8n03JlsONLoVf2r4kTcqscmqLpe9Qb3drA4nl2lPYgjS4oRd3nWfTlazINGxqU
cOiCwCWvnEwFa3mWmedUQit6HeqH4mjsWN/KHMLXKPc9f9ajyOzo2Hl2damNjnRzKatnkXfZZqC+
90UWbB2RwATfS3y7E8Hufzp2JxUKI1R/wGArF6GW7c/nBO7uU6+DPipyKX+ANn70E9P7MmpZsLdh
X+wzVO+OPrdfHEd/JNqqfDalnn9J8cVKCjpfwyYOr8JLi/tQJtf/39H0n24/geqWGAjdtnVh20JX
DOt/kYv7WoMPLyZ5xNwirneGVuPtrdyKnmz0zSYApSnd3zfsMVJA6LjJN9WPglGqb1AI04ge/HB9
N6gCWPBoBZXcA/NwTM49tk9o/R0a052D/nNFEfGn4STV3TofUgl6SLh1qymzwVF5mib/1aFFjNN2
wb87vVFuh+q1TZP5piACLIMXvROY+KQjTKdoYnTEoIPGzGq3aS7KrxXW03VBBMgpXobGkN2QCnlP
YqzFy///BhoKuvlJJvUEiX+UY3WmQc90QXP+R6ZNkxiU0TMkzGPboX5Y5azVf37a3KsRX4Skn4HG
I8m8oxalr/foxpJgkqEc3BcnnjWo7ISTGZ1BzlEjjUegtSAdljbTYNXedgQNxaIpfMsHoyb72/lR
xgZhnapRo675sfeD+fjPnVxUV7XWbIspt9ZBUlIwzfeq0qQOat4ZnWDVloZ7Q1X0zR5d44r4BsNX
1DWrsGzGixY5r5amTQfl1s86jUZ+5IHEL6hAGlHl7jszJ8spkD3qWf25dDP3F938q1Zo+bfIyCOK
1Km/0doUTNqiY8hTe94aTtZtTduobr67K5RRmKq8L1k6Ei7z5mtVdpjz1j6ZvbVRUFZlpZyqvvib
WNeLg9+5vJVBoP0QLsqbdOE2CMw7Ne7xrfQy2a0+PZSWm6CPVZ/AKIjFHloZn0Ny3FAs/3OIhnrL
WxtvRbWEMs619mGNhkAntfg1ibt4yMbwDm5AgcLun1jjYd3CBFpRq3HkDSuq/1TIH6HrYW6qGoQa
Qcqs2HknWWr5Na1bfxcBu1jF5DecIYcfm4XtSFJre0Ilz217GTYakgTSPtlpI3J5bj3qnBFt6gdn
Tr7cvxH3L1prhJAcJUx3A6e+Wimog3JsMu2cw7Z9MYUzE1/2P4Sd13LjyLZtvygj4M0rvZVI+dIL
oiy89/j6M5Co29W7+8beL2y6UlMUkFi51pxj4uiUrw3z+0E/uCu1h0MTKsHfXiRo5EwZFF3kW83W
df6He/JfSViOjX9SwTOpGbBr/8VQIj8J8tOgNEdX0E237IIRliQNd0SXn1CgNg/U0Hspkhncyb0X
ybzyWNPrdNCbKdizi49efMauzK5pFXhjvcYzM91bUMI7VmTj2BLBdGAsmtzsQvU3nl/WH5ikX9MM
4aASvbbeBA/eO8rzRo425T2rn7ajq/WbPtaCAyzU4osX38us/B9fga1hnv6PxcJRFVdXmaSzkKiw
pHj9b8utr0eICimOj4XaX90O1yqmo+FUlTqAtiI332CEIAeqqmBnz69C0MV4rbTdUb6qDCB3zArh
cqjhBHZNIzmao/Yp8TCWHhy0KnG/0LAlH6RlpjFMqrv+Y7J2ysxaJ4NgEjXXmUlp/T4v/FAUW2ad
7/Gkss2lxp8f1F1Xf5vv6IXJd0yKcYr5/kSmKvjpYLLXHgfvV9ME2avSuyWrDbTEjIvRu5EJQ6WR
6Qbs/0Bija6qwd3I4TKCnEvfUzeyidEax2DmT5JFw6V31/llspVhDLEbEg+Jhbumb/BC9QBTvjLF
3kjq5jiV3qukJMgbZZbdy3smjef/vrbr/wzvdBxaehrUeEvR+a20f0C/bJpLVL+xf2IjOs9ig2vr
CeNTScNg3epp+qwEhb9jg+JedL5BhNmmt1eyPUgpMLCTP+2EoWII/ys+KGnrn6kn9gvqRm1xCPaK
Di2lbD6XNowAhkHGjfMjnCAUk8LbOnSnmy7alCC4x1XVwF1Brnxg59dvMgDn/yOvToVY/6+DFFg+
lkp+Y1UlV/sfB2lsGyXnKdvyaOjCU4hs+InU5a2FqAY/SlXsch2kpbzRhqReLdkrHo36bd9m42nS
02gTzemOGfG6a4pzjWSQCmSNCbEksdLqSz4UWGHj8JvFMBBKsd1dvFaLb3wR1yqHBPnhMCckeeTc
TytE9gRjDB4JFitt3p/JGz54vtd074cksihkuANjTx8HQY+GhPj4sATlDbKKKKbGMg6U18hcBiTH
jeH9xEhwVDtr+tQ97HodcodbrnL2QQi4NVMcrXtVkIre5l63k48xJxjEC9Y04fosD6CgMJ9um6gI
Nk4sBLLLcWfOg5+a1I8VS3d4kQ9BwPj7SdTDBnElWXaVge0vLo7F4A0v6hT416lSYrCIjP8tyuf1
1HjmJfOm6LhcthwPd6CituHXwCtWMscoQw69jgh/WlJcOeWnRcud2kO+Q3s7oHdAUSV13DTMCMMh
rQP6OZoXCfFhHfJArFTRkWwcLlaB0lxtodyjsWBvDjzmP16tckrrzMJkKpAyM+oaT7qwoO1GanEm
TU+L0Taq6jZFIHuckIzvdSyRTyXt9lVRNtrb8otE0/BJvZ1yhVfbix+r6SGPDciyVT03NPqzHUzV
WQaUSFuZvJHP5wwJ/zzlZfVlKXESZ1YO6iP8Ht0O167Mjmoyj1wV1IJ7Z7J/VUXivYTqOLJzM6ZT
bEfuQ6cP16U0xXexj1wXOY89u2G5u5OHribGZzQFznG53EvNBtnOvw92RfXXCuv1E40RXHxz6WMa
j2iXhu8tteBKGef5Q1HnJ4xzPrMhtb0zxWhBJOrlWuYVyhcUNQ5OemkMN0LV7Ytb9uNep2DjaNcY
u0lKS8e4j6pS2ckGVdRazs4QKaW35L7EqX8LDXNfRYO1WQ6G1NQZWFrErKgdiv9w8Bj3GWZvPgp7
3bj+y1KxzNOWctr4cUpzPK/xcvRIu1yyX6viMODuWaT6jQPrvWZ3c5AHcxq64waD4rmL6QSAjNUP
EBqxrdg6WbQewk0fctnwWiferrNGhmb09t7RMB1b1H3fA8XY+111LbgM/XB1SnjOxA4U8koXdICV
OB+3SjHiHkuND0k5q1BmnWgDfMpHhMGj7yzBjeV6hcqkbJJ9TEvuDcPF3afzCVIrnc5KG7vHMaBo
NoWI72No7tQZTyOVjV5G8aO4PwucOMuHRUlCOdnx/x4Gq/nSZiV8FVFd/FoLh1dNGRTiP2i+yI8Q
KshoW5U6RosrsWbaj1VwphnKF/SWa5RMn+BiRaxANyV7+hy/BaXEbzSbNByqjZSSNlOXwry2G2yO
VkX0nM9+1p7wE3ZAzDz6vQvStqneGH5Wb1ZvWQ+t+bPIIeUkjnKRN5CHf9/TQYddIuLeXFpjEb//
JuoxjeMbRd9XpgVISVjUuJC5mgDq02D/PM2Pqp7IPPlIGcWmMzrtVXVzRb7WsxaswzDw9tDh8DDN
N5psgcRkcZ4RDbF/XHVWhomDZJdD5kMQTrJ9rUXmeXSNT+sv1bI6lXiT202eRs3LJCZjjVO/fskJ
5lhP871hfk6+6hfFrxgdwmM3auVzZRVYPizt1WOQ9qyN5dr0+7UQnXOTq1dLFtVGUYhtoN+or0q5
2vujra+XzQDYEsJks/AjtUb6GL2StJjA4nIvo20hr5lnuMdXWRVlat1eZ8LkHx+M6DvUQyWqTua+
4RGczNOftUgZk/IMEPtvy9OTYWUZvluCABLXp19mq9mqdfHKR1q9fI3LNyi/zHEejdr8raYlD41D
qzzKM7+uuui8XF0bN8bBJncILidm6EX3xlT0Z8WM9/JpG7rYKo48NirIES5ISiCGThgxRjD1W9nn
txPlpwxbc4vpGiVRclULxIh1n+ubVk7XSv09MVBKDXzPl77Ryne6KXJ11EkhXvWe7q3r0AqWzCGr
QS+fdgi9XCLqucJZYL3B0m09BAUg72nH1Fr9Df0cV28QKC9VD/uor4R+9stqwCBMLoFjxtM9sgF1
rWD93Wo3FKQn+O3OBLH8gNSOrIFMeUyHlBOMYPKzH5ggDNAY3XLsLNtpvkdOZr/ck8+RbPH71YHM
bajqig5J4P+9Wd6D2uqswwwvCLkya8IMgo9mQPIWRmwlJBmPsLU1XCl7t8B5UtcSj1WxlUuAXAx0
hPWPnYpGvj0oWklbb15hpvkmSKF/WxTxNGnVQ96SjPHnHqog9RDl3bi3y4G9sHJ2ypG55fwPVa0W
v2vyJEjLg4RE1gHrlUYWxcZD4LS2NAu2XBr+lMLE0CYIMRc/UJhCd8WYZ+3rESX4VLGP71HwbXJS
Pxrhb+Ta9+cz+lxD+5ImX2t14hAWjfXY+7aLe8CdvlTDsBRJJRlErnUtQyTTjKDEIzK4R8/1MAJa
wtrJtg22jBy0YkF1MGcpyZshaoEr22N9RaTVT3ryETmaziwEEnXtKe0+niY0wDOhTDIwG8TzRyTT
kKV5SvWIKZOFWz6p8dWvCrFlj6w9xkIVoEIBk0fh38CapIOjRK73TADDh7Yfi2cuOGerKMaPeQe9
M+YrrBLrz42li3wLg/NN4TQ/FRFhncvBtyjRuhm5IpcBeUM048nXhuKyrAxoEh3L7O+AwUjvIBGS
bxqEnkBjmBXiq/yCQ6ePd7ao5y4YgE3zm2bk2rkYsDhZBX+hoUiVs9KNX+VfT3pMKjKJNiNnLNf1
trlCc/8uf89eQ3xlTKG/q7NS3S+fUKDSusr/k5NioCqd6BT0YbwiznmAp2zbl9Q4CVkGOXWwZ1NY
bEKoAx9cpFdBM7ioLnSavbMiish2rlBW9aWr1C2Y9QzboeXujKYf3xI/mv3Y1iHpfRUXjl3dvZlW
VTJiI0ZCf8gU80MCPFNi4OlohqdS01XsmtpKXlyivFGfKx7V86WGMb76nBMPGeAFPsZuiuFhAl0+
Rmj4g9ojnjYDOICsjvUoVLa+Zjzpsv8YoprelUOIMcBqxDNn/jYjE/alSEsE0jk6nNoT9XE5Ekvr
GikuQNIx/ITasc65JnxSn6aEF6jTWeg1jOLY1VbFfOO0o8Juan7oJ8q7Qyz3SveoYwYApt7OH2Ii
JIt0XJNLDFCEZAHZRyDDY12Og/49KKAWdgTKAWWIkLE2NDQc1HL7qQEEH2bpuI07011XGTjBRkwJ
KaDVdCiKAKMFyR5rcy7RJSw6YX/lOMZVsi+tnHgUzW4u3XwJseZZJiUV4CHPoIync1dtmUj5W6ev
QkRagbrLhY+42baMaovIyzQOpSi+0ZYyL67BYoCldPxgUF5sHHK7TrWCIrEAwrzMi9jwoUHTvWuc
Mpr1dQMxV6bcpE0CyKl/Sg1/V7ZU5qGOmqicVXty3Ezl+DDKr4rcnGTlpy5tX91D0dZ0xgx6M1XG
hok/rofaJycIGYDYVYo9sLVS3lOBcSjH4r2RRwjjBA1fz/SJhq5de1rlHprRHj4wP7PFdqcXnaNx
7TdhunaGNNmDPbavBqkXy70+bBUwmT7dZiA1WNTlRowu6LXS6zcIn2ymXX28lsFqaZEmdMRvbRCi
vOxzAxn32D66orovr3pd1J6coCahAeOScpHkyqilZmYuAab+L/Z4oHfdng96+/8xyeXbHJy+q2RS
/G2jTsSMVPI29jCu+46unKts3YzgGquaKof4A94iXzQL1zsPY8ngc37v2JXpDik4OSWjPj44FaDZ
v0Zs1sRFMfBnEKWqwcuSj2mPHz3mj9cmL5/LRphnOUGUAkkcts+WP1pnwXzlFucHJS2M45hbtNBn
9kIQersCJeKbfN4I7GxdlOZnifTnNCZifLFT7Vop5lPVIJL6cxxLG0/DcD9PCSMkmDF+HMOuO46l
gVTDmdK7gwGJIrdvvgKiX0+wJq0ToudbMI4AM+wfQ5yUf4M4+oBDV4PA3t1NO9mskzTJPw08KzKm
lXy1JToNE1odWB853rlBm1CS6viwASg6z/i6OzdlPozF66zo6AK9zENyOW93hcqhF8RW+S03xuFW
9cpBnpUjVSHJIz6OE7usis0wAJ5f/fOltOuLjXxSqSYulwXxh51t51dRJ9EKj5n+ikYRw0KVeQti
NInNo4HA5MEoM9a6eu7SzSdhJ+e3U8k4NRyhUgQEykdF312sxDYamFBHQsNSEodH+5oK8y6qqLiH
bGoHTImvjNmfl+YwQo9kFw3o40GKhWspFJPxwPLenxf+PAdq86nF/HkMQtdGQ9WeJoIFT3bS4Uer
5/+fOWeLEuqO5Xok5DVqms0f1CadWeXil/FJykMTr8MzzWb0okfNIzj9vaSgyzXD8+kG2UZLxS+9
jmNg77vBLgltqcHDm6Z2QFOrHqZZ7UUEo0LUYaw+jb3ANhaZ6kk+pxll8KC40UW+aIape45H87tm
2NgfyZI8jmM+pyFWnDLwYLbyoWNX0QnpLja5+VWNsMpHmtWPMHxValPmoGnPXhM60q9OR5AYzQ53
eVN5P3XmlLdgfsbpTXrnISB5AjKjtSpocxJPoew2ZqfQolvW88KDpSrMBAEUzFvPUojIUCOGYPNu
CJ2wsVE8E/Ts/DAunO6eD9Hq9zc01bflvEhTHBPG5H9tXKVc4veM3v6ESPBSMZZB7uqlXvmGwZvM
D035qMnAW/5lFzTuVmrfnJJJDOnr7TL0lQ+5nLd7E4X4eYpaH/xPdw5GX1zDWGmYfGvZxRrGN9m3
RPrR70iAabHw/nXwq8FbNU7VJihRZsnrQQmA/hpm1aOwPP0CbOhxOZblYS1vBC1mpxIfqqp3B/lv
VK2cztPY/lIEyABtbGeIBQHP7caKjehYeGawx7pZvpFadssJilz9vvYltkWWK5Ba30fUPyjiS2qD
7FkgtURE4m/pJyRualNgnZsDoC6gy+t7lRnVPSRV/Z5c5H35bJF22X08jfM7Mr3ZenoSXrzUYQvs
66+WygQnr2GZCYaVb+GQvNCJs36Q+XGJKmV6NRRk8gVFWqfY3gEbvv7elPoy9Y+V3N+R8gqDSq4u
ZOdY6z/5a/JeGYhiXTX+vh68+sHI03gt1WmhG5K41RI00FX8AedKIXNSZxtOYLnkMRa4JG7Z1Cdn
xa7bvYvlayev9PPFvzBTuOo17NzFx9VpYXSyfBziaCIr0b8Xk5/Ci3dR8c7VgUe2U+jBKOumaPOP
JVYutkHdhpesTjaqh6uwMMZ8O8zRBW19roZweo+rIb5YufPgWc19Ead00Jt3bs8kKetIrfbYoqyC
XoTs/bkKz98uoCB4Y7KiyepOnBxnuFdIli/LD6DFRk3ruy/0jI1r0eg/DQynoPXTeI9g3bwP+rs8
lAb6r7gTSmPDfzOvNObd5EEYoBjwFR8EeS8/A79cSwa4vGnNiQuyLFNEZjYHeYzKSogsc4JjiNlZ
azFDh6WBzIY7O6Esi/4Hb1cz/zOblvnxPEA2NZVtG7mWuvaPbrvvmjAyekM/TknkfoufOpF/1mPb
PAwEmYP5G1C32wgArFHZp9gSvJXf5VudUv/qUxLPxSEzWLR4TURDqqTHVVUspJk1HnKXwxY4SnpU
/OKqMS68yafoBRY71SzJ8XLHk+jh/XQd9m408e43fWY/zD8VUpZ/sWPo1GbeEmNL4UW7XHu1rE7d
ZQriSk1p6Xo0ZGD2gIiRkzjYrBtnY5aBibzLLrZJSgld2cyl8Cs2auKv7YIcDtRa041Mka9dybRU
DXXiuPrkh3CsOaXAh4s6jSkMIuOgtG30i4sKd6zhQFfa2fKPUa1DF98LLONr2V4KcuOLyFDMyP2t
Tlye7TCZiIshfjaZ7xC4BFbBIgN5Bc8MmmaF9Wymlgsvp7VjZBanGSnvWgr51rB97IFF3O3gZqqA
JwgzzCPCJ5EWrnIg3wsfAFdocRvR04pqFOQGpC8ykIs43acWmMUclRNsy5iJQqTH3QrNon6iQ2k8
Nw3GwHwcfzpj/Ck/cC8KeyfQiGOgsT9HD8E8nrWV3Bnr9LX3XhRX9LyADGTYkIXhhATYKdvK1pyt
Kc0IdoHxyo53y3QgUb6in7L3jpWxhuZGu4XmmG6kozJl0LDO5JE0VK715AQEfeZqfi1E9WHNxqZy
rF02TBCynfmhzXRyX2LHWclXJdvK8LJtrInkokUeS59Qh7XsgaJYxrYbIMCvjf6L1XKVYIfpK2xY
XHubd4qxZCmoe2I+f8q4s5zK+a6Y4Z5ICJIGKoOuMg2Pagiys5l43zEjzcAC8aCaNj8tMTP95Mww
lRwmxvwxEUAq1REfUf9uR70gABRyTAOSd99NIA5yhz+sqJrmCeJPsNLmsRPQDcBjsWKftJgwOrob
CXQav/1MonGX0sC+qApSrEIm2wlFoLx3mkdp1S56EnBIEIzQBQFjd5taWfwOsWqpROl1W1lkQRbl
ckWNhogOQkkM7UY6FCB/73H9lQerFtlOYNR7iYOmXtFI127ONGbrmjSVAuzMpw/kbddGiXqkXzCh
jXTXEWMJWvn69FJVGvnmehk+TONUHg0r5ywrR29HMfPTJETsYhGQtlaz/ByConv23RJ0XW6UXzLH
XeW96FQwhESiLNOgonJW6N9WvqnZr242PvmshQ9x3MeHtrKPEBnsB7+3iWGw0VPKy4+8GekE1dX5
vw9eVfdfc3JXdU3WQt3QFMddRpR/m5M72hTFIznAx2XFKzTrmdk/9H9f7b+4dYDAOhm9BwvizfKr
sB1nnqWKmLQz/TIoanEvtHi65kN2ibo83NeNryE07TV2j9Ahuqq0VlI8IEr1GZ5g+K4QirSdlHGF
phghKEhqFTF/Ep77WqdQS3XQN05hrPA+ij14ObCvvlBPxM2MH+wbWzwrqyoR0Z2oe/r7BH0+IG2z
dpPXfQlhnW38OVWuMXW23XH42s5SuDhRuIRTyV2q8VyZVv+iJO8wrNVHh80Ke+e4/KK5Zbux6Sic
zFIjKHVG9S/Mn6R68s0+pKKwnUs0KPZe3gv+updTHq+zWH+S/SvZ7K4jQHdxQShbqWoPUmvR25hm
Rk5A02l/MLUnE4U0ZVy6ZO5sdEE/A9ybsY3dX6MsAd2q8igRnJqQd72/BlIthA9NT5lnK7FZLD5O
6sXporh4iJSfynzhIDRO3ykCTFgryLoMKm+5JzA8EqJhWltdK94L0tNP3fwoEDxvtEDBVbxb0j8t
/4f0pX1SW5FK+f2wkz0oLS1m9c+2nIGXqS2yh6jSzsuCYaZFckoCkZ08hWoHUMxGn8OEepJuH5zY
/+by4W6485JNaSXZ1eOIVM++D8g4aF33NarKbB1UWGgHzXa+qQjS6DvY/jF0tXDrSPa9XE0jI9Wv
uqDk4vANv4/Rd23O5e3L6ReTR/M4IMped5qLoAgBxIoWZXJfPiIeJZUWecY3X8Zlt5MXYiJjB6bA
b3CtINsYwCW7bCzWI93tg4jy8ZHuyvZPh4h4LrpPsXOOK6QUdIuiTPtaDHW8WLd6/CWJnhiwoZEE
zZkgRCfw+6uYDnwygqnt/xamJhsXucb8Pag79aTJlXcgtId+AQlz//10593/Pt8dHXmQQhVkKpZt
2v+pi6m7vO2GLPSOi842zklK8cKJIUeXNqec8dPOqO1oBclI3/tpGt/IDYT3YYwfCki7nTJxdsuH
aaI89EYTP7g5WcLuX9qn3o6KrY/BlnV++JYaBXAk6QqlFbEHKJtxFuVEC5OduenbJrhYHPyyDuqg
7wxWl15jrqb3SRfrQR3MZ6N18drU29oHeGOlZXfsFDgkTRdUd6t+kg9UtpErnZHlqdZ70tT1oDk1
hmNuO8qOTYz85JANBr5uX2sxOSOb4EqGXDAYIGtIfXfedRbYHepgXE7xRniYuDM7R7mQxPlastQW
qlq8SXAPMseZ9ZZcztn1zzHWsQ7eG3rm3FaFGKWR+n4OEj+lPgq0XQ4Dch0bUrFeG18dxfjg0NUO
/ewLV3N7j89zfOroLan6NB01tce329KsQdEOgMWnrR/00xtNB+vJE8GHDMeWN95fWdlC8+rtkj6S
95GBrSvq147AL4CLEnsTqXaIJpvxKOVYE5LzleuH5p6mf8Y2w/tFfml2owEertoiTY90n9KbFRbV
lkwedc22ML92dg89UUuuk2hIrxZj1W5AhPiATsKC8NEO+UMVlt1F0z5miRgivEasSOZREO52RUz0
85xraAStR+xvfJeP/txYeldh3dLL/NGZ8nPUqlCBdBVcVmMYL+aMtUl656paBJVO5qQ/aao4mYnQ
32sNg4kJqIWab0VkQHzQzMrFUqq5j1kZpY+OfhotI3pcgpO7aCjXCVQjN/aSu55M6jMAib3kwGGC
83fFpNkbzeloVI/sDFA+GeWmLgh3E6HNYZhlzW5p/vuqATaHqCaQDbmqPAqODqSHdvfcJAqD+x5z
Nd1ZXA3GTqozM4EkDKrqJsuMS1Qa2Q2IffpiomgwYWIsB5bjpCic6qJ50LLyk14/q7oxLY/kjEi+
lhivqn7JhPvSCQKNrUg7A/JxPnxXJ+LWVoIVHQv1IVRph8wzmsytnIMNXZ0yrX2Qe4XRVWDvDZ2+
lQ89QjKXh8QJfqRRaz4JByKFnduv/FnqA9AwVO14ID56iyiy4kFS3zyz/UkLK36N8PDvUGYKnDqG
u3a7eYDRinBjOEQvk3nKOdLQP05qfy8bAZaxQ8dKDNs49gfJhpE3jV5VjK4ghk0V+YvtAC1taRhH
gZYs+Uay4WPPXZ/USWvWEfpWa7sJvHdfhxAU2DT+DZO2rMUlZ1FuluChiaF5lOLNpHO8jWIyWNRp
hW7TImzPKUvvI5XX69hGNxwt1TdVIP/KB+9nndUv1L7Ou5d0tzEXBE/aVXpqOitfwRFhdlMTMSPX
OsUa69uiM2MiO/qcFaoJzRwHcPmNqZqd+MM+mYZyIYGi1imv7vxcTjYruSP0UxVGECD+7fL6580C
b+reVfd/3v/nDaaVo/GaTXVDuxGpPeOT3fKxSWObyADnLZ8tf9A4qbyywD7QbezWTW67J901aQnh
0jMiAXjLmQ0futmdmsgX2yYoxUUji2M1MOxbI28fybtPvGviwzaUMSNJmB20ibSYuMAsnzf1h08G
6s8RkVCLiO67GYbkzXts0Qiv7vZy8QmH4gdtyPRAeKMN+eynpnxDMRr/8AJ4R4ke1M9jXIP/GWav
ZB19Set3LKfjp1416q7y8+TQQmU0u6L9bVdVkNimCr1K+f03EQ36zkuGQ2Fo3+2KFNc/F6gyAoWj
sFWJiI171OI8OhJzXx8ipVRvoFLGddNmXJt0I9jo8z6f0Oe7xUjjWOcpaGAc4OOFoSItwdJkjtSt
cBXVj0NJMERsXYah0nHCJxGnkWHSTsuLB0o98AZM9mTUsGmX4rpAXivGwIXxLn8AhGjmfmNaa8dU
s94TLd4uf1Bn7IEcepgb8Nme3aaletEEDcss7Kw9FVFxCqjZN0t7KXGCtd0b2oX9CbrWIFolrR49
Z4b75Cu6twnVTLnLexnGq/uIs04krYZQboKlVs1sNaWDsrY8TtOMXAazqJaf/msg0IEWVj6uF1BS
MBtNgD/6VOQ48bvOvRDzoCKHowOo1El/0m31h5/02dpyy/GZY6f66ZpMc6MxqR6Wy1Xv094lzzU/
pgibN8HMTqHTMV88YKb5qVXvplQcqmwaVpQFynNTeMNucNz8jG4+uArIFlt3HkCWSUhLLLh2lpE/
mUxqn5JJP4eB1b+KrDXqXc+MhDUS11Pp6u82f8tLpKfuSrNK470Z9U1l2dXvcR2hJ+6x6KtvlWIE
F8PHb4P/ytmmk+G++ImerrwsKQ5axzhlYn+xsXXg7bJXVzIDngqcWMJIi5c+Sd/J8G6+kf7zTiRd
/dXQD7oqfsUcrc9jiUzBQkK1b9zsdaqYrJfliH2viNMj48bsQVXCbkNlG340hbUdrayHZCpofITB
XPCGH2OmCtKLiLbQ54fqZB9b0RI+PaUv6PMZBg8m6YGtsy8gAH0ELjSDMdfaU4De7I5f4peJ45kA
AxYqXNKPbUFfWR+YHeOiAZsQVsOhLGgI0sIANy3/Iolub9LaMbZuZOD4sauYKEo10+nlgHRNFcQr
gxJhgbOa4jmauhejaId3C7h7g4lK7ocgn1HhOKj4pjl6eAlvcrHMrxm6buzRUl/RhQzYuDCEF4EO
MNVqCFGZT0pjzJgmm13H3kTdTr77Ky1U+ElumB9EACU1NEC/O0mIQjac7A3KV/sElJa1SDWiazVq
+dvAt8y8e72Qd/WhUldoybob+K7+EOa9dxBtaz/CpXZBlBjeOsy1lBoIwY+WKx+lWjUHSynbHbED
4uCrKMV1pR33eZF6qJhpu8qHkcs2Dh6b/uqYJK1Mxa5GhbZLJk1/r4xZPpIa4toaxNZGhXtCJfRd
GUfnXkQaZiwLARYI8/ETV8fNKieSwvW4osXUteSS9XPeoeKxDpAANbyGpA2w5ym+AEQY96Lypp3u
4cW2I3rQEqU3KhGNG6D6h6XJMqP+6kOXePmTfCKPc+tgh4OzEpNFclxWU+XOsDnWo+zmCAvCYwNA
Mcxac1WmnnJpAPyd0HfgwZhV5FVcFk8hfGD5SJCtsXxIi9G8rOctRel2qVmKDfZQ87kKe4ZF47Ab
q9xYjyo52ajzkpOdo5AwHc25kGRh7Z2ksTeIm5KvrMKrsKPxNYWDeCwqRJsuXMEXDSTKVi37jOY5
h/bkUA+k+HF8PySyeb4XxPXvexGzEdQCTCSLHHJEIcYFz9Mk6Re/08lJHPQD+z/y+1Lfex7gLdHe
mtxn+Zw/AP5bUiAU+u1rzIX8JL/Fxe/3OdbRPu/AvkQgn8KEe/VQbIi1Dx/mTEHkvJ+iQp81GUV+
jGxcaBAoH+vZtmfNFj3DtYdtANyeS73JFDRMK6Jm2lDb5r4n3rDNrAd42zSmyvqpzZQjn1C8WcqI
tLtOtFXXhPVOq5H8jqDX1qz+yW0sx/jMHrmnPnH6L0SCbvX5mv+Pdxg6vxhk9UDp0s8wsVflGKrf
mq4310Go2ld5g2YaKsr8gmWayF/dFEl9Qo/UytVT2xb9Xc+dZpXk7aWTmyQjB5MXwhGgZo89iEXD
gnpjGI+AgbHRioYoVl4zsPbyKJPHG79GvvX7+tCjvj6EZVwfe2UomHKPCfqs0ftI6uqxLaOvA9CM
Z5U4BH5Oob4UbTtu1WnKrjWL4KmFt7rvvbdEPEi5TNcUt6BUHS7Y3pXO8TUZRfxCe4tVk4196CY0
DFL7TAxLyeckNx28mQDdba9LbQ7r1Fwt4efPK5YupmGnmEOwdeHgH2QcWiL6t9S2x1vHn5pOtqVt
wzZttn5l6resrpttON/z5+fkPfmcX5FSgA4GvAe6yT9oJXfq4qN8ThY2QdnzlyMx7xCEORfucuxu
LlRT4ltQb6AbVl7bsPqIoTX/aIvk1puGQaux0c5SvA+6G1oyuyGSEZJNrZvRaTCcp7nP+UZdne3Q
VygnRLrqo0kTZc3qZH/PXpoWkl3qeBOGTVzWTTo1ULXtGdICKtCP3oPE9V5tlcsFHAXQmwzjYpU4
JY84oHUTKPYOtxdMMZcZ/UV9bAaEmI6PXc6bb+wo47UIX/MaP7uzs+OQhIbCe2Lf69yr1H1AwoOB
K5pYcUCBIxFAaWn1rfrFjZWnmGnPk9+nFs0iFvSi81VGFGzHOrutUMvjQfNitduIShdvV3lbqWp+
0xMG10rsv9d9a6C1QOdfMPDc966RHpwExwybzl+qRyhwlZu/yPjYJfMz80uxg/Gxcac5mIhrZmBR
IJRer95KoSFTV53gW5oN91Q8671NBAJgi6fWHc+xVUfog5IERPREInsmwo+pnVJ8uQ5Z3UaPMVDR
cJ8EYKkm/OQviP1BoKS5fhYeoaeaSuKqImCehOHFIRbwDlLudRr8ZzZdiMLmmISamhMGIPf+3FSt
kx2TzrgaYfo7JTh0lPSNLvSjTXv1Z214sCWD6ivN83odFY+27cVbLU/DC8V7fgUkZW8UQ1VvRV6c
sKDbB0UMwyqkuwctxgsOUPPDld0F4jOKkK4VavSjm0X76Nezpwge7MGm0NtPqd39H2HnsSQ3smTR
L4IZREBtU+uSZFVxA6OE1hpfPyci+R67e8Z6NmkAiuwuZiYCHu73nnvTKjZNxBq/a2We3SUgtuM4
BNYvr2ggMPn+18pjdYjpF/yDe3zjy03TIxjBUodN8/b+4k0JqyaBOpu57Z/zxQweckYEZ6D6NF1k
ZzfKPIMva13cxpGKjcpGI2BTOE8dOyMR2wzo5M4IOIV74L62X+J8OJDnvo/TtP1sBLY4Jl1PC0rW
uDWUkz/XSbr9OWbOq+7kCOcWpWMB86BnSXXFj/KzmOxqn+eB2Pem+/4nrdKLSRMr/fqN9tbGzIz0
rcjz6mhQe2xxOo9rlzbK7i+h4J01/EQHPK46l6apJj7/YVAoEMVUfacj1T80ZinuaAryE+uVa5Hv
4fRdf1SahzZIBcPCoCQaQRKwoTc05TQ/q+FuYmN2Vz8EctBvwtCHy64sxqEOEaUmWGXlyoll5SbQ
QJ1Dl3j5I4+g9Eos7k4NvdxMC46gqT8rV4wjp+kYhaJr6m7/+GTUZUfPvxtpGe7vyTa5jDKCfxDs
a2NBaGylO+ycOSoiV6w6O6m3f8FfzsjKoYvc84aQxf41foh8vfJsSArsS5jSFZkLWtauyPxnCjFr
D6iSrIxsADxBxWRubRqRa01vgy+No+1NQh5+xn59S0HI7IOMOk1180MXWRu7t2WnXH6U6w9O5mmH
STPKgz0Z+XHI+/FhdDBJ1zj/nyLdJ/4T6YR6IRO93AnX6tcLovb7NbT2xFBpbplul1n7EUX1Z+Qf
Foupt4DSZMOsTrHSgKGN5l0xRdplkr30rO0RN2p9gAHCEvxfQ+MVpaf/bSqs+8HwnwP5o8hmH5LZ
zpf/+89FcRV8GF2Drj+50QmCWtcw8G+r/k3UPVnrRdpeCN7zL20fILBw8uLd6GEgRtxUghHLw9Bp
Exl3SXnKdTG8Z9khk3ed4afeIc+xKmrOBg1M+ZbkQ7XpWuIAur6q3sY0/6g0H7vMoKO0RDa5H8Vn
M0+tt5jsnYsyZ6jThLJuFfY6pTWxrQDxhrNjvOTy5Lf/2M/2YxGmE94UN3nG+0D6OoR+gA1QT1sk
uPKlN6GBkJ3HM13uTwmq8M5FxHeli13KLSgC2Gsg3irXayUOg8f8S7Teo5qfImI3d0y2Hym8YPyx
4zsjiA1v3RL3FGijeNbiAQUWJpu1yzyhDic4NVJPP1UjG2FdBnGk4I18XA5qKD4NotuADSkufl+X
x06OTVs9deiGUZx1qHzBd4wXUgnhx0bhayy3cY3r/bLSztshgC42BjmPaHvaYdMNvbvq7VI/FXMU
whRZQiQ7fv6MoryksnugO+Fv/3EUdWFwv5aoI1qem8oA+cTNRq4QX0cxtBoxpuT3qVMoEMhFiy9O
7Vdf+V9QVNPtaR3xEDupy7PNORR9Zq2LiMQJlcwwNj1mlNHzryqZwUI61dPIfi36l1LSAG0ZR71M
mc3YqNtBEHsemUdtwmq8JjP7SqDfqDLt0UOa6WXauYvEKXAmjaA8GSQvwr1OJOhFGTmsspuBEPnJ
dkmb8lj6HolAShL75zyxW5g45MTsjeWlG+L6UX1GkaFX+/vWtiX4xAuGU+jY4095AHp1UgcI94NL
bTIgVdbIJi94Zv3XKbksPu0ASMDqOvOlI7OE9qqeZWnAoC2zLW+jtF/5HGdbxGrZZtB0ksmStv8Z
QAhnRWq/50mMlFiv3CdCaHDjMlg7WhVTvLEgpXFO9XA/Doa+y8AOLbpufSHa4NdY5b8P4sLim9iA
3EaJEJXMdVTz1yl+jnYXfB6SZbl0YYEURPaE/TawVk2BHtTLwo2Ye3HrEMdaK3VIVlTo67sqqClD
M4BPDQy5i6i7mUm6JoZNolXhtkBYfqK2YzAst7nZf0+DORue5j64Z5YDOV/OxaITFCiZCnkPRrfr
l+aogeZTGjqkjO2LOovAraWFzwqnkq4xBhUvQUUeHPpyLAaVVR8ruvtbESMXkflzvnxRRwQS8q0h
1WE83hEvnj/8Yqz7tHhejI4i5/40geGFRGgt+ffYqZGipHH46BaM4QzXyNUkfz0ObcvT1iogMcqJ
oQZ2ZdXYgXGsZm1ez6bvXeFULDcf7f9al3IHk2TBIa+oS0gXBMLJb5RFxQb2EL4qsEf3X1D9wC+f
7JoQBCU4V3NEAg6MtUOO/ZY4Fxl0ajnntonm/meTgKgOteHm6qa7F6kwzn9eFruz6hX6kZF2O14P
JWJmu/VbzqxODVMkh8DPbjLJhEF1gQbNHNs7OjKUR2bXfyoqdp73t8zBjEvQtWZv6cETZyqBqYpp
4VtDtY4VnTxrrJeiSO1tjqKar3ravBZW/9JLbLcMuWDAYli3gDnsTXPMgtwETCDdUIPksdNvjtYn
zwsUhwsQVZT/mAf2zO7GjS6fkKJKznBhQArJM6VB7KzQPeWRg4yJyfocIQx8qM1woY2dOGcb7dfW
SLp8RZPbb3fV+/2LY2QaWEW52iewL7ZNrUfbPxrF1jCg/8E42aphREOPodMaceymdDj3ZjecW/mi
jtQ1cEZciz16z2F+qN3uoW8CcVIzi0lOKhY/4ptCQuFBDS54B6kWhVmv+4U3k6qmx+/Gb2N4VXfl
gbNXNTqIywr9aTDfK/g/dbuq5aG2ped8as9m4Bwt2pjX+0PGtJM9MgrE8sV3vQp+gHF2WdGMt/sy
1i2d882CMQB73//ejw689D62Xuk+zNsuXbIDqoKjvwTsYHoHt45ebMm1aF4Dx8mA4y3+PgRs8Wo3
1ru6Uxj5fhWkbMk4Kf3S17Ka0nRrHSttd6Mnh4bG2EMUj2KfGKLY+kHw4jPvwU5Y9fvJD4ApAhx7
MfwkBJncp1/YPOwAzpPOzJ3Y5aG3au16eqx0unV+kFhbrbKIWOZP6PPyo3DT7Jm3yd+gO+9PZhS3
n6x5OhE2awEUac0NZNkA0RyYhFUcji8VSZWHXOjFO8jClbIDo2+VwLbw2OujsSPGxH+23DiDy2+P
D7+b2oypV2xADuq3itLcoIHazZfGrN21ao6P+KC10q+OMalqSdIcuiZqP+pwRrHEdOLk1LTJE2bJ
GCTSqda+wbv+ObRZ9HkGKbZtGwHigFgRuuhdfFR782QyA/bf+ky09+zBO41Zh0RqNBuh6/W+roOa
IJawfTJ7dEB1Xlc7ayyLNQlc1hspdzVMeZuNazoPsE42UBl3yrIpfUAvHvcucDb7M9a/Ce9tW73y
aP3aan73lPX6uy2r+tbOvmlEB6O68/x1WtH/qHL/aykRIEnc7XsUEW+jhzwCK98LtK3puFSutVr8
zDlYlLj3Cr1FS36xIX7ZZhAccTVFe5E0436Ah7VSBti67sTawN+l/reK/0iiJTeGoaf7WozNa9w7
t0GYIL4BHkVaRiCltKhUpbFnt5rdiD2J4YV1KeUSpqdsbtOrOp3x6537Om7WPCFIcwh0opLQT64X
f6o+IrNM9l1omRsc2MFa6Vec7PK7CI/S5mobpf9QA+5+KOKy3ltFQJ6BGNE8WxmoAV1CAEl1ZDRV
W/XWRT/K1Nva4Xy0X3jUtk9WQ2NSWqygU4an+395EvqwKUP/SxJ75ld50Pbd/UAf7eSdJDSEa7Ak
pXhn6fP8WZ6p2JikSVd6GUWPAY/uVVu34aGVy4cqZ9W1ph+qXQIhV33QRPsEpKhFa2/Wgv19j0BL
3AWC+OpA5LwZcj1Vm5DAaJtDOhX1aoKE/pDBVe9/Cr/m41JYkVIbGpjHmr9yjOIpXMLyGEvPAqMV
99pJp4I6MkqRbhPPM9Zd3bSk/hjW7zAIu9/Vkue7GIBQMAcZGxzX6bO6NqakNzhpbxIWNseP9F2e
c2tw1rXK9oJYgzpQwHwErbpFONg/jH6E5tKLh/tRI4/SQPDA7AbxeWqmW87E+hNLW3+YqzkhJjxl
E6q2V8wLvhLMgmy9r94cu3KvQV+Q0CT1pvk0a3s6LTWsJDM9BbMGcMAuPOR67kqFkqLnFo/qKFm0
56jAnqXOrEWUB3fKzfqbjnlo5zCjYE/6rIb8iajOEJaLra5pGIYkBUaD5Pxol512bQwUL46BSZGa
019nFCB717Hb5y4riIgTtvRiUDXUxfi9GAQ71cYgX55Kb11n/bQpxgD7Q8bDg7/fn1WsZcAsCY1k
KsX5FdXb293FCONAgEUHfaheWKndzTx35drXX5MFk1kSYWS9AziiaoHs2TAtks3IJC3NbZQlxaM6
KvO+eJy87pCMybJSggTGGkAUKpGtPZUsN/SpcVVrTsbMovNj40J0xVE1CVRvoHNjNAq2ccT5tOzb
PqOckt8ZIYR9MhLtuysjAzwNEInd/KC810hfTIjp0giHD6Wi1zIYDnnO4B7oWdovs20Fq/s/lFYK
w5Vi2Zt67l20YQHFUPbAQlxMPOy9yu6VDEVpIJveG1P/PWy6Z1E2wmpWFsMSZMnsPYPcqnYeSXF0
o1lbMfyS5mPQXVamt1FjihPY6UTOHi8W8YqH37c5SRMrwFz11fOBthayC5g6ztb3YuQ7TpHs2ZIe
mjZe1ndQQFtoBSFI9ZufjvraQc27VZPgViTc/rGgTyH7J8of37pGeBnQWycdVXOTwfG4N5uIu7rN
TWQflVeVAJjmOGG9Jb3zvabZ91ilGiJTyJml3g5XVt6QvYvUtXBrrQp2j1clcHE6K0BUzoM2TIp5
X2VlvlZ0BdNmVoSayaBf7LFXxPL0oI4wCs1HUxfuqvDrX4MYzE/6nJpXdke/GJbGl/v71davNJ2G
Q8LM5WkOSB9hamf/2Hpt9+v+vunlxyKdHiIf2A7oI20MWjK+64xbR/j5QWUdsRvJgWgPVKVyEIX+
FOa8zEnVexYw4KYb9dHaFLlrAz/rBVC0PJK6nHGZvfWdhdr62prErl9prVdX6AEN7vuYbmVPMAur
zps/ue4mbZJ+k+Yx2HKBcpn3tANqW08PxHFuIygrt/vE0CkQa7IhukRhZDBvr41LOWjTOam+JYH9
XATWgOuV3a8Wlv0HTQ7Z8yRkr2e2SF/crv3TPacyiMfmhGZkX6nQlJz78j5egk6yTtq6PECFby/q
KKzm9hLJa4u8Fobzf36a+sH6PnHB+Egor/w3+Sme1SFhVEroIdhsUR16yzRvIyPLbVbVLs8pEa6D
ViP41ppeRQFl0fRfO5jeLxkL/LrTGJ72IBKtPGT9UfdAFE4XQ32JelHiM08d9g2BZ908fQ72EXEG
RKsV4mYDF7nQs1z3mPqxK2ctS4raO5wKaB6XeLaaS/Xfo3Iw9WMfjPuielZsTQKwp9fQeG6l/qmd
OnWifuINI6lTS1kftKLI9zCKTZ7Q5JFgYG0fojIckSrKEY0txvTJybRiH831tBW1TtjAQLgFLGxr
j9F0+Bzr9bCOXIhb6qedPxWrKlza61IU/edE4BDJIu8x6BobKSG5OzYT/3WiUS5oGT4aOMu/9DC2
P/ON5dumYRM2OpO93jAsW33MfQxe/WuRzc5F51m+E9nOMzvEeByQgKIRKGxvSbbxGRJ2/sGgxHoe
Tdq0blc/qLN21EfShIEATvm3P0ISLWBwETfRt0w2maoqRYGimxUdy/itheH1Fqa+2DiGHd+aoMLg
lI1kmDUBeIyhfU6BK6A/trxv4D/WzTQGP6PU308m0gUp/cvhqnqrJa8vljVkO5DXP8rAxhETNmRj
yj7klLL70qza2lYJFC1R5T/U35zkX5/N9utdvxLPJZq8SiataSSJbUKH8k9bLBJ+5IvXRdF1rnFg
OlOQnIYmNh9N29jRhmIg5+XLgzNG4qbVzifqhfmk0oWAdFvNENzUehnntbMhrQu/Sx6Aqc95b8HM
ixeFscxamtrAn9Z9CraqnCZt449sEkL8xa9BT76Qy9hwBXENFWe7mbUpfXQCAqA8k3yztEmxstYG
8h+RuyEp1SwXJvr2+xf+/sU2tilx07eZRX6VsCNKr16aA5AquunaIfpms53En0S/4E1F3PQDhQTB
6mF4GbXa3RBLtRBTnjOgkc+bNtUe67gbnvxuBO7WRaV8XFQwA8Nuo4gZ9ew+5HmTvqrrmbwOmX44
FqHhbjM/Xqj8SXhBtixerap8aQnpgy8X4r8gnrcz8q2ahMZByQy1NO5z0bzA86821fdNUMmNc8FD
2J/bovjs4c89/3kB/PjXU/WDubTSlZ2jkywCsIrKH9MOsDVREs8QGZrfXXdnxF9BvAa9PmSDh7nw
43WMOpInY0kj1OQrLVf4+zI/2ethRCyqFle1zI4vrr0MPAqxo1iijXbEs9DIkPe+lE4eEJgVq8gE
o0Rki0xaxxUMkQY/imMOV7V4/DlVP0Wn+vun5lxkaOoj5rsAb2MSe9/6oMpvTYXPzQiG8A17Wnoc
Kmjz6qcDuXVbjQBqlSyklb1x6OpeiW1DgUGC5K7Ix48ddvbFLu32wajKX4uFYKZPYJzRwE7Wqt/x
p81h87BYWS2JJF5NAiNNIOgLZq4/9YbclNNeU2f47O/AenVGO+/gM7gwkv6iNOf8PtGxbnKcHIRm
nE1/yO4R4sKmvxpq04u6zqgNP06pu2cTvCE9rKJ+Yvf/oAC+cTvNJ0j1+loBfJOWIX/ithvROWid
Cmy997SemV94sYLuxh3EbCPs+81gBOE+831ck3i/UPq26JdYSUjMbB49YeA0z4S28hqtcbrtOBOt
qaqp1CI5vK5JM7+DKOyeB0hVvESo44+TG9qrsIb4mc99cSxppnKbgxyr5uDC+ha9GJJwK6ziWRDJ
cvJQiJ/UEUFaBM/MD6hlGDRLMQ0gWbEKWAFvBjiyh64iajnjH/YqnPpcyNtw6ryPtsySx8rMPVRU
IREEZXGuorxb94nbXCwjdwABeeVbXE/eLsa5tlNTDq0c8nWYD0wxzcI4FEnc7r0IEFqK3GBlMJpW
cI4XpMcDU7SaEbfgyaKqmd6LuyO724APpArOjux6q1P1Qgjnyv2c0hu37SuUz993iY2/ZgdWocSc
7HwtK02nZq/EyS95sGjdRIyWejIFqZfdCjBj57SoCWuKUC7mFMckI15JlD85tviu+D9WO8SrJiYg
iiiD93as8+9s9L/aGj26+1f9dwnT0DAM5L5GsUyFWxcHaETDKu3t7//uXfg/nAu+gBKpm6YPV8PW
/4H/RWGl0bejt9IWL7EWl/s/I+IYrCDukORRtdYBUpD1gXZ4HegNTRg2tGpuoCYI/5glEBK/kMkj
oUhN5FFbioDx2thGh6wpf1XS5HK3esrrd93ZlFwahjenSmWGkPF8bicKuYFm/G0k4pO489ey4duF
VXo6qTRwZqjetnJZnHvw1K94mOeTnfjsC614eO26+lGb7NOCK+lam8t0Ypu1VzsMr7A8xq7KgF7E
hAhOqA7X6hnQCsYG1UBcV99COfJZ3BszRoaEJ/NTMXc7t/XAs0wTU2nEvrc7aaUOFnT4ASVjbZdE
odv0k5zGaJ7ccBj3//6JCf2fZhNf55owXMvQHRCp/8R66k0Jh9YhylmjR7JHb4g5IkjEOSA3ixyM
muyjYlnwmhEvGtY6YrzFN47KvUcgXHhsZqKPcudUt8ZTPVbWJzHE2S2t+m/qbChEetO88VuRBK8o
HMuPVj8uA8giGjXHtG7m72XvvrXJWD2GqDbOMVUdQ35yRRGIx5h/mlWUmR7GVXQXSz191YjS2sRd
qJ9qSYRuJvrbmrlDAOWRcJdO5Lo189YdkueZNOqLbo13r39ruGxV2xb3rGdUD+RwIDxHH9N6pn1U
oreuA7OCjbJeB5XlSvQBDY4lkIIBoDbJWLwmgxavTRycRLElxauR2ikeJqt7GjSit5uhGqhWUS2n
2CGuNh70FYKr9pZ3BEoZ5UKh+zWAr/qsMBh6gsOGpKVnqTpicIruR6G0eLZ9hypbvaCXJucbT+xL
rk3mrmn6+Fx5fnIA82pcBjtwToVhvhh5XTyCQbGuC+g4iTS4Bkp/LIqS5K6RQZh6rDWwHs8iitAs
4vYuxim4JKbTXJiqyEZpSzCSINgsNuz8Uam78glEbSqmlJ5SFK8RisgNS1ReqR9YxiQnMrdTH+i/
xeDBDhsmoam567VFeyo6f+da+nQ0ERNv48EF5GLmDFf6oWfg4ljBeXSClM0t74IGd/1amKO+vx/p
UjhYmOjV/aRMD37tN/tc+KQ4dul8bXLvi08y6FVfsnZaOehgr/dzvyvOUGo36pJ6Me9/BH0DoFES
fJliNvG0n+phOiX5/EsOtM4kvutPDunx6mMpyt7elTIzMhzHaBNGlvlS6uxSJs/+du/0gH1kC932
WEomsjJKMk+yXmg/gyr5HHm1+FhS8KJpGkZHh+HFdTG6zy4S3x9ahXKKwKB4ZZarChN3vGrHaAtI
f/gZmDz0PQI8EU5hDPCT4a3RtHpd6DT609r7MqdJfLaTNmbewpFJrm4bBy5wEEQ2CnaoAIhe6YaY
IWSKYl35w97MnA87dpZDBN4FSDrRintqUBrXhY0IZhB1uJ7KKZfuuZgEOcOGSLSAYBhYHA/4yYBa
yP6tOhWDM2yGYgmJMRMfovbpMffevBqt2T/qej5uBSLa7VQS7BD3yVV1zNSLWQTGttJjn/F3/kn5
FOfuVDVT9o3QdT+wkjN77eilmjsEb35PBqVaKs1W/+JmjrUhTdM+6y7t5KrIP2xL75hu0OOem07A
9uwPvW01aLvi72pk2rq0XKG33XStLh/bMF3PsJ5ZY2zy7uaQQrdC+zS49afACZqdnSzeibBKKHPe
aHCjMpFh0HWd9LzaT6O5ILdKfNztYXtSDqS87Y8l/JaXsaHkMv0m6kmYKI/IYhOUtg2JqlS7hvMw
EHR2UIQx9ZJr0UcT4zoe0+GRAgTVcdch9pdHYQ9Ttdc6l7Se7lk41vigWIWBRz5IqQ/YnJDT57jp
9vTi/VOUTeBFROqRNlNGrxUxLHyeiNvu7TYtnZpLSze8qObsW9yw4tFeth+GEtWEsaTPBowvon2Q
qKiSuxu5/dXpOJITdN+bhzMxxGr7R8dAmmEXpgl02tZhi5NppOV4EFOVXYi3PhbQoxHpIfwCjrdc
borFabhO+DtWi/jKZaOmC05J8WJ0c31V3y2XUfuqFxkSv7zYOnC/z2xPfqp8Mb1tNaz7atc+t/Kt
zEyELICSQr60AGb9WxrUTCPgdlS49/ZErVmrdiFpy2vHL8Jbt01R/oCjFa7zqUf5m+XikLD23Osj
qyN/lqIkAoSDQoOPBeuYHLWoF1SD9GV6ZjjEoo6rvsz0hy7p0gdGfJg91NRqRhwrU74juXJWzOVO
YVh/hHrfHSPN+6astWovrqr+3jdoQgP43CVBRbxtWPj7JGf0qokYv5pGqwGecfr/2EoN3fobyNqF
rOHptu4KXKWesBxb/vwvLnKXgcg89lG9j5Bgbgfp2pyswrmI3PmiHn9JE+DrKQwEQ78TKXV9FYzm
fFDKmn6e+fC8ZdyZNKNqL6PlrXtiPNjO8lsg0jaavQ5tJvATrdnNEkf05MpiQRPO0SKvhciwYMPN
OXTjxr2N7Plq+d5ZXtk81BnBsKpysurvdhu9T0FdfWgiINUa3UIaQ1fgcYixIAEZJPc6iBr/0zbn
1sDX2NXTWi9JH6NhWn1YFsI+RFLzBvVqRYqjbd3oPNBYpVH9RDVzwwoXGSsbW8FGY6rPnMy/ehB3
VgtSpxX6u3lXubV3K+TLXFzh9n9N6nrn1m11yZJaP9+7bVPc20eVYpP3CRYD8Hk7vWVmbRuZsVbS
gdqcN/dtO9hFWLwB+FArKXh+MOZKmMoSR0ZirjxbPIDphEm6q1RJN6NRGDeUWhsj8l6Sdp5fQ568
m7qhaAySxj0tufRQCGK4zKWMNwptpsTIiNXz7b/XjPhy//dXSbg67WTTxA3oGt7fv0qJSbMC/AvE
8SzqCTI1Q3DMLu/gMFfP6gUQ2i+NVooMHolXnaaDMyFQKA4LUIDshq+J7VpksxurMIxO4dkFIXBT
pfwgtGyr1nqzHbpd23VflzqqbmlGaizy0IuCzTK8g4Clka9EE9Rb3YNs0RUNAEqweQjXI9few7fb
o6Rmi7fQy22sYq1qJeWhVUcmRIQ1/BA4BvB8yprgm3AMgf7Lo2TurQ8oPTsxNcM9RG0yZuSETfye
SDlG5HfiWrfe0SzG5r6Q5V1FqreHGKPIaDMusFh3dCPe1SpH6gWRGiMTNHnJGHVrV6CQhQ9sjdex
iJhWGM6j52bxujDD4kYlHW8CCwCkatZZNFEvUyC8FVRGaMEynbKxyJ4N3PpVnakXnbavVk8vYea0
qyI3gr3GwHFTsE9+KUYa8fdBkIXDjEVykDIt/xrngbsBf5++1eX0ztLlAa7Xgi32jQe/d7132rT5
ppyn8mH2vPY4mMg7tLH4FntNfg27St+rI1XEjeUhphtJOQVC14v0V32xvEcXcTYP63ZXxjiuJ5h7
N2uBCh9bqWwSEUYUFDq+1lD0O3WKB+uAc/SKJc391hJWndRlevn377IlvfR/zaDwTVvoEId0Syfz
h33r37/KYySRWNVcnrAuPSbRjOjPNkyihnqTNoaVPJQLJkmXgOJVlNvtoZU2QvViyVbRmIVYEcIh
gT7T3zQ5cVIvo9NPV6fqu73VN86xGQX8FMPRdgkxWycnF8+lNi035kxbjN+MqiOi7I79nVYJlOAR
kc64jxZNw6qNNvDP6b3NviCP+/d3wtTlXfu3twKXn+kL+pGmi3rA+cfmvTFHq3fTgF1zVSUMkuYz
8oH5ixFXzmaoKjwHTu8+1kX2Gk7BLteq+qwekQ3m782942BlmXsdqnYzzh1iNYftLyPe7LVc1npc
YLxN9PFRHaVGRI0fsDYaIoxBo/JQN5usA5eD/SsKY/+KWYoRi160L+6MWAWaAwtmZBOj2Uc2PUu0
L5fUmndIYutDySNhi/TXA2dREgYxL8vbPe+7kjz8wORTBE3nxWl/s+XYQw3U1JGnZc+FgfhBBMNj
5webWQDaU/giedZ5rf6sjGLyjCno3kvs/eSNdOykFgBhI4/NgURoN6D7KkimnKPyVmdmSSBluspJ
rb2lGn3XBLvf5W608tjo7JXNdkaEohmhOEzxjYyU6gN02BoXGJAgOVDhbRI7uTcxc60kgq36oX6x
AX7+VZ6ZPBFW94GSE4O4ZQrr7X2/iI+hE/mPzOJwIkUe+QVOTVSqYU4byoTkoP4r6jRFtoyUNV4+
l1gad6ORU5G67RnswYRGvjHnahWl7B1W2FnyQ6sbNzUoRkjF8gwcmz4xCnOQ5d6OrBmqApuACPw5
MI/b1JyP+SSMz5NI7yRpu6KNI4uz+9hvShYAbvMUvWUhxN1Yj77FCaOeehmzWxLXFtYiw90t4AUf
pxzCbISN+1syBu9tO9svFf3+NUKlQXvhyb0aeqzHWhem+1D6U2uguxYgrl3gWDooSpJCNJIBDlpT
RiTmaQ7zXMv7qMq1PrnHrq2Cn0nW0jXCLhVMpMFSKlXANfp3w/XyUzCGZ1WSWr4u5XLj5wIuf4bE
91w24IXSoCAXIIdeW0BDOjLJmd9LwnEdQpPpSFqPqjPckVYg3EQ8y73npzAzNpZpxbA5q/4AFGG8
hALuu3LqVqX/PhNH97zo6Xih4hRr3Q3nL7qpvRf0GR9746tqSscteOzZQWKoGtVQzhDD5H1D4U2p
vp1xSaj/oG7qPyonSv6fmBTv77Wlh7HaldFp9AcYrZH69Y/aUtegLlkacjBjDLh70y7fdEyQNgrg
i3MoOneFf7OaObx0sQOvRi4saRTihQzyF1teb/57Pee6biXxkaaufgcj+zVGUsuHhaNkO7AuwTvn
xshMNHvBg/u15WA9LL63K6FceSwbnnnhpj4Mwid0I1vy52Fg02fPc/IxInVahRabBmuS2lXOWjP9
fT1zK+vJFgEejrj4PEyGdxw7m026PC18LSfkixDv4T/ZojW9ywO6FyCl8hqqCYtNaFbdDArOSu+g
RQyEhyOSGOJDFZTzZsbEvVF6kLsKRFWlOEw1v96Tmup+GwtDjr2XHx6R6n8/wId0v2Jw4Fqtu5q9
WIPRwj+1CLvyoomugf2n/39oPrqBf3s8sH/weFCCZbN8R6fF68t8oL/sH0QchmW3NMmB4GVWRSZm
F/YTq9jt3KtFZ/dqyBd1pK5NtPfZ99HgoCmoBfbHgHjoppqCLfr6pqyTc0Yza2xD52VJiD/1SI5n
UUSXVSMOPPsT+ZQj497N78AajxylpfMwHIYlWGqOkh4/wYoQm23Zhv85gnB2jpoh3hMItA0npvoD
e8OtS4Y7nZOWQHFPnEkOXqi5XOZdbNNHOZ5SR20WLqvUy0mgD/pt1eX2XnPa8o28DhpYfUD7aSqq
t5pkWqeL8k9D6dpnfCfIkzpvPQdeeCtEFQHjYPy0ZN1wEJbByNfLP+nDYH+TByMD6sMSVLh1qvGh
XfrhGf5k9ZhUy3eCFbUL4FFGTpDTDk5mQ/6QwxBffy/nMf5I4BYdWkOGNdNtCWZdvLDdYxplgiqk
ZbkaEtt7vXMa/SQ/t5pb7MdmbNfOVFnnZnQ/KWmgPVv2yjaweaipDIOM1VzG5luwiCNe7OlTZCY1
2bxmuEVz4K3+vdr4X18nApVci9QvG3emhQ3Rk3uMv3ydxtkhrACD6qmcoughrZx+R160z8fkdmup
WE2vpaV96nwNJSEC7TtDNKrokCRNrz/OKfURI4ZdNeb9Y2+VzRqwRvQ9aL7niGjWemd4hzmP8Xgu
fnkqGv+L0XTzI3SK+RH5o4EsrC6Ub5pVpLskZV68hQNjCQTsxhGv/TXtB1wMgAjw+nn0wZ3mR1KW
G9+oqlM8deVT69VU+nWoHaLGGPcJ0vDJoR8RVGyVy9l6wRXQPE9gvW/uZPV4yHF9p3Mab6oiHI+D
L6CLMknbT/ocrbM8exNdVewIzPrF2vU/hJ3XktxIlkS/CGZQAfGaWpYWZL3AimQTWgb01+9BJGfY
zTXrWZtNy8wqsotZEBHX3Y8LzgCOQR0u4cHwarmuPM9Z5ZPGTXixF07TVF3nrLtHeDtWs6O/epMo
TqQl4SGGkBGX9yn6EY1mf2eRu+x12x+kQe+k1frPnstHiXWdhpDUMuGVsMxfDRVJN8tAIVwikymj
9m9ewyog0rWvjBZyTLkUmHlaL9dhFs/ntiF+TTued40rmEg3N5GI6HO6ITA8nTLaMmpzVmnfWzXQ
q83+B3Tj8X/cg8Qf1ye4eOzmdUfoFmswrk9/ULPCBkoPHO7uZLFjb58TzeifdemJM0DkEmd3T5Ss
EVvQNh1FMEsgUr2mdYRRo4WV1boFxN2tmQzefSrTXWNI70zXCBOCPpSbICi+RWVUvhTj+DHBLfwL
HwK+Jn387prUffRLa1Y7pVtOacywetU/D7kRAlTEN43KDgYj/2CxirFQLAA1ncnyaKVPUIK1V6eX
G2W1CNq0ZAENh4XEW53t1WiumUCe9KnGgcm5ODSWf1ASTET1I14VVjfqZYYj6L5+//dzVX1yvzcG
dJ+Zjkdk1TB81+QDtv64uwuWJr6Ndex0m8KljTDXNXbs95COXL9cgqlI5BiYuo/b3jKlzDCsMGl5
yeQsYa9fz+xKPNI6+V4pA2mdWSmLUWwrmvjp9U12EpGJQcDmUhRBydku51Pp9G3Eplz/9YxU+DqM
9HQT6aWTXruR1hWyc/EWFpX+IcZg1S5KaBaVOLFrr75v+8w9G3azbrnqrjQHA/16Lmey0UBRRmFB
9bCti3qI7Mi+BGboMirw6bdMgMyGw7Khd7KX3CnGRRoHCT1O+hVazFXZfhqdUpE8zrjpM7IxkBDO
Y0jUCcW6Ws0eQMJmctPHah68g2kW0QEKb3soCb8iFGLBUQ9Vn/0UttcfB02WmEPz6qC4vGPrBsyh
9bdGK8NLlNHiWKGC7/QQpkbZpsgTotXOblq96czct7kvrbc81Q6DKGoiWqx9HBeFRjQcNcKoIF+Z
RnDpmibaQJ/wP//9SDHMP7fTwkD79YTn6A6zP+NPAbjXvL6bWifZ533CJpEZXE9lMgJmWk37IMqG
L4VtxmtUrwCjXoOM7+MlqGr6WbGSrpa737PN+GFV9qn/Q1SnblmUk2mKVgKW931ii++jBj1uwkT4
WYGOVefhEI9PwGDLL530W9xBIKzhytyHyfSNrQ3CeCHeI+AgL50AUyE8gevf9uCuUERcBs68FgIP
Y7BYIww0SVKG8E4xcvr3WoxuCApdDKuS02RPw3G0yaOquNJ5fJd6Vo1l2yDdl1rgX5bFeRKF92Us
tpP0iuu0DGkY1eGD41Z6Ui8jOeIbw4S1VS9HHQ7eTFH3KiyQim9Tdy2CPjoMNeu5+K+Cirnn3iLy
XM/lIYu4OrHW17e1T3hp10YGDdI5QrJpLa5fSF07xwzSg0KSNl0mVo3fulSaeMMV9ePI+qR51hL/
s9Az5NT/PCmoN9c45HcIxjbN9QsHr4mzcSv79DlFSLv5ROZ8eACRU78a6Wwe6C9EdY3b+QstZBsj
D1M8EhPoa0yx27mL4xPZL//VDPAkL6uYwWTJ6Av/iY28fwlE6GDWgGGFmVa+9kxTWMfoLeHeGbCz
FX4HBAF1iMP3sXIKgFJNGR9lTr/Rvx+47p+zD8F9w3V0XTgwqU1PjYn+thppm0ZaGsa//Qg59KBc
C1PmxptBj9ydegm1QxwcXGhf/drsjrKr7XXLfu2+KfE7dJ3p7+DD/rCaOtqqrEhclSbc/0Pu6yw/
JMV3qo1RTjmddxNmBnz2YM8ggEElYU87+/22lln9xZ2dcN850ZWCYXFFbYe2FEjzEY6Yv8EuZT6W
8eIIWJr1dDhFyfgXLT/Ox21Dbc6F8+LCW2kqf/zS2Q2te117QfQYXozRlpvRGsajE6c2IebxTneS
6KqVcJKsCc8h0vmXgQquXeK47T5iVIceHBUH5eez+4pVb6HvK53eNPx8WzWMwvMxQoTlpbKtTAX4
4IF6IppAvUfZ5o/KQaoePGAfO3CWMY0OuEopC9X+x2/y/21F+U2apuma1Mry8fjuHzerJhotHUWv
/OWBKT3W89ZyX8H9p53KLm/WJSfLNazGfh+mQ3stiSn8elaCSS5ff3/99zP1neEoniwvM9kWVptU
i7yvRse6s+qArQVIwZfOi8RaAQiywPhiaLLb4MdBhAvjs7FkDysbvj2txuOdgZfgWpbUv5CQWum9
0KFkUi1jmWF0MaqkvNAa5XEoacMhza18Q7pvvKpRsRF63v5m2xRWSjB68cszdqC5I0vfiBjjeG6N
z7GAgUL7qnfNDNtDneXm4xVB81AAVFybnEXXyau/xEv2KE0T/KJznR1UCccvB/HM/E59GTIPvkcz
vNcYxmwGE0VTqyIcZaIyHrMwKM4DPtOtFHH8zWYX25Ci1mwIfVy+jkXZFl/+/XxVCNTfSxLPISmo
EPE29hX0sj8Xe3meBYRe9BkYH3tgUEvxSuXAwrh7krZLc5aKZMwjKRidGHbdJuDQKUF5cnyUfafS
wBMm2lGYM2KQInkDvmBqEbfk00IXeJQXPsFjR/vnbrpcxdXFGrn61a3K5O52YYfp0vfDY93o7n1k
uT9NNK0nZvovhSPFqQh7urC8aQ0qnVeeOx//eMY6Wj8Wub8A0RsCr8tESNY47wynsPZ5mt+pZR0l
yTGnDfkXNlPimeCaddDJGa7Kc+06xX0genn6908YQuw/9vvLR+z6WF+EzcHhUhf45zgY830VycTd
+5Eb3hFSh4weh96bclj1WSU2dZ96a/ZiUPZxDulgRDo2CtnaNDsDaXCElGFpS2AmT+5DVR5JhEI7
SFfzXuZSW0zK+HeQX47FEO1g+VRrNSywo8DcT0PmbkqvE9NKkKkigWLGujigPYYrG9zBDgGjYBna
UeYYVvXBXFI2Gpe1u1A2qNoxYzh26mwGyLjwufHJQiw2d2ZYGdtOp7ChR83YZEsGN1ke1LPfD9Jz
asT0St8OzhBs/JAFvsl6Fk0F7f3yt6c5XkpOVYrzMAA9MiVJt6HQt7eSV3ey1+6SmAFYC1+ZJcpY
0cLnDrZ/QbFMV16JcjcAGH+UHaKTukrYRfAXDnXxlPSjZKtJFWcKr2x1m4NMktBiP4INI/VobxVp
VL3UEl4mhoTL74X1QemqHY72ddp1/lZZegJRpdQoLM0/SEMZ8Ixsvg+c7EnNZTLpTPeVXzyFbk/E
kb5AUId+c24cs+EnoE07oKA4bUzmV6PdXY2afg4XQZUG7th/iIspRfxC58tGYIMhsNY/vpgva4Df
f2oIQ+5Es/OYjc0ba7SAxo8oObPgbWhiTaghSnv3/PdnotjM85AzU1P/hmyuDM5ZQkz8OPqFCznJ
jcYsrS0hdYq/QGDwvUnviIsGeGJv1sCC7VaGzwyy3vxbeZheg77j56qG5FNM0PIZ5NkXFUhsSM3c
336RZcfiZIymETdPJvdl7I20Gkq5h2Ty61mpZ8dIFMd+tKi5DJPxOoD73VvLs3F5D+7xZaKfYqcO
x8IDMTGP9Yg5ceKQMeo7sgD64jiqyJYRU4VR9kvalHronzXbXZgqS3Qz8QT0u5ChVShepn7Wn6C8
JTtrHAqiZlaKy9FrNkFeufuccfb+Qmpg+GA/ZG4tatJ+N38krvOBTEXOz48x/jGlleX8Zi7J/sQy
553vifu8MrtH3RIHpWKW/3iVICs8Nql7EAm2EyZzr2iv8hwHnk6RF/cl2cPJ0T48gAGHHDpHtE7Y
IKzU66k2P1nM5+yCg53WlfZPHYBTNKCaZF5SntVkitsWhpN6mI9oU+329ktr2CSsWV4aF7k8NGNc
74pG4p5ZXpZccfYchwYbivm1F3ZC7jNJLlH0szOxAKjLSSNQO25tK3rUb/wGXpVCYwVJBN6mpieN
7OJRvd+SxuKioQ07JaojjW9yBPsbyDTs0HsHv2jJ7DfmPta85EoBxhoLfGfei7IX19Jch0vmJZkC
f+fgQvkVtcDgjA+tG9cdI9G1rN302ZxnSIlw8W4bAY6g8TS1wEsmLQtPyuWSx2IVV0N/GGyXwxvc
O+wlLXzWxxSzYu4lO/XBjb77cnOUaj0CnBbCWCt0WV816rewlxb3ZQthmcmSvvvt5h+pDSCjmO+k
40wX1v71Sh0NN+3Cjmc2Pd39746zWg+9bd+YoN2Drtq70OBW6kNSHgTWe/d4Y+WlH/yQyvqa3rmF
Qp7odF7Jogl3mSF/OZP5tC5wUrvVwPWSwar4UDNNtoTcDIbgaxd8vY01Iz7wo7pXUpgDh4U48NHz
uOLoVPKht/WMrnBsvYb1qK0SK5hgDz+HC5gfl+541emZ3sR2LzYyqQyo+7vf3FllkU6N7H+MO8U/
HRMIJIbrAuklk4y0igCxDK/+tr9AXQ8DPHbayUcP3w4gcCQL6e/LEyswb09E0uTvdld9ejSUQLzp
71hyzccurOy1bUTZRRQs2xauZl1UzTGJoJ8zEbt4Nkqjs1RnTRUaUuf4f938Xw19tkLvG/BjRHgm
n2V3CgFciK55VtKlhvLFlbt5btycYBV7sFVbTW+DmYzfmv88SbX+Lap1uHEJkxhV5xEu7geZzrvM
HeRFvaUeenTD+5r34ZPKC07V8H+s7oWn/7Eq8Q0+TNfGSOayKOH5Pz9InIdBlqBvnZNm/EX2pzHu
AnxjpcQmLuDsW8OsBjjZiQr6RDDHu9FqDIAovgmYBvgelwia1opdEwuHzXGhPUY4sXGGakew98Ej
voTgsZgJilBXSDPG8p56CG0unjSqnBoUL24EDvUVQHS2dV6Ob1TZXpxk3BptW92r+6k7JS/z8qrS
3Hpd2q6/MtQSQpiJx2SZJvNlLeG1Vnxh4D8s/XqqM5AL99cb5CSthP6YT8Q4nMIVj71vdIe4qup9
Qe8m/eDJmUK++m4eK+xNoZ8C9mv5Gm09JjGs34YEJ5rsVUJK+sbrB860MXQRPSofWBT6ycZdcEfF
UZmqxxnlBDPA6+z5p7pNs2M214zgFtnO06tPKYziqW2ROPDgvConRNGm6R2c+3XraOs04qqN91lb
t8rhlJrhplHPlq9aufvNKyMQiLx9+4blW21bYupKrPqenfPOMPLus3Flsy6yAgwLZc57tx2O7Cq6
hxoEvfqE+yAvViX4FHCR+R0J++7H8mSmK3Cv6U6xn/uS3zMhv71yhXKTufdolgR66KGfAfXvtKnb
OsVP80R/IHOPSfRrLg5XAiE1jP2+pQAeCVDY1HAu4OMxtc6C6b7RY+aPCrEUEeW0Hm+MxDrb+vwX
gSm5ycv05zhGR3fQvhcmo4IMyuco3I+5qwtKmzqPwL6/5Va9zar8c44JTwt9o5kV2fLGfDOBtTD+
RFRkByEWWJH2PTQMuSuW1ujciX50SbuqaqwzRj/5J05dbdUsXisr3qGa72058jdCqp0GM943JS5G
NOdmazcp/3rqN/ug27t4/7Zl63TQdfXTwExt1Y95unFBfLS7yjGZvdTZ64BaEBf16ZCGmMUZSwuZ
nHUOsjWugGLruXT1Mj8w6n0LNrAKwx26i1iIP6wah1duqvom7ZriAhSD48CH6u1R/V1nuBK4AmEC
mS5LNfgqlTJ8IrADX5222HieTlNePQVFHu6GWV5kzRp4DEvzKMTR8Br/4jKoZQWd2EwvsMN6uLq7
tBhPWl68OI4JEiSEymwPTPjimhddv3WSYtzAcV0ZeWqsaDs9kgn4Ugu95to6Xyo4Q1QgHGD+/5jt
mCJt/cM2HggNpisTmncPYDp3JXmIadgvJpeu8DnSk649eAGVRM1iwXXnZ5RN+mUj+td6wz7iECdZ
G0KFpX2nY/MjTlNRw6ZwzKtRaD9gXT44/D0T+Od7hMdrljtnN6FCF9DYpe45n9uC9rZBK/j8SKYw
0jn7WmyujYauXC7+ewIiYrVUB0BzIrg4+unaGzEMapy33OKvk0OGYjC3s58/yuKnjiYSIBvGvfl1
nlJnOzYgQ6LixbcLm+SoJQ/svWnxasv5gG30gpLzrjxqagShhhEt8SSr0Q5GRTG4movIdLrLm+F7
3Ez+Q+rp2a7yZp26LL1/TorhNMQaIP8ubbeMWelbSTBOlZNvHdy+fZ0MQCdRUFaP7dC++cVwlxlj
ePrt8JwZf57ljDyoo69HyzV+gDOwx4kGovKu6PNi084ghLMamD0kYusjR+Q0s5mig5YI53tqoOJk
nGeEW3uaUgN+ZSMfVz7VnPnEzvj/qX/G7UM1X0ArQPcEfv8OzP86cN6SLmPWwpQ6zDYF1wpPf4jj
jwothgQm8MmLBI4XVX+hJwzgcO3iXncO0juE8IVxpqxyfTeOBBPjVRZCFHVYLF01/9kOVln8Zei8
dR12K1sfVyamt2zrpQDTZ0KILkfeicFs3pwMTKkk/GFSaCSr32A0Mj3U38nbfSu48Nx76ZPKeXZd
YaxrXAzrptKefHKs56ATFyMgdcZKaa0lTnY2iiWNYF2s7KSPbBdm3JDnYiyG9WDnf4Wd8Dd0pUT3
BnDDwviwBkJQlVwNCU26JgYJXFjMNiJ0d9w9/XsTtlBVzOCpx9kaeSjnIZHGU9p/9QQRtM4LXhoZ
5FtNF++ToWMgL2mSynrmvml9zToNQJbnnjn79GMcgdNpfINTYi65SeiWsQkbcQjAKZ07g6aTmcvI
VMnsODrg5oqlFWoeOdIj4NpRU16dyb43GZI8Ylhbden3khpsrd76DMZce6IriNTcKmvyaNeB4J2a
Y5iifBPd+kz99zYodaCC7XdECazffeY/qL1PHVFv7HEfTvv10MXEaUxZHbxKr8lGjQfHSaOLHrhf
FBYGPhjJGy8316CcHYJ7fXGYU5/lGxH/bTKYxVNeVgAxZqmv+pzaW6cL/Z1nkT0oBZ0cEmPMTpSu
dWfR0rIjLb5QuXhPfZXAULkxLTBd18FKXlBFLprPwsh3ivrOVX55tBPUexljb43l8A4Zh5Qh5enK
Vn37oyhG3cEwat8DQcydgTEDpIpw60ufaWENYGJe4qx2NTUrGsuDxVpLvoZgVdEl09oko7RlFaXD
UQWn7zSx9d5Kbdr5uWfv4iWqxa/M2qlC8qkzQujDYt41yzyHdoQI+nBCCEixUhwAuYyPxF6MMWaW
uL1ZakvIbcxceFmm1K1b7BW3KoZnD4Qvm5JOdbNg9qwSL/8+BDOMP4dgDNeROxA9fccTFkGVfy43
TVbBjs5Rdm4FIR+1ffC81tmkjP3WtB9Gv+zfau1OuvMgudy/Na3+lcgFvSj+NO8GVOLr4A+bDMTQ
c6+3z8XsagchHCo4uZBeO28gWDFEyVchxaZL+uJtrIyrGmjWVvnDiJ7U4iUaBmvtAzrGGKD7ZxCs
6SrOgW7S8RM85ybFI1Vl+sdR+uLgpt0pGSdWlKFeTrTaai/tyEnEBPEzElXI7HbyqBHX553L4GiT
w47husQYq5KFf1D7CQ7laRO6/vdhht1hZf38POpGvCkld7gh30Air981l3nlkLvpNeps630uj1Fd
u3dZ3Ev4AjReLOp3VifJOu09Pp++eExHV98JMtibYYkhDJjw8AJfZT3ub25YnPjYG+dpHxbF3qSt
76omFk1WMy/oUP+skqQQd5WdTzXJBmBDjb2laa9d2EIa6T1Ja1Hcnac48jbFwniBMl255K8znYVU
wlIWwBO88uiizIteF6b3bveKS0Pe3dyUoKTaKwaI4n6c4rOCFHgA955y0R/b2QHLXssc8sJoP2VZ
ub05H/798LM8czFV/X3OjXUHEcPSHdNi56N7fxx/sh2ntuu08CgdyHQGIdYXjH/ermtqKgUyy3+J
XekfQQ/BUVm+iq19uoZ58Km+iHXfeay79PYn1TdIbvozRoSdMLBxqbfmsqLgwrHI6/AXun7BRNyW
/kl9kaIPjCAw/vfqq7//6+qrbWX4R7uH9915IjvMQ+evoyodnjL3MI1G8aweGiBSm57Cm516CUWN
UUhYHTI9Km/fYXZeuq5M99efqsxpvqRN8OX33zH0WQZWpsnPOHLKZ+YMCXUoJTeB5T8zkjUDYVrc
uZ3zHJt1elW6ha3hqq51gEsFAWhcIJX9bDizs0GXt7d9rhnMrXz3PESFebCWZ+zRjQMqkXfW8TUf
7D45Oq1B0hIRImNsIZ191Alj3S3Rs6gzNZK6XnUwGh0Kba2bFDXrzLhw0dMqBqcJ9yvYj9rwH/s+
6Y7d4gv3+dlWTpxQmrm8xImw7mWpfbGHT+EGw6eXSGsTFq6NiaKZTmXtvtVBKM9/QyKaEozvfbh0
KJow8lfK6BKZ7qF2CmOTI0m/S21gSYVJBS/lpuvL6VsMm2GdUVi4KoPIYhkPl5izmi1WU9CiS86f
pFfll3tl685bScyMNsLL5JvbPA/hmGb+qeP2/aH3XbF2keWpq+l9Yu0u3HXgFNveO3lujAUZUFO8
kUHk4HWVb4Uz0DWrU3oUFsHfn2n98P/e+9v3LQM9CRVqaoviNc751oEx281b4DjxWToy3ZQ2xXdZ
SBSXGdVAikMwxGTAnl658oltM+IVVYEmIrwcyiU68gjSeqUjsD3OQ9RfqS2qb7KdWTHlzRznS4nh
d6Ouum3mHTV94JdaTPXxNjAEWsXqWeTryhD1pbS4DFohiQs8x7oWfiZ4hNg1xrsuMY0bS1ZpyMwR
vvD5BudbBn5eT0z5j9Lr2ttudggnjXB03XI8mJj+x0o7Fgz9WZs2P0oKA8x7Ck/EgpoItlRmiPvf
z8IK9ntb6/1J1UuKTsN6rk/WqXYLyn8o4GJkoV9KWWc7cvAVvTj/ec+N5E7m+qfspbWfddf/Sk0S
giTj08T3jy0eyrtbiWKIN6/soCx45XRu4mk6q2e/H/TGHY+a196+4/f7zpoThJaqJjI3rRRyqQCL
ruoBb4K+oWc73HgC9l3rVxshK1A5SyFh1EeMwSkp3yvbJZ4IrXhn3VDdt2X5Pc2d8t3vkugIzmjc
1BOwdMa+ZAAyOMGiBoM4JlP9FasbZA17DE6z9Nr31Cxu71clDcqjyImPOhj5g3ccUPJFvcjG91AA
MWT69qAlvXxMNFBuZZzn69+nodWHKJDLeyk734MGIQUvExkQFAqcDEMt9+oMH+vm602wSCBsrIA/
pHsZO9mb68ePs1FlXzFYLR4UgVmP03HGW/+gcKVd1Hp3zYyyRgT89hZhFdpwfLwRKrqmBTgGu5Dp
zu2YB6nTs7GYjCetcH7O1hR/Sye6lKYg0R4zXLznPIKQRRLmV9V4os2Huq87pEQKHAj4bnoSNy/Q
uuSDEQTvhLuJTPDeBujhXqH6K/KteyvRxK5fPt7KZHhQkIcfJcCuVGNpkCzVZg5au9a8RCQ1nmhU
4kafDvxLoHRw2uhHpfWVEaQ1dRqoeU42Ou8pxulSICFRV7/o9n5w5/a1c1JTe2Fru7as3GuRy2qH
hBJtUjv+9U+Z2LpqbXPyo3z+0OB6bmbR+hthoD0MmYMZinHaTs0JQ7vqNl5au0fbh5BKQ9jP5UkU
O7cnWvTrifoSPe0b06B5a/hu9/DMcbcQ71ke0i516WyozFXQ5IxXeidhUeyC/pMdSz7L7MOdKNyW
3HU6UOpADWKSRwBpIw+IC5ultolPNVPDtna8O2UcmcASnUhEoHP2LlvMst01FjGj2SX5qLIlVOkA
ilIKmB2XD4q6V/iFCxCDAXszNmjEwgzBBhyampRDgS50vFU9lqHjHceeBiM9X9eNeDDcPP11fewN
BsBGrQE55/xeGVT7HpMmiZ+5WcoLFXBffcNc+giWrwpCCFsrd+z6m2YbLPMYPD45TeZhuQc39xv8
EXQEzAc0qc3ojp/VUvZoisan5DE1zw68mdur/77vD+w7KShgUNCY7A/5xHSY6zvWLM1evSSHkLB1
z8QdSB1nizCd7bt5Kztw9SnC5F2ZAdCj5YaXZcntvEidjfpq7s0J9UVYwEqR7tW/bTSL7GGco20w
hshdc2sfe7OTK0eE5V+u3NYLc2uYkwS+lCNfi8L6kiWNdYxljGDDNsax5+zYU7a4qhaQpnNndew6
1fOiLW2y7BCpGLXS3AssqtmWjWasEeVOtLn/sIssOqr5qeNzTxnBIZ0TJpr6RM49XP7XuLsYwYgf
b6GEQNPBjA2AnkiJbIJ2L7BcbJVA0y0v68SHTN3jAk167159h3pLqTc0Dv/6A07czRc5GE7/VLS4
RIAFaCsR1M0dtfQzuKf5Vg5H5ZO9WaDEW3UNrHM9OrHjYsCumfNLXuosutLq2igjmmmZ+kEtHWrT
aq5h8NCHbCxAf2oID6bjHiu/rS7BBEgnKwEdZHaE76FC3HMz1GZZch2ue4eVqXhtEza7c0QCoMqs
kK6Q0MekUh3zqB53ptcsgm6/kkalfYgU2atmVnO6GQlv4kcR2O+ybI62MdSPKr61vLJG0qKZVYtj
I8rk6njUT4pW0IPLen/7y+rrG80O1wmcgcTZ9kvluBeNzjPj6S8EX+NvvWgojHI09yE0iuFIqxF+
mzpjhKb77zWJydLN3B9umT8Yuu/fuUHzE/h2vTPmhoxfmVcvoxe+tfzmvlUTU6iuaroHBOJuA8e7
2rdUuvFBRHeqxSJasKTtopRVs+BnEvKo/nqCEavQTfRvSNo9S+c6fehd/z2ioWMfw+9bD0v8KE2A
oBfSHuC5RDh3ZMmtPrbTlQNO4IceZmtJ73m4ynG6050lP4Nugk461+YzOXt8RJCJVqIC8qkueYaS
KPSkSjfDSMWnp5kmrVO28+l2tKEsPgf1PhJJdCqi2OXGDJ/NTgnJ+n7uPCJqdlCbJcu68UX909SD
wq7G7Pl6rTbOkY21hWpD7RJnJrZtPbEecSoFrJ6puxmb6YFQT0e4zCux+7aRfxJj/VpA6GWgnMv5
lGq5iSoQpU+9HK2NaI3kyZP/6QO2Z8pbWJRHaVLe68VC2OGWTV6y3dtULaxui3I7No6Wmq5AMX9O
SQnBIo5bHBHKf+ARUGxsJ3pWG+WpZS5WTm570kaDi4hGk4vWimetaftNbaXJXpUTR1OlnaPKPARN
i8gBsllLwB1kmvYhDUNbS1EG3Grjh7mmHmss/PDMydYew0r/9YxNO6YXoDJ7agy+qcO68LPsrg7G
FbQQSm1jP71vXHrFwSDkq85YGpArdhXXJGxDcpbQFuNKuyt1fn1hKotdiVGH2ol/PMPEAtOH6PCi
sp6dYCHe3qiXoQ+DqzINtFxyM7j/kyvctXv4HW/qgNNN2li6Idd2qdn7r7ShbUoTG3UYDz+XJ6Ud
jT/DlJ09/3dk6NlsazEZTFBldqvj66zwzjMz4NNR1x3tTlIjLeqKQH8gH6ioQjWAVeqzryhHJnOY
71tjXVU0GcUTZvAAZMyD2YiMq4E37QiOea+mabzJhpU9c19QGi5YtU2vG/OjU3QvSvDi1hpBRRmY
rIY2kgvlEMS6vXplARycjXi6i5P21wO4m+kuqVsKRJPipN7H6vLrixAV6fYwPoGS7NUK1q6s9mLL
vsHaU98pN7LVjuzBTWt46lJ6VxunCU/pckR2ckr3kJu7tVoItLN3DYk6rn9r1zcBG04yeLOO8Egq
P4kSWK+QNsq7yew+2SSl2HNxAEFXqZcDtIBhTs+u+b33i2IFuce7zg1WNNNlpqoyisDc6bRuXCYn
szR2JM7sV3YTa2U2YFeoH+vKejKt7ruSx9VD1OhMGTNtpfR72Nvt6oboshtNJwrLZjvIyuHezBzz
rEWC85ZurHWHfLuuZjDRLs3fhz6wokuTwZT1TU0S/8zu4v/q9HkFo28oSLA4upavDbOje1Fv9DOK
dL418+ntlgEIufQZzbPy/YvONKiTQoby85JocJV02858prRT3g15ZTx0M5zsyQ+v6mjN69rby0Rq
29EmLBmKOLmQ2/nBLBg5GEFig2xUIf58GY3BPNcipUgwDPTHJHP+xnxSdp4A78rm9hkEYX/qWKNt
1MVBPVTM4zVqPPal44GouvHe07c88MVFN3ouGjR1MChmwdvD4F9VegBJqbIuZm67a0jcyGHMpGt6
pA9j0XHXYkHL4NS5t9NvftdOK8jxtNj5T/RLlE9MFA8IStu2KJ9jw7+05fQ4upW5blAW11QlPo1u
s3b60t80eX2mwYBDI+yOg1HGiIHOtLUG7kndiE42XGzN1zZVrCGFA1VD11xlbYDRqrN86Ab2Bhdq
vUp801k5nr8zAn5ictvl2mw5ve2ge24bhu2jBZ95au9n04enCTR9p0fsq1LzMMGc2pl+aq7bbgIt
2aeHbvRGcshBdxlT/rtejinFm5/1ydgYUY1qM4cLEcg+ZEMn2H5p77hAHlPY3Jt+pMfKGSpnBSrx
Ryl0seumblNHPn1MKfXqDcUGYWwxg5mglxctW6doAjDWkpzOWzwoA2XwlXsabGs8isYhoABtucHX
vNZ9i/vGkK9aLNPrqJ5QdaG6rDiZX/IZRGtYym9lh3aUfnTmB+bgokrSnVmQ6bbdC1E/qqdgHa1C
r3dXhm1yjAQUBxnux+hQvpbr78vnpXPWr4rIx9WqT+y7mLYIFmZbCATlRjLHOLoBf9TGNSia7Grr
FHpnYsKjqldbv8Te37Tfa4N8iNVdcM5/dwru4LOXsWym7G1kEkrf4yky4w+vce6kxBvAEWAM+UVY
Wn5KUg3D0Dx8MjZb0ZGJAzN36SoQ4NCzyRy5U4Vk4Cb3gWnA96Et3svYfailmFcetyrLyMxtajYD
9P5+wO+vP/iNdsoAO1+r/v/4OpPmOLU1i/4iImgPMCUh+5RSfTMhZFmmh0Pf/PpapCrei5rUxGHp
XtsSAs7X7L32fIgYklA8swNaCEIYaJTxe9tHVRY/luRRHw3D14T5BwD8U8KO3dd6bSWxPStLAe7Q
Wb8oQ2zj0ALSMOF3MPPkqZQacS/aK3l7Ed6NpOZC134hq2tq6RDrGC9zlqULcdZTSuAGhWY5uWQ7
h3PnARXRWPho4UZxmqc8w4zf80prE/omYiNYGBNS1CvsT+Lksmb8hcA0vVEzX8oBtanTGPZmckAq
J9UaHU53Acc5/rAU0zyTIAH5zPbgrIO+iUOeXS35Jndu32TFhMgtKYJci0nKaJ8cvYWLBFATnkT9
1ozLR1GMECYa5gOhgU8iAQLDsr8hNIujPFH7TyNnBRgzIhgS0pyMZrjXLAqBrkseS9imF4c0w1BZ
szlQIoukntnpPxBv8h0OcCeWhKiQsUnw/2nvU2Keifr5oZIZdo0dPZhi4BuxmX3pRvzdyppVmmOQ
ql0Viz/Ktj+ylj6pzizxbXbHfmb4qIP/jpccqpmtuBtdnNnmcsln5UerSdihBrpaHVTgRPR3jsuE
D/sWKB7b8JmQ1l4+Ln+7Tv3b1fyoyfYiHqxdDtGqFFxt09PYXWdBVn0Rxuq26nE3qNkrL+Z7wkbm
jZ0w6ijgYbHY3xRV+OkWbXtIcxJCc+I7uZfJT+qyEp6pmtCKIAwYKbXw276lTC/8qAOBFVu7VDb3
tp0/KJr+oYglpB1MXvuMErqKe/xUBN1u4cexM5+NFxsC6SlL0p3oHUquVmn8mDQ1HGMvUbJk+0mA
x9ARKmjEuC+NfC0lvYkSIQpUor9FPKY0soD6kJkUJrMj84JRUd2Gevk+i+re7JV0I3g2BgNKcZxh
lNURACF62cmuzc5G9N6FdrDgvdosdQWJdrC8Agkfhke6K/Bwp6o0OQwn0FJWwtdhTw2IxeTeJQg+
R+noN0p2h9idHJTn0dSWF8cBf1r/GLgmd1pCUkkWt9AJKwK2opVV0F7j2PriyqImqV6XhbwtS2xs
cywCFeT2RnRP2Bif+Fn2RxGHJtIklrNiKL46Tec6sbPvmK3n8cPIP9BP2gP7GO0B0fYB2/MctF38
UUp19CbV+DBZVG1IqXnvIvbrkuCDjQJZ0G+znA3UoF7qBio30hvINouOQKQH+SqhDKBSq7zSYYqg
kNzpKwkxwDO2tV2SWPtFZSFVOdtZW1j1DjUTBbGcsqaPkMKOT5l5acaU/VKovRooXgk4G2efDA7A
srOyVTHQbOu4H9hM9sl9VsYnsGfoM4iaMfFK7RdW5WaoB3PEzjJXMCkUxsTt1/xb0uwBKuEDoiRM
fp2XAYjzLSEuou0fgMHuU21mPlqJ99CyB0awXxr49ECOfeXHXcKmhsz7clSe9VR/V2WMw34Bpqmh
f3QbVB9paD9rC4n3oxOlFATjsR+oxmea8IEo2rPNdfOgy3zEoQxmS42ox6xVB8ggqgrlE7y40Jn1
bcLs0JMZcRsuWnUx5j+THj2W6ppPXBP3mKuDhlSTwO9aLIAmjPoxG1HJZiCM6Fd4AfHTwm6vdJrq
O12VX3ALHehfgbG2UveHOda9jkAJYS2PBIJeR5WYe3Zkr71SFsc7RqrfVWlcoRvNF8nPj1X1V2lo
3DumDFo8/mi8X5MR39s8Yw9EpBGIhWCKiCEifKmPSFdPTd3ngbDolScMHVyAsxP7bEfsTVrSy42W
yiE4ya0KRknVaiKOwJ1xLXm/8hC5bXp2Kp53GWatZ9VR7MPB+CjJTvWLrF3fis6zyMIHW11TWyqW
QQaNIMrXYtNG16xnD5alGnxyBmShk4fBQLOGfSHacJ7sKZ/sfZQ0DzyD2Mv7KdxQv/yz2+SpT8IS
fWyJ2mJBF+Em2rRBZ36FK0fgSLXF6KAdxQQSUOITt3NgOib6sKCJJM8pdjCkZbmfA10njcTF7GJC
tUv15VLI4qPo4TJYTJmK1nmwOqgwH1FYNGhmKRLXlX/SjUE2oF4fqXgcOvkUMpqhNARE9FrFQjmj
/hjfjZHdvUXm7CWb2ivJo47v6v0rw6vBXwC7eH0ZoUdqiVRwdUr7aEBXNjeO4TNzP2Z4DFjLRUjW
xOgGjAMzcgySfKuv46ZxUAInLPHx2zioXVkQYLKwsKzLajuGXezrsjAJtRg5CbT8T8dIji0H2cxC
qT4jLrCmyGczUYACdRbChLXECcNip5oWraQRG0GGfymEGIK/0XhPWvvbLLj1DXSOzwAw21kEthJn
vLkQvemSWkAa/5ICnUTbQB+KmUgSaR36pHwfcyaV1OLM5a2On3zFJazBuXijET6oaX/CpMSbt27H
AxyRDAayWSbtYRjlVjbQWQUxG/eTCbd0veDStN5jU0HPIqnV9DJhNTXP5Hwsr1Pdngk5XWHcPO2D
Lj4HJzoqTN1JVkx+aGswCS+SlDKXK+f25lOVW89uvELO/kykY2xKoaQ+6tqrU3SgfFsAr+zzLl1V
cjJ3uZ9g8Qa5YsAlHUCUNpECqLLt3waq8VxHz6UByNjYzk/JeZiXCSwfHU/GZAJCqLuC8iiGN6To
TFEyWGGReYAUDbGEfVNG6+VNmZMyrK/9rueg1aTe8dot641aUBLn9nNjKiPFPmb9Znd7MNvUSDbQ
/mp/quNrgubrDRVdmdovPb4TpnCVta+Gy/q0DHx73YApsgULqEQvUVG9pzMJtfxYUx03ox6STBVj
BmPVsHGJENhpXQx5kK2HpVMuLCZ6u8GafTWs72gfsFmRD5FU9EszIQtQQzLSE5yUDZWet38ZYDin
3vhrKRU2jSgmfCUxTxRUq36qvItI7YUyU1DSoFzaSjjIgF3uaIqhmqitthtZeY0GOadOny0bl8WP
39i84iNvHu1Ta4qWT7rKXTTFf4VbXBTDZiuXqA8KWrKuUeRFKfrtos6jt+D39tnA/+ltNUE7yV0a
zn+x8h1QXLLyBQlqQRI3kBuy13sq80eOgtmDk7h1jaQ6DizTwXK1WCPzJ/Trp2ggRrixMajM7via
M7uoqm0v9r3U/oQRKBSFofrWSUwbg+qz3i66D9eBKChVMs9Qr73Q/KmlcOgCK7FfBEKsDfF1PsIR
d6fDTfZwnvm8v7gb1wdZdca/81jspUaXNnYDEtdEP9t4eoiuZEFULISoPczWzp6y/LM14qNNMpKX
UfMEpgvYZ4zuIPGo16FhT44HR2cXGzQCIV+EwPWQMcd6FFUUoLD0soXGaik5bdpB0Tx9BuFCG/jd
hYYvgV+fRnq+mShPIgH4txfWGcRSv8H5eAJFLDamwtpwHptiI5D8rCDXhaakO/Wx8jaz3fQyg7Gf
oTYjtTPmzqKojHWYZB+Ntiq2Iok/xMgISrj61Y3AxmA8l0GnHQvbrLxCllDRo/DFNYHbl907LtKN
LmW1K6zkJcxrZTOAJyAxN/oU0nlESFBvGMZN/iQLuQXueu5U5mUQWC9SgCceFQrfuLTTrVuy+exC
3v9gmrYK5IA4g04tI+5RdZ/NaRh0xgjWMzaAJjlGx8YiJhasJMEhC2nDi7Lfq4TI0C3WYYD/0iuZ
svJzBK04ZFa/0UJX97LJoC3l5YUhgmK1q9/bmASzxB7ZC7PO2g/ldK2SEE72PEzvdv2XFymHbMEL
q6Uzsx18G5NwxvMoCGqMhpqxVcwud0CIPk4Nr3NnfO767oqXG5TrYn9oLLvzwQm6XL1msUIitfa3
WQb26m4HeCMqck8teCjSglCFrn+cyxTiueD47JEzaajzEy3BGhK/OlOFrMeQLIad3jeLrj9aUJa9
cMg65mMgT7K5fe1khpeG/jArNi7uiAC2IApH2lpOKnpL232qtWo6gBsGoV0431OG8d2Y4u6BJHSC
0JWPKULKYJoVRW4XHQqMhtolS+aBVN5k8pYGHXTLXZfTa3gZ3st+PceLOfywk/WmVZGLq0icirJk
sC2IvON9sXAM+gQapDu4QWwg4XANlUB9rmQPq/3DsLLVqa0RVpJiHFKpLIQyeEZr1D5qxR7MSe8e
mMEQR2tq/7TCOsq+/5r6iLUpbS9a/HpB2K1t1aYUmzSKuSZI/Q8m027PiVN7lSV4jdv8K+fwWwtt
SlXNvEKBQWOayvNYCxa2Q20HrmtncDAVcwevIohaxN4ywpPRu+0/zTrRYDqHOOze8HE+NkqMN8uE
EM/XKeIJX31d655WWQSWFs13RnA2vgY1htRhbQ3MvlsO2z8ty7ShqTbc+nGAgtBgXPyvbEfbp4yP
YCHX366uBXYsHqKek2htgy2cZYHotbciYR5nRcRYQlA4i1l9WUYbN5HzICI7ozQMKYEL5bnJ+5cp
qcic1Od3vW55JKz2zlYqlJh44pnTLg8lCrLBoqyTVvZPMmQ9CTv0iCQm7alR22MfJmh9CGwK3Nkl
5YxNBhIG5U7X8slzxPw562Oxq+AP27pxLpH3bCcwejik1UAh0HKHHPc0TfIhV2JzhaU8DxNUG4c7
3bOUKWf9yrowWpX/ifUDtvOY96+Jm7q+g2Vs0yHWdxQjRH8sSj81aKHRrXA9RvVpaGtja8sp9fQU
Ge54XP92a7Lq7WIded1nDKEKXqnDRFyKywmssLZvOWytbhtNgxGQI4ll5N+UUpgW49B5/exkLNKp
WLO4cbcplXXdTz8VyvoNlJPy2MaQmo3Ybg5iiXkZMe2GRkkRid7I9Oc2p0KpVkJ8tNDSQMfLUktu
2wVDxpKaTA376UXRs++EoWk2pN1G66Sx57RAVXIOCyaQaR8daYPsAK16snGn6CtHgbfR+4bbGatI
rcRe6I73PCkNp6eMN4mlPXcJ/U6p7ITWvuhga7Hb8xCZivkSz+DfilR9LNPlTzwssLYK8GNpx6ta
nyJwVsxjII5h81f4+Su5p9gW0uZYiYNZYQzm0nXaqvgyiWxkW1Mf7RGiDiR0Th5XgJ0mYmtkjEsb
8u0O0vImF1S11TiIXxmlu+63zMyOBvyB+Q5b7EjbEXwy7RuRt9BiQTqPghCjJeaG5P9gegWERePI
K0ZmAmwn8LVwMnuYDWjfySWHWXZUterEKnuhHOHBCEfjDKtnOhVaTUZ2BIhXRa4ehXblzYzfAZH5
Mk2JEob3THr14pmzOBSd9e4WC1EnkRpI17ivLUZjU5P6C+JsZm8EbOhT/IgG4FQZzr1RjILJofsl
7P6ptetrDnNTCVnSEZJIbMyIOp4Ail0MyyYYKvW713H8MqzF1ia5ykoZf06KjXZ+YSq8VCjfRmj7
4ID8Wun3S0XuUG7HSqANw5PNTs/r6t7wwXcKlE+CcKoW52iXvo9iLmhHcJ/D4PpK2755IIzcbABf
zVW0KRnUMTXR8ZM47AQEMnLycQ5o/9rNRhBiDM1P+mMt742SbsBhqHtm/r4NnQb9WoMDScnch8VY
sNWNYeK5GX08xBs0v/40cbQaSeYxV/keHDnga3xJkyVQylWT1pLbFJXJSzFLwINEn9YNRRe8nzII
Qeb59ibMImjHgp9O4ibPmgY4OZkYZajTA3t0KgzMtxQE/csgDRYVUTSiMbRwmGUZqGEbktPKJClo
uVd50sLZ6Rb6sqMPHpOyewEAv9NkjeR90G1GkO19NTV/4FyQ1lkL14NaJjc2R7hmxybI1/xzaJUv
dXJf2hzvgz7W2HsTGSKBakK+g/TvrFjJiTSRfT2l71aG1r1S8g/SwXbWIuK7iDxsX5N3iT44WLBj
CDJDw5hrPA64src4e8uNodOzDuzpNxqVKcFdqa/XHVar2aW21syHzs45Mays2RZj8pk34Udtd+RN
0zgkhGja6eucaaOXZBRL8xJjXOmj+6GszxNXROHBDZiplBuXakfHEoAhklyHEV5Pm7y4DTe1Y9FL
Fi2WC8YpxEmb2ybqa19zlJ9iKa6xHPVDYvDu063s4IQL82Q3innsW3MrV6oQDDgKrkr84KWU+yYZ
3y0SjaALq6umttzHCe8cFCf/Csf2sB95LmbxUeuUY0omNcPIH2tCG92GzX04zfVJywCRj4qTMQjb
KSlsXRR/vTc59gwxymstPCZj1hbwYbPVLU0tob9lDbwgkGPCZ7m3IRdd7o0azSuWAH0WVA8932qn
8o0BI21y47V1icfMnFdMADSNGl44u2THn1lIidzwnVCZj5qLhQGGvOIofslyojnV2ExBt2vWvum0
67hMd+UkONAGS9vl9Y+arEiIem/1nfIYAqfflWYbLFnIuA2lPPzowMi76UgV8BHNxI8VEfILp5NI
hvgZlguzLqmAEIDaVLbiiy/3JKppr8ON8GNXOXFMoHmYXSx0yaHTo09idem+XOefKsW+QdNZ9vrf
bnL2ehYdc8Sy5jyNxwUBpljpB05qpltdO8cztSkBQC0XCU3FmH83usvNjwfXw7LHqCeffTtjX4Xx
FqKojn2r6396X+J72Q22Fe6cSlsLJnGuygp+zPilIuny3Tk/9WX4EeLg2CzgIfylNK+mhjQ0NiuM
SxhqZMtCisHGn1joOMBbh05PmtvMmcLLkpEAb5kdmmQlYaNLMKKBtlNGeCdSqGHQAbwBvLS3qOHF
cqI3juN4IiG0hLpRYjBF/LJssKdrlDwVU45weawzphh924vtJKjSdQvNlHAzfG2cZU0zmNdGhN8O
a1AkIQPjEzpZrZ2k14q4Pki2cqgH2Y6MBl47k7qJQjP+dsZigIYaKbzlWmRa5vyVxZIQWL6tURIO
gIADvtkLE3mdGdouUcd+h9DTQumJ4JiUX81L0KxRi5+T1H2xBww3I5e9J4xgj+yITSy2iWEMy608
lTkT7R5RIuTQ8LlgGQX5nXuW3ncXc171LXdx34cVetXuj+pAKmdE9LFixSg3o30CRXZTtbwslzC7
2ui1yNDp6I4Gqm87MIRseORsIwhrDRJ4Um7TtKeXXCQrwvilExQpUa7uuGnXZ9J1gyQZHtCh4iea
C8MXc/ouqSwT9BDHQdN2S1V18OWzU5ZOpxlBjIqZk7bc6LGNqVX2JNJtMWVPjamKjcIxKBbsMjLq
zqKezMMyjvhH0WMz7me4umSlV481rgn9FQ8I1kxc3Qvk69T4MQtOPDnvh26COI0bxQPDgi5KA4iD
JM3USS9HdP9YSoQHAILuZ3tF22RQbZmebwgfIcDEdjZWW4KAsebQDy1hkxeiMVYw6pOBQcVDhb8R
Gj8do6PvGJjDTu3Y7gk4YakyIXLUx6E+Gsi+kpm3ul45e9OpX2dt/pFvuK/C/WCkNFmZjimudkuk
6mV5iQD+LI1qB91aEqrlWcMm5S1RDitURzS1WIzLCHB8pHHfEkQX9K6FKgHAybaDWSyhJzGFB6Sg
8vQ533Z3ZzUQF1Kn/jIn/RtZyLbCkeBNUu6cqRD7XA/Z4E5WIOwCLH4kdroIn7V23oedapJayaYv
q0mPx2cBBd/0tCE8NKr+qbi0/o5zJsoJwgMKvI1aWy9Z0Swn+rzvCdSoTHKotPPYHVqz8NOML52+
kSuTm3MQi3+QVr7TnjecqVPeZ4VyZ9SMVEur/Ky7iLYC7fE2kf1h6e+AmYQZ0mA12jICp+m5n3pV
x3I5OZ7bWW9KNP/ra5ZWUDFVfxbD2XQpZyw5al6dIsEs5EvjhrHPaOWzrliUoodmSGplCxaKL8XS
n8QaC5IC/+EniazFbZ8aHiQqB51KycgLf+p/LGebk/7xgjdl01VZtHft+c2sUVl2A3ekMTGu0Jh/
DrHr+pGCumxIzZcMQUrc6O/sGL6qpm4YnCgBQgcToO3iuXMv14bl0uTli2jRYLujGaChRp6afFZl
8r2C/Chpug1yVfy/PfP/aYK/rItrCeXSj4uHsaR3GRUj3mokkhgVLPJeog+DSXMKmUltipQlTePs
kLQXu0Kou0GQkRk2LM0ZVbG75zVksrDrDHNTlwwfXTfPAspNjNs8FGbFU5cKvj2XGCHL0E9Dx/BY
z3kZd+ytE0b4DDYbuSr8yX5JlnvXwEAMaeGUjEpQgLEgtDD+27Il9tx0fcXDknYXRqnE2RuBijjH
gNB2mlh2RDqbnVTDUpzLflOQkNNVwwhKwvpSMvFVjLD0mGa9Kw23k+Zw06A8tDnNKXiy0o90/VsZ
NHDyvfNSrTsMtHW5V+t1uqfdxVZmRDvyT1jckSM1je4HaRiY0fWivjrgcP1qPXMSSaydoXzpdvUF
BPhfaX4ZGfNNfVSRrWfNE7BTXyHknfMfvpCqghdikeN1rH92vWieQletD7WiBpDbh30TnXqZZwc0
Qow5lcZigu9U/LHwb5JN7Ana6NKod6D1epCe9iqdHfj5cCEs0bcY0bvnTiXFM1F6Hq0wwFj9FfJE
BnNmPi6pxOO/lmM6zsS4dZ7t5U9VO3/YVouLS1gbSdxYM/pHkRoFHMD5Co+fBT3Rlyr0LWO4z0FD
CaKguT+9tHB02kWj2tBgAs119HlnJth8dTW8c2RrETWi/GRLl29TqzoyeH6oOztFUaG+qr3yI9dN
aZ2NFqcyQ+6wYHuDksD2CQU6NyjdocAajLtMxFtT86kbxnCubLN+qu/wuVunxhaFZ2mtCETHXMXq
IuuamqEB3T4uP5wweSgRHf5b7fLMPKw7lstks7W8kACK4hmPivEPMTe+GVfaIZ6MQ8Zo9YI5N/oN
pncdHiajTlmKkOmkMRTmhMcjCvNxdt71aKrRWtKpWSw2+hRldrOiv6smm7Zl3YkAsXP+qLWdj1yo
ukM2ipN7NuqgsJXyDuf8qW/zfo8Js33sI/R4rkLJ+PuhmnePskATPZLVzRtAUfeVhAjRSlU///d3
Tph/CJVQuGG1Z5UDOWXMju5UJsqr9BTFROSWzUlr9fkCtg5uO6lIG9uet1Pp4Hnp1sdFJ1h0nsoU
MUEdnW9xv46ebYQFqKxAC7ZrJFvaGscK1ZCuXxQFJWNyIwpPurE351S9FKgOexjDl9KBgcnCDDqw
AcDzhvLMxD1DMQN9kc0KI+u6clcDAm9WYOMo0EbaulNuB8NsDjlvOd/W3Yk7Phnv6dsJYDERgt0A
z7f/oAu8fxmegetUzOjgw+bZziwwPRbyBGTJ4GZu/w6JE+ICcE4JRq0x7ucFee+va5HNm34C9cZN
7eh4xpLkGbzv70eMufgG1z+ZsrBRUifZ9yH8zZDUjK29CjpuYKO8ffnf65soZBx3Go9PlfzcID2Y
2H4/uonQb5r0cMhfk3ppqDmt4rtMDdAPhfUpY+X1968ZCb/4Kowl0DVt+SNTAhINjqgn8rdS3C4O
0fF9W54QEgYzfN+cronVI0wDXVJqwbIyd0bfXnDcWu8GupEbyTqz8a628WifG70w7lFF0/PCKwvq
NEKYrUV/G1faD+VkprzQYYjf0tnXz/eZcW1n9Q2jpgslazBerGEkrAuO2i8D02iogUcj+ygxp98r
Zr4ewZF+z5Obcs4v897KhmzVvmfnRUJ1Y2/Kx0Uo6TRvce2DNZw7xnZ3Qzs3Vzvs6Ond5BgOzC4T
R1YBzYvxggS+gDAFcpAQ4WjSP295EIs5aZswHq1NX6fV5sYMjNyiCOTQlFulUsynxVQL+lX9TYrx
o71J8tWpYEftxsspqpVVSote3ND5m+zWPJaqlp7hRkEcySwl+FX4N667XBcqiWRJ2dcYbPV0w85f
GgS6yLET9WKkRXbkCEz8LHTA3eJYKWhhNLzjDpe+3nZrKNNiZ2XAGlXs2SvO712a7uKiClpiIJmK
NgRq4/tt/RQAyU4slBZKZQG6VQzjyPBUvSDWjYNlltaro1NTFfN8NhLTZTGNVp5UgCFMr+ksHQfN
lbLO+jkKYc3OB8KF/BucimHNSVXd7qRno7vLymp9giflWlk86UqL+pOlXOSrLKoYQpesulV138zI
w6ZorXSiMd4MNVosimBJ4DIeCmOwS390J2eDdji6s2JSAFC8tL4FgtNj8xL6UkpgnlX8xcuiurN1
Me1oONAmrCBoCzLoaMfAa/6DhS5m46ccYLPOzJt8J7Gbh75LXhXdwHmFl+kom1xsNXcZnisVoiyJ
oP3zLyCtG+NmV6MpZNulG294vmJIwWGzS9YPUdOTlT3Z2S4DrEKjjsU/IuxIT9T0ujhVu9Fq5HTx
Sm7WAIpsZYuu6PcdZ/znY1QzfMcqAC25ZMHt9aUJIhCFjelKtk19/r30Y+NOJ71i3baiuVNF0qWw
wr/0GYAEFUK+c0OsZ51T7qOx/Xd7o9gZImfb5SnDA73m0qnV1iRflLE2wpZLNw79cWwHGIgz1YjW
m3tLA2Urlr57DofXAWfG/e+lmBP+yqFn3wMf54hNgN+ltrtpnKjb38C2DS+Te2kyKTJGNDu/n8uz
2uerdHfVxM6jaN3mHs2WEdhVzRx9ooC52cDRP2x4x8+fhvpu0/F36ah6ldWlf13z7808JOLlm2TF
+jVz5zKAnpGzbGIpcxNuG5P1AYFruLs93j1IWUsvgCjBI9j8sqxEmKQHxeI9cntCFad8mFqZPxYU
0Ve7rr4697WNDO16A8VDU/ORJgKyur30xzGZH5irjwX5Q+CMK13gX+xQGTQaoIc4FhtGjpjZ8yPE
7FVE0s2/MXZd6YijFMuVdzn6v1hxlENHdIyH02Y5uJGNeEcmwxP33f52izmrDbCqYB3dPsxVtFhz
SN+9VZzoj5try5fRyCfwh+0z+gYLm6hlBbfPJ3cpWPOvFGNCoOREBlUzyxoSa5qDtbb2rhkZR2ec
W3aAmpozJxrPIp/LK2Xr//6CJE54vTGOzBi0HacWWhsNQMXtXUh31z+qzgfsA+spj2Z5GKI5p4R9
LmE1fjlMJPyyC6fzGJGU1FEI7W9+15uZqUG0i/5t8tJYi7c3QqCCSMJGuhj82iucTjOQt6fNncJk
OQaoygBi+NYjMlHrmWg0BF3ioWzqjDGSlf+pYpdF+NA/jElveCn5VxuJNurchUBmMP556dBPb7/H
gpVwjIE8S5m1yHbXFJgtpti6vwH7GN+S/DsM32YscKStWeNypuNAUdXr9y5Sl6A1He1hwKaurbkq
t/SckPgHCoPSPrYDu+eJeb+cmu5RXWGtvZueu5Tj+/bRRA8Ia7LBovW8kDnsZkDC5xgNf4/I+w4i
hHbpQ7KvmHHhM13SnTQggKjs6XbtYhb7RFGy1/VP3v6H258sXaRgcQfwYpqSx8FWLjfjqUJY9iEt
WGYqtWu8NWh0/AHfhYLrzu9umY03uqveI71MErnu7XvzTtMT9LbUbPsl1i/96qkyMvocO1n1jXMz
XPC7w1iZXfEKsWrfaPm54t3xiOeyeSQY6Hx7IdpNbh/GRil8h3FAUPd87XGDfJAdWnjH+115gtCw
t6Sc6UebcS/UegiqNYCagBIwL00TXRyi+caVoVR37OfzvmjOaz7fcz4TFVxy424JjiqeS67AKWEF
kJrOJwtGcjhXCoaEQVQtAAF/kWwqVd06EzUXFwTs3Ffvc3RR4Vx+lERT8LWOdQAQpP7QVPWjrHOY
2wx77pTSPd6cRcB/XvShUV+n3jKgWJHTaIVfcS0R/63JdbcMuwr0QKMYzRZlkQRVmfe+XlbyzTXt
r4Lp37/6tTSt4Z9llM86u+63gr7eVw13vFT03idLLUCtIiQOfl1+v8XbHItrpKjJXcOsdJWjL89h
Skhwb4fDn8IiK6eN8ZzNuQwSPW6+CYfZqhCSrRVKjtXN3C6dXGDGcFINk+i9WCjqhR1LxX4f8oGh
x31gIBLY3jzD1vphrdQK821mXygdoqPLBAOfCNwml5R54NhEVmSmxQLdTW1zL6R2vh0jJkPvNmt+
P7h9pswYKP5+H7pNc3ADj5hrwl9Uhan/X3KqainaER7fuE+raDrhlc3x3p2rlei3OCsoeOjdZEtq
AdWHoZJgx+TqwrppetfJUGQZJ/NLI4nOZfD3Eabic/qP7dues2xvlLGKDoCm87//AVdi1rLnlv30
XWMkRjWyvp1HAEx0L1EcTK1z//vWNXJi1KxqSQEiC9MXtFVvdRe/ZZ0Z/jR4p6wJzT00BIvZci35
MYLRNAnie+1d7Tcu7PZ5KNHQ//DRsOWxnpohZasXMX67vVlvtaUwIXyx0yXm6mvmbbkx9TC5koCp
HTTiFXdVmBON1K8KvMXqo50h55MA6/Xs2myyR7VSD25uDg9uJ/71xprCIrAVoGAqx9+8tWZQrKOz
hOzu6il+cqSJV2HuR0y5zLSYHA4qhusbOdEtCOD7/zEs7gpZ+b8QFtsyxJoPYGAVxwb+fyFAjSYr
pZd1cWDqSQsJC7BlPJ4k9xFu/W35n985jF5/P9fxILnm0rzEVARulIYvahyX9yxw0DLGVvEwR4Ug
CbNAlzU64WmhkwrMZSJiSmQ2MWXrJ1FLaoeZmUuiOtNVGeqrylby9Otz7BHjBqpZmz7zp95TyUVa
XrXxOq2hFcPtlzxbKHjRa62xFrfPZ/NsXETsfjr8y092pWVbc1BxYFdhBeTZcLapVhaPmLwfqyx5
NS03JFPILja337GFKDcj8baXDsklOQ97AjKL59svSYtKM2rsBg4Wn9PD/2HszJLcRrJtO5Vr+Y96
cACO5tnN+mDPYDD6/gemUIbQ93B0s3ljuRO7CwhVKaUyy3xmMhpBRieScBw/Z++1dZsM7Wxb+Ews
llibUDeD83LPCMVThe3z3OnqOdF7edVZnfHIUOm5R5GNbhmwRmazIorJaaCsYaG0ZHtb91720PYM
wezmucBUAiOywSQ83/hpZF3Zrs7/2EkelDJePnlQDp5ktCo4sD/Tq+sp9Q9//fEQ7kxC/9Pnw/GE
IGjAMXUPZzuL1S9M0gaLSlQpzaCF22Vo/vSEuYxix7NKvbC9soj2yNk5F9usLUJohPS22mjIbsy8
gYyVgWjqghxppQLfGFUe6RltlVw66B4YQ31PklWDGq8orvqj7Y7a3nCa4rZFO7x2kHAjAB4UZVfQ
XLezJb1lg8Tgu8y2+Whg0KSA6X2PzQMYO2LQtjKFPEfO/U0yc69rH/+zm/UNAezETo7KaHYS5CAN
dBkcHcCCt25Uq0MgM1I5wuIWWLnxtQiSH3cAQtW7Blo3AmovvgDpQUnQCfkUl+2wc5Ao4aEq5JOd
Jc46CPBWjkZkP0EGRrIzMhNATgZRohXygn1juyN7JHskTO0PXIxABpsKXwG6V0yjTseVB22/RRom
ngxyf2ZTuz5vYNrZ+97OLnhjPqxM80vtFMWhzaoPMcTWrsu8ItuEjoY9oE9gt9X25Y8boAERxXCr
IeD/6YlWjMBuaU+bBtmjhcv+lytJfzY0z9/3IzVU7iJ+sCe9fa5M92lZYP1wXJsRm+Ggd4AMWf3K
nAPaYiQY8zxMv0+z5hUs7AAlSBov6PE39ewth9vHCtOguC84SY9ICWx46ATRNyFetTouKZumBok6
U5CFzIawGTTGfPi5i2ssY5Plk33d+OoDLC3pOcmjkCR/qZDpQtW2r0Q3W5+7qOWK58/7qdxC1eCM
QtvhvtdX9TgkR6G78V1RF8mdQxu0LOv4ZnlISY8mg2xAUPml+AI0bHjqbPXNTkX6LbXXGW7pb72K
3iYuoAcoxOYnOW2xdibYcLGxjUdq5UO+AMFpcvV05V0GE2F5lEETbus0hl05v424T8TeMAsumPMh
wo7qb6DChvgPqLBh2IbjkUdikV9p/Rp1MExGXyNmiOjIYR64jWhkc/XRi7NqZ3gfnkzgGvBIHPda
ZQN6uVKL/ijlNlDK+aMLXXTNVYU6kpya47JnkFA0DnKID0VtfqITMFzVt7owM+KQ9Jsqbc5mGDww
THGujJSwD+HVgFfi0MU0OUlOwKrK1oE5+TdRG62D2S9aumW1/lxisCRhZUEPdZmVdUKVqSeXjG+Z
ZfsQ+pLQxvo7lM2rtSxIoxkxa6sQpPwwEhPihBEozNRWNpJeC2YhVyePpCmTbVsd6zbxmh3jDXlq
i9g+qQJR0zRHqkuf8VjUp80J1+pTIGPKD3NSzan1aziKb8LCx+62xqPTGsM5I1uOSIDGOg0WDfzl
tUQNTfIWRLndws9Ybty3z5eenwn+HJI90YDRC1LMdI+3szmUSWQjwIuvJmaGSBUHmhkMUjJ7RAtd
lCBZHAu6slKe1h4Jrr5UIkW6peyArnM2QLMg/AjFIWRwBSwS1YUFzTYsNwsFablxZx6SGMxg1y2m
easrNklfl0goNUVWjeuV2yobLkzl3refxL65M47JkM5WFSIgSgefT+mCSLCMVNstv8ROTstPdvBI
w2uM9hUP3xha/VELKU54K7lAmZJ5nGnnx2yub9JBP1uaQ44EdtO3MsnI82ONvvqMMbcSRs2MrNQa
ljBC6aXPVdLuoVXekzkeAQPd/sixGMfKp9ryvgdcyGgAjlqn/h6RMqP5AXWQmq8NywVieSytWnXE
vfNGD8knNEVY174j6gs5Tg/mfKQzWLhe7k2GbLaJZDSxHPq+hg5OQj7cGCHKuh8vPdqZdh/hWvtM
COaEu1GxtCHognADkEMeSxsF/WckmmnHWHkQ0hKgSWNMbwLsAE5b7hdoLH3o7EiSxkNcbIvEzC/N
ftQvR+xXl1jdxGVA3DkRkZV9GkKjZuQXJDd0zMRV1qFgFuw+Lz5PC0xm96WlVo1uILrTpuNf1wXy
l7IA9Talokl14Hq6C0Pyl7LAYbkRhV7P+xXzlIQMc+ifGI/LPVezmqtJOTFdPSEf2koyZU81roEi
tB/SNhyZ/EfjRsyHVdzmp7GnxNULZUMPDo3rtM3Oy7c68QCTa2GDfc5ziiGI9zqy5Z7W4UulRqad
JclB881y3WJUle57LoXrku4aqmnzsURidaI299d94OivBJYRWDvBF4v7WtzUGvQ2LyzFaxoFNYqv
0PjetPbdqnvuEV8XC8zCwfxkVlFzbxb5+DdVuP0rCtEiy8mwHNc2he0QT/5LYChrkSoD2xt2hHeO
24WDX6KwXYlE5XtMunIXtEhDE6zA4+RVNwaaticb+UPSBE9StsbtUNonXhP5VPR0W1TjYsibDw1Y
Aocgm8SG0fOxaDwK0V6niwLyLg/ElckH59UZnX4dp3p92xEShFiQ6Urt+/6xom1JLzeD6zpBwLXe
R7yQ13Zm3CzJ7f8+osPDcOVfz7Hhfu2CoL3J4kYc7LGutws+jtjsapWI7BvOkf40ZPlAzp9pXxpg
NI9hHlISCKM6B16d7fzKQWg/6C7ii9h+srSqWBmJPbzLrLug+TVe/s0net7o/KnQtXkLoDIYlm2w
CxLOQkv9U4qB3+e26rJp3KWF9/GD4Obm9XeW22iYO86HQ5Tb7LIZk8APHA9uond34BuxJGpZ/Ecm
MOOTPvNG77zD72K357yL9Mu0ClGQCEbqU4FNv9Ni1MIDUywkeHZw6ifU6gDmL5Mcqqi9bPrneZWV
+E8jzferZj5ypPM0FTaJ64WXsq1nHglUZ22hSQiZVUKismE7xQyrq0TcVfONYXTVJoktfRek7oQc
LoLNIxXGRUsHz8X0e9TGGjde367/+gXlg/vLKyp13XR0x3GEwexIuL98qBV4bBvxmtzVxTU9/umZ
ieRc0hPjmlO07Ee4kPt4BL5makFzbFRZPpue/xq6g3ldiNB8yphBuKgfpN26+L501uO5qM/0YO+3
afPUSds6/ng8bLXdqOpjiEvnvnOByQeGmYBcyHv8f0N6bOT9qOzyXmVd92DSmF9FuewvYUt2D0mP
1qNiLL2nic7sDJ3LOUqzhHPQ8W8KuibMOxmgBHR9D55piQ06v3RfI0TDAc2Ojp5be2OwG+DtL2ZU
W3kMKU4eOlbrMWkMyit+q2YpVBMg64+fhzalF3EABKaq4c5h/M00CcBSbR3DShanHnfgxp8/GaJy
688bdz7MKgLR47b1bkKUo1ATvfpuKIdLr6ouGncMxarFn0NzfEacT5LPog/D1JhZgDC22XWWY7yC
vAyCqCXdMKfeWtumheB4MJLo0pQnpP5cOTNknBqsRjxF83sGG7qMDP+cRsh3553tjI8mHq45ZrgM
q/lTujz/7yNQV+7WJop+39jMDEc7QPFdMlLw6x65nBij66Y3jGtZz0FhnkMd59Lt7ps8Yf/RO48a
0OtlfbZl4u9mS8F+WceHMNp0KnjRurG8pj1I2yVokYkhaX/1fCx7YWNUVyNhkofEFTRNy+bGjGT1
yvYv2bHWxYflayM62pEcg7ua5o8GS+TCzyYHlTcftCFLT+h3skd27XfNRCgADYDktemf6N+Pb4UX
GKTs9MlBm/TlYRo00dHTTS7xLrr8ynJoAxLQ/SK6ArV/aupXsUmspu+KfWaU3fNfn3POr9cRwHSG
JUxDUPG7Qv4aEKjKFiMrje1dltvupq6Bsc3/D4SHiKR6RAHo06znaoBiMz+ex/L74zmy6i272G5v
2yDQXCMwP+u1jMX+MjbDZzLO5ubV/KyyohpGUnNBZ2l6Gdx+v6B/OMXMFaZMbmChn2wVs9eC0fgV
AgsIZi44gw+k01LVW6WCZg3b1dyn3pBvIkngbFd0nyBy6C9n86ejwcc68Rn3k49kn+U+LAZNy4u7
5V5gQYWJhkjM1vHiLpjvRS1DrNRzhs3niHgKMXYZozwurb2IZAP2Ekwlh8Y8QHSobtiZ0EnKQcA4
Tfew3GT1sPF1T7/t5odoeQFlayIw8gZV9l+/c+7PCc+uTXvFNF0L5xFLh8Hxz324NKtb9Ba+hyA3
dbcl/iuKn+KjJmprVfkNtve0ZmmxNPb2o2OfC12ITSHd4QWb3pU3f63dNudsQBQQlt24iaI8vHIc
8EMkbSE7NNFLz8IRkzH4TYzSc7nG2R3O/TGoQa7OPawgkdn+O1cr6gqwOX1nHGMZ8zolKU+DJivc
StwE+Lm7cgZY1NXRUA6UwHkj8eNGiNqCQ+UOa8up0uuizojhBum06nqRkpgnBWLROghPVsO3zY8x
B6b2NTtoNM5YX+Md+UBeyDxXtNZ+EsrYCjqpz16FFb2IwSKMZeqtUDGZz+4M7NGp9X7+zrzKrL3P
ObOdGJnsUeglCJrMFEWGuSm8jF1HiLyJZk69WpiGRtUPx0wkHfkDaXK3PBb22YgAERmdtHvr7/pr
xn9szy3JYISduWfoJoqNX/qvPUxC4sxcMG/LdnZQVXSpEb3huJZzFiHDZi0R1i4cR40mSM2Me94u
h4JYoKVJAZ4ApimOPQb45XYZu1Ze9P1wmbuOJLJ8b7QRZ4XQ03LG1dJFwhgEBVrjnXSGCNVFbqyW
gandIYRh3KyXxZc8xSFKIKXBgFhzL0vsMpuIyI+7bJi7V2mQwMno9QecGw861fP7ZPuzgrcYrmHa
jOSFbZG7GI+F09f73AMwAxbzVcMCclJz2BtWQHwWpR+tBwtHrKfNor0FcGxIYL6xm92ouZ8YDEG3
g/PKzrDnQgYIbTGj1bfMP6uLLGm/BYFBnp0Ow0Lir6m5iqwTMYfgzIfdGI2XXWa/fR5hvr83w/FJ
zSmgaR8We2vKOMUzkoZGFVooMziMY1Ecapn56+VZQ6/JqMrTeFX2kAeF3drXbWA6EMSGdI+LwD80
OmHOtPm7y9wJoaLNXR3ltYCbR59qfj4skbl1dTbOhli0Z31Ev10OxQ74o3Fhw5aTc9qVy5TuTEd8
zqqf9mKRdwlR3PUiGB7nqcVyAWIcg3XBdPFUacbfbPGsXycDNJkBUtgUlUJncZJzefengphZhR7F
jtmfQoCQRe5jAR7dZ7feLYNC3ekaXLUM3Bzef4oIkMcAQWklNpeO12GHSAS1jGUWaEDd5J49BXVp
U6T3wSKnnO8VsMsLF41zLYGQ9JOCrzWranLcHVQAMR3dWRbSVgaWaAU86DPwq3czRKyxtqmKpqFz
TnDO2BAuV1naQff8gCGj1q6MOZJ2iB2sMKO4z0wqxaBpIE0+/vXKbf56BrueIFXZEzrYWd1yrF+y
RLPAV3aOu+NIhtWrB8wDynUE5QL9FvqUCa0mxauhJbw+xFluELqKA43CC6EHNo5529+WQLOmPT5e
wCRkFiDOJG01Lr5pBtud+dPQjYl7MR+V2rBaZGWaO7xrRmgdLAdLLjtKTs2Zg5VWeXT/1/9Bac3X
nj9vjebVyRM2/zmUe3gOfvkkwBqG5UOkOl0Sh3dW2hTFyydST3O1daE3b4Mx724aCn7koQ0cpLC4
8kx0olnYlXtwpSVefgdKh4jC8xDNRpc6tJN1KhMUk7CMAEVYKj8tx53MzPWifsBvKxDc0hpME+nt
LAloRyApuK9ooa6nDEV+psrnblZQLjfSfi/TPrqVDfprM2ZO2rgVcB4zsY4DIgQMUw+j5LLlFYH2
IYkLbHPzUnQQGUvSVS7gKCIPmk9T02mLVRJ77iMxnaRbh3NKO464BgyoE5pfoZk1j/ZovOXE7F5Y
87h+GeGXkVUfJNNlz/dw0wHrdx3bvIhzlwgoSh8gau3wJc5pbs39ay/taGFo4I0Dv2PANE/MLTnn
OYk+PVG8Ici2ypBot4QKmu7IZvmSSWh4BEpMzcuUOB4JeBeY7e0OIkvXGOZjBgne9swjlpXuuWj1
DwgZ3Yvf2cZNOesfe9SrY1sbl3ZC391Rg0UHyom2Sz9laaWU2dPoy/BmkWa5OqjTSTKbQCS+9sua
JapOGka+3Tle4tTZ1bFJvcqzKMcFAiy+F9arzfbunfNGrm0MKKEmGrSWAMerun2kPTWc/v2wEWfI
zhId2Suy7ICgkVBKe6d747CVfX5c+utLizcHXUF3BzU3o7vCR2pED3QJgDdls9foFGzyxCL4m0p7
37+Pg0n0l8DfN5bj/afQkI4k+Yz9ARSofRPjeBtqwp1iK8EA53L1d7URsyfINyAc3YQxrTPoRtoR
LSBMGJsForqAVYv+vfBtZy2woVy4bcr2qRtdOGHSwQOHloR0mjlXLibQJ0vJQwoNyzobghPGjPSN
VckO84IX3k9NsyVF8TFr0wfBm/ToVkZ5nebxA7Q7plVp7L13hWuCRpyHQ1xN14LLU7fR6T2rXZzi
KmkT592s8+ExH91iBrVGF1ks1H4J0a1Ugy81qiT+BAdwlFwPiSruskRpszfEfO9DufaMUb+INfyA
2ggCcFRaeYyBuX/vM0u9Ogu98t6Ft5umprpoZ7Xo/PMsEYAGDLqj25M9YY6z+SNLbLw29lQeAcz0
rsOOJ7Tob6M0QCsqvXcXjOVxyZpgdHitQnxXboIs2PHNK2wFhB1X+s5tCvuEar4+auyll1b30nkl
ItBb6QxMoKAmV4ri/aJvHaI38lwDLGvfp7UN75LGDFlVTrpyNBUS/empgzWV4lho7hYln4Iq/q8v
01iZV9IoOtgJsXnTecElRSoW1i78KEC5EQLeg9ZAhj407OEHw3HfvSJ3z1VqkFHpMCEok/Yytyc8
EP14I2bJUTJpzoGcM7Dw9ZC+wy1FhWBv+bzE6MwUgE6fsGhlNdmxqzHvizz+Wrpa/FB3DkfauF1a
cGqOKVBBttaMsT45ChojLknWkBCY7bgoNuO4/kDWGM+7zYARHtdEP7rqWAqChBYgsqdqV1RDduxj
/1D7Bn0FYh/NfTlKYt3jIrlsNP5qR+BCWQo59CZA30Y+x12ZFofl70h7VCcZOXq73IYjMzYe3Xsa
7AS2UwKMnJK6idMLkI7z9Pm9cex/mWyka808JHIZWl5UqnpNSq89N2i7QXsBr0Gif8znPw4lJIzO
WLZoc5p3rVDHABvLE+TZfz28fEFvHrTCwa/1eTRU92UDxyvOrpbr5XIDpDNb1z4hsMTC7F10vAc+
A+7KaQKim812iwRvThq0t6mit8hn+U4PXn8oP1ifsJaHmGm6ls37IvceTJjQhVPke9A5fbxWiDa3
fVqIi7iOnC3DtvIOUjMdL69DERuI3SLqCLJK3ydOdlySRItwxpSmDpRn83oSffuljuWbGNvuwdDQ
rlo2hjwXqp/btZSnFiTxpovljoSBersUSCYQMZS8c/Z3Mh2EchmNjClCYSOlLg0nSZ+MeXn4NMSV
hr0aWXUaZ6fIJdCq95FgBnFb31SkTR7jYej3eVi3myU4Kwj/+Jw3a1W1asd8vBw1tvJ2wNiu0uth
bwm6tqNu2NsA8v5hDDpW4FK1x0Ja4XoBQy846JRILwZ+WhPWl7K1ihO+ofvAH3ZVF7SnhfRPFEm5
0ePOQt5emGfRw6zsrp1Y2UdfSzBROM1wQjzypPRcrFJoCG/gQSIqhWA8/EjOs5vOv/x8DT5nH7at
avAsGjngfmmdAiupLnEBANB2cDnSlvimhJFcLFsgKbHQ9XDT2FSLfTnHciw3lglBZ3lsGSA5KrpK
yzo7La8rG1pOr3lgSM0/Hnsni1EpqYrJjbTu7VGrjzW1HgQeTJq2Eb1acUiKTl1/m++YgtqFpgm8
zhTHI9Nfl0/YFG/1qXQ2Cr8hsVZEZ+2L+BGNhYY+kSuIAPZJFtZ0yLxEfwJJvXejwP4DOMCXMSZ1
ZQi9vECST2ci123SZOKwvF/u5VXwUmT6Hev6dLIsgXDCdIs3LcQLZzyUE5xXPLrlCrLcHo15d3AL
u70QDA/2n0O30aouHRmS3uaH2UVnuuQCFDA77c4XJw39CEZKc120jnzUGlOdO1IWV86E+fpz5NpZ
bn5qav7wv2kxW/+RPKy7DrtnBMW6dIUwfkkeViWQEJOF6GLIh+dxDOZsZNOy6GZmu5Raco2DysZF
apAOMqMGZpnoZ1hHpX+JnFsjHpydntAO0wD7MkSLBx+DI5QkAoqCczJXq8s9JOVyS+RnROYJG2Ds
APlrpcdXBlPED1vGh0ahPOr1/mESQYw5Fm25F7KrT7zhbTkK1dunYluG+cHx6vBThSaKndPjT/vr
kl1Y7i8lOzxiw6apxFyJ3QLT/182b4HOyg+U+kKMUhyTzhzvxjkqay4tkLn1BynzOWwK1QQTwqe4
lc2hSmg1z7tz4nZeg6R5HcYieJ/vBGWbIVuAyrsEZOYtYZRaRjGawT0mvUaF7HRYcIreGgjqq/Ci
Zs1paBP3mloH/2w4EZ9U6c7ezOGx6MAB7qRvlodK6NOhVcNAI57ZeirybTDnPkUGdqh86PtVwe8i
CMIon0uF+LxjhnZJ8V88h5J2H4OkB1KOWJAIh5486T0V2sdyCZxceVMk5QB/ygru47ABhzTP8Rr5
DOWtx+jSm8e6GZEm9bSIA72KXhivAVcry0tpA62G4aiu1BC/GVkygMuvXORwGe0FCJH7qiraO9G7
zZ03fKFMkMcC/R9BhSf2LCArC+NU6CaKTaXdJUCXwkjoL2Cy2oPOgumNj7GgRubLyE6Nqekg/yty
ZAJxh/5i2Cgd6xe56T6D01l2NblYm+isTDdzBFOga+NLOCCNk7m4K4wqeHJK93ZxIKD71uP0I/Yn
0lWknV6xDoaz3BzQTgc03yjE2gMMdc0ViPnzctPkcPxiu/kuG12MCLUeoqUqKGY0U8Y32ihfF+1y
57nFwQ9b2IPDlO9nktXarloUoT8kG3r1jqdSHpclUpttZz59jaAYkytiuv58r5+6dD0S28i5ycZ/
nG+QEOif3dX/83X4v8FHcfO5V23++d8cfy3KsUZr2P5y+M+HIuPff8/f8++v+fk7/nmOvta0IL61
f/lV+4/i6kv20fz6RT/9ZH77979u86X98tPBNmeGOt6qj3q8+2hU2i5/Bf+P+Sv/f5/8r4/lpzyM
5cfvv30tVN7OPw3AWP7b96eOf/z+G3Hsf1o45p///cn5P/D7b6cISkfUtP/z//7zuz6+NO3vv7n6
PwzDk44tBO1TJEQMHPqP+Rnb+4fBzBRxpGsS+e4IVpi8qNvw998sk6dswDwsQnSPXMGy3RRqfsr0
/iEc4PuMBIV06XiK3/71v//pXfzxrv5XrjJ4aXnb/P7bzx0q22Pxdx3OItt2+SWuPl8e/tShojmQ
kg0QVIfc6J3LLCs91mga0yE1xN/oqPgrf+7Qz78NRrZum5jq0ctKOc9e/vTbsAMnZWkToNDUbLJW
TjThpfZTbe8rg4A9LLD5yk4t7WoAuHFIzLpH4AoTk9lLcDHpYURcuue8DHY7XGMzBCcW+y1QurgS
R6TfvbnqbNWe4zipv2XB7N5Fbk2SrI8bc4UpZgD2FWnN82TFiPmGJqSHnw34wFmEnyoXLwYgpMh6
iacm+dJA+29XpIS1t6pEWE/0kadd9AJICLSmFHWA7DT/mlGlQN9g4csQnXEA30X8IpEbgzWhdmk1
HU6arpwbbJPBviFJcKcjBjhiibeOmaZnG93Ny9vCKaNbdH/xdmoc+3bi9DzXBEk/1x38eZOFYesZ
1Ugpmw96vKJhmD6YoVO8EJKL3FOrsusMEwrwNM1oXpzc9PY+DYfV6OdgsIu0vG9zJHMEi1cbF23H
UQuSRNDfCfUBJTmKe0xH2ngf0dX5GLAfn/K+hmqZ4/W9i12NzZuLby3axKqbvrSklF/kgyGfQNsg
mUpTFxqK2T3g85fb2PbQGFu1eECKap2x3mDihzuYn+PScQ7A/mM8vV539BUzKaO3BDMaojIwHrUr
7IMF/q8m6Rnxt2H0R4DBbe0OCEgDZbMLBTPKdsofOpBjTNxObSqxAiejQKmflSch7WabJzEsGEaq
dBtS3xAvXm0ootd8hL5x1sRULXpzMl2v25nTrNyL8BntK16Hb1GBfXIVZT0jcz9qrzCnwY3Re15V
NkHaPsMbhmVv6J5zmXguWMNOfg3tJj8Sa1kdCec14c72pmo3GtivaVXHQnzTyt6+ULqjEDsU4ltp
RUhUYnh2TBEy2FNOpk6Bh0qHt9ovj0Wna0d7zDGnK0teulpRDpusrd1th1zgKnUdcqI6UrVb2HXE
m84huUovm5nm3bi7pIqrGCyWLt6grft4d3MsOYVXihdbOrI7qJRThR2PQiwzws6z7Frk6PBQkkN/
yqrnDhEQ8+3K2CQF3gFoG4l1wLyYOytWQxB+06Dyg65FwSZyMuuhAkK6qei1nCH2ey8j7+4mmHv6
BAO0qOiiHibIWFKkBJ1FONBoJBuVeOU9PcoaoaHbjc9RVfblMUFNpG/CBhqAXVjRCewIdUTXdutW
5fqLZTXyRvMMANOeZfRvDJn8G78K41vH6dJTyT4Hv0VugovFKLdFS2/gYYgQnDkjOEq70wqiXxUp
iBblAf3TkV5sbN0gB6+vGltB+AOEuyXupj3wmH45C+4vPSOTL2k7afuxYqEqqtY6O93oHNm0403F
878HuRDu+4iuB6LJ/iPolbnO+9Q7D72kCkBPdQuQunpqtKk/geTl4zuZibEnPqy/ymInPucC5AlT
AtQCeiyqWwNo3jOdBagRo5qyR588YV5PeLgHr0UFTUClYswfFC4q50rLt/AjjG965/WXboPKOk1t
0gPoShKxbY24KpLnuO3LG8Ey9Zi71JesjnRTaYG5NKsqbP9ePwjoFH67gw2eHEPfF1tj0MxHHLv+
etKI8YA1HFyNpVFeFrGYNpqeEPJoopp39QxmSd0gCl8Rk91uy6wr3lxVqTOx19WwtRjhMYmjIBOl
Ed54tT+emWbHT6ExTecojBxecVU8mlwULzoaAqSSdDVrFNCOP0b6W8CO9RcfrNEWZjyfZ0A6T04B
0mjg+y5Q6HirrDXcE0ameguWzdhZ5IkSIKBP7ZVS2kiUU2PHR9eKXLKp2L/jQiaXAoCFfOsL4V3F
vs84JmzSaUePFcDUlMP/Gy08RgoKxUsU+R5MDVJpVqaXI/s2oJgkYe/mRO2k4q2UgnYb8LISpPw4
7LLI6rbCCOSxc8IePXzfXDBZrOD/e8GFJUS+Dio6IaDgvQ8Enum6jfF8r3QkBoSQdjbZ8ARZaEFd
fo1UUZP4Is2D3WBUp58xuMD2ON2doHDevWCYzjJz6TfB+IztId24gWPdocqPVj6pYg8EOQrQhrZx
x4fMO1vwEaB8aezBVsA48nWiqECAjbopMmExAiKrw5nz2eRk8c3cIQw1H7HuIbS18urNsvLWI4Iw
IDAYCCShRN1UtRceZe6zVmbybMIAwGDUY37ElWxvaZDJk1fE4U0HgYsZCOQeUrFQxn4tyLm5Y/2M
4NTYyt9yRuZXVj8JdBCkiB5VDF8vgHECy69O2UVTE9Jmr0I+p1XxrYK6tE2qtFVcigxjk3JeQ+Mw
FKecCbgTVQukRT0odynZYXQt4DNMbZM9uWqk6gYxBeAVj01wCoeouR4RP+zRh8mrcM5SroLptU4z
UNhtNQS3beqHF2GpdV/yqgIuz8jpWA2tOmRzLEnqNDTfO3CGxMS649atlYQB6XtnL41t5GWeMV8g
JU2LaaieIytVW0EOK3AWrb2Mbb+8iIXZ76fIUy9EaaiDNhThI0oqDYZLqD8ZaRtdI7HyyPc2NNx5
xJKyl0nWSWbm4xqPgzp1bWveaBn7HY2cePidGu7exBhgyTaV6z4Ecee+tlafPBjGBDpiLKZ2G+oS
vnXDHOdkkZr1GJUdVlE/dSCnKbDdq8hn877KRclCobIy3gNXp20pW23rWDGsBDe1+oOHGovevZnt
sbdW08YOHeeCzaYN+AMy7pUN4qBfkdU4TAfMC8GFPxgw6G32pZ0XPfdoOwmbqcrQ2uklCtNIwBkM
PbPc1XE/3ECqJWAMqxE0HPBNeWckT7YX3LQdY5amhRWcTUUQbaG4lk9egk0s7Rn4rj1pjrce/v69
42cGwCL8JTuNU3lT22AHAis19qTHuE+501N5pEFRfQvwkKFQMyqXP92zj8rzcoa3lbGP8OOcMyWz
qzBJs7MeV8HGD0Z4B+jMnKPUkNatCuxeH06hmS7sthDOM3aHqqVPJJNNZcT9ZdTK4N5oRhmtJQBM
LN5JTWhfCqdfWL1+4VhN+pVsStBxyFricpMaKC/Wul9PwP2UsJ6dFDD9mgQx3K4WjNgeUFp6aCtF
9qGFgeIdlpR2LZpA+4JHGBEmjuyULryu7G1GvzjrwNjbvMz7IbD8epUWTnIRS70+5a2WP8ROFB7t
PBIvCDfbK1JTpzuRe3SKlysXPtlghZzXu/cxmd4YtRt+cLnvdywZdMZA6077MNdrkrOzBl++b+an
FgEJljc0qgydRLw1AHl/9eLWLLa96qAWFY522UVKQ0ZcB3vonMVW9VZ2V5aVdmP2JFG4Mcg3wCX1
Y4VO9zGpE/PDoMsboFavglctCJ33IEusdUMOaLQaMqN+EuRo3hd9KJ8qWrbEn+hCfjMs5R1CAqJu
YX7wIkvbjK/q2KMgTqboqNV+uMv83L2uLcZ2XBZMnawWnejexh5Tegnj+NyWsplFqcYxN5xgR51A
2nqUxPca0r9NOmXinRZCeWsjmr222lD7qmx7CHehNLpN09KuJKWx/F/qzms7bi3Lsr9SH5Cohjev
4Q2DRJAUSekFQ5QoeHPgga/vCWVVJYVkMLr01vmQOa6uEgi4Y/Zea65xnaXCf0jyjDCHbFDs1W9s
odLGVEkjtcpOqUYtsNRKRF66kZ07OfCwekqJdqPR2n8UfZK41DeneCu96FFHhMlWyWv9gHOqBfot
ygN1Cm+vltW4TkKc38iWgEqY4Nv6RoX9LBQDdqrf9Vs+QRMDMvwrUUrJAwwN5cHwAmiQSkQlv1Mz
RMZji02qYXmKBg2BydCr/deQJverVfrD2ceY9daGZnmwpQ45r4JsdQTP9oTzsCS4FlHywxA1GVKq
UiB872t1I/BzrnIrTQ5OZkg7FA/2LpdGaUU5Z4RaMBoU9p0gDLcJ/bSl3UhGv3FUyVupXqDuJLXj
wVaN0X5LjBxvq8wsurLHUr4RjQ332O5zi+1AScllALGy9oMeQGYOL9CgnAv3mW0mILUHQ9SVvcDl
BMzACPXgGy35pt+UVWLsY7WukbIEFhVbT7HSb0IeJ2gUpnBaLkUdrtFHJkQYyFFoHhNQR+taUr53
ak5tbSyD20pAa6+kHhxFreh3Afj8XR9GX/sWOhmprt8w2J/JSXqMS7XesvmbTCUIyKVAFO2WJX1B
xyiWtpIE2C0NCtN1hOGfqnC0n0r6IDzBKjrEqUf/IqWbkNGGXYcT+M/D9HcjQoplQgfEHPWKeeMA
0DjRlSGNVUDjXMia8NcZbxC6R/+r1mk2lvZxMiZQcWvrrL2DrOh6pudtqb0F35ohEoshJK1S6ktM
X3ndACmPzfTYWlp0kNIWnUAVm96BFQjwKiLaAkAqaQEOlZdX2jaVQRhhaEMoXRgF3JRVPeT2g6hM
aZt1Dc3xUMLjY5dD9UAeDZk8WRkhqvNyQZW+gQIwbiq1I81G0tQR/6AFWzrMleyGrN2WxoCW7GLF
rn55pskK1mHw6hce2PgberDWg41VPp1+1WQpizPgjFmT+4S7OLny0xBx2S+hXxSkktRAH5ejPrQ/
QbnVN6x0+Lp/t4ydri3KL/QOfDfgN5AEFFrxqa+tmNZN19huMhAZuE9LDIpLlgccvtJ9qTlYiICg
Rrbk5CwrkbNlcXoynsxeYbFUKGFEFGvHc1/rYDb2jR2lX3UVIT8A1U5toZX1GsLDxHZMGpmNKblO
q1Zfk8gy7rBvOz9BA/HL0Xtkv8gHLMONFdTafYA8MN8UtdOKhayrk+E4DbVm2cCev9UAssvAhjvc
jGHDfnGpaKF5lxSkGudK5U3xVtrAFsGE1U52oPZNVgaI+qWkb+VYLp5ULIvQ5DNn4xTMdYYYjHvN
bpSfxeg1IGCIqWlJZV3ZZlpQ0DVAa6pMrXe0RezbOAwUpjffrNxUUnWChToa6zZk74j/xKg45AEW
NuEZOche23mwEseZ6GWOJTYl2X0n7KO+jP1ciyQIm5n0gqRqYPNNL1vLYuUxzqQaVo/W3Bb8lE0U
lMk3X/XiPRt1QSgADtBtE/rt0QH0crZtNqALM4jFmfKZOLZJEB3GDsRxiDD/pxpW0Q2d4GxTDV16
DERVc+M1ia5xJ31LYr0F+mPL1UrJzehna/TtQdWL7qAZ+g8Cq0NM2a2ysw1BbtPY+gc0QjJZazUg
9Gl5tCz5IqlEWNnwTZQgFDJD6C77Iv1EGzS81ZPakek8GPlr2Tv12rE7sMM6nHyfmWkZItoAVVqX
2bAwGzX7Ad49XadQRDeEuSjbsBvCA60I/YhrBpW/N1YPepo2qxYWwk1lZfUb8eoM3ZoEES8vwS+o
bDRL2ZIZ6nrfOOUko5ULU64gg0Vs33ZI79lIqgIfPkJd6Y7RxblLWL++OJZc7HtFm3Ib0N2shj6q
bwuW/9jaHEhz8AzjB8NsmpdeFQadxIKm+RLJcgd13dHifNX5Zsy/xK8TNiWnssHNWzZxg1KmZLeF
jroB9suQT4Z4yiBWmJbDJmqN7km0SrKn/dc+jXi/b0pKNbTPS5I0ZKuGoj10Xn8vZ0N6F0VpC/9X
S20SezrlwKeTb+REh4/ZlzQQ1Aa0dKv4cAorC426Ra64npiEg7BPXNfmILYIdZWHQUmDfUc81qPp
DPE+UipBeuNY3CnA+wJG+ZylVaUaOyPSk+dCDoaT3bfKepxeURnV71HBv/elE1JUrYispHRi+zq8
LwACxKaGniDswEO41ZAr/B1CSv7A6m48ElvSfi3rIXlzJDgeVDYtFooTGwRlAa3+t76q8QGH6pBt
MY4NzzC+f9nsI5/GIg3h/jj9OioJ4QC0gzddH+WdqmvYWckxuPO6IVKJxkujKeRpUvF0BFtRNCZH
Qm5AYUWZclMlQbUabRks/cgKD6iKvqcSphXL0E+419QqYJLSvKd3NZjkHKmxcdSUBlyeBbHY7krJ
bUjU+iJwPp+L0GufJBGm5yKxMASjQFtmgJZ2/siSzojYCq6TMlW+aLoBygdYkXKI/YIqTzY1vp8h
T0Y3WsBkkxBbjVp5LJ9lqxrLrSSr8V0wOu2pBtj3qtZKd9SbqIpXhmaqK1gMBKRXaes6KGVZDZbp
bYFBZUn13mcjaQZoCOr8JqUysMi11F8H1EuOZZsT4WIDyFbIBNiNnmoheGrSM77HHsdFGk38BPXZ
HHPSwFjEHFlMJjvLxEUcVdqyH3RScIAe31SKDQK5b3nTzMg/ENCtvjix7qMBz74ZVSvY1vfhViGS
ajtQcnkoqxpxk9d7DxLBKZtIcqy7XAjnB9xH41eMhOfcU1m8o9yWr42xqHclAHiKqUZAjZge167w
qQ8uKr9wdnTnJhd678NJZeRoVgk1b514WjwZgRRJR8cp41s9N8kZI0v3e5RU+rjxyDO50RSRrlJ/
LH+SS1LcDdpE9UpL/gxw9qaTdHPvKJL6aDIaPrEthdMhCG0ivKQNbqAaotqozDxmrO8K+0Skrb7L
yU5d+VpbgwpFxc0RywMTPuTYdoR8rhWRvKuHuLgZShQ0Wl4O56oN27VktebJ6VFIGu0Y6hsl6NR7
xXSqu9jIxh2TT0KUI4zR1zAv8r1Puo3FAN2l/RQTakIctVuhEaKhK8dCV9jPFGAvR8ls6F2rCIEs
MJbMovJCw+Z9KJjOQZGVPi27sbnRYcyREMVqdJ1rNTjRrmw3TS4NWzS6VDlteLJgedH0OGyHDEEi
W2SIbKeOgtQZOw9RzPvJqBF/3ar2rVFJ8UYj+nuRJJZC5vBg49kudS+9VTxyuIMoQnVZDLnKrJWZ
rwZpb8tUSdk9lChlzHAi62cNrVobTTgo8rCV72O2cdtaqeNtwiLmUa5s/Y4tfRkvisrUEbJLsfwF
FA9bzI4ckB9y6FFxQMmK6AjZX/DQ20ayjoe0/ymNzQg0Cp33bYK7kpzMXHquA1VZkUqj7vVE6C9V
W0W3ojeydRI19o+WFNgCuH6v6iQKtPlZwgyP3UFRZX50YJHlJgvuoWTJ48Ech/o1tLTsgWThZNNo
Paoeuu4EhRVFcEjqQoFvhFpBSb2e6DZVIxM4Dww0zJEBTXFIzHLroMnSFgj4wH33GqgUINYNfPJu
9PMV82pK2K/jg5tUmwc1DOn05l1lnG0JXneFReRLm4UOmaRWe/TQi21FMfUjCKsq+kkMOtzqRZn9
kDsavqWjOU9NKLwT0aqk/KZjEIIe6q36K/B+E6JHA1oJLae47z22mWXn4dpq82HJSqR7zhn+Ds7o
W7D28zE0F2rlKWfFzvQzXSpt1VlDsLYqZ7xz4kIlOLRDKxx2YbjinYWJGjvp1xx26o7JK8XVm0sh
4G92IcsCXtNtVCGF0kLBeqGJ010NTO6AWE7lz1DyGQV21rYoohWRRuFbZ05A2EFWsv3QW8NDXlMG
2enplGU6HeMXZeiIYJrem2jirOYTwwNzKhPrEe/sTpFOCtroH0ZiV69FGQ5Iuy1z2wSd9oO3unyJ
6yrb4tH18BXajn3ryIV6CiLC8KLIZGjIWtyY3RAHZ8/o7UOv+ObKpJTlqkECgt5jYgMc2DmbgiXn
vjUkvV1Zdcayp7en4ohta8TXJDDRHKdpj52FgLJLEuWRgZb+ROrFYHVkUSnYnPzBgCYHuo1wDUjN
d5HH0LbIQFwQeWpWj9zJsCGloKg1uMfjgI6xLyX8qXFZyURg1f4RFz/GaXOUvFMKc7/ZB00c742s
NNUbQ+2fetv3jpZVIV2rkxJadenHL5IOqsGTJXFORUOr0AjZXWcMyT/lyEvh7/TGWR3CqF3Qw03J
CFCsba763V2I1OnEQJWvCkRZ9y2Y+S9+AwfHalDS0wb11GVFXPBD6elgrZLRXOcSbJMhDIpXP6yb
ZU/UBL9HTp+J+aTvWyMH5uOr0DOS3tH5hrwe2zqmvp0V31N+eEqsUdzcC1+NdqWMv79JysyNw1x9
hIBPQp4SyRvC3I07oifCvaf5w6Ek6HE5BKSGJsWQ7Pu6ZuHv40vFGGl03pchb5q1NAoZXrJsbjtt
CFxN0by7xjC0U1M4OVpUCItIuj1SdnSDbIGmZj9IBAGJ3D3o8wkfFsrfhY4/MCGxYGdkiXN0bDk5
FH1qIBHSldekBUQxYQRf6taMjo0JObIwReni1A5vO4Kgd4Ou6tvKtvR1b4fDIRopf0pDrW7R6DbP
fYd0j/5RDVsJLsfKMQg6XHZIuzajPdaPZmtnD7YVx7i6IlICfEVRlpkjdWwy4dCwAVMxk8ld5Aa1
l3+lYDAcE/ov7H4T/GdAs2w2DYNjnehhNCXKmzq/DcsAvKzeyGcj83yDEIBk6lhHFQ9BEPLsmf1L
URcaWgVdPZRaL84RlZhwAc6+JK4PtZWlSOYvp4jUI7wU7ZYqvA4TOkkOk9+dxjUYoJWZy/Evu67j
Q5c6zpF6uffsZSxRF6wO8S0mQy9+6KmTPgsmVEwZhVTyMbRMKlEzKDupZlu4plIcfGUHJg4DCq9N
UAX6OQMe9AUdsViqInEemYCiX2lNeoHXa/ZKRIwMPp8A6utefWmKCDwJm2563dEQPIRoWsFm4jgw
N0UiTR4uNXLORTkq6iJvZONAegCQTfbX1WOjhvaJRKua3JjW2nmgFG8lOcuOWJDQ6YZkuBkpZXCl
SN6opk8JgQlNCEZkUiQaM9iiRCdtNzX2lNQJ7RwyKuO+3mU/Mo0ais+24HuBgQMKYVeUR1mVlDsj
8r03kQf6LUhfvB1Oo/cu623zZ2PiR/LQwLJPE45NaEaqeneh0Ltfki3sZVgr1NUbWWukHWzjwAeW
TBl2KaMR/mkwwu7C3CDCsa6cR6G1hDZFPs3UIO0RRtZ5c5L4AL8FtOsZ8eLipbGUAdWhoJQQ2mHn
+gGvJ8Mgawmr8cxVb9kCW/RoAVCS7Q2QcK5VHpT7jjYBsNi+vPuH2tedX8YBKs8U1RfyJdCaQ54e
x64Vz4YcYeJICyl761oC2vxQ77ds5PwvORb9o110PrkjzDNeM76VDRRb1niZz4Yx9iw6rVL9kOs6
vWSq6vj988ooVlEdqt8MTZGNlWFp+caTe/9O8omIV/Khu8Xhapz6yIweUkD2Dyae71+6FvePbYzW
gfmR2xb2RXLOkRuqlN2+cgJjwzQgrY26ku5HO2cFaZUOzGzb0WlZVcGtnDbjaoS/v/SgPZxKerOr
XimtRwt4WbygWSrtq6YvH0BQNTektWXI7EkIHMok3FD4qNmXdtrXf9RZnPqVYoWIu+McSGoX3UU2
UBuKdGTca5p/jv2mv1Fk0bzVdU+USNDnW8wM7U92Zv0mFDVKnsoPBhBkneEapdw89J0/II/GYMx+
oI2X/1BIUwnKLkH66hnDLbe5vFdCEgc7K06/qANWlt8qpv+V3Ov/Tct1V7xlD3X59lafvhf/Xwi6
cJf9n/+WTP2boGuZl2/f/+PnW/Ift0ix3v6UgvH//KeoC1XYf5qM+CaeLjx+jozS6Z+iLkXVJ30W
dlML3hsSKP7Nv0RdMn+GEUyb5Lamihjrv0Vd1n+aKMR4/SAAyBb//b8Rdf1pYZdUBQudrbGs+lNe
1eGZ483o/XuKvh3oYlvfduB0b9/dj/+SkL2XjP0p4vrX0WcmPcv0ZLnyhHTOi3IT0dWiaLFN6ypg
dT1uPj/Hn7K0f51jMgq+E4hVaNBllQ31PcXEL5Y5WEsVDDkVz/D18xNcuEX2XNRbF7VI1dY7Vzll
ZNjJyi7z8/aK1O3S0SdJ8bufr7X0CEKPn2+rbM9seziFXmNekWxfuDf2zELoGKMOmyDx73WU1jTF
pPx72jQZqWa9dsVTPR3qX27F/7n9vx32735/xxmkceQUDJHNNjY6FriqvhtCnIPYEM/UXK5czKUz
TRf57kx24cRwiGzvjL8Y80pBlT5ZQUp7dbDW+1OT9/PnfeGltWeKQ1j80QgqzDlbLakIhaku/Egv
l006EBgeyH/32tran1dT5z1CXlO3z1Mvj7Rz33jojbC+M41Kffq7C5l924lNsb9OUvscNc2tPK18
E8JuTWhgnj5cuVmXXt/ZF244zNWZYVpnavDfpARdMXXf589/vzLdi4/erdmnTaJY0VhV054rgahI
wCwbwSfTkayf7PELG9UlsjUCOVETYFQyrXuy0a68bNMA+9G5rdlXL+hd6Cjj2nODhXzs6r2U3nfR
ySQ3zdBe8SviTiVWR9239gtegkVmatiAxQHWBpYLABa//0e0xvR3UiWi/0Sccgf+JP+lEU185RZd
uP/WbPiQ7dIj6K9tz5oUoJZ/FeE3ioAEdPZHchqUDgMkMB2ptFchwHOgnktdb/edFq4+/wEzosL/
fP/WbIhJnDSSSnVIz3I6LOoOwyf3iyj4rWJya0bSSvedjQTrTIQU5b5FWhJuULJNYfFOHP3Cw7XC
X43jTdBVVx6eNb3hH7w41vRpvxsq0sGKQ1yU4Tlou5+saE9dL7/YgvdFw3ZLovOyK3OqVYOz6fwa
Iw2es7brW9czoidLNYqFrzdrqlt3ZO3+KEzzjvXSCfbyC/3GL1YsfVPIrBuU/tBV6rIMhqNN0cJq
6FP3QbWXPdZjTvQWpzKIyaBahEYNKgrREMYE+iwQFUs7OgTjeIss+WHiUJA+tKUmeJxW9MEwVSWl
8bZqmy3ummPdBAcG8GOYiZPZ5M9YGLeaKhDDlNsgTM6h6WBJluyNkYSrTBUdriLSE4woWNZEs6lJ
f4DWeWdqMvF5tYcXKrtPkmJDFcZZZHX+NAjzyrA2A2D+632YjdIK6CJh1LFwo9E897jxaVQiDCMR
D2WznxuT3Co9Mbxmy2Fo2w1Otv9aiP5hO3i/2rj0LUx//u6pV/2IUpWarDuUSH+adAWJZPv5a35p
NJiN1lGnhroDOsil2PvSmMjV6nSvFsXXzw8/vZcfva+zkVrP09g2C024Av8x1bBiP1jFVs3ZSBLb
9fk5Ll3CbKRupSqNqDiLCbhaEZBsSdoZgYJ+F5Gwml4Zjy6dZDZia5k2YOEaKneoE3KSiuMgS3cE
dP/dY5jjeqyyUpxKkOELmr3Bnk0WnYJSyx/U/V/dJHM2nCIPwQVMOxAfMg4bzOakHFQxLtIanM3f
nWI2YPYG1E9hKqVbS4M7SqAltLK+ETLb+s9PcOEzmHYT7z+Dhu5o1tJPcTMQzpQjQJ927M6vPIJL
R5+e/LuPrCdrnqJ/Urn6GD6Y0MZxqb59/sOnO/DBV/Ab1/ju0KkTDKBsmtJ1Iu+XR9IAxNzR9QLP
bQPjZ2fLV3Ylly5h9jFb5EzVbccQlXg4zfnuvAXG4efPL+LSwWefcoRJONedWrhx7/yoLcdYIJW8
Mkwo07f60R2afcNYAYeIAkTt1vKmbutVam2iGlNEe8oCzAOqh28Qa8AIKsSr49e/u6J/+6YHsMw2
J1Udj9QedVx2XnWNxXnhdhmzZRY8BmUkDZHpQig9ot2AxlFLi/Tznz4d5YP7Zcw+Z7REbEiwYrkU
2LDtjfkGCt2DiHGayiYaWKqBqT3cplll3H1+xkvXM/u6K9McgNJxs1iVThz5h04H7v35sS/MEsbs
w3ZyCzW4joW8IgeoyZqlXoIsbJQ19bEru7lLyzlj9nnXFEN9it0FK6EyeoltSfzIZDgneVN5pKiX
wzLBGH1r46X1FmKgXh0byj0BvQlRYwPV64E8YLlTxLMJMnxfqJGyxt/LyqvztY0yJuoZl6e5+rs7
Mj2FdyMG0gKr7yW5dru82xSSOHraeBcW2anh4/j8FNOr8tErNBssvCb1sPOkvP0s+3a+oVhkw0i7
RrOeZJT6sNL672YY1ofPT3fp/ZkNH2NNIR1FZ41FVF4opQzzB0HSlRfo0sFnw4el6l5WNlLlJlaU
0pKuaNnbhE9+/tOnV+SjOzUbJwBviDFBX+IaKJWA5OUR9wyvEdv2cPP5KS5cwG9k0rvnDd+50m0z
Ll06Se3C8QY0nbaaXHnUFy7gt7v73dGh3tFcoQPoWjWSR0XLXlJPQ9ViqVeotxc+YH02ONi9NKRh
WDLxtGV7sEvdeR2cRt7ZdhCfKr0q7j+/TZcuZDZQgDJtYs0sS1eM2mPSl9saRipBTee/O/xsjMgl
yiFlWteuFlPfkQIAc72/kKv255XjX7pP0+N/9yBQV2mNR0AEkKC+2SsCF06kZaTFFQphmHqmwTku
CbEUIoBa5yOkUmNyA9vSQXwYCCiwY7OEY0Rwhu4kx7qF9EohlYQBMEo3aWh7G4I/cnZItIYkzyON
RKuYCySB1qIy1HVWyM6W/u+jaL10pYydwHhPmACeEus2k0Ht1UlVrRBfkrZhGfgM01S+gafHfBzo
5SIuZOOmqPpuUbROggTKi0+aMljrMqBzTyvNIWE5PotcjqYgAn/jxd1wwIPRfCk1KdoT45RNrXQ6
Iy3hDWphKQuqkGSjfn6HL9xgbTYvIjZMhqHPhdvk2k2W4o60w/S1g6Uy7Ws+P8eF1Zw2e9nNoLB1
nI6FW1oV1J3U1mHbaoRus5MiTbykE0Tn9cqne+mCZm+8QzpmXSZD4dq6djsW/QvlmNtyyI8Wz+rz
67nwUWmztz4sxqoGwc8WsIAXCudUXTiEhxzLmjXeX51Cn801bRnolS+bhZvaTrWtKRgsmNT8Farm
vz2F+uenpeK7jQm1KdxQqW4D3WaSsZNHVDlfPr+ECw9ijuWra9xlVafzIJjrl4FTEmuHNHtZhl6w
NVEXXlmoXHga+myy6UfSaWVLqdyqEHcOFJGqj06D6V15eS8cXpstS3uCyexBdILemuHRLpViF2cL
afVJeI0acuFOabNBrtHU2EK9b7pqKDs3KtEy1gg1XLJQa0ij3v3dnKPN3qlGasC6DioB5ULdD1l4
n3vVutdBYWD6/Ktnrs3eqdEyRdgimHZTS9r2Y3nfROVJSrxTprbLz09x6XnMVi7x0DW+SefMjZKl
WsFLXcL5/PzQ0/3+YNnyGzT5brJBc4/9kAQMNxzbY1RHb77muJ8f+sKvnqc4qUDmBSof0/Us4EOd
hIuEwIFF1CEW+vwMFwZZdTaQl440eoPt4G9OymaR5ZLbKfIjoVAbyYl3gxJcWZZeWAWrs8FcozYq
DILOXcuX1rlvE9Y8vnmBMvluqH3jCBoc7+/G8jleqOxFrTYVNpUoLurT6FgDGgcE3HkS2qum0qK/
e6d+V/7fPXhZA4tWoWVhlYrhcsz6V08ulRuM5uX286dz6fnPPnHJcWLV0BXD7Qr8elJ1yjJ7I6nO
2+eHv/DmqrNP20ePrxblYLjVgK7FJwVk3RuKuPIYLv34+VcdRTqSgsZwx8YmSMG4wcL+YOfylXtz
qVA8T0iKA/CCiAcpU0UQr8krwFC5GbuNNULcqOytqE8SlewCb/vnt+v3kT/40n/ved89cDgGdhAZ
tun2EbzAL34OB82Ghtpv1OyRMtOqKk5ZKS1t77ZP31TtNdGeZX08auaeJQwO9WdZHMIx3ozelZHz
0nZ7wrm8X+nqCDuGOEot18a3YfY9VpVfo/Oo+/qCxLWdDGLN3OvNnSUicFK3pJ4tc6jbnY6HnHzE
XmwiMfVOhJlduUvKhXlJmQ0pJCDmo2ni2QKgseyCR4lcVN8f8N/uMxMU/ehjGfmaYZ4Q3leqD1tN
lpeirJdFetC9/srHOd2AD57VHH6b6XWIwz3LXbM9j+Q/Ktq4tACqgzIgEM5fqc2LUaSbz9+M3zPV
R2eb7sW7NyPwSHGSQzyJdRt5a9Tx2sHoM6JSq1J/KUY8U3hMhn0fFq+B1z52ji0WIigGYvFIr8E5
SF/FyH+pSXWf+qQLF0mJb1pWvKUpkxcl0vGxT2FiGEUWLeOILffk1F+JNvgJxUksSomIC9kpUcKG
OrQVpIXElGCdBuFVXLmjF0YLZfrO311jr+E7bTx0l5Ic/FJV5PqO3Y5X3ppLL81spBvT3BTYUFJX
HbCHDYbGEhaTUq855RLR6ZVV2aWzzAa8Xi0CmR164mqGuHWa5s0UO7N7MsHnfP4iXLpH8zGPCERN
SC3c87Qn7lq6iTzCbT8/Nrqcj1/p2RomrINRBCO/vlH1eh/ganowxVjuLSkulwU5SGySKoLMW8lO
VkjiuYcFZt3ISMuD3kvhNiiaYhEx059HigXHoSrVjR0SJ56E6Xhso1os26rRWWnknblCLd1fWWxf
ui2zxTamAg+SSpu4+FdhwtQL9hCrz+/KhUPPiXnQnDItQc/s+h1QfOg1Rp28fH7oC2sWeTaQWTZa
lC6pYzfBmqR1pBnaMDiM+t4S+k0bEdoQf/27M81WRzIIFEtuqHeNTfkzyLMIQ/aw6W3zFGLBRr3/
EkjVlXnz0g2bDVVakmSBrnWhm0N7XSmYcFehIIXs8yv5vZv9YCSUZ6OElkm4d5U+ZC2/aQ2xAuWy
6Ixz1uwhUafEOE42Az98c+B2ej2uFIAuAXm/dUAUn/lk6wQ20BTynQA/TrDMlQdSm/FxP8awY+zi
2ao3rOUXsaY+eC2mNC/advyzUW/+eQrFt/5uvJOnG/huvOuo7keKjse9H+XXONeWlUxy7ue36dJD
mA1EEbeIPOI8dolpOXYVeaR9fWUIurQumuPVQif2TSnOYkZQN5XvdKUC3+AKsARidCPTRG98VzRX
RtRLFzIbkzS/i4J4TBPW9QQg+1G4LXr9SivkwgJSno0aSRrGAT6xiRiwx8Eci724JtH6+GfLzrRq
ePdsyXDMlM7s2ZQ7cbwmbqbeFZTmrjyCS0efDRwU64AfS03sarkAsRS6vuz/+JsXR3ZmI0WWizRO
Sz114yApVij7nTXMrmvxox+PeGB1/rwtgZHbZg/exE3s9AuVmHIh6f4TzqeTFWk3sRn/KKJq/XdX
MhsoCmDfkimayLWC/DFsHWkRBhRh/+7g05N593y9scPnhgudmHJcbm3w3das/C+f7uzbjXUZdR+2
WleJnGrdQiEmwd1Td5//8o9fenmup8X5jxBOCVOXHO3nNMpedfxugZrlV+4MEwj34N9HaNmZfbKe
X8Qx0RehK6vSVljdDYOBYT516h7u4F5OSkh0+6rf869W/QTpqZ9NbiLI0+Xgj6tBl1dOKp0hjC/B
OWiNtp1MkF31U4sfOUhCJp6WGDcqBzJh4Gtms6uBWQFV27fd8yCx89CM5RTiFFskFIeAbuRFXRNd
OLqM82Y3uQ73IMRbeTMN7ZXFJo46N38yYp0D1bZnbiETie3EtxYrtGfpN0QGHcr6xN9RCRK2QN5C
P8coB7FE1+/YpN8wcZA39Boq95YZrJgvJB4cjKCliII1c0dOyKFChAw/QVj1g+ELdKj7Mh2ORvk9
IuPQurdSC0VBsRhEvilVDXT6RuljoHdo9KITf4fM5TU/wVB6FGzWdB9BoQD6e5ZLnCDQdIqqWoqM
EFuwXwCIxdpSnpj1Wrk4EDqwaggXSC0P9xeQfnlDKMrUoZ/mQjDXi7QlkElpjhQ4nj0nWDYxqON7
JRlWquCfCPBSiGX1VfOZ3+A77EODatmUpJgoLyXtCTMzvuZKt8v1jlCljK1FsB59ZVHVJ9W8gWKy
yNgJNpPTUlYmKDqyv2Y33UIF1DL7xEbeNER+jAaYRHkTat+mi5SJcMsgDvBT+oGkNdCC7K3s2DxR
vljIo0yw4l9+ebMJIQDB1DkWWNsqAgdIKuM3n8rw59/dNMR98FXMRdoxSH5Qg2xAWt0hwNAZuO0J
cVMDQcRxZspXTnNhhLVnU4Odl2aJeDqifG5uNQiXAPUXozwuRSVv26bYyJ5yZSS5MAvNtdsiFvjn
moo1BslIewgY5D30BFB8fr8ujFNz2XbR9I7pT/trRIIPgU/duRG7mATYzw9/Qbor27PpQdCWN3AI
hW7G9wBkdKmU3YEPLoCcwzcxrZmqGCbRxje1Ta7JrlI/fX7qaSr96E2YzR1JX6N7Yl3pikY3v3pO
VTwWOq7mcvTEI6gd7LgNLszPT3bxOmezSekkklL2ZuiSHCAfO8cwzrICdHMYm3xr5VA1/Eig1PAa
B8hAqTj7sYzGdZo45oKEJHIKc8e+8sZcunL1z1nTgvSVQJ3LXDnKixOGkeRW8kf5ARCntdIB4q4b
fPdXXqBLH9xsGoLFo+OwjjJXs+OfaVU+EfmzxVu2lPPgyikuXc9svEhqbUxLxDquQkAe7JoBljyp
N1h3K9BhHXtcVVHzK6W4aen4wWsz13tbkEA8u4/Zncv1a65Xt6BLwey1dyRkEklUE4MVe1h/u78b
DOfCbduCNWokQ+LGXf41m4yysvrt85fywrc9l2RrQVlJtt4kbqHUR6dh42u232yzvvKaTWPdR3dq
eiPeLc6GRorrSFcjFxrVyU/1aQIFpezfGYJi4Kh+A3NZX/u+Lqx2rNk4kkdVWcu5ktCd2eXjIRX7
AIEv/1MMJ7X7IU9pVuLq3uvCG/c76PPdpSkeIJHE0UM3kgLrwRgr84cZZfIviZDEfv1/CTuPJblx
LYF+ESNAgnZLk7aMyqpKG0ZJJdFbkATJr5+Ts3wxE2/THa2WyyQIXFxzTlu2vU0AIwsmW0AQ5MoE
A5yxndFR0B/5u1iw3MGPMpW/HxbdLXGq5TQxeGkX/+XC9r/l8//r2//PDUdtizb7IP8xr21YORz4
WYaQ2g/X9onYZwMMd4vCxi/bzuJbaOY4Z6DBx/KWyGdGndkrDn+1/+i5UZbc7uuyOvIj3NQnt0kq
r0kyMP+jndziC7iIxFBN2FTPcPHJSvWkSL/F/LHM/+Wk+P8W639sWuC3RO+AoLxV9rDHl2Vkqv+y
eGwo6P/PWv2PXQrA2AgGSDE7DaL43pqGKvY7f4vG2Tq50vCebFf7J4C9n5VU88EHU5KgyhYJHjB8
Na3zfKMXuWHOLPbR9IWO/Ak2xFoYNGSILjiXvMS3GWzRvFdWHoBuW7LXroT8abQzkaAym3jPSwuv
KHDXXGw+DFdmXLdBrSgIquE4dVARAtP8021OBdnGN8Ohd5hG7tTvXBOz+dbaXkrtWkdcJvK6ERZg
bTT2y2Tu8mFxWGvWrj7UzW6W0595od3OeLPVWp9uqGTayXMnnHamlzxkKmQR8pGYoptB2gRlrIuA
OgfMON+BPV4uozjQMZwdhNUvEbAaHBMyN66uB9iyYn4W0kkL7Ngsx98b8rfnToCL8AKr7JmDWLIn
UVvlM5Can4ghG9g7rnwvG4M7kDmpSO/ufhv0t0KV10xljysg6XRike76SbdGDTB4ZybEluep6Qo4
KPLJyTNuDXOKhCu351go7Z1UAAWcNkUYrFUG4YTp2gsjBdmxGoYv8tvfFYbHs1XU9EaWlvk6dGv9
KPQk7wLK+rDu6uwsmnLpw1bq5bHFZHfU0zqfqJ+9IFdQcb6l6UNuQISyZ8O9VOneXksDwAV17eGd
Oxgcbsaz3a8yn8zjzoD3oWiC4miDN0w2PwMhTB0F0skMQHeiwK8LGKU0ZVFdmiYUGtme9Lr8yVD3
b09AJvEqZrNUARi3qaM6a+8hf6NAM0acuts595eTtXgvDLZAGyt/6RUy11axKWXZOiGVGF5u9LwZ
s/iee26oLBDQlSx+ZsuSBD0nfz1cRS7JvAVdAm4rduvlW3lV0ntjtAbcm4r0ZDZe4hcpqJj7snXw
dqXPCy1RTKg/pNt0NVeYuFW+f9P9ZR83grYdb4v8ghYQmh4oSFsepKwPGxtkBhqFyC7ljx6B3qzt
FpfDQ+t1J6VckM94Ats9Kto9zPmZfdUdBVQbAS4hhZm0fk4zOUXBRruMCeR6+qg+5907Glylw0B0
cWPZ97umNtapmDjqWWOdtlnF7uCeBqnpz2zSq6yXZ4ssuBu0S1wsgESyBegy/C5bhdxN79LcNaLC
2QEngeGHqWXiu29kfrEhds3dF6rxT+b1eSHdZOd73unoclqwN2jIjYmozohcJ/haFlgCdREGG6Sk
1L59f4vJkyy20+2nsiCPNZgLjC0x34kihMkquEyM6WBh57Q+9gSkG5g+e1zRklfnofyEDwkAkIqo
o+5Jnell/LHVVqyYcVdSnnp+9T5cWq4eAd4lcM9MHhnx5L1MgJ5NEFzFeujBqim9gMbfn/g/Tv4y
qd9w7aOVoUw+x9T8BMB6Fc3f1VjhQBqopOSht/4Cyd9j0natCo7wQe5a3zsv0wZHQh4cQDvRDlYg
zKtHnr5lecmwIc2l8Y5fbc1eqGA9JFmTnmYjgKuGzs9NH6disEK0V0zJnQXzh+iOfji3J+Za976x
kJq3jYR1zUOoLshQQnuvwx0NPShuRvbBrozerwXbMXg6cSINHvemfQVjH5X9wtApFIfcZrVQ2aKe
u0eUFQ545iPt1o+eL+dDzmLrUnnafA2psAAk7rMDmSeQJ6E/s4lm9qEsYDR29b+pqi78PXuzuh8R
/K4jb/96aDPrnLt1egQe2tL9fN+pa2DpWA7TE8+o6tILt1or4oVdreD2Q56hHvhXWjonAR/nOS36
hNFvZvv723qrSdzDc2ZuTs23B+Zjfo69Un9PWfqPjGysTWZD5TewaGYgvGuQjVddsC2w2LKZ96cw
znmDyhRSXb2k8Eoh/k79iUd3i1KygJuH2D4n+MPwuKBgFFEBxQwQHWtGr1qRDPCqMN+9v64NmHqv
OPGbCP4Koj3jtgL0aD/105Pef3htzyauQaOwe29nyy0Okm8s88o3gzBC1FWypS8F2OiA/v3cWeAg
8/BQuuwAQhkBWwAKDvNZF3WYkUWi4oUTwwwDlcftivwcsc7tXevXT+Ar11Xot5ajZJI0Kefi67bg
h/0NJuJLGpCWYoetxTe/vb3/rKw3Rr7iDrcnwc0DX//Aerm9bre/yu0PqQaCI+NmqOIoN06QJcLV
c2hNc06q+Ynv5GPiPeERT7v72wYkBTLiXDIV6FbfrrDDnTtAuf+6fe+wTmGBlM9z/Zq7+xMtwqe6
tc6d773dHpE/eZ+G3L8ss7jLHGzIesNdqfLgSbIVlIFICt8DzFdZRZjX62mGUoExiklW+66Q05bY
efuBUD3Wonz0rPZxNMsDnTfvlHpI/fvgRS3ESHqTQ2zaiA235Ty1tk8DHOAKaONghStcV5VmZ3H2
eEldgeV9iYwtFXxo4kPfHJewypf3dt+DiIZzOxwqB159w0ZrmkP96mRkhHLWn7UHJwOMCl5z2PhZ
bh61uVz32oUa5V+hIb+MYv25dOp5lwaduuOh3wXXTF7fKst/aMTegnCasYU3ElKfNQomlNWXmh+f
twWypxrnu971/2zN9oDW7dC05idzkq8FRxmtDk0EWRZuqagTZ5V5RJeG9wDHlTl81yiY0OyfnV69
c262r2RcT3MxHVYd3JU1guhWc/psq1seKin0tU6D/UjclP2xpWkfV6b6YcX35hANum4S4K70lsG9
pBd2VOE8gB4CNl5GhSR8oY4IHszpOaTkCG4TulYXw+VejrSiT4k57VCTRu1FzE04l157bYamu18P
zALZF+11iCYXlu3cbaEczHCyPhygYoGVn8dR35RecCqHwttfTPJuT1udY0sJdvmpRIGkjx6cBuRO
UFxozwBo7WqzfcnGJjsK7SvqaJPXvJsLVl1gVuOxKxabnpB680BT1ZJOLTuH/J0XH5qJicsN7nWs
mglpT9+S46V1Fix5HlTpaTFbUGO9WKvrxGQv77W37mchGwfOEgyrBNPrn7adA0QQ6PzChsHVt4km
N+swqc59YV2vp8BELBPi4oNis3cMJu+5RcZvGJv9BdQdGkYAat/K2ZF7+OCd3HhyVrEdiJsZ6/P9
Bku96yMxBFHeqSfp9hkIyGKd/pSGR2vEMDrz+xxUzQ9RjfpfPxoSFt5srpAWLTk/AedFnpplgU4g
59SIPgewsFzNVtipLXnlUouGF7gYz1vXbXRdVGN3GADv39nQqqCvttN96ngtrd/+rflny2llBaEc
9JCg0ULfUO2+mJISyWNSTRrBPejhJ3RoYywxhNGkvndvdJS0b9lIp2LldX/9tSVF22i2YPk1Tegl
ja51/qx5W51VreqvLJfg/NVsxZ7BMbC5NKzbnW/HadqbdXiTCLcc8M0MZthwDsrKrOd0utm85e4A
7BO3e8TMOFBjGW6CdteKG9tf43rW4gThnP75pQZZ4yIQAqQQ8JGEG/c5H8YvgnyM7VJN7oOpOgu4
vJp+TXqaf+p513cN7X8HQw7ysbiRyg8MbBkv0rLsbwsY2T2qx/3ajBYaA1vkGWRlnKYRvsMqMmqO
CyOooRYXrvnFvcn6NYN7i5SzmndNJuY4HX0/mR3LvNlcAWH6Ng2wvRB36yrZvrdU69+L26YHIUts
xuPSHueqsy7bKP2rMWYr+47cXpp8Hp4Zz2G22iJ1GvIRZMSINmr5yZAPaDq2J5yIQVQrqHc4aWbx
YXrGlChlYNCtJ/Xu4hY5iLwrHrNS/AKn/Ec03mNrcinkw6o7gH97yIZLoGPOmp/JZM4upypq8MWF
vmrZboFIx86tX9sFBnqW9URZVQWPjJLiRFpim+jE0UAL/P1VWLggZcsMS27scdOYP7LRDeLU56Tj
LdqCCid5d5h34uvabZ9KJyCGtI4QvmCtWeNLia0+x2QuA/mKAQUgmCIq2l1GfAk71uCkCO6FrJJy
CJ6zer0fYVXTUaefCGB+tXa3RFCRghCq1dGyxDH3xiff3oLQWYj3wJBlw/6weOpYGuJY5tsh3RAb
6CC/pX0o8/hTGUkxwnwwxd+st395wgArpxDaWkZG6mT5CfIbOLR4XvziYHu33qAmYJJ+wRfDInpu
4PE1DKvEde/4BzH5fGp5CPzgPRhqonWV6KZwGIXwkqVlX58ml68QmuVol/cKPq6x56i+kQT01avS
3aGyAo72pTNjgSTr6NuT97C1MjuWrbs+dpnwQckN1K7sVILhFJU8Ws5MtDClhnlpW9G/SsolzaHZ
58fa48qwBb3+s/jSfpglMlBMEA99lT64Xf7MKFIV5RbnS66vC8nVEAr9vbvuG/Tv4kqH6acvC3wM
XZ84hQkPuG2+AXzedCH3lXJAvZLet9I17G7mRWF3T4DOGWz25lN/60Kc3CgYqmTlLJy2+X3jNxyX
+Y8OFg9LoDdipiK1kHVNG+5z869aBuQV7VqGfUro35by3zK4LCJ9D7PrdGvEmpc2sZviryX4NcU4
XgsBpkrmrNLBO96eu1/jNfC8lFCpF/6rCoYUojkY71IudBV7H3rk87kcKeESeEfb9Y/AFg5kvZ/L
uvUOaWdPCYHSP0y0B6vDkH0bxQ9c7yuo8EzxqYXVPzXt9rm73WVqWL85xodnBrvKi+317j9PwAkU
eVO+9mznqFjaczYbGruVf+vYnF6zQdxh+LkY03gyKv011cvRX+aLC+hgA4ydwKhkU8PXfAD9acbz
zdxmZt/1PBcRpicgbwYbgoHhVxlfvkVfwrTRx0e/AiiEpfo1j7V/xeIEsT/oAXO5fghJy4+42ERt
fwtg1/Jq8Lwoi64DJcouQ71q3o3CwCI1NZ9LMwFsHa5+vj+UXn4qFuf32jApZbdHOToKam79wGc6
BDNmMwCQhOx7skzZHzAnc0h3CRjzFSR43l0F3ZeJu2M32fsWtaWv2EzRu0WeTTN5FTh2gvLTCQ13
fe2pNfjsBB535b1VlwkUCeDbaxXsXxn5EZWPNCd12aM/caty+m4Jvcx78of5zgvaO+iSD9JMH300
Vmh9uJBa62NjmZfMbG/TFV9rUJyafaV2sQSfyPKIiWqqpbPD1RMfWUXvRMjb9LSR2FldM15G/25R
9pOVORdcTh1yO/+Mkf3D2/fHXos7O1v/lab7qj2LVEA1X2AqB3TCIhbs9VuXDXdyce7pEeuBaJAa
wi1zLqz1yZ4C8PHDP78j9Smy6Qf5ml/0HjLa4D2qev50AmJxvoliC14bD3B2h4qBKDNcNxPTSZO9
rpl4zJbmVFTVaSnGnp5MfzzSf+mwbGXirdtACmV8cUfvcSKID4vSvPcX9dvR1XpyAtQ37WSrU0Oq
6kS9WUR08xIoDANkkPwCue3nsqZHVnRB3QDDnLJbGEyEKq4BFgPpzW/Je9y4lsFaItmqeDqRD6/x
TnXBfC5mp4XjaQ9RMw3jsxHgyTO6TdE4tUEhDdy+/2HNZftS+LAtN7v83qrlfV6L+t5psbNDRrSu
7a0DjU/JWjdWad2JOWC8bcYXM6CMeKjlKj+Nqds+tFnQTxls9YVEXfA+aNM6Z9ZWx8rt519eA1gx
2l0H6c4G9PC3HnUVyYb109s1Ih9SXNVhbVKHNJi9XAbFcekOeNHCzFzmHzzV4aulS4BSioBEC+rS
HA6YrqtHZySOQaqQnsrGEhTOMqApZruDjVBoX2kETobJvQ3W+XsWzpa/P0zAbp5SFzJ+2Mx29kHY
sLz4m2rJZM4b/N7di2ThfxFeeM+zlY0fYt7h82jfhA6rR8w45x52MmAfR6a4VicMItxTuP3Wnk5q
2Ewcm+OsIxuS7bEwW1rZhlnlV9m74jKMW3/pp9I//2+jpXbq/GGTlpkgWUDDopbqYWiC+WAuPfX1
whvjptzFAxBnLxLmIiIOr/o5QB30p9DiR57u2xZ1OGqizSiCIqmcaZFEZ9Z4CEZho4BQiOJ8bmwB
id8+sVz6jS1DbHe5L6qTaaZUGduAjXbVIjFM1AZd5tIris/CO2XVXLyNDLUc6YbcwkEVxmncS9Dp
VUl/H/+JQWWj1jUwlcKlx7yrzNWI7cmuz7Koa8hFjLn9zFVmfrqDo+9mFDrvpdTIGoxyrZ4MD/5r
VzaI6cf1t0TljuZyWvq7XcgsVsw+fAJbUDFK2vnY9Km6m5zJOa0w6R5whjQPNF07l7Kqx/d5kfbb
2E393aqKIByzOg0de+6SjMHZECMLEFU0PrFdtZLkMF3Yu2/jV9bMsJG4ZIMesLzVHrN5jjVb774G
7V77rrhrtWoTP8P5vBU0pLjbmEeZ6uqrYNrkUY8tPfS2mhKbVzhuR6LzZuiWU+WMeE82iPW57XE1
cRd5zoMBfxlx3viXFiXQT9uUArJWgkuHz2zMu1E7dBqqditoikn1/ghzXdAEo8bKCq38pjEdCzNA
Eye7/k+Z6Y729hHarSPHGG7mcFRVpi5lTVq4FvaaeJ1cEiU2+PijXqovOTNWJ1qDssBIV1com3Ff
43RzmpcW6s+HcD3zwFFkPo69QT3KQzaezPQ1Bzct4HIc9uBbp3mRNGbOKqEEELsmOqV0XGDiB1n3
ROJ9D/fJ2cgH9H3s3pDRbQn7l3THLTYq+hCXJLfrHj9q4HIHoGoyfm4W1Oi8zFf+NF3EG9/jQWEG
oN1mtw5jCpx6zDJ17y3eAgh3LB6CmmSGIXw3kUYxXgbMtuHYlZBGW+n+cvRKabEUVSIHIkVJEedH
r7o8gTewHTBEzdBTsAtSN1LpGKeq4BsyOe19BiIO4GLtw5JuI3syTj/P6L2fk2Us0QyZH3NHxifO
8/lXs2UrYPxt54rrzACUCKCW0cVyRvk8FCS68q1F/Lczs9rU7l+jKdVFbgahaJrea9X/y7jCFm1z
3zbjsxeY92qwXgvKgQlA66e+XC9c4e7novmHCHmKmsH8lBWRdF3pNh6GjDCit8tQ1yWCb8fqY7Sg
9o10Wt2+Lg49W7xykXrZDOOq8rxgZKX6XfsD8z65ekUawLHh52aYrt2fivi5C0YmadLEca2TKNGE
m7VzZP38MTIcP4F1RLH+2ATbYzs4ZE4RFGqO4Ebnp7VHGtHSd2Qv+81bdhnL/kRl/JwKMp7jLS73
itcRai9RffHO1Mot3qlfemIcASqaKyYoVHzFd+k+bdGtgM8FTnGHqt+bPnszZvshq/t3cMv/9CDP
jl/9rDWUgyo1kO66FI7HfRg4odafZUtAPSwtiSm3up9vezAJhD4MLBwiYFYKLo3ey4IgLRaSpKvb
v++m+QCn7/dW6V9dtn6gBDmPWp4mvJnsbd7z0pYPzJL9y1bj2cKV4Kri0I+d++bdDg4iZ3R4fvF3
MFu0qkV/2IlqyUZSMcHd6++EBcq33qyyoR8NIjRlVEqBpyYdDmaZvgeyeC0l5Zc0sE6sKgqssh+i
HqBgTC9/hvXN+lgN76dU5U/byzSTNL4b9pzz5PUvcpR36ULmpdiH7I42vyaGDH7wWu83XteNZTA4
MVoRZnaheSbbQBNZa9wYaiUhxqama7lwI20aJ1oc91PlxoMQ+I+C3JzPa7lMB845CwSZ84zPJqUK
QI3HVzxvcORG/5rt+WPD/oHluFWJU+KN9+x/bUB+vkf51YmHtSdZEPTuY4XohrSx/zb1xRt8eZEM
VTDHe7H+unUg5oV+XBZ55NZB94mTJTi4MA5Rhh4zAiZg+UaWcrPd/CdETgicNR2GUyd6trL23iap
EbpSipj36YJCKtEVxRbDeKhLHhClyKNvWMCn21+7RRrV1SN5917EJKDQhlQUkG2kyRhOg4sD6RLS
fPZcuNMHtPCahGh6S7gX+hjknJnTOHvx0onbCZy/qrZH0jLfDwXhZd9AOS+4bdBv13r/XKwBmbW/
Ua17EDT6B/SAhZWZ1gBOgie7Np8VM5KRVc+/0sL2sFIXT/zfMSrr8tKb/lfOLFsEgYAAbGyex8V+
dCvS2K110/N2GGiy6ZtMGXPlu/u5i8w7y8mij36rJ+jLaRH1Xi+jWwN+UxFFgE/nxF64n17X0gxY
Bdm7Me7vjb2WSbpCR8xxuHHichdC+ZSTy55wcFSNe1g9A09dz5dO5t1L8pTixeD5iS6qf6KxPoib
FPKOCmMdAuk/uivbU5djewK16sZyWtShF6qiZ382wszBGSL1eLIK+caGNHKZ0uoxM+nN6EqDYtd6
GxJwiz2es3x/mxxuCznSgkTbg3q1zPmbCeLgLvU8KxyXQiU00cnL7BltjCqHxmK6HR98o33seGo5
d1vphNlI7solK3LMZbYkRKIBh8yIuddHbGlOlkeKu3Paw14NQczZVLNMzOZVONsa5uPwt8wzzmUc
ZZmW44XIfX3kCPe+p005L15j0PAzpmILIY5V8Vj4/dUdBn4M+vdJMVSd+Ii5oswiGSQoD565ZaWR
Q2r/h2yMzwEpBlKTvHotYB4knfDIePXBFpP00Fc/rbuY8Dw7qHX0sCLVdpRawzd6VrQnKmu4j+Qt
lYuSbcjS9ach+vXBnM1/rW46arMdlW6d+5Fv9z29GcOSWIsUJHPA9C8kKxeH9UVFg9XN1i0nJ8xl
fpNtcCUrF3s80eRCNiegZ1aXug4dUIfRPJlOxIbeJqKjcE6KKwfNbrHVw45DndE0xmFycWUMnbdE
mQ/c0CRmehbTNqHEdC1K27YIvVWu8YjRh5ORFVAtE7R4IKf6Ae050x4OvVz2tH50igaW3syCJxzp
XOEtcssjtUb6NfazZAWe/HFxowWXR0QcZ1IEzIMfqV29IC60k7ScMfP1sjtbGfJDijTDY8E/aBVw
LrTerOytLVHPBh/OKvPP4TZiV5iDuFDBc7mlzEsCQb4M4R3ZEdc3tlHZAmjsa/08VNntSkN2x3ad
MmmhtMW9rW3A6OY/DIcNrbWWjMqJ9pjdI06cdkG9OxAPRdFOEYfZc+YsMhQSS6Kg8yNaXeOhlMgb
SMXRqNw46DiLXhwaPiOn+PzOLfOr1HRG2HMRHOjW/uFnW3HcVHGRRfc+5Pory0g/9iLvo6bouSkH
Cmh6npOIXBQaVq7CkWl66zFb9Tf0bwpxLfn2CWaTD7Mf4VC5UA0Fabf0lFvHRqyP3spt+yY2IKOg
zXCTfCGbEdhR2aYr9+VZJXLsdKSyrOHRORne8fVLFsJJPIkHF7xfepyQEyYIYN+QmzsXWjzaOLux
0gfFB0gr4wmmPWkHeCbdwSn9PNrE8Kdo/eUISUMTbeOop7RBKzehXUy65JNI+YMMEXHTWpMvz6w/
pkF2O89uNClRUbwnIxlakj1xKuz2NI3ez2Wb8shS8x1dMmU0OhWmmI6Pw62HFDqCmWox+W3UtbU2
vLx+cW90Cufm7ZTu9cnuctJWO6WYniQ/dwP0aVkt3qu625LWF20cIPv1SktcxGbUZ+4s3dPYSJfG
K/c5cIwykVNZJ8xIPfad+2eaMBWNJfa5ySLvkbs0ZKQ22Ni9W5u46xY+hJlJ0hEl1aAtqA+WQxIn
bWrz0RKgJjwg91cyYTIp9jrHSYqotAiMnmy6JKnTb39Lh5glr5FyBX1D8rejIkWbcEx6ootb6fRX
O61Jty2mxalh2HFnrxwnBq3x5BfWd8cefxmNMJ+6NM0Se0qbp2axOe1Ta743vVwdXVpKY891p+Og
czohtb+HFR0kB73uywuJ6vGxANp3NFRrvXmkbil8jFvs2rAmjCwIPnTp+jAsaZ2fyXXej7BAksls
5LmvqybRXb9fmXW+de5jXp+qEoNRJ3hhNTFg1s0vGpXXZdJteZgrkUbWmrOYbUMlZNoqindZEGbN
PsZez1mslLLvuB+ujyK3EEKNwzJGE9/W64qx46nVYroYwWJEdmVlNG94wzlLp+DDmuCQOpWy4zrL
22O3L9XbPjXYWTK/Oiz4C59SYbrJyEjhY9Bb8hwY5NaMdAviHDD4Q7Pw9yjRYPzLxxTzzjYPvxbK
CIc8U/0LTgPy00s/lyEsYdo4tpoCtZwt9t1Gj4dhqFZqQYs6iuaWSDQM/7cIcpfukNZ87RSMolRP
dqyHdbujDlF+eWlJ0xoS13ht2+VHVYkrPREPaR6Q3sKCNkgiQ8dY+Er8lCzB1m5/sskJHreGAnaX
buo8klElFJrr39TE/eziKkv7P7fRrNjWPPKpPU2G87ntSudzzAL3Sm5ULlFFGhr1zejKWKB5eMom
0G5mOYyxG9AHV6xddna5ROFhKLgtLf4w3CszhdNENE2FPvXR63g6eHBX63vPeMccE1xxQK0vriYJ
JaErYYeNFfk3swAoLDihUdiS1jYKcrerNs8L1MZ40/4SrqLVUSrHMfYtOmk8E+6r6unM1MaqE6+y
/cM2UqNYsdKzw1Wtc7cjEj+6E9YRxGF+RuPZuN4ri468UuTODxiy6thm1fRejsEtTZXKGcW83l/d
vGzvei553+YuuteAG9MH457+01TseUIU+Y4VuESZXTXHuR3No1U7+x2LKvi5lSMpi80ejqs3rjHb
tnv214E+GXsrkk1UCCzUMD8tBRwNwmgy8xgk+peSitsz2m4/FplBX+RsY67cHZweri2/Nru1DrQW
5klmrmXkGgZ33xYYmqLw9OUIdrIFCntcZk3+2x9adeLW5sQ1dru3LijHRJOCA1JdLi/lWuhEb0b+
KbxFPmZz435shZofuqDTtLHg/EiVZJE0ppGgVnF+ePPiPcm2E6+9yr3fdiPHr3T3vDucmaiGe2l/
boFZPW6FS6tZI6hPNFnwmnaT+rSdbD/S1NidAt8i2HDy6UD32PI69K1O8NFzy25olIxXay/uRK3G
01TbZjzOnUIpSh4cQToU7rRUR9Nx6ncthDpLTHYYbirroaGmm8C6m//aba3OgUvuJXWH5qPZKb6K
eVhjsWj5PFYTibLcybBha5senQ5pnJ2zTVZ9fqVbomK8aSb5McrsA0Vqyn6lpRlSKXSwq1VUJZgm
uMI+nC6+h6i9wIn2qoXXHTffzXintSHeKb/vd4zbt4+3ZjNIMEiZ6H8xOxC8vmKAO6X/qbQ959DC
N6HMO5lbUvVedXIVI4J6qkfq9Z1xvyxOX4aSz/lptT6TRmlLPscqhwX9mD9HObq4M8BvSjkSpNAZ
nN3wQC2CMTDiZ/kT4hkKW6fTXB8l8EiK+IhXN/ahWOab/rFpuZ9T29z8cOm0PkB4UfeLLPdH0Wfc
ERCh3u9b+sHrjUbO33de/D7FUbxgOEt75iyitnB7GI/98k/tTECj/xnmt3Vay7N0uuCvL1HmZGWe
X2eX9BeZGyr8gHyX+w1VyXEqKDhU9PsnJF94xXMjaNhkJxPxkR28OUjP2NVw/dIniDnJolc4U19t
QzudJsq5t4e2uMv7tr+mGL4IvtQ8f+ucOH+wqt6Odko1XWi5HY2BuVx+lrjqfswB22u3m1jCXOgO
tq/l74wbYtLLzHmxS8//3qWe0MKU5sXrMmBst/fEzMA0kiBr2ijvl+HBg5tJ6gatnvKL+rlmU/rV
bot/bBxf/lxnre7z3O5Pm5qtK5J6F0AyJOnG35df2WIhrVA9MsAexdwhsNX+BmiyjX2R7U9ewBbs
U1O8mrsjpihozNUPy8BKk5KWlpbCXFXHLqD8eJ/JJ/WFWi+GqBwInP/D2JktR25kafpVZLpuVGN3
oK2rLmJDLIwggzt5A2Nmko59d2xPPx9yqruV6rHSmMkkMYMRicDifs5//iWSu8wmd8k2p+4WjFHf
OA1xynM5+7sU7OeWwNs8INxx3GBtVsLJs6NgMtlQy9GCYFp5n50LoaekKj7XXeV/izI/mFg0V9mk
m7exVQ7EKKfO2lSqvDBI1ZfUnJq8L03BaWEcWTHCojvRoe2MY0poLKP51qzSwMOXHYYm90Hatt/C
TFjvbc0wHH8qSPa9K7BDIMWpdNJ5R1AogDGNzpa0ekg7Wj5t/b6vmX4P7jUu4+HqtpZStI8oH8Ek
uvlQzL14SFLopOREWGtMPMaNnGfzqfPHlzqBzUkHAxWk4C+B2UphlvdlYHOFgKBKGKiZuI/m8jnO
Y/Ne063upFmeFYwyIj+LAKANUT+HBMB8lWegYPQuP6wyf4zgOGPhkDga0dHg1IByONmUJKK/uy74
CX7SaviueTTwIgyNzUTWbKDHvrvvNTEc6CyR9atiVhDWYE76MRGFcCKs/hvOqnAHpii7HafcPBql
6o5FyJq08qzWPWZzsSe6pVw30slWsWmJleFj8EHLTa1Z+62xUpmVb2JvRKmISzGJX6765OTM74nn
QJjR3H5dOVjP+Fmhb0BPyjWgcX9I7fob5oOMw0an/xhm30EMGb6oyfkRFvN3n4tGZ+IVK8dN3XvV
+0d0fo9TicTfzb98Cp11lIa7aTbP2Lgkq6hn9mgOeU0FT+4ULCVyySvbu09zo4Uen2bfpCqZDeuO
TYbanHd0MiEYtU6uuIa9/XqoG30N1V0Hw8JukWfuLDu8QJxlzFB+y8wiINeekUZsrUhNzNaVT+Kn
MA/sbBoVMORtisognJK1WbP0R9ZzG81sscb4ySJ+aBI4VV4x/xjneoOHSZAW/o1RK0RAi5wXqqAl
wm3Mf0XSHAv4DnhWHns9fChNdau1brMpUkKJmxoSpmT6gMbhKJLRWjcdpsOelQsciCJ4gK3OaurD
+Tv4hGNTxIszSrhlKeOloVsn/RIyP/MmV9Gj+zT9A6Pz3g6jrZ/oHEThHfM8urU6cYvHQqCH9hNh
zmdhRNzg/tFujX1MxK6q4kta8GeztZIm9IOyJp9tdrP1qOLA5IjHzCTntKLmi/dV0RxoA6BxarDZ
612eWKDmcmsuw8wZGfFcmuhKVXOBA7EbeNzmcLg1RmK6fRj4ZjKtGihFPL2DAkb35cWb6MpKyz5F
zCGBC4Yn6FYou4azcNE49Jx0rSXOLddXkvRzUlnNKRBT8lbr5jPh5BbEuxlzhBWy7d1ghT0khX5K
CGCwqXEAPldhzYxWTPWbVrIO+2N0cq2IS46p+1NFWDjVd3gThfJ2dhpzZUXe1cprBhy5+9J2lUbj
XY33XeI63JHy2AoHim9NSG2RkzwsgfKqegV3U9vrKSLeuNs2xgQTYK4PFtmITKfmayHjLXGvT4nT
Mu6r3xNr+sjM6NaM23Kr1wOSDSi4JmXyqtG7E0GdN8rK5LZ0uq3JerUyqRSNVt9Yyt4IujdwePng
JtFzVnAkjUsTL56I3M6Z9ZVqnWj9SRsBULvcHNeeKY7YyL/IsiAKMqp12Omp3kXEGCf6c9FE5xiu
NgL1htOkZjJ0phvDg2ztmuZ6NrUjMayPjhd/I7b53uv7d+Yf72yiu8ponkas2Wnyi4KVlBlNrrHA
9c1Y3ZJXdt/N1a6v47dU+2ZjCct5LGZS+tS0rSjJobqeDfDzmcA0U0YvLX1nM5sAOvVbMU93lq8x
8U150L5q+22ups2QNJB6pyBFjJ4ODrCb43wMdvqdlJ9vYTrDEbTfmtraxQmOd1EVkIh60yXz/TSX
7znXyQmBOtrpq7awdcW6Py2zB5f3gIffK8kqPDP3jlV006cJPYCz9TqHnkK/d3BoW3xDW6IiyZQ1
dnPbXxwZAa33w0oYNdOjqfgogTegdO1oVG5MoWPi4K6rWaww6Hp38ux+GdUJ5awrSFSEsG3sUt2V
FoQfy9m6zvwpWhkjOqB9pkUdJ+tdK149U61NNOXUjvedSB4Q9cdjEggd1o5GJCQ+ZXncH+1iSSkv
thDf7ud5SW82sZSKrqqPTzVoc+6SSqrM22I0UXA8joiSlGDeVcfTJhQkJnXZoRvnDUXdxjFQbVhO
AuUbK18jHG9yGIswn8Y8fs4YdSepvzcjhOpJc02E2C2XKp6mgDnfySNzp4kUpfa80WtQpYaEU7s/
dalzyLPwkAOhxo46TI5kW6N01cp3RqenGZX7cjtkSb91PFwG8IshZbdfTaNk1OnRyuTr3JphpD40
OEkuWnm4D5uK26nkoJfLY1rtNSrkxomMF3wDJIp8n1+TTnnxHGC6ijET12u2pm99KxiazdvlvMm2
DkwCkLHYlqvarTduwabJLdAO2udyjGnmBlKTwSSTrV6IJ8GSktoxcbE62G003OlufrTy9gcCoJPZ
d4HvZfvljW3WA1ZNz8tyC068Y71Z+yQvYgZ/w5hqNZm01E0ZpBje+G6yL9oJrq1aK72CnpodAfC/
z6G9H4echCDbWZWlfodhPWml8T4dx8BJKFESE/odVgITm/SkR5t6rE+EEuXcWcvZLhU1m+oPVcxU
D6J824dnds6Go282BjOyTDbPaeVcq5Fcb1zVLNtikFuBplZXBOAd8OBjJOz7yemeUNHorArJru/M
5yGp92OczGAsy1kq9Zs+VqQQ2DrmUyKYIL+tqIkdyHzZd4hOchXGqHQmrd44s+Yz6WwhsusmsWzW
BqwsKCI0LIW/H/zJZq0v27WbNJtZRFdLevskDp+pyW5DyfSaL/ANEsFFJtkuq+OYlilq9k7nG+sB
nlRQpVQFLgRrlSzUSoIsjTbetmXsbbXcuS+a/pTr3bl2rOeK7NB4GKptM5mfU6aeirngjNU3WR8/
WXl26uvpg/Huc1OVT4bMrFU4q2eyD/Ys4Ddlh2xAwwV+tsMjfckX0bJf5PI86tpwHen9aru7aHMX
ZIm7yzLzDCwJytf09Qn92dk0PJN53RzoYm5xR0JvOMC7WA4bkBoWaG9fXK2GdhdRaITLTRU3SFZG
SUc2DciLlNHAlC4fIdY8VM58V/sSBveIRi8eVZDE2oWpmbansrqMLHBo5Rymj+ncnfqxPIwZ+IpP
ooaPi1fN8xY1zX09+OxyOGqwK6/htMOBrXkSNZepsymDJo9248TsyMsQc4SmkcNS5FO8ducN2TFV
4S3Q8iO8z/3M9qYDbSGWYSYna2OCnMEUV1ck2nFzeorkdT3tj64+3teGYpIM9Epnwe4NXbYuSMD0
lXWyNf3SzwCVSaM9++hBM5Ud/bR5YrCD70gJkc5gAQcTeqj1JnBa86NGY8SSZA2rOItIYB3ij1bT
GL2wR5kt8CJN401IhOxKSf2sN+a9ZRfsw4O9i9vsM6QkslhzIs9R63kS06YIZ32l0mGn4deh5DAD
HrsWb2gKaFwN28fcvoV5t89z850ZjLGNdLQ2y3NYkvhVhfk+rWDXdMJaoG35FKO9wKj1zrLrr5xZ
EmHgVGVU9rUxnCnCUKsY/XFQNZZP3TXM02dNy1BfqO8J73Sc8oStwQZbt3NfRdi0DMSzNo221eL+
qzEYgrmJfzCS9nkZutWO1sEhzxYfuM8y8uATNtopH+ajORkLWfoT0nCQRtVCHg7Mzt4XTnEF6tqj
Nl3uO6No14INUcXDkeH4g8Oqb7OjLuc7JxdH9+A1wd2vtAc3ffV7tju5K1tybLkPOPsUm1Cn+mGd
kT6FAcnNYkaylJPkWO6sKbz6uX1Go3A0S/VojNHWEf7GgUsGKwbxiNhoTbXWimEzoLcal4r3aGnh
awjPFCadne9F3z3ozkUfyKot8jcYAduJyOLScc8lvSko6ytv7bVicbRZtPttjq0vOsRiOEZQVEI3
Pi5EGLhIYQcsnYUPFa01+seNHx5wdEnxV8nK5nlKjYOlknccFfYhvKYCZkXR5TcFeE0trqHhIM/8
1iXnyCHcq0BB2zIGHGum0608pZNPTv3ZRZY0zt7tQClFybrDvMaPrUCI7syry21WLjc/J58ld9+D
ZOY1Gz4cLZyUb6TVfmuoydHGFY89W2TUl2d+V+om+rmFE3oDSL7oPDamARioHcq+XG5oXazgdeYb
GXuE6TYdU9AOa0nu5aqF0SMDv6j6VRYWcPiKamXzBDhs5Xx0IvI3aaL2Y/+xI7WP1HSWeHhArn7x
I/1O2gOvAeAM4gSxjyTh+nH5r63nQc7CDj9kMzKIaJL0Czv9U9pCoOerQaHVTiPYaCeyoPf0U22T
MD7Zm1ZAUi+1h8zkevIA9e6LWjih6K+W9sJ9XP42hxqr6Msjs3k4IMPGbKxL3HvHsEKV74T6W1Xk
O0v5m6pw9l44BvOY4yGs7SMeIUHJ7EK11cPkIWNhGT26bCx6mAu0sluEdJdGXEv7Le8vkELgWZmr
2XwxZXjW0jAYXGgq/TosXtwO0IwuWwsPtXUW3Rezk3UBmMvhz6j6wMHXMME3RfSFCegGAfqTy/R4
NSctOLS/bToayLBYW3RevlUf5rj76Y/idl9ddbts6kMVbqiMIwPqCJAq6XE8qdP0auIEZ8zFofW6
U5gaeAuwakRVB20r9beVTFm3FijOmhh6M/hyU8+4AT0BLhZvfNfRfVyiURCTEy4GBa5m1rA8US5X
eOSh7VjGSBCf2WKsIIR9tkF7VRIgBXOX+RN00DZZh6QvZlnAT6aw6m2mD1/9wmfmdCS6/WBzW9k+
ojLqBsmTC44HReLewUIX9h+dPwMZirU16cPWNuwlDBN9m0GvDiFOZzx0KI3WOA3GE6xt6Pw+7NOg
SeuB+VGpr5qJxUxg1LpCKYV1gQ/zIIaaRpUVxEmJBy12c7SGz23uwhZCJ7AsZT42wkRKBMJ0Uew4
gSOT59G0bvPCvOWLjBRCblTdLS41UZbuYqUdlwWIh8thit2qeKczuyC1BiU1ghk6GmXS/rtKXaXu
EOB+zUi08cwfGSAwbP6jZOSfsrQud6khR4AWnZuPPh8rxGmRvQzDvXR7wDhwgrIEdWw+c3thZlNu
Ewu+WRa88MI5NSoxr92myxfHK2E1xSZMLdhkkM59vfvIsnzem0PCopAL1C416jU9lO9V04XM3L07
P4cJq7+UGQ5QWJOdJ1nzEWP8qrNikz0yQl6E45b0loXGsTg50rnPddTZrrhPLdgHvqa+RJrfmwvL
O9Zfptk+ZMVT47065o+0z7lZ0m1vbVqrTw42ZRo4tN4/9kC/W435w2M8YywopKm+exNIZK7NsPym
ivnxBPM2c932MayLJGgGNNpm1D0bE3y50SbflaTA74y0bIiRXR8QvJt9zHU1P5UwQpHcVxP1hgT3
dUf73Z0F2hIj7T4MEu7fNbuFWGWmOlQyqXSAFb+v71x7AEaoGsXUpaNSgQVWb/VpUieiNYbVtFQm
3ICKURvJFMmUyf3MkQdjWsUwbmsvuZWMuPddPoZ044Zi2F3ShTlY3YbMVreeP5sYNMz2mwQeTYJW
ltb32ernbNMUI/huIkhtVGZ3YyfKeVxYHuxBExwXQ1KFzqKN1nbWoHq0vI8+ZulsyFMkQgEWHRRU
WSREnah3MnW/e6HEZ6GhLl0pJbGEdqvhSzcJXFxViWsFkUaSoO3ExSoXPmIQ7lgryEsnOWSeZNBs
KVyyVqaUVr0u/FQ81MI2TllWsoM7Mt1D/INBGdXQVOfJ01nX4pLolMkI0Och/4VpgNd/71xiT423
7JMAjyJurm01Ow/12MdMsgoKdlxYD57fOHsrJdFyeUe7IQhHnngl2kCgyHb2MAAGjGEZnSfNKQPF
KiXH7JW+KV+15XiHC8xxBKwowMzXTtqg+TR5NCoAvvmkN+WzbYenRfk2htWpoAKeQWjMhkpYwD/1
jdvCMyISWpHW9KK6AnEAK3jesxiRqPbZYXk+jcJ5tWpUulq/Q/oXkNxG0L0XLC7YDSI9LDraE/34
fuidm9CVJ831Xr1G3/oyCRxsQLVU3rmluzJQqkS1+dC44hn1zd6yjYvVZXvL1Q4uJdvcax/LfbdA
BD5k5pVpAsZDXGuK7jaLSOmN5DtiHNRCPhubn5ADWkdUp7SNq3YUik2pAa7XnbPZq+7WHMwLiTRH
5BFZ0Ml612bNiVschaZTv/WxtjOgss5KgupF/gHhBsQiIctNG9kPmRfhnmcCjjpYDRCf4WbabWck
9KTGbW5jgV7DdYh5b+9k3VEn0ODAXkkvYqsfyYQdSl88Emt0j20vLjT2NU3A8r3xNPbdU56NOJlT
zsCMvvQ+GijMTda23gZR1l7hq0BMRZybt0kwe/0Olxx/XU9Os0JIuP1ZgVnWWRrsVegsDphy3/2E
FNjZ8w5dRdYwlYlPfpE/+Xr11pcZF4znPc6JlkmmW2/ZJ8Za7YrYuw9TdVkKoUbZ09oZu00yGOV2
FPrH8q3T2niyJqz0MudNG7OdbhfPol2Wv6i7yUOU9Z3QcH8y9KNflz9Cp74bankcEnEHKAwxJRNQ
yLg/Jvu2riCWGcAKdP1UJhiYO58TZygTzUvENJt28w6c+tx3PTx8c99ONZwOW0NdEb9ytgpsYUwU
vF0QDuamm5OnhB0dJ4J9zs2xGAlaOPvksAror3qEnda7l04PiZcdVBc/hXHxBSuvZLnPDhmGgBPd
IGy2QyrotkV2Z3Rw/9GjIAz1kY3QGZl+9b2uR2PjtBx/lMxgOkmxZiB6wM1xvXi7iyiFSEuIhWvA
ucGU4zjoGbAMnaQftzcCuoby2JHZEb5VnmICPy5KKDTgK2Ng1Wyn134SN/CP973CjFAOW8vTbvWu
ezF4ViUdJvU44yDt+wLBuCneNRpcta44NBP5Tl3oQexSr0Mn7/MQewLoN9dKw0fHmjwaHmXtgYYg
3dflRwH9AGea9JRAYj4WZnnXVShTx9RggJuS0JtHdxYzMkN0r7DuKJvr8srJ30F0ibZN6qV3i31z
y7iGK65Vq2qOkFlXsGqRAyGfjKEbRjTmc/TZOd5dFwE+zzi7NUVxbAfjBcZ4UDb5Xe1+UGIsN2m6
HiGUjVPMHEUcB0P7gUruabmeqETvNdY2KG5q3zgwe/JUXO0mv3icerU4Cy5XmiQV574V5TluxhfR
0IZrbmReHU095RY2oIW7WdYhGZP5DM5jIMrPG+8timbU9X6yN3QI8HXTXM1BvnVNeoFI85jV5avH
yrX8XHGa4LDdWFhRLob+lSqZOxTjTTj6G8Qlp3C2UQDbr6UV41GyIOCM49depX3K0g9E6tIY42KQ
Vyet7rgRCuMWd5c35Af51i/RRTVRc4zJ5w7niMcp7+yVLDQ8kLTWQ46hLvBdmf01W82frpE1BVXV
3lRyXPtzu8S9h9U6HI3vuu36Cw0Iy44QbrmLmG9pXCbP+8An5z1HpNfF6tB13jEznPvS4KGGbb1y
EhZ/u4UGp/nzHSj/zjeKlOOP9p3PCbZnO2i6GD60jRCaipipNsRVZ5fqEZZ2+r5CTrJ8qlsV9wC2
O00Cu+Q6jF6Bc0OJWAFbWSbThomA1MZQdWjvsZCDzOuo2zqKPp2huRP4lYoq3YzGsC6i8GYJLOro
NIrGDfQpOfTp/EPa7pu/tPbKOtblwMYzJt8MKvC84PEzI0o2tqzZ7w+w/piFQg42rWKdhPHeSwUQ
csbEM/JPYuoOErieC3ctogSoQngUEqX3ZXmFek+bon+c2xC+iKNQUsYHYap+59YSIK08GlOdrVsT
XmFpjLfxPKxG2CqBN83pp2e0N2Ytd6xyn1ZOr6Nq87aCr76CwF/DYFDBgNVCU1r3c+/BP0esdyww
c3go2lJcoWsyAhbTtTMQDuXFEqxQhB9zl8h1LiR1zhDSXyoDYQmVkSPKezvuvy3HgC1NEGviJjJg
2TCx/h6hhKPyHriPmkluYhKv59a8mF5roP1GJN9G42aS0cF158eW9YKxeo2WBy4ZxBVEQv577Gj3
WT4ccDxa5aVg2mldJH+ma+N9EzFAbBzK7qh4EkmMHI9+Z8oxcemWoBCmMTh5yAj2e2xv4awK0FTz
B7KUrYzjc9+oYxt/q+BTtiWi2QobXMvWLsuKOrMcWdAsUtZtMahdZ/h7d4DZLArtmplhgIMAaJSZ
PNla9oa4+qnoc5ZVhL9Gs6cjukUZcdRzQCa3ecUN5DzE3ZubM2haLPUDL+O+GuwR8+rivQ6hPSYu
tHb1pmdht42j+k7VmBwqAI5OJkdPWhZdcCaCpE31ndkCkCeuTWpgeqoF5PShZzcNFRVJOC37aOw/
hJZ8UjCNmSijZCjmc1NZBLB5FRkBDVZks7bTiuk1mqJnLfLw3+g34+CfIOk/pmp+GkwPYGZmG7bs
qt6HRagYgplrF+e6VUk8L4/YQiC/8Qrc7nTQu6aBUwsVr3jQ+qbe9QzeN72DnY9ytDHoSwyz5q4n
L72psPYK/dLdSa0m2yes5mOIwnbRjuCsBe0Uva7uhDuh51gWaT3w1EQQvSs4N4zBMxTCbG8zPfUa
LSJCt37+Jhpgjx6ewT1GGPOb7HzoQ7aDyfA4CDbs0Dk20N4+S8caPnxVxBvbbYbnhk7lik3BtHfL
tD32zQCCJhIxL8DgURHFuY/a2dmj5wMPDJmC7lwnDzdGVKdH0wEqcFIF5bUPh2of6ziREcfS9RtU
OfiCTQwrCpWgjqNTq9/SjiqQDtmmnmxxlDpWaIDoGXvU+kYcb/1B6oGnIv3kQzygHsh7CDuNPFTg
YK+MmX/0bt+exFx16zLWwlOSYiRTGoAesyHjh65Qw82o0GFXeQf3LmcYD2IMr2OATEUdMtzELDZH
vQCHZ5z/RrS4f6F96razENotU0nrKD2Z4UdtGAe3bh4bZyQ4xk+7N0gF1XouIQvq1Bu3CBAJUGj0
62RVDJ0VfMKa0ciqHDDn4shpekO33HKbQbzXXW8dGqBmkcT0ph6q5DJkFlbIpZW96JqXUEl31rfS
EDqX3msjHB2aeDu2yZfOc7tiIjY+0hlhjxyB5Hk+hv66A4egRG6wBoVoIcxEIKm5lyDU9XBvW8Y7
5lDKtfIUw2mdOdxYYSQeQcmCCw7yG1YWdjSG535AyePRr5NhL/HxWI9zGB8dzD2COh7SQ7Hg6fHs
j19mNYNW6iyTFBuRt5kWFVXlkwqCJg6lXdmgkNLaHgJDm+CrFEdzu4ew3B9LR04v1NRirTnhq2HY
zbavU+sQel6HHnPEtMtIbH9ru/W7A2C3gZSXbHEwyqOV7btw26dcCMTMuB0mjR7BTsaHw4ygESZD
jHLdwaseRq1a1YmZ77PUvNd7x776BpZe2kw3IOKLbfuEgxjyAyusR5oM5OHSeW4ngBgIfXBUKi/Z
2fz4kGnJY5pmb72h2/ukWdKru/o+HewPp88VKyNyM+SDeMrJ6tkazQRfC724T82CdI051l8nQopX
XiUKbvcRtljp2KQM2rW3/reGjlRr7UrdmZVxjWZj4znWYcFwQAX3Mq/OWYzuZI7uZiQSdohym6kZ
fXNUS0zN0/W/VVZbRTJFuGwY1nkBhurR+VSAr42fv3tArXOXMjunKp0W/JU7AD3csB1z1G9Ka+rb
LoGchzb1OV2cxyzxbCFpXnV2027QZGQbaYKfO1X1FFX4JyxYkd9epjzHgbAIirh6dPwS+05ISlm2
xvB9C+/3Ke3U4g6GBgxqiUw2KeRr7BG6dxExHMSS4frTQPbfv4//IT/Lu/9rJ9r+4z/5+XtZgZDL
qPvTj/94hLNU5v+5vOe/f+fXd/wj+CwvH/h4/fmXfnkPn/vPv3fz0X388gObJbXZVX020/1nq7Lu
5+dzhMtv/v+++Nvnz0/B4PTz779/LxUbMJ8mMX76/Z8vHX78/XdjiVn89z9+/j9fXL7A339fl83n
x28/PrPfHlTzv973+dF2y0fof/NNXbiGoXsW9SCfOHz+fMW0/+bCSfJsnQmIh3vO779h5tZFf//d
8v7mGqZteaZu+LqNCcnvv7UQtJaXrL+Zum6RBeEABQjf9X//r+P75Qr9zxX7rVD5XYmQpF0++Ben
U4zsODSfo7OF5bum8+fUDSc1XDlrmrwbwcVWTgPmXYdi3o5lW61Qge9l2Z5NWv5tK2wCpsYKhSuw
ZbZY9PRdvB6SkR7J6S7pQG6z6WG/FXe38K3ZrZGM8q1irPpJ/R0yXu9G+aVVnTpHcbSxmpHurHL3
pY+WHnpTF2A70FfWxqv69Kj3d6EvIHoiMN9ThufnyLr84XL983T88ev/TCf7H1vcn18fDZpts3vr
rqDa/tWcuKkizGG7Rt7pJgRdBqYwiSSjHVeF7g7DPgwptsas2XhNxMaxxZOlLMZ2M0EgfbOUd7QS
8zSaGEMMAu8r4OSF6jD+hSGt8atp9nKUhi8AyH3+4Xb5GQf3B5/hDoy3s0WG+XMJt0Dk+CayA6J8
plk+FnX85JSg2pmctE1oIEH2czxm+ulr1iMN+tn8wbba7FGSmysgpuQvQh7tX714l8PjxjF9g3O4
/M9yh//R4TmKx7aWZlvejYY/XTKnh089Dt8MHfkYRbS88TSiDdImvMFIbLwlJuLkQ8o/IpyBwoXe
SKhanh2cLS6TWcZQBHZ9UrY3VELysQJ8qYfi08bJeB3l45eb5ZDidYEAOhnzwGek0yR+fdIQMOvd
N7trvbMe6s6pgJh9T7nARCTODSTPOnuag96hUfSJ7iTqQLeRdxg+ChdKKuc0oK/c+rOs9tLyvv7i
VvvVU/jnWfJ1ZvZCd21MVv4c9YESvp2AKrM7GAbGRYTRh2j7kmasxU/EmrCmNQtI4Xir7WFuW5BG
Rfnsu2W3s9Ks2I2+3A4KeyhXYCc0EOK0ThS2T56LeGxMkr9w6zaXO//XJ8P0PSSUrs26JWz/T8bR
UECQJvttcVfmiOZ4cjaD5t50Kup3+E/EQR5qnO+s2uZTa51ie6X88DFPwy8jM8q98p6GSvNexi47
AbUToUgN57pDDDjOOXZ7/8W2wA3/9Tn+mYj+y0FburB1khmFcE1L/3mn/uFBmRPhV05XxnfCKl40
zAERmCfetbXsz4ZW9THXtG02a94p3RbGvY6Z4mNXNY9WkxWX3vLfHC2n2Vne4vFHW4fMx30dGihR
/Npc20XzHM35/DF0pFdN4jGrqjgYJvtGm5bJjRPhasa1tRT2SHOJ8pKiM5xbcUNtM67xQcIlNQnR
Wg3hqqmS/LGNCxr39kav3ekKhhuo0WPs3YCZ0awfSI6YUQCnzV+cp5/L2q/nybBdbL6Q33poDbw/
PbEwahwoIJ0H+qjD9DBGY3HV2LY+5O1hkmJnGD2XuBjKA45R/UVW7guaZ+dk1pyHf33R/vfqZsGx
shFDGY4hHDa7X5ePbixtP46wuZqXp7Z3ukNsExjHAx8TnZLCCpvd703ZhyenygEOOGJd2ufcYciC
USuuiGAhF+xYDkLiSPqvj+5Pxuk8trh5CnQhvm3auHb/ORZOYf7gzolNgBp4T1CGurWZvcXYkAQ+
NjggXlBh7HlIm0T3OzzUBfZNRmuuQzE9m7E7nBXhNQ+Va7yYoRceGxf9nMOk11baTVs5WMf0K6mH
VMVkFd7yV61/LkM4Pm3b1JmumtAGsPkgZ4+4pn733UctsZrTlNY3TNFgCxxnlHcQMXL/f/3l/x/3
yVKY2CwCnudb9p9X9swZbA0SOhEsg+ecdE8+FvjZ0gCY6C2sMAsiXUHMhe+IwCI8CG/Crze1/TuZ
/EUqmPGzEvn1nuUYkAVzw3I8pvsnb/Yo6QYbsCa6swVPnaxzdajyM2NcaOf4uzDKH/cNnp8ElGHp
RA4XEFgVGdsJ694Ki25IxsfeNVhOdbsF+ulWZfcWFj6mUupaqToO8BgEm9Kfs8odtq6HivDnvxjI
VYHR5cibWzPZjl18j4FqvBF9P98YWo8TS0wX0KP42pbLxFmVcRuklfWIPMO44BqDE607HUEooUvA
4KSHQFSuC+wbKTdG3diIsVIQB6glOn1jOojygel/Pn6Fm34QIh5v4sY4Z21pXCKZb6xaLXoBHAul
IqIDeFUY5YfqO+NC3ALE+3HiIcEpmOby1XcnuevjUQZzw1iW3F/3CgTxXNADY6dwiygv/1HY2a0m
062IwvZOlcVNShF6ldBbx0k3LklnVG+JDT2v8sPTTI4rffUsbwAJ72VPi+pw5bahCZqQ24orkywT
+b6Kj3Ntfzl6w5YadnLjRz/iYnD+IoTj/1B2Xr1xK1nX/kUEyGIVw23noG61kmX7hpBsmTln/vr3
If1djAOO8Q0Gxsyxj8xmk1W1917rWX97TtnxgcIRx8vXp/+2nqXzGikHnlPge+ps0ENIpSUZjYnv
jo79RcQj4ltjHI9uVBrXZQ1x2ro6dpb2jwXD+DUMYlkwiG3huIYMGn2u+i3vghyhyWREGd6wfgBh
zUZr2yKwXRc9VmDH7g7LJTCTz48fAoLkvkULs65orLlz7muiu5uqbnYerlwOeOgx/vFO/3HiNx2M
cmAxrXnoymv963LLQNXMevzOt7IBDEvMl5/W4gupDRg+irL6ZEwQ9gZQrCkb+MGcGK0ENqY3jEEs
VRb0dcd8Dxq0AEFeGIhXAoaEkb77x2XOl/Hr687uJBzTUC7fKTOEXy8zFanGpBsWjF90EuoCZrui
mgilqvUj9sMQfxdvFHsB6nPj2Gv+p9DSaPMbXbuzNfvb///lzHslZZKg7uK2/Xo5jW0gVdVUf0+e
AUczoJTwACuOtwkyE6ynawvQNcAAFv7O4+iQ+WziWsqoBwh3uG/mJ+C/L0nMD/Vvd4iTt5RsnPZc
J84P4v8cdrxycHytcAZGuuNjgWrhCn/zhCkg6YK9Bjl079R4JBwghmbV2XcuoKwv0Xy4IZkA60RJ
9TW5YIIVRvUe1FUNEQBSbMMwPilsuYbXOawabdIPRpCqfxU1fxwwTepXcPeUMzrf7+9Z9CnnjILK
Rr+352OhdBhhQPMFRJ0cVO2luNXKcI3GPLkU8cDy7myF3tRbL+ye/3Ej1Z83Ei4DpxAuwjHE76ch
Q7W+A4VS3seVFd0pCQzCt4TsKXAjmpGxjZxXRwEvfLC1EBll0KU7Gn1oiS21zlPZ38ct4oSov/rj
1B20KOfmDU58DNJ8GxYByCrG8poW0AEE8HEww0jeksD81y39c+nh0TQt0zAtS5/f7l+fiFKv3aAv
hby3cSzv3dAFyNLE3ydo/dvQHdIdParDOObVk2k+I+Otrr6XHm0FDH0amYtnM9iTdqmi1eQZR+EE
/T9OFOKPUtY059ts2obkQul8/HqJukUW8GiE8p6r2FSeT1ZM4zaHrlTXLJ5T/bx320CdvZy2JnBj
aT7LO8YENtn0park+DAM6HGw1hK83afbTmUuhLK8uAt8Wg5p6WyXl02GTJQxoHgs/gKdY1//46P8
5fX75ZP8dh5pnTLtoKrI+xT7sx+EJ8ON/lEzmn+9WxxB6U8Y1GK/P5ksZlGF/EbcC7dPbnngY7vr
DUr9iGYrLKFqh7MrpQddvveZ/zl2Igx6/FNXQyQgAGKt/SBKV2jpKLy0vj5g5rmGiBvW5Dy4OyMt
9pGPzzE1m1XnEmxo9Co/FnbxNr+4DDX1aymj9CyjqtpRSh8G3/3cmCbE4Fy7K22P+XGKny/VzH+8
lMbfbi/vok6hQjFHP/7XB6WOTGaWVmTeS2E2L5HuPhkhm1JXIUHsCIxY6TqZiZUNx6b2q3e/gPTe
WKCS89kiIGzgnxNgvn8dQ+X8tf666rq6brmCp5erM3+P9Bs74gQYKSS3wNLu3DLN79Dg53e2Md5q
3bpbToGlytlDJSrqAIYzns9yLeRstXRH+xInWAoHXNukyGDPbSkBf1Zh8zlrWQs1b0KB1iVqpefO
VY21sbOTVrzaUy8v5tB4D4qSLHb1TY7BbssUFertiEjJzcJPqZs6Z7uGN5WZH0ZNxpZuVuS2ICx5
MhFvbwtv8i+JJZ4H08lRjzrDBkJG8ax3cbpCUUa0CJ5ltKIhM72wks7RtBluG0njHzmHJmFbHK22
+dSUOvG/0rtUGsNdHKoshWX0YuQpBiM0MJsuq4pLhUCLrlZ/ZBs0mEok3cEqwDk2ReGdHUv/MLMy
2FfRkO9kPqlzFVjVJSj7q5YjJkV5kz/mkHhoP0XUzUVzHPAh4wMazEtPHg1FU+3cWl85+0QbAbBR
OWzysDgNSXPIihvYp+HkWGlPnEx2x/QFGF6Ux8zDS9T9/ThdZRqfq6Zhgh90DBv4K4i5sg30EFTy
tCHlpVC3Lsy0XWjX9dFQ49ekDhH5gZbliFRjLUjjYg92msCMITBPTgWPX0c1G7VEXCTlQzW3lobe
/KKL9qrFif88Tq+TDph+iN1z44GEogJeD15HJquuUGc4/SVvPfw6LiwzZshbhlQjvStwSZbjF9c4
8E5O6FvfRfjoN9O/+o3ib8+4M7eqHLY5Ccvx13fP73OZSJnkNz/Q4D+bsTzrYvRWnbwbiDg4ofNT
TEDluTF8ASWbiUiRuyg+peXvwhzPJ0gOsQdcmQWp9uROYLNwsexDej8bYx7B9ODl/3sXN/7cxV0D
aL1SgtXCFWo+b/zPcchqknJiTFQSAtw2G78s7krLcs+jAW4qNOjcqpYYG5yy3bGcqMEK/bwUT3CI
WfmqF6Ea8wVn5st/X5f5R99PSmWaFgl9lMUUsL8tZEEsBMiUNnpgW9wY0qlXwmPebdXayU5FfK3c
9qbFoI7n96mLK0SPAojZfJIM5l9I4TpYsnhNWEd2ug6dIhNgJSrdR0A2/4EcbzQeoyDYTZlLvoCH
2LidFd2kVBS1LyEW0rnATl0hyKwerU7i2wYrt/ISmLqpHd+XCYhEgU7oaiFOZVv28LkO+j+PfPbv
+5lU0rbpYFtI92zKo9/2TFt4dgGFqL1feqBtJdlsRnUgTmE9qL4DwTe6O/jCn1sM5CXTWHjQftGm
azmfCLO0eIprO3xoiSUzHhpWXTBQn4IgOS8/b4ry7ASP9H7pEOiIj2TTHJbFNfBQchkl6wAYEIlg
GjWOD0Xk1NCc2dTCSi/5W+9he5m7LJ0Kom1kV9leORrVdBYMF8fvkAWNNj5zL72w5exbzY2e6DAA
HYg4sSARxkffZPZ9IvKNzJqD03cIGXvL32SkiPRiBMkp7E9LQ3XUv/ZdczfmurtOVduded2+CFN+
M5Wnndjq8o0eT1uR++2O6ag6R3YT4wdltqh3tBBSaM/gHvONa1MDBabzXPkVtokpnNVNIzY/4AM1
vBu3OBkaRrI+11+W5yNFM7jDo/gS5SRNdK6BQlNiOZsfkqVvbkntKLJaXZYGxDgwGdbIUbKbHNDI
2Nz1gf1Amz5B2ooCCkHjawtaQZ8n5XU1AtpNwg/NfkYhcqqrTL+Utmk/VHpqXPM65aQvmeFxtLcy
GypLGQc7ezQvViNqToGuvRUmE2IBtawHtXdf1/7ej6yJHg+iBKdj/Lz8lFIgOagmRqfLhxo9mhk+
OTg7LB/bNOPp7xpRPiFnXTqHhgJSioqkQMg7vKEsL8BMcUAXFXNXWsrrXLOQNEla3RLC22xgc3Su
F2aqoqfARBjs1zAmd5Km+EEPg6fBDgyM/+anvhU3AWxnb1fNY9tWh6X+C5T1LJhPINr+cITEsp5a
SOFHnsA+43322ztN5o+aHLL7jGbxTpPJXeaPMbyx83+vQMavYZi2IxV1q8HMwbRsw3Dlb2du5YIA
iIxKv/damK21zTF5igv/UCu44gyQ6VgH9RUxCiMs0fYHJ6nlP7oO5p+rswm6xOWV57984Pn3/2d1
1lQzgKGBYZnZzh16C/MFaqePzUGoc+E8jIUlzmSwETIAIeBWxrj/mVyii8vMvdQKc1W0Ujv5rdQf
Tf61uWQ04+k9sdro5tWYueLCgevE5rJ1OlKh5qe5D1kddSK2zsh/+p8jnsjuEexVZnpw5malaWFl
ym3f/RQ5tPqb9Pbf936eF/92XDSZ/ErDZHP6S6d9Uq7qlaiBtCUDAWMgUna53t8ti73ZYeZpU2NP
4BrmYxk4O9sP9DkyxIWIhVZey12cLGDpA+TBSFDqexdt0loPxYjCKti2whBnQxLLJEIvO7SApWsB
+XjZF6ISVqzfIzzIim/LHYsqcU7hZF6tMnpALFfsZABw7b8/svjLV80kmaduPie7fPZfv2pYO6Sq
xHzktPgU4ZBdu67eHkYbviwHW7Y2Dc5m5+WIIvPha9g63yZNb+8YDwOHD0xauvY3VHtH282Ds5/0
LwmH0G03AaDQ57FExxZY0QnFilG+hYa/a4vC+cc7Y/7+zphs2exW9J0UpyBjGVr8z/OaFO4ktdIQ
98tgkK0ZwUuppaBTe58QRewVy+poVDaSSS+qjpX+uPT0FO90PN7ISCJooCLe2w5h02R1SkpNl9fo
bY3Hrm0RD7Y19ow4jO4oJd8s5FFsRXO+qmgO+Mlx1XZM9ZIgAhPAjPy/v6S/lVeWYyp0RZaNzMb6
7X1EfTL4oCCMe9/6HBSzZ0nALx6VTvQnlLLl5DE3cM56279OWfypilr3oa0Fs4i0fQjKfzeE/jgo
ccsXPYQpBSvt75MWIp1MUWbwDGG4sOZP/dlKCDbSUnCOnQO91LI3IdGHP18ehflSb5Kv48RrPHRd
DcqVYBSvex2b2X/WquCSzJu5BkjhH0/HX/rN3DaTi9WlSQ/u91luZ6HxjtyeS136zUjPbiKGlTfI
Ojm3XuyCrgOqkaQuEG6CY2LdD69JMFv9rX9dy5/9XK7FkfPpn/PsHzMaXN4tDkW8abbFZmcMsJt1
uMIGWAUvdS/2IP3d8nX6Mp4OsaiiTRBa8KDrCXf2VLuHKiZPb5gybx/l9orsBvDmrZ7860L/XBfQ
qyCAkrPmxTV+b4zbbdXaSLOmexNF2orItXhfAgLbV1SeEDpCvL+B5VK1z4fYEBtMM58ZlmGYASN/
FXJsX/tTKPaiJ1vmv18I5/ej6fww25IzKXNnJl3Ian7ZoOwel7idSf0eFkW7TftSI6Rr9ol0SPHx
lJsbmhEAldzWWntl/q1Bm7LGYORvUye1T0ntnQdfeLumbYpdbmbulpP1rjczte16zPUKKu4uApi2
hmFuaoxTlsEKbogwhymom8N9aWrAJiv4t2bdI/1TnbXLRyjXee0UX5b/BRuZdg7AtqMZldXWjyub
pt63ACHDLkiz/Myk9mCnhrWTcXUxrIx2/dIkD8RN63Nto/GfVeSDNeorBD8ybjmfOeauUeBcvGeE
bl5rdAd9wgGq0Tn2DYZiy1KH9Ty+hUH04HY9DYkiLb44kEbvSJF7zo3eXHfQvrcc+Ka1IWNkFX6C
z5PQ2oNWQn7VwomAJlDOY268oS21N6Uw9wBhrd3yFZPWkKLuF3JrwG6KQhtFqqr8f3zN4uf85dcG
zjzPZN0zeGFM63cxTZKhc/Tb/v+t7FMxBNdSPywlgyq/1gq6fGsXxdHOLPbPBgYdAF/G8HHx2RnS
rRUlxeNQWhCFffvqm+qz9NjUlxHPUp3B5iYpCizFBoRYTSY81tUxK7LV0CM5LEdMI+MpJPjsibwZ
rHtFcA+o6EOYdrmlb9eSdFva69iBAty3Rn6sCwhJMM7Pgq59Li4FZ5kblKL7pXxKvTQ9jmLozj6W
Kj8ur3BtugcthI3SE1xlQBxBLEQCCPwUY+9pKZQCt6a5HfvgSMEiX2IcRUciRqLVUiolNqxcWGIa
QLbcniHLDY9DHN0NVbGlUvM2eleMHNrKd/zBUANqMtMqO/mOq4nK3gd8MGWJ2PcxCNsIM+gaBSOp
njRBhD7232Tg+/x5pe/CsMSD7L4rN7sRbQoQUQwbeiIz79y6ZsxOKqWHF7YcyCepjzHJFLxIvooh
yDo+OPHsBsKl3uaOiaZ+fs6TtOMFI1+0UuOPotemgyPDbzDh+8ugnA/N0Xajl2UvSaOfGoufXEdj
Tgufcz/RJYQ1KYukHKI+CXWADzP0F8vWeFVF8r3xSnWTpf9q652zMhEN3JaZj3BJTGh1t7sJJp+r
PtCfMYU3zoAF22spD2CJIw39cFyOpJmc0NGM39Ipgnzay++t7VI/Is0inrnKj/h9yKqUHinKoVZs
oxpO8KRXRL3q07EY6mMgJ8p4kEZLUUgmi0ECH4Mo9iignikdND49k1fqpHaqiptKN1k5NC+EJoRE
PLG0dhNT4sXLOabfQBRCrEVoL7OObwxpzvKu60k47WsXHIYCvddLB1i4xReTGDRZ51EW3bmaH4yn
ToPKgXU8upaJwBydDW8WJr9z5hcDx1DWz2YI94gGHsYKLE2XVCRPgeRBsQ+O2qePsy27HdZ3+2C3
NvfV9529jO9ghjlGUT+0aHj0JGMWZeiXpTgHOOKumwT4nNPjogginQBoQ53Ne9Q6GpnpPIVB6p3E
jPwtGgZfrQ7XDmPRp1JN0zqQXn40Sf3CeF4RdN1X24kB3tUGybGyhpYAdEz0hoeHkuGJRDdAmh3i
/X49H0PNyUM+nnSYiRpjeMXAACcTeRSC2iYO3vG3qMehqYOjlifQnWtIO61UKFdIVWWMt+50tuN8
NtoF8SxDMKCkrTDl2RjwkDW4Ooofmzj3in0E5XajzmGiH3lKsbeU0USZSFfRUPprBskOuYDTbZen
sJAjDE49+CZQ5mOniunxuFBs6Zvoj3hlHs1guJoM1vaTZRAaOB8r0ZaTfuhAwkNcMV6LPrlDn2fg
vbznr+qehSG/DzXumx43DKV5sXWPeJNrPFE84/PHCmq8W41PtT2UAw3KqwISD4rLwRU2K4XcMPJP
cXMAIgvZbrCIXiKRoZ8Kc8crBa9Hg6rN8Uzy162syRw37eSeM7QHB3/CaTI/apEhvX1e6+eQjJB9
hJQI8Qa9KdMo7aOffs3bzy6j8tklcFiqHKETSh83wTGfH3yVxDSzF9WZbYCad5Luh4P/sDGs8K7M
o1MdlUh6ZunRcphbGvhpWoHmLIyBc5z4FLA0OVr7KeC91ySJvK5LH1rR5UlY9xixtN4ukvFeb1h1
e+xty2K3lHg4vvaFDpRaq9NrRVhFX9kvcVkWl6G38D4NgP4DP+yQAT7E4AnBAPGsEPk1T5OXV3Ga
imtqhpj25jZKqUv5ULfZ6/J7iHJmblmXIiQJ9I1FUB/s0ukStf55KPT3QRWEjObhU+dyD7I4rp6y
NEjWXW/KezNCa7JcKWRXE2Y5hdqEQ9/DJ3ZZFlMdsEXXJOlp+VNejHJ9bk3bHgnosN752kTxSsqm
egDy/b3EhnUfR/kHwrYds90Julmorzt8E49ToLbLV5Do/ntq4Q8q3LS4usgfcNnR2lvmHhTt1dYB
QAnq8lI5+sijYxwET9Iuja2PolSYcXLwkIpUK31uVy4rVhAYFz+PsWG2zS5zZLpdrtcNpmLfIAtZ
V6nxaXlc+7y+FegcjLwpPyvs85ewtpnJTgKd2zi+6Hi+EeW3F6G4CAdbzFOrPOvU0d51OMS/4rf+
lEZjcZ46cjd0qeG6HQQ1utDUkWk3AxP9ltugbQLNMM5OSYrCUBJ5x3cpxpNkRZomfTxEzfAtz1v6
D1E67YIwfWdmzNs/VxMSdCYYVOntlkdxit+M0qnuskAS1tA8onEbT5X0VmEXhyfbr6v1iCBthUo5
29ctgHneVGT+QKV3Q0ZOiR1rT9gQfGDFNSqoFICQrJ0HMgrOHCuAJVeSzXNAcK06wo0hJr8SVsnz
EnArb7ADLtBrftSpMua4RQj9fQdxZ0wHHHV5dj9on+Qc7DuXWrzc+TpTdfVg8yNYNmwcyf5DnATW
ecylvHgeZ6q0j5KTCCvuawdUQapyZ+VktQ2alh9qxmPbAgvTtq2xNMw/OspVsKt6Ld4V3Rhvm3F4
zfCSPcZVejSAXMbMmY9pVj4m0AkOYcljia0jZfdATVC9e1XlXmRm38F3yoi6wAaTEkDZOfOGqNfR
UfzgmQIH4ZNvPI+OugrHZYNtvI4dnEOUu4e8UIS7T1gsVAa6cFZ62VHe7vz8yXRTGPXMKNnRjlCs
fBr6BRGYaL0sKESrAsvOLYyq/lsz2vsKpNVdavYPU57icbXQpCU5r1NreBtNdw4Skr47hOcgxY7n
x2GFgyi70cIkw50cmp+Lk2gfsqKK74bc2i8VOf6BNlpPoMAfCOt8W7Z5vSyuozvIq9N8Yy1Aj4ig
+GF5r6l+jr6le5tF6rC8ehbC0xvABZ+cj25wod0n9Jp+LkNsevP/a/nHBeaXC3gp4PaEJWwNneAe
LcNVUvXDx1JoLK8eXDbgLXVRbeFlhQehmzAy+q9WQLXjLL+oyFwZBMRnRkoKkB4eltUyCDublqz+
4JYUWWZJunARH2O9S2i/1ysY5TR5icQ+9Ry52asxGsgSXySyqsPkxMZ1LI3viUuaq9YTJYYv5hS2
1sijBEc9NysgLG6j8OKGm654GzV2VyfIqy2P9YuXoVNv3Wy3bFxlJ/09BGEkUSZ8cSyPmzLhVEgF
iFdh1XUobZaZg940p9DAazXoAyGJ5KGcR2nu23BW3syvcxLNBggGTgPXddQ6H8cgPTCnkIflXhmy
ZwvpivJMyEp5aGT6grdzxADlF3sLjBKWMj89p3iRNx0ps+w5RnyX0TvyjX64hP4XZc6415FoDJYn
udJV+4Xz5Dc5B6tAxOONDb3D6KUMXbV7rw6eY6fucAkawy0uMPiHaY71rNAufnIq0qo9iNj/mNRQ
HGuZkhk2WwJji5eicALCSgicIeZ0HNFEt9lpeaCmgFUomboZpEC81jgemr43oIkXZ/TO5YYu7YGI
8u4ROyHfVE+4XZk3j65zgDsjqyJ+DSOjAyFc4JCSPUprWTwi6iMhTXrhDqIfZ5Upfi+118lIO1Iv
6Fn3JLOVoUZgaOaAnNIysk19Ipd6+aCbVsjoq+MuQsL/+RSjm9B2NcGQ06x25iwitjgWqernnVb3
24Ylm2LedIzvCjDXwW9LuSrEMO3EBIPOzB665qnsdG3Tp/0HqRjhPijBceSK3R3X4ncIt8cA6epR
79v6Z+mGugqiKoQkNOTAUP0R+6l44kQVY81zrQMn83a/6BugS1Tb2oCzXUMR7BCebIus9fYcOfCS
6ykAqbwH5tio4azceJ80fT7DiextCLL1cbLbfD1J8KdpWwyzMSLYxxUUg8IU7n3kuC/LeMcgX3rj
RGl/WnoPULLwJlbypif9OjIBLKdwJ4EioO1jxXiaQD2nTcgBXGHIz2vrrr8sFccUPoZt1MOE8yOu
Tux9P8YHHo0f2hh8MORwj/GQUksY0Hx9B8Gc5uX7jtRqohHFT22PE7nVqpuhnjQxyk2edic/Ptc1
skju8hc/Ek+RL18ZenbXVg4ftrSfQzRXp4ZjzK7O3Kt0SXmNTF0/ezB5yyF19jTDsLiYEvySInyt
NMdb4YRz2HsQXsM8blae96Fj9UMETABYpvJPhvpcuRCwlHXAdauRti4ebc/vdjhnixctfAm6feak
4Wtgkpbde1ny1CBLgmpdPi6nxhrJ0aqXAJ/n44Afw3hngEtmyzyCULMCOI6B25Z5/LNiD8zopppM
XvXgIXQ7goFpJG4LGc8Z4NO4Gwly3TRJ8O46TrTPYvwxVe+igvMNsLtBWezKog+2RBz0x+XZIXvZ
WoPGU2tAxXIXSHIfOq/096VufiP5sNv5KoU/4ccPU5KbxzDnTWgy8Zlza8sxAkHg4Njf1RhsrWSY
Hic0QrY08lvI81EBxaAmnz0bKn4Lhx6GixbHx6X5gBG9ASAf88rnPAkgAwBWySy7g5acXLlp60B3
rloxxA9IdwJH028s6D7GL23HecukoKvlFj8Hp4YAKj2iVfpcAZPfvuSeNWEB8y8t3oWq3Ptced9j
ifhjqXz7VH8i+6Peq1L6V0pzc0WqAY3p4tQMg71LMqM+pOSHgCYLnwrNf1NKjdeWumoVE/3KDaBL
vHyBba++GhxcH/zHfnS8naY1WBDoGVyXr9Cv1Zrk2fHO7m6oJD2U+9D8jDb+0jmqxlIbwUGVklFF
G4qtsOdGXGHz/aCFpszMCXvKkZhnqKjIOr0P42upOd+TyImfRJt9UbrrreXY1GBA5YX4NOMK3v0N
bxzRzUb+NVAIcC2fNKcxfnaI8maMvVVW2FAL6CudGwiuxTr/3D+hpUetEWyCajSeInDLqyZxicSr
BY0S41Mu6/c8nvwHQSsDG5Z37VLQ+FL1rEUJMCmfpMc3ss5PdQpjZIi7AtxdvLU63XrvZc8ZSbBz
eE33Qv+b76vrpwcHYfnYQIx1VRBeSiuxj2WS0Gn2y/HIx37yRQPcq/eaJ/Bi2XrXB+Bky2RGIXTq
bE31d9CrNjP478pO3iz2Cynj5Kuuf65hLhawMr43k/VWea7zkKPXdmyvJKdSC3dkrsbbqQg6Gl/J
Z1qf7jHHa8aKkpAXVsQH1vp215IovQ3Fjjij+NynSbprIpyxqZaa29iQCVS/tD+bo/z5OtU1SKcB
HONsVSHKkxw6nDnpCRo6jKThoYhV8B3KhbkKvB1Ju/GxQURzH+HNA/DR4xxWJVUN9c2zrmffp0gd
JlbEu8ZN91nKHQUXAhOwHGbgaVjR6Wg+xtDnc3mjTneqeSvndlTj1KiUuvLOCzEXlX2DIjZw7VNc
0WPqhuQ6CfOHNw7FAWEWDvTEhdWc+Pc2OS3bsG2TO1RbMy3fIj28HYfvOsxygrLBnHWVe4Chtfc4
yBOo4DI+ISCgyX5MSXEbI/UyO0lgzMdrmKXeesLwVBKIyYQ83ZZCe+fGsEvQ0gAEyWl5fLdTk98V
G83PDyOpB1sr9IjiAAEa4qJACAbnspePDbpQnM4YnJP+c5sn5p5hcY8lsfmSkV238uxUv7A9TWsx
7lQegnNMDWjEcUOnMpq2bMIktHl1SRw0xXM6RJfRqB5l7YPFLeFUlXlyqpT4hJl6HUrP2nhpfw+S
DUlYFb6UIn2pUkn/oYV9aHoI4GlGtSbVSkKzj5hGssI4RVhjtmqBk+3MyjnVjiR0KC9QmzK5p59M
1BlTusks1m2Q0DqM3ZpmoHwdVUIYn5FgtWaurZCurzVawZsxoW6SWkCso3BIYv1aEyHERl503FhC
xQLzh5szK7Q2+px/IT1313WwTwtevn02Ts/Z4AKC0T4qsF5roI6guf2UIDjDW3dsYBttYvBU4eM5
pjpqSZ40t1NPA91iMJ4CrokW8uwifEvptob+aJw6uJyJcPdOSjgGelEdtRGl61iDZIh0gyrDAXA2
6lcXesBgWh+y77rtSPrEYALjIaMy2kA82FkBe1YhIHKEHMoixzjN0/SEomsWE1HYEA5VBMErlsyD
XjE30Vh63HZmJYo82+h2f/Q05dK0HX6UwUTsQgfzQwMeUYyjfcY58hQXBCYXNlyaxGb8p2vpxcvp
SGGRS/edGuC9pve+c6yCAM+fDbQhhnmMarIP/YmAbVduCTtyTc/ZOHn/DMPuB11CWlb1ZwubxDqJ
QbBR5h3rQTCAJShgnaTROS89hPugATdYtsAhOvlu6sZnFcZvkz24q9TlO2617t7nYE+1iuoED5ir
EWdfugNyRR1kqoqf6lr+iO3qLfCNJ7+r10EDRDzQw88RBCJCWW6CP7nKHV9sQ9N47vCHrmorU/C6
gp3bq89Wo6otbEDiaYrKOTgB1ByItFy45A4++naAYMbObqUXIlBREF9iHayb0LzN+JmTRLcrDDvZ
k504m8We/ImM6DEYP8MQZ+fOOJWZk61tRWOsAtB8cYy0EppOqORLPugZbZ4oZFJUfyRRDQYeCZRe
Nz+srssOg91dNBfaRR/lp8HKX/TUIugh5UPZJD+Da4l3zWg8OGl8D9e4OA5kP9dwpdyY8/wgsFo7
Mj564OF4hstxS6LG3pNcoEGD+IQg55sRRN2JR+FNtuVFESJTkAhpMyjak1yzh9GIbgfCq96IHSmu
KLraesP7LzaYsNv9Go+0vonc4UjyX7L1hdUAv5kpOZaqYFL79hmU9LEork0sSPVgdzwwXl7RY9tZ
GmqmAvLLKhyks0pV8GXg1QLbaJ01QnAItm6zQ+Q+kRxG6VPDkSore4ORlrNCfdREeE+8RwJ1ql83
dh+iC1b3lo/2JMnGs4XmcHSJgozey0B8cxOSDjScQHVtffON4CNjWmNpdOXnEKwyyTEwqQRcsuUr
UozC5CEpndNodF9iEwFhT24pgn0Ch/K8Z35bkA8uW/fcqvwU0aEAIFntybP1biJs+pvGzCWnswfx
XByauh2uEFEukRYHe3COLFgFTzH3ot91KfG9XmkQOCFNHEB+YrB5m9+DoYNm65KtNxTRHXVWfaqF
9qT6Rn/OIebQCRHiMnUkgJmlc9BkiP5+TGBqZ/37oOXp1dC/lB6hh1oZX+pxZzD5OdlGl+y8tCg3
Lv2sQ8JdPhdU/rHtPU25nhzHlrShWqng0MsKZsCSZMNwwe7yHOEMSNooVfYtcIi2LgadRnf1hQAZ
clp4nZOZP6Bj4XWch+UXksj9TQvaaefaGXm8828YmfywJl2dln9UeRnK0W4iZFAU6m75xaZmv2sK
oHaO49m73i3LUyLdrxFRlHe0Y6Gv0BTZWAOTvUzKnoZRo1HFEQVLjjzTvnGMaHkT0l1UgsHckKx6
O8d0PrcKwsmjwU2dzGSjew9k2z0zbXP7+NGHs3ledGWxMcIN0Vx0v+MTrpTj7Lxfdb7lrDLUlL2W
/vABEp8DnzXNHW9qasSLkw9vVYWWv4BBYw4UZCMsqYsmngwDpChetmS9dP4X0XOtN+4B8n2p0ZhF
M5dQR4WvFYdquGGiNJ1DFqpiXcbIkpy6eTfCcmtUebF3qiLDBWMPF8luTo/ZoH0KTI2JJ/FX3Sdn
xCQtp23ej9UDYtyffwOtxie3wBrjKA23BnEXK1XzGNfxuIPkibLYwUTdcLIVfX0vqvq9VVV36lLy
XBuBBlCZV9K+j+SFNxxl8+dF+wWz6YDGlSnz/CkG8hpsR6u2eucGhIezegSe83/UnVl23UabZUeE
f6ELNK+379hTpMQXLJmS0AcQ6ALAbGosNbHauPorM0UrrcrHevGyl22R9wIIfM05+zxfZVLow5wb
QpoxTjGjOIc2xIkGFJ8xGEz1p1MEOBvD5nTuNEiW68RZ9kl1E+CV+alDY5XSJaJ+mvB0r/iT0p/z
vjhFqDTl45tkY7UJGf2cZNElLPUqtYpDh6lLEQwXL+SPzRnrrls61E0+zeNBGLa1CoyWQKq5OvI3
xV5ZjrGj4WItz4Ksn/2z6FlWMfTr8Ql2VbHG8IIL3XXUSRMuAOl1Pprs7JxlaOtBP1WyecWwwDzA
yu97v4cUrNCReUHHfXNd/XXE+cS95V1EEN7qEKdFKhGV1m5Fne71+QZlDXFxgynWinsCVxNuaBhL
D1TVxe66ramD/HOL/G/lCEc8GZXBO7w9u8TWrTAfmCcpqeC9OhD7Hu0r21IIFuW006CZ7hganbwu
Bv01oFBMl0pGhj9nnsChhw1IfgJ0CPy7bRRRppiro53u67VjEWIBhYB9jKefymCg4moHEnqmZVC5
rCyAXgV2e46yejj7zg3J7DvH8hWhWCCXaYOTHUqO6ibx1TP6ega3ffJkjXJnaN+9+M50xzca8gSH
5dpKYI6NTv7dTbpm18VgnK5fXuwDpZ37UuzHxI0ffn57SR7cybK9N2dasTrNnE9izA96mR9jY71N
dga7B140QsHB8usv7N6Ts0HElBY9Md0504zO1eSJu617iDoEAK4z73xZjts08uifi58T3VohgjKj
T6rQL9roQ3Z59MPLvSOb6s6px+/TYI5Q+PDzZdHb9bSZZxlAIFVogECSK/CdDBZ8dMC9Bb4hGpjU
tuUuHNsLu/mSGISa6iruHgTKUTPukrtgLMiUwk6bjxs5hcBPy/ktqKZPGfFXKyJTxlM9IX66jgps
6vGHzoq21L7LgRfPCNArRlm3k0tDy6PHEDytdLbuC3fcosFBpWmCzF8IJgOJsnFrbArzMjHOAaXP
KgwptnO2suJ1XJghV5NFy1e0agqiBQOzZB+5mJlSlLsLY3pzfVbJHhVnAp12SYRYRRGoqOG+HhN6
cPJdeaGh03tKOqwsUuc3uIjitZP4XFjhoSAAJUqwKALjtvMDHubZ2V8n8owSSHAYkVMtSymlIGij
N95dtXua2oAQX2ltrrcJw55gEzF42ZP8YbN/G7N9ao7vmUGWRul89iwwY4rc7JPh1yebMS9AMDLq
lk0ocm+WDxG+XdjaFnHDfHiabNjMhHsV1vzVKWroT8huQk95e9ufmv31U2dlixp2ecQJZNIHP47e
DIKYrzdIbxF4kcMOvtA4kgcTjvUXv0D9Ec/hvqdkeZoEysypf3ToNg95puUanqa/BQLyV8e3eK7t
mcs2mq3HgHoYni16s6vyzk8JIOnN5q6SxI9ddyDcpx7iLof+HzosSrNFIgS3XQvv3h+ab9eBljuX
0zqOiEGI8QSt7Br8ohmY/VosWgyMAXjbndKh27r3mWOto3hOdnYXsxdYPuOUOcsY9ZnkDQH1H7YE
wQbohWfV7K6EAnCh5U6UZbzjq2Spze2BTiZuUQ6PI7xB0IF4cQCIMljbuBbLXotZNNNCMkiNQbNJ
jZKzILmHpTGIv7pkWiTMDUdqQMFHJkULG9e7jwL0WGGs7WejrC/EYB6vv3qcMh6uhmTawxSptkOZ
ohNoMBvZIoUEoD7x/rKeRMzGPCEKSTAopYSCajsYelsvIpd4hqYz2NYhs8NoZYAsXcQ1yBHePWK+
7joGq9elDvmwbwbjhY30CBzgsQPNbMFQVZOkzEuD2+uPDYPsdVY2BTJjY3RacjiBbrmQweiusawC
p0AYtmOoPZGdQT68ZNCIu3nVS9wYcVCwqcWO4oaq+xS1+V3L1OgctkF28I3qHnTgeI+X6D6oVjlI
ute+nn9YTst8o/T0+yDH94501gsrImIU+RRzA6I+yNX76OWk+bGGuIcrKS6iZkWL1SK1ImwuKPdD
L/2aKHQfRg2ik/ECe44c69nPDVedcX7FN2i9Vk7deIirs2it/H46KR14d2kLe/V6swxo8x9aHg8I
SeqZiDmUd9ZtIc+Mycggkma6a+AadJzEkU+OUcFrMwojtZoBUOwb0XtETcPgw6UaHDwDpm1vD1x+
3or7HrHwO9eIziyYo0MRm9i/1JtHvgVb73YPD+hAUl1KNBaRuTRit/hjACkm/bAHDb3zI6/YV4UO
digm5x0y8yUHiM2nsq13vEPthj83Phbs/dYpxhiIz4zjgulHFoflvdkwfxW2xxorJXCwtv/SQQGS
tEVYIlVkXrwcYsZPKUtFBhlCNWK/CHBGZEK262EOtXlrLX9xus5bJY8kiAy3QZ7gLeGFEceY0/pF
YT9Gqv4yzUs+YzMHzzOdrYXf6ZUlhrPtR8QhFo/sFjmSekqasVkHIW1fy9ObJZ9tXfSbFg7pz/N5
VE2xnkD3b3yDL6grW8Q9atrDE6sPlRJ7p+5JuqbEPWIy2CIjro7IRg5jx88q0e1cdRFZ+17qvjqo
ni1Jwcri6BcnhWbsQJaD2IxBa219B51MXHVQIqqa1BNeLJuSfNRVkLhibxNlAluePrXGqRaN1KIo
Ac+BPTxZCRwcxybh0KwDRp8zHBjDbW6NoX25vorsaChggRYeCTvTQc5jcJPXWz8c2ZeYL6lbs+aI
2qOu4WHES01rdeKmyiwopsOQrZMKGGlf2V8lnpg1eJDq1DfTgsI/u1Xh/jzjEIax5HTSbyT6BA+e
7MlGSIz21ouCr0LLuwFHJEvc9HVKnPEeFep5ctxzVkX3fFAixhagbd9atwwXXcJOyKO4nrw0u9uM
Nrz22RV3fP6FO0upJLyjNNA55GVn/7SmtdyDt6GqcWyqFjByzEAkhhbVVxbDVlEBRJD5kXUfsinD
/8TNmu9ZSMaEBddLJUcJib+fLXEJWdyEXUox6jx1xNAc7d7ZVF52W0rD2HsdA5IhtwjDFvb7rCLk
/mS6lH7NHkO9XHewieMm69p3s11Ygl7KZGscx5RXoUK0efIod9dMTekrr/IKwHpnhWBBjcmTmwgS
4ec9oOGQHnY+BVb46piDeb6+wAZJFERTNUdvCn7+qGsxHVbZBdGQ2tdLctnV2bRcWXb2KGuM7mDN
PUsS+ygjzz3D80Dhk/S3/tu1gavqjVGU7p61XbY0Lxxg0oDNOM3r2JgjEDUNbTOnvDvYL0MF5guX
CM1YlIK28SdQmqRzQP2tlubkQS1YJC823qwwGpBEyeGTsGNrpXo3OihNwE9Wm966L3lYUuGVjCrp
BsoqG4m2DH5qgyNsuPvRx6RMPnBPnJzv7DVGvu0MIERVRrHzyqLZwCnreCLpSAvR9mvPqsI7rt5m
wu13vi7Ns8BIj/hD50UlZZA4NLy2S/d1LZKVP5sHR9w4GFUQa3U2Qg5CxfrQxWpXMJGj6Ap9P90W
QrUQ3+tj5SgHJN/w2ChbHrNeo2cZ2DcShV3pF6yn3qENkmlLVg8qjQ5jWk8nV6huBs0ZlTutiviG
W8jtmMdi0oRNHh3ZkOnLPCJVGgIOJw7olpgMehMRblo/WReY+k51aMP5oKp0LdLm6wihtDbh/c6p
mz2QPQg9O+72XN49AMGTSFV8TrLsG2EG46p1u/EOiUqcsxKqvOQ9roNiU9E2g/xPUKQ4xCSqliFv
3RBbYV+IPVm+huhLZFlMRsYJe9Mgv3rJ+G22h5I3qz6RecsjFjGjF+1t5Jtk2Jqq3U8q/uL5c35p
vXwTh355KGfubLJvDi6P2vX17sTIrOnPmFcrpIPKIM6OnSxKD4SkJsZlzFW3DDZRRbj3sqyCx2ut
GYK87T12uK5YJDZJ/RIXiX++goW8gGTS0XqMwJ6tnUELlG+JRZUBwwPruDykNvsV1CmXqwIiGo1y
e33ZWojJDqGOGuy5YuK3yjyqYhSeTmWxkHOY5eRYzb2+f+Kdg0TZZOVppIV7KLJjli6wpOhNOj00
JJt2xa7h7zowx2fS6fGKnrwZDK9nF9musWt48k3ItMOC/FMl+xG9GvCYt0gl0eafvQO/cTxhV/GD
QASWI8BofjDYqY7KZqo66+6qOMyzOLozLYjG7mkoEJt2A41bYDKQUODCJCEqeOBRHVhN7gPeZvCs
o5LAejZi2C6hKecr14/rV+A8WCsT47EzUwvvGKAAh41ZRpGeO39wZ/zuM4CSMX1HLIZv/6MhiHRq
Jj2E/92Z9uwjbvflzkur+iZWS3xdt2LeDLo4QS0b1SSKtVlGbEJDWLfqRvfgRLG9mzpn/NI6enU8
BBOrJzIwfvR+dhdBtfxqGF69grudvBKHZa7tLPuDtN/6u2sdkil8VdsP/d+AjdIm1EMfGcFPy5Z0
IlJ2moje1IITkMkwpENG5YlnYUYjANAwakgVyN36j2SexR//q8XADwPLs0PTwdtm+x84LEPbDlld
xsbdtTs0pNu8SBZDk0NmkZJSIeGYyK4aO5I8cqqA0hqZqNCungN/ZGsxIji1lldojFS7ad6KlOlY
7o2LMqhbD4sJC4JfsFK+e4AY0D798/3s/Pb3F665GN8s27EXU+N/Mb/RqzPn6Wbjrnbq7cT5eRfV
ylkF9igO14KD2c4mQT7MFILDM0wMY3vt8i0MoORG+CdDiG9xbW5H2bqvRO6cenuTECD3KqFd7aT/
GjZDs5s0RnOIY4DG2znfRDWnlMTEjZrQkluNcvcYV2D+B7bqpMN1dC0y+AMC9u+gSweMh0kbF2CI
g+z8gRsQFUJ6mlAGsr00PR8q41udzSfw2vWXa613vYgRjFoGBxbZL0G7DdOadN0YdD6Cesn+eNvr
+ehUSXaWIaaLHOWolsl3T3y79iNmF1THP1ykv/OTAn5r07cAFHLLf3T1Msm0iy4gl6yBrrRVKUC6
CtwQOtMnh90NuQqoqYUT7mObUJuszNqtNtiYFSnSscl7uQo/Jv7To7TZUwo3h+yN0eq4RLLRzDUC
hQ+BD7DdInP90zNybStbq+SqpTbbHyu6UPCAWl36V+ETQ0HP+Udm0G8/KZgrM8RVGoYf2VuVy+o9
KVmgkI/VrEWKmIrQrG92puB9DbNDZ4QtNNPRluSok2m4ehdbBD20oipXtgdfxBw1YxYOPXSxviKN
nSLoKmZlyutuwhzRVsGesmcH8oer9PdDiaskwEphaPH4BB/uLsi+tScNODSwbi5mlTJkbNJiXUxA
RftiGdX0urzkDnOLLsVhH2dE5LgtjTqdVRxX/SYzGzJsDVNcsrYgo526NmLvhjKxoHcpnMe5dL/U
tfqBtEqwq8PCJ/Fg74AjEbC8zAuUi1+swnnT6vB0LUL/+UNaf3duBqawsR8KE+AdfKZfz4uFjKZj
IyUPPuuYtsyq/2IVebzFQdWx9CVtyyWsLT7BTwzu4wVUBF6+Yn23r+YaeWWfN6emE2KjzfQTWUz5
RpYonGUPm+YPv+rvrgf0CQ41Hh7SAj+8qg1zsNiE4P5KCx7hvOcrwww3oK0I4JtkdX0yXN52tpp6
zjuW4aGQ4Ne1Wf3PeSUBVCPAopCdADsHH2zS2lb2bAwFPjQL8Vwypj+6sHVunF3dOuZGFFaAD21u
j07KEHvBb4J/SFV5vB7/XhsYJM421R98wfbfj/7AxJzJ3WqbYeh6H74fHFk4PACM3A0+A99ykRkj
VLbGdD4gvSeubHnULOlv0Oy7VJ5agUJzeboEO98pab5VRIGt8fflm8ogxDxR/h4u+nhjNygmKzP4
gWUduwh1yB8qmN8AYAKooYKr6tByeOaHtxZFXiVM3Xp3i94f2e5pMJHfhzU+t+vTFAx0BgrHNXvn
8HvFNtiqU/fnaLVo+6dq8coX1R9Jhr+55TimfRxYS2GCX/jXpwMvt+GWYy7urg+j7dfYWXzrxzgD
/XE6fBvAONz72iDKC0gSTKXlmSVF5I9lyW/OUd7nwqRQNUOH196vv4hBona4rF7uijmb9o7BGzdz
jhlFGSt3MGJ0aCSHsb4e55wsr6VErajmQjbna5Ry/jYo7Yj3NazSJDaGfRYJGxN+fXOdVAhSN8mo
8G/cFlzkPz+2v6lOA35zWnPPAndgeR+urQNcn1rE8+48V9lnX+nXQlYhOaBmgwmIGgPcMauopHyX
o5mcowBzTkvS3XUcZKBpeJA6sf7tqJmIkTXCQu8RTbqHvP9c2pWLKSvS21ZZTyBhSaLJevO0eNv+
8EF+cw344oXL/WlzVn4srWrXKY3Y8YO7xAwN+MHG8Ny33uO1egKW9KqD5C7RtnvnTvae9YNPotTC
lb2pNIaSayd9PcFlNRzkGjcYNlMvH2/12cfcosc8erz+xv8OV7j/WbZ+SHH48I//L6EONykI5rb6
0X1MdfglCOL/q+gHqvb/Pvrh/HX+iry0+9//60NgBP/Xz+CHwP/XUlb6C7wU+i1m4/8b/OB6/8J/
bFu+6wW8iUGz/EfwgxD/ooHhHrfALguaEEz0/w5+cM1/CS/AuQxpP+QZgDz3Pwh++Fkf/meT4qEe
9qnGhYdn1oJsbX9oUtpxysvMtd29ERlKMxn12UGv7BKmxyV0MIDeSDxFDpGitF0rowwX5Vzh1hlC
tSiaH8jMybAiFsNEpWK0kVnttDZadek9ZlifCPeZQcRacVMeBtuY2++1BABB7Hzeht8RKXfyhPo5
CADfu/GU3Tct9SQapoiY3o3AOWluoi6sx2/wubGQBaaKra0Ny4i3EAZj1AduUcrntCNq/M5ysgYD
/gC88iGJdFmeJpcpx9FmcdK/VNPcmVB7ukavcwPlNuZNaPzOOxZ1w9/QpBMMGdtBlF/yWcQOXtXU
8A5l0DASonNHj/lpjImsmtA423L6i/V8BzA1S5DN7BBr1M2nJp+t4ZvUEXIIcpa9MmE2EddG7gO5
cSqQ2CofTfSEKmTQ65dj8NUUDanJXZv3zV+JGQAt6+pk3Za140ErW4rJv1p3UJTssdcgGRWDlKyM
+95E+xCXWmIW17Wj2Yoz6Uzw+OSDagZWJ6nnTWdGtEoyyUN+e5NFhi3PUTg2kVr7csxI1K3HjFjj
NUlMZfUyKZEJINZOo+q9amLvLhPNdxSkkfHmp7nXPRI2V72gr3dCsKZugRTMc9MytuHNmkn7tWYn
Tk4ssW0z0jnHMYpqVbSd6Z6rgNX8xejGidSgqopidz/HBEM+4y1jwM/KTGTD2uwHv7qkLEhG1EyJ
hAoJ5CtgmYBpLMUeirBOmi/e5M7+WpJJzIomcBS4JTQR4jj3bst6yMogZTBDT/zBmZnXDfjJWPSU
tvmNDIrSJTsLl8iT7N2e9QnRQ6Nal8kYF0iM5uTJRz8yHhA4EGHg2QYaBwztgyNItigDrLPQBvrb
XgUskN058ZpX7TCFPTMiduen1I2b+QeiKYs1ezxVRoUQSCWDaW9mMx5CB8WC5Xk3gQ1B4aBxOXTQ
vgrDAaqX1+ohadMmeuWHh/LQBeUM2TJeSkLQ306oBpriPgxvY9lG0V1BuAFl6kQfgfCwm+eI1EYI
iKIUO5xIdXNfgQ4DGWQMYf/seDH+POBOaCGMVTkUFgsdQzUjcMPKQnbDS0b3fkjSnZgx8pb4caOH
bJwVxkI7HU27XllaIY0BMWlLl6oKNbFIt3ZdGYlCwOgbMaL9CS5OsCVhRGSnBSqmjsFgCGJjjCFv
6x2CDWSEK2QrabpD6CqRINd9nt9bPcq1jeO3IHRXdlXKRq66Gh3253FOpxA1pAbTlcVtridgpq5E
8Wrzkel9eyzQxLJ55N+Q/TSU2aVro7C+Mfo4KXiBEsXxmRRos6ZDdzOyIyH08SJF5BWYnwp4eNEN
mTb59Gw3o0nkCxmpHR8vS4Ta6zhKJBLmdo42E7ZDeO0yn+oHPzenjOpcEhZKbtxcpS7mypKYVVXJ
ms5m8MvpraY1BYxg1ZbcGIEtLYrhWfvbUKFuWgxU1Z2GEpRcEiMS4hWGQ48bm7suB8BVTtnO8Rsb
IHgjFt+iZQUYQVAM96yLXUPn+c0sy7l4bJ1x9hiIhxP4OZigBDWu2jyy6dFjGIHFcxVm+A2rGlkC
HnV+FEpRQkvrKVnLWRgPbtGMw36edfI9jhM/OcyAS8xhZZoJK6tE5Ho+NDH4tYOAZdcswQb9XG4s
1S7tq5F6+KSaGjzNZuiRStxB/CQNdhz7Ba022YyJ8PmmdvKZkFWzfp9KZYCZ9pELo1M0ChlupsBO
sxuQ98y1XXoTxkHRBHSU0EtGzL26n4ooadXZ7jLy2W9iydv1uWmZIQe3tXLTFnRBk0QmgkydEY0M
8Zd0M9xCOdy4dGaN8K7srPRepOnUcJwbE3yMinVSfU3d2eN+n12vZtKO1NI6NCLMmu/wDZYTrG7T
JIWsU8Vj/WzbNYOhgYntmyD42Mb827T5TIaNm2kkc1Am4SyGmbQB8plV8qUROpnPhSvtJeurkeqt
m5reOdMspNhwE8E54rQxvSUsEdfag4sSxRap51C8tjxZ4S27T7t9kY4JjkYUWBNWdUD9AEOyz6P8
4DcBfJl6LMkucYwA+0dsaWzdk3BlQsc92AMa1yxo1sPgsr/kLwFZcEMZucjW/QAD7t2E3c3bSJzn
cGu0wBI3pBPZFFERYbQtLCXP1VwOyNUEYjAqAeGQKpkOgz+sc3irdbPhik/JI0GPZfAaippo4MGq
tf4MA8mML64Y3P7erXDwLgnnfUNVbpntxWXW8SPTvQWHyGmd0IREIaPwFAa1RWohxXlaPgT0aOVl
ip0UCXgUj+WhxjvV7WLSaPXLOMpuMtGFYGY8+grhKFnbUd9/UnlEEJoJe6X4ZsdRMb2JIYJ5bwyL
fsXUhkHkpQU7agPTvWnWiaPqBAZLXBQbfGVmqPiSkmIkgj1CRGjzTHTrklC18EdodrX/IIVVhHci
CZzqpqszaRzalr4NyGRMVPSnsZD++D3BR5a/TqGtvFOYwnZB92eERvtsdO5Ysn3JMqY5Tjplmbsa
s469pczKvPyWpNhZL51WWfNaOJPUeCDbpP48jQEwgbUYXZdVU+cr4LwWE9JzWmb4SYKmIZ4HhX0j
1w70IiBjMuYVCcCmaSpGYaZMHrEwmjNiyqLKvrlcIJzXrhcZkhUWuHqLg9fMqmf8+2RqTHi4kHt7
szbrb0kwTckhg6gx8v6ZEn0bNk4psXxNkdOvUR9GkHzH0p2DVTHUUXmXGKS7b8KwqEY0lYpB1kqy
uTYYCxuJ/qsbOScfUC9xaK0CmTOi3cRQ//NDqhFh79VS2eSxjtiRVX7wUpnpUBrrOo0i/9KYWZMx
ZB0RAFLB+tXeLZPG6jeeLluQBZhFNLkqruHvdaWVOFRJocjjzly2V4kNim3ajJGY4r2dj8JhmpE1
/RedhuWwxuBlUeyCoQk26DeKV7TzSDF0PWt50m5cxLtujoryTZe83yCzCias0cjJelFFJ4m/yucG
s2MYjyRCwuLOntLa8qwbU1epf4/pRQYrvwgZyq7SEFjUFgmFo+/51iT7u9bk/1xlyEOmG88cwwHu
AnaxDSp4yCcZS/hHIQbM8kjx5vpZ9EVZPY7jCMa9T8egejNmu5SvKM+K9FPnIZ38FBCH0h7QtDnt
VpQdmVwNNBlUXh5nE+s0VLeIo3yztS+z63ctnynrvuMn9ubbRLa+fVBxaPi7zixT9yYD26+/KA30
Ztf4vgtBVxhM8VM5gP0NZjnrY9HlPVlw5JV21s6qKDnOTFus+sEK7BJlmUC2cfStWdd3zYzI+tBS
KPXnhDxR3EdtOfqCzS5mn7da5eQYrbNkzBrUSJ3RvgVsd7L7NNJknKo5g+s7z5OHmLpUYer+aBfE
V7tqIO5U+y6R2D525NizZp8gcBePrvbEQByKymtxmmNE4G+RlbTWxfDCEUW4P9tCzxe/CrphXkJQ
ibFaFaZbjQxEnLp9gYqVFQ86Tr35C3qn2Tx6aJII3O27SpNTRIWVHTUlaAPt0IvDi+2l0/BJWA2E
YkzxiTbuU5lp794qPCs5NFppddARD/B2tEf8Mipuoukdm0hS3zZzTwqChZ5f3Nr5UOBM7x0/22rN
CUo91FXjk669xPzuNWym9y5vWvTJnJD9u+dMld4rcH2QFHxSccKtkbRD/n1K0xHWt57p1pA1T3y4
wzg7GQnKkH7EyQAtNH3SHMZqF01W1K2ZYybxZ2XZZgwJAowSJqS6HO5g/rjhpqNK7PttzSsmPFBf
1/6jyvyyeW6bzAvOhiHNpXbQQk0Hy8+Uf8vJ5eFmmmwbWFHh+to+D7PM7GNB/Gnz3jotIxon7u1o
w4i2d1mDhXV5MFonFhQedA8yQegwKnkc7FnFh7ln6FKtaMpVtNZe4WiqszoHeDKNOGAW9MdU3PrT
OKLj7WQdtnjLbN98ju2YnJ2VA8sWd5ocHUQOdT2ZzT7zOHIemYmSydwFZoJJXQNI4/g0Q86PWnj1
vlZD4t6QuUtSfcs6vDtT86oCU9AsJ3a6Ja3AvaTj0g82cW4hy8gR5cwNrOc+PfdpjybMTMouox60
gvlJdQlgy0F4ShxRanj2heBQf95YORXxps5l026GLFdQfZMygjZne05gHGtR5cFDxk4T9E858gOI
KmvRB3YpmURkD4XGfZX5w7Bpa+a7ZF/7+qx9kfV7AaRAnUoDFv9VbzxvyQVmA9fMpa3Z0xutjn+0
Y7aEC5Zlkjf4gurWP/eIrMZjns9mj23ZgRSTOGFtfTfRj+VPpiQ3NyK8diLYLCW9lWks72X6lSmx
wnzHNk0UP0a0lalYjTFCp0sZ4q7ali2hkCebF1hpHmHdlennwYUIu6upd8rvRpEHw1HGOSurVU4a
vYPIK0HOdIknlLNvvicrQUwlA1ZjR+Fdlyd7AI//mjT2oqLRU+cvqnEHf1eElsxR0Rt21Hk+GBrx
uER66pjzLlOTVb4vOqK0WRnFqJP0pmoTYPuX3CttPM+IFgXi/MQNLjhRs/jQDJrkJAN1C2BX0U6L
VkYqru2mq4MuOdQe794NzxSjiZWjDX8R9SZyyQnKxTBrGElRTgDY0OkpFTjuDIlciOa7bN8TlxP5
FFUqdZ+MWWTebUKY7fg9ThpTfB2dWs5HIeM2IFQ+GvtkjwnHoxFFPuq3N1M6yMpeGRhumDdPMTUU
HJa2us0MxQ3p5EPynPiI5ta8vUOMfnTDxefA5nKpzQBEwHjKK5ET+Uf3FEFRHmwRr+ca0QB659of
3nCsh+GRiJQYDrmfyXhHKalcwmeh2APMGzL/hE66wKOGqklVu8oqTfcrkh/9CIyB0qhEbGk+hxVK
tCeFl27hSadZSmPo2onzkrlMcClPhJe4F52OrVny7xkb/yXSJgOI7qH+J4qLacSj59LOwlNMZ8Af
phtMzr3Lqpa2kf62Cb8CVMnHaQshULR3Wce9c5AgWsdDm9iZZpYx9eltlehh3pljFfnrxE7ksc25
MQkGN0R5j6Ey1K96snNAtaoK1Csu16bcWxlIioMUReResr4dcGQAB+/2nBpYeDJtjKiueEb1RgZd
gW0BmTOWc0zFyMn0WFvbdqgn/xvIiEheolBX/qZzsnAzuyLa2O0gi107isZ7aeG0oDGP7KnfNoPd
oQU3s9JG0Vkg3OKByikB14rlQ7SXtuWkX4uBBudOE80aASKzMX6yUGclicKzZuqGn9Trazga7cR/
npPZLopu3MzdYHWfZic2px9JR5T5ZoyjnqFF3DAAAjU26OyN+Dso5vRrs9QPRWM24cvkqiSA9NG4
yrgtzRGXZOBFnopWOtBmcypdd1IbOaZQPslzmYV/41RMHxC8O7oBueeVmDDbwW5QfsHbKJ2/ZuSx
87bMfA4bcmr8uvXWbmz5NTkDjSGYN+WWeA+Nue7EimAIs5GbuupzZNXAxepklRR2g+iM16foBtak
Q1cD1SFXZXqUQJf1t9nDPrHpZr9vjlmOhuNETwxMhAcGJXpiVC2K9brHdg9TzHS9AsyeYeQugk9a
SP9T4xhNd8qIvC5fBgsb5VoFrM5b3IcybItNkWdEdJ+r2Ivz/DyXsUzap9Yvs+ovr4EEs4mLsktw
ATVWsgSm97AIKjx/THh2BXsLeZg51+R2xJzjvbJJA42kUjnXRwZbnkLhlOHn9A+VY8c+q00FlBNe
eV81bfTZLhQo9RfPB3fsn6jmTTd8yUiHq+N3oPAeSktX5bPLNRdD0z94pTfGeivc0isBfXmT6NNH
EucHSMEq8CrL++aOQ6KCnR67xMOWVgiGIA7csKnaewm3GBYQnFjkZJMY0fYI5/EQYJSdCb5mhMMd
RB5nlhAhuqnGOXGnfdINcZhutemwFYkiOHXNigF74LTHsAXYf1+w2W3rleZPYkFJuGa4iPyWASWA
xaDfFbkkBrdCPCifzY4j9uA1MQ0DJA1jDp//y8z/37uRX/KDP2y+TeEvAgyPGb9wlrXyhyVubfRs
DREX7Aim2g+0yDvrAKF1fLQemnhFuPnKWhMGtheb+JUJlfXtn3/+slj/zxk+ocXLj3cdND6EKliB
+DDDJwKz6OgOs4WmBzgHQJHeQ41Gef5zC8Ry5vc50ct+7dcfZHHIc0PbsIZtiptfV4ceGylckha7
Xk7wV99xoC7CRMMf/s8faPmFP/4cl1QdFhJEYfCl/vpz/g9zZ7IcOZJl2V9JyVX3AiGYoVhkL2AG
m2g0zqQ7NxD6hHlWjP9UX9E/1geMzCqnuRdZ0SUt0ikRkkN4mmJQqD59775zKSNEdKwg3gxZhy85
suN0SWR/LWoMct1EGfdhiKT4/UHPCMo8RWR7JgIMgRUqQr6zQStTz2syzDmZfItda2SflOThg4gm
QwS+NCKucU6/eX/Q392pcK0Fx0+9mm3u7Z32eNi2LKc8UZqVd0E/llu108vJY20KDnxC0QMeMPXj
+6OeF8lVWwVFL5Y6NKXypSj9dthG9ABjezXZRHuxneKVw+K/HneguE7aqok+JR4SrFXywRM+nz5n
o77S1n8SlLFhhEqgMyr35VexXEPWeP/Gzh8nI5hUr3EM5Ilyd2ePU2kTzuVDk23w1wFIgFi0uqv7
0Ty61FnHddNN6KPhs1bP74/7mzszYfs7OHSDTXPEGUddNQeXbbTLNiDdw4uU4+Whpwz2wWQ5/86X
u7PM5QN0sGH9ZbLko60MHbndjZHr1Y/AcqZv8Bct+hdzehSCTAs+mCe/e5xCR5Oq2tyZdb6uzXpX
udJAOmvHbmp9gnFKHWsEoWZtHJOvZRVEKVRGDknV9fsP9JytvsxQFlLESqphWpjcn71Js3aJtWF7
bBxAMMne2GANv5FeXN0r2/YqXJdf3h/w/OtfxuPD50bxhqJce7aEk/anvaPL0w3VhRGBCD2fPRa9
RTpck08Ck6FFTTAcjMlWnVuFc/709JcuQLN4r5ydbc3CWdLk23z7SdINwM40ssHH7IMejYA7o9V3
oF9+dEvVsq9vKg4D7495Nm3/HBOtLEACQbn5VQH60wdZ0+6ZZLMzbHDTKnyilWEvmyj/YJSzafs6
CuxBBsHzw+Ffb+/McHJb72ONIBo7bW+q5LCt0iEmPEbZ79BP9MHucfYqX8fD00BHt4pnC/PnbLyB
5UWvoxG32/wmokOeY6/+bLvfSPs8I8+5Dikif7DwnLurLINiAqCxEyP31fhk3g5aUyyVQYuqNdnL
fXcpd6YHD2zfbNsPtFlnscb5QK8X8tM7G3tCXEF+cWObn6hMP6JmvirS2kMl5mFG/Rxn0DvT4YNn
ev49/jks/s/LC9QxxTi7P7VJJZlI7g+Zum9t6M1Y56vw6G5Bz6ytD77+38wYFJ6L1hMlLpvx2VZc
5zoHJINjV5C4GCgMVZ24NA4O4r7qpHiBPTjPH9zgskL/FHJoFjshxkoO4ieiKPV8yGkMMIMS5rwp
BizqESaKSocTGX/wLSxz/b1hlsv46e0ZMmhoiEwhE0ecJJxWpwgY6RstqR77dOH8D9v3P/GPBlwe
9U8Dqmrp6ImGnM1uKXq5pHBTZBF6ap8SSb29EPXd+wP+sqYsIQUvTicadeiGOJsoEV6HcRHpABOl
fZnExVGkxQcP8fdDOEjAqNsSjJ49xJjDjQA5MW6Sxn22s2E8BPQbfCAkXH7k/E0taQzsNhnIPTdI
nlPOsGXNqlVmTyml0U7e0HP0wZ18NMjZUpUYtpwGZRkEh8ZoPtK45wfi8P4b+WiQ5Z//NAWgsgG+
03gjvQtRNJ71p+UDQzkcfGCL+dv3spxEbMp0LIFnCz0VcCttk2Lc4Jtb7/UoS6+UVh//6gL4GrP+
xyjL8v/T7ZiYCYgQ0uzGAEi3M9lZ9lM6i2usTpQ1twmOXVcjWm/SeR2mbbt//2l+dJNn87syEoDW
CHfwT3CQomuk2FqUhP+dQTT1LBop8xmXk5AtLNctd+vgGXFobWqv74/yu4nhoAMlvEJuhjj97ZPM
YLqGlQtKoon7G0RFfqelYLiMD3orPhrm7IVhy1BHw7K0RmY1eImqnmKAyx5qiPaDG/rdYvfzDZ29
m3aM615HZbZxKzv51M/oVFW0CpgZqf0Wn2l3V+pAiP9bT/G87WuqqiJMMnveGBGYCCTl+FfX4vP7
g/yyIzLpf7qz80icrql+pNivbjS124Z1csCM/X7pGJXC+eB+fjPBbYMiK0p+aN2/RMIoecuZ2ve0
aZugPBUYV+xalc7P92/oN68KILdDzobuFZMcxtu554CH05t+nDakeMBwTzgdtmEkoWK6UGi7jG5A
4Ty9P+avQdpyrHc0joc0twnj3N2nlbSVdEEPOiSot0b2HEY6Cfp1Ldz1YNRr0Y8HS99IUfy1g+8S
XDDuqy6d+F47v9kxrfOk0nK5SY1PfYQCvP5ggN88zTcDnO3ylRKYQN8HUEmRiU1755WFu2noDKlg
aovH9x/jb75nvHqFg/6aphaKqG9fndQxSk9U7iZWriXNxIW81Uh6vQ7ylwTH/zU18VX1vbiTzffv
8vKlOtcdL+N9LSuUmkweBM3/HH/9Il/e/Be/oBgz3XTfm+n2e9tl8l+i2uVP/lf/4d++v/7K/VR9
/8ffv5ZdIZdfC+PyjThYXzxp/3NJ8b7NXtq/Pf7vf2vC78X39m//w/f/9vDwP9ETv/74/ts//v76
C3/KixXbRA/MW3CoXxi8FZPPefjeyn/8XbGtP4ifyRXgUWawvC9xUlE2MvrH3zXxB30vKIg5+wlL
p//r3wXGmvMHXnDk9rD2dhZlsP5XBMZvFxPLohnWpsvAIkwjp/ZLapI1Xh/Cgtqtm+JuEU9b0Lr+
T4/n+s+Q7Ofs69u5/+sQZ9sL4aHmGgNDQFy6FGW0wWk1rhQfGZEXRx+Fhcuv/UdY+K/RbBo6eTSu
fr4QSzSMoVSh5jeTvSqKq9LMj2U5rdNoTZPivVJ2+/dvT/vdiIsUnNOz6pju+cnLtUo0M/MUsDz1
F0hrsWQrBYBSTQUHMOETnUKr7i9KNCxmlB5IH5zkZGIeaOyWhz1RyoSt7qmK/UGk/9sLI2XCadey
uMKzdUBLTC0raaJf4xNxWxnZLsIUMdW6i3B51414CLPxg1Di7Bj65+MnO/PvYy7z7efgT6dnEfPj
gOfd+7Nlr5rsxYGHWExwLOdtJePVWFCBwghBSWj4H93j+6/jdxP65ws427dwiwUbWXPTFUZRiRod
IjPdvT/E6wJ6PsdQ5rNLqZiukXp7e5MUtnpgoJI3HpTXs1o8Y2eyUxgrTU5uP+3t3LykSHeBUHbl
Svy5tdXsFNsPruLtMv/no2ZfJi2GroYa9vLd/fSoG9PqdCDrwdqmrDvMa0qlVAHz9dRmO9Bex6qO
9njDT2F8SCyXCdCtu+mxzsVD1MoPThbGcsvnj4T8kbHkrPWljertxaAEFaGBYHHNOa8I6HhEAug6
Cf5XaEDs3l+cXSvcOzRVPBQcdMs49NRu8PXJXDCOnqwpZ4XjCY3pgfLzGqcNH+H8KrR4i3yzapId
u0qSui1w3Jw3JsANglUrif2+m9YfPNrfTSI+ZaHTykHn37k3ag0h0TYjdAESIzBW75Vsk1WmhL6p
Y3FWg7uOynUKhXjGhJAOkUudr2tyP0dAyN+/FNb5X56roBhgk78yTPu80S8PnIWCAc6cNKtKNBYj
9HCb/Loqex9XmjW6i030wfw2l5d1/jIFGQLD0U2NbehsZmGKpwUNBLp1qt4nILUs7KuQPRwoPnr1
PGwQvftp9Emrk5WaWIekNw91GG7UVAH8FvhJCehsgk01uUfEoeu4CzfLxz/PmIrB6R6d8MZOBz+A
Fj+fUNesJsO+M6Zpq07jViQhjrPZzq3qK4Rzaxv1J1jttV5bXg8925o7n+uarA+bgF+rAL/cN82m
+DAvie3z73qOhEjhGrtrhIQ7zczXlXuYYWEI41nHuo+a776fr+0WvQjU6g6MqJRgzCfFL6ZuE+Pp
iUnbBj3KUaYvXRv6bp4cEsP06DH4PI4D8qkA1xxA9OMVjRyrUSEAnHpE9tZqrt0jbFUyaoPv0IxT
QKjPGoM1294BR72dmnTXow6dUXc4abfKqnDVIMcACrob9d4fDU7TuHAXOL4u72t54GqcrNqEhk+g
Lfwzb8AlPYKy0KrJwWkRO6O3pKEXaMQGIPsucgcsppXTwh73yho60XBSxbizP4f3TVRdTLqysR11
ry7Se4B/ZmJ742QcLJfFJ9Ev4TFepKCR0jA/uk7vB3wNJaZZSGO3o6DPmEuz4Tx3Q7jFKuHYTaAq
iiOb+CGhkseaLe3scz3JC6OZt4ne7gdgmm07bvFjRY2UHOZRB1gOgpyGh2G6xol2tzx5cjReaWTr
KRw2uhkfxiaETzOt9UVALs2Dwk+xKHmu3qz79JK6BkY107a3oy3SQU8iaC1hd+ISej815QsbmD+2
GEcpDl7HzXjSB27MFI+5Ft86qbxy2vA2OIWleV9X7Sa3HY9umkNb9Zs5iW6aIrsOqcNQOKRHPMR6
j4N7KK8E6i+b9cqGLVk716JArFjO2zIEplP1zGljR8f42tUfSAfsbFs8JssOaXHdEx4/xE+LX1Ti
W1vLuEwb4fWskct6Wdo/It7usgktb7zOruhVWyNXNetnAOf3WdTsKtoYkTIu02AbpdFhDKGB2Fxc
0220jPUYnGniLWhoGvf9RL1XYz5FFmKahJA9ETQow3CRLUbthXJchit77H/n9srl14BD+GqzaLLl
KhPw5hQoX8X1MpgDQWbOej+zOY/wJHrMX1o2g/QVzovwoiv2sO2Zxkfbwq9NmfdRf6k13V6GqJVL
da0kMSZ5I+oYl84Oe1eNwDUcpMqsyUqsblOcw+kYE1m01bmjGpL/grkyu+g2a/GgLvKdqiAjHax1
9yMHmIzC/SZKfD2RfqARiOUQZAVOIjiIKHfL/2L1vG9eydh2e8MNNkLwWCz7oc0if5Rw4XvFuciH
bCOywYsIZRO8eXQsIZdLqhbTaGfAVaXdtxgkqeyGBZOTHpmVIpmg/Yx91sq2uNT8oNHMt/y/DLyj
NLTOKu9i5iVmPU66uPc4FWhYDEmtQfMsg/tPVhMc/cBcBsoAxUe+YI6VJqj8CV1KDQBxINYKe19k
bJfGvMr5u7JZZexpSz+ql6bAvvQA8Uay0vRug0gYxRkXx99dy3bM74H+92J7Wids3Zk1b5Ve7nGW
8LU6hSraYyCkbEa0uWZIFSdyhNe6oa/pzC0YVapzaMIfnIYONBeuh5ahMLpZJrO044PFYkTn33Wj
6psu9GquBNTL2tHDOzuKFv8dpKHMf/1eaN2q1JKDpQ1QNBGtL9MmTFewNz+3xAxmzkUuiorgAhUW
nQA5fgkMkk5bjsDck7VqrM/v78e/C7qoXwsag23Dcc+DLuB4diYkjDVDNFeOkKuwGLedpX+wBb+W
2s+3Ilcs9Q4OMkBqzsJYHIizirSHu0YSfMiTCBBygXYOeltWXi9rW4mRqNpbqxjWWK+DbMY2qwzS
dc2sKLEPIvQM+Pzmdt7i3+cDvt+p1tK3lj6H2r3ULDS3zVXAwiLkkzNmR6A7K7oTPgqlfhfAwGxx
iZQFR7Lzug2iOITdAQmcME4+w/Oy6shvLQtWgXtPHHGJKGsNxgxIpnEY+XclDTdh8Vmzuy+zoV+a
Fh9+Yu4EwnTObx9EV9rvAj2XosprEE2+5Cxshdc+ZEZm09w0sFooct+WEvr4/GWU81bmuJ65nW/o
1soRIA4HjOxpMFl4PoWp+P8XM+unSzk7rWHuoeQtNZU1jTsnBwmYF5XVS9I69++Pc8aOeD03OAgV
DNdCQsYMO4vueoB+ii4NtIpD9rlSzUu8c31aI3cBLXCDoK+N767oA99xQNOwNmFntkppUZqaK9NV
SOsT2ATNHkjHpqELOSwBavWbvGOJiLoPqjxnSph/Xi2wCZtEJ5Cm82SWHU5N5jR4oSLh8pSp9yNa
NpbmlPyBN+dNZgSfWPeW6d9j7eGAChBzerMsijnxxvvPbnk0Z1+lQ/UYvYOF5pRq8ttTjpI4RlSP
Kq2O2vMIeq1Uu4vlFBMT8WbFR5mF35zfSSkDTbAQWfEfzkerTKdMs9rF23afd9i1JPo6wSKj0sFC
VIQ18gOVjKH+JvJnSLKsDvklxzrXWGU2jUEyZsjKJCJhU0S+shL4e8cpaExcXjPzcgiIQGvsH/kj
S1IjnoE96vkxpEsjGNLdMmXo513lB7PGrtwYYFMxPWY0r9Pi/ZodBzdaJ6nrGZHcowNkxwj8OaaL
q1S3Xd779dD7Q023iAHCm5107H1Crm0ThpfCzo+97W7nLyCV11Wu3I0p9MS6vdKmZNUL9xinkMMj
6yAbfG1C65C2MT5JRKtNcpPTuOr01k4vVV8N0n3jdBddl7NaRresP2pWHwGb4pi3TmtfML3w0thM
SeTLythJ9kZRgkwXHZy8yF/yF8uGvnwTSwQOlsgv2u5iWeGqjKNCgeTRaD0b0lQnIUUwQzkDTLN5
0NR5KzjJLV9e57INtw2VOH6OxnLbRXkJS2+Jedn3sF9eYmZ1zo6hif9EyblYJocwSn/0fKsGaRwT
HaHyhcziFc3XW+DOvoUvdJr0GxtzpT5u95qGMQzxs4Y9cqBuJD4xRZ/tXqndqnIr0nBraeFWDuEB
ByhfOvrB1OWFHdC7lFws283UmIdAf47r4DbDiDT0OCldtG4K7JvHXbrHVrKF9OJo4JidjZfjoqKd
ezycSk/rQhzN4xWWCX5FRkxtORO295OT7EinrSZ2sSVSxD1gtcTQUf+ipHf2YojGGaXmuOSUoU9t
4Dg5ppc10WEw5Gp5E72sr9Q8vHUxYQ+zTYWv9PID8Ux3SH6x5JkM9w41LM/duBzaZ9q4dzTKEpuG
gIQ5SgCSov3gEPVfkqHa5OK+6dlZYwtPEk4VaryKiXt0hIWZ0x5y+6tdPPNXQqCFP+kWtLJHazBY
/2kLJGqtdZmvOPuWmMqUFxo8XLqJfFRFXxvQ33ZgXLZo3NzQeQg4HQcuB4kCYiyX6bL3mpRDHXz2
lg8AaK+Hy68/NsnKsseTlV+19r3Rlcek4YjXPlPFWNVDfr3kUQX9fDRCbbXKONDptqdlGBkUympy
F1GMmxz6wbAkLUPKheaAm4I0zJLtteSBgyXw5cinNwFbPV4DP9XVOKLhBBgD5k8/E/eb46bFjWRJ
Fi7z1h5xPWcN7od+s3xzSwCSu+1+ctLjRLRhqvmutgfSInJvs4NIoOJSmB7U4W0siDGQTzdK5yNb
BlDtXKgtHU8lj1nhdcW8II5HWkOgPdxP0WlW5QfalV+zdzagD1LxFHzQDXBgfbuIu5qadDwfTlqh
crecWuCbr3W642YOAstUW+KNOA3vHIcrRuzcBpZHb//t+3vJ24ohGxuXQc7fXiQ0Ouv7Epr8lL4r
VRotVWOEZ5oxuznrQFzwAmbolMsPwhzjlRLyZuNaMpW2Q2FdwM9jdX87mFa4SgHqX6xNev4RWE9e
NEm63trolg503MdWnU4zExm11kxvFAurYTaZyJhOkfJt4ODZWfKqrqPbqRT3ac/KZegH1b0fOxaY
CH1aRmpnHL7QarCa3G4f2Tiva2K4AE6wShgu7x6MMnmeegpRiq0cE1yRh6nd01vtlZOkCKaymS8v
gMRBVfFxxdZOmzgQxiWEr2E72IDlyRbPtuhpTZi2zjRvhwH+WJmnuyCguZEDB1DcS/ysDhapiNaJ
bzmj3LZ8nqAJTq49b2kzwjVnGNfI9j29VZ/d1IFteqdEyq7MQiwwI9trcweXgyh8gtsdYR4ynwpt
Og2SBRoHrYvKPo5pelIt906fSb4UrO1zfjQb+zIdsnu85EGk3ihpeS2bHFA10bclNVr8rBWdxPh/
oGHMD7JlyhekNfTgdtTxoeQEN1bPamp7xaD4bDyeKBXaHtdLdgObnbtYE3eyL5/pw2PFjg52Mu9s
FvRJzXZwWr4oTfR9Gm28wgRpo+lOKu5B2OSkWEDg5x3aULm1ZPuSE8pVAx16fXBX2kTiNNTRgqAc
8zR8kga0SJdEQrpLIryahjr4FtS9z+p0wLSi4vQcJweY+dfSgkVlscMv6QS9KK8Hcl8G17Ek7toQ
/LlUN+xBNC35pRRHwNR3KZdBzvqGPsXNsqNhfYlTXr2ZJjqgyBaB9fWXr7A1FN8ozN2ocQJmpk0k
veAn7USsr8fwc2exsVTRoUqGTdqENP4RoNPWoQ2F58hupWXFESrCSqbayqyU9etQkDfCvNnHhXnI
SDk6C264znbLXoIlxjq1sOEVQH3bDDthDuhLEDApN0sOxHbcRyyDsSHj9lss+4ZvaqTu0yTG7ob9
Uplv80F8Ufh4s6L/0oXKo+fWA0/PtO8hMx+LEs9d8SMYSq9wh60b4CpcMbdMxOt0VkH5f5BYNwUg
cQ0xrZcjcmPdZ8K8S9SjBtgzbrqTkWU3r7kjlwa+dr2klRK2p+XAZzXNVaXKLyaJi2joHkz8y/oi
/mTHxD0R3Zu5m79gQevZOo2QU3YjpfNY0zykjPEO2t+taYWfB0nP6xB8nnTd4DE697bIr02ZQQzG
ZEqclvzSkhsYmMRBK76N2Ii+po/YzvUxXCl2yvYe4k7arbrSIs03+KJieS3Jj1bsi7azLTXj4HbP
yJX95XQFXKNR5Je4Sm7MNDggm/aWUHr5U1QMD8upnrznsW1BmsBxuQy/LmFKXDcvQmugiiiPwhwJ
XbRDlF8bIiEt0JIS0LcKtlurJT8eFsXLrDeANQ3LQxF3ieP0YTm8JfPwwQHul8MBS/nSJID2G5np
L3VASQIbZbCKvZg7EBhbqyU8WnKirVkcl3TS+/vHmVhi2UB0So6cCA1j6Yo4F0uoMexpQwLm6BO+
Xz31l4ATUxtftZfAStks3y2M6YkO1A+G/nXvMqlHgMvkZE+Z5FyMPeHJB0prcNaVwB6Tno+MRA/Z
h92SxaHPFEC0hI2bPhvqS2QlWG6lxxjzlRgi+ZIpolvrz6fx/0COcF/m/HWuQ/hZhvC//lNdw/+H
agV0Mj+9vEUN8U8hwuklR+VwfCnbn6UJr3/8T2kC1eo/kPjYNCYt1X/H+pcwATwjwgRE50uaQKOW
y+v/py5B1/+wUGwL2jFc2qiY5f+hSzD+cPG2QEzgUG8GTfmXwGd4E7ydZLC5TAfJBNvo21gFt+pi
4NPO9vVcAAFxy/HeBmwDm7vU6udQ6tmpl3ryNY304RTTCHhp6ApZpKSY634/y3HxFHLIO68oMIzP
NE5ijFOxQ32HQIDBiSoWx8u60CMIioAvlCQy93FnQogxZW7dsz5qD3Yc0+STFuRlabslGILkBS1k
1YRldhr1xnnC6XE4qClsdMPN+lOd1IDuzXl4JAmWkvmvAHyQQ7XknWhEeO8iHz42sd35ta0H0lOb
IP0a1DTgqt1UZbtQG/QfyqIUWRXOpF52uFyf4EeJ2xkZoAutSFqP9pzIYR1WdftoTlEfeVZXmXdY
HxkajcQOjfZVLPq7Kqsdet8liyFWqe0xEbVxYwQu/hYiMdWdnRNIEXuKp0kM+GRGwlZs7MgD5Rob
hu4uM9r4kRp6/WwOKVl/WEgX/VTTSW44tAfGjjXcFQYQdLyg6h7zwXxQXG8WVDLgXdi4HPV67Y0U
RS7jsiu/GCm37EMlkltzUN1shdORvQExYPolwSSMfy3HzXt2t66l0ijvFuUJeyyNsgk0N2/Wbc7N
QVFpn+Kx0W9L0ZiPBpZZ2LMpRuRNY189zEIZv2dNW17AiaDMUJEfTSOtOuQDaWK8sNXOh37XrjRr
gAgTZCFuWl1Y3WZVYQK/IXncQCZZZVpvXtLPnWzMRMobFzzDGtCTScbFmS+MOCyOcd4tsKjcNMgw
dIV727R6eZImTou0Yvbxys5VrCuUgSnmSVqfN53aj9t26ESBPtDIDxVtvOuUJtIj1YOa6NnE5Uox
sH8e4dN4SdNbIw63lbvvBvx17GA0H2G+htdlp8fPRmeiw6uZdL1VB9TX2yQCeI2jslsk9UzEKbVH
XebpN16Ojv3dlJjYLY34Gpg1Z/oAzoffFQLuh6MjCN4YxmhD/omHC4vW/hU+L9FXXLEo3QNCCY6O
04W7yMm07fIJPANjMo4wwki2KS7eNa0enrCXjdeTCwg4zDorgmETKZSTmg4boNqK9jIelR/oGbXv
9TxR4XFc9izLbYi98sw82XE2+7NGicg1CQC8wY5JO8DRPbiwbfZmlU/4pIQWXpAAYcbV4FpMCMOq
1vi6DM+YP4ef8ookx0zO/hsJLuXOyIP6Hix/coS1pz6MmtU/whPCZHfI5u9R3Al1Rwww+IZBdY+O
YTBtOhxFgFfmrTJV6oso6cpdhSomsVlTpxtcu1xsXchapFamXc2JWqznoM1OUkbxxZD1g7O1kyEc
aHcV0UM7s+FNeKPvpAU0zOutoYViN2bR5GnuFAmv1Ao8XOXgXOpTO1xO9D+gT22TK2ey8MJxZbVy
emRMXjy41Utp5eSmrFTIa4CAqCA7WnfXdija3RTFQEUxnX3hH9dPXTIFWyIU7SHnkOc3jlRXeVZ3
PLIRLJnaCG07qbwwlw/zSifQ9isUg5/SMo8+66lIdrTp5eQ1sAs89tSz/GTS2jU+ENrFpBHV54DJ
1lxZv7Mtp72CezGdqCRhGEz95UIfxjrzMF+yj7OeDJxJkiC/Cwrd2WMHNt+3ZZpfz7ERbet+Di9n
2LDVOhpGFB0sol5RVB3JVds4ORVsDbiOznjtCsW+IByi+KNCNZaYnF13esOCFxjNRGW7jaghWZHW
bqVGmRZsj14QS8Nyw3ctdvfqLJpbMpjF2lGnGhxOlR0rJHhPBc36lG4dYtM+jr9HQ91ft9WUPKRV
UmZeIkmExFE/K7d9rmnPcyHxrSutpggmP4NksstaXHBWS7J9HU3uDIxsqLVnF2oLxL+6iPY2C92V
zGdmPB5Y1fe8xRM9Hc3uBPFAyi0UJfsiwUTgiBiQ0HvMkuYGrn1DenLU7qo5HHapJpOTYk3DVaWH
5lMwikbxjNEs7kuklXS3B1ARpkYrNlZakMGkSzvCbnSsvgx9OB+LInNvesXsvQaNgd+W4SfdDso7
J+uAPOP9dKUsmgMdp8vnMelJbGaFFl42c2F9xaZZJxtAzV83lfoSUiie2UD/zW3VN8nXqoqGfaHI
fFXSYemNwSQ3BZba8AungWNo5j6AosCbzYmkSolQFfcYqInbOnNJFXexsVFqdCJmlqmbRqbqqbLJ
RmplN4xeVdbQMFKndC/KaHRAww+o+HBt+FaHY7NxGxE/afRj+vA06zsBEul7qc+iwuIoUB7yAPAp
XczNSxbZ40ar0nZt9VpxxNOwv6TsTpcUDdOHPhoH4aWZsC/DfjJYfml43A5s5Z8jI81wNZ2QIWex
rmIDLABqssriS9al1oRrpK6fcErBVLBNS1wSS9PchCPejIhompXdG+sUYOvarKzFsinEVXKsomtN
Ktl3WboOpLEYWqDn1AZejE7Xcvq3emeVyoCUWRxO072rV/3BVbvqMmrtfm/jL36jRTiUiKHR9+AM
o+sGSPmdbZbcCwOtKr2F9iihPG/ZupMjyqLwThqRtq3UiCq0OSvzE6rM/qnlI741BodZOyXQBwCU
KtpNiN8SjuGxiB6TotYPmlE2LzHfyBZzhxn3RTMPYIfT2L92sEkBi9c0RrLO6oCUaqTUoKhwHk6U
qDumaVBfaEIprmqy9unaVUfjJNwQx3HQDjV5yBwXJFGSPtHH4GAl6vxSwgPZZ4A/2QFL49nAGoeG
lXT4VCexdZ1HHOLzMJgOY4V7uFeOWSX5k72mrXTyilhY7FMIZtn8LRuTdXhBfb2icFiTPAaHx76b
KI6+mqMuxCTUVB5DQBVfsahLAaFC4z5ZQVIcHQ6QvjI6uEUUaYdwoKuxBh3qoX2CI6Mca2zrd1Gm
wDYI8NNqVqHJgTNskIyVJP4uAtnl2ynTlV2oJAYlMtv62mLXCW+GbfW6Hpv8QohcvWBnSz7HUp/u
5eQSqLQ9ntFlOIWXWeYEOycjLaSMAOcHDWPaJiwCg21rxkvPHV3M1/Fc8G1To2uapnRxAsyUHlVp
N/eiS8N7fSIfLNWo+9QH04RdaR08sZcVe2u2ltr7kCqRZwRKMFLUlDUGjCBOcNccgVo4giyFwVR/
IGJKHnMXVFKlYcAIi8cerhtZNORxcWUZdAylOPVD+yI/VmHYUpmyXmuToITZkB830vY5yvCMz5JQ
PVqpQe6tzDt4UdEYXNl2GT21eTk91YYz3qtzb9xjMBHvdTUNXA86DDIdNzNeAtGnu9Fsn2ox+HMF
dSTmha2BPbbGSuqldi/UlOUWpeum6Mh3RC3pN1MQX8gQAEdTmNVxVqDMAAo0+l0LrpKsAjNp0I1S
rCTc3q+QWvsbZxQZ6coUWz/dFJfUK4BnpnMaHMtQFVcGBIB10wfjl2xU4kfgNyQ11bLtO2xqSBmp
QK8uJVZVrUeMPB7NxCKmqWcHTEKvxDgO6XXn4GwBbdUrenwj4lBTYY+okx/bKd690nKiy9Ke+uvS
wLyj6vvF3LxT11lU6n5gCAl1txjQ9kMSHA+hZuun3lm8fUxAe55pThCPEGB4w2DbK3hBrbMaFHSM
+ZRZNxMtztz5QCAWFFGyr5DL+EMV1teBE2YXdhH110miaqeSh1euKux36bSESoaUxJgeeyt1LrCg
Q+yn8JUVHehXOyGJXTRJeUH9J/OzKddv4DKnL7raF3eginAvNTQ6AmHQk3iTWCliGJtq2g1AMzbc
SVIMKMHidIkRPI6QqRtvxq/iwZbpsHc6Tbsc3Wn+NBVO/jK3mA5KUDRoYPDi3gnwHrUXJz2Tye2s
l9mVgLKbVMHJVhm/WY5IrtjUum9iQBjXhEl5FFmrboUiw4PdLNCwAE9Bf8D883kog2rPeUXe9xp4
SU3PmmuOXs5JAbWFJ0GAMzZs1GBr0VCc4jY5FruytyxOec74FbGL9QMqeHTTNVp5LyHlfus0dG6G
q4THShEj9IZSe7ErvmOQY+7TFPJxt8tpytNgGK0SUIibwMxxeOpCksCKzIC7oBbKr2mdazeUTKKH
PixDmJsOdVDRlSctCdMX01JMaD2tedVLDL6zUU/XonTmm1oT9dcuNM1HVZuiZ9R3yjeratoeNRmR
YanRTtO4sKzDWsdmNZ161lMWc6IsBDejTug9aLh0eUaiJxt7opY2Taid/w9155EkOZZl2a3UsFuk
kQJOhg1AuapxPoEYcQPnHHuqVfTG+kAtMsxcw9I9o6QHXYOwcKVfP8gn7913Ltq/Ut31wGQvSq3g
AubYqGeTJEjPCr5aBDxN/7UIfBG/vRoy4JiawoH1Y0dOQQMzJKm5brfYdPVQpVN0D2KssqCW5dey
bQyqBSS4RSiNxa2ewRRvDEzirFHvbhidFDYPQU1+t0z2ahpVpaPlmfmu5kXwNlF8rLsiVzl4bj03
XZEkz52hF/nZ2FjZuZeDCq2lqBnRjLFiGvRJ/xF7qMpMqD0whD0+roS9Abozk5Nzrx3GcCEaNTIj
QyJSLfk4jMqTxkG2mJCKiuksCUPTYOeVNndUKum7ruRHHthyzWYwSSGu+yLIliNElnOIfnCfA81r
7SRtzdCuRKFYcLSqRWI04WU+pELjyDG75RwJ4vuotqxM4mzYymwRtrB6cwBeOL+baS5xlwnyS1Mp
zcMM3FyUsQaQx2wjF0RbopCnrPNtTqr+vAnTco3CokVFCRwSwqUBrmGckKeqo6Rikh0PePm2SO7O
ikGUlmY+KS993IkGDGV91l1jEelCOUu3cC3bd0KNjXHWlZ5QIX6D+MryUihlkxo+ycYJLhXxT8bi
to6fRnRoKdsilAKVzPguBFoy2WrUTucGTO14Iw61eYDC3sesroQURxwAQldT1uU7hqxkr5io8R2G
PSwjG8KsdiHUnXWuDiDtrNBS7mRhVOF8CdO1qBUBGzhDvxXjst/2IqFilnQqC+a4Lf2nchKjd5FN
w0uotg0zCTs2NujCPCEUwSYsBfFBkIL0KqzHERdUr1DuOiWqybkMs/9lGug1fDJBuhYyYxbyNTBW
7Sgp8IMrSZ+Y5Ou1+D3SRg5cntfFfadI9Y8If7G3II7SlHSWFr+1fj6eF8XUUKdaVnDN03H2xIyJ
Z6hpV+yodjdex1EXDpqR9ardVTrD0WhMySsSxXIXNHKwBFHW3wdTzslDl4bErm0PHdPoj9QKPdKp
vQjeHn26Dx877RUwdm0xzI6DUZsSUNFFiE+KMD0CyEpZIcb+YxDnzXYom87VWiO7Sjr20yhz2OHI
QRHsdTno8NIsgvDFnMbawX+w2cs4U90LklS8RaOuEPjQ0xbka9uzHySM5nRpSYbJA5UWLjWv6rBr
NcrpJSaupi+LETPMtgzR8Ahx0Y4Lz9Cku6Y1EooDBqV8a4OU0aD1+z61KTIgPmF0mkIaqUJ5l2Nm
VdhApa11yk7nIRKF4SrVxTxDW0tUjBxfIZLPBO0Vdw2rpoiKYKjmQWs+QNr2dhZgt3HbUKBEEY6Y
Wk4nKCkpwEQmg9GHqrhXskFPuWdS6b0I4+Qe3yG/XIU+SnG7Cr36h24McAK5eMpDPyTmhdLWOEQP
AVu+N4Ja40Wuen25FKQYoXDppVpkU/tcPHk1IRUnLENxN6E4XOl5K5a2Gnal7PrG5N2amZ8/RYMv
r+us0299L0ptCWzYTpNiYkilAnAlFOECBiU5yhHa+F5XavXJTCoCp1PbDff4aJa405J+vkiyITjP
KoF9K9uqubrC0yR48Up0kwwQ4dw+QGCyxZY0EVzVHLI9KCtrDUJwcFq9r988uRdWJaRFFTKYL6/0
sNIW0tDLtzkOFIg0WKJ7GEU9d15gkoDQpb2eSmlsj03X3vRKra9krAjPqrooL1iiJ7XjF8rgWGM6
XRaS2l0mQi4vwyAvGYrlNluKqT4Gblo3JC6RSm+HKJWcxshLNNQGzhJ6H3tLNe6wOdLqnLxODBw/
rIHt1rgCR5jby/NW1ii0ym3KTlmYzVQ4SSOnN0REzWWcl+Y7qVXhXTNC8VwYLHTDopf7y0QWm7c0
JlbKhn8G7+JoCT9OWVk68vTCF/SVOWjjHuSMsmHCZLpDJGw8m0NQXKT4wtty2pI5L0J222IbhDhZ
FAP2UYJ2LbWK8jDBmf4R517wqBB1Wft+tBo9OXzVrXTcqKoxPZRVFjLOWQPMRFH1dTRV8Xhopt67
MnJdf+orQYkWRpsq267SupcsRZfWZRK2vUFaOGw+yMkDW0sECG5DsWjaKHuPrUJb1z1wPdbe8lOs
mIPkRJ1Z3oQWd7oWzDU62eiJV0TSUlf0ej+G6dMSLIXyjMkUeF1qcoyE+gLkThOyeTtLi5dcwLNB
IhaZmCQniYr4Qr8WgmktDwQP7UrWMbhTkuxan3ur9MDjbNz5GmQhIZ+zI6NPmYcaZgQE52wd7aHL
zQdpaIQf6jQJz3lAqtOTmZkbBqecq033VqkCndBmiAn3dTnqGGBVg/5YdbSB45xmLOog7qkhigrz
IBle/SJIOdE3gKeKGxFe2yio+/etZAabMRLkeGUFYMGdIIu1RdpOAVvyREOapjZYzwsiAV87UsJy
LVFAQoJyqkObCBvUXD/p8fwW/WZZqHLyEBl6BcSmFaBEB15yGPOB5KNnSvux1IVNjqPHxs/MbNVG
cjbYojU0b1oso5CqfDkkJKDJla3jyBYSDMpDsuqWufWoM7niNxRrj33knNnPbsdpEgkYNAjZiQut
pIYsoy4LzUXsFQKrMj9bY9JArFBDkV/4QX/JwNojUqqSTe+rCmhgCfNvUS63YBhx5QVVeC/XNZKk
SKUaX/Kz3FGQXt0UoZzdGhO7SywzZKbfuHsuevxgPRYSa6j9IW7YLUs/k8jaGvGpt+yGTHwYtSla
kK2pF2QifFLuOubmlg8MU8H+AJF+VBJd7aJNLMUChHi1vk6LqD3TWcU5LFK57vCPOZh1Ua+tpLYW
OebDB0rxY5tDzdwaIi8aIkVFfN/F6crrQh/zeFk/T3KwTJPQCAdCeOSCUmWUnNrIJVvRh+qmVHGo
5VI28W5iTA62CdBdxA1SvrNKT7nOpbajbA+Ra09Ct8bpl3VHZ5OySjXX8636LfXVWGfnAx24tnDF
g3AsEGuPDXUT4R8g2GaihSXW3J5xkzR+fJ7jJ7b2YffvdD0AmBpXvVBc9lyZV2obgi+teqzDV4B6
42iFREx5wdpIPy+nInrAaEcZbGrB9Au2Ljn6EM/QEbNV+KdQU9XehaPQ3pXmqN9gxYDhboel55Wn
qOWwZCKMqVUMh+YBg7tacgytrkSEAXl0q/SRuSWU01iuERvhZqyRwTATi0LgDoSgX1ndTZOjSg0U
8iTPxnmAFbxnbdA5BZg4i8Ni6HpmeRnjm6vJ6ozLwFJR2RjoI89AkbWoDMYQ2eqgJjLYpaAYAHUG
iZ86ekCwEoHY2InsODxB2vvEjtFhDHXYOECiE2IEYjG+DoGIrZEMfZ0ofZnjssI3dqy66zIb1mQL
8WpLYsvfjV3lwUHDru1dLEDkXvfyYOouZy66rWtg2nYUCHBQGJGSnn0nAenwNdf6ZkJsxKIO7Rfo
4rCflOqM0gxvROCXJv1rlvmZsZI01KzEPqPhB7xZlGOtRTR4kXAiK7v1WR+6ljdHXqemGlmW5JLx
OojgipdosiCKl0PLEFKarb72NSmvyM4LFBESoNEjN0ozOWQRbaiZnRVRKIMcNItt3mBE5viTbGxL
FR65MjXhMgFwHDLsm4304uHOcyXGOILITMbXko+tSpc0nbUoupoplveOW6VTtKeKkti3qWoJC0ZT
dWFSvJhiq772LEi/OOiYlBiOlE8jS1GaDdNdewg1UWbBStlRY9dMSI1tpkLwUAuR9aNmRfujVzsz
WrSNwLiK8UOtYqPUlT/83u+iFW5UxUDVFUZOlOV2VGgQqh5FLXmOpm4kDUii4Kz1LHOXU1ThCGWW
vBum2lAWKBcHtr8T9SQVpvYV9xBVcrJh18IUP9AxdQG1XXH7CQ82v/KxY0bVdz9h3LGMZESDxH0E
YZsCjCNRO/DhIW+fGxKns5+GHK0ytjTPRF1ZbpPxSN4xa0ofc9Mbz1sg/ItMUurXsQlbRKW6kM9s
q+AAL9dzA73XL1utRfsu1CzlmroEaM+GXd6BlVauUllprxtkWKtaNdttUOiVToGdiRhHjnNyDgZR
JWmsz1OYKztP1rnV+5hsF5lNVy0Nc6GZQsGYKA23Y0POeDTGatv2jb6psfNbJVlYLXH+UJ3KGMvQ
hu09nlHK1Lo92zeEemY0ukFhobzkuChXMXf1dWdI1I2ZMi4WVVSw+VUcqyyHC9i8JVLHDJ/2MKWm
Tm5qZR3HFLpGcis/sfi3wLEH8koSMn9teXWvOyQeJYS6lLSTHxcABttiPeFmEzeKfutN2khlrNik
Z0zLxrkeTwHkwzpqLhqBzMKeNDKYcyRJaEwlT0YcxNqItYeODUqvHuRCElw8XUJg19hnPObpHDc0
hhZesGhy0DzOOBvw2kTLHPhs7HA1FaGdD1nBmRtUbSFLmcTo4yfdHxUaf0tj8m+oR1Y/8ll7UZ9K
TP4/FI8oaC5+Tbr4Dztvux/NVwnJ/KEPBYn2D5wRsWTmnsQqEdEPapAPtoX0DyqkNM1CJUKBvIYm
6k8JCVT9f4gqKhI2AIoI7WVG8VGQOGMvBE3/h2IAeeU1HYYDUMu/A7fQxJ81WZRM6DM8SdEo0gew
8Zdalykgky/hxIXhmT+gghuFLThr4NmVYQjb45/jk6MW+7vjv47Pfbzn8/HxSXKEf3yEmWlyyTkT
wvj8ss/v+fza0y/78vbPrxxkda7tmr/9s4nPtsngUDJdVhOhuPmNn+18vufzuY/3nHTn8+Xjv/Tj
jz62ddo2dB9kqHNjn5856c63nzu+5/ONx/Y/vvu7Lp38vDanxJuii8k+eeHL4fr8Ocd/fdvN07d/
d0iPLQBNhRXMPPHRy+/ed3zu4wuPDR4fn/y8k9908jXHhydvOWn4+H2MyBr+GLG2aZqq2Ffzn9IK
ir1HKlKqCmF7fP74FHH+mBUQtm77j38en2Xrq9pag/zy+GFTp/oEHz6+4vjn4/HxpbHX2TCL1vOX
93w2ePze40c+n8OPzDYbnwv/z9/1+bbP9358n9Ljnqf8+UM+fze+QFPifr5dagLh+Ds+etFL0yiC
nZ9/97GdudWkVzx2OX/25fjCySE6fmPmJ+pHq58NHP/18eGPJo4fPHYf94WXj1fQSXI0AWxM4vL4
Adn8o7PHR19+9PHxZ7+PB/zYz88X9AjkPHYi3boqke8Wo9AspVLxL49/ci3RF4S+c5fwE/nb+YVG
EPB8mnTRPj48vsCQ2e0ma7r+/KiuS/F5Gpof7/p8HldqDBRV46ymeObjG/tYvPVlNaP25J8Ns7dV
YfBTeMXCIfYdfDIat6onUvHze6b5T0wKmqqbEkPoPz8nCqD1TZ2Y5JfnAk3c10q8/3wqnbM3Kdz8
P3t1fK00qd83pvHw+Txk5B8yNFvmbZo8Pq9WYuaQ9sxXxy4cn/N6OWRrSErps5G28tpVKMHR+fJc
KdZbRQtfj5/6+HyrGgdyqB+H/bPlod7XsUFN/p+/ETYCNUt1vf84JqOXlDZ7wnjz+f0ZUCaoH4gZ
Pp/7lydRzTwRO/V/HvOfT+KxWSS08TleLF+O5vH5+SSGPWH0YyvHbvzyJH724fNEfj6ncGK/nMjj
C8cTWcjdv3Mis/HjRGqWGKKO4yRiyTQePo/Anyfxs03KTTIHO4B8dXzb8Sj8rZM4tslrO1aR7/jz
CayxRvv89uN3/uIEHl8/vv14EpEPxJvP++HzJH40cDyBOQ42Xy6u4114PIHHrzl++OcTiJVmRO1l
iH2N1AVrsYJIB2E4u+16xdjgoVA6x4djrhk78hytfXxICi06w1/u8fhIFMmZNxYa9/mTcicl14ZO
LeH8COZ5dpsW63oyupsQtcItDhJLEpPq5fElFZdPTR6z8+O7yyaJSJ2klMPNn9NKhgZkgdrHN9ek
mZ00Lsz18dWoplgP3U6yOn6WTGC7xMNeXhxfpfY5WA+j90d//Kj7oz/HV0f0NV/6M1hCeOyPNv/m
Y3+8zt8dv9fAoOPYn+Nrx6f+2Z/jg7k/5tyf4yPYwZfKz/3R5/4cXzz2x4JYsj0eiVrFqRP1oLk+
vuqRwVyIc39k3AQ/ao3/X6/v/6U6/CcN+X+jXQD1xb/aBhyeX5/z//gfV/978T+/bgOOn/pDSS4p
/4BApbCkV+aK8lnK/cc+gFdYfxs6WnIRQv3MjfqUksvIxSnCo6Ia1NJce//HNgCVuQT1QIV7pOjH
fcDf2QVIc+X8Z/HbP4XkNPKzkJx4DK5oVtntjE4FNnQW58rtXAjqE8boLzy2ir13z0a+3zUUaFjK
45ejdPHRwFfunfJzMfVnu3Nd95fKPjFQ60au8w7N9HJqt4l0LfaAOv1bibyISD7mXGuqZy8pUG/q
bm0MayPfCuKiVa/KZp3wBjEhizj9EMXIbpMMmBKSQ/28T5AgqebaYMY0Kc2MHUKqO4TrKKBffv3b
8RD4FwftpOjcsFrcef2g28XhZhB/RNpLEj4RJFbneE32qA3LsnjNpHdjOOteJURQvjv1F2I0Ikg6
s8aL3qocIzkTHsMXHs1JzXxaT/JekveHRtiW6bUR38bUt1bpkpLrDp8h38lgJQ3b/Kl8R0DjRqEd
bPI1Zk+H7IkaNIa7JSy9ZbUa19TSuQQwFu0CXpiLC95+somYL/yF6VKOBPU8XmTngv0Ck8fG7YXk
2B4FHKQmtObePUxFx5CXcnJD7cCATWa58aRHvThLklsS7Km4MJTbGA11Ly765B5HXBvDOFwvKU7U
XAqb6u4chbrpL1H2jcn2CcFevoXuroXnGBeVV4LiGPVaJ25IQDpfarW49Dx4fxZ4NhvBPkL8eDwv
YXR4DgHcpLqhQSbnppJcqdadwgOaTeH8vk/P1OauzGCorBVKIYu1Hqxh07DeKttz02cdtRK7jdK9
6dANZ1x0t05zUlpLTN9sbbwKeg+DZFDzNvwbFL4vgdve1spKi6+C6aAdEm2JuZi6SFBeXNU9JcJ2
sRgKp7kTQEKgDmGPpFbn1qyzXErbPGDSDO1yQGnziKrIlnu7e1ZfxddWsYGNZABZdHOwa6wJJR3W
Iq7XjnQ1GI6H6q0oHf01987NFzVIHrMVJGC71jcCwdvr8GGQGxbg0n0P30T0z2pvNdY3iK4cJDd2
3JeupwZOzGkXDmHrEqFPYw8LsWd9DgU51SrRXI4TeQADn1g70m0FLW6yVoxdlrnK3cQfa4F2hYIz
jQn7rh1DRGlnur5trLsaRtRSXpKn2yiLZJvcWmt5qy2tpbYUFzMKzBHVVfyShb9DJX5f36LM1TVf
h4dBl9KgMS1E59fJhbctt9I6OFfOtIOyzc6Gs2ybHaSL9HccjZ9hEp+DEVU+X1uLhkpRxZjWsj35
gbPqYrjOn4JrCv4X0Rkev4/jNQ6CB/Ms/6+2eFLYLGPdiUu12e6kc3HrbfW7aVOugvP4oO/Nc22b
nIl7fS3fm2fKza8HLViB85D+3VA/TwFfhtwu6VsJiX+7U6hSZr1gYwlPqFe6t87AgW30bXIz5HaA
O/vduJU25VpfTMt4zS2wrZbtlueWlats6i04sldl2e2ri+a8WIa77CKkxCEh4r4OvENj2aRjhdCd
0Bi7pYSZ01KmtFNegCUSEFmQxxgpLXXKdBHIbkDcKbHlg0Vu7EXKnP4yHNxEti0A1KBVIBsupIVu
s2LrRGd/li8vjXo1xMt23EA90B6KvbzyRe65fdNdipUjlsuiWWn6Wqq3/pnV7zy2MGikFJsNzPg+
UpRCt+/ikQdDigLAhr6gv+s5G0U7XaWX4oGkDSpE87m8Ks+s3U29gu6F4FBDPJs7MbYYFItS0dM+
4Is1XoyC7S1TyGFU+tDkhgbO0QpLtgVyw4FEoq3UyBWosmUoSVyjWYP6M+UVYKu2/GEx+ubFu/UQ
169J8dgod3L27ovI2tfUGAyv8qHfCY9z2i9yJdWNVqm+Lfx1K9rVD/ElOiib8L2GTgcv4NV/mR57
XFQjdxDs9GW4EC+piGHQ2g3xU0ciL3UrhRJUanzdltIFD7udtajP/yiaBRdE/W609vQanqGxXPvr
8k4pLy11nkcUh5NkrevduCMZ09/rV+KVeJlsghvlAdSgDWCRWzI55OvWqbiJGvetcmRXX8auf25d
cPSlnuFxCfvML52Oa0V2C8Zecv4bxcXqaJWttUO1IFro4Lpw2Y82tLIFiaBFfMbmQXSKfbcclta5
+B5c7Hw3sisndDlRdk/zkWNskodyYZ23d3rCxWdLbqTY6qI/MOltjIW3RJa4pYvFhlIuB3MaJXSZ
uSkGux/PpTP/qY5XjXXpw6cf72ruA8jkAcppjNNFZHnZi/jD2pVXxWP1yEUAd6VENx+tYDxU9dq0
HBV6lKMtKsq9Hf9dXGbZIrxFJyrg29ltSGM3N4ghneAc5IWd32qGzUf5Aj1zqDmRrsTx2kyWyqV4
YfZMpVeauVSuxI1wWT1HZ9pl+SBdjucUiC8YoRfKnmoDB/NRt7Ejd7JvdMdf51fCg7HU9vPBFJzA
8bZPzcbi3dGydDI3WwbL+GA4hf0oOfqyvdGXzSpYjOty+Tg4r8PCXI77+C2iNvixeQ4vkjPvGkl0
5SDb1yj5vojhV9rzt6m2tJ22zFkuBqTUAz7Hygr9R8QWt6TI2QFIIr1IjZ254oJKfRWhH/qbgkI2
Jn6xRFrP8oIk8BXX3cAcTCZJZTVnW7a1zJbdjrtNfcMrL38QLXx+dyZemKwUHSkj253Y+rK+Lg6g
/iAsxNyyrrDK99yJbMT3KVSZgKqwvbYQzvzLULjLn3B63neIBICSpm7/3pcOJWPEekT5IHSrWsEW
E/bwcrCWMnml2omf1IW/VrfKMmK1pG+ke+leWauLZqOiFVklkGKW7dm0ac/KM32b3gm76aK/7F5l
nF+rNTzDqnS5I2vwEVzJpSN0dvRKQim9lHWb7D6ZsoyyHvzBk00oOhW1gp0bWliM7EBV9q1bD5ea
sq7q3dRcUOoyiU6Jzh8EpZEgyr7wwKGMi2k1SAtMQ4r77Dre+buG+A0axjtZeiyMFyt+0oV748Gf
4keqrddlY3uhGDgUn9Q3/vhO3Rn79eg2uUyG5qbOkhcDq+/Gd3LTlsV5pOzX0WHA0vvFQmaim4uR
1CVMicQO3oSH7qa7sO67pKCgpSyfcrneGxYgHdkVYjANocWJJ/H9I/1hPhpX8oV4MZ6nE7pJ1nvk
AV+bZ/+xueousWDuL5K+WYkg9OShdAaKnPBFRUvdluU6aRwvfPKTlZZJVF7aqLZBYObhrVptAkwe
IFGwhKqugHY4zbX5o3nD9JdVc4ipb7dvz2BOPOrXLHLa8UEV9I3RYMI5yBvYePbIGDEY9vgchucd
vgrdxpLXmKGrV/lb5O26bK3jH3dt3ondS1y/jdJGeEjvmgf1UuSK64hGU/nH4lY3HetFhiSJjpHj
wy2epw6EoqK7g7CDsTSaD7Jw5CUEu4BQ2w37gqWwr/sH5BGKRbEahS9uAXCndrCSCm4LQJA5Wvrm
XnWNg9a702iHDNsMsvBswpVuXaXSMvN2CppiaVko562wYmdU7Vg9w4nR9+o6Pi+vveUs3b/TAqet
qDtxUoBlIzFXt0up9mCpt4CZUQBYZSEKtLfb4cmWpYteRatwO6VcYaEjPjK70TVvr7rWpffqvwXo
Oiu+tsguxvQRcaQdYFQ5Il/YdOqSemIqz1hlQi8VFRQRNmwn0vnpDyRuQQ2FAPXDpdbsjNphnOOc
Ru9zivRC3jeXI9desQ6qZ0XZJd4+VV8sYC9sALUNqUz2dlJ1G1YZjtCgVSn3AqNJuqpwo8HxcleT
kNXvhuRFCiIQDkzPM9Vfd4L4LiXqrA9voXfDtAljYYue9Hy8Y2y8RN5bc9cLO6U909qz+JL6lytK
BM+LByV/Sh66ws7vw+v8XCFtC5m5uUNfmG9qF1vMpwvGpEXjFLehi9yuKNlpYdAdDNxm6wzOA7OT
7+hogmugn2uzb7BcR1EKykKi/jDb+ZJki13niJuRWW81LeKLCnXYuB5f/PxSvtbwj+5iJ2B70mc3
7TXWHDrignvpIN6UF4igismZUCqiQgkcNpfDZf+qjAwTqNHskjrjZEMlU+WQoGdr8JovNHx8HfXe
uDGXNYBEJ1pRi+OxTUDMft08mZ4diktBXlnFzlBvqmIXImOsbCNdwPmo19E6dcsXNbWTW4wrzV17
nV0mP4TcGQ5c4eg7c9ZhoOZewvdoPyCTtbFm1m+DfXzvnaE2FajbA6VCkjyyp7fynkRI4jtjMS9s
ZHlNPXZCzTnTd2BXS/GK02yKjiw6/ysczTICndDtQtC/tsBgJLbKWjejS+EB39xbCkWZAeIfSEQs
0CbiWVQfBJ3Cx+2Mg6zrO3lwNVY5y35OCHTZQkDGIWLhhuBZFR6l8hk21aJv0wO1RCjibEt66GcD
+/z9uPz+W+Gzfy82dvaMxdR7/t8gQU419pc9yF/oCuvnsPk///lTVGz+wB/WD4b0D9jw0BBALZKa
Bvb0z7CYYGD9AHtKVi1YCjqusGyS/hkXm+ELlkr2m3AaZJmZ6/FHXAxXCAiIoAD5IEBEClf+Vlzs
5/gUbc7OjUAVwXjIOm4JJxh7hMd612eRuBi3FaVaF0RIVoybLGjEZe6K99Hqy7H5JiAmnWTjaVCT
Ma7QUQSIKpn/k9hSXsVVPNZU1gFKXppbeZEs8wMKnMg13VZxIBs43GNAeLrb37nyyX/tLCYaiooh
2WzFwf9/3iFKlWGFldXLi2gTrikhR2ESrxM3cEeQefbgKAQHWDE7yapcSL2j2KMTslHyWX//+ijM
29/PLep81Dnos/cprp0YkWonW1WC6oZAHbC8KOQ7MXxtxd8YIBwp5X9pAKXkXBNhKX8xjZxilvhT
08gLcdWwUiidwFUvyodmPV4Ui3zP+n3BvmutX6mr1tGvhOWv+3diAfFHB6GKSKJB1PcvJj6ljjd9
2nGki4eOZXKyRKParLWVtAhfBfd3h/MEEPpHc0frSiwZUJqcHM9JDJMoilt5US+M12k5uN15svRY
3rauBf/HKRzfbe3f9PHn6OhHozBt4aMYhkqo+uRqalU98pJUkhfDQ3SBKvu+cyaHPVWzMja/bmqO
z5yezS8tWSfktkbIpXoYaImKeKcdHoK+cBTvY+j+l77RJyyhv/THOhkKJsSbeV/RirDuiKq2K++i
XbJ0Wf9XxgA8q2Z8MkF/UgUnR041yyYYfXk+XYMruZnrbeCeP5puYk+O6FZPswu3uDM/+ED/uoff
Hccv7Z4S8BButrAvFHnRX8ZnqlM7yi5g2Kld6ggIfrjh0nOs9a/P3Xe3OjQokDh4OUvc8j+POXrQ
+F0gUz6vjDtToIoYzumvW/j2Zv/axPwTvgS+RK00YXDThLVuFxI7YlOw/ZVg4/957dE7azXHEynY
d7gTtiNB9d/8gG/GVePrD5iP+5cfMFRiKjYVPwBh7EJ+BnJQUjd33SARvA3Oix1gGuKqlTOuJVT7
P8pzrG9+f0POV83pXfL1V5zEVLGx7Ed4NvJCXYEaWMerfqkuqZv5TW/nr/lVMycTGIQ04EEwnBdt
6N+LJRbyTdJsuzF2BUu4+PWRPUlbfdyTX/s0R3S/HNnS0PJSnPtUueYqXNcrfxuvxA1uEquUgjXb
cH/d4DedwwiKKxV8E6q5U9fOTI9Tc5KBgQSEg4N3AZBJZ/Cf9ePX7Xw3Yh/nJQLPiqz9xYF0rHq5
7aJS5WTJBHP60s4PgjOdpXtjpbCm98+FN6X43ZD9zc34tdXTgbRSwqgf2pyEx2beH80GuRBHHNMe
FgBPcKz2fjPRf7fc+anFk0E1yAfZEIaC8IpLmSGJKaKwdcmGMV6BsGFq0l+Kg/UIRvF3p/LbvrKw
Y7Eo4yx2Cl0fKRMH0kDKa4YNQf9BddT/Zl76/iwizIX3NcOiTwdyfLZ0pTTJrGrXBHvW0lpwkp1/
yHaDM9/x43qClPGb+++vgzg6TqB3QMlg4uvqyWCTU3cK7yRTqGB5AyLhysZhpLLgN9fnX28EHT9Z
jH9YqrE0Pj16ZWXog67DTJrPW36lPufbgGuFSrVLIGQsn0A9/vZq+aZRqqJRvPIH6vGp5RC1tyqt
0qikvLO0W1UtCK/IhD0Z/OZO+OYg/tTSPKJ/GVe8KZG0pKalsCxIUBLxyCwnzH/DEv9mGagrok6N
pTIbZWmn7mMo+oQ+nJupF+NiDq8+BYR0442+nGBFbn67DpyHw5/HZtpjacGOSxNxOzsZm4uihnSj
xfNZ8y79q8FVF/Eid5pdN0dW6yVxLIeAxort+v3fv2AUDVbd3C5M39N5flCo8y4URVnMmSQYKLbi
KvcQTd9KUqOLYJ1c9i/BQf1NAvGb86jiVcTdx9HlWj3p8OgVU5hSUbIQusGu1MQRtKVvWqtfd+6v
Q4n+UysnsxA3AjWDEa2oxYVFfETkgvkvtAD/jy2tOJcSn/QjiQXF9Dticz2oCLXqVlou/cae7Jub
CzHJZxMnnUgiSksmmSY8fTdA4TK70RH1Q9bf/LorJ16A85wNbEWmit4ycOwFXvjzvcXlmfpjWs1T
mzJPMctpk0ZrfSU6kls76UoxlmO/U5fpknrzvz/q0zgz+Hz1s60/HUI6TxwbWaXxWPZdrcgdz/iN
U/X3/WNLSYCCKnXGyJP+pQAW8pnbN4KLuOpke9hXb9l5t6sMW1lRnHvmSzbMopXoxsvf7R2+u+Bl
bnJFxuGeIeXkQlFkOSy1eT4VOjQLAHxsRRhxcKp+c7Uo3zZkEmqhi4qong4ldU85cBVwIJOpFS+Y
6JpDCvLVVrPIvyv0IDMWcZ2LhV2rKRF4MGaLVhjlft3EoaAQ5geDXtaCrwIzpp7alXtxAttj5BR7
eqEZt+7gRVRblgJ4FfSEeu3IwIZcYJbD1jIT5SLH8gULw2omGmNJr0GWVkf2SwUsFxuCRyy6auCF
ERyjmqSlWPxf6s6kyXFlyc7/RXu0MA9mai0IkCCZ81BZVbmB1ZSY5xm/Xh/ydb/LBKlEv9umhTZ3
U9fSGQgPDw/34+f48lUCoZ8tW0LLBG0lrCQzZ2GAaQ7GxFGhlnm7acsQp2dC3EQZJFbMo92WVTps
srhe4ym/dGdwu4MdnO937o2FewEfYwYP0jHuDNoATrTr9urz/DDUdyKyHiuB59I2n1qbo8bJRdho
tdfFEOJsg6bdJ1TjJa9Ham4NBzGneYuLiUWRJ+FREPkvy2x16FeMdZYaVS9lp+3DrWRs0PR6gPsA
avmVfZLWrC1udz+GB6bPsAarit0dIipcxT4/5E7hlivZ2JlPEOxOF7Z43lpGq/sMGkMCUB20frKV
f1GX+R/h9NTC/AtOdgjeZ0kRaiyYND5CLXStrLpZCdnnT8ePq1j4nCnEk5E3fDBYBY7vxaJjdoCs
zQHMsBPc+QOqTgdQo3JXixLzF1q4BkFUVREPk/DEpb+PRTtkGTJ67/5ugs7fK3t4iHbRY/rd/Dle
rd0QF96U5AonBhcuDxmPV4QGBhHPcILv8VXkpHbIY4SuSuNm9lpWdsFFPthbhGxJyfQpM7Enhv23
SjG/wIolrxzjNRuLy32KG+aCW2w0k2q3yZ1lvX3uIheyhznBMmDoB8nK9f7RC5NMrWoGx/Vt0NJp
m7Vss2+Shv7O0Ekra1kIUr17/Kmtd12wE4/PW2ir2qbQ8cZ+W9Ixc5Ay/EmNqnwGYbH1HflmDai1
EId4t0naKhNcRTTNxOW9qhcp2hBDOduEzsE8Jr9K1wRUUd6SvH+xtr/85/DZv05+DFuYcvehU18Z
19GX5mbcm2vh68K3NmCRplw2y3CKy6s3KoXQg1XtH+GrOqg2fW0Ubp0BQMiMi5G2UFtcrZXRzm+C
WYMbLnVY1NlicfFSl+OWOZYp0raaDFjDSKytoAkvSVWspOznq/toZxGcWwplhZ7PdqAeO+RwzxzS
0gI0lpnKdlD76eVzz32HOH8MMLNBfjXSsYb23ks6DaACJQ8xHqGzKBJ7+GaCMLgF5nJHL5Am9bV6
Z97p36zjeCifZt9ae6HMVOSL+DabN3lBkJmq4MA/nhx1yHqja1kvuthAp6j4wpBwHJ4Thz09Rgdg
RUAVgJWBUNsVe3VTHqZjfK/vBkpc4W/kQw/JXt5EDxAsrXjabPr8y/z10xZRI+90BXYhflofpW4h
vbS66oQoIujjLIXz5/N9WDO2iCAGRNQtv468RrCsI+DXyW7MsrYbnw51qnvZPc0cZWWFZ3FxkbIt
Lk8p76NY6nUm5fO7yXs2g5+fL+q8ArQwsLg525wUvEFU7/0y6Q5jbofv5WewbnOJctxHlLx/rt1h
Z2d1YXU+YycRsh5nCiXC7xZSCIh/veyuMIKH3KeF+fn6zr4fwscnzqsuOi9ohqa6UKakhxrgvbHc
Zvm/noFiAgY7JiYkTSb0flxLw+0IPVqubT0gjH1xLUAb7rdfP1/H2Qeb13FiZPHBjKluCynAiKrE
OzidXIhFba/I1gqC58nMRzuLw971BfJmBnYqx3PhvT0aMLDbYN/cxq3gKz3o288XdnGDTha2OMJD
HZdqiajwNs5emimDVXP4Oy5wYmFxbqHdDOWxxYKev4VAqZRhraOwsjnvjbkTbxabwgzVio9mlc/a
GG2M6mWsnj7/Tms2FrebGSbJAKX+HOqsr1FTfg2b9gHJ3r9zuf31sd4fdydLqWRDSj0NM0HrqsNz
7+85PZuVoHbxRjkxMjvhiREjgLhvGDAyIQbYjOENY2XbqbKukjh4VIRm2CgMm3z+/eZdPrsqTmwu
AimDsZpcVLxK0dH40onCQ27Vt63hHTuJiptfu62vw7es1it2L2YLJ3bnfT1Zq1IpRerr2OXtv4Ol
2Bb9cVuhtJBAnvj5EtdcZBEjpspsBUSstK0SF7al1Ic683jPBdu/YYZME74IRQcYszxPACPqxGBF
A4hJbaZ5A/0xaOXKai6UqQhFf9lZnipYklrkALBD0L42KAlfMzrVPtSvyS5w0NK41r07aWvuh5vo
uPaouxCVZhgC5KukXOrZc780RSFSe96sY6K6YZX8irTVDtqFfOKDDfmjZ0TgSlUxx0bjiPZEEx3y
/IYOxddmH17n182Pxs4eYDsMi+NqgWFtfYsTaHZDUvUxtpE3Qc0QrEAUo0S87aBAtKU35nHsttkk
w0rpcc3s4hBWeZczQ43ZvBtsg6vFK5sV71wzsThvUiaX6lRQCSjy7J6m7oNSSSuruHDOQP3IJHN0
r1RqmB83rteqHGpfnlqDTvWS4TETPrI6XClgXrKCorGBeo4kknsvrMAgZUh1Munb1C8OYiYxaBdc
mYW/EvAvNDjhd6FFjRIUxUF5Cb3J/UyEZxU72p187O3sMPfeU7vZAFV24W7eQJXsZKtlk/cG3CIg
f7C78AWhgOFehAvwvcaV3zIhcITQj0INGHW3/IPm2ZO1RRLUNVxvg8TbNei2rbmNrhGQt4NX006u
E1tcr66c1d5oaDPOKsGLyQaby2dk2qXV1Jcms0Vo2+4A0ThlT1kc2u7tuIqmO/PWhbFFDBDlBuL5
TtPByEKqlVxP4RoAYf4LHz6zCk8P+pjAAWQLva9FQhfWQwVTaGRuU8oST5HuCelWh/AtePGCipp3
byRFDg2oACI28M0nESEQqo6phKyLypuamTJNiNOVDOAcq7R4ACx+lpBVkp6WPADUULK7rodda7qO
/Zeg7zbS+B3yOKQ03bjqVk7VefFsNswEO52qWfxs2fyAQC+hHcd7p/hW/jB22V3gIMAQbtDbtWMn
flrrd6waXNzKkV9Bfx5hcK7lavG14kxXsbARmMcEsdTDEuYOK5t+ll8t1rj4uGjcKGOczo9Gzk76
dWy/JxmT+K+t9lYBmfw8Hbj4gpRpm6oSwgH0zhb5AA20ahBLmov1Vj7Kdns7AzINO7iVKPfIG7gt
3bX76xwIygplCq4gFoDRasZihWpXyTCW0gtkLPjYMdfwNjhMCn6b3yyJ0/1URApOnV1eIw4MyxrD
yQ8MjKw58VmomH+FLmvyXOmSaJJ/vAgCrwWCkE3z23mi0BYf9UOy6Z3gqnLX3OgsUCxMLaLlOAhQ
+kK+sG2lm4Amip9bK/t4liC/W6C8pHKxWbq5eGDQEcyp84g0hwxqPN3XKPlqDG4bdA5cG3brt7DR
Kys2z3O8hdE5ep1kx+NIWbZsMVr9Mp4KmFh/qG8UTNvb2hW21dZvtkZgJ5NdHmDjcdeqEOeF2oX5
xQbWSjt2Q4F5piOuld2MZATGfGCe35FsJh33wVqjYv6LH8LxwuJiH8Wigv4YKuCtedO+xBOl4WgX
2tTLVBu5UHsdWjufhKVBWr1o8qAwieD94nSGNQIHeiKDIgobb2fAm3wvQ2S48zXwjMjFMCjYSM1u
JSZcclfo2iRDhmGC1GKRvAh6nnkNQG6gqLqLRI/bfTVuA5qvtAHnJgxlM+P35zYvmjRkWLDJzYBN
LRbaS1YeNAApt3koPtWiFdiK9h/TEf9XAOrZY47dg9rOArqkzu+CRdjpfQQQfboMW8QImA9qGJ0c
mNKCMt9YeTaed1EXphZ1kaiBdb1IvRnpVqVMbw57ypobhl2CK7pou9WjcCGWkcxC6acwssDYwmLH
erkMPBo9HAU5jA+lJAtXUSmjqaRZcFzA7GNBxZCjmbfjAyUuTqXe51NsfEVEPWycz/fygtOy/BlF
JQJlPAusSBOJleEFc0lNSZAh6FxdFL73mn7XISiz6Sd/rb974VxicW7i4T20EJbRbwD/I1tUkrtd
56iMozYSda8ZpskQ6mt0swY+P8vuuboYIUC604IoUXuHBJ8GPm9INQhZKQs0BFdvgttcb6+6sFPX
QuwFn8USy0IrjmGTJYRLGxOoRpTZkj04/QuUwAgzOUw634YH75cZbuRr7yuigStbeHGBlizPMzOA
L5b9NtXKGrNreeoJEFL1uehAKLyBo3b7uadcOicADcg7eCGpoIMWx95UiiLsR5/u8o3nZswyyjbq
R0GzMR6QtJCYgZQp+difW720ODAsBAGWJjEh8fHaqmGHgTKLVoDke7My8E3MwGUOY+nfMGPCzktx
GSrO5drQ6YmBsCDdJ4xP4XCsxVt1WIszl849w0isQuI5ay1zmBhFP0/x2afx6LnFbtgDsruuNozF
rw5cXDrV+CBgVhDDaMvPEfzE55uwBiCT9dSnhq+6P8KbxYRwZm1kJrOTcu0KuuT3FjmiKsoUctRl
Wz7TtCLTrAm/P6pHo3guntOtdxgeBe2q+CFhHSAhJMy2dPjXN80iIwTEyJgUD+uPq1SHMWkthbIV
NOhgi56U9Eqrv3xu40KCz5wM1TFcT6cvuHD6QExH9DFY22CljAek0xbl8S+RUl4BgnAVXajhLUe3
9HOrFzJ9g+scmWFaM8ybaYsNLNEC6M26N7bKk/Gkf+Gz7kD3bEYEC2/6XzM+pd8jXbdi9XwjP1qd
D+OJ24hoxAqq2Bm0JLgLr41vhk+WX7oxwG+fie7ADr9DmHO3eiWen3IMk8AQp3k9n80HEayqtMpG
Y2u+eqPtSS5C7N0h2wnb8XdY7/3qJthX9PPXDL+75secbTYMTotrGEzqMnYmfjZKocGKgwO6SUcW
uLU2Ju8raEzq23g77U0eN8PWekNO0W6/iTAr+b/m4ZfPPz3YCL7tx18CpoUBNHP+MSRzi0CXSNEI
zzyO5plVwFBB6am2aciC68lKM+51LeJ0tXk4baK+LLvrZhYXMGrkRS0tVB9qc9AR+fJI+IilB31E
py0V4HI3wbzfanoH+Qe02i50+3AJJVYf3ZZq1z+iQaAdq7I2r2vdlA+Cp5nXxYiUHiqgjBtaJnLI
6aQ4Q4cCl1f2HZPY4ngUphRxD7HxfnqJpl5ZTeodtNIPgRcayl0PofuxKfw/itDyaDRQiQqNEPqN
WKudprCeQ1zNHiahcnoIu+602rLQfuVhOzRI54R9Euwh3qzdwhggWEF0Zfqdpsl4DHuqSW6NQOWD
UvexuUNUov9e1ml134dFYTli1hNwQikIb4x4luQo4B4vdoFu5Ydo6K1nwSiTl7ZJikdfGscvCbJY
JFvoRJVtgD5gNkIBYyL4ROHU85XR9aUuvIUOsrwT4aC/hQsdCsABaTgY8a3vSuWbfybPU6iB9jrD
JkbH7P4ot+qNJJXmgxUNFjShYhQPt0YuZC+pGvQoFhXx+Iw2UOAKdTN8UdRC15xSEmu3shATYYC7
rRrHgHv+2kD7nXd15qmuGKAmbHmDOKCTHaXPPuAbyCZF0ynroEHeCnFucILNT/SlaydKKu2gDIn3
M6sG84rvMriSQuEbmjeIs5RC1V8EM60zu057/YmGYC+7AUyih3qspS96H1jJRlTTQNx26TT+0Mah
/JmgH+E0LSLMV3JSD0hntihJZKidJmhbR9BCyJqnP8LvCYMDuh3+c634MDyGaRwcpURXvgTSND2g
DSo6TT2U0iYtU+/aj0t/F5lJAm9bgqbTLmotfaZ7M0eKacg3WHXJKHtZV33KFLjmHyef1ZkT+wDV
PhS/iRHuJCMXZ92mfKsUcofKNuMAcj4IDrhVASnNTkY+O+CoR5lsM2ZsIWMMWUldGN2j0HbtVisM
6WAWItxscEBeB+Hgu1FZhD/LKayu/SqAycxror1qoPcY9W1xrYea4uQGyidI7kkQZDewsVaB+IpJ
RHaN7xSI7nKKUvY4iUil+X54QHxGdaeyNw/x/EPQUswPrZhUO1kWqGcgAQzNWt7s5SDS3LTsqz0p
umBbLcrXksKIvDB6xqHTgvypbYrKgWR0Jrv1zWMUNb4TpzwfqBT1TxKZr2w3o168q6NMruxlHlp9
hnWsgiFzzLhJ8fIBZgWxKOws7kEhN5WnbCrEeqxd0maxM0yj/4D4WhJsjCjoK7tEtIo7TymFt1E0
Uztra9BNEdPzMtNCD8qYAtCBvhi27yqZphs/D2JXAWH7nTkKMN1G8E0JAcbHJovve9PwHCFHkgiE
iX6XBcZGaLZ5D1kt4hMeAlOMde2NPshfGqVB80qtR7RUTbTsPBAoaIBOu6i05F2EaNIDwugFnCED
2p2KBUm21ebZMaiGaD/6kEuN6hVU3sGraMYjetDypimFFDVCT9rxzxAJd+OQuk0ZjA8yMm1XIvIO
m9hPQ7T4BPO+S6zoaOS5figKs77129TcoE3X7KJYRAt2DKb6SqtazjsT3Qd/9Jji6MJYeUKIOnhr
/NC/6vI+h4w0nx5T1CU2eRnkO3OYrNtGIW4IsuY/xqNgdbYRT/m+M4TA1Ysm3XXGBMUUsmq3pjGZ
V2lleY9toOowKGiDq/cwNMKgON6bXmbayNgoL7VXtF+UsQd/xqDfz7GomhY24yC+8sQseggMT2eI
JWu/aQIkRpQzMkeu2U6rR3evG63xVVUYXQgjsd+iWTNcTcg9baU4mYKNVujMhaiIIfZcqVDYoFq8
U7W8jTe1FYiPNWPA0+NkJDHTYugqXtVVbCDy0pmwhHSjvKEE3v9M4Fpm8Xn1MBJavlVW5n9NR3Vy
0Afvbrpw6pqtiQwgIsklqzlakSgP12afaS9MicF0NwlKc6dLrbwb5DD6DTzcvEtxYjRw4rj/2RrS
6HZCGtX2pKJy4PiUhiuHB3kkOUFbRlytQMxf6WNZx27ytH3qhyrMtRq8Z8DCDbQb6lrcKGLc7xNd
no5toTcCfCM+xBKtKA3wpfSqi9j9uJVy3bprGkSZhkmExElGtTbpq0a6i5S+oTc8BkK3DY28+yoI
tfWE7qbsionyJWxC7rqigAcmQBG898LyvrMs4UsvTNNmAt0P6XQJOVGdwbPR1JBx+Ua5HYbCe+Nu
NG+j2G83fhJpqNcEnhu3XCh+NvhfCNLQShk15fZJ7pCNBj03dV3EldK1e4izM7dvQAO0UjXageqT
2nhGAQ+bMCASG7Qb8P4tdFVSfg/A0HvMIrVCOWL6VWYMzWoarN1Edbi0hrF/Re6+gdotkHdZNVn3
gzVBh+0byrYLg+bGLIRHsxdQ67RaYKGVDEw/iC04WzQt817SUPMh/NA7/dqDYQEagUkVeVEOekvH
zwqMQxlbEhlBaF4ZXlcOtlqWabWx0CunIJSJvQSIImRaQPNUuFBQgQ8ezBauKPBiKdw9qtAFtikk
+k9BzTpkUI3KszNF675Io0KgYvo6RtA2lrvGDgSteSZbLG56tUh04m4HoWIPam/DiLbqEumGjSG1
EEQHke5EfVXfm7GMlhxEDltRFEQ3i6fhV5ZyEeZD1ihbeUzyZ1UYE+jS8hiZw2YUu8QZFW+A8VRv
8yd9auEQqvq+fuNoV19SrRG+MVvQvXqeXs5qB6iYTFJLOE1iwzGYoUYDOw26vZj23uiYgyftpyYj
Fwk9dGMUGJLKCGlq+k4MO4FN1RCVydFB1DyPl3vUwBva+KaPXJzWQc3io1yMeLCYm8LtkJXDPgvK
mQCqQTCy98oaRXVFfQu46qCPqVHU9M00ekBNmd5D3AyvMZeabaBt647V0G2jqkKnyy+QHzO6n50R
FUf6r1QNApmbGd1FlEhCsdpLWlY6reeHPxV11Hd+EeeHbEJqOkw4+rYUk+OiuxR/I5GMUrudDMiD
QhhpIfbqteRJQAhuJ/ZZ0m7bRAE2nQrRi0b/bVZTDb8XmQVP2Eyqaox16ZFI+iPKpwhD5rk57lqt
gAmMisbekOFwE8ESPzV5Zu36dr5k4oM3ZkyavGUzhaBMiiIY8neGOJ9Hy018tSfUkjRLdivI+g1i
L5O000NDLWxVLL0dqTqCZIbiVV8tTwS+2UvFbdqzv2hg9wj5TGF5pymtikZOJT3BeVW73EXJrtNH
JGn8SYf4KYZPqVbrYcvrSXW7UIYbcTCqZlsUfbILk6YjlQMavA3MhORHNupD36noDRPGtU3cZZAZ
ip3SbgGyNQdGeNIv6czya0sayqdOJVl8xF6x3EBT6icNgv/XZoBcaiqL3HfZBHNPXg0zJcp4d33W
Dfej3rQIN6cF8oRciNeEmu5osCLIdVDuRUqzs97CEsliOwmC+u3zd9L5vAZAANOcyyc6AEDRXLz5
c9TG4funUOPdMLJoS3sGFjczWUZzs0YlIc+IxcWTTKNCa1BdEDG6bOhm1NzzigfEVnYLiAzn2S1v
JpOC+i53gRfxUmRapN4ZR9+GKe2LcYi/fr7c+Zm/+AUUHXj+8zRWwVsvaqVCEbSd16GFwA336suk
Q37mK+7nRi48gnUaCLw6mWKnC798BEc+QHfk+miNv8lvKbIMRw06F+EXIIEdOmR2fT1CJ9zZo2JP
j9pNeS06KCkKm8T2f37+Uy48gk9/yRLOnw5pnPsav4QX1sYff1jNlxxesv+ekcVHraQOGbYOI2H6
1nbXcS3Bgbuyce+stGc799c3fSe7PimleFNTc5VhBDGoX3CKvghfKS3c1rv+m39vvXWv8hWsMiuV
uIvucmJ0cTgixTerLsj0bSY2tqU/+8nalPJ5heiDqyiLupQ2KTmRnmWZX0Y7evbeMqRmbeE2tpst
Us78ByrO+utaDf9C+/Cj3UVlKjOGpB/z2TF2nitBeoTmrNvsp2P1Uj93N9VAP2+tJnOhZTobfR8S
FdGoXJ7/NJiqshIZZJHuOqcDjZ7CoV1v+j8+6K0y2nAeZg0Q2olW66z3E1ftLxpTahllhT+xnR6M
JBVEzpuio18SOdXV3N2LHlWn2eo7pNBhoNj+nUPy19oXdU9DkZuEtIVRK+9JQv8V4GE4rATzi6cd
XAj1PoSxaGB8LDciDUoGJ7I+XfxuyfdRazrVGirnosOe2Jj//eQcloPUxPmIDWAMW7F/CPyAIYqr
oVqDhF520RNLiwKe5NGhlEoswf/5Fu7jB1gCruHpFHeyAxG7Lbtrg/TzXzyLMScWF/7hI8ss6/X8
/WLSnOBKHeAVz++N9Gdt1GsV6bUPuXCIMZU7tDrel6fswPRAVP8a3OlO6xgcQrgundjJ/pCefO6H
F0A9HMK/Frm8EhJDFdRYw+7cVIMzVdmn7kw7222nbbQNHtYQ5qsGF9fDpBeaGM1fNbkuf2QHeQs/
DvXvlOKDOxMirJ208w7DxwXKHz1UqCRxrD1CmzWYdt6/xWRv6a88fy5Qnfaqtfbryj6+gwVPDoQF
pVwf6fM+Wpv6aubKMXYUd4YrtLxtKjDcu3CAweG7cuteaB+yTmtOpaDPmyfFF+vMZaUII0b1VBc1
QkjsYle9K2gO4Tf22pDexaNB3gQKQ3yXzvtoTKG+nGoxxoaKI893TTs7jr+LFQSkw2q35ryzNy/t
L2uLLYQhJBVlEWvZNTIEJIeqY/6aO3uZvXYpXbridS4jeF0QAwEj8XFhsVKpIiKt+jaqFViLhWjc
9T6SC5+funMn+dAWWR66FNq43JQGYytLD558lfOoboKD1T58buZCloQdxkTB3ZJ3MtP7cTWDHsuJ
CSsxWdK0g8D2HhXxo7AVf7cO5LSv+k6HZXz1hM/b8TFufrS62C6jzhqrUCYDNjo4uOjxxDa07eCe
ku16FnF+yX00ttiwSfboxmoYy2QULRAG77rEphHx+Zc8t4Lwy4lbLPIy0/MkE7VhXsBWalf+td7O
tNMvnxu56HtwJGkm04kMHi92q1PFht8AjtiIk4Pa+iixSk9/wwTkmjO3CbLtS2xMEEvGaJL8b6sg
/oZK9oEX/o/PTVxMq/ha/7QxO/9JBCy6WA3GBhs9YcEBrhHqmxaAEUz4rnewyGSzwQmJ+PlGMe1C
2q9jDM/PFz/g5CcscgVhrClzhfwEKXotzW+ZfqO3Egy4X1eWenHHQBwAfJEM9QxykApaUQaTzivk
1XuQHONrYE973VHvjBFy+sIOjmvoyUt9TF7nsxYRcH2S50WeUKreJEeQmvJ1TRe8aPIbxvXwdgaN
zmjV0JWuxJec7upkD/S/oOffQGrcXfmH/lrzd2LKHI3d/YCnub1rU1s4mvvg6u8QK84b8Nfv1Bbj
ioogmhEjAYzB7yA4REse8YnHd2Z8u/4mPvXfLFffR5MrHNaazhdvwlPTi3OUFJIYdzGfaCggxm7o
V6qN3Q3+ZpZ/zqu7Gu0cJUw2WfKM9kOeZ/aKW1xKOU5/wCIAplot9LgLOcCufjHdcaunR/VPwI0M
jfWRFOC9cLU7ho53u3a1XIxUJ999EQ/HNLA6Wgk8atLgQQv1bTF4vwNf36+scc3OIiIGFbNvYmJw
UR76BA0Ivqn5Rkn/xnTmx9Pct9Cd/GmtaLRmdv73k+ACA2Al+HQv6WTDBch0fFzeRdFaEjcfoo83
2EfnXYQw0gOt6UoWN1OuqXb5UDx3DuAv2Gvpz26IYC/yLszs6sZfhSqsrXARu5RaVaOEcjj6W8/6
AGM4wgZa0K746JqLzv9+8h21Jp5Sb+I7Mr0wbdBAPzZRdGgH48h84VXRl9eVmq3cb5dWBuSUQtg8
jcLb96PNAr0Ig9FfAxQbQBAhtgv1GT3ulZVdiv2nVhaHr0jSyuvVkITgVxUggSC+IMIYJ2vUGGuL
WZyzohj6CT0uIDWojETdi5ahN5Glm8+P2aVtMmg3wOIFwPKMym2K6cSN8ycT6UwzCSDH9WOhapAo
+6aOxow0NtOmkCP/XuoDuXA+ty7Pi1ieg1Pzi0MuKVVTg64woHOV3Vmrhm68W9vto3E1n4RsH8Cw
v0PanUcGLTauEiSqwp+f/4pLl+xMWg5Lt2xYZxiiPIkjc6pysFoxPPro03bBuPKZL22mCfqRMvtM
ULmsRFU6zYWuqthMhm12De5vT4ZZbjtRWcuOzt2TdMECxTrPWoCmWfhNAwxDEcLC4P4W7US19WN3
h2KEDafIsUYVBk0b8E+rr8NzRyJN5qU2OxJ4rCUqmP6pmFg6K9RpIh+Tg48W2Ua3m0MJ8ag1QUgY
HvRvsiMKVPr+dQQtxk/Qdos1Z3INP7UHCkwabv0I1g/rsbDMlT28jOk7eewsnBXiNbmcGh47wWHm
3Z5p1Te5G7o1YmrF4+CWT5kbuJ/75rnjfHx9zP9+EkZDs4vTEqHUrTeqzjD+1jrPUYo1n1mzsriO
LAa9BD3ESm/DQ6Y4yPr4lZ1uh6vS6R1r+FLuhpvwaW1xl1z19PW4uImqtuuUdMSsbiVOGD7R49vQ
zN6E8fN/7ysuLqMuGCZPGXkOB6jBxX8SuO2i8eG/Z2ORN2vVGFVWgXc03qvSPEgREmXqSqS6+MFU
COkII5ACLgdd81HyhH7CRq/nbqtUbiuAZmsEUC3i4fPlXDIFRReGyEUo9yz2JjeqKo489saSaDz3
Dx0iUWYNsOpfHqqFM9XQzJmGiGv7zFAKQmroqhDBQjeiE7iLj7CUo3s1TxYVL/METGIrh/9CdV4+
u3ugsof9aX53gxBerrCRG22yjMLajnbnFPfS3t/G9tyJ/C+RI69ZW7ggIIgIvGBpAc0dnOp3i/Qc
AEx3+AH/s7NWTTifVGbkhqIMVbp5WpnJ2Y9hI1K8vLV6rCEJ6hoUCl/y25kBOob8TCns6aGj74C2
kAlW9nO/udCM5AqdyU3Bc/N8PLsI6m4idZC8bVPmd2r32IrKQfHKG0PunEjK7kVgh4Al7gXh2RyN
4zh4LyIt0o2pPlbThDyqIjleAY5FzOFBFIRvvVdc5YXkNOlxkETXbOXXqrT+Ae7/fyDmclf8yZ6a
6s+f5uZH8f+DpMuMPf+f//t//WNy60zS5SbP/DwJuTH+ZE3YjIff//4/YBP6T1EX5lT/jZrvfAkp
zMXhUf+p6WIa/zaTD7/PrFD64+b/p6SLhp4x3JkiwHuih8TZ+qekiyr9GyPWusLcJBhpfMT4VyRd
mLr6cIj/Q+ZTNsxFeKqyFkGZ0EtvRkWDS3pvWQk1L6T6wrYb7hRvDE3/EZ4ZX3H8UksQbospGaVO
J4ShACSDB08hImplWPLkZmY/kGM3ud/9acN6VCPbSvVR9zZaLugZum9TnhhIxCTwFhmOqah+Z8u+
oA00FiapxLPD0iwrdUMi6Uk/FC+cEsFRxdQrf8RxJZaPUTfI1FFMZjr0g6daNJvszBrH6nfTpe0U
2Kkq9QKAkVYqPQ8oZjoi7ToGrVU0dgyomVxjKpt47FzA1SDGwmkQJxr4qWHG0C/rFeA2e6xaJUPG
GHH4u7SKMrXdK6FViYqjT54fAyZl5ATkXSPoXiNtNDHvFOipEw0R0RB0aAtUPhsFVd8UymhCVF9T
nOfF3RnMTMQGn+J1EuSiiB1A7Un8ovrqqL76BgjMex8EXnZnjnLOZV7Kogym0fAYXXuQinzwn63M
SoL7cNS08TZKs7HMtrEXFKSmZh0Iv2IzFX6LXj8GhyEDDHoriYI5PrRGPIxcc4ORX6uKnIS7UmZ6
6EqJexN5Od3sJvlxKsxpBoxNlRehXdWr0c00mCKac9AAZZ6TdlYAI5NoVkLKJN4YJj/D0K+9bcEl
R1e/Sy10x/x6VqCrs0x6niZNbUAqJ0YpPbATir+tihA1r7YDTnYv+E1U7KO4K6rrLkm11EAqOq4E
cVcAw5Itu261CcwwevVtCT13G+RI7GgwzoDXmsTAy1BDhUEXeTFJsPKuBtmVxMNPFQhqQm+sjn2P
jJkBdAFxSKnQlF0hDpr0KkZ5Hez0YmQNdtEro7LX9KnOb/KQst0tf8SaUMPq8yy8YSCrqOXbUUpU
hMdqo0/7hPYU54ZqUdkbTxEARcaVJVFNxOs2bEThlz+0tVc6Y6kIab8P5KgsQ8dqRr83r3Ke9PrX
og7NMtjzo7vwOYLsDphy2IUhXOd1J3SZwyYVLYzTxqjkUIJHeWyJNoodAJzRCgWdDBy0SgTpZypJ
Y/YCV9eoaig++5nxFgyJ0UC5nVmedmUk0hgf6lSXhCdyKwE1TzNIBxkAc1i9inppTiD161ZFILVG
M8Z/iRhPaK7BlAs5aavo1eGzmtKbu5VyteiRodWsQq82TTfkxYG/FUq7CaCk9KiaAKQPjH71wKuF
Pg3UA6zEbXVV55MS/rCmIq5e2l4rOKfFwKmllVjVcTsfV0WIf7Z9rPOo4XsZxSYuojwtHX+MAsVN
Fcju+k0m6JHxlLDZ5S5GPSu+9WvQddehKrbZ90BuFaAYbSqTmopxYX5vgS/CZx3E3Ti+ZpUa1mC6
Y3EUgf+Vfb2rZuqxW/6vGmHqAZcc0OyWYyPf9FLYDhtBIMKomzhO/g95X7JbOY6m+y69V0IDJUqL
7oXOPHseYiPYjghKHERREklJb9PP0i/Wn7MKhaq6F4Vb6wskkJmww2H76JD//40NXemY2HCN1Iy+
f6Jji0oYbtoOnr9wIfVnqHCCnGaME8VlouliNpCJKnJCDsaoUajbF0s44gvW0l008u/oaXKqDj6n
wenhw1Upn0+Gqrre1yZlVcmrtFG7IOKJa3bcC+P9IR7aye7AacfZc0xM2v/kMxpZry3Stf2PxLvG
X6CM78OslM3QJ6chGMdhlRGb0/XYyqy/1g1jMR5ZKPsgu+ZqzpGwOA9IrcYvJgjslXlRi6tTqZ2v
eScowjGa2A59WGZBFE6nGSmc7cdcJ74/m3pUGvXuYetss+IiqyGKikMe7oMxlWi2pI3jDjamPIGI
sTAZac6otvHpCmroJnskygucx1XgZrudEJOXoYzRDxEU79Dy6fpa02lBfTfpprwohQZEfEc87AfX
ysGLdu8Ri+jRqJz6zL/EeDcWa9spYdZJO5N2k+Yo7tpKbn1+HqEcL2DrL6oWtfBDlcDKxPva3ZvE
YH1a50Qwv/VKNQrZDXUvit9hgkPq3LRKIjEcatMpR4MgwcNhyyFwI9rOKpQVwD0EoOAlzuc8h82n
4RwR13yKUEC/oD936WnYPPV1mrE7U0wju0b17KNjXWULP8NhKvgpGbjLj0Vop/A4iLAzrzgWU1RA
qt6bTRNoRne6ayPyG+LCcVa4Yed0uh8KS+YLBIYIT+pbUf02uDjGS5f5GXx2W/PwcWa99WNZd3Ot
VjWG9AiWJ2p1tGtlZMPN4mTD7rIFl+PzMBSkfuMZzChwyncaNYhLHr83KvwNOF5+SpIJ0m0CH2H4
5GMcm41xZIaPRjHEAwNWSr9LRoOO8iP0saPbQiDVFGsQjGEs8DtnWfepmqEdbhXkmmjBXQLfN6e6
GrPlaWmKujkNMq3VXWFVUp/DIQtnXCRk4PRVz8ksTz7gqd2P1WyDdRZzl5wsgLbgjXNiJUcQoqmL
t8pDLLsPMQBwmNdCuCXWAiP8+Oq4pMMGRQGgB8uaKQaRd45Jmu5dHwcIHKpdoh/gWun0MZzbtrrh
0h7oQ14UE0OlZlar8BGxRXF0BrDt+S5dNEXAbgvI71ItgxldicnPLYiSk51Hnf1ci8aUMs/ldxe1
hwb5B+3QNvA+qHxMf0jfLNGJkGWpt5NgFJEwrUWl45PuqtGfipbn4VMdi9jAIaO6oFjhTJDynbPQ
NodJVzQ+ohQ+dl8pbbvi0iE7Hq8sOtTQ2xjiSx1E30TtLdFRzFCqwkwWvQ+VT/p36RgWeYc6Xtkt
2xapUikt43ms22FbyCHoyDbhk13uBq3rAYkRQxgh/Aj/yiDygnnXNRtB53g5NXGamJd2JNV4P8GL
ZzeFsI4hvpEYhSgxXAxVJoB99GExlgmHfjaFXDiMq7DEu1q1n4uDph8yYRPHmER8qCdpPzGM1Ym8
gh0iDlWblegrCbNQRtqk1JEM/LZqWj6LrRpEwaLNHGVt6w5DrJo82qhFBMW41iOFb2sFswAaF1aS
j1BarfEr9A1OKAu3KSi4Fpbd3xwjhB7hv+FL9Bc4499aiJ60wj//vONgkfjS3dw3rB7/a/dLXz/U
r+GfP+n77/nbZw3/9eeH2S/9vX78w/9s/lw67u2vfn74NVg5/v2i8v/6wb+uLk9z9+s//+NL23b8
/moM9pd/2GpQH/kvFqHrr+5D/h+f/5dqyzz/AwMrin+SqEjQOPEd/Ot/DeN//keO9kq4gcIMqCfW
JLxP/rYFJeEfiAD+7rvEJyB75ztm46/FlnH2B8oFkhDSuW+HN8Qg/84WBIz6/7IFYbBKv0GHv0MH
eQDx++h5v6cy7e8HZeytrit18H0H00EYY/ErCywYeDypi14mizqvddwPwS4UbdJ8+wUMJEqq2jf1
3GDUDLKt6UZzxn2SrUU6i0+fWLfPBY1kyTh3v2TdpJtwVH/OkghlMsu0rkJKv1oEO+9NxYdrrR3q
YtUYvxKi9AUdHnoVWz9dclWxx0W2y4YtUfhLeF2sOZl73OGhoPtENxDdhao59mkurtxr4IEMYnc0
g/epvCsyGn21KYYZrqT8XNKJv8dc9N9xpUmGJgOVn4Io4ohRajKkNWDcb49pm5AjHELdMRMmPrUN
sa++juQz9ggM2aMvBFuhnghdx/gBUGNuJHUP8TKhYMbaOniPVY9BdpARvpleL81+Se3kEWInoisy
PnDOLkmK8mJ4v56tohIJJLrnM/oqkuWH0+N4UiqA4lVK1bxVVJhpA4NvvovN0Dw0jqpXxGn0UUki
Np85UfanAMh8RubXolcsiOMVRp95I10c3FnhooPhS/6qSWR+zFPHwM0XnBg4WkK0AKfw3KDVM2ls
UU6ETlsXzfE7oVhp0dg9wGRqdfiDFTn6wGNdo/C6Ed0D8NEM7rjQ9et5nBC+zlwsvkllSWk5wR6C
ichECLJHuQfcNmmvog8Dc4ssZ1bASklchFqz2MtX4qV9EGPb32PzG/JygWUQaYkiGTeA+Jo1zjBE
/mKNBdjXu/4MZw+jK9jBghSbNC7QkmoRlXEN9zOyOOBgiAj8oDLBXbCtU1ujsKCp0awc9FgmsL+j
Ulggo+VN0RB+uNGgcY8p6BGgGdUGRj6AUesKE0BSDjmiCEvYacLfesDvHZaZIttVUZLc+DigoiRH
DgKMqNjcVqqoAJvZsD9looO2YO48/YSjgrw1+FMXXhfDp/CVBuPfpOpCq1HQ1ejjAS3kijSnBFFN
DNuvi/sVj4f5BPNgsIFsIEL6oU3Byqhu6g6kT+ihxxKKGtYZa4JKZXWaaqKrVdRyZDk1AMPkpobi
bysT414FqwO9NcmIa7EJGYrZoQ1hP5skMlsJGGcTjTMciTymSA0K+piEq3wOySvtl2/BCO7wYiUY
J+gN6JM6RUaOFd1WefhPAEjY9xyvxL4NiFuOsAt295pwBqeXQX20j3PswgGySjAdT+bW+zR9klxj
PwxM3pzGXhXXqSIYtQTpvd0MUysQvpOzqNrJ1o+/6beCt0dIB27sqAgQ6ORjSnaBLWJIWfyiNTq2
Y3Row2f9rfXNW/0TRnTXbuF4j7a4FKenwtXZz2JY4vSgG5Y36KzNilf4ysxwFH2OSuzGpagaWXjv
txZHM7xiMwxxSOliWMEbqTGMMF3MJcHUNK/yTKtbklq8KTEmIaaco7hhLN1U21/GShGWi0iSjwbe
2udW2P5dZ0odgiJtrwaBr3Nppjh7SOFxeFTKptj0prR+6pjRvxi2t+3igk6fBzVlR7BnfV7SOv4+
zlItbiGGcrZmgW5uwRzkyCrol6Y+wGoZsTKvsIRaMeNbSnuvo7VJdf8Uxa3+hdmwfxuRQ3DPEpac
eMvyLyIVGu1T1X6hhhjl9RXwMXA4WOOzVaDccjKNq/WayjCetg0KfCKYzNBfjzicoN0R4rE0aqBW
0bpB1zYcUTmscnh0nYeHkS3LV6ScCw7I+iSvOeHRySnTobk7i+kNN0d4CfpEvPVDYvZtIhk6I9DM
LfGtdzgpsrRT61oD5jnMKAj8YIoEGFqqDgE0QBYhF4pkM/o1onlQCY9EDXaqRAG8gOvcDd9b8LLs
9DK4k+VugI6dkQgDFKtmUeoArub1wjjk/ExW6UFo08F5PnH+0OSyfYdHujH7aiqCc5pxQFMOIZLf
jkFDcTLQrpIb5Co0DNtY1Ow6lPwFu8SmJiybWtkAnhnbwu2Wc/KdXwUJKS/1kpo3mw76R5p07cYh
fHS9qL4/1mEgXo20sFLjSd7AB0s/w3YZPthUJO+ZBmmTYQGN8KW9NgAXx/xDFoV7jKKeIAbQ4Y5Y
czp0pESOQEG2jVgAWMTQH763RLefCLLGWeEVBt1yNk31iT2axFeTczmXC8IFfzor8Q4asR+70sXL
r6gjVbsyWk1bpYZsC0mt+j3DLXTJJ6+fDEoB4Hls5r0MVNjgzJAQbqFjsPgB+Ha+9FWrP9KBLEi7
zZr+cRlxyqyLoSZYstCzmEKKITYcwA8uii7LvqKipyAVoM2485ZLTAkA98ctiqX0g2GOvsJ7mx36
cITlnSGqgbFsfl646T7RWNaNpcLatOMott4EdhbIWB1h8Cq5bTsgKw5luhgFahjPZ2RvbgyNpo2O
2gVJGZTDeS5QKiW7zOwctPW3YJqzxzoNim1mZtRALxoFplWRqQ9OTXWgfplOPfjyk04YkvzHJXqc
Yt6s4RKMNstomzNyHsKLGuvgFvtwwkmIcoc1MOHu50z6Zi3aAjl4Geyw5YjYr0uaNciFlUxcKW3C
B8odFSufp8uhWlpYOh0WJPAv/RDDbb4kZqPN4rcm6NUbErXlIWoSVCTlXXwYXSH2aYPFugF/tUOU
A97IfYhYBlRB6ukyStbFqyruHR573GvTdvKt/aoJ0K4EqNwqBApzI4ttn0nduhxjVNT/9vGSwtLe
wvKIhXbZJQPcu6s0Z8GPMAroq+XGbyZD5FG1cY+yLVEk34Ud7oQLJtunIRDM9cAmAkDI19MlrVt0
hi8Dic4WD/O2DkJAchWT29jmzY+5HoNfqMMBEJyEU7Crhed7oFTLrp6qJlkDYK83qeDLNe3qZTui
8q8tW7h43ycVTfc6snJDEGmDWFXkV/eMplc9zHIHu6ldiXiekBuELVDaSFyiKNC7pPDDGb+T8CxU
mB+aAQleRHEUjvKJ+nWCUoAt4NB5m5K021pt0x90tsU5xzK5A9Tubx2g+3DVdUPvTlGK563MMcxI
THcuNQ8uaZL3vub0mrnKHghGOLhRg+JB5wgeWSXWpncazzF6sQXQknIE7HwhcHbePCDIU+SL/r2A
PXg+igEehX0TqCYsDQSC97wPw/YVvEn9Au7ADFvUranfLOjQMsereB/qeUaDUdSJaufGSCAGOyqg
PoqAC7zEKZJXqqKa8bqKcVHlgmyLcZXGU3rnKdDiU9IJXCpxZmBWlwrJLqDYRowossrmdkOWTu09
idXZjcW8EjrjbRnkQbh3YTScZjnmT1ntxENTD9HVAIJZYUhmB9OJ6VJohF6W0WgSGA+73L10lXGH
SQKWYk2aAxeFQ/5+EM6gE0GPpCuLLKDf34W8q3yd3M1jg4ORh65iZyTa4FLwzZQC7fU+g1m2dcVB
JhWusKTOfGltb6JVlo9u2dYDtWs7KvbAQ5MpXL6x2eNmohgSQ7FKZN+Onz0mNFSrEKAOG7y48IBF
BUNuPh4TLPZhPDsApY1PX2w3pK+41T0iOejsj5ZYXJDVMB6QgT+cbdZXH8M4kqPrYRyzbWSgQ8z6
4ZcGXnpe7DBupx4wEFzT5FkRKx6oazvERfQx4joZCKq3nA3+UM/hdDHUkD1leXDzeEJPQ2WTZ84c
20ZNj0pBnIj0PXEZ4k0QJBhICDqXak9c1oZ3URsM4QPYJvtQcI3HEJjVrhotoLhs7uMyJc6Ujlfj
2ibfhGoBS+ajmLKuuotkmz0tSb0810NtSt8ApC4NBtsVsCUrSxfghXf9kK6CZgo05mAxPMe4xhBo
OHXyrUgT8jCPOnjtq0VsgDHCt8SGcWNIOnyjJPDRAfKeX3vVqrMnBTIygqASJw2z+1rJBBVteGuc
52Gp6q1FveR7WOfF6yJauAKT4ftK7kX2wHRMx0NRZ3NXwjLe7Oa0mc1KZFrMJbgVCVSI8KdI4BjH
GNEcQDNV4ApGiC4COsHSZIRaYxmFTBnR1be2Soqy4BH2GyGr+yH2w9Ncs2ot5Khwyc0ZMmcA97xN
3aIPKsGzseKRy68d/A3w1rQ6EWXXwnW6EnawlwZ8woVFIbuYRTP0zZnou4mhJsgg+T7VSgwW5IIj
vsK0XKf8CTRFjHF+bugFOjzkr/B4IucEy9epnSd+EZ1dNkWdYtoLaf/I6ln8RmjmfKC98Z9VEGF2
qyd3C7AUfaTatasA24pcJxDo5esm6uiT0wiFWiNrDUeKxPXwkfmF4sciS7XRasD9GfoRXAxw+abZ
xlKL1xlAMytrbJWXuXfuIxVRfM9lNJlSwKuwzVru33iuKUVAaM42LBf9ra50pW4A0my8AuMToP1V
gqJbujAt46Cor3RAJ2TOp/ZYxExtRbMMe9cUy9prutwhBXE4kylhh7DHqQW5FZbnP3Gb/4+hqzj+
l9DV08fciGYY/+e//wHw+vNP/QXAoukfYPALNEnn0GRgLP8bjZ/RPwBSYdGCJ+QbkPo7Gh9cPQLR
IQH6C1Of5fgm/gpgJdkfAFsgDoD1E5I/fMV/B8CCOOAf5THfQoEU3xs07fhGkAT4z9aUKjYhXUA/
7Iwpoi0nWfWKv5na00RhjdlW4dJuKiwI8zqrMmD0IAyDHbKN5NfQ5+jTgsrk3uaL3+VTQV+KemGP
YY3NYxXzZL6r0zrfIlmE3Y9VDIjeSxhuBUBcHCZpH625RqTFJptGBHwhqAKpD7Oa9tZ3iVzVtUPa
Asm6FQTv/WdGpnE/KYYI5JjkH5OEJrBEXFpa4K1mYPNFdipO3kl5fhRRiIy/dMyCvRsroP6AfBcA
THOu9gBYJ7ZBjJTew2ZOh/UAzv+ejAgi6mkhz52vGIAGjG61Tzkrq3QaH4IASgWMJHZxFxuZ+qtF
f9tr67NgU40axWGRRH8cCMzoQEaWor1bdVCRg6Dyx6kCeLSGtpc+B94NbwTrN98iD6gbVoi2tLwU
lUE0iZsHvppiuzy0s/Wrfo4LoFvUi02vIffBAO3oEZi133X9HOyFFvxuzoXeVZY1AOGn+hWJIqrM
QSVshmQMb8zPIFKipQ9fupqKa9cwtwPTTA6hpekz8m+m3ZTabDeN04S0OdE81/jwTxyXmAvqBDVB
Xgf2E81EwTt0DBEQtQiecdJM2xjn0rkyhJTK2RzHiWPPoy5QXeSSDEyhD8Whaav8iGwW9prHIbCj
dIz4A54QFGUHDFczmUDLx6BEdVlJxR6Zg34CXSLN8IEOwd+wPVZrBn5/XwGYQIpNy7dKtnptqWpv
Auz5Gi2u4w8GWOnWTm18rWHfP7WBItsBINzBczSHlQEer7WMTPclyEjvBzrPv5UGF7xqg5rex8JV
eM7iRq3w9sjWkGUj2sCbyRyNZ/QHxWBXOqQ+LSvaZAD5knRcNklSqe2AG/qgfIA64sRV55518PKG
ITsg6lqe2i7QF8SssJeRNPJ3xsbarDXm2RWSN5svnwYzuo2hKLjr6iBmKwVzEwQJS+Sgm5hgb8oQ
PxXUKr/PgbFtMwRW37I217eaQPyxioYOimnsr/6EwJr+4lWsoaVBZPZKhYycOVQKqwDBSxfJQvKj
adqIw4vIzRemouk+6wEAlywYUgAk1FycyLM3Ulj/VMg+2IxBTj+mGQnVE5OZWc0RQFQGXPpEEr6c
MQfDe8LrFIH2Q5Bv0nFqkAHoxJqAg/9pQN4gEzlR6lilc3QMAKLchsgrJJgNzU5Z2iMLEKFZiefp
sZs7fZnwbJy0m922bylbyZTWbYnOKnDgHH2e5wD5VA9dUr9OSAdbL8lET3jQRlQzzRjblGrtCe/e
6acVOnlo9Tg9DXUVf5GU20tvQ+TyBAptizSeXpKZhId0DJNjSwR8rWaS43mQPLylyIrp9g6heo9E
VDHGbcgofgKJOIeRmL4KiTnwgny/8BMd0fkPigkJSVuYhb2cqnMNTuk75DFY9ZzLDapDPPpk5ygo
sUbWEAdwZn4UJACGVxH1LicU262rGg9mBf0QtpYpoKK0fs7fJ94WSJ4RZq+KJmaljtV0nQsPRrry
1WYCRP0bE0m3lDFUeqtCIDEQb6csp0jkgI6404BpS0cyhqXFiNM4D/IA8ADRbEMU7xWN20Pa8OQV
h0q3kbRWu35eptusErLD6k+vCkEGW1hIQovlW+mqBKiSc8SUVcGjCbrgiGk62BdZZw6jzewWEhJz
PyGR5U1N6fTQgxMAyNDX+QmASrcZ2qb5Wnxtzlmni2PSmXiNQKj0biCJXuOmK7Z94YbHDvKl39mk
l5egtfbUhrXbAKecL0UQV4/N4NWHlw3MbxCYVDWGzE5skhYfW2VKYNgn6yF5WBboVyGr/r698Bq0
yvZvqhkTyCKqEZ0pbfuWt4juEZhunyqixTroaaxWYJNB/iZBIp7Sdgp5CZcVMj8LqoaDwVXxmuiY
XdrUZffGWLDFgkc4RbTEgTpX7SHEvL6NoXBC7mQRvrio7z77yAD1mg00DlgUv2MrSwBD9JX6ottG
U1jdrJb5VOKmR0LTNITB0XUTWOCC+vE+TB2WeAFhwMeUNeRtingEeK5oO2SGyQYIP+GAyQHHDK9j
JycQF02GY1uPfbiKl2+wC+Q2AIjMjhe8X31S4kqODk01VhuVULhccCRMt3As6JuDhedJcxIc5rqv
N8Jxf/DjYvcQ3wdXasGllvFi470OcI9kmG62FZ3geCsYCY6p7/OTRIgcMhPrMN+2xUC3M7wWP11B
sjWu3nmtQ1R7Q6vX+LvYGQAz8QK+IR9F9ybrLl1DnJP+ELYaL3FgfQPlVqbBjEB+kKQB0qNCyD4W
UN1b3S/uAPkYPyOyu+pXxaBryJzCxAb7BkQWOLPC5Cuj9PQ7wQX8A/AC+QiIjWAyyQyiVbM++1lB
w3TXVMIWq17X5Fp18w8XhOQFyfLRbRLNiO7Hebi4LqbrYAnCuPQmiD50QkGHpEH7tbTLiDe66Eec
Iuyai6DexLZqj3pQTbHqYKXFdkH8ZUgR+4qlUJ0sbCrXJorpC/i46BkHcP+kkwUbU2fD9Gj6JULb
fUPyexCMUEvULfSOWzxUSmLPm+vHDDFVSHgcs/QooAC7xx6IUEegomWG/3pm/TCXU2iRfAt/ze/E
yOKpH4w9AWsG1ddCe1jGvTXHppb1O61EyjdSx/4hAu8Cv38aAoJNkYX5qpAu+GUgcNFYejhBbUjI
qlfsEsVpocjbKzNMvqs+HeVpiGsEztUE7U8jRhVpc3HsUpJcl3lZfJmD3/w9qxE5h6JiePcOyWTu
m8nFR7CAySlT4/TGIGvF17SV2U1BJ7YRCzEhIRwgBEgDuILZGYmXZER2zIC5b0XmgiK/JpebTHIw
ZZOj4Fpkm04n1Ejodx1KfldA/Q1UPk9QDdnKCUBOFK0KXmkwECHOTOry9rGlJv8JKfy87WIYzDB0
xpKvkQs5bmbfIjiHUvuaOiycYJkWjczCmB7r3JgjBI4bQD7FOcTNsWlGBJROPI33Q1U1V1SKm7sx
m6FbwH1+ChSt3jAsDack7KJPg3T9bWoGecxaWZyQFcb2PbTlVxCFy8cMtGwulVbj2YIqQmAkD+tN
E1VNVNY8QMeCxWb5CHxE7DqDzKfazMl1QlriXYpiqB3Dq3ib29BumFPxS1z3+a8ZR7gCATbLA3Lq
4+3SVHB8Ra04egCjR6h9stsCFncba7ascqhwnmIVt3cmTAfM6AXfKyXsQ0vpoMoxjLoP6LBw4/Mg
3AzwYK0ZxRccNVIbpUPfLA6h9GE2ZrwWlcarlgbVKSKIkckMRcN69d2vhtxNPLtu/t0SX4BxDaT+
iYMwuau7JHjUTBRP0KCOF+Z6fzNjRHcyddjti2XwZZ/N0ZMel4WUqUkd0P85pXdBGJj7HqfyGSHD
4q1O7HeMu83txueIwq/o/CJZk8dn6QcBNmuGhI6GbMlvIdVqFeYxLFRaW7deOC/0/awlkD0MrGOC
2U8DAs3rInnIGsne0CE9kHKGCPqW02IQCKibgaAtZoimtcWUAtUjpCKYh1Gf9uQooesahAY0lnV6
kxA8p0DboEFdtThiyFoXuE4xMBdbmA5zvkpqcJFYBPRtCmA+ieMsPzJQcffacb02GkMqRh/SH5BD
G1+KFBQmkDzOoRnrqi3om3YH6fnwFqsg+QqaMNtpPOWHKDDj5yRU9bUAvLBl51nAdinv+gdWLAA3
c9CNOMZxcHZbI5vphRaqcetUiv7KCBYFjB1RfuEVcV+gWrOxXEhukGdc2eA28Fp+EixbpxQsHFLA
C4bBtF+C6oywVFmto6Ydd6KrsvjahhNYOUJZFq8Xn4pvN4IBljSAQeMrYk3YlgL80NGnDQO1qbPk
sbX1jAkL5qiax/kTBVeH0xcY8Lm1Tbx1YuweTc+jYIUWG77vHSteMiNw08kEG+4YYw6mI86dDV0W
CgLAZQxFf7V7WRCWSFfFwse9A+1/8kuOOdXK6U+WeKdjk/7CIANoP3AW8aVReyQo80abg6tAqQDS
VT9ZZAcIqaPq5jtOXgLc4Ejpjr6hRWWTVa15sR80b1QZdV3yPEAEJ7cFcpKfOhkhiLyTuEBd3KTr
BRrNjcstXi9I+Q6tIRAFzF3aPxop3abtqvAVIVDsvV+64AI+FtGZkZM/m864VTN1OkcbEouvtmv9
XQSNTbWZWYvISmc7c6oQ1vqeIHj0KcqNuIu6VF6h5woO0oDrKtFCgiBqpN1gl8uGzp0KEQZARxGc
Au6Qu7WFyAWgN203jTXFMVVWb+CsnE9zK+WHd5h3ktDZc2Wr8CqyjiJkKUSO5+TS+aLDPjhWdgh3
Us/2iu627j40E1kjPygowwFkTV0ZnNY6Si7AqfqnoTPd8xyZEAUd7aI+lrFC4RuFFhPsAq+2IK2R
gR3hBt2BVYEVEnnVNkbCdG8el4gsWyQci+esMdXJZU6fGkOQG93iUfFFEB0xvMYRfO1VvMZCFSUl
oi6mUzssoDiTaUqR4A+eIRoUXnaEMG/qztBHhqBzSF6CxiJxKMlee3gWdhY/wkvq03Y/+mmF6HUL
kwBn9Ue11EFw0T6l6sJZUyCmwWI89y1/kz24gLow/bqWAF/wy2+AkDu8MOV3czOO/IxRf+MhUO/L
DDVSsoaSFDhwV0CIjHkSj9+hU+D9St5VMO3zIi7aUhLcemNPJ8ipU/5lDHLCywzJo6eMYFn8Dq9G
lKeEpEEOHWYZ3rW/VTygYINY++yhlFhJWZD3vsWkuFYW1EJpWPSNynARXNqYyRvEPCNy4LFlrWQD
6q/Kg+Qg2GJWfejiUsiwuzmPhQ4rIVSxSOX0fjt3ufqdUaRYCObcMxYznJwjjAEbbPvJasj9gBhq
bMueRRPogACLLl7/n8iWojdSVfWu4gVAmbEYn8BOJ8ij9oF4yUH7patowYxTSlW393mBrbzOwvG+
GFT7E35rCZSc/y9757UcObKk6VeZBxi0QQXEbWYiFWUli2SxbmAsBa01nn4+VJ9zmoUlMm1oe7Nm
e8vuQgIR4R4R7r8YvsRN1T8LcO40O6UoWw9ILN+bdqTtI6n3X2nIIjke+PqnQiqUrUD67DjIJn2W
2tJix7SV6vPIXkNj0cq8vZLHoCIkpfohas/7JjpLjaEt4EiAkq5/zIq6/N6jQb9tpdL/VaRd66/a
ug2kdRqYsC6RGq65mlekHRXEAU6SfhhvsjLVPiVmnjicgily+9R5PS4IebH1MjE+xrJiGGvf7Lpm
pfVtFW0Uv4ZioraWdCCxRXupUki2mZWfSqvkZFeauFNYXvoVyGP1FV2y7lo3hvFGDimRJZyVBs7T
QaqPjwWU85VC8f6LhZ3Gk1DB+HSUsb4NvttfV0T9a25waVb1tvUoACEKvdLHNLgOpVC+HwtPpnwI
DHmVyHn3EEcZGcVrq+IgVXl/DxsvutEKxJhW0FAzlIMbHw2PRLa1B0gzqDfrRjnkFMdSVPpsKf8O
kbA6NGOd7E1oRgjORDYy5Gl2x3qKLRAVKnLKAEZwoSr7IdhrbAlbAicERtzaneqQ/6WDrKfJFx6P
yu7gsjEj4X8c4irZMU35rUThauv7Sk+VoW2+VZYf3EPHkOq1xhnyh5oZHoCgzr+1RM1KsICGP0G4
Sx87re8+y34Z0zXU+m3NRv7JZ+c4mSIZ9lrZK2swgPK9gaLxgb5OfSqRIadd5Fo9dwDdRSof8lCS
4oRIt8zemiW2An6loynujs1rrbco4FFhJHxGzuKGGxfc7avevU0gfx/aYRRfLUA5lGEMfbxrtEh+
kLtefnbDBi8MHZrU3q9xahi7lKKWoidfDa3MSRaumuQsvymCJOAnG4hLGKHpgqtGFtJD26p9NBx7
SSMzjcI++mMECNBOkdnlyk57lhRfPNS4QsRr7Ad7dZNXkYaeLVUNeRWperbXRlptyOmOO8Wykq+W
G0rrLO2VvZXo0HYCmIjoJeb7ojV94PIj8scuoq7PvS/U55Yi+V2hG+OpcafwA5wBaKbNQ85jumV+
q+NapucLKutQdYHxmte2d1UrgpDwPMDkpE8g/qDHu6+NObJX0JlJmn0VIIvhdLYYPIwaysKx7JJx
6hJlB4zP5VwJu2ttVB5kH4R8vS3+jilJ2M7LJwFDYk3NXL5qIynYK41g8/HQrndjUDgbFA3cn0rs
ah2nj8H7GkWV9Snx1HqluGoqXymJCI4hfV96OF7T3vQ+DJq13IBd68heA8wzny5/1YZ2uFLksa+o
UmjaRAYS0stAptl46qBt8CSKsf+rJfk7SMz0lDLJLzlVI/dE11PSVmYJz2pD3k8/mbiJPRpxyqWh
L8z6q90oCQ2tOO4cgzPRXWFJCD2THagmjbUBpU7xP3X1pE4iy8X14DYpOTtqcozW6rDz1rZUDvex
1eJpPZr6jWl10SbxiDCJ/2sN+lE5SXpQXIGcAesQueaXKpU58XS6R0FQDnLQKVEQHHDMqff4xFvc
AUKZKpWVDrfCa+vXXAXNx60T9wLshaNtl7eUEDxV+6L0iiJWjVpIG7kGxTbYmX5QxCBRmKV7CbQu
A+PiABWSkR6NsuAHl5n+RqIx8EXjrmAe4sbXfqmR5v6UvDDZBUONKGMTSts+r7toJVJ/hEvgAsMy
kt46cdrV07Wea4pLm7lMto1RRScw8/22gscN1DEqvnMjpLIt8SpFPA4nbDmyrYZS0KmngPCIHF1G
VS1FHZ86uTMawr2VFRcmGzY6+ybJJNSbDPcarFeyj+TSBr+r+Q+TVjtQl6j9WmvqcJR7NzmKyoyi
NbYJxjrP7fg+BKn0mYttQ/ECQxGq+Vz5ZAJqAtAJTksi6UsqmOm4T9UkA2rsd8E+TSPjnpuwHDme
Ztrfu0DEBzgs6SMkRBnFe1n65bUi2XZW1t2YnTfuAJ9oB0h9JMHRYydPKE7C1pRx7aVt0h5zTB0O
ddggEV63QlzLg1QfBSSwmwzXiT3pguDi2k8BU86SVe72FoeJAQ8IdPm+QOBHJ38I0xcNUsLVtDgd
LlUDyOUgvKP4YX3ue1k++VbTfBpCVbkJmbxj1gTtQ0MxBf4P/jT6KmWrKbaY6hifNJ/r7QoTDoEO
uIyYvReU2inSCjwMVFd/zbKsW8dZrTxCd7LZXagtTxYSW66zzVWHAQSHSKNRr/RcxacVDlm/QoAK
nDKUqG+jr1A9CLTA8lepXdPQ9hvjUzzGw93QG9qr6SWKE4K1MOhv5+YJswVkZGJcJw51Zyn3uhcl
91BxEMtHLPYmBI/Rrcc4Gg96W5tOwL9cowMA3MZojMeqqpKvjSSGYEWXmsqLKUf1Ji1T9bFn24C4
pNtrLYmjX94wGNfUXCBRDbJ4BMfq7eUur75ZepZP/Zp84+EVsfa8ujzqHGduM9ibN1rcjRssN6N7
alR4kntD91Ot1PFzoUQpnhquNqKd32brPCjzLRxAjiKeGkvOBOjZBFFWnZLQT9dYwBbrehSJowI+
PAgJkg+6kTr8uZQK+yqET3Wlk+l3vR9Z93lVA7miDHkFVzK+Mtp6ADsRhE4u8v4QeiZnyXLIXnxR
ql/p3sEzaxGEh6saHiuviB5Dq+z2nVvp10Hu+bhvm670rA+t+oV/5lMSx0Hk0IMBYpcD3AtYEjMu
Kwte6iyIb0dm4SqF2XJXj71w0iEfr3HsNaiPSc3nocqkHVg/dZXEbXZPPdNqVmbem8Gmp+F41cam
+xQGvX9T+QLEnNmWxoNsxO3d6NN/WNGSz16NkXsLPDjYmlpRI8JKfUtbSa6mw/rSonaqkXeaS8Gv
BocMpSm4LoKIpQdpuAuRb9Kbjax2yBNmucAGgr4dlCoK18emlZNbv3XpAXhxEO99E52eEYEYh2Om
+61PbZsLOUJzz8jv6J/hO4p2Y6R5RRE59g6DhSXaAIXmmydr2TXA+RhZACt9blprpM4PsncnUMmk
9UNp+8HqJYgNfk/Fel0mmfghKB+SXUZAZFoLG5HKmAT/2/a9g+mWXKa48wiN6oeuf6/gBzu5C6X4
b8DB34z5+7/1iv4rbeAGUxKoIH38Qb+geW2atMA1uteajKmDOpNPCQLF6zO5w77V77U1/d8RmEu3
Hwzzh9mH2DU09mvuZReUFpQ/5e2nn2UYoahT0sHzUDcnVsgb9kcRTkQBswkg6ta/Oola0yEI1bJc
161qb6GTlw7cZYVKcOxeW1bDQhQqxYn/L53wbx2ECfGwLJ1wqOLX6r/uX8vX7z/jKvuDOzT9y7+h
F4qi/mVTM8ahDn1UhbL6v7lD7Gx/AaPGOMNk64W2hUpHmpW1jwKD+ZeicpVDmIQWM5JU6Bv8C3qh
iL8MWyBXhcCfoguOnv876MUfa/dvAQWoQ3OtNAkQZRa5bXUUZYgHDawVQ/9uAIalFQrEWmrvobUf
VGgCqzQtdwDFXv3Bu8+6npSSa/s3A/dOBP0Wiv1HCOyf15ipOPaiVvHSHqpjmMtHS6Kn6mc5Z2mw
GVeW3wDSBDQPQ8mRtKG+tkTIdq1j6pOMzY8iVJ9iPbh1sRBbK63yqptAGhVaxhuoxgIrMfpgCiKM
HQ2WdehTcK2HDNu6EH/gLDyppped6LSG+FTJx7gJXqpifNL64DAm4W0s+Qcfb6CV2pPc07jy9gmd
Qme0qMeHBS/Z6ONPYbkHCCebcPTui6HaaiDJfDn+XCTNLV4n5gqgHSmWvLXqhPxC2+Z7ShnB1vJr
ypo0bbL6kMYwXgXX1Iza/mroyM/nR1eb1DDeGV1tpkmk1Lkh1UXf4r0US6uWVhTs0mg9BOoJl0Je
o1NWuY06ROxvOL+sAje/HvLwJUvNA0Vvtqve27QVntRm96rmYAYK0RxypabuXwKCFRiAIb5hRbG3
RdoC4hkOMBvkWRGQqK5teh5OOSQeLsRtw5/7GF8S+NtQcj+bVBPBM7S0MC9JOM4kaP6zmCaW3tuE
CMBC5jbEKXBwu/s49q9CgXtOAd2+blM6bmzua5j+5rPL/rcazO4FRETowBGquVIU+87AYTz3HsIu
3glb/d5YtbsbKxrfphdzbKeFA2dDHD3/72BoPLA/56dK/RMI9c+7zwRNIjAriBzIxbF0vb0dKEct
7O5ofu9k3T0FNPoarulAC15gkD8ZEdIWCXqfZbfJzSpex6gOrJSiiLlacsZMbOXa1qq1bWanPm0o
jYzH8+85U37+5z1ne52f5pwyTL88Nk2DggkOZla1ReHipPsKxIPe+14KFo+VfY618GEsK46AvidP
2FW6m/l1hhQGWJjsgjkv+LV3V/j09zd7YJ0rHZaTSXlsKSE0AfcmUPCAps5/7eKszLbY1IdB5MlQ
O/Qhvy7i4rqqwXUXxlhvBJvsujVT6kaw4eF7Q2FuWOs+B/5VrCYPXkJ/inbZnevVV02FGRveT3SQ
OR+acfAix9GDolb7LDR/nn/baZm/F+0z0acB2Y96DLLyKJSffRpvdO+njcsWLoXYdKGgqGkXhmV2
AvlnEUyL+M2oC7JhkFBwPyoZ6g4GLd8CAdoBlIdqrcpGXHWyirxojeTGsD7/cYtTAdH27W+6qYeK
REzlqLPHB32wrsIIjgvc/3hVdcavCJTXphx6acKTgbQN96EhtqVsnJrIABVc1jXrgwInlf8apWb5
Swh2ApGV9puddcEqsYZyLUzAQBfed2llznY2g1qA4Q5Wfqw7SiIBmiFqgLtCoTcwKIX32gblPquz
z0lsPwL87deWnjyXE5XcArm3Zr9xgM/Wm1rpNvARN50u1pFvXHV98L0ggXdcE6gFQcfJFYB2iXxz
4cUXNo25m9BoVdRdda04cpLfeiK7pfCwoea9UjUDRQjvbozG7SgfCxW5bQNhhoyGaVsfG9gbjZDu
SqvYN5j49WHxIsEmyqXEKfLOgei21+X+FZfJ1VgG1xSuHzSPAt359/6d5d9Z/tM56+0CSVMpHhLX
LiACaoBtNHklNap1PdZ5RxEiaG/tDulzD8GxNfDCYUXpJKejkf2sXchjMYITO6hnmEPF1riSCoAE
ZoVRlkerJ1Fz6qRAK1M30RytindxFCfbWHXBUoZPmqs8Dpn21VbQDumieNdUwSsIJ9/x7PKU+vIr
TJ5sgzT6lZVMMK20fczr7MKHK1N8v/fhs63DLaIabquSH/G2pVcWXBmGe0wM+2crlD0WkbdR+YX5
pA+K8UdZox2A50ycSpvzA790hptff1KrLhuVNXuMMjzMKDwla7KxtzKUyr/POXTYesQ+pSGJUmYy
tQ/9O96GGA01IC5RkSt3Bg1o2Rq8TTwIYrr50Se0lFE8aqZ+BPzsRMGlKC+ZJ7+nGpWP9SdzSL1t
oNZXZmIgiVlecT2+0iXKG3qKamzqW8KxrcLepo16DRg12tmSt49d9XVUgQqOFmWEIokwlZPGimqE
rq40CkMszQpR30I+ZaXabVu//CrcEHSecO/F4OsrLZNu27R+jGLU2LXoJQ5SLlfZXo+za2DB+9z3
nL4zym3h6y/nR3hmaPaffPv7wPMm35py1VlGqzYU3zgAU3L4XLV6sclb2DQNMI5VzxVwq5VoJEkN
+IC4S2k2kDI3bNXR1uKggjui/mr7MH+CXE+2vuv5YIZrcLF9vSp7Ds7n31X/U0Dyn3edbZkw3r2i
RTTgKGvddZ2c+vYWluS9rsVXWdLcRUPkoBN7rSaFvNEnnJKIdlTF7y2r2IyCc416AJJ12ycIZvjj
r3IQ382xPoU+KoBptcdLc51Z8roy9X05artY9/hS9xiq+pGGzC7Kvg6GcSjogq8HszxFhnmF4sG9
m6SOpH6KjeuG0ysPFPnXXjW3tPzX1BCc81+/OFOzPZh+aAy5s2UPlvCa1IrceChCVkStlMFBscpJ
RTOwwGH04zozLMqQJHBptHeNIsbXQCq9vR6OxSpI0tipZADZ+BUmjqK2yUrTfX1fDf146WWnrfO9
xDHbxqXBgsLCHnMMkwj4ALRo7xAY4XBTRZn55MVFR/uPmAPPZqJqwC3Ls5FhMxTvBP4AozlAfMG9
FYTNQ5dY0hoETHljt5M7M9BXxMa0ZCvnSEUY1YUjjjG92nuvPDsFDL2XBZKws2Ml5Hoz6k2witAl
20cVFPHWzoFE+zliA5yeN4OedZs2SS3QXCJaJV5xHY7BCe7nnRjH1xwU/yoXHKXzOPSdvjF0oHuU
kAL9dxkzrJ04NuOtYarySlVD7jRmAl0PRaU1Wk8vje3d11nioQSo6uB6o2ivqQXCOlKrYp3IfygQ
uYGnD4Iqr0HEo2J2Ei7nwOkg6VZxtvEjqDFD/IJj/H3QKbscHveNq/ssX1B8UgrcacwklArkdK0Z
eoWhZQQOv53O+XLa76rWeK6jmiO2meFpZjFD6tRPMTtL235wRc/OMUpB6ZcbbX50p5ZTnnO9qKoO
XluXuP1E5/Ko4hYRxobZCF47H9egQHPHTpvOyWCYOkWmUNEunwJdPHU2Yq6jDz/Ni4yDXvn+ZkgR
/Dz/rsrC0UWZ3XezLk91vErjYxRZz35b44XJuNM+etJL8ZqpPt1141lVzWdatXd9XNUgP0pSoiHB
Y01R6SjU4L5C3mIIg9OFl1pIiL/tTN4kbyCGHrr0KSWOQgnulCGUp/OSWj+4GvrmEhJgQrWLjZoP
wvFxAtkEYYphcSEdSz3zzR05BSbHSAXpBlnAYFfit3ohnBYHbHZ0UNvBrKtazrnSgo+UtcJeCa3y
dlpsCEAJan9AJ2ZlSsZd7XGDHu0aPTUKuY4JA2Pdx71+5wMU3KLLplJbQE4wZxFe2EqUhfz0+w76
ZuQUWvlW3ijtBJDHQrhcqbm57jJvU1WTm3aG13O3aVI0n9BmSugWXpixpWUk/jxJJmoiw5yAAgrM
cVfDuJWTqSaGe7HvWsiJyLvKtlFkMDdRD6ozdOmMuDsViuIK0Aee2TZ22xpbml9fMo5YuNv9Nq97
MxRMvugKBRiKCVJFw7+Bpms74LzS37sh8L4IYvRKROlPmPBXKZlC87MHnVrAmi6vcOjQhmhNed8R
ioSKUoavBkbB54dLnXb2d3Ly73Ppm3djfco56Mjm2PjwUqjpeLge1/4vgC72kWmq9qpXKDTVNfDD
7VVEqaym0BZxNS4D6gMtxLR9a7X5dkCP78h5svtUe0awQfzkJFqNTmX4Yprc71J5cNKivrvw4n8W
0v9zVFFm+58bS8K0a6s5KkX7KGrbcipU8HpIJ6u8TF6gMX3tPPYHfdCPul6/CgqR7CU6DuqNf5sY
0k0VoBmqN6a29YDrrRgEdY0qGfKslnEpRqfk9d7wzrY8I5eAbHWiOaowV1a0Om+UAuHZQE5/gDuj
l5N5d5XdPebx+ER77VrJ2OxMlJ5oO/F2hSY+jxbbVeGiA8NhrOk2Uq7Wu9+D+H+bdHkTfC+zKvtV
/78gGGazUJbL//ev73Aulenf/Itzaf5lAWc0QQXpoHV/S4P9LRpmyH9Zlq7KlgFGy4bsyFT/q/Cv
mX+hqKzopmVZyEv+pmP+WzRM+wt9MRVd46mPakyCy/8WS7v/e52gs7bYs5py2Hw1TQrds+O5Eo5+
ZEyepC0al/iesnsXAFczoz68GYx//eDbpth72WD6gdkJGKRm00cuP6BIyRM0qGM26heKfUuPnsVr
nWl6FNqJcOKgY7fyyonUPRp/r+T/9cjM4ixylaDLGhxTLaO/y3X7KtCKWwt56PPj8t4xYBqX2Tlq
GCzD8lvPcARgXtuFCN1s3GK4DgrzwlFtYWrl2enH78IqAvksnFIurnok1OM+eq265sLjF0afvtMf
9RXINYU+9vhcmiMaGchfiU0n4kuGNEsvP+3FbzYRrcXSSldZNghTIGttZgegRI9WRu3u/PhPD3pn
4cNY/vMHcmEObebSX3eNqygqnqOArnvB59TaNaJjwYXC33s7NfM8d8Az1F7pUJ4TTq8bazkG/p12
X9qx3lkyYAVJHVZpG18IiKVvmgWzqUKgoUehc720lSP+gSAzfa7TcUu3PhEH1ORwJzs/fu+exqYP
mwV25flGa/W4qVcliNO42Mf9Vo5ws8luWtwFspsmtLZRvzUl9ULILK24WbxnHbWYJOcXva6lclr2
N4leXEhT79awp8+ZhXtcxmk8qtP9RI13NWyz3s53eiojSxFB8E4fCrfeww4/lGV9YStf+p5ZCgAH
2bsIYPM9Svoj5BIYJMX9+dl5/9GqPYv9KJZIOVNqrLV+IxLd6Sr3wtnz/chU7Vncj3puVIgjC2fQ
OayZbTPsOAh1h1HxvAs/sfT2s+D3NV8KlQFhSVWRD36NZx7ol48NzCzsqUjYYyf71ALN+iaP2+fc
+9fRZ3HDWHrracDepKy2nRSvETtz7ETuDnZCZ9UavehCHll6+vT3N0+HPlm4sez2DlUfFLGsbaN9
bB9V506+Y0crGnqUDgC52FqEayR3+/PDPQ3r/5llsQv+860VtwlkyqtgzjsFFRCw8CvPlKpfeU6P
DIVI7UKXYml0ZtGrC7WV85DfqcLhJUltlOx052OfMItS9Lhh+CGJ5hQefGJh3epkg5Ucktni+kN7
6W9p2LeTi6Ij/MAGWc8CjsQOV4l4k6vaJc/vhcGZsChvn55auYHWWoU2mtuflFB3QHp/OT84v+9G
70zw3HhDosVYYKWkU2Nie5Oe0R52XO3TxDFMxVNZWZsejfu02piydGUVwYe2AtWahXGsg+dukLZ3
gkJc6bFAYbm90NJeyG/WLIyT0WgkDpSDE6GDhKQVcJAa+Edn/zg/ZEuzMf39TSAPWmK3oMN0J0VR
eWW17U5ozevHnj3bkyFEIHIS9JOkrIV2UDhGKym51Ouflst7Uz2L5arssjyjyuB0Y7Ef6OPAKd/Y
GURsdMxYvZ84EmzOf8dC2pibBiV6r4x2yByUSgLzlJaVjvZbb5yKormwQy5N8yysMSTQczsqewfK
jOFAT+/XaGjGz3EfWx+LanO2CcMWkdQoz3un06zvsdAf6O1e2CHfP+lhePPnIsLJpkAOsRkAtA4g
eXoYhKxWoeufQBhuu1L+fH4iFharOduJEQYNNKXNesdtOoDSKoX+/sIcT6PwznIyZyEcAbVG6zVH
VxhZ2mgYV72FZBjAZUWkExN7lYTt1ryUYd/tiqKYYs7CGi3QsSg9hF1VVfrclJREqp2KNGwLTwkJ
Mk0Zb2tYTwYar7q47ksDJUfvY3v3HJkZeqUL7rgcnDyIMIeO4VsEzscmaBbxnmV7sTWtsYh+N/SX
ol8b4GsunJYW4tCchbxr5W7lso4dwwBljJ7Luu7QuoP/u0L8++v5T1hay7O9W4MBYMFMIBIjCQ25
zEnFFynBNMRDcWDMLgTjQvYyZ/HuSVGrSwoRUynDPmvMYxioqGoHXyU3cRK/nnTLogu5ZSFqjFng
h5FIC0mreyfO6y8Jeu+I/gUXyqtLz55FflzgYKubU94a0BmVXfswIvhxISYX5tuYhbuPqHgqF2yr
bWuisCmuDCQJAMw4hnxhvf6GjbwT9sYs7FlDreuXKT9B86yv/A0Q2b1IMZ1A3e+1DU+2BqgNeVbx
RQ781UBSSH1qrl55hIe+S7BK1WEsJ3ILXj27Qlv99/9TdOK2IWlIvjha6DlrKnh4yJiltwrj8kLW
XRr7WQ4pNC3SLcR0HSybPgu2I1jpF1LEwv0Tx7w/M3ofZiZ6hwknGlV6NOVfkFWsFuaWeFIz+Frb
mPxOYjofcgu515hlDZ2adF1VMcnQ8taukayz7FsLdidDGtsd/NUIWuZy6l1aVbMs4muGJTdq1DuD
9GzL0qEu23U5onmLDds0v1JRrrrwxuqOco1shlpsen+k2Xoo0q2K0cD5b16avFma8SKRS0rAAEMJ
yR0MUKARZ8mF7LL08Fl24Xito6WHSH5Tmr9CVKNWeMOkH3u4mKWTrobs5WlB72gqvFbDS1+L9JJd
6cKLi1k68VWYV4XM3PR6+1k1zR3icafzAz4zyv27n8KWK2bZxG5kLUad6e95B7pQu9/YdFPoQtPM
T3PMGsNSa13TJBuGJ9gmq6T+JCkP519gYZWLWapB3rcyfb3CLEEHU9cAQdK0dKvY3SchQd4DF67W
GF8qw4WoWljnYpYe8FbIa8FdzoEweEKc+XNpYyfllgc8sy70qJama/r7m8tDGQM9CxT2St8o7W2E
ktWxG7tL6X/p6bO0YMrIVlsuIVL7sk2VjWvoIKXBx3bFuTuJGWHalofF6CAbnb90QQH+HQGP/ccm
exbeodErOAeKHtE3pOaGYGPIyNOUXyRNOBYG5qy8ixltaaJn0V5rShP2nhAOwvXbzp/kgPqTzNmi
1KRL9dWFudBnQV+VcSGXI6Ol9UBQtPSmSYLP54dq6dGzmJewnEIVthgcJahOct19S5TuY3UYfRby
udVXtVKD/Oh8f6cIb1tiMvKxt55FM+xUulMSb+2pOXLUOVoQH62A6bPI9XrVM5H6HRyzySVHj6AJ
tEL6ef7Fp2F958Tz27P0TczCnB2MCGkwLrDuBl7xRhhP01VjurE1onTy8MLRcGFZ6rPwdZHvUVsV
Sziti38Yg3cL3hH/iG43FsWFFLe0dOZbOYqxZdiPFBiS7AWW3V7BqOf8MC09ehbAA3Kvso3wmgN9
574K02cYvevzj/6NrXlvCmYBG8tlgA47iQ3zv6OnfctwQ8Sc/nYIb6qMc2Nyo3U3XbczQE2GDx1k
e45a5tju6+wHJ7ABxs/5N5kW1DsvMmfgaKMWDyEmSc4YDA8evXtAsTDGL7kuL4zhnPFi+gXerLkE
KgIFdz01Hio9355/86Ux/E0qerOM9SQ3LFKSir6gi+KUvs2QturB5epu54wIhpX1NIRy/MTRHXQg
yqHs/Pw9tP0bhOqnIcUj7sKULn3pLBu0NTrioiUbFJNsnuYiEWVszn/p0qNnycAf6Z6VcMQdhKKe
ua4cjVq/8NYLEapNP/lmDMFDW50tg0rMPe21YmVJofTN7xRH1yP7wjl3aYnNsoARUI5FEpaNEHzr
6BrHtAPIhmzM48eGZ5YCALboUYSwlwMZ+gpb3U+j3Xxs95jM094OzwCLO5B1lq/pcezn6CE5g2nk
H5zXWRIIMw+eea8OzpAFN2jh7vHtvXDUXRjzOUfCqK0gkxMeraTql0DvHyq//YyN8IWssbAi51SG
ADXJSIVs7mA3mqwNytGm1Tyfn86lV5/t2K1cgSQdMM9Acu47xhcvWFt/Mdvqx/nHL6z4ORnAto2g
whSSo5HbfNIigdQTDQFF8V8so3bO/8bS8Eyf9iaqkBzSU9XNVAe47aY2qmOCbMb5R0+j8E6+/o1x
e/Now4qwoTHGwZHDWPsWtO46LRWMGiAqkBQEfOzH8z+0NA2zqFXLIZaqjIq31CZPeoysiAqrJrtU
u1/6jlnQurUaySOVbgfBp3VeWw/deMIldqPKB2uwd+e/YWkeZuELLaHHOJjBwinyFPWYEmT2l489
eha7ngH/37YoFqM9eB3byj3MrwuPXrglzkHCCNUicB3w1pwSVmKIX6Uk5VxW7Vz52lDqvV6M+zzJ
Duc/ZCEe5ujfsjarysfjxgnCvN+E8dAfmkYE20EptIPowvRCTCx91SysoYu1VoyMl2NieLiW8I/f
aTpYc8Ch1U1uVfXaEOg292r3VYkLsfnY101f/SZcemyYFdPjxp0aynerhW2FJ1utaqgjGa8f+4lZ
sOuJ6PJ6ugYIeGOBZW9do3ISt/jeqO738z+xEItzTFyv22Zv2LTaLQ9NNEG9CNkIFJWpVJz/Aev9
rDLHxFWgb+WMfOtY9dYEmm/JySoLdm418QFh74bVhVWw9CWzsNdgpBl+ymB1SD4MLf45tlVtahb3
xz5kFvFdbGAtZPuc2eOHZviCYP8KkVx4OzQLeuWxyC/8zkJmmYPlOHJUKG15o5NGpnLv+YjByTE+
Sue/YuHpc6Ccqnd4H0PJdHAmqrKN58f9nSg45lx4+ynm3tlE5kg5dORTs7bov2NScx93yRFjmuta
NQ4DqnHNEFxIZAuTLU8//yb4aqS6oejQdVDlehcq1nY6EieBuLBolx4/i+3UF7KCu83gAIgGRhzG
/o0VInFQ4Zn5sdvlHCuHuIMRQ9Wlvp5FD6VenzBvvCTOsjTJ09/fjI5pRr2C9xkbrJu4V3aHtW2S
5hdaWEsPn+3ejezqXh7TGIh9/J98D4pTPSirjy3PWRDjoVpJrs1lSkbfc4V13ON0cTz/7KW2wxz2
VoUWjuQDaxMlolvkDVdq/ZRkxxD9Qrm8G4utQOvvYuFsaQ3NtnF0mNJswH3P0aL+Z6l0W7SNXzoj
uQS2fD/SwFL/OclqqMZI4/A1ldWmKzf6VSXPHg1xKy5/0Ew4P2bvb+HKHABXNxjPo8E3OtBFn2Tb
O4YReuOIYRcV8iDnf+P9BaVMei9vV6uP7XfrRywotQg62pM2inUK1hMfe/oslMNJYaUVpFNhFVey
1XyKtEsHzaXBmWb+TZihj11ykKW0H1bZEW3BJ6mUbn1P7AqE786//fuLCMWcP3+iqigwYoUGrEIe
9lZYboxMXuuoknzs8bNY7uSwGBKTNarK+bqwG4yHW6hQw4XNZmmAZtGMEBewmZYDIB4xPnaYw40I
ymqded6m1vv9+W9Y+pHZvlxHWtejcNg7ZQMoFwNUr0ueIDYj239Jdmpphc5C2UMqPEYJtXcKI/w2
9XLsqPgQAkuZjNLfriHgpVZgF7x9WgEyytp9z0TH6MeeH5yFN5/D4ZCOG7LM7OihNPJLoEl7cDof
fPNZ2BpG25thqnD+RdvZxhhoUkdrQnv7sTefpvtNcGVuFTQIpNE3k7R0RaXnqjXjC6++NCqzwJXK
DMRwINjeYVRXrf+AOfvj+ddeyMrWLGDdpEIuTWGJZHWCOnah3KCCRD2wxz01HwZ/76FKdv6nFnKD
NQvebJDMOrdtmrxC2qmhiRxNuy8k74OPnwUvzoi9Xfqk/k7v81tE0ttDFeh7/C66C6l5IXLnyDd/
1EJFBxjuhJFxZNgec0rVaFJ9ovb6fH6MlmZ6FrncbaTCRxPdmWZCLtMrNysvjM/Co+eIt96nz1+U
GhcbDRkB7MQPdq1fSJxLz54uU28WvxVqBs0TFmgO1KMOqivbEBcG/V3eKxysP2Fu6n/n0VChhDHV
TM07RK/gfQvnv9E1KfxUpaXoNvXJGzHvQojMRShRFOP/cPYdTXLrTJB/aBkB0PNK02Zmepzcky4I
uQeSoAFAB/LXb7Z2D/PxicOIDt0mQmiiUAVTlZUJlUIIAFkgoHBtSF0NvFPxEPJyOHCwNFZHhSKY
hni14I8a7lHvlHg2/HuNJJMSORbLhYHH3Hp2bXZfkZM1jDujb9wGabAKH5tBgAYwzzHj1b/a/w4y
nfuCesd5jOIZRQpU5nEjlOFy2068hpfNuWwk5LjAPRv9kMp/6Rfx8SYfD1YH4ERRgsczRWaT6h+m
0T0Ezd4dc8sPV+FTgf5tENQAQtKIB4icIA/uf37/qzdWd40bs0bIJTCD/DfJrc+grP+F2x8IDYLp
w/vjb3y6vwqhPOiJ1XaLzFjQAUbFQggGF+CpvG301eEHngsO8gEYRpG6hiAST0kobuv9oWu0KARf
JNRvUFg2BagGRohIeHuA7w2rrJGhwL9I1RNsLGDh0z8nDiLvuHXD+f/rkG72hWysqnf93TcbFw9c
M4JIygPibX4cIBrmDcUhKMLbFvXKGvl2eAUqH9AboKmbWxbYlWrQeykg5na2xo3zaA3Xs8GLTFmN
QAJ9E3uN2vFLCHyFAFNKXenopnc/9a+We2OhLmCqBVBaZsvUFyRrnML+UIGExNrxzI0VWGPr2BwV
TWcrmVHS/FtN7Xzgs2+ubGQ8vc33V4vQRmUHJkAtM6GgFjNAIKutboNr0D/cJ2+sAylGj9oCXz86
7gHq45+bUu3kLbZWd7VNLpDXLowCPccSgYZRkqMofxn5W+pub4e/7or/zX1Rf7Vb1hYvQBkSjVmI
aro926mxfgHaKMIP1xp8VIB8GY/DsLUSQD9x3h5YDrktMJykpRPdIVcem7Z51Xgd8WA4e/XF5/rc
95cip58i/K8I/fgV1YfRcz5Gg5tKiEI17R1Kq4rRXz0DUVcBOXuQzCOxETYN0KDLPbBgEDZ5vmnp
1+g8pj2rhQnRVdNAK2lC7QOVb3uPb2XrSF4D9FTBffCGo12EQIEsAEIaPVpRd0SzZRmC58YcFHqq
HKtL3p/NRqisMXu484DMD0n2bCH6ARD97+hAP49u++/7w2843BqSN3PphU0ovMwHIVnsKP7oNYD/
Q5XxUBlvx6s3NvQ1Ds8lQs29bkCf4gHT2hfLRXt79Zst+6xeAEENFfmiw25b2CLzA2g0XknWvOnw
vn22hl8FZFuwJSgHML9E+fg8Dn0CioZ7e9jLRG9ZZhWNtAsC4zL0tOfRALomHv1mYG7J3v/2jcHX
iLUSraxgtMK3k4GfoUpx8h1v52K64Tbu6uKiGYWAh0A3eOeUP9TyydC8Qwq6htBMHe5s4RsNzeBc
+N9TyL1KTNWjBCfgKEDRX3wqcE7bU4D9Zfw0MPMIVdsf0D4HwXpiBvbP+1bbWPE/vGlvdnex2AaI
nRI0Ax59Ek10AoX5R+ho7Dzrtyx3/dk3w4/KLuUkAVW0K/tSizwmRZe6eJ9Ye8CgrV+4usObXygK
fyROAZ+Svf+hKop/nRZULTAbclty5xZyXee/nCJrZJu7BL5dd2jvRLoV1IDMO0PRJBuK5jHEvd5p
5GWABsjOFrjlx6sQ99Czy30W4Mc4eeyYOZbFjeG9ZtmesJl7eDzCxbyC3vcigCLowtoDiZT69b4/
bS3HKsSx3mR0Ob7esPGztZCzz6zTYlePiuwF+sZPrEFsObTSbM+3vQzibV+HxU6DVieBvKrpRS/v
z2IjKtZANjTiSTMDBgFeRpHKCrTHs7qvVHDbVrXGskHLuCy7EvoFQ0BBlKbFS1/Zt9VrqHM125uA
4MJUw9jCPH7eXajWI5hS9zD1W3ZZhXNOPHRtDPhw2+Mpa8EaKAL/qQBP3E6kbTj/GqEWQNDVXQqD
7n4zJH7QPHp1e9tFyVndkfvB82tejCASm9oHtliZCPZI1bbMsgrZ3BIQQgf4PoOOkxd34NyI5yF/
4ARM8e875MYOtIam9byqIFQNu3R3EHhH3Z6V3rMNptC2frV1faPbr4LXl8M8u87kIVMKyXn70luJ
GcGt9/4cNqy0RqlBSNcW0wgrhbN0X4BtqA72XMx3Y17L206zNVKNTRAoqwKssQYZXGyB+Z5z5ziq
/uNtU1id0VDsbUYjQAFiqfAC4c87sQRpBF+6bfhV6BI06rZ1PfoZdCOPxnahcxOeyCJ2DuOtK8aa
uNUq0AWPFgFEl5DnSFsa2rBMH9Gz/bue6TfoFz9WCApBaAqJlAid7W2+89tXC/3lCF0j2TjPh768
hsjs9gcPopdoLCi/Do3/w/HZYyMgdfe+Da9Vmr/90CrMjUWDrp0xR9f63NZPeKjQloHF44tZvjrW
Z9o3+c4vbU1pFfUUzSRFX2lkPtyhThZwkCa66GUGxlmRaDC0JaBT2Ev7bRx69upm7oU9maKr5w3W
tHycmG6eZlVAQp6b74Tw20CqEP3438MDp6ohHtS3s7q2XqsgyIRV39S9SNdAN2oA1UGA+pmJnCc0
1iasl6f313zj1Fij2jpFWtzMBz9zccscbZ4BGJneNvQq4q/KRUW4YJEHaFyfFqijgJ8Vsmrvj76x
qmtKydbYvQ05VbCTLXlyfW/lpn5tixDydtWObbZ+4robv7kOeJA0YlDx9rM/kIFgPI5IURQ9sFhK
Q9j5/XlsbO1ryBq9NlCzBvcln/NPBr2ISYgOCj0X9MYfWEX12AbGsiWWAYK+VVKXzEK5o5x/zoUV
/bxtDqtwzluwheQumLLaXkLlerbqi9t3DDppyAa9/xNbfroKYtlSg+Z4rAUtZ+/AkNx8AiWd9+O2
0Vexy4bRnQYKZ4Lia5OQ+qH22vk2+68xamw2uelAqJmJlv10g+XJFPldPd3WTkHXEDVpN01bcLxC
Ib9j4omIBoQu3rgTAhtmXyPTjGsFROfYO3PHLWhaGrnIBIVTfnjf8Bvev+ZyU9JV+Hy0qUdoYJW8
TA34HWjtHt8ffuvzVxHsQw4Jxwxsj7OGJrXmYzJBoTZ7f/Stj7/+6pv9wbZbILMlfBK8wH7SlJBW
U1pBDGJme9xRWz+xCl7Z4Bd6pN0zcPM+5OH8pBi5g3Lyzgy27LMKXFHzYNbe1e+dXD1FXUU+9ZCk
/fC+fbZGX8VsiQbFqBJwzcWZfraQ8wwr57YTkawCtrQq3IgacDBCsaCFUjSkfz3Zljtny98/nKzB
aIGRAYdgJhgeQe6Ew1YM8eQvX9+3yt9vWWQNQtNtNfamxZI6BQRk5NzfoZr3cfbD84KHj+fPr8VE
XsumYTuL/HcfImtEGuTk7ABU63higQW6Leu7MBiOljOk789ny1jX0/NNFFRTYU1/WKZBzwF527In
h2AYh52P3xr9Oqk3o0+G6y6SyGr7PkDj7mIDnszZjet8/dE3g7vVwkTDrzlb7vJUCf7bi6ybnB9S
0/87dmn8fPENcglsHu8pWDDZ3Ow8CLYWdBW1ueUN/8+Dhqg+WCx4DQf7WDvspqcsiVZhW5mIW8zG
l+uxv1BLumAHU799DeHK2zxmFbyKOxAgq9DdDX3Fc1RAVo3ulinsvz8tyBqC5llzXQM6j3emYy56
nj60rhWzgRxHqV7w6IgjFb6w+WWAT12DrqDjElPI32rgrfHCukwj+S2kQo6DnKVdPyMQj73G5tW6
CFdmihjXziD2ql6mfemC7r/be6lsOPsa32Zsxf0QuJWscyE5b4ugv4t0r286y8ma8C2MjF80DfAx
YmCg5VJng+m/v6IbHrkmdYP+OhJlC4bGje/IQL3pF+2xrMcdrPOWXVabAA2AuywC2MXryGX0qy8B
k3sn7NbYqz2AuFI0UC3BdjyX4gE3Y5aAfX2P5OnvTwiyRrXlIBOC8hgMg2zouQsbII+jE1z/d1kE
e3y4W8ZfbQcN92oPjW6wTgtJotxzRWogCx8Dsc131nfLSKstwRBQbzgTFkAy/ouLSWfFlIsb/XK1
HUxuDgHdHoPnYZ8WvXMfinZnE94wzRrVJouBc/Bwu6ihFA50r/ywgswVqUag5VmOeu9N7r/mdIMQ
lWJ2h58BZy8HgrQFBJ+WU0I7dC28/xMb29r/4tzo/2nbEvotNty0r/Uv35qeXAXNpdKtqpj4029u
e8/v/9CWyVbHOY8gtF512JwJG5vXOf8ZlH4qte/eOP71d9+cuVUgUeVgmAgdqowr/+xLdYZ/7dyu
Njx1DbNzXWbVfEQedhrFFDvz9AjVku+3mWZ1pGtO2dxDcTvrfHFZcjtVw3jMnfC2c3eNqSsdr5bG
x6dHyj543eJC5i7PwbEU7uAwt3xoFcWqBbx2bpAJt6ymSrTvP3lzdw7GIu1H7aW0im7br9eMbSVV
fT+1WOOlce5bZj37VbRHbLcxiTXSjtjuaOFId3GKTQ9TFJxdSg4j4X/O+jraI2vbCIM14G6puoX0
BFOQhboXfn03AMESNruK01vjX6f3JgxsysPOda8lldFcTBl8KKLgxcwQMnzfVzfiYI3+MpbW4OWA
mcZp/gAy7BQpxH/fH3prBVYR7LkQYQcNFNLE1dFXBXA59IEGjy0E+4rp1/u/sfX517+/MQ+l0KtF
lyvIaRv7itleDhbIXXe2663BV3HsuNBTGwPfzbyobJLZDrMAycMbDb86jWmuTMgaOI5m+YtXsEsw
mi/vG2XL8Kv4RS7AbT19rfBxN/Ej/9x54ZjyqPhESX5qRL6D2djyzdWBLEQNjAlAPUiY21+iJi1p
f6j1snPcb8xijbpCR0E+ag2SZ9JS5CPzvD6DuH+5YyWYIx0kscDo2e3dHLd+LPxfP+qVGiXrsdQ9
FI7SjvtB0pChO/RzpGL0wPoQgPHa9P312fCrNQLL8kkjyNVutVCvneAXK9xL02/NY3UqW003KYh8
45aKbPfCSTqj1yauAKWobfsEQfi97XVrDqvgjjhu8sWEZMGQywu6qB+h8fXtffNszeH6k29i2jIA
3IsIC+8r8eXKv1VL+UFV48PSuCiaWTv+tTWDVXQ30IbWVF/vqpOVAsx/D12ym7JOZM2D5lstnq4B
7kaMgMiq7rUfW/Ow19u3ZZ9VeFclC5BGwIcb72Qt1pmrf1xO7ln/e09Xe8s068D2ybiU1/claeuz
AzrbeCyLPeHrjafOGkSGt48VUGRpMjTCQ2pcpXXzWVv908J2sMYb29IaSoYdm/hB4LiZjPwf3rwc
KYquQ7BHcrc1/HVZ3rjnSCt30uCWztDBGcU2WjOwe4tk7Iqdq+nWD6xiuAqdweGtC0UHHryipHdw
aJ0tFd8Jry37ryJ3GEc/bzsb+2pkibSWLBuIt8To9DuFg39bBKwZ0fJoHCGKBSNxD52bTf/UDP5t
cbtGivV2obk9U3w/ARB7GeanzvQ7GbMNx3dXhzLJc+2EDkxfN+UxKizwWDq7FbyNuF1Dw9xwEE1f
XPc1ofQL1NzGD/5Aw0cbLc3HECT7CdOduu1sdlchbI2CAhoNK5W1k+S8PjXANNbRXknjei7+FwJA
1gAxPfKhpkCy4EZUtq8EfdJ3xm/YucolS+cRisvM0+zJHrrdm+oGtIKsEWNdBM3ByiVuBnC0JnNc
OU3SNNCC+OzyXzNkcmfxHZebWNrjzgVwI1TWIDKgQRcROhqPxJ58sPP6MZyKB7WIJ+ztO4ESbRhy
FeyLF0GKF6JdaGdUJ827O6fLv88Q8w2H4mdT4x1BoPiTih6++P7xuuHjzir+R0VJRAwmNfjBI+iI
78vW7KR/Njx8DS3zrtq2egCSHSKhI4m7Bn3JverRN5cz7ziVA01hTvXjtomsDnBUQLjnMyAGxej9
BsO4SQPIH91opdVOsPiAydc5MK+GhZly+CObbhNj+aMS9/YA0YZbjatQyZdqtO/8gZGEuvVeGXlr
eVeB31u+6Cep3awDhwHk0lwP3HBRn+fZTVZfQ8xyEOsLwjsXDB5TGKtgikcraHcCbuPj1+Ayks8L
ns4AsJBKuZfWAgs9Ws5ua64mf0oBb07uNpxBLTTANM0IGocRdTUk+UEF9b5hNjaLNQ9aR/2yKDqU
qCtX/3DA6xoTEZ6bVpzKJr+xErWGlxEUqeuowrV77vx0Auwqzmmhd3x+Yy9aA8i8guswJ+hzabvo
GC3gdAyXDsT26BxCdB2sWhd30srlD9fle91nWyu+CuK668Za2crNIOx88ICidc1enG3co+xVCMuR
Wkg+o6zsgwJd5/QzL+o2ZvOys3VvffrqHi7qikPuGdVfpwARcahbmgykuTH58B+YmCFmnAJINvkB
T3wIpAT+Hjf8hqf+ByamkEkXggIlqvq0j/iD19WpJYtYQc1qx5e2fmP1oK7VJASfAPWpS7yg3SKC
DFf9WQj7Yo1krx91Y4X/NHu/CeiZ+yoyYQDnIf3TWA/HofGOvGZ7L62NFV5jx5pKBDOnxM8QwM2j
2/Ah0+hO29kwtkZfHcTU7gbHMxSj2xCoJ8X42Cr9+v5mtDX29e9vLLM0BqLYPWCu6Eg1dxVzZMxs
d+92v3HOr9nNlJc7pQPVi8zXP8H6ciDswY2cFC+4/Na6+FqqVxmIsygFHHxYjd+DwUNWxuTd4X3z
bDnOKnTxfq7V0lZuRvHBp9mbgy9BMesHyzfRp9t+YnUOR9KqhUbBLZsYxA8cp70Ek32XF/K2p8oa
LiZ96KI2TF0DLDhBPzYddjux//j3X273a6wYk2EDNXK83szYPIygM7NJfahhr9iKxi+1dA6sjg6B
8OOqcb+XpPnkGsiA5dYxGMujr8NM1+S25mqyhpb1uM8IOuCGzJzRxKyoyMHB6zgNRz7dFon/QZeN
He+ZFm42DFGRlb4qAea5EVdM1pxnAtrNOgoxelN3aUTcowazuWnbjLn9y03ORlbhbvd5O+MfGtAX
2v+5d1ScvRbRXkplYztZK4G27SAiHzGIDjByn8/Ol0jutVtuDb06pSGdaiLvmnmljD1fhw7CPY6k
raFXUR7xqCG9wvHQmygNZXnhrrztpbPGleHp6VveFCIJ1C6nrkKTyCT/AXPGrP/hUg07fvnXfTaM
1viytqsHtageWZR5vm/YZTDnCB3I+VBk0/z5fdf5q5HwG6uDmvMu8kHzjgdoHvjfPG/gX0nlz3sd
KVvDX6f25iCaW0Ysy5RAFRPnvh5IFRdNtfPpf72v4tOvd483Y1tkqqWo82vYDk/RLGjSMbRKS+nE
SxeezVT9hg5oewSUrknft9bWiqzO7KZWngPcigt298n9WlFO6sTIVs1xVNnBQ1TWfR4rUXfP7//e
Xw8qTPFq1jdT7Gs2lmrkSOOE/KmKtBt3eftxBJzo/fH/msfB+Kvrt/YdiJoWOMnR4E4+mj6fSKpl
AA7qSINTIVOT8ay40UvXJqJprJvk/8Dru5oXwWXN6wrLyfwSGAvjDD/B7px4NX2BMbP357blequd
pZ3rqCvAsZJ5fqPjAZ4NZdLwJg55WG61uZACLfQQuMKWaPtfWt2LhFK213G79emry4MzaAjacOZk
So9l3Pj46ok2ezyfG4u+hr4BV2EVIOVCyBPnAYTdTzRqzlaFV9Lko3nBURkwKnuQoA0PXmPVwIVv
WNRfpzLrc+5K6HrNScHo6aZFXoPVjGncxroqnvYVOEtF65pXlIP5DkBhY4dZ49X8yAsjWXYh2K44
Tqf+uhBNsSgPsL4KivSBX1oqLiKL9imocfxnM9Sh3knhbjjBWqaUdK1hVYj8FlgvPMhNuVb0wGjT
3dQqgRhcxf4SdT0JWBVkjqztj4PnyScTCnNTkzWGX4UfHsVcWAUWPvDzpOPhEneShvFty76KPlv2
9sQ5YhurUKZz7txJno83Dr6KPt+3oiqcMTiNSnUgVv29X+a9DM7fVTbCaI01w5vP0qOF0TXOKtYv
CV+WJzw8XkhNXoIOZe2C/7aYulNV9dKjid8pUHuTFshUdE9iD+kADYk8kVs/h0Z+fd+eG1vCGpmG
9k0lc8AFsnbQhz+dx7o/l0yRw1TPHY648UzRs7gTVhuevQapdRPYTApeeRk62WdA5sNv146y92ey
NfbqUmBaOleCROgxahnk7zj0bIqUupLuWOo6zn/eRli+6z735kTuhMwFsWApwvW3kbFL7ttpJ8Mn
2tDX26ZwndqbnyAdWuLmEfuzMaxILKMKcG01eznWrQmswt4nddSaDjvmYJVpWNJnuowfjBR9qu26
vHEVVsEPugju2hbePOX4wXHso83ETnUXEoLXL/3bEqyCn0fhQviI3LzlhkYkRejKKrYcnwJoR8i9
0CBs6SeiUyvnzXkGbBTMR+58Lo2SB3tQ8wm6VeFdZc3Lp8INxIkvpANDTbA8o9E7Twse2Bn3R/9T
K7uvM1n0sev64mmZTX/PJwf958U43vdO6D9VdtS+iBJklyUPaexC1v7J63LAnSKXzHeBCKuLN8r6
H1fX5ZGGOX9qhxHnR1/YSR/W5og6XXuxWLXcAa0sU9+U3Ys2AnnppoSUA4qn98u4gJ8LSf1yehjw
1WA6QjdLWNUmaX3RfKHd0jxyqDPEoovwSh8DtNXFHBfgPAm5DeFTQfJ/mvbaVen4tYAqJ5qQYzcA
DSuUINl3VgztvfCg/BoEnfVUuYUFltB+PE2sh6i7H+k7r+xEXNj6X0qAJR1m8ZM1KC1OpbFS01kk
A5pJHGVJvURa6qdvLcs/C5i4Mik7nUT5os+Op5c4oosVpbmSVULV9NRTWZ+tqKEPJaXzQfeQylGW
KJ6pHXVZBKBMak/o89VOUOJ1650hdPFkbGj3oNusTNpxKmPD27vIa+hxDv3lQFB6+uZOcjg6ym/j
sZJl0jdA9eqr8i9ZfPJkgGZABp3cl2jVTu25DVJkbp/t0vrgGRdsnCP/kQfyhxZl+2A8MSZ2My7H
IJqbzDchP3leOKdqZnYVT3UPIdsBL0xGvAZymwE7KUVHlHVFl9rdWGahaXnsjbNsUrXo6lCV8790
XqJnu8bjFDxJCzIakQ3FbUc+gARKPNUgNER81t5ZB8pOiEfw+chQxX03A8UYoSHIoZWV5nmoj7Y/
yNRt2yUWHnq8Hdmh5D7keWqW8vPiQhHzmyrG9qlpjEzzyXmh3twDz1aGkNCDCnfiVOYol2UwsbZ7
db8MDZuRaGn9OG9HDqpMMaSkK6qDnFsN9Wbc3g9yDJ2sCQqBrqqx7cM4twq8ggC7EJ9xE1r4w+L5
fXgvrCbnz2IWekqdlsBs4Vz4dhxMol/uyqCJxjQMi7n/JJaqN+hMdIqoS5eaEPIgPVpg/QHAPpLc
tkkqVF8x2Bi0+omQge2k1SSa+lDRHgUKzgv1M+y4is3ggMTTnlT9BSmA0hwqBPZHTvtyOoxuVepM
zFNT301iWb7BhuGlWYawBhPZbPMYYo72pcsrt7wfNSU0Hu1QPc9Oxb5IMMU8IbwGHbs5VEXibgY9
hMen8hOUr5YodckQQK/W9inN+q7WX+kUlV8guticmlJTJxnpoMN4kcMEeo/Jts+iyiFPPkKofD5E
Lh3IiTNpY1OK2hLlHVBdeZAEpe4YZiNnU/6MFi0dxFzr0ElmY0012lxz51qtsfVROnbjJsz2uyib
kcN6gjjI9Ix6L+3ievBNDsHtoJOPBa6X4ji0U6UT7rGRxhZgFDVo1SFJk0aOcsQHU0alSEU5teIw
uAOXl8qVkXMoWCfwWFtkRVPoc+hPdtnb9cFfPDqlGpHUnfEw4mFcmzbsPpe6mpcDnxovenTbiLVf
vKULigwAgaoDigPExGUsNMT/7kxI5+aMXnv7W8u8cPro+o4NWwNhK9nHqva1uOS56DB9R3RTG4Om
vfvFkCKZPvJyUcEDdyygQatoDD+h0ZUFFxWxgiduqyBPKitvap4cIQsbL1tn5I8dkvDQbl5Q1bof
+sl/KMNRsAHKVE47XvxGhvILtOG6Pgb/yLxUcYm28ciKe39ozJc5IGFzjmYoFyIC1bQYCbQXbfuH
vpj6+nkMB685DJ1YWH4S6HuTpx7HgPUc0an1p9gusHwiXYJWouLfq8Zpv6lpRBkuDjRU2bETiXnW
KSjiKvqxYrljp7zASzazlpqKq0Yb8UCx5wQO3LHiQVqw1v2iAls9+rktwIWH6sVPe+4c54Rv8PRL
yd2eZB3jeklcZZU4YMyAlrmpr+SlD0IapTMtKp52YBev4g7YRyQtKSFPTuBiU8oDJadYd82g07Dw
nTytenCCHZ3OgGcH2IjGxGKgdZdROvZNTOxWglx9rDCYqVkbgL+yg88BBDkFd61cdHHRcnL+mbQ/
e1hoz+7iGXsGO9Vc5vR45TIu03LIjf5ZFp0cTrJcliYeC3zOg5+PLfluWiJ10jA7t1AvRur5GbEq
irNGf0L/0kBTq0t0PwsvRQtMGMSW5w//5MLX5LFvoMl8DF07+tyVhIQIYONYsTDG+5CreXRO5WQH
kAwZZnI/BxCRTI0TTBrV0GbGbYJEeZC4lh3MiRfYPT8vVTU4r0vf1ybm9VDIuB3YMJ19vvT2ycFF
DqZpnbm7MGkaNDEvvG2PUHQf8pj7sgpiYYEp815V0UwzLtuavhLZG6CzeNl5B8gxtjypLBNWz7Pb
SJFJX5TB2TMBznCl5glwglJxeZYg+mMfWRSRISPCcYfXQKI3J8ZWHoH5px1U9TFa/IokBvm+EIxx
ZmxrnAHXaiNya8OEvdoNa4RQjuKUx3KITeYDlV48QGqjepq4F16vdmMvXxzqmR+th+MlBfv64KVk
0Mur67mBheM0kuLrEPWouhMkfJy0aPLpwvI+d5Mo7E2FdKbtzIlDJglNqRFNkQfTRNGs4lww0H1E
kfWvy0D/AcIZD04X6xlx8QyGJ9LCx4La6h4dsBrXLyCYHLqTIl30T+ETan8pQwucKIlQjp6+hYMT
RZCNALKU3YfLUtdFBqkZPVzKUnr1YSw7VMoibNn2SQtIsIGLMafTS3PV3XxyvLJ1EsE5N2Akm1V5
EGgNDeYUhwmVU3pNF4DzUE0FIB2zYlql0JENyqSausn7hVNOsUNQaovf4RIe1TED4QIFqKity6+e
2+rLxBpoczO/rsMfVTRpefTRwtC+AvaULwdmemWfltBnOvabkOiXmWq0GDoTOoIzZO3QlRgahwyJ
Z8kuRJ88OiBeJ64CitdKB44zmbusTjUPG0BHw8FV10siLhOFDOffNYr/y71TB8B1OESDmcTLy8K9
c4qRyiHRRs89Qp9gN3kyaP/2HyJR8Re/tisvlWgbHOIFHP41srD+JNMh1E5xscooGBLLxn+4kAAK
AqfF69FW6faSFh/8dqKfdIEL0lFAXI8eI+mo+rFuQOUa19rleOt6uHmm2BK9V1+hDJH4kofgfbG6
OsAhDK1pXMzC0lOHwintOQ7LifnY2mgfyJiOygJDfCQj6zJVVL4wU3c4qUBL2Rx0MNTNy7z4NLxz
IGHVJKOR3XAhTMBpZQX4ZSxVDhkZrou6uxIFDqyOF8Bd9OtIFJ6uzQJSqkxC6E49OmM+DAni3uGn
dhEW0poFNoe7PsChEyslx+Ff7fqzk1QDxBvTseqqKe3YFFapUtyGushiTaqMO8DB3DtFQzakLYfq
Mb7CdB+JaGWRLOCPf0BPSO8ca5vCh6YhbKzD5LDejdveneuHxbGXp2aUo0ypT+1fhXTtFmLYqg2h
FFFMNDbCZihZ2Db2iob3c/0M6oCxTBYczt3BeE7nXwDCBstfB6at4OhYJqAHh+F6coaQbhWlTkg4
f5X9pPjPuqEWwmXSZjp6toXJhjaBm+XTxLBccKc8qepJBF1cFXiunOYFyP1T5BW18xgMhTUf8G1m
vPc5rnoZ2PNssCSAEq5OwCVmIf28UKRKApuGT6WZSZ+SMfCCu5JEfp45IZuhrQV6i+Js2Za0r+eh
ZX9Vg0NZgqs9OllxWep8ffKxliJIdEAj/mOoe4jeLAXqtGDft5z5qM1oCJhpG5Bap6zOPfFQuqiy
Ji6HP8IUIVTtQfPsPhS8MeNZegXopGMQpwRLWgbSfI/sBryVsS5bvz1R3toEtaEeghzhInoZj6NT
8oNEytBPicO0OXlN4PUP2FuE+QB2zSJPxx7Q32SZcZ2OsQM18kSqABLCOoDgW8oMXUJEVu4N6QKu
n//L0ZUsR4pDwS9ShNgkuAK1ry7vvhB2uxuQQGwSCL5+kjnNxEx3uYzEW/Llyyyfu1C1zSnSetb7
xjg8whudj91z0cNP8uTzvu7/tkqN7q7Btkb+rWm15KnMgqC4V1k9Vw9vJIgekI7KwlQJDHqZz52P
xnX0lUk3NL9LF5YOWE1dhsJQNQYZeLACbaEvFDlEBSh4T15UeyZZsZb+ddJCtxf45/gRXkBlz03n
1+ygsmWaY9s1XvuKY5HmCimYWbxlBVH5J2TFanpzIAORwew18NpEllV7i2yei71nXWSUrDes3tDB
BZ0eE0lIkJZwDLCvcAvoDDgmi4f+w58NORPOMn30W8D/CD3EmnTqEFPj0JKa380gcGAoc8ch4a6q
3aTPmEHD7jWOvEPqt+J3uMONUwwNHFz3uGtFwaqNinAsaDJCapMFvB+9KfoJ4Sr2RN/675ld2uIy
RBnkVk1FguyPlpmz/EajrfXwz3XxQtFNFi7cu4vMTuAjAU8Gcahgdfe6gBFP0WjMfIExdYDWLB9n
k+tdU7HCc35WcYnJnjJ/6pr5jtKKFHMSjZ7EW65BcoKe2ELQGEG1tgurxBUDFYCk0YrdoM4MlTlU
by0gnhKtwmOUWN0HHosFy5qn2HL1NBrlouOtE4djNfsfqCPzzotL0Lfzv51n0bpOEY59O8KBLN8r
5Q6HUciCxeGMvPYZRLaPPqOid4eHKUrFH6rhaPH9aUb3LAl3Pvs2N2U6wa39A6ThHvv20fKmEI8O
i8INiEXj059Wj1NqrCsOXeGWDDMnVu+CoUVWJD2meLkjvFvesjWXtfOIz0clnGQjqW8KjiOoz3Ek
EZYuSfSsBYJa7AyzB+GA0Ru7G0FodVOoqY9R0ngOd3GPuunZ7Yz4DNGMoDRqoNc5SIFYWipUaARt
KwjzvtrNfV/dWldX+7ECgqSHNqCgdTjkhIXwcBfJpvzjMk3vtu2CQxFV7QlGSQg6ThOd4cmnfjvD
shTbatUVzZncNs7o3LDPHD3WivOfEou3D6JVJQZFxW9eocme3MZ99MhbB3DZYFaIgEcT0bUUCyut
rs61nEOTDNOs9hXeut+RTnqvSOdc4cpM0tnjw40B9MkTr0DJClti9eUNQRSzWrEdk0Y+HIakotgS
vsN8I3xrJzWm0DZybuAkTfgFB+yLZ0IXR4ozfO5mNR8o7MQeAMAYRKLgnUy0dZ7hOeDuepj4AR5Q
6K4yZLoTdqrG39xo1HRV36i/tmTFoSjYuFFKyofqI1afIp6pc1YDGJjRGKD8JKPerWoeWwBTOD7d
zkfcwm6MxdjIpcSBWim3U0VRWGGxLSYMW5dVn1nkiQ5/S7axqtSoN1DwbatURB5uCFujaDJjpDLA
mazk1UVbb7UBkJ1pZA3vC9BbYt9p0A0GAameRJghtqMb+Ve6A8tj406AGt2gc++933K7MRaD7Lgd
YQoMJcpOIslUKkA6IBU+o+gHJHQYEqNddjvIJW+YX3olugugiU81JD1hNJIjF7k+SdHbFOeCUPcW
SDbGMEHx30mpewEnXb8DWDBPPoN2WSk2ZdA6eUzhEgLYK6iCm+cLVifBoCA6QepWo/Zr5xCgTGDo
cYTd+qvx2yBZ8JpU6TwRuQdWUuXbDhXVGfXcsEMAt3/1oL8BipZ7f2zEpuO0xW3Tr1EX3PRQZVsB
xb+jKmG2JirhoKeBTU6c5WWfaDQPPKYFFP1TtDv85imNU4pA2lEHYA89ZOcLjw23ZXQxgSWhhIdB
IT2RtFMGcMl2H2j37hZZ9+C6rnnJFzs/O0v1XLBZA0nxizsrgHRKd6jzT8trfQTMZ8Jk6KsSSagc
Hl4Z1K+gAtTuBsC2GWDcEpAf2o91Ygp5zSiglbridOcM7ZLUeIFgbN7p3EnmaHYP0PHJq5gDGHrY
2WmamELpIW2Ew7+hSzSlWHYLHjia/kqazGLluvGejRqLX4yT27hXMLdjYJrGM7DGZ8eo0oMxXfgJ
N04ay3qsQU10C9gJox12irFDiK0F9G4LE6Yw/EMfHRXNtfIydK3WvOW2btNI+lkie0jqHxuk9vey
wTptWsLjJEtWCCGZFslTq31MazrAmhGMfpiZNllePRNope7HWsLLBhYdeEkbaA3Y8R8qpQ5g+Xgs
wuDJNhhfqoKiGW6Gl1o1J1rVJ8qWj9zrYCDsejAoGsojA5iIxPLX5qZLcDF3Pc+fdWQflBc3vHRH
P0BkERlE+p2xeRZddUEN/+pn8y1XxWemwY3xGH7u/12FQX+JSPVsbPC9/mUimjCZVfTAHlj1hIxx
5AGavMWdPqoA8rQoH5qUzT2U+6p+N0GuOWlg99IN6OSJFqlX1+vaacGOgP3mUxlSfrDCjyAvFASf
XlgDq+8DbVOStTvZOCdoZL55Rf5cwsY7RuH8hiLy0AzBbxO2DogiY5MOSPMJ3M+HWI0OnCrAf7A6
P5delWOCqes0bKa91HjTWsPP5bxc0P4/ZfUIpCwrEr/wDtGUpYi7MYGX5uhl5UY7zi+fyzd0/39K
W8KvZjCxi3IBcPdHFpLj4uB4sXb6TzeYlBfenng0YWX1BZj4BIz9jTreicwYCqrhpcgxqid1jbKy
fAIyCMYa22eS/muLNoGpQpb0PbnTYS4STEiuOY32dlie0RJeADt9ZCz6MaX+8mj9KgL6CnQLYu7h
uy4BzxPt7WWwctPEvRnbl2iwY+KxCt1Mxnt4dqCozvx6o0LgSrYok7JqdpMmX1DU9uJItA7qRzff
WzLGvlee/BrDTdGjLIVVKSRUVjldtprVky1yBLopQV8bd4a8TocdvfbQQPYbegbsvoR600h/20Ms
vamik6mLTd1gDh4JcgAavwms2NdFtmsNTG6ACxkEXZLFTdgnoPJ5sfUbZ2shBKWmZUD06D/rAk+k
Yt1RTMU+G7rnYKn3AfB7zFMiFtu5GZKBD8clyLezaTajo79bqFJTPiF8wE0EblfUTkE8wsXIr/xn
B/ABosglh7tZC/gyM+07xjlf3GvQmGj6XfpuHaMR2eeqe0MPzOJuNtsGn0UxgHNCDpXbZVe3Jl2f
O1RBTwrDODL5cd5OL/AoPFnQ4gWGP2KBN1UIq60p5LshK8U+KKrnfpAvKFX7BFsZKnar6tuBj6Rh
WD5gLdtZ0l25W2IBeM6OZe48DYP5DEPvHdSpowrLVy/C5Gx1sUODt/PZtC+m7Jx3pYyLsD7JvE5z
Xu+aKd9ORfkHGmQb5jkb4NynKNICA6QSoQ+1epCpfZ3ZB0rNEF4JWVo0Yeq2aOIDwCNT6XyVtOti
VTM0WyDOxU0wiBgCTAI43tSktB1eHSUkwnVVpP0SfCAJPAJv3AI0r+Mc1MODnZdbnge/KJZ2MFE4
FDa8RrP5FwnUlmV5tOVw9a298WZZYl7Mu6xGj4+CJKTj8xgo/LdiTyZ7FTk9G9782qFIodOR5khS
6B7Gd+nnUJxH2ZXnN7gfPhOmdmWl3tqFHYVY0iqCz2jP4Vk7kVgUSMRBz95oo/eERWfIfrys3ssC
pthYmT05sDWkHkSjqGL/OkfsS0L2bpXvgXefG1K81K45RrNImds8Lx7bVpjqYya7sQN/glfxHx5p
vHlgNTRgUMSWencHuTGeCzQh1RgmmnT/mmg5dO3yVBWjmyCvPaSpryTvrnTu93yV7DeLxPYGObg9
EAkEswfz7RaY26VkoYgnn35KZ7ob2X5kY/7sL9kGLfG+FPVH0y0pJ2UEVKc+2dZ/AWx24XmvYyHG
vz3ueziRpPTtsy3adzXnxypvtobLQyX4Jg/bo7tAvdzVhymkhy7yLsZF9CjcKAOMXm9dt0wDt9kt
Ej5SZLqDY/8m5ICZCz27ToutB0VyvM/eFkkIfrvGgeFfq58mkpXAvICCg1XtJ2j2n9ZTAyn9AEX8
Tbb0l64G3CwC86Gpfepz73tqURbOdgJ+SY8URme2rHYORjB1IMFMqh5QevhoECBtpA8j6VO/z/D+
qzvXuKhczQ9ejKdAYoGELoVA9A33lc1OWHhLMenYq5w/zznf8SH76sx0I249xkPfnUk3XvK+OlLf
QTMbXdEsX5e5/15v7KDcxO3HYqOWakc0QLTOPYbae1VCA0UjzqFqxDMYYJd5Kqo4UC5cmR30kAYj
3c5xDypSb571PnVIpljS4F40BdJv+Rbx/A22vtcIWclaLxXueM3c/KUDqVlpF4ZmwyYcx71EIbau
6YVpiUIErlLqFuT6twz1F07kGYUOdGz1Fr5cv1NTFMlUj7eWmn3mVU9THe0W4+8XiMoNgHjmRp1h
v/PHdmFiuQ9pI7wYUeOf3DkfkslgxwGW6y/BlNEUPfRt1PwbWNmhLzK5AZFyjx24fZGFnw3D0YfE
jzkwxU2D+XHc4AE5qv+Z3eJz/btzDdGEcT653P8HsXDYWeJRwkHiPrvOvhb1HbDPHmI1j2Huk0Iv
b11DLqZdVTxofYBbZQzpUy+e+7JNAwp6l5lfXC6AlCDSeuzMc4Cirt++8YidIDjP4ojA7C+HJ4gd
ySWIxlfC5teBq38Qz7p2Ifn0I4zvkCDqSvwESu370F5l357ypTsyt98GKn+MVfN39qbHUNQ/RWNf
OGARFpTv/1/0umx3S8aOo8OueuQ3OeGyOX5+n5jLdtCkLhK3Xt5AP8jjqsl3HRx+U8w6kPxwqkXv
nQY4FOO+7qJBXjs3PwRBlsUddb+wxbKdaMbiRUUX1o993ABrDSLMYWSRp4Vs3hEALiRwfybFT5o4
P2qoDmsEM1Z8RVkUxKwfbtSEb7WCsEQGqgHDc4vgrTro8OwtAZquJglM8SgKlNjRGuONlPhBgElY
lLbI1Iw7uxJoGHfcmM6yiXGt36LCzjG4Yns9j6/Q/8EtlM6fUFYuQGgwOrgUcdfAbER2mHIJ0j+V
Fn3TBD8kdGcPqNqe5q5DL8raDR4GRViMvsggEDkq5+ogsWhDeQr2wp0ogIb5bGJw+nKUIOi1IMV9
KlASa8b+SB2ciQj0oSYoE0LviKHyZugbGi++G4Km5USXsF9eQAP4Z3x1Wh+XGoIdLeU3mdwolsjX
g57CrXWy70n7NnEm+m0I/kCsjF+/F11e/5hmec0xF8BhdCgMOYpY8g1g3PtGOQ4HeWj442mji8bU
V5bldmyc4diEWb2TLUi4ANWP9YhTg6X0iwQKtPcmh4WASgf1Q8p2LOIRaFeiowCT9bbZKu0XsRrq
rzwIeEJIe2Zw0ZrxTLLQjSB/WIe72Vs+1wDE6vlvxwkyRis+dT0fPYFxiW7ZsyrYaw8H9MS1KC4w
4omQT6MPDcrI2Ko1HcJ62FOXWdiLrxCxkC/KFhQOXjjVxkr/4E2lXJvROha0S7BRQrZzwKc/C4iN
YTKSiP6FRCLbekypXYb39OyPKov5jLcPyqcEq/iE71Hd4zqAUR5jfu1uMOwgN1GM5msKpyzBcAnD
4rLCOLRlYM76At1r7Bozf+Sci3RUPNxqF8CfE0T1hTYYISxz4wBiF8OckggcnRz0K5hvtuFza+QG
69nYjetM2ZxHq0QEfGICSgst7ldrZ+4BtShZGkC5domrqESrTcI6jOJpEflVTk2DjoaKHeYU5H0o
m2mrUSMfvIqDLyLYhBbI5/lWwrMBAkBht4kWrOCJeYHvWeWJrxCD+BfU23C56vygwSC0wNwOhGy/
nqCr1NEpKSElFCSBpT2YM77fNa9EzGbBLMuGCgieDh+g5sCqAaYfKoXZ8nLE92pBB6oxi+h6y85z
1nmgGjTeBFKOZDRIOj93vyDQLdq4siz7qnDjzuiphhOgmuAwQCIc4yu2vOXMGY/VAHg2EgKTJVdf
ZtrTp2KUuXsRk8qhpumpNo/bYOg/CwEw/SzqbiCbWuv8WIKjsAlyFAxjNyKA+Cq7OkXZm7gew3a7
ukSHH2qwHks5SExlWmF9Orz6cqw3Qnj+HXWRVyVVNrODxDnf/MjvN9NA3Q6KaI15yNnzjsZ07AUq
O+JiMfG/ZIFCnTBF5Bh0stji5su0i2i48+BuFHOBN0K42C7yZMDAhaj5xp0K9xg56B/KCLBjzkJ8
gAYO1XUgC8UrvWLrzP68hesS+WxGl33qgaqnoHLEEUBNP28zt2/Q7tjxJrgJd10eaBO3izDJXHn5
+2II57GTmWinddvu68E3QDNAA5tqG27cReiD9moxpR0AJqiy8BJTFTRVEBt7MdUwJzUA1+K8jHMA
TzFbbaMZreviWRb7eONjZgTQcIn3FDu88li6YZsw0JH2YcNSTKoF4IVuT3uDCcx0mHyV2HUcEsE/
GKVU16RSBm1savcNzUKX4EvlsQydU2nI3ufRxrP8CZCug2sRvsNB6JVT+V43BgVad897zCwh+3JH
cXmFnJaMqwGWgZ4BsBOGEMFqO/ynnv9xWv47+8OYtJrXyVTpB5HT21BHTqJCIhILOhQJ6QVTx11b
R2fDSpEUpb2ZaYTEobD/PL5c6qAvY9rRHc73ShzaXjBcOQvEUCuzC0DenTMTmcAGyk1NZPjWbecD
U95nJVyIteY73dLtzLyzC5nuzGmvQIB/StIcbO1vs0bdVA8SW17xJ1LYM9N9EEN2Xuwzv0pCCdCB
L85u8nIvLqqq38LhAYwnFwNSgI0c3UKLRm8l6jmBQTExqA0ITTIFNwPVZZcqTzUxl0gNKvfemmz5
u/7W40R3bT/9UIi0tQZZGfc0jcIJdwiuaVrtlsHsyeBsJnfeFY5/hFw6YqWuaTKBFbl09DjXy7+K
0heBCJ1WFNIPS1djPEqRnuyfiYRdPA/mTeLKYO21uWvwD5u604CYzdYyDPCc1avG5EjQE/ztNQLp
rPImdnNyGcfgyma75cTdVRK+XU6IEMlvrZ5R/AQvoK5/0YJ9zR7sHxtOgagAZOy87frdI2J3qmM4
9tI7VK53JRxdwlwADLKNaBMIDZ89XLIBdLUwEJcWT3tHQq62bkiPWAIG2FoPjzFabktenAdQpzOB
jrnxHRZPrgwvOOaXEmorPcQTYzMMOB6obi1jBqdFHd0n/M2gip6XPHjJPcwlQ/rIlDh3hU79Mjsg
D0owTOwOmN+d4Kl7uYoJgVLBEJ4gWbXVtPh2a3IvygyGjfa4/kYjh+RaHX1I39yGzvn0XLI1NHoF
jRLQcQFWVTWmrHDQCVNMhaVIOdAWP+t3MC6IlbXvQLlyUAlAFW39HYrc2/pEXd3eQyb3bdZd/VL+
YkwF/tqSOv3wpNlCYwNWCLTlf6GgnPZR+c7HcdeIck998AhHk28VFUdZ2AT9895kT9bP35sc1BZK
6B/uhA9/8lPa97Eq27f1qCQsC1NQrlI/xFC5/uOV5Orm6uS47t3nGUWH5PzxnTFd/4cCrmojgK2h
jMFf34NEu4VkJQouzLaQHM5g16c6s3sMFJGceTcnGUYGNUWO8Iakzb7wFZ9qqHI55I3w4mAoqDEW
ADLM+rwfEKtST3lJjghACa65Gp/W76FYfwErCtP46oZO6d5R3Duoh8kIFqFDgGEGuBw/M+Q8dChS
l4IUbINEGHPKQTeREUnyYXgmPMxQNg3LziqIPbvUHnHdN647bh1tbkjmST+iuY8ArAJ6Q4FOdlHz
AxtwfD5QzLgWXtJH6tqW9T/MLR9OZRI/smkh1PfqJElmhbALjLMYD52b/Wm0uDDbHZX7pYm4+73Z
S0r3cvn2+XRoGo7niGVXEMH74IPABYdrZ0udcJ8xdGxh1z5HYb2HVh3s3xiGEEGVrE9hvR/lZNOl
8DCglM5Xr5ZdO606dhnyVVP/jqZ6JV19M9lqsuo0e7Ssf///FSC1t/VgeMmoQbeXH/tJ7so5/ETw
OmEj7SfMDRoHYnDRKmFiLao4DOUvOFTtKXCs2C2C7a1vPsDFM+dyIPMvcYt8PAKVqbu41SUYTJnv
VXjrwMYwzJmP1GbmA0wCHxwBhBgnAl+GEXB7IAG+HfoahAxQL7e+FssJxU90o2NXv4U2Z4ewncu/
GRivaTCMzt0dEUYox1gqNmMxJQaxC/ScCBF6ju6+RxUwbLB5HQb2wEId+05z9EkylzdT6Rn1YFsk
csKERnRQgZrR7sdFJLMFShgUD8VFKeqznl2WzBYXkDmXrRpC7zD0hUpa64WYUA09Gt6+3E2uwnpN
UQRgkQlwOtD0fc4O6xNnWcbDbDKxicJyOIRl0U1oh8x30PJhT2lfLvumzvJHkY0vKsTk3eSSmzjw
CBC71UkqAJK/KQbwvOfKP2qvYQexyPfGcTEJy5bmrQCqCldA5GORvYd9+0obLKaqUW5duITGs+/c
C2FkHFaii7tokkltpL93igYEkQhCgSzUeczLDtN2EGX2FX7iGVauNz0VdKO11+0iu3iJ64GCnQfu
305A6ccbAXwgkAcHtXgE18/Ke6QWCmAVKma5sfVFq/BFeM7ZBCD3hvAYACKAUWfvxB6+YWxFcxo8
8lcHywQssSZ725AGSVaq57Ebiq0ZUXiDCT2wH4bqLw0r/cS8Xn/2RkQJGKEr3ReaddUw/AOS/JVR
dTW6XqEkzH3p7L9zTr+ilR+DpWYg2G3b76DTgq7L7T4m2ByBLx6+4H7yE0b35dEvg7udp72jajyF
6UjltAv5eAgIfQt5bmIFvuxp8IFc88GohENGbRDBc87qaj8blK5NxFoErbFK6bT6E3T4o7Tufis6
cCSuRe86FWSPnAcfmN6BrjBU6ziPeIdaNsuuQAiKGVu+PWcEzuvNcsL9AucUbXJ5qifkOOViG9+y
/GjBFIlb4yB7LgB3OmDTyWKpStzK4pdG85bPPjgG1muw1jPTV59VNzTPsBmm+TfUkKvEYCKz6cGR
isHsizbgsT8N1oqtzjE9dYYmwhZyiD5r1o+WBxUSOBg4nPvnZXafMTrrYsgyfeUuJAFWoVr0OsG2
DLwjKcpPELif3Jr9FFq1WF5wkgBqJMCO0HMu8wIMvxjvs+p+ysL9A4LWs6o0wYgNLQleGZb6UQup
uin8KLzuKsu5SrQf4QAU6HezmpwzJDtIQuEuDqsVgMsc4zbW1QYsi/pndRKde6QbcPLkmWeoxws5
fjhoyPh661teX8dsvKNwfREY94K8OnzU0BkA+325Q7j+GvX5J1SjJdix4YezbpwtqB1cMR+dZrmA
QT3GpexfwM2VALtW/10KDmOu8gJL1ZZ/uGpSRzEDhqhDBjyyOlZzeaJq3M5Fd8BezkN2y1NAFLaK
p94H206x8xA5f6EI2MfZ4EWQ1gKzvQJAmPK1XtJeBtTT7vtidjfWxxCtyCKcmwE0C7VXHGtLbb3c
A14uYTxVNQhSU7/YB5Do4sMJ5+LS5vI6IUg2nszjMDIazWuTIH6epFtcG4yGsabGAuwB5Jdg0e+8
Wg4DSAlxW1d/Ak/sVIQnKSTCCJvohz/PI7YBQszX+PKe5WDfND4PthT9Zbxq/U+h8GJAtwfXwYqO
T47M90Kgf+3e1eqQ2fk89GLf+uHZLeRuoaBvL0N+roL8oRz2A07frgoNpBe57XG5OII4eUNEv6gQ
PAxUN0NUH4aBYJHZfyqGyW7hWDfi1gA0GHuQR7us2muOAR8IKZj4FFHq5vyOta5XPNIvt0TAb9sl
rWvwBTuzaQMfOwEO6COTh4e1TiTNeLSE8RSUqmyziknn2fy2gNAQW4La3QrXgEASPPKQU/SwHtZw
SgUIabR/65z8wML1CtLLW13kJeIv6u8B4GboAodQArAFSH+/nA3HGfsgQjkn0oMuM+FFW/f+WL5b
taD1Eu1N5f2wjILdO6GcnSoUpdNnY5v3qGmuoaGoD2j1JtvlK9IYWWCmMcQcMkKt1ffAVrheWChs
FEUZzBO4sQKVe/Qd33eYW6r5e0RiR8RBAvHPAl4QPmSCovmp7ihWBs718L5uMKJE39r6r5b+FUzH
JMTHNwBZpgVnY7dlizLVoAKZozNKuBz27BD1SkDITtc/veqWBEzAUz1LSqiZQynaB4cb/6jECOyl
yxOQLcFQAvY6YocAwaaP+m3OxDmvpy0xIPbOU1roGfQIAcodSljsS3mu80R9IJHhSz5fMykQ5PE1
wQQ7rV8er0qakX4zzB9wV69ci1EvrvMYPCr4eSyuAvwD3XM8m8VT2wW6z1XwJv3pAD9CUAvy36F/
x68covp3pNpOqxUYpL4mPfzktkr7OrwaGeKu9wm+BVVZEq4SMGV/zKAW4Qc+uur5yRq0+8UX/s31
Ubs7AyYcmLV4HMXLlcEJO2rkhovy4gFLBzHuB8NpoECOfZYowkwCRm14U+BXvLQDYy7aIszgMWL8
1CZ4GKy7CDyZXgN/x0jIYVk8OsUe+0eIc/BsxKilxNDY/Smrf0CXPlarbTkBe4qwh68xRx6Aqljt
gRvcY0pZK8xTl22vto6S12CZQbpG8bvUGRbrqy9L69/AuGeKLIkPBJV5s+6orjv9Q/BR07elz5Dn
+iRri+001SfAy/H6FmD/5oFMvmMDZl0F1XFvohbRo451oJNwmZ7GnG6lJSCRDEDj2z3uBvXrPaiy
aROALI7pY6XEDZyty+izB8UPAixjK2eHue8Zu4BpxOndVWSfi3EnZLVdOCa4cOgjnrz7rnhwOwGT
xEY6Mj7y1JI2oQGY19p8m5GqTQUhqfLNnfnVO1YBDkHfn/EgwIdfPcNRUXVY/uAzrLeQPYZU0l1o
wFuePxyovsQ1yBgUDRvwJCwEsPmEA5+ZeuTVtJmmKF2c9h5UOxMNX+slIk65kcCLcw8Ybf9RrhZP
hYuFpvHvKudCFfT2ForRnn7BMQowXDJ6ptJJOaQpLe+fYBO4Shq39f/7nTnglggjYYBrCO3DUzm8
QVjzPg79lY0KWy3+mTL3NIH7Ddp78/+r5/jhT+Tol/UGVBaqWsyOWNlpv1qEIBd2BqsiWeWShxrw
ys0P0Bx3HMoqPgIzVu/3uoUbwdjN374YbzIw+2p+ryIUIBO093HRQLFFF4WZ2qXG61aPyJNOpKEx
VOyh5ckINjma5eajwnB7nUr89mhikgrwom2Gjd8V8QJFOsf1t2GpsdHRgKc3H2xb7xuof3YBVi3b
pEA3WWcXNV0XEGGKdVMRbeB6kbB0+ZBeecCHHifwBqXkr/kw71F1xFRn8YCtVZB2jg2jp9H6N86I
TfxweFnRP+jX4+iFG9xlkaVkNLH8j7PzWq5bydL0q3Sc60E1vOnoqottuQ2NKEqidIOgJAreezz9
fFDXzFB5iI2JHVUVpw4pIYE0KzPX+s1Q3SQNRwRVwbb8TDrqpW7Hc8LrkuDnSOseKkQSdX/cptUE
nBqe3OlqXcvK0+8FNwm0lkb0bLHkE/2D3EcbyUt2NkEKM73fW5NNGlaiaNLCBEiAEznwAiCKE7ya
oP8FKIikk7zqIoB9IEM4Lt8UpPKGYjf9pbCO9q3tnLJB20a9essn5Jy7GLimHPYd4zSVloByPCg1
S8756Tott4MK1kJ3mA4bQUgmVCEFguUKCLq1MbQ75JHWEA2f3S7fFWpyrKVoPwV02f9WeDqckJ/T
OBEZb6cxwZp2bZEaN/uAu7C2YeZO4WMaYiPrb4LxRSGzPrVrmdxIpr+iYzLRG+628vudw57SF7sp
otDDwAs3EYz4DHe7NInOQVFv8wHXvvSzT5jtkEOcwnaQBHfgFj/xuVYlUxFGaLdU130Q3HuNsiNG
JAmATxiyBhsEaDwKocaz7bjguxLuLRlQmG5d2c7Bc6y1U1i7ERsktbd3YWltAD1xI9M2wIAOfE0D
Lmw9bZfhGH4yOpgHTkIIQAd8ZWbabUx6nNvUTW+ZH6f4mqMn2oTFz2JUTqUFnIpSpPso+9T/s7uQ
iUUMJVmxLwcot9XnKHXvoxCj6KbfTB2fUQdykmw7vUCk5xumvNooayKjwT/G8tlMx0ctDw4hFVV+
Og03m6+SAhpn5ZQgE6c4NiJBNfgdqRhtBS3qxJ+EfkC6JlsjjH6bWeqjziWxDlsSWul5pOdGJrkf
/wABSHkhXnFGiLMjUgk7XqGJyw0pRK6MpUz26WRrHBWdB+z2QHsUDJl574ApXeepe+xyp+fsjWBw
QtlwBaVII+FbkgBK45cg7l5wpfhkV84vYh8YTUmP1uFYg/4vKU04LhalJotZd9HpakyKT4prkw00
9lkb+ijkVOTspvkTWS+N6j6rsvlU1BB7pg6kcrOJ3Va+SSmkxdMDfZ8rLtesp3KS25Vc54OujXdq
THpl5BZn6HG9HouBRTah76YIPP0et9RPcpu+lm6X/pBj+cHKeio8+rfEKrknlB9bZWL2tY9ZN9yj
QPOQ6eoPs1WOplQxKzRceaS0OcVNB22q/zlNE+q3vyJjfEE8l7717e9tKn9oU53cnUFu28o+ov+Z
7ZQxxZZI48YUOtKHaTZSyP1QJ8G5TdKvUTh+DfSSk0F+75FhJamwoxMPntRtjcQ5WJ3y1SzUO1g4
59IJP8pGdGuZ9ZNE6VunLgKATHqKshZ6eB58UFxnOOW4HO6g9x7rvHj2Qu1zF6nfPF17NGIOAoHh
7GUVpdZEV/yNqneEHKf44LbFQ9Lpd6NZnS2OBtwn0LwuVBppf8s0h1a9jRKYNnZSccKPB66tavIz
bdxvgOnOXFdC0L+JhZ6cMSFGqdZGMRejad3XmdmvNPgBPYI1IyjnnMQAhk3qB8B5ANCcVzIf2O+Q
0PapOEL5cMhFJvqLIgfVqswG8jp5fQcYS1t5evaN0P6kYsuwZTieK2soqDGoz5WqfeIA/2AaxmNn
Z9+9bEBHKE53yWht+eQtWqmwr62n0NfuTdg1lR1sW5vjbad+K2SDCEM0Ywcll5vHP0uYT4B/Km2j
qLifdTVpIEwTxj7+1coANYrKdU6o5EwvGMMiMeFap0E9QvulVGNUdrdVuDT0dbiVrKI6x336ktMZ
UVU/ZrD7cNF01+A0H6YVbJmUbbq2WMeF9qXjxJBHXGumQDQFYIp2Kzdh5XRGl601Xfqh5VyMSsqO
URG/5AAKyq7+Fhh9tg6S6ltvBN/J7KTs3AYFiAYyjPEjTQGl1DYkslJX9pXpfnKs8jOV/12mU9mW
iapGnz5nXYHUSSWtlCE7ZqXzgRAPKa0i3krOYz2GtxzOPpu5+wK1QltZ0ni07RYgsvGR3Mqpj+Pn
ClQQmO4brbZOSIbw6ryKS95cHoKjLX9tqFv5nyPf2bly9CmLwXMBFQ3X6MLAzYwPgTzCehs5YOSq
/6hoBCnEzj4C3E/XYw3+QA8JbGMbbeU6fa5rlVph+HGIx1c7aHdmOA43kt92O+hwgHVAFxar0c4L
nPfY4UOfq65U2e6hhtfA+mospBm8e1PO5P0I5X1XV2O8cRUsm43WC9bAmBMK/M0jwoDRA4kMUNEt
94/QS7sbhwzPDdTn4NGKA6BgxasKhWcFkKz9wl++LQzT+6mVVnKsgD9Qxh7HXV8ARTNz+d7Uk+Yc
uQPA8UEDN+YZ7Urt0mYV21xynVCJoLXDWlWyKNjLofnaa/WuNYrvRW4/KkF/KELj0fUbYx+S1IXe
UiXBSg2Jvp5pwrDpYxNddyQA7cKWd0ntSWvDaINf0GQdwMFuevu/TLOB3O3qlPQcNVt7+f5HPnbk
isxy5RXSeUz8D/C+930cHfKCWmByp+rl63XCKYJwD8yxiZYRoM0SJPaR6gzXFNXpFjRNZoRTREep
WK4TkxHn6QiyTxo5Mpun1nJY7+To++UvmNGXE+2kvAAbqTYEGwrl7UYxKber5l3Oep5kfybJn8vN
zIjkmIIqH5RdjeJZj1B7r6ypj9zKSbygzzL3aEF/x1JwVcm06QvI3MDF81TEayprc92LC+o7tV5l
VhajihyDuFjZSLYqg3udKpEpyO5ko4wCU4h6gFRXT5Vq32egH6+TlDIF0Z1kpDpVNIm+tfE33ke9
X6/MWlmS2votivuOIo4pyO2MgPTCoGXRRUlJNcgp1ZwTZmshheEPRpFuYZ2kXyQ9UVtQrCr33a4e
u2TTmB1a4ihZJ+quy0EoXDlMgkJP0epBVg2ImwAhAJiX5+o2AOCwILw9DfZ7Xyssc0XLBt+1Irx+
izKpyX65w8egU/uzCmAx3F2eaTOrXbSfqpsiJIuGLmlif0y5fZBMhRogP2nS58sNzGjLGZMU1xuV
p2EISdv5IwKC+lTD+cr9hTyAl3+X/Z/Tao9JO1xuaZrA7/SX6DdVpFx6cHRFRtRzv+dd8lUp7SVB
zBnhMENY7k1qIS7t82wucV32OJI5NgFBIyMC1STfVFQcL3/EzKAbwsoP0J8xQuAXW+ii33S7XhlF
fsCofcEVZ66Ppp+/GQ3NkQetkbA88icXbydGTadtrlSrM4TVj9AOnLUqZU+cDnZTH/kd7MHLHTP3
5sLaH0ZFgTY+sUAs6TvQ1nqjeLF+nbyiISxk4Hp9ohn4vFTYu2wQFS6/VHlqXqNhbTuGsJAhuFpK
g4IjB2nFv1PgHqNFmy9EiZl+EX2m/FxrOqpnTBi3O00+FdxNP1zu8plJLzpMNf0ou4GJUYKCn7yv
l1TvzA2Jhg6iYGEgyADF53JLM+cBXdio7TorcknBHoENOrkNyyCjgN8CLOXOCPPRSin1DenD5cZm
Qp4urmVDMXF98JHlQwYSax3la1dIB11WgvV0k7vcyNywCOsYHMbEYs2NbaxZxdoCgt9gN7awFmaC
hGg71XqQlEaMjpG0dD5LKMCl3njrO8bhuncX1nHSB5AELcwys6BbS0F7r8O0uPzouTcXVnFrjoVr
2by5rQQ7GVQc/L1HKayuO/Dpwjou8wwy9OR2jrBsv0Yzyjv4caZuLr/83JgK69geFHxKXYzSQ9LY
2ykRpBSjubv88JkloE3755vIbBiOCcEPofu4a7KcxLhruMdSBsKy0vIUfD5UtQi8pKn03v98z3/+
6P/Le80e/mdvrP713/z7jywH7e/5tfCv/3rKEv7739Pf+b9/5s+/8a/9a3b3krxW4h/64+/w3H+3
u3mpX/74ly22XzVO8q/l8PhaATL5/XzecPqT/7+//I/X3095GvLXf/71I2vSenqaF2TpX//+1eHn
P/9SZUb+P98+/9+/nD7gn3/tAtA1QfpS/e3vvL5U9T//UlTzH6asaoie2bKJIgEhonv9/RvF/Iej
OppqO+CRDGuSiE+RPfanNv/haORcbFNXHJz3LH5VZc30K/0fpmJYCJtTdDAdk7/81/95tz9G5/+N
1n+kDeyNIK2rf/713toxNE2UYlZKU0E9LHUOthk4z72ZVY+mjV7ZSjWT/PVNf/y7zbdtvDfFpzaE
Ke5GFa5HUdGes+SjHz97xsvl574Xc3muqMXcO51nNr0PhlDSyd369Q7XkUMf21/N0F/yMZnpIFGD
OXHUFuKrGYB5aFyQzi25d7TUtno9XLF1TJ8h7FNGjDIX6oXWSTOHh7hVP7oBSXBoe58keEYL0f29
SDA1IuxPrQaRg4I7fTWapFKeGyQ9APpulfLVKJP15QF5b2+fGpn68E24GUPFlqxYRbkwtXde4aw9
uCJh86K7zR6yJoCLj5cbmplRogS6qaGzKBlIJFq5iRBNRO3CztG6u+7prLm3n1HjzEuOnKfjIeTv
A58zeWwv7SZz80nYrMIGhaERgaiT0ZTHQS8+axTy9ChdOPTMPV7YrFqUmhSUoy3kawoEVqnt6c4H
CZmby10z93hhKVdTeipsDPOkZ90dOJF9K0GiKpwl8fZ3jQqZQqLCs1Q5HbLhnnlC6ZyKzCphWWBL
YD4nxVOv7NvP3SFYsGqfma2ibnMoF+T3SC6c/BT5W9VKnqmJ3vuuC8dM/YhSF8KcdnndIreERS7h
ak9VwTVOhuvkSHI1P6w2f1RTPrPOvYU7wcwit4RFXo2tg/YkjWQZMAGJk1AGrEvpFBg/BqnzPFiy
Pp8JvZaw0qsq7Ej3T5+jhQaUOkoerg0UIyrS27GSf12ebTPL3Jp+/iaeKEEaUTuglRp87GrwbER6
oZtc93BhlbOv1j4gGfNkEn2PwI6oE0ggIy4/fWahWMIyr/UYXGrIq8eg6Dzq9oC2ViikLYSouf4X
lrkTu6WGHpl18uofqQmiE8Td6FN+6XbXvb+w0HG7AH87EEfSTPdvYH1FpLC7HA6oZy4c22e+QcwJ
p4nkcZZ2mK3qkO4lT8HfxIBU5qiQvkrbXtiUZiaRmBaWnU5reXXr5Ljjnhr/Yyzn/sIwzIyymAsO
yyhzEM4F64pecQaf8gbhsq1CWNtfNQzm1HdvVgCkVb/MKs86ISr1oQu0T4VEZSuukoWIMRMDTWEd
+xKy2MkoQdT1UXJoWhTZy30/uJvWaO9y0O768Hr5S+aGYfr5my9BgS4c1Mw14T0ASEeeEfSeFy6k
n+emkrCW21DLFbPjPlNWHfzL/PPY16jSlBMyTVo6FswNtrCkJdSURmiw5mmUjc8IVD73jfEyVqyM
yz0093xhTQ9Z2HkNN4FTUCMAza6qVxu9HW8uP32ui4QF7VM5yw3DNE+x9RO3zfuukbcJktcWwjaX
W5h5fzHrG0WQ4eSW97eU8kVVXe2rkhXBE0yI/MoWpln8Zg6NTaeh8cEITEBdUHapu8naXt30rrL0
ETNbqJjv1R3gymPIR8Th42Cj7BxTokWIREuBE4XZdbuDmPktEU0adDPPzwg4Ip1jutpeo4C7d8yo
Wsi3vFvX4CQlJn09ra4lzE/is+vHJIv6LtsBqkrybQUN/Ws2uh3y/FVxi5JhC3cWXiEARnlo8lVn
B/a94/Ta0qvMzAzRHDWxkB9TpXQ4od2/Iz5ugu3jg72yV9XBXcmreL9YzJmJMqoQCIYG4eUooKUE
bZbn+Gt0HKEkPVjb6of2CyIwjDAFbb/vl2f8u34k9LEqhASlDKGleDRn31r33l2/CYsNYiKA/1c/
wjvk8XeAcBG83fo3/RXJ9qlJIUo01YBCI0g4Dhb5R8Nrn/qh+rTwOXPjJMQIJcgAubHtn4pt9Igs
wBb3khXUvZW21tbo4G7Ktb293NbMOhN9VFNFRZUWf5ST2kt3dW49DGEEMq5+Nu0cy3Czui6o/h65
NyEjAq9iuk40nIAK3OtF/qltgRdpMNguf8fvoRYLRNMyE/a1ypVtBV3qDFirBq3T8gxq2hmy5UjK
qKm/MrD7AzluAaiCG1Ci2dLhBYbwjA7IqpX0hwIy9Yr8ZbFzI9QGrNF3vI1kNcWDrIH2xRwP5wVk
i7fIn8CRUzxLOueQeZYMHGeOAGKBBROBHotFuzzXaBB469z0Ea+0y0Z6NlQNUFefQtFZ2R0IDVhc
iZktHG1mNiRlmhlvRiaX0RpCNB1Yufmco91eN1sM4o4BBgMLQzNN2/eGRlidEdsbInxpfC7LYhca
2r3WAyqdZKC1bmNVqN3azm1LbwPvOUrabe3BsVRVpEjGfdn9qJ1hj8PXKjClxz5tkOY1/KWa9sxK
E2tDQehAQUNs4ey1aADUOrKXvaZDFUggfV7+/N+Osu99vrCaySZFMlLK8VlGNqG+69xQ8pAcs2TY
2gZ82dQxUG/UO62+g1zZ3IBgb0BI00Gfo5bcvxUrKihfpJcvv9DMN/92TH0z4JEPYatlWzmVw6kD
BpTbz723dCFVZgZbmVp98/QOU8kq7oPh1LRN/ZVDAhDEAoeaW02t2zs2INjVMvpKpVv5+8JHAbDI
S3/hKjPzaX+rl7lkN+ssj85GCoo0IFOOHA0gtwa/mu3l3vu9Wb4znGLhLKlzqSW5mp790ou+4aec
WyvHabJXWMDxN36F7APUNbzlwV21binvUBRIQZeX2mfXKFAb1Mbq1UTZJYVJDPcenHADlcDDVetL
jcBPvPLzyDhhEaR9yOACPIO70I9+3kKv8J16WOir3+P99w9Rp5T225Hq7crO/X7sT/KH5HEMNu6v
+Kv+CdVpDMZxu4b4tQrAp9Qr6SAtnEDePxao4m288s3G1QOaTME41P29i0jC5WGZe7KwHSOQGmSq
MfQnvLSheSBa8f26Bwurt9NkHwi2wisb7VbyvwdJfNWdTxXv3UXfQRnS1f7klXfwE1cw4bOkXbfq
Sx+iAV8upAp/b+XvjLN48R7QUMx9SOCnbq0f1W28Afy/kR7zU7nNzskBUbddeGsdiq29dRcWycxo
iPdxra1rHX0X9hTrS0EUQNbm8mjMbFZiLRmzhlKONRZ4XN5r8Ael9pefPTjdUi7k/RfX/lY+tuVq
csWMznaJLJsJB/e2lIZ8IdM593QhNnqK7YxNmEXnFk7TOrPiLQX+JXDJVEv8+zCzSf25nI2o7PJa
STOEmhEgSuRVEHNwtGAxafeGjTIegH6UqS6Pw1ygFWKH7mEgAmc/O3umjmZjsU0lGzaDuvD4mVOp
LpwYSD5bAwojHObKG1/Giebc62ihJati/Hn5A+Z2ZbGanHZBX9f01znRR+OlG41i35q5ckTQQbox
JFjUcH5doHmKtO5sPSYRbWunWhn4c6WbofRRJgtXiblJLYSYdOin2rCenuW6uGn0+CHJwhcjdR7s
zlg66Py+l7wzPcQSNFBfLO8bZBu7db+Jd8Weg8dO31o7ZYMN26Zfu6vugHPqvrwlCbj5dxn6jyr0
25qjNnMe0IRcgUtZkxjHubzeDFtj911ZNfti7W2z9Wu7+nI+32nrl08fu5W/lVflSl19/PlzyXp6
ZpJqwsm2LLJaw4AqO6uddkZiowRoEqGz0e4uz6GZ5axN4/nmqOP2uavJkMrPXprnLyp6vLs6a/SF
YDEzKzQhWICFdjkxEYpy85OrHilTr30Ehhokai+//lz3CAEjJnOteA0NoMuHurne4EiVKqQD1Wwp
Js19gxAmfNysMq2kic4YNi0kaK1PtnX50DUPl79hrgEhULQ2mbTKjqNz5SFjUa3QqF+5qoL4wRIu
ZK4F4WAhy1KU4QzGkVIOd0qirJRJjY0srQtu/vJHzM0jYf2XhilXZtggPWlnH0ZLuZHiZHP50TOB
VJ02izdTtPOdNvNV6oQSNkgYzZVow4XhsYMR7tvbRnKlhdPkzO6jCsu84uoUKhAHz21dHHLd2icx
4iAoVyq9j1heBuFL3XYa2q+XP2zunqEKi9tLEJyPlDg8c64+65UKLUxdQ1neKE24j8hbTMJPku7t
fSNc6Mzfz34nhqrTHHnTm9ZgpZ7nkCypN5TYtjBtt8m2PVR37X28GW9+QHBiimzqFyLNun5N94hl
reF3beP1lYtWFaJC7TZtGuFgcDLS4S4x5C1u7TdpJu0vd+vMVFSmn7/5wmGItCrsuRsWOHF9rIq2
wr0RDvZ1TxfCQWQnqmY3FqIMdruq1e9aWC+cC+feW4gDLkYY1mib/QldJJxNv0GTuvzKM0Hyd338
TYfompXqjsrx3yte3SJdZc4PSf14+dkzi/P31H7zbLwPYymtY+eUxwgvwe3T3NMQVes2qSkHLKQf
ZhqRhQhgo1jYhy4XI7PWtgOSnSU2aE6yG3T4u0h8XPUpsrD8s7HWODiT3rO5zzrOjwS2VwMfrJQN
dAezBVDF3LdMP3/TYS10oSEcmT9KLh360UjI7VXnMsp/pkO5jYtuKVs5E/QniNifDVWp5bVtf9JR
hbHz/NhV2U5Hvypa2rhmJqwsrGPMNsLeqIz+VJXRJvUTnIEWZtXcyVYW1nDrt0hV5ly+9L37Cz5y
d5vdVhukKH5VT/Yp+7iEQZm5WGoTXO5tL0UNtLG8oiH/UKPIsh3P1g7Xq026waxmb92698Yx+Wnv
il26T5Zus9OKficGy8JKZ5E3KhYd/Sk3sJnBYrGWxhvssw458m4J5AMTlzO1RyfQOBhp+FFzP1+e
4rP9KpwEYjyOJtNsYiOk2h2C1DvzIB+8AzNwRRlgvVQonwk5snAcUNSuwaGTqeF4E9tuV8DYlZag
yzPpK9UR4kE7ZJrdIyhzarQSahAeL9aaNExwRqrVPYxgiiJOaXrwpTQkrJLaBjcKr2p2aE7hDIus
5i4o3PZWC1BLsDI34v/FsOJjtdsnMjY4qg+PzkN3BpkVNWYBaclGLTE3WpVGDq/98mDMpPtVEZ9k
ppHRVjqDgezQOj3kB3vv3TT7eIMq6BaZ4XW16Tb9FhurA8rm23zfLU3A91euKsKV5NEZ1dwhbVNg
2P2cP3S30Sf1MNxHB+sYfY2PwUdcty5/5cyUU0W0UuO2rlFmGsF7H9y0T/Jt+NFkxtnP9g1eyBCj
9pcbmvsmId6pWIAqjss3uZjltn667bzFUuD7sVQVIUrdEEqD7fNs/9zvzL3xHN1oN97RPgcHeVcc
mgP6N/fO5vKHvL92kE7/MyQZTernnk+HQTOVlJfS3JX+z8uPfnfzYd0Ijy4cs1KsuLSPnYcISvAM
Rx6CO//z7h1AnJcbebezaEQIqQWhbexYoUe3fTES3NuKZIO26DrQg/XlFqYd+W/xkxaE+GkYcY8v
O3aRqpJ913F2R2mq2CU5F6dIx9XUNod1mLYL14J3x4PWhJhp6o1ehbGnncYWaFopJVvJbZJ1YmAx
ePl75loQoqU+RLaPjsB46tDKbNHNk0Ptg5c+XX76zHiI0GZ8U3WsTxh0tKFWSfbS2S/IRtmhct3b
i6jmSIscEHwVzx9UNGb6fpV4xR7P+Wvux6ojYprxhI5yXaL/8bLXtvR6e0Z6Fl6Y5xfE62op4Tsz
CiKseUD/z4wUFRNSfNYBOqyVMt+VfbUwaeceP/38zcGvo8rqVwGymR0y6Suz7b/Xtvccorh9eZhn
1vbfcMy634xlqDrHVENHdDxhwLW2vZdsfLWShbOrNi3hdxaeLSxtyzeNUY6G8GTGmfxoA9u+9bif
I/yB4rWBcvbBD3EHIFh2K8dH+n0dy0UNNcsdt36rGBufcLcHGinfhGGcHxofqb/BqfRTmRbpulYt
5TQkzSe7JNcSqlq+aSUuLH7gSasWPdsbw5DHdYye08ZodHMzjDUWC3rm3mSB63yLGk5OKLUkMJ4v
d+r7g2aLd4LYsNuybKriZBvpxtDLdSCre+SbN5cf//7SxBXrzzmRwgPAu8U3EO9Otjg9YsvZ7HBD
WuVIQF1u4v0vcGz1zyb8YEwz1e7sY2DhVReYrb+hkL3F5Gd3XQNCeNQqzPWQb2a70pEiNZJQwWag
GG9YrNd+gxAf7bLyJM2gvB9W2LOrzKVR3RSjvnBymFk54jksGoIOf0vDPtqWk26NsY1vMDCQjmmk
KJs+GPNDjG7rdd0lHr2ok/ZOgVj1UTH81SSU5PsIsy3dYWd2RvGwRWGvCiurDk9OcZNpJ2Oy20EW
zEMCwu2dUxn210UzER5uN1VXIq1rHxOIumvLKh6dEZDeSNXv8rR6f2mgDffnvMXCwY8q7CxPlv4D
VFLORblWD4GxULh8nxygOmLlcjQcS+nKNDzh4OB+xyI4+YpJs/cpNiGr7vLMVrEUbAy0frrkxbdt
5Kr9kexyKJufrvpCsaYZI8iuqjZdaCH5krfqClnP7qUZl2AM06HunWAtFjAdU4rTrJIZIhyIE8V5
Sq3+y+VXn1kxIpQ4qJs0HjO8nztyC43SAlP4XBF6beM+QAzrciPvp0cZoimkvdkxK6lPIrz/hlMV
Rx8ANx6K5oNlP9dafFZDb+2hbqneI9u5MONmIqWoO9HJyAAmtW0f+56rt+Wf6ih/tbCXvPw5MxNa
lJ6IlMCJ8pw+a9A7qwdwXDhbuOMZ3aLLDcwNihDpzcDWxiz32PlDA8eGkxZ/HE3U2jPobK+Xm5gJ
L6YQ64PKTOBKFUzZtIWNZTZHvQ3w+wi+UtK+A9P/pZKXsiRz/SUEgHLwYxXBafs42jg0mFG/yVzk
H0yo3iTRFubYzJiLOGO/n2xfEEY/BViCxQdPfxzjhWPr3KOFdKKqxqgtaRzqPRWBINwsD7kanBq9
e7k8Fvr7y1tEF6to1oaFNzqgaurhKSot6UbGiWAhPs69/TQqb9ZeNmYerjb0vtQgIafWL62aPJOH
vQZkrzoioDhFcKP0ffodCjqul+g/bhoJqykZbPSxsU3/ys+YOu/tZ7SWbQeNP54yssY+Vi0jycQQ
QO/lMZiZoyLeEf+QHgs/1nQSTTK7rGvbXqE6jVD9lS0IizqQB9uKtZ7jW23hronQF5qdhvEUOp8v
f8LcQAtL2lJS164s0zrGpvXNs7vPGd7Bo8tN96rni3A2xcrLCvEk4wgT3eb2rN+mKZapYR5aCy3M
LIS/gdnSXlHlMjePNQ66rhsfDce/bg2LUB1pbHtDrvAYqxDYlThLZThINOnzdV0jrLEqsTzZqtrm
FNamvOHSkp8qvE/Wg4st8XVNTKP+Zv4HBTLJo66kJ9u5c4xPrvdSLTGm57pdWFqDo5Zj5Ng467UF
wnpoxa4atb4u56ILF83QwuiqdOQU6fMPcvo9zu/UYWHCv1vlVR0Rl5MljamOQWgyTUZQvOEduuxP
SRF1K9nWt02OnHJboEYaDdfFIBGl41oJcmJRXJxwWLfxvHOtVeJoAQaH/gLM4nfl9J2jni7slQop
BcXIEDXuUCXcocOA/q4VR2u0riJ0x1vv1xAYrw4E/aPXo7db2LG2ldoWzksEp8DOa/1myE3n6GpS
cGd4uY0fIiZfwaiaPyH7VIhWx3hV2MnwYAwIuyW2iwu7XXqbqo2dp8uTdSaaijj+pigkv0h965hn
SlivijxPb52ucEhP5vmXaFCXUjFzDQlbc+WwcQZ25B4VxcdcrNhUA14dky50dOWnTGe0N+vOjFgP
gGyVk29K6xErmjrAUhTYixV+v6qzRCxUPJoggwYb0kMT49vTrOM6W3f6i6F+udzAzMYggp4UK4NS
Kcfhyc3r71KuuMdKNaSN1hjF9nILcwd8EdxU+SFCmIE+nNLSqjc583ZnDBUOGIhzrIPAx4qst+Ot
0yXBMaoUH2BCECysyvc5TarzNwj5oCBPPPTW0RzRqtSlJ7tSuYMp1U2M++7Kcc0bPzds3Iqa4+CX
eH5IT3VVLMT+megp4q6QRXUDx2yLU2dGwy4PpGAru/W4cDufiXEi7qqqstwaKHSdKvM5kOSVjR8t
nAUfPVtlHDZpnm3LJanEuXki7AOdY7c++WrjiDvyIVWtQ2W0n+tgWNjB5jpK2AlMfAZGM7WMYwAH
ASf3DgOrtL9um9GE05XvZU6ZDw1IFNnBDYa8mwNRP16qU8zEGU04W5W5Ukfo2zIMaLnAEfDNtWW4
3gbYfLqx8qUM3FwzQvRvzNACBCcxAoW8cicX5+jsm18qKd9cXqgzQywisAqStphw1cPJS1+z9lsU
4+IR/Lru2UIs9nEQibBpcY8DR+eBbHuPtZ67xG2fnvLOxigirACf9llWR9kJGUG8pRTMg/PMwFwS
j8XqBsHvet2EkvYhcdxk4WozM2FFgJWCrYTilI5z1PUxekSeI9+Fsruk6DizskXsVJmlBv4WoXvM
8fzImVWyzRb8FcuctU723b/V0Ae4PDJzHzL9/M0eVqteXmLDpx/R3X2YzAQ2Y0gK+fLDZ+asSK6E
N+CEJL7hhKT+Rh/Us5/eIYJ8bNzg5nIL01b73tALa9tRwiaPEWoD6kCaSI0K7E17EOuZ5YGugjKe
mPFCU3M9JazzCG8YzbFQzCt17eTn0lExF5lX0yJ+7zPExW33TdXiOHwq1V9uFt/4dXksQCUFmYat
EjnKYKomWfU6Na7b+EX2kzTUZqvg0Ym8j+s7aymmnoTpElbT6ZgrHy6PzkxIEUF6XMsjh+pPesKY
aFVn33wc4sqlmDIzHr+hCG9mrhN3iizZcYkBjfG1kYdvnPkX5u3co4VZpfk6ZsVOaR0160cvfwiX
VEjnnitMoXHQ/KQsuGlGnQZNEtfUamE4Z9aBiNCDFpq4RRybxwhHx6T04lUmdytc5JRV3QWvUSDt
Lg/pzCeIKL0sURpsqtlMA9u/62QVe/QI0YTrHi5sEwp5OjPiTniqveG11Itf+IAuvPdMSBWLcJmh
2XEjkTfNnfImByapIw2cpPI5bbQ7jqKbDmCeFA0LwWJm5ou4PC/KwR1VUx0Y6406esoabT0ony53
09zDp5+/mfkF9ohxpHGirsNvFvmoEE4Wop4Lx8q5p08j/+bpFfxqa8jt5NRV2haht42tRQE2tNye
rnt94bCXm3EaSBVnSRLZ6175BJcYr56l49jc6wtrt0f4vwuVMjvZ0ZdONybSaIVG++VXn5v9wgJ2
fRQelLjKTuaAmZirdV/yyNtefvbMEhbRdB6GpAlrKztJqvrsmkq26zwVkkMT2Ls0OQ2Yk15uaOZS
ZIvIOq5XfZjK+IcGYyHhhzRgL66PVbY38T7c940EPaQtSbHpdbaXExwIehT3d1lrSz8yp2quOkPZ
IqW57lp1MJKhPkl5+i1r/TNg+KWc7fvJEg1AyZ+zWIeZjksv2ERjlR7sD/2z+yG5M4/2HhvCdbH2
uQHcW3dYCq7lTYR9+MrcScfqCTDw0lSZ5sTf9nTeYBrnN+sIAwS1pggPhnxVb9oNZrSr5/iQrLLV
/dP28RCsvse79L5f7c9fX4aNsgacKa9eHib9hInjhA/qNthJG3u7BHB7d/LyQtMp7c0LRRbOgEVV
QaPFjKT9oeZLmPYZyhaZ/j+fnESNZFcmnyrdVNt+I62MG9wIVtL6FXw4kN56a0OYijYIEQE+lRfu
db9za+/1sBCpsMYYEHIEWtmtx12z5eJ4NibAK/8Ztv+bsytbjlvVol+kKtCsV6lneY7jOH5RJU6C
RoQQGr/+rvaTD7fVqnKdp+NKiQY2G9isYYqGaMJ/+VFt6jAIUVjfOpsutDAB8MAKS2iK1JE4qFP3
Hrzld+47rBydKYRFzXaNBGpePNdhyLVUl9pMjmaNXygRAfSGxXwHt5BIbmEEtM1u2F5sXZDJFNpk
MC1eySQXj91oVUuBjfBy3yAdJrqAc2KctWdLu3io1xL4UiBpWVAZrj0BLw+khvyZqL25hgH7uD1d
mlDtGJwnnWnMBT7cv7MXkNXDcyxZm+4uOyT7tyaEmdm2D/sICemfdTpP1mm4gX/kbbuybX+wgC78
Ah1G50uPF4mPXwCP+U2yN7fFIYWsCduqQ3KT3HhRs5Hb4JbscmB1YQ2zSUBGto5q10XVj7WF+lE6
uPQrtOQ1eA33egaSyPA4bYe9uE9O/Q1sC5FESgRQHwdb58k8mkdx4OEvEfEoPanb+l6c2nvzwCPn
wdlc3ys+rmqXfoqWxZqmH2EngwHxms2I/MWePCDKz7xIdRCHAivrzXjDTR6K4tEUBps2Np6bw1rz
HzWaS81rOUv2HPQefo6IjR29duEQgv4f+fv0T/7ADg680+6seIyz78nOv29v+l/2rtrUO0g0Ynbo
tt/CLWazNi8f95ZLv0bLc2M+n0X6sJwh62HcwxSQh/MP9wGWdiAv3LT3/G/7mz5cH/klSLUO9TOC
OQDcHY3N9943/gC5+VsvgsXUzjmZN5jllV14gRxh6nA/s7eH0qXnYDuJG/7Q3A37eu89YUC/eXug
sA4wmgvzLfzOjl8q91mmDlcbcyCUYTSFrTFrojYjcNFbgywt5D5fy01TQzNByHmKLBg5ulvLeR3F
Gf88rezrSycLX0tSxJOcuBLbqNzBfRY2heajc2wO7K46WHHzvdmY76Wzs+/bXbBVv4tbO+TYzPlt
+tf6eT00Lp4ULVMH5qTp3BoWwx2mhJujVfGobYHOLB5y6YdQy1/p6IJWFV5v/7urE5cZyj1j7eVm
fs1+sTvzlB3gSRobdzApva2P7CF9knf8lKxs6EuhqINzoLw3+J4EKD55k2c7m5A+Oz+qx/p78pN1
G5yLts1ucvdJbN6w9+6wJje2tO/oqB3PrvreZegpHERDJ7kfd2ozbOXR2pxTfxENO9je3ol/xRHs
nV8A3z6ZULY6r4kv8hp0T5lq9jl3a0wpdHVeq4rBRzddOQ1YC9u1juexUjZ7hUDvmi3KYyHBQbTd
D7ctDkJy8/acYkcpd87vel/c+hu8guMsisNnKP+W2zyGSxsyafBQ3n6NGAqjt/+GFXKoW01mh5QO
AkToBlCMMpsWjqHuyv3mHJ8XsrQO92HGXNWFgnYL3DaH8UT89zRf4dQsbYe6j0xZw1zQyxGhXQRP
23u6cWKxG4/BLr8fD+5G4GxATxOCg99Oh+rePUgIllxf9Uvd0nbiDHdy2YyYxgEQC4N8r4xf9bSC
+V76trbNWjOsNd3hnDWptWGwdUxED+7DGmB1aePUkUDwC2J5PeO3Q+HjVT7bL+S2/CbjZKdesj/e
y5SG9Gu5UVdXM5OqdOccLckEL9tMwKgTWn7szTPgu5kGK++KH2/ul2JMO9h7lZkMJkEcvJrRGw3z
zfPbbRHizHr7OzvtftfhLguf0g3uP2U4RsHeBbeQhP9SXPHy8F/88lhGL9fDYmF1O9phPwNsCDby
EM3J6hzJy222g238uv7tpYudfkXPDJhOZhM+Xm/rf2eP6jrMWDh9F9+8p+CN37VH6KRB5s95HE/9
Fuy6OP/iItayxET8lDcN5vFsaYpyeDhaj5Npr9S4lnYaHbCUJHDooDPybfJ9isi2u81O+X1yTG6M
ALdv6CftyY254TjzlJADebo+nAurTMcwOdMEcEANhnNl7k32nCVnm/CVzPRRuL8QkTqKCY/LvVFO
GLB+Z9z3N2AbPFbf/Zvx1Dxgjk7ZPfTLVm5JCyGnaw+NTJTwaj0PXiCiwcStvvhzfYQuVmkt0z6P
3KcSRWN03VjAIz7usyde/7KNh8zMN2qAbZoNDDL/667dNS8XwdDUuXOfmipz0cvGQ1PjvXU/ncQR
dvBYrH1E7qGc+H69P5fBD2hFyxPBkJltO2HKheihOHFnNk6Y0SSilnWkM1jIWXrIOUzkYH1+vcml
INPygQPoLrzs0WKb3grrl0Nv5+H5+qcvw+nRG+1wPftD1c/0rIqGdVmKEMCDKXkXJqzNEztqzN/w
jY+S4L2dV1bM4vhpacAawKQH7WSMTYWLHwdBqIeOby4jh9ZhbhgHu6AgIf1S3peIbpapQ26MKjXL
ukLKozZDhfdHZdzX1vfrA3iOrQtrVEfbcB8W4YGHucnqNI/sQn1rjTUk8tK3teMBk02SZyb3j44o
T7waXw0rX9kGlj6tnQ4mayrFWCvvGAhoblLut3cOtaqH64PycXG6NCraok986CP0FJgSZRn0ZjJA
afMoHLgBfppAnvHTv50xkZ1vj/6+UAn5UUGKc9eVwrg3RsqeGc8BIvLGxj6aacu2rZ2097NhQVzH
sFP8Ly12BFKIOzbRIoLttPXUwqXvFUI2yZNKqBfDtA/WW2kq7govk1sStHRTukwe/ZaQjcHhED+1
QxVlOc+2cHUpfijlk1NBg+DQNg15wOiz57Hou60qM+8Ah1Z4ps8zWHE1Yad2FOTUgrB6rLKC/HBE
M+Mg0A3Nm5NXaR3ZPQueytaa7lAAz/d9UXm309zkD54kcMctjRkq+rgT5EU1Fxua+i5M133bjvDC
ZGwkH4zNMDfNAeOHWlDSy36XASqLA0/VZQ+T14GAbfkQR4HkjYSXX5UObwo0atx2Ktve1WNAYW5b
lvPN5NXqEUKj490g+2KXjkS+Xp/lcxhemuRzbH1Kt6NoTQMzhBiC6UOVl1HV/XSh3Zg7z3Nhb643
spD7PhiNnxpxi4Szvgr8o+wHnDTdUj5YnRChn9fByt631A8tvbpgJeKsTINj4ipv17hpeyBNnu9H
v+4iK7HGHZ54x5VD0FINSMcWFTO0tmejAuajpoB1DdJ3N8rpx3viZgkQ9dKMRcfxXJBNeM7ox4GH
bXP2IK7wYPOSydm2wx6v8CvXhIXiyod02qfxNT0YKTJ4UB7bOgfrs+ZQQkvYKyTqDk1RrYm2L6Qb
HYjUqhrOZtC0O07wiDbVeCysfCXXLASILv7k2UlaT1maHCHyfCRuB6eN3vorYGZ/PQAXBkhHIlEX
r2gCflJHBjg/1D0dGBvJx1500SC+xHaAgriWjUsvqdrM9b0jdA23kiahOXYHOvbh17qgZWNVM7yr
GHVy7HiQPQ5dUb+UnQt1SVOQJ28m3spULM2ylhBc2wWZpQyCo1Xzh4o5ezORK6f7pVnWDl29ZzpZ
S0f/mDiu2OO4eq4Euta+J/6arMe5En8hnX2ofXxaCQDmsqYpfLigtR/Y5dywb2g+1AB918bGhlhJ
AuHooj/VA09XCgBLwaWdvlzYCjv1BPo1xWEryeF7AmN5Arq/WMOnLF0iPt6xPnWrNxxu09IOjqKH
rlPhczw5DKUFNSkROPdJ3dF94XlABICAHYyoIzVOc+AkV31keJ5fQMpT+ilqknS85fPoriTdy7FC
de7u2Kb4WBWQOJETuSsAtj8GNWk31yN+YS51RDqHLAPnTu0fTa99dAEijgzAgutG/Zib+XYyzCyS
4/x6vbGF2NTl5cugzLmTSmQI4h7h3n32o7htLLr72ufP29anCXQth/kcl+djlZuh8v66LInqia3k
hsvzYOpo6iBoKqaKwDvCKuI169VGVaA4fu2Xa3nHEXldBypJjpCNb0OH5rFKoTLg297b1xrQEo6n
mJfNJTOOVpVHIzCOeZ2F6MwXf7+WdFJS82a2HMgTTxPkI/FSBH3KHu/esLVeCdSl2DH/O7llxdU8
Q8romA/GI0n7t1I6j4qZK6WzhfyiK8ip1jL6yqtgNTB2KkpE4zzBtI2eOGu6V6+dm5VNcuGS/3HX
+xSjWT3YbsYhjOZX8hVaEb/tKm02A6nm0OFqA6nHKRyGEbpMAoS7L02+DlvzgrSCkxNOLkKWdcTh
lB4VEiBao2NfW9i6iEQqBzinNiNF2HbhmMEUBZK4wmJf29N0/FouGSzeZ6nigribylFOaKr03mr5
7+sDtLC0dcAaYWPWiK5RZ1xcHzqwtI+I3z1d//hC4Ooacj2YFcI3zSZm3mvLq7AX8TS8XP/2ksCW
riKXucGgWMNp3A9tdWRygmPzVCRpVDgehB4Su925vjH9a6vJuMvnbo447B3AkRhU+mC5vf0wmcAK
RUWeipMagmFn2IYZirLq72s3mLqIBed0oeyBBpFsfey4uEkC+Xi9AwvLQRenM2geqNkX8CHwSxe2
Qf1uptMu4fxAHSArU5/8SVjyc+q9ld10qYyjK9MRI+AlhgUjVnceDCUS/lxZqQhCfyKQeKCeA+hM
B2bTBg4QRghIBu5QSVD6W/iarqHQPrQwLhyhzl65n7cqVUpm+zaf48QbgC1kbea5gEq22bRJWiDS
w9yU/yaAD3+7zGrx9O9RseOBTG6cYeoP5izH0BxIvx1Lrzv5YvzrA7J7O3hyhNOTYYe1m9pRVlF1
O4xu9muURvGrS+HtYHjO+MZcbofZ7PEJMNlOwD4yD4aoaWlthvQs/0ow6Sc3SRqox9Fuy0ni4jis
qhcYNVQ3jRkQ+COq4odNquLQpy0Ji64ZNnaZZ9s+N6BWlwVlta9o9UOZHKZ1OMbsTCHMPWRLnZPs
SrI1iS2iSgzBfkDHd21mJtE057DSbiG4YZmtHRHlVBu7VvwJ20tuhWZVAuMAU6tb3gXBbjCIeXQK
Ve1lMVmQaq+HOK/b+hEal7ge1PPAIhSb8DQgUiD9IiEqLo5NMxmoC7bZI4wtMh663HRoyMdevl8P
6st7CdUFUMY0USC5djQOuPjWixbZxM0eSZV+C5yvGcRBN/W/ARRAY7Pvct7FonHBW7OLdptZOO9c
78FSztIqj0oERtONvYo9pzc3bi2SEH5oDQ7d5Gs4LRSL/tsBWxXw+pG9jCXQ68pvTvgnHMpG0788
8FbODAsToeMgg970BRs7GTf0pxyGEOr3Pv3HEPvXh+ny4ZnqKEcIMLazcN0m5qVvbHpkT3dUXkQy
D8o6B8X957mpf1xva6kv579/Ojgk5lQMxK/8o6f8iNE8KrN7kIazrlg5mZwj5/9TEv0/HONsBKro
auzh2FwjO+O7ZOr3VSr3Vd3hfcBd43VeDi6qS/QFkANtRh+PD5LL725RHFBC2TnlmhT40ue1syjK
QEOOIt4YI33mG6/K5+NEanvXNWLNBOryeYHq0kDKsHClHrsurufgCIbdTeAY2+vTvPBpHb6oapJx
aOcCF+z73p+85ulTWTZrNaylr2vbjqgMF+Ko6lyD93+O0t3QJF95FV4adi1lBD0dCKrZNHZY/kCJ
9wTFwltPrt2CFz6vYxMVTebJg1JZTLNfcN2LaH8Dd8OVdbywtnR9P79M5WxyaSGZPqb9N1GiQu29
d6sKEQtLS9f3w8VibvncKuShRm0SG5BdQFzCejAPIqMPhly7xSzMry7wZ9pezyXBziMta+O62cnt
/BV80lIfzhPzKf9YbpHWKESouOqhfzRYJnT2jSCLxJiKbZPmb37Jp931RbCQV3X0Hya26Wsa0Dgf
m8eRqSCsKco95QwMoOFWG8DC3mVAX663ttQzLWFIkxbULmwakzojj0HHAhiYp292MNADoG5ABMpV
NZ6lCTL/O4pKZL1pp4rGPjFvE1LiKbz9cb0bSytEW9u11fiG9LAAc6urD0Pqz0fPaIzbAI55K8eC
pZHS1ngti4SBXU3jcRhvk3bKQpOWx8Id93JInwLirtUTLg6T6esbt4BRZDC6ln/ivNkNbhonvvHn
+jAtffrct09xXKa9KQsX+nF92b9PMEaFhd6aRcTFPIKfff77p2/bXT8G2eAFpwlAkdoowMTtfjZp
ipf1Zu3McXGa0Ya2DstMjcrB+xfOfDjryykH9Nhvz7xutQZxX+rGeeg+dQM6Xk7XEdM+ZfQ5I1U4
+mPkts+tz7+Sb9EHbcUFY10mlgBhD2YsMCr/MctsQ6fHTK2U1y/mD3xfW2UuJzNtwN+JUQiszy+f
7a7uxu5E7H78A4oPMNyTlx3LFu6+16NqaVa0xUcdI1O2Qo9c7kJC5x8J3lG2/eJwacuuYL4vaubZ
JwiTymgai12AY3hvwPrNGXBR/VIX9B3Wta0uJ/QsYzTgfT4b8OTqZTecmHwleyyMkb7LipTmJhQh
oH5Vi13rwmjSDQ7u1O2u//6Fha1vskVhzsq1QLMfmvmuccVWdWtFu6Vfrq3roAnyqg94A60TF/oZ
LOocFhZkDVW99Pnz3z+tN5mJSmXBbJ8SCtvkHtgO3m8Yebo+Lktf11YzI7NtBSV46FDDlu0/au1q
tsZZvbghmL4On598uKxCZMg+NdZjKd1IcHeb1G9y+lWT6vlrv19bzE7Cy8wcYSVQetCOH9jzVFO8
wHirTCqM8v/de9AHbemmOVRgeE9w77Hobzn70Gvvva8civFtbeXWdZ4kExFe7KXlfTVbSYj7yMln
1hrR7vIjuQn51v/GzgTuWRuUKYeocNFHAU3HW8MO6k2NClHUMd8J07EABc8yGOy5gft6KF3fuYH+
UX7vQmYBj6hlsfZrFjYOvfBhJX5fsQr6iKP9p7a/WV0AYcZ/MwqK10NhIdz0osdEBfEI3Bhjn8mw
yx6Fi3KqWUV+5YStWX4tT+m3uzFzGsjTB3bstEVEq2ODr2fOCuNkaYi0td6ywc4ygS5Y8gQ1wJLe
NcVvOfy+PkBLX9fW+jQ0U6EoZHHd9ikzD27jh3MDO97v1z+/kEp0L1JOeZ+leB+Mkwz2d+DA93Pf
hEnaHL/2fW2pywrqvaWFwcl6uELlIL/5vwrD/Npi9LSFDk4qyo5WbqMs10eFDY/u+s6RawrOS7Gp
L3XDslslJjMecuPOmv0/ValAfoVjw464Vh6BhL8SQgst6bq+BI8tuDFKJw7oCFU6A0c/CGVgGXRe
FjZfslQyfV27N7PzLE9Bv4mzaTqkfPJ2yoCSVIE72PXJXtivdfHedMydDnIH6Ab7NcOUw/2a14Cv
M4TEVLLUc038cqfiQOtY5U5aQ7q1y2qNVnIZmmn6jjbbyva6tusqEZd10/+RNepLSqj5ILrh72w0
pAsNw+RNBIU/cj8Aj9FDlqqDKvn1sVtY5zo7aaIoPzF7sOPGaGDZYlMSQlvu0cqme9hr/bveyMJq
1wlJFXYLZtLWiXkOGheFYxcgQ2mwhjVdCmPtElC0yYw6eS3jlFHv0RgH+TBaPDuOVCUqBE8/2TgQ
LVsZsaXOaKlFdP08enT04gQu823tHhIwrHjrrATzUkDoPCNitkrNhmfHEI8IVQl2EdkL6PB0PVgY
NQnL/MX1wMcM1k7Tl2klWKBaCOaWaycoJXgxU2Bier99+usssT0l32Z1Z7XvxH/g2Q/S3I8CxG/j
hzskK9vwh+n8hSOTTjIq+ViYwCNPsd3LDcmnSOJlqJj7qCb1n0YVuzlr4xLWgjVv30d/HjaQAX8W
fXqsPbUr2mJfzNaLb6xZiC6Ekk5MstUZs2U3qKqkclMM6WvmZEfG+d40s71RuSsIwIWMpesR92TM
xq7AaxZiJ4bEwtGn9tcOuc55oX+6ApQ5lPpgLgHqrp9AKf1PAsF0vHp9aSHrBCSj4EltVCg6JYYI
pw4iZHgLKVGeuP75D829S+GgnTpUVlnCqZsqDhyrvvdsO93XuamORe66G8cEq8Rp8+yYGFbzHNRq
2kyQOy9CoVSyrwrf26DeUG78npRQJsjb6WApBp9iKa0/w1S2m9kLsm1pp+Qb9yl5mdNK/XapISzw
L4j83vOAPYHpRF+zvEjAC83tH20gyN4vE3pvDMG0K6bWYFGQluQZ5Bc8uI7c99aqGQvRp9NplNMG
rjQnEVNuWLdD1wPCISu/fJ1ZZj2Utiy3FYES1MpwLzV3Lnp8ChVuN8TzrEDFptcLbMrVkVu0jOAS
Ch1LdN/gj9fndSmn6awaNqlgCFphxolTBHdMte4Wrx7WHbxVybFnjTGGVus0G2JLFXnAcrkRCAvp
WlwtpGxdeprkAx3apCaxsHIWuhb5y2r2x8q+aErk6+wxU9qD50jfidsWCgYdiQLLDknz4/rwLfx8
nSg0F96MoCRDXANrG5VdpuCGUSCgz7L4a6l44SCgc4aMUXH4YRSAlKTTizFCvGY03H9zjwoOqK9r
W/VC4tPpQmKYK98fbTOWc/4gEvGbu4Za2UyWwlk7BgTS4mk/lEMMzgKgY6bzIg2xq+GKAOye+Zo3
3coJYKkT2gnAbEWfoa7fx9If76rE2ki25qt0EcVi+jo1yKGkVfDVneLaH7bt9AtP/tj+3KiwXroM
V+whi0qo830trrR9v69tkUuAIWKDJ3FgJvc8r99dDzjV699f6IzOAUphc8oVE1YMYBC4WikfIAdS
1cFWBHze254FZb4+TaMANmhhotxpLRIWYlknCFWuW7ZOBRXpeb5T7lba8zPsiA8UU3W9ZwsrUhfj
DWzbm/oqa2Ad8+h6D3MgQmeNHL1QctbVbvHCLP3ars1YOWIf9M4PAWdwvFhl8Njo3q1ZvLlG8ft6
PxYiWde+7SvXyPDshmsyFTcpAGA4Za714yM9XdjMP4j0n7YXOLcKM08zOy4CpC0THL1j2tvmrdPA
wZOlYxJZOeWbpoWEXA1pbEgG5C9JQeVGgTXzmDhnJ+n+7CPlAs+Bvw1hk8OqHHyN6aXPG35kjiRH
CTz1JugqqCNZXr2dbOXvhDPYIPFWAP94BVQjprKMoC79MktBjnh9uBtaZR2zhvysPPKWC/CiQGq4
mWmGxVwU5FA149+ZiTmqguZlgCggwEyChbad8F1uClhN9u4Xa1Efzp2fxgl4V0GK0hliHxLibOsN
Sj23IOe9wIemvRlH4CYCxav99SlfCN0PSv6n1vy6yjrGELqmZe3LQW1MHBDbLzHgoUiipcaJNbPv
FdyMrY7eOU1yylhw62f85fqPX1jYHwTrTz++ayurSQaIBMv+WzPgeuR5UYsKeqBWFvbCgtCR+1XQ
VwNz2RQDvGtG6ZT8MVOyVthZKrHqxKoBYpLpIJgTk7KQO5v7asLjnt9CMrQRN11K2ij3muApdQl7
UIYwdkxlxoa4Qn33x96I2oLWT18aSh2un8jcrWcnIXBsLSHk5g4Hn/QqtGCxM7ZyhU69EGw6TD+B
jGDhFBIvyf73wrdDj7+wZG3dLGwvH3fKT8FAqDdQaO5RWB4daMf3TW1GNjfDvrsz+u8g7X0r1pRl
l/pxjsdPTTFnzqgSFIumc/8JWbzTVJ3kzNeewxdyvi4jy0s4Qktod8fu4EFUJK/BjAxugwAMepHC
SWNqQdkWK0l/ady0bd/tFfyi08r+qMa4fR+ORhfmKQ3FeKiDh+JsIlBX4fUwWziU6YhxgOYSr4Ej
XdyTIspZfWyZFxvGEHoGRK9ae6UiezExUF+vI3SONfVO3rJTZzSoZO5cR4aDfdO6K9+/vHTRgHZX
Ug0wpQ2TcAbnRhHOiZWbUd9yAnm12XP3eIXucCh3y8bejMwSeE8feJYfEiPAk02eT79M18+BKbXy
YWVkl7p8HvFPMQmN6QCK/Dk/TT3oRDl9wzu1GeUzdcOBdv3KHXGpFS3yHQua+71Rs1OZuDsLXNeU
jMfauB+6tWW81MI5FX/qh7KSUiZSsBNxYiZvzL6NQP0ApOnlCxGImdOuBXgirloelOxk2kzhMXT4
gQd8iDfKQ+2nO1F2a0+YF5MEGjK1jrCmbchglyeScxZ6U/WcT/Mf4L3XIO4XNyc0oD07ZBM4ZSqt
yxP0oPdeVT2gbrfiirI0CVpOyPwBbGlrYKc6Gb8zU5l3ciqq0JozSHnC+W9le11oRi9wZJKISbqI
psAbtziV92O6p9N3RldS28II6dIgUnlFnw+cncbizcGreg8m7/UoWphcvYIBTGI5jBO+HNC/ZfIY
1C90LXddTJHU16/3IncZb4FlPbn1H3f2N0ZQHoi/hzj9HS8erv/8pYE5d+vTIrOGrMq7sWKngrBN
AKSPC2rN9U9f3E7w889Nfvq0Sb1WMFwbTkU9oSLuSkpi15vYgcFB+5sNbOhNwqfkcWDBwMK09auV
mF3qk7aweSJrQpM+PYm5bm5R50xwTWZsd71bCxOu06ezYRxNA8Z6JzAUYFPm3vnqFXWkp+tfv1zp
pL5OoR7xliS60cKCk5V5Cvzsn2k4IGYkAluM6Z+xnd7eyTFbk+nzTd9Zv6baaLaSc0jbDuLeIB7k
T4KnKZ2hBt+hQuNM7lPWyhuRldvatE6tFMd0lHaIm7YM7cp5Kvz8FZatJz+FkVGT2TdNnv2t3HEz
Ub6fesvZBjOZQx9ciZXtY2EUdQMp0Qp4YeQ+O814bg+rUTziXN2ETputBMHl0iLCT0uK0rFbL3AA
UE3NP75JNigDRVU1YGzoLmXVbWB3z2nVRTX7eX3qlsJOS5W9kgnsL+3s1LpZDDmLHSNrPjsLS0kv
mARTPvkQLM1Oyj57LeF2Ovb70Uk2FA/8tkF+u261H+Emdb0nC5Ojl0lQNQfOQlrZiffGgdbzriJw
nZ7Y13KOXiQhpcqbysbnC6heAwmBfcX6d/2XL8yBXiMZkr5qPG/KTmT8peSPgazRZ5dmQMuTRmCI
OqUyO5lFUH2jhQd7UJZkTGFldMF9YKRDHxZm1v30emOGJnBRrdlrLmwDerlEUg/23xJbsJIFC3so
H0TjxG5SY7i1GqPdWEDGrkz80vBpmZM4hivyvMHMwKqvzvH84SDdrXx8KarM/+4HmRjyzK/m9OTm
I1Zjt6f9Uy7FysvZ0ihpy33I8EzhNgIx6wN76fU3tQLhVRRnbHWZR0Csv14PsaWGtGXOURBvJksa
RzrERfE3k5BlsyCliXISUf3meiOX3z+xDZxb/7R50s6WLoDQ6cmRIHSq1Ek37VDMdxKWL3dDL8qI
ukOwSQnLw6m2/7r2/Ls1kNFkq7ZdMwb34MixTTFa30p3KMNCQODr+m9bGABdIENMDIf/ocEA5EG+
MYpOPMLYoTj5hi9RNMD1mk0uOVxvbCEiP1RiP40DFCYKi/YkPdGqu+2KDqIl3UrELMSjXl7LXNI7
qsSnA7uJqhouQ39Kz/niIGkryYRmEmwScEpoc1ApvbDDC7VDvycdi5rgS6qmCBJtRXme6WWTX2an
3h/nb93cEhXa2UyO18d+aaK1JVV6dT4pCxualI9pAixD8kgB0AbWcyPyNe3KpUa05eRncNh24CV5
MqX3XPD8vkzASu9m+1Y41rcsVSuQpoXZ1staBjQ1cq9AO8J8yLo8cpoiHEm9cihcuL/o9SzSWX6e
8RZ7v63+WPPvFCjFEBND4RJzfTKWWtASQtV6HfwcxvPpQh7d9O/Ice0eAbtQawCThZnQ1SeKYpRW
N7Izo6dv95hl/3s75pDWK6n1PDFvHMBj5WsH3aX+aBsqK7MS7rXI112CF4aSH2FS+ctKsRLHYo0s
sZA8dH+kIIe3ajNT4ziDsgSrD9Xn99ZEs5VJX/q8tsYdE+YaqTmcpc2Kv5SNrxkpv3it/JBV/JT3
7KwAMd3xkqNn5W+5m7wPVn43BsPT9Wha+una0rZq355hSwq9hmDemAWNJ7da+fTSQtMWdJuOUB4y
7eTIbWdTKpCrxykKhLW//ssX4kavG5qUN1kP59Sjx/xbxrudXczF1qiDbwZUplcW20IfdLGJsTEc
aQPucEzUb9Csw7q5J/P79Q4sfVtbyHXZ+UY9kuSIcyKJWO3jxSKv7XsYSiQrgbnUxHnsPgVPLpoq
wOXDOMrMORazROUxeAyyYGVf+Mhq//eARxGH//2+a3jQMRaFhXqTxe9h/Vgczdqxdw0uXPdqRsNt
wmTUj1O1mQG3xXl18n6ShpZJSBX0L6hRWIfRnFTMapMcB9fz42KEv2+YB6m7kvEvxzjkkf77KztL
TMlQeBCdaJxp05puGZaW+f36LJ4/8v9D4Ok4cTwrdnXKHX6qEs/bOapqt2Vmk2NODHVP0kbu5k76
LEpBoF85P19u0teFOPwxaTOA/dOTbbo3/MyaslXzRln9XibsYaTpXVdNj9e7txRBWmob3LoaymRE
CaV6Yxk//I+zK1tuW1eCX8QqgOACvpJaLMmO7dixnbyg4izcV4Dg8vW3dZ4cXFOs0lOqcnIIYZnB
YKanuwUpgkWuKf7g+Nj/bswYT1DHy4L4iO3JNprr7jiSptz71GErafmF55pJfjGrnpUzBRlRTkEE
G6NSlxD1jgGOTsC+D6q+6aZhb6Ov9PJ6LXklw+kNbecWXe2Kw9jdzNCm7psfrHz19Fo7+Of74ZtU
BoB/aYHGKXEoco64G/XrOamOaMv4efn3f373g9nu3y1JOTQqXR/3QemMEPUeWP1o6QGqC7UT3wy9
14RFq9f0ABYM00SXpxDfsvOyJCdL9o8NJ4/uDKGFyxNZWCgTU+4FycidgOIFDglAikwvYqQIRIFX
ft5w3o1NKOsKKC6qWkZu8SZ8K0IJ/sqvG34bKXBZcmA0j72dfBF8uOdTsh3HeOXq/NwofJNLoqyZ
1QmOggezu68p4IORttkjmboHYmc/QX76ELPhp0PHtfjrc6vwzWZVb0aPyyRr61DDEr56TsuONEvR
QhCABXgDENBwc9Wumx2rQdwrtLjZiDmK9OAVpA69JP6OivlV5u2bfBJzPblEMgrytFqBkrAFrdbs
RFXKs9ARQERfnsXSchlOV9N8zPIARRDOn5L6bVT9rvKeUAa7chb2v0bejCJQqPGCMFfoaFY3XHZf
JFi0+sZZiQz+yxB+ci0GRlzpITnCWoLU3hC9xSf5VRz9Xe5HdhwBKeNsi029T3bFzqkj+pof55sg
0hGNmq/ygTwHf1AVeD1nsTfdsTqCZqp8avbTibyuvaEWcsJ+YLjpjLCkkjWeOBb3k4OCzHNUOGn/
a/Lt8iWYy+K+tq3+V1XH4AKIq5bfuFYpf1ze3gXXZFIOkKFrLdJU4mA5X6l3R5pn5a4wJyx41P9r
kuwUgHM5Tk5tAzbncp39ir3Be7n8wxfOpSknpJ1k5p0zgdVVn/uNAPUG9/L8RQzJ+zwnV4XFvtkj
WTh6Lh3S4IYr7e5bMszza+wWwICiRThYueWWdsDYfq+2q1G2Ez94Or0J5CsPnMgrgs1Vy2T2STqE
VClyAN4BCNyblPXvY6teAlY+OZ1eseClCZw9+4fAfvCTTose6W3qZ6HnWDdF+1DZa2CW//JGn1iv
2T6NR2Gm53lkx6GYSBER4XB05fRTH6Ibub3hep6iWqTZrZhEdSiDrrxL/di9oWUiv+VkcCMLnL/H
mhT9w6ircYM02JkbNtaR9NBCAqrP9wZWtytZloCiTuUr67J0/o1ruW4zFHpihMZ16bzHhQIQP6ge
Lm/r0pqfreLDmje9Q7WTIZPnAOeXxTzi8rnPp5Wgfsm2zqN++Hqf4diACdI6VKR8t8HndAMm+O4e
MVL+Q8z1Gk3V55NwzGayrCZEgRIhOCag/CFW9+ho8m0K3PfLa/T5+jtm+b6vgLCxRrDPjN1dmbzY
01VOwTHL9kVuJ8CZ59nJR66bx2o/MIhHtFcx/lJgc/9dfH+abFqOQp08j4SOBhS5Yziz4B0na5QB
n++vYwpUOJkjfGCd1CmYvkAeNIRf2zS4Efv+5bqlNy71oXFVq0Fnd0LvXzhZj+W4u+7DxlWOE182
jCp1Qgn5QNX8zDUoRy5/e2lVDEfct4kaQYLT4LzcM/c+td3QOlONlGuR9MIAZsFUpACrgVgZ0OjZ
ewL1/1+n5jdgyTwBKPl0eQ4LZ/7/iqQgPUwg4ZydMM60zYuZbZ1UX9V+iXevcTRHGqS11VXtMQ2c
eFtKRaNAd/azE3j2t9mn7cpDecExmAXTzJJjMFm9OjHJo8p6VnUAKsGVGvzSLhjOTdvCtqmdIsuj
9RxaRf1MRfzcyHw3DMnaVi/N4Lw/HzyoFiU8m4dzanc7+M/QA7WqCB4vb/LSx9m/HwezRUx8m6iT
ChgQfX1vhQKEhRunSa+KSZz/lDk//Hy75XMC5TE4CG/eyGnPOsTGxcvln7+0AYYN25Y305KDdbaZ
dv6866YNmpTLbHf560sWYFjxUIIKIAEdIdSERCQdaCXSlXfEwu82MTYN5QVxbapOVfvI/QfivbcC
MgUrXz/b0P+HOY4JsWFSpVMx5ziW1tDtuAr6TR8AwVkXcbVxsj67yaZuDTj+edbOMQu5w2wPWjlY
JNZNzQath/k2ce3fc2IzUMPG7m9Wy2rrd+Va6mthV8zyLMuzEkriM2aXNl8SyzoiRLuqYuqYxdi6
0GJovESd8Ni+SaW7q4phP1drPm/heeaYFVk5Z1YL16ZOYtg0aMpEc8eTV+/krQK7UnIb05Wga8Gq
zVYHJy7iIW1LBSIFAEpLXMlzK09esrJM52j8s/NlXMm2W9eyGdr6OJZAr4ISvTmo1CX7oILuTZL1
EJaJKxYRXddHj831yiPwP5mQz8Y1rB3NAayLuyoGdwnatkPWNNMfXnrJs1AMKRFgt9NTIqXe0Uwk
XyxyfvsrmfZbt5TWERKZ/j5vCaR+4rb8RUYxqY30guCn75H6Bso1YJuaXT4dXaA/X1Wl9c+iKZvv
RaVlHLZWmd65DLZUW7UVFczX32Sm/PTL4Hbtwelo+nbZ7Sw4h/9OzweP2UOgxVHx5B+GRD12Vhqx
8ccU0NtCrrjkhf37vxITl7Vu5egdRtfjN9YAwF0gwDKvkoRGBYj8DsiTtW+AJzvY2KZfCXYX5mW2
mOTK92RH7eBA5pnsHa9On0cbfRKhdlr72zQxtbKAC/7PLIUDO0hdqaGxkwOL/tq1gbWZSMqfpOaN
FZYTyVHrV/6aAvLn1oay8b93KEj2rD4bPUgy0Go4irgIQICuFaAKcQupzcuH4nMla+AbDaOrXBsa
PRQiWrMuN4F4HzJwXs/x4T8+rWErXBBu0r9uQ6MhsSI7+Ak5EfQSb4hf7SH8EU0Qcu/uePBkt/sy
a6K2fxHOtq8OEwT4HPc+o13YVs9N8eoLGva+j867lf04L8T/2y0zOW8GZYmmd8v5dvSGgzOMv7if
qSjrvTSimXNwp4LvxEzeL6/U59vhmFCFIAucynVpdfRjyR/bzqbbGaJ227ntyUrlbWkII3jVlq5n
2XEgfxswm3s26IiQi0+KTStsb2XRlsY4W9EHLyCVjqe+QmNHIJKfdi423Kc0HBSwXpfXaclKzgN/
GCCbJAqfPOGHDNIlJH2afCcC+05Yxi+uXoPBLti8iVCgPC/GsoeqRcPpbW5Dg9GTmzpPcBnxldto
oUPF+e/vP0zE6wlJ7S7GROapcqKCqy4qhim76WMkSibPy2/9ikybtiN0R/vU25FEsV2bUsTsQuYb
B7Kavy8v6kJwYsIa4qFQg2DQ2CnVdK9VDDxycFVV0THlNWqINsmCJu6BBdOjGOs5UkC2g5BsvCoR
5JigAKHHFjLWOAxiLMNkBokGwLfzQFY82MJRMBUoiIJik27Bvg1sadTkd0Fv3equ2jnZWvFqaQTD
ZBJEaiLuoZ415/Oj600b6nvINPU7MQ5rzEgLG2xCA2KEb1XFU34YsuCh6rt70uqXy2dnweLN+nfe
qW4EEQY7xJygXVxvIdEG3srNdV83XnoQK1Ri6DmDuaOdmHghRAKLsV/5+gJkwjFr3injMnMhbXHw
7KaF6gRkUqwdz3iWR04PJMS28JBp3ZSJKg4uQFgP6EGidIfKVq7AvDUjG2sHotk0FXryqATYNB6A
Bo6tqthYsnN3/STjlYVe2kMjjhRc9qJPHHYAJOMlIRyMLu6aVMmCVyXGm9ErG7uqChdF+drege0m
CsR3j/f71hoit/l2eS8/H4SZ1fLREWUSc5sdzo1vmrM3R2EBq8x9sKoayus0yVaMdmmk899/8K0q
hRwXs1P/0EG/7W0uJnUQYOTdFEEX/6pnqsBsX6w1zn9uv8wspzqW2zooXDkHrv1mlwhRhu2kHEhu
snmDwH7twjjv8yfxiFlNbZWV8day2AH6h06xnTIJrg/XU+094t6xCtFTG98HpXRDPxcogVp+Xe+Y
51ZPdirK7eU9XJrs+XB+WNmYJHScU8EO5eg+doG3z2yotrT+vq3WqilLQxgmL6SQVofFO2StCz0h
Kn+peqJhMozQInCzx8sT+VwOBpGpYU5Z6k0pcal3AMVobod2m3i/mCZMgZcYSPja8tyINAPddXOv
Noyl7VNj+2i+9+0kvooAFj/CsLtBs4rHUNE7AHqmnvK4tHa9ytA/FAh7pb65NFGT3he6qbXlNAOM
YfL31MvCnLGtnat91jx0xS8VP9a632R9/Qvafiv5y4U9/L+SFd5LXYWWp0Pujl+TSb1Rnu4SVeVh
Ae6Nyzv4+cXDTNrfqdRuqzQUIbUiJwjM5SgDgZhcOvHf6wY4T+7DWbc18irWpPStTY9BfKvdk7pK
BpIyfp7Th0/7Yym4oK2+raanuiGbtr6K6gRfNgwUArdg5Yrxo53+azseIRzYWTeX12NpUw3DDKo+
L3NL6ltZgunDv/d4sSVWBlT4VUQw+PH2v8uCUiGClArLwtKv8/xbpmk0yl8pWaPrWSilMrOcLWg3
C9eq9W2RNxHnyUMLvryaTDeqHBA4thHIL++csYnUOId+gLZ3H0FNwTd9VYdDw0NK+X6AUBSFdnAh
ncc5LrcoTW1mtoaG+C+x8ImfN6mD/bjsuI+2nFs7T8Y33QbuBiCCIpIlUnoJmFd27ujkWzTt1Lum
ncjPuY4zaFZ5DtxUMekvQ9HMzyJA5jqsE5dFvK+LF6S/1LgNfNFmKP06wd6RPHi+fDA+vW4ZhLL+
3baMgYuKdm136gt0jPJ8X9QJeGLcfQAJe29+vzzKp+9xjGKc7ExB4lh3RXdik/MXZHL1FrSOD0Ew
Av7jh6McIf2I6sw13gWjGYe9z1NR+RUg2HXj/aBJfsdy0MgktpNGl6eztGjGWScA2UP4kdPTMItN
re6LPNkS6NZAAywKSL6SfVwaxbjl5nzkWDhGIDtx74tuk9A8BIptdr+DKG/libe0McYllghS4mMu
OfX5mZge2eJNqtyT29KfaIpuwjax6qgpnJWb+7zf/2cfjJo4xUxZNXqngu5U0+y27s8FxH6lBLH0
6fMMP7jlWFZNnxQDPeX1vB3QoEzHeuU8feo88auNkNROaQuqR4h0VDV4utNNQcuQlH+m/prLCt83
LquKDyNLK5eeHDKdYt4/laX9O0imlQv908sWnzdMXE9oIEsCG59H7G5P7ZPKk32fxislyaWFN2y7
TlgGIi3UO5Vov+e+/bVou3nF0BaOp2dYMqsagWQqBwnR7EXWHEc5fyudARyw5Vawv91VQDIskWHQ
kHZOyqFFyR9ixc9V7tFQZOMrnsJrqYilRTJsGZ3TpM9bOZ3SvrxnQblvGvfnZWe09GnDhHXfyXmM
QfwjpP1tFNlt0Lsr3mHh5JhULyCJBb7VhXRM1kIr0KFQoHyvoBB7+YcvmJXJ8wJmWdH4Eh0LKQRW
aahBm3AzlJ4+FWVNbhI/LVdcw8IpMilgCcQEpZ9P5JTmzg04MaJ5lFCtq1IdZhlm5bZjBwHUbH95
XgsbYtLCSssnCRkEhCfSalMC+jvNa1jspZkYpgw4cwVThnJobTVHG5WSsLfUCx/JjjOvjYbaIiDq
ataeH2cz+8Rdu4ZpS7xapeToUhg9iMlldu/UIdW29xMsWf1WumiZ14KQTQEF4d9FmpBtDBroLSl1
tptr192i2DW/XLeqhivQivKpAWfpaZjEF0fKZ99ZgxkubZhh/Zo1pOfI2p8Gj+lQ8HF6GO3+KqkK
BgXUfy+mInbKTusGNf323tUvUHtdsZ8l6zQMH/iJtCctPoxs9MnTZNc0w5e249vLC75w1kwEmu/H
E8pmDJxf2QGSS+Esm5Dk+S4pxw0N8qgqVuKcBT9gQtI6TR3tdSM5lW4M7LxNQ+aP6PWk/BeUlFZc
2dIgxh1OcxuCGwwFarfxeOSXCMWttIs3bjGARlZ28ZXjnMf/EIawYUoh8YSC+zBaP+b4+5TxMLXb
A7ffL2/L0kQMF6CtDvdsj+tWCodETuIEbyBZylGGbootlasa80vjGLZfe4UL9XTYG0nbHiQJxNNR
IqDyaeWjOCrPHh4uT2ghzDXxfG7hQzAOurSnWIJBnrtooHxtkznMvF+45neXB1kwcZMcJdcec6wa
F7yubBABBvQ7NIKvwksxavKiJA6y2mqU7NT75I013c98nN5KUj9d/u0Ldu4Ydq7JnDtYefsECc6/
6PMBQebU31vVtNYw/jkrPUMu699DWxbuOM6yYCfHLspbq03Ztov7dlOTKtsWth5vuoyqG1DZgZBM
kuEhCUp/c5ZA+uGCBe6Nd3Q6BkHArtstEwhYSDBNMGtiJ+7Hz6qCvrHnsm+XV3PhXJswwG6OOzdD
8u40jdkf5Cu3InfeWj388tUay9TSEOe//+ADAg3evxzdUieWqb80g/IU3qLSId+TTGwuz2LBaP7j
OvowRJ9a80hJ456S4kddAvyq431S/aJBsqvZiqdZOHcmS0qQU9nOpbZPfnVveyyy5BQ2zorTX5qA
cZ0j40HixFP2qSDiUTvzY1FZ71XgHaa2ieQAotHLC7Vg+CYY0KoVJ+giZKfYa/po1o1/FFavrzNN
ZtztqhZg4+o95+Q3OoqTdDOd/0zblV1e2gHD8tFMkfQO9MWgtgKp4i4vg9senalbCNeN191XJi4Q
6XM3IKUAQ2UuocX9xW8gDhHcJPVK6WNhn01kYIAsJ+g0yvI08xQcq3Gjtw7Jk7sz9e4Ng+r2rva5
utITm9DATupWIDHjnCygtfr4T1z8iOe1ytTCUTJhgNDmUpDRTCT0tfMqcoI5AMe+fRVynlETCQiq
djvmM7w8lPygEJTEf1SWvDXS/U30fOVmn2f2wWto0dEhYHgqqiK5cfL6kWrfjryeRY2wriLuwEQM
y5YTsSbo2k+nwfW+BrF6TIX86oEmpO/bKw+V/e88bMB7JtsDHW3ePJAJT9NsT0Edl+o/a53hC5Zn
sh+DObCXWQ1xEuqq9ND3gzNCTDuw3yQEF1duoqUxDOtO/d6jhJEWdCBTHY4+J/sh9V/bspDXZX5M
WBqOlFUjE04hUIJy5ohyiyd2LfVvLvvWT1F9DOnzf7cBHPNZF+dsPnmqI6EWdRFWoBVFGH+XU/Ld
xQqGEL187OtgbV8WHiX/kTt9OMFUn+PfvppPM0hbHiHmChVbiUb9Q8999SNQzfzQjBJPiIY3/M/l
aS6NaVznrixGWznTfJp6Ku5SFfDbWPH2LR3jrI4G1pZbD001VSRG8NRFlwddOBwmTfHMJYV3tPUJ
6a9QtniogLHYWeuhWfDKJkjKmmeVWwxtOqnKUASCRMAo5hBEVzHeXjUqI2sI2qVpGM7A8+OqgVcW
x87jt0Knf3Re7jGxtdTs0kQMTxBXgTv6zLeOlV0/xVby26r0V+G/pClySb29JkOxNA3jnvd1Wclh
HIKj9m8a8ZiPT7P7enmjF4JFE3ubgEYHj5/ZOpbBlym41Qjvi/SxKlaCuIXPm8jbcrRsa8oncSzw
y8ltCQEhSu9t5V0XX5kQLq916j4AP8mxSun3RjD7XETgVxkBMflO8zaVkwvdzVOd0nFzbvsKS7v4
DRGrFdNm/6kXf5LiMjFiYIRF860U2YnCGx+aagJYkAsWZcUQP0Lt7iufcMEkUGOEVlUNrSwQXMjC
PqtUNWIfBHS4JbJDhRGUotkN9OJfwerIooRZLyPSDQfW+F5Y5OTWqQCEKCCDFOKfF6Fgk7sBqPxv
C7GU0HW6xzpm9SHzCuhmJxPfIB1th0nrAnMr2c8kK4Air/S7M4AGxs0C940p0mzyVhXRkDEvBH1i
semzqgYpt+rw/9uEJGELZpMt/hE02JVTQeOB/5m9BndllyZFVHNU9OeEVpGcu3ZjTwGIEMF1vXVa
T0LKYcrCogZDY5HW4z6zur+QRCqgWwEy505WYJpksoxiHw9RmwReVOHhU0bnkBX1ET0OX8tAul9H
y7LKSGgHrH6QM7sbeyIipEQkRCghv7fxFPBYyQT64GC2mmgS/uNYeNkP4AATyH20w17PPD8VwI+H
Aud301EZPHt9aj9AIUo+D65dhyg5WBISbpDW27Tacu87CFepsKet/wb9YnkEpx6CzsSfoao2Tkfm
I6MVg3gSegDl34rVKeoJ2okG4DqPSd6xsG3rxzQH82HAnC+BnYH6dt5Vbvs3E/2z7iSIdXjxOuY9
OMCLXqKfN/XfoJR25vutgtAfGmCNOY13ygVzE83zJyCmgshGC+C+5OqXC5WNXaerF6LqLKSp/eRq
DupJpEx3QZ8O4KFNCcbQbpRbOQnRtIaDNMZtCMJZf+fxegwhKvNXMnXP4zKNXB8oOD5WTeS16Z/A
y7pQtOq+LfvfQ1BChHfIw5bNfZgXzZtrDX8TVP+iNq7zLaegOA/ncs6yLYhKwV7BU+Zvegiffs97
iQw51DC3uar6+8J21aOw0ulGtkm1BZOtv7Uzv982UDcJedOgMBPo78PUdduxiPMtXDSJBLTSjkOO
7CFNJ4iAdMPJsbSzG1VXbqq6mkJuC3KM+7LYDCxPcaueW4PdWu/dBsqcRR1HdAafe2lVSNXrM4Q/
QKprrnB9uQ5kdIIMwQa60Z0wU+A+lq2AjU36DspaL0UgnrQ3ttASE+APsho3bNzxZ68gKiDZmG29
2p9efeKkIdIe/R0hnbVFeqD+WdFkPhLHDzaO3+SRLakLWTQqNxMn7S4H3dIT+rFvwbasItjro1Jl
FZaCAN+n1G87q+xHNN9YmzKe7DBIZH3W4/xOVeCGtmSvnKsfjOQBpsUZ2uyqr9M510ZKCBGA//SN
Z8Nz4qavHsnayMcU8dnqnbP2QHrR3YoiaDe9m9uRNZZy2NapRlaeMovs3VR33k3KPRCZdqUzTRsN
pIHcBhR97ruqyQJsBUTeoD9aiQLd52wGzJ94LfiJa+/VH6pknwCl8BWPKX4iqoeSUJN7IF9KkC8t
Uo+9S8+vbsAtVYBspj4rDc2sOZTJYOuwxfndykSKDcBtICWC9NGT14/qsdcj/9LPJZjO7YLddDoo
u7CyNfRQCyg5sxc6lc5jwJRdbHzqJqcWDnAHUv9IUJxhFxD40At48NXFZfCLIg+qN97ki6hU7i+v
mrNbXzXFAZ6jd8LY7vW9EF23FxJwl8S3gy0A4cm2KdL8hfo6nyNSiezoa5btBsR1zyDMoi8dElvg
nJ1mJ5RIHG6TqmZqKxk4niFzy/aJxYGCtkUxv/ASJWGnhdsqiyJxNhYp6siZ7DxyR1HfDWP/yGdQ
JHWUlTvbdXkEbnPscI+acrwdypJBOKsqbkD6AFZl6sH9ASu3zfL8R8zljdvwL+NAoK8AVOLWSlH0
4Y6l9qkasrCzbVD3j4k82JaPY9n6PKJe7W6UALkQOAyek9xPsQOWH2ZTficGR+y7BiAyLqpvQcLZ
MREu9Ejq8ms79GpPieVtfJ32G2huvWJRhm+5VbtHCle6Gf3pLYlrFpb9UIfpyF/B4laFI+Tn3/u6
JS+Bbd8Jr9YRsIvpRo3wBiTzBihegGt7qPLy6JIgDtOypRG3Uy+CrFD7OMy6+8vzCf/Vz+Nbf86g
1S77/O1ycLUQt5kAZ5wrsIolAUpx8VdPDHYELW4S1d636z5vRLeKCgjL5GiUTQLnJQZHSJio4Dzv
aaXt43OQM6MmyBk6CrPKbJ8f53scg+RheIG8RRu2d+m38dH6Yb/xt+FZPao71MS+Xp7UUsRoxLpJ
69VOknJ+pEmTbWSheR9CQRhgMccvkqhP8rWmwYXgnRgPKwWN7iSZbevY9u/KU2FMrW2ZlmGMFkLa
XBm7m/j5guRg3x4GdSqVl+zy3g2eiSUVZLyt7td1S2a85GkzTkjvCn4sS/XQ0PIuycYfTPVf7Yr+
vDzE5yeZmABsKOIwMATa/JhmwNO/VQUUi9dUaZe+bbzj9RhT9KMgzciT4cb2ILqc6L3CpXf5p39+
oIhJkjW2bQVpZz2dyqlLQzjyGCqiBBGWyN6k9leK/P+9jP8/kke8+W82gqGFUrl+M50aq51wrXWH
ueAh1GI2je1ufFK9sL4Cp4N4HHn5xNjUhax1VTjHDNGkX4Sdrq960xET7g3GNNmyzilQpi/dXSHp
vC1kUTxaqsx30EdpV5Lon2ckiUmiBenwFogAvH4dV9t3IDiYwb1Ph+fL+7b0dcO74ek+D6VmGoYD
GZ7yb+uvpKWWPmw82nsAL2GAhTg61I4fdGPPmzFIh93ln710mg3/Bfh11lpT159KyJcNoRD5EEkw
j97NTjk9XR5jaQaGwVteCTp/Jx6R1Xb1Puvc6oDbu/t91ddN1LcFtY3WpjjJXu+qh6RtvD1KJcXf
675uWPuMjMPcVDZW38YFnpb6i2sla6ozC4tvArsh3tumPPDz01h6YhOMdXwgVGXbapzylST20hCG
nRfpIIbMavD7oRlIk3ZzxvOqZsXPfp7sIya628XLtyK9hwnMNl5xCM5CZwxu/S4GoQob39NOiNBx
5IrXWprM+YB9yGfmntXqKUVBXTToOtHDtqifwLm/v7zV5yX5xCWaJGaVE+i6KIv8xJIx8qqvjY+H
iQjHoVgZYOnnG5ZsQR1l4nbWo3rURIyghapE9Fi+X/75C1ZmIr7nZqSj7oLhlILAeuMGXvFNWD52
5PLnl1bHMOLcSvNcZUiN+eSlmf4GeN4o9ZKIceX7C4tjspe5mV8z3vTIfTbsbZLkMfW8B66s60qb
xGTjbbA2sbQCcaRY/S+zHOatRZS/srULq2PS8VraRV+Ug9JmVVhIS/Xf0sI5DiUkEtX8/aoN8A1L
RmsgdHEJUp9kvpfkzWnbvc7+uJm7u/x9//Pjb2LbHQfUCk0QB8eZgUV8GLMvcw6FdgC17Tbdgozp
+fI4C+fURLf31einaC9CkA7O70jUrv1IlJ3eXP760jEyruEuZUoAIAkb88dNLkmUNX/YdWIBDMw7
/zogCV4n288kKqZI3RL1O9d3Vf+zSt5yj63YwedlIuIbF7KKXVATW/BxtYPyCKl9GfWTL+8JWk+7
jZ/V450VQLW4lEDgbpxyXisOLO2LYeB8jAt8E8WH2gMLEBoOBITirtoUE8je9HzOGk+K47mnOD2L
ccVJLENAzFbMb+G3m6y7uC81GlMR76MceNd79nuWjyuA7YUDZcLZ2z6pnLm18hPXNlgaKmltPMf9
m8/CWgnwlkYwDFvnMqBjOvCjEK/E1VBKbDZxvtZls2DWJp4dJt3mKlH8aDf1r3OHf+o9lSSJPFrq
sICo53VbfN6ZD1dzYvuJq3oMA42+/RxkT3Xd3MhpWHnaL83CMGsQClGSgYH86M4PYBH0vTIcqm9O
8KNYpVZecOEmqt06M9k51BXHvqA74ctkJ4jceVK+BiJfoxhaGsSw7rq3kQbxsdeTLkOe3qVc7jle
U2my1mS/dJoMMy5QSnC62OJHLd4n2iDxNaOict0TyoS4l1QiXaZhZ76tutCCppFm6s/lE/Q5+xID
t8W/R0gIJyuqQXPIDRY3jSwzqCdbYAjSqPZN7R6OEXwp2Sku0HdetWtJowXXYcLds1k1eRVUzsm2
qw0/bwtqaGtBx0JGipjodtQ18jlDHhf6vDLdS9oFh8lzpufClck2icGEgYyb3OUtr2554VLIfjrW
jvq9H0Kmp9wHYJGHZixH013XIsfJWFluq9jWyMVW8RqkcWkNzmfpg/HafLQEhWbGqWtHFg2qrF9F
Rvnvyxu79PXz33/4+iRaF+KBdXAc8PSIc47y1VqjyII5mRKqmZxpQ4g/nno7/9l52alSEq2Mbb2t
2Jq094JBmeqpJEsAuVKIV+rph5peWInKmbPyMl54P5lo98Ais4gJglKnf++6ZIM/HAXmZyZ3vfsy
rDFXLO2A4RPyuu87F/36IHPs36YWkjqjveIRFnbAxL2zHDWpeHSCo2d1KAaTqYnGrJhB6cViZOOb
Yi0uWrgBTNx7nJEUCYrGOQkCoTtaPEo+3dVBsBum4TDNxe7yYV2az3n4D4eVDqgUYixclz0wHjJN
BBq5Szeksf4jUndzeZSFDTGVVVFKcpOhw2So5+zAwLOns7eyIUufNmy57jqaD/8j7DuWZNW1bb9I
EcJKdDFpK8us8tUhlgWBEBICgfj6N+o0T7x7b2/FjthZmSAz55jDmI1fOr2l+RivKxiKkML+71/8
f9gM/00/b/zukJOJ+6vpwodIZg9RLc6U/V8+yv/Tx/9XfU2iBqS7FOQh5KI9QPd+CCNx7n3043//
9v9Dbf3f1PORhtGkEMB0rTkSMjsK9oWpC2raqh8xRPRw0C5nX2Mqmv1fKvUo/k+H+f/BFf6bka52
l0R61/t1DYAWSx80bybd4zMsw/qjcx3MW7teXtN+bT5n0QHv9Wz4BHUrq2pIxCck17r1AGeD5EXt
wp2RLEJwS+3L9pU1kJv0Yz89LEkqdRGIKXhI9nS729elLxpSkytjg79JP2UntiXDAXHn9UvUuuUY
bpM4DoSZ0jVIk8Cgkb+ksP8/dBypiHVCyYUH8OuMwxZnaiA5Un9BafeMjm1B10W/BVD3BwhPt/0N
g7qpVBsm0qL3/lH72U6FTrMZI7M4Di5tPK0XN/v2hLk9GA+DCff7GKmi93Wk3F+eNcGbX/h4dlIE
P5ZgNbwwayNTYKnS5X7oa4TABOwRDjXLCUk9XeWR6PuBAbw+hgPE6yLu1nIfLcadW4AJf52maisI
5aSpBOJeK3BTRN5FyC6J6xYsv3QFGmbBph2zFg6JnIEGkoX+FXJo99riUR/7ehY/xDSMiGqLu7DU
MXJJglgmxbCyUqrx2QTir8Tc6ajo9BZ0obiXiYQT7AS/nNRG+YZ4vEoSq+/XnY9lbVUh6vY8NuDg
wQZul86d1SL0axyOvmo1guGiOIoKiW6plLLfD8yQX6QnBDmfo6mWZHyJiGhypMn+2DNWpeh2cmSD
zoe2X/9i5PsPzj77M810f8Kf3C8NpTRfKLTqvAtvZFt+JrXkxaLdc7jz67jFrzTrQWnz6d0U4vaU
aaBy1+mbFdGhi+SRcfu0Cf8tpGhmnIZwXOkH+aWR4FvUE1rRhiLjBPNs2Ddm9t6xTGIgRe2JBaIt
g63nd7Oz41JA6x++e7UlF+cVLNllWEyeugPEM6oI0QPlTPTsJRg9OcIr/GHraPIVMY304V0ieLjP
5NVoMPy6mpLv57SAVywHMGlgzyLltBYtg0K/XHWL4SJMrxdbbkSmUSmIgYNDotyB+7G9rFsdHBVP
t7OBoX0Vo2iuYBe3nWizh2XdTmlhayPPdO0RQbPp4ULVOJ3hnEcrmPuwp8649C2YA+fz2YfkaO2E
Am2MwlNdizqfJj3CO3Q09gdYpbwchiG7JkryKppCeeu5cI9cZbA8GOeC9HoCy2wqvYheg66PSrV2
L4FBqFjQXxD6+rptmJODD/JvHCR9iUyAsT7ldemi9J8f1YXY+osrcLinNmV56ri8NWK7IHP6gD77
78hwmIa7egkythS8k8cFgdinOKL4jqyuOjOckAvxGU/qZl1U+rY+ytbcg9F0bYf0khp+i7vmRxtl
P7dUPM80e+xbL8sJOQO6jYeD9tteucifosnC2LNZbr6GZQPVP+mwVZuyzwFjd3vYfKyLO4qdlVFL
2rxV6oLyLcsB993NdXDatvEuFvKK4v+8RMl50oqCYtmUU9K/Nw1scYIwLeqmkwVpyQ84m942H555
vf8IQOxhc/qGod9h6RD8NgRPtPUHxbp/qyNPItpOREQPMSPPYxRvRUDrm7Pskez1oQ6axyUQfYmA
A1AFgvY2YN7fS3UamxHuZM1pHMAG2D0shnHe5Cil5hNL9XXT9Z9OgX4Q9K9i5vf9Lh+xvqt9xf8y
hiCJiBcwfaCcxWEFWQ5YVyB8H/Fph8GZ+0WGfxJmr2JgiClY2wOsL1OkQk5twZit8w6DDKQG+qac
+6ykfv2l6XZH4u02qukSCSsLPHqkm4UvIW9uqIYFEAr2CBZBOezDO4m9ylU/vaeevA4J+Qi0vm0c
p2IfHVqWfNVa3XdJgGiUmf8dQv/cbcGLBtkEoD3WLZt5pcfpsckYwjD8AWXL3ZistLINJGG8y4rI
E1kgre7Q8qwUmT9xYq+qsSW4Wj/4wI4d1Bc5IemJEn4OFbmfqXgMd/2eZDsI0HT9nWYYzbrU3BMY
dbfUv48DF7nW26Nc7SMyXkEg/dnyb7Mpwx9XhfRsJE64Tt7BT+6+H5q7FES8psWv8APcY3mTvg6x
uSWSv7ZNdINfAMaWOKYsJnS57+P3LHQOtAb+h0XRdWXhPYhLMYiMyTM1y79tS18anBxiSHtw/urP
LNZ3HV9rBF6sD2PMf8jwW+WjnlcFZksH949uNVcRLA99NLy2JHjMDD/sGdYwrz+smu/2oX9AfQzL
EKo+4KQJvtn+mK7qFu3qbHADf1MmKxPrA8U3g/OJAnVpeqhDd9oaem0jccsS/w5oJSwywY8apkm4
QcXvBSrZQKn7oXbyLgT1BqJmQOiBT9h9ErH5kiatOcQtxpI22s0hbUBiWyYJq1XzNguATJCy3Qdg
TuP00tdQ4I/F8t1l4NUauHYgmtE+Jdg+3vaqUr80lIFPXEDdxvouPK0wOTtYlWSnjbH7Af6HOeAB
JMPL7i3YEZQLsqI/+X4djt0M1G9IfYdbgOkCRLgdvrLpAodHf9O7eE58jLAsRf+mA1YebUCTXAYh
84SFD/Cqeta2OQWY/2AMrV6QqOxzu06XJMSCRgrwnHTFOszvLtWXOu7jfIdNRw55Dtx5WXKEdZ8q
ggkPmsju2HY70sW2vRB0ftupusCq/wFtzAuJonfQOF8Wv149m6sYA+hZCdxtw2eiQDy06/DhB/O4
M3KXgAZ5FE7fxp1p+Jq0TdllAs1h0N2QVlJ1GDjnUboctxg17I5swR72O6sFDSzhf5lJSpzr4SEK
Y/g56f7qEtpeBf5yoPezgW+x6AOwCFPExHWUFhkQzRaE25y79hzX6rqB4lewJPoRK1ZNhPxFsQc8
3ZtX3YuPrNlfmigkDwtSPLG8/Jxjuv4Ys+HUROYuMzhxDVisjneggRm7VwpD5QvqLlzs3SsiZB6n
nV0GOZzXTbxawVUB3977FIuh2YKDWN33JjVf4z69Mu+OeyBPzpBPveoSNQvqwEg1Fe/1grAYc4qM
PbZ6vQJlPskmvUUNEmSSbLqs4XoNg+ylX9yTowNKDhi1VgDKxLV3Akl2bXSo7XZFqMvr1JlLp2Z/
bltdf8mVrH8mbtWnnprDsvgh98bZMszIfd9lR5Wkh3porrVZ37ex7sEL6+tiZ9ick8r2ok/ZiTWL
eGktHc5ctzDYz9b6EGgVVT7hODGyLrmHX9mYJwo8Lkl1WHahZTmBlgIFCL/0NngmWxKcjUrjHOS6
8LFp7PQY6G4v6jDer0OHNe+21JXC0q2QbQOC52oIkjjC3wHly2mTWuUSsVVVsti22Jf1raaGgR5q
P8MkRtM+hPBlnWQJmrUoN0HmIhyx12VXqzKYZlQwBMsr7nZcoVre07g+0Qi+Tu2YZrm0sEeKxKSR
wZ2dm3H8hIXTVPF2+lk3/C91IXJyMj9UXJE9n+eQg/K24vCn8VUzg7xotj1NLY466Ovek6h/WyIs
GYfNlDUd0rui9nGm4XoYYPWNje3YnaY7VpZOP0GZfFHegXS9TFneyvQxCkR0rZsg+kC7o2Elqftj
4ADnIsXzkkj12o4dAMsYYFxgms9F26rX7txJW4BjXAVsv+wLSIkBP6V8v8uGrAIl9KjgKA7ynKx2
LUtgtjlbgKqt2GspTMYHILogm5cRuOaOxLlKh39rsKtqHpdL4vQx9f4tWfdjFq7vSQp6Kif+tXMp
3EGiwzKm9yQLkP69Fzj6j1kb3BgXr2yokxL13pVH05xPCX6Nl+MxVAZMzgWHHB8SD08gCaJsSt/n
urV58l3A9LM8BSkM9iIJBwqYZ1Ygdj2su+3zHu8HLGO4SwWrexc1+5VF8me4Gpysq6+WVQef456C
vGtEV65rlx62fWJlkLr0XPcu/rvZloClHjdnbch88nUwHpnd5rMnDVTIlttrFka4exFArR4pTNb/
bjQGvd3jHR34QNNDzGnzCjfbZCtXsqAz1Mt0Inw2dzUbpqvryVDOo5rRgWX7caGClSjhQ6C0+NEa
Z2CxctjOGHj8HlE3J8+Y7Y73IbzZjzYJ5YkNxJ8IbXDIum4sjW+G025mf4TeDr4cixjTErTV6WWH
zdZ5SBBHB4348NzM/VbAv3ctJVlIya0cS4781tdkj9vnOl5tldZq/KjNzq4InU/2Ah5H4RcL1rpo
Z/g37snMDpQEbskHN4fnbq6nF0b5fBd1Ib0xFlA4nE4a+2uGk1OyuJsIt7l0s1lv0ZJicBX00YtB
eX+PSkcfwCjaP9FdpQ+4dYAVOePoLXBiv/BlN4UNF587S8MC7bQ9zRHmX6hnVZlM65LvMuSYw8Th
N5SeJRX87CA661n2vOB5xVuzXRaoBM4N6adnHy9DWDA39j38V+f5zmAs8SDkGJw61Y13M58VeiQ+
w0MZi+gRZUUDVSd8QIoAoWxncDXmR2gyI3BvxJrlQobihbTY9wLd0hW9GRo8bdnN09ZClusWaiuV
NOisXB1VIhXDpXNJXcKSrT/CRhUHaKjXi1xTWTZbUhdTnQGBsEweUxKmB3i589OOHukQr96+iVpM
FeKw3Qv8v38m47LmfBXk2Q6DAiN7yh4dY/4OFfUOk8A0za3rojLhW/zDM9G+ApWXcPqEmyPO7TqP
/OiqhuvmnoXpWhlmYGPnODj94cB/IKlmeW7GOUT91FI8cqeua7OJX3KJSOGl1sdgUP1YjgFvcTE3
Y/qY0Qijkq5ZUZSwRuPj2jEslq0VoMeFKficeAxb4gALtojeheJjXgmYzEmUgzASPMNaOvlA6TbE
2AMLyoJWjx/fmo8biMOl3X2I7Vs/ZEn9sLHmF6xU30QDyn8W9l/toNbDd+ZtTld9L7vhNVrZMXRB
sYutwFs5rSoNi222sK7PBvVA7AoLvy34RjDitUw6LLYoYScFpn6AZZWTmd0Ymc0xVUtwHvV0ozKq
EG8BxvM0cUSPyASlCvI200ngMXmOUcSYjveKQOQaNsikCBFYD0WinnM9LcU00pcRSXj7ME0FJqBN
Bd7PDFxkmvJ+xZQamMqGe7L7yJycYC26Xhbuf049dqbPKm/XsWwZIJdt2h8zta0n2NL8xlSkzcdp
Sw9gkAvcEPK+pduXCNHNoTUsajtgnyyzKDr4rcMAH6Q9z8nn4PwKfQ4I1IK5+5A2cylqSByb5kSH
ICgFnB/yeKgfmrgtZ9hBzzhlrWQvKO9g/RSVDaqHAjXbK/yr8Cq36Bvsrb9sJA7IqTgkEr6zbn2f
FvJCl/7T2x2dkkYaYy5gTHiyin6kzVhak17NTssdetFcxfVDmsIjEhq7Lt/n/W5Jow84Ff7smT+Z
XVw30z+lbH2SHt26Jt/FuKnfY4T35unGH5N62nNOF/eygI73MKEvQUCkgq1Is6+qiriJAfyoG0H0
eDZafoDyR91jcvMHXQj5Ndd2LRW0T3dIhtiLLPLqsGaePuH+MxeSrA4Jiil70HJcTmJssbXxW3Oi
wqxIRO2eUkgVShz7v12wHReyntsY5Ynzp31rCzvSQ0eGv6uiTylNj1C59LlawPvf0+42wRy4hNEf
0pXad+rkPbCIi9+n0xaZLfduGaqEBn9XKo/xJg5e949C872isNWFQqK5D+J2gBjJ3lSMpegCqDZm
NpRRPABsdMBqJUImc94ndV4vgGgjNQbHoLF4IcF8Z1GJVE7hht47NM6BkenBTD0thOHIcmkdhNvi
W4ewk2A/ZJEeX309xDc2NgySBfNmmc/yjbPbxDgSp7HfoewxuYNh89O6JqyIe4EpwBIkudWWgl+1
fk0jgipGiISBPVUD7c600y821T913fwc0uwX3YAcjlMAMErrNzKY3zFsvG7zGkL3kMQn+PjbAtLb
wzjGT0SR5yyIl3yNYXqGZNA9U1hg6YpRd2LwGpZTOOGEaKUVlTaA3X38sUCoCO3dComI89GfjmMY
EsZpClxQQEqnDRIUh7rH2Z4YBEitWzzb3Ll4vCNo5S5uS+YCu0+9QW6A8V8z1FdBPYBKuc3vSkSu
rFHYAH+ZyW1chv4e1586IYGCVnwR/QIYxcEQnK68Q6RrSqB+WhcK8Vrdo5DpOERPc6exLZbQHQbY
Ob8F69rs1YAWHFAVb8drNu/JyxKLmsM0KazvE4xMYQzZxP53N8jlc4Bjx7+FJN1PCg3FBGUP4gmM
tPql7mt1Sp2uSxXJ9MEaaRCU4uKXRMwjCL5M3qBVISVDsPQpcgbr1U0zhd4JLSvLZ0P3l91rWLeE
LhRVICDUKto2Nc1hoz0pUbTHr1uYAMQUif83rasskZS2ffSLkc+RU0NdoJQMH/bGtkHeCNLfjWQx
r6g3gDkgDxjro6XDTxqNQQzsauh/72KBbAXI+znaJgM0JDIPKeumE7Ur+avQ7hdTMmRhPjLanMOV
TMdg4ttXO+KEonqIKhWz6Fl2xJ7JFPE5N5BxudLVTQxUPUkYPfVMLl0pEpL4e0vqrqpBsIIQTHbT
M0nNaUER9gbYxQgwpMxw9InoXlTILc1Hjv4utBwZJuMk0xK3YYwQ4IGWaTCRu7i14VoQkfVTQVF/
4SuBmfzGMEo4BGpKkfekzZzPSJeCskvH29M29f7oSFj/tT0zP4dJw8s7Qh1UJkGLXSVDf0Rl2gDS
hAixgCCvuw7jBNjKDmhHxDZ73CqxEc0hkouswikbkIFBo/2yiMTAvzJITmtQ1wWzJrjxZervNK6o
X+O2Y+rejvGD3bqtMolSNz+3+4nA2BevdubHSc5LCSNMODz0iCbrcdVVGIC7R698WsRiDK4UpPEC
IWP8GFqb3WLYJP9cgwntTd+pQeTck+mA5KHxyfAsrOKVubRYat4/wbcTN6zvlbkaq8JHY4a6bHHc
5dJAfp2ndTqf+4VNfzAA0We/TASSbADxrULBuQ5qf0WNz0GwEOSHNy2q+KxrtnKZB17CaLQ51qql
l3lf1NHAkugFizf7sJa2P0C2gvzO4htAdLc1LG8oDySyXEA9BZ5MPppkYh9uj7ZSwC8bAycbIkNc
hOtSwcGwfdTwc/wTmlXgAbb6x8qjDM3fxorWClR3wu5nhERs9/DCVfDrWTP+wTSLDrvw/hI0xrwL
q6bfWlNxGne3H1k9rEeqoZhSQBQO65juZ4k+9hdl/jsSZPpOtQim9pSsjbtDzFF8ErCeKqigKBrR
OB/baNvuNgZxVc65CF8Duqw/Zwj8ftYoYPCvKWmKLrXuecEfO7reswOUvYBzpUz4e9xO7dFyaBFD
qmDYorP9HRZ8/YUYWAj3GzXI1IGiH7yLngVbfbYoyX6MEeZbJZgoQuHm0AFgni7oXqXX2kF5GaLR
sWEkUdfACW9tMz2cZKgRdRVnJPwA73rlhzWJyXWa4q3qEXMly3q1zZ+VdOKT1tv0YIJ+fvFmhhtE
u86/wqExBz5CWZrYXh7sDPkSTTtezi74rhAz9iX9ihmhJdqLyqoA8ZU8FW6G9z36788WgVRglswK
OC4yKp4zIzRQpG8IRPbA57YMyXP5NpECSSLA/ruWV5smS1uOcEo81wi9wwrF7wYoVdfyGsvvShCD
qBwzKPKa8WArFurYxRozQQ+8KoOVhwxjrbroodY4IArECSEzkq7bjvtBsiXKGye2Xzj1/A0iTnNw
2fKLB+lUDhPyVPHA1py0kCGUSc8QAwltt4hK/Jcc4sH+cXF2+OiiNb6ncibfspvoe1+FD6SWKElm
uz22wwCNn9uTIf320MDMkZDmh+0R/EvnKYR2UL1suHtPSR3+2RoPJcLwYYwBZu2A72UaYvVJBsd+
Hh9hiFHWLjolzN010Q7gWsBrXayfbiPHfkBJVQ8nHMTQ0/LoZd9GBzyhvycgL9963e7HHqhJAQDj
iZhsKHvHPjBXq6wgV4pfke/xIkroQlWRyfEr3uzfOEbB7OoWnvF9tpd+qf8toG8DAGIHrjQkww0k
n3s8d0BQIWzzYCSgsU8THLG9KhVVMKKQ8oRPt3kYtnd0MtdQIvQ8Svapgq7wsd5ajmPAbfBFRuBS
LCC8Y+P+24Fs7TBkLnq/PnuN06kh5KlLTYc3F35xy64B8Fu0ddBFLhv9I1OHXqAFpjXs2VeDng+t
Ro3DUxCEHmMsVjYjqQvfBO96kDCPc3FfRG2LMti8OR5f9pZERYM5UInd+AvzN5k3GYYbAz85SIBz
w3EXNFoJZHxDKA4CBnp1inwYOk6/N1yhOTiqJJ9wrAD2gkHAPC2wUehrd0KO6GvGxvZIY1CjUh+f
h6b/wdV8i5vwFpnm1zT3iI8IUByiy4d4frnGCCJu8xRxUQfZ0OCEF9w87tjLj1HTJefALv6UTgYz
DI9SyUTqyTYtjKVQ5VRhS/oja4HJxkH8KDpW2kDSopm2qQyH8C4egGvVcQO6msAnxGn2m24BKzb0
lOVOwwO8IKY83uml/Z774j6trM/GAgPoFNNKa8uBYBabDOoPOnM0826HuYJaPQYdAMI9QLB8zlxp
waUDlTP9M7bhQz3z5ZpuXfbSIGCigvJawYx2fmNmw0gEbIJOit8+I+mhg2TxjNiiIO/oMmCIPpqz
9AThPwTzVDWM/AEi/OWcZu6yG5a5fGzMX/yvfZ7pGOw8dOM5fhBU1Nt/zBOW7hD0kygJNiJsOQJ2
gAKcFLr1SRFBhFvhSr9I2L6c/E6fF96zqoM5w83yCEhs0j80S/qqfDef6LhFZ6W299oQnLS6XUoM
P5ISQb0aVz4QWBEGrggNXUuITeZC4Oytgk2/hL2AryqUNWBXqqBqRWhL1Y6qsqFRpYwkR4883Vjo
skOPLjbfapjb48oqYzFkRT+m5IwQewdb1g1TDs0hUE3UXbePGFEjYD0Pl7Au+Fjb8zAReZ2jccnb
AEyELt7ZKW27L91OoHfG6VFHo3o1mrWndGhCDEibpISYPyw6qmDhnm0ZsuD0sY7rtdhG9Wkar3MX
7T7fM40JpYe4eZkWAEM6QcMg5G+4SzaYT9on3sJ1EDtJPWc7RoEI7vuFV0Ryy3gArIZ+bjHY4W5m
UTFG4++0DuLSdGTLrZU/wn559fMYQ84UG2io2VimesP0vl3g9V8vQM83cGCapId+tcU2SyI8j51h
lItq5BWdUH+NST3+Rmt6l+zqY1/j754zgjWHyvij7jCPRra6jjg51Uk8V12mAfdYTPgxTd+hecE0
IOy3rNr4/sk1He525BWcm7CZfxG24O5hvCtwGnYXhMCjyacyLbCoYb3Bt3dU32PhQtjvjCxZcSfb
h2BE8ItV4wO8x1sAS9hX9Q6H3S3QyTGMofilgSiRQgl3hgEl7qADhq1Lf6L+GW+e9MujQDtR2ABc
F0BNbwPBBo9TiyxQvv7RbJ/uR9X5o6QAvmDigmgsuG4mDfsHQWj84BoURlHYRagTBPpyj/mUmSKK
GQ9etbYa7cHs5jKZx6nYKECPBJ0lzp3vEyJt0J6N1B3hPd5XO1O/hhqSb6ycrzBj892cQXYmAYWK
oR/Kjiz/WIhcO5diYSHiCh2APevJ3VpsNNweZq4kDhQMq0L1pkaMlYc4aMt9bl5bF9+W0MPT2YJ/
n8Tx3zWFyjPG14P3wAtEuAcuh6tSsKCiNS59wCevQwsDN7/3JO+T5Dcexa9UYkdzjm5biOG3hiFS
3cApJ+7/dioFEGjIm94nm0MQiSneBnv2wFdi1msVua099rG+T5zE30TMOVmSJ9rUVwl9fyGlFod0
28IyRT1wHccBY5YAmzwO/D8fzf/abb8zMN8sISWfwQ3QUb/lZhbBX4zcZ/TmNOvaPByRVI0Q0kbl
ZE2CCp8QPoyJTQ9ezWjq4TlRJjuKcJLtzZGmTTAekMmEqzWy4Djh/Jg2D5MMVGkl6/fgDjXlCDPy
pTmkmFK/wARgvxPNyE52itsjo7SpbBZ3MC5p7U8Whu6O7iDJiUTOz74flosZUYihhKpBLe7Nyi6T
WDisGw2XX1u0xH/JMs1wdxnBECDBigvdG/uf0CNRWI31jotwVuiz5z8q64e1cCxuvrA3poNf5VA/
d8DwgWx1Qp7mLdm/ZlVjwOASu5yzIDSyHLppOWYafq4Yns7Q1Q6/uzZh1zVMhlIvNLwxOdC7dLDh
H94Z9QScy1Y87UD5maLhF2a662nx41ZNPTdVOvvgFADXOYdd7fMehWEJdCw7zPFY4w1buIyMWc0+
GmK2E6aSPewkx+YYj/N8YH7ej2unoz/b5PaLmLr2YSd2OQKYgLhvFtHnjrvgt+C+/bdMsKaZ5lVX
20rC07Lx8SSIip9h+GURnzkAuVNgtOSZAS26hnMGKrzANsVgWatLnu4E47janNS0RhhzgAXQ53oQ
BgwIhn/WiRAH+Q2t4TeRA8vEcFt4M/m820bR5aPmDaJlshaWSsIeAmvDTwOrfVc2CIMrsgmeO+i4
9h+YEkvI/nFYAlMzSXiEHfy0PFFMnqAidDE03HYcYOjoQY0bpiXyOQ00xyIQiA1vpG8umGKRLzYq
A+VPQvwNbJYAbh1Z+5wJzNt6G/8DK3z+h1Xqc6DHWwnTGFggmRiWNyIEjivXsVDfqry4S79LERhd
R3xYPtKhbhGKa9fDDJDtJesbBaeQCJy9VnS3zPH+eUOhjQBSGLyi645P3WRFMSSIJ5UrJ3dgY3ZH
EBAQz96OZYQLM9KxbUudwC7Fg+X1AOyJYNidpPHJrWP4lpoUM0g7Ybx0A6Eg+0bMN7CnE0AZwzeM
YzzSEZF8I5Wtzy5jABnsLqukg1N6g6QSGHQgGnaFhy9UAH3Lzk29Zud4sPo3mWJb+W7BQSGpeQuZ
009z+P84O4/lSJmuW9/QIYJM/LS8kUpeavWEaIv3JO7qz8M76q9+lSpCQ2kABaTZufYyodwXpqde
zaEf7hMHCN3pBFRqvwbKTIDSlqMqza0VZgWlfheu7bLCT6ovIAz1yu72Ohv70q+M+Lcak+bYGTqp
mEI0z5nbh6uBMbqOx0LuiiGvV43qBC5M7a7pinLV23G2tOCRLrU0H9ZQi8YnqkSIiKVTt1gCRyDJ
Y+DgN9TkpzJhg1lUjhH+9bMs3E2Qm4ZF4EBTtAydp4oyeY/NtwR3CIKNJ2Ltxh19CyRRa+Nn27LV
oQujeosyoNkPXdsvowCKUWRU/cmeCntrjL7cRoQVP8kME9RuTOq1bbU5XsVl/R0rQsG24GUnawzl
mgNKulEAwQvX6GJ2HgWrDpLQohKaj3853fLerdIdmvliY8Kj+BGxUt7KkVM2Uz045gAZG5N73kPs
aliG3X5R9GxzqpB1ucLDxyYgNepQ7ZKEp+pw+N7KAI+hocdeCBR3FbomothaA24KrK5eJYHZEfDm
9JTPk6mzrHHO+OFWcXYTesA45RhmAUpmvYDJN2pLEcAepvtTq/WAXQtCCsKN8izmgJB40X5i1t3k
VRA/Gq1pUsgU0zHC4ItucpsemiQaVxgRmHccbxr6/nW2MSM3effgVBwT18eABUerpde3EY1ty+QQ
QodoUl34E4SIlTYc6/CBw3NyGrIs9lZ4+WHulZBEFKdWvx9iVS958bzWvs+3YGkweZJEbR3Wq6Nn
FuZBhUO5tZy6+J5ldBtFPfY3woQRuXDaMLqLHE7qmCe0e5l4wwtpi0aJm0+W3dqQwv7YA9xMeofY
aDn9nUi8DjogyDCk1SGhp4d7lHQptw21wWKiWshULJMBDsporFwT6UHpew8ahUgf5cvYL1nHBeD2
XOYOdbmZc3oaN2i3eattsaJ4iL1uyzBZsWpzEqg6WKK0AWVT47pVr9UwHByoflOQrIykOwQJzeq0
XdfKPRg92NooaQVPB39MbqpQr7Z6rM3M6IxqtdwHnYFBj5uthtg4kfJVbRxdI9MworRzsuQBPRvV
YGTf84Vmx6476UumHp5oSWBkC6EZp6RM78NeXwqte0rC8sGfaHGULSlYnFSsujx5OGNCRYqIN84C
rOAy5W6i2Dtlo6yPDovYusc6c5/SK176WojvWLpNoug2qcjE8uHBGUZ4K81MLArdf+v6dqMbbr0a
ekAsGoe4fFm38HeDvW+m3XGiFehBeqNva+xs6l54nsvSLF5cCyJOb2jigDo52OhJJ1hOvITzY+K+
lEPhPNqtcPZFMcUPw5AZL63l697K7cbqdwlUdaygDUUbQ2HOzdmwHAZAE8i/vJ/EvXfyylpDVBQL
SjZyv9pALVs4y0sMJp1NmdDXwwayPmDfmi4HJs9qMHKO2FablCsIes7WcJx005aBecjM1thL6TjL
LPO1bdx4PRFOdCV1Ap1WfgaTJRQ0JIm3QHbm2u6w63x7WAJ1mJu4GsobbNHrlcFh5massp49NzGA
ZOPkWbbj9xJ3G3gQsOfgq9svvqHKJ9eSw6ma4CHUBcqpiPL9QATueCCXDRYlwPdaCArvLrPMdzrU
ah+4jtpKzUl/0lWfvYdnVIUY+HqJvMbYCxhu4IfmuGmAz+5Mt+FhOBOiR3XNFzMu3XXF+VrQGR3V
dopSm/rInOi84jS4HCPZbcH3KDntQU47Yu0KaJWckRZ0F+ruIUW98NsbK/EQR6Kmo2xnN5GSkE/s
LvmRRoPzmBVSHT0vS9GxOW2xkkWQGYuIoHpKPldLnUVWN+bKrgPmopNP2m2lBwVeb565HnOR0ZkJ
bl06DcA31niwQ9rRkcj+Sp8MNz/Jmh8KEIu47uxVClrbtEjvPTfBzKCh8eF63XRrxBZrRW6X9aaG
8Mziryao7V1x0CJaSYthGodHUK9kO0YTJgLViFkrG/q6h/i/6n0W2zSnIdd4g3vHZjeLSaVZ3OYR
p4JGJkhlKw9coxvVMgoz4EZOW3IVFq12yo2m/uOyZ8MBUv7WLFNswswGHysFxQbDSD861ambbyAb
k0Pntv73Fg9p1Lb2Fhzfi5B9xv0LPM34t5RTsioizDmnif5vYqjgEObO3zpsHvlt8S4y8++RV2Rg
vql3MzJS7kjBs3kNBjSXlcb7/xUpZ3wFeLqPTKfHVVRxPGhUsZtqrTq4pB7sdcwDl1PoBpR+plqj
zE3XQ9IPm9EPg108dWTn9jl56baX7icXvzLYwQb0rilkG4fAi/NY+MwCU8ELGCuCZwNSFlt+LMfn
ah31eflKkLi+7sU4EE9vF3ttHF6dzrM2GeeFbWHKdAnT8hmwHrK9S2nr6Xp2ypKZ9jFZ/gMk8O6u
Sob87yhhcyVxay/7aupXtWO52zwvWDBCxCY5ZenSbjKoOmFgQe4v+60RjeZy0rEgpGdvP2kqQpjt
IUMuLJr9DZ13pTDupcSRGLyNyalIhLFsm6ZaWp2yADpNA9xhqui3D5F5R7iSw7k8j9Y9WpL5cOv9
qqLKAf5O/lDOUlTU0qr3gz0S3diUkBLAYZ5oCEIXLet8BTcp22kmTpFa1yMZt7Lw3kkndxkPtbPs
ANBe69BVj05t6jtduPFt+Quc2N7Iklnh1qAgdiiNm5oO46OlgmHRluXRqunc5s2YshrQ29eMkJaG
3gyr1rH4qRUmLH0BeyvBj0qYOBW2cQ8xoOzFYzBX6lYM3wqrQXaPUbxADtwUsnrUpuY9CscHO3ce
ysxG+DyAXaTpIYE5LabypdLgcoMbnRrH1o/OZBS7wdb1dS6wT3TnZizHD7G2G+9gNOLeUkQ7RdL/
21feJuM1YcvOgHL0GeJsjS2D7zHVwmcrjWkb0fDrkqhg2aXoV41h3QboRdetCRnQzqLu1hgodQxz
2uWuBs2xtHaUgtmKrm+4M+z2KegG5G06q7mfxe4ycYZnpzT+BFn+1KF4D8ZZxULPZKLXNy95NPKn
9sEWlr1S6RDuBDT5Fa1IYlwh2yzKaLDXiskO7Uo+BDC1RWavrbTKFrKU8Wqy03cdU6dFpIGCOHT4
FmNE+yDA2aqRknmjnjT6lcSJteFGGTJdV2NMlyB3nRXAlrEQRvCjUq0C2yjDRR/n/hp+Lp1wpm2l
PGwrDHdYG4bGAlLSVei7FnDX6gBL55QRMrbb9RBJbC388R0F7XiEHZwtu3puudVhvs1xPl0mjeVv
OssLgBodmFI58hZhB+U8k6Hns4vd9qHW75wGgkKFDmvHEaHYOblxz14NGRmOAS/TvfWhssM1DbQb
FfrRJgtcSOy0KBdRlLzJtq1AJoxXrYl2JkDzwXflWxzBeqnE+LuR7Q9LR7hHmYvsAILPmgLG3jtl
zkYus+4hdrJnv7C/BU1kLoqig0Qqnb0pg9NEmCvaMeIP26HO18lQWbT1+QxWiHiSSEH2krkkCxrS
lO0YymRNFXQow1ZbwEn466cmIw++4gqW50TtEPuLtoFf2yfRyY9DEPkW/pbeGdWSprm+DCGKwYuI
iA0d6ofcDJ7wHTppmvU9VNEDiSyzosi/wQS4pj4A7K4EVNBZSWSheLhxsSK7o74/laa2LOzk25RU
76xJFSBTbW4KrMJvIkJYqef7R5XC/5SJP+ykoQfU6sZwx4h8j1W8Dkf7uQknOCT2s1FbJ29i3WCC
wgdNxmM95vs2sPfwNp6IMr2BTMLPaYBhyXsF2R2aeJUM8TvktB38RmMleytfFWF3ipuK/gAlw8bz
dEDUqN8TcSihEwyQ3ZKaAw/YqsQrdUmgAn3gqODw7dbr2hh+VcTMwZMYwu/M02aLO8xfmOCbvndf
xzlg2dPDO820+g2El3ghOdYtMsN8YSC8uDbDLNWHJ0HPyndCOsiN/agV0zOcY39NS2NlKwEzWbgK
F8l61XvWa63nt34LEbos+Im+SMMNujDGvJP/mft7yyoJJh40YF/070xFljuGf/HSk+FTH+ArK3DQ
IgveltqLbKHu28XGhoxgAootnSn7UWrhup/MNedmFrYEjQ65pC/h7OuRumzYPkQdqPv8Vbl3GUo1
iDUDdUVa3tvCuffRJYytvtGV/spr6ZexsL55A5EsXrNDmbVqQ3MPA5J1QB+/FcKHbUoi2LKbApci
3r+tlceJZiq2Bc29A61lyo4GIjBp4ND8qvSFJiX47PDQ1NH3yU5G3DPzhImf/tUVzAOyr8Emq/S1
KJI7GtBIQA3QyABPWn5keGCa/65Ftx3EMG/okJTZ5JAA2cEqtyA6ppBR17G0aYJXHKrLMmBTlRh1
QnVexAVFbjoa9RJSgQttbgD1Vpl2G8cle2fCxzLdO0j5LaCZ/VZ3ENwcKslbXSuGO7+36MmEqlk7
ZqPtQxdzfjjOOmwR1W7yrGXByVzvJxwZsYv8Fs4VRnOZgyVoh+U6NZlTrsnFeNOqGFDYV8XBG+lf
JkC7+6wEjxGY126aSKedV1Z/bJH15iLzUv9OmyLmewCm0RgpzGjKtpYpryztrqmB10Q8tLfoKx77
DGthzaMPCPHrNc5k8b2mybWnE54fal98j2oUjO3ky5XL2WQhs2pYQ0ARvxX53C5oOGDDUGEJDKL+
FhvJpqHgI4zgdio5dVTQj6QzPhgDzj2euTI1BpiO4/YCwO951MTGheC0HftGHABd9Jt8Gq3DJKhI
8w4gSeIDtwY9NJa5P6q1gPEry2YLDeupcop9lY2k58zG4j51nTGgY4s0dcqEcdA4KK0hFf6pNQSb
XhA8q9r8KTWgwKRFWaScYdxIbLQXuta+h4J8IkmPfBnWFW5AZRQvbReRZ2g1P7A2AuiNwF0b3zO2
Qs/psg/PQPLJcnRYK2gNUcYNtKpLmG8bYIeVCqd+mSUpnt1k2d8grMDGWQblwcuNPb2mEX1FMCzd
SdrblqbURkPgEPnirrGinwLX74XtTJRreq2Bm0Cy88pQ/A3Lfoa9kb4GGC8vyzio18GAXhaNOLAa
ts7YkGHEZOoC3if2VQ+4ei+larZJru7HdLDviZlsFllIgNocYbHqIORvPYQGz4WpjIOOce0al+16
YUntBueR/UhFo9m9XI0D0jW7ggXvVP6WmvtUdJG5TuzptjCGBx3c92AnzTc37faaE+5DLP0hUO09
qMmDn67tID6WhRmsdJpYLGIaLAXXfmatfEw98zHU8dvlm+SL0jD+KGl9G8sqXgGv3w24I2eAJRva
MX/zYKKIzZjXkO+jonjihHWfuOLG9YD8C5bERTGqTVAnVDmA5QsZtx0fp35HG8c3KCFPufi46qQj
LyZ9uo+TAuSkjG44UtyS5jGuGlPuoez8dfoePKb4Q1cVUn7HdlZF9VNI1MYiK6iTRR/tIPy1iyaz
jrrqfgOtz8KgwAR4CR4djc69Uw4vQcejxsUWs5Bb22LEJjYAg3Y72e47KaA7W7iYYqeNtggUnNRA
029ifXjI8WJY6LK4GdVw0JIupyMNEC8c7xCRhLnINRoyvY81dtHqy0R3fotIvefzF5Q+3SmkyXI0
H6IUslkv251gkiwxi3+ShX7XOuIZQsrz4I1048UI+7Q9zATJhSiq4zTJm3Eal3UQHYwyucmHnGhC
29kpMCBE7rfCnln+KUa5xmFk8a0DnKhH1R/1qgNKyzO4aWBJZom9C45jT3E7/UYg+dyYBUqufDgp
3/7V2N4LTm7U+V5xCmy9WDq+fhunAYiKM+tnTrUjk9U471uZ4xCBa9BBlznNKFdZB4x5oVO2fQ77
XsSR9VhBldjgmNPvtNgRi9ywm1c7ccq7MoiRecGrgvhGhoA+OiEnIivDph3Cs9nAUm/hA77S52hu
bDsWd7av53+1ulBYH1FOI1eebz2UIr1JJye5l+z+v7Rsqh5FT7FlDZn2u+lUtwnKnh5fxgAzi9xe
ax2hoMjlQIobop+Uga5Z13Kk1DaK9n1XWWrfwOPeOJFhER0wONpm6uLoYBt1lq/BqPMQ3e+iOQ3F
LDWmXgGFJmaeltvMzw42XVUaZCEaw6nRHXq2sYlma9LrFnl8MlrcYvwrxohaxhTZsYhLcfh/Ze52
rh1a6hjQy/pT5xChFhAQWG7jPwiCTrHv/Whtx7liNHHB7uM8ZC9xkip1XEKLxsyzF7oX/u51s1hG
sP1oY7sLjoYvn5tCXDDMOI/Pi6aYh1ETd0J3GOTqW9wjjP782hfcRP5PfF4jhNezox2jkioPKnCU
srHT6GHEjFsif67ZllwwzjDmH/CPbUlsCNcNegJwlP+UjzeVf9fHVwzQxOyx9YF/xXl63tBPiXAH
d3Zhao5a02y6KYaTbchllJarOKoO4LQLGBVbA7NiEVJgh/fw035+/g4vPdr83f55NCwuprokXvMQ
Zi+181TrQCa/v3bpM1exwdDShrYDcaCs8HWOoK3+haDjix9f/u8P9wfNdYwE69UglYeU6V3FSPi6
h0o8fv7zL42uMzOxErlq1gdRcHTEH8P+7VTOEleWvHv+/PKXpuCZa5ASia23Q5Uep4r2vFJimepq
58hgY9m4nGOWYi2/dKfzWD3syvDCicLgOOZ/HYC2FmTDb+AQpRyOm685Q55n69l9XQhj9ket0Gm1
6S1I98IrtCsf+8Iqcp6lV40KvRapCPCbhg2eFWvTvOYsfcEk6jxJD4qlVSShhS9tok5GnP12OMBD
e4N4NNmK/RmqPhRKeeVJLowqOc/Df+YbTDMX5vrUHm3xLqo7E11H3rxOfXPlY196U/P//7k+gKWA
fVbPqYPTdBvaNRg5/O8rjsSXrn42pYMWkiJVKubyvre2ze7Bi4cr7sOXLn02n4cO8pMXTx4ehC7e
DOVay53kyku5sMjJs6lcVCZNZEw9Dq7PMcLsxNGSvlpTtT5/PsUu3eBsMtdVPoek1epoKD1boPCE
aWll2aKM3fvP73DBXOk8Pq/20J4h1M6O/jiGlJJ++IRaNvxlA9xtdUCMRy+26/tiKt3bqQAx/9p4
Pc/Vg7zTdJONP5s7gpLqUjsVuMLBOa26VdZfHbZiflMfbIPizBmsCeq2gVzgHwapUUIlW8PPbzR9
wBdu+hbAuhVG+uoRjVQjibgyLP4z0v7opmf7OiyIXGqcq4+eMxinqOnLl7azao7n8GgWxdSnB5+m
ws4H9nuOcC/bpL4GQRfp+TJVhYHCQGLFbQ/9msjS9M5KNMxhhIdkmHKhXOm45+nAM33/jvxCbpIy
psELuA9077SDgNY8as+w56eb0hP1yYXkDjGKAHAqYnAEQiKQIbbDxkRtdZKTPz5lfUE4qkfJuw1h
Rq1N1b+1YyKfOtXDWLd0Ssi+r75NbqWhCe9dUMChzCkdCjJsbmAFAINYfbJWLZL4YdC8QwOu/pOG
gQlV27DETTkFUDUNTvyBZr67JoxSLwvrN0vp9sGb5Nx8Tp11ETbmAiqPvs4afdx7Yx/te6MoiaCC
5lE4MCTxGwl2kwjQUIi+3KNs0HaaUcTtcnBUuXaN3L4xbaOFbm0iFGMG3ZhpgGguYtRlC2pz3kcG
zXprAn1tAjORty7uG83q80n14bSF7He2GIcDFIu2Rjk4eXC+QOCR4QWPE9ju5vMbfLjJc4N5sftn
NYaimsl6zky1Rfo40rdugMDMl0Szf9mSY//nd7mwp5znMxqGTnXa8SXxtwUmSJdG+ken3krEy+c3
uLA2i7PH6PSgcyv8rg401N09qNP4FGLUf2Xlv/TzzzYVVUS1h/MAK3/3NpY4LWC/0pU/5deCdwBa
/vcjaFpZYqompqMl1P00DdsUxdZilPbD52/nw1EEZ+lsd/FqnGrcgd+fuRmOQdN65vei0vna1c+2
lqbAjA0TBdwls7cGx446ew3NK9cW5oXffh7JCAlVj1MJLXAqaV6KzFB3fTcS+uZNmPBkHcQfT556
qyZyNh2nt6Tr2qNG8POm7kfjpZjMbDsZbfXT65nByWx9kYERrBSkeMymbH8bdx3pYMHMFMiD0SZQ
q/AXqOqaQ+EatKdtPFx6Z8hWoDjmvuNkyjm5jrxdkfTdc4knOEC0pj9AdJHAjbr9x2QhPOllnG1E
NxPxJ+EvvaIwtlUiitU0jd0xl6h669kJz2gBZgKSEpemSxMOVVB86wCe0tpohxSLKdTcjlTaTMPz
t/DokSgFTXzwueqWfs6AOYb93MYCu76cGJogKdHRSUkKG8acP9BNTUCRsVluMe/yv0lwpiPMZ+tF
+Gl6N6QuREeCCU7C0OsduY7hzQT8mELvr4xtAfHhqZ9Y+aFrQuFGLQ8rRwxvAF7mNy3x6pMdhGm1
QPWR79xwTJYhRLq7KveA0cbKwjlDFY9O2hJ3UFbt9Oya5pSjKtWBOyaSIWHbTY/mGNUHWQkJDuvL
gzOmPxFm+TCEbVHiHKFluxje56tsRXFr52Wa0dCBTgxjEassJTCcyyokZRK2WuNr8UqTnkLcq3mQ
YvTe2zSwLWb+SQbpqUbZiWcLPUnoDJYZkeiXzii4NuBDYcSixCspRj85gvv4BJetNIvhY4iUMECY
20hbR2/fKthno/LKY9vSxfeyQiwtFeFilfv6TVC4GB5owDPCNcMbNFDNTJusFkgX8H52FPSiqQR+
TRvjmhfuh/UXK/nZIoXgKUkmbAuPWvJS5vmyTt4D+ST1+0Q/CXU3RteyDj5ca7nR2WolkJ85PraD
xxGvzEWn4ylehMH754vJf8HX/6fi4epna1VRWZBmLdyCTVqSO8JLM6jaDo5YtWmNSN10+yZRQ/7o
p6G9hn5ebiytam9LSM/wRVDwuA7sp8BpjC21hf9LmYh6c1GifEkygjkBkeMbOuD6Dp6t0Ja1NmJn
Is2mFl/b7M5DXgsvGLMAK5ODDb3IdzSskUJ4tfgDOFcSvS/sR+cxrJY3jNYIDexgdi9x0i8UZ4YU
cF35Vx7hv53h/3wFQz8PG0ttq5oY5sSaWf1z14gfemjsoF7/0vS6WEiavquyK/duLv4qJuUqcqIr
x/QLo8s6203oX7Wmj5D0iEGFpO+CMDJzpiv19KXNZP7/P9UOPJlq1PLQPVTUIS2iiJzeO5ZMV17b
pcufVSGIXFr0yOyEKn3LkPo51Ul21y5+8ZucTfBx0to+TDCdKtzsLgqiO1HTTYR19d72MByEWa3g
L6+rtoACEu/dyv/KJ2EwnE14K4GU0IDpY5nbDvtcK4PdAPZ0xdr/vxrto7F2NuOxC82QNAnv4Msy
PBqyS97QoobPRTgj0mHIYU6lpVxmLto0hDFY9flxuq8FAuEA+s47tKZuXRiR/7XMJP1sCOpWOvVG
NvdMErmgbbEoIOskV6HtCwv1eTgd0G+Y+CrHDz3u2zXEgWHdp4INYoTfROCjudWtsT80Wm0fWr0i
+ffzpfXDVUN63owv/TP4pYnRUd+47sGWz1hatTkiAZco8P6L1z87IBdjM5jaAKVa6PWbW8PjDcOj
rGLcGPuvfBkeYX60fx7BCoRye7hgB1quK7cqOXPDn5kluF97Refrg8zoYU62Q8CUVubLsqi6B8Du
6kdJAxJNBhShKyvRx8sc5K+zJ3E1oyn8Pj/SBH3vKrFPMc/8/CE+XIWkcx7SkLiarEdFzl1R/tZk
u9A5EOGG8/nFL/zu85AGdFiWzqnYO0BNXZnNYe44f37lSz/7bPi0lsIZqElAUIsmePFVa91aRp78
Dkr0EV+7xdnwodooEWzZ3qGmWy1bCOvT6wTB+2tXPxs8mCCLHkGHf0icbjHhVhUSH1263pU3//H0
dayzzaWKE85BuOUeLC1d4HGAvOrR8J+q0Ljy+y99WuN/h6Th5KIJLU6hqLPbrVVqIxY6eFd+/nYu
XV3+79VtA5Nt3HQZOMO0Cmws7Hz8z6/89Etj52wLqTpDWHTE3YNOC1+X3zqp45d3DRGfR+D/2aCY
UGdztfWqtETYw8ab9NsihC6btevSGrCweLCj58/fz4VHOA9SaKNhwEKudA74RtUH7HDEim55seLM
Yl7ZaS98gvMIhUjXMruS/XjUxV0+3WbTr6/99LOZO8E/LLISo5PQScuF77n7zBtOGAVdKXfnDeqD
92+eTVsXvafPURFlILpwWLMkoPjxE3avWzXGm1oaL7GRFZvPH+Y/PPeju51NY2H3AjsSHHO7b2pa
1u/emzV7py7sG2jA/qI86c/D96cSr7HF9PT5Pf/rEn10z/mL/bOv9U0FKGAE9dFuWpLJFZTvtQhx
AkMITfZk4Qz1q2MM3l+Ay/G7OaDCTDTozeGAYwN8d7WJ82laY2gBQRlRIxRcLaqqv9WQj0QhJwbE
P9OA+DAbjnt90t6hMEYzCEGu1I9eJqwT3BvYFwZrV7es3M6/diz9+OPZ56dFv8ADwLLC8YjF8yaP
CElGI/xj6HGJNLzkoc2xI++GKyPl0gg/W8LsIhKdo+rkmNEPSENxylJ8ND7/SJeufbaA+bbeEw7Z
VcdMNce01t+CaPz7+aUvLDDn3Xs8HDvSfCA7VG3wpsZO4C0Awp0WGAvjq6EeEg0M5/N7XVhnzrv5
ZJG3+MTVeB4R9zp0ULpTpFXx769d/Wwgh8hQwjrg6t2E4TL+Zbr52uHM87Wrn33e0Xfs3Ba6wBkY
l0kJBXFd6Wa/rWXXXpn+Hw9Xxzj7yrlbAmbWyjxq9nhvti2EwLpbJTj/L/zI+VWJCDerazEwl77F
2bZV4kTQoSzpCWFu0lcK22ijajVA6vHU9LUpYZxtXpo2BqmJWcoRyyWjHZD0ZV8bSedd+zyDhJ5H
Jgulgw3zc5N/D6+1vC9MiPNe/YgU30DtMh4T0W49bbaAgUW/iDP/J66/sy6RGuhLY+q8cS+sTh8n
g28AN6fDNq8IVg1iOzQkw5XV/cLCcd6/x4ivxw3EIZg1UH8ibIBwKGy/NiPOm/VkfdRdFWnaAeRa
IQJoYV17Vpw/OiZZEFducukBziZ1YLh0QBwzPtoBclasUo0ufPj87ct5Xn2w8/0HA/6z80UpBrdo
I+KjoVf+rRu3YFhdmeFEN2GlhOXuuNL47C9T26h0RfNan/Xw0R1+k92+zjEBarGn+5ZHfnYoCrta
xa6BNNDKqL2VXmZ7o/Pix6Epym2McGCJEFl++/y3X5i98mxmmX4daq02kOszW+K4A+f4rCidlVaG
1pWh8zFU4Jz31CNDt2fGwcz9V29qln/HsyAj77ObwLMOMTDFQrrDvWlDKf78qeai6oMPct5OH03M
gFQHE0GLv1skSAnzm1/eJcG1NfzjPrp0zvvoGLyFdI0t50AkOHboFgrUZl3rciH9V2Os1k6aPgSY
OBf1F59oftJ/hliOQqg2MEY8mBLBjfZeIIZGjKKSK2X1pTd2XjAqOF6x3k9HnVzhNN9PuJPK8IgT
4JVIr0s3OJt/RhQ2iTTj/Ii3YZbS9pdvpSsWZnVllF26vvG/LyhuvZhuRk6qI0Ki2vg5Wh6A+E+z
ylafj6kLy/l5f1NUbewXeZITfP09aF405NqNU9P0GlAIFFdWqQvT8bzJOQZmbIYdc6W0f1FDYbz1
22Xj+PwJLpQF/w3mf8ZQVvlE7xjOeJTxwW5/IX/c4GGwaNrnmlh4Lfr1+W0uvKjzZmdbN5jyBa44
qqDcd/NiPhnZFh7z9wad9KLU8itD6tIs/G89/ueBcJTFh7UDf5qc1FxFUQR1vQCMcn4FRfANUe9T
EOTHIBjfUSBeQwg/hrClc05z6iAC6J7dg9+1KAVxqYA2h6s17lzA5MLXEixjo2wVpfjagwdxmAlq
daUQujDKz9syrlPjEtpr+dHpn1xMgpIIuuTooOeTXxuB/6ctQ4xVYjqYkuY5au7OwjCu1fqbYuyS
KxPpwhg/b8tUIxxDpxrtwzTA8jE1bdi6TWmfeq+JrtxCXOjAOfrZepZPJJfNqZfwffFwjkXerGyv
GVdG1hqkYYxwajoVrKcKw86lZuOM5I5oXGKlrJ1uYAaVOKHxLYazvkJMiE+JAEZHYhJRrOchXVI8
DrRMJau4xnRHiyx/HbSoKTAvi6a7qHe7hdnnc7zVYB/NuoyWw2jWe1SYBJk4UX7T2DaHx9rznyff
7e4Ih612ele2zwqfpsdRNuUqjF1s0zw0JRnJo0ROIVnTHWx1SK8lJqzRSCjSop++I1sUR3m8n2JS
Psbaww3TE/26DfLkmAZRtxnrBlfBQpvWiWzyQ2A6CVFrg7aMMMZ+bfKcSL+0GjZFKYKtkyl/L+La
39u+k+y1IOOqNTTBUxwiylKpF/xsJzf2FuVkeX/aRCR7E1kODgb8/NZwXEJy/CLcRIXZbaSTDTjE
Temrjsx8kymlYxlo5zeKiCqixBL9GeukYOWEmfUQNrJ5DBAir5Ou9DCFrvM3ZXt/NYHiT87Cbw3j
p1UcEAmCKB/j5Nlhp/V6HQ/EHMMNPcj2o1vab9Ho1D8qXw9fHbezVl0c4PAx6ndhSi8uxkZ0k1oK
I6Ym/oNZo6B/1me73PRoDWUN0RmGm98nMhqxcG3HVd0YYq3DY3rCrZXvLUakdlESN6TrAHR9Zd20
vbm6/Gc1QzMfjvghlMfBlhiBmi5PSmO6hyZCEIZD8t9J6Fik/X/Ozmu3cRwKw08kQBQpkbqVXGI7
yaRNptwIkynqhZKowqff33OV4VoWEGCBXWQB0WyH5Cnfv3IaXN6Gnm+820a/bJXWkGbxdHxUs33j
AVUDttrK5y+fAp5vXCxJi/zbNrUYrCTSIhIHJdACsIdQWgPgTnxgoIt02fP1oVvoizhfPd8NndOj
pgO8gvk08Z8pwohiPs1Js9KTJZtr3FwGbmtwlnAm8xjgMUkalGm703OTMcQoJaCGH+kDt+m/fZBj
23JvzNrTiBJTBNce4qF9zUHSvf75pV4Yq6uI5YCCm34+qQZ1/A9Vd0Z1fE/E6/XPnwfjwo3bNlaT
D75CCw6kd2wz/lCT/IVCuvtjnzZWUgM9ocJxOcojMdbn6sw4XZnZyz/aM4OYOVBPuKlEzSkq/GfF
5D0FX+n6j15YkWacci5KJ8OdYz7FzblwECoqpAqlszIkS18/b7p3691VuZoJ8Dmn3vECUYGjgkLo
CRjbj/348xp69/ketTJK17oGVBHnZpK4IiwdPM4iDhD99SYuL0fPP/fsXRPl7FpW1VQeFN7LKEAF
+R9GxpesGJzAs+TN9UaWhsncuShqz1tOqxOjLyJ6whNwWsteWVo6xm5tpEhlWZL6NDRJ+Umgkh+s
yojolQm+/GYGx+jf4YESXN+XRdJC5gNRgpmDpYv3ubsDzySIdTbtgJbsUbIE4GndNORji1YY8x4X
UE+bZjWf6v5pHpFtBW6vu3JZX5iLv8nh7yacQo7rXPntHZ0U5ZS0QrFvcZ/X84oPZuG4EcZUQy+k
VJaDHVFOnzMEiqfhF2CcAPg+26JZWbNLXTDmvK/OgWPZ1ieZep8cj/7wa3nbMffnh1arcP6d8xzy
2SwCvxhUIQ7s8ryXdQNtGnf6df37C0tWGCaaiiHFPwhixElzD1zNZ/D4Xq5/emlkDBMNWkAxgFBf
nlrSolD3e4+iUWmvjMvC7+bG4Q6hj6Fm0PVEqXF/U4Nil0XtxxblX7Xrd4uybUEKgAQIvF/QaIa0
JhJ1eugCrTmXl365sYvjVLleOzBkYsxA3JEyheQATazd9UG//Jz3uLFbkePZsqLh5QkMbQ9EH+uG
xsmXOc+OxK+3fuLZoKRM2+uNLcywmcMP77XdjSDznDKI6eUFDzVAGaRc884ubF8zg3/s+Nh5RQGl
QciM1eBNUkB9IlTrya5BAfYcfqwXxg6WzO88JF4OpxRF3aBpjvWD7+JSWvigQX6kCdv0DEoK9JlE
9e1Rx/p7AQh1IKS9tyJ44z/WgDHtI2pjCsJ8VGOmM4D8z1XigaIuVr5+ecnaZpHDiOzwzlLEOeJh
th/t5CfK6D/6y89tvtttIF8AoJd1ztEFIqaqHhX9DfmKD/5wY2pFXPXMGjAsPsrfA9660JQFFOf6
mJ/H9v+32//VNsQ92Ky8TcjRFcUvpz+jqZLy12zxm8zPPrTD/lffwB0LVF4562OBmKYLIp41gorH
6cr4XN5htun868qmyCFpYR9H3e8dKPtEyIEtwT1gDaQ9m5XVvzBQpu9v7JQaRUWnIxVvA8h2DjQM
NLTWytpfyZ5bcPrZpgsM8gt522WOi0gJpJCiuPtuKze+tTg0/OD8iKsnHxLVGw2hIHcLzHTyNHoQ
brm+EC7bXNSV/buE+1Lxzu8z+8jGeYebH6BDTTgCysK8bW4/R/RwvZ2FbWj6yPyJO5pUKLmecYmR
UJ/uk+frX75syG3TMRZVllNk/hk740B80Oq8Hy60R7jFP5ZZj9q7f4coyWoHpMM+PsGfcHQ9+sr6
qV5ZxBd/PIi9xlUAEPBOAPw0HoXobkok0Xo9uwOVYGUL0ovDju+fp/2dhbLrpobwSqSPra7ycDrr
76S9pFuXc7AyssTCmeqgOhdaRnI+Ly618dVgvYBXgTIZDYUublHxohF/2iTQ8wRqqq+BpWG63cdV
5MEZVZM7yCyzAyRFvT+erPIbREbInVXG8x3EGEC7pKXVf+pRD/MGGgf/TNJu/tFMgk5hngn/8yj4
AGxo6v+MNWD9HxxZY9bcGP3wrbg9kmk8WIW1s+Qf2xK764vu4nOGQPb033EV+RCNg6DyzEyBXgAQ
d2l/7Fj3Cz16cP1+l43DHxmz1+vNXbR1aM6Yxq5pfEuDgXO0CQKqbv4QlVB8GNoDUMZ7EtVr7+SF
5WK+0jLIgYgIOLgj5GNval+DtVL/vt6FpU+fDey7lUjGSQJH5LaoBFU3mRLAk2F9fWyyzbfYXLJy
IOCmI9NQ/pgSqOKdOVYt/LbXf/zCNjUfY8jQonx0ih7h19mHNE5XjVs/tkgwQ9Pg6/U2lubYOO+J
DYuFeuHyWI5F/rUlFg8hVzPd5HC9n1BaEp+A9ZUr74SFxnzD7EeiLCIH4rfHdGTQNoAieXFGwlpE
3pbcvU+bcqWhhZEzc8PrCdgpptr+qEFz5Ul/183+riHdr+uDdvH4gn07N/tuVQG9pVTXY5enloIO
WAkhobpiD7Kqj5Slbz54yxtQt1cOsaVRO6/td625DSRobND7jxDBfZw9fkZBNzeqLSb4zpEBCBmN
FfuyNGzGYpj6zndKlBkc+2JAKAHbMgS0kAIV6a/Exxf2o+mcJ7ZMS1th5Lw5qe5p4yVPHhAKT9fn
ZenrxtM8S4Af1dqXx1Yl33iWH0CMX0t2Xxgb060wNGRGholdHJORg0ifAQRHtCN2oHitoU+WmjB+
PnGGCZqAOT94zWtiPfpq2kwy+tjcCuNkqovOt8VQS2Q+NOU+qW1o5GQQk1Mzzx6vD//C8WR6GEY/
k7oseH4kXZ4nYTnX3tMgQE1tcBRvUZkJ1HQLNcDQmZIeafGk8VdaXhg50wHBCi+POJ35AfpfP5oZ
oOq2xTaMV1bt0ucNuzUOqYOTcCyPEwSDUCEbz3v7jItL/GztSb2wdE0vhOV2HFf+2j1UNum3ceSN
+25EZe/1mTkfd/97eEHs9NyxdyZkqqVKFM34oahEWBWfIhsgCNHgDrGy85YaMGwUYvRISy5pc+yG
CShfi9DxZ8U78cslqKp2IpHur/dkaZwMEwXlczLQgRRHr2FyDy1R97ZUabH52Nedf8dprCaUMhdu
fZyzDhg8zlGYTEa5MgtLv93Y31D7imJfRsWx7+P73BtfGAD613/40vgbu9tPvbrPhrY82hV9ISqj
tzGBCB8d2I8OulgP11tZ2Aeecf+EThiB9ls2HFUL6BN86t/jJP/axGJlgBbOVc+8cA68ceMMdDGg
xsfvYm78PQgF6U85svwOFVL03qsISJiI7ycr95/L72Die8belhoa00o1w7HP5wygY8g79/H0i3X1
yRJ05wydewOxlyN1xc+eVq/XR3JhKXjneXy3IdXgeK7v42rdKfmpTvOX1qtXtuLSIBp7nUAP0KqR
33CsaZeHZQofsufGd7qbX8Ee/Ib031voP60A4RbuJt65f+/6UU4sHqVo2mPfJNuscwFQqPY+uJ7F
/ARv9hxcH66lhWfsetvpekXqAc347WvM6Y+4zB7LKFqrGVrqhrHvh6RJbVdZCLDDpTYDeJAyFzoO
YKrrFwLR5I/1wtj/1gyhrtZHL/hQPTq8AH4T2blu6v25/v2lXhhGIEPVCDRcO4wSB+/crsQDdBQe
CPFu+2HctV37oboB4ptVhRCkV1nPMOtzxZFLW85s6w8p2dG0iD8SQ0MThimo2qHuNGPymLBWQEXS
Bh0VWgNz8cEpd419741RDnEYDBZDSD+olfU6cAj9aCA1kNYcTJ1Y2SILa9c1tnpTFKKocrxuO/Io
vS8++VYWL9cn/G8i7oVz3TX2em6NRWG59XAUcZffFZAMHKF1OgDyC6WVP0Cy15veqfqnKoe2a6S9
+Qt4aN4W8rf5UZVc3EDDftgl0HuHUCQy7qArNEN5Crx/CX2ZX9d/5YJBMosVo0pXMdLt4Crz1QER
g3sVWy8072+hNhCCSHyXzNYaem9psA1Dwbx54jXjzrGk3r4E29bV3l61enO9K0ufN+xELyCh6njM
OpSqfS7K5NWVyPZp5+nn9e+f18Sl+TQshC80AU6xjg6t85vzJwe05Cz+5KyVRC39fMNAiGYWkB2u
okNZ37vFS0Ee+fjtQ7/cLFk8p3/0SGuLDsgmLTa2Hu51BU9FQfxH6yxA+bFWDKuQl0CgVU6G8R/S
cEyBwO/fZArtxmxlAhZGiBlWQTUgzKcauq/+4N8jt6KA8Gh5Qvl9El7vwWXCAfHNAkavci1IVEDg
1I7Ad7ZGSm8d4C5DhyOmA1T+bIPGxrKfqhz1rsIa286iyw9QeZePehhdcE400oAt1nzscfMXtvTu
CAfXoKYzYtgHgCq0eHSiOzn9XunseWFdWM/MuB7ILqWRA8z+oR7O4musQRFj0t35fnVIzpIqIK7e
zROY7kiGhKSGlmxtmOlCy+e/v+sV6AMaAvXYSYCoUwG1Qd96bEEBB19uFM0D6u3ZIUElzpe6EiPy
MgE4RVWUDRSU8L+U3PGeGbgg++vjsLCtmWE2UOmcO8AKIxOUaYi30k9dYb8CoowC4vbmY00YlmOi
s4CMD2YxQvJsDY74ODw33eeqXcMXL1wumGE7EBR0fd6R6ND75J7Pv5jlAZEFLeAxDbwP3mBM0nPX
AKrEpDyT4PWXASX0t36W53urme4LPZyk5HrFkixsdJP0nEG7I6sgSnTERSa9oSh0Hb2+hAyS02yv
z8h5jV9Y+ybvuXJzb6ihznVQkBY5pBGNkK9ZfPBFb5aJwh1IRpfS6DC3b633OwKFziEPEPhdGZ+F
6TZLQ6Fpn2Uk8iJE99VzEseQ56nAiBzT6c1OAfqP5LC7Pk5LM2HYiJwj3ZqOuQXqP4eGF4TIN73u
bCQHp3xlKhZuINQwBtz2STONLDrkkMkKSFe+lPlwN+nsRIbkCQK7TV/PK20tDZyx1yHh1bp1h4Er
aBIqyGBP40+3+h3nIK06n68P2YI9ocZm15XbQ20akz8WY1gxiAaEM5FhPY4r5nNpTozNTkuf+rAo
4gC5QQovcFfWAfKHVr6+sDPMYlHAK5RUGj+/Us4BJQDbNGMrHoSF0TeLRakDfruIY/8AUbP+phTZ
xsu8ey8rnqHjqSB0twaZXBghs1R0gjqrBw0+SIzUcwEFHgu8eDD3v0TQxv6Y39+sFU2qNvcr1Ckc
c/85hSpaXR+o+pE6b21NV06NBY+tWTIa21Bao5mTHudEvUI8MpRlBf0pDxMOMQDhIVG7mPoby+fF
ytwvjZux27ME6iNj2lqHIjr29V3MSIDXyAc/Tv899H3fos2MbJtjKX/pnoREvXGSrXx8YdOZVVJN
QVGfPbbpsSngA84hfWsDrOBBE9paaWHBTJkVUREl7ahGXBNQze4Gfsw/29T9ocbkTdfOA+EYq9xv
Hq7bkIub0BFmcbtTNogldwnok5HrBZkeq9D1q8frH798y8XXDQuVpn0/0GSgJ7+pbxs1NwHBZSyg
kcwPqGf5bcniPmLV77alu0G4b83UjUHs9DqgBeqxiL9Wz3jRIOCHGJZMFtANr1RCT3ZJoCsqb3vo
tDk9dGdlLd+k663Fhy4uD0eYRg3pUgCXtX0Lr6E7BYATHKE99GLNjhtI1q+M68Xdg0bOK+fdrdbN
K1qhRFOeYNHKUI/OS678TWVVn6/P28KiMK1aPGV5XNCcnLyqR2EDZXf9hCyt6x+/nBaCX38eune/
3m88O4mptE8IPkCfLuzuziphu/LR/SK/ewySpVu/C90uJG8gzh/YpryVB2dHt+IGufm6fqrUJk8C
5Op9xr/azylk0oK1esSloT3//d2PS4sUUomip6eC8eKZgO5+B/1wegJdTDcrG3yhnE783S7vGinV
hMSupplObWu1hwHBkp3MXMD6ctze97iUJp8bzof5SUPQ9ClHoZgKPW+a2CYffdoFGfPFBveXOLSr
ogndESqWYTsyKE3xhqiDhzc4qgBp+70U9lmiUXbjt4wLFMBDeC+qt9dncmGs/qqDvOuGQx08WdOS
nZLss2zeGPMCL11xJFw0gtAANe5Po9/nFdiGDOnVw4YjO4C4aeB3X8bJvencHyT687E+GBaqzKMo
nsaRnYrsls9xYI/0BkDLjzyqHWEmnoHeVzSIpFewBhkoRRbQflEA+beVCVgYJDP7zOYuomxehB8v
IEXWnZWSeMiy7wTKNTncL3xtzy4YBNs4rnXXDx5oVOzEZ/qpyNXtONQf8fBiiIzDOvL9zvXI6J0U
RLsmAMBtSKfL/vn69JLLgR1831hIDgOmm1uxC5AOiTfxbHkPUW9DbkdwcUih+/xrLCf7W5SdLVzt
O/E5ncqNHgCCxe8ZIBzuJHAezgPKpaDw7ITw3WuozLN52jeIomwYyVBf2JZQf87SWAgsIVbt0iQR
+8Qb2XG2/OSOZ5B/KihEL5Uu4x9Fj2xj4lfdPs3PKm0jNMyeXN+pdoNfQeW2seQzQDzuDoTbaadn
xvfpoKPNCInDbS+qfhepRh2GKZ0P3Zwjnp60atOKaDrV08jvcQRVBydDrShEXJF/JydESltGbtoZ
L0QwxcD3gZQfOFCZ9bvI+lc4j8dvE8TA8ciO4F93a2cXIdPzyGYv94NMAqxoze0EJbthAON/hjWO
CZ79fFL3vFdygIxczu97aIU8s5ZivyqGn19Cfqp3a3ZKq+E+tr/72j7EFjx29ui6+84v8zPSTCMr
3fWiW0HiPwop8ffwv7vpRvljt5nwRNj2nuxChqcOyqcUe4Yka/2IfPOUnGOAKg+pM3o/uljEWysb
0heZF0jHpa2XAs8FDPiWlkljo/wTECzkOU6bsfescOiBu2JIO3wAwjrzNhHTXQwJaD9fi1ctLD5u
JiD1g+qKBoLGp8QbBPZkym9jd5y/lhkcAYBIE6gt86pgj9ICDj9ACZf/OUPg3lkxEJdvI7gZ/nua
xZ4UqIJ2QEfKxjDOIW1NQFE5JcmHPLEON91B4DIWnAywQGed53YW9xnPf5cE67yavZWj4PLdjZve
IIe3HdCyFPon9MmLv8Y5qJtZFwrsz2aNJ7cwUKYfqNOd66YaBg6h/61MdRjbZJPBD0nStaH6W7Pw
P0+Qw01PUNLHkOmIOTsRS7EDaWW6S0Qbf6/SOnmrhkg9Wi3xjnM7QmoCQqFbFIZUToDbgH0UadKc
ajeiZ4VqDQF2aDRK7yxFPk7TBw8rY7EAU9wPdiYUNKlHG88/WyD8kzu7uZZ85bWxcGMws5mtLqtY
1vD6NCF5I2xBsACut/DDTIESf93iL6yW/yU1w0noiRYEAlR0bgkvXievdEMHWd/IN4oOPPfLlZYu
d4ab6c0NFzJOU6pOjt/bB123/kM3J3TbEqG/XO/MwrI0MyV9pjgk03t1ko41b3JW+KAf9P1T5zBx
249z/3a9ncvnOzczGWFTk4Z2XnOSaoa7Km52IhdiZZyWOmFcHiBY7MPygaEPWb2HrC9/dQo8h9Gd
9lkl1woylnpA/7V03qxrz9K0ASYlO0G95SCStXj90u83bhBdghM+sgt8Oh+evSyCeKJTDQEqhxA0
XuV4LHXA2H3Q8vFSNTPs8jpBJMuzN2IUfz42vcbrNx1JT6ibQsUgKZ2tSPt2B/kBZyXL9u8j+oJh
M/PRW2caWqjMOyfkLbY5PCE9+wLpEvJ7okLfnH1891BkHT65kAQPIyl/aodCbIh19qOVarbpqt75
3U2NDK2udp/bBAFbSjmENGzL2zA4m+9ae8T9ocrt374D5ofHcdkFkcQ+qHakoQXhobCOXBcaw46u
IeQ7I56t4zhf2YcLk2OmwKdNUZUEEswnvNV+Dk5350bi5vrc/FUxuDR6Z0P27hVVKX+wSltDR3GS
9y6UcMZQd/B/B00r6KHsHesRCuXqj9dyOI/xLO/uSOvb39uo4bcFdDD2PK+yrVAQtY5Jn+/BKnW/
uX2W3EE3tdw1LdRVK3+OdqSpZR522QjSo8PKb73OSgi+Q0GI4ob4yU4qFUrV96eSpONex3OzsWqF
t1c+QjsqdQTuSKC6br1+qA5Q1YHiXF1MJyZRJMlgQR6g7Zy95nlLT9U4x5/SpKcHkXpkA8XZ5NiL
QX+mrEWBVOTYmz5yZSCQyXMj5jY/eElc3aGAIbopXKZC287zQ03B5Hf81H2FwAqEeJHHuy2yUiK3
CHeC7WjP0LeuOzUXIfKo+BfketsizOtSZYepF9DT9pFYJVDugyIFkkJbfMLN9Pq8LdztIOP877zh
QFZ9pEHJ8GPgMiUitntImE+b3mL8oNyWhD5Lp/2QxNFN1DvNI9CI1sqWWzjkzNLyqBcjopjgB5ZQ
R2y/DYj3pKkdzKnCS8BduTwuNXI+994tTETY41j383giWEyoOEANu4so+wueSj/nmjiIl1hQab4+
nEs77Pz3d431UcRaHckRfKmsCYSryOcBEuYr+/fyQ5mL/50O0P1pcm6fmpE/2tK/YRDHraL2aeTp
vi/EnxliYNc7sjRqxmlRtU0k43oioBc+zGdV2hoEq6kKCvEl7/KV+MbCkWQWn7eJBlsww1Vyiuxv
U18+zBU7xqNbB24u1iB5C/cbM1WcDpDRy2MIyJ7R6K3zecgP6wDthY+bSeLSTUU8Z9DFKJBA3TAQ
7Ggc4L28sjsXlpOZCR41fuRBos4/4qhmYR2LrWM15crG+JscdsFk8/Pcv1usE9TgnLJNpxMZNU2D
wZtA4ikg710UE/3qFkQgdom9X6QtoM3uqItQ4Ml8Y+ko3ko62iCdv7rA0QUOw44dKJT5/mQzc0IC
JaFtM8sKrAjc+beQqRbhMJR8V8TFBL6tZz8Bn9TjmtOq7RRth2ga7sdYV/ukL/o3qEhoZNxD5RuS
7xDEyHt9MypLqbCSTfM1Thn5poBaeoyF6956ucUObTbmX6Ysim8TV+dtUFStt3dEDdW3SXXpNpGt
fet1E9RqdOepxxIUr8NAYoCH4MmNvsLF7+96pOt+0nXUrBUPLoQOgOT4d4y7yIMAO/WQcTtU27JB
SLgvt3CM7Fh6tC33M49AW56OQ3NKOWDfMmizdCPclQ22YDD+nykfJdVYt+flOf1GucomUylUud19
JdULa9PQ8qeVpbpgMMxifS8a/EhB4uSk52wrASUDMgvqSW85mYNS/b5ulZa2m2EAAWOws7mQ0ZHZ
KoCjOJzBJ6VpunLFX+qDYfQQcJliXtjWcWLwcxagVli4w5LqJhVHLe2VVhasnqkDRajnN7xBJxrr
qJXeuCnyB4eN1ftrGxtr69K+Nu7JKnFLF+ccA9JR/bDLdgx07z5EZ/f7h6bBzJwvnHQQU47AjUJ6
juTQQ6u6sIqfr399YdGaefOo3rUSUp4VD/toCAuhAchQyWnK5Xebji+VNTw4XfvlemMLK8pMmLcb
aOLknadPs+ffongcmKr+aI/1B/tibH9GOmcEx0if6gRg+0wG6VSEVa5DIPDDGhiLelpTolw4K7xz
D99Zc6uRNd4TVMOaW8AT8rCQK77tpS8bl5oaZ0/p2vBcCfj53Lx+RlnB9+vDv/Rp+u+Pxgu61lWk
5Ckruy9Owb/k8EqvWKSFfeYZu7mzmWOlPSOnSBQ2XCdgJ9aNdzO1kbsFL/xDviDuGQ9eCDtVrm9x
wPNRsHfqkRv9WBVdF0IvyL25PkiXzRI1kyxJziwkSczTMU3uqI4+VQSl3m1QJgPc8Mn+eiOXNwI1
EycdO27GamAj1Bc1HHWZM+8jMg3bQqpshdKw1ISxjmZtg4+k4/GUozrspUikpVDMkaIwoUoLtXJx
vTzrlBkrqo/jkTRO3Z0YBOrA9E6/TigBDkZ91p2wVgZraUaMpSXzGSFOT05HVPEwBOOL8p67Q3dj
dZGz0VOmty6b16JvS40ZK6xpHc9pMuAzqrbeja615aiVr/vHusy2nfX1+vQvNWKcGVUBhDgBqvRk
O4/CfYY1gRJogZxICGD2w/Z6I5d3OzVd4M0o8y6SVXqqoxTJwhySmc3KtC99+nyYvLN+2svGNHWh
j6wjcpvS4lgXzsoOXxga0+FtWyB7VZWejnn5pZS3rfrNtRX46S9/tTZ+qQnjmIhTN2NEgfIp/Wc4
Y4O0tIK2Q+GOfTtA7vn66C889en/siA9pQq7o+xIgWsqFH49FzlS+ia+a22Y3Wigx4YMzUZW6nbg
7srULOzIvwkU76am59ID3x3qUX0BcW7hgCBcS3/ailZa25Tycn+9f5fvDQil/LsEhihPZK56dhy4
Mzxjf9p3GNX5E20p20ho0KDEtbJTRGa9H9db9PHl/1+0qJl11PcFGhScHjsXMdUQOvHiBglb1SZv
Wb33m45u06Fgx7bn9CfKhtcysBdn0jAJQIzravYbB7fS6KX3WQuucLqtVAeHdDTfIx3g1YJEuvIj
PDZk93q9u0ur1LARmUwpQqYdMl5QO76Z1VgFvsjtQM1Ih69ZkW/bc6Ld9cYWNrSZgYQCNkIHjO4R
UiW3Ze5uu9JZuc8shLComXgEkVVWJA46kkJvDJRjtVWf422yQY7OEMS/RAotpPoBWdrb+JNesSIL
q9NMRtJTVGooIIPk2qTFri2KZCNmzwsbvx3CNK2t0PaACi8rK13Z7wvHrZmg5KSgdrWNW58Slg0H
UKoFRAWbJLDk+DEEFjUzLlMoAo8WboZHBJ6/tbYb46UEocuCdruBgEB+fSksdcS4NySF9oiuMF2k
+E70U9X97NTKrCx92rAZzgzNZDYxfRJWS0OddvGurOAHjey23F3/9X8THi9YCTPV0vU6RcrKAzzd
KbokGJJyfuMQon4F2NRFogMHtxqxJaZDLX7FAFb8THS5gaBUd8toAwGsTNgNRGnFcyMc+R0BEARz
rbGM5gCAY2+jJgBYkStYnhpE6Vd+9cLAmLldqorbJLcLcmwtEQVzhyYzH1IWlZskK97fhXPBzLui
feOWjuPqk2x1OFR6I1HP4sofXt5urw/9UieMa5p2RZRqjsd7kanhvOfePB1B34DFa0DrhRZMtFnL
7ISL0sMGGM9JfKw8NE1+n0zWtw/1wOSadQwJOp3f8WODUNHB8vNkhxiwCiHr09xcb2LJ0BpnCclT
C4YJeYx5rb9Qt36dHfKxRWTqyPB4LISfcBDywLUPOjKdfCoeozFJP2YZTBWZgVi2pLbWJwRXwh6a
gnMfhx+VPaCmYoztR7jLi9g+jWQ4djHZV02fI2Eh/tj4/D2f3t2M6Ki5yiZfnyb3aZQ/wIma8p/X
Z3VhYZLzpnv36RxQElQCVzY8rNK5BUO23Y+8mDd+7JCVRIuF249JhcxI73c90gUQNEu9Te3TPgng
JPaPHbeQp1MXn3McCLYNB6Bkub92eJ/X5QVzatL24M2MatpDw7it7Jtpmg/a5k9u6YVF3G6RhhfO
NZJvW/uOuFMexHTN6bXQXTMJ0sVpzYBLt48OqE9BFJf3qV/dxZnaaYbijM56lGetD9dZq70h9t/s
wQt9NZVfKlbnHJQWzGJN6DZLZf9oz9SPPukh4d9qLiYeYNxL1FaiJmiXWCoqUPbsTWlAa2YDG9dz
O8iqysGVpqrwP726UWEqq5uM5fkWKSbPWkILaXRy61RltTq6RZ+fvMRLgp6LPhhp62xSX7dblScP
ox+5IXB1NhiU+W9VoPq68f3yFmXhTQg9jWyb9N0LTfVTL61vCqrCu0g2D65Qv/zWdTYSxcsBSIk6
VJCIDibByUba7lcn4riXwxWHp0e0qZz56HX+ELhTWWx6pqtNP5V3iUxesoS82vlsBQmjQwBG3iHH
MRUi7e5X3E52YOfpHXMYOcCx2sNDgmy0+uzjVqo+jen86PlFuk2t4eRUubhhA6/3HimeMuZ0SKTT
qDeEzoOMhp948LGgRO4ykZOGH3uQwThPqC6noziwXM53Qg1dQMY52nh6opuRyRhpTIkMW832wFs+
1Ir/Uk0RBzmLf6rM/zNqFQdUld9Rn9nuUw7HaUF0e0NKlOi3Yz3siqIvgo7lZeigzGALra8ytHRx
JAyhEjF4QZ/H7EZWiEw38UNhayw+pIwErEO1LZ1zN8hcC7CEvP6ZNONXlbdT2Kf1uE0L/Fc1ijua
e3TDqxnZbT67KyFPhmvnXeRaqI3RybRLwTPc1AMkTZLYjtDnjgAnUFgb2TMfFEIuN0UXJaE/1c95
lO0Um0AhrzgBkBITUYG2HUDUc9rQvHGRpCfKgLIp35EB1TeeKr52bvOL6BEq8j0GUwO1kd1HUBAh
AH8FvSsPeGY8TbODXHp7+BO3JVj2NsHyzbxne+jf/GG+VWdCbCbE9xm1CJVbo6Y8rU5ZVMRhrWwa
iC7jQY/ENGVZe9bQdJOn4xON3T+IqR/n0j54efI0DhnqJJm+q+b62R+Hr0hzrMMYzMWtP2W4mafl
qzdiYGZg0eZYHYjjvbVp9sgG+8btcgvOK4dsZYNkEdRJffUKIFf8IbYPuEYiQ6Qi2QYVPM6OF8nB
1v7nIu7ajZ9CqDSh3SeFngcoTdOo6id9kLgojbf8W7s75z43fGtrsm8KaLSTvkXBSUI+q7Q9ScvS
yOfFeHNhPZfdbB/t1FEBhE4IGHTah2tzaEK7R1y7z6xdWuHekBfpsC9oU79AJtpCUUrhBv9xdmXN
jepM+xdRJQkh4BYwXhM7yWSZuaEymQliESBWwa//Hp+ref2N46q5PDlTxkZSt7r7WRQjzQYTXoYQ
WfmhaOp6VWmniNK0TkKvaqDxnyduLHiar/5zYcv9/iecTT6mFgUSq8tqVffOnmf+97nuN8Tr3SCZ
5Rx53PllIDu04s64Y7p4le78UOXJLu0gBJ4pdWT4KpDP7PzQk/M2K7JNXi+PqWUfuDd9p21PA+Ul
h64TbcjG/FgDqpLYAArPHot4MQzxDO5/3JvWC4Zeu4E1DibG+4QNlznZEzoniScICMndS5JNaDga
2LqUwwRMPF616ooskNMUG6IBna3J0Rnt7UKByGkWSAFZKM4CUBhY4LlSAnqbw9unhOiu25pja9I2
mA2CAsala4BoshCU7DuPwudejNQOqCbjplLiBVuxWy/wPSZ15UedT0kMm6Ym6LJUh3NupcHkcbYz
Hj8wWZYhqBn1vbU4+Vsxt5umMMm3imNpSQq5E06t1Vj2zsrjcl3U4xKULd+PnmdFyummb6KgW98l
p150T57V9CHJhq3Ley9Ih/Q1MQye74v3DIOIR58tmMyl9RSO6XIsGS0AO3HuoDHxgyr2RMvql7Hk
Ad4+sPnpgI7pEX0yIn42YJ+vEOuw5SZv2Dp58kZcosMhGfWGNaOLmGGzEOI53sYXwOh2gKDGfAL9
q2s7ANCbKuKy/tmlVhtYffFULNilrr24QTfknzqxeYDd9gQ7wzpuCyRTdG5foJ39DCcvFCHeWe+H
vw24zKA52R7dbkLzoTWfqlBAJ/jZb6hJuzEEXEAah3DIMR+hmJxP0ls1lGsgkfwjQ32a9RZ8ucxS
rKosg9e7VznRAgAS2tJ5nIjuYLczzMg7h2+GxJuixjXbJJOHnNYvi18fSYrpYyHm30Vnflt8/LmY
7skhfRvRPgc+KP9pMqtZU5l04ZRgZg8MUphK+wSBk/exUD8akb5rq+2CnkzrqtOgjLJf49LfJyR9
hZzwNyrBdG8GA/TF4AdksfuQ1tTCfmSRg/F7MIDwHY2j+2JyJwvnOds5GQQqpGWqCOnXj3hVv0kP
scLpEGbmnt37SF+rtquydSmRVscceszUgFVDmzGE+y86Op55lBBgAXWt+KFHyrFVq9cU037cqdpn
u9ZW1ChRbkbdHtnsPvsE0n6JPQVQ9lzPsNmzG/jsaCK241LnAGqZN+EmceqJ50mw58Kg9dhX92nZ
fbcZgipkcJ1QF5WMWEG60O/TKehHYN5HiD5F6Ec74dlSrTEWDUXaVKFMlqNt9CPLyBhj9/hrIO8Y
qqHyl1UAnmA8/JdOKzdwS0G3xk3HO+JDJJcMyF4ZYkkAcV2zalvP2ssJmTOrDVo+To17CMydtBmq
EEo6SHx+tac5QfpUcpvhY9pJPbiJ48edlmwl/V6BZw8zPlOJD6ToV5uqk5uBODsZ5GKZ+RiKmtcu
WZ7lUNgRVDaTyB3Zw2K1cLZcihOdmo+ZTNW6pjUgY00/h4M7uHtH2mgbYqwUuHAMO6my7Tcj7hMh
cHTkVLR5EiqvbnZsSvwAFL07RDMQx7rsnqXTY1boZ97IYmc5Bo7lNgA1Hg7qf3TeCP1xjimImkO4
Yb0knjdNQVlSsiewNj61YAFvDU/mUzbBfNtt2soE5TA/lH7SPSqSOUGB5uYWGmPDR1FZm6oz3eEs
7Yx7S3OmUyzl78rlfh70Vs7jlmVDWC99/cEk6WH3NbZ3VtfNrwDooRmSFvTYTJYLS6PUfxUUkkUQ
Nz8BSOAk4QiZ1jUZ6nlryxm5FBqSg1tviDvMcYXRc5wbxu7rop7izODNMVBKDpAga1eJVZEYYDoW
SuNMT2i9jLhUAoe6AMd29jJ9gM1MDhhg92JqEMFx6ZnBMan9aLYyupG9UwSV6w2rHM1jOFHWWVjj
lgxSCb+jlUM30Cz+nXvaWcEp673NJifofRhF9LqDQl1Ph9jN+2dBIKBe0CaJRSKyFdfEO38pESbW
JLZy8RYYGZAqrHCXjhOvd+JKUw8MXKi81lL7sbW0fWRVqQOsYlqEFKcwml2QTfJpRg4cBc5yI+As
Z1lZ1Enabiqrpj8a9PYOgo0EFno1C107LQ8VfN+foeedbqA97YWlA09016gM0khERpp55bsq/aJf
F+3QvFINNxkOLb9AN6P/CUwrXbVQIkIlQD9LG8wmDcn4PcAe+M0q7VB2w8dOZCAGgdObxB5TSwio
rgkTt/wtJ83CtOJQpvDET15AvR77T6+EM9NfdkXsI1znPmAzmgWmnm3UVdh2Nazp2g5BcRQgMZS4
h1u0wRUWo3NC8wL8pKSI/Nr8yC1ehRMEi7bgbyDx2COLzFxaIVQP7ahOc33n56IIPcBEN/Cw4QE8
Z6egYNKFSPw8Abpk6dWoWorx8IwYTZx2xWqRx0vXvTl+9tCoWoYTdhd0JkfUWriWx3WPPSH59O4O
lo7SxZxaVD6B6vsT1zgBCFDbwrQUkoL9Uz+kEulVKXjp1UOU5fqpICht0hresF49ZQfb0eiN+O2j
yFxQyKFSHC3M+eC57a+s3jVR5aVyBXQfEC8N5El4Yr0B1PEx+/jGYuTfaD56AZhZqP8WPcAYDi35
MvVM5BAftduY/K6lZ+Py7eLfl3SOuxl374F29Qp9H8Sqovvu+awOuy79VOPgxPgp6DA6AF7VwKdC
3zEPCkB6IllC9SvH8DOcO1xlFXMLmMF6PQl7klXRnEPTPSEMV9YctZHHTP7gJxMAlsUssF2zfj8v
eRYulqePrZgAdEIYvTOAW4GtrZG0Udiv+kU7G+6duVeMtyeE6yQou+muHRCofMHPIlL6pevyBONv
UHxXuiYkBraXxKq2DyQdipVTW3acjeazwqAbhaXsV60AOboa2lfcX9q18AEpriHJeO9WiLQesLpB
Bkx/U9XlZkkKO4DhIH7M2D8ZDYkd8FV6EUqf/7Bcbo6jQ1HqLkhhDn7g6zCWEPu3obXWmCZyKfi9
lQLRU/hKhqSEdvqcqLCCP1xOmhQEOtkFMD6ErE3DJyDD+3Gd+sDK1RVoe3Ts2EmmSEud554chpjs
omhlBvTiAWxmpIX+RfvJA7j1T3Y+w0ixyr+5rvMuFGo/F1IqqAYI+MULw0OnOUNTtSiCrBl/+mUN
+l9DfEQq4Ms9WJyE2MTI174tT7ltkV1TCB1CWQT17mB96gENZ7nM6x7qodEkyV3XozPeVu2nIcNd
RsqflQ0vWk3hLp7DZOOX67sjvG8lyHxDoe4bZoBpVznWte3rcEYtEFqE9DFzILfjEM7h3ghI48gB
JaradAjcRNJ4HJruCLmIJEhn9mNoGx1JU9Ur0QBkWJH0vInyFwLh/ybIoCwuAyIhLpCW2SaDlUHc
tSAIFj3KWAuGoutO2NOdbQ/Wpi0Xg/1IXwBF8F7bYsqf+CLgcyh6bwXR+Bk3QYDPrRSX0hLYyztl
jMY1HwmMImPFjU2gQyRSOEz6LYDsUPAs46RRBrvMTe5qtFZ+oBWft7jI+F6YtXVygFl3+nshw/iN
Km5CtOGQzJ0U/IjJ1OYN7GkWM7zGJwrTzagwYxdXRGZvaZdnh4K04hG0H2/ftS2UepPFeYTXkTyU
Dik2S100n20Ft6KwNxx088VXZ0HGLIRyCAe5useyVKTceJ3frDUbvBV8C9u1VOhljKlqdkORjfty
kuifzbVrb+QAgxTaOWwHbavKD8auABZg7D1IWuEisdBw9if+8HWX8soI4JL5O5ez3U4FupSe00Gy
tNq6adFBB1xvJ9v59fUzrvS3L0m/dQ8A2Yw9vwMrBde/MX8s+S2k3bXPvhgfQYGuq8cZzh/1ZL/o
1kUwZRWNvv7iV1q4l5Rf7WcSBZr2d8xggO1TrwONQpZIrqJb/dsjLnr/evRSJmhFduOC3gmqWvSO
RvsNHfV/fMDFyFiPc12UynN38+BWceF0+YaKKn9Gi6i+oUh5ZQ3+m5H/0enmVJW8RskISpn1I6Ps
o3duiV3+feDNLkl4CjnDthwsL6L5c17Wx2Xih2JpfgDDebc0y++vV+Hvo2F2ycAbKz33uLO5Ox+j
tklui/ZHQjYp7mEMlchMqhvjhr+fNnZJw0sh4ZXpeqQ7xurA0I9OmR1cOQMgdm9s2WtPOP/9j7UQ
KcG3BgZxR5r+zDuNlfXbo2oD7YcbG+raE5z/fYKCejmYUZru0/KVDT+MK9cO2KVja/8TioT55232
x0/QWdIuSqX2znWyfJUsjYyapfiE68o3qxt31ogggvbHLW71tS12EUFmVRbS6TFESaek2mvHWw9c
RaLFbaAx5GjPLb/x5q496WIY6pMO41B/pjtwg/0IcAAnLJnAzQYN8FUNq9Z7LeZbgfHaMl0ElrJv
YJssHDTkJrHAVTtrgp7pbx68HWFLOt2Y3l/7SRfRhWQQrqFVmuzQ2Kngdsbzfm1gXj+PXUS6W6i1
K0+55AWCmQCvc/jv7nnxqeXbJE5e/w33tOkWB+u8d///lIddUrCSBhG47C0FdRZotQvMLNB1L4PB
6W9M2q894PzL/tjTZPZbPROH7sBk7DCOSF56F0QbB3yeryPYtVd0ce6dqtYZzDbIPjepjf5/vS7y
Cv00vV+KfG+G/kasv/ZDzn//44dU1jJMplzoTifoHNZT97jQHHQeWYVf/5C/JxPmXZx+hsueEhPD
PB/Q/+3g5ecJH1o9X3/6tdd0cdjTEd13lOkE/IIUSjB1SPO3Lm9COfzwWHYjBl97RxfnHNoLFqSv
iLcDev44et0baoQU3gjixp3t2udfHG3fhsaPA5XRPYrN3XnA5J77ferf/FShdPK/S9zRgsFnmGLM
OrmhN3KMgdJosJcbC/z3KS67JGwxsiRlw0AucPyax8BiTbts6UAYRY8qrMb56II1nqHGAzK/Krf/
tO6XNC5c0sckMbO388enGiDSVEQOIu9cNIEytzLJlXW5ZHOxedD10gAwt6AtlKN53jS/NSZSX/+E
/1A5fwlSl0QmmKIObskY8HiOva2VWFeDBRUS8R3yjQeivVDk/iqX8D+q8vdpWtaO6uPJ/Pr68VfO
5SWRyR9SYZqZ013u6D0b0m+Yx9wSB72Sqy6ZS6ZdxhIdeW8ni/bZcLVGmxR83w6T5xtH8sq5dy/O
PfTgu8YbS+ANQRhGmQacBMNkxnIIHN8wmEC7RN9Yp2s/5uL0Z+gB9DMIvXvC25jQBmNCaIy4n4n6
1ydcnP9hKnzuap7vPbeIz67KLTKuAo64uUUAuraTL0JAVfCsIdQnO9AAe7QMaolpJZTsF0b/TfSC
XTKYhgnXepOZeY9OYbmCANhDPTsscOZbEN0rv+GSxKRInXbKb+jO0xY0Fs2bl7sxFAFvZJJrH3+R
0fliD1UzANlmHH4omT8EGO+8LMb5/Pq8Xdmx4iKh15BpIpgNw2q8xETYBTWtaZynqvWfpEkkhh75
P4atS9pSCuTJrD3V7zFS2ZvK3YGr9pbk6v3rH/If4OkvcevS0wPVGtrkVd0DepYMoWS4WBWQstq4
9bhtJwLt8foFCiS/3GFYVaggc8uPbA+sf56g1YnukD8/tXXz+PXXuSKTgCbT/6Y30pICt/DM2RWj
N2yMIxXGeMhENVy+n8bJzu46e2zWPqwQNlBDhGJ7JyiKAxvkN5nZj6x1ewwRerITJqEbsHWrozMY
d2OUyY+9IcBbDKW5d4quCfsB3UELTZtjbYkGNFoBi2ZXNhvPqPTRVy3ZJO5cHyeU6AduWhyxwkFc
guDvnQ/5o5UP5ZzDCF2MGJllir0MVpNQ8FPhAHjOqmyqaZ2lrYNu5wyAdlb1YQfT7LDNwBkL0zHj
aL0DYO3CmXMHPAR/0t4yRV02DxsLymUR5iJO5NhTFvN+Gva5pVDvgh4JeV7Vb/0UCgq+zIowmXT1
XGVT+5pM1N3UaI9Foy+a2KGLiVDEteepkBcBYDPEHAOh1dfL9de0A4G1i2OgUcqyXiZqxzCUu0sh
WLFpJClufPpf7yL49PPh/uM2m9VO3mUWq0BYmPs2QN9S3QGLSdet0iZS3igBPHLKH/1QzSFxmukG
cO+vhxvPPf/aP57btwPhOfbVDgYumP1ZM4QoE8m+W5ghbPJ2MFu3mW4xoK897GLD03Gaai0gCDUJ
f9uU7toXEVzmVq5dbqW4EQ6vrdNF1quqSSeJyOc99FZstGxFGcJKtbpxfftrTsX7ush41jI23LWA
kDU1wWT2JxmfllkFftHeuJRee0cXCQ8TJ9MNBkhoNauVKqyw95dAteVO1zhb9Ab97spTLkMPSm+S
MkDpd2YWJnBs/7v00ZEfkzXY57LEmOXrQ3PtOReL4bQy6YceVU7Wl69ZCX8tT+z9yYsxgtzOEE/5
+jFX1vySeCmz1nXgxWLvhhJ4kJQWa+yAG2H62mdfLAhWdhon0aB8HTVbYWYDHIVL6Q1W/vl8/7+U
RF3nHA/+OH8qk15SF4DRZOVyR+oxasl8TOAb/k8v5tJsSFjUq5diyCDQlsZL7+1bZp2+/uhr3/y8
5H98c0Ks2oNtmgGjqXpu2imE4vFd4jU3dujfeU14MxfxtnCEKlzpTLvUQKzDzse1X9mfi6sq+AFU
9z3BxCWFtTMmWl5sSevGc6/s2EvjIaRZDdwpGH7UehcYGMrmifK3M8cWoo7rr1/df4zyv636RdSd
G+ICyw+8nk5d4GaTulkwhPaLsEmW6dglc/npYOICIcWzpNgAENk8K+dQToP5NlvKD0u/WnYCXWrg
0IYeOskgGGNYlL5PYOCszgY125yAvtllNIt131gbrzRdH3QV5DCSYbQfUteRkJYqvDXAMjSmGncd
AWzfqrepiBguE6cJg7NV7el807gZNC+rj1n6JnZKLz3NWQVgseeLNsGt3M/XEO1TbykzZJ2zfgx1
X1IAKrRJ9nyc0leCodOm1D6NQDxcYlcDK+u6ZI4oVM7WfqLFY9Xb7isjIgsziDcFeoIMVtbnek2J
l6/cjHrIGd4YzcCsAdXoAwVn91N/Z5EGG48kt5qjV0K8c3HgB9al4NMZs9Mmfe5cuYfMCCa/9b3h
t1TEr5ydS08hp5tVnzVG7pORR9BKWdOuDK0hjb7eX9fODvf+92x69QCwR+oO+0ZOwBmo/lBDAyL0
AZaB08l26ct7SLN95lTqiJbZLW3Oa2fnIr/XFjG+AFMc9zu2bxPbhj4hASYGGKVAKDuLlez9f8ss
zkVmyRZJbW3YsE8m/lPN9lo1GKJ6tAZ0oKyccIYZ1Ndv87872N9O60XOz+C57rOsl3vgPUsYFlSN
Ct2cyTXcse2NSoG87vAmY+AZnN8eMUncAG229osCQZE61rcO1uIbDFjphrSdPjKtx2fM8LxTPvTG
C+3EG07+KIGS9BOIQwda8jGLac281TwX0IYDbAt34WLAWH3MI1j/Fqd0YMvKbTnfQI4BwGELgJd1
OXvFIcvGIgYZ091xM9lBNgxwfxNLswfUltwp0Q4q9HUxrTwxARvPI8+1oi5l6j63aLpfHDfbeIsp
IkySoQkILeDNzFITDwqaWaWB7zBUMszOp6I+5aPkuGSXOoYOyPe8XLINt5MaRVtZrydb1mEO2MW2
NW0VqamCNhu3652PiBYR5KbAToFX6c2QHmVatsBGeR0Q59BNsoAEiQc/uyVJcyWLX9pfdZDdkQkr
s31G/WMLcCz5NyY7cE0XiQo68gkAbP20L9MxsMnzmGarr3fetS99Dh9/ptimBZQCtl37oQffQipg
xEae3rhoXvvw89//+HA/ycHx77pp78/7DmjcYbw1JLkW3S7CQE8ksyyXyX0u9EORZZuit49Jk/zb
xYNfnPwy5e4CcT+5nwh/n9wUEtJeGZAerbSvX/uVMHYpMdxbkonK8kdIE6QPZtSHOp+7oCnVc6Uy
kESgrHbjSdfe1EWqIcDiArzEIWgzVq96sTa1xTbAlP7b7e9SY4FZpCPp2Mo9KUUHHEwD6AAQPjcm
SVfy5KXAsAD0xi1qR6IHC/zX8KOs7nNEPJgA3NihV96OfV6fP3YoApdgUmL71/Wnqot4BsT35lTS
/XsXm7qXRlOyAGVBdzzZCTo34D+R1jqNnZ9sekg8nKauqHHnd2URG8/Wn+VkDWTbgUD0C22kEYhc
7hsdIAM1v23Qgd5k1fUdDHVr6EUNc5+9zYM3/ZhAvUIryyuKMMuFB9nxVEVWM5yBxlAox7Ca8BPJ
LReaxIxtXKiSrwR4VgfoFJoTWFji1Hs025fYlM+NXZi4K+z05HIvjadZqEhzYr25DqnfixEiHaIn
aACes9qpSpp8NY6mf5FQRm/QqEOlDxh30d37BbTI+Qy5hYy2oLhICREyhxWIjln+vXQYnDThhQow
0wgYX2mJap2xpd3zuZiPXlmYtW/N5W8A2q0jwOHziUD3eFeClLKydekHi5WAQjZz/gBhaJBR6nxU
uzpPO9QgerrPScnyQKp2iemUqFjMfXG01MBWU8rVQcxDDQlAwOaJUvKTzR072GX7kvfwrevAEmEQ
DB3nAsrm+USi3FqaCMqpMtYwSAqpT1W01N596nYHkTQVYIjLGzOOiEqI8IPz1oQjoLxQZzBtAIuW
cUdZAZzp3KPDJsgSO2l9KFF+B22qNlQu29nRkPActgocH8jsLL/qybmTRj93bZnFtnDAQZCDiuDb
C8H9yli4lbMnsJp6sFFsErQFiBpK+ifl10XAXf9NcPVBqFPFVdfwwMPEKSRz9mCdmSUUHbQwT6uX
Nu/BTeF6Two3DzkET6MM/XCUnzMe0xpMV3GjC1Uzf1DVrBfW/u5T57tI9QmTK5C40DdD7xyeJGm2
ZYyzSPhkAIvGeu9hEAcNVAD9k7O3VrMIMN5piWsEL0yUSX0E34xHqdWcCTEA9fGZ2as6c+IZYJ0Z
VmAHBN0PoCMf9VCdoMSXRGg14n/n7B1NywMkJ77xjtePOXHeW8ow2NClDkenIjhpPYnnynY/SVse
bZGCocgm0IFIC0QCBPHwjjOgIFwO9L+0wgQ+N4EYhY4ATXjSC7il9VxtQfa1NtMZitsr/9PMUPPj
af3oVtaPWjCDQNQf4A/97jvlo7GbEATqZ5AAX4rB+QW6agk0TXeglfvLEIBaHdL6ocxAXOoJWo3z
QNZiADS78pI8dHh5SGqZRpSjK9NmDnx1Bf0o5jqEQhnIiYrkKKv0PUygtg4vHq0p38B94RWz0Dyk
Qxun2r9T5XIic/O9Ustdxy2MFdNxV9lYZI8XB1sWEJorCFtBI7uNRje1I1xk28iW/F6n8ifkDR+N
YN+alG87B1j5ZaiBf7TvxJiAkV+AGDcafztAawHwyiOrwI3olzsBZ74mgVmHM8ybbAHtzzXftLah
T+WvEnAGvHx+ZjnuFaRh8OkEPpuL6iHtzMaSqNQSHpdL8atHLgmdro5Zo2Vgd+Sb6slnl9O31nSQ
/BCFDe5Fi+07FnetW7cA6GscBGcCblPBtlG3oNgNjIEy44dJli+HNvGHWPgzABqDHXFXPAEdFlWq
agGGTQBZrumq7NNllRP1S0l1YAm5x1atgnlS6F5z/pqqJEoSP/aLVAc1bdZJm2I2xE4Q4H2rB6Mj
D2q9EfwKIpenGFacr9S8/gXV4HfMqgBzd+DWkwGHC1MKnSxks7QCFBmxFwScS/jWgPIEZgQpFag7
gp+4A2vfXDUPVSpFVKG8QSkwbyCt8aHt8ucC6chwagYZFrx9h+8VdBxLoBhbasHIzrzDeRBET5W6
54ZGGrtn+SaPJChn0/noU7ltECm4zEGF0Qta+gmEHZI6ucsaHxQTqN+ZSc13bgUj75L1p6SZj5bt
A5BPxEtjYQOpyp9OenaCmc0ni/igvPh46/OqSgBAt9kPgLftp67MzLuqbKxPlpKgYzmw5JPe61F+
mMI8JoKtc9GHDWpS6FEnbwM2SJDN+s4gQCKTmE+LlHciZc8TpW3osGQ9+yj4J+hstcLZN4l45Moo
cD1TGqBSeM5mBZMvvRCwI0oVexMFuc+6GzK6r9G5CDOHxgIM8gPjxbKiGeJ2n7qrZkF1PA3tUYMd
Gzkq3aadH2UpRL0U7DQDAFIRfAdkP5DNvQVE45YeRu79gmD6ySx8i4Dzs9BgMBJd/vSG9sUf3O+E
O3rFk2ENOZRnWJjuQPFla45RSNCR4egUhoRF7mztBq1Ep503PbJzUOl2XLuwvAa9VmMBZhipdHK/
+JYMpF7eEz49aeLnkZ7tLVgLJ7/WLEiy7o1Nuscq+GCFKPFWqGWLKwUkl0ZyID6CniADiRwgkKE6
Wv62OxgTigaeCaBHtOAr+79pa2NWJaw7AXXfwlsOnpX8yuG7Hoykw909955GRz4Ui3xoYVMcpMm8
a8GeiBpboQbLSnvflo0fLqbvo6VMjil2C8DzqR26s/zpjJg8Lx0y/OxZU4iXz2G1ujxM4HEH41C9
sYznsPziKqzldGwUf3OWJrbYuK2xrww7z2VmLaDrkGFXN2jzjKQ4M2sqL1BL8grAN0iNHlp2E1HP
zG/v06m+K3NktLZ+lE25oiP6Q2fV5yaD64x03E2h4NRlOeLdzZxvbj+tlcotMKLzIoTyLMNkKU0C
r6ErqpJH5WOqgAMccpJRyJTV970oddQBwAeuH5lC+z+OQzOAIN2ASAnGgA6Bg15ibB4TjHP6aiy+
5323AtWFgLBSP8BwL2o0/yVG81hKC8jCyepDOM1UWO7225LLvdfi8KHxYAflyNFkQSKRiwvSk6fW
2qHw0Fvsl0bSnzUX+6arn6rxTAiQdgQl2g0rBPpy/toYOGq2AGZBEhKC7yk6W5MCrTNJMbsnEBMp
E/5bwrEIBE6MnmpQx0Xb4KpTDEDLN7W5gwdQeZ/pmQYZlLRXsP6wV2zI7qtEf7DZz1YDonHg+qr5
zR34q0Z6SqFaXuRN9pTk0M6fBHpQfRdUU3bvuG4s1fBqS/GmS1iXZstyN/bTazOwJy3w8+H59Ei5
go4vn549z/+e29kUwlEgqmE/H00emMVdDuEy2FaCtKr9d9Ai7yowM2ESc8iF2LEWjniQZHTA5+Ii
FlDFGYOkcWAVRKtKP1QJhfRAUWFzeKpbp5ZujsylUFOWHcIluO9YIw1YKZjNwvqobA/T01yrNona
Cu9dQpUvCYnFQdFcRjDpnarNYVFvkjNWjC77vCGchN2QQYAAsGdXhS2u+K8eeHcmEhiZgjc8yXo9
54t6KJ1R3TFuZ49FX6V3aPvUT1IDHlJYTvbIKZoKoB6IBnQ8ywWXk4PXcyoXT7+OLG0OxM7Re7Vx
YVkryx5OMDubfoki9c8ylGzQIahRy4a2tN2W2gLvgdAlEXsXBfoUNCRxj/aCQJOW0FYAN3menCe7
s8CBrJE8XzKouYZ6gWAtaPvWSIO+xZ6AgTiVRVRxAUEuL4GMAe2W4T7RC5B+M4BtpwXf9NXRvf/x
ddl8rVw7//2Pcs0eoP3R6RoDgdJ5yQoUI3OVfcf87RYc7EpdfikeVzlkgkKN0vsaBVHO+HZ2p0fU
KUcIOURWy/sbVfmVzsileJyYm0VxjjbmRMkDLJXWKie3lFnPHdi/9BLti+ZF6mpaWOiu7fi5BzZX
/tmbC2weQ0HYI7DW0vNb7Yw3WpfXluSic8lk6zUuqKO7iX/DDgI87+iDdPVv633RvEiSwUsFn6o9
4xU4RX5Rylcbd+oM8t86uzGOufILLqXf5ln+H2dn0hwnz0XhX0QVkhAS26ZnPHcSO95QSewwDwKJ
6dd/p7Pyy2e6q7zJwlWBRrPuvec5E2m9cjjSKlun0U1tdZDfXbP7WwhhzOFvkQIvuoozFXh5Wt65
Q6wDSBatmzYcHmnu5VfiMP/Abp/0+hz4VkOJY2lcTgL7sT7cV7V/z+z1wa38e6hMsbwHxcGFxsus
YFe78sn7yX0+ZadTugs3l/tqYdjN+W81MxN1TVoHpRn9aXqH147CNTkPT9nZmgkQj8vvWWrQ2Rrg
xWUeCwAGAkm/jVj4smzfQabCpy857xBBZ1FLohFwqQZVB9q7TQeEDxx/5DcVL67M/aUPYP9dxGII
T9O4rtFTmar+SoE4go4Sfe9U2H0LY12rPV16z2wdkDFF9VGVwzaq/Nl51h3D3muy135Uz5d7Ymni
zKZ+yNt8glqvDLiy9/DvwAmrQVFPR0EoufwGsrAez5FeWnQdGFhDFSRDFx5j2hQo8bER1MfGeSdE
bK9Cz7XWTT5IwLhSv40BITGZijYeSPh76995AQoOSPUr7yaDdufOiZ12ffnnLTTAnAeG4KcwXdQX
QWc7f12MdqgbxFsvzNPl5y9MqbnWKB/g1VdCdI5t2jnEHVTyFY2e7KK9Ke3se4mjfd5Y45V5tfAx
c7YczmkFReUBQupl3P1SCDWckprmG9VO8fby93y+67n/Zyhi9dJGcjAPrAlZrYbht6sEka3LT2f/
Kho+WQPnADUgLlTWVaQJmtQUp4a57l0fptBsqnCELWzR9TDGaTTbtYoYVJKion9bUur9RA6ZnjSq
u2qcHJvuqAG8uK/Oh7HeUyGEjdnIfkWuXdVr40zIwcQoy0KyM8q7fa8U/V7xDPJ6SaS66ycFdWTZ
DKe6dUa9BqIHNyxIuXXr160N5aOB6nmf1wrQK6/g3RPDnfOx9kTpp8JMIw6zI4a4xH0DRcEx8YqV
au1kW9dFvIUEvfZZ4tivmHvyNfFM8aMrefuc48vfQjhG/2iwhvxoJpavGz10ZtUVHoKitW0ji9EP
gKZYxZFxS90A51UH9phCnz/Vzg3ATYVcUQpG3Bp6TYEwBhLyUMnCqW3NuQcprOptHFMyFPr9UZxl
ANFW4MtD/3IDsw1QSio3R0k2i/N6z6iFsuYwtp8SE4/fIJgnawqUz96T3gtsqpSfJ1n3XpK4vq0A
e9ohTDI8FNl0AkvjuWdjd4RzpbcaztefMsZl3I6YtaYAI9keXmImsK9DF9JTSFTB5ZlyC/GfGGQr
j7Ft5iW5701lty3S6i4H86viQA47vfU40bLZuF7/BJYiDkWFjatJlLJbkvFyTbzqIFQJJnHTkHUN
YpgfdzAmsYl9XnnCV9fNwRVLSbIJcwvopwzQsrEtqg2SxaDMjDUaeGLPVinANbH0bexir7c6eQaL
sbvJkeOuBFBgVRQNxPyIq/gDrqgA1jTCx//pzvgds0aStN8apRAItORbOdZ8NRj+7wOt90mXCawi
hOP3XnJMBkcgPhaDxdVyGMKIGKeXjoNqMjY4J/UIwwOFI9jBTeRDrjqNUhAr3LnSkps4IW8oBCpe
UxFHRxxx8x2kxVHvq2aQ9yC8TCfaomsGuMSBcs2LO8A4qn2ZON3OtqP3tHDsXaTTuyF07oszLaDy
rMdYI5+cOMBI2KNT7miEAKPmUbaLFPJnrijErm3tbiVLjBtJOapOCeq1oCLgbnesjZ1vHA8K5z4r
nmCvd4vuaAHFGKvbCQwKUKqd6Bl0mhPCgcN+LKz2QWRgz3lx5BzhvFU3/mCHfzJVREjnoEA1k9b4
q7OHl9aK68OYS/o9mQpkuxEEQynp4G2Q5kdOH5PPgaciqVEEqppHi+PGbDfa+NrtAFTqcuDijDft
Y8eCA7cHXIch2EoABZsO7TDwFY3d5zLL03WYdGwFl9sfrIoQJmNj9DQWCFsxT01H5o7FmkVFtmu8
CvacCMIBRZo/t7j67ygON6C5VPkpxRLkF52Lf2SsfdCdgVnok/dKhU+WV7V7WsvEN3nKVwK6YNCg
Iwh8eP1jDNVPN1PuPmwIaNuuhWsnbVFszmtxO44hotrZgEjsqM5gGvjCuK5Q9k5PhUL1Bhc+T3l7
Myji/GBqUoiYmRxRSKt4rCIIg3kD3HwZAogoihF1sIQA0opUEEhQEPEXNZaQrHK68+hHGj5TXXIr
qyZFxkk6v3tkxOCr3WW+QwjQwKxqNtE0lrcGl/tfZY1YSZln+TEWHeoNcodOt2Qs0sfWAVEL8o8c
lYQ6IgZznrJdOcK/HVodtbdE/zc+gzhtqHkQp44KH8u48KnTk63slDw0XWP9GaWX36OMONuMTZge
e2Q/kPQYEBXz0zHhJ6dv8nIPl7ruLsnB9kRopa5RrqzT00BonYGfllW7RMsQpLUp/qEHCxCqKodq
oKv0CquR3oEfSNbMHaz3trNI5ZupB35B1RTR7AlcRMumbN9xYf1q3XhAyA5Zj29Fw2sXVciDE/tl
K/WeQSVZb2KQ5fIVqazypmpde+s0kFrBIM05u6RF3QPTLqJBTLgCJDqaQirahWcAQ4/rTIOgccTu
kdz0Xm0xkN+XN9nPt3Dx76D24QaOQGTTNkizBKocHiemkEkbHy8/+t8B+7Pt+3yQ/fDsOO88DoBJ
FbiPzU2yh3Wdv21XB8ynn5AvqTV7nI7iaO3KzSk+7lGvAgemryj9iCCzS0WpkJqtOheW42RYCfBv
y7vCuXaKXThZzeHGY9q0xRTjgmkG+tQy8wKn1SAv3L+X2+1cx/lZs83uE6FuXceOUHwzOHqjQMyU
Gbvr+2LrccTkO/0IdPpqcq8AUZcGAP1vJwGN4+F6hJbSDXymx2ZCijR35JUT4tKJd3alkJT2VRyT
OiBhte9de+VFDz1hD+FYb/IzwWT8Er6fiDnqmJnGrVEiWEJyosBmzO6dzPqB4/amaDJw7su9stWV
Y/x5/H7SQXOErOqA0+ghJ0B9NU58/DuDhVne51idpitH36U3nP/+YeYk0wiHVWJ1R1pAxhiFoCDR
ojt23vBdRoCuXR5oC5exOT4j7lRRJ1E+Hj0QIlNsADkgd3WEPP6fpAmvBDKWPuU87j58ClAgk+30
4XBsGwDeEKZtKIyIu+rIq+nKEF56xWzCSOV6oR6gFp/K1K+zeIMKgfXEoI7s3i+31L9147Mun82S
lCAIq4rEDpoX9qLupm/ZsU832PzMy/CrvT96P51iZV9xNVpYAOzZpMGBN6UNsdtgCBFFhuGEg4Og
jdrcfVKKdDuCz7Zjloeq5pz1/250g7myZi+sBvYsQCerZEh6W4ljAV5m4rJ9SOmvy234+Whz5zQM
ArajE3u9Cxuilywo2tcS9QR1HrT6S0Ve7pyDMVJ4CiozIVFQjtiby3fagU4RqfBLe4o751+EOucA
EaFG0u1eO6OjHdC47h6wLXMlcPl5v7vebNZPtpZJErZJkE2W2HWGNE/MUuVjbSIwdmqUZVu0oih2
HA3KI71sfbljPt3OqDvXpxRhj0R9Rsogxwmxe6jGU9p8v/zoT/scj54NJ4LaAzBosfzjovmrzdlv
pJix80cdrrztjXFw8bn8ooVvmAsyiWaWmQbPOZZx8xgP7LuxUFdUXKN6/PO4+b/5T925HhNlExwM
rqIPODInQW2negXkbbiXZY9jpCg9FCsoQtaDZ9V3E+humLCQ1Z3ESOxnD3BbwDdL133qLcfZQgLX
7JyRGAIELmF6J2CN+itORtc6AGxjISFXptBFiAhqnjTdDCD4//Rwc7lpSZjveim8v7VzLt3RjbUx
MGs7ZKjl/QPQWgFjTebdxGEOxnZri9Pl5l3ox3+ihA+LOO6cSlZ5NsLxhAc07J/UlP5CCZaPk89J
VfLKcPl0IUcrzyfAmGVeCPVfUJbJj2EI93CFXldh+mRV/EpU7NMFDq84D6APX6J68D4mRYfAqtQh
tK19BkuxK4Pw0/mLZ8+2OlSSUW3CoQ5QoBLvVRLfuS07alHcM+Pu4d/yLewayJqw7l3ulqX2mm18
rYbo2IkQEe6wLeU3wM76uAGthvD98vOXZtVs1+tDB+m4UNOAgSq3TkeivnteMx46xa+Z6Sx9wmyv
8ySPkd4eWEBtum6LHyZ+IzL1w7D52urmzpagskOBeZRABefEMfBIsntohvEpgnHslRH1+TWHunM9
VgSgIRvzoglKEGS3iM4cHb/1c1Srr4CSXDWj366t224DUufqeIrW4V3x7G6uvX5hQM/lWmByDjTP
IZ6QXj9+H6mb7HOXoXju8hBYmPn/zH8/zBcXpQFt3SLdRRAd0y+2fJnYPc4l6/7t8guWfv9szmuu
qGuzwUHB8bQZ8+EAlurha4+ezfWINqwaTEqD1mlOcUGflN1/5VSLPj9/zYdmAWQelY85Hl2l9qmT
mNFdiRhJykHug3+3ujK2llp/NsFrVGWRWoIz0EaIXtRUes/KTqzXnpUMGbLE+8tJVl952cJsn8tj
Uqd2PFl0DCT8cZUl7yh6XLn938t9sTDP+Wye666IwfONmoBaCNHgEJCmqD1wn4viSmf/S+9+skXP
NVg1jsxlaJ39FH3oxn/0tzg0F9/16mE6NpvMb/b0p0ZC5wTO59o6oOrruXoufttPQ7oSa3FAIe/X
2nGu1IInaTZFUewEhdF7kerzqaC7tTKwUC+35cKUmUu1tOt4E0RvLFCRV91J44Lh6RnnytBeevp5
LH4Y2smI8FPRRfj5zDtElX61Ou/paz98NtfHriYWwJtOIDHSDqJ0um8opAe89/LjFwbw3IOU8I5T
gzKmoOjToyfku+TqzRbeleP50uNnc752LbBeQvRra1c7XpfHkCnf7sz2a79+NteVExdTahseIOSz
FeS3FaPIevziuWeugFElbrAU8roA6aG3Bsglk7S7r/3w2dT28rJiWGl5ALoWJJj2qkYdfKyuOfkt
NftsA2+cUpVj1tJAW+xeu2ID2oe3aeBH8bXfP5e8SKQJ8zQVLOh6KGkULO4Kld6xMf15uX0WFvG5
6CVtCeWwMRLBIPgIYzZU7CT2QwWLpZUFSpSfVdaVQMjC1J2rX4wbYUsKG7hqZKzwnWa0IFuIrlyv
lx4+m7xcwndHDFkXDGm/7oH/jb1r4tNPo4SAmpy7/sOSAyOOXrnUMYHu9IFqhiLaHiZCDiQY6kn1
4fMQXttRF/aheUFY5IkGRcc9D/pokj9GD3YFg9udzRSRDmqAxdlc7vTPpUL4ptl0zpvCDuPYFQDy
o3Y3U3rCZa44m92wdG/bqXuItGuAtizobYXL/Vqg4m9PZd0dRwhgvkckdK9sSEsDcHaMd4dsKkrp
YYDzEWWaoqu2ztRlO9R+Fq/jYGc7KpPhyhhcauDZalA1MQpIo8wJTJtspESsD2XZmfa2GnXcl9t2
6XtmK8KUi7HxRNoFtnHX56RvOvY7KFL9VP4V6Z8vvWReRZbZUzIlkKoGNVCBafVitb8nJ/GbwUAE
4l1Zehbm1LyYTFkOckxhzIPcBdyfuTmg36G6IrZbGoLzErIhVmKMNKaVzTIYKPDpbPocF0+Z7uht
6kKPBSTzGN3KnAlUSgu5TdwkOwrVqltloTAUbjtZeWUVXPrU2fLRysY2fc9RL93lt/C/+Rbm3ZWu
Wtgh5jaio8MLiDMaGsRMZasOtQgBRKoM9ixxcoW5sfTrz3//sEJZIZJxLcKyQR534z6etIBg2+aP
l8fa0gfM1gopkd+1FAZ0hUorK/zZFH81avwuP3xhQtLZ7C91lmqYSHRBZ/JNU0EFZ6+b5s1jz197
/mzCdwZmLXmFiRKrb7F9k/bFznZgHcfV+msvmE13KofSsnJU2kthDgbqStAozWlqkjXlKIG7/BIP
HfnJ7WFe+lWD24F4q+cE0M/A4qEQGxF2B24xbM/5Td1ZKJNhKMqghbO9/MaFTp8XN1VVSHjj4Y1y
QF2HayOubIk3MJSeLj9/od/nmV0UvlepqNFsWMmYL4FKBypEnqiEHRTT3772ktmsDlEdUWmU9AbQ
pb1bVbW2B/eYayS8x/EKbmqpnc5//zD1So8yTzJ8hw5hcwYDEeAwVw3nVzp+YWbPk7kowbDdttDw
f8vaZxKVT8rBEfZy6yytwP/+/uG36x74FV5j0Ru1uheW9Uvl/cvgIKlTGKy7sIeCQoe8COIdNCj+
oVecvCEB74RfCxEufR79b+uB1CEYl+dRhtP/i6wH9XOCoOLKGF4aY7O5X+JAODgNjv5pPZ5I3qSr
iiV7rhPio5LtyvK+9Amz+V8auE6wCZukJ8kN1DY3hidXzrQLJ4l5jWTStFHrARcb0PpH2d9xTZGc
eErs5zq+pkBYONvO89KlgF1Q2Uc86JCZKA1Ueszdwc7xDqKje3gp3Vuje2UyLsyUeV7anuB8GZqs
DjKiOnjRJfE6T6XZQiRw5Qq80BX2bLobV/dRm3Xgccnfhfje8yuptYVxNM9EN1FY9ueSywDcQgHD
RDE9cmhb15Ns0i0kYOpKbGOphc7f9WE+AljnJZPC77dwVW26LWjzfpReaf6lwTTbxeHQZ9oBwPLA
NYlPoGwcwULhEG+S6mSn10yp/5m3frJT2bMZHadtHiaRKALiCbalLCK3uhXeU10hdiBw5oFXUB/n
qKjsjO1DhtJSfwy59qPBQOl6eWVbGgiziY8q13CaYG8ToDTr1fXi3wJFNpcfvTQWZtNdIskKryg0
45jHO2jXsvEuFSelr8kBPv/pfJ6H1kWfwQsKz886eC/yekXHt8u//PPRxecJaEOZtJMspwEpkwIt
D1uuKQd3qtJFvb38is/HGJ/noCsV16IZQxgqFqCLJRQGdOxE3fFQ9DcDOHaX3/J5F/B5ItrpQmKY
kHCXt5DIIJD9EwWNuwXzrSud/O+G8/+jmHuzXR1yjCGPHSzq9RofcHT94th+F7+RWz20G/4w+s4m
24Cc9Ch/2ifvlhzNTbrPH/PX8tWlG2t9+UOXxsL57x/Wg6KMTJGgVi/gdvkN9eX70XT+5UcvDYb5
alDVuN9rmwZKefeT7Z0sFKXgPnnlly824GwZMAX837SSJNARNLsjVOFriPjiJ5O3ULTSynX8Rku1
TiwF5hJQEzctLLPuUDE53PLMmdZWltVrAhDLMY4j5KMSCWdhLeE2laRwSqsntbJUe65wkpL4zDH6
NXNgmGdNabnh3gi8KHLY3Ddum29srfrT5YZbGnyzpaWHq2oH3jkJYF7iUUjvFeq2f8bQe19+/lLH
zNaXWg96cnskNUns3NvpuEWNO8Iw5Mqte2FIze0eKo6DPU8JDTwdA1MiJrVLK9u7Mv8Xfvzc66EA
Ql2DftcEqEV6r1HI6stivAMc48/lxvn8GsTled35MCHgqKR468INhzhS+gJeOwdC4R0u0hpecLWz
C1Guu0GZO8FoG35cfulSk51HwoeXKobgH7xs66CvyWtbRG8kuTZNltrr/PcPj8Zjq8KZMAuniDqb
HIXRG68osgck0Jrd5V+/9IrZGuLCcdKF1xINUMUBeQC952AL9nq4Ugy2sOLPNTYlmQj4npjnAsTP
NnOfXBL/QRn9S99H9/j7l07CXM6Wk4golLDjVQFUpcnadb0MqumerHok/vOheoZq5UogaKm9ZvNb
Y0ZI4lp94NTmyWoHcOSKbV8kj5e7Y2H5mBtAEAWAaU+nIfDsARZ4/UrCntAC7KtgV5behQ+Ye0DU
ujRZ6dnnHuF6DcDNuy07CxgbUIy+9A1zwwdhJQ5wkniD1nkXINppsnUGlssGVq+o1qxaiAouv+nT
byHeXI8H90W4/VZTeCDjSUHnPoGqbD196dnzkEofFenEkd5DTdPJA//MU2/JtbL1T2cF8Ezn29aH
eR2ZOsksHVmHhv6FtcTKyX83sGWFMgrV3tfYlAuNM4+glDBBFqKpYD7avuRAkRRZe5OjqOty83y6
6uETZqseoLF276FI+QDh085O+TYi3lemGB59/qAPraNtu6qwjIeHri1vZdJHULLRxy6/WgH/6aUW
L5iteeAGTcBKCXkIm5u2jlao613HLVRxcDx2Cug362vi2qWOZv/9lLwiHYRpYXg4ewBbqVlFPboZ
JoxOXa2gvLpyKFjqjNnyN8L0hAFlFB5qu7wbC1A60q/hv71/97gPnZH0GgEXOJ8cpOion9L0W9rC
+dNi0aGK1OHyYFoaqrNDTRoyWSuC3x8Cf5lluNgIuUqSa1rSheb5vziJ4+QQOtLw0DP6VOjmyO38
K9snXDlmM1lkg1tV8NNGY7ivCsAp0GVU6sMz4Zr3zNKPPw+tDx3gqF6gXiePjm3U0K1tUud2svPm
yk3m0/0Gv382jYkpmAJcMjw4xtpxzAHjPFR5D3oKudK3S2+Yz+a8yMLJscNDJG2fNr/gtbzO6B0G
0uWxszCZ5w6XaZJw8Gmd8KCb9C5mzZ8s1/ekYLfMgtoP/rQZQseXX7X0KbPZzCPQn5GuAZUZYWJq
jbseRhIgkD3y1t5efsXCTJiHRxwkqcF5ZuEB6izfLieABWucAa5djZcG0+z0UnuwoHBGoAllT7uN
dsNko3jlXtmOl9pnNo2H1K1yR5v8CFAmeF1VrLtt5LpvoxzITcpp+qVBi5PDf6cEODC9yZsQUwK+
BFBUjlPz7DoJ3zktKW9IV8b95nJ3fP5Fch5tKYox9wD3i45cHZSCRd1z2gGTw6+cjv8VVf1fHIHI
ecxlShvpctlEx5eX+4O1ub9Nnpydswtgzu0XK/he+NSvVkHov/FVtbJWKM3cwVHbZ2tYhq8A0Fi3
a3Lkx+kHhMI7dTNWq3pV+ydrbVZm9Xa5ERbg2nIetqmlxewOLuVHSDe8YzpWyPgUkYoQgBTdMbRt
vqnjMQX2DMZCHaruIFdeiQlFApd/wFIvnP/+YQmspi522wStlKc3svztkoeBauhM2yvz+vNdWs6j
ObJvVW88NzoWRu3BsktX1GQPIwEY04S3mdbDF190npYfPsTrM4f3KCE8RkZAuR4yVCOTsMzHFYOb
47GWNNmRphfPl9vt89ku57ciEOdt6QLufqxM/1B55thB9ndlri8825uthVbU1iZruujY8zMDwtoM
WX/lDvT5ig7z9f+2Uuji0ISKpuQYtpbeljb8TKIC1tgF7G00qcSGycFPp4puLzfT52uu9OaLIrS/
HhRjydF4YpMmP0lMj017bQn5d6r8bI7PVkWjvZ7GEx4/SblxY5AGjHgnUZv4qoSfewFrLNFye6Vs
d9dUgKHnsvg1OOytbIAFL8Lm5fJnLvTYPLRTUpXVcQeFtcrEoU3CY8eulXQuTKB5XGcgyZjEWiUY
DCC2oU617qHwRs2vM3Ega7395S9Y6Kh5eGfy+kLlQJofSWtDvdo/2kn77nbXbMU+z3eCRj9bZ2rY
flECKMQxbKhP8tc0pzcyM6BfJpir2Wuhv1FLr8oBOLbRbCzUprh5dmVtWPq4898/rA1u0koTw+r8
2MMltm5/0pwfMuj1LzfdUuef//7h6SK1yjbjJDk25fhOVLO2nOT35UcvrM7zEM9o51LqMc2OmsHm
xuJZ7ANGQe/jNmYHbwrZ5vJ7CCPnFeCTqSRnM1WQpsqgyGSwKuHeT6+FFMLu++QppzDahUlUVvxB
4UDUrCgs+iDvyRt5oF7VNX7q2LXZWqVNwOtvtPpegYky+TFJpzUb4ukxjxifVjFL+Q2cAbJDhEwk
kCSSnAGxCTfY8ER7QsrVtVaFEMWfgmZ6M+TAg6ymyKX7oYKXUJzS6TfQ08U9Stawj4AOWW4dr47b
s6tRtWYqhD+F11tD63eU/dAMxOqipNH3HsYAa7ggwFcAnttb1brUL8tY71pddb4AZmjnotBp5Q2A
F04NlW9CGXuDrblcj9wCSoaJMLlpAUEKPDGCq5kj2ek3Y8P82vT0QJG3/zbVBRB+JWT6k4EmX4aS
HxPJyj9NXBc3UTPZr11UuUfD+uZRpSYH4tONAm8QQ3SGKZKdkIb+kgkglJPXSb9JUzjH1UVPfKEq
tWFx6E4r4rXhPc1KgIRZ6EZgRcKa7LaRqn4A3gEDROnee3c6Qu9kbP2tUD6EQy5e0TgSRxdtnDs7
zrk/1V0HQMNUIQ7mCvcZUF/2x0iCaDqsDYYHOdHuvcJNHjZI3nhomGJbE6NeHViGuNk1VhsfHIfH
d1kd9esRbkPGzzgHSLKHvcxjKGTmUxi+PSVDpR8zVtavDq/KbUgi8TL0RudrYafZGgyWYp+Gbfbb
k7HQwIg6OJKD+McYYDwghmaa2xvbramPSQCzSauvi0cw9Tu/BrRm7fZZCdxOE7f441hjk7c7ma3G
cDLfraY33yscWVG/OeYHDFNQ0RJSMeArNJk24BuMj7pMiwcHGqC3JHPtg115PY6GIFn7lo5bsnZ0
AtDKhEH9koxp70dj1me+BS7kPcnD4YBtsz1KK8vveF9pwCJNiREj4gSdXiSwRWa6KqE47mGz5+e6
Mr/atqt2sLnxkAB2W4JdaWzT+yrqk29jpLI14jKoVpMx2nSF40WD2dYLcD9o7qxKt+lvQy/mMcDC
pRNvjBUWbBMOcT9uBtzNzmgiwAtNm4m9QOb325Tlw+96mKYNj3Tz3gANdEb9oNlWXsUj6BAAHNWc
5bU/kggs+tLuwm0SinATGRCp4omn3wpPipsoy5uHFOrU1m/BVU62CIfUv3QtznspUEF/OQzgAKyR
wt7yzHWOjkX5xiN1eII9bnTIwqh8TaK+26cl+Zm2ZXkP9Ue3z6ycP46V5Twg3R/fozjZ3jMQyTeD
btmhbvNqG2NerUsNXhEKmPm+q2i1c+qW3idFbEPjmHSQwet4l5NuXIPu4N4NHd+Bs5JDW1WU/C6x
u+ZNZmW/HggPT7VjQzrT03BD5TTt8DvlT5wjqi1vi+S2oGpcTaWsfMfEa093a8kaGI041ZFUGohu
x3h6F7IOTAFXlLEftwPAMazrz4hkU286m5xUHQHrG6YZ3A0FLA6hEV2Ho3YEiq3oCCYVjJQ2dtqb
DSxh74YkMe8VkXwf0fqv8ly2iUAb6vehStTGkpQd1OD0+x4uThmw2KV8jI2kdwWxnL8qHLKdNcXD
QTVUgTfeCn3Tm6h+94DM/oEKLwORW1oEiainneAq3eDkpNZePmbHvFI1KGM9uS1rhuPgmNt+jYBw
tNIOchZlmIHNi+vnnkP8+sSc0f4Gp15776QF9JG61sWLBc+ptRUaa1v30GrZkLiILUjafO3aoP3E
nQQ1FIScYwqlNxLU0LuYmkd05TSiSLdD3yCkM2L5/0mS3P7uDUN2GyfwxBlkFz7DD728jWNDj31U
qbt6hN/xpHDGN6Gy1tKM0VZHdr0B3j+7q61S+aoVzgY9nLzUqE0/ji4z29A16mbikatWWTq4vpYo
ExwNddcgv+Q3kW4TsGlsrD12SNhjR71x72ax2lluLLZJLaaDhYLJtSFpuxojVv3CO4HBrVsvuy2x
or56sZU9cicSGDbjMG4aotJvDuwQUZYIqpVvUji2ylKZU5USdYhFE22L0M623I2EXzmt9yOCPeUT
TB0A728HGFTg4VsBwsztSIsoSNreWg1xnELeL4R+7uIpTf0hMaDCO6L9MwpqHQlPJUjxyJw4Jo2e
4S8P2Se3nc0QDektMr1hQDIB5IbdgSpvT913L++Lu0jHLnD5lXoPWQ2lolMlPxFIzY4WtA/YRiOy
G3HIOaCAhIFlS7qNU4wgt3hyMitlDeY27tNiJy2bv8LIW+utVY+wtOAgzt5qacwrDmD1TvapVa2n
KBTvaSKafcImeA7AFuhuyMoGvObarR7JoL27pprSFamr6IctY2Ltm1zLp2GohyCfBH81DqBLfZFh
CU0G5Rex6/2gicOndWLHPXyqlMBVEM6XL0JPZBPyuN9SNiDJVxbtBgUecN+zLH4wFot3YWwB524N
jr313GwCcpi+pV2i/KY4JxKkp47u1Fp/wIOHwEGMU79CZSZQQi7ckESU1GvwgBDnhokduIQ1lvwa
Koh+yulpgnfBtowGfcwqGIBHdRk/OzmTx8KGoUJc9ul6bB215YJC+c0YAXusUNu0AnupxlHm/gzZ
BuDcNH7ZVNVt3yWD2cYtzx4STuu1xBp9HHXMAhM3aoPND8XZOQPE31egAcAJLulqELNCcjNio9r0
STuCsVohRh4a0gZVct5jcZIY70lrYXVkbu+fjyRPQyT1OjQeQcMAJ41DBCyakPuN1yUr9CZDFdb/
ODuzJTlxbgs/ERFoAMEt5FSZNbtG3xB220YSIOZBPP1Z2efGzV9URtStuyMpkLQl7b32t/6ALzaf
KiLRvJcyfBSQVm5yC2ns3BECnnZQqNtu1iEEjP7Y0n8K1c77QFfT3m8raCpk7d9xt+3x6YL20HSN
uIK1WI4Akw4HmCIAptaIgfzq06y9K9wcq5OOPNw6LSwb3Er1bzWUeYgLXpZvW+RR3Ji4eXotXV/s
cOTQj2KQRb6dpgZWuLicgWNDVbmlrjXRnGDvKSaGRg8Yz0ynCjZ0PB6CqhtBMRurt4FnBthJhC+g
4b2S3bcW50zPaxBi57HDtqngjP4L/MT0tpBAnYsOnnLRCKi4QYFRT9s8V+oWJeCs2gYJKfY4ZDUF
egb8WkWdY0eIWsCBcqAKq3NA7jpZe3HeZgGYgWfIF8V1GUYg2cCmXaKQDQAZEOeqaC572EfMfkHj
JBNAfkyDuk0BO/kBH/DkFzJr5UZkjrMpKOsfkCF2D8E55VLObtVFFbP0rsSF5YYB3bYFYXx4pV1H
MH5khhmI42fuLXy/Kh6jGaV8M3oMvhG3CY+G5s1TqrvS4itouc+sUBucKOt7/NHi1KNsZTY4KosX
lzpzua3MoN7ONQ4XEGyn2IZZ1YGz3MywfZkBD4dQBSlGUpHfXT/4tzYZ0M2ft71zTZjGIb3RHPIi
3rYedlIJKxotZjTYWVcegdphW8aNuw9daU4CffUbiYC46YpMwhsb2xKIQqSLaKbKO3AVJpDrAXiF
ayEfpwI/N7PfVdFl14ATPoUs5ZsyJQQGCG2K9RCAwxe0PX9O5QgnG5cMA86AOfzNXEaLO5j4OHuw
ztyd5ARujpUVequagD93DUHuoT9KG7iHunPCN6dIAYKoaj0/pFMl3vIaXZlo+mL7ZshNXJVGPYq6
AyQ2lNO7h1tTiXxM4cKMR03vPpLKBiR3O//C2WgC8wX3ge88G8375GjtRwz78J2TM3btdsQ+Fu1o
9tIj9HHkyj3KwtP1JvNB8JcWBgARV74ft0Hm3EB/iF42dChvq2Y6ME/uBWvLW4c4wW0YZu3e6Tnq
vlhz7FF3cMZCmad7rFunvBH5ML9iMvBtinWyY0CvH+a+tkdctOCP0dQAZFZNi0YIUCghoa6u+6lN
Nnyy4mUcenufw5rkXnE+XOXhmG6aXiGXAf5pjNsmPTrwkbgtaZFvChcuBw0uFHFY0goEn9zuQEtg
cJ8PfX5IEeqfmzFPb+GCgO6VlIcbOnF7SsK03yL8wsXHIG87o0zyokA9hQWTTk6Z34dvTZMBhOj5
IUyDs/oYct08MHgG7AEHS446LPnGwbYWw8FzvpLtnL4L6bTfamPgNgTwZHGAWGiO24rAv8hryE/Y
XwMj74a0E3HQls3ToMx4YpQOdzgP+SFgmX5PoIxqu9gdcRlFMz48bCy4j0DgA0y5mWTmZ2dLgGEP
E9rizuicXDtV4NZIyRXkLhjPJ0asnxdvglOeU4/tP51h6c++M7gP9L0tX4AKTI+uo70Rz5tEv8Wk
kNcTmGd3atLmwKST4OwJDGOxTQbQqnC1P99wyVDDVajFLFDhMFmo9dMuNrUy+H9Z/1OnwI36Pa1w
Zgt6HOcMUdB094mR8OjAxexXkbsTXDpMrvetKEATLJKSvWD+zS/obiwBrwubKYlRNec17tx9EtdO
152aAX4XAdgsV1Po9Yi+Y7V3APiIad+NoNyhheQIfJe9qg1wmZEuQgC1bWU3NigpsKxJ9VpUhkZU
1A0OJtxtjtbUsArH9lT+GHJACwOE9FjBvOlEhe9tNbaZNkKH3Xyfg+B3n7shA6gVqcKeGgc1RjXc
TVo1U9wwU26xq8KMo+z1jeg0P7gqgDaMkOBHi+iJ8kvf3+bj0FVxn4zlLpT/gkntjPNFADIU2xQE
LosRTTXBsc8ldZz1wvnJFFDHu9FR8gp5C+zLVM2oywqDMYr7cJq/+zm6+6OB/L8Wec7iARkXN3L9
Ac4O1IeBKK4V8TgH+RWws17U+xXIU0y6+6HUxaHKuP2BKhFMwvywoEBTznnMIdbaBUNeHHrT2n/Y
xEQaTWUlTmlD8q03wQVrgtHArulJuGcIAjspWvuWTDgGIU7CfCYNa3qdd5hYiiBNHdEZABMw6UC4
zXTb3uHYWsbSJ3QjkFCIeymyewPvI4lLCVwvYtYm7IfELIWEDCG5G1Fd1FzUV7mD+lmkYVBxnaMB
7AA4f37IXdo/wh9lOrIxS57qOc+QX4Cj0NYt/bdggqWCKFq9Y6NAmyT6QfY0ZORs1VC0V1I2A7an
LOPfqK4JZjN8ME2SNvfUlGrvqly9aK9AH1+W6QPsNvqXkPdpXAhE6dIiBYWmU7GFz7g9Vu6UQ1ng
cQUUiVLXKYgLO1y66w3AT148sq76EwqqQHuQidplPdx6ItLinjGlSYYcwZBOONxadsNb5T5M1cBu
YUmHVJWEsO7dq6fhgU4zi3DMlcB4KrTCVXk/bApFw22Pi/tViM0RiBiTXjWqhY1GMPC4xH0KxpZh
+bOHP1wZFUqLJ3SJs3sgfvmz0MIgKeAhhrZlCgMY7cHDoQexPTGDAyVn0VwXgZMecLyiu7B3sgNW
9wRVZTucVMb6V5kp/xscRgqckTQTGxS03U3QCWC6u0ne6lb4MWq34ptX2/IK+ang1YfB2S38KNIj
rKrUg09E+d1JR/IKL1D/MMGK5DdSccGmargDomlA511vzidg6cotA7MInkaJTV8E6MbHCtbxzzKj
xVMz8urnLCg85IcpO6CFAfVVzb1TPwvy6IGRvMnHoLkytS0Orq68eOhLcs08j982xpcb1vXyjqT1
DCr/hKAV1vltME44N5R5mn/Hkk5uLXLUm8J3TRnVsDb9XYYCQDI2o/OA5e0OfqrVNgv76SBw7dkN
FU6NuVf+9qs8iRxkDm9TM7E9zwTf5FTV7yFu0zunKds/cKD2Adt16l02aoVre9AftbZwLNONBW1W
9T+dUPYPeSOCk+sHaCV04dwczZYje+KFLrBScIl/DE0f3LEcueyGWNGCgdzIXZ464gVyreJghfXP
JmpeXIwFryJoY+AHUcBI0I2l7pNv8Nju/ihpikcHCf97XLpljNJZ9SImVx2QpKTxWOB2lyEDt4OM
v92j5T0hkRty78hVkxHcQCv4MOflcGVxU4ULyzDXcG8iei9qMGaol+HDTUH4zUxFtSlSrPUKPMF9
kJvEINfb+Vtfe+7zPPCGIDIizRWLggX3jGTmDuRtcipcwo6uy8YYdz3nSmJYdgw8ykM1NfLoAbd2
m8JnEVlMvzFXPpDxNzYRgGjxKQX42zhoZCxd7EFVHWzhXOLcNHVQXA2jq6PRZ+57aWGvAnbVuMnz
tPhVl8Ktom7O+DOYgcHWIJWz6doOZnR2BvG2ZWiFzmHXfqRt50Ap4ifROeVKIjb1sLDRdJw3LsS9
m1Fq8Zr0ZXVDJu3sofHpnBg+tzwiIK5vKA2lvW581A7RQgt5tA0Cd+/WathX8Cvaq9oJbFxNqtpi
Jc4RHYL2O/O1eR0nHIunmqbfk0L2T2oEL1P7TnXT9+Qc3tNkOwQ+uan00H/D7iZx1xf51YhkzLXA
FbkBrLc2HdKKk8HBzNBD55XVFbSi066hSHyHLEx2XkBwB5yy5qc75Dj89IBGJTAqPTljFj4mopLf
/KFLwSynWf/N2GZyb1lT1fsuhAShT3zQvrlP4LjIhXmaHKzrsquL64CY9GiQh7j3+kk+OR3Vd+hA
DK+Ax1U7+BQN2wKmXTAbzwyGxJiHOavGfd0G8jZHD/y+Ckfy2CCN+2IyNK8EBe1fC2c+c9MYhxOO
GLLf1MFRGjff4IBsTXvdGpyvRC/Zs/Zm+4A8dR8Zeu4dSrLkBnc5he72Yd7lDe/3TZbQn3D5mfd9
3yDtaoPqamphAIQbl37UgCVcpw6OpexsbY7N23nRIyjmSjlmN2G85Z4FoBbvQi4QIPuqxJG1wkXv
BlaA8qgbovwtDrjiZ1AmPTwsut5/L1yYlt/zAh84NtQkL2Q09UmUPHtDDsZCc2lwD9nn2AD9HcM+
8+ZZ5ldYyEPIY5IFwxtJMv8JvO7GjTvgxX8i5+j9wPClz4FrZIrRzsUdDfv+gHnBnzXh8OYKKsle
XD4Np6puYJJlmPuSzAOuYpUf+aDXAfZXBeWhhSHzKRvd+UZmxtmxKqNXNqHFnz53/ZPJOJxyKLCE
V+3MUJDEOmaHMEPTWhl407dygqoAU8l5RbdR8dy2tYBdpe+zBzQ1jwffTtmv1B0KmBLNwYwza0tx
u0EpPd+mVaPuw2rs33lJs0OmRvLHS8Mx9pgnLlSm10pri9LxMEObY4TRRzfw7piVedQlIaidOA1F
E5vmzaXK2sd1taUmGDkWtzu3KV81I+uPE46TkArQ/K6BtSdKUaTb5UWQbxM03aMdrJEbrUsHh0JZ
HSz2wcj3iks13n+5jR/U+JbqYQtYPEp8aXHUgxt8c5oaU9n15W4A+gUHHdXB+SRx/OFVq7p+cGA8
+1LxqblJ7UCfWibJLQSXYq8xwXZlFcLmNJvRAeAXOh5M66GE0TnARYPUEeJGhw2YW1xgXfae5X5+
jcYEbwLjk+QHW6fNjXWTEs6AFKmiCHhLz2xL3DAgPErbDrcMmFFsZpHR77gNwm8jw/nnPtVtgIc+
oduw40dgr0ewKuAwGwO+AzIViq9RX8CBDbSt9mBT6byqHibLs83gvdrBCS1gvN2asyHoZLW5niaJ
5uo2yV9TnjVPPSF5XHFcejx4LOw8TV3sMPl43RsYfaeegxqKTdIdvPPcbYcK2gHmfPrBdwbc9U3p
x44zorMSu2icitm5UL1eUQCI87//VV9GqgdJZSUh/eKYGTOB3UPiJAqFDD5ucwrzH1sV5sKyCFem
63m5/PUw67QJGdHmc2SspRzuPqnYyN4P7pCMQ+YvSF21GZCHdqMSrnZPORRvjxdWykoFWiyq9H3t
ImkS0PyYemxftYVEU9lwroLuivHVGLZPtYPqs3vCnTkOePGL+NMFNc+KQEAsSvhtABfNxJv0kXd0
eGgHmDrODrvKSvalnn5UwBaantEjw0Q5EldOAcoLoxpnN+yH6dZNdFJGn3/CFSWCOH/ZvwavgxEn
A0arPBY1rTe+aJsDyrTz89d+faEQwJr1rKf88tjPEnaBY+0/urToL3RHrQ3BIh5XoPgHRY8aEUE1
MZMixsVQuZfA7CuY5mCJgW2ICEt36MojTbriZ4Eqya0HS9HfRVAHr4UO2JX0YFs8wS3zrpdBchoy
ixY5Te1Ok7Z5hEtxvmsDNl8JeEtcaJpeWWxLdmwvgLaUAgl82s43sBz+kwnnaVTZb28Od/i+z1OL
2AafyHT/+RCufOQlrXWeW0sEQh2qRDSLKOtoHBhADagavkTVJMGS1JrWLTg/HgJIhlQG9IrOHy6z
7yzMLwhU/+2C+GATW3JaZ58j6ZPCxaRiqf8bbEv3ugkD1PF0M1Ak9aFL8T2rkD7F7hkC8gY3WEa2
jjKwnCi4p2KF1ALyUbPtH0PZDlcDBP5fQVLg7ReBhIlQwF2ygHwW166xNREv36X5+bXRW8QQ5MLy
HKeI/Ij8bREpP5t+9HymN1kYztvPH7ESQfxFBIHwFBaIdgAELgzvUBA5lXV9/7WfXoSP0YGNCVy0
y2ONrLVl92VzARGwpqFdglzP4BeZ5q05Foq4u9Iz4xG2JKiVe033gJb7zkQ9vNAimFXC8T5v+TET
ObmwYX68pJBA/G/Mhb/biPQEpcdc2m07oowWgvQ5IIB9/tk+VmyK5YwydRZmU+tANgm+WoWkHjf5
8JaM6GOrS7j1kvxcFbB5VlwISh++EIU9639fqHXr0nUCpMVCMg6vuIKQXcJbSBqNl17Ybsl5zP9n
DeMZi1OGR4uqyy08cdqwrfYFxPibxm/cVzqV/iZMcpjCTg290kD5bUYfVYgOjY4gbEn2+PlXPT/o
oz9gMWpQeigkTMP5xD0LgYF4CAxq+X3mIHF2qd/3w5HDSy5iAZyjqKWNQjcgbMB3HQuGXdt0cjOM
lmw77JxPQTq42xlOrpdWwtrYLSJEinJJWYc1EGvCDyBE9Yo34hp9FxDVHj0922fS+O82bBSaz9Gr
EBEk1G8NMqU3eRaKBz1ZerATTtBNwuiFhb/2Ry1iSoCcraORVT55zrBpNNsEAjXP8enzkTxPy49G
chFWoCCHvxYZyClnfxwHFYQZG1uHsfR/sERvP3/IxyEGY7k4neS6c7OeJRNYyupby9J6kwt1qJr+
gVJvD9Y2zERyVATJL0kdekGbv/LhlmeWMQgrmtQ9OaFyVG7bKrgHZsWJkinvL2yma084T92/Dozo
Niv5CJXviZV3Y/kDUSb84rj8z1EDQBsxQ8FwSka275Fv76Z6Q7vyR4vsfe0NX2qMocii/vcVrEHb
Fuvgv9H5PwKOhOa0R3F/k2Rvnw/92ic6//tfn8h3qcX0Td0TDhVPArAWa9qnFgWmz3/+Y2E0/v5F
lEizjsPCF54+/YAiKIH1GoS9Xrk3VKbXjQZ9UbYd+5NBNQ8wEOy7YME8ntKiRioPzmwHzQp7+Pxv
WXvVRfQoE3/KG/9slU2g92jmcFNpH5jyQD9//oCVqLs8XUwaZQ70R2cwfSB7CJ6Q1BJvbB4ArKGX
cG0fnmDwPRfxACnQHHLcpD7RjB5Nj8uyO0968/kLfHhgx48vwgAUZl01SQeaF7+F1TLM75zHqmA7
ZpHrFFHZTBtIaz9/1spoLOHxxHZhElQuTNvhho4C2qai3+kltvrajy8Wfk25IwJ1xir1/VacK0kO
EgpCbr/2ty/OEL7hlSeYnU8eRXkBwmGLuvZ4YT9ZWzLeYskrsBwhmWqbk0yV/yxmzNoIrkupjAMd
AiFZtBwOH47d5qUd9sEEVUCWzVB+2ERuWw2rbMrbr4UH7/yB/woPpKAw3C2le2LNA4XLIHGuvfRS
U+TaKC1jgzGp35Y4paDKGmXt96GDsLf44l++WO1Tls9pFxj3BOkfwB0ptKv9FIqj9CdyYbmsrEVv
sfMXNM2QqfPmU2YGWCVCd1BfMtte+zSLZe6FtgxMgg15RgFPuTlUevbkDJeyw/8e0j44ViyZ8V2a
gbDd+eMpTJT9Rbo2bGI6o2oeQylKISjjEAxDspnF8PObMCyAh/AYnhvy1KImBGtU2I4FaNSRHpSw
YoYIVY/bOhyTm7RE4I4ELg1bIwSsGGemnnUfTMU+h6nCLT9baqQuxCQo5NkD8YdgqzXlN7kaAzQN
JMk7r5vkEZUc5DIN9a+GvC7gwjiGBzYAG125rN90og0h+of4Ed4TBcwe66FMcqjDu/El59I59I0s
H8Ceb86lgWTjdGUOvnBZPYZDB7fernqqijDdVq2wRxR8k5eBDc0VjpcqbtFlgb0hlNf12WyWInd9
8FBF/yU07Xd+kYfHDjLxP3NQ6SQO3bLdB2VVQWpe2RuoOfRdMpcl6u4T+zGJnEMwWSTzMc8ldNe8
EG0Fuogy3z4PRiu7zpK6HxbcCant5pPMeyeq0MqCDACDig4OOnHqqwtXipXJvmTvN5Y0BETHCUzd
OoUpZQsXg2K40M269g7LgDqXODH1+HGQ/HaJfQLpZ6/sGI/TP59/pLW/fhFTcyJ1CatkchrBO496
KPmvKymmC8m9lX1zyd9HAblERXckp3p2e0As02E7W0V3KYTup5Q3ZgNBTPMUWBgjRAoYs19fe6vz
2/4VnSXKRWQ8AyK7DDetvD5ryJzsUq/02jdbRFDGjEPZONWnPKdp7Ij2oa7FhU1uxTvGW2L54XyS
VtDe1Sc2DgOg9oLcqwaaJSqJfPErzr9nWcC3YyiLe0huRezKarh1A2i8GrhAqKhuBJyCK+ngL3Og
fINgLvLA9L5tSNVsfJLwQzLW3m0w6PGqkbbfcH3u/YXFlHNh2FeC9JKU3Vp0ejkehn32Hgso0rz6
Zc4upXRXlsT/ELIZ64XnY1kXSn7HRo92pyKJfFNcy7LYfj5/1p6xXHahILWqZpzBhtSPM5c3sdvY
8RtMKsOt8VwABD5/0MoCoYvlN4+k9KsWm7Eu1TFt62MJNRUkc06M2jgU2LQ9BLXz3ekv2aCeD3of
7G98sX9a34N0AmzxU96m6IhARTcaKxiMCVEdVW5aJIdBO8Z5ffP5C65MBb48OTPeQIVDe5zZxhGW
kt2tTpSOM1V/LW219GqQPfakerIwIqudfuOhNyZumsR/16j75RdGaeUlln4NcGSrXIjOhlOoHz07
x354EMOlTvmVEVlaNKRoaSqbYUyOknYY9TRKvVvab32MzND9o9qv7YZsMdNo5Y68CbrslAfocSp4
5CoQBzQcr/Ov+XKgJv/fqAuJ2JgPdgyOHMcSr7l28lt3vLBPrazIpUsD1X6qhjPEC1PoBAl6QOyw
8XnZxdxcYtqsDfMirheKBSla1wjYzGWMsu6p9rs4seJraR22OBXXVNgiVJacsuSV+yOEY2hK5M9f
Wmdssa514UHVgzaSU1OFt6phPKoH78X3oEz8/AFrA7BYyJ2tUaXNCT8JiHj3NuyfGBRH14Xo+g0N
J//Ccl5LES/R/S0lWvkBqU+uQ8T3uZrKEJ2nmbiFqTrLI+j5zfMMdSqsHUYWp6O35XmYbSEv+uru
tTg8iCDMXOR+phP6SOLSTWOa/szoHH/pO9LFJIMOe1TzeaDqov6BKxe58UZb7bxpCv5JJ8hRvvaY
xWQjUByPCiYpp7zJs20GwaCD3WWoaljBOPRSfnRlxdDFrCtq4jhB6pGTDDQMfrqtj75XiOQvfKu1
n1/MOXNWvbplERzbgRwySkkkEhNuCttd4rGvzOolkQ59z7nnt4EA/mBEj8Q3VjXxAFhjcmE6r7zB
kkqnp6EZwOkLUZknuzQwt1Xo7oHzuRBSVo4PSx4dHJu4nApEXLgtQPPWZfaqSxM1RJnDHLT61dk+
zSeOW6r/qzHMuTC51t5qsZegP4J05diFx8zMrzh5feNzifpX/+1Lc3cJq7MJMT1HTxJcMwHB4RE6
bw5OUb2PWl86RK69wWKNm6aFRxXU6rBZgQNT3eT20Noijd0erURfe4vFQi9N4Rv0aQZHR7I3HdR1
TMKq35BaHEhV/fn8IWsFin+xDn/ddGA5qjC/GqRvQC4KY9fu0dhfqsgWsQOmEUxmv5hg/Tdg//Wk
qiCjlF6NHLTu70o13ASzePj8LdZW4WKdjwAdzWmLBkVVWSCu2C7Q3xn6UEro1r/0hCWuruIpmphH
pIry8h1smk3jTVe5vVH6kivmyissoXWjHUpeFdLCkgRWJ2OrGHrt+zLqpBv7Gl2Hn7/HeX5+cHxf
Av1JNuVokUz8o1A4TsNHAn0cPH38/MdXFsUSXFcOhaCQsCbHObxz0X2GDpm9sZecAtZ+/fzvf82f
BLcooA6m4Nhlz4rIwzzB6gLix8//9rXvv1jQ1FUTySRWmwsu3qMfpPOxFgm77toaTZAapO3Pn7NS
dnQXq7pKOEG/Vx2gOWm44tT8zl9Lz4nNVO9B/P0ShBVecPS/3woiNHeaOQzoZCHSPbrYsg2aBu1u
0PMX99alpbwuHFj2Ai1yLM8UcoLtO5u3QFBe2LpXbjVL23ikSAeazejY97ndjeJaaB776JPobnK4
olJ5ofL98XrgS5ichoKAlCEeg3abfTmT26Lk718ZadhP/ncMgjRLyjKo0VQ4uPpBzZ06wIwJMLkB
cdYbJ7EXKJy9fP6wjzdyvsTBZeAFo3tyDI8SvcvSg/P6GFwn1fwmxvoA0QKKfkOmow5Ilc8f+PE8
5kugv82Vk1v4wGD4YRmBZtnIgt2T0TrGfHieanQlf/6gtRFaLPs5QRs0MA/zCW3mZaxE+wdee69f
++3zM/8KKTYPkm6wKGOP6N6Ftoj8DMkl04mPwxVfwtiarPYk43KGINB5hyX1TyvHV6APLqTIPkaY
Ub4kss3gCTWdaadTajTB3d/rbnNmhp+mc7tbD/7B10GfhRuegp4Uwj4WPvaYd+i+sNcpXII2qa7l
1k+rSyavHy9YviS2OdSVcholWCE1umMqJw8ePLQI/tP2HphLLi3v2IDCziYsykvY7I9jNg8X234C
fIlbujw4evOrLFFRaXy0X+nIV8UFWd7KE5Z8tt4XeAat9Mma6irv+JPyHOToff++RBvg/vNZuLKU
lqS2oQkhnMlSJAtpGTXmBpaRu0bd1OiwCIPfnz9jZTYuMW3KVI6PVmUGNcJ8a5v85Cb5T8Iuea6v
DP6S0tbm3tiAi2JPwhH5Pdj7IQX5IGFIq87dRrt59tIkxntV+ciCCzv2SsgLFoFhEHJGT+Cg4BTl
XaPYmYEks5m7MWbqgRaojIWwe8BR59LRaW0uLIKFzn2Tot8DRUlI2UtwP0z1DVgYnMovVb/X3mhx
NhhFPRM40WrANUamI0dV05uaG1CqrNNVURJk4gb8bdQrPVP/pJ7tLgSTlRi7hFKmwoWbUJJYtCzq
I3IKx3Rqn7428RY3fD2DKZKFLe5iU3gYpu6KJcj3EHZh/14blP8JATzhY4f7d2uw+1R7IB5iEryl
7Zfu33zZhZPOTYWmeF8cqQjuawl0BDpQCSeHz7/Ov9es/z2Pg4r23x2onEijB6oMvvx0l2byVgGo
6VTVHTqndiV1ntIemIgJPYgJdMdx79TvTd9d+HgrgWep2ITyoaGtyOZT0gzyPuMdnHKo8Xadp2Q0
UQxYa1Bdu/Cq51n80aueh/CvzZbDgovoM4MJdAK2D9Kxu+o0shlOXoAoRkxw0+Vtu3EtDhRN6LCN
q5oCPXIDmjkVGKkpZHmXmMsr116+7BmhAdhqYITjPuc5D8BInDKY676VHB43xpgxCv0q2fs1bbZ9
kdGNTifvwpCvhMqlujOxCXCDYLicpvAumFikpxfmhhGKaceh/ZmaS+zKlZWxbBxJnbIbegPyYDOI
PLIKvjoM/aSRH9anWhUXjoFrT1lcNMqRwAW4w6WM1Q+D+wtYoohpUN0u+Q6s/f4ifPjIpbJGVTif
++B9OvhOwG8ycCaM8+fzebkS+5YKTeklwF3JPjiq1N6FAvWyvtt+/tMrQ73UYXZodzKiF+MJDl7z
uz+U6gHqLHfjBE3wNjut+YGO4+Ho0xnyhc8fufK9lp0hraNRDdI0ODYu4B/2JWz/VK2NQM258ICV
mOGf//2vVUwScCxQSUG+aOQtXKFg/dmSJk6Y2mlHZHESJtPu83dZ+3znd/zrUV5dd5RD4ngqwtds
nu58NLzPfIoFiuboN4gLQBY/f9K/yfMPYtNSjO8iNIGehWmMyuy0GfppipW2UyyTsdgFYHPsOZDH
6Dl00gegzM3Jh3PzNa7xGQQnuj9Qh+RvE7BhoFWM0BK7c7+1OQ+B3fDNdTOqcJsPzrAfAJiIgQ7Q
W2lk//r5X78yg5dK0Lbk6MoeMINR8P9WtxV8kGV+4Rq+cm70l0cSGD4EYsINqUCBJCogShoUuXK1
ERfm078azo8+/SKCgAUCo7+ssCcQCrx3gDsQQVrHf8iKEayPCngbDSzjncd1CxF4lWzSWdzNA8oq
YponrCVv2Ia+InvdT17s944ToWOu3nqDl21Ir9I7BmLij6FI8B/gKrL1UN2KE2C9v5d+wK9mH02p
2jsrtsrSxC09468a6Bn0AGZIMrug7IDKcvQNFJrwo0UPSp0F27Rt2gf00kMFqaoKRrtSRAy0UnBg
ACpu0eq2x/8RPjNHnhNhnX9olASyxvM6s+US0iVZuD0wgE0vIwrC3IzDPjhpkAPmhf0n8cn43STu
9KsSBIQtmTjggjC3344m82OXt80lavjaEC9CrCkaSS1AsScPJQzjnzlfBijRSwFjbXYuTmjndrik
cMrmxEFJQpaIK3tdyyL79qXJv1S7coZRF3L0jyRLb02Yv0pAlS/MzZU/3TsHpr8CEIhpTTbIlJ6c
oO52LUM117VWXTh9rZ39vEUodYUkIFUE5Sko85sic6963R31WF/1vT7NfmhhW4orjLUuMJLBoa3D
ZgO28NeiK1+s7AIaJzmD43sC8eXolrY8dB1geKCP3lKfAVo2OzfAS/H918ZpEcyVV6HrzY7i6Bhw
86w/Xzl1fuEQsjKDl1pawC4VIErMnjrQrBQZ4tYHauBrmXmgev47C7qEa6ih0O8N9o66Qfl4hBEn
cHKm8EC28Ey5+fwLrb3FYkBk0oM/m6ASA3OrDhe95DV1LqQizx/5gxi71NM6BuwmFEiwac8NIJw/
Zco24CXEsD3+4h+/CCIgBfaBM7lYhnUA4FX+ohNnb4fsQr/J2kpcBJGu85v/4+w8luNGti36RYgA
En4KU5aeFN0EQcrAJrz/+req36S7rkqM0Kij1a1CAZVIc87ee9W2ycm309tNQxLUXKQ//uqxn6s8
VYkKte6s5ThFd0Nx4xqvafn654++cJ4/V3YWdBLQzC3DsTLUAOt7WBNNZ+o7nbNdprvhwnBdtIc/
X+zC8DHOZpN8HE2jlJzhSSHyLKyLY0r25vzzz5+O5eH3Y8g4e4GZxBdTczATkkTTchfpup1XtVwC
xNTKz1MG+yNxNJ1FdqSIS5K0TrYd8H/7Yszrd9dYk6Oe7td5FVtpFu+rdMV1Zys6IXgCV0xEauIx
LZFveGQv2zNx3WaqhTC0+tmziImsvbjRqxurUuarKlLj7YQv9M1VBxGYWp4/5VYabyy3izcpcs1N
NuVx6BCHToZjQ6QooYhkY3Oa57uYkfTJbpqfIkWpT1WwtxXA/LMO4KH0WycyJPlx0/qrKd30am5T
9SYiRcI3HFqKy6AWV4Nh1JsuJoCvE2RKcTistjnY5Le20omMI3iWAFQl21l9hnh5ab9rkvwJ2uti
q4u1Iz5X/MhXo/IKras8oury/VAq74NtzPdjZc8bnYHzuArlJRobwhKVvPxVkUDmEwRVhToFw1u9
Svl3uazyGC0V+sWBh9jFbIuXZFE+9AKn8mDnC+mSFdFUrktuqRWpobCThXjEWoZDrzp+sSbT41CI
dyR97n4RdndtkFy5UxVLkqw4lPuW0Au/WHo2Y6m6+HDNFl+r5Y/ELAh909DdxqONfyFe87DTe+TR
6rqQllQZEqWjKA9FY1d0bMqOyqw7dgsRU+vi3iZLVQCk6AjlqbvM3chM1z2CNoHOysnwjbn4MHAB
BLrZGSSdT4UhfPMkbixqo90lVbO8EPkOeGTUzT1BzYB4atFslH6iaU12u9ysKhO0ATyOmBA2XLfg
/VKSo5vodixmbTO1WFjWupA3BOG/9va07IlPKp8JpdY21ZR3D00/Tdu6safaY38/f+bERHUkEzu6
5xjGELJty0lQL9b3TJl+6QU5t+Yp6ZefBhE3ons9tGy2p6mDCTVa2zkciZffGAaApMYxO7LtlNm+
i5shu1HrsSYk0sTcZGIw5Ukk5mdtdDMTdh7JY62Y45tM8QxVmc1+sOq0XZW1r9ADEc3XVXRnTJoo
t6ueTLcLGcpBXJ8e+NwzSsaiu5rwlW4UQrR8R406n+aA821MCfcbI07wnpktbX4zrVl/lziyeJti
uL05ZBy8AIPoIAnMhANWqRPqWfdhmc0bMTuln8kq8sse4X404XED4adtCyeZHF+JcNNUokvY4w6G
KwNy67WnnvFTesk82w9pSvHeJ7ezmAJtHR+yxmw3VizbYOAFDWr7sR40Zeu2UcaGoZLFvRNX9kYt
qprVJX2StdpPXk/CZB6WLosbQzYjRComizxp7bu8ml5WYa1W4CRdfLvK2oSWrHASJv4J9B9WCN28
MtwmCbrOkAkJ8bCb/T/Pl5dmy7NTTU/VzgAX4NBEHoRXxR3NGUHb2vwKHnLpAmcL7mTYBLYTA8Tm
cfjIy2RbOoI4r1J8sV+79PlnK+4C1GUwUsUkmhX2SWlO7i2g4PE2M7X57xb1c+WtnBeridcpOxJz
bH/vo3glerdf+r/bkpyLblNVc5oZaMOxMXIRRtIwNn1qp9Qs9L+9xNmaO5RWTey1bZJsYnuNjfdx
/CRa7S9v4GzFdc3KmQtpGoeC2lcSvaXJ4NXGy18N0HOt7Vo3xSScPDoYdmcRR8YPjikxifwRRsSv
P1/j9Bh+s+0819zqZXxK1KN4IMx1OlqA1Q7dks/eQkaz10mSl6yhUq/+6mLnuk+SAavYMW1uiHjz
g6jqx4jquj8Q4BrG6kS22Fe/y4W61LkpZU3KYSyzlsqqYmlBNjuvmbK4RJSlB0GaNXCvXa5+FW9z
4Rkapx3xv86gY7sOqjBH5xDnk1+N7wRkBqX7ODYd0+pXHcgLL7t+dvRw3V41eFBAAHB1ldo8U4/v
vuNJevqr3+Zcucw+pI+UjhoPCh57A9uhIJY8zh6rQq4HSRDGjvThr9zIFxTAxrmUubP0pCCROD2a
thNtYeMI9j9E4CpOyRuaaqnrZcWUfnPXloRjvRu3jHs3GNt2+mIvfmGE6OeT5+yuRusOJyHUh9s/
is6BMSMoU7GuF/F92RlfVCguXOjcKCPiwpDtzOorIocU16GkeNmpH8tUB/0aY/k2v8m+i7642oVh
cu6cqRj40azDIGgUFZ6BybqsuDEBfonWhH8eKadh/ZspQ5zNqFT67NLFjUuWtxYMXbF35q98dhcO
wedWGV3OWRJVPCuC6B8WRVwbynIV2eVLpiVfdAt//7KS/PrflzXuJyqMwO7JyXOqTQyA6/tSmnBR
XFHlhJc6+PDwUW7//Kx+f0PauXiXMD32UtFk7/MF5Ahh6Wqi35t1FFrTV6lu/3zW//4e2jlSelxy
dS3r3t7LYu57Lxqt9LMhU303Wa11X7d5dz/YBcGAZj3fSwmZiTPnLMgZMNhOE6lDvmRk5xzHiLkY
89a6KuEm+cQpTV/0rn8/KEnR/+8zJ7x8hITdikOCICMeCkpkt2D19n9+xhc84+r5ZBLHYI8Xmxh8
cv9u4vS2i8TqdZx1ysjcGC24mKLda2K9Fq1D9jiGcvdDrb9q4l26ubOJZMhTTvEaIUF4dr20EPAx
OG8RBP/nu7s0Xk+X/dfigjk3tRI89wc3QlWcJVW0yTH13qm14Rae0MhrpcY+frFCXxqvZ0tZPBOX
rFtmcegXDQ3fFIG/WMrR3CszSpGx0dUvbuv3T03757f8123NhIOaaWG1B8BPWE1avQrw5aTBYFf2
7s9P7tIlzkZd5pIQ38G2oC1wWvs5naZ0DUAS0APIv+pSX7rI2R5fzXVtKbS4Pdi6+8xRbF9EzLaj
aQV/volLP8jZ6FqKnlwh02gORIj4key9ojB8naOS+/znC1y4gXPVdNsRJI7cqz3wjjTrN2o+EG6+
2oZd+Pbnimk547EcprI9qO1w29gwIbQqPpaVpm+yJM6/eEa/X2G1c8G02Tpw0KZpPMzgD2LxmmqK
zz96sA6WGs6u+8V1Lj2q013+a8y68AA6cgXHA0G2i28hEj0qeZ/jt22+SoU4vWe/mcvPJbVT5FCG
Ig14bzeCMDtSj0OYoNUXUrnff7p6rqQ1ZEzKHIGwhDkzQ1ox7Ji6Tpwv3rdLn362so6j6iqcHeRB
pxoSKEXrXhOcknwxM12Qg6jn8lnD6Uc7HjN7r7fzj3aeTU+dJuAg6edQlB9oqTd5Pj6Nq/sjU4zp
r7ZT6rmElkTZ3NRhBx0cldJZGu9XPdt32lcj9/cjSj0nKC9W0suiN7ODdBfrdkan+2s0ITfZqu18
8dwuXeL0a/1r0I56pCymPXfHxPwJicZbEmIAnv5m7lDP9bMVSdJLpCv10cjXjLAzR/Nq0ea3rZWL
L36AS4PqbBLX8cBX7eDWxzJRbxM4WvBDv9gJ/n5y4on+98nEo7R6XIft0e3L4wyghAB2z5V5oNpf
uWUvfPtz9VaeKYqSTxgdTa3Q0MUAFxvX5Yu3+cIvex60Nw5AvxR7aI7WRJGNzDeMR0VWE7JRJF9s
Xy9d4vTn/xo8Md6vHhkWaqQ5BRuZ7lPFOtpT9dXO7bSK/e90p54LrYBL2u5IEtLRJqouSkgKt28U
dOrwte7K6UfsLr9iZ3wusy8WO/sfqfNvrngugdZbQ655LxHhF6nG1knt3ccqb6Dk9JVo7gawo0cq
ktWW/1PViJVcFGCcYqA7oYmYPIJevDlqow/XRjZalQcfN+92kvZU6cUQNmkIi0z+UE2roSeCQoC/
IsybSlPhXKm0xw5dOmHeG4e23OVV1h/h8ti+nRM4ZZc5zJG11x81JSWnDzjJesDSpJCQX6eeKddh
70CvvdEjw9hPkuzEyii7zYLqBgCWvi2a1ryXeZT6chDzi05xfYNUr7xp3ax/yuPUeWVDR/G1Nmu3
2EEGn/zcMqugnZ35xc7yKehUrfGAgtxaRvIwjkh5lmF56EDR+GMK+LqzkyTkNpXNXLuJV1ST4wG5
QfWjtdGOp0C+/ixLn+iKbtPE0eotmFo8ZJnA4XKhbsifNDarQhq5YioJ9EHpBlTRnJ1i15tyKQ7J
UBQPqTP8NPWqBkCy3PSKPnnq0o3+DHHEX0uICUb2rEwzcpO0bfwJ4+tWFMm7a4mI3f3AFiBy9rmM
ZrKME4hGtVV4Ol4tkE/WIyliV8lsZJ6ZVPNVK+xrs8mJnc4daOmDA4kt0vYjb1cw6q0Mk179RpbS
u5LxNcplkFvEMLS2oLupFTdIL8kOpWEpXmIV2UZ0zVM2xz+GOv/lttUVUWNPaqaVW6CvV8MYf5PT
soWNrJBkvtQwvmbdR+t4lUWm5UVNqwb9HCFPyaLN2tclUsyCQDKa5+uTmiqMCjO6KvVS9zUINZUL
eW2kkwGa9AkDfYgeIgBWuVdS94cp0ntZ0plJ5xPdJ41hBHdO7a2mQ3CP2fujWcd03ZLNFNU7QM2R
n5Q6W/9s8iJ3uusXR26nonxsVmO4Qb4EzVlxYSepw5sLxXDn2BDb9PWgqJmzKfOYmHYbB9OAkqaI
3ffJzq/1vKID1xWvp0kWi8p7uqZvcVHnm2ZNcq/SYefYPVmneNLIPhfFjZy1F2ANz6rMDqD6wsrR
uzBzkXoaiF860tI2ZoGSWJdDHHRZawXELdl+nzYbNn5sPDogjZbQagKKMxqPo/6Rz+4vqrRv5kT/
CnTCZ7FatzWKJCSd7XXfV1eQWK8R/9yy1Fse5+h9Xc7HcdQfutQ9oo/+ObfFp3DieK/XTe0VVv/g
NOpVYWS3wih+kFL2BsflimfI5tCofTsxTFKUiJQeouHRhfLnzcCFabFFV2ZdfViVfaOvVkwfqvoO
g0/b2UbHr+e45U7qbe6NRfSC9mnwqhVxsXoCj+U26JraNd7SUhyyfAVdDWzSq/NY+kZt70SqhtFg
9qESi09VWo9tPoMiBhYyWDewk65IIy+/S0ApoVXLOEDY8r3FdbDJsKlDZ1Kvs1ihB5TorSdmnWtp
quVpq/MkS6UNyjR7qwsGUpWa/2Qx60GK884rUjtwR/090aYn+Lhb+mobOB3HVLWJpMIXDfhHmfYF
1NHQHfKMkd1D9B4Q8cXSpPE2+X2X4RpyXjpDqSB/lLrntiaIScP9Rlr2ypsbZR+E/Sf0QgF6j2PG
3FoxuvOcmo3mov/SMw1nrIhDXC/HypxOR+NMMCK6fOtG8fMA/QnmhvVzbMXdBOk0MCIZh11BvxGH
wO1iz0DhcvlSy46sNALqV0Ia/Xqyv5mJ8V1qQxnIyAVyFdv2RjPAMy62awTTWPyI9GlvAqQK14hO
qWGZO22tn3oEVX6LN+pOo9UXTrF6my3ThyqhoLjQTrw+rxO4NKsSaJF96A1Qf3b9aGcZiW0mPWdz
osnNdH+ichdhLvOBhjvUgjxbrmGl1l7ZKWSRrZAtirF/VZT2Wc2aBwh4d7VYFa90Mbpn8oSRlVin
7Kx5gpNrblVb/17Py3MM9IxRWdhEhDuBYvbvGdoHLK4GBEjwN23rPPZoOdpuaI9p0l3pxnA9L/FD
XlZXjkuKSTRZS2DhxjOG+aVcdB5HrR8a0xl8t9feAA4VHi1DlqnMfFoi971spvfI7vdGhJy6VwSi
8lS8pRH02HmZ3tdYq0OalN2JDj3uderoQIwOGtjfeB1D3erQzHYUphe6s/3KTVWmdVsRcBpbVeNb
yQLptXFve9iCLLb5vl6p+KgkageLrkiW5iKsRptox7icQopgRIzXdSjGqqMlDhfEdOLDUvfvYJQn
b5jTXyw4JRKv6Ti6tUG0zaj6s0sGODuU2rxe6iEKut6AcgjqatvMw3HJHdhDHAxZbH2nSm7ZAFob
2wHsHJOfBp7ml4m0tB0WGZQUdCoJIJRB7kdldwS9/GQt0APWWRxYGK7KtjU8qVevy7omG8sYQMVR
Dg2t1qx26qIAmyHtMezZOGwTSdFOUQzV62fW8Kote39VlM++UMew62ibytkwPaOxaqgsM7pJAi83
uqne45lRA1m1tueW1n1UZsJr1TZgQxRvZQ+BfI26PmChTt+NFUxx1k4zyC3zseihz82WhAVc5aeB
Uaz5zTz1wx1hOsZR6Xn6SCXy28xSmSO6bpdl3Q1N9oRhkc5P87hcKzWKS2labbAO4heF8AcjPhGt
0/panarbZgVPNlT93nROtGmrh8IbWZ+lbs17YWr1Nf9dYyzoUJZj22JDtHQhBA3MtJrG2iy6YeNO
hrivgbbeZrWWh2JSIx8WcfUytPKfBSwOmvEwVYDcjQLVOnT3RHHHoF8Swfvwrel/SUCzdgOzq+xX
b2a1HK3sfqg4g9qd5sVtpBwQs2ybjrwSoVfv+UB2kNvwk/YiWKnAFnr0BOrUz1F/9FH/Y0CgAGro
pqybsFHnrWh7jeZAU/mTrfv10N+QZE+DIAnNOnuK2yvqG2hUp62qlJa/RpDtHH1bapUPqeoTjuiu
WLVt12d3epeT2SDCGqn0ggw6apVQExNgv3abGb2n6pG/Ns4rVpKraWnfc50knx7jimMTDSiAgZoq
cy7LVeK3Fs19e3XYxMXXQoFx7MR+obQvmAg2NIp2bFACGGJY7WRgpnOI9vYtnax76XzvmMJsLT0F
mCEDrlUP9cn1GA9XqzBRf0R4AQfrvspy5Lgsy4hEvdGwvg0DUDxTtQIrW0GIgiGq4/o6r91gUfR3
3CnkS6edzi7zZxIDVDRLtqhCPaaoYRXdPZRaFzQ6qxexzu8te13J0kSqY1qLPsCb8yhSaxOncmc0
URMYqJeJLhuPU70clLzAzhetTyDfg6lDOj+Ux57Nlanr9xk+ag/PJisSwuBIkUC3DJbfMa12xvhi
ti9iVK+MEeRcgm6sL8h2kmIhFQDkIZlfplbBAjM3TdYUm7px7cBpxH4egEBZjepsh67Ttm6nwKPJ
k19R7KA3teABVCOpam4mr4fMjjemNqybMRp3liBVdx0b2NlRFyTrSEpAPE6I+zUFJHZ/io+si2+t
PWIoF7wXVfmRu9N+7BrDSzPneiUvdTIS1SNgGTzaqB0G5nswpwhnZrQlumYHkRSolCpfW9I2qDSe
SGzoDdMND0wYpJ0selihumpdvYX2Faf3k7pgCtJl4Sc9uZSpzSTckA8Wiq6qAjXpDa+uK7ZVpDW8
OdXUPTX6YvsWnEFPtnX/UYKKvVVV4XwyLqt97XBLa6PE+2SQ6y2qvOwqU3T1Ks2SbBu7TseUujY6
VJFeJ7xyruN7N2FHO0sLlQ4J/mhjrDrWd5ppmyE1x5Zz2uSy6uslfZg9mMb6I69n1/BEV2Y3nbaU
m6ERhYnOQUuv8kJd+7uckMwxnFRyk78oll1QFnMS++/ReoDErLQjp/c+8mQ4ASnzk0B+s97Yynq6
GVjL3xWAzhXS0eoKdkHAxyxb+mlEornCJsVpgz/XgC5UUc4V0iuAWLb4cXscpzKcFl5ofBlRR9DO
FxrsSxc4/fm/ahCaC+OVbKDmiHneZIPBSHM4by4jS3SSMu//+T4ulDrOBcolxk0rmSg0tUxtE6Nk
TYRnrY9//vTfd3HUc4Ey0ZdqxqaFQkr02OOXMKKfVfZwaniUysPfXUL/73NCr2UOk2s1x1IL+rqB
IXKnpC+qfDIN7Yti3KVndFaMs0+vs1pp7mFaZNgpUI7an7L+Qmp06cPPOik2vC588JZ7cMf0Bc02
i4kw3/Sl+Kpv/U/g029qP+e5v6UaQVV2GqC0bddmwZBr8W7WjQqwmDtTOIN1ad+ZqgNYd2rT/Jqj
17jPJ3d6WAxY3ewHbI4FiVTYnoALc6yh/GFonHpbGzFs2Vuql3TT33Xy1XNljk2o5zTQtidWCgot
C7POkbe/jyrj7yaGc0VJOpmlRI4pDnAsvUF5NuKPufoqm+zCr3nu+49diV85W6Btd+MaaHjn/cWK
f9pSGH838Zz7/oEBsMqVJZmK7bzVqvV9kSB5IUh+j4p2+GJW+L08XD33/U+ZPpqVMnTH2vgZd3Lb
klaEgNsD3OaXce5bZA0v2re/eoPPAwAMTaYKklxmutFfrrEopfAs4dGO4Z8//1TY/s34P08AmKw0
jeOKoDKdfblsDH4RWLZot4X4NWraTk7d5s9XulD3Pvf9O2scp2xJmuOqc+quoiBBbv3nj76wHDin
S/5rOYgxA5D6XhB6V5V3Y8O2Rc4hVdjXddbu/3yJS9/+bCYF4g5g2SBXr2ufzfRpmn/9+XMvvBPn
Fv61G+MyshK6AXp2gwx+m3fZk+XMd3/++AtrjHM2gS65DmGnitpjYVPFybGnr8HaFH6nfRr2V9lI
l+7hrB8da6Pb2ynPZhZXk/KMkqUevsjBvvDYz338pZHgil356CS506zXLxdG7f87wb8Z+ecG4nZo
pnholmifK4p4VVyphUJxlT3ZffE2rhP2FW1fgY/HlaD2tjt71Df6fVU2cqNOhJa1mrvcKC5waz/l
0Huft8uIrXQmOsZ0sztsrupG0fI+6IhnDkcrtt/M3B5ucGRK2NyKep1UTvYwk5fkWaPOqS0X00GY
qbFpe3bySlnc5nqvBYYYF+Try7pl8kwIrHMLP2vQ0Fu2Q/5iPhW2IPbT0H5KcKzfEbWmOPG7lBNc
j1Y97ZvbWiKjLB04hX6RI00M6OLQGLVGcadobf4UqU5DyqJRLe9GNFtUS5zBDmKSgfcolewDQOHl
o5dG7tMbVj9L6orMENW4ifTZ/qmKlYraQnStL+ay3rl2H+9cq9U2ohByr5YoYDg4n0qS3SrALlXr
zZS4ZUhVuX10encgPoAgw7Wzqz0lsm47WMp8w2nP/jQW6I/N2g+bhlpP6Kyk/ZaW0rAZGymNKEua
/lAsyie5NeXXblavb4aNbsFRyjb2ujJVr3phR0CtdDTnXtKKalsNbXOXkBMWtKIchsCO4ugmWVKX
B6xlD0tB7QNteWp5aU94vQ0j9r1rpHVtm0X73pzCIjUXpq3rQlW3zan7XJ1k/C7cQm5FDtO1gVHx
tLjugkI+djmyWw0OtN68y5Nk9Xn+cuu6k/4tgR0atmoPAMCUfDFzWmNGk9rpWpDXYvDUwY7CWTlZ
RjJn9TuHEp9DnuCmUfgSjZOq33QYwd7UpNFNVMaQ3zXFColBp/KpyvI1s8jvFy288IRBFczLkN7M
jt5WAR2vcTsZfcshj1K+M+rzdqwJkJ0nW90uPf7JvtSWwIyqwXN60e662aVFo1sGFXWWiuRjUFX3
tLo6rzXiTS/tOmdrujG78a4F+pNmz9BfxPNc8teccniaRSrvjCgr+XibaCuTRlobK/p1XkpQq4Rd
j222YGLtC19pT9VsxYybq1prOcG1ciYmhg6C4dy5+fDJU+gPk2wpWi+GvpNCV2AoSuXZFP18W9mL
Ayy9jDybd/kbIzC5QvKDk5VcJ1lhipnUMhCyAw7Q0ds1LGk+1vNEiO6oG8cuzuOjYY1J2Ldp4UUE
OXndSFvKES31H+Iiw0HQ0sq4xHNGeeY4Y/xsqOcp+H+dgWqRC7E6alzcOQAg2Nyn2cbB7fjS43u8
GXUqLpnE5dzBgEb5Rx/Figc2uoOFGcStkivVYlvkwrLZzvlSeemqTViYS/u2yPWs8JS5ls9aEiuP
tmKg/1EpUhQbU3es22m0Cc/shvlVUfvWt+1Wv5lbbTyQb0zuM8MLDht9g5lS0cYY6FkNFcU4p2Ov
pMxjTnUg7TC+D3HtadEqQblkKfmSZr9dGmcJh2USt3Ei5S+9jBIfjrhJhjn31/aWExD1V25EPich
Sb3dLR0dQYGRvdGilPXWqrUlpPLZ+m6pTVucW0Uo3SbdcD6ywzxy1NBWmtovFcvcL7bZb9ZZJfVq
jpWt3nRrYE/0Pue1IUiwV9tPkYk8WIVc3jqW6LfJyYYHFeJlYHfwfl11nO+0Kc8P6URXICm0Fzb0
/Z3tgo2KFErOnlEudNf0OD3W1A88YByRHwlKimtLLzgqnF9tvjgfWlr1nl1rySYBX+DZeuFuxZzt
Jtc4GvTNjq3errez1K2tbQIeTgZ6vfQ3nG0CuWaLX+jk6ssXL7PKl+TUzkjoDAdSGXmhIYJ7khnv
R2ysMZUYDAODLeyroYLQgPTKWb6txlJ8oJwB/qur9FCahtZEbXcbvAwpZq+22bMUdTu2KHHpkePW
NB7mPufBjXLnZ6Wbk+9QuvxQq1zZlgX4elNXjE2sr+XeLnX6gW2rbfOmWH2iItSnvAUP4Rtdl+0M
pa6CxKWRaNqGSVSqGe0mqcCl0Avjte/HbDPUvfk20P4M67Efv+VJFD2Xo1bto4THkLW5vjExBZ20
7xVzDlXo0cRyuNK12WmpngViYi1tBKXLlT3bdp40GSRFmXsZsvxgMtKV5XCZvDwvryKVP18T7TbL
ZLmLR2qKzZjoW6xVTFRE1XhJGX8nz34IpDHV4dK1gknWTY+aSnNkHYbJ09go3PHeEDtqUoHVi1o+
xsNinTpAL62TvArFSXdGl8lt2SftUeOn9Fpd0bDOrcWPdpHTtlfjDkW6/aOZTuT1opr9Gvr3SWzb
XCUtXzLJSIZc1Nz0KD4zhVczRPok1R5EZXynQ3sX181uoEPkmWudBQgE+DsjeEcSbsTeEW66VVQT
iF41lr5FUy9cKlGGotUqz6HBve3UsfeToaKjPhTtA+YGa2PE+AMXYU1BnM8r64Hb8SLFQ1CX1nZ2
hXpttcwKqd5traXWQQfmj66SrzfEHihhJnGfiTynAsoqASaqf50kfYJ+xmAW0WKBaV8Q9ew8xZGs
Q9fRP9xRPmdVuzUa47Oc49RjDmPlhTDEFmH9WdpW48E8e8kWektjstKE7cHBJWvXhzK33c3MUk1j
p//M++SHOc6SHFVeNC0VIowjWGj6dA9o9VFkrr0zCnsfT+La0QSrUB7x5km+EfuZ56pVnR2FVRx2
Lk/IdUXpIxwg51fQFXHyuPAsCl/fCgyajVL03hI3GEfxYaJ46FafimnlrQBvOPV371O/vEZtrfs9
i2Ro9a7tZ1Z6GyvWK+Xit3l0XoiYe9UsTe4ic8SxKRemwGVNK09r1J+N1SWBpVtPUcUs5jL13gBX
dz9yS1B8ryic2yMOnqng5TKaB8uKXvME/qUR09QzlIHLMUvB4iSvpZ3MT9dUcavazo9lGFIOULWk
OtndusJIvTIbaYPb7o9FZygy45y47ioTFiFbmMtm/Ha5thCiTkE9yhubdODU9MzSvEtl+pMMo9Ij
BAaDawMLql3rm1pkQ6Ar2Ug4n0MdYxEUj5K02vNGcIpQam2r5SktPS35VSzRLyeLLZqLGovaSFNi
aNdTU8H+lkzlzqkt6Rkr4fdj8UhusYrCRjR789SoEFrehAy5D0wxEQTrcT01ax8SrSuCiRao73ZD
f1Jv/GxWR/eTeGGnW5FwnNZoK/TZHbyxnoxgbvMEc+X4XBvqFGoDzeMsZcuiJHmzY75gL5yJX2bq
rge0029yjtVNPtcrRc+52tll9CxVR3r2hNlTUeJvsOptf6BC51m4T31Q1ahsVdwToxVlgYbuwdfY
ClqDUL2yQfCBYvaayO0BsbxDVdgdbL5OQ3cqxfSu0wyRTg9ib340dPtTaR2abrZZhYPKJtlZEKFM
8DK8udDuNHqCh5qepl+kbk8oYmb55PJRU6hmBePG+qmscgi1SSPyw6wbttfpr0JvkXtZ8QfZYyaX
R/IixjUDSwT1oV66ObQjWQWkU2QeopI3WnwERRNRQc10HsO54wSBTRh2ldZUP5MUEJRCPu0Vc/C0
Eywcm1rL6Oln4rEzR0DZw4ouW/TTzwqrae0Bn4L4VfEBsSw6mNbtFQCowWsl2hXsBMSAtsOLk643
WRHDnGkopTX/x9mZNTfKa134F1ElkITgFoxnO4PTGfqGSjrdzEKAGH/9We6rfjmxXZWb96uvqw4O
g6a913pWS41TIeLy1BuZcWocfOhJzkK4q52TYFZ8FGgmQkQ0Jsu4MTZTxK19eG67ZGWyVL0TeVB5
TjBd2/kS5Xvce2usz5B9r0mbjwoiwUVe6RNCDe2AmenDZFnOuV52iApsd1D3szbROc8j7LrnKjdN
b0i7n0k3oqfeglGUV6G7g+4v9TlaYg5Tx75E2b/M7ibgeHHs0pj+OWxBskHGkTsUqAuGH04sbKwD
6F1WUYr1ECclP2uMH44lT1YWY8FpMf5aWZfB0Eru2UWZ4T/NB7Y5+cYUgzibpj+Uao4DWL1eFJI4
IEYtlwmQFmuKcHDAc8pTU2a7oRuQ2egy6ccIE0AtEmKYsTb2CQLNAyMlPyna6EtVD3djk7Ww9iIZ
hUu0XN3KjJYNtnpeZ/aYbuWQ+tC2QVqli0ON4Okl+Lq7ltJ4wzN4QSIOYA5rik93UrGvsZ/3EVhj
YVY05bKLQoT4uphD+hqOdqWyzpeoBi86OTFMQVj2QRndK1cWweCgMuPSSW1EGGYrrNHJIh5sTCRT
CG9hQl+NCV9y1HHcgIVAMyGBkLMrbF+Q3A67ep/hPMzC9yGU95MuIQ0AXX9p0fEuZb3lGw2yzJiR
Gx6SyJN7q+NQrgnqrCOdYmHq+c+mSNpdaiPYTbdmt1Id/qCiAyYkpnRa8qao/LxondUoUu2ZgN8s
DEO8RXFFfZ4Wr7ocXPSewRnKcVZtIelZDbyCU7+GOM9UOIA1Ren4QA1GKyFNJLsArAGZig0bfw4p
aeaigxBj0swkYhITBZiH02v8J3cRs8bqB1Y2b6KrmztZtslbnhTpioeS+XFWFveoWXRgdpX5qexY
i/mvAiqzhBDHqgYKTMU4LXLTTlajEmzTQbu3yq2+RQZiOAStM7qBPdZbTZpTkdWYW7l8C6fxPtfO
5Om2wy4Ce46NIN1rP5UnUO7coO9qco/05hoLOmIx6tqovTjPh0A2KULgpOoeaQw1nWqMcwoEGq95
iC1fxlD3YM0EmEiJvgOyjvo36MuR1t0nWLewm8dgK1IIMgSBnEnpFTU5HKbhuNRjP+6sNPqUbd8H
+vx6ZaizQwpFxDOD+HSjcP5CknGigj4dIG3LIePJRr1zYeVc8Fw/A2JgeXAVVA9Gr9IT6YWD9jk5
jXAtL0KFzTfNEOWU1I4B8+w4wEKT1l4yis5zFBZGmUwFFPzZRzqkbzaCp7xGm+JHV/f3dd1qXw0I
mMdoey5aEz1CC8WIMEe3ME+RqJRoFm76kb8gDQ/Fthg4WCKSYlkbjrU3ewLelIR3PS4jGfk9aBDl
One4gWCe9Cw8UknYIaenQVM9Uo6JsyYzT8mg6T1IOdM+V4N1l5JeH+y4xCKLE6yscD4V+OiILlm8
HSiMNAvEogw/wHtLXgkCVNap7OSymMzkSOr6jEANdLpKDPIiiML4ymS7H5ycgmcOXJpDcWwZM6P3
YR7L7tzIUns5NOHS4FO5My2dI7iwKJfpkCGVzgFEw417qGNheA1I4+QLKPLrowt9Kc5t+RkoP+ao
WqNfsjQNIGxau8dMh03E0qnPC1vvuOeeeSwAbSith14Tik5/I1EDUBEUDpOV7oxC0rtGh82yhmp7
G2KC2OQkJD6Oyee12NCLrtDZWhhI43TtCccYBDvs0lFlL0aehRj7iVzaMRr9oWCgWuGbXyhexuui
oGrFx3MPfcq7FXNjFNZS5Mt7jsM6hMDkFBCYrF1kCVEIYYRu1isRpPk8CJmgDpNMe6SJOMcJW6Mg
Ul3mV2kTbys5uY+OHunWyMsKx9uofMH60/swBA2YDeo4fh+s3LwrGUQooVv1kDtZCWLXpYCAr29s
TzeFta5oojfgNkDGlImuOkwylw9MuuVCWo79aGJjt0/4kHlma/MeGzueHS3k1OH/B5aqa3E8Hnlk
/k67sXxIDRSsbOdcbBkgueUYlkECWwUmpsRIluCeOG9hEo4rTOTgiGQoVjHlxNiFTXI70iSH4jdl
CiiQTocLVrq3ovUulJDnyMWIJYXlhpbaGdC1ppif8H/k91BB5P/gignSzhpC1W5KHtHN66MCdbXv
Fdjtc+H9n9ZDCzBOPJ2vLco7RSffiJaAztrvDLHk10v4F0rg88DrsrSIZh3onyM3tuhHHxjKf9cv
fempn//9nz/ezOHrm7RR7Uy2H43Hghyd/vP6pS/91ed//+fS09QwdzDAKQibdD+F+sUhxuv1S19o
Wc3ZhuCUC3BlmbPt4uRHH539qtZ9U7W51zrWuoQMnhXO91yq8wRrB4L+Mc5RABjqCGdJ9DaAVPlm
pCGZZ1dzXvCxxwl4m2J3MXYJ2C/VggoC9fINjcGlNzxrzYxlV45NbME8LcPcAx46EAM95HT6df1d
XLj+nMIFPS1BsHBLtw2OMIJq1NcnX2X0xrd/obE3J3FVlqXc0XIAto4g96t5j9MWHmPQIeJq6wBs
deN3Lt3GbBRnJMKq3ZR8izwPj6FyfJ6DeX5LR3LpNs7//s9gQIOPptVIrW0Vvjj9owANqSGnJPte
b3IOtshT4URtMjDs7KCiDKtsnerx7XsveDaOuTmWyNlora22Bq/ubcjOwfgStx78hWmCzdqq6QR9
VTbZCG2xizv0BB4dIwuu/+WXLj0TpqRNqHt1dsug/noCEnpvqlvv89KlZ11V0cI4gDKytQXjE/pB
LJ8NNT6v/9mXvpXZiB1gbBGjCet4A5WxSt+a5OiIz5a+f+vyc3gPaWkeMYJvRRQ/G4bTivl7dJFt
z25pvy4MpTm+J4MjFl4m09rKHO2bEVmT9geSEW4M1Av9bDobqNSNwEYLW7Z1TRgO7LwCkK57KhFD
2Ifo7o0EpeXrD+rCO57nZkaOCkfmmNNWhu9Fb+OE9r3IIvJ/CB+BI0cBet6WmKFeZjHqhy5i5e/M
DqGGRRLiWHT9Fi58SnPKCCvMGpJmTDtN86u2jpbAph5n+ejG1HDhXcyxInpkA9zDobU1HR1MSL+S
7Gc3qEXd/hpv0qAu/cjshSugLeBAAccX5jSviZ6Gpt8ZdPLSFIVvK7yhM/sbS/uFGGAOGWko2EA1
a8QGcdEwH7GObuMoHPZm4+b36E5aD3EBYhCi1ppkLQE1W9gWgLhQzvbmEtmn7I6IvvGG2DDXZl2a
8JlJd4fWcLZApWfYc2kPJxkV/VHj4Pe7V7kDo5PbF0ckHaIaHypbHagClttyjHShOtXVPs5FqOwP
KnPWPEzbINKa4c4tjpagRN+oa1WE40NCN7W04m5pAtm4cXOGUyRK+eGN7dalN3Ae6P8sXgSMYzgZ
UtiLxLSyJ7oEBXDVSCghcgUgLP2ec/VvLvY/P5M1yDKYJlPtSnU0bIqGLNqG3e/rI+HCYJ6HbzoS
xWO02tUO/D8vRd+iqdWNZebCfGfNlplMRKBep2kFd8fj2XTXw9rS3UKtXbr4bKGJZJlDopFUu954
AScbid0FyhTf27tZs5VGVKyGIxBGWxP8vbTMVuIs6zZuPPILf/o8YXMaJ1e1Yz5tJ2w8nVD5fXeq
+1urzF+QzRcDdo7sGRsAnRNncjYJ9N+5n9goPRt5pPxCoFfGM32+LTm8tsNIJs8swvYzoTzBigRf
LFJgygP6Us5CZUhAa+uoDBpuJDeWjgu3Ts5f4T+fctQp+DDKkmxTh+4Qq32K3WjLrOLp+sd8YUDO
o+jsQvZSwK0DJHO872IEPU48ecQhNPfMgfxulP7ekJyn0UG8mrlxzMgWIfNtUOJtBrFrbGFoveG2
v/SgZp/32KadzLgxbWnckcUADhy6lyUcQW5Trq4/rK9/gs2nlXQo0n5CA2Zrabq3InNNGwdWtunG
I/p6YgGCcPaqYUxP7BpnUReunMiqH+z6mxEa84kFQQMgh3cQVjsTLHG5RH/G9m1yjNIbIvpLf/vs
6TM3UihOE2erFAvcMfkUjby1r/+b2fr/45PNJxfHakyeJ7i4iUwYX0Bid+RRRhd0BExhSsV71bJ6
z2sOE1lkh36ThfA8VMxahHBqrcrQCtcZq84tq4Esrn8LX++H2HxKSjppVtX5ZZ0dAgQnyFGN71EM
M7m0brF5Lnxv83mpaM6ZFIqKbVeBppurJF8QXbw0RN2oSHytPmbmbEMEBHhjdnXiAC01PVV9phZl
r45tnCyBGjhGXdL7oxxPmZXdWCYuuFLYnCXWWrwymwm/iKp3uEzcblnkeEMRf83OXF/b7Z6avD1A
7XPHe3CjswFKAUz611/apQd6/vd/JlO7rUejorG9VdpGZT5W7jJPKTCw5nDrnX09oTLzPED++QlX
2xgLskFp25R7OjiPxeT8NGCRa1znZ2GqW+zXS9/fbLKAqK9ElkIOvGCjK68f9JPIOKJLqh0MsbdK
JpduZrYfcQwxkrGEZ8XVeegZbKw/wdkXC2XS5DkJZXdAOHx8Y28Ik/el73E2i6QVEWbR9tHurHmM
4Zoo5bhStk253yMYq90gXrZ7KdoWEKnSrDVaelkoX+nY6/u0tLtDhC7ZDq84fSyRhrgqCz3CxTmR
56nl5E+Cd/AE1EX+jHYOCm+YDSzpcTN2nw0OYdZKtyR7kI7b+MhUz46lYGjVx1H5NlhCt0GoSrYC
hlwe2vDJYO/cKveqk0FXuotk+FkUDG2WacumdGOiGE7hc0fGiC/zH1oY8PSjzN79HqIK3/u2dk0f
/mOvHnHgr+nBUfg59BzR/pKIBJFO7UXuL5fSRda+ihohJ0OCTRULpnMfx9LPqkrHVZSxU6TKX7Ct
YSv6gXo6wKp3YboJuzdrAioW5QRgN3bc+ZPxYk1y+L4oGOGVGcQ9ZDnWL+QNBvY5qUY7UGWkONY5
9caFOROIAwilWhskLe3cWf0bocaus0x/EvGmjtxAxPWPho4rAYymbdFNUaOknMIPavQeLAxPSNM6
OeJFZsRDFTIeXtNcHaA6WyaFs9QxCueyVyfEoICrBLADLYtll72JNERv9M1x8y0focVp8+nXVNIH
McHGP/TrXHHkFuf3bmU9atamS4SqBnIalm33DKHOwmiRCJyAmF11yLki6YqB3QTIeI7OlglPqDCO
aAtVoKmAbuxptB+cdArK4ZCx9whqIWJBlarWwBda0BpmMUoPBshDx3oEz364b3Ggru034lboEkLS
i7+8G9CIBCcK+fWroXI9pxKbCebMrGV+fn5E2VJM8aLPTuUAy2PseqMx7SsBa2VnQSMVLaAT9Es7
XCoE2nTwtsd9skpsnNZqOGRbCaFOYgT1uK3pn4QSVOWeK/Wu0r0aIl/H2HeCeHZnZZA4mIcRtCrP
fIH41CPES44oo7KtdTDXij6jFcrxJ4M84Bh+B6mm+Wn26R+oKXYwpZYIlQ8N7H7LBTeol28BvifZ
Kk4CowoIfZGTZ3E/fK6TI08DFa6ru1iuTLUf3C06QerJBlriMUl3tYLczsflcXum5YkNq45DuhCx
r4yTjrd2tUohS4N7/ARAyyAfRqYXQCNBJVNWR2n5Vf8Az5SC7ZSRoEWnPiT5ZgK9vnkWL8I11hgo
icwWqFUu2Qq5bM8Q3UYMGg8oJczXFv+N+V18D+es4z5bw3rccrZIW+7V3M/Zy/jHiIZX0gw/NQo/
oOSjsFQNG5qgQShMfI/FVhoPCXSl4wDeJVq8XGNELgV0SaZ8JtiET4fwzoQWbZJo3mZpAJjsCqB6
+dYgDBKIfPNXXEGaxNe0EAtqQ49fChjD35ppm1VeITZF+SggIkDj2IgXaKZjOoFwekAX2zlKct8O
myo6Ebmf2NIVys+tp5Aerfou6U+iWLflnXaSoFA+qANNftQgtTTY0K3y4nXI92UKwWbyME1BMVge
vrjUuMP3FA++63pA9o8JbN7Lac1cH5HvFRIJoPwfA/2IsPG83Lv9IofPeZkSoDta6E0/um5l4iY/
U7WgJ86ww1qT93ha12YgYepCkCys3B57r/+EmBLrhZFAbAEwwtEVn/jbsmE5arBd7nW7JfZrZBxb
AnvbAySMBeSbz7ETyG5ft3uNuK1omYJs0GwM+8U+C/eg82OPNvFDdpg6B5bJQ92uy2nTxzXY0ffR
FHRqe7aHx8ITGPhY2TlCvIoqYAnM7p58opAeIwwjhRpX5qsSXWIB4Tp8DzAPAYzj0MHv7GAyYAOw
FpkRiKLHuwJWxE/Q2Y/HF5X+rAAuwIkzFGorsrM2BPwMO7tTBNpKQtdx0XlENb4MMbyL3Vj8Nuqn
Ur03UE/r8DEfKK79mxSHuP0kA9RBcYJdB/XdAvWVDhQHhG7m4kX1+SrrMPLTnRn/7kuCfna96Ky3
ga4lkkIK64WGOujRFCE199Jo9OtCL5z+nk+j58Q/wFTwzQlSj2rhqIOECio3fwjnWaNW0ckKqRWP
PXRQIXuu5XNSbTRZRdyGA2TweXmsEaBbdSEAtQp/GUjs4x0DtSEF1gHZMV6OopUNKWqejp5rfOTR
xsg/RbwzYQsgAJKCESMzhYZ27EeQasHaBHMCMBzOuuSILsUfzow9DMIEBuFpQphE3Ad1rRd2+yi6
fQECXtY22IImC/TikfsAJZL2y+FOknwxYhS6xrtdw2MTxstQrqjGZ1osKyj/7AispfQxH7NFma9R
h4CQCewV4E94LAN5NszAUtfBNDyQgwlIXW3SRwpwiaPvhxgY44QRP06Vb49gV4UrCUJ1wqPtZOM1
TyP4OKxaNe6JIVpltEqfiROyG/y6Iru8sVY66h60bfvV0EH/lO1F1x9KLHtWASoFb3zN3RVsd9Sr
U2uNyCUPedMnG1ZOX6TRYx6OC6P5I0Yo+IpuIRE+A32VjUmETkjrBhEV7OiV3bIA+x48ktiryetE
qs2ITxhSYr8kP5G7g4/+D/hbcR6tCHr3FbQ03QN3P1JleC0s8C1QR63xQ/cOZMFRoM0U/8MMk64A
c+uBYGmKCOTQxZ6WckcLvh5sRD4gH+EPMaFFgK64bZ5h4eGEg0bSPU+D8RCyMPcHdZdDHQ/Da4T5
DVaAurhPsU/C7sHCzDXIfQkpZ20uQucZylsU4kbmZ2bAnHHFuONpl5IzkGTDUmyuANDt3iB266D0
hghZjyeSKki6GMJ2tbCYj89pn8PIMjXtKkQsJ85+DwJCZlmzA6oZpZcV6sHN30gMNZhJUZD5ww1r
RyMsRlL5UXZIwH7iMF6ER6i6OJCeVnZP8fsKQilgw73QhuZZOctOVNtMdUcrzN9qO37AswaO58Wd
zooLjK8KiiJLB9Gkd2OnP7NGvba6XiDgwWM18uQsdxkhC7MmEEyS36WMfmQkWw/CCYpzcnCn/+ji
NYm56aO7fYRTyu86e6c4vGMwdGhDHkG/OCDy5YN24wYarwY7GxFAZHYwwm5hpM0jb5plAeGlE1ME
enYriYk6bco74ErXhs6XNlUbbRYZ5EnGpm8MPxdyTTjmsTZZd+DJeDEt7hsbMXsytn8hWoQGuTO9
uYwhvkbafyIuMHO1nYUERLw7M5/kUtniFyl0vBqIwZcI42Ee1lPiOdPYHidm4hCO/XB2EkP1EbqY
LxjsUPh6sN3iQ0D09JESbAHy0BfQb3cgARkGf0mwzYTOVgEdBjKIZ9vAL1jNuo3Yqo/qEyS6yJXE
JgHngrgZH1JgjRBRdmQTwAmQ1GIBM0Oo5szuPqfi03ZrjPZQRYtEwgOf4yFHKnR9m5FN3gBQgqm1
hMQ2ALIKa5VRGEEGjaUPqwJwMLXdL41B/2FYbDLOMpCQynUC/6Cfgd5EAZ/ZlMT4PfSR5ZMM1JYo
4aFPokztYtzGgpScBUXT0EWTGc/ElDjZtuC/hxTKR9vFqMvJUtfuA1BeP7J+2ovSfo2x2ZxqkS56
yGTBsfpF4mlVwElkO+UT4KQ7PkIQWeAwDO07rDFIbvBYivUbIp7cL2n36CpTIO8o7FbUFvSA4fJc
AqISqKoYtqVJATRBjA3EQs2PuoaIPyvzFsIc7HgjOw9fi45aHiK14TrIOuFlQ/eLmtFxGBo0w7Ie
u6Aaen4+QE2suriBVg536aQFjgRpm2ECbnZDYW5Shh0OcFexV418D5bRHYo3a0ptLF8FzJdjx5Yj
nvUiEsO7OxIghsrP0JmCFJNwVcEG7+a7QTZHAKkWIrVhZBM+jWFOpMDnAJNoQolfNcukr/xCduUm
hskhFdXDiDmvs8Jly3Mk3Qzroc2NdVQMxkKoYsWizvUnoPlOlV0/ulV4KO349wjARwVE01RiNbBr
BMYpDTG8ntItFTGmBkZQz+rPO6NQbbIqqfxmAr44qfEdTlWqAOux90WLOoYJqX2JKFyEJ8DbVOO+
xPgrbuNVHuv7ZqqfKTujtLEppx1yqol8pHW4BPnxT2Xg6wKSbl01Y7t2jS7egzwUQ/A98nxd88xZ
tIhu27CpEC8c43kNHqGzr4darcAUdTa6LqJdOigcGrVdQLUPXFv9AD9F0wYQV8c7I3fYVjku/hjI
1N4AkImesp7QH5VjYOeCpKPI9NAUsJc6ZxDZ1VEG9BOLzSUFDugAIwv0yWVVYBKXsfExDK76ZRhj
eYhspo9cE+Rl9mmLXUDeLWKD9+8jmHtByBPLF2aKFKOqSQ5JZZF1lTfDW1zz/A4L/XTvuMVZIWY1
R6uNymPlOuKUd030OGRDWLyDnKVSnNgGhBSVyrZerheCvi5XUvdcVfmnSjMgQB3WQ0V2sTXpvXaT
9EBjhH5ev/rXZQw6p+5Cf6lZ6jj41hPud+I1TD96bDrgjoN4GQtDby46M73xY1/XtKg7KzhNRaRd
rFYI8NbUU9ZRoVID/eONipl16fKzOhNooYUGXEnv2CpcJevhVG71XY/zZLpAKdZHRqRvLce9vcSH
uq3uyFqu2rUd2MH1R3np52cVKCDcuRDYfe3c+B2gRQ0XhHML/PJ1dYvOUa3dkEvgwEDIkW6Fs2Li
UzNF02oIH6sOCMPzXuX6TVz62mbNMW4RVvIqJzueAhce2fe8dDfXL/3182Hm/NIdeNs5kq92xgRR
X/UYgWOjqxstla8fEJuj2yMTdEEo+vQOHKQ7FeVoREcLWKrusNG9zxtxun4Pf8vNX9T35xT3sBj0
WMJovSuQZbIG4pN+SGjSPVTd6FLAQvzDtLgIRFRNZ2kbEgPXKm/c3gMpTDzlRLnvUQK6LjCFEjPy
OKQuKGlYsqTfjQ65heL/+nHQORAEDLwwGSPgLWKO02b0oXG+FFIvwB6Bx6r43hc/J4KQ1ikMBSTR
VhjTHTYgqQdF+z1a+t+iILA5zD4eCicnpdPsMg7grd2e6wJmtr7+Kr+e+ZCH/d95FbP15EQjYOBR
D+skzEy7Kav3FlEnE3kuAK3BSYdCVxTxb81+MMf+9wexMW4V/EO4m7xGnQBOWPOn7r8XIoGl/r9X
HxHKntu8brehcIMqjCpEiIlVBV7rjZnhQhV/3n5NHYlmswbGLykbayexKqJSJFP7h7Bl+QfUn2x1
/cVcmCfm7Vdw8iNDJDEw5wOX2KYYp8Sg2xKouO9df1a5B6cAGw8YpHYA56/KUfsheclEceMxfT2B
Ikj2v+9BWzZhRVeWu9rgKDOJ7q1ps29Riug8s0DUk0AMO1aYeNQnwBv2lQKvGMfE6w/m6zdM3bPw
+J+dRg1wgzES19w22dj6zlTBBZm6941ZnjrrZkr1pV85T1n//EriNAUGdV/u0K/ZwQeyaUbn0+LD
u1nwx+s38vUXROfwoDBsEP8KVuNOOZ+G03pjozCWR/97Vz/f2D83kNFGkQLpvrsB2/UCu31Py+FH
KcIbr+H8uP9/iaFzYBAoACN1Soqk6xDOWXfZgUokxNOZqqFxKJftjd+5tEbMZoyq6GRhY+EB0/ln
GNGNzA5jha3S+ADA8401/2/f+6ubme3JxsHuOsfM4Fyx1ROo6aGH8ccPZhXR365BspeJuPWdGeK8
O7ZuFbQpcodtt3L9PreGLYCDZFmxsr0nIoP61h5QyUXgrv3A2ISzFCoPL0Agfq9TSedUIuGIupBN
b2553TyBQQEv3riMlQBK5ZZC4MLn78xmnzGFN7EimH0MA2Yy09hnrD2l3PhpGdX79Q/00k/MpqAs
ZTYpAd/ZVS1I7gl8haqxEDkjwEWNb0U9/d22ffFm54iicMiSkQxa75K+fQFuFs0d0byPZfKRQWZQ
AbJvZvLO1NEqJuQWp+3C2JjnVDg8Z2ZY2SCLp/w9RWqhRIesUIAIaFrs0fn8KJR9Y0v59UxOxWyi
Aog0AgOp0Vjr5A8izp1e/b3uPp3nVWQmsRqQUVpcG9UdNkavOuagk6Def/0buPSgZpuNNnIJdJs1
pPfkUBX3sQ1ppoD5DXAOMK07NdyYDC89pNkkkk4q1AgsPReT+IFJth3DW4rwC/OTmE0dWapQh1aI
45xS0GE7YFQ2pIzCF7tJymUj5AR7sLplGPl6N0iF9d9J3bHyKYUlkezc0iGnJmykcY6Ntjs/4Wa/
qYkzntDoBi2hGnp4nFCwv5Vz9FfZ9NVImk0JWvAw5qg5blGTf5gSkb4WANwGSZzBCmgWamEBt4zc
bVMla5GiuSq7MV+2KU9BNgBii/JxWGnsBRwPMne6Y1MOiDeNUJaPIdffAPnv7IBDL9/byGB7y4RU
8/pXdmGmmRt5GAG6lWc9RCoWoCn559mFTIy7Zvy8fv0LX5c9m8loGFsdynfTlhdhtwWbvAcIAOzi
61e/MEbm2FnYrNvCHFx7m1ts2aDdGFovGXukOLi7qErEZnRjkFzYj8yxszls+Sact3RrVj267CXI
KwTYMNioOV1fv5cLb2JOdSunsJbgy2jsqF4KKEUsh4MnBRABCoPf+oW5VRGafYlzrz3tOCAWGRBc
MBOzE1YB7BiAdfjej5xf1T97Kz6EuSGqhmwTFpqLKk9R3+NwC0wc9uPYJOaNuf3C45rbFyNFi1JH
PdmCe7pAsvnGTZN10sCBzOn99Vu5oB+jcwOjxGke5P7W3Mqie9SlfAKfKxht01i3g0gfaQKAXlMq
vcy7DmD2hFr3dBLOokSG4vcODPZsFUAiG6r7bWRuWR9+Cqi8wM0wUDYmy+v3eGGKtmezf4/qaWlE
CPowtenL+snG1Skg2An6EGnXfPMuZgtBjqI3dvEx2VkKCfF8bcXSI/YNNeiFsTl3Ok6TyFQLgew2
yQAKcZNCB1zVWSAM59Y8c+En+GwjUUZjQ7HpHba5AndA+Y4BDVFU3hgyFyThlJ+/8X/GTGghlqat
zHFnJAB8nBtE8iWxnOm9oMhhWTTSqT7K3h2QPNSCFuozmhpIc0JDC0gDysVdmQnrd2aZLICyzHxx
2ga4uGQit1wml+5/9hXWNeWDUgXbRmhNou2Vv6CNshqGMbj+FV66/uwrlKA1Zn2FOKmM0RdL94lH
Enmgwny+fv0LkwWffX9YYluDkC7dSXWHQIjViIUBW+vACaMbd3BpJbL++wrRD24ckdjJTlrVjlQj
0FAi9IYOsogJiQQjSwMJesiNX/sryv1iw8FnGw5AJcNQWZa57ft00/cikIhC4fwdi5Sfj0hUKu5y
B/N6h6CdCdIm9N0H6zkeNqzuHtO+8ir60yDWjeF96fHOFnkoNhwL0uFhm5pds4xJoteVadMgOjfT
Mwdoh+uv8cJnws5bv3/GCdJyUiMe4WxLdbKC9cGzAJlzDOPGIn9hLpx7dhH9Uw+pzeiWdyfD/m0j
WEqNP7PJREjQ9yIYKZvNJKC1VSrv0XPsU/CewaKJwIDpLNaDX1g6Nz6PL28EdsLZ+7Bjt4mBeOt2
ZQLWplEZ71CmQKoT7s3YXgzlrWH15ebO5HNZuk0M9wx3dLH9unfEcwim1fUXbZ4H5v9937jybBch
MgpcFO3AZscM94mS9xj52e/mLYGC7pi9ATkbwk/0cf3XLt3G7J2Uuh2lpfBjrnob0pPmL9ev++Ww
wE2c//2fz7UPGTF5mWtY8BE3DyUNYKLV8JKTW9Pml0ce/MB5nPzzA06ZGmlr0XyHrtxdz/VbTqM/
dQySH/qqiyjKNk1lHMo8fLh+Q5ce1GyadpMwhJQD4oDWvFPmj5CMN973lwMbNzKbnwmwSr1b4oMF
zi9bw9WEwCs+tJuwqn9f/9MvvYvZ/Fz1eQ3uq5PtChi7OoQPonE1NH+4A/0/L+JbEcGXntBsXg7h
BCSOPZQ7XaTBWPF1wd3T9Tu49Ixmg1qZbpVaJh4+QbjcCjrrAS37vOLcm9wWiuzrvwKs09dDj8xu
oUCP38wYUFOhqtHLV1G4p2Edn/QA38TUR9NOokO/0TwqnqFkY8+IdWo+nBwc7QUymRRI0kje0tjm
Re0hpM7/OLuy3khxrv2LkDCY7ZaC2shSWTvpG9Tp7oDZbRYDv/57qr+bjN+ikKK5mFE0gsLL8fE5
zwIRTNBkbjjvZMjh6xAAnAbG3tS6Ue/lOqxpUoDIwD0ZAGGN3ZuhE9AxG5O2Odmsc8Os4/x3RqYB
8FN9kIcxBhZVdwRsDXRtvAFoS7upYLm9TfI6OZFRdA9wNXROZxD+z2qc8wHCsY6T+yPRQKDq6uk9
rT1x6qCXFLa8lq+pQYCYn0Tt/qgzSFCCoabv5lkK7mttKvaJTMDQHgEegJKYMd7xtGn26ViPv6Ar
2T+1WepFlc7T05RBQVmW8+iP1MoimGdX9zGw7n5lwSQTdsKAgRgi3iR8GNuNXpmO3/Q5QKOQEtiV
3GKbdBK/qqRpH1glSQhppOYXVLrRCcrMfttCBSksjA6QwTr3Tm7TadHo8g6Ax5Ye+sFsoLDlAoSp
k3w7djP9kUK99pfnVS4w9MKBMWYCsaa6ibftwDKYScZiC+zI2TUqrQPiAoiUMED1bE3IZ9ATm00N
j5iNkVHMpzS8LJTGPMHTDAY6QNtZwDM1xZPelOVmsnTgMGHKghdr2aHPAAaNayE2QwndyjQmdTh4
uB+B0GFsnXh0gdsCnrfQAIcx9eENZmTQYYL5WQC3OlhnpnZ70kGBO2Zjmt1DVNUL3aQAlhQikAGk
cn9KiI/dw1uyhWRlbf5xRV28dXnM/zS65GFTTL3pl15frOQGC7tPbQpNUgxxkvMharsbwKXgj9H5
UE9d2XWXwwZV20JmargCUrxDNHW/Ifzvjq/Xd/PlX03VflBbOOYEC6Aignxksk81hhu5luofsof+
yTd/u3p6CkiJGcBtwEPpvYeuCZnjlTH/x8f/3ywAfpr/Pd/MKQdGaUBJpA3nrTgMBxbVRzOy5S1I
heWLG/DA9mEHdxjupqfxZXihH5AObf4m99ohDl9XBvHyKUtVgI2M0dyHDGsXOdmNkf3VawP6xU8J
dEtjiLAS/Q3K5CtjuTRfygFLcGSDAWIP0chhy6llvtMA/wtU/fXl8I8XdmlAlXM2g4u5A4wLBtTs
4XxFXP1tRAntbqqoDbVAMC1gl2oGHHfKsEj5BNhqrAVVD7i3jaLpywjtuh2BgOMKJfByoko9478T
3BeWNyTE7CIXMHRRP1SQyK9hKsCKZ+iWriyjpZcoB5o0LDA6CboAbWpjUD9KuHegKeBL9oEttza0
52P40tAqx3PXJAboV1obDQD5HCq02UFusudNhirKjsy9tiUTiDm4o+t3cz97Qct6M7g+rwtfqGJF
smEQXQwz5whKrHekbM+arJoL3DDw0TZJjiVYNtfftBCoVLyIm7jTlGQIgwOQ4XEFQon8e/3JS99w
/vuXXLZOxQRzd4QRs87HW4cUOZQ1GewFHTBjcizQEJI7xa/rL1vYZ6p3DKw82dA7ZwCBPbKHBC6a
UQKN1Qiylu5KOXfpe86v/vI9ZVZ1E48BZZsqG3bbM01vvVZo9xw+RVsbQFHfSMs1HujStJz//uVl
0gT7jzcejP9w+b4BuFvbjzB3WFnbS6OlRI28gB5BNYgBSrjOCRRN3GJsjiQaotjfmw4lDEwujAbQ
gQdh3HjoTPAX3zTz6fqjl6ZB2fypyasBMHJU1cEzSrLPbviUzYNpoIZqrjUHlkZf2focxkOWrec4
IKai3fRClIfEYOnKFyyMvtqlFZrpssQkXcTtKnBBjgE11UdWtRIdF043tR9bwKlzli1+vAAdBoVl
ALszdrBtcEfgjgZZ3daBIyg/FRVYctfn5GKtjFC1LatxwR1tTIcIMhbc72UI6tgcsnsIal9/wcKE
qL1ZwoVsgOrtoqY8+8dCYTL7c/3JSz9d2dXYyyUyQcQ/dMSjcph2jPE9fMeAwR4cK8h0+8jluFJW
W5p5dVenM2gBGtZuZdQBnx6a0dloa1+ylAuozVkBzhqsq60+SmK4uJZaL1Gk8DrUDtv2gPx72Dg8
gysLS2BHgmz/Xjd7CP96Og8g2T+Eultbz9yj5cpCvNxtwbJQooAD10zcLIEutfqy8lNnPtYlnAyQ
Avkdz/6MzNvWngcOYrlNC7obHPi6uq3Wrrx/abSVSGEYxkQZNLYjw32ytTsJ3frp4fqqWXq0EiCY
bVuFV2DBo8DE5aGetq27ArC8XNcAneO/kd+GCcgUQ4w6GnuBi7eAU+VvDv6JPQ7B9R+/sJnUJliv
O5bJ3MY7luLUiDJI+rUy5cKwqL0tAwvPseBwfbThIeFDPjpEH+Njbu2VI3hhs6q9rbbTGYxizreq
Puk3MssoDK0YyuT0BEUdtLtt+atxtM/r43QZWEyoqu6Z5Uk7GR2yMIgm0gAG3P0dZOWbcDDy6mig
nHDTgie0Kx340ugT0DbSOPPddShP42YMTWzTlj9yd9ajEQf6rrM6435MymllNJZWirK9eD9wQIqy
ISoGq7+B7FaoVbQI4ZcwgPu31sVeGHN6fvuXTES48BPTeq2LBhh1hUUTOLew/OmqoM5W9unCelQ1
IzsXMIhEO6OWSHvH4B6T6l54fQoXfrwKhjBt3DV1HYmOkz7ys28CyYMe1xEzuXfBjK3AL7n+ooVv
UFERraHrsxgxSrQ4ChnYa5Cuy0AUQlVABO0mAvFqPLjftCEoRI9JNDyDIxcU23Q7+HYgt/XBO7bP
9MaNxK7arBU+/+kGXbj/qAiJ0oB1M5g6XZTemPcQtzhY22aLizo87O/YbROBOnhITvIGPbjQiNJj
HHrP9QoWgBgLi1tt0Oa4aSG+pqiEp1w3N2N8dkKBzqWf5UM/+CYh7nMKkfeTAeH51h/gIjX6dWlp
d5kt+Zs3zOAlz3k23RP4btyUNXNgBm1rBiykIAQBemKjTRAeMMqjRA8HvBAJ2wij1OI/ABdJkPg6
AyZDJRiGDGLhoBNDXb8AwZZBQTIoHQ/yXhAcCWdCPFx23fZYcU+/K0nsblKqVafRaR2YUqUw54OV
2dvkprAkh0vRKaHgPFuwpNlmyQChhMlLH3TYVYdtIii0L9zY3Qs6ai9V0/UHbsN+huewFtbcori3
SZV+AmUJ7ZKzdOMOEC9ovU85e27NGgShWe/yP56o4NVMRHpwITpl+6K15Cm3TO1XDMbDjcEHeMJb
IGPgiOxeoXsKg2fXzv6wimoQ9aiGl360hjsU6hIIYFPbn0zpQc2M509uC3OTHORT2BAl3TEfpqQM
GhvsXQfuMXviUm8PP5juRoPLShPCKyveFaCWPsIpJQ4NXtv3PYbtVscBAb301Hik0hKR2U86BDZG
VrxNkK/3USXKt8IgGuiohRalpQ4t66IzIn00QLUeNe/ANI1seGlBp6PqwG6etRq263Mp4h9pDy93
n4MIuI+ndGx8FI6Br2rcaQQCv5a30CTPoeTinkmBRVFEZst/xBlqwE3TeR86GKSQ4yhAB6iHeQiS
WWpyez1OXO7zEkrPAeRLOOX4bZbwyiwyiXm2yECBPQ+wuPBTmJ1UT61uoXIiO6AAwkGfLSAGvGMn
uPDnDjCiPoPthpN8MD0nre9V03NL4f7XFyBbQ/tyXEnoF8KZil9wIGXtpVCtjRxIuhntG6xLrn//
QoZgnf/+5fOtBD1RIWvzyOHuBFWA/KNlcAJhkLv83guU8a1NVsUSijhH6qFKmlUU9hjtnE0mlDTN
cve9l5j//QrwQecqnesuysQDY0+Q1vK1+vH6sxfut5ZyqqcYF8dKsUAM+CBAxd1ANpGU2j4zclhC
livr8B+u4FJ0V5LjVHNGVgvMsOxaeMhCwfCmiUG/bRAXIXvCoddgEtQte5hbHVlfGY8zBEjf2oyM
wURFBnFJDqlGmF6djRLhbtNaJhqUcQl5hqbc57OubSbQX7aEa5DhLqf6OWVU28FShR0g3+NsG9AO
doPwoNEwQ3EA+kZt2HsM4j70zAztK4imyNw4GEOcQdWiqG4ZZd1Di+ta1MQw8YsBQof3x5jcmQ63
zlAFF4oOg7xzrFbbwibKhk2q1EPJa743dFdHD8YEg7wa84B4HV/ZKxeXtGGoaCUD8brSE5BBTQvq
9QmazmW/1RHtr6+HpccrE1VOHmwxnFaPuP6TtBGcdMZhhW2wwAQADea/61jynGgFxc/uj3TX3OQQ
FWl968bZl5skrPbGfX6I7+HpJe7q7Xhb3vcrx/vFNW4YalLjVRA5g5hFFQGOno8Bw9EW9Hozhylc
W05EGmZo5HCVW5mhi9EMrztnh1+CjpvbLjQ00iqSLf8l0+qXpgGudn16lj7l/Pcvz7Yh3enllmMc
4efZPOKoM6DUQuGiMyTylgPSEqRJ138neuJDzsnSl5eZUKzyUjfRIxiWw1BclwO6JgKQ5MnlyY/v
fZASoXEO2zDnhVKzRip3V3owH/ZM0EIp1BdQRUrZsxbb3ul7L1OitTn1Vj66+oxOzAtxYHI0/jbn
nzOasyJdq0WeB+d/Ih0GTQnWQrjYPVll4lJqlj7akGdxEaiVudz7OZ1dc69/ytJrlLhNyykfuhnQ
0qaGZJg5QAvKHY5Nqv+pbWNl31ws7eFTlFgARCF8okR3hufYfg0XUMg97z3zZ+28jEBI5zNE7yq5
8rKFwGMpwcGpsh6EVW2ObKhK+GlJX+EM+QwBmW8GThX8Zc02cxAGwFMQ1U7OKeiklfGbd+1KJWXh
A1T0V0oLAe8c2ztSVwPrVvTZo9O4VaDBzWll/S5EFhX8ldRF5k0a0WFuA19ktxEf3Iu/hYI11Iv3
EMMp2nI9aLOjFH2YGoi5xKKDlk1VtyuvuHg9Ngz15s2TooDvOKDdTe+9Q3l0V9eQx4ft5JGW0E8q
aLuNcQH9XqhUU9+h5MJqBl0/di19zNzhz8Scj0zq27n1Hgy2JhW8EJFVHwcpXFxSqGjhhWvexbCY
bWv7lXf9Pm/0TZfUa5GfnHfdhcBClR3fxLD+yNLJPo4jDzptR53abyFZNAioizjU91rQRFLndL41
du1ah/VyVRWTpgSB2c6ZNcGf/YipueemBGwL5ukBLkYZkKLMfk7Q7EXSbjUfCUuho2I6cEyzCWhH
QIJcD3ZL616JDZXDY2EaJo+gOh9YQ+/zNTbZwqZVTSFcMZa9IcGnBULz07aHe9A+IMO2kvEsBGnV
EWKyci0BKseAR3TJtrMcntOhdf3EEZ/1rP2+PjhLn6CkBCgvUMqtCWxa2jzCYOxdlg3cP+XD9ccv
fcP571+SgKyvac5cFh/7VAJyBN4TGD6eLPyyX4lqSx9w/vuXN1DX9fqpR4MKUKsR2CFWocLtwFST
99ZK5Fl6hXLw48GaMOfYPrI06++SIgZvygTqKIYd/Eq4WXqFcu4bHGfXYMKfo+reTLvadjDa7A1v
ZQcsPV3Z/IAEgvYV8yZC5zfoDLmnE4cK5bi9PslLj1c2ubT7CbbAln00xyJMEvN34RY/LS1b680s
RH5T2cB8kDOVDJK/cOx5aOIKbp/auIm1JDIp/V1RdoN4sjLXCwFZ9f6Yk2kwPTHqUV4CZjaSAYqE
5NRlzsvUzJ+J261sjIWgpJqATJCxgUaXXUdUms/UAW+vMFbixsJ0GMqWbrQatzxh1hGAM7EP/9qD
C2U93xWrtL2lH6/saj0phCtHULl4Jna4yh5yI9l/ay390+b5sp1bMbGRzgjWndVC3WQ/QfQz79Yu
VwsrSVW1T/qxqSA1jqe3fQlRr+7VzOqH9LzZADiCEQu4H7Kdv5eUqiL3ejHWDMJVegTo4AFs4KDu
dBjwfE+xA+XP/0a+fCylhN2iHgkMVZdGGQQG4/yb+0DZ03VbJ0XugM8qa+aT5Kc78F3qPqUQ7eho
vRI4ljabsrEdByQS2VkmNNnpCeiXO0ABIIPs2DBd1xFKCqKvxNelREQlCwhZwJMIzsRHz/g9kyq0
ze45nnKImb6VsXPQEm/nFfFtabIT5RDvzMbvJfYql2DIcOW1dexGW3c2EqQOA+LAQ50E1/fLectd
yOv+tQO/7JcSRuE9RWv8mLIY0K7E4wEBZ29PB23cDlTEu+vvWQgqKpsgN+NBQGjQO0JV5NnW4xea
QW87oWu15oWQopIJOmlUsu1R3ZlN+KpmP2NvJdAuDdD5hV8GaDZ7AUa0JiB/xt9LCeFqWAbfGuWA
BgpwjitgicX1pRzg3GNAHzfIo4iTBw66kOEAFNxmgsn0HtLrLlyexpTet2WGzkIZ276ht2UoZooL
fmfyNf7rwjCqokQdNP4gJx+LqOTDrWzZMUvjlc26EDtV+SGCHrLWj4idzHVPuJW+Mxu6GSzJ3ibN
C0YLeoWIFSvQzIXlpqoRzYXQKr0szCNKinupVfVG6+Jb5MHP15fzQuT5N41fVkVZUM+Eb3odFZmo
g4KNybMbQ/ocF3p2qBqC9mVujSt7Z2kJKrE0J6nBQKYnRzuBdjOZrOF3X8HiA69ut3ZGq5X3LMyQ
KpCW9qhFGXNVR0w3AtGVmzaBSigMrwqOxmumQz3bXYmnS/OjAD8SkEBgk13qUT38Ira305Da16te
DAsDpoqkwYEhkQXH0ycdDA2om3oOQGfxE2NTcH3+l37/eV18mX9kk4VJ9RQ6cnBpjHqnKm8Hns5P
E+/ISiazsMRUvasxbc3YZiU5djLRIQgOzkWWW0+CtDdlmTch48XH9Y9ZepOSCExFwTV7LIzjEN97
coYM7L0DoY4BWrh98Xb9HUsDpqxh1rMcfiyoh8iC/GROe5cOMiJ1b61cUZamXEkF9M6eWCFrCP/D
IFtUEH8eXmULoeRy5Ry4/AFEJTmQ0WqFzGMW5aK7aSvzBwPtGfq7xbASHy+HXqKyHSBcbcdZKeaj
gVIqzfK9Ncrw+uBfHhziKasVa7JH7Rl2rmVuRbmEpnt7QvTaatpajeTyEiIq1yF1O72GpxBUbanY
y04+0Nq4NRJxSGT63pdirQ619J7z7HzZd6lnJNBggYZd7MCegPwg2uAbGowH0o/ZrVbW0tJMnP/+
5SVWPpfQZ8NajZvuNxHxfTM4K+fSgmoR8ZRzHla955TLQF0QOsOlMx6QhO+KzGoDHZKu2BCbtCHR
yBzp03xcawsslO+ISlWIQSjydOh6H9M2O+VZvNd6sE8olO3Axy9rXwIPMBXGVufwfbealRC2NJDK
ph9nz+Bo7mPT8/Ru7qbHpJMrc2Scn/G/iSvxlA0fJ20OJVfYc7s64Tuq19mxbosxC42qzG77ZARw
ay49aFyC216IjTXTIeJuR8LYqXG21SLTzo5YufPa0E64wZTZs/DFAD1wwA+M7KHrRDMErqefUR/9
nG+qrphWrnYLO1JViGN6DXqZi5EpqIGb9Z0BgeaRPmjTSrj9dy+5MDwqR2AY6ziHGijM6vpKwN+6
wLZ0K+MkwFfco1nTB3oV968eylIAL3as2sBsc9wSJy4OMQr9D2VHu9AsmjiQDgg0QtPLrePAYUJ2
hnGoYtqu/NR/l+cLP1XtWBp5kYxmj+68th+20ybe6WG6KUNzD09TeYuWTDBvbuRNc9fdFfvqARo5
98l2jRm3tCFV7NWQpF1teue3Q5Ia6uS5n8sQ0mj11oYVdeM7f67H4IXzQ21nQqMGjHwb76HeHe8D
Gz3nNf7E0qOVoFgVUzMOZ9QiFF03NdXCBKIC+vdObohy/zcaaiUwOGnt6EcITz+MMUxOhyLZ6n35
fn1glraC+9/nV7oFNJtEnqPX1RhpeSIPc97boIWCRAmh6fR0/T0LwchSonohjKp2M0wABDpey0Tf
uEOyUuxY+gRlAgwPsjZDDinXgXl3M2h1gwOSJWBFx9lYq3UsTLKr/Pwc9GCv8jJyFFm3rSwUAfTO
fWnbNbWzheFxlYPJyyqXuHNDjwO1n4As2uU0XxG+WHq0kl963ojY0qK5WqYj/9m5g3HX1x2CyvWJ
XRoZ5ZRh7agl8zSWyMwgf6A7N0Mmn4SVrSR+S5OrHDTJDMokzmcZecnPEVdyOp1AnYUJ1Rqc9rzQ
L8Q/lSLjVlUy0CEpYWfxp60KyFolMMT6sN0bbSB7lEa318fJ+NfNvvQmZavRzITsZT+BjFPSvQkW
n1fc9Ea5tSi0eSoGi4CQpDcVfzdZGBe/GwgqMzaG7llVaeb7Ot5TBr53+Vz3QexNO9N9zrNiV44/
claHo9sEA/+RDekReLq9SXetsG5gPxtTCGeiqgF4nSh+pfwImzoflaVGbwKISpC02+L7TzGMdSpg
UM8mfTFM2CczmsndQPcMNJuzyjgsiAZgAwGi8Bvxo9bhc4T/jF/t1ndpUPPPTL9rdIJHP3S4rIJp
AUeouTqOxryXUFSy9jE6lO7wLJNPq54fHDJvrATSHMl+hl3VDBfh3LuJu2Y7yE+YmpARsNUJWk/0
T00/y2E+xDIL9aIIvAlcfOKn/KUs5WsFIzrpBOP4Drmj/KzdP/nUCxoJrnwTAlgii+M4ncvDr/q8
B3w1rzlM+t75a6ohA/ETeCTACshsfU2IwLa1zVgA5ZvBaH3s91oMme6pDOxhV7p72sNIC+YPMGLr
9afCKDZT3MHP7g83g2bSfR5vSfmUCNiyWDfwUKqMJ4M8W0iRMw3+dtqOSbHt+G1cN5FwOvi0/TIy
ss0TqAU0D42LUjnsxcrMwaxtU3uPem0ifdPYwZplw5OI2YeawRDODJBCsDpAohoUXWijHUyaW2St
MMSGz+9pAuy2hK+PANZXoHvQF+WG0zBNpZ/BKo98tNatsO2thgO3nPNAMisAcWYD+Q84wUClKXtp
mudGDJvSkkGTFgGZqw1nMEdxNs70Tsstq7SQQpdbIIviN1wIv5RgD/7UakhbV4/cCGvI0tN5O06Y
n+JFpjAGf8Je9iFP4Jc6jmFfVrg6bIWDrx9/urCGQkkKEp8bF2ZYhilRSZR+O85+Pd92pu8Wt80f
WuyK3E/fzN6vvM9G+0vYX3SjpRXFfAiy1Ayvb9eFq44K5eF1xsYuK7tIF/OHAzfGHhoUG0rYr2EC
EpNov66/ZyE6q3w2yDLMMNMW0HlJqAg7vSxPlcnNlcLm0tPPUfXLXaqlnLtwQEHI6WW2B7w9DuwC
5lfXf/tC6HfOf//ydC3ui6xNnCGa7T8ECVyMdQIxy+B7Tz9/05enj2mRzqZh5VHfp6DhCXjk7FzQ
u1AYpWu4ncsoJ/I/PLbcpAUOFxAYkzrbJsQZg44M5ntisvqug9vGkePSlMKEuOwg6xRrj9e/bTHv
VQ5l3HBMwDk02MvnM0tg9zvAa6eKu9ifGdP3KAPOv6hp5m9pb2iBmbYwNzN46a7c35YOPeX1FtBW
vT1l8bGcs92QarGvixYCpPxmruCeWI0jhVNrvpJjXlZkgiCKkiPUKJJCvwwSPSKPJ9/hEJjrTO+H
qRdPdgNFo6F23gkzXxPP2YNLfctKmFsBULLR6+81coiqkBk38JK2U9c7irNasKv5EsZUqOatLNaF
NEWl0hUmwFgtDHojmhuvMXECb9QPoOvvjNxbubQu7GVbSR+cacgT08BeNjtjXwpxq1vjWmFn6ecr
JaqS5V1vnNWmoA2zacUrage7kdxbcMf83oJXmYCQvvF0a0Kco9yIw4bN733fHQTkWlLiHEg/h3Eu
Aw0XkVKrvncxUDmCgA+6rKYZxBt6yP7AITd+shI4BclJeyd6260cFQthUKUKMhhhgHwCxrAjntN4
9tseXod1tbKylqZduRnUYtBYb+Pp3H2bksrX4s/rU7L0YCUGaHBbKioXlMN8in9BHeieWmut86Xl
pOx3bZyYGxsAz+ee/laPzWM3lyhiVB5KObJ/u/77F05oFVFum2kmDLMBlw82npBV2g4t/GRHZEz0
byq/hcYgKnx8qjyvycCkQS4s/KwhQV7AKClZ02z51yC9cCdQYbaeBadEA5Zmh4kQuoe/gw2rtKI0
H3WSFrjM4oRA71aD21g1H7Saw+bcsIdtXfDxVQjwDUGl7ocfWIPzSwxrwpVFt3A+qIBciR6aqyXN
cLSNOvWdwkFxY74reu3HqJkv2QzeUNz0mn99JpeqiSo8N+d9rOUeDDM7Bz66ts2tR3NsDDhxzptp
YjxkAtaFIKoBzVBZxWcM/zxh2ft+mk8UhK/WI3ub2PaLacb6M9g3oDUVevnSTZ64Y2UTh1WTzStL
YiFnUGGDBBQzlA5Zd3S7Wd51VZaeunqGI/BsTDc41PmushvxCQS9eI4dkNSuD9I/ceILS0UFBmk6
S7ghqDiC+VvtKy7dPYc/MsygRtHn24meuQznnQcNsnj4TQbmhkkay5vObuqfOgcwGbKzheZXWWb8
cS2QVLhrVpsRvfu9HKn5QEuYs7m5Vv+2mmmE27fT6AzkNjMG06Ade31bQ+JrQ8Gv8zNU0wCdLxoB
qVV6dgAl1T4nBjoCgmTtXrY6+0spg3wUQvBbnTLk8n2FKxNkDOHO5lizt590u92xWNAZqf7kwTJA
Tr8dbzTJRofdD3yqiX2wayvfUQ/0Eb9hrXwpEzoHld3BX9Jt6ifZkPGE/mwJ87sGTotJCckXR+Yb
s4FyeAVTqPckzSQujDFM7eDSNcGvs21e7MZIA9oSmJ46RI8osenKQb0Q/VQw+ACqIZDaen90Whjf
woMTsTUbbWQb/fe2p4oFn4rUMUlhwsYMQngua+9i6aGmPnhbpqcHno9PHU1XvmYhFKjYcB57ZTqP
dXsckM6EjSvf4n567LzucZLaHhR86D3PcL+9vsovU4EhaKTcKcjgpTWE35Mojq1h2iQzb9NQWtn0
6fK5lJvY7qpPACUSKItkJH8Xc+WcZFI3z/DfzPd2SsAfthy9D3owVbhvVlT8ZR3r92CaFA+SefLW
oFn7bkxlG8L6jv7ubWf+XXO711a26sLJqqogmpVtn30Oq+NsNfmB1Il1NK2Yr0z+5eWlq3eWAW7u
6HvGTUSYsz0bmMZOGaBc6E/8x/VJuPz7dVVMY/CK0XN4wtGszJ6Yrd1axvx2/dGXcyVdvQmkwjSh
tz7wiBseJCjTNirldKMnawiay4NDVOB/q1nVpLdWfwRBhTyX3tAEc2Nod0AGJHubyTU1tKX3KFkZ
QyqQDk6PAxIIkDCfOphtEQullTmTm7SItZfr43V5KogK/DfTxO6hOCWOCW6D992AhqE7F83v7z1d
ydNG0y51u+f9sQCFHX17B44tpFyLHAsJGlVKt6WYCi+PY35M7SaFF5lpPJF8yPY1KoJIY3CnL81x
WLljLoQpFW4ve56zdkLQ7UoIVmbwmwd6E3p+cfEYW/rHaHmPs9uvlNQvr2JiKtelpsGo0YYIjFtL
9qkHX10vS9rAEYyF16dm6XvOC+9L9aNP3JKTHL7OENVDxQ8VXu0E2LH2yQwTUnAWyfXTWGt1vK14
JT6vv3RhtZnn7/3y0lIABt5qLj+aiSZgUuFJgJCM73WAzPNLvzx8SuKi66AmEHXC3ICDtWnbNWDw
/+/vC8mRqezHpEkNmVl4ePRT898s3/JL/48TuBu5sfzb2+An87fcv32LouB2i3/uD4ftYXsbBLe3
z/eP4KD6h0f/9273d/f49/B38P924c1pdzj4u8PzwT/8vXH9Tbgr/PDueAzD8GW/x7/ej0+b/XF3
d9zgOUEQ7Tf4f8LNcbOPboPt9i14OP9vm03wFgT74G0PytxKxrywtUzl7uY4iTRHiQWY1XnxUVdT
dx/jZhUAtt8FqcftVwgsZWsKo0vLXQkTJqYuZVx3Dl0GM+iZbOHJsQMkauXMv6wmZRCVIdBKaJhP
ue0c6tLdjkyD1w2PZFGGMdoeE7ym0/EkkNfazkvL8kcZz1vWP/WwQL6+7BeCucoaMCuAE+TUCQTz
wrofHeAAGqKVyAnybs+kTnbX37MwjiprQJ+MBgaijnNgHBIR9tGrP6u1+Lewdf+Jm3zZXWgUpUba
ZFgRqWCnHJbbYV/BVOj6L18aISUw2EOrp1JI52CZj5zcg9MaeMnDDBb39ecvVQhVaD8cuQloeo11
GD1+l2VVgLt9mLNuY5aQ7J3qA/S9NlotgrI2T4kwXd/ISTCV8fdSNhXsz9lUA9GLSlRdGH4s7rP0
x/UvW9ipKsx/0omkpdFgbU16taNyrkMdcqgvcP/KbhIR06OuTWsw7CWgkYryTW24bfSZx4+0oL/T
Jt5Irm9B3d6aPYDzuLL7UENBnw0wKJ+XRhdmA1tT8VlaI0qUgBXiDMOZvDyOjZ2+u6TipxY+Ozee
zPvnrKrXBEuXdpGSVkh7zIvOmZ2Dzrd8+GBQzG6Sp+uztbQOVaIBhK/jvob6zLHpZE39TDrluIdl
ZT/5gwkx7rg/Awz0ihS1r8c5JGC5S6BOMU4F/2uwJg27ZpA7YjvxGrZyYQWpYGp9aIoEruIZ6g3m
TUvSnylDV3Ro08eRzZ5fQ1Z1JQ4ujKyKeQX23LaJPjVHqKXuagtG5jMAST6x65X8YulTlGPLdqht
m2irAcyC1ixqAcWzAZ2M45Ta8yOwA9VDOozoJF6fzIspFGDMStASHnSX6w5xNqbNhiZ8M0H2A+Zp
aLGkG5O1vmMb4fVXXVz7eJWS2yQwpnRraaUR0bQKOsFNH+pZMftzpltHu7Plx/X3XJwhvEdJcyoG
VZ4po+MR9/+gyaUv3D7sJ7oShpcer8wPuJ7Sa6qxipqcfY669taM1ZNhi+D6r79YOcOvVyIEM3pa
atC6jwo33RRdfHTN/CS7/+Psu5Yj15Vsf2Viv3MGNKCZmHMeyGJZSS23270w1A4ASYAeNF9/F/uc
e0ebWyze0IsiJFUBJExmArlyLcjwVtmDgOgBaN0PVeK+XO9ubVIWhiJJM5z3IFJ5TlALOKIyuStY
FABlNuHW6XoXb3pd012isxhhXm5I4J49sPVFSQuqmaLbOmO+fTmM1ueF/cqnj760O8psdWk1l/tK
+Nm54n0LanoPtJq+bf6iqhbgM0lxKAgT3zCHsIeEr72rXVZ/AsG9c7LtwrxQr3I+W44DUYLr772y
tZZKqVnagYLVNtQl59a+Vwno0AzwaPAI+jCnYrqZAE94X0+LNeM4AB0bE+kugdvGplsCNAMcA5V3
XQY71fqfALDcwumuLH9/sWCMXIPseoL4Qpd8Atni1Dya/HT9NVYWyhJl1GhKRuKjhtcT+U3JyKdh
ltC73vbKYy9ZeIcUGg1kEvQMKq/nFgRoRPAfjk42ml/ZRn8Dyw5uq+uxURen9H4pPrPOZN294UuU
4ify5/V3WFtQc+evlrpTeNbYUlleUtMEmZMLSXYFsAkOoNB32U+2D+L+jXPoynAtBZZpngXanlhx
IXm7s9PHChiVath4j5V5XuIE/c6epA2x9EuQZaBRFDrfjfCj1wfpbdQAYojZr74aJZ96jS9H1z+P
raVvqJti0/l8iDOqrB2vOvHkTMDN+towoP/RjjFAndXxeucry2DJi1xARsNJkP05t7kOU7fdNeXD
CCo5BdzY9R5WJmYJJ5nARJ8lU+2cq2ymuJeOcetmXruHExcb1mTtJeZpezWAwmzzVjaJfUZG+Ewa
UDG6J2tyYqt+VykGpmjhoRPmGr0kKIrVHCjLcMiQ1fZUnj2OriwineshZFanN/A9a0O2cNjtVBe0
9U3IzZfFueu6ONDurdE375zzhfGdUqjEcWIFZ8tIqghsiexmYr4ZY6bGQ1Za+YYbfTMuxKAtDC+H
wJBLUxBB2UW1k7IgOK8kz0HvnNqkeHB53m+80EpHS5hGPdgMII3GPnce8H6tl0Q6RdiR5b+ItA5G
7m/FnmsdzXbu1UJjI5IVnGgbFE3GQ1VnZ4tYkczSl0GNHwnbwvGszP9SyNRlKMRxBOq8S/bi8zEM
6izMgdK7viFXjNkSs9FrABInE+FgLdTFy8y9UeqNiVh78Pnvr8an1CaSyRYmovT5R8ZQiAbiv492
z7bihrUOFjvd1xxcrRnK620dhNl4Gho7TLfqiNYaX2xyxOWFm1J7uLBmCungHGiPMNzdslIrcfKS
5m8EGW06TkUBonhN7yRvq4tR4U6KKyDgUIC6s0WQ78tGsgMqTfhGcdSKbVwSGKeQWM0GMNqd7RwK
EG5/cjrFI8OTny1Bt5TP1zpZ7HRQVYum8ob6kgi1T0RXhMLr7nUwfKett5GxXFm2S8xG47eoA9ao
Doa+3ZNbDLdQO3tf7LAslqHc93wALoJzYhdYVSREEW0IhbONDbfm4JflMKNl5rhb0ORicPHnYOfi
pqnyny2tYs30saxkbJT5KRi7oxDWhvFdWczL0hiPpY3IG2+6DP4smOZGdZofpb0lHP12bT3s+GKr
W3mb5c4I425MKjkzbfKjtrv8YfRs54Of6vrJHip6W3oWypsyj3vPQ2GRj8RQ+T0q1tUGbGO2vH/L
EOAxFgahD8a6QWwG8hDgCimwtrmbR0XJohSQBcUH8AlsHaPfJrtEXwv70EFlLzAgwga6Bci3Gp8C
gIdKOoS0KMJONmGVubHsxZ40yNrqLMRmk06Ac90HC37c78iFl0GEmebDYw4u8evmfGXv0UWwAMZ8
ygcgHs5DPdeUVa5rfXS9zI+k1H4IX+KU8fWe1pbUIm6wSTuCpBA8pY4En5/fVPFosy+9173Peyzh
SU3jNRYoxkCAOEGZjpA0ffTbPtnNaOcN7OCKEVlCktoEWn9dByrHJjN4ONL+hKvBjdv0tYP9EiHS
QKqqBXVtcu5H+rMqjX1qfLDLzxMIp13fjsYhPdUV0DsNAd+AcySZum0z0KZm7QFXt7vrk7SyHJYg
ktKY8o4bI8QsTXNndUPk+x8au4wrurXgVoKgJXSEQo4MLJJZcCaQWR9cL2yyIrLcX6IPQsfs9u97
j4V96T1aECUGyBmjWIZO2Y+qyz/oIfgwjDzdGKsVbnx3iSuglV9UjIM+nHVM811VQH9Qmq0NHtE2
Q37WEG7yq3AH/2fDqyIsBy7Pqu/5I1VqAHtI1vf7pDHskxOAtxNXy+RZ9lNfhdCYVF89r0NVZYDK
z2h0DeeAMtjyYg3a+3V9iFb24zK7YdgNbt7ECMgImzjyQhUqKIzs0SKjt3F2W1lMyzRHWhPup4bs
z3lH+w/am9gjybIRFFyG/2cSiC1g4lo/C8sC0Q+/VGldXQbbBlGGuLEC46bK+N5w3wVbMN3fRv1V
aAqg2yTSKVUXC5gqVaAMlxQPtV0+EwuYJyf5fn1O1jbH0keAtcIqrQHwVa88OxBHCQ1mg9AZHgNq
BFWYE7Lh4NdM2cLuJzqQfdP6JUrohL6rRTEdUp1s0butrK0lR2SetrYBultQq3byyPzkGRrpZ8iJ
fr4+TCsTvgSREI5bOSbb+tJadQwo2iUxnyoFkKhRbgzPygv8Dc/JOhOXc+D2shioLU3YEC32afE+
PSn3b8AUF827RFtnE7UsH1xmB3HDU7ER1azM7RKJ4qctJLQHUV4GHjgn4fPqzhvIVvHlb36oN4Im
e56VV3sBkubCsPRAzl6g1ZHmEJ2z5VDtma6d2B2c9K6gwwhjMrgn3jj5yUpkfiiQvw/JYJQ7BzqU
51yDn0XZrfjYgHnu+fq6WNk+S6iKYZaWVti8KFohl7QMAMA5F0mz7yD/7OYP1ztZWxrzqL96fZMB
FYgyRfvcT4HxhbcEiHYKpnqLZ/rn9S7W3mNhBmplKej59c0lK+8zz45w6xUT84ZB2jahZvy+ThYW
gCHAF1buDmdQNu+L9kc5ZrsUd+k+6vc8rTc20tqrLGzzMFq86GeWC2LZwPY5/a2djg9GJfZ1BVYj
39mAeq3NyuIMSYU9kT5BvbeqkV32yR0ERSBZWG+cg1eaX6JBIMVWI3TtwGXjGvsesjCBraA7slVJ
vjJKSxCI8ifOAxPX6XlLd6Qsf5DJgDvO9Q8LNXRR7bsbO2QtZlkCxkfDNaQWuOi2vrafh7173g+n
7mBekj5sv7nPzpP7gd2Tm+RiHZ/yW/6n+HZ9ta0N4MJoOKNPSA6o+aUm905+L9oyQmp5YymvGLwl
wyRxcAntVA0Uxln5MYEo9DBtCVWsNb3Y7RYqqFvw1ykkBqoPVTM9Mch8h9fHZOX0ucQVkKzIKC/q
4VyU+qIC6wWyJ8A/gnTELftdk/nZzmq3+RLXupv//spwBcDv5hAPglvo7Z2Z1vfFIJBdHaLBcyKR
THeVHHaGVSPc7M4QUa8ilxdQKadRZthhBuk+D+W3tcgi4I/314dgZXiXXIcgCCwEM4by0oEDxVHW
HswZG02vrLglvSHoxsAtniAGAbrlMVAAygIukfjO4/UnX2t+/vur0WQO652mm7qLQrVH5Jn2n6Oc
CvDUGxs3Vis24Tcw7lUHmYeKH8+Q6MD73qSYFSvdJTTdJ2MaaoO/L0b/jXl51QvvMwZQDnJs4BD+
bmfOxx6wJC/Xnye+NRFrc7xwNE5vuFbiGCWI2ca9ndehpbZoodbuxn5jnl49vtU6Smek7i4o1f9e
T+LCW/EnbuR46Pv+bdWODzZrn2tl7p0iKzf27drUL3yNkfI0aMBlCJK5ceeW5lll5Ym44/tuGch8
A/zqnQxRG9WQJPmlJ8Whl80YafI+hlnTXfLwNaJCtc/YdpeufSxRzmMVX6Tzcn1LvI00Q+PzUn71
5CwDOK9xYeS7zgaTEzPIrB2lVMwIh/S3T6oQxI/2TdVoHpVpyj90pVI/ZEvzjdD37amhS9IzCkrT
rIe45CVBqT6Ex8AqMMgBhBYZ3eKdfXs50yWCKJEjlAqGqrtYpL8bXfucj++iYERd4cLZQLhHajmZ
/WUynq2AhxMHDbO9sWrfNv90CRNyULHTa7ORF98oQ78gSKa+OI4R2cENbc+Clht2a218FtsdSq5+
U+eBvIh82Lmqj4e02IjCfoN//370oEuwkCHsgbQKdxaTmXY7EJ1A05vj0O/irieqO8O8aQsUrnne
aJ+9yrOPGWSijj6UNE+ENH5cBXV76JFKxk0rM77xjlghC6i4dfqui/IOBf1EWd0nbaQQOjM9L6y9
hJzaLMkh3jfm+yodSEy5V+4n4O/CehDuIwqL1MbZYu1enCzCpIKDMjklNY7l/ksnHkpx7/r9jQVB
GpOYe9uZ7kSZnwvck2n3G7G3Toxvrw2QvP5140JCpM1VXyKlNDTQWknCsoomSPJKnoXlhKKqfgPy
suLUlrhF4aHeis98pl3Wmw9AMGaxpob9HRTe9AyuUyOCN9oS4H17JYKR+a9vNeSAXWbag+OpQKEw
BhGptu4H5vn4+0J0yXKRu0GOwBxNl9Vznn6R6R13AP4szPe55WW1WFeWEmdAxGpmldEXQ3vkSIV0
fwXIh+wspJE35uNte+mShSvLLeJag4T/5IV7Bjf3DtcQcV8Pu+se4e0ZoEuGTpI40NECk90FfCMn
W5gxb4pP15t++8npkpuzqJDIA7OLvLiOfejaCqhl60/fa4/Xm5+d7d8nmC75OTNhDoAYzD5e9O6+
n3wIdvaoUtX5DZuQvdfg7ckSXsQc5KPvtNCLyWgK6qU4FOAYk+W4P2EQ3qRNlDj9F69xLzQzvRBX
2hvOemX8lihFrmZkzTTBTJcQ+cN5Y7R/5qyI3zV8S5SiX6VOIROUyBPovtQQUqHIcQ2hDa6oHoKi
DKw9xRZZ19qbLKIO0xfVoGA5L2P5LXcPDoMi8jud5pKzkZgOkw4t0TYNWftSXGjQhSU4BazySNuN
XbKy1pbgMxY4CarGRX+RzbdE/LI6+7l2AjBOjR9+010SFbbNtDEzb5t6ugSjiUma5WCOwE6qFrX0
jV2HrOPfURW5U6XQYeI4t5l6Fym3SZcUdmkvkHa3bdgXRaPBhDfpkjAxjJCTLgL9x4a5XFsCC3Pc
o7g+AAGzurDWjs2GHL357lHYG3HHihnzF5dYZdr24CNV3QUaAl86oz4Q2984pa41vdjzozLyGtqA
3cWuJv8JCTDUwjddkbwvHl5CTIeSytHjprxYyLbVU3KsE35bGtX7nn6JMi0tb8Qog8CxGe1DX3o7
SFL9ed2CrEzpEtbIi6QKAsnA8TfUSWTZaowlyVG4kpEtjsi3gxG6RC+mdVuYU5P1l561kTfIHed1
qMyviTWGpbPhp1YmeAlgzIZcBT7o6C6oBT1SFXyhjZYbDmOt7fnvr85b2LvONIpMXvoKXL4iJPaW
3Xs7vqFLxGInJARKuYDdqzvvICFA/FyJoIzNrONHUXRbC2htlhcbd+w9s2mID/4iWlS3/TBmz0Bo
JRddutmGJ197lcXmBW24aqmGjrhW9YOl250iKSS9mHoEdHFjm61NxGIXBzSB0rc5H9nH9oYn7bNf
6B/X98FK00t0opWBQbnzeX/hDlQ0QDXYkMf3tTx7iFerx+ySfBxRO3BJ+z5k4By27Pft3SUCsfBB
aF50rQZ1bIcb82pfJPI+bYaNoHVtSOaZfvXgorY9BSqXmfSqPKbU/UwTOW1sqRWbsKSHcjzw0eKG
TV98yQ/ZQA5TwZDIT0PXeJ6sDZuwsuqX5FBuUdceTsbdxW+9O0A0j7Sov2Y121jxa80vzj1ZSWrO
GnBrU6sO3do/WCQJB+d9+FK6RCICzO7kqBDsLmkgCFAPjId5bt+RRLjvc+dL1CFwMAN0UieIgfH6
S8HGYwa6WvB3Vs/XV/6KSViyRNXtmHhtgTcAhcgT1A8+NJa151X+S/nGl+tdrKzRJd4Qmr9jiZQR
rI51X+VV3NTd4XrLKwHcEm4oOrMRloWWB7N5mouvK18/Nmw6TI59Z5je2adId17vayUyXUIP88Du
M84sfQHimwGVNh4cE0p/SOV9AIso8hYZ5P8CF8WWVb1V0LCyepfQQ9zQgOvHAAZiIFJEA3SMAaac
CJRoQMR7/bV+VxC/cbpbwg8zo3ezfoJGZwk/d0srY7w1HZ2TCGzRxSdQ/ZOo6x4GIspsN2pXlWEa
+PUHVrU0C0kZeGZkKOZCxwxlpwemgAYbcFC0dqjzzF4EfP4HTVC6EmriFjxK7Qkhr1u5AsKmjfRC
X9Kt1OHKWl5CGBsQv7iok9cXKM8jlG+cz1OfvGjdxEb9viQYXUIXm8G0e92gD8ruPHXm6Y/r87A2
1dZfDbmVAIAyVhQiAC0KV2SYDBfX3jjfro3L0u17pPZVW9eQdrYKcMYrEGWEIikdB+jixj3Lsqj3
119jba8vvP8k3Bx0ICNwACmoyNpfUKyM39XyEnDoa5OyykTLffVzsL403gbYcOWJl1hDYRQOz6oe
+3oCezIw6wVz768/8sq4LxGEwjaqvmZwoHwo4Tk7+95yyFFi9exMRjfGZa2T+e+vIgBksXnrTKAq
VUKBBnmMLJN84Kl3zIL3Dv28Zl91Yapelg6ksC55k0xHYvfWOSvbrSP/7xzvGxZoiR0UdqBcXXeY
Adl5R43CuYOQVRZPxISstmRg0cblVh+LzIQcSF5X+3LUYkcdWZ5MczLCyirVbkLuNHQUQe13Ukoj
4oPhIzvrOndNO44b4dbKLl0KGnNRVk4wgbgx6ILkzyCTHm5aGihDCIu+bwctGY1QQFhnlWAtpIIq
6D4jU3Q0yFRsvMDaalmaApDlyJoP+kIsDV0VNdxwEXzkvTB3SaP1O9fkwgrYOYUfcPTMZ/vVkh8F
VHGFd9Dy8fq+WtmyS0Sa47Ggtg0smGx4KfWPZmw2nOFaw4tjQFWzMYXYh76Uxi2YYyLOi40wbmXc
lzg0NXZ1YlWThkozKM/JAJ5xI7gFv9edHv0NM7/29AtLUARgwiIJ5jaw+mcRjDeFqZ+vj/jKul+i
ySyRsdTzYSRLVj8gW3coFX+ucndjvazEVkvqo8lDEjmHkgHyiO1HbgeXKknuMpOA4L8qPoM340/b
SX9YGgnz6++zNlSLY4HywA0X4OR0IdWdZL9sf0tYfa3hhRuvW4Li3KZFw/zJJT8DvnWzu7aAlhu3
5jWHjFB/URRVIF0e9eKODXznb0mirj35Ys8mbT3Ad+PJZfXodM9ghttY+ivHyCVeLB+DQULhGOVG
+ddulFGWy7Dg0AgoDZxj3lccS/8GGwMvIgsa6GA4UAXU/MYss5BmP961XJZIsRQ3VyXKIoFMgk5C
kHxqjY/XG14bm8WWVQ43eqTP9EUGzbmBtUHdX8j7lyanOw0+zuu9rEztEhMW1DXqklGlDm5pSI9o
EYMwbwOg8ZtR6w3nvSQm8u22L9NRt5ekTFInpE0jIYDQsaixehpxD9JVWrXerncVbg9wm94cGK9Y
DEmHdMet0jwGrGiAJafTztBBEoMDG5X6nZE8Q+K8h8wGwFcZsSp8WLKTz3Pv51BD6RHHbrlPXDs4
TQn1bmH5ykOT4zTWlRm0L9hohYOqWMRp8PP6MK5swSUYpTMYwDsBjGAzwXemlj6NIGq0puGFdXrD
P68Y2iUmpWyICTl2bJYedO/1ZLz4ovss5BYV98p6W6JSHMsc3aKc8gtJlBO1hD4xhHWJlT0Zgt+p
Rm8RsK0suWXy3vNsCDi3SK3oMd3Lbjwom3++Pg1rTc9D9yoabUtueJ3AQTzvK6gRfCHJt+sNr83v
3OGrhiHA1E8T5PouA/giGOQ0BhUXJbgyWVrzJ9mV9OF6R29PsrNkqndHSofA8brL0PEdMUCgVHY7
GXy53vpvwODft6SzvHK03HJsLM9HHsXpOEr5CoCZvQZJ56riIaG63JsNoBugqGXPrdclh6lz1L0n
Biu2qeMdE7Mfory3ZDSZzhTrjvd7YTD1vmFeFtuoAJLYftq0F+orO8yD5qkpm2cUUsd6KN+3jZbl
NrAPZGz8pEEfzT7J9K0nyo9A6m/RCqzso99E3a+WCmhxgeJzK9zqDhir2smceBIApvUznUyYcdtM
Iw1l3AjCcQqUgIW3BwWN+CaQezpBYpEf1ACysW6i+RNrZHFyIbgYKtI4oTUYblz3mj0ME+3/NNOp
jXtXt7dFJ80I8Jdhp93KBhU4zh3laJd3yB/WHyycuz8mjKNQkw+m+kWbNsFdHpDfbdHrWzkF0B63
fENEXe2Vu2RWtzELYYeUtztLfkpJ0Ac71uri5GVWtbcnu7mxxqE/6QTk1GGubBcZITLJj2lq8w95
zxWK7XDP4rt5EEvG8sjURXPPwLX+wU9E9c471iV0BVUUuA+RCJ2dlsVjI/fMs8LS3mLEfZvSDKUs
i5BNj+7oCoIr9LInGQ0dA+AopETKczD13sGUNtnhcIpEvd+pO8/U6b2F+q1DkIC5oIYq/a2bF91G
PLAC4rSXScrCkTaI4lp9Y1lt8CVxWB5T0OE8d/moITuUEQrD5BvB17ZOcLXZ1j1Ed4bB/HXddrxt
Au1lEhMq60Xm+RW6p1X6PfcL7wiVL2vn5SW/c0CWHl/v5+39Yy8zmlnHuMG6Rt+UY/8tyecqXmmH
LRu/9CQ5mSAE2V3v6G1Tay/zmkzZYy9qPt6ADFTMIMg2tuocPNheuiVt8jY9J263Fg6JjIKzxKyG
G1Y44xS3kN5+Mnph3WbEn/4MAq7viiT1L6NIzc8Fta1f0DIYb6A4JP0wLxR59AmFqppvUmMLmbk2
wAtf5vcpYwIiaDeJAM0peGVvlAeWemWwBzrkn0rubpjCFaCrvSTDZlAuqZ2x5Zey7I4SqmB5A0Uw
FEK1thnboJRIZXDIx1POfjFrC5K02uviOAQy0ozXKGC9KAKx+ck9EcMPzSkJpZefAbGN/LI5IFW4
a7wPvkM3LvRWXKu9JGIhYFGuiyzjl8FTAQB6kpvJMbVGoMUKblSfREerXS8lEVBam+o0bnPX+cIC
s//BmhTw5T5whD4KYvTnojWNL+CO1W1cabe/88UwfP+96v/r+/Df7Gdx/y9n3/zzf/D796IcawE5
0MWv/3wuIHgn/2f+zv/7zF+/8c/Dz+LuRf5slh/6y3fQ7r/73b20L3/5JVYtrnAeup/1+Piz6fL2
d/t4wvmT/7///I+fv1t5Hsuf//jje9HhQhqtMVGoP/79r9OPf/xhzTXi//W6/X//c36Bf/zxJBR7
Kbv6b1/5+dK0//jDJM5/kgCxj49MgAVtXNi9/ue//mP/JzC0lIAGEeU33oxrUUXdcnzpP5HpxIcD
1/RNx/dnoGaDlO3vf0E0w0bafP7pWpZt/vF/H+0vk/O/k/UfqpP3kKBrm3/84fxOdv5vxIbH8uxg
7jzwPcDAnN9Q2FdhhcwErQB5VwcEoneJDSWVugiDho+HUhtx4WV5FNRBtXfrEpXRuUNQklI++cV0
aSAxOIginGx6rAzgixoVFTZI/qGh2DBUrGth7Nrc2ftJrw6sdo9ugRyfMaCJCuc0Xe2MIbFDZ3D3
qQehVu3mN4XnHCczhxpRT0JWqCitQKzn5/QAraLI7mTUUHQlJA0DI2zqaW/22WNlZHEP+lFZP2U4
iWWl/OoPULSC/YmkQOUjN+gxAAt5U3/zfPduNKDRUQJ9LFFfqtj31IX6VEZl1HuQDxSlC6U+tge+
fd86j7VvPcxyG0rRY5p7e8vrEA7lN/PDVJW7B7N8DLWFW+2oqEG5TkVl7GMgKdvRqY0S4e9H6PgJ
cNJo5TxQWn6G+35SwZSHCch1nAxuqFf3c1sGWHe8Jv8KAMaxIi++J2NlGnEWmA8s0bfu+K2dCUeM
PFZDt1PiDuClUHl/juLE7MfWaHc+uCxI+9jWOzq6EBLxUBoBHQpOj4PzCMmDc86PlTmhXjJ5Jpmt
DlWN87+hUSg6cuj7DkMUADETVo5znGfX7+5blh6KxDnKxN+lEspodefvilE4obLaz6IecWWmbjho
Q8KxL7803beCfMswUoaZ35BM7zi0c1C47Uo3wlPOT05KMzIdaAzWNHIM50jT4l63CnTqj/Of5qmZ
vzhq58CIczCbPJ4fxrBNUFe4p7ZiP8D28wCBr8/z57XBbivH+JwZMqJVe8sVPptWJaQScaIgSezD
SbQG5DazWUYTcHI8pGs5x7HX4G13I0Ee8+5RFdD4yeN5IsYhAYWbhNoZ1oFnROo5EPRgE+vgDl6U
whzP+8Ryul1venuvc/cOlkPfVAfPOQiPnuYVA0R8yAesYRm1XR/CEuyrEknV1IqBKw9pcHLrH3P3
taIHw1KIZvPYbayQZ9iDWO+shgo1dDP6GitMhSCDjy1Ui3klCP/0I+sU+KsoyPvlfWu6dyrVt1Wn
vjqTvGkSSPEM3rMpOPDX7c7xLgEw+/OayCq2L3qsCW/4WIGTel4fo8xvHRpCxn7ftTLuWhHX0CO1
fXZhOWae4yseZIfGwgA5MgRO5RQp6BPgDHEDmXk7tNvhFoZrLxwdtskQ5z7eVXl3bUYPtMas4C2D
JIm7zN/PszbPqGiTuLKAXAM/aw/jUTVGPFr6dt4xZdeBOsTdQyoXWkdkp4dYw2ho3zvlhrsvTHkT
cCMeSr4fGaRbTextFnbYHJ01rx//lPjqSQO536lgV5Pu1nVlbDoGoJZY76Kkv3WhsferAlvbxbBg
7eDXYsJ1Yfdoj91uKlDaLtw9Z3djpk/Skzd17Z9Sp9rj4GVD9aEjkYDQJzaD20fgVghw0pFhl1Xp
LBj6NenK7jBIegPxHVjmH02CmB4G+cYN5A0DR+lBFgW4QqHPiIoN96zwnaBmblh43A1RvA+Z0Vzs
pMsVVmm9N2cpM8BfkaLp+N60iru093EW5J4VBSPkzTRDVkonkQEYf5SU5QfLhxaq39KjVfXf9GSf
SjN3w9+fTUzQ7ZpMPAuV3XMn4wcS1Hxv9eNtYwWPSpqQ9/QruqO9lUUMsWVh1lDM8a2IjqOK2oTB
1ENOpx9SN9Sec69gm0LHtY66kWNkEgiYlp4XyzLvdsD3sbASXELqyPv6+zlx51YlROI9LUxxNYWm
dFUEZuxfrpIzY691m5u9OBqU3zKSfLF9qWbZxTFsqBumlMLddN3Zd8tyH0zuzm9bdbAMEewQfX+p
tDqkEKfaV33yq9dgpOa2BbFXhcxZDuIxCQLgvCE2qtPVEMER7VKURWFoYIGNbvpuTq0bq4l9GsGM
tMOBedeD0TEWvqpwZYHehmCPzByEWJ1j0aoor8UexP/fZW2ewNQUgVjpM1ii40ION0R4O0/isEqg
iJqeDGsLLrUoWPm3F7d8ajouCYAJWhwoDYFqJoYL70NiePsRqquzBfEK3IvCmkzKesiRo/T0N+Zo
aNMksRFsZR/M31CHZSSBy5rAtkzklOkSpmtLV3t5lxUHM3AOMijPZdLrqINsMHJa4W9/DP+VJy9Z
+WP2o0Pj7ScA1cOxxrnFTl8can5MpfVglNCrNfjwsc8fyp6ZIaWQlwZhSlgFxU9wArokD6lpf2gm
azcbaGxbL63uPQn66ExDPde7E51zmDtJrTQi8lkTxedoAXpVcC2zUWSTcdZwBNOYx7MpnwfKmQzA
l50DKdVTpv1n6nyTZRWRT23unzis7YB17zjuSXkoCGUnT6uvPayS22CBa3wfhq603P3UeidlMpRd
MKD7krgGjZUQ7tGH5O/8u5exC/FfhGmGKWxgOjzWoLh3lQpNyO+K0Tvp/Fs/QQyz+8ZsuL9JhbiK
uXdTN+rNx34OuuAOPGmFcxuOSw8oWLzpkVIq++Ip8LNfRom71jlUMI1zbZ/Z4N4FTX9XYdXmU0yz
7ga56+NQAzxUV8GdCuCEpBE3oF3sSTwF9hF8Ucd0RAw2HOA1kPUm420rk7CjFOrT0PsKRu+5b7G0
/PSXYDjlCsuJWBIcnGn6OAdSSNZhaHAnDmJ2Q8iY0SSeX6VGdNDlcQL7PY8URfznQWXdh1iLq75B
pfqmbdQXkJ3HjvMN5L93hk/3DAfXV2H6v2Ph17HvX8+p/9ozUKAjIFDHhsXC/evdqx54k0s6osgz
AWscCsDDQvMSBj2P8Tjc2Kq9XxzW/9WhR+BDqYNztbekyAK3qe7Y5BcHt/DuQLp34bj78Xzn2BvZ
VzKLvU0mwtB6x+A2ZuenMuMwwp0hSt66Bp5fbrlZPQJ9Lc+xAstZVlYEDXMgNOkWh0FDYnoONxCJ
jiC86Fv6f6j7suU4lS7rV+kX4AvIgeEWippUVZol2zeEZfswZJIJyZDA0/ei7I7P1uk++vvmj+gb
hQZboookc++115BglgJraxyJIaoE/+iUj7Jwjos4ubR/YaQ+VYTjQAsTLu875F/q8BDp7zM0Btxu
bYPjdV2VxTfD6c63TiobscvssZHBpfXDw+SxS+YYWI2/9khYxBDwAGYXCLAhPedwgMNj55Bg66Oo
6nA2EHipw2w7pVjmHZ6TxSbGj2I1Kjwy+Q3WCMzqHpvouBbPeQYffryEtdr+5+VyHfG/f8siTgK0
bAFKmfdabeURJHm7Wu/Wsk5meLSLZm8x+mMRYtibVyxrK98Wmm/XBzHbDfkntxg3bEIVmeFpNG94
0IOoTic/u5ZzU8X267485A4KVFR5hG2nEPan9a771LIJcWkmnYrlYjubNDnbrH9YOMGF0DpxQrab
+/EDzOpKCvj7i1ybS+5FlL6nJtkodwUbcJDgJqwdxzSznQ/ncN2vzQ62N6u2EnEVFVqzQdVpAaUp
4W9IKExF8RaHkbqrvH5jswfXyJNEBY1BZrq2Oddb2Dyst2ztoKRA1Ft9aOYMdjHB1uWIgOsOsDs4
rD8tJhxjzUe38Dp1/Nur8ylSknBMIfN43RJ+a3Zp4yDonE9Y9ZV86zQKGXYIuYssy6GN8wJJ7iw7
op6NAzRa2P+wtgb+gwrvltXoCyps6bOTgusDczbk0VN5arFA100bAVpYmAEEiR+x/q7bwt8vGo6F
HHMV132vT6KyBQyed7ho7Ptrizc54yb0eWJrtl+3rVmNG1GPmwWEGqeNm0CcqKdSNwouNMAmKi+W
lQeHBeg8Pg0lHsDBP4e3Znorn5EFhmcFBzE6LURCx173MIg6XZ/+tZcH//ScmeJF49ScFy8eI+xG
KvV7PNQ+GtCF7osALTT+qVvAqQLxdz0Wae7he5pvke7waX0a//lJfJdJ+nMjjWBF6QYMBU/4fhQi
/SUTtJZ6t74LazuwluUEd4F7JF53j14kZVyioLcYCBtD4koqkABQDuAluvqzrZ7X3SosVMxGPxnQ
s31wiSub4283LfBDRMCFKMveK/B40wBrQiLJrpn8azuCUyHBO762hWsPihQHlBoynSd5QpjYzzoN
PSflN9P0pcUtvMIBHNsgTmwHKB6apClAewh4/p+v9R2yuL6dzAUEFMA3iVOXu++AzQXv3IigWr2j
xc3S0wfdDSliDhCdhkYLhz18UfZQ2698KkTQprRXoAQP53WLFf2FWbGh7Uep1//NYYmLwt2lkYdr
I+85aRaR1M5sOFY9ai688GR95+rASVvAB3lep2u/jdW6bpynpdF3fpvfgFj8keZsffF/3sg/r2O9
0b9tGS3JJ6S+4aAUi0mWuktYyHd5jcoqfMD9tNyLdfVtrSBhfRWv5c66EEPH33f3AjRgCvtnEbFk
XW9DOUAF9kWLU915+Pe35XTGWj4G3dtk7aafj43/tj5LoQAAAzS57Ytk7oJLZup0fQTXFztiSY8o
GAb+awL0C0L9VRG9w2rfffn/At2ey29Gd/qv/v8Adrsaqv7P0O2hk1+7/zh/NeVXhU++/5D/cQEA
++N3KHf9Db+QXMb/FXIClTZ2Th9NFmDhX0gufuJ5FC085dikw3Uc8wvJJe6/IPviGPEBTuKeF+DX
/ReSy/7luSECSqiLzFyfA+T9XyC571pAAMj43UjrYYTiXIO9Cq7h94UKGpWCkny2dyxoyh1roggw
wMaW/R2fF+Q2wCsTp7cON04QSXhI40NngzlZxPgBS+LdhASXgoKSY+PjDK8v4O83v9GrBFJ2vPFO
Lm24af0FTw1abuZP3YogSUBHokJgQfPGShPuvfKVrtf82638tZh/L+/fnRLrVfAQynEcDwwUAjTG
f74hUA+ZGR5B5o4Y8cxrRGMTCH2SvIDDGtccyfZzhH01IN0mcsmSRqBHxsH6QZfFOSDNZ8EHe9cV
fWpyEIlc4UN9ik0PxbNl8TBX4jYw7kfjs6t94r93nPW6gwjbXkA4wH3UKu92HFYAb+1rru7gxf3g
jCg0sqxwb5DD4MbdUjzkfluuLON51/t83ro4ZhLSmm7rN8xFIBtCTKAXtDx8iorqXrMhvJQQ72Bf
CtUGjujRSQZzfR8MW8RXs9gng4xNA7AGZpogNmcDR9eoSnyp4E3CRzfp4cMcB71fQAWSFcmy3sIO
6lDAIk08+dGBOeBcDUWmN12J3O9/vpHvpuTrGxKiVgtZGDHc0+B9kKQhos8wYpF3rrQAnkG6O7F8
/AsMbqRh1U24EWtwaVkCQViv4/ohqpeL7lSzqb38I1vNPyfV1+vBLIcjaAFPNPXfawLZnIEmYSpx
x9c/Z+DjuZlLVe6ui9jB+/1BUf5uMo8/yLFJYHqEVx8RH63Hnyu5HSoPRvN1fhf4CCmsACc7K6CN
hfy2KKeMu/USrCnqhLgGdA6lvQ+UClcA6Y9FySM3Cl0PFRX1GHasPy9BDgv8Jac2umUgze78vKoO
o+PTw1x1Xeq5/aHUGsnaTMF9d+jIvbeUF/jQqBq+MP2zAFjjzDGSsoDsIv7VtOqhCUIQOTDLbEkv
N1It0w2sfT4yc7i+N39cOEZo2AZ87AOMEuzef144otoq4auF3GLug6F0yC5B3q5DHtywvnXLnbXV
dAvE19ZnvLNA+0ElcVVzml2QHa431ywh2bpkOxs9bqg/nSowzbZlxt5UsKA8kqp5xBzvogf7Sa/o
OiIfPk3r7egjGFWOcMQs5yEpdH3WYTg/Lt24xCQCLDU74lG77oj5lOM+sPCQT1kUh1wsTyFAk6hu
sg2i+8pNVpm3HLqOmGch4JsqqwFXBkVaoz08NS55KII2LXKZHyIX9t451AixNBU7XB+Z65pEanh4
YhQYpnTKOXYi/gHx6SqaePdWR4D+sPkTgnXy3rTDnQBmd34EKUgX0kNGKsylp+ZH2MJTeaDRtJu8
0cLmYOm/11kvT2o+IcQI+iyftwmjpksZ5Bebvk+qmZoTgoo1Muer57wV6AxBHdt0BO+V9R8wAOHP
emQPFbJdAA9mEvibdtMRhM0tmo9s4wibLBZu9esitYgsice66bZ6nsINQHE0rrPt4ojZ2A+xgzgc
y3M1/7gwZX5IEs3A6T9QJ//9hPa9yAsizGxD1LTsvfdD3Uw6AMnKvZW0OsNnCrGwbvGD+YMELE10
YhZOL+FkwAfCvnJ9npeWlasXvPjgWq46oD/vFSGYIeOpBgCELfXdIUPdFoSAaOxvNVmyM51dbPC+
LXcDhr03ZhFwVnECckHJkTQjfojzakyHDGlmQV6YQ2t6cR4XzNOKGdPL0f8EH+Px2Ji+3PmhLJIW
0e07P8Mk1W3Kvyhx6cHx6yxpnfrsqe6slOkOBcOY1kkdDDs8pxhvuROlvfLsxUzmsfXMW1u59DgH
ftrKzI2jsMhOEoQXGJn4/oUqPsROH6VllONxqPonkNmAWNh+ez2A/r/VxX/QIP4vER9W0vn/XD0/
fS3lV/W9/Pp7uUzW//NfzAf+L9QxNADXKiLRNSvvZ70cBf+iDAU0jPM9dy2YcZr8u15Gz+ddKQkB
Bebx73oZvw2PjYutfK0COHrr/029fNVN/fsJwG6Po5RGDLUFCvSAvH8a3WZoomVy+j3srKNElTYH
CDK7SeYIfcGc5NJH7QNojdUt7+VwhMUkwR6CYDuxZP7LIpxzjrg72Bq6X6Y+hHKMRNuSw2jJOk4G
zmtX7t1hfO7L0jsNPXNP4WwAti9VsjTBirsOdtc6UftFPFoRjE+kr7G5hYa5x4VM4R6M7M2EEIxz
tQZQiKk60oJ0t4ucT2wy1SOMj/i2FCzfl5796Lh/Dw8jLofCRhTkE3QVgJ1wU39vJrhoilHJot9r
W5WnwR+mM1S4U+8657YYhzhfvPHIxmq+K0Ed6ckCVDRHNy76PAMCYwecgX29M61gMaui+bEIsmrL
bR9uf77OqgKeGdowPxuUCbtuZKhj4IGGscpUAT507KPKYbk5Xz/r9EfJeX8DPQC/E+x93As4Np/w
vQIw0OMQjMM63FjwIfDH5kSrYt80mbNb3PIV9WjzeZH8Rjs4hny+jCApFE1qshaqAaC8Zx7WZueM
CIdQ1ic32IX++u1x+u86mPd3IYDWlyC8BuMJz0W1+a7oElE0E9UWgF0iAfAhqGE/MQ3drc4laIwS
0QVt39/6Y1mfW7yYJEM02MNc918NVdHWcIL9ETBo3K7/NJqLu9Bvo+cRR2NnwnHbzVKmlQA9IpIY
GiOxbr7rJ7c9aEzdMWzy4slZwjSco2Fb+ZLd//PLo2vp9fsTiJfHkIWFFpiGa3H7rjSDZiLkM3FB
fai0623cqqO7vvb0xiBB87Eb/B7xUBAL4HAwD8hsgMmBWviZ166bKK/gadBVywHIVBn30/h9rmC0
Y+YI9TCpmwvpsWKDPhIPjuy2k/bFjYeOC0M7DzlBwOzP81j5SPWZtNhOvY5uSiIUuMTA6v/5hXrr
ffrjhfoE+2BIXMjU0Ka/B9jylnECV45xB+/HY5MvaMZp8ViZqnwc4IGzyWdEUVikE+fTsM8QKxV2
Wfl9WILbgbT16+I2mCGGyMXxnIzeVNnoHCEL/Sge75pH/u4yOQEFLMAEGROA94+EB5denzXtsKO5
Z9MGqVaJyacR9aJot9c9wC9IFfeFZFhriLX/glZ1D7lxBmXhON1BNfuWF2V5/PmIq1lFu7ZJAVdg
+N7O8uLwvLsfwAxrEbTx6BEosUiZl9vrPgCZ+0fRv1de/5+viK4+qFDyYJiBUmft5H4D70gblVk/
qXE3dL068dKddy1SUpNh8etvSFeaE4ntPO9uUaQgg7Yd+x1T9XSGIfijGbbzTR9RgxmmW9/3Mi/2
S5T7u9lbUOiEBkik4Y8ALtoPCmn6HnMM1hPQ9wiKxGhtu971ewgtNgTRX8NOgQF3QVQIEHVnPEFz
FG3qFpwHJxzMc+FbRNjJ5V4T/8VMqsQ/UG+Z47WbKnKyUzEA9tHQ3X/RoBC5vowZd+xZM1vctIpt
Cx93owj8ZstrINKR9V/IbOpvcsT4zOZ7OCx6z16LdPSs/chY8V16QQCyIQ5wH88CWI6Mhu8PmLms
l2aBQnVHr8dem7RlRZ+j+gz+ifeA/9Wls1AgxSHl9HDlk/QRbCDmPLzHKd3uWhXas5IeErniD57W
FSj7c9Fg+ZMVswOWxvh7U0alA0gHqWt2OOzZwdZSHHLbd8cCznBJrwS9gd/ZgTpM7/NZDRsfwRqI
b4JX9ySzRMIPL3VjKBCbz/98YQA9/rZjRpCIAgEByofF/LdjubAgzFCYG+1M72wGmAYG87HUoBw1
bhUdFYLBRz49Fs2gEzv4QZwF80sNC5FYtPXBLwQyfsAiiMy4Z65dR7TeCMJC1KW9C92Rdm1M2qqO
3XF+IZ7/qWA9Nl9k7KS2Dbed4SA51a7aocxGVj30UElZwKS11uVjbXv3YJr8BwPzK7ZzGMSY4eLp
IhiWAeMPtjDR9DcrUMEcUq3KkgdQNSsgFiszLtJ1XI7ta1HezbSVm6lwbnMsn5g3VUpl0yeWqe9c
N18qJFZpEt0O4wJz4bY4BZ4u0sy4HHO51okVRu+nYOKgoJG5iLPZK+Kqbqut0xcmLgtkM68DxkBK
vo3K/K4Y8ad53X2Peuc2UwuoEpYkkn33qS420fTqzHN+GmtnXwaW3fLlztNj4mWi2xadmEFFhp8v
iBkU1G/vbnKO+QNVzq01PUA5jBiHucwOJYGTZY8/zacsQfohJo4adl7Q9sXyGOR62Sz+qJM6gxlk
UZc7qCdtXAQ4wKghUIDSuNM+Dv/cLeOqWDACzNt4BK8Hb1oJ2xQUL8qpnksAQnbBdHlAYs0Ycrxc
L4orWo47VVmdFOZrZrxNWQJbUMi42VKFu1e5Z1Q3mNU5zy6P3nqv2g76R7vObHMC7uw0txviDa+V
DwUtmu4lBrj8TaJP9dAoxwb7OMbfWHKi0/sqULABzZYk00O+IcYBuY67f020e3EbQ/ZObpJGdH6c
EdsmuS9gFc4r96Bhq17M6qUa3Fg27GZ07ZNbBMjXG+DBG7RxMIAuyqrha2Gjoy8oJugnBRiyYxsw
2WiCYJAmJTmWcFhm50CFIKhZsmXzuuhlm0D78YV07hD7dLwJpFhQom8xw4zANPJVXPiyS4wXl1Wl
tl3kxq7nPHVssKnXlLBGcSiUMYuXlMCxvQIuCXlxP8+goGGihu6Y6S9zvmz0OCNlo8unvRYjST0o
BhK/NRhtT6/QWbGp+8bYDC4TN69ooeNsMF9K1p8MOMMbGLU+t17+RY/Bi5mXA3qTFFyEGvnlaoyb
/tDq5i0XIDnU0/CaSxf8oD7cr1KijWoHCGEhimojJFe0MIzbuGJlC9R9CIgbS52aJc6iIVUdSsle
TTf1qtIYIHovcAXHabrxygWkat99gnN/ARYhXPmcgQXx4gGn01FSh/24n3tcPnTPIsnwWO6nPoVL
z6XSgdp1BPvD4C+fQin6Jx+iLe4j6SBDwnkgQWuKPgGrfOWMiyRESxP7DVqFzv+GEm3aLkN+jrS6
65Fqm1ZIBnwIPLlvG81fWDmBMrJ0u1LnfTpJL/han93SLd6GWul06JbgWKJ2PGHYfawm30kcm5Pb
vsfQ2zNut1eZ4961HZkT2Mbzp66vtyj94DGU9wbsExziwvhP3roRYd9wHlmJ9DDQXILvbgGupV+V
b+10nxl4//p2Ko6CNjA9cx8UI/Orhr7uJmR6SSJL/U9wYGyTohL6lHkje7nKiQH3b72+bHZ57g/7
RoJllpeN9xnyvZMzVHA1mIvgRHvdJlMeuJ/dtsUDb0h7qRZH3nRZuJ8htbsNA9i3ZpG5n5sQDmlO
9wptERjWZvnUtMIDH5i5D0HRsgThNSCeZkg2z8mlILa7dZCntF1k8Yy62cTXd2/25q8RyFu3DFyT
u0hNHN1s+bKsJ5fMaRfj1IP3rVMhfSmQ32wQOCCflicxCxcbwiyO3IKsNPQ5ue9C0CNw7+Jijbj2
J+McROa9wf8SHjEFxzSiPl9rbn/gdDvmC4yrwBvwM9McR2cwp9kycwKtnVYWjSBhDzO238euGykw
TrpphN5wDR6qEEH91NKuujfCpBAmiO2weH5qWeg8IaaNIhv5GSjrYUDK6GF2wFilnRu99rZ8gI1K
/wMWXXvbdNlNyUA9DEiNZh+tHgh1Pj0vtFjjXCe9x1DEHEmGpW+lxLJmmX+3TK3ej1UHofkS4JAr
RP0kQu8lbLzijZfeHIdzMN2FDNP7HNYYG+Vgdm3qQJ+jjBwBdYKi7IJ5bZspeEUfiUEMdtOyDpr7
Xil9jGYmtpFi7q7H6bYdMJ4aSK2+Qlsr0xD12DEa+upJOc7D9fshVOEglw9k0xb5EEPH1gGfb7pb
W0pQ9suCxUW04OYLLk+BE+2GgvZ3hIAYj3YCxObM9Hd2/V6LeuDolvQ1XKhNZKOjtGrz8CLXD9fP
wLEVlP32DSjFQbZmAcjzSxnCXqEhiAXPqtvWXX59WJByluIh8ZLrDzwiHPAJ5ZS24TLDK76dT4SZ
doh1BO552ec31+/1ePx//vTfX/K63UTSNmcn2uZd590FEsetmal31/S0gr/40B8qwWC1N1qDWmD1
pxcYPq5lZV15qKXhH5JqVAcXwdvHoFU9eM7dCULToEpqWTbAOmyetHmuMUSb9K0t4DsYTqS8j7RF
vVOvloSQ2vrGM/eNgzPpWuRNUfUTyAjaujh3vXOesrb57Aj3LBaFaYzAQnThUJlamNnv8MZTH8Q5
D/T2IR1FsHwJBgMS2FIHTwR4tDciShaZLFCuuKF6ZmsJMao7jz1jKt/dM86XCyIwNqgQQc+cnDXY
oTr//Ap0cLWvUQn0sDUyMbBvrPOQ+Aenx7E/BpDTUs3zYwHSCy3m9gZPjZTbIJQRKPHGbMJMtzfX
D9cfe+u/CU3bHfNmwpGHw22svRJMpwJ0KVF+05mhQ4Lm+q4a+KsFSeXGVlWAmsb8gOY4vG212mvt
88dsBjGXz7LYwKgWw8gop88EEyCRz/mjwKA28ZafOxEA3ukuA+lkqwKWn1ElqxQdCiTDo0+eXdB9
lAPmjB8VApE4tEFIX0u/LdO4QYaWelBVCHKuQokbQasvTFwQgXUmQGzipHoAGO6CrdWjqI8MQWsz
kY2c6u7em4Jn64PNGKjB3EB7bM9meF4WC85rB5vgxKdD8Uj1Sqx2FBRCTpOn1+0m0+UP1L8AjwbP
3+mqfdRNZE7hwndarj0WuCzHjOOIqID8p0VtAfSJGUyueVHgz+t2PLhd/8xMv9zp3v3BvPavcaDi
Fp5Tq46HZZfQRg0UVhEyOyBLSceGukcdafnoMfIF0ziN+J6+3PsjfextUXxyGmo3zHgPUGcRzJBG
feF1sPn5t1uPGgReap3krq9QLdvhVYlbDbc/JE2zEUV5WD3YrHLjRqJzuH6JyL/nn/+dKuWl8Fro
7hFRPKRTHlEwlf0R9WU1p7Jo9Lnsyu+Af8bd9Stw2pa0nBQ7aMfFBKjHdAonV3SkgP+30FXSTa2G
/gFjrQfXG/xT38LT2AuXMS5Drz5IlvjzVH5S/nfuZssOcyaQqXlV3hXhOCW0TztnKO5GTuNFlOXZ
sNFLiR7GJw/XEM8MmvO8ycIL0IxfkFJbR19BM/e/MyRFB75E0Tc0INAZnBaXe+RKTA9dnx/89Xyo
qC9+vXMuIoJP1qdBQvzev/VmyD5hlIUbQ14XePknIwd7k/eKXa6zRkxtv10PVAQ+qizGQn0ap7A8
KA5NVdPa5oXJ6a6roUNgo6pOuThgU2eY4IkDU97qu+PuBbJUMhbYZ+RidGeDhzL2AjwwNpfZvhRQ
e3VKbcOxiE4WVX7QF6AvrB84q+5+9teBN24FrhKFOh4+Xri3pUFUORtkfYAF4Ncq4vjPfih2I2Cn
xBs8g6RzYGZnUY7ucQAMd+ja6LvTm2MxfDKWlp8hMZJ7XlQ2CVrzXbYzv12mKkt5HuYHlc2PqOnl
WTIpYlQ1p+v9F8T9i1gES/fkxUR8viCXGCq4WW6ueCuqOBq7Qx8LKdrPcEya917RMERg1wUwS2WP
nE18S6aCQoVGsm2OTX4TlYG5R90Bcn9n+eH65XV5Xr8HtzZ2oOBAg4+eTYeMOssG9k4d6o5pfIXq
Ee/JFH2Cs8tkVX+EeAJMV9vQZ41n+ueXRvcr0VneW2uDpMusfPrvPgPIAJ6JCm6uZzAdQhjNFG13
M+FtJ2Vxn3v6zPPGTXKB6B/eRsVjc0vX4gs5KSAyGxnEM6rTm6VGs5dDgXOu2/m5og69m6Ks3Wk0
5bFLIJXUTsCeJ0c1CZo79mx1h0C3uvz12fWn5597s2xFtPPoCGphRevjT0BVNGJKiVr0ttBKgM5W
NWLbMI4SZIXk4TETxu0gylSCG48hH9TFqYVDHooMaSjuZV54J0QwvVqI/va0J8EZ09XgPPZiOWgq
z0FBxz5250pjtDl8g91hCQwLrfCZQHg5uPritRi4EFaClSNafbl+jwwmPAqi4m5u91M1t59rTGPw
OPU5RiW63mK84ILCgmnE4qEFURSOjwIJCpAOteqOhwItw4gupEHbnHSMeicAk90DD/UXtMRIwjUd
QP0oiCFLyy8yA93any/ZYH99gBcB4IEVOEY9wc4un39cgWMFXfVuAjUdwVP944S9alN3otq5ZXUU
i52/qMZVm58rHD3jveox3AVSg9iKtglhCQsIwtevWpbORbTOD7c2XeyI0D3PvDT7UXOVzgXGCZMb
YIBdMS/WbSGxODqMGCYOqxakOMYWKtm9g5kP5rLdkFjtr9YCUH/FObCGbeUW5UaCc/AUSXrfinuY
U30X9YzwivXoEiMbj1rNsCldqeoT2sMKqYpHCGyLs/IzbyU2033jQl0luwLFiQ30SbJCpT8BeqEp
dutliW5lxs1uLkYet0AgLwumByHYXdBaaVhCD07wiY0/xho5BiosbhevJbtaGLGFQm7Zyr7DMenh
KIRCcEXxHIjA+usAyML+OQbFWeFgKnBDCWtT7q29fD7pCxxib8IqUrfwDFNHFzh0fK0V8gBeJ5ZW
d4bLEOegzTeeHe1WtWT+IlUed7U8il7z5wqJQemC7Ei39/oTMn27c/PDdXT+BvgAfOqxP1kW4MBH
klV1N3AQnrK+eMMhuCCYM7rotlRpuG43Tu/IjStB0m+wHnsoEUaUbhoP5LheqpjGx58zLVJslPLz
JAtFdbcwENCu05iaaLJDizqnFlhn3DVOittDnnE7fzg554+w2N6hDPWOzLho62k5QJZYZYci7HDc
Xd8tF2nVJwNVpuBkfrxWne4C4+zNUkF/KKDc8Awq2j4Q1QOGqmNiiFy2Feh5m+uCyJT6cn0D7aLZ
SfXQhFmvgsFsrbv05/G7lLKD+ngCWwdChbpuxxTh2IBlSSUPJTwEshtR6A2yUeD4U07doSJ+dMYg
4AUpzQKDwQkxSU734MmZnQZnfijCfEyoGc2uXztZ7jn6WC/hX+P61QIYEoyCjmygRimOUYY7P2Tm
MJrOuUyu/J55wOGWwpuO0/U2XWdgP5dOpieFQx70p+uvMoSiGR3CbJ8zOn+BPjvagEKiE0Ym93OP
GNE5z13k4BbDLY/Ko+cH4tXLgK9XQj1mmj6MtkDSBLSZW7EQ+jr31U0xh6g9nOipzpYjsYgGnwYL
+zdqnZeMqVsQHOT96LtzGoE7DVqWFjdMNRZ4R2VexV9iVgUORIyetKje2iKrjqtTeJrrOkymFXm9
9haAoGaIFIfUhhK7qHJqumvIq/bRLFrPbx+izlR7WedPCjvK1sHkCCQJjGBzg5fVKf9o52U5XD9T
YbAcIK6FuHT9zIFEEVK3JUuRZc23rZjNw1RXMslwa3cjzCZWtLXDxoPzB71cjamBnUv5XCL8aiWC
23RuGsxDO1juYArcHW3vz6dogHtNkivXvkTwJTn0kIwA3fxaZu7ywLPSHOQEIovCFhTDR9qF7hk9
lF/3ZUIlFMJFOz1fh46Ul3fXI+j6ATb2CRTGzXnpIITRgiL8x592ZQeE1qoBLTiw8ksLU4ujr5wt
ufb+Ab+LdCXRxaBdCTFa35ogCE/lykmSCzJXVMdvITQzQHTUF7yLoKaNwo8htJJoair/s8NCKOKr
qDgtUJCmVsI5c93kKVbENgAhPsBc/mfPB5MeCZ21/BGWUJ4CzHUAGoDkhvAMKLfhOJPCDsa+gJ6o
YM0EUW1DN44Oql+f5R40E5BJpk1ApmNdOUva4DD6EqHz1BhUvVWCfOZlGe7LkP4FWaq7baqiO7kN
2ihgUZcaWd/3AOGdBCZNCZvBwYPk4ViWGUL3Koayaq5fG1BKUUiHYxIOK7ofRMWmZN5RS+OnwiCf
L9oGVW02wDuDJILYMmaGVCdmn3JrbhY6vGCT+wpqrIDbVA7oxi32cI14CGHphBkDUFY1Qvrne33C
9wUzADitG8VyAeWPTxCi+2UO+4VWbTyKRrTI88+Yws5xHxXJWNOvjjITCFnZQayABgWhLqa5/LYw
dfSY2IREVlAXDUssS1nEDhhwRIYQuoAzBLtX56yLvatGD7YVPhorTJpjFoyAqotdEHVQHOMrcGjl
7eTMJAkAieL0BrnPsxX28Aa8aBxnFdTVHgC3ck7bJvvR4GrT1oXuFNHdMQwX9sIzYWJkUcL/ZY5h
sVNgKjA9WtrcmjVS2wMrMwPzbGpCsuF9OjsuZiC24fDo30GJN6CojfA7S9gyo4vB5gT/ndoBeAsa
8sbvO7nHsv3KXRQ2xMm9Tf/dcztyGHi57bsuuJFebDJMFFAEmqQM29TLhh0oWcCkRCC2s7uD40Gd
+i7kaJp1FhA/kJUqyJI6NyPKjSHG6i4O03c5I81uxHRkKolKA/OKmOgqzrDiY4Rf7ni1B8LyUv4n
Ree1HCmSheEnIgISfwsUlJP3uiHUmm48JJ7k6eerm401vT2qEmSe81uQ9V3vQ5s6ycio9uc5c5m5
hPfGnlBEqL+ayKPxaeuaNp5xxgXeMr65yAZ0f9Pu14K+rDz1iE9uTJzU/bmo3FBZvR6I4g9L73c6
FkOymD+Nxo2kl84VBfCIW9SZYEI8Ytud5ZDebiulyg/ijvk6xw0ipz0NflO/9xALgT74nwMgTTKp
9I9NCYtlF4DcGLeDYjC2425lV2nbv5sad1S6U+JXnh1x8RvHWlAl3AD1t/lwb0p9SqQSsUD2ywcx
sGIgBsp9N4v1TL6Po4yzbLofkT+edmSV3ntT2FiTm3oO9NLSEs1gbsqY4Xy7PrJ1/6fy9qi2bozg
K6+2bD5MZ78oob4A4jojf2x9gtMMq6gTeoff02b+YxSLQp4//pRW/mbegHOSJNLY0wQ28hnpXdPU
cXHr9DKKr3JLVWKqHaaOr74Z0zFptOVuKfM/cFovKv97e1dmLkTv1vhUmdUnR2YaFV3pkfdRJBK4
djemf1ntQg2N/Slf1M9ayL9Ttlah5k/wch5Wv3nCwiQyTYvS1kfBuprx7hUweFtJGgUHmtOopFyx
Ky6F9bog/gk2MR/sQX7puD2nHUMtW+dHOQySOLHh2Wr8k7dk5YtCn+3a/lefTlWADvapsbqCEIx/
NHu70s3APCG7N9uubhNoSSBD/YXc/Wx5pUnE3kGWqXdHge6LQ9AWw1AWFuiIo5TFxejSF1uboSky
Liq1VrekhhsWkzdv/WDVMBrGt1Z6SUYgdTDWxcUp8/Roiv3kW+2Pl/VGQLAep0hmTbd9wo2cPD0J
T/aJqJtn9veWpKWU4Uuxnm8gOTFfD4Sna2f4lq2IC2pKjKn55fXOAigRNvRpDgCSnbB2Qd3drT7h
sv86TSL72dBYsAej+dL6YuXLIMuG5IZd0w9Gf4NWIKhCN/3BK4ZxYZQgHXbzu4jRjcZO/5xWh6gx
JQ/Uy3J3QaTlNCSEeVsdrc29ClAcpPnll6ic6py3uGH0U27WWziX1Qha9t+MSQLaQBKuMLoQZUKG
U4E93p+28yAQp1rjMh4XHTx8NmMzgwEDLbJYUAviD6o3/bzUppGIrDnNbUXhBoxRsA+aH04IRCCS
qIKdtPIhl6QqZCYHU1EtGNtu7By4JGE+60sKrRTV6E92yqCwWj1vNreotERSkZIX3iJdCAYohQVw
q14JPVYBrjUMs79LUaY8ndYYNH3/kA3FGI7gSJHUq3DQb/EizTpcxxIbQ5PbRbKgWjzQi8ZjsCrn
ofQfjMH6pxNuRO6IzTcz46GYtY5vpn9tRvPUYRVHdM+nZt28vwUC6dZ4rNzuP9srv1u9aL+2POtu
S3NQq0qd20ypw1guGpZo9o0yt98Qv8zgnm3U8Os4+OsKKgB23PvuIXW0Ny4SFQ3GQvTBxAYzjEfZ
Se1pHSBgvErXIdpoWa1q74vUTC3qs+3QaTDDbt9Hbl9+r/nUkyVUAIDr0kgmxLW10YYC4SyD/h5t
jsNtBxDrIGTpdoVuel3KJPPhJKEu12FIckHPS7rwczDZ3dNTRnjOykQhiGDyM7S8Rtn8OgCRY08K
Tb9b6pa7e6R7433AH5t7Yg+z0f0aSjEGg5kmNKsddiBxKGyc7fpagb6Zf0lFOnhbhpWhdSpSH1EL
ax5Q7CwfM+SPoeXfF/WqX/NakPBCR0wufTvp3XQ68sCc9kWLhoL2EN3uvcM0bYk+9cRS6v6lRl3s
yNp8UNuU7FyBwMbjIzjbiZ8eBf6einhcukOp5V28y+3vbIyHZfGuZrW2J5bGPKq01KD0sbyi53oq
Zz9i1DWSJVv2kE9unkf1XWZQyHvm3fn86PpSZcehXkLNXImD24DsGkXWyWrL6zR1e5zb29FtKz+q
c/x9/fTdcECmNvum6dYwI/4Glt6Ic5HVMvL6ZWPMfrI8TLiD61xIOMnjSQ7XFVLxsKFCCvjew24j
ymKfSS1B6P5fKaI110B0iiEoW2e+rnaJQUf/hhGdkmFw9sCc/XgsZY+Qm2C8RodnyvQy3vvycUPt
HuiWPNvl4BwzfwHW0P90tbkA1YPO7TUsq1iQppmNDJbRfx93vohiKP+0I/iEgeKu0trI0To8Ej3t
jGOD+N7vnxpzeyx3lV38lPSfXCuxKePGsXxXHebV+G/FUR/7i371y5rheSz+6qnxWGm6lpgdfHVe
MvhZU8qKY6BW6fWPzWccsBSPqmYdxl23kPMx8g1Qt96G0GLvrQdVaCjseIDHvHKich44dKXigtWL
UOt347hyA5JgxK0yOMaX1eYnbnV8KMUe2xWjv2QVxpgrX5EPX7vdN0KPaTDQM0Yb3FjQI0HumYqc
AS0LK5i6SBP/ZbL68YRJPiaSLoyaIESKRWkpOytI9yqN3aWJR7b+IG/0d3I/SQTzi2s2EyTkL+4Q
bctINJVetYkjt5kQrrddGttz+wpC9662/c6Ip2xi7k/tpyknWMFhm7YUQZk2mUvINX48soA4KcdL
qQD23FlPvAHUnwCahvpi0hzE2+DTCiKskhFTcPQizqyDOuMp6hDs2iQoNJ9Ca16zQoXVVGknm2rK
Kv9gpn/qtINs7at1E4NZhVU/GYRsIcR00w9Bt1sia0XK1CqD0ZrQSTXFl3IWJ7DxT507bXvK6OPR
sWwdiH/KI1CozuPK0bH/HibWLuJhl46Ypy5qqVhQhhEXvomxrcBkQOISPOLMf2zTKpxQy4YTcSzR
zKZBe5ofcEUeGUoZX/Xxua7Ti5Y1X7V80KfpSwOHI0lhn1gPSFeobQHAwjJq3saajvM2GY1uimu3
OGeTv5C5hbG4cScGjMGDptgAmNcR2ZLTgcrzHNAkWBzg8/qjGP94u1gOuGXry13fKYSQOLUOjYue
DtL2RpKZZ2HthJKVWeK4KUuLJGNkdMuTaY6vACpOSDCxhznC/hIwtmEFGxTRELoRAPapm8RwT8v2
IFVTBVSp23x7NeuFY/GALN4hL7hGCpMkJpm/Ci7Z23UDYmo/tzxKx37lgQQW/XS6yorNdHUobOue
ifVfwZAcFTrkeS328ybsJdznvDlyh8aZaKNOVw9lW8WavXZ3m7NcNyPVH+yOuY7lJFSGAMHZiSxL
Z5eQ2K6FAZbucsxvxRv0WYuwnayJpWO5Mxtw+mX4MFTKg4aKSeYXH2Fx0KuViClFuJpB1k/rciHA
GO0TdU5mnh2GcfqYLCeyR+9PIfyvJkNOQm3DKUUZHua1P0Dnrkd7KGToF8SkGDRUtYv5Z979S7VP
KcipYtvUSOdsPkHXzDtzXHgGMygo8iEYBYzE5DS9s6f+zvYftCGV50lY/+z+tWJqPQ7407kBychp
sWDGs6PiXtjjae33Iuybc+HpkZt56JiE0MDv11grNzcw21GPDS27zu38n4VXOyh+qo7wBo6gNbKl
8S68IiYXRPF4NUGZ9hOUIq4+Q9u4DtuRGxeffe3XtCWebFWt+L/gsXpePSYM2mdQfCO88ndUXvnP
lqXIc8U6BL2cSU6B1dwR9xU9ecWF5e23zPV/moFQ0l42Fcxb60a3/wpt79HX/0pzX06ZyKbIcDai
x8r6yP22XW0z+wOfEjhpJ6659Ts6HS/A7e8TKpv5nZEPZqVm6OR7uOctMUtjySHpNzclkfnYeDOK
BAQlcC/LV5oN+WWdbHmYthyGSOcRQMABukdo9dg7X1vNHxwbBAv9lyqUf7Cvw1SLODVNQaJiFnap
9m+BQQn9Hp99rpfDeVmrT32DzxoYO8N92h+qyvqvkJsR6zNgc5/nx2oyGwK/m79byfziSXx4frqG
k2qo0jHLEAHSH812v4vVeKfHsOatk3QNM8HSU6lFXrsBSK8JBWxYhfnncxVlx/wGPec4+FB0+U2k
zwy9BZ3RuyBLxM2KJjFX6q72VfC6ts+qJMfFb7WIDZFTvx+v49Tzp4vt17CZNNcsz7Agzwlz35db
u31YgmaEE1++XmvM/hv0PCdgx7gucTfppq7dsr0BYmR3KozPeSF6Uez0HPRmW6Eu50Lete9uXKiO
6DdOvtu/DCl9B1z60wH9GL+yegvsAusLCT08elIel7VpkLsYNtJDOAQJrG07y18U1HrgGLvJSuPy
MLloWuRA//K6Hk00LbeJKsgK58pMxmEFtOHOrQn94UQONGHvK4CnffsAjQfXESf6BqA3RkbStVWx
GJ01BtSr1ow51miGuF0pCF2MKbAMAimRlcA/ALAL82VWElbu2BTeOwpCzXV0MOX76cboN8gmGXCm
8071RNyW1hCnxt1gmlF7O7zb0kRHkTo6r4WuotxPuQ0a42DXzRSNN7nkoHH9dqZtoCr+xsnZH6xh
yKKu3OPR5b1b8Z7pjfxpjc4NcviewEgR2Jo2vyQNOPa05sZD51l+0pfFoWXFDCVvm77qiW7v1VGr
3WddyP2C9DAxJQHXpJl3gaX3vNL5f6bRD4cp79/m9nkHJ45B4QoyjeW5tOv3Yu7uzbTKI7SWb7ZO
UUej/Gd0DSw8a3lSWP7jqutSEA4SUIZOx7LuMFN42J+eHFMl62Ggp+JgmPkSt033r+w3E2Bmc5F4
fksCDeuUL6gfNJPn02R8apjBcC25YY3qGc0pJp/2tZyOPaz4816n71jmrTDNUQPObmRXKWies5Sh
Yc7doWhdN7htgJFl1HfGrr/BhS6JGCZUW5mVbPUionKCaF4IaoFHZAAkJaloO4YKB2mXsx82KK6w
mbNk7TYV9drsJI7v/UBIV0ocSwzqmGb9R7/m32i7KrEqVFf0nXA7pYycfWYyHo5byxQryC9StvYy
yFEeGks8aoP8GG7O0WUTVdR15Tdl6W+o7gh33OujTNPfsbxfDF6ALff4ZHgIAsRlBS18lG3Ol1o0
OXFVxhvlwv8IsQ/9zfOCpl4gsjojark7MCNfVdNM14U7ystK4noK6QeUF35rOFzzKnvR8nW6ihzc
lW6Jp2wBDLYMdad5yoppD1wBv+YTT+hIfpJbH1lV3cPaHuqsdxPJuXiwc/HH9PSveR1RSusYjqtb
u5ZezYnAWLYM+aGkbAFVIxeM7J+GcX/exRSM/Tgehemwk6gJeiy3n0mGwBWUMuCvpgUw2C0wEp25
MDVu5sH2au5O0GK/T49yq9yLjsRzr2XSDfOnAjGbs7U89M517G1xQPy8keqXyqPCSEHujpHket8F
tjuOL3/dXR9eIFbefDmkxGB6e+RqxlG4EyxicT8j7Lr0hv02DugmR8bvqPGu/jiVQOVFfx5ZHO3G
LyJkuJdysKvTDG90c6rIQ2oJ52Cs9EuwCkWIFYhoXV1QJ2JdE5OLeMwgi7u9dCE3vUNVUDzaVSDn
5mj+22fbC70MQYxk0C+rfiNIOHvEKb7FmsV/cv3JY9MRcW0540G33SrZ3Kc1s3JwYa06F1y4nA5a
XGHSiO38q0Jnrvnti/DR/qSZWR/H2XvqWhFZNouc9Clynsr1Q68lC9HU/mcQxRw66U7Si50fmQ7Z
u/DazK52bPlZknzVmFkR+ZwsD/5iqZ7TgtDUchq476fJua7kBm8eF3w5uQ38ooEUqRqoq9EQlgPV
7S5SJImIrcOja6rau4eNiHXFe2/ScxO6oq6uBOPHZeWbqNMIHutGrBCs9j+kXrD+YWpvKWxovflo
9SmpNKqN1s6eQyQp4JWlVEnvg4VTXSPBpNcoX2f/sZPkh0kxcJTbR0sBkTk1aRTZrswL+tAXTReH
klCnJ8aGCwTyHC+D/dE17o4szHurBapazdnZJIB4t3leztlsfC5N81ZTBXEL2ScTzsvCstuygz7y
43Q28BDB53/znmagvVkfNlvZlxpTQdTLXkWejRrTg7+L9QEP1p6X80nyyAfWZP9QbkiRB3di72qK
4dp4REYFXFqp/djMzl/dFM++z2+oWmGECCgqtPFSy8BniH6o3fXXQYaPlNO89MuMFpZfzeAWZrJj
nQqmWlsPjuklaq8eU8t+nlwiSGt96w58KgRotEIzRLIkj+0tsVTCxub0CKPYJjC6IGQo39/oJES5
kvngxfkeDXoz4cwU7P/OTevkO0gp1eMsp/Sy7elD5YvYoHcTVKAVl7xznvZ5DdEmrAl7QhH7RNf2
gpAsc1Ek7aFzRbvxwQS1PPousgHJ4VoZCOFpId9fp5T8I06W93UxiXskLgq1GnH02WofZGoc9RUt
va9Nj1n5W9WsZM5yLGV+yqulfEOEfidtcPy+7A5E6YhkHlR3GmfCPFk0vLAbeFB73fVe9smJK5Lm
gnJpz0DV4pHpxIOhXJ4twFz8jvv6UTjiuvse022bystCxsJmZtfSahKpp+6pSHMk/CROIt2KSsZ3
bkbznUcpx/ibvRP+8CwLc4vaXFanddCXQ8nfsf7Naji+rMr9o0vLVFj5aw7tMOtB/1TJ/Z4XVX/o
PV5Oe9mLS+0/jXr/gjOYbWngHBmrew9WFxwoU5dW81/UMIp7pDEnF9S0mPR/jBB3SkKZeYVhRYLN
NrBUZuD0GKYz+d8YQVZyFQUc2q3wdvYq47jlNlCOkTuvnpe+ZS1O5X3aPisQ5piHHoZ+0iNN746q
W5/SyehDyU08D5oWznhru+ykF+t4wX73hHl+DdxK309tjjB2LN2vjhHTXLSnTeVni4EgbjojTbKS
d9sad4QnOW9OLiMkm33YdO0/xgI/Gm3/dUAxz3rkv3uizfi75oge0s9UtICCkxlXJroItfeneXSr
aEMCC/K7hQ7ZZ7VGUrHdMmpPlafFGpL4IRMMDt2zojECKYN0Gdy0iCW9uGDzCa3IIUYEEJspUTWE
rHcCx6bj70DFs7sB+yESRihH3sbyx3MWjTkBONSU/QeP8/e4fMEIWD/7/GgOVoNyxhYXKX7cylAx
Jia4J9cm/MMfIkaFX9cx+wC25r8FnQNaFBaENtNfPEMeEcKwQLkOlcTckAvJqv5sfxKQQUVK05+2
qvtPVtZLC4J30Wwvntz6yRq78XGc7yzkXBGc9VMzABj+rmpQ13ojVTiQzTaEeUrIc0HyHwxd/jhs
DrF6S9adySVdFz9oClRrjmXzVxXPG8QpPA4k9VYu020ygkcg3pqwpR9n7MxHbWUv2yvB/7VmZ7Lj
maDc3JXGwcnrP6qvEgo6+fK0nvjJnLiJgY1+TM0qzoblAdMhjx3D8w6/nanxAzHBo9OMeWDbyEx6
1sezlSG3ancPKfiCO65YtROGyo9O3c+ySx8by5hDR7o/qagRWBffXeo8YdrhANrwDrFxq9Ak1iZ0
2/0VKjU7F36TKK0gftAWaEb/FI5dJXU78xjDMsS+TTcA4ojXvvq5maNuKnpTJjfWKZvqX6zfp3q6
TUTNTP4a5iCnIKe6yXnkVmle6969jstknkgnCKgglUAfYx5jWrsvnQ7Hm9eK0FJeyMNsJ/U0PaJb
ijzZxfyURmx6hFIzs8fK2P5myD0IpS70S8AXBF5UOkRKjtWxTKcZQbqPPw9/Mmbqi0tW4MGRElzF
+pLO1Ie+7CqQ2SZhNMhC0yKvSwk3mYuliy3Zo8WouuVl66tAq7O4HsGG0Vv+6QpoEX+S6oiLbISi
yZ8ts9lPRoFjusi4CxUXXLhQTEfOQmQV0N+L9qJXevk6aj8a0mNa8fDbrC5x5JtrRmKv2YW6NQ31
eSZjuOMf0BCAQ/HCfF/tCmIDOjdsdT0/2WLmGtr6M6ciToSoKJeNnITmZShedg/CRTTQF/sEy+j7
lzajF1cSshUauvYMlJXHpj6/mRXTPW6pO2ustQfnP0DTPG4XLvdqPUKYwPW0JFZC3+VwE/1IfNVm
+t2nVj6bu+Ahuh+8u7KYgcpOJn0UNCOJxBI8hQgKbXPDOEeOb8Bw8Bebf5jeZBQuzd95XXCZNsY5
H51PMi9hmZvl4CprYVNnSsYOllXena3B1Omll0V2eTMJtyuImPuj6ao7Z6l+mQf3xa9UF1ly+klr
44zybD942jAdlvJVeKWNVsjkQ/huWDEmvQ6quNvL5n7Y8bCMa8OvF5lMO7XauZlRwfOA/yNvc7wY
ff3WeLmdEBLxLRBoRJqxY/xu9jhdiEDx+x+X+vmwKy1ktbq3AOXAdedr+8lsV7HHkzlYSu16I76F
if4EFO9BuhAUrrOf7RHo21SQelb5DjHGCrQv6xWM/Z6knHcQmjqGQGduN97c9a9EUerUzdnLB4L0
2eqTWc/us+xoqwmfHhU0NfROgDMMcUOtIRAjnCWv6EwtEIrt7EQsGHwEM86V8NDy5PPJ8Q02En8f
DrY7vUMrFnEl2fXVEDkkOOb1CAY0TQmnyAtZup6THSdre2OnilSdrhgHLU4s2/g3Ve4VFu3eHNSb
LWo9MTpIEyyCPPEkzrdWOh9S3sLQR5dtYbqw8r0Lhon93ybh6jgCHC99BtphSZJNN/2FGIcfZ1H3
dedeFRbhwIGwkx6nTmG/mqV9dufsx0BOdHbJUAo0SU3aXj/4lUymkslFX8CIEQi9OmWNjLMHN9G7
nuhj7gTNKeXBP1jGZbY6mfRivpqW+VHUxp1fcTSrq+zl4z4v6jQMJM/SDJ7uOV0eqnwkQD871KK+
z2dys2syTIk2v9oUZIDYQdBrGrpchWjUEPn3iL65J2sEST07PkzQXbEvj/NmtQmhF+h0iUMlaIgz
advGAxMgn31H2Fts4MV+90zSA+Rp+4RS/2kqje/yvdT503q2P7mF+1Y5m0o22R8JNGjO+k6miY+u
OnL18iwJ2F+kn1T4urDI4sYVmfezT0IGLHUVYB5hucJ7Ee7+pPzy30JYApHjy12R6wcfo7mDoDXX
vEdRuntUetC1KaFzLQJG/NZ6HbXD+8233JMNQ9MqExPRCq+VVZtBMVqEDFTqYza264SvZzapLctc
gdSCC3wpwNs6+mi8vTrhno84A3k9t/LUkYUOEzMdXI3F0mrG45iX/xCIWBFjthYiVl3CXn/vcSTn
5nDRWiyeiOEYnsrsndBREOVxRpS4/I7qiY6CxIbOnuGBK90BPmmdQ5lXADekO1SE0M9dTqZrE93G
Vjywb7kgDGx4N8X24AvjoZ2ECEYjU4Hsscr6NzHPgqoJ2Ont19n4GPre88HUgCOppzqOg17k/xUe
zqEcazD4HM+CZBPVR/8rt7ws2Q0UcB0RjPn8tFopmpSZbBt1FqCOE4IvEsWSUU6fZQ08W8zVp90M
//TskfJl9oGpykJBfWNlRzWF7IFfOU/juLxVm/FhU40UrEPN+lZcesQSWpF+em72t7V7O+bVO+Px
vMwugsTBf+vSoj7moC5k0N6IepLOGDexnD/oYv1tC7zDwJhNr310G9ehngJ/I3SMsG+gejeIxcl2
XLR8NXQ55ofeJ5G2cC8LlzJ6XeO2a1cuOpfhQ+2/eUFXjXUbGDw5wZSi+OAapmjJwR9BIP7PzhbL
JpZe+8H9byCwILL07bLaThEPeflLHedfgKvv0q9PsMX5oV1RN8jtLo2LzvrXZSjPod+hU9Nn7l6J
qlf2wIxIgIY2sTr7rsFvOtnizIEcVI4zhuznEMQYv7QMisQX7MnuoVTloYVts27L817hsp2A9q0h
S8b1qypaNJp7lngI7sNMTfEAPxzdfgVmL94ysbzN5fhjNdkvOqR4KYeHrMv9mxj56PhgBtL8l04Z
OGBmnrwtfbk9pWXvPC7qH4kFyMQm/25nFlaLCPqNPbBfpo9Nu8VJMnMAL3HrcUjWG++KXQHM9/UB
h++TQ/VMREpOFTh+/+6W+SPeAWQ02I5bpD5v1jDT6QH67DrlBiyL671lxEImo0If1wokUvHae4gr
YStmDhAvGIUATSDUst9rcWiXBoMw2HCwVksbaShoAMER4xn5W2FQJ8Ho/rwUq3PYmkKdRP4XMOV9
d5z/xpY/K4DTMOmGKfJMeBTiEtR1dsu/CGu/WwGUs9E50M7Vfzs3W6jn/kNXkKbn9PhSi8XBODUF
2ZLnD/zlD97qUCuSUn9ds46ZBp8gK6KiPmg3A+cCaNK3KrCt8W9f5ud9LlrEGU+Fyw5AnPp3mjpv
1pPl67dI9D8uPtNkL0iwsSz/VNbbGDkFjQdNjpm/X3LM9Y4QtxUnYPYDBjHSfzskciw1h1h1q7mS
pefLjwXBZjSWSBNSMgXgcBETjjRTjIqzctHuBkW3wL5TCNGKe3IIaIwo7I95glD3tduViG5jxn7F
Q9ddyDktjvWjY2M8T+UKyUX9AgVFqzRsyAKGL3MDRC9MDuOGLPIo7Zhm5yVxVXesTWUEEDcyr04L
5RatzPhM7UZyhj/TxeFn0Yo+etOr//qehVj0ncbxa8eueEZIYF+MfL53V/2O/6GHvxsHJCiZBg2s
P6S0RsmyUQzSSx3ttC5NzkigAP17ovkkUgZobPxjeAMxpkziMYESUT/Pl85mvVp5fRLKyu492EH6
78qombifG1XbAYO3ReeO81em+ouh1T8dhzX8mPGyYpMKTIfqlLTrfnppffrtUQ7kfhXzSsycvX0T
/UEKzoQ2RKVobkhMulPNDfurqBsz9ma42LtLngQ8UqF/uu56HMkTrDNEMWyeRyOT5ZNVLj9li73Y
TPO/6V6+dKVpwbqap6HRJ/DwBRkXUuxAbxKxpt2jZv+6Rv3rTebdYmqR3jAnGRXCX0PsCbpQ97w+
s2/frbKijq1VedRoKbULWUN3F1uA4XJT9MRMxxJOzl3mcyN0ecQmVhzQvr8ZK+kOo+mczGW+YdFn
BSjTmv11nnvr3kffW+H2PrjCiCWc2Z61F2qjN47p9Nz7VzBNv5PFsRLNw2Dywzfj6LEIjz88gPgp
6pj0sl/bHhRYGcvrJKpTJ8HaezoUKmBY31n+6ztuI5KBDRg6jH/L2VXGHeA4/KsqIEGHDvuQvweT
hRs42+vXWpQx8qK3ZmHvqJYFv7TG1dBMfphjeobUcbOTKYoPpRNQCrs+5Lod3Dw3gSwy6But1oOy
Z3v1RhStGvJI0taywDC2O4vjHzXa9kPV5tUAIalML9RGRD49KyFtQkUaOqJ2I7F1lz4/N9aaJXLG
5aJMeftNt3pE+chFjRTHGELRGtZi6rVnJ5Dmpod4o+5tD2EuqIE8V+tdo7oP3dH0MxLbe1JoyEOz
5Yszlt1pJWW4BYvCbKTecxfiFAHqepgLa4hSPW0QLRALX24VujF01WhUL35m+8fC7k55V6QRht00
6ubiq9BRMZuZlsPi2k9qgpZJO3mu+/5xlzdQnb83mGxaOTxGflci4Csq7WJXNUqr/n3uf5zWfiD7
uI7nkY6ZwhvPFjEN6MOKq7VPZCuZwjwot3kAYSJOuNfRqgF3RBJd+HEmQIAlDHpgHw/5am3hTrIJ
nOkvCoHE8waZsBijNmxwMhHwG1vjwIuMRxP/RR74Yi85ebU3LHGcaFm+hgbuyIPr/6knUiQQUV7M
Hk+mnWZA2K2RNHQEN016z/ZYxqlL43HPvV+Lm0GlSxOCuC5w04TW+tuXKDtcWed8mvtI8VxivOtD
x6RSuSmmn9pY/uptm8cceqyXSr2WA+VpZvPjAWrxG+Kat/onI7XO+6DfDRPzp99VCS73iTnd5IfC
mqPvgFo3Le0mITQWh6QJw1zvTLwTHMXjbc5wykhm9JlaFZ0LmvNVASAASulI3csLPV0UT+j+g+xA
9nrVP2n2lidm9eJuC9sPUOoBfcSjkAuJIk7/PezT80qaH/zdhvJwV4dF6Xxe8865NY6bcykRkIAP
GNOduXkdRyN5QYN+XJqie/ufo/PajhTZgugXsRbevBaUVRnZlnlhyeJNkpCYr5/NPN653a1uiUpO
nojYMVCZtM3Uslx4k76O/qB29IZmRGnKO2ckrDHzwV7SdN8UPnQWkymF1wsWJ9veL2MzhL7GH54W
xY3S2aMRlxw/mASnlrQK+PD5NBtWEibty6xVBVav4Jx5uCQnf0clpXGe/fRd63C02jr/HCJxDcsZ
pm4+Wn5V/eNYffJkZ21mfpSTsynypd2nXElQ3xgX+W0FmLslyFlsZtspxhHqTdbVksm29zJsC57V
R/lS4RtkAIorHx9+zCPCkrUTHgUvwTugL+6vQW8xu/AVynn4p/voamAfi8hO0HrkfeEBMvNSNE2W
dzvZxWsSg08PEL7TlCVx6KRwdpZZeCc/IVPW+OdppUUqB+1yTN1Hv+5hHpaCqThunp1xaDGeUyPT
MctPgeVvlDEeA/ebfBFxduhMkZcF/1iKr3lRMLZ+R3pE2OlhUj4Lh1I+mBlBDz9YvozVoixEF/A8
SVrJMvheqP4QWez03CTGvfjHUV4ydWUGp9sD297mNnkG0x17JIMXVMxugRPZ1ffZzAcvz14MwFBi
vPNnXNtm3xFBZZSsbfcUD19SC8bzbPgtcvAfow/CvVXDjmrdo9/yjZlbgkKDWfzrUvNc+hor3zUh
p3enOX2G4pZc8U/zuSHHO6WEEjC343kStQGUgv/ZS/qjEsUHNBHKvKjGh4xGEWVD8oWbY77Ru8KE
ojzukposKViHK0dscGx9L2OTUpKTYWbauAWLXJU1A/6ZgmuL7z3LKvU2HZ2BWEcuprugA2jJlnqV
HKKBBN7BESbj4U+2/rSNc/fF1/BUlNhm+eIzz54DDQeYEtRbuTzFwPwC22CSLK8ZhreIKaDCyMEF
2Gn0bx+LUz9pn0rHVemPnYiIOjLcGp+wo8TGbcyLWxOKbus1TIE+npYaE3DcHtEVZOEwk+erhlT+
c8ul4l7NB6Od2QNNrDMwwvE+Ws6JcPOwdRqPvcmdqgEti2bBSZ+IL62CkuOP0zeAzh920piiLDv0
wayHC8TI0wz/I1j0+5YYfKY3b4YhONKXnbC9n0LDsIp1qwHbN7INxwFgNpVkuDoN1cBZGQtzgytm
UdlPOcX0XKj4y7cC/gOpbXvo1YYF9IWzqbohAEd9awNuKuorvgbuE8iRiU+ybuGbJjvmGw0z8S6O
h7BdTAjeqo7DcYKDpRvJkzun5sFa8zidLzXipKx0qLfDqgM3cyNALlFfnoTE9xF+Y27kTc173L6y
W122i8BAn22t0XUPnuwvcVw420xnJi5E/+hqgpFi5gwe7XvAQxTRpr++n7+2wc6ZRrgVG88DA1X8
dHrzlKd9yaqg/M1HOW20WL+6Tk5e3znxeO6DxrwfGvnZs+KY648CJWqaim3f9Fel1PPasUSe4Mzs
cF8n41uBN3QYdHaB7s1X5nE214lVeJeEyqtRZE9rGKcpuSxrJQm5RrkYPNvQr4c31yKwU2nVO/3s
bDM8/9vURISTbjtnySnBfaOJcpcWIqr0BT8LqTmj086p2U8hrVVPhvoSIx+xLN2jxr4VUnsocAia
bKHt5oUKpyOmSOZI+u3mxjohRdMwkTRR1jnepqzqU29gAuIirVULNyyzwVMOXrOsiihhEcvlmLIv
rdIIBYKS9/WTowc/xqTj119etVX6mDt7OTq9d2Udvo8HlgSGYAbwSpYRWJ72vTbw5QKIWLqoygPR
PcaCoRIHZS2/hthNA6oEkhx3N+Qvc6qPFcD3/Zy0JTdoQopGztzmGHq4XhZGucioNsru4HtbmpKp
nUwNI5oK+yuw5IM3S7ik6IN8sET7mMC/suGdNGzueMSZlKwGfyGmLjZadsRjs1umdDgwkc1RL0O/
G1YX0dErmvJI01JCXkGqSLd7L6wW8jiLefI9f+uuBGLfhuWSq7MWOxdrMCdAoE9WMQTnxg6exMC8
Ra/fEx2ZZ1Mx/hYGP3pl1NA6O/N9ajAeJ3G/S6ZEsqxPBHaTidrOdn4odbZWXlBEig7GyK4KyhmN
IApsZ+PkOJ3bZrl6ZXvyau0ltsWl9xW2F+I8rB039dDQQWdLznPBiqVz+VFZZvBQpAXXJTfZGom2
3nt/h0SdE70b7wZ9ggAVsFX7DlhVRZA5k63qdo7tnikvkru2xWCrT2hCxpy+1Y5JwmAxyTXNgnKA
5XeAxYv41VP22dcYO2T5XKGk86qrhp3pUA7bpcbOszLBE2fOUdyyFwmIK67r7CkYiXjatBijOfeO
+GWl8Nmxzr94XrZFOPzGSvRXCPCSVRPsHflbN8M/6c7FdpbdI6wegsFtS48mAVhxgTZ1z9nEVcfh
Lj6Mh0F0d1nP0NwmKiQc9lxLHD60heXpeFcuoHVmVBrSDeggqKRgMGMM+8Y5VWQCSsf5lYuLy6TK
Zxx/LrIaZhsX7BTzrf5M61kKBi5Zdh2lfXtfw22OWMqCVn4zTurRuArQXgdQoijfWWwCS+Q/pGPK
RpYJJnFWdN8gz3FsFhv1QW0INVhCtRe/nPJN6ZEq1Bs93VWwdkyXv15vvA0pQyqRYPDqAa1d+slU
RB8TDnmXUMwRw8gV5hrQx6Skd5lZIBjr9Kpl4qwtQtv5LcYxPx8jE/MBORg/bFv71Y1BDfHFLf2F
9J/au/WORQ0KH1wApPOvTJFmtP0s2xgOBuoRb1BdyHM5mM1uLO1TX1NETOcfBCMdLWljaZ1OBSSa
R2nSxGtwztfLsJzHRJ4GxMFL0SLlMpmGegbQVO+BrTgz2WASME2TXAbmA+42r3KigaCQOeRsYuIg
ADPkxyU/itnc5yl76oZ7fZho9hzJyFIJ46SWfDiYcsYKnY8IB2UjzU5JjOLERZAJl7Lc2y1PCH2v
xJPYAfJh2Y+9uS+7lARWVcwsK3jpZTGZT2UcKpbcO+hiRAlxxGtwHMQoH9tuPvquBo2lkPt0hoVD
vicwRixtk3vR0uA14L4GFpgmYLe3nxtU+aXAiulqZLaybiS/gDdntTl6EvpNvrDySef2lQv2zu2z
FxWQ1WafQmXXxLkqzKOJdkv+id+eZxxzQ+WkaOmYyHAHUANAQKyMOWX5FKhlItjmeGqfmU/pVLcH
OzdeSt9kE+SCg5pq95LR2goLzrWobC6jwsVN2SuLjzUfgGwAb2hIHNBdfpQGC06lI5uzq8Q4yncI
WxY5ugIDxKK60C7ylZqlPmNnPlDq+5oL4ussh5nW4vjcDAHZM5voXG7u465i0vDY1gQFroEJ/A8e
puo5ry22UUbPoGweAlnKvSL0Dqb4zSpHdZHOdzUyLpPLzjHgeqX5MCFp4pr1nmphiQPfjG2Z2buy
4bOAWXPadUYCB4yfPzexR93AU1Qt9Z4qmM+8nD1uH+9GwkPrLOMHxovLnLagVRd5T/3Ci52gEhAN
+hnMmH0BobCmY2PQB0DHah9ykGpRQ3NK3Wc/8jFT7NArXqQ9f3jUMeKb6h9laaAQm6mz8RMdk15V
7mM9ncNUsdWoRzvZxFn+mvP3oZsVgAX4iEfFJhODKt+ElAoxV+h34AQyKt68szDPNa6LbbqMNtrY
KujWCwZnRj2Z3g9jc6sC7eKYYrX6s0VscCuUibfln7qiPY2zO3XdtrXs357bOZ5R6O6pR/NQBk88
ClJWNrEYb248BGHcV8jl1JSjCEFbN/LNZOQ+NwGciS2Y4MjDYSnb5VBkn80kY85EjjGfX6zjqsCW
lDxB0ULEtRFAdc/7zYvEOzCsbcqcM4eCLYxugX/i2rQxEnEYcRzt+fFCD58Q37A3rUahcmPmS34g
EOuxkO4e8wk9IKXYfJMVmFM8Wt1se7q6ROfxMBFiquJpJ5KSfpZ02edyIlkxsObQU3M1IJ3cEZNu
V3EriIs6j1ID0rXQFVMAZiQUHIsv38KedWLEg3QZbqJOWuT7YdnqZl6saWt44D2uN0IdVRfYmwDG
Aq7MsiGHafKv9bcAit5EEb9Mue/hV06xjln1YTRm7HOdVUXKkKei0W7DRC8QkWhxAF69MVgbRS1s
9017yFboreliOjMMeC8ta5va49rTqxSZvyb41rkgRbIk0iFxtm7H8sdrT6g0+yJx3T0mX7Q7J7jI
xDpkmvvUB8JkHc+711G4aWML1ddPi8fANR9ZeRPoycEHWFnDwYMvErNpk8f3KQMgmXQhH+KWI7dt
TCpvklKcJ39+0tbw1zApk7l6YGmt6ft5gBur4ZwhkHXUXKxqXWXsfFfGkZHwq7n8tSsZhC5h7t6X
pfIjqS+Ul9ioQFbw0OYaBJmagJOVI/oLVnLxbdaz5pmLtF9xJRfFBE8NTxBtTs2JrSAbO6DkkTtX
1KzWH65OzV7pzkCMupNDOROXh7bciSkDVb0MV10574hajwS887AJREq2i++JWX7kftMfOwIwWZH8
qJnwMy/MXWlwdFWpf1RzUYa5xKbdgNgL4/wsk+WvqNnOOmz+N0I7ouGjZdbxly6ARQ05CBfdfbRA
/4etUpc0xkecwm6khT7SPTyuDYXtWwrk8aoUmLLEc9xxNfPalPeAjqThOlAB8ufY7I8orjcDYDPG
0gYJmLAXWkh+q0cPtjOdOCCBYq5lSDe9Y8TMbfkXDtHkjDcpFZDaKfhBkCOuD3FpP+QZQXH3wyDQ
u23tfFlX1gdGzWAj3a6GzqX9S5JZ30yotkd2oFG7psp1bAab0QMJrY+/QEPTrY/XZcys6+RmFysn
AQlwdGNzNWEszX0iDWaAT9TatonDrXfKg7Bz5kslQQxzUv4AGP9nuwvdYIqMn9Et57VkKEodG6eB
Z79pWEa2Xlr8+R4WIeBuYivEie2AhEpqwISwkmPith26HQ+QxZoycVms2i1bM1qvxyy+tyDHdQX5
bgR/+h+c6tw4DuBn3zoFBZBBfdUtFBUGHL9ezi6cs0KWqv3sSzvSiTeREN+2RfWUmORLyhH7r5f9
mr3creV8bLVPss5xbnQ0XRR18V7ZCBC9deWUHLfYiZ+Xfvw2M2Pn+tiYbQtYweLE17ZR1kFWPDep
3791Ovi0lp6IlUhQcFhjlBGQQHwCygiLZA9bR4NJhmNDm+NwdslcU5dDXos9g99JwJfDzVCsQ7sa
Yp9T9F+WgIFkt089+Y/NUhnYi7nGAWXANKXdBzhww66DiZyX9ckGUlFxojOyN9iUed9ayR/nPW73
bqDODojSYFXPhGfCytSmE5VNsPfSFV9VGPQKYfRc/0pKgCBVfs+KJAWnGDgQfMlq1gkO8jb3Hluf
6EM9PNgjK42gYJVijNRCl0XBZTtHAzKg8ylE2E47VL7x2mIFHwoBxZAcHjiqIOXDUXUVmh9JzmB2
r2WFb0C44G9vg0tQPSjz+JUlFVhV8H0zlIoSM1ehiKXgYNvkHRsJ1gYvNu0YVqLA8A6EUDUq2fG7
sUru4IPwm1xYk1uhad/4ca9OunyPgksonlUzKnAF0yHtYsJu7+rA+8ObxevIroetb/+TBF+itHa+
miLGOu3ou7gjbCI5yEylX6oifiom8eV4LVE1uUFAfOmcK4hkfOMtHx/C0zdVwB7tjSzYDe3Jbsij
IkiF6QxPIqvE1ZtxT+gqvqlaw1NT5ndGDt6v9O+zpcX14qcPOf9Y9qDzvl7NUNwzoVJaGS8hy10N
HQeR+nmkmuQ5mZsZi+grK/SGmu+hWdge+LweG2sJs5awHiSBl2oe+/0YgM7vFNsxm61x5MTFx0Qu
KLRz9laKsKPnrcjUNCPrDCIitPFMXO2esM+ghw469Y2MUsEijeGA9OhQi5+pp9dLSaQN9zI1vI/H
OPvopx55Ux01rpqDtN999dezNUT8o3+bw9rL5ja016hXasH+Ua1xKwztCy73Jg2I+YF3/xhJTi4r
9KJfIG47ziEZxjteaLYaRSTNGe5h2pK8nHER9g11HFz6sFRmy93C9bJfZOixPZo0dTKt7pdcwbOD
d2GYi+/WM9ffzOmU+nEB6iK4FIM5sxC2QiXiD2kR0OUi8jck9OdovnUvHHIajYHpyJMrI0VAVW3B
QizVk1e5/dGBMbZJ3mKHX0EHN+5sv3mmPxIBtit3iJs3B1XBApvhthBxPDP/Bz6Cu+BNgnGL7NiO
Unwa7AFhvVgNRKDk4PH/bAjKORgA2C4M9i+rQYXqQmDjZy7E/cBgjVRh3KqiJcg1FqcS6GRlVXej
TqJWdgIzkbjWFYMeGKRdq3qg/vhuRBboLEfms2zSL43dWkVEFifwXWE+t3YFoA6jkWoJPqBMbpIk
fq9m2n+xc5+TNr3F/EVjDB1aN2H2ps0l5/2fEiuN8FGGIOVUVFHUgZM6f3BXAoSDObYA8lLaHCoD
zeOMG8YNXsMrqHOEpqT/qnkL9EtLS7l+kWP3u3CBz92R9KwhAn4o7m8w5z9BTiKKuDz8pIA1shN/
NZa8zoG+w3p5UmBdg0q9LfmUQSHmPWfsTNevSBQQVO5nz9pYcsbhWHcQUqb7Tm8vTVvzre869r3V
I94A4DCCUTWN9wXP4XbKx3viPPci5YTsOkOjgMEhQU9vAhFST8fMzD4LNYfnkoW3s3finmOzt7kA
IAG6e81eQ2gqe2MautUlW0tea8/x4L/k7aRvW32Ot+QpaC/yTyrTj/byz5iHY0nXGhcVZhLdZAO7
bGaDvUpawhBycSiC2L9nhHlwsomNrselZB6PEsDeJDqg+t6daZi3jABANq/ofat7rub+0mr1F9vj
B7O/q4LyJRbdKS4DdHhWPZDc8BK/jgMRA8069GLa9QLpojd3S0fzA38NDJqXrnL/XI+xGg1+m2Xj
59KqSzBgd+ntbWktzzX8C3vGPKYbEB4cZ1ubBXug9DvQptcYyLxuaHwxh4sanm+zfpw42+bigeDH
ke3lWDVR26wajfKfZZpdtKHnihHjikHV0uZdLpfTUDovfMdfcna+k9au2NEannKV/3MxdUBp4fzw
2veJxvWI1y+0qsWGl9tPrz1bDwih3F/zBVMleUjhyynSiCyOwdGVMsK5G1UJ+Leaj6k+4d5eiKk4
QFeR2Ne/nN4RWh2Ci4i9MFlY+dsJK06fzFvu+2/u5H3EQcLUmo2/dVl/GYM/RXmS3XTxPsE+oDwk
rKR/KGRlhY6JJVo5b55yCZhCkbOpjTFq+w70S4Ta8BqoLurMDOHjMLrLbo7Hl7hq7rN8OiiCNm7v
NPi/2jdSjrhfrTfwUpdGT75JcK7nrrNHhmSiRR3AltRFCKFWM320C59HXV50lB+eM37FmKKpeMnn
ep1CsnNggBGNXHACzBxWhvYRCCCwownlYWgomWULx7vN3WZlt9VxU3EmHqUP5gIDUJpqj1UO2x1f
+SmvFgaUwnjVtPH9/2+4QqjGj4XFtYC+YefoBOZ6XHQ4eEzWUGQFEfVfOpqlagJxnn7Ihr8FGkuS
N0+2KGHubfKR1OaUwtq1PdZuI0fAQIaakzjSxuXcpT27GbLEVpofc4Xqt/6kxyr7KKb0RXHB2rQ9
AaThmvbfJtQk4je0f+fNP8NWB90ng2BjEdERSaNhNAGYifZkVvXj0ORbMFiHRI2hNVm8u8WTzTWe
GzkNpZWuf8WYqnDhWu6um/qdg4p5EdZ0xrGER1g4Iwvo6qFpYHGTJsXEYGtbICRI6WR4WlxaQsz3
8VARdy2TS9qPuzkAAtMG2ouWI5h6to1Uhc81p9t8no9L195swJNMccPOtXFO/L/hGPvqXbfjbZpa
VyfGSsZe74LW8zUEfADG5k2iNlXD4EEBCnK49QZwg3J+RtLKffkvcRQofS/5569CUGfBwaSJDsPg
vZe5ewKJ00ZZ8zaNB7IG/9PlbCyh01Ek7kOezgWteKHlBL+J5APTiC4Lfd/+1joYB+wIKKOtRCjR
WgtgjdZwSU2fSo0O97dl5VdX7rqOrMzkxU8tOBl2yFyg0viHrjFM4HfciulZMcNOTAfkp4uooNxl
6cNYdmWk1dNr/Sxd97iioOQA0aKV+h1HNkzlpoL9R5kEskzxqZX1Q+264uDlj15TP4w6xQrL3snt
iz35X6MPzm6yCfjbHzptbFuqAXg4LfyCPLD1VD+XxjRERgespaASQE9F1PbGi3AqZNgW8gRdOSdH
Q/lMazC++Ibx7xjPrTDGO9dF1IekOEdWxdDGxxtjQpNZJ6uyBras6l0N7dHH6QsRlnoZlJ7gaMIn
WMwFtAlY5I2hGKwq3f4ze749EDuNM4bQTR3Md92MOwZKkrvJHesAr+hsWuMn9ivmzbT7befnYMrZ
5rPMwlzR/7lFciUJrZCgn3q2OiGlqPIOm4guzB9Hm454tNEEJymwsLW/AoPk6oa9jgSlcLpCr+fv
gUHeQCip1sI7dvL+/6vm9II9XxyyxXg25ZTsFKlMs7txLOOsT5kWu68UNT2SvM62PdvvkGTeh1yI
XJHmDOwkOCif4ZQMa6wmFZZDfHYtGAmDz3HBvRx6RLovS9jLND/lHIf4ssr4L7V5JLAcbuaJnWYy
oo/FBStqtzsVXUfPtgM8Zja1p7nvrsoR2p6X+UM+Z9vUc26a6NTW0LSPRZV30HzfHAZt0pXC47ru
XeDIri1UUPTave2Pl9FySCNV8i4eh3Pg45iUnSQDQZR0UyKnL6O+o6uAmaI0v+Y04cWB8QnrRrnJ
mCzCuh6mo1dbl0bQ94OyeuAnUOhcFW0jP/XI6rhm8NwZ4Bf9PjOjJTt4rtpzYpYb4XUEGYEzZXr8
57VVT/c0SVtD4+7UzcbB0T3ALVIjsG2zwrKF51715S4YsLyncxZZFsQIniq+Bp4mJiSdKCe+Mebf
9zo3flvLLO8qa6RnJs1Di23+pnGJXqOVnWZdW/ZMfZSv6C2Ra2w9ttdhfs5ttn8gkbBlIzgYy3ni
nUHh0kDiNuy0rLpgg8RQhOIFDIGVBu8ZCltC6ffuhTH9JHxaFAK35wl3xs9UN5/7nlyU1ZWrKX5l
U94ssugnz2Tg150RScYfFzJ7/b0+TjRDk7SMIOD/yXnaNQl3Q6uxjwhdN+WZTzz4BjBhg4R0VT3B
BflqDH0PGYLFUuVN24EX6UbmfnYgGoo+0F+h8TCM6jDuSHHdfO2m6zF80Nk408r9ZcnyKtsxxzZG
cyXCdjgXSBugS79tHBO2dhgkBUdkXFgt5/f9wOO1dKkMMye4y3Qu/e241nm59p+lTy9uhj7P9QTL
dHfUCOhu3LLR962f3qm5PBKLCKWpyesUq13HFphBtJIsqfCglZh1aqbTRgq2tXVssxUgmGxPzSuU
UbWXVE6hZyEtJhoGg47eZavubqQFnqWvMZOMyKm5ncptk94Tp0Qb0PH5a5bip94C7eWRxg+2ocML
B5LtvA26c/WWmyJhR4+HyKmgfzS9FRzF9pvZRW1tBEI6aQy4BfCtnUHc4rJaeKFNR8IiDU5BTQuX
u0JjVRAXY5j3wA/60pnReLVvTOU0ubkfKQibrb1aBF0bh3qFbJA5fXn0of7RPoEkOsOCDLWyfRwg
e8EBoYktlzW/nnc4ETMGHeV6r7kF9qOepL1TcXpjd/LkCM8K570u/JcMk1yowFTSximwNRNbYDbA
4TMKL9KDEv4NwPtYWFgc8EB0gQRfTiChnUbiXG6Z7oAA0qKxQlo1jaMRWHFQGflWN8gAl821lCPu
W8/7YKNukgUtmHvsvmb5jETkND5YIog6o3O25JAecnxrmxQbbToTiaMDqyCqLh5dE0AdhY9GTtCq
rb1z2xqkdwJ2BgFKxlhUD6ZPqq1x1GeDa3bNIt3N4/Li9+bDsAgYGfGul77cU6L3N6vkNs6KA3t4
Q0Z/MMYedJvTh/Fs1XvfpOEWujEEfD67QZKfFP6nkTBtnHaPzRi84qSFyahSO2xDNDuPxTBUGtgV
mHIa9UOWgMUY6r0b0JGHScrmOdBChrqCPy4Idui0dIERN55duJ1kFmwfrqeHqB882gJLfspJi1Hc
QWRdtD/TF5+Wx0CdxR3mS+tgmPJF8Y6KlN3fVBqzRGP5P8qRQG9nkExLfkmM4zTKPnsLXgvvRng/
Sf/MmP+DorV3RH6a5HgvaOuCUlZ8o9Dx3bB/vbK6Vb0nUIKWT7yFyU7jlg7YLM+yKIAo+uDEKHdd
cij96ccxknFv6+mrkfHdTbV/eivgcztBuCj4Yx3Es40lNLVzg5qLIonfzergFE72LfX+odYs2omJ
vvcuqx4cVx5eUY9gSRMQh3fND6XFd53k6UrQPLHgWW8DUb2khK9pFbhmBLrhJmNdhLN2esIXBFF3
H3DTRv6TCz8aXngSmb2dA946GPPRW05/3Pn+aWuEWmjvSzE9cuRQiRYj1cwWec2JHY7JFy+xxbhJ
zGTii1/X1T55dUI2Nb+7xRl3vWHzqTDTPXbTt5oFQmVgyaq1AVYGZ5xw4JM6w4vdL/BDkDnj5N2I
5bOyubJ5nAwEo7F2Z+WvFCXIer5RXQEYjBv/SwcJJvazj5cGuvkm8HDaYU147zJ3gM+QbftqXfpM
QKAStzq29r1o+XB1k7+vAaWyIOrZjeYcB2QCkWOe9UzcOUHvRUPA2CCqZOdaVRJ6fvxptzwydEb9
uQj3/FiqE3OxFcBtNUdudAReuM7wbueRuIec0LGrt/HPgpkaam4SWjGFlbUcEx8Hq6rGYFeC+prX
W5BgD+c57YfrjVTeeTEnRBzv1ULsGMMjMy8vF+jP7DWWBYt9ml7r3KsidiywFQ1aDCe7eKOQiZ/M
jBzcDtOt19HhHZ/3Ix3SL0aM3DTzHtmQf/0zbKpdnIyQOPmAMN133vzkJtM+HTAXzIuPMvWQcgnd
0fOGgcLOP00dwWhps/dlZeqx+eMhhUFQZcXZ8QY263xUapyMla+OCFVP3UiRnq2a+9wTuD+ba2Bh
okX8IjGt/8ScYaMB6mZxC8y7PmVdVPOeC9ny3GaHAWjPqfomQvJuDcRgc2+VCNAEQTAu8Y4j0M2u
lIMcO5MlLst4lqmNelu57gj9G46EZw8cNcMDC7qEEaKIkTlU666uiWCHr+7GxW8vKve+LAEaxDxl
4xKDSrcJ6ym8ff9feH16vRF7WTlpbAnN4aua0qNoeyidbXDo3HHawk9cQYosclBQ+FGrOqQq63so
TahZbAhAh5nvhbJsHB8fWWEsO1+SohL9e5N138H6BkqtxQIcu9yJ8qNEo6Kji3ejx2Z4ixPqRtB2
soYI5y6QD0G7jGn/JJaBN8Mvr3FyR+UMJVXLgiJvyn0OO9/gT0EWcY4GW84dQPVfKzt2Jf4Ms2AV
rpsOXJJ+PBn948zDyc6Nv2y+8fhMc133KjZNCzeTVN5jV79zFxjcg2mQeGC2zIhQsOE2vxouXnxo
hp79TZWcZU17cCkdEh5VBSxPwz7sVdNDa8EWKW0bgEvPuJWQ/BUMRbB/gbaugiz2yZSzJATYkhMS
44eG/9bK+dlp3ojNKztPQeruxulbtwi8a/m6/rQYDANXQ1d3OItmu3xprfG9WyYc0v4c+umIjWqi
l7zEa4IHkNGRYCDsu4yWjMnBsiT7c11kyXY261ci45GLtSYcXvG8v9YQQOD/TWk0JN3d7CLWQP4C
fygGcNyIzjzraO3CIysALZOUTIl5AbTHfvHg2qj15sS1UI8hYfsBO/chh/5bePah6eYt/tUynCez
ijit+NIdxtyGGFFvt4eOpQ2jKQ8VzLKxy7bV2D46UHCMIrlP0+YzFwVzW9d+Q8ha7MDZOnr+jwj1
ciZsFpUmNxA6heGoUNcw51haBqe3Ql1j2243VHy2yVtH3+Ztwl9uutqj7NQPOfFlh9bXR719pb26
isY5+WQn8s8JfhYFa3WMMccluq2oPCF7MMXavacjzhkMUpbVv+h69zg6Kfe9NUtmxup9PTTsCkrg
nHpPZZ7f3KT61lL9ZwG8uLEKBC3kpN5DU48Hc2AX92ooFmUlmOA4G19MgvjRJOaDKMVPCcpsW1vN
o9eVH4OfOSxNC5iFdG1FhVO/yclyAZbJL4elLg66hPcjk5bD9sCvXw0vlZHvkmFSWL3n+YUCsYkR
qjim06fBOZzV6oHc3xvWwFO87uQ7s/mMKz4Sne3+U87E60nzKcjkRpI73imRr+bqCJ+byQNHyZ5p
ldmQPvsQOEl+LrB060v9WgfQGxlJvipTnPIaUdeMEa18fka67pshH0W6Z3lMaeqt9Pxa0NrC5pNl
iyK35DSg7Lllj0tWYxUH6WJb2aMVsIaTRvk5pfN1klW+oXOOu+vircGtYhv3pFStAhuTcDkTm0Tu
7Nz9oaio3qdE4iidP8w+lNdZkhRhz0/24zmzoC+q5tuu4II1BokMgQ/MG/SICghIF7V6cmCNoEP6
j/HYv0k292BwPIyBodNmHpcOnkQM/1koer3aYlOPpz7YsDL9aynxLGrVUkfCJ5vBut8oFG045Rbf
rey7ZirEKt/wp3fdQXrAUxET9bz+NCXNE4p+j0z7kSVUHTYkW8NFimtaRYSwgSLkEbeU4/jtQNH7
/3+MqYNPtAMKN9UOe1N6ARK7vbdxrwBjxgeatefG4spfzLzN4v84O7PluJEsTb9KWV4PqrEvbV19
EQEEYg/ulHQDIyUK+77j6ecDM3tKimYwxrIsrSxTpOBwh/tx93P+ZeqeMWN09E6C41qWoHx5tRih
dZfzOMX6xC0ysP2CYr4C6bKjmhSTYnAdIeE0oBcARYlKIdcOalDK9Ipn5RKcFqocVvVUIZMs1/Xb
1FDdn19ULWCi+XHxTeOIYE8qcVbIPMfKlUNVU70HpS+YIiltWMySgc5jTG4vAbePQhzo9PmFRdVc
58jxQ3+Q+NtxcRNTok/kbeA1T+Pcsi+VqSNrgmEbnY0KwaKTp/scSg/qddRFmRTbFGmtEYq4U4bS
XcAdAkLyRlPQN4Mxa8H/UVxFw8XHL950bo4LvecdIgMGllbskhFuodHb0sCuzCkcVImVLMVCfeqB
x5Mi7E9mRd2kOjaD/w2OJwpxqvK9wx9lypBv8lINVMvQPiME46ApxoZLEk/wasWVsZn0qllVkdK0
6HOvFMoC7KgKfdWTvR2ZLZipPTKRmeBTzqB4zN7Vk9IF7lovxZni4JnZCQMacr34OSQx7pLdbLwT
wgRdAe1fGBNXW85FApuPti+VpSyqBQV8kNyen1OojMjSUkhUVoIv/7SUcU2+CQWBNlBX1CzhZaOf
Y1FI1BC9JZ0goeQLH6FWwyfyQuG+7Nw+kx4mpQPf1Az3Wq7brZcorlVZKbsvum0Dwnp+BlNUL1BO
0eKtmA3JUuNAqxLR7ZBkpmtNJ13Q8A3nyo4kOUKj0AcWA44+SKTwla2Qw7CqZs9kI8YjUkHDopq+
VXlfrKBOVuRs5wzy/KXS5NnqAfd7zVyhhKsD125Ql5CkfqK9y804UpxqoLaT518VM994IibC7Ce2
3/B2PoYT5MzADfgoq6C7SjoeaSOQkNw+gXK6lrTF4Q49DgyI0IaPlOUkVraIot2iCWG4yoQBVGm+
KqrXLTvyzlrL2EtG85ybiYiIN0eXSiYRIE+vhZaexmgqbbFVUIim3CmUI0F6+AlW6TXIStLeQ4Ad
BAmqpuRNLczHMDrCCmmpQpQbBn9TlupdHOFPSy4TMy6YXKA0NFjfAd5VVTa9IEejraQecxS1fyvE
vlj7oIhycUJ3Ri03JJky5jok0QxQEZii6rWmjrWQJitbEdM7AVyd4jcHMEMoElFpo+YcjviPJn2z
418OZKlAoaF8zd5zLAqnimH/B2qrImbBpo0QKTCf1OfAtitNEmJqDsPAK1OB8toMNkokvjbZ+xDA
7sKaCxLYEz0o2c+mzTSq1bgTBVj5gQVEGXxwoFlOK6OyqLoiT4VKkr5shwlOBStpic1V74QKVxWL
XYwdynBL77EnM6q0SISEj0pr1hRi1XsZsJfSBU6bAeghK/uclNk99xLQsIwC3lLDaMxaF6t33lqE
1clYoHEArQGcbCvtwwB8tDYQywuN87BO1p2z1mqYfGamZdykkuTgyku6Ddr9UpBJ4YrS45SKq0hP
i3WqKKhZddqiKfBcp047Lvxmh9UuWL/wuQ25WUzeWybXnB+apQLfb0/y5VmfpfwleDmLqcm/kyF9
zbsZQSojd41FYAoXYAWAu03AgIcz360bKNhzHYfhVC/GhAoX9QmzZ336XAeA2uPCjUwBvB/qg9JM
tZpigVRVFJ6SCE1lGYby0uD2wHWtz9Bgr6W7spd/pCor0ExHPHCmsLxR9MRYixOEML2AQS7VWrMz
LaW8gSJ3J0QwZ/WcelUWeVRoMXBoSxTP05GgMxJx9JGiMtTuR1Lpvd3Fnem2voUwnRe+YH/1VHVm
++BPlCsaUz7JXt49NG0cs7xA8IJg3HAT7J6p7O3aRmjIdOnhfQREV07GjrHs0X2bTCoJFYKRpSy7
sJOHb1jYFk5SkyLBhPerN1un9UarbjREA5i0qMFCc9zFelSftLEm2djNBIsJIYWtqEffpKmNflSR
eLTwjnrOxumHNVBRcjSN25gBvuHR17s56dXcWeaAXGISooladEXlKEKj2ZmHkCu2XcoWWkJxN1FO
MAwqvZIZvHpxx2EL2YY7OvYye9hasuhtqEtRkoowsaV0Gu1z0L/7YBy/5t2E80HZmJsxiyx9Kyg7
czZLfP8/SfW/1O+mbNBxgbrqjX8IZdTK+pEDeTD51EwsVUOkzhDIZIrtRJnti9SbNUwYRA+8lLQO
iHQSNhK+nF5BbTMKcyfQ0tQ1u/6tI5uwFibFP0gCsiKVCo04KZEjnv8olgXBReLyvsSMeFcNabzL
NBLUQEQTVuKtZ1ZrT5rgcbSqq0rYRml5vvVKLKpGHd0tQUWrURaxMDRKQb0lAGq3siFbSz8M5RU2
rDEC8WnlqPrYHZPM6o4R4psIuXmc7fvZSDBQ5hPH+6fhhFG4TCVj1YLe36gSlrdlrfsKuUe0gb0k
93YFui2Q8Ljrv1soZz4KeBl/b4VbY3H0RqScJ/gmy9ho5l9JQGbr1NGhhoY2/kjha6ZTKlfRSf1z
0CdZHXfvGBnFMOKjhRGINgbjumiE9bsTaJXhuh3LHTxrI+KaaQWHXtORfp//TVUnxNPiJoNVNyI/
LaGKhI/GUxwEjV0qor+Ten3ekBKEdw0ZOwAjhFeNM+paSmaJhdmwWJl9PPk0yj7gA7gamjzk7DWD
HTr+wsYUbQZdmG5FdCHXoSqAFCK56UsmF9QKQO6IGiL1nSh7GDXLf0jvynlDq2XssqBKtc+TBmnN
wJZeb58lfygV7pArCeNyACDEwne7NF8O4l1dA46cDTZ99MzstIrUjYiQKjoaAMUbDl5bpUkBqgi1
X96o8fjUqJm3bf6cu+nMTZkndQyjb11Y6r2vx8NBDXGg0+eZC2wl2o9aJByToXoCGj3eRGkdHgwz
pjqhjOFrT4VlERbgdgAB5usurKtdhoodTAOeO3ZIxqbQSnqOqQhFK8hqkPrj4BEFqz/XPuooSNpL
4JDIDEeENZGyqd8d/nxFVJ085902UpL9YhEBFlj5OUAgJP1/pIk8Po9oR4jFAP/WAg9Twxc5vE/E
SqsAB6lSumY1d6A8h2hDHYpkkj4h66K2UCPz7IcQNUR5MVAf/v1vmR8DWplHjQWBU5k/C5/IebPu
6/KHESi6k2LPtJTopQWFYM9em+FGWpXLCQLkOqh8c6tJ3yliDIdRKdJdijyWkmv1KZDl+/dvhMjN
zLom84BrRb6fRFF7iHUAbEEhfe2MvLETkWtkCARQbXbMiBxypuFtoseoq1QHBwm+lxpheA6IcCGL
mfYwNNj8qSjNAlr3SEU1yE0FqbzUYUWfMFsgKYLyqqmU2wq101PacvowrfIWksodB3X9JteN5rHk
ChqkhT1JFfVmjQodOqrVXjPFZI85FPJF4wpoMsKfw1je67iZlkLxGlrW+KUUdZFSS4/bhdE6Ye2T
6E+GeKcpJQkYtY5uDas8yp1lOZLo5bfkP+EGYEtr+/U8GtYEL1L0kfPmtrsEHNUf4JEKcB7wKYaj
HNxVvXlbdXh1FXV/hzKgvuHKDjgr7ovndPjpBZOjolUywL249z1Lu9dVkwuLFn1D/EpcRgJXYL8p
j6YE/V5V0XxSmz1Kr8IpI2bOplPU9CMZ0RtVyvZe4QGoRVHjiFaoeONDnObgPykLZLM6b4X10JF0
BzcSqTQKBNq/95kSbIYKslKhw1XsfLybdPjc3EfRwRMNf/wGo4SjbVC5uYkWXFcZjjxW6fc+QdUW
ySvpoEgZjjJD+QzVDwHICI1BXwOeH5GSvUfiAwsAIY1+UDtwxyHYVk2hP5aga5cNals3fdzezuhU
J+76ApUn6PpGnuOomaJf874sejkO9944ifteEAfKNdgEItbPpOlU6y60BbhHSLKb8ZFcFfaSlRbu
tSDBt9FEcbAacSRMFJXbR2/scpUzNPz7dNuQbNkqI2Ca4EEkTYYksl4tp7IvN4ZmVG5WoHirZWpO
oARdhqS0S61QW0+xaTqajzETBLJDK3G5iQKJMA95MDIjlKI7FBVTecAIloRAj9BfkHWnAWQjEqpA
ZcIoIzmvWviyEtQBLwpHBWKPpsRLdLMPMYbc6wQbEIBFOSIa4r4jXrhN04voeU4nRcx7liG4zZBi
qQOGmcXUowTQDxMSKpaxLCuMeGsciZ1Bhr+lwzaLhOrGiJGUN4HgIkGMUkPTrgNw7cgq3lXIS6C3
0ts9Ihp7MFzWOmYfxWMO0xKw6rhfhvA92FFD1ET7vYlKKYLhSWynlLDUpMIMR07JiaC4SgonwMm2
MNYyDqT5UHGoTU2uQp332JqpY3revDt5r0KVTrOUFsmytnamUrurFMt3Zd3SFlYhu0ZWG+smEb9m
svrEOSLl6FqYy8kEIGjJKPUqLA2YKQjIdvE6ZTJmkS8dwgFHlxG0PsU0E0CnuCO25dzLgBdlQviS
skNpNbgoU+JY39WpqzMpnahtJDdPcvAx4VfqYOGCoA5HCcIlytP3bSp8C+f4N9bKTUcQJ7FansZY
PwQjBX0xECdb6cQnhWzVEnT6jP0yYpQW9yCPhydeh6ogaJ0c54sR7U7cldQbIxtRW9C33GqowKg8
dEDxYybHkCkCMAirR13BObD9QI03CSE3g3ljpMLPXEC3UNJKRED6pHFyZACGBiSoEib4lnT+dujC
rwUHdcDRKBpAZngcihzd+QnDwHj6OUipgV0lzbI7rdCz8GxAuwdRhko2S3xgHxZsQrGHUzitcqPn
2k7ZaSmqAyW80pgzMkvVi6qdhe/zIENsNMXyrlSUAwfenFVT/ahI1xuJRlYNJFKhC1Cp+TVNC0yc
rVNjM0km8Nbyi5p7p0bqf3g9JNK61r9ZXNxiU9vxRRvXU+O1NCjAv43xCSEsLEPj/iRkXbkJG8wr
u7la2aQS+VoQwRWJ4EbDbSPqYB8gWx5w268fpSY3HXSbc+xfOXbpUrE3TTNwO03ETpXyCLoxYGEV
ChS1EpPlLFKbCz3WEvNDm3J4GhSBS3IiqQxBlWM7hwk5npuVqqynrIAxk0eukjQ/GiSylr5/l+pD
sx9CtbAp4+zVPMMBoqdgJOi7Lkatu5tOaQrEv5LGbUHZ1bXi+mmU5e37i8QTOjPYMyxuObiIBy+T
UlvVMHnEDZQwsQgTyP2kZPEBr7tbI2aUBbNCiRJMQFp2t5DxExt69haboicJMYiF0iF3DosUE8VR
vI+U8WvNJLabmbdiRAAZTRJiQAzjr2XL2Wi2UdFiFbR/cDvmYv9VjwC8ZN8jjSxgF6O4ZUwQlXVx
EwvdEw5iT/rIfhkeTASwEQIv0OUa8WkjEs+77xcqAeSFZ8z2FCL0LWa7poy+1wYqY6O0UnvoGqpg
PbV4lK0LghrgeUohJYCNoA1uo6l9VSuSWrj5JTYs4a+ZZkASS6UbfRQfdQEYKhcpMj558g2wo+5g
D6hV7SbjdLAocxJCuUzuykPCzdQ0ANAmSXX0HBFti0jeRnN1eC141fcaJok/ai84zqOYUr+Pn6lJ
ILPDcmUpMM9q+hoXJQkpA/kv6i7viyyvyltqKOh4TCnOEryPFYibLAPXrKXjllysd+eTO2r08K1Q
uUNYnf9QoJWDdTl3EDUXAfth9PrHP/7jv//r+/Cf/lt+k0ONybN/ZG16k4dZU//rD0X54x/Fn3+8
+fGvP9ADRA3NgNVmGvzPsgyZn39/uUPxkN+W/o+PjKnUNlHjDj0qB6IU1bc1ueGFMCvlQUnzinw/
Tj2H3FyWxjWbLrVWrE+R7bnNhR4uZhziSKpa04shUVRKoK+OmYeU/Hy8AhBS7dHLR7WfsO+0Xapj
uSAfx2C2VLPkbIPXSWtHbNkURxLjh6qecEkln8lZNtATcfXe3f/4rb/1e/+/58VYoSfYnP3nfz/k
Kf/81/x3/t/v/P43/vsQfq8wu/rZfPpb7lt+fEnf6vNf+u3JtP7X29kvzctv/+FkDS5St+1bNd69
1W3S/M93m3/z//eH/3h7fwpIi7d//fE9b7Nmfpof5tkff/1o/s6yYvwyL+bn//XDuQP/+uPhBYj5
//4Lby91wySQ5X+KImLThiKrsoSU/R//6N/efyJp/7TYay0VLSzcaVQayZgAAQ3q/1Q4xHKSsAxF
V/AQ+eMfdd6+/0j8p2Zqli4qpgnEQrPUP/6n439N2D+/2McTWOJBv0xgQZZUA4ENw9R/n7gdd05m
jSjti710GvbmTbqWbzjw4BjwKPw5bX6bNb+uEvrxYRv0/NfFgR64OOBwAk34FpDz0wJjrK+/jPNf
3fn1yZJ44dHq74+GXBgKwsSjlb1x5+2753yfr8RX/6d6vNbCpbefl/4vS7vvNQNrs1rcm40Q35oF
dHq8RUs3R3/Fxh4b0k/YWta2Aam7mAINZxATRnJJBWWdNH5mV63BYXdI0ABQxviIQ9Y+MDXdKdEm
W7QStcxMIg3tt2bmdCHVC0noIJAWMdJwdYxGiRGgN96Bbe00RN+SISiXTRySUEgEw1XBs7jsK8a6
imdPn2nkshFLyi0wVu857jx5E0RD9A0/WyjdFCseuZlRQskylCZuJwEhtKmyPEcIB0jsJaER0fS5
FCKaG5CF6lrIccNu+gwIT0WymlpxtLTyluLJKPtuEfXUQ4Im3fQeoFqwHNUhzT0KlXI9PrJ7xjtd
NYp7mDDspkOVfwkgY7q85kDxsa3f2h4Nbm82aKhQWANIEiCMEkAQWgtmVnMWH2RHFIxir+s4EqgF
iXWUMoBtcbGAAVoi9AT3aWtiR+EaYk4QrUYVWaOwx4ItEJFIA4OlaaTiI5J3CAm1ujPNvPVKjdWX
SOm8IyRueKohiBJgLijbDcWAQUU7PKg+Pl8WDk5kaWE+N7BTt03aY5wyJwQ/n2DmhRl8tnOwIxlt
i9PDHh+ItW6LHI5cGIHi4vPHz2vs3xvUv9f3vO5/mb1NyxVbmxeIbBTc5N5IKC+taLzydOvC0+dl
+cvTsRwHgzeURA95X471UitPFZWuuPjK9XuhGLuMGvHnHZkD0gcdMeZX+KUpnNO0IBcSZQ8AuF/6
6KstcSuqDvRPWFPLbq5s6Re+hzH/+a/t6GapWYKFHFJWyYi7vEbUctyilEHsUJTa+XgGLJOaAsvn
/brwgYw57PzSHgkylFZwut8ncA0KCjiZf5smXz5/+KX4aJyFd4CMqIbL/rTn0AO6BoNCdW1iZKnq
P/3ygaM98SAaHj5v7VJXzuJ83dQ53lvCuBfgAyvWNyyCYLtvPn+4emGnMs5CvSTNZ6wkHvcAE+14
dwI0th+Xka0d40O30VZALJY479n5sndEBybUQlwNy2NpW651W67uwY1sRue+WprHLZW7Rbu7tr9d
6vfZDmEi7onwMm82oYyedcijDktPqZafd/zSxJd/nyDDmGczPo8JWX+f0DCBOAJh8UseDPefNyDN
T/poaZ3FiLoV0qZui2mP//k6WEI1WcRLiyikbAGaXjkEyBe2auMsVnS+lgQmfkF73UVp8ynbYMG9
BG6+9u6tx2zdbU0Ad7CEDuxFm+jK4F1aAPpZ2PApfoIZa4D9h2BZha8zTam+kasjyhMglurV4Ju2
IV87LVyYpPpZ9NApBWRel0/7ZkjmPJVXu0IEzDWJUjAMLUZMXUCtxqqx77LCxIOOLvouoOP+7vOP
eWEu6mfhxM86CggV/W0QwxU8+cQte58Oqvv54+fF9sFU0c/iiQdtraqTAamlPsYjY69IwpU4KF96
9Fn0iFnfBc4e8p4EvvpDGcClFZJS2bPGHyR7i+QJGAC3azhmVdEgb0m1S1uvKttN0JFkIr9cwSmB
6yNh6bFA2j9cBUoP6DitkW/MsVErdKlxQg0RjgBtxzsVfku398wI6N3fG56zGDWRdTAbn+HRC9k2
UQhtPP/Ko6ULcUA/izKDmbQZ8nHTftz2R2tF6sdBDnFZrRtHcn4KP+jtNruybORL81j+PehYZojG
AQr7hIRwp1H2PyQ7aR3v2nCZ3Ug0Ob2Y38U9BJHn5tDfy/t6/fkIzgvlowl2HosGs8e4gIahiLrR
SN6/vE+BmISdtRDlE145n7dzaTTPolFYgeI2SkZzMvCoyswBVV50PDcFROitFAOj/rydC+tRO4s/
BATRy6pk3JvILwHH/Nl49bEKiyunx0uPP4s3CN2pWjOy9UD36gOgEsIRo5MrU06Zv/YHH0M7CyYW
ClCJn5njHpWEb3B6v37H7djeoJj6tEq3xi5awXZeDI65zhY3kLXAGX7HqdYF0/4av0K3+vH5IF6K
4tpZ2AFn31C1MpAIkL/20UOnf4tArAvNTpawtkhvk+K+Awj+eWuXxvQsEGWCwalJjUZsv8Amtt2r
GfnHekx3nz/+YmfOgkTpi0qE9CDHhdXsQf+ClKCT2vKzzr73eROXYql2FitkS5+mtNPHfbBHe2Lf
39WH0iWjme0iGzLbQf9S3kRrtMyWiHu46ZNmg71aSTefN39pAM+CBwkNMUvwqN+HvvmAae29BSki
TNX933v8WYjQ9ClIB1PDIq0ACiCkHLq6XP4qBDgnfd7CxYl/Fh0yI7NAY9JEtRps04Fjv+hsbQHc
cTHZjQ1JdKEvhQVytQuYbhugSBvdduNNuIRNtuUYs2iWyd/bctWzCNKB6xlRXJywZcJhqU8x6IKO
rjifd/XCt1LPAghizwmbLJPRbO5wxRzBuyak4z9/+IVgPie2fr3btHmPfgnY+D0mmbasDUsB0gwJ
WRs+AIr92Eeg5Px5U5cOsepZiKCsqsdx7mOjcxDus81rZN+M35FlXEJvuBLL5xH/IByqZ4FBTzsr
rSZB2gMGWxrGCefkAR3PpgWB+6pXX/RkvPJVpEuf5SxGIJIpmZ5JU/hz2VTA18YKgsFS2SI/cYrt
bItt+pVeyXNQ+KhbZ8FCRUmWMilthcdmo25BtD5QtdmmHC6EJfyzReiqC0o1N/GGVPpS2Fm2caXt
SyN6Fik65DJw3qFpfavtpx07pBOtp4NxJVJcym6+3yV/uVwjRBh0XcnzLWnRPAz3xrp7Ft6Qt5AO
MZLXV079lz7WWbTIyYuBXaOVInzUsXrK+10nTn9vDSlny1/vZPCOkD33vvwQRq9196KYq6QDzakX
CyO7+3z5XPgQylkYiBF8jMCNkUeFUhGFrgkgU6p36YApNzZ0SCIAOL7So0ttnUUFSHxtUqM/yHX5
LWxPg74XAJe13smI3I7aCFCpzzt16fMrZzHBjxEMGlSPz2+9iPUbElJOr3GOAW6nHVLrVcLuvauR
kiLxeKXJuRMfLCblLEaEUxsP0xyGqNq6qGwtymVgp0vgeaQnSPAsOKY/XmnrQnhVzoJEKJQK+A4G
EvGJVNkUycGTbo3qPpJWMYqIXCy5HCH3ky6T5Dj6dya3BmUjIfuHJ0zUX+vyPM0/6vJZ/CApmvTy
HD+Uk/dY2O2LtAYfCQ3oGDmf9/TSjJFp+ZdlLPdiq8sWLZi3kv0wLNQTHkeOeWWaXMpMKGcHCgOs
Ot6mPD7aoCM17PNd4g6rbqPY9QE3gWSFNApCPlt/M95ITgK58vXzfr3Pio+G7ixygJ7uZSum5ZHq
+DF8UlblXWFTDXVBK9o4da/Sl+RG2qF0/yQcwGC54SMaPU/WFrGwo7/EaWTlH8Bbb/L7a8OhXPie
8nnEMX2vgvci73GY4uATubIr3sJydjgXVOveRlPX0bkEIHqzUDkBxcu3r4++Ha+qRb3T00W5/nx0
pHkefzA68llQatAPsaaE0bHukQkz8kV71JdkptgDv+AvvWFHOrXXGrvU6/OoJCJ/ls9bBWKvAuaT
S+uueAIyC63mEF7Z7t7f/KMenQUkEz6snoKQ3Xd27MDqXclO7iarYpXZpovcqK0vgrtx0+xUu9wj
lHhoXHGn3Yzut8QproWNSz09C1GyX+ld1fMSWDGvRefNcDvHcoXNtQOFdCEGvt9KflmuvSz+FeCb
VbmY+1W7eBk/hEv8q2xpCXrAFlY/givB4VJrZ+EHqx64LvOH69P7YnjSEVJBW7v28FzdXJmI8+f5
6LOdxZ9AiLO+mA9+/lP+0t9Nm/7nsDfW+r34PX8Q3Ho1PbX3ydvnrcmXWjsLR75Xj2al0ho+VK6+
fbiblhlL7Q5YHbcPaXWKl/rJX5qzUpVdO0/Ibi/NvzmYZwEJLIE5WRVtw1xx5m2rca6dkt533Q9G
UTqLK82IjIk+zzsE+lFnceEokzDAQt2pNgB27hIbRYFV7ehLba2soBA5EeviRl9ULzgPrryFeNIO
w46sPqwPW7yyJt8PUh+91lmUge+IO/Gfa1J0EKbft09Imm6lxbQvNuEayKGjukAQY6d+Qnt/MfzM
996pXaX7wWnctbxIN7JtuPKK7IvTr4ONvzKuTDx5nmAfvdtZUJqSuIrV+ahUrfx1t2+d1p3WhRO7
IiUOz7YO1TG8Ub9Uy+QQuLprLsPV55PwPT/+UctnkUoeJexhKjaBaWWtEG7aIgG856K9CFaeKywe
zL1p47O+1bdYq68sF+VsYYlw30rfBsQxcxHbLEKbnOEaxYvFfAZC9IzVHy4hsS9eUO8lUQRFeWmd
ek7iiVst4j2EAIq/rulYm8Rt1+0OMeAVo7q40qsLw3kW+YokRKR07hQiUWupCL+FWuLUeQye0Pry
eRPvs/mjgTs7lKENk2mIgKDGs9RWyal0pRUgOwdqivNMiswF1rdCqGFb764FjEvZCuksAgqBVBux
SJPwyTbo/LtPEtOldTpbXgZsmDg8ONPiTaIOVtuFA9fWLZ3GfhycwpWW9SZY3F/p/LxmPur8WaAs
yL7no8KbSCdKBI7uIsVyKpeQrBdwe6Dl9xvjtrwpDtHh8xYvNXgWKz05rwHn0yC56oVV3qETsMyK
lZe/plisVe21Qvels8h7Mu+XPU1UCkS/5s+KxKGTHuNtvtxot45sJ879teV+KTMonkXIoA0nEJM0
ElvH3DhK2Qrg5zLtNvGIkJd6Hxp3MXjXz4dOujB24vznv3TJAOIXSoPJ2H0XvkwPiDc28qL6Ea2K
Fzjs6gloJgak40a57zfqa/n8N5s9i2mSJRZNNc8RPKnvxp+TXRDRgjnOS8vShk5pR2QlsS68MkXm
xf3BnBTPIpk2NHXjG4a0F7Q7s/oWijcITF4Zw0vPPgso0xRl4aDMQwiJUcbTvBcee+la+uzS089C
CfZUnlE0GscOAFkSFixG+lYhr3rlQ8xr5KOBOQsbDRRBo+oYGA3HVjxUD/5dsYoP6r34Ba6K9PR5
M/Pc/aiVs5AwDH2V64nOwhlxx9SqmoJBI3+ZMhgAFn7UnKyWaUS6oRiiK01eOkGJ51HB0DKkDmgT
N2KszI/t0XsqD9Ep5jhqtw8oAOynLVolC0TZ1vIaOc2V77Z28xhw3P6825fKdeLZSUoJo2kSWqZG
/1OzvQMXSwRRb6JsMbkDfqM/lW1xVx2DW/3u8wbn6fy/xxk0IX/+y2qGbZfoyPZyatTvk/rYAHHw
fqBL7Hz++AtZQgTtfn8+noXJFJrMllN3n98181jWj8mpt9PN9NPa+veZCxtA3uVOjPAqN9jyVDzm
689b/3gl6NZZzEAqA7XSROXomH7NwBaHiHYn1868F+7/unUWIcreKhsIn2QhXWDhm9BB/W8xZ/gh
TSyDl5cX2CDO5Mynu+LKqVP9+BIG0eL34cTN1Mcaih4xlvsAu6oJisgiJQfg7+Sb9BuMSNKty/4k
PnvPxhbGcFY8hRvtru9RA8bzHB0pdNh4yfAw/FSe8P8ttuYr0O3+WUeBZxfcXitYXRr8szCUR9Cr
R4NXpRLsxA/hlY3g0mPPwo8GkL+NGh5rGK/S7K5nfM9Qavt8wrwnKz5aDmdhxzeyVMA3guD2PbyT
j6ivYRa2QIA3XGBK/aCAcH3QDuYJMvsjkjYcVQuyPMeS873THPKV4Arb6EqR9sKFGJzS7x97sgQs
Mmsm2OiA8WNaBUtxmaw011vo9puyhPnn4LZ+ZbFcKN7r1lnowY+lNgewDntjETohN4VpBZ0S2K1u
3yCLswQNsbBsfdvZDMXhWnXkPe34wZCbZxEoGWtVQFeSk+8W3wPOEjLsc4ROjojJhDvrrtu1rrST
v8oPwiG8QcDuFhrALvhW3HKDggCBXRLYzi8w6g/VCbHZHTZGn8+GC7HRPItdOoZvuB03bKTUzQK/
QlMN5W0TkwEkfD5vYn7UR50/i1DU5wJlHCQilCSDmegT2Cyo4i9yQ8GvUs/qU6+l2hdRV60rn/n9
eP9Rk2dhq9ADUWr7msP2dxXD9cIWXn2IOffNVm5d5Py95YTT7ZXVeiGXrptnAQu/GzOYPLzrugEz
9ZEaXlgskCPHSuhWLvd5fIcrWY62jzI9fj6kFwKEeRZ3hkyZ8kKgRaUvnKK0tjn0nwJO8uePv3BT
w5vl91U59DmWLyPjV60Qo3PiNW4hh2bdvQqOuvke3c0Xo8SVd8IDLjVX2rzUp7OwpGJEVWU+Uhaq
OzrIpu6kXXSPTaAtbfVV42LuM+4y9282dhZ2kiDpp8IAndvL44Pvy09Fq7yVBkW9rrwvAzxW+9pF
++CoIovgJ9NdWkcO/MQDkl53aOGdPn+PS6vvLBylgOXVdlToc3FsQ8w5vhYi4m7dcG0v/XjpnSOD
5bSJ4tZjTA3hteue0FW5MkPmtfvBAjuHAuNBJcjQl7k5kHUvcS6I7k3ryZK3CANc+UYXwsY5+jcW
rNo3Bt69HVMoYAgNKYITR3dSmdkoXc82Xtem3jytP+rNWbiYGtTGvZzZQDb9lL+U2/7Rv8XD7cX8
Mj113+IrgeJCzkqfeS6/HkRNUa/LVGPUVBek0z7ZwAy0TXtaYpzh6CAnOAN3C9T1dsUj4mO2+Hxt
B7pQNdfPIcKdMOipBEV+X90gKY826ZzQ878Zd9l62MrflRcULj31Orj00tc7iyBSFQ6RNne1Xwon
lDodFBvXnExJd4yrwg3tr4jNLZHPuTLTL7V3Fj2sFjKoN9KeQqLHWjw0i3J/jShwIfmgG2fRQsVf
VEtEHt4AOBiP+JMuovUAUNq68vZz3P5oAp7FAX2SO0EP5nAkHE3yfF13DbF16cRzjvIN1bzp/Tms
dqt8O6yrU7pFDM8GAXvsdt0O2q6NYtgah8Otmi76XVReWVUXimX6OeAX27u+AT8q7fkgX2DooNkl
LyakdTRIw+upWAukPKkhrgW4LcVdRr6xWPhf/X7ht864U5y6tMuGch8ClaKxNOzwpNx8HncvXEF1
fY5rv1wJjT4qCxRvuAYXS6zCluaGGyHyb3fWMdtZt4gCHjo3tatr1IlL59xzdHBZFZVZSiKXmqdp
H39TcK+lemocJhc+NhoCG8z69GPjhl/T1ZU+zpPng0mln0WbkVMnFl80WTrebbyevzba7Nvh0P/N
eKbP0/mXUSxjeYhhQ0lEMqoA/W2zSbfK87Bu7XhfOc26WI92tdS2yUvGBVF0jYe/mQ/UzyG/qOf1
fTmfubB6sPKH3MWsBFJpsRuibbALrlxPLqxL/SyqZKn/fzk7s95Ide7rfyJLTMZwy1TzlKGS9A1K
J92AmcGY4dP/V0XvRR7eJiUd6Uhn0GkowN7e3l57/excabBVMmFtJ299Ndmd0tu/az+mOQspcaVN
RphgR0As4pqdCGSDRv3+6eZc3cBScCgY2JNP/3EozOKLEYXRON6iI3h+2L5HKx5oG2geV9bDz3dY
SN7mWt4JXWm9bhWQIWi9X6g48i5xBg67np8vvzR96C3sfxtpWY32PKvsMX38qfXlKztp2/RBbIog
3UyX+Bo+iiNIGNV7eWf2LKwnc33vSCUKywq/7UvrLWgKMHqF/uHPvZLU0p5hLts1iJzUsZS3xs/0
AXYzOMOrDgDCXjTn8+d3tjB26Wz6ZyRVBsNC+B176yWNAXbI5OXnS9+i5D8iC73d8tvXUGQK/wU1
QkENeMq/2aMEnsqVd2bGUmyeK3RVdBbGVU2U/XQaTuG73KCDITubz/1DtIVbgboCVQAAIj655u+f
n2dhMtLZNA/hu61YKe4oO/RvOjd/q225EYlbnrs7Rc+lCTKb79xSs5gAAQfR8fA728X31vel685n
9o00Vra4bqKXwJgALpC+6MOd77z0KeYC20qxK7uCb/seSI38WDxZFzSLhnv7AmzFXt2SFaAIJ/IU
3lELLs2KueQWpsyiIvBgRcfkKdESnxqvQ4auTDV3uvRSmRtJPq0U5l7jHRnkwkg2ZnmAqk0yoQ1e
HwQfz8a5OdT395i3T/uPWTKX3RKLavkQ4mGi43jl5/Kq4zxHh4vRe3qqVj+P3KXAOBfeZo2tclpk
6j7eGH79zHbsddikW3AnzRq1O/gYx7v6lPUwygG88U44XgiOxmz+swhmGIqCtyY2tzrOs7rK1t1v
GLv+/FBLH2W2d4B7PgcHF2kFs1GzUagLSovxu2N3Lr8QGI3ZbGdEb+0qAxQmy2A5gpeS0jvb+YWj
UHMuqi3pVNdpj1WDkYP6mx569FJyJ9rElzB32sAK7D10Wf8tpHzVz79F4VHA7FtpsYTctlaQ2qx/
fvsLEWWuqrWBI7dsEmIOolVdjNeRQJ8Jf+Wfr/6lHPzHrJjLactcNnafMqwd2wqH7xTdMslWPBVn
toMgYEsvUEqcWuhrwLB1FTQMmEHixRDdQP18tXat3zlsc/d8Y6EAczOx+L6SoX4PD3N+K8xCW1ME
ylZbpShxhU/Vrtuj6u2CKBCIbXw01/26WxMPTBHPgJqEvv38Ppbe9qz0EPaG7PNblYPYyKBJ62Sg
REOh+vPVFybql7jy2xCpet4mNSlR2HD0PTkmG8sh5/Dh54sv/fRZFDC7LKOwlEVSGV0oLG6pAKcK
NjU/X30hCHzZynz76SMxSQMUJTLK5gPaCadunixj3U8bO/uPA30WB2DKXABAim+vJzm4SXuRvRDY
Bf3885fe/Gy9T0c5lSZMFBEJLH9k5TuBZgD05VVhWR7M/3aTrd5JmBZamsyvDfi3VyUIC/WS4VXx
PZpbA/Tfw6k/sKGCanZ9MDjVE9ID1JjM8/A3ehvek1MLWuC1vbeZXkif5qrYIRoYj7pe3Q+Bcu2u
3THa6kecH3nUL/d8Szz9w4SepnhQvHvbp6XMZC6ANVvbNtmtrHHT89AdDP8CJAi7BOdGwHS/KTtx
gW+X//PHXDrh1WZhQmO1DXcThFo1uMoASftBPNUr/pAc6O9hH27KfbwuN3mACkqzgi3+Ub0rwV5Y
rb4O8r993JIzIL84FvjEBpC6UYLYzu4sV0uXvk3sb5cOqVpWWW4re614DPWPrLw3+Bfm7lzlWtVd
yNoWAyJELxMMuGw4LD9EQCVEd2bX19P/YxX5+lDffnpeRTCeaSg+iGc8TxvtGaCqfAX6/MstL0Xh
BqLdEZI6Y80x/rf89lFWv2De/vvelnRhgn/VeL/9AkLNWgL1YuxjGJbLMjpWWeVyhEGtiA6UghM1
Pfw8+hbWqK/K3rc75SFYl5TiWetuwMssu41owRir+qCGGfKdN7o0Fmb7iE6pBRU5kqJUPAvQkNrh
4+dfv5TTf50xffv5MNnvdTVJ1L1yjZ8ALEZ1aPBb6WQHrOn/bZ370nF9u0fZmh0sjwUK62ZaeXnI
wY2vD1PbP+pV+wD3ZdeUaNS580TavxP7r1z82926wqKxuJW9zMIG2dl0q65ZM3v4A9L6MYujmy1j
Dihf2pzUcVzVJAnywb4TbRcKunR+9KIVQklKQNP2wwcUPFnjqagcxq7mRyvjlAXE5VfI4y8ZelnT
JzhI4i/p3zs4WxAPwNntf2OGnUQ2eMA4GdS20a8SGuwpMAChc+3HaB164xvMVQ/dAYcYHvQCxQO5
TI3D8a35zgzKNYyZgIr7c+c7/HuDRecOLlFsG7Gm46v3kNcWgdxNlzbQXdi3bu+1oSwoAen8yKZR
4QEcUxSK86P9Wki8TVdC34uKk1e72a7ehwH1jSBEcRvSmP+U2dP5YQ2MfVuFDxNiSKL9JQIVYmuE
u0BV3JmTCwv216L6bQBn7WRTOAFjSrrNo7n9I7fFVq746ufvshBKvo6gvl291yoCwCsGKB1eCHkt
4sefr7uQb35tur5dt9SB3OmjW7W5Ogj425ejY/Knn6+9dMTzpST4dvHJ5EAKwQZu3wPFEnr5s9zq
W9VHEWpAynznJvpC4LgFlG836YaMEyZRJZWBDJiTOtVGXecbHoQBipf2ObsToZbe1Cz55IWq5EDP
4fumEDnnbww0EKW/UzJZOsX8eoXfnsIG0whACpTelcZRTypoMqCNItnM180Ggpodav5+h537urhC
JrsV12aVPt0VDC2su3MhsGbBHdAoY1SCnSx3kesa12Jn7RO0mN9OU2w3WU1+DFtZx35jdzZpS9nm
XA9cpjxG0MeQzjYSIn8gLvb8KdnBR9ijKytQgez4GPfsP44TZRZkx1FBTarA/Oy3w8napjBfdYwz
ecgc1VVe7PN4J7NYGCdz/W/S14YGD18FrlS/AB9xCM69u3u1vIVVUrnd9NswabNaK7MY0TmtLJj2
TtqRi+hZp/pKDDAUDnHMHeoeoLXeBLRuMTV7WMzeGaNLAiDlFpu+3Txs2ppOHHtTNOr57UN3yA9/
YDeOphprLQ/xnZ3XQmam3Ob5t7vk8B5P4H+IxVDJdoLDkn7A+URnPwJwv7kTM5Ze4yxm9Iai3XQD
t3Z3Y4vZvIUEx9mTFYDtAb1zE21pIMwChgbnVZvdVGDFBs65q9tNIj89aG+GB1UcaGBOs9M2bBU9
Ziv+zM5kE9vOiB2WfecXLMVfZZZ/QowDBcbtMeHfjWan2r011KCP0b0XfP+9KtG5CBhUcLgpaijN
CdiSD+JosTuTaKHoB1zI/44CGJOnFhvw8si6dcKvrwT37S3aomB5MXrp6V7yZeOC//+mh86lvhOZ
MlvXEHhF698kQ86Eik5ybi75y8+D7RZf/nWDWTGKhmEepQw3QOsSurOny3D4bzJlOhf11o1mJEmJ
S0vtLzX/dgz9s8OdwfPv0Xuze/2faQhEiySgB2NJyLYZKpWy/hPXz//tlcymuJwMGoOygsUugYOo
dRyAsdJ0CCVseA3f284uhCtqzyZ5bOeiHlXcpa52Ij+VKsSp5IMbzyH0dWZ01MptBWDvuGbK5LTp
68/PtmAMQufi2zFMorzqcdvpEayvXXnU/OSyUleUAh93rwl16evMZnYTmwQe7thZRtJc5Tn1Lavb
x/29cvW/YzCdS2tJwVikgda5z8fIFzT9rJkRFAwQJuwOnJ9f1MK8mItkwVxRp6jBPYaq9eLsvY9h
RG5Cuhsfe6CRfr7JwnuyZot+kVi5ZLf1EtAC0NTgV3Vm4b0nWLr4bGZ3U5qFKtBe+2Io/Nb+JDgt
jOm9pf7feS3Uwf87AYtaEmHfgjc6VFfVHl2NO/0oXbSj3roVUXn5+Q0txL+56pXAZFzkFm4jg+7d
gFb8JktX9vfO0hYSWzpXvYacSUO9bYs04JXP0ePoZqd0a3rsNX+XL9orA5nPA8/yoLoZ6GToyvRu
YF52ZwAsjbJZEEjUKoOlFm6fAi+n1ttEHkB7dmrroeJ3Npb/Tp7pzTP7e8KSwUa4j5PbE2LnXh+x
yroWzrvvbDsWDiOpNZvq7RT9v52flcJx3+mvRWA9wrgXhDen86atcNkTXEzQHXivhr+4P7+NlW8p
GDDJU1mGyMy13oP/cbJW4ZLiAJWpgZCDsyNt3XDPhFfeKj2DntAcx/XPg3Eh7rDZwjCiJhyDXoaj
lVOMFql2f0+btlDOp3PD/LSHhSOA5EjG9to7yqd4qhfxoQe54lR7ea4PyTPKPH6ygj3/XmvWWeJm
W/qm7cc7o2QhVZrLHXlrtA03oRZSyk8z0lzg5u8M8YWNFCBI//u5xnaq44aikC4BvAUgw61aN/xU
zqx1pu0E6OAHzOval37bb817xcGlBG0ugQQkQQnHWw1HvObXGopy+Ht/mJ7uhRvhK7s0uNvZdnuM
fyRQc8mjrEDvqAccjHcPBM4DDlsNiILFocZ4vLPnWIjkc+ViZ40SXESh7826ztc5OnwdJTWYo8q8
vhNnF5JxOhcrWjV63DhAxPvoHV4vxJdgLTiR+wxy9M+TZ6mIOdcm1l0+xl1XK3v2GD0AnMWf+r/G
dbjU8CxGTbu+Nf2o53FbHMAuB4ncKw73bOuXXuAsW0wN3uThTfLR2ceMvwkw4Pn558daiAlzUWKr
DjybjE4B1yx2JgUNIBUc5jWHFPf6XhcC+FyQyDhrgITFl+H1CRRZZXiCQ7ETg0HUhEeTX35+joWV
aC5OJLVRJZ2F2CZN08nHp44ZLskeE3R+Meb9fI+FIGPOIkExZcoAWjeCjGU7op+currX9bDw8+di
RCOHKZcS1jqy6Yr8Mi1ggsBriYKoaMRjmwHvW+X2PfP1haRkrkwsQ5UNlg1XYTkBuBZagZTvPard
9iaht865TxpT/+dXtiDip3NRYt/CQnxK5ARK80MPKyY0XlTdO8GxGnwU7H0ebsLWa+wCzLittk+U
IoiN6M7ivjC254LFULDc7kYJ60/kki4FLucGqanAFEzBGcy1O0NvaYWYyxYTRU/qIcUzkl241f4W
Tzj53DJ3DLJjs1Yv5RNgQY/8+c4bXfp6s2CQ2PBuAxx9QtkhWisw8Ov9CqLS6GbwAhul+B0lI5i3
Nm7v3Bn3C+dhOAn83yWwVENLDVUdzrF82g5ddgKlzssQkxzYU/tU5jvUeyC305rrNIoPYKj/k5iZ
zlWOFkvFxPR+2jNdl0eKLxoMYR/eyYeW9rB0lluShNVgocMuU8EWQPXIg7ouYG0ir/UmhniG3Cnt
LY3DWdwYC6CBKYUAUOjAJJlPo+BgDpzJdG9tWogec80jl4SwgcLgNO/ep3JTctOV9NQhV8nQdfTz
uFt4iLnOMeU1SyN0RYLcsZPDn7I4qcmhCv/8fPWl9XuuagQoVyjRwJX9qFaQzLaXdMKvpzXojAlY
69y3k+4SkuFPPvaPP99z6Ylu//1bHm41QCmoDAt6qetBaNmuhb7VIRZOJtQ743dh7ZtLHadKgH6o
4BbwIXrIgmhjrtvzvSO3pd8/CwR8LMCTuelzO/HBI9MxinVqryT5+Pn1LHRUUmM260dTt8usvc2O
i7nlb9YKhdSDulG9dCt32Sk/4JiWwIUm/zR29/L4LxXbP9LRL7upbx9FVik0HYUCJ+9TvD95+Ta8
2eQ5v71ru06Fo6zAM1CcF+JCB/mJ3e22dx47GBQlq8SNVn8j9wOWtwdUvO7p7b6Cwb9+0S0p+/aL
YotoLWGRvi+niqDdDbQuIwHOrant9KGcCJaSIfS6tNZd1MOQ48JHP7e9sqv3U0m9yKa/iAKEZRaP
sPgUFqwIOE7BpZkyj5f1s6rf6hsCEBy1oeBfQjhmKyVaRMwWcnGuPYaFvFAmBXxCAQjV0niXyvTV
zvk6MXVPj8bV0EV+FXZ/84wlQKuOQLm34DrTpE+cKG/QCSryNTFHCp5dxN2psg86LCVIPfFDNZl/
47AG/LLQ7pUFVGPprc0Vq61lRJYQGsIFGAoAX9foqKJcKoCq1vbvgjZm4USGgDVfKpFMoxvDalyd
a/wB0KUGRt1D98CmMT9XN+JPjQKAAcoRp3IrhTYAd50UIdpOWGfmfhfDYdcvrRgb+MIewG3nnQ0i
m56iOVHVWjxlCLB15aO1C244rTY+TrXIg7yNUDFh2JOMcQzDX1IM567m2uClGpBFDiODpsEIxuD9
Q5iNZG3jUm9wVlUdQ4ntV5lOyqqcKJCbugkkJJA2zR8KFCk4KZrygfIbdCMVBgAANzcGeIHbF6B6
95XiN5k6PMRpCEulBL7hOkfAHsbUZqskbrsXaFsMzeeyjNcCv4W4lV50f1SNAy5dTVFCnRH16Bdd
LcVjX6fxw0BK3bNFG7lVPsUHygfVA9j2PZ7MDqdkfDIzJx5Dc23CGFYHeHUYHrBkqL+NgufMzS2O
2VXG6fTIbKtku6qMuocRwIPOoX3YHQ2SoWqELu7yLCFDhGjMNrC26MUAQUcBD3S342rkE+AMXVMf
gK8zcZAr60QJShO8V3yNXEN/DfLbwAB6x5U5IUhvQU+220HzTCtD17tdD05SwMxX78bQH0rgjfrE
AJfQoNXFTHsNvit5UeVBpHAcMMYkUTWH2UBIO2ajZO+dJMjxisZ2QlKMbtwW2JUVwO/6ht2CIg56
R1BaoxK7nZbjhticpJ+WUqg7HWvbSs1T26/RWuEMHfimSt3zt7BLjbOwuuoxS/PJJSGjfzpoSi5F
MWmucSs08Dw3jnol9Re9y3TFzUXcnViCNxElteKNQlc2JVCiTmFmbWBkKrCyIYDVsCkNH/KuGVy7
L40Nfgx3kwyz1x7YGJhqJ+Ffwcra18MoCSoCXVg7oezQhRP1CwWsPyfmYe0pcT1tdMFgrqbU0FBm
o3ZUJiFPAJn1Fy1pu3Mdg2Yq1aR14VSCRISm5snuuxoay1rJHgarLa4Z0KqbEU7vGCMl8QGf7zEu
4L7YREP3wcCWO40khe8D4IiZk+fMfokUCvZuWNe7BqP6rBZWecwSYNHKlNFDkbQEDGaWBmU6xaUT
VSn0nQiGbkmRojCjDY+DHdc7o5cNiPeAX9f4IC6UXXIFkjOUDTqBmW+N0etHzCjRuiNqw9WANAaL
I/nVW8pLkoMsmfFUSV1B2goh02gSOE+hWfLA0WmwsjodqLSp75ymb9PMYZqmrUPdIkGi9+Is0qGo
XDueWhHYDXp3VFTimjJ6SjsdmFQTXdUa2BXx6NUTnC5L8z2SmXRrhnIqHx87KtZNq8ClMnXDGrrZ
NHT1QR0D4B4NB3j32mGMT48qDzuv7ezRVxQrCnK1gMlevK474XI6NO5YFb8mjGofgRn2zCJaGw2N
4WUs/uKQU3cVgRJTm4P/qJdBp6iRW9TKgHdP5R8r6wfsqjRM1YbbDr6HmydlVzllIRBfBFmZfd4A
8jr8LWjZgBU1VX4z0hNj2UUxLY4gOXo8Nj04vHttCy1S0bpFMrp6K07JZIF/Z05wrQTebms0kJiY
k2uk/JTF5T4Swz6J5ZWp4Howo39NOsBkBlKv0x6KqiQy0E/Q1zAKaKrXhowhKiUJSHmgOydV45SZ
doQqsr1KyW4WF5FYt2Gov6QWOWjVCF9aENg7mB9PI6ptHHKCrpRBXDI/zQenHwbXQgwFkfeAR941
mQ7akQ6iahYdQ0V5KwcFO5WwAp+7e0oJnHk4dIipqe7KutiRqN3KGrPYKq635TgzoyC0DVDge6VY
5UqI2l6iYnFnod9gJroAHwY1CktlI1eNLjDOLcM886GffKxwO7wXfZXxJkhI5WuZvSUyWwPZ40P9
4VtdcuZNvC0xYpK28EeTbmkEq8cpOjZFfxwT2GBGiqcMie5HcbfmDZpEYWbpNInae7qiHSq9H2D3
HJtOKcjggAuvOGHLU9iUhPWxGkI0A2PD7WKLtAHCe2Xb6kkDXM0h0bRCLEa7tOlCYLPOW1hAVg00
YO0GbGgHdrmrtm6+0HyBJe3jaKfC4wzgcwtRoIdae40ldA9T/nSlg6xqmNO5Bqxhcko9rZxxoFf0
kFC37trf41QXRzDJ0b3TmRVcD4DbvhHHyROKSpikXbm2DGuvdLx2sYjEONpGp0+SZY3Tdeq4o6mA
OEUjSGet8bFoy8aJe2FDoUoN73Zu9moP2BRUQGk6esn5ShnCDUliX1pjDWSrkXuKqu0KkoLFno4e
SzHrw1aHSgrVb9CastqLbbJjI0M+N7X6itXmBQDeB2aHXpUDMq3QaVuzMg66WytJKLtXVo9vioJ8
KpFN5xZ9csjhOFnKzAdpMXnWlZxt4VwB4+emnRyj6lO4x8lLEqWPEynSgOGbMEdXjfVkohkQpaQ2
APQVnSHChjFUNeKQBjyCQ0gzuGw2rXjXMtMO4gKui0nlZ1oEz2ot1FyipljtwDd+Nlk5PNfTtMrC
IYiIkr0Rg3QriuqRG9eK6gJvAJsLCRyxlEgC9LKpz6mKA7pIox9tC/s53VwxKTdtX7yEBjskJFo3
44SHkDCwoDaP1zEDsRHDzs+rNqjDkGyTotggHVVXqaUOx1Coj3EfH/XChBqn5PWmMsLQbyEAdi3S
YMYwAASR9GqN8LNWU7ecdOyTamj36jS9XWMx28jCckzcW83z8zRw6eRVjoOPvAnMEaStUMSI1aNv
xOa1DPWTZQ65a0O3klrVdTRNd6iMDz2nHxGA904Vj4XbqWHvNj2KmJEVcsdkoCHH05NRZMGocR9A
lXZDRYuOnciWmYPWWcdKEIExBtMC0PgYwGZP0ZUeJPh28Buzjzyqq7lf9rnuFWPCfa4ydL+8QN73
IafpoMj+2MjOK9I8yOwaRx9p96HEfJuN4ZGE1W7KyoOKh7Vb1W/58BCqKJkgA3ykxE6Al8aiMCEv
URrEevp3LPX6EJmGF8bh6I2RLlBUhuZoSDaw+SMbJbSzDfJZY6NDp1vwsQ7aLle8qLTrA9KQyBNq
80kHSIk7zeOcBiWPNJ8o9GGsiF+2YnRYU1SPpdXSs85LrzLTA8ntnTlMm9hAtmqhe9WCIW7RPndJ
B1Vh0bsS+3THEFq9S0UL1GmPA+tIVjscjp/1iTwZU7wKgT8fu8qfGtMPR+lbYxvYvE4czewPsOU2
APVEo0MLzGdDnwwi+CZuzCdg3Pd4XxmCUbdKC9uLB+7lDFxo3Q6mGl7aY++LEhEEqTuyjcFRdQBI
RIKDZ5tFAEoB1qrYpqumfDUJ/Fh80QfwxRBMFNk6sv/dVAVbJwCROgC361vWquhaj9G5lcM66ohs
72SUldsk7U7P00tD+r1d6AK4UHaE37EblQPGs4qEVsFxHQAAY4ukIHRsof6SpF2xRHNAfN1OgKjK
rvbSAhWekfcf41Ci/YrXr1OZiVU8krM6sOdOgSwu6svAFtIDtsPLO90tosiFEMyjLaAkNnEnofq6
BAMxij8n0CxdU01QGwYzu4qr3ybBtbB/OHHFhIpa5YGhW1srFakT6UbnhRp6OyqcyKaV8Ye1eCeD
MZItGflqyNlna9TXPK23TUbfJMuOVgKWRqRXjqVKX6YtEtY2doyuPnHUksYJ9jUSO8WshTizs2NX
t9o163U/TdQXA81BWUNwXqpHUwCs+rgaIWcLyiGN3CSNT81YJF7JWn1jxeZvfdAGHLgCSGtq2AKX
9gP48BpyIsPwhjg+p8p0ZBY9qKZ66AV8YKPCxMMVwg9VkLFsqm4rcHl10lROlRlnLY0A/uOeKrCq
ltqvivYHMqSHXK8uvSwA4VTcYvzdYLDkQr/E8k+uQ+4ExYKu/xLJB6SLl0J9p+EfEsrJqah9sBWy
0Wp0JRV/OmmdChJeyyb/5FkFamkKWBVPTpGpZtBSjmgaikvEHgW17VZ7kHU9eqZUb2ugFlHPiMzf
wGI0x74mUF7TVLPQHSz5g3Fb3+v8V0pu3ODarwvVnxRlFRPsXzPlAvjwlkDDXYjbHzBVx46UI8s+
U11ck0o5WOPgDXryqU3tJcmxx4baQwwoZzbjZ1VAmVMKP0/MM00ZWHlDukqx+QhtoLBGVWx7Xdmi
ZRKKtdxcF1LxhjDzmKgD/FR3EJE/JoaHXu3AUNKTUevroa1XRsHgJzraK2zwNlmJ1A5QtGqnZyld
DaPoIfjBcNX67SS5k/LJmaxWuLJpVmVxZT0IytFDP0XFgVuYqApKJPjyp0QpD3Ga+pESBjraRAFD
gXuWhUPCEsZ66lA6YV2sigqJEHlGJrsWKk29Sn+A6yAEa2rqp934qYYDci3TlzT5NSKZ7yN21AZ0
serTimafDH8riO7STH/D4oYNWZT/0sPuM+/oWzN1V9PWrxD1uTrRngrohT3edFszROmhrC8wcuqj
yjXC+BTx8VyK0CFmp7iqQMoVx5gSBeJHfTWxPpf638bgz1psPSp57HBReLy6Shwc5vKv0by23XNb
aVDLvPT2mfLEJ/R1lJ8pFc7QAJupPTUNcBAWOktTnKEDmA6/r+SZR7FTI5ZU1eiOsR2MEyS8ovsT
T/pHlFiHvniHx9p25PrWkp9oGD6qVePRMT4wLXsvbTKiYs/26VgcB0hN0V5t/QY+uQyiHoBlfK9+
hCmWcUwjLfeYGjk19v9ts0tMtlYNDUwz43ek/53MdSbFU5k+J4X22oDlkFAUNrC/lyAlCgu78db2
KP68ojzo9oXgn2h3atTURZDemAKOSmWywo4Ab3DLdOqDdgcUdodzhNKxS+ViDTDP7MxiM0yjF0mh
IxxBmQGXDhlHfjkdy/Gh1Q49Wmca9Lri5UcxFBNiC9KbW8Mjsv1LwqdSu4RV4cFvwItg4cPLXdsb
m1Lit6FFP2qfWGK4mV5t8ppt2pY5vH/L4uldLWMnbJCl0fPt4aSNhTH3R+URJy+ezKx10/xlsoFp
qcCUTzS/H+TJws4vvvk8YHNlZNOeTvSQ9qirAXCcSfsZ4kjP4shgQ1SZ9d8x6T9SLM1DEeJ/+ZQQ
ASZm7o1o50xa9DPBd6hBL7FCeqe2ixccPu/S7GBg3zioAjMDOoR88Ewcm1k4U2N15nUyuRR6viUt
WFxlhtkIEI+abqem8GqFBzF9K23brZqBuHR6UYy/NC/2rdXv2qZ97MbWaeIBHpYDWYea2GiMvUvU
fBBagqFnR0kxrLPJIdi5VQMIcwL+ZsabmuGX9oBFs9ck+SiN0Fd0+lSijbwWlT+CrQVm2LZtwpdc
Jk8Rh1XSQPYhUV9VgY1mcx3y95IlBw3m7fFoekJ/DisMpDDC6ImRdCflo2baO71XnDYT+6jWrmMy
/gI/167qAN3CvjC2pC5feah1gY5NeiRCVBApxhzVQzfv1FUeocMmvEhhIL2AOYSDotgVhUUgfAzq
jpH4xAc+ljxjbkEocTXV9AspMAxiU+4nQNq3KPfGjhik04yN1ykjLDe6rYj/aB2+GI3ia4EBE8Je
FdUbAdtoXW5MTB7eTV5ste6EPCEDs91EvUbmeNWsc+oMx+FhBsKAeuzzG8ko8Y0+Q/ETjjcj+CvF
5GTyeBtEFqk9DSglbSq9YcDPgiLYMs+mBoN95LwyHn2aW2i0tHTULIrAtEK3L/sLIRVUeftYP/Ki
9McQ9bMuR9LSOSVFTq4rqzRl6yJ6B5V4xYbUL+mZ5RXqCoqrqH8GnR9MO1nVRbW2pfUsAC7uk8En
Te4ZMEyicDuNtAMJ8f0b4Rryg5v2WWSQK9N37GFRJSgOlDTIa+MCR7DI25MeesQa4EJSuzQ3UQrL
0XXLEOQQ6NoEcPpIqVeYJIdS28bp562MA3lUj7rDmlkqusc2FWs9S8tcNT+38SnEzG6tDeSOcEKE
3A3Q+FTBytRjgCT8YyjGZyuCWTWz/ypN9TgokIfLzkFxajtYzXsKAJeNt5pEAqYd2OyKRnnGxij3
cDAIqpie7xgQOthHJJ2nZ/rrhAL9UJ5qfPauh70SprJEwR3/2hcxavvaOimbq8gFPn78SYoEExsE
W15fSXfqCliyNyGFryY/grx7GAAMd6FEDBI7Q4fBp0qxO1Xra6WovsiI6UQR8QUZt5ExANqgI21P
y2ZHwrRd/x91X7YcN5Jl+Stl9Y5sB3wBfKyrHgDERkZwpyjqBUZRJPbVHevfzLfMj80JZnYXCSmI
Kc1Tm+VDShThgLtfX+49S1f9iJPxDAYtq5QWF0DeeXEQX+cshbUICnRBQW+hcvQYZWrvEIlkS8p9
AWNy5cDQiYvuYKViXxV9uCsa8PhhuulsmUkeOZvqVVoWD04eGm7Z3YjI2TGeruqW4OwLFbJh2x09
O0vcdNxSRV5Crk27fSIteQ7K8rHG2d11eHE39D27sYgEpO2qq8865HIho72x091gZKvgqOGOOkC9
tarBs8UdrDp3DoCwRlBsQg2Bk7Ag7tiLNeb0vQnR6gHpO0iBu3ZqknUqlfU1zLlEQqFlhrVOp4nz
XWfhQupJ+ElCmiCOnde8aoXe41TcXdbK7q/GuENC2o549uCkdfQUMwOJlLjQ1LUULhtBalRrZ9LW
oxygLx8axoNNI3pfkJFo17HjoASpjmChUYW1BJQ4VtXKbAzLYvfjH383LJPZ4GxxNqtF40snZFR7
1HBd4n2fHgb4ahwr+de9iyVzoZJ/rFn9qpF5JbqExZiEdeN+aO7q7kCa69hZQkEcX/QXz56LcNQs
ImNGLfMcaRIoBhNqNYfRilAXiXkZXZl9iQRhC9xJjzQlvBewhrH6xZmglenVJqyWvc/rlie+ca7W
UWOdQjHXRJI73ufRtYV1RlnBQhX8BPhiLr7RaComYdscecQ+QAbbrnc9pIC/Eh2YOJqg0oDSm8lv
cOmBDIfOkh+/91GzWm+rwiQD2BeASSS8oO9fU3dKJunlJSkW5sapT5uVewuCxJidGdAGIF2wrik2
qK516F41JIzhwNQNF7GdCS/gWEm6Ll6iiJwoY7/5oLyrrw6Nk1npVI37dspF6w5pMq4wRavbIIqN
y5Y2S0jOY1/9aoLOIozoKSVcKLoPeXhW6OkOoKsvnw/Pqb6bxVVRFP1otzY512Elbu0mVZe4OiWm
H0Yive6UDO/jWmIVluMIEqXWS3SuE2r3fC5kQYwJZibFSM81Ys3VVXlbCaCpSkV/yKbbtUeVM8zU
UhVnZQM3yzaH4VAa/ojzbJ2HBW53MgcQr0clb/rS1+SZRiTfJlItCDac0KHgc9WLPoJfexjV9Jgi
MpBKnyTpVqoJbaTm5Ih6JMqrNvKFEXHwFwKnvAyXW+AQSaP3gjJyD1pcf93bGYCJJXrRxQJKd62R
6ieU6wLHHbB1x56wDf3I4nFMjxleG13QiWRVtI5aiv0TE3WuqNGi+pqQwigOohXtVoh82CRxj8Ni
PLJV5ZBhATRyYgGby2cEPTh6dirLQzrRzu2VdY4q0A+DtA+fT9YTaKE3Rt27gJMaCeXGGu19IPWm
rdOLKa1esiHbTHLaTrxY2BBONTNbsuq+KRQ0q23wN9jKwrXTlRNOL5SoVRrqW9pkS4aSp0hBc2kN
YxpTIvpp2tfm4LGeeWy8z1NMdmmjJPpIkBxtg42JdSvLIW81LET9qYGysNC860hKRs6yDEg8GzmK
iTzRER5v0/Pno3Tq4bPVqhoptTIkLMASUBddDQM1ZiF94ixsZG/b4S9Ww7cF5d3L23buYENu4Vve
lMZuShsOiHk8DN/r2mFIJITjN2RErNUgUGwmdpw8ApUTrgQAKkjYINPGTKte1zoy3cpB+RBHHKgl
ZxP3h25yfG01wyPIuv0aRwB+mQNZ4AcpoPMVK4kvdFvvJt6HZ5kTkXNaFsMaOcDpENaF88isWgBX
D/mhh5iK0I8nae8zI2avMLdGzmAaObmx66R8/byrT8zUNwDUu67AgbOZmBUB6NTYAC+cQeTUT6Ea
WAb3RmotHEtOgSjngh9xwwXURdEKzzVKEoMTjxvcWPWmH2x1EFWUXgRjFO5BBBuRukZVEySRwktg
Qft7C8tcBIRim+j0IIb9aCuUAcfzVOXbKu8WHn9ifXyDx77rRkMABEOGcNwb9QFlQmtYO3KDXPrn
g3QKITjXaKBNGU3WRIa9GJFoahPk9amAdSLh56iE7TtKL4K4BjAmgFMaw5Xz83ZPTY7ZMobKJysG
Pgz7rrePuB/5DbDiDYhpl3yq1jQtHz5v50S8v2FU3/We6gJWDrQbIB4GImtquKNzCIGE+r2nz5aq
Ih+HUAYWDnf0OlCXYXvWJAsL1QmM49t8f/fijt3wqqnx6NA8S4tVCbMxA2rZ5yh5i2nh9Y+d/YvF
6m1OvGtj6GxnAuMbg5B+wzkgxVX4t/plLs3QKAiN40427CN1pxUs2Z6n8OXzR59457kAA8mHAesa
3nkowVdLb/V49/mDT3T4XGpBsHYIEwPvLLWXEwjjr5AWKW4c5uHw9HkTJ0J5rrLQgu6UI0WHWIOO
OV2Ppi8CtxgWnn5iqs9lFqI8CKcOMKE9s0BIRbmp61vXGRdW81NPP47Hu7mi0yavBp6XB6LG4HuB
/eVg5zq85H3Ofm9NIPRjExHyvuPEivKggwg0QW2yDdN9vgkN+UgSJDIru1m6zp5a98gsdEXbllnT
A8OIsn56Qe4nYO9Q1r8e7qm7ZFxxqs/mhw1kSSpAg5LDVIdhiQpZEPu1Cc54MlTxEoL85JfMbkmB
xcwsCXVy4FnnUnWdxV/s4dxAiThVX0Nn8muaerRcQN3/Ov7YXD2hzo2MsSZHAjN20vtOR90+sFm0
+zxCft1jbK6gkBUAomVFg1EJLrL2SlPktpa4ycf++Hm1Y3PRhNExdTdmePOkdJvGR+lV4abPXC3c
1jgLWqD6FyLx1/dWNvdK622uDbDwAJ76wgEpTFw++khkhEDsAp9X/GYrxz58F5FprFPw844jAd+z
wE2wjSI7qJCOxqF2UVvr1LfM4p4DQhuHE1rpMq8APOvHoDwIbrcBLohe9/J7wz6L/KomUZVbGT4l
6j2LbnJ78FHZ+vzhv1512VxSoTWjqRN1lh/aBuKh01mDVDIwIspaouKdamAW5rY5Rk2e5jkWRCTo
hoPV9O7AzmS3sDOdCrlZgDMNxCq0ovAB+ksEDEI/LMTyicMzm0smFKIPOODM+WG8BjkxhyfhS16t
rd4FXiTOPIAfmnJhcf/19srmyglF0itq9WiK4fyFhOUKcsjpFalRWPZ/a5znsgmQSKjawkALZRKZ
uzyLV20aQw4OgGHcuMqFqDuxQjnHSfAu6qasg4xhbySHEOUmQ1739EfZ3n7+BSdi7Sf1BKPpkymq
00MC5Dbgdrj0hW5quXTwa0DalnhNpz5hHtIR8O+9PcHHy/oS1ns73nVs4TpxIhScWSBHZsEaEbd4
9BBhQzUb0LoNMCKyC15YXz7vpRN5CebMtm5oSMJCJYmhSqSbEWgTQNNuTKMAsyGMYk+Xee5NSIJt
lSyTVYtdftUGetqk2jG2Ztj1C996IiydWdhPSW0AV11lB93X7pS/2uPCje9kWM4CXkVj5tRZnh2q
FmglcDiBjwIYy22fg6+qdIfJ6xZ5OL/eFOe+YFx1gGwVdXaYLO219pMhzrWzsLycCPm5PmWbscao
CpkecNrZlMNTS68C41U5T9Mg/Ajp08/nw4npPBeibCHePEUCzTgTtM9RyKyTp6hfivcTM3ouLTmG
sJMyeZwdmqJ0uXGnWIYLOAC609L2cUKVgM2VJbuqjCOICmWHlsNbQT1VEHhT1KXfqBc+OlsvWEFN
+PO+OjFn53qSJItTpIGT7JDJ53S6sIK733vuLO4DFEdrPkTZoTbZc4WYgHTF+vNH/zpTwOYiGAAd
FKH91juvbDVtky9iHV1//uhTYzuLYJq0hlFmAIsnfYhTv0T1DBx06UZDrt1pWPJfOvUFs3COoLUi
G3ClD9Nzd2d+r16Dr7JfGNATW8Zc0QLqmn/1DkHvGBdiz1+rg/SXbjAnQnguYyFbxQsnxNSUwAXc
QUkF+HjQA0skNZuF8D0xJecyFqi9dxAzw5TUgO678Pt9yBa9lU69/nHg323WRT0ZcLhFzwNAqcpz
yPpfyeK8etILEhyn3v24JL17Pi/NsoiSAmwDbrk6ue7J7ecz89SwHht892Cj7Ic+HvHgFHiVL82d
cUMuAfWF2N/CofhUA7OABUSjx1aNBrCqTc6uvRCwnG3Ibnpa8jM4tU3PFSpyE4VVFNGwFrymkwey
TXyOCURvLLaCUE1zFr2028976wTjnM1lKgKpYJ+uyuyAYSgvKGSQuZ+XXlu5zet4xwI/gb34Q7jQ
dyebmwV0WhumQ4/DHj4Nz8Vz+spe1bVxE3NPmxvnWR/Mx9/7sLmABTZJC47wOKpFRhq4Fs/Drahl
/ahUIVd8rM11kaOQIDQonxnL9KormvY8Bg3vDJjoEn5V05L0/YlYmstbMKFKTSszPdQA9gNi/zW8
54D1A4q9tBGeiKa5qAUkvbQ5hscWlHIjh7mA9C/043FkfnH357OFQJFeMCWwPxXPRuYBbgZ/9OzB
eravg6+4k3/eyomDyFywwmQG74LjTkUi8JzCroRbVRCSM5EZ6jebmK0Lsi5tQiI0YcvLNNirFODB
ZskP/NT7z9aEPFL0mMrB+4eQupDfcnsF+5eFNz+x1841J0pi54BWdOlhivdB2vld2XgFzKT6JXH8
U7NntplboH4ynePQPB5vTMWFUf9m4ojPwr2RqJcnNMP+HfmAOUNsOAP3d1jZzRpV8D5ygSf+fAad
yOWxueREdiT2VSk+AvDPcloBPAof++g7NTdx5UrmgmO80NKxW34REXPhiaGOueGgJn7AGAx33VUO
25bQFZf6m7rsvqnvnzdz4ugz15/ICUTZUdvEHnAdWJt4YzX+8JTffv7wEyvS3FZriAMZxAE+YcjW
SBgD5B22mz5w4+dq6Xh1YlLNlSZY0Q9jUOD9DQ3Q54NesrY7EWpz3yxQGFJjStthb6bfCA5Utd6G
/ZfPu+XUs+dhXAQlA5sT9ch2b+AGnhoA3H19e/Z/PA//K3yBWtwbck798z/x52cQnps4jPTsj/+8
K3P895/H3/nvf/PxN/55iJ+bUpWvev6vPvwSHvxXw/6Tfvrwh1WhYw0Y/ksz3ryoNtNvDeAVj//y
//WHf3t5e8rdWL384+/PZVsgLXDzEkIh4e9//eiIEbSONfz/eP/8v3548ZTj9+7aJs1fAF/V/+d/
//x7L09K/+PvQvwhHEmJYwrBCZXHAk//cvwJt/5AMEvbdgBe49DFxDmsKCFQ/o+/M+sPGxY1Anh8
h0oHTKK//02V7fFHlP9hWhJXDgoOpnBwMfyv1/swQv8asb8VIImWgFQqNPmWfPlXqNuECpNbNhNS
Mi64OcdzJAZA3k1gqnVkIWy8HiR3pMW0gMWXy6icTMg7D6hTNGrQGk4S+LvLQJHUdsuSjfEKvLYc
AOk2qMAeh02xPjSOCTtJWsuBXqawIAO5i4LHGzhpCCU3ppj80quqL1cBoWN3kJNknRugK8DlJKjI
XttmB8a9Oww1MoFVR3qIScVOYJUvsp60WmeUw9K+aY1gO6RjpW+6MrbUGfRToBEmR0gj3aZsMpBR
bDRLAh8cLxSvk1Yr5pqTrGBkQ5PU6J/yUnAN6HtZUJl6TWXYxVWsgbDeKmVqAsBWniBtG0BBb7wl
Ud8Y2xouptMlACN9t7FqE3zZOLdk9kU5GSqDU+yQyAeEvZ7WYxmRpHbTCezCsxTzQF+mELqFKL6s
+X0UqVGjmEjimxB2ztUe7C8cDaoyIPrFToZY7gQg3PwMwHYTTpOgVx6hvGNdbCGX0Pcw5UlUAR2N
uo/AXclyKCZGHbDzVFSgAY2s8OgYQPOWg38M94lprIddNlh2AYpomPxIw35oC29o0UayYdyohnsO
pavjzsJJSaBsgBRQ6HFzGlBkg090koPxUKVwVegiI8jO0EFDAjp3EPamqwjLs+Eh7Qyzr1dadG28
ySFuEYJX2U3BukJRItjbnRGnZ2k21KHfV7FkTwGfWn6nDJAetGu0MH9bhbnJJFRlSvBvCmA9c6/F
1AX/SMvGWrWg9PLvEGIh+Zk2wxT3cm0d5Uba2MAuPxbFRRlPKVs3ZDCHnaxT5ByyFrC122qsNWTx
hFn20EQ0+s4dFaLsYUphcoSCrhDCclZh3PTOFpoeAd86NcFxOaoS1Xkm70j8owvHzsCh2pb7itjG
LfQKyl3Q5TR+zVH3j33VNbo6xGVK6AVJoG7ktWAAx94Q47k4YzZZv1FRAgu3FjYpuWe3ubyuB0Ly
HRNlwC/aKJiAy7PaEsoCVho8AKhQ7rIIwo4+h0+vDQtuloI1m6QUBHiLqMIE2LzGbUoZTdhfZLys
Ej/TcX+TpaZovsZJrLqbAJeF8ZqSKEzbVZWJIYIKjTzKMcREIs0P6lbrG0Gu+q1ZigH1yAYYovI2
CxN+24x0LL5USUJVBfi9FUBmZ3SiC0sOOVC4E1RKdgYYhs5ZiTlXnIcVHrHtGHeGTRkWkL5oRRna
697pYabWjVNwVHQAvcgdgmp66mLD2XFmZSY0PyQIj6EAlt0NkMONvCkfRegR2x7LdRS2U7EeW9xx
3DRi00OuCXgkUPRQA/DnJH8Y09g553Xg2LsM4hHFjslpwiU5ZHWhDwFqrPAHnVLdNOCdtra9FuDk
5xvGwIRY0UyNUOOcWKy3SZBUMP7WVtbtYrMzIUORM7tcSbswtO80MgJzI+5sfQGllC5wI/CMFVgN
0pIA3jl6oMY66gyp8aXwb6/XPB66c8tKeLSeqEIyr02TbU4myM5iNZogiatEsRWYVUer6oYdsrYN
rh1A4PdFIRIEA7rQi6MgXA+NnK47y7FsLxEFrVFyMKJ92DrdvWMRdmg7OWQrHQcj4iKF5kEft90Y
oJYps/iirRkDg0LYZMj8XmaAkMGd5oivv0TlB+9yXnGn0uO5gyFRziWNwLD8Dp1CCrk2DbTrIeNp
ANknBm1w5uLygQo2ZMNSLOOGYxV0ZecE9UbM4+aqDIrM8kNGsp1KQHFYp5kgoBagyzqsxoJCOsmy
YaRrYDW3GqIuwWghW6FHvc0czp8rJvkI/QpWQ2nGCOJRPpuyBa61qUTdgDEFXkigYuvOyrv8xoK9
AiRvBcGRfMha/a0LwZPwIQ+AKlwdZRGU08EqD/ywr0Df4SDdWFcEeoJXhRWrq2RCqGCTI9F9hMrw
XdABSYzFMwo3kcnUV+i3TtsqbboBY+bUBcR+CvWV9URFt7XNK3lriiD70df4hlXQltPBor39tQGr
2cDcANvadWAq2T6PdVqOl0YlofGicxFOL6Jm6iqwszx6xIIfPFQqBgd9rG2oiQh7ahRYpG10MVns
2PNQYP1W0YrkKxo3wP5Dhk5in0sTc8shbYlDbwz9Czev+yLfyWG0xK5qG+tmiqt2csEj67HoF9w6
8h0TY98HbOr9YTIgFaNayJXg9lJ1GxaltF3HuWJ+zxN5XyWF9YMODjRUOiqBcKZYuLakbuyvrcH1
V8dJQbN+i+AuiKwbmZj6tumDZi8H0FgCAe2HxgbVx42iATTxCnXkr3XSF2tsb9MhqOPqEvCjpsSE
DpyzxsQZO8e+CwKNPdrrUdT6BbBHwE2qMX+WeQbjVE7ab7we7DOIv6k7U1FjB7grdAYSqHj6JlXj
NX4AuBTMODZ1L4NbK07VrdMD4+QNQzBsaV10h7qK5I82tdkhLwuspcE0HkUbpopcg4oN9dSyQ33J
C3mHHbweDOO7FVRVtRux6oXELZzcwZVPClDGeNpjfkUicB7QFz32SJ7pZA9RKejYlHlTeZYDUlRr
gLobQRYLlTBtRv6IBIfhtmPR3TY5HZ8clTF88si/x5QJvcEqmL/qPjCa7QSdGMM3ssbCyUBIiPxA
hSDDDAstIJRM6kBKy+hxOvPLDjouELMQWJTpKIt4g1MG9pd4Ysk+aPVwXgclYpXXGo4rUQlO/8qE
r33j0yqu7sDFlv2Kk8TiLmyEsWrDypFA1Lxzpq/AGgvwyiiBT65IjaL2KMQl4KUWUvPeQXkEKnFi
zB40ls/bvJIlFEgz87vDNMBUNIrq0c1lyvk1laBYjm6TcNZurVr2xllf9wO5q1JD2DhCQZ6negQP
uIa8Bqz9rOE1iOzxwWRB8VC0Y0Ug6gEOkV808JID/WsIgZnFrE1AUAqqvtiUuMqY9xE5AodiuwdZ
yZroSGE6WAxAzaYTD0D3C216DplZEa6m2NJs1/OgQ4KtkbHWfkinrjsfsgh/50J3ZxQ5EntddyTR
9ubQPfehWenNFAWRWoVc6WOJDkzwdZ5B8hkmwnkZ3Bqx1bTw5aNpCkbAMIp7U8e4lDVKgMHsRGl0
m4+6hcSAKaCMwjqWPdiGSUJoTBY23aDvx+FFxkGnVjHEOscrI3ZMw2+GiWlY0Ctm34xJ4AS+o2I5
emVWq8KPzIAkj2Me26FntQ6sYYzqrmpwct+DxZd22zGXY3MZWmauvCwVXXo+FRPLt4NplfWzHCXT
WxOJIO6KcazHyWtA8+U/LCuL+b7sITm7CtvSfNFlwQDlLUhbeuWQyGSLYixkuxP8MLqpK+hH+ZDN
wnl0MtPUWo/SKQyXQecg22SQXoKrATyBikelByO+tcOhdhxPWirBdq+PetCJp1OmLBgEkj5M/HKy
rQqo6QyiNxOxYuzIPc4lK9JT2awUWG3pbWoNhb0RiuXqQkhmg6cOcbPVEHWyeeBDGrQb1pm1vCth
2YCFKOtMLAmRyK8gM5fhNIxXf0hJyxBTOUccPdciC/Ndmuicb21IazgHnAlM8yIcUw21d5yRoQiU
AIOzene1/Ovu9v6uZlofsjI2iGqgdFC8JKWcSEfOUk7gieYCKzok2lZm6Vqoe8Et49L0zFXjxesl
PfSP2Q20xi1hQlLJFg6kBvkc0xCOulYonsqVybp839a6WfUJtE4WPupjqunPZnALtnCVpQTWJseP
flfUwFUJ3iyikys7qoY9pDisq6Flw7ZOJHqf54H4xgZFz6zOIN8BK+zPclghPDAd2ovODh+TI3gX
XBwtZuNMhSs3CLmzhHBgF86YcUpXjQ8m6uUh3g5+u5p8aKRskzVOP655Mz7HdxSKv3Dz3PR7OJit
liSvZ2YFb+NsSungOm5T8BPneLfU4LZRFz1fKVj9fc9CFj5YdtA1DzKMlURUQoPIgRrHvUOrCgQB
EMdbMy+33Eyn+5iLGmUnKNbdNknL5KUaQ+Q+G00gTVJxs3kcysBaGMWfOg5zheGSBJUQZDnonAeI
1SOhkNuEHl5OMuqC4Apg2FQazMEJBmfRpfzkT5Hw1h6VJmYOWp0PVCUmlTcDR3tiMDc0TDrodU0T
WKoy3MAeLfNqbUc+DuzdRk95i/PEGPg4lqLi01r2Erj2YyLzzzmM3IkU0nLEMfH7cQ6nLEutKZJy
BRqufdfwWO/slBUPeirC8yqa4qsUzgZLQMJftGpzy7Tw+QhSe97pMemyQHABEYCehOs4gOeW7Vgc
KDzIIqkwUocAN490oe9/WhYEQWSYoM1a3LR/WoTGiIdGETJnpQnI32MBB7UM0L/PV4WPyVt06Fsj
DtidCAQm5vSvUFaJYAFu43A3A0sRGmU40EOcyihvaiu6L7Iqd4upWOrRX34blYLgmEOlnNNq+YgO
Sxw0C8GnFdQcxlAsrOE/jdnxw/7VApst4aKyaqjJoYVEdlI/5NOQ3ZhJ39lnAVR1Ei+l00C95KjZ
+vR5l/4UooIw04SxGbYPW5hzhy2MWMA16NCrijCcSVa5k61b+98qeb+NG6hIsBhH3lIiS3kc13eL
OQQPkUMuuLOSNBDQ1k1qHMrCMl6ilc4omH82RPElJqXYo8gcqF04EOShI1y2IFO56vb9hXxmXnNZ
b8IX+164xVN8xb38sn0ob+3HpZ3xY7Xqz8aZhRAwTSKJnBc9u1YYJthRSFVN3xJ9C9KVN9TnlMmF
UJsVfP5qCGZoUjiIc4zcx+6MDSubIFInVwx+PHCw3QKA4hmbZrNUI//lFwlxTCcjV23PLeIjPamg
1xBkLVH/gcJjgFtEGRtnWaHazZA00wI67o3m9T7rjADHZmHBnhj5Z/TgbKI09lRzYiEO7FvcL9bT
1vCML0N6Xdw6V/yCwSIU1uDYZeNbM3iFAMrnsfAR3/Bnv75v/fjzd9NUIP8TWQ1az3bxFoY5m3EN
oc1ztf28mV+O37t25gc2BhJro9pjO7BvLd12A6IbchmMrehq3EKwa6G9X8U4oEiMQNgAeYA5mF2X
I0P6hTg4v7CNuTbhQVx6+lz44hLKPl7qG/4icP6nrRgZKXocRRwYBYNE2Me+JILTllUJtuJDfsFW
5abahrvohnvRKts0C1/4iw9EOYTajnAEY3RujgDYnZHXBJp6TnYb4MyIu5MbLFmR/7z5mFAVoNRG
4GFmzg8XUGGckiScDCgHQlwPastQIMkCyAai1lsFLq3DJUjnz59lotpDAFGxUR7CrvqxD0c4r4Wq
b8I1RP98w4VuKHQWcfVYx7CIdFz1o5Xr0P/3rOmPUYAlDJhr+DkgEcvmp5Y+G51A2jpci/wsCs5A
5XF51e6HQoKdTFaZjPyF+fkRaPFnixJjJ5kFSQpJZnPFdjoZBG0SrRPEHT3PN9o9Rl5yvWQB90ZQ
/Li+WBTTEtcXguVFzolybRSFQS+yaK194mXJzfGyZK+MyuPploPMCMfz1u09pNIWPvFYR501LFCW
Q1kNE9T6iU9i93aP0ilytGoVXVle5MWrYOfs7Y3ll7dQvF04KM3QRscutT60N5s6UQRhZZzIwrV1
nV5gMdvk3nMeY5swV8dwrxaG8Ofzy8fmZitnnMU9BKnRnBNZblVAwkbwtZVcVK191/J/j4I4/zg+
d33FTMoTCwy2tQGFLaTz/SC5+Xy8fj7xvf8ePp+RidVGA5hk4bqr1B03xsuqHx8+b+Ln4EYTHJeC
Y33Vxnz8GNwloxDIRzFr3VfWWTwmngBipGjV6vNmZkDhvzrrXTvHhfrdptZCtNkwkefClA+LDfHs
tfE9XiHJDZON3EcZwnLHrfzx1upflfcPBeX/LufPS/4n6/kfMACX1Utxq5uXF314qv4HVP5NioE8
Xfnfqezpb14EfVKdP6n3kIG3X/yz9I898Q8bBzcqsCVTgcvMf5X+jz/hFLdF6GeY+OkRB/lX6R/p
vD9wiEaex4Z1s+NgH/rv2v/xZxy5/eNZkGB/cnDC/jeq/9Ybkv9fy5WDiqYgMGI0kSTGWkXmkiZm
wEUfw2RhW9v02YaInEJR0VIQPysS6H7sm+ASkiLrmAPsUrfX0xgeEIeeUk9haW+dV5R73AHSJiwY
N8i6b4Ii8CPrqJ+m4Exbv2YoMKIsj4TxE+SUOXzmp6cpylyA832jH6AQ+X0od0P/UseNl6fxOoV6
Y8NGlw0oFdnekD6VVoqq+xVp+BkLDxOoi0lDPQu0eps9oyTm2uSHYcfItvKLyCx90BD9gEBf0ICo
IKqT7UVvD2CnnYPvdd5Auz9+jSZyFofZNk/7dTVWW0dCvjqqLhRkRUNyTTYd9c3wSsb3pPhig1Kc
kYcsvUy3Ok1BJHgmj7KY7u0g24pInvfYLG11J5PA62CCEQ3cT/LMh/fEZQj7zMiAOl0ifEh/Uwvp
2b7+ljioKVbloc2FO/mC5Sukiz1DPNXjIQQ01TZ2RxXzFr6RpbOt62ETTs1qSqSXPPGNIch1xyzP
Tqd1bkCbDrAG+DatnP6BtF8rZ9zQvDqAbO13qkF+/lFl0teV9psu9qc6XbFuFxigu0EnNy+gUUhd
gxX+WKEaTRwMIXNr/H8f+7E+lDXM2dthAwVamaPeVkBzU1abzMh85qR76A0+BNp0RQAimtIQ7zSm
zdA9USPc5IpfpHy4rXS6ssLmPo+gslXTC94lmzEbzlSsLwtqu1CzfuoTejsV8YWdykcmIIZvPQXZ
d0riC7j3voSO9axSXChRwr+qkkuRBBeVdhsH/KejMBMfPRSpfMgreq3TRp6I4oeqGnbx8GqZULCM
3QTVz0ClP5JBr+2o9Iy3emriA06yUnm+LgH9TJBH6+uDiWoxcjnI4OymsH4QOZhClPvKkGcmIKiT
hZcevLR1vJKsx/SpK17ruvIMXW4K+ojsr99V5sZKMx8acdoyIEEUb0zYzjjilmT1eoQ9Lc0gYtpf
j6jtqvJLl/I9rGbuoEeM6WIXu5x3hy+EoWAbrsyrcEwuUcTpWP5o8+w7cdRhy1R+ZxuqdcfcvM0t
A8KKjDzZVgvxPDPLUSiN3LSH8nhEE8jayTvcGQ1ojRaQq0vGOPXiGOfMdrrKY/xNqVBhUNDKz2h5
11nkz63p39ok/n9wYR/2kc1LecReqf8BWwhSyZ9tIff/l7szW44bybbsr/QPIA2TY3iNQAyI4DyJ
4gtMlETMo2NyfH0vUFmVEm9lyara2tqs3zItkwwGwsP9+Dl777W8fs//hXRs/akf54dr/WHYjk1t
vtp//hSNiT/W3rCgm/NDTfbXyWFzpnB/cH2DezzNidUV8w/RmPuHQQ/BQOhl0sun/P5Pzg1e/Kci
l/OHU4vGh+5wA3Nt4a9F8E+lhmEKGD5TkRxNokEYbYnqvtE879GMhPqNvnYtKP86oNaXQjRnu/zh
wgN59LEzgQ/EdzPb5bqg0qILNFpMRjBJ0krBD/m1S3y9mT1Ug6lSEqI8c8eJ2v+uqv/1Rvjjj+BA
Nkidp6Z3P2JpEUowEa307AgA4pDW1iYy9WYTLya55xaA0Cq+6STbxk+r4c/S6ud5D22z//HmMUMw
nGXb1Q1BzfDrc67nWk7khyJPyXVfBXUEgYl88Y7IqjDhekc2dDoW6j4epE5aZxzZx6ggqvveRHBA
sYeGb6o2bt2jzvfyQnythFDl81IBiro2SNk0Ps28iWo3u4WdBW4b6c6xc3XNvxsVcvXTUi7el3Gs
F+uijG1JBguRpkZQm6KezotjjU+6QN4FYqFzkrMXo9MinHa0TE49BRkGTRa94dGvJu2wRHnu7Lqh
WMxTPRr1qRztiA6P07fkRY01wfyN0a20gb5w3aPrSAJ+YcNDyvIkUW7gnQxgMDEZz9rVksh8AGep
k0aGo5Cc48rW8ROWsQJSD9aDZDLfGeS+9A1yzGu3ljvmCPTlmQ8e+zrCfNpWsb5skmE0EJcNpk/4
6USub8CcvCGJcnThFHhT3m51nEjLEX0GZ3KNgmnAeakorBNvyNyTjkawvzbRM+QB9QGMpiFuNXVb
G6P64mrs8fRBYyu7NwnXnO9o9unzscjH+HXwmZNctirT1WGxJswbPWvP2xo4or3tNHktrI0ZlsBW
pDC6zjEXiYfIr4c7luwak2rHsb01CJqMiYUfBfEYRD1/9tq6sa7LKB9eZp04xgMLwK9CuLalvbdn
H9VQsVRK38el5jcQvhFsbptpFMRrj0Mx8cv0xekuHVHM1/bkqYz6wk6hfHllQuaUbedqfI0NY5D3
RaEGuGgDDeVK8/QLutg9CJEah8PGazNC+uUg6yYwnax6sdzCpNaADMJFdSIs5DA4Ua+FLGfdC5Dm
Rutgs5hCZbOsTw3z8XFbFmuc2WCC7tiQS8sAcvCSDoWQVBMlHZLCvdng49j1SV73n7pmNJCTS82L
dqPTR0TUzUIf7ft6lMutz7y/DswedxkBwpY+ELEeJ0UWFl0T1aSZaoumbScW4+Ps5FZxPy++XwRp
ZnoPemlOD5Epk2df6HN7NaKnIYE/d5poVyepMLnUFab8VJCtnyAjLOzo1orLsgvd2UaGbsVW7tzE
Gd4dMoQz6dz7/lB2F/y9qmRxDmZ1q6W+r+3tsQbIUpnxfDvFEU8/dquJjHClyWhraEundqMHum83
SHIbya+aAJ4VHYywbdfZWFkKBz0QZjxfRjvVx/2F6XUWScKOR6a7zSws2eeEa0rSQn1SppdREWub
CelfcRmJb2EUR26oDS1F2mg1sf4g+xFQmDlFyXDZxImd7BQ+sXt77idGbWWcQ8mRTFcvcsFXe4ec
wmRa6mvDd18vRRe0XWJcR60Q40E0SHTgTYzqBXjU0O4ne4m+zp2dmM+LH/cUSlaL76Co58Hd1bXv
PXOFmYxDhK7IoC3mNA2CKAZ/xz7zqzmoqsJYrlAxTQd9kmzOqBr1m24Q404jdz0OBZqJ7iDRX3Q3
RTo7NH1iDJ7qnHhOTiBw1k73gzcp6zniR8WnvGuGfiOySt3komiufWZCSZAjrlj2cVG4X3rfwOLh
jL3IcCzDqQNVZVr1AaWyzuQ4slS/1WaFMK3D0BLf8Nc75RHBFz7JnKSXaNv1qMbqJeybyTEDrXAM
XrWvnlMn82Epz/1gXk1zbT66bQUzR3eNSuwWVy5w6oVZ29y5ihvwZxclUWpw/SbfT0MkuMhNTWTM
yb4oJ23Y9bkY71rf1pB8JYmnH+D1JASUO8h1D9qkSBRIa1AfTId9t70hqtd0zznTHTJJW6XRpi6B
8oTTHFVARFTxrfccy3wyEjeJLnJDti/j1NjeYeDgt8+Wic5FOP24nbzcJBi60Lyr1lDznQQsFJMR
q/dkL+tN2+6IFWu6U21TNNts60SvqVx5F3VRL6hLqs6LzgCVChma9lxVO7Fo9TPdlR4hQjf5Y7AY
rbhEB84EaMTOBoyk0WB1AJCXWmCwIPQrIt1XEJ+bpSt+0etd81BrfOSvEQy9ZTdMo/6JRTsugTlQ
f2xq1bXLFZOY7GkUq+u3budmucnaxSiufb2Njd0gClBNGmYcGMCGM7Ij1f6Q3baqn0Gu+Fn6YgPE
8C8b0jLLsGwmTz5Zc+t/8VmaEyvTLcmA1sb6uiORT+3awURbtBnIEp/DcbYMzml21zjwwNeZbO1z
wtiHrw3Ra5QJAIY0sarvpX+YKxQoe7eS5ULgItQoviBNzEdZGxXXXWSifL1LZ3xp2dFlYCZeez/E
Kbuo4ycWSc+IlhXXB7y1G3Q/U7YeHkMX1HbCPZFriNnIS990vKcitpwkMFvYfRuRV4UbesLijjEw
NmJ/bjpSf2O14PurXLs2EAfF6HXM2u3ejKQhfhxBVw0zYsxmwJ7xIlqUgGNu7Qci4qNgBvdCuNaS
LNHRxfgxbf3EI3VpiEtqkrm3x9neVANx7/lGZvXAlLtoDJ/b7OQ9q6XWPzmR27yMeoHys9QyA0Fy
ZNVlkFP2fHGFV3X7uWqJCG/Y9sXG5/NLjkve2u1Gl+x3l7wNfTpOIx/afSLGGY3zjDp0vhlNP237
MCavCRkaWbwVUgLVrKL1bTMvia0OiVN1oGmMuHO0nd5JMy43apHkM2/7yBdsyRP65TLbLEhXZbHD
BJENLUrBaBidDcQrYcekzPeJs+Nr6jQexBB38OsT2kkSvPe+kF4fCNG2SU38ipkKVlq2yHryLif0
pAyXKMG64dZvjHkhrzwxG3vrdktsdPtumKasuYP1a5akrw/MlasjJRUjgcdqkmm93NoRpKfkumYF
YrQe3LJ0NPdY8kTg6Zg/ZMwRCWjgEY2k8stgNle1c1P1pn5lDajaaCK0UR84VSySwC5NMuElwqkx
HP1G6x4muOACxCXRl/vWnf3yAJXQc/ceBoD6ONRxFyE178Qw3c5DosHAGR05eaGv9RxC8yrnJpFL
e/RkWxPR/673TqYh/TKJCdFg+q4I91Ss13ve0goyQdJHPD2VM2TKdy1qjwwCkmESdad+tpcvzVDw
NSgHO7HJzFgV6f27Or3WRq7srpVG80GrVwU7fS+vOnR6I+zr5l3lPuhZRYq6sarfQSmkt3yZYh8/
tjmX9t0STdzApSRU5F7nF6wqekfBaSn7sR8CkTQRUpx32T0nEeJ2lUtLlph2kfk+OFo+jHf5u2g/
skv9uqt5tEH3LuvHtEEF1sfj0otN/C7+B41Vagf73RTQIUeFvlcYUYOWfzUPoN3DmJGbqLSvJCjd
OMxFW1w3jUXQnCEWWlWWXVeADPCieJzi6M8IQjRVEoDXwb5QFoM9HlwFNg7sWTtdjP2k9G+zGMer
mCj/AHNG/D0t8ro9sAZxR3hxgwmmrdzs1p8mLTr4MvfF0YGoYO+ntqMIZDfzkFJv5z+tF6sNox8b
vHlWoyp1OWNdnh7FWEsgGpA5hnDoK8PZO+5cQSlZTR69siYale/mDzR+ixWMnuEtNaC+1SHCQM/L
wBfKyL6H90q+FmrNAgCL26EgfOIjxnfi9kK9WIPCYyInqayjNpRyCEWbaBmaXqNERVwSPBeinazN
IlgIvi/7p8aByr23fnhe9HcDTIUFJHUP0cId6BwjLfUf0Oj65XoMuQWkSuQ/HYpbl4scaJYFhbfd
HKbcH/xsK+cx+zZPg1dBN10dOoC5QWLGAzLTYEgTKqdSif7E9aHC/vFu9jHejT/9uwlIm1CtHlst
TbOjeDcKka+fixNq6dY81hhj3G+ZDRsqwFuDycjT6vSO1upsU5K52rfs3ZDkFtYa7Wy0EBXZezwo
NibQoetJ2B7ZEX7rJWFjTM4UFq3B/jbpy2IfETgV7W6ZJzq3//7ia64jkV8u/Z4PhcJCdYgtzfkf
c2yZgzEa/Tg+xsOQYYqaSY2lKrIMiC9WonW7bGliuCUUZtieJgdpVbkQq8sxUZvXRTNJ7Dxd7XQH
rm5z98WJOh0otG+Zw+UcU02domRuLyIl5JvtVviuzNhqtGMsWyv7MTH7j5pf/59OSIS55mH+ZkYS
9kM3NL8MSH783J8jEtv7w+PKaSBuBXfBJ/6PRhedrz+wRNq4JoWJEHLVt/3DHUmjSwh8k3TAbGbm
a8DJn40u2/4DNhL+K8ti7rsunv+k0WWgpvtlLfJ7aHHxF7g6rFhEoR8nJBgNKkKbC+exE8a3Ae+B
yMSDw0m/LVxoKlHKP004LnDCJZdcc9+StopCXVNwk7m34pOb62IfJeUFmkxrk87xKc5PNgn5e+BI
t9IxNZwd9W7QcIt0gNgiuscxlOYUxwG4TvPWkW62MXvPw2Llo2tX0HVFLcA7DQncN+1QMuTfjF3Z
7utqoUdV6ptRGSMoPj00D8TFJkw33Cvce4c5llCsHHHR5DkAwfICdjko2WKme54BUrZtHCrRTez7
6lxo1XkS1q7QrVu3yXAoTPat3tyViZHvzTp/FZF1zlR1sOAWg7O7UYwft7PGXuJ7DUL2eLX8fDZG
69YY7Lt8MAz6ALLZJcZwJBuP6lklN8PU3IjSuo2L7JX0zZfFJd6xXm6Ul2Zbr0hCS+rbDpbdxiDO
i5Mv+ioo0KKCPbVKE7BUtOVogOgL6EUAoo5THTK17Mw2ftTAwljZcx37BNQ0XmiW2pfEcEN7KN4y
+ezgbRii6j7T7at0YYSuWV2oTbLdGKHFTV51DTgx3UqCxnYQ6NWXdZ2SIdLmr6nhPUhlH8tEv4JX
fI/4HJ2IdK4iWzsZsXBgjYrPVtVYGyO/MKVxaDXxpY3li2abXpDgF/Tn5E2vkpcyVdcuUDZjAVNs
ThaDo243MKIivBGl6jzrT1CeN66xvBRl9DA4hbO6WAOU229R7H1GAfDcVsVbZDZ6kHrFQ8d8Lkte
4IM6WzVKuYW4+LU0wBlLcBaNPgX+YAD5yb7FqQ3IK38sdJ6svrpvgCnHs3/d5+VrRAB6QFL5jVxm
rgsUXjg05qvEbvV9X3tXGdaHLZ7yTWzpOoVJi9PPwqzhMPPKGiikmaO6k3Sauza6GtIx4lzVFm42
msR+WdGgo7MULE5OuY5TZ2jhYQF9/VpNQNwHE1pyUk0bzzJvQdDe1nMxBd6SvsiRS6Xl6keuuTu/
X7oQTB+GoQKfQ7vhNpXvmHaKLabHlr+6piadrE91eRAyU4eRPCTZCfTRUJ01kLW70UwhY01HzBG4
fhxAW03fbC0LQ9dqunIoawg3vfVd7RSrO/riNFSTtNxqdfJWaclb16bfh2PacNtvcKkOtKxqNXuB
VfK0ATbdFXMVAtSWfK/WTy4ZPdBWLWkR1U2X5ooGzfI6CQMaB+42LCUGjydtL7y0eHN981bs3ZyK
k473Qu+TQ5mOhlqY2RFc6W/ap9rwi9MccTnSkvlYGoKJJhS8fBwve3J/N0lV2YGRyWuyu2Eq7GJT
PY1eYh9oMnl8K9Rz8oCrM8HIrenH2ONLV+n5HqMDzJXkzq9lME/874DOJeC34qUc3QfIokmw6NNT
pBVcdALS6pnnttVtepR2BP1trh7kWB9qkX4rUpet0IFp5lkhleZxycpt0iTOjet9cWJWA5yHlmB7
gjjjxr6dHBBeTWOGnNO3eZ19G+2w76PbrMUXOEnnTncX94j/tGR7COrWfTJ5+Du16BeYyw997zPZ
cvMG0M3BWqoHx8ET1an2XGHQ3LkOL8PN4yZR52iQl6lQPvKS6saDWbvpGqMCwMZSbzuGkb3agcV+
wp9egC+MHqI2e82Zi7qjPFQD35maUTT9dewnBAyc3hcM2uJd1tlPHHWw+MBJtl6fQaRKzgD0bvRp
vOTE2QKqpnfPtLqfxeeod3CmRtzDpyqMfHPl4rLzyJ49QMzi4FfZnaUMvMLDyY5SZFoGu3HdD9+l
wxQc4dbOL71Q9+obQedwo9XVzTjX064V3gZLNNzV+qK1x+clc65MFi5cteb5aNG822ijg5exFse6
r+9nZUPg6ytvOy/1SyuXJxcucj7rV0o3n6Keo0JN1TtHmfZX52/TvrpgpFBtPCfB/U7u1XpQpVt6
lkaGu1mLncC36UU2jG83NLW7tAYIbZePWgnlt6ksiCkCFuaQlNv4kxSDOvXw0D1gjwSNMgCYCyAk
ntgVVH1Sv8TfyemnD5exV1wsjSe2rvIfpNncGMZM86l8LOPhGxXlFbBmnf2EZiu5u9s4w3pptirf
Yvsz8C1WTTCIwDXpVuWj2OZdfaM1AzFGrHeLS/y2nc0R1FakbfpOw8nm1lckMMZbMNSkiph6DaCM
Vnfn1viQJIN8rthyQykfKNu4JiHQ2XY63zACeLv6SSNIn5lrEyhu28HY4dOQxp3TYiLOoaSLeL6i
2+pvEXWKLRWFOzWfu9K7MKYrWyY7shdeSroigFbce6JLI4KEg6qs7G20j4ZyCnSgkBtH4Lc1AEHr
mg521+redM8MS80VW6NzH9pJc1n6Sb7RBzUdY1Puo1b3wzm7XwkSYdOQHuA27Cj8tCzqaK9HWCr6
E9khWEl9WNVu2z1XRvdsTP1Xx1wC6nK5Ta2BL22lNrOq7t0OoGCyIHiN7fHaTVgM/ogBpCo+EYxP
S4pBDjaqPS10CMlp6eGYh3mo08qiSY9AMPByB98tpZK+cPy5VfdM7ybIWbrcnr/YTvLGlBEcms09
JTOgy9avbjP2u8QVWO4ScZ4dJzTXZa0v+P8QpkVYoHdKVNdSYinCav06W/LSyDi2cIiIrel/kXE9
0sDDKLbwa5OVLtdP1qFK1FOUZm9Ll7yMtXoEvNhgGd0VlXryx+lybhHaZRrkmJg9d8pLuDrTvk6K
C5baRVvyS6kwryhmz1AGqJPm3dKRmqdF5pNwA8LWngf8bQe/9/DMl6u+5AnM0FMjHaZhJLJu9EJy
gV2uYLA9KHztxxmmrRHLa2fwLjiB6dMb0BsLxxyAQbMWPeVlQavXKU7jPtvREN1TJ8+skHVYyt34
KPL02GSTEcpYkq0gm7ClczMDbz7amH4hJ0ZnBYDRoLGwYzTNvmTrV36yN1UttxXJATszEUzZFFBK
jk9SDbwrq6FIzMQxj7WTHjf3flm9eJZ9S6Zv1kYgEGVrb+w82eatDz2YLI5tbEffbXMKjIlzT5DZ
QI/dudIjQwSa2x85RDepnnhbzhnrAKaZqwK0qj7DP6vRazOprSpT3LdxGPsmHUvHesuL/G0amjCG
gEtb2dq0Q29ufdz0TBIVEQ+mdWqi4qV5s6YoDmK6y7uUi1+drl10WpUiX8qAwbrYOv6jkcTdtl/s
21x8kwhyDqkZWUcrA20j72hPbuORvYo4AHM7wQyfI+chB57aDdf0cHdz0bCkmFhgy95SPB57uw7J
17hf7PoGk/BLY1g0NtOjomtCFl36Git+XceFV3f6IGvVk9Y7lFnjZTaDOM6O8zjPvBJJGZR5pLrb
Jtx097Vznsk7OpVLwYaccbzRffqOKXvaipY5SuyGlV+8iKl7HgkjrOWra7sPful/jbTkG5eeb7Fl
cOQAcQzoUH6dzP5cp+ANpizxAwea1cZP+VJHc3VT5OpJmfNh8GBHFvm213UK3HFYdvRQXAK22nEj
JLBn39G+k3EfepN1HV2XhQlTSetxvlYWasTyhS/vdhLLtrXGbFs/TEn8TcO8zDCmeYg090U0CaDb
CvXMNMvneWrIhS6f+zJ6MfjsF8Ei0GOHL5KrsA0UNzEvEdT1cKqNkouPmT0LWX/zMn0OK3mn5TGe
ECM+ay1HmC26ryOr5OCI8Yb+u9iwC2JGT2CY5t+KOX4D4LHv+/jb0pW8vXLTRMatWbAntH32ViYQ
ZfRuOPY0tzctw6lt+MmeI7jP6THiphE5HhtCih2rcxttJYu2m2PtRq8jzZJNi7kPDTmLt1AnvMmv
ejzZwfg98lOSY7Ts7f1ha6ROSC8mLGaiLKUriXn8cUCJhq/iM659pGB5WiAUYvui1/QwiLU81+VT
qmdnOux8DA5lx5CxLRkNep8Y5m08cUhUisui7nQtxdb8MKnqsWELDboWYuDoiGgzWPBrdYWIonoq
TJu8g6Ejo2vKdpl+HKslPtnJyKXTyF7ai2nJJ+zElFxZ66JUnxn+Um7DpkZ8x/aVuk1+SDndj3lG
alymVcuBmeW0aXz/PqLVL89jf9Girwh6rbihILADXWeGYHUjY3OKbUubn3LmhAiv0jODmqsGzgee
bPeBJvPZSwCKQ1flu3ZpUsXwUL4Vvf3Vbi/dwdotyBppkFKuZ+vUz5OMmXsKbGHntz1xCpihhoRh
mv1Vtus4htN/O8j5SaxsVMVlqGbOHtR5c9GNjofMQT6XVfvsJhTGXvYUZ3wVRUfJ2LZvgDtqjysd
k4otRQFP2jgM8ZfG5IyjXHbozdMaHMj6T6Ey6Rh2s4nHlpKA4K4LWY93ZlFcOO3yJIawVvBDs7F+
IYjmQfmZ3NLvACBrDQF4+mCswMrlEg8+9R6exJrnlGyadsYf1y6gpLmEVynJmrUQxlaoDgke1PLY
cTacGRZhJM2TimYgBw7VG9N2bkMWQMVsXKmKurNsuBvYnNuZXbg7d2zKg+bfN7NPNl+L9A6xwK2e
uXtim55nMU246vOXqVbPAq+eU0Vqu97roeFVG6UTjFd095PvfUkZNqdjSneeUyVN1jPaSl/piT5j
KrwoStgLcy+Ih4jmLW1Te+P1Gjh6w+ETdvHGe90bLvYDoYqfVcdG0NuttlkkTnR2Y8eKv9VN/jJI
41L11vcOh1qgO/m4K7vYw6bo3pIF/tJb+MTr0gakakN2JKa1QnoSzVRRSeQ9LC5APL/xn2KHFFQ7
tcIqLpBRjofllaIRQXC3mUwKEOFAh5z8pt85HDWbdUyzuEpu7aYkkGUCvUnRGxSRTWW1nuT44BhO
1MljHJmnMhFvjjGfsjVYphvMdmNLEHe9erIry6OCp6CcZiqDYsgRWsbAcRfNBrrL/xh3n2sOyC03
ObJFVfzJT2CvxegvmE0ZF42GHHXgiE+K2yXu7rkPnXzlPjAVvQbLCHSWQi6PgjZ17CA10UPUDO2Q
HT42OO7Plryesc4Zw64luuyQ6reIkE8jVt7/a43R/xPt4Nqn/Vm5/mff9v9lphyC79WP8u/7pvJ/
3Tfdl75QP3dO//zJPzunhvOH7Vo08RwMLj+aoD8kgoZh/OEbKPNojBKET9Pyn51T/gsKQORkbKKe
haIMSdmfnVPnD+THiAdxKugYdPB0/Ued01+1az/YuqjLP4I1Orb/UdmDSwrLiZzor5HpBKUZPZKQ
cNAAR9gNs83peoj9H+uJz+9fR9n96mH86wU/+CuIaxmR3ZhzuNDjb0f/YA46A9YlpW3WvP70OfwL
Sd4Hu81fL7K+258Uj3psTEmhxyrMh7tpsQN79T0LJ4iJbxnn14jwlzE1zx0Zduxb276vNnbk/OYd
GnxuP81F/vnqH4kchVMaIE5zLdSzCY3buqto27pD1SGRBdFVsAv2hxTyVcKYpLyoyuNv3vevE5m/
XvmDvcjyUSRVrSZDzbMPXn3ouzQUo4GkWJ0HfbyZWveMBCpYNQARHOrfvOzfLCJvbcr/9LhzpEz0
Lto6VPPOvx6uiuv+U5JsqydSKpPfvMiv4s6/3tq6nn56Dc1IzF4udRRWqP0bm6wgfzqsMShcliC1
BgkXkt+8nVUX+9dc66+X+qDjBBag+wTazCG9rcOifOp3yndGwSJObwicoDW4HMhiOQ/Vg7BkgGhs
95uX/rsP0P71XTqLNicL1/XQLgwESjf95B5EFx9TKNyCXIhG8kTtc+sBX3CM3zzaX8W7f73fD/pg
z581on2XPszXgKnJDyydifpoH3y+MpTKTEvNTTrZh//yTa7fm58+SooR5bXrgKR5bu7T73giphkR
3Cb61F2iLlh+uy7/7ml+2GvyqMs8K7da1AkIhiyoxhSoyn9fPtBFCAnattqwNzLrUf/tBvd3T/PD
3kPnqpeDaOr31ZNYRlAa/c2gjMd2XbRsRnOWv05devPfPc2P9A8DxUZcaMokOo+xde8Hk52izIla
en7ZDd3OwIisoBzNjcc/0wb4zar5YN7857L5aIPVrKltaTaa4bAuTN1k5oHMh/T2yHxJopTmV7SV
3UtqGAg7lsPYN9gXzIOi4dz/du26f/MZux/3HmdmWzAZV3j2WbdgN5X+dlDUj352kktEZVxsYll8
ImroHJWthWc+Pi2JYJwgA2FzOZSNoe+I09vM48p8QgyN/iql24QmUONOMPphm7Z3WRp0sQ85l4vv
afKMdF/a6Q4jVMBuPwStWVxrmg7ZSePuYvbGRTkNXF2mkiv2mOF+2RLH88klg7XX1WMWG+Gceske
ETtd1UF9TqvkWhLzmJGoRxvAvpkNcakqEXgZNhSrRFfdLgHlf+a65VUyVoGWlUGZJvd1Io+xIdED
GeVRd3NMKxmDQZqMVxUDduTc2755jb0Xo/9Nev7frPGPQJUhifURbVkUGlH7uq7xyrOC1OKAidwg
jd1zzXLoO+t3O8bf7Mgf6SpU/n5ht00URukxa5+JjXn1NPrQ6XDjNnxgCxmmzR1YUI/4qo4Fxob2
X54GH3ErdufNqaOXUdhWB15LELzWsMjX84BM3bsEVZNM79Z4tCWLj67723yhvzlV3Q/b8mLNZonb
NQodOlBVPmwqPGlFYQUJDSg/a842JjlxW9V3v9lJ/u4pf9iXbascCQ3rslMVct8noLd71PrkuD7l
rEZmrl2Sh3ojDM4gxzzTWfDDf//Kf3O2v3+3fzoQFNynXDZOdho9/9zaXAPT8Sx9dMeOOjf8+3rA
//uX+hD28Neu9WF7rvUJRGWRmlzZ9Zsk0k+eeFhHHkMsHz2nYtcmd6lfNmZS/O5QX5/fv6gnPvJd
5kV2FfoHg3S7/qxxqY6mO3D3AeTnHQPEc8puGCn3OqJoE/wpuXJ/t0kTJvo3L/6hJLSlcizEa3NI
nGk++avjZO9xOGQ1LSNj9klIqPUnu2CLyvP+okryc1n418RYGm13hVb3vCDxL9rocwN/0jK3MskP
Fo0FtDe46I6ms/ck+vRTK/d1fVYLW9Eh7/Yan56xRxW4xbKxUeZRUWwT3cewiF1Wn9lljwmfbBQx
uxnoU+NYNCvkV+1murOW89S82nSYKH+Swwiz0A+xrzNSnN3j0h3dea/Pu/rIrqilB4dShX6KohGe
P1tosctzZD8L+24wH/z5U2O/9fZTWd0b4yG3DqP7NvZHV4ajDHWx141DmR91wMXz+kfLZN/NGFyO
2nhM6FWLUCRHrdmjydxk771FpnCNeTF6ihIbkezWrbRjZhGe3Q0PmdldWLT1h2i5QvF29ps2HHzr
6KiWUe68tdJxnw9+OMZBMrZXs8K1iJfS6cDNq1DXlyvb+2Q5j2NdHVKljpiEtpKve9/Y56wQ+4RU
zMSbvxlxRnqUuvcLpujS8t60iqwz6T3a/RUp16FVOA++VV1WVvm195Ozm853hk2QskxCJZ1dgjkL
wS7BnvnW8LWdoeTXSfP2flNtStkFRId+WfTVQ5ImtykeVbUo9hz7sSyyw9Iy48h4GJqsaDnhI9GT
/IGOYrj2WYrvSbr2R+oNgnMZvaXxkRBFPK3FqNBXWtNlsk4ZBGqvWizMZqZNPTnHNua6wkhtXira
+t5psswQzvmuNBGXtPoWidlmbKZhE6uDcE5tWpy9xrs1ku5Y9TPSbCvw23TXkEBMkjjpxsdREoc8
V9e05Jk82ZQnOuPaetog/5vb9dFcc1t66PNPFhpuMg6pdl0GguWY3eXl9LWp6GVV+t5fmtC1h7BA
Ye0U+k5lWbqx3flKpR4Tkfl+aC6hueMv5UtT5zTy3dK5HNXR1NPTFCOlme3LQTn3U+y+eojfybNB
bm+ChC/2SoiLHhWGugFszexF3CJuxgCSE5jlhJP+v7k7rx05sqtLv4peIITw5mYuwqQv73kTqCqy
wnsfT/9/wW6NislkJaQBBpiBIAnoZvfJcMfsvda3urXGSVzJpI2A40XDR+wb5kYPr7NJ9JZGldlW
+7hLvFB+EUqf73e8CXEa2RFE35hGuJpEr6rVrAL65TMOVEV8Zma1E8Nw8uiaYIdza/SfJpqjjRgK
xFot5K7bVtN2bkZo3D0F8tqLQtPVloPUR4bluvXZUunzDiXn1xP6z1iNU7Pr0cEQW/esGo3Sb02A
x37gXwQtH3jWr4r4p+SZ9zl11AbZPo5xDdlpRiUb4isbPlG/qyZeLcN0jKBywWw7InRSkQamgQ2t
zwDy+Ju4YwdJuzpTZjdFcJHgNFMRTOQvosj243uEnMHytdUgqayRSH9MYe0XGGrYoo2AIzA7Uni8
CXrq5beJ0aGkqRzjPhvOYdjkP9RU9KMD6xz2MwKSINkqeLblfA/uPZXvc/GFFQYcMomyYwfsDuB/
MDrjdN3QtbbYs4q6YIskN4xbMXdGPAW4dVj8IteSlQNbqcus0r2bMDlHkfwZnnvqWR0db1VJDWdM
h/U2mxCXsAgbwLnpqKxpG7fqrWhdkrFGxZ02u3xTy9LBhIec5DiifMisg4EgAUJAeR3JFz0KDV4y
eQ+hdFeV3OawhobqdJ1q1+mz0vK6vXU4vavUX2OYtpMKT+ICTLbwPyQ5sd35KuQTb3q0MZqIfySg
Oeg15CLpGhIQZoyquM8CL7JmJ1OQ+SjvafaxHAE0XURLsfT5EycJDFtC8NWqmW3WIrb1nlv4Kgzf
pGBwBvlQarSsMRi2yuTKsFTl+iZpIcRv5fgKhroN3orCEG+hMDpSHh2Kp7FsV4Vsrkxar1FcOdVg
OVPcrHL+9TVo39FPwe7rOC9fcgRQmXGvsnqr45vBpNvN5/S92vLlnnpaRxtQ4hXwwDVSs40PZiyt
USuKEOz1a2RaoLEQHSRbrb3raKyQ1FiNL1V4o2VYPmmQTTogTjz3advcq12wMtN9HLhNQmZY/POQ
tRuM6U6rRnesQof+74XiJ2S9CuggOmey/HWc1FdWkh/iqIBzT/C2jjaCfhcwZhe6PrbPDlQFXfw2
cfIk8Kp+3qi0bmN8EXOa7RLL2CSgLeKMdVXL6S0VXhxh0M8DEA4GyuT5zAz0c0N+6j4tM+Kn7Su2
WAkBnV9jXXvxG5meuX7B4r0XeyIyggWMjlwksm7kTv2O7+m+E9ehgTiGB5cE6aVSV1tgFzdSvVV5
zeNJuJp13CMo/ZpQfZKzZqsHrUdrHC9TQacb026+HKL7gDPJi97Uh4FOAGLxjSKrSBBeOyt3LNbS
OUjccRLWNFa9kLdxyoUrIa2g5ui4ZGigVLVTdd1GwtyHkCabaxshkqe340VpdNspKjdR66+zjP49
/0+jiXa5vhbDzo0fK1qM+nJiLu5g7yNo1RAHIeWKvFlM8L2Z7libnPzPTR7Sn2a5o2pOEciUw5U4
3EWV7poWmUdlg2CB/rHf76f2ahT4y6m5LgPNrRrrAWefzZ7LTqm/VJOF9+dcwUz5w0lJPzpEzFPv
47SVhK0ZW2jLamUvTpBbC4lC3ZJmO3dvZE0dUmO4Z/u9VeY7bEmJuddo3fBAbKtqb2pIKLKjgPx0
afwv8jxmuOwt62ZI1vpOtmzHT9l9mu3tXBTxTqmQFVubQdu2yRnX/p/q5MfRdEapYtIbUn1b+ere
n8JnJVibGFMwJqp0uWN9n7fBoywq+2Lc6xhB55bW7tcL9x8HPzqZJHMlRWbd03qgyDnR/Ktyc1+U
1mumdvsQKm4+9VDQA295gFac7mseqKBq58b/w/n657T36bNN8akIco3eIs6MKwzFewXVit8l135M
3Rrz+M+q1aBdz0X8+PU1/6FusqjnP88UdSJAWRsnbStxoM1pgJjm9XKiX4oYKZuSISRLRPtvn+7R
tkDEwGmiuFe2sV496MzKmp+uSkDgUHA08z5D31Yga8JBeC1o094I573GCejrS/3DmV47Wur7Kpcs
JZW1rY4uecj09dxdTkQ6xlxmk/ik8ZytJy//yhPz7zFmUO7nKZxbTojVdCWhyCa44kHkGpc7K3QA
OD+aCo2kRANYbRQ3jyAs0h/V4nOgyp+culO/4GgFyEmrahVlNsGMc5qUVTeeFEdK2pXO/URC4raE
SsoplAA2HQk/6+t7/Mdxj6bEFPp5TXCAuW2ski398/LtVv5jIxtsbea9xK3Xc8Edy+S6Ks7e7z89
2qPZz4rgPGt0JbdjBzmeklyTP5oTJYGYqh80bFuXNmnMZtNy4y7Y5aZ6MwbPg99+65T4OqASrdSq
C/7izG34w1f1e+CeEnVax6m6TOEQ9YHXqNo+EtFf+BPbfXFfC9Medta5k84fJo7j2L1KyeiM9qW1
HeT4Df2jm+n1rsIvzHxlKsjtcB0UxVPEMfi/e87HEXyNFgSQXnnDSXJZR6roylrpKsMzhgL4Xc31
MFEmLlGmrEUh+O/mKvVorsrCThsHpELs1fs9NuB9TAeo4wtepkUzN/YiDTiJ9fbMNf7prh7NVp2G
nKZOVGFLCsV+mTAKvtMRj9tSBCRqxvbRf6iN5Gqa/9eY/5Hp6/8z1cICk/2zZGHdvWaflQrLn/6X
wUv9J24+kEQaYKJfDV7qP4H/IhGUrYVkpzL9/m3wkpR/4rlaMu4ABGMCXNikf8sU+Fsypi/y0hZ8
nsT//CcyhaMN1yKesDT+dciq0UvAvzuaaKUmSLJWbtKrNEA43zpyggi7MWxREl2UNja4jQ2pSe4A
aGYg4Ig6ohE76G/RhIX9Du02CTm4m0z1e70Y4PtNXFo3KA+8tldd/qqBhpZweHNbQ96CqlrslcD5
dKuv/1oOPoOCIPv8slD9dRXkIBmSCoSeO310FYFcWLlA2vGVDyEmZ74qjctSwBr+EYaChyDOzovX
MKD6ONXrFJGeYW518m8khPpAFoQORZmICb/8GPRVIl7E8p2OsrDcYpN0+6CBmeo7ibQz44tBuSiG
lyb3/OguYjkYAdbQ3UYJ/JrRZgJuESKwU4ZL/OWEk8obvVZWlsgR46odc2fGEWFWQAjCH4aEPlcj
J6m4ldC5AQdstOdBetDKVy3TvmndNpH8FfCiTZIGD2yBUdH6K0NX9rB7t51OAbQuXqz4EPgihhe5
/EEq4baR1N1Y+/f9VYx9Pu2ETWjUj9ZoXg6VTgIeDvZYchJR2AyysAF/ZOf5fc85phillT7Ua1MJ
tssfJTIKJl66ITOEXXnyMra5A7jNTWr5AuAqVQR5H+ZEGoo63j79R0f6biikG78Uv4GUc6VE3ZlU
PnMqR3ptXJrCtOmUO+adyWhTJ1F9jFHPQBTWbTLepaV/jwPvKSzv9UnfhrJ6QSzjZrrVkQgYOOGD
DJljm/uciEgUIE0RsWxVbQmIoieXvfUdMWISPKcm5DkaypMRH5IMFSKBw4qd+f0urOuHTmRkTaQK
ZZGYUDQ/ssCkDZjiTppxDcoNVaVlVwPWf52N5eMoSYeQmEB01pdlJt8JvbhT3otQ2/XS7PoqxZBM
OQhTfVisSnKoQnZssEyIofQcfy9Cc6lf8UB7Pqo+JlbSand1SJiepNxE7aK4jbK3QkZHS1jMRUSy
FtWmcm9U0+UIawvzW35ISsoddeaoRfGMr/obQaaKHT9FAlqXGgzFTPDYauwIDw5p4iklwvIkfS6G
+AGagIibrvk2dm2BGUbwpiELkbrmcIcDo7LzpKWigAVbGNJraqyCnWV0mNNmVc/F4FYxKkVS4La+
hly2BPsONSP6APh5NQbDXdhLAV4Gb5zi71WVdq6fawdabN8s4gsok1alK0q451BkCyp3phWG7RhI
zozGlY3sYqY6zFg4hEq6MVVY1kCeez4wXd8n4riP+wA1PQXoeIOVA3ZA63aQTHK09nRcrLTcDnxd
STXuU2A78oAbg45yoLiamMHfTAgx0mlBONGkPPd61FB5TCmj98GLwcso9ZcFpXmMeDcKaA3ep+gx
iIQratxe03boua8VI17nPqr9QTpY8ABkJXjre+pjWnWbCQnNa2p6mbY1iyuY3dQEOLiG6WaaWzLW
260V1mvFfJKRwxY6p3q4FVX+ViYPNXl03VViPib0ReKuczK9pPzTuXXoDO3kyLFoV6VqJ1A+kScb
lBHLGIVyWHod74JCDTrjc5RKHFI3AEfsYUi9HtpxC0xomS0Aa4z0UVV65O9+jD4zT4lUeGlrvIDW
PiRfD9q9pyNGE2toiLnTBqLT4kDqgw+1+06anFNZNxLBfSwG7Yz280FEoZkQIa9Ub3EBlWgXqN/g
IJOSFeBLNSnlWsBJoIn104pw9aJ+yAaHcuNSEKnNeyO+Gyk5AcQ02/vyMQx9yifIGpBs+zQo1pKx
byFSa9+7bp/mt1BbDLYs2n2mkJgaXiZkmPl3gwLyMuQRa+YqKXBl9LFX6KtsE2HMQW7aqz8Ept55
VmijNY4+fSgF0IA2WTWS72EzbuFfz2q/D7PkUa/VXUG/x4+li6hxe7knqKS8VexklK6iDp+Jol8q
qn6JTeZQ42dMZtXTLenAN4f5DhIfmuOoKCFhguIbJOtK7FJXznJXwWhJ8zPfhNBCQNBtlsnQGvyr
qZcOgzLd1b7+UTU73MuXIrQJ3gohh87RObMfH2agl3LylGBfYd6N9YCuQ/d9SOaNUvDFokMAxBK1
61BtcJ6BgmX6hBkXqjIITcnJVNFWILCVEs2/1G1TaZUkGqQ2ct3CYEVA2WPXiU/LhSlKsgn4IiBO
8LopOyCfl6LUrKuIBSQevg15SiabsKnRfkhx+lSFyj5I5QMapq3MnxOl0qvbirUWQwLfOFCc/Rjc
kOC0N+vwZSqgnYbzvRQqFzJlF6XAo4JSSJNg2Aq0cqRVXPPhTVm3rgzjKteDbYE3WZSqW5K4Vjhc
lZE9R1d6skorqpQvZvpq0Zxu5IL9CMy2MdE5DFe3bfstGqV305DcrpdXXRy8SAqTXQ4DJxFXai14
dTQ9jRY/nMJlF+EdNu/1cLqW5s5t0nrDKrItDXUXRONdEkh3TQBjgcdnCL6HTeeKUGovJbnAKjQ7
kmqayhAFs5EC0s+dzP+1ffNnse//+n+KFMpR+M+767vX/B+P0TuJ1T/+Mf0jfW3+sa5f89fvUf7a
fN51y8vJ8a9tt6BL/5QklUwtUYIZ+Nfu+i958PK3INSD7wQkveSYLOqXf2+8Ef7yTwBCMAlZWHaS
/9p4ywuxmn+OXBxsJUuCzH+Anj7SspqKCdoS/TH6ZPAOBNMc9QJqnJl9LNSxm+v0NyXxqS0KN5hp
p5jjPhKCTVs/lpO6o5q4LYRiDeLs3MGQM8mn8s7fP2G5IjIlNPjcR8WOrDVg6jQdnrmL/pB49wkZ
rO67eiVcTO4DNsy15cpr6eXTkzuxWT+qTv49KuZ8UKKKuRBOfi3ZxWrvax3peC4KYk/2kDntCCV0
phWQm7fAPRdWc/IiQe9xVjJxWB8zRMfWQj64OO0HTjNREF+1dQdEkGkBAZCgnKsoLIfqfxes/r66
T8MdHfI7Xy/J1Ga4qQSwyd4SC6SCQfHrm3hulOWiP1Va50HX8mAZxVAlp6+Y7KGoyfE5pdTyY7+6
mKVe9WmYRE5o9ULPcgvy9sQeTtQCaNOidZKfE+ieHooCPXhejnDH2iw9bsAfpYB60qhYSU2IFqtl
0yLvRPH71/fu16LW30+IAZgZTIDAx/pGtSLmLlteCHUdbJp1vxlW4aZen43g4Ij++837NM7RzYtH
IZlFIsLdTMyuEjZvFvhRyjH45cvVAGi67X0OkTAH5hHQoI576kYvafboypnz8em5xhANHTOeRjjO
USXIz/rBAGMJF/5CIRWnuUCtc4HJzM5v0vW5D+70B24QccJ/TALxjmc2qsX0GqXYTYrrcpsRiaNu
Ezjfy4Z29IZtsjK9rx/pkWL272f6acjlWXx6UZHYIfisGJIGsWdpXuZBx7SVG+ui2iJDTdzI3Z+L
j/nDXf33dR7dVTGV0fKkDKqulZWJ4NrNnHRvrBVP6xjw3H09+d5+usajmQV2H5j+nuHibbBRNpTG
t8Ja3mjbM/fyqJby18L0aZyjuSVJZX8SJsYRd0RotCwJOJwdqu8PydW5j+TcNR19IyEphZq5vCri
LthIm2Q9rAhnWxlnrun0MFRGqBRBbDz2j/Ra0PYQpv/65Olkr+eduhI354ZZqnK/f/KmRCCUBUOI
9JtfX8MMYmkRGowT9so3Qf1htDpnq84zSvGWPv/OUpL9WAIUjYiJSl/6Nt77hf/NaMpNizuU75Qu
8+S1VrKy6KZXpDpP+ruWcJ6FZQMPeR+ExrUMRm00mnWT0D4cAjIQVMQnaP5JTQqn+xLV+plX4uTk
bKqEroL2ZZ9w9EpkTVh0fgbtNXrsvP5erpzxTtqEqxK1tk1fMSZP+JCs8ovk7euRf07GxyvQkiJE
BfSvzdevd1QSJo5JPnd0km86S7ILiNXxFNPTR6/IPJqG4VuZIg/sf8Qcj/REo8ebrEO/IxBDHN+E
flxpJXGQXb3Wi4PZEwZDD0OadKeETSeo7xGAvAKkVJmgYMXJBFYgysqDTMtS6xMm7fK9RZ5nBNRG
CXqQ227fk7vQyI8YRu8BTLpxSgaqXm2hMl+YPidNXdsEYwhhbrBDhRqfCaZR728MI7xoRB8FgwAD
kYwi7SmwMnKQ8y2MRKDRmRcMVOs14pK6aUP9jMd5GLnFgWjdm1a3VvByQilC+i7cmUF0H1LJnEPa
JbHkEkJMELN4bun4tXnw18z66QH8VP1+mlnbPBJ6XgpARaXiWOK1GOz6OV0ZlJkG/cUYuys5JgoD
vuTXT/7kKiLzzGVqpAZb1OPNaTP3UqhCQEVl4akOCLHBlq9rD8Kv3f4IXKSPX4+4zDVHrxozBMFn
sgiCChzbr6+abBTwHVsG9AmKjfnGVHM/+80mtu6VhZACFPbrAeVlIfxtRNp6OnOPTu3gaKGULF/P
DThU7LKFq05HeGvr1BKovlDQeCb15cI/0P2M7N6DKdWRUi5uiu81yXK+dy6Y88TUZZDD879/y9EK
mpvh3MQN9L+J8oHqE21/ThNxegRVFRWi3jT5+IGKqZ/LUaqzw5Mfp2RBAvlnbuipFZmL+PcQ8q+P
MIXJnkvLEOraX6tO4mUX/gpTyk7dpBfKmUXl1Bv6y2hHj69UJAJ9ltHIy3FF9hzVj+ChcpHo2M2V
8HJ2YT4xC/8y3tEjIpo5RZLHeCa7OKYQ7Br7xJl346P1TV79jDfcJk9Ze+aunjhA/TLs0XcxloEK
IZxh5zaAiMVcV0cr32+gJeTrLD2ToCqffE2WrAtiqDWO5kd3FWlKXUSpEbuNd6G99ytpW+0bz18P
l8VNts6RoNnZQ+lFa2gdbvG93OUX8u3XH6Zy8pKXmYAcRI1Q7qPfEOpW05KOzSVzvBLCfV29kBUI
aCIhJZ0japwQwUMFr9jq4lqcY0drP1IJcTmod32x6RteNXTI4cXbNoSAFcZgEnS7rzqnyytKn5Rd
A4mQGmVtlSndBjgaGclJVc6eub9dCABx0K5FlHhl1G/bwHe/vsLlmf028xjmMt+xRbeOT/4JiL0U
nSU3Wb3pZZS8w56gjTODnP4cP41y9Dn2Upt2rQKOR79ByrfHKUwW27QqL5cp7FzYqHz6of37mo4e
WtTXpTiB3oVj89gPjxqtjKGTUYe2tC56uIgLVmDDPV7XcbZKC2tXygENAAU82OgSGeNp7asRDJs4
ttZBR+FZ/zbHWxFwCPgVIi98V1afxfSc5u1Ia/JzicV3/u8ffvRd920wpUXED68piNBDXDao1kWz
Jbrk/ClCPrGg/zLa0ecs04+YBY2HQsNM6OzoNv9OzXPTHzIvXunb2hs9jNVi6oAbXA0ZVaBzm/5T
pzVDJzmbprgmqtj3f52mZS3zpcLngv1vgxfBv3MjT3AatzvMO/9KcTKXh+D8x288uCVa3ey+FBnE
3K9jBr0eWmkHkAJGBT5O2EUJJQ2YSF8Pc+KdV0SLXF+CiESKXD/Rvp/2SwBv9EIdw5RTWrsdiFPz
LEe3lZ3kVcA73XOH0N8/ZEWWmJ65MJPg6eOyico0JUm0LN0uvYMJ4yjpE7/uzArw+87o10GOXlA5
B0JH6BpbsbC7BbgBlK72suSbzK4vqbW1yQzy9W08eVnk8aF8oEJrHu8VWjUsu0BixLAB3awQbW3S
E1P7czPUUWjk8u2xw4TivEgtliDto5ONGBDaMDUyVVgV9llv7vK+vSO9YGNkynYa2Aj2FYB3nDJa
64gcsoIRolGbXlTdfaqQZsxhywf21gnahdLON3NZ2grWnFkjake7ycaUmq7CEW3xfVebCidqNbeb
on6aqw89vp+L+0m4JObIiSsBkBCpSoaxsqrGIULEkf3vavbYqQGkODqf8nDRIFVSS1prxZ2KqqEm
sC832RCPMA1RF3S6hWfVXE8gDHvlxyCSReHTXBwQsxGjLaQfJZ0lQj72qpXs28Hao651Imlf+YS+
B60todLIU8KLSTnSrB47AIJvGYWy9Y08YgTqHZ2X28qUnUl7nceHHKmI4ftrMgM+rGK+t2R15+eC
M0lvtSrt4oCOa5pfWIn/3c/a1VQW3hSBBe61tUr+jW/Nm5a32y6F8q3DKJhGzEo+rddiTbQrdpfE
9RsJh1XmzrP+aPahXYzmkofhff3GndjN8SZo1OOB7y/V8KM3IZBJ+egFNsDl88B5o2F823R7Aohr
1itxf24WPPVRyYxESwHkCFqPXyckipBtPS0JKsvBSqsmRLlvU6St0AJ6pcp7ME7nNqy/r5DMfDCr
dVjSMhGbR+WJdsb7OqhMFlFhAU3WrsQs8SLhNsagEvlYBVXudgvtF+uOUmq7pr7q8nI9KQmix/e2
yN201M7c92XMX3ciy2+iiCaic+KgefSbioV9a4F3d4cOcg+44fkpaS+blv5nIHKU/hirh6+f9Ima
wuchf0vV9WU6nlRvYlfBZ21YtYtMeUs/ciOz+Dbz+1xcFbKAIWShmoJvDAonrjd9e1PE077WVMeU
Elwt2U5SeixOJrSpJzNh2awmRxdV18KTYiDeLzEECUDUJAsOp++KnfFUprdyr7vNoO5mJdiDMVm3
81Y1sAVYV20pOybWGGsEex+8Aoe+a0wNshQRjQZGAkOkCY39y8/2RS2vqDPtcNetZoOtStk+qWpr
53Vo+1l9E4rpPdA3WseQmXVMkiSJ5tO6TDhYliy4mukoebYORdFpIt/LjMKeFS8ctJXkqw51c8i1
qac005kJd1kp/vy0KUX/+tIb2Vy1NbHw7oC7O+R2B/mZ88PpEdjY6j8L/L/tLfIgkquc9ymsKifu
DyGIsq/fH+nUl7uggv41xFEhtpuJMJ8MLqJ1zXW4VuzBm906XiU7zE7u7KCUi/fIz78JZ5f734+A
vLpkUBGtTTjAT+775zr3CK6qgeNFQ8YQHTW6ayO+WO2HKr1+fY1nxjGWTeSnXUyeKJmJDofJcLrU
kChAi7Q7sqponmy+Hgn204l3YmkFEmdv0VY97ge2WcxUFOeJWzENjQH2K1lAdzMzAyp23bTPkdAe
1IBgi6px6+YHXO8lnYcSjWYP/nOgPeN0suXFi4shpFGfMwFf3jyRnCY5IpW9WaW6XLROlWTrrvZd
qd1L+nsSl242ZnaYUu/ItdVMOxCIoi1XK8q7KAFuOk2zffJRg2r28hIv23KU04pDYVUutHpXC0S3
695mZESqrjmjONhCAOliLN1c+U4OhZdozWUXDysJqOZsZiDHghWYb0/SWow0d5HxpBjvnfA8Grdp
eddL03Yk/moAOxeYkm1JtReOs2shGZTK6jKgjiginlTGuzB9ETBh/pQa0WAcW8MpFcsTiQCEcu5h
CXRUDctq2m/AALKs9uQUY8h3YHXYqvXRB6GjlPN7qQh7ftRaQyEUxtLK1xKbP7qZp/axkDM3JKJG
rOKVOr9Qo/OGcrgcW/bOUbtpUCtZ1iEqEeSAQAn81KH56oWFeClC9S2xu+gA8nDIOsYYXpeyAtBR
uqjNYrHKow8Tci8JowfDUK/T1r8qq300PpPrg77ntkW1FOgyeTw58D5928VIzwaka1gNxQYXUkCS
nxTsapDKU0rgdxvvAnRScrxSYGCP3KV8ZJ8x+t0uNL6nzVMyYdEnItzVsvn561f41JTz6QU+/lgg
OUu9LEGlQr455a+mde4TOTXhfB7gaNbsumCAD8AARkcIEzVCp4Bqcq24oO3XbeyoAgJL17wbXMqU
hN6bZw41p3bjn8c/OsfPKm0u+IAJb+JVY+I3qGy5O+epObU5+TzI0X7IBH1PVCWD1AHdELFxc3Kk
w6nHQCzbepTYdbuV2luVbRkcgHVWP4yGjyjyCunvapRltDrn7vtyXcerlWpCSUR+Iap/zVyfZsGh
H4axavhJqfZDgDgcbrM4xryHiTQ50Bhw4/LDR0bGBNlGZ+6Hem7wo5veVbqUalaaEBUob9pZgmpb
XabK4ATVdFOi2TLpGAELsrss3EZ17Yokh4tkAkC0xDldbOuov+4tdS0G8yVBER6/21ZC9gj4E+uq
hWUdbvOc1PEqdoMx2tWD7kaGxPRjrTK0mK1qOFm3CBffyo0qQHRHIWsQNZCq7VrqSxIGLmQ1OvOu
nfqY6DPRf7RUMk+OV4OB9GliLOvEDQoPmD/tje7/bITjz5UYtYAFnBHIOLDLdOK/b19PCKe+F01F
VE+vUTLF4zZgKhEpG/psEPRidhKwlKlesrMrzlzIif6BIn8aRztapRUtNIsG1i8FYdKfVEd97aAp
waCAX7nrNyXnLLfatpc0xIiuwzh90T50h5bi238uFOGXcLH8GnLSdHm5I5++FKIAEhOtE1tqKXP7
6JW8Q4yuVGj1M9u709f8aaTjzVesT2NYcmyadpMD4YK1EfmnumZy2NRvZWZzAlYcc5M/Nu/6ofV8
m6Xgm89ScBaCdmrGopVhIO3m4n7rKhPl0pRjUyR0qOC9mutgrx0ah0VqQ/P3wr+CY+vIm3xtff/6
9Tq1AUW8wtnRwgZioGT59W43GjFUCRllrv5gsXn5aCgZCrfsCEmy7J3+A46Li8p+04m2Tkyh/fXw
OFZ/nxcVUTFNU+YHKOLiW/n8tNWSDao+AGa1OtnTymTTUiDp/GfdujbJnBKqe8RYdhJcteabNNQI
9okmUGGiEGKjldF62Rr5KmSSeHH957soyTFXJB5uM4IvLiypE9ikNDv2iuinHiVp9AIB60lXg1Ai
1EAuKSA0e9/HAz/nXk2vTqB2kXXkDrH76az9BCxxMP3VYAaOzgkgbl4UDTLJMCKWRj3frtXJd6Kk
epLl4nrsi11f6rufwYf9HmyLk5elQ24YxmPSRzmPAQPbhvE3I3pXO/Z5fluupLawDVAQtLXA/lRu
3caXFB9tZLpXo78zMp+Uo8Yb9ZhUBeFhLIJLRVsUwZ1jqf6HSLEpTmS4BPE6Duobv55w8VX6RpKS
vWnW23CaUMwA1J0j41Wr8utcrL63NE7oJbT3sAt/zIP10QjW1o+VyUmrbu83o6PKaDYCo7zCrPlB
YsMPq8qBuBiuGUV7iVsom9dqkaFCGtkR4jaMP8CMEGCp0tCRAPSOWNYrpzd029Ig9Mz7fPw+B2/a
ENrCPNuTyc6aT24ksSVsTbcU9q1GTgEOA1L5uNOtxz4fAEO1MnGUK8p1IF0NYDPwgmxNADhd1l2I
Jke/ct4axB1KRnkZyvE+MB+DhHA5oCOD/zjLJcHWkRtqDxNeUz98j/qcmAGicSTlOiEkrtBaD+QM
RoNrq0QFIf3Qu2E7dMTLgKTRUb+HpeXQveL0Hi6JGtcCUZOTflAH1cP5TFvVN1Bva7dl3q3mwrop
MvN7xhayTjiOSwcCme0oYlMF1L4oqaSNP0DNy4RDSNnCR/9QsZeEQ/otSngouhJfZqEK/G4zWNei
Gl+QlcwLZJq3QSyuoxx15SxlB6LJ1zpkDH08qEXpDKSEY8Z5k9t012v+Kl5uWpsXGz2bL7OuPzSS
7tBxt+VR9TKAaNh1amIynutMotz3MQNbVtvdwBa87W4nCU7TZMv9ndiUdjsNpANTUiLSoWGVNyj7
lDImIA4XwWxgGLlXqlsgZRvF1DgjvJDvYcdx4JnhITHLdVkhNKIkmdQQvyO3H2OyMiynwgeq5F6f
Q6kbXmeI9sm4J2HUSaEFNoSyW1m7lnWI89NAJOhA7kcPoNxcyTKipbp3BKgU+vwdyA4v6qNqXBgZ
OVqiExMt05fEmvvDbppib7Q024huCOxRu8eJunOtwAjMIHvLoquPuF5zC3DzZeHjPW6sTVocOlnc
Q7zy/LpZGUJlF9LDHG3GATGNwX2M36UZR4i1cKM+Ug4SBSxOo0Y+Irg+QKbYMJGPSXat3yphcSOk
hVMnHzgKvLwv7JCyXNkYbqlbaM4rN0BcQtyE17evrYwby9hJ1Y80Jt7agIbSMdkpN53x6tPRmN/Z
NXn71t9kcCgqMpnwv+iCkyUhJvJ3Y14Pxn1dX2JLpWCaEMHwKBq4XGjAqNNIndTH3U5jhhOtNDsi
zUJ8/k6ZvQ9KeBESThpEtS1ktzLBlwpRL5b2JOb7cuhtUboVixf4WhAM9wok/SwiCKx9pm3gtKBV
pukxme7m8F3oDnp/N+mllwyjG8+6NzIbhcKq5w2UlbVsvIB15+k/ayjhY7g8JNrj/yGRgwKXdiWR
ZEW/1G7ZobcA2YKA9A3SkXK8gvUi4C9XuvgihNm+AtVLeuK2rX/kGdol8zpUiLkgroJYelueCWYo
HgkdtS2kOkYhe3IbQceT3dGA6Cggl+ad64oPIDQrX+YV0NIdrZGHMLobYvZ1bBuRdj/LUbcOyxn5
X42Z4nvdfoStf8DqRghlcmYvdqKnpSjUMckPYetK9+doX9LSta67LMBy4Qa6HW2wPLrhk1atuxcM
OCvyt80VhptzVeQThRoWYNpN9DAk9gJH5dMklkWSMwZemLRxxB6YSYi5Srknou7MaejEpvbzSObR
ZrOa/4e789qxG9nS9KsczD0L9OZibui5XfqUuSHkkt57Pv18VNWpljSnT6GmMUDPQKhSKrehi1ix
Yq3fdOtQH0fSi9POsmcoz0r78u9Ti3/RCqVqp1MOFw3SZsv8JY9MNkHW0mVD8h3Yi6OE1u3Ljj3G
dM/0/Ksn9i/qThBvFaj1lmHK8q+ts0SfZ3xHs9LVbLhzERpGnuVpgeT11796Sv8qYfrxUL8kTHm6
tvnccijKT1Cz0JLJHltBdXFrUXPhL1Lkf9XJoHINq1iFIkSZ/5dyQabrWEIoBvUID6SW5uMJFk5f
Zo/GJ4yyMPbK/5Nb+ePg/+Wx9VaR7QDFS444u6j0e8UpCTZf8pq76fdh+LcYMv9/2oli9UouzwT+
z3kw0VB++sdTeuyAP9U/El/+/Ow/Oef6bxYdC1rCBvtQotKPpqKaSZuLbQvsGBpBf1JfVOU39jDq
AYqXNENmgf6T+sJLIPMB4ZkqvSM+bfwd6gtt9582EIenKCAtvk+mb42016+9Nl2Oyyaps/1la7s7
S/6mbjK02Poh76UvuSC+W4z9Sw6dTDITn28769w5RIm2d7hy8ebtSc7TANcGD87aFa9iCu4DApLC
NdvTx3if/QQLw6VeAq3MXosGUo0pHrLNqezoMU7BiEx6M07qztAkqEluT/iD4Nhcv4p5b1tF6eKx
3m0fzUY71yb2IxmJHuzYzbYwW07N4d2EXLjVNN/mAtZ8noPh0UZggrn0VAmdl+lCOGO2ggJaz3o4
fxBM+R3SIXegYSDIQqeWsBA0hGe60ndxhQ6tmYXdVIYTxLh+rT5UKK3V1LWctvxSDweMVMYiqiqa
bxRBUUtD5XC8dVaPeqbePxdr7Ks1DDwtAwIr4q6xzCXl7v5xNKSnpka4MF2LDxXyUm2+PqwZipVx
qtgjyJa50snP1yfV4KO9pM0O9kXuMiN/pi/CC1WmBW55O5l3h9DLoEkH0Xx8FAYUOqUBfIjx2mT7
5yJXw0FtH6hUYifTdQFykb6qxqHV8r1DT6a1qMtTN/SBnE+vwi5jyRG/yUvzWErcQkzFniqsAfVy
i+29xfYeaUuUKqfOMRsR1kT+URUp/bLHQlR14LdxVjq4fJNr5dWDjNmo3XUVUlBgf0okzyF9hZtu
cJRG8RehPY3yiLYarxAzb7kyh7JMZTrOEPUyB3Aai7AHeSrddQCtrZlqODqe7VpF0/5ZLxXZnlMS
N8UY7s2kuayJfFi68IT3oXvNk/3dosTeJgp3yFmeyxyqaypI4USxVljEL1oDH9pcYW4SrDWbJ/oo
TfqzaE03QXsux/ba7FBQ4f+35n2WZB9qCSrnMNTfEnjVqBv6uaVtUJSrbztWLm6Jh3uvAmkyspHl
BGHfpnTksoXavozBMqqbv+bbOytXLmOlngpBdrUpuefm2tOQB6UhWKSmwtuU4q/S7E+JiorjsA2t
Ww4CCtzmp1reXAr0+Nx3Jbl1LGANtLhoqPqdJITSLL6by+61kFDTMprXUhwf4n26bnKNkgGOd0tT
vZYGDYz1QbbKxBWEHbY4tWoTp6pGcfcMGn655THdyCeEX2bSFjRFYSyfMF13Z7MnDYzjUETBU0vV
iyUfjP8B+5lOoF0Ld7uQGEG9fBbS4mG2Yg/tWMdQ0hBh/dPU9d9mswgLU/IyP93ki5Tx8IzYfMgk
V2iPhzH3njHEnmDOmHXCoZ2NLngZ6+WSjsuM5CEwJKhxDjP/g0C1gPO1V217k+G9zsgmiHkZUpd2
siH/cOgdHCxVE2lCjNYfpG0FPLWQzTYTHlJdf+kW9Us7K6eB9s9oaVE7Vt9PNCET2BbseDXzrUjV
k1EaUV9Ol6pN3h+kc9VKP2+i9iwp0rme1c9ztr3EqCirGIyVYhFaSvs4oJ0gwtLV8ircTIaYoKaf
hcU8dXR6RHn92Czm2yHvsHTKCfbVWVWu07g/540eFXjAt0ka9Ft1WlsZCavDijkNDFo8PyxT97/X
zH9U6PgFZ/NHxIfoaJIcQ474lUGA5UqmJcu6v0zmYR+p44rWte9zqaQwWkORapMvC1oHuaFDH68v
8ZKetPjQGpxdtGz9vzibn/Ox388G0z+NrRwdR+zsfi5gVZhRdF3fiy9ivjXOCu0CoJqjJCg3tIUW
djPdf7mEsuSnQ3yXt9XHCvO0dotPTa88VPF0v+DRNdaV9/3E/i8kN/9pCnQc67+Z348hQ5kVlR+e
0eE+9A/YvNm43T5V3/7n/3jOqqb/x12f8ctP5Y+ZzZ8f/iOzkY3fkKvhmQEONk0Adn9mNrL6G/o1
pswOAiTP9/TlD1KvYGLtw+7I0kjzRU00DjzZH6xewfoNG4cDaAYCTAWMw9D8W7TeXxoYpCI6O0CV
IXwwjdDn+Xls0ZSq1ZGweU5YX09WPWlBzka/NgDa1IDIpHKb3xkmugljJ25wfrIVSFMVSTO1NrW7
3/NP2Bs47ZZnlM0E3CeW9tuegBCrOx3DNwUzhX46KSVaG5PlG0VenQWETR06DvdxaVxaY0lQGUyf
ugYt7QqfVbgLI+KZy+NOlfNui/PPS/oenwUEHtiUixrinpMxF/Ywozc5WbTacdA96VPU4+IXtQ0+
cVmsFs5skR7FjHwJ+fUX5EG7Oc8C3GIjDNwREtl1LNL15gR7PnZEsTcxu27tZl736yBITyMKNplY
lo/CoSQypVhOampXusc606WL4C+TqFLFyvpQ2Mx7MR56b+9gCag5vKNsf0MU1AwIoGcqDljDJ2t9
QjFlcwvujK111ATFGYhN8UngTkbz1kdjeV/0VYpAUb5SEtxGzxylT+ZGklYjO4MidWnTxokftE29
Q0anuYpynfncLkw958mV5vTSDWIZYcSO2PqMWLScFcRQPRxE0EPYBCduZ5EVpamIAXiBInZrGudi
ovY0LUV3RQf+BXGzzl8lpGxF7V03xJU3klUamrF6+fzhh3nzLyKt8SuA/hiAzDespyB6KhrJ/88D
sJGwe53Ntj0Lcd75E6qQYTsjAp/t1MSact5P2954gtiOTqyUK1G/w2hzhsSYWS97ijOujPdz0WUY
XvRovA7qqGGzkiSPxpx8kcbluZ4WxdkSCAjNGsN129FKM8WHearfslbHSTI3AUih1GS3gLDHJBPx
QuzTdwJ2HLq757P0vEnjhh19GpSYdSId7VlQsp9o5YdbWUUMd/FBFPQXPEbgxqxN66Z527rWXslB
njdsZKfcm0pTeZ/WhuxClnMNPc09U25i19g7GU2VzgqyHeGVZszTsF7jKmBs7uGWJhDPa8RaDeGj
xkAF/cn4Q3/HsaayAsw6FQ87ejeWMNZhOeZXQZT3CJa+wuZBeTdhJwxcskQxBcNgrzdj/EM6t7I0
FbkNPSyNDbO6pBFDKzchmknCvSKiCCNMMiaMKU1BrJ23/fBDh0hoL2M62WOOGbSgiqWvbwpy2Wv2
Za0bNPR1vb5L1uQyDD1s5UKe3Tpecd8S6BEIqfbaZ+LjjpPwww47TCKMhEgetedC0yeE0BHYV1bS
GapyIm6RGS6aEqBRI0XBt1jmPWqaN+SKZOTk1eVOmFHrxmkQYFmH+E0599GkIpA/rN/WPrWu5dCR
2pb7OampnRd48Po5uc8lPf7XNdK3Rt6RWiGLb6dhuBjzJj4C6XzK+2LmCUnARWpjpT+SKj2AOFZ+
a5UXCtFbRtajfaQif5X6Cd1dfX8Se0ZPgdXlae+F0LRQqtbVqolW4bukuKyGc5nTC5966Fpi/Lmg
M7GSfb2XF9oru5CBVZaEhz5dBbfOL32VNO6gHyMWAxcHW9DqIvk9+r/bJr+OloFtbScuXokwM58+
JTpjDyOcS24pq9PMfGYXdH9Otpyql47trM5+MumQj5mq21Ko1I1WqqJ4ZzYPYi/E7igad3rSUxyW
5NZvG2vzFAtSYrLqqafmNDowtXUWw8pDdaBTVUvmRRBm5W6her3nsoyOf/yyYdaIFjG4TK3DXABd
lNk3d0KRRo7mpkK1R0WM1E1fd9Fe0FJIVIvOSsbmQKDv81QBe4dFH2eXuFxRFIISCcJTlU+SUVWv
2ZL5ndaZHv5KqCnJKcJpbGJOkml+NBSJ9grbAWcbls7TYbOD/u1Ue1Uwbe+NOZALhcy8rRqnnLQL
RnAiwFEmvrllFgaWOh0SJQs1adxxFbPMy6Kpp74D61vs8niRmKn4/Bq5RzEx9qceRJc+NTFmM6b6
yJhS/FLoWnsZEjFIEozQzVh7mmLzI56BMVQ57LOrWu9t7LS0SNUrdOc66Vwe/7PS3W8WWccjAIf3
ojfvOkOtzrWivNRGPV+0mBq6BoZ9rNIGs5A6P4udK+i5U2tD/4BZgq8YdR9xu790xXBoYIlGOBft
xuafAFMKCDrUE9BnyKmlV7DfizJlUHEdypw5LpLQVAmjswbMq9hporVDDie1GkOQoxe1zrdgTNc3
ZOxvKpa4rgSaqW9Gye1bdILrfVzuNKmDenqsaIWRYnMyW14Ji9Cd5GT2c6k9lQVNDGHk0WSUbTzu
MNPYmj61CJsVe7t768JdMEVhucnao1Fjetup7+B9lFe2EJWPhvjnIdMNXEPqi1TPE/mB8mnTq/Gm
PJpTXVxi4UDCJUzkYcDBExVQREyKqM6f2/xd1wGeQGxPezB2VAPhr+JjsuPBWxjFE+FmO5uZ4etI
8jnGUH3E13aIMrF7GK0FeSAy/onFud+Hd6Wq3ldGvru7NKBihZVJl6bbC9x6Io+6XcX5aCcI5CGT
2T9bWSGe8FGvaYmxjctUZUevjFaboXxEzfKOwg6tSHN5L8qvXaEFurSLELgqoPRyHYESmr08sWq8
7YSSmL8TG1OWiF0GyW6wY5PmWqcjog2BkgKVQebuOos8aiYgjFE62PHen9PDI1bs52AekViatZ1t
rGw9FXJi2VViiH5aSB4ROz7l4ocRxyFH0IrOxYWX1kfBWpA1wuB3CqYho2J6ukXpZrG20SkmPXb7
RpltdZe+YopqOANcc3ca9slv8XBGKjCt7KUHFdUr5uDIw/u2GS+IYUXbZLTO3AisEBPpI3jhSUmK
q7AYjwtm1ucpNSrUo1ITV+H4bir9ImdgtxpNpEIafWGYgkUF3DPyjF2hwRWgKyvVA+lXB0mNa29j
zIzPGk8swMcOz+4DCQxq8aSznMfiqrP8jgVxP+H0ARzTIJUUKririiTLhLgPZjnpp1GnNSEjRNcb
IFR6tPcOC3jdPIgWuGzVOz3vdcqxSMYBvF5wH9iVzGmWDav5dnUzAl0ExeZlK4od4Ry9ccyxuUNe
ury2NeLoeZ2qcCUkmpNF4SjxrR6WUIE4AS2v8OWuuQym0EVGDL1LzuT9ZM2J6kIGmI4q3nTeDxZG
D5zPKeIRebRy0LEJQZF8SBCRWEX6UJNa0piaKgSh8iQ+JYoGBCudhHM8rRNYAagRmpRhPCxt0CI6
FYK8hIfvaDSo6zXdfEGlENOdScY8CKyO3OukmUqauHW7Lo8K+rryQobbK7eFaIC7XqxeB4PsRTtC
kj43UAwz67GRcvxQ5HurkwuIa4NMyFKfWq0f3G4OarJNt0nJe1CQ1NP0rqu2a7vJLxRebRFBQ1H5
VlvFQzlRIpH0J3HrrtpQgQbfDLcYtcLZ1J7+vqCHtckz18VlCto+81CWpDI1jefOSraTmmEtU8vo
083lDIJWvwC2APJU6TCnp+tKg+VOs1A4k6R7sRa+Crt61XNilqLrAOCniX0huNFFllCCA1QSFSjw
I8PWunT7npDk3+1Bj5k+ErZIaAEC9Ym/0tFegmoaaT9K9QW/h1HH5j1JH4Tsk6I2izeD+JQWQHNp
joLdjl8EpcNmGN6PSwOdr5DsyWQFzesV+9Jp9jD8URZ9d5IkQy5Ol/GOqg4Xm3o9Jea8nuTNOhWr
oBAHdosCQWZdVC1akkaO+g7E0bwPF6sGErBW7WO6b6dq8CrFmfAHlMma091i17T220WFoYPKoV0r
M1KBLdW4GSyhGaf1RamF3R3yF0Pe2PRUsGC6JPHZld1UqQtYQiy6wSiQ1dgtlDhC6EN+LrPZKZNL
lNfdCZmjJzadLxLOzE7rCZ0BHyilj7ZLx5K6nRpBwhNqI4YY0hjEIkl3nrSAY9TeQ8kakZRFBpnT
WidlWHPuCQ1fsoMk46Y3A4qWM3eh6YqYZBUNBT39Wi1l7QsoxuFqL3yptOTCeMs6RE2lQY/qXn6N
5RZjF9Gd+zjzirb6JGRoo0iWJ9egNLYJYMqiGR+LJHEquVMdKs5UgdKobIo3TA0HVxH3b2KunK0J
LVr0Cbu01shhZzQZd3cpeAEuDxFY/SuMoHzs0n+AfqIMRmWI2IqvMDso4J8/b6J2UevLXuvQac7z
p9wMDZTss3XHM7QtL30/fSxmDEy2Q1NzSJ5SssJEFf31qLvXRxIwQHSVTNrjG3CF3gG2SdmdvfDK
9ihpWU7+fuHov6K3/GPR6P8l3TgIA8b3zu1/3jN7+lYXn9hvo1EyNj9Wlv787D8rS+pvx+SmePRn
Z+wPO2lZ+Y0Wu6LosC6oHR3oxj8qS7JGnw0IIIIGvIIaM1WuPwpLvGRItLBFWQESaUq6+nfqSjSl
fxqRv9vrUZ/6VYBD2xfVyOZcueZRdu5Oww3HkVCxWxzFbPMqn45/qjfzxsTGM8QfHCPcTtJTzzS8
ix+y2+zHXn3d3m00flcfku8dZvUn2QESdEIi91MZYfOOeieeSm2EHvk59xJ39dkK+kgeu7Kre/pp
jgpvDlVn4ucVuYrWLR7jk+x1wXpOnc2B2QhJHylXD4MJN42EcHN2F/OOsI/Qs/HFQD11QREA2/QE
H3DTqX1KToorucVtCKiATVfJbSM2SvSrq1tyA20j+Yo7hqorXA8zHPhgl+JqhN1NPrGzCrrbdk1d
PVLd/VTesgi4q18h51X6JADhdDJPzUN8L9zKp+Jk3ZprFXanMYQ95UhcJw45nnDVAsPB5hT/MsOu
rukdVK5DXpgW00t8z5bYXj9XJ5yDvQJqtOop/mB/i6D4xP4zJEpHCgBMo2AXv+m0vHO/DfXvp6F6
KBm9YDAf0OkIVbuJBt8T7+PLesqCJii+c51pyQfkof7is3PzlKA/kwYEfah/6M8Yx/gUG1zlVFwM
b/GNoIikYLmvw5lPLY/VQ+rvgfXAdnKIyJMfqGU4QOJP5BNFQAvPqYMN6mLmUJs4paf8xIbmTToV
98VX+Yv1Ef4p50EZ0Z6enQSiN2BwZ/Yg/F0WX79rItWP0RwpgjYUfbaZ4XQxHtAvvWxu54q+6CoO
6aGr3+WP4qX6ur92MlU+OyERlO2O3PQmur2n3ZTbQWMvntqX2uui9U30R0eLDLfiS7L79MweMswD
Lcq90ZO8ws+v6lVzyyDGympyW4COT8Y9LRGOZjkUGp2CHOMevKiL8GmQueI7NWxP8nl5h6Y+ahAy
J8tm9kvGz5srhupjdVaiiUIMwdgxb+ojaUiANghtodLrmCciv/uK5OyLdJ99Zv7wzvwB170AVrp+
UgPBz+6Kp/yaX+RTedGvzdl8zK8GM6C/5FF6qk/qeTj/+wqeYvzcnvhzqou/gHmWZpIbvemk64aK
GSZaqz+6LcCXIZxsw0aT6NS7b290o3yDWVlGbbS7qod/njO6wjOuODaJx6f0fnFKR7TRu/URWHRE
p7BfIXj6kw1v2MFazQSfxGYzYob5BbJbBgDZL5lneIwi8MudI7mKb/hs5XneCqN8PKsJIo0FOmCr
M9qZg6dfsIbNg3bGRs/DBj5IgizIvgFGLI2TNjjDt/1z9TKH4xnnohcTJeswC7a7NoSE7BSNM58f
BcdwhFcVuLTljWH8IUV9oDyTAzqx27yYH5KrHEm3JLuYjKWrfseAjJJIft4f2c96gz+fjGtlhEk0
n5JLed5vSL346p0WKM29ybsP5HduS9c10BxEEj1wf07szw5FOX7/Ntml8+lDaX+piQoLc2GzNfAr
4ml0FfvrW87nF5c5yXtjB6thZ7Mr+DXs7CLttFzycA5yAqt568LRX13Nn/EztCUkHCbenPm1CgLb
YjwK5+QdI85tnU+6LUYZjGKcuTm5r8TwixrwUK7Cub7s/uxOHq6H3nS27unl8q/itvsjcnnmo2rY
JXqcLUNPDjQXU2AXXooHK9yhoxwJd9vpOG553T4nFJ4gVqI2AEfDo4flMQWiLmy8Q/FQ9Fa3sFtH
dvsbW1G3dHQP4QlHdaRz4dEFszO/8NG8sHt/CyaWmsFj5wKM/A20nTO7RH17detIc/H7Tm0rynlX
F4qPHaINxrPxIXHhS9vZ+55v11wlEliBDvxWzqXhC+jGj6jX24pNZTekpuump/YFZYS/bDmKP7di
/mMegXH5EZ++GFlBl8gUr9StrjtLGZ50gWCPbhcCnIQfxQXvPowphyvgVsJQu6Q8iZq1auVWWHCo
nvCQ8ydP48eMu/GK6rK/eZX9FTF4Z7Jp8Dsxsj+YE7ptUJ4A258npuHoz/4xZanpuqv70Qz0APV7
D1NVO/cpr7EqDl7v0wM9hs2xSPKCm3icIYvrzKfRLPcBSp8QMAp6HyQ64Qq1fFv8OJ3oQ/CFQ6gz
xkSnuq1+x08pQbPzIAl7k9dTPg0mT7FN5/gVI+jTMZ6HEAMV/o3dXVQ8qnxRh9erxZCQOUwekZ5y
sceXd54U5QyW0f39QnISBXZFBIPUNd3S3RmVecSnrnjvOIbdoQiH9xvDR+diGFo3bhqLuOITvbhy
5obffMqf+X7uK9s859CuEoPR37mfeLl7GX90h6zixPdxuxlTwn35Qk/f6zil7Y3H4sC1crbPWIgn
T3Fipy/Dma4GKMHdRTAX5UXB0aOK54yPKLFz9Wsep8UwtXzIMBKYNKjVAXV/chUGOmpNs7sxcTZH
4Mkcrx33DNgsDzPxE9YODAFZGDUG8mKDDmE2MukieAr+MZQbD2QHk73hIDXXUOFJfpHs0o3dODou
50iVRn86byGRgKdHoy/gBvEO0KcMvSY8bl4d7e/NK2BnbgdMAd/k2ZNPIF6FuUY0nLpjoLo66mDH
kzbc7WCTMGBNL/HxsfB65wlndK5hY8DVzlvBSVmcbkpUKJizx70A38BJs8n+fpNHTh7KMKNHZuFQ
fLh1OwOW0wnl8xjooR6C3Q4zN/asUDgTg87C/RIO4cY4Po6lkuUdcwQVJC/9PjCR6mad6XlAbdDr
jhCVhMtD2Zf63/chUV+ITWF5jGSii8gQSwkesdcHI7eYvMMB6u8AVny/v08j3PIoswaEq3AA8c1S
lwcG4xuKDzxWRp7Iqtx9xrkn6n2ZOSvDwV5CuNbfR2p2MwP5NPsAqfwwdpazFQ1hGhzTAf8A5i5k
ZiLw7OEW7aakuoRoB4+MaPyiEoatyxGrymDilgIW+36piOS4NXcUDBOHgElECNQRpeOOBkypB/Nl
eVBvxDSeNbYXV1THud8t0wZ5lJD01+XbbGhCPBEgzujXdT4KSHYdQJm1ocDwno3rb4gIZgBk3ltu
Ep8+Aj/WFaSrEzMhJhYpnNXMQsG8II0WAxOFLJ3pKz5sgckS0zub234SAoSkme7EBq95ZQSQ9ctc
ycDikvNsRCbhcWRAbr7Mkyoj8leHtC0EZO4COuc6MZgkEACGd6ES8b0lN3n0ubEodYIcY6KL30f4
6mMaEhwrzzFbN0c6wpDIo2amohkKgIhLx6T4MmDnyjqSck8hl9iwsG3Zk3w8Pxc+9n3V41Tg65Nb
QGi24Q89pl+b23Gru5PGiZbcBqInryOlS0puBvlzTIrd3lVBR6KSugrxqQv2865f67vqYfu2hkei
MJLZZKQrfUjkYKrHgcTbrJtF6ebMrsQrmcfFNTmVYPl8nLbc5lT7qDCdklMTlNtF4HN367m7Dtfh
W0q2vPlWQHsK9u0KXf2l9NlShZwLqmyNg2GkzwBDN3UJEMq0syu7IruEi5eQdbd+Fu5kUCS35Dk5
W4rMRmSJrOhIu9C35+/0+OOPtvhVcBL2DLBYvCNvaT0ekL9dp9t60Z0chPno7Z4V0NV217A17YGv
/66o7cWRgl7ZrQ2VYPc6UvbCoTN91m7xM7igkR/EJ+Ol018oN+kXEjEv9SsceQOTrQR1c8VhF2Aj
9Hw1XcvTn2eCSTSe46h54f4yUFRXvoM1E9Rn+X4RbLO1sxc1ksnglI/qV/NZvc8Cbg/vzZ8STkf/
kH3DjPas31cBBoR+VdhwehOP2k/yIHhUhMMqYIkkzTzyUIkCnZcE4M64zopMMeHX9Jr5Gcifg9eI
/WUMCzIpLeAXducM9j25KarxCA2Pm1dcsksCQcuZfAVV2dYjzQuB16pdWKMDHlkfNWwR+Nh7+SkW
XY1xwg/NM28m5zseL+bRvkoahgcSI9nkHjZI7ko8jeO5WXwhDdBP6nqmjXzFJc4VhgtmD+j/Jc9K
YsuQcqM9SP3Gqd38g3RIq688xPjL4i7+6n3CXp2gADXBNpmJnKPhGB48IltndA1uy9gd+dfmHmko
Zje2+j1rTJjjpp3ioGsWNnsutpeiawWyj6s1v91gf41voAm9sYPMhZokpyN/qSKarF562zV/fdv8
3sNIiLsogYC0V7ZfuBxxYzGDZdqaHImzsFFBM0PhQUaYvfOP0xjJk3PqV1/Lx/K2JYHqNyxuR1pH
EkRYixnTLSK+1dXwGO2E9cTPvcoF08WxRP+Q7myJDaw5PDjGrvNpdBQWWk7eOSYNqjf8dzwAejv+
kWwfg3s/7c7LWx4c+exxu44tyGgPnM7ENu9YPcR3VO35yvmE+6/ds2QfJzU5/E0AkrnROQGJ7JyN
AMIR/L1wy2i4sLpYLiV3MukjqxPOOeTYks1oTbBzsW9mGTWP6+Cmsw0Nag8VWH9C5KPnSmKC/JEO
4sROqgv6wO+eG4K/FZXBGvSc/u5hlsg7WX6d9U7jAtSQMmpUPB+61DGL0uINr7sPbZegbLL25t4c
mGHLboOFNDjqL3h9HGHYO+4yWwCCMmnBBTVSCDBkjILfcqDcW1hbSFxsPsAJk0j5aSSeslseHTk2
nZbMl212IKq7cjEyOUL7ja02K8yxXRTIKv79Nhbu/r+uWP2qqYXtclZtTStdSVLJNKvdqSkssa57
X8lTPDrSG2tIDReBldzgwBr5xEwtiMoRMa0gAkIKYqmj10SisrtJWN4f+dYaSce6EKBIzaogUUsi
M7X3u/glvsbX/mLd9ZHszREuelQ4LDLWwaHGRFK9nDRqRsNr+bx5OCtEMfne4uhEbBzJjkJNWJ2G
a+nP5z6s+Q/f+mPRuI5nPToi4uSbT4AEWbZSf363vlvte4NFqAqGl91GFOGaPw3fjmVAej7Wt4ri
DV2ZULIbloDhwTivNgQMlUi/fg9V4G/5Ix5xntUO0BPRQQv31IanxtKREYLxF3FQsQFlQp55rCum
258FoqHkmif9TSLxpX7ktvBeiZvYznBEFprwWFJ2NpYLKSrHd6ic4K1Al4R9xnAkrf6xKK3Mt8Ul
TPCeI22PH1b/yG4g3B1Zsy2/7u6RGxzlO9lr4ZAcj8ZwWEsDIdD9xt2/Xw4eVCSFHWGKJzKwjKis
zk20n2rlYdCZ7nZDKQvuCXN2IZMmkq8AEgLMjoi4+hOXThgA8+3Nr8IDPRjiAWr4p4ytvsaqPYcs
zFBJ+J3H5GCflfk5uZIZrOQ/vX/kkRi/kiEeOTa7Ba5BYWevjXfWfXsV3+UPFeJKIqkezlJM7yOI
4KmZOE5FEtY6NDozhmAPn5yZwM89W63zdk78l5xMEQycDeSdGFE+rMhrn/ojgITH1pbNNXMWMCtb
QAKMt9wdKSLOUd6R4ileh8UE0PlT6WFBi6bhUYnQ/SliaSWWgH7h1IkIpGVUckjqWuVybEqABBFS
j8hFHLvEX8pbcr+4KzHpKDlUhJmabOyvJD5+9xv5j47Hf2yWD4bZD9T9CnuxokxN4xp/k+7UE65G
lCGOfO8FaNETnD6c4f3dPRJZk9B4pJaSX98DKKbKPKJymz1p982ZqtoDJMcLv38rboavwICrPPOE
e7Sf3sXUj4/sIb7HvfQJq6WzFCin/a2hvokfvLN76FnxmLNIJzEcL2ygPaxm7TwC7xKwifP7cLsr
yTX0+/5svIBhIy1FItM34Bo1DJHsUl0A9FvXDyyOhH5XvNHwZVx59Ooj+V7+MJ6qC6sQCa3MWgbk
hCJnR2kCKF9kPZiJu3yZN7uLUDk6d2frroyI70RxyudU3pQ7+TacjYitt3ds8PPgD5mXvwX+/a/0
cP4bIn9hH/2waPxvqN+nT58//diR+f7237sxgo7NJRrAsOYw6jExxAay+0/7Hl7SUKM3JPQbMci0
eOmf9j0GvpkiIF9V5yM/9WMkXsJyBu65hBmQiTzY3+nHSD/XljDM4RTo6ogG9CV0s/m2n6ZNP+pr
edAV0fmMNb9jZ+8XV2CA5FlVNBPAv1G8/oslFYTzT0vqP49KJ9zgGqBw/XLUDUb5mjYWfA7rOneA
Pr7GL8X0IrOObH5BGzyfEME3m1s2PfbyRZvZ77ZXub51zc34UJg2xfJzeW287DbJwVTazet2iql+
s217rT8Amyrt7E18xL6zp4ZyuDLUbvKwR9sJRfCjJKikjwI9luoJD0uJ4sjjGI0zxY8srKPitY+G
Y19ClrxZ9uP8WXunXNKFPniQl5ciARg5fU7AZFlIHlI5ofFkRmjP4XRc3CrNP7ZzMVuIjKIW3Z9m
+7iyzGWEjjvNb15BexWvNJBs+dv2v9g7s904kmzL/sr9gPaEzwPQ6IfwmBnBITjzxUFSlJvP8/hp
/do/1sulzEoyxGRc1X1pNG4WUCWVUjQfzY8d23vt8/xGSfij0FmaNPjOp8SPBOzy7YjPp9wTBYaq
085ddCJFea0ycYUbnU2CZhffEKVc7P17Y8aHT5nHy5T/6O4estKCtiYcN2QXs35p0T+Zfiy8qo3s
Wkur3KfzbB81F1D2sJL1L+OBAHX0Sc1tcyeymQns80DBQ1Msv0lY9KTr5jHN6JUHZ/DrpzlHXXqb
8AUlA3sw+kxZp7SNu5FvZ8b6Bpp/4JqXfCR7QhXXSY2WZulM9VD90h+IamRZ0brFpqUktV2yND3p
kJv7KFi3qmvFbu3MvJX9pi3Th3gTsz+i3XTP6bX+PVpzWyjd3Y7GkrXkgt5XLPZwC3O3JFaXxR56
uZvtJSRtr/2ce6tRPV/V8wGnySXdQvoOr1NvRDyp6+KlXFEv3niH5D5exc5MZwFuIiudxYKaTJub
W9ojNBy4g6usc5vn6OzCeUiX5U5a6ivS6vTvukssYrFKlyFBEtNqctgX1F/+U7rUdsEC1fAFK9of
633cIdD/7Tml0Ta9mO7AtNhkibLR4kV+r14o5yxpq7l/Y+27Z8FPxcYLG2aHeWvJkoxWhzHzL8kl
pIIwKW1eNeXRBAIi7VBsqt1Mv+lpkAB1UnYWOwvsWU1ApJm5S570RwLtvkmH1vV8HINzHFRkvkkD
Mly6odjuLtH4+nt9WtxTvpPvs5k2M9QL8wYGhr6RztkSPPO5SDcxerlult7TZ4FXA3IAYs91SYdL
uCMrHoRk6Tq41Q7OwYBr/gAhLQsX+qMKKoHu4wE3vLgmca9dG4Qv7jMcPwr6xQcYkz7Qj/glRbXv
Wre5MatSwDiPhN6ZCnBRRBN87kpU2dVysNkL24w0nnj1ewiMPFfdfORR9Q/yJG1ZK96lXq51fZGx
38mmIHgoSsbQbd4kYwFBzbpPqCidydW/1JJFy2GHG4XOHvsUbHp0Mltol0m6N4pnoV6MCX6uHTgV
+gmmtIw81Lyz8BCg+lVmw3jd2g8V7QN9l9b0RJzXUX5S80ey/GY9GQyWsq/RG+pXZnUTyUD/HJe6
aa+f2cv84D3oOyyAvbPQmXyKtYhJVFlZ5qy6BE6XmsthXMawFHAt+KiaWS1D/1461MfdImMDjLRv
axE23AYon/5jKK1jEkPDszRgI7veSes0XDhIANtzCmV2KFnJurBAanNns/5OySZcVdVl3eyd6kLv
F5E109idRFpkLSf0Z9bMlA7x2qFsNh0yPtTH0sOPb+Vv1QsX+Vt6XZdvb/X+Of+fHyqA//Xxt9XP
3/tv2fQZ/vAbFrMYca6at3I4vFVNXP/lf5n+zf/sH/4Hzh1+ys2QY+d5zZqJXnt4A5HywadM/jWa
XufLquDsGYdHEL0vDP7+az+rA8v+A146Ah31p7tZRZHxszjgT7DeyDo2Hz7Ohj7xw/6sDTT1D1UH
LQBVYAoVcVQ0P39qNTTlD/DrhHBj/oSmQFrgb9UG6ucbuER7fywKQJpbXVah+/NjUM3mSAtPQowp
2vglauOVD0i5RWpVtBhhAmsTKEAZTTiysbQRtpAXoq3FljBrtmRjlaazHZGTYfB6jTEJO12invUx
UnR+AZs1fTC15roUpMUo5SoqpJuemOC9YofCtaKLTkoHiK40PPXB1ewDYIVvvemlSMcb/r/qNgrT
V9KLN74DEbgXIek4hnpuKtWuDstwlthgSsIE4EwpiqWvWWdhI/WzEd/5PPRBg8ojXVpnsF0Rxwun
Zl6s/OpNKvODE3crr6avlUd8VPLgrOvq+9ZnoT6Y60J8s5zAlVKZHQjZuh4hfdbhgye+N1WyGlP7
oRMGn7M+uA+w42pGvtCb9tnwanpE2S302G9G2PUuYOUrRR4XQ406IKvCmyix1X1pIBDGqXmBPWWS
ZgFwcdJcn9lD/aQELduvNbbxQe3uktw4Hy2t25qmkT9Yw8DedhK2qzopyyd8TW4LGRwtZFnSCkAC
l89Mw0z5DkxkIVSei9ArBVCUQqcpMYJFHDulOCeVm39RqW6SqKu2eqgvA7yGZ82IWXzwgvw2kdTg
Fh9KuFYyeRd3sTWvuyZb/f7c8I8WwQ9ir89XHB9mkv+npg6Wp/+s9bp8luJAehXBs1RVzSczCH/7
zxnE+QOHlA1yQXFgz/5Io/lzBnH+YJKyMQLy30i3dCarv2YQ7Q8NdIGFHQR3308h2F8zCOGg6Mb4
I4B/SAet35tBjH+aQY4kII465GGeSjwd5LCdY7+jhjJxwURO4FxbYQIGvzdLfw9AxQ83CEYIfRp9
VCty2F1ZbZltS7n37ww9M7b+GD+EXUX6d1Gd553Fdl6a3Jhl27sKZuy46wzXwAuE1TonGNkmHVkV
4NiEiK2D0HqJ3VkEi9d6S9Yk3zIlhbea6tm8HfCGoUJ/K72RUAw+z0UaP3l+Y7v2iCyy8nJviVOC
3cJkYE2CI84Fblu6kWExG/rhHkV2BVOtCvckdmb71BPDOsu93s1lhw5q1MlvgwjYtYb282oEqUep
0KVXCPkN1hyDaT7BcFS3fjRai7yY7FeS/Q1sXDTO7GSiWaca9W/VSXSVut5c6nYSnWeSVWLiTdPX
RAbYF4/xfTma/o2TaOxIgHNYlzp8+sSy+53kKBTnfqBdFdmgLWhlUU7EETRZJbWgMw2U4o7MLyPP
h/PE0+SaVupcm6U9Tng4FoRqWlGk4sc5Ly2L4iwoxZXW5c1rpUk9UnUeophgZgobFUjWtiCofpsl
sgk+rdJWup7WlOxem2xzw+kvB8lML504yZa51SjIbKIao4EZEQpWZuler011nfMUnJt22d43AXzO
TPKsgxkK5wJHurSrIs+7dUqTjI/MYIFFNPc8SZL4Ysyz6NzpC7brTD3bBRbonbDMFbbLkZDvm5zp
ug5btiJNqZ6bKi2i3kB3rdujwhRewOIvlJqO3Tjmby1rVBwYHqolxx7uYp7m7UROWviizPdA8NJZ
xI+F0aZi4vAIjA7KKlvUVsgWea0BHFOpzbyheiMlBDGBLsheE2q3/u8J8mdtxUzyzxMkQcr+J9Mi
f+df06KOlFWnf2Jqsm1Mldq/CqsJzg0DBkjAlJ78blokTpkEDf4xUc/CJWeW/WtaVP4gTgE/Kmkv
BAwz2f5WYWV87H/81aTEf/axsOo8X0+gGlFYlZEKW6UuVjVOhFXkI953Qoh0UscKIOrs1k3Lnp0h
eGgrTqIBABjHu7BlzR+M0l1tG+EiMsVTqqVPOZlvN2OthPdZqwJzINncDSQvWSrGWC96qkyS9nCA
9Jil3FCKyfqQxUBLP7aQ8Phqft60XTL3vcrbKkavfWcuS9yh94JlXkQqq6XS7F6Grpa3TTqxLnHJ
LpxohLhATjm2B9XZFlZ3M9hhey5ivZgDyHAOdqLb8UzOQiByIPRneQc+rbISuCNWZt4VgYrSKBrK
dW/1zto2TGeZOxhtzXTsN45EM0XWxmQmhU59nQkd+otaDHdA74bZGIjhDUBDs3RKi00tO8VWLmOp
tJqelozmJOuu9KW11FLGIHsGQu7JbFGASfiOAYjqNcbfJ0duYyjZMhoka0F2Yrv2BMiI2lRSLEUF
EfaKRQtHLemG6IZYCC3dd2PjVKBhlGTd0AFaS2rZk1o8splYw1fAS2Md7NQbVmbWjftUc0g3c4x0
lwZVt4wwzyxtu622g0OjyVQf7D4SC6USbBLpTeXm9Q9anA4YR9ezbSyVPRZgaRDLprcelK6/EUW4
svuhpOsRpTjynV1SszNllJDQTV03160W77md/YbQbbQZcrT3lHxZ+tm+0Vnd6k1CYBfkTWg2CWF8
Yzw5rFhYGkY8XCdBV+6aOo2uzLI2XKoTdgXr2HmqtJp+f95oW7/PcbKPGc5VT87vWqvLr9sWvoXw
GwtfGB3LWazVHsVkARylY2Ee9kF51zRYs6yxQ14t4XJ0EjW+/++58OdcyDTxz3Ph7jmvxUfYxJ/r
TP7az+nQluk0g5IgAe5nUfevJrTl/AEuAv7EnxgKJrZ/VYkyHC2wW45KcI1KSgSz61/TofyHYVmA
+iChmIoKD//3psNpb+bXPRtYRh+nwwr/f9QWBfG/CrhNrcJm09vRNo2CDcb2DpySeOwq9rNDOiCD
8ghIt4EXfmiSblf0+aZmNSMH4asXJQV9xOwRGORZlfQ0jaD32OpToF9rmFlXYXOllhCcWiX57iXj
jaQOD2Lsbpgz+Xo7uDblivSDOjddvwqQ/WoCGqc/2bRnWRmKpVM7502HkMuxolWcQ2sWFlEP+VAt
e9GW26g0d2NOELXSUILG3x2O2M+wK7fDU1wr61zH7DwqN2plOq4G2sA1bXlt8o5RkRzSsj34Svkg
KvO1r/XHQQ7eGkecDYCjZoGq3odAKhpc301tv8QFy1dtgg55vbWSG+sitCHWFS3vp7juC46isukf
tQCrEita6FZ5yGLlxvc7tpqN8q3SukM+YMGw4mjb+QHd9D5t5lEx+svBQSETiLpBeMsOnipoQBX0
jhRMP3aCmiUI/G9BAIa3yANtBhAJZ/CIlLCgmx0DZU/olRlxJ4Dw1lc2NNpZZJ47UqRszEhbSbIl
bqMpGyZwHkvP6BaeitzQKiG7ywgCcDvOVTsSy2EY6Cyb9dofIha0cn1jYSdesp3RIguAvbQqrBHH
RRP0O2HUwbqogIO3CUoKp2kvRr80vvU2/d9QexV9Ya8nTDsGZQQ4vSatHc/TSJpFMZDLl05V0juG
zZnMYh/1woCfK5yuTeapxVqPYGbM6sj8LqJswRfE+UnI/63+1/9na1yTPtY/T1iHt/z//O+XOHh9
/o95lgQpv0g/7J9Nf/3nxCWZE/JGVwyZIm6aiqb56c/tM0tlgatQ4AHEoZp73yJTplkNiDuOpmnW
+8Fx/3PqYvuM3hh1n8mShfnCUX9r6vo4c7GoVoFWkT2Ju07X2cbjyN/vOntOKA1yqGaLUtQyuqWa
eOsqUSf0M1M7GSR1/kzWc/CYNIrZLsrB688dK0yXsTV5k/XOwDySSEm0LBVzRH8GhY4es5r6m3eX
+BOeyseK8+eBqizoYa1T73HiHw+0VkzLbOwIyaHYVR6BMNlrHQD0Te1H2D/7Mmlevh5wmrv/ntN/
GfA4nkCyAuJHCwaMxZmefU/6VYs/yh7OjPo3QaE/bgKRZ7Q0sKfxjBx9RoomC8wgZygD9TCh8tWq
fIHPjY8mPJ9IoaciOqdr9cupken6wzBHsPvRTW99JajkIs9ROk+DTWnvYg0yZP31FZx+zC/D2HRi
dGMijjlHp2WapJS1cZATyo23ZEgOlhauTEM94dP59WwILgOHyZvEqgfa5scnI9LGLABUWeBohT6T
5K7UN26E3zuFZpBSmeYqQsXQPOVr+PXV+TjuEWBqkDRL8nOZcf1JwL2s9v7VEJ61s1cLfZrTueLK
QnWKsup3L+uE7DQdGmayNtFAP55vakZ6FWhaAbNIIkHJMsYHmfbofalp6dvXQx0nHPBkTjv1Nlv8
7PArjnZ0C4sKNAn+fDRCi2m/F6AAecc7HSJwvVZW4fm4qC7jNZk/F6dQvcp02z4+PQQZws1Fc2BS
ox2Hdzh9gglL1ii3V9aDzvZvvXVWk+LnNIKYJfPxUGxV6LYBhJipWj96ggrfHs24a+pFJrPUy6l4
RLD7+kr+On2xVn83xNHDkkUeYcp1W4O3oaSpI/necoirbEV7R0TJnQJnZeHo9revR1U+Sv+mSQwB
BjssGFYpeIENf3xWAAHVrILjydEiLrVdjnoaXxksZ8OlXsThcerhVD+5bUg6eDplhzxUfLIfR6ys
ULJjtWm4bdpS12fj2p4H+2iBsttFaLZpAIah+2f7cRZcsNehs6c5+/qsp12n4/tp8ZGcaNLoUqjz
Px5DSHqkkMZskhZ6VzYqC53tT5RxzjIlS3JTPToL64lQnV10SS/0h65+8male2/x9ZGcOpCju04Q
blYnMgfikNfpdxd2KC+CvDgxE50a5UiMIoisHtXpdIsyvtT70pw1uZirMXT3r09H+XXK44WEqqfY
PE68lEdTD/QYRRdagdNIIWxPm6vDKntDnI6OFofrLCMY4hrP2pl14u35dFz2ER2mO74kU331vkop
h6HMaN80oF1Xo7Ms6kdTrJrqRNTTZ9eRPs5UXVEKAR04GgU4oVSkXbOQSIl1OhMOXrwssnrxb1xF
g3oQSjzoS/t4Are13hBWNPBUQH57Ysd/UWyLyafMFYzJkUcVvUH92K2dm69H/vwE/zXwsYV9BCHs
SX7fLOiQzOh5rMpgnRnG9utRjqOXp0nHomil7rUtPlTHkqzGG7K4GETL64f2ZKe9eBsHG4OGaiDu
scB9PdwnkzejAduTme5s+fjz78upV/Z91C5kYEtWVc8KUke+HuLT5/79GEfvsa4bed4bjIE/5k7H
iq7tYjS/JOe4/R2In0n7fjoq+5NvBvHcgAVpObEW+EHvfqcIZbeo0WsnaxdOVcxy/7IgHKToErfS
9WXf6TNJPlFJHSMLf9w5y1DZsp2+97987tV+pME3PZkhOlhntscmibxqM7ksLLB8CJRQMLMJ4Q5n
YoZD7TzBpzdF7zyfuODTBv3Rx5/P1d8HMl2ad6fuDCw/pGQ6kA0RDtg8MLFsVOyA1ubESL9WjyC1
p8eGlRQCx4lI+n4kEVmlX+V6g7gUr7nWzvJLGAJzD3mrSfIM9nt5bq8DXFIv0mWDffPr8T97Jd8P
f/RkZWwCRlpl4A9NMEwooJ08tqSAZX09zGeFwIfTPJrb/IiHx0nM6ZM40XZoU6F0xwG+QXYUuPJa
vJ0Kej9WZv58mN5d2enFfXcP/QmOCd24WYgd+rWFwisDOg9+GinsYj1C0cOPd+I0P5sM3l/O6XK/
GzMoI0nk3nQ5B+TTaMxw+kYgWfGKIYyDaUUW7KkAi1O3cPp4vRtT95WopbbEUEHXnGRLiH/tLO2v
vj61z86MvAB2wzVDIynjqJJzoNE1QMgw9UY0ncRzpXn/zsV7P8TRS9d0eViWgT0p52G0YXlQ34gH
Vw5kKW2aCydbJlRPi69P69MH8/2gRyWFKonekmqeEt706Ut4FTxN6R/9ne8i18ePc+JzcWpA+0gb
ZMJ8amtrupCUMMoO2ru3GTnHYiPfYCNY+6dyiic90y+T2btTPJ5iaBE7cSNxXcNN+C3/hoL/fJrQ
zF3xYF9obn++DdfqTMZTXN2HeNdPXePPviPvxz+aY4LAkAe2oDljBH0xRb+Q9qNtXtj53hqVVdzq
J56kz96I9wMeTTayX/WiBq+6UAjEQmmg+8/FX6glRDFo4y5/fgzeo8xPDXI0vQwlibfpwCCwN+2e
PjQayaC8P/F4nrp301G8e7nrZtDGwuTaeU9puW9vFCAZygogacXDkl2fejo/fcuJX7eBZ8PW/vHw
vhsu0eMgqnUeldLkNjlYreJ8/vUpfXrd3g1xdN28RtUQkjlUueah8A55sBfG5ddDKKfGOLpqcYsE
RKu8adkpvUrBrLzRYQOA+sF21MyJPUZBilH661E/W3rCfvr74h1NxHZshFIhMaoKEEKA7saEVl4Y
wHkQXQdvJR0LAq0XxXV1030rD3BuVl8fwWe1xPsDOJqjhdFn2pBz9ywPVxbktq519rbBLqbdLjP7
WyuczRA5J27oqWfmaNqObRZH5sioAfvi49igdTlRJJ0a4WiOltOhSETDhRXhs0zys67W/7VzUI8m
5Sq2LUnzOAdP9sidrl1Huvv63nz6SLKqc6ZON62zozovQy4xarbEnARANw0vIutbbp547k+NcTTR
yk1c2JHFGJ68bwfA0uShR8nD1yfyaV1FQBB9VVosrIWPnrJM9Q0FgU7LZ7pbCDddYnyYDMuIy2cp
LAjnMjvxzZx+4nE1/n7EoydMGKWRm2wTkkeIC6/FKq9eRO0mRVCepCeetVNjHT1rPWq1PiKocEFS
XjPsM91HL0avSNZmiP1OlcWfNRbenZl59Nx5fkhOkMeZNdE2vhRMUmJundcI/yGUXDQAtmrkFG6h
kJH673wk/76Nx00qM1B63zO4jXFyIYp7v9lIkjgxxmfFDmtw/ElT0wSV9tFTz3ZlIFmNAYRp7626
lb8F8/TD54nnGrP0qbX4Z03bD+MdvQFjUGmjJxgP9B0t8Ww1Yi+ktgH2c2p98aPZdPRUfhjrqMpw
RDVoQc1YBFtGa2o5nKAQg9YKiLgeXt20csOzgrdl6j1qV6x0FuDrwnOF7idYqfN/52n6cETTPPru
6x0ZrTJaZDctIDHrbNjTcsS1hRu4xpWwnwwmOGyra+lS3H49J3zyGE/mPBXBGJtdLBA+DlwluoBx
HtSLsArP9dZeJmiYmLGfc7Krvh7qs0fqw1hHJ5lxyZO8ETAIsPkmB2xRIQtJa6FegzgIHoiejeQT
j/En8+qHIac/f3ddjSyILAKtCJHGWac4V5aRA9RvT4xy8syO6odM9aJCrRmmXaab/HKimCSwz1gj
b0hIOzvVKv+kq2ToSOgU/mGjQ5WPXpZGGmLSHLp+upJXWO7EbDJctVs4H7NqV96BeMXK41en7uD0
cz+8OBobAgZdTkTU8oTS/Hg5rboo1CQuMaZ3bYYwhRCGl2oMujMlsSDatL5x3g9hh5y/CsVFrquw
/Y0Ah51aCTgzjiROHNEvjy8HxAY4PVFzWuEeT4VD19uDigx6MXY450RImhd5WlCr2rvffXiPRjq6
5L09NqqUNLB2KvlMyzXsSv1SwvTUVj2/zx8rDGCFVr4FdXtAAfeMaHkuy+ny6+P45SPHS2raxOcQ
hWPZ7JZ8vANtbZtCy1pa6OOEBhGwxiT89fp4ZjbFPtNOBkP+UsHRjOXqKpPUforFOXqDkkQfJPLa
p0etAxxFKsi+xUHWAljJluU+uChOtBJ/XQIcjXj0MjH5yEIdf4w4oSOqWXFbRXAbWnqm3my4Llcs
RE8tAUxj+qAdPdv6j+hXVSN1kW2Kj1e20cpUGeoYxBFBQzWTRUNsnu2V8svQSGOCgpE9WTKQp6yS
RgWUUqnWU5r5+rWkdf2FHZM1Nabszc06o7drt5WNvL7KZRHtm4owIdPX8RqLtq96YtElEz6TFcBv
DCdPCpqB5lGtyoH8nbbFEdh0lvUokjRZ15ZkPViSPtymonPoFpchz3oQV+yMeVJ912tOvnUiBS6+
J7qLqgiCNR1hZ8MuYUXeYdRHUDhyDddnJYJNRXSk6xR9ceMlhJCRom0f4s438eIPjYb+KkTBRPYc
Dj9BlkfkMtfY39JhKFZeFI79Io0TxGCxExiLgRYzMC4vxstpwfQ/G5Oh2zmWaPVta3SOIF0wloHW
V0J4pP4puG4zPbX3tRqa56RjNFvDloN+ocp+8KxnibrtzQgPUO/Z5XfI0CreIDXfdloBlwttcgwc
R6jcC12PFmnglDURLJUv7aVSVc5Fl2sQFxKrhrAf+CB3/NF5lurKWiNa78Gp9ZGPaLdqlBc65HDm
e10fo03DPts+EURVaxz/dYRi31qFWp8s/ZYscQInkjMuooWVsG8nr4A1AiG09S703ITqAPGtU0vp
oe8G9VUiq2PeNz5G4PSHxSDXX8zaQaIW665s1Te1CSIqzS9DyejjhaYb3W7QmvwlspJaXpiSELAc
C189pE4qVlJm4L20ppNRywqpsO2sczQ+Z5Za42xIGzWdqfVonst+llco0pT2bsiGyiQgx0zZyuvq
PdR5cRs6EfCLcfAadzQCPAodiY+YEDgAkFSIBoBBNokxcVa7cj2OaZmsRWcN38VA4CDytJEUcQOK
MukvPsvzOtabPYaIEUNzZE/YIrlT50U32HtplIdbyauxPk8tEP/Qh7EH50UZtGQrhZF56PzIOEN7
lhczMh+6nRSl4uBnljrXWtNexkkX3IbVGF3Hij6eB3bCPrCXyO2sVLNkurJ8ags7a5bCwZhGSryQ
iVQMpIXXttEawbf3aALzd2XCI9ceiTlQdXtiA2dBW5okvuupgNoR1uWzIM6BGrP2x0NbdhVBEp7W
F3NjVGS4GYpnnaXqFFnlZdFZ7JXB9WSZWGeVQrVCtFFGvnzmvxFS04MVMsgRFENurfrGyCYFdrJB
ejTEc0vQlClTU16QcRDuyXJC9Rz60lNhVSXh0kNOvMHYxRXh9gawxBo7rJyRGk5gYrIc/UHUrtVh
zR2GnGK17cwntZpCQf3U2fueJnAAhZo+9zVFIxJIsd5kIlUBro22TM644gOOKhVWsJln3bV8R3eV
5GRnNc8PhCRCoceV2mhsyRh5ts6NkLj2zgOZLBvVEruN2BemEV+TO5s81ag6dh4xniDhkgDP7RAA
lg7Rt6N5cR4Czza3sZIFl30W9G4lfNAogOP9hZkbJFdEsX0j0gihV6NgtU165TyU5AxcFOENV1yM
dpw1Ug1tvjUGX1lorQQnycjM9tXn8wvyqCjy1NWpI2/IfqFwlOsouMz7sFnnme3jBNbFrUTGJgr9
nAV7WDjDwetToFMkRYDK6lPnfBAVwU++n0qkDXUmCYa8d4YbRaIsVv6ow71NDQv8k1wiTZcIWtuR
MpGHS9GY8GqYc5ajKWfyrJB079kgDeUwKuNrrSvJ0rMcaPLsyGo2IH8p7948Pqs4hLAFaL06c9JM
2+Q4slxVsrMrVYrEWTlI0VZTiBQymWHczK9vy669j1tNmZlJmJ07ihcSi1JT4o1cIeaLV8yHN4XZ
Puh2nz8x0d1M12dWqM4dstU9SnuAP8Dt3aZQphPR+QgUWU7WSj+B7cuz1kzzhQC5fjFkcMhMtTbw
iSZvIi+uJD1j4BThbpT50VmpJGCuEi9daa1Sk/1IFa2rNnH1WcgW3lhP+S5MpJkdIl+ysRixG0Am
d2YBZm7rfSUH8k0i22JD0ZqvOscDc0u4femIgL9ewYMs0PUHaAhnUoosv0ZUTDJbcMd+tx7P/Hq0
+KA4ykVLSDX3w0hrAiuoQBXRVJeOZ/Yrwl7GS9F25ZNOJiU28dr8XhU1bNoEr1XeMWNzx96iNvPv
cYYROhw2b2PRMqt14OQqnd0zz9TANJXdFFNGaEnc9vikytaY10HouHraDztFItFHE8FjnCgQEL0A
d7pOwhBPV461XRVEgBbJPBHtU2KinrUdKIT91MmulEu0HADRbad4LiW5x182VsG6aVLIl0lwHRsO
6FIttc8rOXO2pIBug2GUayaOUV4lhSUgOUiyfogHyd6EGA8u5ZxlaVO1Crm+8avl2yqmPhUUMxIM
N0bcsahalStZ9JdW2z4UuWVf2L4cr3lezCu/axSAeh10UbmicA317oraC/J0EQP/SDtFbJQakxd6
cM3Vp0wsPsGhKw+0VBw7ra/iwvF2Zh5BYvaj7DL01cjNkrS40vTW2ip8Jsnv66Gqt81blTTRIZPr
2q1shODivmikpeEsnPJa08VDYmji2WhkmeizBtxhD4giAAdEz1l6lFIRraQwH/e11xXrqqnQkw8J
XUulyfSrICzhG5PmtPM0L0HBZ3rf83AwaTdlaggsK+gLMUvGcOA6BZTuTYDYWmnI5NDGnsg2JmA2
yHMTppyMkdJPGgqaqE4WaaSC/sMPv23qztsY0jiuqsHMiT/zkJm5/mB6pCLWcKOoKDcYxlNixgao
XHkdX3uDZ23ysc6BvejF0iFWzK0iO1trRWuutNGvcZJY7bqTzYCEDC9faloGDLBh6k4I0tnoiijO
5Eg1l0pvJZiYJbZ6x/rWTJu9Nx3PkJ2TJTY+VVYdLDyrUrapJWARkh5PZG+U7zSrpnDv1YonC42o
ovKnpjUAUq4H8lca9LA2OTFAunHRoJsDqNTk3UxN6HuTaIzkA7FCLrMnKpEkl9mFTosyBcMfC2Pu
5zWIEtkBdiwM69KTWwzhZAPNG0eV5k4S2nMdCSWqemTCspXJLr3AcKlqOR4clPpTAiExLEkUbJUO
5xI5zgWOyjiTQc0FwbgIGsfM553th4A5lTqi+uWziSPIdna9ZudQXpKBmkWNTe02UC1/q1rJCAWx
1cCu1SFleeHjOGiswTxweFE7G6NeXvjKkK8lWmi3JG2a3xtcT0Ti5FJxFrUBr7URFC8Nd+CZTwGm
fp9u2EqOym5fDpVy61cDSNox7WDIJ50JAqQtsTgGpXknyxgZiObpJRdZVb8K9HA4y7KoeQ0II9mo
tVLNR1upXyrqrjnJzNVcLmQuE2HBe2GGyU0uPFz5kaUmT6VTeNdWlDUPgdZEUHQ5gmGG4kO6tUZV
WZcpAV+zyvS5nZHVIudPErEuwm6cByT4XhtlVNzYmaJchXy0MQroMRDUsmjIk5G69Joo6zFfYFVT
5fX/6JSQM6glbUHY1JUt0rVsd4uksNnu76VTacKfrCoNtD6T6RDx8i9CJnJtSD7uyXBnLev6KnzH
9oQka5LHH6/n2AsjuBY3JOqvY02WXBd5IbwBjPFVF21LzQValN6MtGYE4EzdedauchKAZyhUN+oZ
8/j4+PVS/ZNz/HAAR+2uHO176vcjNGCJZLHrmKDSrwf4pBfwYYCjFWsfJZqXxgxQEa25LGQir4rw
uQ4gTmRazS64WZxQ0/0q0KId/P6iHq3N87DjBbO5qBX8tXI2kZ2mhXlMZUC/+7RC4tfO2tGARx2n
rGBGryUG7CH0p3x2XsSFA8MQwVbvpk8Tu/Tri3ryFI+2LOxSI4fGYsR6br2qixFELeuMA9EVkEJP
dfI+u4Um7Qb0rhjO+N+PTYc87jO88QqEZ0onl3AlIJKxB/WS2uxH6iSfoxNPzacvxvsxj05QUGYN
Qc6YE+tmkRyEW63MYlYA5ZyYrD3pX5TJcFazpbTRHsXq6wusnjrnoxaWkeVabk/nPAV5TB0e9VbV
Z9oLUXEGqGyQsGzJu/U+Wz7/3HFIQMqHK/Ek3WA9P6XB+ewtxSUz6TYn4/NxSzNqjWKMfI4mtfxv
ukl1Wp/amJrew6POEnu7fw9xdMEtvZc14cjdAtocWINLySKEYbg5cVk/PxG4eDq2byRpx4+SE5Z6
UU0nsqvR2cOkIfqWkBximB97F1YVGOVzY8Xc/3+pO4/kyrFtPc9FfSjgTUMdmOPpXZIdRDINvPeY
kcahielDVr17SZCP55UUaqhXEVmZ6+yNbdZe6zfQC5Tr6Unb82JEHODcBlI+DHdR4CGFhlkJ5vbP
+ntTc0+rIAtCy8DU5IDb3a+ldw+p8XIRbsRTAhuwMwtaXubv/fy+C7huAQPZ9gthJGC4j++Hw18a
4/EdImUwYVRUuJFRfon4GT8qZuF52EhethGol10otro1z108SyX4w8/hA6BVaCKpuy7RzmaljfKU
Sn9gQst9g5gyP0Xe5EhQFeeqpZ9FA56v0btZOEBrEGsc1NjJKYNET9eCcUhlbmlEOv6d/0N7iLD7
+HqZfXI80j2GVkETWTeWlcbo337dVEvCpLEkz7hK7xUXqXNEbcX9QlzJX8Iz/KaPO4eDUZTx9IKk
qH1ovWtzrFitkiIcmweOpp4aSP1Gfy4Z+aTibED0RQVyIVFpxhouGxXipJLpKWwdfzvvjdfsl7TI
fyvsFskrrjCCiX/Jt2dm8mPBGScyCMRQkxEKgcv3fiYrLQB84ZNQL3AyeZE5Rt8c4fYND+bd17E+
mUcTYC66D4DwTW2Nvg/DUY0Kv1NhE4R3jSZvonB4xKb7zNL/eLLTIgBLvah2agaqBe9HJJRZWPll
xIiaym7r+2iR0PLtMbzR8zMj+njaEcoiM2XhI/Ozbk+raRyTp2JvqrbZaU7mB1/Lz6HRlxb++41s
0WphAZqmzt6yloPuzVLHRz0UrLjFPKy9jeDSRS/R2Diq9OTP98msuIN0C9Px/2AOETFbCjKG8bHv
nqLl1WWBQlCcgJGTVgecEgqcA8jqJvMfp6iM0DRo/mpLC23NJ7ASGURjLqteCX7YCGZv1oX9P116
1I4R4OJrwTr9QI3ouhAP0cFQPRO3TFHBKwA1irl++TrKJ8vBEEmhMAWyGNL6FBRiUTabnCiWVLgF
yLcFcv91iCW1Xa0GA9ItPBVz6Yitt6uf9Jh8o0fi9daPdKBTn8/0WeQTkipnIn02GBp8i3slBF9Y
vO/XHX2ZJs0NHxO6QNwocvDdSPFa+Ho0H0+EhV2J0tVyTbFnV/COrs2gtIPv9OqAgmv1PZVQbjKn
v26L/wcE7//vZBA5+/5znrf9vf5f/zPK3+n08Bf+YnZr4n9HSgdlGJo1izqZQj4z/Gra//Hf+BO8
lFnC8M/+OFiyMv7DplJHoQfRsn9p9JAH/M3rxqYSa0vWJJ1wSVs0ev4Jr3sl0LNkUhCJIZwbOrxo
Dr7Vyki0KIj7tqhcq82PVlu2DpCNQ2CdUvV2Lg++heMFEhNdHr5Y3bzPZESsIu1pbBu7VbqN5Adu
onanRWbApGKsI+gVZ43d4wAb1Ija9tM+Qkw00a1XdUS3n6pmo2GA1rwORbVVMdEWKTk2FHDqBgpJ
YXo10giF0txlurSvAoFaI/igIf8GOx35UhSFaZnEYsf/O9uT7O/pLGzGfNobWbcPE9x7wuCiT+qD
kk7ISIxejARbprZnrovls705IP5j4thK7FjRoOz1ftsKgRKLpYrkohY/9DQCkT0U52AP4O4KyWe3
R+15kGU30oxL0AxXqhhspSLcz+IPaLmwdPSjP2Kx1KHUjrJuW2WwORgQ8oKxHrixRXGywWsLFGWs
3Yd1f4Qp5RjWsQ6M/aIGG8YX9LaEfqLCpFxrXf5DjNN/dDR9GOOaByYOSZr1CmMs52vUS5j6f3Yw
fYywWn5zN2iJMhAhxelRv9bNB78/92JYJXwfgyxJ9ZubvZLpbNNOJciiXb2AvhZTA3SAqSxQE8Ia
AE+8M5kz5ONPFoiKRCnFKKQbuHDfR5UzsdUrIajcZjQOUdUoR4NcSUz56L3ixLqOskpyynjP2HmN
F2OBw1tReFMYnLrMeKi6+i6Y5EdlxMWiwJh41KlhPocdG8ywnFlfvNB5tyNtqyZ4bZrjnoieL+Ax
qH+3aDraCCP9nhPhR260+0bOTmKAcPb4DRf0LXI3zpCYmzhPdsHwOBj1NhYRy7SCQ1ghI9iox8Gc
vLSiR93r93oDoqGltItoMd1Ju2kxmA51V5Wj3RiWXpP1F6NRHpP6NOjf1EJ2c6lCXTe2KQPbEkpY
8VTR+jO2S6mlHqRL1bdq28h62guvbYPaXMMXyWdHKmBWdxjedPSa+hZkBpdhbF2VxUvRRE5uKDcg
4tGGoUU+Gd/z7lAOOKcE8Ub3EbaW00M9+p4sIX3Vogmcl9u8Nw89/7Jp0LKXIdzgzbkIhU319Tjz
QZSXSaWvq2NjoOTOpBcIN7fh0YhpeIsK2WB1haKgnQioktXm3lLyTQtzMLXyPVybO9TzEiTHAJx7
YTlAHA52tR84/vgcSg+Up50uCDe5CWRzmKxNZ6YbGhPbeEadr8ZQK1KdohXtttKPIJ6OY2feD+lD
USP87GMFJYj7RBwv1PFar+tDL6PgnA28HkaK4ZmiuWNMWwyVyc0cPoWN6c3+qxj+ynWMQbVlyM/U
7H+FvmSbUXHvt3TPJwtbtilTgN/xOQojfgmlwKvoZAj66Bb+sSyzu0Z64u820s8OCWlhfO7G116d
vtMzOXL2HGMtfNEqpMbVCoJKjxuJKu2F1Dy2WvtcpqBEEhnVtkERgQ9kGzr9d9MonKQgwn5SjN3E
AneRz8+Fav5W9PYiFQTZaQb1THL9cQcawBxRlVjSqo/yFbGf9ZUlVxxfReN29ITasd/34oWqnLsN
3j+FlhNmiaSaFjJnomatcZWCVs8RAIXKnSvTYSq76T4W7aZWPUMI//Gh/D7Wkk++Oc2KdqCZj3yv
G+IcVTe/w3Nl38+n7d+DWSWk4RxqTToSgD3KkeQF3TMNPruNvr1Jkq7/SqbfEnM+3qAMBMUtEfgV
NtnrWtw8G3OtRQMHZCbbafQ4IzaFkChHwN08BzSj5DNZsLw84f6d1P/9mRaWLIxqenDrohlqCkMV
tgA+ysIWL+NTcGthqpdvxqfmAlBTfCXgRyJsg2/tRe41pz8Wx9uvB/35b0DnRLQMFcMLY3XjKZVK
Dt4xasmXctIDeIezdSWFGL/i8ztq+DmUxtPoY2IoR3Y4/Or9J5mDCeguKjvWTooUlzTfVqXxIvax
JJj7rdr/lOLsUICH+vrXvn+b/D1hb37s6ubMImMQ654f6/OUK3pyqnNdjT817w/f5E2I1bM7z/pS
Sse+cqPscg46WyyqQ8fbdOhqJ7DErTao9zRVSahkO8upaIoiTlox6MvWC/LkNArVxkj7M+ndp3uA
zFhDOBgk5JqaHlftHHO2Vm4h4KQxPUhzfDCUZ2u4+XqC3z/M/p7gN3FWm7kMVaVR47xyx+Eu4qbT
x7vobOnp09PJgimmIbBDEWWVqupyPM2JylfEoJY7PGDFF075pN9X31ovuW6xAzZyO3sucWX6enir
hs5f40M3incMTxWKestPe3NYDRlHcKBwlvyFJ6VaeYUM5uKqZ6tYNklnyg+frde34VY5F6ieQtAr
wvVme6yycTdmuzMjWpb8ar2ikoKeFqeIJDOq9yOKq1quRqSOXZaky1wq+GljleVKj/qRBOpsGnkm
3GqBRKMg5IYeNq6M+SiFjivpW0rWSp15sZ6sH1tKst+jLa0TnO7+C6ZwH8LrFHL+ncSulk6vR5qV
RGGFaPTlLASuKiibryf04w4gOSZlW1om6OqsNaYUzKymfk7Z/4EFQuy7j5mHYSZn5vHjwngfZdnv
b9Zh0oJmBTTDfiaKLLxQSD+31N/XD5el/j7EaqmbTRQ1rUyIAQ886RThAwop2pPxoPp6xj65QoiE
5C8xwWkjmPV+MH5KozmZMp6eWKhNeLAd+zsUGHb1c3kVHJTbYRP8LO6HvXosL/pf/cuw+y/s7I8n
5LsfsbZOoG2s1abKybXQO3BO9nhj/GF4SLfKxYT5Jn28+Cxw+9O33JuxL1ZSbz9kMScIhA2MPcyn
y1TKrwR0HHMF+6LbuvoOMNHO/NFtM2Vr+ADmblQj3qbGXpqkc62YT5eUSsKHmxQtkvXR1icpWS+v
Ng4Cusf7DPdCXGOP3MiIFvUX5w+3FaHv7xVGsQEmwNK/XFeoEQuvZ6FZajUDCp8NIlsJaspRS3it
OhSqvBl7w4a44IZA6OMIGaxpP2W5E43mw9dr8PPv8Oa3rM6lWBqmLtH5/N1B326ay8q5D3ALTI8Z
7qakT2dPwrOjX6Wlwgw7Pp+IiITytrxu/jgx6ied+dac9HCeOLbi3fw931SyuTNRR5OV1RjNetLE
WopJUHGZxz8CQ2SJto26B7iLwTTIQI+NdWZ3/ymqvL9g2Fgwui3Yp5T31sVt7CzmMosSvDz2ylKt
mHcYG+217yF2ol9/xJXgwN8DfBNqld6VXc9lORHKv1gM4ZUf/pY9vFhsbrDs5L+AOzr4MT0L+BiG
Byx5zrWqPv+qb37C6jr1ZTOWJp857r/peJJnl91WuMyfFhmO7tReIuRyZtCrlubHQa++qk6HKRcl
Br14mM6oV0B12EdbY6t4ECzPtDQ/X0NvxrdatYGhikW0jA/XyPuRI7K4aJ+uLUAmMp6cwFSDq99n
h7gM4asltLrt2hS2qrUsoX5T3utOiuG2vhf3oN726SG/+C9ouCyf6auIq8uvAFpYc5X/dfkVl4o7
78qnCNaQdWix4c1ev165n+SV7zfJKtELpCbXooJ48f4vCRKcV+lMq1g+q6dye7bv/ultR52eVjgn
vrLWxxvVZkbMjs+4XO4wCtuT5DbYiRcxKJrsVO3bbXKFD8I5pYDP4v6RG+S6R7tqreaSa0mUW9bM
VR+Y4DcDp2pxPNafZMpqX08pudaHb4i+K00AupgyQIY1OknKqGTG3Yizqh4iLZZ2IMx6pNp0c5h/
JUkLWvayDqqjbAEvibr51Mnaycrh81jGPrEoHinhsRSF4rKoNslQ2r6Pvk1cQK4adkOR4alchi/G
BDY3VKj3wGu0jbH6BoNnP8SCrcX4EmaWN2bfUhNVTuCzvfmTW8YBIUupMXyR8qJx/MrLoj7wplTx
PdH3N3CMsK1vI8tO8/A6jPKNr1YXutl8T814b0bHcE4Lz8wfWVJY/t1m2TU15+s8Mr2ofvXB7su4
pen9YSq4TY3oZ5LG1CapznG/e3IdPUvCdCULyo0e3oZl4ol9juuQ8dDM4r2oNI+x8NCXN4kWH8Tu
5ygPbmFIt37b7GOhfgmK6UoLvitms22leRMk4c2YlDYWITdW9y0eJWcqI2fQwfB0V7N0XU5sWLQf
jETyyl7ddkPutA3q1MCMyxxVisLamvqljIdMZ062JsdbBVx1vmBLld8W5OF2vLD81FVr2QbYv50R
6oa4aTSRm/bPemJcBznmtbm0aSbswAtM0Ssda0dqr3Vji8hrk2OFniBru4ZUaux7XGUGKsYPqgRP
mzpNgb0b0twAHh+7XvHwSnJK3Ruruxw4b12bjuH/bKXrbOhtMbhCwNgNpJsiKzGskxKnrqSDIGGA
qeENLP70K/y2sxi7mh9VN9mNkrv4ErgTfnoy0ghaBsdgoV7E3FBxv5HRJwctJ5fCZZFpHtQip5Sw
R44xmEqhLbaK3XT41OuD3eCSMo+VDfHq1I6xY6CLnkw8tZMfVvgwx+JVbb3kWnUKrBB+xYx/o3qV
pMkGl9BdOnfHEd5UnB67HumEBsPQuoa3Qv4RhNsiEveTcGOweMborqfzJerNUYVLoMWlazaIiJvi
0ej8U13sUiXexOltKcF/ECf/p2jFML3mB1MMdwAwXWHyN3ogbjG1uDMxm4hM+VjmzTav7+XwSkrF
/aBFboaxtGwKrjaVxzwt4CVmxyHEGnfQ3H7m01FJGHABK/dGWxzjGtkurbEn7SXr0Qnme4mdtZct
zZPwleznbTvDFUI4KUk1pxKzrTQ1To0B5xDPJ5GWXtLgAFp+x5RhM0zKXVWrRwkrg7JeqNVFevRL
NdsMvp9dlPNWZLFHw69AU47+9A0WoAcA/bUQq0s/yEs7be4j43GYn+KAxWBsClzso0p26gT2YfjS
yg+Kfi/j2oBLjotLz9OsLJWKrHNqEYsIvCl8RX0w+MsLXwSQuzvN+anJi3s5V1+GqngaWS+R+hQX
ySkuLE/U8b1IRttHtsFtfP+5il7HHPPXrN30/bMSB7txFLZ4ccAjnu1yqaWKXfKzaou7oC63ycKI
bPq7xV5J968CKTgV4g9xbK4S2ACVUFwMEEDiqHe0JnuNNP2nEjabvDwWUcceuWhyYT901THomg3G
IjiO6uW+Z2HK7TU83wurA4SPG0+ciW4yd9eq9ssPMY1Hgd/PluQ+duKkeJiy6D7yb3r5t55fTMOx
m271LLw2hthr4YeZrexVyrTB5QOt+GBb+kdB/zVU+kYwAM/mugPwG96OENxZZuAptAQGUcU/Mrdj
Gcks+kdapH5TBzhGprCXjE50LCPY16mBwP0Rgo/dowFnlC9GpzmheNWl+hHo1AGklt0BU0nEEjsQ
GAjJZaiLnOY8uyJrr8QvODN5KC5ybE9Hs61dYzrNeuyovn839+mm5O1od2V1meAfYMaJo9I3iRsw
qfGFFT7R94DdtqyRvVzeKem2il4EwbQ1oXYM87SUPHEuGYqX2YxOegIw587KWOEKlRhLdYL8RmER
+Mbvtim2UzweBCXclPGv2cixHskOXf1iwg4YctZyXhfO0GL6FM4HMcFd3QruklABml9IG6PDhc6w
I+1XPaBLqzxkUXMassCRExQ4p9hOs9pNoldc4g6T+X3Ani4ws+OMbSkS/545ep0VvRR8H23q7GJo
4MpXrqjl33o5vTSC6Gj46UkqsU23YBWFBjRD7Vk2GteiFFi2dyb7uA0eUum2aGonj4H+1Xq6aSTV
MYPelfsfg25k26AICycWW1wcpCywW33Cg9QcdLvQ/dZtWrjMrfEoRFHmqXP8yx/MEuk7GhVp7jGU
g4Ieno3XC8/nJnuKhZcAsmaAO9XXScYnz0YcopfUjSybPsm6UaIIwG/TJq1Jh33oFCdYzY54DUvC
S6D5bcQdywEUgXcm7CethndhVzl/MEkQ+vxkCTtBbTt0v0cM0sdjtIW6/dcbsnCFvTYfFmf6M8E/
5sbvx7x6AkAfyzWxIHhJxVA/gGhwk5d296dQcFvcnUsZl3/ufSr+Ptwq+ed/bfMRSp0bd2BktQQ/
DcsOhPjMOxVQ5plAq5w/bGha5gGBUv+H4S+dWtmBSMnRgvHO/Dji/Vt5EfTZ9ldVPwlV6rLntS5x
Z90T8BNucJxNbHKPrDYw93XD9Lc2PQbiRVqEbtHWe1960vTHvHvs+9+1RvqIBoLcbuJ6l7SPlvEC
VeAYQtgxy4NkXA0qWkCQ1Mob5IAmvJi6KvDmmVsTC04uB9B1fd3ZbS86zRScVCNBlSjoL+PJm01X
hxdqJ33pBYnvNslTzn1tvpI5RCR6cV6/KmLzWC/lHjCcia3qr1GB91F+J+JkRBc+cf1YPfU4Qisz
oiBS+Jiou7zFKw5lF3akIGwF4zXOL0z9WEMCjjFzlrXsYQzQlR7h8lxmxuRIGQp/ysEcKKgkXiUH
KKl7Pbdd6UqhYnotSpwYzWHJ56LX/YzbKN7VJbqVQv5aNq+R4r+UjRNJ1bM54lxdPUXdPhufkmGr
z4jEadEIV+hRNx5j8zhJtzU1w/lnrlZONr2YxXwQKhnnKn+EJ+hIanXKi050o2gfWXPhSslCuJ1R
+UAEvd1lOax3nJJEd6pOZn9vaDAia9ODSW0aw6YOE6/ThJ4r2KNa6Zpo/cymMxpLEpTHFxI8SNHy
oSweZ8W/VYqdlmavdZa6I9lThc5xmtkhRGOhezQ0qpxZPyu4wKAG0YntAT0fW8FedfB5rlRYFn+3
+HC8C2iJdmgZnMR6D67EqaPZVfwSq1A66e2uURQ7wnAHSpKd4QwGZ9WxECybSP+64FtQjJcy5n04
G7pQCTeznN7msQ6TCzRFfYqHPWY2ijVBH5Ia2Z7L8mQK4+QY7atfHib/VWrOYvfkz95lOFjiDLJ4
I3yARS90Rqmq8to1xz8O7JvmdjCdZJd4IWj3qHY11PM8OgSbDFq5KwkeK+88U+bcz1gViwTsAI04
4LqL95R6bxag/7BRN91ddFYpdUVaWWo0nGGgtNGGxY/pQ4U79MO8Gf26dvPThAxJcRMGaMGioyyD
8dikXl/CAH3G8Hkv7JpjEwRnFao+vTGAHAPfUQyUQlZ1ZoWnmyJVDWvdnO57ETZ8RXIqebm8L8vi
OHXtmQ7Fp8c2VV0aIcj8wJvktH3ToUCrrYnohaIGYZFyRcWwiyrroeiGq6+vo0/iIAtgWEj6UEJG
2+d9nFhtrHGsu9q1qvtZxj0k2BrBdKaY8Nnd8Bd0lgcFBqzr4jiEn45n08CavRCpLFJVvBK8YSNs
x/9CafiTb8W0SZapQ0EB1L/6Vr1R1TkU7hrbu/AKB8zLMMDKu+Sl0w3AgnBQls/lMZ/c6e9CrjaD
MTWlKE+4wjeetOGx4xnFQY/o37rGVkOzsppvM/n711/uk6KX8S7o6tPVvV/qQkRQGSfQeg52qeBf
BGgYCDAY/H4nRAd8ozxtUg6KH3tlSdWkf/y//BGrVMofSCu7iMkeHATUanNjbKhQu9Nm1ny6Pokb
uee0rz8pojJwim/gGlDjAb3xfs02Qt9lKkBEtw5FxHNemg7ysHkMzYfJQvok+113T01YntCk8FSU
HdKocMBs4SQfIHIZnUvoPjkJ+TlsHXMBzRp/tIXebFVNHNCiyPg5mi0jXweg8Jjvij2Pr/Mn4SdJ
FrEsyLNgc/HzXPX6knHspDFe7tyL5DLbBQfI9NvgOoCfGJ2VyvukGr9M9L+irb2MFkMH8mSxdiuv
PtX0tAonn2lrLaKRGiBg5PnA9H29opYF8y5fRQoPaDRxJcVEbGw1wiKek35KqKvIaWBL/msvyec+
2LI+3oVYrhOgRpBIIFrTq3u/fiypCbXQNKneHkrocrz99xhT3fnuD3T5tc3kpl5w1Rzrzdcj+0NF
+xjXFBXZwHSA8/Z93LIJZmVQ/KVqLMOOq6nDl3tVt5XjH6XB7fwI+bukVeb/QLP+rHDcMnNfhV9t
VfSidBTHLSpem/7UbCnxbCE/n5fG/+RKWY550hMMh7BXWJ2/Ri3MdS5wWy964LKHAI480w39YV5B
P7TrC4w8g9g798757I7hUUdBXldYmB+QA7McmVUjkBcNBVZ/dzUKIInuKtk1v9Xp62+18LvV76ro
dqruvv6wH5bssp7eRF49sXQ17K2mK9gmDfXeZ928+frfX9kpkf/82RMcLUi/sR/XBx4YTbFWTHqd
IUUA60cFJLOj/KHm0layYAkJwG/r2Ilm39aUnyaWAMVY7/NpOBgybjlq4TWSvska8enrH/ZhRS2/
CzoDKEfcQdhL7xe0UaZQfwQeQbkR21ml7OtJpfKjUCqQEH9InCAIT9Oon8lZPuaDq7irCUd8pZqz
sqRyIt2I/imcf6A0YDeJ6iL9Y1PJdBYocSZ9pw78kHUAxJofoS58Ryfjckjzy3IEISsIuxm/3K9n
5GO7dvXTVndTWfq5GuSATNWxucyUb1ltnaJY2Ilp76CkA3EdpHWh7v1zYssrDdW/F8mbj7GkRW+u
ocwSFEFTmRRlpPQ1PkR5c63NVFDG6wKtsUaunS6rrrv0DjE758ywP9yBq2GvTu0JIovQp6wElMbs
Ie33bY5Y/Lzoi7ReWFWnTHqUjWe8nD0BTbOvo398Er2Prq3keNGEUvximXQcBo9ZR98tvEQkyq4X
U09ldOdAcTUZETIVHxlFBUoJDEdEZzUByB386tveVVQRObfqyJLeVE1+Tjrh853C24WF+Ked//7j
JANCamHKDkYH67YL002qSZu6ND2jlG2j013ctlzUHDZ+LTl+eSf1SK2RtkRa4JbCTIki38i8X42y
vS5AR389gR8y5j/zh4ERznAMdH1ii1LXapEGigadzc04SZDB7tP5TvDHW/SE0uLMbPwn3+vf8Vbp
ctYZc8EXq9xMgPzaWA4aW05ajW7dLpo/KOpJlqcmh1hTEVgK7QCtwihFiyS4G/wny/hZlTFIV3xj
GzsbUi+qzuA9/5xc7+5K6FaQqheNZ+A8SHS9/14oIxeo/fC67bWfgxK7OjV7ykZuLI34OCdLgwyi
6yQD6NbQNROc1iddyUzEKlPA9fivQhk1i03A9wOgbasxNfXmZzNW9Kd25dRv9EigsERLDLvtYYgv
xWIftuZGQbguFVPbQky68qtj3abb2E/tMs2cEDZqE95N7a02z8wVSqu+5oZIVAmCcf31kvh4nS4z
gDksmGwLzvD6FZUFtRyoERh2pLzc6XtjMwn71J6d6Fneafsz0T6g5VbRVvOtRSibhgnRxm+T1zjB
IX6CjUAS1JzDaS13w4cvyxW6POMB1KzZ0Gk1dAgCAfrW/zxFjafhpcLKcj40m+ZEooDaoU216/nM
AD8kRX8G+K+wyuqIUrNhVNMC0G37bXHughOR3cB8AFCj/qi/i6f8IOyTf349g/KFTKpQOKHMvroR
xtYou6hckPvbYKfsFr9OdSPvzmVenw0NmjRVmj/ot3Vaq2ANgQwBoITY+IFL8pg95co/fmAzfVC9
IWIrlIE+UHzrWm/V1iRGfkKDs7xO3cKhAfMDX3anfUF37dwb4bMF+TbgakFOUaRawYK0iPdkUhta
KvtqT9nYPQvw+pA9LkODzINrL0jiD66qgq93bW1IlTsdehesFZeYs0ixAAjakMjsy+25+/Kz/ImQ
ANlUHIRxM1fen25Z2PZDW8q0Qg8iL1YFvXPrNvKsY7Vtj5qnHAAG7dRdchdcCWfO/k8Xy5vQq0dI
Z/QyDztCi1F7MvTZQ035FKaJ9/V+Oxdm+fM3yZDZVr6P9lXl1uNTrG+FYdr4tBq+DvLZUaLw4kcf
gJckE/k+yJz5mKguNTqFzvB81+iy50MlkSgmfx3os6xSodJB8dPEaBTc/vtIDUiZVC9420wHBL93
467bIMFkt+fhhp9OHKpZItAfZLOUVSSqLVYeGtQD+03vmr/xhT/4Pxf3lfwy99AI5fV2th237KX1
kczR8a+Yq3ReCea5CpaYg6MeLFRatuORjZe51jb1pp3fnJnOT9KdhWZNeQE1E5jTq+8mllbQIu5Z
u1H5w0rxrUcWF/k3+iG1zbvSpq1/5vst/+LHEf4r4vr0HwwymDBuKGCP9euc1ru8qx6mUt1JKd1y
zXzK1W4fdeImiUP67Ld5a9opvOhiJrNoUdhshGo7NHeVeN9HZ3Kdz7Ixkj6QXjChwJiuFXTSFKd3
P2QZp1bvjZG8sXhAld2Uo8umHqYQXEaJ9nKARGpjbLBMtvUw2BhCss2sl4AOUaFVm6hpnNwqHAFA
faxJO70QzmEn8Sn5OI0IKuATyYsTf+E/I3mzqwOxNDg6IoCM2kNTyc+ZTkkq7W6tWnsUpQo+aExD
J9UBjpQl9T5FuBJ4AJsIBBcGCPxWfzQBh4ljQU3wWlT9vYynVapEh1Eb72bph6YXN80YowBs7LQS
3VzQroF/zIbWWYRnccwBlWAtqJ3bIf6FssX3KBNgsDdunpWoB+9y/T5GiacWG94gGmzd3yC7HkJ4
9PoEgrYQbmRsV9JKvRuyxpmiSx6qG1ltb8Xwt1kP99BM9q16QVN8n8Z0RK2XTkp/6mAtquzWbLIX
SazsogpvmyLYF4roxFO9n7TsGKodA3iUBslWoUuYkvoNG5n7qE9s2JA2kk1gN4ADKD0APqBfbX09
zepPLW5csEc2uCdn1OPTOIp7FCKv9SByUV5xe1+4kMXGCwuagsno1N2xULH95mLkQ9mo7IIQeY3H
18yMvCZ+qqNXC8hYT9cJGqqtpscerJIFkq5AfjfrTxnYYvpvM+rp8iMtWZwp0y3qIBtJkE4CucoY
7HPF2ic+/aQea2WakpF0r6v3E1ooWoIFR2UCLyy8UU48K608CyK8xAM3SX9UCar4fW/LhW7PQ2er
9IXa7pffYVmuqvxb1oU6YLOTFo7SCe40zndGSHtwQKRKUwER0ZtELBPcxSHTKlRAydoDpdqZIBwT
MHSKgf9JPtyX0vJltPxZ1JE0ofVYjQb6sdcVZ0rOswaF96vJ0r4hqGybDddbu++V8WKRzkOvfV9B
cCyS8dT7E41gyRN6fEbSm1J9HCeozLtyvJymjnKOcO8L+ZNiIs0iKLYkgoHz7wrOhiCBIhljVTW0
bj5cSukpiGdHgOQthtdm1dmDioa0hIWUVCHtFmaI6v6WhUvfiHi+eCCRFGnYKNJtbIwXqfSroi+f
V/N1jLk78rPYKNF4Vo+60lxIxrNW7rWxfqwaa2cp40aTrudqIRkIV1nZbqI2toWy2TXttE9L/z5j
gYuVcVDnm8LW7sdWvpRw/UCiYTDE26EWtkYT35h5dkVXAl3W5Lqc76zggSED8mGnzg9CHe104XcT
3YgazfImmiCs04+36KoEmz59SuSfo/ESaJYtqadFr3Wy/CPkGKfshetZG45JvBvSn3V5nfeyO7KL
0BSoojByRjO+j5vhakTCx8BtpjLcDGrhVHgA9QzUQ60oewha31uWtoHiVFODehK1p7neg1noNtk8
HjXEcRH3RfUw7LdWLx47q7318+tURWdZAcRmzZeifwxk4fekyI+SthdjVP31cCOO8aGYg60iPmgK
Ww4h8Vz5MVXCtsDNO+hoMc/HhpddgUaxcifkFhAJf19qxm2XpEezkq7GorvODdzJzMc6li6T5jqo
fjTx7yx5khRQcIG1q6Zmp4iXRoc8u38ZxdFp7B7q+YYy5S4z1cOsV1sxhGZe/gQsu5Gz+iALz2Nf
urXSURW5CqNbk9VWWk8W5vTpcBOFyqbqKltRGc3rMH9ry6vavInrG0m56vXELvzLDiD5kHu98oC4
QAQAL8nu/zdz57VcOXak61dRzPWgA95EzJyLDWzPzaJnVd0gWCQL3ns8/fnAltQkuIcY6dwcRUih
6mYxgYVlcmX+Rsx92zVOo4Jdub8J/SSh2vEESIIxRWcQ7rk1viQRqiHtDcg7TBXh+WM4sSoDvFq6
flOa4kuumKgfAYPT5UNuYHAHvFBGlDph9fkcU5Y71T2VFQzi4yAL/I4ripGbqB1vA8n7rpblhTfe
6cqPoM7QPfQ3WeBt0HbaVCiiiibbEjIiQ3yUtHtPhMrvXyAHtsmRHkh7+TnFmEcLycj10raG0EHW
ZaskzSZrH4RQXSVe9d0VMECJpF9a9Vg0wWa0tAtTG7bmyEoqAXQMjhTEW8puJcrnOtfb1MqB2VZA
MoB2GsVlYQxOgLO62x2RNXdaFmwGQjg1450f1qdSfJRd6kIDYLngthOedHV8LtEE7iEaIZY97Xcl
O4hQXIjFdWj81NVfYttv0ioAi9esQvcYhljL9Qc1fsHzeJXhmIkwdpQadtVvCkAxY4Uzr/A7Uq9b
lBkBZWgc6gaIMSlW+XFQwKAFrSZ98yEvU3mV6/rKauAeKhdZfNLGY2dVdt9j2DGYN5I6Fd6sXWc1
x9q8bTXOqPZQh0hESLsovHZN0xbQHbekm6h7jeQ7I8MPyH8y1L0+JA9NUh00D6WIINyF2UPA7t5Z
Orq4tA+s/tTXl+OobAxEiweh2eiisQl6iwNJPKqtv8awZBVE1B5jA+yOgKSa9M0Y0l0Pmo99DKjM
JpLclWtpACjcO8nq7cL6HqJuY1YPcZyuaq/cNYpxcNUrpX3Ca4OpjyD4GGwkNBwxxOU3TxUaf9MI
D57wgp/FSogxevhVcqqvAFmZVKe6bY+Griz7O8k8KLp7Uot2JxaoAPY7uUjsRrxqo+e2UlZufpe3
r7pbseEcQ/VnGW999zF279DeZX38GjRkMr0XLXkUskcE/3E1A/MT0UNP01stGg9lxvQUH2T90fQU
9OGBpFaVU4DHryd2NEeCcVMBHJfU/L5Umx+9ye+Ix4ENr8o4wKsr1UAZGhyjhV8ZOt77oMwPceDe
li3Yq/YZRvU3wXS/RRK25mMtGSvV0OMtx+9PRUzHlZ+2PyVvUhYudoafGHxc9eB5t8nQ3meaR1UV
qWmtueorER1I2d1pHcLuImDt0t931VORSdej6z4yioAcvQFeeSUNjoARXiPIGxmIeFmtIQ/vYlk8
iPGl2aR31SCDA79Aituu1LJfaWWxG+m1g0jGcuV7obww9mGNBNGY9XbX3Neev2tG6admPKnIn2rd
wdJjtotaAvDzWpWIjwebVIKNk2HflCZ2qE5yRYBPixA4pZ6sVFd+9cznwILlwTfoQEkawrcsu3EN
Sjm5ucFuAOuQb0NXfWuM33gS7UI921lAjZH/6EQsPzATqG7RBjyU8brvZUdPN02ys7LEEZl6plTx
8BdVXm27zN36bezIlWfr2DOoQnCDoNoqjLS9MWwrxbt1++p7bLQ3CXrWkXwjGgM+exp7UgM2yA/k
lQlsBOMF2ZUfVVleaequ0SbDC/+3FJ98t97ggPoDTUXyyAjod+oC8d41unVQStFxh8u8eBoEcgvL
KfmHo08qJl103ZVvtTu/vZKCwhaD6Cf+KL+69FT70caPxE0sABmuV7J2lCSwfbL7AyF7OzAQw46g
5STavgaS6wH6xp3rMKJ5MgTttSB0mz670kCr93qCog2iDMkPxLg3Lr0TOo1ryU9A2uxLrbeVmq3E
k1d6VKxCaStzR6wb8drHbybSf4acYkb1E0w/Bn13eMSshSG6JIuNnmWzu8rkAd1xFbYA3rYq1JO+
PrZCCSydXL64EzL/5CK2oErFfcv6MOJoa43BGqn9tRD6Wy2mv+b/wAQ18Y6Iwq0UsbfZkLZpcYij
x7EXjk2GckFxl43VxkCDRg8B6dXNvij2WY2vCya6qLPpq9Ass1WN35ApCThoSA5a8DbrGv1UtM0h
cAu3aYMihHgBTgfBhUf0KkDvqnaAG0XQJiAN1XYlRC9yjOM4m3ZrSisvMNFr99GJik6hxoQxKoUD
DKueLFklGiBh9NjzRLwXy+5oSIe83+nNXaafhmHAYmZ0TPxmpHg/QtUxUMqf7juCYxr9jeX9lmps
mMoOCaI8IrB4NUT3MrDNOr0X5fAYqILt4/jcmc3K8k9KFG6NEXACLRk9vs4AyhXupmUzDepjkl3V
3nexuQ+yKckJodb03DgFRGeuouGh0EeGBVS3zE6hU3j2Dhn2mLidJRgzKOGFVVTreujBof/MhGPb
XBf+9cBTdfE3mCzoxv+0gJXmZktnkn/qN0AUX0LNAypyr2DpBJ2AJArAs2mGZHXChREMq6680TKE
bFThW5Skr511VwXq0cUwA/npwO026N1vy7TbSUVpj6SIgf9LzO6mK1VCD9SNbvRUsttI3OfDfRju
vAQdIeyKxp6qf7fTKvhRHVh4OnXOUJcPgrK19Es1MjYyxZb2gVleNy/QMNeGhvGOcY2DglMO0a5Q
zB3KEPe+CTiyHV8CdadDjc+z+ioQhsJGIv4goijkm6HdaJdWcswnBDwoz7Is1h4SU1Kggw70jhEj
4RrxyIWlO1SlukkH19YRDsj1CxmYd99ne6nRL0Y/seXmss+vk5jiSJKIFJwaZGy4MmfplQgRyDf7
x7GT7MSP1ylg2n4w7KBJD0ryGAWk0H3rRGR8XvzopTcVmXycGesmkC6b+j4VQlZl8BpMwE5BSlun
EHInr2CbiJldwMoRsgEbAXGfWMj1ZOP0cGuNTokbsGr6Ug9XVa56XF/py3hdbthplKjboBRZH7X2
WErcOgspOygBTKBh4PQvhAAXBJeMhQGu/ewh7ssjBY1jj+/FQslnqqHOSj7oXQKsQwCTOtMcqVMZ
qjhWLu3YtoLEIbYnU4GNAdzCvPHCaTr7W6MLuMW9xNpwV/QPmFksPcO5esm7Z5jjd2pDjEch4uoD
oYURUJ1U709SMK4yfVjlTX6FJBLLAdg7Z2iI8B7plONB01MLEwh2R06rOQlNuCiCVNTF+4UxOlNk
fz9Gc/Eb1UjMXhF4PgSx7C7JHSHvHQ9ssWBptuH/btRT1XjrHhTb15HP1bw+RJ6V95PYaiRsumiN
DMpe7A27jJ8a5OwC4GJ1TwuuhuoWKXh2wYbCY0+r9p3yI+rvKNqtaqk9FJJkY4a2paUOnQ22XhUt
1OU+kyPoyhoaWtqIOmBkMEdCdR4MU9WjU6Xdag7u1Dyjne+7LVcQkCYHcSM70e2SFd5ZGIFBmUk1
EURHFGlWAC79EM/JWqQ3ACWD8hpyCQhpm1gEDzvkFL7+Duff8V20Wek3iMxB5Yo+qSa0FJtW0K/t
zFZz+N542IyryQPWczjVF+KeXZ3v4s5gGnSaYJqLxJ0AmwDXJyXriREt2eZOvBh2S/2/M00e9Fz/
GtVZK472JkINBqPaCuDhU8WGBLa02pdiTLvBu+qoPCCUTHcFXcML/4priD0es+dpHOXVodxyp9j+
G4MIRA+Mj0o39ZOwdFhSMEtNAtKXWNcvZCg215ofIPsvmlvcA+6+jjd9k/mOihelrkwSYShtzr7Z
KFP1UnvWW5ZdTQlWnKZcQ8oVWfra8398HezcYL4PNvtgYQM5wpMIlmvNppfdtVTq91+HONdiRzJY
1FlmaCLh6PrxgzWY07gNhklMwt7hnJwajea+P5A4Nqv/RdvvHEjnfbzZptdg7lf0OfEmrC60Yse4
0a6FbbnF/nihzX7u5EGURgVPIk1dzWn9vZuLPIWilEE5tZ7rfYA17aR9Uy5PwemR53PifZzpM76L
kxX9GCchcUgJSuQUyARe1RUJ8FO5TbdLKp5nJoUiSxo66si1iajkfozWqqXohj50NewubU247ReR
8ksRZtOuDLNalitIVJSxd60Grq9Z2ieWQsy2Cb1Qi2HweAkFLrUq3kagBr+e2GcjyLKk6qLKYTHv
IQqir8qpHgJMb34KxmUBEPDrAOcOKRx539TLaMh9Yi3IhYTRps47iAfK/c02OmFnRb+A8yJwFiEj
Z98HjWXwDTp6IG/av+8mmTI0QWJOH6V2pnUTrH111/5yL+r14NQ2bQ4l21gvX7/imc1OYVdAVwxW
JHjW2QLyZDBZsgewPx5pDhTfFLpRIainAUJX2y2ZIJzrZL+PNo3AuzcUVcEU5IpoWeBvi/ym14Kd
6Cm2ojx+/VqfIeWgHd5HmqUXrh9bdHqIZBrl3gfwo3aUCPRgNRbhSew7B/Vc7ovSvTuGd2g2c7uX
tmH6Iob59utHmSLNto4PTzJLPaQsjAZfmd4ZoWUrfR7oBgZLjd+zQWTwAVBR6GfOkYn5EAxu5wEN
nsAd3i5BvkdYG2tMk54Uu7S7nb5sJ39uutIj/WfM2bESy41WNTExuwN6YFjJRweu+E61aRzFzq/T
bbH7N0byXcDZudIqSWD1PgFT4VsYgodLH90ljPXSQM7Wg4i+boemKusBuIh+MotTaC5AU87uKu8H
brYKRqEJDDEhhgRv0+tNJxIQ/w1/wJFygkK0ByxzO/kB16a1Ibab/7dBnC2MXulHDUETPNPj363Y
ULhEbETTF3bOpWGcTXrFEiorUYmSpKoDP5z/+nvVWEiezm4nCC+iUgN0HT3Lj9uJqaVlUSJC4YQ9
xHe67x3821QN1oW1iDw+F0sTJzkc5DknBbKPsVwlFdIAW3rHui036mG6QBQnd0+dYUPOYYe7etvt
llLfc8P4PujsmI5zFQwJLslOHWMqSGFEh7kRDkvb8meKF7sl70QSxf+ZKE8fXw4KYKa21pQO2Imw
Ng/0pidyZ2/LFcZ1+BiF238HzYc7H9dOUK8Tl+JjyFrqsZEa0UOshnKTBK+eKDmRf/X1ZP9MheF9
ONlE48347JOqGaoZZdy7XB3En9Xa3CIjvkYxb6P2ZHCJDQ0R8UcATlrk6Eeqkuuvw5+bM++jz+Yn
vtmIcNDYd07VeAqz68DY+/3N1zFAEjFS8wNGB8+HxQY+WOAvP46kpCXgGXIUZjBzsVBVMdNoM7o6
kBTvxa8lG+MxW6mGfavR25cDmxL0VsRs0S/CHRCIzRjTiwz8qb8JRgAMsChXttj5V17tbztTsz1T
OzW6dHCTQxE1h4JmMoW7IxI6eylNL6IgCVc+WrkpnsSwZ1eSotYr3GHxBsRRCVMyWwiv0mjfRtdw
S63+Tkc0hO6Ntg+KFG491qJaDy7AfzFMZJoKIYwvGukiNW4bH351YcPDgGN/I3NdKery4KGwOqJt
0dIB92P3NAmfm8OxtR4s9QEOO5TWFZr2F00DwsaFdV3Cx+zxG23NtVkKO3kED6HQIPSKvYiPrtK7
1It/dfGAShBkbS21y1q/67p4I6fFJpTMoz6+WNmTNCJck1jjaWi6XUmJUG28vRR0d6kUOn2SAQky
nNKiyz0JKovZUkr9BnH94lPPC20IwHijC7ibDLFb6zaqIQjJmXaxLh76PZazm3oHOeG62JrOM821
a/Tl7PFQ7CdIneDoN/UldvNOsuQlc+6GqUx2XZqIyAakutk+1dRCBXcJsI578q+Kg3cIbH2l/f6z
qtKsFmb8tGw+jYKuTTxIip5Qgz5OeFa5aiWjCv5FWrlbvGL3CaL5dr8WHX9dTFrzztcRlTPXTBxP
UFpl+4cZNS+Rwe2P8YEF5imF9Nezl3qEeI/JcInjPMCIAl+bFCmtITtQ9MzpIkhUgXvhXsA7AEt4
JzPvdf/VBFOl+YMtq7Q6zHv0ltZAdsA7YQ2efc/KY8nELYr+p5zvTHWbGrtRurQKNFoMjNxfw+pZ
AnLj4Qa+8H7nymPv3+8NF/ouLy88M03TgY3K34uTn54dXUf32VZ3prJO80IFfb9425nmxKevSKmK
DY2Lhzgvs+BcqocobU9VAmyhNsG6fpRR0eq38S/P2w1X+AisattfK+BDggexXKgcvJ1pX8WfzVkz
KAyl8vim4V62Oc63xmXTQTmFBEORDiDGkL8ZVE6cV/NSujKr1aQmjTz4BoEMcWEbP39SvRuO2S5u
jLiswpKYijTT0kYdkob9XSYd5b2UkQe+KS0Ah7DDk5lv5eoyzDaLiNVzt0GW1D++ydtDvpsHqlfS
qG8YE1CHSkzLseFO3Wd3QxQ950K6kCS+1Xi/+ARv1fN34WLTSCxlCkcq/HbhNelFnSbQjmTrDgL5
v/4s6Mi75lFzxFW0qRDbuA3RGLlZqrmcW+K4e5H8gLDGrWyW+EtR1ZhCy/gLaPH3wk0va4egG9Y+
lsmiwPGjOXJn/v56Yzm78PDKwxiQiGyds60sGBsDxxVk6LXWvwCftPPUQzhUeyUON2UF6LG6FbXs
kDbRWqE1Kxipk8SAMnSANZDNvn6ac+kKdVZZpyCPU+Bc6JdSkJqXFdjIJAdkKXjgGulUytgoJcbm
61CfufUkZmgmTOLVEnai8xJX2ceGmSCN5+Tfpe/BLtMc18nuLWZ5cUHHY60e8U9ybxbPjrPv+C7u
fNXjwVJQZZ6mXLcenlSurYVtXuEKS+Fwcg4FartZmltniRDv33a2uC2pjLo21Kcqr2BryCnWIcah
APuy4iaOruUAga7AdzrtVYkuFUCXXnt0zcsk+oZX+1q1foT4qGf9Un56LnM05UklX7UQKZgT1M3e
6yoxNZnzUWjrQrIy892/853RMFap0k019dmy0jCJxx+bk0W7rS+iXf1tyrtbNtZ+He2NA9Sr3XL9
9Ox9hoX8z6jTi7/bWCAu4+4E8JFyiHqIduNRRy8VtIENi2f778glTLP5XbzZMnaFSrQ6g3jGt56M
DNbQKdhOJDb5ojwtkdimXzbfNbmimYZB3Zv/zOoug2C0UmIwmQAyhRVltDt9XCpRnOmY8kJ/xZhS
sHcDGMhuaikeyyTcu1s24l1/kDcgLZ1qaYKcaRYouHniw6KIFlvB7G3SLjOQE39LPfRDvolO0lY7
TOccbmQL58256U6+OGlqw6MR5+WCuCulAW1tjtgmPuWRv00BI349388coLhqIttNMZVscf42LZ4y
wOvxTVAnkAf3E027N8Ck6VJnV/r118HOFZJUDHJRBIFhhcffbHH5aVEO2VT/wKD9SlBH2+/xkgXl
D/F81dSXA1CMCER9S33JHYKFd522ytk8pMJKmZUhlWi9zCoiktmg5hoAdJRRskJCEjxjuEam0U5k
w9Fr306Mf4NA/CHkbPc28swcFK8tMSFis4qhWAS8tBBsemQgxcmuJv97Jetfcpf8lr+mt3X5+lqf
nvL/mv7qc5YPZeD59f/5+Mfqzz97r5nzVD99+MM6rYN6uG5ey+HmlRnGX+UX/f0n/7f/8m+vb7+F
9v/rf//Hc9ak9fTbvCBLP9hATpnW/2wcua/ip78dntK/nZ6G189/8U8DScH4w0K9hDudOU1kvDhY
mX86SArWH9B4EIiAtGzC46GE808LSUP6A39oyySpYXOaiJr/tJA0xD/YUiRkXkgwTXiB6r9iIYl9
8Yf59/brVZNdF3EiMihYax/3qLSnFhC3JkJrWvEiMP2dMegUkNAh5ZascxpLToCrQiYpSJ0iZkjq
MivjoXtUYjiPsnoqU8oCOLfdTZQXN6d73RSbQpG+FdFo7gL8gMzSJDcbEwT1DIGGzI3r4aNYgScF
WDscx+EyiePLcvR/R1Z8hersTzDvsRted250WejGnez1N6FQH1wt+l3K4WVS+t5KG25Z13Cd8+bQ
uv5v18LVLGKb5HaHqUVVI/WnjCAoO7kDb1p/z4pndSvV1p2n9DemUB2QiMsBr2cXaoM6sqXuVPjd
Ggi5UDhpqYgObnNDmo9ho6q1gKXiGyGUb3u3PiX0n7ZhXIEi60eKMlgtrgNF9JxMAmqb9CCXTFaX
FBvaSXT9bp21gOtTb8hPuLnlpzj3KL2kk2ysV4NiiYCuePLwmBjo34KoXBtm/93I1XqjcYXp1F7f
8KqnugJ2keY8dadGv3zvVY4lR9e9323ZPUZaCRI8S1GY8+xeQ4y/R3xZmJgWI5pHWy1NHlKp0464
wmxl4GD7sVPLi8QcxC3CC/da7w4XsiUOF3p5k4+WtAPxuNWLEn/0kSE0/ILS3xhBRTANwR7MkMFL
02OHGdZOq5N7Cjv51grH75mivci6oNm5Il/pcWQ4lIV8B64TlXJh3NVAchUXJYFWfZEZCafok59y
SYMpBosgjfdBifBDVvM/Gm6+qx6WxSCufCu81OTsAhPTXa+1d/gjOuMoiuBNrWAd9o9xTQHPL/wL
qw1LuzCFyGnS5iYIgud8yC5qn+wFWxVPf1RbobBj03su8+zCGrmljkBDPcgpkfVgJj3qki9dFu2U
rn2k/ijanq+FXOJQzjaQXGy1KKPitW5lKXKkQdXsBJi9M5Ztumr7+BhUIcKPgXdT97XioH9lrPQG
yzBA7pvQCBCDzrSdieBf1AtOCeXA74ZnpZWhtIvilSK5omOoB6MfVGwRyXLbSMscr5UudattkQ1u
H4aMuZdkcrAeAF6laiJuOhUvRFko8xXiOvRDhnLd+Zq2diWxWl3UU0MSeeFbJBpbR0h4lVDtyo2R
JfuxAt2N46Oxy3rMGD3xpvZ0rErVfq8VfrkbROtB1dzHrO3gFoiVtxrD/EGUo4tgtO5CmaldhBbA
Dre4rnR+Jk+fG7H9ZrAhwHWXHQQIEX9wwwB5hGqdx9J3QUl+hmMBzazOA45bD7IIzlL+kyvx9yP8
rp2wgwCCsCJ0qCRYgQa88XwBHWFJg9WE9EWgCJtmdK+UwEQFoKnDjczWora5tc6V8SJPYvnQZdct
8PGDUaLArIbmzhTROaZlU21FoO5KFNRrTUp+NrX323DTteHV3zQ1vqIm+WyNvFfisoy1zrwVDCu2
i0RFkL3sSlsr+CKjqF6lhUiCUiF4rOnFVJLal2IIsDYdsWzw8mTt6tD63NZ/KipN2QQXgVdZ69C1
nlARRk4KsWzbUvM7+HPwSLCfXQmGeFWXpQI9TLwvuE6veo2dbUDXm3V8kxeebmu58Jp26s738Ddz
pWM+wCLsIX0OLszF0H2yvD5YJxXjBYv1NlCNJw+XvKFFen5wJ2kTCCkZGt8r2DOoZeRYYYphQfk7
ltVVf5AiVMp110UmOpTiFSfEIQG4jgS00yEmP6T0gOm0rUslfe3Tp6iUxNVQw8jyp7Umxj+tjAUr
p8ld5qffBagFCKUo9ygc/AgK0/wzifqX0otT8FxmVfa7/phLvOUHfyUadxkRky9/5H/8RR9Slv8/
chSNO/D/nKLYfpCXr+9zmunn/8xMFPUPHfcjjN7xr7YMzDH+kZgo8h+TVJ9IYkIGDkGGGwCtzNr/
7/9QtD8gYZuQ2yV6QbTI+Vd/t7bm92n65LY+gUioSJA8/SM1u/oz32XE/kzV/v7n9/aS86ScXima
a1TqsLrHZJJi+Me0ZJBSKeaKpth/Ahv9TRA6LYC/kAYTQufvRuVMtI85kPFnMArepqmhlEyJ+mOw
zEBxG3tRGXbodQLRQUN3PJAWEv2lILNEa+gEyfMHTbYD+maji86TFK/VoF8Q3zgfRuFToAQzVYU/
vouKXSoKH4SRkODpUS7RkB4v6iU7zrMfCGI3MwSE1YSK+xhH76K2UMRMsdVtdDl1D8Zttmf/cf4X
7lHn3gkGOVKkJMOIus5ut2LYuWmv8E6TgctUZpZw3jbq1eRzNNqD058SMoFlj6XZVfdtXryPK398
R69Qwj5zK9kWYh9j4xx3ioevZ9685/MpxOxzDa4CkaKqp1fjghvs0AOloSpgDueUWAIuWRK+9QPe
XTc/xZte+V1JgnQU2dz+bSjBTI/Ui+G1oukMH2o/7iBToeY+kLFIN4GzqGQyjddXwWfrzIBeZ0Ud
wadFPTmgRY5gQ9zepmtI3d3jki7M0vebLTnR71IET4knKA8a7NW2zRYW9bwm+Wk8Z9f3Ss+52iVM
kamrIV57l/I2ucw3LIfj9GrDd4SKnOROvvAP+sJKl97qIPPxRNJERhYGCPQnSK9YYngj5Jir6HEB
r0NqSuSmsvCQSKEF0M7TYeGMEhYtmvnqWcq6G8k0ayUQIY/SWM5i69mqlHDrap238lzO1sFSj36U
mLame/1LZXj6GsJG+GNoY9PWS8HYiFUq7oRBG6A2wUQTfL1fyXpk3UmtO27zRLXYRYPKNgUjOYiC
8d1tOoTkmzfHG28Ti1jB5k3BBA+qwdYjM7yKe6ylA35+q1qxb/cqavNp1BibHhlkW++DfSup8b4n
H1/VmV7+MLsA3i6KLkDecCYiFy22wTAZGI2KQPG/NB9onP9SqmTbe8h7De4kmqAUJPlKtG/C5LKK
Y+06Lnto6hMBs3KL7DDE3rgtCoUaZxHUduZDV0F9HjXutA0ujFjaW6kkOS3ZM1S6tR6Kh8CtKOxF
wbNhBkAC2sRYiZWPyIFZ78wili6pOj35jbCPS2sjuXia69VGbIKr0QSZGAqb0pK2RSfEtuhi3J3E
0kaDJza2yo6hfxw8PCGqLnE8VeyexqF0j25dorpe7VuzwG7CdB9GuEnRKB/9ob3UsB1f/6cqoPGU
N5ZkF0X1Qs37twaBtUolmJZtsf/PTjXlzkebA4oCPIG03wlee9OIHeq0onoRKCGoTJh0penjkqSa
k6zdRY4YCQoLQ4tRVPIiqNq3/0RSvMvEUgD6X6V4voUKOvqm+lQgnoHiWqqv6rZZBNmcOwt03HA5
ruFdUkD5uIH99fCjbHxLeRZzeihJA7sEXQzqfCms2Gh+61K+9qdXkXmneno5l7ccxmFX8NYLu/i0
kcwWIpUdaoccTyQQ8852RCm57axUs92f0lVnx9o62AE/C9amU67j+OA+K3aC5u/SBjd3E522n/eB
P7WcqzSsgUsg72sj1TGs4IhuVRAN3nVyCL+h7Py9ugDQ5YyHfj21YJtdeVrqf8xRop8eYvZJCk3x
oE7x9qBakP67mc4UjE9WmHI9F+QEiOst1LvPTIIPrz07mGUvViAh55o9qr+HTFmFceTUQ+x8/VmX
oszOZjWnbmO5iJjE1XdJXvfoU4ragk7Owsx5G9t353EouZaYlXzAlJ0kN24QQQ87eM3FzdfvMlel
/fSRZvlaQ9k+Bv+n2QNpxqX8W3LQmNsB9keS2nz2d2jfoM425RyL82P6/l+sjnk/PHEjSMsuoau1
9h1hl218hJe6ar4tpxjK2VgoXeu6AmDtk/huHKlWgLmRZgfxqlg3O+22vIivygvwHw/Kptl668iu
fwfb/PfzZIIQ7bkJH8s1PnjOhHyBaOooC/C5aWQ/vf67R5qV272or/MxgCNXA8tIBmlX9fpW59Jt
tvucq3DRNDuMfxaWyJncZ8qU/zkQs++tlHqXRKgm4Jx2X9cnsfQWLk2fAwDh1CGiT6JqimrMVgcJ
iT/dBsl85Gupe4HBuzBjp1/wcdzQOtL4jBbyZtxkZttKpo+5GWu9atcO9VBvV21droB+YSuHAYPi
YLO0m5650xCRCyxi2Ki1f+LBqKEG8xd6vI3YMNL4yK7ga7QKL9H33pnjUup4bgCBXVHmpzXAjXn2
frLhunUttuqU+g/22/spK/W2Xfs7mMqbdO2vlzLwsyEliv5TF1mCC8aQv9tttKSx4EkRsoqfw+E+
WYIDnf39sixPYAz6kfOmajkUXqz5jWob1bVl3MXoCixMillLlRmH5aBEq12Bp6tYn6Ae+EwWnelO
187JXARzvCOwxE18WDpiztzMiEQZBDCeMXVoZpl9rEJ31XxN4VTLL/BJIJ/3LoaNYmPOsCzyOJ1Y
s8n+Idpsk8hiV6zdnGjq9WRUPJySbQShe1VhBA7W8NfCME4P/1W4T7tDJ42eICn2sEVDxumdyWg2
Oukv4w1KHq3dOQoM0iJfwzb/OvSZKaIYQIMoHhm6Js3v8trok92K3Mlk/9ShohS+fv37306T+auB
wzbZNVRmy3xZcaGI07wfZVtbdWtK9ZBXQCxPd9vwd3rULnG527o7+TvpEC2VVZCvFx7g3NiCxuZe
BvgHQvls4shNGSoCYD32LYiCeBrtB8oW2obbCxJaWD0+9jxMsq8vzV20mc5cSk75FhzvBr4HQNSF
5zmzj0L4/Ot5ZlMrQf3BLGNGfGLtFjfwxJ9UO3XayfRrNQE64scKUEe5kndTiljeu+vhV7Yw4z4f
grCTOSosVHz5uvPV1GHi5o4TDTvea5sKCV9t++YYt/36ZeeIKLZvHHfZetDzsrgjzAe/bJUGkjj9
GuxIa1hzHPkuqWj6gNJUDWCmoqGxkjk83IXPPn/BeeDZKIdBVfoIcyMnsYHauG13Ci+YbBa3pfnX
nMeZrVzYQn4uA0fi1EgRW7An0vek+AkFfkKWLHtHzRfsFBCCAcwQDRYfao4fz4wRLTfJjbhNtqnx
XCs5fq1epS/s6+dG732QaXt8dzBJgOZVzzKm6QHv6lDvov0kfrwIl51+z/vN4e1lTGiBLE603ee7
j25kZiH7k2/vYaojRhY0BsseOEEMqhTLkLVzX0tDAXlSYoUcOJeC1Ue8W5sQ0Y0JnpvfZTcVl8Lo
hN3vRseIepEPIp97wfcBZyWvpE9TlyxGts37nrtgvoF2TR3mNF1F05162zgyhUVr76/Kp2KTn6rj
kr3S/EYzDTH0HsYYmVKEfmYL4a/qA+IrGAtQddApP7Rq8TunHPH1cp9vtVMs+KR8Se7d1Lpnsf6q
QGgSdB4ozCirTdWHpJCfinCIgJVTmfg65qfEgKAsBbhLaPycAXg2aRvnihDjRAgPRrfDDbWwyWNn
yhKFu2ZR/WBKymZz9kO8aYG+Wxvt4KV+E46IHfzskZxOQ8Tdp8q3pE0o6z123Y63Ub2l1xQ/D64F
hNWk90JDhzL4NLffxRVbw88bF2iQFUqPtHevxho3hNp4zANx05vahh+wpaHHiTjrb6u4um8FUfzW
hkZ9rWmCeOxp95bjSKVOBjyhiMI3/LQprKXJD2RDfjZijmFxEW0CnSLF0B6Dsn6UsE+oPesu74dh
66WNgpYaLBB3tFobBZZgq8uDB8UWi79E6n+4RiUcLb+4kaJ6LQjZi5FwsOrigChQdVmTYm+8xu/X
pZEdlTz1D7Kbtbs4keRvXhDVdp4U3aqIjPFxKHG2TAEsOYVX3UtZ/gqKO1j5jaLZmAtfoi3lrlvN
wCcxQBUi0/T8O04vqzaUQRtY962eNJhB/l/qzitJb2TrriPKG/BIvH7elPesFwSryAKQ8DYBzOYf
iyamhb4hqVmkuu7/oAd1RHe0I1Ew6c7eZ22gpaVuSkqX+YEOoCu8PHqNxwtflze8FwuEZC6GBZUj
YQKCrvflIQsqe+Vjd1mV/pivJi/M9o0RcD6mt2anDX98LkojuKqpNq4yuF6x7+PhLh5mn4NsVgPV
ioIfmTnTYVBj6qCXa5U2zbRKCsc5tEkMywnSbJbZ1aVlRQ+hPeGCmUzSGR06ISr3vxmHxyIcUJkj
OQkNip6q4NOSodLWLPjLvPbaN4vMx6B96/XHF8Pw93nm14ssM+HfPs84c8O4L7mIM1F6nzcFbU0w
LVLK2uuYvqGduwauRkDTtv5ySP4+rf967U9Dw8JrUJQd16bmtKQmOQR6UUnB/uPvyW2r/gMt6k+j
8e/P9NMs4E+BJ8O5ghsr4mMS5y+WUcK4+hi67j2qreM/P92vrrbMSX97uI1J13q4PNzBP3rVnc1n
78gnGey7Se7/+VJ/mE9/fZiflqzGaLOyV1xr3EWHHlcKs1t3mtf2eonFWX1Vjvp9q/Hr5ZZb/9ut
YdloM3+5nHFyd+kp2RN5cyC7+Ivb+uoyn5YmY5x7WS5jIDKTa5EN+xYhpq1RH6Z1BvuskXeOePni
US4D69elYrk3CjKGA/HCcj/dW9O4ZuiXfCTQ0rnyAU7wc3g/bs0n4/BlteT3rcavF/t0h9KcUqub
uFi3AbKZHLIdieH4SdfGfyZdfnW95Yn/7cU5OUG5keR66pgcpLvBqPRXZxXhBxChv6ytm/9GX/zD
4/SWYsTfrig8MxHhBKtZqwZ2evlNddLZtF6PIzAvzHpbYlPsCoNuNRsTNPGOd7IQb90AhdiqmfOt
qfW2GSC91HT2vkGbXZOe8DTepmOxL/CEApzuMmw6WXnskya9Lgo93gZay63bZjN6lk8t35b+xsGF
VUlj4yqPhO/iLMbauZ6zYFrVZQvsL03PeiYM3R0ctR3aep+XNb8J9DjTrbpVNavXypvvWhcfoROR
2L6g60B/19QhA4lBabIIuB/gRg6xc6sA3Ns+IljgpHe5ax+yObqc6mGXdu45toLX0ujVwQaB73fu
oQVZXBHsMyhnU0XQEloy6kHhOYT3jtEmkPlAGHBUg45mvam7JD4MxuQfwR2mV6ZCQIz4YQGJO9t5
yOHakfa3TbWFqVCXNM+GwtzErTYOfY0nMxjFdJP4srlEwnqbnPSq61N729TutBOix8k8GHe9MvRN
YSXDdp60xjbaiS0t7ca2m2kd7MoWJmrhHcUc7DJvuHHLELC4Q+OG06bJMVWB3ANZn27wZRo7M03p
am5hSi4CnwjzZF2i+eFkC/c+KqCFGghlcDNSc9sIY6GRIhjizQPMv4iIoQUdcrI88n77YgbfNpcn
oJdgjBcB0phcSjBokii5R0KtcO/x6ld6ES5no9j3OnjTgtm3XMTNPirEiajodm8t0qfom3BtyHLx
bufdo5OYO73IpP0imLoop91ATakRQHdNFzxpJLC0qUVqLfNwq6f5whMUxNPoKo20d6aXqF+Xizqb
LjqtUqnkjTbreNFvA4Rc2YUv0GLOc/WgavudmAi11l3YrHH5Fqte3QxEQru5Pe/tRRNWo4W5ACD+
ei6QnrUdhKt0jmCUyQIPcW1/ZH7z0RviJmKsfauw/GwrslxAoY4XusaYGy1idLvI0iIoP4JFqJaL
ZF2gXeu2/tHk8qFfFO2yZFdFO+mOeeJnsajehTd/9MLOtm7oVj+a3iEP06q2TkHYM0Bbf9Yn6XYX
Im+/S2O+qkcxn/IQROHk7ALdv46AW4KSXtJSnVs+gz4J9maYvYxls8rNfF2U8U54PxoKCm2bbEYX
rowetmGraQYfT+Rerwttb7vAOEdVu7WSlwZ6p2PiMB4d/nFeZ57a+BKxLEiPaZJtKbNfSj69Mcu3
TR+ui7zdZxPN9j1B7EZMC1NwXzBge9PAgG08ZEPZ7Rtgyl0UXdoObAjH/VHE4kzqNLDM5lC7sEwK
e5vLO1DlauVHz01HvlV9bXT+a+D0+76uy1UwUi8Zi001pSi3Ol37UoT4DeHpjsUujqdzx7+svPwJ
JwGGgGYXOnJTIosZXfJUiOkqjMyN0/frsZpv2oEFgG9wigTRA9PKSOfbJPGOduntjOihqPjXhDnE
gQUj870OcSNoH3p9DACySLeqM04xXhujHZkY5XnWubmD7b9zkuBA5/DRwKU49PcyDg5zR/4FqOth
6EEk93xlr4abbVL0H4fREVjAWq38Nl2Y4WYSACvP7ZPlAqSkyaJpvyXuW92Zp5Y4jFF/GIKwdbV2
E2LD033TR9i07J3O7/3E3yCCrIceJ/UQrew0XDkT7f0RDeFxj5O03OcDpk7Im57+HjTzLvUBesr2
Me7Uviz1Yo89ROn80mhK/YbCCv0y15w/GsoQ2WtXRYfBmXDIeusJouZKcrJo6OrvU+/C65L9pMIl
OoxZ1d9LrKae5h6IMeBovesGmzRzaXYhLb4tW16CPUKLY75kF6CSA37jtWfdWM6N9Kq9p4s33tQm
nsFVTSlFwOobZmS8mjI6pLG+WNA4VAYh7AEiqPNL4UarQvJbyJ/87nqr7PmbAiVcCp+oazvk6DuO
38w0vvY7m5wbCexUVbD3vYUC7hatsbWKUp67ykkOs9tFB5QJPKp51O2mLi+Pdh8EF7M9+UBcQ1oI
4R/vJKWoY2Z5yWNUKU6+nlmuWittVn1Ydxs2HTmYC/PDHr1sTZjJuQdFKfv0RlUFP+kcR9spbdJt
GinepxmLO1tBKPLKVj+osm2uB2uor/IyIY/TJXDh2tB91fBeiwrni5/vQs3xiXOlt4pyiOONdvdg
KGo4r4RKkOPcbTPZ3Wem99b206NjNjSZpu0hDOerEWzrja7r66HjlxslGHUV2Ndx1B+FC5c2wgKe
TMMe9uvl3DXwFbxDBZKeUJvwOvP971MUvuRhf99bUCSy0VZry82P5eCeaau/yoQ8hHn2EUaEaLQG
PribQYbednbzp5S8BaMLgCEDXbbs7GD1GDACn0Wk4G+cmqaJxCmvqsA9Nr2tV3Hn/xhrmhDCGVK/
Nw6Hvq8/Qrfojlg99WoS087K+FWGNo6tGT3wSo1VFUU3UzttE5aPqkjPfqXPlQJ95rkxJpEktvhm
myvVsMpigx72lZmbtFa4R9l0H40Wey+xT1SpolVs2bvMxIpf02sFf4MirQ6P+LkP3mAdbGEd4glK
/azCbZqm+3LUxzQnLaJV6UVsY4MJy7MT4SL3E/UjsYgXiPuAMSrvjd4kQUA9RZqAFwez+lwqagbN
05h4m9KIfqa1fKG160qbxqM12qcymy/mQf1wSX5YzUnPjJLOP3XovbuL+7qZh2rl8/Wqmv/ep5CI
y3iLbZrUhiK5UU7droqo28owmig+g2+whbmFzOFunKaKVqmZA8j0jCfh2xdhOfWrocTxl8UcYIfy
oRbz5q99RDkS0hCZEIllvtL+eB68YuvW3WMXhW9hXe8DGRxA596aA3klJSkKm7Qrjq20bsPOf2+Z
EAq+sLGM7xB4Lk2zXwdReMn//daK4C4usyut252QwSX62rMVqJPVlsd0pLWiwJxqBQ+pW8l1KM2H
xJRv/TTole67lxoGMEOi81dA9ZxD4IfDujWHp0qwa4oKel0iEwiAxG46u+0Vje8zjbqTXLVmcgxj
UhXm4TIj0Jt+mccsTb/pydpPIwtsPtF7N+Ab6/OfkZB3TcyQgxTxzuL94OW83TIVwBsqGVOyqC5N
i1rR1KQru5qK55ZcmuMUTK9jOz1U2t5PnrvpvGk3CfjSLeDiYlTsBlSRsR93c1xT5ZNKmg0fwrrU
4yZYPsRR46eX8z1pl3qT5M2VPU/vvUXeykh9xbEnksJUcMqN/IdhjKDok20yO+m6SeG+DHZ06mJ9
nmz7xIA4ESUgN6E/IyRXTJQs+SR70CzTZc5b7RU/MeGrlcz7tV3aLEz1fMbgd0HYjThQF9rN8Kmb
icFjikStnGa6CLxyLWO4YF7+mClSvMFCn03RXtK8sXdFdpn6H/nIytS51UPWEsIzCM4C9Imsgsri
+E7Se9O/kZ/yJI3oPY5wq1WewaRliydai4F3ZzDPRvsi0OVlHNVrpf1Xl9U3re2fyWCKldm6P0OD
aMleveqQ044yqSn5pXi0NSxzq0guy2WXEIjivu5TmuvljQC5XsVJCgfCzQ51p9ttzhfd9ABeRAsM
ntjKY+hHxrZJMtCxVTavTd0/KRYV0Re7Rge3czDekmtw4zTqteizR0fS3yLT4DBO1dkiii437E2W
eOeoA6BDIFBLoUt+80uH5Ks63EcAkYlefmYxKXaDyUVl7j4hvncrt8MVMisNLmO69Ar14Lcj6QiV
tx+dnNiR5slgnw+5tL6Zy2Wcz/kdU/1FUYidmwwblnxKr1lxXhJh5CCviV08mi77LOUC8GHFqUiy
HyJ6eppdTFKBzfZ2HsKDsocXjgJERST4Fs1dWoAJrMtDRDJILLvnzg+e0aU3C6jE6stznWTXXW29
OpouNFtmivUrfonVkG+7kjtKSrGv6eApexsDzxTuarHAvD32DWNxrkXy3exJbjDsa9vr3xsFmodx
tqRS2N0mJ9B6lYwgO9zsI56iZD+K6EUW066h+0wxVzgFgCd/aX0lRJzldeDHHSsNb4BHvs5EhOt1
Et9wi67Nrr2qixnkfrWvhfiWOPE3VaR8VubPJKWRdpDdrYNXhE4tc6f6bGfmLtEd2ckodIDPEeK8
nGBkBJUmrSCsAViYbXkFzxa7Yil3Tpfuq8F+Gkr3FULqA41jdBvFyZWs3WeMmmItCAuAkE64jw7z
B9AY+dkITRrlCr631tslSXZhttgFq8BPie5JVcvGM2yK+7ZZ8otkDS8d8hp1jGS48jra74Z+ig9C
yFszhTOXVJxsnarN12GbvKVhXewqgw1SWzBaU28k7FXFtNWp4tsU9daRIAxIST3tQGasiivNsyZz
yquu3QTFlZMD0V6MM6x7UfKRufUzs+ZzXgWXc0m0DmP20oB5b/aYHpRK7qwkIkuJgwHWhY1fN7sh
Vwvprr9MXTqUoXQ/ppYNfSUmEiCWfbz3+kRumJjver/c031zYXCHvgk8clTVTRTG+4CW57VK2GAW
TnDN5nPvZcRdlbW4NdrujF/X3iojSr67OZ/iSP/hXZuqTK0MY9lHjfOrIQMWGae+c6vpmNrjdRzM
zkFLAbrK1TNTH5tUo0NwH7R8sOL6xV5CIcZD507JZnbpJzJ63nFP6xQzNUQ/eg0tHe3GkTM3Jsi9
pYeLyCmP7Dpehmi+iRy/39pCPthV9uSwhKSjcUi0vFBZTZsmmKaA7zIvbuIxPYikeUkGst5cS0wE
BTnfJ4fNauK74GmK8tYWFc1r8672+jt/kOfKaQ+GDN+7QbJU2tHaStHr1JAB2zdvVUxGQWFIQgEI
kShwL8dGtTdz1hFaxi76Mr3P3G5fxT6xSBX5MoQJvUqzvgklwR2Nn1w3REttTZOUl6HSJHAlsLN6
d6ShrzgxTV4Ubbnzp/6+CJ0XXZlgdABDrR07pGF7DIxVkA7fndK80kH83YnKY+jS7dky687eZbQc
+ox6NxYwQecmvSUNYc3bmHi58bW06+OYjceha/ZORqwZkV4FHXOm0+w6A8Z9GzjHOKuCVWjjS2Dz
+OAG7bOZlreZGC7lshu0en2KzeKtyLqLqYuPrdvdZRURIPQaFez2J9RpwajKZusiJBBl9uW+Uy3c
smGvQHF0kX2MotnbwIO5aXR6lch5N8XyIkvrCzkQascKuppGPjA1569E3txxOt/gqchWIgjLfVrF
OLMcsR2GYNd79ruM3OdkJCUOIHq2a4toX2Z0GI9LLcHhoLLGUMx8B6V9XRoEpEmqH0NAY5tZqWSr
G/8jk5IUM+emafzvLTrVug0b9DyzSNfFPNnrjA32qs1VeDf3hFzHfl5u6wl9avTL4Ag0lJbbxvmJ
WHPMyuCiMqzhuVnuhx1WdhESIrieSxFvRZ9Gq7B23vq87S+zeSBgampPZV/WL6bCtdgvGpPPcN/O
yE508eANHQeakqL2ZxW1JIP106YaEg5+MPmuesp5q8zO9UrECFrpIm2Zi8gVOJRY1DKDOj05Fu2i
hZVhfdUu6hg5QMfZan4YyGZj2hKHZomzrJzwrbY493qL0obzldVmUd/iRYfLqoYcG6Q5l1U6RqqT
YXeOke4GJLxu0fK+KGb/ud5Lcxpdao7lOZ+qr5Np2P3YU+/Va/fd2dZ7ul+BRZN1t0p2X7pk/lg6
pxkO859nLu34v9Z67bL1srmCspc0q/FdXMsT8TLYmMV6eObkv+VPqHCEumNbQVXyv33F1fhd5g0s
KDImuAB6+4PPcmtDNUtatLCzjvxQ1bEOfljFV/rAH65hu0gDBEBTu4eQ9utNeknBiTCA0Ld0q5gX
6bb8+VdsACR4fcOsQ6Dirj988R7/8GQdABeYRIlHwOj46clOjlkVPvtLLkob9Xkx/yxQF31svrQ/
fEbWLMrjL9f6JApGcaGn0Tcm7IHV0VmToTOf/0rSJp7ogSrlJn/+57v7g8xD1c2H3iBdYzHK/PpE
lW93RJRwwXE3XCzJ0/RzHLPTl7nTf3iIC9qKEGgyhcEMfVIch8iyZ1n1S+vUuKm+tXvQ87RD2t/V
187HP13LYdgBI7Sxcn7uZjDNkjJeiMWouMCTzj21u8UbTuPz+is34J/EP7oHLbTipfHS/+x/byKZ
hk2JbUqv7b+84cZxXs/0KkCI+xJd84eX9cvFPr0sEfk487RjIv3ZOxu2c3QU+//AZfQHeZjr4EDE
AcPc5X5SxggiH/OeCB68YPZuPobHID/2xpmYscVpTuDSYc6KzT9/iL919nE932S2pDQmgewHn6bL
jIpWDtPBXDuX44t1mjf1qbgf3ryjcW28x3fEX+7jW/X4lbv9j28QlwKmH+x9i/f31xFAkxl2yx6L
09LU166r6yVXwr4M9sPeeA6+Qir9YVEALub7oHpICLQ+u9GG3JFxPCOrLpPJvCHA8HFpmCyP5aZ6
/EriXDT1X/S/JeTdWb5OZmUDK+evt6YKawoDFczr2sMG7lUrh1rUf/e1cQ3Pt+hUINsav/unx0f+
LonyOa1wej3v2iv3wj2o3dI2pC+8Vf8Crh5PJt1u7lfL62cntYcTk8wHPNQewNvfGoW1p3zgXkzL
S+hDelomZb1ZPJlfWhaXW/j1Mf56pU/WhVo3TZV7XIn4+s2lfXBAe8WbYE0c5VZt3fUapsx/N/2B
DvZfL/pprHuU1MXccNGiezbyaw3T6Ys399so/3SFT74Frx7s2Ta4woKRNTfJFkhudWY/xS2RQra1
qy+u+MfnyKxCrAF2dPnX4vc3OZqqrAJtyQVTSioyvoznO1tHm8Y8JPb3f765v4yQn98Zo2xBghOu
w7f/66efQwRxk7yjlLmOvnsYCO0dHYznlCLGOd+/Q57LIT4XJ+Ik9YW9Ta+du3/+CX7bqvB0aWAx
CHGAo8hY//UHiDIRdOGyksfqtXGov5Y3SfnVfug3D9FfF5FYZ5ZuAvvz6p04zhhPep7I+ibaGns0
Sb0M9WQr7pK1f2u9dFfeu2etSGL8967o/wGx4v87bNbiyf6/MymOzf/4r19pWcv//28mhWf/y7Yh
KELgJtqeLhXrfzEpHOdfhsuOlYkSyOJCFv0/TIrgX760QApjUSSnhsn6fzMpLJdfxWZpgbrhwF2M
aJ8YFP/EpFjANL/OZOyb0Z3wtkrwzPzNb/tn9OzMyOOS/LyiWXUTEB+y7GZEGd+ZNjObXBKoo/gU
ekkELSA0mv3s0zmdJtG4d+qCpoDBcklZHewSppVb05EajJpYSPL2bGZFoNvHMAqm8zTk4G5Sv9r2
ZZdeawrFx7AKJsg383w1MXHjPu3d5iZr/fRjGo34h5Nmww6ZkppJmnsczYQ8ZXSA7R10y0PhpCzR
YUFhsxkB1IN+IgatYBTT1/otn2ObmIYYp0fRZe/UmfXN3PNkkU3nZFPDnrzXnRfu3djXuBXEcDcQ
47mrjcx4EEUXbGYTi8cZRWz8iMzYxCzRuaxqcWbU7mVUCdu/8r1q7ncUduJFGbCnfBUAxfquYi90
1pxl57usmJEPZOpS1KOwaY3kyjkts50LH8zfT3kQLAYSkRMcWliZeI7yNA4pDOSG2gYqnJvdJOdE
vBgz9Q2ICoROb1Ts29YT0Z8SbPdQmN9bzxoA8xOGtdQ2REO1GdUML2VvhmG9tmYdNluM4tlHhMsT
mrFhNvj85BQZD3WdWh7G8Yo/5MpRgx8cHKPr0rsB0Vr/dNoqpg4/x+7kbWK0RWeTua0imirF6po+
+X6By92JpUOWiR3rXBLla1dMPqrKI7HqyUca4FYPVbcxwJIAEWjixr9qLEMTLw1nDL3HHYgVXfWF
IX5OQes2w04nJWsspoa00s247aexkwDNYofsO11E7q4wiR6+sQm4htMBEG66VFWS2vkdzpuIIhgG
UeAbK5+IpgJegELKW7WuW9oVn0qYG9SwRoIy/V1QK5FfRV0Lj2ldqsrqQI1Fbb8h4ychDUuDnlq3
2i9CjCx4dP3NUNXN/F14UyDQgFpNRGnioP4+44b15A8UMtuiBDYR2+Ovaz9IjVeQSYXc2CCWSG7C
0A1Vq7Fy7BLIsW2uv4Fvb/qtdGNR7dlKZ+khH00DI5FHFkJ10XblpG7GMI3d/RQPQfOMktMPpGE3
gfEAVM+3OW4Uqh1+znLIMnphPFBrl46XZmOHU9dEKluVTQykf9uGg+G/jzPxPqcZfBpYFa/RfXid
u33kXljhWIz3rmgaCOV9btrj7WRakOZomejILMUXo/r3YmjSgTHYpd1xEJ2zDzUxoF5VFFG+BaBd
1D8Kt3E0ck9hqOlQNK6F40eUTnadBRBCvoeexJFjaYNHodryrteDrJJ1LwrtPS5avH4UuRjquynL
K/s8TDJqt+QRaFxbbRmhZeOSSPsIcTjFUfCWdR2sBqQPU8hvg4jM8kwB0fJQwZ26R3/UTdg9Sj4k
PgtLDvVSlcJxGBFDQDXrlkTqADNOGMd+8x2JryJ1LWxL07lCTjKS+Ky8ltDtq0KS3Yh7yBc8b7Gh
2ulOBpXAKBRkKY+F0u62TcuqR2qnrG2x6XVVpqnkxVQhnY3bVVoa6y6oopRdgI0e4m7KfArIBO2Y
NF+SiiLzii2RsY11+aaTlP4yElaDwiMSpvdwHFGw63+IKK+Nn9MY9MaD4aYQU9fwMJR5sK12It1c
MrTjfezVtgNAXcO+tQALW5qInEZOzPW4eXJXDAyftkv4bz6RdmQvCJlce74Tm6cuEp6DmjQUFYnO
lWFY3Hfr9CnakRiNaiKmtpddD64usVvKsXAbtnU3ICX1sTFE+7GyKxvvVeZXz1HtgFtYNXnXghEr
zWNKJTAxCJ5vZERCbqtG3q9XWtRjxzFq6AHy+qzmjbjRmG4x9o2oGxbJhd6Pcsi1uJxAA6londlp
U5xhwpUz9jZPMFslGdgzKiSlHTIpp1GaynjdWkE3XBtt6SfPs2kwc09tS6y9gBvoCztIV5We3OjY
VJUaj+nspd7ZKXIkLnsoZvFotaMHc7sOElpArM7urQutZlHsAZoSnYNniubLy7ie1MR62fj+t0xb
AbHhvnDvyqynJByNfjptJ7fv5FMeGtX8zRN1Pt7VjgNqWSM+Eg0dtBaYPRkO6XEW3uht+sbp7UNt
OIpmlx4Y29NguNX4s1KeKrEVp6MnLyMzmni6tsWwNHETDlujn8VMglUfLkthSozpKWOiJEp8QFPJ
Vm7QpfaH7Qwz2XgdC/Ihako1Xieqp3PA8wtHEF0+NO4zX3PUnI1YGcXJ0dmgdqNlJs26qOhwuI5D
IrWOTp5E6QuuIOKbDU8lVrsSEC/mUxEavnGYh8RMLlwoLN6xLZNMnAxVVBaSoyOmgdm6qpw19VHh
EEluVwPuLJnX+8ga22sl4UJ2bipuYpsAoZWuS4DnGhPUppvH8GdYE4Mj64S0jb6w3H0bxkiXQ8GM
q2NpHELMc48LcBo7WZTb5CtZ5aWpmDYuuipbXBTe1G1bC7TriqSnviUYHLEO5ol97EnBu1Xj8v0X
MP82nDKzRzuaQHHq2YmOBOmGd2PdFMj5s1nsG11TpXayHOsqJfrmHNQ5D8qAPY0NErCcR2e8tfe7
uVyPmaUb9iyo6UVpUdFuNAdXZaV8uZCoqpUQXY4By4pBgPS+nyD1o85b67qynG025t2D8lvwfNi5
VmMnshNfYhlxuK/d+6LB0ndyBo8sbHKYi+CA+xAuJqpbdpETJ/EgJ7asx8yLF/ppXS06s5/KgqdB
ME7WlPh7wkYZl+wniLYrVGM/i8iZCRAbh9DcVEwGzlNCtc14hNZoxbtoKqcPOZn2sSoYoZtxHMy7
MjFybDJKJFdOMYfH1uiwNQ6J9xJI+KeWaxlXYI3Gd9fqp5vGEQS456O6dO0hXHc08SB9zsNxGOjF
2aLzOJve5WYSdipXo2hGprRWeaugFu5J+WVxsAjkvGUHZ12Z9uAdmP4wpaRjdjBE6XXbPvfII0/y
6MCsEz/7vJS95+txX7kmzaskPG8ypxv2KQjNXZul1q7Dt3nlVAHqtbcKA4EByxPqTFYONAZ+oINZ
RNa9nSBtreypsO6qLlOnJqnljYyC8MkOenW2W1T0sY2ajr4DnxiHqXZvi2rW4s5t+Oum017IWuGy
p+6eWTB88dJHtMtAPcqiEgKPrdmYlIFIb2e/NQWszyb6SEvJEM+MTpI2rcB7lAfl4QLoJ419J6Pl
4W3ynKvEG7Cv4QO9b1l7HyZvNt70qGpjMys33kG2xOhcLmNvyC1etePclix6ez1k9orwQdpMWa/O
ldXY4qGz7UgigjrpQeLc3ohRz9syrslqyF3ZkMvedhtLucau7DPW2mFy6Wbvan2Z9VWwHz1rfLVz
4e3bcnG3ijQGKZnm7SNC/9ivjbpJliQh+b3O85ZMc+lf0LtOCLedvAPcqpmUBF1q84SHwkTfY+8S
r7tGkNjeGLq4rfOyBGFqO2s7C64StGOsxRNPI85/irj4UZeRv9ejMW66OlQvkWNSCkjM8hrfTYtO
3IUfvi3cS0zs3FeBMw+VljpZDoln01iZujEHWxNO1ZOJJbwKX2A5ba1cvcWjq69TqwoIoIkDf+/h
sVrrxBmOorbSvWJ/hqGjZIM9FAYeD5cUdKEfnDF/ZJed36RwJp8aIfwjJnL8PF3JUiamaOPW2Chb
grMb9d0LOn8d5OU9qdgKEF54qicfvXz5AnAU/nRF8IpVzBdP1aSIVx072uocQqUHv4MqOg3Qd93m
1Qu7o0u/W4MFDKNKEm+90Ot3uT09dma76armMCj9VDdBtdMmZKphDL0XX4NYMLPCwUPRtPeCieg1
E4VYBWX4CKg1ozkT9zwtNvaDlfATzXHl36Ajx8TVlPNd787poexj8RhKm4Atd47w9RoDM2YpLjhI
BxeNdNQ+Q/PZUkr5ZrbzAyLPfWum9JhFZrCBCbuTxbIfUeOVKMKjntO9RwYSomHygy3FKRTWOzjw
J21wkvK6+zgp77rSf2nZ52y7rGMOeon4DYK2cNZDw/1rG2t7brR3uLDXOPNfS2m+wTK+beisWUkz
oTEpBmzs3CjS1tz5Z1WJG2UGV/E8bpy22DAVbhq6OfBoux9K9evU+Z6kZAWz3CKDn6RjPObOm4qn
FW6xO073+NGe58B/8Qv9plrjEZvMK4NvV5MFHzZMnpa5KqPbqQAqoF9UzLpcJndjU72wYQQDAKPV
RgH3J2Mlw6ssvGjwbwj3e8t0F1n0qRobK7jq2m+mbM6V+AhUsRqzm8ifMAR92LncZGy0dyL3Do15
2fxP0s5jyW4kyaJfBDNosYV6MrXmBpaZZELrgPz6OajesB7LKqdnetVdTRYegECE+/UrWnQAjnWU
ok+slNsK2oWBxZiQEH8v7a5ptQcqq2tKNchOMa4eNsbDMtY+Uvm2YkDrGtbwIy+kUPTRUSHfK+CL
PS299ITT7e3SKu+V1fvxrD8rmsIP7Mtbp3CuMk0NJVqieMjf0xq3/0qvi52hp4WnOuPRSqTbDuvm
wV6O7Ors4/CVVT2l40eLUpTqQRbKja3Ez229vHUZrB5ZtOdsaLxZ4Hrc6dftaiZkhkD9HJxyqzKL
dzOS35NZdfvOeZ3yPBjYswyHzQNaXzqa3mCrXgTBrilYbIjwxuIxberD2O/6pkcXglPa8GYmD5Wi
uU0r6Exu5bkIsbd313W3QHaG5T5VGvzu11zLea515iW1CkSACUpBXbvYx6jTfSFbPzWtD0tJpxs8
2RJSzFzskz7iaT1EMJOiiik4FU/svJcyPZ/uSabpmuY7RCXEB7Zbp7VfJ1v6U+2JVdz2PTSt+rZY
8JHEwxnH5NJr86+KGgSc5jx2MU2odGxGJZTrwu+0h6nlTWq3PfVH3n7Mbdg3j6P10kgHRDQPDEjO
bT/6q/pLqMmDInfI9FjECf7FJeVP3tZBJEFKa79SSCVpxoRdEXN1VdujH+VD5K7iWZu4vymv9nkj
pUGT65GHNqf3Jf2zhVDAi4Cru+Ds6TTiIGX1/aTup2UMxOzAmBl4nOt+gnU706mus3G1as+SYwov
0g92NEB7DEzFSPAFym+6RJLdsuC9c2atWGEs5seqrIGTKA/NArKdPa6zTCTesC+dr0nHJyLPuMhc
e82U7WsqpsQBeKrWvYx59DKCFuSwz02juTf7aHoyObe5ShvEylVW7OIxMt0lo9i1ezVzNSXnI1ya
7JxSwiBPfcmj0NCae2WClz44EEXUo0qwlypGtFY/4+pLESKkNvfbBFasPM78xOt8PihwSc152evD
LVaF29aGsYfl0jj5CqaP+VLcL3EcKPa4z/tRwaM7PWGs7cdDf8jrretGd7tOSaCSNtFB0lkHosfY
TeoUb8ouhwBUq/AQccCnO3A6ayfXPTScRf9qNh3Dlv3M2S9r9f2I5CtqlMZrjYE+nvMh4fjlw0lj
PaTjZIeQ/IUNRFcJhQQ5cuNBfIEwQbOITwYcOSl5LafxY2kZkiTNjUicYOhPxTq4VGRwM5Qw0bRn
rUr9WPuCDMu41DJ9q4nvTbnE4FwKU9lER9M+YjzONFXFBT5vta3e+GyluwHsotBhlWf4f+htG0Y1
iqZksZEUkI08qc2RXXbHT3a7SLvLYNXOxaFLK8eTNnEPRHKUY2q5wmkkQyqN6FyQ1YjBFc1wKzeW
RyCTJwlx0OyYasvEgqMgbn4q3udycdNODjfBBUgJ7v+T4RdqyuqarrLZDuvavEEzZbk5lqhWvRm8
jWebtwhj4thF5pHCP3TM9UARs8cd8trOOAw5kjR5N84cRgs+PaCsjsO8x+rwiGrWBF427bpch8hL
CpexQqgaRWjWb9DSb5x2DcaZe5IIS0rFVScJX2tSX1rbM+I/oDQW6tJv6Y4Nbzyyck9WxjBp7Wen
eEjUYUueC6YpCuRiCi2too53hCeLQBPb2Y0LUq49NkXp91QlseTcZhW1m4nqL4vDaHQ+dcGEXdzY
46azOk5wxYnPBXctdlNpeZp0nBJq4eQ5l3kcGlWt9mHad21zTZebwNrKzDEYtF+LsTNkC8DgYYy1
88qD1Rplt0qsZ/thEz/RLZXDdV8pQW3ddtl1h0cTtKEYumRvZ65J+SFwHLJBspvxvq8/x+lJWaBQ
F/UxH1975zq2uwAAhwToM4onl/dC5mcDRyinsIqDdW58k8dnyDgp07DZknzX8IXXtvhVdjqy9eoM
kn9WTHGSh/k4demxZxE0qnOOEssf+POI5h7SZXiREoqQPj02XYUMirF53ATCyoKJv6KVOxjUvrHa
V3K17LIO95PG2iUORPSkQvPCXgBNMW7zM6b8p0apHsw8+RjZ8MtF961xhfDpZLxISPFjYd2m3fLM
oLTkWbAp9cnLygmSlkAcyubXaaOvHNYwneO90z5Xg/0yRlYGtde662b1MUvnU2LwN6dkTJAvxVQO
Wr66yoy/s3gmH8q1lHmvqtHE43nAS3k3WeoREcuVXEZI1JyO3nfm9oUn5DfMQ0+l0/1CFUFq4NIZ
bkIP5ajt3WhK22K66nSO0EW9kdBvTY04w1O96+jGysjZ6Uvu60a+z6PhUE4O3hSyX6scGPM4IxzN
fzRZDFghB8AILwjvHjIjQt6xGu5AEmMkbM1tOylQJiQezkeGmbyEjiwzX6laQgHzPCokEFJd+LYy
nIjyPY1Ib5oay1B1wKcBPJ0EhTXxuOjeYPWoU4OTKPYj8gN01jAb9cdeSx5i46NBb+miCxPDiBZW
uwKDoo6Z0lsrVZ5WXX5YDOVZw/QhsDIQdzt+t3mjaqsf8k47l4nhOSNlSDRdNwP6JbugomiLe9Wa
c7cgzxVZnSHc0sro6FdYHoUUqG16zGLliW6rd5FVCTNs5+bk0LXTnlVxc5DsDtIy7hDL4LfDcdaA
ZI0ERVhhXWXl61rRci3oGfWCT6nn0NXH29EoX6oZdQRtw0sRaR9OvJyyFAtl+J3W0D80giDxVTBi
bAIHUcqTnpX1FTRq6Lix+Q4++kp08GOe40o1RzfTAGW9Y8dxIv0JpvCnmIfrEvEvLE9Uu0Dta3e1
1Fg2OVibJtM1T36n9OjQnJlTJXW3nHSTZqWRHTwkrNFt+/VN4j3JpbYjAPp2koZwyOrzPHa7ZIjD
vHmdOVgbVdvD0r5zlJxkjy45RCmzLHUcsOSIb0aHWPLc6ZE21/NBXQReQ2Nl3mpChzInJ92T3ijv
6djeIFu46RPlvCpw0ytinObZL6SfKP/8YW1x2Qgac1/ETKHm5G7SZsRN2dskG9dG8Y4dNgrZaZdP
C/Ln3o8SlWLBcI20gv7LsV5eWeYj56KvTc2V1QKfM5SWe31XJ/m5mm7KpL0VNmu6WXc5cs5cGj1j
3gZDrQe/KuR0p4tr7mL7s+4032hkP6716zoTVyn6PRB5djwTbH4KZmu5WfT4NFlwkFeNz3wgIcOU
JprD8sSY3q/Qn9l4hiTRcNPBik17g7J9xtxHwpsYlGb5kNv1xrH7h0WKHumiic9ob2iwwcccf5YX
EFDQ7dQiYITNnuCWpFmfBkNcS5CN5WIIykp+XNf0UMbzV2kdLSkKaoHTBzowU1hHJFfeMhDzl7VP
Jd5nbglO481q9auA22mM9Ysz6Jwk4zGDRFrkRGoIXA8m7atrl53G0aK2h1YaPOKrS9dkuxhwMK4m
6sKxChmOoz8/6B36ektGJJl5ldZRd1BWW9HOnhqUFv0Z8yN/6gead58OdzaQx+GfopY+NJ7jYAr4
1bD5u8ZfugJLuQRJJJiU5bj5VNwoagHnsSGustgPKMqyLiyGzJNt4U6LGWaduEqybL9pkXsCRVcl
8q11+Uk4zGEDPpXq1cpeE5TwTB13tUZkgHxdNvCJK6o4jbxiIkCdFyfZRWPpFbXw1AozNmDzhSU/
pgk15XjMVwpw+6fdrbgct3czR4SC32uiJx6dV5gbMqoTyXzbZJ7RwI1jN0SDqRiGK0fVdaREN5qV
BJ0TzIniDvxuee12NQKPsS1O4Cw35mhcjVzFaSKAl9GVIHJEeXtsdXkXZVMQD9JuWpygJoDLGCmw
avxLheImCxDuSv8tciyx4nQMhT6oZJl+Dans1XRmVW94GhoA8H/kf/XeQfSYdhDbHYaiJZpJdQ1Y
Nodax8XyLrO8fPyZ5D8AHSmQbxWr9Ab9JrH2tDu0i4cGLHbR991wrqkETSBxG6mr0/jFVPsJYZY1
qkmcwuF4+y06F6WJb2vo5zGVRpp52XIoUZ5qOlKU6SuViGTC1GO21EBpKNdZ5WNeeXIOAmxLblVg
Hy5e2pYIkV8tAGjcssfJkSfpj7WTkSNq+4LRU9XbYaufVlXzqwUEpueQ5ahR44/Y+SHnn47xJRm7
jK3fAu/Re+kqLbK9XR6MKlCExm6PwLBp6tu+1ENh/8oXyZ0VBZXxHszkzKzwtDpl0MiYIMzprR59
RmYR2k3i57F9jpz5TCaX16IH8nQGACBe2Lkur9amh06bA25QDNXclbM0Xz9VBlLdvLBlbJ217bcQ
1Nv0qe9B5OUgLQmnpUjo4igQaRwaKvhm6birOZ8G56UbGaZDJLCml0Yw6kCYYJX+gomEBlYxW8NJ
te4AhcvmPVKLQzFPe4YFJNTBBzXbm4R/W5ebRHbjQz5Hx0ZJ3KaST3mT7iqZ7FelOtaJ4WYlmY6Z
4k4DS5EuoVWYlRpo0FXdTwRV1cxpPjpHQ4sOWdt7RaoGQzQG0mpdazoZPkt5XEC+SmJ3Fi3fCWsj
QPjDX7d9is3I375ppXrJTPVcGj8SeoKuV9kRbga0QYyX22Y4WQu4q5zzWUMwvM1y6zmN1cgtAa6q
ua9ODGrfSglVcN3Gb7NePxZLB4Vg7N81M+KYr5Eype3aufJo7W1sf8ZWPeqpcSbdRPdpd4ug7vqC
T5a4I81BwW8o6kNJEhyldH8/F0V3NqvNPoH49Y8lg/zTOTQ6Rie/K8bkK3Z5itUVqc+0DEGzQidY
8/xKXa13dhCvHJuj0GQOG3vR+aya1a9hYdxqLZq+NBnsQMMWnOoQWmal0MhTLKUj0VeZenRKvF7N
+ApRwg+n4oMbOjQCGhJFTIwUDhx1QPVXK2m0pxvsH6OpT6ydYRVJez2rOlKxUSsR8io1kgKvlXTi
ndRm1R5KRCBPq1ybv2Z84FokN2s5LuS71x7Y7fvIrKazzMqVWFIx5XvbsLuu+XoAXHl24LDsp9z5
ckrQzbhl69J9YhRkJNnKnTy3W0X+1tEjlnN0hzWAn8FgWGTzblJrDuv5qK8dKDy1whRDlJfk+7Vq
zopToOpF+dCnIiQijvJCRiEcW0Fvr49KujwQKHKQhuIzafRPp+k/zcEJYUbepG1y1roNTh5/dvnX
logVl+MVTgWZu0p9UA9Sfi/TEuR2Ha6KHjZIyBg10znGPhyYEJMQjEm2F3gg7+p1LvKXpn+Dg3IT
ifg8De0p71SmyPNpWvLPeG3umOFtqKX0DEwSRg6i5AQlypwYj0o8yvjIA61pcrlL6sbv4+FKjpNw
MpcXHHGA83HrKg2B1rLfd8h1LKP04QxBkhj3uklGCSK2pRxvJvYG/BuCqNP2cHpfgEdjvyrbF0gB
GTOdTfRvjmB3kjGGytjxtUWojmTYHq5UjRxP5oSLmAUWl0hIfPGc4v9pa1TYJlkaCZSOvm2QLIm9
1C5HxtDeZOOlnOAYge9rZL+qURYMaXJv6mWADYSXFenOGSEsC35t8SUkqjqJaot/pIpmx1CVu7TZ
rpwbwrvCdcaMOSrIDRyulJYcLNZVOiWnpU73nQo+To4UN+yxGQYJ896IOtwgBiEhqlfplX2WlEeF
gLYxsVxr/FhLHA+WhrHbOnlqCsIUx5zRiQLr1tycYOIf42rs0VbBpk7Oqly9AZ5e2ympei1gYcc0
aciAXI2bahOTIr89ii2ehtNcMyt2I6R/6ryLhjgYJYcRduZZmXRIEbUnRAUo8s2CV6JR5icF8d0u
KcwvYOgtgF78NEn3LdI8MIvxDrXwfEhahpCc6vdT3occSj+AQY6O2oxu6tiPDR8jsIDxJCctc0la
5uaYDtn8M9XjEJIFeJsBuqASX7YoBCdYmR/RF+xGO4Fc0uiHjOXodQaDgnT7n2v5xssCXnHUqw5K
h69lI0ozxbjrLdCJXE4V0OvoY63ZEyNmYSHTpm1m49mCbIRqPS/xPGBhY1cPjjVK+5Y5VL3gNzso
5LAoGOUZzimZC/0l3v5CBwBjlS1TVLOhLKBj8WWFkQ5UoadRSzwMfhu/GZpAXX+Rt+i1A+PRSAJx
yMwfOnCWL0Vgfk4V5UGSGM/CUh7GJfvoIyZz6RpUsnqtMMttwMpNIxaATdo6ox22Bww1tEnzRxkz
oHgq0thXimK+Rl2vo0UjxQHbq9eJkbg/rp3sL053hu5RPKv1aLpFjOaLZrfETm/AqyLM1LWcPCEw
pnAjeYwOqrzMt1adxsfZmeuD1XfROetMno0GAFfMbGORdF8ytPdToXW7pZ2e2iorSs/UwHCjKmIS
YdKOKhGbrjaV5DyWyedkGPM+LsqXUo0iHGan0Z/GjvozxqRJi8aduhI4hxQ4Z1csHmIR1aAFveWX
S1Ie+ihSPFHiX5K0LXyzWGneLW1RjoYdLe+OgUR+mCdYVXH5a1BLtnHetWZ23a6cDO2uw4Xvti1g
4Eva8KXkMF5WZ1Ww3mgU0PTeOi2qBCVOm+SneqltyK7m1yKodAUfgj8aWvnCm13u+MmYCY1pfKPo
+bCDF6NB9ul+MDCDFhIPVBIg2jWGG4N8rPsOzFGdGdRDr6kDTIvUqzbT2pt1zegkjNRqQIC6LIAQ
BkiWqY6fUBiGaV5/GVHUBIVC8KMZDT9xf9LasLDap4bm0cBK6Fa2oCr55LZiMxPRZ4nYYGpCjFwJ
bKnFBwtG05XVaLeySQfRLisNnGxb9/ZIxTza04lpWhdKTU93bZvn1cjPsm7iJFDFenNP1TpglQh9
KS2HB2gGhj+oCE9zeU12RbZ1W9LSge4o5VNsJOb1aqTO7WwXvJJJx3fMxL4harfqzkreGiexzpIw
S0SfaxsqsUrs4GoNcii1A8Yxc69BxmT8Q6Blpvlr69Q3KwmZBUQzUb41VvwgQcSm3MqHdmd0pvMI
qv/CeEgKC1HATG71KpDUSb/OmrUIZrlbA2MwCCdOqfRb4URePKFu7nKLdAU7AtO0ZyoFjihen6Hg
W2UkGQrCJl3vKFkwP8K4bMxPhpgXyM1ZsdShklbak1lizn0WzK16jLmcoTssAK+wLNK+3pSU6hrZ
mZdHfS6tLmJRtfeBjEuTaj2piUvNK1N8jA34EtmI0pisySFWoZI8S0U74wwmz7Lz3MPnyZ6WtW/1
IxGSEGbdcUz4JG0tgS7AQHyiAi9ToeZ3hOxg82OPTrIEJjQKW3EzTMXqA4yuWQQdDjb6jYV2ku1S
0/IhhFoy2NfYfzfw8UtdQGIpdPbR3JqmOYBUnp3Z9cVAUpG54L8NwatjvILY86WTut72AdHW+Qjr
pOnCSq6qJZCV3jjXcikfC1WTSXYsp+4DC1GW4gBYYHYarIfaztR7ePTdDeiIvodIJ+3yGk2+rhnx
Ve8QCgupaoVeblDQ9dlKU5fMLYmwnfwgwxVzCzTQlSt3cvojFlV+RxFUHS0d7zSBYxqzLcPYFT37
epYyZlz0xg7nwpACjJPAZBYca2g68lYPq7LONrCyDSUtRhFarBRmOc0+WcQq5moroDzxlpR1XcXE
fjsuqKNVMolKxnKlyoReaPmXlczafpBtzUfhQw5RJY8l8257+TXMyki6SyXEvaDmvbP7gvK2iZfj
YoNjYtbRgB5ItfKSy1VyULSEqpqlmweyqFJM3uw4u1LyEesNMepg4GlcBXi0JCUgnSgin+LOkl2t
oG/MaACfhixiUA7rlbqEWKEyp4G00hV9b5SQUwT3zwMf/rnU6MZLK9cfo8Ysbtes+lS71AgMLBMw
haAogIachLrMUWNWE6GhU9oxtOyK+9FSVgrw6Yi3tRpCKl5x3CtahpnTh2OCGBkmji8jm54XN9RK
SaQp16WeJ34sqfpNWXWkWrFr7uXExHLUXscQ3c0z3AzzLdYcEpBLAfrLXuQz19KAJuPydtawlyKR
mQiDRF3tIOmgcHWV+Zw3M6ZtmZy+Yg3b+cZQPQ50JWTh0mCkJj9uHNufA0Gsj1ID+owrGzGbXY7h
hiVADbuMrzpXpgxX67TEQgcctVEGV2qs1K+o0Uc5O+pKmzFgqldme3FxB5EX3xSCXpWvaBXKDt+i
10aDLkqwMw64jkE+XBHBes8j+NcQFaIXUUrpA4txZyzbWScyFINJgTNI7bxP+oLdEseGUqfLMYZY
G7blljsbIa4tIxVrLZCEVtMrzxxwwQNT4EYN3ngsEjvg3IXllujZoZ/T9TUq1Hzgg2mV58UQsdeT
y7DLmY37Wg5st4o7e8mfsfYmm0FZngZ7iu+kOsWfBVlAFuSY3GzsJXxazuZmgjTWLYamavQaVQOy
8FZ5w4nlSdcLxN6dBgAMD4G83J8dsxVvMrb45lm/m8tyOvRVon+gIO72fVTanxaM4xR4FNm/NFuP
YkxGfMQsXbiwSglerCs0r07Z3OQ2I+NSHSBHrN283mYR2FQ3RcZujcwvK+sUYrxkk2n+ILxWy/Xn
uBDlQYvNwrW1EWGBPMjWHQzC9CecrPeSHg6EwU7EF65G09WSYnMQWekQ9rKkukahP0hSR4sHfbnJ
QhwPxQqHu8TwZmJUiKXWqDyridH4NVEQTJ6gnviSaTDFLxyZGx4UYQRtn9vFHvtAml9O2uckjsf4
MMUTyzIz4+YVTKzaK3Y+bdPSW3sxf85YYIDLjPpttCxAQrX6XirkyC49XFKPUDpceRiw2Ql+AmnB
00AXccrEmmGpoNqFnzG62CGCVbZKDjNFe7OvcO0Ku5yi0phKtLfNOvL8YnFfq7Lxsq6zRYum9HSV
qzR8CKHIB0mvm7PQp/ZOV0QRakU177Qe3sGiFs3RxBHEVbpsdjtIv34kNZiIFAbkBVv6Kc0CcWFb
FJ4VNTfKusyBnehXAj9zD4MSh0AvIWNDkWGuPigN9EcBFp8r1SfJz1DwVY73IVIojuf4qFkt0r4I
Q0wTnIJaHOI929SVMQyfUmRet429+ktWUrMlibnXuvYxSe2jvRT9Y46XUJDV+A9h7bnQK0ipmyEK
eFmXCFitr+avqKqYoNcGSXVEmBIIHZP4Y2xx7esifwyC5duUEhEP8vSl01TsO1t755Qwbmnj1dBM
9PmsCDyoYCFV+6iFKIvPUl7FIZ9mcYQNRcO35fUmjQzAgc+ZrynUrRadhq+PW82Mv09Qjyn2DIOB
WWKpKoeoh+7uFh3jlRSN1VNWbWDNZKZ9MMQkAYsB7KkC/mXD0xAOwAeboWu/LpbNn0NGQxGnQfUC
2wE/3OdSZ15JBN2B/kOH+clE42WeRQ4xJgOLX3qIzktSM+etS9hLfFu1+bmk1hJsqUI53XvyUKzm
qW40QoorLdbhljk4JtVaej8sMrN7bTC9CSnIsdX6nAEFJ4olNYJdQ80Ixla+hiI3UDIY+JHX6+oL
AUoFSBQluMw0H/M48Gv0Gv7hbNcyU7JFLq9xOXvYQhlJfMdtqCcI4HZebJY4jmvQKJpW6h7mYWif
QcoHT6GKxcvambw2wgDcmCWarESZtKu+cT7tAQJenaU1djIxHOdRVX8ZyKmxH4H1j1VNVF6ZfFQP
LRbgLmIH7Olb8Y4zDu2a3N309nxO1PkJS6mnFPuJNxznos8EQa8elAop0Rj5OWTGzs1+0Tt6FTzn
iXyYQXJVOpBt6GP0YT46EjmM6fIoaXV3U1hjHloRrjpeEamPgzWKoHbIMJyjt8Y0HqQ1+wJq446E
frc29mfbc9DE0y2QObbvmUqoPOU+1C2lWGFE1Imc/qSJ3ljsdQ/dz6I7/GC8pv3o60R5suI6v8EY
CYq8hlG63dhxIJaoC4cJ/4+m7aND10q07GOUPDdC7gcOQynSCG/McplNRh/3dY8eFq9eYbU5fQ5U
6Ely9Hu133j+apwf+EE0+gtmGPo3+s1LqTQsZE0lqcCiZkbUqMsXmtRKyHljohcJ+qA74Ea1N2Xb
64I1KALnUAjgePUb84ULBfMfV7yQcebwgtRW4YqzOHaIvQr1O+OMf7opLDN0QzN1BRnzZeJKIyJZ
M3CfDSZSpdwtNUuk6EpIuNhE/NWVxOv9TTB4+x8V6t/Cof+U4WFOYJiGjmpTwXJxU+b+JoSNNGe0
dMUqgpSIl7XS3WKCSQaO1CJYbcV1jreliDvwNVwLrYPqhN/8gAtxKo/17z/gQtHctxRszcwP2CJ1
tjCddfqSgpYUHcxuoFpCahl8k874uzv/xwub6A81DEJwu7i48LI4db2YXLgPzGP8vvqmh7vAQmKT
TGDYcgIXjP1vr3qhdEb+Lhuo7tFjGng0sMX+/XnLsiAuFtM4XjGRSp7idsah3OGCjOrerA/St97b
6h/rFkW6xmjbRvmL3bNzobw3rVKb51qP/MbHdPp69hW/Pq4vc8wesZ92m9F/d+pb1yGfbfFjwlpR
D52poadTe/rmZW9uDb9Jofkdv/8WR75QIs+pVFkjGkW/5XWvvhOWd/FRutYPMI3NG2cLLz7hDYn3
9/W3dgd/vO/t2jprWdf5igi0+vuTLzQMo5JqiXxfe3AeEGeh/gsiH6iMKd4ZJ6tA3huHb274wv/j
Pzf820UvNo1ZMRYRtVy0ODivm/+HPODXErmCVDr52yyF7652YYCwZo6ZVQtX03dwoYJ5r/zQ/nIb
SR++s/7/a6H+8SoNTn22DwWx2vaqf9s41Axkoh1YVkzgiG5JgSjBQimqsK52LcvDftCrQw5f6Dv/
/lD/aUGbMsJlDCUU3ujFloWXupxmhRT5kxQkJW4BmeH/+xW2t3J5b5wXrBQNjwDFvriCFCOpS0vu
bcil60hQsMfYas4lw7dvDpVLl52/Fsjvl7pYIG00mn0l2QRrhWtohMV2khGkOYVb4hVpdS//fmcX
ti1/XO5ihcA9GRaY5tsKmc+bfdAUqqG+/289dv64zsXqKKsakK7nOlvAQPuD0a+3eezgZ/fwXVrY
n6cmH/bvj/Big2tk065FxbVAUu8ZDBDPpLuEXdSM+V3pW+ebS3eYy3u7dIfJUfFlJQki/nK07wpn
N+Jl7jPg5uSAxkifuVOOa4BFzPG7j+4ykO+vSzsK/5FltnPDvFiYPYZusdSxMLdAvhEXPdyxsdH6
ih0Ozsx34IczFnTLx2h5wLTWY259+M5n6J/2UeRZW8VANgZH598/fHpMTFgtI/JVkCwCi6Gv4iSW
ff77Qv3Hp/z7ZS5u1XHaIobLwzfomTtoul51w/Quf4p3eKVO4WZ3kiTH4dTv449/v/Q/ff2/X/mi
MHAcYMU21lhP/Dd/dWp1RzaStZfLVHNrFL3Bv19vM2n4Y7tx2EWhPXAyKZcbWlpO1tCAxbKAK3uf
lCHOySExrQHSimCzq3Zh+ond93l031344k7XWtQ1VTZfqYLteTT7CbE7EVkndDr/fo8Xfiv/Wbi/
3eLF4SuXap6SqM5xC6mgQvPYYVmujpSYCX41vfxfehv9cb2LbXXpS0AYhZOwDxCHESxm3y5v+LJ6
Cqd8JH9zd8o/HUm/v8GLbbXDjDIZC77LenGhhuX76aoJ1z3NpY9j+H+yoL8zufv2ohd7LH6HUl1p
PFOsgOtTCRXhsIUl2g9wONokQA2CO8L3FkT/cK8Kz1fDFciSHewE//79486tSB2tIjUcJkSgQM89
IeWSR8lunv532ez/sOVgOWBYuHHJJMn+VeL+VmukgOCygt7W19byrkwnzyqd2FWsbz7Ef7yz3y5z
sUhrCadRhahyFJFZjPGwulyLWdK+qQn/+OjULabY0nDe4uHZf6WL/3YzcWXGmG6k1OOF9dOBnOBm
+MPBdz4u2vpNwf3HZ8e1cNTbwlu3XD/j4mjMMKZAx42thyOqx1lJPFl9mGaGzXF3ABP5pjD74zX9
dTVrM01DWI3V0N9XRopUgoqQOaiVK74zJzsJNSvrxf/3vUT77joXXxt2y11WC+5q1dFStc7ZgeTg
MhiiZ3SIZYgRLy4mchxhDWAug5IfCeHYY+S4GyYShjC3/+VoHNGAm6qU+Gb3hgdC5PWNNoQzZq6y
A21zkP0MJvGIYb2Ycx/Q7rrGDUBV1U9E1buiicmBI+llv1j6/ITHDQauU2x9cxj9Wd2o29cmM8/g
i1PxTvv7QxWE6dnoHx2+8vpZDjDp3vWT2wXSjkRU4X7n0/Znu7hdjzG3RQokVAXr4nrgSOZk9RFB
KL7shfV99bi8w2fat7tMDdLd7C3+Qq2zxdzSK96A/CwuvMbdv7/jP49/fIsIpLT57B2ai8vbXpbK
wG9nm6l/Zo9G2IQMinztmrjAIvPMvyIiF0yz3fJDvv7m0tsG9rfqf7NMknEOJfXLME3rYhk364oX
rc4T6AONYzgJjeyuJdKe5pRBBfB++P+84MV6roEwDRPtAheMdtRxwMQP5LIEGrnR3QiE+n+6ICRj
KkgEiJZ1sYVXVY+lsPjrDqdAw25Na4LUg7T4P6SdWW/cSLKFfxEB7strFWuVZFu2Zbv9QrTtbpLF
fV9+/f1SPfdOVRYhdvcdYDADCHBUJiMjIyNOnOMjVAQIYuXA3p9XNvTKnJTKjWbnDGPacV4HHRkL
JCC/lHbcffeKeOW0LFiCRwL6MehRPde0pU8XZZdBjy5cFGXxHnol3xvirZolK9f93SNK18h7scPD
F2EHmV42Veso1LIh8Oskf5oCiGvqwt72DcMooFSAj07zlwKJo59TEpnnt53l7o6SbIu/X90eTF1R
WPV4/CaWOZwdhvHaOBjWHGTRCoHcMNFndagd3VpJJnUcSzo7VIwUrnQI3MhmvG3jpzZTxMgJAkhe
fViJjyOdO8LOf41Kl5WrKnGjT3MAPdRlb4zWO/A2H6lonCJHXQkvC37C0VYd1zY8GsUyQ3GIDIk9
BKwP9qTvUfklVr8GhfH+7U91/1rTwaxfWZGO2QhecbA7rKDOsw0Ohj88WbPfvTQjAOWD0JpGEgZQ
Dji+HegCKD79tWRDhA5pT29+gnT0epV+HswkHD3a/UicRChBFtkHGlIX4Hxj9ZiqWrVyPF75BO+N
olGuG0QYOKdvveeSQ0CWJzzIU6XZOF77FCTtYbARWyubp24w9243fctDbuS0W6mnLH1YnlGEG8iL
IREWFbKr41HYfVlbET50afNvtpeCku3TH0blrgQacQDkJdpwjBqGR9Kjv376KzsAerwcMBbkGRaN
0IExXNQXyEZ6k9G/utUtv4pbNE3Lbk0z+f6UGLCc2o4lil8GxMK3K3TjDEIvNCL8gXnATZ/Nv+LJ
68409gDIGt3a4/R+Q8lcNFrEODLszLrkQJxW1NWygLcpHGWJHiJt8cMG8/72UbmPN4Zuamh66FTd
LMgWbhelQAtRTE1IXWP8Q3E/1SAU3zag3ZVG+aGIYaGpBPch9NlSWjPFU9K6FC6IaN5PfReeGYJP
NyGEsOBf/BVjC9/oxpjkhU2ot3GpsZx2P+5Fwd3rPqV7ZVfv9P0YPIa/YBB+Ctcl0pe28XqRUsDR
RlB6scIiWx882Hn0AWsBjqe0PyDLDmoOzPTaWsW/eXsSbjdWchCtbdASCsRayRfRMaGTz2T3tvNF
CcwpHlfLffchDYO6ahBXENW+o7m2gUIwPEtUFaVFGotMaarJA6F86xwKP6vOhg2xfOHHfrrKYrz0
YR1V5yHFzUHTTPJTK+86tQDq6WfAo/rLKNQNQWQqKmPKwP67w9uOtHT4eGPTJnI1jWeVtLcjxH/6
lDiBj+it0W+ruUGnpKTD4fkW2O5y7VuKf0/+li7crXTDbI82pOQ/2QVerj5xxSHRuoOZ0RITBMpQ
F9XP4mW/fudr97mUWNd/TUpLtBKnyYDBU8zfanuTNgLINIQyQRv97xODBvMJoOR++BG8W62hrK1Y
nKirOA71i35pkdIk9Z52CDVW0XN3yA4i3U+nF1QF1xty9yV/HWpVDfJ52E8t+FakXYbKKNXMkF1u
zu7B4/nJJtv+uGXG8O8lVgt7fGNQ2mMddAscPRh0Ahck+K/Zftcn3ncQ+UgH6mjtzoyiG7u3fXfh
qNwYlXY2a0dzUlI8tVajqNvZpQuHVWegMONfEPxDy7ZlNGfzttGlMG8YEDp7pHUQLr+629X3RGnM
jsvyNfK6VOXBAANSpOxn78tD2a8sUV+IfdfW5CwgTFzoVtNIOC9Qf7+BCPOk7Ea4N+mu1jvvIL5n
/jSXm2q8QMxt+Ym6YXRp7ndrnmyI/ZTOLm4FnzuKG0QL+enDTBn415CwOGzNM3A29Hnh0k7nvRP5
Newtm9SftsCEAOG9i8/gzQ9KToQOPjGfcUzPOZPnQiug3U0AMbfq32mcLG7X1U+Uoqeu5PBGgXvm
JzL/+iiahpT03jm0fdPvq1Tpa9akNww5XxFAb4HYJ5I+m/DYHBha/9z+ae6Zm13v9C5Ekpv9l18v
QeyMrfFqrjxpvtCvME/Gk1BgyFApyH6sePrK8uQ6TQcPCxVa7InPPJ8gBUErQP+kHNJd9+Pf3PLX
q3OkjKaHrKmGIY97Z9P75QfjoT8ipEQXZnyBNGq7sjb5iqcuSn9Jt0zR1zMoQ91G5SIy47GNGFJm
0u2o/UgO/cZ831I7GI/KljEbn6bThpHgH239j0v5sm0pv4aPFhrFGNut72wCaGqZbQKI4+1AlyrN
VvcvO4bhVi76uxbQq1V4aE2Xyw5Gesl7an0yeyjYXN95D7gMwmbGCjZ0FX0I4ss/6ecBrfKnh9Xv
Kl8Nkl1XSosNtDUsFXYjumzzfvazHYzK9fvuo3EsDuEB/hzufThbAI2qmwgV3pUIKj7kddDCPDAY
KjU811zAKdLNVDWKW8254aD3zVTqIa9a8MsR5KLaQdVB1q34lXxmMCckIihqoJ1D5JbupDzoFSiX
BU7ysdsh431UP3R70ROK/sY3vbsdQA/QpxUFANRmyHLEr7m6izylzEcdxuzXMxMfjSN72zzblFG+
Z98Z/+2RTdxBVQjF1YMLxdZ2RKH3uI45km+G199B08TxoNuFKVf6xtGlmtwGtijf7RVwedXnrvBW
+gwL/star2xI8QEIF2MROTZEzZThJiSmtyLgmvm+8u2Nuaeo7jJPuupBdwmkWJ0u8nESVnjrZUAV
vNwxUBQLImOw2TCO5pNWuxWDCmbmHVPb6OYOhq8hUsbNoPMUCqy+g8CPsXIlZwLp2LtebOvbPO6c
+NOMekP8UWF8HEUUY879BGLdHO6auagGNKHz1kVUqu7r+B8fBMOilkhXH1CUTf391ldaEM1W0bmO
n0aP89S+02EXDovo9PYBuD9ut1bE3688suNsNs6ElbEOPjGPgrKotZuTfOWcLTjczWKkEAqnduAW
HmYYyN3QbgLV/fT2QuTkko9+Y0HKJGqmlPRmDhwfbA5U8M+W+w0il4e0+Pi2nYUN0wxKkgAkPYtS
qJRDAMJtJ5DAtj+Hv+cRM/iCl8f8/raRu14HqyFz8wj8HCJoDiQrINC7NA9m0x/3zRdorJ+6+Gf7
UJlfMzTF40P0Ttu5XxPQ13P0iyF9x/3y9g9YWOWNfXFJXLlF0Rh0CgLVRDn44sOhcRz68AiV7z+/
1m/WKfd0FG9AwtvEzuUUcp9UMaCVeId0Yb2xN5ePMG/8EcGuyFwMRZm1BPnu2SV22UIIxXZRo9Co
2d2uklJ+Cg7c8fxLTaVC3+X7wA/29nvw7bQ9oDfz//muUqRzKBByBSDoJNnLhizOO8VlVFPfT129
LSBxUcK1R8jyuq7sSN7jjXM7REZMp2zP1Hq5Hx9E9YX368f/z0ZeGZTcpUyMuK5zDIonO++JbAfy
6ONc0hlEYKndhvv+snl7LxciinG1l7J+YWK1TQsTvueXkKK2ybeyeXnbwB2Y4tU7ULyj4ym+16uI
z9UZCDKkMKDVFQlu8ae6FY2/eKcOm+Qx+TD/8TcKH/J7QTYoueNoeoNtVhgcttFnSh+IMkb+fIBD
YC+8cS2nXtzBq/VJmZapRe3FYmbTh+Z66yJMq/xY2UHxg29zOc7XlQXxC652cG6o12UTFrI/hx2c
91tIDyNfP03fig/ti7ZyxywGTVtHJsEyya1UuWR8Yc45gtRa1Kqo3Lw3si2ET+JByQPXr5HlPAsx
JRSjwbSv1iCXdlOU/zCtU0t+PZNXa7WYZc2Shlgy7sOjw1DXRmu2ZDtUGmiwvPTJYV1xb9FFr41K
G2yiRFP1+uWv5zPqhczM+soOFifwxPN3RiVpAPhvf9S1dUoJgzVqCX0c1qlnkMwUL0VwetuAiBWy
0zDyYFGp0UjJXltJVxs5RVUM8dUIdnLfMsYh8KgQR6+LWS45J6k/HRM6No6lSimJHWfUvnRmkvu9
exZlxsgvH9xP+h7ZaD/5+vai7jAbnG0U6DxeGtA3OIxy3B6FC5xJEXSkHLaDsU+cTwK74D62O3Nv
NS/1YbXUsfCZwLTbYLIA2APzka6AKm6cYQqZvxUiiekj0+VboO1QY++EzQLqAn8tnoh/UvpwDN3w
hgKYAk5Dniow6hkegaTw/ITZUzetHuGw3kaClseu/C5It1mrHN/e1qVVQspPcLYpckFOcburaQ8V
g4J0o99l87ZjgK+4/P62hbvyofhw1PU913OBRTDELZlIuks49Bwx86DuYHSK9vnXykeFdDfN/hrG
ZSHtujZ2lw4xu5+UDPige//Vrl8s4D3atFlZ0dKmXa0I2a7bqJwieDGLFYnCjRB5bN2N6JVM30QN
pdx6jI2tnOkFkxb1G4saLOgzwxN/vzrTSU8qOyNe4huhKoTnO2NX9UqyAoRY2D18Ab1F06NkAhb5
1ooWWLkT6DwBUtP+wORh7cdV/c40+pXDvGZHSuO8bHbb5sJqEjXYB5fYV1vnfW7E/2bTrpYjHeEw
UotQMzADrg2Z6b5HCDBShpUjtPhuurIi+XenKKkYyHL8C7z70PF00YMSMR5uhuM5aGApetv7Vszd
RXeY11vN4RvNboICCzRPSvM4Jej7NmsxcPkz0VChG09FSYY0jRnSTjkTV/48OT4D17z2U9irGwMS
6rcXtRD5cLz/WpIyqdzOsN/bDlSXl+Lsqlr5vRkuxld2Nn3K6dtDyKf2D6A7x49vWxauJsXcG8vS
wapyB+ARJGR+bNiP8Wx+amJiextcLMif7V9Go728bXBxU6+qEpJTTqHuVGPOQ76aIcdqknNeOJvs
Uv8br7wyI3llHTldmwWYiR2aFFnsTwGizMzbzxdtBZOzuCKegBSVQcQCcbyNGhe1KhrCIdwkql1v
J7ThP1c6vA5icHtl85bCoIFsMdhNhLptS781BcIwHzovQntN18affV07p0hr8xW04tKCrq1I3khK
xTWsEze0FhIzZSLOKl6ZwTvCKX/bG5ZO87Upyf30tul49WEKCMp32PN/TnAtwfNTMULc/4twSDHE
JTekncWj/XbzTOisSk1E3Un5Mw4/Oky6v72Yxa/DqAUgUyZpOJW3BvJL6UFYgoE0Vs2zO+f1T9ie
ypXSztLXManogFqHI0iVUSdZF1QlcGXX94Jum/dfsvEDsMJ/sRRRZqBhTwHRlAHlaRS1RZ8XLnBo
QGT2JxTHd29v1tKXB87NIBUtVQZCpCSiy5A7Cib0B0O4hbZ1PfyEgsjdIksJEldBt+htc0tx7tqc
dHLSIJijccbcxBzeU6ql9Tv0iuJdaNfhOUVb0Z9CO1vZxaWwTspiia4xZSJ5NBU5oTEPx5lYV5TB
Ia3DaZumSuF7rvUMM8y+bDXrxU6TcGWxSy5CSssIO4hS1Hml/CKvTGN0G+wGoz0dxrxiTNe0hiPw
/HYlVix9xmtTUjj3+nh0nIp9pfhQ0JWOwDTbI+SkiKZ1D6GZqis52tKe8irRTVHYpDUtRdtJ1yeb
6jodEKe1j3BwwpRvRN1L7uTp1xAaIX/0MkQep1hf2dXFpYqhZyYsOOTySJWb6EEeMkLqw9N+GLqK
su2AFxXDNw/NthXXWXo2WOCu/s+aFExcbWw7FG5JPorY/j2CcfTJwk0fUHe7PJXFbDzkSC8yhJAA
E5gU+vBOW54cTzFW+jDCkJwhXP8Q4WxXqbfXFnXc92RBthHo8I3acEvCrbOy3qXzeW1FCs7NXE0h
3IyOD2IXLSBvHDdVF/cHpHEg5Bgul41HYrLyRdeWJp+TVL3YRoJRqx1O7hD9qoJ05fm3eBSvPqN0
PhqvMcZBwV0v6SXbl5ccyVG9Vw5tgj7Z2yFucTWUjixb58nuyjMG6kANMnul4a7N8LM9tdE5spB2
e9vK4im4siLtWR3MdqNbpCCDFqsP2uCYX+hzoHTaeuGuGeb489v2lldFMQBArIX8hHHrfuOQw3nb
cKlaXvLevainLnVWErg1E+LvVx4OW3pdjyIxGIfgC8Tt2pZR1GnFwRf3jVQHII2zIJheowU1jDP7
ZsW6t4mnavyoXzr15HqNXW9ixzaTlUfFouuBBYP4gzIYwze3yyrSzI1GeCN803bqczYDJbTSmDet
WmVrs5HLqyPfpmErlNolrwg6FWFCBIIBxrgIbvk5ueOmOPT2WQxpD6B/2pEWjOs+r6GzF+8D+mn/
a1laZQfBPkSsFpWBVrF3VReO8J+mwy5GFOakp5kQb9H0HSw8yopnLq7ZpBMPOaRGSU5yG6QhFGUW
KUWZa9M5ri/Ovh4QMDHHqfnday7JylNt0U3JJGgmUG1U5d6/o6fISid8T5WHfAZsWh+rf+MypgNC
RmXmxZSh7kY81J7X8xkzQP5/lP2Q/ER72Pox08lbcZnl1fzXlJSQFYatogGMKc+0n+1cQZEC1tW3
Y8fiCXjt8QhYJEMZtycA9qoMig58A3Lo+jimpYL6UDu8Z0CvXgmLi8uxHCrOjLcRg6VbkhmdylEb
ruuuVZ0jFMjDdkbJfSXbWmrMMT7m0iFwxZCJXJXNMwNZlqrEzNk+JEfGgZVN8Au5N3ODFjxzyLWz
8p0W9xB/o1ctICeetLC6gLlCVXrHr/XR+Kgzc+1Xbmls5ioIX97+XOJNLmcaLI38isNk6TLQsi5Q
wtRVHtKkF3D2eElyvkSuezSnsX+PgmuIEHjVH2BlVR9Tx1tLQRbaP6YARhs2YGc65vLLymx6uIy0
mOZxsVF+AvCrPw+HcKfsrKfBR4Bwb5o7Bjh30XmNxObee0ymkG2V/0KBAA/praNqc+bAoKdr/lSa
kJBCYR0aEBtOc+K/vcX3X5NRBdpbPOsYgYRm5dbQrF8S22YYxO/UKejprCalu0GQKug3oZK7w4q5
hS3Fnhj3guzR4WaQonM9ZxQFK033az95Z267AzyxYrKbqc/50NHb9ZCg8UNf2b+9zoV2iZjJ4HnJ
eInrkK/fLrSbRohrR0dnonzaTvQOL+/dx2lv7OJ9uF9lYFrc1itr4vteZRBw5bnd3GLNfFK6TfTB
3qLLsvtpPScH1EO/8b5dbz+JB/LtaWEeETAYHHAaL3R5MrqBgA08RWrSoOkfAR7Alt0AEBYjEt0x
4P//ix29tidd8UmSVTNSlsy4+NorkwRCd/1WTJTmT2A8sn8cUG+XJ3mO6U50eyLMKa7z1HrKWalW
ws0CwAzAD3Ry9BVMhlblw2BCf08DL9R9lbMObcUe5tl9nOYo7YJMhG3eUeYtIIxz37OzZfKYmcWf
k4MEl6r/auirZF6+5rfCL6Wv+tpMpPTiAS6R2VgiG0l1SJcN30W4zT0Eh5IZn3iLUALE7hpQ0XVQ
yUITmLguQvx/bErea8ZVblgxNu2nbmcBYcy22jvjQNs584/DcQ01I/65uyUSfYDhkrfxv7eHZaBi
GcE4A2LS6U8TyhnWv4C+WtCe2OTaHj0jZk9uTRSDnfSTjqy3/vzkHoA/0Sytj9nhL3xx//I3EJEL
V7Ow6dGcBXXlUAq+tYl2mTaGUMX76aN7np4EmDk5/QUrjnbpwVg7jwvbeGNPWqNam6iGhwojArvR
bz4KsPa4UT8h4ElYZZb2VPxYiQCLFkG50sl0HK4Q6cOpdaLZkcEKGeVB1H0HV8Er3gnVDlD+5VZd
xYgvxFV4mAwIGR0Gr2l83+6pNTZTmzEyTfLhaP3Oc8Z6RNJS04IH69LGzUqu81qql1yTd6bGMxME
CFVJKeiEQOZi9RIREc4C3O+e4lN0rA+0h9e+3sI5p8dI2FZ1nhA0D25XRm8iTJ2IvXTQup0/BM/x
MX8fPFrPBjLYyUmAW9d6w4seem1TOufDaGp5JGz2IEzK8EW4jHnSzva+eN+MH/5GZBH7dbuf4m0E
5h4cNmQhcts2Q9JCc4dWo/dt1f5T80V0i+eH9OuwFxlVfXDO4a8a2P3aWu8dB8M8IQSjGxVQVVoq
FYquuwwlh6O9RNUmM7xa3Vn10H4tLpHVbd8+GXfWSKh405s6SGjbc3XpalSVtqpieq0+6V2yvSiF
ccwZ1txq5aiuOc6CLRvyDvHIwD9Jl28dJxqREYiYMwfjBQv0x/jB/qN5EhgXRMyP3afqV3lYa9Lc
X5SCmOvKpuSsHjptCLBg8/IoZk/VHfIkT85u2JfHEaCQ7ifvQ786vr2p9ymcZFX6hloCk683YbU7
/3UtKVtrl5xEcIvX51zX9lX8/SqFI9LYg9uINZ7K5AWM8Q6JqQ0SxAchwf3jb1oVX+vmgEhrlIJ4
mjahB4O7+jrpKsgjiz/EvlYn86icnM8rO3qXMgprgNoppuGr9Khu12iql9jwEltlBsbaJzvlo/5L
HEQyuAMswG8bW9xPj9OAp5JlyXC2pnYdGuia6kcxHcpDOiHSAWpeVVL7KEBA6u5te/fuAv2ReEG5
osEHHlc6GO6cWWj7GUSY/9Bzqb+JQQxmlI/BdlwpGd6tTjImnYim7GhgpRi75Oa+iVI4+qNjEq0V
t+4vJJ5M3PLQHgjgi2NLi+qGAKH4i4qdE5rZzsN47GHBpFDCHPQ/bY8KU47r0tgwkFyQSwtRmU5O
x2dCz29AAPKbY65yEd9dB9D+GpQRCMjM/5uyiVYhXMetN78O683Qw/naZ4ZYXkeSur1zKN/FyDju
u0/rWNX7D4ZpMmoyNNLBO5bDyg6UfAK25Ge9i40Q6cTaqDdTt7aN4gzdnGixxitDUtTyqlbViwlD
sJxHx04M4Gra74YxaietGl/edvrlVcE9AC4KKKyckRlujqRPHqv+WA4/kVU4mYH9IZnWerX3Z4vA
wQejjwHEgFKa5IYCY8/0nCMundGvP6h/RL6z66BrMl7alzXYzYI1sJskBqKOLCBz0hYmaQAtNvAr
v2jTz7nygADR0fTKbdi7fjwjhlfs7PFUKsDM6ku0aewvb+/qfdWCHgrrBWQhykF3RFFWn1aT0RO7
BCVmfLSaT+pL/huadYKFAJ3gU/CQ5U8wGqMQvhI2lxZPJuHyLIVGmreLlPIyIdSlQ0U/WvvZ+9Y+
poDubKN3+l7Q+67e7Pc3Aiu9siZ92NKolKGJsRY8aRBiFYfgWJwscvl4lYpndWVSzCz6cJ56e0bP
9/dhh9zo0XgnWgPdifvcX13Z3dEQ3/BqZZITXWYjNtH2VUnl42NZ+kw0PIwFHGc7bgUY3e3B3mcK
SsHlEW2mtSHE+1xbmLcI2xRpRTSQrlo3s+d+cDFPi/bQn8QD1PSLR0Fw9nc293Xg7ibsvNqjPgl3
MlwWjrTcjLTQtZln4PYz9h452e/7/IM++KMvOJtjyDp6RrNmcrUBMHtO0W11x4Wv3P8EweDIbAq9
een7alVtp5nKT9AP7SNKVwfTtw5/LRhh6c3KGb33XCbyGYFhzpP70X2dXb/K1zyevnZt1vMrCDV8
ELzDogY+nNYfE3fXliCLA3HDEAfRSJcfE6FmZ5XroO3jBuaz1g2NXzBSVGSDsa0s+8es/6ZcPry9
vAWTHqwyIGPE+0mXodATCu7DZc65jK3wmIGzDcxDVl9OeZ5s9cr+FA3D2tv3fkMpgcFPR4ldZ2RQ
Hhe2Ik2vIcmZ/NZjsj3fR/sWxn4//yIyqH5Y+37CIW+95cacPCWMbIznFAnmzINA6atPl32yHb65
8Ofox+hM9uu/vaULrxhhkVoC/HQ6HVGx51ceQ6gbCxpZE0dEVKFRPPoj7HyP/iTKP34abvuXYKce
/ildFmnOjVkJidj31kS1AbNZ6yGEG6HCQF1f86McIVAmmc9xZqydjrskBJtcnTDW0VeAGFSKBmOo
qVRO6snvdAehm4BqdBbWm6CMjoqur3mOqPvIn5LGCE9EIJBMz0hX1lQNQ4M4y+Qrozlv08watjHD
lg8pUtB+XiXosPcmwtgx4mneJp0vwW+uk6vPK9/3PuILgL0IBSDEIZiTXuEBkj8Vyn848CU/VVpw
1tN4a9T5Ny9mhqf5U73kO2N+l0SPbVtsHNjzvbObaRsEjtZ2RJi62xEASsyGc3rvQEpmW3N+nXHy
1Wfd3M/1zvqVn/pT6sNNwRQwHLfqITvpfnSGw2Otcn7XRqOo+jr6ThYlGH6kO30IvTl1EhvjZ2vf
wDIgagPrUfH+PucNJNgFqHeSJDHlcHueKIJqo5kSoyDDgIhuPCaQ+XmHvzkheOdkWONyc7jbbCbu
bcnJRivTdKNrZlY1PxrHvwajlHO7Pvly50eSJWn/wiGMGrPFkvsycGaeoXzZwvhyGr4h4Wc9o/IO
t/3aR7svwktWpdvTzBSk6gASCwZ4WGaag2Mcy4f6wTiIj2fbZwfGordPzH3SINmUvmAQDQ1SltgU
ea6Y/ooY86w2xbn9UH6K9g7ZmbF1/iBduDyrXzt1dRbsLk7xWALNTEvy9ZUrX3ONbk5mXgSzX9FS
+YPOaPhbF5nRLgkr96DERrM2PbDgtFgkKsLmx4gRL6dbp1VQ+GoMC4ko5ai8F0mos/Po7nLp/A12
mldyq5s4INZ3ZU3a4Eut8grUsSbGWqNt6os2hJjoi2iCtl8zCL2tQ/bsHC9+/aM/QweyK8/lcHSG
z1yBnwWnDYObfrBbU6O49/HbHyb+fnUXaglN027gh+Wjtcm79qRmQISs//d2S2lwVGpW74TUL2Az
KjaitwQL16N1CDaXh7/xnBFf726/yV4gUgOHzyV/u6ypHYyBO1HUgOyD/kpQVLy0R+/Z3ie+8mF1
ZlOEgrfsSd+3Q/YwBDmB4COjhsUZZXhkXwKmzekZnNYu9XtIqPCmq9VJH83weBjqkU1SuLfPFu2s
ckf7ddse0u2qrbWdlD6cknsg4ipsCR/MPnak15VvHKrTBX8cHlZLQ4s7CR013Jc0ZMFK3365uLmM
xZRXKnxiez7dTnSWkuBYfXMOBhzJ5prgy/JmUpyEGpJGoaVKUX6MiiaZSgxqSHyfhTJC+QMS82+q
n+3XakL3r0Hx5a6MSX6pJk4YKXMpXmfmWQh7qBZ1BCYOmQJMmKOc12jT73OAW4OSY9pIx5IdYlBM
ixrH5FDvGl5G/7xUIy1Mcslk8i5ZnLKLKHPvxJtv/GhvglcOTG/1vlqoht6uSnJKqH3apg+xFp3s
MyqUpxaSh+qkH9fqrmJ75HNNTwdSHxBdDFtIy8pqrcx1M6IAFLgZuugNLaxLWqIu/vYNvPCZqMMj
ciqUCBgzld4Gtt3GceMSP1pUpZMScVCYLx+tNou2Y959LgfrubB56k3dsAKvECuQVogwoInvq4jD
USi5PW997ITOBFm9H+RodbnGt1Jtj+3F/ceIQl6U13akFbZIjwZ0sqCYVD9d+mjTVh+q2Nq8vY1L
5wsrDtkhEw8kFFLqH2WR0we5IQp2QvAt2g7lnhIlnBXGNqx85TR9XLF491omYREPZRJtGMV0GWyt
5AzqKQnY+9L4qXinOi32WaAeY2/eZvV3p/gyabCqNCPCy9b+bduyczJOwhNHNKgBVgvC4NtPlwda
Yo6iNtDkP+bI21ZTdvjnFoiIFMsFEQJaercWYB0NnChExzhh6j3zpxp1ia0yFE69spQ7xS+xFnA+
DHNQ6jB5KN9a6kxdUe00Fhmofm5BtzzE56jdiLqg83t20nbltnxaaw7fucurVcMmTQAhIqqEt1Yv
ltGH1oXa0TRU87b2Avt5HD3r2Onphzptn1LUPTdOOaHbXWscPrv4MUTRJ8du90Vor7xb7z8nL0SR
AVsCDUN34vbHaHnbqPNrtXusdlX4PGlrKpN3d52l3pqQdnkOjVwtegrqdjJv8xN4GF6FrjFsxQ6r
D2vwm7t3BfaAiQguC5uFkWzfLmkYYZ1SUCDxI6TFwx6FVXQtbX0fONm2t4stIrAvF70/tbW7NUcm
dqaPQhObkc14MykVtZhy40wB0uHqs5Nm0UNQtCuRV45/rz+RfqGH2BzqifJoVt/FoVIqxD8n31QB
2IBI2Vtp+/ntgySO4nWUla1IG2EYoZb2MRsRaM82l7zrnIrqrKYr1FV3pS3ZjuRDjlGYWZsJO8Cd
HFq72Ray0CPUlLttiTCg+gMBlZUix8IO4lUUKQ3BAUcOdfuRYzvui54s3HeG8MEstQfTVo4Vg6kr
X0qupbA27ilBs+1QUblDVrcIkfdp66m+F0JFUeu/IA8p/W52mw0tnOeiXMOOLnw0DLIu3REkFHJd
oxuM1jNLhdK9/rls820xnqMp3o5Tv/nH3nFjSMoyqkjN1MsF2EgRz9u4UstNWvYn1Sw+2Jnhv23r
7uH71zb+d1XSrXFJRju3BUbFfBZw2HiXvcQHi+S6f/kbvDLy9SisCW0lRl2YRWIfJecoGSDI04is
6cTD6Fk8jAw4YfPnv0HCtWZLuvxbJrisUMGWaPyXPDHdU/RFSNkgdfhjZReXfOOVeYsKI5I2sm+k
2pTbg3LRXjEptK/97gD09eBAw+4cvLMOG3q4X0XCrFmVHCVMmRizDayq5/akfLW+wmXvfezPg2/u
L0fzoX3ylE31da0+dNcHFV/xerXSVwSPp44ZxJl+ggQZiL8/wwfjOLab8MlChOG7xRd1j/NT8cn7
sKqYs3At3tiWvqrW9107W9juEbEUiCPUED/YJ8HE5J2r/fQw/vb2t12KZ9eLlZICap2tVpQU5gf9
Wa+/99nX0N2/bWJtTVIy7AUpnFkmazLy9klxtE0wrpYkFm2IW9eh9kxOIYXl3HIvzlCxjPQ0femb
o6AkbY/xo/4ttzfz7+MhPa++AsXvlq45ZlX/a1PKL1JrNpgWx6YQG2o25afiI7Mpj91hxnQDb1x2
2Rhf3IfLeXhYddLFw3FlXGzIVSmrnA2noJNEqHksvtQn9H/Rc/qExupeO8e/pV8MpmJMZ2OsdOiW
D4dFH4nRM2iL5PG6EEnySk3RihVAvObjGG265+rZ/UPkVi0wfPNxaJFgg+D+H2MExLmkus6MjJg2
uotCSjICNXJSsd8TWkvFYVA27mdz85e8U7Sq7XTvU5Tc6aqA5BSclXKKWje1HTtTOJNeBAfU35Nw
4+mb4YCe+27cle6D9rLOZndvFAgIryy6uzwMWOntd+3y8WJlCV2lys5LZoJ0L3U3ndX0K3mMONe3
zgtKnIIT09MCLyBPAdhOoYeXUadtNFTonrrNY9Nme9XFa3tUdfTcgovN+/h2JLg/McIoODyHgUlu
SqncNetDJ4iwJhTfsyjY9FY6AjlsU8PYX9qhmN51XjNkDzavgxnVwOEyPILNGpu1OvBd28GC3cEF
60JvWwNw4kpXSx51RWPlIRLlUN41lP7jc/vDRTlA1MTz7/mLvTbCtvBdbyxKlwpjwn1fFFismSNJ
jsmOpoPQueUhtqneq+0mPaxNwi7kx7erlC4TJUG4KxSrZGzO2iA/pVJgVHZZ6zd766ACCDEfs0/D
17X6zv2dcmtXulMid04cA9oHAAO/hvmgVtbGK1drtWs7Kp0UNWe0A1ki0dgW+u8Wb+j+AcInSmMI
kD94H1YDvgjo0pm5/oYyzZjtRuHYt68Wp50uIN2iPNz53aMLWEC5rGr3LW+kw4GhVmUxX3kbDKah
vWh5WHFI3fqHVRl/Zr3TbzzvsjamvWTIYwJQwDw0eo2SoTwwqYzp3uS7ScVFwuBo8S0DWedu4rZq
gpUXwMKXgzVWPJ6E+Msd2IuytAqehthzmS7vCtP9mQ95uGJjMb5d2ZASgiSKg6A1jEkgoD425pBt
DCeGean5bhbZkefHqdYvzorR+0uZ+HZlVMoImsvFNs0Ao1pTHib6SqZ3Shl+T8CvvB1JFz4YiETu
JdEbppgktvjq+o/qvL1U5YUPpgTVNhjaloZ+hbxzByfG26buX6ICAsR4JoSIr7iuW1OXPjASy8IJ
m159vpAcb4yoiM7qJXsBN9TsE5Uv+bbJhdUxDQsZKCBRRhnlXj4kMSbDjaBkgstXNTpWc0JK8fy2
jcU7wGKOEJoAIfLhSNGx426cLm5LOWxC58PcQecX7tpwY/8UipEWelbRuF1DyC1spnltVA6NTRkj
+IvRAv7rMn9oQpup8/eB+7vutMeVFS7FK8aHHBdmDIpSMvA4n4Lcc7IL4IHpKdUBxYkHsLeb+q/z
1t3U52S/VmNcOAAmxAtilkgkF7q0vLb2uoJRk9kfY+U4hvkh69QvvZP7XTL/Cx8h96aMhauIcHHr
luDxFCrFuKVaVY/lJen28ZxPmzrQ1zD9C+EKSYVXwm3KZncDYLY6o1M/E/arutno5ecxXVOiW/IK
iNQ40YhWgGOUrrIygd5dKQqCVRz/rnXTpwFajljpgN1Zv6bA/Rdb99p9ccGE8R+x4KvgQe3ISEkv
Ieu2BBttkvcICiiV9bFOkBJccULxHe4uTZMor0K6ASZLSnyS0M77NPvPNX35pqE7Iird4Qd7X7+Y
H1esLbk8oJz/syYd6pzMI3WEtfk92j2/o/pBDabxS/u1ObeuCLFQyifXuTIoeXxXXzKzFjlB+3PY
aX77KVV8huexOe+Qvh7njUrrWFt5hi2ds2urksMkhTtMtciw7CreDJq6M6HUr4rPVbAmp7DQNbhZ
oEwP0KeTmlkizRq27kGw4YY791QfhQCfeQz33q+3v+DKyiypdqzhLWbXY06ZP+Tevgn+VJjyLNcK
4avLksJHMIfOECXYEXOkYlnmsCEJ3xSfBZdreuh/e3tdr9xxb5wDGaQx1FOF2gUGzUN47D8pHAI8
o9o4O+Og/A9737VbOZJl+yuNemcNvRlM90MEyeOtXEovhGzQM+jN198VyuouiRLyVN23AQYoJCqR
0tknyHB772UW40oo9SuwtqIN/Cr8S3n7t3vYn9N0fl+IgolzSZIGN8tGv4lWQTVdWujfhviQU812
Fakog8kSAwxX4MlO22jt7C3PEtas7zij+3B3yaT4mxaPreMahJQSRXIUXWcxx9KIirEH6I9XE6g0
0CLcW0Ub0CRX8r0EYuuiUVs4P8gdSiRSgCLQgAZLGOaXalximc/f7scvMrtAc0jQZ6w0QEKG/ybh
QZl7UppZpA1NdnLULHiLFDVfZ0xVV7+eWN/dlcATxqXCQlUGsgifN3P4IoQJOhZItvRad2En77EM
/nCsu3Tgij3l0xA1VLvAggFJCs1LXCg+B+r1vLeMRlU9TXrI0sjuNhm02k6OwrX9aMJGZJlKAHxc
s6qRo3Pl5E586Zz8Mlbw5oV7AapuwsfRnu3ucQ1+QS76VpqSQiU+z9ldyU0gWVSpurRev5wk6O6g
FayqFjrdeL7icXw4JG0zVNXAkCfPICNV0Vy3mwTWzWxhLcD8HFP/LwC5vpyVn2Oas/pIWxpTyGBF
5rHbzmVLcVaa25/cz7/Ab/0mmoFqPkpbEBkTpimfR6hHtp2AUIACyHsCDWYkw240UGF8FpfkYsny
S8cCfEiUmm3BAH9XO/8cr5DHXAmNqHy307NvS7ismdti1R7HpXOhuvV1t53Fmo1N1sMRGu+IVXs1
/FsNldQ0dpNFGFABH1O8fA11Fuqs6vWlO/AX+COKoigqIW+Baj1wnvPspY1r0JmysPTSrYySS+5C
FCGmWZqRqJDeuiJfDycB0RAYx6EnqP0ENNtoKZ2uxt6h8c7c9cY6VHx7N6X8EMKODqIb/XMUKuTX
e8fX/RPNRaRZQOPgFg382WxBORIbW2AVuTeu82vNnUCZqYE9M2joXdRR+DLdZrFmN6XMivKijnru
WVcoD/8QLONqaSso3wpKPIS9Lozty2bxHg84Bwh6AVznzMZWR7XT1BbiBRbVXhrfBqrZuVN81YN+
lKv2OZXhGc4Xf79OPQs8G+hUFnYWywisHCbfKjDzILgKETpX0HKB8r1Ijv9y8s4Czib71OmO3WQD
9/LWcCFXJSC+0Blxs138FIzxsncV7z+53n89D//NXovjz62//tf/4O/PBR+riIXN7K//2kXPVVEX
b83/iF/7z499/qV/HfhrftVUr6/N7pHPf/LTL+Lz/4jvPjaPn/7i5Q1S41P7Wo3n17pNm/cg+Kbi
J//qP/7j9f1Trkf++s/fnos2Bxvk/MqiIv/tj39avfzzNxxuH+aa+Pw//nH/mOH3VnX1+Jp++YXX
x7r552+a8bsQL3VQmAGwDesfu2D/+v4v+u+CoQYejgIFKgDEsEDyompC/JL2O8D9GrDZQBYIAh9+
qS5a8U+q8zvILKiU4egVRFQQvP898E+v6M9X9o+8zY5FBADNP3/D0YVN9sMpLmprUGsQ/+Ewh0TU
/KLCtKQsQZKhTKsKHfemIHkbpCE5x6Yk/+i7fJpWUuMMuIza2MjcLHH4WQ+s+BFesLWyUMrWBp5N
clpghoqRypWt7CNJ756ccOxWKjc6MEdhSjsm2YAdJTMjX4JasEVyhSnLwjDrNcTGHANd/6bYMOg5
cS/V9OB+Cs2kcOE4r3M3zcpyIJ3W1KoXFFJZ+F3S8GU8lvV9i+4JyhhO07m5pgUOkfNgdJ1SSRZI
/owlugbhsWB25nZJm8HLgPN71DwzPwcLaVXKY/MY5QGuSJEShqGLUzDdqDaT111fFFu9aQ34YfZw
G6Q8G4znapCKED8rAbw6ARiXkTqT4Z3UGhavdzBoUBXCp6JtF9JYKIdEHVWJRGbQd6+8boOCtprG
M49L1XSUW6j9rYLaydGux4RgtDBT7Hw5kFLFsdNyHacUb3UkBlzXogXU6VkKAnWe5GTQptAb42Zc
15CAoSyQI6p2vD1VSQfVyUa4Ek9ajQtw7IxAv8RO/kOd7OC+T6saVmBp1Q+klc3Cc0bZwsPNk/EI
hOfg0KbOrZAEdp28ODyAEG1UpegHmVoN8DoeNCcayyRXC6cyJ2FmTAnJAGrLSDomzKBKOpnnrC2i
QytkDuw4DPdxBYqRKfXWXapqjW+xTvZraDdfxw0GS4xhfO1YAkeBxrHGbVZokEOT0qKnRswBZgh4
Rg1wCO5hjeJsLYlV5yxmeeNZ+hhfO3UFb/QJz9KFRK5+P0SdQxymvwaskM9FUGQLWxpNv1al6dA5
dXMKcUrXJImlYdFPdcxJPKrNVoJR1ZXsRPeNJI9LPVccT2rl9pUXwYvSaMVOHkrjFGhheF3qCrwO
tSYgxghvvC6owkWQxzi+HG0A+DLrVa8JDIUUkFunVRZHhCvaCxZhThKTAQ82wMqLd21PdL25dZS+
ADktYKSvgppWWtS6VW+lRK3Cu7izXtoEFfHRTDZ1C5Uxsw73URrANVQLNC/O2qvRkK67NE5I0oDY
j3XAydCVxbqzU8OVY8NZJahW0TgPARVuLYNwO5JcNN/gWaJqUEwqpzu9htUHnyaJFob9FDKO5TpK
0LQdu4xIU/2UxNNz3kYJltSkkaZm1glmZoyUhnNd1MoGyu/XWIYawZZzHxs10rB2AnoQ79XjSlID
/NblBELhayVP8LlS30IQNaqI1FQ9bRSlIgYDoKli7EmtpdeqtQasxwgOyyOD1YkcDNfTYGUkjqKb
BvBEr67iZtnVSbRo2xD6T46V+40eMTiqJta2cTRGiqZUFw6q08s86y0yZsCmVp2mU+7kESB5QUO1
oizPmhzwjZH2iY/VAJfhokRhSq4zP9SazFUj86DCSHJvotACDpDTHyAGUKM/Ev0Io7inKU9j0lmZ
lHhjLj9oSV35zdS3xIpw36JovU2enRuGG7KeP8dV29akjE3QIIMBE6MtJWyRWl55Sdu1hDHrftSK
nthJoO/hWwIRcz3ql+rEpudUr7BN4e7ojk2c+h0r6m3SNG/w5whdRdfj3ZDLnZu1DGYFEIHwg9xs
1opWoEtet8+DLQ89BRKfL8yRj/vaTNpl1pjprtXQ0SJijqyD0gpebC4FCqCILQiEYWXcqUPRGiRj
/Ui7MK69NpWHVSiHN06NG2maJtZyCCurhZFFzolUGyXlltx6Oj6YyJXxNilF4EngHGwhAM9PWW5f
ZeAPG6TuxiqjsDgztT2Q7RrlSZ9uS13loaeA7HGXdUOyUXuHbcBaqmkGXXAv0YbEVS0e3UQsKqma
pBmdoCdFammEdIwCZ43RrnB41JmDddXjA6QseoCXab5tm0EZF3oQh6dJDYZwGRYB4HWkRkbGfVVK
9OlZ62ToGBWKUZxbxiLUDdXOqV4jvA7P7KzjoDURSOYjW5vQGKaS0pQ010aNKiqDP8qoVnQwh+Qu
qrm865ICOmxqZGDoejJe944Gy3g11EIC0ltjkEHRY3ewusxZp8iqiZHb5rODwJxwNQ1jGiv9pB20
XmUKwjT4M2PTsO4MaHWdS56Pu3KUVDSZ0Ksf4ZVeZEm4TlQ5j5G7MTUqFoqUaDGtepsNLtaHY9DY
iJwzBGLzbFmooRHedl2iY3dSu1ZWeqJAd9GkcjPaqmvyUgFjS5+0inRZh1zNtLvYi3MjvtTMmrdi
3ht+cKeAi4gw39LtWdGPN0kSqIkGGxG4v8uP1aHbsJ30CunBFYT1odMTXAIHz5IDRBT6xXi5ouQO
2uzsGpQVsGaQOm2ghVOjAtiHEamdEcVarIALnIM5fwOxQKlAYxD9VaTb+L/PeW/VqI1h9VNH9YX1
QzBG0w2y3sPfR8iISMDHADIK7QUDnG9R0/hQs2gyNsSaZHT0p67FsGSr1hW8FCE2erEB//UZGhaM
guHKKaQPIB73OVow6L0+wgoU49J87toLthHEwmndrTso45nLv0CYmlVl3kf4MeasmyD3Tg5xXMS0
H8BmxglAkhM8xkhZuaCau39B30EkT58vzJ9HOUsjWyU1YCGcDRTyf34ExQVR5i+hIZc/CUu4zO2X
0UqhDeULlG8/5BV/XN8/XdcvxJ5lkoWkTTBmxGjlTNsltbGqsttfR/hucn56ibPcMQg7HTZj7y9R
1MGF+l/v16u/AJf77tVBEBfFQ5HqfJFB6mI03JOOD1TAtxSIDXNfcPmiI1rZAGtzehkk+927+xhy
NjhmWFOTTAgJoXJU00Bm9k2fX+SDqbME/H1Wfogzr9upOFaqokEcAYqTkPAHYL6irOOqXj9QIf2b
ASgC3SAKMbAyBNancFMch6SQyf/XskSqCKQc9CqFYc7nZTlpMCMb5Uo8Z8U3UXvoH4UdpPNgAWwE
cVOfIydZ/noafbcVfIj5Pss+bDwJcM+t+h4zgBEk3meuSShZmf6vw8y7NnjQUCjCFQatREDWAMH/
PDal1FCwgjgYxgZzdHAY6PCU0OeJyhHRAKnCdfjCEpyDqL6EnJe94SCQMmx0CAkFRbXCXQ0vGMUV
tDGlk/EwFgRevTEZlxcB0F+f6ufRzjbYEAWsAcelCB2dVdAMUairf6Betq0WEbw29UW6U1a/fsSX
Ys42WNvIHDUB9IJG1g8HXtmtF7UX3qL4iM87KoYFwQxAV6A2imP/80vU67gfmOXAuwUih3sJKsNT
uU+SC+yQr2tSREEFxgaDAsJSs4eXtkbTqzKiZNLdYF2VzYVj/bsHpWIYEI4TInXvU/XDlK81GdL3
DIYZadOTSjqZrIfl/N9eV8Ji8M8gs8mHvLc0ILM90jAIiFSYNDBMKpUXvLXmLIn3OY5GB4Sb8EIg
Hzp7Izwu7DrOwJIaF82PatUuxOmmHnq3X8XrSxCY714/CHaCIYFilz3vIymT1DKJaRNtCkZta9xI
vXQ3TSEOdO3615N5Xt9+H9jHWLNJIAdNFfJGnXBFYUsDcD1tIUR7RUv+4mr9er4hufowrtnKmVgX
6UqJWII77hQk9weIIU90uAXSgV5GCn/71j4GnN1MFKuslEYXgwO3RfXY2vB+Kk/Jf0HU4dJbm11F
bDbWfc0RLJ9qv1H0m8ZKH5gDs0u0LH791sRsm+8PpoIuCnp92O3n8JQxG0c1VSMZ2162bxcdsAbt
9rLy4xzK/j45cCUXwioakERzi9qsGwdcYSuZVm7nig5fuYC/T7iKfVTroUmhTdhl27vQu9Qh+vZM
wRmGAqwDrRpUfT/vgMkwjaZuNTKmpdPSGkIrqOG4BQDBrPaQVQbPaDH6gWfH9FJ34rtt8WPo2XtU
K5YPIHZD3UA6ltIzJDd+/fK+yeXAMP0wttle0ozFhAY0Agjxjw43SppedUvlZOOYVHSib0PvosaV
6It+mTF/xpzfvwKFJ06Zvj9PIX9RQ6UXKwEg4Et717drzlbQbIegJ1p88zc36KXVWAVck/MtlGNI
u5M8YfUDxKcXr8MLR9i3152P0WYvK07KiLVZLravbhtS60nvPNOtYaMcbIocvEpyid74zfSA1iWQ
BBosCiFVP9sw877ig2T3MuUDGC3to1EaF1b3pQizbTKDB3rTT4jAUEVLnHPf/7gwA7/ZiD+NYba6
OtQvE7MaZGRsov8qoD3U8WpX2KHnN8b9Hzfu/2uE/Ybb2Ydn/7URVj0mn9pg4sd/tsF0+3f4sYHj
DglBYDRhpf6fNpj9u/VeCsFhCZK9LbDm/26DWb9rNm748O5CUxpodOwdf7bB4INmoKcm4B+WUDD6
O22wz/sF3EOBfIRqMnDNkLmAMO7n/Res8KaBdQkaSN2CqTaN5Mb98CC+ydznh8uXELNpnpZBnLAE
IX6SlZg3wAYTF6sbQebTFoLQp3koGUjG35ccnQ9vtgCSLmUOFMpE7GCRA45YOyBCA4eVe+MSkopW
V19Y1N/BID890dlOJUdFxXn4HlJD0hn7zvTUdK8i6Psw84wYsacMi0uokvds4cPe/8eDxsQAVwqK
GvKsujaEWmT0NSJnhFfLEnjWDjLpGjH5M7wqm+2w0paQk92lm2xb3UYxUVOaLAwvva23+qTQyhMw
gNC7eFTMbkxfvhjavR+LcSCvwhBXHn/OAJGHgzc2ogdU29jD34+nJddiNwZKqriMJRJT+FePRWyS
H9ITo2QmS2xEr5zeH4uRRKmASkcXgKjzG/aXUYrt/kMcJECJPIoXPzGXr4A6gJ6lZgFagVbu5YNe
PLNfjWq2cAM9q8xOxajE5QJilm4YH4TeieJVCy3eXyIyzQ/gL6ObrWKZJWUC6HrnFiE1hoqkERGK
ZoLsOJg1Jre4p12cOWLKfhnlu74rmPiolc2mNO+KUYGGGISQoesS3ue+cFUBV/7+L2g0XYo1m6WD
lISwIkH7SGRI4455HbGvhPtHuru0VOdXw59PE1qVsG9WsLvLs7cH6Xi1aiAo8C5+qr8OT9Wy9Z3K
Qi9wOaIyl/g6pDMuci7eIZBfnieU7wTuAtLWX1L1dkgtdCd/jhGM1XLn7IGrUyxf7XWHlKfhSYL3
j5GAzO6NvjCUS6P+qEP7NmcMmigXDod3WNWvvtBs0fTRoNhS/D6NRTU5dVPzoTnEV80SZd7WDU3p
XGvVXkKHHc1liMReqUfu9XHNBcDct+/Ho0QH27nKgW2y/vjKU2BE3hBhpsKVmYRND4IJWB+Xvvy3
bxF+4hCugYwMQGOz02WQHD0oJtH0Rtm/2kKQB+sBQjk13PgcFDbjgV5KmMTzmD+vjyFnpwvg9Sj7
iZBSWbvBVLjJpWrOtyv9Y4hZ2gIqKs9TEeInHjx1GfcdKsiEKJi+pvrFSXAp4ruczIedcyg7Wx+U
94ia3x0Tr3saiHXTgjiQ+TZgchdm3Tx3eV9+SFnA7oNiLFTmZ8uPT5CWVDPMus43HWwpK6EeraGl
Hy9BX0CF4m/mmggIez9UoXEfsXANnIu6SzwPenCd0IJq7Cwjahzly8qU6ktn0NeTFnEAoIJ7oeAV
zwcWZ2U4mpHSQt2yAcsJ8q8Pw50wFBmfo4IUqwJSWJJ2ueLz9TRC+o4qI/wTHeBg3pf5hzcoacnU
J47Twm3v5zJGZxr3CSHC0W4u6bN8s+4+R5stArvAlTXWEa1xBd818WDV1ixLoApHkJbhz3i6xMX4
5laHkDCZRY0WhS1k9Z8P96qPZKZwSQyw9azKBfyF+7FvutMaGAn2Em4yf9xc4tmKrGG23EVYADdR
HsHkmc8bNsVOELZMrEWUSG6brepFXrcpFslD6DbkvaX5Q/HSs4Zjn7ngdl64vH8zoT59gdmhGIZx
E0YVvkBWkfpWeWbLZFmsYxeEBsDiqBLikaPZeHVxiX69tWHkcIAAIBfOrUhzPj9wFbbyidHjgYsa
YvgCWAoet3N2KEQsaLwJGvBDLq3S7x/3h6CziZU28PMdUJVFUNG9yt0SV2hc6LCxx761N691N4M1
V/ECLwY3pfySKLr4/M+7u4NVi3cNE1SA0efitDlUMHk7YGJPKAgbEIEnRgdYg8P1xWQa6CMN5gkA
k7cLL/m7Z43UD0RSmBmi6j3b8ftYTeVAscV6EmWCErinhQRFm/fVBMYK3nC6sK5/HRUp7ny0sCxB
r9wWuAPZ/mJeYgFfmAadjKccSu8CSLrSLLRWbWSvCsspXHVy5thvEorJA/qDLA1PRqFq1RbGkIr+
DKgz4EWsLrhB5Lpu+D5rZAfvCarjbCH39QBOVhkB0hPmRmatzanWgAHTKiQEV5KRR84PB5gusHb1
KiYSuGMBAXBTIzG04NCThRG430c6DECcQaXA/zgk72W01WyjsK6cnk9XQ1VWjwPwIYCpFwAC1XYY
+RnnAH46djKsyqEGsK/gEfpi7SBnUHhwAJABLHa6UvIsiNdBG4S3EN1P/VSrs9BtWeuQiRftA7Pj
8sDTKDrBZdohyZDiZ8YuWIOGLFck5r1SknFk+KqQxxost1Ca4E5DquOV+gBg29Ty7EcIYrm2FU+t
oW0WZ9ZNXQddRJpACtdposnHKC3kjcyrcKu2ubnSWkP3R7MsvQRL/16DF2VGWGoGHIu9bX2pH1Wf
AzrIqTWGxVK2eLaxggowyqLoTwpr5YqinlEtximSj0VT6No2DvTS9quxshoXgLYEuLdWHXUawPbc
LQs5wUVJB1SoDTHqidRMaVdWnvbANHDTWkxKN5yHAXIr7gT/kCe1tBzuDSFIKYuAG5XBkdc5UnIq
i64fbqcOxtU2TYFjy8KFrbc6hCU4VL1dnBnxBsSh4Ta39fJcNmm81sdcPevAwQL7kzP1ykwHfSmr
bbs0TSnedFiorg2xgX1rlaqvmI3qJ1rTLZyy1Kla26lvWf2wsKN6WDgsCe+asQGtLTM1T0GfqvGM
gafLcpigcKh15pIVjbrXYn08AQKZL4NSMtaFHSYmkbA8nzojd5ZjB4dnK4mDyRsVmGQOaKjQPOwR
P4zCVa1Lsm/CIecY9fnwLOQ19yGAt2uV9+aPBqglAZJrszNcNrMVzJOVc5kXXQbByEZb9Yo+vFUG
ML9+jJ65DO56r8unLlbGYsEAc5K8PuHljV4CzkqkKpZ3GcyX21WrDKVbhzyyV5kZNiF1RoinrnIA
lK9BjU+3FSho8kJxIB68NDrTbslkwNp4XZmlcZVbKjY1xw6yVSJFKZUKBTpdbGquI1z/vBCYSBVu
LFaUEUsNKwnd5TYrSeJgPZE4VpOCJKPerDBYCP10uQXImaoVdFSCXF3E9ZA/wgKFZyQoswrl1LgG
phFfnNZ9meO7Kna+APEwt2iTs+hmiNnAgVKL0xsrySt3MHVJrDyjolrEGz/CmlnBZaOkQIkDsWjH
UYXOujk2XsvTInaNGO94a7SM7yS1ihAhGoB1bcG2uBlCW17aQZ7ZuCiE9qG1WrRROBvgLuc4I3r1
ZQEqeKRJtUMKNZuOpjX2r6E61IfSzspFndch3K5zkLCxyNO0NNxKRcZPRi4AcX05lA7RO8mRSdPp
FbuWzKZW3ABJT7GRZc4gVAlcskMqubMKv8BZm3t9qJb1Ak2JHCAQhU0EtDTNWZRTbss+yyUzgPH1
UDewKEi7fJXwSbfdIrAxh7AYdb/PhnXF49jyMj1T7mKpqgKayk1W0jJt08jX6m7AeZlI2H2CJFUS
ApcRltFqgiEW0SYoit6ppiQllNtoSXtt2wUWLsNOopOqVtoDMOSx7tWDPtrEUnIT1kfVKCMLBdE+
f8u1Iu0OGjd6ALmKSVIWw9iynOKJqaUvqZ06LbUo0GVIa02sommutXyRakPTr5G8MigVFW1fLpkJ
6CKpa8Mu3Eky6tzleQuJciZFpk3lNlHPBjxpsVxMUAuIoTeT7o26xiLKzOBqVCPOXh270q2b0mC7
0DYzTAfBS1xW3AHqeOR2zNZwq8qkU4sjC84T4APS1ralnEYB0MqwvYbNAEQdEgi3ARpdYptImSIR
Qy1kiHJWSqB40H+SwmVW1WrkcSuNc9qlOkQkO6j6qyRWZNZSINqbYp+Zo32lcIeb1ApyLvudlnUJ
MSx8PlWmEn5ArdrVzU4Hbv3WGIpi8MCWDGt81R6LWtWTMqUdWAA/lEBO+6OiNYUBibes6Ybd6PTZ
Q1hESUyF7W1MbaMvNT9gk2yftFggj8GuyHHhn3KgXwEu5iAYaQwc23GY2mHHdMgGLKuKK/HCzjWl
XaSNbg6UR4PxouZjRgsdfAUaT0ZqLGAJoAhncik2F3qf2h1AidZYvaSV7SQexmubL/Daze3tVPat
tcirKQ4PypCP8KiXgeWHnok8AXWX8haWeWEe35R6GfIlHxmAwE4wxPDP60atr6nK1R7SZKEhKSYp
9Nye2KoKHbkHeA9/qA+FjAUH8rqWTvV5yg0FoiJWVo7sloVlXEa0kyuORag2DeDghYK9/05KAWJ+
mTQWGPCRl/BlHAh8N1FbuXbcTN1wMhVIQ5Qbu6+a9DlrciUQtA7USWHhqzJ55A9di6+/ljR9CN70
JA9hk57FidKctERl01WhJNNwz9FekMadVGtDbtOyNczC2LPOVMbS72H2KhkbySy4zGmo6eWQbCGs
YA/TcYp7R2bHTLKjDlo9ZqRKluyjJiWbmCjoE4TyJouSVml/khH/Vn/ofxsFCtmH8FmFvSsOMyEP
Jri2//XvlsvXTlCdPv5jX1RvRfqpI/Ttx/zsEKEC+Dto2zBYRY8ffk/CJfcnUer9X8BFBNcXNSZR
P/hPh0hSbfwSHPmgsiNsxsBa/U+LSAJVCl0jIV4KUXG0kZA3/vsLH3/mGz/pa99TpdTPbcQ/vjn0
iTB4tKSgAPI5FwM4QGU8yKO7zh091INOKXSaYRbiSjSiCWQX7kXurdFhUe2YWzWub1P42nx4jH98
q48I0Fl9/cvzm/trN9ziTgAY+12yzxuS7bBwA19b2L69L5dp7F0I9zk7+RpuVvBmYVsGToZw+VaG
CXu1nBbmS7GTHqU9WwdoIPHdyIi9T3cGEP/+r6PPCrVfo8/SX1x3ImlQw+guXv3IsaG55sJB8i3S
4GIBLQHQWLzwFqixg/HWUPXuLb/Qx5ohOb9+g1kuzKWs7ZwCLx2Ov9vBTdx0FwCHEqw7VGmlffYa
uPGTDFS1AgfgFM7DsCmhF7UixDj/zIi/fotZamo6YSLpFd5Csw3W/EUHtqfZVJCweqgBhEF1esee
ooN6sfIyq0nOA6ND+nnO63CoH20zju6i2/Befg2OmG7SK9v2zIOAD7hvIK9eLLfMCNM/owJAZ1tA
BwOIMzeSTkduDrbUR3fGVYm4yW35JO/Nk3DgwBF8BT5dsHL2Z8fT9vnS2Cmn1tfdZj3R5Fj4VbLg
r9ZRur7UhoEFxzevAZ7BQBFCYQjuvLOnUSgRw9rD90oI8KbPuGRKz+U+BO4D7VwLixFp90ankJY4
9JUfPCgGxHRq3xxJswppsWZgSxBlYywdKP6ZKSkneL8my5CGsBZChrzuF9myPue+shEcl51zDqH3
GlLNh/PzgZ1RgUGkABtOQrs1hkycfeinbo+mbr0Ir4zNtLUEXg9mTe1jfmyOU0N12j7Kb+oCrCyq
uWwzuIKLhiJH82wcYmqeWyrw6+Uixaej8+DWewh5wmonXjTQqZkOCiQRATdNSbsHxta13yp85K2I
pNPMa3eRJzyS8J12ovcQHE3Ye9kx6V9lD/hYuD4W+/Qa1+kC7kqtV7lSSHoq/gcJ4NG8Q3nCbQXk
yh9B8SP1PvGmu3anlsSkzo/s3HvBqfaKDWQ6FsxXz9W62yWH+ISSQuJLruo72AGptNGIdojOmacd
pE1LyztjHaMDvJaX1Wt6Ix0rVJFWPKXGgUMRtkZOvbFXIPbs0yMe1GFYWavhIAe0we3zWGNWA7Sd
kWVZU1S6Qoj25F7sYXFHJPXUp+jKccs7ZZXd6Xfy1jlJa+s+PcHE7Bh70kt/cq56mj9r0ByKgON6
DK/NdXIGUFjdFSlBhsW32WN2Rg3ntsdXB9nENvD10aaR9/bZcvVd9xxug4f+NhuAXhofFZLdqEdt
D7LbWrIIXwa+s4/W0n5AJxsz6L5EHzJbto+4XFHr6LgqSQTFYwnA2D7Hc5O2+s5C/RQNy/IW82kP
wuRVeVPcDHcmAPcEUg+R1+4HscNeJY/FRgcRbNc/xQ/6GQnMVevVt6IbmJi03o8p6bEuzYpE5+ZF
ywm/ti23Bar9PK2AbLe8ZpncICtjnnrfPqurGBu27Mmoik9itvUeRv3eYbBc0P1sv0AGhQrnfjgk
t4Of7BX8NGRdMSkLlOAGRtqWJFTOaajQKSMOLZ4lea0ewDyWD6g9e3VH+tZNzvmR+/wAW8qBJDd1
4eebeMSP6/cRaExH/V7eBae8pc5VfTus7G1HG8tlK2OfHgLXPEKVId1oJ3bdpMT8oW7zPWyLd7A7
Uw8O8GoDcPJuuhdQjYAUEGy4t4mK6rP54pyRu7WAoNckWExutZp8TCusXaH8lG9wORA4LXgiHVqX
o7AIliWdPOUt9mNY4Z3Tjbnlnrk1XQd72gkKxcGV84A4IMbma3Zv7cxrkNnsY3AsX2M/PNhH65zd
sHWK7eQuPpQLlhBICg536TZcSS0RRLiM6h5gYmLGC7d6wIQp2IhdRfCC8HTW1wk2lkPxBjLf5Icr
5DAH/cHeoZpbRzS/78/sId+o0O7NFh0m58I64dIfXAVX8T7fg3B+NG4fKxpupF16sLfI4A0vvDPO
yjmCBC/KIvGbfRUdHfhmbC38AebwiW1L1zoj77/G3nFKV/2t9lScklPsSmf5iPKEfLSv2Y2EnDwj
+rGDdn+0sLdC0bfz1JzIbnRsvHTDFsE1dpjoVLxGN8refLaX6hJl4uKARPEa6U52Pd02+2qN7Pc0
Xv8/7s40uXFsydJbqQ3wGebhZ18MBMCZFElJf2gUJWEkJpIgwT31Knpj/SGquipDLyvTXv9ps7aX
LzMyMkRiuNev+/Hj54yiJIAin4tsjdvgIp5KKGhX23JxX1czouYHmhwv9ctlPlATUTFf62vG5HQu
SdnoVCluNsdaelaupEm6uX3EWDIt5FX/qbEq6tSRe+9kAcNPH5Hx2mwo9FwiR745tjtWqHt4U9cP
cDiBwATLapG/SFNjgt1MEjUb3u5dGJNqkbqXvbzMhbTOR2xgbQ2mmApjUxRMayVe93bA95gtHSYF
DxK1kF4Ag3mHTtRrdDPXuPJ5avT0Gl/9klxr00wx6IPVfAkuAUMlsc8ooG9+6ZoY5ZOzW23q1XXL
uHHyFW8YzbBrcWHx5+LglTPbPazjEo/cq9POy12xe8wMSXTronV4wtvWlxe4RCwhpE5unVNH54W6
vEfaqjrCLlrmwfUlXsdSSHggbjjKvArk5dkS8rKSHWtN+T3VJvV7vS23GYH5sK/4eb48aGejkHQy
vIQx41MPZNWN0919HodhKrpLjpaKB4rSMrqF6wekWMzTtIkysT6AzLSga0T7dWfIxiRwjaatr94E
+M/E/rwFMeVYVznPRlxztmwRC3nWjrmnhkFhUWpA2p1QsLV2+XXhFH+TRf7otP5HQoM7Di6YukIV
9SN/Symvrfv5ku4PX1Lv9FDCc9FewYLE5VTzhjOhcZb/XR9F/b1v9vNr0ZD+PXuT8kt3rzO+Vn21
xue1euB0Rd1nl52d4qWa4zIj0vfztsY/apoy0Pl6XvJo2ihbdTOali+jbyXIcaE31n+d19O6+7NM
avB6GYiZ1HQ/aql6sEhuNBLa13BhilS8bmYfOz+dg3R6gcJ81GNSiY9w9mGKyUXYQibn8RThbZa1
6MVyTebhLBR6Yvi/iUkZvqPZPD6PXwREB38NBTeYjpwF2A+fF+4F1uFuJxZn4dju5iwWBzxIJWdC
lUbOo4oZQt7iImaTmebRVXxf5WLxFDDUhG8KgygqidXDLaYPf7aAauSRGrhQAYKl6py+/OXb+sQx
QcjS0ehPhfvBZQl6JWLSuUa04EPfGREi6bmLnHud7WZ868uu4dcnxhSdBd9vhCQblXgphD95xUdU
vPqHMB8/Jh9n8TpQmxJ3ITkyH/sUX4t3kk2xqtxdEPXic/b+5BbcSep6oS+O07swyXVc/zPakXOJ
GbfzfeyDKPiMYcIhtOHUItjWru3uXvn/O8bYonKWunjiFRHsnvzLgkmqeDXkoB8MNyFIwYGKFh5c
6lAXq9kGgvwM27EXeB7vdvA+cT4frspvvQN28VY05+q+XyeotLpysHiXBUR2jmH/7DBJAgt8chVr
8FM4NkaY8io1N3w4Pp9/FR5jsWKQhPSWnu55Y0s4j+gtExsvmhsiH4cn/yHegu3B2agOQ3ThRSzB
t5zOG+/nm8ldzMVyyiyJmAaRzZlXe040jbz11BKR7b42YhLcxKb1Qt2b8occPeS0ZQTk+2ghh7pO
mYmrxRi9DHFxxeZEuh1YYls6s5uYl8ILdGHxZhXn5sw3igi87efT13mcanRK3PHV66dqRGg+ivkW
5bv1Q7yT3vsGz837GhuiFpuY15aJnU3WWtK+RWhDjCFGelE9fs68SHa4Lu+rcnyW6IjHMZrNp/NI
0OetnRlvyPv2Amf8tTyIs+99zlQR3TxbbOcHj7RnzQkwpuvlWH7jzW7RqndmQ9+8Q2X87ri5CGa5
mCiOEu1mFuPVrHqWbOeSfPek5NvdjF+9BszQ85vW+OrPqRRMsZtNVrWIEs/NBGZUqH6Iyc1b7HKX
dPhbFZvX1SwVGKqwMqnEvWC7c7wli7Nw5uM3rFXO4nsSvN4Fj5fjan6ctriUR2+x89b7D16tPEO6
WDw55we1sYTQTnjnafEuOIkYkAx42FaQiNiNSmf4vBt/111WtPC23paru3pR4WxWrx93sYOLzzMx
xVA7oScRLiYSb8wYkxy7K1K+DZKOQT3PCAF/6wPxy+H9Z7VO3/o/g9sPloQ2soxUawhudDqdV2X2
+nQ/ZoVb8RRrl926ThwsU4Zxgaf4eGHNnMPT9OY34d4S2GZyLA3HOOv777CjPwNzYFhbmgH/2laV
HzxCqe+fpSYfkr0dZNM+kgl6uy785SBYueTSmTxmdDlq50mkrUfTXvqbc/DXtMA/PZk/XMCPsF8m
jSxdk1GyHwpASkP3NuMhsABh5jID7N7XI4kCOV4ZBJem958c8vTd/evXY5Bffs9IhjLx2DKGI4aq
8a+PJeNP6/s/XJ76+3mZNDWGgG06vLh+WCy9oKSo1toRxZsUeTLL/XqcRbO13tKIvH1mvFmfI+/5
YYVPbSbJfjuR58oG9TISr35PGuiB/5Fk3SaVZ22luRpKpjh8Zc6ImQMJ2Kx3c9kLWnF/uX1ma/xS
xX3SiyNiSPHyiPjH39zgL1XPv3r+P1YmErHy6HHgBnfxXIuStxQLtMQ1wse6Ey8DoSWOECcnTbUm
CJEw0y4LcyKLa3SZJX48e6zKj310kjaFl/qFkzlUrzev2ScNb4NEivvcmy9meGeebnGf/O0k87A8
/unygYExxMDcFjrZ7++nlhOzf0hKskcOkVxQElClyWdFe0zezx+ZUwV/vSB+OeD90xdaEMmZfAGG
+qkvea3unXFt5GRfu+YpYU48CdGtKcJi+vR5coqjTnVfYsoYB+XiFyh59/Hta1wo5Ce0gJ4RIqTk
5aWnuL2f7SC1vtbr2DfdA/lAYJFaANqOUVhqaPKFf331P6bK/iP9+8PV/8AutdG51WPtmeyNMdxP
8BfomdTHZy/zB5+m6+56rG14LX8rtvineSeoO7N0CFwYv3C0P/DgpCRLb0Y7PDbVgRA6yWfNydgg
+hJd/p4G9ztt59ddktnCkBok2zGh+RHU0sQqCxOSxl4+lZ1AabZ6p7bam7l4rqtM2LPMKy3vchX6
518/XyyHf2cq/fN3/4hnfYzas2TayX4SQ6g/tvE4V1+eiUs4657LvEDTbNWdbHlzfVOyqHhp1NXo
Rnp2Ey3E8RZ1VvGsgpymKDVu7qTY4E4SVVjjngRPEkbmyHenmXQ16Z6ROCz65AwtSUBDA3W/Zi7V
uoz2k5D4C8IK3tqKOCQO6m21SAroW7KL1Njy4Awp9DDU2Eeq6Kj3KLiSbbG9icskC1B6eX42vUg6
OspDquze4aZMsm3JSYx3Bim3FmDbx4kMv4/YWLxkr/USRlooCTusgOEM4hZzFKTMZRgHElfAuOZ8
9FrRIOBgYdavdbpx/Z77MXJi/MBtAhFIEgREi6r3XaVjyoOpxZ0CBPCwBW0RjyvZasc0tX8X9ss9
6l4Jm6RM+nD10NFjF+8B0rU7Wh9UifxVH1seOhRP1A6IEL0wlpe7OARn0j8F2WEJS2omb2dNYKO6
gPZW68CCFcnsQFeXitU5AyX6RWiDbQ7H83XSZK46B4GqPwpXMYQVXTz61i/PDALw4yYeS2mNNl5H
IORaEdpxEz+d6mfxjEV8d7LMUcK2iuSB7UoGfF/eeY6fINpDpmQaHrBXepiYn48Ba9WLdWoBcZrJ
PLk7jzdt/kBNjaSo8uVsMhpCLD4Liifty1k2s1/iDztQF+WU3f3g3T7C6yIej/bnCaJn+9HnbdLo
DLhJe6AR6str7l7H1qRZPo72uJ4cXkwvjc5gLrfGjSk8pDcuOydzHk5dAAun8hNqCg4xWCjU8Usc
KXcVwOKrvbwhbkCr2lg/uiDFCa32NMJw4aTfVTk3FYf/dq5cpfeY67Nav2K4CSvrzrUvXoJ8GYAy
dXznGJ13hWgM2ozkbDn85pNw1CODxJ/fVNhEe9KxTMY6TbbX9ooUlHiSLDw9E+A8Xd8Q0AQsxZXN
hQcC3CAgVnXCmKkh2ljUY/T0Rf1K0ZU5N5atNtYYmjxhxpcKbXzmoRWhMjYXV9CohliMihflDcnR
SAz0DqaGcC/PMkCUqvZaFV6MGL2YKhIdzzuHXUk1mcwsr3hNJWGGhyfCZQP8GiKed3fwvmVTOspM
Z1Pon5YT0zgEJXulnHSuZOeqAKz1KABmt4AnR2dJF+kc6a0oWQ5FVI1+GVluCSAdtr5OxrPoI50i
VhrbATvtDXRnko0ffpM4yprdlM3gc0zskB12A/aB/LyyQ660PPXRI8QNZx/zwzN7X1wde95xhh1m
d0d7t9VfTM/r1F5cIo4mvPvq2QGM9t85n5ozWrTbAaK3ftUgQw+Mqaor4gNshdjVJrdFDZ5rD/c+
FKlgn3gLFS4wMxpna2g9s3tkrZ4VcPHtqFHdx17itpN6AlliN9gejea08yaPsEcKmNiG89y8dQ8r
nAUZJ5B9c5G88NPUvsCYqPbO2sn9beQgfTbV+Kx8RvOEmWnaKI4+GmyPj2xDt54UsHVPF9c4we+b
pVvGJ7A3p3ZBm2hZEEg2t3tY2Kt09RhNGlR1c7cBeUqEPdG25xgClrgXARlg6lx1Dw5U3Qktyl5Y
aUqEXs1VW6uxq266xk2zTffwtVm5tWhqXEHrYj9d2K6qCmUeu+U4xwBNm1deOo9hCVsMQ8e+Nh9N
TR5bvrhuy6gIME10sfT0jG9obsi1AvTfZ90SY0w6MUnIEaOG1xnqEomnBcGdoX7LsactgMTwZOAg
e0SA6ZXuwYEXdSYNLQMZVeGBpmt5NVWgvcjG8DUzSnjQiG8U/IcOdU3AH8wwW1mktK8wQKFPcxkj
Tffw9YUxe/oascUYV3T7QUuM7S3iJ1cd1Pp4cvfi+SgYCsweEnq6imNntI5nmuhP10h6o0vhDf2u
dmk48YTl71+n7D+fcBF/NF6JnSJnk+3/mhqZ352WvNKKxWbk0m4OmzmCOTPkM9fNIO2yuu6frBl5
fKY8MMR9eXasl/vsGn5cvmQRT8BNpqRhifi4gMIXYckHDJ0x1U1pstWbi+DkE/d5HFyntPCoCftJ
4cTzAbB4ADZX4yYX2vaJTDPhRST8QBrkaJLyc7Jgdqab8lFI2fcsd2tfbbSVEmnO/auKnvwBPPdW
VaQC/7OVBLLC4hHYXspUGNQ9IJR6cR/rH3D1tsWCe6Lhoga4dHM4djTeePoyLbZ4aAcu+2+066J7
RALw1sC1xZNgl6+1AhNqUadC6gXqxWcmsj9v72oA8b+7ilz2s0WVI+QpLspg/9e8x7SWPLqM9/f7
F6ufPs8l8xScj9GH2BEKL47+cZ9pBpferLITFsQAgur+EeRRs70G7SCCEE+KJX4ShdA8ecqZeCCN
rGwy3xGKlXQMw3hdgjSv66k1TuclkXWlzZRxCk69yOfDSm7obJovne5IIHvdWNcdxXQMa9Newsyc
Pc2ovDjl1amKYFQRe181M7DK1Q2BRZF80AOxwPLKCXm18sZBTPPH4TjFdWKm3F1AZhkbJ9o/7zRD
0lk+EtXpPAVRzafIHDsVlRsd+UcNBH6ejlbZ+uaamHEwNXDS6NtImqg3LNGJOU9ce/2rQeo/lg+f
TQXJo0IBYhjhuEYPhw9bND5gNJ3XgfJhhKQW8fRL2xiLYmIPYWiTiksjnh/y8I9GEzlNzOUTNA5E
cKgEhqg3mksjMYwtILNnzpUlhy63g4XG5DpJNfGYXDeorSBl9HV4K9wrrKrgPDOW8UzOnA59TAZZ
BUxb/TJPPphOW9Keaj+6yVPiM5rThSDLyv2m7dWi00frin5OIyhbb2+dKbTPdYtm0PAcwZ+1T77n
crKfgjnUJt1pqOi6eRdwX2ULJpyUAeUsOddALxOXwulpLQ28g3JPFnsqSK8mz5X0EPgMaPhpOZc3
s4zIfKjLOtmzsK/+dXPGY9xxHxA6YdQDnvasdEObx1slxRGiYN6VVARqVyPKOoq1jYb1BjgAEZrH
wI6E/NkIbA+J3Vo9XHj+QHHYPRcey55vQV2r/wJSlym9KMYeor979od6RXlUpBfcy1gjfksa+orl
1/09p8k2bZw0MKIyvOyu4VDbQ4j1Lk/vti4WXMftrTnxqKXKl9i5k8vpsLicnXR7qngH4OUxm5uG
psMoyLo8cCqwdcfNWG0Dhai7tLB+I4+axylJkeinzZu9pYXZBsZSWbKsKa3H0P9eEtDcOLh7OckJ
yTfJfTe9szkfTLgMknJdUAe838NNIA8rM/RRzueDQWB+YHU56q7wDrRAzks5qntoQFqYfIzrvb0m
Or6xlb1mW9CLfzuzY3AY5PRPPjt6nkOz69guaaGEJ3l89xHnVB1zpSwYxwoeYNGcpxx+9efhW4Ur
QJ1yKhc8aiXEqPX+Rge2GYmO0oAWPAgCczBri2wBcWiwXBaPwbWWZOb2WHM/kM3cQpFwjCN6w11A
9ufuC2GOk3XzInuV24vqjX0spBABPfwGuI0lyidhsmkclfyeqMxc0+7Odn5Edz58Mzz+j0Mkjbxk
iWvWAKSxHkTFtALYbFgzyJ1RrOSfhjjpc3Lf0Pq06W+L8zsjCXMrlN7MuRaeifm8TNA3G3EXFBin
pbj5xcSaXgMTQISWcdIhSXd4YYvSk8xpuCJbrV4cbtZAoi5oP0gqnAOXG6r7fKu96XO2m3HnrILM
6VhvT74g1d30MaQn7mVLiA9YeJH9UbocRT793UmzJRDoc2N5kjmHWBrsX6Ti1zVN9OuktsR5NegG
NWH/Yn4VXisqpmKxpMH6F+2iu5uH6TT7VmxxUhb14HE7bied2INPze2tOYtREp1BIhhnC56BOW8z
Mvz6g0iCz8yJGFEGxXfyEYcx3OT1NWJs06BBOgJDXqnziyu9fXUf2caKbCqohzPsIrfZ0jJoRNwI
Or1npySRJxq2CEl7yToP7XfarIoYXi4Frd8eDYrdLc1Ovsl6fUbA+NNyor4jHr6++F865GLvwFIC
q7+p3HupiwPNXkyFpFATX8VHfXDMtRzzInn1M1R6TVF9sT9yYrc8yb37WN1XkEbR+nVvNR/E2eMV
gi6XuJUOPezGhQC8jrdEOiuMxzSVw06Y65MVypb/3B+W5/Fzb+4vjulfnPu6BIg0dhXH69OvMUHd
Ucd4tf8yYpNzYA5MGRpVX0j3uvJaHte3QLHc9rN+U7b6vhofMsGKYZcQdUvUFfhuwy2/O8gylUhG
XnEECaIanN8hR4xmT0L1t4wCgVKLU7lPXESLT0ZI1PHBMygjv+ipz4hIYASgGMCJb3SFFWj4x9J7
fF05Xm1/aHyehzYusCLQQM6ZIyiag1vwzZAYxWohiOjBAJyi/elvm9ASyVx2yH4PojUEqt/2TuV4
Flmg0vDp3zrPLobuKFi0HdW7bG35BVAAzpa8Wvr+ZiR712MDXkz02WlsOKyneOzf/CN+S09lLpIt
V5NMb6HqHRQYE7lrBd0sC3LEo+c6ErkvGEsA7GuBMkkgHAn3MLmOu7FBULstyiiL8lNXBDHnCArE
Njp3hxsbXPa63d01x+clPWHwf6pVobzKg7REpLZCXT3nX/0ny2lvMx/Hpn7jpCq+B4qm5rG7NErO
o0LRs+x6B5RORX8YsOG7noNH7HmMNMzBJWJJUOCrG8qr8nW4EQ4Y6rVGKBxqnwcWHzeqjJXZbUIh
IPSXysvoMXi36Bb0k46EMjL8xu/mQPq+6hXeJbgxCY3aw6z17alFI4b5jzioK7/XQBEj7bBMn7P8
uobINC+nV5p1HLkfl323aku3XRORefyHAZE5iMNE/7ImR/vL4LNVR3d4w0Oqb/i25WiVaOd4WURs
7+i6Sk+/XlkwuPyRfBE8JKJI+lk83Fv4fIfgFFqvsAZEtTQj7CGmUuI+drcw7cSZWY5KWGTJZ6dR
RPxJY2YNTEMprL70hmtSPtBKrxYG3ZujCnJ8grvOCcBaWmbEAIQ+lGm7IvmbDqJIfNdLPe9ml00J
b+MGUJq+ELus18OCm+MXAlJJyf+gY92Aes7UR8SEu8hCa6bNCv6LxCo+Y/nODthm3o0VY3CCVdO3
oXOXiW9jLoe0OB0lQKP77XGsRfVpvKL0z8wiSQlEb/EYedYiWSsnODYkBqR0uld7tpNOrc2NSvfY
ijd0+cVWm5ih+mkjyVKO+ZU2iHXWX9Z8qPWbX69DCSqXU2rbciyf/cf4SLOKdmLL7gDQYCb0TnEf
u4Bbo7d21q4qamUtsPYKUM4N+lLQvvcCX9Xc71a3EOQrZMTMO9brck3+85WhCRP71aYZuccnW6fx
Of2XCijnS6575xdWw7E9Ptkat6WKfa/hd0eZlAPDrR62RPqiR/zaohR77V9bXMgt4kD6Sng2o9E3
mFkt5N2duQFRkystlA9GM9x6C2Nk0fP4c5dULAkGL7J2izA9oQo2CgMIPS7mvPgZ9mQzxN0xAEhQ
bRRK7igJL7z0ms3RCp47vqdABUCNSHYT6ENq1HLV3Y5/iZdNyPr0oH285Pv2JL3b0+fGAt06b/oJ
KKElupnsNeF19/QMkezV99w5+KShD7qIlymhxxv80UrHmEvrC3hKH7U+sM89aCZ6mAPT1M7xMeON
yI75LZEU0PUjKgVkjIt8KbmNL4niXYL9Fh7QCmmfjv5dfarH+PXx1Q/+vQZpsxqgPL+okRPhu4qx
NgfdUcb9ShlbW2UF5rlR83EZmV/dTOF4cvvgvMgaPz9d5/epHjVhtQRRiHQHtP2onS5TqQ2l1zx8
7JL1JdQCHnqwHfQ7bxM8WUQ9v7ujGWt2KvGq9WjYHPQRLFBNS1zCveycONLjqT3rImjfIg2Lb5S/
aJGZB8ZzPDbs6OFlaD3sWk7dB7O7N3TihQWwyN3m4+GYeLk53ekOhYg6ckyKV17cdlmtKVz98/4S
lGN43eDO7LoV631mrSvolTEtDk58rxH6NJ4MaBDgEc/jsWBEbJo5DH9BrbNWzKuMpXEBHRvdwTAj
w04UMIqPy46SlM3QwjZrwb9McF3AbzEKLKbNlslXwWAc+jfEyBi0xJqbb48FUvnO9VTxRpuP/OO5
rD6wwdBFMgawBqVA2geKw0r+tD8Bsft9+3Udy+AkvYA91Ub9xwi4+w2GGwfvcjCrWNlvOtgdqDOa
t3fHnMrLAfGywx5ABUoq9FHw1IhMbJbuQFwGfkYyRQbTV/GPpmVDqepkUUarOnY4jY6XcNvvTcag
kzFIWtBy9ocxIAYb44sp2A1EphljSsTe+0vpsZHGLKrkHahpowW9IAQknsFJM1jiMcpKXATcOdIX
mF3fR9FoTLGwvKeCkgU4fde8IkfybX/jJJmf1K9qY1wHv6gb7KFPdQO5E/xfAgArab5d/eEMaf3R
snbun9L0UQw0Dsecye/P6OEN57fipifYV+9yOwTvL+hQOJ2Dm9JMZ/G/QxROFDFQrypSPJ+Ef6y/
XYJiC6GZqHTdmsvEK5zzx50w7ivPv+tX/wlL6LfWzo9+bKvaT7sw7sm+fZVPdiWKNxK8oaSkGH25
Lx/b/OPywb78676O/Cdtxt++9keX9GndcepTO/pmv8R9tSNpBGUge4ovHo5WIuXI6f6uPa/8SdsM
1ruk4tCLfAX60b+3Nw96a6FM0yd77NnHDDtQrF5WpSttGVf8sr2bf/VIc0DljpelMmnH9Rhplf+L
e//jNfy498ejZeQSw5w9w4Jrkn5fDeL3g2/umhcDaPlvvu1PCAm/3fHQ2/tDo9CQW+lsMkANbzUP
mI17OQf4ROKo815u8pkcKRSUUPoPFmlMFsWLv/76P6Mj/Pb1P4Zb6sull0r1kexHwXke08sQDbzw
4BAh/G88hEK0C9VIj0B8wtG6mkJ1/FTINv08rINm1k1uISdfhsHK5D6pSBXsZf431/hnTVwbfUkb
mXQGnHAN+P0RoWKp6je9SfbWO/Pv7VJzm3kDJODeOe+WJLbnFxNODWcSwwR/0+H84Zr37/3NP3y5
8qPhrhS3/qDYfHm/Mt7vK2ldE/hezFP1TYFze4UykuxG79qn9Pk4EoN+vZ5/aUzuf9wu1/ZYpMfy
38St/Tre/q36/rfN9Yij0TU9XX56h/3mObZP87T++kyPP//UcAWnPziY/ccVDUNs/88cxhTW3n8/
ThdV7eexTI+/iyvyI/8+Oqfa/xhc+3DyYjRvEGFiH/2nx5iNuReCO8gk2szO0cH+P+KK6j8YqWOq
VkKWUTeGn7n8p8XYoDmCtRgfiHWy/i9pK/5YwfhAILGlaIzfMac3eO/9CGuWPDhr4BpCslCHGpQS
/YK+V/OgjQrmRjY2PphPkdF4Ru7I/cNj+pNxOaIn++O/KBz//O0/Qkz3SHH9w/OVEe2DokS3+Fow
FSHh7APz08AeRmSXi9oBYqT9djSSD89FlZ5LEIe7WZvhs7qPQLClg041njdZP67z8qBHhxEqAun8
ck+z2ukqM1PvLoZZ2sVy1Ytmc2DHiTUS9UPNs7Emx2Ve4MBzvd7Dq51Vl4NzL/IDoyrFo+Vcrut7
kbxbd/V2yD5au++9xtKZSJaLvuxHxyducLHiHAzUFWZ1lbeP+cG83xiHTpLcyZq7bL9rlwYYfiCs
2Bvz3AKkWrnS4thyVopGlabJ+QkpjOnu/nkNtNbUqShLKd1LctJovAgJ/YBdz+ljhSM7PawZp7WA
jZ4dc0pdesg20Lb0/VnLZALgxY7DGgXlIeHPb0fUeZ6b0bOJ1QnOPxe3yy6AuprdG+tYzQ4vz7v8
2EpGY+ooXkhgE5xyNIufSqs8hJ3nUqTaVfeW5TqaE/rlPit7xVjVOQRmhr0ZDl8r8cV6+upVQgHZ
ZiItvPWIxfcQdHz7XCFOB+VNWRepRsv4UqR4ltYYjvln69yezkVtflndIXdtc3RZ2fbhsrYuGMp5
uR6PIJi1l/YGanfrAOXO2cEQZtz0VCxPwt840a54TTG0Dup+O9+e8Lkuid+oh2z/yCQdY927ed3I
o7h8veh3TXM6o7UQO276nvR4dLauzmVUJpPMzPTNzermcW9f11VbHXbyua68vFKPKi4zvl0ZiScp
I/k7vnd0saoDWng1+g6swN6JsT3y70Z+3tWSfZ32WaqK8nGX/fqgf6DiVQXGpT8/haqkCGAol9Lr
BkOs59VOxtc2uwY1o9LM0h8OoWVKmqfEaTI1VJMhvtuVhrLCk2FqPHWah11MMYC/RkaejMZ6fIMX
SxhZVRcynvPg/nWOaf3cbGTX0sEj7JEmFF+Dd1g50sxpqSRnD3Mq6MSpWvnPwXvsNriQFVZSRWdV
pSNTqH1oZwUtGUa6XRPFkfE9f1y8Rk1vLqPwI8ycqlGQJUXrX+BQoAwAW668aS/9peijc1/XTO6M
HtMaYz2R55kVVazJSdHkTEi0qjwvnkUZFsWhWugSXSq7tW/BoYdQoihN4prxfUSN9Gi9zKp1/5bo
WcicK3C69Sx9baQx7INtnSitpBUoAXQM+5s1c1I35uOti4RMgaSHXaM/vvDAkj6MEiVTPb7cVmiS
UAycRwZNze6yLjQctvXr1cc6zXypu3M8vt2rc1RUh237vPbbPiZ3fhbna9iP4vezroM13GVj1qAo
gBiJoU8P50MatiiE+NdDaU+UQ3JWKfGsSnUOpmmly8ZQb8ap1q89NURHcJm1vwwJn03DLWh4+aVu
88u0UI5T/YRIzmgYhU9kuIhdTsvJjEfl9JBpzygbvA9Hj9Z8PZyluHGe6pXqYXBIbHFBDBvtflhV
KBK8xgcFo5u8SJbSwQbO+GW2aGm9e1Es1VXUGyyJw8N+pohWPEZuc9H1b6U3gLqeSdsqnqYhsIDr
F3Pm7qggIuLz2BzeRu3g/vg0O+AljGrzMdIxpl/qeEQyYwBWYpcg8J3xTP20LO8qsIqkz+tzcayN
ugv7vOk+LOshz5vBivJh9rel1Az+lOeEZxL1qMgjNvTLzZKwAyCr5jz1UdJLWCPK5sZ8yhoiKr3N
NORDyvHi1a7gjbZ0O+nn9ho87fzq9DZmvl91FttnfZnETJ7/jVnxkGP/fmTZiMchA28pHOim8SPl
s0Y4dV5qDkxbPw1+XlX3/den4o8KZzgUf/sG80delzzatDR7vmGQTdWgahxGwnAHp+ezDxPqb4U+
f6+osPaQUHwepNvwlOCf5o87kgq9sB4YjMIhYQSQwb7Mp4M6taF6lzAg//W88f9TH1qVB/ffZ4nT
//U/P45l9VuSOPzEfySJBgrc/5UY6v8YEj9L0kwNpjr6q/+VGGr/4LAk7ZdlHb0HlBr/MzPElxaL
DgmdssEdhOEd419RVJBl5Wd2pktkh2gVGWh4szqkHwvDiC9yp9iFTNPrSUddMSu3S1Q4gKNylH3X
WNGN86shYzGv247etSOOiOtjypk7r+QuKCv8u7u0kNzuxpmZDJ6GdnXj5M3SxwldJEjlmYWeW3WY
1Xg5il6OTf9W1R9mDrVOf956994/TzKCOGODbACLWe3pdEoGvZC8GKCIOjAZrBZzDdNFVMSMY/+E
nxnXEy0f7dJzM9W7eNrfjKAGo81708tzJeAiJ+dOiwxIDVijEs1qykgO/eVBkqHPyFimVlejf9MP
o+vbrUz7/83deS3HrWXZ9ovQAW8ebwJIpCeZ9HpBSKII7z2+/g6oTkWTKbbyVj/el6oIKY52wm2z
1pxjHuW66pxsQLDQpHkF4UWhLZsmb+LsWzdGWtLWruGv2CSgPvZd1aBvnSrL1fVRRRYfCdmuzWUQ
YFmQvMpKReNIAhl8L1ip4MymIbHMLn5zQQm3lU6PRpqbeQU8o9jWMR7HJqQNomr641CHrTf6/l0W
z0StWjUYrzL2kQNKywLTQL4RJjrxekVPP1CEV9Izt2WkHgYoayu4TIBga5XMjCKRD42EGzUxs9dQ
buJdU2GnZht+L6hWgySgfw+FYdx2gczGELYH6stq+jkn6i5JpDv+qlp3apwdjSFH5lmHCcsov7IU
jfAuszr6mcIUYzpvEZtIZuj/aohLfJGrjsmloZglhprmBVn8I9a4ccuef98Kfnnbh0Lmhd2QoDpI
2fqLTO3NQMuTb8E/aVGN6EMFIBBrVPHKQHP7IWu9JqS2LOX0Iqxlp1XXfeJqftTfxyn3zzQG3Snm
XNmCEerx+FX1FqpSv2on0n6LKqs2oc6pWRmtx0oYUIQ1OfKlBBrYLE3ZjihjPPFRC/Y1DZQjy61M
74onJo9Tc+gkv38NdPnZiipkDU2kPvrVUJ96oMV3TWYSTjKpIXVtOY1+FZFWuia+OzfUpZNU6rjR
RvOV8Dj0cWFwFJcfmDHMZrk3Yp/8YJ9KNoYpSwjWeM/6WWtJ7YqwKKXdW64VdIzZQThZo5ksoi1L
sEIAHkuUstXaRjkGUq3Y+RQPThGjfunnfDWFMTvPUvG3C7PpCaxgZytV9qOJUSH1QqbYse+/RpaI
a52dEsCDOrCTPjhHQ6TchJGZeYGEFBRorPGNxFG0u3NosfHhDmUQneARxtSnM/kx1qrveZmS0tsj
kQ2a2VPrVCQVVkWMHBuqM/kissOyhAPUJsSRSUHozloOOU3C6jySbhpU6NFiVSTzGJBnI9xEbYCg
rMf+KlR7KzN++Z15IIi6dqBEntVi2jWmts5jamLW6FSCepAaCfO3YtH6j7TUrhLwXFJgBjZxr5tR
Nw5GF5KlShy47bc0q8WeuLK6QxVl+vJJJVR0laT1+ySVMbHSVXYjBwZtWb1ExRMnkBNlX9xFGp9r
PiP8lgcxR5XLySDKAxSXHQneTRE0TlHS1IxAptpRr0dE/wat00iluY45kDJDEh4Cnsl3myA37M5Q
ifzu6ClLqbIpoe6tSq0LVqnfPROUlHDrBIzLdAqMmtJYY4y3cpXheedbWnVC9Z6a/q3clj+ECn3q
XAmHUq6ObYVgJW1aa10GBYVqMQLyV/Vu5kuBPdbDTsjVnyph2qug4RiTjdzrLGzA1YXRe9RaNKn0
avTEQLnXjVlfZVD5+1pDGdyXr0LqP0uFto3E6HUIwwDTUrdrhP6Qp9P9DNaNln/T2okvHDJfO7al
f/b5xzlm+igWRpqIars31dApRJCTGhhHIZqIQO2yjRYraDsxEWRGPZDsVoP1En5xyn1NpuYHFgOy
m7JkS6b0TqilbkVV48lvo22V+t84+7Erb8zHALDcStWHm0GdH+M00+wkKM48kN4OSLZdRSDB0FEp
xtqPJBqScviSy/FBGFXOzaOAWtVHETjATEsnSmpGn2Y0YaP9HKcPgiQF67rt7+dqzJdHsin88Caq
jNvBLAhlFm5T3M+WTJ1SHn+anfbaatG5KRBvsUBslAbKQ5LrJz8ITmlmHlL23VrMPRTT+OwLxTc9
yjoKHznidwIms5hwWqkp6L3JeXMwmvo2YL+7pCzfBkLrzn2782ORRngyfGMz+z6ayr0qh9/LeaBl
oOi7Nmj8x6Jm4Z0b4xAQkLbvUmG6NZpBO6ts+Z2Y2ONaU4hdxeFvptu+N9canwoOAOQwRkhYgR7Q
eM5hx7lmG5/5IvbE+6zlYtwrfnpKzHlXj/7bUFo6PtVUPishXJqgbAIv7XvLrSwoxXqg2VWKKpBc
MWxmpXjKlB7rkiLUq7aM+1WhFQ9pFLNmVNWPTq32YDt/qFLp1DN4iiS7r3TZmTlsr9QIbbysbE0l
4kMZi3WTjS/c/9KNI+5n6asY9uX0oSwTO4H0WRV0jygoD1q/razsURP5rNLmHEpN6vVStNEU8x63
nj3nxiGZAfBNhk0hyGlTeBD16Ga6vAmMgelBvDEHzsZa0xybpLyJ8wphqKQ5gyZv1HKEjNIp64gt
1aoM63UuSV5qJY9aXjOHFNW9H6aeKKWP88gx1hhir2xihPSRwoxv0gcsozc/tU4JmjG5r2/HQnTH
LDxmZtqxPSBtuwh7c9WxJqA+bDH3hs2wDdVim5jaqxUHD91M122IpdeyxTPggxoVzeouNcgiU2ev
EYYD5r9zqbSbIdXf5lkuVykC/ryhsd7oiBVDNj4ywPu6mZ2qz48iNFRLmTyrb5/h+W9jUpjRnkEL
tLr510yqqA2m8rGz0G+koh7ZZR7D75/MbdN1MDqKpR3HEia3wro1i6Pmo8rtwltokXRT6umJMth9
oNUbi71XVQjPcSd4eQjvhTJatRFH405S8BeIPf38SPDCqPY0cjNkWXAkTdgYicpEHp3CUsEBMQl3
zNyc2l44BLGX0GxVVWi5yjstRcghP/sCYEUFUoqOoA/8rtZ3eCjE4kYwkebT7oE6hn617tdTc1MY
o51a1B6pHGYFah0rW1siOnnuUaI+Eb3mBmTaT8ZTkAznSJUctaHDHmLa1mVvUO+HGcl5W97zgzdN
cJ5KWsVFcpK7Z9+y9kIGbqIWN0JIpLfl97dq7TtFDSgEy8bUgNYXX4P+V6gj8QUKWwuhk+SI4pVS
+0Y1zgtpQsz9k2hA3E586JPc/KF0ZnYs5fCkQ6SoUAlllqdBBJ7Kfj1MbGCNhnKIZGvi9wStiF7w
4YXha4b22dRAFfWvYSjvpDpDiMquGGHlQN8tSN3SxHQcaE6PaFw012GJyaHejsWvVkpWCk1PaZrd
sVP4J4JDlyUPZYLjOcscDflqitpVYNYXQ5w2A7IV4ylPzlL6bE7yydKG10LVaf6fpxzEIevjoElu
I+u20lMiTiKHBdbRTGHjK/mZcjImEoKUdczlTCykqtgtWqJx1B11BhDW6zRC1XWSyhwo6g3VY3uI
CnCsyK0FPGDpr5BZOGDJFZIXVRJXmYCYrNbnN5hzW1X7VfAElRgZa44EFn0ROeErNs93FZPxpNJ+
yqbWKcNqp5psnYT0wZjiNzllJtdlAGlCeUtcN9AckMWrtkge81onLlxxNG2iRFV4soiSno5yKFhu
TJPTT+JvAIPxm6kPUjCcyuAmpcm4lAZLzDQWcsbYfJwTTEIRB3f+uK+jh17Ntmxlt0rVIqGSbEEY
nquQmxIGSDZG4zvM9nVTRV5ftV44aS+z0e7MKV6bCfbJztiw0YFvg1sjmlmKjX3Dw6Li+BKWyFIl
FAoNbnYlx4ZugiIi9oIgtyJ4HKJ6babtbSDNk922GUZ1peNEUgTPkoW9rZ83WhNQ6pvXTYl3rgTv
y5KSViCw4uj7kOU7EK+nIMCaafJyNf6M88Yqn5N8fOnSioAiyI/ssM0jBEqC4A0iKZX92Bp2VFYv
6mx4kpaZu7anqjnKbia2Rzmcz1mNnqY3StYKpbPbMX6dfdnp4uCmy8feDgf2DnjritBM1qGRdysI
sMQQSM2urq1t28VvYm6SZh/6nlYqx0FFMpuw/DSpaPv1PrMeRaOwZbO9bxpxT9kau0ef/vTLlDMn
ao3EeJKn+pAGQr/KZcqpvG+JFGyKzNhPdAcDRIX+cOisDMBJBRiLj0ucgv0UAwOZCjA+I9IVXGLd
eM8B1i7a1LbSZXplW1ZXe2PiTo/GeqziTTj4R5G2+1A9AjVxjAZzX70PO8U1+8jraKrYcv6tRJRf
JOy0c2NjQJetrZOiZGslrp67qD4owowBSkIDU4ivlbFY5SrYHlQcV2oebsBRv82RYReyfB83ko5m
EPMPmB0ZESCbQ5O9fsrPLSTRkatfszgtU17ep3d+D8C4vxM75het9owYNYcVu4qGpiItXaUXnntl
Ozbl4yzWe7XQ2Hv6T3njH9WAw2rRNU7E3l3R7/NM1129DZCMSa3l9GJFNROGSm+tw0H16hClTscL
0xyDALw6jBc71ZtTUVhO1ud7vwdUEExO1yL2TBouJioWvlKGMjySd0IqrEGrTmLnCSmmgfhXwil3
MA+GSUxVf8vVIanhHBOCTJt7tHRl4poaGx11pyX+MYQsJ2kvlEFzAMNRZDchVbx+Eu/7JFhPUu9y
bC9Xei8+hkNqwNeFrsZhzSvUn1P+Q2kKd6k2SyYmhiTCuGoCElY8Ieq2g4U6zcde3Zzqud+bmJNn
umPakB5bBdiOZCQPUYkZYEx1/GtFzZaqQBnsp9hN2nQR9Mt0RqKxLJ0s6F6ahNNJbUzPVd3VN3rQ
4wLVKb2MafZej/CEdCooxfweiMNmGMaNVhnfJaX85sOg5c6VTmJUSJ3L1j92RVQ+dCI7ABN29A6W
qAS3OB+YM+pxNSR4VqHBryQpwfc6TIihWt3Jcin1dKZmu84gWEpYNVXErex2QztqK0RJmfIwSIW6
JhDFX811aT77ZlpvjVF/TKDd7iVLv4PEjoYbx0o5iu+qyGRvKUi5c6bxWvGG2kCEaIid6zdaZXPm
LVejH8pvSTP6Ky1qMLU0LIWBGD62HXLAsB0UiiFYH/yunjj6VrzcGX2SulMjp62VtzphG22lA9Yb
LRBPH0qDX3RGpc9qk6Umu5RjSRzQqQcjOblga2YU16ohEJZU1SUUDkMCu6rj4OBU38jXyA9fjkZQ
H71eqobiH5EstawFfjgCgII0hh8r2OUbCk9A6nACX9HvfDZl/+vCuCRazcvlIZugvP5BVNLHFOmM
qpMpJ2buAN4cNfyoPtTlYxMEV/rLl6X65SZ+HIsq6sexODEUYZ4y1oD9RBOPKjqhvz+nL0qkn4e4
eE4pDR/mLYZgpurQoRMyegdwkRjLBS7XrRf+rHQHE92hTfQU78VNsy+vcVD/6BhcXuhy0z/cVHqO
hhkX/IrJy7fGGjMpWu/qgNAVK9zVfsFn3um/HqFJyjVlaFWjUnVxzX0RyIS6MxqQP6wjBRe8sCl9
vFjFFl2zB9jtGzq8K+qnpdr8sfGyXCRwLkreBFICPL5ACTSGmPslr5UtUuTMa84UKZNa8tJmJ138
pYpsws1riqtrYy6tk483FlB5H0eLZXpLTpHXbjSCamuv+VdTBCXL1/RiaXnrL6+N8E1xQZBBZLgM
NzakMqWWzd5bugG9YrOTx91mswMa7fEdATVO79Q2Hv7+8n45KCgcniWYfXVpP3y8uBkUTRf6pmTH
o4Q/4RyideiFa5f2RxNBB8asqYxAz8wQFynNx1ESuWhLIWh1oFNLEBLX9SiAWxzWS8Aras9rr4n0
x1fPgApZpfRBJLokl+9JNgqxLBq5bg87uoyOjqO5OBongG47xU1u8quhlr81Mp+e3jKiooi0Y0xu
5OXTaykzm+oyIq4Onl5DdMBvSNby2fPowMd6f39y0h+foE4DCPouOByCeEht/XxThzbT6r7yFZYH
aa0ATaX8Z/c/Ag9avkOKCp/+Qhi9dm/lP2bvZVyTLxHGNmmx6sU3KBFTJwW1rPAwBR/TSlDfTclz
MQo7mYrnfCPcy9hSSM9sf8zMekryPLF5VMvGkQy4G/26AfOvYh3AfDOm98tv/c9zJ/mEPv/Ki682
IcpVaWPqVuZj6/h4+Wr4CquMjibQBLfZ//1h/DFHMBqMPCRcKsFExuXTJ05zCOpGp9awU9Y5ljTC
4Hb/mwD0z+NYF21h34zljK62ChcMNNN33U7ujDNuS7xC8xP0DnwMFC5Apv398r74nrg+ZlxLXwKf
FH35wD/MgUodBAVHADLMppX183d/mD2tjS/t+/A7ysxaaBtXBv1jbloulhdMVUzeN8u8mJtg3Ptm
OYTYt8GkLPFp1D8srAWSHdgVRgzkQo56bR/058zBYi4q8IuW2En1st85G4ncDoOu2ZOfH03zRkuK
2//FdRkSWfK6DmvyD7mdNZvzSGuRITzdA8Hstd1p3qu3S9413X19pz9bgNP+PupXb6hBRJsis7Yw
ZVx8tWKBfILus2YXGVuEsFv7HRX2pl8R0mPnxm0kNm5O8e3vo34xLS57I0kkIZpNJbKGzy8OR4rK
iHKuddhli4l93iR2dgAM7zFv4dn4X700HwbULr+QUFJJAJ01osSNFyu1m3dcEXyQQAlCWD1MjRli
4KvDfjUZfxz24vb2MZc5FFwnGO2XDKcK5r915/UbzmAW+T3usB0X0xGM2GvU8y8XAgPeucqufZmR
L74TkpdSq80YWyXek9Tb5w7ieYzVdz7DqQOQ7LKF34QH5e3vD/e3uPjzmsfDJW6CJCrgWySAf364
WTjKhZDTQFlSb7V1uqawsmSjGsx+C92neMTgucfcAugiu9Hi26tr4J8bi8+/4GKWb/Qqi6Mo5/Vi
PsS0b1OcEPDoLu42cx9CPvv7JX99rz9c8sVEOKNfk4epWF6v5V4jNkQkBaEtiL2fI1QekqgW9x4R
h8XuytBfTYeGoYukcvKUSdv4fLfbUe/0hrBB5v408OQzlYptCb+abi1O5Pb3Tj+6Gh4rfzkhfhj2
4lxhDZrV6TrD4rQ+Aava5Xi1YEY0NJBs9bZ22bA+wfGGVELjG4cl83L6K4bheOX6l7fpj7ftww+5
mEoyQ5P8roBbFOEHYkEPXLyjWM7d1i7BRl4ZbZkn/hyNjRx7LDZZ4sVHFYamOWnJQsKoo00w/wyp
IRUzlnO8WLTxq/lQaos05effx/3qIZsIeAwJ5Y/Ew/78kDuNWoZistCO2tnsbubqqQyvvUhfbeA+
jnFxaYFBrkOps4lYPtvlo6lUsDLsWyBj6U7v1khmQUthqKPmd+2+Ll/k5X3l5WWzTHTEchr4fIG1
VE0FgoFlUUf86tDDdwVX8kgfX+fetXiSP4sabCEInjEsie0qhZSLGWoeG2rBownDhaIGpV9vKWrI
WCSXfdLfn9zVsS7morSl+kbdTfu9H4eCtJ5pupA3g3OYave1r2GZaP64jx+ubPn7DzsyXiAROQVX
tmRhLhuy5te4X6Y+C3t2Tbfuyhnuq2ng4528eDFNIasQ5DOeOlCbxsdWiOe/38AvdihLai1ySlmR
KAxdvBkSKW/0a1Liedb19nfQ8e9z9tU144sve0lKYgxZ1CTRuHj95VjThXRAnIty7YzIiUTz4aBu
rr8RX3zLEgdQXSaNl8zhyxpJnSdWHpvoboalmSnVnQI/hDg7PbXk9d/v3VcvH5U7Lgi3iKiyD/j8
Ouhal/VI+oF6ITrmTV9qTmhS5DUl6us7ji+vTKIEyyGavNTfu74PL18rhgoF9Zgr4yPOrKUAZCeP
kOlc0MHYJZMYit+1B/fFG8gl/vegF2+gX3dNPCdclB48ZPmhxxLw95t47aouXowhaS2l+n1VCF8E
q/PyVtoIjXBlmN+GsItPlwmQfRrrOC/G5Rxv1InalKW09GQ2KMDRiWTjBp/AeiQbWsvhexSqa8oH
NG2QIlys/QtfHynf1bP8H84fTskEcCmaRVXGFPEgfX5tUiQgZl4sZW7P+EnIwoJTepBpukFRCuhX
MGboDWSU/P1OS199gx/HvSgILYjhKhd6JGawKKfTUicd1uNTcWNsr4z0xTypsC8mrIxCs/FHJUj1
Yz0IOdkyT9aw6EgQkF5wh4A1ANKQv1wvjf6uLV083k8jXqwDA/0cw0RMyzowFHtJaDNH2i7wQlYg
wF5LMFZyjKgQCEdR7EWn2Zqb5Po3utzCv/2MiwWi6OXJ0JtUp2wJP8ntf5CSgWzDXupD/xxFkGtt
r27Tlsv727gXn+mYpIZZL6dbFSL/MmbwLfIW3lC6Se+urUp/Fk11Qp4+PN6LF7gQUx9LFzd7WQbj
12CTufAugRaW79U2w8ttHJTbK6/Ul1doqKywVHpwzl1sRNPYaAopYGsYgvJbTnnwWI2VRBqGuk+9
+dpwXz7I/x5OWb6lD5Nt2sgqfexluOpOQmyxJUvD7tHnu5UzzSc4RO/+C6eCjXZt5C+/nQ8jX+ye
prHuzbLiUeocNSQnAgu5kTaZDasA352brXH0X7m31y724uNpCF2OUDtrNs7+HF7dEl5fb2guQECx
jqO7NKSi6/PgF1tihaXs349UufhYWmOc6TUzbAr44N8PVXXQbQMLchALr1lJPWi//w8njWuXfPHB
GIUlJ0ojL/OFugMaKIOqXgBJq4YYJE90ElgFHSTPv9/p35X9P77TD5d88eVoGV8VxwDSTA94HUkY
su5Hh+0klWpHvZ2pIydHjrRwwnCAJG/FFp2kkx9pc//9h1xYmGklLZ/whx+y3J8P73edJWFeLj+E
TSWSICcrz+02I7IMKpPvyhwMwKVSOXZD60CIj31l+Gu3/2LbaSVyJU0Tt1/1oo0h2bDoAJjidqOZ
1YMxUez+m1CchasVua/2AZ8u/GLPZhqhIBdLbawEYdHCKW/5/9mZt3xn3/of8TMusOBVOiZrWiRK
ee2+f3Ge/jT8xTQ2kQHsY85a3rt8C5hzY51VyMLtSd5c27r92Zz8/IzVizmsigJtCDiT8qIB3AUH
l98vgEXzhm7M+lqR5soTvWxQJAZR2+3EYEJ1N85YbhsCG8SNaJnrv787X+xIP95B9WKyItBXwj3D
QJZYoRJsEMKGzt+H+HqBo9siLQVUZAAXM1NsjJUvLl+H6gUbcumgpjrzRn8IDjoPC+BpAA7o6iL+
5ZV9GPViTsJqK8c1BRCelz/Z6FBWOtGHPnDMrHaqg8Tcf/Ud+fJ9/DDmxYQ01AV+iRrTjwhgOV/3
GwLbgEihbgLv/Pe7uvxTl3MfxZXlrITvXbtcwaUuk8NUX15HVGmDJHpm2NyEYfXy92G+qn4rH8a5
XLqrIpxrsfr92i8dDISfCz4QRtUWShR84fn1yoBf3UMJNgkBmEg59Mu3JaSy07UDAy6lHX8nbUhC
s8MTirDdPya+/7lf/dU78nGsi3ek7EetbFrGSmoYswveOL+ZwemK8AM8YYf7dH9t6yUvk/EfD+7D
9V28I01U9yVG12XO8j20U8vBE0NBXbDnU+/Rn9/4ENY4967kff5rCSBBsL7WbuVzsxFBcf++3f8R
/+L/Ux8jN/Z/tjH+nzzoovT7Jxsj/8G/XIyCLv+XBQeFdoDE/+CQZcr6F+tC0JX/olxAq0KRDcWS
NYMl7x/YhWT+F6dQ/IUc0bC3SyKT6T+0C/5Kwg+LRVU2+FpN+T+xNPIvfXqHaM7LmkXbjez5JdoM
D+/n/YYkiFnT6YEKUj1XIMt1iHYk84cJU716icd97nsVkOQi1FdNS8u4PQy972TZvejiZ1IIjiH4
QIbDhZ8P4Wtuvo9wqwrrVke5R7JBaAuwpiT8C3e1ubXEJ5Xch9JWVFfA9VKR0KDt+gUPDBdrGO1I
dlFn6x4h92p6X9bbyc0yUiA3BuZpOPG86BqRZ8Aq45cs2STj97rzoswVtV1UutPGBOmfIdpwzB24
wwwJEn+yae5i4hcQWlowl012F0uptSK8VuYv6p8kYbDXIGR+3e1SxBA+Ff1tdRZeDBxQ/DlaTUQZ
OIYaGvxvFv8V8NvhewJgbDmrRwRkjnejrb742wmqX/aQ7kG+udND5SQPxaF29dvupx+5Y3EqAreW
3KH1Ys1rAIAu2WEpcwWBA3fisDff5nY1yOvIOlT9DT7R6hEx5rwXfpiejojAXGKPkh4VRfUqyDe9
DSYPjgf6bNdP1rO6HRIvUta9eJDqjYZCNngFHOa2zSbYUERUV0i/03it6TvB8jJ3AbVqyLDooZCV
CYrMsIefynt/6t+7wW7qTY/q8H5wylMEJhwMPSKV0W0eSoInqPzfB4/mEyDutYponH3Z5IoQVC2n
JCYh9mSUvbmXEqHyi33Ud59FO/KE5GjlO3G0u+YnWJUFLIy4X0rek+mUYW7BvLMoYhDv21NqK+fp
sbvDonDOCKwgbHdrohQ9FAv+733mlkf1UcW2J98tIquYlGlpE6anEmI16EwzJvcZgGDxAHk183CX
zaWXyAvmNDlUwI3zxzm0IxCd/coklHxyekhtwq3yDf8WUSLyA3gOHQt4ttaQ2gfZWrW8sAUrWi94
58Os2yoRnPYYMfmeJzDEEajHqtjUo60AU1PQRRXreDM5xW1EI+gFwr43bbObZRtd3klP6JxBNdR3
+S/1IGyLG3VfKUBHo3vZ2tZ2fNc8tCAwx/WUrrWFeabcNYfi0Mf3tbrOIV8fyGLMHgLYkXytjnJb
GxAri5vxybzXoZ3Jvg0WtCC+DI7KoaJUeFugmze3/k/JhYpIiiMfBTXyX9VAu2FWTlJ26Mm5jG4b
az/Cubtyulj20P+9Xv1rrlGg+yB0ZNXSLzU61ZBOlkRHx1nqXIt2bFizo7laGr2oOf0zDiIg9jTE
X9M5+jynTU1lsdONlzlNuG90gpkB3R/JtfU0mHQhQdbYfhCOcqtv4kfCPOEjX5Orft4P/PMb0Hip
eGBACKgXa3OgxW2AbUF18gPIAr60iHqwZL/Cu1tBp7xaQ1x2vn/cW527qqJpkFClfL7mAAvm1FuM
N+wWAw/8QJrey5ktGvfmT/YA/+kx5p9L/DDkxZZH6/ts7pYh4+2snw3UDKpjdqTBSaQSshu/PqK1
4AD+uEydMhMaGJWn+1ua8+F4rKlSW2lxRTEC1gZOS9svTgnT6kw/Ejq67Nb5q06YAqbM6KwnJEIs
CiQ9dxezzDzcZ6QOGm7Jkd4lsJUAC9lb1q+T8BbDLk0e0nO1BkF77D2RAJsYoQYpRILb5B7lAJ5i
YjMfLnstCUmDeCs3a4yws7GJcNYSRUAYcHpOp5dseMuU7+H40I4w0q1z3z+H6Pxktww2cew2xe1L
iu+VThWByI3qwJBjgRwwciXFr654G+sXSXwSw2Fl9k8zEF6k8DXGii2AJLqR6Y1srSeZs46veriM
HK2zkxaRutPUb1qwj1G5A/zV1WzXAfMeQEODGbLH4lWKvwUqPym7aaB9qvyE/CwEO5aQBrVoRukV
T6FGbMNaJruWkpo9ZMB3jovxuHlIkLQNtU1QjCXsdB1I0MaZqcnnnhUfMoAI9Y9cwxZmlHakqisJ
T3tR3orUUlSY5yPHwp5cG0zGKOVXc1usMJQ4/UjEgYLr/s6sdvRKGpyaI8KcI1bebB0oGIBxoIJF
lumqQyS3hXcttAvfA/LYP8Gr/AXLtf5WgRz1uh35Mdk7luAwPMfzyXrVSfroKpvlMGXTC+gIA7I3
trshPymdG9Yv7bBT+r0hras9iIJ1L3zvFfzr3gThT4Z0jh/LVlZjs0sIVIHmq3578wH5FOdA2KtA
ktFrr8cb3WOewXesZuRP0gVy9cSlcpQ8++GxJY8OprU9NzuzfO7srgTQ3Zyt8piIJKVgq7d+JtJm
kfmTXRfxR/Naf6zJ5cBqcZZfl+5pBm7Qwiq4D489gePCptrXCu7+dfrLpG0QnbP34jvBOPAvw2Y3
QOTvmOHY+uCdoZImuDXnx2fNGdczgUM7qKi4O8g/0L1FxWu+lg/AM+d7hobE+yDdh3fdatk8gbL2
H7Puhzg+ptZutjalgjMcndZwRNdIAItbbtuXpVti7JVuB9JLMz3ggi6SPALh2YL0DvElPyU8cKua
wuG55vZozdZ/nGwF4QaelBUuO5ntJWnWrewI2pkwk2nDB0a2S38SiOQgxyh0IfjEQPiHg8yiRk7N
xrenyUkNWxJcylL5T/DPcAUshBck6ziLJjndKskhUniKGVRGZDfn6diNOMhdWTzWA9rAuIE05RSv
CZINEKQvjfIIC5WArNFTmBzO8+tUuUtgmIli6qwfU4Jc/x001ECTj78r8qHCvubIwKkpt7ceoC+N
twm7O111HenPdJMK22ba8mx02PFvwGxFyfGTzdQ/qr3TvojfqnQ1S6vlETCt1A9SdRMghZOPE0az
yq6heeOxdP3cheUkl3ulvDGFZx2kl7GE8WXBa99t6Kr2xkHIV5q1isL1GLN3hQFiIA6swMcOPuav
1/opipyaHcMShyiDUV0zjfLxoiLBN1q9VwRqC7uJNGw27vkq+ZEHyz7SZ7NIMMD8kHyv3qMzgeiY
/ZgLANdLpC2A5I0fslP5NpOzBOEtfCWeqCBNmMuCP9q4I7uoJ20NhiPZlxi4MrfiTB4f9NwxkrXC
LMsNMdYGBOd735VgcEieLtrKPVX2/mf3Prll5DQYWzXspqsApERp68IhXqaAJWZ7SYMWj2Bk1fw2
p5md+t+TGG4/cxdhIVgd87f6Zcxeh/67gbGlXgeTCx5sIg6uu2GbTEIEsmFCLCDa3uFlY2IDj8Hb
vKTCJS4OSP21I6MNaQjZkUSCvI+KHYonUdnJoPWxQz10p0WgXu+tR1XmR60VY5X3J6KrkK4bgRc/
VE9cVEskTeTqvPOQlI0VuVNC4PYhO9MV7QP5W8KSY5dYtx1jT8KeSNprvTawoKxbzPKrcAGP7UoL
3saaxseTmt2jJIYBOCB3vuPBTy7qbpR18Ex0R4dU6dbzmjSoOII2t0rhpnDjsJu3J2AD+nwIgGG5
dbJuopusIURPOCvKic48WabTrYTvKdklbPX14VuLn5J+g3TDSS8ZHTN3OR2pON4GxzGjLY8F+oiy
AtyilzbfVlQ6MTQJB3ZxHLgDCXjsRyZhVavsqdfq4Fj5jbK2EKOIzlCtDGEfzbs5vsmBp77i72+I
Nmle9NE1BE/8BttGib7Bjx2/lbav8O0ruts6pmesp194/rD5Z+kuYHqCHH1oFcdM9piCNcSOpk2h
UHQTODJ22OwJFxH6lwpYGCwBHGnvce3O6iZEewOAegmdTJ01XvgMrrt4klS3C29E1sli1b9N4NTC
Y4Fa33cBdi3KSUtxLbY9qOvgJnoEL3w3043+JK3wl3EpygEOMGCT1/CNczAkbTJoWByxiW5nIubz
VfqGPOFtOIUPFZa407xt7tJ7wZ5eLbz8ZEO4UbjzX0OHuIVinViEADoc9upmbcZs8M9t8kAI0XIw
30AEcvIJI5xT6LeK9RAnN0Zzb5aHKvVy81wHnItOqnA7V0ezuB2JfslWvBPCG6tOBxJ6XFs/A1Ds
ZBu5U5eshuiI1ZNlREvB2vonWXpocCm4Blzp6eb/Uncey41zaZq+lYnZowOEx2I2JAB6ylAutUFI
aeBIAIQH7qavZW5snqOsrl+CVIm/uldTERVRkVmRhzj2M68p9S3Rg4rx4eCFzcLsPd9+RKHgfOz8
9QxleWQX7SOwgfq8KRezrYVtNVukcGzOAtdgY/Hy9M8Nhn45Ji9z9H7yFbTLGPcxxaE8wE2EnnEV
OBE4OhiGND74uHgphdvKicv1WfkW4FUFrygtlmfE1NAHQF4cGxPmMXEr/AUx6k5wZxcebOflBbc8
Hz6cMCMKq0XcLg2bsMK9pO55WEd4sNVL8+TFBuWPuWFkEOLh7t/qKxXFDV463HK8bh3XZJI5+jjY
17R04YZbbBqincwiE/gSApBphQ+G469rz8B/EGug+ApjFaS8HbxqtieaZi5JHevZCm+mBfrpdNOk
5/Nd7fihK2q80dpc6taiBJqlbUkiF6cl6ghocUuOuqb/hZPmS3IX8NrdWuvTtv1eUBxGAfCheOHY
uhHCI6gA4kd9S5p3q4rh+HkEBuin/ZAJHFdwvrdckqv0FoqguWmfgA26Ji146jTsc7fA1RorFfqM
OJfxF0AiEBHwsIdQ5uUdO2JhbjLcGf1juc5/kcK76S9l3Vv3lFqWwqKRyi5bEtTp3KjxtYgWSbmy
0XnZ+dVmUO5M//EE//40j5Erzq41+booObdzTb1HsM4PnTPpKaUHdDbinY2tn4mbxYIKCorSHrrW
THeN71rqUTHqsbmR1KXaYejYIFuB/kiQUwsNXTmLnXS2lOQ9SkbcEFi4ZQukW7Pea2YboDP6Takg
Ro8SpIW19PcOhoZSunk5Vwg9m2TT2AdTRbrjeFEPkJMXnXUT55sO95J+qbWuHC1O4Il1tz9tCODZ
PFnlyT/pf8/NxkGvx7isu2GdAbu+wR0P4a81Fnm2qxhYtKPEgGj1T+pH5TyU1xH+Ea5PxQp7Gp+a
uHG5GXgIqcfQj+JnlHjEo0BwDug3DyvlW+nom27VoKEznxlI22x6AyrqVg3CxVzixZH6FWoDSEi0
OXKm97CF4+qg6luKL/lsYe0CSK9Scayq7Qk0p/JavWY/Yc0uKyy1zVeF+pRCqSy6NVFLFco91cXp
AG8HcjeP63s1/dGnVzX6TXjpmPIyjB9NMgQJ9gpvCGqzBASqtMN3yELL62gvtZ182UsyXN50bSTP
irluqLbQ1E5Xg8D1SGyXAb8Zf9PFm6K/qni85R75J9PBcQ06FrQYw6uvi32+SbAUQWHqiicCVDel
G67L7tU+WHcm//6iS6+D7ujzEextFXfwBw0Nek6amnvajsyETpHb3FpHPBkwq28dpIEiyEGk5/I1
R5oVfT7DFsycco/iAHWRLRZuT4bDluF1eB4W6SFag+cmvsZ/CUQjATUJNs4X2K2uZCfeUH27pzDl
NdgonpZI5VecSuyywrlxLa+znXmwrtsWLyUBH9Ac9TYHWuTODjQKQPACHc+WzQkHhhaueOiicQFh
fm+fnYH7kGyI9hOAboTXrNmv2jndzqi49WhUuBwGpz1Ga6L2nKKpe9H4VYrvDNzq19plpVH3QU8S
F4H0OXtUY6fHqGB4HQKUKG8UaVt0mxi5smUeoaDOK1bR8IUhQHa8Pj9iJ1OjuoPsEzQqQVm+R/2J
KehXKCJAsgZb03QuajrhyiiWXeNGhBbokSSHILtRtbvExAbCbhcq2XSCK3Brkye+JvK1r8MVX6SW
Y+M0VuCvMbs5qd/67rHGTfV788CNhCCMmrnV2Q2IIVTX1LeJxf1mbHM4E4U3UACz1rW5bEyn+QUa
Iy1vL7OdVi2hwfckM8kxFeZ8iKMO3TBHAmZeE+RlXHGlRSCx1Xn0JMKwBWoaFofQax/RZUEKg+oA
T+9sSxl7gMyKTsDPcnYfFI9V+CssX0LUC6SU7PbON24T/adevRZUx/X4ET0bm0cuXBjtkmDw/BM7
ms5D6Je7AXtGBDvwimnWoqUefdNUp/IXWe3k6lpCYvKypMhpV163UJ7saKW0x9ZYXYKXWYHAkr2N
qk1Nqe/0UumoyKySJSnQpveqB5WYeitAtuVa4vba+N9bc6UZr4BiHlvvxAs+LzH7albCDk04Fh9S
7BbevJ1qT8WCM95SWA8BNQC0O0tr6eJVyX7IHKNe4dZhtUs8s9BssZcx9Xc8aSpk/6+6/GhGN3mO
ygvaAU5k/yyzu57ek/ojRzWZ265NeAeS3cBhthAGmw9LjHRgnlCcPdSqU1srUb69PPLAZ/i4B69o
e7jWIG+KQNkmHGMttOZ25qK1yuMtnnPz1riCpTlX4JNwW1rzdkdlPXzBEWXBcXb0pb5Ba77aEmF1
jxIGitJsI7hZEXqojEyZFkuhcC4hqtZF5MdwyLCuHaplzvnGy9KLfiD/yXuO8IhnLxoIbDgx8Vjy
P6nKk2Tp8wQ3YjIRnsWBeviJyjhYakq/v4r+macPxsl9qe6SepndLYpyp2huOtsYkDwRB66xD0Qv
5yzcX5fZkiI/N6dsb2jB8PYgo4PlpkvJhnMs5qoiLuRKFQWRdsv0W+yNBjNU11hRLXGt1xhdSbdu
5gIRFN+XpCJ36htgGKmGrJ7DS1PxP+U9vlyjzuTYd7jfvvKiLaSf3FpzMf8KfyfVuy59sLCoksm3
0KFKAW2DRneoEnEG8TZatva94HScLBeHQdznMCUzF6eXmes/5m5DJq7fY8c0ez5RQhk8NVkF+VUU
bCVqzXxcQACYHyhhzUjpsdShqq3cNZv+aXCr29CVrstgqfKgkVVSO6fcI+wDqxt5BuRHRZdGZf3a
79rpd+/yX7ZvR/if37XM93XFUblWUoPWUqtMo3oDgHynbIRVr0jo4ANga3jyghvMK4kSiMk8LOHg
A5gU6stHXJffNQ+vf5ds/1da4wMRpVX5f/63/lXl2BDkY9WE1IcM/cdK7qAa9dCklDgpX/aYzfYc
EuoL4aK7uGg/780t2xADQwom1LUuyyYVtgqIFC3SZx8wfw9AFY7gAxXSbeDVb7jVK2obFERr1zoo
/GGxnC3rXe3FB3iroJQpol04NVOf8kYoGBel332KPgK6IJg25FrNp6SEqBvlJl83KLfYS8FzIExc
D1vh1SuYFprjX4legO+FnoB7NS65PJ56YssKopgoWHTXWNWsG1cnIkDJiD8LPOWKUgUfXy2qe/Y4
Z8F4bVfmDiEVB1W26UL7lwXov1ZHH/UW8pNUnaz2rQAtKsvNSl3+nR7GiGP6e0Oagqytm6oBA3O0
IfNZVNZdXIgeBpEmn+gIg00LmBBnDJ/Aq36StjciN30ec4Q90+Tw0siiuI5y46pGy6M6thpmuKSy
zbVgw1Q42dGG4yYUPCOg9KLOuklJ8w1+zxQoT/8IXfrH71F0uAK0jOCrjBBFVpPXVhD1FPv3l1/U
AyEPqB4i2GRQj8Tx7PowWYUPKdfT4KiP1lpDRRYHRU3c2fg3UB39RdYR3MUv0v6yFg2JFHGEK/uI
obrK07Eu0ZNDNRu4dwzpQXIMCiXzBBGFBSWHO0Q2JWVBBSl7pJc2dTpo5H/RzKAzBABAtXV7NhbO
9rMkazNr0JxSQ9Od+rCbf+++Nd8V7jpVeE3X/Vy6Eg2G0PUf1K3vXMAc0cdYq9sOAWwAmc3r2VwQ
DvWO/Sqf3NPs1o+J3V3ckzUqNjvl7tLiHEldoH1S8LjbGTJ+aqCWgM4KCviQbtMXEjV0YAxcJc0V
FGqsYs5kqbz0+i1WteX9DA/JbjWsul2ysV3tiHzfcDjvzzdpspBIJhAASlzf4fknF76OD8RXOnK4
lNUWLchY8SjEotXixC45zVpeZbsBf0F7fX6ViZYPfkkl9rQm5GqJn4tlg9wKXD6PC7DuwQMq+Dsu
OzoGrrrh7xcI2fpHaUkF+CAt/StezrYROSGaq3PQkb0C6oUZW8gH0wnvIy/xbKe90b+hvpXvpX24
Er8DmEF6vpIBAOTfI7SDlsFR650pDJL6EYP0jz381xq/7YF3DSs/OiVNFbHG2rJ9kLFb1G7UNT1h
3NCxZfr1xlaitta6Evc5q6Z8Cx868AwBxQSM7Dze6t3pfnLvffXImDp8C13VIDyMCX39pQnK6qxo
VH3wCadNsLTE5nrQYLzJTodH3hSKDkzLV9v93Zij68X0Z+0Q1zPNCTljDxhPUtrEWg37MvM6WwWY
wx9bV6Xn9KtaF99FmhFAC5jNRSW7WHSnRYtp8C3wO81tQTWYwkybHpJgnsbO6ZpWvksl1sdpq79u
kVl6wGGXZm9y0++bu/h78iyIQGgYH6sH0nzTRTs0WvhX1BOox1F58oijsdb0jJ12zeE575Mb7TrY
dOpazZxuq1zjqxVfl4fcuyySnyRxVN6XtGYQtQnueopWs2V6C/9U5QC1SyEcD+JyCzIjdlT8mwWm
oSYK1/f9t9Lzj8bO+Dasza2oYc4ei239IgAZpXBwPm3zlrDL8oJrGy/eYNlsyPqpNBnKItiorw0P
Ht59N/jLI1V66D1RhFrrVHtENEjFZs+r6DQrbmyiSq+6zZfSjvKugcNjs0+XuVP/Sh4SR4AhKBCL
XopLqnONM2j0tuMy77ScXfu+K3n5Abd0zoXsL6QNpUvH4ObFI1TQCeJFYc/PqCjr8wCXewfXaszq
dpVreDqdx7nx1O+oob9W1LuvBSDC3sD5dkJK5lcB6XG6zNzzg3plr1oKWxT89tlD8ODvT3e1q87t
awoGmHiFO2z7NsEv5CuIgFpuY2zXl9GV6QA7wniU04sAoAhhKWXvJ5GYX21bwLhIC+u6RTQzeomH
pEdjNbS4pYnCNDZZABKHyDmglx855N5TsH9V++rhez/k6KSgA3G+VC1DNsUTdG4UNSlDmf4GgTsb
jYJFt7J+UHbpkU9Xl3Z/9NOfRXKv9BjRzJyZBzlhE6PxNLi+fMf88mZGL34Heiq/My+OsSHnuq+2
auggZO7LiwJhncxRsOR1w/UACPlMujRHE7T6hsJc61Z33Q/lQX3qSUmiPbWdDOH0dn7akCDjcrzE
GgOJuSMKGA+nKwTL6GJjSU7BF9PxdCu3dDOiLdm02BwY2i6oMgOyosLs9i+RMMRTDRoF0s54rqgl
o/27CCvcCa29mG/aYg7/urqTH7JbeoAdwcfTzOPFOyHDjD0mVantecNppeuxUntR4SuiddWTOvCE
9b0H6EVW5wAxaZblqGTzQBz6C8q3ZG8V50wC+uPWuptdF4eQG4ECXjHPX9Njf9/i0gxGaoZ45coe
rpL9iSskfiQvaVBPx2uU00PyMywle9FiCq8dZO1R0pekdzq+bKf1+SAhBnwHoO0b0KZoWGQHcdED
B1lGu/QR5X9OcAT2Dq9L/A0LF8m/2l9VJtx5R6vX4LVSoFk7rhU8PYJ5/Csy3fr75Tvxf0ZVkXsq
lbaI+tlzMHyhTDZlnjGD8/gDTaWJseYmzJ56rCJFjc1AmdIhp5UVKjcVhr7PwKfAFFDXxfAEWYLw
uenmB8NeXhJMAhYCKSP/KPfS4fxE74XOeevQgcgpnkRzk7zvMQUzGC6U71gzo14qzHDhWC2S1+Cg
bUKycNE7DX9WQipyObvQCoKzQH/pju5ewy+i0b8W0QFi7TtBzzzdtKvgsUO9RY8PsuzIPOxXssf/
WFm3M3ptl26XtUx2uupiJ1sB2Lq+HAJytMDJKXahG84tf2//EAGFekUpo4yvmmCl5ZvBcs+21+EA
j7buQqvB21Osc4OrKRKFKjCT47QHoiuQY4yG4AyOcoQMBqzZniSs7+iOSyQwW+vX8KR62n1EmNSt
zxuMvJezVYCFb+sV8pxoDKUpFg7yrRMTnuCq45ov2ZHsHWQDUZaDhvobiODPyab6+aYxMNQAYqpo
yMv8frPfhScVtIezErN10N9e+vgnAjYnHctdoHrusKRQdFne0tH91To1BY7su6gNtFRg6VzsATWv
LOppNt3pAmqkiTXDFC9j6geOQEaNH3cobYIZQ+S0n6tvQO5SYO85IWxnpk3FcvjyOhkhieTi4yKi
0mIoCLoxMRocaf7+3cwgOqpoecDMmMfgVvdmK8tpNtoTPFVWY2rLjKDcIkz8MNoYG3+2Irk/nxmt
8aq1vDFu9bVOigKhGNcLWNIiuJFc+8XmqHvdS8dDjyE5ic+SOErkuVO/SICPv/h+AQpmZ8DbHr1B
EcSRJDBBdw1H+6h/l9A+v6Z12f4ShLtqh0Ay0I3vjTd4wAiqN+2NDroYTqAEs8yXpx4JMm7RHM7v
Llj1IlHxnK9Ayj7UHnGHvaGdALx0OKCqLYFYlG6C3bl/lFwgseCLcgC0ok7nk+aDz6TaK6COdzMY
Mr47HPUjG29DNUkwV8EMLKZ0ZN4S+dH6I+dnmVAaDdX+BOCDhjW0as4bHAFYBg+sya60ope+Tj1s
MfTHbBm55kFf6bvLQWyOi1M9dBvMbt12mV6FHhejutTB4Lf8Feb0e3pzGxp3a7KjnmTTOujAPxf7
7jpeZ494QJsTR8cQgcmnL9DEPQQnFJWj0Q5OofElF8P/XULAv/hH9KsCE6Red9/923Cdrwf8k8Fz
L7udQDlXV932siSDfutVPRqEcRVqe0gY7s73CO/Ntvrt7I3/J+zhH5N9AiuNaPeGNl2SU5kUvCxo
imcvcrRbdIeFe/BPCsC3wfE8oTCmKp9zZ8T4FBs4KdRxXRlzOwytNi6BcaEhvandYdem7gmCZI2m
BYSggrohcQRlEoLw+ja3VvEuXwMDRfvf85FTMCk8AbHwyufirl6h5UKWelfe6yCGRNTpL/tD/YIk
cYrIYe1qz4EH4Ghj7RtHdkvqmnP1SSJlCK9R/95VNTQuIIfb1twi7Z3fAd3Zq09UEgJK/f7ysoTf
fCwcml6eoOQmt+I0n28DR6V5rtyI3M8gWorXtXwl0IhussGCGhS6tdSo8WEnQfNwYawBjAMUYgWd
/OJasAILgr30usGkZ507rO0ZPCFoLtTHfCf8pv2y9vQ34KKIOvLi/JDcEhe4b1cJbSdRvBqgxDQM
ETr5yrwZ3OGe0Ce4zg+0V4NNsDQFijt/9I84HsnoE5qUt5/NZRUgmLUQQlJYNSheseluNDIJS5kn
S4KM7yKDvHAPoJdPFDZgro76deACC0WIT93nqVttC7d1Zg8RLW8VYmeAVIMniXexXMRPl2XIoQFS
MM9vawcWor1QSw9q4HNaOwJpMQPQ+Gre995C1AvUlx7QyMJcK2CzJfhf2lawug3QRnhlayv/tlt2
G3sJNmt9udO2WUVdsXcsD8wgzc1wJYCg/avlgguLF9oOh4novtvU96GnHvwjUcKJQGtuPXErWaEr
2uVIdD+nXHVCet+duXrtVFtCNCe6PltLWggIbO1R1+ZoFIdmj7A9AE+ARpiDI1drvhX1+kdRR/9n
hfLf4uFc5T/TY1X8/FntX/L/H/xkDd71f02xuTr/3/9MPxBsxP//N8NGt/+D55NauaobFNJ0m7/5
TbDRedL/wadRjP9ARehN/WamG8CHSfL+i0+Dz5iOjBSKheDFSfL+PffYj8+mKcvEUzK3LZVbBAIp
/HwMGy6mn0dRV4HeDF+ahEYICCf1nMJmIGY2T04NdTUBHhCawKi075l8LGjXFvqjKe3r5qeEH4Ed
KM672br+fee/7ymMeZP8KsDwIiQVtR7ZHgczsRaafXc60fGtCq/oerTgitfB7KGxKLPNLEB6Po5P
D0qcNvu6sFyj98ErVVdpKK3QkA/neaRP+Yd/fJ7ETFkiQoZ3ZNPnYAlHMxUqxklq+E0a92lRCTl9
UMiJOvXtH/P3t3FsKFSKPEMsl8UZPYNV1WqFFHGEUawF1UPULdp25Dzrfoe6/mTkNPtY8vs04Bvl
6l3k2JSDVCsJA5pHY1Mvh5XkBuvLethH3mSU+sUkQplAAZgyuYYH3qg4oc7SIe679vRWnBBqc6qn
r6y1uizXp43oBk0X8katid/f937MUWQ42CwSIqYn2gQdrwOhX3gV/+IBm3Ov7wWsfoo4MmKpfR5y
dKqyFlneomfIdCckJgQEC7jMfFpTdCxfLXYlpDtSIXgbpg3T4OOuPNt6XJpGf3LQPgd8Cii7Uua4
IaQNdLFog44QzeQ3qI4GngGTJAARwjSNGrcIVye//KvNhJQRtI7fv2mUS2JrahelrSY8GTNCFqCn
a+PNiDLypAkfzy82LuaGFt6GFpcht8VoM13wqIrKSEcSkv6PCApsV1+KyFtehRMN1y82kY16nRA8
Z0Bx/j/Os6WYKWo0/tkJ1607IxgBhoNNMkgd2utHkD/Xk/Jnn88KQyoal6CJlCmvwMchJUMP5Sq3
CJLc3u3W/oNw2IJSBzTitgJJOW8oe08u4OcH4eOoPE/v88gBicSu1ExyZRp5gMVIiLCkVnfZDY1z
V/bMjUYV6bY7mAi1UMGcuPnFP/9XEiBOzsfhR2ta55faNy+GGH7mmV7iZsbCPIg6Q7CoEWUmQEoe
/zzmm4D15zHRwrTRLRN378dPttrqIqcqEy1Y+vhYQxSdrRSiakOUAksSDN+Rr+j/R99EOfjtMr4r
f9iXeYYR37S+0sdUnjkwZd6Zt0aHiVLk+KVBzcSOLCMilwZBLlRbxC/A/uy53TX3p/1U6jzW8Pg9
HjsM1UJUSD/xzoPzxcIZwacBps0uphfgBGFed2F9Ca+TPDwRTLZ9Lt2rRpHnuzTJ8sq7XJIZtjb2
rNrX+Pfa21q/6Ijm+1GNc53Rg/PDwQ90iVlVhbVM++Rc7IeLgj7HnxfvY3/7H3P17rePtmvYN+fU
yGjeibVTV80qWYMWBST+52E+bUuWxEQvXxx+5mvc+uxrLTCaS44XYQ4wC8iuKskTXzKW2RDLIFSL
oRpCh7M+iUVE/bnTmTSxDE9J+CtjDiFjzxMhUkrfqFCvC+DDxZWqUUW82FO36ae4YzT8aCYvQRtc
yogtjyJ575VvRYICWEN4ON1mP6Zpj+IN/HDqGM8wNMQOhIwy9MqPp66JtDy7YLyNqjgcA0xXSN18
P/QuZ3lRh8a/v4DoSCJHLcTbRHD1cbQuwxs8ziIML2dydh3oMgxruw3TqUUU99PHr6ICh+jojP/o
uH6Mgo0+DkqtKntqzuxIH1EaEOU/0dejyc+fDW+d3nD/5835OVxGkPr9oKNwI2nL4mTrDCoYBnQd
XITCXO0NrVevM08kdJOR3KeH/m1My9Z4E5HmHIfoaaCEueIP1H/X6TUuoXQLVUS0+uPfiOA+X4ji
+/451rjaGBmpllcxjRk4DIvqDi8QeiyUorHCqueRN9X6/eIkfhxvtFmUNNOq2mK8iqvvrdssLb6D
zED5fseTO7E1Z1+cBIyiFbT8EG3CWWV0EoxQlzEcC4Glog6svEG4gpu2g/pPAwIvF3k920ibGTg/
el7yeWrLfnG3vR9+jHpSzFkT9R2o2MoRCk4nB+izidIJkv+CvHlM7xFKmNixX1w2H8YczfBwlo1g
EGOKKEOMiWbSKt9WLthT+FV/A7zy6VwikfjXHItc+31Y08lNOvNR+mdAeSG7AtFFh8l2q80M5y3q
IPriTBNZ+jGk3sS3ft69H4cexXG6PoSZpjK0oBIKJfxkT9OeOhT1HcQF/1uj0f9VIB1joDG6C6xu
aHw9TwZHWhlLxYWKf1u41I3AofwN44wv9g7XN7xnLlVZlsdhcRWc0qZRZL6L57cGKHsfX/l09s1l
6gYyZNtF8XPqeE6NOXqo1IveZVbBmEgDr8sKVD/OUhOz+MX+pOpAAcJA5Nj49N4XWtu1cmRB/Qxc
2hroet2lR9stqYfsajAC8I6XE0OKl+HjyyEKHf8ccoy8Ofso3mKIxVTiyutC5FjkFjbgmbJWi/DZ
pqqP11ItPeuhuYu6B7WND8XFK63Z4ZI/NdLEPnq7v//0c0YnVK0iLejOzIAA+3Tawg/uFNWTT1sp
ua2CQ8Z2omq9hWpNenmxVzUS2+qtCd8KhUwV1vp89ouubTo/A2n+Gw+QuBT/9PtGB3p2adshqPl9
QnAq2fwWZ9C2kxKknx/0j8syOr22fJJxm2Ocyy88EAzEPRAOMJxkTVL0cgZFg8LVNBT1qzfhw24Y
bfKsM42qLRi2hKPmgFgQTJH58Pg9hxSwyGmlVT+raCF24hSOcSx8JQJRCpRUugD1orYzPtSzIrY0
46z2cF1zvHYhmxT1bdGC+DO6NU0m1zerW5x1VVUDv7aTtfRW06LFn8+D8sW1+eFXjGZAC3Wz5Ez0
PPqNkx2GXU8mBh6iF4y50w/O/UV0D0QD7rxWIAbm20bbDqlz9qYUxz5n/6MZEZvkXYks7hVfsmNm
pHRB0bbL/hmnTfDpQIngNF2HkCD+bVOiT8swCiWHMszbWGcCjH26bq5oqjoNDa7ZL2EN9M86/L/E
lH91rb5f9dHD0ZZVhY8dw7UGDP/0Rp1lE4HOCLD7lqx9WFJRe3g3jW17sQe/nvVOQoZxCgfaI8mT
f9IBogRzvcnmKUS7Aaxhfj1oj1r2LQ8sL+8foH2ccI4vMDZsbMhCMPG0BPbRLMcE8bSq5cHN5ckI
96s34P2EjMKyLFVkufeZkOHKuIE6LsIUakxIAb1B0P9G3PmxSfhpfrQR/rxSir5GnYslYMvrb1ZE
NQWX6bLhxFqPKx6mmfnaIDFQqMawA2GV5qs/H9+xPuZ4947lFU9mGcczcYl09NYjAh1KJd0er2q5
df3r0xaSGw1XtIPSG/98U0qA8aYChS+vEBolJjJmosUx1nBH6P4ClhXVBYQQb5TTUX+y/ZeZtJEJ
i4xvDRzY/KHMv5U7TKMlesXmSlRFkQ+YuMu+SCiQsFbJmJAsE9rho7NVSWEj6ybZ51v0+YC3s0DW
lA7oJJw7l/XU5H+1dd+PNzpoUuLbfacwngZ/EEil+3vnojSQ7QQUPtxMzfVXO+r9iKPDogdxhTcR
Iwbx2TllT9S3Jm6Pz0V1BMDR/Ece0UJw9hMGuDqh5JYqwDiMMGdb5bReu6QqF7qSuZKNv54Fub7Q
nsLaeCiMc+P8eUeLOfsYcCBup7w15Wyk88cVhJl5qfLcagAWZcgWRpXbps2zepmB58Bv1tFm/to0
ips/D/o5+kA1n9KTQekCyM0YmnW+dCc/r9rKkczX6gSFsta8qp583z7vl5kqFOSpxFC0QMPv48Ws
oIp0Cs224X0TKYq+grrxTfBaBKupl+dTu+XLioUmjPZ0BfMjnSbmh5eg76NL3Z+oHogB0294Ujvn
55DSao2NVntVXOZ/40H9YgVJrv8aVOzhd8+PWXZheAYmQ2dNgBsPqNoI10uQOqBGhkXyA6GbnfCj
qVdTeptj3z2uww8lmjfq0buxh0zSsNgCjgiyc4P0UP1SH8xVtsFwHonPBNioPMxjj4TU1TeQ0qJF
Q/8/8srH4QUiwmYy3fhqMt7VjMZkFTXsEzvzqRlFp7lY8+oYEUb711B2eN4y0Mn9LnMECGDKqeFz
32Y0F6PFnzVDh4c6cxGvpaccVIZYdv9JwAsmd/bnrOrjvI/XPNLzcyrqcRU44tO37ig9xugCFnxj
e9de+dtiKRAYfz61I7SPeMg/jjqKF7WT3duNwajIXT0ltz4I5pkk6ipAlBpkuwQqLzmeXKiD/XHa
PuCLW+N9PXCMhUuT2CqtlOHTAsAbjOeqRLbp9X/4kaNL41TbuGOIUUq3fFCW/YLF/IEpCzzPtQ5D
A1VD2PbLvn4yPAP/06lZ/uJV/TjLo1fufDH1cz7wA2IUsMU+kpEq9OcoR0CmySfWdGojjR648tT7
ZVZweQSDsdLiCN96ZW4NWPF1yvzPM/s5tf3wXeNKQI5ddpjanI+3nsZWeNZqXoy0zp+H+SI8+jjO
OMWnkmJKYpde3MHTn2Q3vwodw0H/B00ZcRmrS2QATNij6U3kZNvwvl78+SdMLaE5yuKjoihiTRY7
dXe6S1bD9juan7+ZUX+jZj1x5407qkakDaegZTSheVbcaWCYPV+4sKHIwANggv56sQ3a9PnytJ9s
IYvzMAog3p9Kc3QVqf2gy7XN6KVb7c5zdS3QbWc8GXyIbzjD3wAH+zteIlNfPbqMQtXHvF15++rW
zZFOQ9ToahbOhdxzsxGSCS0OIzcCVDZ1R4hP+vzJfxXuR8ubGikh3YVDU0SgD8vvw3Ce2EFfX3V/
jTB6S4ys0eOoYwQ/xS77FM+j2Ha7MPf+vFGnPmS0dklVt72S0BFoetsJTge7nrl/HuFfHIW/vmS0
TGYS4EAZMIS2TO/ybyJBaCgwpPSMln/jEZ6auFF1YWa2GSkLE4cIAyhbNI9WSCCGnlAHFq4Jp2cB
/PvzN345JvhkAaHSeB1GF865UYY082kxhmA+80vhdmiv5MrEvfblWr0bZbTprLyuWx3AD3pU8lyy
YrAw3/4732Fj9I0WNv3y0cuXJGVTBREjDMZ3szl0FdD27uefx/jy1MKz/a8xxN+/CxjzskzkpGWu
Ur2JNpGOga6qvFDzvzrLvu6o4eVWlYNk4un5cu7AKQsrc4PW3mgTlgmaAlVjs0I4RNb9TXVJJvbA
1AjjfZcVVhTFNOx1qX3sm9NzEVX5xKXwRb2Ol+3dZ4wWSAsSWTsZVvtWSIm/DTacxWGbIOgEYSrI
5/qL9l968v+yfjY56GjFbCMPK7lnUMhos5PXBvDYAkR6KhdCQJrAG6qP1f1UIP/1fIK3ApUkY2gx
ugBPOWClPAoQdCwSp4gLtCimSC1fHlvtryHET3i3FaMeqYmuZslq/xidoXtWxSLj8fzzhp8aZbT1
csvwzcDiQyIbiVAUSeVdHk+SDL56kN59ymj36VmZzvqCQaQWCtdMnufDXpH8uZScJvbg1OeMtqBk
92WsW0yaYcZoscAxg5suGfV/6zj9tTajTZdZITGNCnYHH100fLV909brPy+MmJNPj/i7ORtFvj6G
i6w+Q1yo+fvVvreTfa6V+0tU/c9Gskb1Tz+MlWKomLPZSUF643zTqWmzrYxag0oaP/z5s2YT3zWu
rQRplpzLnL3Qb2Bi3Nqv8Vnwl278NdUA7KZLT7jhnvNJA5Ovn/q/ZtQavVDGyaiGWuI7Ow+ICM3v
DpMsm1wJSiV5uDdVf5zYiwJN/v4Ad1HlYwHPl+rlRoKvLSWPWnmcmM6vLiLoxtgi/pa/GG34Noqt
qBLnV7T0i/JmBgKVGEZQj810ealWSkNpZSqk+AzeI9XGX55WNy4TGg6aH79NkTRpqCqSpX4jLALj
J5RwkD5UMSY8XdmPqIk7AnpT3KIqdsGAAA60douG60s0WW/+onH28beM1lUr41470TkmIY1/yG+Y
GEH6O9/FK2Ulrac6FF/N+PtPHy1r0BTFxVYZ7pxkqzAvt6U2TNkNi39jfPgFtFbTNGGWN4b5xL5Z
mH70lrQgQftDOLsKjkx+UF0uz3+Xvf67ciJMZHm1wNt/ciWP/XSGuhWoG19qb5IWplDbI6hwTs54
GMjhd1sPllIvbevWPwxlflNchlUmXTLkGKvrP+/okRbG598yWk4/MS4SuOvWsY+wwPt6N+u3A/hP
lXK62NiCcCa5qCQAlFHmsHlfs+Plyg4QHkDyBk5NVXpg2/SH8kpeTWXvX4Yb72dqtPpVNVPL4QRc
EKYpAIUS3YU3zlK2bg4JrJ12O7XfvizcvR9yFAhIptbLjRhStDEoaqHlJsTMpM00OvCry5k9AMeF
/wpU5MdjbYRJUCSWwlHqrH1S/SjgMpmzfZ7PvD+v8hd3IzSEGf0IzA8Ya/S69UOXXxqJgXops52m
1V4tMz4olVVNxDdfnFYGwlEMRos1Qy3r4xcNdp5KvcxuUuxuLWf+a6Skkys0/pqZZZkQhsCp0qKw
gBF/HEQ/a1YSyxcACRAIk0CUt9E2uzjntb2EVbgxHSiv7p9n8NO1Nx5UrOW7+LCbyedYC4roDXL0
m3qcC0cZoPGIwK4nIepipt7fSePxRjNpWol0sWcobItt2D9oG9GZFVrWAYJ/IntVnO7n9PYfb8nx
sKNQCx7JbJBU5jaNdyVMkkRaVnWFdOVkgVxcLH/6wNGe7M4z46QS1VMpktHEpxjn6QfMea6FzsmU
Ramift405A6cMlydgHLRa/q4fknbaW00tLiD13WqzBxM61okHKLST3dxmDRoEfke2QXqsZLkSGCR
ZSyWTDWKsm/xcIkjfGtmaKUX58YwvXZIzhn2N3JToAQgt0WdLejO1ihzy4TaKGCUJ6neXPSzYQon
oARSRdypHXYMWVZ1x8s5tvS7i2bG/qZMYrN9DNXctK+bMM/MlZHMcvW+i+IyTtcVWSBGOEGQXOV2
hMRD9f9IO48luZFkXb/KWK8P5kALszOzSJ2lFeUGRharobXG098vij0zlUDeArtn1xRNrwiE8HD/
BT7u/tXoGe6n0S1T72NoOPAU1NTy9EdFb7vw4Op6RTHTVX3MzvzRadD2HiVK2GY1frJdtQpQPrYq
C2eQvvUHFwMI17Dg7bvSmKS/x1nZoMmjarm87r0eM7M47nQkkhCNLLdJaKnYBFWtiuxG6yEfneEo
XB9qrQkpUWN3u6/KAD0As6tgOHswzj5RU0ZCMQaW/NDbhnoReFXwqVRcx1gVdlFxkdhgblaZVI3d
Jb8bkMApllT292qQFR+MNkKxdyh6rcNxoez9a7PTkfd1vLA6qHLTfY/GOiKj7aPGuXXTJNG3utun
GsomXdrtnKDBQMTt8ahQNCn4kkcpJhep3yO3bUWGcaX3dnmTI5H7dci88RIRMP1joBX+0Tdq7xhb
Yy7vvFEaL4ZAKbaapKafRjTEUNNJUr1f1brTPqZKE3YH+vGIcwau55hHIKd5csehoff7dnRS404b
LbX5GqT8K2jlF1Z8bRdeMkLZHXusD8J2QFs19VoF1Q0zCcpnOc59+0dnNPGPsWnTsF95ZhN315Ye
hYiTM6uKcWsYQQgloYxkI7krWZjKutKMMj4MXRKijR/xelqNQzpat62fye3BVjF03frtEJbxxo7d
EbmCqBps68DK8JEEkaUEzTZlLOPs0uwVH7Xdwcntz9ogycqDFTvlS9SE+pPeG/Y3o6mbBgOoUIlW
ltrftl2PAFpUZi2UjsIzwj3F2Tg9pHw5lOe7pg3r38MxLbR7RS8y4pQ8Ij8Al40Sb4d7WwL8WUp1
tJyyzFObR71NrcRelU1a6uFGzaJI+tg1WuihHeNFsLMdZWB9lMroYD2pGGF+PVTpOK7a3vJQ0Mlz
I7jFTzHAMMyy23qbyqPZXpVOwWsEDqaybzVn/FI3Y2JQshlqJAXK1HVWtSRp1rZWbAlVpXT0051X
Q1PIkbk1CuTdvNJAr6XyEGUKosZIV61UGdVHu9ZbIJWFVfqPtLZT8xA0jhVe99SJj2av2dVnK9Hr
FO1hmxHtbD205NVQD+bwwYma2HuMoM16HxSJtjjWBqGU75S2a5FhaR3D9ZB37t3vrV3Y2ihs4C35
1vM8CamPyGvqz0ai5hAOE8AKEQ5pjaqEuGN5rV+s+4FDF0mrXHKgaw+D01N9sKzchYXpxIaTa4At
/brrrrymNVWvuCg0tVCTZtOkceyBUAqKalP1SZ7re8V1c9lb/48+Gk5AGom5gR/gbYIwE6XPTApD
zGSKcLxWJKn8sHAfT2FE4qKCfmeRzGjkGdOcnVcBTIek56GzDxCET1DPzJ5+qYh87qLSBHFIsGJV
eeqQ1YaeP1R5B4/w2rsRzizuJr3EGR0F6F94Xp0blwHLkaGZGoy7Scab85ld1UzRBNu1V0J8zCOr
0Q/LlNizN/2bQJM8t6klvdQsEUirchOLttD/bqnsXWS2qzC78ituvYUsagaO46tRcOe7ieax+MXp
LRynYWKFOrdPXI/5hkX0Jc/L58YLMd4YdiyuTRGMT4UGMsDG9c6sD3mCdVI2buWQ5KeyKeGb7V7D
oq0Lsx12VxfA19AK1i6bFs/SNDi2ubpEPTnzTfipTR7eoFPwSpvkYmptdNEgiOPi0Q2PBxGGbid8
gasFCY3Ze0esahjqljCbhjk85UWXRuUZDdcDcEj9oryrXgXq2gvx+JI3uJP8+f6yiGhasgZ0DB46
qiSnX8TzgqwEziTSsGFrf6xwgMuuHOB4MtEWU/fpS1tEEyNzgKthiPbqEvcmi0b5hAwzJulT92jP
btGfQUGnuxNEATA434ul+Tzz5YhngNm3HI726XobVKs3JD0Wp0RxI8Q1lD1Qw+tlYOnrTz5JZ23b
ZiZlgFs85SZrJEv4TcMzkW/bu/ctAnu/DwB+sCRGT/6Dd51cacMKEcz0RvmIivulfOkuktxfEY3v
/QyT5N3vTTUrFH6GQCazK8LiNsR5JCq0pyLEgDJqDwN2T7ZT3+oB6VgW5VdBhA4gGW28RQnSOER5
hNpiaT/kee5vJExdqiq4GpsMpx3ju+6WT1GqX5O17w3XvuR5jgWj39z5mrZTqu4pDoyvjR9gyqZq
P8Yh0Fd6U184gXaXxtWd6iPnGhSHeMDJM9Lu2spYL9wK4vyYzMDJTp3MQIiFAjTG0OfVZEPWsL6D
97kMtqLPHx1j+gYbIY8P0wCp1ZelRvCs5CkOtLfnxOR0G3I3ICHjnOiR8BHtxgKRmO4OC4SNfGnc
LYx1+taeRDPF2n+zl3ItNMPQIVpT0t30Doi04ArfXyCKgoiaEH5cqkPO31Cw4DRUFzFPhEM7bW1G
xpjUWu+ye0EHygi/tR7WoOgKvj+yMzcTlolIJEEw5JExKyLkapFXCWE0GbK/8r2VWrxQIYpWS4aQ
4tF3uly40AWnRxGG1LPjoXHsqItrkoify4UD4vIZr9i7Gp+y98d0pn7g6LwALRXKkkHI6dpoHCdW
yM84H7otlCVqFug36asU7XLAsZfqw0LAedpCQNSqDURYxIt3ciANxai2fTJKqNvwiHwSZDDtwdh3
RyE2unSwnzn+BEkSfKWQ1YVhLX6aN4uxDqy604zYY+lnNyWCEMhZ7rNr/xnN3FcMsPENShG0hfyD
SjKzFH/W53glTlqqoQpyN2ymyfPeK/XGU/CT3KAvCNDPXFfXPiqwLXL89Y2/isF9/IUKBmMWAi7c
LdCmpxSSovZKp68Lj8ulvyouhI5tf6EikKQeOsyw/sL3fBttkq9Vep+bRkO0f5VC8W/aPA84HcgH
4/gXgqEA4yAUAGB2pq+KuJeUGGRW658Zj/XJvTMghoUPmNC8LJ5kYilOtiFVQ+E/a9vc1dMcJNL6
tPWpcqyNWwzf1u5HoalR7PUj2PV4la/MHbIFaOsuS7XMz1A+HWplSC4jVTSj9un9qNRhrwv/QGwm
MaiOtvGjfRSs0OZHtFmEo525IuC9qw5HG26p8zTB02Np7OKAy/+rjQcXD+Q7AdHH3ulhGf86vw0J
pqk8J6CFz+Xy2kiW5L5CVFvf18iTc2nTfFsOMwM6s/kM2JGIVmuqQio5Pdt8xdJqIMnr8IrNf9ve
hTtprePCUW4rqNk5Jk/Liev8lnAMWiegAcCMW7PEFfUFvUtKA7+wCxbNxbgx1821kMnDPntffxuO
ggu6uAvP3BhE1bkCES0xaBednnNKVjvE9VGePwaHEighOqCIl5fX+JwuXIMzyQoxrW9jTXZ8qnVF
lIpYxe+2AX45uDy2GMLuBEHK/Kz463x1hV/YPaDbTwv7f543n4aevAqioIp5CxI6PgqudvwYIDsH
l+V2kXp45prCIFgRlz1vXp7XpxOa8wxGl8TBzuWzQGj/vKa6HUZNv5Clz5o7r1P6n2hTGaje8WK5
pMfKoinRHow3WJ9f4/4CWWQJs3Luxn87stef5c2VGFd270AqhsOPZOGI/WyA0uGh/13Qb6JNc2n9
WXGL18FpJBjsQZbnlOCgl6kleR4BUUi4d/dYBVy6RwE7pz8nKgiLl+6ZzSBYG7zjHPowM70gVYup
0skx72LCIeJ4V31OUZyCr7mRnt5fkWeOMt6N7DmGJ3LsyTJptTqJKblhXYvap2jQiiWy3JGbP8Cx
r1YsVda4zvnP6YNRVRq56PXRWQvEoP9FPBlrtHXF87uGkYg70kJJZL5MXiMiBkojUOhmTvK0wKmL
Jh4UB18rtIjgw/F82+NBRSYhuPPZ0pN4lsRP4k2eSJaTD2WSyBzWR6E9jqnPZbyTttZaiD9i5hGh
LLX0cFgc5OTzhQOHZh8yyPD4KteJe7K9sa96VCbTi+ZSO76/WubX7Okgp28jnr4pzG4GKUiGBe4A
LrlEvRW6+fAvFqb07IwiFqxzpSNYOC0QquhXwfFkzXSYmfkKPGEcGeWHhSHNSicMCZYfdw6+K0I1
7/SgTPRUb/WqJQrupbH2oHtPY7QbghDFs2KtZealEkTrNtYPeQ4EGg9mO1jU7ZvlS5MfYrJ4+sLv
ew+buLWg62J/c1+sqci7P8YbNEAPxWOkLwJA5mc2Melasz1IDUVSejrwrI+kxvQbPMUQw6Y8KRS6
RdqrvQhzgYVZFgM4SUUJZtmyImSybHUmt2Z3lWI3fSLO0G4bUDqoOUCvoU9pNyIpNNZYNf0QSTD2
xPHnheCz8xRxYw1EJzVmzUReZ/KiV9LM0s1stH4mF48+Sr4iY2s//MLZPf2SGkIhtEIhweu00UmA
T2cVhZa+yI34p+ypgl0i0rEie0IymaRN6YUK2dIT5kxMZtUmFaV/TwY8ialbjawFZmRtnEPwbfgo
bLwkWGnurfR1xFL1F6QYlyKKJPLNHZymfR6ptW9t8mcoom27dj6J/EnD2RRn7zXO9tgUp4vUv+mD
hsnlMYPQPKtI52k4eY3SaNZMrySs26INbg+XToZAL0rdCLDdusoS3Hh2axHPkdFhQsqDi3hWoE7S
ULEg02AtshNKMxTJv1sZH1OQb9WVAn4F66GFA2n25J8GnZwF5qgpIzIlJmqBwTdl1z4ZOHe765HG
0J6eNxrhwSaRV1W+TT+EOFD+peYMdyY1B1G8Bs89J6zWZWyllWTju8QTJyYFidZeBhwN7eHtcJDL
pSUsDpu358M0nkhn3yyoPsOD1aG3CxJPXGTxhhF7OJDTw0RoR4dL6txD4mfw0pNCNaTeLJwRsxXN
gLkIYHvTjTBnb2XwNFpBHQaNbRCIjvtBOC+2lwgxX/gZwMptC49iMdGb3nBi1G+DTrZRnEla2/KK
hsHUXyFmDU5hh0eulG0LLIjjLeUOeVtKiDnt3h/ujGT4Gtnk+Acm53BmTN5bJLR67oav3zc/6r+X
AW7q2YO+DTdoUz4LaUpvnVzhg5h8MT8Fj0uJy2J88TnefG8jAj/QI1QoUCrttxyHUrn7hjV2ax9w
dNmKPNT+HA2XuYYti7VK/G/ChuEX5MGmd4OYCNBOCgUZUyTck+sfKT3TKiwPM9Wdtiug1JbQw9dY
MF5iHZ0urLLZ+TUJNtnakQG5oDIIZjj3hbRPhutE6zejtjPVfClVm+Y1YmCkNZpOG4qH4PSs1LI0
9DKLHfWTls0eJv+1ANQKlSxns1gXndYNRDxaNCZlLYd9MksnZEdSC4Wx1c/lzt7L20FfwbIXmxeI
wQ0IWm+NKx2mVQtnx7mj401gZ3K7xznCkbpM4Gy4jQd1m/Q3tu6tdQW7thLnPs7KOnAOCxto+r7+
OVybSrpjUmGbPi/sxqXHbwQYYw7GVslsfH2GVYPBkFGNGxdPnBCnNze4UmGUtfnOcZ+b7mZQ4MU3
0VbBRsaTbkPgnjVGtqmO88wAnbd9ef+nnOXr059ysuBSJ2+yXg4tQMUp1L3uWghCC2aY8q1eVo4Q
/9r0EGfN/XtOJhll4KRukzTMieCeVnvnQf742jzREYSrL1wFKDW23woudTnyae3COpg9hiaDnT5O
3MZ1C5B91ka+F56m2kFamz8wqKcTEF44ixq7M/T4NN4kG5EocTaRSrxXFhxvPmdX7LVL797YIiX6
NcL7TH0U+60U5l+H9DrZycGu+L7cJlj6zlNCfp71RaZpfOf4KPN02GZ7TEYxMih5mP2CTdjZLScw
87R3AInMRGbjKm61iJFrrv4xMwGMWZdqEewc079KhcGVYx9sPd4hfHxvtclehUzXRCBivBu1B47W
YuMFnl5JjV3WLsHOz12q+GX8+4ebXC1KpXVBWpEkOuqPfAQyiG/MsFQTOpcuvA0ySbkzRsdBTpCI
bPsjq/1+MAEVYEoVHf0Dab717Rcuq3lUTWjjUJ7luYbG/+TWblHH7uveNdEtwx7Nd7HMqPY9WQqS
ef69kHZabsfMp5OYABhQwMGZBLXO05u6SFNbjUSOUun4RXRYYYQ0DLyn90+qc1GAbGJrQFldjO40
SgOXJnJLMTLT2rZ6tPZj6PhavP2vwkzvCiv3lDLlRN/QoFgpXXKZZXhzBebC7XDmKALZ9J/hOJNJ
iwutLYaeOJjOIFOfIlGp3YgsVqCa2ScLszd/qIh6Pd43glEKwml62dP1NeRapHPiea1ux2OMXyMV
+5FMxjzYn9L9Ugb3WvU8PexFSHqvuC3oos97+sWcLJKSXrJEyPEzdx/+L6qJN2q25re20OGRVZNL
Kl9C4m7pzv//DPg/0SfvBdvT3TbJGLBI1/V1wolHfnNVXZUUSWEM4Zvy/sqZlUvgEZyMd7L3XLfx
a0NMcQIOHmOk9tB9ETZh0Q91mZ8x7RNMg4mD4E16PDRS5UNhMLm3ixsECi9NPmWHm+xfGxawKAvV
cAhQ06Nc6vKwbRs2XrX174T1bbSOXpFxy8om8+yXGXwTajKoZLDLCM8Qc2MIVo5SjMHKtjCWz817
C1i1WQVfF77ZPCE5jTg5pd3CdWIKCuIVG979BPrzjr2HnEcPW3w8/5IDe4cro/Ll/dCvOMnZ9gAY
r9uv3KdpE9vKw9RXOwYb4cwkXO7xVFKuhBp7dN0fuq8IKKyta/cKaTiqXyHvy3z/rTnKO+de2od4
l/5px4PXNUUfGB1rUHBk6adrKgd77YwVaFJ9Hz00uA4l9BKxnL/5CxpiIpZNUixjWQVUYtp5HhKv
luFZmEK2lsaCgmRZcI1jGK9KoYK/VCk+exzYwj+cNgYQuKlvaebCLPIbDqOfshjoHwicO+WDHk0X
/NJfaEUvFsPnLx4G+Sbo5PVe6AgDK+JE6D8bn+meYHTVf6c4tDNXxoV8Bc/ZhzD4F4oGGvrgOtAT
ELpYnk1erGUF0t/3dVEqQVyV9qxU7iHcexf8Drp4rn6g/OZfLGEXxO6cLGgAhrjYIDPLF9Un570V
9VIPFtncWIl2L9neFUjwpf0q/o1pDFXYEJJa41L0SjZ5c+yhKhgljVmKZaPs7I+CIyb6UQYvhsVp
PPP1lLexJl9PGbWc5jux5L197wGHwLXP32EUPtxFV9Ze2uc4AHu7Ran8M5nOSdzJ5yvGqPZMl7gC
AlLEW/kFvHqyhyO4w9a3X/UvBkZ0izTecynJSdzJUzA0iixJskrEVXbixmyuRZddQx7Ie8bjbOk1
duZbGgjzO1QCgPea0wZ0kzmllfe+CXKoRxkcGQpca0V/ob5eBIHNH+NgbC0TfBRtBkoek3Pe8ArE
XnNiCRtdn5zYPuL2xMrRL3+hxH9m5RhU+Omgg0xFmHGSCXSZHnS54mE6jQZP4AkXujthxPuHsme4
7/di5QSf3r9Sziyck7CT69My0yEPYgaJ1eGmy9qbtLVv9bpb+nDix59swpM4k8nUUwYNKFukVuZ+
3ETbITQ30mtFMts1CSa9yx3vM4fLSczJZqT9hfV08hqzBa1QrTJ724XaSqSSOkCsAP9jB3vSzftT
eubdzMJ58ymnm9FoRzMIiRt9lMFjiC8Z4Q2g7/L7Xyj3ntkSpiyMtUVLWtRJJjewZRSFO7BwDOyg
BY7Vu0gPwmCShPUvvEAQdgDDo4A0M4HuncYK8lquIZ4YKCAPmJiCNbGuRVVAiKvH/TH+urgJz6wb
mmsov9BLFa3UyegKXCRkC7AiB4zz3DwITyX9SSDsmzuUlRZLyOcONCxANPpA+CpBWpmM0Oos21cj
DlL7q7Ck1F/8jfVQbEacdvqX5XfwuRzjJN7kAK0q3S+ajHjVNrlxP3ZQ9JO1/13HIb7YZdLafVi8
o848A05CTlK2COWt2tYw/pT8Ym82zqpw03UiDSvXeWrGfhVTq27pA3VLfjJnzhowtaI9DHgPrNQk
cOLLFUTOlMcOrYcc952xvTC8YPX+9jtzkHI1UJo2RFOW5/JkjTaObzUZUULw7jDg1lXe70r/iYNu
IdK519tJqMkBkyVlKdlDIs5sBLKQ+7PW5iq/yXa/sFDO3EYnsSYLM9LtMjAKYgWD86w51aEJx0tp
qC7KWnlQnXZjuvKD7Su3apTu7bh/DKykWxrwud34dm4nq7WpksGIytcBewd5XCkogFtbSd8hQ/bg
XzQrTf0LF4dJAxrmONZqghV8+jlHp/VK1eGyCH7vd/3mJ8e/CrmI0wehCbp04py5NE7iie/wJltM
a1d31CpCdNB/yoKvLSC+99fnuV3wdkBijt8EyKsanVOUHLCB71ZxkG4hdq4ldOLeD3NuG7wNM7nY
jbCmmpoQJlfbj87ItRspn9Ih2Oqat3s/1Nl98DbWZMvpBbY7dsM36rJnuLdF86VHGr+z9qPx6Ojl
xtPR9Asf8+h5IbD4GJOs4uRjTTagSslYaiUCm9cj3mwChRwcx/VPzeyle10cT7NguNFbNvBxMJCT
HZgVbZ1VdcBuRzY8Tb2DEXfbbiiuu6LZ+mmg4Uih4Mtdjp8Xhnlm26EwDXeSRzZCJNODM0prPx2q
yCB5ajehvy+xM9llewfIgJHuGyyQD4uC3Wem9m3MqQdPpUvwrqFbI6GgQQu4EMebuVFcjFSwEV6u
/C3Fm+zzLmz0zDWIJ/JfbYMNNeUcd5cdi12+djaOvyQsd2Yf0qhUAULi94Uc++Q2irNAqwfA9Ju0
u4ETD2cRm592YWuIA3GyZggCsMSwwO/MLqOoRzxcbgliFncRnn4rJ1C/ug2GmHb6KDv3GKn8WFgs
Zw4wizYF4G4D9WzapqfnS5C7upRKqkHVwvisbkF3PwTeAYziWtmWeyNcoRBh/FkrWkozQh6H/JNG
AkSLSVCl65QuTQNjU0nlUUmKTS/33bqUXGn9/vDOjE4kZlC3wNbxDJwsE9RvLKfWPWOjVs+9p64G
bWko59L3kxBipb45oGHpwMRPfULsE8CI1IAP9mrcYuIJMv7PirK9Ttyb8UwmrhpKPqHDeJIGs0Ln
96FEj6B1V//drE0ug9iSEinVGJKUoUsBS135K6nByaxN7gC5CZvO0BjIa5t2rX1yBnh8wrs83Eqg
Dtf93X83psnZr2mN6qoJY2qVm1LDtMC3N+9HOLMSqP1BXKfrwhtkBne3/KI0VF/WGRO6uEgnGjBT
N+0WNYaLWl9GO4jFe3panMSbQgpRBQiTGqFIUteNeqFvBWTFLDlxVdSTFkVy5lvplRwoyPKoDc0E
jVSXk1FJKjG68qhtwl2GjdMaMfAfwofX35v7vD0uzOj87UFMA7tljsMzNRVqSXIdlcR0q/Coq8mx
xL9HORqj8YHzeGU20CMDTV1J/WIieW5yaS1pPArwtZvh340yCgM1S8XkXmFkvYuFtH15VWM+/xeg
6ZrwWnwTbbLjiDXmNJPE5NrRwVQAvCkH4ZQrg5nBXhpawbKctMhATtcPdTHOYFYs7h76FCaap0Xe
DZGsbWyqf61hrTDshZT1tZO/h95SUjK/P/mGDmxFoQ3AJpmcxHYOn1X3e42kREgCDT1kl2i9Eq2H
+IAqybIIwpn9aLFOAdKJ7gcCcJMtH2p2i+CXqtEdbDfxlwRUL9ylaiPvYhkY0FIOdAZPdhpvkvEV
TlGMCFVrACD8ZBfeBXRXjG2PYbXQsaISQWRH3YfpJoL0Gh8EjHL5q85U0SHwngx78uoKIrsoQoUf
Q0BCvMvI2Wj2hV6sAvUzjmfBRXmp7VvMvLNNetFGe214cpBGGq6XZfzPlCt4hOnqK8IPwMA0uUAD
qDedVNM2SQy2L91Yzz9lbNt1YGwFVGDZx0V81NNFfRpyspPkKPS8QnwENGrW9pis2tE95Ia8t8pF
AOP8jBCxoODR8BGN9umaTmyrcTSGJ56a2gZva+2TthkPGAfoUHOiu3QrbbRupW3zfQlXDnNTu1lI
GWdMMvG53/4Qk/xDDSvVy6AKUuMWbfdiL3DeXYsGaMsUJztjLR/MB7EFsKpdOJ/nJ8hp7Ek6oqSI
Vg2FLjZ1tx2FC+bQbaVkZdwkwmVwE267T9YPC6ECaZmiO7+QToNPvrQzNkSzXgdu7/WPYocF6wBd
r71YWTHeI0tPupkn1HSuJ1kL7VRceNHTBhadQ/vKd+EtV+46vBU4B2tPmQrV/fIGk/Xtovr++YX9
n8U2Oc2kHL1pD2bT67bOblC7Ooz0+/ydtxfKBxK4B6rif9qO83XIeBXh7sIin7U1wtH18qQkbLvL
QRyIZyTCRMI5LgUavAzCnj+B+Kpv4k2G6fiZFcZiOde033As30bZldK8sKWwct/2W3WV7LpP2Sf1
2gbn6C+JHJ4pTvC+E/kNKoS8UKY167Zv+EdDT3+tj0srPANR5UuOGojzpW7muQvqJNbkpFbyTh4T
WxLbp0GhpVopl0KOMzkKlMVSpepMrdoGPAJDwxAiBcb0MI7R6SLtNvVN5yLleGgbyShWmWKG3qGL
yu5ToZnhNk2ky1r1cayHeNsgGLE248A0wSlZ9oGSQ7qQliuvmsgnB7YKWQRTIw2ClQwvb3KIBrUV
hEIxbyPJdnYAqU53rrXNg4JY1Q+oz91D6mn9szkqTrFrvDILkTsrG+TIUBYLVrHV+ZfB4Ad79AGN
G0sX/lpuYF3Kfu5cGFrNWcQp8SHWs+EadVaDBRTG1lEyvOpJiWsJXlWiWlhC2sldmrj6F6usvE9x
V5gPuZv3wcoo0nYr9aZP4Lq3H1qgvtuiG8PbbBiTj5bvaOtQy+37wRmsxzobMt7tQ1S+dIjUAUHS
8ugmdpPiqPUFKiymojxXjaZddLYHdcOnAYxSPZpdByXBYWk9mFl3F7i+85DEtpshU2gl+6odKsTO
VHu4C82hfZKCWtmZtT9eaaVtXCM8Hu2bIKs8wOsqumU2pd0PSH45T65XgHY0R4O0kgx+2zp1eDWU
o/Uh09rkC77N8RZseov6oazF+0zp7EszqLKbrBlkoutyfycpVrGtG83+Yudy/OKFYfPgRpKzc2O9
29P57LchsoDbSiulo94axg1+wd5jqwzjzdjqYKFzO3zo/Mh5CKKwWcMpTz7YaOc99V4ogdC2x6eA
UsHRYDE+210rpPxsnwU4VDdtk/iYuBRyk6782oVN35fFrSvL4WWodGDMHNcLPze9Zz1JuYvSUKxF
NxEItaNdWeaV5qj9XU0TON5oBWq8Q2bGD8poW+vMq4a7vMz8H1pg2Zu8U6tDRxK3aUK1uHYyvzpY
iDXeyJFSbkNrQDGzq/U0WYV1pF+ZWiDdAUmUHovSVtJ1VKnBtR7nxQXpL26Bqu0fk0r298UQRMfK
q9yDqmThtReW9aMz1IBxjACptZWnR9VxSGJlI0Q4bmzTc7eVnigbJRjbz12i1VjTeu7RR8zp6MZF
cpEXTn/fW8x3798x0C2eto3/yGcuy72X9Mmj5yP1E2Ze3q4l1ZSHrVm3VhEBRynSZot8oEnTQcrT
5072U1zoikLGHDztdP9CznrPv7VDrxt3g0v1ZhU62Z9GrrLnYTMZloGAEwt4kimrgYFUWEJttIgR
MLGAQpXfy8tmhyIEBnykxb/QEZm9JScxJ4etJznJUBXEFGmxe6EczGO99Q/qso/CrDY5iTQpFfZp
P9R4XvyMFP/IvtrHfm2voh9Qh66XSPazFAytLZkMG+c74MYzU0H4U3qu+j0cgEDZ1ZGytRpvZcc2
ENlgbeXxfiHlm73jRDx4hZB2hPjWFFLhoTgVBWkLvj5fj+Vm3Cgr47tQ+noOY6QuQjxuPQxflm6v
WbInwgrzO11zeDxO8Q5srEYxXIZZDepaCT8n7pKN/Cy/mkSYpJNQxqUm0okQRh9sqAkmGoqujjfi
kjvWPMV4jUT5Syiz2TCLTyuGDchcNB4HAZSH90QLPlvnvMnMXXb756cN1ilAKUq73H4zwFQ4Wl5f
l629kUfvs5JjMh0O9wsrYr7cQUtR7lKBS4Gym76CsNlNR7OwBeOi+mYc+kOzG3aQzWF9Lr9u58ud
5AyHRw4OurUQA0/nLh3UQS9QKUK/zA8+NIr/vTQr7aY1+/5qHM1u25quv1AOnedpYLRIvOG1Uidn
r02eORSpR1ntcntjxGshDy2yff222VRHdfULrwzx/U8zIpjmqkHb26KDM1sfkKKLzJX5aFX3NVml
DljYZNhKuGc2JRq0P2pVu0rsdrv0np3vMeKCmgA8QdkLuPbp3Epq7Ct6aLNYTG1thg94JSzN5Pz0
ECFEUwoMqDMjbZSRqnhtY9gb92varhiR/KE/0Hv/mHEYYyx2p1zLn5bwxefWDFUggINC5RF+3em4
rCLwEjPr7U2jmPtCL/bI2K3sulhzuu3sLN++vyHOjpG9rZlCnmcmZ1ElvZIgo2VvCiPDISrWkJNJ
WkTVyt7dvR9qntOzMvGsEMRgFcrTFBBZtHEfCoIwoDMNQJ12cI/Iwu7jG4FxTdeL+N35ISniUV8S
yiDzEnepxXFlSp3Y68DtKaogXSOtoguT1YgU2LABmhXtvMclJJ/4RLMt8Z+401K3gt1zUsbicKYU
+y+JEPWwKBFw7ix7M77pY2To7KEaTMbnH+29s+sPBnrsAjEsCM+L0Jpz0SwwJ+i5sCvo7ZwuTKWV
07H1zZ88fX3d7VHOOFrb7Ggf0pdF1Xnxr03nEAFSlqWFktqsou3oAxZFhsQVun3Ft6HT8WpYuxP6
nOgMLShnnDtN2ODUxmhCU8SfDC6Ts9KQWgsKlHyTat/aalFDaZ7RcZHyNqH8RV4Amvx0+rxUy3Kk
Y2xBLLxr9u5RGHskd/Gi3M+5Hf0mkCZ+kDctPpMWoha1Eed/Wl+qnfakytmwirL26f3tfDaOSAso
mIIJnArhUIt31dbw7I2X/96nqDaAmenbpWV3NgpTxikOJRfqweloQitVSqV0oAxq/qrubuIcLFey
oKt77szlo/wryHTDyt5AqzV1rY2Vmp+kBJHqynkeBnVXVTAe/MP7E3durb2NNsmo9MjUqrAjWlZQ
/2t13jLK5v0QZwaEnKTGvYyWJC2+SV1KDSrZTP3S3kSZnKKCxKWyt/JmXFXV4N53XtXtHbP11u9H
PTMwsAbkM6jysW+noOIEOXg5ijkhIqXhuqSpbNy+H+FccoPeAHc+rBhQdlNvpSpXarm1uELS5/6Z
fBT6fbTOY0CaQCkW8/iz0/gmmhjwm62U+LmdB7z/qdFUm06JbkKz2o6BfOO32aYKl5bhTJSafI0b
ixNWh5lmzjRfRrTpvVoPHF59407fx3fmttmCxbkcd+Mm3YTYxdpfgn0FezH5EW+Lu/p+ufR2Zsfx
U6AMqLLdqKROdhySMJbZlSWEd7/Z+X64daRopxif3v+Ss8opQ4V6Qk9UnIqzA7fpqP2B8MPe0y5W
A67YKM/DiDtgt7iS7U+ymi0szrPDEuI94DOB1U4Jfw2lWpT6JXvjh8NVJLkfXJW3rtcvJDnn9gDi
QAoZB9ibGdR9HHQjz9zC2cTacK82zo9+DPSFxPRcDJhCJN3C4GaGE9GaVjPdXrE3sauuCuwObXOB
V3Ju4b+NIHKBNwvfL8NBqdHN2SSeOq4SqX9IS3OnlOZeKagsDdT3F8b0ijCbXPgqlAQhWc37bLb2
/arPMwoRXFuP4y64VA4DLEVUAfLvz/VW3rTX0fMvyQ+dGyoCwoKsy8MQtaXToVaJaQ/NOGJSTsNL
yH2mT+oHbYcPDO1XQquwktEmuFjM3qbZKa1GFSER/BOE0NMs0cc9N6NEgO5Ru6PKtVPgDSCgchDy
ZyNisQg8oXuuLFSwp7tgEnSaHHRlq2uhRNAGmClF041vhZtBXtjc0wT4ZxSBYwKqTNt+Mqe21o9h
nnkiAXb3zb49lFsabMtUzGlORRxB3qX7QfsDYv3kfFbcypKLTka/4EJAEFxAOYL9oF7+UZn43xO7
0eqf/8evnzNk5wLPrye//Od18FxmVfZ7/X/if/v3Xzv9n/55m7+kj3X58lJff8unf/Pkf+Tf/yP+
5lv97eQX27QO6uG+eSmHh5eqievXIN5LJv7mr/7h315e/5WnIX/5x2/PWZPW4l9DRT/97Y8/Ov74
x29IYL05uMW//8cf3nxL+P/W/EY5+/sv36r6H78Z6t9RKKSyQZkLohup829/615e/0T+O9UO0RjD
UpfDVhSN0qys/X/8ppp/p3XiiFwLZhwiraydKmte/0j/O0VjC6lDkbpYcNp/+9e4736eFD8/CfPw
x6//ljbJXRak/4+zL2tuVGe7/UWqYh5uARuPceak+4ZK0rsBARJIAgS//lt0naqdOK72fs/tHiID
kp5pDUouD4KD+/lCQdEOyuYiiozLGDXLWUpfSsc2emcCjHScYBIURq4AXw0WQlzlqahV0sgsFqGI
O/UaVLeD/zpQGkn1G1bN0YCBRv5EATdH2PgfQwS4HshkIVRp4wWhG3qW/6k6c8xsKuE6gfGO4U9R
o65UM99O+bICnh23mQNRqnP4J8wG5qAQWKGHXOuYvanF7CW/dmMvL/DrC/6yyjmKdm5M7SmR8cSh
S/e20s9UWdvRpzyxOlbHBg3nKACp1O46SEX3aOl3FnRfRpND3aQbfn/amBc++HlUxGtdxr8IICjh
Fq7n14scG90ioxvIZGZO5FEWBdmPv69w4bV+XuHcMFWXEJjorQIoOdrGhj4ibUkmvv37IueJ0dlj
nPdb0cuoJbHnDsYkeE06bOeo61Boe8avSvk4fu4B5kvTlY/5/bDg+IKKBNSLB2XDP9H5U8CvzTKo
DauAsPbWXvcpWck1/NbSa/3/b93k5ek+r3M21xBZF1DZZ23CafjABdGJY/zURmwOa5GtaghKktBf
oWoNotYr7v/+ar/JQ5+vfrZFctTFpIEjGJoKOqlvx5submIEwsUXYdqwVRtf97H71vX6syjo4/af
Q4lw9XVfQiKtyWCuJJPcXQ88yjcQVl0PsfjtwJ1iBUTsVabupZOA8mi5+OADghHE1xVFN9hYsFRJ
bqbFDKtK89eVF/ktd1k+46cVll/wabsMShSgNrtwLuvjQWwVnNcMbJxmtTjaC7EurWhufxmQn7tu
FHPpFCJhQkMddpXfBfalP1duXlUq6dGViEryqy1aJ8qDuyvPaOEZzq43/AHQxqGD6WOes/yOT88o
zKI0qU3w3d5GUBKAoL9f1PzkFgpZV8E6lz4ZOrAYFYCbh7LoLCZQpPNzmIU86eSvMVeR7q4pqX0r
nZd9iG62D/AXIJTfkjJjpoEWNXZFfYDvcgQu5V2ZLvx3frrOT3Uu7RB40GDPQyQOHaKzo0YsTRs+
LXvQco/FPMMJwZxWbZ81K1+SIpkm8Eq6eW2z5nfLu8SpAwiRYIALi+go68AaMjQ0ZDHCKJ6BcIkD
Oq9k9uKqJp6bPsaoF9o6EpWB2aTj0KWjU28Df6aRnr2Is+GG1KdJoz5qApjF1h9W1myDbFY7pVQR
mSJPwlo95nafDNW7wYdTSIp3kJd2uhSQ0SmTv++m5ZCfb6ZPr8M/a8qFI7oWZZW3SZO9jOp3Bjzl
0MRZAO6sMVxZ69JeQk4MNYmF6Inm3NeNy7rZo7UOBcgfIHfaKjHCa1ODS4+DgcjSoHUQ9Nyzr9to
fyjqsIdWxaiPmTvtpfrhSJa2c7Ob85e/v7tLB/7TYucqZW3dzkUxDQIdl3wLgBVoegl4bPH/xyrg
/f7RKENpdnbcS2dUBgzvOuCLaRS4fG2yB8++iti68HEg0wCML34hpp3nYII2twLNwqwDABLUpthO
ZEpuptsZJPV4SngybkyS/v3Jri15HnPDVuWTK0Si3K2tyojk/ZV3961xhbsFT4W0AfcKivjzzp9f
Zzx0coJjnE51BNdCHW41rAiCjQt/z0fcNZBK1nFnJV6fVs26CzYZPDtFrBlgn/8FQXEhoUF/EBEC
SgohiONnh4ADWdtXIAEn0nPXYANExBWpsF7DeTs7IvYLFfPwWsi4cOlhUUyuMTIE5OA8dyvbofLA
f8SicJL1SygaRs39nEUMHjshjKvD9tZKgpdpfxXrucSHs/vly8pLMPscrGZZGExj5XpLnXgh9jgQ
WkvGxI2rNfQc/76jLtRWi70N+F3o9kLw9jxdZK7RSmCqINEcZNuWQaN+aWE4sDGAHOq+S7wTaq9t
yYGx+G9sgEtZ1ZdfcLapVZVRDVEQ8YfINB05EjkVQfPpmUJX/Xo8uxQ9v6x3duPxyRxqj1Y4RNAL
m55BKQGX3fxpQIJEoD105cj+eYHfvue/L/gPev/T9zQA+iMKMDV0pZY+GKweMSqFWs5Lu1k6HM0a
EoI0rh6udaUu7uBP657lIS5vaJPZpgAT23oE7fO+b8Qt4cMPjOIermyiCwmWs7SHHCgiXmA/68Eb
3b7AMxpuJGClkCXzPcxTFwEiBoGH5n8dJS2X1Of1zs5IyBShbW11CURzYNwI5W1NN9S8qqr5rSt1
ts7Z1QNzrWXoQsVyGa4AGNyIDXwb/ovdzbU3uNz8n3ZJR7T00MEQOPX983L6eLw4a5kr+ZBfV5C7
ttpZhIRdL/OCDM/VYSoxHHDJ4NCFbzBOWJUP/7Mcx5+vhf6hgV4JjMrO+T6a1Fqp5s+B42/TFA1b
eloMigyJK0XE1enambsUJgGBWHA6ANB84/x0QkFFUeBOM5VMMiuPvPaan9zFe/PzGudbUGZ2O5fY
ggte3MGBLpLBXqQHi4/sVuwh373tD/2W3VUtgkU0sCtYRvvSN8RhW6TKwTP9ZpznwjTcgjQMzlwo
V6wHn7GlB6i+bUbBt4XTHd3RX7uGSOHOvMkD9FQ537Y92Q66Poi5hAGBv7Gm9sECoJZTaKMQb2u0
aj1VbQrl7F1Fq1VbQT5FBWkB8VaGv+EWxtbP5hs9MqBppyvD20s9BTDf/n2ms5fqT3VRlYBLIhQs
E0G9UTsOrNMi7XntCrkYdj6vdXa2fbFInhejAOQCYOtFNnaIsg2EqMBcWVhv13AQl9IY+Byi1EVT
a0m4v55w04fFuBp6ibsk35j/T90L6mWbK3fxpfzh8zpLXPh0k4w98UajEUtnJEu73bzBwBO+WQnd
ky1K4CurXYoyn1dbyotPq/Xar+wiwM2/BFPxy9/nOyr3C6O2vrc2Ndm06aJDdQ2XczGIf173LGkg
hZqY7KTEyGWha3R3y/R4vuu2cOW77r1w8SkBkEc4WHh953I7dtMVc0ah6GmIaqWrNp58BDmQvXJ2
5Qhc3CXIvheSOkZKztn7lB16wDrwljiQb5pdsJ13cgs+/JXh0YX+GbQhgOCCzRkAhrgpv363YR7y
tgTMP3EVXE0xfF/TLLEgS+FDppUvQq1Jv7mq//b9Yv666lmUKxpVN7OHVckG/oZJw9Olz1RBi5HL
jdx6e3J7NZ9enuRr/oVOL+bwGG1gfvWtacdcXXAciBa5AmQpsOjKwTdE0RKpGsZS1Qdiw9VFvxe6
Xxc9256YyNt6LOoWh93G9uyfFluHfCX2/k+4rcG2gvH4qhDu95O/LLrARGD4grL07PZktUFK7eNJ
F1bcMnfN/5jzge14VRH2+4H4utTZ9iFZoDHNXl4qfTKwcwxqJH3YJraSqys3zPc493Wpsz1jEN9s
TcraxDSfg3QhgIOfzB/9dMkdyqu5w4W4gPoXyDHwVXA8cOa/noy6Hmed8aBHvr74ndl77JX1bZhm
e5b+4ldu6z9T2q+78+tqZ7d1rqeGujVW64dhk8sgYWUdT2YX+/5KOSquIRS7KPAoz9tZMktMSVac
lR/jFKSDUR59azwA8w+/pod+IHdQTTgEC6t5MEBAHYEih6ybz+Ni7BM9PVHPipwS+Ezw2a98pu+p
8tcHObu4nAIsm6DDg4wxXAU38z4DtGURBLhKSPy+IZaVFv1PZArfZWYGQ/cDL/+sZMTd/ZIqs81S
akzbYndNfuD7RvcwvYSFKITrUHGcQ7BbHbKi7tEeL6BdNc007U0ANdp5GzjX3uD358JScBSHejY8
2771WZ0ug6WZbaNMFFF2t6AWMgRuAg07GC9fd076fhcvy4WIAoDRYLZw/sEaWKfxGcMMo2RW3OXB
a1fzx7/viu/RDGMoA38fODKAQc5zHqcEHcsIGoVZlNpWu0XRtEc0u5bvX4hmX9c5O0VWLlqvJMhC
gqcB1BCQJ6MQbOAVPC0jO17CWXjdQ+x7YFkWhYoM6hsAaM6Hv2PbllVVonPqpETtlpqteaoWrSNr
90eN/nQtg/xmSAwY+ZcVzy74QsxBVucWAGy7sFoX6Nm2xyY/lpCSWoPNkeYpmO+rZRDQXn3Hlw4C
NgtAtY4Pzs95t7Opc27NwSSSkLWRO+gIwMdtMQbw63aSv++aC2UAnhO+U5g2LL6M5803F9pmEp5E
AozR6YXqso+RVB+Lkh0oIeuZFm9NwMlWyub3qPwiyvPsSn5kf4+lX3/C2auGXtFQdJC9SVTb74ah
ewZJ7T7LPegSDWhoeA1ktZo0y8dNB+TYZvbBVe0zeWh9ELJn6zkXIIJ3cxwMkArhoV9uCcptUs3J
ULB92U/HnEkjnTuwlppqYY+HZpvUtDgMwnixNTkGgQKhiedX8GAXMmc8Gfir0IrGHB1om6/xrdIQ
dWtMdMfH2IQnR7yMiBdXFAdtt7SOr6KlLxwTdMeXgLqYeH9DS4MsqoYmcJE7p8MfO4BuSgNcbGFa
r8S4quOrydeVFc+RUS0n0zgOvvjDuCOvDbK96QRHBYhhNw/XG4rfcz2AX/59wD9b6VMJRDqPqDlD
ceBn4QSlJ0hNDD3ooT28y64cjItLwV8P2x2qWejXfv12AJ7X0OI3ZRJA/xJBH0Yz7e0ix++UyfRR
3g73RsSO9pVb/EKkALPw31WXf//pAUezUTBZ0TLp+N6Flydr9LUHu3DcvixxlnQ1RaMNQf8UrTrR
kBfIttOp286wQL6qLHDtcc4PAMfUuehRiOP+BHQA9glwDDRuh9goo8VBYdx4T1e+GzSD8I6+5nnw
8jSAslnGKjD6WCLlp3fYcJZJWQYsqVvtjLFv1s1OuuU8x/44mCpqhtp8C4qyiNy+8lajQ3YzRqZh
PcRqmDeN4x18GcJVqrPDOLemNeGNm3R2ZsYE3OltKZt2W7nDjS2nvc3cfSjFqVXgMmOaOlrBqVRW
6jqjH2de/sMcQicOOG0iOcs3GzKcIVic/gzzVi4AbKA6rge1J+UAYwva3FjSqSJ4KdHImRseCesU
ON0YlWLau35dJvAvGTG3F20izOHoN2wtBCa9EGo/FfijRML6B0a7ABPUv7yFSe+63Q87qHeV3RyY
qp9oYKfWLI8laCJMm4cymFZaj79o1hUR88QOjlY/55rzaNTdPaPACIYslay+NQYjyTLMJ7LCeS+J
g3DsqSce8Gfq9kYS1O5LQftnt/Mfwmx87MbwMPnl2uhH1Eiai1i6sB/w7Vvp9mNEquqdZg2SlDxY
9WHTrvt8XpsNXCxN+epa5dbt5QlsHRYLz7vLXaJjFXi72eQbOU0hqPJGkypibYCfv9NFeBqJ2pt8
2FGVpbpgG9Rn4YGYwyGT5e+qtlKnpo+N2e80RumFae9JBSUEZe0yFjyji/no8I5uJ130Kx+yI7Ft
0n3Yey/Z5D2BIHLM5unVmqs8zmrvvqiLGF5+kCPJvDYKcpjq5e0WdHYnbTNCIt1Pv8TYtysEiFNp
jge0BtJwZkGkx5ykvMuno6edfyY5HEgJa4ghtG6VcHbErfjKbfWjx3MnsloY5hneja/909Qx7Ey5
5jV5tlTwIDL792DbwSHXw5sWDdzkqJdO2EqRzbunQGRvvgvznma883pEOKedHmAAG7tqSmeazZE7
63sa2nMsfWIlihK9hhnIRgTs2KvKjkSe9X7SFX0TRpwTngZTxTdt4W8LPvxqnfIQ2NVpCNmqqMgO
GcQQV/V04xbMi5qS/QoHei9p9U7M7q4LWRiTboo7Q5zM3PqoWWhGyneOWatuiGQvpISJGynetDud
Qgl/ChXujdndlDa6JlaJPdX+8HuMcOaBNqkOi0TbfZfQGtez7nA911C59vlJg3Qfh6IwN2QAWBFM
yJ0XkIdB5Ae3kFCj8sYunno5xE3QPolcvNRdFnlhtce9nMCNNx0mL4/wFI/w6n22c/bLsdkGvLiT
1bqouSwTBBTjwbA6fqvq2rmB8gO990NGXsvMzNdtMG6I3cDnPRyKe9FCJa4Qt3XBhr3yxhRskAdc
OEnRDy9wr/gxMTfuPKOL9BSuXf3M3TyMgbe6U/6m5t1tO+QCQ1HqRmryVrIvj6Kl97p1n+gwo/60
xByV0n428uGfvh05nKigfyA9vYXywVoKa91Xbjq3k31rZn3U+0YiBw7VigruOf3MHr3wWftZPGbZ
3aTkPf5DONqNMSlJRHx9giL8Q9Fna7fvSGyWrHsQUnaRy2Z2aiyItLAikSXkNeBC0s9TStzneX5l
BtoGoRrW8O6IW6OAGMNwIo6dThB5MCFeZ0PYRrMY4uGx3UwR73g8GSGcbLP6NdB1vmLtb3se1daR
RWy1wEeKroW9hragyhMYGHkVfZ7Int/k7VIwlm0ezwXcwWRQxHp23lyDW3EtxtPcGxEEMNOO3BLS
x6EPK9lWb0NNYhwhFVl+HTMj7FOryOA7xQtkFMzCVaRfRAnbhsm9k11XxHgxHzb7jT/5WoSQ1PLG
l8rpH70Aqgys++hnL80EhDRlGIIrUeKg+TDqy8LOjcvJ2Wive++d8k1krhtZYV4l2mExOpA7YLLe
HE9KyIMUv+H3AShNGxe4KhwmYOgS1jFq2BRh4GAb2TGwf5O8cOB+G6x8PtzNYf6QU8BzCI8HdmfI
H657kMZd2xhr6iKqNHY0uXnS9fPRbpq1yENEB9eIR2j/ZpmKWj09UOcIgQqYU3uxrNBLaHWzpXQe
EKDkTQ8YCe/Rs6/zXUXyLeTmnI2DbVfM3d4hFLsCigRGjiv/p9dWUPmENyF7HqdiyyfMYbN5hb7S
Wg7VjuU+/JvKj07rastgm+Y4rXuvPFQWwiTrvMk/QmqMEX4fFHNs9p4x+txT8VS5QexCNpJNy1cz
1mJApUme7MpfdU0W+WO4Bxpz5RKxY8M9eq6JJd0naypOIqcxMF63I5tiPyu7iDs3pX42zH7TN+6z
0cBTYYBjBEJuj/sqPITqveqNGHrJUUfbMNKNsc/r96aRSavMxDPynSl/Olm/nc3q0akA0igUPGDk
QenfrrfNZnvj5ONPA7DXyHD0tiv9PjLoCBhDe+LBDK2WH+2gTp4cH2lt3Ya0SqAuvGWaRWTMIhBw
Ywqie9/CCniu0inPY50ZEYRzbgcBUXEiDy5ECxw8DIWsB8sh6IonqINUurB+Bu8aWuBrkMihYXuf
Fz3Y5TNoekPUFR+W+wSb7Pcc0TLqLbFveL4VHtpf6IXwyl711XRyMi+IOPKr2Kmw+bDfwZdpgVeu
K3pkbbCVqonapoZckIEBmNkkEi86G9A6oWzPoesycuOOVv1DwUwZVZUPJUfDuYNy0T+uz9qV9C2V
upwYiWsuD535kWIhxR5twlt/7J66MDy5Q/5ciSzKSzut+l5Hs89uVejfwE383tbOTwzDX93SWA/5
iFg24i75EEF2FMxZuWO/bpzuzskwpcjJk6rIB4Z7PFKWXNaD0W/ZrAuXrtDQXgdmcVRIzQbirdji
sNc4kd82v4PBe2LEgay57z6Xs2Abt/GeCxlsamimdl4WadvYWN6wQet0bfIw6Ui4CXv1rKHpIm1v
V3XhCpqLRlpP45HN8mc/08QvsxcgelctVHDgjPWAPn0eCX9OZtXgriDVlozWXg3VEQzb7Txr2LVw
9WKZ8sPvZieZRpRAAYaQ8RRKlLKjDtaj69y6ISJFQKcysmm7sjPjw89IH7XCe3SMcYjmSe8gm3wD
OZ2nwUaGp33yMQXOrinHFzI5z2atD+MIXxxXp5Zd30OCfZ339KYk/Q6COgAgz/wGnZHDNMMiutSw
pQbRf8KPhBp9UkDSZoXoCmVhDXVEMle4lmkNg0zDZOtRlociKCZk3X1a+sXREmNqzg70qz1673X5
CqntfQ/pxMF319orY2nSlI4Qdof6nKfKrWyydZlDQkYXRTxW84NZGSdnFDeenb9arN0Trfa8AlK4
YSyaHBuSLLa3rkeaenx4CEEvj1gHn586TNH/TXsXIKfBl9E8VxhM6GI9GbOx0rJ54Hn3aNWO3k+i
q9YO9f4BleswNeJEZ35XojOsa/oEiJ8ZIT1/F43xDxTVN9SiR8LLpJwllDFku7WrdpV37WqUeZHC
iqiKwq58INxaDTgFDu9/CJzWGOVAnraW/XMi3nwKQszTAf5EJmAdgqJoVtKb0DJUa+Jm93Jo3kbH
fJ61oDvXQ9Na4vNEwkY0DGC7BYuq2LaqmwHEs4g2UC109Qa4I0yCuhZj6tBudnmev9reTGPXg8rW
ZNoisgtSpkLbNM59kONdq2+iZciz8Yvqp2aICXqygEuW9oyfAJ3BUZf0cUZuj77M6O4NIzcjZ+hO
je0cQ1V9+IzkiDXOVjtw1GZ+WiBtiVwS2FEg1bHzRAF11+bWqq11JvmtzabUM3oZ1WHwaE3wkXUK
HpW693dBka+srlgT0K6chhsy8v1x2jfG3CeKuKDVuyQaBA3fxTzyLhqlfC1MiHkUyDmFUo8yryBi
UGYIBNAZwAszMUuZsGWR8JtrjXCVa++xxk32jOiDuxpmzVHrOk9TOB5tofbUDX5m2dDFfQ01MU82
KEoGl8T56J+0Wawmz94RHe6JLTe879ZNp7eWRjE5Oeu66Q8DkxjWhnSzEKYjykp0SNriKR+FXPF2
fKMO4ZEsoF/alO6tacDGuIDvK2C2ABVY8ORTql55nBy6gh/5RCCNZln8Boz1Rz1zZ5tLe4gMHK/I
4PZHlXnojEghDgGZfuL6eCMVBKuwZX+rPHgCCCyAknrjTS+oggDsnZyM3rI2fAYB6V7Q+REyGy8j
WqRIlgetVkzXwP4EE13lRbmfe1h/+bxNCuX86vS7yRC90SDEXW5Q574qDWvX170B1EPrxAwCU7Ee
lEo65TSr0CQNJKHcVdOzne69eCAMRGSb7nkzdyBsdDqio4MLz7BkbNsWhBY9yANmAEUwmbpe8WCW
XYrv+cGnatP42Lr5bI9xBSHfTR/muR0BMtz/DEahXwxX0MRt/SS3EQBz6mxlwQ4y53ezD9c0INPW
lPtuEppjudIh7pt2Jlky5nqDLf9gOOwOMRbtRmY3UYZ8r+2nG839I/WgkggZFYLrZEIXIkJ/FQmV
Qvk2mo+8QvYBsndcZ8bJIM5vNzP3rGIQD4UaKshXDyOv9Br4jBylfADnalqd6kELHARbPnOb3eHy
P5Sz8Vt79QsqfvsEistrwMoVhlZ1BB5cHXnMWHu5/hUW6EeF+mFiwRuESbLYFKTct9DpXeUiK+OO
Ex1Vo/fLbG1nWwv7w0LMFG2PwhbJt7DsIG5nf09nwB6HENgrUE3ARPefpsJ/hfLUo2EadUoH/pMW
843oRAPctwNUKle3EHtr0BSej4YyfosOoo5Njaxx1Gig5ILuS08f/FrVm0yXw4Zb+a/BUuZqtoBq
wWzJiEbG7y3iPAmGHkwDpFFk2dmp60pY+U59GXV2/2sqoaubhc88JHdjD4FhYXUTWiNgZBYa/tcl
OMpJ7dU6xvhlUxpoGUg3QFKo6ymqqXNX8ewhm0CPsefMXtA0GMBjqID/J/Ai6cs3g3oor2Sfzka2
DsEDi4K+KVeiq99ru20Pg5VtzJw/FFn1YyAKVANb7sKRgkoR2PDGLXmzbqv2HfV2FVG/8SICLZh0
MsfU0WQLUOIzzf2DnKftqPtN4GYrYhnGHrKEH9AEJJtQtSJilYmNPwTI/Mr6nVUCgnaD/9KK6q5r
lRfbzvjTgXhmApW7KuolQde6z4uV5aGfotvOR3ShkLHs7UeTDNWKQTg2svvMjorKhlepg/028iyx
0dQqA2uPxE0i+/dT4Qxpg2QSWIuNW9Z7PWU3xVyg88m7DveKnNFRMDFwJA7DP8thbGE2bdy5Xhn1
MApe1SR/8kN9IBb+qvSeuCXfjUndhTDYqpT1CqzCdiiGdwz/dsifjyIw2igckUUAPv6hhHXvD/Mr
HfD27Cb0UH9BeJTK00wdEfW5D63dYAJC1sSXUcXw5rXZgyhhKULA6Fs7jDz4UKOLcj3fYQjXbsMa
DvBO49yqXr0HjbwrbbEOhQcbAtu5HxQuWlFTHdkj+cjgy+tqmIV7cruksF47LMntcAg9CAgNhfkx
UThqKIvRZJTioGsUZcLD8zt9e5sxBtylV1WRNEeyEhPUBe1eHY0ctKzCgRE5tDiQ2fNjiaw67Xmz
6Zoyno32DRd/Ms7VZnaHnQU5yRiiRa/VHNzz0N00c3YyenLXeMhNtEJ9Z3P1XNb8AZf7kVMBoely
fjOH8hVf5ZQr9l6WsJNgGlqAtQrWmefMq7o1vXgxd0pIYP6Df1wkZpNthTVg+uEXDG2dMAGEX8Q4
/Y/AyLhxNlp9lDfqKLT/hH67dZc5gcI28qCIxQmMKmpZrtouYIuY+M4liEyVV689NE4Kt4f1OjwS
KFrLHrExVFH3do8+HS1KvG3Pm7Y1NW+tvth45ZTMfouszt4HOC3rYrRemHI2dm8/jDk2pC1Xtdet
8tqDPCtjv6cQnbbG7aNgDt6twShOpVYvLvo6YVk9cL9zdkCXH2FMStdGgxYON+ttqNwdANk/xo68
1GVbROgJr2XbyVerMw+9rB87Sj66AbWjtBRbNXMTbgEHaPaVhVafrQz4enMP6v6A9IYBSsK5fOOe
Dxyz9F/EnMt4FAJiF9SU6JKOT9oIARPo0dOhDP+1KeixLgy+qgw6rSYLGVoPAa6VVbIypvj9A3fq
/TQij2sEGXb1GL4NA32yTQOs+mJEcqOs9xo9BIRvcEU6KKtwCiE+a+ieyiYoH4I+xAHPzGev7dlT
CI56kpmQdmQl8l3LnuC6wb35qERtnhwKJ8iOA8WLy2PVif4QNALe7Q0Tca5kvvZQxNwMNX3uoIDa
yuqOVfkuHLImtiUOoYAv2IDWkAWPsNA1YRCmcBHXBH8v79YyVDejjR5rYL7OtbpvTOfGtbqN9NGP
zkoQeLyVVXdb1Ystb4Mos49LuuYUzbNdD4lvTuuRjfdT3a116dxAYmCdg13pdcMd5Wrj2O8Iiyjc
USxBUiSAh5BrAeOKQsbxmtgrTFTbE6ZBNBYN2j3U/FFk9B8Dpon+0N4O1I8Nt7nN8+Ep6FDPGvZD
Z6idz8ne7OTBnuRhxuuAWGy+ArYw8ap+U5r9zRB2cAVs71vYJiTZjHoNoYrBcNduRGRySDvwoSqf
y9YPN9hiUwLDEPdmLFQ14R4pl8oGYqxhxPwJLZmqWxKbXmscNV13d9AbxeEeBRPXdMO/T18gCQhB
DciRgDgDaY2vg5DMd2bLDgEBa+sfDHUbtID/Pmy5uADUhSCcCNbIN6m3jKO6bkmukrb03kVVr+0h
uybbcWESvwgb/rvI2UhMoQyD3ixIfsWBPLSPzltdHGBhEw+xtTbU1hiAe6c7iFtdwQtdGI1/Xfhs
UBb0GBdxUF7QtIEkIFuT1Xw/rrF//ovZ0YWh1ZenPJuUGS3xutLCYlPag2YLSNlevYR/jEyz9/+g
S7ag4s6GZAEUPsE1BMXb98+HZJXiduVqf4GuGr8XFQ2AOBpUp/cKzHN4tYpUD8DO5fEif3gVXbEA
Xr6ujg6hB0Klu/DtsUW/7kxMDiqqhAQkMuqADEzn6p4BglPGyIu6bbZvMR03fk75/rrK6AUAy7I2
jLPw4AYEBc4+a9X1pakKDikigHZB840XgacYskRQ84PqAZzkmyQoflwDCy9/9vyRwXEC+gd0UrBV
l7Hsp6kkKWzf7jQ43N38NlCoO8fwWvmfz6MNbYR/17DO1rAxUiAFXqsTyLgykda711x9vh/5r0uc
3SlDOLGMtFiChT9r/1WJa5iJ7+A2KMrAPQSDfogSYH579gy9IvA0tHgSWvcMIET3JmO/xnLT5h8+
tEYtvbUxQPj7Pfb923xFoJw9lCwLpyWcAIFioNBCWsBhuR0Vdbf6+zqXASHWv2ibs7uMlSaX1Adc
ot5WN2bSQRbWudWxGdO9cV3o5fsZx2PZYNBjt2OoZJ091mIOyf6PtPNKjhxJt/RW2uodPdDi2u02
G8hQDDIokuIFxsxkQkt3yD3NKmZjcxyRUwyCGKK65iUtg0DAwx0uf/EdUiL8hMlc05qHZvd9Dh01
LINuTsww26GWtQi1umcNmiXwx69Giy0EG3z4CbMKZ7rcFaOEn4B8WivaJ7vIY5lYOWRv16JfFgPg
Lmo7G9fIXhZlrkfwiwxlndyFoo4HeOsq0f/zAPjYqLOJOqoykDN9OERkDcdCHNUMrf073fGiJrPZ
USLIdW9xarB9w/hZjfQ5rPQHQYdX8OvuuNjtL8ph/ediSsoEOMa4GGkZnCD+LIQCx8escKIqOn5d
zufZHk3GQOA6ELuIg5y9GTXSShXHB4TSqPy2UzvT13VTuB9L3W0K3vv/K2z2foBr96mYwD7ehqJs
4kVdNRniJyAnKlq9FJTwkTfJSkMuBDJ/rOHsjcVAKuUhS3Bha4r4BscY1jICvl7uJC53szqs2ET+
cTH5WN7szfmCHilGhBalBmx0IDH8Emn1lBjFbcX7p0ID9dHgNNdIOCeGLVkh4/eGxiuvlbXkpx8B
7Uu8NSRGgXD3sfvItMg4juXRKfmzr9RuoIJIXlE7hInlb7xTxPaBe4c45E8qVqTAYOhiHU5I7iCG
TwGh8FQhT4kD4QDmj68Lm7iVn+p1UdqsB3HQ7Eh0BSPcAAVkyBJXI50ll/cSdVuxM2X6yvXPkS+t
lLs4Si6KnTVnnJG4gcwAtFHrAfYlpX5AKN8R7IfbiEOw26hogf11TRfHP5CQMKohte0TLXYQEk5I
2FRWETeWr8tAtjhDXqnWWiGzFYB2URcLAoZGkJePyO0BWyF567R893VdFtc6HSweZBIgmX6+oySV
RGM9CYhd1CkPh45yR0d+GyFYT63qnYbQhFoN1ybqxSXnotDZMDSyTB9rH5GrEOz2SDgOUKmD6gps
QXUeH3BK99oMEUI4w67skhYb9SKwdLaygwaohVqLRvX5KxHhCgpCEPR07Xi3PBIuipm9Oy0spJFv
VLakgqe5gRXZirbhBpl0/zF6C/PZRUGsvhcrUVBpIc9nfW1noe4i5dgi1DCDtRG2cJTErvIiunI2
xAo/4IfeQIz8lLWT9A7IuIAM5HuIEduBsWmYaNxfyoRfeGEoGQZ9ZLUhMnEeZp2WkBDjtQ7ds0QI
RYXAqULc9r28Sspgb342eX0oaHYEEAdoqisFkvUmCYzBFMBmBDfmuXNlF9bB0Fk7y027yHmJINgD
zAETAKLmZ40K5KWeFDGMAIJhirfirfBDgB3ALN3xMbTz2tQsZR/but1imwt7GvIEDGinrlOyPmnz
wR+F3LP3HzIbjUICg7lPlBJ7zRe8xxRKL28jdx2nB5beiuhrWyyvyYjAQdjK9+qGXq1neixM4ozg
B6iiAFcDAPEfO3IkhMz54iPTNW7NGIplxRNPwSwOjmqxMuMt2CdQ34uyZqNTLsJWDn3AgtjeWjj8
zvk4BBasISsZ0KtlzQZoqioxyTrY4urGYqHQvq04cWhRR3XBgicr6/1icUwYAU4tCK2Kn9LYB03g
uVQ/I8dgCzHPMcr6HqCX7dcLB2uleffFGgiUKFQrgf2ZvTE1yYM2R1qtLUa6TaPAzIO3r0tYWCXE
yxJm70k3OrGGJAPaLr5tyGjJ2ha5FgCAIb47HBqLrNn9PmkyspFwWeLsbY1pk+t1aJybD9kS/Fu7
YdLgnc3b6obHLG6vZgIsnPQ+lDnbNQ15zQud8LvM97Dyv/LKlo7RojYpdcDzyJwSH0cZRexAWYs9
tr+26okWB+nNwhJvWDZOdr2m+bmwzf1Q2KxiOiJPJMlHJlADf1gcQuVQKk0Z2uDwla4sg4t98aJe
s6k0zzsq0ZTCz1UHbtwnTqV6X/fFpSX9Q21mk6QmG348ymg6tj4gdxCYDcVj4pWruYNrlWHD4mJN
F2Oo3fo4luBMlN6LUC4GncUznM4dDlBO7TaJC0bp38iWRdd/b8I5bZInfdurIpIIK12prRExSIgB
6k21Sm9LWV95X8vz1EVpM6MepA+MgQsQCB/GSmEmEgIjSI3zQi3uEONl4xDv+ZWQIDYl/16lZANS
1n9uK/hQ39l6H/dyXxVwQtmRVD5Kvu5ihnuRQ3ElSWt5EMBizBKLJOQWfXyZQ2pUrdKjmLJGKpok
bAciHmtdxImsP6100YWtPKr0Xta8SnIGn3bMA0n6I75BNEIIG2145x8aFxp9XgthW8Qp2M2+vlrT
s/h/TCzvRc8WAz3SeYQ4YElNzM7Rf+VQB4l/sXSmdMc9r06Z7Gmflh5NgffEkHCynef5EQRM13yd
UzvSEa+A8Sha47a4QjQP3fEuY1yuFbn4Gi9KnI1+rpIqvW9gHJGkNxFe6LJPbAW+2mqg9tdvcSHb
GgNRBxSGaeGBEj5ryhyrniLkKIqvRMQwB4iYInKROECk/JAyYdNK2ksoyye+p9s6rr4VOaIqaKTB
DJm3kBmLg13NhbvC1+/5gd/7mXzbUHETJPL3vgaHPkxPSaRc1z69agN62yHLJWha15DbH00n3GW6
sTIEFhwHrEaMQAxgBLhhswmNyG0zZiFl/A3eggu1O+Z37b7cSIPFeSIIdKb8HbYt6+uGXIBafShW
YQbzi3m0Axgp8IXf+VrNLeKRixF7MJhSYw8hA1iWHOQJjRbbifWr8uxLszhOTIAiA8Qof9JKpQQw
IYVZVVmuOXZ+iPmACK+GJEZwSk/6d277dzZkkAnlQUhkJ8L53g+av7o+SLBtdQHiO+RUQE5VsXZq
WdqnXxYyW9Q5WnZdVoeYz/J6RyrFSQckyCi+gWDe8RBF9d/ZQF8WOFvaI2SeZG2LdZff6TsEYEID
lknZ0OM6lmbxlV004GyQI54SOCGiowHzX6ijmQ3cyuBe2tFeVmY2EoomNdRcQmXAH94yUj0ztf+F
XPPPviDIiL3XRJt1/aTJ9FyuwChCTPe2e0DuJZqsulln4q9USJstbzhEKQiSxvGcIfGZ9lTtGLva
W9tKLhogLis0W9qwa6wbJChjxk/NcqviqAYenp+jVozeJroZ5J1Tq75aNRivteRsNkb+EUkMFQWz
CmK37EXglUhOulsVPF7pfRq7fjFd9WFJaRVg9WY2I/KiPY77zAq8aGt4hWvcIGGJ+7kyQy6tajrQ
yjCvqFhF577sIkkzxGGicowAU0bQLGttnK6g4dfCIOeAb+hQi76tVpW9rfn6fVHuPPlZaKURXpke
KWjb9IbRUjpSbLXJZx/uZEShpWtrATvYfFXirJ+20agigkiDChv4Orl8CPbwXE/zMQI6uWNsIopn
FWG3PFf+2bwTHe3ijUJpGqcSHvOJXH6TBMNNEDeeRZqbEc6KkML69dtc7j/vpc16alM3SlLmKI0k
1UHNC7cd1kJK1lpx1kVTOtCSaUODctpsW1WHFqiK7Bbu6euaLE0q2C0D9gucsADhmY8joWmgrwtP
AptUoo2wrwE8Exx+XYuWtci8U1yWM1vLCK3GoEZAFNy8PZKABhN8DARTVMjFOQw2426vAt1YP/uq
yNlqllSZmPTGNOIUV9mAx2dmhxBHum4jrfSHJd8aGC3vzThbzsZKbRBZP56NGcgPjHb6ff7NN0UY
MyFS+Lg2SS/NJpflzRa3UUS2yiAh2LQHzbD2E69qjPuaE7dG8/x1B1nq6hclzeePko/kAGxlHHQy
zdUiJLYk3tclLKATVQlRNpATQXgWSFiz0RSUYdiUPfaseorQX9+KLXEHMWm3ZvNG4HHNg3/f7qrD
cKBW6KxruS7ZG1i4DVy/EB4ES2HWmkIP9XFNwlgDk35XkGFHWmnXh5UbDuoh6voDVMBtQw63GiVr
e66F+fmy7PnOOYH+biEwcz87WwX7Cd5gCjvOY4B9ecUbuvAyQROCboAGnDPk7mdDohGDUoZKLnwl
huQhXXZDZH/z9dtcmLc+FDEfCW0rhoWOpRVZw6YKVEtKbgOAkr8uZWnAAbuHmRxeNAPEotkr89H9
5ZrAoE8QiJaAmGvDfnLPu5IDZ9r3vxW4AR46kNNQoIPK2DxMEVm1Q1I34CVOOwZsvs7xZ2sBWAvL
2IdiZrN+nKp+1kZAhOoU7x/i8FG8EwswBcRrX0ydlUZcK202+ctd1pBKn8yhggsROjf/3sIRw/h7
rSPa4Q4xqrZ2s3Z4WjL9fqjlbDGoRXnoEMqE8XYtuOUN/4BMOP1GuFVOo1UfyxfA9IvHr+u6XFXG
s8dZH57kWX8pAHYLuYKRBpF7qpeiSVRkEkBYuKff+VBca9mFUaDA5wrtZEVA+ODc04u0BL6tKsSD
Uru1w9KMn0CMsIireMXW2LVevMsf1uwmS4YhHWGSiB6Bmwscqtk86iPYgq9LRCCczTQE8QcmZyEq
fifCZ7lOsl5Y0z+UN+usyM2NckPXamwtmQ0stwn6zUb8CZUzuM6QwL1aw4VlD3xKAZg36B9o+pxo
yAlylgNZy3y9Q2Wd3YYp0wYT0HP61/ENS/vP3Fsrd2HaBERRBLYMEcQQX5gd8YB3Q4qXhoZFSIul
E0+lvf1191yq2GUJsz0zn1HCkRElNOnRD7XSVDvqSDFO4EW45pJbGApwyKF3Mgl7BcokH7d8UEtM
IhIgTzbdMrWQykLSA8vtJUjPsXRTtEskMt8kQJdlZnrVr+wnlnrph+JnC0Qa8BIoVihev+pBZkOE
PeO7Y0/oAu2yHkS8MBI/FDcb+EbUMM9vCf2COgFEASok/DbJ1iJOl9YjsEShRgaP6hQX+rFREWIh
QIEFtUIiA+BdbuUZaWJJV8ouBfC8Sa5E5AOu+tAWXyXQwSBiGmDEzqOb4oZv8oJCUYo49Va4598I
dI+QhoqwwuR+OlB6Lc6ykEFa6a9LBj+w7t5Lnr1FLQkMYUAyJDoR3ZaAdTz4NyVe4036DXZGW9wj
IBt2/qMemGsxlEuVFiCJDr0bRCkjmOZjU1dpxAlKK+DogBxogL2Rbt0/tCNIFlz/nRrRt6+H5pL/
hC0ayL9BiOrnWGxlNOKuAY4FjRzelLC2+xsGoc7cdQj1wkTzoajZwjhCQysQORzWBc3fYhqMTSFp
OmulQktD4rJCswmgHrNxKGQcHrRr2eORNgAIjXWDhM1tj5n7r7All1Z87Ox1GZt8hW32Z6NwhL9L
4yIUybDQwgHs287hsM0AsUGCnySyeVD01+q5sD4ZTIYQWEskSXzyB8kKzbs8bRFaaHa/EAPrhtcQ
5XHlJwg7/BXvMuvzswPnh/LYVv/CBsENQiT0Mmg//pX21PS2cAit9K7fBA+lk8G0hJCOowCgyvEv
HHaXBgWC0Zn2IPTiPrlpWgT1CGOIula/0i2/873cDRzdjh7yfbuje2JzHkv+dP5zVQnAy5C4gywF
GXFD0zxxUWcI/klGJkDlCQp9OL/9GOrSUpXcQS70ypZ/aWxAvx3eDSRHIt5itkSW8jjSAvArO0M4
QgVoCaQJV4pYnMUvy5i9QR1s6Khki4UkWhgaDoOybBBxwVsSMNhlCcWVtQZcGoyXRbJOfNGABo07
MdBRrRRGkc7H+iTzSF1bla5YHAwXzcea96IcpO13mcQwj8Fret/epzgv6TagxmCFYgD+LSI7egaC
f7APhtiaZMzaMimyEgQTIODirVzsRQcrohNtfX2LzaiNyIG10c6eNx998OAZkASSJVBSZv1D7dKk
D7WunA4VAA854yNQXaZgNffiPlzBsi/uYi5Lm9Wu54tIjHyUNv4YHGIKZuCkj0yfIz/9BWbmUt+X
gFpF9WCh4I3ZBrQEFy4CcKi0YVPF/GlHDucYR8VpbASTuIbNrymALhWIkBU0I6CSwM/PlgjkoY40
gbiYHZHXEZnGohKtva+lDomQJgMgUExZWBc+dsgiFhquzRAJJ3vFMbplggss/IcvsAONnXW38uLg
BsUbEW+6Cu2/6frFCGgNqpNU0s449P6eZV8g9v4aaWRYDLjtmvduyRVrXJY3G3FIHCINNjElHFCY
jllKi1u8aQ7/hKkYK57u5G+KvbK0Lw2CyzJnjQrEQDliI8PKzLCxRxAcy0GkOgY5W9fXBt3S5AWD
mYbAAIw7jPKP7zDDyAf5BbtetUDKdV/xZtb0R7VO/84eDNtqHGwNEWGLcxUyParRWTu9svOD75UA
nFIT0TNbpggVrwztz3XSeBWQYcjr4j+IFf1YJ6Hk80aDXKkt+sDsSK+tAO8X0om/flOfB9jHUmbz
R1y2EkGbImHUeOGKX2108/XzF3atHwuYvZoiCuIYMCzYH1z4m6BLSmQb1vdvTA41WhMNXBhbrK0g
GyphXDHF7o+NFoQjJyk1MkOZ+o1YeNAzeYPELY6TQu4Afhvl5loczOcdD4rEGQBq0hJw23NrR0f1
zmgR6mDrIqbEATTN6NrnezeKW6sBQnClPT87Jz8WNxvNRA+CIQhRHHFiMGLZKQDSy/v1M8DCvPGx
pNkYJgPSF/UEJalXyRGMum9ysI1eIq+3RgfR0cqDXMEIvhbCsRCZjGLxBmWAoEWky8xeodrUnNZA
dx0pzDCAY8aApxDrWuGpW4rgEQBMtmDNCU7tlZ6yVeHSSL5/3caLYwISpkwMB1ok80UnMVrA3AZk
VSpAgNTke1/cfl3AwqrN6vhewuzUGpE8C0UfBs+okZ+Urv42YKxfoSv51gD8rRU1QnJEwM8IggPw
uGMLX35Xfsu1cW14LtWVqewa2D3D9ybPVvSiUIYoYTK7FNBhhH5z1+AOI+mxdbr4VoGbI/fWJuuF
Mzt26QrP5Ip56ILws0U986shNgo4ZgGUtcPWAtcIRMOdjIk03Run7L61ejihS09YC7QSPh+NWNGY
Gdi5E/q+s9kI5PHKlzoUTRzBVaGORStPQBbFLYiFB8ODUmTqdI89AulKrCNrPpalsYvMPqYrrMAw
Og8MTEkDDnCE0uNttJE2vv2D7dQQr+Ws9K/Ft3pR0GxWr5LO78YABU0yLz8UHHRDFxDL2mFpBdkd
F2xWy2Tr0cd9L2va98rNmpYCPBh3Ico8B8vm18weysxp8Wk1QuOzmfJjWbNJcAQUUxNZQ7JFJbSy
Uy9YzFvAwibyq8Hk/4pgD2u0ryo4mw+zQeQrIOcQKoS9L8fS4EOTycUV0HYavq9attbqOLPBCJ1P
Ky77XUdMwAdhQzdDaWISvudtlgGdP4Te4K10nbVazganUXCdqrGuA9aBNdoIf7mqNwwfgUpu1BU/
4OJEeNlpZhNhIOm5DnDWudNwZmiBFsSmHybRAkTR3xCH/9hxZotLISi1wrHy2P5gOEY4vcg289b9
FYXNlRExN9cH/XuHae1kA8OrE3hMCD65+91b/seP/r+Ct+Lm3A3Jv/8bn38U5VBHQUhnH/99Xb7l
d7R+e6NXr+V/s6/+eeu/P37EN38/2X6lrx8+ODkFD+3UvNXD7RtpUjqVid/A7vyrF//xNj3lfijf
/vXHj6LJKXtaEBX5H78vbX/+6w9s1i/6Jnv+74vH1wzf+5/16/fo9R93r83P//2/Pn3v7ZXQf/2h
KP+EEQarF6JMJSa9iffZvbErkvxPpDbCR4rDgIg8K3YlL2oa4pL4TyaYhrBpDYlkiCnA7EGKhl0S
1H/CjasAgwV1Rl7EOeL/Vv/DK3h/Jf/IAV1E6D0l//oDW5VZDxCRwi2wFFxJh2Vch1lqth0dtCAl
gsyBulcn1pC0hanxBKnGIgi4PC1ASAxNCPCJpgCjkqWK5CT0wZ1UUc6Uqi20Bx7FVDgFaZFbQtVW
rlFpimcE8p7TjMdGa0C0FvxtVPmVlWfDWx+3njQCJ5VeK1WuAQiJSAYkgOy7BGgyIKCvAppiN5Vl
JyzQD1lkeGLam7TdgclDrV4RIttWAxB7ktegjRyIHmd2mYEHWRLlyFDERdtVjlJFeEh9rQyibup8
GFm+JloqffC5vDdzuXVSv49NHlELldBsZaXdpJoIJTVH9h/V/nYwQEqXkPll4Y3+EBIag20q2FT2
IUKW51c+7X5xeYlYC01+8iO/2QAetufV4ZnyY3Cow9bzaQIaoJbZkgpdPUiuuloZ62710kYB1jnO
GopCtYCrzUwqS8DzK8W+KX6MDIhctL0VVoAhjZl6bCDarGdPJS9jSJRPilIYCLGWIbAFpDeIqvXR
kBEEQsAlhcDTj5ylqhV0O6qWMtZvXcm91U17oGJxiAjPA4ZpKBacBb4FZqBHW2DTEg4mSU6w+I4k
yObnvU4LGOvoDenbIjxegGUT4LXsIRp3WSzuwcNL1HgLCqNmJeBrwuMCkbEkjAGsKzd2rPXA2Ymv
PUXAXnvsefk+gsPV2iCIPLdkTjiBqnSfN4ZLR/3QUD4FDlCJzbCiRy3tX0y3z+hoC3L0YkNvArFB
HeKF2sDg4FLkHuKfYRIcNaN4GvIfSkmvunS8qyTYz/jBRy8kN0JZB5bZaplXql1jjtCJt1pdAEoS
WH9eS8xoo0eayfx+N5qSPoTQYFCuxtJJte6m4UtgHMc4s9xRzJ/KQNr3guzFZHwpGe1TVeNTSoUY
4RroRRS446gQdi4s2t/LsPP4UetM6CVckVK8khUjMXEEEgwg4jIKXqok2GklnUbF2PthHXktwIhg
2A3AWmaAFUPqYOSGzMrEFL7hEh54nqaxR5vslWbxk454FYAzAy+NAmBkRe0h7DnjABkLCet80dpV
oG4HLDAAo55kdRzAz1W9NNmA2fFsFP6jLOeZpwu8NQRJbQ5Ioj4244ZLgWcrqGeQypKFRtojGVm2
W+pDDgqQcEsKnLBsoZNUhPcZH+5r8NLcrAZfs+nTe6kIQXmtEOpKQWKvKdQIkTRr8pJYOpVSvyQV
bLRaOXSHImtAfc2fIe83AZ5Bt1esMr9O4oh4EJ3QTcLL3wvD+E5k+TEaYYWXs/KVjtD+AQa1ibd9
Iv+S/OC7hij5QdgY7b6SvFbozIHmUODOH/wqcsRmuE+AP+wbM4OnDeBVSyry/SCOheMX4rOaRD8L
2oPsXqElAqW4T7GP7yrdjQr+zlDh6dXjk14I0pOIcDxn8H/mmaHZWVy89tk4bvkUzjpBJrwNZxpU
xkBetwT+kVAXQh8/GtX/WQupqyjhQ1Ol+zpI1EOZ1RuE5wi2hqwHLkc/BTFO2fiUOyYxT11d4d5E
LXngwGu9kfnM0eskvB3y/kYryZufq91dGsgv3YjsuEiJn4K8c1va/eTEwfCUWMRPH2snipElZbSY
qIeqg9u6r+BU1EB77YpdVjbttgolWyjpW1yl2hY0dUQE+eKApIPntgJcUoX/11IHQDUQjtTEhboZ
hAdfAX4wRf5TXENajx+Mx8q31EJRNkKfbkXVuOtiegOL7BGCus/igFwwo6yeEVmi2TVHsVWqko3v
J4DTwEJ0JUdulvDQjFUSftPwqXEQqPE0YBzH6k1sGC80h3UMYVkUPD34vBXA23dCc63megCdh1rZ
dh0A4aBfQlIFD5W7xDD1TArQ8RszRASUm0r1fRGBdh7Xg5eE4D5kNC32cfgNlE6nKPzBBVOJux37
qj52Srqp1MCVQU5WfNFUBpmanZZB6cTfF3ysubUmQDoQKGOh7u8JqKIhzYHqpHWA0I1c3yUDt+eB
Pwe+TIYuhs0DZWojxcrfp4R4KWZqLSC3iFqIn+WoUeys7HKzh7/NDseUuDl4qJ66C3920C7we2OX
1lXl9DEnuuUAIufQFd90jSgWz/eAaHHgWhsFOagkqvcYX17MAYScKbKPVaKHKHTt/6wwog7IoalN
O9Gzu6po/X1XRHBZCspgSkjEQcqE6NHyqu3beCdHPpasWjH5tOLsngaIHjRicJMDCNLyeuUqLQ+u
V1B0h24sdDceg7eY77vDiHWm8GsdDTHCBduMWnCjQ5SGH8tuN31CbCCQ7G1xhbhBYDgJV295ISYn
hNn2B78hx4F9knHyo52oEmiUccMxFnocWZgoTqU03Dcebe/IeSt5EMzlvlVJxqDAGqD57CPVuS0U
zcvbwAjFe1KjtVvyUwtapPJQaDy2fNkfBrFDfd4/NzLo98kANnoUBrjM10puT5enzwH7o1iCPlun
5FBoz1U7tPvpSdP12Z3T36Z/YMi+y2opNxvJL63pC+/3TncAi5805vTfYoTiWSsku0zs3EDM9I0m
UbIXsRHZwyxB9u8fp/9Nf5uuTh+nfwojPUp5H3lZMlqxyAGKkXcZtgAh70MDpCgBnStE+RDFI3Rk
xDHd60GSb8OByIeU4+TD9L8sVPaEi5LtdG/HvnD+n1HqTh3wlQcT4l4c6uxHCKOQqWtlCOxqK241
prWAjUz+6GvVgY5q9kM1OGDrSZ7cQs0DzPI0ABKrk0CwLIbs0YCugsweVA2g1WKKhxEHWkznB6l8
Wz5CZun8IH3AVKx3Q3CrNkFmhaWeAlv5ouuj7N93QoeIkSpVLegzaDuwgfMnDBKgI+PgWzVgYZOp
0DBmcP4URpLoDAUfbKaPUsWdpDyQT2rdq6cq6E/Tn4MaXLIxAvQ+ysb8CVhghEFnNkMh3ZYJ8a8U
gq5Zx9FdU0nhXQZSKhBELdJX2N9ydoeGO6aL0z99MqSYTSVxM33k/dC/AuX5fMf0pekZMrtDrG4U
tT5ICNsyBb/AtvQ1GMLiDZlivVkLUXpHNFJ6PN/6iK2ViutgSDgLXOH2ZVAgCycE5VuSDw+CW7Ul
943zMYVwei4deqVMDxknC05l8Nk3gNFfVHZzi9W5xanhdfBDwTI4EtyMRX70NQ1LNIyOHsm47FaG
XwYUzgo4dA7Qf1XcTSXFFQ8SRAYsi9ISw8UCD7lxYDKO2JaAJden/DOECHda3BdvmLFPLFvlkfd5
34bKVX1VG/ywx944dMOooA9GHf2abjX0zlKrovw+Gtht1EMq3Pg9r29Atsk3SVKPp4wJt6SlQe6b
nFxxfo0c7jKDZGqd5w9xE3VWZKjtFvmm2AponGCjhjxkXHCVgwqXG0dR4OrsYzZIsidL/mBPV7Vc
5rdV0mDmY9/tBSLv+xo9ACKd2UMnSfHRj4bn6SLFce4mELLd9M2x5Ns7LC/m9Gn6p9YfhqH376a7
x6bZtJoRn6YngSfyLVOxK56uVW1cm6MfJYfpe3GX4ogFZPm5ApEGvToSD+Hm/COqRnbCHuTj6eY0
IrUXFLr+uwK1nm6RyYV3yX6xGkfFnvclsBZYbaUk6q/KuP6JkSpDyEaCJlYaY3iFNICjyBCz8z9w
QmYHZLZVZtHX6uU9ShJq0ENmt5+/yRWnuC7JfvrK+xOmOyCZkR30GBO6eb6MGFa3S5LXi0LP/52+
ePHUKoPuD1d0Emhp+Clyb6DUT49jlxAo44wxkRHIj8Le6zF9vPhyJAX1Js/x/ti33q++/9DpwvTP
e13yFDB74L9l6/3x5x/zfvf7lU4Yj2CfQcmMhscoFqttkAfSlVZWQOJWqgaqrc7hnEfjyONKLfR3
sWSVAq2viEH62qPYRnpcB0VLolUd4DV/fpv3o9IiECiAxsqfV6bLjSh5RlULu/MjEJavbkWhPGiQ
IBts7MAkCGXiR/AEwwD7atFCcJY+mO/Pnu7hxuAZ1K9yEw9JV3ttmjYHoLHN80fObyRnrJQWa1l1
hHJ2f8gUUp/KXK5PYl5dd+ijBzJUFEcFvbnxR4iapdhLnKbb4kA65U0COHUTNtCar9RbvUj1/fkj
8YN7CKyI++kL0yNjSAPlctPvz4/0efGbFlZkPz1t+ifIwyfa89nvZ0hd+zxCmeh8x/lnJepLIKj6
7lyKEdffg6aUdudH1lnw0y9qOG6mH131zRu2dPT3zboaIG80qbBd/rOaRgn+GtWwT/r9o9I2NkdV
9Lfvv6qDcJjJC6KyPd/Thzjzw/DDb6efNN1Y63JhcmrUbc8/TOCGygy0rP79nQIIDKip6NnFcxGD
3ZhsN3f+29RQajV2JiliY/P+7DRtgcYfdXlzfnYrQcYaCkH8phZHCG41gg4stDC20Npj70oBytEM
wPH6/TmWIOQELabs/MzzG6SVYXZ6G/1+ptrB60Ci0vcQWNhf6zV2YSUlN+V4E8p4JkSrgJ5nHQMR
3YIViYnqFi2EXzSjlb2pUYsug2gra1ngHBD0aUgCwpMllxsgY3NucT2EExnqKoQMvTP9KSE9hPuk
4Jlqem4ZMmk9o9T0TVaBPajgBNALjXDd6eD6QiGNeNOXfOzZPQBJfWDpM2LRuii8c+/wM8xE4Cfn
ktBg7xAl57+TRpWdquUbG9pksH/h4AiRRJDK2a+FgUc+IrHBBoKctxqiIV2O/f3ccaMHAusDtpOp
5P5u7oJoJleD/CH7ow0D2bmM6Xag6HwLkiUvHWKocPpFe01/J0kW2SUXFm4Y1D/LgetYn7QhQVde
NwjIsLJcgr1GdnKh2kshDbdJp4fHpMw8EaT9o89D+ArmdkxDJwHiYaegT4GAHGgNpZrnvlWa6xI6
SNP1NomLa4JTa2VOt+pyAj4+HY4ZzFEeN+YoTT5xuVjcZCotrss8s9BFxhNNDyMOsXEsHhrwd7Z5
J5an6Z8QSRcJZH9dKeqhCWaE1UmVk+FgSM2RNIFLul4+km5UT7zSQTlv1K9a6IIYkVafEt/YZkXd
HUpalI6v1aJdacNGyYfwGEudcgqGQb/BBESp2tsqp8lOFrT0mPfM7tUL1xrTeUfBIQTgC2EjQ6kQ
CoCwrHA9ORGRSNY4aJKrcE17LUGIjaPcNugaclXSjLMLiI04hMT1NQ2OTfjUsm+VanGdtT49lFqn
HcADAfVJgLwJLgkl7FrA+h0bWEiu+jjwpEF6QpQvfIMZtnxyLI+eWgo3tIvzgxoYj1xZbqKxyrwG
prNIqXsYcx/LlEAFQPXVHbKirUjQ0k0yxD/jXjSuR0jClK0GlTiV2xGBPos0eND5QNlR7TYHvIY7
ikYS3YRKiwaJBtHhjfS20ApTyjV/V3V8GlskfKp1ZbyZmjCO9Qx6aZSd66tbIoHx3kvlTU0DxcLO
eHSHSuROwuiG2KGfRDHuHOi+KTYQZMI1QaR2OpbxKSr86NT4fHxS0Iy1pEISSsfrSmWxOY1d31oR
DVIvxMzWxb1mNYMiOJqCBalSU/H8P+rXooOeqsgRYGK9Ubh1GiD3tGmABBGMwYKVXgLR1iZ51J5y
nGMQGlFB1V0YkQWDtvfVCOx6jbabLO96SNql/gYxbbBniTz0dQjvZJnSQiVE/CUn3/oqTQ9thXNC
R+KXpi5Ed0hr3ROqUD01fPFqwEWXFsmz3wfR9v+Q9V3bjupcs0/EGORwC8Y5rLx6rRuNjgSBAkgI
9PR/md5n9/763HgYE42xNGfNmlXQC7Fl26fJRzv0l26Y6X7icIoAIMaPxKS5HFH4114tcy10dPEn
5OX9eASogugXip2DSKoLBH+cO4U+RldtA+1t3w4F0ijnHDRe94wC+lMN64siGq1/6XRNNstC26MA
fP1ew6U2UKL69OHxAiCU+rt10Yl20VhAE9f70odw83NHCN4NqSEfMBU4Z1XCX0ya0HPbhPBthx/h
rU1gFBNNcC3gsx0eapgL3pLZUxgzlfOhKyDyjZqrCygUFG4z8xP0piOQQuBzpOYaKjeNid5SD9aW
rh9a+KH2bDcr2h5sn5aS1nvbb/wBXdnB9JORKjj3rgzOmO2jwyzDHUu0gK96JKuv3qL8swrIhcPy
fL8ujTNEp13rwcNudsp0Wn5CTs/ZCukGZ9rZebtMAJF5aG6TNHrf/s7SkcmbezoPRhAMA2rYdXU0
QDrdcjuf/2zTrh/SDi3HGpHMv/s2MIDBxvflP3usi1KGkAKdwa3+zzbL/VTr+X6fJWRwzoXB3+ef
nf/e+s+xfQdw8jh1x/Uofz6Xa/7/59B9wjzInnrt5vdJ1vOtm//ZZn3n6GQ8UMx7fz7/58v/7/dZ
V8sheYb3Ubr7zwX+uerf+yV2BL4aYrT+fXX3w/zefD3Ef67BLunJmON/PlkxlfvL3xcNj+YBVYCQ
QE/uf27zn2P+PgcT6D1Pl/nH//d1/v0t1yPA9iI+2D1anNBCXuplx0AMt7M7f3XRzZALqF89e0QE
26pLAJ1B1OUSofEJti+w4mrdNudVpE+COd+UXqZfOAaPx/Bn3bQ0d4F0vDbcsDJeRvfCmlEeBey0
dnMaqse096Az4HPzaUd05svG/IprWNj1JPwaYOotoF2qnsJ0Qg99rxGihCI826ALSy0H+8JmZD+V
DtQPZWEHfD95XddvaT3VX7Jg4dC7XfQNfvLpnqGbYm8n/D/XFesmSE1f/7ni+/8gHH9ErEaHWkSW
Fwv/0XJpqvC8ntjQ5u40a/TTelnrBcKCE1UDnLNd2pNU8fSJwVwVoVLqcf2KaOKSx/VrxxZWVhOd
AlTbYjTApEn00yMopjTTr/t9S+MwAf3HDTbNbMzVoa09zIZ0ex566sEbfHiMZpR/8Ll6+H2XwnYT
S9p8d2r4y8ATaXoeAiW3jWTZaazi7JSAXr2dEmae9ZAgMIUJy3d0jG3WKx5A8UOxCxW0yngwf+vk
cQhT8fsFTqbwuiUqOADhbg/uMpRuzNiVeU11sFkXQZBWi0JRM7+ht1Zs9DTu09rzbv1Ae4CjKisZ
tXznEJJsw2RQhUMiGOQgk1Ueh+pi1CBwf569bPja8daW4xC91NbHvmFWXeAsJvNgMt6OTeGyV4sZ
t8mUOMd4XvDiAo4ZVLBrHIRmk+c055Y5eymHFlPhxD5sIj+aFvCLGgL4l8OHK3KRt9Mu6AvIdo+X
KKXmqQnF0YVNSm7bCj5PSThfIh8SRfOQwQhodINLa2C2ImEVd2lmWZr07iQOq7t9r6n31o/hcfaC
VwhKiqPsZvpMl6XboAdpJwWzT5hMBeTbguBy5JS8wNiO5WPQIIRiAA10N7y50QAbpgSq8tkSo1aG
uDud4IkaKPo6VW31OoDg5ivrn61BeRHea02WvYC2hFn8PbAd7EFHBRUj2IomU7an7XhOXXOjk3n1
InudAucUwZASNsjyM+vIOZ3RQwc/OC+ZXyNMfkU2G8zz8O+xI4cLV2WRQEcZHIq+TQ5qlD4eggKN
OY/xGBzdFDZF/RzD71RAfCquXnT/4cGQF4XfrIZr+7QJED7yDm6wyrx7ApZegb32jp4L/MWhsuFT
lhM46gEcYXm4JCcOg0zfiiDvITK7HVoYuOoRFrLSRSEZiGJhh+gZdrYYA7gLndSkO5qEvOFPE7JX
lHE+uU5ha2xQHOTmpargy50AH297ugPh7Blue5Cg9lv48npHnlTXqQeaPaMNTNGXRCQ/tYLrjwQW
V9rewU8cMZjxiH1kbIgS4gwmuF/BwSzcOzOCBxB0bzxL29JHQdoIxDYGuWXRz9kXgJd7z8AS1qQo
E5MAphzGIK/qgoNHI/y6UQDjHXBB0bR9jHQLUzIIzMJCXEeL3ixINfKo8a4oui9X96JgzFhAgKC9
QGHMP3gNuoO71CKlSxr67vqInwxhED4T5x4kyXMUOebCYzFfevsC7R9oWSSVeKdokymBqMqdUzn2
SaCCKjiHh5aH0hLc0zYTERFckXj2PtDmURjHfawZ8Z7QXHOKCF+KIWhRC5T2YuHuBVpr0+ZSGWfJ
44aFF9Qh94o56Ad3F/M9qPo0nxuvfYfz4mniNPk2ehVwMYmMpYU+RC5RhN/HSIfyKkKwi5EQqpCS
oFYHU6qHzoGj9mSrAr3SFH51LE/gHqeSmHyTsCCSFKZydUTHAtKSwUMKFeC9iBa1r2qfPU5Nu/fD
+odcGL0C+o838Bjuy8YN6a5icGlab5EQKLdbv+Lb/n6zlIMgbZhId+omo7dcYIZRANA6puwTHMkL
CQG/D3m3pY8Rjj5bS/pSMoPKh4Ycg6D9Y9Vn4gOkTFAqaDMc5jZk52CAcP6AMLaFxM0SDOdqiMoZ
HJNtG7vw/XXa6FhROAJyAbCdDKjpuRGaUHgCP0QVb4NedO+IPeEVuoRHACzJU7LU7xTwyydphxRW
UpU4gy/+n88B1X/pFCcHV6BleMOm6aFaBnZkcMK9hHCu2rjKQUKewolr9MNk48Jd8EjbiB1JAuiD
VsNDrOOzUwUoyLjVco6QZZ/08upjiLplEoi/YFlylIw3N9pUJfwPNw565ryo7z/knGQ7ywXbBvdF
JezjZONqY9nC914Ai26qp25v04o8QigeUmzuuzMvw8v60i0vsUX4nC59chJNG7wSgFiKUuC9ssc9
maHQJvlGuglo9iEM0Lpa8IsFvUUjij6ixSY4o9KagoLAU4D7JG8CQ97x6FS7pQreWpNiUmV9f3Yc
uH3HItGwuhLwGNVV+BBo+Kp6MSubgM8nf/DNScyOOY01/ah4/EWgrgnQgtxRD/rku2n71AJBx+P8
0Gcw6LNC1EcZ38kanhM/2bupHebK6jTZAUmkL559Yu3NTAAhF+eDBm8BY88BjIhRgHbUE2+jwsat
2ILV5G17ktrdmCFRpMJ1MYQTF+Zg9ltwN3oEDzi5ZePgwBlWJgfU4r9EoxgfMbfpPHqX93sH8gsY
Gsjf9qr3/d+Lju8dpg6Ok6EdznAsHc5eNDwMdcrPwdzWDwEcgdWC6E2VaqnrF7DjxGMf2E1UeeQJ
syNk4SO6MU3iPjnkxU1adas7f75GyL9MIG+41vDgaNaevEE1sAqOUNvV0bSF3VlaODBAR5Hg2tUs
+QCW9RCLQZ4FYRBrnC7tWE0v7RBNL3PbvExaHnnoDh9L9L60UfgJCohXRlGjjhER45OiAQYhkfZH
xVRQAo2oclTR521LiQPlVyc5rS9zy+hJw16s9os+NsPNoi7ziOTbfyDjDcKm/W5MebBhAr7nsqpe
ol6Zj8BT4DtDnPSwLiLACtHct4GcovNgA2+r0cH5BYQifxtUET3IHb6jPdiOpCWKJFHOYk4KXjH/
AlEE7xLzGlqDEYqF8HgWJyhCLWhJjOqvHdggWk5JmaSkKtsZUoSwGY6OM9qqNlEGp8CoImAzsBCQ
qAfAmxE4RrgeBPnVvPBjlCmggp17UJYv29GP+8sYCJT4kO4VCRwhbmmDwdpDq27VLOITGgVoqhuc
XKPo8IKb2RQctrmHiEd0xxTqk4SGwXZhkEjRLYRKo3Hs4BitwkNQNV/nKCMvSSx2zmhA1R7d+pqC
GAC6AxT0h4w5j+jsIBsrF0xg1Mb5jCl56yUDv/LgqpYoPOHZMOdKQ380G/Hd0/vwBifFVxRRrlWm
vRMRHeypfYrCOKM9yApm6wYUvl6p33/GkIm1GSucnlVbW5v2FHKTHAKltuabnEOI+XfhcHVRL/06
40+NmAYyaqaGKCFzYaQ3xweXLhDUHCP3KrqTo0a1Z4l66JOeXEfhRsWQyBHtlTCCZaGPElzE5ZHW
nO7bSIFUkFQvXHrTlXQef2mA2gOxTOZbH4e86OHIfsQ8eveFpHTfpGiVWPx5Ojk+oKeF0+jsiF0s
RXilRG5dZROkS1l2bFs3O45tlO2MxFSJaVBgwErV0aTw09V8DvNOjfH31GLs3MrhM4sa+0a1sFtg
6f7XsE++dQ29wQJ8eW6jr8af2VNCECmkkK4rvbDiiIjAWokzuPxFqUr3U8iK2DjdcQzYzqR0OUXG
a0u4kZpTi6LElmfN11SASdC3NNv0YZZ7gWUb40zOUTga0WYM8848rsK7QyRc37VWzcaoZAR8JeDl
omv4y2r4H/uzaQGdBNCerWYYDaakxnSbuT/SCbWWmMUPxE+aPPThEQ6ZEPQrKid7WLIDOGDzM2VB
u/csZCAMtG6KahzQGxoAs6snOEmO8OSdlAsn9WwyOWcJmGfDEOw4r37wpY7OZDGIM4ZQX8DKGKC8
NtvTQODpCvJguDd1oB4IdSCJW1egYo4Lgqv76NS1TlAoGZAYph5jtgElud5aLx6eSd9dHcOqsicd
9Opob8FFQgrkEP+GPuvxmcCe2bh9+hLPwTbwOwjnGybyBZHKoSM1Lb3WZh9Lxh6ZD9JM4sTLJQ0B
cIVDhN5haOI9gAd4E5Pn30LrpkWLSbVLHPsTxezHOUkWcCzQjuuNtivVtuLDfJlhG7oJOLG7XjzA
0fHIIOA/uX7zRfnNnZEX+9vBCekJP7S/WXDhizt/Q8+FelAuN5dM9lf88sg4prr5RCnyMUVT/Nc6
1NuEiAt1q/aSSid81L5OCtuk4GYOnX9yho8AQ++HX/As1gUnmSyk4UspEp9+QqsRFz9IaC1YUvrZ
GzGZ+BY1zYS4Qy9bNBYbhHHUB6aFeZpOgPrgtoq2wG5CqVTDqRJedxCJccDNijpjLmge+Zx0Jt8Q
jYRF3WTVg6NqZFJgy5bRXPW5ZGl/kse51cFr1ngDkCeU2rx+w7WbnkaXQHxViTJz5XicY8BV81PC
vjPw1zZVzPdGuj4oTL46NqlB8dC3ZzTmqGNn+dVVsNeYR9sfgkwil0qaoGQBUcdRMX0Mwxh8DoFS
0X2pMyhstfUo8GsbJDeJ+RrFE2DjRoMogeOg2t4DhIbpMpg8cNiOYA1czwuw8sFJC0wQ9z9UR/IY
XBlEh+H9ZZmObf8DWjP60Iv03AFTKSiN4dTK5HRExXHyJaSWazA4oxgsRvD5fFMvR5Qt6d4bQaZz
grwiWb+BPe80WIQybUWeK/DJAJdmm8HN5lPoQJWDtbGXi456eVuBdybHqgBzeLPA0L6f9xD7u/u7
8wY2pFswT/KIgT3pgu658O0ssgXgSgVqQbXn5AgbtSvUa+qy8qQoWEwAeQt7G9n0xTAwsIavoWxg
RbvAAb7fgAbzFptoG0BFAy4mD6RhN0Bc31p8y7kHsOwEJ4AwEPNZ5ludHUNP+Bung39p18JdSHB5
7ZIZeEhYwRaRjyeKcwyZqXOCOjEGKnNknj0toKvvW7ert+AbTmh4Ki2TMK0OvgU1pofAoCeVH8a7
mf3obykIfUhGrkSrbTKAiKcm9zukJFG6jPoXBQaJ7vDrqSHaja0Hw+BPfxrB46Ap3XWTB5qlvunm
h8tBxZTxD5aq/Uxlc1Qqz1r/s4YEUmO7GnBMsofjrSxABvsYRwyTE0sOaISekE+im2WaSO6mIi2Q
Bzyyyia7rq5QqvPTvYybt1l3Zpchyi46R9GNOM0J1iRgLE2WGzxnVb1xBdjmd46vl7HnNu1+JSD7
5p4PUYSBG3AW+uZJpgHbLgnZVWE3b8cq/Enq3uZwmldlQhzQnVm0lBrAT5F5pN8AaSenBoBqnX3M
VVzSSJoSwtLgfA0Hm9ByjMf3eQranSENrEW04xephHsyg0F5RKpx6zcn+HxfxsgTO2AYUDWajhy5
sBbcKxFj21xG5tZKGoEl69+8/s5hRX4zcvIapVN6JsCKD3Ey72wWjedmNP/vBWWoopoMMP7F5ecB
HewbzFBpzqUCyz11NSYmvMDiGVJDLQBsmTTjIaidLYLwJhcqO9gBpBHuvyPUvtVzc+od+jwrEeaS
qLwjWVeMKR5Ebciuttl3lHlO4zDCSH3wvnf4o0jrydKtXA8U1m0II5CDoHAcI/3VmMWF5D2vz341
vvmu3+1E0iL3ub8sSw+WqamuaQIb7Y6OO967b9LIQtUUuuOoKYKZ0ydwH+7ewgHgScbIWExgdgOv
NRNg4bECZyZmhesEPzu6iK2PkFjmCqD/iWboMku12BP0C/zzWWOz4LSujces2eKO/YKJMz80mIRi
Ajt6UiPKcZs4K6J24FtYVP/0W4ZMqu0h2JSlX8C0wUjQ2n00yTMczeR+PVyW9OHvA6+L68t6sr9P
HipoSFdMgmKL/y1KfWEBv7mNs7j6aNmxdZr21EuAiJzFYN6gh/1E5mA5VuOtYSDuo5nCgNrPIr/U
oW8OfafBP8UjzxX76dyvggVoOeaROLD7Te7ccN+DcOm2c7Wd+XtIw2OUtnBEbnxTQD2kPWuAvHkn
hgUCrmI4ETAdQf1eAOVjqtqguBrkHXOgRj10kKiKp/sj3dMTRUJk3PkoUJylHQPtvgVr2onhmqST
LXgbUTEKPIOufpym8eCCYa2ibgNEDPJ2MuVFNCwIQYFqn2CyUuc6vHOGkyTHgHLLGgrHrNl5wFMV
QPTL3fFO3DqEm74JgxyeWo8+EuHtaJMvdkGUGdVxCjfwJFfR4uW8lp8I9JzTMDRQ8xmrPSio0N3g
vSqnqRtRT5ze3Yz9TNGr/TL63luY9vJGCEOGGY87Lfm9Yhxg5K7BvwkwLCfgYA4QXSuR3w/HTMBn
PQjQzJLOoLL7aksZ42WNZ+UEZMV9MBQwdIOm7W+1yk60UtmbDhO6G/0aIFua0ReSic91A6Ro6Ll1
bPfMF3c8KAlv7lnBjhwVuf26hQdIrAgR7N3Q4egg7fOASvcJ/ZbwTUxS/5vfiHGDBwalrpaTq0An
QLHuWdV92VlbfwAGbrepZ+ojqQ17Yvevs24he/VifU5fwz7EHBpXwS7C3PvqNfph3QAdEiqvm2F+
VBmZj+HSo3UsjZMPi5xLJUPwzdezLZwaYRDmI3mpHSRH664tfVl0Kr5WEaNoO530SbdA+Eeni36f
3KPZscKo8A5oAQgGKh97a3T6DO/zb+sRAlf+7JtFPWNqZYcQXVFbi0T3PaH0sJ67HypMGUni3O7y
BSdmZLahgFe+EsAC94urloBvOmcg54gOwRVCslC8vf8uqTaQcO2GD5jOEcDCHjsmGD0ewfdDqnff
VWf1syPY+JoGdbWHMUGyU5Gyr/AXeFyPjXoFBqFGRHgY+YjpnSclne3yQQg08FuuX+Ae9AUDiVsQ
H2FFhpwaDLohF/OISLRHZUCkFg4/qbM35qVJSLAx4eLseFDvNVvMOyH6s7Ix/MeaqAThcEB45our
rrKvi0KHZDxlX5PU9OiyGPxrNw01WIVyKipMVV+dxD8GTTy9sVR3+zHmYmdmCj1Ez5brBlKYehPi
mTo3Me5gzcGDttOSfqURe0Pi0b5EGkBels4gVhrrfcbqtq43d1vFylXtCSyH9qknAL1/79gQmjOa
pY9Bjb+Ca3oky/cj+uK187X+TBqohmFGM4duHuTL3NWv6/oMTQh536j4xhrrnJXXo4B//xJ66rde
RZJ3DiXc3dD79b5hjvdGMuewbpDG81ywmaeXoCfJ1W0kBcqE+4Kf79YRq1852Mj7pA4CJJZj/9Ej
KVv3zCoFe4R5as6RnNNzmsI/vE+vTAz9c48R71laFuZOBqPAdTFLEQYoX/xYl36/xMAtWmmn0++9
aN0cq0ygHRd1fF60jDwygvQDA2v/3DjjsKcNYlE9BP+cInXAdnUEsqH7FijUxdvED9RmPfr6WUie
NB+ap3WfEFFlqWkI4v39ApPJiR518/3PJUds33WUgJol5xMGFfXOERo3aA54NuB+oUNBoUjXq3eh
luaEOEeBUIzFvhVe6ckYPJP7IsEImnccN3UAL+lds6eUqv7NSer4NsbOx3rkSaNHIrUAONZ9wEMU
CGmZOaz7UOW9QnddP4xRr1+BN93HOPWeMioubGCwXL2fyIvjHiX9EO0S98XOC7pCcBcp7P28Mop2
Vcv5s0RqAHOs8Pe1x2iJO1V9qDEoYqdEEVtaz/XweGAn+HUJoPcTuaxrh/DWggX0ZkAvukliP9eN
Zo0yWnyHkNfFWqB+qni9/L52xBSvCt7ED9GghldvWRAkIwpox0me4jQ9KAwZB+t86bvoqQkNVNXo
lxFF2jMB9khFlhbgFylEKZV7sXpEBRket7BQx5drjI8qw33F+u7PCyJ2U2gTJKioYJP1pfNm0PDW
t3rh0IRsab37z4e/30oHKDY6Fg5/dgykXQAaN1eaAHOgvTfPv69mnDgCPL2U3SQ0agT3C6FoTlxg
9zz2e9SyPtbPgjow/+yC6kFUinsghuFx448GcKMemyWPejzZFYapi+9k1ZZHHqCX+2dUoJKgpak2
zKvQQoZKI1Q24+/MJ1vi8fEDVZUcRKJ72al3z3G21Begn/GG1iG5DpjR8HCwAsCR+6ndpMJOA6pT
s17eQ94CHHHgyh6Dh11btpdGHQIueI5oA+G/pmCtRZW6rS/EDOpmQlbvBs2iv1dQ6ntbZ4ycv1fw
FI2nLS6uWI9Sgbh9Ww8VjtwBfZUDVr+fY/1sfQdFJfhns9D7e0VtE1lKByScv/bI2hY9Z22L9OJ/
DyUXkJXrlOjNn8Ovm8BCTW9Gk4DKfP9a62fri61Jh3gZTi9/rWgntGugiDn8vQJUQq9I0MJb/jnK
+g7IN4Ynr0aR8t+buL5zZ3QRSoJQ8q8VnrprRwwS+Mu/e6yXYVMnzA3Ef3frij83kXRoRFUiVr9X
rGvXPRY3ASoytPHfK0AnBuQ4gk36Z+P13RjwJg9sAJ+y/72JZjA/kripD399TkHZmnSkf38+2Dos
p2q6xH4bbPws/sJ425QVkEXQISYKKr1ftsu0SwbUP4Vt000lgfOzMX00/Zes8oPrjH6/osMv41Tp
ZhmBOVTUVOUIhAE5hXtF2k3AK0RUj38dARkagd+hadF75qdo+FPwrCxcQ4/opgOdMYsPE+bQTVp/
uJrvpyk8BmHnn+cB6Hz2EMJX6w3ibi8DtN9ykdXziYO2j27gISomBhOlRaNxsu5QsEKPX+nbDWZv
vucZLHoU9ZDk8q1ssga5FogtzkcnXwlxbJ4lyi8ijYpqKmgNzAqRtEQT6TTtFp2diqT+5QMg2YlJ
dmVkHqtGP47BDL4xyoEFyeiwWTwwehYAFtC1YxBeZqmJSjxnR4kBMXfq+GDQ010PtAMxivJcp84X
hLI/kbG/I/v/5gO5ksAxusigAk4hvTNkTY9E1m5/JRSoHDy/ArAn+YsLEeCZsAqQf1a/sp+VdvWr
gzZYmDMChp7gjec5Re1iHlDt3JbALNCiG7zefW82Ud9BStDtf01s2nNWvyruTj/CxKJF8OzqhyrB
JBg1Tg3kOnVyQeeDjIcC8oT5UiO41NK7gWlTbWp6aite3RhYHD6ayzDmk5yGXt/gJveQEe6rI5Kn
6bDoa9t5bp07KJ86aApByTbHnYB/UdHVHsc3aFLSI8ge1Qe7jKPn03zTgc2+q9w5u+AJmiGI85SF
8OpeInQOLykQLH9bCSeGJ3vD3xh/Snt17+0bhryBY0zn9u0vJZPS0ct9/IwBzQJWKzRm6asXSAjl
gqoKPvRk9qqpk7MTIk6exwg3CkMv6l9dnnj0XlPN+GOK5yzxGH/zJdqNiE2+uij8gUk/gJyfYnpc
1sXFrY+dk85oLMRaT2ftHrWGcLPuSh0ybpEa9tt17Qwj+I0DoH43wVDhWHeQQ6yIgmqgBpsXXzt+
xf1B+jj29XldRNVa5tS49veim6X3fvisu2RaJq9Mdr8i10aXdVuAT1+7JBqv67o2UW9KtPUN0pgM
lAgtSnRMJkWXht/CZrxJMW09DuK26hK2FcK3d6IvRCFtPfoXif72JSdh6Odcx82281CO/+8GARs2
lAfTCdxK/+KY4L1ul3hrFvSTTFWzh+X0d5Whl9Toe5/+gvorWrDgQ11kfgowCDUS+AYUqZNel4ne
0ENc3VkQZJNgVt/UPYDz7mvQHq2vdpaQa5/oYxOfI9UeKxuh5mCzwgDCHwYYxM0lWNCvmaSvAGBP
qTP+ypx24z3qFgyceWlA0N4BT8tQ/MEMo8WYXhAwWTz9po9KV2ckT0fzLnxtS9q2DxTwVZ5lQCxS
nbJrN+RscF4nBqDYYc9kXIo4DC+FQWRkGOzke3Rrt2hoT3BxIvXyhVI0aSVg1vsunnm/PaQk3Hpu
s29q8aV16msMyamsam+Co7cYLNBaONE5G1AFRnPyTY3Irmb3TYiG5DYc1Y5W6I3tq/c4csgD75tf
w+yg6NLMpzZm/hHNO5DH8WXhhJnej5WOStACXho9/GjrSedCZLtRTU8+S7aBAtlp7kM4GXQolUse
xUXYk8JG/bkVtkRMdICY9CaO0k+3z8A75/DGaPEM2eGZEoQ0nequjYhdbBpBLiGsYS4+xzsO0tHR
lcMDRKLRpjOFTZ4Hnal3vq038cDPStaoXVGV7Hntg55E/aNF82jEZlD7ietu0GX9Y8E3DdvqMsay
OsqpLpdq+Ogh9drYbRr+TOZxQEv2UG2C1of+G4AaDe5yrjhN82yqLQqhA5puUXN1m/6nrwuEk1FO
NDuRZtomlNvdsNygcRCWUOqGZNxzph21ae2MYpWa0XshfmZjAgFFhFAIIbzvREmE8fytnePN6ExP
iWwPUmf9AfL3eSBjvtHE+8aFzXYyqPLGqaLSxog1aJp+jo25zWBovcSpryCNjSyU1NlFdQtKlUsK
QCKlOyDs8slr50c4p6PrXQJlI9Vc8krnDE0wD6zu9hHg+pynnS34/IzyHhrtHP8nmriDaxbwy+jK
gqSDc2xRmURR9dULVZwHIxDGZUZ9KIcqZgU6Isg2NSy9T7UoY05NsZBZFGlP9yiJF1VKSEm0K0Hq
FKJk1itnjkwH0BnaAnPTRNsxkhunfeeatmVVBz+EW92bmsG4uvfqBon+ZpV8InX81nnku0IVrrS+
t7PhqmYPBmqtN1GIg7RuM++0YznKquF8pTXFI2gHs7G1EpgPLHi6PDuvS43ji8v6rvr33fpZNMVf
BjMBGYpQ7aWtuITWfKAzBQpR96X5fqyaRfxy75jajrEAj/u+Yt12fffnZf1MgQ8WOLw5LhyVzpiA
Lp6A9nVJlBkvsVMXU/yoPBMe18vx2NhtnGByij/XWRlocqQeYhln53ZVf6FGdCUfnKqIFE+gGoJa
wIDy1v9x9mbLUTNdtO0TKSKlVKq5rb53uWyMzY0CDJ/6vtfT7yGfcwHFHzj25qLCEECpzVzNnGP1
9vQ4ROJHTReAu/sEkGNRar9wLy+Eb+BO2Ju8rsxryR/F/IF03zoNVnrKsviXUlq4KZWJTATgR2An
9b6GssQtTOpVTAljFVQQmT/aa6Lxb5KHfJdIdmuhBf7Nnv+s0EKGKTB+BLWL+ELFfQC6EXq7RNP9
8+DKn8z+065IdYxdOyF0U/bkPRmq3GtAz7YpCkxEymGnLby4Bx8jcTZ2Ea5Pj6GLYfbupq5zEFMw
XLLQkPu8nx6r+mcmEv2EErWYFrhDLLJEuhiGnhH0+AmhIaWNbx1ZEuNPovUk837Xhiyzmi4egrgb
H/2mXuGTH64MBd4GtMRufqgbazgRJKCTthpFiVYnadN9GJbNOo1LfeP6c0hrC0ysWhttpVfma8tI
UEKHRUJcpA1PfYdl3iyys9bSnm7Gsb/p8jFM0reBIu2D5rrFS9sMOL2y8PbxuzDYav8FY2Vea33k
1XXG5KqXvyK71M5VEjz3o9L2CZbgh6wx4tVMsH/zu+GQDmjtR8uv9oaW6Cuz9OuV7eMdFJzemroi
rnNnuH58NBRNLxOW4GBQ+ZudqxckeYuChN6IavVQk2DiaLKdgyZEv0ZPQpPOK8xX3Zo2rnJfymGw
JD3lkADd9WJjEQ1hvo/L3lr3xngI0OQcsQrn+aLzOmddtKhceq3wFrluRochbBje6xDbBBbsnkZV
08L0ikczYYFAPfwWVDkD5lSRXwvgD6sJ8eEiwqC3LBziN9XZyTvex7PUw+iL3T67NFMv+Nuaw5Ch
fcvT+NJX5taJ2RALV0U3oRVfcslwenqH5fAU2F34CujGNCVtXYXhk0kO/5WhVW2CWeuk91PF1GSz
PAlnk/lR8ZoakdhH3QPiG/+cBJwXGKzwJab0cnQmfPTwnIGUOAJaBxn1Vg0pjNe4rh/TQnq7qvWK
55wT2LTtaC/N1rnota4uXh+KU13LfgV2YPjqo57RQR+4pu//MtPkl+5O+tdcahY9vpVyRHJK6bSt
AiRn+670FANCh37dUkxd0xcXl5TiJG2eWzVLulJ64amZ+49l06xDL+9u858kLa+eUO0bBqD4rFEN
J0ZttY2K1be+0MUpKQoT6z45BmLNIi3cc+KTu9uF4n8JNIf1Us/pAfbeg0SqJcIx/+H4vQVcRscl
49Qvrhbnl7pJ1dxxyxZRhU8ffAS2fo2C29D5N92204MNRw0HlR+cUIk4ey9rYHdY7qKetWRVT0pG
qhAdtH5yjh5y5yWKY3tBmNzuqsBId35YDmuZUCMdm7b4Dh3jZXKG7mSlrlyUSdZfjMAlFM0fDW3a
xX1iv9mhdqkBqzK2cPJ2UacfbFRDzzz/Ob1myUC/0E92oWz7UyayZOfPP2FKT1BS9cleo0Om+agN
llqU9CetLx6UiJu9l7esup60d0NF5S+pIfWIMOqvuawq/KRttiRoiR7QOkjoDJZ3HWK+0Zw0bS3i
fmLwru8uqRBGixGxh4f9c9sgmV8NpRFTLI7HZe3hAAgoG5ltXRylILcMzdo7DbTsV7aTOKSKWOrK
Lq130eDA2cpOTRrzjsy7QjPLqLLmrQ/KPW0q9VI037IYZ8Wo3O6hn5PphKazPU5Xv2z0VZoW4cqt
JrmOG7fe+6JoNkkdvkEC6m9dcSpyK3rDOqDvDEVXXKEy/EZBfeP4rkXVyHao3BvGzTJJ25EXNlvd
l1+hTBS3MrBfU3p/yAUEURZNyvUY2+MShah69uhq53otvuoCaEtvNuHCSKONKXvtxWJq1aaLUTbg
zviqjYV6sUPjTdnYRYQ7KzM1uVKoZLedDNQTAR4hiBudbRvjPcKkS6uZl6FPjZNraetw7GoUVaNx
HpNzZwXGNxyO8SYFuLv3+p6IpWzSHZWEHPVzFuxsYmxkEJ08VYniI41uI27ycxWL6Smt6Z3X3TPD
gwHuWHIpKKB1+WQ+fHy4aXlyGsM9DlYYbaAByaUzheVV6xuyObgHe9umEuXk/2l59LPtwnSZecaP
qDW8R+sSoTsztUY9fXyETfpV2sbJSGP7Fk1oqpsK9FWpIywQbbgeQsPeV07F0J0g9Lfo7OUXmTqP
GT/t5VhmB0d00c3UMZ8FUOfeQrQJvh44P6o+vgyO9B5zX/7nB2a6cRxlriy6pjdSgp/CwiVXz9rQ
pM9+AnIZt2lfPdMGEmiXA4zsZrwnmUsOw9zAYGPW96FH68V16y9mFTC6sODdIBrDkCmU8eJZ8txO
pvZDsweGUfttiC4XP8jCL2IdQakeXh1QI1ok0V3XEzPma+NaidhafJBOanSVdVS6r0U0qLUeWnun
Qr8zaAYjDzDv/giHn1WrN3sbR+UeEPZOBm781TQKsY2tdFpjFdk0s66xg6azRnlrL6uWgX1xlZwP
yqrrtYHgCFkzW6kAaVZlcXRi2UCarzuYdoCNfbxKvW9+qcceRMNslqXl4EnKzENRg8JtA+dgxVG7
8kevfIpVtEsqz3h0ogE8sUqjZx+eVAjd4jCiejgns9oW60t87sSwpCW9wFp80Urfec2l7JZ5Aral
C0Nw9o2/prWc7dp+DICgMDA6dp6SSeUX13DXST9Mezwd6bOe9QjFY+8akCG0bRWu2yQ5QD+Fi4Rp
W+mbUO+L17gq7YMve8QAOS0VrxPdEU22olmt5K3MKVb55VAfnMbvd2GSN4uMBsXCCMP0RQdFdtBF
ES37qMCImvXv2FP9qnf/a/WOLkRSbmsOc63a3t9HjdOuJ6d2vhbVRdKZPgcGwihyWiRLJeQl3502
vW08ucryjxhdo63jU9+LQ52WBGya6+AW8WrssCw5YUtzpyusHXIefU2pN1lJTXPpDfKYZIjNkT3b
KxxU2bVOnUMTtrTE6i7YaYYG666Okn0/VyUCIZ4djANrgNLuU9ceFG4105H+Y2O1DGI1AnIuPNss
RqOmWW+pad9ADmdx8M1Gq08dQkbUA4rZBGT4X3Kn30QFRcQJxstmrHuSjzCNz272vQqy8ksku2qb
C/DMHx+BWes/lbaLZ89N4yhJxKplm2l+ednohlXELPfdx7v88dsur8y1FiRH/E3JW21VKzrW6iko
7MPkxuWx0ZjLm2thQrcAAwpOmvRrR2un6yv1q7bDVSLwv2hdXRBAiysEVftdY7f67QeUswh3h62M
xvqizx9JPwu96AACInCmeVdW+4+fEFIslT8yENcOnuTsIBFmo63wI6BHLfVnq++PiUrch9gMbzxm
yGcYp/GYNQ6mihY+CtK4EymCuW+1NFrR26l3bpuXe8RFP7FOhTfbpKdvGobitjThLdSEc6lTF7Vu
ukKvZJMaN8mm0TWB798xNnbKvZYNIvNCEImj7facutwFWnr63jGSYdYxajXXtalifeUH8F6KShzQ
H7Xv47EazX7vtRPln07qx9iahq1feU/mbJfpvZoiMUXmzmjz0+hNiyy31FM4asODqcZ9MVJu9mvk
hZhpjXNI5ryMB83e04FtQtf7HvmGv5bsuseirPSrQtKysP22/1F70UMCDnRb8AQvk9SlWkNyH+fx
pvCLetMKarhTDwhrDMVz0I3kzWQrzmpw6aEJZXlHPMTaqvdt8UaLfZ34bv4iQdxt+1g7N8YUk3cP
1luU5Njpp/HdL3tjMflj+Wh41GO9QUVbN8e1yfiR+MVr2+FgV4QpKRuvYSTea8Mim/a2ejX6Plm3
rOcn+vXGeRg6NLO1Rte6dV+6Zow3SYE9Og3DYKWnst3HFkLy1uY6tBrl1KBrvrR1/52gun/QHYwl
uT06qOEwSTVafHNE7lIRCgSlgCx9RycvLx8fkTe0p6bIkX2zGfilVwBCIjJsykTbTaJBaO2b0HvQ
fCIt8VCxzX+mZP+tJYq+up13SrLEftE6U9tEbRMDwzuUXo1DZf7wNJsyYifUGpt9+9Ra8ITHtrnQ
+piDLP1s99HXxqzo/4866rbCTNDKePrWyE2wjKGhFrZ0yqObRP5esx2ymUHpvNSdQs7jlk34GuUV
UVo5NMtaGuMmMtzmIOvwyUEFcP746LXstXaydG2EVbW0m2L86mvzUmFShHCH+EHFntxAHLDPTsNm
RvAznUzYDOsWGCXqRWdY9ZkH3bAZXvPGoNaUZmrZV2XxUudltnLZdJGqGW9T7TFqwJzCBwhew64f
q+/h7DzKUKKeClm4C79vvJWfR/PjhyiWIdT9bswmXPFDfhl9M9ppUQtSuvPktgx0a1X2vL1j/SjV
UztiiDXcUj2y0yMXakMKIIm5cqXXP5hddqVfPGIRjFaeYyHSji37CuFwlbSNdst0fa3VSX6OWMKp
9u+JLhGes+msTYf+j9LAAOJYXX4Yf0SRUNMIuaiOImaMLGN4BMD1Pirf3VcV5opA9wJgeZSKpUzZ
7e0pPrVVtm9aXqgJO8QmnumtFMc2iiyN9GnEP9Z/l6Kwn6qUyTGphFUK8K5/y+NlgCr5DYXzux+P
1lk38YdmaArPWRfNkzl533IdbZEqhmqdu/ILF3RYpGVeLfPuu5XW3kLTQvthtmcforb+Ug5y4kB9
XjYbWdo8oe/ijhjosd65l2nIa/ZvjAJokT12eiihiErGK5qmfa6pdNkaKZ6q2WNkwjKtA4y2henr
P8ir2MHy9g076U+fDsa1jBkiTuZQHNOoupVCeKiQ08uQ9f2lqnO5RTNHkkHYcExBDYR6jRDJH86i
ir0bRD7ohoP2sz+2wXhVLGEvZUelOYvitez88lkLeu8q8+mJRma07mhuXKJxO+Sgg6kA9Y+pSNWb
No3FsgQZeItFVm2yrmpPAqnYaohQ1bjPQRa5D0JR/wMDnDyy+yw9XfcjNtzF2LLq9AYDwrBq2oea
6Iq1JxlvskOQIbQUaZ1nYBSwJ/VcFgQlFPRZ5LVRIhBUwwpMh9zS4sqvtme8D0k/vkZGuHfipMOR
Go2voV9e2oK5XD0ksE334XWYTHxWju0tugEFRFeGv8KgiV9jLfI2wCnERrDYLnNV1XuqhkAAKBjh
m87UjU3Dv+I03poZCQcsnLfA6zB0d28oRsmQcu0HrEs4dp6Xb5QRYRlW33SQvft5gOei1U3xVFGs
AfA8qC0VCuB9ssyYtYJfusAVtU2M4GdlVuFX2dNXaVtKqG59QWjJulMH7VdHH5xtlufdIkeLuiwL
Ze0azelWBR7Ibct33rLgkWUAjYpbb4WeI7cuzeeaQCXnNn+jDAOe0l7ZXl4eNUUdCeBdve8HOo1e
Sg4UwMiaZP3uDVZ+1MLcWiW65h+HyRALU/OjTY1U6KGPGwt0bTkvq867LLKVTffgV+3Yiyl5T8oh
eKI9BrmvY2l2qxFbpC+ORvtk27m/pG/sLT+WWRJrCkpl+9YXorn6MvxvMiwcxi+BTX0wtYPmMVG0
UtvJXadNo22gvbZAkWKqlvTE14VHhXlyUueWjmmxqjoLa3EbZxuAYZvEoSs4ZVP3oNxI31ljPJB6
u1+stqQZ1qptLAbjUEzTV6gdYIYKztOX5YvGrrBMHWRXuTNqD1HtmIfaoXlb4CNGdE9tR4NFktfm
SxymKL2iHJhv/+K4hflDa4xzVzlXvyg/4tHwMJj6rrUH//jxIW0wvZlbnDJVmRdphL+GvqxWqD1n
3d6AK7gwj3lgFdePD51qrQRwcbE9VJC272x6I/POlSbKrRdg+bMKU7t6iAe3oQCMBqPGaIL2rYGY
6NLiaLQXG/T2kxtO8XMWHmQ8fW8oybN3y/IMwvealkG+xqRZX2O7f4WiEG4arW2X6CWnB2KtY1lV
AHnxEU/oDa9jIIdr7/0YVNtiCmUb0iVSRTLhhTsBBGImZbH5qLeEWVWte7Owr1rE0okPFXSvD4uq
QjN8RoheL0ZSpmNoWQ8pqLQDfTa0JUm7/4iO2YXPcSMbZLuN2BS4j0mickrZdfhuDZa1yzEdUWK5
ebItfqRUkFdVU+qsShqAKKiF1YSJA2chIZzalgDbkSr16pRJypGWnWYbO7L6k9lvCkWUUQkD+OEY
rZMq8ZbUau2bG8SIrIKC1qRN/UqM015PCqYkl05KSpQxWCLKdr2FU1nJc9EiS/aVHcGwzsnnBofa
PmccD9ZmwuK2IbmOTwaFcEBO+RH7n7f2OePHNkvjZbiZZOXwzjfqua+sr5CJhnWRsJOkU/FIr65k
lW7ffIsjSUgC9lYzbSYiapq2vbfrVHWBUJM9JWNeLYwOJyYI0B8E5/gc3fKMx4UHVtkKFWX9hOzc
/K4S3kQN8RJUv/AXXkYP46kIAMTOAsPWc58daGZlTBiCMSb9ETbVw2hNxX8Bph2j8vxHHE3RKo2L
tQF7+HtGOZkZgVp0rZErDGXpXI3yaXIHLJe1bd5Ku/gBeHtbaopZpXry3UlxXGuodG/+U5vZdI28
oD2VAl1ya8XmBjIQKlotJ3hsIZIItLOwNV/6DNfz2LWzrJfJQ+DDrEtdxT+TQP4IZShPAb21jV2z
b9uVV+4cK5hWjlvHG1en2UH0D/JRstKZ2ZduVhvaTq3vCbm8ResZh6wfy/fcL3+Cek3eMru0FwAr
0LF4Hvzfqg7P3hS/Sx+DYWcG9jqFcgfitAVT1VEMFpZL3793AeaCXIUYfq1hqYugMuCSVMPG6XRj
WekSbXQE97jOPHUNOq3ahlR1FmQAjalw5zlOh0UKqHAXN2FFQaXUKfpr3C/yAKf160NF1QglGezJ
hXesQTAf8rrxjx8fqrWNrYPz9Fx0Gb36ZnSPY1i4R33+qW4nsbIrGKMs5waK268TgKJDh+yXTVP6
z0k+xReRWh5CqmC4uS2X2TAr4pm4dXZOHo/HuPXMlaEjGod8xKygyExOjTO8+zVeVM814WzY+npq
eECSSSAW8dwGsLCO6ibjfoWgkx5Q0zHMnWADQ+SxdQeccKl+rQc32lsj/i+UqzDXlMYQntA+GiW4
KiDN+Qq/hr1hgkO+RjEgl1rFomkYrcSHgbpR463P6nRa+bYpd3Q2vxlteoxq6T+pCLUr3WNtPWLD
WveePm7CRKlFDOh/RwSbw7T2ayo6eriOsnY52wFWrDLNLSaX2ged9yW3Bp7MIrNx5oufUz+TxPAn
KdFVj5OoMCakAJn4d7Qt3eGXrOxT0Tdstb7+q24kSKQkG3aiXtKB4rkJDR2cIv5lYb/FfqYdYZnu
Ox974lDyWtM46tZd6s/v4pyOBty8Nl10mrZr9JI6UZ/DGfBXRanRshto31v0V9Xwqok4WwGZKJdM
W4NqiHiocMjxMfd/MjNOzpNufpuEY9iSed2W7tooZUwEKndTW6akjWOzR2dguOobrVAF+CGyjuRU
LJeTae3s2g3WvSJ6xGAYnAnJSTJqo7lAM5v21D1/+j0nFDVGtC6UcSTc2toofq7kJOG1yuvNNLnm
d2FgKg7gZDNTrUH44k5Lt2fmQ5nh2mqjWJzZOsTZsbofseImxYM+kNeaOfMnggenVP0n47KM+4Ee
85kry7RcUxdCkjJyZX6b3ZhXU0IKVlB76guNYNaZlt2kFVcGfRQbzKz+xs0SfZ/BnE0B2s/FETiv
OiiKIByqjeF/z2qRcF/zCL2mT0UW6w7ArcFZlr47XkNLkZKO1fG3ySn//2iS30eR3I29mm8YI3l1
QyjdtCxEdH8eNrFTOYFvyInaxzPAM/2Qhel+aKdxJWPw0BT6p+WUOJ8Nsr2bjcf3mrY+j3EDaUxf
5GPW22+Xq4m03EvMEPrIKM1NT21Fj6mt6RBygezsmkh9MvnqbmjSxxdKRbJhSoZsQFn680RjPcg7
Owg4UTiT+w6FbvkY6C1CF9PLPrmo93PM+DJFU0YnLzPmMrq4ew3U4ESqjojWQm8IDiId83NWj4+e
jtvFjHPramRux3Keiy+mSacIza1sOuvk9cYr3g/xEDO2oNakhvE1hpxA0+aT5/Xv+26z5ClugsEo
O8O4O0LpKM9qvJ4CC5nUHjcY9qI0P2AtBM4jaZiw613AHEQP/37e7hYI/NjzQFWHqTy2aTIq9u42
MKfBKfNeAjidEwyqPo+OmIV7rhPt/v1N8xyfu7UIOynsEstRukSjfneKXYFKi5gUhJJkxxq+un2W
PbPq0hU0Q2A7rXnVnTe/0MwnFwKOB+qM6RhttWzMPLmVo9GvUlXGm4/ftpD4b9LWn/36kzXzfzws
js08T4IBlxaStO5eQTJCN2jrNF3WUyyoJaX5iXfwl1vZ2KNdTBI6dtvHlslieADCRGaPiKindVXr
8ZFs3t0AS9Jvza+CgRo1VebNv6+j8dd1NOEC6YbB2Tlqfn3u3hxTHwylT+mSnunRoKPLZKDC3ed2
YKxrM5spaWG+RZSYrDmBX3nY+c+eSL9k2hhtrF6vL0j/60tuUn4Yy4qGM0V80JLErWkvm4VgePAW
z6w8KC1Yd326KbESvNtlmcAHi6GFxQJnwRz11tmw+vfZ3c8F5TE0TEYc2jwkirqCfnd2uSUKFwIA
OMVaPStUHZpf/4y9fkVpdu3HYu/Hev2rNRZGFcTfQpW+ZBCAnildfDYDcB6D99veKQ2lmP8nLJ1O
Ik+se3ck9IlaQXpIQ2Iq3eWQ69mylWJCgoODzmHe0BbNC47VUe2maTwLnCJpP/3qwrxchG33498X
Rt4dznxhlCVM3hvTpfF4v2AalCDSUAdeGsMcLl33MDUCQkUvmPHiMwQJDBezN7STpanmFLnZN7NO
Hj7YDVOkbXCIFluPKhijReztyECt177pgZYm3cWc6PxaU783RhmsgqyeDkUfdVe0yiU2Yy1dm4xL
SmWJ9gufpBtH4xKiCZ4BPfb3IE8/eQY+TuW3K/9xquzbOhed9clw7t5AGIS0budqGzkRpA6e973p
ljsGIkxHWvHak1b3vxq3NHdMYNvk4SzYtzFjf0hKnKHxlkIGdGeN9MF09qOhexezpPw2ROZN6e5n
x2vdTeKbj9cixpAUkoi01P3KRvM1ndgtKU0O02PukoXqcXfT62haxHCiL10X4ydJ7Wg3Ds0zTTXv
2BFcbg0ErAxKeh1Gz3rLW/BWhm0NS+Co3ysZBvAcFXhAj3k8SJ2phMtim0yWBq2tZHpKQpm6Zq4R
ZBWyAfRHDx/+5DZpbKoeQ7FPmzhA0wKrLem4g4MNjqOJnekY9RnY0MxXmwpE+SYoM+BsJpA2H1XX
yRpdSp+yBvoYBNE+CsdpmXXgovU0ACtrWC9d3iWntu7eUzKVhRfgJGxcByGhFj4FTi8gC7p70A0F
xfaRzlv/5GcOhBcZfvKk3E++Za8UEq6dYpS0Ltk377avGl2gEmGQLinjm2TjHh3kbyHRWk6/+UeX
iGCpqz49+h1vL+Eg0eAoHwTTPNC7/0pSTd1yTcr9v9/VeWX47fmVyDFsXbdNFmdh/L2DxGnkUsB1
mQyXtxehdR+5MS+OfbSR131yDe4ih48dfB4LS9AAI1GZd9uqNsVVZ/Jt6BPocHuyWXaoTlJ/I+On
3oqwW4yYff99gvfR9ceXKgPnIDN3XXbEebH6LVxsi6jTLArVi7FW5ltOL2LFWUcnNx/7dSpQykSI
kZdOmwbvBiCKOvL9ZeC4r2VTFScq2fUxzJ6Z6nMlzfBBjC7c1gsBGgXWOR1KbJkTnu5/H/T9gOuP
g7aFEia/eGTMu4dlaGXtWLSyFm1QAJUw+8fBTZudlBhdXZTNK2so7E0R0WZtxpRxZE+xXkWfbCt/
3S6liOoJfBmYNw9Av9tVCjdqAjqa4TItGGc7orPi+RVIt5gmJPZzL6XtrOLwyanPp/bHE2kZtk3E
wD1zhSQO/vN+KQfnaOGifbXg5j16UzesSaYD2C8+shWt+573RrQL6L/sS8ho7vwXPjmEu4RMGvMh
zAdgKGJO6z7CtSCVM36pCJfhd3xauPcK8dzbmF/0xu1OQ5GtdSuAIwHIyTa63f/Xd/33MfwV7FqS
3oEpdFNBfYH99udVqJVd9dEIVlNq/U+PjvvSzduficGa++8vugvROFcmJtuuyUPGiHN5/6QFY6gX
RhXh9LEjhknGL62AGTDCbqka9PrCJeSt3yW0+n9/7/84QcvSLaFYglzXdOeN6rfXshfUPdhYtMXg
FXT75jNMtDiiE8hPn3zV/zhHh4QBCq4xJ3MfA2N/+67EsxSFGxq3hfTHZV6mw1X1innJ/leRdq8m
irpzWUfmzk8+bJOec8mpfS40xxu/tQbufBlAjDSKdN9TcntEOe24J6sIMe/UAwZvz4e6kvftOs47
F6NPumVAjrss9FA+xkkDlACBKyi6je/k47EnPRj9FG7aDL0snVkWIw8hip4LuNE1vf6d3bA28LqR
7OABW3mBjL9Vg8C468t9zCAwnA1DO2NsrszpGSmTxu1jKdkXDQN/XJ5r09rzy+S1tiD2OwGaTMOJ
gX/F4qISa7poRTJ9ckfv8nKeJAw6lql4ZylPMrTtzzuaNZ1TRHUYLMFyGLiKhke7QgPbOS+pg7ra
pVu4+OTG8j/+uVQgxuXtmKdeE9ncP0Mz8GbIAiJKveyQ/PZfurT9Ivj531/z9+NjmvPewV6pW/pf
iWcURki1EbgvcdCSbevms2+VI+47GLeNtzb9bqnV+cVEAvXJCf61AnNJHWbH2sjiba7s3UsStsJ2
uhihU6Ex1MvVGJYXTt6FrXVYhq4hDn1rIXR1PlsA7wL4+VZahpKItsm42TLvvncaLdj8BthSxJAw
smzGa1pJQYmSOv/RagZ0VLbbUcdlJc6CkuZx5XabZiiwL4YI+oagvv77HtwPWf84JIutkJI1D5h9
H7h2Ge62SAKRquosxfAYr0okjQehjS4YOec2RqHYJ6JMzgGt4sVoq241+SUdzTynR+ppagNB7Bj2
9iO45+AQp+O0AEPb7f59oMYc8d89lNQnDIcKJqM9qRf9+RqkoOoQAUif2MbCx51C0fGdfvjFMKFq
lAIwL4M6iyYmyIhFvcgV2AqWv3I5Rd77OmBY27JyPWOVeS2dUSC7oz3PgZ0YjRpqlrGboIKRXbX8
VQsZtmj9T0LCv99jLjPaIF2gT+dU7lKaNE2KlpH2QHar8Ys+dfuwNrA8Wc0X/hlDRcxP1o2/dwJm
Gdvk0CapnGupu4dNj1C5dMGogWUcPt5iGgj/T2+xZbE+fVSsHEEW9Od9QSA0UAht/WXu4Dwd/fbr
iBEKImCFIdRfI0TKVr5wYub40Uf790PxP06RgpLJVeX8/s66+qZxfKlT3GWXOcwLVSrCw+cL1d93
jmfOBGCnU4+1SUf/PEVaEGHdlAh57MmXB5DKGsKPIPeudF0zZmk2P/9vT8umqkPuy1NOPO/cXVIV
YOmJGpeGKOSihVYIENlMill9fmZ/pSkWC7DjWDolFyTG99/U2OkY5pHjLahhZU8Z3YyPcFCzx4cg
6M3Nv8/rf3ybM9e0LVew6JKq/Hkd0z4vRzR9MwNv7K9tus5rCr3BwLjZxKm7Tx4O4+/Vlvogwg5J
vMvKZs5Pz2/hCfl6GJpB4y0Y0LlI4G4tU89g4HMRodyahw1VVq5vvAzSYC+G5DKEyY/EEher9qpT
beRUlOzswY50Nlu7eO96eRII1XPXD86zpGJIxnRjZLV1yxurXvz7Wv29OXLEc45CKd7VlXF38N5I
69FmCits+aRck0HmrE5Tt/pQGzPFO10Jf6ZCS3kDHvVpqP6/rp3luGQq1MzVX4vHTOHQkQhriy5q
va09ivePoC2zgAdGbr9Fi+FtRGU8CUT5exOE0qI34x9F28grY6mcT+7lfRdrTtxIGSQZmyGF/Csk
8cim8qikBzzRZt+3/6Fiz03f2k54IhZTqkDScrtBD/e/uoC+eEod4xDZXXB06+ZcN11LtQNzojEB
9jLTstkFIsiuhW4cfTLOKzcVM3PakoZhe407d/yma0W7YfYWUxyz4sGaLT8BBtdDRaXGDDKBXjzO
noKJmg0Rsn6YMBGs//0Q6H9teuTXdCwQQru0L0Dg/fkIj7h1wWz2c5Ld4D229JrOQ7cC9ms+WL6+
H4pU3zDFlNGNOnU5UosAZbG84GiMH40xvBaNe/73MRkfUcofOzEHNQdsLj0VXq77zL/2e/zSAY9m
i3NsnwE9RFT4zWkZ9VRhi19Q07pQlPY3fWg5CyqT+v+h7kyW40bSLf0qZblHXszDtVu1ABCBGBmc
RWkDoyQS8zxj18/WL3Y/UHmrqKA6I6t71WW1SZNEJwCHw/3/z/nOAbBbmHfXcqfdqIp10uAebCBC
A0KOwuKWmf4U5U0CHxIRWOx/6vU6c8exGO4UkTxqLVbyEwUlEPu69ZUEB/mGcyzuY8TIWkz2UTOD
KBCHTTmhnAXMB1fMVIZNVvcmW4JF6tThqxCIzx5yt/GJMgSM5QzohTZlQOB7rZEwkfGluqrGAXx9
T9+BZRHpf2+Vp0k2vud42/epAJazn6ydMPvqikREzTYzZHxRz8GjKfMHQzimRptta6sO3YH+FpX0
5jMehfRKTCLiUQ3/WIbtMQsN4RrXKBkIdJ1ouVNglWm+yOD+OLyaB6Xs4x0MxJMulPV3d6iG/Wzp
8w5zubXPytBDTo9rTBMf+0F46uAh3vRVFd3Qs381YL6hDdqlidURx4LeRAfkeiqaISBFwxzXbYre
WlPiRclcfhqyTsXOuAge1T7YmX2cOjXueBeLFu48qXsIUyrMAuvrRigQOzZTMj2EDY6EqZNvQHy/
VCMZECVx1zu5xOuiKgZQPFkNdqEmaLvYSgwbeBgWe86J1/ICPpnz4nsWtMW2qJraETn6Q3iGdE6+
oWzUKnp4jfACrUgOVJNKjGfyEduTcJ/lT3o9Zys9NpSjWWbX5iJMSXqiqUl08A8W4oVZUoQjh711
Esim00iV6LUQm4+xmcAwL6ZNl5gvMP/0rdrHbBY5Po50+Ow3/HUMJFOeFe00LESRwOiqL8HkJuis
971YX2MEaGjZD4pXpkj7mpBdqNj34VZWxt4tqDlQIkWfm4XKN6GKwnsxLJip+DX3ZUXK1DSX/UmJ
xq0PhsQxWmsGQa+AZelM6aQY8WfFmka4vgAd0Vm6ACaCvdkl1WNeP4Qg0J0Y4+TRrKdwLQVdvalS
xMqmBIHZmtPklKTNFy3Li5OV6K+6FhY3bQM5OG9PzdJkK3Px1cgi62gm8ycVgSCybZxqUnMMpZEo
jhiBQlfA7J7FTS8a0x0gnAazmu+wQfaP/mQiNg/rL0JopYSoV7IdVEcl2mPj7K8laDTXWQ1psUIl
ac+mFW4UTUquRQunSzMIlyosH3YTlkmxnd4MLVP2ZucVloYtAyhhA2sC6XuBxE6pCpHhRKIMMDW9
3Lz88ElkvGVHZrDfFWnOL7/Pu+2EP8ylqMtsJ5bEuBHVDfWFnlKrotcbK0HsiCigcnKqmFdji9u2
SpiPWvTYazlJ1EL+/Ofr8PkZlpWPuosksxwsZ+jzHiAZgWlt+BCgAFzB2PahgMcymRcUNFUPpzSy
2nE1R+PDnw97ftcZ1uQQq1P1ZWv1QU4Sm0KETZ9hZ+AMQ2ay+i7bEpPi4S0i4z8fTFp2uu8/NYyG
/tqiB8unn47g2Y7RTyO5a8jvtvu8K/Ygbf1DJJEhJXbZ5OYmjAOwcJJXmGhJZIUKjYCl98JH+Pwb
vPwO7DvY+6vL2e181wpooIuKooMLNtBlKjJK6UFhqT/2e//xbfzP4KW4/nFRzT/+i//+Rkuq5rPX
nv3nP+6LjP//1/Jv/vl3fv4X/zhG31DUFK/tn/4t76W4es5emvO/9NNPZvQ/fjv3uX3+6T9WMJbb
6aZ7qafbl4Z20dtvwXUsf/Ov/uHfXt5+yv1Uvvz9t29Fl7fLTwuILPztjz/afv/7b7LMaeo/3v/8
P/5wuYC//3YX1REvxo8f9c+///LctH//TZV/VxbFhMVrSRmds+5vfxtQaf39N0X7fTmraWyaNCqU
dEx/+1teUH7gj4zfFWk5zVmKaLG1EnnNG6Soyx/x8zh08UfLeUhbBEP/83v99Pz+9Tx/kvEoZ8dG
mthsjyjzvDVJQJie6Y98KS+JLIaorBp+xIIQ+A1tMUkFPDOKAyo0vs1exOZhjexPdM3prUE2VeOC
GWBnx26n4XOTTTLMd00ejlGiqRuKgP1ncgrFnSIKMqRkpWxSeI0VEadJHeDk5sMzPbA++PegQPRb
IxZSzCFl04CDFkJlX6JtvcvkqXsuQdml7JVT6A1wo7RPBiDnuySARGH7kChGdIGRfxsZIZuFLtMr
oJAJfvjCVYYw/pQMjSauogDbaAalMwPleSTgdEi/DVVaGuYrD79PJD5aqVrdmbEJ3Ae/haXCbDAy
uqHQl5RSfi1kX/aqvJofIEhZd7npF/G2Jj0R64kFZyFF01Mdi4w3/MqcqrTZD4QRiKj6SiooPR2U
/NTjAHCFgWDeXSsYiXY3TFkvU1Xseup8OtDE7FRRnOquAqVRb4JmVLZiiODNEbH4EfcRqVlBcHAy
58ljIqWC+p0ulGDZgCYJEM7CuSq3E5Z1tpqxOBPobSfCCAITktZBDdL8ubNaUN3+2FTRCmVTfzKN
kELxCMhWAhjtqlMEllwmmWQvJiP4xkFXrqG34eGHc/utLEpzrfIJ2cz6ks1SimLHRPH7FbaXwGuA
19ygJx3Ko5jOAvkPZX1fWGPfgDz2xwfmQlW6LfktmOr6vr3BYScoG9rkGDksWcjKu1gUClyPhqaA
drUqc9s3VkNiQJvs1NiK14VuJN9A4aeOFA4Rqag94K3A9gu2bS4V9vxaJffIk2AMHAgCTTeZBCRb
DEDzoombb3m6Cz0GBWWy1VNxuktRSlsrjK5xu6sKticaSlXdCAnSyyL/UQaZGdhGb/TSjQVzTFgh
DhLrI0tCEzuKn+YP40BDexVOrZZsxBZ7MCRtAlu2c2ykEEEq0UhskkUsGbsp4So7tTKk6WHW/Eh9
pfo7ToeAnXR1khAD8IYFWPxP4tRI67iuzGOj+snWiuf4KUe3GX7XEF5jTPaFQVjPcjRB6ZIDiGa8
Vuox4Fe8HSiqQRdPlcHrrDo4RnlbPiYJpFeLvBKP6Q6ln5Sb2xTA5ietxDhmN7RJXzXyFa29hZz1
KsCaDRI3HP37SmmVmxSftwxdUzCbW9xbCt4WUVR3RaRXX/OM5NdbvreDk1oaYTxNATrcBeHvv2Z4
424igaSgIIwkTmNqGr4KMywlf1DUkmVAFZ+0PFDv8G1Ehwls1g0AN44Yulh1rsm+ZD0MxPFlAcQR
OpLhaDeEWuEPbl9LoTHX/SwGnLO7AGcXKdu+ZItaRLp3PMkJ8HQxC+8ortpCBnQDUuknH8fmvqjk
aKUr1fQ0gBfZ9xmiXk2epzUHdKEGM6fqVwLWHltlqq1l6CUl6Sw67jSpFx9KKQYCTHl2fFRLKdvV
I/xpWdXzPehyCWOb4tZR2blikY5flEEft4kZGRuOQ8m6SQB3SO2gfy5juTyB3c2vfdHCd1Oa4UoJ
EEBU6YIprHzVm6ph2NQqlCZtTAVPt9Cck3EnlTd8bOghEcBBN0sOv0jS1HhJiizcQGWxm2oz3wat
1mzMICeVDw3qc5sR9yRNffiCeRB8nD5bLkKb2G5T5XPPIf5YcepdowExXBxoRC3MrO5+Miau3PvF
iqCKp9Qws6sUpapmi3FHdQcJhm3E4rVOTIwtkXHipCp+TkuH+F7jyDFS4DtI3O+Q8z/iD3nbI+l7
KJBf50jDUtzPz1Kb3Gjs3NVhSByQEA99QzMNiIHu1OZ0FURKwjXrJCkO6mtcEnmZTfHLjGEJL1HU
efOs3OlpRF6EWH4G8QMwPSuf0zzHIWmFeOdS6YvQtZOTC/J3sACGU7SAH0btXvTLr7ggW4pWWKyD
SbrKA7+mUFb03EecFHmuzytyRTOXkiuOyb569GPYKyHnJ6eLiFOwJtz2/FIvqWl8kzid2BqSpJ3C
r/A1IhQI6JbaPoZRqWL0p6hIP+Iez+h0rNJYe9C5lRCJ0vFQwfX/XLVpB+NVkqWNX/sTGRmCGWd2
Gc/FFg9ksc8GAjQ02JceB9DOMSFjMCk40iqYVnY42EnFraukPQpCOLGgy2A3cA3eKSNpPeI8FSsx
Hsb7vp6uGbSwbBEU610tZfHD5KuvPXEeNBiN1C31IL1KBbIaxl4AwaFAZlYDStdcTuYMWQJ0Iyu/
GZOhPuQGqSMEvAQHP8hHe5Z6CpkKplahUEG5xWrlBYx/JTS56SKmBMVnaMkqGso7fxJuRw0CB0WY
4bkqpsptxbq4BiZc4bgVCExrahNG3/zcl7DV+o7Ii6mQg1ORAK3HBkXYMV3R1ZjM0ToZuoHjhUQC
dyA+6GmtOhMrjxtFpsJJdXydRCu0tREAY0Ioxi4TQZT5+oIPFzRjK6j0KElpbnnTlebYK9YXHHZ7
Rca+1/IDITXx/BS2KSkZ1aCRgpMSECpItpAdC+YpCXqdHq1xN1VRDoJHfyYw43M1KHfWiB00oL7n
oLkodmDEjU2c9ZzDYkVlicn7A9uWAotCbmw4v2Y4/3HdxCvk+wFWTkv4ltXDt3FsxJPfkxSew+eL
qULa8ZDKtpGMu7nIyIshYnVtzc1XDZ3uPbj3ehvgaYY9POPRS7UIKruBg6VVT5k2Cm7UwVRVSsBb
bfmQl2GJMksE+QspwGkpB5D7o+7jRB6uOOEI6OaVCGFWfdKyScWThLMkIxYekCYlIMNQ9r7cvFJ8
jV7EQnGkxsp2mTHAdGFNvZqkRHXkvgzXABVV7PRSf03KCQnXUWljLHX1ELRXy7bCDujhEf5CHhCx
I0B+LAO/tM+vZOiHYRI/ZfTPV2qtm25RzJKdJdNNqWDh00u65ZNobsoMOjPFMAw89amZBEcPG6Bf
6XAaBeme/XBNDk5VdZtgUtmhpu11N2BNlkTrVM45tPqsEqvjUJo7jly+TfHhGwCBu2QwX7mdTwlQ
VlLME4/m7ypstVu9rWjZdeV1QKGdBDT2cpqFv1ULoqs8b1RHizLYoEP9xczT29aPA3tSrM+lFB5m
UbiWG/TajTSqTqNFtyQMfW7qAJsCTnCcedY11u0TeYr4LcFerCnq38NA2LMFogaMGd0eCtKNsFHB
b0xa1x9VsGWldoqS4a5DZkLhSDHWoU9XUqBNY4fB3AMjqm6jNNOcUZ0fFH1ggJhQ1cZ8wGbWbPx+
fqw1FXrY1AYASGABWtbw2cxkwWVTAk58KUZi5b7Pqy5jMou3UZLW60qrvhCODecPPw778jgG35M/
iRIE6hyl3lSQKVYH/GKx9DXI/ddQjD6XmrLN9Ki86on4cehe3Rl6NXohoCEe51R76ZCqnlJmo03g
GGrLKhqhECaAaXAah0NmrZvKZwfuF8epEg7diFsK8JC/GtsZ9eIYmXY6KbLdhHSOw2r8lPp1AIBX
zulbRVA8padcBBAg5iTcixNt/bSP8KG1YHgmOeI8MCFicAK1mqCOGLVbwvJwwjwAb91CLpYGtozG
NBEQa6XlNpYpwGMmUWB0tbUtgby1lVHKTqOE+zjW65IYHPmq6vB/jq2geyOKd4eSpmSrNZ2CTgcQ
5ucEw9AyrRwtnBq7kiGSVjJeLjWHVEs+mpTqd3MbHYy63JOUqrh4MK9lnxwVmsfQf/Nwh0Ua6VSu
8vAmlRh7DJJOZVRl5QCo07bgWyxK9VPXrdAI6V8E0ZrcirZNYXeZyCRO5RlWAeXY9HHUO39rFEP2
YIgCpbipRFETmg18Fj0eBoLyVCABdt114hcdUvh2imE+uph4ccAmEMZEQo/GMbQb3KWPOdrUiF1y
zOc5CTpSABU8guSKqfHnnlIHNMSov+v1oCWOndta10LjDUE/lDYFf/8NCfocVVP8ubTm8rouzfpJ
S6XuTm7M+jXVmOe2BurE8yXfDGyJIIabpDDnr2QJGHdyqdSjHcfNuKGuPm6XnextQsLkgzRq42MB
iXWHCyA7NLHmn1Sa7FAjah4HDRrc5GrPm24WZG/ZYcj2hsZd+9ylTXmtcXD3PUXN8ojkHQkyilHO
uupU3PSQGCFI/S77CguLXx9xKEBkqN/6aandhxMrkSNUJqrEiZkAtbYwI6+OEvE1ZiFl7BE/BljJ
fKhdS6T2ysdQ1F54h6Zjgt9ap8hk+PetypZApsttwz2q+JL5JPGNYurOsiCxYUYpL4uCvzZ17XkM
e0y7wBAeg6bsbluzv+rjQburhTzcK0JmUjeswBPymSJGwJnqui1cUQjyp4Ga4h3ZnrpuA7OLP1lo
9IBy6d1MVJVJlqMELPmBYOlu8hLiWNqNqE0RiZRD1+euVJPBZ8dkfrJ5bFiIV1Y/zbFj9Nh5Us7k
LxlE+m9+WdM3eleX+aP+8b7e8cHcgdXK1Om1ItnHOyHpZ70qs6Hl2/k67PCj7klr8RH30t4fbPQV
XrlqyVez8TW+yBvBJYL1+sLoZ+VQhPE/jW6c9cyplQYFuD/dyQ/NlfYkuc3Rd5u1VDuz17nqWnaz
dbL2rzCWDhdatW+V33dVyg9jnxV6uhjTGExW3TGPNI6v2DfvLUJxr6JDv1KcfAWzSLW7fXFBzUp5
qzwblrqvolK0WrqEb3aBdwXpvqU6bBL64pD11I4yNCfCqPVLF/fLUTQ8EMjPLFk/7/aZJKXNocHq
TejSWn8G67y2Vr0DKntd27KduPlLs7nwMM/KvssNRSP6rzHPpDIU1NLR1N/GFJ1oUz0Yq2kNH+90
UZF1Vs7+MRJ+ClE3KPoZ52128hvGotTYrHZO61oHaNprdmL4qp1wzbaF1JpV64Sri+OeNRM+jHvW
TIAFDLlHYFztLriFbJO7oRt5wbRmxqxKT/mcXZgs58XI5ZaCetNMDE0iap2zOZqIwhiTrMz6CA+E
Y5taPPgBIZilvyZP3f3zB3gmXni7uveDUeJ93yrBbdtLRVzCKT8gHtj7W1I/72l/en8+zFll/m0Y
hCT8T0NXpZjLNb97AYxZl2GsVwaxfre+8D0OPv35z//gREL4sEgOMHQsEn7LWp7iuwHqbEb9RqKv
I+7ye3OnrsZNa3frULd9mzCmdXZhwI+z8efxzuY9eki+sjhBHAN/8qAZd7rZHVEkgTvqtheubXng
P68e7AQktNg6onDRfPPAvbs2cGxViqWXQEuYr2tjDTpDtfV7ou5ps+8uPao3LfCfDXfeyenheVoT
w0l3ojO7oQN97KW18ZXcZmvj0sV9/BpQ90czwpxXqWe+GejeXVyU560fjilxjGSffUPH66pOdwwi
R3WSle9GzqSuFpOrq69LrxYurZkf326aEiLKOxOtH06ts0+hxNGR0l9DNN+D9FRvifpzy9Vs2IqX
XxUE8drGhRfu45uAUVhBU4hRTaIpdzbgOAdown1Q/MpMSgfZA6gmLsyXXwxB/wt3MB94/Lri2QJS
gpXsw2Aw+Q4QFOmwRFqHcG04hie6MvRYL/7yfzFplp4bRgFcb3R6zrcUhgEq0a/fxmRbHmwaT3Cg
6jQrUqTWgatfUEz+YgvDeHwFSGBYWsvnjvFhohw5qdJyjaXygjDjm2bH19qmcAQnfq0OvZMHR6Fe
E0Xt5M6lh3juTmE9WwbHnUyHSqXDfLbcVLmqix0xFE58WCZs4xRevdc8ILe77tIn9uMU/Xms5XG/
e0NUkhREufR5/d1hhU8ndYFtXvH2u8N2fig97cIG7dwv9OPiWHBQlGO7EM93K7ogg1KqOwIfiBux
p1W/hYDwtXoJ4xMguGgrePEudYS11J4iTrPusr5evMMfF1iu+t0vcXbVpSXGSpDxS0RKb6dbeZW6
8claaYjNXeFZt3ZUlinEeNCdnLf359/q7/615u2pfMnv2vrlpT0+l/9fdHC5i//nDu4qi+rntmj+
9r//V/389aX520MefS+an3u6/IQfPV1N/x0SrizhEGeasITyBH/0dDXpdxUJoIEegL+Ag4lNxR89
XVn/Hau2xtqESJAXd5HR/dHTleXfl7MI7xOaa3Y/mvXv9HTP31BG/bGi801hoaVV8fNbE4kpCKsZ
ofm0U9blOvP6neUhYLItt/s3PyJvY9HdZrkV0Xlwavx5LNKd1dmcJdVVj93qbe1bJYNNYqC97BB9
Z7p991h+dYDjBr7fEXwY8OziYMSjGfdF1V1WeFxgie271ITX+hqVvRv/eCF+0jv8dF48W4E+DHe2
e8u1JBQaleGaVUIr4qiuCk93+xUs39qunb8w4tmu4MOIZ3uQlAiMYERQ7tYubLrdQjVv4PPdDMfC
I+2dT1nyfTT3sE1s9VB7F1efs6PUj/EXIw8TmY+ZfnbFUV3rA9qa5QZzPmbpcyQbUBrH1GobhF9J
13SCy/Pol1f9btSzq1YmLe3QKTBnvfJAPWRretEGFZtrupHkTqdhPa/kTfVVX7l/PqEWJcfHCfVu
5LNdiT4GfjmOjFzAPqdP6+i0jAJvoJ+1EVaNK576V/+p3I0P0DmFh+XjQ7j35Zn26ztA6wNpAW/u
ue3G6pQuqDIA26TluD4FLPJ6T5XHDtSjDGxbO39PwXeWtkidW+/iafZXjx35B3X6xXBoWWe3weoy
Y54bjI3NalrN29QlY/wGJvVG5IFbPJbcufRy/fLW/3NMSo5n5ZBsQFJRSYyZbrN9+RR6HZeereI1
0ZlPeekue2Dq4KNrPMKbXOerZH1x93b2sX2b7u9/h7MdY6/MmaXS/nVhT611Dy/0Ad6R29vhJ9Wm
r+Uq7DMuKcVZ6j/MOcShqEig6CwkiZ9XzU4SphHpgOaKo+GYcodMvNr++bw+P8v8uLB3Y5ytzPQk
BDnPc2BtTr4V2UMU7ErVO3ldrFOvXl8Y7ZfT591oZ8tykChGry1XNO16t0dKTUbQdbpP7eTe2i0F
mNTpP18Y81dr8/u7eLZSyXiktQCS7duU1Z1ohT/pE/VqR1qJm2ovXbqjl8Y7W6O0ttOLtn27oyKH
NcmtboJVQpFpcFGN/7uFgw8P8OyNrBBVNGrBcJFaeASUkEI4X/h8X5iHytkLWMQAwHMWHZjMwNZI
IiM24IIS/xx98HYZxlL3FLXluGCezcNgadTno6W6sR7cDZUMz17ygdOE1M+ht19jtg5R49eVq/jJ
93mwHDlOR2BcAo360mxtS40Vp+yahwvT56y2ILKBW5R1xA4sBCsMkz+/hNhZwMs13fKC9G51Je3R
WtuGp67j3cUz24dV5myss1UGwYWZzRHpUflhYHWtvH7jH4qnjqN9wuckcv0V0uoLE/bD0z0bdPny
vTs91ePUqVkysMrU0UbojC+RMN9fuIkf3ollDL4Xy15Torp1Nkm1WUEXYk0/bqLsKG6Z2yEbMt2W
nGmbfrlUNPnlNS1aamygCt6j5fd5d01pp4/JVBHQXpuhnXZXlnSRq7Q893dFoB/zAio8W9oFAiWe
TVixpMM35jK3befvGq/dRNvlKxhd/vZ82HosN+/dSGeLZpKQp17UjNS60pOxnjfidb2Cae/AT7n4
zTmvG7xdF3QxnpW5lOLPv/BGKvs50XXLo1pqI4o7vWrrcds8Ku68CTxrqRmAzlxndwgILkzF8yLl
j8F51cDGWZxzFhXs++fWUzsZocvornSa19EGgQuTRPEMT3HiFT1+58K8/NXLDX/qn+Od3VoTtymi
TkFz4+14QBYVr9nBuvNqCQr2Lm4ifjVl3o929iWKsVmmY87VDc6wqq+lTbuZd902u7tUEVlep/O5
+X6gs09QhV3cz1MGUr3lsJV4w1pd/4UL+rAZZWa+H+fstR7hU+hC83b7WvaCwU17Ha0KJ3II09mN
DuYFmJ+Ov4KxP1x6dMvN+nCNdIxU4DQUzY2ztbKVzTpLTa4RRsNmQsy+4xdYtXtA7/bg4gJdJUt1
kizTS8/xl3dX5Yu1nJsR0Z9dNT3KoSmyEFr1drm77WbgWPkX7u4vp8u/xnkzFLxbxPQK2mdscIWy
127JMWOv/RdH+tUKwyJJiXlBilCv+Pm1E+aSmKiJK2pWvkcPonLGTeRpnuwOovsXSle/fHbvxjt7
7fwpEXVk7NzB1KEASpL2bbIimMYh/uJ7CD4AzxUHqJaD86WD63IpH6aNSTlbo5ouGvLZ0FrSp2NZ
JjopVWhmrwzl3spuL6wqvx4DNYZEcYfd+9nUzCwrNEi6+DE1tU1yAzYlOorbdqWuzX38xbhWrqOv
fz7oryYlQDVtcQ9xKj8fM6x6ELlGtIyprZWNtfqLr/yvpsr7cZY/fzcpfeiXCgmVOp+9iIBAXrno
x9b21Jh2wP79/+2yzj7kyujrtWVyWepy0Pd+XJZ4cRN9bk59+/Bo+kIy0Om10LD9+bIUnWzuWGGc
dEsSkp2ttuE6cjq3uo+XtvDlQy3GjbOZyPxfKmFAICgOwho4X0bw+CNdDEiwyAU/uDKCiKFIsE48
aIgGosS8GV/hviqIncww4bxSdfmXEb3yJ9831etAq1He1sy/dh+bOipO2zDM/BhVXXTfps1cuC1Q
XzFeTKyweqZcGnPXNJMqsye1Mjv21WPm5fQMNbdA2PIlNgHj2lMsq17cm/mt0QRXrIDBJu8l30EO
qrWeKinx0R+TbHSQfuiCrdeizsZEUG6NKH7Ue3OvV/2w1WepPonKWPe20FkvIh68VRzp8KlQfa84
kaUrOYj7T6o/FfdZxjJLFOTUHoyJ60KIhKQdTOx2DBoMmDN5FM7IMvVKyoT5TZIDEoHVPt0UiX9V
qSat7Zm8TrM3FJJERnhvtdlYq7KTtW2SS91tbgjhbTbr+wqXuAeAtLKVoKZyEWiTW6Y4rtBg8c98
098MCt0tkE/Va1jMCvBQ8IQxP1slT5715AUFovVchQgJXMnvUXhHgqDldhlCHwGoUxPePYtaObpp
5mfk/+UFkVlp7GUIVbwxm1JnlrTuk7Zkn/gaSgsjS2/reu7kDZlZRGM3kilg5ixjzVg1de5bPGSF
ECWZyJhtkBrzPpNUwjECDc9nGgTBrp9E1SMhZ1rL05hKXj/EhgdQw3yqUWzLsFZMcCxTK0HGF+qr
EK0a6KzqYMghYO/WX9J5aJhWgb4PcitG97q0FLJY+tKBm0PYE8/3zDnmRpeaG2TK1kMLNdaeNOWT
SEbTPmqs2nJQPxNhPSU9kRDtKBCcEU3GIQ+C+FNRLWpNolCExinzqkwds57LXWw2BVxmXeo2Kini
LkkIWE/HVLWjJIyv1KYcK7sPhMDFf+KvQkCuTm1C+gQ/Q7ieXwWEHFGJI3GMpOewp3QRVTFKqlDZ
JNKIvp9+MUw/elFOpwLSE9s0A5tixu7IbSfpb6YjF03STSoKDu4GdPNz4KqyuI4KlRDucL6X62mj
5ukeeRgiu5F8apHkgBZ2dIS7uli1Y+ZkcXob1uOhEarXOSYRrihpBJlydVUTeeG0TXhtcR+csAcX
P8yryWodouVdLci3o9CTEYDav1Tv8lnE7ThHn32VtPuapLs+tdAYp5+HcQHYl/lODhQEnVgSemmA
90x8MAEXxPiSZTfi8k4IEJFybC+ltp1FDFFl+bWfxzsziZh3uMxno9yLCswYOJml7YNZ5QZr61aW
PWI+D+RHuaGeu0TKuU1jrAdU7bwpJD2L/sjEykKbOf/S+Nkql5UnFUCeHFL+yrvv8piUTjemRzBP
6OayI85tlOFiz9w3lOmQd+IRM9WrLswOpePINmN5D6Tze6Aln3NwRWVBcM5EnHDVOoaePyOthXJN
sgMOJCKlLDi7AJWlYROS/6yNdW7DqTyhR+ToNY8Yf/Vtk1rehAiz7rPnfsRZkKu2LIPNnvKboW++
TXm49jF/JLXpVP64D/mpQSBv01HajNn4qov5V0MQt1LQ+p6f6eg/i+mGfvVzntYkBwnpeswlFNVy
vtNI0m5G46SlwW4w2pU+hBu0jjPGK4FTEunYgAO2kS46+qQ/mm261XrjHi3JodUkwkJ6orYKAmwV
a5/6RMIPgwlAXxHJUwmhYmq+vIYFf8hQ8MLWaX1yqmdyMXF7U2hFP71trByi/SiGV9ogiXYw1mhs
/VkUuVHIHO1IjqQj1n3lhMwUn1ve4zCSp4dKDqxDZxQ5TKpc9rDVLHkr3VGKVJR6bUSOM04Eb64I
VO8VMsvMeS2IhA+FxG4ZxPDpVr0rRBmKcQfKo5nKnWS1T5o5b7DZnsZqwrqcCqmbiUVn04WhM8FS
6ZQVfqwU1ozcwPm0rOTzJFtbmO6vtZ9CYSJyc0VLar5WJBLGasF6IDe0Io2VzHor13yvIV6+j5Rb
BSu6U83yS9GQCFCPUexgUHzRJaEivD4o7aHv3FLwvS7M+tUgztjZWQB8Zd+p7bNYyE99HScufNlm
N0wG5qCUgALCI6t6m9JIcZWGsjIeHkKkmycjjiKqTeSch3C9l0UlHbO1IAiEtcJYgKwoPox+6LHo
DzYr1uSE2BDtsA3LDVeDz6u3sBgJGXJ9Es8MMd0Y5vgMM760i0iEU4NHBmuBiepNPWC1xKckDMZB
11NMRgPOtP3c6HdGD2e/TTWchgBdtj6/a1QgxoDZ73YWhTnxGcn0Z19mUy3maC5nSb+tMv/Gb8lV
retqLZDGjpxkO00GDGLtc4Y6INeqlVI0j9lgbvO4Ws+5mrjEQN8MSbUu0/bokz9kBtFBMMVryWjx
gJETGXcWb2Bej9d+kW/zOdyUHWctwT/E5HrYZaM+FXJFfipBubLwMra5U5PstDXauPqUWaHlkmx2
ZZQ+gbv5KNkNidTO1Ne7rBi5JzNIO3nVcqmc0EPg5WTdYRUbFH2FowP/J0nEc7kKSRiA++rUDb6E
1r/Vk55JlqdLgXJeGYXCFzpIFVvXYy8ZssFVmdGthNgPhoITibMt98q1BjMiTsx7zAO9G6ffdTVd
G0H+SAPm3pf9XZcqnGGz8QWZ7zdxrvdt5t9jSMuPJs5Ku5X7gOS74G6MretSUewsqJ4jw/g+8lxY
8x+bMahJuGs9jNdECIwcOQorcYC92vnMZGrTXCYBhzehapty+Zuubjb5imS5dduGq8lQuOd8Ev2i
OEgWnqoKdEpDou1erAoVO6e26yMMFEndiMjV6cTohbavepPMWZphJmL9vvuU9fGTaShfQDQYbhjX
bNemx/8m7UyWG0e6LP1CDTPMwxYDwUkUqVnawCIkBRzzPD59f8xaVPyK6FSV9TozBBIE3K/fe853
Rk2EcWsrfqoxYRhjTCDJ/IMQHnJNgVkkmoryWxlOUdUTGa1gt6iPwBq2cYPOz1LjraJ3ut9Y8D+1
4lPUH0wTNpoSMwJs/A5NNck7Yq8J3b/ucspq7duEfbuxQlA9JymmOO1Jx3HARmgt263dChcVaO8P
kx3WQ3Qo4/xQWu9OwZ5hUJKqw/oS6wXMNEAEcd/+bIoyKABJvLBIbPuWuEBwmSc91qbrMnzltuR2
QBU8k1puVa7O/SHrXvUGJd0mdbqB8nk/CrtifwOqxMcHGzqy2iz+bLdBA3iWEDe/1nXIOeJt6Nqd
GMxtQpoTPoEEI51Gd6xa/V7FWbSqlTdJxilTxVOtkCxVteR8NmjSF4IlbZTvzWocKia326w0HutF
2osy82JDPWpJfrTW6mNdE6gvykUZpDepTDsXuAkA7jGy8OEoG8OJCG4UsH/qbVUs27mUg1Rut+iO
NgAq7gyNSLTYIvGuerDS5dY0itbN8zUsNOuh0SKINrExB007+Jnc7BLLZIcm1MjPF7321ay9WTpx
p6bLQWoh4ZkN54ao38xpc006gWJZuoWc4UIo2XL7Qxu9rGr7rETrppKlgzQQp2n3AUTcJ/QOlJQE
3B7HEmtOk5G7kGjGDu8Df4f/aalJb1ZMDiMSD1YCK1BvuifS50xP10f6VUPCArsqB7muGhePwyZT
q3CwYw4OEfJSBUKbM50TgDQR6Xg1j8im0/Vkyz3S91a1igXTYYIlUwEDzTrrTZn+1NaE5YxGfceU
xuvM6mRPmKnS6FNy1p3cUQ3ZLXOEbn1NouZpWuWwI/N0WaTco6cs8LeUn/gpVp8ISse3MifotO5R
WZpPUyOWMVXIR5YN4YJDOVoaOM5B62+qKn9oiccGZ4TjNHWQ6IiHQZp2SdF+NJyqMszH09XlZVqk
OJN1h7UhOhmScpMoRbCmYm/lNqnHFRbx0gAVpI0kmBavXddNLsDoys0U9b0p9MzN+xR0u2D9cGyG
07my7ToYQ7l1lCdTPo6ydp+msl+QaO1Ja3tZE+1nM+AWY2Xyk0ybvKjEKQlT28279HWp9T3d860S
Q9WpsvpCokcoQUfVLbzgqe2bivUrjTCPi3LGhDXW29JZoo3SpJxbSvjHDgc4Z2Z3K4wx9kqb7Qlj
zSVv4nTbyjAQJcyMUuZKY1x/kq76KdpsK0j3cUtSrozF8JaEfre9EtamS7/I9/uVSuWd5szhvBbb
3Bwx9duRZ1qRje4zPdakCC+pGRCyFkgzGRzUoZ3btsPtsoLaEAuLzbLs4Dff6kqybrR6CsuoMrYm
Rz1fEGiotcSkwTG+1VIDdIHUbZGYvQqnoRx0Jl6JiYpCloUvSUvYY4f0e6s5YgdUjwT6POqNYbrt
mJ5LQ/4wsCoGUFe3mRVvSjs5EB4lHqc6W4mtRsSJgeOxqs0gysil6aL3WuvGLebOCgwOvJuZzBvC
lNWcwHf8dpZYt5ZK+osY9eeK9Mq1xbE0mVgiqrjc6sPyNi5j6bF/Kt7QDBfMzxc9KwiSTx+oVu6w
g3zqifqptQV2gkK7SdVuLwrxSN6742vyoO9iQ8PdmuY7evQbxpnxP54OzLWxFSjLsIPpsTWXZQtP
6k61m1ASDcFD1bY3856NjN99rawAT1W8WTScXWZ+V2b6EJIipX2yBN1Oi06rYwRhr+emO9Lj8Ay8
Kn5uIipN7HfiTTiLkBOTIErq0xY0WBt2HUnQScoCJBrbW/LaSyojcedCO4mqf1CT7lltlftuVV8Y
LpTuOMYJCbl4YIvsQBM3sGtihGV5ueGzo2DVxR0icoAO1MoeIa/haM7IvdKOSqVdfPSEUjjDOm7n
Kb2Gzn8uAKOOBURNX41yjK299LnUa+32SfqBLYljhxqOTf6smBPgnt5PWwOHNcWgMnkDqQoLRyC2
buuitjK4pGof2cRNtQKTTbWxloemKW9M61GvNXeUl6C0f6xL7iawKFz6OOck7bcWeT66DHqJ3C7K
fI6h6l6uaZ52xIQSV+S1ZCMlwlz9ernEunabFz/l1qhd0yHdp7rvzIs5kDlQhiV/yUQqPRTevJik
YuP+lhZfGihF8gezfh2qV0fbqdO8hy7oYUnxrBVzO6mwKmZj3xge+259GqpQpQlRtWcypHqMgbO3
iI9RqRVUtI8j+Llo7nfdfJ8SFjiML3bF5NSkrMLME02P65LuSBfcNdG0ySdlG0fOeWVFmxdgAFQ2
9atFBVw6L6idyLbO3S6/4+zqD/o5Ww0/zn4Wsx4oAxhmnWWiBPlfqYGwo03Lvpb0nO268qzY04tq
zwdb5zSytPqlta4gUedRJUO5qBUKV3vZrJYcjHC+avu0lKaG9dHi4LN49tJCPXE4eVb19modxodO
y/eo9Vl3skuyD4pPOBDwNGsCZOGBU86OHUCshZHtCIsEI+z0MIlzxQ+Xzq9xtSkL8VCTJLU0xS5P
Fhpppw5bJWYyXxss1+ABsjvzsSUcrs9Ik97IsxE9df0Qto3kL1Mf5AyICbFNpBtVelWno2JbG1vd
2U3jxfVtbL+V0m7E+a9Ht4n9xlk1iUe3XsR5hgLmNq2g61C48jxMlz5FVz7lnf1UagYOSDPvng2r
emjJUhtcWRK3BmQNeYzvVtXqvbSr4nMqxtty4ShMOjFccGokubm1x6Cs57MYSHLNNf2D2Q1MQn3n
mAN5wI3XAWoTHfURhuFBC4nSvZPlg1g+Fz7b1HXhOKt+y89uizksCc21W3L7fmCV5PexA2LXXAkb
M0WXC0DLH6r0jF/wPMynYnZuOEA/Z3m5ETHyjkx5iDLr2NEPmex91LPs6DS0KEgay3pKRp4Dy2of
HVs8JySWIxD3GvOtIVRwUYvTGom72G5JHcmgeMhPqbxcptX8NarR7ZhKQbJinV1VMfmNppwsedjk
mgLoYhxo0YpnopgAsCGqAebVfIBIOWn6MSYbr4vZhqCRFMShY8PtBE3ZZipYdMkeKZawEvjvhm3q
DIfOKPfdkv9cST7hoRc/Z9o3/UoXqXmP5Rd8EGHsjA8GPThD7MmLDe1+1V0BWIBbQ18487Lobe6b
X73W+t1McJ+wjiy5nqYkw9EpzYCJD0mumjebk+d00b7X5gPW+JFmBaTMrAzqNWMJiDdjU79na0YY
70uU6veRNZ0ymcZNUfxSr2m10Atmm4+p09dz6a3cY+x10xjvHlnFZyvJHhZlukdZC1AXsXSpPLZO
iXuwf7ZzdJnQx9wqahO3sJfnbklul7ic3IabmeWZ26dQ4CTKGlONf0pD9dGzHA7ddMLKvwKcTl/5
1T6NkRKCnaHVunOcxe/ltE7uOI+0bWH4WcpEipAcE9ps0+4csMBL9k81/dBVEI2L9EgucgMMi86N
6E2OnNTpCn+Gbbd9KqcXZfilQVPm1C/OmhG9OAN1vNAeORW7WqqcSyzmU4wbVrqhu/yLDuvtqNxO
8wdh4UeRdY8aLQZLeavU6QkyEI5x60O0H8v8NMwzfLclucytAnqF1VIVZF7SlHVGtaFxlXlF/jA7
d2a5vIJTifHIGreDYr0qxbu21A/maCaEO9P7lmYFEmydA+V5tluHdXgw7/o1uyVb58Oxz5mtfsak
JXiz4WB1pfdt5U91STweeiW3VNXFtfv2vpSbE1ktbmcOodHzJx1J/0j7+swLdACC4en5LyXDeWqW
9WM6cLIdKhAQ/IulSx/Wrrx3pOhOGpY7i96UTDlNBgutAouWoOXE9yoPCojD8zJTnPaRtJ8c0k0y
hY4NRpam3pPlflCz8VO1OYHhyK6jxWvppdJPtU41nbtkyPzhGoQH1DtZq5e1skveYME5pkDRNdi3
Td76xjJ7SOpiV8uji2zMP2VBUT6u0W0p3cax7CnjGgoF9YkJ9albT3Ms3SareHBIUixEB15AxWnc
t75kOg8o/+5q0RIon/OIT0mgNvDwrjdvfSpVeyslDBRqZdw2enEBS8m/7pNf9WAQd8fOJbGSePQS
eUd09SONjDss+A+Kce6KXwyTfUC8cs1SCOzTtWthuArRVnFFi1m3n9AEWRQpJY57ygbCXIuldfGT
81xD0szss0MzfVUm8A0CK6Mg3rmNewAW6VMUyQSRgY5Q2tclmf15cT7tod2QIH+rGkUIIjagIAkX
lrIy6f1aKJusVp4FYT4aHwP2x8Yy6VCO5Y4YHpb60ssBK8J0CdRMfFaSro5utNAEp92rbFalpm+p
cqYYtdGLRfdjHaOfZqe+0SwMcWhlXl7MG/Rk+z6fYg6y7I9THt/kUIxykSwby2ipVsW5T6vOjcpF
DRPD2ZTJGJJitulk1XHp6uMwjzc2meLwoPdkm9xWq+H2a3Njp+mmBVJZky9oO+t5ro1L0zqQGoS8
UVIGAZK5Jc/kEdbSwm6dQVtxxI0tjefBLHeaSDnGtA+iT18lajuXIEfJl2Lhrzkcg9pUDnmV7ldt
uozLvK8LDNNUXq+Sjuuf8ERX7k2ygdYjHrwD1z1VzUqFakuPeQxRYFkoWxn3zfNTXGXZvZKo2b51
ipPSxex6Ug9BNd1ohX2S0mbPBrOFQLvPu8xnWn6prv+26an8GmG8Q/ehF9L2l2y8RqTr8JxNIwv7
Xt3Ug7aRQdlPMk7hEnG2RsbuGm/MIb0VVfY+Ff3LooCC6mOmAL2GvVcAEN5Z1DlR42yNNd5FBWAf
2b7tp+XBJNk2nIEyoe0ieFXnIRc0AtYQZN0ElEzZLhmzBsvisdU25VWPR2oP7xff2ArklskhvQdz
qSSvNOtNrRl0XuXkV6UtF7vOO3/WGHHmYI1q2ao9eqUbZmGhPIElEc1DVVcfYznuxTI1gW5BSkjL
mVSpmEVIMaWbpR5/kpXe+1Dw0C1o45vZtghCpKe6ZjusxXS7yskuqmIiw7tNxRwLpGZXwLsgD2xV
Cg4uQ6/6djW2rkFr1LU0GNQ1MWTBPFGhcAo7w6Ykro/9pMq157XKCFauGHgR3ro3ES9Mg7JTyvm+
acg5SIduqyfjcVyTxY1GBw+OYbxjzp18hh1b2VjfY02UdESSQzGQa5VzLpzq275L/Saq7qZuIQe8
04LKue7Ofe06NRt4zhSIPkHHoQYakjTr2J2EGPxSjRx/Ltd7uYSh3TFkcZ3UJomQvJamKiU3FTBZ
VCLFR0UvNtikLsAp5KCu67M6Gc7OgM27u1LzahpNsg1SqyuXUBqyNYwV5aZPHUYbgl6po6G3HKqN
dG1Lq4m2HSK78ThgBkU3TAzwyHYc5FCxu7AhbxnsCqFqAMIOq6L6Rt6cRWV0uyppZtdceoBk5fqr
GODEMmKs7PyjuJI8TFgKsQb1WVrWsCL6OYBIxfzApKuh6mpzS5YEJ6gIhi4N+27RHzr+aQyTC+Ua
T7PyPE3RxZZHk3lySRrYSq6ftcDhgIODlZiWZM7gqNKp++jEw0ZjgbNGUqk1LQBclbuzOb7MA7zA
nhK9i9ibCHn3JChkS9QG3LvA1syTkkECVnT6Flpp3aLV9zthPZnpvI+Zv7PQF51baFDOeNRfF7md
iMROzpotDY9TyuAiI1zbLijRgf5yYC4TsNzJKO6kvuXQHxccCTSy0JVYM2A4xGt5smEIH6bVCJ14
mcM0yXyKUzK5Zs1lKn7oEs6ZzAhSH90ATCv6RN4kVucCbyHMpfEoNXTOlE5ywaGFCk981jnsIcl4
ldVeEn2ynvqON9pYHeKa0+qxiNoyrBUDktE0VmGUtjcTh7xW0M+YABlbwEp7+3ORK8Y+4mcfS58Z
veqsXwJjamjhWD5IIyS8YpOZybui85JU5oR5gk1SJXp96YNS00IEwaA85jHo6ytpQhY6fHNtZ2bG
A6lTh1lFRp1yyNSWoAdC6wvgEF0uk342OsSDo7OZGiZEcaY/wk+8a1ImWQZUG0vJmccoteqR/1fT
Dh7nz4EUifdRZ3zUOfy8IzibgImUHzmN7l7js025fSgl3kQ4zZ680AgwlfuisLa23u4cuJOLGZEx
yaFMRNYzvw6J89EHoOLETcm93wlS2SnI5cfUkp1Nnqw3ZbLWpyXhGGPHaKedYoYqggADiKL6soKj
9BdRRK+RpG1yUNC7jGw3cs8t2ubqnTnDwFOLiJIUE5VzsiPJfu4SmbIvUusRGWHdaQ9tNfljgbx2
ZqnzAMaciPBTvJXo7I25il+8w3IAjRmQRlqa4SR1KVPbWL2sRlbuWwYIpVL5BNHXfpNnD1qUSH5e
V54Kqd4VOElmyTrqznRION15TO9eRZdkkPFW4cYaNDFR80hGZk7zcGFwPWv1jQHZaaeWsc9jDLuX
5Pa63mqxFo1uJ9NqR4n1nGfNS6L02nWIQllvzOfazk5zpP0UiKg2iUEgJUkjR5MeUGlpjNf5HbVl
vqG2pwnQMn4o75a5uljVkPiTyuAoBzN/E5tStodEdF6o2sJm4sw7ldOukGZqumjYDiaHUChadyTE
Kl4pTDuYR+vGdpabdZA+gKrsNX6JK9cKBwY0ijrCwNp2d60JrUXk9W0CfxqFOjTNVht+RTEl+7Qm
dOpGHEFDmZOuAL6pJECqlRJW6tIKYkS+/DaNEazGNUIb5jVEK/m56rklLC2y3ys8klJJ+07P6ZCk
MDuZk41Mw/q69zgCkt5Q9T8NUFRejFLgp5CHd5noHXewpvexJVfByMyDbaU/Cie+kdv4wMO5a5L4
pZbETVpMx0qQEEGcTGCvgk1X9ERWGwNND2Nnm92HHQ1ih3UX8STo+miyVK+TmR9NypHm3HrqaQJ6
fZ/D6dKXA9COwZ1RXLg1o4vntZ/mQMntwzy1+6EpXxIL4ZGvqGbEcK8q4WR1w7PSNBvmoNUHGc0C
dr12C5fGMdhigJkgI9mmbXTFpFJl07OnI5BE2BKlaifLLV03bVXOYybywOxQbMA0m8M2UtXdaOT+
0Lcf8yh7mjrHTOy6IXBKojiKJavDa0IFeJwyn18sS5QsuyugmdrRPdkWN7PdA/3KgVHFSVm5rEPH
Smlrb2YuiRwB0FLZzIHat0AdKbcUiRn+2IQKVcEotTelre8UFtxgXPTndsyOWgqAIKczx/cIKpnn
L6uJXBiEDPG0vdAXPlQ6Zwmi01GpUniU0pg/5Ep0MXvjKPXRfTpPLyyU3gxxfBsJ2LAGQ9RMiC10
NA2GGw3ivEdlVKvMFGLhPOayyuk/pqtqmUEdMVexib0mqWBY45NY22bfUNXFC6dr0Fd3KY0T/sq+
UtRnZVb2dq8ySoeX649pwd6udLS25OgVlsRT23SVBzX1EQoeApQ0PiRWcmhtOqPwerbZqD6v0RqU
erNt0mrf0tpVJCko14j1s+ownmcxcfX22D5PvbS309yB9K4cx0HJOHuCydPaaacMtOKKXt4jZrid
GhRJsYa8yta5eNrIg1/MVsvjyhdYbP21lzTuYjJMoVUn81FSxDOjqYADK6+Ds7Br9xHAvEy6EG1W
+tZMC6hEw0UCxpB4WUMqfIwKJSwME2pCLFNUDnHWeJrVD75UE68dr9YLhN4ylBNz2Gezissk59QR
pfSVsuWHMsykrY/7uIjfJCYoeTp7HYoeBXnpNBzHUb4R8Z0mloOsPIAudCe7fpNG53lNbA4pvfHY
VuvFccabvukPNYdQqb4kyYIaw3iB+PrOTr+F+7fRxYsiEa+YtZuJn3lf0jUqHfk4mQQ8UkmNxhLI
QNHy6ajRKOoQtdjLtI2QiiDekp4GVcAknkmxzI85beLSsW/XQr11Gg4t2qCSCsDkr5ffaz1L3SG5
r+CHUVRSKOEh3kpq69u1xZrwy+GHZ86vB7oNowylhBhgEtWTL6kyQFfGiyIK7fqpaWO/k2q/5Ci/
cIxX9MTvWnubdFjm0KHZNChTOvpbB+ODG9t2F8hX3BbZeJ/Em98rBRmzuZIerLYIEnWBFaXkQYH6
CDh0w6h63KwNoz1HTtIT2wQtS6IjWtUl3Wm3FPmLJgSLoBR7VYTUKvsY0heLKVpJPDBSutRenuiD
ISt3HQogTtKeCmPNVSwMSCPG/dlBYET703lJ9CeadKdVK/Y5gOLGlrzIGp/KLpmCpuvo0thP7Aah
nmYZVK5613SZ23ZLQevhGXrxBxmVu1hTJ+L4DiThBHLMX7IgosmdvFEV5ieOua8q7VTlAAEN5a4d
kXg4xdbJrc/KeJdYkNJaYXWj4OwIXoxCJKX+as35ppmXH7lk3TVRv3rz9DjkETNIVHBKfGtXAIxz
RsNlemenZA0PWpsfqVsZJzfSeiORTH2zyE1oqMk7AoLP2VBaf02YTkx1obuZIR3tyfoA8Kx4PXd9
uyIHsWKsV608NQd4jmQdQY7cjNeYi66V35S1u62SiCpeWZHLEGaFDBUpI61BTyZVHL1WNO6kVuM9
ofVvdMkbIM4jAsugI4mbNl4XiIgZ9DzNl6ZYGB4WD2Y/Qy/t7lShsmKvzVEfmtaLFc0fbF24cl75
dFJZiPPp1FnzLa1HatzMObKltlii7WdwikFuj691aW7JXed5yybZreY+OctVbj6ofTz9QCQ73pti
eqoEDZXEMBEeItPbTXI/MNCiFq+LnqNEzVR5WHu3swue8pI3ve2ZGIx3kVKdkHFO+5bExaSnFLq2
BFajvGf8S/9amRDUSJwr3TIe9Y+uulzzKToDUuhSCCSG/Uup9xsjbfy50kOj1adn3eyr9yKmGVI2
sOlK/HHO2ks2TajZ3rcGBDk5GU8C3S8TDXOvzazyUXUmnGbPEqbyQPIKyG1NC94xGMyzdo5VltPb
EU76mhdTuxVO0R01tVI9lGTHPq6fUhI/D4lD+V0WKS1dixPZ0MHyzYutXpkqDWXVCVXLln1aS4xz
jVZicAdoOtIQVkzQ4CNGQ8K6p8s3b8qMmPskNd5MmTlknBhJYMUqQgu4uxxfC522A8MDgYwjc4nq
0LwxL7uTQoG7LTXKGtJcTBYta6YvajcIo0op2yzqaNzQX+LAkphUhWhcmfEu50GGqmrMBNz09yj1
TllPRUYi1w856pKboZ/Pa4RKBIbjvSrVZIORTX67lkhzErJeQmbvtT8Qnbeo8fME8jsq+g3L4ge9
rXWTR+NT7DD4i9P3SsnboMwp2SZEpu5oLm/5ZIPpIQcn0CVRwuVj/l8M9gUxoEMnlfJCn+cDbJRj
uk4bNUmKjW5aKKThkKPaJAtmkswAEbbfOslHnsezL8up40kJDdZWh84q1zXHunTAZpa0D6qcX0Zn
/BHrSVBj/7RUaJJqHsnBtMYYbAtWW9sYHkh14euNcevrhdT6lY75SIl2hrO0m6ow4k3Mi3O0RfIj
kWjJG1JsbZTEuJ6nIwSm3WB645w/yuXys5usE/Cjn1VN2I9YdEy7Ay/2WKggQ5fScfHEXUf9vRW2
nXVlxKfXIyG7BSouolTZnSu5fROzeBxSLu8IJnbl5Ozxfo24dabsMhg1xyTUzS5q8hFln/bDLulr
0WQgRc482V1/UUupucEd43h9Sw9Sbswf/M8/UAm/pYP82M26vk0N+zDW7X1OO9erVEpow14O6IV3
qOkP2lTtiqE4amVy1PNuvHZGmmBVqixYRyYxbWfcKE50hXomL5WIr8m3iJfltuwQudISUYzXua8f
Zl3+hay3x38LOKPuP+C8V/WhGLtSIaoWA49z4Y+uk+ExxTcywhO0CqHQqa/ALMZ3ssRsie4KJZYl
f+ZzpBL59X/ySCG2MTV1ZB5aeTb05Y65/ptcIxfSNfNh1qz6NpOaC1baJ6o2OShIDzsUMIaYK+Y2
M3GMBIPUiGNVSAeNzBxXXen8F5pzMy+KH0v1dSCDp852HD+p+3MX09apGXuyeA4/5VyHSh13rKB1
+nN2IkiyqKTKRNkLUhI9lAIfHeF+7GK9FkBkhVxptdOrFZV1zby8jitIgcRxuP9uCPnDn0gAxpU8
QHcB6y2A4i/etrRHSTrNier3Gz0cj7CwwiYsQiuoA+xD6gZpiy9vnZ3/nRv/a7yo/M+VEVfAUGPA
pn61QQ92s9ZiccAxwh9o7qBu/RR+u0XB56JVCHhpvXQvnZl7fWOf/epm/XrhL34iTu+D1V4vPBgw
WBGllvbmm7v61bL0X5e4grcUAAuGff0Iv9l6uhF1wkjYsn+43lTTa8JoF1g3c6CBhxJBHg7fGHv+
AA98veIXxw1bzJz3baxiWCrumv2VpQCD9IFiLYi/xWb89Q7CT1MhUjnqH75SjMIElEnoHDHVMYzG
zPD4zQ38amn75+v8doUvvjIU3XLRogv4h8ei/xhC+2x+yPf0g429EqSBhHdbhPXLqn3zQnx34et/
/+2XU2qMElXBhWsp30qaiqoW6X5aCeFZJEqvWfpN+vpX0+fXb/rlBSxrg2CRlXvp5JcifkVs6nVz
HSABK4vXgnbpv9/Z7366LzapxmrTfKj4flbfbNDrEtYb/PsV1G9uof3F4k9rWpvX8XqJ2yuvQezq
xOWEF9h7cBGzWx+0sDsW3n/Z1de9ulP27ekKbSO96X8PdPhyf+0vb/sSywPiEO5vxYFkbc7X3uW/
f+G/v3v//bDa6n8+M1KmklhATBut4m0F3D1SZF8uSJNAEy4NWI9OOtI0lYb+nPzKxXfv/l8Xm98u
/8XUl8e91fUTlx9S+mbAQ8N1Ig1AyatvFpnvLvRlVSNpfazWhh82sSvhZsREpJG5jSvh/3/e0OsH
+f0lFM4kTHF9CV8WL94OYeSDQb/XN33o+NX236+mXp+A3z2sX5+QL2vNYlTqvNbcv3THIcBnrBgg
/UIdt2UnxH2dPrUHhOWDrwQanc+devjOAn29wtdPoCp4k6/YTZLAvzyj5N5G2lCyXSRi3ddm2Imn
62l8WNXvHtW/vf6/X+nLo7ronZRVaar6EZ0zt97EIC/xKftWiOTGH2++Ryz9bX37/Ypfns4JJKUK
OV/lEPsg5s5XgD0lwEfyGA8XWatFH/777/nXm8nOS6kP98DSvjylHLZNMoBaUpXMQxoB7hovYwwV
Q7r79+v8tXQCdoBpHxykrn9NoFNUmwkbWXrsUesG1xqZUiUVzDHZliBT8b/50rozX6xfgrrdTfzv
qBx/uGyvD+7vH+DLWk7rxYnLvOIAGRgv61EPGq/ynMC8H45lMD5yxW9ezL8tABSJmLBNwn8BTP/n
e1n2yN2Ew29ZL/fL+qLV51l//ve7+tdfD12PJWP4Jpv5ywOKizC3V5tLSOIH3a2Tgck2dywfT+83
jJx/UDN/vHW/XerLt8GsOizr9dso3VTSlNDGxjc74gHWIlrQtxYqZ8fOOcd6Pr/biV2E+ZrLz4tI
683SGfbbuPYkwdDp4DgOQQ7ZQMaqoYkG8GGxX410rzAvz795h/8pjP/43MSAg1THHsxy8Z+/wszQ
KTOFBgkp64aNjS+HVR8I0CWPx+lx1kqlpum8Ql8tJ2sjoUG6iye52EyjTtgWOnmvHxr9QEsGGbcz
NEG3xniGetqNcSGrj0ZFtsoitXh1zZJHylkSX6pixR8rRBSz0qZbxcEAp1poh7os1z+lNKYba1qN
8c13/YOq+M8jTgi5A74WuKPzpZYooB2bItava7P0UkJVZNzjaR5eis13YLS/buMUtIZ8xXBoRPT9
533tQMpaTjooACKyk7WZt9cSujvG3v/Esf4Hm+WfbwbxTYOeABrma0ZpYTS0owmo4JvN2dHmYLhd
t3D3dlp0r3n/I9jd9d3548H57ZJfthl4UKSkrFxyfY/C8Rajs8saRZathzzlW0/+3xYLDZirdX1I
ZQ54/3k7qzHpyCJQSOay3iVzLyd32nz53y8Wv1/iy5tA6i2yIIVx90SbzV6o0/EnamSD5VP39O+X
+kry/+e4+vu1vjwdMjlkV43E9enId4ied10ofEzarxaE2jkgPH4r9uKbNeqvzyRQdpsvwTHSML9c
1WqQuIlFvVbR4nzFYKJKvlW8K9st3nxXSP4/vuN/X+26OP9WdyH4bbWI1wPxD6JMfCqhOjEJbuLk
ddCUn3Ux7XEob4XQ3xSnPZtMWJln1z7D+TDHHId+H/t/9B17+W/PLY+QgXJBxvGqf7kJetnmvVxG
CsSmKZAA4l9fFEjZob2pb8Q35cMf6LTri/n71b7cBF39v6R913LcOtPtE7GKAUy3jDOjUQ4ONyzJ
tphz5tOfhfHnLQriP/Cxbva+UJXXNNhoNBrday3oQf6DRkCvmrpGcmM4yN5fVcSCrLzLbB4t/mY4
WKPSS9Vq6eflD2oPnijIyViZM4F2RPWhQ+7zqT+3jlmQsJmoRoH7koiMkamEkL+EyHnxPosKSwFR
8hKE+aB9xOshCduv53cPS6fye011IkN93gBRL5Op4G0aDY+IhAh28Q5cAiDDQTcdn3dkM+aAsuU3
Dvi23q9iOMREgIQYrSnNLhqT012nOBlYqIhFx8PRpGCbT3/BZ7ntoW+4TGSV57JNMXGMWAeViCx8
Krxh17iTa4KmW/wbAk0eIP37yl06XUyGWQIgpaQi6IDxMEVoS/Z0NXzn5/Cbx7CyWlcmlkOfTFoK
WqRI9t3efKEEjJR8HHrffFJaulbsKbXGYoJ6r/V4dqMVGLqWIzn8XssF0ySHv/CYzY2giDTFkGVd
Yqnt9Cyp0MiEull/MBDU67vquKBoATZUv3qde1vw0V9x3XIkNzb9dIXK2AjOFvTPRRGuDmFgByVk
OJOdXHAutiedhg8rSa9AmEGmd0vmqyX9COI5IoDJ15YP4c7wZxeELn7omi4k/9zkrrM7fEHeLYGV
5v59VK5wGeuGGm0TeOuRQGqE9vcLSLaBHlQGbTLv3rwZVlZAzMHQRui4EXsYmMEtKTEb5mD+Jqxs
O8nbQjLRcsoghGdifM8RfSg0H4wDrrAg2BJsvI85OI0d48tfLOPmHl9ZxxwJEIFa0BsN61oXx15u
g9nldKsUvcW0/2IrbOKpkLrRdU3FoDUTxDJsERW5geRIcQ0qFOEoFJ0bCNI+TuLngiROsBiWYjRf
0gLBO4t3mjlyzglq0gePXf0EJqzVNYkXdAriWNLap6Q1HsJFOaR94iu5dkUqnqjKR/8BZTxyCsx6
iKhms4lFCbEwkmbm4uTRbQQR0AFSmKb0IpU3mnEXYxgN7mWfPwk3nj0oJvajKqOIDa95H7lVeSSx
2mAImhKg4tvaWuLkjxK6l4yjedtAPGa+aHeCZxgPin7kXnI+Rh7AQ68Jjy5QIcct5z28bgzRpLbC
4gxeuBuuod2H7qfMojzP8w5URa+JX1xyUT+61jtUlTmXW4j9qRV6mmC05BEb9CC5BRIDm3i513YW
F4/+e+/9iOKh9qNAYx2yt0zkkyBamTe46yAwTMfCM8Axu9joWPR4DN6bHoTPic0PeRCishEIcuwE
FMyLo/f6TkJnhtWk6LuRlU5Fz74EwiATw2NRhabCtiw4TwcbSSPMXKEzcUnEm2fbTaGI2wFGi73M
ixw0Rh4ne3E7X78RvPO+yzOWCUhdQ8QCrS9oU/DBBQM2XcUX/L+Q6PkYBahZCELYHwQJP2OWPtTS
DOoJ8ATcBpeYpCJ2d4M6xCUa8uSb7Cl7Dr5i+PzCuBOO5w3c3BwrYMZADEzUpBIBPIEYWTNQZ5hQ
VZcG5zzMxq3uvYG0ZrrK3nQ0aHYoRIDmwhlOai41lZFpnXqvXWDggMvLurn9Vnaxmx4SdCRKCabs
X2dXB59h/Kt2VOhse1RMIX/hmPcxg3tnHsu02YGHJe8UmAdyFQg6tVb5qLqipyDC1JxEauPK+h6L
ObRSDYMmYgks6HY/qRDeAMntTbNrvdFDz85h8KND5ivcJx8aQD4EmLcVPX3h1RecMMATQE4AvBX7
fEJxUsD2a8Gn2HvoUNo1yKyKR15etemdCsEzvQiWVlR+33sNZNTztjWkxTEH8O2ZDwMkHyFDZnG+
3pZpyL9lk4AHFpkj4yy46CdVDflupB2SF9k53pIjBwQ7zukLvvByuM0gtsJjnwt1NU7Rw1fQEsdS
QobdoiywVIQgUb3ZwXzMnreQm2fwGpJxmqkEx4euwMTRVn5EP6sjLotufBCuuovAG79Gd+bB2GW3
4X3NScm3ItsamG7UldsU0HCaxyKXHFV9IcN1U3wL5V2P6SX0pNmc70izbNZF11iMu7SlliaxASOh
4O3U03N9CA+6C3KzxQY5DqZboSjCO3h5mEzmPw+VrIKHASlkW1XoABtuMwEUVOcto9Hxg2F4GkDO
JuLSZjJRWi06ATM/WMQ21Cg1B2hTdVwT0Ys8gO7CKpMZw8N6yDkbNoM28sT/YJmgXSeRIucLYAcP
rfcX9A6cHnH+gdG38LkSP1ubfY3G7EJT72U0aQMt+yrfVnvFQZYIdjELs7uUkJnGUmz96dv5pd1G
JRKo+fH4gq6c9/6JWSSMS4co9aM/dbpBRx0EfuJ0um7HhteIsFFnM5F0E4KqCUp6mDd+jyWIaOo3
OmBhcCPwNdsEjZVRYPYVl5ziVfcLF+Rpjhj1u9jjnYibdq6wmW8JoReTLH2E8okCnia0Yzq1HPTg
KeLdwZVtJKSHooSZCJGlYI8LuRljKZUcYegKZyyDwZsjzFsg/DZu3xXFTlHiegdCV+HQNdF4AbbO
AnSHZnU5E7W6kIKYjjJjALVI29jPwqq2OyHqQeLQY5Ksh8Y9xhYxq9+C51VHByba4mbND3X6j1YG
9FXUdjg2UBc+LkbXHmOSjnthAC/NkhSdF/Q6aJ4wVwZiDSouiUaXm/MutVE7wndWoa0GfTek4qe/
r2JeLo2jKSex5KQ1TfXNZdfi4ckcFDQpC35Jm8XzJR3trOucpYmPBkjOOLFwM2KsfgLj1mYC9fSh
xedG+zvxQGjUXchoFnzMBy3YRyBzOijob9114lTtONZvnqYraDYKjxhsSerfXj67mh0q2hMt1vU/
0PKLNn/t6S8qB5ugkDzDkwGeatHZ935r1RUpIjVQxFPoRwIGBnLw4qAISndVdck71TajvmkSKsKG
KWX2IVzPaoJbJegdiRSBPKpzcylyz6/jKblhgz7K1JAPQTkL/2PWccAgeTxnMIlem6kAYvgd4+8W
ZgR8cATdKuhfoDdYsBNeKg/wKC+85h1umxELj1mSqaAMQsPj+2XFTJSe98uMyQy3fqqj4ReB1mVy
DWocqg8Wla8Qb3cLbpVry3vXsIzp4JdvqlpfQB2fqfVVl2BeCd29kxeC+sBVMCwBnqF2uTFQCrM5
q04t+rDq9DTAbQRlGZk5hYayrcMmQI8klVggduHUj63hGsRR2ouiuTdwIUP3VoD2BnHXvojxdan6
LdkX84Gbs1GoMz/lQ7too5pIV/FTkv2wJ71DBRp/k4qbkk9/QeyZjnbbePVFdclrVt2K4iiZgBBe
ViD8e2p5W8UwtU77UJAanMaKhlHL2jbTfQ/W5/PLvYligEnfhJMh8Wa3rYgR6SAcUWZsddA05Rir
Bi1i+HgeZdOdVijM7boFA1gUYDbEqdXkRQ2hWjxNB7Pqd7lg3oEXz62r6ed5yK0AQVaQzFEvd6D4
kg1AxtpDG3xXJl6A33QOPCwZKBmAs589Y+qiEpfFxGVdrW6b/DFLOlcntR3LeMWsMWGSXoDpknP1
pOv0wSFXmEw0AEnROCfpLDngCgIP8FcZI/WS9I0os3V+9XhAzP4HM1oyxCqAWuGLMefIUm6SGgPM
RPkn/3tbRSZ7b7U0FSA+jqZbRQNVFcivhtFKo3/IMekj4J9vxXg5hrYxSRMuuCOgsNLktV2Lv9JO
8z63aIyXF1CMMJcKtqjLqwJeLSI9dd3jUs7OeZzt3fRmDePamFGX87KgHwcUS3FXXjQLRkUxCDcr
rbVoXo6Z+vOI21HiDZH+olUswty5gNZ5+Pqk5I6W6WDRx+yqwnMGntcxoT8ODYIRMxhWqBGoPmNc
tL4ZYmvpMa/lmoPESoIpgZkuPXU7BQxzY/NcgdqMdLcq4WSiPBzm1t+MfSuAbhNBHCOAM2gi1Pal
kXYiZmjOfyH6zc9EBvYWJQWTFo4jgOrywnitQbkE2usiw3Wt/9xeYrMiCSxpIIrC0mUY7QftKBry
wRRkxu55g7bj938uxyonYrrUBBMuYELcOXrNtDKQF56H4Hg1qxgihOHSYfgVJRmtPQhqfVFDQm2q
xPvzMLxPw4SFOlHKimSwZA47G8yNIGr/nqZ3cXYt9q/noXjuxkSGKkR/5mJgn85gUx3Q1g/6Zws0
AZY07D+HxEQEgrnwpNWAJJg/+sGwSPmdTs+KGPA7D7RZq1vF7g/5oFjGuKRi+cR4BktkEH5To/xH
P2O42DA8fVpcAsq7uTdA8TQ8Rwu0UUzIG9SZxOkJ4rgLmw0W4CBDzyZ+SIcpNjXQnEW8DhqB45Sb
nxAlJjyYIRvDLe59qO3qICjFDnnLaEC8TfhVZIEV69fVcHt+XTetWeEwH1DLe0GPNODMmHOuocfR
hzlYE/5pj61gmJButlodCBkaHIUFOnRBaFUxgbTDyDkSOavGPvZ1YUa0ooQ1IE6C1kyPOAuaALzf
Qnvy/Lpt7uY3g9gX61SsFn3QKZLggZDYzyEBkGuuqcT7TPbOY3G+kSq/9wXM5BZDvgBrEQ4kijHf
CHL5KHfPo2xG2pVFynuUdswqbZSBkmNPqUuG2c8EapyfA6E/YpVBYNp/7MDigswVQ6EdmD5IxavR
8laL/n0FgcFKJVUiXGUy5UkFM2MHUpvkx3kztjHQE4k6h4JWNmatDNwIS4GGvbEpQexx22mVrUPD
6TzKRjeLiV70NxhmtXKziFO9AowmlRcENIKB2Hh6KlwmVQy3Dr6lQesXlf4I6ZCAA84zkVnGpjIM
GcrgqJ3NmGmFGADqgnZQNe55G7d37JuJ9O+rrwVmHCUWU8DklPC4BScPRNYCkILyZjN49jABNelU
MyUy1jIYn0G6aCvYRF3KK1tsh4U3c5hwCkGdgTSgWXDi+FKBiMjQd25Xv4zpY5vVnGDHs4iJqWpb
gMQIbKFOXr4KmHpXJNBeYNrr/AfaDgv/WcS2waPlPjCVHGEh1HJb6X8m4cN5AI4ZrN7dBBbXDnxO
AIghVKp9kQr0S0yv50E4bmYyIXTuyjCaZoBEkAuaRE/sLrv8PivvPwfDxIWp6usubgAzD7K9TE9g
QHIGcpFguvpzQExkEHRNqsC8hrKyDA4+qFf0oIsLIMIxgSTzPBTHpdnSEESSjFGh54KKt99eQPvl
8hSR2Ym7L7j+eefBeM7AhIMWQxdlQ4+6uPxlkl0Odg3eaxoPggkEmYikGG8h8LdBhypF7+hzBRa6
mvOFeMvGRIIsiUAoFMIVYuGLCjqzVhYgag1ek7uOfHbVmEjQJ3W76DKCaD1BRxC8AYtUWF37/RPf
Bv3wTCdVEcxKLtRAAcE0KPJAaQiUOCYcfzsbcGjb/fsTIao1qCHQPaSAEaxdhEstFzmzDWejASCY
aJBCUVFu6FnQVdeDimlgcLYH2nVZcrqkeDhMOEBHeGOGAlytUyeHtE9Uk2PWf4jq9ee+DBMNjMRY
QJ4InAj02dDP8kllQI2h4Lj02Z2DZaN/X53VebPo4L0CTA4aUDDcWJBqgnAKbyCBt2pMDFhUIxnr
kVoDQvNeANOF+tJByA1MP+eXjQfERAK0Zk4DOWW8fWO38Q8QgFhBd9/lvESOB8TEAkEMkqE1EK1r
nKGSmfsSOEXBkekYKec6x0NiIkGklSHRani2ANbM7NGsJGghXoZQAju/dBxXYPuslkqRFyVALJim
yA3GATxbl5gb5oQCHgoTCsAiVCgGzT26CLTKlMcJ4mKqPHBSHB4MEw7ARmVmTYJFkxCje6jptI2K
icqIA8P5NqcKx2r7KD2UyxaIzoDtCiRoyXMI5u+xN2xjjD7n2Kfp3TVSnfd9evo6Iwpm4OLMO1sG
AU6sNRw/4NlEl3aFFIS6sgQ08ohQRq6bI5pwbLwURti15x1uC0jFXLMC1g/wPyuMY0/aIgu52CHh
yb8pyw9zRr0HRKzCHP7DV1oBscORoCFMi9kA0KDeTQK43YwIhG2QrRMzTlvPxvS/idnY/2z6MHsP
/S65m1vwQxjxtdjl9ihWft3hXaIwwfqI5/U7gtGMJVnu0rp/0YzJA43TcwUSUfSKgxIsBE32WPuQ
6z2OLWYdxuq+ygtUYo3Hf1l9qL7KhqmhaYbZIURJlK6t6NHf0m5icHbNuqPUPdQdeE2A2x/6DYo5
M+egbLEdESslsOC2Oiju5M4uE1AYpQ+fM4o5NcMpF4yehv+wupqkOwW1a1JfK1A8+hwOs0eUhKRo
laDRf47dQI2cebmqGsrVzquu0H+Jrf6r0tva0bVd7caqznQVnPzIOQnUPBEvF0gAG8PreXu2Mts1
CnNsQk8AxGQt7Jm0H2S67OPensonSUFF2+CV/3newJycoxh2SqXAogqSGSIYFzMonaJzONI58YW3
dEx8UcoGfF00VSuC52IwXBGqhBJUxD+1dOyxadT9/6qGcwpZKRPv3q+L+jUOb8Z/eSJefST2WVpE
G7ShzfhIegW6c+1KE18NcpSb+/MGcb4P24w89DJJygkwWV5YZvRNnq4i9WEsJU5U5nwe9uzs8H4m
FTQqQ4zWKmdUopLcDqB3ct4cHgwTEup2hp6oSmFAlT8XL6OZeWKlcYzhLRr9FettWglyq+j020BP
F3m2JTQhWJB9ufmXlGPtBfSXrJDy2RBDk56aGYiL5QI6Cw3uvPkDNCQ5K8cJCqeBwBVS2ipZH9C7
QSxCTx7hOlV+1Bro/sX7dP5x/ivx1o8JClI5l3pPA5Cp3s3ZVS0nTmjcYRyFs1vpv3MmnJ5YWFY2
lS14OJqArh7RrAwUiFN2qyt+2GI6w9xVIOY5bxfH+9jXaLmCljYI+pG8p1Chxycqivu0/JdWn5VP
nLKSlVXSaIogfQVKXv6cwEjVy7I76tX+vC2ctWMfotM0GyJdxTdKzAAvMbeq+iuQ7xNIfildZ4nt
l/NwHJdgX6Obuo2MCFNPqIFdolUAzCGvEwQ2CMYVzwPRc+CMT7Dv0VOdp01WAEjROrdNoEIF2c4Y
//Wh2IQ8DlqPvIkPnlsw4UIc47gH4QnyFHSnztB1iA3Q/0P44LxlPBgmVoiZbk41DbEquHh1kY4i
itABOw/C+05M7hCGjZIHBWzJK2LrE2S9QHZdjjdR/HQeiGcNEyMUrZrkQgFQiovJojZOA5mQKuGg
8MxhsoZ0DCMto6dsBbXY2Tx2muQn5Ze6Mdzz5tCD54zbsY/OYTPExgDZYLRBxLZESYuXz5miMHdt
dQI51ygAQYQUXJo/QaIbagkXcfztvCWcJVPk90eSgfnzvK2AM7VfBXU/LI0/ps8i7nPncTgOwBJG
QZ5ZUTVM1uLtDJkJpUBN7qgC53kUzrHHMn7Fson3ebpqUINbohKkRiARBq9sVD/P2j/UdlaB+9Tv
vwrcWhJVCaGtjEFwEzQ3g9ihJvIr5p2uPJPoB1zBhCnUWMHMgZM8RH0i39WQxoBenNVHL2rLm0ne
/EpgcjdEA3Nl6G9+D5bMpt6olNqmUG6E9Feu+yUEPc5/o82984bBHqtTOjYpqIQR2GL1QRiDXT2P
D+chOGawZyqogNQ6W9BC1Nc3g9HYM9TGoNjFidCbW2dlCLN1QEneyv0EFJD+N+VlIUFOvrydjH+J
BCsY5f03AWtXZSwmYAJ9dkj6VEuv4ihB7Zr3tMhbNfrhVp7WL0uaagI6aergvlehGp4R3CF4T2U8
FPr3FUpSa+je14EizV+mChPRBsi1oFz1OQ9gdk0PeZJYSeFkGQSM5OGbkYoggzc/icIcnxhk1/NE
gS0kka2y/y5PkZOF958zhTk6IV3d6l0CUybwJYYJFF/QEpSavKdy3ndhtj5oB4SgyAGjlS9LG1lj
60Mj9XNb5sO5qZTprM8AaY2rMN8toA7PJQj48hqlOcawpyfJu0oSWuDk5a9EgeoAMkGic6LM6Zb7
LgsgyM1BKaCgSZ9gsItZsiid6yKGJqQDXTNMokCJF0qxzo8J7Dt4mL/lDdd8nHB+j8dGzmVawlCt
gUfZr9qr1lJAwGXlGAPsHaSgz7GT+LHHnbf4QKHAwDKpSAq17L7oAEspf6rryaKUP9EuO/z/01gy
SExEhfyH3osRkOTvnSP8oEsaOfI3at8MPVer407UfOzpYSCZ6IocXtWC0zf04ruKUv0dSsze/wWb
Ef3xZ7yFvarMUlhMGDXrMDMUa5aMKePUjo+qX91BTNHnfjX6Vc7BMXG2RCv1PJgCJEOgTXQizjWO
dWzNTgfacS7ahyyFLqMk6RpK0gaGhJitEI+qmNUgM3IuUCink/52Gb3mfu2MDl4gJru7rH4J4S5w
nfPBkZ5JH6z8D1dhH8HVWp2UpgBul9ReM0PWRop/nYf4OCP+zjaIRr8/scoGr9/dBAzKsDV1tvGr
vDXwAJaCG8p0ZxDjS+DkQ8eZigFg7spSBzxnIbMnMsiRZ7MCdDp4BcFJiM/ZoQvRahfU0oUV3QYu
x95Nz1mtKbMlRBlheUyBSPc7JFESDAyOHvHM8G8850OoZlaXyTomtOD3cQ001Rpd0LQ4+nCjpRfU
dwZQ/8/qXiQ76AbyrnA8XPr3VR5iylMs9T1wdcHLm2elvEmyH5yV/JAhMrYxWUg4dOZcQuUdnqN4
Q+NClq19rH3DSZ4kO7Sb8bq/J6NX+dxvSPfbOa9hMhNl+eM11GfRkzSCU7S41SYrPoQ+6o52ACb2
+m5Gv+KhuUUnEZ/18+OYPGM9k7gQjGLpSgTrqedS1W9oNduUrBEKmR3YRlROLNg+j1eOywQhPYmM
UYgBKF8OjmxDJMkZvlRu90RpTfnMiR8fDN8byD4fDEIr1ZiUpK77VfKKn9AZF6DOG5MLCYSNvYP+
e2+CtvZxDr9X2U/jJfRuf3JcjBMe2IeFOcZ0iZifFhnsIwgPTeUILiU5Ep3iVhYtHs/R9r5RZRF8
wzLRNGaRoRMkNRoVlM1b8dZsrwjpriIU3jh2bZ6WECL5H4zOdDfloyykwZ+wpxyLayRWo6d5yyOf
q+K0SB93yxsYE+FlkHCpXQObxAMlqUm///HT5rHfnTds+8B6g2LCedkXGB+NoOQ16bGbN1+g8stb
um2XeINg4neTy7MOCdo/EbW1MwhZebVj+qWTDlf/mtqsPhYTw5MMs8EJpMROVGKF4ko7ba+Bm2K6
CuCNDs8Ft4Pbm4FM6J4hHyqcNI2JD43EQwwOUQjUX/BOiO2c5g2Gid5JVpIUkmAtNrTXolzZmwSc
3s9hdgSjMeej8dyCidcixCPVmOZPs3TAwQRGbd6w4PbtYfWRmHAcYWj598btD72rgh1pqr7ADd0G
DMJxAea1+VBDq/Zm9s97/Omt6dzuYiJGXXRSCyrW3/mEYpS2NHqJts+uc1sD85thtTehmdnieNVN
FjQEeYchZ21ZWiFZb5tBHIAfRMZTUet37WAanO/3kRHgdBb85yysuAjastN5CABC/AZJ02EQwWwB
4puDaY9ev9d/VXiQWNpHtGe5nPXl7HdWdCSZIbKa0Uxm8mZkiNV1PuFSGNuUpamZcPDxOFP+j3gJ
1nlQT2mKyD7vtBI02lsZVxl0iNvxrrqPQMKc76OLyk84vaH/x6H+hsXElrTNJBPPph0OWZCXgmah
//VbMQaSmMfooHHGyf6PrOUNjwkuvRBLcrIAL9lTtA6tqDBOQ8rU3cVc+lfuUjJBZlbbCarBJ7g/
C0kZkRs79bgU4psXeWhU/PlsTJCp0iwns/IHC9svtWdvPoKwgTMQ/3/shjckJtbMSlOFCxpqIIgB
5rBv6o4SEnY7cT96kh3tKBebzHvy3v5yMtgpJAn6AOBofZ/RZ+UQGhldyjmyA1/Z5VDAgPxf61AO
xOJSujm/7zbDygqOcUwhjMAFSeEg73AFHcALieuLmzt7BcH4YqKMkj6XgBD99CmEmEjgVLv4qFmw
yBb2vH1N/7kPgXoFx/hio2k9kVJ8taLGHSwXnTmTHrSQ10bKWzjGDQV9DPKlQGWiKEVoOEv23H05
/2m2g8bKEsb/jEnP5EbCwrWv5m62IXLuQQ8FGsIOFIj9xkc1+DwizybmjIOiIIIUASD0JaEfQqCd
yesm4xn14RwLA4i8m8Ag/vik7irRS13BpeTiRrfrr/+F7Jseam/LyB5qgRi3akBdvEHBkTxT/m1i
QbruOfe45H/0q59xPvYUIx1UDqcEWB2UGaFS6dCPFnnZlzFx08vUphE4tM0KRP9cbJmDzUQOwRBT
orTApgR5wWG8hFa3RUse7TVqqvZ5V9kO+atVZQJHWENyOqL11PFAlRyW3XSX7xWqLXLJ29EctzSY
ADJXehabMaCGrLTAOqtPvLSSh8DEDHOuMmLmiBldc1mJwc5spv0/rZdhgnaHMuefEttVpUasc7WF
VhT9OvJhOeaH7oLeb0Gt6fNuFpvlYFnTRBkUQvhELBWdrCaQ3Uv7Fu9GkBR2g0qf/DJYQAyhawRt
dHmKpqNWqMtdIvSVQ7IyfhR6tdZ5TrJ1xyGQi4ReggHdFJZnCHKuEN8xZnol1V4hQwOVQ9mvHlpL
siJPQu/TLYq54Y10OaOoavDQtzbEGp2Jn2LVCKGiQqOLEo5rYGkeWlu5ozui8bXA5mUmp5cLdvOv
8ZjwqZu1spgqrI1QcpzBd2fJj8HrgkcbG9xOTvQS3IPKcXbGh+lRND1Kkf1Jk9mnqQyTvbPY4yfQ
iplmd5EVurkNKXfcmjsoMe7+wauJRsmdoDhACbjfZytx0AWChpvR6TFnvMJrwCWtjSkutDd4RYfN
1GgNxoacmChx0wJstJsYbw+oQf48UfE79KmDF3W4cEzY6ZERmc0COOo+2TcqRlZcqKj7Vd9HK+N8
ua2sZW0bE4FQ8gPxSQEwIkPDXVGsYkwtveldzgfbyp7XOEzaUmK6txx64FCJgeJ/2bPkQrmdF/B4
FjG7L48rqcBg32/XqH7md1T0lH6u9OfozJDhrR55mKfXpw87EIRmkKBSVBH6Qu/dsY+UcAYBBIod
T11pxXfarbRvXYhRKcgypBfMzeI+WR47a7LxFGfe6vaE2Ry78Xm+uhX4qNqbJkGoAiIxjO8MU9OV
caPTfdjtpV23o8Wd1OMZ/FEyD7kNNHk1U4eSEMg9aQhcnSpFEE+wF9Ud4iPOSMtVmO1OGwNvHS26
zc0DJZLjXtbpOrLrvIZltv0015kwGzCP8t+X7VMFJbPWExHcAiu9oaSBy/NwlXq8YtbmnlwDMyGg
jrKO5MbJ3ngnqk4wHyDubNPwVibf/iJ5pJacs5T5kP0kaqD4BCBV4IHeq9sTXKR7J//ZQGMssCte
cwHdFucAGRc2OrmaISUIITPhcWjgqUVnh2Loo4vcTaLyMQ8kXhDfyn7Wi8rEhEUvNTKQk42jOyBh
bVD+r54Np3EXN3OX/ppkl9wnwa1UeY3KxAd8ylFMgv+tbIhn8aOJTFl349GV0yvBHehX9cJRs/6i
Vr6VGqzBmaO6yyqFTDoc+Hd9xES7POoIVPwk/lr5CueSvfn4uoJjKWSUvh9InMLWxlE8bcRjGd7o
YxucBIMlGF/l2MpEW4Um68+4xYiy9RccqluBf/0TmNeBUFKMuuzxE0Zbt4JDD3WZxh2P2YF7D+Eh
MTEJ/quG4F2kR0y8ay+b3ewtbmJFB14ryWa4X9vEhCFJrNQRg0vUpt/E/OqQeZNhpVdUWs4o7KFy
cv8U89Gq+0XW/Cl1A9lVZ79vbYL01+ccr5t+BXolMKyAwoWwE4WhJKtKZZrwq6N+TYnfjX2jW4oP
phNfULhZw3b8f8NjBwtrtV+9TqJPzInTC7CY/nblxKrvI0g/Op8zkh0xnOckLoUUpQ+aGAHUkwu8
iC42BLT89svC2zybh83KRsafRkEg9UDfZVo38KlmplwTq8vpGe7QoybL70hg94fgMkt46dJWFwE4
ev98T1ZOq6irnlQdfej6IboFJOwkEFrRNyiveuSpdWwfbisw5nBTBwghBLT63rr9k3qkDOk0Rpiv
2DzuZ12VTVFiSEClBbh+sHkmR3uiclP914U+6Pvmt0/7DHOsJYECabARaKJf7WWUC5Sr37WQFE9r
3NSd5zLMiSYpjSYRapuww83THe1qn0PgKnwcO6f3ZA+VVGJlfJZ7nrswZ1pIeaIi2ixAtSb62/hW
u6HekrkQzeEmYZvH9spdmDNMkHMl6GaA0UY6KbcN6ZK40063IQ0IecdsN17ze6S2svrVhmBPMszD
5Ms8Y2WzxrQkMA9E4c+peeREGI5pLBGaUU51D9E1mOalT1SaNHDUfE/QS0OFAvrETn7909V5bRkT
ZqAWKM5tffLQHMorLbTS+wSKucRL3OKR66Kck0Jlzq5+GNJaXfD1Bk/xcjfyeuOpxkNmgYgmKtfx
C2dJNxPZN29RmeCiN6KYILqgrcRXIK5Nb7MCbj867kYo2vELhDxHoX9f3UygsiBXCe2wyMrQDtRq
F2LLxdM/9QmsPxsTWFpdQSWygl3B5XDUd8GePnPV+8WVLdouw23p2LzZrdaRCS1D3wcRqh70xqV4
qmEVlTXdqy2agn4Q1HaW1Bofuic0B3kGCAnBacNLMXh7g4kxcqPg1UHCwtZuieeU1o9rKzhKtxr6
dOSd6QR35I7jOzxfZSKNbhRhl2iwmYa1cHZaaGVN9ugkjR288F1ns7a8+qYazTBXvjP3TZWrtOMs
21cP6m7Y0exieZJ3f9HfxdkXGpMXp1mj9Qk9KlqXtj9njgQFy2/k4bdkR+GPhPMWvPn9iEFMdD8Q
0MEwi9lNQ2hWg9o6UjJdlKaIJGpOBOdfPhmkC0RRQ7kHUgbvl5AYVa8WPVCgIwUxoBJaTir4otDJ
SgNMlHDwNnfFGxx7LISjroQFnoEBR9t0qXKl4Ms7br1x0xNXOMzXaopMgNAJcJK9cajwkvNjOdT7
xo4dPIrZn1tDliKzH5EjQYieZkhg9r6hNdzQD+4lO4E8gPSNg7YVMMGCoREMLaEDQ2MCi9COaV2T
BfvaLKTG1nRFcwZB7rxZicPczfMlc0vDlK9Ls26tQpHQw9ulop2kS+4gH1ePddpNd5o5PYuQoeEN
PG0+3JFVbY35fVNNijHvRrpRlK800Ujt6aD6hgURaQ8MCh5nPbaukWs8Js6JTV8KeQO8LpzdJR6m
QxjNe4XEvh6kR3SfPS+leBxnQfHbgNewsZVAEs3QVQlDZCCHYfxsnodSFrS5dcwQ5EqyDapUPxce
BIhLc8yky8bWeyDVKRpEQi2PKMyyqq1cYzwbZgaAqcV5Hymq03XkupEwjpPJ8bUc6AdVNy+hsuBF
Q3OvCPJrTtKfs7zcToFws+AhzqrEjLOl6fqe+2HM+gdhHUzQVWghpB2G7lwWg6cuqX4xdSYeGDMR
9INQWQjuJxLnD/+0KHQbQNbT+KCx08yLHorphFrIdbEP/AHZOzrk8F4Cmd8FHUhu6RA63bDjlRS2
vVx+Q6YBaHX0NHouaukM5M4jB1pFoDrUtAn21GDm8LLO7UV+g2OywDBWI5CrwM+kZUqcuYVoE5H6
vSwlFxMaQEgWXggKmCk467sVRsnKSvLeSqmdQz3VYGXjzC64PFq/u5hQGm9vjC/8att2ZHszkkkF
y6Yl0hzDSFCVvPQJ1J2G0cTwCA4v3m7a3LeQSTWpJC0YrhkouccjrpoiZDfO4k0O0nj69IbW/8EW
LulBkV9DVcXlLOdWDoHi+3+oTA7aZRBM71RCQ+PsSuEVmJvR+D+5cniFqZi/aNrerPusEZmo0bXj
IKQh7Cyz08BBZGfXvY+5H1z+CB78gMo9ezc/48pKJiAMUjnKeXI6DrvjqRbjLDjraTcFck+8Pjz+
Rf1901MViG2h8QQLzD5lT1FSSvGCUzFFU0P3QJs3fmRP6H5BMzzvCD6R8n8IeXim1ogoGVBsZVZV
TLOwa0MZR/DrBEGeHqtqg1wRk0DiYXKkY7PvfUjS2k3/HD8UdyImntR9/BRxa6gnJotzv4RZaykw
SKE1+CUdWs/Gu+ihRqvAUfdKf7JEEf6Mz46ZpOLWQEXZFfbypVBZvGBIo8DHHwFpKBVySaZ4ipXr
WCjF8djTKKyrqRXE0J1RC84hs+lTyHj+QDCBCPP0pTLhVuhgVAcyjuZlZ9ZWV0z/FPBWjQhMXCgg
rbi0eGLFbTt7IG54wMPKAU+BuKbx7xSbQWgFxoQDSNXpatfBqCLqL/BKdtOOAoZmSmLlg87hT91s
iF5nKsyBlXdtaUQZLGu+ar7otrexCwXu2A+ucTTjElx8h5AUOO08Tszb3JiQJjJ0bE4dwmzvj5BM
LqNqotcY9Xo6otcIPil8p8dk4sbX6p6Dthlh39BYwui6L/N+rk6xp0RBqHDi2+FiOAwYH2tSjP1w
yzOb2acOKj0TAplQjmUSQFBwKBhYU+hFo9kTd9hVbnyDsqHNbaTaNu0NifmAvak06jIAidy2T+SZ
3jJo+V7GzOhfaZput6msTKM/aLWt27pXxJEgtpDL3v0tTjve0HhS/z/SrrNHbhyJ/iIBEkmlr0od
JnmCxx5/EZxGOWf9+nsc3627OUJzz94DFoc14GpSxWKx6tV7u/YKTE7BdAAi2c+vJ7+WYpM2Y8qJ
ceHAL602r4UF40P8WhY/m3WVHPXNw3diQDjppCa9QScYsErTbfrWtcCdM4A0KtVziVdumdJVAzoa
OiS6iPhis7LMTtUJRw+kqHOHmUajDtgy+33R+RL/33ol6LgAGZQC8Y8YivEk7KresoHnbrQnatUa
QPlN9lUb9Ba3kPnIijGAup3fjjfr0NynS1EpTmKzqwq9R1dNGWbmcvoTKp1HQlapoM7mTli6bkLq
zaYm439+4lK5NkPVQE8Hrx7pvVVqqxNTK7DS9HM35K1zeTO2jBlveoUmGjOGiLFU2gRPs0YBglRN
XJsut8Y0P4Ej1M+MXnI9bXnrqSnhqJSKovcmCXsvJPnDMIfH0lwk5aDNAH5qQzgRgNhWoOCAjTEI
d9AvuZtREe6d7GPt27t+F5WOhfxD/dMuuEFNTYMINyhQdSHLoGUSp7aJngj4X+oD70mvD9adfTP7
uvsvhrm3nPjUnHBlaD1kB5UJ5pq2j16qyqivGijV+B3Thz1T8uqJsVDdKU2TVPiP5oJZ6Dx3h6gb
MU9TKXVQJRaGhc1xDNY1BdIlG5Ufa92hGXjZxbZ+qQ31T1sD+h3BRPDndgn7Vp+q3qvBxMXyxIvn
3GW6R9PDxKQl5a2r9NSakHbiiqWsV2ENEHk3fNWuQSCOTB4oqdGVo0M3fBrBSlfxsMaUKbh/zs+q
nhqjvnA4tN30nTMu5KqMWSI5OFvjUmdWhDWt82DrmgkrcxC2DgiWrwfUwh8V98GfAezoQFZ8M+LB
ILu4NxLKM7uCS2uRkQ4rhyVbDem/2VBmOMxqrvsA5jYPl51kYyMh4PrP6RGr1HVhpC3UfjE6gcDX
pt2XPPm/qcBQEjo1IWQhfUZZVyncBGmdlnylzXOW3etUMumysWmoO0K4mjAUpqku3JnqQONiSGBm
Dm906MX3D9P68/JmbQ7TGByTZ8EMSt/C4Z+z2VCXVOs9+jgHaoHnVeL3e3q/JNeYF/zVyE+9/uWy
2c1v9NuqiIfVyBoq1qqChwOCcqF56Mj3vzMgfKGIqqVqhzBQGJ3PMCpqxJKEZvOtf7JzIrlZnNZQ
UTWwc9nz6IHf86q1cbU60BIPSj95rKCO7UnLkvxmE99+hmEBvUhsXA+GcPN1hl1ExjRyno/Fpx7Q
NNYz7yzz/msFrsXaZzLaru2FmiChYSCKAnZd2EtDNc2kS7rei57ZERqXuYdJIT+9tR5JgFLocfr0
R7AEg2ctGP8Du7XI+DGAqaU0xx7TVm59jVwYXVHzlk9zTgciRQeRrczFNJkOSVzsrG3yi+A0TbLL
CdEpHzz0fU0/i7u72aIs8sZuDHd611bHCHwnn9McGZrD7IXuaksxdk253HQLGwIly48WgrdjxYNf
t903krAJCoPGR3MNk53dm4pnkULV3X6y6LFYUTk29Rhcs6FZ1W6pTJIQuAVZOQu3wqnWVpRn1AHh
ls81JvviPvZst7k2giywD7Kn0lZV5NTa28vmZP9CJYVsLLdGdlpA8V5RFQcqG3XoGRiJag7ArtxU
XuzbXuXzu7Rbvfin9GhsXNf4FRaQ/tB8RS9KOBpzvcb9rGKSgwNnwOvv5jHQgyDqPMw7RYqceRtD
FU7imTke4k4X3RfRwsK3LVZdo/DGp8znY2C5o+Y79WvsZvcFqtT6/eqraRBRtAIg3ANmCtn2b53P
s18iXBNLmwClXmLhPCZAz0K/4k9V/nKsfgDi8ih/HHP3ubR2MVdhnUlyDRZ/waiztxn5VsqftHEu
zxYmJCuohYMqsuMLo7lHxtumOI6W5pcdkST7W3klH5WA7jZO/zsBxqmf4TtqPXhDOrlW/BoXhxWU
LXjNdbrMTzf2Dretynu/KsKNyD1B8jGsIY0HW2ZxXAFa8JUe/NMFvMOuMHqjLTuoeQaxlcjUDrai
wplpIZCzlq19McD0GBitYwbNTnGZU0FV3eNQkz9povDxIhu8TRB3F9FCc551DDyWQO+iCp1Fsz8Z
qd8P33rrOUp2Qyv5iJto3lN7Qhiv02WplgL2+IsNGvI3qX4z2c/hDzSnXHRDvRrgMvwaKLW9qJit
kHH/b8534bmGDjAlNpYs+GunxXmqsWFAvoY6tNZeZ3ioenNK3TUeD3StbstWcVjR1iCNXIPLGc+W
D9vUQDkejwhMOAgZdp5mMSnAlI0BxwZt93FaHWtY2D62hmxXtMUQgIxMCvPZ8maI8iJD1TQb17Ww
5KqltcKmBoOv+/Lz5Kt+DbC4/tA7iu0WGCr+xvstETrRtArK1Gt1WRa2lRBhHBulTizeNMSoP6Rx
H45tw0NRfVg9ULkEowP+LGe5ru7kkW/zDJ0+CgUnWw0SE0rwKOTgg7VwzU/hYXRnn11rX/8Fg9zm
8k5evMKllqZl0VcGzKG7Hxhudgw/ZNdImR1wGwZRQGQEBVuJ+enyhFstSmuLrlCfxKwcO8JXv3Y3
oaftVjd0jD19llcfNmK8empQuLxiS5vaLizwxmktYDKbCnzrhUm/6H1pXTHFzCXyWZsvYAODjzrD
aBwcVri7WJoNWZGgf87HcYev7EgD82o9JL4CVG9SOdpx8YiFbo4jnZLh8VW8Ng2D1y0M1C8MU4i/
lDIoLHYNH7tEfuKUAajWdktgBO2NbNBpy08Rc3/bEvzUzqe6GCfY4svsn8a7FDkBL15EqfMvAECy
pQl+SthAq2aFuRhiNpZOAohtuQUUierEdGPlHhHEqQ3M2C43ZSPrVm2hA84WK3jtMOeLnTQtRwSp
bgVpzF+zVr3Plk8LFEswMiNNTra6kmdGBc8ddJqP+YIlc6O5fWBW4Y7DLtJuInpU8i9p87ISB4S3
HOO1S9H1Vg89fQEfv2d0e726MpqbxAA2XwZF3LgJzn6Y4OHzmlVjw2r0ucroDujuyaMrFHizJTtE
ZWFA83epJZeP1N2Ee6Css9GOB2wGb0CvpUM/cdaW/7Kxla70gcg399JREm67mOE11RJ88c9kF+6m
2xTtGT4+mPz4Rccmf3nLdlV4Uk0R2MqiGitMDxEfcaOBdY/ZgyDb9cf42dwBfgntokfFQ1fv8s3O
13JhrSI1Q2eutZpyRwuTz4NSf2ZleUjDu7IY3LT80i2Te9meZG9FYoa1zOxpbWCPKKXXQb+bYrpi
gOjsZTMbkR8pkobhSKSGvKKBZZ88oAq62GXE8AmHkrhttL5EEQsUU72i2fe/syR8uq7Jo3TSYSkb
tV3IXkk4OxEKT1STqcttpEOnaxLnfnKDtHnM18Txlnx0A7SMe/kJ30LintkRbhKWF8RI8w7RvcVM
MgPTtVKY464m3UPW9R/AdGDeZREEtRR7dOKS2U5bmRJJs+0zjy4z6lA2+BPelyeTpSoMxJnsdQEn
zoBpgHbffUZ35N90KTbdxdJQcUOCTVETOneXOVybwlrR1UuR5kFr5ogoEwcJsPIh3i/jjnxq/7AN
rBm/zYqVSquJ14JxkNQvZE1z00x4M6GDD4iC+RR/lD2aNj3oxJ7wZaM+hPTqr2Ume+3q19M6lSNZ
Ni/sEztCfmDlejkv2tu60ifi5151y6kYip8LgB7fTLyYVG/60d+0x+xu+CT/AVtBzbQYCs6mBYyl
WMgMizAzkj4CPkKlnqldj/33IQcy38CIvX60G0tyQ23tK574DI8zi4JOQ8CuT3YFEmGlAqLPoOhB
j1cRa8DdnnjQrrlrrOVDsrbPeSGjvd/yWkuzAVZFK88EefG516qtuZKSFACEVc9LxdyO3CY03c+d
FAe89UFPLQkZ2FLqMYlI2Xl12F+t+kC9NJzvw6r/ZJPqkA+mP+q2R6I0csqi2GdW9nI5ym48HbTT
HyAkYYsVASypYKlMT3crIElkkQlDbjnNqQkh5UrUFNKHDCbqDnCW9oM2sWt7xSAnZD/U7ClVZQ3H
zTUR4Kx49RthTjiNVYb6DwRVMWdo3sw9ceyUSW7BrShKVAttP6pTiwJyde4hZT1OYdYoLQA76itn
TrS8CHT8qHVrPvAei8TeFszkzJ7wmUgfpiDOhb38kH8AgB1dH7e5BY09H6SMAxvkvV/e+IPd5C7f
/wuSgg0ID2AZlqqhVKLqYGE4X7CuhMVABqiT1lp6Syd7pwKl6akdlFGTAoDiychcYkbXhWkczaiy
d/+3mxKN31k6b6th18/NU2UO83hM8AiDoLlt37JRk4SarULUmQkeFE4ym0iLE5LNMfpnR6vwQfdQ
zOhYH/lTAONIc+vU5W6I/fF5TNzmg7yhsXFMzuwLyTgx8C7p0bHxxgrgyLCfHORa31dwDjlF3H22
whka6JlkX7feQ2dWhXwutkgN5TlYBW7hjSw48tEOg0i5XjjQ2Sz3vwZLYz/yqit0IY58NMS8W3Yj
CvaTJGfeOLhnP0ZwsnIslDEp8GNI8h00Y06M0uOf+JFFiamZRLXFLHksFwMAP3zkgawYM0vszx0U
nyXL2Er0sI7fVoT7g2CgbKxqnNb/NTXWfbmHcI637GPJB9yMRKe2hEgUzguLIwVXMn3M8cbhk5bl
p37B/BpGj71Oope+9Wg/W5oQiOZuHJZ0gTk+vQZIL2AumYsw6751qTz14fL32t5KBkABSPZB4ygy
OELodsSZDFtUX37hzzlFJed/kWtNbLygEGF+mxKWtkwxkB4DTCVh9SEewyNizk1Oo/vLS9rIaYiG
VhcmVECnYL+t+CTO5G1cE7LY7dtrQ9tnu18cWlKE+eZhOrEjOGGsYkZ8yWCn95L8qFiYsBx2nAec
Fn5fXXXXOobTZdWyzT08MSp4IynB1zc3MKp1IO83VH/NblpNlcVq/tcIj2scIlUzGah6NBSRz2N1
V+cRoy1tvRks68xPOZWokzvRDz5YIm/gb36yE3OCZ2RKXdsaN0fA5MtB+kNgHuVgos1b/nRZwi1X
6W3c0BJ2Or8pd7qTOd0Vn4wddus1vp0Lbp7qgwk86+qjjvwo+3hbPcmzbRWuwDlBIXfh9lOQjZR3
XGwl8m3wLKa38b7elfI58e0PaapgjWdo/r5dTyeHoaTG0qfr+t9I+VwAG4ze1rWyU512FwUyQNN2
OAG/0//sCSusm7hJjAn22C488gZ7D1JHI8jv5U2HrfNHwHVhgRQfrwhVcJoV5BPoNZPWs5LF3E9j
VO7jYsoOl6PJZkAmEBsCtMnClaYKPsPaZFUB1OI7CEJODOhEyxH8mL3DpTLUvWn687j/S5vCLrI4
naZpgc03sgRwlnSVCw06y8PNHfS7ODrIqqNbcYUA6IHUj7OAmUKaYmnJXOM/4xrocxe7HZT99dAR
ycJkVsT8o10ggRdjCqQDq2T3KbMfrKpxJZu3lUmj8QZoDlUtDng7j11apITa2EPvsggBN24H5c6I
adAM6W25lIFVxZ6i51dtC4wskFAS41vn7dS44C36FEVVFuLLjUF/mG6qm2r021c+u7HsV901HjSZ
f/K0VQzVuOww/WlqQHiIE9pKZi8Fg1oOLKL4Co4EFaK5TnRMg1pxl/HGRi2IO0073ehJ6khJ3fg1
994+WOw0gHIBSxIeg0qmGbHB7UNg9BC72pU1uf2Rk1MRh3waZbPbm/kY3kf/2BOuXdZYJZ25PeDH
D/HgpJ5yy9Fl1Dc0kJzJcCRbLntqTrgJM0UzWjWHOVt7RrO+t9A1KYjMbbhPvt9EtOlNw0A0E7Mw
w0zZBEwAkF0dZsXTunAmcqvOZJdEVyXG/Weg5c0o9g1evKTlAdO27qRC+a7SJOjKrV+CahADCyBm
ywBZPz89eW/lbYuZbcjNzz8raj7qiWwKiEcvcbFA3eN1DzVnhFRhS1HiHlWtRDkY7P1BNXcfxqZ9
zCGiMuRdcPk88rAlmsJMNJaDNrxpiXXKtbJ7NbV71LcW3UnYo0KJY+XPyZQ+0Il6wzz6lw1ubd+p
QeE0dG1R16syoPq7YugBCu3zLImhW9hUgKHxUMfwAr6SqAaz2NDFjiasaTmW12jW3vLiyOw6YdA+
U7cApbG0r7T1xU5MiuicrCepanYwyR8lgFA0tsuztNYfc6D7/ClQdgWYkehhlb1Yt46fDf58noVi
raKv9J01pX2B2lYeLk7Y2W5Vp2gUyngMt/rfAKfAF03+1rNFwETUJK3atrw7qOS1G5uQHy8igNYS
elcX6uuUj6CnZOE+Kds7RbM8A/SR4Mz0QjQaxna9ThRgdzqQDFCollx2qa3NP/1p3OVOUjhA+3NT
DfHTGr2+Nk1gauP1o2llAWZ9ZECHrWB+aku4vtIC9eB6hC1yP/lmAOWq5DtnpOMTFrN5HVXe5bVt
OTM1bFwdb4VgJiZxXVq161ICfBVpT/VKdoS9sHy+64jl0s50Zlt169zc21HihWvogsA3WNbQWZjm
6hmVvfU3thoQCMr9DTVHPH3Otxo4i4qWswZ0pha54/IaW/XOrhWnSXQ37kDB1T5kNLmy+09s0gE7
j11zUY4DK/08TR3uI5Lt2UgnwM2HyiSf8LXREjz/QYWeVnbUMIz03Cz5m4Ah89Kv2o6P02ZBdyXr
s2xlu2cG+Q6dOJuS03gdBhjkjZ3m3vo5NdDX7B0ufcfwDDzKRjM3tvzMIE9vTgx2thVFdg+DGfir
jPKwKB+MAXiTuXIv7+XW4+/MkpDihlQpypUvDYpT1+prsnIUAsQu2Y9sv+7zT9U1sHiJT75hiMcp
P0qD6MbZOrMvJL+kVusU4EeOkQp3sUv3UXTggZsEVaDWR9lj8+1uE+6+U3ti0O7MeZiYTsHtnzwo
FigFQHdb68w3yshJbX+0PmJo2zWN2VuX1wJxLKxTpwOSfQXbcJ4OTgvJ69UeHNUmLhmuKIbYhvrr
VEYPczS5mUGvkmwMCv1n1al7ShXfTCNZfNg4ACYIgwEf1JGSoN9w7h5LQ7vEghwkiqJrAIC0yyEN
7JADRFEC3P8no7uY08MbCKKamBUWUf0LQWW+MzLk75GPRwoN+Az/MO2A2elGB/METl25ssfX1qk7
s8pd5+QQRGmbNwTkTp76RX+sMcE7w6bT66DuZYG6nxz9x+XDsBV3zywKOdgyzQZiKdYZsqticQ2o
ekEbzZ2HIIMSuYU+C6QuQcYsS6c3Xit4koF7AmwpNqYmhPgyNGmf4H+oAS4NCQa7zfxkrJN9S8fx
sCZQ9WyNdJEc/XdJBKgYcL/8T2JdnElBOZAuRQ85b6P+Mavf6uZZiX5e3tB36xJMCPvZg5IgUTOo
uBcamkM6dSsCgUe1Q0EJBG/Z02VrsgWxc38xSFM1ChrVnh0/sOxD3GROm8rET/hfchY/hCUJd8+s
0D5DaZGrhj+HeoukL/QuL+Nd7BcsCM4Q5yEB5RgsrOuHOqsdu/w+6bGDppfEAWSGhChSTQ1r0wmG
xvVD035dFbw1TMQSJr0/3wV5YUnCJTPZalqDKlrzKO1f8Wqc0Gkxi+ID5siPsRU9T4N6zMjoLQx4
FDX8GqbxX26qcM0UaaooZgFPrI3nfno1lMoz530cWpLCg8QHRehAphT62OQ4VDnYoJV29KsGImFS
CR6ZGSEl0yZqGWGNDQ2HwjeN5zCtgkbWpJf4h0hM3ysV11OEEWNYnWkEk219ExZfykECxpdECZGg
dyynZepH7Jmm/8DcwREDFo49P3QdFIWy4S8/kBAkoAaGJFeBMYtVTqxjDE4t3WmSoQ9kH0gIE3q4
1NZqw8w6NW4aX2khAXZNk2TCMitCqChrnSw9d4OuyTy1Kj1zBUGgLcPDyMwIgaIY+rLVBpjRrY9T
/GhYYM+XVihlRoQYYYOqTSH8w6R96umx7ax4M7JG+bugJ5IqqhGQzqMKM8MceWv/FA18DPKxsJ7+
KoqLbIrZNOiMarCjrx+69Z4k35r4yhp/XrYi2TRxbIYgc036Hl9GMfTbHoXbpS7vdcycXzYjiQQi
i2LaKv2gzlhM22FGg2YOJksDll8PVIK4l4QCkVFXJ0OfmAVB+EzoMbExxjA8xOaRZNlTkYAi7/Ky
ZLsnxIKhJ1ql8Lu8DL81jLpwcjxXZd0fmRX+5ydp7NrpeacQpCWY/AyT3M3q0cllmZbsCwmRYFgK
cPrlWMpof9SNrxYwY3pJnKyZJXsmMyTEgl6v29Ks4Qqk+56so7MkO6NK3blUJIY2t42qKrCrKFKi
ln++bYuZgOGm57nj9BBlOWdIMc3nP3CAExvk3EaSDlC4GWBjNBMnVTGQGWoOTSRWNp36xIqQBeul
nY15AiukTABY1NxmOoQqZInt0CFRI8l0ZPsmOHUaJQ2JUDn0iqpzcA058/S1wnv1T3aOgnTENFCA
ZIK/rSyPo76EU7M6dsaiQdf9NUpe/s6I4GvLqnZhGMFIXr3M648Fxc41kxT3tj/O74UI105fZvoc
YSTZa+YvBkBP0WA5w/ypsB7oKKtZbn+a37aEJHSoMeUYVrPmJZblNGu+64F4ImP8JykOBoT++23e
XT1VZ8ZxgiM6IRvQDejvAlYW1prkUpCsRrx7WDloaQPVTM+K1ytix35tj/upWB8uO4HkA4l3T0YX
cDDX+EBV/jrWdxbKYOn8JewOcfHtsqX3BQf+TDnZOOGgGmBlhVYnd2og8tsDtNAw6NV4BXFAhOwk
XiF7TG4G0xODwlnt5kibRgMG0bb1i/lJNb6BtMGbItlbn/9F716tJ4b4tzy5g+Y01tKcX+CaMT6Y
a3pl9fTz5d2TfSchIoz5QEKywMTAPidt6kRz4S5h5rHyixbTvws/uhAZeo3WC0QJkV2p1bFIcDsY
9HoNZS4u+z5CcLDiGcTFFdZU6ZWjssduVPdjcz0aiuTIygwJkaGJU0hBAAcADsVwr457sqY+VRa3
TCXhTnJoRcIbbRiVOedpqZIuj1Slt+oyvCoMQt2XvUGyIJGSXWHaArEz2BkT1dWiyiHxRxsXEgll
N5HE70TUfDIVWUInbF3NOicqbsPo52pXzoTZhNqWdcRk2ydECFOvjZHxmJfUiVOhHZL2QEuhOnx5
92RmhLhgVnOWzCbWVHapq9qxQ8nqgB5NYkYSFcQ+SqzHhkJtfooK/Voh67Fl2f7ySmR+wP/8JPDk
oa2AsxNXXkGfVjQXVus2M2JnVf5vRrnz2G0IEWEx1YqguI8kCzN1ZLqhfe6E/aGrJFBU2YKEkNAs
o4J6BRw71X8acXdEEHLW5AcB3fvlnZP5gBAS2r7R8pWHhBAc4jOUATt7Bg7942Ur/OdeuBjEdkiN
wRqbxLDCohu6xM48cz4bp24ek8lyleYv/UEca55BRhvq/LRGzXPaHs3uNWX3BIobl5cl+UoiS88K
eN80VnxZ6aPV/Cwzw1dI6QBCKvlKMkNCQBgZ5RowMMSHWZrlpkCBex0wxpzJhHglcc4UYoIRmalN
Vlgy44d8um3LNZish3gGN/XycHn3JK5n8j8/ObSWgUmkJIOpJMXwY/8lypnTzk+Xjch2jv/5iZGk
JXrBFBip1Nmt1cemB4NYiOloSwaOkoQ5kRK60KLIYgUsFXb9dVhXj8WtBB8k2zEhKpS2ivl1nqQq
eufodQ5KlsZJlZ+Xt0xmRQgJDahtirVB7ImgnTv0qlNot3liSs6OxIo4QlyNYHQ2uKPhZnBj42sX
W07SvVxeiuTri6/7zljnOmlgJBwSd0THlVlfKXsC/6jkgMpWQ87dDEArU+9C7FmzoLhjJq5ujE4J
yN/l9UhOp4iUSbq4YRHPFMFd68626Qx27qTt4tD8w6J9vGyMf+f3QduwIMjNBQrfZopOjs5gTEXC
QBvkmRPx0SY+5iomhCq6ay0jcrK+sFFbGP1xlulJbG/mb8OCA6oY3Y9GXm4c2iRgJI2dLOvulkU2
fyGxI5KEMaMqiFXCDufu7IzbRJudJpW44HtU9lvK8M9qRIGQQcnGouRdqap8nc3ImXDRtvEXmr2S
/nO5vKSEOdN61aZ/dMJ0YKeBqAGxiBiQ5qaMrVgBYSvVgS1IIMIxMi+GiPFlN9ncxRMzQlBaIM0a
6xRm4kF9ybvwUCj9TcxkxeHN8HpiRnAKEA50lJYTktWWACqiPQxDKykLb0aL3ybEkLSyTptNGytp
wLgSfzbnBUEWcAxF9myRbJkYltYRdBjFCkMTAyEHdfT2KzMlF5/MhhCRUqNLDI3v15xBshZPI/5M
qnVZcr8ZkU72TMhMrGadzWLBUuyEYaxfczCa6uj9z9SC3lA7/52vWdxJTkJSPFhtOg6wRsrMK/RP
JcFU6iqLsjI/4Ft7YiXK7ViZMYTpJdp9UnyiJZgCUbMvQ1sSzt8jQXhsONk9ITuxersAwAwfKT90
IOWbv8bllxIUmqZr7vAj3EUHLz8ndJZ1C94DsgTLwkOGxiVOrYU1qsceysL0mYKJq9QNZ+GEqynn
EPFn/N8R7w48deLhm4YRJDCWyRn0ZZ4qBBDWhKzJO/wUY7G8EGRASdW5ayRrw2wGYsMGkgljzTqH
y59/1hkIMC4OCxIBsONg3g6EDeRQHKivXsn0MN4D5bG9BpCspq2rton4e25rmXV7LfIKLBDBGnAC
W7x2yAHsP0AUdZ+KT5dD8FZsBHZWwxCJqmsALJ5bG61FGbSwB2dekTlM/9aGfwJsOLUgRJPKMPrB
5HuHKoSbqqtv1MB0Y1G9Uvp/txghooT53LFBw2Lm6GMO2cTeloXfrfN9uhghimB8JR5B/qx6uaW/
hM1nqDjt2oG4K5pzf7IWywYfHcrk79Sp4I1JtSDF8Mhggftf81koeRK8ZzqFpwH0DqgOOA0xry98
+zQbx5XYkeopV+V1cVvsVwCiZ79+jO7rfXyrHI2reHbwr6vmKb0aYqe7I70TS8AVW1t6+itE/6As
q7IFv2LNcHCboQzyNd5ZpEJBod1d3tQNUkOslamAJOIkmzB77u7mSlulGJsZjHDhrjpWUNQcgvr2
X3DdvR9nOrckhAyrL0GPq8CSVtnWSztYVqCtK3U6zSwLR4uKcg9pB7D8hRjmnhdlvSXV3LxeXu+7
040UDtByC5xEGqYIxSGfSJ1mKyQafsRcfS706QqtzP/XT99MIM8H3lMH66jw+bSyD01TWWcPGMGX
Ql3v6l7WaH0ffgUbwrk2FTKhzYZlZEaLQci0z/cgBJi/D+M6XqO+qr1MRpwdlbIqdqjyQycwUarC
SQY7lYRL6U8RAkDfqXNBZvyUhTMmehomtsiBg1oxl3q4/PHeHQxh1UIuYbBWmbtVRU2tYY9107sh
xcCrSlyl/3+zV8ES/yWnWcs6oQha4RtOeg2q37X5PHbKYTEbnBIySpa17ZO/HUZIH8iYaS1D7uc1
lfHFjuz7LpVxw8p2TjjlaxPGHVWwc7md9bukq77qJX2xogyZWFFJYgr/vWdvXWHzhINeLAp8D4oz
YIhRnKzsnXK+BgN8SjRfzUyJsfdpH7cGlioIBmHcBfIK558KGiuJEtuwBmpf3UHTJ54ce7Edrr7K
qdMTTfc4ady/EMzlJ/ndQk9MCwu1B2IocwHTmML+yrHO35kTfk//lX7Qxsj12TrFCbAad/mw1mT2
wi/Wrv/Q3QLyD34sEMIis4RJ+cQg//kXlidCyO0GqPuixvIYhtkp+AfojmsdS0Hjkm0UUc1LbBYJ
Wuz8C6ouF5vLdkOgg6cTGjuu/uFyDNkYkDrfRyF0ssha6oxbw2DrdQyVyYfKxDC0gkHoyZufVa8+
gngtvJLTur3Lzbmn2gSs0CAcoqDEPPdUIGXT2cQ0opdiHpLkGEyBjuwyP0sWyJMU8bNxE0iUKTJY
kYAHhxpTwxglB1SuCSFB1rP8qZxs02NoIHpaGyl+q9QlOE2U2leSIv+4II6iZrMossff5uEEo5PN
NV3BwCH2FItiXoocOHicEFy5eAPuC58T6kLRgOzwPsL0D6pSD5Id4J/w3Q7w/B38YzouYCEkJM2c
Fe1aLHBcPbCvIj9zudgFRnl9fk5krLpb8Q5bDVgN1IFRaBUui1TRhsHWlNmzqsx8boxodPVu/WpC
If3AGhodG4Wpf3BnWIypRNV5NUwELQMABXpFGx8ZM9r7zMyDqpdY2LzYT00IyXBVwLu6MMMxPEJi
4AsfnlpdzV1v6p2Um2brCjy1JRwN2o9pAco4LKd1Bp+z5+YAQ7mcqqMZ8VT+Vxrkm0ahUoIZDvAO
Qsv3/DyaJLOHsowXj4sWmAGee7kBksMeGhAgxSmCMHWVKpCFO+5875zzt1WxMGZ0maJmI75cQu40
+yVBUan9pNmQ0eocu+qDy2eBSBYpPmniIbFWo8EiIaCk3ZmDM7EgvElurckL7y39Kn8T2sPsuZtc
F0PjZIlTA58ODjuoUWWBbJhrKwaCHv9/ey6qiI0ZaQqV+y0EbzqAQKroqollD+ztNTMKtQgbSYHO
//wke+tWvcrKGAmVsgzmddhkpa9Uk6yB9B57hHgOnul/zAjp6EShDa5aC/I2fw24XAsGj3a22wU8
+21vZM/C93UQwZ4QZ7SGTAutZ6S/R/bK3MwHLV74YngVhpBe6siNOslLZttVfy+QB77TfdTyZGwW
LHDQMVE3ltB+x/hdqKv7vorQnR13il5KHr8ym0LsNiM+Ql1ikeiegk/RmsajASxz7DM6gWFMbQkF
9ldRgrROesn7f4PZ7fyLChGhIu0yZxUW/EbJsJuD4kHjvAzu9EF95JOjBpe/dkHv5lw+phr/m99H
hX+2WgT5zHU5ljNUDD11lx/66+Z2wgSxw/wOkTAIPboLvwNbn9rudNfe5DeaLCvivvPOvqFxGhpq
odomrJyNFovsakRucugPeo92EZk8bW9DNgwdxRblHKfTmYuxArd101k+OXj5B5giXUNCTQUiGfgB
XHMk8VfVydprfXnl9NpLoHoQobfUxIl9qH7JgtJmbo2uzn9Xb4rj0gY1Ul1vphnUH5NvvQ67ITpi
BP6NbmTo3KQEx5BsjFa2YOHKWzEo2Ebc5koal04/6/y20GO3HyUHSmZHyHe7fNXzpYCdPgYjWrZr
VAAEsqvEkDyZt8PTySaKUTddzFShb19weoZo4K53cGBfuSh2JBUf2Q6+J9aE4KtCO6a2TViDSpv+
EL+gyu1kO7B9NM/gvAKHgww2Il0f3+iTaDhROwK7Eiy23pu8yro3oL2La9QpwIkjcw/pAoXgO5RV
Q/Qc3824WYP2CSNJ3uj0Dm0dTD1AZ0jWxdjO1U92VIi84EBM1TRG5OXPsDH8yGWvDYx1g82+LsCC
A+YAf+gd6b5uZusndoXQY3eF3pY89HANjJnLLDGEXHBxEORg5hy6+Y4+XQ63mwkCeFtMApYESNgI
qe20Zqq+5niJddpaeJY+RlAXz2uoPV22s5ntQOcMErJA8oLH79xlWpBFqCrAMuDj/A9p39VcN650
+4tYxRxeGTb33oqWFWy/sDy2h2AGc/j134LmHIuCcDbm+j54PC5VqQmg0d3osFb3Wc/vu7p8MN1P
l4UIL/ibEL533EHzAHBjIETzmvWG1J6vbZ8wm1cfp41KNk6yIL6BPFU6fdhSyHLzImwV3XeKl2yU
OCPh6ewWxFnGKR86kEdCiNN8dZ3Br8pW5m6Fb2RgUWh4HKLGw8MCNs44a5M9LiH8HTjgjsnpxfRr
ZL3/AFUKIcVOElvszmok3Tgqeg5J6rn82ZxJWAFffAuyr/X5DzNSe2mcVbSaDjx0FNJYO7zi+jn4
wRlbDrlqRgzBS22GeB8tDMGDVouBG7xfXY4MOyj+Xm1+ec8w+X4UJ/1gHlPpvL1Q88As8l9JnHVK
NDs10QmP9Nf4vUMflTKDJGeTJtaFxmgnhruxi5c59cCM/Bxohyz1SbAcdVRRkbFw/mY57VUGJCA2
9G8i+dDPVet8a3MYepYjYbh8wGVIwkwB3QVwwCCyktW52CI+BHuuC71EutSx+S6agdSKpaX9P7FW
Hw/H+UCOqjSxJxPD3WODjIZTlP8RUx8GwCyx/KGUC0d4Zh4qtiZSTKi4cKoBTCeNdix0/GcDs4h8
9h4YcwB7xNu5FEntlbriw/55FoaoNEDNA2PjvdZjDLUdEw2esras7Kg6XXWa7VG91ZzePk3UVcN1
0B7V0R4DZbaz8zyhxRBsCsVxwNC+kszD7dzqT8WWPuDoPd9YGxvcYRWg0GiPFHJFi9BSchW1P9sM
rNrRYndMnhG2F36x5XbQuJYS2IPS+p6W/chWBXROhaEFedP+GnKzikjf2OG66OqZUE33QYqkHS0L
I/uXXY/wUu42gjvh2a6Hom/xagFE2hrNG9UiPTHjNp1kbCJCn7CTxEWx7koSjIHjSe9p1SfNbO6H
QjbZI8wMux4KzLYGnmbEBu+PtZ4bd61GyCDlgZWyekDbkM/AAvCnv+fQPrTXLLIkkSwCYvrJq5MH
DDkYSyAuqh5ntMu+qpyxYEbUcb4W86Fs82+ri2eHOZahCiZyq5A9dEUHtxfJxbLUc8seMH0LyIJ8
lt2vD1Vc5dGPFUHXADRo5VpOBSY6wr1Mzld4fVnRbsMyUXUKlPJXkeaHy+ooDNHBJ4t6tgqMNcRW
70+wUAE+aK8OTrA7IU5/pIyCKwDCmAXMNX+IZaZHeHI7eZwhmJ2p2ObBBfdTNRVB4irkWlGV5rks
227zVz1dMn9etCRCx/kkO0OR2dsvlrt8y2JsmjthseU1ALbtqIjIgRW8WhLnADeefamnYr/xg6KC
75FxAYIC0eAuCJnqxMgci5VOgCcUalcJaGfdu/ZkHr1wkUSBorDW2wnjAqd6dZSRDhCm5M4VUH6C
PH3sui4Ahp5EbZjifVgWAnSMEsApfngNrNNIDKojf1+hd14hzaEozDQwkvyrXmkBwAeCy2oqk8cd
HLI8MxoHPJAGaPNjt2Hel/SVi5FPA3kAmh6cUlbOFubycV6/l8idXF+0umKarERhkGNr9+cqNury
UI5/NQkJktTwtTmaiX6fDfPx8mqF57gTzZ0j2XKtKW3ckVL5lvb3WUL8tf0KwPTLYsR3HxyRDGRR
h6XkrKg3JFqK+fklNO68O3DrHFmg3WIGMASSpJShTGhAd9LYqndh/aykKbUJqoiqN7i3JowOWCCa
7uiNVAbmJxSFSg96nsA8Cvzm96I6c6yLPMFj1axesunRw39l0yMfOxiRWkYvnw1oaIAnoGj4XkZl
r3prFHhyMZxm0zgnN/grYp0cyhNwCQAxZATuoXpk5TrwkIM07I/yHftP4HZUMeZRaQk+gZzqkw3A
MnrQrliFewJ7biC33UK93C2Zc0euBTwU3YW8znuipD0oigk8AStIiRFeVk3xATqvPJhoUXC5ze1d
TNl2I3TFm1DT6nPtLm+agKy6DChFGMGAquu3JG4PkykHZyFr8xhCN95CeAQQNmKGBhCgR4zwed/a
Ey5DTJZznRwNGZGdMH2+F89tKWA9pyJn/Tl9ZMf1Y5GiCaMFS9r89YcDpKhDgjYF8mk2jp9kBURh
bLFbOPcEmIe0cyrCmiNoHmutdbd60NHLxyi2MDsh/NvQRD6nQVt7uKDaY11vR0sN0uv1ADA9BNeB
9SiRJ9bQ36fpcRc/MTBRobAmLwZh6d5MYXoEg1cTAF9yaFCmRP38uout4U7q6IXbCQRucJ8YGnCc
OcmDQ5O6K2CzGVS8gklgBBfgqyYQ6oBRY1TCf5FLEC53J5QLpoi91VOpwy2S5Iae6OHE6NbV0feL
U40kHarAeSRvchE6451Uzhm3W2o4ZWLDGbcY2gUDJCAYKIpP9FrZusM02k+SU2V79yHa2AnkXPHU
ZjOSQthbx9uGOHHc8oh3uvVp6QC2h1dfde0tmUP8alq2UEf/rj9UXSJ5uAkCV8whGY4Dg6+jH5Iz
SV5lK3hvDnPYOYUSbt4QZdXRUJIfxJ4IiKXnH107fbu8csFOOzaCR7zSXRUdp9z1cTOj8Zy1nsOs
KBbYWncZImMyR99VuuXFnGhy1Rp5Fl+WKmpwBX+0Yesew9BHeeu9a+u2AnT2ZjaHdXszmtt841lX
S6OrwdzPo6+7x6k76UV+SEwZOZzIYDhoS8NYF4O1Bynje9F6u81L0kO0GZN7ADkc6Qt4qZBrIedZ
XjAQROfvpHE2MMWYBcCVX6VVtzXodqYz43Xu0PumhDITIfBp74Rxh4lEg1F7I4RV6hiW6/VmhUkv
wyAXpcb2UngLWFqqAtzX1yXNz2xJJogjxhAt4CgqeSfZQ1xg9t6J4ywQiqDehsuHW6HfL2WGV2rh
/D/jU5gquqxtFQ8oNgbID5INmW0XTZbOaO7WP3V5CxT3R6Wyj81kSp4ZotXsJXH6UHk63QiTlK8A
cVi+pGkZXb5bIiVwQdWJZmr0zeNZ+F6/PbdNvGxQpjBJ3KBf+6di9M6NOkiMlag8i8tjQpSDlye6
dd7LmYs8I1uPgnRT+ij2lYxrrYgYH1KNcZoCiFaI8bNQGpIKPNI7uZxvSEg5F6oKua9o8d+aBwWm
ImJ1v63z1TEut4jRYdQ/ZD1C0hVzRmsjRlUOxJxfa3GOca1one8cWtTjkKHp8vCfEqDsUgsN1n6j
mUrtXjVejc74ojCQ7KKBindhTA8sAp87dAM1/8bni/zQXiDvh2D5XZBfwUJa/kZ91nbRnPVI86fj
UAF21h8PLjI326/iayHtxBLkp98dLxct5/k8As8LwlmD23bsjoyrXd7cJryHO+3lvIA69NW0ORBT
zMW9ina2mlDZDREvxUVvqQ2v/uEmNipJ3S1RmaZ2221GSDAmnycHbh0hIyuLZyDCmMDLZ1+Zzd1C
13+ujLRKI3qBYE/fPoS7MjNN7MpyVnCSD6hb3LvoI9Mx32whYraDDfY7a29M8yG15gCaDJJd2dXR
hUZp9wXc1Vk6oE+RbpuBr3g0zN5vI/oaxrYPzXfF71HPSa/1r4wLYH3MH5w1aLy7Pr/WAqbgMo8i
9GD7/eBu1NaoNK1cHAzWu/o5KvinHvxcWVCilMSslvQIRG/5d0fA3anSaEht1BCJfJKCdzOUoZpd
EJqzJG8bdozp4qFyct9Ex+EM2J0+Im6ALkjU92UmVGhBUWV1QaPlWB6flHHTAa3GuTaHg9EXV0q+
rJ+KfnPONa5ePKlERvoiijHxwEYnD/J4psGjrKOVwB5bDXZza5vtZ5bZ3m2/qGZUDJ4Zq1VSfd9o
s0kc7Ws/MRfSg+X4TSrnaesu7Wyjs1mct0buszYc0S2PPlbGubwcgAMDGtZjFlSn4t4KhgiMcJj9
NOLiXtmCoQO5nuwSCO/A7oO46GxycP6kwDZYSdH4Iy1uMTN3MsdGNq8u1u83SXzzgWsOzjR7FjM8
eKPafqrfTeSW2RxW7JspReuubHWiPMN+v/l4oK5MQJuu2O+GmIFjbUd6zRibWKuYQ9HGj4oXqmqk
+uVWd/YduI7+BXO40KojP41wxPU0IFK8d5UYWVCMdMQWJ13z1Lv9HTVBbHs5vhJ6R7SvAqsfzxc0
kbyXUWoZTawSMsZxikkzHr1V/UHH9ZBn9JYudbgkxq/LIkXLQpEG0JeYfbXBw8WJBJEQBroK5BzW
8irprHNLrdq/LEOknXsZnN/N1q5eFyaDlNpN1qHtx/COdW5El8WIbI+nAohUNy1X9/g3br8m2pYn
KdpzDXc96U6th6Rfi59GM2n329iQP3qugAJGNdGYjzo0r5eVMWHusGgw+BRnt85hw8jMFGzBEqWM
zUiag36FROLtDlQQAyWYjUaJlbM77jSWqlFiIw2bFv6w6N5NnpZ6TO3B/VIs0+rbzqLczmObngql
nE6KtuhXTk9+dvmWRmkJ8MLWXbSz66V2NFjVcGxq97OG1PYhrzwtphlJ/Wl0yR3VZzP25uknct7G
PZibvuEYkVyfSeubmPM66NuyBrRXMrTwj1VomRT+hA6OdqAUmPumt9rxWOPHLjERECQtEi0e/tnV
HgnScbIDezPUeF7NPig7A6DV41NrY8pXr5zPJK+XwzwX1Wnokm9lmaNa0tZtMBP0xw4WamCr0gET
fNi+9tWsB0kyjX5BeyDxKx2eCPo2kF95u/xFezKc694wMn8yQANgKQ7qEWnhgEO5HdCPbm2zlQU6
AYBO5xXflbbWD5fVUnDDcFS6ZXkW5udVHk6L9d6OtYf2+3q1bkv2okifL0sQBYN7teCsv9LZTVKh
lgV3NGBui7V3jKculvHGChbioKYEmm3dsdDbxr3KOmPUplyBFdZAHwtGIeNqRku2JLIV2goL6SK4
czTReewjdi+SOmnwBlNwiddS93Xr1gXBAi0lBklkZ4Et8FsIZ/SazdrsihKkO0ctQq9EFm91csDU
DhR1tgD1AkDRdJGly4X7t5PKmUGSJrqxOViasd2Wzqdy/XRZDWS/n3t3IO6yVNA/oYG0tI8LiFoX
2eCq7HA4+7PZaZukbAUdeTLKx4H+yIo/6CpmuA+/z4ZTZiBsEvAMQkZ+gv3CsD3eozY62txjS3x5
OvjypqGP4L2+JXbb9p0FcY49+NqkB+WgSry68I30tiST7zbvEw8NmzNkuDfmeX5g/f1bbP+0oiGy
D9sTMlthd7BOtsQfCsOmvVzubZap+dbYLuSq53ULSNA/0bv2yQRbVeh+7gFPdu2dh0/F5/QOZlQG
oCSMFPfSuWCmQBg+Vy2k1+YcKJbur92ToQONZU3xzzrQhvJU0jFeysSfqXtSbT0olK+X78RljYVS
vT9eNH1uqU1w0weEAM25QOuE7FLINIgzJtmmeGbNFLauVL9p10DevipbBWc5TJS6HXeECGd52frP
KdrCllziRITv6P15ceYDr7baUnoI6aPidrsubN8CwE2QHS3kSsx7C82erDaLyYw2gINvH1v0fZJP
/VV6kE3HyLaUtzOaky8VU1yzOyCVH4ymDJz4sgdAceK9XoyJ2dQG29FseWw0Ky5pc+yaZ7Uwr4l+
NSd2fFkPZXfxtWqx82tEaZS+YIpofN6+9M/5/XQa7rQjCZOfxho2p/V6sP0hGDB2g57/k0Q6u2sf
AsffRvVDx0s72UaVGlguyv0IpaI+SAFI56cxqxC7VxixkSUCJCr7mnncr9chdkGYRHPQA8J6d4Gj
7sie/zIpnI0pvbUY5xVSevVOz3+gcSjTZDilH0FikMHfXYzX3O1uKYisTGVk2liA2tHPb7qQTj5G
1YImsHN/azCmYfrqIblCOe+TEpcRvUFPTyg5QvFSDUz+AsgEDI/s57uvsLfCsZVsec2cgnIhSB9A
WeyzBM+yoSX1r2yM2ciGvI1PmCQGBs9vyZz1UaYlbUpvnuG+UuvQndBtCp9c5yc8tCFPlpQWpXT2
4jg7ZGiTmWo6Fuplyy+zrqoAeJpfqrldoUOLfW2lbSTZW+YIP16PtxVy9kZfVnWxTCQxkxvtwHI3
k9+HrJaGEngky2YIDtJVNTTyoUSJJzff/ampU1GvHh75lWth+EwfmzBNtPXk1UAMvbwwgZV79/Tg
AoBRbWnfGd4criARv58STK8GAFsC4ydaDfQT6JK3p21U3DQ020LWoiEyeZCOxjY0TiPnzxPF5Atg
PHNmY4HS8WMGANrVcFd+7l7Wr8YNfZ6e6UMTmi9KqP2UsQQIt3gnmfP6uV15a5ooyBdtdyu9btT7
gV5f3lrp6rj72JOuBbgOVpeflC/L4xyP4EyfrsqX8sr6VDz2j8ut/VLG9pMpjSfFx/q2sdyF1LRS
aSmLrPpouDY7v/zZnus7Qvzh2Oa+cpPer9fjIzBCFhAilLJuRvbbucvy7li5+6nXeLk5STKHToIc
t/GSp59HZfWb6SDZYeaDLwnibuXYrU3b16/LbJ+dL+az85Ke0yd0w8xfkNC+J1cAd/g2H9VPzVE2
ey3TIC4+MOZOsUEhgEwc+ITRGuLeNv3L5fW9Tl1cWB8/BwK8wGFK09f7MYXT9XQaP403/Y1yW78k
B+tGOy8R+n0exs8d+pg14CypEvMgCtGRSrIBpIPEBPDPOB3Ocs0ljY5sfR+5cRJXURpZqW9FHpyY
/pcnDQoEcR3keQwRFwNqHt9mpKs50GkXlBtBOBkBSStOpaQ3os7XdzK4LEU9zRvIE1B9c2HLWfFW
p7762Yn1kMbyqyjwHO+kcRZWTxKw/66QxsaH2CwPCdMnDbA51aG8aSQd4MKbt9s+LtpBsbZARAVh
DaE3a0GPc9fddEtEkuTxsm7KDoozoB66bbUmxUGVdua72a9yboLLEoQXbLcWTvXGeik0HVXB0C5W
O8g2nUYEZNv+iDSmhE9DEFC8OyPOXNrpPHpOicVUnodpnfJkNmDCJl7l28t8yoxeEm0Ll4b6l6Yh
0Ma8ELc0o63KokqZBqpFNBTfvGaM6+0PQl90Vb1J4VaVVbOyKArurpN8p8oV8mSW+fnyGYki33cy
OFOvKO6IMXmsBDOgR8esQ929sQn9uyBD4CbjnV7/tOe7uv0MoGQfWF3Bmp2VsvcXC/8Lupw1UzE4
Wh/dHmZl7bavGpD+tHEOL3+nKMHy7js5T5E0k6qAJRd9PGOgrn72MN7aadAGaWSe2jC/tf7uf9IH
F32N0mE04Z20QATPuu0xiMKZm2bNq4W8HsNiAV05C7Q690d78x1TtkqhXu1EcbaGdpphV6wrhjVp
EoqqbsDsG2t7z9ug/q6H2y9545fQFNioN2hojkbpgdvbUpt7i5QUMyAJ8ICWvxYvkpweM1sf/OBO
Audru96irlJBAi1B52wdttrPoixuPH89aJikAQaE7DUl3Mo3kXyf2VivZrJYKNxkVRGpKmoKEKpg
yvT/b2l8ylzBMOZEmRyUJ5aDddAe84MSubU/H8xD9iWTPhOFtm63ME5HTD2dahXgauiv0e4Up74z
Z+duyJZDWrYxWVuJhRCLczCqgHFgBzOtONrdo7QdFiCPuZj4RCwTOZ5ZgRRW/7ZO9EtW5qlPV1R9
Lm+p8L4BaNNGHQJzH69ZrJ1EZBTLebVrpMIAUQekhPKcauN12lHZeImgbRd4AW+COPs6aT3tbDDB
hc7gDH/TZiQHOmMAfqlt88rcuu7Y9fYUuogAHtoNoXY3drL+fpGaAqYV0RLasi1MC77f3nKmlVat
6HJHW+/gw0keqFE8OYA0lSiqSNB+sZyhb7wkoaTBYm3j0aIvY3Gdqn9dPjiZCM6OVGbXT2aLgxup
ewZV/VFZ8jNoOCTOV2iuGL4tokvUgXmMr2XZjDZtsRJStldWoYBLQtbjI16Jg3AZ3l33+Bn4fhxb
114xS9nM3zsVcAVJvM4/L++WeBlvMrjdmkz09eYpZidL+tWE1pnIDl6WwH7DB6uLOO6/q+Cs7jxR
Z7PnAabJdjug7ZD7EpHS0aXTJ7sDc3A/KEclzWWJV/Gb400u/+pJNzBmoDz7moqMmgf0NByTx8Fv
Tur1AKAlR7KRksPiR7fXNbWGtMFh6WViHFq1viY1vZ/cZQwv76d0Ydxl7esOptCDpDl7MdqTHWfH
4jwcp/yoV18ZolEXy3CMhIuDV0afO3rOEX68tw+5o6cVzdmEbWefbLMGA/26PczN9nR5bUwXPujK
Tg6njSpYNrJGw9KcBH8m2y/cNRpG0HFU4L8DRkyGkaMpkZECid9yO7mcjlql05d9sbAcyxqZAYLL
oAi0M2Blr2TFbdHYAMCwf+8lD7dalzZpShVrBJsAuumLmKF2zKdBWkYX5VPfSeJCxkrT26aYIMmM
7bPi5z8YXuUUoEEgxciyDJBEoiM82Co8dOZ6BDrigAiNfl9NgIrLKK5lB8UPCqOxqEvohiVZ/hRq
1z1mwNC5HZAr/SjTeWEAwKAjAUJveBhifK/zZd3RCmjDuND5rPmJnhR+Rgaz9lNLSX3MNtnfLyu/
+GLvJLId3oUcwIXWe6+CxVLP4zOb6phevMCK8weGlzi+SDFWhEHVTh4XeZR5kTbzAHmW/wXHpvsg
tQiqm8X3Iu3TxgYz0WAYzkc5yrgwEt9J5uyJjr6IOu1eJSOy+Zs18CY/M9BptI86+t7lCAxigY5r
Grh4CLfYz3dbW7NAvLIRP7InDZCAX52BCWcw3CK3F29fLx+l2I69ieN0xxktp1x1tj5zpnHVE/Ow
Zkbxtaej7WDoVSVb5ALBpPCBNWv/5bTGHzVQ4va/fQOnTZpZ6gXJ8Q0MhDT/yfY4/cX2OPkyBOtR
yl/L1vTRdr/J47TJUSa110vc/xEFFKQb8TiVUUL8D4v2JoPTG4+arakwG8OOcbxl138+tKfOrw6p
FINIGLjsNpBzRgAANSntIcyYPw8WaGXHc26apyb9rijqsexkEEGi/up3J8Z5oURvVDepIVA9W3qI
Z+q1539jg67pWbkFc/MBELZ3WgCwwp4Cc+mP3qpv6+XxY7tpdltvxh1BDiIETfnd3CxXgDmT+HjJ
tvK4sdpYAS6GnWHePYLG0ldMjGOux3E4emkXZP0fxZ+7ZXHhkmOunba+osAZSlT3RWBktg9kHb/X
v1K6BF7zB22o8O+YKWJNeLZpczevchIjbZcKjxzX9Zf25zge++LxsoURe8KdEO66EQ3g9PYEIewq
ANcYhfb6qjmxsSEpT47wyDB/jeDPZM9v7tpRdSKaueKtw3qxGfNRv00Bg1DWgs4fosRnEw6TAkap
O6c7r9L5aJFpYegBmEHx8D7liUntSp+2tSuZfO0AvI6DkwfEegXhZ/NK6Wc63ciqw8Jc314oFz2Z
CZkx7w2hQ4gB6c1vn9eoDsvDQADc+svBdXQwYHuU4yUy9eAN6V4wp7DJNOn2VqH5NtXodTI5X9fV
uZtrXVZYFPnEvRzOJ9qZmTkgnv9Hgxjq73ZFMIddXStxdRivFIk8oXnby+OcIl0MOlYU8jbjqbD6
KK2XO2IPgTKRyGjGL/Pw3JRpoCZ3Gnor8j67apvueUxIDJpL9Ep+SpMyJkofKNW5275cvk8iFd9/
HHdnLa3YALCPjysNNMnZOshjSOAQzaczDfqqBXe1pFogdGZ7kdwNzrstr5P09QZnt+mRtXkYDzPL
RN7I2w+lu8/dYVOzprpc/3PaDIJq0IK29VfQ5HjPy1V1JgcADWE6/MQisMzOwlFqSGT3mB3CLgqb
XGfSqY1vsO0DGsx9G92Cl49RFHjt95RzoUtmmUvZYE8BO6ye9DbVrkfg7QRO6qzXrm2/GJgNCmtE
2b5put5fl6WzE/twc3dpNO5GIWlf1JVuoYFH6c9pirNMhhf0CJwB1ibTHmZ+PsiyDE0HHQMyavxA
0pQOdk4sPE/wZMUEc3LqohGIsQlwpGWmUHhsbJjSRp+0ipzX+2MbBrAdVTUyatO09ud+8NAiS4mM
Tl0o5c3I8+GHsqV0SHUohzcsPoYKAgxQxpfPR/jC2qkHH3ssCoCgtwEymCPLf5SHLHZurMj2lVg/
6kkg6y+UCuRteY5J8wYEK/DSAH6bXue1+h+s42cIzL8A+e1LVsh+4Qe12O0ip4KWtRhGMkKgGRsH
IC60AXo1vmwBAOZQKNZmiTzZobGf7260prW1UzMnmU4PHeYQTauU3GhhoLM/M84yz7k1TU2BK92S
gKInLDmtNbIY6qEJy2/S7Azbn0v7xxnlrgFytstMVH5dPafHGlWUbA6GM+ugprHxtfjr8oEJmzP2
y+PsMnVHl2LIBu9v4jfP+ur3zxtucPrsfZnjCmM+GNDeIjOkxdH4xBrh5IG/VEs5u6z0XVWg2Yel
pLIjknsQi+AuucvQedeEyimXPXVEkNCveFD/iehczk4Xqk1Kh+JQ81MK5pYqXkCu1EVLpPtIdQAL
+mGbY436naypSDQAv5fMV+To1NrVgFoqHlnGYX02Ifv0I3/2YlRcnuS2U+bl+cpcXXdtM3nYW0aD
x6SVVzXiZjQ0gjDGCi9rk+wkPWYedvexaB2n1XtIY20ioMWJUjugxyHyzhXaUsZjskkMAFPPj/cF
qJYAawCVpsfdF4PMGTocWBmENl9qxbhpR3rVJ+OV6s0gvKZWefijJboYvfNMFRgznD1Y7LmgYwLH
xx4+LK+fno2Hf/L6DIJKlsr5HwrzJo9bYdXlOVidIA/TzI/pcYybJwX2J3s0D0BAiZWTNC8nfgC8
SeRMAqktUhAdEs14bAOTIV0Fxezb/gy+sSIsn/BMDmXdov9Ddd6kckbAy6aOrPV/UmTNA3tQWgC7
9eLu9t/sK9u2j4rzJo6zAJjQc0yjxCJRjlR9kpXHRkFvepF+sgZHmjgS+6nf0vjgQjfKJsvYIbK8
sfn3K9ZG7nuYmU5/GhGNwb0ti5pkivMh2NBzmubsGOegfWY8Z+knNzR9+swUJzusV7J6oXCRaNrG
9J+Ghh2Dc8atkxVKUsO0DUp/aI1+9FWzlFVwhRd+J4S7fpivGcZyQBPFYtHIA4wlcBH8TPsBgD2/
bTWJQZMtibt8m5rnmcbqxSmwnCIy5+WN3a6u5Gkq1n3NAj0rgDotlR+cKtICiXCjZXccSG9nYDlc
0SvT9+L8yNLDMl4vqTzOTK8lnYCRAHnMhtF7lo5W7380p9dO01hGMi72QbvlcUHhVg8uVROcGdhn
T/Ntdq4ClXEqB/Qsh4mQLo5Tw80uh1Yh0PsOOczpxAwJ28wGHM7/ajOF5lLXUYYHjCVw5TiN7C2w
nWiv1AE3/XkNEEkd2mBSfTPUf7CAqblLpU8iYRVP2wnlFHPcKmVKLEA6W/4cTafs7GDIjg3DyqhJ
xfHvThLnDbJirHotU5k3mK5HhIRb3J5YmJRKXw/inbQA3YYQScXMwPvoIVFys+l1pGar/EW3PjfJ
TVlJWkuFF1p/E8GtxnDRCaBlqLRWEwqEVU8zP09XiRDZOjhXhsFzeyko1lGSOuy0xDfQnA4KkkgS
irBr+sGH6exJDARV1+Q5xxrM/NUwhbjG5+2QHbOzF2yxcWZ4gnJiGmFqYyeMu8SrQSjdnNcaNYtC
pqMR9yc5BoZoPI9Bb/1eFHd9U4+qVs4WZd0VD/SeGn53YnifRTDnofuz/cFey9WBIEV3ToI1Vq+m
p+VGvwIrbyjZX/E5vn0K+/kumt2GuSvA6/xfXEwVYJFJmMb134zARQmtsHuShUFMNT4cqQEkMABv
OAxd5r3Ibu77Zet0mEriHJCw9JfSQhd5QwJSz8Fmb6M/GI1EkYTr3AnlLoWrExvIOrjiVdHFVWXc
eN32l+1JYBJlUrhboZXTqIChCvWsCVgmW15GqU4QehWO5Mku20MutJv0zmktBmFcmlM0zo6fj7+U
HlPP+uRn8Kntk0RPhI/2t/3jsWLUZdHUZIbAyfMxzV/dArIFHLbqqVuDdIK6gmRLlq4SJ1R3Qrn6
QLNlirV1OLTyGoi0x/5b+QMzFQ92OGLsGuyvYCBdWoBEq75K8YaWjloKA7FdVo6Tb6UJ4j2WesGY
4PUaqVF9ANbkfRGUPrnVAYHFXnxJJJu2EhrwnVg+dAFlXopwGlpErOyuKQ03bNw+O/zJkQJkRdeR
4gQMDrc606ip2yrIOYIBGcFzH28vLHjWv7BMXf0kq32Kg5adPG5ZmdarPfCw/3kgOF/wdD4PLxmg
xBpAUyPxIyWwFersTiBvzpNqTguUQF5fJM4XO9CO/wicntmwo1ygMGG8E8jZ9cJpk7ZaEAQad26s
3qRn9c6J08A8ykNA8d3YyWKmaGe4R2PR3NrBS2QpA+3zgDgQ3SVjTEIvsja/+uI+dtEWJVf/dF9g
rTItFcdnuy/g7Hi1aY43wY3hdibxHC/H4ezF9AxUAImxExEsugCeBR2Rhr89k9McI1ONqZ4AuzId
lgkFFS0ezwMQlVnqcL0ffwAWTdEfKXK+I7KwjHla5rNEV3L/BZwqeRPZOheElqGCOQSAi+pUhhf1
ylDCu8W9CE55wLdTqtsMEa15KL7rQXYFEuQCbXJ9WN6CczmYzhi2CqcbL26AJI2X0xTL41Phk1rH
Ppu26jhozeI8S2EaZJ3ZvKV6LrKg2+wXRo5uhjhavfm6vtKxy8WKHOdOKj9Sj74I8ILWkKo7BMiR
tp7ZR9TJp6/2lo0yXyYy63thnOHLadubdknY0xBjZRoNK+3kmc8Gnogemnc29Rt4+qokYkwc8jKh
sOqNZncdqgzYOQA4v7+5jtmM5tBmLD2qGde5e0wmI7IOfezCp9Hmah2RQTEeB+0mRQYzDaXpflHw
gI57R2Ozn5hs4kwHUqXmoCztP2V3Nvw+Tfer6YNuJV7O+cMQqEcGeAVGcTrfyHoY/4eCvUnnzMam
j8a0mjAb7d/NdwMZ1BLpRYdxlVZQLpCDye0H+5UfrtZuwVzwN0Gpx1yHSKLDDA4hq3GAAxcpzS5y
PWCUdv/upEVzB/uN5sJBQ6WLYtTYaDOGbPS8prEVs1yY1BYL7w9jzbFc9HCoPPTbWukdaTR4A+eu
dyZAdH3OjkyhkNBJbge81a3GR4tjmErnQIWZD7w2f4vmztPQ58WpFJYSC8sRFTHjCAI0lL7jDbmI
fwE1L/LquofMpcOwuS2VM8UgycsJ8PQAntBPHQADSeN+Lka7dxEuLSsGAtXymFZEBfiH4cVG0yY+
oYUdoZK7xZa6Vt9JMVqTxEeJHASA91wHuJUYQ7A5FbNAV0k8A1+VwzTn9o3aNP7leE30ODUAgQ7/
Z4J7ks/BpJoFWAOlx8Ro31BfW9oHYtDH0su+rMQ9aUr+t9upPwGeKoNCF90egzkDgBkahs1veGuU
jkvpgJnLLnd8qzaBqtV3p87qH3vHkdathDsJ04RUIfoDnFf7sQtsFJIUmoKiR5jYyRgO5kIfZifF
BNkwav1wZZu5eT+PQxeu6BAjEQtsk0B3DCMPy7odb2pg9ua+bheocVl6kkmGiUTGE/DfgI7U8ecD
riO1yGLhADBn3dyb6SPSmrFSnUzvbl0B4lFJ8SxENxss5Ui7oQ0BDC+ctxizoe9RM8AEKgI7fyPR
FmIY8vx/pH3Hkty6su0XMYIWJKd0Zdp3q+UmDFl6b8Gvfwva8U6z0DiFfXUGGimisxJMZCbSrGW4
Nz9U1xtOywODiM9k9OFCsSZMSsPSkkV4wIcyofqitbDnNrsd0helPJSVZL5CaNA7EVzCY9HUpsYK
LJLezO+XxXI8PJ7z0GHfsAXjvUm6ZxQBz2OFzPb6XfozxM5HBAPTJ4i+uE+A8LiMwSjzqNSdmGxM
ns0fUr95cm/KwIj9tg3yT9ld469edcRUKNIvhsXSH5SAzcB2tVfejYufv6o39oRmmGwmXpScGBa4
5FAoN+ChuO+dZFjUnQ3svy7qqUt/a1iZQO3/Xqc/3AIQatfPQVj5ZMRSwAzAzB8oHi7PgdQGSvIU
+9RAaLtFKnCw79mwf/eoH6UxSuS4d7L4EcMp16ii6JDVhXNgIYcOMX7vKd+sQzswdJazbKhSaMNv
yvGJVr+61txkEAiGsLB04idtaX81jhZeP0Shw9qJ4V4nTmr0G6ifcENt1XP0/ouSxJK6kvg7Eaxm
omiMAMO/1depQ0nXhVVQcIynlhMZZnxsk64Kc0f74C7Jcand23FsMXbWJXd6XvbBdS2Fh7n7BZyW
izrOdVdhYxkMmmGpTV+I6jxX5iidRBWaCXbhsR2NLVQMRF2apL6aU2bOCDftNoAgoBvy1auVLjum
c0YeXaduokmr5pumROzw1M5JzlqMEqpC+y60JnD3lfaU5JKPLKpeuCrI5C004REKbS7Ad8CfLvMu
25DLESCwn0EfBJ6y7GC+TEGGUV3pbpHArC4EcsljbbTGMlr5Fhg1IIysLkhyafVXkKBeyOCuf9rS
ktgTlFJaLfP6LS29JonDOF7vQVoWmXMT9Yr+OLlZMBRENsQtDKUAK0HWBKBk0+CkL8ZA18aCE17b
UgmwSEiCYXN6r66A3ahmsYXF4Oo0xEt03ZQ1UUZjArzE0gkq3yhhXJqY6tZxn3ZIMbRk9of+p2M+
gg0VEd095uZtXdgoSUcunvrFlPh02Q6bCWx+80nFmtycZZKbJcygdz+Hf/wqWpNVs4KfA9R719uC
6oll0NQ5/DtQLoFhOSb2aYmDFAsJBWfJqlMl01AkyGAK0zdn8rGn2vP1ExYe8E4EZ7sGCH2bQocI
G+SdE/mS2s7Bbb6vimzzQPiaBFY8lu+RSYCElfuUCUYOxmZmyoT0N5seX5rnOGBAET3Yc6rqqfRl
72eRJ0RmihePYWGnnAf9AtOSWutWBwdVDp+aNSpb7cmWsbyK7sZeCDvhXRaMrhfGuLMeQUUzDnX3
MCk/Z4BrbsUWAfbYn9vmdP2TybTirEJv3NLZXOS1vf7TLD/G2m0qI0UTWoWFhyIW/k0cHWcVZBi7
1TQgYgXGlFq3wdj0/lYmoT3IRijEV3wni7OL0tTTqVnxkdCV9IFa6JdtUH6fj4WffrTCf5Y4RjT4
fl4/RZlcPslx8q2nAPQCzEqgRcoAZPssXNYD7UM8xY8qQLx6+zZFWSeSJY7CHMF8U5lPd/SYzOM4
Q7R6ZgoPr4z9GCMIoX4jg9T6s2nK5897WVw2oNWT2xgUsgDbAKykAa07zy59BBKMwyYhhuy/JoWH
2k5UYc2XYf7mG3I8UIa8Zi+AAQE60D9VlyToZQOzYp+Apws6G65jAOH68u6MZTPn+AhIlqb8UJj0
UDdZ0G1maMfDnR4Ph8ksjg4wi7yKgFOjiQ3fRKpBjeqmJ1PvXTcJobvFJB3qfUjfbJ46zSjGLNEn
dlTV3Bz0ZHMDk9rZ63Up4iBCAEQI1w5uc74AoaSdOtYW3okGNQt/UtYsnBrzIxZbMECXG78cMw/V
YsZo6xR/Ri27CKqpYlFGVi4QeS5UZRhEuoG7zutrV0U+O60Fqjj9XNZm6JSNl5Tf63XzjIx6Wl9F
11Vnn5O3xTeBGNW//NzIjJ2aLMAyd9G31r8R5d7stlujn89znUhitUwW9zpbjK0ZUYFDLSTd7vKx
/wWywQ+TTsIlq2NvylOJPJFX3uvG3bOBKDbSJMiLS8DcN+r6qWn1yC6Ac3/9EMWCbNUAGxiMlX/v
U3deR7W3UVXLTi4oYzGwHGyLJMbooruAUth/pLD/30W1PNZrPTUgBWiD9S/WFUu+kfN0yKkR/ENY
hSnstMcAb3JqTsq5SMEd+S/5ssR2+vZb2Insfsukg2NhqdBvyW/JU/qYHfuH6it5bI/qg/JknesN
NWElcI/WowzMWygZbIYEa34A0OOpH+oFtIYouyxBuqHagI0dOwRUfRPWWQ5wmr667bM897POGg7X
P7IoRIBiGfNbJkB+UCrmzHeO3bXXiomikTaCrKuBbzYO6RHAO9JBJ8GnxhIry66xUWhiYvLyeIc0
y/TKRQtrndLA1BGGZRkL+wvcvd9L4MfM7XkgKxkhQT1jtQt7ygaw+uTTOoKvdSGGO7MJn6EvrJoG
cTXcFQCsNV3HzxsoBsocqtT3JFW/XP9Owsu4MxDu7JJ5yJdsgYEQsz1rjvNR3bqbuOi/XRcjjBmW
hoUjrBgbrGp9+Y1iN2/zkXlOtqtjJpE6eGXEmgZoom43DKryukCxXm/yuMDcWOZUDoDPD7IMI7ra
hD326Wxv/em6GOHqA/a2UEBjcFZ45VzqhbdU5dBVwwW73aLlXvPSAIWmj8QD1DIGx+KwliIdi3Lb
vUjOsymOW2bAXYM3setoQC26mutnmnQPut1LbrEwBu204xxXSbMyyWuISrCjq/fU2wDJTePNb+PP
uZZIAoOwXUlQBGbkyaaDuH55mINR1P1grjBGw/zpqmnU2JNfoRoUuCqYmpakaX26KZ/raQPiEEgx
Y0tDS7M+rLYF+gpMkJXtzUSmR3u1XyQfWnQUGKTEy09FpRrJxuVvo8B3aIZ4Rp+8BwDpGt9vsQ6C
0ZLeJ2N1HtQx9+qt8tfWfTaK6mZWipuWGqGp9YfCKD72YHjzXNMKM62TzDuLTB2RFHxCqPq5hK9t
bLOijI6ZbKAKnSPSA4nVfWwUW2IKIqvbSeHXBrPe2SqrRv1mKI/mUh6c7fOIuZO4lZTqJdq8Q0bU
x8QBVAuKX+19Avenl0j311mSKYtqbMiTgQSHpX6QrfMLl3SYkhbU6pQ95kE5mIX1FmCODqQBwXRS
j45xkm0QCBXbSWTOf5cEVBVZ1IFJVFB3jxL9haz1FE3l03VDlYnh7FQhxZhgv4cGmj1vhzgDfEdF
GjPqElOSDAsfP67hugBFAE+twVd3NHuyKdksis4GYFgeVUDqhE6w+o7XPtOXPPwXu22CUO/sRXKH
mGpjr4N2imIQaFJP621xJqfm1sCqYoTyjwH+rH8xE8QyXy76YxUKlVgdRC+qziNAoBJUK9SYNszQ
mmAdzc7OLXtmkgjb7tIJAqGGO2FcoLSKzBkNHcLcpB4ALmPcNv0omagWJWcXGjFnt7PFxekNfdsg
xDwkRxAgBE7wB1ryRxrK1liYvV07PO6LWdj/1e0Copz4Rc1hjGofkeZ5ro7W2oSNw+i/JA5RmGyw
tj2ok03bVvk2smYog9onzYbKSH+7BWwhw3j+s2Qa1b/+athwL42Lx+ij1FXWQ5p6HqP4QPzhDgNq
WPAySs/EeIt0K5ilge+OFBk1GG/xekLScfn1ugY0W1oLh5Vodz2tQL/mRuqchXOKhuJanOlyA6Cb
o5q6Uam4klsvjAM74Zy26rCuvTNXG0gFBy/ti1NLbd8FfM6S5xJRQle2E8X+f2elel+DJGcp8RmH
7UQpoGtNBSmBbI9ceON2Yrgbl6/T3GMlHsc5/igBQ5zNv6+7ZGGlzt1J4K7bTNS4KFdIGIOp9Ap4
q3MbjToIMX6sfj5Emj/87OFLTFmHS5S07AVzl4907qA1NgTXReXT4efQ6gEg67zYOAFGO7yupuxz
cZHHVFGF71z2uVbndqTL5Onq8j3fChk/hdClYGoQWK7ExfXin0lgxUGa028BrQrPdr8ZKvbVGoTv
LEztzmts6tmLdDJUrN6bVK4+YsR1PWZzx3ymWnpZqx2MNCDAbldQb92Ko5b1oOod/fJJNscmlgyO
dvAlYyyHr7YCGGLS2xj6mhMK2fS8lbdlLe1UMa/x3qu8SeH0M8fSSnNr2FAwWULGgEy3GCzI6sk9
1OEUZ6hQyFIi4Vyv67zJ5DzZhu5rtoLpF64zO7YPMdZSqpMWyo9Q+E5zQe6pmjpohtGUuvQltp45
S5fDSYPI+SOWqT9kYQV65SlQb+ePbCYvkWon9JQ7kZxyToeySsOiUKeEyQC07doKYqsOVcCcX795
onPcN1f5hVjMrmFqOGUd4yZODrnSd0ekEPXjajv1I/iM89e2bN0bsxyUmzWdyhosmo4rydxF+eDF
r+DupV5tDppJaCOrh/K0Bhqmh/KX4pUNumrhhhqcNPQKXPeFRO6r1unaTbUJvRkqXtOAh746MCSr
coj+uYrDd6nNymRyn3XBzHi9udCyC6cQpM3rabshp60JQZjtAWP0aNihjMJBJpP9/y4SkjUGnTtr
0LdaMmIRZcDEkDlYR4kZsZ/OuQAcJx6RFjGxp8HP/TmWQqaBhYt/HkXa0fzSHicMJaF98VD62XeJ
PIFju5DHRV6nVtA8YfLUc/kI+vFzHszfrTD5YGA4t3iIn9nKy3WZgkt5IZILxaMZI06XyJ3wlPBb
8nNRAJK5YuJv/nBdkCgJRU0SWKO2BQBfNG8vv5ldxpui5QiH/x+8QW/AfzUF2Bc/LJpffLouT3iW
Lkas8U5BmULlFKsHMuQzdTE1P4wlIPhmIO+ABMuu9OC6IJEtahhMwVqpg2FcnlHMLYGlWjU9ipRK
XzwoTo0l5E2pJN9JKAX7a8ApQg8XpWvu9GiTpO6K0udsF6e5dB0vhWf3/kKVnRD2I3bXCojco5P0
EGKhsFRXYLGJJRJEdQZQS2OkEhVC8GXzy2zUwQZArkCEenY9gkW2DTPwFLtP6H5jaqD95SqH60qJ
LHwvkfPCoEilc2p1NACePjglpqQO9doggW5RwAlq+SoLPoLnyIWKnBNu58GhBYWKtAWkTxulkXVP
NFDbMfRC6RwR+2u8j9qrxxkGibvZxRwG3DtcvuLBaxRhOUWmp/lGSI90fLx+nGJDfPuAnI2UsUub
IWtR5GjhjcD1YPa9jLxW9snY3d7ZYW6CV5J00Mk8sLmSPBpvfg3zkwYczYAGVbQcG+oXxWdpH5/l
/+8PE3hjBEQoqIRxPgrTa+Byq9GkUVIsvpuh6hcdRhiIb900h/rTbIEWzPCXh63AhrosejOPdEX4
n7WzndaLs9FmUkdoXfXYgNZWO9j6ZfNyC9Mnhlk5QdqDPOb65xQRsMFa/6PyHwSnndQkQZG56aHy
Vvo5avZ6iCzloXqdj4w/S7lbTs1D/9pgH1+WOYgt6U0yd0/sZLHVoYVkh7zk/Q8n+SJRTRQC9qpx
VwM4xEneuANFxGFw2oAoCya2G4hMNzkph6LGUITsIwplwngwcWAzhFQuhHfE7BxQIOI4TSQJxaNj
F55qy2ZShZfewYSyAwYprIpxF2SInbgvVpjKEBIAH6MFp4Tbffsb4Lntsxz8XBi7tZ08TisVFmna
KU4yvnMOw30ZYAfYm88AmH6SV/yER/jWvnyH8tTCJ7cg7AjSbH6tFb0P46ly/GbGVsF1CxFa4E4S
ZyCAzSXrarE2pvPoWp9jzBj+bwI4Z+luJFNLBwISrQmHCdw1k8TImUd65zSQYmNDAe1sDN5cukor
b3qnquAqnaW865LM8ZRtO2+rfd8OqjeZRmDY2vem2GQb4qKaKZqz/5HMR/IKwCSpygLPsh4n58tm
OyEpX9L8YUqJhxlEIAl8WZbuxhllKwTC8ODaDISedcb4Ojuo7TFdZuZoAxtN6dkjva/L5EulG7/K
7q86I9DzTRpXM5qyBGWIpGDBaAKgGmM1XX0wDf9Bq5I370VNP5CuYDeCjTm6Oj/EY2qjoXVxCe0i
LZoBpOiTM0uU0qAFjPzo2Sg/0OT2X1QfRInLm2SsVF3aUt4lVkwSWCvzl/SbcXROLC9bPowH2VKv
8G28l8VlZaMRY94b3cIg+4aSdOYxlg9GwUV/5PdbOP6Ll44ovO4lcuFG2eg6tB0kmgux/VSzEOem
6tYuspeyd2swb8ZP12+/qM65+5Tgh7w80L4qHWPL/xzoEnb3RkCSkwGKhZAEIxr9LZLsxLcbVDpl
sVWYZ++15TyPOm5t4hKIpqhemaA47l1sbM/+GmKzFa/l1DMknkgqkgtK+mBMjdFC5BwpNAJM0cEN
t3NZ4b1soPVPP8nSNZEf2OvIRaXFpZW7sONtna+N+qGqbrbZDOpchvghChN7OdxTEthfed+BbRjI
utmr4ySVZwJk0b9uLKKopwOA3DBBVMW8zaWtVBYdXZLjmdJ1+W1T1z/S3vmd6YWsKi2+Bm9yeJt0
ytgqdcgZ9THsG/BFOmCi71rlQ1Z3WkSTNPzfFOMskVYmZj5r9v5yks/NVJ+G0X7MZ/f5upj/4lHe
FOPML19zZa1zvMPtF3iv0L1ZTK/8vvoLtiu89a4I8l+drG/IDouPvvuPxlng6mRrm1WQaWneBJz6
7MY4VncgMyj99F4LwdIonbAVi8TwGiYcHILu66Wd0Lq283xiqdhXPC6/AM+08LEJhHE9ds3mQ3ou
ZQs4Yvt/E8nZPxbmXAvIVjRo1OZRy/UbfbQlq53iq/wmgguylqvUSCWglaIC0IIugzcNzd2UF1+r
eBn/5qphHlgz0b0AnCCnj+r0LtXsDS9JbC+8DKVShwVAyL7o3SK71cKj24ni9HLSaiwohSjXebUA
9zrmsulRYa0bm+5Y18LkIgY4OG2ou859bEBEwUAcVhedCXssS5CVG6d2mgGN3PfxEdCAz8YE+3Rl
wEvCT4eBbwxRWOAj5ouk7ZQDdzpDDUepqiPQC3svNczO0+YWvOFklngT4YFiechwoLMJQtpL868o
UWa7hi3S1vni9PVN3JSBxJOIqgDYWoY6KAFg4Y870SK3+iqmKd5wP/6ZhRlvqs5rHzZPCS2MdmO4
ApBLJxL72Yvs/SiOojvhnMUAiaRZOiVh6WZyzKw/IyTtbzY9p3ozSxVk7XPhie4Eci+IGngkpdUi
m24bYCTQ9qkeMZp1/UiFwQ1BzcUKJdt84jLLsQDyntVDRj+eW+u1UB+t/vW6CKEZOipWtbFSrOFZ
fGkYcWzmhFIFKFlx+q0BqrbX9915UfDl4AckFSqhPjthXLCenRRdXB0fiZqRO75Y5YtBz9f1EX6W
nQjO0BvL6OrChD6JU/kx6T1b/6uvgrFCooF4RMX8xOWR4c8DqTOGnWcD9RSl8bDq6Rk4ueuaiD3U
mxy+sGWsc2JVdgZ/SzblPHZJeTNgDt4rnVk72l2VhHNebD5tjNGfrLo2vXigmuyxL7xZeNSApwAv
K4Qs9lF3lS5HsVG0cd0/MKiZV5o+A7Z00YHQh2MCohV5Fi4CFsLJ2pjhBCAC0MB5o8yqzSgdwlBI
4oMRdHdF52HO/VN1GNCbAw6K3wO8GoR18wHA4Dcd2LMC+1/gRTF75PMUAzvtaKWypRyefRijduaW
g20zKFbTDLqqY6wfCfXIOAHCDTUWr5gH9WSn7Vx7hoVfWSpNbXtuXNW3TaXIthEE30JTATIB4jkX
Q5ronVx+C1L3i6GTRg2G3gbUDXmss/TX4mZflBK0bFva3a22+8nASqjT5PdGE3/LJi3xtFj7eN04
BZ8I09748OiCMyAVvoyRTahoL7YJv9FMgYPShULdoLCm0KrVMB4bbx1BUtXkHxYTCI3VJ7doPAdr
AzngN1ZQtsQmkOTTaCgtbFYBxNrs/WW+neOfheFK8pb3LuHyp3LWlGxtbafsp052F47r5FPr2/XT
eO/XNB3bgRZGei1QcfOTJPYcm1bs9HNQZWn/mHQ5OeWp64ZFsnYSZd7760tRnAtFCpZhB6Sbg4Wo
JzQgX4u8DtOpjbJplQR0sVZsFcLUAXvJ72epFaa+NCCmBpqWAuhi9ebta0kP149O8HGA6GQYNlqc
LpBaOIvuMcGdxD30UdTcW7JbJOqSExOqsZPAuWv4xL7fNqjR1cSrx8Vf68JLFBkKzPvsBx8Gt4FJ
AgwMv6FdDw1VbG2ZA9UeJ8+wMTDbmeXjZGFoohu/VH0Wxs4qi0Usp7r0UBdS/8SQnXO2aZKnGmJP
gGYEllKbAAurXll+cpWPiiF7K7KTuiaMu0h2p07KlqElnJ+sCCgnRwsDGfKdC7FJ/Ock/1TVdzqp
beYUoHbFbSqNSFkHz6lMybtJKIJRNLuY7IRj5xKrprDB6jRtc2CMytO2LGcj1Y5/Ydg7EdxhjbU6
aEqnwh6qc52iadvK+LllSnCuYCFboiQZJGQ6sBtRIVj7+vt1JYTmhQ1NLNuAzkczudtJyyEFYSyM
2h4b54G0jbP41kCz2zRRqRePa65iTbaU7UcKr+xOLHdlSby48WrCqlts26wkRQCjZ639fV05QZ0R
l+dNDB/DSiOxMb0P7fQDY5BrH9zybqWxl7xmtzBt34nKpzkBvLAvA7wWenHgRyB7xPPz3YaKZXdI
K9NxDgbw/t6kZd+cJtNtKg+j/fSEoF5I4rVgcA264qGpuoBaA/IAlxen5kC2FjswaH0ZkVoHWeUZ
R0YzXOie8zm9SUog95UHrJ9IDpnZ+TunsRPMrHh3m+OmJVMeDzAhF1Adw3d3+4yVc3+hH5KhxCo1
sgTnUGU3fS5TWSwZTUXEZewB/UlhdpIbp87URmFWlDxXk33u1WNjfCLd5A3Jc7Pcm4UWLMrisbEK
idLs6r1X+k00p3Q2VHayZbCsIVxCA534Yv5i+3OoBkCLIudKBujz581xTSC7UTtdxyWtmyGHz2w/
q777uapCNM2iqQeArIOTB2Fw7C1DMP7ewuWFQSVKFBY6CgIHwfJTbORy3s6J8zSxcvgiTBiwip4R
bMe+8JOnLmA81sutydD8MoxHtjLR7Czfqb4TzbnBcqqKeTXhy9kkR/nFiBgc/mp51kEN6jNGRx5l
KMtC97STyN2lZKtmZyi1OSiqzGuqI8BY4qWTXRz2V97rBdYObB6gnsJviiXa5uKdCfPVXqYQyLEY
gxyPA1i7UA74O5RCeAjyH3mEi4nrVnX1lq7ILG1/jZJjWgJcyw2dGcazhZThD0vNRqIj4cwmM5us
aAboiFlW4NWc8s9lwEDlSREpAOYt5JATQkNlg3SYOgOKmsl9O4cCtFaJGyRMq+FizWEx7lOz1j4N
iVYetT7TwqnLPiM3+N5mbewrQDy5STV1Cm07/7A1NPPSJqHROqzNHQFqxjFpO/N0/TaJ7Au4CFiz
Bkgl8G6436jnhTrNUzoHJEPSjX2osv9hTabEwEQJ614K56OSZDCMpslQ9C9/WTn45g0QT+vfysI9
UBAULrJtGtG3RuuZwd4YKCTwzDdjnjcO0gikKx+tzzZuafpQH8GG6OMp/aE9yBaGdJEPJhiWU4FZ
i398ZSsnFulmAy8L4Jp8jl8pkHONwHxaQobfmkb1DfZQ59yPo83Xo/kZiQzxZWOiwrC7/xGcc7IW
sGOp7EfYL91HNRz84il/UPw2nDLAiZCoCrIH6/G6+YiqBKj0vmnO2U+Vm607EoTcEQt1JlYLsidn
8ZxgCBhHg2vKEVVFPhg8kAAbw76tg2H1y/CDV3yyaKTGK+6m+gh4CczVFIrX5CFrhOuBetRyFKsk
BixoXaFsaaAOAmwe2wZa7qXUflhSe21wuHNkRFbsFefiF7QERT2AW8a7Em3xG+3L9cMVvYH2MrmM
WLXLFJAleE3qBBhnyYsLQKDZxM507Jl66an99wGUhNdl/pcP+qYolw+7WrwtDVM0P7UnDYtoebDe
sKCuhfEnef1N+DVNVJdUw3bhgLhzdYBGapU2xKnlYXYXr1Jkw55CD2cBH50YWIS2+ZriQrIMJE6w
0LbLQ6OmFuqnTbiA/VZiI2JBqF/oqIuBGJu7CgktC10lJVRBLtQlzZOul+Fsp//3jiZMkWiajjIh
Bqf5Wom+1blbWXCmKC8A5j31tyM5/TN0ov4V+eqlOM4Kp7qcuqHMEcX07/OSe1bsBhKbE7rPnUac
zelFRZC4QwRjv2JOpHpNDkPQnYDhHsmmzsUW/iaNB6FKMMKJtSFIY0hQg79gKGoB1McK1zweJs2v
gDoSXtdQeJN3Irnco62XNStHiMzz57y6cxkB9XhngXfAogOIgT7VaSERKbJGwENi58wGKLLFb2Bl
rbqmtJ2AEbwOINNcJxWUVHPrg4hrkBi+YPZQ0+GJUS0GVx7BuOOlc9SUYliStZ/+PEHY9ysmEC0M
AaMHAvexDF9LqNpOHGeRWM/Te8WAONWIg9qcwRfduElIh+J0/bMJBr3YTglSVdSdAf/KQ2UYDpY5
1dKcwJ25AARkzAI3qqOs+JM40mgDNII3vZDYU48yIlhR8rgXzaVMy9KWqdEYOFNAlDeKj5S58Tr3
lRYfmnaWzeuJ3DCW1E1kgICLeFd/nQClWZIZmCOZY3110W/10BWXtMuEFw/TiOBuwakCH5AzE7cH
FuxcW8xMWNMWKCB+/p0B6hIw26JT++n61xMlnXtxnJmsneZ2GRMXm7gA7g8jVyLVIYGmAOaEHu1B
0nEUWwvmFbDeqWLpkW985wtp9JVAIBvOA+ybt95qR8ZqzrjnCNCoMfoRgo9EZqUi74J6NjDB0apB
CGX3Zfcgb4fNVLCyMQPUQIuKJtTGlxUYmQcMmfpT7Olg/GBEDdQ3ipuxw2j+IPmyAutBeQkcrPAz
AI3m0QaK2lpnVrEFhXD+oa6rD1svi+IyEazKtdMxVYap69ZtCkhqndErS73Vyp+uG4zAryCTBSyT
ZiGymvxYZ7ulS42ZAsioh3PT5YnXDU4OevrxeF2QyGFCEtrsDKxYR9fxUhtaK1anJ+xyo0LGajYG
hgmQvjL2g+q7PHsV1AD38viQV2mFpVuOPoFfGbi8kNgcVgA/0s+ZApABcAwFRTQm53iS7/YIDxUN
bIaPj94tH4dMauiYJIVtzEOzPDZLZd0q+are5lUvXbRhZQOujMFwwW2G140wxGdgSgs2ibxXJgDe
9C/atkaZjneQW4VjXT9pWXMC7uX3WY9vazLINrxFBoreH3uVuIA4MLkQj8hIVGrjiPMywbojJtq6
ShJnRUe5F8HSqN0dGNJCzacaVmMtnflcYDHqTFcKvi+FyHD8Zdpwuaw1GdtiTtDGaq1DMcz3RG1e
rl8CAc+fBlf5dmLsN+zUyciM311CBts2rIfAbryiRl/X674Oz80zYxi079SoeEwTL0mCZPLguyIM
O5u+/S0NZQUi0R3Z/xzOizpVrm8VsCiDZvmWovs+sQWj7X6h20GiODMF3kz3kjhftqkTMNEbSLJf
xiGsfmugbqzOGDl+bPJg+JLcjiEbFGQAe/MzSkJn8/n6LxAbElpRwJaGD+IDlVo7LsC6CRKodtZO
BFOlgWWmmF631koSnMSG9CaK/8haXRmbwYJwhcfrPHo6ylrXtRFkSrCjNxH8h4ttZWOAA4FbfMWW
c6Rb82HrP83z+jhPdnhdmGCnAlaLxxcaVWjn4T15abWsswGWYZAbDIqD9mdFzqCXSTw8MY9t0b7C
Vlt6r1n1B2dZvyaVLsPuFQT7C/mc8WBBkm5Oh2/Hhs+Mm+KwROlRl6afwhC115NL1iyj1tdygBwG
EYz1am/7xBBzmxOy7U+yuye0kt2hcqlatfXZSCccaqPfTW3lMXAWyXdjzvHdpduJ4EJurhjrum7s
u4XDxzZaj9thRXk7B2uFfGDvv1gJ3l7AtWVXnTs9Be8TpYEHxekt4XRv3GSHEvGd4kEkgw0UG8Sb
KO7s+mRaxpxAlG7ctNpvN/9A68dWT4OUUg/I4KENSLK/OUwMdwJIF2UVrGddXoKsI5mC58k/JQj2
iM6D4o6xoDWoMcqIKsSHCdYPxyHEVInJ+RBqKUq79DGThoruccBIRej6fYmaJqAL/mJ8GzccaTSQ
glGTejdbmjIM29mBuBHsJy5WBMP4BFmeS5FKVw9/ay07idwnNJR1UVwdEhmmyHIXBz+Uu/TYHpaj
DBJGaCw7SdwtGDa7rIpMwfME3mM4jODwJZiUlbGZSMTw44TK0lqzmuzEMKiuXkoCIYxj6FaxtquN
XjOXpeTV0BVzv+HhA3zHJh08d/5qAt9ZYu3CeL0Tw9lfnExNTGuImcrUA+dqoPbjQ4ZYDcZzT4NZ
KGbl6drq0XT2EjP7/DfyHcNgiN024hyXWlZEZ2AaOM38hLJvGzUHMIiF9m/2sJN5E/Fl2wljfnSX
lc0YFqhcHcL6tQZ37egB1uCcABC7rT4v1vxs2PMd1hdnx8o9SguZmxadNRAHsa+AUTw8kTgD1YuR
ukU6oVqbd8TDVI7nZs9jfrsCunO0nwFd4aFh5ZFkBgJiLUOMFGqPpQ3wHxoAwcDIBKe9tdpYXERz
obCKqEeZJeke1bzzp+o411pg2y9uqj0W8dPsdIHkM4uCIFD0gLwASikTJ3Ap2xzGqgPFE3Nz2uc8
xr5dd3BOsw/x/TcVL7QkMCX4N6LUiWC808GjycAeI5fMTLGyDZXmTMFqt+Vtls5J6lO7Xwp/HqrR
d8ex9KYa/EDXVRVoCjxSNmyODwzpnKbaOC76YCdTUBnkhJ1mIKAvktNkLpML93sRPPxxOhhLQ5kI
auDN66pAGH0am9WLJ5SdcF0JlXZSBaaLJy7qBjpLqcEafPn9yqLQrTIfkOoSHatMOjUfAaeaPhr1
Ru6onS6vXbxWQEXAovZD6zbrOYm33vK1mUxHpcQEh+LY5eucG6qn52qF9W0rrWa/b+bymG19cpcA
Os/CbEW2oVFe9svBLB31kE8WMAGScsM0hqFtuudqZXmw1arCpJ46+I67NefCtZufRlnBW2FCd7nD
alnzKSnqH2Nbzl8oyQF5ptBiVbwtHvDngRyrnIAxQu/RS23uhw2oqSlhKD7EwPU3t6Q8zQnps7OG
h3/mdesQa56qxxPi42zVz+NsD//3Sbo/7E4AjEVR+x2MC7HTwjCpMwYpVmWicnRBjq7kjeROCGKX
aQNRB+uEBoC5+WI2SeNmBH7wGFjkZ18+t/NH1Xxq3V+lESr1j0STLd/9gW/gTXUvkIv+alZ2ZbdA
oHkoH7N7O6pf6lPcYTCChtMhxjCPe7C30DzaB0AZj/+C1lYQR01kgZi8V1G6fNciKyZnmJ11AvSk
Ej+h41p7zjCCmXnVo+sXX+RfsREEMBQL8JMo4XM338icdqm1memq/GBZ+OgZB/vs3GTy/VqRVjtZ
PPwvKkEaUWvIGkJsaf/sH8BYhLiZ/KxBUH5kr2v93vjwvynIl4G2FTRg2gih+akHlFGUnEcvOWUf
tq/yioXojbY/TR4hLl6sRRl7CCtPxbOJBfT8oQCHqhnNX5Xgb5L+C2lctrU0uVb1yx9prNXfAYF4
xFAFier/R9p17UiOK8svEiCJsq9yZdv7eRHGtbz3+vobrMXdVrF0inPmvC0wi84iRSbTREbs/0AH
eM2bLr8efUMWcUg9tjHaCCdr6b1k0aeQYoOauz9gy+WdFPrvC1sZhCvK1IctCmIAUG+TPWSIsTAh
jRhLtAKn4GZt3G/H5PGZAto/E5o0mP4W7fq5sefDPyBn/42PmTtVPlkfs9xNJmETBMMXihTWaDYf
aKgAa5spewoO0lajg+6V7ZtW/b22picUnxBkRjb0jSGvzBtlW2sCAblHcRsGRa6zvQJdFYgMAn/6
S4bPuYCgV2OnT/JOu5PsKYOSJJfHgJ7Li7UvLDI73WMqS0U4QC3WETiDZDt3ZhROdDt6bn7xr+X6
ZmOMwQC9DCW3YY5TYETyXJgaNYiY/UPyMrfYmI/5wXTbvas/SI8Zqijpw/CmufJ+vK9aixdHr57o
xU9g1izoIApXAh2PWIwwwuissH3UMs57vG4EWQlBy0eDksX5tZHbxtT9AkYKo/ekCuB58iJ1HI+6
EqIqIL+k828KRpFU5uT2rVogzkeIqkttdkQLWtuMbR/dlL1QY0xqLh0oG468NGQtfFxaZd5kTNuB
eJJW+SDjZM++BnpGaOtCbTCqrKbUXjIFc6ZGalfTu1/XH2Hw3peGUyAHNGdhW5eITOJjOoQh54dd
BicoOQIrg/aiinEVVv6xKcJYj0E2hEoBzd9p9U/Y8FU9VrBk53YY7xvEZSsnk6w6wWtwK6HrTemL
0toKbhpg2GjJIP4t8vob9FCeX9Rzo8y9kTqoueYTUR2w5XalNQ4SkK4B8TFSm2v+ZpblkTdnvrZQ
XFHgHwHShKLmyV0tXL+PqChOykJxoskNvlevk9vclk8+0k97ekf2AyxxA7lXnlO6PNWYOIdsMbT5
EGmC3vH86vRqm6lNmSpOi5G5KY1sGWLNUQj22hRkVH7kccISmnswW3tmj7lFMjpjrRlTe46CGlMR
2LSYS+XW/fYPNOUJPR+X9oAiw2lFI451DUAEChNCSMWpm2gjD8lk50r7UMZqaBlGMdr62G6rLnmT
GuHoh/oNyZXQzrvoJ7oFP1HSqW1Nbz58CbJYeusfuyKcLUr0K8f+Xivi1J661LBmIcUbVbSekWPa
SavT2laCNLVHbfioRPGThOVglWq56ytw8FvSBDy+OpByw9ndNW9BS4YyMCK0p8JkfmADTuU07jpH
yC2g9ezkNb4vvcoGNvyxxZuKKrNwo3jQt/N4/BaXGw1c8cI0E5RpSOF1JYNpoGsRJRWiNyLt5lXA
Lo/PuRXGHWSV0oYpBRM1bvGdEiyRWyoXQ9zUFbgIz0s3AGNU4hlTzxLyBKYGE/bxLGUYe3Vqc0fC
jxbAZC2GcLnD+WprW4cRSgz9ItejtPTndzDSxIyiLwHZfVItOvsbOxjAQYpg0Tr2WCD6+e+5JiQ6
tfmvSWYfy6DLzUSDySqV0UD6JtUV7yyuRTtLE4wTLcIkGoNEosEHOKMB5B8PagYCkn9YXNXBUnf/
4z4yvmzQjDEZBCyK5lmQkvQUUBECROFMnm9ljuY7xmOp8L7eWn4A9gdKJQA0MFBL51+PECCJlBZW
5+jF39AIK7LV5En2QJ7EHR5YOyo6WiwYGgXFMGCq58ZAl2bEKGijHQ6HI/YfrcrtT628CGcvO7uL
URFCABYve+NW36fPwUZNJzp1Vkzgh2RIRT4rXnfHX9t6SIEQjmoj6hc047Np9EasT+q/LQHg5F15
y4NArlAM0Nf9yw5z3cRQV+Vmnqmd5JFs+23n6Xvt8FepIyxBtx5yGgr0JtjEf67TjJTjoAKrfcKZ
eW3pRpiIgmLeXcw9iJfOn1oDm4WI4X0KFzw/G2PYaz0xAWZRNu0udeKnzG0aypu7iRCdRffZx3wj
WuJb/sLNyC/v+rlpxp1kWVCJWtuozvhzsmHcCx10aN+zo+bFrun895OEEKNG80jBnIMmofl9vlIS
6wQoxFRz5j6wTX3eQg38t6o220TkNZAuL9y5KeYN8LuwrIU60lBGJcQCZ9R7rzWv1x3XZfpyboN5
tadIypsySDQHgPpHRdEPkaY9lVm//QszIHpGMgjABXDo57smgcBIFkzsWj5Nx6HX36oo/AHsy6//
zQyzmr5EgTcoYKZKTTuuU6+dvhHokl23cqp+MoEdGm0yKK5PMDmWgFA1u7j2AXKk6TsGS2wM/+Ei
R7GbTZ66bzfppoNose3PlpZZvOLB6hdbGGe2MjCqGTVoA8rn5mBn8mHQIGrUc0ZaeEaYjTQUv0GT
ACsMtMlTynovkZ8DT7pizdsvt5FxGlKRxHUHlgcnGCJ31l6j/M5oG5TyJQx6/OB8s8unEgcd/UsM
QkF5B+X48xM4TaORktz8x8MPN6ehNxD/h9Aw5N3blfIObAEujU4l5t7wXp3bAmOJEupxgKLSaR5I
smhZK7FTGlN5w4E7f7S6NlOUMd4hQc+QbZoV6MyGYTTiEp/oW+K7unRbq3cppLgxPM5OXgIMZcpW
D3J3wNzRi2UqHsgwjF4WO8UJ5cSaJ+MZ4tWJLDzhF+zaGXI8w2sdQM2O8KCpK+VCeBBMewBsYdKx
asYyVL7QAM8NcgIljM809a9d7Z0SskcO4VyBta+4tMbOZ+paiHlmMGM6FcBpitts6JkZbQEFAIxu
/1VV8Gx5GnOzI3mQwVBmEmd6aKF1220KW9uRmxFkmEgxdjy80co4/rk95kpUuBJyEcBefKxSS9gV
Lia7jsMmfDKcWbXqz9EFzunAtbvyrp1tLHPvQaI0BdGoE0fYGhvZ1cGq+pgDjUtVwGt5LzvlpuUC
WmjoyPhsGDWh9YnxNZTrmM0ttDEbE0HAYjHSJbrkQLwGAugRJvKlCa2Q2IUQeG7xBhJ5Zpk9Dus+
NabKxzeNFCfNfhflVu+fBrm2r9/K1T3FDCJKvOjc6yJjhwwgqTVJpoDd7puuP6gZl5ZqJcST9IUF
5qsFTVPBM+e0eiLazW37NP0ubOMD7+znjH4qeEl8e3rEm+Q/8gA76wWqhW26+kWBCjQukTZEKFCB
DcO0dEulpTjkqE0BLF5p3f6JfCBvvYwTTwNtTDUwoTi5UIMzSccD34MqEySMytjvy1aJnSgXOKHF
yrt7tsn0OC0WCoGXWJAgjePEAN/2ykYqQauMTv31w8LdT/oyL8x0YtlhrgZm1LskstFCrnfNBvU+
CMcoAHmhEyJ9B5kyp1S+lv1gdRQFj5EUCeHzuVkNIPiqGBoF6d3gqsd5K6OdRVzxjXfr1n33whJz
HUJDD/1JriEVjmINVS52wRUW3ZBN09lU4CJ74lYA1p5FlL4wXoy2DtbH7ClUdmelKPAs0hRIoug8
l86LgrqfU2tYvepf1VqRHtzFx4s6UiiCjGICaodWmX9qMW+GZ/UULiww72wTSRhTEGFh/vnPPHM2
nvSRB69/LR9LPLa+y9s/zqpOZ2exqhqYktKscMXLAm9PDH4CI+QW11cizrNCN3MAh7KOlYn6kSYY
LUU4lPpjrc+WnzR2RV6uXzLegpgjGLRJKhCNfiZMqZIus3Le8MB6PIQxD2g/qfD7CnPkmkIP8iHA
wyJiyh6zVpvixTiN0NSPfJzh+p1aWGPOHQScCWk7WKOQ0GF0yJEOr1WO+aBElpxb/CbiusNYmGQO
YtDoeiTnIfX7QKLucq8HVnM48lsRK3wuiIW+LLHURHkxRoU6YnHUUn6PYYA5hNK56YIqzwkP4/dx
BrUpxUtUh44L/V49lwvrzLk0+yyMTLCPOrEg3lSCAJVm9bbWss0kTA+x2PGmp+nfuwiGFvaYsymY
oTlI7Wm19C3P70AfAAU/2dHeeCOcq9dgYYoJG4qYCFntw1Q3RRjSqRNLUoWJ96Cthll0dpPy4aI1
yG5gp4vVkOBBoxk5Hb7FIElpyd02Bjnky4xBkszrtq35WOgc0+uf7ssys5WZbEKbrILlrAw3YXCT
z7NNEWJTI1mRX3rXncoKBQM9p1/mmO2c5Qi0wjTO600MCGzrnbr1d2Dyy96BXSt25n5urD+AD6x/
xS+z9N8X3rmQIE4NhTnkfJGFcEGDDmrgKjs0Q2NktQ800dR3w8P1xa5GYIu1MhFYJ0+YLKFG+7y3
q/h3NALxB+bLUCjdQd3lFZfggn6sy3vxtUwm/KqjRh1bExZpFZ84qZdstGc6nIu+1RY1uOvr+w8e
9csc479NMRALQ4Q52qZQACUKvQgVfHB7gjYk8GQOqI+3n6wDz/LUbyuYU+VXOdzm+XfMrDqBjrx2
zF2B9/lWo4jF52Ocd2uoaZHlMGeOMWaOoVIVfp/KmreJnKPJFrrrsRHTEOz9oLkxHvx9s9FvK1RL
JyuB9knqDijixyon2+J9ORbh1g6CIkQKjE77E7+N52PWv98nEEGtN6Yjcr7cCmTw7Nqz1StxMPVx
kmAvP45H8wAmYgsEQrb0+gciShxfyjI2+WIagIcCtsIdhjFcNF1umhftA87GVbx2E37zA8vkNjx5
no0dcEnMKozzFmbTXbsjP2TFosBITIz3lDJP9uin1EWeP+UtlvExqRCopKOnx3zS2iOlegm+GQ7w
xsm22EHz9U125D/ABqyGbnT0UDpJuIEM4NyhykKuFmkALAK5y0HuSVnjyLd/8gUg7Tjv/doVWRpj
3ig/EKO4jGAsjeL4HsPIsmzHPYk73m6u5UCgJ6alT9BtQPfrfFVi1QPEToss4l73Uqewa+B1gY28
4dWQ1lzZ0hCzIgIYlGzmKKsoc+2Zqfkoav6zIgeO1JpPgFINVtJp36+769VdXCyOeXrVWvKHScbi
DKW4qfrhA4i6x+sm1lwmsDASZLLQ0gVtyfn+1UoxzXmlEWcMJpfogyMZD1xVtrWIZWmEeXWCbFQV
n0Bxq8VwS1w00NkRrKpzheguS/6q1IDxP1BvomWsXEDXBq2TWnXCkjDSjOm/1Moe6aRcsBFump/h
LYp9AAXzKvCr+7gwyrx0s+B3ul7DaBoLuxS0KGg/bUyQGlz/XKsV1OXimCduCEha5D3sBIZd+zc+
NCUgYQR58XugDevKFiZbKO3ZlQF64V2B1eP4tUa2PD3FpNfGAbYbEYrt40eQi5xXjv56NhparI4t
12SVWACQCAtlnNmDGTp1EVlS/a0Yb9T+oIAmVsm313eUtyjmXg8EytuVAJNEup2772bOucNr7t6Q
qaQr5NhBHs3c4UqeJBFlPZRj08aSfWIV84sPeosRb9r1laxMNKDVRIDyB8RXRa+YucupCr0WHeAa
pMvGJvwlg5Y0QYBnYmqzeM+nOxqe0FahAvZHyZJ2+v1fnZDFL2AuejKmsxmC0A3x83tRS5ai80Sa
VuOS5SKZi6YIeqsZ9KKpDYoBMdq6r3mEYkqMKxF9mhreGVX1Sl+187/o9Z7tL3P3eqmCvmsE07qx
kXzQVQkfSfl2/SOuHsevHWQpQ/JQkwujVuHyTcyI6pMVZTxWyNUax2ILWaQXWml+PdGvpM+1G2qh
3Yj6PYC3zhCHbgBxg1HU7KIz4Eyi3fXlrbrJxfKY22ZAEiqH3gJx8qGFwEPdqR541MODERq89sGq
KbCC0E8GYQtWy0iflC4mqUycWj1KZeyIymCHosi5dDwrzHGMzCCKpxxWmqZt9mWiYLJgCISNpgzt
5vrerR6NxYKY4zf7mTGnM8HetZVl5uG+bbjBKQ2XLhwwnk10qw0DElqMt2o7tHX7CC+1HunvAbgp
0BR1G5K+C+0guZFcbiJVQkFlNA5x0P3Wu4RXsef9AroLi7y/qeqUND1W2UaBHQ2lTaqPvBFsJdKs
qPpWQ5paRMygm+Cnb8jn9S1ef14X66efe2G9jvIiVnpcv3g3pHvjIYSk0R7gOmcs93QyRXJNcVdE
tPXkXjdNXePFzn/FegbjvHvMFEETC7FeLYZ2SzIr1SOITYxA+fxUAW6/bm312C6sMY46BJsndB9g
TckaK+/CPYhnHFHmvH3rOcfCDHM7APodidLBTHua8IncMgIvF1V4REFVs4Xn66tavSELc8wNAR34
lPXggHCIEL3LRLqBlEvGCVE4O8dOuPohmatggo0qxBi6oVXHfsodzGVzjuL6a/61GJO5COIgNAhM
kHD0721kAfNDfpqW7EbQaNaQLhrEDr+3qNf+xLQEao3pJi6smCdwt1p2WKY9zIWAdlStTQkQ5fQL
KnbiFi8Z+AtqlxaMQDLIiyDWkE5UhejfhI65B1kUdUYRYX9pxy4Ebla21CPVA0IFDqREOoYID82d
+AbE09+4cg30+ZiTogofzGEdYqUYwXCGUpxR7vU6cPOgAqbk6foZ/Q87+mWGOaRT3LXQi8OO0sJx
v8vB8xphKEpBCU47AHrNAZWsn9d/zbHFKsPPMGbRwFxD8frgeDGPIXdNPCPUqS/cZpiHQKcRekq8
GUS9mi0d/J16O3iiR2zZih/STcHxYHSbLv3lifJLBQCJ7UnqhUgiOQaUJFLJm68IjdX72Y0m+AcT
akmWn4P8ZZxu/Fj9uP4B153Ml2Hm++VJP+vBhBAGpcanWjC/VwlvsmF9O/81wXYmVUkZEiXE2uqk
2iTafa0Wrj43HE/GWQhLuqBoFWZwkG45vSr/libI7wozrw60WmMD0R5lZqOf6fRCLE5GZWap0jfY
LUo+qXvDDZahthZU0u0ZtODjaIm9xxvzWd0/YG50OksuIu86P45zL+ZhTOsmenTM85uy+qk0nALX
+tO2sMFEsq1gzk0S4cgrKsYb5wDs17K6A4uSixmKyQatzgQcRXuvtXOyG/1JeB8CE5uQZiHnO657
lMVPIefLLRO1rAjBctWn4NbfJ3vfkXedJ77PiFOGreZyLsDq9lIcKh1cxzPK2BNnkL0EA9BUdTnP
VjGEN0lfPOSk0h0BwpaWXxYfZeAn1jRot51Z7Ga1fdD1GYGretsm+kfTyc8VkmILZUIXNe2D1GiY
E9IVCyM1XhgTw4nL8SeAeQVQrfXHrCaQbJna2y7v7tLReI1GI3bCtoLcxpB8xnoIft0K2sP1y2Rk
t5M+36cF/WWpZBFBA6gtUGJrzozaacOy8PpCAfwEKQfvS6xWIxc7w7zZgpILBQpBqKb5JuYXk2Oe
qbc4oPd9EX5LIeY9FhDpyDvouKU823TXLxwijjzAmGAVwB89PwVQtO5mPUfoOtjkHXvtFHhSXkcw
pRN7fInukh+cY7Biz8TwFXhrwZGDEYZze3ETVr0ZxqpTAAZKoGkaVRx+07VztrTAeNqiNwo/lSLV
iY1kJ8uz0w8v6sB5R1YDjoUVVigKsoqhLLewQgOOJLCGTfVNOhgfeKABrVa8CqB++YcwcEMdGsmw
H2xpmPFSYuRD0kYPVcckMzj6+lfZF60UJSQLzV2eNANnLw3GXZVNqoVDjK/l34zHYh/e1e0teklI
aMpN9Rb/BpO++cxr/60Wa5ZLZDxFpSaFUdT0C+7S+/aJMkE0UGOenv+gYUzP27XtZO5epZVxF6mw
RWd4/E8JxCqpfSO71UZ3y8/y1b9Lb6tfogUC8N31m8D7kHTvF29cWMljnBNYLtLfUTyAOShw5+Ch
DHhHde2KQ6tPA/JGBCMV2ycDGbig90WiOvJD85neK1gbnSftOrvaEYr7cq4vbPX1Xhpk9rQs/Uya
K5ya9FgDsvtZ7jIXnHN29ZNMd71L+Wt5NlcP6mKNzGaamY/EqsEaw/GtKB4jUA4rI+828DaSSTKI
2upDa+KLKXikN1RPKHQiO8cpQYX075R3qFv++nKMcwZXZTs1IzaSQlnzX+NT7Ai4CrOdYOD6hs+t
sUKGcG6Q8c7B3A7J2MGggcnYzewVt9EtGJ/EDSJJ3BA6o6hGFp0prZxEAB3Mg+hR/R8ekHb1biwW
zvhw2adnGREKxFuzH1GiHjApCfizuRON+P36aeWcHBZQVUZx0As6TGlivzfKaZul6nPdks11M6t+
RgUpIt48kKWx7wWpfa2UTQG4Z0AGraCCcqacDLiFwIiQPLNRHvC6ofzvqSXwQRdmmdeCqGWXihNe
C6WI0de61ZOnXuE8uPQ6X7jQhQ3mkYhqyJyaCZYWhUPoSlHZ7YpCVzgbKK+eCU1FCxqjj5Ra8txf
KpWWIqrzMaXuTG6OUvcnrbf56LlXbueCadLGQB3Gm8pXdZoRvYDBFskCIFxBbKH4+Dejz+geI1OA
WCTQ+tCMOv9BRq3ELaTZgagamvsijW/zqfWCOfH6JOXkDSuHFKaUk0ofJmfYHk3bK2mhg87MgTLE
oVKI3Qv9PkeucP2QrnxJyvRPofmY75TYrL80wlRua6I4cnUgyU3XcEEw9CwwZ+XMArNnSZv7XQli
MAQUfvVK8QSa0zhy+45ilBN4vKHLlTNzZo45mlMMNW7IoAJQIA+/wPy70XPD7Yj4Wmo+5xacBiov
loZBeOD6KKW5yLx6gP0H2YAhK/hJSMqKW9VTd6Bd282HDCeRSvwFm/6zgvj4+5/Qgq1h5WVxYZ95
AoVE1CO/Mah99afuRftYslvjgYLJw614ULp7304Ebjz6H+wasI0hMmimMp+0Vmrg6AFxh90TuNcW
Ygi00MJUDN6ufNOiyMgruq3l0TD4ZZT5sLLZC+loqhQAh/D7IFmx01viU7WDjFVs8ZgA6Dt7+Wm/
rDEBaV00FRIlWOuUJ2HWf9Rd9oNoyfeJRJ/G8Ov6JVwr4Z6tjTlIrY+5jZBuaLoz300DZIheLNgA
ODlCYNWu6EmQ+HYrsBP3wT4cXNGwIjBncOfo1+Lwsx/CnKg8T9S0g2wbUDI4zDjGtAgvezGAm9zC
yOpNXXxQxruXSjyPaKhDguzO3/TPuugQ05vfNKRTmqdJNgjli86SIjvh1n2462TCrCw051wZT+uE
LvOJyd6ACFtti1veTMRa1eVsT5kIS9BGTVA72Kqd0REiaK0Kbuclz9T/CQiMeUUt7k1hQqmoAQaq
mXF2wUdrg7bliY6dZzsQoG/yDe+i8JbHhjl+WIhFY8AapS4r7ykQPn6ltYQaqibdgWdvRcsPb/DX
sWHntausQjfYx3YaN9Hj1FgdJDroiF65FUa3Sj3pk9giuNHSk6RKBDakwBLu9efrV5a3yWye7Cdl
aVTg1sQmq157hzqlNdpkD79r5TavNs+1xrgjpdGlpIDTPTFQ62//jAj7d5pHN5mna7cWd51tMeOO
xAAUpGqJLaZJCIY3wNpT2P229AZQM8qF7e9qd3ByN/igzxrZmclrX4DqGHJq+P9UjDPdcekpVjKx
s9/EeKZaD7MZM2h0hkn5pOnIfKK4kTHbUeAa8dIR7rFmvJOeDIjN6TEDoavb+xZVki3d+XMC6FJ5
i7j0jfRSXnlwWKG9ERXUIaxP6/t/5jBKyc1zDjwzjDOqSskcMx8HiUJZEYphyk1y/8DprUZ9i1vK
+CAh66UxQAiN13p0ogMFXAq29mSiGYh56A/OZaQH8mLzVIzPgp+ZTn8z10P3Qz+pQxE+Ic2+pWX4
o01l14xNvCjpTVOIT0E17hM/fgzF6hGS8nekNx/TZHgioeZwfsvqylXKqqVLEJq+qL30aZHinzAa
gAZXDv2xyqK1l8kjbiHgpPIc4rpvWBhkbmtTKwMqqzBI9Qa72+YbrZ7RzzomuBy8+HoN+SCLC3PM
RSyDUVRjE+baU6MXYnKjFSW3CXlSdsmOjlsQ1c7mx6g98A7v6mfWUB9BTg1mldNOLOpnitpOdRRO
OLxj8Q3N38wqat7kGv35F0dpYYM5SkmTJqUJ9mmn0Erf0eS8c0pfQCRf5JnLOSorXQAoTn6th/ly
mppWoy6MuCRBu02VcB8I2lGu68CuhNZrjQj1fyN4UyB9Y4Vd+u26+dX0BbUmFaJgmE4C/QS2YrGd
qqnmtTSJlAsCxFDvY2HhwHrRt+RUuiMbBCkhEBiUwaD5ESZ/oboIGgqq40WQfV4y85AEndkglgFS
8ACr31KyWsWL97xTs1acPLPDbHNI1GEMOtihz1n6q3wKPZBu2jqSpNTNnv5AMGLtsVqujLkjkhSQ
vAJqyhnfR0fGnAJqeARTH6eg6AUsgpze/RpS72yJzGvVkWhARAuD+TGAQkW7/Tnb7S3/+ViL2ZcL
Y+LmxDCzsCWS5qgEtKKks9q4tDoRiXyU8m7H2k1c2mKeqsAgkLotsSaaZcqaFQcvIghZAFKlzi1q
7SR46X7xk6AVu6g1gf+WYGzVVFg8YJs0Qa2QCPA5KR+srpE3oNq8h5flvVorp0TD9SO0lAR2fzaN
loZRhL53Rhtxgzs7NKOlKi0iOkmRp/HmdHjWmPwZ9TXSj30BfDGUBqk1aAdRFmUdY+7QLOOXltfu
3dn6GFc6FklFcgPrC8FrkRzQiHU6D7rIJ6hHaTeH7XWHthazgSQN5U98NVAXswKBRUOa2VBgsKUs
mrXdbdqDDmY9yoQYAgDvcqPSlfsAKQhaPKMMNxcWjbydUxJr4CLZ+w+tVxwGu9wpbv9WHpp3+We1
+yMCtZUQA0wFJth2UeqSLto7QapCP73qZMeYDOgH5EP2KoW5cqeHFSr2Ydwfy6k3vLAVo2MDnXWr
EErZLgIxea2rSXy4vu0rpZKzX8O41yI2RqXvB9mJ4tGC6tYu0Hel+my2mN8tK/u6sdUNXyyd8aw1
gjsIe/ayE4alXWuRZWTFoR1rW1YKjqlVPwAGWMh5gSQaJejz5zE0fKUWQHzjNCEwGaN8rKbmOe1K
HqXB6pKgSIFPiSo3MuVzO1mYqKrQKDLcQH2cfxI06W6prLd+G+wgDd+C+9uSj/wpjbUiCDzcl2Fm
Lw0fgnpSDMPxbnrN3GwTHNW9bMmHPyAQWj2yOsByuJgg1pIZZx6TMB6VUKKLpPOkqWNgIkVwaxSX
UL/Df/OGu9fCYqzuyyKbgRCtaaUIFunArGY3NzQD6ffmJnfzG26CvhLKwZounTh8iMqmb1VpYoCV
rq/3aEHJ2JGNuQlsectV21q1ZCiovYrg+YP48flxmY3R10G6LCMx7Z0R5CjJpjiCEfLA3cHVF2Nh
iR7cRXwY6i00r3xYglM7Tm5oU8AQJU1EYvrAT2ToB2Eib4hz6kgaEREaOltNR5wYln5pyMjwgy2t
yREoJfD12CR61Fg7gK2DrEtFywM09+fL0nSx042++QdrrLzW4G4Yt4rVOVVv0fnK/DZ1aV8i3RVv
150X/cvXLDOfjgxVUCOFAey4R9UGVOVds/vfLDCfbB6yOkkarC2uzb1qNFvA3z+vm1ir/oNOnoC+
E9MS8oU6EHD3fZVkWAVUn05q8AFkUGjOCXYem7YA4j3veq0VyJc2WTB1PcyKPOawqWxEEEIQMFQT
zdZy6PiUzbOK1oeJLnmqH7qp/jEkL5ou2H79IHWPNVRJI26Xae1tgA4LxjWBWMQEIbPPBpRuerTO
ZccMm0dVLW/LZHSNSuY8ratObGmHibebQciKQGtw2Z+otF6KYW5xJ9zMbgxiZ240QxM+9nzqGqQz
RUqTLSmMk1bqQptjvaY30Ng3D/8/yl3dp3tuVXztLixtMe65K+rRr2PYmvbGBsT9EOI2USah0qpw
m4jVeKr0a+5lYZDt+ktaNfhFXkHYYefvo329VU/SejzC7/VP9rWJKpNV653Qm2KJhdGoHtKSqPYr
YHOcjsqWL6Kz5suWi2JilCxqo7DLYKyecjc0lNs4SnZ9Km0if3SkUd0GPZI0jgNYe8t1eGlabSNU
iu7cgZqx6ifzjJ1U75CYufM2fROfRpvKY0/bnkdFsfbd0J4GeBCDRorCuutBrlW/GSLZacVs3ICc
r7CySIo3U95s807rPNBGZI4BNZ9JnHhrXbnnIK/UNFBLg5/zki7TLHvTL4XCkdTXov8YlKMI3lTO
fq68sxD+AtAXghGoxrBE52KVpk2gmsWpPkHVOlPpMfR0NJBVO/I92Xe4t49nknkDfUUvW2g2FAhX
gKz4AJ/ji/pYORjtcSTFSn/zyukrH/FsiczLJ04TSqKQuEGXPCGWLOjHQjK/+7MEoGv5URjkECS6
m/rZzNvcFT8Dy8jPkGNj7J8tcimlbszRhJVSXLnoTt9MlLnAbt28+5aw9w0ohvIKTmstqjOb9AIt
AifondSiBkAjAut2B8Kd/Kl9m9AZQR66NW9pxJY8JJvGqXbQeUAgNT5XwOFyIVW8pdNDsPgZE+l8
MnZ64Zhaa+VSYY3z5F4/uyu5n4nSMlJuCfKeKqsjoVc6AcmvWjhyZzhJ97MPPbUMLEUDuDHcXre1
dhdBaw31RZDYSSZh3sIMbDCjmeOahM2zkmaW2j7qRm5fN7JW3saKvqwwb+CcdEqodlhRt89uh9mS
DqYtjFb/prvjvjqKTuZM2060ipKzlWsPx5llxq129Rz7YwDLEETcJm6QWDogqbZ/Rxl+Ot+ZeJeS
s6Es9qeSo1CDCHKB2b7fvfAsK40VSY/X93PVhgyYCBENUOCyZCJmNEeDMeOjSeVdHnxo/SbnDRXR
WIuJWjCt/WWCuW2YH+j9csIyyp78FrUcsvCKue1bfdsOYuP8t+sBWwQBrR0VyUPpnrlTY6GngR4F
pWOqj92w7aKXYHy9bmIl2KU2ACnCzcLoAivBVZCmicQcNvB0Gxvaf00O9X2Kat3w0cb2cD/azRHy
fwnipNr2wSKZxpxlnrLI802lhSXgMTU0eyAExkQxooJ8XUjgsJVNdhtsUeEV8O666ZP52HgV+r8T
XvvGmYBOpdGNYaWuAtJT6O86Kue3SJdO5vy3MB+4kZJOCOljJe77nbaPJrt7aVEDPvhgFEQR8759
kAxXhNLUGzeau3woDfBmglUfBWGqOMk4nUBLIlmNIG5Cu13Fo/Y63Ai3iU1zYGH8AyWLFS9wbpDx
PyVI1BowrcAcKonGHnnwQdrQd1k78FPulRLtuTXG56RRFShtCmuNW+98wYDuampRLakezM5RbPX6
CPrJ+78CqRggykb+DToe1E81ZmMxvjn0iZTSdZ706+1UoPUZaGmeThKvRXwZKMMcKu2EsqCSCx0p
cGtOjagNKAz7pfLQyIPoQv8S/Fu5jl7CPBjPXQIR4TSICOfZunyFYRkcMyfR0ku90mIopSwLIYQS
SqXmqXOWWH5TaNZ1p3HpBGFFJQTNPGisgaHn/K0P67YoCNDFjqagy2yA7RWknu0xqP3nRG4G3pW8
zBRhzgAzGtRWqEogY24oOinU6xgNNeDE5JeY5m6g4Are/wCJQf/WuSs6s8UyXShBPgqVH7Wnglea
eUl3hBjXMNvhpj7KrjzawZ6K2WjKq5i8QOaN3/ZavZWL9bKtGqo7Uwst1kvLl7NvTTf/EIyObiyi
yMeLIFdKs+drZlwejnBdV0WC44paWPwONmug4sLtgGYlLwo4sf9e7i/oKWmvCyp+9AAvwkSp8P28
wVwsvqX4mm27F0WwhgHIv86BqlfxgfFtt3IzJ3JSmwBulTxS2SL9A4GY+weV4jWPC9FpHdgplFMv
1Bn7DtrT8xzQrQa4tLIp1scH41nhzK+gOf0buBzd6y+DTC1HFhKlIiYMkifjITgQCCJIG+0nHfDg
88au5Abn1hi/1xpShZFxnObRk7z2iXKRgaDPNgNLu2+t1BoBZ5qs4QfQxDAvQCSGm/zRw3P5wb8W
zDwxVWYOo26G2GGUXsBPAHb70s2Qi9SQDuAdr8vbi2MF5R3MyqPbjyzv/HQZaoGYKVLoSe6PDUBU
0U7YpPwm/+WxObfD3Ji+02LZmGFnsA3cGXVL+Q9om1+yu/s/8Ag8e/TfF7emNpWBtDO64OIeE2TI
2e96HJsZvRrlWANn+Xf7iNwHqhaoRrAOXvXluMHMCgiOPWOvIoElm/JW3v739GTYRiA/MLAircS3
QtUGetPMrVMq+U6U/JfQaPZq17xcf64un2NTlagKCfAv6GOyQ/nxBMr+yegRvIGyfDPWDWZRQzlF
IDsG7v+x9l1LciNJtr8y1u+YhRbXdvYBKnWWYFVRvMDI6iI0ENDi6++JZM90ZgA3o2fnjk23NY1k
OUJ5eLgfP2fsCyG1K8EUT2A4KqV/+6rE8Kisoyohfkdvzu3KofevTXUTYmG5JQjOlNWNrQDQfppr
IXS1IJg/3x/r8gmE1w+SqkCEQcUSQ761F2fiPKih1LlmPMm5nedC6c9lkwL1A00g576xlfcrbmNZ
gtzVBQvHJudAvKbldTICa+x3bzSZFHoG2De82SlfQifbF2jsyk5cENrKMb82y74lozmozSiC2X+G
c8pFOngTQPVK8JSNmaHqT/HO+SE486zzjDM+RletYrCUoXZNUvj5/GXOxcDWZy8lD8PcQklHHeyQ
ZJwgaAU/dTPVbIFYEJALDOlUU4wj7sSNZEEL3pt8JAl8vXTD33NckXoCKDLSbJldij94I195G91+
A+OGRCVTQb2Cb0h2uglYh7I1H2OQoAC9JduUo1QGRDh2KxAb8nbayhm+WXImbsinPEN2qa9dsC6P
buQkVAbcicAOAetq5ziTWzuT7YC/jtf7ucKJfjtseuauvK+UWxWENWF7cKyHGcaLHR17/4M+R41N
Cyy2aYvHdjOIfOPLCuytccaBTH3c5+OE7XbZ68d0Xx8oIil/6DhPh5VS260lJljorMaYSX45zNmL
Ciz/5TCHmzGD0E9iR0+6l7xyF5bumdv4gFrFm1eGh4YfocftanIDWBWbCJM7oa0pyo7Ezx4Ehyr0
TeIZXa9u/oPjtDgW2RBfyKsU0UNXX0J8IT022EjjZ5oBt6JTiDgo5/jkFajQzRjZsCQW8iCJGlik
UeZljNUJxe1/jvH/g0XmGuiyIOiqCBZroBAT9Rg5EKD96BFlF9UZDGa+9cKZVfoT76wji4qOYn0M
hLqlY0TjSYp1xOGs3N7LKsjSxK7x+39okPEIdUVFetBOiGQJNBGmA/H7H+h3ddX6RCt6JW/b0J+3
GCCI7igd7QVvfbtR+6KdQJHU/BpgEcJevgEnNLaq6GvSicbv8X9qk1nGJMtLQ6gvNv84HCh9e7+2
Ti8+0HHOXznzuhZBAPT8r3EyTj5Sp3Eoosu8XrbOsAmf6Ch7DxZpG3rm4ALg+ffV7aMjF44S3wUE
dTu7BhoF4i66uLkBFFeHYdN/pjh2IzrRe01+5oxy1Qlc2WOeJVnag5ehufj0y3alByR9paNM1SNd
S94BWd0+VwYZP6dLSVuhvx9+Lt+mXTk7oGc0eLPIGRUrytn36VQp8mVUojMZBzqq8XOMY//HDv1P
55GteClq1Ohpg2FRuLNoHFRYFJ4NdEbjHFL3zYO1rCSs4Uz/nMjLm/fqwgirBIlk+Q+LlbLHm/Iy
RrCGJNimxiZEwy+k06JXsunwrk35vm4lBASSDZTloGSjLF90Ga4+oWkaI0FjPR108FQcrdoVjtTt
SW7mIp8xH6g+XmxugS0obD4Zxdp9cmOfcX1CbOSNmlT0Bst2ij+/QDHBlZ6oMksPFmluF8ZKDHJj
jwmAOqIETZdd7FFgiHSot8iAXbQuOMdymepDP42kgJJLR0IUWOXbma0CoEozXF14wLe7EAK64AkW
v0RbSfvfNbPAmmWBaBxd6QYQdbfWLAPy70Wc0HkUnXibKz4Vjqb0M9D4/AuQl5XjeWOPcTpTKSiR
BLFP3JHgvxC3KoSq0ZDgFRn2afIX8lsrvhzDouA9aB+D6ox5q4RaILXdKFboKkltTXxH9g2kYD/v
L9qKZzM0A8wvkm4YMmTab2exHcUmDfsAhwDcx6lY26bJaR5ZGwZ02UGYCwQ7RJyZ82bkAyAws1K7
RfIqdvF7mSt4snPV0ulyMzc8ch1/mmGOFbJl+mi2MGO+DpNTFocC6Gq4M0c/1oGHPgTho3OBOcMb
1xb8+5NIw/iFbZ1ycVuUII5tbM1IoXTNANdFxBTY0dT6aubzYzXL+9iYZOe+sTUfCjwNtJtp2UGD
3P3tkoXlUIcDlso1IFu1nSiMfHYam2YHYydCkp3Y8Q5gWRy66jChCs3PTa5Ugyim589vYB42OinM
MKskBKhWdpDEN0n7OSePVRy4YxN7qX7SIDc4J+eMIGWSPMzWp8rSOaQKqxvr6hsYB1AOHbQLhLmG
vgAyeaHmz9K2H3i4hbUDcj1S5tjXRhFVtYzZtpL5mzwJT6rY2PdXdO2NejObTHjRz13WpiNsXAhK
QWnrF7s2QBE13NOHedTYwaEGaHL0ALGFpOHmvv37Q1REeoNc3YhZXuuhWGEiyxjBWyjnsTeUCU95
4v5yQeTz1gowPYRkBQapm2dhFlwr+FwKuXt/KGuZFgMEOqYumhbNpDFBtykLIQBUCKKaGqBnsdio
piOSyTbT2WveRK/wqxOFQaNQ/ATJVJpizn0z5LJCrM0pbQXAugJMZLKV+WGORCEQ8YYLQz/L0BLc
8NhKL4ky1utcm2DOYNSWEW5AxPqiLKfeAJX1YwnCvmOVC5FP6RKcdLZyd24y6OvI8jHJitAOg+4x
VsfPwTirTht10UOXNI8m5UeUs6Lz1K4994Gp7IR8mrx2puQ4Udjb6M9InKqau22l6IGvIrMx2SM4
n+2obRtPsYBTnobxUAptA+lNCT1foJCxx6QPdnOLFCpIf+IPIax1r6lE6/dOEl1ztARO79Ji2jUk
ahEQQEPa0sBbyGwyJdFA9asR4hJj2DTjYzJx5TIWjx1qQhFppQK1fjQR3e5jK47ryExrgihHn2xa
FLGc7t3YTEeKtFU5A1rWE2EOHVcWkCTAGhksibcWlXMboSDsJk28I6RU7GZKH7tS8rSZnNN0/EpQ
D4810zO0aqtY7eRUXcFxtcuglfkKxtfOc4k27UomUDuefc2nJHHW/Eu96dITLj7fP8fLC+ZiEBE6
av5IUet0oa98Elj8taLvYFB7IDvp2KGKahZHM8KrUnQTz5S8eXCgR3nf7MJHMVaZq7WH2JfYN7Ba
kv4nAorHUZ22UPrrOXf42jZFA8+/RsccXSkLoNdkKMSNKmKXqOhNPDQVzwK7YBXwOkMMC4Wa2ln9
qQ9r9/5c8SwwF+OsN7EeZrAgVfNPUoKG0Qrf75v4f2z+P+eJuRilAk3W8QgbtJgOUckRDfIaSG5k
t0ud0OclMi69RfdcKjNrsWWSKLMumTfaZwmvGu7Vr1JuC4YfyJ+SOnK6flv3ka1Jr6Hs0xZMWnyV
koMI8ksyb3LRVpWHStmNKIwlZy7wfrFDUXm/dvrMrOeZKPcavVdoTw8t2tT1pla+WxeElWxno20W
O5LyDdMwnZkaaNUj0atZqBdZIjM1ldYFTS/DD1mf0AKOhslg9z467XcZBCpQYOIckJVHOq5wiQbT
pgjIHnMQZ1MidV9OBDXMGg3ftIbZgNOIV8Nc+jXVgh0NaC1008HNMqOqdTluJnkmSAZQCbzUS/f5
KUdlwNoA0AaY2pazo9em8dogs37JMJNI7GCQUvzIDnByfnmiKuDodfWy1ObFdssjhBGiSYpqiuLI
o2Hj1pE2dZsNsnoZ4S+GFjCaAwxnbdoNOCZ4LJj0fmV3ybU15v6tpVFG5zfWrbUgx1345q4Ax8/k
lkgi8+QtuENjbuIBDWkxOr/pXFIicDRnfTbxBBL9wkN/KXcmFw4PfWUgP6BoCHSDLZqwDRnH36xj
PGTbTLDLMNYDUN9PObp6AL8scxI6JYnGxB6CoftRg8zpaQJy7StKJOIxHebsUx+M6fc2DHj88csH
BL230GFk4k5RQYzO+Mm5Got+1nBv0eMSJg4RnOFE+Udbz9rH79Wn+UTZaOhJFXwu8nExMbfW2X6Z
Aoocs/HLS4sOKEApAY5qo9C1/2XUeuS5h+W5hUn835JEdPhClooes6vwwCqg/9YWFoCc++SxlE/9
C33+Glj7rnkSX/7Ci3eRRmMs0km4sigOZR2WIySaaCmvh0+yIB7R7WqkKTkuYnGGGEuM70Oc1fRl
B0vUJynHfK/voDnnJtviiQfwWVs5SNMoKIqA7F28AL6uBwX4qFUbMCUX76H2oQwv98ey+vNRyKF5
ClEDG9ztpBVyWRFB14krzuHObNQnQEZ4TdH0lN+4HDpdKvChaK8HeIjNA4rEhAbFZCBS/HUj2iVg
k6AxU/bjJn8wefH4woEz5hgHXk5hERAF5nq/Q4hgbAHvew18A/dF7JcPvBVa3PeMOeZk94HeKqWG
GQzb0uuF1IuN1DbV1/vrtEhg3VphE1gkmHQ9ljEoUEhar0FZDlttaHZAUsufm6aveNfEYlRwpWin
RYs3KJjATcAc3yCJK30ICF7Hb5Oj+Dky4EMJZCgFIbQbTbATGx1wm/uDXMsNALAkoVYNJwk9GOZy
CiYixVNb0Azu7MvIstSkcIrHCBpebuSrX4k3oo9KrbwitdPmc2Q8TltuOn6xXenQrz6CubTSdszH
Qbp8RO+Wz0ChbHon3VHGRmHH85PLdRXRSIHnKgjRRNC+MJu1CBUi9KMGwGZqZNs6L6SNEpqBYyVK
A/UWIj7en+LleRclEcEhFha5UJ1tzCa1GoZKrYOFehxSZzaU8JxYJOCdwcX2wVsYnXaIRNGqRf+5
dSsysv61kRkoFT116NQq97VJoSTneW/awGglduoO9sATSV8b3LVVxpnFLTZWkcKqYkBKC9KLbcuD
7vFM0IFf+eNOTScpGGFikoHKbs5QxLDvr9AS9cXMHfP0DLOmDnsDJjTbyFD2gjLYp9iTgY6h+IJz
CFSin1KOl8nlWF56zttVY2JtinebAhGW1c0o2+ZbXrgNdJ+gHOnpmodgik/QsxIn3NpkDgD4rUsl
ErAhhS19Ls0gsrvcDZtqN5/4rM8raYtbe4y7HrIILfUdxpjiMup3JIKOamtDKcCm6qmmF3PfrMsj
jnoDzhuI1ijPNKvpFerzhJ6EHs/wTnqH+IljRRrqKzrxtFDmLCGdLeaqvbHFbE+D5JbVNgMBHtEw
7dLIo5PYEdnV2+g9Rtu03ZRz/xkMHpV3f+/wBslsWpCsgf1M6mC4b+1qUrZp+SXWPmKJ96ZYepbb
2WT2aJXFfUE0jJDUE7ow563W6qdhjDj5NPpjFhOpoRdNAvMfnmbMJWCZeRI2EcYDiXIfwbs/1cVo
z0TdReL0NZLgYO5P4OI9rWFc6PcANQLeuviPW8cSFxrpkwmv9xG0/bnXgwq9ACaYF60s2cUYO4yP
FCqj7ZoOdoqjBAkE6LqhflHtWm6UvFQjuFhCqh/0Wyj8seUEeSizLJRH4gbfrAfNz/zwuTlTUWbt
3B+RnaCE2vAsrVOfktlOnoPP05YHLly6azqrf34Ds4xjUIhhbOK1G8fAkPdf6rhz7q/b+jAhm6kY
WDkV5eDbhSuCEiyKOTrW9MztPFrum13rQD4hZ5h75Ul/LCBOLmS2ecj2Feqb6PPDXPPiiNX9evUV
zMEnxjSbJsGyBpMhvqIFvdppeRMciaIGm1A3ze9KLXM30+qpB7caraCg511hrGpFMc9RqNHIvnzT
97JHuY6oPx2d+jsdKhjEuZmn1TU1DQnS7wCUI8d/O+HZWExyVcFojHXVcFVVM2dN1yYTzftQcAa/
kblo2iRBaFRRkmBJiwMIMl2Sfs/Vs5RDSzZV3fv7Z82fwclQUgKJlouZ+wgNJIUo1SX8mZq/zroc
Ob0ONhmryzOOh1mS5eBAUhleQJexVZErvJ24oRlmMy9Gyk1QHy3Qbjm4/YId1VkIHXMLIKriULqc
v9SduPJmRuYDrg25GTTQacxWqZRQm0JdLKkWESxT+XL1Qlj7F0giebaYy2iOOqFIBdhSQlff516w
E96IhsKE5NUbiRuwrSQebobGXElioM91kUiUgCE/Ez/YGScLe5843KctdVfsrUQ7eK3LWwG1y9sV
TCeodUy0k7fxwudhM27FB9qlQm0NXJeyEiphk6iGhnoz5aa6IJqvYl0ThFudPMNa0MqOcTSfZDRw
0cKSuJunEIl1ETgw3v2+cvZAOIuCrAU5c5hnNmmObFKbdqgP6kZvt6a1qQ1KDARJAiHfRFXJe6ms
7JVre2xqbM7jeiQ67NECRg5Bum18qj3TtkBuuP33Ua54xkugTMMdT6nTWGH4Gkj3tAlgDSgYdIOn
HjQBCEBsoKMG55BfFXaH8Gl738WsLSRK7aoBNXoDHLXsQloyIH+xmCI48/pjshtdIDGQHVM/WU86
hM5Cn3cxrDg1C2xcBpwaSMAAQL/dpwBMWVrbocs7nrMzwqtzLUQnMMu/cga2ch6AFwbQRUVaCTPK
nAdt6ivklWRIUr2pewODEhwk4koA6mmjBDczQG+W2+OHV7oCPjM0AVn6Ym+2kyzNgw4Sjl9NIjGK
nAeUnjJwZVFehzHcc1+Dy5m8Mcluz04uRRkNMWhAUcfKgxvSBzvQ02mfVWiH4dwQy+scxigTGL0f
JFxIt8tGdK02BRFcJ9H0KQI3Tt8Z21J+S2vj+d9eOFiCJ0NeEAUrsGLdWmqLUEclDxsEGXjQ0Hvx
nmI68bQNbArU4+kkrg4M1MgAleI2R37p1twIeBAeYdRcojq5WvuTadldbW4t6d9PENCR/WmK2ZLJ
kOZjn8Bp5lII3HzwVGkxJ4ezcp5hA+1nCohTaMzHREDRNCrFJOHCoT4L2p8HtOq4+gvYX8EiIezK
T7zE3AWVsdj5VxaZILfrrDwkLQ7a/C6idQW9nx+WUx6jbf/B8x0rL5Tb0TF7o5ECsbJG2ML7DnTz
hd9uhVO3E7f/i+v01hKzLYwk7nowZ1L3QWOSxqk+KHG15CkffH6GZdgKYwZAnAiVafDFDKvqcYnl
KqhNZPJ7aEDIG3IWnFO1fP3DhCmB4gK1REAXmPMbhqY0lwSsMyPo6jWkaxBlgQZivDQFg3fi2J/G
EFV54SWObPDt8ZZu1Vld2WfcPhHAXQ0VPwyxOcbZO4G+V/Hl/hiXAABap5AolasILlewP9weZX1o
aggBhACAePqpOLZHhCbb6mnGHao/KCflHL+2rR1ie3ZuYLdOjjSIP+zEQ3Iqt/FPHhfF2pCvP4cZ
chLXRK4EHPcp/Ty2md9CFzjRFN7KLqMijBrcZXjxIFWsmszmAfly38t01I0XbMZPmR9FAFrEiNyD
4+DTCDD5ZjwWJ24315rnvDbMHJFprI0xpoZpb5XsSVtKgyVtrefUsb7Fj7hoNwUqibv7q7y2kZE0
NinRkAw+bcbBzdAQpvsbTEOxWIHuCixUWWtb4l5ORbuTUYQ3tIhz+S1pcujOsiiaAYbNBTJNyDqQ
w6i4/cB39ZIfJqReabtFnNpKbE+CN7/QR0tva6fWK8ZX6YSCuVP5fwVcserhdaACVVlBUU5jd7lg
dtU41XRb1ba8Fz0ga+DiwQjdeunjuClxfE/c8GZtL18bZfZy1bSWOAeINegmEy1ao45PUMi0JQcu
BWAI0AkDtl9zNvcSLo2JBzAcmh/grYBcJrO5+1if6q7DHmvd4r136ftwh4zRY3XQbH1j+Ipog24t
3oTjwZTtyY74yAE6NPZ+u/4EZpuDXqXXtQafQDn3Cdr/lc159tQDSBR4NIRrJwrUgEACQEUZSWHG
gUVFrJTmDFOh+FVqnqLIsuXwrBScCt7aEaJyFDL+p6OQx5iBlGUNQ5fHG7hGxyABxb+yC8Txvagh
fSZn362xC73753YF5kCX8k+rzBaa1DwiE6V3ssRcd4NIf2uKMnQABQZBbmaeez05a1r3exXmmm3l
qQ5B72awe6H+Oqkynj6xARooBXKhodGCNlsacndIBMkh88h7t68vxJ/fyjiZNNPFwYwxQ6JSuGE0
2VOKF2eM6pSwvT8tKzlCTAuIspFSEik2i1mMVE3NnFRY88YjO0u2JRsQ/I3wCtaxwCVe/FgcWg+C
Evue/htPlwDv7UTjxY1ruxzjVdGOgzBEFJm3NSDBSZeGxuRW3uxT8Fzohad+Tyu6fFzs2pV1ZewS
5l1lD0bchMZc6QCYQC/8Z1tF4tFMGkgVmRq8i9zmm6pV0MB1f6pXFhWsGpSZHES+mGt6LK6sDkMz
yp3eVG6mjSdFHN1ZH5+bQvDBNvjrkvqv9/H/hB/l4y/30PzPf+PX7yWBGk2IvXj7y/95IB8gfKw/
PtrTd/Lf9K/+648yf/IUv0NosPzZsn/q5i/h5/9h3/3efr/5hVe0cTs9dR/19PyBfrD2YgBfSv/k
X/3Nv31cfsrLRD7+8dt72QF8jp8WxmXx2x+/tfv9H79dCu//df3z//jN8/ccf+/rR/6x/PMf35v2
H79p6t+BbkLEYKL5RUOEhj04fNDfUaW/m0h9gCEEeYFLyuG3vxVl3Ub/+I26kabsLv8p/12i7IIU
OAQ+akX+7Z+fcbMgfy7Q34ouf0TbQ9vg57AxN0rceM2CgA+4E0ocyhzx1oitKrZ0oCDRSQhi+v7R
im0ET36wHdzZ02Rg7HgAQvYWhU0N54s6dwTiC2pLGVoOElpfR6cExK1L3ir1jRQ/7u/yhaobxV0C
pIjEO5Qk8aBlHEoot2Mzj6R3JiGORdMlpVaNR1OcSwiyypOKirHZZqYvV5hif4yyJoFgh9gUlR1I
ufmlQr9M5ARy1AAMRpRe3xpJaoLXWGhVDTAEo1Y8AC+HbwVJcrWy57LTkl0KOfn5q2GMpmkPVZMR
p9S7oPPHvLGqzNGMKJZ9q5uDmTPeRU0cVTgZsiqKasJrAWvOeK6yzcd2KozeoYxA9Rcw3L2AZRrw
OdVCF7xuU4InfnGadSbwJBD3ksH1QjWCF+/suQhHwNh0PCJQZLQTeVZDOwVbRWrLUWfsjCApuRy3
OB/XkQja40wkBiFCguoD9q7G5A+MqU9mBUJKdnakATdeFNvAT9506McFjsjJfjLnY2GM8ZZx3AUZ
KWHMHCE3tO2T3r2/UVlOE1iAK5ZQF1ORdbEwj7f+OJt6Eg1Jb9r05tOhFRFO+2ZjQuMRF2/8Kl1k
AbLXcuAHdcxBpKZhk2It8YJA0pM5/BPtqLSwq21Jw+Uql1v0jLhBpfr3h7hmBg0tFAoNJtvFec/Q
EUKkNAQr+LSroi+D1drz+HTfxto0StdGmIUaZqmw0hJGoqOGtFIEaHKEyayFA5SwbOmnbAc/lJ8R
BGa5dVw2H3OZx2vbzBJadTUnkwrb6GjM7DhsNKdAegaxWnpKpOI4JsOGxNNLXAr7fGw+cYbOVldw
COm9IdOXGXQKLs+2qxs9C8VB1DOjcyjpGGVgHy8BC/TW7fuW6BxevwGoIWwXWlU0sZSL/aLWSRUP
kGwRQUnan0vL8ALtUzWdkxa0VkB+3zfH7BvsFwMXoYj2SBiDG6e/fzUu1UpDvDdJ6/S4LPDGMqlC
FRmgFLcZ6Efu7ptbcaGQd8CthKsXfV0yiyRFK4jSj13bOspDfxx31mcq85CB0aM4jJcKIHkirzz5
0QUCHKMEalUTwT+mUVZ0xp1ZxpRXwpC3DnJBG9GjtbhiS2tW8yufQX/x/AC/BUoceEHqkG0BlSV1
6Fdz2ipS06EjrHaSYw/Eee5pVFaecvJNvgVaH1ooCx+SvQWGDZ6nY3wp1vPWNjPSImiVFB3WtTO/
08MJ0rpv1Z6WWSC6XNrtM2o7YsjZQyuLCqOohUMqC0UJkS3A16Y1g7nTqB0CpmlzozutP/tQD3/S
3XnfVg59TUQeD2ywEn7cmmXmWYkysRUnmG0mNBGE3+Pz5NVHiuDKzzpyJv0hO9Bm2EH1Wu3S61x4
NE+ifE19XrzFnQNm4vWkJGXS42MockagPbkeMsae6s5grSr9aG9AmJnX5rN0FpdeG5MW1BGULPZ1
Wmam0ECrqgPtwOQRVepeh34gpa2OUy5s+jLs0eY9DvUs75Rmapuv98/zynbDoluahnYHRVtcO1GX
RmHdESyv/q6qnzVux8Iy+IHa/ZUB5soxOnTImjIMgD70uwLVpfgpfa0QP6I3pQOHcftEvk2feeow
C5osHKMbs8xtQ7LOzNIJZtUNeUlzlIBtXbALDZCS8qUGoERTXeR0ja+8wg1nvCzrXSAJFiJ3GB7r
k1G1zpx8UdVXLQt5jmJ5oWGECGYtjZJHAB1766SEKBAqWYUhcQ9g9T7dGKdmR+HU3M5UOle3Nxq1
hEyTgTeJtCBsJ3IT1E1O5/LJsDUfvVOVPRp2jVjrE/QsQacZOlNhj69gXGj26pknC09PHmMf8TOe
c3DHuMQv2M8rdwyunMZqNB3242ZXlmih6itHC/TtMOq2glLE/SOxtncALwHfCPWGCqTFb2e2wgUE
3gN4gqkFEGqGkoqCloPiaxGKdt09BopuhyNytkLi90lia/1rFX0l4mwrwjPnUxbH88L7AFwVcpt4
vLDBxJxEmtF0BhTLn6hi2fA6bsmW6kRQrE34Lrgy9y5YmgR3B1LmIMTEzoJbuB19CyQDKapmwlWL
4wp0AWj8XPXROiXPv5JKEi+fxFqUaY0YERluHsAWF5d7KiWGFedW7uTZz1FTfSX+FhjlqTci6IhW
m1iMtp0KFYmkexkV6N8O4DltND9Ict6XsO748iUU+Yp4A2GOylxICWi1qqAScwhFWU/VUDvppNpl
puCf6Rhmhj0Gr0k9A/Ve2LPaeLGkenIESccQQOC83ky66IRltxHNlnPc1+YISfwLRo4S8TGvkEgr
wxyJwdwpZxOVDPjOufDvbzb2mNPBX5ugn3B1zPSSjLmgwARJTLxMW6dsHq12dMegsns9dOYIN3LN
y7Qt7l3WLOPHZKXrZji53Oky11Ic3RE/8hHhVoxKfqo6ogIBMcoPBSABL1RftQ3JLjzwoOSDFjPm
csp7Qgyizth5tWILieWVpfQkB6Xfd18MUtuiSByjHvZkLD1LHHwF/biyMdvdNG/j0HS0iNd7sEDX
0em4/iTm4gpSUWgCGVvQ+pT/VMGbpfx4mc5Qo3Obo/RWn8sX2RbtkM/txj4kKESZ5twpSSxyXey5
x7EMzUjtW0ezK9OxKPt/d2H9F6sTDYGQT/affr+/5VYWAA8XoGDQb4y3vcYeOK0xkXiaLehZnoQv
8lsy2Jrg5OOJssdTAk0texvBhP0mcvnUl7sd6JsL7uGSTGQZLeeuLMMAkjwIECDIs/mlYcg3s3i5
QAfn2g7LY1m0hVKEHexQNinBBtfbJvLDjbGBBt0DL5xctEFcrFHpWfhwpE/Zgl9WVYEOLELpRLv4
TDXwUIqwIQ6H26J2+GAE9lGPhj8AmChjM7Rn8SRkoQJtGZTpaOgEQQjtAqZw88GFghEXCsamLhaW
5FvvFCuFUESWRnAtybiSlEPk/pMKyYB+57RF7XrPRwmvbRMcCI2+i1AIYP2uXBljVGoSNRtsCoAy
IS4GlDsP8rBIMdOJvLbDOF8zswZc9DJxpr31JXyOHBA67ikloAEhbYeglsN7fS3CHBnvaRo4Ug5q
dN+ze2VqFXNuxhTX+1Hf0CJ18oWirqnRIceGob1VvOh4eeCpUYhSYKtQmTi2SGvqI8AYJoxSFYPc
Q1keNyyoDUBkQ5GggT080MKV1J94GP6V8SJ8hbPX0bMGsDk73nySpkFuhBC+xvgiHQuX0sEHR/Wh
g2ZNclAPw0Ha3fdvi05ETO2NTWbXamPS1BlIxJ3G077E5/i7+k0+yRvlC9W7Fc41kt7PNXguCstJ
v/A5ARc+neqI43AC66EDAMHOti7Nqp43ummHgvCa6t1BmtR3FWoZ94e5wHUhDQT5VCRnkNwGrSOb
XANLpyUXoBayaSfzcJEz0x+aXXviw4kvP+v6NXCxBeg3baeh9R+mZmEkYduABM60e1/35gck2ka3
faRSRGcaqRqhXWxLqBZH5+S5edH2qED40ILe8uGAq7OLXmS4WVxiQHTeuiQEyZlKWs20gyqx8+FJ
VX/OBmdqeTYYv5CLsWkKPWxYoLOSiF1lrzkvN0p/xmJGr8ZBv+Eq8GuDIskItRGrhT2A1rFG0wln
h6zZAFgN/PoAGmIzMjbMoSUZJAZpAj/LRQBDfsUWUdPaaXqMGoDAU5ffF7u6M6/tMhF9PKv90CAM
sMPKCbcSkL0iVdD+9ZLhuhjELLdzeSmFoO3XRFsJupVkFi8hEktXQy3V7T6U5/cSqX640Yko8UNS
PJPo2bTqQzSZm0kN+l3eZ1sjFg7QH/hUzsqzkZR4V1il7hRqHttGn53VXvrR5uneHKbcMXuqZJbI
TxUeo0bY2qCogo9W24OlgQsx7QxE6kHyIA2BP3Wa01ei23X5oUmqp7yJv6ElFCKquSW5kWmdlSb4
Oinl4MpVuNXn0I6tCRUBfXo0xCn0AiLmO1MO4RuF4gOcMKGnBsZrBeYcR0LDv4O2nWfoF+S2KjdP
UI4MTqTUP1WxoGWgy2iaxNdDIzsLoxq1Dw3p4sknXSlbdokU/0vYQmfMKwQBjTFqC6TGNFm9TzID
HP2zKfvyBDUoTMYY4n6QzQHU5qYZHPU6i35YJhTj8jBovWEcLa/vR7LP9KLcg/8k8XSxELbDpBuu
hPSuE5RisFUmsX9PikY6C2rVPACwOTwIYiZv9CBMejtLc5AiRCokkuRp0nQbXt309E4MHE2d9Acj
fZM6sXtO20lye7Mlz6kGUIA+oQ2TFEeiK3ZSJ7pXti3klhIlAO45zc6B0c6jk/WDfrQCiEoiCsy1
uXyrOvoXpbIqPk91Lr5XgmSAYayO1O5LEDUWVAUjNW0b5KvicMaZbEvBNOACklqT7LDR0Q/nzEIu
1b/HqTDEnS0VaGWKnDnL+0qw2xLqUiV2hxYnut9lctmf8jHXCFSSqlT5VHRRkH2r5lLF3DalFT2a
RVH3tgVhFsiYlXMSI8ms9G7TpA06X9LcRFp2FmLc25kRTakTdFpVfgstvYm8Cprq5Gs4VzUeROge
kFzJEFKg2SW0ye0CNBLVaEpAdKMRO9TEpn2bB22M3FqLSG5H+jR3L3WgiXkC7oNAVTN7StImGQ9D
AIa7yjX1QRyOXV9pjU30QisdMYq1/qPt4kCy5SyKBBso5mJAyphks7SJNPAcfh4LMoFzpzK64jwk
RYtlLrUZT2cHyY9AJnuzAt3CTznARg8ddOsTAmE7M64aNwhJHvq1Ildy3rlzIk2TjtmZJGiGzXZg
GOUsJrY8zwHYw2i7aqXbxJBa/VEaiG7MrlSQKHoVhiDXqw2SOK3Vu0Wfdln+lkHDCS0pPbTohR9D
nJUmmm7oFG4THaQzP5W2N9HmFzeZhdxap2BXCb1Zf0SWnBzGCfiSXdlmdX6qEnFQXOQwamWLRiWV
CrXhlAHyVOVZ8iineNCjVh/0/Vup1Pm7bIYmpJOUTi1tGcRSX7QezftvmtQq5AVbAfkXoZuryi0j
Kx59Ia3QVhwouRa4aZY0kAjRBDBjFRPaTuYMDSgeRIUneJ3QNPYdHo/oE24mN9YKBI+VabpTK31v
elF+biUB3FXYYkcym8WeKDVQa9h3ThANklOH3WcjUQVHGubGbZMqsCOoA231LG0cQpB+E9DX/QQ2
ZxCpN+05mhTUJxsBBOekG+xMyisHFzRxKwC+PiYrR2yJOxutbxZkAtJm3o8ISG1Dr5E1w7l2ZCz8
SZ3/L2nntVs5krTbJyJAb25ptpU35W4IlaqK3ns+/VmsxsFI1IbYM//FYBroGeXOZGZkZMRn6tEu
+0G2s1a1dnlrppJTyb6y4xg+TVaan/na8l3Xt/GVMRWaPaSi6BTjkB7COm6cJlYtl89GXzhpRsc3
knMsIj5JZzPyVVtNxoTYG+mWY8hJ5aVCKv/MJJ0ESZPQ2Q/DpLA1bSpPLUYzTkjZyWmKVnfiOlCc
nH4Blsaxsi/k2nf0GabAvkDx0jGsXD0HUpK7GK6P12rVizYYjdoee+PkS/ouyPyzpNSNk2f9qQh7
wQ0S9UslRNdKo5wES3O7OQrspu/ZCwanWneC6dXQOm9SdScp+19KrOyMBJPhCluHoDiiKLPPutir
yv5kFJqbcpNU0YsUl1xo0Y8xLwRbTuTHzO/2iAMhVDbv2zJwkdHx5tEX7amXz5mY6FdRWFbOXMR2
MbROWvMyDeYnoxVjBP7qrxCaaJUGI00+tQKlWVROLMXHbOo9yhaPTSNZxD4jsqUSDM40pFAU5pka
XP9zzjvbN1H5FHI7Ho0najSOoIqHfoqOZq/MLoET0fFRfmqLF9+QHLlUbJb33HKEGi3LHTUPnova
PPXmbyPpByfo+sg2jepe76fYji34MoIv93RilMw2QzQJKWmgDKP4xo9EMH4Xit65/Sz7V22eWUSQ
hFdbFN0oA75FS2/NbnVAiBG3iRv3ee4mjVHbbaccK5grAtAqp6jTztEHvTjoOIafwyL0CQP5S6Vn
TwrKokT/Ya/ldeqRCD5Onem1EyKJ7RDdJcEQ7yNVKwjb6WOmWKEN8/RJyPLkm9AUmkewYJRhzu9a
VRHOkx5a17MSWg5At2xfpwTdvvQx4tHMh1jRv/EinkCqIJA26vtWn++NKt8bc3mn9NLvWGd3RoXI
TZ6XIlY62NCWevqcFh3de0hFWA/+NPIJuHOfI9HdV3d5NdxERf/aNaLo6XrTOkaWWU4cSd+1is6i
UTwJCKjWRmMetULkAQroSRm/S1r+VLSmaMtQhD1MQR70FlfzAstRTb6Pw9qBqhDtxFmHfpoKMiKo
IRJdsvpUdwsiNs4SJ6Kv58xyXNzBuInsQE0lV/ZbwZ5y2bjXMKK2xTm/aWrLd+asaNyukdKHpKDG
G7cpwvRCiJK0EvZ80OBPlTShW6hJCmsrQx0MCKptNYWyTwLlB/I6ZGBB+cAJfcR5yM6jGr1EQXeM
jntZF7LrXh1kpw6DJykOf8rIw0iKuF9IynYqZCc1Ng9mVx6aJLs2suAkkOQ4A0LajhUUihcF+qsm
5c9SUyVOnweSo40ahaVO0m+TxpJ3wyQ2Bz0QrupwfCaFAF6Rsb66nNVnZWyqOyWOT5mpPU25v5e7
hmRJjOwqCO6UQPwRtf1r26XeZM5Ev/GYVvK5i8t9azUOf8Er1OZlJkHDmJxcQXGavAeRGR2HUKVH
Ei6ShD1ntLbu5iY4d/0YoKcYvErClIMCp4IsR89xIr52LTFAQDxi1PXbPFXuS7X8DhXpui2TM/LI
t3XK4Ugxch8MEUuUSdn38vA4N92Tbwq3SpneGXr8xY+nr3VNhItbE0R9oP8Y9dpV9ZJsX7f8HZfi
dyUV92lBcjvqomAL1BWyOC+cuqgyO6nSx24UrsdSPNbtaFf4U/tWghBuTid8ivCamJNDV6TNVRGo
xIguEI+VGTV7PHK+d4rxTc8NPCjH+SZM+99pl9z541TZbTl8C0CZId80a3bNVbdLpuxO9aWrYq7u
QFmf87x4qXBfdMRi0K7i2frWhvS1u+xGzavWboXSd8PIeI7q6a4VCXeNMdGGR7DZCghAoxiOzqjq
M2RBg3KYPED8zOV2V0oiHtGR8j2OJ0j0QnAnCsL10LJJKyuvd/ysbE/tML3NwoFHStNAw43lcWda
UCKGCmHgoasDL9PTJ9Uqn4gk5m7Ih9LN9AGOIonlgKqQXJqQRfIpPhR+ru+Fvg1u0lCh+cGmd9u6
hmmB5rNdSREvCq38Cs2wsCdRAKjdwesxdLvJf2ZhClp6Wl46kXqypvp5Sk1XizEFlIQviZArThcq
AhrVUmq3gfbTH3haUFz6FeYttrCjMh3apgAMJuu7YaBBIGvJCSR8+b0baN8BYLHsktxqXw+RI5gC
5rVdMT2XlolngUreIBfoSuTa1CBuXJ3FQohszZ+Kg1BI+cFPpVdT6o9iKz+PXfyI9sp0NTaA92TB
/6plxvdxnD25F77q2fjQVvm1HnSYc0v0iZIIfzNdupK19neE2RpZ32hPTfCSzmbKWRoCr1waSQp6
C3YkSlfJ1PxQ21x1U4SVbV45XJJWHbmAyhFWD1IeAUVwVJv0T2cKISrN5R9DNg++HiZOpaEpUobK
g9+r39JW1/bYTnhyGt8apTXZWm0gplpQGzWE9jRY5a4I4mrvR43vRJP0vWz05tyIUuUiEvcjnqNo
Dz7t1kwqeRcINXrkan5tDPP93M+WZ1btVRwbvyo9vzJa6dlK+9vY8I+yNJ3rrP2tpLSI0DATUdYq
b/3eP+iq6SlKdNfWyklpjZ/WoN+KVdbbpZI+TDKCskHjx8ew7HzNxsWrRdqGN60d1T2Qfvhu34Jo
+iEAFvEsoz8JYxrYoiC9iJMkHpuuPRBWFTsX0mkXSHUH02Y8BHV7HubgxP59TGX/QWnCvZbmIfzX
5FHjMmPXqzeW0NwI1lh7sEnmeyEEHtBrwne8GHxbiNJ534yS8tBadXZq9ZzyfQTkqSeYqHmBRu0E
qCED6I+Q+h6NkkPsW8clK7AVMzEcHke/sMnY1Rnvoty0Ig8OrvFSRRMqXf2geHMnQTdLos4bBxyA
BVNjf07js9BnqCtm+kNKd+S2yWl0t7PBZVQC+i+El6pSXwZfcyfNeO765Fpu5PKc9ONgA7GLXHnS
HKmcj6SUx0lTzziCPMdSre4VsXlKI1Nzx0qPj7A6dqHcjLaGEo0t6bmOdES7a7LoGEWm9SVPRKL8
YKmoERh17RklmK/O0AS3iIf+WVdHze0j2Nl0vcXhMYoa7WYUxfA2MEf53Kh5cx47iaxLqYyG5plR
0lRVp6/dHCeHJI6s19LPhcc6rUZwt2XW7LgvhJ2cTY4WN6+aOqLjlMuWk2v+c6SBF84CSntdeshC
Xh2+MA27TOh1W9WFl6S2TlIWKTA9YqfOh2tkl2GBNC0nz5dvsq75U7W1l0b5yez9wh5bwLBi41h5
jHS5UN+LWX7sAI+OQT2frax9EufqFI+qHbVs5zSs3d6QvlDAelAKXu7Vb0OedlzYjkjsWPJFSTn3
ae8i4edlETYool7aOY4CoCSqK5Qt7YkRp2wXTINX17eIpz2WkId96TS0sj2IqqNOOCEGht1YR133
RiN0DflLq5Cfirx4C6ZCcalwOj0ZaYoav6W8TdzCAhYWiOcizL5LEltMAZRRPNfSYe6iKz/B2kvq
SLm70p5BZxedjjny5ETp5IS1b2vGdF0EiNPN9amCYNObwDjowEvdTTnUd2M5ozn/q9cqr5CAwImG
K3flvap/0/JTV4leqKRek/8Jy1OpW8dW8a/CuDpgJnutpWCaRMHts+jcaMFLXQv7kQsy0760o/Qg
tZYTQEp38lA2rijQKbVdThYyi4ksnXM9GNFfjnkNRaLvya1kumKaqlDWNf3LZJXCAVpIcWwEpbMV
Q+D/Fk9fzNG4o3d7W5pUybRsPnM7R09ZEjS2psZoBIlq5UoDW3KU9QfRhyQxKqjXZv2daQynJkDG
fu79L1GeznZuDXa2VBx6YTqNTds8iaTye1ESflqheq5C7nlB1b5Jmf/gy6jS4kQgkjOR0qf33WQu
bhhB5yhFbJzzdGqvq86YHKkrvndVdw5746AKyIjUZnuAAAFyWpbxLijypwAjCkcPKo2UWkbUSIFu
2jR7HnF3VaU4fpPGTo7RgYfNAhTctP02BeIENix2W2rQcafxrPIVlWSzIaPI1XmHFhuKXTGRfJTk
p1EykTsX0vGG8knder4vxpKtyUJjkQ+YHaJ61M00ro0Je6RSejGrseSR2z4gRoGLW+sSjm3T5+kN
Mk3RoFc3hodQkOVzg0jXU3TbWAcjNJwq4zE46DejQlMgla5CPCFk5UaKqiNvEo4HLh7pzs8Mt48D
lBjj8VpXjEM2hamtmsN+auQ7PSfAdoPkjpZpz1HvUg87DSVsTiTi02pyDDWM3SHl7KbzfFbL4KGo
+VtJfiXK1QkxV1tI1buE+GmR5mVi7KkyVutxvTi9+wYBaLgvtNB3h3KfdM0ujorfU6G4bf9Fm34n
0Y9MQQF8bJykeiibuyZLjo0m/gxlAIlJfBiGCUhS+NxL9Q1XInofiq0bO0F40guv6YJDWhgYyv4Z
mr1h/a70F5pBPEtiqJ/TbZYf0tj0xtg6zVCpybAoCYdOMWDtgGrfiP8YHFaPYwhNtxfAPCl3aumX
NlfZr2Kglp0dOepVN5zL8WZMf7CxXSnWvNYf6KTJv6fRulFT60cr7jNUdO1q3KVDuZNa+BocHkCl
4r6B+WGX8SGZoEkae+B6qRMX2ckvx87WzGtOkSvXD3OoeYKcgZsTeM3tKsi0ndS4Vhvv+Ymz+irL
O6GpTmMo3lDLA/M8elQc+JO6rVUvlVD/rMju1PSrUaZXsig7KdtbrAovSoGd84PMkexnjGw9+ar5
r3oLvqvMCqeROExBYbixZdl5GjoCGVEshRTJ4+QkC997MFBm+mRy14Z+dy9LSEUa5blvqv00R3eR
kBykOHDzGk9SqiWp9lTxP0mGX1UWPUUU8qIJQBu3FqiufY7IvWOGCUHrKgq8Dm8MyOMkCNy9CYFT
6m6DVPOoJ7qVedX3D1LF63NvVOdRD8n1hd+C8SefLR5913l57M3ZyebAs7KnoBTIwf192wg7SvgE
q4oruzV5iGR9Ph+HiIqD36lOOeDCMRaPytTuKDXZaceLNtcdak3ukFQ3RkLGvegQ1YIz+qY3jel1
lJGVcZ+UHSowsvgl7l7rjrs3PDWjQJ2JmphPE9KIPIlfnzaDZ1gG39TY1bUFCxxVQWSpxOHOTLh7
wP8UzTmvRycW/qgpBt3zMeIuIKvixpIfQjKVvEn3yHKzaSvILJTBx58TGVqbAByx6CYjA9Xool30
1Lyn6Iw8nkOZ6jAvMjX8GSXo7UgS7HHOAsqJc2UbPk8pSka+1d6kCkKpGSDR5JyWenSTCVZ2p0VG
vceqwyRr7lN3bgf9WKWj6mARMwhu0uniL9Wn130w9Gm8o2qaBnvF/yUH8U8uPl2yOyQxf/ZkLvvS
TKsNfeKPnR88q0Uay8CJMEVbsyJbpcM1LKeLFjR3YgupotA2AFrrDvZCoRBNCM7Iw9FgEtcsmKCd
kzEeh6WJVo9nysy2BJ0dEXsV+MwJZo/X77bt2pcW2Zv24HrUtXZMmfZCOcSMKle//OB3WSCJsxRU
G3GjSXhxBenq0qxGuxSV81UfUqc0OKHmZIvFH/Tl4ctLG9DOiyMAx1FZOyAIa7j1LKP4FoSdyTn5
KtBSWgrWG43Opf38YbVQJsJLHMjqB6BemhqYyKJRZOvXPZiK4Vq9e52dxXd4U01lAQ98NtQy2zd9
294olczPQDbnVLUOiTd+HRZ1V97Wx/E5IpP7/vncLm6EN1Nb9XD7nsxLE5DgrWSD53Tq1Y32NcYX
TMiLDabSmsz/d9MtxBZ2POhXaFHv5wbUwKpyiy8VH0UnQQ1RhQohwzdemPUCHmihOw2O/mtxOFQA
A3mbUKpV5/2fbY+x04IxgHCxFmQMcItoArIEe/GM9E+NkxIVFUif9YFiKfrRPEAK2dviIVzcomxP
SC6KgSrVClSAtqdlUfkg2ZH/DPlz0ew//4grQNMyrbcUsDU+ndpQKokLBUy7XQw3zGNwnK7+BV7r
wvK9G2f1AYH1sV90xoFvJdsLZAvbQdNblLVaT3KUZxPlzk1VhI8hEtoVMl6sHQBu+Hor9HKdG2Iq
TqlmB6aAUB8ty0M1pHd1qZq/I4AjPzvlrpYL9VcqW/GN2Mj1vmn81BH8zPZLYTrUZSK6UUHd6r9c
dyTbgHCjNwmwHIHuVXDLJUaVjE5jQwcH5bAIBKk7eRPW+OGMLsNAU1S59ADLr3mfQduLAc9ODR80
MGRasuunbJ83FAUtf0Pbdi1HgFWlDJ0MSiTCEFAk17ToIJCHdmgy3fZ/RC855c57y0bqBNAoRSnf
nb5jW+gZ99EdL27KWTvgHffh782D+iHi/mX1ASlZ/E9U+NLvQwXV0bA1ylK3F6eV6EwpZZG0yY76
DpOc/z7orkZb7WvFqAYrrRltsYeY3cYp9ob3WhwLN99vKe6t4OjLAiNKh4INxjjMzFrtmdCQ+HJ5
zOuwNJ61whSoDwl7PxC/NNSUcbA6JZO1sU9XZIu/Y5K9ANRBNdFEBur9aoaW2uV1COGhnNWJp144
7CMy0IPS4ngEPsB6DeVa27iXP+5aKAdc/AjmiDK7anVq01hI/FERcJJMYrcGFDj3NwIvTNmQNqb3
IbyypPT3DcRLcR5HlfX99EDN03cpTQqN9Uswf9X6+8+P+Rrv+8/6vRlgmeqbSznUG9y4EKewhYO5
Tw4BinTdzlgQ7P8i3H0IsqvZrNfNt4wxJxDQsXjS5j+C5eW5vJGVrTHFH2a0AslXUa/KTcMgPXJg
cu7yzIIsHAKvcVoHOqLQbmNTL5zpd59ptfMp0y82N4zZBq56EjGFo99lONY+PWxrhV46ZkQwqq+6
BW1sHZr9ohmyDJEZWzWGuzBVb5V514XaQP8GmDa17UxMf3++TS5uQ9yoFBQSl3t+tQ2FCroQqHDN
9gcL6ULzkFKc+HyIiwf5zRCrjZimBcQZmMp20KfQ0OqAd9o8PoI0nhyhtfaaFe0/H3ENYv5np7wZ
crUdKbNmTZ5TO1oEBYvALm7+cb1oPWr6uYeK837T2OvySkLXRQuJ+15f5UuzUOLrNfyzOztn8ro9
r1fBEx87tPEOlIUSVHDafCNgXT7mPFP4dOSG8hrWnxRKG/nQHm0m69HZdYITBM2Tb8MaO2zBiC8v
7JvRVkEZ5YPIVCdG86+rm/ERJxqn9PxH2r/O4oHRfd3CacvLAXv3tlgiy5sRl7fHmzDWAd0r0qUr
vSB61Xv+4yU/uNPvxuPf0Q/GjX+geGiLbnoKcEEYX7tzh2KqfKhP0W4LWfkx0IFTJ68TEaBdBG9X
CyD3HbkbuGNsTfUm2M2VGA/XmaXHxnGEDqEfNnbyx+krcM1hVwJukdBcWp9PvdWGQeCWH2nUHTNv
PJjDCUgHmUXvqQi1Ks64Fw8hRIt4D3nWA9u28ROWjfv+C7z/Cavzi/9Yb9E8IK15hQ7s7zNvCYJi
vsPjYrGyjTcV0S9sM4ZcJGEMnUXjjfX+o5t1OU6EXgp2tho603xbLzB17MwgkYzzkVlXN/+10g1R
4/2oq62WhW0dJCjO2CEmszLVRxOPnCj0Pl/Pj3ECzDiZhchh1WXTXI0iTEpXdiX6K4uQiKPKVAPF
Rt8Y5ONNsgxCREDnWqQCsLq2LDpYea93JGy0TGpddvI+tYv6axJ8K7OH3FQ3NsnHvOndeOvSTNqU
SdElNMEWo8HZt5tuX/i35fTy+dpd3Bhv5qWtNkY6NFHWB4wTXqkn1elvs3vBowN/Xz0phHX/ZpOc
sjWz1eeqG0sNVZ0RNVuu6evvZlwAzsi9eH7kNm5608BXQfR6tLfdQbfGXl0pgjH0Vl/yFTvZ7GxB
btBmLgNQk2VV7pQk6v+Xr4jYLzZHi7Tw+tgJlhTMicw7StTFnZr3Rx2rCcdMs1+lGBYbg12KpEhp
LwB1SoiispyTN4G9MkXE2CMA6nOmHcv8W1PhzTM/fb5h5OXzrIMXJTbECQ1EiPR1MTQLUGbvAoKX
ZndehFWjN+yL37SZdtY31YuwAYvQKheuDTh+lex0LeTCrTvj4mf8z29YK8epUgH0XyeG09cXr+ZC
6GsbCYVgD4QHbeMsU8+fz/rS0nJfmLzziQHQnN4vbamMmOBN7NkkqqEHv5TUt4X++v82yDLrN98v
rdQs7ejl2lJTXInJ76T1aSe+fj7IhfRGgYuNyDwGmCSp2moqnWoEXRgyCkCBw6z9vfPH++XaKyqy
uGB2NwZcIsh6w0B8heEM5ZwSxmpAvwvroVYIz0YeiYNjKLMfe4MvBgBqRlBgbgBkVnSiUR16rCcn
JXPQc53Rt0ry/qciZVspwKXdA+14cdMQDY7J6gdlGk9rKW50MGPxnRopr2bbXSuVBvo32CqkLH9r
NXlkFQwMzhiON+kqbwaFMMtmOvEA2ddHLdxnYJdUJxDpgNLIhkAADBMLrcVADlxrs5O4YPp90B1E
TFlyh5bUa7Yp1n3hwnz3o1bPvj6yZL82AIkJwLwoQ7gakIrPv/rHeaPRAa1y6XCTpK2zuloN5xg8
FHJU3clscnhU3/Vooy2zJlSTXjCIufi5UdMwPnQVpobdUk+FScsJKXCIGldp4+VH1YOf4kaNZz6m
Z7Wzjb38L/RdLs7wP4Nbq9pUPy2BAow/fXKSxe6mE4Sf8Ap2n68jcobrDQT9TIfGjt4bvgJrHT9J
iadqltAoi4rUaQbkmPwZCjfma2iRFjQeZat7Ssr2rsw0x0oku6wpeaIvFAIm4LNGdXHs5Z+RkV0Z
6jOwKrXs7EqzDpYGZAqZYCNqdo2u7/Q5vqblfZOKQeDo5fBiDenRaJuN59XHtysen7CyFlV/Lr31
xgC60IRgXOkEmcbZCporsT6q4CYyEpxWfvx89eSPOx368qLsyOsRvuZaX2QWQm3k/qWPos+3opnd
9ujFgu4ozvQFbqHczPfpKFd7CdqEp3baLhSVM4Il+K1rI+sdWyC6mvw7lhy/qly9C0fjGIzBowT8
HGTVUAB2xsqsmoroLtSt35///Mu/XkEEZpHP+PA0MvXUb3WTLRYWrSeM9a5tuo2L7cJ1wArxRdBL
/+u1sMpr5XGWhTjNaRrw2pVcui+7+tztlncIXeANNcGPkZfBuET5HsivUvl8f8OZlQyoRqHfqAf3
qNCeJfk4dXsz7+4/Xzjp0uF8O9Cysm+uUqOOmqChdvC3JJ/fGuflZfuq3wZHCGA7xJ4ye/7+fxxz
+U1vxhxFDV7DMrnGk3boEi2DCjcAhOmLLNayQbzbJrF/nOhymxMbLJX+g7xuZeVRFysZgApbEr9G
xVVmvorS8389MYqeJJSLRCLuMGttYnMUq0UwlOajt/Bx67vuOULYk+J4681erLtG8S8ECD4GCkal
SC2ri1M9RbzVcnbyCO2K+zAGK9p2X5Q+20/ylZT/HsUtTalLq0jpWIMpzwPyQ7ujbYM4HKE4glQo
wOVY2H+/6O1W1ro1ympTch2O8C0ZRe+0M7juGzGNn7VW2tj8Hw8ZurIINrAnoGzDiX+/cFkWJ5C9
SG+a+qpXWsfqYhe3wpOhfdvYGMsVt0pu3o60rpQJ0axNas1IQKYOoRbuoq54pnce2vKoHsTKuNUr
8yWpsp9dFG6wpy/Urt/HkmUZ3hy3KVbTZvY5bgmgIUC3jiFd6Vpli/J9PUZ3sf5g5ScprPFL0u1M
AG89DRsJyMX4jGSpbgAOwbt6tUX9JizzcR7hq8sS/CpQQVvk6r+k4vdLzCzfDLGkB29mGfGU0XpA
h/a4A1+ke2XlNjeAga60HWBy8WXoXbDD+Ay5S9MROQC1O9en5qm/N04hqk4BBNLr9h4UtXre6mdf
vjve/LhVOO/0eNYykR+3tA+K0rGMRd3Fm/gl0oSQ39YB+ggdIOF7uxqrE5TORpPqy4K3blJRiAbj
dMQHDAeAaq+i6md5nZs+DJFtGa7iLD5BW9XTtSzK35zz7U9YDvmbD1IZQ1sKLXNW9xVeleEu2S9q
Nup5UzfkY7h4P9nVBg+mSIepy2RJZEM6ksZOO6MWiYZHeiOCaKPttH2fXNjS+iL3opBpLiCF1fR6
Abf30YC5IPcvlAwBg26qQm0NsZqXHApSiQ3NsoKTl+aIzvWHtKP2uYjN6WxqWq+Ss/nhLiynbi1G
YDxH6KOvD2s4wXepKk4ICKvjkHoq+HNXQV0fj5STcBIRn//5L7SXLuTv74ZdHWCY3DB4Z7BjC9ZE
oqkc0awByIMA5N74vlWl/Bj7iUVLKZS7bLnNVs9NdWi6TCpkcDyq7/gg+nM6r1WFgM5obwT/y0Px
opWh5VBGWB3+ukALug3MZT1hAUS8cP+EDiQmr8ZGlZelp5xmbxF82YoCF/YPc/zPwKsgUFhJA7uW
D6k044vRJKBVeWq4G9O7sF3ejbI6CHkqhK2JQjS7NDQPJYreQYF66hLfWi8N7jMztvW/PnKb6K+L
EwTDRnd3wQStn3yIIUV6nbGyILnPYq96EJU3vt7F2Snk/eqSYVHXeh/FirTuAwshFrvQs51uANis
S3sox93GKn7MEHSDieDpSQcHTeLVJolMmPdmICx5eHulHUZEpLKnpa+1eRctd+3qonw30mpXwOet
FVHwl7sofyp3GTXI5Gmxl91GIl1YPE4WwkooF2vYrK22Rt02Yy4NJgWq5ttcwc/KHv1g4zWxNcYq
SPqCBdZnAmAtVq/5fN0ItW1CXfr88yxfebVm7yayihZW2k7Z1DIRq5WuE4PAVP2e86PYaocyu+ki
/lFTnf/bmKvaE8y7ISBssHjqL+hO7sTrrAnRhyzg0+A7qde23PTe54OutWKWWxt0LV1PCgHsxTU6
FNmDaW4Qr7HT+Eedio4u9061yFNV8wFekmfBzy558EvqY5gKG8t8IVWl7km1VaalA99sPbqE7p+Y
KTHPCofpLS6U+l+J3OhOc0T7X2i3Lcfq/YelVm1yzSGjRLfXWh27AphaWMiDZYv7eWem9mK6DFGw
sa09YGJn+qlvPOwvlOKMRZaO98aiMPihPRa0kzFJwmxx0GGEiLpb5flOcZNT5kgP5mui5N5gPBTG
Q9tdYcSAa9KmOdXHsPnuJ6w7ZqVJYXlo+AmNJzpy/SUofVv15sPiGzmntiTEsBGv09MWbuzjUUXn
RBFpiKCvyOZavQKmpQC1AIZtXUT+2DJvm5SWcRzCe9nYxfLHz4oGFyg1HEsona2Rs2Zn4eiJapSd
Z5UuP2uGj25s32eS7ctK8FWJgMTr44xTUjsGrRdwb8dn3QiayB0suZ5tmd7/VoVyLanO2aKUh3es
TnFApJe/mv+IGAgWBylmgqkz70QMKQrVbp6tn4t8PL4K0Ax4EMSe5YoP5s149/miXCjxvR9+WbQ3
CXlhzfqgRhm2oEcx30t4FpmLmQvXzW7RhEJOFcUbeP1PC04Lk2DkE7zqiHTYYROu+LFH/P6nrI4d
UIYZwBErEX1B5OHYpHb1In7pn5YMl8Zms9OhBT5ObuptZ0UXggwwOy4li/IF2nRrXEMuzhOcTWjR
ixrlgl6M3f7Q26ot7tKDcBQ2rvaP6d9iPwJoQ2Xvg9xfZRB9LNZTVaPb0ZpdltmlEI0/Kl1NDmjg
CGg1VMpWzvLxtmJEU9PoXFFB/GDVo4Kr0lUBplBqRnD3kFeYzUOPxo6aI1JphY4BGTj68/n2unS4
FXHpZNDDxZ9gtbkjbvq07WvLloIHXbBsQ3oq8y2fsQuRC2eR/wyy2sJiMyeiUjHIDJMONSjkjzdC
xwVAL36fBI1ld+BPvP5cU2xKaTHCAzSv5VN/FZ2tcw+ZG9D27OJtxn//f9Cy6I7X5o72W7bbipQX
58k1CAYFLCjR+v1RTcVhQNkiWcpr4DSy7+V8/z98LdzTUAFCFBG42vsBMLDoBJC1sB1T8SloxC9p
0Z94LWwUzT/ufRbxzTCrXNNqlbRQTIbpLC2A5xr/iCJ9RsQr+0bStsWd+RhV3o+2bNE3AQ7iVOr7
fQEAu1FukJG7xhUrdfsqQDUdqSWb2qXXleaX/2Epl/qrDkrqI97Fb0ku5pQ5NiaXmXVq8fPtfnw+
xoW0jKmZuFMRROjQrJ8HOWVnU/YZBGGZuwxEbbOjePNPfrCFO7l8BPCI0QEig5JYB0i5mZsmEJCO
WWSB60dk++FuV7+LxFZV13RB8xzxgaX7YyePMWHz4H9LD/o5SZytcvPH0jYiOxBgmB4AKXqkqy+q
znKShZFlK5ngJfG3CmmZWYhdKRlp81kbPegLZTqMoAFEYwJB+eNDNqgPRhhgCE3gpONvfA0xOwHj
7ipetpsOWw+xj2ecwQzaBBxyGYXS1dw6ruIiT7mGZj/FHxwut52mfrKR0P/9WO8z3HdX7XoYpqT1
qc+tbzz6oz2cYoiVyECS4X6TeltPUWNeDBSH3Tw7pd1+iW8gGuczDmR/NXfzzfrSpXm/zYJW7WC5
i4cSdTYfgYzIGdrXwZx3n5+WSyOYiBNSxALB/0G9PxZ9TbV8n88YIlMuXYndVk3nY1zjhmV/AF2m
vPIBGDG1wSSPf7WpkEAIGmuvWzeGdV/q/dZdvjXS8u/fxDSU+TJEYCJkClCCW8wXOJi2NEJKaNzP
V+3jBW7iCsd1w+uEc78GYMTF1IuTFfNdkG7r8z9pjvyQpu0/H+XjiaZ9xMUKLAqDKLDm7+cjZHUA
SZgjliNX4EUzciO6MiIoORR0raKY+li30Xy4MDGekxT7sFPlH9YStVFR6mLUkA6ZCo7eCAy08XVu
Su21qnWl8/n01trOS46POyIvGcwz8Jxbpw9SmmuDKCgwzzF5TlGuD93/x92ZLceNZGn6VdLqauYC
2VgDwFhXmw22WLlTpKgbGElR2PcdY/Mw8yzzYvNBmZUpBqMVlXXXU5nGLCkY4eEO9+Nn+c//Q2OT
4Dbotuh1xibcpBvSjpF3Lqw7gTfDcDHyQrqKvTx2GoTaXOWmCnXgkkCF7AfWwBZ3DCUsZ/Fzq12K
fBN0VNPoEWwkG7UHqC04imCdu0FOrgKZTorxi2wHzaZHTzkYYxVGneWrSN6Cnw2dlWaPynZEw/Su
2BLjbiaRLnZvKv4FI75kWf8Ye7EOP5wYKU/LIUKuxVr5roYCGWGW7+h2M3loR8HYtDlXfzi1v3C2
Ab1iyIFnH3m+ZlbHkIYyoDR8MzIFdLRgJcrzmY31MaTl6f4wypHrKxWK7s8DoyD7uhXfQiK00SZ9
/XUpbhRn/LYTWQqauBcxiIW8m4zM0ZyKmlll+giaFppiwKeKV+3oqiF5HW2qdWYjlBfaTbOJZwuF
iM05tZsTsIT34x/PFiY1pfaX8TM3FJBgoXBFO102WOLozTA9ugsh/D+REDq1zD9O/GjnFmNfdVI0
genfLTONLkrlqnSLbcqODftNdq7acuKuAlGCSisCu5CUH6dIU38IRD3ufavSQSWtGjvIzxWfT5nc
H4c4ukKycox8LWOI7Ntky3b/tXvL1ro9OFR8r6sD3MZIuZ0nKT85M1XSmBeImQ9N4FVe0iKYwsGh
zO3dFBfPRSOfiWI+OvzsEtKEAFzBkCFX8/6oG82sxzDdoIAnFIa9NA1TwoGwoYS7u090WPxX8bVU
tf/ChYLoM0lSnezhh+ApNYqk6ml9sbQivszrWLYqIX2bQuPrz8/8KcPCMHRgSECOPngZdWnMqwZ2
TSsvzE++vLDSRvCbnkMgnnJ7cUTBQXy/Jj/UwgQ1ls1mpWNaDgZaR2hZ70q3ffgnJRdO7QsWbeFu
ONXGUqnznJoN3Hnj6kWChXIn20sDKaKpyS6XbkRvEbo5F1CfWkp6OfE46NJd6Cne7xQxD/zS53/w
cQQ3URB8DleaG4Wx9/MndtJu4hGaKNwuac4PZcUomNCYW2E+bhrDXgG4qMo3Ax29TbMWsJr0heWV
4UH3B64POZnzFuzkTPVFxwYYHN2rRzOVA21U4bjzrWKGrUTKTNi0ynDf1OeEok4dPoMOc7Ks1DSZ
9PslVeopz5F9h6nYSLa5eTtVXkLaTqggvYJsVBcefr62p/YNkP0VCiGg8HBQ34/XlQvtiZwubpxy
2XbBITODc1CZj1U4MnUiZT4FFCmZ2iPrX0t+CekteZds7iOHJplgkWXOPT3OU6fs1ecxrdMbGUGC
r0OkNddhD33dz6d5wlrjqxK0AJ5HX/N4B6ECO85igONG8m5p76jqTVK2pgPknWRtFD7pg7j5+ZAn
VhYyEBRhsaQnUndpPPXtKiTlNXXxy5QktxjQM0Oc2CxEuGgr0QfBzI4xBXMohS1SFoaVErhQ0SpE
DgKd1Ndx1sMOXQjhXspagLursFSlM0t6an5LWVUl3j6RPIkq6q2CSMUzMlWoIOf2Shmjc1tn8YiO
4mxyM1wHPDwaWI6PwwoVrcIfKOCmcBvUd0t7cEruIN3UF+eM2YlWJFB+P4y1rPYPLi5M3Nrg99+L
xZoH23nxZequzNvSHZwF2uxCyZEm7jk4wQnLQvOYAR0JYlVgKY8OfKCgeBCLCwF13e+NsbnQRniV
RD8+t5SnNouM3DtodbrwuWbfTy+UtDiPZOpTFc5nWlr9tf6Ys6JQPeG1ZE9JbxtoeKcX6qXm/Pwo
nJzjD0Mf+UpmASNsB2qQ3gK0ExodCv9SIFAqG3ii/4WhQOVDr4JfT97p/SzNTE7FWaX02EPriaSF
HOXJHtZJiG77pNLOyYefOgQEKLAS0Y6EZTm6F5JqSqYoJSmirUZnYS6b9c8/n9CyNscnALNJYxXw
V6Z1tD8KBAsiAnDWLgecNGm+6aRtJttG4reWbLRnAr1TE4KwCt5IAIUkXo8mVGaROicrasW6Ko2Q
AiZ++OrXYjD9deuh0wIDGB9wDHWjo2lNclD1wWjiPpvtlV+YbhakZ3bdqZLUuzGODnS18rWqNRlj
CbeIeKCW8yLtepGDIse7VttLrdv+/GmduGfeDXm0fBFypuhe4RElwmFO8ssiqndpDQFqKjpa9PXn
g50qfTIa1S8R5RtISo6OdCNV2tRGuJjdrj1krvSo38Yh/DQuJHFOuFltwEQqKK7Hn5RtcXUuQj+x
M3WqKDw/CYTNh4T2YNKQiigtcQJaCzlw0CaW7yOY2sJJ/Rd2JSmPxTiT5PyQsZa1SBMyUpNw8aoI
ppXprZpL9z9fzVNGCoKfJR0ArPtD/DHJ9WrsU43MsQqMt08Gt0qkxtLRBP35QCfWDYTC93AYd/ID
KUSrmfWcom8Ht1or2HkTQvDSNgbg+fZSLpO/vnR0vsnfIQJkBo+xGPU4QpYuYRBVId5pWu4YCDH+
fEKnDppGUoMcHXAPBLuOjG4v6UGpxESMuUoKLAYvetO2azMKbDOG4DO+0MOXWTT3/sr1VXTP6e08
Y05OXG7wXSztfViuj4JZ0hiRDFgSulwpot22FdRBKhye4TTsIkX5UnbNTvUj78zET+wZ6sE8Q0i8
iMiPu4mKIV0VOhSB1HSCzRBt+tASGnt+CdYwDzv9F/plJuGfaEA9UblC3fuHgeX315wxJEKBcgRJ
Rmoq1ZelprI0vK4ez8PNTmWNGAsFNnzMBbF3ZNPqsYqTKpyhRjsUG8Uqt+RfpRfBpffWU9xAdELF
E84inU8urQx4aMn/LZRB72coqoVehvmErmWlv0xTdRXF+Y3UZF9+/ghPHEYyRISVpAROtASJsY/z
pTA5XQvUy64WqmtT+Ix4VXtbm2n4+vPRTllsrrsFVqnhNUM68X5WKHeFRp4wHOoj46fkcnWTpuAl
lmC9siGe02zlQr8Z4eZcZDXP44FPXO+UxUBOrEghfaxQD4XWikFYC1aZBBdTnlzLeXUGi7VM4chh
eTfE8hV+cKPVoI2DiYXkTPhrZdNvahe9vvW5Qt+pB6csFFbsS8Lk49Z2tUZMudO5fXohuIpLAepR
mr+Vmt4q8Zx9W07T8ZRAoy/hI2qyH5yi0Qj9uINKCu7SQ7+SnCK5SVbPheqJ05OEXlmUxZYyKV4v
roW4ODf6qWf2w+jHLGS0mMaU9hn9M8ysLlJU68JukSh0hAsJGJHeb/6FmAQ65D/meyw1N/aFLxhD
hNyXEexzLb40/ebJyOQzF+Gpial0ZSOBumRSj33ACq2yVS4hl1JHnxAE4c59OXPcTj24H0c48gAT
Oddmo2QE40J5XbJFS44dX3pyMue8JuaJ+ZC5IQwHXAJzz3HJYipkQSsFzbcmBSX77qlXgzMrdsp+
vBviyO779IfWckombHFpG+XCT74qw6UG0a6z2mbb4trv9nnh1tFGS5ED2fQX/1Iu7N13OLrtjRJ/
NPX5Dr2oOasE4t7geUCt5OfP7ljgdKn5MQypYIpvS9y6uNo/2JGxnv0wNlnNhSdoRbVrnCcrkwQ3
fp03bbHr7d6VnexKmj9Pw8NITJl2TjA8nGUQOP1Y//wiR5sIFAoUjj1fBPLp/KqC29lG+aa6/fl8
T6Uf3s336GqgN6TJxI5lRU+BppTqIo88+amFEWhJaU4QG1MAOwfuOeVI4MTTmSyLC0PABzOaQtoD
GxGqFLK9QhO8WBtOP3Gzt+SLz9mVU64E96xMfX8h44P/9P0zxUWs4tEg9x5n4wg5dKElVt+lqUea
p1gPSWJu40TR94KC8mCISqLTj3ngoUkkeUOTvg55Jr/NpTDYWbLqz3jKJzwO+HsWciadnucPAIdO
S/R5tYLrZtA+Vy3otFhwtbMN6CfuLUb5bl2hEf1QfgiMXArVjBqcKN33xu0osbXF2su1p5/vp5Pj
wFVKa/VSLz42rnNAMLMaUGKo0kTf+FmBDBszegAhLtzOJbThPx/vVL2DIHABIsM795HrDtGlRE1T
KhBRiJ6W4DtNl9+NQ36rhKnkBv50lXfiKzTnkg2nwKK9J3/yA9P6+dc49RDpiqAHidTk0lP7fof5
aqbOfUD+vBOS4JEd3yAOJFKPE0vxjDE+ORR4c7gEcEA+QFAHhBECResX4HFvIYhlQ+TVq5P38wmd
sj7mn6Mc8zzQ0B2LecUoiRTUotXoRQRx1rhq6zMrd2LDcAcDIlfZNMaHs1n7UwI/Jk0eZhPmB3Wq
b7qkRjYvEd2qas9wzZwaTAJcxy2Jcf+QphMCo1HyBFTFqHSz06e1uDMp+d3Oqtl0VqvW6ZmHdWIZ
IZTFxCl0JJsfupJLPRGgRO6WuumlINVOrlfOzx/UqQuLZibDoBseEI56nI0v1TJT1RLU/2BrOBvB
ypnexrsKg5osRMgSrcGU9dEidgzg6N3jWXzIcvEeuanvvsCRc6DWYjcYDV9AujLW+XVF/Q/A+V22
XWKJae+7P5/wiZjb4N7gH0MxaQk4MuZaKBghAkVcWLERHGKt9O0OHUBUmJXVYYrLZqOyS7dJKo9n
Rj5la4yFiJiGByzoB2aKJiQZNuTMVNjM3rhd2lKVtb5eelLPB8An9yp5J11DA4Zy2JFJCTNhJQkq
l1arG264epv6xE7IMtSUHX++ootL8+EBAmwFiQqGmGLAe+Olo56rFMKEZ1UU+loMxEtTKi+Comyh
7Cl0FMTOMS0vz+jdiBRtQaeZIKI1IHfHiGVBmc0sS0bdQgtcdGLFUtJ55caNqH9O6IXy+iBTrhDn
q5EdnapzNfJlPh9Hh44VGvYTab0gnlM5NDsdafA49wYBfZGqLnNP0gtz+/Ol/VhDXmYKVA1yXsg/
tGNagigekwTmJd1SvyAGNmU0w+Kkr1GtsbVd/c38VG46R6UAMryI5+DvJ+f559jHRAUoR6S9WTB2
pQjU5imaIWcHpqmXp3M6BB826zJN6nE0KigLM8CRcx4ZI5GUMOjgAORNE8VbWU6/VqUMudS5/PqH
3boMZVAq4AgquEvL6z846ME8xGLVMKskYUVFef4iILRqGdp42bTZTTw0X888w8WAfdgvFHXIyCx3
1HG6rQ2bNDRpS4QsRrQVDxiAPe51Gv4VN745l2A4eTR+GOzImspqxC7sOBqp8hDBm0X20Z3CzFaM
wkIuA14L0Yqj+Uy0/8GoLov6w6hHz08ngBRGgVGHFRwnqrgttXY7dBCga+3XpFQ/obbk/nxZT+1O
c+m1l6GXo8R0ZMenGIpAvZp1S1m1+9iPPreT+FYN6pkb+OQwCwSAC5KszfF26WYjUEUMC+CzxBnL
6B5SfDeRo7/qWbCAWJQ/hjmK1oLMLANhYjbwnXgwPX5F5/FrNiJPW6Dv/fOVO3UC2P4UDHQ8ig/X
0IoLf5Ug9Wq1Ug2QPoJJ2k+u0VT3EFg61NLZvumPQSLEuVjq71gNWNuP3dsSYvw8MdkeKhe8ftUf
kE132keY8x5mVw0BwJ6N2T6eg/dDLhbnh2Mem7OmzCuGDFLLWNcrlw63HuRtEFkAB2sXKne7fut1
F0KBXeGI7Xlm/I/rDOcpHj1eBtWuDxjcld6QdSGvagn7BqI1BTLmVPQkjn+yHm1lQR9sptChmOiU
63Nlro+DY7lNIHccEV39EFFEbZBraBXrVlYq/VUglkjRTb7uAZ0JnvtOS70Gub4zzuTHw7ICT7Uk
kYA+4Ewur/+w6GYBrU0xLG0MXIgHGBPR4hTDdI/EW/3bUP/2Ov6P4K24/s1+Nv/x7/z5tShRcQ/C
9uiP/3ERvdZFU3xr/3152x+/9v5N/3FVvuV3bf321l48l8e/+e6NfP7v4zvP7fO7P7h5G7UI4L3V
0+1b06Xt90H4pstv/rMv/vL2/VPup/Lt7397Lbq8XT4NKev8b7+/tP36978RBv5wnpfP//3Fy+eM
991Hb3X9/MvXt1/y56/R2y//LeBL1c///cNHvD037d//pmi/At2lQWGhgFkAihyE4e37K+qvAHyI
s5fM3yKrwCt5Ubchb5J+xThwSUJnQo0B6PrffmmK7veXgJIRKC8uCfta1f/2j6V499D+fIi/5F12
XUQUA//+N7BoR5cj+4TvRBi6cGuLxnGZJu2HTkCldrQnqdvG0aGqlcugLF6KUp5hSEq93EeyTFl9
6nxjh0DqTp+7ixIRMDXZSwpkprMoPumlhADPCtVaZXwLZsWbsuCg2vTbzE5h+J4UsVbyF8GX0M2J
IGLvprS0mwoBYNqbDjC0U7kwdFtWq2dZRc14E9+Z8VWTrOvSGVTkOD10xVZIku/M0qmbtWbsKuP6
qgXboOsXcmCH4WEMLTTJVRcPCTVbZKplCQ8RNQAPwXQiYHeKIW7Zoro8lq6oOmV3bSY3UYe4yq0f
76PSqwoU7Rz0lpFLtaq1nFyiRWaq2/QuheI8dtIrH73tT4p4W11oopUFNj+VBKXs+ZB6qac9kr9A
hzH7Ykzr8g6hTrQ/7gUJtUy7Qu0segul2/yuNqz7Kr0shAeZNKhmzBbchShTK7B4LRqGF1W8Fmtj
PceIto3IayBmFg1WmM3ONh0PtVltVt1NIazDzkPFcT9IVpovtH+FJa0bqsKyPYZ293l6Fb4IX6ZX
8ft/xe//XX6Gz+23336Gz/Jr+01+/cc//bf4WYMZSH3tv6mvGp001iDIg7WaLvvG8yfPXFfJQdZj
SzUTi1ydpXQ4/7u0zL6kl3HjiVSM5eKJrPysOxCqyJ/TZxWPtUut5H5wwttR3CatG8prS7KLLSmf
MXOGYG3WdFdeJbTda96AdHYKS8lVjZ82X60UW5Fv+CxdWvOTvuisuDLqja4UFqldOj5lfuSQIAro
1jpPAPF7RDRTSitQ5KBQufw3uUOeGoi1aZlfIC+94gLi9wyKMW4+WfoXGE43cfkqG1damVghNDAi
dKa2rtur0VNSaOaZZ+ijLmEnraPeF4Ol3k/X4YsvemZzjaaonu9GeZPvfcUpNyGqeUazdHTdBsJr
0Fxlq4O8hS4oWPP2InwYx9tR+YJo6TUMy7Hwma0aIAZKfcCWgtaR4ZQVY77hhE8gBE4Qco/QoNz1
2yRxJkpH6r7W6AQYr0OUUPq1iEag7lSCmzNhdN7wLaoLlA9RxUosuwzWmn+h+BflgZzT6Km7oj0Y
N180wPum5ECtbl7VLULVblBwqO1Jvm+E66bvkAqkmlM7sXhNq9rwLbyPLi8czzHSnfHNq0anEC6H
5wsE/SCvQnXPzlV7nr0ovCkbp1ft5hJYR+M0s2sqh7q30nvhqg9dPhGFUi1wm8kd5dBq/V0qH5Ls
mx89GiH0J5OrCofBVtvnUfDdBm5dVVTWMgQFKsxAGqqPpRRaVZTbdSQ6+ixszHCfokgrRS+B0Tlj
s6vjQ9Ie8qCjZnkw4YnxBeRxZg992vJafEa6N4Lc/cFEbP42q74lUKEHE4Qeo6vLVnE7r1obAWhH
nK2S5uPgSlZ3xLeb/GtU7GXUC6ml2Tm1rqI1bYktZbfG1ysvSPlqPNHYGrfQUioWVUVJ/5L4YAr0
N3MQHtvYSzXUNbaTss9QIwJSZwT3ofSoGhozXeeil+QPufggpm7Z76dL41mOEccMwZQItjzvhnSv
yIklGm63Gqzc69JrcbqPZVstibsP3YX+OGAPJau4yW7oFeXfSbWE7/8nv+oumovvf83f/faKiHmF
UiS35sWgdQj6fv9Xa+zmrbiIRuhbtxjGeT8/TgMUGFYyIkubSY7ROqNlXFcA/3xbml7Y9krkCONL
Qwtl3lxqU8pOehREN1CdqONMVSurFVMMHdGR+CLlCDgKtzqqkUGwXdQoVb6Fnm+bGBFBjVhmyDgB
O1/2wnJba5/Q8ISlg7wYoVyMnDDGevW5EbGrobUqb1nVHERRx8YYLC1gbV4MC6KszjHhzTTBviHi
YtXmugD0ivSm5Zvl53RAlcmBzqvXwTaGlvm8OsQv3WBXtPip1UVYXK6Ch4I70Q8sM98YsaMTJITe
fFlSV0IEbka993Neq047Z3aAKKo/jm5kcHbgYzXk2Z0S+ZocEH+OAWQ/wz7g5juNQxu1jyqipKVq
umarebIOLWXhL4Ko3wIttcsYE6tmVtwVUN0MTkLiW0peuM2f4qVVlXgPVdrIjrTEqTvxOkNQ2u9W
tgiudp5vRDRjjaBH9luxDLLnnSptm3zlCmm5T2Ge0iZ0K4XUyYraHYZvQ3AwmsdEGNbg/BIk4EMv
Nq/RMwYBJ6mRNQcYiim6iTTQOoJhumOEqGhtCqolNf1eNq+y8U4KRgvQKvGZ6pJ+dnA5cljqg8wa
+tkTknUnjF80qb9MYukwaumVno4PWbr6KufqIVCvwvy3Tq2/5KX+V/M/VWpqRFP/9g+37oMH+j+B
eTU4oOkv6yL9v//nnfP6+5v/8D1pvQUFDMPN0ov8u9+p/UpoAufNktOGDf9Hv1P5dWmjXYDTS58Z
clt/+p3yr5ARkagGKMVn/ePL/RM+p6QcZ5vAkIDKIwzlJ+HKcUImKithoV0X7VBbIaEOsAsZbxGF
gRYJ4qFNrKqjNTJKawqL4nQ1RmXsdLX+yQhWN7KC+qzpd19qJXPI+H8V5uY2qXS0wHztpauzg9mr
mTPGkQIxVHevCYK6lnKpBwwuR+NmnuvQQjO9fy37vokteZalTyPKjmtNq/JLTSi0Xa90zacxJEct
pqvuIWnMLKVhEvXoQesggw9qUp6lqkHjGZgD1F2aHl7NdTS67YwWM3Xeofykxml9q/WRjtQdTMj0
LgjitzaGrblIlbxz6kqvQhtKQfNKSqnH93ALtmleuV3JnSDHlKXlTB0vqnyonsjRS0+qOCQYcqnb
JYov3hUJbX9pr0KR2u/TBJ95gtu2oq20W8Ht3G4mybhIk/Epq7INXUsbPeqkTToEBqLmvnq5yprB
EoTVU5/GdwBjbiiygfeTp2ufxhxHKbUcvRVkjct4BSmM0kOrbUl+UL42yqw5sYb3Jqlls5XkPHko
yUFx0eNwA1OsPVTAvowqStX+VN41wSRuhj4TDhoqGZLS3RWKdql2SMnT9aNGM4549FmQ5wR5Le1O
0ibfnVl6fOJA+wwIvHG6cay4ndWrIsffNv1+3YgNXB8E0fas07PMN0k8cqTlPh788laXCQDMyA8v
FHVS7UhUZ1uvGjLWbXBF19PC7R6UVt5Wv8NT/pLJ+f8zMF56tmGxodniP7dN91328svF81TUv0y/
XLwRz/4YF//5Cb8ZKE37leYhHd1b2ntACWrkLX8zUrxC6MtosNURPlOv+SM4lle/ylSMVQNydApX
2LXfQ+PlBdjQFipk2rroTlL/ipkC/vk+NIb+irQN40hQkilLFud9NqVVtZr+lEBzlLuy3haTLV2j
/mbUdjpAdrOjJ4KwRkrxb2n1WIKcXVa4K8WL1Gqd1PYqsBedKpzjw9Jznfo2hNN27cpe562eIGFv
egIdOtNXduuhWA6jTeoZDkrN2Wh1eWcDQZcienzjp66yZ6KmhaiSlnGIg2khp8lygSZx2Ucb9abj
XodYtqW7XOWguNFNsM9SV7hrM68OqT+52SVwwRqPnugW7mtLfchuUI+FcEl+aIDc7lF4n0iRcd7v
fAfs+RXd2k5hm7fLN8MuKZtk331rD1Fsp1vRjT/P3uzQ9xK5vhPXyyw9wZ6uI9OBL+pTvoX3F79q
k60Ea9i0F4Y73Ixo1tzUAy2iViHZ6couBBtJXYDT41ot6PPYEaKvfTvc9bdLS2wWrSfZGralHd5E
LwNEXQJt42FuZ5eq3d0043aitmZ6TXyp+wTNb13hjrmFpDeqZN7kLiD+S1rOtzK4p9KbIlvay0+s
SwykeJ0DW9E9pMFtbZ+85aU1fZJ30b7cEriscd6a2/mRlWE4RHcDF4N6kZOrvasugoti10AXZqLZ
0O6NlW2sZVt/LIBlgxRr3Xpv9rA7e6B718GO/g6tteqD6JL/Xz5H3AZfMjSCg8PSSf2dfPhTwNpg
/a1Mc/xkWmeaZBH/o4HejR4aCW1oK8X1JDllZoWIX21RNcUab+qNcJt+y5/bffotZvdEB32to6EA
K41xCNzMHlOne4L1U7ptHBq1D9EX7TL0Mhs/k8Ztze5f5G33itp9k3gdQl7m8+AN5GY1GFhlB1fx
oQRUWtwJF+Nz+bDyyufOWXmT9tXwL4LkkFwLa/FzvhFuWuVmxQ6Y7NWi4Atb2WcJZdnoWYZsS96V
oV0QR36DYgK2t7vuKfq0iO6Ej01qRwTwhwUYXB0USs5sBLKVRWcLhSNvq2BtSE7g74QHPbCMysqv
UHoKrGy7aI/oFOQutTWsqgCZZWd65Vq5khCwPxC6rGuI3hOK2eJnIM/zOjA27WxJmdN8jW9Jjjxz
3YlP3WvGr5D/csLL5t68IGRHM26pT2e0Gar3HHFbeqiEnXILxXp2X+/1m++EbFt1o6/VbRZu1Gt1
6S7LLNJRKNgPVWz306cqPQBKyPuDam7KwEvgUkOJZ/KQa6phU2+3WeTKskMX0LyOr9TrOlsvrC8a
4m3ZywgD3F1+qw2kpw2P5gXNUT8HPY+iv0kc88loYBCHCLJ00shuPG3X2qvHZlMDehuvVpvIE0pL
OIxecUneW3oSya0ViBvXTg1ceOUor+WrQTmA3Nbgyvnn1IWUeZ2OdlBu88Stc9ZyHt3V6oIu5xIC
WVu+UMJdbLpodcSbeGfuMq95rHTE4Kr9oiAsfxFjG9ahZi9bPPxHdSM44M7w/+eB3rGK+PPQhFa+
RhPRHjM+cWHGAD022W3gGs2eWUExt2CXh5XT7WN2rh1eF/vGHdz2vj4ojqxZYe/Wn+n7TybCH6uK
dwQN0ldGlkpLaR3hqfDZP7s8t/Nt/DTfScZDeBE9SIXVfENaanK68jEyr8vpWo43QJse2sgK1VuZ
NAWJklH/pE4XhrwV5Moa9qkbulO1bp+a1uqCBUgXgau7I/r84Yb83UH+MQl7nIP9/aIB4EbHFmAo
9eiiMeZYacc54hHfGGvBkpxuDbcZh1UhF1dEFCtmN8UwVuGZ5vnjwtAyMgQpVA7pk6SGZxzVDY0C
MaG26lWHii+K2OAH10uzpHABlTYdQPr1ObQJBZCPt+q7IY8m26Qd2EGzU52Ffr2+zq+k1yK6H70y
syEJkS9Wt+G2y1Dpkr85kuDJyoUETJrKVXhNgrM9hGueM5vohr8Z1wp3ITQ503MZLeqePPfcVq5L
O7dXUDd2trqbt8VaZAve+oPTGmsztKYaK0NH8ScFCqbB5UYcEJLK2Vx2svcnsoR2fyi9YKe6y3la
5EUAaXNFZ8War0WuJ3WQtMk0yO05Go4W29ENN0/3PLx1hkOWI95OE9o+3MUPYewswB6uFBseYVJ7
V9NTtOBSFwrv3q1SW1+um4UVZZWCKRCvZgioeAxXbDrPOJAHMTlYN+XL/FiRuhZfQi421eb6oHsj
/Ua2sOg3gezJy1fhAv4aq9sYWrLx+80mWeFd9SlBnXOBJr4Nt9V6GCzFt7mYbub7GMekvZY2oaO7
sPZ64TeRNMh4iAsn66AXM+7qPQZwN98ujIwyKp+b9DI6zJcLRmi0y4f8ZS7tKXtW8wNZlhROPlpK
LnR1HecWjnpFCtVqyFcGVo1qJW1m+Uu7y9bidkQ7V/8yPdXwh0jrvuIbLrSnxr2K7EgO12W8D3fV
Jt2R9TyQjXZGRO5hAJtd0QPZ+hDTDDq77QQoe1E4FbwGYb7bxX3Q77LHabIjwzF7u3gx0gvZETek
W+6EG8VemGvZ7+0a9hmr4m7g7fWFQS5QPAxcoKMtkP6W3BhGcBL3eE8wZU+fh0PmTPtwH7rxp+Wd
pZ2umzswWZB1LJjXorUSEFwoYK3zi/bJ3HbXpB757XUvut0WPadhuTY342wXTuT4LtVHYEfdvvzk
owHF5Y9+Zv2prm3/emkdLi/xHlvMfeyuYntRce0rS2dDC/fRlezENywLzYip3e1Wu27TesHVyl26
nZXtQmSAWJJrbv3GXsVP2nw/0qu79e9mN3OErfpZZPogZbPrBfwtOupecKb1gCrtk76FoNKTL+Nt
/qr9Thj5lyKj/2rJGHjiaXgBAUTIAf3eb31M/3n4879u3Tv39sF1/vcvjxT53ur8lztqp2Stfis9
LvXFkx/5R8KGfnXaIumjBYyA4tA/4iHKiIvyHW1/SPt+z+j8EQ8pyq9kfdCaX7pvFVSq/oyIFPlX
CBpI9ZjUofXv+Zy/kLiBAPi97T61Fj/Wl+u2U+o0q5E8yMDugGTbBNIqdJNIE28GQ3ksTT+yTTn7
pKXCTaz2D+QjnS4g8aip8U5UwsSqu3yd1tolzA6WrnACzOYyqZr0i2GMvt3Df2JlE8ByWQ7kdT/S
miZHkpUUJWxhueSPHuCZb/ACkreP+vpubkRo+2HusfIR/Hma3Q4lmdyMbtqbrp0SW+8LdZtI9eU4
tpfKKt1MafEwDbkzmGbIuTIjEsZ9UVe3tRyiCTNCxBd10bieBnAKqS6NtpTHXjHqeEVkzzND9cw+
f0xQbV9k+CZbM3AihK53m3qkSFRHlxUthFK5WoshHPWaWNtKhRYG77iEOOpyLqKH1oxuYkE6KKKI
hyWva23icCZNd9B6AsxeUwbHiEuY/+SYVJFurn1/RfNJQ+1UKbNvNPr7dh3EEkJ88iHr5sM0i6Oj
LM2LWY9I6CCKb02YPjcGlLOBIUAtpgqJbYy15qEtHlkwIYaoiGqdK+lTcMhLMtESEP6wSSgoVqYd
1cMdEP+XTg7mNXQQ41vdVN+mTrKM2q9tIAMSRc18Pw7TrVHqr0mm4oORyx58/SqP0m/dVFNB9nFG
ax/VgTwrrFAa/P1YRZvVXHhBl1J7iOMU1ZNQJNffBG2zBaHfWPFKHKkpid06rykKFmMYX3ejMZO6
l/S7QXpZrQL/Hq5Gol8jzxhXp6oopuMcW00UsIJ0RLglDG0i5athuG4KTXZWZiatAykvLrKSWejp
aysHuhck2ewluh4+1dWY75V5mHeSSiViRhuo17QQFp628Yhvili0SjndmPr/o+7bmlvl0TV/kb7i
KOByDD7Fdhzn5CQ3VLKSCIQQkkAI+PX7cXfP3t27qmtqV83FzO1aOTg2iPd9ju05jc1jn7KNTNx6
nsAHeDerNsVoa7aSVHhcVtkjSo0OXo9ZKvglDk1/IXy0hqHedLkXAd3zsT+prN7QkJ9M1R/sFKwj
6FJcoO8Vat+mVGylFQcqAShgTxYUO6oHNkiHWJmbZn6y0HUD15w3pdevoo79PXrsf3Ri/1ss6/ZT
/lPz8f+GdMO/Qcn//nR+sqaWn+0/H8Z/+46/H77AnP8CEHU75inNEE14Q+H/jkaROP3rpo4IEC2L
sA+oa/Bf/9Bq0L9uRnaIxzDV4sREndl/AlL+XzdvMxxxEMveGkf8/xEe9bdMj//SMf7dqAz8HTYx
vEA8JPC3/vPpywJ4zTk0nBBpaozCSim7cShBRCcnybjGncDKfcfD8tIsylxmWGG3kQxxQA5ED4Ca
hTp3xFkUdI4pwM/KS6YjwNsFu7+mByGqYB9xbc9x3GP9CsVYuCkC1BC2bNegxugr4j571Qsf32FC
z/YLUn/u0yEY9h3inH69rIFMVcwQhkw+1sNUIzvBRuO0Ml2dnVpfq1zXajkR7RzwqyC98LEC7NRC
J7Mpk15ib07VckisVXdJTflHAF1SDUK/09h3bdpvNQD3M68o5kWkB5Ecm8T0WJkoWLMa8RZZCqY8
mqwEWy2ivggnhM1nohfHcEkqbON6RJRs6uw6lZE74Mb1VeG1bNrxMepXaAYDq47cTZDQKKnD2zXp
9Lma+ugQqVLfc+2RrODdhHvcEmdWrDZ1HiFQ54UHy6CLgSYjcAnSQjkgUhN9peM4wYnWIXRnYylt
1J71iSUwwc1C54OUS3OBwxxYIoDGuV3DB1uCLQtCvY714rW59ZLuKfT7aav6dvzji1vCGZTBIJ8T
JDfycizCtgtzufiIjTOR2dph8M6GengcIrc67xFmXIgZYvBhaPid80J2sbwCOmI9du1EhoZXfKQr
w8LlVdg4+qpHuGBWvlUU3GXvDh6ojlPVRnpdcenhPWbhNYxauc8cmFZuBPogsshgFEdizS7pJnTA
IK7pTqNvpJAha0E6aOajnCmzeQUv/imWznv0FtQer0Y2Z5CskglSmS5dyN0AzwX8DsSLt3xBLmWm
eXq/8KbddgGDW2aas1z7oOal6JZDBS7lDtJQ+WF0qX/dRKO8ItN8N4Voycw4ay4+LDd5F/DwhFYa
YIhjU+eypVAAQK1aPwy6Gy6gyaAxSCOM3wnMT63UFSqCoP9cB/Ww4B3giNUKdXgJ/aF5LdNFdSvS
EbElgxd+oPASOT82RLXp4NV3tm2yjUgHd6zQcvjEukbdNYHGI8FmBLHliT8/ZFbWx0gt9Bily/Td
CAEemZh53Q7LBOGTD/yULcteijTZKT613opOPUJ3Mj5gm+DiTUBeWcyOYa/IQjBG3oDjv3dztqYY
JI5x5tRZVllyMCgMx7AGxf4dSRJ2iiNtrlUCM+bKm+V8WCyNrhrPGLCwk3gkMuv3Bo/Sp97p7os3
TbfJeBoUOqQ9NmQLhUvcjWQdDAnd+olUR+oJf7eoFNhQrNN40yfl/GrDNmyPJZrWXmvfm59KMvFz
pf0EUSNZYyE/gK74w4/H9sEghuF7cCw5lVXtwIgT2wEd6gV7Q/NgiV00bnBXoBA+KYg/Io3CaZwt
Y1sO5xiu94NC1iok1nArdIjFFAxN6WQE/p6OUKnN0RJva4+we8EZ41vkesfV2tkMqKieeLfv+957
Z8wbznVgmzMOJhizCVsSMOAVagGbUOGsw/yEDQxMY7BJG0bvVNP6m6mFtryAJyM59n5Tvw92YFvY
5R2akD2WbirT4bmdlMS8zqOMnknka1P0ZWkR+Qo3GrtDwde83OEqphczVYo8MaEU2YxUoMw+URkC
zkz67vW2Bgo6zYSsSciqQrJF9oXzgu7F1ln7YTmvSa6GxvQ5bIT1UgQjKLE/0xBx3ClIMcM9QCdr
ntogI5tyNBePVm7FQA6+Q2VgW3D5Wj1FpaQoxaJxCx7AX6pn5LeSz26iDIh4X+aQR+M6nhk+7uxD
Typao8zlM7Lk0ZUN8k/6qryO0g8ZPr4QMjtJgz1eifnpQF4e6qqyh2oqP2WbrmdR4kUuDzNttgP3
+cGJcTNUBFoLDtyRkMMyUOhkOBPNSqoaiCYlA3DKrH0kAyk3HR8+A00hp4jmflfDpcgZf/et0EW2
cL6ZTe9vJK6gTdlLdyGyMbsJktzHFqTvYRzCR5uIcG18iA/8FpM1tF90w0MVIdhcct/LJUwR9zYi
8xaXT3WvuhQHXht1QOAXrAzbcskYEqCX2T3QqvygwpQ5jVyzFpkPG67q1Y7MBAiF7v6gLAGkMbxe
W8qM25qMufslwnUwmQAioQjo01wvblN2yq48muLuZWN1zPxE7FiTghuFcXE/NMB0F7MTEwq4p/Z1
icqTv3RyS+rmSHFhTBO0d6IRx3jxX8IZ4EfnTgxPgkd/hpgSP3gAXQJpFA/nXWlRLdON0x7+iB1h
7SGZ46O11W6ck9NM5EOtofCMUks3dTocWNPdJ4ZWB7+GUsfDY7oI8MevSV1nedY1RWfIdoKt6+DS
8qEKzG9buYcu4vs0Aq42+ljRhAe0qkUTJDPbCCfGRzvMQIr9xgJwJyoPGd5qyE+kCV6jTiQRrt5g
wsEy1SMGi8Fvr2M9eHK9lBo8iQg0Y0U/wpC8UpPnbWtRiRF395KGq1guITQy1kOsxCjSoMbzOmZy
V+uaHU2jZyyKkOZCLjnd5D9JwNVXatT4LFFeSQsn+94dp8Xh1kPGc3+vY1InBZKd07caDZdrJXla
2B5P/pWiIG+gk2sabC+hi7cO0pw1epDx0ikf+YPzewfZpMYtuDLchz7R0zJbA/sl52mIIV5l1KYn
GUKM5apsehwzIjDkuyW8z/i0PEfDIi+kFXzJrc266y0eIZcJVPirtqX4hTQyG1YPwdqosj3aoauO
YWOmB98wdqUqKV8zLpoHxROsICKE7TQM6hhSwLBDnJsa+odJhNUel9/yTrsg3Lp54T8KbQrTGo9j
wOmLJk+NB+dXAXm5pKcYGgY8u+sAryYObgq11OPxCtdyzdYzRBOPTdaC6BxENnVffjiXbI3wqf6Y
NDX9LQFHe3nHoZw+hTVJnw2sXF3RY5YdcG+XfYRz32vE2huWmu1KRZvsuWpc1+KWTbQPnCDhH0vF
Fv4oh85pMK5y6vLAQDPCLOJSCsAJlcNwAidvOUTuT4ND+zppDSmo74RPELnQN+c5ret9GeCaLhyO
NUDHYetdXdUCwMR81l37KQG2HNgOvRIA8K/QauDPXCwfzgEr2106lN1+oRY/liR1A9qKB97JeTH5
WPwhO47lWH1Sx/wmR8Mz9C1jKbOT7hbJkGiX8efIIfMhSKBzSAdK76OwC0G3WMhzfbSLWWOHM9Jh
Epkz1FDiyinH7GEibXM2Y1Xvl751fZ6EpNqHgwjWSIWDn8HEeJ4xlexqP8C316K7DlPnWege4wgQ
Y2zw53W96a7LjO+MDMWrmWjXnPtZ0GCFB1sHKWY1qnVl2uwVD9u+YDjZUUyAqr/fYPCD89LN7E8g
km7fhn4VA3QVyMInze1iUKxcrjJpe1kQ16nss+SoAFqPIhR0q4elMqs6dMt1FJn6ZG0CqZtPx+p5
6cl8HFRICyod4rS9wMS5csEP7v0OosyKffdeOp39MB7KY4TdZUXaWT0SC5KuifsFUIeRDwoT9q4z
4M0nEiRb2sxOF3V5G9LmCI/v2tyWbR3vTVSSDfOX5GnJFsSN/m3D/L+zQv/zBv3/nU8Cqq5/v2r/
L/H1Kf8V98TX/33RDvy/8JiJoP6KUTx2E5T97z3bz/5CKRdM5OipgY/1psj4x5YdQX4GpdotxB9d
qP8KcmZ/4Z9C+FCRRxFjgQ/+J2v2TT+i/mvLRoEskgiQ/03hb/UhSvnvmb2zsJOjccnyUFQH2Pl+
PDkcxZyelrndBU1yDMP2gUAFFsct/PvoZ7BN/VNqZPzU9GuIEN1q5iNHtHHkNTLPJtg2k44es/rV
hfRNCgHSE/hNDsrv/5BK5UO+999ffealSKqFCibAn4EUh3/FCJZmmjJTigr9Pu17xMKjyha2Sga4
reedk+GJOb+E4n68MdNthQwdaAoIWmVI+UNm0dzpsYGaFiP2tJCztuySSL6WnvspkUNbzknOAS6s
PCZBF3QQZOPjQot037ymuoywvCHvJGFDbgZeaC8tZCdfMn7DelMJnG+E74BQve01FCizn9zPHj3B
mfcF51+Xh1GDWIQG45cbNRp1xPBRUeSmkAxPakMIVKhPBkWHTod+sZAUCi/RPGIv6tZZE6crVcpt
x0Y0qWk6IcTtwaZ4rOtqSoue82/tBxDWOIBsKoY0oE0hlCk5zz2/23MP89+MYfdIM/XhoZN+NtUG
Ji7g1wk4MdUgFjQa6f3M8N7oJluKknencWkBfyvU1pUJbBfkK2gk4FuL2ZwIjDUj/sxqtOmasPIp
Et29wBD22AGCXCLzOM0wC3gVxBljgIfnzAsW3DhzTIkFr3Sbz7FGG6EwT1hUMaDF/hHG6vpuDEqx
blK4cCAL3HayPIneh/lGQozTga/qB43PpW9XpgGTavaSAQ/JKOQOfNIbGryrEum+xHEJg0l3s1Hg
wdVssnh5HACwwD0mO9gnkkMJQHRVNxj2bv+nArPDEgQzXy+Rn4WOQtMfSoY4Ien94OC9QNxY4OLc
DX3/5TUtxd8fbfueboYaI66iMMNbmb56kf0eesypGQvRoQJMtoHAac7Ic9pBOT+6aymKpSZ7aPh4
0ZUi3AUZSP/aBum6pH19oNDvDcmXDAcYZ0akwcRdh3ritH0jzbSd4BdRGkJztsx3NGqAp3wSL/n2
DZxBdflHhu6zzrJHBy+iTLJre4rRtL5aDPmKWHYWfX9ldn7h493QQOLpL/UV0UybqaxeEzLCWjGB
5cDif8Bke6c7wOgc0y124iPtgQskzoB+4+0BcVjblPnnoPUfUasCUTVe5Yr4gLJjqBT1a6DSCb82
hElpme+nYTwOtfooQ6zZIY1+1axPdQDR0mzC52q50gzS115B/xVWCaYAYO+k/YxNdZyRiktiehhR
lwbaEKUmyh1Lmh0bXxTZ/Dr25W/lfHyzQuLT7cdI4IOJg7g8XjtFPrR1H0QhGhZMSLOaCTgQdpOW
0/51StvDqPhF+fdyINCRzN5TLPDwpubBsTNxKMIybXxsTfeHsKlfz0mMWV+f0gYs9eSh5IDCNzD5
g10L4Epj6Dy8WeUB29YhQ9BLV7KrwJa/ttg5q2C8hK0AiV8Pb3MH5YWidFy1E9Q1Pj0CpEXxVQZP
KR3jm8QKc09gT2RxLyl8+lDVQNRO519aQdFkw2xfpcHnYBR6VxpcIU69Apbfagk3i4QqDpxHOvsH
p/uL57AeYJFas7be8FFCBgKZ3zK4VSCh+9FYsFdB04e5miCS7cpTJFFJN0MnxOBPWaHfGcKB+Twm
5ZXMw8EmeititDwL2AJW8AP9ynnjOvYyRx1WWMcvVau3mcKpMszzg7Hmbqzbr560dxgWn2OhMUyV
cIrV9UkactUyeF9ufaQMLMvU8KXgCQgVVUV37VBDo+9AerRlcqgo1cVc4RCinO9if7yqMNH7mez7
JYV+aAaMh1kdxAr9BI7x1oDDQvZO8KIx+aL/E7mMAT5Y0lpwKBKwIGx5doG+IvTuS0ge4k7t3CxX
tGEbOmR/8O7gig8PZgzmle5bBE61MDBXPjQNVXW3BJ7YeRNgGJKUPbALgAJjSL/T2hQL9JVbrAYL
ljOGLjUIgNHP0+xFr9VjTR55CCkDHAg5Mt4HoGN4ZiU2+SByfB7bPlxPsX8JMc/Ng3y8AQgrqycI
qxj0dh25m0z0ZyAPZTys67aZi1jlTS0QtdNdumVaSVvaoppB0uOthv94LIEtNrReBeUSFS4INl6Q
PFTU/EqqPyWHcWqQNCzwjIT5xLsKlj1ndjR3fgsYtiHLQQ/zd+JSDA5dC1uZFx0JF/Ed7svPpEui
vUIfAXwxNDdg/DbpbeGXPSL0F6xAeQ2wZdUSQGv3NZjEJf0OHY4T7m1Imbwo3updPGEAb6ca64Xl
eaoXXDogQ4s+BcZnnYDDGeSpr4OnKB6foNnezGnVQeIMrepgcDxWVbKDfazyACKh9881yUZ1DNOI
HD/YeObRBlscIjtCFa5o3elVh0ARWLoQ0ZuQeYWC9i/0Oy8AnSuAuRmygpdxDf7uPZpxB1Q66HPV
wKK1yO9Sq2Or9fNc1vCHQGmmxuDSyPocBusJktndMLsfgk16rxubhw7fJj3tcijp23zJtgNlOx1+
YpPGylWqF1LuoZn/raZaIBh/eFdd8scG7j72uo+kZ98qHZe89/fRyL+A1GERNrhzgdG8O1ySkO3D
2xnf0WoC8J6cI28+ucTcA7Hd1F0j14YJKODQTLsKkvUQAaLskHuOjbzrUbcX/oYzFGvdJWtceOcW
/lmFMAKKDq/Vh/kHQTaQ6U5wJrI+PjUl0Hjs95veYm/p0g5CGAFB/sCx7OraICg4eTSYSAGORf06
cum7P5iHyBtEbkIExqsF3qqkjdft3EKimnkXq8N1N8DIuugap0pGtt3Mt0k6wwUGU2zckJ3S0Yay
4KXywRaEk93IyG7GMhsvM+8vNoxPdsmO7RA/Vgj/G0PzDUj+ggoDnIMausAImNocvtVR8uJbIIaD
e8ws/GDcq1E3yK5jIGF1bVmSq9vXx1D/IB9rzWwCwyecwioaQelMdshHwAQr6uxzEtW/SALa6LAM
c5otcDC14tm8JQ1snENVeRAIWWil4pjhNG9Og/NOs9ffjI/QWSK9psB2e4BBGcQpVbqgn7jKQS1k
3gsl/m8rxZDPyhQqhkrMDXSFBf27ZaFeDXFt81irrU1AdgX9/K20vjc+mFM5P2mF2XVOUAkyGyiX
29rlmTNJPrj6pdflsordDBOc6DEG9yoPXpIeQExcYrAXKWRT1fQiOvOJAWfdRI1dexV4euko5MCB
KibHdpJOv8b2ZCXTce/Ycsu5nlFqa1wNGyJcrdwAYZwM/AsMAuOlNNEq1EBBm7oFaKVQfd0Hf7KQ
r5fOwuKawecqIvXU+O3bhHEoNxP1MdGLvInhjAFfeaj9iaNkjKRFBcI/0BrVVzFMohlAg3hKySYG
ezOEMVilHnUkjU1AJeBzlMhRRyduQerQW8sUiHVCml3P4X/2W7JpAPzkgKeekLl+yqhuT3R458DC
4E1srjiF3wigkniGFW1oFNCsBqVUnABCeYiF6A94s/aVeGt7/ltH4fdkq5x1ZVOI5SYBJ+kOkS2w
4inSgliI70263DcyiHKV4iyJJ+iHs5Py4SHlwHezJ/h2PgCmrTwv+AIe4yEPR39HCQN+OndQ3kXe
TrQuWNkU70a0HuuyLprS/ZZqPiN84dngiZw3nnQFxt6CYu5cU4IymD4OC5LB8TeUm1Ex/B7yRBXX
O5dmFw+YUoQptkAKr17TMvtpou4ZJ91aSywd6H1pYQKHHq1Me7iQAFI22Hd4NnirEWZuDjsgApqu
VEIE3oL3aCJ7CDnWjbHVX8KCuP/bFtk0412dHNuETifk6X8wN/lHWOuuDKlVufDbbVs307rqxA+R
+mGOya+bkmvZn6mAmL5u/TuRDbfjHYKWTGS5VfEzW5APHGgI2VgCl2C8fAYOJljlN5+TV69VFn1F
oG+jpvaQFdn6+Tu/xii+zJUd7uJBAucexicA+H/8yX56oM8aOzxhnbjnQ/80RFLnYv4zNPR7VJgq
p7Qe1ug7fqABqOAh1aA+vawgvUJAo33JYr7VIVhTirOyD8ivKN+jZrDIVQquJZjXAKzOpCcwojCK
9gc1xIc2FD7OFHpEcntaQvE92p9GKkDEtx/i23TDkuRblesBbtnQIJxpgKEAjFYZhgO8VOkXj1S4
6xu4KP0qeFjoRycTKGqVrnD5pxjtKrCiAnRXL3cog19VfRLhBoxw/mTwZ8T0JLv2MwNWutJavJEK
jnten7SDUF4Su8bv19hl5btbulXgoj88XNDtNdYQog/7uo4PXhXtRwn5ze2jb3CRRrzjsJD4+i6J
1GnRy0skwns0T3yxeTlVRu1uL0ZM+pqizFJBVl1Pz16PCdWE8s0JxYq5hpl1Ju0KNPuLbFIMt7Q1
GJDib5YAnLDYDqE1O6fcfGcVWneBmb7WuPVILU62Sz5dRSBq0f4agrLcmwCLZ1GS3onut4NeaGf6
oNvbEcLZ6DWaUZKeUnkXhsubX0Ef3uLdbKsJ8oPhhBn4SoRr11P3I0vIYHh5D/QW8kNdwnraLngQ
JeHW6+FeA3p6mAb7PZY4WXmjIGnSD0OWLrkvrpPifyY3UljLZBHjOtiYW5BrtMBkQXBR95U5UceL
jMWf1qaPlR+SHP5wnDTgnkOkVwXhjUYoZ/xhMWbnRL9W4QU4RwrbhId3CA8V0LaYaTRDGrmDIjgx
XyO+KoZIgQf0cRoyRE2Q+N36y7IaUsMhdZtwgfolVPktGm97G2CSgwEnqvjZHxCFQFMB9772Xpp6
ucRRjxsb0T8wFqLPgc1Psy23+EdkQYQjJs6MUZRIt0DY8VxN4YKom4+MPOmeQ/wsxFOsPLXD4N2D
JNfxZrB8Ontw+OWkl+UrHhBXg+3rUAOoXRE11sdJI0qH4eZJWugympKzAoXV+jBzPAQ7ill54e9p
tp2NeEor9dZF+hD0/adp0ndSY9NLxvQu8Fo8ggQYioHVj6Z800P7ntVAhEcHl2Lfi7tqhriN1UhH
oN2nqDuw8ygjGL3syFBqmyOgdUEWCP+h7XjBSv7AJtRcLlgYWctRMJ0EkC9phF6iU6KEQBC1NYBi
IJHNnM0HH7XepPOeRiEh8Y3E/ThUCu818CYiobg1KSzhEP9XkCzUBm9mX4J/6asXdivqIHWHO5fC
aqD0FrmXL7qc8lojdUO6OoaGzjurEFVHlioY2mN8HdsoA9l1JS9tZHezyl49kuxsHZ94Cma6vaYQ
GAxlfTDgsEfNvxcwqODVpp+0Mm7PSbezjn6E8KVYIs1d4DLwjdVZdBBCt360q1PNj7WT9UODLWY1
xcm8iQK35WkV7xUQGrw0Mp4qYF1+1LWrCQh2DkTyAzTFa3ULOIWc5SfEKQgkaC8M/OVZguDLzHyb
5oqvfq2b+U0t0y6Nl48EZ/wK9cybpY52cBPAT6VgiqijaG/suANJtmzAkQH6LifwM5KBmZ2waCFz
Ik+GDN0D4wBW94ASVrOWHUZnU0X3fkl+IgHVXehBvI1sFgwvkGsPkNesVKzwaCU95kDyouMRn307
e6u0i69+piNgf/0561pUu60kCoQKuGmTNagL1F79AccBHM6v2QbeXbdKVYg5hj1NQ6Bvb8E95/HF
2GWFh6TNF462CziGCxhPo8KY5ARGdBUahw9gwCoc4481Aq/Nlm4/I2WgTSB6gSyO5sTD+gN2CEz2
VqoU4zUo/tL157huLv1YaihSYP8Q4RcrkxyAE9t79OJXKH5svK4ujOqiVelV1wF4XOZwnVKfQ0CC
bQWeU/rYzMB3dQQNuSvhU0GnSe6VYKkr9tbOKSbuW8i7FWTfDrJFU8D4tnT4nDCMGLh6QgMNV6Tr
utCqvkhaX3rAqWAmN9FIzqYZHmABDqA4wIGStLAnLFP4CmmDxliMEYeV3dEm8Z4tdt1Q9zpW/cbX
4X4EKdXY6a1f2OcQ4CgR2TNN5CYM3Kuup7fGOvCf+PBEy3+8INqoKHhxATtUaf2TjRwygRCV07PB
pAiJjJ0QnaLNCZzNzvZuN6F3ZFUvsMi44Tx18SN4bEBe0dXy89z7VRF4dj2knr/yPfeH9ujzSOpL
FhZeAJuGBca1zqBYzZAI0UXpDpomu61rAyTDt4VGpcP+b7+bJBOkONq0uUgAvIQtHuyd/0AUHjOE
hkgWyMLt2CUvTTR/2GUTV24HnvcZUGy30lDZrJiV9xBI4SXqQo0hWraNuau83RByKLzwp2AOS274
3/LUwEmuzPwMwel9hkCCyLfYHdXwzN27Z64zWZ7npfrJuB8DQO0Y3AyFTNFalmb+pslAC0h4g1IF
fKOhMoJtG+hpACMhtMOyAnMboWttjgc4p2SA+6FMqjWBj88lTVSIBGUfYA7yqWYgkEGHrLx+ehPN
sAW3oItmwnsV/3IZo4lEB2svIwB0ycPNQp8jevcFMwpMVW28r7y2LuaRYiQQoqgj3MqVRnyjauwf
A9O7FwRQJ8T8uZYT0IAS/8+RhQpzO6q/6e1unGLAeTBPdtYcif1yKX1SCz5vhNbClRWjXiJqkA4j
RgMMxwFjHlDjwbIyyGcNgLl3YuNFuL0659bZAkC/qaerR6cGOkJAbXPA74VWCJpIlo2xEVvLMn0w
BIrGgNP7ycPdf3e7zQLvNSijfR+Z49IOuPwBlkDVhf2LsJMGZOJFwzatk9OY9cdATG8prcMjO9dY
fXt6oRzqXegEt30KRjWIqmCzsH0bce8+raIXy8AJj7b7ASB+V3r49G6IS7kdfQg1cEIg8/oBnEbs
AYU0fbi/nRgetDEoGiBbzvGrk2o8IZwYA2XNL61J0fwLuhIpUMlTMNyXFHdXyrILAYiA+5dVuZPL
Y+/PezycD6FuZT5Ft8NMyqINWZQTf4ITPywox0xKxNckJZAkZLf7DkcxalUPKhtPpXgZLY53etMO
zP3ZoVBdt+nJ2OoC6mZlDYgLjWu66T0Yn/DreHy/yOpCl5Dn1YIpNQjx6SBkQQEdDQhsMGU8vY0Z
ZHhdQk6d6DZjML7NEBaUrjsPwDdc1UMeqjL0SYYYntMa6saWJvAuUVn/2Kg/Vl6/gTYbAUB2ECvj
cKlMU3VYcNd0WYhwgPnNSIZ4rQRQEjsIdhvb6RYCXO9OZWJXLcs7dDPDunENMH4Zf8A6dPvBtsal
t6KeffPkBAjb7TTBV8yoeW3csGVTuwEd/sz96iKN2vh+fXCZe6VKjoiNGD08YrDi1SWIB6QZUL7N
IFlQcIDGGocFfiGT+qmF2GOJvtzkdqGQhZoRvBTEiHWKv3zhfYy1SlemPzOJYAr+lozvlMQP04iQ
Yi/5AKeFXlaORxUEcjdJfXWpRGGggfeR3ZKlmICgsNkkFL/0diUxHG9uED+lwQEuscLLVL5a3BF4
puBA8qvbRy7YmkE/6AL3Vibsx0vcrsfAn8umuvSq3/oTuwjiXsOgP4JE2fu+2RCokkoCFJHg+Cv5
8jH03j9e3dztPQQ7TemaYRjbqKSfc4JYc4xTMPg0m7H5D+rObDluJMu2v3J/AGWY3AG8xjwwSEaI
pCi+wCiJwuyYHcPX3wXWlErrm9311tesLKxIKalgAHA/fs7eawt3Xbb8Ecn23+ii/jKkLHEtcO/K
wpdb7Y+cvUUCUudgRTLeJynXOVHyVApGLIqtN11WUk6ZKFEs59kNaUem6T6uzDc5cM4fRfFjynha
FRfUo1wZM8Zl+XMZbhu7vk7+stemVAGSiX1eiHiP0P5HGCQHM+WnW1F60mlJ1k4+v8pEIu5xkL+y
FbDIqY457CNwfGxkND+D+KOAig5YxN4ZEoCVv9yU2iPhcpyiLyRsX3J4AzzKC6qouwQlGY3t9BGE
81vR8+Hp2aWFbE0nlTjscfw7tQAGNW+6bmSI2hpypeOPLpp2hFsyyHGOTli/dNyO7Tqcs+/sWxdH
NvfLldGDxw+vH1Q63tgehfPNS/Sxnps7C20O3J11FvRbMqbuYmM4MJPdau7fEhOxVtOPbJqhXCUf
VjU/Bap9gaN3qXr5PQy51aJW3rpxgNyj5Pemc181DQ9u2i9pEl/asHkw5m9dV27xC92atPsqG6zo
LJYGykQv5Gp1oFD6fnoZrORHp92L6OnnezK6JNLJjkZKu4OD0qMK47MZ9sOdyqKRJwPclFmfZMWH
6o0QDUy217WGnOc5aEUc/wlxx51pLZ+5rZtVqdR22T5dO+0OdNyusWi/Z3Ky6K/GH6k1vjSmuEVu
ty24o93QvGSMo009HGlT6OPy0ciovUNIzq4+6xeye6KVWxXQyKJbHjNbckT51OhqbRnmE0FeSzvC
fPJILeiV9Sa9ZKcNe99H/baceFOjx2e3rEIpWk268HpFWsjaiv0c5pu85IIHNZnwy0FO4ejwkfTO
MWjEjWHiOi7Sq2StZL7NWw0cJjDNs+ODR/AsBig5Dr58eAmYckUcEbWNNQRYAeB8en4sAlNuHwPx
RFroJkCTbmsbzlWF+dks6rWBO8UvuodGDa/LQpEKij4Eek9KRk9hfbDa+FqzEVZd/yvhJ7fhXGz7
1L0tvxnizrd5FGC38BF12Q6uywO/CccVnrlA6MMCy+ccjlaWYfpmiua3RtjglxixFzOmaiXqHUAb
KGoUBjfB4CAW7wZtfzR3V6wAVw7DT54wTpNP/ycaXmh2gTn83nZjy4zAvTmR+N41RblxLA505nwJ
tX6xYUByCBMB6vd+s5Smdc1NW3V72u9vzji+LJ9w3/KJMl5go1pnHMCzkSeeepupfBydw7CEx+iv
s7ksIQEUFx358waVb7drEgF9wd20CUWnLoLXuI7q+3w8DV2fbVTiRxsz7ffdZPdLEAhjlla2WInZ
NUTkUXyp1thRUT3gUP/PFT9PZcH/Pmmm/7LIfDrv/v3V/9NX85soaP9RLtjR9s8/6n+h+cb7S0HQ
vn+f3tX7/9k17+rHR/u7I/Jf0iAkDMCpXMRsgQvFBewLFsR/enDcv0lqVMH3YUOxcvFH/1AHYY70
iGIzTfzzUOE/rTH/hML8zQLcjj/HW2CrNjmD/4k6CN/nbwIbn7m7AFeDbMkjxAAe/J9A0YmMPQpd
DcZitJ0PfIlq05RleUrRPl7GSdcf+UQcMMXAxDSupaN5lktSSxxa9nlok/DE0oeMre80/Wpof2Mw
l9gIgv6X6hP/2NWj2DtNS8nSjtVFo+r7QSB0fYyLHiFvoAE8TIzuV3CySkCHKAs1yqTHaHbNcwcO
bDdaYfDoYvDZsjvm5zx0bcjjdWmu0QBmR9SBzjlCVX7XknKFcTHPz03RyB+1wTKFzgMojNNZ+2zM
LVZOK91X8VCeHSx2O1wTcC7igONHZDpHNY7ZE3WwOiWBgTsozJxvQWc4d6R0zPeDauJLmXUwRmL/
u+pnd9u2mXkk7Qoas0c5QwKo8eb4aK1UMU6HYk5d4PNBcMaB0h27Pi9OYwcRdE5aW26jii7g2hN2
fq/00pWN4uneV0Gxbw2/PkZl6q6bDEkpXW3Sj4Q3H2o5WDtMitF5Fqn7tWT1faqDpMh3ScJOjbox
M646bvy9FxkdGBerB4xpjgwtfSOzTiIgXNzgrLNzm3R6CYy2Pvqhk2/HYPBONArKo1FW6ERMwz10
ncvwPKr7lpZHL36gG8rsbU9Uz2lodTuu8yKrH/yBC7VOOsM8xp4YN0Vrj6c6bWrsDJG665dWty5M
dO4lytZNVMTFly4Y0js7rthaCKyn7d5gI7Ir6yprKo+Qs8yT3U/RfSiCGZAF5hWameNYHQoahNAs
axGdNSVce6QRNN17eTGCC5i7V7vw8o1J+OpOBogyddFnBOE5hgsNuIJ40HrAc4hrjbelHvzvmYOc
OEUAcYpL4kf7OZqxiRYMZNredV6yXmNnMWv7l5sZqU+7rQX6PYbzzmlhExqTiP3dELrQYjrGTKfU
biXCFV14yZPTWxYOmL6rGX6VEWrueUB0qtC7Pi/D0PtgwFYcZk12wkwVXibivU92C1B2iNxD01ue
f3U8I06BETgMWaZYY8b1096oL1kbF8WKEfjcIA938wd/tqZrp+38RCR0/bNAE0LwplSzPqSZcmeu
X6zGNa4B9RhySqPXNo4fdA6mZ78sET+FmSjv7SYsn+fGKjwwlxXt2GGGWEt5BoKf1n0DTKlrs2dh
ztBiabuEYh8GIgNoW1vdTvEIBivHdKAxNa2bHHOHPhxZk8OGq2+uw9SLwJXktg0VuSrH1VSHL7MI
vUs3ipgiv917RcLfYCN78/RovcatAWVX0mVXaSlPjUp+UZVdA+wGPwA2UmPzyZyydhBbzZaMFBmD
V5k1kHzxNZjHPuS8YgUkd8D8B26UVPLID95WxdBtLGR5+97Vy9RMoZGbzHujB33qK+xKDpkjqxHN
7eyoi5E7D1zkfY4z6KPqNa2ftJwAjDbiqALmHlD8xFYRuLSKh/qBSofknrQp4DrVsF0Z2a5T5maP
Voa1zYgGm7cT3DLa1qxsnrj4oD85yTaVQYxbJ+gXZ0XVUukyJUvq8tkd4wezLj/mSYg1ZOtrk2Rf
6sT/GgawbNoeCE3eRcHJKxBGtiwVpE51jHlzwqSDEVVCwsG+BM07+9kB6uU73k5xwX/fbJMy1Lsm
z5MdYvzirsabtQ1wTa6QWeMHU7TgjBB9CO5ugDlz3R2y0HzoKi/atzqxzjwFkoMIg6t6Z8Uoe7j7
EFfEngtYbPhqJSGkCCrZU0OJ9GBUE+L3JBwlFIf2bjLS94R7lHiHtnuNVQ97xy/7+7qFKZHENEZN
mR1Ncv1UPI7H3KNvmk5dvx5liJY/Qqk/TOLFm3DuV02CdKHKs02B+gUukZVthOozjladuXVroHiu
aYWL5eyjLGPvLTDN7tENdbVHyoNTrhfzcUaJknlQ96TbFducivcXmiMuazGW8n5O5lveW095Vf6I
YvOqSkYBiMuirSPnh7QB3hf0PDT1NPwwM+NZl5mg26Q55UuZHCyXSnA/jJP4VrSYMzaBo6fzYhS7
osGDeFarK+vSfIqSvjkjrcFKwahkP2DrvufW4SZyXYA6bRP9DN1A7uc2Y1iWB1nE85YG4Yhgpapu
eWnSYlF10yf0iN0YodqcOI8F1zzb1wE7z15amoaI1mCg237Ut4KkMBABLuIRVryh24nEcHgSyIE7
FmpSv2iZcEFrXwNrUlNx1a0ctl7coZuNmmj8XhIoBd0Hyx03oNd27xwF41vGv/CtKaR/LeOkXAb2
tj/c1EiDs2bWOOPchIh4MuegKfcNssBoWwfSIQ1ual66ZmLsacVGqA+xrmjroWgE1FouJjVaUPKE
hcHJ1l2qjR+qKLCy4XMKjiUyBU5UCWqtMi2wvck4yx7MjOz2DdI9m5Gudl0krp/OOZRD0X0F7HIf
pgCdu0+PnSwHmMz2p/cu6HJ8eKMBcNL05vKbXmx6obU49iimwJdkBAetvLIJys2w2Psap5pGxHVO
n+7bxQDIg2r+NAWmQHTj1puhA/dXE8FA6oMsfO4iK/gyOJG9CpNENTh+GGbFeGIUs4W4f/PtcXpx
Fwvi9Hc34mJMhEFb3fUy8fbppNSpGfzcZ2xoJsEOGwZ74pDnN6yg1U8HzwluCDyR6KIWERsSnnYV
LqZJow7z04z9zKNi6lGgLvbKyZLNXbdYLlttGKeEQSQdfOXpDcWa3JSelb1Oi2FT12Ww5kf2HzbS
ja1Subm3o4ExiSbSz5bUfdRJCKo81W6lGyP6dRCVOIs1dJgqeed/2kWtenqcPz2k2CFhOsvCOhjE
rj5li9m0rwN/pxYDqmvMelX1RQyBy68OaQuuV/lReuTKWN+168l8leaGfTWVlx6txeFaxFGwsaYR
FZyxOGCdxQur2HPXuNHbqxy65BERGhMBcqxwZKO4XA+zsC9jNkM2cs30ahX1fI0W7y2So/DQxaPz
5BtW8RYtHl2moRMSuazfeIuDFzmRu5UzNPQl4uC+UBwtR8sC2iActGYEoQzn6tMUPDCkZ5BXDHSl
3MU3bDl1cHE0XuLi01Y8ZyI/YBuTT8UYJ5eK0IHvWK6yyzjYgL/CoqpOhcbeQtMqMa6RBVsjoyFy
NyV5h1Z5Gh9KQTyObbn5u4aH9U2Fk0M5tzR8rMliPDmjrgopWu4tGhC3oHXH+24eypOVFjOop9ay
6Tso5y4rY5pgpV3Ov1DiGo8NyGl2lWZxMY/qYY5TZ+2bzbzHFzrdp8Ygv/znZ8//2cHy/zcQD7ji
z4+C0/E/Uj9+S+V4JDijj97z39gOy3/yD7aD/JsFwAfziJSeiwZd/pvtQNiGzWHO5WxE9hVHz38d
KzGdWISbLn8i7cD37T/EcJh/Mx0Tp4rApmIHkoSO/4Cs8ycCnJAOUeWEttgEl0Nlxn/yu21jKLHo
8gwxLA/S5NhXP0dkMhS67kNrw9EE9/3kU99tsYjdB2jjrmHZCzBp2V631ZNiCn6yZHmUfgtIjaPn
5g+f5X9BqHN/N8Xw/lycN+SOS2ECqLMtPtg/oieGKkpU7BA6aowyg9ySNrvWZOmqz11PrahwV+7i
wD/opkAql5TptYksdyuM5FpVnU1oSHyk+VQ+1/aIEgXNp6x7ubWDnrXLVmvTLygF1ZH8UUYHbfFQ
+2q6l0HzXpcYwZibxMeioU8ILqDbmQhsN/DF+1NUJ+/mZI33yskhU+TpNXLo9jcxZ+PSsd4Zl7pH
enXRIzJC575R5A2Fw81JaB7/Nx/R8hH82ze0fES+5S5+IUkV6lrWn5w3tYS3IWwosSkXe8cq6TPX
4yVHk36uKbiPYsBwI1u4OZkb5gzGIokUe6j3cmrGdVkl/jmjbx5F1niOJ8vYWFkencdeb4KEhasa
jddW5NM56+2QKqh/mFH9PpXSIrAFyHU7RjDz2fsvsVKSjh/z5QZ3+R0L/MZH8u0xqvo68C5QdpOW
m+aD93VmTjL3FMaT48tN5DgmNbdT3ZCXyfVff0I+/ZnfPyHp2DTfyezjoSLd5k83ETqUTFodE/Rx
GL67QUwng1L1ErpTcowi3jbQHzzC4ks8oAub1EvLTOdqyPBHjJziZBohE5DlW7P2jMXPgqho+d7n
C0MpSAi6jDbhZO5zooBfwnZxMqcMWf0wS1+MtpQ7I0hQbfbu2tVivH2+eHo6VobW9wNNiFtfanmq
7ZlZ5/I3yL+bbg7oEFgdUbB3kKrKJfAjms1H2YTGhrO53Hx++fniNam3Kz0s0LqejHtmh8k6lI58
l4F4zBBkP3Oa03vltJsGl+WWeNHkmz9l36xwqK+m1ZePllMdxrDeRa400u3YILR2gNbwj1SwClWJ
+jRPt23k2EdlmfJo5eiPZnMuzjOm3nXDirDDm32TCCkfmsSJXiJpn3oRlXA/6uilisttZSlxW0qe
v77ES8vv90vs+sTBYd9zwdTYjljShv4QQFWzFxZR7AzrdgKlNfbHLEcTycB1uKW5EyLrcTZzL9Iz
6ouOof8MgqA2O4YNvUrPbj+k58DpLp0W99R22c7qm5Qs2TG65I18mGw3Q4Da5tBI7Lc8HW3wwHyr
S5C1B3qkTSFG82pTK25y16h2c416elxeCiE8xqlmc5iDihGgq7NrQC6QnUby15S3j0Lp6trMQADn
iHnr6JR/fxFW9Y8vZVhtVWW55zDJ3PuGfLN7TrbJYeiaQxZX5SXz/PJihBzes8gJdh0QhNQvszeR
C2/nFkhP+cSsw2hWI7VHfNQ+HRm9fPX5rSSOxruqT9IT7p4tmvj+bCisJF1Vq7MfknaR0lLIIvce
L3dzF5bgTP/68n0Gaf+2hklI2/bybC6JVJ780xpmZAFSZzpH63rJ9bRLWm2YBh75WCbGu06zJ08U
3qTpp8+D04lFe5g/Fa25q5kCbxkmR7tmbMSXfOhOquv8Wz0vhqRkus+Vk95VTpXdtwy2Vv59rtHd
VZOJOr6U5UXZAFecaC4w5/jDpXKHdP/Xv5z4L5YfFmkkJLZg7fHk8ud/uDfpgMjEDOcexhByuq7x
rlHhZk/lRHNlbl8jvPTfaGgZMOlXrNfe6e8vToc0yo/uM1vkp5HW21mrFBD1OMdrtrWr8DWUzuXF
zgr/zsnd8lA0wS3pfAQdOrff9BQgg0k9944yVJ0mrzsnDUYpK3Hqo2wdWjfzQ9UHNqcUCWuUcuSM
wiE8RF7/EuWjfo0n/3tRCvdnVh67htq0KtUlEtCT1jX27LQ1cc8wtbOaU5YHqB8mcw5PuBT++eLV
8r+5V0hB/vOzLpfwCE/4LpZT7pk/dcJHg9F+Q627htgSS7c/pcWALW0YYn0qiGYh6GXS3TFGGYF6
Rdzy5cW3nlqSOgE/edF979eHnp98/vdLTa+pGmmz1J1ErUJR81xnA4dTaX0ln4HuUTFMR4VgiIQS
cQLmp/c8WSe8rGz40zYSZcrRsZxvhRVDi3E4aTfj7F2AodyVru1e8UTW+Ex8+rGO+zWwWL6NAMV/
CNzprnZ+TtKTB0oojqXKba7t8iJsDduzJXusFv627nx1b1lTdPTn5gr1qj73PaQ5Oibmjk8KN4RR
Bbghihc7Hs+G1crHdIi7B+n1p6S2xPnzZZ5Dcc6N+E2MQbBHPWRc+swxLu3sZOiHaJLm4eM0ucm1
meb9ZHXmRTBx99vJOgRGbT96ywvtH4tGo5Pdc2bqdqNW4gFlLsacoOqvpqnNTYC8/t5tDH0MIaus
u77J3zsrfxBxkiLk6/I7hnjDefYUHY5clW8DOrG+GpvbGFXqArEJ/Dxt27cq754KuxwAOU/p9fOl
nGGjJLV9KppZEanjifMw4TYZUuOHb5bqx18/xAv2//cNxiMCNGBxIj7aJufwTw+xR/SvmsC2rONm
Mwpd3Qo9VweIF6SqcsGZY9vqnAPMWHc2VkHO4ZqiMjvqqa3OzojzCDHer0YUo7mKy4AOXYKGXgWs
+038M2OOsY8N96qma5lxIs4UWPS2soybOw2QXlsbtdoU3H2+FHUMriXB9oRmUD9XkLZxeMxf//pX
5u5fds0/LssEJEgqL1YvDFgBhebvK1dN+k/vuxOhT8tGMJUI4XkB1oFfT9q3wXatSzT639pctKuo
I7KjwQvLwZ56U3BcfxGDqe6MMBgY147Ji68SZhIaTvznn8pQ6mNOvvu6HRyyycI43HPqFTT46KNY
+bOfxoiw2m1PZsZNm3l3M5zFXgsU8vT5ZVvDXsPSEyz+KvFrdB33MpbUYnSlHpvKN1YtgnqYa9Ne
hR2quLZeW3oE7D/XL6lunmr6S6ip6p8pzjHqhfqtzO6PbZz89LMBkjmJYKAZiGDGzFsjSBLdt8kJ
Xlsq2nX/0Rn+L6Xh3mDypPu05BBm09voUGw5qL3hhAEVBeu4UtH0Xg9JvDYd0P/4PxbKHepX6e6D
xQmX5D0NnJyEgnrwH/yjRBYSdGpYTSq5t4hX6wr1mDb6W9qIQ+Zl737t7IPaJ6hh0UCXdUbOC/HU
G8eh78bIBEdL0RG+ZrzPioCVYZYrat7kYhRBuqLDv4oNZIEMDwg9qXa9DthiRfiSJulrYzxh5fwC
iQees4v+plHdG1P2bIOf9qtBkpNgdrdOa8DO1mg8pL5FkrqJOMwtxufUZVZGtlXSDnsgS19kgPrQ
eEZ+HuMTDy7Eslwzr6u2Y6T3plUBnWmTDYViuS2RLa/qsSx2RVMbq8YKaTeqr7XTgmA3iS52crtd
maKeDrk74+4MUAH31J5rvJjYO5J9jevLytDrzXGfbo1aHACxYezukZE5VfTDxG5ueP7PWprHZOrT
nZ3E7s7qivAY3cLAbXduboz3QkfNKhe9ubXKB848rE4FzrjUf1ZkwxcBYGUX9ja9MYFCWnPlk36P
847kCNgTa/xBxsHWEMJ1shfauHPDKD4tLhyMYhWQHTPlPI3xwNP7HiW6HdLEF9UY3Rk4k/nNFisg
so7QBpdaI8V1a/BG6EsezMr6FRuVeabnnezimLAPY1Y3gHpPqbHvNcoXn76bxA5mKw7Jo56PdiVO
cUB/MB3lo19N04rP01hVNSTxlPhDATzv3s7ml7nRatuixMZqw/fZEL2dZNU7CLstETnljHWd/KAX
RSWsQdq8iE58esjBsEkOmA8v0gF4AASw249j0zwVpvcLgd15EG78MNI2mLBVnAeXy0mr/RIhgF5V
dmw8WvOXWqjvbST3aQzTdmYJYQq0Qo3uHmAB7XoGL1DLLkwAH3s7LbeYIfYdZtB+hmM+ptmLYZoo
Rwb2osXTDWodxa3Gv509JTiCGbzUhKaU3kM3Jg+IbKZT97UPKh7DKvg2N6gCi4mkhkxvyBxad85b
OvY/Yu+bZbTEdNIJXUe1ddLjR9bnJTkeANzHCP1/qb1rcYqcxnwopsSHfhuSnVbzME+ivNkZqW7Z
TFjGUAcb+hi0uSOk3ZGBSCT3Xb3zEsO6aHP8pcqxXJmjmp5Fkh7aCLFvE7AROn1L2CG4tZPZoOe0
nOxnleG9ZsYNtbyoR+IrpbcdpvoalMCFIeUdEjf9jiRWoRkdz84U7/xQ9dt50hwBopykz0C9OclU
H9Iqf5kr+Yj1+zT4PIHNMB6KmidNAYneWnQs8NMHwaHGcp1kH76xHXKHgfHcqW2oCnMv5G3ywwbX
C5kq0ySnA/kwmil2Uw9kb6jwS3ktsjlfR+7sr9sifOtd3D05fqpykDbaSfFC6WFcAibyl9ETB6k9
H0LVOgkSHLgmaI/QrxEkNv4dLZh7LvivdKEut3DZ4FEaM4KgNR7V/joQzNBJUa9MSLjVpPTFk+A7
mFdzEYL+IHpSFLS372vRnGS+1x6JqSBUjFXhha+0cbtjOtW7ogqJwIvNaqNMrDJJ3T23YSoPmV3V
/DC5MZ3qo09wA9ySSf5KYxEx1FfONlqsA1aNCdwKi0tTYXfDEfS1q1rKfHsgQSUciKmQQ731Gp5c
y7AB8ScdwfBD+NNyig/fT7AsZuE2n3Ca5MlcPCrnUbTq2TAWTDT8koho2La/Jt2uHpwnVdog3avk
i9e5d4PQuypNZyRgM0G1Wf7RtU2yK0bCSQ05Rg+hN2arvnU/QsLFKOfIlAn8L70/TAffDv1VUeXJ
TQEuyYXo9r090jZPlhQA4Cg5I+W1cmbuyp2dW3xwjnUzfMo9mKSbcUFg15b/ULtPFhOyDdOeYjMH
+TWdTOuYpBsY0Nmlaut+nYOY3HrqAJbZw5+YMJAw4k2S/LT9GbFJzoI4zElxZBh4V/Yo1pjqmdsA
08KOR6Gq9Y+g5P/kkNf2gNe+x5XfPHQAvlLu8ic225daj5wasX5dmsS4iCGG2G+GV217w72rYBb0
afZRxbHeochYD3kDy8EV0wYJIw7PaYToYAOrdsofTh+RjZaqZ2ewr6HzJQ3naI03+0U4dbpl5IcH
uJ0vvW1sudThNjZIT+oBeQ112Gxq6DaOWISibu/AHwV6AY8HH3FFLrhRvQ7DSHBpG3w36/7QpMXE
eJ8woKFsf+iE7AGOwaumwWxdQIkDM0t3o0oQFPhxuKsUFwXWoLMZdIbSLR7FoVybhr2ddTFdejo7
TJbd4SA75o69O8RHMVoXU4S3eVRPmTntLe6xUDZyWw+xWGVRA3TWwJucpN/TWT42KcakAFbitpAD
83HlntGUzuegeM8LxAFRitGvHO1zByPw7y/W1LM1sflVyDvupNfMj7GTcQLtmVlXX+hCKlB+ujgr
pnUg9dDDytH/5Zls6zg1UED5Ow8YJSZtD2WIj0NXGeShsmm1m2ozseatelv2+/Dd1iHYRM2JXumA
wApHv6b59OrlToOQxMsOjK+f+254C11sHK4mtadcjritEW0TQyCwT7N6l+SgwIhyyGMKxcCCHjT6
r2id+cidU+PlEh8x1jT9M6FJtnJQaR60QgkauKlNVVExMC9nUuHqqyyhFenAV5zv2fiQ0toeltSm
M7YFb3mlK1yCbTp/pxUkN67LmtlMXgjQJ0y2hdKIELMwBKmQQDgIs6/Oq4uK8uC2cFQA8+9r6I5b
CVB1IzH6BGE1wNNDQqybU9UuqSUA69aijL9FE7hAulJNDNJRV8XFzJFeNtFbjD+DhLqHFMiAZ1MP
DfyFaaCOmYR3DswYWRBZEm3/M4nkwWjBRVLrD3P2lHUwH73AeQ6mgZBRQl5zwEKDNH7Z3RxtYjck
utYmmsTysA1VepsloD6M5E7N6BuyTiFTjU52kM4Ha+x+hKN/F1N3rUO7fx1NvznCIe36xTrBiSZH
sIAmdj6KXD/PKJGD3F+lHdhl1+l2eY0tHf4KbQ/eEiOS7TwzPqyMrRGiwkIsNewtaDKpC9a2Tmz8
enPn7rKKo75n80jCMtzKX37B/cBU3nXPKYGNkEF5gUh6GHrhHafWZsJXlrt6cTSHeJbXlE9V6mB4
6u2cmQFWqyd7xAqWKXi08wjgqHEM0q+UvQssjIF6htRjlpJQghwqAc5BbO38p22osev54oHjK1Wq
ojiausd55B7UkUuqrUYOT0bpNp3rr0mo74Y8OKRJ+FgUib1NewecCMLVvRE4OIWK+SEz7K9zvS0Z
GB+Ejkkp5Lr5Q7v3DexGkUmroIcnJNmltq0p9zwaYl0XeJ4AKr1htIlXY0Uh7whEs7XrotqASWUs
SLyMu90I3YaeTvwjrhwkC1h04B2QT1uV75xNWXASsphtAma3NoEMJ7hju9nB3junHBNATv10Yuic
Fu9ulZ07qYEDpc79bHkmJtwEDOtY2xdU7utSNR5oF4sDAGmZHOZqjm8bxZukjC9hu/AcMxRFsjzE
sbXJ5vGKWXc+OXMLrT4ajiWu8jCNSYad8Df0IjnX0/xeWAMYkKi/1MLbtkEryRCIu61E/bD2as42
mEBO0qz8vWW636apJzs8IFBGXnU/h7RmiFgrcWxuih7KLZrm7q538+Ok2+cqJuUOcOoui2AeVI3F
JkLkL0LDNwv9/slA9bTyk/qtVXZC/3JI1hBw2xU2gYdw+ubBO0xr5BDGHOM15Vwgrfk9N80Ib8Li
G5rvEntMznnKVgSvaTswBW4iYhbkDNFi9CUxfAXJvUUExLL5mUyLl1MGO9OJo201kvtbp/GaoUvy
UpgH6vqHTDjRY9SNzy6LSjUqcJaoRFZoiWIZXsdxyc2Kb5iyRDo5NxwoeINk7O4LEIZkF3EC9rJg
uAllHHVAHxbYs2XZ73akj5YoJLuf3lqdSg+mqzYe68uhsfAdyLDr1n2dbKwRyX5ImLTpi2tjxN+o
wDeV776FDH3WwhHPme0eMt2KjVG7D3r86k8c7+fXsMftzGNhMGIk+XB2l37CRMhOTHh3ZkAiC+Vz
X1SPkbDnnzlSUSUNxF2G/Rh3vA0VR5eqavRpIhRiMi+m3ZNEZxvTkVhOwS8H5AnZFGSgVknvqDvi
lYqAE85cbdnmXtrKfecJSzY9eSckSKOwE2axYGji9zwqKc0xZzpIQ+acuhS6Td6HJ2gGlJoBG5Rl
GVgzO7Ih4tesyg/VwA9AxGbxDonXKweeAwemSCTmn2lUvUYOYjVv6O8ws0C8CzkIScsi49T9UvTk
+cEARAyaPyE53cRpfHYxNhD43IJgELaPX3X+OpXO0/hEzwpmDxvyyUChlTAMgRA/1LhfEy7Q/6Xu
THbrRtYt/SqFmkeCwZ6Dmuy+k7S11doTQrasYN8Eez79/eg8hZsnCzgXBxcoVE0EOO10s0VG86+1
vkXEvhDGN1k796i74doPWa7mLv+lOJKCkXEgjO7bof9Z2mNxBNh5VIOxi9OivTevPrW5KybIzQ7R
jRhS17FIIpkehUAha3trL0r8aV1SMvPouVgq51rPxtb3leIvTAlTyZqnE9ffdvFiR+GKRfyfZcIq
aG7OoYjgnDi0vXfhUPMUlgzoJ5O43OD1245Rj6R2Nmaa79TpbhjCp3C+jyaaCY0prs8VzppVqusN
imjykOrhsx9wi4gxPQXj0ohCKS93X3nmbN2ym301/vBSj3V/1n68a3v9hQ0z3xeClTw0vjVlfBbQ
rph5sBSplj5tLcH8qsBASnJodsdb0w/RmeeVicAC4DPjuyTkzJ/F1oc1FR+iKhDB+nwdeLxnAaWd
M1o0Qly480dMv9q+uqMt1nT7DmuXJnT+Cbu2JP+T+7O5Mkt1A7mXbHqdvXiks8lJV9Bx65C7bdS7
nB4ojYk5MUxVTJRk5nEURsOudeUcjMBhe86mDhE9WqI0thk5yy/kj+vTmxbptu0kwa/8m6bU1yMw
jVePCBmIA+IMnM0UJTSu++KISJy7iQk1Hd8eP2fzV+3KHQCvpzwkM+t2Pdkofh8S+mKLB5oTKedX
PVj9mnvt8pyISxxK98g7hAUP78EFrl8gKpsLdkpSXwHfQI1Z1/2CyuIwsB1QmT3h7KJ4vKoCj1HX
jZse2oOTMiKokEnXmAq/wE+ue/dduNmZqGgSpvGpxfVs+dn7kNIs6Ah1bUMn2Tla/srM4JrMRMrT
qXsymogKi4iihzDPvjdi3MEO5tFhVMf3Ov0e0Yg2VP3GSHEWN/WwDyZ7w6vwmtpq3M6qJ6CZWReA
5ymWZg6jcPvA1cuAKx6JEGcOf6DeAP4touhSR+EmkM5Tl83x9Vb1RnGquupWxc2doM34PKr2LvtR
0K8cjgEvm3PsswnXvguQztWJT8gGOrh6LrV8xnULmXCXz5jumGnwgwK8YH0suvZAuDphcJGy+5XN
qaob+Hd5/jCn9rgrpM29hNvs7x+lI/IiQZi7onP35DTVAWu/tx5kUJ0Kab4W9DNsFunIzFNmdCp+
rbSluLklz8qj4KDCYMLlpIcJFWm6Ytmry5qRdzvt3N78NbaxOA3hvF9ClhO5lz35Yb2iboMyMHKh
46YACHwo/WkLPNxeRSCMoenhoR6xKw3lRzwwFuLvRcJqlBQj5QE3UgLL0M1o75lWldXhAswU5dfK
fFQDLB3NbANNrF83Bcp1wskGR9aL7eq3cmRaIINJ7fMquanc4SQHQ7LJAzYBW83AM0yPCXGxG2aD
Vo2heymmkAFv7z6klrMP+nLncDE/KLVrm0dtwC6A5x1s24js9eI9N3r32z5uyvfUUD9cH/4lXffX
zhs9HveIkqTQfDSi9isz4SSAmH+nz2SbZPlVtvVwgo2GxXjow0Ou3EvXNJ+p/Ko9lXOCZhGxzFfi
IRRzZlGzEj1LBLwkHm96+QyuQlUdb0E2549tHO1HSqgP1Bx1WDfHyT86YK2N3vJW6Ugcu5/192yc
os3FMGxm+HSf8v7rTS4LPvmmCdYEloscY/TYedGhkq5/b48lDegSmIY1GeEKZCvqol9ebYQQS/BN
csSTBEdGojy7qwbuXjphPtAJkNzggGLffQpbAKcO0mzoB69spKxSUfrqDUkGbw/r9UyIH+vyEvKr
H8TEKlYsmQiGBw7T397eGuV4BnPBPT21G9ZjjjiSEkW3aj6SwTAI4nIZTFpn747UFjBxgfzirL0u
uhvnNtvNtk+3Ytg4O5K7eEwHCwmZ6YRlcZUfMKgMMr0XCWbEVGcki9EdaC+vfwLlYkTc1ISQwdXL
J2umyNHVkr6KhJRXFtCenIG/GtODZPNalSaNVqqefxl+0a0wLRwYBFQkjW19TKTj4pKtIEGO40cc
9ceEQfkahg9eH/WA8f7QTS3rpJ2+ZWa07oAUPhn2eBxomTrGNmSayKi/DSIcj+2Tpe36Dvo+87K1
a4t+7w8m/LFguo+kvAYSJy1P4q8a+ibfjNTo0GgSDjk4tn4hYoCWBNnO68V2AabDzKi6CUi2tHls
c675YC3jD8Y0Mnvmacp9rKfxKQnjp5gTyejzADkQiLkV8AJmGuuQlkvFTVAe5gK0TZ72MGbjs6mp
ECBg9E0s3/MZXfTgzEBKG/2D7YDQEj6idSkFwBf/QnUFIL5Of7Vi/lUxA9xw9fqQkjNyHgOzE811
wkxxalIKXhZjf+Gopf8WvXyE14ws6N9lgzPvsrZ/99p5RULnbibHsY8wjydcvBJ1h+/uldE1I47S
OZsJMzpQbB+jx205DhSH1awEz4/8cQoYX1LoxhggUM1emezG4A13KkFiqCOZ7FIw3mUI3s+Ek2hK
MC+Z2FYIFk9h0F0rkLFgYfJbJh8TNWRXLz5qj6OQF+fxyoMpg4sKlGTzK20oRfMzRll8kPse92ub
EJRKg9bk4ixecFZDRw/hcFpd/YUCoYgu0HzpjOZ18KF9YrD9ynHJa18+OKnfLcl8nN5YhldIm5hC
6ggkACMtNeqKvSx848AfbkPOK13oZHdeFf/004m8RRoyv1kuK6Kh4ouAPZ8OHrzWks+DX8tnmZR7
kxPzqjBG5CWMzQy17aUD25iuXkeKGY/5je2jPaLW8wzYUbANm1GscSOG9w4Hl3vfmGdyRfh5kwqz
KnU8Z8xNdOUt3OpalZdYgkoU/hDtwR+uK0Fus/pSCTuQLB36WAuY8qUOp/3EyW3n2cEvJ0rOZu3r
S0KTue4wfYyyiq5VnRXMKUl/OQzVt8rqfwCGPxfuVBzNKGZcl9LTV+TSIZvQtj+TcZWUtbUyrMLY
K7TRXRugdGpgv4yMCrqMfWO4G+ouv4G529ScCm9VSVdd3dwQCrc9wRtmYCREQg/gFlS8hs/iwdVt
TLmO2z/ETjo8QKPRh9bnzNolHx2JkmuS6OQWW7NDaix69xsR335/SXo/20U2l3bihsfIjbP7kAMz
2W7gbwPpiFNfhijSsdMwAyqKXRHTUBvKaqIcsSItnnGVkN96XA0EqMJ4qemiyJOD7Gpsw+6w/OSQ
5fZJiAY1pu+rDeghZNPKFldmXcOWlLa7GeuIBtyhASwAsu4WLF9IEPEORsO9kTr6FpRTeOYf/56D
dFspmkdOcW76T6H3U1XcmRHJgfiznV2kI+BQWHZ9cSVgFXqx9BAWd6Y33hmz2T/l2cvkV/WNO/Xw
FBmW3kzVHO9//9CYadsBkJ7vpsD7LDtefNpUs8EvnjPH1s92Wn6lQWEQ3270s1+YVGfEOc1Iy0+q
tmbVVpBVrORm1FHwhlm7ZSBNdCCYe+vZIXuPhGHsKFvioJtY476x4AYJMv9PpuJbyF2EVVk1xZNn
dmJtTcK+z20eF/A87jstVOWXGUPgxdiY30H4QtiZBaUCiRrviQIpqILRdVZJg4DufVi97X7XKFzr
WvsHndr+I2iDr2Ts3c+QG/Wy6di8NB9jFn1XidG/aCuWeAO8xwSX+0aWbY23rxs2ZAaK/TI/vUQO
DdXUwXTnvDYvQFwrDLJm96W1+ewJ17j54mzGzC96NXyrpnxnoRJfbItJuS2G05zQPaYg/wjh4B3q
eK1Hfe8lyMotouuavzG1re2WCZB+0a2qn1JuSlLedfHUv5USKFEf3gMPg0kh8+E0qUCtZQ3rp+Xc
5BYGbfC4GjeZ8+xjTBdeyQXZArXoCu8WCMpeHBE2CGYDARA6HYh29UeV8dHzoYSrYsjb19yhBZKm
RJ4tFW97F1nKLsVWhlX4RpZrPBHWJpflfFWJvbAySnFLE/08DcI8WdpPGboV47a1KoAIZvUIWI9G
dGM01348mnfYbSVpHeyayORAOeusxIJVUJeZuGS0aOAZ4OA8TpSvPDCAhh3YBk9FV9yKtPLOvR2c
nL7Idj5DpFWwmDzMTl06K69hq7Y3Pf0WUkxkD7+ke37OnRPE+62OnAx3Yb5Whu2f8wDdozB76qpj
EWHhswucyvN31t/w4KWeOHYxOGm3dfdKBDk1O2150IuGWbrvVjO4R6fCIl21o82bEN/jIHxPOC7c
l9qHq04T0n7mzr9vmvqathhUlI6+hkb697+/FKN78OpcHCbsq9vQ/wW6hc00QXGvvR8pYwSHwih0
AR8pdjTtCyiCTSA6fZ8GdCyZgTpNbuxsdeAeAja8LQHAbu+7PKgVdWAbGbpHSylaUpIV9hf3mopi
PLLXBRg1xYW2jQBkgMgPYcscdB6TaiPsGABWX01nT3jpWroxd4F68XmGY7MreI+Pce7tVVVbP/MC
xD3s01w2MJPlNF3QBzFBJGP65JTuRlqJf/79pYzxSQv1pvu8ePRyZd8KU1Gw3L0rjCw7AxnlFJsy
OphlA6DfIxeZJ5+2yTnCV5P76OP2BcO9DHZmBrWN114KM6fGoMGG26cbNzXBOwWMYupKhJs5Jdzp
gpogUdxGG2NhbXHZ0h9m0H4GD3Ieqhslslt7yDhxlfTN2tKldnzy6OSERwc7OqcgTHVY+Ar9lOe/
oOwfpnSeHszUpdV5EJ+0Lu4MkUz38cilwk9TyIFmdIELvlamk9wZgghTbzmvEKydS+03PpkQUIgU
E93NUfxCDJsqhFTJx7R1keJmGPLCoqu6GKHm03sa3BV9krPikV4THbzLEV8nzojqESsMYRyMqrfe
H8+6FOaRaoJpm8o4uis8W915OBP9DACq2TvbFJLdpSpM+hNCc1g5kUFGhhVqH1jT9DiP9jGaK+8e
vPuwK5uM9qjE4dyZDbtk+e+jVZBwpyChSe0rwReqyRtrZjbfkkOKPZaopDO3zUQwWXKpfFHVMltP
7OEyFbZ3HrUpkWZ6BIrGFgd/CmkitI29iMz4Y906criTITgUCFnmWhpeglQkeCm7KT0OZVacf3/J
woRhQ2EiqQ6Ys4MO57+f/PDDl46MbrHOPeRy1nN7m4EkvkELCThxMGiSARicXAXPECKC57L+ZqKy
Pdizf5slS3wxd9muHwE2mWQRVpNvOKfEIghXN9wN6xpw22FGzyfmJB+Zi4k70Ge7rpPWSZShhaSv
X2dU7n3k8z23PD/f5nHH1KkucsLm+SHC3rOe5vw5p5z2XDAi24RZhwnRtsuHMKWG0umS6kFJ+kea
5ygf9blJQ7zdwBCH1pnueUkfe8IgXz4X0Rp0QFEQN+9nWCP/ec4pB+eIiv57Twj8yvxudN2pQFLf
uHDdifXazqkim3tCbtnzu1EZSN0aZ1e/evEGo9/OIug2o5Xb69rMElRP/H62URlX9iEw/W0xPgcj
hxTtJdXOFe7Jo9LyynuVbtoamGdsQMLMM2/alvS17fgfoEIBW10nbes9u324x9RADJg341XNO8Nt
3JNVur+yYNqT7CpvMmpNrLhFBU7Moy64EeUGfi7ULs/NEdkyGFnj1u39pwCxsShd58kKmEdpFX/Q
CsYUUBX6UoeYXjrjwa6kOkzaeMqlqy4DB6S1ftde7MBIIrcaFgDluVIwg53j4ITouW5JTaziHpie
bTDLXqdhsFWK0RGuCn0hVc+sbukTmUmf7JjlozRIHHEUWKKL+GFNJehcmQ/BGAHzayPrYOeqp9dq
rFd1LyBmRjVav27vf//IDGsJHdPw98TQk1MZhx9w3TvsZ0DuzSHqDgDASjKqrbVmvlrd6oA8q91/
4g0tHqjWKO4g5Gy9ZnYuyqz4gsy0nmVFB1ev+quJ0ejqkxw8+5ZzVXZ3Mzwt74MwG56H5NmMDPPl
9w8K66kKhPmQKfPZ4Xx8Vzlgr8xkDr5NHiCCUfeM7OJs3zh1CMSQxOu/dkCi8fzdAOlY9PpYzAiI
nhPVIrz1V+t2TQsVvEYMRDHGF9wzjQHkzQ0oEI/HrZ1U7TlYnPIxZMuV0al8U0wjL1E0Hel8phEi
NLodW0q5SkE2M1UlXGjmeFYi6zWnXpChhCTEr+GYN2UFFmssQ8aL2jozkF4MGzsyIZ5PEoSaaXps
nfJaUWZJZqm/+/1F0CO7KSAdrH//0Eh+VKRvz7np9RSk0D7TN82h7H0aOmI7Ouo4is+BZ1vHqUjq
U958d3q2q45E8MDfv4h2dtICzR53beLn1375EjU827MFUjBGdMLKEqXZzrKYbFo0UuNZLl6yHl4y
fFHcMmWPsTV0X8dO05NWkskGzX2Ah++vZhf/KpfmHici53l+H/sbhfQH4VWLBGecsfDJVekn/j7r
y/atGHvqLdKsuK9gMjGUK8c1HLby1jEh3vjZ6O1+P3lWfPXJnN/Vanw3wzGBVbmg78dMnVrrbcRY
c/v9xbc5jBG7MHfluYyy7L4M2/qSRtGm9UT5VLW19yeQ588k4PVPo+z/KLr8WsZF2/yv//l/mIY9
F9e17Xmu6YNsMd2/FSfXVOUChFvmI6OHmqjjElHaKrc/ekrivnXugijBhrPpDH5NkrTDKQ9Y3EyT
KVVFBoNvWEKKeqzI7CRU4foVHX4qjq+Tp2kqiSimSG0dPgjL/lF22cjVBONEFGKAq+R7AKlmU7Ts
X03e3PoshTAsS0bTNQq5lNY1Ijdw/NevjL38k/7JMkwikUpqiVdDBo7993+yUftDW9UtCK6uBOQx
u2T1g2lj9aW5DaVj74oRk2Njcr2WoWlcvMLZGE0YP7TszQ8xbUgUr+n2FOOHqwK3eRvJpJ/K2khB
kgTVt04tkkd/DzEEQ/xUMFYs+f9U5N5H+qM3wu9zUbX30tTokDUofF3CieDg+BbZnXEKaxC7qXGS
OVIG+ajwLHMcnKhWyZmZwBs3ovzpX38kyxrxT5+IT17d84FY86kQ0/tb+kxVphklPc+ysMCzM0j6
5ebiKybCu4YryIBe4g7oHcU83pLxf/EI/s62/f1Pt3y+Edi7LWkZf3sEbYLmQxwbbG+T/ZGJ+Pvo
2sc+TwIYyQkVsxKaCZJqpreIsNSy2uMH6F3aFNquOfz7HwQDCshjMvB5KxbC0V9yMCyD1CwqFOfQ
LD7HRnOyj49pHzkIbd3ZBbEMz3XuDmVt/vkp/FtdeP8dMtb/g9ArrPj/ogSv+Cy1/vhrJplf/2ci
Wf4BEIooT2DYAdtaIHki/gRdyT9s0zQojbc98sXEHHhS/8G5IpDsOkgLBj/lWa71l0AyP2VbjrH8
RoCplgDXvxVItpfE8X8+sCQrXELRJkV77pJHNhfY1l+fEjMoRGtrxq21uED6I6EVzlTF4OzfAwSB
NdEgNem4KNeIBSBndVaibZwWOMdjyEy59wjXJw0JR8c9sUqV90snTMJMdKUrtIuA4exkY8JFiPYF
SpUxdLsAl7hnD4sHktOXldMbBRovJgRp94sufxcn47BWc+3vAht/H6f5n7mhv1u9/hHM1LM7r72Y
HkOOgnuPGil6eOnl8GOcv3QCGXZ6AEEbLmarrEgXygtpQWFUnxgkvgvb3BeuvZvqYFwP+mdNzoUQ
GreNR8ONrF0Z2RyyW/KltT5LPxf4dMrT0CbrypXd/Twkv8IgW9HqyXapYPZWCJd9Jty7tLa3HAXE
WosBEoC50GbMssXrAuzHbam+EJ3H1X7cT3HxIxW+2KMg5Afm+oSmPo2yTy6WBaS3BPgYDGPDJUqc
JyrhQcJmlWHcK8Csu1ySZwydDvbV5xiqYj3bJKFHRec6pkaIY6D0hvasSTBKwzpob4RKDCaZdHm9
bcPmxGcCIWTQWPM86zX2n3XjhOgxNOGkTr6nn45t0yhvAMuu8oUO4K8wFW/F0NnbmgMFvwDRqWHW
04V6PyaQR3UgGCt3Y8yVwcHcCMs0IFR4AOEjVx6E0Sqv5tPc+8X593v2f22l+f+VwSd5Tf/FetRB
GPrnUs7lf/jHguT9IXnnzcB0yRo57pKP/HNBCv7A9EOq16VSmHXJNdha//eCFPxh4BKDts2pyqPI
iZDgP8B7tvsHd1nDXrY7lhPPsP6dBcmynGVf+suKBPHPCPgzLELkDnRg728bOIJDGzELhnOq8EAZ
RpHvKrStWeRQKMN8PI9jsvWdNxOQdBtO01HRawvD8hz2sl8DhjgAOK73+M1cCE2I6ar5buUYq+wq
RtX0ixMePXTKpltXnkTQjKt4hQpwtFX4oAzYlfD5NqVjvnZO9myAI2kjU6+jyDVwhY0LUrLbKYW3
m51+HVjxY2/nj+M8KWodTSCWmIknNXyEPoNyE3ArbJ30uy+IIzdDnazPUNMdHIbSXXm+dlaUPGMl
IxxB/6KzH9MXosV6XSu5M8vujdsmh9A++PKZt22oGwWYVz5Q1rXO3ULegymgUToMjg5jDly9GtNH
lRBksgOqtrw2IoZcoqwGp0h2FqfZl4ZQuB8TCkcQDR6ivNYYSlwXTjC+DFaIyGvru6aC6mRMd64b
3YP1fc2LmqyYSt9lhF/Uat/txVcvUF0dN2G9QaRfZZKeSeoZdrFmgOYYTyMr+cabdLHHs7fJw/CH
BKy68fVwcSoMc4y40PwZT2wEJVGloqqn1QDkCLyRgh6IwrsDdwggB83GNudL1Ufl0WxjyvbwG8ku
puF7SDdJ4GHbqTKDwO+gLqSL9vZEp59hJel6bksYtf702Bu53CD2MDdlip+3n0WGB8ppxRfUiIlk
1bK5oXtv9IR+51qleaHiedoWXM02syp+xjFRlSnNE+6bEi59B+AiZCEFuc42I5p5ay2Av5DKTBIB
xyA2Xqy86DZpjDIYlhK4K+0AYEGYebcMM3tXzVA9GnFgsz9ok9/JodR6Fv3Onhj2mdGxbNk4/R4v
CmEowbSHQi1g5uO9xA0yhsEtb70bwCkGDlx5qZJfcn79ocMvwSQaSz59ysKFxEMLFoZX7xEER4D4
AJvSsjCeLF5sj1qLldEGTH9R1JMcL0xp+dHWd9NfoRlMR6nqmgaO2N4KvC37gplw2yIwtBD0dvRE
0C1LjB9fmr4a1khXjslhwk4zclp+8D2HULtmO5UvwZy8RR5U6i6M5Ta4UB8HVQ1JGkLVWG+IMC0I
qcXt2UCO8FSPs7+1TriKuUKZtMWEqCW4NUw80AyEUqy636JYNOsOOiwalLgFNp7+yUU/xuJSYtSB
bFRhN+itis6oRPMX6tUuN8ZgNcKEwyolt4o8BmFfwllke7KRUwspa8rSvOYZUOCqM9vHrvPxq6bJ
hiwtNIfY+mmahcMf1B+gjXPbro0tkg8hZuiCJD+4vw70XNE6M65K0g6rLp63JV3eq6YdwnNQtTgs
zKzZGgDxKzFXGwIp6LupNZKGhrlEmnNCXxxnHb25RvqS8O3bQFVJ99qIH12NwkUhKprC0lVSl/wf
bnqvUpuBCbnsqnP0nqgIWCuAStsQb2A6dyYG4JR2OZZB11EmDiPiBPVi+eeGDKYvTN+bTH6Qmsi2
iZV/ZshvXGZxJuHVJhPNYAg19JSAxtyaYSjXiUvNgu8qksjGw6TrW1/7FjDfgUuOF97VyRvMr32q
k+RYmdGn5UaQMjAHzBWPaw4OzyHVu/YUEyhBfgvHC9Ol2moX3wr4JdvYESegJp00TRGk8cGNk1e7
tLjWK14jn6Pkcreja7zNTiY1TDLddfVQ3ccm/pMkFOeyn3b8I0FMN/IhwWVm9TxlAllF0pa2mCar
PdvCW5aaRAcxsYUBIZLCGj863DK45T3cqsTbauBzsic71ODWHbsSmLpU8QWedOhUpxRof2GYcONi
gZBCAKjpi3pT1rjSo4qEWK468zSG+mz4TFkNFmnfZzrTVskVPj2nrYJCT2yLCaG5COM4VkGamLFo
WPIu9Cpr1djemwTbT3I1AgXYMhp3q/w44+GN6VIltnnIauRP3cq7PKksRjV9fCfzB+3W/kb4xI7g
l+1xhJx8Ydt7I6QRL8YNBeegeY3dNweznE1b9coy6gI3bgo8M2h37aQu9dTGGzOBxzOgH3aWcyv7
+gsZV2/iluhEmhmX3i4yXNagSUbxo3QYPig6XJuEc2/FWVDj+eQ7yDyz+/1kZSfDcughAqBTaOCH
Bdsmk+AHtyYDOQ2HUMwYEEPnaYDQmibdqU0mHlfTpDHPQ0FsE4dniNqzoMDRy8JAYmDEwJTpaVdb
1uKKSjcNp/ldsGplS3XPSKZ48tQxaMjEllb+wOvg78fQ+iL2Wa07Ib9FaTxsLLtcq6Z6jPW8lTW6
HsV84VpNRBwsb5/WqmXKbvmbfGbnJofEqb9/j+Olu6MnSWzFTo7/EnUEzz3leFFO6tkAzZZsOIq0
6xp3O22kxjmqvg0dXqLMOchSBPvcYGXo/GDjdVYHbBU/fosRecjKF0PqYhcXPAVQJG8RoZfTJHqk
QBl16zDGNqSwCuEcX/OwSu3TgCqbR4SdAGzF1i7xn9cJgahyI/Puxa5wzlhRuqfA4IflNAZXHO51
KdrWKurrfGcTD55UOp4m27lwM33hlAXh9W0KGW/jV2NMHZwqQ4ptJD1OZs6H5WSkKMLuw2twkRX+
ZfS95oCz9jDUHuM0H9wpndlx/dFjHm8gpV+9Jrq0pXyboDNunZ6iT1rNjlXfett0FLgZi3sL/vk2
buW5iFkDMCqwNcI5B6tDPbhNh89IXnfdm9SjAnUbTUSWvJXmpk82YB/tzVRm6tAuLRcDOme9FIXH
PqyFydvX0aT5BvnmDrMR+lrHzUlm207BChw6Mz4KIiFsSgyylJscQo8a6zffzeJDPwz+IXDzmeHy
Npxj4+KoaDF9qlcdym6X5GS3BqIGnGEA5SoqkKskfps5AzWK2o4oxKov8DkBZC04PBZfaM1PKLLD
zrSmF6NpoPwvgNW0v1K9MK87k0LC1Bje5yH3t1YKBoB2EnrYBkLFWa6crU2TxGXmAZtIBkHI9AiM
0vtIoRLv5cD87ZKPiXuwJKGFwkzOIE0BUxG0qLEzE6TIB84bGRNxQFLM5Ox+n7kx4l9uHpCkok2e
UA/QszxwiWDg20xEzeGq4KJ21hE397WprOAWUiNod2Dk7UK9toXx0hqvRq4UKEr05SLZJQNd7pkN
Ltlqq+MoMVLRks3V3HVOssHwPJXVc9lwgq80PX0ZBUs75h/Y2VmDSR4C7CSSJdzgNVDDpyC4bTMQ
QHmR+34Mchw6S15oLqxzIjQ4D5d2SehLciXa5kEYGMvzZpfvQ745Dw09iooWlfVYA1VrkBqb7Ehe
5peqFiccJkWX8cEqcT/y1kD3b8InE0zVKphSeDhLnAGsKlSANwN+LHttcXWYrqydSkLFn2cOG3i+
w+wwO9kbhe2C0ympckPb5cY2+n2gRtw8ZY/qWPs8tOkdCr8VU1ngzyy12G6Xlhj4sukoNTcDuUgu
OeVfsHWImpwLNnesX9Q/D6wcoWDzl6oxT5lh7314jS1nMksaxQbjMatjojEyJCyPQ0AGvcXvQPxE
/6QL2iAIMw8PBVeF2PX6dcJP5YOqDxklJMTCz5NB1y8sVWvD2Ja1xC1xuDBQSapTx5TlOBDxFWZF
36AHCtRo+dAiykcwCZLUHHx6hProvTSgwfkF3l3m4HahvxKnRNxpR/DkuBa39mh+ORQrr7wedDDk
ZmogWPpS0g5rkmcdJTLrvMjxOKd2sUVbfTd6jPchlCSvKx9A+NAqlczPqmh8io6DaBVPlCAvnwLO
nxOgXY8exnKvMGkNuBRa4QA28acNWE1KCkXwhgDzI63ZDQd5sOqlHSYPv5Zztq4xDRcYQUbbpguC
acaGhIVDMO/QWVBlGSMVO8dPboTuwoM5GBzlwNxGtv9q1qQXixApaVKQEqqeG5t8msAtbHMbY/UU
WLgvvjo4D2Otjgn3A9djNbcq697LCVKN097PLyBv0sMYtRc+zvLsF8U+13Rvt5b9QY7F38KsP3qJ
sskz23TPqxu4/K0isbCWzfDhB/OXH457qplmrKIEYVFVSGpBk1oXZTVw1crWtcV5MKY3Bg8yNlo6
bzgUThabxPw96wV0XpFtp06eCHyu0yGpj5Duwn1S8Zbp8IXUIlmGgeSbuOvTpU5YGxCXPGsb9JKs
rVXfGo4+G9VWD1Fk+YfBjA6l67EFa7rljG9W7vK3AYG6oRR98ZQ6v8Zh4s/Nl/4NOXg7cwByGAxU
67oVDRv5FEFZzSsMGpVx62QwnB2utarp+h1R6nWYF/NxVMmnNhD5vIEIy+hFDP0n8e479PYlRCkt
bbMVpfxufc21qH3UVtsdQt+G6+neq8DrHsi1bkJpiHXFgrH2n1kNF6IAJJVpdjh+plps8WtUW0a+
RIKHF4SwYkOZp7suXBjXptb0G07cipPeSM/goO2t2Y2fE0DQPT79e9k66Tmv2p25aLQNJ/yHun+W
ylmhVIjngQdqa8dJQ0v3CGHevxe2vDYEcql66trxZAlESJQ3eTE9Gg/BpN8sYbz4LSlqHQ9Aj1lT
OpYzQMHCmDGqO/pJU5oLWMn/WXqaU0H2Ikhr4u/tXjnGkA8xf1tC/GjjLjNDi6qFlT16ywbvH4ek
mDdiHh+6UmxKAFv/wd6ZLDmOnNn6XXoPGeCAY1j0hgQ4kzFPuYFFRmRingHH8PT3g6rNblX1bcl6
f00mLVQlFZME3P/hnO/sXcv81GgzSJw7yBj8LEhrYvQKzEz8qAVqVc2Z7wapIT6asfXCNDyZOqpi
USL0qqIQ8Wi0XxaLzqogjnm26F01ZsuTKGt27SUQ6iFDSULQH35PMeyp257I5e0htjcMDEyQTwZE
PdOuQWnGRZAmz9pomQccVU+CsEWUFCHOuKkI+jw7kc3ZgdHtSIerjWs8XZyp0G7RNXWww1R4ggO9
hvgzwYZGm2zsEli2PYp5q3+A0WBc+9ne1S6NI2HFHQddBsS4JTiX35zpUXPUv6M4TBAqn2cRC+w6
2sGOtRRTFJg3S45pUK4/ip24kghOdz2sqeHdDO0s5QzRr+gZ47G+6nWLncO+S6sGQ0/mvGUzsPyU
bQEXZTzvsEERCu2grBkh4ZVUXLu4nCmKzYtlAyZLxas3U0kBkt+3A7W4amy6g5RY8Gg4dvwCqDai
g8u/F7mCcxcHtwBJ49hDrB+1jW5AY5k7DJgSGnBXkgiWzcJ9txF0eIq0zSyfQj9v0JDrY/u+AAGB
0AxHw1XbXI/C4+TuUDIeNLKkI7v73RHAZEFo5l3D0BwxEbec4pbP6iqT5pir6VaM66nPMoomqKaX
SgFEJPzECTDhrQIEZjp6CS5Cg7LpfQ75cF26uds203Qacj6yRtvOuHMjjPatIHdUw9yquaR2MHlO
1oAMGj32nAxdCsvb5yhCfA8/GF4yRZ7jtKA/Tk+ukRE7XCYYcztxoL1/GZYb/eKhYwngW0vCPQ5/
xE6mU8dx5eepVuyIArgbKYC3s04l7BiTCGQ0YQfXWtblKJu9mD9ayGWuxegnZGk89i65TF7OBiAT
kx8nGd65zHgqH1AL9gS0pT88YOOxpj9UpQtSx1LMI0L3Q0XlvBu448K5hTNOdCxSBG+7tG1+HuMM
3bjD7+TZn1JiIRh+uFAxy3J4sWlDqNTwEVTG0SlwjC31xsJ05Q8db+zIFZ8ZZBkYZkV3aH4XNFL0
JsnSvzMvSjatToR9OqGFanepjsZAWS5d8fTTnUeP2wNAUS+Zj/Is0WiRHZoLH0oTIa42FjXNuSJr
HTcWiQg8r+At3X1lY4uINaAynZa+z138e2Y9shm0/LsIkzfW88NJuvK3ZjknTD7+lBrvmZdRRBKh
vum0Lt1M5MH6U+06tJ6h3FlDfy4IG8excHaRYG4i1dxUDIWmgSUNrK2Lwcfhec65YFGOJEzyskcH
Iw6RKdHJzJgXIqtRd/D0tkhVd5GW4yeDO+FbE/VJautbpzesx8GJ7ko0E5h/8MUrgyzxNMad07oh
9bjlqyhnUeTqnymrGTAbPJIYsTqS1y19FQM3KcAJDoDWAm3Wl9Rb7op0GArC2lwiDiTgiCU5S+U9
5NVknPDefmX3Ii/Ld5Oiyo4fTcZRxFhi02iIDBmwM1HfZ8dhDl+tkZMBMcNRKzP8MO6Cl1BvmFxE
9RJAOIu5zt5IenlANKf80XVxV0n7CLKuXS+64qww+TLlq7i18vJEzAiZm/w9y/DFbv8VCER40rbl
wGyvMdbX046/Had8UtryE+ZGgfZyjfmIT0P82tgXHT3Ofm7QKpuSaGUqfOIVfk850W6RJt5rFosV
CXc88izOop5nD6ypKZS2HSYIHzxUF4dRq5ZyzDlOXkK6zQiTqMvlgIFyG6KN3xTtkbeYpE/N/eDj
QKLpccgbFfpGCnWTuADHMo4mweUeioAY8aqugYzRBrzjpSfZTo0jMmk+HxrkC06nwtcbnmYCf76W
igMpEahGwAiP1BDfWbTUIL7NRwLyrI1VD78JZpz9UQiSAhy5H8sZ99fS7A1cwJtsKdl7ugguGsD1
k9Se48W8EtAO6pPMHbfwvufIDJSr8n0zKkrFcDokGYeAgy7zgTBgceItLxD2WO8u44WbNzuXPgFc
wERnCDwP2yOjwU4qxEVD43c9MMa5KmEAjR9T2/ywmdFrr1Bg2M8Rk5lq5aErqw1eSKX1CSfVmuCd
vkT4TnBAxr7Jh2AG/h5BtWf5+9Np5o8IFBXGovAls18RHlG+6+Ro5jK5YNF96AazCZTA6ep55bXU
/pDwb3uX05gij7d1FD/b+lcYm0xXenYFhU5cmlL+IOOXdCBaWowZcIr2Y4gFMcCCpNFidUWaBO5G
aowYXRgPda9/o5bdFhYKUoO05SrdY1e6zEoH3Rvu4Nm/dRYCeDVkOpy3yJ8M4xBVbXRc17NNOXI5
lFLwvLDxgfR2tvg2nq3cLnwMcia/zokZM6w9MHLD7Oy6FMXMFHc/iknSP+DAQHNMZ1MYp9H0lvM8
hieuU06GdU+bke69y0i0m9s3PKbGqfUobw2RPMBve5AIgsNy/X2h/nH4TTcGFEjIlgLYiO1sJqS6
UJkeRVFwVXCcbCXDown7ZzrIB/dpqohbY7r26WoGfcr8A2DAueDQkVm8lxYnV+lFfP9PI0y9ZjHv
cwM/DGKfgkqUkJx9xuiG2A13U9nNrUMG70W/1vMHuFNeGUE7IgL1TBpS5i5HabQYtOqNYXp3VSZ+
2uT6jXpb+Io0m4l/y26FWyQ2SJbbiu2QWbGHAFo99SUkF5VGipzyWx4fxrxg8hIx8NCL3/mKyGGe
gBVBhBs6zfySuPxRx/7g1oV+5yzuRwjRJcDqK7ZZZ3aHlPtDME15KoXwFyZre8CfmFc4hMBs+WGf
ecfZuwNJOmLMtwccCe0KdmY+FVHcNAx+N3ihmAycOzT4Z0WtPmHxYpA536es/3AvNsdML14W7GSP
bmk9tjKKglz090Qp0VUn2rIZCmwesbPAY48dBuvOh9Cn4dpWBvYENNYlxo3CZSGiuvQDl4bd4FuV
VBh6XpnnAmag1Ofn1lHmG6YvBruKBX3Hl9EN+sEe46ew0fGpt/LOQbJJcrQF82K4nzq46Z7ogp5U
uyCEI7iPPpj4x0gXQ2aI7BqGbPoZ412pDEEIagdLLBzf3LbzMSH9wgq7g4/D5weRBWcgvkVpPvg1
nkZ2TQYK//7D6eprNhZmkEfTD8wJl8UZV2RffSfS4sBMw2DiydauJSOC+RrcKhSvW2iQd/gGvU0h
xz2AaYXnV4bryPR5Kr34HtQFC01u9ANDbR3L7sZioPvYaBOrmsqXuuANzc4RTRsLWNsLhgxdche3
MohhlLAbtVwG4HkeuVsgt0E7Yw7BTcZ61TyMOvwvrX0BHPg5s/IwAChooXPUSHLIpy1h8VW81/WR
oFSTmqrO37Wj2TQRKBks+Ys7ML9VYIganlfFtuvnk7BRpmsZtVxljqcyRyNRLgj6VuDZqFnAntzJ
H+EYbkauN5/LCKEmZh6aL/MjHS4OThIZD8UD+UmAXcAFY2PvWTTb41a68dWZ7cd80Nqg6lGI1n1t
BkNTU/P1zCUN7Xc5VJ+ePgtQbMuWeEmP8V2GO6hQpFRZ1ksINpvRTOoiI07MbROTwW7a4stscCsl
+Sz2hMFCfXCm7g7NPOs9+F95YbiBZwxUbF03BoyQA9XWvY8DLedT1jYb2mVs1NGU2SdIzA2yvL2B
ihkJDj2bSj6VBE8xcHvTGqRv6Adh8Jm4zd1V7twWzkZE+hco/D0SfzAsLaBNyu0LkJeSJ1+SvphW
VyI5kqOVADKWHvHtHn8S7irNJ76GcULBGZjph7gyrIPFon4YkJg2YXILXfeYuOGzId03hHoXo60Z
AYsUMADZ4uh+H3up34qW06SdxhNnfuu7ypA+49rP0h7lxbbKawUGseA3DRKjTVklR+9NjzepCQl7
97SjJaMb8e0M07XuQnuZHJOIEQiwi4/R4AluMYo0YdZvmiz/5N1xfDFwpYyG+YC+4NtCNsezWt7F
fKyK5z8Roj2VAzm4tn3x4k75tlbygP+IxjX73GRFECbpV5m0IsAfxMGE035bGskTOg2MhF7MYzbU
He83Tmk2pSCZrGMJ+cS3vGmf5o+sK94w7CBnnhi5OUskWKIx9m4Qtm9iTdDslAxrscYX25BtEh0y
ZRK3dE4IPRF1bKJRqy7EjBrmRXRT91DExJ0/tDEyckWsKv2FnqU/eBfUVjnJk5YkUM8wtO4n+aBJ
jf6FZ9Q0sJ/qYubiUvqbgqLndxPD0IjtgRWTtoN7K2fD3tkPlCHGWBo7qC/vc1wxzPQoz7Bj7Siq
nTvbE+/sErHzGzpA7eQRYjyJroPOeAky/6mcdXia7XxRZpTTtNYNC8bQvPe85uBO2kfrcU60bK3W
mBlETh0ZAUyw75ORYi8zEEMlvEqEZv2GyPqjB6G4G13zhy2KAVwayJrV5Q95CKzV1LI1WlBKMBHp
jiOX5MTXiwLta4Hcj+dSXRKtlnBPe0Jga/Pd48norPw1bmlEEw+CBcnXHWQGK+f8xTvlspJ3Bt0f
sdC1ms4+ukwwusbRhwmS0WVU0aUn271DSMXIGGsHTqN5R2LTd6lTipGIjPEfzXtQqYqRXjzhDLaB
tWTaar2Lw4vg7lpUhrGZyYDOahpgFEwUqhjIqmGQYdXdhrOBGWGZqLrmKHCm3rdSGk+nsXdu/pFl
jn7EJJPiQK6fSDlgvV2OpP0C2ILhJQ84WeJN04Uh6J/52UwNY8vnK/JV11d9tdHwXOK32FPpVD6/
hcGMV5fbxdOfOpsqu4PWpRIi6IoW1ERNVuEmK5jn6VIWJ9euWrBI7MDzXntZMOnBWLQJvcxtdvBk
F6BPYcgBiqr/7qA9jIMCzDFSWNXNRLhD0eLw6hm726HO3MhtezaV+THMatAIE1t1SSgsLA3wBDqS
kuRpboZlT8LanmYQzz8sQVUEemtnvkVS8CwfQDmMhxZLKKAm4hy0fiFo0iuX/RITwU6Gib7LIxwr
hoeGroWDNMErXXOHDtpYfk0TGjhbI/MostCNd0PUBrFkJT6X2inT8R5VLjIbM1+VERaTxziluS7L
+svDSQzWTRFIvQqKQFgzT4aTi2RhQ5p8t+vX3WMW+1ZoUQE7Bc+nS7lh089FKBFCy3gD94E3Bz3C
LgE6itdtLn0t+9XbxngyFjgfqvkZLjyT0MMfKlY8MASkQarT/OARMLpRQNnyMyUwAoLEfkw885cK
IbB0kXESQP6XtN4SJdX7y6pD6AsMPEznizu3dL4R9EA5Cd8STeNbG7STW2eEE86Q4Jrh2Lede+oF
I2NTLYoFHRSqMMbb0hkRSQ9hfGywvM4tVdEUU95AVVGpxvy/yNg9O8wbVl1hvS7Iid/bLAyZOpIk
/a6Zf3qVsY2NfL5qa1GSj9NlKbUvsjNEAIaHDTy6sZkFP12lduMnaM76sbZ40ryY735Ry2nOyCxT
BmcymBbMv+EnONa06sfryKKMsAmWs1kx/8Ty+KacXgXCw8hVE9FZpaS/TgKCBkEKYgNdd9h7vQFB
qqOw6aqH1oqJ0s6q0yKtZD+BxSdTC6FOneJpVBXHFBnFPEc7NdsdRBFi5CKze4u5DXyXWEiY1Wb6
UFyrLY7n+kkuDIBJ52bOwXwZY9QxA1zcs8U0EzS2/Wi/RwVbzrxu0QAs6SGVNDV1iXImEkMCWOTT
Y3ODtSGbeTrb4uhF1FVdbvuzl0B9HOsyaAQz7Ucv7LqnqnmZau0CdOtiDekSYD4tI7LQ3ELuB234
zcyqCZawZhpsUmhnqdilc/hNeg8YTW98ISqDSRGKj4a1iKoXSheX7Xmazfw4GS1EHL8LW7ZnJ+fG
x/EoIQPte2JfucaW/txoRTCrVyMP+y3tcB+QMApp0EiIl0y1k7MvF51yDEksEZYuA2JiKDq7fUTU
T+y3Y20H7tbAQl3DJNDhnCK8QoP72XpXr2JAiesOTBhW5L5mQWUw6aFTYMJCroAXauS+s+7bJg5b
QfxKKI4scvgARgMAGMhS9aIyqIkhQDfhMy2GURAg+08f0xQEkQ69QNjazmFfjj0vjQIv4WdG6LdP
HPGgkhESAdccN8l8NjiAjKoh7We5Rq1ZbOchd04yluA3ZgLrcLr4brN8QlfEWljGgQ5CJJ5GeUNj
aJUl+Wy5/jQOHibLqj6iq8TMZ6fNlqwA1ljpcl2EZq1Xndo6HHyzRl0d9mPQ9fops/pzVFE+oKhY
15QwS8CLIzqhv3IKjadifYUsg4maJjMkmXHy0yucV/JuoLWHLnWLVp31KH+q6+g3wP5sWxUKdKJR
O9twQEXCD+tiNf2BSutL09pPCx/EVicXJ4iylq2OWX3qiL4mwvCAGtYoA+WvziQvbqrAUxKz+dCF
ZbJveYgy7nsm+dbVmX5XFkNUSl4wgFDht0XVzDsYo9ZmshsGHLEXM6c5KTnhrMyTamO7/Phpdcjn
4nFWap95+S4f05+T1RncUclz3aELpV7dcm4o37TVqZHxa5J1IWFNN11ZlL12qvzcCHcita2bYK0C
QpO4T0yTVG0d9lpEDj+IHPDZ4CrMWavA3GSwHNrI5Wzwv5zGG/Kfyo1ttdy82IdFQ/9eFhCq2uHg
RID3EGeyjjVHDw8vMpdhaE9RQW5vXd5UiBcO/Vi9jzX4ioI0SiPjN3CNWJyzBlpTbZunVCcKlV+T
FTQzojpy9uCszo2A0z7xIf2QaGIozuzlapASKCLY6jK1j3ZpYh1Z5g771J6zMznOkAcQ04X9AA4E
UBS9D1Hyk85/t6CF1SkhfWnpll/1nwpumCeZ8celeRC2imAEMNqzxrLyCyt6KSt4qvZJhlW9VyPo
v2TAJDPbdaCR0ntJwSANNnjj1uV/lSSS1s8UtwHgbu26iD1788Nu8pNEA4z062vWdS3Qi2mvl1Z4
qineHHtnRXBb+ydGt+WbMJgjo7LsAKodu2x4Quy4Ey6IvSS333gCum2cLd8elDMnGr4bJ2P3oENl
nRyIaGZ6pTkDmZHro3NAJaNTH4zXtIbWrMV0iYJFnQEydlMUxdtIygJ/CjblriVRX7KF7rOLC/OF
mkD5bE3uNOKL+B8kl85l2eIODMfz8kBMB+xftWU0au3LaqY6T3GC25lJLVP7OK69I07Ikmk3930Z
Ez7a02eAza3gE1rNFORrswCXhFKVXZLdkjZTtciTHRdfxVTlDwKJ2RLPzdGZ68PM+3CAxs7xoU+4
9W6qpvVGt7EutZzPrK2owUCpbljy0ksX+k+bQom8W1/XFhh5XvLJgHQ8x+1jztxZdrG965cYTtvs
HCLDMgNt4BqHv4/Oz069ve7B6Ivlxince6cW1xlE/jYFWX1ZiLya5TXMl/smr+P9YhukarT01cgZ
hqCG4N/F5gBvf37JXfwQihqNC1dk3cpDhxrkfNZZz69ACs3I3Htvho2kqcRq0dXsaXu7uojZIl0P
GBsIw+0UTR8KSBC2dbWXBnJvbcZhoY0K3ExxSFfumWNYRYC4FqxkERLAfDKdqtvayEWWhbJ7Wq+z
Cuj0c71uI6XnbUYjbX3KvwfJ/Q2PblVjA2Aig1i7laj2DqZC0Cfznz0QGF/aU7+dvDDdxpRxW2E5
C0uofvEtnGhgwMiYp86BpXLQWvVQeM7v9S/kgOXhdA6/JoBX0JVccYrF+OotqEOWJPL7MjP3S86F
URMkjHoR3ST8GNcl+7cyfyGlXfawrxDMOJ+pQYnAvLo8sn1ERGflvW+vqiA39m7Mx+GFEywdhsSr
96we7XYr4MKZdqLejbQmASVDGs+TutVD49JVM1DNwpo3WdPzFBQd0Q2zeSUwuDVBoC0EzWg6i8+F
VJZdhFp6M4T6azJN0NmIoQeMVB7NuaZTlcLaKcHbktRkgLldvhsN6zlMULguUWRuO0ucma5XKEKF
yWxB7jLKZurL7lZHBZuWEMfnUJ6yiXgx136KWrgBi32be5YDRP4M7LSHI/ly9gHtB384KCS7ivBj
v9HcPYWzg4oy/06MfS7a7AjEY2dJC3ntMk17tzyMrof50yOMGVOFRu4acP9S6Xsz7Z8JDOOgaNJD
jVZxm0QDGP+S3QR1OQdE43uEZp1nYxAHpwEpIDGtmxSgm7j1BEHyCU+EyHet6p/kBEF/Rv+/M+XM
b4IzoGpaInOVekODdYho4Jau5IiYW+a2K3KNZe1XVtrNEd7La56U7UPIn06qzteYIm9FprPKc71P
EeoCEojiEjCK7tSFZoApmRwXpBa7XtyqzAETY8cPpQQMacW27cvZ2xFyIA41juUNu4Wv0GMWSS+O
1962myvlLFII4gd76LQ4uCBOxh7NRm+70S5cLL9Hat2wkflKnUdLFT/6Phd7GZVs8rWHgV/QR/a5
QGcICTjfasJ2D0lOZ+t0Oax8VQWRB4bAs0OUI8UxMdGQtc6xCFV9GwpVYwfR4n2EZSrm0+88u+pX
qOQjl1ge1LYK5qg+2ktN0Fq46SeyVoQxItpxucqamc08o10QJRDCRd6/9glNCcqImbtk2lVsTaoB
EVktxYNhVVgQ1Ktg6f02oJlyvOFqzqxQ10Ka0bv9NqzygKU9Tt5wsVTnINyALMe+oti0nT4GwEAP
xO5ww9nNB33Gtw7O5YgHukt18RKWLKGTYsqQoCw+eFc20TEqAy4RKgKr7lGFL/a2g/h0GCPkg5OO
rJgG8jLWbKLY3Wkns8wcBqCAcWAhb+vmSF9n8JHGbwTPCMKGwJhdhqaMhMqu2olZ4G7JxvNoynvc
z0HuMNydxbOJfgbb32TcnJ7K0MGwQ1XVEkGxwAWHpKC2o5vdtyiPV+a9vgX0TlPAyQSV7hCl448+
I+LDMVFwofOF5DT4oalZ92ndiOMkJFOA0OSgKrsnvRzeWvmFK5zxRTQBdss/Mzda5xbNvs66S+J5
7SnRJ8ZY0Xw1puinoWdk4sUgRkX+s3CJTx614Wh3Eznec90wYoIuXGXMakgScoki1/FgCFThKyJ0
U9jiY1CoZUMk8XZlSs6SH1W8sErDaYB6D8Ftv8wxKu0QHalPIBlsUib+cCzEuV1eBhNDCWmULaPo
29i7xJsn+s3QDQTrpfsrHYd47wra6GVBBhMLL/d7rT3bI6svFvC9b1bfGvnUNHx1soaxr9PcRfgy
bxN6VWv2kym8m03CIVkNybZ7pVoSADDNkF0i4nquZ7Pt1BbemMYtl9OrJ0EcIckcDFAsw+o3MidW
ZaOA8ZuoL4ZYMshJdsqNfPULtJ/sv3XU/J/5ktsPY1kcXbXAN08Y7QIW/rloIXISgNFyetBjSwAZ
drDFcNlypZx5wuo7hqevtmm/CyHuyOz8SIome8psaJAz79ie7D/w9G/RiAUrTGiTQncnahj0SeK1
uzFFP+7NbD3CbpyuNA4xbWuS2Fcn1N2tVxTNHhu68iUXdyiLIyGxjl9F6SFDJD6NHU915pSBZE7p
94sXH+jPSpyi63QMASpSsf6mFRRkhj6jRXObaFOEJnlF5gTxz3CiLfNOBrCqE7zwcF1znOlwrpgg
L0jfcY1M+24dcXhLX+yi2YSBY3GYVrlA2GfhWy0HdMCT0zk+rXDFKOmnnVt2oBF3QeAQSzJiXFih
Sb0/llp5TTIm55ll0Ss2kmZ0ynxkCwzCmuU7bE2DprJjR+vpe6PP76wcKumU6O11GU/RP+H8C14f
Ai+KuNtb4fp+uLAb7LGsDwsr8UKD9WVO+JZKAz7wOFdIk36KeDD3YLSZBsiOCLC0GLZWzTjZNGAg
hhXriQyd1OBcqjUF00xZ4hJBw56p2auC5j4mioSxV+sdx3HesdfkbZpUHsg6/e1q6BHVILOLXJrw
bPGojolz17fOWyOcOmjsJtkN0drZdTw4aZq+hhHeKHtKnrhT+G9Q7/cD4Qo5qBmIZzHTTNvZ9jWB
Tt3QnM07gwHTdjX+jEVdHNp1pmRVT27jLigSim/JQyrdPPdLw6Ptu5tnI7+PoMaXoUBQBrxZQG5w
9FHSz3g/Oi2HChWDVBGSbcnwSqb7/ZTr3QncMbADvf6yEkwlaeg8hVpzWOwsDfRRN7cewSrBFGrY
NMDdbiwXee6sy29So/1xZFIwN1wvlg5tLAZ5zUg/Kq7OtyXrXdvbxA+ygtlTjpPyHF65xpbKG06h
hcgwn5vVa4GQV9cvXsMqliau4dCodowl21PtxafMoFVHJorY2MsYqw8jyWhy+oC0jJeoWRG+FSr2
fp6MQy41fypL71Rq3zr0LkpRdtFOpsrH0eCqHhrK+QwMf++p+8H08kM55w3msh8FS9dnfYGv6jwU
Zqz5YWZvyS0/pkSxXYRXBQlgJJZPhB8opI6HPh01ri4IC+FUzZdIsQ8svQlQttJZ5g9z0OgriTZq
mrOhpTsWq9xXHVmwAxazgxeWuxieKCOR/pKznT2IOfyKUnuLXoqlqjl9Rw0QJnCVSHNN1OL2tKrb
gWdvdCcqd1nV3Sp4dCzFlAIVSfZLTqQh7zRWLrfRr8KYrhTgL1Gb3Nck4RAFx7Cgb5zVRwLnrhiq
+yYprlbvogqw1zgR4exF9VSkkIZmjNdgZPeYuKihJmQNU+vFF3o0KtQITG9fWw4pbNWBS6rZ/n9T
c9ljJnye61//+R9fFcpmFvG/oqQq/8xMECZshP/Z1fxcldFfGAv//Pv/K/fdcMx/OKYBNcjWmdzJ
9f/qD1ezRkz3P2zEqFidoYLwVzAc/5etWTPkP6D86khZHTyupu6ShEvL3Mf/+R+aANAgXR28CpIp
7AaQG/4X0e+CD/AnW7N0QHCY0sDuDJzGhN+8xqz+CceBGoAqPZ7lS8026ABosHnTWQDq7hnObHOh
zlZ7W8Mv33XJhf6yfksrey1R4nujF+6DvkwbJo5CWtpTSIejW8NycS32jGOd1/ckrUX/Jkl3jZv8
v0ZsPrGNVcAUpu7w/Vh4Lf76ic2RfBVW58NLb4dUk3Wv0K7ppMl1Y7ztVNsfDAdLSMz++A9b//9I
8jH+X/9ow4RoQximaxMm/td/NDaHsJvTWL1II88OzEHbK2SdjgkzFYU7TZCna/HRJ+IxU3oPYo7Q
QDNMqUo7xrpzY4W+GTGHDDPFpropfmdNapPucv3TA3j/x3fxZ+KQsXrR//IVUS3wbDEXYK7q8Z9/
/ZyETVpFj/jodRbFcgW7FN+cKqwOHJTOraJ4iBkj4+mm3ou6VehiB31lZacxZxAgl2gM/vUHEn81
z/ObYfh2eMod/sX87+/QF760XM6ZOb+aSP6fOHTFGTU1EGyz23d2mNHp8LXEaJw2el3dJi0Vz+WC
r7bEt7hZELKdYzXvu8b5sqJ2fkcRWLGpke7NrfVAwwt6KhuMneWgJf/7L3OlpPCOuLYhpf7PL/tP
b4hGEATfjTG9Wg31be+scecGwlZmfC6J6KGPiCp+XsziTPRb9zanJopjMRORRfYtOzf/X3+XfwMR
8F16uk5SA1QDmw7OcgEl/PmNjZURLhh7h1d6QQ/mr76xuB/x6uftl6oFNIww/FTK8Xad2ZeXwcWW
MFHN7UNPQPkO50AmLggAO61fi8LBxCeRl9WG+65ZMFkR0yjaezCPlUaFMKwWDrJb022B8yMgr6fe
lhBr7yMb84Yl8fs4AOuoklaRZ+PR3Qo3Oc5F99Y0uhVQrzw3tRXfd4Z5JsswfScy956mlludXOpm
IR6ix7Z4H1UkYjO2+kHGzEhYUEHt2C5XQIa7vPbaiw4t+d88luZfKTN/fJUcfzarEvpejM1//SoZ
qQvR2Yt6deOl/8jKYIH1uXdNgnUxkxCqYFgY7NGgdDRtUFiBcnceHoNES0hxqrEdxCGbrjxzbAxP
zbKj671DYrMcxNJcFTX0Rkbm8mG4w2eHKveh6ia2oLMMnCGsn9AAxv7oIOKMG2KZp8K7/Otn5b+d
V2juJaobLN4cBu7fH103gcGfhpEOlkYtELhkektqa7ho8TwFhLp1N231IwxW+m8AYIb4W2gwT6mQ
QroEoOgGN9/f75URxr1eaYv3SkTDyW6y1yxLvZvVyNRvtemay/IMOuM8GPPk2xXJZ6nD6NGwcCJr
nV0y7YawnbXxwLCeONfaXO67STnkb9AyRnGRBIYgcMeAf76dFlzOncFyqZnZW9Tj3D4QIo3wVcyr
CWxS90Ub4zGxsCZ3vYMQaULOOhOrex3y8kEL689ZQPDD0PPB5XwzxwILDmBj/nHuT9ku+h2Dojlj
ShLSvQJRw6+YPko7o6MKG3hicRDXKArisvAZ6TMHRn3k5qhO5iEUAWyxnsX7CbWk3zIp3XhTZB2Z
2B1rggv3Si5H+F9sa2ODmLLSReKHcIJ8LQRfOus3fOJ5hijci9WzVg8tsSTirm4sNj2tme8hQRLn
pan82C68qDxtj/AwugBaDiLhLEG5QGTQgRSv0g+pLJmLgA5krt4hj/gwc2e811zsQ9GUvDiNBpFL
51skZe2YSKYpIYsAxpPMPHs3cS5q/Q+tyLBgFCT7GuZK2ykCjc99HGWkP5m5d+X+GT9kXH4kzMD2
0WiT8UTqEEac5ZRjd3rsPQe4rqhBu18mhdjf6oAPK7v/NCbesEYU3YtwQUgguYg8tAf/+s1YQTN/
vSLXC8kQvBwCKZ1r/q2K6DHGW56mslfXTNTjkmNoq7FR4E+kn+1WmTAYJz/q3OpzhkeL9jmpIbaT
9zSSQnbsLDCsHv7jf/2xzP/+xgreWZz5vDM2xpa/3dxAUpplbjvvtfCmkl8ne6due0nGtDpmWvWZ
j2gtsJreDZ10TyYRz6c6cx89hGd7J0T2l0w9IiIZtf5QQwkegAQjASAZvWIcCckTzHtNQrGakW5o
A/NnnY1jZlfGS2+imsYsAoEt2auwqNi0TjKYskBFWviBwR+X4aLvceJrT4AczkaLlosGyvo3Zwe1
7f9h7zyW60bWLvtEuAGfwPQYHEcvkqI0QYiUBO8T9ul7JVjRXaJuS/HP/0kNVDKHB0DiM3uv/fuV
4T3rECbowRH88H4b2B0nZVhlz3KwcffMzKGOrFXFp9ju2H627e2fv3OFOvv4D1JTAtOGRc6N8BHv
2ac+9SR+r+dFmj+ghsPCw6ytZS8MDe2HphNYKCo0MlU5zp9K3/0ymhiw/vwhbFVn/1Ky+dTe/POm
Q2GrWIH8/39VGZPU1b02plz4sLzKuvze74gccmV6mkaPzrwcpzv0E6+LY7UPEhGgjlgnCZvs1raI
7ICncw774uSOs31hfcayvBIlyQxGdyQtIt6nZsdKlhMOJ6d2h2+r36doKZX9MxzwMNZxH18toxkF
bTafQpTlSSeqz1aYV1CscVGyAPCPRsIEsMTmdGgtf7/4k7wmug7PIPkOP+apOuL2zr+EkXVeEjt6
f539L1brLx2owmf+/xvQXVJ+K761b9/+3bSqP/IPWMv8D+QmwFlCCJM+lBPnvQP1/qMDxuK0sdW7
mtUrt9w/Dagj/kOdjpHSFJ6z9q3/t/907P9wm1JRKCIXR6jr/0/aT+9XLCYFrOcY4LQcIH+G7f+G
xcRNEdq2PRHnsizzuankMylA1pFnLmRkRlZ1oy3fgOgvAYrMM5Z9Zm/GYxl14thKjbwdNzxLvbrt
pCS0dhTUpqgoGUKBK8LR0pfMTfO2QNnZN/j66hghfFowWvGZoFqsLXpQpdSth3J4jX2L12jmnQe/
HGmI9GIfRp8tt1yCrk8Bu+BXBTvfHoY5ebPKZ7NkB1t27O8biQALFuvgVzx7gGC6zjXJEyJBJicE
9Jy1BWpMQny39LMsUnz3oE8N6YBG2Z4QTRkwCLpzO4V43EQ//OhD9q01qh584C9EuHgXe77xE8u4
woV7w2uNTJ2cxnvBdLsfkLDMfTneZctd6T+bWYJfBIuTcDDXW0ktD/OClI48ox/maLGuQk9psk4k
CrgjBRmmlZDhna4jonYxs3XSvPvX7Xj3eztqq7Pr/51tQqd78ixbzTF8zrbfOnYNn1k7Y6HZ9rV3
YfIVn9jJbqRNYZCjFkQUkN7ICmNJ714gorUnl1jj2c+io6OzY5oqgXB9YmI3q7zlAfQZk3vrmMwk
tJfhS2MVOBRYHMM7NEFjdeFDX1e03568NxZ0N34xyb3M0itXL396g7Sv/Fr7KuO+2tihc+eiJd4i
dnOvUw+zSecHITrLqhI3iUDa7GK5+/MXIn7tOwSPo803ocC4gvZD/0i3lCyotVzPG3ydLLVAKcud
o83tJh+1V88D4QIk9ocXjgNzxwI4u1pKzKRqbJcQZJRHfTllDjsbWZvclRpBtZihPFExGSQUxR2w
e0pcFYuMZ9b2cMQKB4SLh4bNMtB3aQzISbHMrxyb6bD3iF0GGb36j110OAFtVq1kNtnMND8vY4Wk
Yuyj7RyZMHHsuUAMhSZcPZNuMren0W30ra3cupmtJzsPKI27yH0/kD9O8Ou+T4u7RcQkBUYpYehM
dqF7jIHd2FeVr0O7mCy102q+95nVfopbQurGhGjMsZ2uGk1m21FvmXhO910kSJ+EBvrFHSBIuA0B
HH++MIpt+sudqi4MzZIFpMCzfFyGv76FbY3VQBPjOl1EtgSjSFAwNo9xR3xoTfASA/wO8yMZLPQn
KOExjKeC16pwYv8QKdx5CbEs8om4gPVyzZj+3IANubMrViumhzUzXLi1rQjnylSRk/fnj2/8epq+
31emCehXAJx2HV3dd/8qIky3DkmOSAhYVVfHjEz0yR1G9qnEJ8E7omM2wDJ4vZUwUE03oxGkleUf
ZcyKcg6Lu6ZBTNYN2WlO0dNi9MClKeWJpIq/VHnOrw2i+qyO7piugirClP1tJJR2Vj+hOAKOkI88
/UwPvN7It1bFQEPPxfPogE2Mui7fm+5ugfV4FGbzJazFdEfu1GMYN5A79YU9Zw3CdKGD0BJOai1i
7Uvbt7OcuMNhhzvVcbqGTAmUyouBkbIpdlW2r3Cv79Fjf8nDejgkLpIIJmqnqoBqpGkVCWraQZ8r
bgJEFbAVcYZg7DoMw6uci69R47pB7NcPhjpIDQuz6aQUuhmuGysfSVinn8CU9ey6LVkAJq4jrSq/
a1F8rQ0EHCB3ITGqxkT5lzvg11p2/VY9SkiH97IBcVz/UDxLnwixsCXAWbjsYePOH7e2MK9H5U0g
vwYvRm0OO4hLhPX5/U/ydlFM/eUz/H4X0lBB7+WDmMxVhHrI/nUX+hJznV9V5Khn83TTd6LY41i+
CYlAy2Z0ZRPJAUE7Rt9MAkA2pC6k7N9EwlykeGVjn+7ryXmBAgY1Uz1XKsxFYxQIVUbs/vJRf223
1q+L2Q9kUUvXPdv4+MB4YJBAiSMznieuY1gjIkgXEwkYBMXFRePYxecQJRm7WFpmaEez2GYWFJIK
WZu6tJ7FmeaJ5bL42h4r598+4H95Siz6EppBqjfixT58l4ntMikAw7FdP1sTxhVHPLNkXMaAD4Xi
vfS7obYHXBjs9dmtYr6xTFpTnzdCCD2la/1HqDY/8iL5Uivs1V++wl/btfUrFHQt6rxk2mOujc2/
rvYwdnSUST6y9GcXPXfZzzFLCNfFVRL295mFi9WVYEcIfMIqvYxZ4IQgJWoS7g6W9iPU4xkHiBPv
zHH+y9PwYez8/tlchyeB+GGY4/aH89D1krArRjAIKJmv+ZSSt6EH4XBo9jnHEsXlyEKwQ/1q6S+J
zbgOuNq8x9thwc40mmM9Rv2GoJ8b3eQ8mHNh4QgkXtvFnRz3l8FCa2k6y/Ofv9MPw7P3p9jmarOJ
pzO1XNUs/us7JRG3qoeeqZFfPU4OQYyi52irVS6IQ1ygi8hG9jcaBoGrprIOeGKCkScfILXVsklG
zUhsSr5L8/gFDjZaUoE7Vd0IlY9TuBHdxbD7hnIacAWvaml1BdI/C73SX+4O//fziMreY75C7ewj
Kf0wZlkMMcoy5+7wUuMUg0zcgDvxD3Yvbsa+eqMwJhmcX2ikoBgr5WE9IVrHxLGqfn3IQpbYkXOH
gOUFQzzD55hjuOodiFsAI1rVAJj1iDQopMjzcsIXGd3C9UIA1TakqhgDUxrNPmhT/SZZ0RFQCxrF
JYyurcht7yrO7xzIDow8iGLytjBgO661VB41b3YfxYRykr8wpYjm9cIHHbA8hnMX3cfYA/ZyIlEV
QteP3mYvnHSwuzJk4ji/HtfHzw3xjHajIkuhrdPnhs83845JEBJv2MuP29qsl6AYl+fQ94JWV7YQ
MmiDWVUgeR0FwCXwL2vVfaXxUicuKtDigrB4zdSoB52v5WAZD4mxhF+6KDxUdpNeRwnnZu5wVdMQ
dWrfOwTuyuv1YpMMx1Rx4Yf1rfa+nhkdWjazxz/fwuug6t81v6EzdtY5aiyOBibPHw4uvnrkvy06
Aytzhq1eaNWV0fgXcOzGFeHiQ/TQwFe4KUrmq6Mdn80pxGSDdcWyBjKeOrl3Kk6QwV1Opb48Wpm/
BJkAuyL53hIzvHcM/yVVr5OCjM0g4yegegOaOuvfjQGKUpn61whtOdWVQwCTFaxZE3LC5KJYAbq2
WdTbfagFsc/0h5Vv4i4M8fTWaob852/D+S/VjktRhlUV2onx+5o150VphxNwl0X2M/YWAojXq+F7
IxBVx/4W29EtCid00G12Scd6PwJ82pT1wg2XIsrAEvj+erLhKuVa8b3Lj2sXZ1k9Nfhy7Q5Zeygz
xAYS4tfOFvPbRBjnZlpsklv0Pgo6W+wHcoB2RvZEdCY/s6a7IHKiT+t9vRQInkd9+R45tGAVEVob
VL5WSxiVlsj6mLlOvXOXvdvJIz8ASk5/+uZ6yP7nGU1Yqsdnu9SY9dKGpGkkuOh4A3ONVM9sszCH
F2WJqJe45y7JKMqI6eq88V63EGU5HL0Gg7+T0cfNfr2seoTKsSXN/Rp24qtQ0CgNWdc4TgaOksCK
ZnC8eXJFtQ5YdvT2yq8hWYJcuQXgYlSQNzX4B4M5c9OWr6mZ9+cE/fHggc6CdjCwt9MhznAkMtEP
nTOidRIMG8RWbg6VIjK3SePNQUZNUBktWXFm9hqTzYkpWd04OSCIvtC+FmVqXzQrj7cM4C0ATA4x
Zz7Y56j8aUAP3GX1hHLD6h7ijlphTNNvWp69mVS3eju4hyaHoYe+KyXbCTtRGEsWZ+nTqAQck2kw
JEhaYjlG44mlotwDogQ4TJ7wzhLyGDldeI61MWgS4rw12UYXV4JMikL9EWAgjbItd13Ivb8eRiVS
5gN+nTYaQvwf9Jf4wgnyZNbiACHXhgnkFh4JM93ik6p4ZaIJLjiytAFiVA7vY2gb/2D6nLJr+VNl
no7bC5gwzi9MFkaxm2fF9GvdoJ14ojL28/sIRTsmLxGst/z6vGqlpiEdKu8WdSKK0L4nO9ELlg5T
DMSNakvGbxP0KcksIyVPg5+p08puN2hMPHx1ys+qf8odEwRAq+jBnHitCeLSIDcWHvZ+ojwFQfxa
xXwCS31iOsu9dJPv0cIPbmQMnTy9PjbqY3a2+0Dy8Q6ta7Mn2U5RQqrXXtEh27Lg07gcEP505wMW
2ZQOMmZX95IN9TX/YNvTqOh6x7pKBmlTXvlDqp+aIeM76ONytz5KGDGeKIayreWO9W09dW+9K74a
tUGot5Zqp7kd9nbMY9BTFe+02r3MJQBUy5HWkzmZV2nFjqst+NAJl/MBBVJ12xQWhBbvNnPxnjva
2Nyl01sOIJcekKbTJrs8c5Zun/qo6mZncQJ3uI/I097xgwP/srKXwi79g7c0Nwj50Y7b2HZaB9pC
uuC+JWUsiBNX7NaKfTK6JbAMZytNOVy0uLkl5m1mrlRzd8MIYqewt+bbdbAl8BUeQEwqWv5oXIVt
iPC/M17nhCEDrAy5RyIbbVK8hpv1umqDjK+AKtXcqFwdQeQ2nmA2VzgrGIf4nrttKs26llH8KBJT
A/ZXBwYQRLJrkatwKPLvzbV6RUeItoHD7ywGKcxPOrxJ6n5BpMijgvHfwea5z0NEaVHNxdadtwhV
2vvP2NfYQxY8ox3Ijz6JrrPQvCtNx7jy8cDvwp7H36lGE03/ci+W5Xs/g9lcfwMTKQ3W+kPdRCjn
QhCLZqdzAWMe9LQH7d9aC1ZMW9abhOWMmIJOPYWj0XNXW/rRgVoEIL46ICTiFh66Vyor7syK32lr
F5GFQW20QEa89twvtTj7NSyYdQwzFBPEF3PsbgsB2tMuontRtxtHg0+A51CDzRYHjuyWoz4z39EG
Tmgk33pfw1wFI3bsey7LUCE0Haruau7BWxAcz2bfhbHpktB+ZUzWJ2z7Z34jAZHtp3XyA/tNhSbR
6JFnuqsHv72xoBWlOp4ENespOAU1HSBzXZl82+b8dSmwNcgScrlMwgd/qi4k42LSqZcv4B6XswR7
u3V1UGU+McMBRmaIIeIBn/wekxq9oJf0ML6lEbDr+Jy4ydcuxxetvsiq865tkxDr9e0BGe8UmUYw
w57br039egS8Tz7sW1Aa3kWKqN4OsTS36xON0omhEwmTHXFvyDehBMV68bZOgkq1K50EJxlYgfTg
41YKgKUbr10LUXpamN3yulwPu/VwrLG7Y1UXeAiG27UNNgsnOeS59ZLH5TUIvYeqB+CRZVwKA3Rj
lYckGtjZbh3QrCeGzTHC6TO2pwSf2drHRaW2zWlYApbdEfxk7y1VdR878UdUFRnHrv+oS2649SQB
D0ikcTjR3hShvbcb3GzgZbfwePo9Tt4Dj3u/K1pt67jc3ECGul0vhufJHar30/b9AqvHdT0zB7MN
9JqsuvULlTp7Jx1HSqzwgaoZXg/n2OVej4yHsFVZ9ELKfUNXgj6ECqA4xFU7gGtXXqZpKdkpdRdy
PONdqWdf1y95rZB1VctPaUQKmDF9lf1ufXGsZf40W7cYF7JDAceHf3oC3GjqYANpMfU05amLG6a5
NU8VxqBmq7mU3bgoueM91AMAsbq0PLP4dTeRlWJJywXKdFr9Le+OsMur69xvgjlXpFOP9HEtFXem
hMKKNS9xiLlmGbdbv0pGBjOH2lzsXdx4OEHybaQlgQAvdfIouBSiIHkfLg+ysYkBxnT457rywxZb
NYqUlbTdCJNoF9nj/NooZriQUWIMUjlSzUeSgF4YtDGH5QXWQ3ncRk3UkfXu6/uokERYpOkXLSUY
Au50vBkdH2BfpP2lezV+n267zPvVep0eWn28Xz9U3FlhD2lVBSyQboY40jpZdCBBBACD9UI87/CI
PWPWaNnzJOAxiyn48/fyXxp/19XJktEdblGbnKtfP4JVR46TFqSRhAOdb4omeRLzTzu376FU73MY
M1jnqCTW84BzYjoiAoKB054WVt8bk/yN3hOnJdROkd0/S1JIEP1O3rmZi3M7uumDWPqXP39otW/7
MHzmQ9tMeXyXz43a7NcP3WeVnJuI4zSq8D0U7rg3vbll6BTXB80YD6EDR7PUq++0SuCgcO1te9Yc
ALO17V8+yu9zMdczGIIbgqEY87EP3Vs3e6yR57Hf6gMcMV5yOgrtAQmUV+obt0Cq3tV6s3W98i7U
wuLIk99etXpNTHhynYg+u/bIU94XUH0j2IZBkQ6QW/Xp4c+fc9UNfugyPds2TBKAuMrC/DAoIbTZ
TvoE6rwhpuSwtJQgbdUQzpp3792uGXYXbpRPWgRwPnX1Ciwu0kGNZPFAb+v+MIoaJilPGssIjvAp
ZvIAkISTsLG2prf0QUdWSOBic1pPva4p4DQ744NsODDs2n5rXADh1NxJhA12PX0bz5EEJxvv4wgA
wXtCMmPE+rx8yz7e2j2eWr/iGMoq8g1K77EuiKldBq9kcxj2BytxziLfiYredIleFk1iWJljwnwX
62LTIm07In8DH1IIvDg0du3z+mZP6qzfxSjvscRUO62NKC+QtQ8EHqw7mRpVklGHeH6nHL8zndT6
y/AASxrovyxT/tvhROQgG2amg8gnfTU5/NcUKySICHMwF2fd6VUFvfp6hFsjjFD8S9kSdbejOE3F
q3T6i9FzTI1kO+yzrPtqpsndn28WQ90MH24WjiSkarZpm8g9Ptws7NqKjCkhW7RpcXZ+hRiLJu60
0KgE6QDFoTWBfJQopXrIDTAgfnRzS8kp+n1cMUO3sck3pG/+5RD/L0snhvUWoxIeezakH5/7RrgN
Aguo95SYxNnMGCSiyt5UAIcCxkcwpiprt/aiul03h8jPvnkV7ngY8eDjI7LprMh6QuUr1d8wBNCp
1GvXB0K1S2Z8RJ2fiQt2W0V2/ptwhZnOb18rOnSdhRmGFkaVH0XRTVfVk6d3JD+lEPT0ut/Nqp33
QEk2Ddy2ynpZZ37MPJRpwv5GqCeDrjx9GFUz2QHKOxlAxzFrErOilbu6Bp0SzmTmFQPq8dzCHe9Q
xUzjUn3OLNpL/oEveWTpO5a27lYu3rIr0zkYAWV/Jl41vWH8tzNUIeSlKLYWp/3ZM3javs8movah
yOfPqNCgL6rRIdhcl28KHBdYnSP78QesSzBKoJW6sMS3RQNCUtWsDRQ7ACQV9vqDM1OjrL2Lib/q
YNufkWI+Nax2CX4HC2Hr1WPcih+LAUwTXwrMa0Se7Hklj4GaINhJg8e+QC1vkQnB4BmNA9ZC25gq
mDxde8Ls1G7HcnnKf6w98xSm2sECm4dk7a6pTLG33dG7EmI6VlbL+IFaki2/FUAA/5LUXbAWVIaN
u4VAKUIoNM0702K9tHP24HUTmBz6oR3y328Ny6CABdf3JqRAbyAKlsPiBTLD0VMW5V9eL9ZvFQKm
BuwGas3K6wU9+K8ngxu7Mo7tGGhX2p4NUpQDSJ4uEyCxbGrBbMxLl8+WgTFryqJPJgBhX60yKDjD
Y56yDq4sO1hLThsIazG03+OBl6DjsRbGEX3wdZIAtLPBswy3i95m7d7KCFhEWWCndGz+Mnt5HAhj
+stek0i433c2wkJNbAH99E3WYPaHn65OqdM9swForz8bDLV8ytddNIK0gRrRX9G/E4/u+SwYffma
6B1sljmVN8/6QJKjSL7qYQZJanCwN0XyiAMElhuevrVLQcc2bVlh+i6N3ITJYN16pnr6VV9gosDT
OvWjy/S0kackY2e1ql94lhxZ1/v1Rde218ZS0GdVl3WOV5NARjzVDn0znSl+cbUjfm97tEXb+TUb
EzWlSXum2xQbiB+hJY8yw+nLptHqoBjg/j2NrfGzChviMyuYC64z/FhbVGvADxn1IqbxjO7KiEHV
Ws7XY58FaTQ+DP5yuw7uS9z0ixdB3O+nK1bx9GOq4U6433dmF6F6e1pXsq3Qb5KkRpKu5u3r12J7
+MA8tD1Xk5lBhe/HfY/xdw+2f9PW5o2ZVEfJEMJP7CLA5PeFIMgvhSgLiHJR88/bMaXN7lTsSk8O
88BkyxPlDBWmqHfrF7AWkwtb8onOYrOMDLbhbfXb0m8/d61xHBN57aZSC2IRXQt6yatRIPXV/Ps0
hsJiYy2s6eD1RWGLYMCvs6/cReKwqO7Fim/pRowrXZFt6yYkwtnotuAk8k2l+s/RT87JYl7RmUJo
qrH4ZTNcrbnaFBYRRahwus/r58Tjd5ksykMcxDVYSl4ffmTF4H46extNY7JfJ8dmo7X7foSPt/i4
h4VTg4Ko5VcHyigMQbiVhk0Emju1SxC1C4LmkuQAyxBfwc7AV4L0hf012euOjw9TRCMYBTMY6yYj
fiYsL1kSUdQgoKm7m+Q+clJs6FX8pIs2vOQUriB5zhFGwm3bIewocZdG1hTdmzTS26hAwWQuKtQA
dOu7gsfTJsZdWGcbJMKBRJJADJnclLFxEyN9g804lJ+WuN7XsF5GW38wraj7NGaItCWzr8Vgbq1W
z7A56s2m9xfoBhbz6MQeeMNoeE/y1rs4NgHlkb8cF3Cz2yrMrhg0wkyT/dYUvEwcdwYsWfqbtbd1
BjjScxmDVNRbshJRC2zX7lDrAe5ArOQdxht48jvj5La0HcnC0mfTTpL3dEVe4PpEEp2A3stkZZc1
DWIHKjRPcz7N+oa3drtdjynmLKhf6vhU1MQ2gRLNjus9sLa6ardX+oQ10sPgVkXOuvU76Lvr0Eub
e2KzspoYpibboro1mEnn6X79MuAo03BkvOreBUbeCFEIcESbfFlvT90rXzKR4mNSw0nROXBOQMkw
lTpmdspoQVXNZtkG+aD71Ll3YJ/8nTR1ogZaMt4sorxlbQc6yZSc0WDaMYFQJrBIw6E0B6w7joAA
5oMt+eSjrZ0qsx9vhL9zurq7H6ozXxvR6ZHwt0mPxWJJw3vGgQbyLuOAzgtzuBEfHRVjXdXYSTU1
rjDdIjw3uAriJqGe9xTIAe463lHHZ1OB4z5OJdXfooFA1oP1Rw/vqIFBJKo/X1XESkQOcFCisiht
yy10/Ms6E6tqb74k7SvhGPLKwXxsq27BKTmWfdzoeKAtmxeQdbbIDML7fbeuC9YRZAoPahtPsjgu
rCjNdJp2AxT9VZyBYIfll5vmAT2Fv9EToCTFz35yIYbBOuCOm8NjyvIGLy4IQoap2y4hXGL9/qFL
I9sqzEdfUUO1BK46YfA5Gw7vs1tnjFw7owwGMng3FKFM8VRYoXp5rAcxWX3sJRam62XZPVXWYDLT
BqGqJxAdOtUUx/ONM9vlOZrEY9pEb87ikv4p1RjclIQekkxksUPjpSgQeHWbSCGe62miL/QeM12o
C8Jgz6ccnDZVV/mo1vXXvNDaTdbF4rz0TC3CiBCAtSSsw/4hy303GNkSwFDumHUBBNLh4auN4G6m
pdrFNb4SM6nZZnlK5QZAwpS3ULmhsVUhYHlYCDRa7ckeZf6pKliBqDFwbZjgTa3w1lL1m434de8m
MWzXfZJRNGee+aVjmfD+xoshS51Ixuyg820nBPi8xRPe1oRngeGr7mpiKsTdnH2XCYGTxexOd73o
HqIQzlxPwE1BUjZ4KpcAUjXRyqbwjIW9vmnqL5ELHnK97wZcRVY1kPw5xcfYHKyL63ftu7az5iQ3
x77cSTWTTJMGuCS5mDrRfDc9maOM8ETBRVVV7Foidcb4PFpwL9f7Yj26Jds78I3EyIGXjdQOqnaX
cV/r2WmwWePVDpy8rsbC3JjUt2mcfAtLdaWSkMQRKnRNA/GhW9aJ5NE7zHdpDr/edCFoR+5CsId1
FrXkPJzL7+viHvP5Y9TUT2nBHba+nZ04HbedC2GmbKpm55B5B0Yie3I1fqnqyaDUESxc42G/hsxV
bkHYEOtUNHC0c9hxqS72Vm3mtPS8NK25u/jtPw+6O5SkNJgeC0YKV6OnZipipC9maM3IS3b1aDGW
y8P2vvd/DqXOPRFRocyT/9KE5k03U+qkPrmmljlFGwIvUSZ5eUH0oFqrsrK8t3P/JYvm5GxWT+uu
aH2Hrz9WPQlmBA5mGWexSFGqmHcXWufsUpJKdmsFNUxTfSpJfto0bqcFRodoWJPRXYhe42CJCO7P
7AF+hsDImWQT7SN8ug5NsGo1869c4+GyiAMhGCOkwWEMEsYKC3FBl7SMtiBjq5shNz5rvhWecyrF
ACIwcjV12WLiAY4yYhhCrGWiprKhQ9SmJ8VGtC4YiBIxSyYPrRoTj9W8g/4bHtf7RvhcufW0oykT
gNnjeAsHZAypAtfSYW1z1jNtBLm/D62o3qSuynM8rk+Zf9sidzxUKVHJqZF/EeKJiBv3bRpxMsEi
XaKYIpD1xDpFWUcD66KoLiXGq5FDs8WCs0T6Dwf6DjxLqLdjAsn0fbs0v84CrJYkGI0Udy4C/sbh
oPNhN0Jn6ucY9H9EZp1SQjBxKZSbFscykYzsK/SaNRamOVCelX/RHQM6PN3/I+hNVbFjzvKG4WXo
FcJWML+0CzZt6w+NG5+sh9I9TXP4BYVOvLfXHnDdPhBUNlkkfg6t9hyvN35VHx1hfot5sNRcHqML
sdEzrD8PZdv6HCKo/VbF2ltSNvWpKxjp12pv1Bck0Q5jfMysHlzhDCFuum1cFPHrc64BTwxohQqa
o/YBnsH4LiWoZhIAFyKQq9eqaHygtxw36wGPcea2SQTEzcGAsGKZB/M5YmF6peRCaaLjW4NRTfdI
xus9+2zoF1XB7H3IYRoPQG6IQ1j/tnVbCEDwzjKh5a9PQ9FpByDyxha/B+CnsPwh2cjIyjOOJVsh
WBXu4zhDa80zhya5enS16pwwmt8tJH1uYjWIJk3o5HKUxElFKEpBqCGplJsetV2w3hp+W30XyRAf
/rmK7L308SmF+brN1GYNqbZqxevHrPrZZWND5hnTscmYf/bxDNvH4UUOceM71OpkA67CP9Ssnrel
rD8ZU3qTyYSDV4Nioy98ZV7E6sit9KDLjkQjcV+p5ifL+9upnKfjpBZ265jvvYsRGuiGsblJ8QAS
K8YUwnBeKww6wkCUp+64tXLKlMxRnaT4tWSw/nl/6S/SgwLjKn16JIbXxjW+rSMF0aEAEo5ObgHg
ChQccBMJisEdEBfH9exJM/+7U3RfUlNHLy9IeWjN/sf6SFpa/SpcCBH1CEGv7V04iYPyWRP9GC7R
NWHlODIRiQ2cGgfpjXusqUEh6+4z8A0Sznrzaabyp1/z3tbVCbJZHI8ky9ns3DWHKmydE6wnhNV7
Vw0TyjNn8rCbAfmvny8jWYMiluzLEuc5umMAQGuhMcsMif4iD9CvHtcSM1G1w1qM1myrL8icGH5/
TZkjeVp2rFSZ0SXIquuoOwNXMeS8bbAtz+78Wa9JerCT7HnshXcagEqtLaEr6tsQpg95qF54xjWJ
RKtz0YxEJUQjbnZmZfsq8Rfm20qywS3jKYlcO6YPRFiyk3CZniys3vqweYFAU2/NJqYKWZl0iBVW
8TbZcNvaMve1gaVyXSYm9R5uDPfiyPjG7uIgWXruUaTs78JiWNbeIV9aQkMlhNPRQ7lTymmbyurU
CjMgQyc5eCGcxbgbVOpIW6P663fpYHa3SV69dR4ja2uEp5Ik3aknjzTSIHi6rWEFYTN+EmHU0faj
GZrc67lAcNMBcNtrevgJhO5wAhfylPSMmR27PvDIjZeqJM+IP6CN08HFVHBJzENq4sWomfQ3vK6O
Np+5j5ELOUZSBUgJkQqW0G3VX2wUdERRMnk7A4UkQS1o1tYaoE9G0o9bqluI00/ejJQv9PolKFMA
qYk1MuwcSFNMrfRlfUaWLDERtRpPa6FUa/1bkloDBCgILCwRNKl6kjJNj01WkFmorBCYxmm/5b0/
co6Eqmp35uKmHIfbsac/NOOE94BnPNgSfO7ifYO3WhKUURhXEaHF6GahxQ/WpoLiohMaRthF5ebI
4bX2yN19VUWo+C0HRm0qpCD+jEdsdquw3UMwjfeVxQvIYEi2G1xigcBqsVztKR9mraaR9Or7biDY
I3PaejflpJw6kgvdZo9JyMiya9D8abECw01oKCQzX9OTnD09NKRmRr6WtguPgVJnpHh+riJnOGZ9
O50yDr8Kzezd+jUPpqSabV0iD1x1j7HL7tqFCpUfb79Yw+NaN1Z1QaqETt7GAmHNCuHIDUN2zkf7
kRTJ+nPl+XIHv3mP93QI5mEazoRjAeVqKidY25fanLmcHNu7NvNKbCs52aPFROC8jToG6w/aaPZI
hyHyNOzcoLt6Ap5ENaFtIAD04LRYtUh0b9SaHDCaBNFMSq1RQGMOvdK4wNAlgMKeiLyDerbxmPk8
k/B2xikSP6RELuW13l+7s42onZOJLOnmQBKddzt3zjeH5At6Ds2+dgT/v0jjO7EY3UYkvE2z0eyu
iJEeI887VdXyvZPpofRC0lG5I0gWaAjIQcu+10TqXuJ6OrcIK8MhH85LYV5VTNSOcl4MWt7kh9uA
Ek71nD39UsE9XsqrVKcvl6d5JnHZdJkEa1lz1wDTn2fS+sbQHDawe9lSa5O/j4YZNrnTBaMV7ao8
ex2VbtxIpX1S6MV5nh/hV+MGQpB8LiZU/OO1ZbRZMHqjcyxDn06g4H62u5KZGvTaW60b9higFiAQ
Y3XhAsMew5OGvc/ZW4uWXwqmCJPlY/NydTKGluoTHT8OYIP3lRFzE2tendJeynss+0z72nbkavjz
xsggthaJyyuvGwG1+u1z3SZIb92YrPXFOzr0XbPInc8s1Irsc072wMvSkAS3vhghOwbNLACgmfHG
lpqOnqefDtJCjmho7KkYeR41rckCUZdfVw8d6pt9P8cFqyDgyfrEGMrGV3HQ04ps5vglRO1wD+54
w1PcPgnjniiKaG8uIwqXUC6fCNdk9wCskLL+Og5l8SQbRITCIaAv06NjATz4kdidaElp6MG6nnLi
rj/x9iV8KIfM4A7i20SK6f1AtnKAagUkdSyTu9HAno56PNeX6GjHHMZZxsGeMuRh3ziEl9K33kpz
yQLQVullANUUxkPF9H4iuLM3Ltn/oe28kuxIsu06FU4g2kJ4KDMaP67WeVMhkfgJgwytdcyI4+DE
uNyzja8K3Y94/OAHygpVECnuDT9+9t5rA/6m6FEaI9kOOhMwPrr4XjKDFi/P4q9fuuxORVZwNIsS
bFXb7LMigNZn5cO+YnO7mkKb950514cEg8IKfLcnSxoXrB4dlsfoqTRxAQwpOOBe4ur1rHsC7nd2
EzgDEa1Yhp9sdAezCE/9CxepYjuX2sEsOupHg0VfyRzNxhiEthtbmjpFCt1VLzvZ+JTvhTu2xFxG
HbEO8iXQhwMqjnOprIpKB9gJz7M9OYQkehd3Y3dgW0E/gFF5J7vsKPTJvJe8pS25qm3qenIzWofu
Mp8HOkkyzbEeZpZGD0sVXLqBcTl3euPKtWT4RFvvJYwz715E6yhmMTdXpX8ZxkRbU8kHUo9F0B6q
4jO6X/KAUx8Obx/B+7Oa1D2pfzhlvTMhiB8A7runWpgRAD8033hK4jOw7JReRwCxfA2C85LMA1P1
mEHcSnmYtOGFVxA8F/nNWmCbHbIw5vCu2/xoae54KaroqV2IfYy8HnZFmeXPaUYSTpvc4ZAvjJvh
bC5Hh77GO1KUPACo9OPC+hiAXTur184g6i+NOeHhDG1j11Ap1voaBnEdzwh6u7PLXYPS6NAeb16X
TLesjyhxkck7J6RfduI10AtTu3utVq4X3V9uSQI2wwwCoGGe/rlCv/RTXFhJkBu3pYnuY+2Ex4Es
Jlq29BLxoUei7wlgdfbBixdHvjSOLT2vd5ZHLx1ZeCTJxHyyRuyd5tcF58yDsnf2TRUf6qaCrQHp
9hNY8mad5M8JGYlnEAncTCARQ1HueDYujEpFlucX7NHROeOGwpbOWNc6gIMpKe1tWE+HcPBn8j8N
nPUAEm5YZwAy++iBrfNapgVP7MW3Y8xQ3pvBzoupJgs7LbhOVIZ0Prilxm60+6BD+aua7+yILSIT
9JXObnx1Sg3MsvMzSugAmgcq0NDGWCH2V3cIlmteDCASqnrc2j2OmgUs0qYW+tktUvPEOsAGzDtP
d0qbV2MbZJcC9eCi/q0suHg2GRX2hSMdQMr8Q2m6u/bq1rjaZQx4P3/pUazO4FDyy9BQpqAVE7/A
gjwA9yNcYOUZPLu5D1y4Uu9wO2AicCp977PCOGt1w2UAt9NhaJjFkxigM8USd1CILfVBx7nqgq2z
fLdRkm99qgF4DM3XsqdT2MAjs4tIOfth/7XSl+QhG1wYVCN1OpFtuDd4V8VGNLVLe3UAoUq3BW9B
d7qgy45e+8QY0D0tFTBz4OZL1j9PE/4uLZyPGI0QTmvM4W2Zu1cyQtGKDG16EFU1bkU8Qn3UQult
pBqlsYNhzwUjpamyIJUGCHAM7OIgSVU3TCLBzRpgCNPlNR3rpdt0kNXvxgTbeiyd9Cw0nARDaY87
y42wgaMFV2n8Lbc9Vp/EGFDvqZPwA0LDMrE9TqRd45EXp25c64kMVxFN6a0z2bWkXPKbgToijMLc
DENCAmqaGsNqWHX9mTASzTmrpMq7TQnfBCWWTWjsFHBjnAk7DBMxIaxhHSOHb5CN7eJSyMiCMzAO
q+lUic8IgS/1mNhXMXe3xWdrhhlPI4ugf5uSynobyTBr6TaudfMJCna2LmKv32qs5Lfs/C6l3U83
0MZ3l5tM2xvJD05mdhK0w2DcqqUXWG3sqmr+KrzBu2T14n1IOz0P+HXjP4hAJ31esHmQvkIUXs0H
g1i9C1GIc5LHKHRcUMs5OHZmXnxFpozgC4IGzr0TkXrwtj7GmHGSUeKEkb0tDr6mHzkOau5vbA/U
3XbWZTaG3QnpwvozMhW5nSQ/gjVP6XPHGG3kNoSp6EBlCmpZOIVHVr8b5T1ZNOelnaQS7+vtIa3m
e0kyfl14d+sx6AztoYfJ4T1b5WtSev1D0k0MVVTmziIIXgbP3ZrDeOxtKz+BrsfJT0UMsG5WW90M
niukLxcmnPaGvZgmDVifK2HHTwgq0UMokTdSda80PrfMLn0eE7xsSTcbXA06g+Rfn0ONBrwT8Ag+
5ukL1pq9RzjVogz66nrTlnvHtDf18Tp5xZ5qJ/2x1qmWa7IsoCGJ9icodOFFEw1cYPfB8tvqaLXp
Q009017Xh5/pYizMGIKEBjoMqh+Fl7pxnnAprpo5ouGoGmj39rLPlKh0u7hPWYxE8bQ3tOJchH18
Uf+wNc5BY+LeMKTIbLhfd72Gt7qBHH9LA2LATaafQ8fSz0TlmEMr+yeyVneSTdZaQ5Z2ImK2dTtc
+UFrVyeaTD95gHnvYNpwS0+kMvqpj/d5MS/bWJtpENVG7a4xOmevaZenW9Ovi8MfHDvOv0rpPOZ0
gSvOgMH2Lz4+qpnmQMfvu1YbHWNMSaFTy1MM+HxnWz8GQXlr+FVU0FhXtyyrNS+LJy0WMYvnxT3S
5u1RYz3ikxpgOZfDgCGRWZOzvXgxGhKpViGaJyuKMftlabFW98igGcRumapn9SRxEv1r5g3vxcRp
FQvdo6isxace1dqqRKSmvLPWQdtnv5rAQF+l9PdUGG1Er7SsiU5L6qcN7G/xEB+CrG8ftP4z4wq+
2IUJz/GoEvIGS6OnrgAXERnvTagNJ5YGlwytZRVWLGyrBmUrN4zsqJZuKvbBEG8OjvmK535ojS+G
oKtL2V2IizIvFva9bO0jERJSGG5lPb5n0ZUID70Ulne2KjvjwSPafUZ/GQmo+FPkZWj45Ifmht6h
xY/4bMFJbbCi9ZAnUnr2VpGL5WygDNUy6BWKzeG9IfSyYrSjR4MAHEnrhTBFyOE/iY2APvzgUlrF
lyg74f9O+Bd2PVQiYJ+u1t28xb/hn5WTo/XMn/QGflY/8Zvls1WKn2qRXSTBSy+zL9KSiX9TdkHS
9K0GkED6e/Cb4x2jGFmKLPS3HIXTC/oJ5ErAKd/t2r+nc0PzZ6UdjMl95Tw2yEXBMAdJiMAUyR4H
7gUOm/yiolak5VjNpR06Tot325jZ2cv9gsf38gS9fONZxrRlEfgcyUVmTXn4dsyjtyExnsaZ9mw3
MKHGkllWVorBrT4jpuxYs5zUM0+jNJQcJBYh7gc0Pb2MVvehGpuF0A6uaH/Y2iT+8G6y/sVf6kgo
usd+13d4S/1u6gT+aBWxRdl57A7XqopmLhVT/BinyY/A1PqDbn1Re24lAajViTrKYlYqa0IZlzh2
R7IiDvER47uFmTtxm19TEHybXNfbV8DSCGg+0HJMCZdcklbV16wYTuViNOyCcf9lDWdy4w/BChWu
+oPd0PyXqCmfHlBEy8IKbTme8qn9xW5YIlJQcNMhNFXzp7R2yg2AuHiTTku4F9VAS2CbTrAGoUiy
fFFrVuXhcvOGN2dIJ28qF0xpmD7TsDCSaN2r7FPnEtnAxExjXfT9Dw84aQX6myWRjxkyH6QdAxOd
cH+zSLZ57vO8x/oXafYhDZYjxdYv5DaAfPlZc6iWgOwG8txMjRR8g97fjmIuz5nW84SOuLsPMNX+
8DFJb+9vHxNEWHBUQBmwlv/uKa/NbEoaBJ61ruf0K+ggNtHgPGO6x2HrbzOyBYcmMMmWzkt1qHR5
NbOCFy3E85cszZ+Yq+AU/s0H5JgmTAvD57WrXtd/+cYabte2Cat56W40ydd0cON5x5woZjhh7ArR
tbr4jDejWNc2xZOYQfRvioCh7E0RtiBisYO/C20U9xHOFbGK4ZN6GXAXvdKd9GC17ufSKEDqEFbb
gCbDKYRjJhmBTxi1oFSRm9CxmbTHVLqgrOBbqDMi9nF1ThtIbZSz4n7wAAXqdXk0jeJn0oTsguRj
gx/BSa3R3BydTHJRlCEyKYt0I5Pnc1c/VFYdPEwUCrYW2l1BEzjxefDcRpRDjh1GCmKTEGgKGdq2
TL/SyA5sFjTQKjUL7WX23VckDUJjSzAc6mRs34pofC/zsTup/SoYT31rsBuEF8P2LbGrfWI/gRfq
X6c6/GE3XcEePCnP8PywPBvuSX3thGsWq34wKqTeSpzan36YWWvLGofPZt9+YvfH8zx7rj1i53BT
rlxJfk0MH41wu3PpWwVjCFc03U/rc4P6mGfWcpnyobjU/nIkkkYbGUBd2sjc8C64VZQ1JuCyR3mR
kycwj5VdTNaWAlGO0jK093OJAYBp4Ltovzeen10bSlBXwAmTsyd5fLbd5QBjNTzpnWC1rXOPH2n3
iCUkhMpQ7D2YrDFyPuQNursxRLfGme8RDnYo3RHWlZA+3CimYbeuzfikxJ+laLStLSKMRIzkpIzN
zps/tDW9sQiH0CrTEJ9v+v1kghwXISOkmSTjVlrN2Q+q7L3J/X9ESzs55CByGSLkb+YOtlDT7tjx
NcXeslIGaGoGCHAkw/CRTCKxccQKhQsy114GK3+PWuywSl9W1uqxJYkTgtcfO/HNKEGYCpSFifmR
DYt2EebAY7BDP/PNCw1nwxCu0FkFkxAiUIFctBrEh3QvLS/K+9LrAwwHDjbSidZmGJ32DUo0MU/K
dmC+dmfzU5rXxof9Jw7Im6iXuroOKK8syxICmYUGZrL43hjE6mTzUuNjnQC3bqzt2HwclmjYVlrt
r1xQMKs5xLuAv2LtZvVNHULwQ6nxAu7L82iXjJF58cBRwzENdko4Ju7MZ2P1q6ZZIMjqJ98kjoUW
9G4D7CPa2der2iOjP+jf65FwZmbeyTolN7uq72Hf6ycjIlIVa/ZOR/xY1xp9GfVCN13KZFRMjk0D
pPVSm7QIs2q8Qy++NC0OhqpLzR2xS7Hrm/ow2vW0pt8Xo0yJ56WHZUMxRnEYAhKnKO3KtBibdLXV
IRbEzHR2WS/eEwGs00b539daiV+g7z9FFXdbSwTfc+vW1/Oyb4aWKuCUtVTlZ9q6b7gh0wVzbOUy
xSSXiGSkcZuaKAyJnix6KTdzMO3RGKgb1MJXyShrxHgUJaatZuy/B3EOdXUprqKPj+WoxcckuzL+
7kUtpnsu+1jyJXxG5BuP8rs/t+LiWLV1NEhB2PlebUxJ/b9Z1I8+lOzjw0oO42BgEByi5bk2mBUt
glZeW4idmQgSky6uVE8Ebw1uL65wFweu6zkuA0S8gFCNi2dgBW51nxHRvYR1cc7MMHwcLKs+5cQX
BeyCPDIIRRvzeCmN6JO+EN2E1Mm6EIhWhfAtcoN9Yv9NOX1VBm2QZg6LHPcTBmEpo5CUUw/vrhq/
Db3F1RHh8MMBVdU/l6X6YuWFQdNnER6TKr6oSbQO7O+61jqY8G1vD/oQCx17169qkKvZrLB9sTd0
fpenkcRLnPsro6TA09BlxSOeqiCWroQ8pYlXZiInT8IfDO8FLB4364o1ekTFYd5rpKP1ZmugqdUU
yNW4B/uhP4qwO0bSmZR7Es5ZD5fAG6abOaFrD+Fr35FX6a3eIeVVZeuIRsy0Wni4y1Pq/1hJ1BHg
je5jMqLU0Fm2ATa/S3xoNmqK/qcAbxwauhBXrXwqIZRaI3QxKp2O6vNQF4++Y3uvBzRzeT4u+wTr
qtogqEGR3dp+wT6wjYqW72f9U8snkK4y7ZnLWTwxHShkPAGPhVV+oV+eRkKnvvV+YpwYxje2xzsr
cUyWBlKR7KsJkunws07S7lAlP/q62QTBFEFaDq9UZLenDtRF1xUDXd36bmQ62mum16zbOjsHkpMS
0sCxwE5b0ba1STpMjGrNo3BwcYRAmYYBWh84tWTo35W5ovbnq0PmZqPC9uHUP6cm418Ucl1pZbxc
oRISM8ofBp+5WLeIamULcIoEKPRKl18utZvVMM3ipWRh7S1H9Ww0gQqdHFG6VzCNqyLr4wcDE1Ah
wwSSy8g5K2cIkGcfmXuTdkvq6sDstsV7LrDIZho2TWB3qGuSdJWUNNeU7F4XL/6x9BS9dEvlQAry
xKEpkm+znvq0dmAggrb9lHrJQeNdziMfYgfqBnD99di1+cbMrTOhc3rxiuGua1Z8zqgjRaXFf6UP
YG+CzFiTRFstyRQAXXCzvVLrRUYdXw07uhsNwvwdMkYvhvogTUUWMRlWyr+ks4YUwbLrW3tdiTCg
TNxHzJP9JFLFtecKI8kS/uwcFkbuSxoUNDGm5Y88DXu+GCzqa5Ie2Deils1M/woqQ4cDvaXPEJsx
jgg56+Q5ASl/mutzYX1v6im/i0f/edE141LL6CfSzIuRBJALpFFOHZxZnRpU2mvGeY6TfdXqDRaE
5VxJC1yJn3eTe/mbVZs5OanqlHsPQNP7q+1NDwwllBcbwgSe5eR7Y27CXWEmyAod5iZ8XSujSrJT
ZRq3gpzJporagxw4NirvHXjZW1sZxXbCkoXhpDvURdyvKrIglBjUj/pYfteS4ih/yFUSF0vLO+VW
+y3lR62n010PilvGsdZQtY4fjGcDGIJ3INbFTjlJEq74YEgO+QhiYxqPuFD9/TQjsCcIRKsmKIKT
EuPtRH8YC2/hi7mNXZ6RSNQ/i2q+qLhJV7I7izqL66wok+MYJi/jFPZHDG8vQ8soNVYwiGbxowf+
uud2n69rWkJZrm0x+E23ucLkAYHp7Jg6ew4lWHjxjDmnKVUiXUVeMAQ4bDvdnbKutKNWrHKPoSy0
49MwLy/q9/W88k64QSyqxbVrHHjmISqCgxoro7COVp2Lfr9k7DmzCBYB6zeoRrqGPz/nPYWYHO2a
iui26xI6LUXyGHg0qwx1sxUQIoG9R/HV51IJI1/7Gs6ZBMZ0UHfszNuldsLp7uJAU8YWB083Cz/s
AoHmHLytESfinufL4cPZrdyB6hotcgdjFuYFOwY1p2v2Y0TZ/M0K620+zcmOeDhneZkwlnXRXtlc
JptlTc9rlkZiHkKsqqVUHk5YUOEWlNo/KZDpUFF3Y2gfXmUqWIlrBHT2BDO7a45zY+ijj2irCb/q
y9SVB3WWYeLf50aL4wUDAwi7YZUIttaK6TF76BBWq9GcR0wzP5Y1g2pHwc/GHvBnqu9OgQUtjiZ6
huRbt+t5iiRJfFXvZh5pqFMlS396WCOkLWl1KZuUgAXj5ghfZDtkiP9u6xwXL7GphKNWTZI2mqiw
13pv5OvJ+UIkkBospI89IZPrR+Ky49ayVHgrF3pfiRbQrd464R6/Mx3ZM+8dYGennqcZLU3WXjkE
Y1E80tpd3HG+dTY9A11Bs3Zqiy9tZDYnYr1MAtwDs0Ss3ZhxU81S2DHqkYRDOkTPrJBWHR/6NXTC
7dQjCYjZsgsKSSdzPZLG7UsPFEjrphdiLcHKEfRfG2CzuSeUO5y+0afEZ1k8dAzbURbsA2qW1PtK
7egGvVlkT11Om7wIrxANQ/ppGbLlWKaOC5UimLCoc21rDyDsJKqkQT/XjtnU+wedPin1gpxmAgUD
vPCL2+hru67EzRlDrNQ1KkEu6q8wM+KTRplZgmb2mILjnPqQ52ps/BBLbt9NG0tJ6bZvRko6wgUm
vhZ+9qNLEXUDcVanfyjGeVP09VM8OP2lWTSkKumdVR8BjfBQDOg3BpvFVY29GZU391q4FwVgMnIK
3oQfXIc6fFLWKG+23xoaQVaRdK/hIIPDKktBrZOiXk2s907gTJ5HPOTHuJpuGqI36nX0NYm7Q6LP
+6ad9FtKwZUCYCyF062wVGaHxEeilK9OtZMSLEzaNr1FKIeyr/QZNlp2psuDIksqrZ3eekTsemsD
M2I+xR8X+nO9DQy6bdu4eFLRChXziO0ZjJBuc0UI+J5ZyxBtrBSQig6aYV1VhfRCe/WJjUQBUrXg
VNwNRIF2DduazqynG2r2y+TE4bm3udBP5XA0IPnvtNSejorWkIoAsFUavSrT9iSMah90rrumk9nH
tjH69LxhggpG2nBZztIZ0dgsQiS/jY1GeVh86xFPVMllIBr5COxsrVUsYVsKPzprxjKQlC50HKmP
9DHtbBw9ooLB4EOV+TArR2aISW5k6VxoiP4kOb4NsDAPDY2iA1f4S80VJsVaC4MCbrEFD9lwCxYu
vUTyRsOPIYTOIZEW6rmih+Ja6OIcppnGbZQ3eCt6a8Nu4DwHwD4AOLxpZeSti3m+KraJmjELj1t3
TB2YOrcGd7lnEtTUx4hEcH9fZkHZmxEEZwX6oNMRq3r5qZZslH7un+N+mLbeQNlrrlWs82LrB1e+
VwogSIAZPMptIMGbkebjK/c72snG+qkKWi6qo/nxGHAmCk5tRs9bHpDTSBOO2dTLnb1R8UZ/lHPf
PgrNEXUsK899zPrc4c2NispjIME8MLnjQ4bdbt3qhgOjLRQHJ5D5RunkN3CU7Jb4ng6cR3HKRd1k
tx9XJCDAL6M7tNOLn5jWvuAe1Pc2VbdyaKHtOttF8l1e9FzBR7p2+R6o/XOR1DhF4u9lwOVxLpMz
CavyxvXqD9HGf7dAtkC+OKgxlKXo5m84xSxreh9QPadh0dJgkjKWRN8NKWWkUEdP5XqSWBt1+CtW
HXKXPPjxuEtqqxX777mkSOUAhYvkk+ZqpAA4j/Ej6fQxriJSIeZ7nHM26uHg0KgBwE7UGXesJTVX
rUn3Rmc3d8rS04vQ/5hkVky63zefcAoBI3mGSe3hb5+f6DIgM7Y5wd1yP5O8wpCfLUd99F4ojgeO
bFjmztBZx3oL7GZLp+Mw08VVScSJjxABbeCkFU6DQJWKk+Yx97iNRsY9SY+TaHcT5q3HFicpeUgQ
tE2U7TTk6s49ObQbRXRZHucIeGAdh0c1Q3jO9JhzQMm/A4pO7l305hzbJio9O6KNvOyEXAzMOn9i
92gcu7w4c2iW28iTW1JuPDqK8aZPHQ24tnNbRI8pgFy5LZVYfcgZ5+6ZG7BtmJNiq2l6ssbQtsry
tt/Xg2CyCmk9TGlPh/VEIKLk4V6C4wIVOeRneCmXYkJeZoHHGeT06ePUatScuisV7BsA9Z3q1nnR
Zv9AOTkNe2Fdrlur91fqju5h+LMDvJl+/8WSoMA04ssvmhkFdmiDC7W1v+IHcpS5Pz6NhAcx7smC
eGzWYUqTdjRS/CunHYuxpzJNutsh46wGGlsIKgYDkcV4WLXefI3G2MECV9o3EnJ4SfCZHHrP/kYu
FceznFezpCKpC1rKwJ6xLtwu2cwGzcpaMnHqib1pVSXmryLYDXBD9wnPSrfK3a0+MHCHIkA1yOg5
H62PxWAsGYzdDIEhFZu6nD5jW0j/EKQ2/42kQw0Uko4t6AqBFMvq/C+rcUhP5kjPgvEB/GH1nLNi
W6LtpPUM+iKIdkYzYYDjQ0kliD6SlmP12RqYRlq5Oi3xL650twVw1tN4Pw37TJ9JBDc65cSJ/yPj
qrAB1lNv/+86g2VIcePvbzdawaCwSSw8rgLnt5w053/BbR94mkKrRW7vbIN5YKb251srmxNbr37O
BdNNr3EP5ACZ1tymd0uJ4w0+G699uE+80LRz03ThOpvCH9qSQQOzCVZ6ZMCJbZHIygA7gY93d6FZ
PwVJ4h4i96j0Aa8Fyd17sYNjG8SUJSaqSlveSssprtC96xgeml4RNvrwajvZF23hdsvtASuloz90
kheG0UmOXeRYs2TirNUOcx2XFyG+mFp198L8szmmlA7X4Wtiel+8FquVwpz2HU+CjGFow2t9n1a+
sa5aEHodqKFfDoMqSSnjmcDgVbLdap/wYME3aqEBVkXZCkcAIArv9G/LZBpIIzE7GSvyT6WDwDm3
I0535yciJBvc+SsBw4J9GXDq9C2pR649RxX0UUuREDZlmeKTlVvoXVf5EYbYR8efDkoITeTuyqre
Mt7JW7tRxbcn02cKkmQ9tqVk6SSvaqH71cbW93FFmOr0xJaPfImU3hLayFjifgDfwtjAsJw0FNN2
FtOIZKKqFWQlXS+S7tj6PH6KZGR3UBXVaum0H9ZouWeqB91NGP0sQ/c9CYMjbUw4QpNsui1cGwyC
oh/L9dSE2jrjNxR280YLERVFUo2xpSXGrVlVpSk7VJkgH/EnrkQVPymVOTEl5qPU18ZIITPJfMwD
I/tZJFCuJvILPxevLKfiU+Z5SPBxvEW9iHBCWPO5WxB9WU7trMh57MHfH9QFtrV2plmSwJO/vaio
GcUd20TDdI84AHU4qIGOdiHjRGmeoL5nUicyv3jJ2OzxP3DcltFJ/e7ardk4NcNLVJ2Kjj8BcO1q
7nTn6Bf4YnDWL7iq90hQLFaiIKfMQHCViWOD+wHEf3u4QGyBKumOR9yQnLwyCFo1xFOQbx8tRBXQ
IdlTuLDeUu0VhPCttWPlRLgrsgTtxXBTf8cb6KoaKxJ2PYwfCzjPBuAGj/uPAoBECuiugV/9422I
eB92uLOWymO6QjdPE3zUej9tah8siUpENZ0VAZsM3sMF3gM+S1xMukvCJ2hIQjVGdKuXnsIH/wU6
wj9B9oGEsU2dra1FSIhOTf+OiM4zR9ROKwacpywDsCJ8XFTVi0CtOHXw5Jsq68OV0rp0FtyliKWh
Tf6BAVsb2qwYQNiYCT2AXRJ0t6DjURo4Bb3Jmn+faKzem+44HForf6oX3KBLEbzqIVfDNsNmT7fh
Nezw06DlkDseynNRtt+0acZo5rkErZKZhb5H3HY9sBW6LxH7PqvWtRd3aH9EzZSeW7zzahbwKRxc
9dBoblHYvsf+HH9M7VXsHPXJMJ8Ku3iF9RkBKqr9jSO9bY1FwtDuePVGWYO1aWDXGeoEqVq8VEvu
lPsoKbuNWwMVzofuGhbRsZwa+xmMya5K5PKxEvgsUQ//JDMrDMbfH/++RcWpsG1L2JQB/Ia7Wipz
hP3O67UDHkG6j/VtOguD0vK83gxE4rlX+O0ulypHlSxfImzuLw6LNjhv42msuVSFMYsrm1M/JH7z
YkDr1FrgjkueG9xvEv2cWuK7q01b7u/lqcVJyrsUW2QhDpCjmqOWcnnwRRxsbMIEG2/EOa3RpXHQ
nB7HVmG/atqXMI7tDcsEF1hLlOwK1iz7yg3x/ua3gQ6Gh85kXEkX99SV3Frc2TMOcQoAQ2680kgI
CAxus67CXmyTHBVGbkbU/xTS7xgOslK5z5/GEZNiJF/3lvVajVr2kZghJXfKNLafbaQlkmeZ7WkD
exML1zS1I3Bzshsa/dcoeWsjdr4oWAS2Aln2Bk/KfkJtXrYqHlxldrBtCPe6ZTjv1fNklAwUtcTv
TVqiTf+h5Sq8TmJZZzOhErTuWvmNarCUmP/btTWnzUatWcbZDbh40v+MySlY4ptps8tUCwOraPOz
HfjLyiz7Vz+phrMbfO+N1zrl8IjtwYJVsxpIwOPzgbT7UMihTkhXpfKKlIAKKzqxccQm26Zd3qZw
qNdGUxEO0cIdfSZqgFRsRdDl/XkW0aOSH5WCqlXDuDW19Aht7RulatG6qENsrZmO0hVkV3tmq9+j
ln+gYeY+bddmq0KcHT5J9MnQJrwMLKagk3kfiob3Xo8qq1Z04Ug+0evHo8mj/hY41bIqoyDbN3q5
WyL7jv7L6jFm8ctiH3NJPNIoIlOEuMRYxVrWpdatceXKzCWthj+mJsbLERofkbvFnJy1tTTSDxrx
wcSsI4K0/sG0gxIRYKQZrb4EArNbxsk6BCbN8XldAD2unPT/T+XW/md5+5r/bP+77PL6XlZzE4dR
p3qJ/+Nn1/g7u5/yV/f7r/rbb2r/h/rf4c9y87X7+refbFVd82P/s5mffrZ99vEX/PNX/lf/53/7
+V8qfeZp9J9Xbq3+1//E6P/3xi3pR/po3HL+weWTemBi5wy2Jrysj8It8x9cLQ06r4gTUW9nSBi+
FHZodbaNf/AIpKOALhRLpySJP+yfhc/C/4fwLbw4dDqawtF98f9SuPV7N4fuuw69Q75N/NrBLfXb
zK2LZMrq3LFXAdsVwGzuLW3tLe7Ql8AqT34inu2MlUM72X9aHsjH+V8f9+pvdgwaIjxp6LR/+5vj
MqTdzoO/H4+CUpIlfUm05IWSlr2x/Kos/Zjl8DQIZyJrfQpG600f5q+9WB4mCjpW/ik/8ZILZKr2
5Fvj3bXGh3N79/rw6rWwEMRBSMWat6oVgLJuSVNp0AmnvHj/y3f6/vER/61cmSfEb5+KAaMRrBM3
GtvmW61g73+5dfVzGDh6wLpuEYT1SZ7ssPLn695Z3pKhMXasHfEfwdppXZiJSb4cWwcyelta74zq
30aTaZMkJqnE0lzjduCMBvnyORmiCivl9Gvo+oZrcWXw56aQXOg01sjLrS3U4shCDKgC92sYIIC1
ubEVxANiy/kZ+hb/YQLC1o8kABsfm1KdxjtvwqE5dXD+Z338MvgRjb/J1vHCr2PBA88hKcOhZ140
d3gNil/WZ7t4HPXiu3B5ckUIgV1v69B7G2Adgg+46+gMEw2AktxFoPB/obBq6y7Szn0w3ksq6tEi
k08x6ZsHIl9UVX5jaWSuZ9JO67jN2EviMFhZ7jMypgdiAk2k8n/FlBdSfBHuCyiqUE78N39o3uve
TlikEMF6Emxs8zbnVKuwzC5sW1ud7Hs7ZFcMqutORASxK13iHk0wVbDWUhixDwnRNmmwXXXUv1MG
G8qXPadWV/P9I0V9iptxvFlTcQLHkK3qjmxAxY7XN4sYmwZGTZGKfb9QiEyr3LLBLC6/GEcbBWHj
1PGlb0Pt4MdlfwtN5A5NzgciFwvyYLULq4kYbZLChDd7qUMG8A9k9JNyN9Le2aZMss9zP0abCsPm
2m5mmh0pmKjibxC8ZEdD+OzXQb9yEzyplKvd0wgKQuu2xyZkOM6lvQJmQhhGNxPejlbqb2OMSaek
IQh/kc4+lJPObQbvuFTbZd7trGlMLkauBURcUFZCDLhWA3iNBAHZxonaILqJDwJLAnvNwN3SELHT
BQJraQDwI7Tb2GsKsV6KCTkcV/qjn5WXLAy/pan3Pofal8DWWS2JamvL2UHewCr7VzWW3sbGwkhe
1jgyojyKpj3ZLmjTCeupllo3S7pGIPDxAZCG61n9M7YlO2FFt7YKWTZKdnew6Rd4+oFTP1e5Z6Ag
sOhugLvWXQi4E2PvrEMFdwm1lZ+nhXtwOx2dfFNR9kcCJhhx3LhsjHsdY990Jq3b4PmlQ36alvSQ
tA3BgFpmp32+anMZbjviUShP5imYlwvrcGcVFzEON91csVYfDqD2d11BxfDUE+RnLLCNk9f07+jt
Le3q07TC4PYWG6zcxyn7atMEvxYUXYwkoYThZ2sIUJ/DrtlERUFQiZydKAfz3KTptTYLcztaJc5E
92FyGb0m26O6xuc1lWdRtvrfzJ3JjuPImqXfpfcskDSOi66FqFku+TxEbAj38HDONKNx5tP3x6xq
4HYB1UDvGrhIIDP9pisk0ewfzvlOMbl/6qJH49Mk9hZaya/SJEnXuyydDySIyT7+leewor2gQxy3
edDc+TLTeGgN68gNFRXSlFHd6p7Xg42zKct9TEjPATvxs/SaHat48hh6hBSudPYCaPUmD6E41YZL
DAVPR4EVfhNbCNAk8Aa688G7E8JbNvgNi42JcAsv4oxm0b/1wusjKDHPKXAmv45/FrhTGzYd36XC
fFlhCdsM8MCjPtPJthn0Aa5luZ+8zsC1MfD2CSheMTPk0KnbiO4JbCqnYhgrRFVgcLI4e4acGRki
STdxrRWCrvEBfQfygfm5NSoUnMO8ozTd8c1YgHvZ7G9n/N+B053YD5OEB2nBU4LAzpjgBImIIQy+
CssiGia3vHdL8R37hvPyWxlUXbrq4kOOgSly2v6+TdSXEPEv+lT2SmyRN4kbgw33MMU5Z0bJ7+Sx
i0jnpr9NjUc3G76MYLGfPC/4THMe6zx+zRw+4ApnyaobtPeKHAWL7YU2ABJ0Q33PdPmajUnH9Gl6
NB2ojkyXfGfZButKKLGxdze8VUrB8I/X3ERaByRNS/ExkuF60UykF4yzxSyBhEqb/GgoWmF9Yk2l
Oxa1RupcmldL8eXCzjNaBBGLgM92lp9TxogmZVCwwmo2Fb/nrieiOuqqAGGO70mCp19pZFgPuISw
ean3mVvWGwHb2PMZjwOdbeC2u6gtlgbtjVBnDSh3jw7oqVb+tiwbC8gS1Yfu5mMp4+NQql/aC7at
ksadvtRLHANvo3sZa/PVz5ufVpT3EJlPS5K5Gz9mkhs69OH4z0vEXr1BkqjbK/dQZMEWyQx72cD4
GbPwI+fUoOVcnmumohDVpCCtAJ4ARk3YurbayFag1eI5DOA8nZtY5XvKuhyL/y/ipn71ZmBEQUrm
hVE5p77TQdQVXkND5iWRoI8KVx6qHH7LCjdbOKWPNjj4A0Kdu5l6HRudRxgWusbqaqS+GemexVTW
ZO+Tma4nARZwNcYrHTHyCxg6Q1U+YRYYeaCqPRqnaZMa4itjzMniGFNYH3FtrbAtrkoEeTRU5XCq
SbxzWjsjsGQ1CytHRdU8ccKOBG9qh6jPQDzkfIJOE3iPjPCqjdc7waZrpdyWxczw2MFoS2QAD2c7
nx2om5u+5Ssk/bmEWfXgTsOEmA22mECZtsmb+CnwjS9mJBnzhwn3dOB/tJP/XM9Buq1YTgwTmSzD
G/UafxY1bxHV8nVZ52hjGe4XWiTUH7d4TJITM/NH/Mes7Sv5mnocJN38Bw/vcmIPxWPkmUgkh/ma
TWu4AlrogyRYNHM/rML/tPI77FfdFf7578S0HvS0Lhf89LZIZkqhTXiqyjFpQEw+855HYzPxfog+
vpH2dWdgeIcghVXbscq9qLsfI+6IzYTztDWMItkxLS6OwVih0JA9yrA87a5DcrDtQz+Ptybo9XM2
2a+EmzHatNbCxS7QicbhFM3QXA516d/jxaHGTecr7DRQKUWL/MLfxkHyYovw2UCvshlT9aakX244
y8it6t58VhZr6NMXo8mLAeLVrt37agCcN3V/LH+Kd+hwtmRWWYyKXcJGivq3O4U+21NibsYRMhbs
dZwag3pqlEa02qqdLiB95cZn0Fc8lr5DWs8JXB/cYKckQCLjuA/G4sl1gYZNc30Y7Oy2vhg7iA8o
kXeTa74Nrn3PcvBdI4w+NtJvHnQmKGWWINixu2cHQfT1fhyBGc8qufjckIfW4x4zxXMmg+XS1rhD
57R9bcGEn1uEg2ExkJjAFA+pQ3ASCdAuFubx6NTbQy50uE3hUW6UDpP90BcfE/PvZxJBM4PCh3Sh
cY+N2H12LB+f5pTbV06S5zxIOJDxAW57NZ6g4np7iu33tjT7vV4Ys04WcZ8OWgsGvPnVq5iczYzU
Lnb4DSVDIKnsUeWN6XDOPKc/mzgXd5pXs2m3KfhxqkbnSKBcAthoHyLhiXxLYMbCZUZaq/1tw+R6
neOfdvDQF8shiMq+LxG78/BC5pkbtz8vU7sD+L1acpMcJ3l7AmCnti9UvNYL1/WJkTNfNXea77Cs
ge52l5feEca773nIuJz2w3GqAFsqw7OZOdaRtyze5Iy6tj61XooN/LyOG4rQidRUEW5olG9pWP8i
bCrYmNM7Vs8QvUIndha/LQ4TRLULqIe4+ZO7eXismU3sGIEkv0Sl/sKY7R7KImwuTNOuRmE/ct8t
H00LPHMxq8hVKEKHMBRRkEA+8Tr7VklzOkyTU14QQPJcrdq+QjIswR4bzal1QQ0UUPfBJHPM5tMc
xUyH1wenUgpqIDE+4+Ji3SfZAroarHMfgBJmvBMb0qMfI+fUEAT4Rh2GpbxmON2PuN89+5hk4nnp
2+Xq9uM5t+zfMkBCB6Rn02DX3qQiIFOdFvzYGNgEJtR8O6ZFmFgZcSe9/WceHYisOTIHko8+hMPp
hB8FGUea31cyvdDklQbq1C7/cGPXvQBMPdqCjXGKmWbrGBR1//wFkMm4H5nYbeJx1e6a3sNQmPLQ
FS4OAHfvtKj5vemX07WkIyYzXXN2DE35Ws6QpSqvg1PqZQVNyHIYZuvDpHHYFzGDomUxXrRqbCwY
7r4IZzSxNZq7Hh8kUu7qcba85JwkE7M0fg8CLa65nLtgNCmTgtw0NoXUzc0149dJJt4TMUuvbe2d
5WD8mabUPvnAaIBVXsbF+wPqIdgkhmzZ1q5Rng4AjgpfBaficM8i/9sIXUK8mpCabsnC8zDq8Jws
/ocIk3oPnireeqN+n1R2X9ECRCY15kR8do5I5lKE7HV4eFQNidrORz7CHj0PzHwwEnFD40je5Gh3
LAfCB3bpUCtBG217W4HIL1DltAznW3P51cfpjyQhO5Jj9pc+ruMYp1SQenUzDdOdMln/2D7rtaEd
UfhAwmGX2Bjk4qkbPD3yjTryxJlIQyswgHYVgT8cDNNWJ/I2NZKwWlzcBCdQVhsfJl7Zg0824x79
OmQYYm2iISuqU6azElMHDRvasu6S93m6U4B/MXEPelch61gbTHXrUf4knMYeH2nvAbRoTDSlxYBg
faAz0d1IKTVb/gZ3xs0dhvc2FA+IcfTqX3kYkizfoxmNCtMb9oCBaWA7fSNB6UVgM4j85MtKLg7L
h01JEN7ghO8WcebOYoLaspCfzP5bn3fq1PxpFAqUwZjNE9cgjzAEryXuHoxQpjA8VhdBgHqogLEz
Nj42oWZTdZa3a4ZTaZqcm/XgHdDsuLENGqPs/jAixzWE+qUZXoTT+veUeBkL4AuGeuJX7HU9Bgqx
mMUDwRKfXehjDHKbPnKQazwXw2k0ZUt/zZLLhwPmLrfOTD/gKq0lGwlNjTyOXWoeqr68cxr/W9ho
0kRF5eE26y7EIpnNUeYZZQfaeUA+RjogIhswNMrMLPeSQPGD14ZI84vkQlh8GFkdjEK21KAGQ3Xg
/oFIU8HUAUIOEY+KAQw1BNm6/0W0jcdFRITDs8WV5TXpQzGNzwNaLKfnzgYFf1a+Z15lAr4F0qkQ
JEEwuoXWaH0EAxK5f1AQNHgOgQ2I6fgybFRS5QejjD+ATRjXBYi8NPLsphDeM5vxw9WKfF58w7uA
7oaxkx5zWf5NUjo8J6W30YRYGOAFNkGdZ6gRHN4hpY+9TylJAQ2tsavpCuv7Am3hlowpxgHWNW5j
CID2c2MBwJF2/uPGxgvucprR9ZlzQyKD+ChwhJ7MNjWRciT+IZtCdSa57sZ6AXMVJBHYKgSuWSai
fwurQlqK8Vw1dkhEjwTvk2jvMMWd/TQo65iCmro0nrFvRuU85cIbTm5lsMVBon2ny/5FZkPyoqbu
wM/oZuwfAm24J96sNYUPv/PSrei49YckPT07iJ7sMQGcG9hzdWvr9jBYtnGT8F4Si8zFBO0Lzv8e
STBaRTJUcGrkRbDDbf2CFDq8sGnbmm3NowU650QMwMFJ9FufIS7/j7/EzlunZIqqHVqAMYHycIJ1
8XOpRzLZFltygdjlABgZRE1oDgjqnfQU44sYC+cFM2hCj+y2bHmapzwDj242RRKlAfKvccM4ad6x
+fJ3TZhdKV/ELjDkhxI8/G4FkWCWrb6fZHdHOuTdEk403g6hNq39iyX3lbRrMwo9rHKLxTVeZHqz
1jsAojwLGbhyaZJXQWOpb8uUQ4nDZw62qtPej+zTVxfi0157fbatO+LYF/HQLw1mpMR8autLrtg+
xL7zXSjC6avmYIrsmoBGok1EqWYCHtjG7XysE0hk2qGIiddK4tOPM1zZPOG1DxJkhls3tyW9ZdeY
u3ndvayGHfDw5j5oVbZLMt6harT2lmGJgxOOcKo95cO0NrYLc0JgQ8yRSwTmmeTuGqSPMKvIyDsa
AJXAXLVWaCXnhHnEFAQsHuRZVdK+Okqj74znX4rhfJRWWC98m0Qqc/7i36goQw+w88Fj2TM2PkPy
iGRV/wVGO8MchOtzqV7sDPUqHnswjw3KCRx41s5D/rUxiGrahcTzzNMnc34ePGoTpdMCDpZ+cgci
ZXH+MFN1dtkES1TPzZ+W0hf09HDRk3ksCXbdeGissOdHxDvWR6Hp3HxCXy8Z5vlCgAdsXfu7Vp81
v/bms0vfkKOKd90HyF0sNF/MPB7KJD8z4DT38c4XHM7g8MOoGVu5u0BVkay5dyUyP8TNPMYOXx5t
mQY2FmYPwjI/0fpFZVl4HP7x04IEE+I6eX4lcBjOwXvQkf+o3/hdffaQLvMV5XnLt2x2D3bub1s8
s55bibdgCn+IqPqqyZf0fuUC/RcD5N+Ez0CCwwcepTOnoc08pxrcTVpP0DPWN1lX3mrlrqJMDf2j
ZADXddI5w2QhWAvIzLWA564mIEmhYiJZ+4QElIzfoYDTKyDmOnYCnkFLFGSmuDM8r4AGkGOuASfG
l8u+jEgeZGzVNDH+/UJDocJKbGESo1NtmrvA86jpe+M8ydc5Tauzv/BGM4ffNsG0TbwWQaBrPIHt
i6FIINSdAoOJMnS5dkBwjtTuLsVtBWzIpEhsTnkGSpWctzucgAT8jZtxyVqSQXDR0vtNbaP3XjYe
qulucQMGMslRZEn22JvV0+DLYUPfeUZPNVw8deim6WvEyxV5+XwdiMtFtF7NR+FYR3N0fnvMxsrU
XfPOiicY5NRRQbNyF4dhW47wVUteL1KjhaYkeelrTJ7qK504FcJ8uofkT8ZIlkRFudhEKy7pYf0g
F49MsQJzKxrlwgd5gGvs1pRtiet6n1funayRIoct+Mi0RmHgvasq3C4OngLgpzHhd3din2VYtTwm
vcAAiutY6N0YQ+6UMvsoieQ+wVLkwRbEiLbpxetnubU4dPLm3u+wGWctHuSleHS8oHyUFbpwFO/o
K/5YTQ/1qn5oCaUwap9debjPkooS1umPcbFcoR0YV1l/2507HwI3nSJ7yc/a9Eh2N3xEvhb9v1BA
630wQ+4iOUHskvU5I2iYI2EBfmzjd7PaoCr+Gts22Wdxzz67OgTE0m78MNyHND/c6HCNUm94GBeS
J31REBiPemud122JgsgjCV0zKgBeMXZNvIPXsAkYwB/xWRHUYqDeBsCRXQhjjFiJrE7jWy3En6wL
SJiNx5ZRDFBXBDRHQMaSHTI1N2ZXK/IRijKP9+DS2RSDyGaw5wLF92r41IQwRCLGkcKodz/E/bBx
nKvX0AKi96HczXDy1fw0j7W7UYNcjt7UOXchhWBeZldFFCgDweorG7Nmz0X3HkoJKmYkmhazFN7s
AUJSUrsHgHvcawUfT2h+saWP9UjS3nKrmuBYLGZ9Z2a8rbCcnrRY0DNwM2nnHdw9t6hoOQVq50d7
y8HIwEby3WfYlHA1BDmbp8EJTtZCgwqSeeNaub+ZHLSJDdN030FaHSTzs+/PO6CtHHdt9jQvbRYR
W8TRWC1iZzry6DMOqMl+4n3BHRf6w3CtEtzyaHQoIvn4ZBmxu7UiSHva8JeowPjEJQJPKbesam/W
Ocd5fz8rfUMiCMjOWX7B4f4RbfimNXscb8yRxdMc2CEh00nVIJ8Y3sPReuvJpmDn4x7GTN+3tGZ1
173PRIxiytfAnxe2Ncn0wgjp6PX+yWLJEdmxo6MKe0RRDjbyD/vZcyV0edfY5OI7SC3kaHM6HgrX
fMjX5kK2PYgs842Il/k8GQg/3IF0JL7UBCrsURyC7kHfwIDTOCeG/m35FTO8mWTaqbJ3VDzUmM5A
YoQ/W9cgSvZ0TiDr/AxLkSNvSwXkUVnzqTfB7yzueKxr8xcmV3XX8w9sn48BKTHkEwPvtd09yMlK
Nxkq2J1j51+6y5DA+yLcEk/gzfa1wBx8Fvl4WvJ/UhawCQ4D800EMlkkG+P37JmkONjdOYt3s9mV
3B7gv3LqclVAHHX98ctDgXWZEG92CEGYhyQ95UX6ahRWuoNzKKzsRysLGha6HzHyq6spuRnFwLpl
pSZiej5avvlS5JyKDoPwysDEi+l332P3Szr2IjHJr5dgdtQ2kzxgYuSNzpjbbXqwaNypzId4bllv
+ZvFCtgiBvZ5lkFw6ZjzcL2UDGPRs+dvw7TcCF/39qpIPoxGhfBx0EAPLuvFJM+vvYOSh5E1lQ/k
ci+dXkiLf8q1vUBtkU8IQtAiU+vbJqjOfHmx8VXgGgGtSrH3FTsWpg+b5sGSr5LggY3gTd9yn/7U
HkEFK4Q5qSfeKDp7rGGQO2Kvw1Af7KhFssNYFGlkNsujImUlDmk3Jul1p4UQnr6FwblyF0f2bxu3
VMV+rsoteef9LvPwvDiQdc8z1QWxnfkm7Qgf01p82U2DbXudLWBzjBZv4gtVeaBVweKG8XmZcyBo
SjykmNsKCJmbMQcaW+Gx3Lb9YB/dUJ5QrV3MpAVHifG4SpJsq5o7VY1kI/qM40axy5Y5OGitLlbX
uWiTmGPqzj/GWfnMQKvwl51rolIqUnMrDRuVb5xf/A7PUeumBw9zQjjWr2FRI/+KBVSvakZkRv5V
WaQU2Ef8ek+s8voITAGRJCziuuzVDbwvU1JreBMxPeQxMQj1UCiXMak3Ig+2CtI2YuBGoDIyDJQN
kAEWFGoYi0xyn4Lkp+9voeRPkKeLvZHoZGUTTzC0fZS6jbyoBtHibAMImLUJAMTV336JYhaV/6++
E3ywgXxaKFyD7gEddbpb6vEdUAqU3sGNuHvITLvqalQYoMe3oXFjptf+Y7/6iPxUf0vbfiFKfhNg
LI6K2ftoZg407ZcgjufqgHW5R2lMzVAVbPitIn8rMT6d6tB0N5OWmDFxxhDbYZFC1JwZzTMp4W4H
D9yVhwTuP90k+2zfJTpi8nSU+IW/D3LrVsJ1Cz/2hc3Gp4z7GDMsm1O8mUzlZQreG+PItmvbt6Dq
/5o5L6joERuY3fRbG/NzxQAqmsM+RgW3jm4sSjIjeHJkmt0m0zlDGyRHbFqxPRqyuRYebmZVfzwS
KEDFNVjs0ubpzZSjAFuvD+6EDjtWgBa08Tq0pAM5yh3A7GGtCBP11E3dfV9bn816a/+jJlkVTeiS
/lNOgqTpX2VR/+Vv//1FVvzvv4qi/vX/8e//rXTq//ip/06F9f+jvgpV1P9FXyXbOvs0jn/18jeR
Q1Z/oq36R7Z1+v6f/2NVVP2H0soK/82z0TORnQBHifBEckz/Q2tluf+GYEogdHLMNQJ21fD8p9bK
cf/N9hHO+yaRi7btufgS/rfWCokWyFjh898LTcSp1v+L1sq2HF6Z+hfRk00ALo46X6AYwuLguKt/
41+UQr49l5PtiZwbwzAezeonznr1mCXNq4Xo9UjOykfC2GffeH18UmV5nsdxfBo4OK9m7K4lLNdT
2zKNmFh79tKujkmhaEsILFx680+XypzAa6HvwhkHvOMvxyZ08ycdCiDZIS15WCXm/T+DT5T36Wy6
T+PEhicTYsJCpu9Z4ICYC+Sb7xV/NCamDdImUDv3Vje7z6XWX40a5iibC8zX5UPWFsNzKxMWuamy
tx7BTwbOvzenQ7vkyqliJw580R7Vw9TIBaIuuNQ8mGIkvPR6M732hA762Uv9EmRJxqFJjc9N2Z+a
2fPPetbrWqI/uVm4r+eiviDpmO+rMPsL3ZDSfZLunYYAsTcsfJSudDH49iOuvgZ4slNtNcvWT1eJ
v7JI3hc1Du9p5QIZXzPiix89qGuxlNU2cCgKg4UTskoQEmXNJ35/BEFz0lGho0fpW+ZuAOuKSleM
9h+yIKdqT8zXyjy5BlCOUtYAFQT3ZSCdh4IBZ4RbCcNvlkWZTVhAtZBfYZdo5zVhGnQT3i5vs1eH
X70xgvClCgn+kwEHvmc9epDJufLDUz4HzdG3lu7k0Akb2C63sIi/ZRaPO9MvyjtTUA2PM8nN5RDD
BT+2KYaAAgj/1linGLVfxqBG5kdSu1J0WgXVSz2yGQrJJ5sUNKY8DRi/jWzkq6Btz3YyXmz0Y4jR
4k3V/kF710V1PeO3pk9A0J9h6zBEv/WquUAUbtGnLgSVom8f6EFytEmqKV5h31nNMN5ZSjNvQJxe
DUx4mtF8MSYvvSSJCnc+9pBt7SDRJoSXWGaj2iWyOLaTsu8dMfXbzuWOxYPIBAitiFLoQ2yfKS6t
ZbwXosyPGHngg6hsZpfjtqc0nFbvl4wktTjjVx81Q87UZ0Atj/2hWe5THIRR2/3UE4bM2kAqgYeN
KUA/Wbs2UFhSkITdSQwC+3qgVbf6IniAJLjjwe7PnkdPD4Jyq/0BM5+sP9kzESCByOuSsm6iSFEP
KJTG276LQ+fkpexQw7ZlttIzOuhZJkSGZtTIe9Regqq9+rjCVSNYaiLNkyB507ncGgHOR88frB08
znCBG1mHDKMNVSGEYevO3xT3lc+Yk5S5kxLotqZmfCk70OfdaL+nKjBPekFAznbVY7Jguxsxua9B
BZqybCfiGlOTkKQwLE6BtbyHCcjYNXvMKBYmcIP3G8MJp017mxP/NDfFXwoYMgHS0jsn2IOHpvly
Y51cpvGh7szlgQkgK3WxUziO+bNhk8s19AXi0h/bZM4/rbE+LwYOCBB66oQFjMmpOKlWqTen9z16
FzozA+jqEfncw5xM5i42Nl0w1neVLe1tB/fnESDlL4J9TrUfL99utTw5YV19WXX518sZi5EB8GRN
fbtrvPrNTWt5NpKaJV6MhAp6+hbBRhJldfU7ECw4yNYLlmeVkoIz9+rqUv3VHijCAubQrqAT2ixo
NvcBq6XNQlQ7mX11xNkNlX/x7xAzmbsyFj6R9Ti+y5HI1mwC9NmNu2mi7PfiJNk1on302hSkr7b+
tkK8scciotEt5NmT3ZluSZ7KD6GN5uzFFsWOhR6D6F+WJz9Tz4ZLm6xoZLieCXlAGZ8TyQjZ/pt8
mboYt/zX6AlQrDHGfiuQj28Un3I0BuYA2/eO+hhkQtgd52C45opQhNlIVvgm+okme9QJ5Ncwzkkg
6I/gLX7mmH7ZzbZmvNRH+stjpYtjoYNv8mbwicQdxrXpSFD4cx5aT9A+ltHCL6TrVXu/XOfelLjQ
+Xbo7MmLERSMztFWa9ZVzbZtBSZFbqpfTDEJlP6BhUoQRg5jRHtrjeMxtRijITphDCbP3G2Rjd6q
1+GHSVDPlklTnEF4iGd0F3MjSx5ZSlU//RXPYbuBOQ9w6uixryKgI+XTtqzPIFX4yRqOdkR5yDbi
Q21Sm+PdvsF4J8i3F8ewy54K8vfocwSMw7HYn3hA1b5cgCSYoLtglR7JD2YKQ+tkJHx9yVxeUzqs
d6eXCi1Gt0QG5SAp6Z8Iby+10xCn13TGdhTVn1ajCWVFTF5dlSb7PqR5MhXWT4XyBNkqZfCaWTQW
lt5qmp1NmDYPg2L8VGqG29P4lY5TjBzRUuht+wdFYXFBT/owYo0Y0sDdApNfTvjx/qaw5Cez+Bao
ObdMXzmqREZaJBqbyp3elSH28Fifc9dYojKokEiiYpiyL+xEhHmG+CMJ/IMMF3/6C0jcIGYoPJXZ
zjPim5NCtvXAAGwYr74bjn+aMEidy19B5nx7CBKuC0o0lkPbgLN6axdEEckQYbPv4kCbuPGyRj0O
ZmNHpAfV4KDMhQGCBgSAntKFk87pQqeqPP/QuSjQuoKhVCYxUHsdFdJwjlu+XlC7AH1kuzI4loTN
nG2bxaI3/7Fd/UGCZ0YuYz+fyGv5azrpQzyJu7xpimdgshQh9hkbenWyeFq3ltm1d+Mu17kNKQiy
TRwbr0DN+yh0wzf6x71uNT1b1ec7WeYsqeruWMwZsYlkanDuEuVqJ5jcTBnf5bkwqRV4TbIBlKWb
N94J9C8wSorR+VP3kLMsUb7VY6CAAxKJYVcussVZFtvSFX+nkHZnMem/+3o+Tub4aZnBcQg9yqeu
+ykbGDOsK5+12ZyJAFE7S8QYSBGzwqL9IFv1QZjqRuBPApU8fSPsnbliai7PDYk/ju4/sLzFmxRw
PpGsckQAhoU17kiMW5DJbqcB+9nUFa8xSPStAaDoELBRLVv90ylUO22dDxgpk6hlz8NKCQpYWxwG
bdNTZioKunk+GC7anbJb5ziwf/OAQ6mrXO8Ed/2QDQ0pQOK9y0Ehj724DFrmZ3SE5A7Z4kRZhUwC
d2G4LirNVv420bnOqZnvG0uD50/HvWf+HVF/spNBLa0LYZ8rmk41CYnwgFU7N6Dex6SGl+tPh0v/
J5zJ10PCB9LkV0xBBqEbWIfZwL/L2409We7GqtF+1wibfOYphGMWFKOKXRSjoC/XKb78NLVvTdX8
FqSbiHC6DvH4XQzoGeoCN7RRozcapxfNY+cq46tx3Scsj/mGTLiXIJ3KfW9B805dIEem2X3Hg/xG
HMpIzuIA1G3z6jSVPpMlQ6kn9hoibfdROC6ZKnl+CoLp3RX5c3zXwuE6ovC+Nxb7pwjM4GD4kUUE
/TqdfQw8c7vScJDGxDdPx/qAKF1OxKPCIb4SYwbQI8gBCpS4AuF1OLZ7heDrXPvJuQxu/oBaaVcv
BKB46RVRKEuOufoKEz/YDQtwtzr/6btt0mLRN7ASLh5zUAqkkrFWJFko01G4D9iw7gUFN35yCGYy
+QzNoIfTtzzWhYdCwNh7xbKbOEWZks8MTNHpNrn1m6w9UgHAHnVNBAbhMQnxrSEotJzu0W2Z64jw
Tzm0O0j2XwRM3zemcTIz75bVyHVHa1qg0qGZaZl8Cqbd4RJ+LSk7vME9JxrnnAsrCYxGShLF8mg0
pMC4iAgC0Gx7x8YZ0CGk8cNsD2XhHrohM2zmhTRWA/M8ryLC0ZzH/ZwvryiLrwXbTUnxhwLlICRZ
n+xFyNqSPFBYNy9B/Jnw8tKRsGhqe2cZLBKH+JdZJg5DRh5v5+/HkBDC0F+/aDEj8eU3Hi5729Sf
WB++piZ78R3mD0x2NtRCGUd7yodZmb85JR9n8o2YKTL4MNgskV7tnswu+N37bXY24991LqZL2eF+
HAaWkZYOv9yZoRAHN/U7lkZUFVSJIdZSh1HUCJa5zjrg+FylkB0I4BH5T7dMd+VYj4e5OBC+i5BS
rdqKPHsyued3eWyd4b3RWjLtNUpiV12GuGPA1l2vib5r5T1Z82dpMe5jxv7sDMXFKqADVRh8rd62
j7MGjWYxuFOo9Ddj2fkrOBi3G1buVHos8/vXcc1tCer2WKEyiIYRJFj8QpjuTWWtdSGkVUZ5fp9M
3KK5HzxNpNlVgjFepm61zxnVMtYbq2fBvRnMVczkhq8B58RtJI9uo2Wtdwgz6CU89xbHCIzM1A02
veBoE0NeMqFd3oqifYDA8SUmlkMLKDqImc0lscNXWP0EK8PBgPTNXkgZ/MHJoEMnVh3aOMN1P/XT
HoGozJub4cwMj8eADTPH4W32WRoH4/sCL/JZsu1eCh1eZ+hoDmNMDVMjAvm+GdvG3zQGRqBWEJu5
UMGIlvGr5QTZYajq9DhqEUc+Po7tEKJgasLwb20nzhsS7fq8el2j4gqWaVqnoMSuwEnc1f8UrxrW
OJu1jbfox8xKo8yT+rgk4yFVlnswfZ7zLrAuHXFDQEWQjduz+8NuJ+27WzcViImEgk9D1reay25v
ce7zyra5H18J7iqwawHnnHCa1m4PLzCrQEJb3RaHM4oIcGH61ekyirwiwNCNxm4yJ+Nu9SwCyBUk
buLb7gCJb5aG9XhPPbpKdYr8SKbor9jHt2Nl/nFaCKPAWvfNrokUdRKmc2KrjrUGEeCGGdJyBpSm
NX1bWfo+BnQnfc5dW/ueoKtmazeky5fQXEA99TEx07AZ5rDaA4YiZRifmHZZXsMIsndBqD4geiFn
ot0qe0igNtHBARjXidIfoBPblAo0YMb54WqAMBz5ISb+0iy2XceW0LHqnzjpuKudYO8OM6VatasK
1u1Figu8MuYfSE5R46UsQeV4SMhnwNqV6Ciw899+LtZ7Tn1aAMv8Sc7HcFYn00VlxXBmIHDdPVkN
+2zV9M7WWCxUInZ6TSv4mh1WE76YqfR/1w6WY+m08mX0/hd757EcObJt2S/CNYc7AAemoRkRZDCo
yQmMElprfH0v1O1ndt8btHXPe1BVWZnGZBDC3c85e6/NWLGXFCVFBn59TItoq1G1s0U1P0FI9Mvs
a87BlEJ86m5VJbiHkmL5lQUz1s2nU0e9whbbkZl0IjUd0blhwyDQ3mPPwiUT4hkQxDMNqm81e8+q
yvw/uMhXM6N6rkZkK50+6ArRNjKqjrIvEIw8n/KEoV9FOjIVdvXmjHQq2kWMwYiWObvl34Ho/+mc
fD/3g4V9C6mdEzVnrgJSKeOMfo79aYzYZ/WTM3RIB30NGE98+w21VcHX5JgDVipKviuMInuKYk7I
NVOxODu6hIIwaMaRlky32mSRbTygjfb40mewnNIYMbxM5/VoqNeuvvYJOW6sdEAO8pEn3OUJm9Dz
sXy/8ZnJ1o3ARsT5FKza1j+ThlTczBOk6qSPDzz7u8IAweUz9dnN49fYucOCqzkWeYXqA6B6j/fH
iQQz3zFBjqNRy7vDzB6JJKlqZXDp+2/HoQ+R9zxvwdyDtiAwss2Xg134oZfkg8YlqIVY7J0UAKHa
8c9CYr4LOTyheQj3aDufAtSMBzx/CaFUs0EGJxZ8bEwLX8K2jy0TyG1jptRA1bWshQCjqmlrudla
BnlECAC2m84HbZTaxnFWJvJZWm89F5ltjdtootbxGArvynIObiCiiTUSJfC4zlRuzngfg3UfkO8c
pxmHUsQFMTvq3sEyvXVTRXA3vsd40vOuGPM/d/4WvRy3SdokD4HXby37uzKqYd/GFAEOpsNVi7Bp
oxfmLZhRV9WS4j96V2H4kHkIWx1ywm9iUjswVC9hFkggiPPy10rv/NrnbMx1IBgnJo8Uc6NPlHXq
0WpZnFo0Sld8os2QcXiEG+PS3CPCSKafqNwTbiQsJIMyFEMrktOQOKYi9T4nk2dJpi/mZNt0F1FM
DHzK2PReKcE4fGc3bboMLDrFBkirSoai3oikKTeJkZ4X/pH2K7kCuvpiyphZkWnt8wZVr5rOgxf+
VKbT3+XdbzeAlSyd+FG1fsYkX2JUYPIWgRCAr8XtaFkuUYk/xs4lTRLSzSwxrTmN2DZ5fEOYkXkx
fAZejd2RGkJF7jO+DntVz5h+gF69iYGfOM/Kz4YoENPuH92+YbbvHRGCAL1lXV5ngmajnRs/eV/7
2y59mD2XGJuSrDDD8+9I2Il2hv5HaHHvVnW76538PQr0T4SgGkgkafctgp8IIWqOm2Kl+8yhomgA
rXpUT0MjgL+Up2lR8/ktGba5MzZ48N11xg0i29SnWzL8OewhHkWUE2QHFTv7iTzerdUjQtDu0jLk
m+FULw86y3cGT8jGVcwX2wyCVs7GywbsrjnhP6VT8Oby9GCpnT7aSr3y3HJBMhQA5cxo0hppvpFj
nPsoNuFSvHUc6jTdpXXgZdhV888x52FccLyxkO8iCKHIjCO2JE5zimg0pEUAW19Rh3AYfqACnXnc
qTMbTAULQUtxrsayl14widAyB3a4mTzGWAQfriIOQGSoDpsBYt0qz8krorb6bPo95UNJL6Sj2pur
HsGn/VYE+StKenYIDpRuHDarOlDv0uDwwXGaWXM/vdeVcee51aWQ1Qaj5zlDZUKJw+BreU69Fnlr
4M7AjjmGlc2xKbw/ZVCOu63ZbTXUsMEC9EDPehcbetpMIXGWkO/OpDEQzybt7yHGQWaAr7WngHLf
hZothf0dJU9CikWTwYFhRAZVLlR0PzckyiGm0sFw/OdfsUNEV8/rD1qIPnQU/aZLB6aSyY9fN2S/
WK9GyV8c9xzhRro/AVHqK2sILcyDPDCS9ZG4TQbI6GUQTW5w64HDwaNmh8CdRw/tSFuAe0nYkKvh
5EXaXLes9Zssl296Uo9wpVH8o2FwUt6/ovMglrmvkw2WY3DwbQxkG4SePpHU+Z20QMsU3GUWx/JU
LXlLZGE+Qdh5JN19kW/gWeyDo7B6ajihCFplsuq79Z+Iq3u6kfwMPWdblJDsW5wlcnf8HmtNC9ol
9xhGDCOU/KsS/Hh+Zycb3754iV1tVB0TWNZ4xBfEjxHCpw3Vfrq2k3uVBFc8yXvmSuWSQdWsQTnZ
K+jRaBTzrOg2RL5Wpd1y8RlqAltbteTHryAXoSZAAlMbKKskPeMWxpabG0jqKkiHvUuQJ635KsLg
3NYIHFE6Il5yeuJlVakPreNdZZHO6BFm3h/TePE83vKZ1WzW3KwyN/K1KfDBBfUZ/OS80jNHeOJh
tqluXmZga7C2f6LYq9d65CTSMLcq0dZiJIkenTx8RH1ybAhpiTXXbbCB/FolEeTWb1d0ey/hzU6K
hL8x61mvpzsDJdXKqvsfjPPbFsvbepL1Z6hejVFUS+H56TjZCbnuq9kg2aXZ84k+V64MifCAgMHV
cEjgpW5oB/6WiCxlaUBHodZBXYo6L4m3WeCR2kw8cJDgBMVVuMMyjnV7yN/jkp9Wh+JvaR1YNExX
MRSlRUTHGIHkVepR397jYfoUWYxPoE0efMjvlZ28N5yd8pgpBqTSjueXWo6hGW5/lpy8dX/ICinv
p4HbS8jVN7ne6YqSjRV9/C2Kkc5l2X76KQM+LICc7LBWZ1a3cxouWjNiYQuUdUfU7JPtPwhOMSCk
eFJbOiNEOXarPur/ssW/hOKIIaJjEzHKpKfUbIQ2wSiNw58FE45ZMyQSKfqoFmkqwhUi1VDXTlXG
Ou2/Tx4RB7py081Ukb1dXAD90T0OWVU5UG56PGIIJtwvN50PlkObsmTfQE4NjQUtDVFU1mEGzbNk
kiW7OWASJJKk2E0zyZ3caM7KD07q33MYV9Bq0vNcfygztaC/JidnwK8ZRShn2lYieBjrk1naO3tW
P4KJMl1A38Dv7h8H1yTawEAhB0sPebC+CotdTjaNua5ne+8g2uFgkU0wmYtHEImfQRhcXOXEMHDZ
J80YjXStg9vIXJtW/kx8Ccu6nf1lil+EJX8qY8pwAXYm4GZ0JTeNSJfDZPS/rbe8FAMbqoiNW93G
n61zz61F69Wa6daoobqRq3Cgk/nKKPz+3++PysINtUeFVHNVV/kPsZo5Y6eBAEutnkfyGTmRjchz
zF0cLkL0hmNRk1xj749Ymt9kshUJtfJeVdHXhAXS6PRjF6QExnTulvOWg7a5u+Fs0S0NCVczSCZd
FOxDOW5sj3NPG3KVPdivVbAUycZnEQcXJPP1OoqgevlGeufFOMPZuYhra+Rd5DiXBl1wQqw3KIiQ
RB16j6pebhaTUDRp5bsojbfJtMgbyfuMYp2zHSJmDtpIhgfhrmejPpogV8Mq8BBrLs+1iy1UhMbt
gLNdzB5YLFZrnKeIouqIUDt1N6C369NUsBGrZOsifA57g80HwJ3O2fy9cjpVsaD3ZD/OOGS2BjSf
MeW+m6P4GIom5kgMBN1angazGm8YFmx4ed6rgTFW7YIvXAq4oQw3BYnbayhNRGWb2UNmTz09WA6b
+gnm66lteJOKlpCIxBCfYgSgIfAs7/yU64z7Hply8Qgo7zDHrFhlxWaUmzBtRfDZpvwOz3A6qy+K
Zor5xA3WDt6esSUOefkFUZTf0gdaEDes8ObExSEu+jcdnnrEPf+8rkyt5arXOZ6HJnv0GKE6AFUK
x76SEo7vRifhDgkmPFZ04LPA3tLTOacDhV/Kw8bVMAIbBgP7O+/LCOWaXHuSsideevQ6+xlVOcW4
JtUB19euSal3wgIC07sNuWUdqfCVaJVtQXW2rgcgvb6XXsvO3U/dfZGzygd+8Jz549UKnR+R+I9R
W927EhBfheKfNgN45AY9I1LULZbRYG3pheltBJ/EjycrQt2+yb4x1jPmqRipoxYeT23fEl2NpnWE
dbwOXOvFwbO5sp0g2XqiRAnXdDF9nf67A7okmDuQuTu9jj21NbL4ihkauyTVVKz28RARSemdLD3s
ZK2TVW4JNKIxrDaGp6ABZI5HDqzy3McXhOcPbQQoa1Zo1fxNNvn3jccZW2LLGjndbuzoInta8hms
urn3bqPaO+veJwbZPeU122Ey3jVhiQFXvpckpkYhTpgklyf2sG2dWb+pZ5MMKEg8M99TctfBy2M0
msx38M4YgLwXt+JUN9P7EQ3aOznxFpONtdP5g5vWxt5OnIOJ1pZ8FggLNjVzLksKxjSaMSJiBZ1W
La6DnZf12JYbdUfr6qtmLrWx7PhxRkSOipSWRDfrD7PHs1peTFnDK4ctuDJaFiMz7KqjNFW1dwDp
W3H73ouXgfoeL3WJ5J6X0ZqdT1X2h9wzJi5oej8O0jmG2GVQs4y8nZzUYomvzzTGlWnKexMRMmrg
tc1jynvAaV/PRwNWzLoLgXNoXhlSLaZDvYQ6O1G7dirO05YbPzK3fquDqSGO0eTZRx+MjuAM4PpM
DhsLZTMFDIGyddix6y9rLg46Ft/IeSrRLhQhkMIWx/sm8Ia3uo4rWgfUjk31NXocVmb6IBvt+dvM
X8IHMmbxaYQHZVQ+g0pnwkj1LFxLbb1CUJCTcbBpzV3VTOTx2YdUseJVocIcWJsD7EdxQcZ6Y/TL
eDMcH+KgPJZgJlfVZJGgKj7yLuQ0ljvMJhawGUGYK6swPpu5Y2WFGYJkgj9PApzX4XgDS/M1jung
KwPLy4j/c5VE7zwrz1FKtk0k03wnqB8sD7GuVRWYrS3UfEPHWR0jPD5iB0f8uCWZ0twlWTlvtMJz
APNmglCzjXKXN8Co4N4kKSV+ip+x/4uG5bjrM7mqLBzOPjKmPK7zHf5KWoHlfJg0i6FqckygBspv
bQGGYwfBgIqCZ3xBAWwC3oNzHLbZ/9fd/V9xzdT/WXfXpcFnHf03td3yFf9W20n3X46AXOa6qNqk
FODL/jfYTP5LadO0XbZ+1yY8EEXdf4ntrH8hgnOY+trSQnChwH79l9jO/JeEL+p4oLYVgjvH+X8R
2/1PpZ2Fwk4obdnUT9LS1oIf+w+lHSLXLpc9Tku63h+u8B4Av8N90u2/gXj/Ta/5n/gvxU/0P0R9
gL/0wlwWFtNK5TgLHuw/vlU1EVqDWAOreqNXQCIY9/4EEVZCnAaQQ8rvKBv/uslnoRH578AmlSVx
zwTDRtTqVfdGHZO45SyyX1LNzcx8DWZjH441AKyIFHPauPUYIOT2GfxeJmdmJBT7KF4X9XvtPDgN
oBwn8y5DMLPjYmQVWEgbPMYrRNx00fz86LM8VX1NhpsmBtiv1etYXJllEQlcuN8zzeh5SdbOUL0r
cZ1a+1Qa6HKbqb1xFp5rlnQ/EUtJ1bvWriRZmQo0emoc9a16bNCe4tyWF8juqIYOePYOjaSTmCE+
Yr1wnlMt3VXe0f8Dqf40SLLCKzW80e3cRy4bEsHfp6Sys3Wbjjdt6Rw4M7+Xwv5LKG0bz6/hFeAT
tjG+uiiTbIKy8FcFtGNN4yaPaYc4haADPD0UTYkkKzsOBvsibhE/Y9dPnOgizOQ50qdS6p+hvOvn
4UsuEAIlgNd45qZCLbyZYM79+ysIyyO80HzJlg9VKxgTEJs+QloEMx2XLELbFKK8lqK+zEvEU6A+
Bz1bkPDJW4gX70r6UaaesXJwNEiicVM8EGaR/XpWwznIEPdtn3mrMerBpI9vhGAFe+il73XomJsi
Lb7rPnuBU77x1JJqUkcajUQlqNrVHgwF4R2aFtSWif/GGBKSXxLEdc3SY4pBVI+lGW9KLNBON61C
r2CkYvivS3NAZTYkhG6J8l7CGpfPABdkwDPyTIrfG/E44yrtmWGRRMqpBpFkGR/Lmo4DgeFsBfPw
Z7bGzdxkzjZxgGXHrP01CndKLhqoRvtVQ4iDclOxG9Bn0VSgKqu30hz4bbAXuMwnvFT0lIuBnk+d
6r3XzM9VjEWtpUYl2uKOiADGwz4NkhDjTtRpFJSNquECA8415x6+lEcBHh2lg50qrpOfhuHF6t7K
OD6F/K8E0IxH57ksq4iap40oZPMzd3HENqMpW+3LNDUVaosceT2F/4rg2xudNsOKNlXSOI9Gnb8x
WHtuuDmyTW8MIUnBmtbZmO7t0JxWhFrB2+/EHxMO6ubmz9bN4xhVNl1BSo64DGgm4KqCqoKiZyy3
QRgeLX4Tsx8fwCpIlGlR3/BiJ7l7FA2/QBSC0Cfal3LAI5vj6S7oXfWD/dJWjU3FlVyrrsIpBHTN
R1Ag2+Yu76vTWGHJynqqdNzeq9hWjDVMziyjYePkpd/TluneCDjK1GggUHsuFu8jwmK77cn3oLML
h5I+IIf+qR4+mW+Wm7YupxtjIqZn0OWzisWfyZkzpZ+C7cLgIsUhmDHf/5UJ7mM1ELsaGFsxRY9d
i/vXwgM7Oghb4axzGKEYzczNYDZfbm/iRInW00Ky7jSxPKa+Fj0x6BZZ5N53JinvZ1AvC0H1UDrq
MtgkbcyPPrBCr+P8rRjlD0N633d7xGFXiMK3xLTv8c5g8jJGRG6RP3KspmGMzGQ9l/Y+CKx9M0b4
OKqMODusOUPufTshWtwOPxxw1+oRuncLViLdORyp8IuCX3Bg3mIrodVl1uM2N1r6zTlTtmEsTy1H
zD30FzTbZLE6Xahoafi3wrzNQB7SdakRmcAMPMz+beenWzfw4Hl92Ko7Rql9j6AGM88VGTciMnUu
rf45D6eNLImrNKdtiWNY9N3JR8jXokvFElkjxnAQ6wzK2dh+d58U/meky2PqWbtJWptS+O82zukR
r1DOFFOI8atq836DFfNgjqSAgGrxXO+1CkEDWNCKeFRc4rVU0CFHco1tawuiDwJPMFemaJuRyni4
gTzNh8EAe8lZ+1l6w1OH9Xhw2fDiXkN6qhOazZBodXo0YvWVG4Og9tiHnnFQHRYa8DG3U51fmgKv
OdG3TbZtAyQRZnBrp9He8aOzz0uZqPkJA/a+KHzsTAU7ZzvinErFN0baTQvWH2w88jH10xgTwpvK
+HEJfaP178DdR1AW39GLOUzDTH2jqHxs864Q9ChB+v3I3j2GifeRtZ9iSk+UUdIdDioZMXKgcZf5
vCTLfrZtc1BGQEdiLO8cP/+BxLhisHMP+u3dqeVLZYwP1VC/yX5+DchBZh+ylH7vW08h/mIjKfcN
lplSvkrY4C6aZQ1upYteJZYYkvuGH7S4m34ms0rL51rBZOCjw7DCS3UbJcbD3BaXvDS/TLO7puHz
WKtj5HUXglLPeeFeQ68+tiH/gPHCDHkfWtVtQyYvEYwBdZE4UjL9hPAN5yq/TRBh1vOdrNK7xvIe
0tzZ6sl+Cev5vuoYTYz4qTEV6OjkcDgvj//YocGhvZtd+9jLu1hXuwTzHzpnpJ+zDa0LzVduoyQI
TmHU7GcxYj0t94RUnUFgf1ba/iTfgdsu0HyP+6atDhPIxsZxqaS8p1xWRKkG9cq2hpfOBZoyy8+m
C86Iiz9QTNGGmc2XfH4rcvlhjPmvGs2zWPSLlb9OWwQBNQ3QOJqYsdKZizGduaG1teLkOWycp3Y4
eLX5oLrm3giNp8Eqr66+w5L1FAzel4v6DNMS3TfcqDoXm6yyYHXMJ8uwucm5eWW73KeNRbtWnwmX
+bZzKimn8L7Myjv/gJK7hnjWiWlXhzjewcH6aKW4deSw+KMQB/QxUQjTh+9OP6EfnoVt/DoJpsA5
ieF4WVfJIaifiBMOEmZy2WRBKEu3k6uf0TMJuhlo/oP4BtHqgaD0Q5CGu6J5KkqxshNhYWND2xOU
zm1uBm9eYH1aRnmdazBZA0KG2TA2qZE/Bxk6CbpJdLTITTXLHQNkOBzOKQqaW+2Glya0N9AuX+vw
mgUfPQppFJjnfvIfPR2cIjTw6xhIvCjfyknvw2B8H5LuHBETuOG892a13V4vxxEl74rIxRecxhh6
m73DGpN4y6mv7hZc5dVVz0E1PDeDu3VQP64Uk9+kij54zBF75OKVDOyQNhxtMJNZFiIR9rB1Wrq3
ltTv5qwOUg6H2ETxI4C9WPMLmFC+slbQpsgB1i4JZN3D2E23hQ2QJoqORMEzuwiO1oQ9TgF7oqCn
B5YnDImZdkv3NiAvJp4DdpUl/q92H1CebI3s08JwI63xYqsGAQiRWkFzXF5PksQYfEqO40xYjf6i
GeunJgiJqtjWqfOcYTyFvHrX5+O7FqTQlca3H5o0gHGBWEO57+gWLf+Qe/zmgmLwmAkjX96YDmqb
IN40SxBgQ+DVDOCTlbYe3ybiGriY0p6PeeK9mSPodanuEd4QhGTuxmjYJFNy31nD1gIsrj35ZGIR
VAY4TRf/D9bMPDZuAqG3hTlcAfAib5zN73nqdp65HTXxgUxCIDBv/X1FxoefqnfwGQdUClcS6lYW
s1qPNDP3w8Igl5K/UpMvXMzFC5i0hUp0HJQCCdhso8YB92FfaqCtfhqfU/yzOqjv5ADgSGbbUp7t
VhwxyTIKptiw0YzrLVFJ2EIriIiQEe1w23nTEe3zrS+9m07cNsmwR/uAbMs/W4yUFML65b/SmS4D
4eolGauOTQhXl+2wsRz7Qtxmc7eeJnWDTP7s1vp2+XA1z29HBkhu5usOha3RZMfl96dyPTELHbP0
mEXmvQtqBlvBy3IXFuWskRDBmLGjVsMmFfCWbO8A3URm4VNTqp2LAdKn911IxFWxRZJCgSZqOviW
vvNDZxWO0XU00p2QBPoFnCLKhzoYCBtJ9uiCm+DYWy1We/0C2eOeR3JXcTIJCGQyy3I/2DWh1fXG
hfhT0XR00bOwPB28TQrrykxBDIfxeflbmrT5mIbgj0dKltY+rbpD09ebXhFnw0DccbMdyNt1GhC4
gYbpawn/rSzohTWx7Bz36uozIQEHeSN0vxlQY5GsyjLccszbyqC/DOFwGkS9XvB5NRdd8nQ1+QzI
o9qh4LqTyRFLGA9StlW9A5oegQzfc9Y5ojbusTcE275xWCKXtisKHxh+2yjyrk0678NFcyq5g8O8
b0pcKjw2asxw3KhNxSnUIjjJKq5V2R4MVBPQqtdpHp1rYNqce25a/wcp1A2Dp1OO2WmmmOAaqgim
3H3L18Mu3yUTkQBVvp3GYccgAuHyQtuiCi4g9E8Q7jTipU4cwnA60ycA+ZTuoB/edPC5UjGeUUJu
qQ1vITJtkjB6wXC8NQykV6N16aRzK71pYxLmANLtxiTiyxoWBeF4MhhhjTNcDRzcYWuTASC3tgEy
o57Owldr8rsXHFvYepw2m1vMHevUkOt0qjYGL34YZVuTJyczOMST7WhHL9Y8r83xrfUQl7Xv0CwE
c5ShJF1Mb7MxOnV2frCYcApt3NtQ3LE67rvUO7XhcF6eZ91lW8En9LDGYNU7qCLax5G3nWt7w2jX
Ja8Wgjnht4jc8QlJGJre6N5kst71DQISYxf0xSHxh9sksHZuqR/cybldHIot8WB0vvfCHnZhpy9E
p6Ce31SQ6BrDu+Y5OT0AeTa6hJRj1+QnZVc3Sm96k8znYjpCGUDPYq/NVN3QMMI7rPd+p26cGhnM
hPaiY+xVOjxHjGyZEMwi3EqerWU9A7O+GaICcA9EoBjxd/2FO4a8r+aIE2a7XAi6NRju2oOEtZd5
7i736IEOIn0tC/N2mj+cPjvmYXgI3YRRH0oXjfiePXgKG9ZJvVeJ2JcDqA+HYDpVPqTqJYUntqyF
JB+earM9Tki95BKDakW3dFKuqpzfXEdTCjcnP2mfmQ/kiIb084hpuQncO9kYD60h95ZCQ5y6W+ZJ
5xa741oyY7wJibUcxogXYioPmClPaW19lLn34JfOS04jhyZ88Vt7k0+KrHm2O+fHGuh0l9VTYUHY
STPZb+ZpOdH69Jqb2LsBu/bxz59pc8JwaaCvKAbUoeMTb5dE0IzNvGdHqAbY8E5mwL0K3FfbRPnj
DuolMP5KiQktda0FXcqIXCKUWcPRR9hcGw9odV6QOnIVYG+sG++BBs3f7OwNMz9H6NhXeDlR2s+o
YyJKqTU9XPxUfFJkzt78khfMjQuTnCZgLugQvVfcKSD0oMcrQurWmUfXDqKi3CYTf8/Y95facLeD
hchTizo/OEO/F576mBMSmzsQNqiAHpnc/yFe5pvPZAX8w/pTqfw1W8rzKSJeqoNMuAIWw49Nu1mK
4AHs+ZUB7185Zb8zfbp16RnZZiww+U9a3VRG+1kTa09LKDL52ihPJRupj3M0IAaK+RW9EnQ4yBwg
MGnYs47sWUsYMqn5DMp6G5gsZH4xpRc7a0/LPQUyxV6m0t9Qcv/tQT+YTvpbIKZcyZmeUepAEenB
m4X8JDNiIeShIcTq8a+quguJgjP9AYJOy5AvZ72AVN17z11vXDgDMjjg8gZB4G3bKnrTFfGyFTpW
Ir7VixVisdfUb4P68Kb+IjSfxkp+0bJdKoU+o+vyZqWnnFyteF+I9rP1uJAG/RUaQ/5TYEnUzazx
AYZQgehsbZvRXZbcCXwoJ8Bw2HGLz9xvHlCUECEWB98teuNdDbsojy8OBybENMAP0GP+NkZ7ECL5
9jw2ASeOjnR088PoADGeyAle1ROa57GD9AaPDi4tWw4whZEKoSShG83VG78PJrPHgiO6FyQE9CkK
K9iZMxUZvOdoawzhzpkmf2Uzqem566aDoU+WU7C++hONDAj/2Abj4G8IGDcL1nNUCvm1N54ncp1u
wAi9gJfLj6SlFbxB+0JNdBZ6eJ2JT/5vYDpvOMNg02RwT2FEbeLwc8Ibg92BnwAsmrtCi3oyumo/
tvWXG83fSyQF1oxqD9tYbeO9WYfTbkiyW5ynWAuCCSaLHJ8K594KnOokfGMbpco81UBTaYbmcGi9
coex9m+aS7hN+mpknHGY7NxY2uNdsGdkHl20F5go10MR/1RQXVZ9YDNU7fmRF412FcRbWsNf6JjI
odu52DRBE/rd2l0uKSPfh2hBURBkd+JbosflnMRMZhdGLarhtibMOtBi4/sREU1L/YsVe+0IzAR4
byr90Nr8fypaEswWCyUed8nZHRRcSBEIe26JrwcA6Gr0vrLUR/OSQ+PlCEW6MIwxXrgS2nCpYvZU
F25Nn3OQquirZUZw88+tbfwh29gCUlRIXVNV5a9R5r+l7C9lgQQfhcfMsDZ4j1Rn3uC0RJrKLPn0
D11rnpgYjrQqAwKkZB1/i+RGZ5xzxoC1dFmVMglTmZfpV1kIHyvXektg8N1lyMiWlXmUjDlrDCei
SW+JcgPQ6B77tJ4vUOn1UXbjQ2HHn1luVvsZgtUmcJlcgREXyN6xvxty5tR0DUPrw7ZputZuclK8
x4FFxFSSomVYvkvXsiIUk/MR1+Uhqco7Y+AzAsBDYYWZZo7yW8crz2WIIyCr6mbr//lxOa6EZfYw
6+NHAI3Ialqk1pHXX9LMyQ/Vd2uCPuwqE3glR4mIvyy2WfoGxg35spV4OJw3k4XKm33oo8TguhIm
C5FEJrqzzOXxKEKw9C0txzlnYWk1yFdEnfvMpZeZtt2h79PvoGaFMpN+3/fjqXfF0cCstJZdvWnD
7LcT5a9vDVwJwpTWWITgytFAteqdDJFUtwz7u8jKD0Vbj+t06Qo6/iNtDjaylqpo7HCpeO5FYM25
002q9narrsUcOxvXbR+KZWwy0Y4ZJlCI8I03hB0wEiagAoUChvPOu/N7zg4qH39DVzPjF+LQeYwp
ExVAS07ph7Vxz+bv4MZTIw1zvrWzUNsr+9esuExIcFG/AXnDPv3Ypy4rHq8P+NS7MU1u22C46MJ9
YLTOniF47RyHf2VqvHI/kDBFeJ+xfrxQ23PuyLn3/gSnaxqD8k6C4femcN+10lz7Vf8a0du/qRu6
dKRW6FDtRIZgb0j0r+dLzmrY8Z161BQw49cy9poXy68TC+9Q29g6vBHWUm7hpdELckBRqwTs81hk
ajBWEfDS2Hr3+uGpmcK3QSGXxbrN4RUke1SET14gyk0f9tEx0+SidbbR0M1oPhMfEVBcP5kWf71G
DLmB6nPrVvN3K9m8fSf/bcoa3QQG9sniQcH6TEdi0q9zxvxn7I14V2qOLAXtL23BPk8M9xXW8A7d
y003sEgvjwn4g4stSbhEHsRpiYAWdFyIDIMyvOuM5MmZ0Ic5wkCMixOohZm27ccGN4W8jEwxD1mc
PczGl10QxWZaI0xwyxqPti3w3kbEtKedVS22h4Ax/IQMAbbA0D0ZJrJENyRfrSX1pZ7NN0PhDAGT
ROrKjBip6ru3FGjD2qkL5y6omy9fwqxbQCCHDrhOWwbizCUS5yjSr1agHoeB7mriZdF+ztAweCqD
SDiRYRkFNPXQ57o72LYTzZGtnaELCQdOwiWG/50dVePVI/t22zCY20RLW7Q0JSzsqLuaPTqkxRgG
ezDdytCkI+KlDo5le1VBHMAkwLDEmJKfNOxMuiPJbdGlb2Lu1X2ePel5TOg4GfUmj7wNSG82M0db
x1p82zrqzuR68thZE2f4sFlXAWFDI0QAJpUZjFbYBUHfUfM0pBX33bChbwn9N4+vVhSe2rGxUOQS
jyxt4h2tbnjyiF08cB77zLBbWBFDAltC1quqrFlTmb2MBZtn2Nb9AaPuA9Qgd4fUgF7yCFyOjQyY
OFIpnh3IYMFwjfOCMNTZRTOs7W9XLfmgM9Yb0mPrnm4T0RcokCp4iyh51kmG/qiyKx60sd/NjuUc
xBDcS9u6OJX1NiaAZmMPN4lZq6chLxACcliqZ9HTv8IcgwGpnPzo1FsMzrDTHFkGmng+l6n8CKQi
0qczd8Nczjd9MnOLKMWG9Lnt6Y1NZXuTpQofzf9i7zyWJEfObP0uswfN4QAcjsXdhFaZkVrUBpaZ
VQmtNZ5+PhTNeFvYJW1mfRdNNlndVZERAfdfnPMdSOd7q/2IZ9O8WDjZJVLrnR/1C4CVbZHvweQg
mMRIR/YhdW691B553/dM2eE1JqV9GBsuDOkYZ+MlZNyzDp6LEeblQzDn5qaj5kC1lhvIfBhV+ISa
4LRYngQSAcZ36qBpqH4YaXSHMYtCrkREtSAP+6J9dmDTHcP+WYNqW7Rpr1ZDkCfdI6dQMr95o0kq
fGfv/UVfmBo4Tcjf2BhO+mGiKufZcLK97X74DoaODjkdSqUWyMGAppvRXO9nEGQnvSipMWDUyFvt
hlhSUWH26PFiYp6iYxzwKg91TBNHsPOW+KQ9Xc+yy6YonZmjDjVXZ2QkJwrMCgkvZxEj8HXbCHOj
OYN6gbswHDG243Es/R6zXI4HvAayuPKlCHfCGN/8mZyRwcAbbXfxjcEuvYAoz/66ehehss4Zfxpr
Ab69qMuJvaQx++3Xi5tL3xbzhcEpnvwWlGmXONgbfybKgipQ4nDUfAX5MtWHRsGf4Z1VdgJR27MV
iUDZRx+3el/V4w1XT3gos2MHAn1nKhAcHB/W0UL/N2Ia2AzxkhsWyWMp5uJsaMaTbsH+b5IhNmyz
PSh3fCudmMkwuI41vFH2BAHLqJJqoGSMiqR8C3QGzaz3azZTrtik5H2qPoM+nSGOLHuuwDhackAr
r6iWVH+WJTVaI9pzKpt7Ni/Fccy+TeRabKeT5cMQa5nLx7IzSV5sFw5hW3xO3k1NohFzZxDDgJ/v
zLjvLsExaXQIrG+6NGg+Ka0iD01GtG1LEex8w3ltdWluYnka6g5Ig02SetDFyUUtRoxtVib5TU1v
t3VBI5gwHgrqnk2YUCvIPCLOMXyoK5sYeUGVgOvtfizjzxzUzgqDlckk29oXQTJu3BnatK/pO0YF
YtJi3u4O/ANBIT2207lekSKOA5tUnmh69JExbKoim4mJdG0IwtGefeiDUeXj1oPcszOSgwQjizhY
2NtpGq1NXAl2lORA5nZwwrWIHMrGH8kPDrKWzkaG/lqlpXvuVI9lAnEVRz1V0MI9KaGyxDjv8Dja
N/4cPwSudfVciIdd00K1G7yjU7lPYcjQeUjIRvI944I81EVPy7Ogx3qL6AA0SCoW9nl6EmO6KNAc
QPzBVwxncxsrUG5e8cI1qrZS7xG7awYSVbV249epBWkdGYP7UonhVUJw21qxqeB24MMNhh4qUovv
Hqzle99l5FmTgNHqpNp4nIlI8jku+6JidBOka+ZjNx4uti6g+Bg1kCFcTVslkgsPoHOkZ77Vmj1d
Y/QNabs1rE5BW5kS5ALCZ774auSPg6i/znRQbVqln6oc8wsxXazK8Wn7KhsOVQBpOzMiVhH1eAY6
RMxDRVKQyw6RhcLFDHdEDDUXe2wYtRPltKnLKN0g3g2sTGwGN7/1mGFsc2asdiyeZaPg4ba0GKLm
76qwfjbwTOxdhgXVOIwbViy8fxrlKRLVJY+OKwuY0g3JWRCH/WRbQxU5jTOQ16Rmo8E8qdmR/w0U
2eGCb4WD+igQ29qog5XDJmcvTcazcK5nOMPc6KOetrquWCvZcKcKwgBqRZB72wawYbgreM6XOZe/
QbLZLd0zWNaccKZaLoZgSMkM6Db+eMdabdoG7gAlJzr4RnuMR3Akfp/VuHU8RhUtJd+IuhqB513q
BE9MIxEUNamzynyJCBr/ZTigFKpnWDeUcDfkUtx7ASr+xBXxRcry4IMRYS1pkdaF82ipjotYLLas
ReQYet1uKDT71BY2ezKVPxIDzR9TjE+fWXKez9jkDPkTZzx3OezVijENH+DoNTQ9Y7FJZAHDBtzY
ZmS8GtnDDdDHZ6+xLoMZ9LcOxOiB7KFHp4zpLIJdsPS9hc/eQszCXU/lDSL/8aH3jCepXJ/JEetU
3KAO9MKA1DmRJgcnzi9KNU8UzdbO+eHWiiNovtWAq9e5SF7TxeqZypJItiKiU0V8lM/YN8vuVxRA
7c3i8aNHatTbZkXoCJ1dZri4fJAAWRyKsLWIsvaIAs+nh7rvS2SNzldomXfx7O2pzJ30zXWbkdxa
iUjGzBFhongaq3KhZ0GCcF0AvDUUeZ6NBwsJFW6NCoK24plDtbWpxpAVPvbhkWJ9n47EPHHhPYId
ZZnWIzXrCSbxzSw/pVGJmHfg38mL/FoGBpRbxPUQK0Ziel1YWDTapBAxXrApgtz6jEj0CF3DuwZE
GRVJ7+2a3hYrT8dfdkckkTdJwjySp26uje1kiHFlYyNdKyZrq0jjG7Y0SSfoq1e9dxY5jCTLSPBC
IRtY21rfjuCb+9ig2g4cIh7dnwWMlkOds9UJ+6TeA635quSw7kuqGpd3k+OTCVMhkRFZsDQy26v3
pcfQZJHmh8B+jnbrIshqahZQvv/ZpN5bMKPZkm5/D8C8OkEm+RXoMt16oY3br52OTE9uu7l5CAhu
3RBR0bhdvp3N6VV06bY2LcxxDbhidK5nhT7ZEhmVok7vbMPFKsjhUw2MfjMVYiEo3Z0pkGoh7Diq
dImBw/gnbV5uaD4TDrRn7gBqc4k96lXxq/HC/gi+WZ3MaWJmvvWsvtr2NU7JKbDu0wyvosM4mhLQ
OvgFDNe2oXiaZ4/w+Jaozjr/HqR3KjSo+DF+61tWBouyhdMr94kc1iky4BhDFfED2SE0AuD9+UsZ
1WwvCSmGyHScPXZjQzHdGGKrCYw82EilqJmHjH1A6u/7ysCAbGQaRg/w8VmwnfBczCXjZVATRz2r
DXp/GEoWZ/XamoyHsiKsvoCmYmm9SwmG2qG0QKNf4z+gWf0xZnG/scvgJe3DhVPhXMA8/MIyGWxI
HnEg6QbPVhvJNUmJJWFJ6lFWv1Be5icOz0MzVIcyHh6aMuTUDMH4MhUl1cLGb+UiGaIp3KSczysT
kdk2ZdGFt7ojy8p7dmx1t7iAVqLmQk68+phnBDxOQQZmvxXPrf4ciSA4BaYQW4dtqHK/MZPTOoMw
WKdzeBStg7cw7SCqmzPRLv3VUmyVaixCvqbigwNnM3oJiG+aw3sgabiZ6xRTYLWEg4ZADiCIM1He
2JrriE1bv6uDd9De7wA89mlY2hdlE5XCe612E+HrsfxgPjhta1cgMk9r8zzF3ls5yJI7CEYEXsF3
CNuYDBHISQX5VjkC7on3ntCf7lVEVAO+0WSlEfrn3Hgr00d0FVnONwvTO+WwrELrB4l9PcZWcmQI
gq28REQfEdlkMgIy+aPwWYIwaUKbJ4YhD5OLZYYBKj3nHo80zpQC1YnjIl1gWr5ORLoVSyAZ7O07
i+VUpeRPL+Ar1XQO+57ynvkvbAYprJ1V0XgY736aNmgMSYbMvfFpwdTTrl5NRnFWoF/iILqSePBL
cSHK4n3EcQQVvXw0FP7qamYZanb6XBBz7tUUoVQeTACCYifc+YETidwZWeyJVTxa/CY+lJ7Ambe1
mLgN6L1m99YlBDemDUEFSj8ruoLwgsY69BXRAChIztI0vW1uL/6ExXtrp120M3uDLS1WiCk+TaK6
FdDZduinSL3R7NZD7/efNvXuV1bDeMf5SJdAHRm0X46OUUNiG5gpC1pf3tigBlfCI6rSMLkGJVei
5ZUgqDrEfAHLywwEf6jAUIdu5WEG54/km7oVBtDDODffcjXtjGp66AFBc12Q3WfN+IgbPpaoGS1U
gsg7WDHs8xgDME01/hxKw5VVt6/0RESeM8yPM0RxMMDRltD1lwHjWbyygQc/zXIYu8U9ruuOGzyo
CEVP6oe0FUgnKn5a3Ftod9GPRX6M9rXQB9uIECWYgP6Nhfhh+J9s3a3tQJ+7KxuxSzSlhRl9ZYZj
b8B+PDCjuNB3MOo00YAN+SvH1QEt2DeFJsxSqTC9aFZW7Xbs+dhFyA4431aNAVjcB/6j54sVIKLy
SDVbu6UPDiQlTGwMN52GTofXCHt+gJJvsGYOeFSHfLXObUXHZEWVAuLHSUZ+IaYwcl2tgaljjD12
yNNyLTgU0C6tJizYa4YcB2Ktnik0HxPP/RE2CKgIzXnDcjWtVV+dWKFt5jYE2oBfB5HqeNdXlM1W
d0yAN6APKsx1Z6MgChoMSmZM2hVpk2Y2PovW+CLNihLLgXkviYCDAoJ82+GnrGgF2ym/ZzrUbgQg
hZWL5jn4WSvmL2VrG9swiN4bh6kPKCncHpEkmWggKynQdw2ol61bVCTRxcaLg94yc/A44wlz2BBM
10JZLyWA+VV+D76bY9TH5VMPxKbRTW+71oII5L3hS98QFs3RCLUb8gapgZZZr4wBdZ+YrQUI5h76
QXNklt1FliDuMh+vYx7nP+0JQSJanSe7Cc7S3xCNkiKAgrA3WB4qdKBblWLWy/QByAzCciu073t7
Mokfmj5UnzwjMFrLPtkSNXqTw3fbOO38JhOUdiPkGwC+HyG0vZU/m0e/A3HOgC9T7k2Sjj8d8waf
pMq8H0aI3M6GoEOXPqXsPBkSvaJjClGko5+L+QqRXPrq9owb6ZtgCbXY/Cvvc5grCOUWGK3eUyv4
juygvkskpltRYmgdWDoAblFd/CDrgn2QadrbQVfnCplqMBOxwhb5ViMAycyG3A2r2PuGeZHCA12u
9IWWsF3JynxNBrgovXgbhK7QQn06pXOvHfLkFDXGtPyfJZ0tHqmXAJjxlv362a9QnUls5oUuq7We
GQzzGHPbigRSmlX/1EQre1Vy7yNLDcsIM/nyGkQcnqc8PfVQeKM6bnY2wWi1YFwPHBIgITdOhW6j
NnuKUlbqiD8CLNodlx49YVbkr2ybnkIxnZ3YoQUwLKCdLRUlnA1hUIZjSEDAou50PwNCYS3oGhKS
fX707eDL0uh0gp+qw5nQhclT1uDbmth9ZZH16U4VckgRvBA4DjHJnm6jcXzNA74BjcOMZ/Lk0ZZY
pbBgAo+6U4vAJun5oSC60NtX8lEJIKygt0IFmF9Z0St0zTdAs2pF7mrymcnOXk+A+1Z+5WyCvH+X
A4Rxz2LRQaxfwUVEOmcdwepzztXQzywgXJwSzWWaKBrC9GTm8CicmUhah4ADfswQZgUjfZoSGmGz
bN9rgIRlUX7gOgUuBsVQkPiOq5F4nqOsho+8o35smgU5F9Fwnv0WzSj7V5Qsvf+jDdgWAoctBBtq
pkhSR0jQja+ECBYODVRUSpWf5vtCLC3r4KFI5VsQUPElgm5+qJxj705PrVA32knlpm7xgcjUtFF5
XUIgj1FaPMAiPg90JZ54slEZsvu6GdyartrfK7P8MuzmwUbMMTIgD4d7JrOvRc+yT43jnsbHnKqr
7ehLreWzyodr2MafDIgq8locYtwrs73NzX5fMVoPkgYifdzw4/beauiYjpkhFWj/rfz+GLgjygKf
iAl65scJOTYU5yuKEorIXL2xNr1Fg3nvRsOl8YzbaPAhYwEU0oGDgAmpqKrUR98RZoRsGdcpt5KJ
R9nxb4Dc8cyAGV1+MV78pvGC4TtQHr0gYiXYOOekj+FsrZsg3UZtcJhT0gAN+0cdqUsffQN4v+1N
XG1RzFd6cuZ3I4n3nb0sebkwWU/fVk6LbDw+RjVVYzOwx2zGj5Lkne3vH3kY4g05HkhBomOGeXvl
psZzFslD0X+DBbsh4GWX5WLfihuSGJL13EXI/wusC1GZPuKfl7P7EdGW8EmTM8ciDAJDRBJbCSBM
82U0dQ1J/FSNcnGUZ59hXe5kRey9WyJ6HFvvYJWhTX3IoCqgm6Fk4Le1fiCoRbbMuaEl39ilJZuI
SSBHrGUe4vN+2fKbVRZzABGfCm4jKA18iZCK/PAZHgLADT+0EzBf1e1P0YaEzZm3enxxU5Agfsk+
fertY945D57LDVFkUAKxHLF0G4uHPt2b1g475A8nDrZuDfs0D+dfVmujk7Zn2NvZ64TjtyFjsIpm
dtQuQ+U5DPg6ptyU4KTjjMUtwD/woBNBZsb4yWZErxpUlQOjAroR+g478J7SaAFQLmuq8up55tMk
y88ImNiaFSjpAcG3b5PTqe33lj0QHlRgTh0WEYw7HELOTdgFd1bw2MDl9OsIGkJec1F2ho/vJr9a
fvI2xeBgkwZzrmn027JL2A7K6iGT1aUN8GgzUuQrW8WIJYGbGERzrSl2y5VW6bfv5CuZMS+qnBsZ
Rfg7Zgzi/HzXDuTcpmmcijTY+BtAIiKHl6FKfpaIcjM7foR0+sVabjcIvNaZApHBB1Fym+Ql9lyi
uRiAID1HvbUtLAxM8mCYb3CzF9bzvszqo27V0fb6kzmHSDZJZVUJQ+ykknujLl4JiL/5DU5MFWDs
IqIndCskRZLKNW6vsYbZ0OCpW7kjT5IlXMSI8EBVrXC7LWHwms179OqH7jO90r3Fb5va4BkLN3zK
EeYTpb7siBxln9xwfupD66UN5oM5Pw9oopHf32iNX76mpgTC/qvtxxf8LPinDExUoC3vB+MaakJb
qwA6NGmMy+8SOGtgEWftjBARCbFXDQNjVKJXUbdbEoiTlU1IMTGKrMxdDwZC2aDUSx0GDTZ1WR6l
ZzS0JvMTsjF/emxsj6NX8t1hRR6R3k2ODw7dieVFRwqHay34y6BJdrDjbmEN033b/c4swLzYFgwO
PE2edD7g826VxyfOPo/vtxrKFR3trd27LnYwn9LSJQoV1rFt8ZqdAhs4Q6B17jY/u4bwlSjsDmEz
vuh6OXOQay6khechLI520i5PKi4XqLwXA4a6FVQX0tB2lsc40KxLrrjY5TuYxz+1nT9FFXwKtsPE
r3prmg7eyiakbpxfmubdi+NzXnRPTKFeS6tEI1YUP8DUUPJN8dZInDs8ZW95cLVE9IuxTSybr8Yd
P/LcvVBEXRrLZqqMOjurkovV+7dJlRirWvnPzoiNtyb1HdLSp+u5au1TcK6Ab18ZTJ9cBg+rok8f
KYeJi/NR3NOd42ReiHTtW9r5PVc/Q5XSuBuK8N11fHMD7u2p63hHRj+r16PjF9vO21kqRBjiESrJ
fKith/3I5YTG4r4KuLtaggWWIC9sls34bBNmlSJA2bmyeQkBJvBL0KRrTHHVQDv6G5jAVO2o5v7n
8vLGMnieuvGXuaTJTbCvo6Vw6zpKD3RFtRV2DFWhDNTVD1RIxdmWXEKkG+2VEDy/DOZRt8/GUWfH
wmV5jHjA3xH+tA4WO3qwuJQgMt1mAu2YDcn/JBjOHWNWnr2y8jOgtmrrj5p5ihqfA432XVvYARjZ
6p3oYhP3/nM+djgougxdh8IaEia3vWWrtWGtQ6F5vusOPch4JZzSXhfRGlPrA2lVw4ZZ+kPTF5+9
y/hUNUwLwCyiGiqIUaFL82yAPTysK+M9iVpUrwHbNDusP4CR3NWM+2PV3aOmdfx43CGQ8LbihN4o
PI5NT3cfDuAESY9fW9UMudsbprVpNM42sPW4DlFikXn3WdljBkzC/xx7DGtMj8AXSDiTJib9rcsO
EWQY0wqXQwdlYrQuqR5FOZxj3lyv17B2Qv/iAcdF56Ewu2sBZAEYJCipfIffcZmHcVWU8QMKpmsi
UbM1GKFWnRhIzhggrZm2e2/FtMSWGi/SI0tbiLWZ+2dYiXDBp3HasQZlSMCYBPMAQhg3/Xbyjjmu
RZhE4rzBqEIhYnCvVq61C01b7rM8uyh+aUStQ6HTfoeWe13+mk1O/9lj1RAUIt9raMs9bUS+aEZq
eYGlSFRqpR+4V27oSehQNau5BjUi7LofqUlxaOsSYk4W7szW3ql2AAQWLIWNxG5hNSfLm0neY9Ev
Ic63EWpiyRlflepYx9Mt25/T0Ig3eyHSOP0Fxazokp9Tyba5KwHCtRlMAEHnTa+0Sdilj7BYV4Pk
U3BGgD+KyyAZyq/Mx7Aig0/t2z+DTJ5oqb4UI/O0jJ+yPtbE0iKQCZy3kkhSYyE0mvOlS9xLHPY7
6af3yx+LTvuTxAWcou0VkxnqqGbYDhmfz8Dmw4Gp05h72MQZ+82ckIzJ/oI/eGOU6WcRndDhpQRb
UKrJVLy1gX1equZafhtz+OxG1ZcXsFGL2fuiF11eY23IX1GZGKzK7ksG2Ic2fnZt9qxMmA6R07O+
I9wBaiIaQSvBIRe1V7Bmj/gSupXt+0ClA6Yh4jlmAhuU01MYN1+y6sgWl/D2AKXFJq7BKsR4WrUt
G0N5mUfrrkJx15jFJ4/wOkzTozeIG9anV2BlJ6MpHyW5SsRQo5fvxvlmZKJU2Ou47O/9jDYs5Osw
4Afheu03lqyxXunqtgyK76EYLp2ZrwYk9zlLh5VJmMps5j0CqukHBotPNpHbtjNfqI52xmw/egwE
6pbxAViFOTNxT3Vvy3/Xsr7l6T40BXPD2UepDemqINYNKteEs9Jq3obSA8vHInU2jceAbSuSb3df
NDbMHqyAa2FHfI00CDB/esjdbESNX0Ov3KVmcLv8DHV94wj63aJ+a1x0QVPaXVu3f7E1R5ETsTgq
oy8qT8y2BIjjfU4pVeBDUnZ0DGEhPJnlZ5WpB1lw+VHaCfrfYAOKYtUG4VVk+hQv8F2ue+gfzsHV
MfI5wUlaeyQ7w2MRy/vsAXiB54obe2iyC/CjB2syL5GWTyh2ni0sq4ZZ33ZVfQU1RyPhxwTZM2lb
UrSH8AxA9quT8953nuO8vLD++Wxi9Yjq/1hkxk3f39uA6MGjvTfTVyXqa2vYb41m2+5U9l0R6gN0
11XDoH9FbgAyJg8Ndue/2166lBJ4zH2V8PqSB8WRyeyj/xE3Hmyc4CZV6PFQ568mZjWTieilgUxZ
KXqioOMy0QUkflHuOkvtLVj+Lq6CYro47AT18p0Ojfx1rDOSD0gIc9WdaeIGj5sjVJ9T73U3A+2E
TxmlRHNl33Is2xTlHnsfd7xlr27ig0saJpmhWT8N7JRahvcED90FKuL2jLhhl1Ydvk+ztRXF9oyv
MqRuyoC0miO6lKJnZo5I4ZrxV1NJlxpfXHLNhjWhzyRNRd6VrXlK5/i1b6q9Mhx8kpG4iwZESGy2
6NuzG4fMceh5EwK2Ol7YJ+UbJ9pxTB7mZmDPHb8PqHdsPuoe3gi2aPxl9xp5JGKhJ+lvi9G5lj2S
bVePFbriAcXDOCATUS9xVXyUFOxpxHdkkCnnv+UdJBvlVcm6cwebHU9L8o3r6lPk7J2rus4202eE
qGQdRD2gUpvS0nn2UkZYfrGXfitWhUfcXCSr14yxZecsiUwuWvaY+ezO6LDGs2dn3kVeXfdCypHJ
2JKBtNkwZbSMYY2s+inPnOpcTicyXPFWYVvIJXV1lIbGSgvc65b1K6ZB9zmnCfMtFhIx9WUS4DFJ
NrZhO+tu1IKcXSAvBrja0MJeMOCKyK38fu6T5ThZYiZmRiQmN0MB0CkOTpmFJMnqUnZPqt4nV21k
wSkqOGmAaiB0ZPPpWp9+EjKoJ+FOtIm1jpcmILTY/pLlCbI/fi488/BfSwrY/09Le5rKX//nv76K
LkdD/fAriIr8j4lnilyz/3da2rFOP/Kff4K2LP/CP6EthvqHEEIJDzmrKx0SgP+VkWaY4h+2C+DE
Y82kPBuWyb+4LY7zD5gsDqZkJVxbwnz5F7fFMf/BP2p6rpAQrHE7O/8Tbou50FL+b0QauzjoMPAD
f/8ZqCRt8WeaCssQLT3Giescc/pjMOm7MZyhiY1JdwhKyzkXKAGgMFVgIyXTQkjcEUsY71eQpQ63
nnMaAHztA4OxRaAoQBtAFCugrHgK6/0f3te7f76qP8JfvIUi8+cXu1R30jYdfnJPamg2f0S/6DQT
eSITjo+RPKZshivPhFA0LMB7kXnYFpIJCdd4N4Q8JBr650ZXa8Pz4Fr5VYlv/N53o2W/Zv/4/XN1
BpYnVzDDNEwJll3dBWUT4ia5CxygV06cUIb7pnWOEQBsvCxDzmzhFfGrg8hH5wzgfFsZsBaCofD2
nTrouMmPpTQJ6CaNxBqjEtFV9N1IkObs1U1sXwOqYzmYFa9PHDBDMsmMM5ZuRnKs1dAdrJCRcKVu
5FjER1OnmISxN69ts35lR0Xl3IriBveG9+DUhneYRUJQdyt/eAm5IFZoYaNQ1jHgN8kqt7itGJ8k
gbenBim5+wZ1cVC6rdK50puJMVjquxMhswzvLGbg53p2nLOqMropJG/+EgNrBHRRC9u1KE+zP5LX
YbsvzZT/EGNyworvbGMYZKcqYe5kkM/97z90af39Q6cGJWbQdCzTMh24R3/80OsxdA0v4UM3e8Zn
ZU9p31WsJisc1uff/4GzpDkjXj/5lSrPLPOuQ44cr8LOsmbvD8wehzau5PpNhIGDUY/t8VyFx0HM
12icqBaJWAhd1784DDH+/ctfnu+/fme1rUxPgmiSS0zin19+pWkMZ4kTMmK6eSzSfL51CXi4XdYg
bbwkp0f2fsJiApMSS1Ts7fHHgc8z1G0BO3ehr63SRCqw1WTTEsTUbgrMdv+LV4lPSljKFY7yxF+S
EgH11pMs8AiP1XyH7u4mSDCyIrsGADHJiPShjxmrz4nAHlTR3TEHdXzGJZfetlVyi5W33aRB+wSb
7zZN7exs+XZ7+A+v8W9HlYZ9pDiupBYCXPFfXiNqKF2lBpEXegpNIuq6D6fL/F2NvfnSupKAQKYF
YFqtrVHAUkwMkufofNK4XeD7/NKUQJ6BMs1QMG33QXUvEcwrwPbbf/9Knb99ZTWxlkgBPT5xS1ti
+U78AVGFZjgg3JIlJtyt72ooLaJ+bhyzuyULiQiBbpNP/RuhJ+lLi1iOsPXku4CaySkC9TeY+l1k
NlhIegZVuVa/zLn+dqx+5rgF70bf1nZXGxnu7w9hkMs5RCEJrsMjDGdBkjduZW+7oIhIbsntXaiD
J5Hme/ywzd5Z2M5gaH0cP1iBIXQ31yzM7tKkm3a5PTzPI+wELxmcu6w+RwCWD2bnn0z9jfeoe8BG
hdTMjp1ziJ9uldLEJdF/ema4+P78zCzvH087Q2JvuTP/8sgXRZvAbcS5YU95tU+1qc7kXmFZWO4i
MXC00Zw+d569jO6rQ0YMfZkofcKGBi/HwXzB5tnb2owQjOn233+4f78x9SIO4caUMNWEcP96Y3qs
a3AhEyAP/PFg5VKsOm5qimqs8EBbMJGPwG70sAnrR+ASpDJjh1HQfkY/tI99MOyhxQNhN6AlBVaV
bUhqNJBoYWz/9y9VLi/lT/fl8lJdz+ShMT2Ll/zn7+HYGFNMKgtXdxP8HBreMwSYKBMlPGSeD0zO
TUZilUy9fdz24rMhbgomu91umTdZq6IasUMCjbAS9rExUEvCRU95DUaTFM/XgMSt/3DDm8sr+ssr
dugSBXUJXDph/4UjBx/R8B3AUusi7zFxd5puNGTt3JhXMhqg2AumJxiSdhrs9XoGU3CCStXeTGwF
/tPF82fQHKWR1jjKWWwIT1qmKf4CmkMBasNEZVrv4Sxh41lHV4Y6C6bJe/n9v9oOTJUxxgdVTtMt
tqFwTS7Xi7OMin8/fZmTfg8TwgP4cQBrbMLdkHbR0E+sjjzf6M6BHo5BRPJZp0wCAirjYOdl+B/e
VY6cvz9Rni24QaX0OJk8azmx/nAisa9rtIrRj3VlEezaOswvOnVOky2OMlxiOBzD20Uz4ou4lXtI
dc5ZOiUZ8VglxuWEsRABpEHQbsOiQ9AyOISLiq7c9T5xkbjFEN8Xp3SqzzBCqlMcJGesAeXdgNa+
pOnWpSfPPUmXR7hR9MpL3ZW23HMMhtDUJCS6NkvlYUURyd5Jy43I0CmLL/GQuu9D2i/FFDoURSSC
j8mSEMJ1OAafxBDCOQ3cZb3y4M2zvtot0pe0iOkow69+lulBEqJC5FR3sSscpENhWccoAanAxkJv
Gr+DkjcM/drxYrmoe/CbtO6ND1zhdyWmXKN8Lzxg4n0R4kmks06a6LEaXUyJGVu+2sHhxfDDK1lh
k5YY3aLQ65NIIu0ikC/1bwKezV0AoBUHfTZuzQFSW10kj78LVAxX0S3D+CvzYchbRfQaTo198CLz
FfGVsQO0CuvLM8Q/36BozvZQj4ubhPZOGtDIhbAvogmZBafI6hGNF7fMrT6iqS93RmlcbdCmbh4P
BzRWlIEZc1eN2Nf1qi9+hvA4z+PeEzjgsJuEz7iI3jKTpWhKK89OmY9Yq8Kg0tVrV3PMwbP+/P1R
DYO6sTx1zviIh6lcQii8CXpH/mnbxnhXGD671qFzibxnkuIpt4EE4zw1vgS0ReAoqrit8vnMswju
yHLejJIyIvGrJ6vNINCWHry0ForVHi1kyigJnK8moj6IZX0AvY3ywoG3oE1++zCEStEOfbP7fZHG
1fQoWvyYaZu9RDKa2W1W5sYene0Qdcx1fNd67AjfctPh2Iz+BFV133WkueCPxZ/T41FBf+Btx9pT
h4R3MnDqnauj6NYPhnKXNKhG63AybgJH4xyOYeZVTVOuy7E6ggswdmUWOzuz1ofOsph765EPo+lQ
SuGcMsomeBu+KxdniODJ2CMX9vY9+/vQZhbcGYXYuYN/tiscjxCC2Ydq3FqQkct9Vsc2+apDtAmJ
Q0WC8eX2NvqawTgJFdEJOObX7yoy7rMtZ5u1KRfEcpAP7WrYVchJdpMBZhjxxafZKAiayzvv+3WB
lEPvwsp0zth0Tr8/+SlRp9J39g15OXOAaIxL0TxEKcIVTVN5RuBkkWzFEkwXVkZuAi0kQr4DlgZn
Tzbdq6x6QU69ea3T0T1mvvez71nMqQKZAAp1oIYhPdpk5f2uU2+tnT0XZY1iu9EPJkk0V7Z/iCIv
MY6s/e93vyRjei5Zps1OXe+hFPqPMMg/iNG9LRTLrJKMro1XNCy/SyzEunbbrTs4h2B2rROUQCZB
0LLWOXABiQ3PKs0XM0Y3/vv7Rx7CE0Nie+tP8JPyAoNPmjcNCjZ/hy+IcIKoOg26OCvTLK9jsM3i
7rVK3P9m6by2G1W2KPpFjEEOr5JQlpzabbdfGD7tNqGAosjw9XeC78sNJ9oSVO2w1lzf9A7XzADi
yxoXcB1OD7ywWx+1ys6pMGmIBvXxz6czMtAENwePeOLgI+ngtzkmyUN+cpKs2EM+ua+v6d5alnBO
DSsy0lleAlNDoT048yX4q1KdeKEUIYQ521jXBtSRyPiX4hdsqnPplvyhLoEoUU3yBXlwqMrCep4a
/87UFhdCs0yJu2WnEvEsJ7USh6BFbJwX/60f/3qSzZG7x2ViPCPyw7zjRI9d4XaEPDE2yyOXjUgL
Oh21QzbcenL3MtycPEnIdsP1IXIDNkQkDu9/XmZDzsW9qdJd6vIAO7G+LxMU0cDy1ietXvpZY/g5
nRXvfcAIgMDu7APrePPAYg5VNr1RExf3TocYOAZpcIiksE8AaGw96LdW42m75cb1kIdkpjmdHPrb
nedyedNEdiwCW38nmAN6iEPA4NVocxKssWrqCJghzduZl5XN2D0EXILb3GdQOGu44tdXhEgMqNYO
niqFpkTr6ffXF8mBVM1crwg7Ozl4ix+48rTzxBo1n5xLOhjpzjVwx9ainsL1b6P5IFK6l96hMfoZ
VGEHd2w/xciwBcvuE8iWb1zJIQolcaCXWu/f9cZ0K+gHPQI/n/Q0TLNjeU6Blg7AmlKthfKRQGkh
QWoTjVm0H6Aa7ZSfvgT1jCxyPVOxyAesOC5jlE8kMVs5jkL0OE3c//Lbungppr8ZNkjAGdnv1Jl/
Aef0zw5BuGEJEGcbN4Z9gYmG+oAEMEz3Rw2sE4crU85Y9MUlGhhD6z7S9cp+rOe8PyHyuk6iCx6y
9LcJGO7WszbFDhqZT947YAv2+ktVb/QDqum4cLdVk7I1wVfo1Rp3O+ynM+1Ac/BKDfuup/j+8nZ8
bFKbIIhcp2iCwR9k83hLR6T2UF/JSwRtyUyeIFNeGzMlMj2Zo9CyJvyHy1mL4588KHCNCPBkdCQl
54gMf9y3yC63Tr64d9avqid5oEgM8Ebk2x+yHKGdwZkYYwU6wkphTQdkc6OqgdCjpqhO+fIKeYV5
RFICaQo5GmR6flN3xEhdaRHuj5lyRlSUQd1Ba+PsDYDwwR4U1k69jm+ZDi5SY91TyEMemJ9apjsv
bp1/Y1tGh4//sdT7kGgoZmxLh74+EQ4vcF3n+ZVPiGImaE4ZBrCzHxP1JS0aFbfHN1QgTuCmmE6d
a8IgTeu/qezLfQcOEVwEsu2smt7zgsZzRiwwpcI9rP/0dQggmfsbNXN9eFCUhuwtD/pgHISPsXTu
YtSZ2uSFKfMuePD6H+l5/dGOxNGaR3NTdGP7HAnWR/7Ez1wh7MynXIY2p/PB8U9DirfASDiv13uy
yi3MvlH0ko8YVkivuNpOEyZ+hpcCDioxEUBzG+LqysK2TqKOP/ShA0EqxFuXU68QpMubtIgRSDi2
sDXPT6gYkn2bO8GWLArCouUO16/cFTMK9cCW2AX9WONMrE/YTKy9KLGedmYpHhxjO8QvYBytE5/+
Iv53f69XtmZ8msGAuYeUwZnpAhcqWcSDioptF8/o1lGO40qj1lhfXwIj5tAm88HMRtLFE+P5p8W3
IPE5+qIDd4Lk7lTmQnJMdwZa/APrWWOnlUv17PKW98Ry7zUP2zLdijpJ4h+AS8SXJQrGYpIlZy62
pPDlTkqHo2gpVpJocPZ+zG4zsgLt9nNuqzn5lgGqGc3wWEWwDNwG0yTC9SDWAzs6BEN3rxtOSxoK
67ScqWt76CTBt5X02o2EZgaZWR/+jFiDjDQJ8qEBmFZ4Ot30qe1Y7NBVrsWYa/hvAaKyuAy6i+Pk
NA1WeR1lGTaLxDyLQBjk0fC43sFW0xDGil0ekDWXEyEeCF064zA33smqZLAHbuLadX2R6SP+y+K2
/oh9Lq60V2wZ9elhGbgKKVE/Y7cKFuFn1TbqBJhsffebLAr2QWYs0an2iVK5/TVMTybz0LuPkwSv
HkGLHCTraGZ93GUNsKybkc+ZNpOkIbkOno3JhjKqEFF9L+f0Fi1XRtvFDySvejf9dS1syJQV58iU
XzrOTQaQ6aPHvBGSikJnMhJKYCRTgKHOBBzHgi7smvrWV/Nvzc/Vaca8kVj9OY40Yltw2CDUwZuE
PeKGwRILh1FSmy8zbpVNG9UTA2WgRN4VBnkY2KBxmGfVcX0EB0RIh2mS5KXqYNpKxaCa4XPbYx/Y
GKBcWGKCtjAdTDQ9X8ppIHfmrCzr5jH+iRq4bIZK/lYzEn82iUsqNyMj9Gh5+W7PzgNT2F9TX18A
LkevY5TejMn+ZY/RhxZ7QDUZTRnAB5ELxX1vP9dB3x/NpmOTGBDAx4gu0q3q5hVsbQF77kEnz7uB
Qf3GHoIstP3WC5ecPM/9MBUVa1chjHLwqSqYWzQeB9PFN94q9e2IJN6V7GO2YNuPuoWSFI0XGIMm
6ba4H5BV139lw050diu8sU2zGeYEUhlrj6mYoet2PdikFMsmMPBNt6sdnGCZPiJyJNejBRYeS9ER
QdEZF62stw7bxDBV6EAyIAi7uC4gFPnFdv1b4FbuRkgkLznChNmYCTSJNGo0fXwb27jBnWS+y9nA
72xhq8JoEJgxpSNgB0vv/zl0RrCylxftBUs88tNl1as7/zmKslJFk0tMRYDXuS9D4Sp0aa6LKMpS
b7i1knNfISgucAXFlWdhFUY/5/j12W8wAmbYStN/0rrk5TShyuBv1lJXbVne55kP45ULMlWIY00B
zAJtqz4RFVgQBRbqMv4wHf0bEGZzSTv8qEI6e94JHAvEWGxqY7mfLYcbEP+GWRoap7/M9rbnXlye
r8WBu3HJ8IFJLMhKXhSFmnWdcpfZKG16ZUTsqglSRlldk2cIeo6AJ+yp4pnBxXeGGIk0Rsg/itEv
kEdQHTRTWCx9nEVuxIoGG40/kUTWUVnZPTmZVfAnyWCx5Wk6bevaOQ4WvDtRp1jWrEVVQ8FqDd3F
LQknYxfvIjnasR2Hy5k1f4QOXWME7OBjmMUulP5xe/03FrwxpbWKKFqY+Z/asvAOps1kRybWsVrM
GMvnErceNMfZt1FPJ2+qmA462+3jrPJ9nA//pemjXffAT2EsbTwyoRkbdOPRgjSx/OkSAt1RSf1C
8BjCoiZRj1adjmR6ftPtiktEhQ6y4cHNWwfHc/ovUdqGALqAFTRiuVFPM8BxgdqoJe09WlbUhAkV
xvShgSqh0CWFBL35liStGAMBf+2BH3jXtwTgGMkNhRTihuowxll5YhxLMx+/kT0NS5wFAHoP2lpU
ok5Lo2E/z87WQYJxq9PqnA7f0QShtq6femxwBYUDzmZp79DwXhKYsNnVMDT9ymz5xQ3K5yk4JTOn
RFfM3964HNodSPHCdV4IdDk7RMafOp8vRgnygBfbo5d8tUqHmsuQyDRqInQcJyCAhaFBreMhcexX
1eh47Xv/rTK0A+DX0Mn/OE7FMK8MPrs8+h1baI9dPyJmC+dJLlD/SevVBZUdtvP4S/fNR7JUHyFL
PVFg3rBL/jcF9nDwh+CsENa3ejXtlDEoopYcgAeejmEVVksXIS2QHaokp3QQFmRgP7t979E2jYJ4
yaQi3nl4AIoScc85LrdwgzLZS//ZHd9VIRhnk8cpEvmUwAZDSkOcez6Scx/0OJiE7rzViChbpEW1
w+8oc5t4owLV8NDm1i7G4pang9pWDsU9BOhP05FuyMoAOzW9QFEC/Rf1oGEbIx0UTa3O1MH/3Q/R
MQLPIbR0PLk8OVnkH3yVXEkb+LYDNJrkYr0QJo7k3T3hWOlvcvK/OtcKtlFLZ+b35XcsoIuBziEn
2WkQcJtdt+FphjAWgWRArvHCtu2c5XN9ie0IkegijDDr+j5Y5okIPfeYExtOA1U5oVMaw0FrLvlc
eLvWbsizFO9om+vQkRXlOnkJAV5K7pXpbRrt6WJ3Oaha4DJVWW7hmsEhtpksftfLUYa8kmuAAMqg
7eSdb5uRLM0rJYqByDly8n2Wg4FaW8VKhGnkV+diOGdMIvDZ+/rOKvCPNNErG/lxQfwxMMqNULbE
YyT9dCkjrHl5g7i2mKt3t7O7I+X7t2m+mKbKOCBdM9Rh+3n1hxzMc5AiTZ+FOulNxB6HXnlbTnLa
t/Z4KMVATABKUSyjMdpJ75yCJ952nv+eIlpk2ZqGVYnWpDZOjWU9Um+gVqlxilFIngMvyXckaN6Y
M4ew+XSKkmkI2Ywv+Ad23FI9+h0nflsQOOhNgoQhwhiGGmar3TAF8Kzy2+7bh9LftxWzmqiBCgPB
qA75Endp0WnHHKcrZ/TwkmN9wqg+yV3F1LCBqEkPLq+9XGSNdFF8NBB85xbkKQQHEOoOYXBOxzEY
zKcYZz1Qv/4/RKV4Rb3+3A9sbor2mTn2vbLao9Ng63cFLbdwzb0do/JJU2DwvKsiNuXZa9PyqHvu
ETB3aWlI2svy2+tJ9JiqzymrfiEI/kZF5MAHNNuzqWErRo8hNsrUQZHoOAbc3KnC2v7HZDN9kp5D
vgU0AHT4Q4pHOzt34sysj12chTtSZO5n4XOiDdJ81lMNoX77jbrgox1wMfVGDZnOZWVnz01YBC6n
L0CIy9ApMq/L1wDT5iVCMRdE8GQ07qcRw0Cj5R8z6k9cdtaMiG8EKj0uDGXITbwCHhWECa3SjTg+
TLKJp4nkFpzrqAAIxB5otp3hibuSAFjb+d04Lto5t6eQKpyz8oOQYpjTxWZfPsXttfL1CHMrPzU8
bjo4GuR4vgh/+jfM7xoq1ZOj+y9TdIZ/yStIvCfvKKV7W0AcNJP8AqgyHBAK7EVOWnZ18Sa3vxYV
7jrGGDfNpqxxS9MmohyUO+cfK48Fgqg4QNv5avvRWWkl8fQCveEc2yKM7DKnZEN1jDWPDwxYpFZj
uBkqTtGJTI46mPej5eJRfHB7sAX9f1BJ/sWm/TSVuJDhC791My3EYPef0r2ULucbckrCjIcCpPkU
SkBfALKYOPkVYS2ELLA51HWgJxvxAICougfaYCA5zpHZNjBfXWrmrfksjUV5yhZjp2kAxtGAp2Fm
ECLkICkmNiRWAJCYjQW3BJ/KhB1vD+a3CckXoQ5Trn6ukvqr6wkkZVD8WCgkuUHgPXkwhw9Dnb+K
QXsWFU6UStnfuFHxVIr4Qvwrnidv/qRseogyMw9HX73ZKP9QDbbubuoh0sKyoGTHPz+AxCptLBbd
QPGiEbaY9Z7BOGRwTznokt1Q659ZF80HzVM3n9xr09nBlySMgqxk2hf1WREdb3RDGLUeZ3es4/lG
DG19xlXRbVofCSDUmZTJMFQR0foNatX8aFjD31mZL3ZC3t4C6bIINQNw43BYcV57cfO7R+IYJy/w
UM42BRje+GpH/4+QUUWoIhMscjgfOLUkZJpaWToWXvoEYqx2gm3CJChZcTP2584tHjClFrucF6GY
sj9Jkp4qFZOtksRPbvDITubVSMbqvOAG+yrHoWLO8FdIh91YCgQA2cow8xRiOsMfQF73tfcLC4Bz
lkmKRnj5vyxKtXviq6f1T7JaDl7a7Go1qoH4rpek1STz4/pX1hIteZsD/CjgnmwVhc1js/xHLXp8
vxIIVQa98BFFuP04ZKzblNGEI1Sbk5nn3i+yFgc4kfshTSkVM4RVciq5h5ZWu9dzjrjAuyHw26tA
bWtiFEA1ETIo+9nfu2LRiUQRkmHmhdt5JO55zotDT25wFtsnc6reE68M9hxVHU1grMIsx4uTLD7j
rHK3a1ffTf5BFNXwQJqxt2lKi/m9hfo/G8viZIj3uh0X+2z5CJ2wgBY9DXt7kQmUlr//URWwoT+Y
+sWLOJKmca5PAFoIXBFQiSCYwetplEPUJKtwriUxIz+aFBlOwJ/ssF+aUTEHbajzh37UTsVnaqXZ
gRIXg6s194dBWQNEWSpii3WM4EPEHIU6ZQCrNIMf2bPvazdA3kmoLf61dVu/cjGt2rOl/S9GMCgi
ytUeIFqKrQlO5mDMf/qM35rRHF3aJ20U5F3GZkwfBrb2cryIfnRgvMbjYXEQ94bLTd18xXVqUjt5
Lay4mAo+mU5zC325VBR5ZdSnV+BUPiySAUFm1kf/ZhOrU9WhfY1bCnHZcTzaAkIzUmCAM1pUnBuX
H98mxD1M9Uk9ovOPkf+7WG4B2OSOf4gDVHh5275SvKXgQaBSmSaym+yhzKf0tz++0RCwAbPTmUVW
diul/KoXE3mQ1++a3w1PwD3YhyxjpYreXsTxb5G69c2e4LLpqXmOZ/O1Em1wr1SC6DfI/rUT5C4t
j+invM47z+ObHzHmXqcmfgMbYUxiUNY2G5okIjuhTLrbOoefQCcxeE280zqPWKc+cA3R+uJROdi2
AmdSGMUu0/S7bCzaSyc9xQmBCuuE0SgaHmEzMh4aATmR3mFrK6M4VkY88lMM1c9jS6TTLUZhfDQG
GJZlVYUkr79DFa1/tcK700d6t5lLnGI0pZ6GbHeUWMnhlMTNQVMs22ar4kqIvgNG64Qhbv2YPXcU
hwm5lLdekdTka32+79223Seo+DDr0f/Hw3SlJE/OVbwAJniYWcyNj8Js31Nh/Ipcn6CieZqPqe1/
M/rez/UoLuuirsKbtc/RDCizzPZUSNyTywjU73k9rYnyJq6tL1RNFrm2jHNW6VfWkpCQCm70KPBO
pFj2CNM78m2bkac4efEF9J0WCxQ8DlI2HZ0xxvpbUzdvlM9WcJimPJSVm4VtMPsbp8K1zXyLjF2/
49OD4rNIzJwsm/kLiIxUaQ6+32KaQbQ2vKcm7a8/QkXJ6PXgJbgm7cg/rk9CNcS/I8N3zjWb0jbt
nikig2O7bPQDPo+zBl6sGgyWWWMGnslpzD2zWByWM6XA1ExG6HPgbruylkBo3HybFYJ6vmN6CfOZ
rwDn0AIqwfCfkiA9see19Hq5vdmvIy5AOVHRsmd1to9gsbaG/ph4en8F/MXw1AUNQ6Yzj3jHNbTI
ceyAAI9YBPs6QpUv5nHv6+1bAyCFbUJCb5HoTza75lPemRM+XfXYokK86LV9BxgC8GIISAXUsIxL
MEVzD22CZE+XgOH820xq/DiCYXdHYOMhbazvGrz8wSUl5Zi2/CJJBG4Vc+AVueofXB3e3SAZIjHe
09k0HyYTgh24FqJTFv0NcyhFDlNd0u0zw4aj4RwCienUm+z0UErj6PaTOEvNIeUmzo/RJKu90rhE
M/r+R5jG/b0i617POH0Dke2Jxltnf2x0q001c6HPOUq0yCaRB2xrs8x4QWuwqr1IUyYwjrxrrVCa
CSRV7eDaHOfl2Vn0lV5jZVQOpOW18AynIbu06UnDOXqhtefxgAscpfKcZknx0M1VCN64C3urcMKp
gS00MCzFVPbVuFjnlasR4F1/rQ8NHgqi8WL1yuz+LSaHLxh6b/fzJtSBfwAOqMK6JmK8Sqqz3Xn3
JK2R0Kk7afSwp6xFY/Fm10517pYzRItzXLIIbo8jQ4Ctsuw3y49Bk0Mo3IP+qvYtHqvJH1ExZfb/
Z+JBQ0GaVmMSAjUctq5tU5jYbC+lX/i71vnPXAA1AckEelQ0J+zFgB3tBa1Iz03z7RzwMDmbuPBu
ztSkm7qK/pOCV24dapcC8YPZNfg5q/kpcc1Pg9r37hlpdy4jvIzrl8TQ1DhYQ0+MOauQctlW2nP2
y2h7iNNl/WU16RG/zp9Bsvq2A+MF7pA6WXjl98UI3hoEkrdrbDN+TFv55RvnVaowzTkiAoQ+cHUh
MZLEePTG1obHpP3LDBUdZx9blraffIv5ZDqgGSm0TTwwHIjratznLdfkRCrgbf1VsBHKfUwFE+uC
nswP/NBUxISJiRQjxTD46NT4SHnXnkgsDSdVEj3SIT1OUtyYFsv8frJveDc1/L/+pyzdp/UpQL/l
XDJRvJvS+TVQzytbILYQBeDMQYSiPUsHE7OKFKAfXJZ9toSjAEnDvCa+dUv/1fIN8WlCTUo84IwQ
TcMuQoAxLGb/NNFL2Lz/pOzB0AIY83zx2vbRtbQQASm/JQVEFxcwX+sZ1KawAaxonnaOJ2cCSWhM
iRSD1y2+Kzextgr1GEU3a2csx8kSsT5v1gpuvdCKCowk26FTXqiHtSiRjVafIOhlm076w8aMEVcT
HgGdtChbrEFsxXzODX0RXtVpdNOD6TseoviPzqu06jzXQmk95tfrourUt+H7/eMAa5ayattLP3oq
bKNjNMlbo0H/arqOnM9aNAy9mM0WTRu6S66EQUwDoXYZ5X0eO6Hf4WzNK/kO3A4GC+pox7ODsHKS
Px3G/eXzzdqB87cfd+t3VfiQ0nDrn+zKH9gJF0/rcTUvUpbEAnrdQvRl9dEx/GCrXzoF6Amawt7B
DjWY2dt6j/wI6FFGaR9GmmpnTcx/CA/vKeg0TtBl1e05PpCsbLAfgID8CSZmajoZgENBjl5fp9ox
IrSb2X58zrSJwIRS6oeoT77SjjDCtDOvHDL3COPOvXODf76rQd6yf2nmsPg5ieyAPYB7NVAdUYpx
F7AFtDEJLPWp1xKCmtecuIPdsWOmMrOjfvqdCk7cVbm7qvYcXXtOAoMIUKYyhyGfxocuW5S3jOu7
hgerLylB6Z0zxhFw+z9yLfq37ie7ZWlfDfXXmEJfhA9WtFp9jSuQV0DKH3uDz+BHNURBIY26vLgN
xiHPNMZtCxxkZxH8d5J6fA9i8lMIN+q3dPcIehc9D3cMMM0qeJDDmznBQWmoSUkKIzbAYleJ623i
W8rlBZk2K8BFzN12LRuPnsC3VhAZun4JncW8aQjs1yFGAEmEZDhUxD3ELll0y5e0XIHybwPDCtmf
bW7X79WlNNnXXpSGqD+GHYC0hHyqi8guWWwutgl57AuwBXRs4C+XVX7eUeZkqftgj965BRELVquW
e2smx33d1iOGOpQEs5bY04EzsOSRCtrcjPPk6EJk3BcanTj6CfhG8LEDsKGJUdnUm9wEDMFYi/JE
Mm/K79o4YW1V2hkVxx2d+asV58Exltqj3RXmLnYE5R2qOHvIk8P6RRO01l69kdWMtRx0Y1IdTYW5
3TAtonjA2wlJLkE2ACpjsXwGWnZYu6y19Oa7ERym8tPx5bALlohFkQBomB0KSIXFhEq4Rf4RvEtZ
vHR4Lu6lhwxNNWN+EV4LHmtkqA+6kX8DWJLcAQqGJLDeV468t5FlL2zKcLVuzIrSM9EZceTKu2ic
xfc840mkLYP+VARn2FwLkJQLbf32pAXUJCuiGReZynerOtmeXyamG48lP2jn1+kpajTYduMCrnXI
1VvLyHjLLsjY9kTL3kUPbbg3TjqoxO16jZWaA14S2ggFB7scOX+t4vsBpWco7fQKcXypPn0MQzox
cPv1UzVyaFjgwR881KUA6cFrorDzZ1vf1gJYvTLs6ezYFcakyDgipXhquD3PZlW9Zb2N41p9JOl4
M+we493yBvB6k6WEBAbYdl1sNbtQG5sUEdYyH6p2k8P6VwX0ipoa/6+cyXKGuM7EIpfCixTj4SUQ
tvbT4hSLMCLTLANl7wBFEm193JUH5QjiZckrZI4TPPjZkyMcufXaioFt0AS7htno+kZOEm534G0B
hEAqWB6k4jRrmUsgHMV/nNXgYqqgORe1nx6isbjYKmESGJQva3c6coExYYzQCQ1+tLVy+Tlo/Jo/
Qlpjp1uivawn13qPTJVL3J1kS01Ny794JrAD4vc2SuaA0IdP5sbWqVPEfjQdM3bShAn/i1NEQt2w
X4+DVZzL8XXQCTm1DYfw4x7Ue1yFvdadVEYk4dhG7bGzJxYLcrA3zMNtVBrYIstkeJ/nBvrXXPo0
zYdxGuXJwsqGJ4dFeAJr4ZDFFCEg7KYwBRW60dMY7Wccvzmwzg6aT2dcEw27POvWYeiTe2app/VJ
1it5NCU/FWOs53Su1E+rFWskZng14tf68rPY1pjBd2Z3W/1Q65dgs2xlbh0G0jMvaKhgXgBhYe6B
n1NJLTRrAppreJ4HjdjXyYuqU98nz56CFJEQLBY17CL9dPwwDOIgVhUsUmzzOY780GtJEzYtMqFz
wsCQwd6r1ot+ztZc18h7rcyn9XjJPNFuiaHUSNVg9ZNkOe98iZS0lh9605VHrdGtW5Fnu2oRuDi5
/PIWVa+dwolwOoADZZzIs072eV5awy2YTlbPqHp5JvOlYvaWrn19U10xjDDwmPSBv4035DcDkLTR
Jqql25SLmK1W6RF9hLkZ0/F3ECO9x6WdHrN2JO1z6Y+ncvjKpUIw6TDng/iE8tGdDrmAQcVc3rms
/6ucgkf2kBySAeVv1JT/nFxsCOoLTizDpo1u/ieX34a8y9cka6e7i9huI+l4KB29Xdc2n+sr5i5F
93KvzIjV08H6rDiByPpiLbxa+Hw0bhf9kZoY4bCS1bHMcFqQxKztoFHDvPLFdJkiA5Kt3Z8ZHL/X
RbJpnPgf+lx2vyP/VEIvrgXS5Z1Vm7tE0pxpBiysPq5vKbllxJX9jTUdZXfHdme98efF9zv6GP3S
iYEoiTA0q1p5GyMAvtYImlY3+nxnAZFDbvtLDBYr3FHiqUcGg1wXgU9b548kk/5lCZPfpaqjvSxy
IsMY/ZVB9Vrzxu6HWgas4knAc62z3WpVKHwjw+CbIK+zjL+ZC6c6RQdNxeeJXV74OT0wzkRXy5z7
EAWIr2ysnML9LlEjNfFACpqbc5vLiJnzIv9eFJk/h4aj98eiGWtipY13e8k9YJzn7kyPlRcMJvKj
GY7TLzIbIyp2PBS6EZBq0bJj5PFH5hMtsjggFQxbwQYIjonAYrKz6LKQp62DIVDp+6ZnDQFBfjgC
khPKlbt80TDHbbHALHN/19t/izEKHjSzZRiD6Ad0AiQxhHDVWPgH5rbkHXb0Zz/toiRd52cQEaRf
jtKw92cfSECg/SaiOjrllyIcj7otAbYsY0YpRQc5vWmfphaqmAU5KguYSJkQAByrS15amOQSUPVa
l2lmsye8LNgQA4w2zCXcQRrFc560ZONYoD8IdfwIBhwbsx692KazbWslb10HE0cU/FqgbDcDKlAm
6dWhLQgC7Izhao2Tf57V9N5ImdwoSSA3oPlRycuS+YEGrjAgglKuomMbSPBFQn4pJpe8uKGFPsG0
1eJuUiP9VT1XBzWJpwnWWJp7T5PhRMjz+/4wm8MzvL3p3hT8EkZ6Wr88LYtHOkqEM0wfm4PMWrpm
pKlmpOik2atOYiYOkmrxTPY8hJ1dgB2QQ4iDldP1WjVh53aEqznxI15P17mV1axOCiXaxs+0YGNY
qAocL3kwNCc4/+hMV80/ciqEh/2oB/D0o/QsWUpoNvLF1Ppi8miGNVcoHSsrFnZWyAGnYDlkqNRG
0aFh8lokReZ01vkYD5k0/HOEuuZMXv1WwwN5Vp5fwo6ROHKocFprfNEx/j/wcVZs5ky1N5FxbFja
4+vo/Q8I6vkpGbliefx2nUj9Wye5tP0xPkdzcmsbgANa08Zh6gJPrDIZsoAf8Bws/qiliKrLuiG2
GeGP22o4opZuOXE+iQZxb4ph9L5ZqMKgUUOICSTDLn8PWR/VqY4RCK9Pzdgdif+EdVh4Hz8Dsib6
8qPqkCJUuqzlcOv3Z+SZ2s6v0VXAiI7Q9kDcdBKWtVEVfwXRI0JBEl8Xl2Dpx8Ml7+f0qsboSUDO
OVS6Ox5zI3qH8o9bAoFQYEb/GWTF+elkHCfP+c781CLkjON9nM2HmmyDR/ivJMaRFAXAw8RxEj+0
v+3SUo/rU2Q1xJ8BnKNub9FvelGZnRcMeb4MK8vfmGs/lhCul14wORn74sQIpTmmDVOFkZAweRlK
ooxKXwBkYsxo+8jiPdtGnokubV+TBcCwI3AAMGzqcurOI3JmqRH0kNgy/HleYWg4DKFuQxMxQY3N
r24xOte9fC96S+0QfJi7rssOM0GIFynMJ8w/dBEIntazKG3BGXtEalpBpba9aYOCpvqibI3QE25W
MfdaqXY4gY95Fr82troXjinu6weddERwNmP/JxAewFUYeNehI8Zr0d3DNgouFSXKVovSF6ncB5cp
qW+zTnE0JELLHDIdnfrAxuhltfamOIcCMsKO6PYP6+hah/apRHnyZcs81wVtsdZzJL0iT4GdS2DT
Mk8KkCqwTDqkUBaZI+fzJXbY1xqi+nF8tmrO6AcmNveggM5LfJJHXtohzytOVR1JuGZnmDiM6bRs
SqwKdYTTtwFsTZRn6xG7/rqCHOGR/WA4WSB7AvKBkXuJHQaD8RgHPcF5pvytwNvzJQ031J8DigQp
9zP0invZVK9zzl4+6o42P+4ZpdBbMi4lPaVvCGAxeTCtL7foTcAW+d8hnwW6LNYUkfEfajb185WD
Gs/29bAGH9jltYQ+lbHs22lM48Ku+zRB1pzW8k50BooII2n3aCihO9lBfHNieZ6GYEkeoDedm+SK
vZA8grRCrDLrD1Hz7Eg+O3OZCSLE+0gNzHCMsXvZWsfer2F4LYU6XkWQNyT/EEMFWaNmIbWMoiN0
kVtAe2SVwdrjXoGanP1ZD5d2OV8Z/Xb88Rgh9NKQSPGeTIm889/YOH4VwwynxOJlaQrMyqsd30w9
5ySEJLwpss7gZ1c3RoNOcEP2ZrBjWVkSp+BMIOxRd7iaxQo/uq4fAIKC9L7+r7rX0ewK+p0e1b2b
5v4jOvmXoPPEuZuSqxcN9sWNJ/ey1gF0BPJSoT3aeh492yBJaUWxexFCIAxfnwdFTPBagSJ53Bkm
RL9B7+ZdnLryOtvybuL1IoEUxU3AqvkUePNL3YEeMMqzAfDtArVZ7NedyXrFRrre30c8+SxTMsCi
Y/vFK9lTDxXDSST9VfpIiRI+VXo4VPQtJU1QofmpvHS3jgeA9pxks1DEHGzQJlpvbM214KTmPSsT
J/8pA5E+XIO0iQ7jrF+tVrBRXJasDcofZ/6QhJJ5eAD/yEFBHdWnhcFMCllAnAML36w1lr4sXYC3
NlKOzshPvjP+8+MYdSTPUUlwJnjv2XuqFmk7wXSnDAI9XD+ukWiYp8toW4cqT4kJmucRQLxdX5G8
79byPgXcebQ8dnXp/9g7s+W4kSzb/sq1ekcZHDOu3e6HmCeSwVnSC0ykRMzzjK+/y51lXSlld+YP
9EOVpSQOEQHA/fg5e69NEovqFQyNLe6wv12Z+pOsJQcqQ2AwOiWlqNd9dlItiXdDhJCmHmaCyS3A
d6gS4tuFYxuSERRlU2Fax2A0f6oaS6uBnfVT0KwrvWkxw3fpLo6Kq2ojRj55UvZSzXc83MQZucbn
iabu+heGiO2BUcM3BCUVkxubPiJ++q3NfA7BNjge5ANiZfSdvosi+xx2DbqrEkGRgTRz4P04/V75
OpwyfKfPaTynAzFpNfw+d0FPYw4xJy19mem/jxzWl/ZUBw5sASYvsZZcVYNi6LXuOoVkS06dAeob
1jnYagHm3OrP7kIhrrx/sw/Ju0bK3ta+fUbRGG+WqPuq9lJyWofDmMD9DWbmDjGBlqVB3HpX0bdK
M4sIEouboTOe/Xwv8m3dkz6rDhosYeZW/Yubf/gNu7metbuixIAWt4l28mD+h1GzDiFI0w4GZteF
aLbpipXwjdQ8xPDDQxukDIcEgGu1Wcehe45jPXmwwtHbtXL+0ubNi6+xLvft+BYKDR9dx2ofIiRH
UJ0PyGe0bGONjs7Qixl/0woakpRaO23KnqK2+MFI0l51+nxwQSR3IxemnMaCUgvFe1K+YhCHdlto
/qWI3qqw2TcuTw37rv5YNrn+GHL2y2lo6RV01J7omTOql+mW9JgnWzfHU9pRnJU6QgWmKkBRfNrF
o4lNjhK9uUxF8l05B6qWKyD5IrUho0H1HtMk1mxk67V+bnQDHBmtdIapMhKGQ8VQhw8ddm/EbFiI
YZjdRr7LwU5q0gfMcqfErjmDtfO3dlye4iAjqtX/5lCswuKLB1LWsi+TN0RoqQabArL/NoZldwyH
aNzZUXtHg/UEfxLIU+6EW23h5GdM0CRNTYOQoDvZvqvgTSl/Gelx0Vp3GCAaYeNdSvm6bRjTpeNt
psLbMzVJODvN2QbqzXiOOzDvkZncR0Xi3+VvpgeJNxVMKy1mG6bV7vreCc7xU97M/bHSgNm6KbII
KzMYB4/5l8iqyh1umY/Ab6ZtmekIpbhElnc2kkHfOH5YfOB8sQ/0i70LpqHNGFaPTTGOexmQ5Riu
+0hGSn1k8E4mEvtq3ZJ1lenelalUeEMbAUqD23Q8/T5DM8c4tIt+akVsP6ibrhjnYstVeM2Z2V4a
NzJOYM6rjVO1YgOKJeYQV2xYxE0MQsEqlaL3KKO/kJFWkrnzLcJe3nGun8zZSTaCSm5rkbm8JYzF
urdvrMWhVpjSV4Sb7whA2rsBjX4VevPJzclNWHqNXL2I02dEqE3YYcoRFUBSeddMIyufWtfajJ+d
JcSQqVO4qFH5msXynSRIOpryeGo7jPimkokfWI2aCgS/gJVUJw/Vr13o5rOViW/ZXD0muCf2eHvi
LW0rH1TrWO5DMxOIhQ2MpG32IibjIuyaoVNtvOuRlRw6o5v4KdWu1Zz+ylzauG8GgxmlKLbW6H4L
Ne+k+BlJBQSRcMDzwgqLwho9o1UmDaY2czgvi3MqW6RX4VwULKpY3TU9x/A0g/80UCjwJKDCl08O
FjKmNgkTKbAVS2SGd8ki3kU3omRMETc0MzdyaLMeObStIqbcqhIpGiTHbn8odQ44oO7fU3tGyGuN
jx6JvxZqbVWANlH76tVuc+qtAeEfMg++r7lPTXiGFjNcMjx3MbEElE9GACSlZ38TndueOSDdEz06
7p2CbK0mq6dDbkY0ADFKHNwFUbnA7L3FpJ+e7bHrCBdwum1b5M0lmYOH+GjJuqshhe3EboWrPCJj
kPYq8mTDu3f77yiQyj2+FZkxJM4ONFEv7SB5yPOJAjGRDvFcBdhPEzbXTRUZLYdUliaIu3R74Oe5
vG+GjIjH8idyaabj0sNZsJASuN4Yb+fExnU1tFy3oeOVemNz0MIUBWNshVtUvhgdKjr1WWUNd9pQ
kZtgu9/VKNA0k58uYs9Tag/PaiCgjTyGvWirC6vmpiSP6Kzj7d6YGkQ91zGOmZsHty0QGGJvtX4r
aq59gJMXj17Jcxi+WW5bHhaTmEfVtCtiQRPSHj7GjJfFNGGlMbnYzYUp8AHvDIhYJ39BpEO6MhwE
k6Wf5M67wjLcvVkVD8pFD1taCrCqnVMHdw7ds4eEWb7czhqz2pMQFtybMYPTnDiGHV6SC81ZPEXS
ss1Kid6BKatgIzlUKZmwJdEgpw7lNgNr1Ktd8sVPsmyfAElEqPiuvg3U6WsgRv1UUt7maRvcFiaE
piE0BC9iGG7QH+pvQCOiVdcxf67J11jhs58ih+O81fQvI86HdZwVj8HMtBYNMwtH5u2sTM8wBeKd
U29oMqjPnYC82M53ieQwEcv22LLTuX3MTNu6dQCBb8ducWA7B+cSDf9NENF+HicxcXrd7ANm+oBe
WSb9urLPbetdUoYhN401EvjSM5/LSejYR/qEX1Puzpjc+nuR772ih5DOBbbL0TwzNjzPhFE91pp2
CUx6OE1OQ87q++4627z1JgD6GNoPQQu3pDEac0OcMdMZZ2pppCHTbMyZRxKxwdvnPofCGtN/PQ7M
BpBXQHz73I8IbSOqV/5I9u6eeX4PY4CxF+HD+XYKFv9uIbDclIoni6eW6LyG0WieHDSILxuISMtW
gSA8/V6RN4ClOEcEq3St5s6CQJEkG2dCsVlkITF9tP5qjGiZjkCeiVZ61FPsXZGPJ8MfkvqA5SJ3
ytcKaVDhBvoDl+1T8TFMyUlYenUSWvfUDB52DjYtPMnmCWZpuJm/NF4333l686Aq5YC+PUWtjxlQ
C6s9GXrurgfLt40WVEtp9AHADSi7bZbbEsfEDki9NWnfLCMGgoWtiREn06t//JvWd/2Ey/yRKvff
MGdQcxoYOuDqcUcqdsof2CgALcapYYNfGy2Wjpa8zUNVN+ZNTmYBPheqF9/16G4b9CrHDoZwM+sk
IY6LOJefjKv/JSw+/TVhUUKU/mfC4rbtyiL+hbAov+GTsGh4/2RLQxxBBIZhS17UP/7P+LPt/uMf
hvinR6/P9alIPd9Guf5vvqL/T8fxTTTbAkCX4cl7ooVLHf3HP2z3n7bggAtGV/00/uk//9/79H/R
hvzrZmp/+/Mfby5Dor7+DTQCHegyBgZDJGwAQizIv6GslmhJtJQqbVNZ83TNB7ST1YBqUYdIt5DR
zCmOE16LJDWrvZ8ttHGr8V4juihsHr25Kgb7bmYaBZXGJzWbyQg2FkIcNIeIJjD4RGF1n2dry0mP
BJENx2LJLoFFHQcxDqlaUC5/x5X6/U2ZggfFg6NssyIx4PoNgRXArNO1ka5ACVMBNwzzD6O1OyZ2
1dlvEF65fcpUFKWkb/cPc4dekXDXYW0Y8EKMzqJLXS3byA2e5pgirlqGs28HzS6zmIa4rXN0GU+t
bD9cFTbi8M4f7yqreGYZJ32OWGc+yu5vmG3iV9qTq5vCsn0HSa8p4NhY9m+sLBR+Re/YaNc13wxO
aYaJNhLOlR7CsrNHxp2pRUs2Ehpg8gK6ySRV4MK6YgDGaYQQbq/NxnO7zPXfrE/mrxQv9coAiBrC
14VnsUj9dgu5mWRhpYDTw6B8tpb5aZm5pL4HFHJmWgL1aLrtugHnCi2TJl66bZLkb0vKyFFeGYVb
B2aCrMwUxzyEp5N95Jbz1Mt/5UQ8rJ14bo6V296PUWJuZ3lbegF/r+40aF370MNu3wpPXP7wHP83
ay9wzD89H6ZO9LtwhWmTj+T9Bvwa3a4eJ/xIm2TSX4xqmBlt0cCzIoFlsSLu1tba4eIHPso/eqgm
hCddfF1sN9kTuKVt6uLDKQUiQb601nQiMUT8mBG2txvYKyUyxd4a1QgYL0x4V7lxM7vTsq7IdPIm
sg3zqtZ2UHjJKWgWjIwDAZguUr0V8PRuLRlZqYVuqsCftFY/1pYQqbrrll09GXx0o16RMMN8T36a
bjm12HYqd5vpNGNQrGEndRpAUcF6kFIWwxzkZRn1g25UTwFwm10RyrZqkGEHZS92CJNbp7oPqA9F
DFFVDTUOfMVVPGBHaQsS3Cof6Mlk/4wFPLEIyf/n74YDtSFJrljzcfNaZ543vw/3iOXkF1TkCTsE
hU1G8TMd0q+RFLo0EG7mjBI1K8isEcbETZQAsUNGXlf5Kxjlg2a3cJsqxjF2yNlZdjLVM9m0VcWh
nVHmgmoB3fbHkGzdWXtampfhezFSOnLoOTOsI7BVdC8e7sR1ujgoieXHNrcXIjE1aDCsZWhgyLRr
coQETU09VHIzCy1Db54QleZjBcDJPDzqi/YtQtANzsb9qS5DQrufup1FIwrIq0GhdvZS/56gJG/l
R+6w17sYSbT8hQnemm3AuaOdsStklvZQYCUKBlDmeJuWnbp8SdjIHk77uQY4BPycs4b02lGQxwYj
tPCH98zhAXML/rY1XjHt9yu9zfWzXfPheWZyDJfl3Ww19LdQTaZSPaS0LOhlOOtklIdx+Rl2Mial
mPJnzOPNxsiM5pjoGNUsYb6r6+cZyZvD/2abB8HvOdCm0VZ9nch5+o2Gpmg9Mks1WGUJ4qqw6A7P
anVU5JK2TNcskz7EzpTcmfo9dsKnmEmsPwZoMDnasnvwg1xfx4jRI1JnVpJVrG56G70YE9Ge/cgp
LhoKbmuza88NIS4iKYmN7E7qXsbFPCbFrT/MMLkk/zaaxnaTmVxC9fjGSdVu1IPZOYS8g81ViwrT
FzBBjYYAvva4ZQt+u0+cTGwGFzfxfqhboivBgiCh+/z+xFi8PfoBJi3oeNqNRHutK8G/9qRM+z2/
Jwr4x7L/3lqo0hsH/o66V9sW5J7XX//9NeruTcwSqnna0NwNeeDVxfdick00VKAr58iZGLukRmJ7
RZcnz0xz3Xe9taELdY2BKa2YFdpITLFzNCHpIY5g+YlJM14tRFioS6/euPqvDBcAU2Kyhp3Yv1GL
USA/gxlE21r9avXO1Jc19GXWKYEfoxlD3hujZacbIr6Hv4wIXA9OZW0/LJg5MYMZG0cnEjgx4SOC
9SOxUX65+tFuivkCHUrP7/WfFntfpi5kVBR+gIG0VRbmP7SweepNYrWnOEVJzAbgyjdhVkgdJ4eA
Y/VHnaUZmg6pycE0DnsXVK181RFGjtC2lm0YhtvPjT7rTThX3lsgkte55O4ey+ewm2nvyWfaEbLN
M9KNRl2WrjQKh22YvRWZtiu0nqEpLYBV3JAVb9Q+Kjbch3UR72dHx2qel8cR9+d6ZihKlpRJMvjA
HI8SZ+WYzpaBTgn4mKeq1JHcj5nmQQrdZ3bh3GCoI7qy3UwuDceJpnQqlwzXdy994l1ruXSY/vA9
hS8gE7j84NUJuLKWfJpJA3g22W7VFpnjVX6lk9kcAbQG3DvzvoztYrf4rsAAecmQd0bkXqUlK0rS
ngtZp6DaYc8Rrbiolyea9tiF4UfsMNY0sZf0HdoUEltenPiZaKuAFSHxUSd0O/Up15LPTI5mQ3ee
kdhESHaUIn1mORkEnPpak9A7T98NaE2lPIaFS5aFZHOTibHUr6oscUtGnG4Gay3j8bRzgf1Siw06
hrx5rdpXmqQ1yYtUZWNyAFQBO03dnpRmvZ/4UEpK1iE+X8xNT5Os2Jy6hPZSnlrurrBlYy1itgnF
V2wtm3qonq4VsOWNbIg2cv2dXNfbo5K+5q2GHbt3bouGO63qWU2dYjYeijG+sSw8dnKralBlEoCl
HdSToTYusgEnMP64kNnY5O+dFsIwlBAEm7q+ajfouYydSwdzY/DU7gJH3CxLz48PR7qXGU42JLdD
XU84nuD76DNuq4J7g1V72X2n1d1s2ohyU4rOFwPbmO23E3aNBTIQG9y6x/VxbMgdcXpAWTQoD0mD
tcR1oLnMGpedfOaQljE83EpvjWtk3/BA1ns/69rNkDu4o53o2FduwSOD+Es+SJWTJ0coji6wVUBX
iW9224zaTFVe5TzoB0NKCuSXuq3vrpI6f6BKFKcRf5Beu696RTa8uruymnzRZNzq9etsBuNhpsW6
1Tx6dTbRbtN8MBNoA82A6q0RH2p50nARrIoxxCWycgXXHAgt5w69wXbbovY1Kxl5znhonevYWLW0
owFawZUzuEbyGmhPY1rUWwaOrbXQ4gvJQMjkdoptr+YA803VyyKxx+MUA8zkOWOb0BNm22X+1MtN
sLXIDaq9Njm3rPklauqLcKezyOnpTmkl1jHhZLqVPKST86o+iNKxkUTP4lntfZobwSZBioQWHrYB
y2rGBxxYCHvGGu2j+iSLAEOF0yAUDpRjnfDmDm0bRobpS2UQJNbXB8gKmJR4U9zq7V5AcsSWsVhc
PrGuM65LnHP2t7wGFpo8zMhzSmNQ9MnvYYnv0CNTOMs/IedE6A/kz46wrcgqzHHdp1hWoClBpZso
ksoJWUjkJoKLRtgJ+jD/aSC+QQqNP7Wp8iFU/xVFOjlmvoE5RZZLIwl3qISyQ+kvLLVOc8TiT/GR
kPSKsKxAnmb2u8Igt6ZK9KtbNsMZx0PhPald0HVZHGPXfA7bx9i5+TxzydIQtgoJFzGqoJQRY9FQ
8Qbe/JyboHWDFMOC+jVq/xzlWuPLmrtEiJhhrLRdc52HGCU7PKDtBFFT3WF2imYRU0YLAOSxHefb
2mveag+TQsD9ZWvjNiTGl7PVgw7gGr2IQxo3GhUZyVcXY3O0BHqBPI4/4hYF4JRBuOSDMpABrM0k
vgmXUe4LvP1efgZj73yMqT8Do+FPaikhM+q1NpuHdmE3nxKSmQYCAmrrxxyhLlHvoY7M750Z71qH
pU2tVkEKZkStPUKWZiUFHqFDBB29hxY52I7cHkxVibAT9xKFojYJteg3enaGUs8KTJNyo9YuFNFs
zKUUTHX5GQQhF9FdvnoxalGUTN22IokuqWsIU711mhfvCSBfgAiIq/3XBy7j9/MWpy2EbY7lQjR2
PNf9DQQ81KyagFmYwckaSt3I9eQ9hl7QbybNAj6LDX829ACFfwBBFKCg7lAcJHF09Msw3+hW9BUC
NmuVbn8stfEKrqDFr4aXl3jtQ0j2TuN6zd+8btP67Zxo6gy1cD0LDsDkaHi/tRyiwrcY4Itw2/bW
uSLoC1cMUnqHIRUXfqf5yylNcU+H5lnV81XU36c1T1/bMR2uonbZeyk6rlFQaNigOFpNuzFcav3A
HvMDJyGQTz1iXNJgR22oN0o4bRJunULZXKexeOTRHTa+/2Ngv9nDE/6qyuIF4OHfXKNfYc0c+HWH
8aknTA9eM8192ar4Q0PS56xiQ2hGrjTzmEU5FboWcqZTukqtGmHKRRpnWPl6OSN8Hm0RQJDIa2lX
Ve+kOurqtiJQUM2xc4nPCZvmCNqfLQALhrryuuiOVI9rkD+ERBcgmvK/bayYf2qsyHcDsgM1l+9Y
jmq//uHdOAVV77LEwSYtNl1sf/RWB/jMwHgWQm4Kx/AqSMpb663sEpXAx9TCUenesXdaF5ZHdhfr
43Ou0d1QT5l6tjPNHw+OX0P1M76Cbth4ej5T7oX1To6mkrYjYXUsMQv75DDLVlRH636Dckt9qIoh
Wlv7IXr/64tnygfojw0/Lp7tGsI06CW5YOJl7+wPb3f0xjTB6BRvEaAGRIMNWJ/vzFluE3l/Lpm+
bmEkbcskuIVlMFEeU18YAm2s2g5VASeXOHUpck8qtyEi4RKRBQv5zj0rdT3zR1kYgF4gUfaAVIGQ
0QzaZOLjh1QLDC1JGZPePhoxOa2e8fHX71P86X0K3qGwLdqnZNF43m836UhSICfg1Pm0W+Bq7jbR
wAZJGCx9Ap1YLWPgSEns3CROs58+jlo4kx9WlFuRaS9//WpM99doGNkk40mh3WoTs+Fzq8n1448f
e6y7fihSQloc8QMRQ7SPF42TRiVr6GBEAMewiVncNJN+XEdECMJs39VF6GztwLnSe8uY5YrbJQzo
a3Q6yg0PGnWQTsRoW80xsvjGob1Ry2aQxt/ahBK40P0Lx1SqJ7mBcvL0GqhaqjwaaqkLAelS75OZ
s2lVYXXo+2Wlzhaq2tOQBB3doL+3ILR+HtySsd3rNsASg3xSuJC0GuRPVo+/R3cFu63eMFgJZYM4
RCGBU34Co2N731OLc2DsDzsGO9G6lkdgWa8nSYqBKPxoi+mBJ+f8edbtzC0F2Zvax6GlJDR/aGs1
eLzbCXhZ6LBVDQun4/BVPS+qrVhPtDR84c07cgJZWZdxT1BvcFLdan0ZcaV6F/UBqSaDMcQPQUk9
AlZilWaAtZIak0Y3zORmYwesTCKDNX07mdQd9HzkYR/M1RLwSgCZ0ljmMQhH+MJaU+8YXJ1G4O6c
W9oXdRBTfR0CDW6XhJPESBwQyh0ekXIkMzV1LqASv5o2MvLUpeveJiFEFN+AzB0gobSHbp+WDpNZ
Az9rFz2Hzh6r3/hZAk+l2Ga99VYwcbjk+iwuTR5fmxDPMFwkxObpA/4wFEzpPN0uJJJOJdHJvWwt
AUT+wIW50aFgjY19ijIr2hge9QTQ8w4c3wxVaqS12ETak2zDDoI0XYMKUF4tCu7hAI9HY1rN3qQ0
TC3gTFjDRy1GvYfMYZ0N2rgbWlwrFueBdaC3lOBXWzbFhaNwOSWZQrBzq2HdyD0g6zAglFHVrg2y
MlaMwF7UXuJMYHDRi/5QS27qzvSUtPqzeBIBP+5n3tCGa2EBwHpj42xdbKWBXt+HWvzkxvTITSSi
q2mJl5Xrzg/hPLsnYffrukjIKQEcDUMIqKqENWNnSHiCUvrIyNvULjWWnNgWem7qzXYtvu94Snbu
7E8n2xu8i/VDFWixhjuDFA1Vv8rFsZpR+7WsrfC5zkkRPSh1oTp/ZjridBYaqwGtNs0lRSbK+Sxf
9qLDftp77lFtIE7U3VWU5TiMqF+QuXF+lY1TDUsGJXbEbys9Yw8eFeoIfZV0isGekaLel/WjHxGy
Fpj0JMImwYgoa6nO0m4TxJprtYRrHsT+CtX2nBfBaYwa5Ew4OQeR/szrRcPbP4pLsBhQmjGsgIHh
0tAs0HK2ZtcKb2AkwoUhmkmdHkWTEnwy1YE6cetUeBtXJHQ9WVhCaFe73t/0Uc/JNj7TwgphVuD2
clt0IXiR+VZZSBQBGI6SKEp1XPzs4oZsR9hxXkXdRasFGhizFZPJBlqwBeQKJ5SEgokSt9pVwn/m
7ArjmDZCmfj3VWkvIBYCZO8wFtVJpc9YIfKYFmyHkcauUCG1XZIfmZrutRxNodNMfLq+xo+zrwY5
L1tBrag6llYz1lIk0tPl9k9w16l6mAfhs4l4+Hn9qYet149As1e+7588WauAUy3W+JEu+uLege2+
WnbxodqMIH+6bc8WH3oNTCNHuiSHo3rro1wloMIVxHXZe6GHjHmD6fPuGs1GnNv+2r4NwdVLmrdY
ll9oSF6ntDuou1ZVhuqJQUTLoIAD0soxJms3auLg2Y64qIOgVcVfTCtZ9kZtv/ULQex/vecJFSP0
S6khmFyajOFIKgFb9fvg2iwQgxsFCIvZ1cWlsBAwevFGTdq60vnX/MSSW46RBRfskOFIULtq4cOT
B0YHH8nKIv0SbFnKStrsUB3Zz7mZvbnlC1ikIUPfODE0J6NLuaFuaw7eF7lyNxr0rjmqLqp1hF4H
EbpkKviCyq4lNcwpn9WDBqUBapG/lgdQemfI+jmMq9lT7w7NESLDOkg8rMXyqrga7qN8qlaiFtzs
snVHpil3gkeO/TQFK3XMK0zGhABoUMRXWwEOzgDvt7aMVz2dxGfMx0TUg+sguxWivJnE+Ii77NmP
vWd1IDML+kJIVP7VJVZnsIl2z8ZGBjB60Mw1y1w7CBxvXCM6uERc9KaUx2fa3uBEsWkAKOCV2cgt
Sn4a1qh9CWNv/Byi/Nc/nQU9153qaPtZTZyaS1iEHAxkPVEELkgEdTni2qINJRF+yV6XxTDHW4Ki
bLN7+Jt75k/FOLeMK9cHRw47yR78tUzCF44hIAtdELNMqtQJ18jiRxcHrDyVqnsn84Zvgz6/az1A
06BPzqR7yJMRK2Qc0Gxphuz4Ny/rz9WbqesmfWQSfzxX/B77g4dvwjM1wLVlnLTGv70FFPxkEX1M
1hstFnXVKUdJakEE1tbwJ6Dh9X8z16ZA/714F6ZuUOtZDmoB3N+/VZE+MfdNJm0ojYAilKc3RoLR
Rx+jL2XcrHI5nlZVB7JcSvFWDqh7ZOh+zz7H4XIIyZAfbQHKiTGWLNHUVy+TOJqGB9bZKTAD/NA0
9PCznX7L9SVaZdwf4hmUzbYd17Uxfg1kg0abaWw0JImmS/Xg9MYzB1daSjd477nr3BJNGzh809dv
O4/dCWD4echFRZzwIZb2SviRV2CJxRmRKxAd/TD0NPEnbYR9bMf2SQTzcy+IScdYAAzT1fgOOhvq
iVVD+aTmEDzS56gFo4UY/uXOH99mt3NQ0c8vU24+e+FXJF3h56RlKCvp50weJgBABwxydKZ5YbQ2
X7peym5L8+tE5+XznOoW+6xlYxqlOkHgdSkmiymFfDQmiTYk2zSDYzo/1CNdOY5AT0jBCHyQLad+
niK5+QJO9lBQ+mzfMEftjVnrO6HrP6k4LjHwG6gr9IcJtOUvqPFIvN+p0RphO/WWWu1zvux4pr13
L8ZEH1+tDVUcPtlR+zUrrHt1Sv58RKvhbS7Fd9mcoVX9Uws/gxpVBajGvn508sOJVXaiV6gFmJ01
97Ntrp6qMCJP81LqPFPqsZMHXKk9pn9Mga+ObLpc80bcGGjVtwOFCq5CumfytyXOBcUcPP/mQMJ1
2Y2w3eUDqSag6mW3zrhNGhvlYsnwpq2tW7XX9W74Zs8W3Q1WKjmmbT2/+JvmzJ+bSigHfERQBiIb
2+H5+XVVARgdLkOOijuUUw3bSb4s6Tc4jq+JvG1MeYXUpVVbhRozEwf1r76depXhEv00JvuC9cl7
AcP8a70y+NC/Qb28/vWqwwHxT4dYDuocYemdyvYElrRfXzikIBKe6c8yFc4cGO4Ng5mSmIElYIAs
5g9jpBx3GSToOBORBO+72L13WvAyaXoKmyJ/HKdnxy2fvc73z6XMOUD2d9CHEsOkrVtn9X8hQCOk
GhtKavKJkuhbDlvyTtQbUTXzpbZ2ul5dYKnbJx38Re/eug6Ak9rx37WMYBxsRw8ZadutIKjJSeet
dQNSKdqh00jAxvLZiNw5xCFMwYCcl4E1ktdMHDBqAHs9DFqztrRwObYc7BYx9NvQTDkBjbTj6WY/
lfYNU1RmXhOrE4bmTTYL8aSnN77oEH1ozXLo3PHOt2RfU+/8C8bfLeam4FICWFz7WkJrotZ+CHu4
t5wiJBw1PjeEWRywmbgbUD6NMdsrzauT46ylN9Dswo3IyolXZWMlogDZ1D0yc8gNWLtSbUMT48Rh
aZ/q2qnRskODjXEYX3Jv3nf0vGL/IbYaSFPQxN2A1WO5S9v0pqP9IQizdtCYklIZFj/MENaX1X8s
PDKooDe5T4MwiirJ3xlhtH94mvaUhN5d1G/dEV2MCUqCZSBMLEJfXMZNZYQPCPkL6RyoRVZt1t0X
RDAwe55WES4YBgywFbVLMZOsHWeHGHSMs1kagxM3wRhJcpiz+ZRr711+rHPCWxGaf/Ngg65ATW2A
Bn5hZLqD2PjKuNuPNvOzSfyAQ5sDIEL+2OKUSYRYZTrEeFhksReh0TW2VYVYtXRvmrPxQbL1rT6h
q2irazSBafAQ7zcHXupKFzeojmuKscL5USfDDYxNp1/WO5Ezgkqt1c2c3PjkeNNTQu5t3gYaoGPi
Kd1pJz/HLHwZunwzOuWxoEpbPHwfYvhwx4op4cXFiGAsLslvUipqHCx4i6soxnVsocaXKCvYvvxG
PO3cvsVz2uzzs1b6W30MN5RaXnOLnveCVvR2xuwZ9YMEs638VDvwEYOGQQ0TAGwt+JHCQQ/fMQUR
GT7aKWZjdf2bsM4vILTOjBuYfjrnlly1lB9e1tabDdFE693vGcLioPwxtNi7rPQ4w0MZUv+66MBm
ESpva3t8nCwQ4mllMfIeCO+NNiCrb9wm33XRdOcYHShn+yWgO6/H2ZmX9ZU8mwebd5sFpNekVxwK
wCDtFxiwXzRyoobEO5Sj56xAvO1hAZ2LCYNpXuHPyskISwOLU1VBiJh1mByOXUZ3W9ORnrzlFOWY
1BzdYEJqAPAg28cGcZxj5Q1qeg/BeGKStzUiemx2SkVQD9GhhHbQN/HGN+oHvLRINy52NoEl9+9D
Qz/m3hVV8N04BkTrfEHbs7bs8iEtzTV8/6+6pV3IxYLfM2JaWzkuBOYJYI/WXqulIkuj+GpLmEFD
8ihEefQXxWlyyn1QFHcG2Ztp2d50WOrD8D4OUIADWqs8sa/rXRnrl8gz7+IsvV/K6HVygqtf9AAv
pcFFW8nRK4YXFpINCkPKmWCX4nvSmJFGPr1ercFGjbDaIHD43m/ib2kl3vwY9J2ldw9j5Z8n/6JF
tD4ktaB8LIn9M5OtGF7N6KeIns9FUa7ivt1KZFKdWRv9Mfac+yLc3BnDd176FGApNGlRPvfWc1Bg
e3A/SmvcwJraZeFh6Yhz60vGw+7KoF9WXWjJwgrtV95Nh6nPNx4xSGBzDOYHo3nXq6uOl0czCNni
ke9mnMnTrgLOUGCnDubsHtsweTxy/QzXIx06GWSMTjIAHeAviL+75rGna1L06R3pgqtQJ61m3Hdd
cQ78s9Hg3ikBI+KuRtM0k6SVhVCJoVqKjjCy9tTwQFdYm1xBIBYSt3R469Ci45M7t1a4A+KAuys4
e1whzzXRy7uHqEKcZd0v5vsELGUamgcb53gLGAET+2q0KihC2YmIO6hdHqD64eJp5b4IP2p/pn94
WWp/IwYBWKrb+KQsee5XC26hFyLMMPqtTwwEPVlSfW5bQm0Gu4WKNayBaeyzgqk2WvamLdZ6cI2C
GzoHh1rAfzVSXCN7HT8vEPZrj4faxPDW2g2dqrehMnCcNUdc3RvTsZA78hk06WmaQPGY2zLSqvXo
ItT2OfHRkWQXt/YYFvGBG96xKXF8M13UxLJJvJaQtI6aryVebaBTYmv4ZPQHw35NaJlDDFqNA1yj
EG7XR1mffbmSYB1asCm73g9cCWvjJAxqdmKRSDcCXBtjdGCWZDvvvemAOinPHHnw7r6IyKPsbgly
vhMjfUwUcs6yj+bXLoank27NQIP7qx/d6cOmZREZi7QersFsvsY+0js72DZl+9TzEkVYhvC4dUby
HIfL9sFiVKoxj59ojKAR3M6ieA71+bHR0cT5cLj56E72sJxGbdqi/OIZo9GTrS0ds0mdRKjWKvgs
+h3JJjgJ6r1o4rVOxJ7ltftcw7w4fO2WwCCjgEDlohrPcLTudNN4B81+0c3qAF2QzRmOrs/2YkKH
8s8BtKvCdKHSWNcqSt+ByGGMKjtEGIX7kroBeZmTAGFO0638YekyG6aQUbT/n7Lz2q0c2bbsr/QP
8IA2SAL9tL2RV0op5QuhzJTovY+v7xGhQl+cA7S5D1WoLJncm5uMWLHWnGPyfkb/5xzWL34+XjAS
QazOn2WqkpkQUVpW9mC/lsCghfEkh2VnR84dBjV316Tds2vFDx1GFjpM7t/agraXAK2uPG5m2ec3
k+mfnDp7GufbEeBL4rxM4m8zVVcbG0qBQNb2c0y2qpVHXQP6zmouffVzBGgKyOKYVDY754HQtu2a
1x/OZB1IYXnvArEDYYoXOCD5MM8fMaxOMrsGjKFs4hwYMj4krstcrgD0JXeQZx4sfjR4931vn7Oe
hSYJOVd0ULepkx8Fl165gGPyIA0a162sX/JguKkJCqQM8n63Q/C7jcaLkHUKFW66TDFkPMwdVxtg
8J6qSdJag7vZxdYTY1My1ArzXaKgR8hH2TYR0fqYuSeLPWgOc+LkLJWMYpusLZn1eygWplUxZAO3
6qgDEgep167shPmBngtZDWnQS1hEF+KgmQKvk0+GVNXdzHArWDvm6toIzkJJUq7nvLJSpBpxe7KN
yHjugkVuDDkuFwwW8Q8hyvHoFEGz018VBbkY2EUuU7nG/dYYsNsNRcVexI9GXkhidbUgfVR/JN3Q
vDbOWm6+vzlbPwVxZrsJoQYplzL/IfycDThYikvYxhC9HMvB8IhjvY+ArObiipmueoW8XUAVAfLt
zGX5as7jcAq6ZiF/qGhAIgzGdpk8bP8NGSv6Wzqrhz4LuOmof8FCB44FQgKcWWT56mcsaD3pdRf9
VUcN6gh8sG70V8MMvS2xAYjmSS1G5RT9DGt7n88tUzw3IgVKgD7erPMpc6goovc1Wn/3Jq++UpQq
87Wp07OD60mUTxkAWR4HgyxxBFejv57o9uMSrciRp+Cf8ErPxR+VtNI+Ei3Zk4/THAXxZ2xZ02Hu
gZ+Tp1wF3c6dnOfAl87msLgM8JhFvGVohZhHpD/n/i8Nv4u5VM9JELVoGlhJ8dSifySjcIbTSk2y
YRp9dA35GbDTqn+srgWtSEd5DqZDaxKDWzSkz4H6sshQRKWDsqbjxRanZLbnQwHu1KvIQAjGEj4y
GGixwm5bDjBRGKIk8Uvo9IfR7vcVPM/Uj55agOubNZOXqQZiDg3DYMBdQbphFh4fBzleVrv8lZiH
aJTioDRFSU+YJ+7SbVBvI1x0PnrUrd+grSNlBa2i9RjCsiRO59bfIJ4kQMk2EN2I+B1GMFpRQqEQ
HKY7clRxuAfyjgiDd9acSzhXj05JnAedWkIquxDRDWtURStYdocB9UrqstqC/XkA+WGb84SUu6d3
2YhbZk8IrRhQjjMpsgixs4uZ/BRdwM7PJAH90/JnNBm1OXl4swT3tsDwb7QPdThwW9TyOJjOzu3R
rXU4IpfG744FfOOWweCOEh4EDsmgJL52a/BZUR6ELVbd5twnxVNWBrfw17dG7r3maOTbGUFmjWHc
Fjed5+zW2YOukGx8c3h2WwjLfxt+ady4n8wESTKPMMr5Jw68L1VVHuzMiwgTMI4LzFgUmO3ex99r
2852GOhG5CuJo0MtXz2c4Z3ZftqKaN/5GXw0aru5m8DAKBi8ywMde6g8s4RBAxuaO+Z3c8rM2Iuw
ntZO81azEQLocR6MdYc6cR8FxZ6m4EReEJVNNIUQ5OFjyf5JrjHED4SES5u8+GD51qa/uBnMlirL
rGPz6hSGS5bjBrRkfZeOZD+lyb7M7fDWEKwRLeqvW2b8D2P76AiZkSfqEbWqAmk5ZOhpjLCFpA9Q
7NrGFlfLaAj6UgiAwRrSo1UJBdNNztjtyeCA236iJ46LbNmhOHyqB6Nez+HgDyxF5ArZSXvJ6/VW
qw6lai4bQv6MwL9cC7Dkmyh23H1XBTMQ9OiyOmQ4FFMX7fzcNu8QMoptIvvovUUdBk3KiK9m4Ww9
Kqr0WKjeXOl47e08Em0J4Y5/I5KftyUJ0RdHpXuQbsgZco2eJRLkY2w17YmQ8+u6ttGVcLmrRd+b
MxtDS7wuznFoTedqjwH79kjADc6e6ZRYmPfouQP4DFwPlIj/syShmRgBWnWxOTwETviZw28bMSWj
xKU+nwhBuDFKtsU0dx9nizponJzppOWmUzE5x66Kr/qajvYBOPmmKR2QWq5r04mVK6JWl0E5vcFN
M0gCf30I8MF+acJ6+y011t2noB+JbMWDzbGhRmlufFR98Fit0V8LlTrzJPRqMjY/ZVw9U5t4O30p
GyS1+5VOS03vViCsddbaZk2bX7SJQPdK9diZlC8cwkzfB4pL12fWpb47yAV++cjYR4IDIr7R78Ej
obcLzZ3F2QuX+AXaroDx8/B9nlzKFNmfJ4VsnEav3/8ptQ49d6ydrMvpex5iAoTfxgQHHqE+RZe0
KHkM8+k6hUTMO6gBzRrxugkghqQ7YkLQVGslft8hUWSUO9ygTQvVUMVNwhPpSK+lb5DGY/T71ugg
WpXBi5ai6LZimeAOXe0g22lxZUiHaUO1cwwrFFNeAldACQ30+4WZ+wnYrLoulvstSdVTVUhGnz52
e4wawE9TFc2s/nI9WtdDZq1I0C4l/c7r0t+Cqja/JxL6N9vSNJgfTXv9ujK7Mn6Y8XLrDZijlWml
CEKa5Ryv9EeCvqikAYpdgiY/UQDdI/sTk4zvMbn+lsRCki8DtImBEucaSlSDHaBlgVu2vhKYk5rD
bkhkOAbYTZE11a4Rxc+BuJdNW/aPk+rM6vls7ZinOUm6QzqfvZHYzmX5M6i+rkWn+FvTb25WtYTl
lkc+Am19NQlrLCQ7oN42uZu7ENH6R/z61M+qGRzb8btd9kc9NvfxFzHWUrkL6bYLCc8JlvziI/Tc
MW1tNplvElIWaAGj0UGoYDq1sEwZWX7OVVHrU6DM/ZueI/ej9Sp7eQWAV35PlsENoQbFHEO0af9T
mxOkfBIik7dqsKbfoh7B2F0DA1uYR70+6f5tvLTPdCKEVi4AmP07Zaz++orFTtgd5xSOk5Jd6rm9
nirEKNadaS1o5KCr1HNf3WNfw263dj2HmNAkyw5dsB78G0iuEZPTHvSRMGwNi2NaE0JGm71Xw2D8
ovWf+nJrJXgESycu5VkYriDgxxT7MgjBN9BqMIiNZEM1sViRY3qMCnvd9JPB2W8sb5YRGr6lhoK6
Ra0nF99uCkN+ERVd0fAyfkxh/61hr7rM4LiITYnQHiVQAwBhEysb8ty27lltUbvGZAIbx8xjI0Qr
E8sIBzGxWZLCJziTm07zK6i/6I0HFVE8zrzVogBt+4yUp6WqEhJh2D9xPVNBqN86eM6Ll3asgGos
RieacQiDAi0NU6Qzx6nh+di0ANRkUs8hFw5LxC1/of9AejaSq2TRnt7q+yEhrpcbEEHyZNHCMY7f
8xhhN9skBhb9s0/7ZqcnQHpoIcyahQCUpIG/oDx2QZyf0q60uWG4b0k6DI76c1hGdBBd+kMvDiJU
Zd1In7ozuOvM6rQSjNQPnIndlJ6e3d9rV0Y3MY9VYxGwj1Az6uFQtPE1mYEsFPgwtrYTnvTHU9Cj
w6qBGvN7E3bsfsNmFn4//l5Dzb74EBBj2qchegOwxwZmznjeeH3z2DWsRXYf20/wNFhlWKa/9RF6
EpEvOOGSk1ZFh0v/d5Slt1WzkzoMf5ij9yNI/QPIc0phpSrKfTJ/jHzBorEimVV2g2iue+Q3/E5G
W8xK0eMpxQSk05FjdT4dXBYUNWz9XjSV/8pgJw6GuiOsZ6Q2toBO4UrfZgqRqRd5t+ta4uX8/qhv
+A58KIyje/3boxTjnzflihohGAtOdJDtbPob1+77HAuDbEMiqpRwPMsIl3HnkstQ/7YcedeUzbtF
0yoJu7c6QdOb2ox3PYucstx5dgh5PZluG2/6uNkZZtOcwU6A4lKy77ZMOPD2IKN4vvUDZlJBnW1K
Tn0PmQC8yMAkVqXIxkNH7TfG9q1fOUwbbPfXGAtArGPJcKCZG7QryhU0YPHYojvf6FVSC7H1MqFv
88ym5oowO5qBdaf1QglT8t3oNyRVFKDKiEUBJtHeRiXCDhjkFHFswr5Y7l34RdraNhXCIe+IQw4s
4oA8iqbZ6iUvJ0oaPZHAjMQtjGpSntouYbDpJvCtmpzUrZY0ewT5anp8xML83qhCPg/wEirryzJZ
X7P/0k4dLYbO++MahNZG8/gLnPOhEiq+jid646LNo6uM1A0GNnyYVVRb2AT1zksE2i2HnDzJUQLB
KS23fPGOgUWqhH4j+vHXD6FpYPXKbRAQiGKM9cgI8hTGdf1tSygnCP9N7JlML+RuUJK0jCzvTedy
Wy7KmBU5H+UojyBliKZXzy2oUIJoCGxReh9zCmm787hxPX9rva0e3enlQi95+nOx0ebvna696M+f
AJe/hgULVRdqWjHjCNSR9nslZmIfVNU4DMiTbDw86Gn8O/1G9FxUbYbCs88NAgHm5umnEB5aFqLO
4WS+jEr71tL6XiCl3PZ9u9FyrSwiKSytaOFhS9HLv96QzBwKWRwSbcQum9ge023cL1xt/MWBFW3C
iplNrUaPerKqQYPGIxOVp7ROf46GGR1chHi6RMhzj90rAepO0Kt+ud+LlMOwf15N6HoGD7tfN9zw
JUVNjKp1o6+Svjm19qSogC4T+Tpcxu6kS0qttZyr+C31xi+9zehVJxvCR5N5+/fug6wG4EcKwZl+
LwI59TkH0H+hf4ER2FQyFIdMcs5VlgeCs94qVlG9q+lPUA+gRZH8rmJajnrvNRePRV7cUaU//ddm
PETBbiXr55h1dFv9bj5py4WjBEAi/4WzjBRv7NGSOLR9rBy2Sgjnpe7NypGJUz6itL6SpPvW7q1a
I/0+xhYNwxbEJD+r7i2DafSmirNLTvshEsX7hFXqWPIct9ZanfS1ypppRV8XnfWDPtFDY91EmonX
ijDTxMWTT0r3Ro/otSatI3Jss8Rj9I+9tJ7G7byOL1oeoJVjBWFUW9F591YC4TFXZmgNlDEzXF/x
Sj57M/snbOW7wDGuc2Y/rfix9dLmKYO39oTp3aXwABrZ97ny2WrBUtDwQaPg/AuckkBkv0QfhUEi
KUktBDm8cNUPeneW3Uin2Fy2KV7cwWetcUs7xNpH6YgYuaf+N876CUOB1+ztP2OD6CSO0lfHyM7W
lNFdKwJwyo5bbfWdoQWOvjJqJeRYHvXDKwomlqY/P2SkSWpvqlJLyIlqB07dU58nLy5x9zKnRaOk
Xw5ZopQEABuR3m/TNSK9m8f+f5cLAbYmiZx46cN9OhUvvFMyeF1x9rzlRy+zgXKAlymi/ufKqdse
lTkE5So5zqgO46NrE28wdYhTjfqPMzjDI+kNylfEKhkHqKGrIL7D7r4PLXTts50O3AR/K/WUam27
viA+ySw0a+gz5W9yHueTPWGtatRRAw3mTeqSSWop0aV2WukbTZvztW4gtHFslX4sQXAX0Xss8RB0
8ghog9lWN35qdd6YKNdjhB7ZMavk2Drmg/DpnmZewqigEzcrwK024l6tTfvYN/VNDvUFsoLY9UrX
ot6yMzT4K6bh28o1DOyEcev/8AAdwGAftvp6u+H4OvUqcJ01ST0kWmymq6Qq/uHKmjXM6gws6b/0
naFLA30RdKE9qFObftLW2nsKIgGxTv0StbfR1aMz/Y+exPaSL0GIi/5KtNKFXwGwJ1NrndihyFNU
jiiyYNS5R+0EJseWbtmZobi0/vBsWskxI9VL6066ygRu0Y1fRk0ZupK1HsfReJxneOhllPUHBgE8
wkg9lSLqewVTvtpgdA/1CJLWMO2bdlyrg9bYTR1jcSBO9qbkYn0X9vMS0DkYCs6m64M+B5C1QBJK
S9qZfgL1Gp75Zbpvh++yr0/HW6OPekTnGOngmtxwwLsRWXkXKXeMPkG6dvYKyJb5k1Cu6NFMt9qb
PVviEeHLW50PN/QBvpVGjBvf2sg7Rp7HEdKsd3p1GMbut/7k7HJ+Khbr5Fitz3NKLaaFfMo0E8ra
RbLufOq6Si87uo7IBhESgDrc1T2Dh5UBudK+aEWlXHsgCDMuZ2UD1JYADw8noJPqWwKktbPDpGyT
ZnvV51p9w+sNrKrjBxW+EHnmaxqSiCdf9V0/S442gJzIJSnc7wVhRiQZDdX+pV0Me9Op+ydvOO7S
gT3mTklAjoNIKIPlkfbmzzkKvvSugZFIhYMzxwiMcq9P7lpeHJnlQxRWv2SFfDsdhvCBMUiM+Esd
4lMTplbUyNtUDE/c8s2mML465eA1OTzqz3HNBap3nGSkJFOpGFt9yI8mn4oatZe+dnC0oUA9kosQ
XcbRwGRW0cKCsqdvDLU0NVYHqDdHVJCsbzJeWUtwBp4IqHkkRw7HbwGCNSvyq36rsxH8cIrsVSQ9
WMeG6Zn+u+qsMC+jJ8gUUU4/4o7UZ8OaCBPuqzNCjs70rPXSr/93G8ZUrpm/EfXJU8ugYRjZzpjc
NyO7GrPZXvQBy1sKLKvpMZOmfYhcGo5jjVxCu09dFk61VOgPS/1Hps4CmkdNFnk6M/Pq3Pi5XCRZ
s+qlmDaad2Yd32ZLvduNa1HTh8i/aEjeouapzqYg3EuV4bqUXAkfpLvRMPywXXL1VInDlY0Ng544
0nQE2ay90eJUW6QnNyYhUTe5DfYazhZdRbZsD81EwHoZ1csKKv154vhEF7fK9oM3GQd3an7EU9Ne
o8B6CqQ5/mMF5UTJuWXsyXrSgxhKTb2O65tev77Ma2LKRA4oQe7Si0r6t6ghG3mlGV4RoZkN7mcs
8/e2iKyndD7GSwjGXp2iPFE/LhLGeCAQBCuey4xKiWMedrW8I3zVN8nJ9SgcBMIpxvIRoVyjnZKA
UBLeSKYNCFg5FKgahIRE6g47M0GSt8QMNoLmSbvHOSrMV6+guao/LGEgl4Hrx0mdW05rBceMM+lE
tl3u+rd6v8VvxrFfS+kx8c5wOzvp/Gjd9CXp7a/EJDBDbfD6zOyvKVLnFGmBXj5IHSn3fiKvRcbq
nQe8C4yUMdNE46Hz6PMYefPouXwgRWUyD2jYJwWZ1wrRs7TM2Nl5XZDD/rSpM/YYkuoJcTr6zWtS
Wd6+tNJjMvGb45GWT8lcU9djPjj5IKS176HhWKjLT4ZTIquf+qds8J9pU3FpOK8W0RjdD0ry1ebN
KXQmvKkMqEo4pOeM1phkL+6rqNw5RD8zpcfEVjlSANInAd6ZO3rNyXi0IFwdfNA8OwE7x0NXQBL4
WBy6kgpsZmTqBFODwp8mn+2Lck/cxEMBg/zA4PjDWFz/0Nt0+iv/BLufDWbOfhN3O++w0L77Xke8
g11eJjQwYwvQJTfy6jB2V2xEV45cLHdBFu2YlN6TIvUyG0l+TEgtykCom13WbpJ4iI+Zw+NlCI/8
TNB9O+CbMiNaLgt88hoxYqzt2F5bpGKiyi92Rw+4GCdm1lhXRiOPae4ilCVSkASZDD4DoIWnIBb+
OZPd5zwTSdV5UCfmPr0mMUmzaw93hoQxzw/2Ml0YYjm1cba5E7cRMe7xAJDBhkaxpSFFtkdDfLoi
D+XNQ1+GzXa0m2CfxftxNofbyAHN6EUeug/vEWdAycGf7tJSkVk0cMDYWWR328kC1nhJTtaZdJdy
t0rjIkg5IR/DeeZ5iPsvgtP/JB1PyWQt7tWZ3Ydhad8kZO79NGO81/9q6MDUfcMqbBv1gVCfBzpM
NKxH50tCKz3ljdw5xtKeI988lL2Fzg5Mlhj9kWE0H21fYoDkylQ4PwnxXGN7PC/QtMqEdKQi8B6E
Gzz3XuPj+FzjjWQ+Pkzzz7YvbyqP5pDto73ubeOt8WMYS16zEAOp0v2C8VcQth9hTJZJ51fImwpq
PYmu1R5zYALZWJz60B6ZEHoRUzdaDg66k7lOXsIVMFGAMoQWs/2QV5kkICy5b9yIeJEWWglw/m2w
NLi31XmO8dNH7MePjMRRA664GKq+hCWb/MUrSLAslnWA8NcuSNJ9CBJtO5DDuQmgybbLOHFeyJZN
NFyTcqJfOIaMm714WwzH7HYgGfmYcc7eOxmRtkmnfq5NHTUjOWbZBMjez+AUWwaq+xBH1TIX7xw2
vKMcu1eDPqucQWt09Ru5Zd0Bnd4B2R2NrvDZif/6iCluyCNAPhgsV3/uw9fR/ghb56+3hM4hidPf
qbnYtym2KFtGyd0rmDMJsp4REIYPIEq0thy/3g0BZ29UzYgMOLjkjNtRGxGiwflN+jbRNX7yPDIF
AIOCWtyHVN5aNgHetROCvFhfRwtc/oDesQKpc3abDMAHvtS5s6bN2lrTrYWhf8ZJkmfEn2QJ8ukQ
0r/fuG8LPZxrNam+UM+IBGAflNwo+xMWRnp2yyG4+M5M1CgIyZQqCkEIRw6S1srGjrd2SxvPzBks
J/VX7i+QTsvxTG8suy7txNtIoca2ZGPSNFOpeEJCXQgqgFtotdSpoC4r1Iwx+ZJTbt7UTkAUDqmq
dDHsfe+Nr0SiecdeAMTBCryHwRPdBPSI3MRvz7PfvNCKOzpwb7fCw1pURrbAFprEZPrN/W1Gj97o
nfUi/HJAE8bk3qTbcemCCuMDdyGLGxqL/NqnpsrMRZBWhhMqHo8L0YQx2SgG4UG1Ohn5rfst5/5v
QSiPn/XdR/nZ/0/1U39q/HTESQwafPhff/oBo6Mu/6/fcpv+ofyqv4b//K5/+70QFf95dbuP4ePf
/rAHdj6sj+Nntz59Qq3+fg3AGNV3/v9+8X986t/y/4JQYpb5P0Mot8lnO/4HhJIf+IZQWsG/AmGa
aOBDckNMV+Cr+YZQWva/OEKhjsdr4xDIqfzgFV02RZq0/mV6gCt9rP4iCF1FrvwHQukG//JcO7RC
y+PHPM/1/zsQSuz2/2lsgR4YaIk+bm0HgIL970J3OOi8tCyotm0yQXtFtWYNVXWdVf7T0CA+7iFq
ixK5hWFmj3X/s6RxsDXTSe4bZ0yJ7JP0TeqcOWZAyBEl5Aa206ttlfmZM8G+ScrnwcB9IElCwT/9
lJnYrj2zesufkF/98cbaQs1Fs63Mr4Bqz/4Q+xz0mNTlgU1+QMW4mVpqImhjI5ClcSy3f3TkXFpW
Dou62DgEK1Glmh9jXGRbcg+NFKZRmsDZGy0oHICxJpqcVbAZnfR+6hLvSRVRsU0jJEF8vjOiotuu
C8gmGW2DpiFrUNYzQCxiaZDqMxvKIWsh9YYbSKYZbWgfGN9R9CMe/GggWqzp7/xmWPClXEsiC1jR
B0bZhYBBwEa/hiiUzIhxYRMmSP0QMm+GxXmLc5Xy6F9E4H3ZLdKUsSngJtd/RUgrXvbJV9+Xb5yO
7eO8SrG1yaDISfuI7fLex/qwgXp+yxgDN3cw7aOBzDLUQIXpgwP1QlSRDoEk5JwcW0v+zgrjp8M4
HZtyjyloufTmSvoPzjLoW28ky58i95BXn0k2o4u06DWvMZ6HHj2uE+I544yJfLkimNsiRiK7kJmE
0rAaX3oyutt6+eV65zUUHzwJnsrbOqxAra/lElIsZSBh1m7eD8Td07ddge0E74HLnlDnNGaH2HmM
5uEwd+Wv3OkYnD0WufWcpjlChtwmIKOofjPMSjeEbj1ls2ou0RxZ6L1uupCNFK5pfwijZVcJllyR
Y2xyUbVvq7q/LzNGS8OUljs/5U0v4aMnicWeCpzU0slOUXhHo+Gl61ETozQiKiZHIVtnl8FCksYV
nq4lZ+QJEcluLkGyzsTixB4ZjG3KsbuouStd47MWGXXJBfXKz9hmlsBwGF2k/CVSeTE5Tm6jcLpt
hvg3o7sbaQTVeZzXMxLndYtSmSCgJX5vihESoCsRAzVc7XxaSPZrOSwvSg9EnGs9HH1vRqpAkEPg
gNEW/Zd04rvIc0+ERuRmHGEn24KkTE8EKzKeyZq3RnJSyIolYsuutqXjbleTIAXo0MqSaZqbUhKq
aRTxpSYNwXLoNlUWxrpIDQ0NV1X96anlH3zrBD3FZDwOWXgztoQSjcAchIm4Z7WU5dx+ZdZ1M8Xe
zQgioFwC/1CspN4CX9/XKysDM4zlALiWE/naFhuZ+z8Nf0ReOYh72XTXeG5u26DZxi1MHz9HpABR
1diijIG5hSliU7Y0hhy8mGi3/WLvJRy7E9SVC8L3vYHFmSbpQf4tvAQlcK8o7txOXZ7fxnGGOyqQ
XJNVHJpUWreRS/BbhNUMSVfnWwcKY7onDWEYFcFYKZXG1rgRS4kBbrmJzca6zTKg3yBA8VDkF+Es
5R5ef7SzapUO5jwTn+Oc0vTHwJoH+UowFbPy91lGBCCMjPoXj3THMXiewnA8mr4Sj6qq1HAqMOx2
1Vyybrykcz+dPA9u2SRDtN8VquoouzKCdrfSp7rrvOJikrK+sTvUzJG/3hMgT/BLAT7cLIkgpsEK
swGN1XyKFoyzrvNRpWB7xhqg/SLvdUC2HwVnZ8HJ4hsOpR3mS0wdEBFAWaHaQ5iGiXF8JQHI3Rbe
D5JnaViXwZ/JpPVqhMNzZEoK2+k0YACN1YfiByTwBi7CQmd9WaL5icaHgijW1g26TMkbH5aLe9fh
j41c66HxwjvHWf44adZvJnsmwsTKlHgD3P70o1v9/t6a4okT4HAwB4/4gMm+W5KuPrrO+LcsSY+f
UHShQkKbSlA8Q32M8UozJ5jssk5N0/wivGCXIVhilA0OsXWwqbAMZlvXL0n4+UErDrG+hYKEVWdn
BP54n9XiLpLiZhqt8dQl06OdoIqqcL/bnXuTZ2Ow973k3lyNN2QHLt1+Vt4JyfaG3vLfERTdWcqW
6b41HcIMjz0eZZS4NrsegxvbbYZzW2NHgv0AdXf2V7ielKlNEcP5moVxCmXwmY3oIKn05c4uBWfQ
d+6LalNREt5PeI7jxAlORt/cd+T3IBrmkDkRwNgj3c8E7c4sxzPg3y8eUq6op4JuuuglZU0c8yA6
ZnPWngdWNHKLLovhFfskjU7+PP9Ke/vgGUy55p6OZmImwOvSBs15hi514Rw81HhlqlThlboabUeK
l8CPFgzX8svs5w/EMgVndwt+aPzUze69EZTuwQuDczQkwb5p/Y+SWh1+CJ8iNKmr5Yw3eT3lpzG8
hmksj8Z0zQrvrvWL7Jhi6Aqd5Fy606/M+OJ08lC4oB4WemP7vraehRjOBPARO4RkdSToF8VU8Fob
db6pC9IGsMedLJE8+c1MK6DkXseFXzH8I9TRLnazS8QWycX5TSrR32H8evYb70fdgYDB8KCIQJF7
6hbW8R4zU16u3YnYiK0zWPKgFUJdNLhXVmb0fGQxBhxPr2TQzPeRx6OQgUDIgtz7SH1/LzIMR6sw
mNpmx2KoCCgbjAvRZtvWzoMfjJ6WPUcgWikCbanbVBW9gHY9BBPpP7GszH2JwrRcSvs0O7yGBbwq
1JCZRMb2F8ehbjumONMqyhI26blgZpqe67nqb0bM5RbJjtvRxfg6Sxw7VR3dRSa7z2QaCQpMFnhU
p/0yW2eZVB9AAclNLLCmMBe+ndK+Qvs0VgcnXYj0mKeb1cIUXmWkkzczauyk6W5H4KGHJkLG6k3B
R+NgeLNyiJsyF+NuJoqBxx/M0xq0V8kjYMZheE7JbZahuZ575Lu0w9iyPTwetUAMwdhy2yRdShWH
ICVle9h5eU1OZT8olQQd3SAh/2JJzCcGq1/uEhd3Tej8ClCQH+lR5oelQ4jBpgomcbgBMOQeQroi
QIzz/tAlq3HLIPzYyzb72SmObQLNnyQgJYaWHtpY6sMpEus9DFqGAKV1G/sh6hl3n8ucBAqL1lFQ
LAQSJP7JSjLsPAON0TxUWgoyBb7/ihIurF8r8egi5pM7WO5TLdu9JMD5JKIZGb5PEl7lY5N00TuU
60uWqnaWeSnKqoOSNBdPLngZDBDJqPT04XahNXgKZzBZuZMCO53p2pRzeBBSPos1wkbTFvmpMXha
jTK6NqSEnvygjS95+1fUbbhFRBBfvGq9qUm4O1YZSfGWnIgMDnp41kQJj/MNh5TqtgdX+WDEPPrV
6N9Ih8Z9y/6fRRno2HHAqETE68lqwKGgLP7gdCFvw9m6bZPqkku3OtUIuQfAMXvXMc/m1DyZUR5c
AwNdBCKyK7z6erfro3a8eqmVkG2PYSkq+vbeSONbGgq0mBhPXYXAcYXeVtH0yIw1XUyFpml7h3yK
uSYdspYGXUJXfPBC8aR0TBfKvrrQcv8srCzYhxUtCbdZ+2vmJmJjOQKLo5cax8ga//RzCsrJMnJa
5MGpghALnqe1GBkRyTY05sWusQrVZtXtu9a4z7ohg+pDcjfGh3H2IcvVnyYTRFkqZwp97Gq4KXuG
bwvosg38s+2yUmfVmfHa9EDqyXjhGLGQG5UQ2biggNnUTnf1xHpeAJ9VIPNohpq/6pSWJbSw6eCs
83YpF28nSoQcQ7wc3S50trHBMjwJqiVyruImvcE3m+4HDC+hipdBnLserPXkAZA6RFa88WmeUjpQ
PnTikErGeWVNm3016gu2DqzYHRg0H79Fn5Y0M3vyhTjH1GgFme1bnyM6Zdh3n9SjxaHg/RHCh4jf
zS+tKHIS4tvTZAyUBpAFIGrPt90QcUYoXlFBIG4Jq9+phYu17UYOSbYcTrUxRrDYHEyPtDS2bode
HWTm+oFkzlw36G9QqkZk7I6sThuj2cWWjbqvMZfdGvPgZeRbY4BHXoFr43fhdoCNvPUxavz7Jl7G
7WjMr1FntZt1WF/CvnH3UUm+mLGU9FSDIIMQIs7uamA8XIiVZ66Pl8K3Qqg88W7qBhaCpnumhbhy
LnOMUGz7Zsz2zcxsJZXyntFne8Rcyzo95zc+rsTIT6ZnWahoSLgJSUdAlRiWP36LVm+wG85DlcsM
CwV0QE71ylw8YyjOIfI6YtOs4W/AnPxyDZuGJlVyZ9UktxjM9yEBx/1k0cGlqGZ68KuxwYkFrnJ/
YdTIo+gK+/wZFU1+Z5C6yjnxy31xqRF3c1NDcCUS7pg04mA6xN/k2bpbzH5vHUuSrzZulb2MCZN/
qOguwnZqzx6agHoFC8N+cE01FmdoFFsHXfFSMIjq+QD2yvE1tpJD+iI+lNE7ngIDYQe91Xl2P6P3
bHqdF+bM/cx7GHPkYR5i7yqj3VpHa3t2Je7p1n8PJwS8Vonrc45eGzP/XXjUTVId/ZPPtOC/45lo
Pmd6lAM7ux+DXk/m6j526xBXXH8x2VkdD/dQnDpbW5SPq2ApThserDo6dEP74Rnur67ID/+LuzNZ
jhtZs/SrtPW6UeZwAO7AojYRiAjGxFEkJW5gEpnEPM94+v6gW9aWyVt9s6qXvVFaZkpUDIDjH875
DlHDh3gqd1ZX71FCYq2KyNyZh/m9na1Pg8zEKuLPzRPGJUNgHVWoaGlTQRVpbqE8xd0aGryoX4xZ
iJDuancb9fLFxWKyABLcInJ5GBLCo9JwvBvKxDp6BW1oLIYAh1HlV5qw9FKDXg+86uhO+mCp8r5O
4R5jiS4w6VnvlVklzAJZHyg4VYkmm5KtjY0aMQd+QTG1BWih3QywdQlg1wuSu0nYhzQmchSGI9Fp
DCSwiH8LMelWqcOjxWO+a/xodDpxGqUfg8MkO6/ja+SuXYRsL0FK4oDh3liOuG27ilhCHWBWZmEE
quGAkfrgtOFPbdewBO30+7R4+AHt6UcdhHRy7nA2luon+4CQFS4B4KVkC9rw3Muz8rmLzI/Qo5y3
QhMdfARlKjQq3p5TfkM/FxAYzHimNpiOxGMG/pGOk1i2mvtv6PypwVZk5MhjjTVGXBbh3smYocQl
vva+aRey8eTr1Nh3ThKJHbq9+5kl2CCbnwWhqgz0y56XMUA6UQ0VLENbEyCeyuSNa+E4XsyDcHqF
C7fPdpbt+FkJWUV395Pr9ZStGLPJadp2SbKLaKvZyg3rchbqgMpfSvRsh8Fhr6R0/YmNsWkZQKV5
InCFPRWFtLgxUSuxIMasr2E+UlkfNIMmI/SIRHSGj8nEedJSs26dNHpL0zA51JKI6dbVN6rP4Gvt
7WAZoYZY87YsqAKWCug0/guQQcUPaWZ32mmxnob2zmBux/KO/63mTW4V9s6LR5PhtLJOJfkXRUC6
dDcQA2PjQZ3FACY+zEpk4DGaOHvdhAVFtiv7k2s8VDGBc0piFkVM29f7JOLFLNn0NKXqVyN6c+ck
RD670tiSfomUJvRtKzsPRfhhxRBGi5gxx7ImWdMc9+anZKW8R3tI5vDoETvd8rCs3OY8tOULTEwI
vno+M0p6HF2GN0Uyb9jpjViYWHXkHvvUnJ3AocKR1YSxs/v9O2Rb4ptGvCtDkBlC0IUrte0dvDa4
GXfR2CAUNvGmyYkbiJS4Z7dnwjLwzKfabqsTRf8VE+V8BIPyiPq9f8761WxedvUuxxHWl7r7Zpm7
RSbL1mrrEVdZf469huevoNvsgXmvFog71SXNlnX9W2M7RB80LzpNCTeUt22Etx5PeYaOss+QqmVW
NaA2vKWi4ARRA0FbzNC6AjQQ3B96FfstSp10NxbJrWuzu3EC9nNLibnTkL+Chfs/0yPBqyXKFPNH
W7+ldXkcwiTzm5YkO8JffIcD2i8yZznkeXgf9LO+daacGNjooEvTotqov4UZMyJVh/c4Wg2KgiTn
XQ4beH77IUNun7UFBFLZHeisO5WnL6DSQdYBbiRtPWZHFk2XyF6QdrPYgN4a7tQyxIfZRdE2gfEY
+O+7qp39Lg2DG2Xeti7PMTdZgciysvboAF85aP00ccIrEvp7Mpyi89gDvZgK1jDzMn1OsXGeEaOR
WTwRjtm4Ozlwtq0h3wbDm029IJpZUM2HXBf306xZm5bkqU0xuZRJ9aR61rkxTQ7bThCdi3hPawtB
uIl2V9foJQM82Jh/It9WzGdsKq254yyXLekTS60OdVblWGuOKLsNdBa4+MyI6XWzihkzsKZGheO7
I1LRIgMRkXs8HYDW+Z0kXZCMiNfeRC+OnzYRcGHk9Gq5ZeTrcBTbpCfUzbPLc5didayp6pRDpl/m
qA5ICY3VkNyXycTByg/mb+YBgeN1rxl32X03XwbHfbUX7Id9PC6HFMLLpleMNXmOqigi6E2U41bZ
7WuSNvm1kFgbnaQ66Ibc40mlZ7rdh8qGrtQtxVtRg48EdvcyDt0f7JE7s+Qpk0XXQHfFreEF1xFx
m5Ol5C+vxHjW8xue9j9LrFu+2VOIJfmeRWm+y+r2tU+Hz9aeGLB36W3C1Gffec2bUxLKiwsNvDAZ
OGjpW7KFSiZ/wDQoztOt6kbPX9KgBODB+w6qYgsHitUnA4WtImaj6fi2knn6HFHV38tUHDm3Tjwk
0K6SZxvEiHk9dE2RQeLCaDLe0jkI8pKVMriVPfqLxh+IWl+5WffMt5/MfuIxViHISR2DXFHoIRAs
JyZnWXnScz48043chJaLBU2G0N90gjA33pLw8EgiL2WtSD65RFCKt82ClxqHlGJeE9GwsAIhg1gg
RjQsAcIkVduOx9sNNFyGP4zI/KrIYnrMmnTfKYq3sWfeF0E8M8vi36bIfhNGCSWjekh7jXc27o1t
mxofiyruc83DMjSZfLjkY4Vjvp9kdXUHOhVdOgghim+Yj7H6yiTbzc65rElgzFbIQJllfvFEnhUD
dpB068ORvOUXqfZeyvBP5J2BWRPJTqrDjlAWuE2EJt/Yi0QGzohhI8oIasGcXcPhp67d1C/iaR9J
dqczWwehyTpvVmFM/pAiqNsa9fRT9pRtOK0RPvbiZrKiPYkBxmaaCFWKuS/zUGWnNGFkHlfOjWqJ
LlsvDzqWvLrrPMicXZFfBYb5a9LPJqCIskELO28Dw0Mzy3ywbAaqFNhmDOFYfoZ9Wh2MEjTykpoE
WnbXyrKGA+r0u9gMvjmcUdvC4NK1w3crQvvBBDDdDMAHD9rIvuH1WWF9lAxiSh67IONYGYtqi0Cj
RuNoeDeGwpaauy4Kkc4+RbFAytOG3PoMlLoCD10dlehIItA6XSK3tbNyY5ZjMcBCTdpFHi0ae2XO
b1VLkqGME/wy6ciwfbxQD/R4t5nB9uVMXIgZPPIJN3iApN4aib7yBDB3pVk+jjW6ALqwt1DGxd5N
RmThk98FhnnSDhyEEbuouuOBR43YqDN8RRfJhWceOLkRzbvZK3LbnRytfNfJ+D2zR+w/KSgYsVh3
5IRAnXY7rtCBobrJ7DXDV8Msps0waC6w6plLwFLN0nLbWdPyIDOLOKruhrwF3a2w3BoyYuqNb1KF
r/gjsJI0r6aHF4WVGMv0lj8tq4c5VK9AhtlaVYhdZg0PJKYOVSj+W2p5zM6a6GS2h2i6vG3V4XBv
yTsvJYVA3VnLVhLSCTfIe3Skvsky1iamwR9esE6T/MRp63IPpBPdCi51E9FDgknHpUsrwFf5gF8f
o1/CDpnKLPHAHDxck0e8ZiPQFAieuLV5TsZC7wYERZsReI1b5Bj9kqi6YXu5L5fi2UY8wPhs2Fcy
ezWBWJ2PQ+Y0mzTlyZT3ha+WRu/di1kJvE1Ml5aWJSW2m8fOMJDhF8FOwbvylxGC4QByDAvCzGMu
PuBj4KuS1kve3eHRBSxYgXaeX4cyC5itCRQjUj/iOycBjs92yx7AD/LEu++Y5pN363WssMSY9Wcz
tPN9UM/Wlti6N4FQLUDddYpNVk+kcfGXVw36LdE8u1P3zZyl2tZ1yVysgsQuAhzVhiMPHCSAJ0br
diEw16cTj6bd3BM8y3jGB/BDj0SzwZwKQEbzWjlII4r86FKinSoq9AmPrEDtuR+5FkeV/0xi+71W
dcHYndst0urNrcwWuz6oz44jc6i5VJqK/VSnCssfsebQI6WlPxhev0tYJFG4V086msjACcd75vMX
jZnINKklHTz/ZRAwB42c6NAABSXK7A0MzDUtfy3k/dRDsc8b/Rrl3a1AO3OQdvpGtvIn75xgj0k+
hQW9X2ANjzNLzZsh9D6zZjrLgJFVob9b7C+DoEEC1F88iwlf2o+PxZxcDHPmSdtvnQwBWqpQrAaR
RgA50gh7aJXC1noVSLVsp6m25fq4Wue2BXLyTaFrmEL2BKC9FpiwI3kbmQS6xr3Jqp3AtoPZCr0x
sUPFBhK7OCVDl5H1zhhjXH8eMciFPKvGxNJu+m6O1KhwTRJqLCBqypiudsWuomo9BPYieG1hwG4X
Yb3GWBPsSlB5LMldhrhwY8xReMsP2FRT1Z2hWt7jGAL5AE7VAnrEHM1+xeyCdY+sqG1agwbG//De
Le1pnLPAb6f+M+uMhgEARYmn02eha3ksgqciNgiEcv7IHa88EeD6itYmh21tIj4fTax48xqnyoOP
Mq3hEWQQW2x1aerXKK9I/LC/D0DEdspsmd1yaAzeB+qw41hwvWaz894gC14jt76Dl7H9pFi565Gr
aQwSuB+WeAgF8fGaTAloKojKkwav5qLqn0kZMDzIvq0POIbixNnEgAEPHAp+vel196Ow8U7rnpFn
IsF2ReOT1cTzIcXcUWl9YSSHwqGKTxww721BeEzUIG9XLvP/HH+oAnMvCxjnhk2Bbo4vTWYoBk7q
roqKBxSHr7ai9K5kPR5ICU+2fStPWRhQCdnG1WWP0mDMEB1whAbPuEJT50YBA7qA6VezOE/TZOYA
KVAOlylFk4nxWLb5S9EzW0g9+Zpm2SfM63O19C9xXoJ3iwhLAf7Lu52vLUUW3NxdEyEtkIIaY8Ka
yMjgQxSpYIJ/TOb+vdDMvusPhwScrdPQaapG3pp1fk6MqryJl/y90t2l89BEzjoU0EzhXQ4zXVSM
fourvC13fSf2HHv9cTCCu8J1XyLKKqc3vjeBt+wyVCpbpyVLOo+/Ww7uGgAVDCTKG4EyeCOOqrYn
DJM90i/a6m03Vb6l4zsN1XXDSPXUYAgs3RIadGqczHbed1UOc8rVGlqPt/HGzJ+GMfKDEiQL/F6R
k2XU1gxq/DoyTH4gFjaT8VIfH8NuMbeTLYmaKfQnKrvItxaTrzDP7qvJ9se8wriQaS491hhsmUEw
JT4RbNyBcFv4udlxitx33avT5LCdGz1QfSmd/s4S7OJ7IAlnExlvSg+Ftox0vdkRZx2ExzlEAkc0
BfCmUW+bieqCWIVzp2gJlMHW3DSSj1EbDoZyPMR11n2fuHb20uZztr28QgtTgewTy8+0IteoiIqM
FTLtnlKGRoXbsk5s1orTBaLfgF3DUsTpuh9qhJ5tSuNOoORyI533ynH0lpM13eVMpHbKCe2D0aev
rSXg0MZRAfMLIlcx8Nzh8NlJeum9XQD5jovEj7MAtAjBWWuO2ME1CCi0KoLNrYYSNvvVrDFjhBsx
z2QbzPRYsnRwKqIG0feQpLe1OZl4/9bipyp9KiYX2dyIbJlBA4/1AsiLdIMfoNl09Tp3jIG8jiJs
4tM35w4qWGg9LsKELYdlcFMI6IHhejyHPMB3hCT5VeI+pXVh+xN6ApaE1GQgKf1A1Q5j0buu1f02
aAVIMnLLcMMi3Usjj0hNzqRkQdxiAvdhNcNFCSBzAz2HNO0IUy861HBj6+BJsbKsSl34jANfc6Ng
FDQxYWgeRxvRfxpFq12u+9RVfVeoTjPZWnpGistN0uToY3USYuQ6FDJctqgq5m1uFkeTPfVJGeat
OcmXuBmBA+TBfjaGd77Zg+0Zgp31+rmFfjP0P4OMyQScBDzyQ2rbkN7g/LXJW22at8U8yC1BOQLJ
64SskMdlPp5KNmgdUp+d19vfWe1g43Dx7fTm0xh8Y9KWbmfvw5RH5O+RgdHcMp74om9So3qBBfax
DHon+5XOQzcpa9buNVG6G+RfSN2T18jh0rMBxDLLkBRH8CWmybq0eIYwKTN+LBcXygs2y9qCHCf6
9L5wrCtRAdSfpebyUx+iZbFZesUfrAWDa52iel/bqb6mR7GfQdGhQdconLgJ6dN34xgzvBNR4UsU
UzC8CGksLRs5mvlhcDYixyheyyXbFTYbhmVCtZO77GMdmuBo+RjCznfyHIGcyUtvFnFJ6o4VuvXc
BYTLtAZQTbf9o+YURhKvaTljYtHD3ngAlfWZLOqQpdo9FQFBVkP3jU7KaWHPOKgDVFJtO9Y1Rlve
asFoU47a+jaCm+gUWMZAXvI6z5n7tT+R0RNM4oZbNdj5uUIFOuUq2WeDJo+p2kfQiw3eGeZhAeTN
NqVvA0Tf2g4jVW+isi2t+R/RkZvIa0N/mTS5dck5GrJqr9ld4Tf33lIz/Egs/TIiqjK98tVByhOq
D0TouT9IdHPSOCVVhvevrJ6RuL4jFJnOwM28nWfZ74ZlPyEXxIoCti9eCjCfjj7asU3xs6bnctFx
nHDGOPLFsSH1dRW4uSiS7XZhs2abVv6UetMH81RstrZ1zRz0tjxJP+bSNnYLo2iUOgM67mE6JWGO
9D7sf00GU3FGzddm/YI4/KLVy5Ad3H6S5EFm2UGWiMLw5FM8cQg1bu3uBPb6G3g7+7EaHnuyZdGL
M8jGUOGXRd5s3UF5pwnWuVyY4iN+pHxCash669Cusgwh1+Men0zUcn+X2eJszLA9uqVhbKpx+WaR
hRI24xE4FUpArXCMJ8N6EjJSNO3uY/zhtKg35gjjo2EG+tBzVW0wHJA/TJ1xO08wqUL8McCIqnxj
OiVHVFZhieLMH3ncmsKkZExm7N6QnlnAd8/eGE1UNOm4cdN2Qp3pbIO8MPwsTiLSxFPU8tj5cfA9
ysQWm0iFJqKeXpLTpUEcc8Wx0LrDsHTOKnZpnuSvyseQcFOasADH0ma5ZvXwfZKsSwrUYBtEHMBo
e0LYhhqoV5NzKlagQ0jnendshIRpsdzl2WLTsI/dCmsVpET+EAMCELG0BxTl8b7CwSP6Itl2FBwM
bT0/h6B4UYIPRPJzfTprvCNAABxsAnvCbWIV3VSqegdOSmfSwWBMFMqpTnO8eq19y+pyH5VAwUWJ
ciQPIBtEOQomPdXXNFmedVMe60Tx6bRPw5DcJlQCahrjCyoUP/d6dYxDyhfLoWGym+gDYc5rriXg
KRgAZQCpQMgMFDySjFwgmXS9gFwQ3KSFZx7xupDuCy3QX9OZuB9PU/xqRqAn6oJpgA57oFSgbcsh
90tnbOmR9DkemudgxN/dRDepZhiXA02KeF7tJyIVCE4BP2Ww9+fKxtFUehB2a+9XNo/XeGJKWKNS
Z3T/7AzRCvMMYnhX5XeSMVhLhs6RuKudLBgY2zqGKTdOpAQ65ZEtjjJX2AJf0EMH+qK2vlXzawDd
HgEE2gHmrOaE0s3patI6wAEVUXQZ4x+Bq6tjNTONKFC7GN4jgZchnmXsEVx3CcXeMSwZnUL4Z7w6
o8fvjGU39GS4x0G8Qz6Y7yKpC7z7V2Tm9ysaBfW/hHu2Fg6T3Z+TgO1JXdFP6yndoaINgTLGxck1
awJyyFuzeuxK6DB2lb1qTXrco6CJUelSYQWod3E2ojRkq5uGKIJZAq9Pyu5UG73LhCzEsVpo2kjQ
HxDr/oBc+UjLQE3ftkfoBxs8ZI/ZgvgOAdJqhSrgZRXHbiwfcu+ZQd7KMBMsYHh8GIEj75gUUsxN
Zb1FsfdHI6P3ZkQ5iyxio0YmzGnXY9mwGKy3yUdosHHWDush9A6bkf/MvHPsWQ3Jt9kcaRnsV1uk
n1k2wWJaoWx938AvQMKQemZ4Qg/7tFgE6LJWTxzsCvik0DpjY2eIS0NWCih2uZ3fwAulT8gxNY7w
y8t85H0lBgwMgxVmow4qtrjcQAqIEULMrBz23+Nyqjqlt2aM7KNZMqS/MSDOqjjK1BsuYs4IaPo2
CjAllu6XR4rf5dED5RQ18DXZmSTI3+bfLi93EzH3CMFe7KUzXqfeCrYqyfgBxpozCkhwy7QWWmlL
e9n3wzF2q195E3CXIOUbAbigswbZ0k3IuRs0k6FRAvDpy8NkAPuOv3t9e9Fm5dKtR69jhTa1zbMf
pmrO7BhfMhttSZHOvzS4sg7Ua7h014bHm4UqdoYQS5LyMQh6iqX+LdNsGoMAr1KqPbhUE71JrLzn
LgkfhgJzSN4yfekz9dFT8sOeidhju2/1OKA8zCtWegwwV/dfha/shGHa723jMY2TPbTxi51qoAgm
hBQAv2EOLyvvxitH5UQDdUTCjR6bHQ0HahvdoGb0vSTOd4lBNxgnDgOCpfxlODkx6Qiaa9v9pp3w
cbFjQoYnCIM85b9PBJ9eCsPbEyDeHUExrA+ideXRILl1PrrRmHcBFiA/SkdxiAz56tW8LYIJ8OAF
NMtxey97iYswmkfo13TNmUQ61bfvsh+vCr0RojyEB6nUJxm3xG4IgLsp5Sp9QeFbJiPxMLuOWcZI
otew6VzaoXoMXw0g27iauNQj+8fUctMaWvCAUspPwc2cuqX8DBIruAmIX9sklWHtFnadW0uZ2Tlx
yGwa5t6vOo4sdGIHxkYn7vgHWbM0rnPOnZrtWlQZTBldB5R6ojmlJdwO28LM/VjQ3dqZ/sO1A6zV
roLv1vJLPRGQqJrotRvBkwXirhcWsWyy+8PO4rcgnjTUCfsUyAEYGjqRSNlIZulyGN8ztbLbk3cc
83g5h8h2fRh1KpjuvYirMS2Y2M0eHgChgc/i7sRYh4KSSWtKFKFCoksE6kOIrxK7QZ5j94vdw6zZ
qjnLdqjgbKgczQDIRzCSgbg6AcKwnnEGq5YsZAnfRAcvnaLX7HdC00qsa38vU4FROzEtLebvFKqx
fspHntBVlT7O5OQRDkB6VRlGewwJzKCGU+z0iLlQ67s2bkS7Wmepu3mCPirsx65tjrOF0te1JNaF
QABXNPL6ZjaiN6Ynft4Yl7D0TkmCSdJMTGoLDAHsYMOjM4zlFv9ZNFyntvsZxvGjgSP7mKOKXtbd
SRk1E75djW83omJlXs0sY06P1GZPVZl3N2HzhCuakDC4GJG9CqDZ0M8pvWo4kfQhFR3LBOCnrOJb
ZQQRIQHRO/FIrL4OUO9yn3HTLsNOjJ0t2dVuxJAx+ymI29jGA60UhFuiSpRvFtgNLNnKWzmpfQDV
44SOjBAGNtAl7vh80Y9tnx4m6YFcBFuku2Tx3SH9jD1q+cLklPJWiY+U3+plIVMuPDThtjNeAhPl
QyADCIElPvMgZuuS8VCaa74SttXNocyIsopi9mpC3uXmbyIpMSey6qkwyCVGO0+Cna65Smu0iAOE
1iXcLeAZ/arSTM9TeU09BnLx8iItSN85owsXuaCp+l1L2Q08VV80iPTbrLS/U51xRlEEnqiWxoco
RSRfBdMNa8dhA7kxO9Az7xBJf7RVZmJrTc/hQhEexc8oJrF9aofGF+KaQEJKo0SUNSfjKYIjMEgA
9BWBDD7Xy6cIORjc2npMUKPQHX9EI48eq0AiA6SU5r+s3mHi8kiD++EvgbpEi9mTCMHEeubJEPRx
7y/Gql8zB0SfJMl21odRWMeGSMUxxWoiu+JQgnuOJQQRPRg/uoRauV+OnsGKrl3HJHiVblpZLDDs
M4DcCYFfKjJ9kuraSzcZOynRIMH6mLalOCgT6l5pxmSDUqaHnfN9zGLyNL3PqWydq0TjKhq0HClY
l0NFlmD00ufRqea5G04rdspYfikNFFdFH9U6Xs/7jGn71hwCcrDq9gV/B1PSco+X/61y3fz023v2
3/Lo/f9mv8Oz9n+33+3jIvtZfHwx4PFH/mHAs8x/g6qCyQ2mH/Iz5WHN+w8DnvdvjnAldjGBk07w
u/6PAU+L1Zsn1twXrR3Igvyv/zDgOd6/uUTWWq5aJ8Tsu9V/x4Bnfo3dElJpiDwYATUeQJAFf7Xf
JT0ZBImNViJvEvtYOy45dQz3zRSnaeuAgaeo8RsbK4qonxPDomeYy2pfhwOhH3275plPlFiGsv4m
eUt+NQYK1vh4uCx0B7Y0tfiSq9wj3uNoJm6D4/7kdOP0YEXjXW7c2y1cYZuNyHmyEuKWupeeSf6b
qWKfYl0fDd6EiDzosTivRsxLWRXGN6ysPvUggmtpaezy0yp0Xekvom9dQqIZ8UirYcqFEaKMhun+
T5fE/T+i7/5H0ef3lKBd++//85+CiAjv0o6jHGEL116NmH/9nCOLPiqJG3oCT3gngdcD3DgaWbRK
Bc6WxTkXZYe5o46/h02UsldkoQfrbrkYHknPbQNTzzCjuxGE87Krua6eS0kVHhNYKPiEzqkRE1Sf
D7v/hxeuhVYuX4Ylcc/99YULsw2mHJk1+aBa++EU03CEbPiQHIEysIijMcYPxNfJFr+SF60oCIYd
SUF3mRv2YYmG/LmV7iMUpKObLndGHqlDb/TIXZvyKbtOaOru/vVrNr+GJwnFHeJJQp1dzY3lcff8
OXIXCgTqIiPVvoewup29dzzZdKujx5J65RnA5zIxmDFl9pRTPIFOYv+OQNs11O1/5VL+GiKHztoC
WmxhmrXh/8qvNxnfXKP4jtlysu4cg/5m7pNLAv5/a7ukdBZB2/JcoMOIY1rTYszxvhsWGrlqurCs
WKjcyOyFOPDYlnl4NRBHxKjJj8UiL+AmYdg0S/TjX3+K8j991TiDpXb45Z8+xWGSEL6rgVe9wJda
VMZzyQMDH04dphDSoY+JmbJoTcdbFOeHEbXqBegxCrqcpNYZ6xdKhu3igeSp1aklgxnTHFjBor/W
Kyw6Zir6N1ertX6Sfw6e5NDQpqUc8p+1tLT75dBQUD0GtEfxzq3W1YvdX4bA3eWO8SycanllzMOo
oY3ul9bEeNLUQbTNh8x4ymOoWAHbq6ocgnOz/lJ41vtvaqCBt+LOtMPyQXnNI+OA5oXsgtW2W5X3
dn/IhTXsh6h9N5JKPY8zjEAkOy78iZtxwEibeJU8KrdEy9sz6ahXrDunSHGgT4kw97Ls+9ffnLl6
pr9+Cp60LNtzXByUznp/vP98jIuQo8n8X3FFG8TYMNk1wZhDcJiZlfQgEcwGMc5K4PkHCtWqnfOo
1wGdMh60G8e3M5bWv4su/KfLiK/EszTPOFsrJlVfTj6Xrr3Hz4oNzJ6n+9/nthM6xb2XQxUdo+Bs
F/l07R2CkiL7mESlR63N8fA3n8nXM0Eq03Z4lEqoB5YQX1PBh9iqY75EWms1StZewKcWLzX92UUy
awADUlHxMVaxPC9rapohv/9+FdRVzhbnp+3/69fz+57/83fE61EC/zzORp6+sDn/+h2VQsySrZjY
xbTxqBGwqMa53iweExyoU5MGVhGTFbVFLALu39RsOq0+erII/SFPMTkjWfgV8wy9aZJZHmVd867s
GL+ah68Odxu9qCiPVUz8klX8Qi1k0xo602OpdHBQAuuhayTT33zMej1av74tFny2FLYjyMv8cgPm
QWjUoivm3Ti3jK3V1G7EwSzr7GV1t8as8LBhVXm5nVrsFJaipQWCcc92eB92/S7oDQQcCeOktEQt
3M+xKdBk15CJlHVvIFwt8jpMT3mZPpslqijJHbDF7lM+h441YqzBvIFpcaTpbICnlWFhPBJYuBUe
Wt2IJvloiN67w/6BX2wJr+zWGIszct6zwLZuBR/7hnuVwWkCxHnAUngxavMz6QbxC3VhyGBjYLQ2
0hSt+y9sxDvNqvautkEx6cg5ySDNT3JA3e8yituIsOj37jRlZ0dXN2HljOd2sX+Y6JMZdCQWYTK0
fmr6MLO45M0VP+KsJggvIAocxHXEEIgcGZGr/GB0E21cR2KkBODP8Map/lG7A8oAS/GfVCnWP9dc
VCZKOpYtqT05Of56UQZONFlTyYDe1lV8CBJ83v1CX9LGEfPuYbyw1ZuPVp3s1ISI1kQ2YYzFt0rP
9xD/6e1tI3k0zNjZD9ZHkS0Icm0vOJsGqxKdMejKqh25XDlqS+JHAofSUQ3dW6SMn52elN9kfQJG
hEU5Ijl9EEnz7sJ/wdaYPDKJY79BMOmzHch7JxFPf3NHrpfmny9dISnRwZ5RoTkUa79Djf90alqV
sGEfrW++XTliHpFm2gZpNuT5U8Or2/SFk7407rgXLEHx24TOzVhaqB7EcEKzxeY8CvDDjb136yob
XoKs2KTk7UWGbnLb1YDH/+Ylf73bBA0Fr8oG1EEbYdlfDhGkGTWjVwjfUjTpRRHUfRvFSB4JpL7p
PFa8dfUacUn/MqbO27DDMvyqYcSdOVn3lGtxFxpYag058ljMsuitTMIrEVzLyUbicP8jJCzsIoKs
80sob9+8NHiTZo2TDjvj37wTMCR/+fDZnZmKNgk2gfRwha3H958+/Kbg2G4z1tTRXHBkuABl3QLV
cocf/N1phvmmrpLT78vSnONLm9S3Npu857ziQu0bm6DsInyoZjHeOY1J0F5UXQjrgeY0ugfPaibY
Yg/YxKofWcdUybNDPor1gMwyccFBaR4a/MHH/8KTx/365KH0V6z3LdNx16r0602Vl3Uy5YsVsTVV
Yh/O2A+MoYr2SlTqWJYDM/+JzZyRvti2Mx9m1Ig6Oyu9pBeqMw9tCVuEzEvEHWjKVzkv6P0nec7m
PL0Idym3qTTMb8ybv8s5A2M+e/IkzFRueVEL/nr8zcjqQS7EZLRta7eYb3PY2GdsGAfL5F6zxtI+
MHBa7qcTCYH5fWJNDDhdzKHkC+KMYGuQD8GRgyk5GNYfWTs456HvnbOeEEykS9jeZfSIm04K2Bqt
Zsk5BrAiGDt5IPoO5MMpP6vWHNiWODLTaR+69e9ZbMvcSD6Ms7ngSzZEui/XImGAEAi9zfKzPLQ/
jaE5e3RlUjnfrYaifYyDA4uQ+hKXaCv5nA7ZaDtr+idz3ZUqpcb4gBCOtwwbnZqjXKaLbbTx39RZ
8uuJYXHvmfRENnU9jbz+wq4peEjbXYSEgN/GjiXDZIYg00l2OQ4CcyFxr+7yR7jP5dFyx7M3O9ax
80jMAblD/HGNwmUxmh5rZYE8y0utA51qfOECvsE5Nd+kU3L91/eZ9c/VmMeZ4QrTAkvFP79UY3Ut
+tAORAg7AamQZRakPXbmTTA3a6gP5gFnRPddsaef5+70+5Nki+eLeenu8OVCBiuX8rCs+rfhfxN2
Xr1xI+sW/UUEmFn1qm6yc5JawXohbMtmzpm//i72vcA94zmYOUHwaGC71aHqC3uvXUfPrU54eV2Y
x7gZPzudqkPq1cinTui3gpWTjrIMcDfZd2rNEg+jRPUb9VCqS7ZIWnmoO+vzX37Cv080aNpUDhMV
nTISzz8qkEotulkN2tBNfZtjTZuddq3BCrzq/Q81QcJPRXeWFRvuQdbg1+OyWoPNS4ui3ToshpF/
inYHQ5TPTjmRQL1c/UutDT4+5zqMjReHM+Q6t6Dh0jpkt4wDyXu0CiLSb1amrjO63rvss+Qyp4Mg
kldhNzEl+WZoKuIcAgXfVtbe//knN5fX7q8XmFyGQpKBDv+3jeW2+I8ztEgE5auNVQzycuiNPrdr
xDB6w8CkWhNCew21RofS6Heuus/Jm7lNbX3JmflzIDVHIw6z46xmPi5hyzrweOW+N5G60agjB1BN
oIcAlXCpCbcemDvEhmCuKGZY3XrBYLPK5KUJprvI9JdWtD+mzlG2QoGFkITYxtH7JoUGbtAEE7KE
oK1U2w53pY/YJpaxvrWXz23KpbkpItPNFFSe//wMaX/eMgwGTHsJmLdMZjEArP76DOn9oJuNgYEx
oeS66jO5lU4+7Lo2MndRn7/ZSysyT+uCowPZKugDLAOyUj8ewNmkl9NnDKWKNTxFaTZ6qg5ZRGsz
8S/Dr7/3sTxQIXVeSVh1Qvuzj9WIZFL7YrJwvfR47QYgiNuHJ1w37O3AW0cFOhN2gC9zlENeIcf3
ufXLTYAcbduaqLi6aSPaNPxWEaXjKFpzr2NfI+K4hRe0fN/UQ2XVLtg5KhQYiknFuruxjrAC8NNi
LObLK97o7IgUiBXnSKQNqRQYg+el+BlF8hIo+j6vdKSZamRfgJTY/1YV/O3qZHDC7WYvkxx7eSL+
+nrlWVxUUa1aCK4ZMAoHvZwse2QE0QcxFIQ0FTTwTYN0X6D9w9oK/1uVzrkShEUTP7FTxPjG/hgL
XqfF29ZSV2lQWaTQgr0Bv2WITnpNPt3CUvSrf3mz/W0WYUMck/RCpqqhcXL+eLMFoiknrZwdrDaT
2Ckhlts8SHeJxQgtM83pg5lRvmapUe95tb5pk2Vf+cnABZUOyYtRygogLmJvkmHmZSzeP0Z0mMnj
VPvnh2r+7XleLjHHoTc2LRLHmSn/5eRQ2F/FEXF4rtXs9TgjA7b/aEVjYhViy04w63AkFxUDFVyl
l5INfYiwghUeEiroIv6Y3u16/ojNyH9uQ+fXqOvqtlooFyyiuJjlr14MwaVdvpj+thg1ZrfyBb1n
dp9RdEHoaI9qXhLYafriDNdV4ZKPuwUVwn4ROsgkLFKyg4bonmI6hoRXGnptHx3bRgFHQSXqKj7+
85Oi/+0iYfjMx0mzSQ2zHU1dDpP/OE6rUlqZMeNnNKJ8XNUEabokiWD0NDSgy8I/ZO3bo0sNe4fI
DtF9NA3vv2SGrIB5bUgHoo2xyIkatKg5kAbFZyXb2WV4bdE+PAaNVYfyMdCaSxbmv+hArcM//xD/
bRQq4bcxDeK/lCl/fIKGfrSMkUe8luoY0ICHC+cg9MUqbmu8TNIiFoxt9OoxAVdH3qOzb2BFju12
60cV9NLOUP+lbXkw/f5yUdk0mIxEycG1UEX/OZ9KUFeMSYrJsfKlOLLLrJ5tVbw8qns87UuThtZ7
RBlb2tVr4UwkIpJtYOzMOP0OEq7fPH6j6HTh1TXho1FKR+Isbbsyk+heQqtxNeFgHxv7NyOoxXHp
+o56EYqjAQUGIfOQeFHU6i7Qkv4pL2mfOCA/BqdCt6ANFoal+Or78TPSymabRZY4BnMt1n0naNdL
5bWdoVLbyeLNM7gn/J+O0TYH3dGbg59qv2B1N9t5Qmeid33p2pHIjumyYvnn1/e/DGl19kqUn4Yt
Hc16vIn/401KrsNEYtig43OFd1NYQXuJx3Re4WDyV50v61tcWCCieObeyhiElOwxuems5x+RNQ3r
y13QJBM6DCNBSpSHJyOBWh5V5eExpXW6rYn69F9O9r+PKHkLmBpzQamaiB/+fNxB2caVBcNtnTCF
eh4JXu5V8gCDebGBZ2a9p4IkiHm2iLRVHbktdfXDnoNqL40s+5cn8b8+GMs0VMfUVJpp54+iWHXi
LlZqzV4ToIapDPfCaspijfcW29bZ6J1ztFRORt+S6DhhjW+zRLp9Gia7okQX+y+v6Z8Hz9JWMIp4
bAx4Wy7Izv88eAJdyYKuELzZcl/3ZIRwtKjGa0GxvO4t+QonVoKPFIprGI3YWgIBlK/220dZqjjp
2gq0/Dmb89hTyGldlylyxrjAf5GP9kHPMU4l8zUu/XibEld6ivUGiU3tFP/ygzyujf/8nD9+EBaL
1KKaxUzlj/6oNYa5QPQD62yp7BIhNa+No+/GrL61lRptVNQ6Q2/U5LXn+qlwsq9ADatXunEvc9h5
x5XyFjoKw3RJ5/HPz/LfqmUeHI+Kp9oidoSL4o+ljK0MrRL2ENoetUXg95u2iO1DGSTJFtfDranq
5hIOKEax+AHOUu5yNjn0zbZcS3xmu67pvpI8vIuxiw7Ch+6ijf68BqVenEscYalswlM+O+ZxDIdN
NKP47YOalCU5OSf0QbTQkM2q5VxrtK7ak3LmOvWEVZqVFqDDfm1mlQ2HWjegyCAjB0HJFVJFt8H2
lU0QhOapIZpvv1jvJnOM/uXuoGP6L+9EgwmTwSbWVJfd1V/fiUWSNgmwBX6yybQ92+d+6oYp2lUk
mGEqhU+wU6qsOFaOQKmyfMkL+0WtC+FFMhf7pIWTXyPLePxTsHzr8ashiH8YyGH2c1Kd43HoX3q1
KQ+gJvo9BYCqxc0tsqFBDZU8WF3XXrumfHfaaNo/vvVYJSi9/dkbyqLHclTmqGjmO+7xa7+sdUMz
hVQ0VQrRejoXHIwdxGRQ3DO0c9SMy4tbK2BbEphqm8c/araP+xTs1qZVmdkGtvrcCpuQeL3t8ckz
dY6r4SlqDJpnNKi8qYi+m0L1OMD/Qu9uxOdIRihnZyolk73CVpTGeCiGz7wZykVj2Z0FurL7TN+v
VULb/O+dbCDnoEcuJ4yu03QQTEv+74EKXxwwTn4q0mw2w6hzi88zlu6IVCqoWBtdqwO0sstrMehF
sasRzO1Lkw6g7o2TH6vWHokPOVGJeVb0KV7Dc8WgnqDhsjLFuPZY61xTWyATJMLJNE3utM7A6IY2
esW0PWzLsW6fISNCWJrL24zs8WSl00dA6XdvLTl6Qxpq2wHrHJIrJwBm4nyFpjF99tD7/++hJaYG
8wYS+irEtb5LTFZfJuKlixpUmybR1GfDMREVBjChxIr9eHZvE240DA31WrNag0SrJHq3rPalAsXy
IivrjbGXaxYT1vGu9NcI07Fjt7hjcPEorz1a06EJn6fRxBLR+OrzSDzNuuzJx3aGl8hUwxdlnsfn
zFk7ZnuA45jt27oqTlUcREdmIY6ntKbx7rCty+zm2ZmxIxvJYHlBFMaelBjpsspfp6aEaETXvUI7
V3lsM8J1NnByqZqfe44zqmRyKOFtKiCbg74hkG/OMaN0nAK1nRMqOSaSIZfdM1JQ17WtZRe1D4AL
9eU6TUnZXDmNye4jyt/bTsIG155ifWgurb0YmZYjZ6ldXYI6tcPjSzUom8eHgwAufaOpWujGctzU
dZCdQue1bU0VWBS6gzqEj/O47itzuFkqjLQ8wWAQVF22ZDEcIkgBHhzzN5GX3waZHlQ5tbc0z88P
2UQC7pP8mnavVxoi1wqOC2pl0gz97lWDd7Ma/Fg7NqiR0PxyqZraMB5VtBqcx4QJNuKthG5DRoGp
wDth1fP4U8WjSA2kCpodMMAu0fUakXCuQBGlv+vtEgR9OybeElOfgY8oxhbaok6mNS0otgFnKPfY
wZ1rWIOqMLJAuoFTmFtqCMoxzETIw7P4S0Mrao/zR69mcoOhXZA7eAvtwkZSWMVcpGbiGbPuEDsT
jQcI5M4qyJrQM8MaSzEOkGkaiFTSsMcqBWg6AHKI8m0G8UAa4FWRPfpkmYVzMpWu3PTLBx4aUHEO
msjfi0Q5DuTFs/EPC5ch1s8R7dcpm0+PuQv+cfvUL5Vb2eNGW6ZP4AihIPtIzqIg+p1hrMRlJKJd
pKtBt4OoP58z3ufnIqinfUb16uLAwFoyoyXQrLWUJQwFoAG7MIaY/TgOCBj5wGmA2p05hqvYubWX
foBe02n6ezoAHC1nmrIpusx1al6Myfh0BpA1zcxZnYNNI+zXJ5pPlt+m4TQRYHMOW42Grz/qEGHO
mDGpysWZ7Kl1MUz1bRyCfPfYRdQN/rQcbBPybWx/j+VgR0DXvsks/zaqFuHoWc71gqPtqWoHQDPJ
ppT9/OULHNxjNJrPShhvgINGEO+zhlq9NBlnM9oY8SdsyywVnh32d6pYLLazf3h8SaHmPpltUm9M
AXGoL5PJzVpiglI5ZRsszdypdKXoHUJ7vBdEY6N9pAqTyWca5uovRmu/MNMBf5aAZznA62PTyo0w
CJN4nB5kehWnZKoTnNfL1EbluCMUYTMYs3FF7FOiHuTzV6ICx6tMj9H2JoMmwi2sQyWQqsyN/TKo
qAKLLNo+Dpcmg+Xs4LPY1HZVuv2YDxwMjDIKoRlrUn+CLX7rAV74RuU/3hDN4Y72PRiRPRMUgPkT
6DZMlB2xzMAf6uiH8FFtouy+onsgg8JYHmggMazrxCHBaOzdXFGcfTVMmy6Cnh3yeHB8KLAG0EQ7
ysIWLPxfSvn6GK4Xkdp7Y4XV93+Xtb2Zb+qwDyDw1ZiLoby6uFPdDh2xawTor1ONv5s6L7/OKcyv
OdJBjYHoSIcWUcDytPiEsTzWnlre1p6uGPfHU5Qa5u8kqgG7kDB+Au7kTYatHB7vn8j2e4Y9Q30p
bXLtxZ2EHmgoefVsBJP10prKCj/643NmDMvgW3YBxhF1GxehfxwqnJSPP6cRvkcIN8Aj/Ufd4YpP
9FRf9RA5miA39tS6mHf0UN2aMkwwrUC1BcONCrgOGVL48zFNG5ArTrEHE7UnD4cNtc37w8YzbU7l
Xm+BMvgBXqk69Rb6iKQ0aWGk0vuybd7n9m4wAgzaO/aHbXUq6zsL6lU5Ia0faWztS2hDwAlxN0Iz
6u/h+BN+RLQp+BP5MNSeUq3X7B8RMpA4g55Y/LJvRv6NMwpVBJnSPqZkQPT5qFIfAGyP1Bm3zPjZ
g8pF0B98cTmGC1+YkWxq3229L5Ah4MBQdO0YpBMXEYYAHEnBj6aKvyUCcy/rCoIjvbISG82n1Aj0
iS5D24f+mlAZQI6aVyUGGTNlOF+nsTnXozq4vd/GLBIYpVqo1HeDxHuWldzhqFdjV0hV2Qsmn51z
nlnpcM/vRkKlvFzGH2aTniuioTc1UMOV308b+HDsjKOY8EUxhSezp4yuEyZovT+3mwbhGjiqCzX1
NYUikzrB9J77k7EZ5WYCv08DT32AlT1qprdRC49WSJEP2mXk8cQ2c/ssP07oCTAyo81LjMYtCFXZ
tGOsvo169qo02lub9p5DunOC1SQvMWPoUtlY0TQyCuMa5FUPWBoP5Xkso8JLZxsgaMcpFl6pz5on
xgfeDGBgJDIAgAQhfS3TDWaCYaZCsuq1ZcZ2Eo3z27L746BiaSbadfGmOXWG6r3elXp9Q7P5mjX6
vJ6i6BpY403qE7JtizFoCbsWzONXNQfcTnLoPb3WnzQnrPaKzM4G++K5nI7GDHy8r9R70hrZCh0l
zI+izS7GAGgpSCXM79bKoSeh9ZNcfSRgkrhiegy/XiAY3Ikle328UZAm4mYDAb+KWhVGXVWKvbRx
uZRAyQJRAZ4CWlPEV0UUW7xaJJr5h9n6La3hLkfnVgc/rM4/pFrlcZde/AhzE9CrMZvcuQfeZhKI
QtxzZeLXXlTRC8ODXf1i/WnGCy+7GWvE/yRYxweWm09DztNi6F/Qz7UVR5SGb0D+SKL5xzyMp2Lq
ngdVf3X0GH1Xbd1VrXI7GAEJ1sLTEKnFoRmnbZyi+28M17Se6Cs/rFa2BAFMgWtVwr4pbYdfWGMp
2sdavdLqokGRrsFcrevofUEI2lYpoXCAylaBUMwXGDlm8TsnW0DkP+zE2gNaQisXfo5VSo+hmydJ
AIHTlS6V4zbS+61Z/ZrKhBDnG7hA0JLHWk7XGAe/ov9up8MgmZGnG4MMjZm4yac8TZ5tg4tetMNm
bEwG/1x5HYmeaEkAX+ikHFkRXsa5OnV+rGwnXbyz1rLcmvVDKNNpR9Ao6tqlk0rHAxuyedXNxZdk
qSSQuRj9W/Da+Ex5zwED94zhEbZBkpdWbcr6rUda3IGFiTkgFg+YoBaUH22SybdAmzypZONrxjz0
EFRSY/STDd90f5qehmBSKSnIGK769mqEzT0uk/Zb0hOoHClsrXGZZ/u8ZmqFdOQIYB3CXWXV+3Ke
Oo9m9jY2qPUy2W71zHmznJzHYa4ygOIdihIY2ave4sMaQDJEtVF/VGq+tmjIDUA7kLWf+tF2B8kJ
2a/TwcO9qbxMWOcMAOWaRkzhO3IGrPetLiEqM2qBMnOBZ3EEnehNepjfKTxbEqhKde1XNc64ahXC
IkVn0eQb0HK7mJk8pEWg01OAW7tpBLQwH61+A2nBIazPardjPd/auuWCmbpsr/Dk5bZ8i3zSGEJh
uL2Vfk2DdVHTloF4xVM+jJ7lbP0iWgeE2DLM8PKseFqishEoIXikIGq/mAV51rzg/7Eh9bCeMNlS
+HnCuGvlN3XIPsP4VZN2+hxh+16hgeohsNLxXkRkfvU2M7Kq2/6IsfRaUf7dx1EewP3BolKbtwj6
TJPa6qtUl0BBzXY1+T3JUGcDDlgSLiYQkTSiTxaFwJMVTPW+L9WDYsBfr9SYrBta7nlbFtYdv5R/
AqOe8lOjCml0zFXEUMb1C28YG7wMvgykXAQqjKhKdnmLvZq+LgaAAsHcjPJjarOSjnWzvrX+vFW7
mTdbQLMY2qrjteJVQ3GilRw3wL1DG50DlpcdaR3iaEHBfbKoadEQzP1Kgpnb2CClnRQswTzpyUKX
v6Vx9qMtE90riiACrlgoN6Oojyyhw0MHovLoVP3SBLI8Dk9NB4e/F9QF+T3uFrjqifnebIartOWM
xsRjLERXCBi8BUBpMc3mjCsD/NfgLVUM27QFq0TbCyTrjoCxKFMvjlvyForBeaq0FPI/VqHVJOba
Lcil2erADL0oXNxDXOuZonpWDAsYdNGq513rIlyLsaOHc/PcF9GrdNIbetQcukE9wa40mi3QcejA
EeAPpMpAiCPzU0MT4fLMLhpqATed7y/JcTcnBJwtAXLQ2zRBNL3lcOx3ih/8amx9wZklYJTboPOG
bj4FFsc1F9Az8CBdSd7V3/3wWxO3iLM9GH+kMaSZCQQNYEproEb3O7YV/LknlfXjfUo4XUPwwNlb
1v0slAYSFa0nzKMw3dNBPxlNxTQ8oQYEEYmL89BaZCgEEgdj01deYqiFG0J1AuxSQ49LOtf00+TN
KfA4BsxH/FOqwopMe/KlRwEWYHK+Dzk2dBLDqrhiDVqvB/U0+6dY2gejQ6ZD2MsAVLMwgODaRXrM
Y+NmjaA1sjLwehTRmrJZHpYYjfdwYuz1bpSY8tAk4R5itHajFNjkDEChM1P1D6zX4a7hxQpoZXKD
mIh+HL/sOvmhip7Goh2JHaGEFE3C5B6uJEFneO740c8xe2Fmuib8jRLZhQysJ3pY6lX8gpgnx9s0
LRGdHHv9a+u8VPFbnH/F2YcRmsCdALK62Th011gJ36q5hZ6PnH8/Y89674f4RDDsBgDBeK7sWH9J
SgRxfObhAtVP3PkJ7gb9JGK7o93E694IVX+vwvZqKsdGTw/5PKKwDD7rhrkmiTyvEZgy2vunxB6c
NUzbg52gkA9zk+wQJ0O1OWOfargglsUUZOHdlK71rMXHSibqMK1TJIPB2kDgRqLQqOxJNQIFOQxr
Yn3hHJGgQhVoG4eIa4jHgXQeBnCFFCq4VQSyaRT3sBOStRpqHu6xNQZcuQeTBKM5L11DACWzoxg7
e9k5X4r9s+RT+VsUxp2ukM5Yf+9BecLCME2azhUX54B6lQQ19tQxslXccCaPoP/lRB7Zg37OMmE/
Glc7wyK2c7SXFnO6ob2o6e9AofRnK0fpwjSCiPLhkCsep+sA9GaAvTWe4/pj8K89LBqTm0uft4G+
Ufw98kxSxo3iHuA3rN4GUJiKN41uNMD7XGvcG4G6TUMItXRgeQ8/tvlp4D7sC67q+pdjo3Xl5tEu
k/iYGCrm1ncdmnrnjdZGJBCriY47dMFHcJiZn0q3SV1c21yDzZuPVk3gnF45NfS5tSlIFQf8j471
ZeDITZ9snm6pKRcgQWsHs7aUHP6qoVA4mShuOq/LguSeFEBNO25IN5g6uCe5+Chx5eckgLiak9lu
kQaNm5orUgU3idPyehV0XARONYHG4djc4lrTNpMNog0r4rqIM/3NbOevXE3oni22iXOQkWrUeL5U
il9puzx/aRbRI5EUFqZyR62DRnoyh8tIp7IBf0Gin4vGGVwGIliQzNeGUZRtg/QhYwpynkKeEbcB
mL6+jsE8tejYa9MLBys6Zvhp9mNvWRsDnOZlHoHREjfFpdu91D6J0lEknZNEjbzpFR5CyIGz6ga/
ePZNfE2kgxCKWooDDi5wT1N5Mjptp+qUyWlwsJkbELGKl4L87E7d5EUPlQSIaPox2oCnUG2YzH0M
V+s7b44siFy4GUuoxvW9RMjjp++otMGetC5zYQJd1xL+nmPssv7kA11TSMjuig6LsfrEb4cpVW8T
XLkFORtVmB4oVoDj1E18Q/cEOq+q1S3Gx2zvdNdi3KYx2U7jMYZu8azikSSDSjQbpwswzgfcezVO
rYrem4xHPi+the7dfOVch4741KM20WLabK061iozPixZLmSmBgZPSsNe0r6PqdD2UHJi7OEd3UDu
2bCSiEh1ee2f1Dk51bLZEQKLQhHVUcXoYRQE8OQkiwjur2Db6UQb4LMxwmJdEtcw9NYpcsbtoL8A
7duEnbmZfAVsCG0s8W4dt/byPLOPgNyvE27K+4/xlOSK75bXRJZrhFArRBTMgoNDPhLYWbBWx6cD
A0MglMhfsZ5a+rMGGRWfxZMqU7cHS5ZzzLd+RsOfb3SQ075BlwAQv+x4f2Ipz5X5CU3oaiRLORDH
tqCVHLr1kpHVoO8cc+zbvFBReRyfDLBs+MbXU11tqtLcc1O5wQDQBFV7Vp34X5R9RtNLoeM3CiF9
gs0YOpWJBEHPGLYaykpkiqyaoCpqUD4sKBaJY67EUJIThSSg69hSaKgwMk8PIxJh0Y7ZkOU1Zg1b
v/m0yS1taI7QnvIpbTYC/oA1vFG7cxOZm5K4m6y7jB1xX0mU17ds+dLkznvrHzAy6cQJ5AcyRzEP
5V3FfdKuSzihmvadUYfMe06eSHljl7MllWo+KTLW6NKmFQM3mO6Dv1fJampSOJNkG8cQeEqHzF7+
HWamVYp3IoUWY8M9HImPs/KAN6Gzkw0+eFB+tqWs9ZmwG4zHpPGxCZr7YJ2HjHAxVwvautEBrUUh
FvoOxAjDI6VsHQbfjOieIIqvQ3OFRwNABxF8OVQVWjiT660liVrFdQipw5W24Va+6XbtJQy/Nfmz
JSOXzn2VO+M6s++LOj5WgaOAxgPoiUbOgiXxg0Mpsq+8D5ydHQBTGAgaJkRErFXFOuZGjV4znBN3
yupTyIM8LVd9RvnsdZr+Uxn4DuSqYGWMuItbQqjcylEIm7BhT1ZFh3ChTDk7+ae0mzW2DL1ozkBh
rE3FJA3/d2Xy1w3tyrYlawEH5/W3xGB5GsN6WjdWp++CuoY7WtWnLImc9TCDB1CZWW1GxzjZUxD8
Yjt1nZyJAjadDtAuLHAxJIuwOKra7UTomdv1zktUJGc+9Zuy2hgRDiFAaWC/zr2hHvM63AtmZ10T
HQtGlCOSNzY+TJz75O4DQ1oXo2zWWaXTSTkt4CzdKS/kd7zaBC7foCQfxsqczt3UfWDa0O69vC+Q
lqdafanfrS6/KEl7IOvlDH344Ctfgww9A+s9yosN29wDmSEk7iyZYfDoc3cuhGskhE2rcmUgRcmh
/QStfUYdemTaz3nzUse2C/5wXVOXMaNig3OZqq8A2JSmPytBsqtyKvvhhseE0p0jdfT3dDHuyDsA
MAOzGHqDXaa4JCAGvJmZhSM//K4mG3pWytGeZEMih7p51p+6YAvvOLo0vv9WASl+MmhmXDk28GLx
9OL8SrGJlx8CWtzO7DP0rRmKFr2xqKXFdIu64kfWKQQtp0FxsXstv2ROVVxiMwtcYWoAPJfvEemB
saAW4BfHfIflwdw3fhudS3ZkAevTw9h2tUpJ11zlNJcU92Z9bQq2szUGEK629B11foAKUZbPTdV1
W9SalAJfEBdI6ioBW8iQ36c0jb2t4vozZGFw6VkuvOnFNR0d+5W/NDuABrgWgk+b3TfRRTpgqqKy
OVSFb554DyPcmM+5mMt1PhT5tSswfKVTtQ5MPX0VE+AiJXkNGDUc5i5vlsY5cPusjbxGdzoXxqJn
CVX9GAvxGoTbKLR3Qah/6xnZE9zXFIx1kFP6Q1ptCv0grLBek2ShPKdZkXtagL4QXma7D6Xhr1nj
2odcpL8HkUyHUocv/vgVEiJt06nK1b6CyuRU4u43K7gLXV+Na1KKaJCwBnQOcZqJxeTUMhlfQgeJ
yxPwda9ktXfIHSKh7Z6AgQY6x4HHQ76vmhNAtaqS4nse55TgkUWjt3xR5nDJHeqfzNigVkvS/BiC
vDoygqUhtw1vIm/I1VrA8QSrJDDUm/amOsq1NVLtXTHbbtcp25K9GayyWln7iR255jwnvBkzdL6d
jHApxN9D1FAsNntjY+fMyCGkqYyFariA9jEssZQrLS4F9iz0vSPAeQcSI+pkCi+AqAJEU1ZCR/Ih
PYHr2qpjeY09i5lqGKLWqvT5w+nOqdLyE9f3gT71NCbWzgi6+VKSGHOcE4k9TBtPpI13qyF6L7Xs
ZndRAZ0ea0xj0I5C4mBr36j2is8zMIwOkX6pUT12NmYksN8muZzL85TsuWoK/IoshMxIJPBiq2u/
hBF8G9r2V1jOyTmMA7muymA6pR0AsIFp1FEso53RNt9sruM1Y5pToDkHIEzfI8ZDVI1F6yHFJclR
r77wAvj7QIEPIaKRgR9AHODdXt3pBtMPw4eVbBeY2EOviZZ02Xb6PcS+DY8mPRSKDSZV6GRDDxpT
osjP9o9f/f8XI3Jqjo6482wqmQiUx4VRYg+SnqGKZ2lxfkYvFhnIwh1543MQr+gJ/HXnjD90iIln
JQHgbPaEPgHFon2YzRQuR62QNkrnrrRbq5bzVkC+tZnQXUKNvqfRkOSOBdWLQWEVKvYbGVc0iM0d
lMwbsyLdrfvR4HWW2rnv9E1KVoI7+2Z8dWa9PWMrezLZElyn+kcQAlzpOqffEvH5XKRo6aExs1BJ
1XL/+JWtxYh+ZyBkD8FIZZNwkI1lulZMcl1ynH/pYMhtM2nidVABOcHIKz2UHBsLQTuuarMsFrTV
kxRgUafPgpy1GJDAW6lYFE9yrZBNwgvZMDKyuezjUV8T1OHNfDI8QIHdrRhJAOLjHe64GoOPkl2A
Kcb6k/Nw8k5aFQw7Jw13s2wXfN4HCwxyQoy7o+XSM+rKPjGbJK5cHDJ++qPdE6bl2zbMIRMOVKB2
II9SozqiMgJx0kCqrXVRbmyZH5Ci9HsM6L+cIRhWXC+111UKpwnPJyRAyYLeCNciSd60ujEPU+6c
nTLKbpkPiBnqoULPXfjvTJBRSJZvkpHCAbLzioDVJzGQRFQ+Z6nM7hlxOE/MVuUm1WrmoI39w4wF
+yTSv6UsZiiD3txb0WHMhOEJHeFHMF+GQF9GfK+Dpn0GW02HG8wkikQVXlLGj/aun8r5rSoCb8jg
+0XaLVPD7kzst34aCvZsUPzqt0grn/Hv3nRzhJ/bNvM2HYjcqAxkOGNJE5I2A3PvyCbuXXWmF4ih
+nmpO6Mg2/MaXmM/Sr9xtG46IG6wQ0EwhAVovm7aCioJckdQ6DKLU9PyXFROcU6Zeri9BA8zM6Bl
ELh8k7/d2sneuLSNtS3r9OfUh+eUZZ9eG8yLlt/8+NKoKCSAMFMKmchG2mP/M69hIbd8aJkOrSrf
1cLgg4zDz9IBLZTF94yj34eeY3ZIC1yTQquH2uTBIXU7AwZ8STgMSHEku2pfvU+BeB1TPIjWQCYa
tzgxD44s1jqyphX6zlQntCMMWdy5DChVMJhKvcaDCYGwGgjkDX49MNkgXa3Sf9GpBkml3NQdSQm9
fRnYqvFbaetbPdyPcfBLqeqtgUuAdApWIHFBGs9DZF9uOnb/+vRIA8PPxPDPzuErpP5MFFtiaGwv
Gd6FGvQ7LGdk6pATv1Y6xkeWw4pPnspuHrxGwqtSk5+owi5ZramvBgVH2aBp9Yv6RgokuzDEArW6
KRUMHHYZ9k8Q+VD4jj9Ne+mnVKbQleX6IkVkhLXOjIm6KHJwnaQIksyyKgnRsFqYSHwQSH4ubgi7
LbJ+eU8rzHlTiRqhdOLjmCO2iwcPd75fKm+wG9lwZX1DqVgQOCZZxJslQ5IYT81a+x+2zmu5cSXY
sl+ECHjzSm9FivJ6QUjdErytAgrA188Cz9zoGxPzcBgiRemoSaKqMnPvtW06HFVhvFopxON0ig+j
5UG6ZWSUFw9EB13rMjGf2XIYypI51zLCPrkO4paesNdFIMp35mQGs3HGfai7NvAvp5VDYgqvs7fL
/D68QBr9GKjCrdz6LcrCfgz0aT30VrcighXM4roZC23TkjL52jYtw2imJhpv48TsnRKnMvW1wVsQ
Ge8hcMXB/WMzH3Ct9y4QO5SXa2HZC3MEA29fvewZo8Iqzs9Q2XWaG9Gcys4gPBUeXXMG4pCiBtOJ
Dw7DizZMfmTF+6Ln2iveo+Io9TR6yB4hxbqLRM1KBPnZFd9EtSI05/p0w/iYXtxEEGBphO6VheAS
5H7+Auv+kCo/XhIJTlnP5Odgpx481UY7jVNAaKBtT3QcJ0HTyaSKgOGxLzCzLzBuRm/YkwKWqskh
a4fiuXLQY7U1rEClEevLwOxKy9rrf0oxfdDiIWvP5gdjeMWEM9LUCX3KLovrQr8Wza0E21XU32NB
7kBBblTKe2/yDSLS+lc3lCs9+ePxYsSZA1D4NjpQhInooRKESoXk4lNENPETHCohhqeBWUUed4+w
41jBud7YBYDso/e7xTWgz1bjYFxr8CjDjpUK+g5BWmmj7StHrM3sitEYrNMr7Y+lpIfgcSG5JD1Q
VEp33bQPwczrq76EbxHu5y7LCZc6Cp3c3sPdBIHd6961TYfgTPiXzaYTxFH2BZP5w4+GWzLExRnR
FwKQKpAQrq34KyKcuXf94AWjXrcnxYRjkPRWRRVrn4bfLaSNXiJ2CPrEe5TENuw+eqjYL4teX2Z0
dKKZ0X0Nszd/q/qb1mz96BAGzoqYqbXlXuZ03PG1zb1nOw2tVVvg9Goc/TdjfU0tELiNWrVO9IHA
b99EvyXSt9bvlk1Kw9j45gOrjX8nJtVVslAFEzp6vX2Cz5BNE2jjpgpre2UGRAAxOpN7ZAGoEyPp
bWUxaCSQNuKmhc95KcpHk6bvWZM1U1UyepIjgJJx5pbit9GfpJ689BaRZOYIjL4ndOLbnuyVRvxW
zgES4niECmHR4+7ed65RHyTsJFpGyfDRj/5PjPj4WkvSA8yMEdb9cVDlSJ6ZXYP9fNJUc+7nQShM
DhhAuvqQaGa2adMhJJjvcvEfUI12z0bvWqfWAt1/f3x0UZF0ggXfqIPTmEXjtQhh7Ic+I4kQzP1S
y6zHLB4eZ29fnwR4TzHXPjoQnRedlvafjDggbHYjfeD2oQ0yhhw1I/1X6uRFy/5Ga95GLyqZvFQD
YcyQ4Rj4bDKDYOvN4IqFAxs6BU+g41bGCbn0o+fR5YQWvQfjqz++EF68nHwWYP5rDapAPj7ALiMu
MxcdhW3rK96SZamfHO9sMCiu+3JpKGY06Rvig6XuF+smUJz1KQ5qtXYqToYVgkLkWcGpZSIHuXNp
UIL0ktaE11PmQXUJSOwbNlaMfK9ZVfTgnL8zW8fumJtJOo31CLmGBgxDsoimkEbW0Qg5Ifq1LMJr
ss+5A9/5ah0hRAVTqMNLDGkk4SJeempaJj8jAUukRS6ruS3TMZzI802T6KvJuRDQt2yAykkN9mF5
lt43Qq1VM0Ygt/uVx5OOLUeMNmFPfWeVTI0HZvsLob069L18jlsCMHvEC9oybejaJ4jR/OXhQkiT
tvVvxVWSNu+y+gKizpAK9Lg6GSJFh+kvhHtBoLQZYbRO7DKA61hhAOgT2xeaPkES/22BhRcQYAQ9
Ei7kMCFAlVuLuh21K5+4dNWxyM/zRraJlcNgjop0JSwwGuoZBUvJ/D4THR14BOnGo4bnU8oPOruM
rCuabXsuBJI46KgPydyEX9hNAtP+Zg/1orPfHBfaw16DtgsiYxdE6EqiJ899jgjlUTodkeaJV3LR
8LuMusV4VC8nwQjH51PPqqmHEDPsT/Tmcx40fgbIltO68lfz4HTMDj2fbaM7GGDlXQQIas7Y0G+2
tZk5T3OeUJaCueaPrTjKudlvSKhzpSlcwHRSBHOS4G/MP10baLnM1xODOvXl2p9W9CdvyRdYJcNL
Jxmzag9+vrdQeIr7MeGXZOaG3zOTPH0LSWp7RTG/cOuvpjw4fr4xUBxxGCXSk0B1DtSt/53q5IiD
EMnqv2Q2rpBkzBm/K834qYH8uox3h/iFkJklGSsLkzcgLjReTez0Df8TnPYCwPYww8SD79B996Fz
YmGlIW9tWgGXUWxcSNlZAqYZBrDxmw2MMBzQ6SSL9bW51un7cMjZwrmHOYgKg3g6IgRA+S49/g9z
bgJZr2PLwMzhw2OR6DHEq8C/ja6im8kAr0Kh26iUJjwDlQL11SYr03hX+ngVnTJ4KHUpXkwDPUnn
QczwktD/COtXprQWYvibExYos5ueYsgEjBnsJ8Yuz7gM1PMEcnFo1B4d/PBiTqa1LugybEEtB2/h
YHyGfAyvSWe3z77lrAlV+caoGF1JaekP7cBwsXO7c2vbO2jw2p7F+EHGQXbTs8xmXCuOejNkt7Qp
9McgWCFqbrbSxcXLpB/hZkxtRr/A87bA+tMbYsLkhmBxb0YkjVOdN+vGnuJbPZn6g6bHWyOp4tv9
pucERt6uv4gyoZ9dkdRH09UqRqND8GyQzYf+yKp/OABzxnTD71z1OVnuMadQfYB9SuNn5wymf419
k1DiRKpvEfGM3m02idq1VWWQm239ThIQn9e1CcMyB7eAsuuzDmuATAGOQknivDTJcEmzMfwr3fSi
Oj6oTOlhDivdPf+7qfUQmTEAVldv/nv4/si/J9gR6zUm22H57xvs7ahdaIzPRFv7rOabach3kaqn
w/2hVHSkjN2/HMqEvq6Zvd+f1mFHoqf/J1QtgfVDpJ8tz1GEv4f++zASHJsoczrfv9FMjX4GtPfd
xGGzbA1VIH3r9sgrw/cqG2Bk2vDIDcIy3usueRa19ScZouxoOPS6CKCk6WQQTla0bvqhucpZVR60
W4f5DW7vvv4gBa3gMjP1hEVbiuYwxv0vf8KH02jeW3nph5+iDn+iHuA5G6i9yy/aOE1XoxS/tifk
h+ynLWIHUAGlmXyY7P6qbW92Z39XYx2uh1E1m8HXeHlH+uxm81hYIVEbSGvpp4lDSqQhnWBRXzKX
ticZGqRc0r7MQsP+Eq4Au2Boi554hCOBBnPsjJZtkQSqdzNQK6esSGxFXZH2NYOXWlxQlXvbRiM+
I0RhogcZUUK6vY51QKQQq61zpuFQMjMS/sitY9YcOLRS5S6uxM8guv4GHIQsDsgru0ik0wlFxHSK
IzrqC2LFol29Awp+04qCtr+PDqAE3h81bnVQGQl/aGmT+tDjFtmCK9wZhCu1XQ3jHx5qXrbUVzwz
nbw1Fp54N0AzXcyIvMPkaNaD663bAi6Dvcod62x3vbYz6tDeylr45/sNlik6GmZDNhOS3Xs76H6j
hQndGX860SvFShU6ZHahjXB2oYS5Zs5tIzxd0ienjJjpDCYg+n86S/cfdnK6IGFtnaZgBrbff1ee
8z/qgXgz+OF5VTwh+wRSvm1LzaWJYHsbpGE+qwYxmxlN41V29hpRXFEV82GrOpNjr3a0q9Z49Awb
KRvlrSf7a4VPYkX4Orl5oqgI7USzYPh/h5bXDoSzsbTjdD/K/rd0GYy30jtrTvKYpV6+gZkj10RG
F8++Nm/2U/kbzffuD0XyFkgCoXPrZmIWf3bT+qdilHwSqkDyWDTDDmNMssI7Vu7yJLae27zCTk1+
E0kM3HUzNLatx4j3fjfhc3mBenusawfjUA38Kaaj+uS3m7j12eNV+yqx2R9Nh+a/T9TSx2g0YIWq
ID4Yvjw6QrQXYphIUajVg1aiUhypN6VXoDxM8EgXo/cWFZOGMWWR9zSvx06gM4NvjT5To17VvbPV
m5LRol1c3TJN1qOp7Fts9ESwYZJ46YIKsYSv+neR2jSGum76citExmWp2JCin9R3V3geaThVuXX2
bBEQMDS7oVpX9nufIEEx37t/F0sewoi+45MXkN5FTlCbrv7Xz92/vP8wH+yr3ahyf3/o3839d2me
pR0QMm/+vz/aG0GxjgSk6X//4/sTW3MkKj6Pt5WMtr5nf5J9NRGrQp7tWmliJSKGUTjGoavy4jG4
V81llnhdJoIlWtauw/1e5XWzvsXUdswgDCDl9WMUB+6V4IrEm5zHKjTynVPTFoit1rq5nc9ovhnT
XSedW4l1/7MPsIc3rGSL1oIfPlVT8dgb6qw75c+UB8FD3AQSGReXPyCXv1SS4mDkdJScSQooc5m1
qYNPYWsj8fJnd4gJxY0sos5sFBos9Ghwm/xPa3Ood3QyLs3poZshaYak8VYbQtsEGUF1Bm1WzTTt
lTE3NWhyKuChNsInUiyMPrOWZD39cdNsVgXI5iSapFgEU92vW6x6h06j++KMJP+CKK82RK64Czey
3tFSaps49k5odP8A1Qm3WER83HPyxQwx1lq9Ey0DToZW2K0QYZl735DymMRtvTPbhrz6tr0kM+FI
n9qJqDt4KGNLi38YnMtgV/W5MttdiCxsG9WowpJIIFY3Ue3U1btkid54ASQqr95OTE4/fAsdo5Wl
8R4MaVi3/QmngX2yBXmRyKpQldgDm00iHqK2CDhLpNe04mrueuT5dUWQyeRELYcdpziH0HerioiN
zJwVCYrcr1hITnAe2lY2MA3pTzyw3mRLLyHXizHanF7g/7EG9CGOS/ObsfYBIVWQM+4whIcGPgmO
+YRotBw0VB3V9+hqDU1JTa1DJapdmXv7vqfIKPMGUWr01KCMIOI7+DVL6xmhb7khlooAdAb4Jf4P
0k76vTdZ21Qbo13jNMZBtPxCM+xPcafnDw6uhEbyZsmWPEzTInTSmMRewO7oc2msyCkGrY6NhG1G
H0+iZGdMtRAow3zXHULaAPNX0pMc+P/dx6qrr9STWcBIj/XJWet2/6IC5EictMRGTGh1yHz/aqQ5
kbfetwsbON8qNUtSX5AKDnmtnesRu2SrlH0xO3tNsg/tQ9x5w+iWjwMl9oNB2sRYP/ZBPFws2lMw
R7Sjjk19waHN7BPcZuAfUkJdQcohC8JqlcaZOhvZ9D1Ivd9WPePCwSUuCOE0ONqRfjyROZtcc7Kr
rrVfNcP8vW38IoluTlkdyLOJg7Dz4/HQhFl3Kmhc7FGmYZUtn805qdQaGHmJHNuB6jKK2qq7TIG1
tUVBYJTS35t5v/Ss+AGTOWEA7WdYs38NGroD1ZMIXVITQx+mQ5Fccjt+0vsg36kkYjZbprvBJa8W
EsIFqpjm8e9pGQzw51JY2w6eFVc92WS8uFF1q0MS6TgKaMg8u10eNtmlHRjBWSxWm0wPr5ENKivW
BCWzj+mlEWJCwu2NJxJxojmerdklvdAeginZ9cJCbBzK14TTKJEGqA5ctrhFRDWdM/liJ2iP/kAN
0ebOrnB6OkqqKdbIlzXKVSVbcfxocmIJG4JXKVbLbJ2BYud4SXPWJQZdG7CjtHTRPen9umGhn5HH
V0zfjaz7YYZeMCmaokRblxEBVP2kSYwM9t9CpfmB6cmGsEf0Ymh/qg4hl58bJGnkIlmZEVkskmrI
DztccORudkitEJHQS026Uzm6t7Cx/DmzA6MrBQGasnjp9PhyhrKKlpD7jM2E8rhrDHM79GBrUFoF
69LI0BtRlUQztt8AsBTMwLumcaibp2SDZwNKdhntEficcw9yT150JMhYkOESIZes6t1br9TaaFjF
Y++pACM6hCzrOB/38mvoR/0sRuvGibd8y9HQEA8omof73dJ49yq/fxBpYVA6EXBQiXMxBPIxTkbn
nLmItCbrua+U86pal85LUmnboDQPTNnoxuHMXCVAHU2ckksRRB8IiPBW++O7lQb0Xg3DW5k977ge
k4bnvfj15CziNj83fscFbQ6QC1sbYwm9DIlIrlZ8mPU0IPJ50k9FBIBUwhOcZ7i06BPhklSZsY8U
xbVwyPkMBv+1VBTYDFrttaJVUMSEndFOAw3r7x1qwZUpyVc0LZJanQbnZew+Z5E3J8Or7zEqX5yu
Bl5RfvVpyzid5uwCDeEyT1qSoOw5wTeL+OzE4V/yf6qdPU+jc/8JBp9YedO+c7pxFSPrRv8e0lEh
TtArH4bE745DHzxGAcF12heZisaprB1zOUGGW5SglsfSNTDCDhdXWO61tLy1n2KwSm26IL2i8TJI
MtdYGAaDyC6pPxi4kCq6pV6akXvoB3vs4heVGPlWtfGT4U7fSUy4K8ki7QrdUpqa447reScTMezR
sd2M9i/oqByULG2KpqUdVtjU6GpGuw4x4Q+kl8iqMRZi7HzwnowuAN1N9PgGYy3oWFyM1n/DJO8f
2FGGg9CmFy2IkOFiOu6w1E9OQOKOOc4xnngw9RLtdAtzS03Z3tQ+7WK0Vh29Dr36cMvAOwIlejZb
mgajTb8oaaAJVYQ92EQsXC1wxjlEGCNr1YFQo3pjt8wIYO2Fu77LOFh4E9dOYJ3NMfEetZQFVQuP
ZA1Oe/oA3jVLG/9aN8OvnzThPpnv3R+fMAMXyCXavjl5QZojzWZhziXNSALI/rup569c3G0EdIR0
itNKsajqQLzH+SaNo/97c3/sfteFX7s3jZxB9FAcRKp7y1EZxIIE4llLjG49mPlXUOf+o0V5Erhu
fpEaigpLjHvDNTsCQOr+mBlAzSn8aKsrY9dkvBmhOyQ7rmw9dR+yWM+PZoF4lMEKXxYhHHKH4SdS
+dkVkgCWCB0k4Q5Zwjsimny+2xTnqrPxQJm8yCXL78GNols5yGRb9F11bD06ZUKlA6cOTZwraYjz
/Su/mfdWyUfRt+Q7xoP0jXV/B34Fr3VKPwfZQLVSjZO+Glw1NteTxfD3p+Dv5xAQfvf4buRwnHxv
PBYppMoxOJilHR6GvBfIbefHMRxP/z1DD1R70FMqinmHQWWfXVxjMRkIsejI5pd/D1dBcyXITxz+
n8fBnzi09SBc3H96HLwcxDoxgFlnvtmzaDNt33A9zmNOumP3h10My9sQtNAmDw2XKFSAg1R8+uF+
E2gxLo1Q1+nA8p7SKLjf3h/ORIkloMnoKU5h/PDvppiylN4de1IRBKUOh2asdHLY+2zfTurp/sTQ
KXjriIXRvdY4TV3Lqju/8H7eRceCpJ77Q/eb1GngSWYoxDC3kILi+mJXs9ESShikAwrgIaAu0Opt
ReTnzkEKgvLUfinSWjt1LvtxCbrp3VWEoI7WFB1H+lTv8huX7nC2AoaV0fgchpp45fQpNoYWfptZ
r44IYYi3j4zxzbe9gTFQ4EK15O7kMi7AGes9hABHXhV2obEckSEr6zz6CFL/exZmObRVzHjq7uqb
JCEA+pwQ0wN3NohvRbQ74gJqgN+Dm0RfU8llr7mMlsYw36ZTZLzgQOVgzqHapkKIOFddspTzXYCm
+0OgI1kOboHfqPecF5IHN/fHJ/o82yCAspzhH/swKklGbpk8e9Wbjtvq5Cft/76RElJCEjvoOVJA
xvfvGqP+P08BJZmvCstkGE+xRKnMD99/TVuVF1ticSCEftNJ26PlkflXK3SwZHuVWmWcL08F+W84
kpGKh2W8Hb1ifFTzTUj/DyV9tuldZ0LFLp3HQOEb8VzxSCTuz6gbBEHp5S3wZ3fR1BMvKoeKqKaA
XjnttpWTjYJ30+7/ROItabrwKy2GS6/yS9fAlZmIL3o0c0HO5Jtw2+o4VqF+jEYDGamv1480QugX
Oyg20gGjAThu7+F+QxHTEqyLY8nvRt7g+ebfdytUzfqUKmzk//MD/33Vxf0qDlnE/n0DNnP/EOQr
YlPjG8tAfJtkfnOI6D118z26He1V5oK2Pffuz0p1dm2JLIqWS/9mZ8iW8r57csKhomODucI1oHQH
XZDhUqiJzMXBuEKZ2OzjgDy4WUB0v6H1JfCFDsNSqz19z1x7qbwNgQvyYjnOi08e/dlJOD15ad+h
sICRMAXOiX91sR4MU27dnPOr384yf7oQWt9DM+7NfOfaSLiblriGFO0Q7P1m1XtMfqbA5+OtUoeh
eqk2JFqTL6RQNpGTyQg76F8n3Zw1jIDPvVWsMnkycy5dxKTemUD0QfuhsNS3qDTyZZCp71xany39
ho1GegQxJibsp6B0jwGSEyflMyBH6lFSRIIy8w9KYIVsEC/5g8QQDB3hHIlol0e5f7AzrrJaLx9T
DmaoMDmwM1A9oF1/lBpIicoduELaYR6GkZAc2mx0mdlEx3ZGrNqSj0Oh6Gb41M8LyALJAVfvhxWD
baGg3/rggjGz0Vet5Q9T/mxnJ5cs67FtUKKvG8KBVzFv7tLXBbBOmnKnKHiLlKvvYs4T7lyS0D/5
AksbQbCwSD8lqp4PjbM2rdC49THjiq7J/iYi6p99RkbkcraY+THM6XMms4037FhiiTJjf9xV43fj
pftQD9pD2j81llUdXRMLmDQ8js85cZCp2Ph6gVhK+NteiHpT1T6ttSDVD0ZaPHnUxGvecLWjflOG
8zpDgKmMe+J6/ar6HWLBKH8yGKI08k2n1E38YFZi6w4QzgG2YQ2QP7XI7wLztST4xT+CxqS5UYKN
UIOdH40IhUEHtpwNaJ4+IGI5eOz7amgOnnCIbetYNSMVE+3Y0iXrixuLQ7ONKnZ3zeicl8oW+y5q
voHQVIu8hssVcvplnqRxWDOzP9JyJwp7bPCuQtiWpU+Za5oHUyUowFghEdZhQhtHHA1iijZhykJB
fg/54F6wgTjBswbEqAULesVsYqtsgM9VztTQT3ZjjgxLWuFxdN1+RwBMyzFqeEe7kTELt/RNbSj8
h9m4o+9VL6CXIYxuxmrFcZDaezWgg/JSEq9K51zpNuAKLCApHY0RvePGGek6hbrwLnCfoaN4RrrW
DZLOPQ5wS/RBzgNpf3NCAsd9nHPt1bYIfSmxs28cwFi4ZPkzcbrYDyPxghPavIUE5b8JVXmYOJnr
sMPX9byjpR7duJIU5SVJmmsUic2Sv6XZWSo/UeLly77XtQ1xMpshgeolOJvQJcosmFixYEdyzLJE
lxo+QpN3QDY0L1M34qQyJ5uXFcXsKGl9eufCLfWrGLPvNifCrhPoQ0rkqlxr22zIwRvneM6ohHYx
ENmz67rRmuaYs6LJYT54GbWZ4zHa0HCjabVDjlAWqG3Zca6x0A9qKdwQGlnoB2XuL7VWjg+CiXjq
TRoLQhDsKL92E/nL1IYCtSNd8CvkxHLZmrLadrFP/T4aT7XLZJnyIqT9mM4hAIjwM4iIg22BBdK1
s+NmwynoKQUShfsY5eVVg+aJwpecys5g5UHqAzuIiTPajcehEn/sJvio5ESaw0thII53cIAsXBgR
dvAc17j/sizwz2kp36oSOowXJ8U58qIvlZjvNrnxWxPjxHlicTWokW6emr1KAsVa2RLvKfM8ONIt
Kfapnp8aR4D50qMtO+NCcAb+AGb7idvohRI2OdvzTcVZG36ivzQcemmWCdJlomnR1qODKQpDE7yc
jVnEcg8JtFg72QE2DIP9MsKeofiNgNB3do5Ft9Kj4mJDHtAlKVBB5D1EmbJW9uj9dRr9J02DiNle
snSC7E1zmurqK9gecTw8mNPb4KM4kiYcJDr4tyDaYcGsD5wkqex9ELce4uudaGiDiUqrULdOV6ax
5DNHHU0h/ZSM4B5GHe9JPUXXeATc27mCv7wjy5PJqLaPi+/BI1HOaB4iV+AvhikUqI/eaJCYami5
CKUI2jKFz4wcu61S7A9vnjlKZNXRrChDTFVFAqdjiFw2sMxNPBXGrpD+pzON7qEed6VRDVSL8zif
lq7twKZMZ5JQ1TxnfoZMHkWoQBam9OPUI5rpZn2JkaGXhOPC+4lXQdfoOQg+rzpMmZ2eVavGZeYX
MfdatLYgqUrVZyJ8BkoXaS1lgC24jFuFZZnW88y8SHKO7GHLoLIoygOO/uBQWxyEdW070Ex9CBl+
21zxDzUeKqM8DU1o7kdnzq0kXXilKds8uv2fuLDqc6MLY4n0NFvZbGYr7Evmwo+9cxyh7JZhbO4A
3BPPGDdrYNL2ytfLt9BtkT6P40eniGbOY3yvPSAeHFI1un0wb16XoUTIk7/omfqNzdGbDSIjtNga
i7VOdUqTKh1mPAEh7qPc1sIlJ82Pf6VpSvS/bYXjBFdwrMHTy3yxSMbkt4hSf1NHwyeVgdjPPW9l
5NbKdTvGU7n2WGGN2nYSx1PfB/0yAuq0EkbyKB3908bgh3isfs6xh5+UKrfoVP4k+vAFL2OrVQh9
wSSaqxY/OwrrfT56ahv3fU3RTbcCSDB8jWovcnqihIw36zI2nK2YKouef0lKVImurx74NwVoVhk7
al+aFls7LXGdt1r3nmonxctSEaWZ9obc27o7bft5ti1RNm2KyA8vhkVAJU5eDoOjMe6EnF7Bul4N
pMF9ZMv1oDLWeSlnBiWpBjWqDjrQjPtp6q5kXZqbPl0lcb0eMDA9NlI8uUqp/Y4KG2CDIv8iN0CF
ebzf7AhboFHZGmmDrvd/yEINUKLeI2Ofl72I7KOXC5h9xhrunffgaP5fv5jsRS2BKTaN0paZ7r+G
DRqApNY8+iz5StFkufUlQV9V/JGNqn8YcEPTnpuWuEqMI6c7f4MebeVqNq0qs33WMQPBVhlxLY5X
o0jbjUcO7LrAJukPb0GZNqsiMxg/gQ7xGP8sWnP6UlE0LkLxNqXI4twsg3JR8br1zueIQ2kDwrhd
2srE65+ZAH0UEbhxd5sY0zFgczuSf+eBrLKshRM0vykmo4Xh1j91xTKgS+TF7ZdlMTlH7i42Jlxt
2np8DEndPWlVSv6uWyOSS2Jvb7UbYViAw934geniN5LEaS05CVpZF5/C1N+bg8ZBr/CxcmkcBO83
duTl1yDSf2qTAJ6W6FCvrl8rbfiBtaEt7SodNr4wtyasY9YPOuKdqaEqrZJd6LAsE1rKMCPtsTM4
r4kS/GM4gKEurjZT9JO4sjsPlsYhVOcvdDLeUySt2xytrln02jFnogL1iPyEicU7/2urcFvVBseo
uPyye/OLU0iyTjGoMxor1bGvmM10yYejpv7SUmFAoY02tmaLY9AlJ+C+BPl6nKj6SJG3UT2okbz4
rHX6Z1qcTIqjceM5Y7guIWK86rmD7lh0v2baZavCPpdt0581DbU99QLAbA1P35ScMa1PK1RUKRYF
IP1IRVZGXvioUZw/KdsD/TEYPj6vnUVIr2MM7m4ya2g0aQlDTO6jABQjUtBxpUfAuLUG+adW4Tss
W16RiJIcl+0qFJh4gsa4tUFsrhnI71QThevZl9taqXYOPbZ3IGjMsRhcucl3UBgTA3kOicRGrxKg
mtikBGUCS/zC85sn9gI4igRzMTCvnozQJpUiJZEgq5jrc8lX1FJoVClFdSaqPpC5EqyNqAzMniI0
mB32OwpGhgfk28YkkyFD4FAr1Egcihu81WYvN5U2kcheWfu4w1iB8AcgbvwdJmpaubKZUwMVZjU5
ypsyAzIZx34bFNCIUaZ25yYo0IwDDfNKyXx/vmGs+emaubNVKZ/UmT7B8q0/ZRXS8HhiscrAxFWa
3/BMwVor2gzXAf39bCjMZevA3sPsgW925n8TCxBsa6/2t46FV6/zbkRt6k93MJroZ15c5jC5taNy
E3OO2rrKQH830vW24+yvS97E1gvUvoqY+OazqrlStnGAa30bc2tc3TGLJrT6Vd8oa2OjKs8sd9kH
OOoi203ORYn1Z+wNyBEovbtApSs3HbSLl7NDZrWVv0bNn8EYnKcIwD1uHeB1wBXhMlmc3bENuIuy
sNxVogf+Y5TTCOlnHqtBnbuVHrI+U4mLSU5W3sdbe6YcuyVDmsGJi0ubA3MFOnJhBytoK5bxFUL/
J7S+S8/LflDU5rPo7E649KRerSzMKxeCX35kG/RsvuKpifKSa0GIp/uznHgaNuiLyPPD9NsGGuVk
lgE+HmrOXVp6uWPfRl97uFMKXcs8GMwjkG1q7fn+ot8TPAJTIOCD00VySKVBWCJWpoxpVpdd/eZ3
INKDBI5LWIePrLGKWU+0LnMLBZOnHdssSyAXMPBpama6bt08SBG5Z5rPIB7gINzzE+7JN7RqlrYG
I6JxwmrZmHWzBK2G+qRDED6fQF3cqQ7/uiUrJ+Ux6TPnlnA6JRr7qNXJJVLOdBBUnl2dY32y0vRM
tVrtQ6wSqd2lBqR3L183g6bvVO0RTGiEeE0S4fwXKGTZzsluNcZRcKcXVRK+GlU9nSbUSltCbt/a
VI6HhGSZTZTZcNhrOfzHqFRBEmyxF9KJY9c93b8KY9wfrVsXj4P01pHp9c88/f4hColowzXHKe5+
07FQlFW6aOYYNVP4t6wkxi6g+7CYeopZWPwpH+BYMJX0yJonnbaTGlFCnFkeDcxGDGpc/QkzCHYz
IybHsaD4LOjEHydpHDwd1emE63Q/tQHQJ2xTPqsplp1bE1g6mcjjfsAVKWfsZqLxp0VMCEasCIt7
EhukwnGjS1QghYnuWSLcRYAdjxB/yzS4aGkH0TGbAVv/h7IzWa4bybbsr6TFuJDPATi6Zy9ycPue
l73ICYyUKPR9j6+vBTCqMqRIU1RNZIogReKicfg5Z++1rUHd9BJrfeF4CUZW3ipBTw6MJ5BSe+HX
T56npj+VUwTm/EcQkTTNS7neCzRE5BBgI5EyXHmerfB6Z9ttt8ELjuwbRVeQrfEMnqf/6pvQQxDN
bHcIBwCjyBlJkjfuq8F+cOBOXyr2ibg4jWOOeYghc75qGlolmGN7CsQB9ZOCuUMmUGIEYXpXVPwr
7gTkG4li00vlnxt6GLznARkQubFRXZQyiUKo/fwp/MB3KIQIgxG8J5wwSi9e7or33otZQhDqLcfO
Bychne//TtVUiP4LBpUJaVwh8ixUeI+D77WbkfhGOjJZsgKkZu9szCJP7Hhok/Y6+5M011P0reGw
VUQ6boO8e2gqcSBTh+PWUW72nfA2IbPbM8VAuQtEsa+r5jln4voBSm3pOos5mcH1PWPJFbbPiKiG
tSbInO+I8bv9ROS3Nb3XKSJr/kPoQ79ILBrXvQPbKBbBhT0rm+vBu+NNAr3VHXVemE68/zx+xYuf
hLwrGI2wt0Sg5RA9bMB/Xfk1Jlk0AlzFivDQxA/jXU/MpQzQ5aG3jjewFcp12g0sI6WCoq6sd2Y6
urcdsKYED7IxOuob6wZDgVEftqNtfDS1rjzS1AcCNJ0vqMwxTWPuYU27d4LMuo2g/fuxt9d0uAyY
yQrk3fjZHV+u9SBGaMTM/sJc/zq9wfe1BxqL3LgbXdEwn7uKwfY1/ygcibuc2/g6n24ra6vd/Ljj
FWboOLVyDN7kOfOhtasxdkYaYdHvT/DSoR7NbftxdO7dofFXamdXZNgCRfqMJKPj5azqSrG2n+82
FwFLtsSVfaW69ncoeEccqtJaR6kmN5GBkyZnsEVtbRY7hS/vkB0DLoFltWxyVM3RaGydGF/kQlXC
b1ieiU5xaEdQio/IaUs7ppfQVOM2QVX8kAA53g+dLE8gcsF1CbFqMTehyU+uYgqtnCNT5zfAZ0je
vEhjw9IPnZ1vSLvULnNqh1PiY+stzVgSqkqgY+Hu9LJWVkpQtasRW/SNU6kf/HZoq5wHQZMH4ILb
e+ZqHDL1AbAD3eRSb2+jLDt4nfpMkHh3qzSIQjK1e+s73z8kdBZq6/kTkiynvdUYpM65qwfjiCHX
wQOMPEGjs7MBbmxdyxoRe6gkaCoVBpOOqRCdiCG+M+WOl8x7hLj6eRzoY2PdcMtJSAWGdVq9Sw0B
J9lljxmTknpipY+4WRmps3XG/Uz+i25k7OSKIDtF4Th8tRVl0QxaiDz53QODdpM2aPya3rNObtWj
rm4mTphbnSKL+EGpeygy4UHBuYV2hcaxsPlF4aOWwQvhnw1iE+Ae2WU+w2ayIlZ6U/W386qDL4gp
QxiCFtQVjDwj49gpjiudXslaENarNDDWc1RTHwCE8lNj83mvaQ2u60TKV3MiM+eNDu0mqfGh1MxA
R2PAIKY43a5Ptdcm6MI1zAtCF5LmgKeOTYaHk0uMujz4OvqPfNDx4yl0lsIg+MaJ1p+FVCnPyNRV
Ierk9Hz2imY0OyFSzPSRBGsfM7nCnJhqrnabph6eAa3MbttdKuKSvX8yrknFQmnQyIU+1vQYdCPF
iCiUndtSKWedgrRliv3LDaBWVcVz0UvRrjodPIjVlktEDP3FtItj1W7jXqtvyDgIl0UQ2KCr2Skl
+GXmszUvhTRECTWVWrhyppXBVRMsCKbRHKJ+Ih2HyTqfuBT0VVr0raP21dOBtXarmV3MZeeu0xwf
NW/vX2pbgzzW4p+dT1uEq2xt6TvS/PIbW1B9N56+TsNK3VnzSlWq9aZgYr0pNLw59sSUbXMLDrLh
kR9gOztBag4b9PehJsGWMI6X+beqmuFspRrThJ8STRD9Nmet0Mh646nNVbXcJ000bsrB/urV8kFv
7ObObHkMAtdnxovYmd14X93gTZ2gGeVFa4e9lqfmVvZG9D5UiByDNMKf2uXq2mvi/DqkCI4C0RiX
pnVfFJia7z1cYrQMotuq3AyLruyTDcB74DLTw9NTMmEMwEsaFt7Sz7r4LsqnSBFUWqlRlbdVywRQ
Tcw7Wx2Aak6dYSLfV7mdeqcGfe8FGvm7IpxmnwMoo8kNArzJIZuQB0sYN2GGEcnPdNDYeustL+2O
zeJKsyZrDvmH1/nUMKJEgUXCbTlN4okbbnYkr0ZHL2IrFHpS2SVamGFnYMPlUAocFSM7+wX01L6q
blLw10DAOFjiRCZbwxkzw6qB67g0Qr3YJyrI0zKEYx9P+bQj7l58F9AyY5KkFlGCwkWSGr73NEgZ
bRrjjp0SKAvVegMUad3XBouClvrTvBIEu1mpLCzQYg5F5psYJAqJCi93GGfD7h2cVAJZQTo2B0l2
lTkubLsITnWCW09TkydjqPq3eQVgeJUfexy/66bgyRhk3q5EiwC61lj+q7AnmwkjDh4/M77kid+y
pWbtirsS+bhO8ikgJdZkDcWeHr/0LdoKE5ECBvUY93GaJqegDkYYGwNKVq+75pOJL8WdtlLtnB/h
KFCbuoJEqgg/kp+V/Tn8XrOYmtGLVQ7NxQlSa5lGRrIDt49BmtfqwsE6fCeN4uwgCCCAV71I9F/L
FF/PhkNUd/StF0PRrX2LsnY+46UvM6z9eN9zr4tOaDHMzZgKdqVjZ57pbWLYE2gObfoz67ws831W
Dt/o2njLTG3L7dh/gw6MlrElbcAA8VPairN2LXRXTOcLjFIpVn6v4m3hKguBuvNLXXZi2/dBi6eT
tHkBowuhATdUdzeSx3QnMJ1tslbrr59nK217H1ErT4ReNFhlgAQgFPosYQHHkjtXI6NVd7T+e/YE
0E5yme5gKHjHyJZshaa4csFCu6rYuq/n9zH+KX4Izkqxa5Cz8uhRWxrIsus3X9Ck9aftuDBqTK6V
gnA0N7FY9s2iH7g169i4DwoD3dVgcOwqOuppzQP4XYpLULvtuSzQlDuwAOZIglFSWo95DtgKqMgC
zA+TF4oFqWU3dMicVelgKlX4jrWudj546YnSJdyTl1v+TVZ3O1krt2BeQ6ZfLXySAPELriHaqgBu
cyWR92TDt5iOSoJx/KRZzgVn64c3tt9UJ68qkOkhyNrPRWpW6YhXveC+G27mez21ce12XQ73J+xv
6JJax7lEBUqNFMzUTs6UyMiTpq5oEpckWADm7yyFF+LkFFOmOBumoXKt1JgTHLw0N1nnr+reetB5
jO5kGxhnzAB3pVCbfaurJ3q1+bJBcHcYIcChX1SqY2N4T4WXrnNjwOKdNvJka8ZLZvXcEdMWSies
CGO2eoTWUB6rdJlWOM48STcSxAiVj/Dhnbb9Ia3sqwFMZSkJP1xi5+NqtcoJ9GJwhu1HIwHxP3o5
A7OLhoc0KFV5QQzfohKNlD3hLXJojJMfF8Xqs0PAEMwCg3YJa/UpGBKgiG1cXVLmu+fSnZLjXuin
ZLzSHOXGHyVmCn180lq06yg4QOyaDWKzwquxkV69EsO+jSvBi7VVa8NYQOHlHjsUqqjJ4+nKhgrF
Mp+YXIdrnXX2GtuMRIjVrQewHUYZK9dYk1wW23SWQW9Uz/PSPtb1U0+o1RhG6k2P0G+ZqLhK8zHb
14ah3+VkQa1Nl23PSAvnIDzlq52J5zEQ/rthM/JNG0A9qGse0AYUNfIbExb2jSiKRwqr/iSTtti6
hDtA9aNNNIRAXFTRdnuNgL+hwoU9JBA7Pze4Sha8KDyjz2lhj4sgqswzPVDQoUP+Uoi4u4xlQwhh
5SOf1x+tFtB/PST+FaOitdZiemPNaHnX4pic5tdHZ0PK+Vz8I3N0t/o0mrPrKj7Pf6saXKYtjsyd
67fyqpTZcyO04EuFhtTqu5tIIt8khw9+IcB8Dlrh95I3mvUGnT/49R3V/obv2BhsGCetbXDEX7ij
N5TtGjg7x95X/CPVDwEPqFxadd+PZXBHLRA+Ed7mhIV4shJzF4B9022T0FeN7qpHEtRyiNT+1BkD
8obe69Gv1Q+VrUJq6Yp7DCnMEfCaQrPwuidaMFicy24fugBn5vtE87Cx1/3KLKKUMIUYEHhL0GkU
eV/nUkoG5XuQvsy/Ce2Sep9KlsSuuffDUXNY4vrwjM56S3NJXQUqg/dIYeCQepDB5BRTStus/2wg
MNkFwsHNtkjI1z2pbfG9UBnFeVodXoYgn8seCg9bhcBn9bAeWf/uW6RL6zhS2o3aj+3d58Lsk1qu
4yyeby4FPmmMYr8rcPCj79W9vVqze0DUlDxgnZZscDuq0cEZtSVbEu+cNo/M1hZe51LbxuqrX4M+
N/r8mzk9hhEipi3JBDpv2sa/h4Gx6PPSPbHDAsLV8sr2i31v4MpLCuM59lzlabDZWPhcTbQHkXNj
sRWFH6d5X8fwSSOG59tYs4SIOkrv7CGiLB39aDcvjoKExudBJ9M16+PbnIj5W4Bjt1XWVV/CgjE7
FjBvo2K1+BLYPUIyRQTgpDrqRkRk0zscXfI5BIQ1zAXa9Eem0qtDs7Gfy0ChkV8Up3p3VvwBlJNT
PNl4QebXzBjCu5ayKZVFlBFD8Bn3YUvxXACMS0K3XjtxgH5siLONUTEUooBcz6EXcV0ah6yv7jVv
9j8IFY8Xhrs2L47//iNPSCwQDLqOKEFvUKVo9Cn86ERymbqNzJTFeQA4C0R0ZbsMLucXYzkQSc1u
vNwluqMtE2Z5H8R3ASwbSnDj1Qjg34edaDNWP4lMBgyW/XIbOlwyfDDdQRNTfVWhqs2cgIk+PS7K
J5ktrTFEFUFn2jrCBnO2el0fWj9QIFGS8UYaOBQWkTK2yjEnBCKPtqmkB5FlbP7dqa0adkZGe6q5
xrapbVuHn2aioltoZl5faW9lN6JsOLzeC17TETKZ0qJDpMnMeqPXd2FZnstuHG+AdQPmjfGNB6ik
Dkwz5QPvHXfl6EiOG8egrzLFg02ljznWO0+O4FjEUO1MaCY0RLCKZJ7Z76oOy0cet/WxGW1/Ndk5
MdX2kKdT8hLQxb2XmdIsW5M2Kfda9NjEB2eOL8LKCbQntKAI5RKzDeRZr1XGfZ51+ecbXkmRwtZm
hVNUUz/mm6kyIcCFLc+fIdryNm3DrzEl6kqnCceCoD9HLiFf06nlzboKdeF/GYBN+frwhfVs5xtl
uPQiYdyDUX+IwRAcaN+V92hI3cN88yUmWKsij58izdCgq6PVUxXH2JYhMiuUwo0mvplRvIMJgaGx
P0+tws+JBJ5ZOI+Z5++rUqort2UnHERjfSHi8tbWs2iveq3FO972ztIGfwPo1jHAprUkgC5NTBaA
N/RqkYRVcpYukh7IN+egy7z9fBlKBcG30asnJmjMpW2d3UFJ0i2l8jJQpbsVXeIu54i2PGCDRgvh
AT6UtcUB4S9NcomZkmBpkZbYCXwhvk/oejUypwoyceuZqflNmOWl0UGl1DTgVuw7l1Rq2jWy0Xdl
GZvckDrX6yPlIWdIv0h7xBWwU89Rbl8LvaXFGNACm3upMA799Cqr3l8PafsNiNWE0ayJYfJxRCGj
6pBbE82WxO1tl1G1A/+LkJkJ7dGN3XDDhySNZPoZtlh2OmHbbqs/UoN8ixK6yEjgR3Ab3J0iUOjs
Oo13muu5z85C8ZqR6HZXSrKCJhu7kmjHuemqswGemp9WZ0xen/Q7jc0GFbrunIeO/ID5Jpt3RfPq
qEiSiDsN7db8/yKroOMSm7djYT33UydfkpO8tyPskiCANxQDTwyjbU6ibl1ow4HHKKGEz/+pBTbR
M4kQExPxJYJH+NxQlOKmHA5I944YcNOrSXTMVeVlP/++0QbJG4SyWLmp6K6mMAKkSQQaADYXi6wh
hccMh+AuSPOrqfmYChOHq1VNqlxRrYQZ1GtvaLMt6otuQWjEF6TyuJkG3vPzE20UxrnQyQ5Txouq
NuY3101uMV83vPSJ583NY261+nM2pndYgGHddlbLjAQcWBjV6NjDtNgbQ/ge1VmyV+HJXGoXjRNv
jz2+U9C2gu4H8YIrz6i/CzpydzZuw0UV6SoJNXSi5ks4/y6jJbLApbo4+ZZoT/PfpImr7rPjaaLn
xi5T3cTmgD5Lo/1bpOoDbBX3nLG1Y11i5DB/h4EEL4rhZtgelX9A/huiK5yiQT1ulRY9OtDy4OLx
4G5JAEAxNS1oZhy9jeiw5jipkfiFoorI7kMi/MVCtzRlelBDamm1mw85YQC068yDkMG4+Xw8vYmD
X8JfzZM2Ws7LO4qmnCBdrzjGcxw1Ekx5CrKP0vLtF4GHeJMjlNeIlAEtFG26UAsPbdLfJ1X/JNlS
zmVMGg/jpVVQlpcbrymoQUWvn/w2Gylj+HuiMS+NnmOwzGdEQe+djub0c5uSOzm8TSforqngeTHr
9EukIWU3A+pGJYRNOG9fMfU6bAmsdlPH97pCOEUxYbzmJy6lHMYXT5t+KG9bBgLHQQ5fA0zbV2xM
1jWJx2BfSRXucdS/5SI+g1phrqASp8GtqtLh5A8DJ/kla3rqXmehtab2ONri+vm2l7Z20mHJtBS7
lyqV5a3JnbLUbKI05qa5jNGOd7wog8Q+Nmxy6NzA9iC81bz5m7DTvwR8UwjoBqoYi86Qrmk/xUA7
VTZUg8uAW+t1C5JQBjmAiuLkBc3doA+7iFnyaq4+U0Q4K3Tg2tlBQ9yVEdiq+pwzud+T3WMt6c9b
O8cwlS0Fd0wijRE+ML3/5gnXo6ugsIuDGXroyAFfwIu0t5VhBveNsLaeAT2IGllfhaVF9aFIxhYK
aU3kYhRrFqOXdNC/0ednGQXnXE6wBjAl/iB3WlZgPTe/FxLRvtX9TU6tPsWY/jmnVpiaKmzLFsIw
LGaXUwzq1zdWF6/6/Tf1fw0JWG8Q/4QohwxNTZu+BbrU4jSvhKJCkFVZAg1k3WRXI1mE9BPyljS/
KEPgzInLuh40qatEh6xSD7mbGkclLHQ+nQ7mwOyQw0JCDwjh9RBOoFWtD1qOYHgeHYxWlK6VQgAU
byufOVatbn2wcQCSQZ3hel9Ly7r79f2g/jWbnnmoodLKEboDh/GnT2yCZLSTflJ/dVQu7TSqIqjy
+x9Pl5nuMYsNrx4EENmGA331YEn5nr+YtdjQ3hT7ceSlPC1EwD5iW5z6tu7I2puGU78+VF385eLo
0tI1YWgm/W6h/hQijNBv9BqgrCupFt+rvtAPVIExAEM2tY1qnrpwUosoTP/0zmhhbgfFmqnol6RI
7k3DlReNe0YVUhzh7a+IO2GZNoFr92H0pIxAqJFwqEdYexhaoNgbSisgTFNMVRFUoEAJT4Ers/38
cBih9ncJ7Zow//IBNR7I6fl0aLZy//149yl0rAm0NwUJIYuaSvXOCMk5i2qYY6gD5DIU0fgaxvqX
aGzHO2SFny18k8cGt6MfXHpmN9akBFCMKc+iGCP26M5wQ7WX8hTOYgWV2YPpYEQ0UqE/hpxQ0qXL
g5mbRMI1I2mrfZozLU0mGxwPZjSM8VMXNM4WFNg85EZH+I4tfNi3zEOX4ENJRqHcXOT4ahYy6oq9
B1broc/5eS69T49S7EItigJgHntVKgrSuVlpujbeKScmGCAkIRrxSQL4ivdfsUlzpzxVfvVKJJeF
w0ckm8ElDVT2Y/AwN1eiVGdz78B1yxPN3dtTPKGNks0xu29arfQv9OvQAGjS3qJ4oxciE+IR0iLb
EtlJ9cXwigDm7lTb5nWE/Z6yDsKDCrZaEZ11kFsXhdHNpm+IZMA3gGPYYjnq6s2Qoywsa2xWzM+J
f2zzbe7nHWgmX0yshHMdoebLiwa/xKRWUCzX2jT8/7nJk8bkqiZgynrZiJMbKcQHyUvRssLZHpkk
VaAdpZY/a6X6KQ3QC3NK8GMZLKe8zM+/FnaLY3oqWTz4MQs/xJ2aqBbiE2KLTKt9YeYIq7eMnJ0D
02qfluP75zbDMGQBaDeuQAMhiOxyzHYG0WYnTTrOzgjAVAfU5w+QTo1VTNEhotd0oP/gRJ4GZYYB
ldaDQxxNcqiaagi2etFtEAin+IN0AoNaxOzzoBS8TLVojCB4b8rxSbXEzbz3NDsfT7wzVjcNmj64
zExpiIxb6TLIn/vAxcDFK57b4VlVgQxVkIyQnfUqHc4meWiMUdwEzfiYVT79pEBTj36NOdpmWkvm
RE04UNk/2UAEGAe15cHQsQwODQ//CK4VId0E9Ew+zC7r7+qwjo4BxJBV7N7JjkRWkMTrEmn9vC2P
MVkSOeTqyy4CdmJiGViqvfbY1STpBHrTnVKpPc9bo8pl6ucB36HqdE7z3+q2/t5Ji7Xx18ugYf2H
VYJ6CU/nlMUtf36DM/CLbXiI6kpHe8VzT+9Rz0l/HVqDibkJVcfjAdYUXznOX5xStkTU2S+OUe4G
wTBDNe4+c0krtOY7IzGcw8A2al78PXP4CggX57XRVbs8Zx0RUVE/zPeu9yhlzYSgNeWxj0wbkCZB
KY3A1JkOVrRBO+bufSYJJ1u30EsYCHVWOs6QDdZHFDaVC/kp7OX7mAxEN3hk6wHm39luf9+Yvb10
6kG8pARH4UHVnjw2WCbMsKNXtsTA1XDfdY38y1q6ONhd7RQ35bDOLZoVvz7F6rQJ+nEboEsbmYlq
cmwGGLUfF2JjGBjqClL15qmC1jXBJU1yoHuKRlsjyFaqoel7oH6kuVvpnRAINS0zvP31YcxX8i+H
YVLzGKbUVd386TCKhqaqPWJphHzFlkE+CaOX1NFxeK/0934JTYO2pcr2A2RgiJZp3adsHPKM/oho
9IPqgL4IHIIQUW47MB/InWxJQmb9pAGTmN1X6GvB9m+OenoN/3TUTF3YQdGfQVepTvfvn/ZQPSSX
MIhC9BkljiW3Q8oLsTVfIUeFpJIQCdES6r1QQx5iXgVk+43KF5UJxbkPrA8yGclnDiPr5Ct4NDSD
tmBlssTWJjw/x1KownzvEHTeDhri8Pw3B//XK6+Rb+84quVopuRD/HjwaHB0i5aDXEVyWBkF/EkG
Ze9jZabHPKZAo3WQ3iUECexdo4YwxwR6XeJz9yf5XwzzAgUUs6o+nMRr3s5O4mA3RqWyMfDJUvSI
B9D5b78+aPU/7BukKjV8TqhQJY/Wjwedyt63cEbIlcuMdkDLeDcq2Q6x1FNAB4QIJUgT+QiV1JYm
0mnzu8xFPxEblnlSErGMZi4K+unjBpe/ObTpV//5ZoCNKSx2NTaKF+6GeTH7080ASNrUh8Er11rn
8X4DXZX6GJSnxORJ4+owDbdwBX6TJXmIJKzTEG4zArTAImY49Q+VNF5o6hBVpdfKGibi098c4M/7
3+kA2fai7ZMOdZHm/HjuFGhHbl36FIuDMyxF0bGAwZFj6KLg5miQZvS68QBsojiQVBTdBKhzPHDs
ykNRg6N0h/yVxfh1qJpNgp77HGn48v4/j5GqhOdfck86jtDZr/94jHXriqxRUU7POz09/pJWsjva
KDFglhrdl7vB9m1yUE39NolcjTepox+6kBYhEhHywpME+qAdqZfAJVoyh5JysUN5+vVRyulM/flS
C1OYqk5dqkn0n6qczvSfLnUgtJhZcUP+XVFoFEF0vGNa3GY5RJAjOuh1CtkPDHt0EJN4+Oc/OiHf
5uIqH7JhX05x0UBC02UuI8kJRcAUW2RPs4t9dt02Oo6Dqu2LuF/qvSpvOjbC63ll9mg7r0BVQv6R
eDJbu4RQIfFmpaZS7vywOkYh3imlcreTOXoViUwjif1A6lMFWp7u3Nxbk444p1aqnAN0X2bHoY7Z
QMZr3D6Une9cbYKo8dIEwfrXJ28us348eZrOJeZu5JXz15OH4SiUCl2PlVcyFNGS7MKT2TQOljJT
tU+49/EB0wdk26V8ySoqbIdldktFCuFXcQ62rigbfSBo6m8O7D+tLY5G18aaqhLd+ukdJDNh+bWr
kXCQ6IwhiyliGq8U3Z9gPKZBxIxyWg1JC7Dui9Q9GoF2Hp1iBQ7TfvfqHsaYrySbZnIIt3ii/+bE
zff+jydON9lIStYXC3zeXDT+6a4bsixt6Pfzqp5KlLkvjqvV420TqydU1veoa5f4HPoHNs+HeZrv
IJC94B1azHsa14zv3dQRp7IV/gpFWLfhGmkPbZesbbjuXyzhHYRvtojEjeY0Dw3s0A4vvlp6FymJ
mK7I44x8Z0MoZ3nrV6AgXEdDqklm1pF4HNIPUTerauz+zYe3/vq24sPjKWVNUCVd7Z8WrzROkZpU
xh/7FKRD7VqFVuJTf/dQ/CF3sFB5/ibznYyRNoIlTwdEVaqe2Aojf6TSauoFMCAAf1OnGWGHvcEs
i7NIFcgMMZ6tDdV98TW09tkQtie7UEjBnat7A5/sXJFuomSK0h7rd1QG2i5R+/t5GCYRxoIPaaEu
pwWGg254gdJ+zNwpnykbMiqu/CWcXABqiBsCOHq4mVIbLnjQbmbFUsbrflHG7hein/HL5B5Qf0EQ
ZNIRHMcwXKxAjMiLGPr3pJU3YlIOuzWg/M3gF6yQMrLp4SPS650iWJq2KU5aWttPfo7ZVNVPBkTR
w+iVeGqkPfLswaHWuvYwP0P/9bX/b+8DJnQ8eFla/et/+O+vWQ4LlzyKn/7zX+fgKxHP2ff6f6Z/
9n+/7cd/9K/tR3Z5Sz6qX37TA1jHLPn5W374sfz2P45u9Va//fAf67QO6uG2+SiHu4+qiev5EPgc
03f+v37xHx/zT3kY8o/ff/uaNQzY+WlekKW//fGl/bfff7O5Xf/rzz/+j69NH/H337D4vVX/2HyU
2cfP/+jjrap//00x/4l4w9SFUDFbmI6Q9DK7j/lL1j+RkPE2tHE025o1v2zSrKz9338ztX/q0/bN
YQPHfoM90W//qLJm/pI6fQnRuAEIH36EI3/7P4f3w1X891X9R9okVwCzNe0/88dWqkF5IGlF4Uw1
bUe3HPunp89sZWSaMsasXYzMpllQKtB+S2hPz0qGLIWxsINauljrVn2rBYx223SAoE9PO8vBnMBc
Bg7BvqinTloYiYxW9kQsBDonyvgEMe+a4xPCXtC/hX2B6NbL156EXFcM9ER7KIMMlkkYt8VmNL0L
DJZF0XygdLsdqug79B7UYLTsSyc5Kzr/DDnXlWBAe6Gb9D5K58GBULSAxTksgr7do+p4BTJ0SIR8
Bq+510hZDlQdFTyJ2jOi1w7HTW/5L7UgRtr10lc1yl5VIPSr6acFw1e9Ks9/uin+OOt/Psva3Nb7
9wo/n2aTfa1l0/KzuaQ/7X7SMtBjFJH6EhgwiVhOPPXS8ePngpxSk2wQxyXf1Rrqpe7DnbNGaP9F
+l26TBoJqHmYzkXocHIDi5PuZOlBFNpz6nBmMZUOS3IDEaM/WIWy1kvjXNOU3XgOuNIkJ848SZjW
8O+AGQPsdqLlmPj5atQBmpf2TVk0iC59Lr+BmpzqN0EKzVHmSvw1Hp/BSD2ghP0etu5DE1iPKmyG
TmJW8RvomvUXrfYe3cJGloEVbh2QK4QZ7zEyrswiWjSKI27nPgc6r9PIQ0tHfi+AHcPrViqj5UXi
45zXW+YzqatcypxXbONpZ9V4LTPwZqGL386230hWB0jrM5aAhIbLA/p63yQEAdTDlohIA0K2DwUt
QpCzUBz7oWy4sCM63OkvMhXpoiOGAXVitNd7s9tVdvLMgJ5ZUMhnKc0ed7bRbBlWgPWR8asGq4Mm
y3hwi+yuZv67cshr7wz7tck8KJnZTdOlV4NzAyXqQ0/th5QEC63PHqqO+5E7omLbRWcXggguhoTz
Y+NUkjrCOb65UrCXjL5Cg9wfQa1aDz2BE6hQrvNThefntbB9OJM9bBtGjWb4XRTuQ5Y71M6lsmwo
MVHE0LG3A7Q90vtutlxbB+PeInXwQio1JMlJg8hdNt3XQDSuWgx3DEYBDBkCBuLu3RisajEECMYr
W92NMvsOho0TIbzvQ4riqNEfy+nTNBErAZVFYJfPMAhwtXvW1swlsE73Lqmi14C0O9CQ7lIIa1wo
Kp8b6dUXTOZnp+LUovP7XqjRqSGSEj/yHbuUL4p7X5kwSMJEfJ8+gBLQ+Zbowxe1RwgXNp5Ohvka
XTCanMr7XlDNLPS6uWfoQqJYTDKMlNmmIvA6DjRtPRj9NcJLj5qcGaSCpK1pu3PhZffzvd9qnBod
BTKQpc2g50fbV9/mT4dU+vXXz7v9Y5d/etwNg16gpLllGhpogB/LCKkoEHyaTMN1HO6tjtl16qVv
jp3g21L0xz7TThYBmMypNgPiT60T2iLsAfcFqX1FreeRbxS+WbozqSkV9h8kqWUuhUE2Nogcszvj
Tmg8B3kUwVoGb22x9TPw1YctCjsMTjopJ5aqftSSXylK+zp9VwQVhk0NNUMMijTAxeu4XxPHX2N8
4fnIx2HptMlNT9biaG4bRlut158gcp2aPHnzFWbSCl7I0AaeFiVvyH4ZkvQflqI+jrH2oPlTYjeE
34FeJhBMWnbEDwCva3fuRMawREr+NlySkagFn883clwKqutFagX76ddonUtKc/VNTp+3tADHqWb/
DXH05ISfPr2JKfjXl0qduyE/Ls3IDi2236qjqbzrjB+vFadNC8bARjGRa48On2s6TWCBTrlLSodl
P3Y+OpJMfY3Rv6KCTzZFNSKfyIazyPuH6buJWlIosaN04ZCI5giMyKX2GnT4l2OLIWrBAqWKD8WK
3ugFrlVFvnkpp7yddBg9WdH0e8XaGqzbCtq5nslHnAgpg3QeuSJ97xWCGnA5J3n2phrI/0ktuid2
581CGrlUreSt1q29KK0XmjcNPGTOXs+yhMWCYJCejF8gUhU8I+LhOYFsNFw8efsu5ZRiTqKNpWmP
Uyc6s9orFrarZvNJ56+MQXZrpNV11LUTGdQ+jJ9JTkYAQ2eSjgfkLsUOjV+PSTQhmaSaZuoVkeIE
YFwXRrUxZJiyrvFtTWdetWHYY5jf2ZGF1w5NC43DbClCclRd8u5MD4CHXzwSFdCyF8d0IMBEsN8Y
lqmhvVsdtzwC4hGvRYR10HGj3QgoyZCga6I8einj6G96P9aPrZXPJ1nSC1BVJot/7aWJRgk8xpnq
Urd4QacBiBUbnod9HUfOkUnIqK1zf6MSWAI7g11d9Jv5ocu4pz1eublbUgurjzELQBaJ0/xFNeAp
rEMulpk91iQCG8I6wf54m76z+d/Mnedu3Fi6rm/l3AAHzOEvyYoqSSWpJNn1h1CwmHPm1Z9n0Y3Z
bc9MNwYHB9jAjNuWKpCLK3zhDYXCrJjzNynjK6j5qK6qo1BBwT7ts7eq05/B6z/Ho3PWGutcGkhM
II5/ThSbsUwZrF7iWYsLKGfleVDlkxYxQWFUcGgWVumVmrRdxhoNCb6pG56pjRNLIbjnSoV9xGmc
981eBa8RaYNpX2gDoMT4YKkFH+tAVIYrehhH2k1kiDjJ8CEKfwwBf6ANvImpFa6bgKSJkmm/j9jW
TDa8mc0PO87nv17Dzr97SBaCJVQ2yO4V9bf8fi6kljtpVC8xB3sjBThza8pdpxTnwSreWqt8q1Tm
WYdTVocQjqfozEdaVHmLmQrPj2WtZW9iZxavV5YKDV9MRxH6xrYXUSW8v+x3sD3+gu+Qa5DA+wVv
oGEI5EACw/wKZ//RCXp+ybI0sYHGmIhnIAXp97LGlopnJTZ88IgsSAMqCwZ+qYIrYrunvw4Zl2cV
867SHJ9Tx3juxe7ZKfq5C4SKKbru826uu9vYpHMlo2bcijOlR7V4GH2VDSMa2TAALz5DwDwVqOYU
Y/Jss5spBqsc5V2/SBESqDL27LkdcQ6TkOXMEOk1Rq8u2WkCiadbxMMVvVfY4eFwi8owOiyzjZa8
nH4fKXOSQtyI5wdh8Sw2bKuk4an3lYug3nPDWTeVbOeIZJV+pw6nzDaemxC9pwe6WNLf7NxUR34p
1v1cm7bDfx1H122kRX/duRnAcHQUSpyyXp6XrrzKdX5tl+qs5+WZxOW5iSAWDVJJNJefqkHamNWz
oS9A+YpT0EOGiirUChFfSpDmJWqYGjrpdd09B/EBcbWvSs2rjQWwVem7J2IWhMLzcEZZZ96E0bGU
u7ekLk6SmZ0554nAnEe4CguxTGnSNcwIo2qap0imJV9FE36hJEEUjQcQ7sHwzUHU2viMKREePrHj
WnoDKMy2/C4aHbZMKcFyFp8/DRqj05eQKtGSDKARyrSavJ9xmVq9pBNNbcw3JCt76EIdClp7r3Vk
Q/qhlBIZ3okNepbnS7uUBnAxpns5pIOlw/Oo5/6qGuUpRryNYSaudhiFakQCeMBFy6Te75cGMgfU
CnDwILwHXKB4do+tDeHqpDc7BAqfpQ4UuPQKN3sfwenTG2yMABFacENlELVAu7EZ5MZQP7VdtZhO
RdCbxxm1R7fGkX1EFsXDSAngqvQc9TskJCBBU0ZP6hg7JRMHCK4qGMgmtAI1qmr6kAqJ4l2ITI+M
7NLErdi0x722oRMP08/D3F12dYJmjrKKsC/i0yA6kXQKYniE0NsSXCyFyLREZkhDJXSz5hVVDqRg
sE7pzEkDvBh1+6x8kmjRywvQqVjFMp6ElplUiyhzUplzzD27Kq7mRIxsiypUhz9sYKRfkGdA/KbK
4CXtZQitY9KHt3BX96lUnXJ4QljJ3pQ2Nl1BekXL+aubRBaSKccmjV4Vcc1T2H7LTePQJ8Wum+MP
qYNehZGw68QEUjDP4aMm15imJwGS9GPNtBehkDTPpHymtZu/nBn5AymFTJybxPbzJm7n72mwHEY9
ukeY4suMoV2B6kKUNnkkD0M9XaTywkoO/U4YdOjo7TVMecn4uCS08C5T+24m9GmRHRuBP3Enqj5a
LqE4TxvDrNG8Znl+bUzrokv6XkT3Ac8XA0WyDem2iD8xCD6bjJqkZ6csCrc1Q5r0iJo5/RdOwV84
wsjIgH9Luvw1CuzLOh8wLtgaKDjinJuRgizn3s6vo4jrY4ukRjwabcxfaoQQPCNK0TTDKq7rrBSS
HAs5huGph1dMnb5iQNFenxuPY5+8dg33PIqHDZ7WzWblm0hp1vkmUu8pKZ8mIVwnXiZyN+gv2Fsb
tKTKU5TG16y1L5y9FzRTLpOx7dXiMdaTPRIpG4TTyAUDHmtTR4/Uo7wpBhJaWIzmIpLornqxAAn5
I5R4Vzbfh1b50oJ2Hya8sc7JX8XuYnW8XuTfkY7rzbygZiVu2oGUGZtA5lF5KrqtpKUvoGMuZQDl
mZR/3SLAYy34+RbXSdzghKndbKGR1HCoTVr/FFsIEYQOroShAxdvjiknkmSvyWQap08dNSmeq3MZ
4uyK5hPJNWrtrlYayEx+VG37ogzlWSplakDWaxnexEX7TXwdAiHn0dI2k425HWnzJYSngyxE7eYS
CwWV6S9AddiiGYpbIse4caxpn6DPV0HAJ2/g/uwQ8PIkS+fEGO/NSvyj48e4OxDehl/2LF0anGpx
zavcKg9sF40lDnDpSdSAatL+Gh1DOJXP6+07zHI4OERIWn6TpLhyUjVWcqYZGB/Dq8XTbZboS1SE
UplKC/wxvAeBZM+PqWjqZQo1E7RWW8F50OfiWsXluW/qszEfsSM4o7OyyaBRW05xbgfKTqgXihkr
pqXUAJCOsy+pYjFS3dtbGUp/bcU38RnM4hQNO8XKnkURB7tynAYL+XWojdRXUEvFN1o7R0hnTxWg
6hSspq8O0pdhzveZuFRV4/APh/YTMTpxdVDSBnR6LXpGbHdlp24+JyEu3gdo16IZcGcuPPZSIvvW
tBzJazzZOyK+RWaQ7Eb+KC3tdmxldRPjTCGFe5oCvkN786ZDodCsRNWARxqITVpMjtLcUOiDXsKD
EXtHrKTXsVc4Myp976gMbx87FzEnZ84IMWNa4VFnLHBMR8o16VV9N8YqWQsZ60NWsc2AaxZu/zpS
VEUy93uy54B6ABGh0pA0fyt34lnWBIvcqaC00DyOgCnCwRngMaHJRD/OgQoiju6ZkoA8ptc8x/8P
zP0OvSvbXxdlX0LYC/qXJsTo3TG6eANqSheHJyrxYNyYpmhjcMjXuxny09/dwNoO+e0OAFIQ6Vr0
yEHZ/dYnXwxVxz+adFVWlxNIa2gNuAlLqvys46VYZeRiUoZaZ9pc6ulhUcgxjIVcMBxt3IdbhBki
UWgQ0WhpyhvIUL6IRAMg6YH8loCDcRfw/G4/wfPVlukiAsrMTOAwJqnbki2zjCXTZcH5a9y4KDBm
mKRnbbJ3QX+3yPNt4pCCKuOI/I9JQLgmMgXxoqjP1Eb3YNSUJSrc9oiNGElyboUodc2ERT4dAztA
1I0/krj2dY1VP6nacwrxMUCIxRnpKy4VEXtMJG4kBDc23pTloAtCU/0k29ETcm3RRm3LgzFZELeU
0gPe2tX2HdDCAyUoqoDE50sCEzSTv8JKMNbcTqLtpWn9V4beQG/uFnOcCQOab/NAwmCYyMhZqOVT
RuLyxy5OuD1fl3G5s2jGTJL+LMoDczA8SdqLqLqsNRvFQGJW6T9ZmdyVydeuKYdtIwJrWJjBiugb
73VRmbLvyqAlykNsG9Xgo1NgsdkiYrMp6+QZrVi1e8zS6UYMktV1GyM3zwLFbjQRm0AOf4OMpTMg
51mHgBYKsFBMDAC9UtpH6p69iYpvaOxFmtlR05mVHAagteYm0qQ9x6HyHPe34Vw8h2XwvbbvW2Ic
RE9EaqBUvhpJlJTNTogtjrfYb19K4OCb0ZRg21xqHqShlm8ooe1aq7gXGYIEza7EYruty6349zjZ
d3ZBGXekpoNbM/fMBBnSu8p4LXN4cgZzj8gQQ+7CODta8xTJpl8PDHibZKcU9+y1biGJbCWImTWZ
zLOpK/k5DJHvII8n2hWJtQaZStRX1tR0Gi7wt224LYw1rF43LLMf1EZBvxflWSdpw1aaCSLS2Bhb
33nQd1Ne3tA9p8HI5ouzzc91kejGAfOsv2lRr/CW35e1AG1btEAdhI5/25hkbQwpnyeqJ4q1a5CZ
IfJm68rP2jH1oM8GDKlKTLv2ZQZ9vLUH8y5U5Xu7V3/GyOOYp7453FQtMT8uaqd1Ly1fY1pLsNut
I2ypfSJiW33ABG5Kv2DUnbQRb+FcdhtxaogNOu+mUxlAsLK1bj85+lUcoH+9EUM2/dedmI4IMCXT
QcvKkUUJ9U8971IbchBfJt8swr80+Rwia6uLaNngMLXEcb8W/5souAxcdgtwHtWka9LHXyK6Fker
SKqgN2KTCOD+CRIrMSOBPTouZzFQKL0fIRAcmqw+kxWc6zDETtL0RD8EVtAWRRsVsFGo7IQKVDEf
RSQqxn8NNI2NUfe3Tki8CVDvoiWEfEODFevC1zjoXRqV/BEa2Ulkk5ohRjyCWebUj5mZnyOEv9NQ
9+Hn7jBiqzazHVwQo9MA4xiOQaW1pDyvDjqAWuPenBPEqlKCWJE0lhV/Sd5RtSALLYafXbUM5ash
Ua/rLyWbTkZVkMlxtqK2dBJXLG6LQwPQfZPtSpPSTG0MHOEThz57zF0UlggBEuLoMb6nDcrsyHPY
yB6yjxna4xSKHKGpYOAgG1AQIKI/c4whuYrjfA3Iw56vawGuOPjK9+iw2Wie+DDHbZoOpp8jOL7m
ajlZO+Id7WacC/xxpfirpViHgiEcQSuzqUXi0lcv1g7Vbko1xNQ0kRwXB5XBK0OmgFVVT9aE2IRO
WNcrBOsSXB9Dio5xFx5Qamaat/i3AIq6EYtFxMYibXCwpZqrW5UII0Ssq8zfxUku8m9DRVSHNGkC
s/szkclDjhVxbUiqpb5oEyU0Hlwk2tIHs8eplno3/l1NBomv3q+4LoQfebN41KVVeLGZUwEt9Jt6
Mb4S8yHo4pmCJZ/qqMxVMhqVNs7aSjOFJy5s0++5jleZTqgpEmX01h8oPO2p0Y/+UhNMrRGGiAHl
Bdh7PnljEH0EoqljDuEOCrEfRtJlzdLXBNR5rIzqBgdjGN/h1s6kmzkun4OWyyyRL2LS32GEK9ZC
G5h7MXujga8J1PE5H/b/8zlKrp9Ms/mOmdw+dETGzDPRFuYTy8ayjB9h7qk9ivnVcDGmE0TDi8a6
/Jkh81KLVI5Z8o3QaRHtpLWJNdQVFp3ZWXyWyE4j9pu5MLyiNu81rVaQWBkxkEZlELOM0TNH41CZ
0rEN2Z9ErNhRyekzpCdQGM+W6Ep/6pxJos7C+ImwM0qqdLtGo7ZFsGnbpb7NHO0uy2gZydqEuZiF
RJ1F7gRUIsLErZ8L0BxlvZND1uEshnzNkiQZyTbN/hTpqPhqKWEEYzFUfQoSxVQnaSPaxDJ6bziI
c66yTYqdojJ5YRsNZ5O6SCgWzdy03woZ9z0RHOdsUGvWtGYQWPfhGq/WVCBhsg4/e8HrdmxOzbJl
w2f4ZgSz6zQCCM80E8WFhBher7u7ALQ0KJf3wXp3qNXbYbMXSXXBcw5EueOB0i/vwNRH9O9SklIx
RuM87qlmXEUO3gGhwayKR1VH9wgI3GZkH6EWf6VsWMVcvBdV/lRCLnJREW9iI2YxBvF+7Y2LnEpn
QnAkim7Emjgpufpd7wmnRFpWKc3NkkVIuHKesoNLdvlmxRH5IiPUo+a8Mbpht94togsE02KdauMT
gcAPPQDpJu5VXtonp3isY5KataBSKNn9osIqb6DjFp1BimDh9LeuBqlqvJqqgyhZrI8SdUxqLYl8
M8zBWWx0aD3uJ932KraGvz6/1pLyL+e1bljgg0Wfz6bb93vJuW/ETzXCWXjgzADmjGnNj+2U70R9
YRk1dl9deZajfWxunax5QGN4r8391kZhfa2yrCUDse2Jx9TkyX0QLu5kbYq6uY3K9MvJs785dI1/
d+bapJeOyBtoB/525uY0M5Bsn6Ea5azzKDsrC/srrGSSF0WiUVh/WL3kFTre8M2X6eSn6SJQHI2l
701RIDXXCmZwaVAVcLMeHSzUSdSB040zaK3RiPN13czFT5B8PMTSfFfJPCJd7m/MrD/UhbU36/wk
dqX1/OqcBCkW8qsYMuE+S2O/K5R7sdykFKkMq77PVLq5oW1cxBawJueWuJq8Rq8m1w5r9rUus0Sz
jkBGcLXFTMThS//6qeuikfDLU1cA6LF7W7pqKgI8/2vQEkOdQcOJpd6p+rMBT6kCmtKXJCqiJRQE
2Tcn/24bJglRQkxGQdwUHTdTLRB/GwD9E8YKjEYVdltZZFmz+oQn5dMQYiLW0IxBKZ6kBw/UNR+Q
RNtUdBqEsP2aM4n2gugTEYAuWfop+gbwSGavnYRnfTDsa2WmeZGqz3QgVbdEqc3VI1CLotdntwS/
fz0imohLfxkRHUMJgapElcSm7y2m3J/CuGXEu9uSBsULghkfeWMXYyXokgWc+pKFTwsD80DpEqQz
aBd8bCprevhZzxWlMRTD0O7TT+KIIPfqISDiKYIQHKIye3QILvIcs7XYFaoBQEgQyaK5ecdhtOIE
xtDARk9/arrhDrOLyO1FBBhlBCkIXwR15i2iSa5O9I/pHv3NZPgN7ko9XGwB3DHXg0CqvE6WP916
LDeGUs4O7ohj8q5I9YUeKIWd0s96eK+A8dzBovViOOe2n3YIBD+mIWeCEWFyupjRNsSg4q+fhuL8
C/CAa1Jtfk4TyrEoHf76OJKeQ9NGq8SLh/zqpOVpDT9ERd3WJm+AobQGcgKAhPTp1xrmrXXqyQzv
nfBxqLpvZQwSSZRZy9m8aHN9jsGLD6N+EhURUexcVPO+tE+LzeaBZR9+i1KGQDle4T+j5Sz+UobI
D4vFwxfyIE8r5CUQD1y8fbaB9pnvazV5jWJWYNMgqUcqsX5QIVtA7NSRczii4Cg2H/EDuzfo+QYd
em8tG9YavplgmbKSEzrWg0vXUVhU7Baqr3UHujLzppS6Z47jQY+lCuy5NS/KEgQo9YaSBXu0uCUR
b607VBz3B3jLVHOWnyXXNYzpC7HVQNPbrF+59lNEFNaW21BBDkSEkIA2rwsMx4hF4A6iKi3hLApF
922FDmVSBzsPGxCOhnAhWxBtlsZIHgiR7gtRcFKc8XsCmiUlAqNbp9yEEsfcaO4TNfrWN9KhGgKv
cKa9kbYcrzZ6p2gtMESmeFBr8bIgtBRQlmTOzlEkH5A190xRRpvHVbxSu5rmnhboXulQQMIX1V9r
qiqQvz5Av6oSHQ3aiaLEa3kih0Hr70sLyy/DSE8ROQCKwdDdBq8D+bVOmkg0HjItepmj9kaU89OU
OkqL85KcfwFCfVRtHc8QwntRZ9VliOxZfVdRoxbtnjXCmbX0hx7rP4vVY1Z4eeAUrtnlDJTuoRP6
pY+sd0lO3pCyxPdsjW3FeVIHwS2MxZiZUMN0oLq1JrD5guClTCEfhgPTQaDF6hnvceMwRH/A4Czy
gUh0DGokU0Cj/U07Wpd/JYysOwOdaEWB5QCTQPmdPUSlNNN1iuKe2AeTBFMkjviArxdRukhORBog
ei9GSlIzHg2aJCq27HjIX7KoOM1Zesaw/TQhNZHyb9HJ6ru3OnQeEHC6TqJ6L7bMWqH9l1VuIxpH
omkhyslirYjGlEiScZe9h85KO1T0mHTFdOlBNt4kY0zdyQ/wG2AD8UHdJsNuXcyckT4VLumicItg
/pdonIorwILgAqJTbKfrui1YqMLzVbQ0f+bdZgRDMky8yMRLe8UtRgndIfgOyNFTtW7RRcc3tXtL
ETRAUzG/4vgMsH5S/Kpb9syJwqA5LjCLA4Wc9S/hfC8p4fc5bq46NQCvmkRloLiKWZzrAPRCklhl
bo9r6ixyFdR3aA9Z0jrRqzUHJiBJQTY4QY2DFBvH+uQxYISmUz05tKjdOiMnfflBBZjwXfQJRL4v
lritVeeWvXPOgFjNeEALrOBYJlexOYURWkfgLtdNSjy1vqAQGlsbrb7FtuaimPE+W7KHwZrVjciW
ME7J1xlhkR4yqZ+UfgCjrlzkEX1f0VtbU8t1S0TnCpwVnjKlk12tCua2mjylrdixxAsluz8OBVK3
FK3Q/yC8hZ2MbhaaNvZdwlIVwfS6GUOb2QsV9FyEUFTOyFzSQ5hRln+iXUenhc6EyJHVPHmzpcgV
ubJDU2ttJeLJ27pWlD2x8AoiSs8SqZe4eRW/LxeRHnErgYW1zfp6U9bvdY1dTKTtlh1eQT3zqxsc
Ne8lh63xZzO6po3HwsCwDDAI3nOMXSKJhgTbGuMkjp0VdqzMyn2M8e/PdHIdobW9IBLJJJF+KINB
iRc5EljKnFjFVUzlQQ4eGwfV1ewkLg77hLOF9CT1z+SGovCLTXtGLBENSKI5yX5VKB/VyL0J8EBH
k66aT40ePq2A4bRdLQ3Qhc4GbikT9yXz2rHEo5W1MKiUDtDolx7FRY+d9dw0A6Ud47tuy9eZYxbc
EAekEdNuK/VHUWWQRzfK5Y//CYIsG9/TQPr4WQMxQst1bsXlZ46Y8gI8bWQbBZTFds26QISdppAF
MBsXoNYrzDpdkttOl3Y/O4b0U0S/JbWzB70ZNvEYYA2TE7QTW+HQZgBvXWzppp5QKKfYss4ohWb6
QuYhGrOig4Uv5h+dyw5TH0VOUG8lgRFtYJEkC3RE0Gs9Rah6I8DJa05nat0DhpSNdRRJtDgQRJtI
vF6uiAmI6BfO2zG5NEGEOj6A0ISqmAofdG2GrgeCmMyivWjz8PAlw+aIYtpIhYsOa2VWV1GVWHP2
sEuu4qgtRG0eBveS3KW4PC143ggVVSSUWTlt8aTn/e08LM9ES5sE90OloVXaARfmQ0XeJj44afjS
DvsZ9mpxdonOtYkuLqj4CZ1UVr0YuEBM4TXTXEsQPe4Kmsq7VhT3pFbfzPrJ1j+pIr0VZboNB+fm
0zBqA3cc8tli0faD5fgqHCRXEUj6MRnep4kP7tCHTVjbyJ5eKj5QkPGqiv6SaVIoY27gq8NVxgVe
yaOM8yFX1jlB4XUjW6yoRSCww9qxH/IVES5atNUQfeJcUlV8pDjZW4IjMZYpqy9P9Ysi2fs1+vyv
KCL/ntfxC1vk/41F8r+QIiKC8P9MEdnF781b1r01fyaIiLf8QRAx/qFplmE7FmGEoSmWBrjtD4II
vyK3UhwTAgnMJUuGvPEHQUQz/0Hpwdbg2Wnk8TBE/kkQEb+SbWhAFCeQ3oRy+d8QRBRC1V9TPNPS
oPTJ4gpNuKXQxn7NKVBdjhKjKr/IoKIDwm+X/FH5xizFntymX++bm8/0mB8jbzkp+752y924S/fW
jXMz/zBOwyfaFmd0Si/ZQbrPPpNP9Fv32QXZIOtjfOkCt35rN7JXHGav3mDU51WHcI9H4s1yGD6j
0bVUt/bCY+bXD/XRfIvO+hdS6rfGSX1zsMXM6Ce76ktz6U7tUdq2G+e+87Mtwmledkhf1IfqhEHS
Q3LAU+hR9RDXPs+b+oEtvWTbveSbeK+HnrMt7suH8XkEWQXg4WE52bvp1L90h/pRutc+1KPuRdtx
153MXXpnbJEg9bt9upGP1haIwFdyLo9c5Z12Y+2Dl/xRclznw6ZVA3nBR5Y53ONhS9xTI2Tc+vax
PgZ8aec2987W2NO7mu7rY+Wc3/vb+Igp2jG8i87z0bmfXxjCE/fwpW6KbXBAxfRoevIGd4l7y8UK
fAvz76Ieyh0X6LXeJfesDVLnJ/mI+pTP7r6N7mjVH4ttuiG18aHK7YD/Bdum30TfgHEcla2zJd/a
97fYvSSwEG6Cq7VPd/rTkvnTQ8SJb7jBNnallkoaZW+Ip+BN9n10W2du+J6h2lh44w0wJc/0iu10
o3Fd02kevdyzv3dPcwGb1xvRofi2nPJ9/FDd1LsU5aFDvTd800u4r85F2vGYHKKDtc33EP1u1GNx
aa/SXX5rn/mGVwfHDlfekE/Ors2wp7t4Z/rWoyZ8wZPP0PGk1/RmuB939teMTrg7vDqP9FRftZvu
qbm3TWKs3SLM7fcOF4oexx6d5K2yIQbY9Z6y7d+Q+zt2hefjMIuk+b30xPwcvDgq7uN8b20Vt7zl
/X7s0QPfmjcZRcstfId4l/nVd8I3t34YzjGNTUQ97hg0KKamj6UlSCTZV6B4bCNa9flWjr3qNGxH
IEhu/m74k1/vUCpG8/D2nHsu+naPyRYo0tbaZ5/b7hJiGPmiFgAQbkd4FsdruaHaYW+wwvIwYt0A
hkPofVdf81v4rNvuHkR5CNWFj/hMmEayNx0mUCTKveg+p1SIvSl0mx6S6LceeJ/TfSEKQez7lUF+
zQW4adL2k3bbueePdmt507Qp9nTiaRaRN3jgZB/mJ+MZUQabPj4G0KQ6mC3QxkaV/KP3cRh5xmVF
8fYNYcXk0co0mYoUHWq/oCA2dcSTbju4o3PMAEzMe/lj0hFIZOrKm2BHOjq/1cflFf8E7AzDTe0r
VHaPwUd56c/om0bFxqTxPR3rQ4HQ6Ft2jO9huH/FqrmfrafgDjD5BpWbI8nTrttq8g/juSZY9BFs
eap8RMsVbdveD7cga2Ek3Bov+paiiYde1gT/hVlcIn1nQa9tiPqwKtR9SYcqaoElJHz2RqwD0ltz
uegVUhA77dIcWcGu+SyrtPrdAR+Ewbc6UOzgmCw3uaUo/mmrrrmZttgdqcc63kYThtu32Vv8JB3M
naNuAcrXu+kLmVGC0c1rCRoOTJObPkgb1vQBmLfRbjrtjfGVv7VIxumvJsQxL/9RNa/SBkRpuqtm
jLYB7e0xuFDtWy3bFO8jxjvmHr2fLA7c5obWYft98pA22YyPtUcpXvHN6EZT9s6yoZ7JhMAfDWOL
VHmdkUAmbItSoiCsgGHNfgRxttW22lO/7FFKnsA7Dkd1k76gC6l8128s9bZ4rvMD9KrXeMHGALjD
HoiM3LjjTr5tbNO7WubOwvXkJY22pvnSobkiv1JDLfcABOXOkxFgzHy58JdvMPEN4ZPmwXNx3hjr
+UnDgHc/Po1P1gtzyiuY3HfdI53DFoQmKkPH7iH1n6yDAurIXQoPP4J5/IxsUsqHUPLH1/ZVfpAN
d9iCb+qlLcIiO4ree633i2fpbD+2+0+8hzDXkH36TNUtbA3rVpYQ1/tW3/dABmA1BOOtEj4WW+2+
D73JcIur1T/3+egi07qjsu2VA9yuD9oVO0L03LUOsZ95nR8/Ip+N/PXsWbeJL/TZL3zON5yYHyLL
gLCxZXEoPo1O7BxpkDi35nsORir2kw020RzAbBtuCMXXfNUoy0FsNOFL1xhSuojm2LdjrvtsbznV
p8GXXjKAOt9J1cwOv7/b+JtcfFPum+6qhOBHINqdWuJedLarD6N5Rl09vemPuXPS5Z1fb6Aj3Rso
a03e87DZjB95uwEH5LIS3al29ddw+RxulawjyFR9bL2Qw7wdbI+93WPaTxb7asovHno8KvFqHYSG
aSyfBVXdNT9QXF/s4oXizxY20avkRyOKy376FCRYlrsOogg7CRXZY38Y/cqr3+1H0DsJQ9Hd1qnX
otz8zh/dbXacT8E9eEy/fqe5fuCreKiVZ26wMAayRJK7rw4mh4t+jQ79e4Vv703/rp1RtL8xdBd7
vAkXrTN+97Vff4P/ouxNv/fVLfc6emhgWtOOv0S6K++b1A1IMKRyiw8Kc7VCbhY01bg3sNZLd3V1
SOJjgHN6ue+M11H1ws/+EDTUyzxLQubhiLQFFreAyI7RkUnGbB5udXyUaU7uY//NhsboKuUWSzJ0
K4MO455jNnpT53/KmMXqu/8vMft/4nT/b4zGCU//czQuCNv/ZwdxvPjR/ph/Ccl53x8huUpsDRsa
YjaMH0dHk+afIbn6DzQnbTp/hNWOTGjMr/4IyXXnHxaxuGPJlkklDcL3P0NyfqXB5aYgryiKrfDr
/yYk/xcQo4VEoqguyhQYobsYv2GFhsYqHZhXE4YcIZSXhBD5A9IfKknnhVS1UHC/MV/S8dRr59BO
KH2dVeN9GFSvBjKsxQ+ku64+n5cCK44EZVXUsGQsBT6Eo+GfRvf8sxH0Z+Yzw/FLe+i3SzV/6zji
ttlBG0Ay3ByurdDLuQ4Gh6qmg644KWX8N1+nGv/2C4WrJG0Zw0Fn8ddkJZuDvEKwC5lpxqUbm71u
SevfMwAki3oqTnIOEGIfs5D14qOpMPNT3HQ4OdGpzV678mGuP3AnBlLuLq3C7nHKwfRLHMoQ79AQ
fB05Th31FMQgBPiQQn1Ru8Zj7CVsPabpZcapY45erfiUjx8pr8CkdGw+zPChhtIBZM2Hh+jydSMu
oQt+6+JT+uoFXVxKG3UGWquBSJAiBIyv48eUPyQC1iF4k370VHfbJkZA5WOYUO5RP9T+xTbCjal+
QMkZJ8HcEp+NWqFbF+jhBuO2Cz64uhQmcXDmQpq89SKxj5Y7SbplDDLtJe9PWnpaKDVp+JcOETv5
8KFQPpD5HOIfyg+Ky2VUUHCz8sW0X9T4gb4enoQJFLEPCasffgb0bjxZ8l3wZXQvpYmNwolfZnjo
2CMy39VL1E9+Z94EMxF7/IGtq8sPLROGa7yR81NGy4J5ifgTTYuXcKLAG54KHgbCn65tMq3DU1ef
Gmr9AoyKlprUbnsImaNCjYzSrP2udMlOvDIHsYGah1ug6XuTzB9jdRJrQ4zjAA8A/7l4Y1FBdpqX
JnsV79CDlyDaS4yMBsPW7VTlpKcbSKg3YKcJxMyXGWs7yR+qE6KVpUUURXWUuykqCmTkLOZZjJjG
dVR4P45I7itBskNZ2pvAWNO4cS3+j0ODDYS0sm+a7sOIHsQKFNcP+L9wbiAm0Jg6y1wmX0h9v5vw
wDUw60ke+HrDlPlghkv7aPSzWP4VLykfePZN/yG+OjIrzAteYma/uC5ehUOyJ9U8swBdyBNXzz0w
M5k4HVmi+cEmIVwO0K8c4Sbx4xR30fGhhgjEbsGHw15BColxYS3w1PgJSipui3CO5uqm+jc9zBU5
8eeOstgybEUDZqJYYLQV9uU/d5Q1KbYzHFg5Bc3cj6m/zrBhT4F6lThosV3GVJf1xW6XnDogrQo9
owFnS6q38E1dtQn2GqwjnkSiMSsgetnXFOwK9gx/vbX93vkW1wmU3IQNR1HkXzjeERXzoRvY2gYo
L2V75X8T0v1sbZ1FtnPVI+NvvhGIwb/ZTh0bLT8E0mz0JH7bTruujseR2eTa8lGxga8VpivPOXXA
XVDRdk/yvQPCWxG5JwJUAaaFBl6Cko2EwaNCzJ3P60i0ARk9rTPARjAlgTB0lEoRz9f9cn4U7+Jf
cXuThXsL7bX11QhYOmEBQfxRGjO/wwl3xBtxEakunkbis+sW+DXeDlYvAlkk2xwDChexcXuNNdLx
sQA7+LQQimaQiUsFlN91DPj45Tr5kyV5qM75RfDYEZ62UO1aGh/XLKCJkInLkmTuE8VpFA+YGjq0
GtnL1RyGPL4voeEKa5bURgk3fBO3JMYj1B67kAsk1wyTJ77HUh6b7M2IuRobH0Eu2jBOwrkj0fnQ
WvGQYse/9jpUisdUW8roEEQUDmB0J9MjT1iMbrOsz5uhTLgtmwGS+8xn5xu7Tpxz/ALehS/3V/ED
cVmMv8Jt5/XJsB75dSNx46qvyI90tnh2PBwxYDYybDA3xfXIKBOLyyYU2QZNeBganmT0aSubnqQb
bI1fzdwY16Wk1mHhMcbk1NX8yKchqyvurNAfeYpmuxOjgaRLFfpiEaSp4YpB4fIY1Jp74VWOeZuU
tdtPufdzxZW0xQwmcIatPOK4YOFgkqeMAuJc4BfWu4rg7/VYZogR5ShAscrj3sS4oxLmNVAQ1Z1G
XCuunYtZJyh5VyYrXkp5Rvw7h4nRSqwYLkj8XPx7Ah/TZT3y79dqAjkIIFh6o6XimstHUB2baFd8
juTHPGfx1BrQOIx9HWHaQsQjyVsxfuJOeN7ie8QUHElrcUUw1lcvTJb/y9x5LdexI+n6iaqjvLnl
8p6eEm8qtGXKGwDln/58oPrMtDR71DNxbk507xUUuchVhQIyE4nfIKuw0fNUD5SqOrRnEQkezzxh
SSDkKwaRp4YEJM14HmK9siDc6R9Ycsfhqh4bXb4U5BST1YYL0WrkPpklPITJf/dRMlz8RxaWnhwV
nMSOSyosZx2Dvypm1p1O5nt5jXNghWdMjdp25zSMycB73OguuUzMEf2HP0IcD/XNVe/6ggelH05/
l5r1igkVhMw+jnRc+CiWC8DPo79CBOwe9RVysR0jzCHJijfZXCvf0ZedRI81kmgpT7ZGzUc/DjNc
mdwm2FYdvPRMK1nD+q9MPVtMNH0MDNGtNNcrq1ZMK7XzBjqzBF79rrZCWJC5iFURIGuGDfsgvaL0
zJGqWnOxSO/rcCQdVg04y1ErEXqIbjP7yaYOhxNjhXmDfDfC9wQXRElQ0XdVY6HdYIzMWjeJFDwX
w0VlObxxJUU83wFtdvpHfQH6byJwv9d/z83eY47psEmjwiAbhvG+p/5MEdBFIWOFzgAKxtw/i29g
J8jbGRxWhr6JUi+UcafTTWHFH6tA30vPVNU/rtj36kfJ71hy5dN5GDmY1X9JByU9qQ2LODg/Nm4H
657gTLyK6ZZ22wLUux5MfbVcvv6BNC+h/cPkoEf/QOc1ppFjujrsLNUTV5Ui39yLeiXlWac7HaGY
XIqTR4yj9QNgHumhNOz3CPwPOajnLSAK1nrt9MvjRNAIBwlZg+KLLFUHJgdTGGIyunEEgzaooCGa
W/1oiEQ2IThpn/St6ufFqojIC/oTdKaFscYU0s8cYaaVDqhcl+LEKkD83mRDDwCWgS/OY1CgU4O5
KGnaIod4Yscs4OZa1wW+rXZh9CU37jGt2wBRoDHHIPGL/biDjPgx0HnmrNkPAfR69gxw/pbODBE3
osdaJzA38e8WkGAmAvD6JhcSokD8l6EtQ3bbjLbOF3qO6fyhsbz8SEfFxb93kWo2mKXBsvUTcCbL
BcqtEAxBY271PNZzVw8Rj0CPxcwH6SAYEdb1yKNGyRx91DEyZJwbsq6oyvXH+kHskpHZ6fTJB348
DgZKJwSyhHR/xmGdun4mjZ5yVSdlDzqGzjMf8ZXv6VQ5oaqos7rORql8Z93pfE3o41eN0oZhyaBb
OnXGLe7MrAmWMsFvVmcdA0EFr/Sf5gfJ9M4r8zJgQehFob/fMun4szOrPHG4xMRZj75uwdFJHIvV
K9PH44Oas55LZC/9ybpM4ERypae5TtH6RnRcK3qY7cQxncP5MP10eGA2w60Dx59rsL/b7oU+daId
gniDCPbbdm9CgmGM3GS6q+PuzvUIwKQEXYhwjybZUWuMsJ71cOoyTc8pkq3+kvHjjit2wnPytLhY
vDNErOePtT2XOjmzvn6m0wiMlOJ56V93huVdL1wdO0TyJfJOFcpiLNNwbDceN0tY07NQh3tRSSxe
mPScNuhMWxIzJHFxrN89CtnpUY+K/qZgeTGLko6pyiDBRV3/eaAcDfz7raoOfVQ2Iy9AYJLjvF+r
ajsF8WImAaZqcFz0/ZPgmDs66XZ5thvkZ1QcyFvecib4kgd1FtVxyCdl6/mvvzap9j5iEwNMtI0A
ClY50ApSiF6QOujpEoNxDdDgZ9L8+SYs/29299xFGPiBDzMOvOlvdzFMTj/4rnbOetdPm0vNrM/Y
cgTBR93GU0dAQI8oBYe+S0OHnOBdw/512UJpp7M+b6NSab8ZwWOfUKDwRipDne8CSRFC/NYFDXsH
PgbddfgS73qFeArpUoLLkgByS7fOoHbUGPrtEN71cx4rnjNjo//TEVPXf3wQAId1gPGezkxUEDrT
6p/oDMn80iF15Cp0nUFo5BD2IyXqPPMRgwmeZYFYwWYy/9J/oSYLoim50ZWBLgJ7ZSKdRnzzH3Ut
+nHXvE0Xk1QzzDq+orxhgyA3ehLqdKNzo86hHyP1c3HqMsUGqmIYhMifBY7jX+2QGPEzYeqJq5Nk
V1VrXVHoPKITgM4btKQAHX+TVkoqeicQ6W0DSSJjzHW9rnUE9Bo0coph/ouCTd5wzsQ+WRNx2VTo
v0x80VklRkWICE+k0WGbc3N9PZCj1w1qcfiAs06cR50DdfzFykX/mGKnyV1gmmcdxfl1lRsbExaD
POt7BDWnv2lkTzoT62eJx9lelwE6c/LxBE79+HWs5Ff+PG3/btKadqTnLBLITvQbRLoYS2yN0T/U
IYdYxP91htMZg0/Vle+fP+7vNtCh6fieGyKZYrKT/nWRuCJNwiH7+Xl6niX0X5jxTDX9CNjW6Bqy
g4PpIGwv1BHDnEYSuxn6sLlRSFHS6K0eo8yTnEn/Pxi7P1/k341JYGpgA60bTUj49RpTsENuETuj
Xqe6Tu+SrS5+dAXB42dcPj7ufwVN+Z/hTv5fACz/P3bDGfj/vhu+k9+/Zl9+6YLz/p9dcDv6h+8G
upFqo0aBoQYg15+4FItuNhPLMem+WjBWLXLN/+2BW/9ArhTGs+XaIEY+TAf+qVvquP+gXQJiHq01
z4Ec4/+veuC/5rMAhxkuKvBtLQNOo8j/LRO4zgBnLaFzmIiZky9/WS+eIx9dzsfjiLPEupuKTRrD
PLbmipbg4FLuz/Wz9CYWfMzsBzOL7ZqT3gQic2uJddOqrKd2n3KYZbZvwTIH/0ZM7KN19Z9J+OdF
M5i0jIjieiB+nfV1aSppzdoS13HQ0qnGm1MvVElw9t3ku5KGAzPEwyYxHGncR+Ndg2DH3k37/b88
5b/pyusn9C/VwM8LCcMQlioKJlRNvy0/B+nTqPaQWs2LJVsXyTwhm2hCqu+AJmgtzUD4P6IRArkR
YRiMUQ48+2j58efL0IHv9+GITFuHRdf1g9+LtziNRwXBLFmVLbogUrQbnDUv0luQDagS9980Fq3g
VyATRaJNm47/QeJh5pjeb8M/xA5bDGTwVspy+mvbbVI8bL8Yg7xJA7EDyy7cVb0k/jOK0A0bvfkv
HELj86K66kTztSl981iNI24p6z5t8pO2FRtdCxnbktoPJG+IZ/Bs7ouxne9Err41Ws8EutDBwsto
71cL28hlBq6tFTBFeZBF152mNno1+8k41kIk+wILDCqyPHsygbU4duWfstbazoa6JmW8HQfRb3tU
Z7aWCoNzXVxkM1SnRmKD8FRVy/wMCHWD0Gy4UWEan70yeu360V2XICI9BMacqkSJPhsRVMqqbJ36
vlpLC01qbOR+9KKZjrZ6zJl792LsdmNqJ5c4z62dXY+7eZpqDuexEVdB+tTlRs11LYDs07g4Yue7
ohiHsmt7F9iNh7i0u8PoTXvD6AFMBNW4L0tH0CahKxVjlle5WGsUooh2pQlcZpzGrWdll9EEXuSi
nzalJ4Wk6FQjR2V5NfxWMHKgHZPnYmieS3c3hm66wwnofZF2tSsC7y22p3VUqvK9HSY25aOfrMlk
NXsTWHdR0oOhSrAIxjQREcVeFAfTFoifB/Opc6L6GCTJsg5UXt+8CdGWEF+RrnHVETPx/RTO80kY
9XJwgu5l8o34FMn4GjdGiuFsZx6lR13qDF51xTu3Z2sd2kf1ZrVz/9r2sJhTe946bTQ/YTqccnQ3
AKdDyAN9dvncsH+7TkNrnxrDPgVyzneJYwGjU8A7rD7OQLAgwwIEO925ORWOnRnjdqjbcGckyafK
HmY+3/sRR9VwBMmH2F/YDPuxTxHlC0GNalH3Tr+4o/HJtXrOMkJxxKehXVlGFQFqhsRnzE3074qR
X7vkP9cc6d0Cxhjanvt7N7+pA9xSWhivLg67bpkfersb8MaIV/Mw7BBKdk9OCIFDBu9Zi8YlDNv4
OpT2w2glq36pxmc08Q85Frr38XMLQxCqIdpPvDTSHE4yK6uNeDaV6omaWPwZ0WLuk6W9hPWcnfpw
++eQZekY8a8xC28z0+Tc1/d9HA+t3zvwpjm76Yjn5GrARIVtfh1djEeKe5pewu1XnRqCtY1inAGq
oA4H+h8L52xRHG+atjj++WLc/3oxNs4fnACbHvJ3jNWv+aRU2MNZ9EvvTA/sFU0SNNm6sDrMfdLe
5soxVwgquGc0yNxz6oYzyhimtemwANACGFtwTu1o0zeo2mNYy/SC/kS6kQ7regzP7BlAxju4gCWg
ye8hZKyQZaKNAD2vGRqoZbnp0KlzYQT382UQ0CnkKIxzR7fzTma586IKfLEMy/wROMq+650xfrOT
yt1giuPvyjaO3+pWfa6WRt67IUP45+FBofO/PCweV4CQOiwcVHh/f1jMZ+Sn0pQ0Bw9qm5v2AXMZ
dTY6VEwSKxB3XYxrdtA25gt83q/ZFBbfo9yj0diM5AV241XnBbdYiPmwUDeU1ZDtWlGXN9ev4rWV
h7Bi5uDNgMd4ldi1PaLxjaJKvDwlCyCyAmR229UBy2uC1RzziSGaervSsuanML7v5003f28dz78Z
yGk+SOT5rg4mDB//KuLuixdVGsvoW3dz6hN/9Kj6WYzlfeLc6jQfzl4P3syGAL4xkwEhMUh5AGFS
/6nkoGit8hnXGg7461CGX5y0fahdZ/meSIADIzrfdpA9TGN1k1Qse3Ma611rBzPmp2N2yE1Y+UKG
7l74fctSm10kUHqxNkfPX1mT0V4q0+IlVNlGw5dxtHd/NHTSzdAIojueSb3NCmUj2DOit9nDHckg
3DzEBQCgaIzavywDuEvf3bdlE98nbZCvlmg+YPYmL36byYtBfjRizDoj6YqLTXBcK4sOsusvwV7Q
6+9wh2haNHVxz+u3rR4ea0qjzZK5PYIYtv3S9e6DUbv+U7TkYu2Y/Z0AylWI3mOSC+v5ycjZ8pSo
kj02hfTZuQLYwhoG2Y2up6Gr8L7rMvmE3Wi4H0Ks/Zpxlg9+6MzXMi43WeolEKNaecGkL3ywXWK4
k1gvaXbCVEidAqdTJ1t/lY0qOPx5ioe6UPs1HAE1oQr3ES82fet3vxr0ftUsDPzZcs97TkW6V6KG
5QYVaN8kokAuwgUuCYrSar0WFl3Ck4pwgl8i+/toYpaJL8IAPMuDjra0Jz/FcXquMipg32vxk+kL
edRsmCUeljcn7B+bfjYfaHMZD1Wm7u18qj45po8SyajIt/FyzLIO3GoxclY7cNIsvczfzNU0P368
VEWxxdZG3YJSrCbVdicvHEJM0Op2P1Qh0qxKHwAt35x5AqKXlfXjkOIcWlfsENX8WfVQkcpuSHcT
Nch2TJr5XTUIhhRZ+zrn+HeOrWYH2+FBTMZ4sqQ9nqI8fA1ykotfRupQh1Z1KTBS3LrIsj+wXLxV
M5f4BM6jt0GFuzwkSexqccwegolNG6FyXmOndg601eih6O97GHxlyvJfkspvj2k39P+uWv29OLaZ
Llii4FeIbQ3Ktr+V6MXQVxyPWyglKWc7ouDz5vf+JZ6AEJTI92/idKwfqyRAFylI7Hs5m8WqGWP3
AIbHldLbuXVdruw5S+iR2PbTnyce+79ft/Bkdselq2Gi/mH6fxNcHViIaRwQXEess7vBDc+1YZfH
uuAIgTKJmg3xsdXoVPEut8HTKDd567BnJ/wuLyJA47BunOPHi0wn51iTKdfCnG+IU8anaRbgNkIE
wmLUzlXDeV8dpy+BTQTOoqY6L2VSXfwSZieVNE0m6uKoFcWLXfjTrqoCKqzb3FftKbM9pLMTW7zO
Qe2ukqZBhcKRWFdHwGWjzNu69ZKvbFk7LyI/JDhpnWK7ScE+jCQ3u5LrPFXu4eNfHy/SS6qt11PA
xURTRDIQz8/b0oTiSYmO6VO8bqIi2NJtA90jJrienl+d+zjo1r1dVY91MK0Te+qPSKchX10T1Xq/
fjMKAbUR891kbNtjbwWYbJtq3E7e4DzYFM8rZOGit3oKv2ZBNn3LfKgHpeG8pY43ndrCalelPTlv
/tLVlJWKGstWD9IzjU00ink1jmb5Ugd/GYO3D2qgxEG7PAocPDZFFMUHv4/9k29gbp2J5ptntcXO
aGJr72Yx5pKpVg+O+YVeVdbOyiij/aoVm1SgcmQKQKFzOEEKRc1obt1dhifKCSCRdfr4ymzeMLmX
J+hI2bYJhbsDdmcwGn24R5wKkW9HxXedTFDm82Bq+06fPsV+f2nYPCV1hvBulx+qRA2o8ahhzVkP
drFpll3EmHKuGnQWmaT6gUzXymonJMWi2D4aKEsCnQwKNPOdZTuWi70PilxcVAvlMh2D4FJWVnrC
EOvkCnO6kTzhpk75F6V7i0z74a1o3a8oSj80BvClqGo4gJfygO+5vxrz0Dp1srRPH1+1bgnruDJx
TrlG8ZTceATjxkhCHkOn3tJ88s4zBQtHh8J+BF2ynZoJhkeT3dTc1ae8jNZzU2i6pHQm0PhTd3Gq
ZtwZtfy+hEGHJGOPm1zdljiohAsSdMlXNCTwZXe+ZYl4T05Olwy7uZ/AWkeTe4UZb+9wAYNm2mLD
QTY2w+meKofd3cpNnE1Cx+aJ+r++UUWsnXp+cNTc/BXEGIuZapH3bW6muAuoZf3xA5sDs6DZTqnv
PFgSCzKjQxU6zVrcc6uE0+xDWI/RempqeTOaJNqWOBnRX+WsNbay7FjWWPQpucxb4ZXBPpEItggj
tp6sGM3LWSzOxqJZuhHhYu7Gqqm2hjHGDEAJkHeWtbUrEy/fDrLGytlDi9KVc3Iz2Nx1UPy+LyDz
hTnGz/Fgmid0Y5KV3xty4zdtzxIIx1vnXGknWdePf5SD7QIOydpVipvDdcgK7zCm+Xkp4F2PFMnX
YkIyyZZRsFKui/efXZl7c2jnk2kE87Hv/DtlNv4ekxX66fE0HAeZoirYzdbBsFEBGc2w2bepGiid
k/I62VGyjmNmppujwlrZ3UOdODSiUcEiZPd7sxXBStJoYJ9ew2pvOJ8bfav8Me/Z4YSbCSEOnILn
T1BgAZDj0o5eyM7LKrVrCyk+b7nd4lzU9svQVc4JGMA/X8qRbhKoCrU2zfKW0fx5dPK6g61bv9It
rr6gMQXxv+xjutRoN8jcEScVsuSi0LgwS5on12obOgd3BFrRenCoYmBZXtlFiPIF72bm2RTO87zt
iq45ZIF3Wwo4AyIZUG9CEX1lO8Vy8W18BwOfwnIJlXdqU7I8LFfDDPrjFIhTKpxMuwP8+HgGrUd3
Ajb9vG5lBY48rvYF25YpCD+ZLfrliRQJIvb2j7Ap5pNKkjVSza8wxcPjpF+6EuBeUfbgGMck2mf1
7O3ElEJxGgP3WhbVt7n0g2sYItTCOrU2LU/h4LacPvOAONKb1ap26ul1jIAmBVYlDmPXKmSu2PjM
4SPO7+JuylvnDSLuU6lAeneu8+bkPGawOcahQAUjGXBWs0fztRbB1Q9xslZekFFxT/edMrxn3Myu
STvH60FZ4iWNlmMUps2mUaa9XQLZXC394hUTlhjtmxkP9lu8yAvbno1hWMsJEfcWSXJ/2RaD+5WT
1/oLTou3gIx8Gz+2/LnTrA0QQFYXDeeszMXG6JFs7ep8RIoivUMju3ggF4g7x0Idz46nXRBVAPLV
gLTraOKtYHUHFEPpJSnYBo0ln9zEuuRGET/4DoS5ma7ZNrDa9kTaaE9TqbztEnXVDln6w+whgTL7
6QV9qhSdswUSGEL6cJbQUpdtiRZ9ei7dZkGQleZnXIru1I/Fm20ISRCeyvyczHN26Kbuk58tX51s
cD5lKB1ayKJvPQkKphYgKeMEBRLA+fE6Z+xWs8pBe0i0Yxw7SfaV11iXbu79rdP7EHro34WVgJ4Q
IVJl1TBxsiI8UnWNh6AOCFAtPkhRmH3BxheD+9CvH+u8u5kyD662OVSbYZrBwpRDt+08QVpqX9vM
a98zQzxMsuv2Ncrbx6AzwtXQTBtHGf0pmkbUVbvI3zU4QDyUvnEoFdaMrUzFyuAEu+6EeJp1mvY9
45RPb2kShF8Kp3uxM9GyP1R0tVgvpReo09xLdXEQDaJbOW9VhjlrJKV5ps8IxVyBw4WuTndLgpad
J+DebhVvPIETAJZ7WyHK+thVsGR+yoKlaX/fNUF0xLPB4knYu1668tVpv2Rh7jypoc+3RhP5D2YW
QXQK+k3fGXSP8ErnxHgJr6kHIXRiXf4lB8gXiSJUjstIP6GmaVPn6YsfW/ddMCQrpxxz5M6ynBFp
J9whF4PmonDPYdw9Z9lMSGEPAgHJa+a1pYplPVXZEfA9DQkXnaqAQ7vJV+PRRNTt5Kt52xdKnDno
Su4H6Ro35T4wB+1PNGvadYnjhR9HBmqis3Fz20c0r48tbok7316gyfT1pu2rtb0Af2pqJPvYHB6s
LhvW9hz726THdTaakm+ls8CSUlO1lz07LnOZ81uTA5ByiQOX1EqmpyDEcSj02TM0QJ/YueQnVILi
lcyackuHZLnzwy68ujNPyLTDfI8/znSpALTBLEfpwIBW05v5yrTQH+ysziDVBdlxWJrp1hnIQeSu
ijiHLmd2AuxTvbQqr7QZpjf/s1iC9i2k5XJdCn8Txv1xtJCc2BjKGXZqQteXo8nv6MU017KJmA7y
MYl6lGb+4yVQWbzHTv6WhynxHXuufWv2L6h01ufGxXWqqcYIL5/6W2FNMaVTjSBrCOtwWKDupcZw
dbrhs+/RDRYup3ldU8I1hTRx//ESGuERvdGQ/Vhh38T0LtEPvKZ1Ht3yPv06ofm8DcYipna09l3q
uUeHeYX4bH81rBrFH5bxQ2EG4SGL+7+MSqq9p4wfsVvM93FVfEOMB2Szkclj00i572u7X0UohN9F
c1s9m1KKGBr/gKEmx8of+r6VQN4kzBL3Ylicl6aIQ0LbNECTcV50wXy+X9k5Up342NRN45+Dpc4f
KhNUnvweWsBVuaa4ItklyT0d/mZnDr6xI/06p3wwXU6d6vfUYhtu0PrS/Q2xpg0T75M5BFnrFmh8
jAWmKJLrsYv+Eixd9zhYuD/pwUQu3z96gXFv4RBzI58BLh9ziP9e9TUFJ5pnS7PBxT7icqW8x53U
O6XSv8wOpZTjWp/Cyeo20BuGYzF0zja3E8w/DAfAfICKmWYvdPdTk9s0wM2VlX9bljnb1pESK7OH
klR0VXM02yX93J9QdlmuqUByYJmagT4UwxD8sGcR3dwID5CiWSbAreF0dhDKtfy5QT6m8x8BI/p7
Gw64u3hXEEHbXMtm53YEyMixySVB6n/JB4pdtYo5JPqcNZb21x2ttUJw/Q6dfnn/8aIPX2Kr6s6u
aqKT7zlnLFDUDRhZcxsOqA1CrlXuU49N2Ku3HOYSINooKGWEl9hHy3Cso9JfqbaEWiGDaQOUY9fn
aMO2gOZ/vqQiP+Vd2t3wKwk5Bcz7jbR8zHKGComc4b5FPQV6eNsfnMn/kqkAycvxdUlqB5FID0Eo
RCw3fZlgYu468TGB/rEXER/Y+7TWMz+uvznuzckE3iRimNc2Ti0PWY4McqMEnmzDEsE4oNOQdyGq
x5NVsjepy60SZrWdlPVU6B7MYrqf0wYSQueG2RZB6/QS1T1zlewg8sk5C5EjzecuwyuFOB4LbAbX
coEyWM34CneTWew+/jl6BpAXL/au3SDCU9Mkz0kgyQgJetm9sCEA+hJUbFkCwG1Xyq/ky4eLL+KN
AE7aTm4bo2QZ2EWtkIpNHnPthBoFfnmbb9NQhKesDILTnFbfA5Sod8qAXIM8mEpj9ilFkZ6GKOhX
uvBfCxvpkKkZLw2dBXicJvWh27hHVrVNIWM6yPELAWGE/Sr7N+yPM1ANI72Q9dLW3rNlG19Mn1Tj
g9btzbLECqRKNnZBCvgoocIu/WaDzN4HVa7Qn3TrrbdU0ZOgdTUurXwVcT6hYu7fAsyEXivOnS5i
YkP48UMOd1C9xdt48sw3dxZPpfCztypP9kaRw1yPzfCoighO7TwVd77vDVdvhlDRq/TroArzOpaJ
5jBXdCygD0msuW+coKVHWATdOu+z+ZOjhf+XbPSOXYt/M5p3864qyiMfKc9tvgzPErGwO09Gzg43
F3Ur00Xtc78HNEFr+pQ5c7LJKrP41KkZn5D0sctpd9P8TvdRMAXfBHg/hO69eZv1+bM7IsE5LHW2
VXVo4MPnBfeDM4T3XlPnR7/l/cY8GHdDLcXNbVow80MAOSiJDwHz6mIIVHjiU+rn9jaIOu8hHrL2
rjFzNmhp4Rw/XlSHKGEQpoexCeOHRdSnWv8Oh/pHnvCnlNPE/TLRAPAGM5/veniSI13Fu3weBEfx
gurJK5vbSLvw4xCLNgtuDzIvznYfE+0N+ha4e6yXnL5d0aoMbeJ0eErSfniSCOiWRX+oOXd6tWXv
AJ5NnJWFNQAafUH1LAz4055Ub20e92dhhrCMrM0wSu97XmzCos++003GySEp/Sdjwa2vTgp29PC6
MXk7oZVj7eeiepja+HsQh8ZtcL3qcdYCn9W0tQrsDaIeGIHvdg+E/Ba9LObrQ1eP6bru+cPzYDp3
M3K8J1O/hM7IpmaI/IOfTIjd2TFasolFURC+c6iQ3qa8xC9bLFg8YLSxGiDvH0djmbahgJBllhaG
JtnyVnUV9bcU2FOhD7VC57/cSa+jKoulf1OpASK5q9J9bswv1iLdHWriRrKuHCxS0t5zT5E3pPC9
kpkqJ4rWcR1mm1LX2OnQPRl2fHHmuj2DqmrPU9HWlIKl+2KJYP4UsvBocCz1/VSzoWiEPb9nef7N
Axjr8CfuIifrzzI15KXM6rOFXvdRoI19FGbzw7Rks3MisqJstm7fiUvnLRsafAPSfam1C2LPO/lD
mm/abP5W0Y7axY05PiDBx66kbA92Lvsr0JD+6gdGf6Uxsay90S0vU4S3TI2V9/McNY/G4D5LTEzv
kU/pn8GIru3KWN7EyP6wke1q6ZzsTFbPz3lnsgepe2b0dM3UYJ6qlIxMPfY+GhgFeUaAgkhofmYE
rKeoukv7CGH8joXsWmN6S9sghSKOpG9tVhcRVXvsYcZXd5QnSSP5R6Eb8mkYopNrv0zTNzqdfwXG
5O8sFFahL2kTdU5Qmys9e8YqYrtFY2ysKcY4zpK7PBDFNocrihW20a0LIsBRpM78qc3A/KMR9JzO
V1wcm2suy+GSOF/UKKqv8YxAXmcu2b1pPRRd6T2BA0LLw/QPIrR2TozatKNPriW4GDhhnLaMVR3c
VBIFt84e8mPI9lhPaMny/9R5FSYzsWKb5JVX6Y+cJ4rii4kl9oNI/H5bxWbBenjv+sZ7mZICkz/L
O+GHuEoZ2A1oS+cNhMhzW47BfQ7eB9sbxiSgC3wC9oBORB52m2Ial01WlxC78xKx6BlD9ygJ6UgK
0luDy7X+F6qFX1Wt1FpjmnAFXcK3lLfe+cYkqS9d5DmKBhiiMjAnNYIJy4FDkYFTNBeJlFistmlG
98mVtA0Ku8/W9BWsHaPrAR6065OsJX5nfa+RRWATU8NYDrE/5mcV10wda4K5phGHsvrqD4axsmrX
g+FdfkptTmWQHwdomwlYB7OkoSLqoL/Y1YBYeTs3x6yf9xkW8xSjS7dq1AxenxPdu6poHO0ukxz0
6LVR7dMqYQi7OfxiGFPxbIx19xYH7kPX5HRxPxaKfsEEglSQwCWnhlkVU9N8t0NUZR3cdV/scCq3
qZt+hTFg7Wt7afbTGH6tLBQ1x7QPP4U4fNyFhlEcA627GPrZ1Str61pb6GLkLgSluCiI/pMLKkbg
bBSRHi69UaK6gsoVGXcjk/e4H+erAo+Dh+nknkw+MMzH8epxxLGB48I5Qp+uEj9M0B7Iykvojtsy
wG1eZeyNh7fA4hiQw6Tu9PFVPtX5qa82FtGcCeTgIVENBWxmw3gY27i4iDm9Gg5YVqTvMWF3fWvN
Bl9cpqyGpGDH26q2nNeuks+hmZmP/pT5Fw6hYyA/WbXxabXuKpsK1jZ5+ha6c88Oxy4crS73pofq
WgA7qagRymyAoD3xADFBcs3XIaY2hLiZAF39VsvCpcJOnetSRse5iGJAKJidOBMHMl1S9jrBKoiZ
sC2bwVyhkP2Nks549kAhbZNQ1ccmR2XRC2o6FrZTbW32iswItNW8qb8Vdmg8W+hLoNknzZFiv6rC
rfQdptjoqTdz+dRFbJBhKF6cqYvhcybdfYbOdh0UxkOUJH/ZVZoe/XSObxhivFbuSLWf0w+7a1Fo
xW0DFbraSigTUgNnnCDe4SqdPkc5J7sJt5NGw3iYl55vjcObYfevQ5ab55T2DJ4xxQaXO4k8Qrt8
kkEdYeydmc9lCWg46lGe+/inlVX+WsoKKZ+gfkjtzLx4Rm9vZZLOKC6kK6w4guvHC9J7ez9zEDWZ
AQ0ns6pcIPhITpTMhn24uLheCvle0jHbuU2ZvCQxnZ/+/5B0XsuRIlsU/SIiSFzCa3kr718Iqacb
k3iTCXz9XaUbMaNpTTupCpJj9l7brXmMt3hOar+nU7nNnKNersZQ04qTh/Bgyh5EDNfVpgOqdRC5
qXdxGB363J+fjJMeUM1422Ep1eeiNTu4WcC09NRJZdrs07yAGdN64UNi2xBGJwZSuRcl8Oolvo8S
+sRSl09GRrhyLTs6ELN0HVjsbBPdtOeBGiUmmtEp8vrSgwxcGcXghQXs/NAzE105Yn5RiXKeqW62
PqXoYjwUzd3c7KViqz9jlX5qixD2FQe/a5ZjIHOQSdmoYME6BJnJ4aLMzLDIfP1+ErXmfZn0YdGu
OP9+sDy02k1rtydWU9eamKpPL/UI2qkeRrzTjVWPj2JiCDrN2yYPw9e4TG9Q2dTlcutgYRBuoA95
hFOFRwYbXMsC6jP32SGmhqmroHyDfe6unYZYTkONcDWB9VHFNmxHN/svSZf7ecJv4Kbo2nP/X808
4kKn5K0jEK5vbnhL+uKysaYxO07BLVC4yLo9wfbBE3InwerImU4B/L31MLbLsfUkTLGp85/phYJN
r2ezi+rXKKyLJ3uxu+el80PKr6XdqT5sn23l2UhhasnardpVxuiLeyuuM4dWJrl9IMh3lyQh6Ys3
KUIPQ2lvJvzn/k2iENYMVQP5pMhiup8TXbO/5tfXtRutRvCGJBI1yWEYYv80zd1yTt0qYpASQT3i
haeQQbIgu4GlZN2fSEVmcSB58ORh/U4GRLTNXC4UwpoFqmiPlGcocoeqadFH4B6gnqAM7k5xQMfV
l0Vx57ZfOocjEIzyq/UCcoJvBUMXhJSso6NOvlHRpmyYIbZhEpx+P/iDwq/SQin5/R065mKsh7WZ
bqgSHv2qrAHFJGW04cHzAWGcjKGpoMXDHXgak1u1rd6ZKRZ3skDwQ6vok02Y1ndjLZ2rJf8/xi4i
cSDMzr2SVmA9OrYNhqXNg2PJri1fl0Si0P83a8qM5jFT7pG10PJjVYo+CDLdfeX62SVZ8JW0LOpX
NOkToznPfkJOR1gSPdFOjn+Z2s+n3AA/XKtm3vtVdRzHboNqKyd6Uebn1Jof3F4s23G0g4NVhuPn
aF/j3mRUOG6yybqoOMD0J3QVCQ/ZFe5yaUv76qZZsi9jJMN9LMaHNCwPvxtoPRGSIgDEyFY+u6W2
911J9uJCX3yxEsEx5iAQ9eqaE3AQBJOTXfLVgZOKlPNSWkJ+Yxw4x33Idd2MG6qz9rMcEVFV3JUd
F8ZpcIayOFDUDvAh5HIK5BxtbQMqoQ9Nwpy/o861pkvAAHJX03mcGt307BaA5EyiAW5ULQsgy66/
HxR93m8WZD8SJJiZbGfZQ3zQyn+Vv4vkqGWcPLfhidfoLzHeB3cS3n1iN4fR9z+8vDcHp0bCyp3A
sWnPDdz3SvMQr+s7UPdXO6/HVQmB6/fREdJ7r9PE3wh6qZOL3ZQZEiwwK66iQz7Bei8Zwd7NnoCC
NIzH38/iznnPOeovifGYxLWJ+vj/jyCsiqlzHqLwFjgwEDK1JDLGd9XudRrBz3Gb9L8RCpYIh+nE
VqbasLGpHjizx7We2Xu7PZk3tx0VxFlDbjZSNd6rMYv1EQjrZWRv/kaAVHqJlAsLW7J6bEuXbb5E
Xki8WnCIcu4Jpfptj390a5jgM4pqfrpxhuIcA91txel3vAnzkXTIwWPjXftvceS+4f31D72DBqjl
dYXuLE0U3Omptu8r6uP7RkmQcn52kjl34jhU9rkoMqISlV28FT48hiXP4k/HZCgls5lqeME9Sf+z
n/g2ycRYlvvKG8Gja/FUGc95KNoufs0b0oaVv22aFCGGm2d3lPSYEs1UYAPl0zpB2DTYobcX8yKe
OZ7+TRUivUikYIxC70Zez/VnzLs1x8Xy0y7Bsqbyqu7cvvXAZuDzWxxhHUfynA75CC855umwyVon
veuT4b4bNcNM3NcbGQykyczT3hngG6vaSbbd5MQbk8Tu5feDj03tQkhFh/27/VbTGB+mxqVxpWPa
60nk737SIw7OGAT+ftpO6hBVjIUs/TxkqgQqIt5NZJu1SkgVD2/leAbn+8s0FYVWp446D0HcxtMn
y/f4VJImeQ2RKQRLPz8OypsfPQaxTUDhHkX9HXjt5lQUstwXSJY2HJKEu8tFXaLbh6wswdV11oDW
Y4mvQ3MNcta8JhmPQST57PdD01H5djk37CDbh4jxDJllhKuk2tzFhdx6QgItnN1x58x+ux1a4TyB
nHbX5LsYRniRhmNmiy8Cb1/bJRrvhRP/IVWXfCT0HhtRk79ajM2Lp+Qltof2/vezsakQU1g55EUv
nE9A+1dycMCVBR45sBk6t523zMHp90ORDB8kNacnbTIEb8687BOZomf1+x4NTjnq9Ug87S1WKnuC
qJs/xcNyNm5zlqZ8HSrNvJYZ+r3O2LxZBXhJ8Erpydi0CLVtm45uB1tcMz9X0RI+E8ForTx67iMy
hvCZzR4JRsM0cl01hzwN3YtYHP3sLqgLvCr4uwxaHHRmWWyXC04uJWpWwkPxZhUwZCLTjj9smY41
bqe5mkAn32owNVfp9fdHvx/I4kuudCqvGk/ErvLhv4Gb48/Dm6bsJ3JZmHlUSb0f8jT5Oyr17I6U
GKHAURrHt+1d3mjIKGRRkPzEXc5nv/+/iKWNNw3yWYa+6SmlxzxYHck02q+uiZOzwrcq+2maCaK1
Rr95KWRmyLv3YBxUDqBQKc1TzKsCekFcktSYJ83tFyzqWrUVCSqO5gmj2WPp5q/EbWfn1rShqAsv
zOcQ6dmJ96iCJT4sIYOAZWD5PRrivm7mVbfFrt6UyX2dIe3r+0WjeQ8vhrfw6gRBduoHolzmZbYu
FbrLXRMU4zqJGyBpJUuLHUux/+J21kSZh+mhEEV7ZqTPTmUg/1f7+bQb5UAcbrOMF+/2gfgme+tO
yCfjztuVus6OQR3ieLSYbQlMhARsuXXHyeDh2vUKfxf2cXtXiPgFHUJz7xpOOo/k3qtJp49uCPXp
98piP38sU77gOeU2q8gyRiJz+yHtGuEFtoyqXd67XN5N9hFwsR7mUsXXUloOCD7e498/hWH5uPef
23PtZUxABMOktUui0+H38yViI248Nu3Gtjj3vGZ+U4P3QqaOf0r0zEprHtTVdxiv9hoxdEt1UFbB
Pm1C3IrwLG0MIGspVkEVnowfHVqW/2pMtmTEzavG108RT0TEwGtr2LOEYISgjqpKn9RU3icYLsKE
zSwQDFyRqxKlWjuLPUiGrVrkncLNUM9yq7v3fmKQcGEt/zDZ1k+JuiIvbVo77V9E/6FYyMxzxT5r
OCLh0JF7CnQ43rQqAPiIwajnbSn1B9qcUzdsNRlbQiPGurFhyMFr/GPhWetQn8MQWsBH1tPsI+IO
hcDNfGrG6G5YxoMRBe/78JdvcZN53l0Yn5PlmJIfIr7cwXlgBciBk24F88u5Ss5R/elVCoMTMxPA
QnHabqQ5lZk5jbliMvETX5fuoJplJ4CSj2SYUgpeC4bCXfzmo6ZlEznzSqRi2ybP9V7eMh5oP1pg
TUir6LwN5tdwqxf53Lc/PUB5DBqMBQjUiMZ9r//43XwCxCjKfSg4fstkly9o+IBj25CELSd6CP8j
qnitFqZkr0v2aotP3AuHvjiJ6BjbMcgKa49Mbp2ZR3p2OS6n0PtTfZezh7z/OpYVGBgAEPMpHL6U
O1yiAIQ4bz+P6W2X93/s7mKjBQieZmfcSA8e5DhsIigLzrxJLXpVRKou6+rBb66JdQNzLPvBWFSs
2GmpGqZgPEkRrCKVQ2i9JbXO63Rgs10wAiZ+YWU3ZKK38rCIdseDY51x/A9KnX1IBkpgOu124PbX
Q/weC4dNEOrNnib+nOace3zrLkipJc2ORbTsUT2uu5KQPZexZqzybe4zmm1eMmJ+65L4TZXHRza5
oeivC3NmcApYaPM6X+cpk88Ard1UHFEwWRG+8rS8uDgmXO0As9WsanSIHdmjDYk3kcV4Lg/WAX3K
zbJ9AS31N4lL6L2Yk6ZdxV1quYdgpCD0dfjqTPVxbtRDaTnbMM/w+XGHGR756q/iZkEKdcfkbedk
Dm2Ztep8B4zjcZx/5gzpYpTcLxVJ7G3/bex8r7LkdbbZtCTXZBn2BQ4VfMGkZxzKIieulr6SaOWj
GlGcZ8ku4RWt5/wz4Jk2LX9Rib2QN3suRvepg26Gvue70jxY6umFcEPnjndjuzg/gKxZo/ANgbPW
ZrxDq7PJJu8hHKAIZ73a+tMu4J4dlXXH86HegbIXlVUfm84C7olIFVmAcWGGVkRB1WReCr94DHV8
SiXurJhxXHQb6WISmtNTUwvAsNk2D2nQhn49x2SYB80xM8BI0evksVopBnQqubZpSlJZsglShZg0
P/VTvtYaR2JURyfUheXEiYVI/IQ7Ym+zgGDiubwl7NJZr5zLKl2AuwHerbGx55H7VTUW78d0zbKE
VIfl1KfRQdqMpv3l0UNNLgPCLEaOyCpK9mwyD02ZHmseMJ45sNU74TPZia5CgDW/sTTGHDiQV9uQ
rGmd+McKyDh+0ZHZV63zIDZUBzA4btSnGJwLqE+f2Lc+RnblP0ylREIHpqEaOan9KxrDboXQ8Zl5
RWIV2y6jthcT86ah3yW+PBVu+dIsSD5SZKPcWuiFV4WFS7TNiSrnT6Uee89gPIxw8AJM/rNjgeXj
4io8VjAMOHv8k4sN4bQQHzpJ9hmrLBuaqb3oszvL/wrb2oTT5+R/1x1g3oVwyZLb0lk4W3TwL4nn
nQbpP1rWmVvwnhXnOmv+MixClSb2Udtg23ufF8sD8qd3Y1f/Ue6XgrngaI91UHOfZaFFoRWdUaDu
PCeB02Lj5A44mcjfW6u03+m8rTfDGLPsYl5HfEbKZZtVOxEx+tbRRjrdtqm6n4gh7UEv3cUQhSzH
iqQlhykvy5ceDU47Wzd+yzZNq6tbo84h7l7G3aHyq63pnY3rlD+GEwjt975P0rUmmJTHyi5lisNZ
rET7AVFxz62y8RoC4GR3iFhTW83ykNTtReTVa1fphxKpHbc/KQ3+g5vam86pdxaE3KWamGmR8yTt
v4Un9yp/TjS1c5wyrnFWS0yyThydlZ4P5DS8KdXtA4kgerpHhRi24T9jR3s5sT7tIb0H/l7oslvf
Qi/Gmq2SmgiR8AV4mAwhTHNc6upfx1eM3B9ydfKclOZfM3lbTiG8u6Qy4lauNxh1GCtWxEIk0dMi
EK6mGWjXjjDIG6EXoqQXHztGgA650bXrIvIb2EZbn6MsOBVZD4w+hTBplWGnT/PfBNQCD8b2MY+L
tyDLKKc4v0S2F+5wipuSSpQBQKkiqB5IpAPOaQvtlqyPbZP98VKX+C9gj+ldSYJqmBqU18VL5MqN
P6pjpdp9bluX2olZS8NBSVS8qzvOJ1dBnkVvKYkvUbR4iaO2TLb+0gueZmHvGit803b3jVZQ1ewt
4p0dW/+U6C8NjAlfEu8yB4+DyWE3T4fCnXa252/ntLnrQ4spBvC6aGgJ3P3Pd4aNF/+bXYxRuthn
ZXRVEHOywd8Zcv+CNHpu8npXo5ccfOb8cbm5sdQa5xCj7iWUpUS50GEaJCOgla/2jIm7viOgeo9K
eyXJYycw9OJgIDExutxZPk0WacPNtB0jbppoLDULgfnZLOLTAN3D2+Pdt5mb8vMplURMYkh1LOqR
HqhxpoPDjmcv+nMyNsFWZxS0JZu2jUjubqk8vbXw5ZLaEc3EmJl9rVhvgAz3VIYMB+lt8zOgh2SS
tvXxGmCxcvxl1/iDs4q7ducb++j78a2pU2ts4teEHC6n+Ano3kcVb5omOjXOawY1IcZ02iXVti3l
e0r9Cerx0vFEaca3yqG0SexjZ2W7pE13IAwhjnf4GEgmy/R9UCVPEwqaUdYHZclHBMOIpDOUvGCt
iRXsmAs7hBBaZKcNfoT8mZy4zot50EYH0+CVUlcbIGWtmGil9WnQUJayp16O50Sh/Ul44OGtR2KV
4ofUQ3a1x+TZ89C18Dwf+wEYdRH+LXLKEMGUbAXJlikmmg0vt/9NsnlNFticY9fMxx65ymbpzLfR
vMsL+y/2axJd2YjL4ikLq9M8OsQJw6pIqZDioSn2Q0I+iuVvbJYLCAhditCUlTTeixXLxfQqZX0u
l/aujNv/FDaAdTDV98oilGCCOCKBoSaoEcYKNnfrILciWSauSB5Q/ZCsQ5t+2fADlD3/1V79XKLa
Xhk2eslkHcN0akh/amhHiAZKI76QuaCXuOHHPNnfHN3/AgKa5Gj/Q3tVYx8VwAumgtNrhnvhnMWA
iKG2wZ4nr3FXfdhT+FyQUS40wi2ul8nigBqw42+mGZlW7d/nhYRyXucTnmxiupAtruumzVDHM6cn
pCPp1H9oyZP1W8/466b5+k8ECqJ/doqohDaZwKkz92wey5n5b+dma9uHHt6ONJ4pTFruWn8uhnUQ
EmYR9lh3CrmvMBqx5QecO89QrV2ek0IYvEoAjwL0pk7tGjxbIAXbjv/bdT+yRONupWrjuPmysUsa
yiIJtn4UHZNg+NegbmBGQgHkTQmcf4Qgjtk1AnSWKzSFruk+guJVaguV1Iyqu+R5ZFLiKKSxIcrp
kY1r+B4lykIw2M0r0V3mRuSbzHV7AusgBhWB4uiJ2cPZ7LPyedri4cxX29Z29lFVUs7PUbBOWXVs
VDxt3EK93VbJ7mKLDRvhT+LgE6hb+qPgL2tuX4OTLA++oVP2Tf43S5ObFUOP++zCQt0i8Cz/qhi/
gNMjfIFKd178b3vujq7d3f8u4jJEds3iC8TI7PCzr94lThApMx2EEW9zN1/LLkAM+AulDPJ0MxHk
rTNuycp314s1/NRo82Pvv2A6h0P2quLk/vd3sDGGv26dvaQ81UH5PSbmqZ3nC4gcOkNGdVkScnZZ
N6mDQLOTdeGHFXe7nu3ZimnCfWv7/5pRwYQKDmMxHRFuUGLF/hnHi2Qmq/edaz4mJ5mZ2YoXidmH
n56JDBfe6ziRkEUksLtKBSlyjRUc6npaxxRJa4+h3Zqg4j+Vk7zc5nWrQAhvl7GsHYfuv9b4UKgQ
gB8LFFOZ755DMT861Ys9DcvKztptX4d/7Jhet4geHMt+LyRxBh22CxJXkQgN5UmOWHdwy5crwVo0
QGNgbJBrWSPvZ43VXY9PrW4gEkTkzeHlY8d6zUeskFnHjd0wL2mZ8w55efTqmNJgfrcqQyDi5Exs
WtOrH9e3SqTYxCJmVILyr7Srv3qOe5rw6V8d/DSOaFbGB53fucN/Er49s7eG9QeBsK9Fxn6Xpc6X
QuyMUgBRr+1aiMhSngLS/ZkL4iLc4S6v0SRExJ6finsZsNQci5w7jSR5lZxARFtgqHAHFmT1tgni
LFurO7KdH1k+tavM9b6SnGug6YO1nlgsEjEIIV9ttKJQjjkASub4EKmo9Vwzfuf1X7toyBkoGTzU
uIJXLd471ie46+dTXfrteWZhEbqWWVuin9ZWUm9maOcrWAKS/cHGcItpzgHVuMWOqQuNuM9jvXLd
Ve60701E8ebG5LNiLtrHxfxd+v4re3PcQ/oPdci0Xn46dsF0PW23xlf/Y9t/7VSzLbcXdxdbPmkr
LckPBXG2foX1piXZWbX1d1iRIYF3GXaHPrgzlQWyTwDnC+EMHmqt8kV2/bZ4zHzsd63HESPSkoPx
pc7TT52Nb5H3qHuemEH5oVSCPkRrLMDAdIkZKSF89AiSoJ+xnn6QFpx/07f7csnf20GcrIw5O3Nl
POOs5zsJvKh1JHNE9765/atdBXEQLliFM35M2Qjb1bcf0L/nbkpYUc6ZPN9Q7gGDGagiD2NMHkxd
3QsGuiqno2k89YhrOU3NnQnlph2K8zIhcEUEYPnT14S30kTjdUjDU2y3Rz9EVSC9B39ItiIpDplV
vUd2WyPZN0cx4fgASEAEqjPghdH1zbN9BcuNuSQgIWxwh80Cr+k2WQD0iNnWb8evrMyulcMypNNf
nJJmW47qqYpJ/AB1v/IjWlgdf6aRdBiQYeIdJIStyIFynYaHoPUeVAXxe7S8j46zb4DGHVqf/jgf
jX5sSus6Nbg78uA5La0fhabM8l+1wwDCFaSN5GcT6J2MWcfHqK+niYln27GZ7fA3UEO402sm7Jc8
XC5OvMAGI6wUY+JqsrlGwpy3uiHms4/cTWOjKLZyGtWKeEsjJz7jdu95qE+03QbOCLBs5mANEEqb
qXqQwdAVzY8qfICKKGyx45uV6YpjVXjOJkOxuG6zPwHE6lWyjMRUTMNbUPf3dnQDowX1h6iXd51e
hzJ4KqkS8V1YLteKBOF8+47aysWjnyX/eaLCvpuSYp+aYA8QCMuSsJ5FwQIZQAwj0/6DtgdVmQve
1YzJxo6L41BnIwqqmLVSd2eX4jXrx4/bf6lw36yWnBjUW50fPAdRvRtH8YZdaxv76c/k6q+qypHV
uWonLTQkxlgbJ69IrjEXksf/WTz3u7LmyIsJe61oMX6/h6TEqlkPjwliSmjjjjddjeYZFd9eZ5qk
54SsWm/Q96Gxr4ObH+dkovMofzoKBntyH2IH7eswbLuUSkUJQ3J2HS5kEtExtjw7GZLVmXmxyvqP
yzuLt96P44UZFoZyHlrPXjbcuy6JfzCMqEegz9JwjafBrtgP1B75mjQ4rn0I28dssOK1W9p/WUCc
oq46WEhvwiR/CrL2D/UGY6Tl3+0m7ym8CvvD7SiQZo1ruiLCoyl+jE7IWxJ/dJ4BfB+AgqqRPhGh
QNvvJ1ouCiezhULDwJpgwYbrLWurHzFScsXFI5yY3TgwzBLLpY4jJhmkRnYf2SLIZ1ksdDZ5+tJ6
XIS99+f2NdqV81+Uxd9VnB8hCv2RAPWDiWZkcjoo8KXAKgPAr3THjUjD9VjCvdRNiviV2pWDWP0X
ym3mw4Tg7fLi6aP3ghNv6B2u26OrQbplY0xpZaaddu0Nt/geRfdpWQB6JLexnNcLAh3d3cKcy7Nh
uE4p6Uxj4n313rB2G+wy2hnBC8vo6t8uaRkpKnVo3oW6TmHImlkTPDVU+8rChOAah3wW36d38+8n
1f0TuMlw1TofzsTuDIbYvpPEMFkNqxOPfGqIER+oFxgEVuOHK4t/k4/pQeAPXg+d3mDynnfIqaY1
td5ZI55lR0eO/HRx8hg/r+s/uimzY22bAD0D70/hACDUwXBfMGPXuGuaEe2bVUE4aWNe+Sa0L7YK
wKZMN1hKE15iDS5H2YzXGoPNAQZjXSPxkXZE/DjvQkVCXNON6BCdht5lmgmG0LQck4l/Om8qt8wC
MhFU27ryyFjyS3+7RGw+vHaBMI3PZe3RY69F0vVY0WVyVEcanGgbNZHZufW58nsQHQ4UWvXgp923
kxD8XKDi2yRfuMhB9cIh7SwfAYFB92Bc/JolYdIZJUooi5+ktB7rkaOoYsqMpK1sBo+x9b3MGvLn
e2DwHancFq8xXty7MswfzAi5KfdbRl3eiypCez9mJtz19vIbvBpu5km/jtJzSL4laEiyYj67NxeE
bwXHui7j01ja4T4p9V26NP4+bXmYSAF7oPXiXcO8bx2VR6wNNEiFzdCfdSDywyHb+wiJbXusz337
NaubM0FTH0QNf5NVWsepz87JNJIGlCeG0cnXUts/OvI0TxJ+jZgP4FKcbTtQ1HmpfAwFZEt7ceA1
5+LceBPQhhnX06RRlzPsnJwgW5dB8jdnwboKaxzXCXM9O5ru/IhltsuWI+LXqqD/jicatxahLSVW
Gcu/Ivxgxc8X9wYfxlrbts7WVuntS7fq8VbCg5VeCZY3fkOHi4U3WfYZDfp+LsxtlBCicms61Hvp
vRuhPxgHOqsmRDPB9q55YnJFFFU//yV1lWcmu2ebaS8va7HWTWhWhYAc31okkxEEjdaN4KDqkKnW
JYyDqLeKEIahn7bzZFDQAwpZOcSt2iV5cm316s7+iWqbXtxr62283OWxY+0Haz71tY1wS81vCdSV
1aROeqTwqVKaLqtvntCVImvDZdZyIYIYMq8dTiieEJqy5QZYoK7G20ggokOksEPjZflAJSda0QpP
DokR65RVKuJwSqqqsrdjjetIV/GBzB1U+MW7QbCPd0S8B+yPPfgGUZJZG3cGNFPDDmA9eAsEmehS
vNGQ/U5T1JuNjxdATsGxauILU6GrQKfdLDJZPwSaUJahVN9DPJ8cOz0TYb0rbfb5bv9Y42mL3fDS
3qw//OVC36YIzN388SZ3DQYS9XyGSmCTdwFPRFdxVLbTichXS9+nuieHVxGKjgKNNclpMrJDC4at
J1Vik4vgA1v9T5gN/ygPP6Ms/8FPsPYxKWYZa4uM9ZieCR+p7P8k3xso8OI0joj9qqXBXM+ozXbw
GJWoFuUI1cbH9GmQf0AGeGhRna6HZX0TnG1+fzYT4g9DtXaF8TIZ2IB1CQv2suOb6JOA8DbNbN2c
giTDjYUgc7k9nCqZcCyJV7SjP3bt5Jskc49BR/BzYhPRoj+h/R8E8cKxRRCc1b0gKNt71Il66q+t
C/xWLe+5Gt+9rt1kdI94WenNabfRMU/PXYG9t5qI0BX5qWSIyG1gvmSS7mNcAw74YR492G7rFPI3
W/q1LoHYZ/iMVrQNERGZXfBcVhk5kXKDJ5TM2hZ3cs2tIvru2YFEzeAdOFHoV0xNzEPfky8gFn55
cay1elZV+eo5iBOt2wtoXBTtPH9hFFQcvdl3sQi2wGg6cVrmj0tVPA6D8xZ7yyH024dFNNZqdC6N
srmAHUKPGRTRBJCPZPgjhT28zcEfR4/RqhvkS9+kCHIK9i1eZEGpcM8x91wMXDBmpjr2443Sft/U
5CwGyXwdpo1N+AXkvpRvrXjqzXhqh/jMsAjlwlukUsoDvDZ+Jt9889Us2b0b1GfLa1+aqro4CRbu
ZtxZZuHFMNCbpNTfnjt+wfah98sZxXRWtJ1DpkVWmC1sG4eH3p5YlFPUwvWQt22a1YYPVBHc40OK
j7cA/t/eL54zrJPcfuvQ0UY+WYAqHSCNUB0TFxgG03Wh9l1ZX15BoVfjLWFEviJiCWk/d3bQ+NRh
U/yZhwALxaNryKHDx1ZRt5bzKvysPGbxUPQl/SF3WzYzB+fivq3YWmjE6GPZ7TGd6+OnvOaYribC
HHKSHSP5iFXnn2ib6xDOf8DR4POWL3l/w/a6PurY0T3IFJ21N+cZJhX5DWHrNdcEXQ23d9MXLlyF
Vr0BbGOnwgGwCjnhGHIbXDyyecGd/TUCWj42GUqcGEofYLllm8dbyKjhFoNnvIIRdOib/OpTgu9E
GO7rOT07LhOlZaBHgny9tJeC2z8HUbUCgjdtwFEwA9mFSXw3WdbJSMXsWYqPrsYD7bCaTL9U399T
BqsVgjIu5iw8OYYVHk9uHo3B3vHL1yBHF2jyB6AyG4QRD+9VZQl61wZvXBOhnZD0YQkOxWjQH8r2
uq0zkCaXd225S+blC8XzS1kR9hRq508ZskIEicq7LnhhTE1REQZ73QBrMl66rePuDRAMujZce+cK
SwjqXevIfbdfKvjBQQK1WfPowgTGfHgh0MsN/mBT3XqMvURUHSIsR7VrIw0guTNkSBsAj9c3C+3g
Ng8usVetCtAkpM4rjHbKFpV8MKz65obdW5PXbvH6EsRnHWtXtkdP6PcxyPPDlHY4A4KW5ElJfnvY
sQ9EpD9oliyCsFqjGCdiWV/NysXHXTmfSxy+t94lSNlIi7Fg6tFaz+FYYLTLKR+aUz/PDyRTpKso
As2n00cMe7cJcvyydLtoEf/8xuC48HnXyqXZd1Z3lmP47lT3Sc8lZGqmT53NvYHS5VTr8FrIkNSO
ygVpiM6kbDkiLF9zxmUsfd3iahXZbq6r7QIpid61f5QztmufxxB5lgjeV7Yr9yZ8LRIFQzNEVjE0
9reDoClTUKJlYv61o9yEN4xSYpvX0BmvxvRrqflb/CgpVkLaauUEF05Vxl6dq1dBiMelE+0HzhPq
fkc/6jJYA1est02cvE9j8QQN+owY67zkVF0pgWPCqfC7QuVaS64ZJKMMGZPr3Dg0kTkjlNIp/mjt
YoPGA8BqO0jQYgIDcIb5WS6BXEftXdekjyYscQX2by1erzWmKa5r0N0LYgh8vv/j7Eya21a2Lf1f
3rgQgQQSTQ7eROxbkVTvCULu0Pc9fn190KmqdyzfsCNqcBmir+OYAoHMnXuv9a3mC+yaL9q4KpE/
3+GlsvuKK1CxMDYOaa+jg977ORIJKbzqSBV+9KN4OzVBvgCpjp8UsJSh0SnHX+TtQeayY3vUFR//
GZG8jLF4xJVAzW7np8k3frbMLIgWSr/Q2wDE1J/Hymwp7/HYhH357LlkNpcXO8OlawxEsolU3Bxf
IHql4dHHB/hwMONoZlNxNseAhuBdKH34ieHesQgHa6kquxhTQSI05HkRVB//JciJt+zSfZ/0+J3K
FwaC92OlfUXzxqkEVZJ66XCmB0rdkFm997XzrUBPNCn53X8LDQ7T2kjfrdRxn5oGxLxhQ97tq0B7
Co6R+8AxwAgP9deQDR7BeHiwk95doRP3FvCajG2q5RGVFLIVfxlFL6S+k/hmqEffLiipmo1Vs78W
BqMnIdvvXeY+l7ZJwRMaOrWkvU469KAx9oy2rr8qxvQasQ61LK9tN/xgIHLSAcQA8tlqomDEYRYM
p0lzNoZbFFdzkC2HADk6B72kgGzBDeNlG24M1DROYbjE0OyUCFwSK04Wdv6WUf0PqmRvHXGDa5ss
wKni2jXXISrZZLRik5BgXAT0kWTjnupE32C2JSpByWSVizbcVwyze05UW53YErskDAS1+czDh0/V
h+zW7hgtjc6YI9hoDyIwXPLZb1mWoxSsipuZ5GfP9xgjA9qJOie/8xJtSRu2Xoo4qxbeV+WgzIoK
gMiASQOK4PxUxAo4hW/Nwhb7nMesKtzFBUVYhsd0rIL1lB8tVXwZih5LoU61Pol8R3+Uea0LDVcx
GU7ryliNMYtq3Pjf7RbruQeb706ll7a0OW/6c6oqk0d0vC6muJoyPolvuuYC3CjN2Sqv3Q037jEW
C4MTDM9dSNZW86Xr2GLzmI3JALdO3WPmjIecr6UjT6FtnauSX9PX7HJjdPo3jNPzKkMgcuVDIAG2
mw2krXZ0FAGbUSAKudfD8NkC+8hU2eDXJFF4oaHHvvNMe8EZdpvq/Q9Wfoga/lUIBWqIgKiO46I/
JfHe15hp+3S8cNFEE4evfuLhB0CEBrgVJ6YyWxaJHOPHnekzvUZnU1AKe+X9kNXa2vad9G5mDq71
2q5PDezguxYp1VqQb5CHrk/oURsv0wGCmV+e+1S9NqEIlmjC69BSK2HlDcxAd1pWwOMSLIO72lyQ
AYIMRASPoSLwL8r0ZWZx1T1NR4UTlyitXUG4eD94qA+mepXTRFMZ7AWKLQ2Ch0M/ka4Xqp/qMeHE
f2BzWQdW8kAwS7MR+mzbmVrtWlse7DoR0m3CqiWLR5OG1iEsyaaaMiNZxWWNCy6y+23rcC+ETl5x
6pNf467vVq4pCw6DcbCSAaNp3YuODP5yt79SwKuV6Vvfq2zKVlnn4w8JxM0I5Lhtah4DjClQjdsW
ObwsUNglRN1org9RrrrPRMF0uKe74FHcMZrbF26qndnci8WoRphp89nOG+9lxng5Yqizpx4g6KQB
L2wgQnPS8LGTNDCQwVtLQDZi6Te+c5eKjtGqAFVmaDtKq7sBCs+dUzfZC1LFltYqlKgukAj/mgDt
yzit+uBtQGq+jwXAX+rtReQU/spT03RAf00XI044cSjzPTBJxLHk+BYmhEjQdxpWgT5ibRnzg60t
GzFnhCUtt7BveSsQfRFcrCB5wiHHhMOM/Q2K+PY4uCAqkCZ60aopYCgB9OAc0WDsYUBbXezUmu4K
Ilg3JRbnnVZDfC0ZFj655bTuHOOsTUn6k5VpDVdHvkdDBSk3K/uTl8XfwqqldRTwtw0jp6FtDMx6
lG/+8xa5T4ovCMIgcKpTKrT4lpQX6Vfjq1+6r8p8q4efJRDS4z9E07h8xa+v4fN9lEJHK85uTGJY
kO7gvtJSjnN3VThNeJC0W5EchNCwvbx8Npz06gcdYWz8txaiKLX7jxd09MkuiKGPYb+9Qx5uPzE6
KlbwsaoT42+adKXFrZBP+wxeL2Fo0roY+JCBTcWvejR90erJPjpRgpwwEcMCxy/JG/PLFDkRUlni
kT35MNbJwoG+gs6snF7qiXNinznZo0a7wS7d9l1dEGpX3+q5YLQ8Mqs0dxoBQxGkTEPtR++Iew/f
xLXt1Q607niuPLBXWf1KQYZAv7ONJ61yvO3H29g0yg3oXtbDdpI7XbDJGCaAdir1xllHVl1uRzsR
tEetkz7G5S63i+HUeUm0yJq2OGZjD55Nqh2qIXSr2FvemvigYDo687GAWTWJSVJ3j7kL/tNhO6Bl
SBXeCzPbRjB17qzS7A5ojy1Wt+ytLkHXACRpz2KSV/JqtZOfYYLLhyE+ibqfYYy+YObg6ieVe+AR
TO818KCgxHGiL4uoK5ZpyBm5Dlz/sfCGh3Kqs/dRRyjfuZiSjCqfzjo06j1d0475V+AecEsgeI0I
qwdmDvJXcy4ySstrUkyPwrahFrTs1ngYBBtXNUQrCzLnOjeQ3QxagNRugB2SG7QhWjOh3oscAmSD
/D5SUbdRWgT5zKVFrspU3bczv5CRCfbVHGWTahxF2iB9R9mQL4c9CRPWUC7jykRnhnx9hXMgZyA+
xBD+ffmt1fL0bBpecu7/309+WqsdRcc/f26aybTLbJZIJx+SQ5Ji6Tb1pH7p6WnGhL1+V0yHu2aB
rMA9xCBhSH2l8nXNqt1ONvISMLjJLUf8sOpLYu0ZEYXANwJJ5mG7Ge2KZiFYmjEKhh1HH55GGgPs
/IjYZt5oD0znSQRsawNj8jQwXlwPQWnI9JrTZ7ioCPG5YFopdjz1OmKYx9Jr8ousCxpOMyfYjx4H
33H4l0Lgxjm/TKHyq14BG5XWgNY0L/g7NboIkLQrjVPUKW3o0qqBXqs0PebZvbdPZpvUEJ6juOb/
zwNg8W2YLLxhGNdOzZmyByHja9E+YqM5WOq9DAYA3Y0VPnp0CSUSFKZVfbb02gmB8fBiiZw13R68
tYK2RL9IZPcQwFdBpbfrQU+cEx7gkOzzCZ9bnMJ2hQFR0gDix9i2fwR+csCBOG4dM+2f3QEqVTHK
EeTx1D9blvYGGhbG3diFOyhl1dLlPPA05uNMmGteVC+0VYmoeePGXvqCgNKOJXJGfZAL0yKLpoxg
s8RS4TAx1LZQ5tWa7S5Gkmcbv+P0UatuXFQMI7AkjDAyen8V8UeHrgZxGI3wG6NOG4+OxxRHeOOS
mZC/N0rG633S7BqzjNYfXw+pyKk5BBcjTC917tVnI9GIN/Bt/cFk0VhqVZxfgv7kO0jSQKCV+D7g
OY0UpVsm9/50HGWRbXrNQCo+PCuMTw9ZyxjFx5u8HSSdFEeLhyUNfEyDvXdfD3G39jJNob9zQTf0
Sb1qfQvdVaulV6PqDwOKZ44jGTNBzzlJtqMhfPLhx91GtEpglY136iLtSYR8PkdUu0jXtc0gE5ev
h+OMN34piyWYTMGE/P8aQHWb28xy3UMdzN7MwnjQHeQsU11vATzhHW1tezPQpN+ZCuUh2jExej2+
X/RGCoj0dvSnJ4XnfKPbg3Ogb9Ctq5j6u8CWkbimWljkTkyyDk+2zF69LjYfrDHGYqbhdPWUQbK1
W2THYVhPRbCyOgC8zb3xxLGwTo6TbQ4bX+vUPnOlwoVOSJNX9sPF8go8FbYNq48jMqLIZeXVrC3z
MbZCkHXtMW8g/xgzJlTZ0vBLBKRIgYKBfY148JWl02rwmFIjqRnzc1waD+jr482H6anIUOsQ73v9
8Pt2jVPfB6C4csOgmYaZKTDHatMRjIHRVsyuUkaZzeSgxJfcAnlCqIPyi42Fn5mpqn2ZyZ5rW3Rc
3IYegFL0oDQziNh6ir1hT9YRrorD4bpkFj27kew2vs/yyNkOIx3xqaX8lEm1g8JXASGtaGCgRNa3
jj1301LUQl3ZkQkbxfmqnxkLBoexhe0Itf94i4ppV8GbvFpWMRydtOxOmZ4HRxqQC0Senq83L2Nn
jSe/KOerRtIS9pxkXRo56ge3D5dGgwRGyxjeyDHocRTzDeP07TZJ0HYHXBIroD7Bc55DkEl9mDlt
aPrPxqD95Ebkg84yCd9P+iNYLn090tu7ekgewRuN4pmgoF056htvQMFdJU78MIT3vZ6D/E4c5Jl0
MctjanfZBhIop4YaDByIfQieYBFvwkv8E7Prh9rntjLiYTzSU+l3CYUOYkWTPsbMm+LAs3Ytk5Wo
B/M6SdNfqzaJFw1KXnDNbfqstxYy6L5Zm5VFW0lUwx5ruLZmYn3vzaYuWnXmmnHpzw/GUlvW24pG
lG4F8YtLqoM2TOPJyZet0Hx8IUOwZnE7hsWMnS4HPh+npLz1nsDMOzd4xVbhq4deZwtLjcK4dfZ4
XwCjY4uim93mUMlctdZJHVl2OrbLsuaeiHLAeVXzblROfq+ZzXYKuFzd9NXXQQraLr78bjTtXdj6
m2p+yIPRDWmw1c5WQgy+pO4O4OthZE51LuHmchTV5B6c2C0pqIe0nqOl1dEOT+Kmf8yUCTopfJ9q
vX5BUInOswXAljo4fXIbpVg4HHJsxwhekmbTNbQU5LDm9zJPH2wafMQe2y5K/MyR+O5EGJw+fgqJ
sYVwg7ejCJ8aGWYHnWbIEkkJ0XBN/kJD6Tgy6WtGCYfPKhG8dXRqWWr9GLLBnatN8X6A4vHQZrXD
nZ7QlEVv3WTQW2ncnMukqtgeRgXrBvKzP8jm3BaucR4kSG9PzUY1cgoeAhb1qa2YQFjgqBqatHc2
kSI3ux5xrGQtCKE6bWGKC4wQkZe+k2FxTL33nk53rhroJY6fkeIzq2PCACVuf4g0i3+AU647vyD9
TaBEdDYGEN6CFSFOZZrkBvULFNAkf/9nPZ0X1cbPh13GinxXhvDeLNyRq9Zx7QfcG1AizPA5tTSL
4YS5lQzxlvYo/f2oogj4oXtuzTgnPbtBbIIQhS5tCVhnlrKo/IcXK2tjTp1L0GsNRFUQIxOm5WNG
tx7Sv0npC9UAeXAfHz9ehPQwb48ug2Q7646FN9IqY+j5NhXMrKpWmGdRII/CVfM2tpb+NiKjWzho
eJOqgOsbfWyIkbXpEfZdksAhW8jt61fwgs/hGEXv0g02dhVvZsXTzYVnQHIOsnCorw8f76bZHTmE
+ePHOxjUQOPrp6Kq+ruqqkuO0lnKnLJg2hhk5WMbZSzGDn6xgJ7M1WlshoQzYkpTc83kJ+KUyiBc
U0HFqOlSF21WcehkZzxVdJclndOjCuzp1EexfioT212gpmiWtJXIFhzIWbQC/dKGrvxBwM+Sgyzm
z6uytfE9ammv0tZZI7rBj1sOHnPZquIizC8ZkojDgHAfS1WFPNyoDh8/gbukSAgH4LX8OXEguflm
Q7X7iXJPk8ZPzDvfGIB6F7Ytb+8FrnfKRPMCQE+fSVHeaeiDhsFubpF8G0X3wAyI++7rx3F+5yIE
uFOy7jb6jFrS4+k7bcD82TLG2SkR2NvICeOXpABlBOikPMsmeAJyyeFTg9g+aNJ5dcf4ibIaOxey
lFDq2nUUOkODCM1iqiQfg3mAB2Et1Wrv4AZJewv67qs1i5pDWVloGWP98PESzz9pcpYIIZ1emaqB
uTwxqnCM2tpamW4+VYkWLsdJt7YfvH0tKqJlisB9m0TEMo1DufMgbjI5VDxAaWpt8YkIImw5QIiG
+VJclDn8/6my2aad5K4Z9ehodtZwG8GH6A2OxjoFS6WHzTVOmngbuVG00T2B5HDI3zMLkegIsePq
htZLzzDwTgyWfBsIfI2bEOqJl4t9aZjdkkwj620QGYK0vr2KUVjnjvuAkYbbzQ23do2Zw79X9eif
Irtb6MwC7z9eUpfzvx0pWp6d9iMmx3RlZKK9Qq0rl40r7rkDjxSq41kvY7p7JMh81Rl06wl9ujiG
/vhRmmaNA/yByBVtgmWl6cYeHUk60//p9Kfjm9NWf0kTsYj0+yVNBPGYY+uCRAfL4tWZ84a+vd/C
zK//+7/E/7L7rEvauKJm9USzHYu0u6j5NmiH5tbpSXPTWq/daKG78xPjC3z2rVMn3S7MsvjAOP1K
uLd+DP1AMBDja/uft7medxzgi+9ZsXdKJd+LvlRLyx7tg6xidZ+6zD7hFlu7IWO636gixgjix6eP
n/RWUXyHFo+oWXZ7bYo4XmTRUXH2u1FgfqvYVDdh3qolhAsghqJ99NDXA7/K3IvnwBQLoCwuUu0p
Rk+ZsnprWd17C1ceiLM1nzo0aCuDaZ5ghThlUWEukyFy/5LB+znRQ5rSFI6QVJsS6oc+h/L96+r2
1eQFkQXMANqgu7Vku1dK/KQhoGH7wNH454QO43M4FP+cQ0I4jyhZVa6rfwqHarEOc4AgBi3DT/IN
fv2d5cbNt7zEwhRCvr+NvQo2gWy+FA0CZMuEeTl2q6os/BemEr57mRjr7otSmLtQJt+KOEGj4Cdq
F1kk7BiqtK7FNMRzpfGXYCv7cz6hNB3HtRwbCoxhOrqtf7pUUdo7jAa6hWrEsefi7Dk5B0SxXSiK
Ae8kyuR0z/dlamuunQnVtXgZ87w9jczwpohNLh1ktUghF+AoqLS1tC2x4lTuIXK5jIluvXl2WS4L
Ao1WZRLggpNdvJMg+fxgCDdOUP7Ua2YhFiLhRd9oxiL1NDqoNXtPbsuJRgKJZFFZH7SpUMTb1QpF
lnmUhuM926SZJ7m9DlN6vyYNmhVV5Fr1Xk/DFZ9lW851cgHFucDyyhlBt9ZprXuMTaKTFNbaCAL9
FBpjse4jOK9Vjl9TVwlhCWWHMV9gnf/z3YIy+7dnnxYyE3HXkqaui8+BmrEAdSRMjB6mLc4mL7Se
fEWrpA3XAy49nKmUqC0svHsDSNxWb0bqE6xJaebWKAGzJZ2n8uaQpkXUcMmsMWE02JWcSeuSha8Y
xu7SgDZHDYLg0k+ml8qJJoK7DbVsMwYsYHPtPaVtc6LT5j76IqLDjJrUBjiMeTq/b5sm21lVFW5Q
Fqqnui4ewFW13xL0kwbNsfhcT5F4RQVNVPVUJl8NRHQGaJXOmrsIXq2dxpE2gxsYh7pLmVXPAXkK
p9lKwB2+YAG8NxrfvKPtwrG69vRbJCxxP6C5KKpl4NawBnP9AHgZkqvha3t3KrR9Z44+VBzaiX3v
MvrSXLW3tVbfpX3Y4yZI5wEZeV2rsDanJcSH6ob3rlpOGCRMTxegzNPmnDQGKphQoGrA1JrkF0Ov
j4EbFk+i9cStqewF7T5315nohTBd3DOzC5/MUit3hhEkdPD29HOGDZk51D+B2W8hhchV7zOeUJpe
sO9jAvRZMx5Cc0BKoQeS7AF+Qp7U3rMTu3ccIraa62YHcGrN4c93mPwcVSXJ+pVC2Cx8urKkMYe1
/Wv5K0xTtAjOIUin+iNsYvFx4FvVcL04YODYbftqawLCxRhI4GEM0vau4Yi2itrSW7Sm75xzzTqF
MOvCMX31J4Tg7vQOSmOcs4JCJ90O2NePY6MtYeYwhyAYJmt0734gmSTVZXvUwhdTeOqCw95sS8UF
02erPCStQIYGmdEAK5w9VJxXzYLm3bmK5gukeMbHfrD68/Ww5jUsT0Y/z3bf//u/HIPrMYfkEnGo
A1539U8Jtjp5PdCHUSuqEgioL9W41/oOj5J0tEXv969KIFPxgrbHsgrezkRLeEYqe7BhNx8dLvW2
FG1P37x7CRJ/RGOnyzMS3mipE2AFhtD40eAfgEQJGGNYWgFfs1WPxWNn73XTfsbQoWGZZ+cJdfEU
LWllijUYMA3U68WbwCpFSXGNdB52TeBWKwMnecekCFUqJl6hjJ2bH75hlLN3nlIhllwRnWMZ7Add
Zj8j0bpLjZHXX0J0P9b+z9fNNA3WKl05XLZPRQoH1Uh4XpxjQWEmz/pEYnjg51/Kek7Amo8AVp96
u0ToB4N1/sRBa5+/9wDeY9QzkbuwoZbQh3SzJx7YH3n0FlHEGoH1jJzCWPTdOmszKAqNcO/omeKJ
dTy1KBzXWLqkBe3tHidNrY8TF8zyEI9ga1btm1XV6LBzcpvGjiwzwQekkP4S2nMUBcaxJOQoUTUs
cyCPVqPosPF3gKk8OgdM58x0o0JlbDzhzkMo+2seme1RGMnSlEwEdd3OnjlyXLRYFBfPFLDVsiPG
ofrWduG54Oi++PP9KT7ne1GnsMwbQukoqwCczMXiv57XGKGjLnu/WEg97I5D54S7KsYv3cTqkJUh
9jkZpMyuQYsC4j3k/tgf28Z5T/IIlnvoVFeRVOHCy2PmjdglIHf39hb18F9zHv/TJyUgbS5YgcRS
XP36SZkRMO7AKopLIBiA3wS0pYJFqiLx6DnFe89s5NiWkbOit2GucOPuKmJo7tWkP9iZ3a7yvkto
50RfMJ4yzWlTJsWlZ/6l/PutuOZ6uobB+ueali7tT+ufl2JV85o6X4QTSCXdIhQoJql56ddkaQY4
IRZFio/rL9/iXOX9+rTQabMMl3qT/wnj0ypTZI2sRngZ/FvlxpvygHMpzQ9IKK0kPAeGrFwbXVLA
YgEEl02jsZOD9QbNCtxrrRn0LjBt/uVD/b70SZhWSll8Iqk78lN510V5VRkjYI3IbnatU7anGGj+
zqc5tBqJFdkGoh12RRI1yF/lrh/bp798gt+KY5vlV9nCsgzTdYl0/fWWaRodRib9yUUSYXlUkK+x
tXkQPfinJJKqTS4tWp9xt6OBwrYZDC+cN7edTdwL6WLmXx42a/4aPn1NivtCd23HUcJ1Pj1sbosi
xkhC8lSC9hTYXbnJ4jbCp5U4b0kFGB8pzE7PwvREG/QRdqF4AQMLvTyS1inWJmcPyPXFTrtkxxlG
0IqIg7VNqozNsPwAmyFgnqcgAFu1aFeNCL3L0D0LK+hjztqmuaPgg3XHINTybo2VaT/d8tTUMngm
vu11MgbwFXOCDQcwDaZylByHvn0t5hbnx4tywL6ktkXKNTzDW+XWahVNwSWhc3A2idG6y/QhfJ1M
JI9a3faHj5b7x4sWNj+km3rb3qz941++598fOltQ0rDPchziFPTp9rdiM8TZhFDBz/pszppcmYNZ
P7uIgnYA3aclDuzuzigLdcxJO/fGIX0w5rGyG2Q0SV45QwTSKwG5ueLktvHXP38+8/fH0xa2a7gw
t0zXYVv79T7UsgKS1cSRoMRdcHKd/DrpdbsKhhJ+7NAykGgyf1mF7ne6Vu3anYO9+7pCIjIHDw2F
1a3sltrETTvvPvdn0z3l+8cLNGoUv6Oebz/eNvlzCDLRNJDvE93t33z3rUpN9qMB+hzsNbULCzp1
qZzCs6M7B4oT90z38C+3uvjtGGzbpiFcAlIFxzz3cx1oc1zS6UOEDLPSPQtEdG97pTr1kJyjy4gv
a+v5OcnmtXeGhrUjRqk+mPNfG8T0joH3FUsLZ9ohuf7lu/i9QKUi0x3bRi0pcfLP28y/NjwQDFAL
cJ8vWqYJJ02rFdB0dMgm6TY8ncZKC+Rw5JGcdgqg1bKk5dlkb3oKK4jwkuIYTON0bHvdPKOmyYBi
hnJR2a48gTKyTvPYnk6Y460zKv0064AaTcOXqO2mlY0FlDZKaN2G2sG6CpR4CQ4EdoxD9lfDxO3P
v+t/2NxtyzKpoEzLJDPuc7poWUlZM2UJF45hL4jAo1HdGOjSDEe7R+a9HtpK3YIS2ic6x8MQaAFA
mdc4NZdtWNRHYtbMcz80eCNShC4IWEhnFaF7/+ePafz+lTgGPQCKMYdPS7X361eSBgiWuCvn+HiM
JNQO1OPV2DxPHnOqlDwNf8yNKwMWcU2ilIN/Hi8dFqW7KvYeKI7oEeU5FH83tuhpwbiR47RrIdGC
NubF4kBGE1ei3lDEr/z5w39Em/+6pvNAc9oxWdep9uWntUcLNYLA6xHxO11rULNIwtt2eGyUI48Y
nL5jOALvgqAxqYjO48QvTllYEtId4er882cxf3/oOBAw32W3kzp7+ucLGctYCdkAb6pOKVLpuzxR
43Pvo39QltUD+cbiqOXJvnZFct/5rnOA2/qse4oeaxQax7h0ratqBRARx/8OMEfb2Vk1500H08oQ
CTC5sj1+5M3pE89QbthvMGyPaceBLnC68DVpdTLuTCgicWkNxzS134DIOqe2qGDOohNc6+Qgrv2k
ZkT0//Hrs7Nyz7uzhUH/VHvhO4uTskqTRWW4P6bJck5EFXtbDswCuovU4CGqYl0BgLiq3JAkiw7d
i7CZqnitFW7yImCiXxVzEjh6yi5wHzRrZCBvvRHnlJxiWiOLWgtBSs1v+zB39mFstjdbIG+c9NQ5
pq5VbasENaRfG4Wzgr2+4mgfSPHukHnRj/pRoiXPEevKv3QCnd/rY0rj+bT5Uc5T9vz6FI18nAAm
fLbwWsCRU3Efl47/io0qOZopCH2X3W3jWZCy+OqGhVHkr2CYmpM+5WhM6oSEq4A8hWaIwlfV1eiB
rOQUzO2yZFR4CEB1Wxo2xZggSKwg4ZZfdjjIxptgIobtU58jFqsLIs6MBYvsihQSAP6eaaCO9YnW
SoW6ZjgRlpZTOOda84s94Rk+2KhWf5AprlzgrcPa7y0W3cbNzr5s6HGACtBJ39Bq33zG3/RG1Phj
Z3okxuBTuyvzukYbKapr6BTF1kVt17f17H6rH009dnYxZLO10cbWfoSY4OSB+VaYnr2x45bsljFN
OYsFDCOZDK6iIK53VjpjcFdE1k8rLmAA5kN1uFh6+1mFbgf9QUwPQivkEi+/vfnzLfyflkLbYfOm
c2zSdJdzJfGv3akdYwIYDR3WLhGVVuHZ16yrvusZhr4Mwc0mti7pZBSbOhpibKFEGMjBuEJSM59c
BnRtVu2xrHq3AXY+hGZ1SQgqOuQucr0eB9bHOxqO092fP/d/qHAcvKHKxSFrGs5vlS2YTcz4LVRE
E/BxhQ/BHMpFO9b+KtYLsIx8FdsMcOVO5NYuCKA81DXTnBoY7ULXbHWY3zrz9xh33g/P7ZFyNCOJ
XpVBxjlmv0U0tgiaDPIYOr1xNp6JT4xRBjUfd3uDmfUgfDe+MAPu54jZAXuA8cUMk4kpRW3tK4lz
5c+/tPVbM3Uu43Wps7saHPk++tv/+rIYHY2pDMF8Kp1w7B52wyEkEfiuG/12VRMVuGN8Fp1cj9aJ
2wfXoZNYdCvnxmRHX35EzBRz4imknhB2PDx14lKjhduT2hxyZjtkCo1C3mBrXoB7Dle2nsenycLC
2eBTdFZGXEW7fhBfZWDU9I/8mgilBRQA8t6DbT2kjEDA4e25l8td2XUlSlOn3oyjR95CpRtUJBB0
VEBFaesBUV1ud1XWoiAV8dXstshk9BeNXhLdNvxbiDrbv9zvH7vjp93TNWBZutIyqI/NTyciq6sh
1rhZtrCj0GQHIVlBFync3KAOLmFG07CnFQC0vYe/o8XtA6KfiBz4LrtN7WTcjX4xbpXWhdfewLYk
UAdzNomxzlWRQxOI/IX1SO7yWuZ9fjCMGKlA10VPblVFa91V06HrgJKoUuQCfpkI1rnP8PnjGIOR
U616LzNgBSt3KTwM3h/t5aqU+Ra15PvHuz4yFAGnXrlInTlzo9LFloAH/Ftz48iHyvW3h+0/1EvK
ob8qlW0CpTU+LRKRQufITByCAcE7yHGf2rzBmWEgTvh4m+XF1gr99lKqnlVdc62VBj53ZxepvbJp
xW+zDlxbAmf/CzZlWel4s3PgH8kucXr77Ftxf+9PBzrGkAmYwNPLzS99OPp4SapVHgFKQ+A/7PyJ
3JZId5D4mH/5JcXvZ3eKc8NlOmQ50pWfz3SdZ9tZEZvoOwo5bYI46Xd2aL+OVv7GzfHP8+HI8Rbm
3bCUwIIOvu0Ne8+BQIOfe/pLLf37oM2GAa0wM1CpYgv83JActLwMWZ84A2jJhmoqfxBREN7LCXt8
HSC0isxqK4dRPwRp+VZY5qljVXjV2uHoTe1r247Hyh4ku7KSS6sriWw1JIIHGoeMLUfycwk8r/sf
EIXcL39ZqOYb4tenzBU2hQEX0rI59nyqUW2C7PBMjnjsW5jdKLPcNWD421j2gHGDJDiPJCefMxKb
/3mx/KoHe1qUiwEsFM4Eok0DkArOvWGa1Qu/abcvEYXBNOJtaFqYDScFKPLQ+BL4PjHdazvKnMcJ
PGwBHO9BT0i5GTytPNuaeKu8xro1BMrclapK7tXVQor8QiWfr23DEDhYpmZZNzzuiJpJa/VTvCzq
kQyC/hzm2bhJtJcy6fKdD+V9EZu1TW1VtIsicxuQopp9jUnV9cOGcHrG7X9ZtOzfy2yGaM58Nbkf
HNygv27Sg2VXxYBsDF0wyGEQHDPaVNvT/9AuEozFSg8cuYgyCZS9wiHFslYfPrJKakihG2/Ek9s6
EieoXgbbMQL1PjcjtKkJL+Z0STRw0proQtYi+//kYoaJnR5TqzuQiVX/E5WJbJhSSyNpMKeWPvzP
y2hmPTGg15ZRwJ2Zpv1bEzGpKx08KU0fuk9NxFkUC8+bE0JpImPunVEL/QezS25l/78JO8/ltrGt
2z4RqpDDXxIgwEwqWfYflEMbOWc8/TcA+57blrqsOuugKNrdLRIksPdac44JZpr8DYztiIZikHxH
mOLVNkWG5AqKBRCrDyz6wOZ5RLcfJ0briHWnOIlsYrkuw3zHNlI+Q/rmqsDqrYmYKk7V4wx+lshb
YA4fXCmU/7hSMEiWdcRTCp2+tyMWU8h9tBxcDs3FVDkpMQ61Tu4vSjT2Tm9M8h3tESQCp9NxzYGC
KbuhOgolIQ8CpwtUkzR7/oTbZE6AI7cD0WmG5MjqCIqTfFk8x5Z44r+b2WFdNrtiksO7ASVEq+f4
2shcClE2B48EPUCRRBXdFAbMiBkqKpjUj3pd73uISw9J43+mxgXy7QoxaQlDzPA1oDi20rtuNt/i
zDQ+V4t+JEws45CV0eL2TPZ8zCBbIvU+1GbXHAxlMzYdGmulC0nH6Qzn71cZ/f1tibu4xS/HXQlq
qvZmA0LfHo4RuVPbaojdsMfp1bTC+KARoXwUehh7kP8e1qcCo4QqGunkG6UNK4soOAulLpHtnSpX
MZCvIzgEYlaim2SqP0ukVbCPU32XMMDbSMy2NzU3r0NVGpBoY/9cJa20UWbBuvaiVJxHjPrbcM7m
rzRVDyTWpS/yIIheS6Dfxjezr4T1jndlORiJ/gXaZ0jExvCSiOF3NKn5VSMNgMhDRkOpb5PgRSpS
2aClzM3nmhSHA/kHtRPqUuHlQ1+jKTWDcxG1/iZtRDcti2X/3HVfmIRGFyhj+zLWkbAFV0EKPtjy
02Z4d223JN3QVN4JRD36208/X8KBezTgnmaqew8HFPuxOpyEcw1PKojks5lY+SnDCGASQuKoszDt
jbEAq65Gg7YR2czK6q3rB4DOVaV442xjEoNKl/f6TiLK74dSSV+5YI+s4jGHzGWARtOsZRhJXfk4
JLY1gxkaxU55znUcT2FniT+UgexuIP9bqxNpGOiInCQmAFt9MRJkINVcs1UzJ5VxB5R9JblNlWE9
H8fyoeHtox+IuymAI0L+hifNPuPiZCaiMVchRLXQ5U+M3ZfcmOHeIHPF/2Dg3BD9xlY663tlsZqL
y1q9Dz4z4Uo5iQEYv03XL9+ICKJQEgJFmSNxYjeK7MnvC/9ckDWEcPabniU6yGtNe7CwKDI5nmF9
T16hdSKdVyKIGePCq+nQl5zTxc8BONDYkO1Na7eLLbdgTovoU1tMM/I2MmMVG60Izwu2FC7DOnKa
SY9vjIGGXUbM1CGBoZuhloNYykEPRdC/IvNoqWmZUWFxfzG7/HVqfemMYTdieNl0bsZVfKvTR7yS
94pGs5D5l9XyQYOlz8WrjYGVx+liU0LeAqgHjuOc2FEq5YduTqBlNmK168tJc0csEK6aSdFFziuP
D5t1UpZDtES0jyofBSXNp0NUa/1TLni6iK9gBJH5xITkm9HR81I7r+tY8Qz/OzSi9Pr3y8t/LMAs
mf9py11XRNX/ZtUrJrUcN73OtjJTzqSPwwppU4MYlpHk1IYwLC3uxhfEdk9kyQJNntDwCFX1s2Cd
dVcJmrHnBsqWpuXPUaAcEGWU3wC4EMWLhVbzX1oZfvuy61JL9YMVwzp/+3MBxjyEYSDNOZX9sfHm
d4/9cbEJlM02Ywa7MwU+NGW9iGRYKdhdzKVbYimxBBX3D3E/TizamxBbW26hh9JxknAD6sg/tHMC
WZj5GymGR2T30fJICAaBK4+UenIpp+cqH2GZ9wYyp3FihJ09/P1ESP+xNLcMWsoszdn+vh+robrV
JLqxnIkwms6mMkl7P2QIjLcg3I6Wme/rXK3vNFtEaCBwCDHH7nsUK5dskg6dlRh3pa/iy8jccEtM
yMysKQlN1ioEry6soNr62iXtQxj28wVN+Pykp2yvTJ04aP7NVzEOlSPZK8oxgQG1aRH5YeHhR90v
/wFrkh/1rNKdUIg6dw6LnwYW7FstXmoR4mJV5pijxuDkT3J2i+eaKzyiKKSwmAJMSf7Ghnk3C4L+
WRtfhi4fPa1qzJ0i6DFkiN7NxbjxIjkhyW9onFYFhMNUM7sSB6lgejOgieLGg0M10GKF3lR5QG46
RzYblOAIF/dNKONBRHtQIAclISrqb/lsKrDtA4GVo5TZSmVJj4Ytdv30KC2Pqz5vUYAUpzKbU+6S
yEAI6EwORJ/kj2MFHIC4K/RkQrYEWKgO8ST9p3wxNDGAOCboyB2rhgJUCCp72eJHyCD6QsjWdErx
7G+zKF8A5VbtzMTy2bQW5SONv9uMB91FRjRihJBIRVLm8Su0+E0/aIgDplAgA2NgoiGEHZhAI35W
G6Cef/+0vVerGmgT2AMaosyW1zTffnWiqkgrGTqUKtf9fsjhU4zKpwomup0meVC52BMHd7Kq1JOM
ZGJ806ev0oK6amXMk8VIBzgBkbApNADRQz5kXxO0jyLqpe9BrR1ThIc/BRNyT1yCvsItxUXx2JTB
RAjwiCyW66wNWKDzmiJ61jCwf0bcNW4YzWkX8rzlu5aUNyO7wBeZDyKjY5Qgy8OwaueDmvo6XBeR
FpUWk9zV0JS36L+6oKBKN890grf1auTKm4rXpmpmQnp864uiLc7MWQNxTxbIzIf+YA6+ciiwceUb
kbSmDxZv1rteFm8zTQWmdohMlkHqn3uaEPxZ3BncsIuueKZfnO0Eo28cja4XTZZ8QJhNAmJR9K+d
WPdMqsf5tB7CIsSSFd57+TbKt6Zejl1964ObKF0pi6Aq6TpcKvXQBFdDuljSJcB0eWt0mBFcxEKI
BBoctWrBBxwsVw+/CqEAvwkIjqO1df0Tg+HRzyxsPGGi014X1Bt/+2tfdUin83Kw44op1lK69KCE
j2q7lLyWoT0m2RPVT09R9hQIv2uun33/qVGfx/q5Up/z9IUq1OdseqHi9KUW8DZAIvuUCy8URI2N
UGf9QEQSDEML0sPdCguXKCvrS5ahbsTY9qqrabjDmtM+dR+2fWTx3b7TYJOBYBa1rCyjq3jTLJM0
mSZEgrZd0hFIHkgFx0sHUXLIjqN1UHiT1CPHFjR1dPIxl5Ez1Zwa4UQ6l3YkbrAuz8281Gid9fxC
j51SzYufX/ocqeHVNDESXakZo6h1La1rVdxqltXzbVxrnm+mv1RZ3X2f0wCP797yWLoHzCWclPfk
SYfjAtUte2raTN3LSXAS8FZBXtarfVAa4TUoEjTwmuQW8l6gIXcQF9jdQegPBqnzPqxEPvNLhYST
WAc/PVJmekxQchMSoR71inDxU+CfSnEphXCK/CzlZ1BYEyQrDJXphQKmK6eXTr807qAcreRa6Zep
vxrJtdSvQ3/NCZzUr0l6o6L0Fg+3wlgqHG6ZcUuMW5vdKX2819ldHZci366VHXm8p9ZdHO968RBb
91bq5aNFXEfSKfRYFwkqVxvC8Uyw+4kQ98QiaVyQDDFwIbokd1lAkRF09eDisCCv9EHLH5S1pPyB
8g3IZQ+mcedThtIPM6lq3NXkng5LicnvyrXbr0q1mxWRMnMz1mPYXpXoJjRXVSER7IrjMYuuSXtJ
omvUXqigZXd86dRz2505lt25SZbCkIOASh9O6lopTDLrSHuQSupjVB/D6MiQOB8OQ35Ih4NFNFD8
gSz8vUoGPRSqAYnmH1tJ660/IQtgh9WhiqxTDovHsEhMp2/FwRkxcTxOU1df/Mbi5aTaIxN0YsgW
zV89dB3BEyrB8PRUJBQXx/Wp9UAAkHJWlWM0aRYp8AZycagXJNj18z20zOYidN2ukhBphxNsxBRy
DACRYvoSNvVWlxLzU1wzwOCbGe1WI9LyvJGBop9aU/fY9Ea//r7IwjrUm0OA8nKXAC7eqEbZX9dD
jk3vGvVq4LZyo2+m4nVmpXmplSq9YQDDA5N819Uq/dSNTb1vsg+ED+/Xz8uQHY2YrqBmVpjTvLnC
N2T+IvYuttqsPcVJbCEYmnfqgkOLBrau4gQWZq4r/E/5Jcz7hj08OScTKVxjNj7KuvZsalpyx+4W
aWxwlaRz1LLTYB3D9RoBFF/R5ZFaXHxwb5KW69ofq2d+c8TgEioSBh7vtrgmneCiy0YoP13Yue1c
c5es5ecU+4qjqtg4kqzUb2S0AE+2ghcNNToYDnqbRp+1NHp6An+XWG1DxsfVJvWhWpIE/r5Okd/f
QBkB0ZYB8IDLwHw7DIqNeWJHAeyonUAIFzoGFy0wA68T4ebApTEuU0cXjjWyM4h5DLqkmLbJwpaG
TSKQVPiqVVntDlKnQpvpyVsYslNsoU6XJ/8z4JprW8wfzV/ey3R4a2mcoRtkkoAO+o1igNlSMDe1
km1jsfbxooEPNDVyERolJX4P3uaWweuw19pj3kBz06vJ1SoVHWhmTKfcFLwaET+Wm46Y5YH74t/f
1PcCFn49FiYqEmoU1O+GADN2aAIm4baFnV8+A/8mWmuoY1oG/uCojYIcma3f2deJNMQkdpF7Jotx
IzNeNKcvYtQBe/Tp6RWqzngXVIZnaSbdzlH+YIf3vgnJb2otqgtu26sI8823KyP1aqzhe4bTcomt
UCBbDco8I9FqnGlqnW5MY852tdTKyNEIkMJThYe/h0U6y8v1G5nCMnyS7Lbs8b2FRLLW1mScJVVe
xjAmCJGuR6EQZpLoZMhyLkFG4HYiahP0HWHDJst8oYXDiFrypUddjRW7nxhzyUJkEYWh5TsjZIvy
wSn6j8+9guQfuSEDa5Vd4Z8vXMxKOqfo6Lb0sftjV8QmUZctjVdxk0XK9xix8A5bMv6e3tF8Xq2Z
gs/6+y+h/8cVQuGixgoIFdF7oVOKjMtMpWwBaoQ7USa0BkK912r1kppSBgfYnrSk2WLSNyTbD0vo
DiVN/EwWxPeQuOEfkCYODfEjp0aEOzmww6UjDPVUbtVvBZkrd0R91XVpnGz4IonHMUCuNNXZ8AhW
G4V3a3P9LJ1Spe0VNtMJN3N5sYKOIMUMb/u0tEvasiNTAkpykuJ8CCt8G/Ca96bZijclVawnoSrj
jYLwHZd07D8ZBoOXRrGK/fqnqtjGTudv4jZHtGX4pCdiDPe4NsZeQJ6I7Y+KcZ1D4RSIZfViYJeR
slBcEmbo0UXSA9qY8yBCWpzErPIQklgPeqVPyHNJrPv7CcHw8f6arTGrgQlB58NQ37apodF2HQ2n
EvQZYpQ5sM6miv5vfVSq3V1XWLYulfbIA/dkDFJju1SX7ud231veaHl8dtqdTKR4u9SguJbvTspS
rJ1gppLXwLYFO01J2p6EigPugnSfaDiT9fZ5LI+/SgyOinLQ1koIuesPqBKpyN8r0lKatCeUZ2qx
uXmLulbyKL/1gs4zfZrDhMK7o+LOCiFMrt64auMS2lgYLgmKM1IYNvKRh99VG73oe94DfCRFaU+1
4d7X9vO4r6ODqYEgPejVQa0O/Xxge5iZSyVUdwzTY0S6UnccglOqHCmEsr+qmk9KuVQxn7L5ZEBn
IRcUKkl2psCTxNDwPjiF63rgzV3XRKHJnZcL2zI//POLnTdxWU5QaFFsNuPVAv5yqaRDiOoMaxiO
qphRyp1OOea1wvzZ9Mou6cCdh36UnPCdFodYT8npCtroMfZ/qGGVnemnZuf1kZCm0zGQDW7kfnLQ
i+izgHfnUScHzA6NVnyYJ02xKzJZvIoVxb084V7MN8gXP+GVq25FYVS3qbEqL4zoCBvpUN2CQL2L
Eyhv1VoSQ81OJ7it+R7H5XxtI0G8IYAIN4ZVqp8xsqV2maeohTL2U3M0j6ZN70PdtLxYUFsQChPV
M/L2WQZbe8aHbZxjozVAxKj6LqstOA4IEOHtaV9jHZOpjMXAVkgj36zKDQlb74Yte3snkvwngdrW
Lc5qFItLs7rAcof1NNcQmQOLbno599R7KpJ3jfUyF1yicput3iYGTEKrAdEAb6GJZGWHCRJuWY93
N1H64iZlwks769n3yCy/o/aFHib7vCUfLR3Fd0MGPKaMvbnVaCa2hlUE+S+lCwAtQc0yiegdMvhE
N4iJr/MkLiKVh+CiifYtCUJAgKK9OS3lT/vS2GNiN+MDVuuxOczNIfcPjXQAyF7lx344Njm7VryQ
dhqf5uGI05cqSTiLT718MpulquA8yyeqrM5dsFSNYH2tvuJittS0lrJA5s+Gf5bXo+UTmXTOygvQ
LcHaSOBPykssnKmmvEQSesTLUF5K4UzVa7XCmerZuukECzkNf2etQTpTE3F+4Rnxphqe9fCs1Msx
VU/+emTGQVkSXJm61O8GOd2fJyMWt5XVFPeM4C/Cp6f4kYhPeQOIT77NWvmpVOB4HXN6meWpC05W
eTJ4MJ80RMbWiS+9YJ6steTsLK41Dss3vh+Wagf2a0s1+nlMLny/lnAg/Zzp5za5xAPYStKEz3ly
ifRzoINVWeqOdNHUzvpaQnxZ8i6HrdSfZe089+dxrUk7Kwa37HOX/q7ROFFVeiaHoTVOSKRlVNLF
UmFxmvwjNfjHVFrKr49mfTQiAmmhIRwUNo3sFdfKisMM9F/YJ/iNlb3W7Qk8ij6hU6HWJag3c83F
5dd5JYRQ7taKqyousqWPblHLhufPC5wiStzmDFwPrNnfStRHce61WO7YyemGYGPb3tPYFE8xsVRr
hXANCGrDqLV48JYiYSbIlhp9d/aJBXALxQ2HpTBZC/isIzeBpCYupbe7Ot9N1U4h+dbWlZ2q7CBx
/aomBTlE5jN8MpcUdkN3q8jTkO2UHlHEOXBHDf2WF4WIMpcKy9+FhI5CR95qez084MPL1djaDbMA
RFauYFPk0p4qpT3E66TdR+0+sLyQiF5eDqpcsC+tV0rexB019QbfpSbfTbmzKW7ACymW8kMXJBzV
iDut3ZFxAgUvIhh6R2m8EF6WssM296u6xqVm7oW8olliJmEO1hMM6tD8cM/Cgu4/ThxrTU1lt2Wg
knyjv6gkvVcFAuiIgaEDvZ1glZClDRY0sCE8UEplB2g6JTsaGGbaxA4EXEoD+JlOlzkDYOnGmTKH
/iYlqc7YOIq6lLaWwcJMdRLBydYqiOYFZLYWqVcd1wbBMSBqC/CZHJLxqFpzWo1luNNrS4382JI/
QOPCGRhvIJ4GDM1uNXdCZHxg50i6JdFYsSnW6dTY/K4+sikobpa6la1tJTLDAQK9lWBHrRVAdA+W
Yh4klLaZ2K24VL1WKZAKaPuJk5NBm2BxW2qunIEGCtt0EigGhzwbmljUZDpAaUuehCpsOs1aEvOP
CAGJs+gfTIeiA0NFawWmg8eeUtYiLRz1YAtxyoFfSjIiJcdOjwgmdqbYsUiatewCydNkZ6oNhUWZ
kPbYaWFH5PbFduyzZCCHd5tB2llSXbaA6tMJe/AWm7XvmYRIEGTIeQ3sObXVygYTjmI3hvUu2QCM
gMzKcOEMWw0cklmoeS2mM1Pj5C8JuvOGPoFDjC1zN2Vy2DClnMGJt8gJNLJ0lsLjvtjcOWWcbm2p
aq18dhoNbLnTaU7TLtXOZIY6UFiltSambTh7I6c17ShywPIEylIS6YKjPTSMrOw2t/scU4WNKATK
rKmiTNzW4nJc9F/TcswNdBAkGtsWy/WEaFE77pdqRLsiVE1bqhD4Iz6WtpE41MQJHZbjQMlOPTjd
ehw5jzK/CYRHfqul6rVoX0WcdJpYpgNkiYr5m6C0CFuPdrrkqJJjGY7UOwaYt94RJVZQuFidoVyq
W2uOHdOyQUoigc5VO1VtdbJJNm9buyYAmvUb55Wz6+My20p7uh+YiTtxa/UfdAdWCeCbC7hqIf3R
NbzVdLTkP1eo5VSmGfhcVGq+jItXFcNHvOHho18rTj8MmUfGQYjgzBQdjCcsTxpJeRWMe4AMw/dZ
faXKfGc4WLimmO4HpHNu0gcsUyGJIU0Pr///kOKH2BrGq2W8Jt1r1vGveZ2D16p7lYJXZS0ywMCf
rgTUT0L6SVdfuvmTUr+Y6lK++mLw2H+mwunZOqThPZ6em/Q5nZ6B2BrqE9U0DA6ewuApDp7M+RET
oJY/GmuZxkM4LBUPD4p6b5IHTb0XCuk4gI7LIiNzOdLNx2QSiMoo/H9iPcqfyT30avR7NyQqSKO6
Nt6m+Jgf/n4r/Y+OLcIrxugW5leV3tebLpLYN4A1/aXjlRtXtcTKtR6mlLyZIkXqUwwInMdJfhFL
nUTNVpOOVRV/ri0u0IS8KPbACkmUQEs2pDaRLJPErxPgF9skoWyfRuhUoJnXsiLtNB/GeVws6YFF
Jt67dGYpZiXHTBvF+/pUw48bA+Ykqa6hxTDBJNdEQNFlmJH5OI2jtmnZBad+/ELCunYkNOzfh0iy
8yXMfa6kTS8PrENJuMUoERzqVjCfzI7c1LSvuYZATbPBynpaU2bPNeruDz7gxvu2BjMT3LyM4FEN
MJb78wM+6rKfiPXMB7wyuc8tIs3CaKY9gZ/UaO0zaT9brE+WYt3yqwKovxZep6VYulCsW/x0ObJu
oVTT7i4sXoT+98oFFWBk7Fi5UCq5OOvKhcVLnCzrF9Yt4fh73dL7O9Yt7Vq/1i0sXQo2wJHXjZ5S
LosWKtW8mCr3wbp08YPfi5bF/waBNcqnHaxBaE1GeFoPhYAA1neqDnmdOQnXDhDY+e+fUuN9S0Kh
l7iIBDFIWdhk/nw3E6K1W9CQJZlYIEhSWqqnBunuaTJvPYpAUHfl9BrVM8Jdo3cDwlggN5vzcT10
dcoYJE6GbQWfzavNaMAnhM6sSWX1aytL2xLop63ORecajHgYemJm5PvwI0wXLNb/nlqfr+va3xaA
k531Dwgq/DnKE2EicbRrrBzmfke+h0lg9THntOFNnlDqv1oAmbdZPL5YQfy9aLTYmePJf+wGmQSN
aGbaoA3mIYDywghav/UyEpgkFvNnORfUY9cvebx1nj+LSEHP5ne9oT9WVFbyhczir343Zd/H1j/1
9OGfa5QFK3GjzNF0CdZseFYkI/Nt5Wepkau71eT1T02sxE2iohBINFjlCOwap2yz8unvpw560vsl
H5ITNLciZ5At6JtzJ9JkFAizL7eDJJe0o1UaZYZcXDFFdIUzMwKw7Epn7eewlK9Jtl8rG8lSdTAp
UzVj+XNU4R7czcNuRHqlLNUPO8vamQmGINewdiR6qQkKXVepXXNaKtXdeK0h9Lq1BI0VskcxaCJe
exg8rfCUtZrBQxSIoXIuvGLwxsLryd8elmM0eG3hBYOnBl6JcLDAdOmlBV8VF7DMsFaoufLoSuUE
wxKaE5x0dO5NetX49WpXAWhau9bkyrWb6a42uYnuRmv1odeuVYeeWSxVhl4/eLhA2oF+AJ48ufAw
FJeDNxVL0VhJ8RcXS8X8FV5E4Am9pwSe1XtS4IH9GhG/BV4fLA8CzaV8dakZKWDlQqHRgMbbBS72
2E1jF9w9lZgEOi81EWSU74ZuN4S7LmQv8cFY6D0ihLaizr1f1C1Dkq23pK00NdK8r2RAzS0ybDFL
CBGIs/ZRYn6VQ6X1SAcwH3UjFhDezNEjMwaSJIYo8zSkpYe4Qn6TyETX1PRvv0AIPDY6IJOwJfVs
MmbpGgafLTKFwEJOl3Lq2xPtneAcztyOysIKX8Vh4ASFhFJWrdRufQnMXS9CfIB6qV9NpNeHqmnp
i1l98hyY6ffl/z2dtC1TJOOK2Ji4p5wdcydaoGJ79SBrJdG5NJbKTGyOov5VWoDXaWsSkxFwIZjD
idiYKVA+B5rwA7NB+41J6W3IhO9hrM0PRcI/q3ZlcgO8Knzk033f6oejYHE7Yj6LJGedgfyrC2QQ
j5Kancjbmei912lTeGjRWYECjB416LNiOO2q2po/FUFU0uUB7ECUco80PErIL0JaVCm64qESml6K
sIHBq0HI6jWflXzYn7VEIF2uVfwP2lfvLbqgcxUVpxb7fSj3q57tX793yMkscYggUFMN0HpToG7H
jGmnoFTVAUwgbJcx3seR3j8g5bJcqXimH6jeSYEUPuDavDf4Idu2EG/LmIm4rb8FcEnJOKvJkAgw
DvFjpGFZnPUy+o4ewNxpqZITkg2lNrLayotTkkwBgGduNOHHSAFQLzPpWFmyvLuEwBVj3kBslWGi
Nfo+1rWIrddsfW5T9W7WVvmBBYbl3LurMIQ5rsKiChxXftcSboM8bfJRCbbD7IvVNoCviXBUmGxT
rCR8mh3wzWKRQgyqTMuHQ6ew7wx14pbXPyg0lHtRBk6CaMGd1Bv6Ye6VCpxWYdlxnuWQWwMaDIud
TVkOCMqaaxfNP8gx0XZVY7RHZaBZvj7qpOG1GJrW1Vsynwo9/oREdtp3BYHjZYkwFXbjsSp6/9iq
PQAQPx52OrnTtPpTC7Qr/brN+jAXs+YgGjsk05n5WBTWWLhBKYgOMwyNDKRSOxFYnDMaTeiFNCCe
1+emKS5t7EKhPS8Y4rHQcVkwC3PMsJYusekDZp100o5CJbxVILe3Qd2TxIG6+rY+18mFdcWeKzT/
74mYngESBINADLMlR5a9rm9ypZV4nXZHux4yLAe9TDYsaUl1mUcnjo3yLmYkMosiAYpx0XBn65pL
jaP7GCpSdYNbTvTdSJB5agm7tpU6T/WL9klSSAPsCxN3jfZPlNNLSWeQ73WUjN5gicYGB6di51NP
C0uTevifMPQVZUHwtm6gtAXZD/DjjZSEUy5ihxGxjhbM6mPmK+zHY8ZcqY6IPxGI+luokaTdkZTX
yTJsTYu1id7Er/owGPYo00TumOqDDeU2mRjiU2PWwS1XBPlFtb6qmp49Z/Cog8hXvERtwsMA8uqw
PqIT//tRmVUWV9+++uWJMTKgDlVbmvuynAcnb7AItnLbH+EvdMcO8MsxA0pONsxsuUSJbOD+xV9S
vCS73mqn/ZywuoIA9wm33TkLYzy1fq8wSWx8MEPqlBxICRGhLUM/Joy5/iZaDD6bybxMUYxIJ8vb
i8mCZP2pmrLZNiuwUnoqtAzpJBXvidZKKBrVfhPWCLkFuCRtMD0ZIkoK/GW31sLJquszgUB6UzDV
ZvtUsP3slWI4gOkbDux4fz+Su3E45BYfYvau3HB5tfe+Lee72UnfBbVRD0irp/uv59MGc3xhndaf
1ucn+k1m1BJjos7osNjvtlY63SLsMAdJ5j4+6RghuLPdLcMAeS4xdA+Uyj8kQU9U4yzOJBikEHo3
0fJstD4bEtSTSii2Vke3QSqCO6F7ZQoDaeXXoennXS4EIMwKrUGYxRAOuxqqWkXwQRXRMBa5tDEX
HYmCLntjdKHkXas+a86WyDaoGETPagdej/xp9lXeOF1uF0y4caiq/fpDJ/4EXqHtxalTJS9Ql+X/
IBE9nk6fqynMnoU82HEjN19rbHFVGQ37TGBmzY4yDirriCkq7jfrUzPggNN66KIv1WBCaK7UPrRX
iviwwOUbZoD5kuQ1EFRjdeXvg7n8aFok3FSJOrjdOFfHtip+dAtxlU9m7jSEUjr64s4ZapM4mqy6
1irUb+Y6sttHlYq0hKztQIBarSO/3rR6KaHFAapuhkqwbxEYbJhDlTeRyOgorfsLK+l/DOCBD5VC
vDiQy+aUkAl2gHDwyJCiAexlYIbNQXbFjQCQV2FjnIV67lr8B71ZJndNJc3tbOVxRGNOWj7nojJt
kGYFDK4kupRKgOWx6uZjQtDYYSb9DxjJhP4wZpKxPFoPSKxZ1U7KTKfM+GQKUe4RJKqdTaHWzmou
K4e86J9NqZ2PgmZgtGUTt8VnNB+NNYDSnAsyxHX5pcyyT5WO+Dxs5YT2qc8WrFSRk47hUSma+iC2
fbFVAdzYMOQIIW19el6tSXIK6RCsXQoRFFQk5jhQlAppVlU5XZuSot5h6Sq1AFMHsLkWID56bxhG
dCsMuxing5IR1uYTw3Ppy764CGoSXAwGztKWkPNuFkonpOu0860GqenQl/vYYB6Ke8bwQmCSm16V
LEJX69+HjpyvDXINAPfavB3NoF7uFGHrFVn2XV2+CzFB9Ju2KHOPRODmGmgZudKsLJighOg7gvib
Mar/4ONQP/eq3pHSMIUvVbT3S87GZBoTQ7V0/nUQMr8Wtlpmbg2+A/sgKGNiZcsl/TmBhzcX9RFS
pT9r6QVdeKfZqpLzodhqmzgZv1pRGBJR2YS3gAa6FQnaodQG/wFBxklqwOpKQq/tIC2Nl3EB0U/T
PNpmR+ayOYt736jgrJvjsBUSNd+BmarsySgmeri+ck7ibC9l3URzs//HEtiMqWUMPndRWCAeeZCU
gLljrPqHIsCMBHTHGWP8PUlHEJqkBtEjzHeGSYvbIQ8b/xHZzTcxiY1vWpADDQ6ILu4tcv2WVBPV
7M2TDPnTrkbi1sZQ/FK2VvGjqVXS243wNfX7zvF1nJKppmxlFB6cYIIvskzAFPS/Q0kG3TEuNZFG
faw7WqB8n3W1fFRHVdlLCilcBaEiLo5W89hFgsGHWn4YJeSwRWSgsMXZ47HeDDZJE0/eB7vl99Na
AkhFAwyDzH75nfaCFCrdbDtSmUKkWpewlj3eUtEWYU+aUcFgpDsqkPu2/LMkp1rYB4Dy5MS5AjKQ
pnMVx18IRe22VW89Fo38RcQP/sE6eFUP/Nm7tVgIw8nTFYWezFu53Aw4xTeQn21ZJdPgF9KLruV8
2HyE2ezdnkc1Do8DLC5P/z/GzmzJbSzLsr+SFu/IwoyLssp8AECCo8/zC0w+CPM845/6K/rHeoER
kZUhpUW02TGaSy65KBK8uPecvdfmqh+OqkoMJCIa25jaayB4m5l2gasNnOUXDLibiF6ul2Yk58Wk
BwFyjHKvUu7CyScyRYZFz6Y/z0vij+JJ55OSfMJAg62gjQ4wyXgjd/qnsAMwrcPax68TxhiqitB7
hPuRmacoVTDk2Hi3ayuiUV/NLsrvZbfggKDJEJc+XJvEFyYer7lVfYwG80apfDVmAGZFxUtkZ8yO
Da5AoNtwszZmWz8qwfSRVbO8QyqgHfQApvk4F1BsRyAHGNXu//zKUH/ewPMMTRZczURUxx7+jy2w
Ulk6wV0j51wGBS6wsjeotjHOwNArGBEYWoOKX6uf+6GoWBiW9orPnO1HWsGUKMvCl3yyFWe7acwE
fTTc2n1kRpYvA4O8ye35UdExyRqhQlY9/rLoqs/q6KrKausvxCnmT7NbQSMI8zVudpMWqf7DCFAp
MvjuqVW41aToD6RvLtr32Dby+0Qjtsoq4vRcxdJNX36w7UxPlwdV4RhNnLiyM0cx3NTd93QqcCG1
xnmaFPKT8IQGtOqb2cj29qh61pqXBOYH6xt+BauMZS/TOqKSFpDNIF0vDqJQVV6JUZMf6DNznMBq
/D73N5FgGVEyMpEW6PL3SU6iC50/lBFZ9x0nyLhth0rZVHOkXuUt8Tua/CtbQqsFG+qRu3tuxfED
pFO/LOf7Nk9PnTSUh0iNpyeCvze4XqzHfExfJUO6idtweLh48obgO1mX7V/0WhTF+PHoJ2RMB5al
A7VE5/zTrEWEeigRhegqzQbutaWtZV8qhsXNXLhZK2+2s74dpK2sbydpO+f+Im01gkg7MhHXsjg4
pLscUj+Khs0i/DTdwUzK0x1eXkpFotns6DYS2B21WHp2mrUTC9rrnZnsLWsXstuzdkGyl6wdFYld
nO4TseOGPnmZYFexK8SuIs5Zpku76+Ud+0M+YZTVQljd2e0Or5DU7izb77OdbfvSpVTVjwJ/GNbC
99Rfaoh8yl62qrlFLU213RaI1RxuOwa5gN82Qz2TFzrJNiTU7jEK0/y0tJVXDn59qaL0KXjZNT/L
3LaXRxNa6rKt0n5yotggWlbo7ee8s4iM+4uPvPHT3QBlJsQKk1sCnW9F/4GKVWrhLIWzDXSyPuvy
WQNzKK9l1WfEMXZ9DuRVFgMyLFTOKGPSS1WD07bbHFhZQ+75uWrONSKY7ICoLTp3zXlozjN6mOg8
NaswRoKJHp0j/dT3pwSxJ57f/jTzdbZWBkiSzQgRUPMR5thc/VZyBbTniBSQSoZVCkjN+eFXNSDb
FJP5xkUQODKfy/YIARVS0ldBYJuv1ec7BIFSsKoBuxGCl19ZhN76hcXCu5PjXVbvxLQzp91irDVG
+6liJLlXp718Kbs+WMbe4rE+GPWhErhjUYIeUtR4l0r6I8XgIkNfcJK64xCeuvBkVms14QkiYLWc
iksJcYI3ZK7bjLWm/KyK04AuJz93+bnJzzWinPxcjuciP6fjJiYJZjzH4znLSZc4R2j5CJYczmI4
S9nZZncMLJgPQ6yfWrYjpzIbH4R2UiIcG6emP4X6+tiRQs/X2VqKxdM+adZxnI8Gr/R8xJ2FaHT4
XQmJDJJCD4kYEhkk4cXoIcNgjxLyVzHkyPGL7LTfxZDL70rIfxdD/ksJ2Y6+lv0mhkQJmcOjuigh
Uzqr9b+UkL+KIVFCKkThVb+JIc3/JIZslgOeZZSQlEQiibbqIVFCoo5KLnpIpFF1+Acx5IJqSpyM
S8ULiLezIk5Uz8s++/J7y6vOSw5hKb+Yx9UIN+eff8YulKI/bGb4iFl0Fm36jAhefwTPgTnPO5hw
lVvnUUqUkKXeF7kdOdFUWUciXJIr1Nf1pk2jirVnImFRxbTcryHvwK/0a6TgGgGRFUFGGr088tMm
WE9Tdl3YCAkgnYRbOqQGV1yZbVvDtK/niDysrgwb7C6syKFNvjWuZ/1oSROCCjIuzzYd9yoNEMIt
4bCVJaBA8lCWnplL0dNi2RAJ8YL+xb6OidpPNwpSBVZ+GaHgGHjE+v1/a7YiUGzqpGsJOhm8X2tm
LmN6RbhZOKK8hJwfmk0wbaRm02Kln9E0r2WlW/tSNJFHWOYz54BtoG8ZFVrSlrYVFcAEIBqwoFfj
x4Vf9D5sMWpW/IYJgOKrl0psf+r9DCuh4he2L7jZXKqxfaP3Qw7Ttg/KKlX9XPU56676+Y0o8Lv4
AA6osPSjyGdPl0Q+9uss8mtzu7D2Q0RYtnG3Flp+5VJ1uOUEEMqbDMsx8wB5U+LtvVTAfFhAQ1wr
J56wXYszA0XmtiHRBePktD4C2qaIdaVKewObGvbUkGw7iqYl6bPVtkq2DyADSJ/TOCSpW8XezinQ
Ln9M/T71p8YfLtU1dEj8pvHHea1+9tvLI94NxfCTxl8MP5/9yfDTef0i/r3CGXMHwW2+Vq+l1P6c
+Evtg/OgABUPYkt1grC17axsR6bx/bYst1q/1aK14GfV1oZKlE1EVZug30jlWskzCbGdjRBurYYs
4s4jUBtiQ1t7yuAxdqcWcy2I41TQbBLAf8T+zhsi06gh2EyX6hoIklvQG1OztfUtaSCSvo2MtfDS
hCHTWz8q/Dj0Ey6WS9W9XxQ+4IT+Uk3h4z8c2Zsr/tz7tuJPhS8p/sJloPp675MbKi41qwxNHavw
KftSEhnd/BNcIZcqTOR328okCW+L7PwqCbcjO4R8m3Rb+koVtEtzE5ublKukXyu+FEYgS3g8Sozj
kYBxHJ6JHl5rGjxdXisjXtz0GoiTlyLfK242sbaRxg1JE5m96ZMt1SYMr9eqx62kknm5tdWtam8t
dSvb24mLxN4OXCdcEo3fc21wtZCxxvLgA8knfYiVsmx83fCb+beqZp8CtTQafsblw4UzrxVdSuJY
Vfv25Ktkite+zDQw8efaH7hGEizmfi8I4Niy0gqMdWJr9hjNtkUJiZHUk7XkaAsfk5L6DXKLsNrY
nLu5TJK1iFlB/k1J7Vq0Cv5ixf5JQoigHSOcbrFIaRwhflBWJHM+Sc2Miw8k7MECMnKqopCcdXki
LMH0zK5OT5ffjhmP//oVUtKpdfC73C1q2buiZUdvjOFT3dbBeVDJj8xIlX3RVxN6Z8aMEgxJdyPJ
QlwiimY/8VbPmgVhNJvvkkY/LlMYXV1SrYyoD+lueAUspkMbRjSX2044him9ilTtb3o7Ke61bKW5
L381Wv8ZICMUa4VnM9hjssMu8Y8Ltt0EYZZIFjneahQDkFe4xWrB6JuG+Rivv7r8lgrrEsoUleqH
KDoOw6HUDyJfi/jaWN0PazTw3ur2ZraWZe+KfheqOwYxKYw+Yy2L5OFobzHBr/aVud9q7MRi0ubX
EsvBXA6LONB+HrMj1WfHoT/K2lp2eKrrkxWeynqt3j7l9am118qKczydk+LcQlKutuF0DsazZK6V
ZlfxpULaWsNVkF6JtIkIN7ck2GOTChKW5o4H606qjkF4DKO1Mv3QD4dxOFj5wc45cu17PMnwSWNP
y/ai23M+NG3iMtYqYZ/Ua9HHEcZaJv+9aC9Na5XmXokPubnPmVBcasqOhG4P/AfFYeyPCpubntbb
WhXe4ZrW7klfTnJ9SID1nPICkM+JiqYzFRdnac2p/YtTwn8QWAg4ZpCTuGMzsfoJi63MxRhUGenz
9LhQIQ5SyiYl16+jYJS8oay0+6mVSsyt0BXYAj2Z6KYXES83AUjOu5IIES0k2DxTq9anc9iBoITL
OULa30w4S6/7UD0UhtU+0L/sHlqJpUtruytzKVixYgTFWEl3pbWUz6LOtkmvf3VN/FSadvgAm7Eh
e2TtFQUdbZP4q8yH4b1ArzibkDsmLFIrnIHeblgr72nW7g2dRa0b1fqmAsLnLkMj4eOpcyeWpsJL
Db154GNqsu8en0qreyRAgvGaSo+Y1ic+x6g2gbNp3dViFJUbF4vxTQTlVaQ9gc6w10TP/lBn4a0q
Rsu3VM6EfaEZN3MujV6jxM9p0VhnPJRIrxscvpWE3sIqjzP0BswNo/zUROoB9LdJPmAOlGkuMfZV
kfmmSriFwlm7nuVBOfaRPN1cHpKaoMKKTtdG6AGBFinowb4pjtE8y/dtrTzz+oyHecgZeMYGWvpW
OaGeuJ/MWYYa0YKNNYXuKCxdyOmaVUrb5wdtBGQR9nFz33wfZuC/AgzQzeVBmsPgoLnJWC9uH+jL
kQaZ/lyZR3bA+kvZBdVhNiaBsDOM3xjpPMtVnl110XQNkrNiSR3ljUpLhBR4KBLy0NwKWo63YUAH
LUhrgCRR0Ecud0mVzCd1LIurPDBLHBxYGSu9NF/oX30pklZ8TOV8ILQnBNNsnG2Bq+LPbwb/4YRM
62VluMrg41Tsg39cATtrkMzcaIlNCGf1Nu7QyQQLxnIBwPOlkJWPZYHrVUmJgdFIku8TNo8ZGOQN
4RYS/gjbj0UUAiy7pZQcVSYh6AONlOP/PnTrLzFJM7XH+e5rQXyflYr1pqSYgkuJFOtu7O1bxiFf
YyXOofFoZ0/B/GRlT0n4HF2q7p41E2D1Wu1IdLafly9p+SInr3Pyqikvw/TaXaqZXrmbZSySY1te
WUPZ3LeGffPnrxuQ85/2+mzzkXzieQaICHX7jy/cWBOXa8zYLgdZum7MaNjO8mL6g6GMrwJ2K5nY
8JXTQYExOmUAGix6oMpw6JObphLweBoixBW93EBShkrWKfCCZiDuURy9a6INb6okVN0Qkdl121uk
OBYwnhsZhqJhWCdT1aZXY9RMqDuqU9W8HpGFVpzwyO4utKQ3G3QMOw5Oromad4SrGl8BLll3MWGb
SoQnpUp7pZsdtymtYl9ZNtrOCHLlrsmD+6VLtOdenXe5VMgfingXsgWmWCwzGdc8dGU9n/LMtMhW
V/N9opDXNafxI3ri6NEOb7s4zzhhkeOtpolrTk1xbfeIoQsCVt3B7MFUGOZ4luMpPzFld3U1/yLa
c3po87j2jZRbI/OicqcLKbxR+Bw6UBbRhelYtMHLHrW+Wj5KvXwbOoiTtPU7dnkRnba+bf1m9RZ7
0VC5vYRe1U2ygng3ePB9Nb+Z8VhiXqCRNqHqRkh72YNcHkxFTZx0RCP5V5fKj1cKGAfMY3htmEuQ
Prm2F//tVMgP76vRbnpXN6d6NwfSkz6M36MFCCah9v0ZRURJxJ6f2uboVj3CjD9/Aj/TDxiJsNfj
KXCxcq/74VgakjPZKmAeXC0O8CaExqGzaoyDXRsA4sByUBg085OKbWnNyiWs0Yt7zsgQkWpvVENv
IEwbjYnYiP417/A5ZqhNdLbZY/gBFzOHizlXd/2S7/78mf/UvuNJsyRZbM9QXFk/qtwiFJmDgvPf
ZZOKVM0EIhTngdML2eCIrX2iVpjPUo+x+vLv/tfH9N/hV3nza/ui/ef/8OuPspqbOIy6H375z4cS
M2L+P+vf+def+ePf+Oc5/mjKtvze/emf8r/Kq2/5V/vjH/rDT+Zf/+3Zed+6b3/4xabo4m6+7b8g
RH61fdZdngX/j/VP/v9+829fl5/yMFdf//jlAwR2t/60EGDsL799a41su8QG/Ne///zfvrn+B/7x
y64vwub//p9vP/2Vr29t949fVPXvcBRokHMvIYiG7dQvfxu/1u8o5t8ZZbHHWndZNkGdfKcomy76
xy+6+DtYH9OAc0VnHQwDN6C27C/fMv5u6fjTZEbdssCCKX75/an94S3837f0b6Sb35QQuwhz5cP2
wwSIiArIbSY9Kr5Cwvfj4CRMWqIHCgug65BOzkya41HOjBfscbgl6+ti1AlVi6AbirlDqI+CFtnF
NsOZLJXptI0rdocJll0d9pgjm3nlDf0K7BfiRi4DZgByL1z5qi4UjpY0MwordJglym5WE1SzmInq
6CE+H6bWG1EOpKDMBpNIs8s2ZdcZXs0fUGhQKXoKO9YicBKUocM0PYEFVbSOnQEzSzIrIZilJrUi
nyPyAVXAQhyn3NJQEN1GEfbdVSGMZtMzFEfBC7CHBVsbvfRUoYNhM7aV4qjeRLb+FrfIXgPaVs4A
HNfLFXXybCLovSIlJzuWhvt4egz03iNvL9wMmv0oc29NMHQpaWB4S1050wRbP2LKh64lhvlVkJhS
KdD62eh4MoJDBobxWzxayMiAxKOYcOf2nW4iOXMBCMJOQivczNahpIG4m3runsttQ9jCaSTKrNRt
OL6qHG3IujacOS1es2XcwcX4yrrxQRtprJRz/80it44N+oxTqHcIIvkiaKiEMxNFbtp9y4GToOKy
vwcKOwLZRkpVzntWnthLVdmHqWc7VhgSejf1icdk+3UxPzItCTZBHrFfMQqkkhU5xbzbc3GUAwHh
XIkzIljtVch4UCq033VZgNaxCidF1Yjvqr+tsph+lTkB4I0MF98GMpTO2k/C2sdjTNZp2VRuKsgE
74vcWSAWuKEW9mAUoAT2WcpAdGDbUwTOUtunED0w5w7giGEoYkTNS+DYq4w2NTLkMeN70WjfodQK
5lTRY5epL0rwCoaVayr7SLQO2pQsd5tKiM0csOobjpAlTnmdj/R22pq91HkDQqha4e6ddDLZpusA
WBofY8m+6ar0IakZgs0TZ4mcEZE1aW+kRE/kqUMhKMDCqmZqOamqXWIAMdbhbua+rzlEgRBSq87H
qSGHrpue40IM+2KwAfFFXxjwU2+55gYTb4MhV51AE2R0KCsUn3YZM8rHSk+zU0PUqkPDh8TT/j2Z
ms+oxSC4RmVif1OZGdaCNCFN92dzOKf6qyojqVM4fFZyabjSJG1geZJyYiDLTDtgFanJ9C5UnjPQ
I5sC8pA7C4gdSmPlpLLRwx8wv0zjO2zlG047pqckeNk6UgJylTTxqA59lMh2UC/HpC0XcivkhvzY
+qkwppz5ESiTyWIGCMrJa+pJZi4Wq1484VJS1LnYWZHlKvmgO21XkZSUY4GvFvGVpRKi6gDXn00e
uGanqhcay+hlNCQYvtm2u9jmu2Gn9wGRpltTlpGg18bgipkY1lZU7jDakWvOEXAx2wNb/qSTX73v
2rWtYqibsW0Kp8BA1E2EO0XJplhGsgFI73KzdObCaAWWNRE9EfnDnLYovmVS9jqGIllTCmJa+xYc
wRx4Z/RcXWiOvcFbbunXRIUkQHBz2tmY2yNiJj0jVlCkRrzK6+U9LTgWF4IJ2gzLlDIhIpJCV5sl
aacl3mI09FETNAMi84YBRl4xklpQ1EXp9uysHaVylFoh2nUpbK5OTqrDPO71uHnTAniaGra4jUIi
caOiukTwVrjNmIEmSxlGj5L5SHbAMe1VdxqkxI0DpXaEqLyxDHdCjl9m4qlAopbI8XLiYtRw4d2E
VBTAagAkVBEsSEyknGEcQWG3GeabzgrmUzo8pjFdvlrqMP2Jd0jaiRO3toEBrP6Me2XTFNaNIWev
ViTtbU49J6SQ+2iYNTduM16nASe0gVTE1QUeBD2OHokuTJzcDlYGSJptbnvEza4xsSnTUkVyywE8
8DA9hD1rQD8mhVMxnHc4wdWZdDUlNiKyWLWdRiJAN68ZG6wK3riZ3KWQnhW6wsg2HHzCi1BfIA4Q
XGu6mSVZXLAfAYkpCGXhTTJl7kxmLQayMSsf0WiV4steRmdUjc9eas+r3NRprfZq6Q+SajQOXrka
LE9G33i4qjqgEnlQNq4ES8aZ48lhd3pcHQ0+2X467e74NtXqmDOky8flRZj9AtKVT/UcZjelyrqg
GWHu2Ib6ksKc9ATmUzx/pSONVoowWNxOXbmv58GkpVKUXi5HfjaZ93OFuqcW4UGppyP3yRd9dfK0
/ecEP9wbxWsmYfEUiu1XalURQkBHpwuiQ6Nx3aQQax1lioCwWTG4ZJKfIuVeJD0b4REZblsQcdmb
8bqcZF7dVFCqxtzhzKetH+GMkNYF65rDcsAVO+Vk8XWfoSFa17ZwIUXWB34mFCgBqK6e+XmIH9Pp
23ArcdCJBCftsZ9YrLmnZ1PIdqHVMV1Ixq7GwYIXsHaJWiBcrm/Pis0PnLv4EyzTpiNqe9ON8rBe
w4TGZCyOHOIhiGP4Dg9xBXuPt5LT4nAqyuJxiBNGEny4IL81GPwQF0sZWcpSRq9aASdfiwE+Sx9t
wtIMXEixTr8a9HPusobZ54g6kF+WNsk3YUGLEB3PVkTdSWjxvbRoX7aV3FQBB6+A8XrTvOiigtSk
ciWmdndXS7xucuUZRnMNFGzmU5Bt7QjicichfrQLb1y6gORZcA0w1maAsQjGKgW14FtjZpCAswHE
dha9x5p9bSE9QG4yadiQh/1AG5qjjhMlnBYaPeu8sULyNxXNK8sBDOl4k5vyvl2hZCSWNlB3uzuC
BGZHl1A6hZhpgmEf0JF2hGY9wUXHryFj9ovU1cO9kGXWxKNjVo3bt3fDyIwxGpXAyRnyEnIJ26yv
a3wy4LoRqEgd0cJNoxySHmURBx46vgEGcZOLpojvSCpa3ASbZsEWw0YZhpJvkwVT7Vlgo4qSBdky
0wW1fnBfLz0/V+PkGPTwLpFfpYG0L0SJO43X0RjbZxuJ7Jqg5LRivJ3LxKmWxGM/LHtV15ykYLmb
IRpEXQSeuzc+EHfyPvdOGkATtgNxRoNTEhf6pmbJtdJm5AjXxkkKy8GFvZR4zQCpy2hZEElkKljT
3c5ECq4XdKjS8qgHdzq3ZQ5sQ+VLZQeaQG1dCeoLuzKJcawK45KrdJlpLpFKLc8qnv31lRjRgepT
cLI4ojs50TGkHmWjR4KOC2QHKM2+lG2T3VKjQVJfFLfNV0zqQ23G4lwEWNDmaLxepDedlcoVYQg4
PN9Xtbmw4ehzz6ZhZy8lMb9AfXrJUYf504SyXtrtna2svEW2EUbwlWpt6BisIXYtXEOidRC8zjLP
eSYIvZQIMNUHgPbTZKmerVT3AZ3xKvlWQJl3CNsDU822JjGTqyLKGDZZXlJpiTOzLV4U0gRDA/Fw
NHbfbdJkzFDj45bKrlRNR6Mz39mCsWuNgCgSp75RS4VXU9CpUIGRB5CgCXDo9fTboiXbSVZ3mLOe
ZdnAdk5cMouk5sRN0zp1ZuE5MIqH8pudaV9zVCEsiq3OizruOMR+sXffJoF5b1VE1wUEiHtFuWqJ
osUV+dI51pzsElM6dW1j7iK5fNFgO7Ya2YRDxec+LJMPW8Ucn0VvaUX/ho0UG+iscDR8ziyE5I+V
+WtW4YOXbKb2cq0y5gMWtjB1W+DjMwJ+kYdedYYgdeRqwJ+gWh9psd4zkQ+NYesOrfJNT5f7iEk/
wQXLZ/IqZ2RqYrb2ZYu1EWAYJlUjJto8X7upcnvWpuDYti267TY/DAGw/lpNhRN0sdcGxteU59NJ
4wLatyO3RUYmWOwwsRqtU2UsDVL5IUL5k5i4eRMlK6EeptaMntycGeUqsUEgNiMVkRbEk4zFrgRt
7455xCDbfDcFMtOCQ4elS8zX9Z4sqRy4WF0idhnYy6pzVHvdkpFZkvXcI8l6mcM28eysi1wNlEOs
uKaUxxsFYzA6ChyKC3JNeomsu7rkx32bH6PpGFiD5qvteAyN2eZlJZxAT6rDqD4kpWEwfQ4EdxPQ
4xl5FJ5OgLwxl+yua/aLVTFCO1S8eiRyhp0vSUk3owT6AYufo5q3UEa/53lzL0m5k6n2gRlDznmA
z6iRSxo5P9l1y7vgqOvDyATBSTGRVmL8DCS92ph5gKIqTbyRFm3e19Y+SKTMI/vC0emlB2bMKBu+
nFtPSNfTDvtx4I4xKBOC6OfVKze5GofLKE5ukzK7HzLWAq1Mcs/qrHuhTzeQtB7TEY68sox7YZYO
r/ppWmzdmcKOJhXx3Vk+nGJ4QvAcj4lunJNKeoBid10u8ZvKv+MEqA0tTkUR3IC8IiQBhbnX9nw2
jDg+GYNpOsYntFB6qyYZluwlXNwF9wDDNkkLGIYjYmOOHxx8WafT8gGAubI10+C9Ga33ScDNVlPr
cWRFTLsSs4uZeaPJqXuy6Qf0eLx2mQo/nJQC6OqAhpRoh+GpBOJQoPLDF+RKckmTjUEL4I/O43SK
EMoInGLBw2vz/0Oqbw5QSsKcnW62JZJI25A2LdwmN7jraSdR9bjZWzIvWuJfpmq46ZDLNE1luFj9
DJgZgnUmt0kYYyMioQ2NDRnigKHfQt3iRtDCGR1zvxi48YAhgPcHp93pC+VaV7E2lkn41qukaxfj
yKGCDIeo7SPPmodXtbDfw2dNGzX27VHslUH9ogOidFpzvCWsb3CtxvbsfB72k8phohgXmQB2MJzL
RI6VQn9kYPKE/dwgtKLgiiiS4VZd9GyzRHdxxj1DozXBvXoh2LVJXrjg6SSHT7o27UTcX7fzsMsI
c9bAE6XZuSlR0PPxiO6IUSlJBYUAkvN+d97U6PggSpf1706br23h1BqQFY4Y7bQh0mNjZvaumYzd
ea+nAriQKSNzCPb0Um+gqCLpGW5hsAStea9Oy7mO1tFF/524dRGHd1maJA6C5NAxlXi/YARuyoOA
Y+iYJQNgkQ6eabbnJrQfcrx5wBu9VuO+mpeYa6fyPSDSuSxT2Yk1mgQSZ6E0Ucn5kez3uhear0AN
VKdrcI03KlwtOdvIKsKjkBy0pTvak/rW1XnrcBS47bXpmIXWsUzM7zZ7Wx1ITD31x0nktwWYRqnK
DsM47FNuhxp7wsXubkgKdefgrrKkl7rXrvus/WIXeGVYxTG0xI0Z0Htq0vzJXMJVxGdrwx5rASdc
WFCydFtX0LjtK8u2wHAnM5ZEsLmhvFwb1ohSuA4+ANWRt8LGrmqOaRLua278gOHwVemOLvfHIc/v
ark+GmGNumAKv+Wl9azo0W05Kw8N+98F6zY0xcLTy2F2ZiHJDooRyMROBFKtKkJoXG4LujlCeava
ixOUAmxVT9ddZ3ukSoKxI/e/RjU1J5JkcPdhjqFaRhqvF+iviEWH9cOi3qaF0/MVW+rkSBResiun
9C4/s+Q3mDlmiNF32rKqljmAI+w/gIV8TEJk1UFXcjDgtuWUcczMpeIyanLpXY6lz1HlfoqqbXG7
FZBkfvatdgrL6RSN9lYatMFr+vzEhAAEDnHsQg1fK52Mk0B9m3jxS5g5WqX23IXnbZRZW7XuvqxB
7JcMxFynYzrHsBQF74Odf19kGjiWCnFH4ikb2PEcXXOMu0JhPiPU4J6t2rHq0F2okvJkpkd5Ji5k
UsTZbCVeK3ZQwKSgflUos6T4Nkutj3xurpRCgsMxbANTDEwI9FdZKfZGb+8zWA24Fie93+RZyqxB
0jZawZgmWm4YUOxGHaBCFUle0j6HRsipSB53kqg4+wzJTtKxxkhfS/YiortUQ2esWs845lCNwpeU
wJpyjjCJQY1jliBZ3KsVnclBu41sg0QktYbt0z9NqAlm8yYfqlMYseWPzSw9gByYlpzVV+RkLEuV
q5VFw5sOhaXIvZxs1UhpSlfjlCXPlS+02gnt4lZNpacB/Rqq5rm6ETkDtLbU1F1HQwn4zne7N1mL
a+OZAFyib2s6ujThOaPQCGoCujBiIgaPITSx8YBYp8SRG/IcSCrN3cjmGMWsfdcrNtquhf0n58Qt
4DzdZXTz1CowXQgYC8ra9EneuCMzgJFMP7hmuax8TQUhCbYtu7FcrF7cCrT6SqoUXmDOc24WP5u1
sZvYEnhlO95VObo1hXZRW87DWxp8K02iplXbuoUpLDuiNog/4nyCS9VwaOuglIT+cwuFqNyomVrA
ZfqWTsbkBHZas4C6sZb121gHepuQIbFuaohCndTHNrevip7DZ2B8p4VylPOcdm/bfTQkPzQhPONQ
ZzdZlWYPuzbv0dYPJMI0/eQFktGhfCoiAvtm/qU+fDeXlrY6cKXF4O0HicBTK8vCLYrqU0mbt4TW
7Y47x6ZHX7fYLPGEybWhFxfJt0Rrb0yTM0CqPTAr5RTK8NbDtNHs68R6DlfJKPNHh9Tm2YlD47ot
0Rdw1tMr7GHsV5AcXJnkPHJDR6/OOO8Mv0B4cspTCXM1Jy60JQitXK5yaISIUQWA9YrOchRgCcHS
N3ZD4xCrlAJkU+ZrpTZsRPrTZ0xPLlzqZNtgRnQbo3vH4m05Q2zQSmqrj6ztNR/br5cs9aFls31T
DXx4+0x+U5v4HTFI4A4TTWA1sT/zGps4XDBZkClKQJFLboviCPpEYxY0mPbYPeerS1plX9smiO5l
BewSKxeBk8ApoamR4RE6WdoBEY/xXMZ8QJacA0aWcA8x2glWusmLClzY3GQxC1gR4JUtgc6lhWY7
9f9j7jyW41jSLP1E3hYeOrYpkQIJQQiCmzCQvHT30Fo9/XyBW91d1W0zbbMZm1pkkUlxwUSExy/O
+U4cy31CMLyf3FOh/UmGtYVOkTWqgkFeHI/LLgE/sDVVkyAoivM982q+R7S1KQOKY52jA64gzQjL
NKCdGJqMRJOtOhqGj1gy99G0+Ns4pMh1hteSVLQnwQVe4Sh1Z3UTAUpk/u3TJkgtsWWwui2gBO8E
U5nj6PCMqKvhKDqR4Y0uQJLnhHZ1Ep2r8j+VZ5DHxvB5qurTJsbQYaO/hW0+bIxx/+r9KqObVoAH
DIzVqbSxStoLGBvzUi5FhhyqwmM9DMAIbZSwM6OG1tc7p+WK7DOI8an6VScaaj8aoaimkcVLTcBK
4tCsTz/9NOVPKtDyRW/1W+M6cMNAHdQhow8/4SitXfUQ5uZokd934Pbi4pyZkXlNGxK1MGPLauG1
SX/+HRUqoHrzT5mN/leUdIVpkJ4YLd80CwAGHk1K54njFXNrtlPJrtD9b3SD92mtH8aaQpP8n5PP
0/e69NW5rQg7E1kHsRQ0UFAuza11B+4oRnz7HtV/7egr8pSHNKbwa5v0lsPH2SYQOUI5bseWm5rR
D7pKpkaLu7FhrKQxPhDM/AK1wWZCk3DoiANw6vFWVisuAItoyAlPJ4v+Z9DWlanKrpmqd1P3ZxvS
2mwpa621I5iOT/GDZcL+ka1Zv8n4Bq6w2xc/D51dVnlsSxZMjl76S/VhiL//WBgAXX70ZOp2wIAE
gzelejH9xsSEQAYoA8YFjq9nMAx3db01g9/vugwBR+1b6V0qHPUgF//ZTvAF95TaG4ZJ8tQG5qmL
3HHLBbNpVcHIUv8wZIyUYpyvpbykYRHeVMKIOuLWX3n5rMtEs5VzuPMiNBKRjb3W97pNVA7Z3l5L
1TCEKhcbfx27OtuAMFLCWAn/6clJCwztcaNsufV6NkeDv4u77Js0mk0Ylt2JWWnFVBWnzb3sUEPA
MNuXRqZEV9l3qUXa28y9V4+00aZm6h0w/IcJ3D94Ak8us7PHVq95T9nIHzuEiKdknB6tYg1JbWZN
p1dPx0QsGsck92mvxZPncK8O2JopcAUwAXJjvYFlqoYX3LfAxvNl6PkHfSqHKTzToomcuuZusK1h
G1szW76JL8nJQT7NG+HM7m5Y3q0oTLe5InqvsjFIiVVwzUW8qXEK5BW5Q+hgEA/bnwud3Noa/JV2
PppIAXDdsK+w/IaOJ+ofM3coyAJHxbrUTEinJf0d6um1MutJThGYBnAK8awhr/YqEr3ItE8oxb2u
+uBEEYwMVLRH4jpsJCDooK3Y86a13ILHOnRu0N8PuISlx5IkMzs1nbsKu4Obut9TtHAwQpHQLUG2
KfPZ2kxJQ3YW2wfT6t+pY8SxowNr8uSv2oYYHDcn0hoFNznETcdl+YH5DoiiErckJ+aZ5Wp1HEP9
qoKKAeDgIDyurP08u8+z3w08jvOINtw+xHptzgiFZmkY/kglUUtjzKVUzqSUxUF61VZcHVhJMvNt
7ntRAzx1czpSOvZNXuiLgcNWMUoActdtEkX4qpasvxWJfNzPfJRjiKA64I3qO65XVhokJpQOTWTf
We05abpfRcfUJGfIyeCmfTWxxUxGqnKzuFNDOOEkoXoy9LUK9pQDTtKLYkORYw+YCwIuvbAHg6Bp
BbhmVys11wJpaRTZ30KveXKkzaSj/ojGrHtrRP+CJo2WPs4PCFlSLn5X7Jxi3VZz997FfXzmqusY
SRYgpOJ0W8ScBj3Btjsra3GqUXlFucg2kS/kgZ00uwMI1Rvg9eHBHvS3RoizX0r/3qrcvypDAkAN
v2uTzeqcmOJbqFr/rrbDH0PGZDb0hmJfxWrv1w3w6tlPGSoFHy0F7BiWL+QyPiAaoy0JX+2EJaUL
ItHtH+YifQ50RFl3yG34onwEe2uII1ZRHPyiBNSdRcstrndoKdF8/ZxDL2cBQ4csjHlOKTjzmvEJ
qxTOi/ExihDQU+lpAegTLNAhKG0ezkEPTS04CVO+pmH4JgoG5WyAXytQITD/Lxj7noe8vM/LBFqY
vqvb4t62M1AG+a/KH/6AHfg9y/qD8TRQhuWbzdR+owQzLddfUPQzch2UzO6Vw2iw8txdV5Ux2spe
7Wtb0rjRZVATdOAAOM0lKzSducwNG2Phr0rekrh4Si31RiQzhsf0MjZzwyJg9DetfE7qOmUQDNUw
m6O/Ar6vNl76ARK5dmN6s7y2jkN9Y6z6DTmbBUyOGnyahM3TGZp4SawbmFpkVxmb6W2dVzSOfnpn
gh7+dB2etlFalMxkRiz0iR+cgNnorZ059l5bJCS0RpuXtsZUw9rl7ORDtHcCluc5k6kHWbDsLUUV
bs00d5eWBAbf0h0BPlSa/ow/063ALzlBCkFVd9/Br/jXIHNfCLrP73IefdvGrUDWzCa6Kcvf8hbY
Jl/efKLK8g7Na8FW8tj180u2uN6NA+LoED196om+23hRHB/MinXPw37a5+BgTklaHZzCAlPiUIoH
QB2uCdC/o6dhUanR8u8D63XYhLmcj/48vQczdVIbxO6Oee4zW6LlYC0enKLFJXuh2lCUtjhCKS4W
3RwnMjAy8pI3ZWA9p5o+fgzGZ5y8/a7wmpirkpC9xLe2XUsGBVaUNmYRyPiePdXIuGWOhg7xCk05
vcPE5WTAoGyqRnwmgc+W1tEfNsVR0EcNk3buno49oaa2DCt/DShz8RpNVKhOXiBF4M7EP5KwL0Lo
QqBx+97ECN9Hl/GeSRWCkiZLDyrsv0cpReC6m5KdKR7n8sAEqfjWW+ZUtw5PZivOjhOhpJdIT8sm
n0wOU50PTPMkgSjh4bWKux2706HJDr6x1YtS3TvZ9ThwRheabTg8lWZRDIumF5YyjGFYIIRFesh1
j1InK9HNZ+Y61tDUwsKfL3Y9hUy1KzjZKn8r1V/Cn5YzOCyKDDxJcsRQx1+NjKAa4eS2OHDCSO8H
5gPbGvQU/WxGzDV/H8koyPPDOTtNTb5veGKfQmUfgrgPdp4ItjrsvEMjgFVOcX0XR5SsSC2fq6w6
kGrYXUeE1BuAAsgWEHAxTkdVROYF3rWUzV4z1Q9xkstN3c7LzemJGI7qGH7EwtM06WV+UtjQnGRi
QoCBNFTj72RknyYW60h+XJ/aJD0WnAvstJm6NAxnS9JdLlNZvVgt0yiP8dsZWOk28hUKqjljcpa1
bH+1QCRDUlW2nFLHEaeqeCO653WMo1enhy0UcahL5UTPqpI8vG2YOqPfMdHq+q3nuyiXqR2ypKUx
CRK9U1TJgEbMjTH2cJx0UWzlQu+cKHZJVaMxGC3xtl7TW3I7udgyV/c5sT13LlvWa0JS71UNKLRc
B3o+DxRMDiVPf+NO10oBXvYBTG50y8Y8KCy9sUbA0pk1AtNl/pgk3YIk7XFay1nZtpjMnfl1bFa/
W919s52//CZN+Tx1Sa4O+QNtDK6pCGb4w+ItFQFr5Ia54hTPH2lOyi/3VX9IsOf4iipZEPVL1iU9
Wc5jn3ntXcTVdiffRRC+tcpPcIVDf1HrhLq3zWlQWYgQCpB5ydRnZvcsEhx3Dbc/hb9/rLTHk6eG
IAJA9hHOyMF4kThmKnUZouzieLB3s43a1M8fOCASfhtfONr+YGvVjKdrjwJ2iIttbgAI0XxBuSl6
pqnZzfLjTT10EGgt/9T1POFYUVNZhDMDZYFYzyofg9q6xmPxOUnA5bN/mtgyzK64g/nS3pXh1aEi
RHzVfi7VqjfQzqeSPJlr0NayDs8T+UjzWhkmInkPvHf4ikypvOuk0unsVC6hrdBHE0UFGq2yE9uD
Qe0F+qetaSCLTAFb7F9dOsqKObhTqsdQTMtejtyvsn2yIEn4IBRNNSKjyTA9mqMryQidMWQcMm9I
zhDQnnVROewDwcxSIbySNrLpFttAB3N6pn4gpjO2+FaJOZ/t1N3Q48AOviecDLVRPEb4CLlqduUC
fk0nOj9FdFCAcdhdG488q4EsOz8k9ReoS5Tz8LJdthJeR9AHbBjGWJ2PmW08xkjcEJyLfueX835s
mHO55Ra9MJwUIT+o+oGOxs4fkuvDowpSQs4Y8BTzok6JqOe9x9yFUVwhE9yqfrojouSIYmcmtJcr
1DKM9ZYKadhA0OpkkREoPUZ4C+CdPplZn6ZJD7H1OhLg+i1O51szj3e0XhQx5M2WQM+b0npwLCQ4
0vHOqZMzp+7SfRO3j6yJKBYrz2Mp1R0F1LvCi+bdPImfGQsMpD98Af18nbGMULeF9c6VxZ/O8Z6H
QiHkchHCIZzYtbO66izCxNKlR9uqCwKHUK+4HA/af5de1r5pixlpWnJTWJNLOYF7pfGOgbtmLBdZ
uNPhrW2yNYeaOLbBWsiRYMebt118V+NwjGJysNOT42bQzvsI23MZiGPjBu9RwFXgOZI8Sjidntbe
Xdrpc2pYGPtFiCSlqogIb/SjpcpwQzjqZgkRoGSUEzkBROeoAUJVMkalPMVJOveNOUDcQQbDaiQc
iktelWf+VFrSnUsnpTOfxZOmotj6w3QO8TLla93aJy6dZDp8RhFVU5+ym0PFt7Fz/R52LPKtJmLd
B6kPOQT8IjMdZCsfhA4GYn6mg8Opd6mZl1B4VLd+Smg6tvGUZucpTT7DLFnxgzS6TunE7NiStzxK
zV3QTVxmHAFW7loHHfq3OELrIHPGLbbb8ET31Qt1MbYsB+9h1SEEgGW6AQt2qW3926oCg4YQfLP9
lhF+IvUIQaYmTZggv+d5sB4yTtQDu+mzw1hqm0IQ3gfWOe59m8gAiISLFVJVsXbbcWn97lIWuXT4
n2Wcfm+M4+0pFnsWC5RKpg3kjnTr4yAie58sSMgitrBRYwPgjXiIR6jMj1kMMmykr0avcauYFCJo
YJZbQbIyOROCwlJPfh6Qf9fY7c505lXWsXo3YfFs2WyKbb3th3E6WB1Y9sjvKwaMfNvpxPfexNEU
6iK+LD5bT8K8AX744weGc6z2GXp4vvkZHZI37mYqwu1QcpeVKVY2DZcvj6At5CQoxTbnioMKjp7y
QqnSbfLB7nfROGy9jBBoHAE5zJpdNc/3nUv2ZsTGwptji6qcAbcEKDWNMIVnC7kNa4KUUAM75l6r
JGvqMtbeHv8SC5s05jZeeFKMlXfLgz7bFc6SbC0nY5Ux5TcK6WqXdZhesuQ7BK1vpkUy5Xv93TLE
92DfWiLU1EOUV9N29ikaqxhVXZpM3g7TzGchYsK7jmwXpCz3eROyauL4G33x7AbDgHTG+ZaScbJz
J9hFVTr4RLWXF6kbtn+ctDFuLt/ojzmuq90Ujz+yxQAyg5YzTHrLbB7im1U/uepmKVYbxRQ9DT6l
bTbaqNUspNuNAwQuiJKDUN2xit8KjSkzMExInCF7SPvS2hrJco2JiUndx6oLf5ape8/2HWEAUUM7
AuspSFLkUEkujqzmsSovYBgJ2WT+4BBXUb40zNhRMRWMSLmWNnAmkTzM6qWfYxpjCdcJZh5bJNkc
y0g+uv3EzkHN5uLmffKs/OoJbC/tmEmPmUi6zdCJ6lZanc12gbGEUcUPL6CQMBGQMCKSifMAiKXu
hy45zRDBPdl/tgz7N1Ooz4zQPtt6ds9lY174/1Ne1tNHof9ENTIGkMQfThkuG6fFbBdG7UiJ278s
qB5JICpdiAOdNVVU7DZGcx99Mh886kxsKJXYqppRcOpYOwZeXH18hwYEd5sJ037h60M4LVuti7tm
WQVNjfhjOyn7NgoeQt8j3IjAuRuefuGP2SNeMC53gZx+d37L1TrSiTrhH8rXjzjMENAx78ZtwueK
5dEKz7qN7mZHPGdoVzgI4nJbk69RDCO7KPIVYFexRsIUVRSc34lY0UjObzHkBxc+hW8l3FlrWy8r
99Tk9d6ZItTDQ1xvmKnk9ASA6G3sAiVC6dJ1xHk2ALFcDY4ciQ/u51eRLcjVZJKhjdB6l+WN/5Sx
iRTTuucIuocl2AfaTV7YwWMdzRR98FKhdUBh4EuiJ/IZwl47U2XkXc8dpfls2tAejqPtI3MuiBBO
/UfTM5RWKs8OMXwQt+gipLbilbDOQ+/DP2QjD8sVHSjTDxtZS7EtIzvb+RMnIR+RbJDJOFhcsUcg
GQxrjnDlYUgO1J/QqnoaTuu7EBboCgrqqWx/i7w7pME4b1u8fkv5KSrvd2BRh+UFO53RWu6cUTH5
1Q0GzeFH2XgPXYAGGcvec+uu398oPECS3Y4zEoEmK4hW8Xddmbl3ff7aDRaPcb2JOoVegU924yUo
a9u5/6UaD7hcNCzH2v0rm1I+ZbTbvLHRq7x55dRvo3qkwvSo53PaoLRMtuvxhFPrj/HjW+xXMzim
ifog7R9dUzqnsA+QHqjqbZ34tGO2A3eyTesFrg6613hIv7ULGETU1j9i/sYxcl7H0E4PU8LiIwJy
uSkkT8m0QGYQESfkBhMfGSSYlD6CfypFTjiFL3HS7K1F3yu6+hHu+05WhnoSEFRGB2S5J67cCmnc
km0rv/mcS3Y+C8GBjkSvz7pxuMul+iFG3BBoAFh0OT/jdPoxoBFIysraeqlzSermd1y27abno2P9
Iy9JJl8RGwTHsMpetZjKvSemMxoAkPwO228R+6wuMeG73vLeyVQdBgliqrG8WzjNWN4FzZ0yz6HX
v0Vrjl0KNf9gDQZXG9iJZkSp2MxiTVBii5oK42/7aH7o2M05wndQMTKiTieBDoK7vdb+k52V1jFI
CblrbBBqsbbR17soFyudT7uSG7psERWiMbXu1MxKLyrbndUmH4EtbxWzmo2b+z/dTtJ6VOYvd2X8
OcY7tjnFVzjW9BDLiwFYfI9GlFlj5d4Pwd0oxUtesqomelaMjd47ECZUQgFTKUw1LW3rxJCNFeGl
aauaJS8zoYFQOMD8HSrQeUByPpNkmXfzXZyDRS5epi78Vdl+dPa5WEre93Ll3bFuXNtt69K1DJVt
58eIn2nX99G7sMD04wfiYcbeyTPixncASbqzHKnOa5Yk82fgDo/5NP2IGBWh4UEP6nkE13r+VQnk
1DoPPu15OLsisM/WFCabWkQTGH7rJ/Ziqsg5Ugcwh0dXRCQXxD9s7S3AO5d3MxtGdWm9LaWaT/jm
dou4X5iEjTE3LvZOur1xOesqsQ6FCLJtyhroEDf1Y+kFz/9vXXj/PxrsJISJ/73B7tRmn8Vv868G
u/WP/PVlsBPS+TfckCwP18wfHwAgDre/HXbCdv8Nfadt42KibMdNBzXwHxY73/83z7X4JdQ2MObt
1f/5D4udz19IDpy1BpUCZbeIMv2/sNh94TL+NlOu7kHPda3A8oETupYHxZ+wkX91uiZupiPjMcDQ
VRU+aTe8j2Y3vYagrQaqmH3k9c9Vlf7O/DS4xHNX3JrFJjCOgmHUK8CqQE0GlTy4ehZW3ymtv9Vh
41MOoVpZ8Or9D/AqueZ4/ssXLCW5PZRckYSpG9jrr/+TNTfyU9+nskrxAznj2asGRE++uWjXepMI
+zdweNOBdLUgintwNR7RuZF/S9Vc0tF4hGRK8T/QBv+LWZfPUNquhfsNHTg8LStYc3H+6UtizB2l
49DqvRhwtOgF44QMT3UoH7yleJj9ZPgQQ3Ci0qepUMMrYXDyxvbwrW9DSDTh4zIf6VT6DxqIC5vF
eT+M1QLHKbu0ue/u7FmgsGscLsL/uFD/Ybf8Z3ulbf+3jxKzJiQw2+d/dvQVXPdPXzfrkrRfqpZ4
rokCz8fy3c+cm9Zk6g+X2LnRz15cQSacH/CwVe6YPUmXrl2WxdEfyW+J10ZryPoX0gzyl97+M/jR
1WduUYxiYezffp8NZLf/85fthv/9AwfmH3DlcneEPp/9f71o+zoC32BTWXD5InfxnOt/vqjChQnH
Hv0/35pXJJ21vhBRFNMgrj9kkRDvNHM16pR//wvE1LrXEOsrx3vNGjrqpku+6igqYMV//+jrva+f
dhUEpEiXCADX3/L1CzRN6KSWh1o45rEqmwZB/llgmnyM1pevtx3GiHs1lD+nwfroYmt5ageFs2ts
C4L88qcWFO82c4YOBo2Lzhh9+MXLffaCXOxPrDdwpSyl+VEQcBqt0Cddy+8MeLodnDZ5c01uzmaK
22MYDd+lIY40DZnyjJQ1SG+GAR7sf/zckkn7RMP1p+5yCbVS9LfWsE0tFoIIW1WxDZ869lcWePKJ
ofMVP26zccl63asQsM3Xe4pWtTK1f57JxbjGvgUkev0Rh91wLfHvnNcZdGQVLHmK0I3OEH/ZsUVE
znGDt5cpyUf2kB2GwHVEkq4vdsmUcN+oDJHW17sDSUAH4LjvbP/xTuVJuZfEqZWbZErM5evFA4LO
pEkwdm61fWGDK//pZfAExJz574yGtKvUFsn0u8MKfS+spPlh2S9GS/G9w1p350DlPny9Lctk14VD
/T5bjnWXOH8lXWrt+qUr3hYZWIC9eMpOll+8iZoOb/GS+cgstHjDLRAjCBqaU+P58pGUt2umyFxq
7Kg+pka03xTn+33VJizrmu7b11s5swZcGTUIx/V3MEtJTmOw6luREFNCTs+xXUzPI2I5xoU85P9+
L8+9BzW6ILn4HXp9SWB3wPmK593XH2DYRUh7whQQUc8rGgEgjCvJfaoX9z6fxr9/1sGLPTtz/N6E
FnKZVC3lJYtBwldUHrtGM3Rk+7Lx+r57tPLIvafw2aXrIit2BX6wHuPR10+V1XHmrr8gBH+5buqd
iNbJWqLA3U5zjbh1qRB8rD9UozjaMalCCeovFjXGhmdpj5jjygnHLRvnCbowk45ofYljwYfTdABw
AhKK8amK8xduu/Fqfc7Mj45lzYU6dtUISvVg94r865lsZmptjyQ9RDzs1Mm1iIy8th1jyKXq0ssy
RptChO7OqN57zr3VvKvaJ8lMT4J7OSeRQOFo8JPP0RifKxIptlVSAOOVb6M0ASWf699IzLBOYV7+
Aly8wsXACI4qUa9egZPS03h5M78LLwB2ktglBA5stfEFGQuoYi9zYtPTf/1Qzg6odgxtrLtavO5D
9uwKxhNTVd7yElENhF2kV1LHhyIYFuaItdi4YzCfBpzjCNRfhdeie2/njzmk8fQznGmhaK+xhzeo
qdZZtc0tkDrQHnGfp/QeTnwraMU3nQJ6Sr7PAwTK4IoEAYOC2z6SMyTuLCIxcL9F3jc22PZDDQst
A5ION31AgN0RKDkR3Xc/KwPTmhSnXLGZGkP5PNmwCVscprADzGkqSfDVlQveP3pOuNfekDoVnAHD
TQmVPyacqLt2OqfLY2sTuDNKzf45TVFEYAaABrmNUdhvMunn21SlO3t1kHRVhwfEvtOmMnSzetjP
9nANBagTM+ZwVGQ1HTOZ/3JQhpVsgUj6JaZcsEclN++hCeqV2qf52OglNzkLkccyjneQhJwTJme9
t7wAFgdGvVO0TL+ivJaP9Vh9RKXf3tl0KQzDuuGke7Kz/gbWD1MwXrwexSNEfSbdhgiAUvjFU2Bo
PID+v1jrCzfBlks1Q9HJQSijPn6PtbtrSVd5aTiR6oxWFPY7yvFkfrPm9L0WAV7GOcL+rNfLA7ke
YFR0Dy369GrNmghTVKtFEgCudO2fNd3DpiJkh2A9RptRMvx0BRH0QOceuTXMy9dLAf4s7vIterqr
YOFYmXu7YloDdSS7r5fRGTet7b7X87S8JKF/Dtc+Xbbjt2ya7jPVJ3s9zd6WkrG+xIs3PebG2Hdi
Fs9iaY6ycOcnfzxiXZDXuIisK66bO83zfdxUzE93rR7UfdnjoU97cKC1vMU2ms/SncL7nHT2PRDQ
ib528O7KuBX3ElKyYM0DL3Tax21W3pcFWNikGX/F6GqblaQti/ij8R0XwHMoL4M5Vm2+PJbj3DyR
bEXQ1hCfgYQFm2BccJwv82ygdVporbPxfkymXe3jCl1i72IrYJiZV47bfkWFt+vLXDFQcCoDSNGd
H+Yy8DkppxvbO4E4fsTv4bjgACP6/DTIaC/9FqWbq/XLbNJNrOBATn3wFBEAP+/kFIt93OmES9Yw
rMxACfJvGlBAsWoq471VNfMVnsSvzLM/dIasYfYLl/GjWPas8FzECX61tZ1HhyX6rnIr71SmjOxE
0+q1zf852dVCJePMF1CJxIZcqVubSxl+s6rMv8co8zm2OAntpGapa69GKbD8cGh7NDZ5Rm500D92
PQExrpMmQDL5rzjOFB6l6a+yXt7iCS7g1ME0XsY10XcY5XNMMcGe5neqpbkfUEEbd57xIFExXwKJ
nN8nbaCX3ZMnuwLthijYhc0I/5bwj2GY8hhP19Wb3Zv5uw6CAS8pqows6ZFdH5BrIpkOHIyXQgIP
Tkem+cuky0NuTeqccwQT8DFv8tqQaqyRKiPzRiVed78io/KDbt5dvdwYHkY76fjgUi0JtfYXEDZU
bgptkXY7dQHodtWFzZ1VNQERwaAHLPb+0uNkyp3RRpleuteOG6LIY44gLjNYTniUXW1fO9d7m8NM
XERdvNZuG6C/RbhUg0tQcb0tpFq2wqzLXs/fLA5ixGwWJH62HBWMdrZ+14JPbVsct7qBNAhcN5iy
l9SZYT9rG7gDM+Ujhqb2PpriP6qO8uPfeUFavhc+QZne3D+birqicuWN5gQM24TDXoXIN7WH2yUL
BuRhZY38oifahhWZx6I2sAUkA0QetazbfVz/HFO5FUP1A7W4d3EShhL97LosUbFRxjbKujAJipco
xoOmJwZ3srW3drD8UWJILw35I5eqDBBrp0O0o8Z0eIqzW3ICn9jNYDyinX6uv+5ZHR7kVPanbgDE
0lVIzOR6EwwKrD+Xtyer6iLQOaP6qH/5zVLwqDYx1nTMKCwwa0sA71uLSNQt7DaDc54koPcHfVnb
WiwwEfUjuqGgBF3dEQIzDuk24lDcpVMcXhsRkFiOpuirrOjWKA/jHsIsI209rnvQVGNswCyaJ6rw
8DbRVm+qWoQPatkHcZF+InP4iW+ljryHamSWRlQkFuA5Kc6V7sl2rhU+CMsbroOc2zvH9C9zU0Mm
yONrFg3NXYmvmXA/J93WIsfFsZ6V0seTWJeclV8xm0EYT5uyyeQ+hJhFLM2/v8gERUcxJWJL3N7J
Q913sCRZcrqrRtY+4CjYJDsbf+AGSiNnucOFDcMCqQDl8PjZziPhEdp7IVjP3DlWW56mYH6cRCGe
mpa0ZeRBxVwiAbFt/ziOCPCTZXiJVzTOqPSPsJxApwRNeZtyZtfIwvAIB47zyMQLUW14VwdVeKzW
83fsSRZ0mNUb9EjzvXKX5koOglfRjFkhyWUmhaFYGExtmfMgKBTdOVAvaIx3tXQxjwnzq8UVcQwV
e+UAU892cNvvVSRQ2mD/pZrrmb5W/FNoTonl2JTCGncDO/9vJUGQUyJxJrn9JbS58E0Hh6wXzUfV
dAaQLHqhHrMMyrtTlSTvX4+jHDDKPSiVYNNN9Qom9x6sxkT3Y80ubmkT/9i0PFQMAuApX17VVPiP
vfvu2k73+o97zPWDp7h1EwLfAerXw2BuWRvl+3Yp7tFqtfusKM4Lvp9znn/YowcX2HE/HYaXkem7
s0pSl7WZYsKZ1ZQ+i2ofRICxb14l5pg7LponBd96B/+8HguBVo9LpnP6kdTPtNlJ7aqDZeXlcy2r
77OtQtA4z8jFJ6pPF9pjWif7OGMZrNuxfCAOKRj/8t12+eEl0Rn7ItJyz2Irk5pD12LdrDvh3vyC
7TlzEv1oOr4XS5W3763f/UINUf4i2ni6KLTw1zZO+2vprfnbiHQ57IlhxnqsynsbPRImliWatjG8
mdNXjRB09Ts5NO7RUU14jWE9lP6E5c3CVB9AgU5RaTKtqFoYPhj2IVLTCIqJXTOZz3/CsK3QUsO5
HQHwXIJwbCD1ePVdsLTRydho7YFdOzCyfR2KN2F6pMOKA7eu4mvIB/KIBhRJVzkIIAK+AtUyFHxL
/GMX+OHJLbtv9LyG+U32gsAfNWmTcyCz/e3p3fegfrJrGIOEzYHU9CmOd+zcUDbR3e4Ka8Qr09aa
JRpe7MXjTFarQa4pNAr8ZiVvoJ59Ex6E0yXwH1VT+DgVa5wscU/PyVwfGUoh95k9MBpylH3BMv5J
lG7xorzmpibs2FNppmtrhdPOzcRxSV3nkRQ7b2cj6TkkWXsYBr85FV1WXnobY2lZuwV+4BxmRuBl
d6Y7cyzJZ0iM1NRZeBgxDGxsHu1PI54NVkJjeSqHWl81Xn3Twmq2IswiJRmPezdva8JLmvQKcOjr
8aLsHGNX57j7wtHpLm0b/dA4Rp5rXHenqQe3K9PXNvckEbnZn75xy9PXvdhlRcRz2EP33bTnKGFl
sQYNlylSEFP+L6LOa9ltZEuiX1QRBQ+80ntzjNTSC0K24D1QAL5+FqiJmYfLUHf01ZFIsEzuzJXM
EV1zBlVkzPWu6XDMqQhLrILjMQuvPXe+OljC8q4z/mWaQJf1sDFpw57876U5nF6dTmErraslotNA
s9otKHTHSLQ/VWbQXdtehvcle1IrLKsich+U1MlTXf0uxsJ/hhn+Abf/20QLVETB+GpGfN51oyrS
+UDLLVESfZj6VUOxF74sqhkmd3FgaFQgLCDptl7Og4JpyjSk/vn1YtCysUtDokoWSey3JCROYNQx
jbW2ssG5u2CTxrSja4CAa5JiNXsJOQ1vbmgXJzPNPrKCWBqGjBlX05Q3mxfSUiZUN2D9uPJYvMeZ
ag+uMtJ3HS5KQg7HvlnqJ4mwlhs7ZXnOZ9y2o6V5Hs3Eu6YDP1yZ8bnwCnFVdJitcgekwMYVE74p
RzC4rqfiy1C/CwO0SIcn6zzb4AjjsurWLf7W/aTVOxSODP/ffM1MpZ7AX8XDaLBE5jVhAKP7ZQpH
/qT8Z184afHMU+tZjl5Iza9ItsYcVu81o8CqU+7aE2V+8K0i+iAtvQQB8vPrQBASJWEXYFXJwEdh
ArviS8xYYicyA9Ss7bmEBFQBdvfXZmUji53qYHqYg2t+hhbQGVxCUzBW3yz6BOPJai4yQ1xOhu7c
dFN2KSsXQnz7Q5eZx+/tOZvQGcJDVGJGrLxAb7El2rsq7N/I3OebwpMwIfx0Ojdz/dG0bn0US4C/
swhwRkDoTo/Xt2VOUkobw7E8ynQ4tBUeExnF3laHPgCLZan0vPJPWzrUFOVcWFL7oySQ8uEstW5B
fcT9W//vN5OQbs1o6Rp+pGQb3CJfWq8pi5IgRPeZPZpPHVEeK1iJOU7HdImU1nOsrDWGVfJhmbx3
Dg4CZaKapeWaTdjld6Y4OMCQoEaP84NdsIjkkHxgk3EQn4ofPVIX+79NdXQl7PdMVPrUsNTA1HvI
+CJqM7m6ArOUWQzA6SOQ731HVspKkaCDoZTn6bOrJaEuUkvzBFogms7EnYI1ZVQ96yjhua4U3Ew8
GuYCt9j6YRpHFPzxZgYBk2c/jI3/UiffJCO4yL5LboNssjPBi/5SLdT+OPCuZVXTyADBrpu76Bws
1lkjaa50KuZnaVLFpcGZJao0H17z5bX3d2m7m2M8gyaI+qIOwl2TiT8clLlIho9Go6XMLcdmIasZ
biC8MinahqM6hyVorvLG3ZT7bPr+OtzhJiYvR/MUWCvWrsDbdO7Y3TqvWdDbgDOV14qzDhjL+zof
SSbSK0GEjL9k5sFJipnuPjV50XWh6IB2ZnlIaeBOmz54uFNwJsk6kitMSAxgtQPbIlYlVakYxqhq
JEt7RltfZt7VKZciXdsiHA+mIX/lVvWtxBt6CZqmOyVYFP0SkwRfPooB9Dh9eAXjCIfOqiRK5D6p
25NfaeectgLhas4pPCNShA1ouGhL8myyu8X0BMNvJltUF3bzjMh8XVMGr72fcwUoox0K3gBcF2NX
uPA6sqEYOdty5z7CE7gAyTJXRURtNzfW6f56gSAy3a3gK++XXAV9SWLTiKaLuVyQX7dkGFtor70/
JLxBA1+6gQdNh/NxDlIFrsqVZ0vk5tEtiF+22qODSVl7EaXvdsIwGg+vyQOXmgRuZyADWNdzWGFT
tXFtYIh5ZE6Qf337niYG+b9sNrGoCXx7Mnwkyy7f54ru7sLhkEIckWOedcubwbgpMLI4V/SpAnB3
ZG33j8rgfBB7CuLX63Dnu5+eaamt3euUnDdUYem1u1g3QOJRPqPMqN8CSATEXeO3csy/tOVAOHBZ
t6aI4m8o1oeap52n2lNnumG/4JyM96hy6tJzzgefQ0p44wY2dX/W1/8/NEkyMdh4nF8dxwgOsZP+
Kpv53RpuWdGbz96O6WYIPW+tDKM/KqunfM5xcV3TCndK7aA4wUZEyaQXYbmwWEpj6VTDA8eohwn2
V+EYD+7V9sPzqN2KmDmtx87ki8FziTlTRXny28+6r6IKn74xtrQv1TTU5R7dqp0tYUNzebFaaHVi
kYBdj9aKcSKHbZuNe8ltp4UuhuHZ8dBL7JaeW7f5O08oY2KuC0SEA9E12SefPQdSlC+FQAoH0/Wj
+B2yDLbZQFNuQnHzCVl1y6ihPHXSC9eysCm+qNrsnMjmRkiFaFHZMaeIh3DvWmR7Kxxde6VzsjNi
0uuJEcwpGuts7w1OwU6/Rm9nJm9T+DSbTUdb8sYwtP+UXSNxN6nuWLDZ9bJ7t7yK24f6W4Ttm+AW
s+N3McZ1F+URKgktkpY774GF0jS0o98t8RL/fXZ7cyszRJCYBrerl526vqq+VoAE+HP6B9dtLr70
h93sp8YtlpCBmbDewTHKL83sOGdHozEGBXgNTZOL7SYJhSGpXmUWCIcsdOhfkt/nsIA0JeZjVHzM
EgpKQGWWF4d0aAlovgH23A2cfKwio3zmJL5vs8g5WI7hwfQan4nSxE5sRDxEMTHSrHi8zho9/Zvo
WOH88PoZu8PCx8JHsjGln7zp4a4jO0Xhsos/byA0c26awl8J0ONB2mHB8uMfU08RTuGKL95suceK
VnGW8cU/VdirRrj9fuRitXcz/2cT549KxEsNsDwWPdeunigEvkuj5nDt4kBjtob+P09MfNz2rK0S
ogNXREydlDQaVUqlPbPtGL/0OmGqvo/tCl4Ptvf9QPxpHk4TdBFZIa1lYB7IQs13ax5Jxwk/IX3W
oZFQVYC5L49uXV/eSUrulNHYT4Ny8rXbJqtSWtu29T2yM84+qn0eM3Nmu6yLeG/pujwkwCuxE+MZ
b2lxWwiTckuZKLsvC9Kh90u94lB+JK2UHgfdfYHmOb/V3rhRU+bjtfrRm/3HiOdpVTRTfxwh4O5M
GPuHKE/Jh+Jpii1sOVEV/ycDLHfAZzKSAkyCLHvstzpF/TLE5K+qMOX2p2iGSJ397HliGy2tIhyu
nP2fpiQK0nJOh78XzrsIAgU22wLixHIkJEo+byuSFGtFY8Jac0M/K7t5s+3JPxrSlLzN6Q/X9dtt
OXgp3TzIkoIGBfgdWbZpcjotpyR4S+GyrG2KoUmp4T/MEhAQmk7ny9hNchMtqr5rSmprfegbCRHy
jT+PyT1IF0u8QyXPOBfhPmGCmwyJ//QT41wR8aQd69OZo5g8MgkCSLTlOTYKvW18jH4YMttbV9Pz
rsDYrN1EJzyxM6IbLdCrdM5xHNeSuyTcmcdY/jtRjuXNmBN/wew2ZypMj/COZ0yIhvGsKHjHmL9B
2s/wTMXOJe8bBr/xpeXWO+fk4vF7gt2a1FcRK5hwCupe4qGe0iRIdJAcihkcpDt80wYXtLQInx3H
4nf75fv2/Q9z/EKmraKBBMZBOw6/zSIjIhu25aYP+naDFjSeguqzF4PaNjwQO9fV8T7F33FPWvud
IoE/mICd0xz2x6hUFt80RfKkUsjUyuCkoylKggQ2kk/kHJSBaNlnXA9hmRT6GLutQces87tSOr0o
Qq4E7pJTEtV/5Gj9GcroaVZxtsAM3jouiftGdfOlVIBge0ffqKSwzi0NUUNJER9oW7HvK/uRz3tp
DLegyr7USFjcVGKNb6qYN7yh+jTKVB7Fze7a3xFhh9MwdKR5hFZvhTvjvKrTXeMaJLCLuDvEfkiI
Oty8VAejZwZnu4JV2tHnMm7ksQEm2g42oTFdQClQY7bHy4HZpWkgQDb20RRLQq2uATg1lof0Lw8m
Q7AJr6plACTOvjcjjeSWA6vZ6uADeJmutjU5z2fTWya4EkBYyGHdW4/j10o6LOqWMV4wEDPwgN7m
OfKHIGURp2XzrFCDVy3S/dbsMmKHzNFPRibxiMkYnoaPQzuH7v4Qsxdiz56HQ1XQehrUkbFumtwE
OTVY1s4Gxl962NPVIJ6hp5DJpyi8cSvR68ImIIMYkl473OcwWttzgk917ZImW3SqjaXsbk+/R3Ng
nIlsIVH4huFeMEk8EZv3VoJdXdiBYvrXc+Uy8RIzB625pKTeM6ZLxu69O34iYsnEDiHptWLrOh5O
g4qknQ00Evfot6FI8msd49GQOds9q9BF6im+m2Zx96zKfNNp8JeEKuW/U8xsOM0UazqjtrQyKeEN
gpgTXFmighB9U8obrqXb/Te2UXCxG/E1GO2abBzLIEiA5iDCllrvarwlDUkwTIZHrHd/OuCujAPB
8/hZax9fZxGqZFnKXzePZHQR4lt5Sj5pLL4juhnf3EaLdW+GI+8MbThFoi+8+1iCUaH2tFDUi/b/
1cmoCy3mikD1QJfjnMNlAAnJQaQxyKMjBOYTPapTjltRaP3OD4FG109i67VLqzYj1ZUrlraRNt1Z
Htf+POJkrwgVvLSZRiUY99Mq2lcF4T4WzZRKRlIQQJBzP13ojACObANYSjgK6u8SOBnKJ7PcKN2w
Bbwbvl19i9ySDjY0rY2flNY+I3u7Rchr32ICHGRi6HGs3uM4IU1pVskbWRzvFPu1OMwg5VZTlkTP
lFGu3RrzswjxIC53piaZynWpNLuzaeLa1oNziyf5BSZj8TnnNHBMCysSXRk+/vBsvNw6NA5235Qb
5uN1aslGZ6fH2D2nxITXgZnKQyx1TzodKFNmpVdEu/aJsyIAwuAdc8cK39Oc9r30mSj7K2lCfUu7
heAbZu09mpN71eViaw5mdItKlsrEBYAVRYFLV5RXXcLRahjpkFYwiQ30Q2nuVGw/M4jWW3wWxKUM
AsmKS9ve6pXFBxFddDkG98ggnTRzHt4zPbXvcfptUM5E1L//aSZgPGaza0+56Zbf0ngjiv7NkUPz
TGmmcqimSbN43kSCiu8gyUKuSN5/zlKOsnaqxqHdk1OMx0yOUU3ZPQLK4fPqo1t+jh/RmdkuFuoh
nAVeraS/2raYiHdQKhJBP7njnDfZcxinTz19VsGYJIfMa5AyQpYZJPLGi98Lc0AcGKF+mJwv6YVf
rPF9md+zGHZWW3EywseWbKuycg5NWxt35SPIhVWDd3KYviNMXkT51bWGHLagetjTMOOl3YU+HGiR
RN81ubHvbcd2YRm/TYqRdkpEJr2YlnGlbAIq5MDdIprEVaPtr4KoL1EsfOdLUA8G1nCI4Exp4YRF
6ecguGzWqh/3vDGkdhZLTs/HtCX4K7HoSgSGtIX22+GH6dxuvOdjvmWUELEqFvhGXLJgDkGQALPx
jl0eHngVRljRk+Q8N6jm3HZzCd+7aqppA4Tx0tRmf5Pag3oe2tcxiJCK5+Qw2yJ5Ex00HJjC7i6t
ZHKJWrD0baz/DjLVb71FqXqUFce0NzGCe8EvH4fVu4rmfKPozrNJBwDwDD7EzMhBOd588myiI5ac
9K/9S5AjixRvkOBNNBeMVMItIc4MMaTpZbzUSm/AXSNRHQ2Qs4YBvaqiucYeUHHSGm83GBoajdAA
V94sQ/axFlJxTzE0ROfyyIxWH/NiAL/rlQV/nhTWyTLX7wbqkT7osvZP0ut/T+FkvBeQkldtOrwx
6AvuApLAWiSkKXTuinNqqfECIevmYq/GCZADiAJldfYzE3cKlEVnm81eS5y70rdRSvQAq36WfNph
04i7x/7HidqKNuHoNt8Kgg30xspjBXT5wTb6qEPmlIXOQCgvhz4WF1JMfY45iQnRbcpaEBjLdEA/
+7EJTpbbA9T0SmMlhwp9yeBSDzne3Gc+cpNjiWqVBTwgwlh6FKXd7GD/ofj0sHVJjLu310in7QpB
do8hbmd3pzzMamIfAbapfoZpbPq/CdsNN6Dim9zL2VgLN9//08Ix7P0dF7F3Xl4wMqaHRJfX18M1
/3MukQoKhGldaohZayNiFG0vu3BdxsuOJapv9RxbR9fMy5ulh89xpG/Unif31KIjgmtmVDBa3XWg
aYdRNqLhsWs6Ur42s0cCSNG7GtL8FvQoFN6MlXMk33TyPXrivQzK0SD65uLZdnYuW8Rfrx0YcoAA
q4FcxbhX1gwMxRVQJH2lOiYWNurhPW1bzDCcUookYHRkIM+aAExesqVT8K8aKz9kRgMlapE/hCaO
yzOiOKlnzm1awNhuCd4kYIe8Za9YHI7DmpHiJa5shCeyKpQuwsEUXGRbIUEomT2goEy7V24hxy6J
5bm1jZ8W/GhrzLgphmVxzKMWl4dug7Xf26dApMkuCufsMAY+CX7RAjVrx6Nd0OtWzXgURwnfsy4i
92vjqffZAY5PynTaZ7HkrDp5uzJwgIUKyg4IDe2CzvytEDb0SgEyeunJJM0yvNBS7rTvibVnLdk7
bU03UjOAyGNFKUhSP/x2tI8IGe2hYzFdZ70OTm3eXsjjAKd0yo8KISVTtX1GkFnG6Tk3m36dAD56
VrMxEB1IzhmLyVkPQXr2Ze2tQ5qBru0El6rP0ye9DGfYmRgikn6nE+tpjP5XjXPja2RE6uRi32Dc
D8ax9uGWgM1pdnYy5uhhZOUoxih2eVe8mYUET1ZG4FXyPnswuuj2QTbae5un/4xVgT9Fbx9tr+Xc
0tK8qsuaPEoagAkN6o73Sv3Xu1yUvM5JtmNOBatb7Q3bORWomVdnxFzCsL88Gt5kr2oXG0v1leq7
hDNBVN6S+h10R/qmPYqxEUp3GNNs2kUyqrVZjmh+VXS8dpCsdXDo4KQcgpoBr9OZtCItz2LQp6SO
HPCL/XLAdkNdbaw0Nk9kWfdaGNE/yZwJGZTNgPfZ4IfvohHDWSEaOkNd5u+zfRss49GXbnqBA99s
87pI8SS5oLr5m0Qje0INjmPZMxSons04D+AevOxsL6460xz6vSApuJsiPkN4icHNTZsvuLyh8C3X
T6snCSZtvkANzo9/f6QAkR8sjWZWRlK+hDLcUvmrPDzWA1sYA/N2WxwQaeI14jBYa1+VZ5ngcHgd
AR0H3QjUMvrM3K5Lw6DpBg3WAtm6YazjYl+Z3eO8PG1JhhEiqZ5dM9Pm/N/rCtiSEL+4Q6ovRuim
YG0YJXqq+jqG44N8cvSY2sUAzsCSE5zz3hWcPRTyp5lkePI0ovIo4Ip4oXWLjW2wKMUkzWh+npja
xbC3ag8EoSV649lzhUyY8IGBTMtNYdOhyjpWr/1FS2w4JuytmO1ngi9vpAToKln/bXiciAr1jM4r
Ze6yMj3waE8X23IwnCTpo0LKvg8R+euSsyAhut+cKdTt9cJcw986gjdoXcN020+FLyjgpNGy6deF
BVWqy5x3Dl47p52Chy6NvWnUwzYFHUEEHZsEpP743BZKPEolp7WDO28vRYGLeRmpJjzPZyXVuJkq
PFDwDpI318OXkWQD341qsfvhWaQa8TlCk3dDhDgjyzCwsc9+R1bGxjetc68KH3Vp/nZazuqdb4l1
jdS68tuwvgGh5Q2yhx9ONiBMSAL3WAnDM3AIcA/MnvYivsxpUTwKJ/wqIsu8cvKlMMKvf4V4dXfK
LCOQbD26CMv/2pEVfqW6HhClDeYZjoW3PF20Y64NDm//KcvpH7ZmRLJZNWf+cyqKveLXLJm7jctL
bWYc5UoKBw3yq43TY66RwdExcrDBsopWlDWFh1dHpFnibfZTna7GJ3Sa8IzQBDlYmFTaCs8+MBWU
tz7m2/jSnMwU1VkYRbBLauvvKKrf4B8oPcRysY16w71A6AQUFNbV4njtwMCV763pGUsSb/wNBjki
WBqinU0dc4fc9+xVLG294f6hzvPyEi9eL1FXbwZXTAz4s0TRitXXHJ2AZP4Nfx7J95j8wOz3065D
dj36mZ6fXkKivEjYRmz/62RPEYOtst39B47FuVbhb6NQ7tVuWBzM5aW37HLG/h59JGrwD50K5R7o
OVgZsBv314tIPYzYUt4VIJd7BG6TE1mhDy/jYow0urJtHRxxjjQ7a5DIH8s6GjcGolLNICUbfPzO
zhJLe72DPng7M24wYBcT/kC7fFo+ClkVvUcOR/NYbLHZ2jfH7aND1wNsjREbDKHGLy7qxTrorOhs
Nz2UNsMK9tbUdAcKAkgwVxrrxEgB7exRdi4ZtsNgQ9vxy0+mZyNV5w6UfyIkJNTN7xmQypjm+cPo
VvkBwCw80aH2vvbTV4x2P8nBOThyTPsZWIxfZdN7W0nnyjXrcC5PMLEBL3JJZpv/bC0cGgUjmS0T
aDocbXNvYuzC0ufYz1wjQNgFvYu5yPeDacN3HYvpNNdo30ZFmTmzUkbztUZXY3V8pA6Hz6UFdT1q
Qt0j+vkBauSyEAXFhUQAckkww7t2XH0dDOfZq+w9m5Vx7OiyW7MUU76OYQ5jSzStyk4bd6kJatI6
9Tl7zt11cvqhjW48CjKQq6ZpMIQNIFpm26Lm47trW+UxQceDevLBKdPY4+WhJj3OLfxaeBn6uaGA
iqsB31ljXnmmDG99rbHpNFF8dib7G0UM4hNJN9pNKanXUDrnCKDDhUB/th3pWtxCedC/Ksf3LvDS
9XqZy2wrb/ij4/67rp1gw5gLjquTjldOEhsYN4gcvbN93bvrQIDpnabxlLXOD9L5MAwAiHybi5nq
saTGZeWED5PG8cbJfni0/awMtxRHHZt3pp3TWzYHlHsVVN/27MOhHev3Tjl/Z+FZ7zZGJJwE9t88
/STS2F0A8Ifb0nTfO6ZEybCoS4lv3oNrlrl0m3CF22XL8pxFbkim548PmDGWcssDFIA34pI7k8xd
l6k74vdxIcA00jpO6Nxb1soVkFT3w59FDeXQtPGSd9mJJM2wQ+qByiwaByv69JPhAd01DPJX44hj
wwhG/2AmWBwXb7JdZ4eBk4OZ1tAfI3/fugLpvRmLY+L7sCvGMd73IdPDZmSewR4+7ph4Ll0u4XRs
1fwYQbzcXexLNKagz3H3GbdVnRpvAiMbXUJDxHXDxLz7ra8X92ZAW1MXCPGMy/7Dyp2lw41kbKQK
b19me8iA1Vo5xfQZOTVtx85MPXVUIbD64ZNc12c6p8bGMksQoCJz33SOwsKd6WPkNHGOgIfk7RQu
RbfyBq7YXL8sOBk+qhs5fvuTSaFzLmJOokk33fgfdx5ff4YaJsiQi+H4Mq5PXUNhNCfvfOribcCN
HYTBchkd3FZf3I/BLvNLxKX9MnQMD9WYUPYRk8SwxqGGUDeUC6xd3gwaLWkDDi59hCUHXO4t9oN5
D67AX6orsRz4VM2Tl6Yq6vWgtjPZEaazJ+BNtC8oJHepAYPniqxDybz7/O/u5bNkpDFINCaY4SZJ
BZ/paNj3QGND4GckSzjXPUCtvoeN9i+5kbZ7MTUuUFyImrZU3M6ddHq8bsIxmXc0lU8+ofKcd+ah
sYEQYDyGO9+zCw90d2/ndBFn0z64u5Y45JPCE1GQksgSBPeM7PaqSbkrBb5xfb1g2fN2bgU0xAtL
gzqXbozPmM6w2Yz6VHM5mu3goIeovuMviKjDCL7XdizeilR9gPrRJzG0LWxu1gLd4UWLpPmJj7xb
m279Q6KTbBPTFx8cBeUxoPSBQBdMssz2823ejeAbnfJYWO1P2Mrpmw3PeB30hdx4M0XBFc/cqVle
CgWiZwAXdKSKcc0hXL3/237z+8uAnPk8C/9EUoPBlVD98G6SkN16WZ8i7nOwVoDBV22LIVg7sH9f
Exs5q5vVyPBU+MTccZMf4w6GjBSq2eJ+ogmVWqnT1Kf9wVRbCJR7e/GkdTjEXtdKXab7OMaSriw/
P7x+VZDhPxSawqW+AruKexM9peirryGneQLuXY1+yrl2Ho5BEzSXwI2/TFL4ezGiPuL66taVg5bS
1H137ZYXi4fsvMhuler+TNCod9bUYyr4vxflWvKcAsTceTFNki+doUmpUfv3y9c/Y5XQhMTj5wTO
f2NjWnjEhmruKWGWyi+mm9tVG25xziHX7XdX/hxSI/6h3cY+m1UpV16NrmG5NTf/UH+tVI1NqK+Y
pDNPLkG9/LuxpUO9UIX4a1UjqymrD7aaBle0OXjuyS067zR0FrNZn5z/0PREWAMnT1msMWkIh7s+
q5a38XRFWUMWDVcV0GCma6hO7BUM/MCV3OI++8yMtnhkCd1xPSOJ/828cEwIv07BB34Ut3bDgzNM
+8gcIBosLyRxWiKB2tkWeZMcikWfDTieHKfFjBrbvrXDjPfbEIgTINe3ZmhyCY7ab1WCbB4x2lxZ
hChkUV3ihPPMy1WxyGMSLtd5oHQkgLHxyeFik3Mc+Y/0E+gW2tSpiIGgGsEOBPNzt2zMbHqDVRwI
UB7Kh24r4zEkxgaOzrwGzAGm3R6Tm6X85Pb6lQC6vHK15R/9/gqQqX5G4LCuNsT9dFJ8dVFqPD5r
fLLCOfUWTZtrv2THFQHzGTKWFyACBllPXhyl2X8kXcaCZaaynfQ0eoZz5EvKJkvjneDCdONKLvgC
O4hPGRXeHIrXlhU110K3n4oL35SMRE0HZHCBIQTETfqz89SV6d5uUGX76Ekwn2Or/9UHfK9is2I4
Hxr3YYZqEQ9GsOP5i259Vkc3c/QuWaXehl7ExwzN4l1nCvVMwCUbE6jstYnnvV0ysW2Gsa+SroKi
wipqAYpTTZBueh9HYLScXu3ZzU+58G9VSPFEmqPv/vOuyYIkFTA3tWabqH56DC/8vFKHisTcOl50
PCuIfjaUd+3jHLd+OhRveSJ7bPPtG6Gf6AgzuV6VjoWXYNy3aek8Y6ZkRz9hDFBlIjjgux0PhIgD
GMILugfDzWZqqJ8zQj69xCku2LxBI5vme+wnT/B6Pm0qRK5fGmsXJvI0Zvm0yoqU64NoQqguVJm8
wk2zH+kH7mK+EitHNQ0zTtG+dUCFTjqXNGfXfbsDkwSPZrmeGIPPYcHGb4DI6FyzSkAxs3goOG1c
aTJlfxk5InDqOrzMPA6CCdi4XOF7dbHiuMN81bn6MxGP4crt5w/mz2L7b1NzAgY8bQbYPUVbfVcV
nS9zA5ja6q2V9PlGYzGLDc95EAymIpfEV0ZHyHsLx7efyE647mBdOgsf70DetrM+U5IoeyPN/Yvt
Dz7xUMpBGnFmBmJcZM0KT+br4HncyofkYkymJokp7J1gvEveZAK276b3lGnogQvTzyoDkW0EeiJq
vkS6YoMQpu1zRLUd/QHXnqn/mQsDrSkVysor3lX5/iFU4N89BDtKfHW5Hwk38n/j/lsjATMeWjw1
wzuxKpzUMRXlzcKjB3WSMJU9J5gSzoNdKdZ+GjhzCZqJ3iuzO/fc+4hTGidFGJGhfN1+URndQ21r
EDPBSWDX3QTNKsSMgXdUwxWsuqtfzd01XF6aCnezk1KKhag1gJOjCbgs2yrdwq7b2E7pnV4v5vKr
FKo+GwlTppVTxp8eVPJT1dsBeVr6Qh3VHaJo+lMiZMJgiJmqBiDNX+wFMozTmjnYf3HueA/PzlwY
uHg2MyNCAi3Vh92a5YlrL1cUDG+U3yyP6qI1+yCDitlsKRaikaiLloOfAtyT+fZM+40hdxihxbVL
KBayZnNfOzHdYIb36dQ6JxQr3xGloXh5OHl4cqgbmjhOiGObNyMTQxp262WpDZRnPGmp8CnR1fOh
i31jZU8GjKaYHuC6apmHt1QDmtz4Ft9IEBafXQIQ1lGzfKInXpTZHV7pS7Kh4GQYsgNxX7p7Q8Lw
OPvE94ySI6hGM1EAVjUo7DUpogd9hzN98Y9ujg5zm03naDmUulQzczBe56WdHIVTfEqn7Y5Ik/WB
tDpdtlT8WeQ335yoeRMQPdcvr2nRdO4R84N+aywqTaz5bBBSwYcIsRSX4O7fWhT9Km2nexBP+NXO
VXRGlFNraQ/BPoyInGdx+y2sxNNkPvolld4PNh7vxo3z3mIuXheVPA6xJ9/QB6DRzCReerJ7GlMT
i0RHgQEHuGs8k2tm/5iPOQU7HG4QFVHUf42NuYtEe4zqVuxxANmQ3f30UNLd57GuGcStzKkh2TrK
1bAfJFTlLO6I5y12spfu1iVWufcdMEr27PxXdEmOHaFnvSDkvkUYIWCKh/WgdMmO7hBHfJ3+X58a
AKBmkwatve+SaXqbAOQNEeBG0xUZwsXwkY0lEc8+fWBFJhpXjrRNmIV1CFnyALOF8zdKCS6Ra4gv
vBXl7vXs0HgkZz9E8gVC6jMEGJviL57datdZHv7SGjFvdofLHIsDzdvzGWXvVwx591A5AOfztA1v
08Lu6TV2E5m18ZHD5J433VvhSOx2qs39Z4/HewHqayRoLtvQzUerjN77yCUtjXcmDUpGSUPTvJW6
/J2EeLy7EatVbm5coxg+3CnVONoQ4RzDpc++4c5o966z6mBYPqZlBf7nCsJo/isrLEyapckUXXpo
3JH31+jBoXfW2FDwq/UuIshLyKX6xmChOBphXm5tM412Bfza/UTgdw0KdzpJnf4UIqPCMorgK4tA
P3riq77NNcjGzU7Tli0uFijDtV30rLp66ZUIYWG0fYltrMmNTWDhjXJT9K88I4Ra+2zu9UD1LNUw
NeUweQNozIQpRqdP1l28iW+2GAkcpQyy9mrQ4tAu5sCmSgSHiCI6yYqh1MI7RsL5SB1l3piK/Jfi
w6W7Id5zzsU8uDAX/oe7M2luHcmy9F8pyz3CHI7ZrLMWnCeREjU8SRuY9KTAPDvGX98f+CKzM6Kr
yjq3HQvaU1ADCQKO6/ee850bfWEKuEGgQTwHk97es3de3G7gNRkSS6FlAiN1if/TxhWLTeLO0BPg
3IhMVgPoDBJYdnVK8LnMrxifrXXkNOGhmlfc1u2PceYOWEZQw3tDFN+N965fM4LQovjo2XG0G6L+
6JYd5tmkqtew//BJN+weyWETS0lu3ZkR2kyoSuq5LUZVqsiyETFJZ7cZ3O1BCjgShtPP89Hvqi/N
qzd6xpVoqWeTjIRytBnlq+4qybAUOjcEslWS3S9Tk9UkXEua+WRZwgWfTwcM0qIayP1QWHul9pT5
UfM0Mpeein7TZ2bE6JwMX4Oy7ZToSL5LMQbbaIRH0qTiRbiNte2dDusZXXEyUzx6a4X26JZRc7h1
T4XUcljjQ7GM9G+402uGYv2rhth3ZQB2LOt5ZMIisQ7wN9KcUUJuE12chYNZT2+oSNg53gFttpAd
dQ9dqmEcQvEhtr4vPvLuocdwdMltEMF9Bo950THY5HaxjluUt23WmwerKog1Lhi5kSwA0RmgWHZ3
eyhs749/6RYXK5b+U6qUwF/PZ9ikOqoSvtItRYZDhvgmNlt1pCdFbzgW3aPWJNG5rYs3LCLc1r6k
IsamMfmJmJLJCCUuOHuUJ4TAGyj75qPrUra3qYWKpXEwT/Zucy21BlYz5PuqCe5y7k7EDCJPZ4Oy
kI2vrhbjrtVgQiHhEsZDOS8wBm7GEaLWre8qJiEvc1bJWNMlUAnUw6Kzix8Z99SpwB2EEZFy37ZR
4mbI+U+3hxuT+/YvumQYibiQzLnPe6uNI2boS5k4aKbZkO/RhzxbZTEc/DH9uk1qLKm+MiMzN7f5
bDcPaSNpIxuKmZ/RGHwIgfHsjb7G9jpvJaa0IWGPWNdtW8GFrUe2qK6TfpZ29ZoQ6XwwZ3ZHNILa
LrgKd7N9/yI1FgUzRIzTe3e3931Tgt0e3NrRuUvx2iZFYCnivzk8aZ3OzSpLYci1ShoUwg83Yujh
48b1zjfpFhuFMo+9hQGCrF4E5ayJg9Odi7E3NgXgkuWvZdPh5YAMCZpL0zNiDIDVqJFj7innvmnT
nyEDmnWqWwiJ4MkXXgk0hEbwOSVrb9Xgk6XumyevmXm9aTLRI/5jRe5go92k4ZaU5Q7TFoOozD61
gePsSlF+TF66aki1fBDSPXnstzexEvGeTPo302vE1kqQhOEj44ZJe4GAmHrD8JaRTRtdHfdpGnT9
DYs7I2z4BOTcwMwzg59+E4dQaOFMBo2sHmvqunXAYBfAQ4yKTdMaCmlmUb/efmO2W0RHKCqU+pkx
GiipZA1/6h+hKiFC0In4ws0PktQt680f4oF5mC+6Pcar55t1kSRfWODu2G5slZtY06ktR9urNmVQ
UPp24/7mtwVGsRt7z8dEyuILe/Jop9rDOI+HiMhtUTmi3iVvja4l2Wsb0B4JAwK4/LMEigXEL9hr
xclcwpOjEOUIcKQ43sbdtyntPF23EjZnDlPq+aEjIJqd+SHCFYDExX/AbNmdDC+9Q7mHFwv95qIy
+2QzkYS+MvqMdLyWwBo9tZ+mgsBzTht8K7MZGuOSvsvQiM1b5oECq45nBXUf3pXV5+07YBpWR3Sl
C8Qjxb4mNj0dXJZzXtLeYLB06LwCZVDT0Qs3nQvZg+fbRV1Aa1qMiWXs4klnvDyk0zZX75ZmJIdE
kQdQdQPBfG2ngYhw+4tvDH88cLLk616NSAWBPziiAmuSeuPCpDxZw2nxTjc3eZIA0ERExNfcAJdF
ZLJnLEv/B8a+ty6rqhchEZfRkdhaKCtxQpn2uZ2BMv380LqPvqyzX8gKhURh3muGaP+dtY4H6nhT
hRjiBWDYMi2QcdKUeNZK64UX5O7IA6Adyy843v7lOOheZJGQUDKPVW8Pzs1dTtSVIdz84Kp01m7N
iI6eLIEqjuSWdp19uD2I0EBgYoxXwHU0vOchKJy6j75t6HpoFM4LXTf7TR5joJstk4RRLwnNUURQ
yxDpAhPwbvSfFLrG0+hV8cHBlP7rK7qam7g0aWOA9Hi2OkIi9QJ1q9PkckN6OxrFRhh3orecvWnr
B6nRLuht78v2JpwNSZvvYtN4Z6Bs/PA1YjWTBiAW4sbv20i0ytW5cptxr8gBWDt5miPQZlSa2A+Y
2DAw0QKyW6YCKZTilWW4F8tThAZNI7Kf3lQbJN0p4dEekTB5/BaWwPJwpDF+9gOgrGZ6Hvj0Tq2/
N2vsaRFJ1CutYlZhsWZs4biCkyeqYuXEvs6AgazFJrKDFWk2j3GLvFSG6aczq659UTBvZYVrTH+T
cK4umMU8RYKBzW01KCrF6S0UQauJNnPOTMCxKKuvt2f5ffr5Ni5tRxcCmkkorRZ1E1Y5xLssKSuH
ed66K136ewx/7/pQzzaWjjElsKb+oTOKJwvBTxmb5V1ikJbrNgQMchOVlwLqu/uJtxuLp2O94kO7
iAGFZNJ543u744rE7mGgbJDGsO8SLhg3JFZIDJcUHfCdnQAOK4VIoe7U9uGmoEL4Qb09t+qBSDh0
cCgf7DTEoWUB/LbmW5UrtqaF5WRwWp4n9CLyRixyo7+rbXCcgTkwbxOdgJOSijtXZ7LZYCnIIdqP
rROsA99+TWnMQNfFVY19cZa422Rx93p6sVCHHILGvSqblobvQe80DdHubhLVZhjfHcKvDm5PxKlK
gIRr5BmaTTbukz7T8XfVZHJbNIdby32vmAb3ympexozNg88Melf6JQpwcrZokwZ7R5JFd6NXIUGL
NmXCZ5D1PiZVJ8tmq2d7IhyA4+GSK9sOSQd3hLFt2qEZ8IKi5/pBPsXMDf6aof8UllkfaSq1m1Rj
AKoV5Tc9WW/lCC66mECLLdCnd/pHxsJpuGsiOOmJ45V3wCGWfTyyvS4wRDUTxb0PEqgaptXgmC+N
94OOnULM3OzqvnCQRA7OcZwfbl8aCXXfYNIldvFx7T0IGnCGYv0BTIL+UNdk3jnI6WLNEnQaAu/R
o8VCFWed2t66OGHkPSRSeQ8FOz3PZ5vkeeTGhJNmPGRuiR4Zuuwmmly5Dgo22A27fPRWkuiP+Syy
iKbF6QL2NkX6jxEoAw890rwcJ3hNWyc30m3bUfSLyYAHMZvexpxPKM+mfDfoBAUmA6EfEREJdyjz
fgwjA60KzcFCjMPRaT2g6nW7Gee1oc4mF68J2kvJ7nchMh9rDvmcJ/8Ug0NGUuhUAeE8tN5ucjnA
tYtsSrLDTS9fOiYCRoQ/kWlHzIxHDlorTjf5+BBQZIa2h9Q/TDe3rSSi4jk8uKHnpcwrjt10lUQA
t5hqxScx1CeMMCu7BPAtivhJCMs44q5ZihIBMhJHpBUQ9XyPuYYOzD+fzYZaM2Ybr2Ts3RJjNsaO
vla+Vz/4c4QjNF8VqSvT1yUuU+8KKWgdVZiXwvubvb5sxLhB//hGSEqMRYAHurbzojyXjVkPvr6O
LkFriqsm8RkYZg1vSwCE57ym0+AzNiSVdV+i9OIe3stjTgNqeVNuBzYmYWfU5flXRUOv7DVsCe+h
dMH5EG9V4LivUkvWQ8K6DX7nLvW/GTEwBfInbIsifCISaeEQPnGUyDlow7hwmQZoW06Fe4gV4Ngm
Rn9Bx5LQWC18JkJOeuq8cLhoRbyvLUaeN6kox/caTGGwJcHyrHRXLqoM5/Wt+PYA+O6cHNw7e+70
LtRG6MG1fjC7wGFrmMsHk3l42RsVjJNeMq7XcAQxQtlYjmHuSCPOjqxz2pqEudSK9yWcd+ySof00
JBd7KvD1yax5FppQ+4FBKBrUqXl2UQkfLNSKC9uz6me9zN8dwV3PKK36Jn9fGuQzHumyro2kCU+E
BCwMhPrIwJt6FXiIHUyM5qvBo3FpWX21xvWrE1PQ5Dtwa2BQERfReWFc6EHGC4Q4KdJHjQbvVTb7
vMxSIMlMyNKp9Ojeq4Nwm6Ye465BWShOgdR7GcSrMjSYv9rthm0aM8Ym23VeaR0z6jNkENJG+xGW
Z1lVuGhJ1r4fjXxP6qExa5C1LTUCXVbsn6CPlrGeZtAmTbFMCY6rhNLgCMgClw/JQS0nwv3AxfAw
2GBI4UeSPDPzHTEwoiWUFXaAItrFDfOWxpnXw8QPlw7t1pFJBBJj+4MpE2aTDH1ztSsc/YhlI997
Opxw3SUz1UahvRrmteL2wOsLCK4kdSabczroVZ5G5qPGbBPIGcWw0Vs386qcufEcykoEMvajntNc
mT5BoBp2PYa1QYYNQZX2wsYIfAytyDv03o+CQfH59hA24g2CAiZRLuSj0UckjIAITUbLvutm2oKM
2f9WEbtWwl+ppka6jyLjxpbmxSwr0Mf6nn78ucjq6tzMvV83BCzrelDf8QtXULgQ/NH0787++2S5
xYMprHbPzX4BIOZd+q6+cSXqBsNOhlPM/u2kezH4u7AA6GTE+sUoH4bMpJSGWPtCg2hVpM0rZDDa
6niAg4Vsc7Qo1cw/8qNnxCFkiEwtGQCB8R2MZUsJlBVYX3gAhJjEFFq3au/2YGhi2NXkTNk2UqUZ
T1DdhuJ2zBVbNRl9yzx7GPr0Mll1cdL518Ptf0WO/1PKWX4ggxcyGNT2pu2ugJcdA41St8uC/f8Z
XXBKHEoPBVY6xj9ARQCfo3V/jpp4eyuexQzSGDwEnAa4HleiCkRStEL16PDZ68PVM5aKfdFn56Q7
Pyz1N+KrvnxV/p4n+bktyV5oBoR4iFjH1xQcCM5Cahatv0Pyl67S1qEKHFHJaNUcmxhkBbkdQ/Sa
NQljWQWfnOJ/RdUQX/QBLrlRG9eUwI8rJiiPAFfNp5UzJxR49AIb+lwit2cMETOcfO6UWtVU72Ul
kq2a4KwLEba7PsLCwAniPWLh7h8Ma1yWv77KvMfExENtZLiyRT1/mZQG0mCu2tsPTLnnnvuxvLs9
GepMfjJRfcRp5YMERD3rEYE2blXhzsiwYSYbEVsSFqm8TIn6GEq96xA7MDj645++C+XMoyN5+5+x
P2ZbGZVvfuK7h7jAQuCEuXeACUGeoJeIrY6DaFtllIIjaqHeYdvsCuxoPVO1hW1MEQCD0NjR6zf7
PjlraFTPqnFqyW6TakJzamhDsRA0eP/xtC/0V6uN9J05uRXjhDBNz3nEXqoQCOhuv+H2/4LIJuIz
mfF5mUvGCje1aqnpQDNwbg0oYasCpBS6zNPt69tDnJYXIzTbXSLKz/EGpIskkXjY8FGnmdeWco5W
FGy/21nfzzvjdn6oXfcVYkWAbE6lO5T1d7cdiVV6bEv86Y+HX7uUVFe/ONozQD34Lv6gPzc3MvjP
giQbtGHqL1/+5/a7OH9k383/+hN2/c8/859PUDKK7H/8lrvoZ100xe/qr9/1p9/LX//j1a0+1Mef
vljn1BrjQ/sNy+abto76B9F8/s7/1yf/4/v2W/CDff/9bz+JalfzbwuiIgfGfntqJp7rEsr6PynZ
8+//48n5SPz9b1iSPv7j8F033+P/9VN/EN3lb0KHWOZ5qDkN7qYO9Ol/EN1/QyUJyt11bODthuF6
/yS6m95v0tZdHdab1GkxCzjwTdGq8O9/4yndxuXm6jAoPahh3r9DdNdn2vi/AtIdE6GQgyTB03Xp
CPMvgHTHritNx/nD5UPu1PQS7LTyElMk+PhCOvt7Fo2wV8HY2/ioxIsDHKmNLa6GCLYONu1/OXz/
BWTculHE//R6LKpRyWzCkrpDMAbH5F/p6BJ21ajFdD0CokZrgQOYCp5MWZSLm1L2GBZ+Wg2tGZ8L
vuEOlK1Ic9r5or+vYSxnxEQl02ekSUb6cLf0nIHwaByiGPNAEj1Uln1GQL6oPfuS1vYnWpzT5NWg
8uSxGryHEDwWKvukG3d699S0vwPDW5DIiPtWLoscqbcDVYIuqfg28IU5bDSK7tMwCOMgPRYhJTOK
NEJz2Ly0hET46jIaTIYNa6EjKol9Ml/ILgr0DIkwh9vdS2L0wgBKTb9t4oiRLzCoiRQ/+E54S6kR
AAnwHkJ+EuX1CqVczFI2R1KnRb1uh2zpA7WNkAOjY2Q39GUjGSitCeEsASYj8X5MdGNdrUIa1+iT
Fi4dT8mbAr+0KIcv/OJ1kS8lYl0anQy6OxjZVnhp8cLHE+QAjWgsbibRxW0RmFEZNhUdMP0FGQVb
WviMIUpm0urgtywQcqCYofBY1gL/NDunxPtiSImKiIqSjN/qhWntYj5+QXFR6j1yWfkShu38KQOL
jUIY0pK80gJ+jCNj5Y762uKIu8lLNEGXERsZ0zJw30sXIVDHES9eeM9+ct8zUOmypWJWIYNvk3nP
+JISPqzz1rWe4L0BEhFGaAu7Rdk1C6LhCPkA+cDRm0jJraEJIsVL5xYUc39J0Euw1fsv2aHNAWKJ
H91NVwVh4+ZIyA4fxfwSTOg96GGhCBmLErqhYLqaEX2dt91KR9MapYQuwXWiv2s0wdo1tZ1EODK/
3YnzZUKjlMCLiGJkSuRzI14mhO0rxc/evPfRyeuuSfWAGrB2miWZk1B9sYpFwD+rCz6GhY0YNM+/
ukkt0FSsHHJGJmJQvP5iaGdZvFt8ejNFffST1dS8aBNGAXKXQHfEerXWg2+dj53QTBU/Nj2nCZ9L
E2YYvvg46aVqkcWk3lumpEXHBmnnPNfXpA/yffPnEClr0VXRwmivTX7RuCJt/8op4cPmaz0fk5iJ
3EsHoEOPew5OmvTNfJo4OhcKG2LHCtYTTZec2FgQgcdi2E4kqHglE7aERKoe5RAuMiSlC+Fd53eo
x98hn3JjcphD3K2w1EkR3ZYi3aHG30prqVLkbST5lVyzDM5IaE9XFjyoBtP/SDYymY4EKn7XnMQZ
Qs0epyvvMuq+9WJrVV8DH6ygj8DdfuVz2nAooRIwEw3IO+dgQoeYBb7NhN7YKc8qSdaCwUlspqfK
cl9Y0dZ2OT2X2vBTr9tFAWdT1cOzUZirLDHvVGAyAudXS7m1IqBTYql70EuQj1sBPH6NfYyxEnq5
Lrnwa+etL8kZ5/QsyfLu5HcCni1J34GqLesSOIBB4Vm96MjnSgCdafFVlDRrOaLq4Or62uQKGYYH
x3zU+bgK3NRhwIvqv6VSS6fPZmv/MsICG/EphTTywCbFcQGsqN7ScFwws8DIQQ0XZEteX2snD2Hg
7kUFtIslpKPCyji9OjLEyc1cMlvmWuFcdCJkyxCeqm/I6wvHhEL/HicfSHOXJfk2ZE1+5jUDwM4+
Ty3LEAueT4py3iD53wzhK9RidHesgPzy+ULlOhCGtxSC6TYvab476QWrncw4T2elPAsYpsiac1iL
kWKiEdW5qskx5lpMqy+HSbQ/vFTDC5pKMs85fbPvkQvQcfYxL9ZEGd8IiUCOFkmYrYaOFQzPVDXs
QwRQqRasC+hODOxwebMCztsYBpYt4D85TsjwmOpUl6oNNh6GrX6YmVYhM0fCVDZubmzIMdrU6fAT
dUuPGB/vkZ2CNMB1CiPg1bO1VRsESwep/+DwocAxjcZsJ3OLBgbrb/aNw3vb+5zBfCgGByZzrgWb
3lZe0RXMJylqhwVbQSxlqOOC9bwGYXuCe4bMJrD3sk93OaJ53OerwdJhMmUILtEN8cklrGH2oS1Y
Ey1OeHAThRdsVVTvB3PYCc1YD+hVGGK+lRakFwXBB8YJgffzqR1s/+f7v/tfVCPCdUlGIeKcaomy
51/v/riMlOX1Mcr4/JuOawRjmwSBhrsiJPLFfD7/+39PxztHITWHm9h/qX6AFuoxQz3ww/GJSXEv
LlP3MsqvITt2TBFvf+zfKqL/2+KXSvyflff/d1W0SSDRf19FnyLVfuR/CUWaf+RXCS3t31zDspBd
ApCwHGHwzK8KWorfPJPq2bV1i8vGtjhd/ohEsuzfTNMmKInWsrAlRfcf5bNl/OZifXCF0IXn2oQl
/Tvls8F/fzpl54pZN2yL/rllui6i2L/E+bDOKgl/u1tJlKDL5CUOmw+CmAG2hyYCdiDQIJYDJOSk
vn+MvrsdEhrptLzaWVy2KBqrPmTmrksR6JnFIjJKJj4TDIQZfUUfxLG/XYdQSCPe1GW5RgOAmRLR
qHJeXNi4vsqQEZJCVzs/p9zdE1iGT5v1pz9nkb7p2urOHBwICA7jGtYu4a703lynlXm1pntiJFpv
uE6yPrHYPoW9i2kMlnhjlgc0KycYKOho4nihaNpWxtuY99hbdRJGUuN13s5LZLCauUW2/UFH5VzX
zRbuxGH0myV6iVVBBRI4ETo694IOd0ONTUypBtfly7mgYSR6zToWvP0ZhRdeu8K7qrKFZCL2CZWZ
k1OMVjBWgRgq7h4u0Q9EoQOG8uk32lNzAn/ImBZaC+7AdsxXfRcBgQLOY9Iab7Cmgh8RDQytNLuv
pAcsjdgZ9ZCrBCmzj/3d3sRR/4kr7olG6sLykj03VOasy3gm6iG5Wiq/3RSlcSLVZY0d5GH0SGOL
yuweKskmyVP6d6k605mD4of+njmdmdDICVEuJOhIpL/h9H2TodrQDggmZPNZGu3LTjeIwYHAlE4r
fGML5ZtPTvqWcNaUCCyKCHcXleikrHZVxP6CCAWgjqbLobeAkMiN5aUPbFRWfloT/tFXd1bau5si
o7veO1+kta21LHo2eBeTgCBtieWoPbbxD9+cTrYb76vORdEbLaMKEVDdPoGJXYcavdC2+SxCc8Av
lJ+TsFg1HkZ6b/LIuU9J3ymI+qKLGqZ7o45p4jPZmX5Eln+2GjY/BVHv3sWpCUp0gV0GQGp8xSAE
LFwMhqvvVxkdi9j4qK1sW6XUM+1H2STv8ZCTR9xlh1rXEFWCEosEQZ3MBdkSbqMCy3R8tciaBMlG
hxhyjRGcHV2cCoRXpgmPCdosZJw1sczlYiKBHsgc9gtlPcYUciR0PnV1t8pp0dgENRQwmKek2pok
QFrV+DhWp9DvNy43Yu6D+iaX01pNxA+WAcaIz3YQlCeIYSewFZoWX0Lj2WvcZ5PExIqgCTYj2TWU
7TNupPs+AqW6IyoULmVm770oXyO0O0dJemwrAi/T+gPP1b5wmnuH8IFm/ClS+8uKsBOWNMegdZ7x
GL9myOiAfXruEwX3pkepDu6rXigJamxEMbkEdP081Ip+kW/saXMLd3wusFEZDroJwqkXDZ+sYDRk
js2B8f+lsfDOJvk6oeiWNRq7prZei6za0czeAwbfEaQlsLu9y/IFRsuytuN1lqkXJtPhskRDFpfD
VhMv9qQdlXdJ8Dlo031Ua98hTa7KMO4KSdhRTMmPI7qPZwPI1dMl5T7ORPybn6Kd3hRmYWA736HN
1r7vimxJW5vxUHdn+aTG2hXQ+uqgm1PIVsXTVzXgWLaxXxGkR0DJO2iqP3PbopeOxacwxSyKDJ48
o/6IUsUmtwK4UZQ/KyYoDogWDYIeOgP6yWo3pkxnutZ6m9pmC8MdIrII151hdfjhMQhlIc2tFQCE
9IjBC1GcGzwqH5xM9WX4yV4mzZ0wqavEwar1H02SPJCMe3Ug44Ls7a5mVzO8LTYm8ZoTxkHkcGgN
ysckLp/HNr0S77o24nTbESBR1OE1MYa5DN/JeaCovF1tQMLuPkytgNimr8KKqFRyA4zWWRkdeDAx
vjh+eDIKQlspwVwjhtpRL0kxEKvoRRl1jjKfdHDk8l+5y2WQTJVYjRH+eVF14UbzSQoePmYqr/KK
Q1t95sEXCNZlUOzDhgthfMr7J4WmxycjRSMyti2mjTTojej5QVgZNnyyzmT40FdeTU6GNy1ifEsT
A0qd8fYixaMnrfGQ1q/CtZZ5/I5EG4U/7RGJEguK4JwKlSF+wl26qNmM9FMDdt3aAi86qUG8yRgl
vVlar1jGTpXCQdHUhITIx7qb2m0czWJoD33a+DsinHNTcGOYRE5AAgM1+s3jyuRUdkIkt35oL7Fh
Ji5757Fp72SGRyxEfyeQM46SVNeCHde4DvpVCze9GvUttLql3mNOYMtCEOYiyKJzgEw2mdyNQb7N
whnqN8MtfseA9R042Wvc598+m5Q+QdmgkupRjCCPtDB91+sSkjHH0bj6zKwYRydrE30dJlNGuKH6
KILq05OuvnKCbmdGODaBBh5KN9pPfTjQaXsziESWRX4UKlypWNv2GS/YC597TPWDDDjQxpXkLTwG
ze8tW3RXEAYHvpmoEoTAGRxDH9UdMtzfhRbfRczriir82TYjSjH4R+H4mfVvpbJxFWBlhYhgNsOy
98N1Nbhscav4KWHmXOj5Sx+vZGUuO8ZULEOHIoZcMy7tCA2waLQPGAGeaoC+A8wF2Y0l+jFAp02s
GhRX8GwBYp3C1U5dEfB3emwt/dKJwmBVlPXBckg0CeqdM4CcMLvwIxPpuqzGa4XzEhLPJrLlh6P0
kzS7H5Okg4+4eJFoxYuW6ke87cfRMk8m0OxGj8gOzjcspggJDcNZZqBdbN1nW2sdNVQLFoCLlaqK
YNWQQwzr197Z5nAIDDSbpW0CxfTSLTpS+GThzqXXibMRRHF6wQ686ySaD6dG350BMQMW1NWFBzV+
Bom4P1yF09x9ALYzfQeae0ABm8T7gdwAlKZ3aVUf7azm/EU5D71wgJhDtk8i0qd5IXf6R9ma2cK3
gILE9Arj8NsNmn2O5cPpUTD1V6KlXiLk/cLvznqFSLziNI7NgjiyAviVJhm0eKdYZm9aWz5XvvFk
JO176CXmMsonwohZJkMterY1ygBOac566lnqCERvs6dZj5i6PPemQy+RLIAZoedh9vy23XILNnVp
qm+9kmvTvMsJpwUXMwLSasbUWST+uM3EdEGXezHL+iRDf+dpuBb8PH5BIb4JXes+Lac9u+jUe67G
5NnCbG0zkq11kqlBdMtC23qcTFmVrBQHY0qeKlue2yx+Bs6xmCx5RIz6UHIjaTR/w1bwLs+SQ3QY
g0cNEm4V7Uzbu1amPGkpmu9gDA5FD3qouGfO8WamOfULTGqbUsqpswue1rcmABjnhl/MQZq9F5dr
twVsZroMXsgoRnHOQlN8lhLtbhUDGkTsjQp8Y2UNZOhmmxrOurDKdy4Np06eHcP6ZJSdMmzvVxoA
D82cnvS5CeUDQVx5GeBMXhZ30RQ1Zasd3Gh49srq2Vb2cKWBdwgTWotGDtW6M+O10ZSrXKd2RZfS
4mOlCd2SddRFmzyLgoVTVjshKsIe4EWXDn1G+5zxge8l4DWmy1tnAuKSiwBTnYEjojH8H3O2iqnT
ECYEBY9i8JQiIamx9wu/uLYpCh0fXh+ugLvcGOBrdes2j5YKp4VGidtIu1yTNbeoZROtSd1aVUP8
08/9zySwMC2NdIIbbQ4cmo7I0Jax230RIOmGLewup3pEXR2sG4Po9izKl42ub3NL7ucGE4FY3qrV
aLpJhM26HFFhcfNdlol/r+9Cx30uWk1bZcqhDdx+Q8tcds2yGsY7erRc9mReSu/Y+8HDaLUAc7kl
Gb9X3G58ep1F7xGWgqakrJy9xZqD3lH+tEYcf7oLSriQ6B0qmEAhWWEDvZgwOapXp82vo4rhl1jX
iJpX1uGT48YnZGZIj+LN5PzsZiyn/6y1DER6jQyVRtsnkk4dNzT6e2bERRT4B1O4w6uaqEyRb5UM
IgD3KVipyB38dOUqe1MZ3atvoAVim6XhCDYOVHTrqIuOmkUMZlVSlOoWN4Fqp7IcSUynDhrowYWY
1IcZmxTl4yGPmi0M+FVGd90Z+mXpuxsZalsfrbMavI30XnWFC8H7OUxIQIY1CDzuR656SaJ5LICn
PHyMTMiE2Ok04jzIUQdunQXPISHuE1b30b8K2sichlP6IFGjbNi9nQCHvrZh8ZhDN9Td5C15CFAD
zBOZh7LrgkWsx4S9Tu7CmbliHMInp3aOEDzRbEnOZVIgVHuo6pwCxffRseifU27tQqU722HA0jq+
yAnURazatfTsK60ayvwQuJRzlkb1uyk0hig71CcLC2Nys4ucKSID6zkN5F554d5MHtXMNqHEe0LS
gpiv2fb015SRXFxa0F1WblMC2VPmFZyujVCb0KNxP5XWKbGDhzSbAAzIO1Jq92JuibNYO2vuZYz4
F2jZt5MD26F+aSIaud+jxQWwSIrf+y4+GFVy9DnhJhnipqOtZ54qgKKM0yQroQQtg0llLawfkEtp
hTfLNkNXl4XISZ2Puero0PSMdk8gV77suydgXY79mTri4OgBZubgcezkEjMzDqNxV+oUB2m3cTpr
hSJy1MhKC8PHwhKLXsdOlIznwFBX360fgbIzZInYpSaAfI6I4JYTpYWlXthEL9KyBnjwxdhxO2Ms
q8F6CIcQelGXsonWu5VPuhCFQbqqKgowPWI5BnvN9pMApS3PJl8RKv5dnMyqIFLAHuE4GwsFNTYQ
ob6Q0760BMFNZCWCjikXff7lWARdev0xq+zLYBjv2M8v/ZAdHJU/ZVZJCIYcGY1Vb3pDcHSYL0Gp
HDs4GUzX0EvawF4X4N853xKM5FHNhzh1INzFqoO57lrGvUx83FGWcRGuuog5AsCZvsp0PNmV80Sf
iEGHiN4ReezhLd61nlg3cri2A0S7rFOfgQsl1coAbKgQMRd08APvZSUCG/F+jpDeKJmjGM+aTmWr
zJ+xnFbodPepWT8hPMXjOQkqfngJY/WjK8WbHcWrSpkrHUaaF8Ni04xd1ERsYGmPYz2CH7YrUvPR
1oc9xrHMm5gzqEvcGlCfKGoxmqhOvWZ0Oyyo1EjE+aMGYT218dYY+U4SsIkyKgI5WV2rDId/iCou
ZBGKBvVQ4IpZDIU6+h40mJ6cRoXn1ydTjIHGAi/XvUNBsNAoBtG0JK99KJ8Q6FDyaEAJzZgNVajd
WbnOSC6MDvQH8OQ1/rPXmdty6HdBKJCM0CkPgYQNRMbZ8OEQSCIUqlxx37lYUqJZNkX+MVmGjGrb
5GJ0mwxUchPnJbuECkpMehBeqlOiHZsi/pS98wg6Em5PsgZh8b+ZO6/lyLEsy/7KfMCgDPLi4tUB
uKI7tQq+wEhGBLTW+Ppe6KqZimSyye55GrOytKzMioIL+MURe6+9XzQa/5iAGrO3UNvHoW/hclaJ
fwqopRfj0l76/RBHCoXNr1RL4R0S3JHmKcYoA9zQT4Gsg709cKwKT23AH69etBaQWGw9Gkm7EwzS
24jxc1nDNZ9/In3zqlLuSghj3Stpi+4olFunQSicicdkkdzHTMMQd7i9aSIiNbQ3gCGHGOOJy7Mf
KQiimYjZ3WS9txhdvIn+jFVEfw+Ci1ZUP/QGJ4RqaudUVV41eiaKka7ZF82NjmDTMvyoM4kYignm
eqyaGegOh5H53LVsXXL6nDgO2EOxMSA9dTwlDjYbWgABq09mz1XwUqlPZTrAHY+LuynV0aqXXkmK
Fuo1GK/ovTZEGsJ0pHjaEnUpAQZ4ZchGKM4JbDH7h2YAYmcN7W1o0QDWVu93Vn2GWHuy2vpmmNpm
n+jiqMVKDExzclWtPBDu+IzK+qoBKkaFQzOuPKTR6Gzjqj1lQfB7OqDDPyl9wAmn6szv0uWWJJd3
qfa/ZAUKrE5MhPRJ6gUx59aKwFHshMmPvSLS52CzRMvvtAkZ9BmEVlxzLsP1u84livkaWJlcbSG0
00xXFxa4KWubxq6v+1is+5tX5re+xtubuCOpZu2HZA7fMqTwoLYNwrFTuQrE163/VdejtR4iknHk
vZlkl3lqb2Si/kwwrXAfadopm2F+Jhibe3W4mCzY0sTIM56sO1xEmd+U0TGu6ZW6NXrSmq+a5omv
+KwwfchQBkCUAchEgjL/v+Xo14mxiyN9C8WSDRdVf5G6vZh9yzqHIe4VpbheljO0UcqI2puj1Sb5
nnL+J1FzFRfsZx2AaXSYNcKyxESecMe0BjUq5wZSTn8Yq8scEHtd3U72wggyZM7HozBF7JQx1Chj
FkRDVZzyhATg/Arv0VHPzF96AQJ+ovYVKYJZsoXPATNlHXmr0TLshTlfIYwFBSKXbQm1vYZMMY+I
Jp9lGuwWjLMbRT/YXDKNCI634fCb9l3XHcaW5G9pU7i0Po6MfXpJFGcJ0l+ca/qwLq2u7YQsHPDC
S54cCIzZq9SKteJWhIWC/xz6h2E0NkNMWkPiUK744PPm1p8BWDs2TD8YO3tqMLcccSv0lV+kQF+A
eJLu3oEmcgDIVfhexziBddC6GmM0hdStFpnDktRuj4N8EoZLvqc/Yuycwn63kPkcWjBpZq9dKxEG
V0Z1p4G1G0y/HkF/q5isC78ZH2smEjzR4CAImiyiLKbaDVS22NFDhvFDdHsrUOAACldDq9GqOL/y
cTer15N603PZPHgmi9ydGOZStnuo5vnuJtdy3gI0BAkh1uEor9bca3mdrUFKcUuJ8dbF+SETAMaX
+D8B6ZS6+kOEWrYt6jPV+VLhwQS1opKAkzgzf09+rDF5BanRmSCXkxWldCZf64MrzfjdFiQXxYAY
5B6alE+L4RWQi8PoAS3UnZNvKvJ9zL65HY12K2yxZSJ/zCNnn6XPNSESNrmzZUfKk0tuQVK+mcul
0j3UfXpm1LWPs+u4RdO3kOYplvuOrW/HM2pk9QnC1TI5mVOgFzGSk+xHQeyKPr1g8RA7LUwvqH9s
v8jYljcmAb/MdBbcII11a9vG9aikl0FqnIIx8IJGmXxsxI4rVEPH5WZfIgYTblm3PzQRA+yCJDD1
HEfVnL6bNo/8sGLpzGbnHBThfcnoumbURRLzBjI/Npo28MM+rI7tzIBCYQFUmejWo+BxDvrXIRo9
kc/EUTfsfuEicI+uzV6Qv48ipvcRFN+ZTlJ1OO+HHCUo+WLiRJvemRgeTNFtcXrsGtYeC1sj0lG8
hPAJ6K23RRmMkAxNf3pfGV0Oid5L8kJ6O1kU+Ral/zbsMF0s7XYafiiAKbAm4uhZ/WM+nGIP6IbR
PRFaiLPu6OR7xWHSswarMymQLs/PfMSYop1FdytfYqw8kTyQw0x9Om3LGK+I3STMFFhwKeFugYKn
M1lKshvQVztHgz/sPGnN7KaVhpa78zADu7j+tpD5CXsgY4dzhdQloP8kIGKRYz9FtG2Ywu0l9Xzl
na+TRDsicMBA+oKl/hzHbXdKBhL4MN49kr1yi12eJqPR7hfQrS2zwyMgu/CCkn30B/SdGw1WJ7lO
807TWoZ5DWF3lkMuCHe2tSO0Xl4YTfYI2gzVJzOSTUCy4LYZkL5SX0Ws99F8B7XWAzeEBtsJnXFA
WKGaS7RlL5Nrqyhca5nKtxK9FZZ3QgQSi9GfwqgrKAQw1HS+Lx96yy78YYpnYur0e/zqb5BqyYhv
cVtKMAMY3vjq43qENLSWzikHVh7mR6mE7MhWTTNa1gmt+0nhZz1DIr0PEmg9gXGHRP9g5bb1qzLi
c+JkzQ97zB4hprxLgomHVrtMKuiBloJOrJ/Le6Nfkuum4tvWdD4Sx6pJoiWiU5HdyUn6/DIYAmJh
E863TO+Y3HZUFkpwgzGSY1HPSdCM1JeczCBvGAfpSkb5qKJbZB/N2VnN1HG3zD6W59E1oBx4y+3c
JOoeug05hfHwBrf+QCU9eiFw1Q3SLwxxIQpN3CeW4fwIOkQbGQhDO9Kf+pZE5pUk2uA523RAhDCm
5eS4UeoZDU2uhDBYdz3m+Xa8N6FIuMSuAxvdxgnLl0jf2322h7pJFCMSvSbvcS8M09OsxUdtIXsK
o5F2asNjek7rgXyIVGn9ZXg3dQfUewt2aul+BrK4aNVEh2qA27SDPx101Otp9BAL1fLsghnppFLR
a4JntT4aV32jRttxhk3dNXeRUzUrCSyEtKn505LGxyQId4Pt/FSNikKsygm6TPGzq2K4zc3CYkyJ
6Egs1UtkgwnVax628FPuFyWxMR2tT2wxQlixEd7h5UQnFtfchsm90lF7GTWQ8xIwoACy0KgAw7ue
qCI8zy55b5S1Xan5eqwk3qgtDZ14HJDhtjqMcW9jL0CtpjIcBNA1hUyT+qD9qS08FGp8lH7SYIrD
mIPNdcvUEWi5EfwKBl6g1pbtybDOOe1sizvdbfugwWrFp8Tek1PsZuFe8yC9XQDNTz17BofGVsoB
dUu4HAAlnh8MLrcFbG/ZzCjeS5YdQfhrSPKOxHdN38rhBxL56Xe0nGJYmvpc5heY5ge4BRwkyRz7
GDfRXY7NuBVZCHRhHg5VgVCMQG2DaRlVN13M7DSMsUY0JsXPVczmNErvtdzH/kLZrKhNvq+65KIg
B9EnG6be9CalCkcvneBrmKujO+od5Y5Z1Uc1dU4QCKu94IMEek7k6Wi+KwsNcr44W9AB6ow3HqYK
+fURNF3VwAhRp5IpCsUtkuwDc/E33A8vDZRKMl7wxhjA6WtEPv06Mx2mEwwcBKBJPLkEk/i5w9DK
YElMHY86dc4BuTuo4ecxf2yMZiL7Vp12Dqq4yBpvNGloZ33aWi9W3PPLHyQOonRZtgRmx0XPJEoQ
PN/L4H5Bl3ASISGwJmcFqI/Ab/L2zjaqnEcnD4RZJd+1rzrcbBPxzGysoeVrzLZgsHFEmjk3/DBF
l/HgGNezpkQYnFNwc/ztxixtcgzCMfVH5koeOb1ggOHIZ+NoQlYwtw1RQzgObZK9DHqRclRoyi0G
WSGyq5bh2EZNeXr2cMJcYylh/grh6kAQeYrd2bwPQx+U3whG2Ao/gWKJHgcHEa1etwc111TXxuSF
VUnbOFmJMz54J/gt3+ND2QqnmKAHyo3o68uBtCwl1qpDNwlIGXDn2cWR/qU6CUOWGDMmE8KN0UCq
rhtSI2JoWI5RCSb7TwVZA3y0VyAuE1YjD1gmfqakNbh6o74SH88CJoghvpi/UodBTT8bfmX2P3Dc
+szb1JN5T8CGRVYi+BG67IMMzENktnIXLovpjwp6rL4VuP0wplgc3jBPK2trZIp9E86LfdMFw2/4
+I3XYcfa6LVOw6FVF2NS6OcKW5dhIz1onc63CWzatSNxQsswz1dBzc91VtNbQswT9AW536XPqqYv
576vdTK6K1hMMzJZhMUI0gx8OsK4r0OnIkHH2nfLQjB6twpdV9CGGAdQWPRnUPzWNIR+OlXrX8Tq
HxqM4Xcl2gdiUsR2UJWYYCJd286T5ancF7cp4YQwDZE1azmkP3XCWWXHJeK4hcxcgjAV4MVZZY/Q
m5jjZWraXqgxCxlRmBlR5WQKpSGSNg3NgxNrNMBsH/2WyCfK+9raYVHyaOwqZHDyoadWZYKA0LaK
bD4QygziJi1vDUPjydCzXNHty1ljfxkgbp5MC3XDMP2Sk30VyeoEh4hFFsE9PnS2AP0rDiZ8HOhX
5MReKpblxZhf9XGnH1Iy+PxwYvljJLrFYkiD5RXPiCNeBmQkF6WSv07xQXbE0zMCY5853AThcKzU
Ij8salgBcGX0KEdn2PTFqV5JaXRwQAjmw5x1KmV2TD09yy0ADQTiMxb/QRUAcCvldSmN4jLRXkXZ
GKc0tbDB2hdIFqUvTCA3WccGKdPckbdyKOMcTYqgLTK7fp11YhEOpsuewdAVGLIrkYHUqG10GlbY
V2RO9IhBu9r2Qf+avhZT/xY9Dx0nuk8jSb1drHk40qT/RlfiD3DSIHkohFnW2KSNyLh12G+dtSI4
4FXaJA7IqM6AktoaizvOuDYbCHp+OrIfy8kIPU0JIy6ZcLjEaH8v0gRJjNoNDHGnJ7VyOCaS04hm
DPu6QUcDIddmUKYmyypqJp0Py3BmxaADu7A7YJmAGbLa6MzK2Y5dmO9n/W6Ypug6TalOOB+bY1dc
zMpAa5Evbr1OOCbSSGY81XeZIU6prLnTq+5Rm16iBjS1Oj45kZoeZNuMmAb7yzyzDpoTjSRDzDmt
cw9OCLydEiqEKrLsxet3sgan2/G+OWl72AiyBxHBjjHxMosvoNOa/CJyRsJr1WVxrWFCE6XgQ++7
zI9wb2+UFkz/XMP4RqMsvKwlbnsVemiItGxJW84S9oHov3Oy8CvKBqRDRaDfKwUDkHzMlqMWdj8a
vMtuOFC75Og6mJNXB3MomSVmZBNmwvbmSfgoZ5wbDbvWWoHZPskhnadNsflSo/tqdCkfxrq/5KBP
ebot+CRGqL0N+pKhIm2EILxHu59/aEH5amj2UxnH5hU86qt+laRKkN1dPD6D2w+2EyhKGmo+60Qw
j5oGgtjt0KZ1r0BTQMN/qibrumiYb2De82oLWpfeFsmWWCCscRaHLKAgORowuiq2RgIvRHQLLSPy
iB1I10G+hJCnWyJzwx60bh/yl4yRbpfYFevl2m1R57s1TZMHAKQ5gvp8HhjZHyzMsW4YvE8FuJms
Rf7XP2WR9ps8Lw2egGuVWQVcJb9dZsKaypih0jQP9As88tmoo/NFm9vb6kWWYdbl4Q5hgdbHfmbI
jVBogKsaGGV5HjWKGUtSJzQR0Yzl4tVLtu3pZxi3acTApcgAYl51hUrMTRmqXESQlLyZrTQaJJKK
KPaji1S9E7AoLoXZzueovsC2nngy1DtfmUr9Jpr5C8cCPV/66hRtfVGrUn8QRnLpaAGnMJmFCJ30
4GokOnXTgMR7TQUz5YKoDzDLpYn+OQW1EE0gpgvwkoZlEGIzkw1V2CTJBWBdvCxkceRkdnQKKYH/
+Xf//mc0SNMFKOyAD+xks9Lmi2xhwteayqFIO5baNWQ+jWeFCk+DYRw3fqiP28EYZ1/EE+GBKHGU
Fn2VCudBtDDfVFD3ezb2+TSZfm9qIHut+bVoVhV/jNMahQy8C/TMapLcqiyi26J4VkjboRCewN/W
1nRoReymIXmXqMMqwjpag1L2wZmwIi3U18SwmEM/HnQcGtaiw8QgXG4TDG2GB157WJK5ZnJtv6w9
PjkoSCBFGBi7sA15YQsEo3A455Ks2Kkf5jNBTRDAjOVY1ZN2xNRyNqNuOqpafXIiedMYk3PZj+Rd
WJB9PROc51ETk+/gyripoOa0ccHeU2WrTSqj3HX6xI0ULNPJ0AkJYNWkSA3amaGch04FiUppwUZs
16xpHw1xoFhiI4QFheJVmhS78AqLDGOsBUGcaUrCnfPhsDSdJ/QSsQaj1w2Ek3gTtnhhBDTFXS1z
lh2rkXSZ++GYmM1RZJruSTDjpFUjuDYWpupKHEhf0QkGox3otkpKlJJhkeYQw1+oZfaSYorcR3Mj
9vq8l80I3y8wL6Y8cdiz2Cf8sPupDJJdphwMq6YWb9VXvf+pO5nC3FYdmcPUlNpRcJMuJQFwQxlt
KkiMuyIaLdbi1aOiqgBEciS5gM+1XUoRsRmGur4JmE1Qbj4GmPUPTdQ8TobNHxkqFk7tVDN66V9k
SzUQRpeF2u7VurUf80wtzr3Kr9jpGU4XYXxbTDd1EVpbmYTKSVcc1J0las7ZujUdi0Ohf81nYNQw
2K5zJmoMs7N0G84aFSZBK5aubEWOcrLPxI2lQdtpM2QIykC4G9H2z8sY/xLkfpcafTE8fWufGPSV
jfFu4Drc1GP8pGHdAZPxprTicWTmVwP8Os+p8u4oxvXiVOmedEoE/aV1Z1LvqHL0ra7HGkxihstU
xnXqUWOdqfyuu+7IFktughQULPU/3nlu8k5nabR6XfUZC5sQhq9w5LoK6RdZf2TTWbu2mW+jLuLp
Gu6dcoq3zoL0NQrD19Cst6ZjaJ7ZEHoQp2CkqFfuCVkHFoRhK0GOvOlLDsxWoRKuOgTFCFHiZRzc
+bnKQdevKXOtcaDqTrBDe+YE1spkeN8WKILMuFJw7rWvsPu9AECLlxcIEAtUmRsosbVfNut6h26l
CGD2WHwNjWkvPh8j6R7mtB0U9YANHASsYd8k0XSLSnt0wVZin9sEc3M1ock11i+GDDMbEw3xgay5
ePbWReAmOndQpl41zLnbpL+ezYiZ7lJGKOLyZ3rk99aYeAxN41PYEihdLeXPKCEebhhoPaLiSot7
9UrcTZP0EoGqIMF36ImCDNKG4F0BvVKJ5m0Eq9LV8cIwuhwJO6Ai1AENR0KD71wTCxhIZRuY9NGD
Pmh4Fnu5jYR4lEHcgxLPPZLMmLAMi7kG5MKNbYNTo+Pt4skNwG+Ud043H9MW3JCila8Fbn87cxhc
5ap6GFn7DbQ/okjNUxhO12bosNfSADaJ9FCkzQ++pgoJIlKnKhL+HFuSn8+4r7PirjCw5NixQ3Zv
bqKtaaACkLUI9TlCUTGtW7ZiIFstXqdkDKsgzBVuVEfENTg4VqNo38Ak95zIhtXdEesx4vup9Kpy
M4tjOCJn3eoR6NarJREnGiowiCdZDyu3p/n2jPi6iK2Riaj22HIH6j0umNaMeVqVeNlUdMR9mv1q
0hpjW2stOwmNnvn7dGySN3UGyR9G6cvA62c5kfioE0rXUWCdoLEslXvpeNJumW8P2UFK0IVS10lw
rdM3Z25W5k/J3E9WZ1AJq0ZdJz6c1NfoGMVs/rN6RAKd84KCTlyBtwRJxLJ/oxc0QYh7Rg8Wp72D
gH3rmJcz0tRb28BnSY904s2NG61vIt9e0ZZQYh/hYU5bimFXk0m6ZezCjTAH9SXSKAR1yWlIVPt6
XFjrwKKz/BJUCkpcvF5VNR0K+AvIqmsLYxH8jiUVd/woCAdSHHyLNrdggTZPgRPGYCVOFWcHnZw0
jUbuzN5A7MmbuWoVBNjzUzolFeFW4EJjkUfbvmP82414fmO1PhimPl+D4DSbLD01bITJXNB+Woya
WgmtcOlx+6bPXWFfxY3B0V4/dCU2KKI3xI9KWbkJ7T6YwQgPP0RzpyWUR5ylihW6zIJru2IenZIJ
8toErxqvesGw1UpP0v8rzm9gpoxZfdsZrhO5UN4e0zX+BcbzyPdh2L+D5lYaZK6Wv6aQcUsOgD74
VbLVi/gwpFMeJgd+Qdse25DYuNy8EC0w+CE95lrvS4R0ddQebiAVw9eyty1vnLRQPypRim6RFwiU
2dl835Wmq4pzbhu+g8J/1PUrE91H/EM3a3gT5QmVkR+E+outk0e1qrxTmiSzemhDNB2Jcikt9VpM
+mMoWDt0IJXywnrXYBuhUn1TjAZC4PAsUBEsTOOTIfpZJP1RBtdDV0LpYRM1qYcFMW+elnfCYb5q
Nb+GZp9jjc7e1fIUswlxzMdmuBgqm1WF8VjZoia9kX1REV5rqbF1yKOkMQwK1Cd1Rto2smcUyVgW
W/lU9uE+7YMtGgjwZOlJnVNvTslIrrEBIrMxvKjHvDn0mHSfbYQwLckZzLO9xlC2jvw1xvU1nESa
LqyGqrY34JoyBzjiuTnDr97Yyi4fy/NqojDZZcQTVrqQ54TuYG1AdSQUH13CZUs5OiU3Rftc2G+L
2vl6jya5YeC/xOSWRowMNUEObMMAuFORs8nwwDTyGoz90TSHbXRHrJ2b1qTIl6nFxHDA9NfF+34G
zK3h2VQT8dJJ2MX8aI9jrlwSExgi2aKI6JV8FX8RK4jaql0ky1LtJgDvi25DQToh5E8jI/MrMz0a
vi3FA3lJbscqcwm2i2Fcdbr2JmqODDizO0oWTxjDRdUQGZPkrwHCb6V7tiihiNGSenQWZnmeKg3r
yrozybcZuouc3zQQVKvnvwrzhTxsdGPtAK0c+j3rZK9Xi+dQyV7HYl5z/NxxLUtolfU2ewMDepRz
dkpaZ59r/LAGNK+xuBmoUMNm3uttNGEcR4AUm/sRWD6LUk4cdoEXyId6ivVl3CAawvaBJIAkIR4R
oXPT1UBwsgUVdmfAwbTGA+FlfinD44Rov5vLK6a08K/hpOXzdRtELwQpP0gbFDCLqM1IFM3UNOeI
rOaWCDwmvWwikJE0bKf1KYRuWbuVqTwpTvtbyxGMGnukk0w/EUuu6pam3ju1CR2dPxoTZN0nvrAU
dKvsOFJyxlrOmB6DqIOAtWwISh0KrwOZW2JNUMqHXByZ3150koiiPjwUAGxrpPg8bACpUgHng/1o
FNS5DqbsxrJOXWM+p/N7UgRenWUHS2e9CCop0O4JlLlQTYS5s/IjnXKGgvZ5zSSnB302rCjCyRpp
OxXrInJHN89KL54BVirKRYHSWshsq80Ba+mC8CYQetDDiJ4agH/xv5YAEKvytZvYGnTVvD7JiS1r
4+c/jHyf8By01UD5b5zD6o6DLwHlQVjSAGXx0WBZZok+VwXIW7ZS0z5LHoiqJT4yQKwFBTxN4x+d
yZfP6NcJJK61HtqnnbqNwx2vAsv8z5fzP3Jg4uDgPx/ZI3+xX/73TJr/FQ9lfTX/18r5/wfGxPnS
f7lrXovXn69/EkzWP/AvgInQ/mHYIEIwTPLoZU3OV/wvgAn/SkIuwYNEKIRp6+Lf/ktN/4dlqFgs
TdpwoFE2Tt9/OTA17R8O2C3DsWxuDMvQ9P+JA/MDwEQa0tYNlbWZ4wgbAYDklf9pGR6NKVz7xoRW
FWi4bXtJl6xy90Md4eIuGEFTj09YqdJ1rTy0TEwiNM2cEspTWPV3g5h3lVbtv77x/3rf//1V6X99
VTJVcum0vKpJvNog2I3A+ee9/Bciz/8qelitCHXaFUXzl5/W/7mE4xhszIXDt/DXSwRNi3qAPZxH
j3LSvGxLdb/cdj4rFCQ2XuJ+/Y609YP890/5b9ez1L9eL5bhPAtZUx3aAcYB/GYC/GEX7NPEcqVu
7QhyBma9ifU3h9/1N1f/9AO1WM5wO9G1yA/vdrKGOuEhg9y+J/3aDA8BY03ONWQUyy2BN/vGjv3G
WbEW3b7PTMRM8XGRKhEs4TeH2nqpv30QbHQtjfAQB0vyXz+IpelNxNV88E31oy2R5N44yPuBPEub
M7Rnvzeo22/e/mpl/vKi/J7+vM3ZyqhBLhkEmwa5PSypWs3Yz0v3o7AyKv5hAgxH1QASTCy6F6uv
CwP5VH8TVYJBBciaFjEYROo5zNsWTW+F3VBtbBJetf3SWPdT5XixFSOqD3eVID42ac+FaW8V5aXW
EWVN7L6XtyJ5WLk2uMz2kPWZA6ukplZ+r2e7qS1uugGBvBnsZjaCZXtr0fiq6pHcD+yC5X6gOQ66
N9RizRgclBi0Byu9HgZ9aJnvMR2uAt+8cRKenM2ho+ida9pCiTEkie8wysGbL70JiUHdjHcWEpZe
Y3yd6HuVDjApln3TR8elrdZi7AGHs2svJIU7UCFYySZ9fcXWCVL+QhRMdMAhhFSJiBsTPnqHmaWZ
LhyDkmQWL5hzfQWb5WLqBJ2xcDJH2lMCFpYi+GmPxmVaohUk+5cwD3lo2wSRKq7AqDjT+CA9qsm0
RD+tQQMxrVNM7x8FrPWR4TiV3GR5TSQGZtiUQLTM3Ef4VqRl3q4TkE3NRBkclEu03MGsHyUSWQr+
LWHGrLlR5NnNRldr7MHFvmE2RNSLH0qmT9NjRHDYEq+MkH0hn2pM4Ki9Ua5Y1wK/4dhnPnIDf8x0
VD/zMzuCBzMddi0/nUTtKSyr7ViUxM8Wl1/fu3jtv7xzP/xy28oAmgTo3DOWyyr6UaqXXXH79SU+
lBn/Opuw2vMIMDACiPU1vL/e4o9fT87/bUAOiNgiJ556U5yqa/whrnmtHhAfnBY/34Z3352G+qen
r2Ou1Cydzbnx4RDAx1YoMSY5T65eGOrpmOPXxkNaEDxpBYeBX+VcYlWWPYvX8oJ/7i9zjSZiVm4K
wMdDO+ybUNIQ38TAEZFfv0Jg35ZR8s2jSPvs6FjPTWADNjtK88OHI5UpC1qwsR4smXvzd3FNBuAu
8Gjham9xgw0r84ecTnnz9Zfy2ff+52XXl/XHd4LGZLbnicsyPvRzFKU1u7OM+JavL/NpAfDndT58
E8sgM4gr3F9sMO6J+H2sL5HxIcPd1551hBcKbftBQLb2rO8u/dmTQFc1U0dCYwNz+/DJRjpijyZj
YGLuugH1jS+O05bzS/gF0a0b4RpPcvDjk3zncJPhRbezD1+/+/XNfXwWMTFSTfAXqm5bK53ijw8Z
EcdMZzIlbJkKL8FVYJrpYapvARltaOB3X1/tszvpz6utD+k/rtY4yLGFwftd1Arq9gKz0NpmTYX5
x//6Stpnd4+paarOiknTqXL+eql1eNfFmc0Ad+e85w643k3o00s9m88Q1x+RBpEY8sP+5hv97qof
3mDdStZbBVcNgZcRnKAFT9F8/vqtrfCRv31npsEIRgpN4519uGGnIaRjl4hmG08/6q7pti5PBflo
bCMXB3L8AMHbBSfpwmDbsjT3884131Ivewi+q+nW9/Px9jHBowhuIEmf9uFTJnZthjAqeDYd28v4
NgDodYiP8Xm5MfB3/wwu8rv2u+Pos1uWZkFi+rAo3D8CU5S0wLChmNjNr9LX5Q6b/gEG1B2CHfth
ftcJatxjQ/KJwrz/+oP/9HPnrLaFbmu0DR86hVlT84m4hHhNhMUPHe2JHaPjib459z57f3hnTfSj
tmlz4v71znXYfeRYZ2Ivst4L+2fRsCqB8mfm92xjvrnWZ98frkOdz9GGLSjXt/zHD1LRzBQKPNdK
mXRAc3JHAGBff2or8fJv94glLGE4AlKS9fGIoSUcbRLhY6/ncBs81bf2FkRCHm8+K4b8Nt+D/bhq
9mwzr5vXHPcOu+z35Ebcfv1CPjtshSooonnE0+19qCNGTW+gZXLERSwTiFSD0zCzBSzhQE6bGUjc
MtP0Jd/cNJ+2WYLnOxsjm7hZ9cNHHORR2I/JmimI1Dkoq0PFSMbpL1gb+XkFRl2qLvNfW8zoGdUz
261vfqRrZf/xN/rnC/jwHJ2l5TBuyxKvCM4dklzsEuSpEJsK0aGef5vIyL/+oD+tpvhdQh/VLc1S
7Q938DApVY2DG2Gom14Cim4OuT9cOG7XbEj73Bbrb9P7+pqf3ch/XnL993/cyGmFlQPdIuUURieT
Haw2+l9fwfjs4SV05hHroatJ9cP9o3HsdIZdUgYFuAnT6iWXacvmjkGdcJUSmie3szCrvaGNbH41
1HEI7atXs0J5pbcrDTLXTTh5BFVXwWEqzo3z1ChrokBxGBLCz+vunCik1AykiLL8BnwgT5buHIr+
PcPeZtrVY7d2NDYzW2l891j55v1pH/rzKl9ZrsSNQJ6sL0IWlo2I3MIM8P/wflkLKdEbSHnSox8y
mQGNubWBL0WaBR+92NbKL8LZUUFArayfIpLnanJ7Y7qXVsdXSUUdwATo9G9Ol0+f88JQyRbV4HX9
rYQiPLsvMtJ8vc5btnJHv74fLnB8+LPXXOobBHrud7X7B8bsP7uFP6/54Rcl6wVK1nrN2kdt5ykb
ogMunLfijqScXYr+6NA9QvG+TXymuF33/3Kr//GOPzz+m0rtLBLCEybe5UZd4y7qh69v9U8r/j/f
4IdhwVCwxO+hM3n6Lrou6VTd3DUP+W79XItHyEYUFXXrRruvr2t8NiL687offmKDOmk4U7iuPAe7
EgYqLUfgYnXxZl9jAncTeAQPHMktvGRA4xuuvinv+Ou2OBoueKFjv5/30Tc/jM+Ps39/4B8HVw6T
IDS/vCrrKriZTq1buoo7uPZNeyKWgr7guxvss8NsffSvlRUzyY8DojDrlKYKKDTS8CquyGRYvvnV
6Otv+eMzwbZILpKU/g6U6L8el05Sgx5mCuPVIfkoFXb9lyaVbmy+d+PkV8sqwy/wgBJyzrJoupoc
DwI/otXOj2bpmQLebu4cJCbmGfLD17fBp7ffn6/uw2HexxOut4nlOvg4EkZid+pmN4Y1W7S5b9IJ
okA5zHA6nRKbLImGMXGwVgU1pV/wn2GfM9Wrr1+T/ul3YknVolNjSCw+FH8NZsslrKnsG4/f/Km7
Vs2NddHe1GeyvLA532I+3aHLwUl+jo7tnXOor5qzihPom+eQtU7F//7l2ZbOu1g5hB8rii4P8BLY
DvrR5pzgYqntS3V6UfDM16zsxc+ZzryURDZEwgvVlzQiRlACwHhtuvG2S537lG4ygDRgpIgYGDvo
VY0wNvCWiQoFMUeSVm6FebGKFy9xIBdgrVlUHl3giUUYPrZj7lfRo63+JGhkF+KX7Mf1pGvMLanE
lHbDrkQ3rFnv87Jc4KPFskQCz1VRW1u1fzTJsRlX7BgCGK2vDqLS7hIt8w3E1VaGcVLaMf6c3cT+
D9O1F6wMFfWBAe0LIoFdoVfHuritVMS2OLcHtl3lfzB3Hsu2G9l2/SIo4E13w2xvjjcdxLEwCe+B
r9dA1VPokUWRUk/VYEQxLu92icyVa805Zi9/jqzNdIxPw0BdGYLrtUWzq0ipnIS5L3PL4z8gzoNZ
tzZsCjgJ2iB5aoEWuoFirXP5/eKkJmTiZKsPcoQr2ME7ZIIJnDi8hiHfZJbxUIzP0oiJHOIY8/IA
PoI3ZiY6uvQc1aTa569SyN0SWLeUP4TQh7Vi5SCgSxkZ5Y9n1R7Pyths0NwzT8yTVbb5NFiNq1nd
bSxrDGXhFjTLg8hiN3f4Pbr8MQkdf8DmlZCpE64ubmWVO8G8IDmFbKAD8kcPDSrJhdpuHHXyogrY
rrNfK++kL6C2t9Avq34N57llml0iC9V6aU+KizugtkBg/i4bwi0MfKbZe4OAwW6Mg8ZwN5FY1ha0
XRMLB2zYNjvMa+50h8FUoFmmkJ+4hFmfaLK3JphJxnObXsKtSSpVlj0Rde5LegRylxGsTsDx9AL7
alvhIc9mK7BSh8FefkwNtCFIEfqUMCEkOWk48SQhjqb/srwo+Adp7LtqBdpLqbcCnZ5CkE4P9ixK
wZIoN8FcW5ivFjiyTv8BFqCRBj1AZOqhM1cZnBVUJgsYF+k51ghx+ABhx7x5dnNVBDkAqs4iD0NW
/QF1UwK8jLg4TjiSaePHjE5cRsnVymiCCEZLYTiN8cv645SLRaYI73tsjn3U4VsgaYlAlsw50pPb
9WrhFROCfiZJs/wWT8ChbQQKMoZAJO1ZJHnj8F47kBbHwddCysZx2C05/hUoZMg7q2n07Qzh0NjS
8aUbSR/acn6L9q5LxINCFWZH3TYjZo+MEOadvmjQ5U/+RNeqiaZtr9+GFOukCZxbWoI6g5xpLZ5C
kWcvsDERlXzGg/rA2J3wIutXY5Xg2T90YAkL+4Ov0mztY1Xfdyn+YQSpWR+d4+k76xPuL8MV//AL
r/M4RdMBtfaXzE88oI7Eih6Yy/KZ9wI7Yel19sI2wci+n18UyfTtsXgDyHYzWu1u6cRhxJpM+tHT
ALjPCKPfcI4e1Up/IYvprteYVSCvzLt3G0XiTMtzpr4n6nJH7iLROKwKzVx+7NbeEI8dEFVySHHC
5bhq7IaOYT8eYtU6KVLl6nLHDqN8SGV37mxMOLXWe8hY4BPI0L2UW9MmDJnrjSnyYJSVU16VAWki
Ac5GN27Me2VZ2IsEbFBq5JLEc3MBJiA5eHgZMG2caDlaogh0qb4wdW+xdxp7XUmD0a5vw2y/mAMO
WwgVP3OZviaobRB/TLup51iL8qDraKea6dEY8vdWgA7TcEFoIVb/zk4PC4ZGXJ8+2JEndgGPE+mY
DZ85t6raPhDzif6uORCLDJooR6x07TGPlqr9aCCximBMV2Ss2yn56gXKbuYPwzL6VcOegORMQ2ZT
R7h3xv6CL/06ziQBY2jp4JpzrfU0Os8KHJYMUUqF/01uSDOnrxRaRCbNeiCjzTPh0nTLozanWxVJ
WK/0NLWvxBR5oSl9ZPp0TMP+NXTQLmkzRgJ41UX4AkUtkAmWUeuMnMnoqHYEaFcicaMUfBWS+bCQ
H3TsKiX6nsR6H2t7nzgDZG0s8GywFTMZTIl7RwOQWkITwDclKwGSHU8etTvSFNyZKa6tgRE31ogA
iHJpAu86HlDlGKwOAuoRUr82PPaCeEWjQTBeqweFQdU0F4EhuFEa125Y89hsNzR+86L5zpzpas0A
DA3JREP84rQvvSofeAl86VD5ins5I+up/WiBFvFYGAZ6kFnfdeJZsz/5sEQJWId6Gjwree3yNwKV
vLD6iONyXxqvSh/vjKbZR/AuDI6LriaXgCafgqTSwO/ft0QoaiZbGKZNtseenzbBtaciARsgDfCL
2rRZAQ2VuAQsBegGSsh++EF96S06lzgt3oAW2+jp5LXhfIaKgOnGZja0Ysc77AvtTklggOEfGYmD
gIlMWhZn8IASC+iWJQLR8zD13YnMPHfW06Ay/mHw85etE6JFFNlwHIPRzJ9uOr20JAh9MMpgVQuA
bOwktw0oOCi6k+Cfiu5/3W//oyZmDq6A86a/p6t/rIlto55qc+TVrCtC912+5eHcj/uMS8Xf15J/
eaHAqYR2gS60pZl/qr5LUL0kEbMJcwoCDfTpvAeQqIoj8Zub7L7E4rQxvv/+Rf+qq2gblgm7WpVl
xDR//HSOMyldirCUBn+JnovkCsCpzfhTtJ9Touz//sX+arqlkzwAINtGkEqP4o+vVjcaoav6vz4h
ZDfLi67aZnZxcz+O29irpd06W9MOKLZOy1ndzZ+ZKwV//x7Wvtqffs7//ha0P7UzYN41Jfly9N2M
b0IoqSXIfrj7+9f4q+7DH17kT7cCMXJNzoe1J/Qg/669h+U4jm78gh4pKAMcAPYL8eL/cD/6i6vI
H170Twt1RFddEzBJ+wEZmCkfU6IC/uFz/UXP8A8v8afVgnGJqidbPxcBEpIJKQbFQAgnosGu02IQ
ESTdQSWSD4zCWU44a+tnuq6uXtwbiCcjBu3K3P7DB/+nd/WneyEUt3RADENfET+O0T5GBNcjBdwI
E5oF7ZYo+YcXXJfpn9cQ4sF1MsYi/o8NqHDGSkwyN/++172CE1ruJleRAM0hXjBwEU+lRSiC9e8r
3v+TzOz/TkN2rX6Kh675+enOH9WfNWn/HwrJFJ2V9H8m+QPeKoePuv8zy5//6L9Y/sjCGCWwr8BS
WZn9bHP/FpMpUP7XlgmEGBj7CMRYHP/F8ifxypRpD/4Hy1+3/gdzJEW2dC7T9KoRmf2vKLDbv5fB
vzPM/nfE2X8XVGl0Av6wXoBL6XSvTAVNj0GPgEnnH7e9aomsZWiqwVUFoOiGCKx9FNbbKU3NS6XI
j2m5Go+EOh7qqnGtPFMvOQrraLDcWHTOhc6xFGQ2bJqlFPnOzPRHopnM09gPr81coxI2Fw76abF3
4DyXTR213aWlQI6nuTuiCrXR/yfcvGyzvKr8/fiyFcdfckM+2Iu2RUGSPCpiWVGpDv5VnUtmNSX2
XqOliVyZLPPAqhd7D9XglJGHba6ZpwaZU24PKsItag2d/Ixpd0QB52dmTxtOneVdLsYHS74seS1v
E51Em2qgckGrbffcBWfnp8uRUIu6Fm6n3GctMJ6pmdES2+I4L9Uuk7EXhMWdnqXPuMD4SzIdrmtH
f62O0CHl3WaZFPJxVYXKkT/tG6Ij9Uo3vLLDENHYYXZOqhr7CGyIcSWl5jM3L2zeDAZDIte7tyjt
v+E0/kZa+cWu7deiOodOvINxEcBGPmOfvoeheMzi6Vg75ZM1oLPJbPsZgNlT1Vrwn/ovrQOROcdK
kGWd4c8NBtpKYECfb4BHMxS1wETS6TVMkvsmq8gYJL0Uu8bX1Nn3+eiB9Lk0NXVVMiWou0FmbJRw
8ENFXZPig5W0NhXi3tb7q6rPT31Bp4Smv4T/lVC/62CX8ABtPGPWWzqbwjVq6voSWQ6xmwVY1VLF
wC69E+hnQgGqHqqEaaxmWZsyWbGHlf5jlAosLEk6KEP8IOIMtMQ8kdsyQY63TYmMzhwCSW/CYKXA
2+ZUMF4ecgelp0JTpjC3DbkN2NNCbnymjF6lrjZRokso7h2xaXqYQUjmOJv6R2OZu2e96d4WWfMs
A6FKpDxkERe2RcKg0FCZIiimBiLkdLZHBYMMF6GC+pWQx6MoMO1HEXgJ1Gn0GXXyLKElAZNbfW9V
1SLRWqkfRpcEQzR+hZiADlGNBS2LMe7gIfJgGb+WwvLm0fZVmyk4Ifc0FPMK2w5OHhMDkFPHcIoY
OYZGcpxtB+ZrWHEzbpFo18o5kVCrA/8BNDzlJz3LkKPLuJvtgrgurbTfuVDRTJNmRN2yFhRF5wRm
OWFFUc37kCGQ0sBSjSCQc38RT/mMAz/Jm8id7OharMCZNEK4rkUJweg5VrNc3pvLCGo8zH5iy7zD
RyZt4zb+tssy2o1pcy1It9jM1opQhkuAVQ8cmNBf2wrtpDTyu9Z0BrkWsCBiPRsQRE9BqvcKlxGo
JHJPbcn9aWOYERgW8PYbvave6lRN3WyudxnMCpIB+tVbAoY4k03WDsqkeHqCtvJN6K4MLqztXcPG
dsmvduMP8puI8IOYEcjaq65yVs0fmOkdXrYPAAnQ46oOLtqUXWWVcbYmaXFQqtYuixoVTowuaBC9
NOtN0WhwOuSv04RKs++xYjUZcH1V4jYi5mkXWVBWzfYTz3NPUEA+HlDnfigYk9BpklSRJPF24SAH
A83n6YkEmTMTh7+EJWNoV1BvpWHb1gb2MhXUCZlsVRKAyBp9bB/YW4ubsgx4zKXhqi1gpmets2ls
ZaS9xXTtnM48tqj4ddT3Z+7F/qThTnSac22SuDezierzfFCTGKDNXDykXIittGcXUPn6EyYpXc+S
rRXics0u2owtSynRcxNvUrziCXHflAOYv8LpsAdirRJr0wrdXqIQ/ksJT7eX3AjsbNkmtQv7Uihs
++NM+ARZG+O7PLaGV2vYhzsHk6El7nIlUfdwdglkjHXMLpp9L+YkviJVEbvKdobDTKChF2p97XaI
LctCEN3Ci9UR2R6jQuRIBsNBTt7Suh02lnMHomvmX+4wVjq7yhBf2qLTKOGZTNSYMkm0j3HbsqbL
hvjSvBhuQJ+iezVNwx0ECnmjxZSu1nCQ7Oalbdb0M4W0+QxgMMRoLxKlgeUDqk42X4yyuGV2EQZR
n5Isv9BdLkoRBhpD1kXfOABxOF8jfipvjal22T8zQ6b51YgL7kwNPiAq0DY9qVN4mtYedqMPOA3L
pblUzONTTlXPrhRMo1J9qPnfabS5gVvEjAkicmPZPqf6+M29CQ0prWgRA+vjb99EFR32OIqvdsl4
lzwIqIX5miEAJ1ourK0xKd/lPBs+TQgccxlrqVhM4clWzMYfk/PV9vic5eSa0BXxKxtIMj4vTmEd
TF+PohIcHbgUARGwsafPmM/fhDTvJvrtbBpDkORgyUcj+eoww6gtOE8Gtl4x03ZQVNmfupbre1/N
oNsK8u0qgHuEkigOAQlFEq8RPDgnO5Nc+zjRf4qYq33a6eALAP5UVvOxLBm52zoTzcj8iDrFDKwV
rdSt2LlOytyqGrBtSkw4oKdscxPxZ4NRZSgHyTXoCsLtDtlKYNvRRKyPzfiiw+e5W2y6V/iqKoKc
AUg4pGToPKu6acQ+SNYOS1nReArL1xTsxvB0xTYu2A4winhqRpp8XFGRJ3S1Yc6OC432deRKaeaJ
AVPu1C2/6pydAXBx0Kq+LSwHPxKbUIqEeUpw6+pNb9IubiOwWuD9qyqaj0MND7FNaBJWjk4KB9xL
WyH4IiKql9mJfcDJUG8mWXls0vYbdxe8whytNqhuFzN1c7GG6ZHmHSmVTaRhBo9K11xNvEagpM53
P9mlV+TA6pUm+ewy+b0cYNw3ompvyVIf4hCwSdtTorXVF01rw7Ua7hZFN34WEIxcaa7xA/Lk053/
lmvDgYOmzNfcMFi63dBs9IhIhSUGlJJV8lbPctvNJsEDtFyiBoCslKlQikSJUdsubS401XhOOwSm
BvO0toguUqXDUlchVnpN2RRQto1rZUCRXFgmUj6P5yq1XjJsp3BkwI5kgFownhmPJK17ktLf4iL9
AHsWec+wg5jHsyAX1fSHRE3BS3fvltN8DwPw1dBiaD1EbBHAt6AdwG/JEwC9Cd2r0eniQC2kzgsV
HurFkS2PdHo4sWpIcqfWswFGSC5qk5ZaPJJ8Q5eOM+A40Zdb8FqJRLpgSnyaImJHpZVDkLQLRva6
5UibXcchtEcknFGa86GWVuGpjlb6pnVXZ13qxpw3jkGHdoUERyZtskTeKI51p5srKqX9bHn83tmB
Bp7h59C5n2HNKNr7ZL9kYOl0+0qZmzIaVOP3un+EthvPX1V+Noxrmd0+U/0zzT7s+HVsbksuuxrb
RpKCZXELTqQO9r4BnkavPwbKnLIBRa9+VRHeyNhVTKTX37W6HxUg1IQguVoeKKoAza1v6IlP9BeL
5TT1eL5gKRYMIssmwRFHl7SxbktsbyWNHI2odjVx38A47uRlTy7VGXbIpbXnnTUa+xhF9+i8SpAJ
yXZPTV/m7xC4iGVGGGvUTkvEQkY2Y9dz+z+2BRjHWfXlwQ4MtQ66moCE9KOb6w21iUeuvJ/QmZQj
OurKuzZsp3BrRZ9pz8alvEtEJzrtnWPQ/AUjX5afpJHUDrpb5Vrfj1pFbT/dejBZQ33FzOU2dBX0
cA66ioiV/KkYIlRxzYZpg0uPfpFfBp0KNDfoRMf3/FIBwA+u7eLcM/gQonODxUH1fhkbuAD9PhWc
zOvxgIQif7J6211zfmzrtVhxoYBSChyW1S+kHMp19T6BKaeZje8U8Y5Jl055kxU9vYj2mEvDrjQA
/rfqvuiWfbJQVFDkxbC7bYhjhUzqJKohU7olKfXP/FDfq4vb3fTfklscUHQGNF9VyihW+ET5Jssm
6mHRulnsw/lfIg88pDl7qhVUlt+lNI+9pd8DJ9sMIzvTEwNCSJlUfZpykqFEOxv+ydF1wuYYvps4
qu9J1qJUyfptS/IFIbatPyElqko3Pdl3xSvjQmLRRomgC0ZBZxCpc0Ihhwhg8YW8G+BJN0SeX0Co
2ipADkCJQbofzaMwaM2n+4E9u/Xt3A4kCzWTvSmfh4wi8jxQfVKtdODgKvwb1G/ydF/GTBjOq1si
sR7L9JCPhPUQqFEc8KE2CvJZvnzXkM4UBCTudhNOb4jtL/kHi6WB3/dkVI9srU0WxBiXSAITO41x
b+zBQOZ8J6bqkJHwSqkYddxkAw3krjj1AAJyr0AotFzl7LBE27T1InXbcEwTLld/00Gy9J8UMhyi
pc7nJ6sIepcIbuEu4UZinxDs43U5GRkMLNxo8ZfYZy60oDQy/MkeOTlOzan+UA92s5EesttwzXAE
v7GxMonEQdwxQl9IrNqwSUSzG9pHM3INY1c3cE0CiQuJioEXPRk5AACuNgyh2a6hHoTbVOXb8vQ7
XNFjTXzo7OqM+hwAvLuW2DVra+IjWW02u4IaFzoXgOMZcjEjtUPKoICVNCq4Sg6yxVbF/YWw3Lz+
Gsvv9K26lskOnp6MtQTIxEZ/wgdLoh/PCFAyrDe+ofsICLOZTedkwdp3HuQ1F3fZRUyhhXpgWdXt
p1C2I76e8rvixGbvsO+S7EELu40ofoGCN/P6rpb2Ff/tJke9zMiyO+ny5IbLTmQPqrKlI85C7G4m
WHTG2O8wPETN3Shg/fGIxt0r66xBOEo8TsCcmGBZPT+GxS0vwE3ogcS7KY7jsscwjJYhgVJIGN/0
kF9gjpTcmsTDAmwDE/YITubYI7MD2zKD1vfzYgv/w7kaXwmwHnMDshfcAwUOhmaib71Ogma+KRqf
cC2T0ALt3l7/yQb/FgE8BuFNs5Sz/yOMzsyA7NwvV+rQvfQlgPvlbwL9I7owVnDtabdsukTPEXjQ
L8c54FsnYjeyPOTENQANLBbggAv4Qi4BFZN0AKXrZK7Zf/Cca4Q1TQgJDxp8DzKQST/qN3OCkAKx
gk8eg1jQJ0Ozug4iSEDTqW7x1eX3MAFJ3FPja6Oc5sGri1sTecwLuX7X1D2vtE6SX/aO8hnRZtQE
MoUrsEoyrkj7Gz3eICnmUuthr+/ZXvj1k33Unszi0iXe/DFDz8Bvjj3eBpjL5j61d8RAAOYRUZA4
MsjtgCLDMaAduuVlNbcwQG0DyfAxNtcmybfUJSezP43ltqyO5pQgP9qm0pPmIBkghWvDgJOAOtnx
Z+MusYIY33W27bRbzseOILMcHJsaLciha25EdUReawXlBuzbfURmHwaxOSiG7QLhgfJoCbDx8/RH
0kPFO57Dy9xBopHOFrkaGddQzwJ8yGaBtEE9CO2wONu5eXZs5JwbszupytkedmILX9wpPfzUhEmN
0r3CXh0n96yfOjURQ9yylKp0egByoKp4/DzwvTCn8H09d3yXqqeJk65uZc6DeNsWfobui/Sj/sQJ
wUNKH0LIcAsRNh10LN9vsnkR77WGAR+YAlY1D2bdCAGPLC0I154kP+Q1xPctGeLhTABQxP0BJp7P
DwInDQTiwpbKXrYZuayFnrHT2iP/L3uw4uuQumYR0FlrOWOQSudKQILlmnI9HgTFFSTg0iMyhMYJ
xjMejVk9gvTAHcue0Ztux+4OweZd/TUpnphZdl45nPPuGl8drHk0tSh56aC7PFJUEpXscU8wuNla
Qe58d7OXpQ/QoJ3SJwqPdpIg2I7wjxeBbU2HJsKwXdspC4KCzXwGyGOBflj8hDSbFuHFdUITmAet
sufkntsALZRh+CkmtTbg680nT7E3AaduDIjn1sgBOJpc245QNvUS0OlmzkjLEOrepssP+OFCIrIj
4Hf5uZ/yoR1ijbGdv9SLX4VXVSZ07LhIhzg6pvrv0BK/cMizHZYWUgdb5a6I/VK5o0Kn2PWq6Csh
vLtypUm4UnHlhw5hO4YPnD0t53Ln0wjmDk7vJoZG41ndQZZ3cgl0bSdx/AFaDM8jzfOWr34PsQng
SvuSilOJiwZdPXh6+ypeQvnO63oeQr9f9gVDcb8sL+u10oQFZe6AA1IHDNORjy1JZ1nZS/2hQXnO
zpc+EWE3zlyZ3emLR7ECv1mS3p4zx7pIcaBV/vRi2ke9dpVHvoupAW/mWukTGJSyJXR2/UBK50fD
Z5mjiw5YAkB04a2wW2tIELTHUuxD+ltNwJarhj4nNqf3ODwpUpBEZz2n3ISXFPCRiCMHDUtBU/IS
jdfoPAF+DFQ0ZCM9o5GngULQ7bLtjL0BUFsh+voMWaelkaM/Yev8pOWnLdz73eyLM1dGfY46r4CT
RZYtUgbiWNzplD3ShWF34rlZ1V4JXNRAUb4003GL8RLN50q9p4pF4f0gRWixUxQLQZ9t4WSh6pj6
FzPafzY2l013uMZIJxnoM6xHLCKuWbkfjKtpnyp9V7/L0QM2gxZvV/2EcExpH2JeXFwX7Uk1LhHt
BjYvOqdgqg+2eaQdQ7n2pdRnyN6mc6G8ojbJVgrSxhzJgvCS4QrG2v6J2InrH5UdVdn35yrQ3ylP
ACErA8E+pGIcwkNDeIpxSpej1u0i7VxweVT3unTJuZXT1KyOpX6Idd3nVlnR0opOGUoDvmUcn8qD
VHk0NuvSZ40Y88tAbdQdZsnPzYAGO2hPUAyj4+KU5RuFzQvQREM8968SqgFYz4aXgxBBsUYHDlid
H+fvMTJi/hjnybARkMKIHPkA/UXQEjhbRXk2nDN5FKvdr/UHtHNAcNcsmL7Y5mKHeiF51uUzBQl1
rJoT8fhKZcuf4s3k95zQzeAqspdpGy7xNDoQnPAeeXcV8UH8F3BmLuozqjQwsqR5eCy35ouic1Lm
3zrpKypI/bPgmQFbRuno0DbL6IkvLW5krSF/krAq/Soja6HhRL5S9kieAWvcbu+TjxneH/q0+j7c
9/cEjyZkCj/Hr/xl8DY7n+WBob/yqARlNEowpJ/kZxrPBxiv9Og4E9PwWl/IYoa5A//dneh+GsSX
epk3P+EgRgQEajVyuWSU2wo/OwfIBDW6PEpIciZr4iZ4r7CHLAogIeEEEeQoawCX0Y9eXhJBrJdk
IwPWSdq9tjGszu+7hFqrIU5Nsn2+sZh8t965g3PtEfXZ4I/JzkVWsd3f1LTdRzm0Ei6IPdhAMqjW
PCbTx5D1RP1FFqMCbRn86sY84yCuXrXxIVz24IX48Rzdv5+mQPnOXgtnA+FPPa8ZPM+zclhEQPFU
2JiUXWSJ3OPYMXLJp8DnGq42m+E1Te7Tt3BVf7kWlTDFbLGuTCnnUrPhGyH5ytQDY80VxuzX8yyC
CSzVPZgzVESaw15Dpo7X1mRdX4f67Dws9vqW7NDPVHzLtzGCZYSmSwE3lQ4P1vBS0m+Exriz1N9e
OFtVT8hkgWDePylDGjxr2pczdaw1Nr0LMYlQapQdsEEUsEfSJ0f9as/3S7KNwd4v7VvDeEJGsQva
yJvCq0QjBc2YHTM0/7WJXa7oXtWddAAk6Bbc2VILcp3BLAOw196Tp37TA6hppeFU280lhBmFOpZ4
7AianFvbfj+9EVlFMVe61qx89s5lHK3HehmOJXfVENShdG2yU02hAUSNQjXRlDt5iO80k8eHsKeH
5BJWWLltcejr5XEK0TEp4dFYjk4CfaociMhOT1GNVLKxN4PRn4ypudcyt+7TvcFmDeEZHlUOF8jN
aV1y8Q/KC4nICr/PdC93woJv5eF76/bwhseWyGaYQSgtqSiNgrZOI0SFDhiymKz2v6HSNlCt7juH
XLWsDu+TPH+eVTphhiGRtffWZWFBkePANoootim7G5P5AtOODjgfYYFpUfSbLhsMMmBBpZrMYSMp
P1fLKE61TkUzqjJytFSttiS2/KqVZgUOpGPzG4AgICQVddyQcG3C3Wwl03dl58eh6W9l3+6kNH7q
sM0CdAc3Vszvkc6hLgoEGYQ7Lmw8UKrYcer3rGM0w15IFatWcEWqhjb/Wv6Y+RGjsSJpT2lSqTty
iBAMO8MSMHbyafAZx8WkVanNArzkXDHjSX4GQ7BpGukT5FmDOOCYs0RF1qPmD6Ya3SLpt0nrJysF
lacdi6o/d/2roeW3vkfdVy64JehMykOtbnvHuikkG11QDG2pE8GbxIUU9MIiSXVJsZNGTFu7wjng
2qW5GCqMl0285nrI9TOx2OZrEoplsaasD0QW1PEtHDrHtwY4nimWfRTM1MIOp7U9ESomvsacDFiT
b4IhWf8bwypcScdtDGiR7EoGujbtkRaDkUbF1MHr7mq0zIohdktt/Yi40uBKQbFCi8q8dIT6XmM5
VeBdCaB1bpkB4l0y+ymt6KDWBaL0mBJJt6hgFafRtzI4pUj35Ma5t0ZnzxBh5m6d7wcdjaMTxxCX
WxiqDI+4J84zN60mpxofDr2avihWyX4tyfmqTR6BgDE2UHMNBLQuPxotakKtN3SmS81lcd4qzfjK
OzTUxIdqrt+I9ORo9L0lBnNgHGiBFiQR6aH2rgjjJysQ8TS03RnaVO9LonOEwHRltlvyeKn9rq6G
O02H+tCHOs1chq7SqgRf6zVN/TSAluSpTubQ/K8EdXMD48AiCJZ+dhGnC4OANDwM9KrtFlZXLJ7h
fT4lJLaPCOFWhfi0saclZQWQDjaj3qxLh25f2T7bAkYmwko02AW/SR4farPlPJdYzqP9PNrcFpyG
x6zujbfRjtEty59yQjUxAwgg8mYvupFrECLChQFPUGTS4sV2Km8sU3mKbiY5vJtiEtQaAzMDlY5t
TP4dpG35aBtSThbTUgVhNz0aIqQ3nM/fWZOlHKbikNqWGgjFmnGK5N8iU4rAmlCqqm0coO6ugqaE
vpH39AgKWzJchvZP4djY1IshNxnl1bIN25MZwASKhap9OuV9pxKbkRXBOE4nY/3s1tS8LzlJ0k3K
WVy2XD445sSQA6A2HiaSySOHwx4X9EYdU2yuXe2psaVeSNb87Wtu747IOJmZKptjAY3Nmhgr8GWF
KBUk5g8zG4oJ3ZQAGHS/0pNakk9Up78EJO8VUJUbuaxzlzwf4tUGbmBRRjjdkK7ojcepoUxu0que
q1hlIhN68cIMvS1ZY4BOyDKugmwcbqjIr9NAk0lYNHo5uPHG2zvtDo3ns1SY1yxzYqDJtGjCmbc0
oKzWnHRvRiRjdMr8CZl1O4LT5pPJF2OIaKXM4mK1069ucXIgwCUmBWLLkh4biyRRglHqoJDyVzxG
NrkpkE7NZ4LS9ASVhJgo9SvBThKv8UdipNXEU4h0Ncu9WKVbbFmE7PS3MINXGMdrH8hKwNBQIeXz
/BLq0k2q89cwnUCFLzHGwpLK2jmXoRxSj7WNN0wsIbMhfmnMklNh47WdSSIhYxtyRtOWbl5RWMTN
BmoaUSGiCsyCyVBsxK8kSrNrK229kavmCVPwtpPtjTyJB0mbS672NHa1frV+Gja7aoblqOYMVM3x
CjKdduyIRa4zqkM0F89tWdIWpE3T64SyxxxuuglEZaZxZCnyxTYZaGhKQnZvSefdSH25hjKvNnPn
Edz2IDnSe0fxqnLrDikJiIk4iBqvsiH057LprqOmvMVd/2FY+SGFImxM1EO57hNY6mq2np5IjduN
2ktj0AFuYtC6Nems9mSn2zUinOxhr5qK917QlESycRjT9tYUdKhE3a2O5adYGN8ftlyQSD4zpVLe
ipi4KUzqHLOVeJkEV35A6l4x6NlGp1DLyAmFJ8ll2yzrLYRTYzfdhbOGg6zGyIMKKpGL7DQm3StH
yOJLWvmZD85TpCLc7wHvdWHG74kbhAwlHhmZabNuRAAOyGOFJm0TckrauTMUp1JLLN+Z33vVKn3E
trTgjGbXjzkpUTaBCYvkaaUCz8LEnNllBMOykyVT6Zdj8zWHY8fOPXCHTh+YQ96Nc/RlCTwZzE8U
r1Zp7I6E7SydZW4KbfnK4wFQb4n/K876vaJHz40iwIUPId0gHdY16aGXCi6+mw9XwYGxJhUwJVw4
AzBhwwyvvibARU2J8Emt6WPl0XCx8rbfFjw+uh43e0tnwpc09U0putuiqp6q8qKGpiKpJEwPSQQh
h0z7onbuiFlUQBDUOB1sLh8L4dS9Ne2GMMY0mcf2ZiRrYcPzNeu3Wg1lbvLme1hId4Ombbumeomi
5QdJhcqAhYEFuiobiOxci9qttQa0J2MeU0H5k3VMPersAfUMLRKBoIlElI980nWyB0baenPQGOVK
1OC6wdD9lMnW92iQmFrxSWp3sBgHyiQ6eKZijFhtEKx3sZbuciNUPdOeHp2IsVRXqZ9jrMRQcIqP
GnGR35Y0qtsZDwxQJq9t6eW2ecgInd1tChPTr4r/yd557ditZGn6VQZ9T4FBBhnkRQ8w27u0SiPl
DZGZUtJ7EySffj5KZaTTfapQGKDRA3ThFFB1ZJKbO8xa//rNtMiliydibe2D5TQPsh7C3WiU16Sc
cU/W72aRDluueb2GM/gsG3mOEpdRiUgIpxZdf84xia+50g5O0RgrrQtSeaAMLvUacxuypZOZlJAl
ibc2gsfeO5eh9xGE2f1cjxcFH5awngg3uK7aGFF7Fko2q3Tul0Evco4hUnsJ0pwxeLGd8CUrvqEW
J/8nP4b1Y9SW0dGo63FrZRXMQONJpWCWiCkwPOy4thtncdK0XG+f5txfSbtPeqC/cDyUPvF/uLMn
BCNoeCUFw7lpWrQ3b7J3843G4CmMY2NtinZjmfarR99rGSImOYq9a6cLTyr0NCMUvcOMqMKQ8osv
aqSDY/itWhKl3dA2GSDKnkA8eTAMmpqL44lwM6eLIqTzbwOvv1V+iDQLX5UpE1sGo3SWMnj2Kve6
7kzwCqSmK//RK4Bbm657czA76+lk4vZpjhb53nTjqQmM1CI1abSYmZvJLpkPtuOwIsfuayoLniJQ
Bzth/NfWYjgop95OFXiT3TySGXppyuJrGqsb7UYXqEnfaqPb6gCwvzh3BWhsLUFKQmd46vqSvGH8
kMew/mJ7VJNzaiF2cL9UzgCfh6FpDXwL/wyL/ghjXWfg6jaSkCBEPHxDiapRRbW7Vryulq2HFiyH
hWgTFdgXBAoCFThDwn4nnhKvKj1/EWTrbNsAsleVPkUFoqGckB08xELlMP/vzJai1z7WznLFl2aG
iT0J7PAp1x2pYOuByjUtWpI+QkyojXl+mJuRBG6fsIyK5jkhMIMcra0TWz1D2grrzorhui2w5U+n
vdnbn/tp2OczTt8tuci8+PrzNLaPyP2RRdGydZJhUW61O7nNbCQ2XlGaW2lUz2TPrC2oVSyIfOYc
mQiSMd1jRUYGng9UHbV3russYNAybY0SMKga6aC1ppnw44PljvbeFsVmSJLkeiDAVdtRs80NxjCO
PZ0Go28uniYvRikD7al0cYGFINNxM2zaZnzvahXsoQEXzJ18pjR51Z6dJRkUbhOKOTV/d/O2OAWK
VJTCMg5Gk73OAzZ0Nq7sqREc8RdEbyqwugjypoGbx7vGvN7Yy8hpztNotLu5CS74YNQ3LjFf684m
V8tzov5MbFBY0p+Nydkca4KwlDqnXXEvy/noGDjEyalem4YuDq7Olj78qkUadsXjvUI8rNZwWMdD
1BP6ZGujW7duWe1oa3eFTtUlJNnHgGFwK/ukuNKgdJ6fX6ex2Z78IoaQ5WowldLZEyh6MeooPNU9
ozbPfS+6OCQvvtGHZPLOQtCFRI6fHJwpoCSYZwzpyMUdQwruiCN9XdnkPOdjexjs2l+jcsV/vwdo
s2Sa3Uc+vVYSxeYJSlqfPYZVvwnlmNDaOXN2cHGeQtkQHUKgjJKA6HtXTvoA7RgL38EmkaMwrmys
iHaeDyyRxYuaquVAQUN9MG14naUFbSqZ0ww6sbUtfXUT2Ez4GYTvVaqnm2pZ3zXHUlNiTM95XaPm
o1Q0g4Rmy7L3P35EMfrNzokZR9I82rs8vRi2nIFfkeklSy5z2xbjPmvFi66s9Lpq648uGO8haDqc
a1xLiZMPO1ERtRtnJeE2M3MsUWcxu5LDynKXxDH+JBMd2GRmsx3MliykfDylk4n3hmqOnJX12e39
TdiTOVp4cA8rVVHqZCo9uIP3WgcOwbBjEuziCi6gDvEISGJnPQvVcTPr4aKs4RC6Bf2JkYMI6voK
ZrYFKNOVR3tIX70c+DYVxBRgvKVNA4XoEnBZlsF16MyMIvEf2FllAgsjgwpFTiLpJtFRJzo7lks/
NiwU3KkjJCmoX4wR4sNEXhf8xIl6xArIL9GkPGgifhcX/k3cEtvrVEWxNSYPAi8RlkhVGaO5+Bk+
OMAHufJPjpLda9tjm6WDvdsb7qtrA0cUlny1oSPkixyMYBN94+EZfa4QGfKKiv0gUnkeshbGGimR
uxJ4CXkbU2SfolQB8Q78DYesJTVezx7/LrYfsIIcPscFzieWQ9VKvgtbp/5QuEw3rfqwYKQfZHcw
c52s7aR7cw3/2c/BCTPLm+BV2w9Dbb9raLSon/eVNNXZGUNyr0IJrTo+8RLhF9Slt6o9/dAUbreH
gHXTQxIwURquVKe/NPVUbC0VE4Yt0cDheuml1CpwjcpV26SXIUinlRgZ50l7/nA9QlKIVUnBGymc
yr78iAJaxIlDbxe2Rxkbz7KVCbV0vmR2edu543lrsizWgQX/f/D7Q9eg9I2rk03tv7bd8uS71MRN
CiAWjyANhTxVmPzvMx3Wh5jSPXIVucg8cDDP+iaR8JOUat7biF8jLg+cIxkp8KMCu84E0xbUdcWm
LeROIalMTSCQsLVOvgHSHGrD3xuBOtMgN6vZPisZTzs/z4m/9pmQJKOgPxIETlhtvZhhMuW14o4R
OlThjrDdmam165fDjReOjFAYrDaSpeUHYBtFwHJ0suc2yA49URlmTwYVnuqbzGBC4A/Z7WzAPCP4
+tkFq6DUcg8eLu4i4uZ2mYthchAcYvfVMZeXVlYETobBxcz7725sZkfik2vc4o1golkJ2htfB9NN
ts/zdheY2HArcNMpi42tC3gIccVS65I6DbDfg/wSpP0lq+td3ZMb5sOYxHCrPqCnOoZe56DfVaw+
qGdpAae7daNjB7SnGA/OXl8fnNoEqTWzeevmnrWaA4/4RNqTLVSznRM2cFC0BMEgYWfb1XPN2DBD
bTnOpyL83rdh/sRlthf1SOZsge/TwN93wPngYmWlc8gi5pGKxPAiWbSqSt8NYnwo4jm8873hjr8a
lrCwQgZ47TP3fvjQg5IHiiaj3xR+GOzRCxBalDGszEZmo140zswyzOJsmgHi+5ZDojPjYzMNxLiX
O2QIxa2qsFNNIXgaqv/ik53AcD2MyKNgilcHuBIJ2T7rCLw8heRIG1fJzZx0DZ4L4AVBQzCbqqDA
IRygNiSHgmHCGuk/cDoUksGOvsaKkCscz1+jnmVqDlWwymz5yHEwVXNHq2Ha29qimPRKHyaB2Dt5
60IX4ZYIYgoHp2FhxOSNDErfJ1FImIUy76uaRr2Lx7NRtXto45Bbs7HdxTxKhlzo0OJJ15UT+tEy
v29UIIEfIa860/iscoEBGB3mozGY7hKRFMNIbOa9i3rxMjMFIO4auYcBGTjL5/aYeUwVIh/RC/zv
4Kde8V8Sff2/eIv/t1R7Icr8c7XXJf7+HnUoTLvvcfGre7hYjDC/v7bdv/8b0i3bEqiLHdPFuM1z
/yb48j8h9/LQWmGxJ30TN5S/C77UJzj+jsTaxvW4wBU6rL+YhyP5AgQA1XPhQOPBLNW/IvlabM1/
EQgqEx8YFzUt1GN+jpQOQrVfbcd6U/uu2dScKBYxAahm2nOv7J1kHOuXxd0AAkMb3vW7qbJbXMXh
qDg5HscO1PhO0ve1Y4l20Vp7MwIGSJ2TDxFIA3iZlQKfrmA42EBBiajhR07mbi5J3ExngMgufIuz
4uD3w9bLQxoEstBDm7Myd50b32WumWLtknRcWwTKG/gNHkJ/tmGfuKciz59Hh5onGVIkFjO1DgXN
anb0lVEzwCCaVh2IpC8ymBOkXy6hclZ6l0B5J3ZE4IcsPYg0g3eP++MH8aIMzWfIh0N7KwvqkzEn
XqqdDSZNgdTHfjDe6gyMXHXwYix1rBbbGlc5LoMMOk8PUNVO9Z6AG7l4Nif4ES0C0nK89U+GUYJu
mEt0m9AQCWyQyNIAR/B7+p9gaWYNZj1Yexwcg2SRYhyvJvLRshAz6B/L879si/5q7P+//z+y/xfs
kn+0j/vxe/7WN2H5+ybmD/3cxO4nx/IkG8VCYsnGtNneP1WbzieFnzDe+z4GbmrZkH/bxI75CRG+
LxW+/AjILZ+/7q+bmL2PHkBxLOCgzPHwL+k2nR9+Wn+X+bKL2bnsXU4aT5noQf8gFZ8qJwrtngvF
arHYxi9o2Fgdd2RORM9Y1+fYSstDUmpMeNzFNKWEoOc/j5XODwm1xzbHKGkto2FLipZBOSCLXWr7
70bQPEciT6Bog8m3AXTIvsWZJfeDa6YQ0CdI/S5LqAXGzBHgWxm6pvZOp1jZGQ1yPQGV0rFbyIrj
14YRZV2Z38IKEL+JFq4akopuF9WMLD0n/ijMhh6FMPm0K7ciWrSHNgQH6b2JQKxjTHKPgQ7uKvJg
3EhjbRzqZkvuzWO7TLsGlAmGUYxrJ6C5Jee7yYJb9SPFHefIvrRu6P6++iq+jjP/CEK3T2zngLjn
iuzKkzH7xU0XuFvUlwPxUoO5FkH4tW+xvZxy0DMakQLPD0kU6SqPi3IbEw+5JsHD7zkE/BIqpgHT
qggpeYfcQg9TFNSeSDzGCp1AVapvYvSDlRdC7FAz4VtBJ99CCi+6RdM/pEb51usahZad2uRwa3BX
p7wPU1jx9kcW97vSbB78yXyLbKn3GGEdlwPNHg1wuh46rch3Pf6lYJUxxWBU2gyrYI8QRozZDUTp
PtKY7Wk8Rxrgf5lPj6B6lyy5rtMQaLGQXzI4Q3EewdSpscsI8ZOW0YdSJp6JeA9BThua8pLG9YNy
gMLIvnpoR/fJzElcquYAXiUkjW0YZlAQ+KCaNLidxl0jFfO3JihuaK8PDW1GDEi2skjytBUvEGEv
kz7vFaFh8M3vSxyEqohLQz2AvnwDlDHX3FH1TpgYEcjmlVE5r0dVt31I/eZVfQPJmjWfW7O+Khro
WtT08t4zZYeUs5P4w8Na95n0k9LXggSTMhZXKFq1eizMjIOZ0p06FlocV92uofdC+2NzHZoJctNm
ITENWKJhXOW2AiJqemcaDDy/cF0Wu7mbn4gVNw4R7o5LlPeukcdQ+1AykK1Ok960TnXfjwJKA2EN
YQckUzAn6udhb/nDQnfU+7ls8N0aIL018rEeUX04VfNkT6R2DANRrsl7UU13ytKH2K8f7WSif4F+
nbVQb83eeXL78sEkE3ZNAv2p1j55tel9Fg1PFroQTxMDZDQPurp4UbyV6TtiFLEeBhlii3eJBaRE
K4jpyC33aiha7LqRqeX1k291myyCxxAb0yEO4EDIgHhdrNGeuaWQ5hFyLK36cytqBoDtcNUtnIWI
toSU1FMq2reiAshTtM8VPYizPHbiZZDwkdOZPewqv/6KenA/2qDX0XUGcy6omRUkGYI84L5tXyfU
3l73EhKkx+vBLyh+TS3gxBa5eBVgqLdBuR16+anv4GFh7YnBni/emiEGBSQXCrPjrREWj07Yoh4M
Fp16vZ/65LVMATuzEXviLGK86o8mXTgl+qSwSQ9n/0amzZfGwrG+JazBKQfrDI547OZYrOUSNNVN
X0INkz8c4S/iMOq2Uq7HMXtNCH5eETWLgSiuTJmXtFu/6b+mpXlaANgM4lGSD7ehpM8y6gFZAtSS
QZm73jA4R6b5MknrFM0kBNt+jOG3gbhWanlFJxLdCKNJD2TyMjNg/WHecO58iMz0fxCzR4d9nDHu
QETXjEc9u4J/iZ/bVcx2YGQmxMLO2QyR/uj0krKgJSHwbv25I+QVXQqGXjZNVRWewsCA86rQgIzj
MR+S27HpjTUqvnCF8t26bvIOEmsJ2bw9FU1517sCOh7fR6lLZtPVB5NoQqQK/OpmwLeAOioevJfW
dL6mYfjGvXMJVHxHYBkqHj0/tBC2eJkTV00bVC6BynKXzlJtbdplgkyqg2GmKGAahLYz0MWqbBX9
EtITp4Z0kaRFclkbDUXq1m0G7xj1XYXCyvxc4KK8GeKqJczQfBbNQhoNrztKRTuHEUNM51q0qj16
xQCaYd66CXZy5Fj3q8gM7ruIA1nMr1MyPgjRW7RpApvOHiCqSLIvpCYiqIygWKW0Z5xAwc4Lhr2b
1j/gZBOQZTHY8/DEioEMDbF4+sVlf82hTK1XxxeZkptiiOYYoCitphpe8Azlw0AOvU9/6Jz7GAUP
tWYFYdhSjJ6tsThFjdbXdq4wzbIpxnPTO6BbgQ7qlQ0oK9yyFn4z4uLsBm4CShuqkw1qu7MjAkAW
k+bWTq4as9fY8NanfkmgtKqo2IRhviZu3YtvY18npyiqvpq++5xEi9Fm0Yb7OsyOVuV/cBVcM7Km
1C8fghzeU1xAThszAZlMDtba8l8xkL9xY2ikNqSvpzILzr3R3zpB8G1OvLsOHzB/7vdxDNgs+uRL
iGMm1wJCi7ifHxWCRLrqo0YgklG0IBDjJlVRQg67/R63UpCUWmxDo0PO7vT3s+nmUCzmMywJON/j
jU8CMyHC4bZpi48ygwvpZQ2RfUjsIbDEzt5SwXuiDMTG6bDQzV7LXmQrQR4YbpgfThh+Qe29SQb3
KTRsuCX2gNcChD+/u5STMa5GH6pY6bdf/aBHoWqqfpu4+j7rrcv/1OzA/N30MFXf//3f3suecJnp
/nsYl7/30Iur1J/33levWff6W7m+/P6f5bqQnzCK8mxaayxNBFb0fy3X+RXuY5zpcU2h7iY762/l
uu1+ImkBl1xMWXzTxEPrb+W67RDzhZWt/yNDxJb2v1Su20u38GvTbVmmj3+VKxWGLw7eYDzEr023
qcPcCFMqyYi0g66mF86XUQ2qBpKH5/paMi4bvffEYwaXGrh1kKn+btl3DiIBUflbs8g3wJH7Cg6p
INJUw3uqF9G4+ZSV6XmGw1TiyCJPY/BYSgLQUQLfzcwJvf610mdUmkX/qvIPk7zI28K4JaXaL0/Z
Q+igb3O42hFxGcycgdAvvnmf5PBCbpBEzQjOh2KX2BYGkSjjz7MNXIaXJW06oGQgHpnUuP4tANqo
fAhr484lBH0aDA4je93E9l4uGe7xkXRsrFA46fJyZSeo7MHXQ0hasFXt2woxx+i2nMPYpCXpRjN3
Wl5PZIzQDpngU79Nw5KCyu0DhBobfARPbDUZWI59lZpk0RjcjvkXL33DeBWeKO/Z9RiocqoYLhwi
IjZDhyea7HUAbjhb6OTUleniSW3h4kHV72G6wgG/NvVnjwbC4bnHQO80Sl2bmTfON1wY4W6IUywZ
QkQm0Tmso4X6SbfzXRDD7kvNx0fEACg8oKiuQpJeo2SvywlfZIgKQ71O4/cezxe4DliVDA6lACwT
jEyo1RdHSWVACYc0wwikRmpk+zxEmO6DmdaC5zScpzEM0Z7e6eQZtmpVQ8HaTtSpnvfYT0/WYaGL
xi8UH2X7qhaViIdAgzrARlGVlU9NNW4oqHQHs9p6gne0KsUTz1QsU5jShn7wtDxl7FDiGfR9EaHs
4buxuAFShAXluKuJkrb5c3M2bJvoxw25z0ljsZIXVlXj6A0znw1swLXFQk1tsTb8WwyGtpLyyGWo
zUcZ6/fl3/gM0/PR2JLVQZw1+Y3W+1BT6kUtqk4Lcs9bPgt8e54KJp0GUz5NpxNUp7yd9w7sj+Wx
Mr4WbAk2UYoZhRusZKwRGAqscI1NnZB6rbCwyQ+SKUrTvJTtU9u9Mx9Yy5J2QbEgWF46tJn/msR8
wks2YQGhTCq4M4tSbGV077Z7o0SlNHwdO5oT7FsrVO2W+bVrT4JKnlYYPQOp3IwEYSJsgpZVGyKt
gz/fMSMP3Sdoueg5SHnlm+gjnirJNiaq+e66hlKm4E+l3tFvngCqV6riDmMNZLmxUrip1mRcuPV+
sGFx0/YuFICwHzcdtq8zua8TjRjUnFWKE0cD03sWyMZqlMB8GM1aWf5/3PH/Ef3xsC70Ucs0L7WR
bMYC9VLBcmrZYhMnysivI6MhymSdqVt4yeueajWZ8U0/GSFqh+EqSt5/OcT/4kn1qweVWizQfoEy
fp6Njon1FHAKQ67l7PwlB4EkRssHxyZLPfto4SrNNz5i6SxDE8gkPwD+Z9XnWPn2xfLJvHOXWWw1
A2XUUSokEvO4m/jGB6RB+Bwjn0ZQB4cQRsFuQUgqOsAE5YJD+07ptvfG28Y8VNBwumZZ/vV6xkHS
L7DMnd6XTTaOP/ZAW96Z5m2wELckqjEPeRXtdR69Z2wgz3ySap9bNlHxbFX4ZVb/FCD3y2qIg+a7
TL5SnvDTXPdUL0ND5Br1XUsjbCTvAdK9kncdw6ryABNc96aN7nMcw51x/4/frvhPb55f3u4fjP97
NRFoLHm7c/aYjg91qugagQPYo4puy8QMoKs/bHltJNeTwdUjSStuLk5cb//xk3Bl/sfvmUQRF0tH
aQF//wGyKgbD8DBg4XumZiWVW1xsVju2V9I88uIcHzUz4CtagmuoIsG0qVuybrdhja6ZaO5yq9y9
C1cZObh5xiSbzsqq7tLyJh9XTf1eOefaOBox/zzDFkvhtjKfq5hNG/0/cVZfbus/rFjQe/B78j/B
5a3lk/66YhM4AaaHhCMneNJ/67sMJyVyutWlFM1PAPdPMy9/9/OjMjGJGoUyomyLt0aq7O8/qxGw
XOnpmLDjWJutFC3bsOv7PfbT3lsb/hMXRf8PkSH8PGZWhO1RK5kE9YkfpvK/fDbtMQWzgghuAOcN
GN9RBWyrKN2nlTiOBLWXaOfS8d0y6i+GsfG5M5jJbo3xSWvSr6m/SyhRjSeucXWCeoeJphGdLdGj
5TNxw6clnlP8ySrCSKu3UD6b+cGPo8fETvYFmxwqzTfHEPRHD03cHWcfe48WIsWI2JzOZ3kKgmFu
YW1cab8+yOJdYZtrw+eDYhqMd1C/ZvO1nsMt5s46ggstjyaX61JGGKhTvAS2Pn4a7Zl/uF6vJjOA
3HoZcvsYTsFhpCKQgiQsQdglYqemR2rn3trDfWDn+9b4mksUiJFxgNeynur3BCcUKyP52cJeipUa
jJtc3VqgVPGgN8vNG/PYy/VAQtNK0ynBcVwtN9/yaUP9YGEFEzyZQCmLdCeVpDNwn3DkLVUD6XYr
Y9kcIHiZk6yWgx6PvlP/puBquiBvGOYPSNygz0AHorW2VmME0kS+MKbeHaoiaXzbZ91zW992M8qq
apfgdFCoAX/1Eeci0M5i12DAO7XYV+HZu4xX/Pm7TG8NUIcAhRRsy70ukMSkL8vnWi6UvHyeIc8o
OCEx7AQqSOQQPcz9UXz14E4sz4w/13rCsHop2BaDL3nTw0ByIwUmZa6wp0lDCuCSvwyXAHh1a4Wa
DqMhrskeG7W6C492nD87dXMQtr4q9TFBAW4CWEStdz1J4+CCJw44j6Oj7nu8OrAcKfNNlhIOGiNk
DSkWlVoHDFnLg4R2OBLl3cIXKHW2T8pha4e4BygUFv1+zi+zCnch18rApSkhZ7lgJZ7L5GagVD1x
Xcbu1Y97GW4nOvL0FQLDYu3EmPwJ6Hhbld9J+cINu0HSfgGAOizXNdFx1Dj0+imT/6JBb2XAk+Qb
zd/TAYlv9jQn2Vok3X7KFx7ipazuavhOPYUQtJKNTMIHRvqUiufBwxk2DI9dFT5kwlqjqIEe+TQx
3C3aeybulyrFTQJaYBdSGxDnNrTv2nuzqK6FEa5b56K8y+TF65iy1nuzdb8q0MUygF5+gkdNzcIv
ebhxOOFOUrbwZdRto6lmTW4sYN8JiplW/GGy5zkHBo0UPRrxy0eak3QHt9Y7e3peShGqGz8Ek2dX
xm2KqSOug1x5dv2ZFQA6foAStQKUQWcZch1WFrUGnNQS9Vvk3zJeWS/nhapD0LSnEo3gclv1WBRA
GlHA542uDzlSB7sjPo5d1rBcpqWqHh/y7m1pIlSNGJMeo6n1VlnvKS4Ny1MU+B1Vw3uAJXWK2Zmd
3/UtzGr2pTwW1g78biWpwiMUbyW8sQh9a2QM23Z+SRd3EYMl7BobiFZbnM1kD2q9uCSBk1bvgKlV
Wh0svY3QCVvwwhIfelInjm4V37YJ1QCfhwwHcM1VS0CCAIrtsn2EKqcFTSHe+FA7nz0Pc7r+Ka+v
sSEB0eNXl86iBSU3YNBiUmQPwyZzh9VyUDFt+NlYsBqW1sHnFvVZaCS1wPuimGuxy7PuHOxzFA5E
ZfzNwL5RfPHxBey6uxjdOOj3pN6Wd25XNU3We1Nw7lNn+hpCHXTOjFyKpaMCMLlRin6unriMCJWt
Eaj4myojl3aEgw2YVJC5Mop+a0JwSZtwzwiYRfAS9C+QwanSeXvs+uYlQygKpgSbLz/wta5G/dSj
yy4+4mLxUkOe5SKXZKpT8QzmgOUiuv8cKjbLN8IPoCuwgkN+hCYBMYNaLf9Fy7dlzgvAfIXNVUZE
WTb3axtPhroqbhFnMb4JtoGlKXuctYWvi+hmcn6jbWgeWnFXp6cgOlTZA1lnWfQmGXDb+yB4iRd3
DTSNDx0V8fJd6yLeu58z8ix6+fHXhy1TBCzdvTBuU1DCGmumWBk7r3ToK7hLrH2NBEiTT4ND1V7W
Gd8ilCjUIHiOBgUe/Y6xY/5F0OS+FB9megkF2m8Xq/z6aoDxTJVhNYyrHGDBZ8RLDXJu2eF93rpX
RfSGpYIbP3o4OOEBgqK4JyaC637vcgh/jxw4NenZDB+0dNZ5ezY4N4Mq3wTdY2k/jMmrwfHMDRCw
fWhWlyEONu4loQXOvKnVpcgeGP2H3Q1013g4ECacipM/X3flzcQJ2CIhIrWXr2zun7D7IeRGqGwj
rYXlV29C7+IH5EnwKpCs61ffyTYlgrvUQvxacekN6xS5RNkjwzXEqUCpBodR2JjEpf6jEdY38wjF
mZRn/HMXftjeN/tdB6uZkcvGR8zX9NF2wTtqA89Wh09AYEtk+w9piMDfH7YTe8qBWiULNhLHn8jg
X2GaI7KXisIfJZPRRicdHdAt8QzxuvcuDReCgqckGnct+UaqTSqe4SoZNrS0ZllAxrZFkVGqnhMV
PUl+hqDLAYP9JuyjcIamLYhdeHasB9iDq+Xzsw/k8FVZj4QOE00Bo209uOEmijFTlcwh4amlOFpM
BY5QQc+AFWVNr7c9uWxWgHm9E6znyaI8QI+ZttvZl3c2TDlrBJfhkMyTS5c/N+Cbo+ejHA9B4rkd
elZXxrYqh53CPSCibpQAt8pH2k05qQrEcdnn5Qc3tKJ15KyjvD3mFgE3CHsN/dCPHz0YiJl9ae38
GFG8IO+MMcKY2vRDzF/y8mDbD4aJxBoDG2k8aCwxLOvDRuJVMJuxZ2Obof9IYZm0zseyUCzOJhF8
jPpBo77Jc/xUZb9W7d6sUY66HzMDnuWVVJxzzeisl//tTtH24Lr2il93CcZA5r3p45cCbhtjeWbM
ei0mJjvipYD1GkAGm5ts41McYWO3TYAapOC32cvDzBtzDrZNTLRCDrse6rHdY7GAALtABqLxqWoG
ehWLAUNETg2/H00uHXCyTvAfZCzhokP3sFpliLHpGLekFcuOiduEt2HHBoTLuGT/HjR2KFMKspwA
mnPaGZwOkYbiVb9MPcYmVI/LIWEorPXFpXbZdyOeI8vx7vc7SUs4qvEup3dffpvP5CT2UDx3cmUW
w64siFZgZDyYFGESK9EmvJdthpNF8TLNHPSYjzXdzqk/JqgyLahUDHiQ5NMOFSVHAJfFZF38Bjkd
U0q6fdsbSUDfjAGM7zbdZuBqM/POApsKPVP6OtE5T+11nzdbMVz5UfJEuOsuTnZzOp1hXBzn2HyJ
dcCprrcJ+dQL3tE5/RXB1ad2vsciceVxnSHIWwfge7F8avNktxS9C2zY2t0KBdamK+9CCKeBxOCj
Cg62inZL4Zm2XMUI8hfYp0jjXc5tDj8Xiua81Zg8z4yktHhtHLY845vErA4RRSVX9kqTzsVSducz
y8FUB4ehzg8McuxOKVkiLeOhmiottsW+YBQaRBj8sB2TgEiRja7PpMsRNvKeLPfpccj4DqJv7Wge
1SIn1Tj2gPu0rnlxh6cZs04/j3ZLzR4xa/k2q/c2ZPIPSrgUWZkRHLo53ZNOdGPo5lrb7XHu6n0U
Jk82U+s+YqhRxPc/WvD/IQP9s8ECUMOfzxU+v+bl6//6P/n3Jn5/LX6fMPAHfw4YDOF6n4QUrm8L
4cDcW+CNn4QgQyjxySSAA+beAl79xcIdKO+TKfmPv0wSCCFXtPZ/YQMRUvsJCpEDb4dphe1a9r9C
6fuDh7ujICTBOHQEHvOQjtw/xsRWrluNrhjU5yrKTknwGAiOIsEsZFU3xaaJkcTDZ/oeT+FbOYnr
NuWcjkIudTgjgVfiK9xbCKZC3Gaqx19e5X+C7gnzd74hjCfkT9LkszJydBxfLr/+C6BQDYkOnKQf
HpDvvM9TkaI5Q/TS4S43D/OxD6EJaE98hALrblsjp6oZiuQy+AIL5XPXLi5iiYXDU86RXgI1RKmi
LwVLgsy/KN8KOrtBMz0AaudoxKsGT9696JxmL1A0x8AP3oRu3Ru5AUNwk8Y+I93x1nKiNGks91Zk
vCrXETf57BXMb4v3xuIoEi2+0uFCFJGweiT+J6JDOt/N1TaqYUmKgDTlyHa+2p/dHJDWBBfC31Ve
82kH3KqK9wEhNnKx7C6DFXGsa/wD+yq9nXrxVHYofRLbqk9ZgXjDRQM/ChM9Wxag/s6/Z6JMn305
7X3AF3r+ajhaXhYxLxAV7jQJyUC9uZG2+bkzu2QD2VxjpBtxAZho0m0LS+SAaRSuNihsMIKLxMID
G41XFJYYJKcW1jgPLebQqyRBqFxY4XU1ld5W4dbS5/SOmUNPGMXjsUUNhccbvaxRhD9HnX+Kbokl
XuDvUNrP1eH8GL+xSQg+X+DLX1aHS0ChM1m6e+ic+Z5vnzJcfeDWflPNwDkWcecguXC5qZSbB77F
x9EGqP3Ha9RekMffH0IJ4quBcQU7lpzl3x8CiqmbdvWYP0DuY0jtDV+HifGAHPSEwRtWvgJtySx6
1J/dFTpiPKlzktUmH+1ZaM7JyUvmS9z5F38eyJ6Ca5NDZg+0xjeKcrg1MeUfqPWS2JcbSwdf6Mm6
ne9TNLUvwUzcO9FPWybt8idB+09fr/yPr1dBN1aOsE0oT4CVv3+yaAzqulVF/sBquiGATR+8irmJ
Ls5GiEI2a039f7k7sxy7law7T8UD+FlgFwwGYPjh9H22ykYvRCqvxL4N9nPyKDwxf1RVwVeyfcsF
P9kvCSWEzDyH5ImIvfda39pq/91wBT4VI/bo5Y33bhBvLeB1ZY12wMffuxsE2JkKmguH+WGbmd/M
3MeImKXYiPSPNI6DLfqao+mgHNKkGwJWIM6MBD0qUA6w82INzDHhqtamMUUZRBLmdUACvFWy/W6m
PQna0RhfspkT6ZjhZKgssbZGPId/fauX9/vnOw1Wl3voiSWKnoAN8dudRh4WC3zlxpOJByN2ujPY
4G3YhIe//jO/NogFIdJQGNgWhOvQ6Ibh8+tlD7uZiQskiyccDNvWHU6toNIXIQ1jcbADff755/6t
ff3/LHzl/ze1vuQG/u939vuP//Zf9Xf9n1YfSal/UQ4sP/f3jR3dvU2YLJp3IS3bp/X9z33d+Rsb
sxDs0OzRCHcFD9M/9nbh/E0s/8MPugKf9rKs/WNrRwMsBcksiu0V4QEb3r+ztf9POl8TRQPHCoVW
3+TXmb+lUlnYyMcpBXDZ0Y9HE8lsy8rMR6MDBFQrIFdWpw7FhAcf5nWx8rDbLYkr2OzMRNAx/97n
XbkOe+1foOfLFTlMnIbNfo9YR+3DDPdoGVYBOji8L3WzI/Ya/CsIS0zAzXFoarXXbivo2GT3Vm0f
LSu4pn1XnotopF8soCiTELPMNY29kRjfPUPH96yz4zXMSpCOdGjTIJ5Oyei3lwZL58przPOc4Q+T
IW3CubWbZ4+pu+Ghik9EJk9jQvkzxIJanOkd4Q09gRmK+RXVzJ+ehv/V4eTXz6k0ubqCe4Qew/cc
h/3n18+p6SKGcnzAUGRc3Ge5ZWyLkubBWNbWI1Sp0VXYvWocUT56NrdN3mzRIUHUcPnMrGwOOnE+
lJVd7XJ4GWUx/ovX5/26XP3j9UFp9wRHTqayv60jE+a/vIG8sRrU0gcHnyXCOyI63HOHUbANEXsT
/4GyLKEabGk5rYBRufvZC586v7oo5m0bsi6CE83T8izejLh5qNzQhpaXjQBdzEuq6rcJwMmmlcv9
jjuAT1X61auos4LUu/v5BOT9fJmBfOy6dsQxZ6MRi0hDk1UHgKbOT3N3H4bxLqyy+TAO4EcNWWMR
I/GqdbAf6tzub3biULZjaw3BLj0JL7IYxrKRiql9mN0Zv3wV/3D71riVogFSlzjXQEr7Lh9MXKv0
y0PVH6zATjfRLLlhMkVPOTAu/PmAFDn+kr9+OOSve+fPi89xGoGQXJZx211uzp+OJkUozV6maF2X
ZnIlgqcq9TPwMtZ9idX23FsK+4j21MEyaWoFkbEL6+k5T+SLIxgMqopupE5y9HUe/g/hIo+38lEe
naR4VXL2mH3E1m6aj1E5j7fBV4lH8U1KAkMLZ+voYZU2RgOlDxqEaVjOxpvbP0Jpzfuymy3cewOz
oTiWzB3JMqAGjcyouDeFf/QYLB8VmvVb66rpGARoDKaOMhTSkt4T3kEjf4C1qpu6vDZQTPYoVr+z
ASfXEk/ONZ3Dd7erPWQP7SdpNnpfBXN4LZYvHjJx+r5jvIcRNfDTFk6imSzLzrYPjbbCnc5za4vP
+AsocYU4aLT3REzSXLBCkG7wKf7FjeKG/LKrL3fKo/KhNmPCxir++64+OG6PDpFjB2wKyBARxk9N
QpJok/uOTvyqUc692/evKkTDOFmSoQyKG5n4V6QHQJTyaMbm0EBcHaaJnuo3W9X7Cn7ULRhHUjLs
vtmWM11AI6noFRtOe+Y2LyMzUE0zpuBjxeq0bhR8vJ5KDb4THBmtTOMtM+vzkIzOmUksVGOsCkc/
TsClp/SYg9TgyKkL/qFP3kC4UF037cpQGe12sKRJR3SWM+OrHM3B3hKTu1DYgNHYB4K+nGMUbPUS
BIEJasuUjZHDxMpMogDjXbiTZXorZfqWKkJ8MYA3h5lTHjaoHwbFwqoKLUgwMaKcgOKFPpL1ORGR
ivgDGKpAFtAEM41yf4l0CG6AGJhhVe6nQ9lBDtLQw/3XDGem8CEobf+SmNM5R0E1ZGhQOuUTbqwF
7eoSTaXqO1KFxGLxHya1jRFxYvnKxoPWrb+pDE1Ipr3MQzo6sgTXjPdzeuUhx+7N0cw3evdxbp3H
snS+hZHxnEb8T+gZr9L15I6/EKFegWKbajS1OOzqrUoK8O4mxLFoTN9j7URnUXk7pd0UzAJw7YZI
KfqX/M3CRtEM1OU9tYMAIcf4vW602kgj44MbbD2R0KJbXqaqDf+S5u+zHQz7qfW/m1XaA32V+64K
mAHXhLvInhlsb71ZC4+psRFngZ8aHIHdUwzmdYoaeQK4tp6NbpuNw5OnjbvIiQ9d7xdPoRfusr0C
//fexHF1dJCsMeomfCbPzkPVhSwYqtrniUcKV1WsW9WqdeS24bk2jeeSI+a+HLxsl/WeA3m1N28T
69c6BF87SOtUW2LauqBy0NtHJIYC1WQYFOAVyS59G5l7vy4PaetcvLat11WUvikTzh7MFVKqaC+W
ep30Rw499lMn6m6tFX534RcfyeTA6kKNoW3gd5PRkCFgd+ciONiulndV/0w0bMv4Knibvf7TDWxU
5gtFsfdwv8I5o7TNWsvDd0xqgixWleNDWxnI6PDn9ByoMjpMQXvfqQJVsGttO2Myj1VVF+f4BwyC
6tgrhRoHD3RGQNBYZJ+dq17TCe2IokwXzqmYPpJYlutA+c/APG6ZM0X/orKwfhNqUDraHgpPYXme
9Fzz5yL15+0CG4WUJTPoIGI5UbwZp4JEall8kKOWkBgMlP2mS2x08sj9Irc/2HnJSJ5nlZHEJRm7
b60tPqAA3WyytgE9CWMjc/v61/ua9WtDBusYLxTrGAUKlS5e0N8OFaNjlGyhwKrMh6CRcEfILnm2
bJbPrJyZ8TG/uLj4J7VR6M2A/32Lm/GvX8PPvfN/1GE/X4MjPQedrrv4Yb3fDl6VF8K0EmARI6gW
ZwEGFhDAfKowlK47rWBYtOq5m2tIbhgpABsNrCdSXY1Cpseu8jiE1OG1DmLr5LrmQ1YAWonAz6qo
v0zM+diq9hwm+3PadUujprJ3Y5/6ZyCNX4kCG8kJAQrPgdu6OkkuF1QNjafQFeSIQ96saggHTW4/
ynyrWpntSpdCmcikFsg3R2LgmAeMF3IV+cSXtMz9h27315doqS7+VKoul4hTKXZvDsss5uhyfj1+
4OMNbaNj+Bo19RFkQ3+uAndfkoV0zi0R3WRJYkRKokhT7M9/Pz3ULDAbgZj2DozkxKcbTL0XCHE2
bJdEiqQAe964SImW9wAGFCSJA+UnQJoa5kNA3kip9mWBl6uKIuNErL1x+vkvbqLeC/LDzCWWcVq+
9O1gnqpxpqTooemZ4FpAJox3oA+Nk00nrnalvnM4Ua5sv263ExkHLnIbr5LESxTJSeh4a9DRpCce
g2UM+zsPQYqAZ/M0t8RDT4a//+tLaoFt+f2iWpz2Oe574qeuaikD/3ymawbpFyiFuRiz9y1v6ZTN
DTEswwhNoywenQLyTk810jrGru16pgAeJunaSl/hxZL4EElzXedXOZxmMp9Wdb5gfXAEWWnlIyyM
HkbYEWPSvyz+b5BL0Uc9Mlyb/WdU1tKK1RdAPiAUIPvR54Cj28rHGdjgOp0GuCQDoW5iE2X0S3yj
kkfMaXe4YlBlduJjQQMSU8+ctI3J2JGYAGtJYVT2yWkaaEo5ZNPt2JpRvDBQbz11Kgld23r7ZOwd
Wn7AzDQkXTV4xhpNxoGhld54OftKBxoYNiyAae9uzOMTYqg3p4LHygTQNsod3c6PKi3cMy5KHC8x
rTlvlKvQaD6jngQoNyUc3GiwSlFNrTybrmeiGNgShbT1JNtHSV+YI6395NrOfgrFKcR2BwaMbdJ3
Ta555fSn3Ng30jTOvtI/tMcwLumY5nhaX3IFM1WLSBG0wtQ+yMgcbQXxbRBMJ9SvfbTv6J2Og6KE
KFZFRatX+J25ApULx00xivZSajv0Btp2esamYOABf3XE1kF7ZUiT51V+KyEaRx7gmVTMzbZL3/Dm
/JFZ+tMVol6PYFBOZTuQ2/TiJRhCKnwvmzC4t13YwfZEzGSm+n1nzau8LN95kXItEBLdqU8toC4V
wryXHLeAVAheAbcvIFITLQX7v5TpybvmOiZIQBMAgBYD8Y58MDwm5VHsPGSqg2CREajgRMbRTrV3
H78Yk/O1o2t4MNzxGjnj10EQJJC1LV1v65Hb8I2FNlvT8dzi8E3uZTNPAEWLHGsriWjhIonqa2L+
AtcGUYjyyPWzb6UJML4auY4gRAdmtOojkAUMWmLMPUIatdLHYuaGlG5eXdXUXjMDW7tNFCQLtXmO
c2smyTO8mztxlBoeeuuXGVF23pPpV88l1rXXrplf8fqDYBeAgiY/fMb6d4R+1pGMgP7chIy1Su0Z
aksOqr5ThHk2Wmw5lPlqLkFCPeZJ5hHonrVrNcKnw1NIt/OaZzdyIwYlvgP8Q0Dmx2rrYkRr6T+s
5gr5XAIjA1jGMRsho03YQzdhBb3d5mOVJa9tOzpbaAwReRGmu54bQ254eFEKYvITk76GxAqwaSHH
7zCcQhKBWDyAumeMUM2m/+gGHoQmaW+HwoA14Nu3mVIOCM0fDu3Uc6EBrIQ2EjMOiE3SMvGn9o0m
/NtFmO2d0Af93dfjzoyHC3zpjWcZA7hN695OvAaCQLqA7qGv7LoBqk4Vg5AbShQMbvJcVM4AxQbJ
vknzJOVTuPZc8igroh0S4krSBPULwajbISciyqBboJBU8Ci21QOMhG2WClDPuo52ymZcwxEpy+Ub
zOLnsTTVWYPj4zmnLq3t01wbJNwYqCtcPz7NA9kACSfhrDobA+xbRxECV5Ef17ksk838rZ99ACqc
XwlXyB4Wnv407rvFmNzMGEWSUOJzyzzMsi7eLGCJSag/6iwL9xW1dh4ObxZ5che/qdJT1JWbsbag
0TuIPQYKPJctaC2ytoZ/iRYg1bCYuxIYZF5X49nOwbPBW6MnLwXD7ZQUkRA722QTo5WNBl1vCsTI
7l4c094CktjNUxZcu1ZcgylsOXszGabTF67TnJj7wIv1pnAduZKS1kSTFAf3NsJ+jeo16KTUhqxq
AMMFq064ptfxkdf9Ls21QjVixBwo/Duc00yVKdh3yp+QdfUh5hmee/qUDyxJyMHG+YMB4pmNgh8r
I8qIBqgg9xzSqJUG6AebeGuG+H6ycD71isy0mLKqMJTemCXweqOhcvDgT6VanX2zugrVEfo28G61
eiKUOV8CZ1+saYlJC5vLM1XZdGOnkjq669mDEJ7YYhuXWEHiMXyYodwhXaKgkSI8qNG4enMldqlt
XgRdoZDrt7XKhrZG4lOD+MZp1OKZlLzPMEP454vJ2TWhQVgZ3uNkAQj6YE0xRjIzy5AV5pUZnSBu
/vAGORP3i/aWlNZ8P5zQ+YaPvuVOBwfeK9OpeEVJbaPZ7JtV3ubWvtOk/6AmO/p9vncgZIbafGOz
R/NP7JdhjU9W7T31liURfVTUT0a4FwIdhEZGuA18zMhO1FLFV0+p3bvUDeyriRfmB+gJLyYq06Di
yGm9ijlAtoMi1W76j7YnsAvnPo0fgNVkNmEXoel1M8N0GyRGvrMpEOOBPijKWJQ4LTNFpzI/jcJW
u7zznpna0BOzff9mdDsnII2yzECiQpSfkJghBZrj+t3KWXzVYOP8V1+GrYeqMGc9PEbRdMEqIlcl
OEwGm1AMhgZ/LLlvyUbvZSKJSFkS6NxZHuc+O8nIuPMMqTndzvrUN56P2FDjB5XTeXHKe9KoHgjN
/cPCQoOSMzhGYz8uoABwwdG07XQ0Q+auvuYox9eeo+8HI0v2nW+/N7RSwjQDxe9OhL7Rn0uXsW40
L5B0skZ6NMGHtkT4idr6TX2Ovf+dBaCDPDl9l/4Pe7aJB1c0eluFUNoHyjqTwke0XEFba1ZnO8g/
ZcYmnMW7Edb2ZpiGZj/2DTMsfL3rtvG+BT1CPx4A7Mgeg89gdgpYF+VSAacfedx99jDgr/7iNZqb
e+WRFWLWBdt4XuA/oPCVHBkwMO1pDnwvg97cGl6LXCdq+41ifgMoO+QhmNwtK+5Z5eT/VZY/nPqg
Q1/bNHdRKc5yYY0tw+Eks4wHv5ku9Qja2ED3TXkxkzOSvOAdGbvMuZqgx9ZOs+ToAM9DSG6RagIk
0VtwaNF4QTy9a4q2ZUo4kgIGRofLgjuNMCbM31OMz76M6cqzQBO6uY4gOOxKycysoItuWqK65C5h
dEIDR+59p6Jpag5fDF0QVzhN+Pb6KVhJgv1QlC8F63HmcL7rPLqtPq2DdWSPV0vn14QmwEPk1K+d
kai7QmMq1PfznH/DR3WwZ62BiBkokKz8TM/xvnNgrI1JhVm8PZFwCzqN6TYyXPMlmnacTFWIt0rX
UjK7JzQsJ4E3ssmFLoQHuafBoBYyW/Bly4E1mz3C+6ZNmWcWnbnwxaE9tCDICPicyh9EQDcn19mz
rgPzlfPrXBqrypttPmj+XS0jysYSWX4+kiIazfS5Mh/umjOfu5pPjoXMpgTSu06a8D4ahurUx94h
yQhRsmvSaAxfvYgmOmDxDy4sN+l5rDWfSr4zpU88rxER2jVmnK/Gsj9rd4w3RNrb650ZND5OCHJ2
PWQLoRiHR7aSb5aHjKuEN8Ahv4oPZFlOtPCar+Mgk3PZoYcYtJ5OZGunHN6rS6LhicVGaJ5Ejgep
hgHPMN16Vo42DkiwZtrAm9QMFbLzJKQTJd1rPG4rKY29L9RbBEL6ShbdKHKFfD7btcb4tbej/tkL
w4d0fAil82Rp40jDKd4lho/gudbi3pUER3LcSDvBONvIx73d+ojPXPfdSyeYz/jc4xgHv2W5z6Qp
/GESBMHil304YOEP4TJSobqPE7aUkhQgCFPjI/4tYs/JSn4oJkWIKyeyYSCih2EDhc1YA/4Voj0O
W37AfrIovOKIcn8sbnXlk+vGjOSoUgLBIyTIfaFIyxY0+2IECmQ0tWiJ7UHflSNdTvbR725ya3zD
u4ZATznbjfqaI1SbW/FqIig5xab/UMG3vPcl5GM7q04/X4KYxEtbRN4RINaOmYxPEPjWtYboLi14
ZEYnBsEwueAG6YNDSCe5uHsJu4lJSBmfB9L8Rsv6YajyiyoECLrC4QzQJiQxpRq5AJrKb7kktzvV
ebOKA9cDaYn51Wr0lX053CbCQeXfjt4dSBfYFfEy2dGPbgWEoRgCiKZ9frCjuT/8/ReqGUTDqGXH
SIgeQSGhwnS1OtBma84ezv997dQPrW83x9JrnuFw4XMMa3kOC9ZNogeIal/mBlN3rbIsuyWIgnUU
9ccwm8D3ZIZznJLylcBkIpbN7jM2IwItv9d6+loEujsolR7SJghPQaHMS4vaNAjZ2ycrvNM8aJfJ
TD1U/b6JcNrwzj+/pDbArckEtz8xRryK1viSVZ7cRIvKOJqI0FxArTnVNWhIk8A8v5huUba0IjW9
1HEEUitQRz+Cq30Nprw4WyOzTd62sc+M6Zsoh+KkRWLdmxE0xYlwdYSOFIrKA9DfInNug4BYycJt
bp3Zu/shwv1YJKw15MFHe/qVTMccMz3oDEeFO7ZHjnH1s41Dj6P4nasouReUjNUUzpexgvlgIHR0
8ZRuyVG3kf/m1jkqOV2G6JEBk1TvtvdYpNFzChtyW8RsUo2g3z8xAOvU1hkInshmQ+9ZKX+Y83Rp
cUxtOrsd7wbJCRRnlbbZ5TWWH2OOBxJRy0ubet1zE/ab2dPx2air7qxp64WE6G6sOIoPQeI25yb0
ppXTVg5xg0a6r/EvvZQB1efslCMJeXhN0lh3NztrXpQzZPeZrvXLOB/m3slflzcBqXi876EYEdos
nxFtxcepGh/rZT6QiQrhrCA8dpSC5BXgdpcmai91T/Mkoc5BtY2iOk+ibqtDFi1wSd9N52WIJB4Z
KEvYDenzqe3PHjswK8YD5YBC1EPmNER8O7f5ZpzbG1EhJe7piDZ+i63LMUAtIyejfsk6DU9upkrC
Kyr7WeKBDQ5V6g40F0RFv1hupV/5m7jzzK22N83QPfI5wzJVRqCsoAUrMj0p/ofCumqappsUphBs
lGuDGvZUzjwwlekB7R7QpvcFMWOXKnZZVhXht1VbjM+Tjr43nqkubqYlIc4+HyAnTVdVoYDJ4ZOS
Aht04cJzVr4gh5YTSgvc6Qohx2RH9JGzy7q7RlB4rlmH8rhrW06JA9F9LqkWSZAxnKOxPLWY8x3X
ze4CFi+aVQFpNo57ymG8r3okSztdkiOIkz9yEKF18S1M5h8DiRRrr+38DcLmH5EdeUD37ZuVEdBp
hYFFjGfbrUUBS91s+nHT5251GZwB3dhE+GlcOV+ctr040wIgnfn9ZabMNwR/rFdWR/0Vl49KQjyS
jk0bzYZNZUTy4LpxsK+aPHyaEha/jHAEBFjTR1tY1IAhT7Vn5jcnoheUtlHxQl+12wSJ/9YwqoJG
XndHHJFqnyW1ualdtzmgttpV0GteMxLCsbuBKTGgAxwKPCj38JUokUjvHcJy+qor/xqn0/js9NQi
onO3dZ34JBDb+qLRdbMVndzGNp7NGlUfhp53c3KdbdykJ9IeQP9WJpV3ODygmXhhggVugMvLYi6/
GfFApEwZ74OKvl4uOXxUTRvvVd++h2EwrCuHT3hl5vwWWbMXqkHvehZ5JOols+yp+CLdpD0iD6Xx
GDKNM23CAplHXYKyL8+z+aXqgLeLAQtgab3mofmY8gZUZDk0BcMOUIE8xklpgCBSChx5Rsy0RZJs
WVTHfGxQI+TA6VMmhw0t9ZjOGFlTTNXZjxs17osxIvkyqk9m251+PvGtIsMi8ibCd2xY9ZRBr25Q
9Je0XgIRyUpatYafryzJhLUhzWLXQGjN46kDeYYiz+8HQcqzJNywJ3YFPchuMCGIt2VFUFtZ97c2
q++G2h/OtVt/+tZKR6k62jO7oCmbZkF2q+04ecOKexLtjZmXNc47FBgeLlJJ/DjvwzML8zifzLl5
1B7fs7T192Qcfesm0jgqhp5DRJ4rv+ESWQRoSyYFyVgPwL0xrxcMqqgYZzPwL9GwMXGj00AiMGDs
SqSaVFEIR6MzUJghHfD9LX0bPxEbNzdw1s2c9BH0rllpyLLu2ge7HFi+Jy6bIQqfj0yL95XxmdfP
zMuVf/EzItmFE3a3sMXt9HPcOELF5nhk7+l+lWdnLIkOKqBdBMC7CztjhFHp6uBqurK0qBc48HLF
guFsO8gJgp404iDwSeEpudu+ER4sGkU0HoFJTN6Poozcoygs8PF21BAixd2pireqM607raKHvnSj
3eTpo0FS+zGEd4txkl5JPeKGz8XVsGBiWI71TicuYGtH0IF1ykzXJSL+6zCAgGAQiQOuxnm6PH0z
yeOe09y1MqyBbH8p7NjBExncvIlPUFvqbUHT6TwcHAtbEdweeAXL/HQYvsLILM+NUdzivGh2SDCJ
3JLqPnTwGI8OA9dYKALY0oUqjInhkodXdmTq29lmyFHYYKrM+ZrMY8+cPOsPZt27cLtRmzTuAzyl
C9P+5uA7XbzvRgxpwp/mvWsytOzofJCmlZi8gNiZ16ZXWkTUYBudGwyCvR2j6Oziaztga5SR8wct
BnkM2vY0NdTBcwx8Ps08gn7ZJAqX5oJjXGk8EXhTCmDSkfG1Xmbao1u8xBFkKavGLVSNQbrrqkxs
2pRI0FlDVi+XmWhrqlM3NIrHC/8KuQFY/vLpjw5IdZZjMUtde95QwGNkD1g8gqxFD1SpT7ftiMes
rq1fQY3pjc8WrKE3tF+mMvQePTP4gkSpvqnENAgYBhQ8JfAyqgbhjE0OeUSRtZ6yhKaLSIqHluix
VeKj1mlYcI3A2/XRaKNFib7oGK+S7pFGdJP15qbzXvk1saip458r3N54JckFiQ9eONEUphWzFeO7
o6fy2vN3NH7iLiW2tjT9+7zijDUMGA7FhAfEITni+vNLaJr5ht4iwL0+4cFJvDMKgTfNrPIKLMuL
z0mQ3lkApHaNjW5omII3a0g7IC8+MI9EfM60L1blQGBSZ3OIYKq5mhAjHJRhgPTrF5b+OHKY8W2K
TPur2w2nqdPz1Yicpzjw7MMUsw6TZ6jlsC+WzOG1cCDgwh3H2s8rHoj+Ia6tQHpjl/gfR3llh3xK
WSd4Zjr/aA3OdBNm/eHqZMIIZ/n0KqxzHowD1CwCnE3KUVHZ7aqdIvK/UYfvRWvfZOjxFwhQW2dR
m2yL2QRqoSu4ls38FqT2QxPIa1XkzdlsvfZeBs13t9HRe2MisHCcRh1QBn2KEFolTuNvtlkeE/QS
22hu1S1FJrHI21VTv6dG9kJN6oO7wS3VybWyyJ+ufHWOU48U8QGu3eghFKkTtcTOR/6GTrd+cxzW
dtcxXnMxP094mlaWGKeLBXVvX/DXUNFZz09DFVabYNRHpwkxSY0gGop5ORCTD9HQPYUvRz3ZZYe8
7P1104NVGYMfQZPkX2Z7/iMrYzCfFm0K32cMHfo7cJZQ/cDuW2nPc7ktWiQ0qDWd7TRE/ako6v7U
d9PIPVUOLr8/IBEj9OAktGmrMbmGrl0dBqsmT7LlhOh6PDtieMUjTnSzOx4zqH2g4nKAbEbwNCFF
vDoWTfVybMSTK4xhF6FK3NQ1y1XqPRHa9daGDiZxkmFWMdd9c+aSFRvqkW4H2gio+jGdovTgp+yB
DWSkxjHH0xjpL00BJi4q/RmA0lPjcV7w/Kbb11MVngcCrlnh+KzZDG2Xcdm2jgEuQRCt7+vWn6g1
x9dO2HdZP72EetxaPkffqH3p7PjWzoL2oBy3ckgf49gggIf0vvVMO27lQw6ErgzmfVr3w0dRcVSo
LfYRb0CWSTZIRSdr0w8qY6RIdp47KtrwafG1jS2mbJqizXVox8gReqxff9L4W1uFuAsqTjPEi0yB
+FbwcKyXF5NwuANLyO7rAIvn8AX3WD1BqHxqWg+/NAE+Iy5Gv3PGa90Vr3km78bZHffIS0e83wrj
dEcGrw05bwlp/DK5cfNkO92tQ3NIKkrq6GtXdtWaKNgGgShBFoGRkkLF6oi0CuFU0tU/srrPdnk0
Grsm6I7dGF2o4UikaNolTxEkzhCmJ2y/n1U+8OS0NBh1FN76mHZPZFr3Tai/lgONwso7m6n8aGPx
VkRkyaf+PhoRE7R1P10hDd7SpmNwYcv5qKfP0GPakOTlF7enoKqL/kEB3wG/3t+AoUHcCfxdXDjI
iMhDnLHntPZSnvQvDdekExz5CEYC4iif8iZ487Tt87IUc/Uh/jTa8EnSHMKdhj2lBacKMei+NF2G
s52TrZwSK31G22gkAn0tTPZlOsjRTpPktuHc68M+ZV0sg0IS8F2tG9+5N2r2Ak6TMGxonevZr6BV
lf6aGS1nEIreyaYTwxsEDQgEyH+GeFQvPtcyPEeo3v6Df5QDVQy2TVLZEAneuzoqVqHHCLPEsyfG
Y89HV+mbzuOrftz7zoDWabovivEUhREk/RNh1kYIw4CSeu6nDxt7LZEqL24WbSq/w8lqH835hxvp
fWokz86cPtehOaz/w3TpkNZAw4HWSgZ59IyryiOtvjwNWfKcMCi0M3HrAjIFfkoI/i2l/f+Nhh7n
xmdZTU0cRu3/UzjthY33F0L7MiuL+OMXif3yE3+X2Nsg+JDJo7EWALUh2SOd+rt1boHz0a/0cWSA
s8Y7hh7jnxJ792++g6ITbp4PQt8CmP1Pib2r/raI8i2p8J5A5uan/st//sUTo3/7/hf+lCWc31Qh
yJBs31rAfK7vIVH4TWQvLVCrns/iGAftnTG257QBk+Kb58Z66isIXi7JwzY2/QL2BeXjKcMUZqUR
eACaRWx2XfNHm3Qbx0mPqZ1QD4CrY4aJSOLgde6uz94T+pDjQxYfl65noq21g1jObExGiocidYj4
+SqtDwLOA4/kHxKmpr7doZsC6UB3uoNt2n5UUHmSjp7YZH/kb6xhCFAXNi7HQfezxgCXEPnZY5tm
m4iwT4WpvqT9UfMXHMpkQBl9R/5X/nVs8e+CzPGrx6oGJZA8fs1DBr7QqMarrci0oXV/djD2S/oD
sSXXlf9Q6Bv4BfSQIMf3hsZpTXKix6xJNVcGR6I8SBVuGJdLgc3d+FpkVwVkL0yrDacaspcQJMm3
il9qd3e996jYmUiMqT7owq8AMQckywTxphT6tMByABwESGh8k+WRI6Cxr2GfohOryVEx31N5Tlik
rOaxgsUyMNOnWUVG1Km3fkh9aAvYItX4vW8UZ0znsUvFyY2uEeMiFLLQUi4dChEk2KkYmAYR1wWD
NXG7PWJJTOdrQXFFsYfO0sMGxntMaiTWzmvRELJnv9uhXiO/DchYG4KN47Mm67Mtrz1u99R9jfNP
RVWpe8KIsk2scCWT154bwx2AqniuOVeiHMNPZ6px1Y7qOJOQqCOa3njXQzJZipjVEUPhzDg6aLAX
2A+cV7gJUFDgRTA0TFzzGBM3vuzyWVRvStAw/WFyngaEe17mH+nIghPJru7kgeSYTw5eLDNg+vU0
yQBRxX/n6DyWHEWiKPpFRJB4tpJA3pXKb4hyjfeQmK+fwyxm19MzkiDzmXvPnf/nxLi9srJANA3M
FoMAsrkF4qOHj0SHlJ4IfuXSrBNmMDGtwbPr0pi94Ii5yai/z/rV1StE/KzVEfOr/XUkHC2Rtzlk
O0V6HcFG3lxfK50geyM95fOMHRUAiUP8elP+ysi3bX9yTrbxmgR3br849Jtmr3Rb3flkg5YjLJDs
55piAkCib9i/cWG6T7ByvFEt/Elztm0ye1X24qCfrhFNJePoqYuGcQzW4OrXpascVchFJOqtYlZo
UdJ4he6yiwrBhO2aKrrpDdFa7C56a9yo7FjUKYVF8QX4w+pZo04BNB1mT85rUusro8oZ+o/RzgSD
VL6SUOfVpwJ8sfbhhMElGkfKF+QfBe9r2S/E2GMWi22mfTXzP117qTP+xulGGpoXtMy1a7HNAfs4
Tb41WakKBVYObs9IX2Le6iVho3B3MW1WC5elG4bnofvVW1SwhE7J+M1hEGCMzDzBc5V286YYTFqZ
70v1EFUCYdo1LlARFCe1fu7brZPQ35g8jQyeZTt8Jumhq36i+dsmjF3D62cGPHrud6bfEUA8yQUL
YywdabSq+L6t8iVAMdRk05qd5nEApETIHBSnB8BjRieNX4nMY/y9w9HKAtQAMaJcJ3F2khTiVNEc
KPG3cf5PchLZKs9Sc1AJUS5yzdcrc59W3y1Axoj6zVmqakN6SFgPoXxh7oaksNuo2j3BS+nq19yK
/HEW3tzPnmFmB4PjImyAJM7YRlqb9RuEi7RhREbWp3IEPEpuRwyKaYzpw9CjJPkSPfo+R1Z5atoB
YmAXfUndszAteoksgANmoeZ1Ntq8Qli8Ll1KkT/TIdmWMMAUAC4aoBPQL8PrxwmKgKE9kJ6GzmLI
L4ZpPQ9sBrYiYIBlltOtadJ9UYl4jRxJ0u79GjNEImRj4xYaWHMuiQ1Za1DdtHe1jn9kjLbAVByS
mkf7oJnxK6Iid5uEyo8bWUc0GNRPinZsreAlN9NmS+pbsbEaOt6CDYQq8/2kPEhhj9dZCwDFYcxT
aImPsRlvbwU02WhZPpKEhs8yqX3V6f9EO9PA5+gfKzMd96nrIE9z4wegLoagsLdySB1BK633ku2+
i+KLAjr6sGtCW3WV3aFZxv/CZAk3QLTurPuURU1h1jfC75RIzms8PMgngrHf18QWLSkNmNNknUdQ
jGgf5NxLX6lY/Bt3DfCEh5wVWdqBCRk4pwWP2ORiE9XxP1COvWtUHubLbDNmpboH1fDXsoTjG6yX
zerUMy+ZwI3UuLwBHW1b860LPkZBZ0Xq66pn02HQP6BiSxl1jc3v5NmNAjEkSm7zok3IJjffd3LY
R4nKcr2uf7S4u7Ph+46M0Li7Jjc4qWc9MqY4Xg/22B/6Sv0bBbceDKaoCqZLoKJ171r2D8ScGoQC
ZnZ1YfX8j8OtXlmicbCDzJxv0fCUxbX9RC7WxRUc9lCyAWJ2/VUEttzS+mRqNm1jDecPkjjplVPg
G/GMghFZSDoW+Mjt6TORw7eGO8mrZocfVjKkAhPqdPlzi72EDbvG/bUibxcqZv7aBtoL7EuYWrXz
FDXv3ZjwBrgthxjaiVHlTO7saNpBv76ag8HLYURvNVHFuVbSOc8zBNtEOmRRMTsKQ94PYiz2ttDh
iKv9MYkzpgiO9hradnRGgB/sAjLAp6n7qRn+HzRWoy1fDvEk6IHxr6shhA2RNq+Ah7JzVIs3jMfO
RkGQrPUi35OSXe8Gr54Y/QN3mVEosGUaLMNAe5td/legLND8YE7MSyIuTcecmfk1048x/wIcL9ew
tX5xL6gesz0OLZ5R9PCIPti8FlF50nUZIjogU69L6VfU3HhMJHIg3mQEFutcL3FCoi/P1N7NrIcR
Bek2aVQHaI1xIXev0dSFWZpULMtg3wM2iMwDyiemLR2p00Y17MagDelLuY/5Y4z3m1iegiR8teyU
2RUKN9QzS9afP7NsqJykuzT8YW5UR/pJpyNXmhNqwLo88OnInbV/3Rld7UBvbiR5t7ZkdzKxKPmt
O5xcMHdnWdZ7Vet8pvXPaeJ+Nb1z0Qy5VRr9tugf9S4pfQEsBVtRewBoj7qG1AK2OQt6QNNKaqGj
mSGmORWotohxGxNnrZG3nCngtWLwTht84MAf0X1FSMnnvei+oCQMgniX66I51tGu5ZyYJpqssKyv
RoZ06jMSPxZDcPGnu1ey3BuKhoxPELUPJ38oMSEx5EI1rcaHvObhPixgU2MzRSKWXNKuuuSS1Qb1
Enw5FP5kWbGlPHQozasq2mfloQoLXzqPAPzjUBQ7FYJtJ4yviejAMRwPkjgYTSd0iln3hGwwd48E
0H0WXf6lICo0cx5eRrYu5C/s+oKhVcAithJvTfzBFMxnoq2yqGvmY6vUa+Qqa0l3nNZPlND20LyV
1K6dixvS+oS16AXECwsQOCutubVV+myRtYw5H6r2Qa8Jv5AfrWyeooSpCOaLYGdlOb4vHJ6EKiP6
3XT87JKSShoGJfGt71XfMpCwDdHJHnSvBEY8P5VFyqCS0HpFPRrq0RLlM6QnTDCuewPe50WgbFNx
MbFhtfUHHsWNSsBBwkDaNbez4h7UBiWdnC4JSrtYnNpc2TFz1ah9yi05zzCs3mWfrkfKiRxwJERF
pMxHWRz21NqjszOq7oa3Yy14hwp33jTBOULOn89XAiR30pw9WnYt+o5GkBpLXDTxffQVI4oflYcK
KYej3tWUrS1pCAEC68b6iRCjEGM38ltlI2vl/Oy4DFjHXyxmKwJ7WIkbq6j/6wlvnmaapCbzRm4x
C/azBZjJ9ZLmGIZfcgkwuqmVuYopOzOoasiJjfJsk1VtvbXbhgVdPd7n6GnxXfT9i4J6thAmp9xr
gGg+pOJ3GWliM8I0t7wwqK1j4M8aVK74WgPoKqW8tE0KnnIT5zaeFWfXshfneCJX2g6vTPYRuxvb
wLDxBiXzay8RPi0dhgGgkVVwGaDkrOBwlHvsHLd4MJDC8n+hwUOI8EgxwqZ0icVeWtHa0YlavYny
VuHqgImuopM0bsBQaLVUOIqEw4iTG39oY75WY8wB+tZFbQv1/DCMxkZCRW5TpAjDrxWTz0HKd3N3
choAyX81+EyjdKPxfVb24Md1S9Wbrl1swDrK54kYolCtnmQ6PTBKSmM86MhkNba+BWHDiQ4Owok8
pR1JOtXWnbPM7t4cBVXYeNSVI8kOPjnB1F3v3F6rfkJkaN3gMHGHXyLIzlDDlMQ6ZKp+ULUzL2Ni
odlHaV3nLLfzZBfn71NxIcWNKdu+tO8L16rGi+6Gn1ZIQTCYOGa++sTFgPskravegEDU1NAX9ktN
kk4naz+m+6q1yFjFPLWQcNrs3Wzki0EUJpIlv5yumhg2E+oMXYvIw+7RiCID1g8N0LVePYdIgpqB
Onfe9hY0PWcXS/ms2c+LRIW9Nohz5nPWTu+TnYIzbiY/gm5937NLqopnwFebDCxYxhhtJsmqtck6
b6oHMprnRaESz99jbV40OvjRd/HQTrPwi/Fo87+qi9eAU8JYIiC7locIHJmwdikjibGC34VqmtDf
UD5NHdo85Ydpuod2jre6DTYRHeyCzx0b8jcZQQTxrhLVFhSM31iIc8wsuoY6NEcnv40Gty1I9qi8
FvnH4DhbK6z2i1SsDhd/dvJdxhztIsRJC1SoXjB4e53DSyTXUHvUzryzo35rt6d5huEY4RdmvT1O
ewVY2GSaJ23fWM3WNeYDsrXjTLyLu4Th0cPnODTmunxwLPhK3T4KVq9qIDZ5i2lnyl7VKNwbFp52
LmbdqU95TaJJ+joxUSApZxLlpg7ZozyZ9rPZdthZWD/GTOqnCXdjEgJ5bK49mERdXbdWtSVilRU7
t26p3W31JHBbqhNhuwJEb2wbn7nDV29cm0g525yNgpzeQrEXXtl0RgGxCUeyRQ13W7uJh1EoNs2X
0Yx5WDuqSWZCIWpdK9d/R3bUds9P3L6iusHaXh+jQPmdHAV0PbaYwrnH9nx3aCFz1viK85Go99Bt
PLP8Ha3ndn5vEv2QOCn174sVEBa2MBQNTnuXc6NdV4n09TouWNuWd1KWj2L6V4Mb0kKGFnQJyBF/
qsTwnKncVx2KxD5qfAv5Puem5oyYcxvIi1Nzjgh9kKIB29n6rTm+Tc6IXQt5RXvNYsjADWJNW747
pBLP5kIq2o6LTwKYpSyu8E48HPR7yyVd1XiK8506qGtkiiidLgzuNx01h9QzLzBgIKmbVxTed9Z2
vig+EldZR5TKZlxR+/6N7tuUqceQYAdp/FsiiYvqWuqDnwfkB417azyE+Kc6gpSydOKrIpZLPzFO
2dQqGv5t6lCuZg7ekm/MLV7WRCeQNx8ici8BWWipHd6j5SYbkbLqT2rNULo1LrO5I1UaGh91i7YY
k2lMQ7yCRc+O/az+ayixY1TvA2VGiP+YmVldvsAFP5BoRTSHL8xmV0Z8CykhFGVBWDJvMcQnG4UI
y79TabvcROhj24vi3C0OQGNNhArG+vcyJi7cPfxvyIuqk1oam4RurAqOmJn59NE9mG464fRKy+Gq
XyszP5aF9kChpJk3fS4flXLskkPJdou3glfuCbEhe2Cun+bbjfpnAzcHujNWZTql4r+e1HTibcto
+pZgBgmZ3gRI8GOgYDHxGoqmPeL6hXu0Sd4CmOf2d9RdbPc5h3Y7T9M6L8Qh7/dEMW8Zr1n1Rijv
cx29xUxt8EFw18wbvR53oV7CPMiQS7R+oWOtO4Bv3iVxvnYfjuVD/HCEDxceLzcsrZNxs5B0zkuj
2ZG1x3g0Z/3KQnF6sIfMV+2AS3iwthOfUbARquKBzzBAaroImju7H3aAF+h46Ehlco5zHJGldiDv
lJQtTayZTHQphweR7lUUv0qGVXFwy3ttdSelbZsRrF1Vz13mnJMKWNicrofwoWpHJ+px7r67seGN
s7Zv+8EnLnVvx/2Zt2GlT78hDO4OemHFyzk3/MM5qDkqitB9mfCjtEuKd+AP/VJ5seu8j5rBQJma
0MIHnd7TYPQ1SpVCdX9QqSDjjtYl5MnJTFGBvwEf87Jh+qmjf1mqeJp+oK30uuaYNDS3GE4yGC2D
PI4opbXxuY3/VLVf87qBeGUVp1ob0wU5hsU917RVqN3GlpOHDY5aoLFocU1YHyj6NiyhMAMUm4kJ
Y5eRLD5d07DZTbgYBd65ipkE0RH3pzmL9iQkeuFUMiajB8K+UJCXBkTzkAMb6dJrooMljc0V8sp1
wutWRuV96hryNfhXaEnznD0dfM2frpuBoKkEfhWt7w74jKiHsLPYHEepQ4bgX8nRx7XUTqan6j6z
IWrWdk+and8LZS1Jz3LhkdAru0wA+oxhqdkc2mwLptUzJYpjahyo2IQUmkhGZhJe4n2YR+fFJOT0
V9QFhza9GC5/2N0QnEfuOaEljFWMzgO/Aj2VoY5xnlIiKzF5JHzgdmAbDKkZ0YkEejVMl6qOyTJh
Cun8OmzVJvyIshiYQNdbI5+2zVJFVf+y8Q1jBRFUPTYgzSdOc5MsWg833hGOXak4zXhLe0Xzmq6n
XPyYeZab6QcokIdyeie1r1BAnQ1nJlP5zq53mrWxuasJtcAMgwqqq98Uc0viOyUUNAu+hrE6DzP+
VJwt8HBRNIIm685jco2nLzuW6xp86TL0dSEHSofzhlNdBqDVx5Su/YAjxHeynTDPA47KcDoM3Wkm
odqx382RhF5r2JRYhLJrZ+2JI2MSzIZ7rLHEYYB/TYZpHZPdqXannBKjLo+VddYyOL4lV7BzVSfC
H82DQyVddeg4jVdyxQJE3RpU+K54rszPSrqgdaeVGl/YIPLZgSR3yHFzPElXVZoesWkhrVOf/Rjx
6zygWNeH3bQwUnpegrb/0N17iPFODxOPVoZiZptZQKSRh2n2KYn3qXohwN1joTOr024E69AzUiTZ
yiOPcp+fF3W7bs+bCVsRfnHGsyGgi1olg+JTNCWZFr6oDp1FJZ78kCOA+S781bu/zH1uaaP6nN37
tM3EV1Q/5uZ7cPvtkFIICd0zGKsBE9ip47vlkiDTxbs6PtbRQQ3xArTlPiW/QyBUSRTlBLjca1ty
1FgYm9Wm5ezpbCY1zqMboM41EU4IGfPc5ZtwBqLLN2CiciCZsbSO2fwnQPLrmHYm8QVxWUeOHuJs
RQgzmPWm1uQ2JlGqgxtc2JUnRfdZUosu416FoE2mn/P8MDm3eidjw/ODsHmNdAv7G2MAddrOaXG2
0mz58ZGMpI/YNg+JqPf4dYXFjoG6i4XxNuhgbQy+G31BGzhbEwMcYupTX0MDTMe4BvUYswNyRq8H
OVwRG5dDi82TXzOZPNcpjp1yrurnkUpGn/rNiH9AxJ+QatdZf9SdyseaNFGiyunW6sM2UJst0phl
pMKdUb9JgpQkec5SjMdWVucJ7mzusr3Jr5MzvdhdTU5lD8OYpJ4w2TFg7F1MtdXBTKuVi68xEh9k
dFCnPaL07JCPNOfxK2Jp0jqI6yjulbgV1bMxfsu63Les2vWYdBNcCYLtTBMeF8+j0v2rKm+qkbww
5Dmx+8QrcA/Y2+Mw9KxwWCnQSsT0Psu3CWObvRPvQf9jA9WTMOYRgcjwpSyNR/Y+N9eWM2tUAd4b
8gWsM4+zeqtA+okaMPc4HwbjDR2r16RkbPbYVOevgbShrnQA4rUnyQQTrRBm685jjDtJlW8cC3mV
P89RRUwYeHZnaj7g871mEdMxizud8KehaHc1w6AQMpI2fcwlYl5kGRNXbUWggoNEtBy/cRldjOR1
Gq5kFE7CQmqQH2pReijboNe/6QlbKCv7GBjM2ZG7VnV5clDGdLJ9ZKYAltMfEBwxobJUXyPISssu
jp0cQtX2QQLvO/OkdEfXCV8lNb/JuWgEbw0tQT822xQHMNNGvv2GSxtUvV0w51aeTVrvRDlMifSK
0d3QVYLzTl7QL6/KKqEZhKKNjKvT0IYVtyR9dqrSa11GdSh7w2BCmQ5EOggodpznCIS9qxoYK/Kj
YOwt8Eh01rsxRhSQ0W6wnfMg0pNp3Wdo3GPJ+JLmT20CRHkK8UXPlgut2vnIsFwl1svUjD89+nb3
UkCv1vt61VpEkmkeA9aNlIeqO865zZiahFPtxY4rxOwv7rGromsfVYj9bpo6rifrKGsIPCrr7eBB
OnIsIqj6+gsqCYERL+KtpKBjGCz/pXZ7bdNiG83RNgGcRODjymyt+wAswWYPRloJDg+dYNF5U9W/
bZt4BD0cG3qfuUmO6H0iJz7ZRXKMDNbJy/F/TbhPapQ+zPhBTp86GexNEwdQEq01g1l2zdslCTpD
664cZrIl9IZmRB4Mpvmh+OAi3MkfTgKrfQr7kzpvY3kd3efYeES+4MIV8pebWMGnE7/ajUHogD/X
b0l2d5IbeKB1d8tL7Vhbq+GpwqEU7ZHXty/C2KfyrAXEMW8ThDAkOtc5yinmHxb+4/knzYUP1X1v
R4YPO4DEAGLZJPj1JSFz6pmFF/lWqQh0mP5yYRysuN6JsvUJnX1L6nFVUjuxuWOka98H59Yx4MjR
kuU9Rul8G9b+wPnezQl4bHQE1fQUIyAgT/4LLPfKrEsfgdfKyLWNjQBdkopWicusWd6y+CCfwh+H
wkvYxNey2qcUG+wNDyoLh5obVsO6m48Zv82j4MEIYcgb4SFG+bNc8EUzbrMaAgRCtXbM9nrwocz/
LHAVGQojncYZN8k7pjdvbjHB1yxFBccAhrfAOsUIUyNmckPJynHsGerdRkf5Cu2H4hZPhnY3upMx
4E1jxd2WTD4tojWsN6dlcpC1YDd8Swev0i9JGtPWtL81seuZ1uMM2JCmp07vVPMelK03vSQmR3yq
GFHa/ksb5JmzwGCZXM10bumlS64FjYDGGWXz4M1BiT0QZxMZ3DERnVo1fFbpl4W4MMp6kvs464mX
CrNua393WkQTLPmwH9KwmXYsegwiTep77LyUAg0W8gBPzqTflfiuJ95d7Rh/2kF5jcm1QJ+QZB3Y
CIBZHwWulS6P/sj49Ys8uLmhJBXg21QObg/TQ3uFHXLuymDb8Wwr2t/gXvDHvlF9Iy9p160S/9p9
5mH+3yUsaZWEkebI9pvUj9bAvx5RTihblQudfeqS+/Na2C9h/q8wonUTXHPGYak+XRMhVhO3pAE1
bsgspMQtvflTaREyQRbW3O6bkZwcsHRNpniEeBCv++NU7cUZ3K1F6hJYnoNjuHtXt3dqf3Lky5SE
jA6YpVDbASK08n9mwXdwcGLgj8yAoc0HBWpZbleIV50BxIoHr9FRd1Bro1YhRE95RonBCcARyc9C
OzdUK9PqoXzR1Npi02fWbsgudlWiqbeSXYQGTOtHnIbDIUTd3SvRoy3X8PZvMAJ/NIxByNEOs7rI
t7ttV2WHuSpXQHXWkkVrl4Meczyjs30FU5lskj8bLuFAY59PuW/Ofxl6zPojITMhceRVbYHHVX+w
wMjX61cOK6POGK/wEimlXk2HLTc+YtDMFaKLgkAO3Q3eJu2u2AZq4vLIv0jIZsZKhk/x1s/PS8PA
Sv6jA+qlpdPO1tye50sy9EKlHIHZ+UcZtcMZ9pK7up+QvPHU94zyAqPam+6vIDzCRbredItX6NCO
+m6o2pdFDW8jPkj6tyxVt2mp/NkK+mPHfWC0IDg9WWOUv8aBei0HsizKvREkEOUI+MtJveoQy6tT
fmLwfhSm8pRo077FNh/iDgo1SkdmAmUltkhT1XaAHtfvMT7qvyVD30HNvuDWbPhaLDB6DRW4Jh64
G44oAk513/wbCx+G+DqYrW3lGPuoxaBsDtsQUW5pMe3B0BJV50gCZICbooTYp20G/+wlzcHa632A
nOVYTqiLGw10qHNwR4FLg5PGdOUm7u2VaNnG5rOyLpfEiqZ7OGP/owfd5oh+eT+ARQCMjYgfokDB
JK++21xrk85IfvgOjJbdpjii/3xlt/DkphCZpyJYQaxxEX70ef+EXsRrtHwL+dXX9Y6YDWutMaRW
NAELZjgkXFpCmZ8hwK5KHEMrRf1iIbDJA3tD9bmv0A6xnVxnwX0YslUfV7dONCfbRpelin0vWzqK
D2eAO5GT+uE0kLUUjcDjqdxVIIGYfWJ+peHOSs9Mrbvse9/WxpuCciO41YSKTBTMSJTkI43cj8YJ
qXvhcQwvIgP1XaDP6gf4er8gMryWh78UKoHimlcbwPkQYSjGSWjd55grCFBeGorNOCH3bIUjp+p3
ismWGeYd27l5+hvnXyLK91RMG3AY/lwg9tGIHU9l8Wdg5W+GDstKu28pyWCsU5YMTfuKTN0LCSWb
2n4/2/8c5EtFOW4b8jNKlEcFITlWQ5w34qAMB/gstVdEfhs9cDZjkfF6uvZNSGgoEzXodqA1Ccru
EwrYLkrExupYtRKD2w67BKf9UHw4HXdTwzA6JGFbFsq6L7HlxV5OJcCiZODhIE6mU7DStveui844
wjaYrFaGwd6X5ho3qERqEeA/jcPcq9C7BqLeKcsSLlReOTQ3ZXqzxLJ3Hvy0uZjGfDRRnaG8OPKF
XETAw030R4qFM+6vYbBrhfSDwT5qxLmbWrgTLvqulkQYRvRLqEgYo3jrKt/AqJNrMAdK61BpxTXA
9dN8OzyQPcrAZVXEpB1ZUPlelK/KgAC8Wy53xgrxcCcK2BvQb0EReyrozYOUSTOdYYGSv7zXDQQU
SyKLnonsUPjeq0fST+u2LBggfBjGRzxTiELajtWNPfBIEYBSaEeWDK8gRjeNtJnNnVObUJJePuNx
RMMf/GgGb3E5VrvYkE9Kqn9oLaWSXljblhlMrqpeM3UHvcNn2iuXcaIqWoha6bxTY2hM1EqrIcSD
CcHBEHzxGl0484ta8+2KsK2mHi4xHhR91PcKNIPeifyULjLxi24J802ZIQS/cdD7OU1ZloYvSoak
3Z5Rv1SbW+0W2yrS1043H5L5F2DVZmzluiv19wAeJPutyXgzlL+KQcqIgtEt3h0xbcOETXf9O+lb
HW+GiK4d9ydZnpsKvXijPSuj2E2kYcVmjGPc2C2xuva6g5bulsG+xsaYsPbW0NF1+VlI+MpRsjdS
8o7RxhnhQzc/5wK3kvTRve/zXKLM+67ch5You8okp6aI2OxfZvUprJ608WsoGAoZXuLSdxikovDN
DgLBl97e+9n5g0m35E81lLLdyEtSfJWRTpdvPqJ8OEYYjikfz8DfvEGvthNh9FjT8Ogmp0m237E6
fIhcrARWG0PBu2FaO4VFiaAStDH+KOexHGgHEIpwmFVzdx97aheLU98Gjzd04jTEcoW6ncBCx/0b
bIwojNZLE4MnRHUi8oJ7PxEqVI+fMxHwdftd5kBe2iI9s6BO9ebCgWqaD1XJoUiSYzeP3WIgDN4z
Aygwr2Z+QRzK0xCS/pNNt36uHzU+IHPU1+2koQ9Qj4uc0alWQ9cxWf6RzGubCiZb9gU4hzS5wCBr
qFrm3Q03DS5CFVF6fpKplnvKbBpwIpqbZfbxMY1UqB6S5hVXxuvgGr9hio89ij5IJC7fnHAE/Wq/
Fi7+8Uox650aRUxvu4bttTVtg2ZiNkpcwiKkCp8w+dqgsCh8eYmpEVZlo1QPdWAzCjlWt4d1gRxU
6p352Q9gw0wjl2fBj53PbQNsrod6xa6YqUL2UTiZb5cJrtY+9pGUs6bnmJsJlV4VM9O7kbXUFqFG
lnEaBGlHZI8Ojc/sfp1eCSgaHfcpiJEmuS4i1oSsILzf32UKZifp+2Dj9ALWVGz/4xq2dqYgywAh
FsRGcbThebVTAfuWIJtwm2bVW8T7m7bMAU2S7zSkCG5C5BTlJBnEnirmQxe8KicRMf4zfl3tgrmZ
hfV7mN3HcjxS+QArIkoyrfZWMBE8wCSZ3Wm+VOhoePgLUUIaRGhcHe5LN9xpNvy3UF0rRuKVmob2
LNm3wVtH9o8VVXuVeray9oXKE8Pkj00+23j9KMLpEcghWIhR2bOBNazXBvUVVou85q+TwWXTJMml
HrtqYyTsqzr7R3YcYdZoDG+Z1RYeiy0CyvH9DBiY6iC6DVpFb9jv5bicCGV3iPEwpW6nb6VMChaa
Y4/ZOQHigBIRBxpLrjJtNjJpIbylrHdGHT5ZONEFjy3jRzSoOuUlO3Ura/xQf9RIkmvs/ipqAzGi
fNRQJYlbpMI2EfX4nTCQ2g1lwzxtAfIgWIPXCQ2kJKINazaWHZGqNHsF5DLr2gq0C1VUPI8oX6bw
ErO61cNo08mfmZlbnqjs+1E7F0yCuP9c5mvBPHlOjR55PC+FFcPCtUG62yTX5BauGslWcIg3AYWQ
zbmgw2GAh+nZJjdZyFQIBYOubYT8l9GHNljnpPGih91u6LiZDVR9Ty2zLjf8Jg9z4/BrJeaXkmcM
eRKswegj1I1Dri/hjYQT2jqrXovaMDTXS7LlwjtcxOxlinFMGXdtjJf7My86vyz7fWD+wCTgOEGX
476IBIW9tRpNm/Ud0MGQi79izr7TOOETrMA4DkUGyA929ewLneY7rjYZmakzez6FgbljvBfmVwLG
y+0uXLBN9ZxXb/Ar0dS2+0XHusDnAoP13b2MxpWrsOtxMoTGFLGoXWKiQ4xgndc7HaBcqban2D5x
blcs7XLAHqn6OagTk8a3kqGtnoJ+A7OoBM+W2rCxeZekcQsux9ZiajDTLo1c6HiqQFVi0gk2cXHU
qn+0EArFQTxxug+IDkDJWVeb60IHl9JEbPRnSAwWOvdDhQwHjtDaHIb1gl2/T/TA3UldoKsbM7ha
zOrVdPKjLtiOgDDo9G3zU4qnyiZaMjFXIHssVtvl7EUA3OtA0n7uXUByFPGgDOARwzVTuB0NRs/R
L2PRdQ4ogMS5lkwtZrNp/BslJUM60kOwAqSfeYUKoLwG9WVZICksOJAf1/VXmWM8YHuBTbBSSZ7r
2zUxeuy9kCOAChmXoPL+tORCW/1asd/BH1Nhv1d8NaPJn+FXKRE/l7Xfy3jjILJdlJg2rlXnbWYo
bYpL1ULZwWFoyRjZNhPE6j1p93WeLrnTCUYPhlCVOIbyTwtu1S1gbyu57AbtPKrUkayQpnGtYKkw
jwNOgY4evZqfiJzkys82SnO0g2cNsYjNeV+k6OSy5zyRh5QWPaoe0+AZzQ+wC97wWx391vGhReSE
zigdzpP7F0hmq2FFSAgm1MFzuGH1wSRHUPVNVLbTzkI8SdZt/ue2zbID3me8xA2duWJ2vuX+s8gk
S2aGnMTlmdYfdlNG516HO07SwtfFITHalTBe1HEbcJ31UXsIEi8KjnHyUoBVMmlDiWSMq38oQXFV
0jbtSgNhTcbAyBdWhfl4XBNTy9a2ZOQWYUM0USgbyn7kKOnVu1J7NgiYWFx1WpbW2U4I05p3EVrH
IfsJqWZ73MtB+ToOR9XynWmrxq23PDozW/aEFkiF9GBVX4CUysbX/+PqvJZb17Us+kWsAhNIvioH
y5JzeGF5BzNngiD59T3oc7tP9X1R2d7etiWKwMJac445Lu24EzjvdRRBQb0NhBUX1nubQdhh3XOJ
E2C1hMnD8YR3Q9pB/KO0M9d1cbSz51n+7YZDlH+6CD6bPxWBE1WwRn8qC2djhC92jZDEbVpx8AaI
oN5cTjvaBV0y1je/evQm0R3MjlNJ2wy/Jwyum8oy5dGc3Pzo+Ym5qZjVNl7JYYuT0M4Nc8gFXWps
2kU9Z5BhlzHoo8ny1xaQk2YDCTM2Y8YSxAkE7lVzSPJMEvCMhBRVTa8drPG41s30h8RO/7UbOEmF
UfPeKsaUSQXyVytBq4apeeXTQfYKENr+PaNt90X1n0TOegR5WcVGj7SmfOOhkWX06OS/g3AgpHpk
qTLwjW9IPvGoHIfvop7e5BL9hzyMK/iA0YuXUz518Kv2sZI7eP8fJoPVX0UTw1PkpOAwzuJgWdNz
Uyz4Bq7JbWzpaFeItdKoZq6R2Vwn9SK47R3+ENtLmIQ8mAk3A/KJgN/DuILGrcVE2scSJX6NmTiU
JYScO9B2yD0ZMPnffrr3xG2qsucJExG44lNrfYdkbzAl2s/6u/dIAX5uDEALf0i7fkh4edFEexTz
r5lG6ioxPqmtgoOSIKXRcth4ql9J57FDSBJhU4rzBr3xpRxfg8G5D4JPA9+OgdmYweKyOdq5po/s
bLNY3wFr2zhxccpG5CfouDUOzKEE7Fls+0R85C2kz4L5ed9yZp5DAFduUyONrVjmO/RvnVxLCajT
8M0/tFv3DjCEO3LC0jCeb03SkapJyQNZg/1REh0YVa57zuGo7dn533pj0+WNvrrKTlf+zMWJOkhl
mRHsqZRhjoi7pMzuk4H1Dh0Rm58JvGTGtpz3lF5e424qQ0DUq+vxGMB8Rf/NeQUQAPoFnWKuEd4t
N9K7kDEnUIvmnnvBXFn0GneNDTVWd4QuTtGrXw/VxVJtvIWnDTFjzu98W9G6YDT+SPYZA6zHJO89
fHHgM+xFsQXjA++XJgHV6OW1LeiVF42u1kki0RWeIHOOG60Jf15kx8Td1Jd8Rn6OPPoQN9mvwEKg
QEFs7qnpjoHXzVwp8J7GM+TK2M+ubVRUa5dT2TY1SL8Zi09zGiIOmb8mF/91oIic69wZZlLDODvL
/9LCWfQ4yDK5bRmo8AfxamDygYyUuJr30I0nl1Dt+aQj9wlWYvb3tkU8IxUCvsSoTgVjz1XDy8mh
G+yBncKTij1GMyUNiSQ+ACPpV0kTQ7dsPfzYnRGsozSiyTFAvG1pJy/OL6Ovl9MJlWIkxg40KcAB
j3wDgkLzJ4wYB/QS1BEIP+cGaQJpMCRlmdVH2adHnIGnyGHni+LhNo0SgOESmazJQI7S4KDKAh19
hrObzkbpLRncEZNp9j4zQe4w4leuhzCBEcbnTgMLxTGzp2nMmA4uD1ludJzWlw9/vvjzkLseWT6W
7hlLLh/+fLFvDEYp9nANmiA4cfjQ7vrnwwm5DZZgEwsjwUQtaagA0PqKmWYHyOWklofRC+d/Hn6+
9u+nP//6X1/7+dd+IY//+311Occnvz1VNm/BteTlP01DiJjF7MitM6Bl4dXrbwHpI/shoeBb1aNd
gcsS6X8+FIWHtjsQbX/0m3Ct5qg+ozyszv/8g8nyKnAr+Pl0MmqNN84Vajr98zCQDprqAW2whU2n
naR3+vmo/r+P/vk0cQl0QJFnpENxjrP/fbBtjPaWHxmcLZ3s7CK5ojHrnpmozXuk0RA8+7NlGNgL
lwc3ZdZnLw//9bWwMfKjUQz00lOPrbb3zj8fcY6nDZVN9CToZzicawBIlba1o0So9m2qPnRom2Bj
Y+hOilQgtI8hXBKrTg80QG+xcp2zP2YJoFU7cZm9audspPb/+zweo/kcv/37DT//6+db1ZJ7HJqy
3M5iNO7o4f7nQc11e/6rPAZNoUjPPw9QeDkJ/fu5zWvAfFTROHDwL0CLEF+91Vpn1y2x1fhkF+Tw
DZ/mwX+r+x49A+cSC/gLZLt78ni22kjbe2IZtrOZdg+O3ScnxrafFr4gVGIo1BG2+HvdcwBx2zG/
RBrTqrKC09ybKJTx6Gz1iCLLMdP4TqbWFwIdd9cB8VphsKDRSgfz/POAwbOjC0SGlqHq5jwCeOND
0nQtVQb91liHXmufo7n7lWURwS4ggn20El1YGds6il6i0GkYwgHw8xhw0bCiji99fQnb1tjGdBhX
aYLHT9TDmRSJ4b4xxOM8SHEowA8UpUZW0I3VUXrUaAFC01pOOJEz2nEwOsl2sfeunBGMiabdjhGs
55ROZRo61TEhETf2jdcIvXc5cKqwZjfeWxYnNrTm4dELEoS+qbEfmC9v7TnYmYT2VjYKa+CinM1s
zla9YV2jDHefEACt5tiITxanXjLJFibv1O/6RiyzjOSxDGibdXOf31VRQzVWdLfqMnu9QdGu423i
0qVPTDSNfk6brGm7a5yvfn6124WYH0LhnssaL4JO5udywjY4hUym3B6ipYGdBWnKzzdODW10k8Pm
sbRQu9hVL/duTq91COjoTJiSfM4z2wG2F0O+qt+NDoSOpAUqWdNregCYtlTzBZCVFK6xKpodwDJz
ldqGPBSyFLcS7v/aa+Zij/9nvgUEa+OyHWjR9/OHCGb9AFMm99C0ZVY3HSy0afGcfoNrRlZtmtmt
qsVlmGv7jWthbauihrg6M5p0zDraU9KqjSV7JGN59pxVY4eUc9GahtF3KSb3bCEVDosjzSH6/1nV
XVJ7MhBgj6+QobNdByvkM8Ef49Vle4v67HHyC/8R4MOqTgyPWYLyHnvLHgB7bsaaFxvaj3xwgkY+
eChvORvaxe7fr0FOo2yzXJRUalRExQuEkKK/DTBU1vjeq31Ka+T28wDRFYAYv9KyFxit68VXiKx3
obW4Romt2kCg5ThrRmJf1EF7NyZ2tjP7lrb2kmZTmEZ0pkVe7CHrjAzj6dh4bIR9fAclMrqjwhb2
Zcikw2CabAFOqbTUrAmkc+DVF5Qz9aUBJ3apapBiKm/pqlBo77p+tFYemSv3QFVKHFAExMqlpda1
TXUJwwY1r0e82+xiX4lolm9qpcY7Cv6EzK780i/vRqKxmKcOiD9M5aNV7G3CcqSKftkZfbMISv8Z
2yRG1NFiPgvFcujN7s7AGD46xK2p3uHBUoIxoaI1418kW8o5NxPvFptMTUPEfocOiXqAofAhy2Ox
rlsTX+7ys5rC8jeu49xgkNAyAl/5YBm9dytd3EmG2GjliGM/eeO7x9mJSarH7fLidj6i1C7EwkMB
KFPl3cjH6B4zL3yD5OExmWLcw+8QPskprhEb56RJsQpBdqaTSuZXqshZsVzGvE16P6pYnIfusWsJ
EkAn5d9HOF9BE3ndORuneYWlljxBIYb7H+7baEYPMsLPzaV2NsUUh/d21vhbi4pw45uDuQFv6x18
yJVYFOVDZAevdT8F7H0c66xBWi+d1sPW8Y9iYG1Gi66PzEgebYXRlDzHSxX01mHUugWQm+boi6bn
ASn+XQ5nDzbYAkIq5q+a7AFtYQIPU9GcjaRIn4MWgw0tEy579kKtVGxDqoijRSDpxrRRojRGcakZ
oN5KRqhe9OwHiYU1a2yxpBbuXjWo534WqRDkKAa3FClDbD3KpgMQ62uOwMj+SIMnyYBJzATJreBq
q9HTZ9dJsmNOPgZ5vMnKbTESOlMVm8Q+8Oby44y8eckMbIh6BzjZQ2KmyT/vLw8Xj2FpdaLziAJT
j/GlN+46N6r4Lwk6QEJf6w89p+Jqu8g2y+FJhMyARc/QXzbe9V/EapDRDhNVSu5KEiUHyvOjHoKM
CAe/2za1J98TtPSLcKo+dCxc13bJeSz9CuWwNvNrFsfRVT5FlWlcIxarHehwUu7qhk+Xr5Gvg2zT
wvoQhLSLTcn2Odi2d98vD7EL7y5OZvHPHT0NzsWvrPnYK0T0I+F1yw03a8aYacGP9YceI4jR3dUG
hV00BDESgoBWjxNb3dXUhXloeXMCt0rwA4nhNUwz68oBxroCKKAaKAtaFo3cy9yBmxT2CfrSJP3n
o46MSzcGbWfT9t9GI9nJdJQ8eD1G9mZPnYlSzLI3viutYwYqIIpbaz32wGmLAZP6OA7vo4qqi04Q
s/l00TKwcSnuGViprszux35oCJrw93ZqgVZijbn1k//dxV66l34enkFZDCINd1M9/QXzGG3Mzgb1
JzxI60mxSeacxo+XOVtiencNWuQDI7CbzZgTFaHA3R4WqKijkAGoxmI/Vpil/MA/Ny7NFVuq9xTg
pVfG34JYMgzgif0yFD4bCh3dCR+c24fpAb92espdxMpQ2zBrsfWTmVYfQ+S5e88ZdlOhr6PlbMgE
PCLepdCZXHIvosdGzQcSvtbaJP7OEpz66j54nJPoOYfpMO41UulTEn46gKifXJMsaqslB7giq42k
T2gkLZrGIg5PMlTreMKDVjqJYFWZr3Pbguq0M5plkJKJZ3ogqeRAUjcnP7Rb2jmUgEspYadqVzDC
KuzFFzBCKxv7C+dPdRGLmKTxMeoQ4LeSOryWvNIeaatENd9No29tkpQ4tNT3r07NmVz4SX/Sw4SB
7jrZGTtcI8BqZqzDLUgurO9Tjw8duIBE57euvfyqBqBgdvabeMLoXM9VsiYRmVFZ8Qr0giZcvq05
GUu/hKklOnijbfRlpbm9Lht0BLIMz8FAgqLhL9sOeRlRCh2UjqQw5uZO2frNjFCf1eZ8MRv96Xuc
tvquZzFy0K/7Ct2tqGtyFZzm2AhGgw6S22zE/Ja67mOZyIARkzZglXoXwV2zNRNpnabK8ZaJEs0G
eImB/2RY0Qbs5l8rofVOrwGxV6yidWpUyc7I3yYJqQSxQrsWonPO0WTDyDIgmIfpg13p+87pujsi
2u6jMmhfNWFFuGh56lP9EPizt2K9c68RQVTruQRunaMcO+UITdmtSUJhFkbWHHAAmVi7DioAfcb4
GDutIg2Abq0Xynij3OAjtsC2kIp7F7hxQ+gAtDlotluycGm4hAYiy/ahTXPjQwAWt/z+KY+ta922
zSYvupOB6Q8nNlBFUuv5c3V6pVxrD7jLjaMSIH5JCd/0BVgJ7c7PY67LJw8v4x1V26uy44ef8u+n
6AvNPjsZvvXLt2vkJ1pSwFblngHEiErI3qvFaCA8sMSTOSWoBdCku4lCkVqx7fkpA6yiuozIBhlT
9etUTFtLDmrHuBXMfP5L9M2rjAEPhCQrlhxQt+PwEKbdcIN4t02sujqofJy4PgGmGk6hgwAliHTi
S8QhfBUx/kIigO9fBoR81GELUrlZmtW402oAQ5q/G12tooLHYgPMyz7AMjOntgdpVDzygiv6+kyr
nED7244L2zopunBshHun8355leOexfhn9l0kWNOpt616j3H7wxQReTNV7V6EcrGjT6RS6o++NKKN
aFIEZpO1n8aK19tyMMbq9q8Bi2EzpQYRDh2ix/hhdtFzJShR8Ys0wyanaQWGZ3gaSX7dG4rWcqpu
GIWtVW4W7/FkfZuOR4ZdWtubwqK5VQiE9ymS8LBEmT8zm1Ooi31W3E3Qm+jIefudoYDYjJh7O33r
OESAsG0aknj61Z8AVFmX/66s/KA8/FylyUU1CpcoeNckljVl0AWf01gjId8JqxUbIGo2lNnxNYZH
JMemXHsy+7Q8sPtO+hEwVN1r1SEJUM0lICN1aRCjQVAc/jvjuc40Q7o0f1eueo1hGMYT3VrHtZ66
2WS+3G3plooq799Fa/01C53f9Zi9A4ttkAAALhQOt5Vb53u3Idh8ApygTNAgTriNs7wlXdHducDp
tjbqlN4rH2ZVfsQuQ/TBRVCoIwbXPj15fJQsgNA31kmWnMBNP1qUpW31HXlGuC/TxlkJE8xAEP21
s+I9mQBR+DHmKLr4h1g50bYOoPKQ6fTtaGtcD7A/URoQqQGxl0s9fpme8VLqEjF4ybxmopKRgOLt
FohToJ17KAuUBVX1x+neHalHpOXNr4YYWTQZ7OCG2X5OIaWO2cmtVBWqMHRFtU1FPAwCdQZNsDDv
1pJQ0p4RcTXF5RaJN17kOdyNJkA+shDmZlU9G5ITuhLMX8runQMPVp2J/dOzH0FshJsHt0y/2rzB
6RvldPhZ4EOp32HXMdxS3t+oGm0itOk0pbjPBKdIeCDmo5n8ziL53HtyT3DG65QxVGq6wqazwJDQ
JCmtcY4ELGSbXkKmztL4xcg8xpZ9SgVTfbkqRplfIXsbffe6WIsWOKTrjIIg1vYhtVxadWmzJ3+B
xcWnyxos6IiunJigmGLX1hjptVr+rsQ5ejV2Gz9HfTDG9qsDdnYl3XGTyd9tVninYBn7zmS7MpEe
fWAGuWi3Tte8plSjW2gY5AFGZ2JwSaUJNzphZUhslIQAZxK75nTHANitbVJHnYQ5s6Sd603Y8Cw8
+maGvbHTDXke1VM6EjmAcHDwCUWi+KL3NgSkxiLQZAPcZcb0UjeY5Ns4Z7/R/EJfzvAe4Op7AeeW
PGx/O4ua0/rqzaHA1Oh9ZjaiHq8EN9t49GlpZtT8aUWYvI9D/zyxdQJ+kQc/FmRuKW9fsWzJgnMR
jnzgNcnKKYtbJr0LEbIk2zxoQWCwD/HHr7jWacmpraijP3nLTaK8GuuGIM5Fr8Fz5KekRK3ZhN4h
NB/h0ggygtjRyBIpHRoGdfmkWxQbRrlWpicOZvwnisffxJUiXoYdCrWoXZclknOWOTSsZvNFJh21
XJ0/zMV0KoXYp2WZPCdoRjWHMF7JZp2UOidCpmB3YVda4rRfezB5x5juErcxw1lRoOGALRZvJzLF
yGf1z/S+7HXWpJsxy1+csoWMn38K8aj7+qkuSzAJduus4XKu0ZUvLwzKxHaaTkPF+hOGzkE08bBT
ITBJnbYPThp/+FkgVi6b1KojvThvdbEtkq+pzCQ8WuAs7jQ+iATHghUOqJsBrVGPtmQS5QeqKvrA
7N9tJ5pdP/IiNZ6zF2O/FQLOEskZf0ktfioTB9tS0e+FGjJOrkF+LAIHK6B8rBc4rp92fxdSqFrc
hFjG0CjW9AqXOAPXNiUyuQfNLRCWLd6MrPmdp5PctY6CDhE+MWXBGzZeMvriG6WYpDS6udByekix
PBza5fUbiILYmCMH0Tgg7SHAzmrK59h377LeQOcwqu8GVudGmgPMlPJ3trj+bIfA+xED8UrYzptl
kXNbknEB0cH6o/r8hnSup7G4QNOBjmY2jb1qTq92DfI3jtydEck3/siZCWH6nk8L4jxAczM58wWw
H/0y36RryA2wn0l180hczHD9nr2AOShsLk0mWBKlMYpQlyw1iEn1UuEB8WlQsMCeSszJXCuwEZOE
7GU71A5QZknCqQS9ESQJtZGjjNFoPTO8p1BE3oaAxBVGB7yR28Y7sqkf89puz0bG7AruwVwShsDb
ybelPmSjugtYpCwEcU7pvZuhOrM0n1UUfE+SgRxIRFRu0KMmy3mi0wboMLbZubPPeVbtPir6+7z1
3jIi4HZDuU+rX5FRX7hXP5sfRA+9yRKXDYamgrdZLc5+ZF3yVN1Nkb6VodVsY+o9Jpsu5SJmHp45
3mOPIYqLggq3jAL500AD64glmT0NGqhmdwWg8IkNjvbIYJZXw5a/dVd/DZNPeEc97ewSAXXlXL00
0qeiOFaujwmmfZsYr3IB5VfqccmtmTzNUYn1ZFBfrwlaKqkJcvt+iaibtbnPaE1wCOyiNc+chogc
cTo5w/Pc1S9ofIpN2VH+x2ZDIsTs9xDw1ZrC7BPtGdCOyFmSSnG0+f04r3gBFiZrUKTBrbDjTaVx
sWm/hmloeY8IhhGSoLQgIX56C7A6uyz0eX/Vlv1K9I9kOoLvzmAwNyuAgxl3OOeUCRWzgdwKCQbj
tMeps3FNLPxsUYs/3h2pmKzApLdu0iVuJYejs5lzpzlTJL21I8N4eDDbyqtfSs6KdRrXhyxvAiIZ
2p2XJzRybUxnWXeeDevXjGGsd6KOWStY+SGm+J8dKPLRUvU+FkbLWuBBMiZKDzF2Kc01JH9CLPw0
3wJigVBbZpyOgCFODuwwsGGHWQePZoyjQBrevNadG/PL6OhWfQfDrEEp2iGMa+laZ/RO15bkP3dD
cGjsEGCLwZGOeGZQIP5bYT5oL6RGBEGyEkGGdrd98xeKjzWEr12nPlWDxIBEDY2EaZfZ/cHM7afO
HucHlWc/QOeRTnCBOB7E8dgt6Rpkgknrvk3ItA6JKguhgG+Yw1xJYg/XoxaISdr8NxRxVlM/2mo/
f2PP4I0cBSbCzJE3YyvPtCibrRPIq0VciN29upltQtYjoyzV6OL9YhcNySdWL8p+s3oMaTiQRudd
1KL2rZKx3UE7feorMElBbiP1DOmKT5246wAohohg9kFkoU0rzM90ZiRve9axINV3pWrzyE3IspJa
JOHKP3VckUMIa4UqhMWaKL99RDb9tqZjlfuYl0PZ4jALDV5hd8Dh4LZQhm32an/OH5nbYQMKsEYZ
efWsqpATgU0/cq6hXdnR74K2IDUlpBPmH8/NaF0rm3a1wKjszJm5m+mj0+Wr975Fj1ik/YSjaSAU
ru53gREEOwMFolCY+A2H+TQQ9uzSlcWlC5h8SvLsr+lIbUViarHyk9o9pHSo8oidPW5B9rdAo4j9
MlaTHe/srBSHsKEtr5iozo76SqsMWNVDgztuTe2CydrGwRhZ6blIxh1nv2yjo69SkJlskvFQWbRf
qxmMXaVBOwShtck9BpJlRnfGLBh/gGWPN+FMtkb0mqNWyJbpeliqh4JNOso3NTEcpDeEDNghygfZ
thvQoJpx/lz6nNoQpCJTwtYNqNGbh3NsYkAJPTiMQpa3PjP+CPJZ8Y144zry64fZID9Im5+KNtq6
CpNplQbm7eczSIHVpiQjniY4zFuPUcqqI8bwELFkhrboCVpDuNVNmB2jPGJJl7zQod5ZEjJPnTMS
t0X63XcaBC1cuw5FfZPE36AnkbpZ/ryQHw/obYYXZdUnijvCcQMEP6mLvc2q0TTFiaN2QqKcFeVN
JciZIoFebUrT3Ywdk3xVqICD6R+jZbtKBFdORUvGJ5kC1dDfmyDn0UQeByMbb8k0fjecTKkL7LVn
eeyZHd6BkGQMOjfjecqwjLm9DjY2dFpEkUiCEjam5e0Bu6UGa7NwdirKPcLnPhPVkyEKHaB1RoIH
s+E7mcu3IXSKrW1se04I3KZ63ijscLVFXa8dQJVOjtgjRcwThBdGRYwf/GTRaOOAYFkc+r9CRK8F
xKe7bi4/8zqbqJv6B3+U2Vm25R2ZH0jtIA4mWVtcmJK9NaLSazeOIQgZq9CmlUr9gkKntYm5kLwa
aWG8UWpOd6WfMdSYOYX6MRG9KbdcZU/nXMv0RlE55nSHpzE0qcbKcV+TL0YZfTZ6iA/GLMR6ln28
4YfZiPtwh7qH3owPFe2gDkYM9z5IpjkZ92nCD3bteZPaHr7bUsHWR2ZZF062tgPeZnFfRFt6LLxF
itMgPFozsbuRCk6HO/FcJICEVgEdDHFjFZ520PKBMQe8SgLNLH7X3JexMGKWXZ6HKNunsG/Y4UpS
MUwEfnE9xzdBKnsLTB1mG3yFLktYVbEOFJo8vjIbd7MR6eOUwBmax++JiedqVJ2/k8wfzsI0bnnq
Rhd0tkBy0jcdJPYuSwiPEQ7+8SaCFoS/o+nIMmkdauwGWiDDNZRjEP8Vdo8OZ8wmcdCgA3of7wiI
BOM7JI+xRnkEiyODdcufrpFNlpRVNqKPtl4WDNQ6WV3w/1PMhk1040iYHBzZPMvKtJmJxXtnZGlW
k3efF9GtyBG0OIz7wHhwVG3AbKkozemQVMe2+azTT9H0hI5w1AvmwEdeYP2aKveXE/I8uhKii44X
YqKbbW3H/Bzd7LErXfydpXppJY7yuYQSWwOxQD/Eyk1HJMuRzwXBl++HqAyte5llv9Hfv/5khVTp
58TZYj1a/lWHFUSREWfoVJbccgL1QtcQt2HBTjQHBFmles5VTSgGib0ZYvXd1M3qZXQ6cM7VdMQz
c0Gyj6BfkaiWlWSG9CXyXjrPq8wM2UnADe6sEHYJ73vCgyXBtLiBPHrsSYStvqtSkIMcrgZMC9t8
jlCsq2GfMxqEcJ8WHIHbRZy0fIePxzKLHs1BsLWiBPWWlq3fnhlXjSuMg6zqGbJJq4f21JvfdZug
c83DzyKJ7+YGjwEAzt/YFRCWwm8V6oMZBHR/PE6NUGRGZfLXlI9PCHrwRpKe1SFptaannDn+xjMe
AuPU2bRI85Bmb5mXaK6rulpLMko2bQ4rrxuGYxGG7jmiTi/DxDnFLCgos3pcA0ix54LzstmW6ymC
++B2sCGZzARJ+VEImqbD1BssQcNp1j7FvuHqrbVPdB2vQ+IEDg2CfJGW6T4Q6Sf94hoSBBzb3h3+
EC4L4BtTn9BdsYcCHq4GCBpjAYetKBHbN1iKkJPzlOjko39vkurby8MAhnc478mjeG0QIeuiZaMu
ASehx9kmQ4y0GqiQ9gMavf0tq7AMzi6TwSWQFZCiXMkaZ6PFhTcC86BNH4YbkjgumCW4JJnMsLFm
HDBQH34l2EU4g97y2KPn1DpXUVpvQ4uYs2ksXgovaFdIrSM6yPO27UyJX6qskLhiOphQVlJ3mRUV
ZEY8E5hEGbqUejVGwsGlPxTiFo5jVGNWhEjG8BdbfGz+yfPqpYElRjBeelYWaAGcPlyFokMhMp4l
asaV44wfeZnhg3Gyd+k07dHpoi+R4Kw0OAkTWVcJWDhtXw8HyxX34eQdqrZ9Ni1a0owOAShEF8Vx
F5NR+aduoxEglv9hF8FXRaIOoWdX4afPKkYFnRkNUbdJvqaG3Hc26C0NrYOxElN5l22V+59bg2g0
E3MlA0+9G2SLe8gn2MmsUwQMdIMEcpg6MzDuAuz1PZCIoJCPTo9/edAGVR9H7IApMUa1gfWuteEm
jNdZVu7C/34wMpxYxLGjL3Ze254I2Nn1SBTLfxnh35wY5X3rmRgI6FICCcT92wpy+sYBx0qMJouo
53M/2d+JHH73A4LDuB4VaYzEjGJwN6Ng30HclIbzyQTwKxJDyNsO0jkw48JDFhthjylDStGuIZ1N
nQy7Co7oea4yausz2ZxcLXt4MAZsfL1Bmzb6iwjknI5Q5oIo+YWF6XW2EgMfkoGc3ftATcZJc2qO
BSsHvVUHaS5TlhZXyHoYScdOhtfgY9DOXykt9iUCr6kYQCuP8iukhF8TLLPOZlC8uCts9IvhPiMk
dV2XjIY0smlsX+PO6bhx63agR+URCBiPP+vWS1EsBPZjzk0QDhjNZzu6oOnZcSHcPeIDLHdiYgHD
8fANNQNuIeGf92NhP6Uhg6SC1r7n01g3XR8vKfGyOX557QpzY0JmkTyFzqzwPqbA3AIHzJn7XQaT
velDc+126pxzfCRcMXxWvm+ee3UY4R2eOjLzQEHFR7cff0etTBmqBR6Nl3IdePHwhKoelZjO7nJW
5ilI232jzWumAix4NerMFm3uWmb6ZIAu6/sn1fYdy0m0cRw3YEyyhgK+ShEQoWS50Us6EgoBSK+B
/K1Et/hDYdYluX4JWryDvaFfc7o/8NiCqyPFQ+bA3WlD/xerMr1ge0YYM7F5dYZCsETYGSGgm77j
bUOItwkjtu4oHTHQXQGkTl82XP1NqhpWgg6ufWmQCsvcvj9QdtAXsJx4Ywflr7LmB8T5a8O8lIEm
Eq0kaUlI6UHmhM0BemIGujw7JQMmz4xemJ00CCeG5m9Pk1hr869eos1LVlGeAnPrjv2km1DcWC3v
cSLvRtSllZw5lLmJ3DYtLfkWq6Rmir4098wGGN9Ix6oiNs7PwWR2ZMkL2OpbpnR3tc8Kq+TF4Dmu
7DbAMhcRM1VU1VYXI7nGVFrJgHC+THrwe1p8FnIE1g8Cw0E0VtLZIUOF+Mm48Tfp6O/bGZxOxQFj
iXJ71ROL1izhYGC/gfxAz81HalH1IL70XLzN8z7Nqr+99k5WxG/LXXs/gbLiF9F+jRwGfyajLGNm
UtaHR+Lqz2aC+StHnB1EQh5FND2UI7wRE9HOygNcWonyjdpDbEcfBxKKjgKpfT/MMbN5n5Giy/S9
e+mT5qlFTgS8ApBTP9EhU/YT56u9sk0g8A2p8Z0qzxw3aKoQaGVw+qGtgRNqRHQFY+UunOdnVppu
lREuvk5Z0btECoY8y8E4w4lgyXw3GawCbuseB4rwtRP68Gvh4Kwcq3rI9dmbwGrL5CpSzBzD/F7F
H6NhHZ0BlZwlOCWXpeLuc+xLQteUAguEf4mdxSV6wbAZwYwJ03fm9LuAWQ/3TeZvlzdHjVeGSVaB
kmIcL3H1Idgh1w4TJ/b95t2iu1NLfIJVOr0mpAGuR8XKop0KTv86iUHpp+Mf/oq7PPGuiwlYjx2R
euql6SPYTu02S4LhMJcGTlB62rkDsHmO9IfXBtMKydtUEvlo0KytQ68CaytubXAd4gBoUNK9xj5c
0eCpjPWvDLr+rn6fU6qVugfI69WSbNn4naKzXldWa26V884KaqKJ1Le5N24G6FDELrSdm3tuwrM3
ugck7AohoMRkEzCZ/x/2zqNHciW9ov9l1uKAwWAEyYU2lUxfJsubDVGW3nv+eh1KgCAJ0EJ77d6b
fj1dnUlGfObec8ci+akEbmd0FuE6RjDqaRcJWu1FIjkSHnMky4Ke6gDyE6b8ZGXmG1HMRjQuDnJl
s6ZfEzPXfVuU1FmkQDFyYmJaeOuIaTzEfS2Ba+1pmqBkWdrd10qB8+1AFC9Wsfh63TR2xovIKg/3
DJOgsC2jo1E9Zxkx38QBThYlE0UUlBHJUoYtzt5sYDwnCyeJ6djMAEV3FuwX5wHvlBxD8n/riZzC
7CHM1V++nCs8KR4PecxkctNEHvGCLmR1PTKhjRjvUGHj7at1e8hy77oVXX/GWro26gAXmeKfXdd+
JT4YMArhaNtEfxs2KD9P1bejEDg0wv4pkswLqqF4QQCPtSngjFmYtl41eeCbmpmJwziSBcDIDsph
SzPCpoaP9mkTKYU5avlyQ8om5U5PGaMjPxrJ66tmJvJKMNWnzEr93oFry5fd1BeWEggJXPsn1+La
nTx3x4wHj0WD45mw1j5abH+p1acO8SZiwbUwsNIssYSaU4YSEitUTGIUnr0U5L9LNH208L8bHNlX
48Ew5t9INq9JpIhijR4mkkMqK8Aba194swe0VUxIIxd4W6QYg2MfdIPeZ6EzIFzlzRPWIVS8SGtQ
ZgHUPIxzfUX2pbEnrsSFfSr9KR8uMrXqi9Hjc7Sj5piz49R52++zcLgVdRdv65JGmCzzo6uq74kV
gTGzskoiB1Fwj+kxG+5KjFk07xP4gMLwqV/4m4pUHE2beQ9kmiPVo295TJyd1vpGTaf5kDgPiDDY
tgvbdGCKhNUXyTfZZvdFmT0m9vC6BMgGmAl/l55VbjsKs6pTB3QX30njpUek7FtCd+8s2XQ+ZqL2
4Gm9tSYgXlX0SSqQA2+muFZgVPHQBS5SSJzrApsj1Pz5Ku9wr7Q1oGkPKT+LrJvQXIxTbxvPiHK+
ImiV23Ac3uZ4YgcQPZuAb0nXxJ0hHpeZQYFC5LGkOQjojpHAyLhtmRxGfFkG7A/5bFqlr0FKid4g
riV9SbxbzcxEqPjgfnecn2JqnmVDqW6Qsoqh9lIZ/alLaUDKqfhIXHiLuXh3pyTllWTBnzaR3NYq
fhjka2lmh6WO02tE+Zs+2Aos0JsUQ1fXgs43xs9Bivei6e7s1H5pBYXkEMsTUmtIoaU/YUGlb//E
Mv0oGtQ+7UCgJJvyrSzRzAp2CY7uaSSFecuaYPAtZi5kHVZs6e0SYUVx13DlGlPxMneqOjkj/8Bs
6CT0eBfX6L/7EC7+ooJLorCPhwCVsPJByCTK/LE3XXapjDan7jnwGJ1qB+2xl6VvdUl2RVLVFGI7
D99fhP+72vUNbBzsLTjL5pUpARl4yOJrHaNgxwPEAdlMUCHgkOzUnVsMbNpXU4ZVW8Am7fLNsxl8
zPNrqEBxWmV0BghTrGl+9dbqL9oh4ahniaCwWftJACjGFYJOfg6x5fbrDcrwa4xwtrfW1pv1C6kp
cHNjhkb5G5LHejeY/ElMRVCvoxzl/bE1v6zb6a+Y01sv9+orK59vByRgftwkDHHFF4LG/GyRfd03
jN15PGF1SHJLU2zvQaHvzDh7cQiWxusC1hQCcoJ4kegotxzvqqm7LJmudi4lueS+o7xcsP4b6ihz
1rp1cjc2a3Ezh0+DTPfdMMhbBadJW5iw3Z473ozQyam4OYo6+RMlWfDtS5ZWH07UkeDX9Jcy4EfK
R9/2nPdKctzUSDV9IjzXwXHFFyy9Q2CJv2BkBWTVjS/GhNlWDgUpRCuOsG6ne/UIgP6l6uEwgYn2
C01zRQr3doj7D53mDFTG6brrsmJX9J3lLx2CZGcrEhAYrqtc3xPyrRKG31Oq+YgMnxOTKa1F/JNv
VIhd+2GGADei3kL+ie3GKXBX5z8JW3o/dh1rZ6NgSlcpHgG9P0ShUHh001MfL3x2DBGukHCeM0st
K9AVx/KKBnNAis1mJa6gzWvxHLvo4Bhtm750mD5bMwtLsAlrdpBx7OCgI0PYYqz7ComSigPnXdnQ
FAeXWcLgvpiM6veVZvVYQs864XsuSl1tUDQQll22L1Xp5ShaQUaQZe47K90hQ+GMKxZ18uxBaDXq
Z1VDLcHK2dswUPokOOUR97aZGNxKWjlXLsVIIFGtBjGb367tD4m0vsJxZrIl4Q7WmG4BcThgz5kb
TPdxPB7GpGMAtlK8ZqLecYhXH3Xl8IUUNaEYqfoNR/2xuGTllDpmvUf7HImcK0Kl1zclC/lN1nEJ
lFJ9z957AvbCwkzjg9VaDWTWE7jeZDOhEPIlGn5/MkzUMc5q2LIgx+UkHnVsBCfwaD6BDpj+IuxY
bhS99rajfa7LI7fe7MvQOC6N92BIZrwYMLzG3sOZMK7CJL2u1lwzdhtY6TP3mZk+Gsdu4dEUBlPw
sSaghFqh7TNAiABNWdhRTtbO7wQSnrwesnoE1jpW4uypnqesoIQhzpmOAvYdVAl138kfVfZ/ii9i
N+Ta9UX6XbkM9Ekt2mQoKeIArSONYb8hG93j1rnYg844lArsZ6W54w4JqGvRVLpiolmytYvLjYVC
WxD9FKKWQIctdx06sI0RFsZuliwvpWXuzbIVUCacyzLU1l6E0BXKRW66fiK0NL+o8M0Z2xvQKGcN
UC+pn43gj8HiRVr5Iw1sDHOC2bLO1gj75LlX7PiaKv7FU/JmEZsEL7EnbkEIBVIFAII3LLs5Yh8U
x5V1MA35TDRZqfOzU+JjqaKK89WqyGzgcU67lXdafxQ9p/aMPmvQqOccAdwKRfoSftYhEsp21gUL
t+i56NtDvx4obn42mv4ntGb413zoZQKPBu3OlfpxK+NTVNLZDXHypxKr2g+WiXDMTsFjLPTcXB03
edPrW4acR4Uv8IRwFBNyYFL/2wyfa42hlRHJDYszDmkPyXgWAM+O3om6fZvoIHZ6KF+Qez62ntnh
EHvwREsyt9X/WRNe0DollcMukKJUPGzZCuZAD4L8Rx9dxyEt1ON4Stc/fHqYUP7kgjwBeI0srkI5
HZnB/CBt2hbhF8cXGPEVg7O6Jz+XNetvdNaL+WF1u0TJ/LoIss+D984eWYpCyjKrYww5yc71PgoR
dVXeGWEE4sWwOlHn8+OUpx6zJb4WMKRAie0NGQJLn148DpIeHWMOU1quBzy2zyU4NH16GLz8vaYq
iKfwPC/pu1g4koxpV7rvjUVbPgZQMGT0lRrcQ991oc9VfF+/qyq8CPEayg/euNPILZjBAILPyGbQ
OyGpuaUw8pOq+dLAJFqSHcdXDLME+PXDszdMN6zpCThdBRX8iHCT+7F4q2s+hZ52QLXNGZRDameb
HNUBlwzVqbmfOtTDgox1b+fdsRvZKgVSIhP3FB4fzWBv3eASMMr0QvteQSopJAXDqkrQEyuIPjgH
GTjjOH/EwT05/V8oWYMOHpnRIwk+oyeOOkkOvRW9qgqMA4VqzydDR/peorqmjL+SvbWPnOkpbNNT
kaLjrC+9NfxY4lkQd8RpclXE6TZJeT2hjtr6YTZDepT5KjLc2764nWdaoP+PY0U21s1PYP7/9R/f
8KS7Zn74DeOy+K/hqpZFhOn/Hsf6yPX838JY//2///1su3/9hzD/aRMgpj3aPEt6jk3k6n+Esap/
esph0uZZWpvK4rn5zzBW2/mna7Ie9Vzi0aRlW9Y//jOMVf3TtZT2qDYsJbHbWP+XMFZ4Yeb/CGMV
WmpSYj1+NOHy/7f++vfnQ1yELT/9v8i4DWsRY/leBrAlIaoRt0OJpRb+Kev728X46rqGXtzl7SRf
mVWhHaHlCXixB/M2tp9CnDC3NXYzWkcUUmJS+Mf1eONYD9zp2HeBYTdKwEi1I140Ezx7Mr0s+K6R
5j3Ogw4OU0kuYm1ui0ECfu6st3ZYWKxVULoTlDvGRL/XVk65z0xI1OYqxuvdsMfUoL09PDu8Lnl/
UCi5bvoQ1IxiBasyG1d8U5C7lSOLLWfFGsVQ23iyIP0jcyGnhmqiMC5VHKjDIqis3Xo+1Druzsjh
9xi+MbaJFHxoavhqxilR1ozlRwOFgbDy52IgcxT4F6C/mYJyRbhAI518XDrN1dmykCzESYeaPsy/
LO3djWEw7UNWPP602A9TYP1WdUCEY9+r7Ww/MTVhTMG9yELG9K2JLFSdJb+DPXwzEsPOYb8b6bXQ
rIOvWge8W+eeBq3jR3Y22FqZjYPOh6rRjRJJYh6eKiP9QjcjDu4wvk043/ZNMB/dsIRi1zZ3HaP2
HaGIoBOaDFZa+0Iw4Xu05tpjH6cRncPTCOdqHulIuyo+mRETbaQVt1MKVMlEtrYZuuXIMhOv5Up1
7dEsOZ+xNUjO9/gRzlxAReXdmDjCQV/FxJG0sA8E5bUm93cbNZXeeu743DccmnbFqtEc6QzZ017p
MW0feLEALblXY6mWu9SCS0qAWbhGaM8ed/wcfUHHmLepsB/oR6dNDVwlT6wdqUvbeBS7XJiRn4WF
3FFqrVHp0TOwwZhxzsgXHlPQdN1T08aYGTaIHcNw3oZvTKII5CBdgpWCu3MbRDV1UT667fTh5u1C
pPjgbG0LJ0JGiRty7G6C3GwvBnKALhNn04I9wGyY1cGEGKl2QkxsuXeuJtIIMlIKpRkdahs5RzUi
dkknqs2ycaO9HAt7O4yvVe8IcneQU3UCgody55r2xXoUsipu68q8bSNN2o+Nolszeg9ZN8KfBfSa
oUs2U9hRVsGSt26G1xiNzyZe6eaRHd626s2xp8cF48G5K8kxJCniXoXON4zPq66P+j3Irk0kSX2s
OxozS7JiDhcgqLKHwjg58h49wEdt3FvIybZMlF6sIQ+ugdw9GjDo2qqAiLd0sI8afTtipj+ojpU/
Hx1cxTeToNLNMMJ8LhxkKaoHIILLDIbrEShGvIlygRUOSW87gO7u+rK4sRz7IOCfOI7kynUU1HKG
ikFRzfd5we41spEaKbwlUfNg8OQAIcAYOHlioxGYb1ZnTmG4el/Gy3tgygR0dP0+LPpsp5Bq7K66
dxC2TnlXbMN6kteVohHDZUJajh25qCf4Kpv5Whh2ceFJ6/g7h2dE3eUN4n+ZQqKoFqQAloYbpSQK
LC5tgqSkdMNdU3g2vsafqmJ3aQZRCWYAtcpiwMyqM86QDuEXyDyXQzFs1KYejXTrgqgBtvAlkdUD
SemOnqufmRnc5rg6UIIst4oadmOjvm5N9KpRTkdGwJryp9qcPquebBK3JvDVGoOt4sgKlxV4PbdX
jV1sGzaFEHc7XEjIySFQ9K95Un1F/JZjFKB4IjHNGGpee4z6GiD/YkLKidYcAsTk4EAJr5tb1owe
4ljlBsoH6hrNzcNKjQKIgrg4nvAMMKM0e+ulTk/wsFlAuTA7k9ANKIRRYOiJsVtvURjpRG1phCu2
NpwNVEUbQTt2cHr5A6eH/XBW+zmxvCT4RKyxWEIDmrXKUvmznQHSnMpXuw/uw5T5reW0eLWmU5yH
O7y2/IU9D9W8Ky5xTHReVM4QkjICzTwI39nkXBrM+vvI+60S/rtJKGYizvLpmc6wzbzm5OaM8Y0Q
+kwzTK9kFkboC/0ah64/x+6pcJyYXG3j4tA2b4JqldJ1WCtGCICOFccoMPGvrfzOyOiGveJ6pCQ8
q3VEysOAyIlAlaRBC+ToBZMInE81MWgzcE3J2OMYp6/OCBUiWAQM1bTq9hLinDHl+gHTbThSqJmL
mHaFTCzf0yjVFYHbChHDxsgbtTfbmTIc4l8Uor1Pncm4Smrtvev6ezbm0xwON7lXGA9BMX40hoN6
RfZ4whuJoLdkkwasAQkq5EF+zUf/fbJZ5O2Jd3JXURfO+NXJToRf0nZvrpqOHIutTxLwghveeBjE
+LO+7xaXy2FgVBrIIAKeQzJ6zPAGE9YTrlcWPGF84xgpc50ZvXkyMJkI4WQiR8fa3woGCaV8AZLB
K8TUexcy1dlqRNB+K90jxCO22DdD3mZ+hs0cqrBNckFJ+9QK3uZyBtRH4p6FrWNj63h4kw1SCTqU
1HlFM8LkOmHA15BAUTfSvZ1Zmatp/Yu1mBXtGX6osWB3z2gslmbcFfRje8blvykWTicFRBvgr4eV
ty0CQd/ouhaKyRBhoRiuYmvEWORi+7MmUHdW86tqh0EHmdZBrP6SprtXUMYG/t2ji/HXXyhVt/gY
q8ghAeiwEYpm2uOSQq2O2Y7/9CtJbFwri3GwGmS0pRuezUxSj0i0UeFU3E8iaZgMseEVpPBWBtqf
2Sa7nklyvcMbtbEdntd+OnVVHtxYVGSuYJyYjqHe915+gEQxIPvnwNBCHfPSGFb2wyPSp/eBj6tu
UTCtnQU38TV/cgKqyOLLYx68amrF3oqoidKOzbLzOXL2+OCYdsxHnMw45e7YbBfXfG4Hh63gGJ+i
FsiCkSBFGUa2nHplRNJlXRacbEayXuz1da0EQbKVdQNR4eLNbBaEd5YtwXhjy7YscUoC9oQNXQJN
R7+wfmC8pXc584+Ykwkz87n24k8oRMRuR0nkO9ZB5eZX5gbTplm4h7OmpEJwPtXabY9Vmq/3/208
QTOy3PlaW9N0cOcKFikCBUmOAJZdkIQkIVlVexZj1Ph5iDpxoQdOChaGGrlnTZInyBCiUjX5pwvT
Fry/I4oMbnp3BQx6JrITGG2wCq75ky+8ixyxFdNiSiv7jtnjnjWwn8a07bPlsSjJ0XhlFhFvDmgP
rENPw2B89YE9HrvFWDZzngUIAckTJAv8Ui3S48DTfPj1H0JU98GpyLee/325gc3CHiIEtbx+oONn
ZHGoqGbyVLz0OhIu4VLrwlnK8QfH+CVzxM/MomqDefe1D7Jibxb9Lq3GxxYP0NFCmByE2atdIc2M
jeHRLvbkIor1Lc0i42QOM6x7bfB9dt9CtTDc8lPlqffaBYEzJDgIpXWbwF7atC4klFzLAR2avAq9
RVxrwDMzbwPE0aLxdUBskaNPZTluCzt8Vowf/FHzu6SGQhUXbNsIgb9quCrt4EPbmEuFhV6P1ocx
KtO4dKpxEmHa8Y0OFw56UZYdi71J9ZyeXTvvqdsUi/GwRSHBNzon20rZak8xCiOjQAEVBu4n28hq
I4TJihui1rZEhwN+nYyvKg6jazvGZRTmoz7ohfRxYAQ+siDSrjlZH+pKPbQVzoK85xPSg8uuvUEG
Kcfl3JmZe2/cdio/VrVKzzYGkmEse0yuI6F5+BlWCA6iay7Z3NwGcpkPaSK/TQpF/OZvrjZ+PQdT
Yt5UHEXlpxjq+tS0xV1LoPXZDmDHR8WXA9RxT3L4pQnb/LBM9acLvnonbNXtp35+6hT20BJr+LiY
267vl1MdG4cid0/o38JLjdqL6MXyXnjmB+IwRnPVzL00krJcJYgYxeOQwW9zInDLoaDzGok5WCjB
3US0R2/SaP37MDxwo8UOAFvaxb4pz7Xtu3Mx3ttOTmD90tPRiMA4mGK+MaoOWaqUP3VhZLdaUAMF
1kV0hIklLNnxysEmRhJLSWSJ95zH/MqJSpOFG6LfnOF1TSwMqwb+stkhQnJ0HZogmENy2ueRn32M
U+QdqLb6Mb00pXkovYbtZ8laPyDCx6+y5bnhMQoHU9P4mi+RYK0WFAx8Ry6nnqb5Srq5x3Z3Y3nO
cBpC1sJzXR9q1IuNagiOGiA/qeELuLDeGYgF9VgMtH+kuqTSoiJA5tQPAY+97W3ifpR70mwilLFb
Bc580xfJH2xq6cJvGpA3O0yUsgmbfTcUAwJFJquaiO8IlsoudmoMrTMZu8146qnkTvNbmCBnmeJV
NOVMr6vzmtBLK+PYAxRiTh4IEHpE+mbibkOHrRwb7DYv73Lt5MdAdmflmPwUfOoKnvGutwjry8Gf
X0ezw3ab3zYC+Sa9o95grq3BzvJcWNDPa3wm112P2W3goOjrpmd8wCneVXeS1PPjFKidtPSDa5Jf
mANConPfIQNy/XLqTubq86KZzCKxZw1OUmmWnLTLjn4w3G/m+JgBxmyNweRJqLIfI4R24+K/2XQQ
xuaGBx212cGFF8PN/Rw6VAgDNyqqxepqapmHj+McEUTCut2NceZ1RHElvLLbsuSYrA0Sjcwm/W4b
InTLBL7ErzAQYFrdHZKV1MD0Zs1IfhR+YmkgrqYCYmmTIVVEH1nWiojF2Hxr8v6piVsE7xExlF6v
/wyXo4RYc7BaOnozAoXRkRG9VtNpzMLLzMByAreiCw8bfs2YfRAIGCtsJDMSgBEzTc2uSGbt2Ssx
Z+YPrfdbkEDStONRt4iwTIh/iEKWZFuUy0/SZiXRvViMVENEbW+DEq37AQs+Q1L507ryL+dgt5YG
faWZ/iFAkPsEoKMRsZ5rKY04DRiqNuO1W5k7wg6XnYes0WSCG8za24yd98THvVzBXTSuhAvhfCD1
2bZimN5rLEY4SccX+O9clAFlFT6MqNg91d1YtX0qBhJZbfEuDfepV8vMDlXQ+DPvQa4VnJo4RNre
fc9m/ulZJL/zKiWd4M2uPjJlX0p0GXsXSYuyID2hn4yMncVod+5BVGmDzVDs/dFJ45vp0C8j7PWu
ljnf2n31yHuJfUJHWKNIQjDcbgcmYCE+gPDLIM5/W/SaY0zKapG+Zg3f8DDLW4c2owitGpXOWpty
WUu1YPFfgj8RzN9EDX/UhE26pX4qQGTRga4kk+hInQgZZMQJ1sAwtAxJ0EkYiO1y21b8XVPNbdD3
2V00Z4cMKtUm1i2VsBHBEyV6PIWFnE00vUX87LksDJ2YADmZZy+ogzAdj8OPDsn7XOygpw76kO2a
4m3V11MOl3HG89i0PQZPYRrgG8kR0fqaeVjJyJFfFc+DUX80tgvCqrjxwHdscBdgAOkci000sTkF
Lw22KrVL7e+scKtdLvtr29SXgfj1mxmVG5e21exQjg+ZfVdbP9lcPaHJSndpVG51N9vXMFf8pWwZ
tIRkKnIkAJBjK0BIKqb7HOzo6pBg0bYdQ3s/z8xf7CziOkUsAe07A+DHYsytnxbwEhh3Bhi1VXYh
UPCDa/c3a4A4a9AYm1GFd1UHCwjOD0rIpsc+hR08P0bxuCpcaLmJ9KPsMv0YWW0f4qsGTHucMORM
oNA18szEzF56eyVA98unCsgnyiVI/lIB0UG5UAFAKaH+nTIC7GYzqE6pYn0F1+XsqLo7daNtgI/P
cel1H6A1wLrECyZVyffvrDzqyQq+lii49PPeXqoeTd1AI8eCn3lCCSciJagHRwRBvAmVUiBGks8B
cFtE2EVh+Ddx/cd5dnJSPA8tlIaJtHqobAYxrMsRcn8GAhpPhjswUkLP/VCTyB4I9BnOwNipVuWf
5LbeJ191Zi0nxn5lJyFUw6tPBStWqy69a3IB+JC8u3wZrr2sB41spzu8NJy5jtjr4impSYAgecrC
qHSTJmcNKQEKArG7ypRvy8Qic5wysN2kcm3mEZSs4ZDRoB8i02XA1z8WzFt95jo4wF7zACFnRQS0
Xec70yGCtezcBy8gxVN642WdDeEBYLVEdPJeEPOArZjLZzShABnohqOJWK7ZWnhpeN0q5QosN7Pn
r4mYHHRQqD0QKDIDlQNxk/weGZ6K0XyM8G7PCxV64MaE8cZlQrMJzMxIyMrqDPs+Hl8jWfkl4Uc7
RuDD5p2un4wkZw1w4LkSKEL8Lm2xqkoA9FnOIGCObkWmk+uiBnBUIClzGWttSlCLV6VbnnsvmiD5
0Wzbnc12OKoKshZNaGdJgZxYOpgXggpNpAP4nM1gcehMy9oO64DQspGMjWG8y1PsVX21YmGyXWWq
YOdNBmkRDnSxoH1YquhJePHZqrtV3GXYG5a36EqqmOzu4iLk0HJwjvSZKIjbERBWFVYvblB/55Fm
MTjuphksdhvRo8/EUbJKuHFqhvcW+DiE5PZNme/ixn1j/MPKoH7oA1AIhYP9s65W5mv0rhmoXVmA
6eOV8tuvxY57R60SU9DZu2gUHxrnMlpVC1kJAAMHsxDVM1F+eSTfoHHR4YIWgjDt4BcY4VjQS0mu
S+dvmiCgW6H71ovgcW6ddVMKz2Jhu18G7q5pnC0IXtOHYELFae4WrwU4cwPN17pbpvw6LEkwVkMO
B69VtwFD0aoT5aFLnL90Jg6p5kDTaCfoyYxXYHS7QCGopU2ND3nzli/uh90WnxXSvgExjG8awztx
lTsLozBZcS7XMYo1ukPnNBX6t+yA+KM/hxNmRsB442dyWKjP+lvaduQSJSBHh3efHKfsyli6xF+W
9rQQFrJduI+vbBXlO2ky2R5HJC9ZOTKx5eTBmzcBf4exYoPujjxrY2TZA9jjAbi6+5Cij/DHnlJl
tAPOmomfzV5Mvs7qEc7RSVTRm+gg59c2jP3yJAuStQce2NE9G7Oc30zdoXBKfurGdR5NB9p2j6aT
8AHjIQ3JG+e7ZfyFT1XF3fjFAK23s63DnRFkSX092GgsMT8zCyiQjjmj8xIjsuqLNeTL5Ugrlo9k
apAZEVIZ1pW1SUX/ok0XGuM8xVwcvPLoEOCFJEyUTAPbA83icjdULzAsxv1oRS/YjHi84e4+kIzy
DAz/a/ozI2fXVHgmzfi58mR+jfKWZwPgI72yS4gmB6JYWaWNp6OdMgeMEV539vr+telkfDJoBrfW
kuxyPRqvyO7O4dSprR2WaxJ9BKeqtccbXMS80WrwAzUSCDwtaptCzrsSBiN0O+ynt1wBiIrjz7Iw
DqOd/S4rcZCno70bAsNf4voDUIXP6Cu/rlqxi4fqAKFA7WsRdDfZraD79FOcTPcBKO4toV/GTRaS
MVPykSRp4G5SOWqAybQUFXu0w5DJl2YYV5LLDTEGxygvf3GPBDRmPFejR/hT3qDSpmCX2w6m29FJ
bgOImuyvRn1Cpcekh+VyFtVkB/SZfcTJu2yKTwhH9l01ArWZP6cSD6p2EY4lcO9g8vokqKN5qmW/
SetUkPY0mbQk7UGT2ZnSYdlMayqx7pDE/MfsBqOUKk8BrfiGxIh2Z5pQ8p2MGXMsVhQ6GaYMT+qb
HhJdFjHmcygc5Mxmn3n5i10232lF5lBflqgiEgYstYtvuk6pU9KpukU67TJiTl+CbH6UQ6GOKmHE
qEfOoDioHLY295U93IHsfGp4HYHmlbSYZVGd5KWM72wTPH1lYXlAuv9MHkYzDIE/58Rcq8rh6+IO
LiJYAF4VvA8Gk3gD+h+hCHm9VeyTCl6miSotFnA7TPsnXt9gmUgo3rLwPTfBtJqDBs/IEu2DfF8n
8glVnt7k0/Iqnare1H+prB4i5MRFDm4upaCBn+58jdVPsg7+DNwWES5BdGAPzqCZ9xe3RNJBq7uG
vPhQTfnvoMl976D28Ee8i5LEn9hZk+gx5Zt6RC4jq6fey0Y00KjY2WJfQ6VEyhAO6OrVFtj+jX6n
AbHMA16P314wVaBRnouHoVbftcZKzoVjelDOsTMgrzp0EUb+orG/8dXHUqMDXjG201Vr559gzt54
pGfQcZUF712q284UKM+H8jNw8QU0pXsrkL0Q5s77ftt3y5fAtl+ZyW0JbwxHxviHJk5xt1+mpbi0
GDe40Dl+ZZEeXSMUt6NDu8x2pk2HaJcNxJmmqjEuIMXpLF3E4obi6nA9xWlULS8EK05DFbJAHhQj
bLbeU2XOpzDt3gcoS0syJGTtMFxjVHnT84Pu12gcFojHOXeiG9tt3xGB4WKnxWjHGR+8jjy/YzdE
Zw9Rc4zwttrAMu0ybJHABJTxrWI0wqdkMi87Nw2pHW2KgsbpAoKJZaVP0JUq32lbMhgMpz1B8iDi
WtmN39a1wfTrMQrLT1e4y66W9VPiRFtYLvatIkBhZ9sx7SdjObIl0nZvIv08sgg6l6l9Q7kK2hio
7n4BBEhBFCmTVBk3PTXzdDdn8t42qY1NanHYA/1l1OSf4/TtiI5RUQs9pZqogCQvRqsOA8p3uOSk
iHaYrEoIDhQ1duqDi2NRH97aEx7BEu9JJAWbPiWHXWPSejYwYQvTFtdlgmAmDJ3+NEPvoFSg2mJ+
cECppjdmxDXf6gdid0A3iU5sQ/xmCFS7UyK7Z4hrJ4opc2cagCnaycVv1EyHfHAMZAwZAVVTRPbo
3J8RPswcRrxPM1fDmWIQnCakbD8jliAZecLTiv1nEAXOlZNYz/1Usjkgi4QCFmgDDvqrGj5S7FrI
vizSCrp04veydK1H/AYEQ2xz+mq6mBI0AyDQzRCW4a3Xc+pPloG8iaQVM0N1jd1xxcuGW6ExEceK
IAZFmIVcbdGs7Z0DD8VBZhAnMQbeBNABT3jHbKrsA7QvsVvFBc6yRkKXGLHbvn5Bm/kYxd3TYji9
j0TpK36t844tqySPZcao44f4/kSWftkWyyGnQmblRdY7qqfjwjkVEOPKyretTsgi9I8w/tLSdP2h
iTE7zT+W8l7ZF4A9M5YPfNvh1oFteTVXZFWg1CRKAVdI6SPmU/f21O0l6FLf6hISI8dpG8dh/aET
ysE+k4J15vgz53/o9351NmEvjhBwARvqgs+K+mLBEuPrWtPg9smOcrPZZ0P7YAZ80K1IkiM7oJec
rBK15PlJtjlOwOFU9itcqrfguBjI4wOTv40py+fAGhhfJ0xh4/qVsQxdrgxfGrN4SZXzhNubIyTF
ngpq64h4lFDkleOTMHm6QqoSYtIlCydoXL9bOawFzkCBWQO2uvzqXeeUpvrXsxeiKv6NvfPYkV3b
ruy/qC0+0JuGOmEZ3mdEZodIS282Pfn1GryCAKlRQFW/Gu/iHRyTmRHBvZeZc0w0yFJQ2a7qsClk
62gj10d6zW1EksYsQ7srG7iW6VoWTmzgouh12R0NmWUrccJRLtFaMuzEHMqIEnz8zBrNuxHrzVwb
rWipSGT6+cBiGUGR69qzFxGpylK7muR+63xgXS6Q3OqZz+5f1PBgCMmjbLZBFWofWDtZHEb490KH
tajOEr5DISpStAqa+tOx0t9GKbq+fiDiRXzlTGyBAlD5tr6sQLtF5R82v2mufgiP2hLkz1lxcIkQ
/yI0rDDMX76azLswKMIDF6froaiY1bH4LzyGaioAKKx1EfJ315J9FnSOt8LBj9UM/u/aM6OfLi36
RWqF376VoLtTMp/JcgR5ANDRP//5x+5QETM77w1ZZ5QEishCgr+L6uBXDdjfjCVENZwvPdEgzYdq
+BtFjbR9SOC5Giq/DkjyleyREm40/EG9ZeWHHS2GLMVWVu6Yo7Mnq5fdyLpmjNWNB3VCyvYizViZ
e59UMzM8B97Oz41PudFmlvBuQY5PikxnKhP/WGg8ryGxGgbAgVrl/Biad2Faq7FlvtQOb42VYhaw
uxuA/uhS8YbT/Zwh0I3XrsiPXhpmKz0R0irR7Kve5tw5uAWQXnMaIwr8sk0it7DJ+cxfRYCFByuG
6MYW/hFLzCazjkbb+jun4y/FjADy2AzPKjZwpIQwlPF04QC0kTyUIibMIH6iKoq2vaiaZWGOLOct
mjFnJNskApWHPY9wLblEqUjf7bZGcqnHkWGnqf10jcnEFGfTqu6iFTtqBuzkmA0Y0oaegw5mUBmS
rFKmvGptQztkDk+Fq2jmjbHvIjVWQ61fEcDGoewYoKdSLhNdviWazAaeGmsDXWFWY5nEqTGAWJba
eQrrZCIRqoxPfPczyaLoVKZPqb/kzItbj9jBAD29JzNHggk3yxVql0ak39EgAe8XB7kMmmULvmXJ
YubcZqEy9y3SMUd2rs3AeEdpDKzn4YmHPPkoY0BFdu6tikS+CI1kEQwHS+CT7SaHpzznM8oTLYPC
9Rr/MwrRlerqVaSaOYMzjbNFatEdFySTeUnpmrJon7iJdqh1iQuQfYUquI93gyiW/iDOtKd/MPDD
tRPqZPLiTqLMkQBgjQEB3rW66rJxl/aNjZrMq5cqYi0oxsA9zT3v31sLz29Bwg+Lj6b/SjWaxs5K
PtDAaa435o+6P6YgRi/YVcJ1o8tY/Ozss6kHmcZy+BxtwgEiD+JVgXuQfDZo0s2WVHTYWhUD4zkh
Kcw2BuFabYcbI49XTU2Mb+aMB5U7VVahY1kFK9PAm2jQdepGhU6qVS2/NYP925fgiRTNUZfdwooc
fjYJTVaqNGyiU31jlFFwqPLxXZ9yaho8itu2kwo3z0Jp0bZ3fZoghxkOLxCtpD+ynqo5QWJi3k2+
OqZADrqSbZnHmMFiPp04u1wJwg+aNAa8xkfkhx7KDJPQwGEmZFzzzPFPlUPvWbcGEnXlICU1KqMy
2Y8W4Z6ZAW89POpRUlCDgPV0BDxTpb5UTsv7mwxuA8t6hhqxmv97bqRirB3WS7VAliPpzk/GslNr
uhvrXXRO5jOI7TW8KKZ3nUTYE/wGS7tHTrYf/ZHpecuHvZ8WqHH5LgnkFv/eWNEYjSbzIN9ExdHj
32vpZ/mYIyym/IuwSoAX998bRjhGx1LJlMKvSo5uqZ2cVdsasL/zXqI+3lqJj1CHDrFhqw5wGSYV
AioGwv1FlZN6G2c4W/tk/v91wv9XOmEZ9ez/WSd8bdLPLPzfSuHpb/yXUlh1/mXJFhphxVBkWXYs
67+Vwqr8L+ShDgGihqMZsmH/D6WwzW8ZhmlZlmMwtFf4rSpv6uA//k3X/mWqlmqDDLA1/qJl/L8o
hRWDheH/lgqjQ4YMIFsmHYPO96ggiv6fUuGg6rGtYy1jV4bdl2lz5Naaf2qRKm6ESPdprCwdv4O3
7oBHYli+s4V54Nhnoj20gikjUCgy6lnyMyntx2CH8UtyDTV9VyODuHiJYkUYAjHChNlOYzDwwh+p
aD0mRrbjbLL+WQmo8YoNHzmNXV3XTcLQ3jSLfXDGk4vb43tQURiw5cXQpCZbJ5HFfMxBKVVjtTRl
E7NlXIHTU4IDyucElkLLTGVw7moHpzY1yiXKXJgRunFK1eSaWkI/TIm9o9qyk45gaqUUuW3aQS82
2yXIG2uXOh4uf27oGNFOWVZskFj0z8o83FJhUwa26g3wogYPGkBO43NFjZVb9JW5ssq6X7aVfPVR
J0ZAKefCxKnYWDGJ0KTW9cqTG42pdF9iTe5tZ4lEWJlrJYGI/oRbaehdzFHr8HGy89MiY23ByJ+j
NJjOgQTbVV9fCil3M+yiC3DMVyULN03ejcvOBHyPEmupIbhtA7NcqtAGD+MqzBzs4hVq41CIeReC
uZW8rVGQHkEX8CxkE3OzScANeRRzD2nHPEBYINsQjLttoOrwIfPkrIT2JMqRE3jrR6byX0rIh4cg
K3/lVfqN9ag8Jz4jXhpD+16rf0bu5JtAay5x3u4g77DaIHilxt9W1goY7c7fyiPra8x0aMzEVx/X
DPKUhF7W+Y1Ldt9GVwhWLe99oWHjUBNtoRmsp0pBRryNmX8o5JeAP+CGGWiAQWePSHbVqlaZxcuE
YGP91qG6QDtUCXdSeknbyCaqw1qjes6xgOl64IbxeIiQba7tsvj0dWa8A6oot84pkKr4k2q9cuMp
vDFFR297FtjE5kdtYtAwep3NuYZRJgzjnj2SVCjOwdaJOU0zb1Wz92HxgPG1EhG4d0YQnedVyIjs
a5eSl+T13kxNiAqvavnVhFaAPQnmu6Qy9nYM2aNRRwOmAtmWuQRsvVsEpqHAjITxOyHfE92kCW7T
rd9iKtXQz4J0zRZtge+pYb3eWGRh4KybdN10ZwGosgURwyucTSWzTi9dCdGDheP6kyEpgPycEgJI
H4o6thJD076o90mQb2jCOvFFsAxIURmJj2ckn22Ga2VSfTsVWl+10bHbKubKiceX3RAhWVqw/apS
e8qVxjliPeIxUDdQnh8Fr2wgATPrC5TXXhKe+058eMVLUvr3TrZ5oPIT8Bh26wORCMmUSh9itjPR
AS2gW1DGSveEVmuevIRqSLuOSUZDXrVLyxG6fnoR8NzLTGNS2FM1ZNUSl6RN/xxNo6juWKZkbZQ+
huRcUvYl4p/IrNdpyMoYr9emYt7K7Cd5VIWza1igEDM0buJGWUmK5q3yRP0oqog3nGlknW9H8vcc
4CrEgNJmRva8tRkej7xwfZZTc5TanQoomCdw+Vks6S/mv+RyoAjgZEYxA/izMJBXpD5nXs/Gq0Qc
gARgmg9IePpa8BFk2VqMt/AJGN9YN3mjCQBgLtJdGNQynsN3WoRDMUcxyPtFYTwj3tVe9Vp7VeKx
xdKOrrRO5LdQ5dlRdHBygFVIFIiHg1yLz4Ihkwvf6J7GMm1Pzbo8CAYdbT9JtxHxBANONdb43SKm
hGX70iwK2AfUYBIoNLtmxxRg4wuJTG11KPwOHyndCpu9kL8z09K3qcZGIWUioIOxRJNixG6a3sex
1c5Zk7wSLT7Q+gDYsYMfs2SYazoB+c8+yj0kFXxqFWWpZlay9GzYdW0KioaQhUtVKOqR/K1FWWEy
tzv0OnqIAzUndmLlQ1tZ6GnFMY8Pcxm1G74/exX4IEKCAdCcraXpciAWGXpjGq5zyx8Wg8XqMLSe
EXu6fVX4hJlL1kW2DMV11F5aSwSyG2VuHuNJbli0zYtOKpr7mNORxAJYEKPy0upYX1NbPz3FL/dt
c6eDjlxjHBd2LfuLuNFxq4R8T7VBHiWCw2Grt9gYQUEqc9gd1QEoJp87aDkLQ8mas89+QecClkv/
EQgtvaOasvBjF2vGrCoZTmWxIhqtWfipqpMvrOyBBRpzzY/tPRPuu2zjb1TgnrVkMUJk1a2jJspn
rEHJGo2+47kcb5YRtK6jk4DYVk85i/xtoqCBsfrgaNqQ/MrkooAxh4M7jAyw8ICGZvRuGMDgAcpJ
9KfY8WzQLK3JFnDU37vQ/5DzodhGYeCsfewN+DiqMa4eml3uKVTDY0N4XCIfAQEXn7p2z4dpqjsQ
gkK6jbZAQgEYRIzEc3Rl4EbjShXCXulamz70Md0TFR7hP5/JEzpL32RJnGx789sLeuhBlCjuUMcA
W8see2Upoz0Gqnutec5dadJv1c2A0jJCQ2GJ7CqrAatc1ew/LJO9QU+OjRjbT9/q9bkBCeGgopSc
aeSHrJ3KLhcRPegrL41LF9vGLmcAuqQuObaZHz0zBOGgMpZZSK+j61p0CDQg20r/dBJl/JwGtP4o
Xii6Gcdgp0TegvRZ04KzkINDASbqhCaQ7UttJO4/v2TGwCslMQ2tJmVGPYVuqRw3C4YLwaIrGCKZ
nlYsbZNDy2l9Z4cMihW8Vb07tdcyeum7/T//T881Zlgab588RWM1Hq+V7an6OmOBdwisrx7L1y0G
PkO6dLKMmVPfQ7XsYToF8qo2NQbGJEnMrIqbwtEwVCYav4Q3C55S2J+qH2wJpxrA0+KhZQna6Stw
qPrBggoQqoYrfJYaUpq+U1d6F6FuqwqRPWHCp7Gq9Q2AoSGW/GOr5znCXuQicpMaq3pk2pBLbA4b
J4d/AdCnZZePqU0sCqbqWDLUcEPHtVZZDexMzXmKcqJmWutI9zY+ysutlOPD9fIbpE6itFSWfskj
5dSasdgIFkJVkZezVSdCboaLoEMAYbxs1Tl5PiHihj4NP16KbZ6RURARgKiFFs6LPW+hV+QNxIZ5
b/zehEM1CQNtc8lYwzE+eknsbSEIWMn2aTsskMdgy8YTrjPpophF0MgAmDA8hHbMVSIoFp7P4M8D
hSC17PV6pV5YGlTICcsGYACVa2aLZwAfd5rX/8pVLMP5HF0nVWsUPCguTOSPinXvss+AWILO9g+N
0tfMhtt9i41jsBPkLcnew1zAwAhOf3xMms5NBeQeUbkGZ3vdWq6Au1ZKryYw3QqPOlmh6z6WMAYh
AZUmiXiP+C6oUfzjCBjA1HEU8ZOZ7ZlHEaFsIgAZjOx00jxz1sxkxBh8mwKgBEN+Q0GqDyl2qJOF
gn5rsopBHpgH5FVMPBOYVoVz7oYahACaoTabm32+kKGFhB12/S2IY1eRGvYTYNo4OHV0u6COeHEY
4gJ+n9ckr+tm70oTwiOdVJn4sODBWR1LpgHkB6lJDcASs7FlDM4Ng804WYWOjhii1ty8rb6N/juC
XWiAHm6p2kcqDdkhhrVhiB2ezfSThTiqbOAjhGfL6GXznqUtOKeUjVyLb9BR2wN0LkZYSGSLcU7y
2UevXlKHfsOzwWN2MpHyZn2qO1NfV/nDknFaD0XsyvljyPYVElFrrOEvoBNBbcAWAY/aOWWXFO6B
rM66GI0os7myG1ydPbRcOquosI6CdQsJYJhLnDezB6wUaReUtdJSroGzUCtWZjOSIZTmhEHA1A5F
Pa8MZ8ubqKxawLQ6NaD8LfgSbFOPeiNIm/mpNZkH4ZUxoI9BJxpqs+lQyvdCY2rBTK+EplQQ95Aj
dufBHEZyh3zGmtQ2aAAjobBpyNemATahV0kJUFFJ1oxbyJIJ9MhzNRXT3VRx+1yUtIz9VqFpkJya
oJiGMXOa0BVEDD7RVsBBCtBPMadcEjfMuD0e9hb7fCl4lo1zU/XxYpUsGXNA/mlNJSHsQ3hnrnMy
rErG0Q87j/N100LhGA2gmjohQGSNqLeARtHpYmsWGcM1GYsvxwuUhRdPQrXe48e00+hEypJSwJgI
RsRl3JbdvDaLi9wNH+Sggs3Vk4tUp1epAkJZBuLNBA1Bd/eyUWKkrY/RCk4AoyDMFxIxcL4Nbj9u
TmyxcDCYKB3Vz8goDwgQXhGJitwncw3hDHNQEtz7GRIZE8iRRqmG3j9eENpMwI6afBRCfqlSyp6Y
tS+JQTXj8T7CnaTWdrLUc2ASfGVkwOksK1QUvj71ux6NQLzCARYTOrAs/aPZ48M2wVH7Wl0nnvbt
lQLjXeb/lJW5NqePmUXq68xmBVrUvDxOjYjIL72HHzrjzjGLrzqt6k0fpH+BkD7JSGSaV6BxlScd
gaKlG10yzDnxThwmuE/UOqVCG7K3vpK0rcMWIVaIsEa6fhliJ8DJIgVEJpDaSouOCFQN8GEMhuqG
1HlnkxNebc/QiGd9UmQLnUjApUjjDDSaBQeQkMee7Gue8DnbPTioPZw7SkimH2Z8BXO5sGo2vrmn
X+IwvqQWx4yw8lWGt3HlZSoNB5iPALEZJeJRVxQb3GzdLTICEjxTJ0BvgBxkpNIKakONFiHRGc31
wyLt4Tei3FhMwv0+z04IegkqetkCSqI1qyQCXzs8Ugg+eLZi7elA0fV0/2B7GrJXhGEbFa1gP8DM
5GlQPoP62IQ7u1tzwYz8vlPcenryyYfpByFMi1Ps3/Li2hOobMKriWldw99KfPbDj99fHP1UNgRe
b+Ph1WYb8cj7i2eTO484nKOQ7HqYiL3/UY5/qoX1pCYlJ7VmAxgJKkE2hzufbqUwS1ZsIeo5VDrd
e0RiSHmS6s9kOLVVMguYyOT5PWoGumAXiRw/YoCUJ/3I0UdnjWtLx5Xqv9rxyWqadHYneUnhnfEE
PT+bY/K2JDazwrsOnNmxzriBrhwMHI38bwBNIaAL9Xmesvzux2gMb42iL0rwq1oH39R5RfbByF07
fIu9P0/69n0OSvXZMbuxWHj23D48KiCHNmW3Fvj1hlXiwLvuvzy+bMbrnYsnwm2puxTYRYhK1ZdO
vTXwtgYvPXsm1vXQ+zvEd6G+Q4mioc4N2KFlTGWL7m0qU1CXG/vGnFmWG7AJDoguIyy1IyphXJJx
l0Jgk7vrZPH1o1eIe7JFuo7dZVZ3K1khEOhQSZyh3OkuvI8xuofsotiONJ0+W6E0YOUV8Hc+Uzh4
UgVjrPtr5X2JsbB0Nr15RWSGu5GZkfcptG2jrbjee5JVjW2FA87GDSMV4RJXia+scDPMZCxmUnO2
VknD/GWtqttm+PCbzxIraA4Zo1MutnOMxdug8RzbFUUFMbMHvcdqsq/qn1DFgW6wGoxmKY7tcm6S
58QRk+1a9F06+1KtsEng+KxR0HfOV4t0SSW+u2NXzBQnevQMlaaH+T1QrpWNlEWJSHnGwThcDEIK
qYyYi0DiIbLhPfH3XvLlheeUGimHulWIL6tfZvgZtb097kb1VfChbc3jUGwyQnxwc2BkLKovOcWA
tNTjI2xixbt4aHiQjLG53iDQR0LM6ci4SJPOfmVsihicsgaacCsR1Jatqo6Da4agjQjUvn0ROsr5
adaQZmbagb24A2WA3mG0XiSXRZS9+jr3fw3GPLL0Jw0g4cxzo+2KbJWw3NN/FP0nQtpJPzuznHWE
iYFgrhYtruvh5mh/0vioFs3Gb+wLgRSLsrzFzbAcMTgZwYmjopOuRfeH+GDrdQiAmlPl32jNRRzO
S1STNK42hYqnS9CTvbkp2B9v8DlIKFJYU0idfUxTCkC2oOF2sq37kjxZUOA2re1o006ZItAQfGwH
VX72EI4bjSDsUFnrLQK8deqflP5sNFtcytzsDm7LJn9rwg1X9qS1YFLDgLhdafyMjmBXRmEFY6Lz
7076kKwrX0N2jpa1SaQPC3itRJmnMEKws29V3JRoHaaXnJK9t89Wfq20h1br7JS8hU3Ar4hd+NCu
KJ6Os+Uh83Ma+JWV3lUSRqS/oP9F+iepC6lagpPsFexwZy94Sto106//tIHNwkz+Kuc8UGeGZ6O9
lMW+d/a5dXKkN3mgVv8V1kXRz3WzGQa31+YOEXLsXoJLwtI98B6JOGQkIjK33lnmIx5OqMr4euQ5
QT40oOQgDktAK3nmthhffnyB++6lxw7DS4affqfS/5FMwf6eI2wvd++mzzXnyqCB0s9WhbwMj7M2
1ipuUvhkUB2wGKS/JCYgzD3Y5Lb0vcBBFMwyfa8QjVDydzfGAC+GgKGVpV9LBCt2j06fRNHwsxHn
FAoPL5+usGpds0GvDw7RjM7BmWKCzrE41s2SH1Burknl2oTuJOx4H1m6b7uzFL7XwFCi70gQaN9e
dO08FJenwWzI5xxWVr03J2CsYJXVXjhohvSU2Mc2eqXhbhyuQn9WxR4zcFevUOF1Iwiuh9ntkfPz
sXjDmWH518G5ccagCEnVgxLsau+iF585Eq8WVcR0vPoORd7MiRg7EUJwKyT/lvFqV+JH+KvpQMbg
ntMSyk+7+VJgi/nFrzluyDDVsFdIww1iKRWpZxxhcxXmWsEtQEqBvvVAaJPXhklkrNlTbIboqMZf
mQIXZsF375Q3fymMox6f0/RtaGOIBksQeV5zSnuEiWGyTGE6Z8Nv5z8b/6Rnt1TBSglCiP5HV8kk
X0CipfHjZUwDNvmMOjIsIu20yQvf0a/qnA5r8BNyvi7CqxbuFe3qqBD4pI+wfZQUzVLE5BuzF0Z8
/4DxW/SPsbonIUkopyqi64mn4dKsg3jhBxw3He7J4Qdjs5x96/49TJ91gECMD07t9AtPHHlGGMPn
xJBUiwGadX8iKwEiYTxT8I4mL61b8flZMObtUKhyb/GqQ2jTyk0RPhR6/Mxh93wdYUGTeRVgQbty
f/HK1Div0hvvCmi3OYp7PUBZcFA84ucJO/vuFGoe5nbO8FUX2A25n7k3B/Gwie3uTjbVOD8Sb8GY
L4f2loAIkerpUoSDog9bL9kM3VfKlcPnFwBj9xfJHOLm2kFHlbiD9DS0X8VfEw8AArlAKaXMuVSt
+s+gY1XqYx3fe60mpO417srq1jhvurXMCx7HroLVh3XhxEPnpy7CG0/e5MNna7uJuocaFdsrEmaR
BvXSd2KfLOegmzu+KFx6Yt34hBtkgNL414AlQFssA9KcMexziEYS/+gt8dZM1KjY1eTI51Vj7FeS
X/PuYebOFcy1D47TxPka40dk7KPp4bbWmbmuSaumMEnYymftCiwDNVWHNlDleo2zG/WGJn91/TYR
OLzXmYyvn282IFkP17FAMU28PUomg1LS5Zcqqml42TSqe99n7E8QucWjHuN4DhE+LSisdcKh2kOp
bzrtJqUmwafNvEzMJRz8OTS7JRX4XBR7Jzphc5rz53i/LEJWrPZcgU9HNqa2m7ibcTPL9qdZSqyz
bpZHVO48jtYjhTNkEaxuPQZivi0IRE363UqPDiuOUlzSYJUpKwffclelCyO9okErFby4G47BTj6I
HoAoOm5YpLwtWByjwuX2i9pzU7Ab6uWVJba1uawwrHcPMKpm9Q3VtK7xyC0hfLAEYZw2DJeuWMky
1074a1iHpENwaK5ZDvIp1rx7krt5N6e/Rc0UltQhXIhStuqrvzEgNm6N1AqzZom1lCHqEshLYCy1
6tVGD47iOIPk7oFVPzQWroHDZK1X0MHNMx+m+qZBH0g45pwhWnOAgi2B7wQ4Mm688WDbR3aLVuWW
fMTla0VKk9UGJBsumvU0cAbDsubfysTBqVktmi8B80Q9BBIw8JOVXMhpqXw3RswoaOTEQ8oOTX/o
4/fSmugxrty6VbtkbD8Lo3OkPaIVcI5y2Mlbex2VmyHhoL8VxlcaPs3ymudneXTbYIkFV7O3eb/h
GyGVYLAwRl1HKoUJwHQraArBrzfJwm7vjeTiwWD9gMKywMKBzyJ6x40bVbdcXfEl6cxmkrRDap6E
C41MXJ4DyGz+VbM+q3SnpPs4WIXsJdV0k0H3hPKrMV4AYdkBiqSj78ZT3z/T5KY2n4b2HRQfhLTT
LqSYEVCssZc7l+aeUOUE5difNt4i801G26rKjG+iP0GYNAM8/W6Kcx9ek+ThFUe73ucl8tiZgHG8
NylrIjTU1xB7gv4LgRSJayC2Q7s0lZuu/ETRLWwO9qZ0vWitzNgQEko7E7QXi4Fk+b1n7mLtvZC2
Y7T35EMSEmiwLiF3d38VLLlwkoUQ/uHIcyZffbrsqbvyXR5+LlWWuBqt95tSALoEFL4q+jdaNxU9
S7YtYD4S8jg3JP5ZEHozOXgj5hMc3XM0wjlNE0HZL8Kp+BMLhj2sB0HUbYLxGDrHnPYsVLY+61jn
WUd7p1yQLRAZJ7uDc8EPkSovh0hm54WlpuqpeNwkuaTAeaz+2+KEDKW3On9pJIRazgdJzXzOcc6X
2UlEL1/a14QHNPGf5hwK+QxnvwWkgjaTuBDH1cyTP03n/YG3sZtP6RUGP5e/DzX6KTfpV0m3Vpu9
x1wYkSpgrJDTk/waTT7bymFyyxGhSP1VaWvdAmO4Zq4/nsAG82+2ixailzegj1nYJAnhOqhXVX+g
dDduA7sQ0BN9i5iYRoo0HEcsS2SeUfNspLdQwT8sY5OHoTF4vymdQBndecHT7q76PIbwxRfqHFa9
OBb4ofXit/fomMHbQ7hQ1bsaHHL93uVr30K1vfX1Xbz1+rvBHZ/KLx7JKjmC30YGdJTTN8cEiR9u
k/pG1C8mfLpOCE3d+8DwOOrOsXFsYNDgYprXaoLlDYNNxPwov8YB2JzkFGdb1u0+CY6HYS7B33lH
qT//MMLHQGusrn0MWxCU652w96BEZyE/lsbdUcbM5KmIUcGp44vznwn2+iufs40altU8j6ePCVc2
WMVFoP94IPwj+Laduh3FQeI48s9BfuDN0n13xPgZ3KWMRWvLNfPbQGPkc8ew4ASnC/3rklSFZd4s
9DlIEEVDPMvlPP+qGIi2K5b+0bOwXI3Y+qmiBcvuPFJQzJHB2pP/eeLXTN+oR/L8WqCUDXe19MIH
VrN0P0yD620kXy2gscyiF9Q5NKrzYbykHSV48CdzCfR5uYQut5+kXrIJInTPLdrb7yN84wrR+sPR
NtLSQfbKViw+k63HOIbgwZWykpey+PaZMbHYQNrGeL/9bBtY0gnDeEac9QQROhj9zSjeDdhnDdMj
uq/onDbvfjssU+mnChGawqWwhj2LvOmjg2eqs3aJxYRPPU8dUNqzaEWT67yKyJg097MYdqiDSG2r
Re9ycrYJHOq+DO8rxD7lYTSBzID3Qlq3JruP6GplH6o4tosvPLylgZ573r8EqKjJVrAf+r2SP1QG
K9X7ACruIUt7Wd0G3poSmkq00DejfSdfLc8/J8JQ/hl1R8k8ObwIlbJpEjf0Lz41RoGkki9geFBl
gaEJXl+3Nrdqeynqv6j606ybzEi5RS5jTwEMJe1GtkPwmIdvgIMG3oqKG1ied4G/jMvPSt0UbBZ6
XgpXUd7s8X1kAEYVsVBIxbTSd8naOOLiJ8+Cz0GuQriD3kwg7z8FNOtBRmFOtp3Iq8zFdJ1oJj9f
BoOyKkeg6sOdp0Px1nWcAZ/jqecRmTZRPwnzaMfDIHevxxUPT0ARY2E1JhguuA3WU3I2+ezLK1fp
4NrW3QhJgzjE0En0A+cbNqyguljpR1HS7e8MspEFPY9r2++DyTy3WZScn4rHUIMxnXqzMfR48kU2
VpnjjiSIAYQwOPPgqsyI9uYcpYj0TtbMmdWgbggw5R6FmDbL6o6j6MxmF0GzpsynBAv1YekfBi5y
XlJANkWxNag42kUHzoD3CYt+ZrtaTWDNk+HaYNyVcV8WQAN3Uw5KzfKihSYPkUZdMZHkeVW+mZ30
wJ0WFYqoZtnlWx83dgoLIVmZLPEpKznpjbtWHjqPeT8WlF6FjrTRpJX4k6Nt2WyQiKlibSVfrfQ7
wL/R+6uPOdRiJ6DBtVYhaktMf4YPg0ulOGr+uixcyldGQWRwF0O5LifIBIs6q9jSOQj1RJKlZfxW
2ruc3rLykESPfFgSmU5Un9kRu/1VA1kMgxP9o8mjUM4NddHvGRDKj0i4lKUEZlakoHiXLnWr4AUm
xTdXQfTpgOYpwNh0q5PdH7zk6Hj3EAtWSPbFa3ruHZaOHFUHGu3qzyQKdpg7JmmpuyYVyNH2fbnE
phr560RVCFDnupWPapSuy2argFUi2Z0ZpLfIMpdeZbRWebPx8gvAt1zeEZ2Bs+AqWLXj4o+sRZDo
K4VjCYrXwuQz6GxzayeCg+HLborg2tfes+QhL2NGyDrcmPsklcLBiLSZQ5zADBDkpb2VuwMDJ1ZE
u4xzJM6efLArAfuCPq8G7Z48gvHmxB8W+ACxq7TT35tsv0dcLdo0E63PqOz70i1plFPBaJ7RFxYO
/Y3MXLJqvbnkMZUcPxLry7DiGcGupnOuBUPG9gaRLqKT3fDprJx9378FZMvqKS7R/qL7v2jFa3JC
4KLyLfNFeFC7CcSnnSxeznB2DgyKaggOXIEqdUppX/vxNq7GhS6+MS0B5FqZy3YFGLmbUSHpElNU
faGieR0g+5asVVTFnuGcmPXaT64xgNikxVrT98JcoUq0yRahCiPsbl5bEnMYc4kOnXOtcMOlvajo
kasICQvFWqyt5TkeBt73Zb+IxMVSf0BYz3vsmnOMzDwoY3tPpoeb1UJNzBRi7WagKFrVyrkYbr68
7JZfgpRTh6qiYLLfgG4DbczTplkk3LudBmZmPmJyPjf0/fKX1L216SGZhgCw3szuTgBqEfA5nbMr
XkAr5MIxuKUbqi8ic/qPsEdvWLB2iJ7OvFqU6mn6cWI6EGzbqDpS84hlfc4EcSFbu0o5VNOFXlPt
ek/DOQm9Wtp59J8snddu68YWhp+IAHu5FSVRvbrfELJls/fOp883GwHORZCTZNsSObPWXw9Ftmse
fX0suw8+KrMHx9d3Kq3yjn1LS7oMNnBiKP15OzBKtmut+22JUs2mDz3cI9qSWIP44wkP+5d4sx/0
5yzdu/psGw/qEKPpNyBIepif+poQ2u6WOd+Z9LDqmn+eXcPlG5u2Vbdp9/rW7NOlyifqgF+zbWN4
3A4rZSFRTO7gKG71P2W8J8NrAHzr2FtmrEm98jFU6cpR3Io1vd8YAstXHhKPBFFZBJveiZbKklW+
rDy6bcqtto7ZQGqCgtYRZcbNoYu3fGVWdAuqU6Me5eADEmDAAJ6c2hI3OUEztAWyN9d7nSwKl/Bv
ttWNv2ViZGHnYpS5TYJkO8Y+9lCkCzpyquk+Bt+BD1GNlwubAk1tfH6voQlYhfa9Szu3AZKuskuP
+IysHyL62X6IPgVkjgJSbxjTzf6VdmKvi3ehV1Cauiu9AdmLNzhXbXqhKmFh0OKZKDcZ8CKNnqoo
+x28pDmA7pXqCVksCAid1Mi7PvUHqXaqx32vURm8sIslen4IajjTeK/H7OAbXzrYxge1mG5TvcUv
enkJp3dx+vTJq1rsdW8gwcOLrI+UU3xMqFDuE56AClHsy7gGDa+u9J2DVnnWkjsKxHbtr+ZpZ/oS
knbuEOvTHM+a5fUNYznJrzEzKmq17WCxpy/i3oXWrs+4CfJySwkkxtdifNGlP1+7+/6bNh00c2d2
SCX/ppYq4B8z+sJ8CHAAjPKepn++CWV4+sUq71yAHADgHOPITsmMEYxgVJ9R/p1jeND6X2Sgi9CN
kAN70Bn85IWocoyv5HgtwozeZYon81BfNPkfyBGzvqSfBxnN3UJ0c+3I8SO8/kh+DmoJ6nGOgKOt
fJKAhQy6dcB1iIMlJwISlEKrTe7/BM2vPL5W8nnSrmMmkReFt4vb3VgUMFsXw/xO+KvM2ANwuMNw
qOE3GxZe1C1L4FGgO9eh73yTfRYSHtt3PV2nCk1DNixL+VeXOOuCdZd/1PnNGD/m+uy3a3IdGRie
KmInqdoACecc7HG7bfSXiijGsLjKyARDaB/s7HvJot55kVLrtpzcEE0pQMBBLy7cyPRIsA6dbUbk
beiV5HB1MvVj8DG9w0ifH6MC48R+JDlVCDQatBOBzap2t7u3YB16VJFny2g9PJ3fcWWQA8p5CQQb
QyV0H+R7iIicwZPzS0/YmURBBDklUX5RsxWnaPewucJ6oP9aFU6KYlU06rIBIJulb6X7aK0bE2/N
MoJTdhbkCYjGTZLIDVwr9pvJVq+RGkVkr8YX2JaHxPRIj4XXVhf0ahMZYOJK+vDLFxKSigs2MVUG
ciowoQwCME7cemg2NC9GxjGItgjjeSIUZKfdHs0vlYkXBxUzT2pPesKeFq2l4pxtXlp/AzUD0n6J
81s3Oq7tuKm+IuYOE7yc3ktY+AYyTv+EAkJ6MwYHzrFCxz2HqZp/b1tKhwRBB6HRZBAdc21rSh5O
QzdQ1xKFczb+Ueh5wjUaxoZRondIvo/LBr8gYvPV5IXbjIzLZeo15rFr9iErk/aj199CaSajWuo6
biPaZ+SRDhEYT5tjJ3g3KWMQP7gCejII7BfOL8S/U4r5OeuWFnUcLbtuwFUjoSuM0ZZodb2r8nml
4jhughf6zhtqxUEa0WFsFOs71X/94ZaUh1L39OKrtOS1Tiq+vvKjQ+VgRUQTdBOAiZw52zZjtY5p
7axe6+wjw8nV5eu6XvcsS9l7Zz0766fsv2V12ePaXgbkqu6aJWVP6ZJPERRnKa0sl2M6XtrLLmmZ
NCwO057ttot+9PAt66639z6+6jgSEk9ZRitGnZklz0x2qcb1ZtDvyShNaUlh31uNqDhrw9KTXbkV
bOC9nNuuVThItMgdISwy6SeB5UWdxYHrEKfBl2DgCeQqqDP+ptWuwHp020UX7SFshTZCjsD5S/yA
+Iaspe+rbnSuypYe5JpwGGEju+cR2PrOgGuvN7pyDLITfAdgdc+ywB8qmqSItdqpADw6I7/VfkQ3
i4JmquoWpC256L8XAaDjTCPd1WK48PthqWJgiJj2ZDxp7VrlKkQHMRwyYunq9EJQaE8KKhnCXPt4
F9caJMhB/ayYEUO0jxY6+vSbAko+3ihech14ivMJUgBx/uKnP/IYHcYAWUR+k9oLyBddsNv2PkF9
M9xyTdpXkfeOltTFakzG4tNs37C6rtT2VFfEXCBrWegOgBH+PHBc47sKbvzDTFv+d0XTdHtWnDcC
KxjTOTTkva+znZZ3DKzgKlzzlRuCPshEzHkpwpB4YCCJVr3crcuW+lrtI7V+rQY0UL60bOGRsaZ2
CMQ4+wZwXpDrRWnwgq2TV6POl8qw8aNzg2CbYGGvQFhf0zuaca6G/FBkDLsmOPo08athzETI62iv
hf+nBxrq+83gHLtJsGIcLFln8BwsCTYN/0gxQAGQiG7xCjUOMZUe0JrAecLf/y8Y9Q1NULw1vXS4
/7tQIRvzjSP9lDxnxfijlfoiUHakC5R0s/IQd3+h/hUsoDrOrOhURvEHuU51zBZnB5lUHTwU6xUp
JJq1IOC4WczFJqBFMx4I4qFGsWaPV6UvI95ZjsvvwwbW3x2HYzvlAohuUXhM5rO26CGeP7L0Fxwb
b3S3hSeH1pdAIc5af1UuMnME6Bf6RAcVSaB5GdY5g081KP7YYim5dMWFMoBpu81KQdLA25CSVhw7
izL4sWST+3WbbUiAxqBQoWvG9Rr82sEGZtRj4jKm/cjezdOE/ztm6OqtbJktvqZ/XB3KmgSulqLe
7QxShvtvJWG3TvECtd8WNHjoBqTS74REM0WYNVpwbmuSH0FaS7j3NxFcGCXOghI4SnAeQ/mOuoUW
jpPEiGJxDRKLTdToinivciBrUsKqCGqKywZx+lKyWH9BI6mIjYKPTr1G01dVPFXsK934ZcovNTYl
EH1radYnpjY/v0XwpD2iAAG+EY2K6h/tYP4IJDpcUB5HB3Nct9lfr3xOKI4zGp4RmgFa/zU8Apkr
bINfASsMcJYqf+j8esa8R8GKPJG+UjaYAdCO2CpXNgDuwGRSDKvPqXpX+2jRZFtqEqbTUL6ZGjK1
htaX8olFqXY8I4TZPw6oT/iuq24N5REoSz37LO1T5OlLy3ohOXfr63cp/1CjHT5MJL2Y5KkvLQwk
UreRc5lVqMADAwzvRrz33bUYzwIRVnFuCpWNERAzTwtE+NNnDwsCYgzKpUSzRFq88ElxIgvEbfq0
rF00HVXjZSY/vTyT+iL+0470ZYMw5MiBRpvKNA4+Kbw5GMEnljpli6RqkZo3tgR9ZHtdqtoedaSp
fOjQ61CkCSlr0ec3TC0NuWukeSwbmbrjAti2SEAMEKK0I59/Q8oUEmFSmVcaRxQKg6L9qn0AOqij
IrxHw2pWNzUQgcA7JujgMVnnIFiSHuHEerXyN3aBRRavYowYm8TLEg9RO7wUI/FWktwKSwqSZmSr
nrzLtyKG2KGM5+aQcpRBcuTho0PV+NXAUM9y66bas0MhZoVfdG1AzBFj4b/PH5CHTfKu8P1iNEKg
nYYsOHtJokigIJXUm9uMJoHiXBAjUTenfvyeWKcnT+xHGj/pisswPNZLTPt4vbUczhJqYZpWQESZ
uhfhE+MPeVCuWITSkigI7oXAvIir2+hPX8jjdBjyhO7S+i0oLo18ZvnWk2dIrJQcv4XEhC0uSvg5
1vcUyZKAL7rsBicp4TbCBkRgBEHEJK2kaO031mqArduxw8FlS9QpcIk3HAncrVUvo3L9Mep+KX4W
AFb0awqwZXcWc30lUFsyiOACgmOBmLdEgqs3t0C9NlCaCidz/wrDVs8HzH4oYKXNN3ClwUTAmzjo
1I8MNatkDogKKiujOVvZs6vZCF49qSHHhhP9qhPQWo6I4dsHuRquSjfHOvF4ExXA59B4hYuXCZ4r
GTSzUy294OYme+nTH3dEXc3asZ3OPrNi8yHLF1k609OMdgNf765bomB2ziSyQqVf1Q6zt0ZByZbE
1AE2l2x5r+G3hP8QWNNqXhI+ushwG+FuGlGPq39qdq/lNfmsZMBHF4vPeZxuSUuXtvVC9ZXoKoBy
AO6I7H1VnUx5q0M7FTr9JdRAWxwZMnPITL7BXZyPeuaJ3S50Fs4Sy060L+OLRUPf5FlFt8IKCva2
l6ot1SpqssGzwiBUlbck4dFFbcF7p5CaYbxb5jky7haS1SRRCeB80+zPLiJ1AUjyEtirdAmNGLgQ
RGKGQnc2Jl8JKpUlqQLRltrydvxQohMtVquKiCWcZW607rU1cfaB8i2Fz1a9RxbrzSWOvySMchkp
5Tg0kBERYw1yEAdAezShIODhiAjMhf1FTWMHhEGI87rwOnzyaNrzs2XslXwPxi04DOwS4ilDiwXm
sUpL3pJtAVJS7qX0UPeela0TGOSkfrIF8sTHDo979INLLAzXnXNWDERwVB4wmhQ32/AIqVomOfCH
zJi9xDrr6Ls230xOuB709wGCyaa66yWmr3C8FeYmMw8gR/BMI3IzpC7OFjNOdMtngrSuMX9/JkLK
pK8hSjaJzsYeH9qGvHR3XE8rfhb09s2Kb5vP096Ozlb6LoGyyYnv35jiUdwsDOoZGIQTMlt0zg5n
SsGAGeAn1TVt2tdZV8WBCx9L9qrnYyvhKxixpNniqc9ZgHpGl5bIeMMN6n1j7B0OEAPX1ANfGUbc
XUdKRiABa9jDwq7RJ65HwrPy+Y9gJLj/yLnVvF51a7LhII8o70N04keM1/0mHn+bK/VxDOm6y7ad
FH/0XKPnSGizVNeTNQEh8jJXuxl2hW0Migmd1X02oUIpKwLSV7IjEwNWQy8ip9JGbCsIroH1cgUX
E9MC8uVX35P5OZXk6iYdtRT4/hvANkQ0bwkTXxk22DKgggl6aGfQIUyYC1nZTzy+kzFu9IrciP5p
yVibDhyuWG94cfuNue1Je2M+WZjetCrHu0MCi52fzGg7wb4qnynzGbS1xuYxMyV2AKzSOVQ1rsF1
SIphfdCIKGMZmm9a/4w5YShBFSufme5HgIgBDaYWIW0n+py8O9vk+0dkFyZftQbq5hwnDQSZzpEI
v9bYvweKVzMR3oNRuM0WRfTTEGarVzQILslsjfcNQwQUndgrypn5h4GEJva2h8+WP5VmlxUXp/4Q
A1f55Ihro8/YYsm22f1yXnkBw1OU5EbQGuMgYo1F8y1hUDHCMtrXA1491jvURHLzRVSOS7vzd5R4
3EMouihj2yLhafG5jbuGnBmFYbam2lWCtFiQWoqF51v3fxFI4KIkyro7oQQXF7iArN1vC5ZEpsL7
H4LWHGrzu04R8qufWgI5ThOKN/Q3HoMu9SZaBe9NdpKRpg7FLUZ7laLhbzg4IaZcjbZBcimofDqQ
ogTUehPEkW3jaEBsToychfiQ9cNqUV99q5NrEF9LKCTLrE34buU1CZcjo1lUrpG/yAghHF9DtwTS
LY655rVSodVAOYX/ecnLrBgbx35G8i7Mr377NcG25wj5xXvi2CiDWJGqxZD+TNSnoKOO9DulyOuJ
73ENWiEiJFlJV0G5MqIL0eYAr8tBfR17NBMwa+I4nUGA2kYIQ9jYp/YrgvEY3WjeCcK78N9KHgiJ
ysS5hFfld+e1QUW3GkF94BDCbjeU5JnwVS3J9taty4i6x+BnGl469CPOGy8skZnsPpV2i8oXUCps
QJbEAZZiRb3k44vK0Re2r7b+eExA1aGr62/Ysd1A++vWxGYSlRlpp2DxU7GkNsQKT0PjwiDRC9Nc
01BokQkvIu0OcvQ16L5apCTmyAeK+Nzh10m7hGL1H2j8ub/U2bEtV2nzl+dPuhQYbpHbd9+2s1WZ
bpnfFCq92wclZsFW4614j5DcYw79VSChSp9ILBt0hdeBx0v64MypiHYWjaenuFhX7W887IbixFKp
HZgVuFufmgkFeq3F7bfvq/Mo3wX7T8QTFR6NAWo4XCEwZadyTcKN6I9dDTUiQ2OXcJLo/P8rHire
ISHWAGQqt8GmMz+M4EG2F0AG8EIEoID7FwqF+JYvQvyWmglio62kfseZp5snu8vBuM9C2zA2PKrD
m6OQELRiFe8h8rhViC5aZPz5vBHrzLPQCq0jlgmw0ojQ60gYKgAZNfAcesHZD5dKvTcoFqZ0wVb+
5px9zEPDQa39ERUaiEvm/rS6N27azTDt2vmQ4LUe0lMfigEkj1BFfjTVNpE88mEXVKsgoH+Lq3uL
ny27CtZFygE4iXvp4H3eUQVU5YkiCca8B4CbYW2b6B1AbRC90/oaMRVvs13CfQ2eOORjh/MH2b3W
qQsNoDzfki4k5Zd83tLJW/Edqr9p6/O3SHgDTmvzSyTvU9Ra5idM9KJv90xt0bUmqjMkjKqroOeR
8AepzapKkD5r+qFacZtOG4Ha+N2bTJiWSkOOirK72YTNklIM9uESnqeMUThxCwXWwSkg1Did3xMk
usPdnOD2lqwBTc/y5KNbhLATTr8TlzJVcnimXqgmn1jFfPayZT9taqQ06lUji5m0LZnpg6lLzH6o
y4eVFBygQ8Wpj961zmyEUB9RfyvnvZUcGpnljuFwOvXlEf3KElhZht0FbpLSbxImcG29izxXe40j
yzRKJIB3tMMA/yo2obT7MP9UUqbSbWt7MnzjvKRhl3tPwTWeb2Ik4BYeZ3mk27K9Uf5CK/nRbrwm
Xo08Ylx9mJsM60+4JKQTcWFk9gx4XDjFI/Q5IZSdfUnV79C+8kiO6pbMBs+GGtPJ+CDWGhTj3VoR
2TEcIhZDGXI0uYrzlIurR6ww/IXlVuWYYtEj2p0nSV4cFcjhBm6m1J6S87DrN8fZsPsV/CsELCvE
JrePHok98HHIxmsUv92aoA+f8350gT5Q6fvAiNgCepJUiW/AqvaD/9KDXWQ9IfjRxckudHFd5mnI
G/qoJuPoR0MWoRAQB2ypfQnIvotfTP5Uv0c9fuPoJ1cE4SwlL9YA9olRQTAQ8i0k8SlTezJUUc0G
AnyhYwIEjrBPB8Um+JqRbw3jrIUF3iCkPbZQ1z3hGDmDLWNr8l/MgQzlsUQpwCVrvTqIuUIvZlBP
93H0GzhXVZkWD9IptEvnUFqy95uj/8N+0f0E8j4pGHtt/gzAvJmzDju9n3TAqNECjJhZF91mzZDH
xDhQTC2iFjDtAXL/g/3AUti1KMdihVsQSCCW1QYlqVO+NMXv9FYT2V+tB8hLngVlRdmxMh8NtP7N
R41qU32zXHa89AaKUfvojh7ZcSoe+ZLIXroKEcZizRyTq4GA3P9xnI6UFXsBJ4bLg1P715a2jMoq
X1OcIlSRbLZjCFGJtZ75LNkTpbpgYGYusP+NVYZ8Qax2rnnCJGmnIu/teSpeba2+2GSXXhIPVSeR
uF7hAaNw7WN1OTIz+ArWeDKg7E1f9Xxvb+QgECbxxe8m90efgEh7bYAX0mHHNBeEj7D7bpWvf+i0
80rBIroUCDc0c5hFeLir6EI7uKsOzoFcC86vq8k7nSsnRTqOS0aNsTxXCF6ZmRgSjPQ8+iIEGKVj
+sJdlAANZYpPPRtaYuRKNU2AILKE9K2EpGtAdaIYx+wrcljl8V0AYCCdIYiC9qptuza9kiA+gfGD
v20xBTT7ZBksoxk3wdMpH5HzOcU7duU0ug3KppJOAlDir5yaQiNGzpYyWtZqoD/djQFy6iPTDWbl
w9Te2vyzyPfFRkbk4IW/agT1y5nzsLVN76O4iX+i7iTlr2AclbGeHlP0YTCmVp/F+DqwAQumWug6
o+GBVIPjRkOcBphfvSuErgWHjsBWu69c6mSc57/dH0Q+kf6iFZEpJhQWDx8KdYYqsG+ytdc9HAo2
coiK14mXX7om8lUqj1OyYcAzEaid/P5TMr5UqkSFIjwkv3MKnrHxJWXF3RmeRQdFuKZIvhYc8yD9
ickwi55ye25+GXah1Dp28Dx+7QGipOHecU/Pxg3NsE6Qirnzo5OmnuWeBsRP4k1Q04yeHp5UcyXj
fp59drfoAnvAPUC64jSfB+1TkCdNzhnB2G1aS1I1GIyyLSZl106Okez9oZJuP4M1fXnAh1jqEy63
Cmon4PWrEQ11Dq8AIGnGiicEdrP9aOQXthnLIIrDG0Cc0ASWS3IyAhxDWv82hU9VEZpw/DXvlX5y
8q0Yfsb8KkRgyI16ihDCq4k6uZUezrRPK3nRZq+RQYQR5rTXfn6TGO/1ZiKJkanbOjT9eyMRcntz
0lM6G0CjvHnDDXgRhwCU8EaX1uIIYGR0YG3qyhu/ydYsq10zAklQaPQnDZexeddQ99E5kVyCmZtv
UxIhWDCWHNJpBTeUOcgJ+smlPJLfe0sssasC3inNIRqQ24hcSvoOmXAPdGV15j0K/6L4bYBK6JB3
AV/yiNQktzusuDr/HNzyKdMxWa54hfjFg+rZtysYew4MaqhJPc04navLLJGHTQjn1dQukvyqQ+1Z
iOOF4jZt7ibTeRieBCcnliEneW1QNCbaNaB1wN5Y07pacZHAkt8TiBU26rbEdWBeUu3eTgwRyXfU
P5MOdfkFFgCtE2vbiPnNqBXY4T9T2vR0lCF6BuetaMPbOsWnWNPl5uZb9yfFsMbSXwFXGF81Yfc+
aZ/TZkJnQTj2alQPGdd7LD2S8VGcYPkjjXHb/S7NH0EhWWA4pG8uLNpRkjpCnTYthG2xI+wgoqVN
SC1WJJ0UaHHqfZ5+1OV7h8myeO35ajTl9VKGn1ZhU22+6Ak/haPoDEs85wrpUqFnsXeK7clrmGXa
AxBTvY63EWJtNK0cTkHA022vnOCX4Ik19HaNLhplMoZCzC3tX8h7rTOAtM4ru9MYMoJ/45qxOiBt
BaGFMMqXXw5hAnbaLSostpN6kqKrU8HccxYIsHlAEL5rm0uZHJt8nRe7cM10ygUwemAbZrKasM+V
XC0CI9GHDV4HQZCj2xTIisYXoiT4+VEmtcOOgralkGm4fF7NXVaT5Vw/ZHPVNUvYaP1S5SjLX9OY
2YYMY+hVUPNgfJkKjjyMOoL66SoGOrBBdSlGDKhCFMk0OImZTS82UrgBPzLqL7umdid7Kiy31ndP
gPNo/WgtJPVCK7dgeDFUVECRkYEjbA5P3F4OGHOIkgbkLdJQxWwq83uyvulVW6gJLQvSueedMco3
YFcuR+S0lcvsW72K5bqHGxnzr2DQ4ObItOUfME2+RljhWj/A7BKLOV4IWjRw+sYLS1/r1ZbEeLfH
IBERu201f2wISFEWCmUgVkjKKT+IwSbcmK5Uv9t6T3rLfv7m9xewg8OFwq4t8qqF9h7+c+DZO6vO
hQiTrnsW8mtff+TSrmw3IckVwJjI++BHTZIZ1k5nLjTm75F88+AF+sBVoHk6joa65KWCxJFrsHfE
GeQ1I015m/yLmf8GNeNOcjCkXVdhXUFSg7dwTVr1N2ntTFbBPeCeoBw1aHpv4rKgZM5txmsWP8UO
bHEK2qRtKBDDPr9z2j1HYKOEuN3hS2K6hHFWtC2C7YBCwtS1PUzhIOv++Z/CYr5EjKUEzdjg04iR
ZO2zAd/xX6BSczKiJhZ8eWUVIa0mFDASaeu3EDNEhA2I0y0b4IR8s9k2dumM2rtGf6IqHMsfPS3V
7JRLMnFE+1NDBNy/McCpt7HvdRDHgXmP5YOQFNLtBYtJT0lz9rVbOJ2D7Mtw3HjeJZLEsMzh5EJW
IyN1w1VNEt4Cc4S6axEuCZJjacrD4venNlGsNKSQyDPTOdhiN4qvpUyu7XQDGSPvHEb92mn3aPHb
M/3jokY2BG60rjbhdtQvafla+fvEOaHU5KMnDwfjbzJSDTK8CCn37EuLMP2wwpdI/2nVlxnZHu0w
xSpqN2a6Vn9SNrslQpYMu8vSJACkFjumW6IMHW6WdtB6L0xSdOLGsiLGq9YOqP3RyGPfaS3oMq5b
LfKIu8UPCImEpBbLCYRRHrSeqtBX1KN55RjfVeUbX0XocGtzvtSjm1XIYifgnPGtQgHEFw39sIJo
YoBhFQTyHwD6lO7mcIsO9XlYIjgJl4kF2bekb9TGm8UuBTmwCby+/x3K14j1wzbdMiMNHnm4cUWc
jPeX0iYue3E+MVXXMiH07Mor1mzSJgCxQNoQGTK4D/Cy2teofyQQR32rrYbqxZ7eiY6vZAKo598s
3OdMWquJ4OLn1FYI83hacxAFRmw5AR5YvBO2UqnFug3rjXi+bFbRqCy2tj1vedaWnXpSiyuUCIQ/
g9bW/kRZIQ40n3Yq+T6wNqnzuSTkIxTcTFjiJi4/kv4szlcf5R9xju6vhJ5CTx++8pvEnEkhyo/m
yKcHyouK72DWGwNGKAzPiKBad9RKqGBRskepr2UteuWm0egXjDer2Gr2FWNCjdUh0MlavOUjvB8k
iHVHgku6GEd/vCMyiUi2j6nl6sLDvSRANkIpJK2d1b9Pjr5J3vGVzYQtjkG7PuEDhH3m6gPmgC8Q
uKDOrVsdVW+mgfUirWUcXavM+lTTP9h5M34nTiBAri/rV7vfRMVBSlFQkajsBKCFK5/ro8wUCgKr
dTgxIyCnLOVX33+GU77u8RAirtSlp+78RcVrQCQCNz+fqxavCX6j4mGXoLlROs7M4Z6woWImnpU3
MTVq0VfqMrI0lyfasoKWAqRQyXirYbKFoCsdT4AXHQKR9lnMHuoc8UW0FU49XSVEh3SYylllAIc/
FNgBt/LToefqjxPO6yTHsU90U45qOcU0Pe8LzkDaDgmqoMCY6Bcxg+XJZjhzwmBq8ue3T/Lo0Xst
HiHKNS5ReheRK6Mrj0t76XDCV7az7KWMEyB1t6OwdlNRXoHFB58Kqt1kJBWQJh2NjUZ90alQxgj6
4GkLGc6d8ZmCuzgAXiFArl02P/4MrE33QM5bH5KzJGwjhGrV7CFIRj+lhDM+3dAmMoME9BRnB8M7
Cm7J5TKCehSGFSjjYSOIgzb6bi3hMLWztyYQ+UQOUAbWGF71hk42ymIWFcI47JDUoeZeb131nHRD
/GmW7/4Q9IbaRhCW5nVMPkZBlnDWCvi2xh+THia+xWJ88Kzz6gJ2mHuYGhNWr+YKT0NxuWoV3MUj
/w4sML32j8uKhyhaNfHEaK+6GiqVBPMmzQCLnglVbT7M6TR7wbZR36VV5NG7K4CMKvV8j1sXfk+I
hBQyfToUGQlXoiMhbOHqsu17JH4I7vqcKDgwU3/t118qefWhhuaSxJ0a49aFVjXWz7+kFV0jfwGQ
Y/JmxRe+tCWBfj6XBcIPe/Fa+ycKBbgHHrrxDWy/UMEeIdeWSJYp5SJNaqkohJgP/Dh8f+Qf4u/b
iEMjRFoKkcWw0Wq//BWeO7xg8J6atbOj/WgAVQ6gYurXpF0yqdsUFnWhZkNtUIU0bt8QiDxdgA2X
7MWuYnOUhqgTl4lrzulWK1HO83D0dr4wmbz16lV/9OaPcFab0XuO2Y9PRobTT8VJwev5Vjrc7AUi
IVYzMA5SXPlJHYDe5tqjJyqKvTgJaoskpFWK1MWevmlr52LFFm995bXEDYxiSf+WkotjXGL9JFEM
JP9ZxYsm4oygO4OPpHqOxMHnKc9uuG+yC8XMNcsnCSXVzkhe8gz3rzcVB0ZmAOpIZh3lc8zQotPM
R1cEBVnFa1Ueq+raGT82/+HTPG9nFASpIkCvml2kRbjABLxw3E5jyOJ25I8QrimFoyXFErzPt74X
pPc5vBHkEyNUbvd+T1+XAFfJkw1n8glgDysCHpD1BNt5Z3UYgrgBmlBjbVehjxLKVymzhBOIT5KR
kyxSL4JGFEhVHJSTZ8vSRuR9GSjyTY4LfgVfIi9hcNgrmO1JuRrh+FuGeZrV+el+KPvk4OOYJkFM
vD+wYBNaWwRd9LR1UIjceK6CxISIJIawT8svyA5EtJdaK6Hkmp2coHi8GaB5tOEo0RupcEb94Suf
nbYr6gtEvV7ecMxYzmeSWvz50nqKWTz6cKHJrgP32a4Dtks/7zGf0X4CweQP77gJAY5B5L7YZEmz
AmFkYjzjH66wOfMzB5ibI2hgVX0xTOmfxtuYgeRONYrbApIuUWnjO2hdA5XUUcoiXBpiE/JnrEI7
WmoXcMY0nRxNpG1wPI26KeNDIm8NaU3Sr/w2Gxvyek2b7RdpKM+kPn9RIMMCm29xc6gHggfFcoTJ
eCIqBXFnG1KL2G6d6KY3iMZamPRNyo9IaVCAaxauezWIn0XmyGe4s3sQUFTxPT15VrHs7U/WPWE9
KPiWxTyshiyK0icp70kWMja/NNKd+KmB0rkTDs0hIiJzcgcHvbcTLxwTrb9arrS0W6LdXVkgQUD8
vsH4heVhKQdbvXp00l8ZvwCH58WlR8sRAJQbSAUVmFggg9XQHn0LYflpSB+qzcRJ/GcDZoNdU6iq
LAbbevplNuVrZN+F2DUfZc7CpR0lg1+i4WrvIyCWCrffzef7SL/CGKUMSGy/7qxD2v+V1V1F7UE+
Fs8WWZ9U5Vy4vAlpQr1OsCOjFiysuSyQfEiegxcSlQ/fPt4g5jTCSzaqX7oZ3z4RFLpd0iCCY/Qx
4hdcfA/5H6Z3kIRnzX9p6l+t6S6+jtp8G6JjCQ+TeE7t6So2s10+HRJAX03oT+EaqVJzE47TmrDf
uOdCLN5rkpMk7iiMkcgB82itvZM3IY5TRdrBOTvkuBCdDY78lhv4QE6dD9MZ4Ikn17rCLFduyTQt
le9IY6xw9pL8qPufTgN9zGskSiT2Nha3aemWFhJSFJFB+GOTJ8Y1iTTlnorruKWU8Oarxyq/+wgJ
6Fn+98AHXLUDe0W+IiQQrZ1h/gK0BuUNIEPnpk9XmnMiBRbZlsh6NBbyz2Q/2CQpCDhnPoDfjzl9
xOrDkFvKbt81mAMCcoAlp0PvkJkPOhIhXhWwZ1D+ie80kt7JnnRHbB4ED2Gi3nI880W0404G/sRR
kbHMGxs9WovWnPTDlj5K58/U95wKhfTuo6uwSnkx5e98MlLbYsIBoegvRXwyKXXsWzYa6ogML1nR
mkEQA5SMhnYeZU4UHDVraxnfRfvQmV3K8DZLAA7E4SwBuMDFRaNhR7rqfKMSkvQ2wM0Y7WP8YucH
/pcAA8XoEXsmBlt7p/qE95bS5CWJUlYIDrO07A212wn7L7iMNZ9osWCJSVDKP6MM5TiKDuaH1D6m
CM7Sdg/LQPJPDuhIDQ6CEbqUZf4W85ra34WMiQOeVlF/OGrti2X8RTAOIQ0JytYXndFICe1LNBxC
/xo0r1jRALxXPmuOWUr8uWx2/ieZd0KRArIIMcFVkNAA1h9D86h1lxogKHsmZJpOm6ZmrGztpdZQ
NqP82ksiS/0nAk03Zd2MoxJlDiE/sYAEkDsbZ/SSYuPtGxUbFeY+mhM0+huHi0p0ViV90Yi7qK2P
0fic53prmBqSynmV2+hD0hcivDEELIHMswr/Oko+Ngo04blxa0IVw0FzSGuwavLtSyJyQl6GZHYg
137L6M8xXtT6RfZf/yPpvHYkN7Ig+kUE6M1ree9Nd78QVW3ovefX6+QI2AGk3R2pp4rMvCbihPM3
LIYZOxaKyHrCZqkT4z/H3VKrlzjIODYmlxYk7JsBR7EJiapoHIP9wF5gMAI8DSzWBD7M+GnVmalt
cEmE9NIT3dyxqJbcD6Fet9qHNl5U4yn8fCMnllp/Y80SDTv9cJh8Sf7bHx7dgFVrKyHa5uXgoVRR
B1c2ebsc1SnWe+caVDiT9n1/toaQpPZuemdbF/xVaESrRxyc0zKAm/HSE2BPExI6+yu4cMQgmPpW
4K3dP9SM0EnBK5oszYZbWl/l8ovBAnXYYtQYhi07JPaZ/EEyy3S4G9vaPhdc0RqqPTyIKNe5mKVj
fVHlp1/92NHOT+dodHddtwxaMTn05uZMKq++c+afIoO2KPQJYpMJqU1oKRGbnWFvkx0PSK9jbV5y
NZEBtOkglqPRhYqFXYP7bKpwV79ErsdB7g4ujBSLTSCLcAQSC7v7qPBsclGJe5lpARKthZzu4hju
LucZgE/vR7V6hucY83g3evMMSNCbnHQEsNJWe0IKKl3MXm/ZPcgEEOa8OwzWpW+r/hidO9PTml2L
TQfWj4eSGYvL5P8RJ+eOQWJXYusY70OxloZVq94SzGxhOTEILKhmI4TXCzXTrPpE5wVwE5hXtnTm
QuUxKpcBUyVjdrV2porazhyW/anBWnhvq1vMzXr0natvi2aiQPrIvzWFPYbNXwVhE85BEMrhLqnW
KJnafBtKB+DYkxIzrbLKYrTqnJYGcQyIAcX3rgXOVNMXRkAg12fVOJPB8VYWUywh+K0JSWL/zAcn
yq4M5IDwmiNmkJ5iZoXbYWKzetDdg/gkPPUzsbYZAVGITSCLZwEJd91nZcLfpPSynK1r7vh6B/+E
9wGtcolSLUTrXbOXsCUQdtFcQ24h5Qcpmjf9w0LdAqOd5LbPO6vr9DzMchIT10VOhBfN1lH8AcLg
qckI0mYsepU7KzHgwWw2ODIQtlj9d78KGB/RzCONPTFOnkaQGgvpVOHZQB2vAB0f87lvs1+YpNos
Gs8x2xzy2i+ax53t8IAkL8kAnFhN5eQz0S8JzFgDepSnf6fVQcuvo/7lI2FT0cQ1dwoqtCDSB7i3
oJtRCAX1QucFL/b1jBRqwuRdghI00JoO+GaDF11Gojsqv7l2qfH1E+/ONNnFiBTFN4UBbpVv7ObE
5uoOandiGO9K3qf4ievdkHJeeR9D8VDROgr5k8rDmGoobA2k64yqW3braBNQxnGYFki9w3xtZUcD
TXiwJJiCooElM1hAtjf+NkxmdXxNCPQZpy8SLYETcZIPZNWgwqrcLyfcS7y5jG3R2s3AHfjFRtev
QrgiBx/is3U6zEflrQ5eToI/kJFdCXZmBtGVm/1ryN+KtWkA38TvUl31wzoI7kP3TKoPKf0N63dq
cAuxbxjKtcXtFLrIHY6oqXAfbeviSTozazrvX7eoqBC7910Bt5j6mLs9K06QD73yx8bTmpKhxyyJ
5n0g3cxt355yzIqtoQ9MZ78i/bNF2yQ3bznbMnDgAk+DT/L89i1SEX8jM48P9R0nN5rV38KejwEm
0oUFHFFd+aL7P1XZUerutjHPbIAD2TlOVvaEZiU/RvpfI5tTGyvht4m8727NjTk8P7H8dX0y2s6I
PUfxkVqb1rkVGFtIfGC68uI5KwokydbSDegb+RiqjRgOGegkSOygydL8BXqKQTztqAaKZ4iyfIgP
Vboxc7HxboeneBGxfgzMMTEwK9Co6EB0hrfWO+SBkJRHwaa11X/4Zkb50KCo8WxUeyoeiYVSiBts
q2Z7LVmG41HWHrl01fA2RNTHyDHYLi0U4IjGPNkZxkeWfsbj3tL2GArL6CPhCMvtM6ob2KtLKgZd
XZoWAqNTW6/6/pRbKBecRZTfiUBIUULQllcwt/+3YrEg4bAn/VzM/2uOJ91YiMSXiPSReVN/2Rng
SetLyCBRkpIoi1iqI7gEpJN0xHswYHWmYnJ2oXItO8BDn1XJYyd0omIXyfE1Hw3aFdqIKqxXavbT
m+8cbXPE8G2ezZPmRFQkiQe9uRJOvvBLw32M2xeUrrsU4uTI3/ftUmqXTsuiEYoGyuLcO9VIoKh+
vq2PaOtpW+HoV2ruDaG7W9vyylOJCSZcbqnJb+IxnPoUQMJGtQNgdyHbJJDcM/YqCMsnJfoXRuWh
uvql1q8xKYlDmj2e1f5m3hXuPiO3QGaDw90QZFfbQpDKtqJaVA+rWoeM2LxFql4s44hTI35nIEhk
JuIMoArv32TTsf/XHTCHlI8wbtFpPgZ1aagUKfQMi6b8SpDfguXuDyxqW3VDAgEbjjUCXaQM7J2m
OaXpncSfqV6sNI1CZNs3v5RwCEmZ7PLDBuklDpH9dgws7mHGRcNdZZJtzqwJRsYhSL65HvzkZkH+
kf4xV6Jux7YVTVXIvFdZjnC0bp68z3mITZbDVo9L83NgmmHBuFbKM+KpRF6lssCpStHOWdDE1Nbe
AtEYtjat+DjVvb+yPQhxAEQI5Np8Tv+up6OYgYXpp0X2gvA0jcB5Cb3Vkk+jYxKF5RrL57hP6kua
31wDwNV3XQqA1SFHpG4ytat02DtvOz9pSKulDWncrX9gqJlEaxw2fgBd7FjrO2qlpOIQwpiEizdf
yi+ZgCDkG44gPgD/IRaCCeANGkDc/+Tu1qYSJ5ChZIokc+3ULH16uB5sp6nsUlQq+zKASCRmIrz+
aBXx0fJ5Lkbz2IMXQnmam+us3Vk+oLe7Q1UAZSCninNUrgKW/doh48F2EaFsGPDn6PcaZmM6gzPR
zsS9vgyySxNluCPj2Vg9QYm5yVs80AWJHrHGYIsQ4AW5ZE0FJc5PGfEvBW3QYZwmWKwkuk3iaucV
jCFOmvnhVG9e+qmPWYldNwdkjThUU77KBlPAsmn+PEzWFEvObKxRLKN0wHUrtqmpd9X4dHzn1Cvr
YaEvHA+7fIZ2qJ571uP3W+b/T2cYdz+60GqU9rzsflx2YKgkZy3KuU7eds4G+nRIklOCqNr56aw/
8TOYMC3cwptW1bki45W1GiXirZihecy+Rd/ZAA1rbyGzSkl9wVGW8x3+dFhE6gArx+GV0whqP/fS
fQTmbGmPId543hmNoi3vNU04qRmJeNtApFwsdW/D3K5X7nXziJ1n5SA+vWbywXPXebC3GB5OSxBy
axRskzr7ibi+x+pS6HNd+7XSv1QDz0Bmz6Kuv8Li7sRv1bnJE3/uNWcRuT4stGmUkfsG5WDC84mu
wepTqq0M0+qzafYa8Jpga4W0pYTVzd303jIbUErif3mMNB4NkAvkJ540AyPGuvOBas4QLc8Av3DK
YmUZvXnDTIqZv19vdGoCrV4a36xcYdagMYQGJAzj5pwXwfpmBMQ0F1UOeQHm3rJvVXKJu+9gOGXq
Txeo67q61KXGShkcECE8uvWKu92YHio2tTG33siKIFdu8tVE/0ASoLg62Yx5V0G+Ssyngd6wXwGS
5pE+ADnTyqud7Vrah9LJFwBvgGQxRhZ9itp86xg2hqdgv9TdsmqPdXyWAYFlO5kRKMMse2Zg/Qg9
ZnqclW4q4MsGxRcvJYGm/k/YHtphN1bobWMIx7xSzM1Iz/YOHAEmNRjCiuDiG38cCjBTLH1FhI3r
/XIaIKj7HRFp9Ax1KVRc7JD6b0vNPDI97Fg8RuontAGDNWRVUdl12yjaNOMac8E0+IsrRETPliDS
8ruv1grLOnzw3TxHnqc/Y/7B+mkI3lKyVTksOhCD/bVlglLIVLOgFnRkt076I7mn3FhUI3Ikll87
4XVVMe0U61bivrY4sw//ZFTSjenRNC1gby6aeKt6xG8/VIOcmCVWjXWE68tAzdHwAsVnIH9ag2Je
QGnPY3Ak51p0V4Lhgc9UOAE6GVjfjhytdBcMQEWXyCPnECfS9tlhda/SraXsQMWV+d7Kz80EJiFa
BPAw+U2tLmz9cyznFnrzWZgsuEPRSdXdoQ+PA/eL3BCQQ+3Iohra3UdDxZgVt6r6GKjnq4tVXhwu
UU1dwQ5MGNJFaHTEoKqQLoZ6Jx/Iag6BX06T/rPVObDGb9b8Atpdo5ZBnm+3FU64DfR2c834u2s/
SViY4lJIGfUxmMAdSEuoFWfn6g74C1YhAuG+PVvun63vR/TReYe4jxNL9vuJnx/VapFriBOou1Z6
uCWK2+l3sDUHFu/w25lmRu0z8jjvqoNNI6+SMdGSXsq0Pk9r5ENPTVtL2SbRD8KBPZZLdZ7MsT0L
zYJ3kNA6hEJUQH8RLZJ0CR1d+Ga0/mkxZo1AUEyRxGRMnWEdd9vRXDnmykxPSrEPkWpJJ5MOLkds
/jCML2W4JNI6dbYG/K6KAalSLSS/gAZlA9hA84clsD5QEk5T80vhFLDcT7EvA9eLOtVKP4LuCKRj
oiX7sdhEmEpitDu03vNOO9uvfx/gcMVSOyf/L3T3snPt2hekF64YcneRVqcK8j6kzOlStEx6dBV+
5pAXR8bKWblPxXkFSF0qsMi8EpyM3cIy8OhtPf9HEOdKyADZJsUD6WgfXiUv0XM7m6pGGQX73LGm
+bxJjn51ySvhFjI3BE6jFHrq7ndl/yKbIb8ZSTByb3Gq6PWRNYgd0tbOqJGhV4Gx1Xqm6TiWFYCI
pDC5KI43vcai/FLzwpi7xH7kzz6GnmrhGKK/kEHs8W37sHR88kjI/Z2SPj3tdWgZGE5S/tba2f3G
7386u2A6jYOGnhWLGUuVEiansFAn28o+jD3y8BlVacRT5S7R/uBK4t+tUSGw3QjUq6dsdRpu2ziZ
hFsJPR9CGei4/LyZD9aAYKdpa24Uc5MwcEgZjzXMzfKOfDJwhObCS9YZbjd7J47RypkrC9YzH/Xw
DJu1TXvU32BFxhJIe4O1ksYaYBw4HvfULwnzN7T+cQmy/syiYcr5Ilu7nLSHGcrj1vokKX1qQIBi
/TQnlliS4cputYsaPFL8QRa2O7aMwQlq3xAc8mZR2Q80NMjueR2xtDrDRQlu0KUd5qbERR9y9SXC
WjiBGkoVWAKNyJ7Pwc2dpeYgRw/0qjPigi0wU9EWWWlgnqqpv8AybmAwN6aDu/LqGZM6cc3Y+sGn
7V7p9jyMjtTsCciNBrGxjBJG3BIEME8dPHRcEXoDPBGHK+Jow/aRCIN9/GRppgUgHajG7CcydO6o
Jj7pxjPOeJUs5MDRMY5vCClg+qogQF2gBNbOF4uLiDU8VCqKZGDC//RCPq90dGjqBRMrurwkxkyw
8NxHrwHlPQzNCgxUhKKpK1fWXs/21uxOf2hPxnkGgJFdCWYZ4nOWbcQseANUQ6NYzzatf7ORvEvO
rHNJVfpCZBhOGUgGZ9HLoylTGcyqh9JgVP6okT54K5Z2eb8TVT5OVIm3jTeeh3NsN9KwBVPLw6jB
1IOfZlirxxdRgXAd5Q5x9ilul5kgbEElcu5xshDuv/zSZeyK1twa718+idG5MRni1QGZDdf2H7AP
uS5QWxaRFvKZTAapPff7E7wFrKyeYU9TLP4ZYHvZ1ucmN6Oh1UQZTKijJ7SSC7h5NM88k61D7Nyq
jc6sTJ4afHCaZ0SM8CI845nxhvjjdxQSrCd8DlA+ccO5s6zfD/4mLumexUgWklJ7rCzED0utB4wE
O4SoGtDzeOtxVyvNkj82RJoueQ7h3o63SNDJ6Y3tlY3QybzgHJlWNRu3nYdGHiJ4om0CAMQGIZUH
FhnM42X1EFZMetmJZCA90hySMn8AJsQxKv+O4n6Y1chhxHgSiUoXLcfkIwV451TbYNgIA7JSzIWZ
WbW3eXUOtA2HTO4g7gRhw+Na3iv8ufo2oUiXia8saBc2jkWfhnpgoLNitc9RpbZnsjjy4ZI14XT0
2EUKMAXLCMngvEA0/780WqEk4tvrIYwCUs/n0gOXclsuxxukSA+VadpfSx1cibcP6nfvLFvhmGX/
6L3TZKHkRzPZEA6DRRK/KRL125jPxODFTWYSNb66j+Jnx1ITUIGqLBVyM2n26BUNUFRCzD8ot8b4
EF6s8CtD9W2PZ9HNWcFBmoVTpd17yKw8QkEeXrEelZXt3vtHytBVOkrutSy2lrOTjWUYYnMGjlkP
CC4usVBz+8xgwucDsACb/177DpyTyaI5sj7Dpb+EdDgGP4XE0ZaZ0176i2H6ZauiAeeIMLjKce85
l1Te6h3ZgXRx4HYP8rB25JkMFGIQWj9l39TvPR9DTV1alSewh9lwLsjy6fVjGO/Jms70E+KXuKgn
TALE9Rtqa17eovgin4avOmJh4BFCJfBiPk9rNxe+yqx6JcQOqhT9nJrg0DIEBkx7CwpDL1vWNLBC
PymRmI2o8yr+gA0kgUReDvbTI8o0wHqpkqLORgRXNwL0pkTbOKyMaCGpD51RACEoYvBS7CykZDRC
Fj5Hf02enAgiF8qzNuAua5+6DxHePYbZUoPj2jtYILDtKcjdAAwyT2xjbij7aM4g5WVPKYqmNoco
g0kBLhCTJO7zBDtlMCxZjXGVMsFZNsGK3GCtPGNv7uno7fINh08o4e3rKGqVljWpcRE65t75Fi12
ty7gd1RfetPNU+yab94S99w22zbZK9pd2IaZ2HrR1uw3qg7+eUbuylj/6sVHY7491A4ZYlulgsDM
6MMoFoM+N8yPgWUq6DtfXYq2LTAuwr2kFzPJ25fOgfX2skJ5zFoHTIGokxX73CkfDO8ttAEeND6W
wByhxSMzCIT/Lbo7BVF8pdINa7inQtcbBH+1cgncR/I7hsc3ScTdAt1mOv5mLW2NkLNuQ8Ib0nXI
5yUTR8XYTWs2eTKtHFxgMsvqDWAqiJBMIjL7NHJpswYkarN90B0zszOTI6yRCIAmmh05PZJRsoh5
SPvqIrt7s9sKTReMNepofluAeGXBBJYsDh41vgpRymkqr9he0KEYQ+eYZQwU7ayUn6n0WTs3HMwG
gwf1mvqfFdBW84bOoBE3cICzHH30RrdJebjL0boRowETNW19jotNinQGbLFOVT28swoRqjNjv+T9
duStWKAc0fMIaTiIOIoei/+JmNE+5MhhRw1Fi/04PC0vOIh6Q47eLPxhf6Ba7dYM+edkPAzMtJpd
oi0LJswqRed35W/0HKks2q54xfbHMfbAJcmC3wi/IttrMdGmxTfPJQgOJQRarD20cl03gptsxIs2
4QciY+SvnNnQZ9V17L1MgR/x9hTr/Adiu9GQH7nOAXN2bGXvqSKwmiwCrFutAtW9WZ7KDo1lHPex
xxA5zLKpSkduwhDuHAHgQsW1iNa0Ci6qRRr64CRrB7XmdUuhfO5sIBCMLnxjLwzTUfUlHvNozm8v
ujnND2xkNWOJAXKR+XF5BOMuhptacCGggC621k4OEFwy7EGQQz6p52KzEGq/an1JOhodVtiIlvz1
LN8F6cGwjhgXiYq9e2zlqGembUHLJeH5tWhWoF+XwUPSDrWLNrFjrf6lx8vUYzkVYIQi8BpEg6Qj
RWIip+wGk50LQ68i/WnhIKk7RnJacPeNSxatTHVTSNcqQ1uxMVC6QI60N3aC0EebM1fGrciZUYXb
vP0dqH+T8BC3KMFT2lHrVUYc0sW6JyaItDLRYWnKq0xSMDKfMVefRYhWy8IU2pYeDNhL3EdpFi9V
YddJHPYaPRhrlw5nZLgtTZBSecmHOMs671Ya9qGSwr+mLL5ILuGu8lJ9ZkjKaRyF64haMUnlP013
Tn4yPhIZAFWpAGlgnq+G6Md8aVtzEZf5mrjng2KtBj17d+NXR5qkzZer9eRyedLBhCU/ZuazSsCj
+e3SZp7jF942g3EfJsm+pJIM5IaVqnJHLz5tcPGDiekuNkpSsKtIC/G/pRG5G5gsC+gX7rjrfJXL
FBtIoa8clilNywNXRhyaw4LWeoH+f6oG2n7v982hlZuD5ShLL7cvnZrILFwazt95jjZQ8yV0MxhC
2+ji9+NSUnRwo85Sjig3pf6osotEkmFnDmQia9HW5qKnzxKszY6zppTrH1sPWTVYZ8sRux16iZj8
c4RvDrqxIcnWVoBfFMgfMnOfqZOZXwoVUuwAi87sgS/28zCDJmMNy2xE50L2rGsjvQIt6XrlMh/Z
ALOKqtU3h7HUdislIXNQGzadLO1jP93lbUBw2LiKkQk2CB8Uj3uTLcKQdGSvObxUSH/UZNHk2rKh
5ywAvAY6vXEWncbEvrcOVo/WNE752O39MF8aHmBf9MhWrMz6QsTm5DR0I1rDGOGjtDeDjZ7wRFBh
JfjeaMGc5CPGfdJ7/cHDFARtc2fAEJCjYl5bMEXhPoo1RhYq58oBw0ZGGfHEi4jXKPCLXcejQWEC
QE8l07JYhpmF8QwsEWh7uMWL1gakxfpiVEiuFyKgkiwahZtSwfNttztFf0nyewSokouz50exANhY
RBBU8LQqlp5MTF0qCp0LMKJSYmkL0vHT/RFlSYxsxWCv359Cn2k5q6UQtaFv0CahDIxsFuUGaz+o
jewtdObGenhw4o+cvmpw6JwJ2ugPUo3+gWDI0YROA1qrxuhsMFA1WRMPIzqxGuZzEs3Chg6nB+/K
Wj1P9KlKNoUNLmzgzlYpN5yXg3apIB1MQUrYIVAQ/x6dDit3Pl2K/SZv5n6kTAwMV5zAnkxvTKcZ
jAt33A7xZzFWC37QOTGb89hAXjdS6LY/es1MiTFJeLStnRtsU1wfDFOplGdIk7SK3Trnh4VfoRfd
qH/zjZWlkAHG5pLYeirCr3a8UHQn0SPH49uQQRZYiOyYTSBDC6Ru5vnJsiLdweYTifF6xGQATFwG
Za5sh3jsLIQIw1oH4OYl8wptp84gRErkOxPFhmNRfLyj4NoQhSDBwLdQV1s6HxvaefHDBTS0ccb5
oD1bMow6Ib/kH5iblCohfaiQtMSkDbIYI9Fk8JC8Y/cYqKkaeHsD9muu6zabeZ00VwP0tm6/SJHg
jXgFrHSV+6wfK8ZrNJUIs3MkCsFAVQIaSEXPnioAUzFRJkCgWlGp8SiVyLXQC0AQQPPQ8pnr6UoD
6pW70U4vlXlSDnQbNHAMBueFeS1z9mDBbwb42GSGofKEC7qXUSezkXVuJiIgHfroig+Qwx18YTlc
gprOmE5EsRi7ITPNSM5wkDrkaNctKHYWBGOfehn9Vf2nJy8bK7GgU1Qq82CWlaJiZX+vxM+yBTmr
bWF43SDXV3TCAIEoEdNvKWBSzIhc6bjEmGjnFaWhhQ6sH6q5B26vftXJ1gKA1jPvqtjNydzaGT+r
BohEk61V18oTO6xRVoRTzFi4mjLelLpERfvVKm/fgyWa8DGfO5sUU1rJaq722EJGwgE6dRuXH7WJ
K4w1Qle/O/fZ9gfHv8fOMdcembqvgg+l+ARaYZd3Kd7z8Gu0l0pPlWLQsDDmR5qQq9SDFZgB+o+a
lqDn77N+0VQ6VwYSit7dOK3LeupH78AAd78NojUxQRUzETl8xNwzucUDhJ/ynPKlJNGpL9joq6/U
ZvYQK/c8BO8KcwSrxSyEpOCmmA0yQgmQbWRQxHv5W1AtWGYa5l6BKDVYwI4HbtF7miPqC/ju3mN3
ssyvBDV0PLpzYf5w9ABdyduAqPLnq7emUSBbMHPzGcZCTKpxOQbBK6iY2hMJRbRB+tc1iCdN1A7K
Z4XRIAccovwq0Z/NVCr/SpGBhjRzNzl541LgCiAd8ixFR6WE6fUZoKoWJjz1EoRg1zHvKWU2i1TA
bMlkPeIILV6tfjf7G59EhxeElTFouUgikCuYpsaml89efksI0gV+FG6JgFVMcoR4A9l6k3iUrQfG
Q7K/TNjMRiclOrYQtSaN+iErtP/SwmchGPMdAb+w6OM0HGpFtTTQsw3aNAncqc0moKYK9Qv40TIh
IlIORwwDqcxngaOyZltg2B/8Vwj9sD6Zr4RTps+oWuylxkP/T4odo/XDZK5xYze2v9A8c5vS7xpW
PvMZxbmQbKO4Yq8EMbL/cluBBownNXtglaECTSGCYUIRWWjzyxtIInCzVZ8Vq6icifwQGhGLjTuy
iiOjKikiTOWgE8NGm5GsyHuDGg1ieWIl9A/dnpybAQllt8g2+BzHZAGbWVTs6p3fKWXzYjiZ4c4L
LhJ4PTTtzVbGvYirR8/WmQO37x6XPyO4VwnsZ8OYwlBu4iFP8q8SW4rHj5w5Pb8kknUhiLAPJ0I2
YOoU0+WGybgKUQehq1DpnmIZlH6AQl2/a2Ex09qT7mYLTblI+l0iXVJT34p7M5O34n2yKh/N9N/R
U/k4wU3KdqRQObqnun/lxmdaHhrLg39kELRBe/ircYJk5yAl6u1P9Q86iaTitUyTX9m6q9a76req
e8yBz1jbFCGMojFd/I3LfDGojyjaSeG64POtvLkW2AtTQxOh/LUMv90nrDOgsKW75bMM7B3TBNZ2
LGPqrezsiOLBd1/Z2xK7ZXItxDUbvHT6vkG7KflnkiCy/ePP7Ay7TL/yhgzjR8Y1mw7fHUK+pPgC
9BtHVxSGI1xM+aDbFQHdpCWra6u/V9QBCemHlabvbRYpzPxrhRPxU+b6CXG2l85JbphR7d3iYjbf
abEqehuDL31LgImP0Ph05NpnM1Xkd9W3eGPuafYcBnBQ3dWoL6JCUGS0uIsM+6ZySqNkZvo7Vbm0
xrVmhhLDLb60JulmG3uheoewvagU78M2LOjlDiSk83sLe92BthhPPvMRV71q9meZK1ODOzWOjhja
2Cc6MrvAY8npVV4H/ztJXkqyYqfZ6JcEfTfNujEe1XqNA09TtzJpIUq4deUBU+2yaJ6BjNhxF0cn
O9tY7sVn8AbVrnO3JavK9pAXC70CvrBpjIvWILKU76N569AvKOkBCnpJy2grDG+qY4Zhhw/eVZ51
uqnyfax8BuNB7q86B0ET3HlkFI4B/M+F86s6xk4ZEbNxY4o/jkYvWqXvlrWuFd0YmoBhD7w/qX0w
lleGfRCyOJ3kYBEoyTxtZ7Ksw7zIEsXDcMjssstuuXIjXggB7NEMsSDhOxxPElhIsbS4mfa6Zhik
72K8vuEid1hXGDt220PzkbCR73D80NkKvSt1Y7R0jSN/UUYn2bmZjGJtgxFlyomONCE+GeXdMg9+
CXPo7BfbxEfFv+5HJJEr4Hq2f/KRLxIZ4WjH0LBnrkwVvuSSYy1uofrtoeV33dmM34AdYr7RrEGX
R5ZLn1NrcXq2V4Kw8/Q3hq9Z/ERcf8ne94J5g2LB9q2Z4j5cfdWWaFAWBZYl5yWV78F7jeHTtPGm
SjsnOdEdzJZUID5s45KzNNN+cu4aGw9Wj5qmytDydOE8YLuVeS+jJx+aUo80HLSdWXwYfHLq6UAj
1g++8or8R9Y+TfOeDyxg5mU6xwzkDtu63anxl852Pj16/sXgn0HKNgMFtdnr7U3mXgm/ORwrY6Z6
eBKmAWspMHr1Mdf3DFgqJsUYCJGZIkh4JSgobffisECr3EuoUD/B3VCvqvsj8wVkd56IIrnoDV/o
X86sDBEjX72GSBfMbbPREZZ7PLUnu9967kuvNrnCfCz7GrzvWl4aHePvfN/1h5C4mHYdhkd4xjTw
drciow5zNQd89CvepuZUNXtP3anlBz22DNEzDJ8S/E3KKF37bptHKC8LVJOsNZxtnLEhXgfqg2c1
zr+rco0sr7fJHE0mGRIkgiVwkpBqzPDkEWC2UcDaKecC52TCWdzChgRnC6l9asJ5TqCHMQqdURbm
tjcNbZtZ1a94wcTwIK+ZFe5DY5sqS462Rn/kZACgXzSSv5I1fkDGJB3gFCUKaB1+slzZEIbsSWvZ
ZNqFIpXTxO42VfuJD6IemXFtXGXH8NDBVR16HyozbirgSdVhFebX2OuzJkymdNRkqq7thsBR7VcX
gQrUNB3avgh+rWwLlT0nqmWd7fRiMFjIN354E20aP2xbvulSPXjuNmNYURi1KEatkrwMF/XVLo1/
NRxJLePfAGOhEdy64YP2LqP8CU9hciaoLXUXRSFMD4nHVntnR1c9/m0U1vvyZ69/58Z3kf0VCPrT
qdKRKrjxux8z6qcYXEV/2Eg/IvMwoQ9ry6uuPuGCVVQhEsN8/4JhlTH6lyYj3MRLSpZUvHbtTVKv
3QqU2VIh0McCXrXsR7LhL3V0tW2G3R++c4gfJbkLUBVlGHdI7Kjk07/YuTYoffNvblH+8J13yeDg
AKoRjFlIxqecqUjAMnHHj2uaC6AGhFCavHEUdhNeGr948g7E2lHCmJU9BuZ68Uo1VkNKOOot8HYW
TGhqlHJT8hcFWbrzu441ttpzHVN/lODGEeGSjQ6ZjG+nwJHAhoZ91IQNHvQNlZSgYMlfhNYtZEDE
OTFYKFfWBvmSqNPqHNiHtNYGXBQcjLGXs0apuBB4ZQak8IH1sdLzYa4PIXoQ56tNxqdjqo9cLhky
saxUx5fttoJ1eLa5BFQUzk2SHgZ+xYf6ETF1Cyx932rYRjsbbFC4qTSNVzZDzPHtlgYVxLA2Ihhx
Tp+sE7vYmj21QZ7tXFT0ic2W2AamJyH6RgrQg6rM4vJkWu5plzfJrjEs4caa+3JqoN8xT6Glo5wj
34pfCv1eCCmgDlR1FUcrLam2faftOinCQzcZbXcxDvlCYkjpWCEIQ1SUPoQQ/6N3aVEszIBoC3C0
Lg2jXiYtIRRlTny1oczy9gKBbDVa/kFxvXNlN+e6h8DhDLTcuzq5ekCl21ftjIeW4qj2AQlE8ryh
NG3yflMEXzKKgWSgroXv1KjLNIj3CZHsRYo2xUA4TKib2R5dznqFZl1urxgEcus4eP0qYbRX+0BE
kFoNLHU0GEBh/ZKzs5DvBrhgIlLj0kidFCwRJfUWlQMcsOEZhSnOnXHXoOFQekyT9c4Z70HszcaU
aKSMRB7yvCJ9mMp5jSp5WFfRu8UVxsgmIlMCq9+Kr3KRxRhVXGGNy749YMi0ozn2lejPYBhCJihU
KxV5nbeM+BclGSG1NLoDEHWMxDNdRdgFuF5qh4VDfplJ5JdBa2hQjOUIHS0V1zKyioq8mbYAym/N
yWbmPOKLZharUje6PegJtxjZ4RJAVHftVZaw/zUx505ldhdMbm1ykcpxmQUklTXeTlOGjV01V/yJ
Y9bvkGfu5HjghVKOaVqfaYCXOil1OGtwjUKK6Mmph5+Qhf9xdB5LkiJbEP0izAhksO3UorSuDVai
GwItAgj4+jnM4s2zEd2VnZlA3Ovuxx9tuv1aab0V8/Rk6b9GquMU+i/gdX05PzpJcRmb5OjRo6UJ
9urCvbZe92y12V+roO4qWO29/XSNXkLTfLUTNb3B9J311VMj+O5wLiXmP8nhfrLM7STEbRUst2mO
xZi7pE6p2UMJi4I1JuzOPz18p4Fmo9WDb+8wPlS0IBVt8dV3DTcRZAtDJQMHGvkUQQYzjOhY5sbo
UUATa31EcljLYaXedYt0dAPo7IsNwU5Y5SdNr4T7t5PKn+fU/le4LuCvfLzto39GTE+j9B5qz4dE
O24DbzlONH9X/rSNbHNHwgxXhA1tzPUw4nG8GHnR5eijKeCCrrGA+irfxnynp8ACPxt+4HggyVN+
ufEVuAzqlr9aYDzImH1EdZOAV2K9Oap9otQGJrR7LZP2aYgIn5We817P+Xhx7qDu8zRt6/dkWjpi
1D/Gmn/NRDEKBsVTC3buyiMzYisfsT4shuFP167HDUw6RU05W5tLdY3j5SVUJd0Ns3qgABFjk+X9
qWn1TTWJuIk7aNVSsOuitwpiOVTSHODQPHndMeP0slkapBrP785N9u5SUhVhrAc8QF+LOkonPXpL
fHZld+pmyL3QVrB86ia7OIy0Q4HrC/9JKZHbZXleUp92owlan3cMoFNE9s1I21Tskr6DQdIgj+Cu
4h06yF6d6inbLg1Je9092DPB8SwFfJJsSJacQne6BgmsfNvaxmnwoYByFXG5URPXGd239tQfumCg
MpOEcD8yhWVXxcA2q/oMVudRUODOl3+3hESSPYEN9bn1huM8EH0a7LPI3szIl1t04nEZzIed9vR8
MGpn6Z0txE+LSbe6yDjGWQhEuDW7thhOqxWAtfzAm8beke41APIm/woSxHUPvSPr7pOmO49q+Vlo
SOAav4+84GQGnpUrgi3gCe0122ociSuRjccNI8rlprf4vP3l6qX2xU+cyxBC91DQ9TkghKj7XvY5
QbsqYCyV2FTSmTN2AOlnug5Ndttm6jyBnDQCyy1oBKKDcTPfGJaNqa+P7jzsrQRak18fMggBpY5u
mWrIZ50Sq71d/3YElDo2GS3CExKHuvWH+E6jyXdm2RXSYslnTn3W4xHS5wUJULL1bEHhUxm/B6pE
FakINhrUfpGIe6cDrHOX1uci3cfuLfXJ/DX1TvAfxuHeqRmj2bPoW7pAO7BHSv00Bn8euPM5+u3d
t24dI8uv2jqE8Xtjv4T+A9kakT4bJVgCA7SIrx377679Vqyjknxkyc5iK/jQXbAtWB7M9yn3sRTW
ZCusTQipI0oFnFUETEhZxIBtQYIiuic/O0TniRt7oj4H936F1/sxOxT77JHyGqvXdbOZRI8R84IL
WsP096NeX5DHZrSlebXvwJ+FXwk3W83uHIWdATsd6DmEZeKqB016jFORnvG339CeRSafc9A1pXgi
AZzttSCI831vffJD6F5IX2X13PDgacjbhtTs6k3EQ9LrI8zk13J+CNvdYB8XxllOvpqGba97zcWR
j6MvzlZ8J5KvzvvnuNjLn0Pvq/WeApfZFXqvjXPXfXLUL9/3MoF4/VmCtUzCN5hu5I6WHs/Yda9W
ktxNDZSwTdUWRP9g2Jaxmw/22MYJwdhIxHl+a3B5+Sn0cRYFFQEGK6SNZWjo/eMCj6w/wQCXkDyK
hsKhQ2jrRLMnWnWX4j0L2CD94w/CCiiyWMeenZcRdKTDY0zeWMVzze5YjgRCFLm4CWRzv+aj33vK
Rh0OSDys23XXxlbYX75dQJgNGzUqezxqfCz5GeaY0dCLygSLU9xtvrPUcFvOt2kd7AqKeDrkucAq
6KiOdvG9cRHk8uio5oEwHp5w3lx8pTQucBWh5xhdHfy42Gd6Tc52+4D9tRyZF+YT1g8a0RCI6ebI
SfC68TuoZVofQMJWQIqTM9hkw4Y9zly8SHqTBBRoEHuPHif5Ny15KNqoYZB3PFbJfmIQnV54+7O9
wtw2UJ9VH0XxYDkvcVaiUXyV2V/beRcDA8V9bE5060b7jFuFDG4z+dn4wIGSH2++l+UduRMkRA7y
SwOVWH2vaDeHSNtwY4b7Cg1mRr76f95mkpPlR6L+TOK1Ava3MC2NcBCK9rVKSH2/c4wq5W9ivwUO
PJGXnFu1eBpGVBhNpj8oGZGwmk+vQXgN+RjSuL8E1m+hqRN+TfOHhbGZoozFfeHqkPKSWg9qeU5g
U7NAKZyvHNEhWd6TmvgrnGpUfe40myzwNzxQ2ZmjPFvvlEFhRn9KS9JNFpSQd4MoKzH2cTlGX0Nt
75dckOF67vDJdMVfQzvLKLjpqn9+6SP8IX3PFkHOjeVRVMWOtCme8cFrHC9+8JkVvLQlAaJJnxVL
2eFvHkK4x9qBnEncBTP9Vulii4a3r4PocdbFYf0qDWm7WxlkWuwSzhrr6q2XzdFP8DAaCF9ipA8W
EmqO+xRjrLNbnHTHVomwTEqMh/ifU+2ixjlFFq2D+HlNwCNVDNvZj88p26Z48i4mb3YBempjATSj
BzWIWEl60z7jETxBxPUyQxMI/6xfY/hn0do3UzI9GNS4wudiIfxc0uBp0vzEzEx7EV1Oo0Syfkoy
7peLd6u85iiwb1gxrnmOGKFI99Iu97xqOserfd1xVp7aQ5UFu0UWGF/ER6NgnbSG4nDId/IwT/5t
0pHVqlMUkNUAgSSTvCRQLWSOUY+174T7g+PBtkmynW6f/DSnlZFWuxTPjdqnCyofceXYx2GHwbdg
gLZtC9pgvnf4I2SGK9yNL211p2R1JQINcqS19sESvfJLJ+ielIqSOQ02i40rwIEL4kDEanPY19Rc
QQrxPahwgBBKgEyLgx/YcAPGHlkgGNUTUhsRnKbYwS3a9HDB/HX1rNttzRGHs1mqr4YGmKyabrVa
diUujyqDfJeg/o9iO+l5N03x2WIDhDdXAJfq+HlmCo8KhKdfDAc5h0A9kdhd+25gl7bE5S7adPSX
eLG3s+S8myP61ZmyAyCVDDg7v5mO80TsBUeGjtR+BB1pY3VVoYN5aSGFcxMEONfRvmtQb4mWh5ZN
ECuLWb5kIjuXrTwylwx2vQ0Hqt+s8L3vo63NYpJzOv+jqIKvSXY0S39OJf2fm8W6Bgx0AceqHPFx
ZgcSAf6xOUsmFKf/ndgEeThOpjWi/M/K3+yGrVNuthO52DxEHyKoGCnicON3C5OmuYNMK9Hg3GBT
rxJ1PmAsRt+loi3N38OWguJPhbg/kxQNhztveAtQier41AePuf/jWZ8jM39uc5oRD13+lJHdJZx/
8UW+dx/S5Capc1TCZeQ19beNbz2rrDuxn6l3OU3UVa9u1tGwaZZtRF7HUJJSP7oAZcZ9kd2NIBUK
9eGY5058h8WNO/71q6NRb7a1z9xnSYNndcjt+677KeVpXbvP9XSymeRc65pNWxDmsXiNIQa3D/6Q
70qaVUT7k6OZKY3hTn4N4rqGjhJw6ThAbfldTTjCHyMUDR+XYeytlpNko4d6F4WUrn+krr+ZWOXl
aHOT/2Ov2UwCTHuvHM7KIjenOFC+RvZLb4kN/wfwHlaEf/AiPEvEEvyHtiKDWF4CQfcC7jjGwAD6
JEeSQJAQtHvKi2gK76gwRgVbf0xZEp4IZ+TJiAFj3XgflcJ/7o70rD+50f2cwdjncKmBfZNARIHA
imUH5e+ANi7c/qS5hVq5jzSv9gVq5EjWyLrtBR6/SZ+TjhaWDLZBkrDAhbsPK7KGjNE5etuR3/MM
cljwUvE87KMB/b0/iGo5mMjdTcbGm2r2TdM/We5nzG06ZPEKplxF08aNMtxf/SFq3f0YxFs3Vnuh
ve2Yy/3YtHiyP92ZsQQuThTd9uoldtI/S3Rf1CFW/RDKp9l3ZA9sGXNTdck9FD96IPCW8/KR8kzP
ORC0ujdR5kMtdXFX5949q2F7LnjD16MGcQ869qaI4hRcxC02UpRccJOw6ukmYbCu8LmU6XwoY5b2
yUeF3SnDVpF4bw5eYVxWLe1nS1sfZx2BR/F3JofPhNtCLfQ7zobCdsz3hF2blm4zGjXo6S0dTFsV
gXWUqxoZPuL2ONpspjUulH+GE+hE69F6P8ngVhu0X/Jvq8zejTNP4VeNQlRJZBZ/2fVzvDFNT+0f
QUpenCZsMdAxWaA6KxwtzsUpuJQ5Xlub1OEf8KhjFD3k6rXJcL8R5OB4p63LOIIT+m1QyGqH4E35
z9EcvcXHMgyUJyVbnGbrQrXZj134x2MCXwzVdZY6NuGy45lFL9BVw+0OaBptkuHaTfIieyIWznBQ
FGfMJehQrxGIG+gwxXXMU5qghpGHwHIHcu4DK0jJ1tmfnXMtqhsn7O8UL5yJuMuY9UK/vy8872su
25sGKNgi7jwBGybk0vjjtOQi1ge9X1j7ZeAx07Mq6cxtMQ2HZqBXqRC3SZQ+taN4XZNHrsLk6GTq
IgsuCrshFkJFvXO7XgEic47jbP/S330T1wk4M3ns7JkLTcP4CsCsqdtAQL2r2/O0BPeLdxNH6feS
108xi6nS6t/Y17F5riHxa5AS8fALsjHV/VNRezgoAM7xUy0x/6yLwUEPt3kEXylbeQHdbUJ9dfES
DUC2InzLxUsZZbuQWFSemdeh7sGccFqZ3gugLb3lnYoZjRxHFLYqwoX5vK+T/s5JG0zqRX/hArqO
IsBn4nFPw5Lsiw+BEWONGVjdhx2iXfkTpNvlIpr8xCIVBxam9ai7VwGzps8TbO66m45BVGV02QXF
++h1mDMS97eX7d5Pkjcv8V9jMT3GaHGR/UwBwGPBmzRboLYi9ml/1MEJuK9IhkcKXn8mPA3aY0tW
BBd/JgeW5Qe741XX3a0v1u8Bx85KPNcRZhgxv0QWdS7GYWxqVPEWLtlBepyMA+/flNQnu2j3YlL7
boofTR2+8mOfci+5dXFEJS1mwQnvplXAqis57AfBdBdFxPQGjvIoXg+d6rnr4PpNCBx2DeRFrNyp
+5P2NId19AaF1rUp5F42DzD8t5I+iJyLLUPn7Nv+GkLFYlJfVbPmMcE9PqOiuUNLlvjRXcz9khEV
I85ndbjIV7xpSpk8BiKW8VkB7ASJcuQJJxx1U4/LO1Y4zufzDd98vInvNnHngvUmsuVupkV+8Bnm
lvApx0BhOxk41/yGHPVealY21VOZlAeS5VYyv2tMClnq7fG4IvTSKx93zwtr/CGh+tJxrnMe3fia
TdzAlri+xAuF4RMMU+iKAVjRwGD8cbkttu73wjAnCGfFk/2vs4udmPxjNrqXOXdfisTe+4N/ahpU
TzpaAf3jPNiXKnkWWt/ig/iX1N7WTfVJw40Pp/3I122kQh1Ge6HTU4tTJMWbldEuljvFfvH1d6rl
fgofsfhtx7a47TjbqPo6RxUCEYIHW1mY5aeQKNfsJ6xDy/t6pJugjV9mU1lbDiR3U3AVkaAyXgH+
EQxtbK/sYODITJc0vmjXlLcy6x9MfaRGFo6kia3bsgIS6mJI+ZbSHF2u36UkaQh8Q6EaS6pxcx72
1YLFZRHXdiIWN9gYef0LOew3fwj/mX8hxaaOZB/l3aCMCugXbPg2nrzrpuBxXuOb2v+7btecPL44
6Att2t63S3i1Y/u2tmeimPNBG0BcAc3Y9Xi/mgdapqrJWmBCV/eygq5XgaTypLV3g/4omv4+mYAy
EM4WUaH3DCN/eoABIomBFIZQGd29Bk0g5vECTngIl+3oybe6Iwoao9/Ueb9hJ4HzbdnJ26rCdi05
ryaEE8it5B6+KN08RTjVVInbAG+h++6P3d7QecDTCrkvCza5HM4jGjQMezHnYGsiSs9JceQRivgQ
Pw4tU0Q2TNu2nK8GSYjG969W0xPXX2RVHv2ov7pmPBUudGZ2lqOfXbsUa+ZAmbu8aQ0ZvatI8SdV
6FeTT0FOc9IWVF8eOpbC9ROwx9fOhj71klxfzUOQzoMGuUAP+jZ+LTAsZvPP0JT7Zo42oORco4/l
Uu9zvFOz8qi6krAFXDATzmbsgr1tj/sG/Hrt88GXaF1xf7A9zC+12ZYQ+EtzYJg89bTuanb8ATXf
PRM5OcxrSzGVzVTWElio848QdGJPAAiMqfxsJRT3dyurmaTwRggcyUm65SPeqyJg+1du4zU4ieOv
7TW4hQ9DN0O8pXo+Iq+nodTOYMbXU3fDYpPmqIlB1Ger4K/EBVJ1ij2Ju1rWMGG3X7rDlYV9SzHU
urSzVorERgPbcWENhjKvCNgKhqOS/uolJUE9Zvu30IWrY/PA1hHMm5boIPZVTJKcGahM+Rm7a4XQ
LdPPOfvul/dxXRGVYAwDgj7w/PhjflXWsK055PLoIqVXozfWe+kS6wwuNjKU6iT7GRbuto87+9lR
6dESD05AU1+nNDRtDoipK2jZGRx6n8u1bJCKhnpYyCFETGDCg/XVWM14qnoSfZHCBuQPQKwDWPum
fg87mW49l/N6+lYuwbeb6Y8CJMxW2GobLgR+tdPy87Pk03Uyjl6VuFMdHT+hzHGUSvgnk8WrBXzk
5Jg5es95CFogZ6VkWVMDmmv5I9S5zzEwxJBd2TkkmrK5Fa2+7yFBJq3CtDtU4V7rqxXzCHM8Izdh
icvTolB1XFZVpeBLlnrwUhYlm31F/YhbCOeowJ1EbcNdTWD6ljk+zMyrMvRijp3GF+kx4OFDGyqH
SQi/cZJTt4i1ygRTyGo73/Zh3F9rwoVO6NHcSZTZCr3vdgpBtRqKHOPiWYR0Vlj58AO0bzsWwT4X
zk46hJVZMG0kA0KlsA0Ev8G4wkGUunIlrRTkAKBtEx+dFB4X51+izXTSywgzrPrUYXWXN9Zz7vmA
dhJm/vqaTvqa+e2xmBpO0QFGgn6Zr5L8VlqMJ95Ysc9KzjyeuZc6fMqqGEKHE4+g6LKnKE0fQlHu
8pKs/hK4jOraRi7BHEDmH9AkRsDJws4gJGVxZkWPUjygAvghiQpPCZlmR5DYaLW8KXNwWBqUvU3h
xuSwtnb8FFfg+peqypBMQwAFieEZYmPq9TN57gZk1bR5coz/zw0eaOQAzmj5VP8k94sNdzwL3kZq
bJ0Auj+vPHvSTgmPyXyZksoElOT6UHmQ0dyUL0nSPrtZQwzFNwev4OJy++lihaN7iKqL0ll5KYf4
IEPWyGXIjJUU9nQ0ZXJtG9ArSsXYxreS5+bGJHA+MxsoflVQCLYUxV7MKaAP5QJ+j8ed7sgpSjbV
G3f2hkPHVdSujUd+950MYb5L0mX1oJfH3F/pNdAfjbMs23khoxmsLid6ucSgpr2uLLOTjfmd2vJH
O1RyBKJnRGeL77Cmt7OXjtbvU7FICrkK928MlrINEKuHGM3W7cuz3WISC9kftrK9EXmLqD5Aw1U5
gK481NDCSFJIBIGN+8oR+jfRNQmWfMHeIL6qCYv21Gyzit1bl/g/fdNMuw4kpO3zNg3wtSZIJWKh
c7GknqIvCwfuTY53NEJ/D7IP0snPSzg4BNVL5ieK0OwFmXsW8YePEaBekp+uxNGauzTVZZi3o7J8
b8YsOLoqvlY1QloAPKudAS92YXCMkVi2Y8VA53rekw1hDq3vIOgWbULA+qzRlmOj7b84N5biuV0w
Ds0J+EWjFpfz8HIrJ3Y6/TiRrhWchagUKtWXX8BoneLn0YGZmyJvihqT5SiSnUkp9bC47j0dfGfO
eMk6mgiqxadKkeCE0/6b4vjfLNgHGM4FqsE81+aMpTgHqkTBSg5ve0atbWhjx4/sz5htjzFYejLH
2Xrz6qZ2CC4rNzq3LrhzYYUfEdy8ESJN7z3lkmHC9eO/3GtKHlgsKvpHn6yJGOdf4bYWaBPqBaFm
OSGoCB5gRWwvKCIFZ5LoZeq5MirzmQXEjLOFXljhhTd185yzngqyUWD55uPwQtZ/1qHmVPxHhsHG
rRNA/DbVwlZHyZqwqviaEFNzIcrJlcW21CWSTzG9j1G784FZxaXFwIZ3ekgcTja1Jns7Nngq+pbT
wmOU15fQA3TdU8Od5QqUzYh7Nq5DvEjT3lQeguacAZ5Y3KuR0C2cJr3zvQ/lggOIY5Cj8errltRG
QEjIQFELj3ejhYARhuZRu83V9Rx72y6UmaJu9SEUGwcJWDL0F0X7hkx7V8oaKHBsnRyQ2tHgXWre
ce6c7Jz6In4a+fLA/ITKarkkOPy+3S7h1sSc4AML/axSN47lLVSqPLT/vxOtl+2czj3nA3ujvqMs
bdCYPHzrvsVWV3DsYn9KZmEoiXcZZptQ+gN+0MeWHUOBeYYI20DRi0/2cGrJvq8noVz7r1GPuTMa
TyJpyJ1if+8Stl6i04+FIOzTOxxWym6ByQSuB9OV8OoPL01Q0UxCqC5XjFEd1C9Kh+ZFn1zVu9vK
4s7ekqrz55hGbFYvVoX1ZpKfWY9J0dgVUr3vtXhAbsaFQhBHRqzlLYhzWJCTkRSiDa17fR8pod8G
uMD6oHvs8fvAWUJZ8qL6vYo7VDCXBV1634X2X8SBJ9l1FCxGe6p9Me9HU4kflBRdEHB3DwXOwThM
jgolp+7pIctLqh1UN5y5LgkrpgTS+pWoYxwoGHAB56zC3TxGcosD4KWw9VVoH2wRlSDcq88e5l+G
tfeKyxR1LN+kiq6Ppre7nW1TM6zVrz/SWjA7LTMfOF7Ut3bTsS9uLf/IFYdSZviqxwYM+YjuX2QJ
sgOBJqe2dnUe8u89gYcP31s7U2cUdT/Yatms9nAcc0i5aZ2/jg5bWisgY+gzP4VJjKWX3dDI5cOO
5tErqmI7En7lAF5vpolgUZQNCWqEeAIjWofK3vhdVFBQzF6xopsWxyJO6oxFfes01FuKCIDEMu7I
GM5xaW/18OtXMYdAb3z3uUu1PRybAZ3H77ynCpP/6FaAyucx2M26hoUgHxITrgXjC7SBEbW6wLKR
9vZ75nIy8sSUY4TGmTfgqOXcveycSr8TnMu9DOpDkDy4Te9xI8O+lKfhJRhQf2OksWHJuw1fUkLZ
421ms9J2fJ/ctuOD2SrO1DAQNkTQGq3+xjj+b7ygP4z+X2vubfRWw/a/YE3mBf6xKU7lBEFe9z+N
hUFliVbGPpPKYL9jfl3QAf2oOFiBfOPAADVO8U30SspyLfUi8jliuYedaW6iW9U9FHa7doAAhkoH
ckPTaJ4b2ANejtJNipzaISdbNo+LzgsynzExQg8bra/SF1+6yTFw2VmqMQoOWV8gao1kIKLWO8U8
Uq8W1LiizD7cyr+fO5u66/Y37XlkWrnD76G/Vd34fNMWqCPqpanEfO2q+6SO+TRs9jSDga0WSohS
jKxjUhOuchIqMolJ2ApBZKkU+0BQmKZOqPWFKyDmltsBtZlyYcGW95fJ8V76uATE45HtVZVdrWdF
vjco8NnQN+QXDZn0uf4Ms7WEsURncMhQQNxlnW4nj67TvKG7zAHHOSuDwzN2PgvF+KGQbkxqQDw7
MfvONje36SiplYldbzdO+U3eadZWUt05uSGLxbkrUegORdcDzxgGimDYTzf2J10UalMHTsN1aUhV
Td0v4UXcsQtRIzt2d3mY6nNcBA+N1l/1mLNpw7136LE1jEPAVGaC+zDEQjzVNbEoxpCokOIQD5zg
bLZtDTd1r6bDV2fJutuwKF/Vcn2MAr4zkXr1h/Q3dPW8t7vrkhMRGjgo/wkQmJlwAE1pnyuSZUA5
MEx2+sZamjtjhaRb3VxunYxCthi6SM+EmMUlO6KJUJPbs2HIIzy48zlwNY09ImLfIu273OYA7ybw
VisG6K7AHUk4MFYV0l4yHGnD2eauBclFMPcODrXKU7ZpsGlvhHG/jTsgkxI0iBbGTCtzd00/nsG1
fzlpRNC6Q4LKKzhrNg8UokOey/ipVytcR/eAlzQ28MDgOfbwd6tU/pG9JBLYLOXWsXZVOL+P6bfV
lh+V1X7ojGVBHJFkqVX/LtOEcJvm409670X4z1kF3RvaK3WBIfejSe9E7vxbOLpyGfNEyKxuk9J2
qg0Mw1y7EVaa8lCo+lj2PaRDUgZEP2uLDJwdif1MlzSRxz99Cn0jvmmmDm4rbM713081x0RshpR2
XKe1GE97bMpzjHlb0NJxBM23b6xTtjot0tWbnMakdfz1fL2wVW7WgPvQ959Urv+EeJjsRV7EWGyn
we/wq3EYYb2yHUYqLGXNCXmexJNJEMhpcWd38OP5UgDX4tWV0XdQGmoJZ0opU4UFiIUkXAyqbdV6
5GWPiMhE70Ao7nrpfuKk/G6W9imwh33GfmlTTA+WO67uyB40YP1WGRAGKbpWnyzYBop1DjQEpF1B
X7eGmaL0YQDcgLukn8BNlhlJkmDaRwksj1lZ1IYPCLAhqKXBudLkNoGobDNGv3RkhHZS5OI+09DW
BFYT7+RkTUgSpSp3lcXbG2bkmnPpHYXFU2SaHEP7bHKUg8RwbbvkpKTcLw3JOExf76asvtOafdPS
IZJgmXyTdU/kzDtYJqPsU0ZIHuwcVRUf///vtEp21Dw/1qX97CbOMwrGDwH1y+BzsnZcxsKy+n9K
OqZpxduMFjmu/e4OjEo7+5cMwV3fPmUsCgDU8CWbl/G9tZa/lYsrxiaiGOcvZmL28Tr9UrskuiuO
Zf2CFpQ/OK1HO2DxWdPsKNt6Gy0wASo2BEPp4ymJ/IOGKFvyu/8J1p/sWtChbJ4mM2oI5RgLy6KV
tJLn20ZYzLfOdJAWNQOuSwQvi/Ac2DZ3K34V+6rvPvV+StysSqXvaRlBrn3yJ3KcXlAE28jHdlcr
0pMNNkMeXIi/iJ3cCrpBJts27T8D4mVVSn64dbFlpsH4MzXWSx9l6aF+G+LM0L12JQvwFaQLI2YP
pKVFNkhrVlBJOsFUjPK/tHg4q2vGUcw+7NBfmVmPOQZILE65x/FvMwxEOwFoXLxxTHYAXsEChR4F
8XZNc++VOOHfUacPyrPPOh8Id3OAqX1oBc7QeySRMQ3lJkp2ZcCjJd3pgNbLkDBCE0fHNmJwaSZZ
7nyfB3e4fqW0/0xu986Jp35bjnxmkdQv7oiBbAl/bMt3ULcgjnOv8udPnZAl9YnrbRLNj+TpU4CC
Km/dnOFyHkR5aSf9XkYvZeKd86raFPjU5iDjaWcK1oCEwms00KKq593SMokXpvk3dOG7SI5d7N7z
ii55QkDRBBjbIBSzv1b7ejYcPQZWNFMu/rq0kcYafW+J6rOK5nULCQ7NGsOjG2KOyieo6QuHwcFN
zDaMOSS7I4ftNInRo8y2hWvqhcF7N3nQVF2v3vJEMsj7Djomjy50Pe65/ThvXF4S++Ek2VFF/+zb
LDHROl8SaD5UoczoHKuTzy/etWQ50pl6Qp/uok05Kr7xera2LTP70ogY+8L061jc67qEYcgs8zFo
QD52Id+2oWHy9wIkziG9+AVnD6Nk+yexi4Y//XoCE/smtV7tiHNglTaMMsI9an9aKR24OmLqaZBm
sg2bZZLLov63dJg5ylIwzPv9c5BjJ8IwcKyNexNxUycxyTvTxrxzgVsQ9St3C/UtIEQnCJ2NZHFe
gPEp2Yi2rZKHBgamaUhOFf7eQHNwU/u+8jCKN7EFL8lQVjloOCkNLNnGRnvR/rwzHW2xnAWFqnZh
2sQYCz+L/mXxOfbnuUtizgF64BJZJQ3KteajoVYlUP0eikbV1RgWuKYbrz4LQ8mzTvAeWX14YrTe
JiVfx8JjFzJl8IrShI3RpFGLWMWRiViRb4nEwFjN06t0wvDcMOyHGftpVuTZgtM1IErfD1V204/W
o+Y+dshN++W2yG0i5Pf1g6G+GOT8PnP5vOyaE6uYn5Kwrk+RCS/tUK8G67uqtsOzQsDc+LW4zCn3
qiZNuiPnw6PV0QmdVCx57dhiVKAFqkig0/qzF+6XntuXW5iPyMbbGoRt+ieqpWSBTwwN4+/Oz7g8
lAPtuB5gd0x8M5G87Dt4B9nWVATOuogKi3r6XRqOejpu7weLUFOOrFlLuh5r6maqHD+eGnR/9gb/
Qc5j/VRhRkPEH5Cwbpl1IOvb4JDjlJSHPnDHn3d2RanY0nyw2+KY5Up2NhzR54WYp12QZ+SBT3Vh
9wfHDZ9o88QaSjLPyg8/Frf+zK9KfcGg3IWbGpPChvjMkZUkidb9mFKaYex2wFbCsmhpDD4un1bL
nAHdpOnR8QMAfcL+6FPXwlkwnJe4+1ut3oXsFGZMmlUB6jdUK6hz4pTk/olrh9PMHEMlaMZdzFXp
5qc84O+lA0scJke3w8/P/Ysu0Tb33gROzcHiMrOVP6PXDv/Y5yx4uMA+cqutMEVH5VXTrSsnsS+b
+qhL93epF2oBS+7wkbVL8vDRLmlx8cyKakztn0kDSqon92YS2H1F9TdOmmljDHxkl9ChA+jRFwrh
Z8YMmzIRt6Iu6LptDo0vscbmPaJnpS4FGBAwyiRqmjD8j7lz240cybLsryTyeZhNI2k0ctBVwEh+
d7luIUVI8UIoFAre7zTSyD+a75gfm8WonOrManShe+ZlgEQgAy55+IU0s3PO3ms/SVm3+9wzGzgl
8aHnhIxgJPyRc6dtl/jVzbrqEI/5+pIpkym1HprYZTQ6edm+HlzywQl4QNplOZs+Kcmpda3y4PqI
3drBFNcNALaAtjHJvhyV5+AdY1U1Cqg5QfHOVQUibBlZ+6vleo494PMSE1xMtSemCcV9X3LT9ywu
XY+CnzubKKARv4ehYLakQWlLsQLDGo1bVILuyOmmXAUdZxi3mgkESPIe23ezi/Lhq62pjdIx+bwk
Y3dIieWS9E56RZM2jZpLiY8uaZHJxguygnmep+upJTEnt54KQ/cm6Fv3wN7DPFBU25jo8K7Mlkvq
CVzz8XKC97LFTUEuahW+Z8Fn00Kg9m20G02c38fp+FTOARSr2mH8gpq3UqxLS7XKM4vyrRHdZUyZ
yIiSy6Z1MnAo1UNSoGl3wtVKn7jPg5/tjTt/1pX/XgrqpShHkekZZvawmDRhNVPGhckMpFzA1kmG
uQmSAdRPP+wIUnrpksCikHSEoVmtdjrdZAzq9nH4ypI5XAtKL6w0NKd0lV+HQfcqDfu3K1nqe+G/
JIMtzq1Cj+f0KOZT5429amc8AJ7SgyGQJw1aKiRzhZW8tjEnr3zcuUFfb+pwM0nkkz5lbN1x0CYc
N2AnCyfibxLoWzFwRatjXpAEwNvXvQVHzM5jjE8S6jkt9HxYqMKu+emjrBBhlqwnsD3kD2SIxQiI
ZapQgpsB/fL83PqR3mfcq1eBbo+5jOgFhlS/uCXvK+U/i8IftnLJmTkm3jaJ4cZoi/BVhXB9iJds
G8LnMEkE/tH3mO7F+jEvUKFiwTD1DBVTfTcuLdg+rHedxLQxx9GTSSRJSwUbjaeTj8bpJf1K6zTF
ETH0GQYZYg2TLmK3nml+5IboTYeTNbR6SrlO03YMH52SsjQaCj79BKXP6M/tvjU3UagmdnQbBL4X
EMRWBlvdrlO8roj280LjbK7wVAR52R4iezvW82UO8fTVlXf0HT0dAZ3cjfbnYalIQR8rhPg1Gwhm
LFoAqt6BCpINd1RHUGdPOBXIg3cDwLYt2h8MGLOtG1sHOTkwgEN6q9RD3oHaAWc2zeI0lQ+qh7zQ
YALAX4+ecr5LvNY/oaIcj8vcfWSoPmCZFtZmnqjtEvFMB7ZDYTmwInAWHgdJlqG9ieaUxAs/2TbT
gH6dHGLXUhE/U9wv9TDuUpTdCnDTEPJ5Ih4j0mKqtm4ivpRJU22ZOlrKDwny6x8NEWs9hBlSMUjG
VqhQl2L4SDn1nIQaHyxSOjZdEb7kUfQt7rvsxh3IiohVEh1Tq4GAglCu8AhEw0+Hiq9mhU8cep++
iHdLUdMaGinQ++Id7QJ4UscB3+CZ9uAH4fd88o8ZtyPrUn83kVWj7QKcp4WOnhGH2ujwXHr8G04g
z0kA1UTOqcuEUQE9smzwb0tnbZMyfwpmB1j9DJK6Tt67EVlflY9gx7jbC1uGQMTN0e/OiTfF92bB
nb1wmkWIV7BPkRMU58ybY5wwZV3deZNdbkxC4zLCD3DqzIB/kB3MoZOFlW8GmoB6bYKRsFcjUO+h
8Q4qGMuNRMFVePAfHCcCOlTRpKY34SsorX7TYSplIIojKn/1BYcITzvTxle92bll/dK9p0u4j108
LD0u3XFstuX8uIRpug0Qlm8cPs0gh6kQp+TFxVW6WRrkS2zIb9z3bwSH5ZyqzcfseeQ3WfiDFubL
obCam8TikGpBhMgZAOXOclt1ajO8d4V0d9Lvn7ysulnwdy6a0Tp2JuaDJIt53wQ20W3Q51C5LfM4
L5egp16s2wX4XYGYyaC3FgAY61i4n0Kqei8h1EFm8ibXFJipN10GCyKuu0qyZ4mMmrJyIOOZs6JG
0kYLUznXKzfEcr6Xa2cbox6YneJbhhscsQM4Ojb+VXmMUjRBmxkOdGGqDPlV77v+gUojCXF3hX27
nFjlD5lipEp/lI6YrB56x720i8vxc0KJsdYwBQpMLHKU8nXrLJsElqonzD3eq1dPqpo1MMFbLhvI
dx2awQm2e8gHU/fjsYzEzD19X2gk74uFgWaIPLipETL1AZjpKhOzsy4CFmh2be4PCEiTExpXcM5R
TUNdBLgGpg7cOwruMCasx0PyriM+t1LkFU75DmZoJkAvQhLMJcsDijnCaNK632Udy8e09HQmgpLl
ImL+ic9u53bop9qWjueQcBCFTYvwkzK6MRP5gajElOji/dwMz3kLoQm757gpO/5v6p3njrlJ0vfV
dlTVrQUwbtNl2xaJ2gZZdYrYgu0oDcv+xk525A/HNyN0aVauDkWjhpLW0dqx0n0Ts/qEfjkdsmS4
80bFMlX5KCf94CmKS0TsA60R3YJtmTtzkztqOfg2w12cyNbVr7/8y1//9V/ezX+PP+r7umDQWPV/
/Vf+/o6ZsEtjZId//utfL+l7V/f1j+Hnr/39x/7hp57qkv/+6Y/8h0+0vpy/Py///O8vb/M2vP3p
L1u2kmF+0B/wqz56XQw/XwNvZP3J/+yDv3z8fJanufn4y6/va3mxPluc1tWvvz90/P6XXx3h/Pyk
/vZBrc//+4O3byW/hwWrHj+q9O3f/c7HWz/85Vfh/+ZTZtOfcgNp26FSv/4yffx8xP3NDVzbD8PQ
sZE2uL/+wo43JH/51fN/CxQ8QdsXni1cX/EK+lr/fEj+hujBD2yPJFI39KT76/9563/6Dv/tO/2l
0qjc0mroeTFShb/+0vzty17fnLId10EK4AW8OBmqIORVNO9vj2kVrz//30IUI3h+11ONEogSIFZk
toh22Rx3OyZBtE7nkXFosab/EfMy96Buumzo7jrUIvTAGWSUNK3SHHVBWvWfuFEJWwmxKg9o+pLs
xhvELuh6Qd+KflKn9F4l1VtHGCpdxuIYch1y7AqRhacW48lRb1NtWYeiS8heKemI9FVt0cbdVDGI
kt4CW6ETOZ+rlKD0ob4vI8abSgt6Iy5znioxKJcy2ztPC5sK0fGE8JT62usbwiilao9VlRzyivZE
UAUUiBUHEBtOow/yjy1QblIxsmXNOSUys8IqSr0TUhI6IBp7RhvsVIN1x+PEDiefisEvVtBU9RZK
in1lC8L/DIE+XrFlQndIE/kxNX25NZL1fFXBz7aHxHcEseECPOwnQ2rw5B4whqbblsk1/UhSUFyf
9muX052uEtRVQ3ZMnD5ATo3PWhB1wb1On17hK6ral36MbmmO0pAgweZa91gjG91ewrB7tNbZjqEM
WWPpu6Z2r/ALI9lZe3uLyA6hAigQ0VIfBorOKadvXCBHucqZ3+2cxgeu7OsFTADyJwMzcx23XS2e
z4R0NaSUqM23dYzRePIlv+/6YPiWnpxbbHm+kS8tbcNQcDBrgRCIsXsd7BQpSdM+sdPTDc/pQTFi
/HCs+Is1VB/VRD+xigYCSggocir8gFONZErm/VNXh7spCxaqV94mXUU+ijZhH23EJjArYqwmtqSX
QNhpwPUW+xB9VxczTzTRi7NQ8qyilq7H8tUC7BoGBhjNMNYAPT4LaeGuIDQOJw4vee4Qu3KYW+lg
PkjplA1+EpyQaorRY9JhdAs4veGsIPu7At5eSPadqX8FrxOKtZtoOEJmqW9vBfIiJfj85qHHA6sd
bpToZaA/eQIUqc5LsZIiMjJgWg9xBDrmquyvTUocQsj2zMAecgoJEWIM1zPGpRh6QkcSzk5hg/TW
wdo4Jmpfwf58rPQ87UpdY/lhvJb1SJJgbe0svpl63pvMfyydOOU+AI0LcA+sZkJOxSBQErQujcei
mr9qASs/mZs9l/9nq8zvtD0xGS69GIygzygSB9s6SCVu0vk8xNCrDKJTKH/lKVoHSpkpUeVaWyHd
r7QNuLSC8jmlyg0WvtuhlpqaAucOWp6DI9a5UEYcGi6svVOxkogByjV6vWuaisEWk9hrMMbUr4ux
d0k/Ip9Fzbo0pUtaIFOCAf0hYDKqHsc4m8yvG3LxmtVf/d7NaC6d0KZwtKnFaVsXgFVtpIYboUjZ
9JDsTXH4EPC0pKWM3Cicd5FAtyeTa4we2WJokFqnNF0oq1elHMphZ2tqBzomqr0ouI1H1Ax9KyD3
OVyPXrdK0RliHmJEJBF2E9nS/yzifYX7fGKRh0beHYrSQUIuuQf1rJmOtGQnZNy1cqx42x1po/TO
ONPgsZ394KGxoMUBA2R1E/bZTvwXPFa0qiqatxiTUiyWex2RtJCH2BY1l3fPsLtejnEfKO5nPphc
lZxG5oLcFj/Ej0kv0x5gNxrlHB1vle1l9HOKcpXcG0QBM067fCUcyRqWZVB+N3ZJGwjm7L7FLRWU
zCeArVExBIwNY3caGFfMdK+4unsV+CCeWGa6yHpQcfplqC8S7x7Ujf59WKyXOs0+jwqLKMKcMwMy
+zGuRIDkA/NIab9n4fJUxyH5f1yeTZqRKovOlijKmxEF/US6eh6MnxbiNbepSAidJ4SZ7GAQa8E3
PfpYePxhN/lA9OLoi9/Nw66g59bQcdlG4HsGlM29/ArfVNFOguGH7NDK0m/u2H+PA4ZBbmSDy7VQ
lXdoLaAvxxQJTEgXeqRaoSqO1cydjKSNxkdib9Ilve+EDfxgbZjTwyDhUAUTeFEiWMn/zPtPA7iL
BinNLs7y7yHrNAUWrZmuQ5qbMt+0vWnvV+8VhoArJBI3lhWxigEDKzCNlGsLnYMZsAWvAsvWvOoi
Hg/Gp5GXUycNBXvepGkppvgWrjo7apCZ7T138lAN41fhOZz5kYHpMRQ12D17cHbTYDW3JcN0JrBQ
Z1yyNBMfJ0OpM9wPc3qW2sBwC8U9J929cumhLSKmO9LlJbiYGHgjJMXMeLwVPACbPgqZjTj1U166
SEeIrF1wZVpNle/z0gL/TnOVTQ0PlSOBkttCXjMKuiC+/GanuK+STSZ0fiqw/XJnFndBykCqTsr2
po0+c0jYDwoeYj3h0c9sOHuINPfLasbLFuuBu3RFFt9q0T/gZUivrWnVWw83jSihuY/LV0SYDTOR
jMR2/wxpE55V0tG2rs9tPvoHafD9Fxjf6dC7n9BdjBvjW48BDV0yDINbZvCAKTdoUlacluPVb0Vm
wPFFDFkXH2ZvVDYGBXUMiAy2atXEt3MxHXzhdsQQzp+SInspqWa8hMY3QCGIJBhUle8SohQsRAUV
6lbZUGIanfTcdD5NzLyGKt/NDtcjg0BB6bex8/MwU0PPU7jtRezv09W4MiP+jJiEao9eVzvPl6pB
BbI2CopmPBMaToCHQ2asQ9aSPatzv+jhvMqCAhPNNxryaaH01su8fJ8VrPVtgLdKuQtFdF8jG6TO
52andV/60+vgJvRpfbD1U0Hzo4yBMPlEshqW46upUYiw/RICnJIr/6m+Zl/aZk2QHXytMclzM/cp
Hpox5jhWp4DZRAC2ZHj4yYdU/ZNAYgVfk2MmkuBG0tAmORtyuOzFdkKZXthm1c40YLjobmi3IdOl
KTJktsDqEYXtjL8U14FXksWU10w9kMvH64A6g7L7GtVMF5Z4g4oHVn5etD66VrMqyAf3NGPZuV4Y
JVjCK44znI+dZdDZmYW6VS6r/eFmjOBVpKqfryOId5Me6CMVktUvCL/KHN+ecQD+CtfQOfQ6CmCi
Dha0e+B2Y29negZhGdEhHdJNlkPlYgvE5+sMgqwMP/9o3CBB0EyhGTntJkfYswnW9O+1HLpqXLQ+
K7YldODGqch7cCt8pqGDt7zxHHntxd6V0x0GL0DBMXkNp3ek+ORDV4N6nKPwUaoYiM5iCLlBWG5p
x9rkaE2uPBuPpiDQYmYgLhaLy0iukTgZ/ZngoPrcOmQz9pN+YvotU3xgsoHm5gTLgd/UCJsqXoJv
nkneWo5dRggj0VDMi/AhdglH87ShpTq0hpwRsVlyTr9ZijfEjqv3esgC1CARloXUEizxONCGHNMp
fF8iglOApP5g/aCoodlMvMUC5WqO5xt6SWLTKYQMHWdxeyEbC/kXDAAQTtlUxTfaiRmJI6vdZAjG
HJ1Wh5KfdFEDXEG/A4nKs3SxIMxwQnTlT/RIEsC8DBjJl6H4ruGQcarsEdsvs9tuxOhgDRX6xvHH
cFPRtStiwi8megyDjUJa1J/SEJcaTdgdx3GYwIrlvKiicLNOAya62lsYdzLjHCiX5MUBTwnkPf/M
sn1b2vNlaJbHVA3tRQLSYHoCJgt9vaD7sevmuxjzdmFN6WO/aTHhC42BQXAtgK2r1ZAcFnxh0Aqy
FYNAqEqYYyKvdXAMYswcThfat906wAtv3cXrj6iMh007MmUpGXJFQfel9RfYEs0abvXUWxaSmZQm
sO6wMWQ1UT6d8RHQtPJ+nw8c8cK1RTmPYOumCvr3hGRpiac3HAU3ZOtiCV/mmDoIlIcbP2jNBmhZ
tLQIhq5bvtgwXABFOabDpo/2Z8mePG1/1munjKnLY5xhjEIokhQo6YTkmFhpeluhzoCwB9VpBTIv
1GX7Je6/6hAF6YQvmuWVCF4tD2XCTS3qs2XQp/YRUTfCgMyXXwqTbifEUefZKrH2Mfbpy6TEwROz
7qH9w29bH3TjcZSJaUXVNfmPcxcmWJDITGKRK6+VF+7nIjpHLodEJ3hcep/s4jTbIthlSJSWl4Ij
OCi4hA654n5yqX7bhudOOg4KJnzWermEEB2ckeWtRCYABiOON3FVjJcJ9tzBHtrboPcxVbXsCXPF
hNbAKb2ul7Uz167WLNd8j5IsgbaIInqOVp1ncHD4hm8KSYYNvzuyjBzyHnk4q45zciywcWHckqaD
WNTq9LztR4T+oUGgupo0LOYKN6itON5nTLcnk1WHLlm4Zg2uDzfEeb86mHJrOlo5pnQ3ITEzkw8Q
J3VUOU+QpLsWC+qISPMAEut+zCWNUt06h9VKHORj9ZiMlTgJC95hbX2fqyo8lUhS9GwEkAmjN8nC
iKQzQUh+8vgatQwEhsAiumFZm3x2NW2JhTqh0+5ODI3hLBKeHLW12Fq2fZMVIcpT0oy4ctMD7TQ6
YTZgbQNw/ro2uPNTB91xTFRY0vbkUGO5b+jigktUTAauZtt5S6Y8P4KHKdku1/2vugibxC2jmGZG
8yYLIfmyqGMUdgZyEYU5S1W1+yQoaGCYglwWDwJHhCu0nJMrt0cKPCqKXCdcMKBY9lNO45Im6HCM
nVzf5yNsWWknUA9DqlG1nyXqBDmjKC1a4Z2bcN7WKDCPnK5RghJD4KwrcD9+RIsQe4sQUWylmNy5
1wsH0JTKIwRQ1LFCP0q8FIdpHp+tacmP1cSIaZagBAyw30CdrMR2NliD8n0KSAfXCDpvOsIHi6H1
FZ0rCrsSD9bYz98X3ZAY3TEvdznYeau6tjTRW1SCrbDIOESb8dZCeGElfaQQuuqmWp3Z3ELVRkff
xkLhY5QdCwwPOeuJTup0W7jERZYWjnpEFjh/33XqEfHoJg9ihGYh3UfbJUwGPP4yOeFeNiw/rUsp
GOma8Tdspmkp93PawdcLgQqLRundEjO273KGBPiS/bOIpm2Zc/ijtZT1mjzhLH7OBnYY2yFyzcxh
eCbUbgUTZ5RPAT54izbZtncNBNaoe5SruR2RJ6XXqtX3KsmBs2Qi0HUaJ35G6S45Y3Q2OOo4XgXX
dO8ZUm3sYGzObjH9MNWAcc3k8mwl1FgMqfBgTiba5cVL6QVXbZ1Xt23XnpgDHiQGATT522YOPgrk
Cpj9SMWK5gJVtOZLlTZ8Jau7C5BTn3jNm3bmfGI5E8LJAZZFaB666CMaxvegpKbucIdqEQI5NWRM
VKzU3gu6q+cJVT4Wh+k+mkDhkHUDzYXFpcwjvCU2qbatOIRRgUtawLygCs4GixkXY5wN3rpnGY6H
qSq+d1SAbO3Zeh4BPu4Op2kae1TD+tax6McsmK3ZbzBkSHKaQKVtolKneyvMcZRo+1jbIHSUcHb9
YL30ZNBs1ZELiNiT5nqSSXfWlOD0Dd+qxMGbXuJNGZGFi1xxJfiQcudIgpFv5B6T31tpFffGJjXY
TQokonGKAZgT2U3glvsk4oRWNunWcwB/kH6H7YEx4FU4hZzNPUPuAEq+2VrgHMtGbumfT2wfk2JC
QVIXukNKyo0heJga+j72w3ZntZogITlvcihcMPxn7+5LHkRfllhnDB9GJkj2YBh/rjc4a5Y1R+Oh
xGMa8kXfdIN/R3hJeiJ19zbPxSPlquQ5vzloHq9KKzpmJj7ibD/lwnyBrS8b0BBMOznIv3GOYp4W
E2VSePUZYMaFA849kz8OtbpHrWufrdT+3PjuQVecAn2gHIDcot2w9jrT6qsSNmsT09q8WrUawUvT
4tVpvZn1oIsOJuYSTEbCOPWk7hLL9tFG0IHFDAd5CrFgaLJTZcxn22QXVQe3TIGwXTafPbXctxYb
SJTht7V6g26Cg4/NTnSVtsz7S4UzwXbM44LOHcfVQ+xNd7MqD5BtEgwycjkutIyOfBo/Ddq9KG7K
zMqIhoxfcqLygvyk0KGyxK3P1uGRBw4KcQ/8UcfUDyYU7512arW6ozxO/u706HfuSzBnt07p/ggc
RmYuGmP8j71Mb702/uSs3H+gE4CzBOxV6DUpWsp4ROtaF8RMjSkA2zOezK1WZrn3Na5oGVUI7hCs
VyxYN7L0flD0y10BsIh2P7Cg0O9ODCXfbA9PKbJBXGAMWZGHcHjz5m9C+Wffdzieyu+A799IDmIH
9PVjyC20T2LSuwM7Qx7iwkxh1H3tOSY6KiY96LYJjARBAZ5tuNheSY+mUthiF6jxCQqssnafpmp4
TnAob5JcbwPT2Iw8HbTLHZa6usbw1kz1j86ol8CC5MPqfgnj6tjN6VOdp+8TSqfrfGw+FmcNLIln
65CPbUnRXu4FzoanwpKcvCXIjzZ4kDmooByL4AZkJHRXrm9UgdyUieMg6MMr1A3Zm+9To0G0nC2k
8bNKP40tOs75xJgRWc/IvMplajl4BSnlKtYng6h04wU03hY3O2ThM13VeKPWMLsiapHbd5SXErcJ
SIN9ZDWvsy7PPGJdD9E0bTKl6YClJtnRF0JDXK/coHmY902bPTYWU7ZpWZyti1caWaXml3h2g8Cr
MR09OGGJfVNnT2LkA/P0jdW6MJRIKLomcdiVVGUNyS944++rwH6tC/1ND3TE3AZ1Y78WwzaO+XHo
n6iAEPAbz77+2eYitRBbnxdex5KWZBg2IJ7iZZvW4mHsu+8Fw1/kh3iIQp9Pw7jT97w4qQQANob7
ZJ8X5E+rbNl2VnnvO2V9G4D/yZkvbfrUH66zPv/SCP+552uFeQh4fUIHwESBtAL43ktI1Q58BD4o
oL++cvfkA+J2HDZC48tNiu1osBhqNTxBFjHWwZqQiLeDol9Dm5MabwDSHo4PNNpP8Zq6EJQoiDOf
mERPNxvVelQF0wRngJEvy3kp9GsSx+8S3Evrj58iJfEs1eJLaWgnqYX8jtIwuZc9jYsE4t5eONzX
ieWCCVk9NnTHpgD1z8jRMFWG98w9gQN3vuI48BTZ9EUsH01uU8uv+FNp7vb9sQoKnIqroabBi+MU
oHbijMpDl6ex1R2RVy49X+7PjskV13G3SonBA8OI3mrhdFcz9cGG2RXXRo1wQ+LxKANX7nOfD4LO
O2ik2d1mnfdiaw/elIXZBFg57yV+o4XN9KfuD/48dxCS6SG0dvZzcaVbaLGK+/WtrdFUQOnY9k6P
cqwFrR8b3pmM64vxFr6cdCAe7KrUNPBj2flHC8lcNttEv5HgGwuHdaf/Ho51fkM/V9GAbb8EnF7+
L4a+/y/j3D9Oc/+6/6jXkWn/j5Ph/x9nvo79z2a+/wPXXNqk/+t/Fm9x/cun8a349tZ9/9MAeH2C
vw2AXfs36aoAB1YQSgfxxL8NgO3fPM9zFcRv4DqBlPLvE+BgfcgOpE+OtAxdxSO/D4CV9xt/ddkb
hP3zgf/C+DcQfxr+8uRYGVisGE17TJtdjxf9x+GvHeFyZm6A431NHyuJD/r5B+X2gpqXju12DhLw
ZOIgevp63obzsrwty6m+y6E2HTkHYYaoPW9fuLq/hXD/xSkpPhEJX3QUvNDsxGZDO/0yzjNH9EIT
BaJn+2HhgH09IupO3TYiMImeVjwm7g57b03jdQISoFjEqdDu5WSBCF5wM5VBsMJP0s46ttZXtS5/
oqKdycBkRzs5fIhIB7B0lmxFGavdiDHnqcrliSFxpYLhUHvDJdZIUdNyFKckzt1rymWSa3Bi3pNB
pValIqt1gmEu8jIMKYAM4bk4x6RGS12XCn2GI7FuJrmLlrn//Q9UOhur0slRRCH85IjcCe1AXOqy
NQLMBfnKTh3vWjV0Z/oh3VmNOUqQzI02oRPEj3+4FH+f8f9xps/8/h++VXRIXDqe47ERCeH/fPwP
I/2AZY1G9mBvU/q7V70R9TFQiI91IJ4NQWwezRM/eFng2e9liLDXhHa9j8zK+kF0ZcaEyORluvQB
ldxjhmnmoZbGZqO3mFMNI/EbiThHrRfT7vKZgFcmOY0usOCZZHJvlOYRgI7FSY4Bgk9c32agr5ra
gbln0ytdd/wWDc0OQNtMk9s7BU3CoEKiqclK2lV0fhqqdI6eu8F2PyNSpMiKej86NlSUVrUiJcLs
Rqiuvi0VtqXcov89Vdp9iPq7TGvvPl9dC/AS7kdTOduwnAmO7ld6HkaCezhSz4HfeXe04fdJo5K7
Jcy7QzUTMnBdO97Xti/u0MxPN0azJsej63wCAShE1OyroIZN7c3l3uklFXfn2kBtPN6mH8t+N9H+
PLd2aXb+9DwkSp+igYD6BheV4UCChG1QDyBV8Mj6svoE4ehbU6BhJqNLXPtzPSCCVu5JLwBKQPyC
AcJObQ2kaoi62cG2WQkEnKBnhIont0raa3ycEmiLi3Fm/aBJzKru+7XpBG0RIKcI+EbdKPIvozGY
nnEZ1CDYsFXR23CbF7fEYJWY/NXFBLRJI0qXyZ4JfZNTcntZI1rBY5RzvWuBcnOo7af9sn7uJmPW
F6MfZ/tsGakIcwz7uNwMsg9OCQMlgAxOGQLaU/rcYEQs5v5WafZBP06YoKqnQsGPbi1nuJnRo9th
3p4Bf6G8lONbp8mPNx49etqQzaYz4wWIKA0FjvxjYJ8bZ/yxlFaw1zb7NrX0uIsEcAAZppTV67dj
D8HHkhcuqaL+QTQJUsy2eV1CTO3TUNUPdhVsWfyyLVjL+nYaRuSFFroFdHzoRvOOqIp6fCq66JLm
ieaYGC43JAAFcDgIMcMjH7faHJzJZZav0/lF1R6g0yx6aOk3b34+qWMLWF4OnlwE0vpor04oXin1
qmqA4qYRAG3xglXps5/zXPhv3GflMBOMInyubXD27CK6GEDiNKsjTmZkwf/8Azcz6CCBqM8sEWU3
JravaaSuwyG/VUvTPzX0THeRlehV5gJtpivEfqRCvsXMSnBapDqGAt224ip4pfImvSE8c+wdHmVp
sr0fpOlt4hNYE8PAd6bpw19RUJPqNAICD0gr3A3uCsIzc8OErwp8+YXcvU9kik8uQurOAtez9JGN
htNz9XWaZVCzraQ4BzBziJXQzxSz27opbyxK7xtE0WjX6lVlGRHQHlahfeOjdVuBJ2B8jqMHvMd2
rf6xWx3ODsOHcsGiH6HMuqhm5MgUyf56MVgqE5KDbu31CiXR64TlfjN5rn/XtV5JsM/0uBR0LnJH
f+ItiYOT0ntMPWR5dYPj0Y2K/q5qFPQFla4eqbO0OnnJA0KF1fp/7WGMx4mkDsbRo5n8T07IhY7Y
pL7YuGo764eVKDaquqf54Rk+dj5r4it8J2L8sGT3Y704p6AcSMkJlnO3/hEBECTWpHhLWiHPSMVJ
Idd5vMt7eoy67dvdzw/EMOfTpYvs2J3G3T/fMdDCcwb5gwrMR0fmS9cLbc4iUlKf+n8+CLjoeOJ5
ISrDA5QuLFddGMg0aDrQUErVlSijreeMXKAHOprZQ+ZHX9gqSesjJZOAVWnTzm7mS3LsnTXCvVip
RxGbHBS6H21FY7pBuHsrJWjVcQl+GnvMJYLoyQSUmqquUG1UgXXpkpl02MZZrlyNdGbyB71r+rw/
aUlQTubBs2NuSSs7wFGTdg6RgcLsI68hOMNxLlFTcFXiLL5uUONdz7p7CdCWDExSH45JWaC8iLkj
OjdNPnE/5XsrW8Bxed3JysnbyWsRnEyhjk5kOXfZkNg3lo1ZEo+F3nFIwF7fVt3GfbeavLrMzHXO
XPzIsQkQ9wLYFi66/c1QMnKOByZtfuz3j+kEc1NCF+sj1js3vWfbee5cKY4YJV5DAMAv+K4U5uMM
bk7sApNtEY+xqYBIVmPx5Mx3fZ5kd9E6NkIa7UFV9rP72IoQwcNcH5LkInpDERd4xL6FyFCAPoIS
CiBvc+1mF1lOn62hzc5t5MI4ZcyBBQ3nVh/5zxDpBrogDIQgZEbMbuNvvAZsN1Anz1YMgdJJsnNl
VYa4O9p9XUQYd419EMkjoQCV+5xqvGkWvbKrcc6TXbEe2kbfLXfFGoHop/O8kaH+jOP3qFUrCY/F
9uI4EFCF8PqDieqClqZ1rPSU4THj9gZWTkRnB8Ozr4JgwxQNCuTJtgf3KQ4msU8oW8nW9JnGjtP3
MRqT28Ia78qKSpCpp3fvlSXJZ3NmndNytk9x7F6WkDzOmJiSZ9/KH9rAYjdp02+R6x5Nbl/5UJwu
SAGDR6HSiFaBnmnAKBxblXUEGhbtkyx/cq08v4QDI5h5RnJCFzD/31Sd2ZKcSLBtvwgzCCCA18o5
ybEGlaQXTNVqMc9j8PVngc49bfclLKvbTEMKIjzc915bjOpEFAiJSHEgTkqmlAeu4TNRNHw8Egee
txrbiE6ERShIUe0wGmtYpO4hc4WtZfD+uPlMnJfH5NW05vRqL8tcn5Juka0nun7o7Mh87/oDfgaN
SZkzneOeITm8RJi/lO53VVXpmb2GIUv21pTB9NZW0NADS4NH13Qon1u0mxl2302Va/ZNTSbua1tO
D4Fw+mWO1HQOEbzvNYV+scy8EyhNNoO8oL+WjTFRHpn9ps/Va0RL+cyc5eYh/EGRR7MkiRFCo+xo
UZ944T2PF4S34704VlXCfmpcmgkw5GCuOsT/5Y5V3iT9h2EePqUSI8M7EAtZgS3YovJ61EO3j2t7
7zTJY7InmiJg6JrL6HTOlXA976q4DLxUEq6h1AdcVUPQ7zTaUi8FSYf+ovg7lHbh3pQxuzvNgmgk
EY6ahZvcYlFwvMeFdwxgUW1GqxZb26jFDj5tuyVIG2pV0tc/coZSh2rI22vaMgJtilJuK1NPL9R7
6SVnB9HrwDcLfoNW0iYowj6+hHMak+oHqKYCfLxjaBFddNtoFWhykqqk4eY+lv+czLYu2NLhdHnq
uMOgHEdwgJugdeXHhD7wjEYvfGZDfcI/o21LIBtMnUFSohL3Ho52njvYA5XZOF90JD610jF9KEeE
DjQVf85ynq8lTQ+AF+0Tku0VSMD80oa0eGhpIgz02Jk6Bjd1D6hKm6P2ruXNt87zQEyOLo1yvUFo
z7zjpRAL56LW24+APMV2qP6IKimPjYfWKp8UoEcNk1bg4U/qg/QPmGX6pmOewTfOn2XQR9AyggNS
udYPkQUs3UdZJ0vHMos9ZEGoihUV98XjOYCRoP5JupZYieqntKRDPNkycnQTE30uXEYorhjgJFna
gIFv7pIgtb5XY/FNlLFxERGvsFCuRBrKZInLCvtW1n5Fse7sJ7MxLj07z2VIFnM/shZ9mevXbijP
ehiN+zRpf4aiek6q1wi7cmmqd9OiJoj7Xd0SDrouBCZNHCSPICDPouOCfjDQo+1mA5A8YUXfjBDD
WzwJ8wp4D7tIGehf7CG4ta3o3nlfpdMv5Y++qzvjYGdDDsLTnrz9+mB1tEst+wxa1z2rMUOmu35Z
FapVlJW671Ff+SqX1ySwgnMOuMuvB/tOB825lN7wBqjQ89t20k64zgYvU2dc/uLcLMsQmIDK7AWv
qYqKDJ6YDBmQ+0FPaiSjeOucN3XLrNFy8SZ7EKKMGRgCHeuAsYvFLOolgdZ3or/hXQoNJiUtYUwT
zSDufW7sBtn8a0Z5d0wmBUssJF2AB09iKkE1u0PMjaqmjrztANLI5/q5lbi4rnNrIQJWgPE50nZp
OU+XeFkaA/8feUG3ogYymicOg4lk/BmPHAwVFwvih7zvHmg3Tz+MkRb5PROOgYsXFwWalAKn3H5S
vKOtbjwaDZVfNkbGtXSdVw198y7D1PpgGmvt0wndQkZ8mmQLFyq+uKhZ98Kz8MdpOJEQIJjEWywL
FjDuedF4L6bYH8Yag0jhnivoCYyHwHSR88Aw6iUNxSlTWQcFOM2PetLRzu1kS53gkrtSJa64rMtY
eO7ekvVDa8QG9d4ENi2vsG6WOA+zaenX62Q7s68fskZ5CNLi7FY5IAsKT2nnLgZoTN/pGNK/1AeU
A/pg5PdC0Q4fcNO38zJ8jypm9A0WskLJ9ir6b7Ib2ytY5XfVdtMxqjB8u65Fjh3MDBwq3Q5bHhav
yELAi5pkaGcOpNK5aiSNVW2ENsK0kEjONV7NqmUoPabdri7H6dpZCmGtgT7/vyo8wMlVlOW80ecS
aJ5m5m9F1V4ajSjFritupZO0x65qxWs4ccRGdfKRl+O9aVLNrxsUe+uNg9wMkAic1POgXL9W1W0m
jPnoDv8QKdnfooNbxvJHHf3IgADtBK7/3RAy6JXqZhfZzakcYsOjor6aEPfhZDCm4Tgzey9/I98h
NAyG2Hlf0B/nDsbEhDJIqV+pcHGW4ystEhXxyKY8BkLuSswUix7xIV1lPvQDHvXpCpFvujIEBejV
EJUFtO2iWzX6dEqHY2MY8ZOOSZoPTLZMuA3VOBRvIFDro05/bVPC7NHDUJGO1bU+ThLraDnp0QIm
cdWTLL/qqvtKCUvGvT/AQRMzhlGt0n2zKaxd3aCQikubcDB4MIjgElDlnmg+3bQjtHLZ4BoY8yfM
UkBmbPdilxqCx4jDKpyybUsVSExY6Zw7BxYMCiroDVwLX4yk6W9ZUud4DIZsJxPHuqBKdwBClerv
xrn+4mXBSAaUHvo0QSXodggYPYAF51gZOnOPpoYcrtukRaF1CaPwrgl5oTW0hGJT7aZEbl47r0qv
lOW/zbYf953oBmpPcBMvRMadQeD0R6/+apuau15Pj7ygotv+/eURyXAHz6Xx0Bnp054y821F2B2x
igw7SyiBPW2lcr4EutP6i5hINtFw0gB4VqQOXIualF+CEcAwoFRaFqviyArd+TqVJcnJaMH2VHoA
p7W0u+QVCSFNIduDVcWvgxw130K/vo0Z8P/d0gSmYaRuKVpjyV/RZBPYR0qPbi3e+B7Dz1umMc3o
VEO4eWL8GgjpYFe1hxt3tOGmBQW3B7bXyiC3zAxQYr/IVOg3DbsaUagoNWh1/uyMZD7wFwnhr2Mm
k1BkN01psrUsy/pp8AYSdksH9h1+9n3W0yFJjDi6Fk4odn3L/7Bdmd41WE8nF+MF7Z74ajIuf3OH
Kb47DiVEy8taJs6tTtV0K2R8179n5Op872Zd98PBG2lxvIc1X383hPqTe5OOXlN5WxXLT2WW0VtQ
iZi8aBt5Glr1SseOu6Cmrm1DmgiioltCVXbX26a4U5b6bTOdG5TL18Jum6eJSGHbRXi7laM/PDcx
DiD9vvqoGP4V3FDPrqz/iWvSl9zMO2ht9F50k/EIjeChYW9FGYF2qA5072pV1IvcYM9ZwS/eZDjE
m0wAcKHeqnVNnIt6EqfQ/mJMyw2qhIC+MTPe0rysaXIN5meWThAbOZUwDk79xl7KDQNQ/XXWgJdX
WCe4FhADhijkMJZz8xwaI33kI8qOjBC3XovVkSfR2GZurt2x/fRN2l0ZGNDhKuG3Zd6o790FzFvz
R8Fpk+K+kY6tb2RfA6Ke0zTy62iZCPGdbvu+5niudBSG5ozaQGBcOYTW8McaTeeCtgbOjZFoG0v1
1k0si2RUv085mZiwEkmhheWZgocLmaiUX5WA9JNE0tpjgWeJvtyJ/iAVqzdFTbuI0K4EdBPh3SVv
TIQRjFhsarc5628xEBbyywpdOxMhgUxsDvxMfPbK5JxSMQ3OsfyWQbxlQsuySGzQjeAK4ug7zKMF
8WxZgiB9ONFiZW77kmmq3l9ARLUnbFEWEofAvPJOHJF43LSx0/exgTormq2lhYnsY9QcAkRjSBKJ
ETroaojvdCIuka4+AAKDFqe22KdQEdi6hr+m+z51Xn4IPJFfloL/xeixY3oBYMFyBh0Bv9l4cQaN
AXbUdmTmmKreGc2Y3PXRBaxq6Oe+xZINl5zkPke5r23jnJpqrvxiTqZzMAu/r5zXblLhk6bZQOcn
w6eC6uOHa/5a/rXTNHeJfOl/St6pLSTGBsJDOhAoITC3VwHXCcO8Fqb9rxik+FBFY17F/HDrdrI3
BnyAKuT2LvWou2U1xiia+e6+gr624eCmBE1Us42TjBj45V8qkuL7UvwdEU+U+6hi5iMqkV2DgTY3
+jTm85lNyLQ2ixOBle/I4Uru2nr0ZjfmxemC+dSP9c2KPbFUeRFUQfXDYZL7sycLxo7dPTgYC39I
nfpl9RlkdX6tLYibrXa1JqR5UT99VsIwz8WywIs09sIS79psBb6mXBfkNtATrsjFmQvRNY604abT
Qb4a5uvUcEPiMlVfYrckcBgbgq8vuaYAVvw5lcRfmcOwk4FtMykdXqKGY8WsrPgWFLdUs9NHgPNr
m2sS9+/yY9d2zi32PrmMDZcgLMdL1hmkL9N1fRnK4lB1fUoCbRQ+pz2yrGsEKP+3FsPo3NBsOZDN
hdsevuJ7F7vjqwChYbN9OZkF2zJW3gXnIV3bCAthqHfyFi+LRiFQezNxXg3p7yVf4Xpbmgb8kvrU
NNz1qnJPQzfaiTIZLnHjPb3EHfEyhqPvauWJcKDoDhpxM/Joo8GRGUcpSxim+aWeINk3Y0QE3/KX
wlcn90FN7Jnn/TJgGB+EEamLHYCeb6eq3jd9aT6FNTZYNSYAmHl+Vl7UkDRHOCC74Pxhh+PdCbO3
jgbvwxRpu8dvRkZclHjHQdT/WF2Y3GundE5zooOYCMOH3YSk28oOJaymg3I22ZZou/TXsuBf0i4Q
1s1EJAQF3IEI8FBNvEcaRUwfmhFaRG+JPU03xIJRh/2sHxfx6hnb9/TbzOJfqcwJS6iIjAwtiMNS
mt9MPCC50E/ULNOrHVc0+QyeZU6sux6j9nAo/V/MKfaYMlDfJQawdKKef825Kz70oQg2BlgexpIC
3CJXNCfO62tbpXAd6DK8aGbtHXXVpqTp3F1jyThVmbcVtvWvg6buonvR3i645jpVGH1ndvmWaowO
pVGRx+ylu6RucCKUhCkldrdvyiHwoVABx3N50Fo7MR71smSOOiMb/iw7Jz7xEJdvswVQizeYKKAi
MRGG1g+c3ra/LkXP1UrGQm4ja24uGPmIS6SzuEMxXuNIYUwF0qn218HK32VcPPX538NuPfYKKbgX
wleDaecXVZNepgK7yAwpaQy0L60tzf1IuPRG5HAxmBvFl8lKR7b3ySFTR+b3aciK+1gn4cXypkNo
FB8c5s6vk2SUdsHwpQ5hJIlv7rXvSMOo+U1v3rsQh2oEG98MaJ3M9dKnkk3ge172Z9Dt4WL1CD/w
aJo84iBIvMynq4u0wSW791A2zhv8KPiLZtVfbAsJsiW4sWqj1t7iuNl6EhopEq0eUgqjHjy84XdC
I6PzDH371QpwxaiZTFMbDufddp12awuYIAPdlI2bV/NVaebRtWrvui7ZYO3j2ImAZSTNFZp+92rp
yBNNL8KTUrFPaHB/bnnPNwQtg+KsSsFmaR7PBPI2hMCMxbvhwFvjPr0cyV3U9eahcKzw2i7lmxNk
f5KyFMg8cGCtXyjyxfxOs7P3Gdic64Risykl1T1EUhx7DPMh4TAXEwBO3I3L4/PStvq8Cwuu1gZX
X79ljyRNGXrI8txBG+sasOzsTCIhVlXayLkbt/u0Va7v4b6NPgleow8XG0izMe2WAAe9sfzI0dka
l61k/eQtm2Qa94TCwXp70Zem5jA23tntcRDMdjTuBvCNFyUnxmmqZvy1/Chk8yt08ciut14duQqC
n4E2TUDE7RZtmHcJDa4lC/X+76coJtislqkfJ1vFcGap0+GghFe+up8dvHEfS1Z26jUUqpNFWG9a
a0fmu9ApIEKR7kEb6SLI9Nu4cetdo9j8V29phdL/8d40o7yHaBR/EtbhBy1HxTRJovsWkFsX9DHB
gl52LbTOb5T5GmkOlA94DB09YAqxhfuv6E3FqV5vDLt6M5ogO2WF955ktuRGReXBAQ6HqMjCV8lk
ENIiLb7Ur9Kse2usWNJ2hMMWMi9+Q5kGTpwgH1xCX6PYu62iz09g7VakE/oHXq3dOtItQFvtSjzM
4IZK+vKl55wWP2i2zKbmAkJa5tJypScbX21xoubTff5Cur9+iqTJJ4B5cDuKvTEHtj8vS7yMnJoh
uRsRscpxNZlnLMLmOYiIFJleS5cUFXSj5CHOIb0eoSmmvqYw6oM1OeD1jMZ6JBHt/dmjpWKAWqKh
TWkxRY527C1qQg9bOAjL2HtSI6tj7YEeogsA5B2qcgZe6LD+5NBzbRd1tFd13QnXSXH0hEJqWcwX
JOQJNDwrZxDH4jlVdLRgW3Jat9diWTqkctKr6GUqp9rptrLfQUaKfWK1JKnEbnKtGlu/0O5+syOb
XWPgm5q6FPLbUWIB+16mHjOaPPsW2jK9ZUvaQASFN7D4af1PFOTv6Chssg5FAOUQju8lB51FTHu8
d2TbnKM4CC6WVSVHPbRe8WlVDK+rUPnrYvcQY5Le8PBmc6UicjN+SK3HpXnEAl5drCQlmXr51EXN
vYrmGN9GGV3czIku66dsjrKDkuJr0iR2C8t4ZxY93dbNhz50C5sLSXkpMu+qNaPHcWxd1p8MehEb
B2wVGcps9wRkSBS/DadHGS74IWbTvp4Ii9yt5aOVwoGpl/1eLe2zbK3kl0VWXuCj57taVvBthCS3
J+kUwPvYjJzcxodo59A3mtwjD2NoDjr3hm0OKmHTx+iInb7LL1mNhReQbS5PQjG5kJ3rF8tiz/ZE
HyD5SnJtGV7Flm8GlumPHsa8sTZPkdbyB3Qa0i2yjriCpAvpXC6Fu5Z5INorBhvrmHRdAjXrl1R9
qYam3bpvrAtw9/6U9s0bvBtqvUI9p6nNvhn0UtSwoNu7Zu85qRwXlRMpmqhRi7Q8rF+B58pqZzLd
JmfEcOULlOx+p6JGo3O/mCqldEDwju0dRapzScOQIJVYD0l5GULvb/dwbSGyYzrtIHwOeMIQ2CdB
V7kUCcGUbB2jqvx1odpjD1/gd9GQ/ilbPDv/LS1aSBLOhtdaZwqGZn8Ea8tiutp775oL2HE0ntAI
BmUNz6wdif5jjEyatld9FcF0jOvY2LZZBaKId/LdsdUmow/46kLVdLUcD5Uci22PiX0XaB05sJgH
z+BwnLPjaeYeweZ3nd/x5lpT8ndppvzQG9pPvYl+WhrcpA52IwPQ6QO57rgTImH2LzKwrcKV6CdA
w3eVsp61w4VHRoP2HDjOQomYY+5t/YeNWHnjtGF0QVq50xOpDLxRKNWRhNhnrqZYKBon31V9ZZ/U
oklYF5Rh5UVjRAaS/8QOqTO1RjTRZc1S0BjgFEeV72IduUjbB9W7CiyAkbH1jDtnz9DbOCOyFbiT
+LQuYw15SeNyQgB9PLHThEab3BrBbBCPQkfCNzPvWUW3KBrHV93V4aa4THErpxOHcmTa4dVO/MwM
Kz5MZYMqvFP/2/wtgpBk49zN0TvoxUmBk//vcKlR2B2zEebcx1oohVkhH3VaPuywqfy+x8Czjois
HGRkLQ+aYYpDiJ+BIRNOAw6pxreinuD3KbgNzoujBgOFlNvot7hIvHvaaOQFYQdefMpi7+SywMnE
gKm0y/wIi5lp9FBrd4PKAgBv9JbHoOrdqGAoVuAPAFHQ7ueElAA0rr/j/ovAZUypGQN/QqhzFONk
wJklb3BZp58YudARDip+rKPhqgqI3vllhkHxlsuZ/rr95rgZRF596e6K3v1t17N7S/OciCeuUk9Q
lJgadO/Zt+N8Tmwo+bKlagLzOkjH9RvIh8j/Fc6shLJ8+3fKJ5M3Qw7tmZ4xF4GgAcmhz9Ci4h68
Q2Mm5w4zjquIbnOD5QbBi/riOPRs40VDsqqc0lQyQe+qarfWa+tievTwqZbogM/u1o2EIuvUCOjW
quAtzvU03gZjlG9kFOm7UoXOaRDd15C4+cMalrG1p8VnjYmnrdW4mXujPsEhz55NHnzJtqPFgX4a
jYzH6c99sqqXphOT7F/JUNPlKuQdBm2PGZM+RNqH8uoan/89OXzx6qwDBCSuYEzy73QdqEgnP9Jn
KjtQPp997tGglzwYGfO8A8qZV3hzqMXNIOcglGJX/F4nh1aA5JueD1922OZ+AbwLVFjZnia4l9tO
KED9EiCM1bXt1SFAiPoUaAEUS4Z2TTu+61W5qWdp8a7zVUzGZL+1qvxSpJAdXUZuhygl8XU9/4Wh
gqPB0GWb6+WPZpyGHTgWRsuRQ6JChlETN+50n6Lphr4vfRpW/88Up/2Z3lL6xGFIewrAxi4lrJ5f
3n2dzK748CrESgJhT6r0GRvhGN49Mhtx2saZP6Fna0lmTSlIMTHh0sLErP8xwMpsq7oILYbxIjwV
3vDv2ItPM3ZDv18a+TagSD8nAdOjIXXW6cCf109Id7IN9DFv44lTsIiY1iWkDvITclmN0MuerY5X
wmLe9UmrYzfP6ehblPXbRiOJI7S70S97Z/AHh/ubNeDkjTVRXWfCmq7Gsjh9sY/cojjVaTjhbhOj
j3b2mzeMUm4G9vpdsJy06yKbBkCNRlW2QwEckKbRNJhZ9G4XW1VNAKz12lmBOudR0cM9XzR7NfLf
c0Cz8ZKk437oZnmTZh+9tT3hOLqVYqxsdOCrGvpKI0PkDjuBl27J9ujzOIu3o+QGgUmU60yKh6am
6fzRZNHgz2x9+PhorSBiwGhCCb0+tVWGi8JTct4VKc/F3CPm3YQugdm0GM6hkZ5sOwhO2citpoMl
81cNSh3fbtuUeQviLdKkqpn4Qm4PTSC8i1fzjtCBIYIvN5kAZwR9Y+dsFpGGxPiE67ep0dar0jlw
UWN/IS2RpIxtVhNaG3Zm+634NrA7FLGhnq0BzYlLXfxXHjYHLZAEBfikF9zD4q5zd1kwqAeSJ2Mf
Ls5c0ZRHs1I91WREX8wxp10zMEqKHBAnYc4sXG8E2b8epjpS4jCaVbVuXjpByoMKKm50BLWcRcVF
aecG5Xwm2N76+6AlM5PjNiBlIhFssWIpkuoxJpW3jl57xyaUwXb6N7SQ1Ws/P7RSybNahDxJSOO2
DV33ijc3vZuIorIcw5s3VT+S0tUutTGf+6Cp3goB7XaCzLzJsHu8BoZz8gS0jK6xoqtMLf3QqIr6
EqnKTfEUbo3kH6+3vIdlCXkYKBFO+kzx3c0cL4mBjqXrE/uQ9W7/2tgAlACrwlIvO/axuHsF0o4J
TcuOiFThwutF91YNLSoiU5DZPjcG0ibavaLRYVDbyR6dUb+oKom0WYfnec2kwg60tz603XtWRmxz
gtNzHUE6GNg3nE3mX12g17+PajS+BxbtC8Hu6C74PAwtn8zqugc+sxR2LyZ+wNQL2WSTDU34O+BM
3DRS1x9Efo67CpUPPlvxETawGOB9Pcd66F+ZRx7sGB5Fp4/v0ewewDEbx34gr1TTA/loemKE7Yk6
rCqseTcvl5SUsYHFZfjv34QreH2zl7cNVeTTjobu6mmOSchoUuz6TuC/Ao36ry2637RHXtbxSBs7
7qNFfNHjy67CEW0Kacp/P7UtbvuJ2c5hzMzfZl8WnESBcV8XwlcIxytwmdV69HtWpfEeV6Z8rWD5
8i+N6Xpu7TcprI7voXI/YkmlppMh1XS4uRGYt59GTZgeKtSPrmQTIufwppmVr9Vli8ytd16zjs50
PU2wtnp3y4VKfJAPnpCI3v5UUofPXEbVh74ksAbZ/DV62qPU3d9TDsFq/TM2Zs8vYpTknwqE0TPP
bMg/zCuN0aPp0XdECSp2XDEgpo9JcR3S5m4tEs5eRxNah1DVNWYycz6K7SpUQ7pUMHZQDeIK8TEU
AnMY8IqbY3fHSaEGTBYpb2D0b8hESaadULSX9Bi4wRYZ9fTRJMkKHuCgfsJ9PTiEM6KL5vyvmhy9
joZ23UNSJSfEPirvPs3KLk6GFw3b2kwkLXWAEtyHNTxmAkBslspdndkOAInReQodBO+Q1HvdRa1X
u8U1G8X42jFDO7uEQm5MzM28No9i+c0IoOWC5ezZLjqAwwna1DCK0KlM9bMS1e+B5jSe8OjNdLRs
AU8w3RBm7nsFZDUXSdqpphN76mX+w0DZu7FxnO6RSLlPBOT46DrtVxVb8hzkXB+8sSjetZzg79Yc
2aes6FxQ8WykhlsiHqR1lmPrfaNH8C2z0uCeNOjt4ZJqu6QdPp2AubEyCjKwuYJsEgfpbqxL7B8q
it4no46fSyS7ggF8LzzjOGV88ZjXGutQjTgzU0cPd44gIR1iK9Pv0hXIodY7AU8lgvY+oysRGeP3
qMDpgOC6f9h1y0yonqsjeC1y+DrtsO6VtkSb4WrRyUpRA+gGdu86srOf5MtD5U4TcmJDhwMasfQr
mJQnrZLqrQX5+t/oGSI18ogsAQiD8PDva1gKWx50hcQOEd24IQb0UyFdGxZ6sHspFHwQTcRkZiqi
xPFrncc0S/a8qae4H9vt+iqXlXaHKOScokXoFkX95/LyHIlDiyn21Z+i04N73WjBnbFUthn6zNyv
/61iQIhwQ1xF5cp7ZRFAjbqAcUIGhIrZE0VtmX8wAJo3o8ycH0n9za2fqn9wKM2/IrOH2BdDQaim
9NVQ2k8Q0BKtVS6+oUXext2cnbMB7lCYaHciEtOjSEZ10ZdliFqcu7H5xm+m9BdF0u82zbn7hQnO
fFpr7OjLhiZTxzn0nL2A4h37YXuwgxYLzbrYi4+mJizgYBHFtgDJGVCzMOnUsOql3zyO+XKCR5cs
38yUV9oiPSL3JUMj7i2L7k1nD93T2aTPvg+FTqAMNeetjMz0PQ/LfE9y6owvnQcC2ycEfd2wH4Oe
/WBwpJ/xANmPdUmUdS0yvT/KhuC2gWhHlxaE12XxZ2+CO1RpH5MmVolDH4vI9xxVbJMZAlnBNkB5
vJh7esJ/2zRuTmtTJymcHMJW7xyzDBuf9Kb6FLndxVqUpB0j+DpQLaZ3SklyQhiKpXVxtPgl8JoK
H6Gl8NdP2qh3XNrppiX5wW70hkgAoAeXdeHUDDdThlxmvbautI/1kznRHw/djpt469LQHSharhPU
yivtPH0O0VEtECFaLIe1TzUPTIJpA78prxOnFifFpVfxqXOEvEcgPMyasouK+rpIwXFmmv9kXger
dlnSxPzfT0TZTH5RO/RFzWHnaMweN6h9rR7FVJaKfV9B++140R6dYSJhm903j5wT0TE9GlByPJ0h
UYdmpseMeGSr1aF94X8m93XaRLPLor7Sf1hSMcgptfMgp/lC9M3/LuuPevlPO6rWr7AdEaFAojUJ
jOqJYZ0oXqv+LRs1+sPkjL7RR9PRGapjnQHQ11ouUApbZv6y/lwZb0gM2nPl6hED8nBImOsS7ARL
t31BbBJf5FTky8CDI8SZX8J4KtN9EXoGVLbO8YdlQeXk+InJFTSfxwbaZK2dTXicXpKKe4DiE7SP
LbdSLqAhzJ2HzCM6Yp2MgcAwbwCZO9NVtzhvBQKNu6yUuoFHnerC+jYnhMXyHXdHwoO+YTS0j1I4
9lOz6PJ4bFMy3nZVl37PHT045C3ksgZYquWE1WfhMfntKte6FBYelXiEYAFbFZxly3B4nUOsc57W
ap7cP82D7GtGDhHgxYhJ0LlFc9MhPwgIdF7y7eKaseYyyQc+1VzW7n8cFEBNphhzXpGgGPl/SwNI
ywemEGOU0LnULKOG0UZdGwgqZX4Qb2hCNB+KB8I4WZTfcd4Gh2JVIXQiBMFahcBOi4lkUkJicazo
53UpEQWee2iDKKWZKnbFLgtHhjCWflmXCc7QBUAMilE4WMJsFgZdcbOMhRYpExdpJj9mlWW9dCPC
UM/swPpYoY3ni8fVG2qQSgl94v9ri66fsIwgjyARjLTC/+/V7VFtbpjRoqJeZhir6mhdEpX+CavQ
Qmydpa8eE7KjgE3ZzqPHXd3tf40ZSgGaym/or76FGu3hmOxyYsTkqwYI91gNy79v3Snavzq3JAEG
aS0A/6sHo2Q+cms3TutRlOGx38LFxkDeWF9BBABhFRYITX6BHL4O5EOf+wJiVuMVwDEXi4S7BE+t
dSkQYLaAJqpO9thU29gApN3ldnSY9CQ6h6NnHtPAMZFHdSTeyM7ah1BCrrpLmkY82frWasR8oiXy
pKfU3bReJntECOEm6JVzkzZWcs3FiXdA2dX/zugdV5gqXslDBy8Fqv0l5wt8tFPvXVTwp7SAKCK9
iT5IYJh4R+jwcwKvB05cYUZC7xFuI8f8mPVefK0f0lgHcRoUFFkJXxqz1hGkyAI11ARguCoMttM4
TvZLNl1oOcuJGZ3lvaxVpcVIUjdhHMI+IimpUCHeHac5TlKdmRanO/jreFdd9unMVeTNLIoQN2yi
rSLO4DC7ufsKcXNHG7Y8KkfFW5lWIfiv5epuGjpk8qXlXwQzcCtUXyiM+vGSLLKBdcELSTd7UqRL
eU+jkAPg9JF/pI7yFt/qosvxuPxmnFBaxTuUoqHDRsWdcvltMngKTIsS7WoU2vhuwj5U5Pktrq/V
WmV1GCUrWsEdvuONa5OpCxjLdPxnksAOWl+c9Z0pGmbXsiH5ySmr0LeXZf001mHoh1mdwWFHA++N
TbjRcyc+zrWn499KqquROLjxzEidy/KfVcA4sTkn8AfoDKqfKY0CKC2ULJ5FxlQcSQ8NCMsUkrln
Vam3Laei3ZfuUHJ9VXBHjMB9hwTycT3Vnp28rgtoc7TG5FhnQTNsRcnMmZ72XJ/N2To2i5J7XQiy
7PzU8W5VwE1jk7ZW4Y+6PtzU/y3wqf0x7LdaF/2DvgJcasmf5x60pCq6EIfZghr7bpW5dvYGuhcp
ndRLShvphDnnGBHWuUlQYqA1oku1LoKEKIg8qJMzorpfdD2hBRjp0wOIu3cFBfSb/rU8tnYdPPHh
/Q9f57XktpJs0S9CBAoer/SebCu1XhCy8Kbgga+/q9Dnjq6ZmJcKkkea6RaBQmXm3mtrT3irD09S
Vqgz8cNch842r2lo5cccDdpx6UfHlwDEz9WQpKFBC0P0HucEQMN0WjlzQ2xeIjG+BZaxN4dxVDJ6
+t9L80INLFLpTYdQl8XOxijCbCuCydWYq4wjE1oAmt+xYPvrJEimkoDErYsB+LP9gNGAKobfG66p
d1oWnR7l+IuDmv5Sz5JE9bS2blPVZ4cSJKA3eO6Fz/Vr3dIf04o3yTV+DDp5YZgQXRJ1AyxLoN7G
VEIKu9QjISZNayi14TAUc0Zmh6m2AfunGdqPyvIpUYg9fa208ibNoXp2XZUdinwB+S4kEzNyxLam
K6c5k3sqqYZWydL106yIx3JkHird/D5IzX7yEJ5fUz+5LO9SfrKzLsI/haidTZcR5WnYrfkm05y3
rm/uXRO7DPOHXM3zF3Flm5LSHIH5RpbJP+I0/hir28T/RVWrWtB7Ydwjjm7HXgHdf2dNJR1o2KRb
S6/3I8Oh10IPTkViufflnZSN8srUmOccd7t8ly3KtEc793S7xbQ3C1wKI1EG7rpOwviEnxgJlTq7
kmowHdlCDxHy8X1Qlz/mtAGdMeJ33XkVqmFziFTMkJOxNaMfCtRn02R4u+WEsZw5SG1hVIjePEzs
8ezxnDlkrs9uM7ENz7Xmgv7oieQYCY3hP9BWH2xJCRS7W3w9zE/oZJAYbwVPVAEYW6f2PoqBvLnS
9LB39fEvL8TAqe6DvI8PdrbARCoTrgv+E2qGeKVeTV2EHl+E9otml89EFwUfJuoL/qnblcCV+VgW
2rI+VqTwrfPiQ7009zWfqBDPwihq1TdCUvNC/tFK4qEWdVmrfcuNFs4r+RSrpg7yF9M3vhYuEqqx
xxhg1Viu8cgP29mbmQxWGiB4oIEmJCIZnmifRdcZcdM2Kn/PSeecSWQIn4cSoi8s1vp7U7pPfZa+
21FmHVJIo88kBIUUSeoxqaRA4Pnr3VBxys24Zm3q/idqafsgtPje2kVxiBLokXZlTl91J9+U5h/8
E85Hj/dx52S9OCRmfrIaMT9ha/5phW1xpJKZz1B20oeuXHh5DkupRLz8WD5zvfQMPNU6lIXP2COy
ScYbG7T/WqhvunQqyberg5eMDNNLGbu/9Zl8HNUmhMsbMFWCcNqSyEuyuHSuBvOWK2lXxGu1xrhz
ZVNdqL2ryzxPqCb9ngSWiGlBqeiGuDGba+69pBLvRafUwjFJmVU1mZyuw2JrBwRL/zXPSeiY4Bd5
tG65fuVxltM1sNLpERUGx5CeyxLJa3qSruGhpp61g0Fa8v8YunuRZ4E270krFA2+9xjUrdpqhROk
F+x5F0TnUGWatt4un6fdGluNfu1SUxlRcw3uGucDjsfBOo8n0nZQbJ2RZWfY2g1iudX3J3L8h7bN
NE0NJYtU8GTopt/oeQG2K0EEACymCAXwArqv7UZzaGSkpONsSoYKqYOcGy+U2DY0t1fLgCn9lGiz
n+jk5K59F27SUhouRWKuD8/MsMVOG/wH48dyD5gY7KcYoM18Igw8xT9fRgOxGihEjaJQaLmy1gfp
HrZOgkesUSkqmnsA3oHSlUJoN8dFdsgdHrxS2e91E8ywNdUky6m3XV/L/dCR2Rkl7YS3Lp5whmaM
cGFkFAlt15ZpW4TEjp/DkEyWIgnOJ49qbH1e710of5wL0HPXoP+tlsXrULZMeWYjeQpz/iB9YJpt
Zoz0JcN0jrm3fRWa7K9TPIud28K7gwYiXejyabYvqvY97+i8+Bqan3rGYdAPus2Ble2pAP0Ge5jd
daMlhnXEWXMEAgXNufHfwibOad2TZOe4TvaWIpln+FOiWqXLtUXokGx6L53OVtxNZzdqB6JW4ZVM
ShsTKZVMpkIhyBH48NNAB2tIjRcEhBITv6Qy6/cDOodxFMVL3FfFC5pxsu7yjLNaaxgvU2r2Gy/R
423Tyd9a11vPvZ7oB/CRCXVyYj0D0EufDFJ7hREfiRI8lbDaSEjrfmGOcuK94NEiK1xPEk7oJZn8
30JwSdhKRbIsufMEIDw6ebqBehlbkNgMLoTsVp3Rsq7TTkZe3O2lg058SAj2GW5yPenvdeI/ULZk
x5IL6sm1/N81OuadrggtHjfZsSDyLA01pk05z8TPNjsEP34LzKNxczOWRwpCAQRZgKcTULQbIs05
Cmnape4B5QNzom+qZdl73gQIVdrpKWfPe4RQLsesee88prbm4CE4VYuVWf1J4pqrDE7VgTAwQqGo
fcQ+zVDHkN/ZuKDRNcGbZuEiJqqkuFO5srjGse2z6TwE0xua5X7vJwqHHWjdmeM2EeQJro7Fq9Mr
MWEeJD+dqHspqT7OfeFeiM0l+M6sbpU6WyJsYuOuiAZCYfszn2KGZK2szwLXNG436ysDb3SN/bgx
C/xmQyOCcyR55rlNU4JNQ/5YRg7CcyxPRwOexrXGo9PKjqAGDwuoYfT+FqQGcv4cKA8Aj644d0MJ
Ibqd/gQlrMOtFecBoYKc4pAIJYAhLLF3LNcg2zSy6a0kaNKsJt/kDlKfWsfVUKmlkBUVFE1oCB+N
iT5OmR6wEcOlRHm8aiPbOpFTwKhX6D2CY0B22H7sE61u+0SdZW7zCqwmWFGKJjexkf15v5HzGqcM
QcNpeSUokI/TQr0Znee+Mesdw05909YpAF091um2oLgHQfaEafy3qLGwSljqx9IJ5nXUwsGpUAXY
jfkwQISowO9yt0h8loXZqFzbiU7IVD2tk2yaL6Rd9waCP80j+RwmNDZA49ru8tltL6b9Y7FRc2JN
r/Dt5MnQrAeVDjpWlH5cz014C5yEesfssgOV3iGxWvcpGCb7SBe55pSx6ytp7prKefM7HGKEpkoH
5ZRO+C/qSgLIm8b+QXhYtR/IYupXuju96XnHXFvpMDGUVefPV3AXTWledDXAndTi+wkWMySha8gf
lUNaykjWk+Dn4CflmIyCZwUeONrF6DNQjZRsJ1rvvdMnOIiWkRNYFPFEcy/dOo79hykr0F01vPOt
Ib1Lzz56VfiQ2tDdcvUw1yMceFatc4fm/pYpHNtf5zV7t6Zz/tlKN6t6PNIgzcEcjXs3K603sGIV
SeMVWbJaV351XXd4Jt5oeG4S+xTPcF1C5ywNN773w2zhfWEOmVNeXf4ukQPMMq6h6gdubp3/LhmK
qZUMkeOQ/JNfl6XHtH+JwETe4WKpsOYQZ2BiPlkel4SGD68ZkaXVqhfZ0ww/oYF6jBECcfB32jPK
QbogAbM6XCjXdun2qB5PoxatyX5piNqP6I+K59qBxNi75LuEuLDOJkdzJu7WdOzQiC8/fBWkHcNk
lmSe5h2g8d/R7GNOYlB7LsfIXgXKEiewb1wkYgaaFjjyn9s+RZjf5AVXPVY1H1PVdpBNzajabZ66
1rykrZ2q0Gf/8Hn01kkkvbRSX/PMms8LFSSKGEdNWXRi7MXTWz3C7QLnT2k43Cxxqx3L3CQ7mFmp
gmlDJ8CzfZpF57JxNPahNOL5vlABhNU/Y8DRhqS5Jqb17kyzOP1d2sYTp1yFFUAwvmrI/9E8iOEN
XFm4Tfr+HXf9hIJH/4oUd0Dw7mWXGCzArRbkpWTgIRkF4YoNrJpZnhfseoZ/HxPFou537gm/Zbbh
8qM/q+CBKZreN/EtUBbmZXG6yTti6V6PUTwTIAcmbI8sf6VnFt23vpfvUhaXCOXdLotLpuxWF28d
RO0vAzUqh5Rk+koPcgXNP99kLUp4u/FTb6UlVXwb4OzRCd1HMZzNFNrOXTczBDPqFbNDgijqwGU7
FdqezBRcS1qlnUQ+esgPwy4HB8xcZlENitJnlpZORXQl/i+PvQalIOcA8uyeTRSGuyrEsKQL72Gb
/sCBs8SAyOVNWAoA9I3P9Bczjh3dPLUsr0T52jQhZgLfv7J/UjRMdvso+TkOHBZh6xTwKjqjR7RG
j3V5V6SGcWWGhKsp0k7O4lNWC258VEwc7NcyDX4NOMJelS3sFeKRE6Ic0qLIPJkEK7327URGQWe/
Z3H9AEzKnV2Ut8mJQ6xfNrFDuqjuxn5pOodxV9/K4iHVCZdO1JEJSHogBomuVjFgfSyZaS5SS3eB
9aS0JyzGMrWKkIyZKj9h7ibmLqkgtzkIPFOClUjJRjOo3MfLMqbyJe2h2hggureQIzu0lXCJgSgS
tWRmM4nHwJG++A1KWi+etes/gzInqiN2KkIH6H7XT000gMgx8xHrp/9Walb5rFt5dSPiGnsZdk9f
1+llhUF46BuuwzpE4w/7Up5aBZEJDIuWSGFPhzwpvjtJkH+36uM0VOl+MMiqoOCLeSC5/qF2LLzM
tOwRX/FNH2prumWTZh+6zryVaeOS1IR3FY8FW7aTy+wwGqR5NaDn/BWTyh+9QnhzdkBSpjo7SWeA
i2JOxg2P4itEDIbcAAn7pLntMROcddXsTArwfJPTPjxZ/fwsaZnEEGkqjMciiO6tuABP1OXXth6N
1USjapVoNpnWaVjcPbWUum5em/zX3KI/LcocrV6F9R3kUv5Uu1DyQRGokUIeqWidAv8Odeh0YxI4
3sa6CTmW4CtGvMBzCA4XLE8XJ7vXjHQfpvRLMYZEU6dxNK05glmbKp9NVB/xeVYVX8Iuo6XeeBxS
+U/32w6FdZ78X0LVAaZaPGV8Hn2pGCBVuG21oQI3xk5w+W91w/BRaciQ/4ocFn3DZ6O0cdBdt+XU
jBiBAnnVoL7gQp1foX5xD7S2ddbU82dZGFa1tDyob7de3NImpjV/AQaYX2JtfssJoNubFRyL0mZg
czdau1cCpealm434zDYNm9UQGhD16hWw0T9yzsXaMPcYEAELIuWyRBi/zjHdyaT/DqVgXJUFX7BC
et9ypcpsZw6zfeIg181njlZtJH50bfHtz+zMl1wBlZYlyXGSuf45DHhK/l3qBtquQ22UIl1bpCHR
QCHlRXgzcmS0l9oqwD14vnihMYDqhis6dyAajQ4aGewiYoSf3xfPnZrCLQvXaXZp6uTGMcV52GpA
qkVO+hiJwiRBih3T8ncZrMhbMdUBcUyNy1Muk8dlODxa2rvJORGmmLh3nNZvPUJ2b1E5u0lB0zos
f336BzCYi2NI9W4pJFitWenZIfiphFWQvTshp49ImVJLAiguTuIgZ3WdHd1pTrtoqzdQU+kexeXw
ZSCu9LPO5fvp9lx0j9iA+utP5YjRfXyTIFh21tBn50QxSdCpxHiXCFMxMXlC0s6Icx8d7wAo7h/f
zEBH4QiICvIj7kFLgXjCOh4woHLsxyRGmzirwxeq6ePkEaHmmyNG876frrnUfoVpUpyEA9Wi4uTl
hOSvsv1WJ8CAvdXjNQYl5Uf5rdR6Zoeo0TkbCVJz033rCmhwGb1nJGgIJ0fsqr3fwGqE/tYxQX2x
7bGFdhherVhuMcol11TLhzs/wHCfMWjvWg3/x/LZiA7mU85HIwit/7/4FYsWHQWNXIXKZ8nVX6+W
mi2lo32jNGhutYqXI5mXRG4OomnZf4jG7mDxMC2VeN/PAyqAsRf3VMAeirBH3oI6rfZ6HstrNzv3
0vLTV5769DQJZ1qlCcf82a/yW2fW5AMmTbjTEqgNq7jL2y1ngHZdS0O+9Pn8y9JJQKCbhNRODSe9
Mb7hXNSfyPjptkUuiE+GfUwLdiAJyx+1i6gwiC6yRrNKONh6w9arTL6zuE/PIsx2Rowm03Zd5gvo
tzmX5JB/Bv/LYIygfilLV3/LP7BFWHeIHtv1PsY5cpgwG6Alo+oAOuQrRxiElJ0siQya9ba/4Vg3
N+xRHqTyEeLiUgvJHtNa7iXhNlWAQyvPdjWB22eTvuC6M3K5DZVfb1myyq8vjh78hD1l7mUbJzc7
U4ZV4uDmOQRsaQMp8jH+Py1LltjHpO/G8yZPgYmxVfVXl9gnFM6IoJk6nqklvXPJ0WybGHgvSXKL
z3Jo0P+pV8viKQrVbA6k1SgxvakWn+vkkKapizCtIIo9qHjm2ojQj58f9iYgdzW7XI5BcZiN5161
q9RUnYw9PGKQmD5fMfCJthpfPwnH/ADqLy1/c1lmv7FWXuJm87tXMMpefg296cgisIPLgojDgRWu
PJQHh+XJlXmZXBlDgDE0HRO+FPPcFsFwWxar6vUjCoLn2C9qMNahxfhtCC/Loo80v3vo54Wa1KEX
Cc9kA4ZnSy21V3en1DiEamjsh41+8lyQRSsX6ciG/hH+tz6cz2Nru8y0SagwmbLyg/QTqgm0mk7l
JWAZajY2dj7cR4CZMNDQiDsm0t340xidXbWAJsO532iNC3cxfjVb6JVG1yDGttVLlDxCDZSNtYO+
jcwC6nIk2AbEMgbPhNS/xA4ZHSCz0DD86z8ur9yWhJfPY2w0Ggf+VotEByPniGnj7DfpPW3rdk/H
gzbXMFrZmY6mu7KGIN+YysZmq2UoU9hckpa0VaGWaKvxygU5H3u4JbfUxOmS1xE4nFCCeTUj2A4S
I6xD/+yNsYO7dpAUvcDmNzZzzex/dv1u+zn2zwPtLKgulRAgMq3vyJHqnYG1md+fRXQx9r4+THdO
Ef1MBjEGmJCRQydg7jAQyJLJHeIpB0oypqgcMdU8pl+GPqZKVh7iggOxnQAHaBdvcRJG58+H+hhH
j0mZxZclw1BziZRjXMI725dT/DTvkfdhGdOqbj6THDBDqwqfXK2K94ub0VVkqeXV4nDUBic9YFo6
MChyTh4I48/FwrKMZSpAC8Cvapr6PwvaBGC6s3hVJsPP59vykFsed9pcr7HWOyfhxtBUkro5ldyt
y7tYIRXmUMW9cQBMVWdlUfIUM6YUB2WRXcnhsKizddtRd5fm/BkBbhx6zbB3gtxKiIfF8AAF0NMl
b0mM8u8IxeSa0PR0a4kkuvR2R4/Ghpd1guix+j+CCDmZXCIMtjZ/56SyBBrqR863Hujh0benL9HS
lajpO+5wG1t7Ax7yVjrgoQfXNB9mnFgPSMARIxSCSCcXejQTwGOLNIGeu5h3FV+5pdxO5WiWn0uv
LE9oAaozFyw7KGfZDXzj6bIsdT3Ph7Gtb+xbCT2tlkdg6Z7zMmZmQndms7wdZKdtdSrvlQdD/Woe
U8FDouzyGrW3zMqThhJMgT+rlZVU7Rl1KHcKoKWTkYDUCgEuIS9nhWv7g/O8ZtooYYYhpanJIpTp
qRSR6lY24XMTNwqSNlxDLx7hYE3Vbp4QOEpfpruEUfBrb5FRkDZRfuptGv6I6M3VpO7OjDIFtry6
W9mru403c2z52+NfXuk1grJ5wlP0kWcOozAzHc883MbzoFRLjl2II+Zo7Bc6Ee5ac0+AHSCzyLH5
Y0Z8ajCI7EGojEzSpGJHgReq4QjilsF+xr/XYXkXuubTGFYmY9vEunZqxhxVZnOGULhZbGilNf3j
SkuK4s5u26KRNr+F4XMYV4CZffqBh1QiXHDhlm1qMnT2fdPjPvZOaO+dZ5nQD8yy8iePbLmRVfIt
JROl3ZSSGZjpsblykOueZYkoY3qBGdBfs9gcX8o+IdCTltFB7+idagJ5G1Z++RDCbZm0zA30qiC/
5vRPl0HHMvKYVdPETzBK4Hox4qAEN4luZnLfi44BiDWLDVEwSFiH1ZCLodyDK7SOwJ+Operpz6q0
V0XMCeuOTtoYO2hOMCtZThhm1FOXcAriLaZY7hYNT2tF08Wrt6FLxTUbstmFjdHemhYeFOxBbVd0
k7igg4kO05euHdutS9F799Ui6NRh2iaHtHGDB8/L5EtRy/FQelB1qjjaRb4934dAZXB0DN8gB0d3
OjQsFSiySuXK235zL5Xwu4aHzcMNRITLI+rmM9jdzHnzVtma4H+7s4PVnI3rEgpo5lSY6CEYb6vK
mi+x1dpnYXwZUmbBQl0Gi8pg0RuMTfcnimN5JANGoNidAQO28JxhQjrXlGTmlSt2PbZbJiHtKwGw
xbMfxYA+Ix1vRtOemkTAj+csCLDPi5lmkRyyzFY+F9I0GfIyJmMKAPdQ7XQLrW45VuVU/VTDuPGi
BdiultY0u8Po0UufHXggxOlworc4oPNOisY9EiWOnkYEFFoU2OJuk/yU6clb2dfWB1p6dzVQLd7Q
tbaHtkdrEmfE6pWl6fzq4g/g6K+zUD50dNAPV0BiS0vkPpOyS3O5aZhsED1HEuN0Mhk/0X7qRIqE
JXy6Wb/7tVVCQmya9dJpQvYXf/acMjusVkRiertwrPdJZGWnefZjFDEOm5OFnxXss0LELWIuVyfD
Om/mV1398ss/SKUYfgVAoRNRds1MMvTaSqG1lYZQ2duKOweuVJ47IodTt71/HtwAWCQ7uCh0p4n5
YpCK3hwXJGjSZbG6iYI7HAsGWlIebGTMO0YPT+A3xiMuBGB8YVYdkRN+i5ib32nkyi0nN/0gLNpa
dTpzToRwQhIOk/f1MucLS4nSRnp7QWZjHKNe7wO/frKnyN30uT4SIqRfQkd0XwKOIwvJLlMduOVV
rtpw0gVxWTETpVrtDwukwohIZxqCAUiSOh1xc+xkPGTnpXBZShhGn/axNtKnbHDpREYaST6mp5mr
SKNBnOqUnHSbihXwALGuWsYoU9wiDBp78qMjm4QTT9CQbsKnHLbCw3U4+NNndTlRRvYpmmf7RCPX
VdI0mGZzgKcZ1oqZ29Mre9vZA4Gypl72XqbISp60huSdmHch7QO8j65LXib+6QWMtCyx+xGHMZO9
tP8CB9g7QLkemIByMd6c/FiWqpGfWh+SOKjjMrgPqfCJY2iyVegkgG9r0gVVXlUMmI6oJ+fDzkjb
TFzB71GkwydNjMmVd1HTJLNGKtZ4M2I2useHkfO6Y/XafVnIc/NXfi2THe5NdzOYFpe4Bc0P7iLS
+sGAisHM7bq8KlMJ82+w17omeJrMLpFNtqKcdqTz0Uxv8ETD49t3NjTahjGX3ubVXdf9R5uUmDwZ
LH8+N+uqwCAbzvPOsTxjq7tYsHw6a4/3YQjQ6JRDdRoX8GRl1h9q5HGbByFufUv4ZjWsbOhka1c1
IPFhN+yriFcXPNOyeGM3kOrLwFfrol8VqUm7z+d95OSn/8zPdrx/Q8+2DQv7h20ISgbrf9OzExO9
7zAJfzsVFMRxEWZ3XPqveTBPHbZmpH0LknwZlpKqgf4EfQlFi3fiOG1vfUP+ymHhnHw9a3naRc8G
YpDbKGBmDpbDNeygmPfZwq9NY9ymzrNRgxXViUBdCSCLAKBBrBcn4lRjR2Q6wtDIhQiNELM8L4sG
hH3jlnW0XsIv5iYXsJbZUMVtKIL+uoR0MB1qOMORcLGwCBqOLQyjJm1TlKALzFL/2qhx4gw26OTC
ntyPM6r/rHYfunVsHU0/QXXGaTnGGuN/tkhjkN8Nql46ao5zkfhvT3xV5ISW1oYvPdsWep8flxtC
iJf//K3Y/49pjrbLNanuLWFbLt/P//5WZq+3NANI9NasEKtnbr9F8d8ya2chY8zehQETUYAM/3wm
IINy6wzBafkjfhN1d/W3sgxQXZ6G5Eg3mv2atQ08037Mdr1627LNHJJeE5//1XQH7xLmJC/pyuJl
TZp+hW3/HJvMXzeLsjgMEpQ26JWgo6sPlyCT5UMk8//6EGvayrBBM5pBzQ1HrY0ou2qelrn838+W
zbVVO+zymVn3Nc5zRvfLH/7755bPlj+8fBbpTvWZFUSET/i7/De5IwY35P+5D2zf9oUp6E76QvcM
Q90n/yN4xDLijvOhGe41gL371AZptCye5FAd2Vq4XR7kyTgimAGYFXl4gk2sOos9Sw++xM0AyEB5
d8wQvoJnkPURGDX4qxjBXdykG9RC80MgGYIpDMSyI7a4dTN5dSYMxUUe/ZzVHVCjUjgO3vhPZ4Zz
6u955tDwlx820KdY1Q4NwoaycqwBLDn2nB8LK/tJL3p6NvS4WXu4DS983xE0g/7ZD4MWSKWlPUe4
Q6BJLjVzqAH8l0Z5Ws4IhRpsmnEOvCXSIRfVKYJqWFIG43virKtFrmJ+LXOLMqzpgH92NuldCyMN
xoW/0ScaSkPQjre8PNGCAVYzMeBCKOOR6TB9icMou9edCzEU3OaWUwIJiWUpQW4x6EyBay+sP4KV
sZ/jlVrp6m7lSFscY/LmlqMYcBt36w0kQJuxMZ+EWkJc8NDRbHYI4kOKgzeU3b724UE4+eycEgdW
Spg63QZbagXTbdvPuov9Fved0BzrLjyR3noOMwRb93eaDiozKzMO/J/29xm74dHTxZ8Zh+Yez5uG
ZDme7gbP1sX/EEOQgVqlj/tc0p+inTjsKwxZDFrjChweWrPK5ubwczi3UoHE3CLWSO3NCWJVROJu
zqDldbp/BH+8R4oXntuWSHnV1DSV2jxOxd4D4bIfZTDu5qKvr8Kvt4YQ0026Mt8X0Y9Ck4SIlHZz
Bz+SrAJaCfcmupKyszaTpvsNxfCnWVTxKoZeejTtuLuDJmLki96zsQQkWlPIR+AE+JXML1OlJ3tP
9Q2BaNGCrIT0131qfC/LsoXqwqS8kpBtq5SYiq5m9GhapX4qq9Z+DkuSDZkTB1AVtWvE94UmXJZ3
0GR3Gyr00TEb7dKh6Lok/pBR4HPcjUaE7Ek+EPkxROC9B0ThU9vQhUVgzxwkoEQZ9GLeD6IGTpbS
g2/CmPGW3R3bsB1eukgpEgL3nfn/TrpEaNOImQG8cwP4FBBLRIPmW9OGM5LY6AoZUTdBt++q8tec
00P0/hvTk/75fHSDNAQnHU0ERxRjjZAtZiTFOMRzCB1hBj4eprE51YpXtSyLbAIX+oc/W87OGbPk
Ik2fO9pwVoGywJl3wXfzGNjWCTZ6r2Xwh3Hpw6mdmXlDRTfC4Z8hGuNXx8dtqxUeWeVtaO49fvUV
+34OITv7SJW+JUcQtJ+FL3/S2iEylKPelWxYG8lCHm4RJZZkkECDRt5M1J2srJtD4b4jQ0pDq8eo
uDHlZXlyLovr9OOxZJ4BCis4/V0keJGIIOnD0vnK3LTfC0TBhtIdEFGCZSyh4aw5H4pk11G2t5kh
7wAXRoLr62kvaJiuAyT3axT50a5XTd6gg7PsRsrgajcEzRh5DIfewulyioZfQ1oaz1b/WvYIjgGL
GVcRiReL0B6SXKXk6mGyCAoy2/gD6SeIJW5uGfTPvYBegxTvylOMpcSfNuRkOgqRWARgaH/amnyf
v4uMxFupm9PO6QXGuH8tyL5N8H9egZ0pqMzt7HkfiY6x++BbZMh6BsAP/FVEtKQ1YZ06U9aZISci
9NHLUC7Db31PoqbbGajJTstChKzG/IA6YKzwGcdKYxN7bkSFqTPUbTAb12wr1LCwzdTbfib8ysJu
ucGVT8K2NY44UMsJQR15npM0D3gl5KVsSp+A8KY+dE5AljfA+ynJfXgXyZldiX6z0nwwdDbPiutX
QLM9NvA/KELM/tSpV9JDOIR//aAjlmALhomNX/1GOPeX3PK7fa+ARpby6ndMIanHjI+h89+tHNRS
FdGeRYmYXxLajnswHfprF1dPZjJt7Un7ATmYKPjpNfTDbh8SYcUAPT7b9mQeDfbvWim0NIVwJ9t5
4Do/+4KYgSSqLLoRc7ARuNXABY1tzIOO+FiSImL6oXO8q1XAjHAF+Q9oSRzseRm45aqeLi57BIzQ
5voXEpbpFpoUUeznaF8Fw2sdW7hUGh7rva7VR682xIWMEISEKX4eoti/ZiL4OTHJQhpP3pBWmAny
dDpBWuZdvTSf1gG5y7DLrfZclvD4dDbwbaE13qqFmznPA8B5Nl6CwGpQpYV7b+ukJXu1YxLuHLKY
RO8IBvEuZlrzgIiMNh7F1QaU4cBYLvOwDcb2U2fhIXUscbYkaPpWYPMNiw9EYVO6JlbkfZkU19aQ
7JbBsd3JL1WEDmZOi/rS8o+1odn4zwjGaGM2YQaHVXm3hk58hKX4Jgto+DTkLy0xqUc/nfe4fTcQ
+6PjUjmOVQsHO+SG1UP/Ecz0ASFIQXWrcZO0IseGM7CJEDe1XvabZenT9j0w/SrYlOXr4qfTXMfd
laX4iRLLPTp5s8fyO91lkZuXOLM4n4oUNtyAtcCLcehPwQjxbyD7QgJfW2OcHTcu7fY1AzHnxJkq
3tiak+2HxphActjZ2YLg7pPpdx9iC1w7k7NdqGhHg1AtYR2jQduAGUsMM/mkF1YqQipMsqOthIoz
M30ym3lEL3xl+l0jY1DvS1wg3V78U5lrdCsMVBZnrNbbz2wn6z6UNTTlMjsGDG/ssMkf04T5TDeA
lA1z9kO2+PEW9pRPp1iOKPDMKbIf3uD+asjaLaQxffN185ZgTAZb0xMNjzHV7tMHXO3gUPQhKNVs
3tGiqQ4lHfB1Ajn7qcyj+ZS2xT0f5/E4G0Z4HtUSUXca+lxcFq+xLr1nx3fEXhCIeMTvtvnLzWx6
+RMiNPZcF/tAnYLVHlXaXkd4Bmf/YOVqBveoSgQsIRbsysH75jjpeAlUX0UaBdN2sXGxk/qtuNLD
qm8zqvlNmaGXX8TMOSC6A/18BW7fWz4gkKpLE+CGaJS7gnOlmQwaJlC4GUtJ6GUQr9KkXC0zDVOP
f9V0QXdhy9S8k7gFazsh5c+2n/qOo5ENZHqHujVaaxq2PG8uw4unT/scHP8XzXTRUMdl+tZExS8Y
lYQCEfJRF26AWaYptvjP6PkrcUzl4JhELvUlpz+68jqSru1pOBqM+DEQ4Hjn2O5unNHUn6ZAaBva
yPu4iRSlizyrlYcxIXfb/EnLgATl4YiSqEwPC6cKEQJsRMNYYUaMkZYP+s3SPzAeMAgwShuF3C0B
qaDEuw1aFqwOI6TXmfGK1pvg2BmWrqtAMMOjDX5I6WPsbLifhOzFPW0p5h9EQKfEgbNdeB6z5KwK
f2rIdtY1J3NOSGhnUgeCuCV1LDLEfmSJZ7/HIniO8uDYqJFrXMxzzaTVvPpFmB78sPiKptbcJQRC
7itzfoEIAvc+iez1yPgmk/SlGwXvKRxzN/kUKwumTy89XWF6ZsgHeQrZhevGApeMX97eVapvz9AO
iHuhfTfh2yB2nA66k9qX3Kkfdm4bB131Ewe01ScX051liH5cjdpXkzt259f2jyXRUG9REsYwLzWV
J5KqDAEUrSFVR5OsdNFnEK3qp5nu0qUl5h69H0lmoxztfT/pe98evWtSmiBg6Tts0WsvqXUNHJPB
SEGhEW60yYiX+S/Gzms5ciTLtr8y1u/oC+FQZtPzEFoxqJlkvsCYoqC1xtff5c68lVk5M9XXqswt
EBGMJBEQ7ufsvXY/FH+AP0thw95H7hC/tnV/omEWb7VUDIe+1aZ1kS+wRiZH55ZWxADezU3p9gZL
ZvSEdttvg8ow9jmpzlzB3BtR1t9pMLBkQXCwzhucH/kg/kgKS1zqIWWZbg6P+JQpRFFt3tZjZT17
6LFmVocXkfv6NrH6r/GkhWsD7Bp3KziZZknVEJ/Yri318ia0uWGaGriVOPQPhDpnTG5ChO4TcFIf
GBMCuHid06o6F/OYbKysLy4W3HjEkAAS1IABb9NHhuAkoMGZpYQHSdYRbB5sPkPfrjDiLaBvylvL
QWQU2IQR0lPbd/QrHmDB7war6Xc1opWt5rX1tq/4h/zFmNc5nB560/lwqST/NrFQautBeCQ+KQZl
8YxjF1QXFWP+MZynCywuIxmWQ6MX+omi6HIiLysb3i2khIfRAUVWl1PyiJRr+E7vjlAKcokO2DfI
K5K2fNufngdkro/5iI4f31pe2K+ReMIXeAeCY6P0DcT8YdmxEnQXdOGGonq3UUCgRo6XG41S6EYM
HqjxYFjOptuj8w6tpxjUyg3ZQzOwnHQ4dLnT0wQOsi0FTEQmGBRyZ3i0Z2pRJRA1IM/9lwaky9pr
gDWMcZQ9JjXOKH0uhvWarlpy08shbQnLS5K2RQ2vhytuXtoh8wcwRFNtf0kWwe9Fkf4ytGa/V2Vl
dwC57WjgQIW0TnQysSNKrHgXeAtKTr1ctuki7Osgkfju5BCrQdbVjvXDpqmc9tLaXHHlYaL6UiSt
JWeUAbeW+1YPZsTxBD/UlkYiDBgYJkLchJ0cQjxne0u3v9DSpj4/Yb1dBkLlwzlO3dVMACEKEpOG
QRqm3KUo3qe0ujceWnqonTlNl8QuTnpLWpWd1/WjcOOvJtl3h3wYrIvdD8+pRnoQv2PHD/k+XWjn
y1j65n0cFrsmQ82rg5y9D3AekFl7Z9t+shstmrW6TZgEV+jyyVpCbxNX5oMmsVVJRwJa24kbTCjG
uYsSV+a27fsIikcuWzfM3V/Ywf6ulY1ZGgvJZumWaf1hiXWlLzZCSTdldbfp+YELdY7mQtiUwOG3
KY2ay6N50BwmwpqXt5cBQaF0g6qB6JF5V0chUiKpKFRDaBGvFVprDmFt6OggLeZ4F3YYjNXcg7tV
SOsPlddS53CUGSpK/9w9yabw/BOUdwTacVnd1B4CjsGN/S1lJXJz4tQMjrlMCJDrDLzwTIsd0bxP
TieJh5pBhC4AhJMulybqUebf8QdWd1qRY3TGShBq6bgumBjQsMV8lzOhX+FLsXa9SY+eoDjKkV6M
xq3I7nUo+QcWd7AHGjLdwA58q2WRVc00NMnfrZflLERUn/pcPxMMPt9mvQ+Y3zefFhdTlmwHq8aw
IUj9SioLDoNUjQ8xHnPN8p50DzFpjZRmMzhk/rhpoh8BZKM0xZu8ONJQ7aZvqVt9jsopvZRWE38S
Xnz6jgC7u1ZezWKhAXftCSZalhbvljyAumC3n9Q9pdCgCzOz8h4EjcHFa8/QLNMTPIXqAUmTi7+V
QMfiPDRpd+O5L9hL7GPULE3O6TjdkTBNTkOGy4kbXHAyzKFYjwYmr5/IU7NMO/R9zl0kbBaH9jJ+
iBnSBE2ZJrPB1KQTmiRtNbWcF0mw6mUzO0jEdITqeKsWaF1ZvaVLBCyymfo9oUk3HROLXOqwdLn6
9Ej/ncFOKpic3cOSnFu8AqkxDExYw2fFYm5SxIAD3GfiuUh5GVtWCJSlim1DUu/O6FPvrixJcHTI
8dwgUcg2KJsolfkY+2NuCIGMmrQNpwfozBJjD32y3S6yngi9zOfPa6ej7z0TfUk/JqO8ryYD4BlR
kzTVTY/AB/eAV0JmbvSN6YeocpHxY1xrCzveVkiBSQXk8I8tR0o/wNwNlmhuAo1yWleN7OxuuvNA
Nm4jfjG+rc/xOH2pjW5mUYg9HjfNe9eSsMMhnJCqx8+2jqlfJw+DX+il2jbqWrx1kJArbXp14vxY
RZN7jP+gaBOcbXid0DHhZELR+pr4hOh4HoWtftT5g4CVILFYblx/+Fpb/TGSqpfCcFZY+yvwN1a2
C8UfUA+ay1QWhbatcy267/T0SzNyER25I60W1wivNsaeGnhU6jnxWSwJ1zZrAP0/3xYWfWC8PgbA
nmLmXGtAb+h2dN8W0oNHI3iXZunRCTRyQ0DG1hWZvV0+lJvOYbfV5DI2xdLsWfkPm0VLTv1sE0AZ
T1/4Vcwda9OtLyYyUMaovdGb0iOwOd+TIFqC6+owOesduRRxJ1bR0ZHnq9D9dk+OBVMsVYylOnhK
gX0hPWrJfjwnNVWKOJ3hTusAM5L21gOHxuyozy4Tc56L3lCWiIM8ZinMz44R5MBR0FVktT2ci1Kw
pDsoG4dgOXxk8rysaxuCHdaKYet9aBFpU93AVn6223C+sczxNfAjqjT1Ym49mW5b9v2jZnbZwVz6
+FiHwVktgkhl/uaXo3Y0Gl3f0PMgtZzg7mxOtbcICRhIefaUQBmp83FLhKAsbqmXtR3urMKrFqSp
rbcnmeuuDoZgX6foRWGTPbcmtRHcnH/MntZ+ssv+ExVViiG2vewWWVoMrOW2RDRyNFPmApaE92K0
Wk5+aeBXjujd0xL19zHagasaCr7BBboHqRH5Okpq63ZqdRNcDkiqTKejPBrzdxg3yUnLauvKunyN
M6i8AWNjbMuJUy1HPLAKq3Gg9M2UQq/13SzJtaOGJ8anK7xuIqktd+Aw2lKelJrhjafp0wFAd3nJ
ImFtx1mgT5UoqAYVwN7T/ZfU6sYbbSkOscnMigAYwuibIYevYKQPeS5YKIYRkTU6HucMB82OSqvD
SvrBbYGVadZMBsTU2I8HEv4ewgCzJLufOKacCvcMPhnPC/GXjiGt8glaIR4V5nly+/GqcofpdB/x
/huI5QZ9z0KB3oPJF50O+ROWPzr52CSTpHDWblRJRzIKiNqojkQbP0F5C7fNjnJahHRPqvaKa+Dn
6M+KvLrLnPLGI49GSoqIHzVd+E66YW2C1GSFVybjfejlzx6G+F2x8MVOUtrZdP27Up6hg9oHOo0Z
GboDNJ0kIQ1eMSWP7mSinFz7CVQEKezfeqb/pA+R2MdQKjCJINpHdosjKcA8V4I7J0gc4eZJQYQ7
VSIlHmuvz6xAbPQ8M5hVJGjl2vWFEOtQc1GLOgAmUCNzxxpRz6gBRUxzSEGe/CzHqEe60xDBFKBx
b1xiE0eaWIesWUg6TB4yX7dfZ46chOXlZhh/6NEAahNzndPIQ1IqTonn0Xgg7EcnLOPkC/vY47JY
jyXTWL+DyaWGOiGOtBoQHytdg+ln5M2ELj1TPWGO3mgpPqBm3GXTSVUy7MWYDhjVuxX+6Amcz8Ai
1ylwGdClUVxRxNBEQLTJfi5oQXFhvZnivL2lKmnvhTDucALCB/a8a2VN/tX1Yo1v9E33wBvblJCQ
4wtxY2vmFy3FqFLkeQBuShOPxIutCwDPG2QXeA1qCaiUC9tULnGHKXiyBn221yLzqt2sj+HVJ2Zg
VxQQpvvwEbExEytbu09tpDV5uLxIkuDeClP+ECkUTJJnLAfQKnwtvbTM/3f+HBQXLxiBMYjhPk3A
VA45p8biEx7Pt1jvsrz8XEl/C0jN4KQeTcNZV/IE2SKB/jVxbcc2BHvy2DIjuSU8NQOTudRnEmyG
R4ry7OWCNh1SoJGcVxKrpyBGa97j7WszWABWZ46XkXPvVCXu1kYAOwhf3/euGTTkXgYunTn9tZmj
/Nz9OSx4PDmHswoXVoo36sMyahVIILRZ8ynYWS+kTFl3hK86D02SrVq0jYtVNlevDeqretQZ9qov
cUf78BdrRFgiWiGGsHeBIyrIHVPqbhufArgAa8VKPmj3RM0EnFQ0UP60NC7Yx4lwze98MMAHkwCz
yRTQWaCn98fSInvSMxyERDO1uTga0/0Uj08j9r+TGtqRxI9UTC8FoJJdKN0Faogc6rZ1lqFPkc/5
EnyfMDWNkoS6trxwqKuHIdW/vp1fvYKaMpoKG/2TCJOdCCDu41JnIcAEb62k0UokPcNnYkWLKRe/
uI3iY/BQ/4hHDaoge1jvKSH2ebpJWY4TbxMk8UH5NGtZuEeSRs6vlZYbmL0/DLldl3l7pqhXJpyC
fz2q85so696bbGwxHdU2iN3Cv84+erjeHk+dbtkc0FiJUKtEaw6Eca0wk6EojZ0zwglRmz1HYNMu
w6moPAJY1dJnWOOyt0+pcRFDmp/iKrAE+hh6rV2MssOU076fgzGlMInmDHwMPapJ7vNBuSMN3Iaj
bbp7Tbhzz5dO5V34zCLt7DD6XfQgsITQxFs8lnfduyBjYT+1JH4CHHQ3tFcg8EljPCWq/Nr0b3zV
W4Po59uk6OoHmud/FG0q9g33kRMNg20ZdtiQJv7ajASbTeJnBXiXziMshUXOBqfGfPJbUHl9PUL0
jzWaCCqkpzFinOUZvq00mjYTFc0td6/hZERttlc2kghHO5Pt9DgxI6LKQMe4jHUiHgb/NKnGWZZo
nIJGS4STF19KOTh9tXUgOR5tKdwNJbqpN4i5ZXqPX4das54IdF0WRKJIWiiDEF1eSfxhhbalhfZ/
Q5V6rSf9eP5wiOWWQQU85b4qYzxY5PNvt/1x0lEM94XnYykUDYlw03LnjrF1jk39tvVibwO+lBg5
HYhyIzVaC0yMDWJZb61YSQoRQs42nZQMTVJk5rZH4I5bnQFQasfJHIf8INs4akXay8sDi1vu2xEf
Q71vPKkhyZ3x5CzjQw3m6ZcmGBNHf40lDBWPnF9oUvGXWFTmjDJ6HfOmI9vCtNeoQBasvJq4Dn4+
7QLk3tvKBmQG65BuCkfeLqwwI7USl43UgiayHDLTHTYCWwinfbV35ZxwKSDMOxa1ulVljS+YboMd
BM2TY2ThnScHOHXAN8JFPxQLJbwM/+uGFB3vNkmddk1vG3fmZLm3PTRfy6VcAD492sYdygdld/ZA
zNL1VPbn0B33qTM/OGYhLkm+2Dt+o2jlTpg3c818CFmRnf10ZHAnl57wJxX1oZyoNkBqkj5rf2sj
ZD2wdlhFbphcCJ+y9llkPc7w5YfVLL/gUQ7BhLgGFkO+JZmBijEdM+XKMWSVpRnNkXYRuHdEAqd0
SbRjkIE5lkzcgcbDbVsHPh11t9gVFuci3Y/iAbFfdCjysVgHkfNpMJt7aPYNGQUXk37ZWTnLSXCH
n9GTaumVwWusecZuqRFCuiGudKyKgQfgE1SeLXupajAEv2tRerRXFvSjprRLKoBKbCEh+bilNCYZ
IlWN648rqNdt57AmPHiI8bqNS2DsA2O8U7y1nzHSwpu/ZbK7QsGsB/gGVtsOOQ3UgGCG69c04szt
uVNsaS3gnMmIQk9dNOd4KkhC1iwL44Lln0e6mWeLlCl62FuVuvxT7Bh6CSW2YInXgRLeM8dyNkFJ
HTfiBOEG7ixgDkT2CkSIjoyNZIg1kNRZdtCzA2RVadB8Drg37CrpPwMkNFKUKQ9TaxH5xlWD6piH
45GgEK3PnK1pIqN066q7CbHdkM5BQq4zCKIpPC41kGmoAroe0YxUlZ9JjHR3eQV1Yy16hPgdvKKC
ZMUs+pohYwG9ETvXsYzNDzlbVKNpS1tMy/VohQdDGh00bR9b8UPmLsPtKGwKUqP5bLKkvAwOB0YZ
mOEth+1zF9SvTSiMB8c2C4g5ugN6GK98hzZi7YWxtbeX4ts8c7QOJO2ixK7REs+19HI14d7QuDYo
43TW66Tw6ZylaiISR+F0CSMP4/Rois3i91i7aU1vlwo30gKuDImuW2EQHyZISHpBeUiUzXII3HhX
CcT9anDkNcpuihejR+GQt5H8I3PetsTtli6cf2kB2ByDODqqLb6k+0SAG7MCiNuxKUlyVEq6BctD
l3HSZ1pf3RlaH9x6RD6hUkRSTbm8InpxzQRqoqyLJcVMqAvI4i041PxAkua9Is105kymtl5uXdAV
17pHKBtWCXBxKOPNAOAemmIEjIXOxSLnEwLVxNmtrXNI/f+gEDiWrOhOxnT+e1WhsP+bxs0yHWFZ
kCJ0eJqG81eNGxIwft2mzvYVZsCRXsDBJYJo3ZO10M9Ve5cJ/VsRNk/MswdynkP+jgVQ0ibyMhKr
6/qM+mk+tSXB7/1ARbkeAJ5lesqJjZsiSsV6nKi3s4IJdqww2aWCZVkQYVfhUHeM6WiNzLtcTtGV
g4YZMzoocgRJG82DwUztBn96OGSnNDmU0i6S+jp918gh2Zt83dPksgaQPhswFu3Wp+cDqpHL8r/Z
Tf5vu8mBeEAF2/YBmHmG/7v4Mul0UNU2SzOdBKIVLNDNIGV6asjt4ccjtck0cyaX78RllSxC2a1Q
g1OaHZek4T7pZL26japbexDiQGGHq7se43WiJ8ANopLdviKDxy0qDkdEJ/TtyWdIENXUOZTzFsxP
WCAcy7WxgSzFzZpGZn8z64jUfBI5tmqF2EoDyCUxtOStY840aKe2Tc70quwnOM+4bylzc/j6FPCY
oHSq9K25wfrv95yp/66idHTL0G2580yHq/nvamLB+tK0k3zYC/SoSAznqyOHisXidXG4ZGAr0Hfq
hdJ13/yW6aKjue1JDZ2Rdh+P1Kb484XMW6hvUKPeGFi9P3LFUZViqSCdRT0l/swb/7mpHiE2szdT
mbdrtamGRX5Imxx0WuMnm7wUZx2HU3xWQybonwB55ZYqPfGTBDT/HH4+Z9y2JvZR9ZKRZBgDDKQn
lt4+cFZot5As3I0hqS9qM4ZB6SKGzk65BaJRPacGv8u942RUn6HvrJyEennWahz1dOmMS9+ihqFu
hfOBtIJ6q/lxSFvhErRAEewG85CF81FFDKunVM6wGpoGEribGp9+ez6C1v0RR2wahBxC8kTP8edz
6kfVTyxJwzySCvJWIYkjlOMn4WeI8Hq09ZOUYKvn1Ks/N7FjYdtW2x8Pf3tdbaohXyAdq0cfn1OP
5THTszXrwOTGIwNUVjeaZaPjB1jTYKRRJofZpAC1UQ9DU6qDMnrng/yZn+8xJZ/85yauzONgU1YN
G5lWI/kIPS2uC2AverqBDiBUbrpc7lqmvhnqwwArbVYu04VazHQxkMGv4dkBxJPP/Xzh52YiX4hs
c4AZaWanRPOiq5k1V7MsuOk20W2BKIh7e8bk1uhYl9pikF0Cvf7IJg3ldE+LlwPxmfFxkWzuj8xS
+UhtsngoABd6pO4537jI13czBTN0jKweCx9qAOLhFrXpnIA/kcPcZSxFgi7aAao8g5QXhxAAxlk1
uWyfSbskFIpoExyca42acBuEibXJyD+8y2VOAymREGakjFs9Ry1suP3764Xz+w3JMXwy2W3XNlym
8LZr/vWGZMBvMuycxZuRNXc54KY/tNsFsOAjE9zwQyOAtTlgxc9JLxUDaoDNCTgyx25O9pEZbAiV
+/FKNdQYoshITHb0wqlppU5xYEGLMmHWjbuxrYw7kPzLrW4+qg0Tf/7NWEZbQxa31dDKDlYoS9X/
6+aIc3gVW5zgdfo0eU72PbIQBeLMlwI8uqxR5ztXArp+DFWE0reDBaiegnn+43kLWRtVX3o6eeXc
OpLYp6xllIdMzB8U3ULWFPY5g8qSlzaaj0Wui/064yFzl+nf3Pms/+H7EAKBkucKy2OK8Nv3MYsu
oTtj2/uYyeY19zzzPhwxDqZwVDI0N/fqqQg40Lmwm08/n0rKwDjEE8rJVP5Qq7uAJ5j5c3enTTlI
hYLqWgYcccdpaU9mkacTWdW8UOdi6jcJ3OtVK5gu/vISd+h2RxTDtLfzMdnW4Jro3QOnXEUyC85v
/O3fH5FCGitKPNIkyHz71z+kIIr/XdM0LN+xfM/4bQ/4KTcu3WvEvgDW2WTf9AGOlBpqkaUyMnH+
sa2edNOIsAi0WSuP1cWOHkCEKE7PnhE5unt06fDj1GZcakdw6MSCMZ/WA5rtMpmwDGNambkaPfWE
M42YtcOdXBEiqm5ILlQv/PIe9eQvrwe5HwC/K7xtZxXxvkaxthd5N75leYrxJbKeM2HaZ/fu3+wq
uSt+21XwygxhoN/TTaGcRb84JgJ7Tg1/cOw9d8jkyMovewQlQUK0nn0Lo8YoQWizY3obC2tSNEgk
CtqT8FWY8wMA4Bbnakx4XTiv+GnemQcyqSto0fqZhfHXqYhRnsLNNBGOwLlhXz05WHNiM6lIrubE
erOdEPJ3dilFUPJV4z6KveWXd8pP8EnUtpmy3xZZ8hxFiXOM8jEjQJmn1GAgW1j9/d7x5Fz6173j
moZOvcF0fZ1UWeJV/3ppqzp0ykMYoAPvimT788asbrYz2+tIo+DO9xYu5JVzP1fviaIop9swvOmJ
jezcxfAbzp8Jj0PtkizDE6G0kGXjpL2oTRth2EZEVb5Xm5XReMAwUPGqTaOal6v8IEyKw5N6qgvf
1YfhF/mfPyxLxl8/DITcjw8jFmy50lW9V58zkREs27VBdzTp4cZe3D7FwPL3o89qYqqH9knXe8SB
tfEprZ0RscR8LW2neVRv7VsvXaVNTSq3fGuYYCSezRBJrPygHMsWoj6pl5avigHybT2a+48PKkz/
4Jh+cafe61Woc6NsMo5qc5lmcuP1PtioTUMbQDjgf/r4JEtzzUc64Oo1nZ7z/u+/df/3ywdXDtc1
LKG7FlY63frtW5f/nDtNYU0cUwEX2UNwooZEiqdbLX7rWBpQo0JzjFgzRdxLOvxDhQz2WrbYJjiY
4Cs5Xfk8RAFL6yZ59QgXO2F+ddaFthx8uMCOCdgd8TJ540rEoB4NTktXl4QKM0GNlwbZI3qJ4VYN
MH/GW9qZYl0YGQR8+QLTzuG2kUPXVl9jt97EuFKPtYy/ajisrmMtTj7lPxDUPFWZZczkWyR7Vz5H
TFJxE2s+RBN3vKQ6HWUhBaI/N2tkg5s+qap1Le2/H349DUuw2jTkI71965Z6zx5LWIPW1cs82Mij
jbbadNXySGBLeRnKWlzRHbGa6ILmEwvCBvEUNcFsIvKrFsMnRMV7iWJ/o9jj7XraQ/u2Ic1sKJAt
ujLt2JeDV0QUqbwayHE8kpMYo+FZxSap84tfdBQMwOqcSPf5MRQxAnd1cPyfv7jM2v/6T7a/ltUM
qh8pwV83/+sm/tqgyv+j+0/5Y3++7bd3PZU5///+lr/8BB/84x/evHfvf9nYFvTn5/v+ezM/fG/7
rFOfjhFOvvP/98X/+K4+5Wmuvv/rH1/Lvujkp4VxWfzjx0vyfsl98pcTRH7+jxev7zk/99h//xq/
/7cf+P7edvys+Cd+Uwh2XBzpTLs+Hsjxu3zFMP6pey42bN2zcOT5Hl48VnNdJG/Q/9Qdk2lLW6Lz
/dc/bPuflmULwyOsDr2/59r/+H9/7Q/b38c38L/YAFUF5OdVmw9xLeG7piU8+Z9hWX+9avtYKNLZ
JHjCDvzqNGsZTVjmP8pUqUdRe26K8BtziHLPhUbbIb9CDUJSIK5tk760njQHXyeCNvdL99avMmNT
jHH+nBESKfE1zTvOpb0uAB1a0aMaLDuaV43paMekSeLHWWN5B+j+7ec79DJgpmQ04WmsIMQX5nBJ
B9+8uC6wwTYQ1ecJgf7KMasHCMzG1Rd4EPJUv0ImA5tMuCPyse+oRuo3Otvi0BA5Cb5trt8MN39p
iC+FUmUVt2br16tJPu9RG94si4NvXANnnBj2xnwgIzO7FrFeXwkw2nmDMezwvJnXTJuoRQe4cypz
OGdyoMOGzMftdzECwLPlpJvQZglSDsWTSGtvN05mRY5YnCEkFVBH2jx8hxJFvxkSmTct36Rl9Nn2
q2qHvwtzTqIXV6PziPGjyPSGbuFIoSv4lo/9J2zS40sY1xZyR5e6N97WILPNu8otXnv4Faxam/ga
IoGIkGNcey++xX2wzUVYfp9c63MPXrYTQE1jjAY3KtE18uo7SJrLakB0Q6aAk3+3/Sdb2OVBb/Xl
4LoUk5mkTbuhzB5QFuqXUtAt1KdPg3PusAW/B2Bat9R7W1L1CouLecUfAZ+x94KYcu0jMRfZeYhQ
3orI/zGo5xyfUADXgTlRFdZD0obDE6ra5AnKGv8yF2/TyeIXku3Adggnvhn8ID+76Mh2lGHnxyHK
5pXdh923yXpiXgSWfA6/EZ3x7uKmf+kn3dlUyCdQQbTRyY4Tg75Z3d8vZtnQiyYmzCwic9vH5gYy
nBOxwMIj5C82Yu583VrB/IWEiWJdZT2qdxG2B1rtzsE34vIclxTseg1siJ3Zh0now9NiIpnDePll
otQFMhm29xzX+mnqtWnbFRwKLfo1sH8xh3NqGygikNUvWB5T9NjHqbQMfPBDfJ3dAJVL69gPFjzx
tYMJe+s7tbZKstAWux432Z5a0iPScXOdW7S15D3OtCvzULXfR5FEZ5RV0Rk8TESlH+zBSm2j/+Wh
ej01jeiMhf+PX654P64x/wFn/K6Mi67limTY+l+mglxUHNa4ZC/YjmHKha58/ZeJMnMkMHiRaazd
QZDWEqWOdTHpRO/1Osg2ajqVLU59A7VnHp6Xpp7vvA/wZxFjfyJOcNt1r3qNOSTs0z98IK3lXG9N
pO43mH2KuyqrHj/Cu/SxszbKk656GTAzrTOuiiW2xVWLU3E17AARdgDIRPqujVHPb2DvnObUtg6l
iAEVdhrXC1E8N7gvYwLpZApp09Es/PTxq6Q1KuK819YyNuMRTwByriG11w3ixd0yJWSioMHZmcXg
vC5jth0Xc/gSxcNd7XffiqAjUNEm4pXkis8egj6Q4uCJkpFLQ4BIJEz7FNATQPYFrggCQevZ5Cvf
1IZ5bR1LbMNmnF/bpaIB6JPZ6ucAUoOO8G40+xvlDcwTCnbMwXaJ73fHElXagfm+zqUw0b0TU+Hy
2MWoD5jawvTRfJ/uU9k95HXu7DgZko3IEE/EefyQerPJtDLvt3rWsz4f+ova34Hugv9YsGBQmvs2
u350Y3U5/wK11nWVQ6hGmLN8tge8+z7KWPoZpdjp0J22Jd7H+3AA5poblbNuyeNYlXbY3QrXJKk+
SV7McMpvPS34qkCC3JkpGRfefTUTdXZEjHhft3B2anewPiV58YnUi3wzAsM5JVVLLQRK/7WxhAN8
pGmOjgtw3NfjQ22K5HH2pq+RYxNA4yzfrNrwgAcRBTcq32Kmgc76OIqM0HpV2elD1pL126Ii53aF
Lwu2jzxslGe/M62Aqob8swuiBbFdwR+nR5l+isyuPuQyVSZsDX9NBhaqxMVJuTtIpt40Uv6vQw/R
ciejXppm/pw1NMOLEUUDZqd5rVb3VWz7t4lDa4547GtRDCg4nWxJtsD+EEZa0XtJkd5G/44ZeI5x
5KV8uIzqbpZwOYDu5r4kja+2HBo0YdsPX+9coQrOzPikThQ1oOF3dx+vggktj0Ui5XKxGe/Axrfb
wCRrroj76BDqwyct8SYAgl3xitESQd0AMj8ZmvpQEwiw9do4xI3W6XtsJbfG7Fnb0OyiNweqPIlm
+dccqHwDaUFNKj4GcwZqXlbMXnvJWLXq9VJNVBBNQapIBb5OUBoLCYnokrF6wWe5slwEesRm7V2X
EFhn9M7qIJ7Au1+6IwR41Ihlbz5Qk3Sfka8bW6Zam6iLuqOOTvau7SbCYcR33eiK97r+1i4uNnXD
HfBcfclsr/0cRlCcgrzLti5ZfdGGKxYAfTjO68QZ2i8WomptFPEBm1T+IdJEWhlsIchx+I8E0kdc
UXcRZwl3DXFDCPp89YKMJKau5UCZYmsdgBp+8/xGOsEULGXkhmnanG9NPk+HlAzlPfiOeZeaxQsm
loFI0erpQy/tOuVWQ4Nb4tyGCAyd1KAeXtietYGcHLME7dyDctJAdn5O5ubbkGN+Ig9tgcCSURwk
ham9zaOOYKa4gGRCMI6rTdZDrxP4OLc2IQueXx7s2tS2avaUDe794gKezYdD5JbzC8h08Ghx/EXT
+q8og+FZ9oCKHG/8QsOrwRPUfmmQZ22q4vNE/uExrX1621Hc3Ba2rR3zrkPZURgeO0C0GrFpxVjN
96XRAN6punvDExXGanmK2Uk739nY1SMwO+9FnRKm2b6qe8fSuv6haWFBf9xKRnZ7QiJzsuIXgseg
94/qOpqnxbDJXVzYsLkhImKjNoaXRZ+m45QE3n0bJ/R8x8iiackROKWtcxo5y7dLBPtCXkB73Q0v
xDVGe82BcQEacK1Pcf0229EN9CP9Ec9xfEgqATl4IG3LdMVLGBTPfuruQQiY11FePXq83XP5Lszc
/TZP+kqg/d8hDEFQHAbpqueQucWcDkzDs+/AR/qvpGXYu0iPsz1iY+91Ds0bZ8STm+O0rEovPloT
ecKG7da3Q2nxW3DXCEJbP8+RK24if6HLWxb5PmlE8jTBGONczswLq0btRdNRfwD83TPdHTZhU67D
xWnefGTDO/DqDowuZJPCRKuL4GujMrTyeiChfWGS1DT2A7sVC635vcdafTcLYBzB9DXtwnGrdcL6
RHBGgsa/BEtUaVAn+8LBgSd35+iSzN6hq3lA8HhriOUJhe1ji5b8E6sAicbJELRH4MN7o6dn3OVa
vfcWl0jZ3CqPVWsH25wLgBd89bIWtl1uWhzQ2XKgirYNPe6WjRi0z3p5cUCn3rd9BULOTZyXYIEQ
hl2KCT6sZ18alz3hrIYQodk6bbB8lAJAUWxpyWay4uLsN07+Ymnplpa1/jYtpQlbdHCCc24Q1hAn
1rMVWrdz2b8SPEJuTYzfdstUFkWISXtd+IF/ANz7vWncz61Rx2sPqOtduHDe/Xw0Il1kVud+Lx1Y
nqYIjV0DLvwMEPgPhYfXcGI+hLax0kWiPZmd1cMG0LjKy4PE9Dqk8tbgnEwjNl7TZzds7ceyTe+W
logyrAlEk2UoCu15Lldoc+qz3eNXra2QfashXV0pGAim9mXrza23pmEKco3rW7GF0/+VmZYHmTd3
1rmOg6Hoe9h2koddykHhsY2cFBPYO9Hu424YvpS0EQlXXZVelH5Sj5alJ66mtA/eUDF3iRdUoFYa
nnEAF9uPO5q8aNbVnMb3VaZZx1EWLcJFFD65h9Cupsxztl4aNc+eHf1frs6ruVEt3La/iCpyeBWg
aMm2nNr9QnXwJucFLPj1Z4D3ufvUfVFJstvdbhG+MOeYfymSB+JNuFI0kfMsRNYkQcf+JGwmxQ5M
q2draJHpRYZY2K8E1By40C2DCu1nZdv6dgSc0EvfDRqgV2xjuHOwXR3JzTJvaqR8uaYijvDmH8iy
ILWAIYrV2h+1Hps7pELFWU3ny7BYij+kWlASw40RGSkzIrwb4Sz9i8qJCjo0aFTroTBWhdYEVh0Y
Mw91+txZI7qUONEeLCcxwu+rXV+RPoGhJGcBt+QP+dxAFpXy7rLss4Fl7UpHqbhMqfUtGXL7DLD1
Xsajcs0NjM5p4w2/6jj2J5FH93LWyBMH4Lcb9VR5d7MqQ9Qzmk92puUH1OOEXhuZcxtbVvWSuc7Z
bLvuTtLWE6GE/cwwn8YDVnQrjmZeCsphNz4lBLe+CkXEx2Ysf6MDz/2WLuM8La3zA8qYDjzwYV54
W3Rmd7FVl2Ur2ub3psf5Dnkzx2d1aW1rL2urfF4KpO9b0TjqauWnajMfhTl+unBkrsLKoqAvHIHw
060D7hTOsbGwIHWlqZzzMX/sKS2JRcYOPk7zRQ5xfd0eGvcGQG/XiEkEMfHEnDwwUTSWKp1ltcet
xnMiHf6EqaDdbJCYx0PJJ1EvO6WumlPnpTmuE5Mb1AwGMLTXbX5m2b87OfEvXIN92eGWt0Xt20Ns
dem1BhYfFJHMELYidlXn+c8yYZdbuqwOi4xN1nfVVzroWu2pHUOBR5MHy6NCpldumwgg5HSl6H2z
I7Y8bVNb723zNnEYv7lVU9wHD/15guMHzfYttmPsFginzAX/C8LaQ7vaDZYxiS/DiLhzE3yzUGuv
36d6k2vDPSrs6rXDYr3ZdntHe53S5kkVytmtO+UpzZt6T6GiX0wFly/hW9TGbjeRl6KymkUbFESd
5TymqicCKiu6q8KN/b5NdPvgOsjpE0+Y15lgsO2e59rWG+mKI3lO3AFN6cmHPK6R1DYDPFDEL4eu
Y8aZ8dOvja396NZfISaw6cVafyv0Lo9x6gAQYJm026ro72wPix9CEPFyInX53SRu7SVfgyKwgvT3
foKrIXoGx3bSKvvt6Er64+Cyj9EZaqlGsrw0MayKSi7TSfHE8jKRiYlksNRBI/KSJD3EKAs7ZE1D
NbXPChSgygPAvhhW3n4ituiSUdmtmeg8xYLOU2kTZTvhgIBKAopxDcLA91qhkhUEi2Gd3T5mk9rq
4BVdqBEOs5exwxisKRD6EXxR2UyZ0T7jSqXmZ82E265xfgnHKU9RUp6mevbIVIPYs54MlE3dYFUh
7WN81u2YFLaopxOI2uZz7ImOsQRqf0NYH5Ca1QvIob2HqnqXCriHakuHkq/bew2e3bHP5Coe5DNM
Iu/u1m65i5S8vkV4ejBulDJgKTjfkyVH4M4RejRHS95VR7IuT6Ee0b2Uft6Ug28mgn1F0jLXz9IQ
s/zwJhwD18BkpH+RsvpVPxEcScrSQ9ua5VPbjj9dLwf1n4INn4zEeqFA8tnWEwS8/T+QRlaiY9ZI
5KMcsunmP2oZvak9Y/tm8l6wTyNRyEXQpj2BWlw4D9LJO1g1en0ju+fLZOj39F0EGK0pn/ISNnxv
/+qLcf6p1wzCtJ4phWYS7AeXgGRztbmmU6V9CnaM4ZDr8sgtMifvpjSubpwXu87igIWqSH+VKL9j
D+ZUrDSvs1ZhEIrl4zfWuigJ+Bm2jD1sqzMaTO+FQpMY5hU1bI9exYyJ4PtsYnfuujmbXo/UMhO6
wK5Dd8ZXednidNNsINRCwRWxsyDocOGvkMgXjAQcyaWxw2pwXtK28ns9An0QjzpWJ44vQUnjGJP5
z6z0d36i+phnhuNnSUltFTGOQT4bNjKaA3cB0W4wXnG2WJeIuw3iOGnSstVhuTWh27esL/MCn5xe
pSTPrubBTUBtUKGekrg6CVKuTymS6/3UKfUvXGWjK5ZfxFi9eqr+K3bcndsUJNKtzyjSq3cnr3C7
zPz6iwOGFVWDcf0PbZwCKT5ouNRbbbIuGE+sy/ZsmL0iRMPc+s3Kztv+g5F+ROzNhYugGMBStIIm
t4facY9RuvrQ2uSsTczBfHuqJZ3gobKTKthgdp2rlMcZQn1gVarxZuta/W9DUZkSm5qzkx3EBAjr
BK1rcJYMw0hDrOnMamYOMh9lAlcM8aQaVf8ko176Ok6Yk5m5SLGjQd68dKnvZd+/SafNPrfiZV4c
+YO8WHjIRvKed81EFtdc+72nKj/owULbbtHHOzhaK7c7VlVBWR1VqGN0LBBSqZ29W3XJ1RHJvw85
gteoqOPHNB9/4h+Nvrjl7vo+Wp5UCOw2PBG4iBOWnIlAzz8SuyrqWqN7lz29W2etJ5k3C9bzS31h
wsUhtD3VJ3Encs3AYWEkUfbbcZD7Umzi1ZdjIDwixxc1Ki6yzwZWuYiBmwUntdBcxvFxHOeHWD7X
7ozegSeZzsiJku45Q4ZyVi3P8PlsQOQ6TPBWwnd7mb/LQGyUOlwzX1ni4knXs+LSW90Uimxwzwsf
HPPVHCRLbwHQXC8fVneA4ZCT4mUxy94m2/F79REtlnwaFiVs3H65JhappNjB/363JLFmvG+S9Mgt
qcj0Adnm5PVnMTOCIyrtVde5QdSa9u5U07LfrhyO/surY+UHMQDVcXsb2bMNLXycor0xW6u+Gh+P
zIYvU4OIoTlIE/AgBZ1dyxO+b8dvcc6o3OluhjmYl36m08eAtpzKGIxGPqXtHVCnvbPUNv6rKffU
dfEq4yr/b4AjE7aeZavlIF8d50rEG0cL+5hge6nN9QMbWbHztnDwsUiIoFEQsjHz3cVpAaURtWq+
Tqfqxn75nioCblRAEGbkP+PwT9Y+ZuaAkRPVW6VHblCObrcHOBVdyYxw1kK1QhBNQC7YuHQtXt3Y
YcGmLXQXirrbBjTqHGOSHcSLNUWDrzm4ygQ05Ueb+/ljOWa5T7gPQ2KD9BWs3K1C0IRl7rb5Q+8y
Dupodqf+Oe7GJHRXien2DDsC1olJNA9lfqTuN9/KojTubpocdFnJd9FV6k1E9h8y28wbM0DtuAW2
bg/2ggjYRogVKKlnHCos67ttPGC01fhgWNoPT5+VOxIgtSuvo05zObPR+GjK9o1cjuEr4/NIJ1vA
VeCe2whND7e75tw+NDgSXuzR/aSCokSV3XBHie7Hja691liQ/u8zKRF0YBcOolUO8a2MyEsjZlFC
nOL6nuKdU7k2ldUwPRlEEJwYcj6ycC0e9fGmdO7AKkshWzyVdb63ZueyCG5+OFd3aOJa0D9R1YcF
XJVgMaLm6MSoFbfmg2XuSgFT/zhej25/vS+1FQqcBTcFDkNCakwHQj/2S3HqYgu01+rEK1UbGe9Q
UEO5k8JfWJq+QbGGA9nsKZ4r5XmKUWPEid0cjGWKnqtEwOvfpjONnj/AvK9gN1hxsIWXbQ+qM5NT
PdtUrt0620PpoKHHfzPL6WYnWvRYEo79lqU69vFIfdxmO+ureciXh+9D1zVfbHu45FnCrCFpsFnx
12wXcylpeS07fd7ecgwNI1ZOLNg21/YK8x7NXXF2xBU9DzJvKe2KKzv8GDlH6am0FByJxkHAJn7a
Rq25Fy1BbOYeRFrPevFmlhNsci+pGSF+7yLv3+veVnvMxMkwT+i0B72XZIWCF9pjfIeGDEZRdvaX
iZyuT7iS8kk8uoVhQerUmDatm4tet5N9JisAOkP2pSnxeLNtrN0keLkonmPts27qT5TGxoWJy48+
rqKHyhuw3WOD+SVM7WHMK/kWFwa5T1aSQrWCD22XhyXtmhNAv/yDoi/Q9bz0ES+oR6dEKnqIPLnv
9O74vQLOk/oKQPtRp58Mx4kdlWsvVgiMt3+wyh4EzraQSHuiAZYtchQZS/Hv3fP7ilh58GXnguzE
zlBzpFCgXuk9Ga2sqxwnMauQtSUGsgVf6w4DzffNKlNMDtyGt5bOfSxtpX9xJ+ajnPPlcYwYKszu
kvlZbiWgq+C6Rs5kvVu2nUCa1QCJEa7wr/cg9W4oCn8gglFgRIIQrtVxjSiWYxcaK0EUEFf0jLVC
Ptky/pUK6R6sdVzImDp5ZKCDf0b6xopgjJm5jJbC9DWjDJ8JpHsE9EoW4xqC1GOe1ct6eSEPqDh/
d5Hfh77uztVxO3Cp3Im6m8S5MksQLqt1vpyhjVjrejVN1FM2pPMPNe7ZNCIiDxPJnRWPGnkKQ5+e
mL0l+9rz5JNipmJf1UNxpd9TD6g/rQeoervcaiGnrLnUIFTGk5POCybR3OZ3EJTYyiwPekMcrTaL
L8Wq7L+KJPjPlK/YSASxO94jqXfmCT9MfStNVOF5DrB2KJVVkpR9qXHjnLqhs/dLl3inCbmrPzIb
frBUCYDP4ybJJefTtQjTzW1B8M56oR/XS35JlituS++BxfmvaNK5hlUckp3WTtCt3OgZEuPeXIDK
VGb8tT6RvdA+4rh+iVbn//bgNOO/z+Sn1p7TLEvPKFD659nN74ndV/neVXuOC8w8J3sYT2VnW6dS
G4/b0Ve22Rf28WW/vfJg+H73yFk84d1DpENxf94OfeJJJ3oh8s+Ypll7DIdV4EykQ0Vj88esqx8W
i2bDE9NLNNGCeWrN1g8EBhRWgHTrNHpOEv209a6R0ROpHNvNPlXpf2OFCG8STttw+5yGMR32DCOi
IMcqfDWJ2Dj898zMekaUucFaunnfuvftIS3FQ5VNzD810w5zN2nCpCfnyAJV9WJMnJkiGt+serER
snbmPVsEttFoecXQgc7SoVIWqMy2a5onDrPnFezpU4j+6ziW6I4rwyTtkWC3aywS2zeltpS+qbgf
VsPKxYbadFIm3vpeOaiu/oYSieBrW4sDq1Pf6yrBGYav4GUu9GwlFWI6TCrmiGQGfU+9lrHkCqip
+3olA3Ixczo7+Yx13H2kf/yT6e7ATa9kj1y63cuQxQQeLPF1ZPfs65qVBnat4HOuu3O2wbm1eSwP
8cIAaItEWsF8+yyalGDQyHVVWzaRTWJ2+7QQ/dWZe4fKYSjPiWlgoU7jIegG/bBVJ9vxmuCqDkTr
EB3nRIjBiLy/Nt6zTeb0vVUn269756VyleHorgflRqdwi8U8mNqk7aWuFSQBodPopyh+Qan9Zq1n
IPPt9rGW2nlSvdAmheYasUl5KrW+elq5ULss0qPjbHX1gWwsVDRVKa+NonVh6/YWt91FI88wZ6zY
ev0X5vJ1qYpZsitHea96mCckrs5w42L6wW1YUE/iC1tcccHy0ZBKy7NFa9dnIj3KxPgB3DRnq5c6
vT+TGV8XPWvbiBSGSe2wE+uYfLoJ1GzTk8s3tuV+GOBumO1nPZtfYuTc0JHoYyYvFAUTtG5wi982
nd9jsX5i5BOV8mFpOz2UoD6eC53i1msbQky9ymGnOTYzAVzlrAJ/iZ0jDWjFEN0dgsZts4MnPUbP
WtaBvicnaxqsr2YRkG7amhjJdkloFNeBcBFB8yDcOuVjaYA3TRUGvXUAxZwJoPd6gZ8Sj2yUFStv
LqSgKtOsgFG2fmwjz6HgtmbaktAlKoZtFq3m+nwlBY8l6+TdwI5TpTZ2wSZ4nSgg64WTTNPvW1Vv
7N2InbaXue1p1mRxU5x4wjqZzz/ILkmoIUeYAwPxbyrBcWbOsHC9/GuJhWOOJSrZe+xxaojA2HRf
N1ofL7wxLV91S2xfMVnOHyfANeRKMAVElKoRrtJwJNaEhU5sKbabDLm9MAvXl1izJ+wey7/Y9pxf
G9B1XE3WX1dE8G9l/WC5JbjOGGHgJJa3ZdHAlMql8IvZiD+xjE2+aWDX5fZp7Dvyyy6ATqo96cLd
SZD6GYDuiKGvMIj8Pq2RsLpnU8XOjXlQn071WIff4disVvrztyhkq49gcvzIon+2yHZ4UPm9WyBA
iSoZd9FAck2cEv+pRo1yhfjjAaQr92bs5W/WxCHlmKYTZokoMM/GFgZgNvsInIwnc7V6mt1UPcaQ
kR70Ri/okvviuj2DxP6/zzyQTEmRjHvk/pJFThK4Zqb+GgZ1IQNbOiGRXkjL824MMobJKCy1zxKc
0XlrFhHxhJUztwAe1mnDDK3OgdvFpyibT5h9iNzACO/MNV9QdEy1to1JPeK/aDE8Z0r8T4Lb5KuW
zxAS5d9saeVOWWbtBRmH3OcSlYoxY3hZjxHEHr7bLl2YzE72uE1LdWv2tXodv7WOPCcIAvBEG/PP
qocxYifDR2GT9D2O0TEBV3TWWm/2yZ5AcZIVFOiG/lIP8OqtDMczY2hLrf75t04f3eSZYfhvGueG
cpb14M5Qu+fGK40Dfy7My6WEz7SYLygzdtuBOmbUAXXJSjk33ueoQItmqHiZG7kSB9ryoYFIjHVQ
ye5yoPbTUPaE28sGOwkoRK+70pkPwVxFw8mE/3zINZIka5YkOxbdPROPxQWDwFkOx3PblIiWkrKo
qrvVJMUuWSr7TCEir5VCwwYSg4knovoA4vIdvhKE6FwRTym71aduqfq9nsnZ/37J1LpRnextsFIW
GaJ7K3QFKNxaZsl0Vg6beXhaj60kJaopaqAbzYJpEyQ6LTCwfr4gMj81+jydlTK/rkzwdbmODbzm
sJkc90eDZwsno5yf0nRQuGagi7SLuXqq0p4MBpST/zvm5pPe7nBUx6VPyiZ/FXucXT6raYgkeLlg
LnJCLFrejgge9pvINHcaXn4uOhwqbiLwWBHg5Ndqm4K/G9ufMVHaNITAw7Zn23vfX52oM+vGhBqx
JhwPgvVBnGsrmDhVnnurjZ5t1w1kFlb6rpVgnyYLZrNSZ/WNsCxGfUurPbKkgxg0aNpj1ePGtB2l
+fze4OqkKYg1nrBsMESgOZGBEg/Ks9SJhV21finrsFdlKR7mldWyLv4L/e9geVghtjvIlGXdDnGK
fYPW85JACHrl4j3sCnumkFqcUgtqJJXH3Hyr18v797S3ayLOOdingK264mh32nLR7OyfXKZPqRy8
R8QJ1bmHv7qLSw/mnZ26zTXOX7a6we71OSTjlsCLlPwD1tEV0OUASuMxJQNy76H+CWtUOK+gaY1D
rBBnWiH0ujcD/36cBw5QBYYg7fRbM2wZpIPHNao2Tg2/KLrrUew12/sQ06z7vW2jz9b5QCHW7lQO
nJ3ejShBIo10cm1mnSzZr6BtUVGWEwb23LC6ChRhL4eiPs5ZiQIlMtlnl/WLCVyHs61qmSm3L4BI
0dd7fezbkGt2hpYESADxXpTaslPt9HeSG4GY+p3igEDrjUy5WmyxGOlHoZJmx95DGImd4a70nn7m
90mqdtnVHa0EN/9kH3d81hrGfQbNyUxGROn6MhUnqwHOp+oNIx5pH12jXYlJu6b3WPD3tbJDHv1H
L5Cuj4kVNAJIj74yvxC6L4im4KPyPY03UmLEnkGuJjayyrwaGYC+nIQzjXiuHZ2v9e5am/xm3icK
3WexHkmSHM99TOcixhhfkZP6mu1oIYyLB0sx+4uGSGvPqp4hMAgAe0g/uUlikVzDkJIWfzbamXBK
rV/u0vwyEwZRsUM8Tl78hYp6W1ADh1IPGPqSKe2RF6hm8cG0+B/pVOc0G0oUZqAAr2r81VugVDHq
7Wdlmvy4+qDHLfdOWUNpwN2/G8wxPZYzc5AUSFup5yqULwN0dCP3pYna0DTUL2Pp3seIONHZtWGe
6F9smconpv+4NdcHRbA+MqSyYuC80yKN5EGq+aMBIglz4/KbfWF6c2frsZv3/UjjhglmCRy9RMI2
jACD6+k8mArFI663vWkkYEy7X5qQtxZqCx7C/muMmP0IQ/wzVQ558e44+dJkkqdqngzHfLrLxQzz
2aNjJoPdBz6ArtbiepCO1k9Zw2/IczsEh8Vx1n/ImEA+BDW/jI6bSqyS8OvZZQjItA165WOQ2nGs
+jRMzIZWUFOfEqHCTga7zwW8f51tZJdqHRDu5u5RvGoXmas+7gggisxQb03yOVWI02SkFXdoG0GG
AoWN3Egxo7rvXTspfisGl2iSxaQhdv/G5eIQ3gQ0o+8PUx+bl33eKK8JEu+uiL0A4Nofb9pHc5mH
qlMdPIdpWVRoWjhP+auHouFwchipn1CPviBgcJ4xMIdggIem0vcSyH/A9arxoWx24ZClll8LgWMu
V/cMykSoK2scZf4kxPLOETIfU8RNvm4Avqhw0z0OnsJ3DnBxLZVTPh81cYpq+Bnc0YawVZ2XmMaf
Hjk1kIIrvyLmqFyoMxmSC9AHUJgmlrQ96EDhWofGgQPfZzPrSl2vT5PNdWcagnQcG45FgC4V3I9T
DzYxGfSAXMw6HKP8MJfqLwaBfyazPjBjLJgbdq+xyhJXtsZPVcufJylgyEZEkugtnId6ab1DXyX3
uQJDWOedETSK56dW25/qWP7UHQJy2q74p5yUHqS0PI9lnfsTCTrca+CncT78o5G5FgpnOEhPT3au
4HfSGuoNFhFlWDU5q8XZUAOH6TOnfPrXHTgWADZoQQGAJMO+S+iA5gRQ1jIWF5Ru0MLDPm4/VJKI
wBW3oaFArBmihOSbGAqqlzjXIuJON5lsFS3OHuj2fN5paTRXZ/wTS1O/sBrnV7U0Dd4HIwa9Aklp
npl+RDcdDjui/fwWt9GhGNEqujbBmiUR3R1K46ygVyOnflfa+nKrE3YZQPAGf0TYswljMaY3197s
kZ9BSSPxKDIOGqoBDdngEer1DX2gRtgbp5htrOgguy589B06KMESJZ5+AfNiP5EDRvDtxdRfuRdE
gWURa6dFueE3KWl47Kq4ex610UE4FEU/NTFoR0pVfT/qyC4mc/iaFaIXnAS3tatzGcjmjyIbsrBJ
M4Q8Q3ZAPrh3ydeA/FpdoumzZrnO6EWuMO0W6fpDWv5Wo145GUNfggPo830661BNlviJTZEZpjW4
ya7WSX8uSFTVyRutAVX3CDBIPCHQefDSY5OTsIICTO6HSDZn/NEAje6DProBBptkVyY/6qGTtx6P
FpDR+qloqg+lgHNnNskbxt6vuo3+xrQzgQSY565JwZxJQd105WOdqCAcZ08cXUV+qhZ+Spt6YCcE
xMqkChGoiVM5QfswFW6OzWxhhRh2JrjNAyr7nKDxAsFUP5+sLE6xxPBgpv3boqY/hTWPn8XcIx+M
D53Vq/dcLR7QiZWnYaXQ1x07XKvPgGSjRN7pPcauVU9jrJ2J1ec0/qn+I3HiX26SllduTpafV+Kj
yD33mlJIEyT66kRkPQI73FWaOj23b42AdGq13udc93+qLnrWU5rpVFg+l4yYZBg0BfFChqlk6pNN
LSKZviO2cbWzCdu7FtrQXWpt4j+rL6sARPBTjFz/qC2EK5JPitPCjZ56XeAEctk3512lPHWMnEKD
mngXIRFypyI6ggpU9qLM/biH9OlAb/MZFDaHOAdyaUbcuofYCuLCmw5xay0PizLxv46S8ezm402y
Kb7leWsFjk2SZ2p4rLbYwuN9Ly+FLIgrNw+12atEe1Lk98UEWXfOf1d2pT45lQPV/kksFGVSp/dR
uaIGomvfaitH75pQzOoVNr4+RZTqJJgxSsDSGxW8PXdihb4TAutFA6OwqXiwDbc9js7Y+sNAJ0KF
B1Ep5bAxgX6Tgd2ud4SbMlVnaud8r6aIOe3YPRnzgN6ssEhsYe6w7xqdmxWmIMo72T2BNzJDkTgk
Hdk1Ht+MSl3T3CQcHaJG2NrAgVZ759FmfLhblDTa5wB8C+ij9NT6E/YxiiGXJl6EJMZUhRlq7VwH
5BzHqDmnhjk4SC025W9dQXqjk8EGqKYRb1BBgD2I2eNg4Fku4vKcK4cxVZ18N6E+iy05H6rJuBoS
fACIYDuYHG+vGeu8OuujEBDNfuGfh6IT4LaxkBASKa4V5PEahG7cnUmQ9MqcfzcYFLWWnv/xTGXx
lTk38fsjhI5Von2IEflNw3GK9cF6S6BZgxC0IGOX97oj3QdOrzhgBYdz21vuAf3M2YVpTtefs7gB
bDxaqruzOk0JzGksLlWM0Ya1DulqtnAvlC1+bhDUUDVRD/YCo/3A8MbPXI//KCpMVG0fBjuWABtX
H/Zp949DqxeRqGBnkJg1673E3lEhfBrNMiShC3Ut3KOmWTmQfc8EFz6up5aFP2b9Xg44o0qhOSeA
ksTNkXuSNC8K3ey5g/HXzMjG3flYx84aVZZfGLrroNvYkOSkFO08MJzflqc2/0u+VoK0KtLu7qrO
RpMULLoRB9q8cAXS51/O6BXHlKFZMtnqcRo/3LZvHtS8soKUhDW/o08goAyRbJGPJLQQZ+uQzhG3
4muKike0R6ZfE/hnJksdRtb0KXQ7PXsRkhl22zHJW3p36Bl40YO18UUxp9LXydTyi45OubHJQx6U
1RqndwzwwKJ2mUK1pBXHFsAU3fuIXqBwz+yzjnZf5FdPcuWBUMEwtIcdW+Uun2XyuAjitx34HrvI
RvhS2cA69JXTRwIs/olyz2r7ZyLF72G9v1XwsA6z8jVlT33a4lgrMklaTi4eYpD4tYu4gWvGVM3v
TVFlPnrG6oAMhjN8IVEiaiqGi8ix/K63ydhQS5pjzDchkPSTw+G5S0fgujEfedhApw5Ycc9EVy8B
CDpBbyfKUPVI7hjydOdmZJSgQ9JRLNTZ1bSsN1GX4pFp/lBbftySMNAnUuIbG0j5kl1z3h40QwCi
btpTXpQsDwWqpWigVXM0ZDemYng7FNT1vhyHFyuPOavL8YNlT+FHOvdP13Kbc6o0nFPbU6NQYW8P
BSfG+pXt5faM2MuaGNf1zf/zut7epfNuQnCsX98vGW/kZ0H0witDduU1R/gJHj16TtZXZVv94FzM
btvXsoL2RlHBVrttE7/lA8MCu4+9w/ZVyJzMf+dRhgXoyDvRxMipdBhHPau1pgV7JUXEKej6/RLX
+0GQFZDBitGQulyFRhKikZNnAzP+DPsOFr57q4xXDALqB3QE0i2gs78P5L3pcf+6Zhreag3h8piU
rQ9e/9msC+c6wmALOxwOpF9jsSxZmMDT68LaJXemLGmOGxEQkpaeXCbsYVTCR0ALgzeK4eqPzr6g
Vi+BycnpYLnC5izVCm4e9aM3j9oTqCPwcUnysxnEn67or5aTIYhIm2EVaby3lAsPrasOd5yHBPVY
1NtD+2C41Y1Yj+R5exhm0NZF9IVEZw5ZVDK5s8r0MKoVa6JI4zc3NMJgGEPc2mEcb1MDuzEtLCwI
ZuqRuuIpH7pi//aip9iM9Tf2ZtorYxUyGN6HeKbjzODhVktDsz94OwZi9YEWWH2OErJX8A0ku0qV
eDsZnJ6WqkH4O7E2MmWZHSud8fWCOJnTsrx9iEafzk2p3BJmLIepic2rNhRkRZiQVCXGehxLlY7s
db7OTCFOmrFY884BLXLdvkDEoHoxJlyu67f99+CkUgckz7cpkn0X6stpt73337dsz7b3ohGvVTEP
WvjfV7cvqLNizjsd0Ydgznn+/37A9lLrNK7Xpnb4/nHr3/h//qgA4B3KAlX5f3/2v3/89h4ZCXh4
tKXbbz+B0kke9bl9HmK1qXadG9vnpEl5GpuNfd5eN2UuiLJbvxQZvGkmA8OMaEaIvb63feP2BamC
mW6El/nsruvEZHzLVoBZDpkvfqxi2mA54f6j5VN52aSWeCASRm3LpZL4FD2vfBFzTGqVYQdcbtwH
VV9nsM1Kaft+WpqmjlQTurDtCdB3mTKHozX9jCjrWKH+78PYTNW1nLzoaJn91R1ggE2eU/la0syI
Atq4C6WwTD9CGh0x4rTcUx1hL+gG7aaLcwOCloCQov0NRw/BNBIGbh/Jm2INXw2s0VuddX/IxLIC
cj2y5272dGQfffs46UQpqXLUrnlSuYcOoMODNeb5qa0d9Ty5NlJ6fWhOuUi9S4zA7WgqHN+ZZsA6
mDKIDowOTmKdTDaCS6BE+umtw0q70gzcc4MP3rc8zx35h/+P+LCMRPQ4NW359t7Gg9gYESy4s52Z
1x9c2bsgQRLAKcVDRLd5214mUrnbrtSCjBH8Tscdd5Nm1d/IZ/z32ZT8mcRUnUwGv2PRkild9AXT
nF5NbnY3/CgKKoDEMFsfbRwu4Kk+zKkXva4jsExnniPZJilNTO4k0FCiXgfnidP2ViwNwp5Gw9ol
sSH1bvSS5vWZnsBjyMuD5dF0z7o27f97r+/Nf6Zk1M+ZLjwUMtlPUj6rS+s9wnL07kDBvbsCTlu1
nIg0ctZl39l0DQF1i+KwtEBxc7BrYGhaGVlIgLX6cXto13WdNUDjcMRLGjX9p6kjfbRi9F2KaMtX
6t/z9j7a5mXP7I94MrcQn+ZCvIaaR28F0PALZkNjF83YZOfa+6M4YGwsxuRjVu7rTOyHGXoAZ/Ah
dpDOtXPfHUqcKYmLYi/1+mrnzl70BqORqR3Ts51WtljiIqfcK1HOKrV5bRyy0SbHbHyLGR7Yo+zF
RUe/JGpzNDKKxWIavTCJwP5WJpyePSn1As8wYaG7BGBJgWllP0eKuGwPhCGGPZ3xG3CDwncyknjK
/6HuvLZbR7Js+0WoEXAB4JXeylLm6AVDx8HbgP/6noCyOzOrb1fdfuwXDpGiDEkAEXvvteYKzeYg
+9Y85F4jH0Q0VesIkHtSUf6PefCjMcODhjL8vYUastOQ7pxaP3Ufo1piPh2M4IeDEnlgqPuK5ifY
D3Bmj2FfFM+I68Kv3+Fm04uIo/RloNvPLKRPDuBQjVvjlO/LHwHm9FNYlUt+JMmBUe9M51K5GhvU
+cuExJ1d5mXHtBzatXIyc61Hkb6DtZ4/Ki0tHiMFBMSti3vLInLPkbZ6qsJWPem+2Am8kPfLQ7QK
y7No+5/LPa1VE3OTbmb8jTTymGxDPgask2D93Oqxk2IonjrW7xTIPAGDa1azguLHsT9K41vWEe5R
drl9T8TIkx8G+rNfD5+TxsQ+TwL7QXqmdumCgtItsorPrG3vgoFiHraf3GAdRnFqEJUcWnry6fWk
HVdp9q3EYz5P/ae9RpjJe6TP1LD4G5O87iV1IXT1hhc9GUpWh4Qi+RBpDUh13WGv6KLF8n07+lEo
cY5G52c7JhpBR/6+0TUBGk63D8TznFvbaZ8p6wHcU/KBAXWfaMlUz5Eo2lNBev1quVtWRvXsy3Rn
Gxb7/dS8y5LUf7Z8EkM8E5EPvXvv2YfAd2buytRL179bk12ta6RQh9gdPxmdmneabf5s8J1sSHyD
z8xbe1eXE+M1EkNb0/Ne5k/ZbAnTTpzqvR26n2lEoKMfdC9YYhgjZ3Z/hKK8HYsadwEixofKrdcp
TfUNn85zDz/xoZrrE+gZ8Krmu8tjDmHHD6EsXirOwBNqkeJheUhmTnDgY2eZn5/x5w8McXORAwis
5ceXx9Hic0AHrG5tw3RstXwnKMOdA8qPlFp+niEpGZgFmYRdA0V0uRFwlE/jfPPn3eWrElwUe/n/
6dteOcf7GZAp5l8FrIQnL79m+YnlweXGypzPqWvyM8QNyGxReIk8sqP4CIZ408W+vdVqpT8sN96Y
qqNil76SgC3VVsKh7Jr0YdIZ29Kfsk6BGMYTCVq4opGpPTqcYr0xmPeh7jKpSXz9W11LZ20LzeD0
DPK1lcTubgTFQpaFbF9Mj+wge2jSdWVXDkVuhsYsMERyYsA/D5zT63IzBPofXy13dUVAQoG8C3Ns
dEY3/8dN3fG2rpb7QyrDs0N69RFF6EdTxJB5h6y4ZSY2cQbGyx3HH3nEwo3RRnZ76d+rYRoOkyrM
J3xY5r3v1IgVXONpuXFBFeE8zoftJMkJqhxr3JF4S2qODxlauqp+cMwxJQsFh/NIIvbnVKYY04L2
pa206jg0gOLE/Lh+sieVfyZTsQSbJcekb60Xp7DPKIm819jKD9IDXCrrRNz7pDOgyzQRKtW68RYo
8lsaJX94CX/azUzt2SX4ci/cCOM0cvsnz0Kwvjxl/kVt1HvvtcvEvOYizfCTTvCYdPVVA1w3+ybU
+5jmd+xGgl9OMN5rdR+9wzQn7Nw242skNe3sADzbdubUvdau+bY8FWr3oem94APIfr5BFzTctQ7L
LcvHuCN40qDWaVzqU/YBOYldYcDJus1czD1x5CS4u53qQSKvehhcIzwX9E1Gj7Ydtl6+kRm0Ixok
EMszlucGbX+wqtJhD/lRJaF5wX0vSasraxxr85dt7JTbcWAERO/gLBoP3EVuCgCvSLNJF4WctTwY
FrLLN8uXvP/NhbiV+bk2XqlN7kL6oxEKacsv55Sa+k556c+aIvN7yCiFYt74aWfl0U1JrV6FOPTL
MLJw8OWkSwr663n/2YZqClcdIG5ABOlr12Rneo3apZih/cvNNN9dHqNs2/c6LR3yfTxMAq3z1+d9
/ZhhvwQ4sQ5ECXXU+S5tuKQLkOY0iHKXm0BCh+XyHVwm0uAOhWkzXWDUVyTTezBF8X6YaaKaoHP5
uHyj7119Y2WdhsGN5+V2+ZJzpd/j16GZVQN3RqPojHc5rntygAsu/n4Z7sttYXTmvXReeq7lD2Tz
aA9lVIENrYZ9bGvD9c/Hs2JmYPAmiXFq9vUYEyPWqUdDhNmj+4xGZdpZtmBkZtTmdarQP5pOoX9H
V0NBUjcfji2Zr7u9fUJ4VT26fUOK5vwMJy05zyL3JSNxZx+Hw0M+Wvamx1n70kkdkbRqvsdE3lHk
FaTrhQUxpJJjffnGuEML4b0ZZMWTxoz9vNPdvTBbb51XUU2ANJq7HqnmKysUE6NMn81QVbvxcJU/
WjW22UqTO6+M9Btql2znV4CIlwjQwSqTE6FKGpY1vmtGuEYN9UFt/5w3ZfGed6O971MEh+h18nfc
a7i9Qq+9a2Rt3Otla6yKaogeQ+qYHS09pgel6GFjcLhRfrOnVkm9axgN7ilNQiaMersZ0J4+t2h8
SI4a6tdMYrPEgGhTdDbjJRvBJhq59tttbKbbcQWeMStXomrUJaldRPRFlGyjNu4fHDYpO2ocFMJa
ptEQzpprNFgsdxoDKybUJvsY1k6OvFPiYtNQfG53E2G7tDfc5qYNHc1NP0g+w2m8RqHpBSu04ch9
IgLNkAj0ZTShS1MZzktaJaGoFRYN736Ky+ymkaZ89n3iPZEuig8j0cm/6PSb3keS95Sx2fJ4Gw9n
jI/5uvHFHE2V7l0lzQeIGM0NeaC78quUiEmggzdnasod3o5ma1E50CTshg0LlbfV2Cjv286a3lw6
dquojLo72/DTtzJaa14q3gxVEisWdAoFgz/tMZUQvOnZe5j4zgdW44luqlAPnsGkMa2ACOhmol1V
Rj8FRc86F3HxXWjlOev96TXpGms/NQ07VytrX9k/XJYnkOkTrVuEzffkh0ZXBlsh/57IvycMttDI
ZRcanT0Lp1Pv9CltjmkUFwd0B+x+jPabX9Cs1oOkODszjzaYHptMH0kXciD6Cg869H8+hPuH40AW
YP94wvJ4HBAPg4iGupCHlhtHDfrKRTGzbgbmNSEfKzIraMoXJH33/ZiGj+18A3vDvs/1jz8fiQsZ
PJKps3GQ2twtj0snCs/KyIgvi8x2F0xl96ajaCUjVHYXBOjdW63m7lBj3RhEOw+p4hSZH25wYR9N
ty43yw/FXtYjCyjz4/JDDE1fs3ZSD30tyxdTWatIki6LBmfEeUAGEKnSVCuAYvCFmj5xWXGJFWKu
apAr/gJCbK1qjKw7ltXhY2wfqkHan8juOYQT2rUYZ8anzA5+L4/34NVX7iTCxyjJokuFzGmj5h+o
amCwvW6+Y/2K9n6s1wfN66pXDqKT7db2J7Hn+OqUSVxeyKaGUtB+AZGU4cSKgmsTetYLnOJ4ZYA4
vNpA717oLPzW60z/+mbZwTAci20NnPTdaedgtSyJ9s18Fx3XTeoRCX6ZHcHbsvMN3sth66nmEBTQ
TyT078YaD3PAJEbs+qN3smhd6g3C1iKkcNfTHymMj9l/7sTZdoCyE2bx96w3CdJsGXE1tIwNLKTz
ZXfT6ON3MPdqVZuT2AQlQFObNDGm/9cpC3PS2nYBxdm5DSj8sZPQ06sRayWhs26t5jqqxjgYzMPW
FgnCG4GL2OcYPUyO3R27ju6+VXmYqLQz8Ukh8WLc68yKaGdiwjc++vW7YM5zFywEa9Mb423tZ/Gp
m3L3acbwGAl7CiNqN6mlE8xe6uBlsvwbiyz1NJpyaGe3Mg89Ts24uLjZ8E70FpIEFPqNbzFRSobn
oGm2Tjt+ZytsGyMTJsO/w/YJtcyPiYYhN9qzTcg4Wrazi+rDBdW+62j2rCPNudRcIt/0JHgMQi3e
hSNd8plt8WHLDvMIpjHd9fNTTohSJwO5cYxYe4FccY761Pg0WiyxsidIz/aDK/C2lGFQ9uRE6BLh
c+/NNMr3qTJuTj48DSlpnE34IuPhamnZGdnBJRrVTQs1YO7+90mK37g68fGL6exP4jvGjKujkvLq
If9KJW+9qyfqME+zbYQ859oQsFmi4qgJWDSjbx36tkSa1yHQyAQfeVMg13LjmHF2T2eClwt+IztU
5KNDcmC0JOzSWSnXJHl8qDcj4lPspH66LjQUlIVG6iqCsBF3B4M/YMdOFpBVMnu2E2QhCtu34Y1Q
M7DRkhMdnl0brq/QaMXkxQDWVyMxyBwSet/sBGEPmXtR4zVBEjKxWAfNakQqdSqkvcESKBm/lqRT
ZPYm1AvS59qGhBIwA5tk7H/VXj9eKZZ/kAB4NBq72/dwdEqWv3UUWmIb2f0tnsr8hdCcW/7kMwc4
+RpLhiOALwxNQQiicrs97b03pnjGNXBoGsS8mFw6oCIHForaoNuZbsYA440TmyDREvNWoHlcxZyQ
hGFM9spwoRYPJtTkCgTHKvxsC0l67MimxxCA7uzqR5+32iowI8LExhx1S0YIiytRvHFWNAZRaVZx
R85IiYbScNdm118omty1KMKR3zwcvRQYBf1ToAxPYW4iogpA7GJUhxXST8XJ6OMn08N5IPzxOORB
sykD5khguTasNW0XMk8Q4iJCEjxRvMLIQPyHGuZE0PbNNUh3sENj2tMAf05Ace8Ds2XFSjpjDR/2
N5utnCTH7lc2v2SU6hszTIDy1etwYFQoQ+9dVfFvy9YOIoxfcZ0m7DeZtJWRtmPaKZHdVe42TZ8d
3WeMJvKbK6rwEFbYzgzyaUunRG9RZju3it/MKvlOXwepcRfTHtsmUQCock21+iMoq7NCBpbribG1
xEBI8dRfun6TjvbWMg3aMoIumkxBFkRe9spa16yUI3OiefujKP2jYMUKoQs2TfRLTD2Kka5/Ef2k
regyEhDmDWIHUbQ+df5wzqj+11PirJk5Rzu3JGE8T5o7JjebQQufPT3wGQCaV08jKrBvxDcWdq5g
xsM49i6UL+QYpUQpmJWMGuM2WMWTf2fRNrc64gqh6NLo5YIkcPYJQtis7w2lyjrNmpcoitfBAFLd
J6tlrWiycaE/T21JmlcAE9EYgx9aUj7OL3JMo0/pX6MxvISkoepTX7PZNvJD0Y4fumGNe3yIlxJ4
LxftOME4mGMQNAhotuyICA/tEqsMtVu9mnpJmz9C+afyjISutFn7muQAj31/FbZcrU7C7d/qfvrp
txN72jLbtFjyZO/9dnXhrwodakZg+OR5WZykDkd3MumfXFhRAhpWeNSCId93lX4mmIH8kwbmQITB
/+pYd71NmunBLPg/xtC7NUV/kRjC0R7mz81dagESLJiyG25az50LEntpBiUSKlzHNZiib94uHAFB
HUzUthiktinMrUBln66DmHhoLHhTeYptJMw+SwRUt8hs7myX5K5ifFROeSVtjhlQRSrWQMQcq0aw
RtHPSWUlh1IvGP934avVc2Whtx+vtMh5kqL6OWjepQ8FAqj0TXrGoWuUWOUVjg601KGPN6HME4Av
mo8Z2F+V5jcTqCDAQeBh2aiQQVgIXUxJemQlf2lTRd5mxPgIp/A66f1z1aTDBsPZNw2RhNEkxzAZ
QW61F4kNeuj4VWXvbjCuHGkaXtIpu58YFzfMd62mfRjpCq5BuazprmwimYSrMtAwsVVHGWLcToPL
4BTXMBkepdV0T5xzkBU9cSzC7Ceky3jPAUTebLjOovE5RqiBuFZEFOfQRNkrBBtLmidnmrhuE0NW
aT7BojmcNyDYO1X1HI9ACZTnY1lUAgVb/RMVBv1QD93lqMp91Ld3fWa/Oi11NopgTlKiQsxZ9tD4
n2y3z67cI4bkg3mCoLUO6/HkG5MOqwLX79BdaakzRyR/lZbcuDby+Na2FnKjglrF0qrvvaHwncrw
Ftbd2Y+hv3gE/pElWgLbCZKHah4Llf0vJ9OutVZ96tNTUFn3NkYIO+oPWWTsNTt4qOvPyVBXkGO/
7DK7F134maLiTTsv3KnEQGr9CxG8h1ujmlMk/VeNFhli5iP/Wo+0l/CQoDjXOtde4BDBHml+VGzE
CEBHM5Ejq5Fam88BjUiHs2XUQgfoHUoOL0DoTLRVtppM9OtpXy+p57x9Otrf2kOCZA85RnE6HZEY
Jtwy7XYiGZy+A2EoilVwVWPbEoLw+GT6BbYCNIsU5CZ7sQWqoGJ5rr91CVt7Tyt/l1a6cYjYXQtX
1GuP7MKqQnhBX2lbZnRA6KkdW8INS/ZkB+UwTUq5yluu9l1NHWo2L78kWYBWmrZPGnebnF7wGeIb
G/kuG9cWpKV7KfJ64+Wt9+ZbGWGjtfqd9BWk26L9+DKWtg6BDdTEeIrT9TgQrs5HeOC90Ob43+w4
uYhttAyqGYmA7J2yrNxILL44XikzO2hGgesyP5rdKnlPUR5ZKNI0y3Vegvmr3NDEafGyZJr5EenG
XkrL/D3lzcFAAPXJHmsVqoJho/DR147aWYsH+a030AvRgR35NNNfxuxbMiusnHnGsaf17vc8Mmt4
frTMidNjQeyvY2mIo1JwK4wEyP180wfd2tCf/kBIlHZ730h/PEHk1zb14KiDjmLlNXABNnXu9Fl0
HUTKF08FZHeNtvN9+B0HcfbD10iKSMHyfZSW/z7qrrmJTYmVbKZpdUH29GX+NKISpWFiVPuEYHFe
Fby0xU3wFV0GuyG/eFr+Gk/9+BHb9lV1FoCouhvri63n3d4aaBZbchqu4CWLnaoLl8NGyx40El2v
2cz6zMSwReEyvrtco1cpjgQwpH3sbXIQf3tZO6R1KrrHut7Kn6VFked1r27lsJkBCfXnTd09TsRR
sYI7xTmXcOO68VvItGme7WOkKwfBRzkmhA4vFgkXKaem5edWM5gdLjSIsgHrM9Kybnx7F7Vq/Jaz
+XQJvfwMGuCtHZPJTdlOwSPBjwhktFa7Anr79OZidohL8w3bE4sHgDJsodF9VtbJhULK2KnS+7EY
a63s54B3UVPUe4BHxwsjYXkb2klyCTfFoeiVfUOQpHYkxNqsigjrYyeyVm7k1I+2gfLKFtlmdMHS
r8HLyQfTBklj5a3asa8DkqQK51o3ww08ePZS29N7H5BgMlQTLhGyQSNyol5xQkDJdGnM9tF0En5d
nk2711YpnpUmkEAtZwhCKryrnc/RsS741SZl8oEq7djG+VPCi7ksT6rRk67wRW2KmTljZS7xYqLb
Cae8q2eaENsJgTBeqv04xkhQOU4r23EeVBiLx9bKIVx0JrLDBEnXGyEP3LU8phGABiaUMbsB+sNB
1MmIWwTPIFHCLN0CwZ7ueR8qx9j7ZZsDPbRyiZldLf9HFw02iTMhVL2+7q9gi1+VKMQpt1X9GLoY
rxfOrN8bH1hs2wfdK2vosGAn5BUUp7iA32T6FLf8WZsqk4yAJzjNNgaGWqx7spS+T0rfOww2bf9p
4YqpMDKfMfaxmefEp7HEJIB+nGmoTRB3EY5f/kOKmZyLSjgfer+Lif5Ozb9sFdr0MxBPY2y95m3T
f2ec/6p11jvevPoJ3IJcQy1IGbfOZ1eelAOkI1ccmqrsHw3aV7Hq2m1SZEitlmMgCSzklRqSmzwd
mnuf4f9iRvP8X7lZprcvP2X3i/4FyQ/U7tVMGWsrrm5BHh7TRmrXQM7qxKx1IbeWa1248dNywxg4
PLa68yvNx5Potf55VNIArFw2tMWi4q5AMsfupDl1o1N+m0JPorVMK4yoGtDVxXibJZ52tQL7E7Gc
vwIaom9k89soRhcJhV0iohDJtu21i1M59qV1fHIBg6ziUzmQemLcvt6IoCdICwyr/Zyl7CaYeUZ7
LZvWY4Nv1JhBGSjxvzlpMzxYFg35L3hWjbwaXmHGcGR0AC7GPe8pNtTgVMIzYrAxPk86w1GT6vgc
u/A9nM588xSVbjN5W9EPI0AdyBd+xejDkJ9ZaTGHM8FJVfVEu62YIIiSIpn7cfk4Nn3Ip96+51IO
T8ghwhVbl/HVDLE4lTOcU+bjDkNBdgMSZJ6w7t1Bn3JvQxn1EHjd5ChRQW39KPBorAp4RzMVYyHf
dgWWGHInQQ1FmHpa2WmHcCz0y9fqMGJI9IvcWqnEbEi/HOBtK7qbK8cgmFYsXw7S6emiEy24nKwQ
LOlyfeiV1u0Nz1nnwRAc8qAltFI7AHjxHsramdZ4bYimSX+QkeBSZMZy2Actx8AEJBNOtPwsySpe
e3ZtEH2FXqeHuLmtyMp61Vr7qStgtYYcYS3pFU8ul03csnde583mOnQAy1sJOa/Fe88SLPQoZUhc
1M/9LG1z0ZlroeWe2kLph5Fd6brFZH5XVf7bFzo4yLLkCY9tjCIVhuWYJtaGFy7WTpWF12aK5MHQ
c0hb/VQCUe0hJYmi2WXmQeBEKtadOybbAqbul+3OhQdmDlX4qKlRgolwabm3DgbTDHKEgOhIO4xZ
GlwzQ1jO+6Sj3FPh955+5Np1OyxW6XhkqB68dmJA8p2uy8nX3kCuWbhRMVnTVYIaC4XlVupsBsOs
Q2EdJiz6LC8BjRdYwBb99eXkl8y+9rN//w51BRL/d5wUL7Gr7134mCd7kMOuZK5xsBTrpj+27Q3u
or7V4rgkF2Bm4cQ+eOkgQoBU6wXHRRqptWWZxbYNBvzdrsoEkcD2a2ewmEB/wA6wLLJuYN3Mo8tx
dFiI3n/egLOx9wS4fYYxyvbcNMM1ZUu0Ax8ArdOlQ/dvIpWsvwdOOehWpW25SMNt1zUl2TN/5+jr
Q1VYkjHhtkE5fVkQHN6QthdyBK7o3dswzH9kpW2ssVM2dzyie5G3aSszfA7SIH8itWyanRJMpY39
xKX04sa1vxp1XjINK3XfqdE/amQ65DNXIVT2tKPTTzc10PRD0PDRMSfw15Ax+w3yfZxs5tFwunJP
9o3HeIM6JG6imeiG93tk5s/HUb4W5AUnMcT9ILMPYVh1z/86YcCaX/dfQ0uE7dJtdVxhSaQjjjm/
b3/JFwiHGKVzarcbWe+McvrZGTpnRSfRCkGY2WVFrL3ZDYOzzEMsH9Yyfmvjo2ZU4WuKRG1ONLNM
OiWUIoSdqbmJwz612fiXxX/QtpXx5UToZjuCWTQs5kE+Kxo1F7esQkOEtJSBve9fw7Jp3oLpTtec
8jUR0rj3TTxRoyFfgxBTZGBexWTej+SSPbdG+i0c1Pcp480sJRlcHl3Yl8Sxg2tb/ZtopuVd+Nu7
JCXmRhNhji48R4o5++4v75JSCbMpXVMbOjoIOSNB8KWeAyZVyrw2tcfFEPbCzgw1EHdx6BwhdJEb
H7v2a+CUFQNDhFCRdLOHiUgmyt2UzSAVXHCwSweTRsQ0vyE+ua7TxyAhcxuxFg38BuCwgXIMkJJ6
xjGW7/SEnJUcG8eJ5Uk7tbWaNl02eP8mjHXJqvn7C0ZXY1i6YdoWL9kiReevL3gIjNhJPLIwahfu
uT6vjGQTd8dGsgotDE7p4Zn92vOHFp0ZsFh8k9Bkzl7stoj2+tJ8aT3HojXo1Dkun966JypCx59g
0LjtWvwf8KdJn17odqFXE2bjpOdyQCVgt2lw8IXV74X1k4uZfhUERxymMbVwXjbDFa2CtvnXJ4Px
304GSXzPfHmwbdsTUv5T2EaMcb008V1v7KFPNrGdmhfHJGV2dGOizmO/OvZB+RKFo/tBLXpMOtdF
38Me3EtIwu6TfN6TwpIJm+aiOgQ9ZEnRJlzuLzeRkAwSc+m+VZ7+K8cL9BRFyjhpyBK2BsrXf/M5
Lv/x3z9HIrN12zKk6Riu/s+ZRHntDoNlk3wIAB0Pb+MR7RkZx7gonT2r/RxZH8brLE99rujZeBiI
Huq6YqPNTMo/b8rO/cD/qZ2JCLD24Erala3hl1MweLDF22c9HsMr52MHIDPakDFGD2PSA/aQtC1C
ZY3XookmdtXRHduBmjCa9skiC3JPj4c/5Of5XnblezKzlhauHFjPr8OiaHrzrizHVSVj98NzcPi6
tDIPfVGczDGgJLTJRPCghh6xUhavipIwb9jhtKh76NfY0QUZKI1dem0MaI3rpJnqJ63XN90fDv/u
APp7/DPLzBx/KZCHOBQTjj6nT/31vNHoJDt5CEe60tpxjaAey8PQN+Xc+e3WKnJpDDOaeIoG91zN
u0TGLdqxwqO5aVvTu7Xzpr0p0mKfGE16+eL5DYg4jkHWvo1TJy4Lk6Vkd3lsJkgHCxbI1YybZfcv
c+PkzHaXgnrengNT2lp1sI07jxG3F/Yr5p49+e1JoNGDh9arq2Zl1QCjF24FMq4cQ7BOVY9GZNXN
eRh6GPdHJYZgTXv0CyeGAi6mXx9GW28uMQuauzKW3jGyU+coPDWbsYlB6hmiSugw56RJ7ee8V8NW
FaA5VHIMPMs4uVpsHgc7/dEtEOIZoKjbMlujJESAE2vrBXf1J/OKg7gudyOF60ehE35TtDN+pg++
a3bmPVe9h6pF4BtwkxJYJt3xFRY0mGcY3t5NlV0X1HzvY1KXMWFYGpqMrYrkBESxq/Y0uLAlz/SO
zKR7EXh6sm0a3V+XjBTxEw71b02p5y/U5cIqRNASEgtgvyAbao69B/OcK/5P1YTgSrU6u/Oqbodd
4B2BL2QBNkZrDZzQ6WuTWM7B3HQTaZb7audmz+AWyjfD8gq6PfAL2rYb78UIAms12fJb4oONLwcu
nHFBdysLe7U3LZMkp6aUDw6IUzfhxFtwgi2kglOaTI9pS5e0oKuzQSXNsECW74zFso95TsUktlNn
XCDWrS6hic+PM4kq6V6O/Q7d8ZwXUSfJOhI6Iz0aICfX7MtXywowVAu7tjEvYLbo3WF8xzY9yBK4
jZLtQTMr9ZSExsakIcugAGJFJf+T5VfoxL3Y0I98RhEfU0QgQWSawVNdoLea2GF21fRmh+GjDn90
/YUHorDZxHmJLgVIF/64uAA81Sfdg1F11guw7mk1z3RvUahgP3izfNgsj5HnBmQT07g1bL//ZA8E
WIyMlQwq3AndZLefEivYLlXfcteYHhCfDBt9Pgjy/3pCS8Ph3hbjbXIcbRuoFJT6fObiqzvWhGq5
45h/WECOuPgzJ5cdGlo6z2FyTvIQdF3sPsd1QgecgIY9i8U9PDcSEi3iTleM/9N3dGC0PCMzvm8s
bV/Qhd/S6uKyJVSDiibcjJaTnEuHJIC+MGd9GKHHCwdeJ7WrXoIZzDxXxBMZ2QPcUbH52vkPIv5R
yCZA5mIGV7nj7MQs6RzS+VQbvKBaMxgzdssVZAghH83UDzd0cWV67j1tV6Q1el+D4Af6XmS1u1me
EZapMazdpK1/YSfwEfKq9AvIsyQacM3z79oIorKMGgAPtX7811dZ+d+Wadth0yoFPUZPkJD1T7sx
2lQeKMpq2Kic9YIkaq08IKnHmRu0450VutrrNDLzHVKLLoiR865TapeOqnYa3risZmofK/k41lm9
HrrKBqoLhKMomIyQQT58xAlG5UEJg12ea6zduQr0e5jBfGgcH1ZR7xmuNXvbp/JBQT5eLKdh5qzA
PZlzm3YKhz/uxnZGWe+8idlFzvD1asw3iS6qbdgmdEl0DbAxh/RT4VXVzRa2cWYRrsilMqZbXfk0
nzi7l3t+14mbljlbI0mrRw+G2q1TBQHQTa2fwaqJWzj65iacaFR7A+r3pUPWGzVFxGRO1+Wuekst
0giWj+SPlMi/pSH++J/iKW//z+DJvyVV/v8lWO5/FXMEpPq/kGFp/csMy5cftN//KcRy/omvEEtL
/IP6XhqC0bfJ5szgOP4KsTSMf+jsIKTruha8GnNOmv4jxNI2/oHC35wLWlualjOfHKpY8iwt6x+k
2hAiy29kD6vzl/4XeZb/fJLZ/BZLeMj8kSmSQkDC5l93MlUHfxWINuuEX+x9zfhRFfVDbI7b2jR+
/OsTGqOIybvw1zqUFrSL+cK29TlDWwoxh+P+pcJiE1ulqR11GwnE6ZEhz5YTxX10wmh26AQKf0g8
D9znDqlKJ2dP//3Vm3epNNAJRXHnMLAZq1ubP2224mgVvfzghirEAMRNClt9I8l86ktEAQvxzky1
eyPqxT0gTZpTZWcc2lzPXgXtna6Jd4I4Yq64Bk2w/7rxXMA2dMAONNaMV5xb6wD/OApLZ9rEDKRP
cPcIQUkYRpCw89nE2rcaouyDXje/HYBsa+blyZ5qMzjAg9bBLosXLirFoUfcsdZboPltAhymt5MQ
Y2qMjFOmZ7tCyBjWoBVJFoXdNvbToXKmYdNpenMYRhsHNbvdJ1BH4gm1Scc+cFVbnTouxLMkTVGb
kIQ9kZm+qpO4P1RWkTwKy3rQk4gLDh/PRgVsVvOpNx5ozmb04sB2GwnW5MlNxxM2lPEEhIfW/iZJ
tfLRBEkx9z0sMvKORi89Zuuz6bMu21OyWhi1ziSMvWNoz6ACLGQULVFTdv4yAOk80tQgkMAqYIqO
6V7vjVsOf+Y5q9HhaogdDO2FS5v+3G51PCZnPXuBjEqvaegZRfvoTmIb5uRI4dmTs7TsVHNSmFhR
kQqTy3TTa8o1sa1aL7jogyMuDITNtW0yXHaw2W+NLDp0RTg9lAbzPioobOqDrm6IvNhRdc+a75/L
FgFf3NfVSlaifVUq/xZ7JhmlrduedRSaq8qTh77rewIzkvKpjzt50Ehchr5xaiufAaQj7KNwxHth
J9aFcinfjzhg7qqS+CQxlYdxkPClZ6NPWTGa0a2EDPsze9mMNATPuW/i0bkvZ8qyBKpHHEAqzoE0
iaIofO2Q1NZR/QdT59XcNhJm0V+EqkYGXgECzKQoKlkvKDkIOQON8Ov3UFO1uy8s2zNjj0mi+wv3
nlsY09PPy9i3hzHlNvq/XwKqpW5MyUh3ygtW3lq1vCJHoPq3mxTOsYtsQq93UZH/mev0pKNDuJAc
vXMGkB1mrkIfN11PTZx7n9Z/4CyyIkbAG/xU5eagZjv20jx6eTZsCIK1L6NpjixNnU/ThoFF3/YR
tcq/rKX9zNDNoPEsUJe0JenMD7M9jxhm+9owTxKTO5equ3NYMRyH8SVe8/Q0PVTnBvy7EHPJK+Lz
u1LE01vKEifiGtsYixjobRmoQJJa9JDnAwd+bar7ieQBJvIuilUicTGarWisQfa186CdO8Ibf/wt
rE5Y8Tz8M0oMiThxJPwcGT2h+poPCEJWPBpd6LAE9hY925tzca+SCW1mYf1aHqr9KDYwOlOWqyt6
q4QooxlrxE4Y+Xc3jDujwBVUjvnwFLuM05JSEF3QIoMkDGRm1d4TCESGi6emZHz1KF825agdu6T/
3ZJEF1AM3imAFs/VYgATzhrW+fJaW+n8CyccTz3wZ+RO5vpEzf1CPlsbaox0/BU+z31tlR3T8ewj
dzaG7iqbFcXbIVX1/v+9/PwaTUy7iZMh3uaKIfaVGJZAiLJ+Jmvmpuis8PN0BFVkR9mpHtN//H1v
hSSAFv0lpXk7hVabA2nLUcNLF0jGT5pEU8REHuvpfs7Ve6YkycuQEA9v1HQueS83P4DJjs2ZZlXb
vkFflXA4olWqBwJd1f40aREI0bW2j2ALCDOxj1WpWP+96NmKDZ6Wco2q7L8ivuTQm0fjXcok282u
+RHXTnbM+U8CIR37i6icmeF11MGKYeOmgDUl+6R9dow5u9hEjOAKI3HjJ6TFRE7pNQQMJZHEO2tP
7V01sitLihQrug3OvsPsQ3qnn/Xzl4FNbFtJLUd+74rAhv7OCtnoTqir3kYHThkrdFxK8NuOOLnM
TYvx0ydppfKSDKdvLYe9nvTurzxuuPhWI6SPr3d1X707pjruJkMvD2AVulPUSB8p+HSq5byeFZHf
ItVK9u5Qrec4NV+WZASbiE75ybXNxKfi67f140xPGH09QchFlKubIToTX67mn0KYj1EbCxeJm9pX
7XV6o4ivd9oC1qkokjogVkbdJ0L5KohveEnjDk8CD81Wj8X4qpn1Cyvb9A8WSyhCzGTutQmLaa1c
bJrRfGqxzgaRkZUv3eIgVUkN4888gOyJ5vk7ndttyy44y8X8p5sQVGPafSHOdt3io1R3pVqldyDZ
JAtKmjdsnyRwGbFfQ5O9L8uaB7Z0FeLI8BgsTI0OTd+rxwqzsG+UWCTtNH+X9YPDxzN3kbOavcNd
hIdMDoxRmeMxcpJqrwxFFg4FqYLgu/KxVD/lACtUjdpTovGParMeX8u5UnCDpm3w81NRW852yugI
ssWB5FHkt5+XCUFIwP7D8m0HqWKuNbOXMwM/Y4ppz6uRE8c5qd1DXK9u0Q7cFu2smUScNDRos9HV
G9zCzdnieCvVMUdQ99AzZTGqN3X5Y5uZjc5/h8bYOGNfN88/P0rlDIU13QsOGDLsoqP2gOa0ekMq
Ra01oMmAEhRlrx7Klu/e6lrjplV75ck11Q0eTPOul+Qzz6oe/LSC6zSq5yyrntAFXOYWw6dViHxv
ut27Dd34bxOth0jNrbcSMXjeKx/TrNChPLDiDKUHzFm52MFHZuY2Ov6CjH0/G0SBRrkkOnWuTMJW
LHmgH9OY+zMimEt5qOvHzk7Vi62NH2tTzH1zJdwM1YwO7KZHUrbwbmvzHCb1sEmVfEi9st+jKST6
Cg/f3mqR7Bhzsm75nR5+rl69C7n0YdOr4qh37UBuMpTbR57cFqGjxogObcrS5+a/eq9jwxJdXF7H
BKbTzwvZwm8SlaefqmriizVGVz5qzhnwUH/O5yOIIpWFWNMdLEu2748cBzj0+q+inD5Rj3+klZ7z
PTTzkC9kzYwzzZ7o2bKndITfaYAm58rKrXDMRkAfdlvc9AELbGJZf35+Vhr5bc1mFikrlA62zPan
lkLlTEi1AmP1xlyClNClbC+ZS5ao2ar1RvbdAW/qeDfGmVAzWWm/C0G6Vdmo36MxnSJivrbJMJro
rJiHlGzIXxS1ioPaTapr4uTutnVsYB6OUnnjYKVoNOLi1moalAR8s7/7ZrpkWeZQthHEuCqGdVnj
CgQhlmEhARpigDVAI5C3YUNtC6AJXRC8PrYBJPMMbroc2NNVfoeq5ln9WVULHGmmrV8NvVKo3Ero
JbklTjo5iaHC4pvcivJj7K1HIJp8rkr+Q3gBxB3OyrDpyJxkt+e+WL1uH9aGyLHMSup73/1Oq7i4
Fq0GAqzgW8bKurg+3tgribQNQ8Ympzgc5xOrYXDa5AjzFDfQz5x6b6w2JhOYfykck2CydZ1hpkA3
ujjonZOZfDleFn3GlwSfibTBfFdOw0FJ3OlKytV662KmhwvMWHCn+Zux8CWV5XSIGX+F7mopPN4x
R9pidueG+ypgAC7Pwk2So0viVqDa8adqOtALky67wvC6OG65bLD5oxUk2cKpRihuhk2qxrit1UdB
73RWsMR6tzfU4bd09OU6xyjAWFreteG5qijLu97AINvleLCb5Zt/JXSTLv2tykcEidTs50ImAtIm
oYyJKXGBqSUbL6siNqbp5cFNVdSQEEH3xeguwPlxsPamGftJ0ZbvDey1kEC47hH0lp71ZPhma1Nd
aYi8SOV6cvK4ujZWW12rx0tpzldtdhCi/e8vJaiYOHPnDQpSqFNRahzWriuZ69MoaZ1FecoLCrcY
D22kbNLOmI7ouwcG7UX8UVmwzIoMg9pYYmRWn3KiTD9Ycpj+kPDpjLCBE00/d1k806IBJBxqCKaV
xlCZ5B4umQdSokvM57KMwwXN3aYyDPXetMvoNUs7/ftAHoD8ZihuKM2SQ6lnLdPmtPto6rpBW0Xc
Xlko/dZq0B72huDXRJ8TnMiViy4O/XZUrOi8cCF1RGiOtV7AfQcoPuuYXCqUGg92hCP1+cpdg+G7
dDMWHZgVEJvgI3s8AD9Llq55oaB1CHkhYYSpp7jkY1OjHW6m7dg3gJG0FysdYX7B1j83E/izSHTI
afO2zQJLjiQyVZQCYs5fFgehZb/A5E61hoA4A+mPXCL32OTjb2kvL/BjrE3EQeap/YGYevGvLJIt
wbvTb7ynwjNlswY53w7MRAmcw2hQUNoV6gYP/3qbCrMJlNSAj51HhtiNjkhDGWnp1dZqsk0XuWIb
q9YdSPrxki2sGxXKkAALecJ2aA4o2248U8aVXbRnZI190qNs3emp8dFMyP7ThSfZlGp6JDYT/6mL
CQgSynHU1CMG1HvRT/hzV4gjFhvJgw0A08yE8SSmvn5mLGBslVwnPtExfG2NCYzBSerZcgmIxa0u
6Tjmt7ozuSJslH1padpPOL0P4+A4R4K+E2rT6Be7wfJrJZaKw+0vlxW/pzMe1hj7sTZWoQY5kbqq
Kvy8TpttQp4rrEHiDESc7tVUp9RpUsALc1dcutiVBzu22lfDsXZ0t9ltGh/Qz6ZYAoIr8YYOyfLa
4j7x1aICGmSXRWA8Quoso512NVBda/2arA6LizDfetu4Vx3oZHp0BYL+eMxW9aEc7hw/qmvVi9hS
+SMZXNLEI1ggm7YXR6PxQ5QxsOD36m9idwCkWRFLHzpJMmP9DB4jfVb8VxnHGy2MkceIvk0oSvC9
+gez/jzk+FvSPql9YDjE1JQpRMypVRD4jyE+dPCLBkrPuVGDRjPeVcOEv1WYINVobDpLGzc2J/WO
UcprE802+e9XzSJ+GT+0NljU72hf/DZade/hUbAG+9VKgQ1VTd9txaDeImfCfcJ4usxZp0A02dZY
eyPOKjSSL6tqcWxMaE5d5E4ZuMo8WX6NFz2aXuq2OJe2idXcvbr58u+R0hfiQwZqAiovFoOzX3Cr
bbo2ZjNifKXGQoKrMBIf3b+FNF8cULQQ7KflF9YiWLLAtpIy77ckHHlNKTqvL+A/SEkiZMkyh48q
m+YYLo5F2NqQcdGTopgq627pfvcm8kF3RVMD4myzWCUJh4X4aNbinq4lmrA48Vv9ocOxG23T95fh
AcbURu1qzfW8ITL4pMcLjJekgW2u6QsxGKjViymqUG+6KdYBPsCGmQdyeD4LN/eQZWATzrUMXCEO
p8PPi+GmzaFG0rg3u8BeTfxGBJ3yL6AwxdBAwIz7SuAtR7C0v6bGenZc7ZeCI81vyNkpDfeUr/Hs
g9A4lE28BEjuAIhrb5p09yqJtnsCEoM8EuMhor/1DJY7YaOgnahYJRB4p/gIjozhbzekX4KoQA/N
HUlW09WZ7Rc44vdJNQkEd9v7rBB0Kje0PV+WuTBRhF1Nfc+Bv5r7eVZS34CA7Jetvs9ike30QWV3
MO8W+iOU/kBd7dzBNtm3Xlx8D61TUVubTCDuwAZI5Zv2zTw9T23L/sq5Vll2S5aGpAF2Nt1gnKY4
43ggE3fAhOoMJ+Siud9Eyt0c5Xbu7S+zmf5qq/b28P/LLvkH2u/fQwPl4aK+aOqCEF5LdiPc9YkG
BVJdmXuZjnQ+Ip7VVoFEo0h8sWpOrIRlkq9FIjuKup9DgeQikdZ6cAnmCVTy53hcHED8Rv+YcOBF
LEbM23N2jHUgag0KDIdTQbAJQd+OZh9mlETMXN/z5bddqR3k5hHOTspVL5ek3c4Gb22pr/fJnFj6
EkvRzVEF8xEcZFHhhjLa35kjIr/v7O9aSc5uSyKY474woxBI/8fMSwR74anp2Oi3mbFZK3oo/ctV
i3KjFsmfdRnlAc/C9zTjD6rKh6E49dZswtTTkv6GeeQgu+JXAfDL52J7d0RxszOpeqNAfhrNg4qf
9SYT9yuP3DHse7vzdVCny5J/izXHW7iSnpilzse6Wvc1Hc+odrINBIDPaYRHkzzcnaCk80z9airU
qVNlvGBw1E7abGt+EeNHaW0g7T1+KiWDwrnYvVfoFltio3vKGd3z1Uz1ADjp3dZIu0ExnXtaiimN
GUvvA9FIA60wfklD+8BzXm1W/K8enucQTU+E0IEErq7pd0WjjWdOBFKSi1DvHhtGCTJ1THdF1WC4
Er1vdzoT+o5MYhVJbgWNWqJBA4f6ak5r5+Fs/Mcu9F+nP0G8PeXz7O7IxDMX7W9j2yWjBMXxbIC8
41KedOCbHkiB8Sb6BQbZYonAINqHzIhHrq3NqU/4iZ8jFIZ/NPoKGkLBNNCrCmVALtZPIWFM+6pk
twUladlZZXwrZkhDRULgU1aAwnWK+to60WaZkUFpotWOpWz7QAMo7McLtiYGoRgINUIpBXNRkDDb
PNtS6dIBQQZx5ZmgoPWeVqAOEEB6s9I2ny6+YCSvplcpY8KVzhtlC7X3avBlTHYnZ29NFKQgxxUF
y3czwFxHDscgYe4+R/3MRIomztR5p1th+ZExbJ2y1TauNG1PmWSymRi0bVidM8uLYHKnoqBtIr81
f+yeZzIlCG58g8bqhlHn3JTEBJQ5Lgbsb1jwEBDFDo2CR+LiH1Gs2slZWvOpS9/JPrX2PES71MWm
1OvuenRTcKp9HW1mM7LYd3TRoTamX5EuaNH5WyPXRsILGMPxB9oCnZxXH7qjvHZCDsSpFWpQMDHb
KqzB1ZhkY/QoJaLH/CIWJ2wccolIPr/KLiyz4pD25LEZMhzlVHiq3n0PGgCqQbnENjcLVf6/pJj+
Ofkw+Fwuls/O4j4m5aHpsKuhsCA7p2cIQDEckppR7lRzAn/FU93NZb5Fub3g/fvqIuJx2gk6i/hH
svW35Ri3Zl6+8YqgdLZslAQ6WilQOydMFcyLVrB5GSElgTN34J4W7Wh1JQng/QhvK923JqkVuP6j
S8ngiyU20PnBNL5gGlehTbE6aSV80rVasfTQglUMlGdLUUO2PYSbkD8HH6DZ9giKNjrqVWQtk+ZH
ebkd1ebEnB2QAYsPX41jwkFA9hHlSlRR6m6NNe89mevk+2jVwyoME6jWEMrCSw2MzPjC8gX7rk6+
IuphD6EsstrRPQxu2XkNw+EkG6mqED9uh0cWXiynm7SR/U6d5hPNaO6sgVH2SLvXEMdHKO5DoBlW
gKRoouwXvoqWykdfx6W9EavCkZObmld1KM2jEcJ0MlyrKIeaY4919oRegxYEelf43y/GZaxdcO9y
qq/eCsIq0aoinCoMB/1azlg+9X6r4fS5tgbMrionR6rnQs4BVwSx3Z8GWP6R05UHNUPrHU042y1t
eicgQn1qdfkL9PZWtKbx3pQ4NxaNsWWsjt27QiNzXVfic6yeXJp5AsC8DsvZXcR+fiTOU8PGR2LW
ay/ru2vhaI1fav1vNjUAFKshFKaVw1xNfmMKvFlzhgxGpG+s3o9LPEEuFN2vqdT/1EVp793Hh874
CzeI5oZVfk/cJdkvPVaNsm+SG8HwAaKWNzNr7ZNBVRSY07cq3vHVBaCmBiS7dNgSJZGc0erny3bF
37EfhqgIYJ2Pm07xhoeuNWWWhBlQPqdm425WtYe4T8wR+xYmnEyhxFY8/qyeQLiNkpxyPRoOdTcM
B0zIjpmCYbPxzMWFhls5fxjmiCiPqVqOZUfULakE1OaRHdSjhpgAPiF9q+aNmga5L9VgsyIz1rT0
XwtUloJqIbapyPGjsvwE5COOhS25bHS8itM69S/9pOr+REpkOUznNHPLo1nNO3NBYqlUogAOgdjJ
Gu0poCQ+DxH8BQKDqtOaMVRRDDiZhjG/ZQlNWxE19dH4gQkKR4aUl+ajM6JhzUEV4Pf3HoqJVW1n
1mxuG4z1404kysyyCesz3XFTmdK+9ky5r0ZJc5mTipP2XbSf1Vf0LJIZ+MQ5GuFflInOWke17/3D
nWarjKmzBduDwJTU4SUPo9L90lC6byfoNF4ytOq20+2/Rr8OocQxggXZFFdVs7caKZt32136u076
BQX5rO5/flqrOnbpbPplUzXh6UCGBLQ5H2bnRg8X2ovylbLMvPXC+MgZBs0RI1u7Ks5kJeWNpV0c
i9VQpG51qZ8dAgMOgOSFzxip29D+mcDTD7HCOef0hb7pcRD4qHSKvVlina9V0ju16l5ry3qebNZj
jI5ZUHSXkhjyoW6nvdURU9AmsI7himmnP2tij5c21TYDwr9AmJg1DDw2b5U0tpp0lFORlmccfeXB
4nP8DyhrMqhNSNTz2f9Cideb6qZXZChYLGjqDqeqNBNCfLNhxRq2bNEZ2/cEfvlG09Xs4BiCww/m
27SO7E9pIsoKTEOaEr5mSPpr2RocgNgkmbk6R9GSEYeBgCkdy/Wt6U4fo2mNz2snqBkmFoYxOBIF
hMix0dL1KvOpuThU4Sz1bhXSuGM2wiRM3VTZOqLOHmlP4B+wDnlc5/j45zl5UuP+w5U1cpgGSgbr
sEDVZ/nLTpanlMaYY7izD6qi+QoPQijspwTpPb/v2zA2Dh597ZqWxae0OXRAoNqYuVBel0IQR8L1
kQ2XQWEhLXgOrD9ZHVvBOHXLy8M/6o14Sn0FjMd1snO23+Ktry2dZjKJ/QFd3W5IGGvOuCsIqyQC
wiP/2eWzP9srbFoMVUqI1PC4TthWsQTS7CVcVk1j3t04mTelRWbEWkc7kRcsapxPjaU4ctMD3hjO
MHKwhGDWhbc6R6RJAmc6Ry+tsTTHUdWmPU8ypyrsn9ZItYOso2uXklvRkWXrzXG+H8yh3xC22IRR
/ZrrHWvIlF3NzL73GUD3vmpJLrTK+pyKhwFyJjp1HuQ1dkcEUauJB9DKs0sf6UVoVMpARVrt3bW+
rO4S5qr9W8aKzo4Nk+GihPPK2hoF7nfcVmC7EjLUanI1vWF2y4vuLHy2ukE2FBXbZunYEBfMGSaS
z498WzeL6Fgu0sH7c50wprVd+uC+/6wXbjYmb7YPK2m51Evn4TYMTOaWniIag5wmVnBplt9apYsv
aLGZB60EJTo7/GM0lfL3EtkHa5GfClTzEqHoxbDd+jpiuNetBSMT2tqBwCEI6iTvDF7kVs4VdL2z
tXXa5RJqZsNXFAOcGoy9dqmYAcG3ohnqHp8xKbUoyDP3WFYjAvoI5kFvV0OQeBPrzkvc1W6wFgbf
LUvqsBkK0q5spw/z1Hrn5ss82XMpAVAnaZ7OUObKXzNLOj+XromwLj/ai/VqE2Wr21K7VhziluPG
22QxBr8l5aGd0CkgU5yveMbn68Com00UbNVYhgN5J1FvALOr8/e1uNYMvjeTxWIhz5RDLyqxKcmj
lVw337GrheXEblEafqaKJZQaZurZIBowW8JHks/K7wklu0RKglpClDS64PGowxTik1tKrM5UbZJh
CABRq9L2qCMbcmzip6nku0McSfGyFGp/01f2OnbE7IRVkremOPssMxJ+1nTlJhGMkYmmKv7WDJrW
gqNqYXF3QtRQQ3VfHHLR9eLUTFEZyCpTCTNknb822rZkHLnnUPwTNfFHogl6hkQ4mxxS96ZRF8Jr
OpZ0Vmt+qc5Alp5m+Gk+U8aS2IQOs0o2pWpTjMkKxHnLh05/iA33rzMZKHeiZI844pWp0rrPWRkv
s0leom1R92nks06JpYY/L3WpQZOroAIQLqh4C+mYQC6kFrLhOxOyQIZym/yzeHQY/CTVznaHYBbw
yJx8/lWMy1FzGgTlzEcDxVWXp6yeQpN2IJrm8TyNVaARYuVlI189p39MySDphmY0/rZlPoSKNcMK
6zuLshOxEUA76bd9UsJgzbZp4w43cyomj51HtBv4EF0OXs9CXvUEye2zjfXhoDfIH6xqPvR/yK20
jzHFXZCUqFf0KMXKgxO/WqKOPSA8FnTN6uHnpYqjKoQf8dnaLusqGlwSgbrxkD3GDswy9oQWnFYD
xq1JzxGQImM/cYX8lLs5Gt4ClE0bSW1jjOx8uhn+ZFIoBJ7UqgJckzbbGW3TZy+KZAW5zWhyEzfG
ExCZb2k3L3j1zQ+cnMtkdjdrsOiJ60gwE1Rb4seKMSB2DBFzY+UnGitqMGvFH8x7oNeTZJcy/2qG
JtB7vDeEwz9B8lDQCRGnYomNua7MRqZ+BE2ZlycTL134B9RP/A2e8tjiejiakQ6kYEhe3AEv71IZ
7bHjW3lXP1NTIcyiFq9LNGLurNQtt9L0rK3Dp8AFc3JbiD6jbYV5nbiwZjUzTPSYzLu1+cymxF8t
S39SHy8sbTrfVGUOwDoDDEDJFXQLvtK8ZxZW4iVQRmkF5Qonoy0ZSIvPjgHSBoxARvJGwQH7aAeq
vEY+IYmaLljtGo9PkUinQ1KX4lYILF0A4V7BpQ8ASyz1BNdaCXLbqAjBc2M/axWVyE/hnGp2CX6t
CptCR5KwGql3U7JGlTzpm2m2pyOL0fn486OR/SloZeW3YTfWYRx3ab32SDowjTiSgzVCquz3JHiu
I5UyCGxAKcpvU+/CJRmSx5QNCjmkZHqf9M1ZCCTA6QBxakArXoI2e3aHEkBElxxQ2f7D36WFkx2B
JtDik2jZGuOOfoXJClQ1I9SndwLHYkoaaab+B7ugP6Ib1nmnERICDuCZ2mbDuzuD2kmzhRYlpp/M
VCasI9oBWrcMAQE2xlZM2ZWslk1aLsplEIv05FEi3v5YzHRfkDTjL5hYtyyWrZeKHDeEPO7RouUI
qxj1QmZDdAFSb4RGVyG3wG5hE33GmojlnZ2f1JqYroI819FEDjGpYDMI7/DaYiZLLJoFHGJ3J2y+
JQKixQY51snWxvloiJryIRNcWw5hVOzA2VqOYTFCHhK9UofOWENqyTyzrGHSjhU2VJkQg2SVuy5v
xBkkBi5PswwbO7tDOTI9opX4TqKUAh9V5hdDey9VTbt3WKFKAiyaNPkiloIftGW/myc84GWjU7YB
0sEXmwOJ3VX19LZYQ3GQKX/0VNbtvisL3R/sfp9dC0gRN1Pi34ehx/QwrcDuwCzsuccM4GFRE5Uw
LCndOp46b7LqP0QKd3ynqcV4M82NKQYsurMu9vj+z2TQ0VizjDogWaowSDOYGRz+uuNCZKrLIAyJ
WMXehhh6b83dZosOlwMgaw4WOz+zGTxZHyonznerFW0azS1pGSwkXGTqjDOwNS8f2urCYJY4iu6a
pSMK+WbJdhp45HSpbtU4RT7G3zpwsgQPcAL7AclszfgXACZsofGStvlTvIDTtPHsIjLko9OaYms2
AMDsOAKsiBOG3fQX19WhrFiCJy64FguQ9boAsprL5Jvgir1qUvAnveguumH/s6c1v4pXi2PeW1ou
WTxpgDDZr3umihwSPORCoLFMoco7TItmq59Oq8OwI52HnQp4L02dk9G1hEgKz55iHCE8yH3jx3nX
HXvSTMg6FscfNi0nNN0IBKtfCw7DF96iLZnlM26xeD3JuTwZBE1tLbX8wqLgHBl/TwGL3qMmOKM7
McUs1abvuY8wHaZrd8mUGkZXN58FpBQGbwZDAaJB0Q5Q4Rfs1YMqNnImkLqyKyZwU9C9w4FsYFkU
wYhm2lfyDJGuCSRmTNaNGifPzVqbYbtaT9VgZKeWvZ9Wc+B0qgEGGL+Wqqu576oESrUglDnoIhmS
SgWHR+qnMXkFfxBIKDHbbGY/YyVzsWkK+9mJavo+Z3oreuZMLGcwH9ScwKbOIspxnbMzFL/SFXKt
5jhBs1T5O8Z259QTDFcX8ZPQ3qETO/tU6aj4Ec+V7vQMwQ5GcG3Hm0dSH/2PvZ/Bw5FcCkUGTgZz
6KG/OmrdBYWEk4wCUb7P6vyVArRmpDZ1gcMHRKgbbhlMvAPauQ4eD7uleVu2ZE9nJhfZXDu7OBNP
kS3mg56B6TGk3vnD1N/HLHuzRMnTRp7stjFiz4WkuskidjASwkocyQ+TQnZD84tB3MoROufAkCHv
hHK5qKhQqQrB+wBAvbK3Y0Rnf0PaHQGLwO+qrFn4UWuVF0dab3WWv+ORtm+PJVrD9UBSsBuYuM5R
5fZema4OniXCJvTXuI3dXZZDEB9mhFuZBYPYiC95aT9mclAe4jaYGoOdmIkhqTQ6FI4u5JFC0UOa
dUJKW6PbLwPFdawsRCcsBKEp8eKxxs8YpKKz+nnhQYWZVDv/9Hkow8KcOoKp9gDLemIKh171ajsz
L5REKjof483u8cpXhXnRxjzeRnF7RTCmH1CTDPtcY9nG+v9ATsNrZGXZpRm6A9A0YjednSMkfq4q
ORcZshh6QoKXONT6X25lBU3fJtsVZlzhLkNg5TA03MytfWpYTg4uIShrk1KTcmR+p23p7Ht9di9a
3f8dne7JbDXJQI0tbpzlHHcZ0rBeEymqXsCdRjXTnd/MhYyqhVhlzzYoEYo2v859FlrRAwqu1itW
azhxk8YsOYFkqZF/ds5K+S4j1khzmjBMS9Ij+kLHTyk7+vpmuco+t7ueg0n7XF1DBvYynVvSyYHa
t5wlTirPNsutdFQ9uYLrKluKNoWTIZRxfDfjsX3EIRDlWk7bbp5zhmzAUlMHgHv1oRaacQUi+fzI
Uo7YHMfZ+HfWVX/k2QDdhU+/qylsBIzLB8EAVernwiVLAkb0z+y7XQ0E/Uq3ERpuXgaZ22KDFOWW
JLAnofcwXIqK/TORHpzjoK4QmATJ0kO/wddMi9/vbHzYYlDcHZw8ViQV31WbO53UPfhCajJ5aqnp
x+Su9PP7TPZjRLD2Zl9EZbLjaUiDdKbsyEpneeoX+zD2ZEwnNjhCNkoQBpdUoc9tez8fsPuMD6+R
SkbxbMYahQtr9kbcmAun236wGgh1D73MSjYP1MMKYlWALw0UKgGDBEFq26WhH2MThy9bUTKIhUWy
kRACGdVDM8FAf5C6XgRyYFwQc650VpGdqoxLq8hJGOZhhXCyWMwwUVO7MZYKfNqPyU19YAP3vDri
po1khsQrUS/xkHCcIygIxgL5BHPKVzQrVzND51+N2KdSvfylUVD6UjVgxJphrqnQSM2AMqLZCHIj
capauC6UpWRK0B9zIUXABXIkANfda5mgKIiUZwOl+IH2vA8mE57YqKfXxGAx48zEDnRJVGy1BhmM
eKwX4zp7V1WyvQ2bZcDw+L8byr3j8o8KoKkOMQyAMnWs9Ur85a4jZgpVsIONJBT6sf4L9BjoKNSu
o+1MGwFxhp7xEX33SK930HP5q/rIW0ogsEwtfWBnu+blwbPMpp5z28n2Zc0EqZrVa6+xxnKtlt2r
eMxrXamGRY1hg6lLYiufBKYQDe0MnKNJ8mFH+ROwr7tUUJFq0Scm9pzpqFQ3UPJ1QLWrT2U0heuj
xy9TWGlIhP4oArrZMLH/1Uix0PQTb13zRFob3nQjIz4opX9GbSLcuTvERa3f7bUSO5LXGDeBxiXh
cECu3f8PR+ex5DiWBMEvghm0uBKCoGZpcYGV6ILGg1ZfP4457uysbXcVCWRGRnggoC/ru6lNTEso
VJAcg6JifurQXVwsrR4jruXxlqatdX2rWh2oaLEu7lrf1fk0YphHp+xnP1PVD7Mp6t0Wk/UlyEme
YQi03qn46s1+5KdQ/UhMyXKUDPQqKkAiVZrKOsZii2+TR4TlniZ435y8e58Xhpy4j9sX0+FH37f0
VluRggffAtMw03wvK5V4yhzuL+3SU8iUO16/WvHdothspT1s33U0GvLVdiHM1v6MzDiDcaczLntI
oypi46k+c455cDpspG7YQGGsVi+tNQExdjgUECY4YprHEEknmFQT95WzR9P+rjsVSn7KRbT4bJcF
Y7VJ+wyHCd4WCAds7bx2elgC2WS98pGAPy6SaN80eA8G7FSh5Cz4BEWX8mBV/1ZV0GgfIaqozLeB
aEwF+CM2RCWuAxkTeLDM9nsFtFJNi725QEqCweNnBTAtawL4OudX9ui74grDfCJzoAXdkKRB2WDc
koyKCkX9fTVnfkUYzHez/jwDCnLNxTirPEkIaHDhX6uD2mQYvGdA0Q3Jjp3Egdrl7ZCGZrzeM4so
aioz+LS41TtYgmAi5P0wlq9KbL0wjsahg8vHzRf9L67QyAt13NIw3kqgn2Sl4GuaqV8rh/BgdVau
OnW+H5PisqiVcdHW2giIv1XUYbUvKNTSbhhreNR2roWWnT3NTk6LI+TngNGIeCg072uStCdN1h4M
o6tugzTd11V8ijpHYy6QY8r5OPVxgiIn4JdEFt5HBNR9f1I64ykhuXQk7KPuI0FIATdm7DlJb6Dv
c8ITBpRTpWeiXrL4nFR1MJqEd9CJxBH970FhTFacDrsx/ZbYBGAxmD1ezjXDPczsdfwfFIFZ6TBo
gx2qySSdiAXSBmVonYeByaBxil7HQp3edV0yPMfI/WxdjaMhjO+1p/bSquyXFe/Kc23zcorXmJl8
OJmOJZPn0t+iGZDjqhvX1VqZMRXnNhj/qEFDFDH81IjRKK1lF8/UMoA4ks0n2jV0dL122jet8qwg
owYj8O+p4uRpt9rDLNmzi4dIuA7NX+4EMmP7ij3o/axQmKG4xkg9WNcCIB/MVNyNJKhkC2E/0Twd
f4tbQ9rYK+LI2MeAA96xpM4lSAdQn1FZqNcWBralojU1haGdm3eDnsJTWljWifjVD4XfamAOabfD
SZ0EuiR9gwBcvVagEVBEs/q9WaZ8abhrcYSV1BoepTFh91peFZuW2xaJxLUVoOsYrh9q4kOsQ0lg
xBGydMTLQxoN3t9mJPgJUYLT2ua5Y5N35aQn5lalz9qYQOPU45elha7Y2PFv2R+67EfdWllpkf6q
BsiNA+BmdWHq0SP7PU+MD0gdRKVs6h6S4XWWctS9hRUl1wvXcchd96Vw3JpQuDtBhSj7bt8nfP1K
bB/nfuM42DBuk4bH5dBYM95sLiNmQo8AmkeiZN+qzr8YlVsvZCJd6UL4nhfQxo5p+XIf/5ipYe0V
DK+7tXfA75mZsVuv1mzZe7aoSxkzH+KzFnWMXuFExpHSKcHDxYbByu+jEUChnDu3pWnHDA5VUqPs
azEYwdrmWFDgFdqW+uVQLm5ppHeYjcBdPk90aOCGcHrQcCuD0vysySsplipy+HjbJ4h+j7gI32h8
SXaaKdO+RGGp9wWHE71adp4x++PzboFaseH4dxB284lD7w4bAAacWqP4csCC3ZyNpoz8MenhNbb3
kcvnZga84568yTNpQ3Xo/+SZ8jo+xaWgRbNkIcF2MP1F46uqqrI/rVQCDZ9SglWXssjjNJMTMgiY
ciCy/pQsCsdavJloFgbfy92Kr5h8oFzpWye9xL3c/JfTHjSsvLwUbvPZcuTgRVnotB6nXCs4UnHm
5Yq4rxqL2hK+LXzmA6Jvr9ayBHMxHasGGY8fLu4WLWzHmczDhNemE84x1hR/XjcKJ/2jK8YFP0v5
qcb8nc1tbK6+SSbcayMD8N7+dkndeLOKj29KfdjnQx3tIUzuubepYduJw6JzTqgfcmv8VQdz8Etu
UWr8iTX21ixAjbumQuoo+wYHLvabsjVeE54CmpNxz1G6N2tE4Sg4upgw2HYYHzjbEFMkawOzUaVz
MsYSwhfLLvHd9aq/ztaT0UGXZ+imSUXgGZpWlsVBOUrld6+1Pd826ZvtFqG8p/mlxA2P8QCRa7ug
aPYIHvwx53LrdVF/t2zpafuNrMlqnVZtfOr/hrLtAxb1rRQPT65ZA+kl3VpkjI9Glyr7nNrgmcMa
lWgMXWBPfyDPPFjyiq44ESLKVw5v0YyHn/raizAeOUnO/oe5jljbG3HqY+Ay9fiDwI7msBgC0Mk+
TuAJkDm4TnatcjZMT9GCqmIADW/J/vAqI9ThjCMe39GLlaXYaVRKelyj/jSzO/TDmu6QrM8I2jhR
LE4n3A4vzlrxJTcu8E1excrA7yBizNNbaax2UMS6b+lJF0QjfgaFm0Ezcw3X9CvsE9zz/b7vpEMF
r4+aPqodmo7i7TpP/lj8UETw0OxsrafEqc2+5Kp8GnpFf+GeQovwQZMk45nc5J1iQBEUTtPytkmv
idbXH0t22jH48wulExzHXO5B9bFudoO1DLLJXjNAojmO8atZLbPZnOOzWyedfwSmwcLM7Snk4F2o
DU8C0BAp8JkXAp9RVszvWkORGhyKixv1icBoULakhwce1Xpt616SrITtMlqkGFaWsDWxAGvDlJ10
MYKzHJMLHsAqxMQMc2Xuz6lF8Cl+gsZmhyaH2SCRapQZPsDLiOOgwSQ2yKNwy2X+Zf2bQidDg82r
6bCajFyNxuJRlBTFlNr0qkmq5qatsoQAu3l88I1Mh1i7iTL9qAYbmpWcFAc+JwrLYdW6ohSouOVF
A7zPUWuwd7Hcs9fRof4/W0PW5qfe4I+L6/aTHOyB6pPpMNqDz1EsuqhyHe/SmMewSh8OvQUYSOYh
4jCBwr/DOdQQ7ASpby8vqKwfmiY5xw3bKJeY4WJME2pnpbueOtNzz+etQXAmlJjonqWpr10UIftL
Oj7OavgbDXqr297WOADoUJVwH6QnIUvGvqum37SJVOwLziEpe8w9MjUXuc5HtX1eeCiPOnRmQKmk
wHJH9YzSYLax7AN6r07Vhk4BwvIwc5I7V2n8Ya8jVOmpTu9EKjdE2CEjonOfHCnDNtMXoL7jyc/j
wBly+4AP8xMxznUKHfUhp3+pUOVd09EPMtHUu2ti+UCMjL83BHUbaeKplXkDwH/e4cZ+ROTB2QaN
PIhN6YU5FA4/4igVQzgxZenDNPBI23Z0yub0kkRNdlaF+ayauBhMJFq+Hd3JlGPCeaW22X/gN9nr
pVjXX630DEvZkkeVeQHCrtK6KC0F1SexbSFbWJyCK2Ds5iCBgAbQtiMUSHS2u0wKspZpdXuZ7X/L
1XRBs1iAbMiRR6gQfsvNGChw/rLY0oCrxro6nMiuoxwfFw37u1TrT7QrvtLOBCZ8KpujPPDotbac
FpsRAdX5wy4+G34S701EZUNitSS42wSnba2/yMUtj82SLmS2fobLdKeQErvprU/FGt0Lc+SAZjMT
+FqAjoue3m2C/qlfWcrB6KlD0RSml14k+9JQztWKw0EqGgmlXZ58aW4kzx6QCvU0Fvs0Y6hiWjqq
Eb+xOe4PPd/MR+wMZHeof5+HwaYHBpXBNIZd2mNN0oBJBiOKQGNObZDPQLVHdgLFIWCodt9arV/l
fEUfAPYOz6SNeU2ZgC7piMzs7BUHx/bDW/rQkNV430g0xuVJDte/jB9LgmEn2q5CfcWjqSXOQ79F
+RhuaB8hqHModeojgYIGyPkZjdem+qKnykVw8pMwm+8cXkFGWuIpzfa0GRoXmsufpwHxLc2nOx1f
zXVAHFhzynqYNX4ibgW71gGnxI9QJ/yAoVidYyMsCsx5ahJDtmh+eQ0RRy0szrJJSvEpnBB3MhyT
Iwj2dRtIU11xPJgp49FsfqAq8YjWWRiVFc3yLYV/7kQSH2vc9jPlFKfWeF9sE6Ep52sfyU4GwUG1
91GEXrfd0wgsvCma+U+3TTjJRY3LjJT5YGUUs+KBRbFk1FivcW1sFcNcdtSqC5V1cWBYKzGgrOZP
i9tPbRJkhGBcA0JcvGj79DhUDwbqGH8gskhHUzIlYEF4Vm2S7Z5uIy+3Ns8uyI7XqEX/M0TlD7Wl
X4ZPsKbdEb2ZDHQMSFLhBrknUgaXWmcfTttIHGbCUz4dzGj80GcX/gd7BI4HusapNJz1oyWcN4fo
Z5qW2CiT5rSUwEwbWoPwSdwcDiuo/1J+cfrYQUljES7tjzG1o7Nu7yEHL8Em5MA5YjN9xCUWeTHH
z811WPkx1sMrNVHHLOf/2oato+c5iQTi3l6d0StSONxSY9MJytlyIR/SwdfI43G2DFK4jjLswBv4
0HwM+gwpeMACzcpk9L5UNwY6irg6CoFaMBp4xQzZr43lyGTNZ2IoGS5m6dRqLOdOG/k5rntPQ0zA
TsIdfKYoZZy4+8ixqd/XWA2j5jOHevRgSctjgQXaw4M+ktrxktx4KqLkU+4RfTuzPujxxIRWK0db
1n8aZf11dMVdZ8feGd84A2xURG3d233uxpgmD1G1PC26vT3fD8tScv1otFNR4k2bUdAmKp/dDBEg
XDUMOsIZNH+FUgYuITuThPLUmX7CZrXuQ92Y6NXCPlbF3//OT50a2guK+i+fAAr8GmpApoxiH7vF
k+gMwxeFYSfgOOgeuJdd4NdcCXRBgI5Pnc6OS0yfbTmLLitggcrBp8jcMV+0XN5jf33RRW/6asqG
ZMrzr+RMnKAkJXXjQn6ZW75Lo8I3SNAnFMdchfMjWtyMKxkGi123h1Jdaf8upPfC0PUjky4B6oY3
kazRvlark8HRvZFIYkm/kV1JZH60Ac+1hafMWVOM2uNIKQWeulxB8DTpJEc0yUc5hJ6MWVMffuHe
mP6cWq8rFhdjTKgFlbRHjLloqlzsvGIrCoWy8qLSoNvFfbMTHIX8bkS1b4n6e2RT5t1UMNvrCW5Q
xCZWv2fyfTJPusz0FSFNb6aV3Jz/rb8J53SDVYuwURZoef7a5dkzxjzsOSJLXJt7Ol1KRE7mQo5d
envBt8T2KRL2D9M0htq1ZsErO75ILWmF1i7umZRmJzv9rpD4vApXpvd/2zsOfi602SFSm58M38wN
8WNA8GRpt7AMDEo+Q5YuxZUPMbNWOuBfGZHf0qZ1FQ63mIJTcCpR+9YKoG7pZLiLokT4TPDIqU2s
s4J3IpCxbVhD/MX9j4YdvSKOAgErEAPCXRLjcptt+YsrluU1m5+oBBIY1rF+aQUBj7r36wIHYGID
hLNmJme7BKBdvaA/6Oe4nmVvkorBzcv6RhQ9CTicvhBY1/am1MS+sTbPPF703cAC6lXWh61yUk1Y
FkJFv+GXooJHCVYxg3tVmbgcsqs6dRI0q88gN/go0U+1EVPSwwB2lJmJxQ97rlZhzm+LQ22L2S8q
afUiDu1IwNM+15MI8452UogVUrZhNMEkdEoJKp+DaBR2gEKGxfEZ+oodsuriYafBrK1FrxVX5HCi
giQdsXansrXyXcjzABDZeRLsAQTxM2LQe3LvyB5c6hGQoALkhfApcSUsFDFwOUQtcb4c45bEQZyW
/+YpI6S7OOGip9VlNYpPyPXl3knq6ahyQFrkej4XSvQz9CvGx3sdLdZFtizMmKod6lFseb1B5Ctd
pfuoJOthFvUHJ6MFefdvpuwOxmeBBYTc+Mx24gI9o/Y9bQ+AKlcoGpRqPygNFByHZAEt6mlLuTgA
eJEQkk6hHBoVjsE1L4PVRAMWMcp20xy6aEV0V9LeTdJB9xnjDT5QM2igwchOLAlI4jUb+qs5rcoJ
p2spqwkCGmdtbkwU4VS4/5s8to+t0MZbM6l7PtrDYZH4/RaMQvehnQ5LNBunBVzITqtec1sxTwwU
XlJUZlj2iwpYqVvoz8SESbvxfK4Ao3Cxo1pUGR+gRkh0R2vSEa4NB2YRCU8bMP+1a9bw2UPbiVpq
aPDvHlbBc0KVDCeYR5g4CZLoCSX0vpBiCamDHNxVXbuwq20ki8SZw25BQdvWM3/kdOT2AyURdOhi
qBbDHyP4eiKOKp9ImXznSpYH7YqVaAdWEvcBQhQwzlY6cW/igk1z9A4izqfZ19YJY+dPGi0Gi5lR
Q9Zf7b1mCsVjc63w8qyAtTIyhooeGbcutY5fhNnzw0ioui/YujWlbvZ0lW5Ud7qA6hJwHvnQ+UYI
k/xsEsU/jTVxUeHeZhfPc1lqj6nehpmaxm9LFavnXJCZ+v8/Rq1i7x2nFlwc+G8NVk0mqrw49Dx2
sFlLdBHVIwUgmT6eUs080k8hjkNiXyQpwfEg2AtKEcVHAVZvJFR8WSvpS0q0P/gXadAbB02J1qCO
xPuMcWxXLN1XKumphzDIy3ek2P22KPG1R0A5qi1ri7oOfaDU+6bv5ReKbxy3XLVj1PEgxShHrt91
NF2citjowCLjyFqWZXRrBiiCb4pMAUvq+KWOAW1Iqd9K6HIfx1h+qEbC9fKQeNq8NSE2xXMuOIH0
OgmoweJZPQ+sa7l0IeRlsSGd1rHoX22LYz6nNpMTiJgwHpVOBCfVGdVtXaLOfGnVY8eOvcyVw/KZ
ujZ8ZASGKr6qFAvE2WfftN1NFhI175n5kjdvqf2xJHFQ2s8xusSKNkL1IHomATwWRd18iNvyPFr2
pWvTUFfSoBYfsyhDeaQ5Si5PzCP7GEtuYz9PUYTlISVv5yxuQ5KqYx60+G2mOTiZO5ezfTnTLken
w4Q5YuqAnZbZS40JYKX9z0zwhKjHnmevrDjPCie+boAaMNOj3ZLY0ojyzC3pb24E0IC7ZTd0PQD+
+DXqT8aIZSo+SKuFUzs9KsVV6Sev5+BqNcQiSy4WNCKfupFEAVYBBKhzRYZNrLFX8jdSMxNs5JuD
AtYA4MBofmwwcc+zh7qkZfid6uuUftu97jeqFDYVKyDnTwmklbJ8SDYyE216I9P3TNO4YYoA/Tic
5BWhsP1IDL6JS0KXcvlcmioHYu4SAysU5jlAz94A76Jqu3PtOCdWD2IZX1JjPvK794ze8kf9jeqm
Ix2+bjEN5KeWOwd7IHb9i0Lnca/H/J1v0mucqU9D/GIY1R4ulm+Wu0j6rqHuhUQPqvRNXd5j8D5W
PKGPskZI7AsNt352Kq05zw1nQkGlbf9XEtXE5QwGwV1aWlqArOawL6dGYNb8tuynogHWQDAnglwK
v8uRXizg0XF+AXRQZETxs0+b24ae17u4x9uw2i7rfYynCu+xA41aoqFgRQ4pbNaL4cjv2O3HmpV7
PmVt64GkcblAvAEO3I3Yt+kD3vcaToLqzjWHxPYVe22Qk41nAprlD3Jurr7ZwZj0HOepVkCZlScF
KQ2+BPckpPcE38e0q2iYbrQzoa/BwPStC1QQDrK9n4pbqZeXef0cpgAXoivRgVjMiivzY1zNQKKS
ObOM44wWZkWMygRTEcAuGCz31KJi47Ko9yncrKN5KfccXsNj9URH6a7HFlji9tOjvZW3nzg4fFJl
QTJHL7U67kdQXvS5UY22U3WTdvkDnXg6p2fKAeFB/UuFeaLBdRcbFy760mJgkig9dSRc2iZ87/mz
LNPTwAXIjkvmt02yc3MbHmqk+loVnWlhJI0M9QMNOTf1oE6OdXoiZRaaVKWv9M2OWhgz/QPPYNbR
DgLLxmh+x81Trnz1xrrvy0ewrrvceVb7f52R/mp8ZqvsxyDIJNdHYG8GK5rZf9UyPQkFfqI2HPhR
mU8svx4oDLcAXysdBIAZiF30PNFoF8vcFg4tHzg5ulYNWIRzymcpNy2O99keXLIaZ75ExlR1HoZu
+CgqNiNEAs7Z4TItBy197YsfHN87Er4yB+G0vsnlpab7gO/cLlG56qfXfAMijHzRDaqEnks8K5LR
Q+qiHegVfFiI6+MqG0cZi2pU3W1R75Vi4dRyaaD1g0ynD5kIhDtC0C2f9Zrb+tL6YyrcqFDczqQV
/lZRoLIJo3OOY/99O4PH+VniQol7U6YwK9pzScbyeszn/GjhhC8d3ndU+9n82RLC0g0Ry3TEYvqF
DTVN+8uEBaGcgpGT9rjKriKdcf/tQQbvAEYHEVpfQ505JbD7EptDRa5S4fcR2tg+Mx6LEkHjQSW2
3oVZ6/jN8rOdA/vxo+mH154EEtWonoIuag0eucdQwiOMedMj0BmQvPD6ZA2N7I0scqP3Ow3NfKai
YVJHfx7YpCqwHu2/lGuEgygbO9eBqldbACEEwi8bJ4l4dQ1Tb85hleuXqbV2GpszqGnMFQTiHMKg
pl9QS6hhfM6vwEuO1nADCe1KRXKxmoOUn3vStOpyg8tDVoEeUybIkSpgaEhGe+wLxEQ1dUWvusJJ
g4GuRHAMAwrdAESTVCUP+KAbdWQLsBe5X/1jAnJNrgEyXYy83jnx8PvugkK2Tsw4kLc2hw3UrQii
BMARLIvN1D9WiXhIwf7xpqYNFycBxbddfhtmniRRd2TMdR0SMbHWIlWylHBYpTP78DAv2QNp5r3M
coMFAaN+C/HsVmNsxUziGfiVYgeljiB0ZH4ss+YSft1RIwzfioRq8lBSTzSNEXRsEpZYs1XmKwIT
3Bt6Ojj/KfPzhp7I8GVzXOMCEtANuutapj+LOprjzJGpxlJaKD9yxP9P9dYoWVDVxU7vSI30BH4b
bqDk1jMqGSGmAPXZmRpEU55bVfIAw4ClxFvjKCjoNcUE4snV5oFBv1jQ7OmIw1vW6QrcFAks1u+W
TSAYfhFad7BxO/f5VvWj+5PyJpOSWdXTGD9RR+9KNH0nHC0d+6lMe9La3f5xC4eby72teDdo0gsk
Ca5SvETsHZawiVftuvmyjklp+JmeXNrtqrXZrIYppH4dPtx1AronUlwgZRkCIdkh0e9bgF15roNz
LqmEGY7syG6mXkpiB6zE/Ipv2t0QF3k73WdgGgIuGazgxsPIY5yW3HDpjhxth7IjE1V4dMjhUhmZ
W1nQNux+lm5X6DdZesesZRGFHqp9sxyKivsY4Fju/yhgz3F/HZqfqPvRpre0Rb97sWb5CbNakNAP
67C290lE9wFh+ITebRq8+yRsnT9jxEzO11TQDD6L6bk1vydaGU2B9iE/Fvwddb6pSYeeflJX8aQY
92o6Th2Ks1GeOu2GZ26jUflldG/r7IE2uZ2ITqmd+hC/vCqpz3lk7Rntj1Ua1ob8npq/qQmA243s
B7u7mhiSKsvBvTbD+pxcW22OmcK3hhNLvlBqkjDsD02o9QjUuQvI7liLF4rXcVWGsV1gqkcyg7Fp
/+jVRamGgwV9xSyKQBkqmEoJc0C2A2XQ6teuJoKaZk/V2vtboWVuRXeVx31SWleIYR+JCp0jd4iv
fA8FOvRGNV0w3VxKBGei6JKd0OtNTystBRICjjEf2/kQbTXUGt6q6NrpOUbtP7jqLrelU9G+q90/
HbQPbS/XkTptw3gv1CqYtenhXpKnAgprqTlC+Jb3JSEsrkaGvZyQ6MJrvHuk+NhTRuugGbFv2Qgi
WAB4qttTsl9oSlJz1p/3pmVuwn6AwNbfOh1dY8YwN7/FOc8p/GDbdRJ6yIVl01dsHsJlV/pNRhix
DUTfKrzHxEFkus/n6cdpwTHE2oH9J5CXP1bxUzUIuuFSdhCnD6ppC5XQSafrp5wvpxH92fJLivLU
ZNqxpSTQfC6oZokwKUrAduDegXsTMFSt9aGq7IfJqXazDTE/kn71uDmVK7dV6QWP+vOEFMJh5VeS
MHYZJdoPJuAJQQ1wwotJsNEhDqxzjSCCxZ7DO3K5lJLVI3TqgZkq5yaRLhChCns+JZb+ubKNMTHB
J+K5bspnIVSShtMOKgzzMCM+cxehvzxpb3YWn+Ylf8dNxXQKsVNn5tetZ/1xwbK4LMw7oP2wj0jZ
K98KT7Wbs8APRdXlw5rEiJ8Ftm6UhEjxHIv9u+meojVHFhJPoHCxhWq4CzDrqRIVncmZLrBjY7Z7
EpmGcW6N5CDm5UDsp9eIQKwS332quyguE0ooQSzMbm1SBEXYQFddaoMWJcOnngx+lx1/p5l8s1AK
OFEdgI/uW/2dRhcn2YrW453Fti8YMZxa4h3ICWe0jaDoxX7g3zTy0Okx8TlN2HOgbDrHS+LtOt0B
uJN+1s0olaEZ08YDbbmOaK1P9sYSrkbn1yqq8DZYSB33dvFqUkWRURC9KkGED4MPi1aGxahB4vyW
SEHXuvpcVNUTqFNfZvkrdRKWfNxlqEbmCLpMPc76QRYOfk/+LFmehtYS2pSdWtLgOyCuNOs5G8fn
CCjQtm/K0F87V8gmcjmUEx3TGmryBgIdDrqa3BDyGQInb6puo6UFhr7ueozVffGebX/U/g7OjLNy
Ar2vAfZWx64xvGgy8YrWYss1b7TRbI4QZfwyLe1kbLfF+HPR2D6H2autB2Mlq72QVcPn/F6VGc/y
xbVR8KgPcXvWpe5CtcwxysyjljKQroeVFmkwj7l5HxdItZz2HepnYGUQrwl4/Kzi5Ehir9rtW8ch
SifJ1wFrImpQ1eUByd2PZIPWOS7oPIcXidqa8Wmaq8c0j9gzQKGvVaCDy02aLhTWFAwxmSlU7DT6
bImRWOWwU1Xc8xa/a+Abvy0UYAg53gTWu2vS49yBjpr2a9oGCvEfO/0AWHmO0fe69TBMnBX1e9c9
tu3Dhn+BMCzpd0u7rixIuBYKKOwzY3Ji+tkMOS4mCcShv5GlmylgrNt+FbEBA2TKN2CryiEKF7ac
ra+Ojv9mwJJVgDWWcenKugBJhIEus2w6IS1/ZppgjKuYpOuod5eNFMctL+XvpiqHclF2Cd+BmmcD
YlCgqrE3Za9CocVBw4yfvEQGQ7kCYeSBTd2lqsF8G2m7i6uL1QNlJbVvn3NGFad+IMI6DV+8R7Mt
W0DikWwnNS1QlTmVDbset048/Gtrg0GJs2BiEvD8laWZYBcIUHZ1BSF6oI02D6r2p8TvPA50xOW1
39UP2G8PtrbdUHG1TSARdkCLd0VHrGzr6zyyMfoOguwgbikNQRWAyWiheqrElFe5cdveFTnkXAmV
/kis5dTwJuvSMmDEAUrncoV5Z+DHr6xoeM0CCKUHMzpTMbtb5emKxQBohH1k8qKoBjoFkWwa1Dv9
w0QclqWrQmJhjgUjoXPnsstJWBFYs06aJJ9GKieqijmVemrlqEGckrnkUATrIRMGfXLn8Kbv2s7v
wBqrieRZ/M1wr3ForoI2CidowDHgyqV/ZE1QGxOw14Eet10qL25b589qfAcSkbdcW64CTERkfpLd
wCYI6aKo34YZB8jjIOKTyQWKU49bNafOJnpIqr7IgyYlC/EWaT3LuuXqRkdRHYOMDsg3Dlrsr2Vf
foGI/Zx16pDgnFVRqJL8sRo9nGLI3kiftbC+Vla9sapChzusJaCIobOIoyA5VaOlwd7pzbsDVY3P
W+IkBGv4oiwV7+6rJf/VUhxKdKDHBzwwVakEncOYxDPXNh/j7ikvSWLXiMtWwA0yK/+ZEjCUnzz5
FM5hasUNmIoXIfi39JnLEyrPcBsVHvp+bX/Fiky9GEhloJ5FR9bCE7TbS5Syttu5zXYRp0AuHfL2
3PehlZ4VxskRrKAQM45XYHDcM6GsJGaYbO04NhSKsfXWTgExP+6bwQbj6nwVKbU2ah8MZO7qPBou
eTWedYkZzDTaswDi6U76CERpkJ+09tcYxyyADEAnOtwobZob35GVMRhryBvOZHRXUAu0LkHeyDeZ
xTimQCUoTHBeckMfwM9yLoamhzgT5fHBqKdw7PkFm4ums8gkYBU78hKDlslevUWySivJz/CsUPev
o9PhU0y0fD/H+lNeN+mhIRKdYsDwl6ysdmlu62GXqE9z2003fJeVj58rRoOEbZVR9RPJeDgx8kz4
OHZOJWS/K8tfuAojz/LyK20EypCGxKJxQcu43kbYFW5xk11tLbvG46zvlQGFrhzpMAUwAzTOq2GA
hgOG1cPKuUkvNdtznOWt4C94QbZ77TY/Qdl6ZS5Rt8UhhiP+tguSqKay5mcQ2HhSUtd6vCQXCFiv
1UR4sbeb4SRliMawXQ+6SbfzytpnFan9kqFS7gc9AwUkOs802RmcXvOJld/m1JxDcDJk1sexClM+
OUbnEG5w3rg3PI4VUB9ZkV+Q818pnMAKRRsEZK1BYBLty2fFZB3n1y1WmzDDjPetsvrvuplQ36Ia
Tr71wpYw+ECqgxoJ1E/TUXFpt5ppTr4kukwHbJ8Oty3NUBd0lw6Q1eEimI88yB/pUAT2LIAHDzLP
xHLS/xRM6Veg8ZoZwcbn2R8Bi+itdblyyFeyFXTsNP/D/z0c8S8mbhVpw36eCWgphaI9IHF/R0n7
0JtW/VOAcIawdTAGpTyMBbPNmCXck4zEX3iHi18BUDecHBbbcsnuNjCvSdHorI8+WgNg0X5p+FO1
Eyq32M41ZhSHJsj4XUd7VvJPsSQOUytxWjVZax8ihTNJ/5SI1EPF3xRULnYAtTw6yK8CQqJ+ywyo
yatUsb1mEHzaIUOkVSvXTOPM+0o0hpdJZz23qLxyaThZTXEv/+PovJYcxbIo+kVE4M2rkBDyLpXu
hUhTifdc3Nf3oh9mpmOiqitLgnuP2XvtFM3tDNbip0xbx1d66R9Sb/pTtjUrKwjeqyHhToI7A3Dd
fJeNiQsSIxdHw800Qg4djVS2ATHZoMqDW81sN9q0/RdFzlL49Fwr47SpZFVas+Jh/zPFXmpLfIda
zyMkgZKcHzZatuW5qHtSS2cdQF2uOPW2MYPnIMHiMsJsb0fmIQ4lUNWMJRQjfkUTbu11PL0iZrk8
1/GPpb4rIyW/W3AJSc1Jmcxxq82ZupqQUfXoOcFSA8Vs0p1eMoIOlop4BMylGeaL7gz5eVKsU1a1
e9VJOf3w45aVwtwQCvmqJ1+bOktHqNulwksqZcaPz705RqbCyCHtV2aB8Q8lwtBFX+DAObDGoTyq
3XsPQTzQhu9Mq32yBLmI1JCbXTqgPV1pabObGSo6reWJWTtJdb3VgIloRrafxIxGGMKaiQRWu2iE
cqfNLU/bNda7fRk/CfvaKyrB2ohewz7zGkuDX/HdmBqkSQVRU7JRkG3BDrBUiT/2nwFwtlGrvV1g
K6V1S84FfBk3KkEUckH72I421OuezsA3CR+MbnBJT17FvVZnE/p7ru3yiXHEQ0AOCpeAGdbiklzc
jfhexs43/XEOpsSUyemev0f9h/QHpqifxTK94MFyCJ7t222KTnuusC98WfZFaZCuOnsSHlhK5Kuw
EG+kC28hSeHrqddWT0jr5KstyOTgh2naSxoQBRpbh0YhOGQzNTXxUw1ZygEfLZstmKBpiv/K1A5x
JG+dNvV6QgJM52p23VZVn/X8l6pfI3pPMo0PFU1kwPw4YGCt1JOL4fmsfOQV1cNZcuyNprzqmGZG
cO/Lx1QwZ6ns11amKBOnZrtk2WpbWXylzF2gMTIGZ9+aEsuQ9i5skOvMkEGL6CxADibNJuLwmzH/
y9ofaAjk6NxOI1Iu+ouYxi9u0B2n7V7RX9IIEA5yqoGPe0mSs3rn3jO2SVO2g4jERTGuoG3uyWhT
7U8r3xbJzjQ2mePGwU1rXkf7aPJQRQt2+7ew510FSYwsG5qV5EgeOQnv5z7ONyFVQwG90Y7Ha6Yc
Z3EByeKGVeFWQ+1OGpB6cVN14zpoT9tZx/bL/1Nfy4eVwSyGFXNDsbnoKWxhuk5w7/GpGKmGogMx
6TSe0nxex2HgWubDJm6QkOxczHu9g3qTFqcC3P2kwH/hiRq1h/ALRoxpVAOHQninIZwm+a5G3EFr
lgUDNjR2cLwGcnKi0ablAQzPe8kQBQ0ZeUNRzJDDcitiEWcH9Q0yMF2zeNqRn0s7YB6XqZx97DFs
nvJ1qtOaUOLnP4n+RrQIvSCYsw7+iWcODhKJDS+TMFq3Tz8TdEqZ9oZbfqvRYrSIlFeNJLP60aCs
Axllvth325LtxTzh6zQYs1IGEMPNfG0UxA43BCjqRzEx0bCV+5zanjOIfxVNfIGYKcMZsBcwe3vm
SVA43ZFdc4pAcjy0+QeMhXlAkWTvkVxgqlsUesjgXWZTmETcskRQB/3TEQy/PT3D0Vl9AatZRkfi
rohLidpz6ICTEO8yoPBKqrXN4i7PTqiebAN/QcQ7Eq710p+DaxST9pDwIDeroB3YFW3JXIHiy5Dn
XNq32CQjAhcWkQIrPq043FJDW+NJkZi6zI8z+4F7Wb9Z1V1FZgmE0pW0jwa8V6Nhf0JgZgeIqHdS
0h4B37P5fU3Y1AGq2rCqhhj8m3CAji0E6Zg3CrGr/CVR4WWi46L8lNA7dRkXJ/LNsceZzzLDQcle
KmdT+aqzz5xXRA62yIxcVSXysVXcGsgHCSzSwM9+EtlHrRieQ/0yliBFGAolKqquGuhMRsVl/8gh
XhdmEnIabVjfroKsgUbM62RghIEW0SRLiIXySG2ZL6ekC2kOddRe5kmnHXBOXWKdO/qlWQ6Pev6A
++dxzzB3BmEU45erZPStz17tf5W6vgILjtp0H1vjS5Mp2wS2E93FqumC9z4hyzgdz2YV/fZq9GYl
S9oM8x0+xMGhpIo09ESTJf5GcMRxTmIRWJLgYI2AeAOLmMJSU1bm2K7JDroFGGzl+dq32kYU+idk
81u3UDGp6KKzFdqepWxYnN9tgYMucNyiVRGp4LZLVibz+b4ej5OTUOsMxf+ror6R8CNxDdoVtSk+
gqx7CsSNgF7eUoQ5ivrVK+V3Dxc567JzkdMhcqfmoVgY8+yX4n2kfarKm1mFV/NL6W4N5rOg/c2k
Q6BF33or71s1xnJsfwzS6KnzclSmH8lI2A+fDAf4RysYNlHTWjzNi82XdUgPVD4gbVEW6bXAxc3+
lqF/Q0PTRzY2oXJPvvxahAh2HIbpVeXwCJtLTuxWAPt05GpXN2xk9GVR8iErGQrj6W3I0hfRlndp
sHyZt67QvlpoFIYq6Fjswzx+KQJUjwY1qhx2MdxtQlfXpj1TsazkVfk7HFsTTq+bbdTeFaTOD3m1
Uiyb3XK8myNQ1tW9IcdZbVDwi+iSOxG/o9tVEaio+iAt3jm8t2oyvqDJ2zuVcOvjy6DTO9LkyL10
NZUZv5zmVvKGj0CyiA275CwM2WlhuDiUlfESTOyIpm8KQ9J85XUHcshmqA5fjhW4PlOas2G1m3Mj
9UQlxRSs3YpnCO5ctJAZK5RD/EfnPDfRwyvc9jLullD/h4qgwEqPAk+ZL5HjasEmrE9aspfbj8yx
b3K8daY7EnDq2Vg5zI0JT1fxE2D85TFCSxBxzM7lz5X3zZuiJ7lDa5TEB2FaWyn/6wrFX16KPn6L
qoeBY6cAahXmGsf9BaEqfAtj2gA2MqAonvL80tQeCxBkbJbiWynk5zXmcbPG6wQnUnB3kqTXyVht
1rB5sRJZXCSax9EIEpV1Fm5Wcgs0ADS35JXDG8e6BGQdK4zB7BIFJLeYa8lbKtcCtTBZBQ8Ww+aR
R4CwWulV/XVqD7jBhiAIWbgqdV76cBCBruIjghM20uoOOUTzl2jqM1MNQFsM/VW4Iw5GeBssiVDY
K1fXxCx8k9vOagDlNTlLyta6dbnu/mRsAiNb3qkK3wym2w2+dbne2VHlkh6wy0rMVGJgCMpdL7Jd
niKnhPRqKOFaYVTisPjhRmFQMFQ+8X5ZF69j/Og+n4dyolVAEzo+U9Tza9SkWeMGwSq/an/F14Qe
/1KixgQwIu3j3bRrX8YnhtM5XduUwtW6/mAq4CBn7t2P8L184XVbFMdXZ1dfQe+usLRMmBTvyInx
ZOvZS4huYeAm53u8ZHAG+hwJEZnEID6YneBZYptILTmxOBuV7zgoGZ1b/Z/Ur7XPgeVtvZ5dZ49Q
QLzoR4VbSMXyTNCZ6/yj4XAgtCMxZfLBcgQIyW9+RVKHeY7Gr5DeYJ+z2lWmjV6fzEeJEcbe8rV1
6X4kp5aTY1NhEcVZjjpgPo3IgSeg7avib3qHSoBOGd8FZeiMHb7YONpHvjhXfOa+aIfDFW7cwrYR
v/HsUgStqBV47vnR+plgHn5AfhQ852L2alaE2Z6Mui7jZ0J1iPHOC6q1VD7w1CAPwMM5hMdM3jiK
T0u6Gfq9Hh4k+5BHB26/atpRFIcdc2Nfqg6ohNDBCPhG+xJaHV8gZHiuzffS606YJNRg1Vq/mHyt
f+TBoZgtoYwNPpsTxijs9yDh1fNZYZ0enmrru7GZnI4HU8AjWtfwcHaoXRXjPGlPtsph9iK3D63y
jPrZcHfRjIaP6rPUfcM+CuOSlrswvbQ1P8KIZh1mjrgELbfH6WmEvAlvcuLlht+hCgCMQdUW8Bc1
H4J/KtW7NJ5yaPUmMmDlJ8g86a/qPKKHbWPThqvozkmEQJoxGwY+isHYRbGOio1tS/qjoFQEAmRv
nigLWv1JM9AxmbZOFH4oTlqDA2trQFXesj2w85OOHh8PMrSm2cV/ozMGQ6qpbIOUQEQ6VC/NPNzb
tXo02HLGTyXYJKmPplPvtnXmqe0Oqs1Qv3BQ8HgHGCJ4zkgKYnHBxCz8BpMdRCh4eOxJU/EK7cUW
bpfsLGU7PYbcnebD8KYyko9QppwNaTPoJDb1CLHXzmfKWYvXAA+a9sIjUlQHvt224zefgn5LrjXN
Ovo6Z/LN6jTzupBZb6Cg3ubNjocYFRrj8Fv2FqFOSHYNydaNr5GA+DYTdWe7xrY2OFWjL0M+mePB
Kg9t68vS3iYSNdtzqiu2m6ypfaZF27jMJQrSWKYHfyE5oo07z+Rm5UD29W0d/syWq5RcFtVtttZ2
hTtrbU6YXrYq8UDprij/Mm1PxjaYnQCK6Xypu40OsuSPj4LvkHuy3tipOxprzTzDbeHr6XbjGe1v
hSIp2uoOlRk42GjLDLFQL4N6Hc+uDNagWdN+scaViGOeN1XzyySbPO202zUhYMhNAgqDUyhhFbDp
MXqjlDtRcrKQDbD1F67G98XmoH0j8COhDAWBglivZBvpVv2jpZxxfikH9Za1GyvtNbBch5xyqqEU
Z9SqvmA8DC8ZfOz+hH2LhTdPQPDTf87kf6RQsFwSs0SxqlDpqZDSWFwg0MUV5y6MIx2WJ3OVfY9Q
nTA1xQP11tAOIWYwCiK8sGFf0ge+KrU98PsCxJYU9KvGZJ6yRn1jvkl/MTfKvAMVQQG/6XqALNuM
G7F8LIHdYDkYamyZ6xdwQzO+wddK85LPBeP3rkGSc/bI9WSqlM5Fb5fzD9AvkxVxsHzNgAf5dMm5
afDCsrFCqfDSDeauY4THYUfKl1GjbnqMI32hTNvNVAiAvnpbBCW9dLcIhEA/hI8FtsDW6n21OdWI
jjAfySiYn4W6ZeUWi73NGcwLksEpIHaT5Mp1o5wmRmmxfO44ZPTpobPMNDYjI3kd042flNum5fhY
Az5Ir8P6Q6MrXKXhIeTDes9Hj4NYDXZ5uM6QGI5XMGdsU2oZHMBtZivD1qrZM090apf5APGljro1
TfjaUA4i3u5jwISYER0y3HFtzZs6xyHGYGI1HBfP1rxRAO4S51TK0Fk5sT28c1l0i2ghAOIgsVmr
KKb6bfwxOu7knIaYCs9HyhmQ0qmvUap0sqtVuD/XoeWD5KnAjxBgkXqqWIUvzNfqH4XouifvGAUc
nywIxdrmJF1rzVGLLi0PDoPt/O58FZMrKiQyuOUuZEqly3ngmg0jftLtfNRqUuJHyOKdcwdyGUNg
5YIUq8MvohxNgs7UfSX7/NXKaJPqmxIWAbv8f4Oy5uebYMCxqvkMkUk+pOasXw3sY+BQWFQSM2lw
t6+brzRmNbGjhULMiotHfyd6hnqJOxNcUKe/F+WPXK/75k7UTM8vaTbDb0vmDfXJhteJ14Kvrd3x
8BBFkn1F5xn5GZsIsv7a5bSFayIPh5Sver5Ci5h0hlCkEK7EUUofJn9N4bJYYR1XNrs02LPIMOkh
ePQD+6I7e6DyzG27TW75HNQGwQXSGwP7MUd56yVs8KtVh192xa5uPHMajAxdBLbuO3BBlqBYu44q
koFub0CWkoK3yfIR4umT12r/ZtIKYizdl/4PXx70gJ+yWdvddnK+bGvXgmbXITw0flsTjDQ8tOIQ
dUfGWInM5BKEEtIyP0VQ0FgPJm/ak+NiuHAz5/g+Yr+8aK+l8ZNb31PjDziC24oRN/9SAfoL+QcQ
F4io9q5E0WWhvfca2DiNbwb72t72LLip1VFqzCfsmCw9B66FPHN15OPYN1Yq44wN7xBXLPayFhoD
diZ04TMx8Rx2ZOSwBFuqRHU+4MfiSEOfWgNf4YjE+kp9rLrpOyW1uFRn67ZgIHfmu7bviFVKBjeb
EUbCaLhLFg/8BhIYHRR1iQXA6xra1B/o/9aZfKFAFT3zHyzhK2bFRfWPoiS2frBWcOvw5kv5mqyz
1Nml1WVuQd/SMHiWSeYUWJXNwA4x+MJ66woyOS5EXbA95/pKGbSTMe5xb1PRI27snEeaPGFARa76
DgnOHJgKHsB7NNx3ygm7QsjApF832doo9g3ihWI46mRpIOQgTm3oTlV0Uca7lKD7rTjXiRHBNWpR
I6nHBE3Ky4wMfobZG1oejxl1VUkLCYS5HA9Ye4ix5b3guOOlq848ftZAZ+mDDgNQg04M7tU2bE6R
TEblwpPgobOePFn7cixYBUCTWspXHquo2FLQUgHEV5Pp/7vurPp9eiQ5koOD/2bcQinDS65qrNKe
w7AnS4OFzM7ELIhz29poy/qQ+bKr4eEJoTCRt8vpc4QpCtRHSTclC4H4xxFr8AKkIoW/45nbob7O
+WMaYM7KV6kiLgFZDRxamltWzLK0islkaoJxFznyLqzivZiFH0KnHStClWlO0QYisUU3Um9M1qpm
J9+XNI/J+MelPSQDUgVCYcQ7KeFUZRZx4S+xjQZruEgDMrxspzN2YUqiKb67TLTBdNJKxidoKwso
jcGWxEiUDDzGYcgJR3J3eeZKuV7NuoSs+qWtiMcwcAQ7xVq2CO2W0GjTIYj+CuNzXV+n+jKNgj7j
VJTfBNJwvKOzi24NJ3tZfGrNvCmmrwz7NlrP4rPl5J3In0pIeZAUG/ULAhnl02g7cNaVZ5d8zr2y
kZEXDDuDoVgFKiEVCV99Rp0Bew37UWpxrPCy1OeZ01/v3zurg0yk71rio4yaXdagnMZsws6CcMO4
hcQCJjOTJg3XY2Nc7QxqEA+CNTJzzqzVIAgwnI8ZEx9WvE3PJFsCiB56QkcBt9brSyzYZf3yIXcp
Z/n8jNWfoiF1IiTcuv7SIbi0Verm/cDsCxofdRzfXcvsM7y28pumYsX6fhbZVTeAFbBg/Gn1ExP7
oP/sK2PVOYz2riOwqax+l7VPsrHQu9/n6BXRh0cg4j1DdQxx0vTH/i3Ta8adoQEMZIkJ12l3IipU
0RE+NpGlYJSzsRM1CVKGTYSCPtyFMppbFm6NguPH1h3qfbz0fSS8UKcxUBNOZ8Uu/NBh4yKNbc7u
ayjINxupA23OxE4gZRlxs8vOWkpHjhlsfYiuSKpn17KpazZ3DQNado9/bcFuqOtV38o5lcwZzBW1
Byq3VGI7BedDqyEF1KwoazdUGsq4wGYshvqdQO5ZSriuAolmfGI5SoC2mxrbyMzSvQQRldV/dRxN
Hr3wGNviNYbqEjpGgArEuAUTfgUjeJBwESIEltjOm3DWatTdpmOjr1Ktt/Z/Bs99QpIk/Qt07VSa
qR/YfAehPGBypIWI27cSKUUpclaytgJLS7nqRYfRUNsEI+Otzuw3eVw9DU4l4pPwMe9EqX/geuvp
hnrP0JxdNjXnSug/jRTeSILdOGawVToGBvFM97MYrOZJizaAULB6vJYdbvSg7A6yHb7kSpq4+p1C
W6+h4M4SObytxWBskp2rcPI/s7W+ezJNk0Lz+ik7YMbeKXX3rwsMzOS0ERWrr6Kw3GGKsCeotJrq
vs2Sj0oONVYvS6hgeQx6DZVNZRPkOx5VBZJA8ztyZhpVOaMUSqFOqs5vnUvfScXgviTFC/0G/h6n
K8F1hahdbJOwv7LbB2TXsl9YYtruozUdDRy76+xUjOldDoaEBXhyALOB57OlaOhIGFArBn4g03Wv
tyRPSMDDFEM3mbcysCEIGm38UguNnM6ZJhogUvjD62jReG+btDmkkNMKale89qwh8euukTjK6M8n
4sx0Uq76fgQSxOeoqC+yHt2y0npLRyiCAh8ByIeDyPO7JovDog6mSK5thQT1JMTi3hwcmXVErfhj
GP2iSYdVDiCQESGEtYbIG5w1RzaAZ7JJMFtzuIAVJR3Z1vpdNJwMhmw1MVRGwKdfWiZPf36QCvOs
OuKf2fD+W9L7GNzraalzu6uagBUPGfXDOZ+NZE9K/T6zkW6Pgr9ftjEYgxaJ+Tc2xqGD8ytZw62F
4ryyR06Voj8oJG6kyIlTvjzB6rZgtDvPl4rlUKJo27axvgEKYmEhsAZSFwqnMsVOw1g/DbJvYQVv
KafuKkLAxY/oQXF9AZx/UmaJ98YsdhAB2B+We60NPUOJd5VDSksEkpbBYHg3BDJW8cfI8xTo40lM
9gMfqdZ1N8DpZF1IIN4CekuVHp/HyN9oNHSUHr7NdlMGfqsxZtayNe3H7Fyg2T5shfF1o2+bjit2
mY7F5BtUzBm7u6j2dclW08pPTWRs0/7QTL2f5u1F03BSGs4zVoJTnbxrCwpyWftrqI0xf+Vd7Mfa
S6Nhw+6YUOS0az2DsuSYIpu0ocVNFGMmgeRLyG2C/kyQ+EhWVEk5c+vznJljhkLofUy+0+FzTnp4
48dC+4G7CSdqXrWsfKE8+UNHUNLMXIsNIT4tFKkF6/R8NDYVBUjcIhqlEu+xS6nVSDiRjb8kcBMM
afUiS+BK0euvCu1Yy+eixNK6GiM8S2x3MtaMgNCIyUSnlTAfn1vTFXLiBlLhytNeIc0t/rXCj6bF
9kSnzGHmSUjNoA6ylWkBmSCvVkpXcMyGabkZh/fG/tTsT9BnRI1v7OhRpR+EHjDqGeizUGT2+bFt
Y4SG+roV4bGJOWC6bJeB1w67i7rEWurAiYJ2m+SGV4AgKwWzSpkks8aEGAsZgGQHpXdYBZPSRnAr
oWieCsVaB9rDC9BVcFCmH5hcK+PZiu5caqEXG59FgRq5dRj9/oHBJHMn2sI13BB1goZT26hBxauG
kB001gggqJ2O1fgu285JyVguZy7O4WMyB/tUm/fq2BOLIkh7K+jq2Mmpe30IvhTg0qwgjmU3szst
iAub0G3IIOakkT0lIPMoIE5ZObJO2SbEyIZ4CQfBIn4YGCOBNRSa8a5Ti2EkIJFFH5uHzAnMbng9
hBMOCrADhbWhiWTQAgLFDZ3WVal3S/yBbpIxXTXkdc3vJvKryqdzH+hgcqyryqK967BmD4xBhpZe
QyBDD8SOU/OKCMkP02hbFQUbCTpZUFNXneFmbPNvZ7Y8FeM1rs8GgLmVE8vbUGD/CORzQ5g2Z/RV
ncmhNKRDzfrDyO1/NZIgabbvFCABxn1ZtYB8gV074YgmqK/0ERxnVfAnmcMbYUQHZVYfZjTvsaAe
LZSWxJ1AdSelRQIAbynXAgapWkIWtkc/lL/b6BTUoTcE0rnYOj23cOlDLL2pY352cm2bzs1lNhlp
s7NxFOc+xQ38U3jfvXmMMPuPI5AeSJ7PAuNKiDQnRqaskXQDWG1nQdMuaHpHB7N/edTmFPRLcRZD
gwb54cxQJbrhG6sfUwyFzxZrA47CtIt22mAzV/4VTHXNwWM/fFajbicV+toIyj+5QzYchy9Tl3lU
pRd6vI5OpJPQ6TOnMy35qZkKeBfd589kICX/ya19nuLJ7WoNiJrsGwBKDFBrSau+NUP1LkR7Nob6
QB4mIcHvY4qGWVWP0C4JVB+4IsWLaVjEWYHMilBWI/9q5v6dRRGl+da07m2k+fEokT6RnmY20JB9
wNBZj5zlZN0H94a5rJGjWrJwHzvVe9V/dP10mtP6UfTzu6zGJ0EaE/57WJvpjxivHQmn4fgq0cYl
NVMkvPzgmPOTOvMEJY+ED3cMqdLzeG1F1R2eGWucsGd/1B7hXgHRJU++SzcZELJWufG+eqihTgK3
Q8ZraETajz0GjBwreDHxt9y1qzpuvTCMb53qkEtL0qNhDpcM8TprZJqhAdsbecJPlSgGlILnUcoe
3ey8FnL4MBiDKwzqoP3scsX6kwUeUiulqiqACDNCgs5dYVGWIQY5j1xoLypoJVjCUDS6c1uy6E/I
QmQvX2YmkPz41CMrzgPxY8U88nBc16x4LPoJ/tRlKARowBjv4yJknh/Qlu9DY706TfzW2LVXhdpv
06LMScryPUIyQDi5NzbNCcIl+cSmczac5joZqhuzg5crtFXWfKiXJYLFHR40H4ggZNnyDUP5iDr7
QhPGiW4fm7I8Wvqis2hCTHjdxda9DktynpnOyhD4axCT7CLWF4R5pbgLurJ9hS77yuW1zTBs6OMT
BtRbRSxdKbKndByH5mzX6bOtFD8vB55S1GSN8lNlbhSNflrqiEG69lEF9yAQvxRIKBr7jb583aSo
Y54e0baVD5RN35N+QpR4Hcp6byjpu8qHBKYVIeG2Xjo26FR+MAeHdOJhm+Rf8LG+FMbo+88DqSM1
YKe0Z4eWxAd1SYkwUMpWvUJbED3qTDmXQnHTQWyHZjxHbfdvEsVFzySvMOv/pZRIx5iPhh2z52zU
SFNamwHtf2N9QXC5astswSGM2hg/FKu9FEpx0ifEm3D8pgnlevlB1NxFBengzSneKTs/UleEqvZm
zhWxVzYzS6nf2uVSdQSHMhRH+EhwIDK3c46kK3olk81B4gCCyBBmit+gfGnYp1ZxutiIePMWe1P6
mSdwgdS/ErsfFB54WL+i91rpMFBFtNUbuHmgka9pxqQGV1yIFKNFMMArq2TfhC8Q1g0BYttxCy6s
5RwMOQ3gaqhar8FeIzNOzVExtDEbKvu1ZjIlYaebtB6rDQwTmCVmtg4XfEsHpbH9IxiWUuHLHpnB
UoRNQQ8eDOZBhxLCAG1ZQdDE7shcQgLikk4j+WLIyOTIH0AsRYT3jRjM8db4FcxIVUGPUCLRfYtT
JAv8cHb4AVWQfNlpmycVSUahL/rfqpnWA9PyChBZhz6rd4idr9kGsm3SHNudpwyCPsmQ+jW9BAlV
49AcwHrshjakJwtgu9VYTFg3WwX6Nn0zI46pUdApCB4s8uDS0tpJ5U1gxUr751heJKg8TQLQVvq0
mOo16GON1kAZhZd0CQkZsWxP3Tbheplw/nY6YnDWykjMAg0MMQwBbJP9KCNPJRR+yS2FcGXHeM1o
EOXiVW8tV2I5VqvdmqwKtoEjSk57Y4bhJUl6X6oZoQ3dnrJ3E5wFWs+UY2V5AwJYyC2cVBkjJdfI
ejbzXy18MqdCmrehOh8n9t/MdZPqZvWPqhr35IN4XeNzxtFX8SH0TBkXiSLBAg0W/4Rc26plPKx2
G7NGVAY3ImavYcHyVP5NuHNnQq44EnXjhlxCc0z2Jca2YoeDgayhzOV/BvGq1btYNY+h3u/Rdasf
ONs8vfxd/phhGZdiK2kQ8OeXESaQCgYxYIBLAPcqYg5VIMuBd9j8cCWuhvaIvnGVY2tuvicET3LI
8Nj4EQWFXp+xAbkFOQ/IW+o8UGvM1Qn0AYTHcbegXdV035s/rXTtxJZfqSVPyP9O/6YXvtr/wy5S
K9/4Y9P4Q2CDS5MLeblqC+jrDpyJM9ErK3LquOHyNj4RVnaKMFVg52x2Tsgqshbn1B6fAJyQsVQn
hsdMF0NLOZCXjGoHicJdllofrDk17Fdb/raIk/K9xVzMEG+2uMz2/H/ZnWVfvOO6yN8nJLSKfq/j
HuC6g+TLwpWwsYRrzheTV9JB52kiP2ACSTE9IKAo4mktI9lvpreW/RO1AsuiZ7nQvLM/0OkshZ4V
kCiEtaTKMhunV0WyDEEBkinFjcIs1Kh9gCmMXxVE2doZ/l0KJ01dFFHCWQukZLg7EVX6fYZStnp1
MNjFxruEah/bM+t3iDVcJQ2apHQ+RjhMZpz8AoJbi+W6jRTQGDw0eALguvBLjXUY2d5yoBCzutHQ
edTysLURlzBfFZAGNPkSBQ7TUbZ+HGhRg6d8sHzacLKIGvrRY4BIsR+CfQ+aXTDBLrH4zdAUBHAf
A0WoFE2UWyjN1SOdjy6bu7ZmgMC4uwWEZ4+jKzNpEmjw5pKtTwjVssZ9hcxzUv0MJoyJOkfnzysI
0CrZdwx1urdhodkC4AV22JDJKKgst4ww42BKDqTXGlnoyJL6ZsJ8jScaSFy0nI+MwQC1pd4ssxRF
lKsgoHC4qyPGhMhtkXN6UQRMIWYsiCmCaK8SnsEEJqvHlWIm6HJTwHIV64Hwqaf4fwMo6G3MpM3x
45apQeq3LZFRAxEnMQqCQfmY7OzEjbGhadwWGEsCvfDUAwM01mQ0I17FMmYO5zWgd2KEK/i4+lki
txZmhYbvZpqg9QGqGaJ0l6XatuKvkBrsxhAvcWndSAE9kdJVs4UIIuhk2bBeNKVxlRygNXmGs/x/
C8ETjlalbQdsU86gHxbHLunX+07BjBgSZVHm5IYMUFBksrOQxyIpholJTC27NniSmFo2M8hpxS/Q
uAqlX5NzvtbRNqCP8AlPwWtdr/hFxiRvuqiGMSqtaSe34EPvkEG8qENfxE0fDfEOVvay6k2s11b8
y1J2Bv3NWqTAnKG6+dkyY+bNL7OXFktXky/4Z5f5H6L+aa3n+N/jPwEmc6iFJ8n/6pTuy3qZGBsB
BvSKnwZGDi9ZR5qBUXz09Q2U4f/OI9QxJqBLWacPpxYlhhx5PjYZ+M74X6SCXex7wrAOnXTXfkr0
WNH8Eko3eUbsyw2MYOkwYRgK01thv6bd1ZB+wwCIKRIYwyKf7FXk/DrgIxK78o7d3ozbVL3l7Wsc
34boXW3+ERmeNR9W915przMDW421ayMRpRS/gYK05Y+SnrxHUzWyUsmRfw/iaoiTEm9H6ikn/p7Q
aANv1C08HFt5vITBFew4BvJVjB7aRG2orgC9Dw+EVVp2lcVjVt+z5J+pQw3PYefBKL0JOr/xJYpI
l/VIKp6Up0KY7ACbxEJ6WkF+UNjY9vY/mjY998O8xArXuU7CE4QwNu7/deGeU87XScQjjo1b+D1R
8l+Daj/HAdyxNLLhfVj9S9xDkZlqT5tUBAAA8LJ8G5DLMbFvmBAW5DNXHtawCBSMlWIe0aqTcx3J
dTEkgD4ORGkepbA0ERGnlGCD+5SDxsVC6MkOK9uUTSKTDjppwdfgMGJU05s+fy8KYYDhYBx4r1Rj
1cSv/fTetwDtYLLkdHMWFs6iZ9KdveQ2jexlZhamPDHM2dLBKT2z3tTDX2x+MlDuWxa1S31nMb2x
EfYimgGZjRQTdTmiw1lU6E6Fm5dUH72B9NVYL2brJD3PoIsGdQMg0p69VGbeTnGSE0LElREQqTqc
gGrywxyL8GWsvrlyJfONBDce9c8sBAJxV+LfWXvIKOL1/p+hQYbXH3yd2vySt7e+/KsmiOIX295l
9rpl/BI8xz70UgMzMVdv6/MXyaab+I+jM9lu3MiC6BflOUBiSmzFmaJESqIkqjY4GjHPSExf7wsv
qtvutksskgBexou40ZzCpT418sHMAOpHqxC3khVaa1yT6K3chMmL6j5zzDEAigbCm92QgoRiujh6
ns0H9VC5+8p8c1jcd+VTwUySMYL6+r1kHoisVSkmvCtfiiW2ixWbAqM713nichzaC1Wf+ChA4iQv
KTCS2XgrS0ZtHEykf8IBN7d/KYd/g8keO7/3m7NTPs042lQI/wMtvM0ZOSVbXBIKYEPCcrEycpVc
UpdVdY3Rxv1wMIeXfk8vLTZJ54tK+hWwiI5rN8vQI6Oraj95QQTD3eBWiJ2ff9a40BrrffR/YlAU
JSuRKP5GkVp3ycXuHpvl9FietL5o7ym0D771GCUX/jONtmF5TO0z3vxRYMARgMKxFdqc0glc8+XB
E+8tsSi7YrHH1Jhg9UzGA0EgNL550xrTwdbBWWmOot2wT/CaegOpyVI8LiG/uT2MXv66/K3Q6f0c
1ey4cU9yEuWsvh+ihrvu9ACEAUg63RPR81Bxkc5EXiEtmcl0krE6ygRvhu0ex/QUjtTOTf9cae5q
kBAUY231wFHLtKgZNWlONE8gnoH/GZQTmGDAwLQAVHdMEIqpvVOBZlPMaadU2DOTC9T8R0Dh3yEe
0CBC6fa65zg2n9j1fNpZsxuXSBZ5WN25W56wVaYPMdqmgeCkNLA3v7yPH9vGhrwUn72BFo6oxTE6
fsjGfMaqTwpifDdCSWfJtIX/u+/T19iSrCkhCpUJAmexs4bkmarO4zSIo7WUi4bjfcpYVah+ky6A
9qY8TdlyWON2s/TFjOqj5KHmxoTu9HTydE2vEnGNIbm1dnil3fSpp796IGbWuvjEZLCj43OfI19l
8ltgZBto44WLsOhr5uzsvWAgbeUeC4BZQZLv5tQ5BIw4LsxJABn40b0j4HsRqUPSdAcL1dKT0T4M
aHEBOxgx8kmqRkpEbRA5VkfCUtisnoZ5n6jgxXFJ4ln5q5SjuJNO7xF9PoQdC9JiGF7nms1kyNaf
FrGn3uJHykK+ugsPNqoQ7gK+ARiP2Heyw13MXNwcx82wmgaNVaTBZktlE3OZ+VPRxOnI5YxS39oB
SpZ8Kq2uv196XfMAVSUL6xdL2CdXdzszrtnCCcgo1iMv8pDglClZGa56Awb7XD7YefXZGv1+Bpu+
JC7zZWG08LUGh+Pw5H9piHoTVVJ3YUtVseVeUmZdj44HHgLzubEYLAJ4jRzBgeqvQaafiDc+DeYA
m+qvT/vH1GLNOEbGXw+ljpG3AptpiPzfXPAltdWnYHQTPy44j5n+qBrQxyhpIl6iRAQch/FL1ffp
W67E1cGcF+Bea5rqTJbpMyc2Uua0d9N/xSqQtQBJCac1v0cfUpfb86LrmMUCWkQwPjam+Wjz2uH6
PA7ecGld4xKxJ+wT6CLVi9TzV62jC4GPz+rmxROzKOv+YnFJgPR0g+4Kdf80ch+zcuiinKzZ99zb
anpuoex7zuug4n3Q/abQwiol3ltDXew6e3Y4B+IU2Lhudu/4RCzdnTOj05f90+xaZ7iSJ9dKThPL
vxYObKvpCjWONSp/Ec+noJl3ZZ8/Q+VxKcPNKTg3RIhYY44vcRLdAsXaVGtC9hLNuADXnnOU8wq5
IY2yqcZmY1F74Xs7C8Z0hokmS9RDh5c3FuFupE2XymEg4wHVExCph5K1KCkDbuwgNi5GRxUovfSa
Bw+dWsDCu7vK+DPTrY++SUJ7tr6LAPBTgTKlWRiUZrdPQgZh76rBjTTpV9xPhxmXTmKD5YzdjVV2
2+VsGAF9UfOri8rqsM3lBzmTeTKi6mIV5rtK59WcvLq9OCZs1xVkqynEjG/drVPjyfI+EyBhYMDP
BhmTlockcI4tCIq9m/tnTEzeS+XbJJsRwCn8Jni0dmKoIjbqAoAhN38YrGUfd6dhPqiWL/jwL3Cn
I7BdfJDmJur0fm5xEdom6uGnPZ9H/KPdKcCeHcE4bf3hyQniJzihj2BV9lRcGpiR+jnAw4oBuoup
g4yIZOR6qwRjFIPE2N+SzMcaQudfkhGgAeppMWkloNkxPBc5IhM8FBfSYrPnqS33BWTQiIu+UvKS
8Mty3UvgqEvW4d4HvSVTgYGdBfLN9cKnkBEX9uQRaN2/hJ67rooPORsGre29FNVpgiYgF/SrKA6Z
xfHMm+ZDEHunsv7psPK2lUNcIzu2vk8WgSi54T6o0To5t+jihtWj5BdItifaEqC3W08qIilRyc8a
V3MJ7m/MnLd5Mt9jQ/wLx+wStvMGhJx3K6f00WnTXaZxQNLK5bgIdATLczM8Fk7zzkHSjmAWHWLs
Xhz6e4hg3lWWG05D/K/8BSAVAGV0zZASwrBUXGbvMKvPgBtSEe7s7pkG4FI+kD35KmkYrE/tsDeb
YxwDTOPreLKH61xw096DMI3TZSoKuKWAJgiew/o9Sb4jQGoOv7p8UeNj7GM4XKZTdCw5Ivj2ReaH
Bqsrx9d8U7bPoKJmav3sb038sbqa1t9UxXdxc0mSz2Z8QXodb2ZxnvMPViAjw7393Hl7tDfOfFV/
8/xdbh60eRDqKLpDCaqn9lde8GBM/wbym6xXveKjRW5Q3Zsl33UD5pABj5xIJ37ANHE7+yFwhe31
J6XyYFhe7kTljv2b1d9dhfnsQwJ6KuWPsp9NvrY40Jdo2Rbbeo1dI3+aE2BW10Z/MGXb8ZW2btJl
DFekCz3jFwsC69K+zTbzIlngHEzJIg4ZY2X1xh++j0+Q6Hia4Uk62uLeK55dj/zlQ0djXnFJa6K1
hG4aTkulHxBz+iMrsZmbAwz5RwrlVhaU8LTlyuUXbmzGXih43c2BFimKsxQnGBvt/KXb+6b/8IZj
yODXcotA+BOssIf7LDiO0yPojBojF5vI9KEjCksmVf6NmrdqfpHZO6jpGSthfPK6h7J7NP2QaGx8
Z6nfWKljRpqJ+TcAwRPYDpvVheW6osOQ9TztPdjSa5ioY/QM6WX5ePl6l/IQhfhJQUemeLGqHPr9
ifnOILhqfzuKffe72Rx4ZYN/r5v7CvC0B5rkLSx+OvU5Qybuh3cDLa8rqBy72eLUaHYDFyzRyS9n
C1ia3fjgDfvc3wp66OnM1ofIeg7VIwN9RoTb8YA9fHvlP5NjHzgLu/1KIQybl6B+tOcNsc0qotmE
O/i1rJC8u19H/Vn6WuXPdDpF5SuCvRn8ZPKlY4pmvcg1oFBeveA5EyyV5GfuPIQcm5sAnN/0VdoP
Y3dGG84cmC0rGKSNQyjzlYtmTkhvXE390Eoo94R6F/bd8zBhcT8G87/IOeXqHuNV0aGq0ptzdpFt
1Tunl9D8TIg0N1xxIwJ7kWHQOfugr9C5kHnOtv6c2M3nY7pRhAo6kESsTe7MMV3Z+e9y3l7uE7x4
IJuIFNPFLx8m7vVQ3eMePP5X3n7FkGKWh9uj4PYXvPm4iGkOwi0Tb/r8IRu3kfszju++/E3kn+u9
aL5eI5K7VPTXEM+u6NyMOSJ/9QPgrmrtNpi8qncZnAS0GXcd48Mm8S4WRzRRxuiibNAt+y44991B
N4/ZfO+1T535qNxHt3nNs4vXvicYsnzHuvOInpj+tU0vAN+Fcw7SHX+RcWM0SWYUf0EIdkDdFNSR
GPqwiZQOwwnwz0Pk/tbZkY52AwupcUnFZZJXIM8cEdhWjyTjXvnoDQIn8A9MPhJZvdXyaocPDTFr
M9sS2ppafEEP7oDx6C0K/3zrBQHFJTio6TEqviRqk02g0kZzM9hRoirBzf1t28sYEj8o33KEUh4C
yn+Z/Mcq+dfODxbcGvM9q/8tFxgZU2PJvpnAU80/FMWBgMXkXlPE7rC409lLaB1t+VDX27l/ZNM2
EjKXLzGhARU8++UxTy/+hLFn3eh3qkDAg2OMuzdZdNry3mNoNw9mcGbxEaDXalIG42O/gAsIUXYa
8/c4V+BQoPVkQemuUxG61Dg7bzTa30KFSxkjw2WaidVNwS3iQBDKGM8l1UZL7zLHVEqnW+85F+5r
UURfIq2/pyzdaIYdc2p/PSbNtd/fUtJ/d5VEw1AsF1t6f2cK5FjSG5fRZTwedfvW5wO++9CAOBKC
GVeeWlMiQo92TumV79KlXSXeJqeks+7yB1NWoKhMQO1miAkWoDafSC1SFghVsoZ8b+PWXdBrYvhN
6woTEbxuz4qcTWm3GNIDYhRsWf6gfLANi7IFdUBvPAkkF2/+aO1ND8lH2yUyrk0GI7ETjnKJI9Zc
fPnO7coDg35wn6Eg41ffCV1fXEuvk8Fa/7/wpG4DF2BTs/qMtnOOAdfrogiFw+WLNsPHI80KWXzW
26Y3jhk1Kki77sVQFeuoCujMPHG2qsZd56jpEY6rbUDsdxIE427CnZ8J/Ot4x3kznHWgI7mlonk9
lnG37TQ3RBlzgKpm/zc3O7lNoZqVkiVuIg5qMmNwLO1axzkUCMMlMmlHE9fw89hb97kRUdCYtejV
QpxshiiWpTnTIKd0+jJ5MLDJ8DiH0a9Wn4PI36lC0VPS0mSpEHX7ul7IPuGHJuLdTdNnKcizNAsb
1ymKkWmjvFcpXsky5BayfN5Q+g+Kcm6MSzwvhpqmcf/HQyw3CgByDmi5GgAu73t8GBKgS6Ll1Q7s
r1ceR7axg7zsjRPPB+gVNJqIu8kkBMPW/j6u7WnfNfZfo1RB5dOPnWcLpaMSK90b0WGm+nybDRWu
7waJncY2wLVxI7conYXxZptgO2d8CNqR95FZPtdDUz2bfMFZK4OLJd01ONW3A9uGKp/2ni1Je+xL
HvE2h86+TGEbCNC9OFlXUUcqonaza4ErqG1uM4GgyHLMHd2I3DVNax3hL11NbVnvqDXaTIVHqdeQ
bFlGKgwni+q3PNfpiEaH9wpj27rmXyVRGLRXk0dEFuAnq5Zc8ERQWfbixRH+GQxLQWCR3rXCLx5V
Xtc0ZPa7oHrvZkyVngI5Gud2cdD0cU29Eg8xTIHAkMMxiRl9IhLAkP1PrUVWLPMSjOQRj9pM35vN
9JAu3gejD/CbVs3OFpzg/YqW9xzJm+wLuxmI9FRB1ZHcBG0CD2cklD3GXLE26k5Z45mwGiB3/MbM
B5F7mnKVnLWeP1SbFdtZxTtD2Na6A1BILt7KDn7hu7tIU0yVq5B2F7ycd1PJP+K2IzPRbIFaBgZn
T8zsMs8v+5jqyE0VGOSivfA25uSggBl5uGoS46lvZ6z08/OIarfLKpbJjhYfdhqcGbyC+7EcgLB0
pEfyWLDG6EwUPjBng3eePAAEcwlaS/qex1zlHT06sZhBwgscNoz5bXnPt9pYiTiFzp8u2WrXfqJf
hmxAmj30ucsuIyFGEPXPZpGsM5sVk+Mmchs3hNBTrOTSJrRSBTaBWYNal5LjUxfcVePQrQcTHgZ+
3HXjI3cN9qxX1uhiNpblZ2MN2V1RUiphi4b0DC5/yPnhisYWzEY9XRwFUpiiIhe7KQKvwc45z8Q+
qTkmOb0PxYWtUZrgqHd1A1atDrYSuQ6rNB+DnRWsE9go68plRxb146qljIMaxHjT9A4pCv88aizy
rZrA5GOtAqTdH/qpwEebzLc4oqNLgEnfoqy8JLn7yjdtx8j2h/IMcHW2kUf74Q34vkUEoTwDvLo5
Scv6WGkmAfMngDDjlOQy6OA54K16SgM+4ySZWi6g6JBJMaAShX+1JMDVTmwlRywIoKf0yubka+ju
KcuJECf5AD3Of/JzmG4iIIKFbsHNHYNiRqf0RtfeW9JFp8AS9+huwuMu7ZfVrR/sK0ihZ02Irk2D
9SBNCTi/pleUN9fV4PNaw//OYPvubJ0cS4vFl0CbwC0Untucp4gpL7HsjxOrT8AWrwn37JVLCCh0
rU3ZsRFQU3iSQ4SYNOFtoUSet6wh3sgqLevSKxR/2kjc+VtZxictFZ+5+T0gIyWTS3U9ZAdahpuN
bMa/5Tod+qnmb2oozOqhdWPrEFsQBTQlLhVddCvlORcv5KnuZT3l0Rl8eBe4bQMJksQH6whuJ3eW
jTm4TSxj18zF2wKdh7CM19swxk0qqOYIe7n242U9hd9sjlDGnZlNKRaNFwfatD86jLuO/InhPmPw
gZK+sPOS3L5lc5NdOqyYo/04zNnRT6fvqNSSuhb0vT5YtqmZT+9CHjpbqKncegkLpZNHE9GR6Z1J
jq8i96qAh/SrRdVZZS+dVFzx28avyddxVqzq37xHpw2jyt0O7T0bXFzcrWIjj/XRrYOnSXr5HiO7
xxOSbst8M7Vex82QtXef1fD7iotbG2whaS71Y5hSidueY1y9sLkeOtsBPG9016CDjRRB+8Juq08+
K5jOIgqycDhBPwcD28f21hM9YdGO1vmAgencceLyvJlzLteXxUNmYCz0m33Qc3Knic5aFzl40xm7
65T8cSDj2XkfzGw/A4t3U0jrJfaM6GQOm45cu/RIJXkdnWKVTTaNpSQkyZa8XH2xR95H2XXWnTMG
b2I2V73FzVRHFAFqF5N1WZL5cyaeUxMZao/rOLDsD2XMT6WwJWfj7jTJ8lbT/5GMPZ6RiDSueFK+
DrfA5nnL2OpO7MGV9r5D09+W4GcPVWJk+EGvfZAdnY4o0xDliouHZwKuXT6doIEbht9F5C5jKeGt
MCGfCvGGtb8iOEA1Hf4prq5CvOQF8AK7bX7qdoHs9M0ln9xhbTI2JsLFZgTVrKTrK82dXaaaAfEG
+uxIYD/zbrEnQR0Rh8Eue/XnhLQuMkOAzrpu/eQa54qerbi6tfjG1+3/aJGGNLG5Nsr8eyLGFQ4J
6PSILcygzF8t/KvhpztZMnNKj+HAdncJ912ALtFnq5Nn2+Br6fv4u7Wz7qROCE+9BGJQq9p79RPg
oPS8/E5eHR6mDowc6/GFzxyQi0qRRh22ILxJIjm7qb+04AGaHz3KAdiDJI5DBqPPKGb1pU8Pi3Uq
+vaz7/Rjlryi7f5GYb+PRX+g/W3v4KpRxotZE5gZu4HlsVOTO9a/TvLnpxbCl2alVJLRThfVwKcV
VHvZLXfdVywUfDP4LBKLpGNWllyqCXnxFPiszOnP6oFt9WR4wDIYRy1Y1qaGBdt72hJKANDMqqiP
pmPI+NtqDuS15NOwVPMwOrhVkrB7daiDp4IA6YZg3b5jyIMoM5jkTlgHsIM89EsLcQZNZaqgFHrC
Qk32v73lXysGDgFzytF+sNfl5DqkaIjEKhxm6zxLz06AcpnkhsX/2YlV7siH2e7x7BiU/NkpLqOK
B3mScMhn3UvrDb269vQLdoqIRGjFlNtw4sRGEth1Q4tLaO6Y9sErWRbN8z67UQvCVt2S5DDoUZQ2
kXo1vdl2/ZxVOx77G6MZfr0Mrnb42M2AWHoXH2bX670snHtnpim8Trv1//9Eufw2c5lcgmR684aS
U1NX8/C2yM7nWA7GANw+iHG2NsZtmP3PUPKcrVHF79BpZ7/gUVETzJ2G9oD9hS+s0z9kgItN2mtU
hc8hCYhRCyFf2oIYjTUVzF8XLfDeha1uV6ZRvUYVo11cSRpLs+pat2CCTNI5laZ80BUJ7TySBJRI
oWd41H7mOaGyskuuLsdWfDhf+cRxO/rzHW/YNhbAw4jTZEu30xLAglVTuEfXq0coUYXa0gN+aIUe
j3YVEV3vcXU3Llqmjw0jHk4QuokYVMPVmPkqzJ0LDnYesKbbQEhc0nvl1APdNeYth8+ZQ8XwHSDP
hxGupZpbQSSw+8EcLkh+6fA5cHuFgppsW5UneNlTNtNxjwkWoIbnvnap8eaPJG4KOppaLz8PS7FN
kOn3lnsUf2w8L1ryQdrTO6ZpJhz2ogAALoNhfNvh4mBv3VNqRK9JhDY4hjXG6ZIwP6QfdryD2Fqc
Pu+mHjNOEL7YqXgXAQnxOLQxxJlsiWvb+3ZCpilMGFiROsCaYwD7BJFi1WZhslMEMEXn3IfQHxEg
cFc2yvfvpnRJ5Mhib7Qz7LTqSsvyyrDmz7LlMEpnDZqOe1SF3qlxAFqYanOtoUTjUMdpqnDe4G8s
IAGkglgc9O+rWVLDyS6i41l0MxdEGvViGJQlzQmB92SIhI8y9YnHh9E2gQSM28vzN3053VetLo55
VXMT5l4xticQlfAVZEwee4rye3IoFMA2B5sv8ZSgQDQpeFbaqTQhCifa93P2M1pMxKFL/GAqjnE2
/BbUVq78WtImnZ7TKnsxZWOtU+sNr9VHF1fX7jU/M5UstBrY+1OErcmjcQqxcjt4WKstnwJBTnjP
mLH+0jEKyfc3r12NcJvZa9l6wKaTdGFA8xRAU4Zv91U4xZ1svO2UOK8V/q05ET9eg33a0eWukDgt
ZoMnfkXlQB5zh66GD7NEbaX8HWxEI4Z927nUlGgMWcbEZGHTvK4EnRc503QPnxapW7Bes/x6E8pH
t4AGO5j2yW7HbnVMmujKcR38aRhH96Flb70qkXCDiRGEFluReEtQEGIW7WEoGWV96W2TJM3gqA38
tYm3h3YYK3/zNWq5giwhaoostQoxu/RrCKw3wy31NliKEhsShnPGzGHpV21FJx7yRohVofdYNtqN
3WGkBU2UTYtRzUGa0YWi1gGu8Gi0+7jH5uZDrm/yQO7NLIJj1dH4FIAZXsxxZEkJ9nSH1sXgKqCY
dJxahjImqeN0z7NozxW2PmFResDkhriV/ySqR/OtT70Of4fO+MrpWjI7l0gA/JMkm6+mMq/AYzky
FBGRIhPPl9M81j2oMzcmGJ+RqGpH2ILCmamOlfOTzpiqqShlGRX5e4vvCaOyOAiKso0RlnDKPFfU
8ZcOo3dOc/wZ4o4TBs/RzigPtY07RpgUJEcpz75hobmU29Ck5WQK+VkDjjYWEHzpkfyEGl+yrn5M
xHxZjHhtOPIaOAwkOo0OsTjXFZ15ReEck1BfG5/rvVY6P9GUvSqVxRbb8zDMjKNxV1TYbrM0ZtLw
gUQ6BaaG2hz5Y9IxVafenifju0/XXSfsp3mpd1UyeiFhSHSAx3ptNS63hIIMm6QVwZNdy2TPhcVY
SzNZhuHjReZRjKc/usSL14CoUTqZw8pbfpJPti3pafMLlDj80lYGEynv+s3gP9cd94iutilxMN69
kEeQY33SSkTqub63w+Q+H/UXtxgSaymhDLSDPWnIPYa67yDoT2XohSuv7S98FpEW7z5F4A7BYZak
kBiJTwK6yRfhkBE+TEZOSWGGM6M9h5XcTkutRl69Tn3x1LUETGLDIrpq3oLI4OileDFdWm3rerx6
lBmha3N3mfiyVGX7j8BnvaYD8xvn5bXpYPdOBRGHWFJtNkumnEShbGeDtxF9Fa6736osL5ZQB8cT
mHdKal+g9T0pvDZLOqBdGYGNe45OjCHzOG0Ozbsdy/nYSWLCxQCSAawrVAgjRoYenjov2ztVTbCw
ZiLX+ZKJHYlkU+rg4LheCyv48m0EIn8Mn4W1n2J5xUnxR/GF2kwDvHqvpSfQxocd0W1y5yCciJAj
buCP0JmqV01m/zqP354K2dkZSMPpUhwyspntu+iW2DHBpiqfEZiRujtzpL+ZOjGgJymqTB9eeFaB
vcg96BwG9q26ktOq0P5HNHVMYjHM28xQ23Bj0RSMeZBRoqJGxZqAoQ6gsFCEad1IoAvYyXdvufad
7MyvoU8a7GRLUBDpvXadNzMMn1C1HigNvs9jm+c19xhE5nUHRmm0eCw5uv5rerlCff7XOjkFEdzh
TTbeWQOrazlD4tbG6fHJIQSx2z4OBWV9BHDiO1f1h6nCJtS2rEdMl3swE+qiIa4APECaVGAnAxw/
K0MEkAdpgqK4jWwBp5ksS86RsIdjky3sm341O9OXSIqbg06kbOegFHbBmexrjxsd0dR8k7H+Sg3v
zY2jFfzAEc8TF6CqgfrEeKrpd+iXt1gCzoAf/WlQm0u2eDxhN1qjqX5m2BxaDE8dEUdpp9TO1j6j
NJPLrMNiHShuw0blvgxiPjuUCHCABkntLs86a8cg18M0ie1tgSendahDaKgdAIV/DLrkn+Tgj5XV
pGBqYDvlu1JtFGVhfY7FNQ/SnJaz+HeU6avXun8q4Brk1N4WBPqL8lVrRdSc6Vv2gGd0Bxeizny6
NJb/oM0EfkWx7ETJ/rHdhzRqugQ4HLkzqyzf+JV1JQ9LJgFfWDHDPCC7lUiKnOLBOiZ80tvRBScZ
EVFUycIqpFlxigm/dQ48zcUjQ5vb3ziTNMP84M+w2Y0AW1vlG+WWXtNFeFZyI42/MddvbpA/FzTL
y14+gSJOHq2B2hPhwXctJ5CoaTM/W1GA3hMu6jv82eg4TzyiAMv66zoP3u0xfw8SjKRTgAS4gPby
MIWSGTW3mkKnzAP+QdqZ26/wW3IVTJhJguVjHpNPgO9WoP/Nc9bg82cfQzPsQiEDVWNR9nzuuSjp
GHlPls/NVwGdLpARrWPeFt2rxX7GKaGC912JibWi+adGR9rYTTqt/Yr9SWEz81QOTPdGl83yAr+m
yX1vKfUg9RWy+SFpQc11s0s9kNrWPLMhTj+cGlHQU96lLys8FiKU68jc9xpyZ+6X4WPdqvaOKVzu
Swu/VpqQpi+wJeOfxHhNL1m87ykY46Pk+xlYtXVoCyTKCYc17E32k+6kAF3aROixv8JBopF4YlQV
xZ2RwqjKxsnC2nrsMfwiWuJdTogqIpzy1jbrXoEKL3vp3wVV17AxS3mix9u6ZLvs9z4EO8lO2Mr5
1y0bSgVtJKMB06OmIhdvvGFuCUiOUaahR00/FYbPopy+5NLNNQjQfrP7wrXy00+ugZM3k+uMNWlO
eeA+qaZrKUlf6hGHmp/BnCtsDwWkQoHc14rfwS6LaINHaG5+B2UcHYCrZsjyxPSAeidAa0ShpqMH
ScmTabcN8u4WuHm2yWwWCIWgQH7mC9pE5QeMgltZ9mCqNDoB70olIgZYHS5ZuouiogCFjWhU3oBy
aSTp55l9wyqn1Dd01N7vLYCUCmChdp6tNnO3tsdyVAB9z3iGrsyMfJ3xODSWua0UFTwuE6bbNG+Y
+Cmi6a4iJclQz3sk5I/Mc8GFkTfzxgoenMlK1Cx+gmA4Wk4hGCrZiPezfmw5IgwpR8dOjPT6eSCg
MpgqkDIIg8RrSubqVSI0AcpOLpvlnmbuJ1u773WIBmYKwHbB5NIBbNbHph8P2gUFDN+1WI9/eRh7
K0z9AQOdSWiLFaN4FdXcPbR0YhMVHXetJfYIcxcxde2qQUMkdk8/IJVlK1sA7bYInXMlmhvpDc+e
b0HpCvADe5O5teK5O1o51smS1dZWLaaNQpMWmW10Cydp2OkpmsxBDnsYvxYAppW18JoIQbU9TaON
X9Jv6dYGCvco1g3r43uzQ9opcSXU9bGdaMzMxn453nJ15vg+4mRgfnByyqoHSBg+VVN5XaJCQM2y
TJYoo/eYGRYheZsO8DAyrnnBZVoxRGae6onIpk9NGdhPbjfeOSH9o26KUxotlLIcD8cvxV00knKa
Yb9XwEtyPXdT5Wmxtpog3QwZmYUBkIuwZH9xSJxP8WWYHLl3JC2LDiIjWpJr7E1qipl1fVybnSOe
ErPaKyhoA1H1YzQVb2aX94fMLU9uAHjGEg5NPaZFVcVobCjQoGxkYq0V1uITJe+vzaEWKrf6EpEP
RqoOXhXQGRQB3uy0oQu346sQjxPMUulBao9/tA3eJTLc794zKL/G11kNBGmwGExeALBex9PGSeb9
wEGYsiY5rAoCCLFv4KCGN2otQZ8MzC2mbyIf3KrXWJoFBXmZLW+cyP9VyTyC6cSfPtdsefKBatnP
duQ5IW82JjjqttDYOCCqcb6lDtC6yPkck9M48Zi0ouEMx5f1QHjWrQ3D1TdIkPUhYKueveZ8c6ba
oxaqfqOA2V3hynsu7expEHTJGJH5r3WrJ3qrUCl4w3hko8eyow1QHCAPAQv202XJHSxvz1x9xc70
HLVY1zu7eJ5G+8WZ5h75CxbN4Jqv2skODPDsrXsSlTXOYn5sEjxwMoewj2+EghRSXfNTrf2Xpn8X
dFq67nyimUTeId3BtABwphXqbufN/T5n2Ro5VHg2LvGTCmKkNKcjSlPIlp7eYNRFTqN08WiXJpEQ
VWwJ1I0SCMU8Yhmudv0MT0/edWzbrKDniUnlNl25epx2JYC0BPs2vc98IABhGgIS2XBouShnkIxm
/hGxPAqy39BvDoVOHmtuxe1f6vP89jRaR89uqhFH2esO4S2DK9WU65Rl+Y6prWVMwrFRio2ROk9x
nP8L8vCdLSDcj57dro/XKdiGHOh7NbMvQyXDHhbyI9yHgAq90r/4QnL/JFJnyY2LT7NhTh2L01y+
jhVZSAPmdFO+toNr41KGo+pTTWJRHR0oaktYk3dW+S8ju1MyAzndgF9xfEhg7ufYlUycRyE6TAqg
tZD8twJHnNR3Tv7ZxJdM9wh0hFkJwGhmdnpa1zGRHzr10G2/zc7aU1kfcYFjA5o1ROg4MldyuTHV
Cu0SBxC//1xOa8SWOwMU/6IFWpDPWw51A0fThpN1GNsrQqzWJkYqzn0f1AAL4SreF9TawuRFKnc1
x0pkK3ZQ7L5houIktAdIkcyF9hcNMaueVaDBAZqw07ouzZWN1yVPV07Nlqiao+/OQQYu/N04z/pu
ypDy6GnoV8w0lyEh9pXSWM4ECGsyokQWs0Imaof+JgcAmVgy97vG93lo/8fcmfVGrmzZ+a8c1LN5
Oxicgo2+90HKeZQylRrqhZBUKs7zzF/vj7pD+7Rhw34xDBzk0ZilTAbJ2Huv9S17U2qvBSbZunOw
eISrglCyBLBd3FKgF/FpTmR3EcoOguJJJbsWnxzXtgMFS8Mx9o8+8oMuexfOk0V3NJkzU1VKMFHI
fQ6dtMAxon/5mYB3rMoX1bQG25fcXdlGjl0UnqfX6dTXHioZ14+Xc67qHO5n4/oVgFtGDZEuPOCI
BibQgJTKPulGXDPZgd4zzuryoKyfCNBSS9mkwqKN9Lm0RQSRGDV+eDcmmho373zJxucA9AGZ5Fi/
6kXzJj0ui7HlnGVjvOaRCzVfpzICblJIKe4Dg9ZqUoTMurXk1prGytayRZM110ZQwxgjWEDTm5Xz
a0uCmsRGWJKP6y6KKLdukjA0WdXBm5ljErVbkAgMc7VLnSLbGZJuOkwWSuHOtltUS2azS8kQBfcC
j4e0b0pIl9twZ2jvftR2T0YHaKbuqXGGF242oh1v9hT5j98PKMPHfcdOznO0W5IMwUk4PTYapP1n
X4Gz7NLhwJSk3E86NCYn87JD3jPrGlUXPzA9du9qxxdrpVUWsQNQOCYH97KKns2i6i9ao4xFZ4zO
1u86kjwH6xRahUKNVBQEPHAUaMYku6JA+8OJssP9M/50Hak4tEa/c/w2v81fJ6yiNxDj2t7sFw7i
X944iQPT/m7rEPNpRCp/NevgotWG+Zg3KRY3fvr7y1Ns2ySdlGoZdi3Tr6YoKTyjYJNaCMpr2ge3
GZVSZyn5kEbr7HzBGWLYU/xqmzl5S6VzMittXDHvzl+CKbsYuqMemHaVtx6e5/eX6djQ5y9w/WS1
U94bMlBv3339aPCyTZ9j0B0cNuj1gEAeU7gLX3Xej42ZtaSuhmfVaXJVoG665jl88dpwGlb+MhgC
85ccCpq1qlGX0EVkkg102Jo69M9OA1C9b43qTrh9dWgm5D4VYXG3sI+te4UT4+o0KA7sWv/Z12Z0
ot1GSIE52l+SHl3zIFxLPKq4cs9RXT1YEkQa//JLFQK7Fp5qDg1+rSrpKdT8anwNi+mzsILyge5f
dynT8exyxzUdxtOTv67hgkDuGo3DpClYY3p7Sci/WijNei1KBL9phjVuKqp4rQz0OgbqBQohrd5D
l7kLQVBsRkTlV42sRAceWaAX+baWzcDagXuUx02xjmz/Og84No4ZuMcxaN8co6n3JdZWeEzDDkhb
YPl8p5HaqeVKHtNcPI5x0hBvOezGOpGookIcQqn2M5l6PrO5Z8AGQz3jJ+fKhS9XtUSxtMATznEK
qLxm/0uyAsDv74fUQSI0xalaU/sebcGSF57s93bUTSt/UqDxWUEPgyk/fWBt7wOSPyCB5smICC6k
i8qQzvGMU4jHauBspR9Vd0vbKxLWiTQPeVEgA7HFSgmCCpOqfBs8MgPkABV9ggE6cq8KcsC8VTgQ
BiAk/JJ+WgHCgGes9x+2vjYzdod3U+isJkbcS2HazbrvOJyD44JPi9bB2GOGCpt3M2w5/VU87gMb
BjJ8lOh+guom7uyiqrcGnDdnHrYHtLAmPz+5Ojp1ttrAcDQoARWz8pVuzondkq0qPaNN4QaIhNou
dFCyoXPthY5AZpLVkn35pekz/zjYYLFVwhY4rcYddw1758QA2AKnGd9Q+eGXK0LI37V0QYxN76KR
1VNWYEKqG4C/tkpoOQp539OrPowj9/G8b8q9ATdSpd7EtlBQqkgNgVgOtoL72bYcJAXXqO8dOGt4
o84uH3dKIrCzY3hLJDc1uaN2QCSyF5pj7ALi5q0FQ49Al340UE+tCi5jC/upbp18GTC3ZCQsmvtI
6JDLkfkWQ6pfpYFw0Gc9fAqZnRMrWmgjcmnT0vpjBG2FMSxi7XrUBtpZJSIaipwVTxvtSnNlFLZ9
oLzHhKtJZ1lyOLaJGW4b1dev0oC9ITBZWFwhYAhZyVHNgBp7trbDLsgc6mm/a9ifWGG5oamCzMQQ
0doeI7UpB5NpbSeq4jQG4JN0IGfgPiomu98PuCkgQk0ZyrufzGsQ9jObPmOB4paajBDGmgTJ1vxQ
N0zUtQllOcoXtTNGgNaE+B3zBEln2HZ7ZmbUkUVUEezYiaMpwse26M1N5LTxEdZncxeUVb76/tTU
4vh4N5kQoQxOkrsJ4OSs06Rh0dAdzBxJbKFWP2EhLB+Uhe1PVwn+MVbrg2PqD0R1419ymmrfzA+i
TCBBCbkJy9TaKaV7WyQo0S9IAVi5qmS8SDQH6742fjXC+oyrtNy7rt1gJHEFKTtZzJ6k3gbsZBfA
iJonQt77tSyahiEflG4zt/2jjVLhrrY1/exKA95UQhhK60bjKR0kmAu1qgdLfWUeotFYjtqycqGg
+o1HctVkTCv5jJoppAn+KSkje62297ZM81PfUs+6g8Feu8fFBXDDOjSwMcOKYqfV0cnFQ0Z/yq0J
IbbFze1naaANRTqn0N5VdtguwyDHvKMhR8w0xIAacL62cve55ZvPBXlOXcYKzLwROkyET2Py6G4F
EnhV2+OMzStkTX4tHltv1owQdiu0VW6ndJisSEcbRzpUoMf7BifUPi7dVZt5/XxZu8uEYzOxNuO9
r3XxXnQJz5tS9kjkPs+DRczOlOr5huX00cCCOQ2S7qpdpyD2Y258yswJn3fbbZyr9uoWevHg2YpC
MGAfH/s7ioBgbycMmvK1X9TiVFCWXdMi41cJr0K1ON6p3pH7RnrDXmkkyTUQvb4fGCGQqkK3VtGO
P/j0YgsgGTtonACuSfnSX+XQeI9Nq+8tM+quM/SoDYwWhZfhbZpo33KRPRb0SpgPdtlVlaSZZGH/
wAV3P2GePOpmKXHb0ckhlytxbXs/eRo4qfmB14NOJcjGBfHSBjehiFKOi4xchAbDt7wUxiGdH5ow
uo34ktatCLwWvjRf+/5u1KcAuyLvkSovmx2uTzTcgPZDAzh9P3x//fujRk4/x5bd93/5+venhphD
iGRLwLZbeQx+yzIi6ZGtfRqP6lRDoMXdGm1yqS+Hru9gDXMFyDMKGpJ3JRYUiYLC4/RRqniYbB9L
/+QFpyHTkKNPsZ4sVTInKNQiOOlwB0/fH/EGuHu9rsH/cPGI2ILtK8MVO+bCFv30EFVfxTxq1Zka
FLugO2mClplVz2fPN9xpfmCsPK2Uj0ci7LL2mNCPLX22PVVbQVDNIvc8xa17ziwU05HrcI2U5ZOJ
i23jdy+Vrfc7rYr7HX1zAfIpsd46odgFtq4H0yNyjk7ivdo673NfiAbcRPCIaoyt8HwEvz9q5k+/
P6okrRymNaAKeZ3FbIfMW38rZDGBquYhiWN8wxN+vRD9hW/FJc/TiPP3A8hQPLa1uR+F2Bq+V2ww
jlpA/v1mB2mwSCzjUM0PUVlVayEZbVlW9tuNzGFbW0UEMkf+NqOi2f/nQ4HLdaMinRTnSnViZpwi
tYM+QPAJlzXKGMbIbe1+uqImx4IbCjbR30Poy2eHBhk3gXm+6JJW62J2DQr8G0GtWiQ5Lh4hvdRu
4YTtMgwAHad9dZ0VNi2F7KB57b4bhXX8fmC8Ei7NqYSqMvnpB7xim7CElim2hHCYEaTLfWmBqmTE
TDbS7UAmkU928zuh5qpqDEG28rKVg2pihwpGHRje7lRK/Sur/FxU3SnCTMA5zdU0HvA9jf1Ik8Y6
ozKGx6ahrjCTwLuOqDjvZUN3wEjYjwvNSubTRz3FbsYoiBREyB3vJf3Vi2+DIkrNGiRRyy0N2IaW
ExIy4Wo90S8h1EtYEE8143XqRrWvksRFAU+lhsMS/Jlnk7rm+MVLJIyC84Z9TgXBMEWCsGJsv2sU
fPsBS7hGkbXQM2i/DgivBRFBlIqG0rfiJNycvF4zFk99jMKjo9HkjT9L1DD3+DrCkw0iYx9W4sIv
vkSdGrdyhKTvMchBkbJMnBTyU01bqoLUuvRgZi6z+sBslNDugKZHAbMyDW1Aio7AcRHoFzolC71w
fkVuSU3TucbDEJPb5MV1QuiGbxHGZ9BtCQz3McqJekiHirJKGEd6n2QAzYsCsk/GBNTHRNpxyDxd
fpoRDaWeGW7UDd7GGEp5zBJ1jcJr+OVNprZ0s2ZYgWkKnwV/xjKbBOnc5KUtiyZyuXJY6Ji8XW79
Eq6aU/Nm01sWPPmxfO2sjOl2Ip9yBX0qIBp1N8yxwbbMd02LuSiV4uyEVG1mRo4Iu7pgHcWUDOmE
AXdkpCaRsCy7ugToociIjFyzOioXQXYdKgE5q6UYTrsnIXHRi4q8RACSGRYw2iGBaesnL03kqZSI
8ibPW0XzJUnStHNRhCNqxRiEhwj2ksx+JoER4BRz1aKz2+GIFiVnT4qedAo2uAPEsg+0YjuAANJC
Yw5MaMbXRBMrTSv1q+91Mx0qp1DBkXxCWPgIEjPd5HoLGab1w6e+c1BilOGm9xTt7i5pVr3uhDdD
fxN2J69ZlUc3MMD7EurwXdGQco2gc3wKRhMput//ngyo/ajW5I5JHBIbF3w/R55dXuu1a7cNxoWR
wDZz3ZzeRRgYTxPVNMAmxkJFL+RTGqASzUpa1VbOfF373RdHM5D1uUk0vHPJfDFhd7YOQxFdVJ/T
uAxEgk0ESgwK92EXhO2wRoYV0Q1w/WfpwX4A8uyv6t45D4w3LtAu3jxd6z6lmIta6nVrbhdMnnxx
65Z2KPvAZaMl1qpDgwM2nphUt9ByXPsd6S7d8EWAaPf3e+v3LbTQsNP1Pd7bRNn5uc7imoQET1t+
f5qOSXFOX3SQgEufaDx2fjpdS+2BbIkMlIPlv2akDanJwwva2uvaTOttobBx470ioIAdCAUGDEPp
q+gk5gc0IeNKryj1sDAC3TWhc1RMHy9RqlmX3HlUyNzofQ84MsySSYks5cZNSSiEEIkIBTUkgrI6
fxTV9Jz0Wv/EdetLDGBAOivwN5kw/Kuj3U2ETXPmm9mXW9wcA19XbzbGLh40Nn7zpnOYOZTu3aTB
74IorT14uY9KcsA96QT6S5p7THSz5sEpYUflmdA2Wo4ypTIEeuAUDafeFPq688bHaGydg1KvgY90
WY5k/zh1TMapPRChQkFMX5AcH2P8KKP+HR2ic526dOXCel3pjumtkjqIX7ik78kytD6GijARxwJM
MTItQcdSIvxCGviS206Ki5qAYr/Pxouv1Vuk49kipIRcV+QMPgUVSi6/7+sVjmauzlON1aofqM/C
u3clgD+aMJhPtHiZtYYOIZxBiCNJ78SmsS2MdSHRr1BB0SFgz1OQT7W6x14MsuHeacX4CqYoHI3q
kEVBDWIOwWUZRWhYQpi2QHElABPpfoq6MbeqGuqlk6hyqfngSGZg/dFN8f+k4U+yxtauCQwBGxA1
Omzx0IyOCGfJpR7ksLDy5xzJHtwQIhzKuoYgpIx+6Widu/Ftqo5pxK812HHFeQ5tyeQDmnHm66+6
L9NPBKAFbaKQVr+bPwjWwNZVs62wsi+iQK6APrPeBFogj0MKdd/2A/OMZkQuLMtEqNJEN0pfDVic
WR61nLNdVhaBR3UeHHo3+sxSBvpDAQ6Xzi8YoZqC1FHJlTc4PzlmXS5//PFvf/uPf/sc/t3/yh8o
EnEh1H/7Dz7/5L2vQj9o/sunf3vKU/77/p1//cyff+Nvx/Czyuv8d/O//an1V356T7/q//pD81/z
r2fmX//HX7d4b97/9Mkyo/kxPrZf1Xj5qtuk+f4reB3zT/6ffvOPr+9neRqLr7/++CShoJmfzQ/z
7Mc/vrX99dcf0jK+36i/v0/z8//jm/ML+OuP+7D99f7rj19fyR/P7034yfD7f/rtr/e6+esPXf4F
T5/puq5QpulI2/7xR//1z++YliNdaVnMFKXz448sJx7lrz9M/S8umnSFz8m2dXQr6scfdd7+61tC
Kn5e6Y6h+NY/34Q/Hcz/PLh/ZG36gBuwqXli8eOP4u/HfH6RjtTRDEjHUoZuG45NOcj3P98vNNX4
af2/NYVGl2pg9OHiwqhaZhaPXvPueeWd0yxgi4xi7QxXWEqRuzmv0uLihmfJyNwLWLBgbrSUPA16
3hooJ0U3qHw2imdrvAX9TUwnWpIteFY8PiR8RcMa3duoHu38Uzknfzhg/Lb06//b9fr/41J0OGqc
s/+LpXjMs+Yr+/KrP6/A+Zf+vgKl+AubVuEK3TZ1VFSss38sQMXSlDZKNUforjBZ8f9cgMZfLFPY
juuyMPhAWv/jAlSmg6TW0Q3dMFmg/zcLkAR6/pU/L0FlGKars6XhL+H8cP+8BL2m65Nw1mRg/rpq
dQ7EnVZFhpBWvHT0zqRjM8FwSGeynzOTjJmgeHSZoGvwvCXOms4ujqXBfcNmu1mw3meONYM4oC+x
yG6iKNeWjXrTj/KNrwINoMQNv6zF3IEGf6KFLyrolq2JNM9nl9a0EDz7hl0E6q/TpJX2XTmZV0iG
6GZwXtxLVzAb1vp9jk6yTIwtEwdCwBz25mn02qQFISydYB8WP9jZgCEy/XJd7MK9B+CpF+4hnkgN
S8N8Hdr5e+KTC0qixh29zp0ztMG95XJbCFX+ltVvQxhf0OTOlIoSBl3okfkG6pAy7A2T07tZ1XtC
H15t+h81wpswffODWXzjNvjBuhJWRQTqJo26N/C9uO/LESAwjc7IRuUGPjHYQ9x88ZvMQ/AND3jI
2uGsY1hfAa6qj43nFBuvyK6jDhWrqJ+CMP6pVdmtpH5t4urNd/G3t5pAkdjzZtqmtp6o8MdQo9tJ
ReJOHQGfkf4IgfmGNQ/hOlqSu66uozNgvoVwja3Xcu2YdA/9AMLWO4uqjH0tVHDZqTdGMsWKfsBF
RwhGkMOzYX84NnmEDoqDRYlBbMiRSrklucET5TGtzovGT+loCsLBAs8fQ3sIJ4S5iZHPQ5OVjoT3
Ph259kzOe0jUpbDqY6BoL/kmQQ2K5oObEssdYgpHZmMvGi/5DKYXO0zJfS9BzxOnoHodSWM8/DJ6
2iBQWenDWOuaUmIlw9DkFZLZbuTnqLLFIjG/2OmhOEQGN9TNMQuGVZ0SmisDzE3G9Ora2c430W6N
yUuKqYEnzbe5H/vbwPxt6bGLv5XSbkITGTRyiQqINoLjgptIjyNM1sz3noc6xgNvN78K3Ti7DaV3
j+bNBNfS2TMZs8AHJOLmVqIiGMK8w4CHBrc0stepBr8SDE85XlYHZnk8lC8V134l0g2craM7eO9G
YpzGEmaSCXQxQndkRLTuIlNsIrPdt5kWYwuV2K2MfWFWFHborxjq3mMB/ewm9tR69qbZDm6oYqK2
ZGPn1/6xwnJRlMkrCmrrLs3Td9MGOUFyQ1ojjAf6hfRDm+7mP6ZLpmsRRDuTA4RfiW4+2TYgye2f
IpAPVcy7GZqFQcdYffSs/2XTypeoQdIHSqZw+z3gqH70CLdxV6E5wIqe1bJZPnwpmihOACRNHbyy
RMAaOKC3272JCLmaHmWLHYBzB+XHixE3MOG9t0pqv/35SUL2x2jk1l3d3yI277nwFhZ6pUUYlzpd
YPuBjluznCQLm4HHL1yYtQnLO2zqq5Z2JzV2V0DbcKind73jrRqHq8k4GvpwszMTRkfhC29ek4Is
LYlrz5Nuqw/OhyswIGbZe5rZ00qr5Hsd+IAhik6/76sKEb3zVEBv0ntWdeyyxoNU3+Fw5dXV525w
kHfsaXEcU+yUOlN5qe0swZgGGmTjZDvyk5ZODk+WmAamQmvl+icT4cBYrotZ5Z+Yy9L3V+Y0466i
9ciGQDMImO7qBYfvDtf+XY0BqwGwELsLX4408B6kPS7qyGcISkMt7Bi2pHemBsFXG5gGZNsOzqd8
ps+ySgdGYnmxCQyxGybI3fym3ptL/BGIhRiHVQGlTgQ2LNzb+mNELKiJ+a3Rznp8s403DDybOKvW
Tlsv+PfNDHtA8ToIqsZAPJShtkZwKpF63ll9eIJysAiggmWkeuKs3HRCnkW3NRkg4hdD+Ty3R20k
bdnGhKozZaD4yWyc35O2IHUysBH/04EZGiInyFajwKv0aj0/HeK5pU/YzixA2E1GyFXCRP0E31yz
Dgn2BYSod+TKHN3ut4d33Y5AKD4U9GHM0b9wmi8iq9+0Mt+OOUwqw2HsNN7lXMycbofeiDUgNlXU
k4bIDaTw8QhjVeXd8tSwTUsyefl/pwXvLcR/6sNmtsnCrJ+Tnn3/JjBFpERiaRnQWNu7DkVNUAgZ
YdFLn8GuK/vV/L5GNd8muXJ+n0e3Xw64LnVUMYp4V1rW9yKoljI45wPYfyQnRU5URuM6YADkvkTk
pcYC7zEyUJjID5Hjn4JMx8jvrquoXOrar2lY9zaBPRa196glR2TBIpk2ATkKJVciyQ1SWaQr5nl7
y43k1QBpaCTNz/nzKs5fE3t80IRx9mzjpci1K0fl3kLRW4E1aYb0AU3QQyz8C1ObhyphsgQCWrqH
HDoOMfJPE/mltYvHqxhvTgZVRhq7OdxoLJKHGSWS2mQGBgSzDd1tVP5TzEU0AT1IXBf7Wu9Nhvzc
1N00Rz7QTjr4DjZcOz9OPrT7OEoBQcCU1V8EoURy+KhslliDMiOsfzZj8uF6zWKuOzG8PIKdl9Fr
lmmPQJ8cp7u05Ito4FNHY7gYPIfWeVcDg0kdayfrMxzhLbfkDg4oZ3Wxi7Av4P5D8mKyn3nM3GoZ
kZOH3O7ejMetS15pOfXs192DnQDzTXemAmxStxdwhSX8ELzdEO/NhFGCIDs5fMQxvJui7jL5JhdR
/9lF+2A3/dIlAdrTxdKM831KYDTsAYLkVjmHXkzZl3jDFXnB7nHKCgfG5fhumv2F6j8smnctDl6k
aZNQFBd3PcSaVLwGxaKJm32poZ0lK8C3FvnRL0b6idoldYYXQm0f53PG1mtiKcwvj2WHQXIfCP2h
JPRpqqZ9fI8N/9rATwfkcVSO/EBD9RsJwcKLpkNRTM90eV9iN9mlZvsz+Z5Sok/SDr2RHcOZhGbM
NMCwPrgQMHQWN1LPtTMPQgqfIT8Vd1efokm85v0+dN8lgJDp6DHziH2c4Ez203abl/2y5E1pRu0y
gl2tBG4QtFcJ+WBsbdB3pvm+dLIjPmCy1RCLDGb77MTkCSbd8BubME3mD0LEVhUzS30/QGaZXRej
2V5rLXr0xfRaEKXVS8ZXbGCQ4KNPCDbMUO/byvgwB3+NsO+pgT1KQwWLbeeyM47wJnNznMz2EgYI
X0uFM9LXpnsskvdmxW7ASNHsaU78URa3HkKfnmc7m1gWLuOT3cIUZdsBJT704lcfY5FfF2dXGcu6
qA+1dzHTd6Ov0RvL9qZX4SVs44exspktozMPePcg0oha30+xsY/d6kQr/jRiL0aBg5IV+zn9/nC4
BaUiyZDDTehkDRs58W5Jrd1yu7uZAydF1nB1+V0H2pVRLDppjegN54Dj+8YF5Jr47LadYWvjzLWl
d40mdQ3c8UUqetgyoeEEdFCyZYvSh6Hn2jGR6zj6p6SHUJDVGTH2BfQHQwCgle99yBbSagr7fsKR
gbdzrddP0mPWlaazngbLeuUHZLBPfE89ViZi/YxeXBrFx7p97NtNnAe/grHMlvno2CiXCrWIYhP3
PrfhurRWDR29IRpGAt28rV47R/QuvFPT1kpQVpJckfnWI54MJJY5ab2lB+VJFZfBQq0+INJiCASL
GznjGM04uBAvRlvh2XNR3VRZKXcjesBQG0KMwcR/ovhLxrJlr4OEE1tyuNAqpRHkh6gXyd3QEbjn
2tB+uJ47K/Aed51VHthY94esR3rsFcO0MAoD3z5LqcoIZyqg+nvWQc8JP8j7zsTPcy788q21fERx
I0SEiGa+rG4D4oY7SlCGb76xdEiYvLdEsjGt/lbbGeBXTpEmS09ZrgLuM7ZaWQEjzwgTKKnHdJ7m
xASPrjMuxMAIT8NE30GZSboy9Wqf6cRZUHgtO4cbcqNR2yB2gfSod+8e1EZGuvtaMH0X2L75M3J6
30xEi9iGUyiI+Kg/a8taG53J6D3KTk3MyRp07RuzMvJ4JBhUl8McCYU+JocTN4nynTk/2wo3OQ6t
Ak1m3QcpLoaBm3qC+XUjkJ8PKJtpJBH9O3G2JZgnwjlnAWtF1xacjPedLJ8jz/itd8GX8ARMCxt8
L54rLnw95ZDlPEzOTJDQJrLaXZke4sbPDlFV6ctecZWKpokwp6Egmar5DZQ3ua+Ccjr3LgwwXgnm
yc7R1wXxcSsHHAnHt1+aDjZ2pO/DphpwCVOUMLbAobNCskw0W4HbUnnUuWlp2quaHqNhcA2t4G2e
zTHZFBURvY6Xsp9hskWwJ7rXHAg7TsJwXxryKenorxu81kWVl0tRdv0h1C82lspbPrveY3uAFj3V
ZGZHerWy0jFmAAXqywGYSyrNnNWUjYD8o2lWK38QmOvdGYb95dXtPlF1vYOaCrcpNRRLHRKPja4K
zjoSbYvtwB1MJdaQPz7mjI8XvhFEUInDYSF6FEl9DBdUelgJ6n4ZctroTpwcitDrocPGv/zejRcW
E0alTw0yQFVu2lhtS4kL3tLB2ggaxApso++61Es6hV7s36aOboIB0CXtU2acrkvxKOG9K8Ql8MAa
eAV+QyQsM70oCBChkh3UWMw3sb/HcqKq4gIEPJZoypQLbocmgjER5P41Y4/6vk0j2Ot99t52+c6Z
wD863E459ghNyq44sq/8Ta6L7qF07VTIZL3FL1cYX10XBe8mglflueTYkSnB4KE+Rx4FaolJcOUM
uXXo43AkMyr84po6njkaGaWPuyqJPW4RElWj7eyqqv7HR4VS7VbX0RTVKuTwIzRrvKy7jtiPAOBh
popy79AxdQYPq42IKrMHw8CSA/kN+ObcV4Ew2D1bWbVyg4Kc3dzXV0Edd9coebBThRHbBH0xGPkH
Pjfr6hCiJXDmuijibTv+1HKVP/vYDnxZnQPW5q4bkFD5DLwvYV7Rhkx9cY6J84FsCv25cC0GXuRu
bdQIeXieIIDAichrFJ/+lIIRwnje5DIlFovQkDSI3P04BQ0kDhOqXmAcbT3uL1RcuxEX9laT5bRy
MxgELoEHkV/etLAtHpX8mpxJe+SpcRxxzSA3oUfL4FHZ2Aai5zi7BMFLLwsbr1vwmbmJ+2ZZ+rPR
DMNXKcEqddOzbUTbEXCubaNb7Vy4+BaJKRlpIcKQ+zBwYXWY6MMw29rcHPJQY5e+LkXyMyjSL/Y6
OMPSn3WaPBdmuOP0XuU1DGeJ0Sd29UdMpOumIvCsTo5xRx5WQCSNUYEnz7SlUyCnNncKYRHAhdkE
RTRjmfqr1CnYH1hqxIpUl3cytzZ5xROgYbOanU/FgF9szNbQtT+RKxM7RZs4qr/0icxJMePKQLgu
ihS7/uDTKyY6KLqDQQR/ypgIfKnZcrbMUMYD6GGGZ1xS0LgrZCzuxv5Z9mqV5OFvzc1/qsHAlXcM
p0WZdL9cIJlVUb1y41iambX1TWdbVsk1GTbd6P0cPbyzOs0kPaXvAB6LZ5X+kzcNZw21dDAlxByg
2odL9aTRXrgfZkvNrLHs9PGYDukHVJO1JGUrzIE8U+fa+J+ONKOWXubthCVeynqdaNHvShkn1Lb3
BlBULSM8jYGSiMhM1QDo6J5/4Wqy0aLkJ3ZrvLE1hiOfnohbBb/7GYvNTRXssPc0/98ge6Rt/EuS
PJp5+GGjKyPTrjliRcJuW866es5xYszsk+ckh9qq2S2tJwuOxLhKqT2xOiN2/yiQwOA0r14RqSu9
uvUiOzSt80Qj5upqwBv0OVvVPSrrjHgE0nBkES9X+b89RdUMYhXH8TqxM4JWpomOPsaHLGT15MnP
JG82khwdPUAsFuM5XPpV8CEnaxvWFMK+FwNh7heoAk46vDlE9A6OakDtVZBuU2S1C1fcQFVMdxOs
g3qavfhpUtxXWfekCYS66HXglIbzVJVxpD+M8dJAMXsfliWiQoB5DP9YWMl1apG+ifAahA6O9WBR
VuhFoM2bfUgeSpR8GAk597xSxwUNHFbXKq1e+6TaaL77Sx/tt5SDfx9nIAUdk4qdRqdUTwNWmY63
qi05O1QOyTWntZd3H3qg7bsUxaTegf9fTZI1ByvbJrvL7ulI1Wl6oEXw6ea8pLEIPvreAh83/nb4
ia7nvcmgYQLr2uZ4P+aPFe4f+Hz30O9I+CnHXVbZj4IEOnCeM7sH001oWRszzajk1PtC1f1xwi0V
QoJvCnaK0JBwiy0tN17WdnvMWuPRs+xTkwHjbtWiguAYCqySCPu2mfThJjhYPOPHWEHkbOwlg1uD
81kxqofNea/4QzOTjCaDf7nPMhBi/NXe7DwrCpLNEv8pQl+b90xomXPnqbWNQgaepR5sggzRl0M/
2E2JbspYqQlXSaNH6xO/NE169cyEdvdwnqry1ResskxLkdUbj4QPsplt5l4/YNfW581BZwBxGgcK
QW7d3ZA4c/Pd3oxQJxQz32Hg7yv+O3XntSM5smXZX+kf4AXNqF/6wel0FVqLFyJEBrWmUX19L9ZV
mVk1mdMYYNANFAqoisxwdzppZuecvdee7GNmU4NV9QmHwztAArzfGhP1mr+T1CL3B/MjsvEVL1x2
oCPN7O6YyJ4bYmSYjwUF//plT9gQRMEeVWt+mGNU5BZ2iLbun+cu+7K1IQoMo3zELXNFP22PrNKV
p1FkX9JR21EbLhoufBfnX0ZfGliHgF6E6bFvecskF57HmnVo9JYAXO8btmpGAE157bjxe/deVDqT
DY2C0TtBHHiPJvcyMfLA7JdHeKx4f0HhyBc9dXYVm0PvaadI806NKl9Rid0YrgaJKESPzH0629l7
17G6GvFwcVb1LAJjYpxy2AC10IIUdsBmxBRHu8HXzPx8GOxLFZZ3rTRv2A/vvMg9gvLfoRneAn//
avXqDW39puWenhbGLGnfPIdk0O7hrL5/wcozeqQFoamd5gxbBzdzruNMht2JX6uTN65pAxquFREu
uAHQSD+J0jsWFSUHyskKYiwpOchpPnN0JwM4ncm1jnkYnbVz/Zwu46PZOpcTuTxdCCtgch3KFKO6
Nqgk7WR8dGgoNLip1ovR0wglrpP3GjMPSEka5Z4OWkjcS1femYrI1MphE+ERL8FIVNrH0HP3zlN+
bjToVrCbNk5y0afFKRlQgFtJApfjpTCoV1BvPA7xh63abOd0LMbGaN+HxXgWiu6IFwYlwGqP0hrU
MAb7miWGc+1+ns3LaqzuhthGiISgJbH3b1GbEkNtHhpaEYQMkGuTk6RmkwQoEIBG7/MiGLOyXU7W
AAJ+9PGtXNaGfawj9z6BF7Ju36BfLszEOoylvGGN5zzgsmJqw7EAC2FF1bUoaNzq/KokKq/n2NjP
bg9wmZwrs2Wdn6L5ieMwz6QN6EF1z1NjfAJ2YJzWcPc2sAZK5zaRy/WgzTnNSZdUQiwBZY9UO9qG
E3dA2VgHS+ONEvHOQm0mSYDvAvMd/R06WRRYIlhDO7UIU/kwZIQn2/c23k3CdkOHwxPRF8BIcXLC
PzOnrjh0hLJaVdhdEySTRB3Bl3U9YvKGW6MyuMQeXZ2BZxNADfGaEJnwGYrs2//f0fH3Iob//N8k
dfjlePnY5W/df2y+tQWKh+4HkcO/Jsyabf7NNh3WNoOTtG39MS/++4x5/ZHromUQtousxhDrKPkf
U2ZD/s3wBGNmC+48SgYh/zVl5kfSdExoua4lkEJI+d+ZMtuMuL+bMVuWsU64Vy2Fa9jCtvhtP8gc
GgVQmwZ9u5tEdoytbF+7IPQAiZssi5JkJuuWMfN2yObLyM0Oouj2DEFxJa9GdHGRkjAMq5H94xES
hy86hPyTR8Trmp7aHTjR4abSTozYtp7xafZY5fINNhJm1dFTnbWwPpBjwoSP6GoI5jiEkzmQkifC
Kns78bVQYzzd7+M+foqgNU92S8ghUVkpmciEwGi2sU/Jw8iOKZGOhLEUVIgj1S+oCXKkko0s03tD
t55Dj14tMeljQm6h15/ZdDUyY9MXeFH4PQIow3dSg+u/K0W+F5Cs+pB/60f+fGHX4f53+hEXdaNd
gF/e9U11qleCnn0NoDUY6G/9+pXM37zS+vPvXqlu6iyeIFnsPHmtyZdBnP3m9//5o7gucG4iMx3T
5ob86QUaR0MCl0LSxQGLSJJz2R20uUyEPk0ghMAR+bweZGviAMhkOzMqcoIlLaD0qqdIZ9gQGDXQ
tTw+dZq1tYcnBXNIx925UsSY+He0wiL+fgoDZv1dfTOfe3SpbNY2x7jRKDxUlQJHpnUzV8GMP7pL
4c+ZUdCymxOVeSjpbBn0bMqEwNLQ//UFEH++wlwANHI8I4ySpPxJC4R8BJLOOLS7FghADL55+kgj
3ffUk6qGQybWHhuuwonPiLWEi5LTSAl5e79+H3/5PXz3NtZn+bsvutBtw54jvoeUSby9UvgMjzYN
+ROW/M09xdLz09374ydGZvX9S1W1OXhxNLEsQJ2UnFjJQcaM9btPJFkY/+J1UN9gMnFIxlx//t1H
8uK2BjHMle3kfVxzZsY6nY9s20WNt+KpZR4DV7k3T62ubhftEqAJddGT9BJ/MbnWNS1Aqs7wHXrt
5tdXe1XX/PgAr5fg329N/PjWzI7TD125dqc7tDAn2PsxHntFSbbCNDqCgmwt4Ax8++uX/esv+d8v
+9OC7AHbD+uBLxmCOxU4qEsJ4qYednnY/ea+/uvb+t8v9dMSVXKaqyPFS638hA74TFS8/vrD/O4V
flo5YKfrDDV4hXF+bR3EyL9Zmv76YnkuMkFTGJ61/vy728fWDZeoBhZZJa76+UM53B2RtfHCj19/
jr98HAyDLotl2Oy5Pz0OidN7U4HiddfQeILRUKtHfbn79WuY5l/eca5rOZYAJYgp+8dP01mRrusF
d1zRUrSm466e2ekSF9GIzhRQB65PibVQkBbIf21MRjq5t8xSHeORBilrqPMlreQqGRWSQzKLlDY9
AOilPZi0qIcT/ihp3f4KGESMfl5MD5i7DkDWd7jk/DJG3J1324K4iLy29nr9GfVEhJIypLzlsnc+
9OYTRhluYMrKWj8JHEb0/EEJMQ4afZM0ogW5w2dnPojKJ1mop3OSAhhvFroRnFhLh6ebQlrTPB9d
JubjcAd9miW8Pq7g7Vh3tiHsPDTkjSZOxoD+XVeHfqRRrxP/kV9KRqinRFTvSet8WebwaFvLnRtO
t3AJejxtyQRz0flKAROAYvUH0QZhqt/h+sDhH5/1XLgOFctC9piJYStRHLMLPXBrZ2uPzMDhfYyv
LdJyPDp7a7T2pGYzacEBHV3KhqAwy7su+uwy6yT9xU+O4Jvl4Nz0zQfJHMwp/vgII1VBKJh+abeq
eittuqmvynxqKWab6s1Kiutwyjc2aa0QsrcZ+dwL+X7VmAY9BI15WpHh6cUyuWdqkvsxfhgJZWF2
ekJwIgtGKoqBzZJepPO4k311vt4uWvLZAMfOXLzqUrvh69m67JmrYayY4XTQzqZK+HQVoc7EIo5M
XfxEp69JT+HckPKiMk3EqhH2yGGE8oi4wiETrbkLY4L66FZLJuhNEijoOJKYGxIR0KgwELEPOgkE
47o9JHzbU0tOMDQCiaU6JCVE17g33jXot3PMOq7Rqvqc+EMJ3K8Wk6H7TvEe2BEzB08cGyTqTnQG
owx8UHwkucsAQClGHWHJZRlxDqXG0/9+IqCFCgrq4ET4AMFBSBTkRW0EiKW2/eDdF8NVh0uIc4g3
d9uOY1+v3sHKtGmLcP8SCumoX+sAUJZGQ8gR31bFsEOPuZ0QsWkGuXARaGwAYGvLCvf8FtPchqSc
nUyHDco81mN54cUo4XO5s6r8snXMNzq/rwnBdERFXFbLeNuN7nnBUVY3P+h2oh6CpMghtFcfCi55
UbaPhoaJyXkYgMZU1OgRdtP522jCF2V0ZU7pYe2W2GhMtLa7M3QiZslByr12G1+rBOxC+inIbDB6
9kMhAvCmk9P7HJz25og+b6j3wuYk7TEY1DSIuSjrZvLXgbrQ+shjpv95dmhlfwY4iozf+mKKytea
36akDNzqqpJMkkHfw+UC7XhVZR3XYQzcFOKKPTBDjbdz+phb1A5NcQDGzQ0JKKrGsoYjVhlBbDPX
HWf6bagCwQ+47t1IeFzIWFDTnT3eqw3EqACuGNMq7MfoBaL8pqV9No7KZyhBaMUUJG25y22NFm74
aJjtwU5tUgvG3eKRTBMHxYyRbw0imJ2rnNjtGBOPBawTegy3JeYXDxSVNhcHmod+S0N7/YSZ29/Z
WDEG+UoGFX2gOwtACl9OPV52VXmN/fUYl8Wr22o3Sd+epi48l7NggDbuJ+1cs6XfpLQ2l9dUkqrM
twCniRiaNhiskcykux4IoeCFRF3vzGI8mmG+azsTjITCT+XxCA87U4EwRm6XEZHn6mjinK0BaJk0
TNBZ0gc6eiC6eYnGcwPPBjL6fZghwmsj+KvGXsv680J+6RNMEx3EgFqztX3c1BsSHawkusGNfmk0
r5aMblsCQxhs1ADNMDMGGvmbsyx3WAQJcKMDWgNvzfYGy92YTpdamj62YemnIj5r7eFKOMXFkpFp
CRQwtJIA7h897bs2Gg6/3gXFupX+cOyiqHX4x9YtpNnC/WlL71j/ixQFGkOO+pSSdAffcoOdClsa
JFTECkVJSYh1cZqBaZObbeteYLoxcl/9YuKshKX0Wosf6az85q39aXv+6Z39tD1DfCiJ6uCdMYtb
CWgYZNcILOaf3WPOd+l18OBAGP36gvzp6PHTq/509DBUikujq4kxIWjNMx97hW2U1vOvX8Vbz3p/
uuzCtFmYpWvD9/7x7IFHToAhyPhwMLVsBVJR47St+mult0GlOczSvUCMI/av0cdnFMzSRMSMn5ZI
tIivIke7CI5lgAPuqDPZky9j0QWltoZJDwYeergyH8zGoGiEQkVZAY532+ifVkw7YbaPo/3Y3/bJ
fS9Q4ACHyjqBXisYDgYl4eASs9L6FiN4vSL+yXxGdm2YnE6iLlDkvEvJF7DGh9rzZWv014w1d67x
Lcmi61jrrtdnzhYMV6PiWSObGHjldd555OMVFyETCy8aH2NboF0cb7pavpYRVA5m88xBN1M77Yp5
QWUEcWFQh3IOH+fRfs4ZRi2UJrps95qUPlDtTe2kX1PDgYkRQwQDqIco2tFhTFaSZMoDTcb3r785
8Ztv7o8S67szMEtg2M56vt6W8MhGvO93prZb2zju4p4TeNwsj+qkugrt2l3offz65f/UPxKS/tba
jLItYfKvH++brnFR3RCVgMJt3yVqVx/jy6QABEGK1B+v9A9H0/Xfb8afDFY//ef/pZnq/8WV9T/S
5ULp+X92udx9a9+Ttx/ajw5/4R8OF+Nvq4fF84Ql/umX+pfFxaXKWH/iOCQ6m9Rm//S42H8TtDtM
j5alKajuWQz+abKi+2hgF/FYI/7oaP63PC4GaJIf1h1sVizya4OTtoau815+Wu4VzfOlRl2OsfdC
mfCwTQXZHBDKWetWBHthxFAOoXoS/Mu2BrHZpmhkinI/LIrOBDFuO21By13Icgv6BhJe3X5GM+G9
egK3OhecMwfIpEvFgD5O7CcXnj8pxlGJe19cZSPwHmR5GAtl4J27BH4RF4KfEkxpHyE58gzKl3WT
1FqwrmQFk8yTH8oiHP2lXzS/A9FZmEyB4uwVDlHli4WTju1OPgbLb6tp0dIHFcQhKgqnHZk4Ex1G
OvNFkcIMtBZ9r+fTZTjBoG3F/DkqpuVNPSCL0ttbnJl4X3sIQTKUYPYnl3lGBpNaXzgym4Dtx7pm
KFUy2wnl0WUCZ9seFZlVC1phzhnrPdL4g9bC6nHQEtAtIhUlK0OM0KERM7QgfAHjeaDF04H7J8gW
b590mhdYhYCdXX4jyugKp74DFxXs+GK3SQCg6pV2UBEkJGL4i5qmrapzQevWoDY0o/MOJjJJDyNH
7FlLgnBpvkEU1vbCU4Dth3yP3tzuRoKN0ydvetQScdkBb/dmknP5g8Ces7dQg2cHYeAVzVixqUCP
MxLLTxzWIW+Z8qsYQgbwBSmmfU/5YYaXhO+ITcQXVNhtDVbdeB1RQ1qsg8okjoG8DxNQNPlxtVcj
JMgAYw6EraGmaWYyFdrzmLQdn2MkkH6PvcckFql1WpPTdBhtk6EKZBG+hSuporzrFTIFIqm44ElH
WEp4oUbwALmCnTtf1IjWhX7Ih/hRDZTFXK2jQYaTyc5TDiUCAWRlnHkhRfEb5hjudh1mxyRELSTH
y7oois3696I8RcCwvKTp0IMPRBAxlIIi96tL7HMctK8a0cNg5g5E2QTcytDQmK2BEOTYlGP2OWYW
nJkMZyvoekZcTcfU27AuQo208QG5TLiFisLlU2D7ncZ+06rlcTY9y586ZmcpMZlUZ5f0DM7tMrop
LffSEe6zxWCdI1hxlRQmnD7zLm5bxZaOUdKBb9eUw1cpQCTDH3LJhUSXwUc2C3Xb6qQviWHfiv4S
1+VdK5xjL7+IMHi3s/mK49VDNIXn9dBdwQK07XkPkhUUsxU/2fF4M08niyIssrpbR9QfbRTuI4Sv
oJYuzDrZTfGDOTYBF+9sLpvbvkmOajgvQkACxUJgWli2cova8QLN+X1kMyIPKaTjiJ5uncvnpo1u
+ap9+eIAl5WrcjR3V1tyr30YbvJM3AoFBSyc7kxFZCHpQ/hKZtS40QgQ8lGjl2g9+45zjapAlTbj
G5ijYz+r6yQVR6MtVsrqprfbNw0/C72LF2R3wElRbcDYIYHJvq7JMsaAfqjDiEDg/mST4bAxdHUe
F9pNOw6EF3L6l3r2CEvZb20iguMcop+MIURXcnopGns7RUyfc6lMsGLZ+wEdIqPvrn9O0vwJAjiF
D2wcmzC4ajDvkhyaXKcQ1iVQXjbjTQvqZGNIJCOTJ4+tJdG+cBvSAJ2eUPJeDjroO6VHj/YM/SpP
jHeE2HjlEV33cXZP07KHy5R+LvEWYsKHKuqjZpp4zLNLZ6Aa49R/nUA/hxPAH4zjW7WM/J7OOoCp
zTaKhV/2Dikk5VMy4pObpvGK3Itu24uOy28zALYc99VYACc4HQ2t0kVyLfZpm3bIURhQmMWpk8nZ
qPOhcos8q7A3LkKUHZ5N9I9Sn0ZLzlE0IMvLZoNEn4K7oAbxrDUz+i9dO4u8VAYY5R5Bd70ndtzi
sSGhWEc1hXjhZnLJmOB/5p587jxm/9J4mnGvwTmLLnQ4mtiSrHNHq/dqfQ9uMuGR57HtyROfe3Ez
uM2ZFcE9YUU18OLlt42j+4yL8NtFryLNZpZjuijrfCXPHfxVhgtwleZj90FAboH+lFAVVDPgcpan
ocbqh5SChIgMzHKXNk/z4iieYPTc6E6iRD40pvbaLnDKLgBmfoaRfWFmRqAhTyOU7eg0Cp9gab8l
BVP8kM420pHnykXEkS84oQb6UuROJFWCO3R+G81Z0DwzbxIWZklbYYNxg0UH3OFmMrynOEOBPHVG
Tk28tbrorHbce2tmnlOl5WcWx3DXK8QPKJLPxxGuuklAedbgEo1W7UpoIA1TJRuuWyboiUe5GVJv
qxbveeiNrwLNfIc43i9DneiqIqdBftOomdBf23gcrPmqDzuG8haiMNspb8JUexzonzAvUU4wRi6x
4eBC+0TulwUcbm85eUDczQutJw2lkNtTl3ySPIKtklmPpBup5pKGxECErl2CXGNvMwgWyS0QURnj
Sx5U7UPSS3VwH0jw4jHcQJZvzQbeg6A9d8e19mG00eJIE9N1usqB9J6wyhYOoTM0J0Bqs++mzXPS
1UCPPedViuZODPkDYUyHxZtKH169S1MX5SJ6MJXiq9ANlnoMwggi8n1BEuDGTBo7UA2jUTNyz3Rm
msDI6MhGCalbCZLxQWd8IQYZbxVOlppQgnAF+ZoR+lhvOYeYAH+5AyRjBpk1id08UHvXI5bB2PUL
aV8OhdZsskl+Od2EkLt+mtC0yAjdeJjb5yAAb0sNJoNMPsjCIz6503dTuohd1BdG4Gnhu67R1uJX
e1uLk4GDqv0AESJlA4XsmyEQddtGBEWvE7nY3nZQNvxlVkDq0+FMr+CPxZ54W0tR4lwPcb1wKogy
8E/pumOGqBXDGjVH/6RNOaZeVKB+ldIdaYycwOqSSL9YGqD9M/IU6RGB5qJPXRWoopV+y0hvh1vq
mfPQiuSNRVAO+UmIgTNfS76huzAHwrQQuyy57HjovysC5yXj6MVjH/fWsyYdwwsNHKOTUB7nyGar
qP8oV3K2JVft1oQ5I/wwu/Ab2/5xckWgAMeQRJrPuwQXTbOQO0CcZWxHB3PSkx3SHfachkYXFgtK
8LbVztI2D2SjG6B/6q2jM8MOexYxl427HfBpxQNxc/N7jEJTy1Gf8Gpobo91WO85EAxHVOy3MGQo
kJ0KyA5kymiJtpwhz1oSmSgY6ehneXsHNZU0kbx9YUDr5PFXFiVo1HDURsVHFFvQFukaeRMwZG4u
Lc/JRLXiVwfK4eAYNCxWr1bVkteIUqckumeerM808Ugdra+pirF+COR7tUdiGDthCQJpI/Q0BxoO
ZiXDpFtqZDJYIfJAtyDhz4ADOdBPR3nwGCf5noyKB+580tAtyN92Xd80bn5fFzSjxySpEN+1F31e
vOlli3EUKe/GRQc6AIzzy5k1K06G+wZfIQUUt19DLl+GHGuyP1or9jjA08pjNz2BsAu6Il0u4mR8
q3Xeczv2l17XGAcMmdVWku44NcvtMiNNipcZhVEzYEq3iq80rC9I38l30lr5UAILydAeUg6GQtEt
pIH3ymiZowuNVbOc4c+0khUA5TMjULZdQkhHUsDWttaMpj7UEThIRmHkcTm7ocTJmnXoYkvAhFsw
s+aG8PBNN6aWPzuuhxAVsnO2rCn2hAOSWvyRLiHnF3G02885zNytPnMA6Gnk2zOqwLZ2ih0yvPLQ
DUib+xoreVRhti1x4vj6aMJzIztnO3uQBnB9sIcAM5RpCw8jeklrRKWQcvGZaSwc3bhEhw76V89B
ey+S8D7kHL8rRKf5OoN6K+sKvI2uBTer5kxYkbg8tadktkheEsm6zHJkjs3tPCXcTSgE+N/lt0k4
rEnGxQQbfaPF+oc14RsWyE1YnJ1balCCQotzvVq0nSqQcNXVwRvFTtmwglKvOEeTQ60I6dInwZka
0lJfIrE42mgSnAAx7HaTmU+oSHBCIJ2zIcF6EvUWR6XONxwjO2qBVQ+BNfPfWrV+QIRxJE+SdY/x
xODCEYgc+sZ+AQDnD0X9jUHYKZsHbW/k80uYSJNmkbYf5gWgfr3ogUFPeW4d6yBK+iapyUy7DqyR
2OXGag8jDAC/TslE9EJUBxrVoUj1y8qxYGiNkIvL8g7v4Cv8aha9nLkWDLe7uRP3C2JrqJUz4AW4
yIbzrI9GwkbWzgFiZlrfIj7Jjjw3Jkh0MqvLKMaom95m5I7eIZW8sc2sOzk6qpyoqP1xhErA1MbD
uUQKFAArDE8sDVP/2XlmQJAr3aa+TbcQxa8m9thtDWTGTyXqDDuVMA7ykLoHT2NYue654yAN5pa2
MXRPLyQJwtGdTWdXANHGpEP1IZD/0IOn2ujIbhS5OjRx1B6WmKmQXYmztNCwrGL7PY2ueUVGzV04
0R53KpDicr4j0Tnf96nBw824A/h4dQb+rtqYTQL1YGre1Grq7QftljZEisGS+nVpyjNhpedN7FHq
hV+edJxTNdMedHMY/GQYb3SHG3McVIJjKqqYtLRkPpj8XnxJ6ORd1mStc47kUgcSnyY5bozuuLv8
GtoZ+/YWPgbyKcRYLFMke2Jr3diYZf08A3yoW4x1i+4h9l4BejC+I+Y9wHPTY8RQ1hw0+oifhkfN
H3rk/hOApGZFJFcms1gTG/cMtpggjR1nfHPbCDheibsXhQGbScs1eK9wOGI1XgDDRTboUsfbRn5q
GWAwB5m2CFd1FMTGhVsyXctYXTKruy8LwcSitWvaotXXrExsrdJLGUtpOzPBT6UsnJS6MA6MsRZf
eIMdNLH2GAEJT4AEgFSr/TkBYtlDztuo5mx0sRerPMMciGMcnSnmPUHxQ02rcMKwJIXO/Fku5JvV
BAQYGEe3+TpjdMkQ92Gkjn7noosoi+q5cKgsUdHNQeUIGgnDQ67107Ypck6eRRQ4cYqjkfflCGom
S+K1pKT2LVtIf1cRHL+ljGVS6djP7YQYlr8LH50tPW4NRjlrcDFXRl/Ar67qFNNB3YnA2TkktAyg
UEJj8KqThpIF1WZ5M2Xi26gwTNXzhM8m2WUhok6IGVBVIkOyC7VnXWhcy+gwtM5zMdVfesPjURAk
RBe935oY4ju6SbvFTgUGKPsFpgFoDguu/KPtDXBNwgK847gawKvLtJ7yQzVAO8xrmuW1xtQ3j984
llVlODFVW4O96vAjxbZR5+MDKFnO2DkjXWze1yZi8j+aEj2JH3mTlEGDy4ZSRzuUqr6blAFdugyK
1HkAmBIH+WLDpMjJLxwdXhJmNnpXvgi7lqelT2+gX35zlnNHrw4stSZzANJerQG1OJnrZ4NqGRG3
CMZw5ucjQ53SwTXRd49GMkvfyNeRzniKvexbHI/MiyuNUld3DlUX06SIF6YCpJfptLbDdPLrp94D
ultF3gNI649ZEOe88PyDW8UpHHevHemTZJeh/8YFodGE0SsSyTSCXWjLaFvLxqxoj5hDpxv2Xh55
ET4psmj1VnzouNBdYIcEQuifEMpBkjBd9DjEs6aN+0bwTLcqI2OqOtgxyxeqarSEOGNNjb/FuJet
IGWtUlX5ojxrPxRWtmXs6/oQGV89wnpGW966WEcMUg2N7KZfzCcO6XB2ovZzTNsHkc8dEqDkoYOb
Z2Arocn5LSH1yeFMuMmMlBKmuYuVfVXo6Vcv9feRMC1rfeUkLj/kHB/KMmewTVC8lIhEcMmdGb31
YUaSk5J+v8zGrUoirDwc5dMyPAAg9OuK7KrUQp/nNCY59N2da6RPesvQ/48/Nxfle2uKZ531naAv
F3C2wYqmkDqnKjpMI4cYqamVEGdCeqXgqhCcbPIcQ5KR1vhtzSPtzk2f9h66fJJxQA71fptyO0zz
EnTmto6VPCeIRIXGdklY5sOIjZWI33KVCfajp9g6t0PVPDZJv6+WvgkWNDXbhBuesyEhXdHykswu
1cJgwex4asJuBdn8YUa8yWQW+o6uds3SYK+L3vXefq0t42pkEF93qqOYHxEpst5hwESymtYVOmy5
NlgRQ3QfeknUSzVEcqNZ2UdCaTFHyCJHcUfAmeMPA/Wu5ibbUKcrNymSJuWQb3V9cc/cNHBD+QHq
57XJ2Eeh9GHLDangc5WcBIm1m3JGa4Ye6CSxu2HIe+9sWoeTrPvAbGqaA0B36bBEQFs3LVs/yBpy
rseWAMuI4TU0X6Cw6Epo8+/q9eeWpr+HYbuTs7qvewAierl3G7jDatLpCiuELkPa0YRftpyCEs7c
5hdins5ir/fGnmuNAJQm4kOMuKfoWwv1L4lDddI9azT215BL1BFj9dK66Yszvy39+KysQEFg26IP
AUGTxDSv6UCPsX1f6alODJs4TZpNR1D29Msitk5T3yUZ+YpG1fKUx95XDvmm6YZTRLsiXCp2qJgv
Y8YSKyfjvQGQ7kvBEjzIwygWY8upalpzgbdepA7h2FCc9ky2rba8ycvp2UQQnOssBcoFiCW8/ugY
PSll5XyyEOcsBkFXljdakGzI+DWj3Uq99I3UINSWs/KsYZeL9Pqqb/sLUShji6s96xmHl2zvPiml
/pCZaIeg4eBDO3fZs3a2ij9nL3kEboLrBjw75niYQJTw8ZHwPcLla8ztojvT1GDsw9yljYzEY2LQ
vNc0Hrh+Mq+Jjoc/w4FDWxsX9cC0oOkBRuT2DZbJ/iRCIxjXdBw3F5hrcNohina3tc3cvG+zNdVK
f4UF/+BUCsps2wU8Iizxq3Ahw31KVy65ytueE152oYcQa/D4Yy/PJuIFyXyG4H5fuOtRrwpv9IGv
fwnV5TwR2lEtzE+6JxuMyJTRZ5E48XyuOU+A2FQNwT8VPlqOS2W1cTlDUS3sdTg1OzPdmrOmHdxO
I5CrJMaF/NswSZsdN9R2WtzFz8UMXEqQxVUqkFOZ1mwTVew0iz24c6BDAmhGel6Cyk3jpxzhTh6a
b6hjaCqxYEH6Sl96kb1FBvaoadEeevTwfm30vR+6jsF7HznDxWmgpvKlKvSbaVVB2sjkA9W5OHbA
lrNyPtKuaFxTnRZlxX6UmrWfxVgJHX0gqKxP96pKOJ1ayV1Zm+9zbnq+hf0Ya5Ia6e9oLEoLcFu7
tfItlOKV6vkNlDbp8x3pdrKgVnRjx5dyLg/phPuvHjg6d81EFySutjPu2V0pBntTWVOxG6LmUW91
ULwd1x4g4XJma59JE5GSVXIu7ekCyJSMNhcFEGji697r39ek2YahVpzTP5zjEoxBUWGAUnYRDPr8
NGd2u8v7bhNbI0b4HKR2NKMQwvzoW6I+yaKQ26x5SRJ1kY0YIMMQIRqNVzCdPZfdynV/sKvPUHtr
s2vCFNe48MrEQS5S4yF35FaRMcFAycTWZycAW90l2RkXnUsLzFvCz2VxLjE+Dkegq33T5ByBJjrd
HqWV0Rr4x+Pzki495SVpnlKLAP3MMHJsQ2ws1UysH+K1YCyIu4blk1gBX9XZfap516E2PoyIC7Je
X2dsBEnTm/FJhSdgOksnbPb7LAF+zboyzT0SC7JMpeqxttWcCJv0I0THoIcvJLE86238gASQZlhr
fE1h/y5IVeJeqrZGRZRXHLHi6y77TAzRz9cb79y0Sdie5uHJ5KjL0cG8GRs+lLbe3pjycSxDuWmQ
O/s2FH0gVLRK0t451k27kUgj4JTZk9/kyU7AznANJlnhjCSsWcOxZN0FRXzCcYFEWFBAuKllAwo4
lYmItlFLPAUkg5PUtF2skBYO7YdXzy/uRHiRVjtQKVK6sWSj7sF0JtvKGo9DRQK7dAr0YvaXrDMN
z97rXHJAx8HKpqJAkGLdrXtryyZF6HjUvS31QG1RqPusib9lCykxWfniOcgCOTDHQW3SXZlAosBz
Cs8zdTOr8aVuivgwt7MDx2p1NkXkq8ZCIHF8cwq0F7E5nKWjc55GyWtWQoZ33YwLZffa3iLcm2yE
5JQ4PIUokyR1QzHtKBSDyhwQXLgnYfTnqnDuYqKOWbRbnatVjlh1OZU3BJHDU8qIeq7nhJbd/IJ2
b2bZzDqGmx77rZRnZjjeZ0v8zfMSOCIJzis0qO22RbeEs8R9T03mHt2oP7EjjkFmr7m5JcieGg/t
spiHRUvfVjr5LlTF17K6RuUiaOh0LlQsHdGiMhpwW3N76czxh+oohauBVxks78axq2ljZhE7JoQw
1UTanioZV/B4VYfeeV2udk4qYboVcqY9Lm+9jHHGRP4KrjDSG7oPW/PuW+Vdw5ygyVNlxNwipcqi
/RBdaPpcBopZbhDnw8W02I8Rcls/pHrH3q4HS+SojWOZ5Dsb3FkWB9v/4u48thtXti37RXgDPoAu
PSk6USJlOhhSSgnvTQD4+pqRVTXu61TjdatxXFI6dEBE7L3Xmgvcb7DuU2J2TbejBwgq3zC9z8BM
32qic1S8xSOJ9J2LcGDpxUB0OGl8qDQ06AZI0EgbNzv2N0ELO8PluJrYfqnI6oMzR5de5O6BvXFb
RFRhfY6Hl57VYOp02PU8XmaFaneC0LaaeOmnyZOXtc0u8KB0pRYIotCbuRHq7Cf3vM8eCktB69AM
GWLP1hHGAl6glNDQJBs+AW+0A126zi5/sb8v6jGksQx9z3pGkya5kobmSJ266PqpXycoi8lm/y4t
3PiMIDa+sP9EhbWPPOdk+5vAasH9awanUwJcFmyUafueNDb3ksjuVkEni5Cp5DNsMo78ulNvxt7O
NnoSXlzce6YdaOcxjdcjx8R1pXpe5jjlaxduDBCxah/H/nSrDR//UzUfSrvauIZePOnCXuUdt683
m5saIRb5zc9lUIhnIAlkR21K3Tk683QTrpFvqVczkCqYRL4dFvxNEtHjCqeKD2+ikm41zi3STbJN
33U/sV9w9zjSO0ywdsjlEaRCAGuZ2vFox7a1GJAXHqIh7IBsl0SGzOdQR0WdZwMR0YFDf3IkVPNg
t+G3V2B2z4X2Ib16FUF2huTc1qtUJJ/YuPTatZbxqCHfHBPmNIR3AKFAKqpTBq9BnBzcrj2GReEd
Vb4IospuS+mwRwpBqDxf1iqT5AXgRA3BGhWmezfgVfjEid0qzXUhlS6y8gXzJ7bIitFiM4JWBNO1
6MOQtLbuNITjSDchMqp1iGqUOw8kWNJY1Uom/S4L8WyZgWPtilEHVlPSje17oT2Vo/mcxnDv/T4b
meGBWOFtQf7q/HAVjRzopYHiqzBPcYXEeJC9w9pJPIJ0+ztl/swacLTwp9O4YjWfldIeSicgUxod
fCTt7Jkbk8nWqreKr0yz201OIlpgxyDN3GgdWg8o8PDumv5JaJIwKCAosWQ783K6wIRxEkqTPEiE
dJchkGGwNg3us0wghvaJqHE9eWSDX2SdEoj0E3nsxE6c0i7+dE0EypVOtvDQuAAC688ixyad6hx0
HLyBUEf2DYFyi9mTySFMYFQ6JpqczH2L9WYTCouMxkjsh6xj8JGD1PHsyV/NvUEPwpm2VgjAQmTW
cqSc2fozDAPVEAtD4i/qYUtQAuWUTT4nE7MZgv+2jzmhdkZ+N3wy1SdSR1Z+V/DjeZOh0uBLMEbE
P2aNjNhq+ndy2VZFhDVDKPE7Sp+HX2PVNvWKrKjiyrr3jkyKHdJjIOjKimZafagN56Vq+Sqsuf6L
+ytfOoXYSV1+dcW0K2aSCicfMUhYTr8O/89VQKm9MjQ16BV6BYAke4DwgETjGkQk0XJ3a/1iN/Uj
5fxLOoHYaf1MbMnoHc2Yy7FwWoHhl3fU0n7b5F6zaxrYeHWOP5D0D48mKtvZIB6Fx4qLB/JOSveA
m0EzFpLExbQ9jmmTAZLws33QHdputDiBBMlLLoyj7moXwFy/3pRP+8EHmmI5zXucyT+BklDHQXaA
dzfklC2Bvs0imq3tKA+B28FoaQ+oOOEKALLZd9Ld5gL0ke4ZMXnlDIHrut4nJVHUo8bOSaQaksaq
eB7GOCSJz5DcJ5BYjLTF2N66q0hljEysI11WnTh2/TgPI5AdWUZi71XNW0fi78JhryeG1D9PLosB
VllOU6I8Acj6Ml2PhUJqIONlvyrG+Lvq/J/Uy//GDoy2pp5fSs3aZM741ueYmFDLLoF5MpJmuVlJ
HW4R8y8tnkEkxfMedoqzGuyBCaB9LdGlPqWWvMqR8WffObRas/k7ok71Shotc9hea7TQgIyMZqWh
u8VR3qiblsArWFBLk6QkhqFFCBogIUrOnuPjYOV/grqDiGcM4cptyGChBREUxleO635p9cTd6m8o
uaZFtQ3CmmSNRmmZmVb2ISGBJBMxzIwOQcMQfTfLdDPXFrPhOKPlJCEHKst+CxKaHfOc62w8ZtEF
W58QnRrykYhQrXiG8cXRiOH7PNGW2I3mxPB1YrYvRPSBhQEdELePGSojA/wIjG1LHcjWqmv8d6P8
x/xZFkNCQ7NFA4NZQKTDrtWpSdJQi2kZeMZxtkbydqPmtS4db0lEZ7E0x8Re4E63d05w6xHVhc24
GnudSFy3n09mWa5Gku4guJ6H0EbC476IUt/JRr6XsmDDM/2frEl3bNO7mWS3nUv8zhhML31h/EUs
v/OC5DJYDH/DOn7OyM2tYwgDVkNVH6f9SQ5Gt2NhOunJkV1yoLE7EioJZ4caO344UcXBNR3XzPKZ
8avIi58pQT83+fxE5QfjKoejsMxIV1jQnqkZnRCxOy5IHFSEBbM+aA8dFOdelN0hcfDjDCC6Nh0F
YtIYv4K8CFTR9bNbCY3TUeBSx43rZCTtVKpWrtZZyzywsDjhulpT8BwtRd+e/ILPj+oYZGaNqqgg
VzrEDhHPeboWNmWFUiVFUw/MG6Jqao0vNoPKJPzjmslnpU/keGYFPK8AbFZII2qAXnEAs/vQx75d
m0Nc3xyCpfQi+7X8Iv+28/kmih7lddnvRVZ8tOzRz0SdUHN6sjhCGhpDore7NrwyRyh3MVUHl66g
AG2r6tHF1t7WvYeZc/lOmjtudGJHmnBKvmotex4LCna36gXlaltu6hF2JB07Zvrztcuuha+HTwSa
fyNVW5mZ5xwYQ7C/TdFvPALKMURzVvKywPoMUpKpy5lyauyHLyLD3wqBS51b2lukrKaIvTHFlZ19
D92JYqOis9PO3L9x5RGoKM03Z6hIl0/6V5wv8GRZvPcBd+AYtOlFwaiTjvZaMzU0XmYSimiJwBYl
VMVPTXqHeNbLsP8ySAqumfUSx7bVSVgs8qh9ErbWcc/lEJn7XjsELfkSroRJWTGn3S/LxoJhPBTX
zHXLFe2m6WmO6dhpZvrVioHNyw5+YgB3vVk/1EoGgn1S/DtDkfBkmH0jAejh40lFyqOhvUkVO0/O
EyZNaHpIEaSi68U+oYqKtzcB3hOKwBfrisVHsTApOl+tOH0hwL5WkfsmxfAzB/hGQP1oSfwpgPyV
wP5aRf1jhLGgjRoCuQvQxYEG9EEETqACESupmS5TvB7VDjSfap0rsiBSHT4IWINSUQdD8IMtGMJZ
8QhrRSYsQRQy1WedSHaxYhcCOUGiBM4wU1zDxi1OliPvNsBDdIhc5CAQofX7C/mPitjcbUVJbBQv
sQOcWAJQnJwLGSQ2ccmo7ThvHvuqONacwWbQi6ZiMPqKxpgrLmOFOu/YK1QjnLw5gt3oKYqjVDzH
GLCjB+AxUKRHja1t5Ua0YVPFgUxo4DqAISNFiBxBRdaKGekBj+wURXJUPEkawlykUKMNSJNZ7VBB
NANmJK251SmCl572DtltZMZE4rkPu12miZMt9T3arbXeilML2pLdZXpqwVg2QAEKRb+MwWCaLjzM
QpEx0TGjjwCWieug6Z8zAJo5LUdNRws0gtZM+ZprUJuQ5ZZ9zWwjCGzq6PB1TLeTYnP6GTlMoQaA
0/Vwp8Whse/sP6SxNchFQeslQD5h+NP26+8m8E8fCKh6kYGbYwRJr1llvFk2EWXQfSdUpGy4+yoi
ajGMXqPOvw+2d8SSDt2bvYHwq8z+6089sZHRzY6n+2hED0BT9xxk6agtBADTEJBpBtA0A2wadC+0
G/YjuNMA7GkC/nQCgzqDQ1UwGy1kKiGU/8LdRWBTdbWlmLxQCU/VIuQ8uDVAVj06C1pTwVTxdxEQ
VoxZa4MO3gScdcoXDqhWqv8DHDM2p3sg0m9TEV1RAcLjtshoVbTXuKZkjQDAgpO9ldYOVDn5PooQ
+4/P3AKN5Zj9agGR7YDJ1kBlh2gHZ4z3ynlXMWdpAO2p/N8bYLSj3b/MbEtqQWAgWRtLAbi2yr4T
MLbsKX9dxbWVAG5dQLcIRBg6gL7VCBy06WCniolrcYfUQHJHYLnEr94q4LmFguhOe8cHrAOGt0ch
N/oQUbdu8y2dJy203rWqP9s41IcqWms2sfTOvB3Hbhl5iPxA+Josx5Fi+kKyOnkK8psvUtu4ZqB/
gXYeXFDAmF4fPmjgAbxlCipYCPO7cY1TC5DBASXM0RqscAVeONT5TXDDinbtgB92lFITHPHoJXSm
xzcJplgroXedNJtg6o7ZZHFqARqH1SrT3wcgx3WbggEHexyAP47AIKfdGWfPDcHMV069lwJLFkCT
5w/4d78FIOU+2pB1uszAK1t8KNyCa6KjN3iQ+SdQWXDME1jmCTxzXPmHHFwzKWrbGXwzSfWFwjt2
AQHiVXsrySmKA3yn/WmuxNEl19Eh6zc0JYZka4lwa4lKYR20z4JDVDcKjph4L9OZCDx6DHmzjdVY
+ksv/TM74Vr/5wcdF5UZfQHJ4vIx3LXuAPFrjDfFwy6Djk76/OJY3jrNjB25Xy+JYV5bUguJkT2P
TD54/M1zpjePIkzja1R8bX+6+lMNaN56M7gh1Q2IVu3Sm+3aNYmiDwY4LdMb2aJXBSxXj/uIpYJD
34GpMusP5wIv49kvimsxJbchkY+WxLaBJDDT71+oRpZg2EhkEsfGaF/Q491Av98zgkYnFWFgn7WJ
CRTC30Lv71qqvwHat+F76SE22gKBfKbGNO4xG+PbFPHip+GMjuscM8my+nYzNPDHregWNf5Zz7wP
tYyQZcUwg5B7Xv3YL4mfh4Ef3dRK4nvgkiAwi5XnvsvqGjbpQzr5ISS4wlu2Y3dv/84+IpNpGXJr
cA7O5Hkqr60xnNDWe+3VKe4UMScZl6uGrhNw1RnJDi0HoBbxdNQJx+jS5DoCiqu16fBP1JfED6Cb
18joz3XvfSjch1e1e8PmnmIEGV21SzZvyH9Zef10U8uc+lFmW69MgO7WMNxrpCGZdE64R241WHUG
NzdXj28uirFwCB9QGWUsiRtlZeziNybI134Q5yyLH4T8newa6ld/VlT1QUzXwtL+vbEWf7Kl2djq
mf9qZ/V6fPV5DvQpOZUVkpCTAr88YyaZXcFrZUF0tJKvaGoO3eSfozZ+WEl4zlvWaJ7K4R0kLpDf
6jxjJFd8eGfsz7CxX9QXoP7/udWetGHrWuENJdETOrS7tMa3Oo4BIk+IqpN3awofo4vWmF3vM3Zd
qJ3yRV1RxuCdRvFHceIpmm9dbgPIDW8eCns/zzkFDjeKf4oPVEdcfDHczYQ+tQhG0G39Tfd4rt49
q8cyO9jVzVfTF2iX48cUz29ZOT+rNzXb8ZXyrTXrrTXNz4wcX5O+f0Gh+/Fv09HFh2lKjrAMhqOH
AsTHQnzUcXRzmrVj9depL7+LZjwIkNiNNLeRN6xJ4/Dp/imav67Vn9Hco00GjD1sch+ndhK9qpeQ
p9mOdHJiLT/UHcVndTZ6420Y5GvWb5MhOZvGRIDHc2sNL7KxIfCBHDOGF2YDpKskOwKLQfuW13+X
jT7c1dUbOiM+XOQLdHA9W3vyq+4FTc/7PA+3RNPfkNR8lA6nV5Ff68z+QK6xHRNnw5XJBkGCwhTc
zTKHGt/f1T4p7ZwMNkmJSkcskcRXDa99F9+c8HdgSbat8GFrhE7r2Iv4NQaf/7bXIg1fe707yyY/
GSU5CHEIByD9tq30s3nz5uYZtk0S3Jv87xQMFw66LwpBHgXtOZY8u9PfGR5CSMhPDLbaakKeDbze
G150M3knyuiq2e6xmS69TzRAM94odwnt3Ufjv2OIeln/vkYfNWiLJclCWYaylufnAT94/HudrnnQ
htdw1n+iOrzRQOCc96nehdsV7zjyn2334HukGUvWshA2o52+m5H+lnNRNKOL2ru/d32AYYRAZyQz
xCC37d0W5qVh3arVgDEl8nX09Kc82iBw33kNvwEqemG5qEaKjc7DorzbYXRXm5dpqiprbTXFd1e1
f4w8BNEZXl0qKoZH4cMiNb1nBQ0t7daOxaZFa1aKBZ8W59t2m5fzSfhgVDX9VMN8dfxwRzztFr4W
5EgYg05/TIX2irBinwsiHP346BjgdoFBxsBDa5k+q5298fOdn7R/oh7DNIn20g0fhoZoSjPsS+A0
y7DKT5ZQTpauvMriXSbGT08QJqIolsXqdbSLb6cZH7klfls5XPLsMmr+DZTfVnfJqrSH1wSTvknc
bWV5W7skII2hhRHeHDBNbmGtAlfsRJ2991O5m+txP3nyEKOszEkEQXCO/8zwq52nr8RIy6uHPoy4
CB3LNujs45DzC0idBGiIGq/5akJeGQcTa4O9JG/7OGfF1YImRkbFUSTGKSy745TsG9Fv0WdfdAZ5
I/nPVzaJ+EwDdZcF/RGzzxHk+LqjUd3pTzHRGwGu41b+VIkyCg63zHnjro8vdUx2C6YmtCmeGx7t
sH7qwgEhNEkier3VzWkfIZbBKU1bi9pvehDMeJRlvqRTd1byv8Azmc0Hr0bAANnMUUvhXcxWTf3L
DJXjpbOSIUcYtJ66Xh7qmCAX9BYVCs8yHTfqc1YnSmSJuh8e0bUfShVyNfgsB9PBGdJzyJnDc74T
v725fXzrk+kZswGS12rrO6xpDMKH6pKRpO4hQsQfxjBnRtUZ8UpCRgnoJJa2i5Bo+BNyFZkJK1I/
3MtueLE0ZJEJoA+/VYJmIrQtghUylhueLn3PJy3ny8DHpcXbapxOQ0T0ko1C7CI+YtzcqVc91bS2
Rtf/tVvysulNYBveTjTQSgxJvv8jjurgGiYhA2hva7KcDfpv0npHpa4E4pL4J9NBmuNG+w7De8aQ
Ep0GrYQAemq0MdtyralXyZ/DriNbKifsEvRyNa6G4bmH1NKJccckeGkQcaReTIhPJDXvBZTmjsZB
jkZXo9YXOZ2xkCRX1P/uJh3MjSJOxlNMC9s7WFqxi4z5NNC8DVpvj0lqnJYEOa1NQcrNhCUopTMT
RO2qMbNVe6mSYe3FcC6CaWUzogkCdeNqy2r0DqBIm6VtYtAZ9mWuXzCIHWaZ76062rZTvTKciaSK
bN8ZJfE2G8VsQWG6TmuTuSKyw5aU6mTTmPhyLJxKxVLqPx41uMMNNPCWgo6d+8dC4opSgOsUqSvx
Ot4E3PukPgH+TZ2X1beQhzbN/2bVTfOKkd4NeOhDI/5b+PrJh99crkfdP8Szs6GrENMQjW8DIRqa
VWyp+j+KSJVq0XOe2h9JcEuQMg2lfRAkSo2XQIxXlP0fAQ1zqqxqANvmbYT+5HDrzyWRH+34ipbs
6IX5dUBdUMH7S6u3rM4gvbRbdRVASj2x3iRYhP5Il1aNY6LLsadnBPIMqSl51GTUVdYR2DFc3z5H
TuAZB7XhdWgwwylYh6PYNykNe6ltZNBsG67CqLl5KRQ6qtwTgTIPW5Jl1MZn4aWEfox/CEJlsDwd
SF2ly7W0LcGIOadCd1YN1haDctUf0h0ODzy3lzqQLwxMrkaqsQTqJ6eSiFTtJRrcRcHqZOHYUUfT
OqTBMW9wG5+k42zUw+zoBGF5e9GzrWF/yQWrKSzxCQfGJG0chBQK/HecE1JE6IxXyM3Q2Ws32VW2
dqIiWSRHGcA8CelykGbvzlt01OumGjcBIbfsQGuI+2t8UsolhHt4nRGUreXTSv0xkR17TQRbbs0z
s/SBxUBJzt3pW2kqJoSM+IK3aiMkYe95GvLr1NpkTjmb0Y+eNPp90TMdgcNkX8IBsWCJhL/1zrkt
gD9XlzixLqZHEHzgb5PopWKCa4UbJ9zgoFt3NKy09iaDyzxRDTrVdtLmrTvXH5UVPldsezHY/8g5
IvCkgzZRB3v7Qgu3DQ+1FRlBxdIV0E9dltYYz+XQrHBOrQaEoVbSrIDIbINxWFu5e3QZjMucJIVU
AitJ956OgnWMjgkfgS/xTE87VzorbHuPKuGL44AXI5FX1RwVC/EV4oWR/ls8p4eexDXzW11UXg3B
CUG06ey9kYC5iJBb5CjJ5P4m2V7qDOdGk9SMameM1uZfdWh3LyGlTJpZ73WlP3VxtNUMIgqjvS2L
deXQxzOPE5dKQZHo4XB2hq/c0QhKYQLUZCdA47t6r6fW1QGbY9rOztJYYfphwy/mO9lhWmPZIXZC
qZn2Ive3ee3t1cfU/U3OGbAtIssZtPl4Df995DxXa8+rgKEcvcVVn3BSMFfqRRIxxfLvb+k4LLhW
Pnv+zIKIM2KppEG9CRoTSxSHAP6ZxMHalASjlR+ZFWzc0tuPWvhs2tal1cmejobnWOuPNZ5DOmRL
1lYmCDYBczZ73F2bUWKQ3D1G5Q6VzKJXlrxep5VQbdTCPPTDLorJJWBRTeunf2u1zpfu69uc7l5B
DCOt+XUfoaElZYNPY0oISCyLjXSjo1NxBQ/xVhMghEMJwxuFEmwKe9Cfsk6c0yI7pOZwrxjDpTM0
erPfp5TKmPTZrs2nKLBRDPvbwEBsY4D+rwmCL5xzxmgcreKxjQdyGeafrmn4uZyOTPymruSUODA8
Npe5yk6y0p5d4CKWjZAW5UrbRMd54KID0MvseodibGGE1ZPZvpuSUdXQbgujWuXRt6CugzyQEZiX
eE9FVWzQT2/pJAGx4lAkkG7E+W5yikP2TNzKNs1ew4pIPce+6Jql8MIH0XhbSN9nuN0HWAM7+CDb
IMarFoBjddij6+aCtPsSZKemLK9xXAArzw95OL5UKUUPECAARfvGzvboZY+5Fq8Si2dCZDPj68yQ
Vuh8DQQrrszZ200FI1OO3N587CYS2WaM322Gasuu7Z/MTKwtCqMyqWqkKuATnWuTEGKaDcHdMjV0
+5XVbp6C0YuA2VcMiHMqgQBN/f+cH/L/GRkEaqbiJ/2/2SCnrz+/P2URf/3LYz6Tofz730Eh/+f3
/4MKscAO+pZtma4hFALof6NCiMm1XdsVBNvSshb4q/+DCjH/SwFRoYjAm0L5ZvHQ/0WF6P/lubrh
k9UMNRZuqvM/ARUbpqdIR/9BFClUiG8brg7U0SZ8l/Egj/830E2PknBAMYNLzR/XgxtytJOdi/wc
OaE6CTYkyDOykQlYN+/JqZr7pHlbUk4hQCSoozjYOCUqa61Ttomyv/Ra9OmYZ2JV7w6O50FQcUpo
xSIMzrT6NgIAxDSOKwjjuF4N992b6yNRpB0nSs70Usm0OdwE6CKCdpNG3PUEc7ByBIsyTZDbEayp
u/O6FzTgMx/Mh152e5U6iGL2VYINW+uBUeINBHoRmpVcaXP+6Ea6To7eMZZIcGbmhOoFqOKsKVEz
ihSIBTPgynLEglYv+pHRfxVgyaIJv0JdnXTH/Fv54plI0PGQj8e4xCZHq5zBI9glzK4Yj2r0sXSf
FtHEgFjroR6yBFCM2jj9xIes8gl5gg+gD2HrwnmB8EEzfAw+YqKVcNVK5WmZ8XksZEX3WEY+eq0/
SPjQ57vjKY6RusCCqMeswzKE/FWr2ahMRgGw6YymvaRA74g6eS6AoSzCxrtaDsm+Jdp4QRJR2s0n
WArXBBrFGkQpLr+YXU6VmklBq8iy+k9XDF+65GAXyBlzAaSRFBGmAbc+sGvaQJRtQwoL7tPo/IeT
hVQ//C2O34hF+a7j8KhH8jB6xS3XyojMWuBv5mpy5hPGupCJQ3gZ2p5Bi3Y0ySXKk+yvXTlP0oJ4
aYiQHYUeDRD8V6c2fWLg/jjB8IgF/V5HYUO0Efc11n+SpZG7KsEd36Zut9ecjm9k2w+tKJ5llz13
kpA8Z2Jog9pEuDUoB1QTBgdkMlAQsnZN2RIWkd+RfL+4guWYon/R0S8Y5ZXQG4DIlX7s9Zn5wdi9
0HVeaqkqJ3s8Ox3KqignVUZ6L/gtd4gz0p6abk4Z4XW4PSXKsVyOyVOuk+po6sNLAds4j43Pwkrd
ZdUe2B1gOSYR6g//xZhplBQBw/A4R/AZwqzUBvlmSeMNDdqKyeBJWu42aBHUIgbtYwNkQnHESLwT
w0cb4oNJ3fBLi6z9rHQhiel9F4VxzwUhqcRuLSjEXwEjMBLXJecgOCEQH1GlcymFyJTCmfZnUVza
yK/xZ9t/NOJfF91Q0JCH0iItZ4l//lqifyZB+f7vUafTYDpwfDRbPyOGxsd6CCWsH/ODJhFf94X+
Q1tmEXnBU0QwNl5peajQe1Vm9i1F+6F7w19ETN8xtz+jWURRkPmlFM3eLA+FyzjQTvNriJkDdch4
cZRp7ZDAOXVgOMxNtxEqJwQCASkDPRpPK+Vugwi0mZzsbfKnNSCbo0zmtenIZ1u0J8eKNoYePUVS
P1SkBzrK8vYoZ8E1bKZHqHfkZ4aU3t7ezrCWtHJFYATUFkKErLFa5ipFtxgwgZpkLUBtjDXUDvYS
UesqkNbbkFb49Hhyz+YMht8nn9XdXXX6OsDcn9nY5Rqye5Zj2F5MoKyZ7/u42kjLJrETwe7WpwmE
0hjxJPTrde077WKmO1w5UYOuGSFDoI3XeWhuiYjcRaMjIMq6A0xPJvC9/uBQD36Wd0fgtYYI7Nz2
nGznJCOALxUUcNXdQ3UKOe6vOWJDggAyLdp2XOcQF9NSBdClBDIg9dqJ2T4kbvLXrsmmSI2aYTDt
ti5Hk43zFSOIoS0bsNxdO/1yOubUajU3EkHN+pwPuA/n2ZkAlyWXwuzIBh4KPB7FuHbbAr5UpW/T
OfWWdMDfiqr6nBGRwIMiSXSGC5sS0MRHFFDhfyBY5WXWH2CVflE/+IvmBf4ASOWW0XmLF8Ju8dt1
5QWJ0LnwUBmwWD0NoSICjMkvyiNUrVVFLgU/q1ncYEasP5KEVMjZpBeGyHwpE/95qjkqoxcy16O7
Q9ltwk3xkMWV+vdkfxJojvRQn5JlpyUI+wYNiRWiNCJV2UmyfoHyv+tbjLMSVkmhjWfMu6z8hf4b
2Okd1sGLmIefyYv35qSUeZLJPTseZiveiyFYWzyzfeSza2wcWnUoMO4Zf1OdkXKpxTp+6vjmVy22
IH3ckrHKX/Jgu2RaDD7XewC6Pcib5dBj6OUre/WcwKAhmnwY9bPODrCsfOjErXhPcqwmZd4t6gBg
EUwNpEtW9YIilkKPONfWMS5sfnQ2fKbkvvXd9hmW7pFpEewpEpRSbWEPwZl4MLiZXDGt66zRch2b
gEZTp39pYf2njw4Ub7+ivqDgeZ9Tce3ndC095OS2XX8aDuhO38nfRC9fHTN9at2PzpkfTZV/GL6i
imVxwO3nLWv4C6lWvVZB9mMiSWBkjGRFmA0uyTEmDKk5KqZLbeRHrcFiGXZsoHKo9niJ74JRI2s9
n0jcjkio+93QMhouRfvjjjWugFJfOXBfl2SFgzgwMQ1Q/Ya66k+4xXlAxLiYDTZs4TNGzTSi/irv
i+rkntg4fs2ye3XtARwxopzRts9V2KZwH8guGTL71E95uqjRraySFhFwbTxlM2lyVt65e4qFH4wW
JLgsyjh7clAn5A7037q1TFATCOr1rJ9AsjJMb0r61EbTrVntLmB5EM1h/+TjGz87V39CPYg98hUP
Gd+WFjH4t06Ddgln/zlEIrkwkPQv+mF8+Ln5WzTwQHwvvxGGd2K5245MmVri1FvnYZXGq+vaB4mx
RgtBtTjLSkSvdB9iJH/G1tfaZ3hP9+St9IKOeT9mGuk2LhLXlFJdHLwRNFbnITFJPSxFetJdCGTk
EsafI1BGArAwOyLf/SVX6om8lTebNtxWpLhvTQgWY6A9ybY/tIG9r/Nm7xvz1jOU2/z936EsX9ZD
G+GwnxHPF/qmrPJNlohjmTU/ucWUU68cQLfRJijGP62XvdR6RdBM+uMxlKNCQwH6t2sdOJpjxAC0
ai7dPMGAimOikp2Tlbc+hkMin9zsb5LwjYceFkUAdMuxTui9B4CuiYlykB/XR8FMou5TzpCo2ukC
DayySLY45b03sqANqaHpLxAsa03csDawl4UvcR9epe6csgr9CBRHpOLDqlee9MKzPzQ7uRhd+Jed
b5HQY1vOZvUd+MarnKqLOibmsbuXjvtKSjkZrg6zAfIvVi76igWL9HdSspFTKyzSnHEB7289ZeNd
j0Lcg6hJiYOe7UUHb2OO3J8uzt8GGy15x8ZcRvMvMxiWryRcF5H3aVobmdHvKW9awxG3UoCzQOCz
KHvnNg/2ntF5sfQy9IcBoDnBxm4Uh0Tx5xgs7lpFpNNA042KURe50OpQo6J3BGBXSkh21Vxgxufs
C//PjJcmhi3cR8GHlqCcjRtaukOELdluy4tp/RhCNmCkIedlIPQEc6vEHHZj5nbrntOcAMpFf8oS
tHzwTINxYxrSQuWryCuadViCzlOa5caithmQ6LhiJ0X0a+D/CfQRq1oC8dYyRtihTF8RrpNlDRJw
UGzAKmRl98fqphRfSOUwVzO/+IEXS049cEGiKLeFog2S4X7y//EHBSTCGCShy0mE2OrkHkbBrwBa
aCp6oVVhn/KNj3zmSktlTb+lZyPlhLJM/WQ3VqG/nHP7xa2gu1JPpmjw6Fgk1a5R7EQgkNvgKBRR
0TKf9agclnRHLgPzyJ3Xc7IwDI4hIWs5Qdfca+gsseaDL0KSDO2n/HFF2yx7J181Vq+OMfTEST6c
kXtlW5zg/c5ID2aslavcYh12JkLprKTG5UKAuzqe9g0+Lms+oR3lAEQ3wVZtBU01GLa6JduNrdoO
HLzurWpElM41AamBY6NGBrwdGw/o+mz8tD2pZZgqMWvS1Sjz6Yik6Dnlxp5ASAtvZoTlRHLbt86H
Y82sSA33bIdjr7Jr/HN9pGNjMO/mzE6g9fKQ57cJoX/aKSUlGchLu7ffZxyV9GmeY8Rvi5jOmo2U
Nsqazw5HyYrLikNH+wLW74UA2MVM9CGMQr4XFPM0dVlQ/xd557HdOLal6VepVXPkgjswvaruQHSi
EylRlJtghUIR8N7j6es7iLipiKy+2V2TnvQgmYQhxAABnH327xgs6bca0NzdHJ96pW1XUwUsoqnA
XL7F93VQv8AKdgn0iguxKL1RwTFsxFbbIEuvimCnuQ0DgtshpgyhMynWwWjR47WpBoqowrzlqRlr
5rFPsievTcjvbfcC1wpum4ocPzRDYVJu454nd6dgzlUYytUIceOMK35KE/MtLuoggQpjQNByWuL1
OhWNEP2NzYiIDczt21R2pMyJcEKc41Fbdn1I3zNmhoJWybOPQR9B/BcDUQGE6rrSVKJU7WmrNpW5
xq1taxC2e4JQus+aKNo3gbsx0zzYhLHWYIxurUIuNCDEfjVM0vatqXAAyMJrZr0UCNyW05iegozQ
FjM0/FPFpCkjYHcPC8u0ulVACb9JM2YphbSDjNNOW8IyvR8iJr+1pNmV4zmyyTgjpKiKr1qfE2pW
Y5mH9C7aOBlTFV+ro7v5ZYp0vAy0CApZA8jjSZljg0F+B/mDvnH/YoCoIvFQSeDNnks/wm0FK24e
of0CYQtDW+qSktRqw3STpPrRTHDKTPNjp3NHFfZd4yVbEJYEt8mDbjTJU2307/y0FRKMoVgDUeBc
OpZHpylnrXS0Vj0ymDrS0xIP4GRyJ+CYcbz3W79ConXMDEjRlYjKD6+8xwetgIVX3kXh6B7sRnxD
XYjBuh7CqLvGfvQYqgzQleEZi67QALWVb2VZP0aVLHxiWGBaW/bLNuSm6w2mU6qKSgWwr21aNPCU
dK2eoSn3n2vLx8kdewKYh+3DMIb4cIprlGgvhpU/NCrAkovTUFf693WZfhhZCH3RfkhhMTX4XA5R
fd+S/HRPrv1aJ6x57Wv5Rfj6NefRSyvsNlaZ0xo5874y3IhCVza+g9i2gdyr06n1nfG+amgf26gZ
V9xRy9ogUJLijdzODlZSYL06xVivlFQZVnjXPGRlWHGJROoiSqzbzKFMqlr00mqVrCMvNzBMEccQ
vQSIBd536qC/DAHPb98oM2q86IsT98Yuu9dHZNmOanxXBLGgGY40TGPtgDp8Rfi1x4w4SSSPL0MU
1607SNOGOh5tXZxCJoKlbuy48sCmeRCK/NW0iVdSkhFXdcd/j5ttUlaoEXT3Kz6ob7oN9Wc0v45K
+ap1GK+YWfvdV7aQ5K4IJJjPGF+w4kBfTIt7YqyJ036h91QfhXwaula2rcf+W68l9S2TE3gLp7zj
ye/gt5Yq4AVR/kif/mBM2UfHFIcY6HrhVgMVqRq++hOsG7dedlGgMV3NplVGY4BqANc3sNqsy3NE
K0j0EOTiihlZzDK9tdKeRIacL/cpRvvYXkugl8RI5DkiCOzbuoqhnHsRTZ6ABpJUJ2nNZUjUC25e
0U0JT2pROfYeC8lpaZdYZmpoR7zGzRCIEBiRR2l565HMILC2XOs9fgvOR9CtTCAVA6stGe+RR5jN
1pRJthkgkQxCfZ0iuspDWpNWbptbAke/eFGCa4tqHmCngOJx/hdFM350sTLtUbrhw9RBTvPdx3BS
nweIoHVmGSgRku4mtcovvlV9n3T7jJ59rXkTwETMM7s2Q0wfW0+GRQJ8kG7bLht7hCbCTGpEywyZ
DobaUhHNilVNYH/Ncx5lzPc8GplITGg5hX3xUEm5mtAAziGVk1b9aLX2m1bjJJATOoj+s6X8U81t
XF3iuiweYhj02JeQWNKQLx27PH9GUYkNDlLI1awPe3ILZEXVU2cCSRqEs8eOhUNSjjQSyc4NAvb7
xBnF2u70r96IvR9iqMcwGN46pIPEJRjS+MarVoM9vCR+1K7+vwcB6L2blkOz/l/DAPu8zrv8187/
nx/62fvX/rBp4LsujX88v2nX/9L7V02NVqYhLP6KKbCf/6dNuPGHbjmqbTuClrwGPPDZ+/9xPLZx
k5uqbpj/o96/bf6egiB7/7alG5orHA7Jtf6X3j9BJo6ZmiY56anzzQCqIPSmvmtHtbi2+n0XTeXH
lPbMpN0jt0a1MxyXwYsu7YYuHw80ELc6cdZDozLUYdyE+rQ+Vk5B9MtgFOswC+tNXU3vKeX3k20e
ItLCl8AJW4JGezmoZvlRzIMso20nh129LvM1PrDtzdqiy6v5RMmUXYoiUX0GE0gOUe/6W3saXzhB
zC1w3cQQgN31Hr56UuHLwzwPOoAe3c0vWMFQtGnxBrL5uB4MhfqhmdIrg0ujdIfRPavuaNHcYU6u
uTxeJxWxAxEkWFVxS9MzbDem00uiwIRoa69o3sXUyHQCV6HB2uanJmncZZS/6l18zS1gEXfgWTK5
Kh9SUYXZ9ooaoVnlGFdTBnubVBZSMRWVLksrnRprksVWIcsuRxZgMOTh2lOSYZ3t820p05J+RVAI
bVnKN18WciD/02KUxZ1BlTdQ7UlYauPIApBIbWs1URPWeYVfWAeYsIh1ZlJ2g/245odPvSwnE1lY
RlSY6VxqyqLTovocqUJBL/DZKJ7q1jrCG6bgtbETCCuNigGKqO4cGNXsbTSQR5tw+QgMo0fNxQcG
uiWWcJJgSwXDPDEcFmqaY1CTFWhhZPE8yjI6kgW1Q2U9yRI7lMW2J8tuDxNjs8P4HX0Z0xZq84Ia
3agvuizZi7ijeNeaN5P+GbSdlYWLzE1KnT9S7xvU/ZmcAERyKjAwJ0jSB48Zgld3TBVscjL6DGWO
nEYQQbz05MSCUHHU1I79avhFvzEKoeKIUk4L+m6j3d9D7MRGQk5Tb908AQqZlsABFNzgteC2Mfht
Bo4rwHNrcN0RfDcE5y3BezNw3xj8NwIHrsGDleSYgw5XoMQuaHEAaqzQm6hBkZlC3jJR2pWgyw4o
8wTarIE656DPDIrLJHmkmNuk90wddx04denkK9WfliashWSCaNTk6y45BKqy9HQF48pHr3uvIEH5
ZrPRIYm01kuglntJlTGgx4ww9g17usUx4WAELbARliNafuyr4AH6maxgT2RhbXAD3Ixu/CyGbCUr
piQi7ArqDIYyB9oQuzDiRu7HtZdjbwFE44Dv++D8MXi/D+4fgf93SQ/9pNgmYPOqR1sCMqGA2O/H
+n5AT6iKbFlgfDtVzjY3og1Ud3gG0aHh32TpDJkqfw8+Qhe8DcxaclgKGT+DBWthhL3gQGzAfULa
0wFr3fZwHOSqFM5DC/cBntVCo8Gr1cWtztmqWqJSqqcRx3nHEmv+6C0tz0UIBlVq/QFb6Xu5PqXk
g+F5j207Bq/K2tFfW31cGzA/9BZCKICh/H9aF+ukyHcRHAXd4uhB+EXDVJbZzCakEstZR/tUt4tF
17mY9OBSp6vLEuNa7qYN2AjgDU3GbgW9UjnRCi9xQfMEMp0eG/Zw3Bq0quUvnZPX3sPrWMvTQe4L
XsP2rWsUqzgWZ2tXJMWtG2bHWOXHGAOmKl9qjWsPeqb8Y1hoJyr+aUOOBU+0jeI3UYT8sto+nsSL
/JYWTOIJ80pwtLUzlghwjBWN3FXWbJXS/SYg5EwQcwjsg3u1LScDYSUp4tB3jPcOKg/4186G2hND
8SHIZklU7KokVM/MIQO60A11oDyscyq8CA0bWiHGCGl0oMu3apuUPsCwGqjkbAhGJkQjBcJRA/HI
hIBkTyVIKk6seJFqWAXN1sOcJr3IkfUfIXuvpjTk0eciYpzAKALyEqwDoqqETY0R3lth8yovZXnO
Ua/iXHC2TSY+7o3ocd7L1lG2LqUtRnDRoFgZUK0iKFcx1KsMClYFFauAkkXeHcTMkwlRa4Kw5e9G
yFsjJK4JMtckSV2QuwQkLwWy1wTpyw+koc57DhWshxLWKhtkXST+ehsVwhgkkJUP4Y5iV7acVkBu
i8bi8QfjELEFplW3BnGFBrKjZhg3ra4c+Q823KrDM4lRzXOPzKORMkNWgklfEFLtkJcHrFv4E+bp
xlI+iOVyS8qEYLSmp7fiQtjmkuvL/ehP5jrLkyMD6nrUD+40LGxBc4x6f6bSYAViQcLDUeuIHe8G
c4NzBUmP2e4Jw3oP6p4Oha+GygdlfulC7RN0IQu4dxD+LIh/CgRAtE5fgXYXGsRAAUEwgChoQBik
tQ6bEwph7dMB5m6AWFhDMJQXVQDhsIV4GEBATCAiehASXYiJDudLQFTsICzGEPE0m8RQg+d07OzM
KSlwH3zHQyCSZFkAYjouFs9NTnZSPJcQI3sIki5ESQ/CJOjXowqB0mK+CyO9c/BXQiMQvytQLQso
lwrUy+nOgYbZQ8eMoWXG3kMGSVOBrJlD2mwgb/pmtukhc2aQOuspDG9g9q151u0w27NcEsGm4+TA
cR66JzV3HgJ1XPZEsGRQRieooyMUUtxIKgilCFV4Z0MyrSGbOpBOTcinGJ3Bge4hpFq0J10IqoP6
keCpUaIiMHjcmjGseYB8ydykBmoDPN2QY0It1ItV3vGTJOot7mLLCBYufg1bXyl20CRO1dRve4vW
ARZ1WsSD2lEWKd68fl7sDSYjcTAx8vSr5oRJ0VLhpi4iECTR1Uv60SQVG6uY+a6OZB9W0+jQ7tKO
dsmDKIHJKKJN1TrbWjPW4S3SusUILVg+mX0FWh5T0JZ/Ug59ONGvnBSMRKB/NBA9IRm3kI07SMd9
d29AQa6gItPGvbEQ4g6ArhH2KTqEzAC+s+m6NOnxyGd9YNEoa/xt6mEzPR5BpB3p+MxVoNXfWtj5
NeTonPa8vHKcg+d+FNCn5a9gQ6fm1lwI6NUjNGv5ZXCc3aNZXTqvYwvGeOmhZcP7PdbQtCPo2pnk
bQNcv1TvAWRuTCOBEmF3l9C8BWRgu7Bv+ry5NGlz1QPlnujvg919FZDEdR4GAaTxEPK42tcLGn83
/jd5facQzKEBnCYI5544y8DeHhp6Bx3dhpYeQ0+PoKkH1caCtO5BXjcgsctAvhBSuwa5HfGXgOpu
Q3kvoL6XUODhuAABAPAl5S7N7VvfLU+EHlOJpwtFfEujdAloqhmM8UA4eM5dUenBKCOikksvhxqd
a9EhG58myPkaJP0Qsj62sNuaooSkCXrxHf0fxmDI/Q0kfwHZvwrX0SmCGS6eNaQAJZKApv9QEAhE
FIGtui+oRTTomRieHAL0Bm1NXUNfbZFIfqVkE9a6cTLGZjPylcfqoJTTMSdgtcIaFPdNHP+bA3fj
YqyHXWkOSzppdC14QExIHXokDwp4KlrnjUs/p5KSCG6gCX8ghBIKeACNER7MuIDfYLyyUxFVdIgr
nDJB7IrYAtGFBZrSI8Lw6JXAkymRZuBYeIiRaihINvBJI5olgG/rPmTJqUHYkSHwsBB6jAg+RoQf
lk5dhg5kQBAyoKFBHmJKnQiOEkdFCkd086RLJQn0pKcCaUmIxMRDalIjOTGQnqR9dF9O8RZO18Lt
xrWaA/Rl2d7M+q06uY9KyEmgwld4lhqQeklP2ow6kGEq24uoY7rhqLhUqUhiuCAbBDINQpkAwQyh
cksTAQ0Zmk+2VNT0SGsgSS9bpDYmkhsL5Q1gl44QRyDIcfKrBmHFytYIHTBpRLXjIt+pkfFkwXrk
EZqwuZptBJH7yIGQdN+rh8Mm5w9JUIs0qEIiVA9IhQB+DaRDMRKiESlR0dcXD2mRsHYVQiMbwRGJ
5+dOkPzZHfDhewiQJfn9Y4BIyUJUFUvREuIlXYqYEDM1gEOhVDeRHnGRGwbU18w+CkRQcYDCccC+
ebxm7ikiPlSKRtUofTGC8VKmxbFBUNUzYUBeFSGz4mxdI2RXmpQookfMnOEy2gOMhu9jrlzHjY1g
q3w2EG9hbfreQo0t8PQbKtRZiLxyxF5y5JLfU/4rXMRgAlGY/Fo9IjELrRgzCwXpWImETIo7BZIy
GMEb+TGpBZUfi5GeNdBoBFK0EUlaizStQqKWuPHZ5yLykK6RRgBXqHmgYn4pCBcgrWqfYfRTYf+Y
l+hty/auqpsrbuLXEP1ja05UrJCAS5i0PVLxGPWsob2rY3NxvbMeDHtShu6CbGPn7eOAKk93yruh
SM4T8tI6RhEWkVrVP6eed9EpIyqvoZL+2jADjLv8baTiDBr7RoiXxCIBC759NjgXW3QYyyXvLnQt
N1nhvXZfVuKVqfMlq5Ur7Bgd6aC8KEyU7ZHjvMqfUYHwNA3DfYUYEc3haIbwtW2+3HAvv4KwlWun
J8ei+hIjaCQI69IhcORuvuIig7pquA8RQAaw2+Q2F2EklmbgCt0Dpk5nG+GkgYAyKPQT7hcPZRWd
m/proVvHvskghfWXwLJeU2SYk3QR1BFmIrR66RFqFgg2MU15Vsz+OiDk5Jd9sHP8G8vjLNlrFQpB
55IgYdRb7Vmxg6OvHBVdSNP7pfzibapcotI7aqH/JP9RSVDuKg2WsH/onYd0jM5VijSvSXd92F5A
sQpN2xepe5mPj9yX7C44pFckzvfyR8bRm9Zrf8aw8DxM9V1vf1Ui4yj/lDcJGAraeQr952JQrjSi
7zQiZRDO2ghobYS0MYLaCmEtkOND2otjheC2yn5cNqVMXbXqO6lHJA7sgVRGSMpraPB3PhFU8vuo
drklwB0rDPEqd/WD6awI5aoqxBE1w44sp4ciDc6qDvGu7g9jvLYQDSdSPVwjIx6QE+vIiq3s6tZn
pg6O0xxH9yT/YWRzLPyzLE2N8aR+jYvqyiDRJ2u/SHZ9QDPDO8XNC2z7gLvM65d0esDblfsh8CGt
QGVoHiDAgo2LTeIzvdP4joiDSQi5txP3oiOjDgK+F7Jqm+cWyUvPMXekElkHnPx2EzLsCTm2YaFm
j1ZeLPWO7bVHtO3xBK1MTB1BCJF002W/9lQGJVJvB7CEa3PbIAGXF5+8otTSv6tE8xQhBpZ3VGt6
Z/eoZfmrZ8RUg7sCdQUyc1flhkmSsw4PUH77cYzWnlrR0tFOcnswORc/1Z4HM78TmKEU/E749am1
WDpN/5whdHd1wlL85C4O3CvcnvPYNBB9sNpQQTqk141RPUrRaKWgKTealTtA5ZGicrQ3b6MK3Iul
nI0Fo1mmBGe4l0kfn0cVyaznL9JU3Stm89B8rxL3Hteml2bla965MbHRCho8s+J3TBHe+kbdyNHB
GN41zTtmHEKn9YLZTIYB5U3NfNVP8NyA/TE56lkpm6v8TgF6YgISNrIz49jl1UJILP+N8sqGpE/R
O+7kvSrwZW1ifZfViA+C/lqPDJkRLJ9cuWSOdZfp7sGpcfks9/VPzbgxxOd6QHnXpEezMpYNTSkt
lNeA9izPbmD3KHbTlyKXuqfqzezxUenjeZmmzXRDJYznXfkcVtVRS6bbIH6ZaOww6OUM4d4Ripau
fNRRiRSa+i5jgm37d06MHCCHouiOBKxR/iSaDinXxSgR4wUap7fFYN8aNBUDktUxfZAF6tAgW+rI
6eCJmsFYmO8AdCOmjLGO8WEag4OqP+UxlzX1oLxoJj/YpMx5YfItYuE+mg51tT7uhfdc0YVo2ju7
Ud5wVcPSCM0H/5dilCyBaZUqswilA4wJ7PEWwuIqy3Y9dksxNBEibbZ4J68aPd+GoseLEzUWj04M
ESCZngsrWrr4R3bfIaEdi2xCAILuEMeKpq72oXkiEYyI2SbDzJ9xS+ro0hDRj8bXJjqmoQTOh+bO
gtOpQE7lV6EnguV2HJB+AQxdKBsUqrdhZ60xPN67EWWvQ8eo27aqfpJaDHk4br9l45tLsw/RjecV
peemCJXNEKhwbzBvKl6MjA4EeedDtXSI7TFpO1nFa2A+DljLcV7leS7Le+TH+7QKN1rlrwzUY7Tx
FoJ2ozxbjcrPkkw7MC1UZtXB09w1oxTsMik+9Pp+m2OCLrnGSd0cSoBox3Yf5Sd5TvnlcMvfL2pO
KXZMUYl/sUyEQfkYMZ0aDYUovXDT67ipYqgRJ0itjP42GxHjE/XGOelJq1d7jPGB7izhrWo728U1
nsJdv45jD2MdQtvjg5rwMFV2g1C+e1mJX0DyLQlx6YpxrlSIKF2odfesdIN2yNPwLZEE8wBb2LiD
yuPRlGrVGsfQ8l2P4PlFZrtPWvMmVHE7yenEh8OwavXiGLqwILkWaeTH+xQnV0l7gG7k2im2ghrz
u7hYRWb+KDz3mzYF5cqoYWLT8VskQtyLIipvo8i9tIV/qdG/uzhOeLUwiLGqN8KP25WHvVlEUMqy
FDFpFoZ49Or+VMft9zb0wiU4rTNEC5BTsh5NprljTqhbi23yVPQfud7yRtXfscGHsxe+ja518evo
NtfIgnOPWB5sE62BdmeZi87QoG4C8vdRtigSpb3JFOc2nphLK5kXc9RgEZjGB6F8332mCP4AUzip
9+IcRGQp2BONPDhFEE1gzXqp+mxP7UvZxXg4inolmlfHKtMjKgaKC3GJYtyOCi1V1lVk3/i2gggS
w38vNPAwq2gaZm5zwo2fE9vi61+Q2mKkPKNNIP0BLL10MYoaG2ufaxg/YmyGpFtxloHG2WgM1dlH
IloaUbIgdwl3Q4+d4jx+EVN2CWuYv4pe4jZh0NEIhq8mHtD4BUIU00ssjrwKR3i/B1FFB7wmLqFk
HlgujIoOfKqM8E7hjC9Sh0zKtiY0xRq+971/W7k6SisaCpOMKsEaAMZMnK4qqyHcrr3GTr8xPYh2
FtPQG+1q9TkUO6S+DLx48xiYLrnCfnSL3l4ouktoTeXCb8xRnPNTL/LxolsY9ORleafV40djtxmU
HeKXREhphskkuHbywVVp3SSjty4ZvzDnbRZWMn0nFOGqQCq9gU2s4VQcQB2+MRxl13Zts0xTiGED
7T98h49owY+hwJjL8Urr/7FW6uvwv77mxViRLNr8Y/Mtv/uSfqv/47ds5X/8vkjSs9zsf8uXX5ov
vy3QuQ2b8R5j6fHhG0ze5h//8bnn/+3Gf/s2H+VxLL79579/zduskUfzwzz7DRYF3fzXMOqG4JIs
+ZJ9/B637PKhHzCqoml/mJpu4qOqcgmohqb/E0dVbP0P21BVzbE0QbVrCSDMn0CqY/whbMNWbeGo
oKymyqafIirh/mHj1+jIG9tBdPw/0lC5oLi/KKiErtlgDcCnJqpDcp0tIp9/VVDlFrYpKtZWR2d6
TQjX24+FUewnHe16q+BnlpUlg968cn5Rx9DA+lfuFKAX3H9+Zl7Xyw2fe8/vCsta63XTM9Xvilts
S9H1DIwKNwasW7xz5VvCytR9lKELiP2ShuC8qKCOtRXxz82/vP3xocSylUUvPCIAyjJaWwneXI46
4icgX4QIuu7Hclq2LbkPdOFwaRn3SZzjs6DVVLlKiMsdVy3FmvxM2RgjGg5ig7Z6YOFI8ftxmqwX
/DE6ANaUjpu4ovIf+b4w3NrqEFpUwA5j+bw0v+hNR0zvj61FQaYmcm56QfgazDuqcqmoHDbM+6DC
WkN4GlCqjSNIpQXo3GGnpEN/mqLiDSu30xhjLTTA8d3bZJtKbXj+ZrXDm51H0UPjdNVmUEii9kEb
90ofObuEYI6QANx5TcxDdPfLBX/+obb7N0I5znmYNfV//jsX83+7hkDn4a/qmqpZjjFv/0WFZwsR
kfVla0cS1Abik7GfjeVL3eoyfyjQm10BbXg3b5kX53dhio8o1o/QrIVT7OYXPVGLHfHTOfNDufKX
t/Oym/OIdIawWaFMVe9EDE7vJ6f5pYVtdMrJYOmJs9r2unB2TtOSRxGFh7T3UakI5ZBkPrNof1Tp
HrVItlXxFlVSXaGpL9XYx3ACVJoVHpM5S0em37dfxiY2N0GEAMVPHY+EgNQ5CKejB0tGxuFzcV6X
ZZg3m4X+PC99bvzcVxE6w5BHyhej05aibVwLtR13OnYXO1V43HSfy1rbpxD85fYfm+a9vNoYdx1d
/p+7GnL754fmd7/s07gpczkSDlTFMk9IUNIjKhEsB3rz1GQxY3hrxThpT/iUFL0zbKMOrV4y6MFp
nHpaglp13xSmvRgnD5R8sKz950tqR/Yvi7ZNlFhIV3Mx7wJyhMSXhuEKycEkMBZo3rDuZwaN1nfX
RKBRnXzRFbNaYMQXwOV2Cqwc7Pg+GJNoNfjteC/MFpVyiITj7y9dk2fv708/xzB1i4ezCYFEiFlf
+suV2w0qBlOwr4+azn1r9T6VW0zkZQcty47RNOFL7vfFeImLSbktMOHEu8Bzb3R6iH1vfMFWiFls
R7YCjRneTjl9YID/jx/r3EKyoLSLpt37Y1hdVCMT2HKq3sKzNPivUx8wRW9i3g6lQbio3g2oeQTd
nKQ5wssMnoLYf6mT9C4z+249aFHj479s+kdYB7QG2/A4L3GB/v2ZERB1/tuZsTWbcUGVQ9RfxwWD
6MtxcJLk2I3Y6kuFBgSwyogzLNLm19jWikNXKQW0Srl2fut3xnMcx9XGN4oYm0q0O7ZionYaQ+zT
ovY9phm6GEb1Y8gtHmNKve8Vu0b2YbjnuCtRlkHdTpVC2VVW6mWUbLwdDNsWi/ltjSkHPuVyrx9v
f9nByHDxhyQJGkO/RXGaCm+8qLrr9B6GwKDT45xCsW+x319jateeNJERWwYV5pr5HU6R7jfQPoRF
mBZnh4Cgi59voa5mB61Qa9nAhshR+fn270+3q/7ldEOIIgdBF4ajmoIzLoXOv1yIXtREOkwdd6f2
Pf5alq7vPl8KVfm5yDSW2cnn8rwPbEhW/mX3H3vOK6FxrcNBY8b3rw47b8D6zPjxR2u+7K9/pahs
9IFIolYWGXqHuokrDAxKzP7ajqkWbvbxoSccmQZMmna7umLCqdQ4AcxbolH2LUkTSn7uNCB13doW
wNq8bv60fKEgbn5+5nMLWb7hrVJYp2A+DMpuDiP3VghyWZkurAPTzSdGcx1n6iohm3VetuTKeZFb
Ul/zeMfesplAs5J854lmb5Wjgv9O7hA9l4S4d2hTtmw1X3+e383rWkwv4blHN12IN5llrMomcg9V
jp+12keneUmRg8D8rg6jafF/uC7+OrRyXcCWE5C3LN2AcicfYL9cF4MrfK+PDHvXV2OKRUmvIyzF
ENxPaqzB/cw4z+u0SQNrN1qoP9kEQOUDDWCGD4kjFWVx1zrUMQExh7FcajwR4ygp3+YmiAycM0jh
fnHXx3qxmXL/e9riX9yWvr+f3yXMgFFV1Qa35u9bOiR1sxMZUHgwbbE46wlLwtBoGcB5unGd3gFM
g4Kwq0bL3lkt9QhTTHbqctp8lbuL08ndK1bh0ubSvBtdj9TlvPj5Ug3Oz10+11E7uPsq3E7tVu2Q
YeC2U+xKck2gJg6HJDcAx+a3QBAK9DSvPg1T3vIIN/xgR3d7OGQqgQOFZr5VgxfRTSmfBY7f+xjb
531KIHp187k8jOXPLZ/romDAw1VAw0jAm9VRS/OFUwzoZr30Hi/B4NINHg6vKibslalvi07nwVOW
fbH8+4tEw0n7LwOZqbqoLS3T1DSN+QIV/e/XiadXA6zsNNoEEMFjupp7Ytzf/SoU9z9etF4Dba8K
5rYGGi0CLJVlbFJHOWRWRAuzF2j6fOQ4P7arpf1U9xVEqD8PUUG56HPXPs2rzIigogyj3VutyE9R
rZk7I9Drk5AvdVnVpzQtT+lQm7tc+KDwctWf68PMk+uTAce1f+47rxuN7rbtQg3T78A76aJyTy0h
3Qvkl8ZqXvzcgAmpJG4qhwrW+kmPc7H1i+6i0gzZzy+d4ev7uqdfu5zfmpRe5c0wtmelhmsyr4tV
Cin8BzvPfx0DY4Qlkam382KegsQbdQLq5ZYHwjOqxZRZwaurj+ViRFdx8M0hfOpywm2rOnjVh2Kk
F4rEZ/74UI4H2/pQx6C5KDotbIqNZUdq8DkgbeziWMgDGAvU1byH7qfNORDFat44r8o6nTbG0Gbb
eZ2dDMU+rkZkM/KQP17SAMOA1Aac4ZDIntKN4daIGOUenmWWlwmMq1OLRRbjOCf0sNzMBwsD4JWx
F1DD2dPVs5VVVObZEcrblOmCp6sqcAiAwUOEg7fsa9+6IKatTok2YAEAWAdeGH753+07f9TQq/fJ
0exlBolj7Zip/mQG2HhObfSByvxqumP45CNvJGsLRkdl0zpPcL9czHvwb+y03vyqpktcB8CO09QB
whum21r6F8+LoUFYmZeNybul+8u6d5pvnha9430VP+VWh2RAs5hcyRe+yIQ+mg1GGLxHKlZbhOyq
S1Lwmm2GHu4Gem0fL0qr7GD/we6a0pbA3C6MHyo3fMaG29vPS4TRdueW4c/H57unQRS7znSvtiK9
kL0kMXvjGbVIuxsIqV3Mi2o8DktLi2Cq+sEd86RyD0lq8s5Op6i7yKjL6PvAl9QmvbuAOuaL0UEm
Mi82cV3vizBKYMRU2BPXWXE3+Ag7xrbsLoGNVB2PaLrsclHHDv5GTckcmm+p+UZ0AkXb2FhPc9V3
5G79dTlgbNy0McrDz/s2VnI4gsIxCY8R+8YrxZmgOZ2gV7G3qNOBLlTj6nvaj21wWYx5G+ZuP7c1
o/E/+Nx8TFUe5e8+J//6/Bf+/HvzN+uJAD2pVvtlEg8OLJl3ishkCX0NRQ3TNqq41MBDLTTfGuyv
GGG1r36ICKUDpT03yDx3XqihhVYt40nE1XneA8OmD9soKwwPFRPXdLz4Ai0IAVqQi8175G63s7su
eTHNSawMUL0p7MtNZHbDHpK2AqnJ6O4JkKRPir7vxZyaJ33IARlfSIYjF1MFX7SGznoJTLJVlQCc
OFKEu1bcdNrPh7Fax/txmNIkVO3PwzCecJjj52EIxiQTQK3cfZqkKr1G52+Ohaz857EcJX+S9xDH
qhXFk/KSYGclhnFMaDQHMff/fCc7rjhNilUBk2biQhAoAYO2wPEsb0D9Q9cNDiUWb9cKai02x+rP
xXnrvFhLU8+qVLtt5tY+VlCGwC1tlIYMaRcuqiDtbosybx7mFxMNUk8ghUt1KQzBMy0g9WlsMKos
FPNSMTu6YJ56o5Ze/kBDOrxUYfoadfr0patHuHBprJ7dKtAPFQjMct4Q9+EtWdvK0yTpx7mFFX6q
eO5LC9ww72AqoUBP6x0sQeZ3qPf1yUAwrdilekSMz5KX1Kc/15uMvzw8e0aveUOJmlz0YyddFrJb
alKe5Ar6PADi4QuGMd8LgJ8HxW2gB049RRUXC9oZaQbTx1dFvkQIFdDiZBeLJJArmp2j4+read6h
xboDznfkH+eN+QjDj6jFajcvKgpmJzgVE5hrR7V+ZvxSaKKp1leFVrUZGNqXLBuKpcJGCpHSMpdJ
Iaq3qAE8s/6Lr/NYjhxntvATMYLebFXeyrveMNrM0HvPp78fUBqVpv+euxgEM5GA1DUlksjMc04C
T00AsC5DKvo+1Ot655str0VuXsD+n7/LCDscH8D/nyBY7Z9nCvE3RRfp38bPq4BKjXR9XsgoaqD6
t0/X5eI2MRv7ds7c8Hk06YRzglJQaQynNrehVRMmPIQG6r3GsBIZxte2c8iAVIG3S8xVPVvGWWRy
V16FXKKCJIu7EbxiedJHFO90IKdpXNpUQ6ioCUrHbFPObX3KtPhjKONC24VaS+PZP/7U4AOXEVdf
Y89HWy37XZ+5MFpc18NorNCdpv7NbcW/k8MICcFqUKGBV6z2w6f4HWLZTleT8yNOTng85U9qGu6u
LnlVJj+GrNRoS+UYLCNz23+h9huQZHVee5g+9p6vv7lWaO9NoK93ZVr4dxGkRotcpaVvdDve32ql
sVZtHIA2FtMyMNUd8gQV5Dx6aZoUPFz6cSI/QYfb9S7bKNXAa1/ammAvzqrXd3c5mVq+Yy5021jp
vyzYMulKZ84DQnynauApJzH009lF63gDxtvpH+zE9W4rA7UTlBot2iXtcQO5VX4nh8by7AON4kcA
K4u6hHy2cbSnILabB5r1F7awSqfTuAFnWycc9TtpBSF0UmNd8UwUk7lTwAXkpelGmrqTwhzICR1o
ZPXuB4aou2XJJoCQ5AkY59+2Uta/iqTejnrfvHsBTYScPhRaczPrmCgB98AgT971IN/J0NrL/+qU
zHpye0ehKzaxQbhU7Z2noNyOxlP+K9+kbo1mrWYgz+Ylw95poAzXotraSxPM5WbMQ/ivino8yatw
nGD2+gyuDBof9hr1qL3Cs0aGaHALmtXkHKB18c+lGPweWGChoiKeJc2HT17lVUe5DFbo3/zStMzw
ZUxUWgMbROvIfbP0utNUhMpZ+i4TqvFlp6kLzHUVwgDd9P73rBj9vyZkhJPIt37OfHTc/bP4cR41
Z52Xobsvc6c/jSZ01z0swS+fi1q4f1q+nD/9zBOPDBa55N3XXRilK+5Iv4xa1V9ixNmNoJ7eohSJ
KWqy5bIwzenNK3kDjtIG+s//DdNFGACwr2EDwNmXQidvJPzOaOf7rAteLQ3xuXA2m5dZ0APUmT/8
rGKobcOOPkCtaoDN5MUvJBdh7kzG4JWbdkQnoWHdlbMbbxzVmg+ubqcC80GX9hy10AJlbncXV+ld
NNnN32rZLKugtX/MCATe9G4aP45ANtYkQ/qDCSr5qJeVt0JLsH5SR8D3YRI2v8IivPH0qvnbDppX
aBF0mrXTbtlnUXgbx6aytvNxi67UtEZuZvrmWj/VVHXfLGiBt7BBjOsBMv1vcflLuv3Q+809joKH
bZzbh8rzQI3ZQ7OFOih/q1P17CsB7euTnd0HY/Rc6lb25jUxx0S9D9bS5FANGTMHlXOf9fSyQFgh
V/eBfPrA4dJUef7mZbQIeqiDHfrEyB+aCG48UxtNaKxL47Uwh83sNAJly8G4VYYHK0rM12jIQ+BG
KGbHTv6sGaa1BxUWrzIhcGDScgdIRdPiW1pP0Fs09b+k1dQ9tXyIifqTgdKw9F0HqwySW7p0yS5N
3UH66S1KbqW/T0OVMgtYCWANVbunMju9leGvgBv1iwFj0bFKW1SAhBuBz2ypoyC/BwA0vSXTz/+M
AuD2sVc0/TS0UEFmMVQoODfBVkfh5z5w3JD+7J6HGGj2GG6ONKXTyGrXFxsie3gAKj3aK+Ps3FdC
szMClu3pg3YGTevc90ZH7xSK63Iun6EZcOb5qDhzudE4Ph9au29pnDQKWHqD6a4NkViv+Ct98TUL
Oo2q8H7aQ7TiocDXnRPkqhxq5yfQM85ZzdaYouy5RmV6GalFcS6yQN31DpCjmfe1O3vu4qVFa/1b
qqkvtlmYf8flrcWR+yb3wbQPCAEfcl0DalMg4/Xb1fQ5+59xSm++kbFtHqOqe+2g/n3os1g/hYWP
rpI+Ke95TPq2zVITXaIyuTcm96+ErM47PPAhBCjqdPCRTn8GwreT8bZr2vRquDZ/OWbx3tJs5wTB
txJK5G2Qc+RMe9qNumI4G7q9Gq0peZnmSNmbIGyWDSJs74Xa/ozTqL43tcTikQiTgaGH7jscQzRL
DC4cvP6YPfIuTHsz8TzxshW/6rxr9TR/06ufZqiY73ROA0Sh17Hlfwe0VcvOMBxqBMInBt+ITJBm
FTk3LDlpW8B15FUD8xUEUBY6WMLn0mJq3KTRDOVEC1mX3OC6Ti7RDYqcZKHKtNW3JhwEh+vAPaf9
b1NrneYwi0GuKACo72bIiDMv+ukOdBbwX/rsWhSIyNAlh0mYdW7aCzit3K2cDUYkhKN5gtdLzFpk
99Z1beYraepmjGCCghRwaOfpM588HIN5YvB2JHYWP6Mtgp8Xqxq6uzBLDjJ0skxAO+iVyrk0D7Pn
pISQQi8RUg4gwjHHrn7kLKEtFG7nW2lWTRGeOqt4kZYuIlIU5m/6zlMP0ueFTbrLTQj//Hloy4UF
42w91cHdZUWFolBQhSm0Pih2WV6i3kaq/WD6kfeWDR4SWnz575wsdzfAQaN9F3Q6khstUPemKJ+d
JCt5Jy1mdELIiIq/Gs1wvyznZWy+q9TuYzn85vpJaWcY3LWo2xg1f15KBO+10FyGFkQdX/S+HnZB
lKDXKcxs6sx1kGgoFwnTqK1xGVvBvJWz0P87ZMNFp56YLRt6TPOwhr0vH19GUMKl2QyPfmV4T7yU
QrfBCbBqgc7NdpGjJ8AvTRNS/6pVprbJfEVd2brXvwJeqSAiq6qDnKVZBl2kNHtMsrp+0EkJSHcU
ododJpw05aIAwd7VrChUxsSWBVniG83tUdgdU9gDQjr1FEWDkO6fI+c8v3Z5NdLEimeEYWWRpe6w
lQfQAGKWS3xkhTDHFdnrGOkjLeghIBcdtcFF6IQQDgUQ0OTwIN1Q8zHPAyVNQCD24otP4TF0jlQd
gXcRbfKBnpGoRtZITNSmqR4bCCSlX+sr9dDMwX6owvxpbK1z17XuuTbaHKrljGYuiNY3chKBrniX
jmQL5Syi4taut11B9jjEh0i3nXWqFOAVLUHJh0vp8o8r6buavue2CFV+xvxpyVDoQi+z5KtdP+nR
oL3XSYuWhlYka1OYgdYf+tgun8IxV49lOreLPIy09y5QVbh91Olclb5/j0IqYlTEa96YLsrEbjhD
1dmyKAN4r9o4BWypG69qYq8GiDCfxro17qZkfpYPc2eKdCiYCnLKIkoucpFiPMjZ/10ko7Kc/x2i
bNCGlrnvsoHBDa391ZRXtZiVV3qIHqqtaRsZa1UF39Jr8P+/9ret5A6/+RyeKqsya+gY6wMPMqNe
FXB2Lt3RnaEWok0ZUUN9Z/M0jJawU+O8TH1ZkMHKu8grIX0tlsphHmDZPV027FC73eSA6cpSgWwO
+MgERBHdlyaiQiBUhtRzFrpA9wC+cKscSXtlHy7ph/UWzvCg+Hn1X5aGHX/zg8N9zGihZFyWXTmc
YTiThlzqGCFQ64k6Sw8FDnyOnztTGfjeaYm5lZte9jN0mgKmQH+IEqQ56pbvS+IpyZk6BNLFomg0
+cbpYskJOdRttdPywNhHIvbqd1QtgWLT/AXeLN5CLs0e1xCbD3dRRRUKaNcfIS+bzu+Xponu6zX6
spozDRTLRgs5o9xN/oQ+rdIzfCkPg+hN7SwqHL2atg9ZN7YPSQOAxncoaguX4aDFYKKAJuekK9Sm
ciUXtWEKHW7dObckoAUw5uuCVljSZQ9muWoRNl5dN/n8KTYcFA8xt1W4wmINqvu49NpTlfpv0ehH
24sFvvZk6JGJnqyYjRy+PkXCro2YkT45ZPTljDezmqWrQEWQ2oCB7cu0jK7EEqrr7iaKlW+XXaVP
7iBDotCtDmEaL6X/S4icBYgJ49jgOasW/miaz7pDKH4rX/HRtPTJjpxcMVjT9Hc58fWAw4dGBdrL
+qWcRY/PXbQF4u5yRvpsJ9Mpi4lIOgKs9dRFaJZJp5z/2DxStf3M0VcGDkHyQs+cfQiDqXyMCv84
U+I4+25aPrZ5WG00ZYqXSp6lgNPLp3muydfLydFJVrQGBGvPsorH1spBlfDGLCflZv5QwGADYcRW
+twkFN0UyYuclIt8hYYMpX5rw7agsZ2Clpc7JPtsV3+fGhvFln9XtPrGuvhl7DX7/hn/ZQ+YHC+x
1zB59em/JuKlX7A7yJ8prcvvoZcLt8tuIYODvjQ363uZhRns5v4Prtl1I8o5fXMvQ2k9vZcuacnM
DcfXPy2Ue8mdPxdmPXrWf9hLbvMZdd1ehlpWddn+33uN4vf6t0sulHt9/oP62fjmVuKdUuSYPt0y
Ulqf/4I/7Pdfn8Yf9vrDP+q/PiCahjLAouF3uy82VuuYt0pLb4+PjvLaDgRZnHjbVHrLu0/yv+Sc
9FgFajB2ODgbafZJXZyKaXqS1kyd6rFGhhGKs7C7vKHCTuutshaycZ7GC5/s3gl5CgkKbsd+qefG
sUn4NsqZqasbQSrORNtO2YLXVh5mMjxttX9W0myHVqHoqJTOXMy4Y3FKZljqtMJWT6lmI83VevdO
GDF0vN0rWaXfXH0j+O1VSfv3SobIiRqVL9q8GptsnVgmBtowDiUKVSdphS7ZwgpxUr3V3Xu5SG85
SaSq9uPqQlTGW9MiZC+kT64EWuuAGSnd9dU3mw9+4J86uMFuZTnKnCdgCliyVPVpyTnEuy9zsnQk
rCrXf4+8lLj6FAa5mzGLnsDZTd8i14iWlQIJvVZo4owRPaW999UP+dWN783JyRCkPU2m5rDZIjp6
5fVTkxCBLknz1xZAjVqzXEjzy4SYLeuIt2/L/P6bX5olkgqHOUQrTm4kht/CvEZfND1/UvIXuYQF
aX9QKGkWFCyg84DVZz83GXdZhK/sVcCJ6eNSeuM4U3QUY4iKWmVGCVJcXrwyIDBqX9D8dlv+he5m
FFtF0ucELkmVJjaXve24Bzk0aeodJl2FvfDqzDOFfAvc/D4U1MMuyrlxA9WIeJ2CYLBY5ZaKJIn0
XubkLpfLFOTwLmyHLXRH2rkubc6ZmX6oDEAIy6yeu00XOoKus3HsTeJkv0qO69vLNMJL7V4J1VNf
6JCPjYFQZwsCb3WZbqvEP831oaQDRgf6I/avgOWaxgghBPSqx0IforUvVLo70XwkfRlMyZcrxdSn
Bq6X5C2JB2tb11q41dWCtE6QZSa5sCG8zcPBO9nt+xdXCFHxbVWPT10+WTsZNWYOC3p18mnJaJwl
ml9hCWEs7asIJ8R1dw4anoMgNrvLYKJAA7Crg3jq3xMy2NWUE+Rw6V4HCaTdSJ+nF+ZJQTFY7CE9
190aC5E11TVfBqeKQB6rz0qjGic5BJAPgB2FEkSPFH/zxScv66mnRQZ9Nml5n8ukqRQQJtpNoSy6
hhdoh5x06c/BCebH4JSYXnCS5nWQYXqMtLQIuw5OC+kid9kOBiW3pmS40WTjTUbv70rldW1li84b
OTmMH5N8ApBhB833tJkWl/oFtELprTAvpQ5pWog+fzFd6Fi+mL+t9ZmFGLEDxBcme2p78yPFYn1R
Qde8VY1wftT1TDvAhYL2g5iVvgHMTULL/K10BSixr9TWptDlExGGRgclbrW7xmdDCQt2rBaHy3LT
a7d+zBGp7d8tEvgQH5HwOWeVU5xtHzXSwCxJHwcj5nVCXMnZNOi7pT1TL1vK6T6APSGWThHz+7p/
b5hQj1qE+jgjAB0pUA+aqQf+cWp7mKW6ZHWxA6uaUDvaRpolEOgiBK2TjxBZ/LFyF2DaaGjwn4Sc
MCsFbcoB/BC8Zc0xngy40cUQGEV8g9jltELiOiRXBzWajsbDKwwJzjrR3WFdOfSb+jOyK2YTTCc3
GtSd68Y19Bdkg2I9MCnfpta5IPkAE3Md/Qj07FgUJaXv2U22UQBUa9DN5Mnzf/ZuMsGjwmBG3cfV
f/quIZ0xQg1SBN9VuDE6upSshsPP72+I+kyPemlceqTkq5wcKFt/8VNVyJYzba/7vPBOse2W3wPk
TagQaMkzlBW8xfaRzXenAqg51YAv0iZHvkqfNq2gm9Ay+J8zn9Jq36Or2dUoolONPofIlKtapNx3
YInWWd5CryIy87ZvUhbpenDczji8OneX07rKfXKwk54+Ms7yck3Ln906EuZ1TVEqw6t7JiM232h9
6Z8BXM1HKwLe0WZ9/4QSRPOokvEXxmUwqkclChpRTWC+gqcTfmp9q5IW39fBLKQ0Sij6jPa+18eW
Enmxlb9oTKp7D3uStZC/kgn3+7LpoSyTpuXVl0XRlLaPAFAAvvGbgiH5WKRx5j52ghpdSXXrEAJ9
D1s3eJiiInyorH5eV8AxoGjCJ4co1SBjgYRue/WVUJwZ3uie5KrYdQKq8yp0Af9s5ENLsdWDUL+5
LtLdUFvWkGNf4uREm6p/z71HiTAoaY/uA9TCsiZAu1UFT2ZMWnCUNol3G3wqBbQJUffmRjodM2vm
3TXIKCOoZQrTFyJf/wTBnQ5xlYyXkWHGoxjlVctbZuO3xii7w2DCLbbyIjQMhEm/PecbgG4ACRBj
zar8Tg5+ruVIGQvxbHs4SRfM1e0+GIf70ooqC9A7FFIhfW4u5CLLpNG2kUVrahbW+roQNSvHfS4a
I30vQepuSVJ+uPP4uUOFTqUw10eOSmY00x5oge341qn+Dtp17aHvFFdojG9lRNvfws887VtdK51F
N/b87r8NMWBaCxG4IQ82CMA5TmP8ZQ8vLfd+cpxzfuvndf7NzoNsQVb3qCoww43aX+po1ICfGRTe
YS9XoRdES0vL6iVJ4PYwpHTCZd6/bri1R74c8Mg6rmF8yxu4apzeO7nDkRfV9BQi4tNt8hx+5irp
g5WcLE2jUpdqpHV7D8ZE6QM17PGIi/QZ3J6THZ3OW/IeZH7r3NpYwGzNb6oLnewm+FUEivlt9HiH
LEhQnOwsp2EAbgogIyyI1Q7mWaFtlHUm3VpBq4J8ASs6lNTzP82pCSjhgwW9zMZyVppWqZwu5mdw
RGnyXnA5HrQAqJ4aebS0Qso3upX21PkmJGIxmGn0G7Qnt3EK+EKAW4vJoMMVNFC3jK39IF1ZEv2q
jDw5ScttoWpnySFP1WjpcCelOAa9M/TYaQHdUJOnS3mJEt6spsbhMhvEPVCUCN6oPOGRPdZwHUDE
mdNhU32X7+c6zX6LXvjr3qvvUqN4TnNj4HPw4+kml2PYkhqK/TJayKnc0UDs9zR9pD6NJfztdQgF
RvXd4GfNwu4z7wcl/xtN6+xfXgMywIRumpJVRXHzMzanGLfg0ebK2MrozOdSJUmZA6bORQ2dRqYd
CZQeZRaVVi1/6u/UMhm2Ue76Wzv27dvGpECdDnl/79sNRU66sm5kf5Vh6/1Jz6G2bv3eeJamnG0z
iDSk6SuwXY6NUcEmTadEpSf1WolsZQePpHY/kw4EXRPlP6Hx3Vswcb/+KSILLe9czD2iaCINng6v
fADUJoQhB5kPt6DaWUE0QIfsvydkAn3UXuQiXpJC47IPmlkfC6xIqFjZMWSd4iFU1Dx9Lcu/a8LZ
e+xzGF7E3dsMfH+fqnTUw5dvvCrj5CzRK3Qoe39dZBiQijSt+mXRSNM+ZKq35TDV91ZTNveeTedQ
4mX9MrRi/hCqoP5fW0EMYynXDD4PFJKk8JEJH2zh9b30XfeBlTsAB0hI0gUp3V+NeS4bFb3IKh9v
PacCT10FHa1sxXBSSnyXCaU0zul4vCxChGu4HQwnPI6QMURhDTXcBB/LrvHCd7gHnGiFgO+4qRMB
yhbBl3W2U5kro4upd4md6VLjp7lU2paRViPwFU8I74pwOQSd9jJmsGWmaraVH4f8R6pqhFwMdR5a
4vmc5D/S6BFwggw4u/hksIyTPvkRyGDtM+7yeUrbEOuun9V1nVwi98p/NNzSt1ESHU29to9hp9nH
YJpI1F5teaUXdnETuVOFLgOBY5BVHzEoLGWwLfBa1+/o8eC1uqJ2ZNpWf7bFkCqhssxySguTnJFO
OTQ03YD38IxNnSfDue76/nxZbTjvpdc0CxB26qZX9eit7u4atfFokKzV09zy+Uv3TBF61ZSVe4ki
iw/nR6pQBpyVBzVIDzKqj8t8N+uCFg464WXYp81ihlb2zg4z865vPO3oThy9hcsULulHpn0zoBpw
kn45lIobouIxthsqwAhdRd28NgsHIu+mToB5jny1IfC/v/qSMWvuMzFIX9NMyUaGyCFJE1S6kBZY
uG5Q2WcBoXyqolZdplqjnoph1A9GCFAfIYHhZUrNl6qAwLtMmz1NCdn7f4aWg/2CBI39iyMoOdz2
IzQw9K+7ZoHTv4jQQuxa/++uZTt4YG7h26Lr4U6PTX3p1H2+qsqCd1PhK6ao3cJvMFGM+ccHTxUM
U8A7DREhw+QQVeNSMZXyXNm+c2dkYXAYi+QBpQdnHSeAmhGpVU8Z3Ginpqqg/JCX3jR4C0PNW8hW
/X+cGTT/JxkOGx2yeEM0bmS09H1Z3aXUPGOYSRFK4P//ZSbVO3vfa/qaqo52sEkpffSOOtaxcGZ1
Nwb9XnXt/CFp4/zBGCqfsobmQcuDKSc0XZ1vOqMsd9LHO07+kGoHjofNvSOMonSGfazB7yLnZFQa
eNpS7+CjkyFyIlOVB031uAWJvVFs8s+ZPayvPx0c+7TRxgTSZREhF/kmuuZF0E7bq09FDmzQ6niv
euFTOOgzYhwM6MNC0FDR3FuNI9l74dP5cPlf4QgITQR2UprTGKiXJXGj2FtvDh8BhqsnxLqWupcH
R68zwGn11n4O5/EsB7tDMDMqqBMAKSYd9i+/DdOoGiUO8EtykTKdl8dmf0DiHFUR0V6OTH1/8DOe
3UYQp8dRCe2jLm4vXWFaX0w4772lE4H3lSF/irv6asoN+uzR8S+2kwNqnvbR7Zw1eDP7rKWIL1gk
qfa1aYeP4RAVx7Yav13yFCJZMYuIgBeFvfR9RtSgFR69wGt3UQiJeAHe6M7MDXQgw2z+VrW0Aeua
DuFg2yjbqldaF/V5MuM3dGgChDYc9+R4f0mjGdP0Vl65tp3eziplwNEvjleXvJqL+O++Co3tb353
qLqF4hv3OnKFEoVDXbLkfjkM65JOoFud1rDtVKTZxvbqalHDE7lOrcS6s4PBuvNi1BnMzKsWHRkA
5cZFQOvoV95RhsiBRsL4lKvDRk8DwDiGsQOLxhlWAmyjKSzORhyBvOiNXZfqlYEKTl2cVYKlT4aF
dEouu6RyFzKV1re1vYv85un3jFtUfZtVvuWxMxkPNGuUN3Uz6y+A7/3FABXDvaf1xTouzPwUxl2x
q/0m2KhqDeZn5oCemdavifupeOVoj9chS4PuSKefp6/j5tb1DSgFRQTvp+o60qcfbeNq+14MAeDs
jNYrLu0J6ix5lWUp5IDC5JdmetJDlK/T7MUZDN4qSf8fmrrKa9oXc/vj0qvfqfraYMc9CyoGN9hE
1dDc+HxeWt8kL24X2Bs3gs3JIIP87GrpLcRx/Q+v5JiaNcl4V4F8P/huwjfeLesfwUrOBx5EP45Q
oCooOFBtCqY1XQrDsVet/li073k/9QdvINfNkxFXb0OMJq+uYWg+tsswhBbnt4nYPJWz2u1TJYJ3
ya/jA12F8eFqSp8tJuSVHDJ/phmCFmLSo5GBzpu0fwsaYDZEpS0/kEqB+TKN/lInzyefjTWL0z5I
Ci3v53vpGXrUv6PYe5NTl6CYg148QWp8XRMZSHoOdUBSS+wjh1hrdtTMo7O0VNuzz0K297oRGBln
W/T6a+Y0m5ZK5m0tBnlliRc66lnmZcIdfThh5+SN3jedRF1t30Zm6NxmiITvACv9/G351PCq5+QT
mHoRe1nuGsZdaAIg/tjNAagaxfSAGAEo9ioqimlZNFWKypynHpVpVmHiFFdupn0xKSg9jeFtFuXm
yXYDROFRQzVjVTtmFJNOMzlO6LzdQoPI2IhWsiXHayx0FefpAzQmYCKu775CO5ieEo7gG+57Aucx
kYvuCl4Sm+KHtOSQomUJ46OYnfye7jA9PE65q5yuIfIq1kO4nRUIW3UNJHc1N2+mAhlROrk3U+0a
97aw+jB1FlAU0wYmzLqFuDJThlPeoy9Tllm1zniFQNXFBUbOkw/uX8vCbiAzyku7P0dm69yPQeTc
VtxfL8Eeh7CDmyQ/EzmZRM49h5B0YxXVY+9HL4mTag5UUh3dBdr46oVpsp+EFeaxd+s2uXbM+RaA
p8gzyi4ecgj0ui0vy2RMBpnon5aZU71xcp+Tr6XvKh9OOAs+u6Pq13oP7pRL3VTo0s+t7VefnJbh
jsbt2Ms9aBtFtBx8OJTri13mKvmYruC14XPaASpD5wT1C74h8F52yckFbrJ1JlrghGUoCTRD4ioQ
w0QFg+cXoPllCN5zIZ3XwJ706iVarot7Ovm6IHZoymTxNU5e5SHg4JuCu1/l+NZBKcD9wDesrYAo
ASwy10pojkfYXMajroV84z7NPMyVnKZX2LNpj+wvgZ6YljEWisnobHyusXzTWqXTSP5ehZoE8R+2
TGkO9itEMebZu2119cm25n6PtIB3K4epiUsUFJMdHYn8D5e+3oTUOut4LnxxNp7+FJIV2vdipz+t
pfd2qRgDZC7nuFHL5Qw249kJ82cjM6tb36qVZzC1p76z5js0QXlvmSIUnqbsRgIk7QERZ7tLm/uq
N+tdNQ7FpnNi7aku9V8yAiQiUrF19hZmEPQrWmEc7CxsyDTYjrmtfa/Zqi3y5/0ACFtHOBDsoLAv
l9JbU1PMbxw6xy9Rf4y3nYZ0e+jx/Ph34Bw7FUrAcUt1KkY6rLV+KE1anOTglv3H1dWHujZoBfgz
rq7fYj2/mjewefyQyyNy7BBkiz2v2+n6QMtn8rFJ7g/nZuwgmWhK7a4FGLxsCh+xLmECQdPuMgfc
eGxU368ueVXDoe2DSD6Hvi9g6cXM503zyqbMfAj5xPogE7cATncLacoJNeOR4KIGJTc3pmyTQaZA
m1+u7KIY1kfB6+OJ19gKrufLwI0tgcYL8Ti1alHIlNMy0JjKfT4W7j50gm9TmFSbVILTHbfaIvxC
pgqo+iSg6ZXElmeZ34NMEq17Y2iNSB+Hbw1VpZNFd+yTX4bB0oDnb1vFc/8UjZO9KTInX8rZvDPy
k5763+Vkxe3xiITEdw3JXzie7fjWFMPAoYzbv10urxPyaqynfBtP/G1L05vT5FZehaNiH2eep3IT
CERo35dbdXO4URzoB+gusE4dBMD5FBzc1AkOthjk1Z98fwoZ0w5kYYywxv+7dOwGsATokaGpp+xb
QXBAblrZX0151UlWAzktbRkjBySxlP11ycWn1j3MDJp2c52Qa2MVVY/ORZ80HFFcuwG5UezCvqCb
LbOdxajOGe9sVqxsu7nKDrbmZgd5NYuZXuWw79DD7Wk20hFq1y8rp7NAVOepfgZpJvJuWZ04xxLW
fMMv84dJm56QX6/eEwc+xiERuNUBk2T8TZd6FUC7PjiYWZRAgTtC+z1bG7QH5kMthjjLp3InbWtQ
eyrp+rCOBj3aOdKUQVpo++VaBl0u6yZ/Mexk2mlaRa0vLX3q8Iiv0W6gchSZkzy/q5rsaBWWfxiF
JV3XOGlanZUuFLsvIQmGdr+0uhcaFtEEjwTAqDH7dwjEODfE6veBLtBVq9bKPmp844HP/aeXavP3
rC14VoRjirBBf6PmTXgHqzCoeFUXjOqBOi8DBGMuVdNWVEhluTMueP2H0egoLekPOKLdgFlCoMNw
tIVhB+k2SPzpsVCb+QBeF6FQ1XuLozG5paXDOkxwgMArWLcvJBciyrdBRg0WM5k9Y12DAqEHPjUX
ljsZa/SxQWGpKiDKPGu32RT6Z+mTV1mmvQamN8BDSFOxIx49lhgqaC9vLX98SbMh31/9yMcOR8V3
NzKg9CHN7nU3vjFrBSFln6ZCuAxrEoXBcOM2g7aXoNo2CpNtYCrvAMpvzVhB5WUuI5QGUFiiyuDP
ax4YiEgJ2HdZIFSuhgCYrLnVnyefjg1pXmf73m2P0pSz0lRb0DZdYSfx32AoKlAT6Mpbio4SigB1
um42LGkkincS8llExo8xcutbLe+SV0Ryh7l4tTXEA1Rek3m0/pwd+ock8wTNqeCRYAK/UlO0FAP2
+kBf+TAFsFuUUNVuqJxSXvNa68KAkQaDjnBFbMDpKRgwwhoJ1joc5q3cx0q5/wWheYd6ZwgcF7R4
gMzMM/1aw2IWviAIxsV1Vl5JX+ErICAcoI+JXvh8zChiT+M8rt2+zP0b8oLdrg7nCJVmyDhv3F+9
WWTH0JzrI5VPfdd22tr3TYjipC8Du4SYZ+nVlxjp1Cwo6XoCf/MPtRPTs8wfPTRbqQLTqqARKJv5
fkSHbJXB5blVMwi8aR5KVgF0OQslSKOT3ShUzWErjPZtEpFgzOt+nWdq+jjnhY3UUaz+8BBB9ttw
/NtzjFM7ejF9BqbJI4SfULmAzqlNttuYIuIp1mH479sQxXWPg0ZdJrCgTVR2TF6U91Ma0UFmi2ef
yzeCLm//3BrudB7cLN9CKJjMww0YnoFTlqncxm2r3I5O+BblcQKlK5b0h3li72NOritnLIxl6Vnx
A80MycMcQ+KjjfTQzHA7JYvIfTJSR7mr8/+j7LyW20a2NfxEqEIOtyRFiqSC7XG+Qc14ZiPnjKc/
HxZkQcPx7Nrnpqt7hSYtS0D3Cv/fPwWqpd2HlQaXslVzeZbpmyEsvuQe9+ZNBMiZdaWUDN4GPb2m
Qzs/Q7hFbi5WhpOlRl18F8IB2oAFcYkXrZhwtyLAp4bUJHTUObeuc04C4tSGDg0DP0WV1o35o9kR
mg3aIw9LODUCxX/vFUA8JLr2XVYiz6rIPE4FkOhwtvurmdWPPVxxeX8Su75q/Oee3mYe5u5vphVk
5zjMtKM5+eXXeOqOBRn2P0IFvkY7MucnxfPqR7qHlb1c75Pe3SX8Nn5rCgjejGDOLl2awd+rRV8D
RTdpnxyN34tYPTeSOk2hxGgHLYZ+G1b21K+CzxqcmQcAazOSElYHmnFpngFK1i/KaHxqgCPeEdwn
1+KGcXxpqfTYrbkCbyISdrvuFz084tgnCXEw8ac22b4rZz8DVoh8dKSlC5uNCsJ/wovF7nz9VNek
lzoH9DXXHYPLmm4Cwuk3m07kc1t1tnOAz5rQcAWr3QRj9vdIG2DxyyzoiDiQEWVsCwo2deOrGRvn
AfbkP3uDIFcbZMlHaAimU0BB5jmL5+BQWlwuHCVcHqLjzEk8s9SLrGWWk099EcpaBr8K4zvqeZ4r
Gs6nwoScSQqizFItDooWxxBpB/p0mNxnlYvwWbX7lqqIMZkvwzLITAbPSOHljsN+V4Afae0qjaBl
54R35oJNMNC79SyztuFBnjsBZOMAF4yCUvAq28w222UP6g9cSgW74wbypKqhksOGxIFHhnUd2o0L
LVD7w5on+1KBCwHtdO/YEAKz1jiOXHR+gC9CfvT2xa96fnZT4+6pdoHxzYETzpzC4bmvQUOWWUyY
f0/1E1wxiyyo1MDe5eoEDDf9eqfNUKy9sPiRN0l+vpETaXqszN48Bd78rrDL742Wt1yOAwOE+fx7
MSYRlNedf6S2r7kGcTCe0inVn8mOQaQeRsZH6gmogsji4TT0mnoMujjcueQXvsssp5F8nW2ycpMZ
jUMKARZxvyu1914yPoEh1XzxfHL9vQPDjywBYynuwiSO7+vMar5QRAEVJaWYT7I0fIqiEvez12bl
MwG8P8WnNmyeYbUL/PfiY6kglsNqbp1l2WjdbxkF96FeKk8tMHfv4knNKJNovspKhrzJfSoBDRMG
o94D4dT0LukyeOQUebH0J5oUSOAT5jp6cbkUnmjaR3NqYa0y0mQv2jxUrac8UN/LanV4St2m/xh6
WXHn5lSymapmvesoyTlmdDtPfvhMkRGFybF3qqnsfy6XQZ+j8F6jOXM32gB07gh6ls+GGo/nple/
ZjmYLiKqcs8D5Nr4blcpSKtmlJysrKoo71OHp1TTHhoS+L+JqPeneVe6bniBtzyinOSBvpEE/HK1
ai4yWJZpn7hLA5OSxxe3Lr8MtQrz2AzJQQdX8zuQBaZ3wKx9ykvNox8JkQy8uCD6sYKG58ZPWVln
xkOZ6GdxmhdPUZa4D1A43bqTLqkPxCK5JsfxtG9jo7rKAMRsXe6qEIi8jP9w4BvQUPXWlDsHou1y
AbBlFPHC29Lr1E9KP0FnJbxZQLzgEvoTc+tG0Qf0SruGch6yJlJoneKGMTdR1T/I5UPuGbNRuTyJ
7H43tcTVyizZRVY+vaucmqa/XCfgbdM4vMvtNHy0yvy+nZyouSv8/ks9cyJaU4kFJBNwdSnGF5vD
S2iW1qecNvBngL3/ErE6EwikXMK4m81xutPyMD6oSww/B+3rnmbRb7U7UV4TLrH+TWGn3TdZibxc
MDZlJl4uSllNkgxYhk0JDMo+mNr7ziiGC63Rw6UNgpeZ1o1vl14/EKGPow9uPTvevcIvzjWy669h
PVXn1O+nd2X/kRxW/+zIic6OKA+bq5nX7+TyNrObj02ZR+qZwGN9jquAVGRhDMeOohzeTGZ8oU31
TP1BcB20iP/MwR/eFZ3/1aXR8iuVktOJphT+8Fov+ho6ertLkiykNTFpP1cLganTR1/dwpuuYxiC
+L54eeAUHHqXQtopCj8aPty0kz7213ksyHktM3UZNtm2TOvcK3fbGn/XzPXdzGG/ydvnRClLXvdV
9qMBkF03p/E7wawYQk+XYhsVkHWHP/m0A1fPh4YUGIeg/5i0VNZ1mUq1mmibovmQ2d5OlCLSYDZI
Uit78iliAnXfiuvqRJN7Xr8HqxMKTiOo7tyBFKkMDnWFe3V0+Myp+k9MpeoPKtU+Nmo7fCogBzqN
sdOeHN2oL/4Cu1XGf86unXyOIRrgtQd7NwBRxhdj7oZTZuTeXavF0Z0HgN2hn53gXV0cmtqbnu3G
S0iZ2ZN2TCB42HcTVC9OlyNU+/hLNSoFYTwcZNBSU7nYdv9++Y/M7/KYd1ld5xdvTz2dAtdSOxWn
IWt/Dygyumq1eWrc5ddaUlgyvCpm+e0v/Z9ZrpgD1nXGQ1Jbc6rW971r/bm+7csG7g3qFs6DRo0a
jR1/X1Y50QyzKcHBoavZUWrr0VoGmSVuaEHOBygj8DMWzLlwAe9EuBn2bnZfh1RZivyNiafazona
yT/VWLceRfvGpNdgr6ttADY3TWCSQRlnHrEwTUAovGQZ4AO+Hwt7PsvK6Ce3OKwKw8QGkt37hoqu
Mw/8+AFO2bauisdspp460yho9ukSHnciBHmKKUhP48MYPawrUUTm9AWQDEq3gO/imJ90fxXJ1bGr
+s/QgRTAjJ3xgzNoAzxHkXWeTLd49nl4HdoqDb8bTnMWnzSu3idlxd/bMNylfvJX1U09iXK//5AY
7p85sZSriCyiq0+u7Z5lNcXV8MGHpvMOut7orhqb+L1u/0Edrvper3v/TiM/e5Clzalyp8C+dY46
3X8fPXJAt94ny3wccuWqteZJGf07aIWjL0M8OxerGfirL/tu7wWadSFn3BwtcwzBtFM4qXbVVV1I
ZHutJv+auM8+kBIXr+hzYLfro2Vp0M5nsIComl+eNcAH90U/zkQFo/hRTWgI9e4bO4L2zanvsiVl
Sf1s+zD7rnOA1z2C24SqXzDWuUTJMC83pG25yYLmeSqTcNVpi9W/mt64Vx45zTJc4inh1VMc6EIU
lyc4AbDkblrweOM5LB5klhcGOXxZU19WPHC3nqlgvYjSh9okhdAVuShXX8vgFmEpv0NwEvRB8kMD
EZji/inhrOlG1zpUeT5kdv6FYstnuQUAs/fV4VftUxTnFLgGsX8GiKB9qJ08OWjp1H+ZAp7uIM1V
j/6k9F9yaBe6frA/9UD1PXf99E2sDLPx7mMHFDpZWlyqDy7tPGdZ9gnFQ45Wvp+cli7GyVutSLfW
R7sN3+UBgGUxUcez3ZrxEyxV0Z0yF9YnDmXUfJZj/tdYfeSVaf3HjadPVe3WX+sI3DOg+9PVWx1V
40z4BkrxIHvxrmGQ4zkdFIt3lgJOENk7cy6/JHkWf6RZOTxbGZxttcULKYNKOaR3+Y+yo/nfqXrr
SQNz8jHR3JCCOhQNf5FqHhTfZ0s1QemEbN1xa+9+HGH99lMYt6rJ7J/TrldOReCMBACS8sEGhf/o
USDyPvN8Y29Zuv/FSeofVGFVf4WUva/oPCC0UyBuRBcjmBZYlYIzsg1S+7UfneGqcIMiETyfZWVR
u1XRdAM1y26zWderDtTs8SqqRtOAngkBCJDlaiS7+CX4CM3gpdTeWiGISQz8NYVPNsV2LrxPstjE
IaUJT+EMukSTufrpRiHGo9FDO+ZVzt5ddnOsKlPJRkXhuU5i6HPpiouMPW+TxxSGzM9BETcPUUDH
zkQc8nNqVNW9bUBRL1oPSK+7Mp69k2ijtoYLl+fEVbSN477TO1d/13gd6emwSO4Th1+asrLg2tHD
xz48thagPJQGhc6d19JNmid5/xCU9aMHwFWw7wxI5XyPUpAqet9pWkSwgyEBJSMG3fJptcqt8j3B
Qeca5Q3N27MCLKbSGPFZjMWXSxDs1C2szNsuBkmsu6HX7YM9gerGowi6vp5f/z0ZwPaRXCv1R0uI
aR5S9y6ebUilADL4zYnHFnI16KT6Gdy+ySIDlg6ufhZjhavexQA8e1cCX/jglzRQg5fxZ+tU4Xnr
t5CT8iI3bX72It8Oz6/ybOhqeJrcezMxtasMcxOSxvnFMjBjnUuPm+1WO5iWAD9aDOdt+sZxE4Jz
r99RbZftZHO1AL2lUlXvsGUjuFbZMEbH2V5SCzLAEM29fMtL/HotppKtWJMZslYz80z3PUzlUUDa
17UEu9t4tLrGq0/T6LQ7baBYBR4e89FPNNq9ZAretvGYwFKb61QW1+nV5qJHG/gLoB40ltQX/QM/
ryqAzdNtq6X1KmmOG4De5ikyGvbnYzHyhyuKWoWOYfQK7Vxw2n3uIueTVG/VScPrwTLXleheV6Jb
LKXsC9TU1VK6P18t6yiz76iw8O6kJzcEWm5qovFZ+m+NdKiOnhF6B1HaWZZ9ABRLdOvAH9fe0IFL
lVZd2+/7R9+OfhOl+CQOZBe5Z+bwKbrfebj+1iWGQmF/8zJwtCNI3jyKOFd8WyUeram72G+bBaFa
edQLA6gh0YM2PBxbCgk4Oq0o3G8CMoLC/Wb9JkAjKlnnS+hmBeh+o5cp7R7+bgoym3NEC8QYoSio
PClX5LC3jy2uM5FmAy4DhYhTOERTZOpFsIh06rSU5pL+dlq7BW2FjHvCa1Cf4Kl8BRASKKFtaS5Y
RBsCkaJRTJUmobMXEzGmms2nZtCfDtLWbWRG+M4wf6wNeLJSSzgh+5c2dsnvBMWfKzah9WItLdt/
87+RsMfa/yc7klboNBcYDBX67MhpHUobDIeaBGZdErlwH9gX6EWyyyYfKqubd4PegbeuJuNuM942
0JZdFl/iJxkVFD83zr3O3ZkqUc7MyfynYbahOwtpDpJl3o4UYy6KzJvU+9pO/qLTbaRnZ5Glebun
Vji85H4QDcmu9EPI2DtT/ZDmc7rjEq9fyirRPtSLIlSrh3pZiYVrTvohzX2AsBYHGUhp7MqOXHY/
pu6+TvtxDYLYjf4pCQCcL8qwpOIg0/s7tTKqg6uqJC+o1QEr0avPJCkI8RbwvfQ+xMA7waZZp/xs
4hXZRqBrblFsRHiDdCOYNzbNTPuio1Gt3Qcl/VjgQrY8WApjwUj8uZrd2R4OQN9nHPI9d32upI15
x9XSusgj5FdwntDutfuWgsyDPHRunkEim0kx3fuF81FWmJb3nU15wXRwQj3ZvcEBFe95emdQsfQg
1r/aFKRbbZdMvbc+Kxt5IIphsoCRUrt/AeHosahVevKc5GkrsF9ExSJaY+jLMlSG5EnNAJT0o7il
PT5pH6a2+XPN72n5fN9puvUs6T2Td8kBVELu4tDR7EijeM/zUo+UwSH3lGufRLKJbbPzjjG9A6Aj
YSpD1k6/z6rinqQAP1n+79WAHltZSuG+zGRYy/PToCL6Dx/5G1ldAROmmBrnQfgFQA7jILBkBWQZ
FulxDfq/LtccgUM77ClQR8AYW/7XJlOJP8hgwX0Guoimn1LKiFaZTaOO6dXJk1iEhhk90Xt8ppHC
59Q2xvyt0FDOEViAN3ntq1fDoCVLfqlel07a+YceMKh9o2jhswxwREbPSUBIuHB063ijyNMwg4ma
vNeNYgD9hBAGWYzXnRS6l3beaAIO+hrespv2QsJ9vkh4K5M4gMSxXBQxCZhzMfxIdb96lIHISr3O
ZBmo3Y8CTvHTjVyWmalWj6bPWWkYqNz+lX89FfF+SojoUDYU7JdjyA/Hh9RmTKdvmZUOd5oO5hPN
1+k7zcn/ZwvX9w92YQ3vysB9VGaT+pSsJLXYw/918eF1LfOWXq94TEmx12CMmgtuggxWbRnXurUO
Kt0Nq0jkgMX2+NFZXmuwzazLzc0ura9+Z9Dg8nc3bcFdADc+oeDTAt3r9XM2u8IMyruBbMZetKJo
NPedS+HkeYNsLQabLHUWX1Zk12VpVX50WZ9EAtkaLPiuXFtXRSYNZiITre+ZwP6We2/IoRXLqovi
h/oj3ILaY53BOLabK9DFwMDdq66BbFHoYK9OO1lrvRaeslGnKK4neAwHKHrZwlRVY1+7UGaIoQxj
kUbTAnfzNZyLmtcIxqJYd1zX5V7jAHNnVKN31tox+GC7/ke3HNJvhWl5d/o4FpRhRem3qcgPGskW
4pBRDK/GRI4WooBjppbpqSpgei3aUbnCLmN/mQFAX8AzQcZVgCs2Pndm/n50KEzVoxhugbSaz25e
RTuRyeCHavvOBJq2BVJglWu2/8MbSBKKgTa1B9dyLRpQCCO5EksqQhq1OC+B/v9TJjMC/8SSpKBV
1tZi6LvWi+FNpeuNsxjLrjrBwrMG7J2E6/ItQDdlvw/9GNMsTaBZlBLCk+VP3Rrt2yxS7fexorRd
zDexOKKT/TbdP/eD+pVcgpGfNNN9CYxKdFSWierAIiZTv3WOfuOH55FS1Oq4hVF/5bdpLRXazs3N
GhNuL6Jua4MWN5n6ZjTeueQ/YD5aqOroNK0fhMhOSOuijdjOTIgrUIdZHMVG1JuhLNfBVj5PfWgc
R2KmBLUZ9KCI1hnQ4v+Q/a92IRVdIGXYJ9kuaN0/Z8dyj1S0ZI9dw8FhJ1MZTAoJCw0av9L2ssdN
LjORzbXP+TsL7kV06y8mbWQD30/6koQcn7H5ymyQj+Q4tUtjU71a3DlIhYFz507zoTJSrgqUBgJh
wozCFa/YyVQGsgpgrAAeXCzaTf5LY9nGW9I7ot52/VeZDkXQTo2ohduMxVc8CkPLLlb/g0OoquyB
vJmvYUtvaQy9E8SIlIB1S8lYWmpzeZap2Oi85Q9WRXVNPUCuQAtuql5XdZfkOxpoi7ulKfviDL5x
qXTt7VD8fSnaG9nmJruIyY0shcqO1EIGOtHyGapPJzlMQP/8zG1rxa2LO7ALhp2zoGBYinEfZCCu
V62bP1HlsUApLPVi1ayvireyxaZrrPumGV1AQBezRSQ7yWxRauEIkk69s/uEENDQewSmE7uNFiTa
5FrFevMyheJ9Bgq7XHKNRkgPaRODpqACL64qE/D9YaFolO3kQNhl4zidbCP9A5RpNEbNSdlahhdL
iORpKoKSe/URvWPmIDsviHny/ZRotmnraW1gZv75xUUL+KINMCj/IhnMacEcMSmsoJ4fzbre/sXb
jreaVIkXymgvPoJY3V7rxgGOdki6dRaXig5L3LJep6Kf7RjuuM1esbo/WytOj6IV+Woiaxh+PW+/
Tpfd6Vdor6Mbn6dpjC6d5wSHAF7cw7hEM/rRo4lQkRhHrekXIyeRJ5qu7gE1XCIgsgStcTq7KUfx
RV5EdJOAnHlXaYN13QbLt6hW75MvFMMEpxv5vy4pcbegN2cQEw//kAK21X+TK54DfoROl+wwJ8Bi
R2bP74Bj1ae67imn1cM6fqbv3TtE/AQPb4QaqQfY0AEZFxvIo2KILRh0couPwVhx/cRX5LYCGWuQ
5Kf1ee5WFvkiMk4rt6k8toHjah62p/gb4lKPVsrDFCvx/ublMBdc5rSir6A9LMcHgw8ADwByYo+s
8AWwqIWsax7J+aC1OC/mB1lTVQABd5fEkAiiFtkbtZiPalCe0nj8Ltq8oXqlBE1UsJnyBbRJZtR1
jg3FRQtC0zxN9R6sRT5Ec4qEUxOtPjsxk0EQnegly/euqYeHVNGoBKUjBMoOTQnggmc263pwJb+1
gJcu6zfTws1jynzFSxyUwGx2jUq7duzQ7GAujRML3Mw6E9mcRfCe02Z+Iw8Xh82rHI2MJrIU3Pi/
K8Rk853IjZAX6Mu77cMGqMrvaUL+LjU/jbqk4ezhq9QH0egywMG1yNRi/ioWs9QMvdr9q0w2CJcq
I2K6b/YUhykF3WPSYjiugEPj2Dd/bNVpALRQ/Y90ScOQ4h/7ZJiPalhGX30QHHalRnSZwENO8UB4
aKAmhao8MC9h19jEAmLl00Ibly5MBFweljHkeOQvA30If6lNatzJarVxyCtaexFsgy2OsibR/+K9
qUW2br7ZKInvrh+zyWLwGE4KzfwisupW8+/Wj/VGKMt261yUqdL19xMsyErpQEAWeJ12NZYQscxk
gO3nOww881Hkg138tHvj8o/pq9NqL67W3/fdPuaNjXxi61nfSVVRRrt8nTd7/9Jl9R67IKBF8Tfd
ofhKUcaPea0HjyE5ur2b6eU3cHNIoNua9WCOuf2RJut7kee+Qr+6O7oHCHuoBfo+QGtC1zCF1Q4X
9gVZpfzmx+67ygUYFziH5kmtNCh/FrnddM7eL4fhajW/pY6RHJQ8Vi8yuEEDWl02Dhk89wjfrGW6
WW7qBJCPF5/NZt1jW4u5Y0QwKG573KiD7XPfmFdJ4O5D2hD2gT46sLVAeRj4Rn4I7MYCtRyZDOVC
iDi4VZevQlmLRqgSZRZqcFrd+mxbmG0HTMe2/vctxQZmFqqJVMIlm9/2qds2bz5VvsqNzaqeba8/
k3jbZUGnX9KFWdTkqmXsZdqqOgyiw0pMuhiIVb5YiX5byqxSF4LTV7vVT6x9bTyYXWPci5uIGgA3
uAq/uojQaayaKjt4DVWKMKGrJeS0DDKTSkyZFValXbblal1K4ebm48seq+7WdttPttqWm7szG6eq
rwPqrqkP3cwC3SaL70AqPFFOA0s10VJScUMTXf1YKQH67rXoai+DCLVorIodqLeg7ItAJ5p8zM3+
+xvPzYc6HePFcN3/zc4lXYpXSlMMSlzGr21Aaqtxqnf8OReP9BRTalHzmtxt65w/UuKGkXLcZG9s
ZAfYetYdxMSTEg2ZyjD7FMvyVPFhQOED0qb7K+um6uS2TfpIVo9GoaUJUJa9Ns/tgaRj+mjUvO3H
7CwLbZFMjsvxVuxo987oRTQUEJDLiWMyapWyKtA2dXfXQur+OEaEqgdrtPbbF5fZ+u3luyzhCzc1
HrYv++bL+zmllHHUQpq+/Yumpqq6Q56dpmHSH3RIfpp8HKrySB+tfyD7OV2zuiugsV+mMlAQPV2L
TShr0ezK2BjfGN34yHJ1BBP7ZTcRGkZQVrs37m+kN5us/oHWEZJR+6860I0nY+npSWZqNGQwl6JB
CxigVVEKGWcNgNEboRi2i+xGscnEZNs/TLW7dqaroHTcnGIJBrueXwZ6kYOWdDtrQv0zTUtqt/Or
rFhtpqyndGMzB6hyPLS2lux1Oaf98rRGP1/A03yi4WY558kxruv+BtG5LWmGs84E723zfsihuKhJ
4TxMVPnwu2DjLdNgaDka9iUwp3mdrjbEMBNoRn9ay2x1MYH3bnaLdZPGL9a3O0ZZVU5Hm5ZLsXGT
rKLjb9kSoOmRJrz2k2d3NIblGiWxUQ2QcNA7M/SipRc+zR20vnpKh2kIzzv4aFkxP/RTYFlHIi0t
gVqT5orANkD1g3HuIetCrNS6JVU59J/XTUTT5lZ3yY1xQYlkY/kMUZTZNxO0HQDDll2ihaVvSqtz
bI8AHCxD7xkJlXFUbjeQLLQ7Eb6Zak2nIfXpnNFUovOLT1EUL94JNzGAAXsLOoFFaIxPHPe0q5iJ
8sV/cds+1IQ37R7+56s4rf5ifbN934IRDbvBkUJBsunZXOoXKHB5o/x9IJmgX2oreFFUmfvT+r+7
iJYKKJO3jvisc9lOdG+lY2JebafXTsbyIC/Slgd7szzjZS2zbdhkjrwBRLP6bCpr2WjySpcaoGy3
yX+1jcj+B5M3H/erbdwUlNWhS/4jyjfGv57+aotbT1XeZiKth9TfeUOX8sv08wfz7z+oNx851HTK
5m7p7PIUxBU6n7uLBaFGCnIhcBL260AfCsJtLZZTT9hkJ1NxF3WkA++/bidrUcts+4htnzf73nyi
2NzIbj5K60rnaNUgPCzfc/sK//qRYrJ+QXF58+nbx63//puPasjUgzGgNmYQ7QzFrO4hKbav9hJq
mNWxP9vWAHgEq20wIo32KFmLcfvqofYRmr/7rdbqTBj+uOpXiVg5Rr/uHuh5Ue+4JFAD4mvR3fqr
HGicfmQqQ7EcTqpl0OV3RNazHJE2PXV24Z2eDpByy5/DtkfRRk14FGmtFZa935xktu4km77Zv6cA
xoYFa29UDrWEMdkpGSpbe5n9d5lWhQBvio0x+v+Ty/+69Y3dzfL/9S1vfG+W21YqHH77KFLVgx0H
RwLdNDmrPeBYmcXbAnDqApg2eN51CwRtL6Y3XqZik4BNdT8P3sc5AfRq108pKe3FWQbbgky4aYB9
2mTrruSie5iqdPcgeymBo0NgJJ/Q5P8hJJUf8giyh+X0KEOznO/WSmCOYTV1OPpfIusWRRVz5jlY
1h8cm61rbEQ05BLT3Bp97SW2W8+9TxYJjIhFKRaqBHgbMEwebBRiJgqZCbKyeP19y7WN+FUxdPl8
MobsB/goBHSXQUvU5tg09ldg/+HBUXICu6Io86GPjtJksEoNJUxXH9H71dWvIDnqKiP8jXirch6V
flqghUGPCi3nlIBqcQIwKXvoCFg9BEpFTDLNdhTb8bssMtHSVfdiIrJVPThecucPtr4TG29SoF3d
NhOfbSmO81z+0SSpexR5ohKE6gyKvIfYoULR8NLuySJd1pVzeVUBXX9yqSR7EnnQDP2DAlr3jVyU
quVCyBZBP7U51E5vaQtUq35oaDg5rIbLpo5lXdQgBBH47zmjLV10k0eSpWuCckvNF8C85Jc22y3d
dLOdleXPcBG2p7AvK9ABggp+pp+z0Q5Ai4IM6aNdZf5RtGK3mbyRtRyDXWiEjVEz6WdtlKOu9/66
VNvAehaFXTQZSOL5dJTlpjAq8zykevCwiVQnnh9cKB1Ji+6SQnMvEgCTmQwSqPKWaJXMNsWNXWC6
MwCfi6HY3Lhs22y7ckAJSQCGJU0G0k5uuEp5FD7mAeisx9LWADAaIIbXfQApKLt77io9JeKQD0el
88xLUlGgoxe0X+1kKgMcHdSlvg5iSDXSi2zzK2qIZep6DPciyxWyYrtNve1Fb/VPjexD/UFxKaNz
zSvgKoO/lCXYbvqyFJlu6PWxGKb/aJNh1cCoYSKKze5Xsle3/267fiJhb16wy+dCXdcdvCZyjwLr
HmRl+1DmwQ9ZCfo7XSnPNnh+IFQCJZ9xe+QmroYrUHxCE8I7ut1Xb7EPNKpHVcUaL+JQVXF0ruIW
bJLEnn9LZ3jtnLQ8QWGXvPfpp32OfJ14OB1K38CrNfZN0PC14NP55NZAAwy59i1J3OnYm6BUiRk3
g11RjPUXs2k76qwOmtVDt/3aryOJ5iKaCFyKcAiNn7nkN2ll6oWDg5qp1V6M3mj+MeWec/YbOzhb
EK08yGC8znStidodBdNwuAaUXSwKbdDbFFyq16mTtRAOlK66b8EyaXdBzVXzjV6mIf0QF0jd96Fu
he1OZFUwczoVc7Xi5SfCmQ71nd5pJcAD7LPaqF06n62hrqhzh5nw0as8KlEind/VBdEq7+3oSJWP
vQJciWwFvEqs1H+gbUBEMtyAXtElEsO3S/vrG4Ss/8+mLglk9dBq4e+9l1G+ZQ7Dp7xNi2vleyHk
hMtUhtrmr/rNOum74krOrN3DeUxV+quhKGRZ+kA0pfQrrP0idjp49AkuXSMUHMW0v1W/K1Zleedy
AcVrq9Ggv2v2YQst42g1zBfNZOkO7dg0dj2ItwwunacV1fmnWfD2xFD2icGaPGrQle5WKpJZyEyW
YWU4mdOG4J/wmpQO3WOgjee0A6EXrpJVLeuV+0TMX1xll1eGFLEHUuMnbcp/sbcdcP5SC2werR4v
MphW79Fe0lBrTWFmkvGjWnR2o74YbKYigyABy81mXS8kk9oAste6HfV5L96epRvm3Wr0r3vefMS2
XL8QAIYjOIOdClPKcM7lyrxcj2UmwyCX6W2dvKqb5Qpdy014U8ssXfaRGahEXK6n9Hcgtox1f3ET
5bbVjZcsN5N4hlpBKTqYRr2W4NpScqDq5XyVYgOZOVFEVMs2Ne9kq93jjUky2f1L+YKR6YOyXzdq
l3qGuZvMXRODjBYbocUftdZ3YGgsqre28inDN3dcUtXyNcREtti+xjRlNrA4i7MIpxgI0ciMKO6W
zUV48+UMK9Pv6grkg9rKQ+OujGJA4U24NJ6zxm4vvhdHw58ipU2I2nLDokvStNPxAIV4qwfPoqMu
q7toZu+dJ6UJ+4wyKlBvLn5ZGY8RJRCPbQlUTklj9ErgolAdCQgXA6BlYM/q+qOQtURC77LadKER
QqvKY2sILDioo/gCPvLOIoRc7gxHb65wNDRXbZlty1u12ERaOsLoZESU0apk9m6fM3Hcf0kCB4Lr
5TGzPWHePJkyeR7pVlDuNr1nlJ/Arc9OYKUHD6BdBw8yu1lGKe/cuO3muzTyoVfYbGTmD+QYD5uP
R4GrOU2gfrDp6tFx5sFv8x44yl3L6b5tB/VCpk8FpKFVTo1nnmQl8v5Vuclk9qslcVqA3Tb1r2xu
ZLL/9g023/8uW7+W1sHpYKgUmFKGAtOkRHMlkCthXsqNQARRn0Qig8SK4/xKp+y8ircAMJu4kMI8
9UVNvYBWX+SW4KQRrZDQbO8UuWFsd5HtcnFz12jJBO7SnEPlm4vMm5vLdrGp3dC4uupRJDLoSQpe
GXhuTsRF7CYYHsZZfc6rhG7dfwm8i4NE6Hm6LMirwAfJPzy1ik/+CHib/HvNaiBZXoX1Ktt+PqJ9
tRX59jN9lW8iiEPrk95BEAWYvnrVU+h69+u0UoPqLNOhTR9C4GzuR6ce6SlaLEenspQ9GPuUalT+
T6lfLlOgMuy9MRXDulNoA0A7LgVY4glHcVSdiUwuDPezf89tP/4AX7ECNnLa3Y9LjbXIOqO9S4o6
fZZV0ljRY6r4T7KCert8DHt6573JeaR72nmUmakY0wV6Znb1nEfYjl/kbtrTLKGlBQzK6t557xkq
qZ2FgjjrqG4dlKl90JYlT9wPpu6k73TYkD5rlrpLa7v7qOmj/1sQqnAqYJS2KRw3yvhJXNLBCR60
ZDa4UKGkvge81WGsD6I1/fne7ej3L0B27Hda4zoPICk4D3bMjTSKaWdgIWLLttu3FqLpqAIDWcbv
7zZXUWx+MtMtpbjPEuuDrOxl083sxlZLHEh9dPf+Zksz0i6JCUlXJUdGJ1ce5wgkGKuiMysEHDVf
RDIMGqT3BsUBR7EFypR+IZkCNUx6qm1AXhmPhhG3z27kABfhhdV7WGxDvwv3rQJvtqVWvyfBrEEt
8T6DPcw6uaHbHrMUhEM6C6YnGVKQlGBCS4h5d3qjnZSpm65DoV3AXbc+20V9DlS/+ADWDH8MHVTs
kf3ZTUPruZu1z2KjUAZ4VaYQwvResz6PrleeWlOndGrZAf5TCntbxb9XLfV5DObknC8JERnAq0rA
E9MeVN6j9yIaJD9zY0IN/4uHKEJrfigdp4Pz7VWuR//H2JVtOYor2y9iLUCMr8Z4djqnrumFVVXd
LUDMYv76uxVkJdk+1efcFy1FKCQ7BxsptGPvHpzODhKQtt43qGMsC/vqOfiINSCg6DNLbhcCAKru
b8324ETmcCESAKmYALK68A4TapfAy6g4AciZeyA5tzxUxq/MAKyY3WtpMOhMlfoecEAIliclMN2o
fxBnairVi7KmNiHhAglWJ9d40I4AQtU/J9cGwyvugDxvNrGh9M0zqqY6vqVuqmzq0bB0Yw8SjhRU
4igpMkPbfHBS0DrHrnsI493bhcVfJSvK/bru3Wt1Teof65wFUyvKaWelwxROwscmJBtRBY3vRdwH
LRehg2YcGcS+cmCJcJePcyK6c1ey0729DJH3w4QPXRqiqbYxNSE4EOLNh/U+zJcghH97QZaFNqQC
ABqP5g+NVI/n0TX7HOByjLzZv4v55fvvIRZUepb1/3ucH9nApCyvCfqBrW9CI+d3b4EWLA0wz7Is
emHSzXZZkrODg3xX6CW2Heg4CAOY5z1Uif1GKUycwX1WGChmAhdW28eHLLNyRKFij8r0qAdxadQA
UVcIhlK2dG8rwvnEa59qlIdcyTLqPjniiQTcmBp8j2Cl9ddoDfMWVdzxeWXipB75TKB5QOHzPtzX
3UtaWTg39u109kpIqc2tZQdddOASmSsUJ7XdhrpGm1whGmwfQMnMkxNUaVrUdhfltlFSWFMiOzDR
+huy1sZS4lj/atIA/gdBkZn1QBgmqiYKPBQgORyh1CoZqugH9+wU+Xg1+5afUPEMwbeB3/Qq57es
Hs29Neg4BLz7qKfZSQHR68uduzC9ODQykCNRTeVSaVm2gxPkIyp2F5vKMaF0BgShohylyJHLXexj
jw5i6u4Y2cCE4076agKYCD5b1V1svOzV/vbBLZQUc6IaCsiwsXdz0z6uLoqgQfKZlVZtuq40gDz7
tSwNtHUbX5qMf3LS78h3oTLM4/6NzUa01SKcvP1ucsFjO+iBGLI2dLO2Y6ir990HvUKV11j5F7Io
LumT9AASLX8LWjp/3479fKqtDC9wyLUWlwVyrnU8+bB3ygzbCw2l85ApSQ0aGIw2CmwrgmJLHBvA
/9bGmXoOSkvwLWsl4eqjgSQr8VcS1JIjd8d9W1knyxod6E9J9ghuWe47j3yGNsLGK7NPUezxM/mg
qOAAaIYKViSwtq6jG2FPpCqugwSFGTkGyqYGyKE5uC8CL6Br40OEGkd8EidQL1wbb4/LZmh0z/P0
GVpu/3pR9OGOiGI+2GKE2nVwNxOcnWKblYxD5Q70FYAgFxfNFOUOZcoCyI1fPhpowAXRApCPGGrs
pCkvzOBA2ozZYRiiqN6wCCTQE3UN1bUqBvb1EaSGCmol5YwjOnXXRiiIFjKowGmpGDLZBLKAzgdA
yOsHazN4cYbvBJ4G2DOyoMw4/tzvDQN1Fe7J323qMb+cT+AGwCZRmr+GKyjuJBWzD7HB5EnT0Qhg
2kFMoXXyNOHHO1FvcdI4RZIz9hJUvS7du+kUlNBKazwth085ll9fjsc7vUSSPmrEcKLLMerRn4V6
8fu94Drwrz4KKb0+frsXvJuymr8NXF/+t8Ncen5QW7UHcK9vHDQXCBUOHc+A/kyWVZduSN2akHfr
H/RDFP0xaaQhCN1vbVz+4b+ChnKC66l/A2RzahasthMDXIJ903GJpoEl5m5iIXYySt3z4OQSah/Q
XeCMH4BRHtnnd1MTPGmfNcP6ZkYNinVsPUXS0QMizGU+8gtoeh3VEovNizhanFNigpp2FEjhRBKP
wTW8AL9Fs9hakyKIJi3xZp9aO2+ovxdNFLRTB7lrVLj3G6YI8Jdu3UI8wQEnUQY+wyNZGi6rLpMn
jH5DXXKmfSUC1x+i7Rhp9Q40jVmHO8wh0gIq6qRyTuoV+PPt7BFaeOvAWgq6jq4EZ5BnqQ6961bg
H4Z86jh2dRjr3viYG36EPD5KAovIBNuYM30m5uBBRjYK6RSdsAFSHwMlLJemrH758M2M2tYO9SBE
Nsxi66fXNqjjUaRoo6JH61VDPfLdmWuIZmJtVMRgnql41NYVVh+X2aVv5k8QQu4uYJuBnKRSHJHD
mPxI8vZ16q3x1QG7367rUzcAY3sJvhvt64Bn7RnEjAAEpCXQj6lSCCF7bShmeg+0ILMLapV0DOq6
jJ/2Oh4vT9R19Tl+QsXBEZXvuCBWo75yJY38E0/+vG3KPTbxzH9uHQ/Sb8ijyZKZADuljbsDm70I
6xhZazxqQLW5nLfTiG9jmaOcmI7XdDLHJgmC6m/nc3VUX8b8Mwrwm9O6A6CH/7oNsKS+Z2ZWH+78
C6/DGne3eyBah7sp5OuSfdEy0NG5rDADVtbTCbwjFXaRfJ5AI1HUyEYrL9mOci7j5FybPAE7zRK5
jFOoS/PdyRoPorG35KOFJlSmQIJULUc2LfThPdCIbjdWMOmQL0byvpUz0Abq9tJR4Oi2kW+91RdZ
ebf1DE3H1TDO86D+QgyYPDUroDkfvGQvQxRlWCkmRDk2ndheaCHzjG+O56d7s/aaC7AHgamhMBgX
38Dg1PxYAHZAVuO6GhgbarCrULfVip1m8PHsQcZGADBwwanHA3s/tkbUpMxQ6m6jviUzKpKebdLG
8s+JAKxe7ZaWjROuqoBRLSc3EMDe5A4grrgxqR+pyTw/2Y0F6MFXX1ECnVuMgBHr5o3cZvW5j/3u
MkoQiDgz98IE+h6AxQ7yiiyovNIA9ciHm4wROHMPnypE3IWZ7TiOEHbo94OWPUBB0dlzVcaRUC2H
opOdZP6MjV+DJX7vL4iDlqlYMNrjA4T/dLKooYXUGuSHbl0f5LKztlKL+AUc9MaMAlsfdw/29Ew+
AME0eaVuVDrQPBfFSXZQPLJy5JmpIbMpQJWCTdiP5aagcIHlU/cStdMCE94uiD7loCuGDzYko83T
Yi+xNI1WGYoJz1HwNc7bXot+ZpbzJe+E8QkM7tW51q0kiCumf+r10dvPbp2Gwuu+WeCxvhQdGP9G
4w82oGicjArkbrivj/4gS4JI61mk1bxz2wFpZhVOPj5qGqhiUnngevnqAPUC6fkJopPCyDcRBAKP
ZJKaIti58k2RGG8+IomANtWbb+WMmEr7uRRuD2YDA+CXnDfnTnGJ9oofziEq0dWmYRr5nc8vu7pa
lhDaYKDu3uwDn3hI1znLkv9u00gFrWfX5EfLHKBCIDUBtmKdh32dyu1i166bQOCaOZAMVuOehqq2
QdxM20PWNY1uMYpAUEoQC3ZKqWurYk6yqVnMRjEwfbBVOJkfphua6RxQgrpd4yBki6qcJnqONEsP
jQ53Sctd/T/RAb/zWXSdX6SaHspc1htCANwHOuW8nRvQgPi2BfVJ3LwX2G1CDyWgrq84+lA+A4US
shOPFSdP89gcfgidvMHa+mCLCdrUgHaL0IdtXRXWJwdpqHDC8W3XgBjrkSPt9wSJC77JfICiWSPT
J2ryYdY2deRY+9Wn1XG1ZZCZCospdrfAl/oQ9rCjm51oNUrc47B1hHYjFzXgiGpDUASAb23gHvQd
VPBkGY+lB8o+Crb9oj9Yju9uxr7WNyCv6S+VyvbJTLsYudM9GZVbfpqRfVUpwXYewLcb608OWW6R
nfwi+iPnTmgxe7q0pdowfehyHjXAP3fRpvG86ARFwvlisBo+7PLmi68aCiezGbSvo9uBcPvd/2HF
Za20AwWPLV1Aomntu3WWeBf8E2E6JEj5rW9riScHve6safjTZCjtW2PW9/Lhhc0HcJPhTpx+uPWt
ZY7I9wI8m8g3Dtdmcqdtp48mCkYE6G7IuY5A5ccMbMpjDNj4Dq3JdmCabB+RjWiP0jHiDTjSDR8Y
ODidYTgVOWsviV+2jzh8t48yxxMJmPJySz5qWJ7MD1XsLpMqAxvNzTiADJ4D/b1f49pJh4gxH+JN
AsLUx3VgfZ13v5sX/3gdNaAVwDQ1IMZAwfWArH4R/VVA0fgl1Yzp4MRi3M8s7v+YWusVHDz5z7xz
fxuQgrfZ9sBqqRdBNvbOnzzBdT1YK/mrY03JPp45iI/rwbi5EWTf5Mj0TZyBEsJOVC7bQ3aqa+J2
l+TyB1mrn0xq4qhCzQV1kVwvt5UTgShJ8XpFkztsmzjXAk1vkKRfeb58yNufPMtGYTziVj/1yDeb
0800y+lolUUZYI+R7iiRTMllVOcAomNDdGkG6yy5yjipT2bqfCLXmpxGNXIRGB7DVZjKVdMoLyP9
JodgSVePLhgPVB7un5SdZNZz81WVcuN69hezJ9Fwrib17qauPjW/yUAUtrrGxI32sYarWSWanJuz
rXR2twvpz5hH9sMwdPfmQvoTQfOXgunRZ6VzezYS9ky3EY0S9a0ENlD3NxRJyl6GjA3HxEI50HKB
0WYZLmg1bGom8IM4YIBZMoBFEYswG70SMAB8xgQYobZFn03QVQDGx1RNxMClgi08aI+VuYJ/yCQY
kC3Tfe/U6QUIQP0W2yAulDVoVsmc3Nm4Ua/oIWFjI7Xp8sq4+aopKukDg9RM0g+SOAEZMdCvFTAI
qEtm5VlKwCFRKv2qFwZ/1YpRPMRG/Yyv3XhxDU15FCWU6ZDgaoKkL50QQvPDZXSgvUiyi7HIIKGV
AYuptBrJT40ACgHqZ9jPgiX9xPKh27DEGs5jX3767xfGdLE8qUK2umrjQC9Luf3As7LqCE4uBEG9
PJ+3RNJC7CrUCDAP77E7/cLLukBBBNLUcx7jivmf5gefBnpirhVsSz5qxDCIne8NIEVXG+chzdTu
uRlCGzW+KCrBdpkGcBPn33w96J0YRP6+FKCRghLV2rRJE/qxA7bLd7+tQdiqZkoceoSE9d1AI5V2
VQc4Bw24WdzuC80dNn4z1DcLdNCh4wIqFZmiBpF94ta3tMqMXdIX2hJDgZ4r6xDVyBMefZP+PBdZ
G9RdM4eNeog1FdcvRtKgbme1qdeNwCTLHvKbMw07uonw9zlmFf8cJlbs6LjolZYBCYU86VDUizs2
bBnsQKi8s2VauEmgY+LUdP4h1qetjWzpicfDeGLvPTJpgHxD0gK8tNo0vE5ZV1h91GsFdIh0/a87
9xp/94r6EE/LW6EZ67R1BhiRf72Vuxgyf/ceyWd6nXPUmxsTPn5Q1eh912ygxOxEOISOemAYehtA
3RIXxtA2eImLEl+9o9FsqlifX8jXWCaIqjSBekepvwwzqJelO1U7GtR5kW2a3gOntqZnL8KQ34w2
nb572HBtJEiPbuDm0wHDuVi5qQPQWf2YrU47MGOIwcbwqxkis0PVGSrZVh/1YtY7B9OKfq5+Xrnx
zao8/wHZA4iLHZTQwmZCvdSjZrfRYzv0GlhCdAM3wiZDt3GrEM9YY1vx1tJQEpIPB6fMwYChwmki
pESnS1Mkl4JCyKcU53J81IbU+6NI8+xAqeY1E52856RtD1/BvQn+IZWRJj+FpZUAVzPZealom23u
2djegSt2bLMItYKAE3M9Lh6paUHse2KZ/ORPZr64yG+pA4mFXP0hwkMOJIqgLYDSTPEpM2TxmDnp
eBoK/IZR4YMCQ3dsTvhGBVwe1ebnbPJ/pFOVl4HVAwS6jpYTJMk61wvdqMa2FeLN4HUi6eC18a0o
wZUmcnGrL1a//UF9JZSFlm7vBmSBp5G0ok/kH0YW76xaAADxvutYdxeQkRHgNJaZs81q4N4ppjLd
cdmeTI4x7+Yo+dpNcX6eashlQVWjSTdjbE4hJ1E5GhpJ3qFVKnK9avBxuoCiEqj3VH1hgxr+wVXA
g8K1OHibk/gKNbiO79VAbUe44DbSlu/XYS+Dnq3MbpUJ2gnQsE/OljnVeJ7jam/zxoduXIedlG/Z
9dbBlShYFR1zfijn6lBMOG9OHRudrY7rgoM7AARIZlHG+oMxgHoUwrLFrh3mHiLEah411rFz7f7h
gztFchNw7yFgRpkd8VeYbvjsxltQc4IuQLevk1FGf/FB4v2PzrfIK8cg7W08OKAutvlAB05dogPP
WhAvRzaUBn47TE4iD+97JPkiLnasyLfu9M2zqvmTqCMPV2l5dbRLTX+2zQoUFDP44KY4KwNXJqqe
tZs6wKpABt5a+mVETdilTRIDaQ8T3Pt+hr93X3vtBgo4/aV1LL4ZwYmx87u8v9SeB0ysGlhiXOWk
kc5py5PnM6Sa4Fr9NON3PmjFgU6uBhfB/yOYXhJfB9tpjOvT3VtZX4J6Wgesq2c2fxmyh/Bg7Giv
iT5uGBgLz+lY5q8MXG6hLws9NIGffZ19nlzGwsAux6wc0DdOGwf5tRfnZumbJHHNg6Zx8SWtNQCK
IdDk4P5oB4ndD36oEQ8ASfkFkONWVn2e8xaitTIGjSCENvZIuDcHnJE/LabhtcVZzlBNT+f8J1Rm
NlxJyFiAZanct392kx6MRxWboZkGfsjdKN3u3I2iPwO00S+91df4ehnhPgJMC6YJ9eF1ZHYn95Ay
Wad/ZyPY33UNElqstaMXO3UeoWk2fRtMo96S31Z+pDsXPxRz3/wRyzQo2JiHqKn3jSa7q6Nu4btW
S47SBCkeqcaTL43GJ4ogl6mu7XH20TY0SA33+ycLz5H7NSboL1sOdEInlT4sXT6AQc/N5MaJo36n
py0YOusuLcLZR7U1klXy6quGLYlC1e0TULx0TnSOWYTZztDIfZ/Vf+cMMCVqhOoVSVLtUCrVb1C3
Bf7ndZh6/lzE19K/d2eKD1V2ivkZMmPlxtc9Y0fOyu7r64elMrV+ptan9SiGests3o3xtbXv1x9F
HANWAY2dpUDhjhTPHgVKFdIx3oNxgIMdWxUx3NczLEF39Q5kQpdoX1eQUaIpRS4A3Y29o1eDrwuE
XBcc0Iwr12Lz2hHbo5y75ohs1y1rYgsU22r4rRtxjgwZeCISFf5hDgUlCt4FbWC+JxMFalDGyAHf
fofOToSSdapZhkYLxrUVL7vGUI8aAtbehdzFLQuuMb9bmpa5m0cm76tvkBuudn4uDAiejlZ2Xrpp
3OXIZlU+ztKV7ga9Glq6Uj3rPnidmkVIkKsAa+izc1XO/b7Qy4fV9R/L05CklZeuWnOECjbQKmqh
5eUgsJrOhgGZgl9r54lrB5zLJpgirT1nKN2rNnFadWfDc7NiR15cJvAo8PvqVKFI8VCOo11taISa
D/YSSd5ULZLSehCnnANs5udgsdfx+/kflnI70H9ZGghAKj3VwN4J8QIRSfmgASvzYOKBb2yiWHQb
2+Txfh1JVAyZYmC3ZrbdI81oKvY2lwYN/WvVoYqSxtbZ/qw5Z+T3w9W1vJQmc+OA8+i3dYBeKbJR
bBXjnj8xgaJWhEbnzPqSVwBNzZ6LNIRqxvdeDT28erOEAXpcb2icbOolI8gE4jG5rVPWZT6EqRcb
sx5Z2HV4fQesbcRWeFUe0OgSSMNk0zrLO1nndPaQBYBg4QE3o0rYN4AgJ8nmRZgZCp4m0m7x1oka
eSHfIt6so6Ti0Obpj5TZ1T4StXG1BovvJjdyj07jFS+Ms5/gNip+aM2gMP0OcLfMNk59lIIwCwmy
7ywFAxwCoPqMfaEwjHNZFWC094HJz/Wfsz3ZrxkQic+DnWyl1OxXclWm3OoxuFzJErOOVCLLrmS5
8zgGzOvFsdEaB8/kRgs1Tfphp6Zj41Qcea0FLbb+J3qIC1FkoR53YO6t4+K1TxMH1ZcO8DjqmW6D
WfPZtr+QQfFJPvw0rcK50DN/bOIsnA2oq1EEMsoQCOzNcUOL4XkKLVvX3+AGvPrMvAIZIQ16d7h4
tA8J6jSPfVVGD1bJkEzQB+eTtPU/y2kc/vYfSzFYf3e9890B0/EyF3It1S3VuPNhruGN89Z1/WUu
/imjDRAhyFgq1HOCy+dwiHIerqhnywHqAYfrHGXgJiREaxlafj490YR2RN152tjfjT6dgZ4rv4Go
LP4BZRyQofpj8oQDuYnvl5iBwQMDDf+SykZ7BbUiC4xZb15A+eGfeWX9lQ9KRWNM5ZdiKq2LB9T8
i86gnR0j8fkWq3xm623ybqifMunVLxqfkT0AD1ZIEwzsHh5T0YR21Iqg1KMotKu5u7iqGVQxVak2
ktQjX+QURjCp0isaSD0fqgwWH512s/QpCvfexykfq+O6DvXWtfXYno4J7g3xjqtLUuFytMe3TxIh
VZYlOHpRt8960UI9fawuZNsqmJkF36SdBDhZmeT7jzk0hGpS7LJspFg+zFZzurGHSltrHoh3j3j4
UL3yxshHvpWlz7C6CtJ+7pc7P8363dQ7n5V9VbvUcwsi7wHJdAtpI6DfN4OocYKyfA6tBj+B2ggY
shd7jSGfEWc48gNv9b+Y1Yh+rev8T7gvjXbQlE8AHdRB+G7pQGrmkzjx1IU4nzrPUqOV2jfgI/NL
xjwOuKYjTmAIfYtwtWyvO2UtvuvQy9mUwI1COLFKsbtqnMN6GjEzhsQv2e+jdEyBdjUkIGLm4f8f
n3TIte5MXII+0ieXay2Sp6NRgnEdg+nArD0XWQbgH74kzGgwHoCiufVAYcvgfSrFFvh/D0Tblsfl
OwCf470m6mxbGg5ED7X2VCZmbl+xZwjTpnf3pTfvfdfzH6nRWQPirjb6qk/jm4sB8XbLrH5DAZAF
Q2JD69u9b2ng4lYzKXaENAw0mf3yWELGcFltikQGGm3Tw+UXqAlyL+lCKmaikiWqaPJtu8ZOUN+u
LupRmEuFUGTr+BpdqqH0FF9hvcPBPcMlFOiiNEQOOcXpG/xJ5KPqmvl9YCknodoax7LSsHGgXB0P
RVA7dXHzBS9uYLAobsMAmYOWg4eeualvbUo1zCpwlBdF+oPikKHFgJY35llr+XGdS71c1ecIb7+6
l4WgTbzN7dm+0Irrq2pa/pJA/A7ioHgPq3+aC7lhhg186PtA3Edir+VQNTSYrp1zUfkhF22OspJG
A9M+fDRA5tqQj0bJR2anVVNg8c4PyIcSLK1ZliG7gU7Sm71OrFGy3bS13P1uabArdWGVG87RFgCR
W5XTfjE9PQmiOZte28TvkOvnyRPDBnDnNL53hVR2Aa33GVwkKGI5REZzK43I3VSsLx5jw84fwcdS
PDrSOTMc3S/kt/FlG0INCYJcpGbnK1pyznQUHEPxM1ycorVl2OgAjBE4okOhzIP4hTzF0957QMHU
BHJVYIqVVbkh8J3uorEC9dYwGebvpKOyaqZ8MO/0V2hEzsjH4KeG9goqzEsgZ2ZvmyTFBLoogUxk
X40yYDYum3uz0R/IR42lRvF2etcRi5sCCjAhP4AaAESkYAjZrL5lNbVGHSNRKKCaSbEALSaBi1sP
ZILAhkbNXPui2slTOtFR20qrXV/iBOA5VQY64c56QHUTslI8+m6koE7WEmE9rP45AvpRsOQnuWiQ
4qnXzvwHU5NWF4WVFdu5rgNZBZX6ylUSrIl7vvTIhz/OvhSgAKZBatZYMv3K/GyW/Z94EBXHuctL
SPOxbamn4gVUWyfQBzgXjnuuCzK1/UEaxiO5Vj/1tHHCPp7i5hzKnqkDTiAaGXheA4SollnnuJz1
B1dn/2stWQtUkYLhdqtpxXnBU842ipecKf3SWLji4mOEtGmfevnjCL5nMwJLyySK4rEDxeWjcN1y
R3HVrONCmeLKzl7iQItgbyNtUrm4X0wYKzsGvvHAiXHHglEPVR1GUQQhRkWjsc4jegzQ+j6LCLVb
n7gAeJKb8mbysWbbWC9tyIka3dHBV8rRg/AEypkM60bNrDgzGoZr1xpXgdu7AY15302dT0fyu0Zt
3coctbQdPr0T+z4ITdvXFnawxuDJZ6AB22fdEg2Q53a0Jx81XPtjElw8gV9QgAhtT78K+k3FvAfZ
qxsfyUW/N/LXQ5QAhjv/Ryz4BZfYAQVtwNULHzIYbh42HZcHp0nYZ9fQv0BlvXxsTNd4hSoqsjI9
+1w0hbZHMT2kT6bHboDohU3E3shuXxc2bxA0ZFdABvh+biGTsjgX4m8KpSaPI9x4j1B/W8a1eehO
TSHPps3iSy6gCBmjHvBLGfn2NuZCHMsySb7UswKNV+6zbg7JU9uLPygKSKBonxqQVCaT1eUMqrpu
uPZixDNJy6KjaxQWgC2V2C/7bLXZBnToGmMje6W9tmcx7yFv650wow6q0lVbHmpePBT+8AD2aFCf
OzVoLda9ZNPUs76jjaCAsOvO0P1is+4gW6El1fPGnnTIQFIooHabgjv28V8ZXojwhZhg1pAJmgna
UOsLuczq/10s+Xpo00UV6M7BvF4Z1tltkeJlIyjGbQkUIBI97kPPmPtgQ4hmA5nSbj+VifdAA9TU
rRAHpJrSJXid0app4N5EEYajJHWxEjU0P+L+A45PszQDHZBLNGYSomYABYyVgISaRQqIrtJHTOrR
gJw4ubsRWonkXWzIQe7cbkqO5Kvz6m10mUPR5NShqBsiLYc8vcru+U6SHpsmv4GNbtZP5OuL9Oia
c3z6kKVbuqai4Rxwm7OlQLdMkHXVvRcTh7itcLXmCLYf9tnv/NtY9sZT3xvixU2rxV27ujwN1ggm
DRWVTdXHSfno3vwmN5+itlomca1MNhAgyDN/Dx6lwEBa/SsK17qNIy0PZIdD9Zym8auc9eorhLXs
0EG++TCrMHvqNpDP1Z84Lhkn7G5H1j4Id94NQG1+i8BAHA6ubUCKvB0+Fcb05ndBXoUiXn0rY9s6
darpc6g7LD0vtj+aaqC/892Z7yF3S/0/lqcQ3NZKvOTeTgfrRo2uOdatbbE7EzhWHe4GOPuz6ur+
YXVDKKk+jY37Sq4O2dCbUx/uJDxEJqp9U9hfVj74hTN+jWsaJRRSABu0Z2n0hTjjK/JRlxqz7ft2
Q10KHAx3CWzVp0pqfbeftTZ+wm/ffrBmI0jw9H4alYt6CbjVOZIet9XlseQJzylIUr6HCt3CnYzw
kFlQPmqmxPIDHGXKHZn0KvU0eGHZsRyXCn3GA1S3NofOQbmtJU+yd8592pV7b/D4dW3cOo+RKe9w
RJwT60+eG+WefKXj4HBIgU0pPtP1JV1V0r1mKgEq1RsRA52Am08aGDUgOdw2Q10tXJ2u4TEsK+xV
07qJoSmqbj2dCSBkEKYc8WHAcDQjcl0Ld1PNteXm1hC5d/FVwYLl9d4lTqoOIsDDc1eWh8Jx8hvS
qMWNetOYZbc/VyfPhnwZ0Wd/P0tgmVcXhQEF8tO1I+Cm1UrUUMTY4soZdEIgclAD66yEx+MWuhbT
dvXRGxDZNOyatufBulSm5uqOGR0iaf8cchtX6BQMYJFzhtjI4W6R5Qewug6VbON0lKpyb1bVfJ7p
ag99LVDuXvr1gYneO1SWfO1jIEOp4Yk/Y5NNmNKe8KOWQpauAZN5HJ24zHQkhgzUAlileBqgPneA
WgNOnakunsjnmJlSnam/+EbWnoSwfpYqFCUo41VE4mBLP32S8ZQ+9dztHtvmANHVjgN3CH/uRkCF
pyLIZY+cGRBrvTWBUj0uH9ZiECoaEextLGJPedJ8cmrPearsxH2s50cr69oUUAb87wPP8sdiDlHt
7BtWFAHFNlHhPjUNZ9uo6llIJg2gcnbEdamXHRnIlgG+zspt2XXGjTmgB2472UKKAaZW2sYtrtB4
QzdvpZGxrV1AVMeQIPZoVO1EHnGGa0zHA5JF2dhD5YeYDc/A7nrHxJtrSDSJLDc3dcLlGdim8WCM
zUHLKnkGvwkQPqY6sJBNDcW13jhWy5TfDa++XH+qcpQiZJAC6SLk9SPcmF25QpcXrfHW40k2YqAL
tBwUMyhIxShweehSTANhPpy23aMpATGERtZXlIbGL1UiPvPZd0++2nLZs0B1AOrk5pE1V9tl3bih
rqHsoTZ44DEhQxQlYYScuJPELZdqwOqk7aABJlAa+csnLfVXIDvWcUtWxAEZAFoCGf8eRmZqxbhE
T6YMp0IkDioI329mI+4vedn0F+qtzeoDrV6xS0SOgkhAAgsz+xv4A2xMuLTPg2qopzmdUvKtgAks
WGKjalBYoY0ED/ZVegY6T+VcGrKX6W2MIerSUIvfDfgduiqk+kCupfuiUHR/9YDiEvIZdoTCEaoK
9FVpIPUsvZtOKT6nZo66+xXx4olk3kH0EAA6hb6gAYWbDyG5nW6Nes6CtErMA3b48QsOd9EVWOQH
qmWWBvQ1cXMC7q5oOoB3KwXsNHHOfgH+02q023B2GJRwlc/KNeDSiys9930TJdy93xuPpmviIByD
QgGM6dM3GnCLvofaUrJvpQeaO6Eoe2Ik11Eyq7plYvfuSwNc9GZmHcdhPtbAPouEwWltpqTzQI+p
SqnIiWNjsikMo8eFS1WeK49/bForAU/X6ryLydWUuXc94NuBc0E12nzKbHc6xXU7g6MG5uqDdgd+
I2SXory1MUpFfhe3+kRTs2Ppfa8Kt7u2ZdFd9XHCcYrsJkWC3WlAfVyMuH1WDZ7MxRX0s8DUpxNK
1DkQOk2MJh6vBQnkZUDKXCPm2vvRKZ9k0u88f4LEQ6LJlx67BQhOpsORfECJayfcUpcocKvCDEKn
V9FqEEhiCXSz/Q4gfF/YehJGArvvEWqNTT42D0BgAfzX9dmmZW520I0IacXpeU13UJoClXPNyZnZ
9S4DQmatAEDjqB8mD7mcGnQouF3Oh/KGWpthK+tY3w6Tiz+wP6Z2iOf+EDSlgzo/zSqOWa7Zz3bh
8W1UJhkyDI3zbKfcfJr7VzIoIAWwOxSAXoRNX+MB74P1T8F109zO8ZlS3VghdD3sEfYWax9XV243
oObNoMN7xFlsR/yh1MQCvLiLLSvvtfC5OKVmngJAgJonKIhLRRvy9lgShQfgwv8RdmVLjuLa9ouI
kEBMr8ZjenaOzheiMquKSWIQYvz6u5Czy9l1zon7QrC3BF3ttEHaew2efNIvKZ2neTysEx+eTSTq
sImpQvgIoeqdDXg06TPFzR+2VbMNQAf+wvKh12q2RnaGpSnei4UwAzPq3lG3LQFDyfozdVh3du3c
gvgjPyjqW2vwArsgJ45YejURQCNEHV1B5T3c+Eb4IORAAof5T74r2gnE/uExl7zlFSQSWtOgK5h7
8kuYZFv4CdN5Dj2c+WTKcoynwxDX7RHGDmDCUUkBU0EuNaxymxngD7Qp3QgjFG/DCIiRGzvZniSC
n+vIzWaxiTUzBE3AWsnZrqiI9e2g4OWxC/Gh28yV2/ugnksjGjYz0bkVfB+ihX6m+t74m/AQzePp
CasfjvrZOugn5v0x+/fwNFtmzoG12RxepXRlRl56GAuRHfSZPmCnCypJ1kYLMo1anQSK1bHzFZpR
/b7oRId1LtBZSv8Is+kHp20ppQQVzqJNeCxzMbV3x3CrD14P4NBGn8KjGXrz5JZPphnhfRAs5HBb
RVifNn36pkj5pGmlNZbbMLvL4L06FOEqa1q61ZRUfdD5KrT8wAMndKFz+TRXD4Cbam2YI590vq+t
zp93uImYbqJn3O90v0nltfOK+OpiFxQkzw4GhPCHNZ5jIKx3SV4MMzGFYCH7D7kB+dDaTke0NSCx
A2hGPx30GQNyG0JhqVjccwnJ+a4ACwNKmX8m6qToHb6r2HDGGsdd6cF7Xp8xgselIUFlRl2uCcCc
b+cQ4bB3WQrCK4FAYl76Eno3OGh2tD7Db/+35xl0+Vce3+ZOzbASwFEPibS5epmZr+7X3i9JHGvR
UzCbNWMkGlrsYPJiDSRbv9epbwdIJu31jNIT61semKo5OvZyfn/V4ouFhnE0lDBmxuvXMLhgM8JA
/GmIue3gUM3QGOi+XsyGmy66CWR9T3Wif7f7RG7sHj5PIe2a9Z0pqEmGsPv9GtAFcj2qB/QVOPu6
4sY81Ek/LP7jNnrAcwUHFKD14cI0qe1Yd/Vl/XTstTCPV6HGCIw+RDwcF89eK8NegTb1Bj7o1jYe
fWurz7DXcuSyRGUValxyrXMO9CTk0sZX9janzRN8aChsBJqICUg5WaD84c5uXMu/2JllXsIXPIM+
SVgm4aGv/AXqgfYDXIPwNdFsTc3bFAkbZ7wGhBSrpktkmuXaagd09ADjhxtqXANvmLjWUoJZu9Ft
h9ATdHcb1W6oOtYj/573rVOhR+fttLCp3H4D/gzBr0eIh/y1Bfd22Xh5IRYKoJUSHfo9nYyktZt0
6ll8A/8yQB31lNCK2oBkgHbqOdyFydpsYCg+47X5X6+rpJ/NOwk1S80X4S5Te67o5sYI0SEeRZsb
fUSHWKBvbp7RAKv+x+TpWn0nYG9n0MWdjVOJ2+FDfiJorlWjWxx0Sh9EUXkLomw30CHAeeKkz7qS
f5ur82lhwdgKSk3u1NzRH9nt857+EPpDTiW64aXxqT/8+8euw9vU6U/j1FDocW30ufzwI4av4n4Y
Cvo0VIDnR4Y7rnXowqMKHjVjstAhDWUIsFGPai7QIE+2QbJT1ym4hyPSM8Yqh1dkeKS2RP1cJh+c
l0GBN9R1bMtuGXHON/jjjk8h5U96AgRQsAczK//I8oPdQiP33mTRzRR9iIDRZByrrXtHpc8FkEhZ
aCw81se7tC5iUGEYwIT3OA4hSV43P/WgYVR4t+vTv+NCX5cWPA96Ys+A44ROsz12J7ARyyBOOf8c
zSvFo+yniwfarAgrCE7aRgRItR8/jpQBKYAFykJv0FIe0Z3vG0WGZysHLWQCUrea54UlVcwNe6Uj
fYg0seseswmercOYdNC8B1co0I0f2mJ1rnyGTcR/9o107j6tw4P33jfqEz9aQUAbZJvWqHdNOD4O
f6zMwTxoofkkoHLfqS4LQB80UTCTsF6Z5mh/c9QjYESYnSkp+K6bWuzeyKuA1JnYNFNomYW7opGf
Qicd/fiksO1DLOqjjkx6tRPTW6VZNhytiMXz0qLltVfe3jUi41fuyfXo5e57IZM+QJHUWPpwp8b9
oHdZQt543YOqh0dokvRrD+XRWTXY4A/qpDuCfESwnBhEiDlwcHLmCeXe3G4adQKKtDlVJvYIOaht
gtaL2kC3YGqdfjs02aonobErzRbVLO+1pOkrDCfTt1QlLRovMl3i7ZK8JSP6wCMgNAdbKPESo6kJ
HHryNmnDbwXgXIGexvnQzKkH8rQeTf1+3UbG1uYem9MxOWNfTndQQaQ7AIBRhXA0XFsnIp5U62kO
tC3wSL2N6/khhKE5NktwvPHhwjVmOz/jsEDlnZkcIJpksJ/MoseamdHJKQBy9ojK9/DNtJ7LErV9
Hdo5+R7q0ftkMk2+h3FoZSusHMd52Ut1KUnfgbMwkg2xjPridyD1huxdj0EbsL5kXRRCNC6qnIMj
UIdK4mIBhdL2yQ6tZhu1AL3qMG4M/9wJJ9BRIu32KakgVTCCmYZGV/vUWwkPGjx01l9dZ5s6+LL9
6dzqM1pBSi+BmMQCnKVhC0cn0CNB3EQ5AZgvA8Z33rDI/VDNYji67vWhdKpqj1JAG8SQa5zrHME/
eD9Mh3to59Td5Jax0Xk9Qw/+FYKac4WDbgjfZtxXz7jfQ89V0FJbjjU+uL8GdBiKEiKeMGfrgSNV
ZRpEuZ0foqQx5wZNx1cRx+hL2uEv14GRH3ZrH34SoVqXF81xyJL3jlVPw/QS1CpsZDorsjKHJflQ
LHTuPgBl6w2eUvnulidkkfGObqCrQbejrYA61qe3uI7NrUUcQKBHPklzYMqUiqrJNPLvS/6+uqtA
yQ4r/qCvYTTii4niHRQ1pCcAcnivgclZZkBmrHUYoYnfhteoNqu1QYxiyc0mec+caJl2cfECqYvh
AcK/2FdN+cIen6LBqA7JOKykndJTFQJ8WLloLhKjoSeDO/RkQzdgM+R2ht3vPzl9hp1yAwOrk76S
OAx7w4KAzJGVcyUjWBynij5Mgis/sG5C4QwacI8WZO+WFHDFHYQbo20Ja9iVlWXlWUQuCXKat3MC
GmCgPxgsD0+ZFOjwunAcq8wG65XBwytvimA3w+f+ZDM2aocxEbViAU04cHK0IZmepccV/kzgA8di
7qVMzRthRYeGE7mVYRgt0UGJXqqGwZHSdH461YgVtWdde+l/TeWJlDB241iuTVPtkF5lVtZzr1L1
Qk0icHwi41ESQ2NE1BZcVqZDw9rwezzqcT3VNG2xAgD5qCfeL9GDt3l2D7d1kcbPvuH/4kabX/ox
odu+wcbI87P6R1+rZe+75SskQYp15PeT7Spj11G+6/HWAo8S94IOVtKqp0iGZ7cZ6x8j/AOCTI6r
NLcViDfjpwONywfei/qsxTSTzPwcQgc1OCnJitmdh+J5Al+J1M+9Bx3HJXkzzbSdQ9Jzk9UyPo5u
24Rzf1iPNRDIt2hQgGYOuVD4auLxgbeT3BfD+GKSLLyoPs93Bfy4A8O06KH2xk9dDdEHOxP4mpqo
ZN0LJgm31LxEAxUfPAD/kxFwqN1/9amavOH0GZ70xXYoH3VQli3fdLb1rArKngduQGO+NZPf3auy
k/p32pDfFZwsXtCwjfF8G7x929j8QalxXEk46Z3jBp8WzRLzvWsByJsuAgNkPcKO4gc+jyKo2sg5
W2EM3l5uon1bGjCrZV4NypIHFvqoennSB69NrG0Ox+3CDxt/pnMgGiWomlbVpu68r3mQfpfQToNE
wj2nJ6ehgN3v6O7u+bzsCLTGKZQXKiFPeqAryMcoS8DCoB+wsVvgllMIrj76NYgLti0moT6iqjm6
pM+NtM1ZCUAvdh6xOKZVNpHJRmMNmEZ8FDJDd4e44Uur2KfFCvJ7DHKvMF7ihkKdHarQqAjV9XlU
HGDwQWwNO6rPOm86+bcUOGclGi3QptZthnqgc7/lMH1MM/MYTocsNoYdRYHPtwvmzPQ0yByisOeg
m6jn6dztwNE0jrnt4PeMa2+TuR3j/7RrV0UHJp3PMuyJs+5QNS0Kxg4YaFBhoJsiTy6opHyl7oOS
wJPahZRIMFqVATHeP3NoixI5QZlw1dgCAsth9ku/pe0G/61KgGmq3+D6kMH7E+gwJ3nQYQvZyBMx
rZmO9FUVDD1W4HF8v6oUkHE1UECA1nLirUADd1clzfJNj4bSzHXs+qIPIzozQVEBW9EQrm65Tq5T
l5tnPQFddbExRzwBHVAMeSAGmwfK5F8X8CH9lZYwnTdZPInBTRJw307LSR7wFjuSgPtqXaHfO16E
YtjvuoR/xl0SgCgAbh5RbzHWEXg18ZMZw7kIenCliUK5gvX4FCZowwV4nbPg9qPUTo9i+tFWnljw
HAJsMKcHhkL/cKkeLlPIg/a5FZR9GILKlf8kDdaa+GPTw+BwesDXnR5QQWiWoTNiDzrlbnPzhDy7
XnXyagqPQzwoQMFEA60s3FMZlwO6ryYkkv/k7KzkK+lHZ9Mb1apDUfmVKYhCNm78YYHfF7CYsD0U
pK1DVNYQhbTq+KP0jG0FKd0gVsp/MCqC7QSpk2NoGviNjZu05ckCDxyWBXBDgfuR00MFCzvuiyhQ
Ow3Ls5wCnYF9loRidgambkXKAI4C5GL9Hk02/EotiAdksdM9QTk7Wfr4cQUhG0R3oG4OdeDCapbK
6MSmNoYOewP2NCYE4PTSpKhKtB34G8nbrZqS2FAMiWzQa29KmKiAxjMaDv8Z43/kEtoAyjipy3bO
VCAd6xJ0rFz1bGdCHU34ofVQTpGLbW8513P07NTDstAdf9j46aI8Y5bVw2C2+UZx8MRcA9vQShYL
YvZQi5rCqgHLR5/pA+E91leFagMrq4oDDS1ofY8SBFzHG9aoKOVz6kfWMxwmv4cqhqzIfTQG/XuR
NsOPppXtrHMt60STlJ1E1kfHHsoD95Q15avKfkShq18r7jl76ljxcyWWFfHM56TLkudCLOspgH3q
eOnb57rOt46ReSd7VObzaBS3yGwd8zm3+bfoz5iRWdnTABZEAfSUtIyXcijdo9Oh/kKy6LVt4+bB
oy0KvdNgV6QFxF4StgSr+MNsPGcOmKVxBqf7k7jR8G4zY6pCddFe550q+8xa/3t+9MH663q/w4MM
zbPpQ8uj3LgAbD43Y2I+D5Eb6gjkTexcprE/M/XYFJlYvz4TlMB24+Ct2t6lgfKwAIqAQ3sjaymV
ehubfNiWUAPGUD+8MZVRyB7YNXD1CNHwyLL2bTSTfpvl2RhEPBveTANbFo9G0cqqDWzw4LoBfhUQ
Qlsdj/h+bEuYUMOJYhr/FiszfuJ4+8G5R16tJCv29wMB3uNbCELEVUUxHqL/zmNHleBlAa9C/cJC
Aa4Fm3i0UJ/75yV2z93fYmMPYWM37wMGPZCr9CfPCVP+6KDfuGiSRj7Aot54jO3iSS+54qorAuI4
/AABawmAd+TM9IAZGx9wlCUXB5/rloRg7IfTGg5+6Ys0tE5qBKZQoVS57xr760BBud+nEjta0EGG
JZelAX8+fdSTim0xROR2gb5UWlgCGXV7e6Tqx25rjuluq0/vC6Rvz91vp1XmYyofxNcy6j7fhh6M
Sxg8WiLvKpKu3RcpGl0iZimISSRaV1Po93UEtgtqFnrUSbwG7db4XQ+mNM33bCBYHAX5mMJLzIX7
1dQi0IdWa1yOElXffMTus0PndqZHQgWrJ5ak8UKHRatcYAwNMKoY6YOOtek6Mlv+WHh5fGA5OYBG
xx99dAUfw0y5swSvy43O2WOsdmOUvaMZMLfr2Lt0PuCLeQvDAqPyrVdHhHLp4v9ipUNQ8UFYjQbg
NVj6Bs3iBC4mXrVLiL92aOEfie8QF4+VtloAxwiD4yl5P4DR+hwZJpsnKdT5LcNy94mrXAASEu92
xvORQPgmc+ddZcNPQQ/ribxL3wQ0joNUjHxXQ2hv20QmW4JZX19syIAG3LbTH7ZjbVxWsN+haJfS
rIqPYbKSzauegAJttVBd1oATfcgsQjet3Z7u6qV3NEqTFva6M9rfTlTkaTbrCdyy29qTzgFgkBQ0
TZTbQFluz+E4gXjGsrIfRmc8NxRLoiLy+boaR+gDTGyWEA+yjHJ21EQWw/fr1TBAlPVOdaEFbM/w
rz/GExlGz8gtEQY3OYc/19/uxsx69deomzog8KFJFtxhvAZFU6wQllxqCO9tYLTbfdSXizu0V59V
kJi5zdWhETdqDexFG8AfDPQZrBZnSZeQRwdl/FNH243XpNuOFeVL4471Oox4vOq8kL15vhtUvWP/
cCLVzLHuiHYjJGTPkSvlDBJE0dJBhW5eT9UpXZHSB0+km7iK2829dKUmUQE9qHP3cJrLUdLY3FN6
mr5lJ+lvKbD9Qyt74nWUCazn4OXizkIXFAcbRDB7FvtRtartjGD9M8V+JuURVq5sBR9OdQu9aboe
KAyRrxU8jGY65+pLkoGa2Ng50fdbeBkRGzzOPvRE/R/Ud1C1Y25Qdn2931Tnc4vlD/YYPd7uqXPt
kELLojuiKCLe4xLFC4CGfjYM64jWDu1HWzX9CusAvunboTij/+PPaJXIn0Q90MauPlGpa0C7y+2j
Bb3SBwMKOuCSkfbZFfI9mm6Gjd2uE2P1Fh6NpdYu0aolo+dVa4Ua+V315Jv0tp6C528O5A3Kc7MY
qOpZZ0Gk8hbrIUD5qmAYfXtd8eFR4f/h4qo43Bc91suuMZIrFJV4YOSu2Nve0D/GUBjV+cEEPCSu
BVtDAYxesQQoaI4lqHSOskbRXD/fm+lNcHvq6xjCNO9JjF/a/RVxexsUmU+3LfVul91yTuEsS5uE
u1JOawLDaAOtGadV3WjhQldpbg8Oq1BN8lUQGwU+Ny0tN47SfgDm5FkLyun5Yc6TnRGDtTnhi+6H
ux2Azv0V3nO9TGPgRfmzF64gghgIW9Xk5JQFP2ApCT84FwIt+Dth8ffnrBuiwAFHb/dXvuJmcSg4
1BGmQT2fl2FEZ/rUdiHO5NvtbUCy3lgI5tAAWPbskIT2rrW4mQdZpUxg5ypz1duVf5EuxS6Gk/lt
tISs3Lyw8xrPKIxy6OZeBhfURQS3TNmzReHJeGH80NIu3dSM0Idb2EMs9yYu99ewnuNadg36g18s
WgN23Hj/b+NJVBYKI+7BMDygxCnUoQwXGEOdE5M+rT5LIt7ABsnHN3K6Qk/WAzrMCyNwIS6zyyoL
cBk90BhpPk+9xAKFBHdmDT8OyvF2ZSUIUEXlJxMdvUQNI5eMQGXUS113pcMols45BsdoGtMHC+js
JRxk+BxAHXohPrS82xg6uzEb5U7F0EhFo1RMrW+d0YcwZNjAx+7wHKHFRqGDSaBrFaZluzVCrPP0
Gbwdp8WgCRNJH4rEgU5605yblto9dqj5Qc0SsDPdtjHh+wN+XLHuYFm9gU8aoCzAA8NVB02d+0Hn
/kyLU+AbWE+rBZT4xoA0aHJor7S7h5o+0zkJQyqSAmWgU9p5TXuw6dBTrrMeW+/xnielAp4cEByD
iAhameNw6GBT+dIDskBJFz55kNi59KgXDlNamGB8Yo0EjbEpLEHrXnm91y6MEtCoJDS6jZz4xfCc
2YEhyh4Hs/aWjFtkXvXSfuzyzjg6sbvSEVhf9uO/58cuHH71fD0YSSfEKsW/zdcXTfOz6f46us93
xyxZiraA1c1Ukc/9puxnAAx+Yi5Z6ZxgBDIe0yhj4BjMGhNgKogH0VlLTMR66H5wOhCpvpaBhf2g
8pyhAZQOX+U8vU79Ft+qAuAzQ7R0mqrHb0vWEZCfDI156KEq6MoAVFNsHAZx+MhO2xg7qn/HqovL
DZ7Scqaog/H7/LBNsMC2DGdtTdWBmkbJPmIQApqinuPvNJuKNdwHR06XEyondE88Bcd/FBDl1Dk9
2Vein5O+Vwud6z26LwDTOymF11vhPeMDys89UBZY7BkvDamAVe3xRdQhGSDzzZ0hBLcUozHvHci6
dfHDIBgAtIMqvxTmJcQQsezf3fXmhX78tRHwcT5E5P5CF+s13jRoi4rs2tDkKyBXUZnvU4ixdzVk
2aczfQgBi77l+pz0q6SL9/fB/zn3v03x/KJfxk0mAJDxsXZvSpBdElKvy4SiygUByF1HcrnMyjK+
NAxYLeHn8i2WsC3plfmLTWygSsARGQjkzVh7dMXi2nzwOw8iMmS4Vq0HF24oOUM50aqfElk9kyhL
PlIFjzEr96tTEbbVjqeGnOuBECuHgojhasHoYVlbTgF2S6ruV3qMElgsomoma1I9GPZk30wi8Z6X
6qjcqI5gHPIMpizcc/L8Z20S9Vr7TjqPw6I+Saboqu8N8oD9AJTkYuMhEj4aimluQkc4Jtu0AxuS
1TAAjxLVbcoIVlPlxFZLMoKDbVV4S4HLpnP6wOsnleM5Ar4P2nCNOkNUOlrIZJBQw0qwAM8hTrNA
kfef+D4+2g4QYU7W70kHtIxL8VSpzK6HG6aTrxhaWm+pWV6Gog/PJTSS8YX2rjp9n6Ug/fhmMnkx
Rh6enWQ4xGlFPiW08o6ORfyTHTyGoYxeIJRU7U0fe129+6eoDczRnLE3pLO6OSfduFUd+RWD//nI
wgEll9rvV6lB1LNj+ODrZuLzv0wQDpuMUglq6Kjz7QbugX3boZSRtyFUD6ZQD1jdQHZc+K8GSWGK
F/bDgmAFD7YysR9FK9w99OUv9eiyx9HN7Uenak8Wwfex1EpRBEZda5jixnC+8bJ6Bi25GPgxHBhN
450pQw+CuD2b/zWgQz1FT27tBlAJHUPfo3iILABGKwdqySDV9G4WL/0uz58U+ujbyEQdL8tc8VQ5
gj2mNNBjOiNSEyrffsp3OmeQeFiYQsZo8WH+/fLb3QbHehxhd2E14ommTfuYpAusG7NdG9dLSIsN
GzFt6PFly3Y6r0NAEvDIFT0YwuDftLNqqur1tdnO8ZxsAtjzsB01gDu/jbhTSfAW1551BkisWuuc
vm7QZUJ3qhjqmPtF8mAD1a1vo1NxPwnhwbZhXo45wGCVEULCrwRC3QwLdARifh4U0JsNtok/rRzy
dW336ZJGBfkAIEvEAFoak5Auo5jK59HKfhjASP0s63qL8mf75vSVWEAyS+7Qb1SQGkhPoYMN58go
wKhVpq7QeuPQYLnaxE/XQ4nOmQ6TOl6mqOq9tLViAKaCv5ZO06CO+dYlLgf4cLD3nq2iQM8HzdSc
/NbGgwE62RlI/586L0u4jaZmTpaUptjs5z1gMvXYbuB18XVmTznII7YbqAL+f6P2NE/fhdhszysT
Ii1TPavO4YmRpj2U8/5UwcCSjyHTdo+7DwUO5k5nmhRAn9wpo51QhTXzS65OhavYFrsaZ55mTvNx
dd2w/lBEeHPsdEwsRQugcjnI5HqY1T7AqdJ4hsilt+KmAkx7VChUpt42H9RxQI38pA92LNjJy6o5
dVWJev0/efzKLCxXu3h9z6GEXEH3tWVBK819yYerpvVxHr2mhWOfTfQUj75BoaI70fr8rilBIm/N
B9GO9is3rzrNRO2uuel0Cx1OVwuXO2fswuSxAnP/29Uu/v0PftXJXWaOV7uk9TN32yXQ2tW1L1NY
JmStuTS4X167XG0hjhBBppoB7y4j6E9M+bSmKnAtdK715aA2o1SLy6vUa75dDhz9FsIL0dNIa6yK
UTgoDBeaJSRbZYMVXT3pbxm3yWMtzPKQJxUYyVO+baxiXlth/2C4HXurP3RWuIN48FEAmOswCV1Q
APzKOoz4XkNJBZpiuqIJR01vn5YDJHnxUQdYs3h7MYyrey1Tz5AuWdnjAMYDZbOq8EroRJonB0pB
W2B7Xt2KTWSItC23HpOvdc7kObdredapEKlqSo1uGc7A+AGMqQE5we2GYuvbMVgM+pSPIR7atL5+
y+mJ3+Lbqc7aIpNe4A1usbXrcVYwECr80TE/42ZOuiH5TK3KCxJ03A8R5JF2oQAhgNTCvtYUgvqN
ND+L0B1mPpp+Z0coBaBQHa9AvjKelBPA5ksCLGynZ6DlIuwAASfiXNk/BEQUhySy3zKCek6KRh4A
GvGq8al4NklygSJe+eF7ULwPY3845UXlbDMHMpR6AN+WGMDbH27PJdhmE38Ia9RzqvAp6Ak8M68u
c71H/EPkJsGPcpnWrfGmaHO7gwhrJwhbMezhAA0B2bCS4MTKg4sn7wowfBDnbVicrYYSTUVHlBy+
MlNsR2gX3uIBXdSVNcW3VSD8zQBI78HMayoP/K1wHI8dEfwI7hTFChJthPsAoBL8mIYNnUnefg2w
rByPfBr46wo9EIUuBkpJIUCHzoO+lZcoOpfQnNhwkz4PhuFcKTD0c6jeoCCFps0rA8rGShr32nSl
XKVdkawS4bnXdkBNENZtLxICyQ9S+WSu86zq30oVRpe6yvkB5ANnJssBvDTD6NbEYsYahLch6LyK
Phmub+5ZmF11FCq7fySAQ01D+lBa/g4fPzkayqJPOUT3Z0XqwxUML8lNY3rD9HTs97R1/a3jAeI+
RTe9SVAGYEgFXsMt/Pc8ZhvdHhanr/UwqkPfJWydTDwVAjLPG8VXeCZk2+3MKUQbLFQ+ZCbg1Qpy
fwiE9ZQGxKJeoFRVrXXYd945dly5hEtbuxKaSaMx/VBcDbB177atoF2xSgrQDx1ojgJ9hq1GWG5z
AjwQQXnu0oF7Bfl/t9hja0432EqzdVOF9QHP4HIB9CZ/sh34wTrWGL7XqbF3fUCTZ3JY8bKsT3xA
CRQUQBAj21CehO+Vu67M6vloDclH6LhY3yTj1fDo19o7qlPrNH0KQwS+VBFToEPwudwPUVoNu9IG
/q7o8fn2PQj1Dse3dzp1LA9fvY5LNJ1zNaNmY5yV2bNN6INB6gNY8Go6QKF70vpIofIrgKaBajp7
aqDOvzDhsbCTRiR2jTn6izQW7pPPi3zWT+Kxv3vIKP/yZVzMTMOBMXoMAFZfGi88Co0XcP/ah4Lj
S6RDONdAy7BLraUOM6uB9nvSVEvUTXhgEt4tDN9Lrqnh/RBVGp7S1h9Pbpr/tEyWXlOlqoWLGtsa
bw2E6BK5rUhfTXyR4Ws/skBf7XelN4NKWLdv3Lx56t2v+UpaatWXGVnqyynhxwovnce8kyZEU9A0
cy4DCo6XuG3ZpYWxjNHWzk5HVVSAJjNCJFqHRoMZvcc8vLDaeKOv6jsXeubMw2Phn3tgve7PDQWJ
86F22e3mPdwapKiWZhxDKo6Nb+nYDe8kye3AcYp2BwVBcuH/5Icp7/3JT/NDLxzee6Ddg14NX/Mb
/JI5vJEesFiX875V8CVjHjS3rc54SfEWCWKbxdt8+pvAne+Ctv94amQ1vJRYcU3ZAiJJxyH0bn+3
fmgPNMdv2IZ6zGvjkQwENBMYAEKHlzyFBqtpvZpUhru0SUBImsKkDIH9gmYOnL8RSh90gP9xUWOF
k54zbq0vshunwFuk/G8XoeXhPIbUXefeYKxaO4b+VSqMY1tFVtDhBfheuuYy6dPmF5RPn8umF69N
mkB0Icv4XhTJuE05S5d1ZibPfl8lMwuN/l+ZxWdNaRgLO4/RIjFcG+rVONiqdXYAd4GUBopJMJjc
2fmRrKq5HiZTbBAXUH4A7hJmOksf9a3LKDvwSQHw/GBDvyCAnUDRNjtIIBGv0oA1VSO6/lTaOV9b
lt0DY1/TQ1d05swP07PHc3kUrhVtoGhP1wUqqUcoY8fzuHTMt4zCSooM9e+OosHriuJzSHFhaJrN
I1pceEKgiDyjDbSIhjry4sDlfTDi2QQTqinMXGjgVQ3MLbr2bJuyOEP3j9jNOcl4e7ZgwnrKwwhb
ryma8imBnY5VKSzSnDUjnnwCU08+1UytIR5TnW6pEfhuA5CujR6MPfjzAWTlzvUoc3NsJEn0Ww86
4L08/dQDMGuVuIHYhircQEVUvcQ079a1kbqTtgtMjroabAg1/sjhawuFEBo+YGPBLgw7Yp33RwF3
gz7iwCuybAOQBZR7VP90qzcRwshWkPErLFV7C2/VqthDp26abHtQt+m7bm7ZYfjAyUB3qan8RWb2
xqNysBJhFQVPX5hzx4JgYunjh8akfPc9OEfQuPgF++liVnvYOcfMgsQFpa9Ga1iXieqy0/miKYf3
oXFe/ZzZS7fuxHzgPjY/qfPewLsBdmVhhj1/6y87uJhssfyVEH7Hj8gi3vDoq4jNmEHMS58S2L3n
PhS8TdVuKbS+QCr5P87ObMltI1vXr9LR1wexASSm3LF3X5DgWCRrUFmyfIOQZBvzPOPpz4csWyWV
HXKc09GRRiaSVBFjrrX+Yd3sVrnlOYde3mVavxnK4KOqWb2WsL7BaKs9qa53PoTVfqu6r7PfVMhU
N18nCzP5dvI3FTazrdGdTNqtYrspQls1oKq8VtBJimut5k/wHl/4b2p3WI49nuwr9a1Y53jrnNHI
MRx2pnRLVkYsmyhy5FU1dYc3sJa6047YOrgmesNutdkbbntCMPvhm7GXzc4an8jKp6e3X8aC1oLm
UIRb9d1ZNY/XIdlpq36/QGgHZ9X6NyXar5qlw8m98SKIDEK+CPyr8dqLd2WcFLfXqWOElU9VJM5J
fZn6QC7I5rqZXe3VmNlaJFFzpOTh9ztwH9dDwE0VsA4i0nRFLf8gDao9VqYtsf+6/5sPocRsb0uv
teAG9oL1dRvcVXqUP1jSsjdQS4bPjlFdBaoX7zWHwsuMTNbRanrxk12lD2pCB61z4/HgfgiKHOEa
L9D8dvg9NFpzZ4rU20+NSZkv0TF4dpazDkjtrLp2ZHlbQya/V/Wcbqo4ET9NepFeVTfglnk2pkfS
PlBlsdbyjbiIPi5h0G5QhHJurhhRYIyNWwBn7OPYVM6+M/X8oLrpMFIlYeWjB9iTvhxcvFDCtGxf
DrU6rFYBWYrsWHCKl8Re9TI8a7vI1YRI9fnbbQOtvmk24C0XYYZtReBundQA07+OqcZw6+w+TNJ5
H00y2LzuUJ9gaZueiUCf1HjQFfamb4p5PxDx3BzbPkMcMc7T2lNDamvJcSrKS1914nzqbjGJ05vq
jnminSrqQWr8ZcbXnRwZc4+PIlLuX8fUlprMsy71ZYGw/OuY2spa7Fw1/hAfa4Bi4yDOelBISj1A
2nhDWg4YpltspCPjqwJfvuyAsWqeKD8+rqRK21d7+Jp0Z1sJkFqJ5sm///Vf//mfL9N/h7+VDyWV
9bL4V9HnDyUO4+3//ts1//0v6onr8OnX//23bdqOgSgVUpBCCoOgQWf/l09PcREy2/g/GSvacYKk
fkILJitnTPywUJ2jRh5KHokbzxQ9CXVPu7AyC7dtudygmsv3C1Xnu3bmtaq6idv1h85z5t3L3qJG
yz7Sa5CbA8gPCdmybLzmaamjM8x8sL9rj2VacTFk9V718Ehtn2a7Cne4vpg7NaaatgTmUpbz7SUq
h23eNLl8yBEoiLZ/31MBuwrR2c9SQT6Qg/UHitTv8/AF3hi3BczIbizuvDA1Hg0Pq3cFb0SS99ds
7ICLmcVzhGGIM3bVNU/Sg1zs6UE1gZXOD16+fHSDqju/jjsFkg3uyMl34FrsfnyuhOm8PVmu7uGM
5TmeKwwhTev7k9UJbWlMHXdJvKIwPJFmDtQb652N2tQw7oCI1oXFxS7jYFeVIHeitavG3k73EtOB
8+RVBZT8uKCqhIj820nqk+o7BquG16u19nYZreZiLbo4LvCFDCVzpMZUk48xJF616URxSwW0Fce4
yi+vU9S4eP2c6r98Yv1WRDteJhdL0160HEBHUEE8C9r2lhcmAXzWSEy2Bp7Rqqv2OI5Mr3P2u+rU
q/x3uzaqS9rKOqX2SL476l6GXnemvYsu7YTkzevY6+fJVxmQOJLIV3vVDvWdqjubJIBsFxsNtaMc
SHRbYUJQNZjCJ4nhHZdqHD7MsfexHCp533SGSwH4dzXqmn1zdeMKdaV1UkyhBEh0jyPJ2qWUQhEf
3KA/D5Z3zkfTfTCnkTpcU+vgEUNKcqk7uLsYuKnPYtV9UHOq1io2rJvPjlW6Vy+D2bAxUzQHtdG8
f+mqPZ2c3WuzNkvHMwqg8tYJ+n73am2lnK5cdKtKn3R9uhlzz9knRrMtgnS8y82AYqheNtcF9Mbg
jzmqT8OSVDu1RzVk3leThHUmj2vnYJfuLy9js3Cbo2F2mDmC2n00Z5dMWWQ+LytddIB74zUZUt9r
Dx5UsuE39wAx6WZajS9AHYVH1Q14cB0MgBS+6pr9x6Aes3sMTG+2IcY77hTYd1Vj2QdrIccTrfpT
g9KfqjrrZQ4MPuRP1x3fzOtjstuyeSDIDnCw6qGpRR4xs96jtEHGfKe6cgAPMuiWfVRdQ3Aoc9uy
rqob1rMPq2A8yZE1fLaKDKimVguxlvjnTouee2Nh0QEt/EnMTby8j5F1nTM769GiRhdDjDjL+HEP
23ocPDyOYv1zEoG/Ggq3ue/H8Y/GCDfAzdL7N8PoaRErmbfp+9lT9cGswZCoz2fjuGLWcaQ3E/dq
riC9xCD85ZbKrLHjAlqH1M6w6Ge/oaKLuCIwvpfdZZRxlfERC+evl3l/DK1z5kR7jBqeUjaFOFWS
e63LWXYzHlzuWzMWR8h3IUsHg18u0PC+S3glRX5muLFvVstD07fzpk0N/Uk1+kSWtGrG5aS6AcS1
e+Te9tjV6fk2CIxu19dzuyttLNq2E06odWNOJ8sdSH6lz3FnEev33W82PN/3hjY2O4yV4muQGMVd
0njz3rTLBUSl83OfFltF2FcN2Mv2HqR0T2yBxZMaU5z+cDUTft2hxtRetYPa97efKLGJPL+weU3Z
wp8BVgbYM4vsPUoi0B3cOKHQoBurpMynWPfci6phq4I36wa/1ScEfUpRCV/VutexpS6duzI2GpKz
K45oHcNmE5ODtfcN4jEd5ebHbyc0Pb9/O6H0hDayJSRJN1tHMujN20mzE8C+AED2UxbNG+Hp1Ycy
RJAk6sqnvkUtKIiXXZI75YcUbaeL2wRi005F9aHonPCAGGq6j4YISy5MAHEJwXoZxsYHuInWCfnN
GcO7P8dkU1qnaD3aagj+aotUW/Yhlpm2J45+2aeGv35Gfc+4njo19HXcXb/rderX8TWwPKmeEO18
zDSkuzQACNT0umyj63n55KVD8STR/ffnfEr3qqt22O70MPACvwjPKZ4qk/UmfgVH1VOz8CdNV96Z
jbvnn1+0RGs+OQ/zk5oSFOmzbnjOQZdpfacaZTnchfhP9UiibPPRzn21g/Rjfee1QYRjzjo7j5yF
xz10ghVXankxVPgWfUcFJLVYDANSmt+/oEynGbEyI5pQJVgno0Gu7U1EavBp7ggBY6D3rV0Hj3af
Sr8ylnmnxpLeDB7dpF+Zm7V9Ul21A+MwH8BDc68+laPPeist6+iyqN+PQ175w2qd2Td9fQE+dv+S
F/jaVTu7dUbmiZcZL7mB5M8uar3No5qmhrzFvLfaqn2cWKkBYEvP+gg6DwSDhD5RSm8L8wuBJiUO
8rKrBR/zsksNNuT/y4MabMfledCXX7JkdipM0IkCSbiEiwNcC2eu9vDjW0Z4b+8Yy7NdeE+O5Rqm
YRnr4vybxXdli3juS3PY98iU721+C9Hen020aNdextE5D4VEInWkvu2G9y2UvG2eZc4T8v/FPsRR
FsV0AUijm34TQxq/J2DY4BQ2Iu7W5STfe5QqfHPVcZdVCpPFE9ZFIo/va7m3HwNkb4EKGh+QWv01
ndx7TB3io+cM06NqwvATmLLqgZJ1vym4Wo8/PgjyL48NS0pX123TNEyWvNabx4bNX+CSYGn2Amqp
5jfeUmznMRrOkWP18MfiCPSYk6NdYi1nZ8zFMSp1HtV6fx0qXDQbZzq4GWowZiSc8+R618bNxYsU
giR1sAGvPBz6PDrZ9uLttMHBlmQKRpwwuhHzATR9AagEW6dMf0onOZ8WM/wtdIKRZHQpL8R+H8ek
z3Zh5A5PiddWm3I2/cBtvSfD8ONpiKj2VeICR8s6thEhkQkMNWzEPU44T1ahmfe2qXknDHZ+JjYW
92ZhkOpspzNJ5/LBwEQdvZzsgvNm57dTZd5XUZmfoFP+Ug/TcnVHd7naaxPUVUc6uEs3JuHQpmgD
7QNScJxcVo7nGgzKz1Y7HYaeZ60ghkPtA4TQOjw2lnEQJnog6kON4A7RW3OiNKoVH9DIy51RIzGL
/RuBx3Go7PBdVy8brS83mdDMj1nm4qRtwUb68dl/G9LwyEPj0sCf0xTCIgKV398Crpe1ZRvM3X5O
9Hw/rtY589fGKVpvuySy32ZmmG0Ss022ZcyL2lHe0JNboAG1qR3NpVD9Z2NGLqdukl+q2qrwHa/S
TSGC912KHS52ldFtCbTw5gkjvDVWkv3Da9BZL9dvAmp+EHe0h0GV6fIqFPYaw31zT3eZIBUNfGTf
LBPKrLmZXFUTxSEiXBAJN1xozl6NTWkf3knd2aEeULyrnajx66gP9k095e/gLfSQaeOj3sp8tVYb
L3OBw42H3twWiJpE61661zdreSdPfmfdi+S3hpw9uVorvmbDr0s8o8Cve95NbfUYR1JP9QDvrTtU
g8AY3mizdFHpXD8aJTiyo8rPc2K0o9v4pbUSjZyOMz+wyPPuOCXh4yj7co/cZrqph7x+B5GMAJSL
ZjAGNDxESYAazE7qq03VDNLCfRgnom/G1hUFzgsFCnM/vrxc9y9nw9NxZLd4gDk2VeY3ZyMAVI8x
VNaCndLlPUiWZMUB5SvHRzVkjptduVjFtgLZ9jh0nsRmZjrn64/TZxij7qKXO0ezED4kABVHy5uR
6nX8IoIPbI6Wd+d1cYtHssMNHcTjLqqCOz2plqOex3KDYMN2EDY6d4mvQVP3vSnLD4k9uc9JEs6H
qCN+oLhuHMNWaptqfdaXleseI6P73IWaEC9jaofdeP4g+x4gE9M0Cnx+CnSKJAhKnCGs0V2ZmuY1
06ph5+q4PMe86lAFQH5m0aCvkabdUMWLt42BCGuRg7fP0/Fpwn9yw6JT+D1eb5exHvqnrsLzwY2w
MdXT/LjknblrVuxpZwTQ82aHV0zM63KTRWa4keTxAXX03uIn6zWZzdrHH5/Iv7mtPINlh2lK29Id
W64n+pvbysAddKQU2uxDrz5AB5J3RuiYDQtIT6IkSL/Lm+bAc+a5HpLqOKYJ6qtjk4GcRK4Oz78/
NyMzac5qsPLQuUMjf/a1BF/I0oKxqbZU02rS3SNFfg0jBx7Gy44usg+yOpazVR0ipzKPYcOrdl7j
AJgU030DBQn817zrQZhdVDMZbn4ZS4zmkRGCWKafYtP5PM0dbNFy1TPVHH24RC6N6jrNrsOQ9CwN
L797bZZAwOAKoVDypCs3gRi6kwQy546BONemsZJSA2hYnPDRRAsCk+bliKKW/Q/va/ft+5rsE4t7
XtgezznPNt6cCQuGjlYvYU1Vz4zPfbiQr7AD9EF6tCJtzQsfA+ENBIM2TkbSaTFdQwjaxmrDQoTg
prUBd0sY1TskKXXezusg2irZrcwbsFjjYG/JmS5b29aGo06ogDNY21LMMbyfCIdsXHCLKga5wBE1
vMLZD6soMkZG4b2bG9VtzToiY3qlflpe8wUVl8Kk9EuG18cTeXw2kcJ+Fm58JklKtrp3ip3SrvhG
q+JFeUKJUKjROuNiEk58p2ROrLk5eC0VtCq2/1BJkVFGUt2YPqxGB+5GTZu6MvSHTPBEKBJ5/zr5
6+ddVgwb7MHmA8JD5UOe6Ncf3zV/WVtxrmzd023OF1gTId4sMCNp9YkpnbXMAZHdkWS6jNkan/ty
CU8wrsftsnaTMLzinHVU2SAeFeZOm0OshJtyo6Tap1XI3RRAbQHh5udJAujxJFTrbodytPbOQdP0
OCRWcFYNCjPaeRI57HeHtAdiIfJJ2GhtY2H3OdLjU4ufwQk9YphfFYEsOTb4sXiYWLJ5b3NaWNB0
fqZpy9EZhHv2Iq1FKawfztLNvm2KtJNgpL4OqjlBh7MGfPZDvK4fp3UluayN6r6OYSzpZoi6/jnn
dXfWpb9HbdWfoinxQL3wTgNCClRS4oPe5tCKTQsb0b4zhnIvY99YTdndOC38krBq51GZOXVZF21U
lEJ4GexJLs/b2mGlZ+gUoly9CG4IV/5MkgcWzty5J73yjCcnrTdBWfzy46vAcP7mliXAsKTrWJ7r
mPLNZdA3cza7ndfv86QItm7ci2PnwvHf1cK7y20dcktWlXhwOdY2MZYIpDZ+gMlQf1Fr5NKLmxUD
8tw6xng2ymjisUd9NW/nJ0iuKMjP9Rm3oegcIQe5PkVVE5tlv3fr9COJounWVRzCFJUzCBQLackl
59m1nrlRj8+4xfdWBwvUnMLN4EzLBXWcPxrVzcVIhXxBa7sd28vs5O2Fl+pDpMXxwZkKNJfHLHua
DFyikOiMN7MmjHNmyBSUpvkZSNW0I29ZrzRg9JV80CfyFLIqPdLsFuCTnAjn6PEEy+rMOTtrPAFg
ITyHC0CCCVxemQ7DWeT6cEUZ6GD21XIOgXP4YWDkQENkv5uGGCPGAg50FJWgURDXbISeXl7GqZgc
DCsIt0GeNH4fr4uzNc41Yu3i6U1+6tJuyv16zXnLHsmXAlXUg1PWYtvpZkN9SxR3XddqJQqZILWK
0LwMSKrXJV4Xc4CIPtfjKQ9lcC5CpJAG8pnQzPPizB9YcGaC/GzIGZoOK5KYt96dlYbQKRq3a+7S
tT+4szg1HQVU222fo1r7RQvKaiVvtM/NYjY+EpHLIaQACJcPpo3GWb4bG4/EcEsIvk3aBhFxvbvq
htO8W1okbBGj9rb4suAJ6I3vdLiXzRTW70IHb5YuapeTRO9xDzjYRwmpPou1iYlTzqorx/yRGuVw
nUX2iaInwhep2z130ftiCOc9FyrssCZZLpaw5wvLehcMGB7ekYO9bZibLBFoygQtvx/fUcL+67LS
s22X/9GwrlwD+29WI6R1tabybLDl7dx+qazlCdAHweraNF3Rn1U3nO5RAxIIA4WXdqp3Om71hyUc
IEAh3HTAjHLclPg+X6M1ap3cQV5V11gQHtXQvRyQoLsrJtM3nXrel27DQq4rml2d2MnO0pPlOXah
U/aLPMaLHV9SltrUEgj3Kz3Qt972H3628Xc/27NNwJ0sAhwpvv/ZnVeGVLDR3UAFYtg7izWC/Vni
S+I2v1k41dlFvc0dl9SWNTtbqQGEU427bi2axWPORALPAxq3BnBRpn8Gmok8MlYv5yIYjFM3md5P
C2JDwPK5aHktnrt1JWWkGRzU0PmEdEFyMAGLIptFE1asJn78K603VTYiOM9zqbTpLiZ4FrXY73+l
W5hdgOELctOToR1EZsU3e23qeXAPY817L0j7y5xGZF8GblTVNUIMLUtP3Kqy0bcCGogSitj2xfg4
Iu56S0KhHXMXmoFN7ewkF9R5yrbzkL6iCUV0ZwPVu1O9qp9xG0IvcBNndf5hRKUoBhd6E70EWdTY
/SZCveqnkVDktuj3bbxn2f2poxj2Pmq9ZEfNh9dKDBPFqPin8ZEpb1G9sT1AHT8+WOJvLgnqkAYX
hMDNSXrrq+ebO6EUWWhp3thhGWOilFSEmASuDQ5cpKRIvewLlLrOFdq+G3QjnAPDqDq6uwra+p0+
gcv3Vu1B+N2BP4nBe7B61EXYCWqmvcB5Cw6xMOqHxQ6bh4QE/mZqOCuWXW4rvf/ZS35Wd3+ftuVO
YPwBC/offqO1vh6/D+kpNugEHuQodK78Nxkqo56q0fOqbh+QyTpQEa9sUv/1uG178KddnwFvXxu0
9MDU9fzm1zEMNY2tbmfmNhzz7E5M0thx+fGyJZ94XXVpipqE1BAHaCjd5iyxqZc7sNv0BWgAIm7c
AJBIgniqLmTI5WY0JwNHJGxtzHCu/SAsYMitvJbGKQt/cvtulzro0si664/mKssShdmxTOtbaAW7
RAvs/4/7RTocZMsmf6NzgN5cAmnaF9MsoQmDYb0ghmJerBJDkbY2hu3oGveLVlOHk1O5zVwnvNkw
245dkH9IXTeCpZb3k2+LvEbifLm3bKqXJG3yAtDUYJ9jLwXw7FmPeQXvx56+lEnlvpu6n9BfmlmL
1PN5wY4VsQPjpzZFohZKTHf0DO0URO2unrPAx24QQH40GA/FOH1MapsMdpd9sYwCZJdn/Tak5a02
gX1VbnnWuo+g1zx3k1n/kOoSf5OLkK7NU9O0LAfYxZtbBXFYflU0tntAvyE2bfz9lmVNZ339EWpL
jVG/WIWQRsyL07OD+Om7Hmosa3vp3y/hujhLl+VYwK2+85xsFxBAnJUlK+RoqFvaWei1CVin645j
Zp0rKEp31RxlB6ssnuE8OGfDJu3ojjF1dKCSi1YdTU8u903pcYk7ePp22K7/Q9ho/vXXQ0iUOlle
Sa2KZej3V8lSFXrV2GRihhBBVfRVXEB3M/BtM70v0YV+B7r/MUpTlkCWWZ6avIzOmsAYuYan0Bt4
ACsOldV6eMiU0yEoh+gWxVl0g/9008P+99FM7EvR9sMx4gyisVQS3mQIwzlTrt085Fv2P374qTfB
9w8GmNqCVB/vCZOa15tlAJXKuDGXqt0j92ZtO8vbwdXJz01mi0tblt65RPRnItd26RCjJBFv/9HI
DN8vYUcn3bXhmeTa9EBVf35o2ti8avGFhyFezrO8vDZeb+8oE/dbE7l4XeJ+nOK4HoXTBdJn1m/U
JsoyE4xSGly9oXLEE+UjgqBVQgHWdHhZS0b5mGTnoerrbRz2V5vs1FEx0Nusdf3eLEE6N1ZJjRWV
9gaAByoJO0mma1MWAnxjS+U36Mb1p+LnomvmWQvcHLcclE2jXES3VDPwqagp+EbGGD6Y/ZK8NE0f
fTEA+v3D81msy463p8Eks2Nanufxnzenocd4C4U8mH4ph2vy0xxzBtxZEf/PkNwfvpjL8HPkNhoE
dFO7SYs4Veu9C/krFAf6CZzh4p0WXvYnlKs/L6RqLqqZvm71JJc2tV67O9sUyRn5HKCVfXIZ1yZp
5mfgb8kVWm2PpE0TbbqCdDtg6I1X1o//cNH9za81HM/QWXxKiiYq2PvmjWvlkdvLmYt5FIuxbULo
Xb10R3DPXroP7+YiwLtJ5r/PYfQ4Fwc7p46W1MD9Zq4EDcL4KUFgKGowUGjc06iV+W1xnAGwX1+e
WtxkgqEstmHu9AdKviTXxumDm2TUkLHM21KoabbLMMiDFHnix1ioEijqKbE9DaWuDkchDDln1L7P
49qAxZd7t4SVEBNNqKYEcXz1KhRyl3k11q1wzR47VJznGaJ9kz6FWG66ozc84K/kHAtKHn65xgyO
HDvfKZb3hllom3gpK0JNczg5kYYJkVPGa+7U2RU1ieoUsYR/uNKsv652SLiJ9aBTpwLUsa4Uvjn2
VUQMamE7RZHZPCqauL7Y4zFynP1cymwrW4NilIPiqzFVXzrXG+5jgY6f4+1R9M0/FOhb+3VpkLes
3E+VKMW6vKWsNuhXbQH0jrA6NTkIQdKu240bzLtQ0+fTAIAtDizMj+VJzAayOXOPn3uv92cBA6Ee
SnG0tUlsaxTohC3By4HtElnOodEsv26c4jhM0Zf/90txrfS7YBoMDsrbvAJ+RUNVVXmzR1uEPwDT
9ybvP6VWjWyDibN3pnuXMAiTeyPIjC0ygN7Bk17yzmmH/tLgmxvqxVF5jHVVHR3dXGFvHefSSuLp
ZSmq7QiPva6c8id7QUQVm/nQn5DpDIv5c0ch5qiWAZS/szOMvjmexdkV5aPMoD4TJyfNppR4uIg0
AyTcG0SSCDNBNmoPdYuxVJuhmhGYVMrW1eU4i18CtMr2Kt81rEmvekrzA/Ip17iaxBnYirZDby/d
yFpDTtk05kM5kinPkZve9e7sPSEr4T0tya4l30bAYN4NkHmvuONU/7Dssv9aaKKoYRkGoM31ufd2
2SWrZCaxpq1UFWQa7Cl/csPm13xChC/uK57WEcwLC9bQFbaSfhKBftdkVn9sXdvakN+JH+xmeIbH
cwF4Bt0+zvcZmMOjPjrjEfMGSm1e/bPd2anP+2yh0vkxMS3xruAmHQrrc17a8TUN9QcAi7E/eyiy
8A760FBuPg+Zm4AZqvoccwQo35WFOd0Skj70KLSGNe/+/LM1pRPsSfIdbmq0F28O5d1SDO8i6M0X
SZLETSwMgYI8hc1OYyI7SMpIACk2Sc/8+FpWh+vNS8SliCOoyLP+5kH1/a1NybWvqcJza3cO4TQl
r12PYFnf1wsgd6KwuNZ+m7z6YzkaCfFHwhEe3G5PbhjSLOfYHOUznBkeyWVtkgZ6H2YJZedlAMwL
tMXg89D+m+poWbuW9a4fNE3wc05YtSmXmmUYKpPCmCLe1lzpcTc593XaXjuBlksTGpxVVGriJrn7
8Q+317fjdz+c4rs0hC2okmEw9HZhxt1UVtPAdeQs9t4o5v5uGvF2qfvs2tVxvO8gOWzBCw1b8L64
N1fcn8CjdIr0cerXE7KciAKKd+n8vMC5OqDjmR+7UDx06ahvRqiZGEVmuLCYI9aCMk33mIvsJxdn
xhqawW3Wpn1CeQDgZGzv574GxMLztKPWUUPawX9GyvkL/6D5YVpMv5nMLRCc6UvbuI+YGmnoBs9A
S9J42EXaWLzL7Y25uqwVnp2fLcgLYyL3WLuj3VpHu2AqCTmnRmBElmD26smB3FP53MDAOgOysM5d
DTLxx8fY+0u+iNjYcdXt6tg8et5EkCt7LYG/me1DSbbDquW1CnR5dXqWVgFQ+63qsjIxyKYmmrzC
NLSuJpoUzNLRWgTotm6qJrDbDKWqYty9jGEJsKtYPW5jOykeCxN9jUCz+73IhuJRjcHlhzFFzLhj
nR9cewM0hK9ZmEwnJTRhpy+Wh1QiCMW6U/9ihWeUzknV1YP1IDMx+JCDIyTPMOXTO12eh7GRZ7XV
T8t96jnJ4XXchDyGTvA6b3ba383BGu9nXiEbXFbyd7Bx7H2Xa/IMsbW7RnaU7Qp7Gd4XYf+57Nr0
1IwJlCdCCN5fMYzMypj7nSYS9/08DBgggOE+Nnngvsf/BvWIwWyvQzSVFxQK3nuNLig1Fck209zp
XECeBsaUlVfPss+V9AySKkN5RRkuTQ+cpWqfrFL+DkVYuKlUj/7hoWL8NeZzqZE5hmvrsGZN4b1Z
mqKFXWnCyeP9PFsRgjrQqLo6+4BORYP9BHz4mff6R6f+SUAn/iSdfKHQ0QSnCorhsxYHD60QzSer
XVCF9Uz9aubLrZoo6gVJhCtZ2SLFVbvF1sj78SOR4/PchClI05ozvVJavXTBGtiwfwFjjX6HbobP
YQdR29VkdWfYnU+irnoXobBp5XGNET096ATlQRodovJjCbZU8rzvEVFEX8qKd2lY6Ntqla41SJcf
uarDXYJBoBFX4TNpL/HT2iNcSq9GC/K51uLnwUg/exNqWy+90egJYgMOyrpTmwZ5pwucvVR39MiY
1fmwlcUsHqQIg4BV0Se7j4b7MBf0oOM2G9HIGLK3hiIEWfgXVRQbGOtORgmq1UoLRZIg2gzLxlt6
E3Re7j1iulWThLCHX7RYu+u4rn/vtcB3Us37LMgQoNxCdiFpW20HLHy+dAF5OStAk8hFU/rNxymd
W+rjUdLLz1YLfM/Lg+yYt44GEzCGO5UW4UMTxyBPAblcHFmEJxMw6Xlc5HTHM909YOPR32ogqTsb
k41H7vXMF21f/ZTZOB7k/Vx+BMbyJQLD9gUe3InLoYg2PX+8BseEH0pVE9u93wKnfkJOvLmAS/2c
t1GWI4MUT+fYaCYKdmylX7emECWnHz/hDOcv8b1ngP5kOUimzJDyLZGkcKJlcC092EG0Hn07smEg
xwh4K73SFyXTNobT47BK4mIhEeZnoI8AED+pKaMzR6e69p7bmqT3a1OvXSlFewYltHkdV/5VdvSn
QZXqmgiQ1i9zVP919lglcEWMtvPf7NAr6W4QFZ39bhWvG742r4Y5b8YyLTTPVf88KHW7HLNVn1L3
pywwk2ODiep+SGZWCVX34Jlm8KS5WXNzrFbHlI9xm2znVuQoGYkxnG7VzEsuLAz8kMpm/nUcxHky
ChNOFtfUl0iE5UEF4aoZewehcLUJ3hRrytZsMYskRp8mvTrHLWurNa/epUW3xXoIdIjpNvY5xWgF
USV8VBaFjZwtgoeZCK/dFwiFb4Jwfl+asrgMq5x60JUabvbdHXm5Dp41Q52BefTcodCaVIZ5GGZL
IkEkjjPG778EMfLHqV4bD0SA7bElvXASTW3cD0ka+prOg6ZO+k+IRLTHOtbf64PrEBnqVbFBYAzE
nsP7Oevw6InCGJDKKoOUN89eX1qfYJTrfjB24XGIEsjtoiSbyfLUJRc5cnt1yY7aHOY6omvvVKOv
OMcydCfkk12zvTPWRu1xi24NNtf+kEXnESOZo9phNAuaO3kB34qDvq0ioW3F5IjqFnkxaj7+QPFB
7jvBa9dxvJokep652kZ3jbHZVCvw7GXTiMYCJCxMhjxhj5OSz1e7v5mjNrM0DiJfTBQDJiusd2rQ
nqB4/fiu/OvrxzMEwFIybsJ1HBa23y9qeVfGZhvqcgdie9kZ6IrdG8vQWhtnCn29MD2KdmRf3/qD
AWo3A3Of1aI/YnsBCnZtUm1GukXTWDDEFZnSJWBprDaxGYmyDThnktUYrZ3VoNqadLBgi+36mZUd
iMqoba4NqpIXjnD4Tk9WQ8rANt/rkLp8eHHTg4G290EdiP/6jufWKt7bl7KCJBFG3Zvuf57LnP//
z/qZr3O+/8R/Dr+Vt0/5b+0PJ13jL03Zlr93b2d9983863/8df6n/0vdmSTXjV3reioZ2YcCddFw
B+WpWVMSOwhSpFDXNeZ0R/Em9j4o074SlU5dN17Euw2HnSaTOMDZ2Hutf/1F//zDP3hlzytxM7y1
y+1bN+T9P/V622/+T3/429u3v3K/1G//+P1LNZT99teipCp///NHm75PFmlj/qUH3P7+nz/cbvMf
v+Ox9Nz9dveMNvC36+Stbd9+W347J83whkHET3/n7bnr//G7oOkfRFNVN9hTsbaWCcrm9PbPH0HO
MumiNEmDtPf7b8BBffyP31XjgwRgolv6hhWIpsa/01XDtx/pH6iONmqeSVnP78i///N5XP/Rpvzx
Rf61npFR5Lt2ZmOIUW2JwMwSY9T3mIQqDEqclCNGNlVZe3I1XUC6P3Jdv+kKorF6GOvKSnUL4xDh
ElFg8QANNkmdekx022hFuEtzcxbrbgXXwNFeorERrAgnyp7h3cQvYVroqYTK2nJSHNdEvmDyQ6tY
5U9FDqWpisbzTDrTjEdOhIWgOzI4szFBeIWNs58s9dGMK5o97HEH2RzckGZEbasrK14fLam2SLZb
7qTFTSN67y7F1USdo5e+rgMr3t7l9ZV3COdX1Zxt+DEvXP0NNqPgRWt+CVN8Qzu8IXipBFfOEiib
gCkgCTc8mgvmw08ZAZih/NrCObNnozqnpP+4HZEuGPa0zrSYX2aFnOJyraB+KiIRdPAG14WpQ5pn
53YmPIEI+4iKuSfvrEb9/lqZmo9/6BkegYL3ZPMpr4snRNNCjloMk4B+2CKo0/DADNWXQOs8FBAv
sZ6/hkZ0o4XRW0G8ojdlkQCt1YGPCM1t9tZh/moA4WpvJvNs+hkCn9LowRKu5lq5XglN80azepoW
/TIZ2wEifKUqeo1D8569Sw9osA4mFdWKNzQidtwUpwnN9VR6vJayk6uqAEWLkKUGdzsBwyVnnkxM
aY0BqQOeE/j3hHMEEpK9tCgzHLk3aBR09BSktuxlPXrhJLphvtnhbYhHA3nRSxG/TKuxX820dshx
JTGyzsmOoy2dkq9dqF+6tfBaWfaUvg+dosyvBWv9uE6d5SA4Gm2jhr2Agm8YbsYuRdJDqJbYdJiC
c/fhBN2/6KYLqj4eSF281XPPgiEMZV+NGkWMgDFEmcX4iU5uG50bxtTeJFoLnyOL3TZeYQwKpF/k
lJFKlWCSFseeGi8zcn/CaVblppaN3ptja/barnmKKzzUuxbol1Vpq+ubZlR+K5oI1iRBAeLrHpS+
fO1zJKSpKWyh1ONeTZXeZ0QFcOAuso7xSbic6e4q1+ha1SXVA9OAFUy9nAU7L9I7FHABTTK/T/gQ
5gfttQaP2pY3oWc1Sm7RcEzhg+HAJibGvlE67xRlAkzWJb/VreKm01WynI8l2H4eZS+yDGF/VsmW
ai/VXPujlcc41tHqcDwnJMVZMZU5pCu7pwDLJwF/8FU4EJfekcBeXvdvSmrtJdYBY8KntR4nt9R0
n2NxizrY9Yto52l7bYiEVjbZ9DijX8QI4xfMrQ1z+h6aYeymY4kh4w0gw1+W3mFSOupKNRoMxFFE
gttGpQVLqu9wZlFYrPkvpODSe3D729U2Qj6+KCL757urjYMkCUIcRoFhVr29GVsSTq3wWNVGx7X0
C+3luROzq9SoMCfpPn138vy5k3+vRP8mdvnpZlGC6BoaZ/knbB1LP6WqNDkKqix7KVvDdKL+RCSz
Ewhsz84f30XROVaYn8yyOAmr4f/9R3jfwmwPgAm2Jm7nBlzjdwPabcRdNJpEqOU4nlXE1TB/aUmK
jd/rVWH2iwf+beD77o4NWeb0g9lsaNzzj9XZRvBqR/a/QFk5VGKjCNrsqq/ZSdqpT22MHB0tXvcI
rMja0aZHo5NuSmVwGzk+DObTgsuE1pfH6hHMzIGq+1QMlNrjo1mZ/iBnO6VusMZWAzUDfW7y3jVQ
jUsrW105KDflQuG8Tsa+UdOXTkpwk3iCFvqiGSGzFDGZHIBdj/rlac4FFLQKljFN1TrJshJAVDwM
Vk4yLAzxOJ6eG8W6LyIaf8JZexQ3WeYlg6k5CdR45L/XxAAYTfsp7cySPUTpgnqQbohlQsqfg0/P
dm61GP9GIK7fktHoAyNTfswW856dxuo1ImQR6CeteZHxkCeJzNh34eoLHGH50DoVWzvR3PkfBfR/
VDf+23rvh0Lyf1Bd/ts/9P9h4SjRKfz7utF+bl+eX6vu+xJx+zf+WSFaH1RsCGSUbZYMnL696v+s
EK0PAKAmL9jGFlKM/y4RJeUD3koSHGRLBi+TN3LZnyUiPxJVJHKoVXX+hyX/RyWixB/6blc12eEs
hDmKpVkIdCyomT++dlNR5Cu/RZjnSdbs6Hbc5/hfeqSZhneqXwN3+sb+u8fzF5sbSti/uigIsCXR
i4n858eL9nooDemqCUhfOMEZVe4stSttoYINOJOP28axTYSll4snwexB1AYt2BLDp/xAk+qvvAXE
z9oYrTtEkcndl068AbEIymY4aAO2L/VZxW+2CQNRHoEGxmGnd/goludZuSay7xmfDxxnCUvNR8B3
XmwrvCWHzEkwYi5fq2l9sdQM1xhiTKMO38QZH9TxOsbhP9Ur1xrCQO/m0Q7Ler+sjddoyTESMINI
R/ykTXftuoBaEHhF2I8qJlFlv6tWKWhGwwGWPeWo01UMQmy+/p00sGs026S4wUug2ecT5LAqJ7jB
BLWyAmURmPH0B0Mo/Lqd7UkVmXJdUkwtslh8iIxLZF2VSr5bhP26OZDT3KrLc6STqZCqLoiIPSga
KH+K+nNysvxjOhZ2p19nRnJM4tGvFWV0dEwcu9JnyNXiO1YUUEZa0VMTbR812Q6vqfuxjrHlKU/Y
eFE5JVugrF/hxsNgDzEypWWmeWFUu2k4eapJJiC8K3R7BwunzTnTXDXsAgY+7OgP2lI+pWp9M5fq
PVLioyaDIEBHeI3n4uuKWyxtxnOPyYZd4hwoF018wyrKgqVr93Kjf20ziRhic/WUAm17lQBTRGgi
jdZFScbSAIKJC9Zw5ehb0mMlA0q9zvLqm0Pu5F3ud5UB7DawPAasw2tvWm/IPP9cS/czBr2wx+HC
f+wXPhT6S4L7tPmlX1/JN6ZBGsnl1Z8jDtwJJUxm7CzrRgwre4p8jM2eJLxSMb1L8SVESMxBdkPw
6DMma/WKC0XXcL3mtioMGwMWfCaoOxOcWVXDERTV7jAhlmECS8qVDlwfDbVXAW0nXCwO570cIXvv
9k37GfESxkMSuiPY6+1LRHGbcS6QeW4LIq7kIGI3kkZdEMqS13fSda2RWDB2fi2257ifbjqzOQw6
rYxVgZX21pOgq26lhJ5ZildD3wN6PFVzEigVDH1TvUrm6crCdluGUZAS5aq1816yzCMjyM0H/1od
19s1Mm7jiUClAWxSo/7O9L2GX48ZFc9CojzghQ01+y5U9OdR1oMwSV14eUFG14YO+3rm8ypY9HcV
Lq+VuCe7Dh2n6XcLAw1NvahJ6WZt93XpSQtduk+qiCRC1a9xk/DzLDuiGLzF/QmIDkTxrC/KMRWx
flzrCi9sOlDUKB4cVRdUMhxD20ilW1kyH8PCCNaOaD5xLIMcVb5W6DaLntag9YpIS+ze0LACsk7z
CrWoNp/jtvBnPFbrob2QiRas7A2yid9Hsylk872FIq7H4d4UIgZ5avVGjosTihjuaeJl1Xit5Os6
NzwLpXabiddLZgY0R+csg6fw93vttn3/d1X1x/ZuwcrWwLugabzf3jHPJhdLEcG3DsmuOABZ7VW/
P6d/QEo/IErf16vfqsEfrsPclFEeFlacZlSOGxDxHRekbxHi4TsZuWrQ76XopN6EQew0Tux+Sfak
abhQtG12eMZQBwi6zt/f5Y/Tf+6Sq8ucYGAmCoTs9wz0Nhr6MUZ751I1szJfRjgn367w/6D2uarf
yru+fXvrz8/1/wJUDFP+bXzx7+ubu+fyt/Nz2/+f//oBBfvz3/uzytHlDxZ+gjQMDFhx9dtoZ39W
ObryAVqgKSOUMzTIjhbVwJ9ImGR+EHXFYr1QGzEA2HiS/yxz+JEIcEZZhGSLGsj8T5Cwd/0Ufl4s
D+gMoNzoLZjsv6s4QiMtslHsFLfzYHi529IsAvNk3aQ78WP1CxbBT0XV+6u962UMec7qZeFq6LQX
J9qVfuwaHploJyYrDhWV+90X8hcV1Teq1fev37cLGjqDKEO2aBi3guu71w9ySbb2Ua+4wOenUbIn
R77t3TAo9yHyJdu4qve9K/kk+galm3ix29uTj3zXq4J2V3v9rnPLS7FX7ZCf5I+jZ10SB6NtFxPZ
0UuQEPl88gv9jouJ82GC0faLjeobs+L9LbBwWAoM9hXt/TeUactYhiBjfEOWbdmFhw+qV3mY/9yM
7uwKu+RyLK4sdwkiN7ONO7px+yx96vfcdGBd7OS47qjSAunmLfa3W+wCZrE8eLA2LejtLNDdaF/t
t7slYMZRffVTda3as0cKlhc57QGSveCmDpDR5+MrGqpD7rhYL/1ir5JYb+825e3boiEwoZnQWuNT
+uO3JU7qkqzLiFsDbpWIYAanKYIyPOgLPECPA5vutKxsxQfZEl2VaZodPYsHcSFx0mZ7PeZ70UNg
d6baU53OSS4r5TpGCOzx1FiSI+/H++pZf8INoaQok+8L6cwUl1YxJNfQ7hx1Qt64s6LTgojsdSZc
AkvkJ7FyiVLBXUKxlSv+H5QWWeuXsj0LQfGVrlx75QOIR2zUO+AwiNJOZLqqE3+iNlffusk1g7i2
R4DFJ4yI5j4oc2dZQNwwWzmoFqvG0cjdKu0FoeJgi47mK6aNl3FHBsl5yu6M6ag+5TCy3MUedmLu
jn2wQIU0dpBdpkvG16pd+kO2J36NUqq+FqmnInv9aHTOuMMT9SE71FfrabwmTYHDR/ayS3iYHkDt
LK/2BPSwNs36m369BtTgJpkJhN1hnn+pqN744xYmL/vwZjDcsbmRBqe+HxJnCsLPkjt+Gg7yAabP
41BfcC1rHrPb5hbT6WGxp694+u2Gr8yAEtNFSt4Kvl7i1B4sX03T0Z8L7WNvHJIjDy7MDmbotdSE
g5PNGCAzjXS0DtjSBpcF5DQHrOO9UfWhtRbRAa0wSpG6xjbLh4muD6ex3ouNAzk8Kr25cNrwRSHc
ebHH1wi72chezmjB5MKdeLzCwYJoUz+Ca+q5a+DfCeGqdlpyM0wHtk/hqM8ZL1gB1M0jdURndafb
4gbxX80IH4AUdQb4NKTtXUQKR4eW/nqOA+GKXRT6puzDSbQKW0M9zLoi6dRy8CEZRE+artE2RQVi
Rxyu+aJ3eXfuDKwS+Bi2NbHKJsf4wlM3zH1VX5TKjlaP9/yZkJgAP89ddSM71MbHzKF8qm1s+nfy
nZw749cCLa5rnMvH2Zv89G77hfxZcYZrbXKB/sO71hN9C0qv3e9mp9pjaZAwBCZ4x57vmhv00Ofl
rcAgwA73E/tE6A4P8V3ihamtO7krXEL0LI60m87FQ3017zKHiYfHHOQh9XN/3KVXBVlZAeEo8bnx
6Hec1eeV9MPPvCXMZ4dXlUVD44A86blvWmdudbwg5KdSw/UzOyxAUq23yvdQXYGXqUUdJu9aJTnR
4EYpAJ96JZOhSkLva6viPJReQsNTGtxYu2O9unMTAFGnHnYJoupS9JTW5whNE/x3InVOJvJQdzyW
nbPuZrs9Ygdv2Ob9CiiMasiW7+LHhdBwGsRT+agEzafO7b2F1eXUj+shf5y+DF+sh0GEuSuLhJDb
yyt/gAZSLB2hRRFxbKsDmV7JRYCLRYRBb/ORA+GsHQggSpz4NtfthXDEk0W8hpNdo76UYKL5z8gX
cQDdmbsDuRoBDa4X39a04Tb+6PFmJWe3j1XspRdGpXUZVNg5DEESB2H0IqemvajZnSYvgRE7mtA/
Jp3iCDPbyTYVWrOgXSDXeql1KcxgQGVT39Ma6/izV/bqxWJhR9fl8EBApTPcsTkF1ZFU4sNwXz6X
O/kaoEHaz8mnJTaZgTDi/zgqR8GtVTc/Nzv4yl8I14DWEKQP1Q4jlemusHbqabgj2tMPb+VLdAVa
Ob1MWNO9pPNe/Jg7BAXc58H2pmWX6Th0u8rNWXTe6AvNueqPGNmMnuYU5oF8O6f9VB+0ANmt5Ykk
3GpBLR40Mteh2L51xb2wHw7qkSbJSW3Tuin6j/OTvJtOudc/qxTYrNyEVIXbyW8jexj38jXOzVYT
rOsXuqxj7mZBvQvdaQksXhut3AuWnTqd158Ud4X55S4+DQslgl9BVb4VPXbq1G934S5fn7bTtQyv
eTmc5Wo1nxIvCbpPoq/70s2txN5bdJ55X51iXhDTTe+it/wqe2gOKf/UufORBGJO3ZjzhTGgXfoY
MoXu6JS8STk/Lrz+enkTLrqr813lduwT1nRvfjKvslOnem26x/2S/cfJ/DTo3ew5TaAUu4SHOSyu
5aPmhk/zVdPbdNQNroOyUz7EwbJrz0vmoAyOLLJvTz2RIQ4zlRDpGJlGCZpgAgAc3PuVwDDc/rkU
PNWyRTdzjcnObwhnE12u4sLqYIhoowb5KOOrf5xO0fZJzpKX+UxlMBv8akpQIcbHoglEyRMxOLeQ
iXvp7ODuS8cjutjmupZrBZoj27WDVf6uElxCDczy3MAozB6zO8tt3Xw/Ing7Gi5zjbtQvlGJy9K8
WAaU8XStttOUV5ImXNLtWgi0YZdLnSsJr3N6aZdDc5fhDwlb3jguilvFl2byVdUBVJYmr4EMRs7C
6gqGZ662BuhEqGXjpOZ+7Hbi0XLly9a5JXiqudJ9dekrWz0nl3GErkA8477T/JDhmWY3ELMwFkpR
uTpNy5DEyxNyyx0z8Rla6hA5Tb9Sr8z2413oDA5hop6lOdnnCjwxlnw2zpoAnXBXPyjXY+70YB3P
FqsRWRo01BepIjppCNp2p7e3arHLyp3I4NGH8M8vSnew5flz4kfFE+3IHcgSt5V7kmilzwbnxOpm
HMbLaeFaNnoLLK+lx5wxp2xPV9Kb8QzfuAGwcQGm8Bjg8+UBPlJxYa9PQumBe2Elx0NGyuS0QYRE
Decae3kJPTKO3NUtPGq1eCvGwHq0L7KD1PwQLUQludRDtRFAOoxfsQeFDTUKjpX4MnMKzgrzrOkM
a3eUX8ON+Sipj4N8UMy9oHqAeTYRPcoA/9mRA4NTpPQlH+UGdW0snGvmXocpvFQp5ognZh9Ndleg
cetVSpjzJHyS9Ztc+WjEX8TqACvp1M9Bdd06HOoauZY9+3FG5zFw6tbAZE6LWQ70xRM86/ERzvYL
QGMwPraPsXrfSh5LJzD327FXBF9UW3A0DNd2iVM+Cg8ints2Raab3hiKXQbNsSUH7Qsk6NRyqysK
ufv6YNqKg/EJFK0UwJTx/VVkG57xseJtc2OXk638TEQAO1l+mN/KQPembQ+HK3mL0z2PvVxVDF/f
RKYaR3FncLByG+utJPDWHMVPK5vTR8bpTnxuKbQyO9uvXjlI1/EjhyjHKC9b6jBFz7pTKKIwcfsz
39/nv2+8NhbHD/jKt1JeM5F8SGD8uFb/WMrXA2hEIWBvCyc4Q7nqlvfyc5hxJNvUUcF6rD93zKjf
dBhYVF3o3GvbWvBddTgH1ZfpI7QHZux//6mk93jIt08F01YCipGARd61g4Rrh6aR6t96KdVDfBE7
iQfE/6LdWF+toL/0wa9A/W+6sp/6t++uKf/4JKLRMmfab8VVIpdkpmFl1/XL5Y4EBHFwx/aqYTGN
dmRi9/vIzrt9Sy3zy0fVDCBAuG19u71fGedeYQ+/eCJ/+T2ppqRLfB+SyQj5x0/HR4uEmtgKlzdW
vWD7X/jiV5kabzgrp9KHeWdQQa79qbg3ExsXr0vizkEdwNU6/brX/WkAsn1B2B2KgPwSre77WXaX
dKYsWCrLxs73/Ulycx9c9IQZheit1E3H3Jt2vR9f01x9MR/N2QEKP9H67fS9sptuET16zBIDCi9x
ttWvDESEOxxDjsVTRW7qIU+pyVEieCM2cmUgdHtuWyVFxJ8eoXEgxIwK14puwavj6ZiewidLoWZ7
McajNoPqs2YSjNpvSIiGXGkXxmf84oeCNu5pVWyIhmXlV02QkLOrTFSZ0U4u9wvJK/Xgop5rTFt6
qylcvC3Di1NTRAnuDtT7FYHUHolKJ/whmILe1Xs2vcozA8YQix8G7XWb+sPk4WJi6wdtZ5T7xgmv
YXfnZ8FpryThSM5C6mdEOFNJpFdc3O2cqX7mxIKrEmy1+BAIzS5abPNGP6jeokeOlTnmc3jgBFu8
+MtEl/LQnNmqMRbBpAUBGnbne+Bp/dOYU1oFVnEktTM744vUINy0jd1QuitFjhaUsxs58o57Gu1M
drYj8265J2Z+pdu1pcByDMT6HwfsXN2ou8KWyZn2WuNryd5yOutsoH0/Lr5wwBLOvIpdCCABKnfN
UehGVoa3pyh1M9W1brNpJzjZidwXw0+zHXTdMD6KVR9053CPUWF9wyEW62ciMrwI9wyzeIyHHYZc
DF6KXeqGriUxKr8ybtF5Li7RXyYtFwyo1FZ7lwR65Fsf+a/CIuPBQf9BOl2QnVRXpQu6F6/WY07J
tvXJ8r3grXgT+ciT5Ppma7dKEZkVVp1OemwDwZVeoQtJX+q9Gii+Gsy50+30m+pIAREVgXGdenBG
dqPXXHOuuso+dwoMNJE42+nbOjmW5C/qLsT0RD1Iz9OJBhqQZvYw+9hF7ONigMgDDqlD2DCUXlI8
vhXiEcwgbmlxx9QGAlFscbHT+irfywElmZidsdSPH8RjQ/oa7wVxQ7p2m+R+/bKhW90eK9SEVbcz
PNk4tWBfMIFVV1bs9ZYngtF2b9i1R8r7QI+yK++yxu9fox165HRvxbZ5Zt3uhRfF8rUT7xtOK41y
bPiIMI44M6fr/ijcKnDDfLpWy9FxaMGGLgh9jlGOUK+7qw+rh95M8+tdfFX7GgvjC0rN8BFsRnf0
AxR2DFIS9M+O9CnZNYG6L9600BWjXTxcJyBz1PBMJeGbfS6Z9NgeY6fFpU3+ZD0khjdIbsQUK/aj
t+XV8niT6NMWXyuOefqxmI9leJfmn9CLNk8Ykvv9HYlInNtYPqPrdbdHH+F29FC5sQfw5/XCWfb4
ENHNwKxwrClZVBsuB2UlDf5F5AZsLLtjB8axtLlu+Pm3DQEf5qv0LT+QnhOdytkWX/TQqUSb6Vrz
Et3VD7Vj3NDWePmZs94VXKAgN963jukXd8R6nySfp9J+SipXF72kOjC/s5JLLR0LfO9DB0K5WewL
4DprT2Z4hOSAtGlcVyofhrotcxsxhZ5+Fnmm2j12kdLnQnxJMkccaAlByVz4Yin8xl33mtzLkw2F
Ud93PjHcJ+OAw8UNKuFgOYpXzZ6w5d6ZjsL9clT9yEEGHMg2ukDGv3bLC7utLQyjvOhuM2rdV5fX
ye6DrSx3pl32YtFcPCj0vtv5R4AbqyygUlL93OPNSO2vI+8Tnel++0Xt63zWuATUY4TUvvSl/EJX
Xn0MbxUbD6LWjV7gr3W5bXySg+SFeSH5iGa5z7KrgxAxu91ZcqA9dnfix/QNC+T74UX7qlNwN05d
uu3NsjMdkLhqV6busBvsztMP2TNa7RBh8119ojCvT2JAeOVuuTGuCIyakqs6/ZJPeyQr8rE+L4lL
qhYFTfZKkMhk19Rwu/SQDVvBqYY2KjNPs6Uv82f4ai+J/yee+h9NZv63zVxkiqN/P3A5QUO2n+Pn
4rn7nlOy/Ut/TlsM+cNmYYbo2hIhTeEa+69piyl+UNGsUjuYsIh/4B3Lxge8Cg3LBHYGfWZU869p
iyx+QPUoapasqDq0DLTe/wHvWNmmKd/VgthzyHy0jZ6y2dma6gaAfzeOqDAnmCEiJX4ylqJnTibB
UvJCcRW29E9ttrg1RLIE0xit6aVTWIObtnrTXpuNkt/0aCDO5dSlh5ZhM5LPQ7Z0Jz0JHfzi4scp
sqidk5kKRB/iHYZen0UMxVFax8XDvJZgvZrQ9K6ml/HRSqsVIXmeKAH+YnSNbb7YxVr+giy3sQHf
3TC8RHh6JhYYMqzBH2+4rqD/J1aT+YQLWEfyZUJbmEHrWmQidiTF3nfr4S/mPciaf74gDtkiFjsi
WTUM3X68YCpUFsc+rhRZp6JAq42RMKJOdYe1Ita3XC1/LovP8HrI305qTBi1+Nnssvmir0bQSCbt
V+9rKmRfpXxAnb7TUvVzVefePOT38txwPpMX4TViPz4icbpfhu7elDvfaOXawWGZfrZYD8WgHNpJ
fAlXYwK5rg4k8xByueSk+tQlO1aSq0diORhNyGb3qHVQdMVwZdawYFAkyTBOlX7LZmunxh5V/SG0
mtNY6DBVC8U2tghvTUzhUZhkX+ab+caXMB2cpRgZYyz8XlaM2R2imvxeKGKodqFk3eqVNV3NRXez
ZkZMecxBXffAW5Mg1tSjC/P7tacSEQwUY3DPbTGuVj/pk+YkWEjgFTnZQnW0GeQwmj2UMt1hnNtz
OUwYLMgNNtaFILnzqjbPlaalT3IloV/OONHSSGRpGr0inwthSrx20Qqw7w4D4pDQyJIwevpRwTyJ
awwAp6yTV8ltvym9MjQ+kgXO1BSHahYktmVpvFRNhtHDLxbPN6HLD6uVzWObquLjpEJ6UDbq53ev
59rMphXjNIiRUmY+KHUNBoVsPi67h1YLhSN+hqHfmRN9tZGo6NcVfPZGSX2D37Jlly+iX3YiiW/d
GuK9M2lXkI3OwjREfoK5pEtO1Llb+44XFOUtavzaiUbCG80lPMnEpchwVCCyw6yNT9rSfSzn5rNS
tsTkGq8Lmfd2tOR4dwHZSgaus/NK54DmZmf2zc2sLhe2v4iCD1bWFgXfXCzNuOuG+aXJwIJlUh/s
XlBHZx3G2WHTo+oSOaRCpLNalEvoZCfyW/QiusIl+bMSR9gk4nEGqd+i1tUnM7ueMZjZVyEewfbY
T+C+eevHqUxsr7Eqh1ARLgsspQnB3aEpMvnOKpTlLpljhVIV2tFZjeAg4dctnkQ4HZ/kKWOukhdg
gNHwBZMESvlwlSDQkH8rNXfoxXb6BIWqw9lO0ZfqnnG5m8YyBWVjnvH1AUcexKchrrE3jPvZK1vl
UZeL0a7V8FTFKzXPAJqsKT3q15iWDdtIt5sL5kC41gYV/qP2ZJTwZ9O0u+rEEVc8lVVcNTV1iyZT
DowlTs+Nqe5K7DuDcbHyQ1JUwFfKJOzJfiGAIkzOoZR/zqJcDcRIaZ0hjIrbPFMjH2/u6Nh2CkiP
ImXBUDaqa/Z1cheOmRD0Ot2OpZPQt/Y91TQ033RlNImhiYbBFdFMUcIwRy9LRzZnTDJjIMwkXeVT
1UfSJQsFFOoKAuiOTM0skZkOx8nkV3Wzz8LsZalkvKRR5DKzqnk1R/OzGFtBLINzoTV3siH9VCMF
dretyTXNKHdE1Pl7PAQHXlLzDtpC5srfkNXaCG/XNhYw4ID/Y0ndSwJpycW4B4l5n+L0WOSOijN+
b+hAyMooXaW92H3O44mQRRTjbIbjSQvz+YKVDmoL7DadHg+hJ6EpwkAtG2bxozD9AuHg7H5/Aqnb
7H+zYtlsf96dQFrTJksh9sz6xCuC55xKYzxK9W/m1YNasA1NRbb/+43kp0sakqQaeG3gBmdq+vtD
z2pnzCSJyWDIuNiabn5NSnnfrV/XVsDEG+/zwvqFha/0o3crQiuqHa6HddZ29EnveQ6JWcaKsuap
XyftjaIx1WfKagzLviEwu1Io5bPzPGD/zSr4+5v96YQHuoKLAo2Xi5vit5Lnuz2zm/Ezwlo491UR
sZHAWLK/XRQPifcvvsjti/pxc6Z+UDYaFU5axk8ne7kSTawKUeFXiuq2pYVOHb1B/IuCZSMkv7sM
8RIwb+AgIFtT399PoyxGI2s1ZshJ5ce0+hRPg06qM6HNdeE31v2wNaMl0wiocKmZH0UJbDci0AF+
aWMYnGvaxwmR498/53fWaNtXjHubTG0DKXlbXO8qG8Ga10lISnrhSjysuCPaYpXsso4wRblq3uSI
wI92eeib2sYVBMNB0yEjx66tmLrkFHfYyeqWLY/VVTvVtwvZL42o9siDAfii+UYt19VuUjLDUtw5
uiBUk1+sFIm6/P2jBQjGCXUTMoALv3sV87Ewk6EjTtOq0utxHCO7b2VvIJXEMDn6mCp1vJzrQq0h
N+VeThaHA/YXn+Ln9aoo+OpR5AMy/kx4SocRA5cCs2vKKobtcCSWvaw+dsvr339fW63w43L98Toq
P//uvYg63cRZfrvZ5tOE+0lHD42NNR6V+fSryuWvrrXlKvF6EMICk+vHa1H4h5IqsjQ6IhjWlgny
QFGRxG89BosJLJa/vzXlnWP4H2sRcis1Ng5jdFrvLjjPWV/LclHjmJLhc9SDJZyjxawRA2/vRXUZ
e0Lt+pY6VtWhk0trB9g6gXkYhXleY901tJyJafVgYZ9z3EIJjlnGOFvQjZdiiGm8BxEQsMTus9tc
kUI0Y3ZtpgcZsberzWtjt7Oe32b/l7Tz2m4bWdr2FWEt5HDKAJKSqCxb8gmWgwY5Z1z9/0DzzZgC
sQnv/Z/Mgb3GxUZ3V3dXvUHQzRd0flGC962ms+Bn+f1Lp+fZJvRDVPMrbsSqWVrKymqCW9Psi7WS
UdX0RdW4IlHHG8+VExsF+WYfpXozGg/lG4ls+lJG+IBLOe7AEQde1pNBjeZBECsIMcyrGIUPaslF
ewXz5miFKSqdQSmDT3LBLqnS2KinDiGq2VOb9fddKtotMiqqUn4zsMJbQYF/gGj6kKvNTcz/ISLL
wovga6shQ6GKIsD4EoEs4bVuHBu7CO5JwTYe/IOnaC+mglSVnH7p6uKOZfbogMR1UbJCvyU9uiCu
1YFp18MaA1QYn5H2PZFwadXR1AzxkyqVGLZ2e+tXxsZS3VsBFqKnJ2A7sjZcCY16nTXdD0OQXzE6
RjazANFSq40Ozy0CueeLWL4nJkVQhRuKUMgQfwAm37SN91ghwrKOgjbaKQ4+9U45vBqocdpOnr+Z
fXI95BiGJFYar3zEplZ1b73nFRijpIEQiSpdKKdAjED1I8Id1dJVpVJN8xMD6kVIkxellNcm7Pgl
esJjalCfh4qWaESpqW+3VVZurEjrt00aUKGMBmuVd2WyKVXztkoQuS47fZXr+rBqDIXKTNxTW8s8
HDVMylmteJ21vIq5qb5WnvCriHQZAmL+KkFByqrwiqf6DkJUtErgM68N0buvDf8J+CRWS/J1wu0q
j2RbKWRsXMH3F8qTXCOUjYRo6BXXUjbwrKMtsGp14R6A52OBc3Liyw8lV3o1xvIx69ubNEBzE/FP
JLSGa70ZbkPXepGtYu+FxT7SGtAq6roXKsBkRcq9TjgUUr6Vk2CLnuCwSqt0K/bpfkgAzZhm8rMu
xFWsRz+6XEEEHbRD7vXrJoX4FdC7yDselnl5n3rqX2mmvPK170zawF1KLbpO94083MoRmdhtRYjF
UmwHovzmtBJ6SBFtYnrWQ0zlW8K8pC14tvjqL9Tx1pzjh7BuD0Wh7/uRzKLm9Y1vlfugVmh4Cb6t
YvBOFzhBAavdWz6qgwAl0Ld6sngRKl32rVF5ZTZYFOGP49BGlumzmhaC0d1e8AyqtSUEi0h3D2rv
7OWBa69igtrrilejCI8GsuerTjXhffbbXk2uIJFueSs8ZzmE5xRjDm6CG1H2UTiI7gOjqmxVAB5S
ptF77jfXqphvYw0NDySPWCMSQgcZn7VoffiouhWswkIuKYXr8G9BqOnt4FLQ0A56Vd4FUHwPeWnQ
4xCAKIRD22LciBaH0QRfEq17MazRS6WKH/OaJoej/0y6zidfsgOFMCzJCUGzqWDQr4MqTd/8Rk++
FO5Am7qR/moqAJmxhaZVL5oe7o/QNdCURFlhSK/7QvzCeyvACUMxVnmB1Vnlm+iz1124TYL+mcKJ
sA40+UbukutSs976oI1tf1QjLOTqRo/lXx6+wOh2CcZKcaurKA/eq5hDOqeh5aNwvBo6B0aUk6VH
IefNzu/U9qmfjvQkFwHZvP8rqrCXs8QbPVGOeW48102NVE3YrjQJQVGZ7LDp/Bh8BQITQ+ntwyyj
YB8pto5I6TqK9RsrLG75lw7ogLwUrXqdtuqTLIGTieT+qJEU7lAdo5PXWyDX0va72upPLn4MdtSR
HCLJR1Q48oQfTVJ8y/2Irj46bCv+7gvMdZMar9Y/tlZ2zHvwrl3YLByRcyeyxX2YLiZ3Y4pfn09k
zwlEOJFebktdcpByb+P4uFP2yl2Xq+s2CXeXT+QJK/fvA/k03nj1OrltoJ1hObVKvNoDZ1fchxQm
YvcVNT6tqTaBEMAYxeKpQAE2W6Afz8XmOBrhvJT5DGt6rbMCvbWgvWP1kvGsb7JrakxA5qgQpHB9
fNzRClZu0SarXMrcfbaENRhvUp9vWoSVocvx7EGIffrcGqpcUmMRqGwK4rJSvynN4+WvK58VFUGQ
8/iQkUexEFWdKtq7SHChMi0BgN4DkdqNeLIcYT9I/psSw9d7IGKr5BZwEkg+mBzbsbQvf6ukhbfJ
+QuIn2Fx5UJIeyQ4Tl4AbeYPGXaYcOYNhBrfUucYdQ+Xhzrz/EGEcyxP04mnVj2tUJtdP7hyFVCd
eupAMEcUW1bKBzIezAot6x64mbzJjvU+XyIHnO+ZT6G1CbE6FQIY1DGhhzvnqL165Mxt9TUEX5bQ
QOOP/0Kv6I7C0MJePV8/n+NO9iqye1SwxriN/NgU1xq8+YWPOjdxJx/1g6VwsjtxXlbwQgpru4Mm
tqm/JxtQs/SKw+fmSnioDyOgYpF5NDcsVMTxYDIg1yrG+LlPgg6hY3h0DGrbO4wtQ8mWwHNYdr7T
9j44tWP4Yq3VpxoUX3AdXWUvFazPF2wUne3C6Mdl+Xl/0jk5+SHji/vkh4Sa3KDDP44+Ew5CBbZf
GOiEIWRGw0F9z3sDAytt28vRneJL3ypRDYHU6u+ZGf9sMA+lgC/e9o6OWF314MvepmnNXwu/cWaG
ZKwFqWHgvAQFfMwAJ79RkfwB3Ue3sYenkQ9S34JVyH54drjmhgiki1Yk6qVLb9GZFf8p6jiFJ1F7
QfNzoRFqW5CaTdo3O788ykwOjmobw3m/PMaZwgaFGiZCInNwJk2WeWrBk9Vy3mhGhdY3AFgveu0y
Oq3OjyiGA6xKS8t+NqKG6hoi1DL2J5N81cu+UUWWk9nxl6ZeCTfKc7tu/BXa29fFUyetf4KvHm77
G5rEtrmw6s5XP2USSvmaMgKJ4It//rSWQlPHyfEfKzJx62o/Sk9cGN75kvkcYbKs1a5HwacfI7RA
zv3bMviu/yMt8B/5g+dB2DujavwHHR2g1udhVEYk0yHCISl0X1ss6Poow5vv9fLKOP9Wn4PIn4M0
fTlgigBcPWqsa8xmVyX8icshJjrE4wWFGBqnJwVRZIinFQMzAMPPzb+mnyQ9SiFStnnLHXigArdq
suhnLXTPKCXf9JmcUcRHwKiRa3GE2d9mYgE0XpQqdH+1n4pRt7vUQ9+37qFnG+HY0LBUalyhguhz
vJVrUp5efkHu+rsuQvQS1Y4HJPjCEt1BNQ82ceW/Z5a4LprqvUU1UrGaVV3KPXkJ8G/aw47vm2I1
5EaxCr3hOx6O6Bkha8djx5ONO8EzZdsLG2dNSnl12+DKaPInyctvFNn63vZyva06rN8XPiGzcJZG
ubSro/owxaPJig48NdRjrSeNYnfqJ5ptWulaqN8uR5kp0jFRJ2Emy7rJ9LbQQpHT0IavAYt9DU7E
3Y1gfNDLPOSWOHofU39pYJM0oTTZIGOUx8AK5LhLRTli9ANyTd01SrdTA4Ri0Y30sY6soJro9FyK
/A51SlgLTfl1KCN4WJX4hAOnAFS5u0dF8RggaLdCEfApieQvC19oLmuLo08aZUwJjOLkrECCqUp0
Wuy21YvPBfJZiaBtDEv1Dqbp4F6tXsWNbytO/hym0d3gCTvXMJFIxPYM248UfLEKx6QUnvref7z8
22Z/Gqxf6KEYzBofCsMnB4rWm2I+JFZNbxC/NLMuv4QGoLUMufy1HytYqwyNsJAH52LieAOf3VAV
pOTGFHYSE9+esstSYlrNda7EWzHJtxFYI2+g4hxoC9E+jCMnq4Uz83e4sb57Ek5UBSSqdKe29bB6
sRBhbjPvK9XGY9ab2xT9/1XhlY+BVxxyt9wIpviSGMKtViqgKgcBoSnUg/tE39V9uHCJOK8s80I4
uUNMPkSbl4kSV9whULtCdPa+66Fx6RXapksn6/gvnX0DKojgdkdT8GkroJbCTnEGv8HRbauBXayK
n4q0ZGNwfnoznN9BjMl13InMWAa20NgKwOj4NZCdbUcVwOwp1fsG0DF9qf8+c1GUOeIs6PIW/SRt
kuH0yHCaRiditUG01jRwetoEtn5vrHOYACtKjZiojjzhTXgPzHT/398Z9E/xJ6lPTaskS2s+q+Ec
+uot7p2FxTs3b6cDnGQ6p+miRO4IIIvOOtGu0vJoukv59AMjPV0dJ1H0ycTlg4HIMkaEdnTwH9U1
3NA7ao7SSrq2tiXXfaGDcQMhawnpvjB9+uSuolKK6eqY6TPN2Ha8audk9deEE0rMcCvu4mOpF89F
Ez5fznkzt5fTWdPlzwnBiAQfxznCaqRVrIyEOF6Ytpnu6qeFoU8yvmaVOY7GzJu20ncuVOLqWtnV
BwDH+8tjmRIUxmvSp8GMgz3JbnrbRLJJ+dEe4ZHcK92H5Mm4zTcjI8S5br4lO7TNLsdcmrZJ2hJx
bs5Vj5AfChX7ah8eoGntF4c2zsOlZTlJ3F2NJmcUEKcF6V7cY2V9tI7j0yrcuE9LW3nuUBr9LgBx
jPJN04pNHBOIrhtbucD63XttdXSNam1vaodEXWKuT+zpPy63zNrvaJNZCxshQ4kphrvY6l/jJN0L
Rf5F7UCwagE86BSbc6ic0btS0r0J84QuIA5dFLH3ZtbsVc2gw1B9T43hS6qN4pCJR0OhexJ88cYV
8mfVDV6pOANXllBZl4P4Pm/0h8urYDY1oZmlq/i+j4+mzwuPIpqp+zVD6BsgQUbwUEKJDgp1ocgz
t1k1amkABcjy2vTkghbU06zLCBM91cq1CtTs8jjm7q9UrhAB4tWEuiuAzU87qJe6vKmctkEkodtA
90jskelM4erGtKOHxVU9d0qehptkH2QMHNnKCNeuuw28mVW+0w/Sj3iL6Xm5Hpmd44kF4hoUnHx7
eaxzO/c09iQtKYkcKZnesMgbZa0DsMulrcxC94ovXZVtCqHdhFipXQ46O4Mn33ey1mVHx1awY8Ai
dAlTRpOvff7/izBJSIHXu1k0zmAYCi8CTSJ9aH5dDvEhmjhNRqefbpKM0P7xZFAPJL0H60bfJfcW
Iucr7Ub/Zu5obe39Y/dV4YHxzVrHB+HKQSQd2X+LS8fScS2fQ3fQQD75oJNbT9r7TmLKDJf3zk0Q
r6OfiBXwNJbX8PF3/g7SMouoWYHjMF/buxApr9VSupydVIrKSPIDTD7D1vQKZCav4XMEZYBKwVsC
yvTyF5/LL3hl/BPhA1FwcrDlgaMbrT5GMN617pcmHUWEoS7HmD09T4NM9r6iegZO3j03kG5VbVCr
kjbcfuxw91Mp7G47cqSXpm8qafNxYp/GnCSAobGK3FKI+XGsHSx71BagqQdJJ3+DEr9bGOPcK2MU
rdJGBSA6LpPlklid3DSSSLyHxq634lbxVvRasrfwAXThTxRbRLtay18hC16OPDuDQMsgTo6S2VMg
XZmjc583DBQXrHcNNX6vdrZJ2LxfDjN72dJO4ky2ppbqXWQOQ2NLlhevh058yUKJ+g7CuetGVGHx
ldW17GcgMbs30CnVwhceP+BZakBpHCQwdZazZk+DUR/gfJnyRyy+xwY46FaEt5RLwp3ShftA0hYC
zj5pAQpyJJpUFCjOfj6y2jGLF41KSkWnRhg2MKYa9ATAzLLrQVq8ojJja3hzkKh2SxJhs8M9CT55
9CDdpmbUXBrbU7sbsPrJqrRArMoSMo+plwibWKil7cIcj5vi7Bvjwkj9xKSbdVYzSLIoNxNrfOn9
zUtEXkFDmUS4kuFNWwvZXppduifhJktK9pRa7LGYsvNts8ERBl4ksHpkb764zaqA9OtvotRWEVpf
2DPzt5GTyJOp1cBQR5VB5LGa5nwZ2z4qd4LwjXoMeg0Ln3U2jZ9Em8xlhUleEMtmYxf0MPpyhdWo
uzVooElrgOQ51pxwDJduvzP9Xw6wk6iTVy3vPgvNUqKKV83BuGbxrpQdAoAwnJaemEvfc1qU0Gt0
rr2AWMEheYYdvPGe1ENHh6a+L16WTsWFZWNMjpOo6AbMqZi8xBq2lRpfx7K3jRzxbmHaFnaDMf79
ydlY6oYVSxhVfQxK3XZ7GnMr83Vk0I26W5ejze/3f7feVE4sM/I0KBSDs6NFPid7KRCbrOKDU+cr
I/QXhjZ7Q/29NIxxwZ6MrI3FELcTRuaYr2V+gDWxccz7QKoAgnDTQfaqgyr8/zfAcVZPYlpB0LpG
yKxlGZ6a4Zuc1YCws7Wv3lEZXNrg4x37UyYzkVYEAY2AMXbwljb+/Uk02cLwxiyB1kl3OsCA/GrY
IxyxpnNQrUdG79L0neUyDgjaWdhXoO3I43ZafRb6LLOGwEjswhzuylI+WmlLcw0/MIRW1eJHGqXK
RipzOLfZYFx5omO9hfjlweHx1XsB6ByNP4qj9dLD4OwYG48upAk1Gs7w5FBY+Pwpgr4ThirLQU3X
6SvvZdStmhDiTu3bQjXoWz11v1SobwHV2sedg/yR4v2lGqj45iUMUdNCIspqtGiry/mwzUrQHJdX
xvStBqNHBPYL/07jbQiT5vMPjEvHqB2cdPCZvUvaAVK4HbiQ4vxb+Ex2HlgL8aZXtTEel2mMNxVp
JMBNkn/jaEE+BABjCq2ncuRBQcn6eKvlorFK4cgsLPyz5DjGUxUJJwAuLirsg8/j6wRcqxxqVXZ9
hYjsVXglbI1h1SE5Im2LXdEuxRu/1+nan8T7uMmdrP1SjqxwcKucww2xWwNogfLY3xkP7r1uBw/O
Wnu+PH/KmHCnAT+uSRoNAHDwkw9qyoUvehj62Z1UuevKan6GQXVtDkpnJ66L32bkWQ963oT7QczQ
+u2cyAaslq2tDBHfTq69FTynYNPh2Yz5oLTOAHQOAJiwikoGJA8C/alotfKhjFCHQsVYhy7d3AD9
REc38XeiFfr7zpDcZ8NRhUPmUGosazymLo/zbN3IOA2Ots0qa/UcbhRUNHh0vTPtPHRghGLIEVj6
PnNLVM4URPwvR5ueckABPkWb5Gjfipygwvp318fDz14z7sEWo5Qg3V8Oc746J3EmednzYCIUscm7
4SY5KDcoSNzrq1ENR98L6O5cjjY9eD4GZcpsdRYKbN/J0V2pSurGXmvYikq9NkS5u/e6B6A+r5EB
g6oXrSezVmxTzt4uB54er9PAk7PcSEKZ3qxu2LCKsGld6XpLV7o8gHhdh9r/OQ/8R3jA2etzGm7c
oidbcLAApaqgYu0GQZ/vo/ZJsEFow/waHrD13cPNd/aXBzguh097cJxGiDgfLOZzEJqaVdgXupJh
m+1L63PJq9OFtDn/Cf+NoEz6FwV6NDy4pGgn8diDVyY66raGrOiKP2VliZQyt9cQKUJtd4T9sK8+
f8AAJf6gSAvLVuOnxpd3YOJsDPXWbTcsLMm5DwdBA4YGr3do5pMlqTvi4HR5KNiNtuUte3Q1ZYEF
thRhsvbCKtSqEPl75NXQ0Gwx7+u3lyd/LlecjmGy3FxrMOEIy+Pq9p6Nzrq3YEXjWfx0Oczc7j0N
M0lJKZWGVDPQdhfUGPvbaC2rJbbdHkwCb4213JtgoQFUu0sp6uyCwNo+jTtJUapeKdjVkwrLrWTH
e/T6Dghjhvp95iBTjMuPbaB6E27Ccm00W1Rhl96LSzM4WY2+Zw0evWz8A8JU4zyq76IkWLiTz694
A4KbPofwDHVfESIBBfvQVPa4eWl5ACtWD3BXXYJ0zu1kNtY/oaaIzqTUkjryO8POtGAvhPK+Sd+V
yMC8ylt1lDQvr5r5j/c72mSDydCDzQK3LLsv2gdB8R5avKwWNvH8BvgdY7LFJMcxWSO4kwVwbQxs
ieMoeMRL4MflocwellRix4Q0vq2nV0dNweu6anQTlAMtRwnNZgf9W1ScVRuZxWWh7NlvdxJvUjlI
yrovayPCeDiCSWC1AQJ0lbZUBJ49rigCU+YCFmhIU3yKVASGmgOrs/Vjjz4VtBKkZTfKcVhjGo2m
7XapJDK7o08CTjZUGTtOrxguajmG+OqRE5sk2LuNl6wcJ/qFidC2Bka1sBAXhzm5pw66ggNfMgos
0upEY3JVtohqDWidHniSXon7YQm2NZsxT8Y5mT8oQo4hVCQO9aM/HdI1UO3l6vNs7jgJM/6Mk+uG
gxUf/J3GtGWaxle+bw6bLBCltRMk1z6OMwu7YNoaGW83J8tl2jTolLDssaK3cF+BQVkZ5hfRle5x
jHpp8NNeKUWKFrcUwTvGkGzt6s7m8g+YzV+/hzsK9J8O16z6tkGbH+NZj74xljSyW765KuIBKqeA
5acL2WV+F/67PaaulF4aObGVM4tt+d0YkO9FRu7yiBYmcNoXLwovCGOP/CWG/YtV6sEGO7ONVnU/
i1g8XI51XqqYTN843JPVErhFpbYC6d/V+2dBLb86qZCvS1FDCEzzX4cAenKVaVd1qz0GkYDYRqLt
+OKHItW/GDxJVkoZdAtXmLNy5XRRTQ75yqgarTNRnBwPeX1d7pqvjm3tKFs8aEsXitkFhF0Vjzno
21hWff4CIQdQ1uSRaWem46+VIEFRQ6ru5ExBzcLHlCVH616QrLUj9EdZ85CXBcDWVfr4UHWemgaJ
6bjHASYOCrTyhCXs3uioenabpw8vSRjLSSCJJxs69kWY6rqR7NRjsxmRLc4GqY/h1iiRWPkG2HXV
S7aPQGWo3Yfg4u1hjxA7JMudvvefxEf5WG/pSK7Va3ejvEkHROUevff0R7YZfhYvrm09i98wnhez
ndSuhju0g/tHRcO1HXnH6Ijq8x7BuPuIfznapF8X1p88Ozg6ZXgbY/Y6bZWBDdG6MDVMkqJihyhK
0glU5TWK3htzL+9TZf+/BBzhsygH0PmftsisvJTkIfL/fuKG138/caU1Js9/8MQ963Z+LGQdH0Ye
FTKra3IZp2EUVRD4DHrY3UaCxwvUC9F92/yZV9to2++1g/Bfwjc+QiI1QZ1zhFZMGUix2Cg48PFF
MZ1FXv8NO9mFFDh/8/kdYvr685VMMyjTccQc1SsL3YVrxP/xLj3IG6Rnli1yzsA7f49pFBtVdJSq
pt23KihykN4c1l4n1GCF6Ldr/TfXU65GvZYkRSc2lQ59IeCCm2+EHCzb0H2LmRQ0npGQbRozwLfB
wlgp3KaZeu0gv1NbwbYOhHtZrbsNAihHrRkq20/dFlsGwV5Yd2Mamb7JdXQV/hnC5PS3tECo6rj8
e91plFYGPEvcPyqszGY06Kk6egMmrIRJ9vQsq3PdtsMQCr2fNmbHl95XsafSQWXyIR/ihU08e+E2
sRpF3gDiyhkxxzVK8qcyEvEfwiTfQXGMdX3hnD9jvX2sgZMok5PKcU2HG0Ua4Obhfm/A8chbaYX1
LSTreOfukMmXIzQ+0b/FMO9bu9Ran1/0J/EnX1XtDJQE8AqicmsiMv47cUAJ+kcY8D8XjWbzIi0E
CWFmRT0ro7ZlnMuuxBarr5KDdjPspduxRfiHaWo+2ihZIpmIfkyr7kLXSjRgw/8xKc6tFyp+45km
I040rYGrVcJGaHk49Tt9V/TX2c/OHjYIPu/CXe5uWrsRbqOrpWfG7ASehJ2WwoWIu6oQow42gihL
eO175dithV1xBbpx0y6VN+eeNSPuG5d0TWQiJ6m/60TX8sJRnkL8K8G7PD3K4L/r6KU0e97yu8v5
ZRRUPMsvMGzNUV7EACE0uSX4QagMrktBOlWF97RJ9nFdfDOCAQlYrb3PnZL+giH95VU+urtBtdYq
dycoA+YxlXId5sgOJVgjVPhNR45ycGXlsRM6UGvZAfW7hxrHvcs/eO5Wc/J7p3UHRU9GR7rQtIe2
8R/iQaS3qWb3pZvdhIbxKhaInlISPDqetZRJxkwxTcWnoSc3PiPvcIRXHIMWPFLmW3lrfXWvrDV3
2xUMe/Shd8rh8mBnX5unIcfZO71my2rvuRXJoyLksMGcJvwyVoG7taZfyxvvSnTfLoece0WAj5GN
kS553thCUKy1ovG8gXuxcvV7rUXbNIAo8H45ztxhcxpncq5JTVOXalxZmML4dhLkGy8uVxYayp2B
AEG1dFsfd8353P0e1mSZB5JYoYM2GjTgrqWW9migJR+qbRqjZjs2c5fKff9h6v6N+IENPJm6fFBy
1w/wC8Uv5Sq8ztfpeuyK/JOL/2uw2njOnXzQ6XvEUDp0glTZpF2gtKswEK51qzlKentXVtm1XHk3
NGpty8B63pGadR8Mdq8493VZLVzz5rfJ74FP1qwhiXWuQtJEMwATnfagZkv0lcVvO8mRuheoYos4
qo0+b3ttXg2HaGMeKMKMaOA8tqtdvXT/nz18fu+LqVV3FWhNKLteuhsfHOVa+eG+BCiZi8oKPMdK
t6GsdDeLiICFXTJ9dRRtWwc9DKwPCLKS3amAftBH1/fDWlmj7eezbsVvyssf3CRmBzz2YkftBx1e
4ufU06co6noqOwYNKBxA5LUkf1T0sDm1/6+mN1oFXM4Ks2vnJOiYnU42TdsqvRm7BO0t9INUHzeM
n5cjzB/nkJ9opUO/NaaojkhGz1MpXIxqDjjH/T7OnesRkiNpC7tBmj2wTuKNQz4ZEoJNkub347sK
nW1w6yr4/y3gJkwHR3CTEm1vopWw60e7mGj9a2G04044y3u4bANhsbhmT7NCGqSUf0OLWQyeemDs
NGd5SKbN09if7Q+jsdBCxNkLxUnEyfaXpUbOhBoMqaIfamwNebNskd7Fw+HK3P9BvNktchJvkgva
lLK9FLNkRmTEsFFfoL5zLaSwZ+NrJHM8q4hzAQ9eEj+YnVgQ1Yg966BipvUVo5aG2BQYaOBEP9TC
uIqd8ipIzDe3QK1KQpihM/+yeiFf2COzVS7jd+Bp6bSQejESmuifk+WfJ+Eoob60H/9DLFYPYAXV
PJPYlHL0kZ1GMP/vFPuvYs2tVVrPloTRO/cPbXK/CjqK3FEiOjYSxuNURj8lzCDKjWLgPlH8AV5u
LtucBpwsVadu8l5S+ZBFKW8DRJ+Dpd0/e722TJSCFCDABiWIz7u/jDtgEYog2MadeRUdyn1/ld7W
u2Yv4SiBttR4lRtdYbAzexGQ1F9OqXN53AKnhzi5OaoaTPJ4Ete1EsoqX9X6lg73mE0kzcPlPQ94
ZS7NoIv6zzKZ5G1VU+RAELh8WEKwL6PiVRokf1M1SBZbuqscmwF9Yi20S0u+cVCyVftgHfvRwbWe
YY6tzP5taHq7GjBBqGv0Q/J10dfw/o21g/Bf2EEJtd7j6hhjEoKWSB7fBZa/7rR6K6X6ujF0SjXx
sYrfVHAYihdsBudVdG6CQb9Kc6gdCAl4lboykjETeUAAmncnK8CI+CvDxcsx4xjXNdDg1r7CE1IT
HUQyIXdn3xsHYRdgZEoNV6vcpHK8ivIMdxqETOBztVxVNSSC1RDLn/yXmz13yDjIo9OjXNHlvakt
xA0tZx3p9JZTFB6UdIeu81UF/EfWkmNgRD+dFI0Onz83pH2IFY4rPnSjUnL6JQkfo/hp0LmD58Ku
6fJt4sho2/HiaPBr73C6GN7VATvNJriKobnkyGGE3nYY3gz02Af5bmhw0MmRZfNxusCgwOlwHomL
o6Vx4piBYGv1Dyv4phcvbYDRIfpsaYMsdFzsQzkcgaQIWoMbr0vgnOkqt9xV0lE/oe7tuKjclAly
8/UuIMPq9Q8jLA5RX+40Kbiygi9S0207V90LgrD11WIbiVjQhu3GETCjyfBpKXpM2/19BG7bxBYD
FaS1U34XWywHMdMI0Vlq/DszbbnxyC/wr1ce2LAOhxaxwP7VeOiKu0pNV0ZRP7jBzYjCy7Vimxg1
vuglSoXvKs4w49cTI3wpMIyIw41PMyTR0XnUpZXb5Wu/iFcphudRaH1tK3lnIRSnt339RQfSAcTR
dTaxmhzlIn3udPGbLjZvns6LKEbeZT8IbKzKGL4prolTRSf96oXhtpaF+1BNMWpzAEDWw2MYWVhv
xNd8yr2Re7uSK7GH9kIoy6shyq61xLjBdX3VhCW67c7ac14bDdR6GN6mCJXHgbwm69uoMO9xhDy4
hrtFmHcTmv26cu98/hWVdjiOfnVjrgcRGTsLC9q+yo7oIT532g/Nwvm0GrJgLTlLZ8RcgoFT8e/e
Hw/okwtOPcSRoKDwucOA4NXy2OBlU28iwVqgxC2eRZMnY5C1QWD23NxGlNl/VwqdLcCfDmqSt0HO
ZYEC5H7nHBsscu3xJMr22lFfiTb+C19Ha5jLSXR+eDA06TryLaEATb6jmkllKmTWaBSoXolHbOjW
o3bQwdwvnwpnTPKP5+JJtPFsPJk1w/J7n4LG+DHxo0q3Wfhh89fuxvthnB9ae9hqPsafS8j7+Qv4
SeTJgRTlJJjOpaYRHKqDMBpbjWaZHjKZdrF28XBYX/6wsxWNk3iTs6nQm1QqxNixu0a50rsXjup1
2O5CxGYvB1qcwclOGLyey2jtUdOg+Po3DHKs1Te7P1gts9dsDQQpzUcd9ejJAlUyuUKoOv7fSq+z
W/x3sGnjRlaN0q9znqE9uu5t+C5o14PfLX2+hSF9QIRPlqSo+e3Q6AzJ2ieH9jbHy1q/+fsD/kFv
aCna5PJneJIZR2hY2SrNKN0atRQ2aHnWtsvZvI6Q/Ws36YYVuakwL91hFhZt/cUL9rjNzt5nJ192
suk1yRPLPOZXmPgZZYlEXeZ/q5acxJhsdZcefBX/PVJx/e873sVwTFmL1Xo5uZxRcD+SC7d4ZTSJ
1M8kMjkRRD/xMp9iSYuVXbQqH42vwi0ZbYvprx086W8/EVk8mK/NIzawKK42R1xb0rslUtFHgeTs
+/Ju4fYGoeJMwNKgSIQXScNrMFr7/oEK0aZ4Q4ENf28UXllhmF6PvC0uJatuZ7yX+QYXC2P3J0/V
2Qcj2osaxFL0taf9C6/B3SSRAC670VUUvVoBdLFCWjntc5co/GGMY7ZoX85Jymz2Q52Lni7mi2dS
gVbfyq3ag+ltAr3eaJl8azrpA1qvqLPqMQ4T2OL1AhZcvp/sBdTS5aC3vRinXl1YBWp/x6Vjo0bd
PpbwJCsA3ZvmtlSVbBUV+dHxO2tdVRmOpknG1Sp0NqlmojDbCQEqQeZTHZbNKubCu9Y6H43rVsZX
LCw20E1s13VRmDbF7eUhz2JTaLjh6CTDmqBb//loA8ijWm3LOxLfeQzJ7RpX13KT3Er9lq4NEjN+
tZJ/LBY+5jq1J2Gnz3I1CKW6ZRL+l+vJXJPoNNbkqTy0HX30jBpra6xb7N36b9FrtSkOlLVBiYfr
Ci3PjbBLstGweaHCM5eyEBFDnA41UbgMk5TVOpgFZXnu2I4S4hPYbgxziV0zP4UnMSYpSxJ7JzMU
17ATNb+XxejYSdktJgkvRlmP75ynIsgRSfd+eL33SJ39rk/EK0kYQsTefGmjq+UCOmI2pVFgh50i
ajos+snZboTomOVQgTic9J2l/UJ5kNprfYWp5B6bTORiIb49jNV9d8vL1BkhxcLdsufs3H4+/R2T
S3CEkLfilgG4W/8l7voN5T1e092msbzNwj6aXdBUDkH5GgZsi8kiQySqg9/60bn+6CVf6zdj/0I6
/kG1ee40RlF5xLoA6TlzwNA0QdFiKlB2Y101G+RQ8Py2rXUxHNNDcZXtlop3s4v4d7wp2dQv+iSP
XT4jTzHEYYdnUfUX3itLISafrzasOon0ikYur70SXwKnfFqYoXGrTU+3URHOlFBJPje86AexaGKD
RTncYU70XVqNQGL5SdvhQ339B5fOpXhn21JLzd4AYshTdaNzR1rnu8baqCv5VbexTrKxMbg8xNmP
eDLCyWPBgxXXyD491y72/5JLEHR4UywktLnb7elXPHsgSGpoxUmMs9qTVl4n8oOXPl4exuzT4DTG
JH34lDjSPKYLMKJAlJu/77bGrr37Axrp7F7CwuPD8lBH9/bz+TfA5HDTQqSJciXZ5W1+VB7Ln709
Kj8Jv6ybyyObn6B/g03REUUbQbvkP/+PtSvtjRtXtr9IgETtX7X24m4vseMkX4SsonZR1P7r35Fn
7rhN67UyuRcDDDCTwGVSxWKx6tQ5gS5B/8+EXhSG8K6bWP8+ryaEgzRLbU4GOEFA2W1bfuSqn6gb
gxOrHUX0gwzgBoEwATD/7Z5pLOe1VQHJwv3sjBaNrzy3x8Ql3wHKd5qnaQsWtLYmQJ4WWnOI1bwj
sTJLrRysRCtC6HKpjsGKO17bP2ieb1WgVz3v0pJwZqUOt8RU41X116N0Pv6FCEIU33zMrO/ixaqE
XbS7BahuzWDKNN0lHQFHU4Jnle0SKSDBfKL+VjVhax+FswttMi0xLLyf2vicG1+qAqozG6NXazfu
5QYKR7eb4j4eR9T56hmiw3ESQFP9IEELONXzP7gyLk2Jl3s3YPZ6REtphoAR1NOiYQsHsXZcLy0I
scFMKgiBjk0KhLR0a7jDCewchVt9514KYksASmyPbA0vLxsk3lL/2MQI+dI8uHjXNy1UvXqOs5Xa
rW8Djl4eafbLiDEpLWX+9Vhx3d1hTAgWwzS1aLnC3S+qaMgI5SDfbRM8rdayLjpIIiOZIaHxmyw9
wKUk+a9Rwcvv/m4jXxtkmlCyGBOz1pXydW2pJ/2LCuHaG+NybUKebzemPlEDiOdpeWMsjevGDAHl
dv8OILnPP/+VD25nGmtP5UvbQtBq9V4xk5hEQVb+QDW0eWLjmTd+h0H06GR+vO4zqzHkYluFqKXM
hpnPJmJInUDR/F6H7u4WzG712F2YEMJU3FcTdFDqKFAMwDdkAzopWzfYlgkhTE1zpLU25AcBFZHd
F64hUEi7wMTkKG40jrWjB6XcuPzXA/7FuoSA1SiFXqqQxoVRVKqrsPCr0HS74Wg4kdPfTztkbtc/
1uaREyKYped6F4HQ4Y+O3IYfimhDKtd8YFkJrXsJmBcwZC9UfKV9n4NAjpi5K+UhGTZWuHruLhq2
gq/UFtcgfprGYZODyuLQ5sX9pMyh0u0idhtvPmzXcvrL/rDgNzYelLLeNhJuUG9wTypyeMfeqx/q
vbmjeIJZH5b+dOzbro5cKIiOiQed+j/5qJitWGhGoO8tlmwacHuoswQ/KkC4DhUBZMihhAbeodr/
FkhlddGv9sRaTTvxyJhLS4ITXUCb/hlW3C6JrtyBuIyWbA/IZRNlk7d34KgodRGl2OUsab1MupP7
21ztnWQAkHkTerh4iHBPvDEmnMpETs2qtOsqBG15qHr5bXJv7KXCAaE2wDDAwnjmXkLd8/H6V1yJ
QDCL2RgZpSmwAQoXhhnxWKkmUoaj8WMig1O0W9DC1V2ECDw48rGZ76gfbInawCEDgaxGXzWLOVGc
+AP6LbEeO3q/u76c1V3EKoA118xFV+PtJzNkI2Ypk4HqTe3BZVLVOzqvLOiaqR9KDRCF6+ZWd+/C
nPDR6NSMvFNw5cla9DAlGZR0p40i1jv+PdTldfnChhA7MSc28EST41Ax2r2Ra9BIaxxGfhLtmzmE
dXvK5NAg0f76ylaCKJDsxASfOVHMd4xwVYrhm4TVZSg3QcuhXBc/6HoTEvW7CXVoNnPHiJKNPHDl
Tn9jUwiipKbUrnoGwjnefJTS4iQn8q62tI1bd/WjXSxN8BFzzvAKTzpoKHT8GbzED4AYz8717dta
iuAYU1UXI+hq8P5QbpT5KCXP1h+kJ292S/ALyGtaBYsw4qD3XRH0cwqRMUxkXV/H6nkiqEcAUYoS
qjjuA2BLU+mg7AnaIXmy0JKpsnKXjYAzDNrGWVqrH4NMCEBSBCIVnicsKOrzWCrpFIczu8faHFNW
giiLfdqg39X2HtMxEplDXTddRFRvoe3tN+XoEvOh0+ONJGn5Pu+iMcRxF8U4qEeLzEa8UMwi1Wwp
0PJnWZK8Bry9avJM9B0uhJ3eDN71fX5P1rWc8guDgsOgJDNRfQDyXEKp+i9EZL4nruZnB2vpbmV7
2futzsAaauKNZWHbJ9ZyqDeDMa0ravT351o+jBDRsOX8QY9SyFXWn2mhBExGeXdWsyaYCj2k1hAo
cf4LkqJbbrBSCdMXxSeIBSH4WOJ80sirkg5zC16WoNm3ijglqpW7ja1feaG9MbjEi4unrgTynGFo
QTnzBxCVLVvCs4XTGfjFGLb+U9hZmuXLoNd2s3ztVa0v40gLuRp6qWJJsYT2b4d3PEpw/xp6sxom
Xk2JBUVLAfqvo6hQSP0nAob3LktcGUcYCI8N91gN3heWhFJB3MYoytqIeln8qJc/i63LYe2pcrlr
L39+4Q05ZKSKYcDDEkwfcwAGpxCS1xYG1ejO/LlN9LH2GntjT33rfXlTW8mQmtI/+JPCjXY5WjaL
V2w/0tcDzcUGCt6uQZ88TVtgiDjaYGhDQSP92KLD/qItmLmaJ0W+4o69t51Pr6cyF7YF7wfF1KTO
HWz35BftPuT6l6aFmKt9KKHla6jOSLhjjo/Xz/fqVXxhVMwqIshQ8h6lwJLfSxDAHFMK2dTP141s
uo2QVPRxZsvGoPx12P4XRaU3TiPcFsOUaJ1WYSOXzkRBTqhrBvlRPRT89BvDlOs7qEInDKh55NTC
2nQ5luuhxN2k3C70KSYQAKhiQRbaaZ3OU/xMvrHyxz+OYK+GhWVC9ZvkZHlh/nts1npceTUl3ILy
qIzGOGNHMe2O1BbTB4W34SLrQfIfE5ZQUgWjq6RKzCxCct97nISFdezBFR5CqHjBskBFOkv8Pg4y
T37ewtT8P/75alyIm1XXDTkHxfPLVr7itH4zyKxec1Ct+NtjLKHoWQxqIqM98yfTDuu7iiIERFLl
BdzwNn5ms2mCoWXAqHg9PaHhP/jV3HYOz82vkZWRcOMjrq/s1ZwQTYbZ7iqFwU/+V5fqqynh2BE1
zWzWRxh4ByNSB6hAPe2b6Jeqb5HQrJ5vkLAaS9qFCVLhChr4oHHCaRlKceHY3TlBx7b/ozB8YUS4
dyA0neZypBdhkwL5PkgeFHxOsjr7Gx9oNX28sCP4gzEpSZuXyLDSfdc96CBBldze1eOT6oKp6w8E
B17e55ikN43lzfKOU6aw27SeSvTP4vznMvELRXcMMcnyz2VaKwcY9w+wPHiXvBoUDlcrl2WSl7wK
DWDGo87GiPdWx2n54u+ePxCFWaaHNDz+BdfrUwU02wXqGgt9VTpidrJyY0i0naegcZQTqtLalsnl
R74zCfiXhSIUnkJiM9dqonYw9AROqEAdMhw9cIXu+uc8wjDR6BOHPBd39Ue+b8Kt2LhlWTjSsTLI
c55zlDpY5mjgBlDkr0RpfIt8nfNp6xZY21qQEEMoTjZM4x1hRwrkB5lYQUOhitn7jUPxzttUXl1b
3qVBYXk28stZlbQ4pBNzNX3yG0ocngzQFfhqjVuEfKsXzaU5wXXI3GeQmVVB0pEellHC6ZwGkms0
v1kVXgv/Cij5NPDtGKDgFo57MhsYLihsGhK9ckp9b+ahXMlOvwUMWrODGimqEyoq3cBkvr1mNGmE
IoQ1wDFTkrpx3HsFUyEJw9vEBYfXVmFxbQIVbJCv9oTUJ6F9oYE92Q487aSjuD59TOznhU6gip0c
ctWGV0TLMKodRsftMcnVr0gUXUENFQruQHi9Xa7U2jOfW62Ely7liMJfKFAKsOUtA4tb7Blrudel
MeFqiCw7klLDKkAIMu8GaQxVo/26cS2sHbtLG4KfSBOHDl0EyIsclnuoW6seDRYuAVPyf29Oce3Y
XRoUjh2xZ3WqY1SQump2Zd5OLpShfrVdvKvboXZaldUbV9+WRcFFI1IZvToD41lDsNsudnr0LdG+
R6zydOn79e1cdksM1peLE7yz7jWccEy3AeFFQk3pH7I0xfwa3ajUbrqhkJUPtG4TbOPrdEHl/kWl
tPDwbA7ur/shKn46AUQN3ZC3Tp/G2RxFHXJk+bAoh0H5ZenGAl2u4TkeOQtR5HY3di2hJMqrUeE2
H6x5atoIHfsedjBB9Dc+wH5Bs28hb7ZWKBzrKE7zjILEL7QgR9CzM7P/5B18uRzhLLd9kdMixR4u
+fG/fgevJXuX1oRTHfU6sA61IQXF5GJ6xyvldCGIQk2t8nj7/Bvlmi2LwrFuSAGEvIknKSaRILrq
XnywMdy+vFfLQ5crFA61XvT6zBj2E2oIHZgIoKdt+ePOfPqbzuE3TG4tUTjcWjPVTdLg8fYnn3DV
IwnB4DiYvIHTFk54achZOy183xVEv2OpdSjdlCDcsCFWJxsLpXWqZ/ELw2TEgNxbiMSqcJnjjhwN
HCthfdpqj69G49eFvVRnL+qIOgV1DU1QNJHlQzbGfkQ69NIOffJF3uqbkdXL7cKWEEOyLqJ9NuYx
RncwLuHwLwVzIIVAPvIvGCx4MmoooOAS8kzDLaB0lPrTcyQ7w3P2fP1aWBtQ1DFj8J+vKb4kicrB
U9i8lLfr/UjDSdnn9mGhQfyrTZ/ZB97uEwPyF1tkL6tX0oVpIfBMeqtrMuFSoGb0FsIQh0FBSi3r
zvUlbn1WIeI00azNqGKiapOWD5BCh5ppwj/WFmNnaVQ/WBh+jjdMLuft3WV7sTIh5KTDNJpkgSGk
9qmXE0cyNIxF7WrWuSn4npj95foSt3ZSCDmpHE3JLOHxJ8nlPu+pO6jSqTFJcN3M1qkUwkxD66kz
kfsF4I7xLYaN1H9et7C1cUJskae4m8iMLCWyIaJxPyTQcSqt24YFUvc86PnGd1rPVl4/lMgeVaOV
KFdLVdaAZs6hux93TXUwkaKjgTB7pbuZsKyfe10DBse00KQUvlSksrQqOi0NB1cLlUDzq5OBZEU/
oCYLe1shbf2LWQssFFKuAMS8zY/KouVl1SxN7TKIwUTAN9UfVntWC+3tf0wIvi4DCqqUvRktSNB6
f3G5LrN9W9nQauvz0pqwf9qQzG1JGpDjge6L+IO/6FOCW9dt/AbsCyD3oU/XXfL/8ZHXBQpeX9K5
sCOqxOHCZEStQ+oVro3LXHXR4S4RVfzrBre+mXAGGvBYgpwJYAdQ2DsZv4Np77+yIMLtijYdqSYX
cZiQR7X/yIz99Z+/tWUixQw3TWXKCeKRSMapoT+2pZ63+PD7YPvP99GFq1QzpXg07FGCRBZqF9Gv
uUH7HcOR/+WaxEScSDaoERDTp/vOV4P+dgaBipuAVrfy6tHduhw393Bxk4tsZKkmatDn/Ks99W/F
fjatCYFiyJuslghKokvf5t82G7a+mBAyFC01ojxF+Q4IzB2Yp8OpLM+aXv/RdfXqGEKsyNI+M2au
Ywf7Q58tsiN/IPyE5OnVghAaRk1Nx9SYQJAX+Zr8iRe3zbAlubYKsrk0IsQDRaeUTx1SxWUaDAoP
Lsgp+2N8szxxoYVgAmfY6ac/vKn+WZsh9L642RRzpYDXfP4wQnmzxMjrQqbWNs7kYYJh8xhvuaAo
OJXOnI91gSK5FlI01naLiGPzKyNYZgV77VYPZevmMoTAkVYamXSpLcPB+OfmisECHv7ODMOGzxtC
+FByK017GbP6rf4rqo2zAbBCZmvPG1FqNb+AmqJuLyVWwKDeRg2pKFuSKIAeYjSIgwXA+poHy2d7
ARUvE55bGcb6jQzSLfDDL9LXoiiTJrPKZHFeoQS4XzDxsydBLQ/juYbXR3c2+Hv/B0aFT5f0VYq5
T2t5PmGkPwXFwDKOHSs3CzOlFXALVKP1VkF59RNerFTY2yhp7Ly0ZiloyvuCY6W2L0vaxt28xL53
t9mFESHsG7I5TjPHB0wqwymn2imjzh3RaTbzrei1/KhrpoSYb2ZTXIAnJwrU8mSaZ6nfkhNaP9IX
ixEC/TyWHauNKFqQOZ2vB39r8Izu6ENccLvPtn6kLwwKIb9tJwpmxKgMda6NfkqmGvpnOkQrnRgM
Zzdd1YJVaCQDZmoJ/VxlTbIneT/jj8nW1PDqU+biVxHuBlLmploQwEsiBZz4UsjoBDXhEysVR1I+
WMXjxsnfsidcEyA00Yd0RJraBtPLGBGZHpeCieEUdqi44Lxzba8vXYv5v0FguB53/okCItJfI/2Q
JBGS1oRiJHECA8nfRS9ozLjp9BvsJxveKyrL9GZNABsASIjJ/GyMepjLg399T7dMCFGmkqRKSiNE
mSaxnCyC6rW6YeHlvXflDIpgfuR4XVdLgNprJPGrQfe7rrwh1YDBOqpPmNxrmY8jBDK51ni2ov1I
1Ge1ZVDy0UI9Zz4Z25sSRDpVWRwMCpHsvqrdzpoPkaGkDu+HG9bGd4Ws+eUA5mfScerqUX0zNf2O
y4pHrOYp6mvw6OkpZFNUJocYa37qIOzuZDoE1eeFRpBANWsYHfAKOAVlxxjdkEiZP+oD1LCz3gQX
MDQbYvuXpY+eNILtr2h0l1cptLDqz5Len+pE3rez/kWuon02o98Oejg3t6abHlx0+RgZTsI72Ykk
6VBI0mPVTJIzFXK740a9Nya8KtPBbyCDovTxI7VQLM7mxoHuyi8jywM7sW9Jnm28YtbD/fKuRQcR
TW7hQNFJTdKmQSS2I3QWyDfD8Ftza87qnYuBOgVYXmjXL3S8gNC+va/LjHMw6nQMaO26dQaV3On2
tLvuxu+uFGBsgLKRZQ2AEd0UEytzrFiip1EdoKcFveqHsb1LctAaFp+u23m3YYsdG3IqKlrl0A4Q
mjFJG/MMkwl1ENF2p2KK0citB5mZP6+bWWL4myMDM8uIgwpIxQrVTgbey1ZpsBy9euzyfWcRv5Fu
UKgGsdPWjM/a1l3aEj5PU08WVdCvwKTwj7ZAUciKdxp6/hy0m9dXteIIL8KWyPTRwVVFBuEyY6qZ
D9DmMOL7pD+l5A8+ziKc+Z+fL8SybkrBSV7i5+f6R8ZLgDYBHAIt3PVVvL/x8XGAk4AGjAW5IKjv
vvXn2BjyOTHxcbrKdGql8tJ0Xwy3+vCdjruqqcFUfgNJ+DCfgJ2If21Yf0nZRd8wAQ0HTbBhQy1j
cdGLR7PBo7KQ+hrlQmLdTMjOwA861X6Sg5Wyq9PxNspryRksSb+xNHKiShmCNZTt1cH6wSfobXNU
7VxGa7t24M2tY0byFCToRuwQ18Bc2jatH6PUBnEp62FC/9Et9f4TN/ubdoyOnMh7Iveulag0kPXh
c1ZDBTAfP6p9fW9O0SdCupuxaNgBlJiTo/TpOSK0B8yJfGX59CNp1Pss5XcyynWToT+pUvltKIBx
scj8pdC1MlCnPA0aG0E8n/fdqKSgdkoMDi0+FBKtSPUsZfyW2Lx35riiB+gMOKrcHc1OB4VImken
VMv1Oz1hqZ8NUoVw3vQ3VLP3lEBebyrAlGCBYopq8d6s0slJVZvd9nNs7ZpirA8myDX2ui19JRgy
wrRtf4M4jAhtFJ2j1Y0nyfwGFLXTXW2XZDfqkKAdEzDA1okE4aumUU6jKXtz3sqnVqk0ZxqZ9nVs
Ct2x0qJ15h6DI3LFbvXCjs+WknygE9h82yLUITENCAwozLQmovg7UAKnNsSE5hJ+xu0Hmg83w2zu
qmq8K6z5sZz5saVSYA/j96I1MVI6NPexXT6Bze+TnMuokUuFZxnNPmn1yaWFRj3NBPepPjRWyBpT
ApGMiiQ1xbAt1e/imAejFB1AZsM9Rru7RsVwi94w2cllSHPmFXWkQUMpEqiIWE1OpsW+oRDmKyp9
xncKJmJ8apouDiCoGKhtqwMkqIAYrgzMjJafDWowbzJGP5vI5MhG9ymTNMVNewP0ARLY21SqQ5fC
gO7XxqFZTr5wZgxF0/GPCrq0d4SYVKH4oURigN9lZ9X7S2ujAqHiorvyr4EjkIi6NLaEwYsDmqpF
UkHRjgWACLgUZHxDtkXE916OCjYgyQOSZMh+2kTkJsDlkeRkMrEgfEY/LeZfch7Zvmb06Z2t8jCZ
dfOsZ2rqQq7BulcmyGHYTTbs5248VbEC1+emetTG7K5h2lmNjfGoSDXjThsb6U1mSP2jNhtxmCf6
cGLJAILealKOLNLAfpfqG2/6lTvIgCKaAfIhTBu9axmY3UwaEHk3QZUfSFH5GCJ2F69noJu/7grv
76AFoq6pEF6DzBC4/N5+nMJO55Ib7RDkcR+aUxU28sYt9L45riwmoN4MmmwM6YrTadZUFnFZ9qA9
7TCrMXvcUb8txIA5Qy2r8H6DpucdWmOxCOTL4g0yUCLCosxezZsOV+uLnEz7uLDUZTfDTX8qw62a
2er+XZhavuSFczfpHPVqWgwBidljYdW7TFE3NnDFGTAlu5A9LkyLgE+/NTF2sd30ec4CVkg/YyV9
Nqf2xG0IY2TQhPy37gC1IkiZGMi0NODKhHrHFOF5ZaYaC4gcoW8JUul6U6vu3bsRaRzGFMH4hvOK
PFiwUVftnOnyzILGjD+3TD9JTXmXLeqyRaLdWdH4JetJmOm2P5jkWzNMB7PSDpo5bOgdLV4gBEH8
HjYEvaCrC5YvYV/lAd2zeFZYoKU/i/qR0RuePF7fzpVP98aEkIEpcy/ZZQITxM5+acxE1OiL8xir
I2K7FF43troeAzLpEGU3EduFQogdm3pHW4J3Be1DvZhApdBgACvaiE1L/vtu2y7MLH9+4fEZs2Iz
YioLqLFL6YOKl1JuAMaQ986gfEvbH9dX9X4UanGXC3tCehlZjJIeQDwcZnBuPQD8jskgP7bA4dyC
6LTqUSpOvOFbFG22Ulc/HyZpZIypk0Uy9+1SoWVCIBKDl1rO+W02QDeXzrPp6A0ufsraLdTC6gd8
NScy54HwQ2vyhLOAk8euSlxjeG6NfiNdX1kT5uvtZUSIYIRXnL3XykhNkzpuAp7I0PVKbqoWkils
yp0Kk7zXv93Kgt7YElwFRMCJPSSwpbH5NObzbsKpBz3ERtDaWpLwmaKYRl2TIsFQjAdlRDoV/Rzl
0olrbWPeeG09ClIZ3CgWBjbF1y4YzmKjMxAdpeaQlIdBBUppM5dZc3jkS8hhcJBBWS5i7KVWldsO
mr8YMmYfq3O/h0BmuLCkKw/5L1S5w/jT9Gzesd31j7X2jntjd9nmi4Nt9EQuaAu7i5aO4uVedtL9
RY5v0Xyqtqyt3AJvrAnRqgMMqCYU1sh9dk52yLhPPHXSr2hwgU2vO5INArA1J7ncVcEXQd3XS/qy
q7H9IQP6RxolFEZ2efTwr7fxbfIhLMwCsgkDekg+psPg9/vSs1Pw23eBFI6n4Zv6ecPc+318a05Y
V5nYRh01SEBaT4Guh6/sekcB6bzf+0ZQn1C+GzdMvj8Fby0Kx03CJHNXQswumI1qRxJzb6C4zY1p
f31l73lh32ZxIiBQnY26HJaVaWF1RqWy3heAfVRf2g/dV+UxmZ0yKECJRD8WGMbFHeSVUKN4zA/d
cesFs3yyt1femxWLKMEupjwbMvwmmdU7jX1f0tGRU+ZDdxyV9i399PWE+TWnfDmoFwexoFYDHVl4
UHkzIltGGzakngni9Go/7OWdtnEy3nebhY0WEjJIcEqQ03jx2N6bveyoAnb4k3q4gdD4zQsHtaP8
aauLuOpGqNdgvEZGzVssG6FP1I1GVw2Y5XyS2THlZyn5cN2F3iMdl5W92hBdqE6YGrOkHAI+AQVc
37EvbFymYt0uaD6aE/oUxq45Gaaz9SxY8xhUkJFdvrRkxdyyMvk4o+SHF0h5r2pfZP4zJh841My1
avauL/J9YMPjCnVEGfCypda37POFt7QkjQa70Ac8fUHDMD8UHdRxDNOfcjO8bmnti5mYNsFjBHJ9
eJ2+tQRwTxdVDJwSZRq5jbEnbIcniPvfGRFSZi2KI7ldjMzKT22A7I7JnW7r9lnds0W8XYfIGPqd
QghToDs/NbE0BEbzLWrU0NIpiEyOYJbfSE1WLlV8nVdLor5DrvS0apg9vNC4SaD1TUZnefzaYenX
EFjdcIbVoHlpT/xGNOm1PIuWoDl71NUOGBT1i1O9W7y+P2h3i6YqcYznHENDxMk8foS+on/9Gy7b
J8bLy19C+IY1VcG+z/FLyId4lx2SEBsd/Ebrd/WUXWyuELhQ05Z0vYWddL/MPy2yA/2Rg1HN8rrA
QKZkYEy7DiEsdX19L3Hj2gK1tycBvG4Rcmv4T7pXQYLfgwpidMH/FfKNNGnVUdEcMMC5b0JpQDjc
gBbJxG5jCGVZ8b1edF5U29QhNLT4xi0A1bn3X83ATKBmQN8aMjniNBmaebNS1kobZGMSAEZ1zmTr
aDUMVeNpxyEDWOryZzNjeHehTHrCI90jiryrUu1HZEfHPCPnPLbKHUQmR2cys9LLohlSiAk6nLH0
IcVEqdOVrYelom4qyd+MVvPpWII8kR31sT0rkQL9qTZqnL5L7qM63UdVYrmozO1Rdr5PlclLNF57
Uj/kLi4PL0sK1ckaaX6W9dRPLPMQR6XhNt20K6KkD4mZ/uLcyr1kqI5SO1CHW8Zjr48M3CdViLEU
V+UfbSVxdRP/rzfl89Rm6WE2Wy9vzb0ygwLerr7XENEd7Czkefxg1D0UwwoP6o8QXtCONmG+zuND
adYlpIM7jMaVz7UiPYyMzY5VZE6icM9cCD5jaUfGxzxC2FQ1oP25bUJhmX0d2k9ybx6nbAAHd/9c
lLaDSp0jwzir0QkYWbzPcxBtVcSpNKw4ATmoLZ2zmJ4mDvqTVNpbvZ468TzEjtoZ9zErv41FjS7u
PTfLk1XnDlN+WV1FPFD9n5gGGS/1cSjQtk3mQd2rTeZK9aeJlZ97+dFO8ci2wK/+XA4V1HW1KfI6
g+9Ug5WPlZ7TfcSbL0pV7ZVa8meLSX5a9rcy7dSbmFunHqVwNW2DVp93tEY7QkqGs2p2KqS22Kkb
M9lNuXJOZiB3uDoHPWf0QVbIeOCYwXD6cjhCXBMFWEYcKO62J9XO/H4ez8NEzlmBDgTVbc2NLerr
o2H9bBt5vmvKRDvHcdnu01r7UlR64ff9NPsoDOc3StzKaORJv4jeqICi5BE5xOZYB5wN9wmH9gbR
I+scD/2NQlJHirNAJdWEpg5INAx+M3J2mMFT4MQT9dSKKK6eQiVW0h3JBmd213po5d7E2pQc6hq9
FDmxkj1m+kKIg4P8V7NRMk4/RZb80SBtOM7yUpl+brLxy9ANhTcP0DhQLDQ6uPK9UkvXTqXS5bSG
BhuS2w61emfUzIe4o486nTJXr5Htq0hGa1adJlqcK4nHLm9azUM37DyiQuG0VIEEGuvaMOtS4ufQ
pfLrQb3RMxYWXQ/FNwXUP1T2ZcpCVVX3cg79u5F/jXOoxPUsPdYDjR02pdJuLLDV9RQWRgZ9xRmE
xgq1dmPUuiNJz5Da6UIuVd/Mgu7J0J3zaGbOYFoHsPgerVL/0ZbTIZtaE5ADK8wQ0JxZomGpJnul
pHSH2qfp2Hi19FOJrjgQK0lh0XvotU1Hw5CKg6ao+KVLaQhbfcw9GcVANx9kT0nlD4Vd7I2xutGi
VIf0G9QDTdV8ypXKdkjczaeaFuOB6mPjAi2C5k4yQgluyJQbWo9IdmNOz1TrY3ey0UlCiGpIZfmk
kwsn5fG+sawPell2rpkZn3iHh2OdZ+DslQE4MvGmdEsj/TxbSepaY2mg/RkrDvL3B7Uanhs7PmHs
8jsQh5/USNI9eVCrw8hKVMBJdJDS3s9qemh0/cucSAWwbFDv473xQQK/o2NVvHDKhu2TaqiQ2PWT
0xbLv5S8c9pkBJS2mXvgNzLAQesSQj92RhDPAJpkTH/sZLQJO/bctvbXKYqfcl2bnLxgpTOjvZVZ
o880tueyfVQma5lERZLPOxp5NoF+YKrkD7Pc7xk6lSPnyFYAmkyctjL2E09R/YpVSOpAesayoemo
QpIG+MTzrCh7mY9f81GTHKq3YUtVV2K4OSrFmZX+kM6qr+RqWDPzs2Exr5TGz+1c3PfWiE6ganwE
LuIG89YnpSlCSZU/AecSdHb8C6KTmca/dYPxq4c7ewrh0Phj0yc6JJ5sDQdaWVDckZq7Xjb9Pp92
6AOdhkSF231gGTQo7cKT5/SYWFpgaMjDJ5Bcxkb0bWjiYzqMewx5HyC74sj0ltEKo/CZIxX9zmY1
ghG9kbXGhcZh41NaTX5l9XtD6c5mzD9L6HpD9tiPsq+WDlhiZfhUyqE/BLIYBt3HRXK1OXLcLxiU
dayxPk4029saouGQOWUSQ7Gn8ZNIDdOOxE5EZogWZyCkTW3cMHkxOFKPV270uZbN72aJe8QwD8zM
MiDM5ru8ZPu21zC73DV4A0v+UHHbMbo5yCPJG1i6iwa84Iwo+2lq5CaD0LWBjmqDMWCXTu0ZPGdf
Gwh0YBDaAax+p1TzMcJDOlELL+FZUNV3E6iLwFDmNIXpmSz1YontWsL3cjoeB1BQZRwU4Alkwo1z
iYl7ilkkauoQ7Vab/SzN6l4x01ApsnteVQGNEZJlXHDZN5UMrqLd1GN/q1RyaPWZ7jQN5i0iFQKL
GPqLv1XJ3WSXmd/x+KGomhNTs3ORjTjw6RO+EKZxjdCIaw8eHFBcgDNqA1UJ8pJTZOaOOs07hlJq
Jjkxw3+O+YM6NAebReD7jc6JPe4gLUkB6yTSj97MPACLvLYo93IBOcex6tCMIE5OIYXa6z41Aa5V
ylOtd59iiJPX0wmH0tVoMoG4tAHjbElPlfRDk3/o6T2QBEGTaS4bWYhfdqwyl6GG0Zu2Yym3OkqT
BWcf5kk9yW2luDnkPRCYXc04D8NhnLVDnVhP9RSD/6F0jfmpAuur3UAiri1czn9YoBVg5lnN5FNR
4tTbyg6Ua44sdV8U85jiBgUvjasq3VPORi+xv1AEfCN6GhJIjdPZ0escgZbum7J4lmr8Dbl3wEju
9XQ8x0bz2HZAkuVK6TdTr2H3/o+262qOG+eWv4hVDGB6ZZwZZdmWbL+wvA7MOfPX34ZsrygMTcja
++3blqt0BuBB4+CE7s5wI7Xub8co+ZiO9SOCvatwNHVHSedv6LnE83ZEzAXBTyNUToUxHaYodGu5
CC1DVD6YBQnsLikfOvStmWYJRoTFGP02aHAt54I3Vh8rAgfO5+oTopTUKnv13ZCAEbZLb9CR/jnF
eC064wIHPRTQr2k7b9QqBzqSmYPYczzmXQShHpXcVGGiHSO9gEBaQlzKL+pmiHbQJum1yuhHtfoZ
OSXIys8p1MJ0ZXFg7maQwC0qhpLkL2NeelmqEc9oetlRMNl+nUymainopLDVVLolg646Y9ItTtcr
DzF+viuJUDadxrpxaqUhVis1AljS9McCRKmuosc4USXnobfxMIBsNBTP0A8FGhaFeRjERkjiMNCQ
ViThp7bMffRSxFaQREAs4WH/uXOudEZ1cFbG6I9ZpRiSqZSbqDR7T383uyj3gDlnOciaDT2/Q4ic
HNTAnfwKHm6XfgomGNnL3PGADkWnOM0H4766gwC7Ty7ocN0dN/2/kZbArwNgilBTwlOJ2Qq9m5cB
9xhefNLHqgJRF6Dvx/4ObCWSXthgdqBXyljNJ9hoXcmL7PIUgS4FjP1YbmxTEnjpw/hYP3Ks0vcr
88w0QNuNcoOOcsNZpXSZKwzZqQUoNh39a/ae2MohRPrAfeLaGexXvKjpw5W1qFKZKBONB8ZZS1pp
BlNVJ9WAhy0dOxmqJ3IFEmNe0UC2bPKjUx1wuJN5NplsQVpGUSPWsFnWqTeLXgXy2v2N3PKQ9aqY
PEGnqFUxDeXgIViXRNPpQmRGQL+xb2XTSdZmmKxA1PeaJAUwU4G+vnbQdlsciRueyLcMHdKqlYPR
50hzLqHDyzeed8HjiK5tM4dAwUu5MVRsYo0r7NK8oOmeKnvrYAtjjDkNRjorZdljoZANUnrBDkmA
24IjDrNRB1M11Cgh2YunDNRZmCRdpgjQh1Ha3htB9LFgFklt7RwNCVbz2FmQtLxtgPE4BBjm4SZ4
tjwGuRCJdgfANNsIHBY6IuBk6SHHBTLFh/TzhJjXo1Q+ko0xhg6PEesVo8IbCS0sFulVdISin/Ys
w4oH11BEao/jh8kJOz7pj9BePyjXrUOlAsgjWs/mQ+bzChz0g7HHfm2XOYIdGYq662E3boKreurv
hwBVK7lBokGYE15SdHNzn68TNvvaZUnXJb2BDxu2MajszE9D0yQ4IdJ7zomkv/tsXc+W2OxrPoPg
J8UoCGpx2mn0sZdWeqyPjT1b/FYgmWeNzb0uSRQ3GqyJp+6YnkwXj18fUzyPgm6ltn4le+P7yhYc
qE5fFafYQVT8jbNgOqG3t2DmQ87lYpBUx0+gNbPyNBzSS8Enh4LrMVtFoxcxAYOpWYwWOaPGR1Rv
KC3tSCw6c6bdBBadyA4xLxg7vGzo1k2xjkMYgJ21TlVRHcNNj/RID6IVxIL7G7hlYQ2j9ICuIp2y
C8ql7ACjs4KHMvIUIVnsfRN/gGrQAai6BEU0FteKRFWyaaiHX3ypK9kwLlnS1kmDKO5vU+yITiYu
kr5U7QAGKOGSgFmuRMpGVIfvnCVtb9uzHcbzR6RfK5VgSQPGRhukkT4LiIuW0+w09+27GPM63Arb
VpUUN96zTcbVjSoH630Mmz8p+vCKi93A+clg8qrpI65FxuXlulfnbGgGHC7FKzy0e5uqE0O6pnF/
RrymZNhIVXF8cvOorVfKuD2Kp0sK1dYBNSTRni5VcNy7NAZv3Mnt39cVchbWKzio6QayWLI2S51r
dRZGTdLaVoJZGvNO35CCPZhfwOTv4YHUcxXueC7ExBRi1EixFMJV0+C2RwkgMO73nZRngD3aixrP
fQp/SWOws1S3hvRl3wDvYJtMK0bZVnMiNdiwCc0JpL3sxsBKkALCbBeS/fd9iAd6NkKZ5mMkFO5/
NM5ES7OIBl4xgvEhswOf1qTmb/SdUHuvmMWlK/mza6As+tI1lAplTcx5Uo+c0DEgWW3qRx6lL0Ij
RoOmXsgcWZOnWOPhjZHu73MPeYmXtusqnlD8wCmkGtS5G3lSDkXmyS3w5JwCzsvhfNT5KdR9tsag
zCjFSzoVcEvKsdrdeKYXu6ZbImw5femujJCLa7ytZUAGk6oJ2g4RW3dmZjcDxCUUtOqB6a4wkDRH
PJa1PNehf3LvazL40pd9NaOlkz4zu0v67FOGa6pPBbFbNxiu+WqW+0cRAwgvPyH4kutZlmEQcbBV
t1Bnrz3OceCtiYGTsVLLaGxhAvSf2RFZnsaWDoZjDNDoAINCZb9CspBnk0EYwYTOC0Zjft9I+rC6
kUSoo/AH8XkWGcTBrKeGAgVWGV4Pl4pXedMhtXvHQLL26ZnJm43jHgcGZdIilESZxkeoeLlLDjXX
LLuDHoG14HkyK25jjwez4H1M6g9nDgpeJqJrKipmbIuLtkhzLkDu3psgNqKBJCK/SlAG/tn/6wT4
yBHSUa8hm9y8A1eWGTcKQVONu/fp+HdHpOsjLwUdnWTPx+ozVSnneC39c3sLZTwojZEnFXWYa0E3
U/WWpB7NyqmMK0E9Sgfd7VzJVVDMJeg65Su+bh7L1WIZb9LEtklrus1zKNma9H1KeHqlT31Pewtk
/GcR4LIoVfy8OABqdoaH0fRQZg9zdjunFpIlzuiIjjJhRssexa9pDZ0bL0BdxN7fa85i2adh1BI0
vaX4JYmAwv6C50vOE47kuK3C3FT5Mo1ym+CmMiXQAc8/5g7cVcXs7y/kyft39lRhrqhgKVDOjLES
4he35lcZuVnpmsS+IB9QvANxbuJG3zFWd1HZoaO5KspDV+K9/km+4HGeb8PDswexoz7oIJkyPe8G
T4u7+0WJUBhLrL7+YAj4DcFoEQi01O9rAbzICISWtvzUV8GXMajv9/eEt/PMjTbo9RiYMjxZUv+p
MIGaIkjXBl6//laGyoBU3m9cYpPwqb6ULcnxgWef8kON98sNpevRwDUNJJbfL/bsJPPhFcC/9c5H
DzqG3qA6R0ffXt6gBP23WtIPQMRRfJ8jxuvzq8yQb/pAuRoE/UKNjZPaL6ipcrCYHtAzZ1sZZnZ2
6YVSDRQYLo0cVSs0e0ixtZSurH+eoy/ZGF80aFbY/5qbqLiyyYQL4PRf0gYtC948iMeiVE9d84+Y
pD4xuQC8eaGisxHj/6aG5zmDT3rRLQlKrj8fsoUjXaS+eBSuooNoxU5mo39gf2nbOeNng2yHaqJ0
6PTNsZ8zckbo33w3vEd5ARwenVvQaFq1Kzv2hpGDflt9iQbGan4v9Okts3rcNWEuTkaFheJxV1oY
TgbwJl9mp7ObK35icxNsTRPjpphNQnMl465xpFbqNAAX9KBDM5hxkdYN58hvOsnKBOOYamLIRRHA
hBA1VyQ4TPON2UTWKHKVeeWtI7CyxLijOsqR2Kn4ZKjn0jwA2g3fxx8q16SJttpSjhwX4dmjK199
qlEtMAUU4FPFsxX4Fbidcnu8nU6TC71RPt3iJnaulsfEIGqJZE4a4rQ1CPHoC0u5qGQ39kN0jb5X
/e46OsnTJXeVm++elVkm+BAww5PNFcx2Tv0wfKxzi1La6OAdtRUDcYGJuLasbiSX5pN4bbObT3cN
IzcqlEEUzI0yV/XQCAUqiBO9Q4fjDEtgw/1VyKy1K14ec2uL19boF19/UTRWFGYLa2EdZKjwX4Z5
9i4fZJfjOVu3xNoOc+zGKWhB2TrjnYXHK9SnwJel+NEh93gL4u4fc/ryNjNLcO7i9B0ol2B4Mi5/
Cpi/ggB+C6PXq2LOnzQXhiFXWFV0SYWu5uEm8RIJmmiiV7hx8ukVA8U8k8wRrKpmjJMOH4zOIILX
143BpYLpiOIadJ0o5828AtQWYK7XyBzCVBd0ZWyxn0slWWYQ2pXA9fmtq3xtgzlx6MuT5E7GomjS
NkDbrHqMFHSczp6I/ow5sha8ONC/4E7pNxFN4/p81MN3/MthM6+6/iHMpSvl2liIDX7I5AV+8jE/
DReqm/oD5eT18trlhqlbiLoyyKbFxSkos7yDB2lXIC+ylMN0IdgjJrS0C4H/qON8S5a1Cm2gOIYl
lkfJZKElNhMruBVvy6/BZecSLzlV43ve64Z3IE0GYpa4m4TMxBJ/S1hK178OJDdze66CghzZejsZ
mJlajNlUGi7E0Yau14/R1WyhPAjXxSE/yg7EnI7CbWPH32TQv/FGDTYDmbVxBnmGNqnLGD1kCGTC
gwYBJBQBAozb1Ufax+Ny7XGgwGTQJ9NGVZ4H2OtaVwAv4BEXslc7Rm+V3dOVzM/E8xyIQR9j0QhU
QhEAhP1k1yCikSbOKDzPAgM3eiuXRMvgLWZAZIdUYWCJ0F7mjM/yDjqbIO+KVM8FtAx6mGHAwHHw
oENJwItxszcLcCZ1ohMX5ejNzT5Y1v7BgMtYFdIk1EBSSEGQU3qBbiXaGKH7SOHwE3JbUeiztbPE
uLZkvQRqNeqNM3iqUZFqmmMw5HaKGRjRyVw8/4VEx/jDjxxBPRfZtqKotX0mjtGyTtJEATtMZYnB
g4gJA4xgAMixx4q9pNYJXF1q6tSGVUwHfmZ3MwOw/gEM7pRSHDUmwQ/4yQsKyp3xShw+aQ4dJG58
zGdYORr33pIDWZtlIAjMi5o51DDbuuRk3I1ub3eKnUVOcyxPpW26xcVymuByGZJ3nUVuigPBfBDa
1P75jx6niwwigbsFzF4zDhOtm0ESxKsTn/p4ckhORXjgxHjbeEQZNTBKSVm4XsaSUdXUYz3BWnYM
DxAcWNA2coVEwGV1Gls7Sa1XEFVvw8W/Nlky8XFoknYJcKYUKCvM82MNJQvOsrZD5GcTrCPLhRCl
Apb1kwEZQxR3Yghwp44EcAoww1ZdSVx+YM5ussTiUak2gZ5iZY1DMzlwX9Whg7BUqgbd9fymkT/c
X88LZTwX0gCKUBbi74VGdnZDiS1mTMylN7xzwttVxjULEFWBFQzG5txX8gSsfR9KtEzuf7ttDHpe
EXNDVkTQ5LGREHpMqmsYOjoWyWDJRXCNzp+TLg93Ym1yLjB6QZ2j/LNN5oqs62kpRoxjeEI7XxYQ
hw3nj1L+FVpwdpd+31/fH66xZ2PMbdlikk3pRBijvkngJEvjCy60tPH+mFIffKv2vkXeeWMi9XES
9awY8NlM0xcxm1QqPBqozTwUBv9+w4jKwIhsTqB4oyExxe34oKuLndHMhlM7ix3fZocSbX64TWLv
jaEqmDAlNLzJYB16iWCTpoRVrWA7aYmVVN5wqDBy7hAv97L5xA3gtgOCZ3PMZgahLOcVdRUig/Cv
AJj0A5he7+bmY9eio3CyG1QDqixx5JyrKLCNL8/GmW0eYrHJSorWKEtSinUBjZN+itkHPD+IJ4CA
zeOd+c32EYgD/t5fVvBE0uaoyUFF5NXFg/Zhpt8X4qcISG5J+EDJsyFYy5U//cMhebbKALjazoIY
P6HAiSLpy2IohhDemsN5tsiEHuBzDbK2oacEOYif6gk5KO1eJUJH/9Y53jzbYlBbHhXoNEuwRfz4
EMZPAiHiOyoQUoKg0GkGdx8B/hBXPRtkkJvkwRIn6ZPBJ/bz1s9Rb73G1JS9uKGJl1WG//9rZb+n
l92zVQbK4z7p5xIRLToaVW+pXy6z8CWeDgrXVxkc78spIdGEZdK3cq86xgfDl5w+u54Oy3XvLG5k
3s6HIXE428s5lzKDQUuyqHnWwy5tJlucqbmhDVbhJf2ieX7zilPJs8jAkNiGaYHe498WEwSj/1ps
df8V7Qkc4GPbbsMQEqyKBhyAag85/WwRh2wi1T54xfq2X0L/ug5bX0X+odK0Atb6EzmhYY2Wxigj
AUpjoLS+o8+R120s9cmdo8lWXWsjQndoBMPgJ6MJCcGKdYgTlIjBtXcZ2nKhxcp/+fGsMuCTkKWU
Deq4I5rRBf0kYCZPqkWen25HAs+7yuAOdKRMMJDh/pgatwclDNrER1oRSO0ck8rpCaXyVyyOZ5X+
+ypfbaRjRsRExrdcrga82YWIRwq4Hb89r4sFmkiQwiLH9mlRZBWYZpPayWqTywE6g2ap3u8fd956
GJQZQZxd1h1FmeYKBOz2mPAitj+E9c8LYgBF6GVlMChy0suIiuv8lSYqB0xYSnEBLGzy3MHnMdjy
k4qfUP1JzD5ibkAG881bMx3PC2QiGXBRpkZMM/6NE/iYPhY/y6fxOj6lNkZ4qE6N6IBchBy4pQbO
1UuY3sNGCaSxo49PevW+uJOG4VVXL88gE8n0ajIHrQBvofGppLnQqndH4lIlnsRNwBx73PfOP+Ru
/91awmBJvpChhaDoRu6W2yDOtcUAyhJI9bLQt8wb8sScC4gwMNKKdaa0mCr32ifBqfgEsiIEaNpr
8lCcE8Gq4CEXhDFpjJx7pbt4Re7pHiYWoSRd5h6IG+An3NYB3uoYUKnoQ54Mb9tJ3uoYdJnmaeow
ufTzq9FTZ0nXl5eSPd68IqXHWxgTqWhCQiYjwGc7cxGuO3KAmU1maaHaJga9BkIMNRt6aJnkdv9w
cSywqSt9yBo1KrBzk9BgSO+xkURv38IWORDKIf8eX1YJTyxEsVtqmCA+zSBlN7H/VAe5+a9PWTZb
FUuBVtTUyf/+y/CAgmXtbRVjakf6ad5gi/eRGKAAsXoN9e9ftrrelX3j9EtHCAQMYOmAxjc3bcuB
eZUJQUIwuaFeDqPCBTlNirNcLCCWtXVfdoTo9OY69rOfMIDRBIkkdTTz9+YBFs5JVhnYKEEkEnTh
m74hJ6BTGdAoDKntlhJomKbvxuCgkTtxEr18uW6KlpP747omE4pkiEUScaZf7u+bDza3kOrO61SM
RGfVJqoB3GpjjCP3/5VkWNliHGQa2mWWA4TdmKTwcjeHmsMdhCO86lTZma1EHGjc3seVPcY9dAjY
xoaAtaFU9nuG+NcD8RXnjbeTjIekWhlmQfimnaQbdfYkXC2McZC+IqkWpwoStqrk1GJ6CKXbMREc
se4dDvhvosizKba1oM5VMWnRIAmiE7e7HG7CUzydarSmlM7Sv0JdePPdubJHd3n1NCu1MoLKE91F
4bMRem3hVeTTf1wTE48WEh4z+og10YIWcWPwPYzgESSeeAgdHrvs9stptSImIp0MNaD0y4MXfNd8
EXy2eGwaDjWnf+fX1rfzlCtzzF3TaaFkdir9YMj8sHnKVw1t8FyEuWjkKDL0KsInE33NNyC6DhqJ
4gIVptyjim28BxPH+U0GRdqyh6zDhP1cZuhbJDZpPyQR9FEbzrNl89JebSSDHqPZJJlJN1I3T2rb
WO34cd8Pea7OAEZptHFMahgwla9RWVt1Krp6Tax9KzwUNBmwiIK0kRoDZs5uE37nzD4GGuwcXQG5
Va2tyP8EccG6+xIr4iaKk1bHPfmGu2vzhfKvN0CF46WtPhRHkQi/jhXIG+RVQtUcX5FQpV//zxgP
UqGXBsPciGMw5YB8QzdtcCC16WAH5mUOJj/t3RI0nKBj3xkNtsgvBEkN/mKYC3UPHZZ2Mblm39oc
X9xs4FztIgMVUTFjdMSEFeqL8cVyYVwqp+DiFcEozxMZlCjFBVSCMTzxLLzne/0+ABoigxRxZOqg
rYRv0PsEFTDlYILSxpxpMxyEKjXe1NH2i2y1jQxyYGRyrI0Mi5ul05CDdHR5V/WRVYc3OVpzhEC+
1qMUvB6H/c+3GQOvzDJIUnaTIegYlfXQueKkVTujUNxdSWXxseijCv2WQ8lxmH2sRwHq5SGoMjBe
FBp2NkxA3gNCKJQ6rZFywINCcH9xnAPwBKOrwENUwqxaCrjmNFwY9Xe1e0iix30TnFDAePr3lY2I
QJ+lV2Cjno+0G1y5RO7NHuSjcpqP/JoFb0kMhJR500wVZE29vvmQNVjVKTMe9pfEM8FEG31BdGIU
1BPnT5NyVWcf0L/I+TKckMZ4KrKttg334igZBbxgHhw6+9raQ41KfgspWB+sgzY/R7R/9xtP3QUr
i4JcSslMnSHDHFQJinWh5ng2d1EMaCxSFlF+0z9Xzv/zEwUcRC+P0ziUeqRn2Mg3XJgcUHxqsl1t
oRphDwsNYEFB0fhC2RbaT7RpLnPNhI/BHLxnmwJmRTQio4W5t/BFbVevn5GQpcOPg0HDZuLjJSBu
xqScZBXFVYI5lumOVlhfVe/k+OQTW89qQzUjbUHOi2hn7C7z+EcdZf/xnMkMXoBmRylq+oJ9awKH
tyQGPepGjEaosQ9eIdwNy1UDytZ9eOIZYOKN0YRKZEW9oom/gMfTqsKWY4GH6U9KfqvPElaZHAUm
zhQuqYN+CE81SFRoFVo7pJiwm3XD2V8TJ6A32Np+1mUjMenr/zytwb9DuNYYzCjCjBh9Amu0g6GB
ZIhvFKANE/wcykdvbG9enSwmxgiNRc8Wmpw/e61wk/M8CGZL+uDnXUzoCNKaymxLnoYI4xEU15f5
UUEd7PEVLT0cf2Rr+Q1BR1pN/VG40PyC2IVDQSO2wb1eWBAVveLb5ARt7DS1MIKRN+txlSni98XM
wccbWiVon3NwDKepy/FN3gIZCInmJY8SClKN17tRjj0F1if2YA+uCmq7CHOgPre+SP/ozlNJoT9q
dQTnLpkHKYKLFl9peJB9TVG1HexcdmAT/GRvomzRnp2UnZMuhkwXxxKf8e8fF7wNZd4xA2RStIL6
aNh+l2Mo0c7/EcAUJhARBnQl6zTWeQKw4Jih/aKzwuSSNiwmmGlw9n2EAsbe12IAZY4gcjHP+Fqq
DJES8y6rOts0LrIAYRbxMFG/b44ToSoMoDTlKIDCHcuThothvC2Ty2nx903wgIQt4QtTteQzzeS8
9eLkoTJhUh+ClmAQpIHFv4dJjgey1ftoIZIa0cWFNTj20dKppbwIf/MbEVGH7DXU3c+YMeU0yxVF
QjilxTIYxGe7ErVjFqUcV9hcybMZNpdd9lpWGpUKV4gjlwwf5UB402FamWC+i5LNRqcGMBEsrWhN
lQCKFVP/3KrmMTBS8TC26ugsiXYfm7PkxbXxQR8wPpPO3D3lLVZ+CYo9jqSqtthTVf8nNx7ykaOv
sh0Dr5bKQH0VCPFcUwMUN0hoq4/TBWBXBZUpaPIsGUIJR16FePMyW9mki14hfT6Lgp7nsJmKpatP
wmTpZaXZZIkglQAFFFIsPEYDjm+y83FJXPYj5GwGL0drtd426EqDDEXEg2GK42eouFoZg/NxM0lQ
cadm5PA+m/VDo8+Fkw1V5S5q9G0fsHjbyEC+pOhaAw4OnLd+9CphcAySOzO57avWEUPB2bf29Kxk
16aLGqocKnRMQH/78qvRAed0HPHVZhQIwK72XhAcSjlYKUiVCfbXdsYsJ3Jl8yu6xbeOwdo2cwyS
ZBmqgd42yJ3KxlUyDrwjvxV9rC2w52DBvNJTMk6pBgisxK7e3NXyD33+0bVAsyg5Tc2PcjmK5MEY
ajvG4MH+/m556PoHMIeiDapIF9CqA92c00x6UHx+L3iazZvPnLUR+iNWJ09SSlMmA4zo5L469hDw
g1jLjKGz+oiBGP4c7FaUsLbHnAc1N5duLgCkOHqHpnwoAvBo15YsghRevJPljrOJPD9hjkS/JHGf
pbCnVtAPa8H5rvCO+OZc8XpNTOQToTKSdC29HMLODsbmukvAqW9QgdygkCzVIKGlG41PVZbtMmsX
36xHSChoE4Z+0sUeC+krJPo619STRyELoGqFxJil5ZhA3Hcp7udmoqZOWoQsCfG5fyfqf45bQ8nK
F/jJG3oIdwCCvZiVWoi6ihZXKECEF/EJU3GnER3Vr4reOQeWnV+XGhJMLV3bqKO5FAOVILNyKBm2
SjzZa06vaC7dyk6tvjw7vQ49J32IBnx58RQf2hHJy8GOkClyKz991HlTOZusZGtzDCRFk2SYhJpr
HBC61DcR1ZKRb/M0d5oZIn2Rj/pV8YtxVTDyyy58L46GXRgX5DByKSA3z5YkIzmFDhPMRDFnSxui
ORdDE2lH/VuZgtdCJj7HX7dNaIqmEUM0TbaNRQxaDayWuD7r6ldCLp+QkBPs+YZ25uvx4Y3pVKzn
X6MMRpXo0UnqmRr9f+KoXxtjNjHviZBDoxD1iQqUQ0psEXBymVyeyU1PXa2JwShRj9tJi/Gtzp62
/PzLJsavbDEgU5Ui+HF6HfHjMB+WLMN61EMy6veyfhMMib2owhdTqI9BMUNkrzuA394JuwW1jOaI
Jk5LLFIbSjY2LnVONZRu5hkgPf8yFpC0Xi9LlJax2cnnpdKsSPdbqbbyBlJMurvvu1uR3+rDsnBU
JwSNxBJsGZKfpRh9MMSbPhKcRVQ5CgSbgcJqVUwstEB4MMBrBN9Wa+2oja9DMbJ7SeS9DDg+ZDLw
g91Tl5F+1/ME5X8/hSaFhlVkoi0jmB3Et1rbvDxWe8jEQXUQzXNS48ynM6ZVRDdM7PQEOG/Awyo6
cfYKHlaeMzIwE/RRA61mmFTNmzqrTply7OTcW+QHUn7c90WehzAg0+R533Qh9ZDOG8TFMavYTWoe
bQbPPxiMyfVMaky6h/8T/2BQZm7KAZTHsHZW9OIHMnsrk0T899IXw7yp0XP4NvTk2aL/vvL7aioW
s0uMDaTmr2urb+M3RtF1McgBei9VNhOs63c4+Ktvg29p73xRSwx2TFIaoasXlt7cvsbbRwY/xDSa
G1ALvcU/9qIUujgGPMolbotKxfFKo2Megiw2kp39A7yZGFx/KQYsBlPumhbcIef3N/9b8XaOQYsk
zcU6GChaYP5Fufwb4QfuuhjMCNUpLLUnZGJtcde1B4L0KzGAIYoNSZUGgCFNnil+06VTXXFwdjNj
vPpMbGNLPY/5FIn/unn792IPmx9LVmTFIDLEkNmSNQnTTo57AaALGkTJARlCbVUXHcYPIFLF5UDY
DGpW1hjAEJWaCDJ5AidykqIL+fPk4ToB2XxuQ5ZvApFsHt2+oly5+ZRcGWbwQ4Yows+3RlKvWmzy
/pUtNtu5rZU9Bj0GMPdPkYqFPt1lwYMErUd09oh4fEC0u7z7SvsBQM/+iqVuQuXKNIMmah+IZTLA
h8hVrF0Yp/wAzcqjWmB3wUKfQ727P+yjCz1kZ2HxyiIDLkVJMAYsgp+8roJLpL1ulBocyJNkQ2Tm
Ro27w8Cj590+9yuTDMaMaLXo0hAmzzCGe+63kx4rWwzGKJI41qoEW+2PPrO6Y+0H0InrwZEIBQh+
j+ImzqzMMTgjBKVm5C1OZEP1w7XPi/Te0Pz9L8bbP7bGHUyxlqb0PnhTrMU5fWx9u04KpYx6WHvj
6eOAGlvc7lN9UIMa9s68g/9a3YyBnj8XS1E9kFmeRAEnfUo+FBW60NrRapLSURffMBprFN6LZnad
8+qX3C/IIIyYFUWYlvDK/8kXZEBFFzM0FmWw9jvS+5vEH+cEPOl0rkJYaFtXWazDmEkWbzFFTxYq
t4lVj3MIeG7JgEhTF6Ik5jhpEOj1MDHjN9lVjJYEyRUPpHRGnpjp9vW+8hUGSfJCK9Eei4X1IItZ
nCeymJ/0G6DnedX4OucyYMvcShuVDeaP4J03rVvVIBn2esx1106ZQfjOk674WU26azu3AVv1rtqi
kIoGJsUyfEym/DSW4rt0mhOrJqFbEulNse3zrrJF77QF9Wgnw+CbTgLHOdm6dzPLeRJSLJvtAaxY
rS2JlgBlkF6GcGgFxT3TyS6V231XpYd5b0+Z8CXuxxqyRwCZIG6tPvSMhVfo2P5qmqYTAp1dkVVr
q1RUnht664xi7LaB6bVGJVtlNhzA6ppaS53w2iPO1kQzvzJEWHVM3FG7Lx+qhaCNYRInSDorgdf0
EK0xOOm6p3vlxbY9mTAgpqJrkiqxD6uwAUWanAehP3aQFRHSb4MGSs5kLG9rVb4IJ4gqhUFrzVEH
aWn1nyBvj4pYqQdoNR6DqnP6OZlc0gh3WStptt61n8K2+oKBdB8KluBgS++ELPouCf0nUoMbGRfB
9RQauVUlzUWK/iOblnbsee44Gbuzj8Wsiwm4NA1lCqLGka9EUGDGyWqS70qdWkb3vVo4m3gOWowx
BiXVFBLWCikif4TDUxEsLTpQ2aTZk51C8eaDwMPlM9BiLDIw2dVQsg3BkOIXUDEn0DkWCitEantu
Ugdy2pMinUTlyoDgpHTZ5pKlazUHU2iMtec4TAym5GPST6YZ+kZ0V5mQFB/kkzZedJ3pQyLZachF
Zvz4yyP+ctHs069KuiFfCphsltoD04ktJd/3LWx/SQX071A9VpUzeYLMzATSz6T2o8vFU73MU++H
f8RP6ZF4jZ8GfK6IswuWrmllkDniXdn2appgTbRJ1Oze0a7G8ZZWXtIetLRNyfEc6vdnn21lj4lS
gnwqTSmTQr/DxOtghPYIvuLQ/NZGHEPnXS7MyugveRGiyFIzhXBR2saeQxtcxcm3iDU68zE69Vbx
lVt7PQtqGZPMOQTXwhhIPb5e50me4iTerLutR4nLKz/7rzvJHME2kqC206aRn8vVDyiMfZsCYbHU
KEWzdBTwdpO3NOa4RbOYD1oBnKa889NRsoLjcl0fl6vCNw/7h+Ds+n7aRfSSSdD9FmU2i5N3+pLL
dVD7Zl+5dWj6+qA8SuP7fStPtctzT/zXDHuapaqXpFoSQh/PuGMp30hW6EpgdpvcWXHowENgBQSv
f9MxTHvfNv00e6bpZq9cc8jqSpw0bGYYpo40oH1SXSwT0nq9cKMJmq1W9/sGN8FSeV4rRYGVQXWq
RDJVSuk3A9xSlekklq0u5aGJFnfsCh99gnapN2/B6JVZJiYyzAn3bYotNpLgqoIZrU/cfPRj/bKq
v5vy7MctR8L9Dwj6vFQG0MpYl4cuhE3ap5T1yKyAOxT09os75ejrDx2TVxTZhtBniwyk6dWyVGYM
i9qV4S/H5aC60TUVyaYKyzxyH57rMKimkzhooh6us3SHKSscCCSivGw1xcc4I5amckILzllkGwDE
iMhNRtTQzxTQaUmhJYz3Kk9Vj36SvePAIJlYyFpmEKP2005/yEXyQap527Zpgqg6Sv6KqJksCdOo
J0NXomDgi0YL9tjOarj19003WJlgvkw+tWiFDRHxUe2IrgKbqgFBQMic0Ks7L7k0MbwlMZdN2UyJ
VqPo4pd6+n4qhqOojf4+bGybMKE9r4lEVdjxvS6vF12GJpq/iKmV6CkIEIo3nVdVQ3uJqsqyyHIU
peUkKtEg1H7fWPIpPLRoUCsu0N/jpu8lN/UiTmBOP8OZs63sMVBYjeo49x3eNDMqv3WGdxO0tTvQ
3kLay9rfvk3UXZli4E/BF+pSxawBRXRdlHifdubzaBU2vxLokkVdlfGdZOb4dH1e1P2EFSlQ910C
cHZrHIjbtKDJJlEIOnTOqGa6MJhy0uihDynTo5Bj/ISb6OGZYE6PAQXtMA0NehsrnvEQH6iEdp3j
Gl5cA3qBgZ2Y9/ufR+bZZE5QNMpDo6QLksWfB+en55Fj5IVXxEVb0CP4H00oL5U+KC0vRcjIm8dG
9qaSm6Dk/Q7mA4rCGA7dPIf4gIYVG0cDwz77S910+tUHZKK3uWzzARygtS823rDc0yf2FL6rhY/7
Zs7z8DR0e7bDdt9AV1oCV5AcIuYOfKObrd7P/Z/ctSTt0WzKo5TmbB3bgpMIiqF3Ezwz0kCuN8QX
Qqhz9m7zFK/WJL+MneQK36bFS8X/KV01HBRf8OUDr0F+86ZdmWHAQiShAupfmEnz6za/T4u7IOKQ
KFM/OoO+lQm6masoMI2IJCUlvo5BPi5Zc6umV6Q7LGnnGPV9NEuHfW/gfRsmLhrGpEliCW6tEvBv
1jcxtBL2LXD9jUGNpApGUcRs/tMbL0ueGMxbp8tB2Z64oVclHIO8j8QgRgtSg7aXQyRaRs3PBxQP
8lS/kAivzX976zRFN5ECwM3IOIOednm56CKC2Ck5Nugw7maVc/HqZ1WRp7P6bIPxhqKFDsKUSLVf
geYC2O9qVQrJdKg2J4ut124Uy/9H2nUtyY0r2S9iBA1A80pbrq3UUksvDGkk0XvPr9+DnrsjNopb
mKt9mJfpCGUBTKTPcw4WIAHU+nFdfuQ0OWEi3tbT46JqsFKJA5x+W5swVE4/RUVoF+rgxFbt9xm1
F/WHHvVBlL3EahxI5LkPf1RjZ3cLCaz6iZYXU/ku08hfWhnD6Kd8rlxi+k1XOXVh2SW2OKWT2VIg
J5/bqTt2CK4cua98XWq+KEaNCcIwPq69atN29mhouRF+fIIiVBx/KiuvGr5J6t0MuGW5u6htUDZH
0Hq5dQo66nV02qV3pOhnUcXObYVk3//6hVkAOiAEI538pjeyrDDWF+gjyTMfaUFiG337oBbzjyY0
PxbWLJC3b9d/y+P0hIxxWGcxXL8SB7GS27FCHLyJ1xVtJ4Hqv61D3zobpy+ZkpRhMUBfJMWuL/Vj
6TYOWG0+k2N/noHE7EifOrc4SqBqXz7EnuUuQXoX/Uqd/CTqZu8+D0NjlWmQJCLzem/I1KUcwbCJ
emeHdVh9es0BaHb7Q751V69O+1sE78nWJpIkGMwGJdXZVT+VfvGCkdXaoRg5/9R+aJzQ1S/d3Ygt
mNymp8jBxmUGICgQG4cOtdUWTQbSOq2ILnXPAoGawrDAbo5RcL44AhbeVFNRHg/SRnOm5KCBknJe
vtw+/W5tZCOFr400aVjKtVmhDHlsj2Nppy6hDjpSQf45cSZXR0nZ+NG6y+pqItFMZfmLVzRFh58y
dF3hM7XO0pQeE/IsEFw8iThMyVhZBoPEI+Byc6cQGMLrNi0MIQHDoGyCFZZoOqdNtRKlekXXOGDz
NfOxc8Lj8tAczfN0UI6Ci90ro21kvRnljQtO0zFJiqhK/iNLsefz37LKQHiuvVeylcVVmRZCpU4q
4iqYLfU1jszQrrUce7rW8ij1KHEVVWGXUXRKx+g8puqxU4rPvWK6CTXdzCgFwceuTm1/DhdHDSpN
sbQ/JnhRkzf+iEJXswfGTWbLOmD16gXIejL7yMtZiMvJ/m1eqbayOTuZd2E0LzmunbFHKA14uGLX
eAHfiFvmbhn0QpIM0XfmjGVpdFo5WjPryPxvuRQswMF6Nx1E5dL/Q39NGdBfQFq+aqGZWKEMtRge
oJgVzbWGBK2X4mVZrYuhL2fZNF9N0GJPqeGBaPPST6OgSrAbhRH6+wdwUZjUWuVUm0uMPHfxikMV
jLa2AmnCtOEKDkQWOL19vf4tjgvCyjnO9Dyfk2BZvsrlYFvRf705+mYRfkvgErKmA+9WkkFd1C49
GlP6EKeFWxq5d9saiA7CGR6rXhVSqnUS6Lpsp8NPNRMZ0301/OcgvB2nRZFTVXunhqxqb57/hbkR
yeLNjdwX2rgg3GMZ/HqMTlGPeTbFSc/LWS/dP7g61jDWiU5YkPw+AgiHUa7HeULNo2A4kpZdgc7v
toj9d7WRwb3hpWpoFanwC38faD28HWhy21N8Eh5oLzcjG2FcsgQEpDqZ6iEJOn1yG6W0c/1hlF/W
IfMacjHVl9uH2wsct+K4J5tjlz41MJgbpDOWsLGNLalP9fijIQI5uyq+ORb/Vke9akcKBUzS2abI
NJPh5+2TXBP1sMcKJaAqQbJv8rMlVqTEDQVWSlAMQ+qWmTVgKCn9nJhjZvcaKMPYapIan7NaekXD
OAbnpvZFm4ljpZrXN9r9QmfBLMhuE2L7mzhfZ2qqMecD1PPvkIK5ee0OC7fs4bl/FlRsboB7DBPp
oq5v//PyCi/2yXDAGqxvHqZzZ/i375sp4pUrRWPOxE2rgAvkjJaWaNVSDGkVSCWWnRI3MX6qxett
GW+YXzeE8HbLADKhZEZtEhjlcFKl+HuXj8bnqjOJOynVU9rMn0CDcZ6q0Q2zoEU/ia7JUSPD6sRG
5SQ9cVtpcnNlmL11NoKhyCq7JIt3+3f+Hybin8t4+/smnANCtSENMyx4PTTfZSP7PiuAOmw6y5Om
8HVYTGpXJP9GlcQfe2xbl1kuil73Uk7y+3u8OefNT5gKqo7Y/EvQmIXlKP9ST8SRtQBdDi/+rNum
XUTf1TdqcFF5e1fLAWQKnECFytZVGibN61DHFiK6Zi3t9pgdGgi10NH/ZtqhnVPU+0QQNHvaRylG
gjTkZpph8PYEeiGpio6mRx75Wd/9VRLtIsNGCz4sezK8AlJdUaiFXEO9ykKqtB2U3Chr2P7oEFG2
Zuy2tffXjIm8PlDrkyIwGdebvzBjW4mcRdaVVqbxktZB8iu774/kXn4ip8JLMQES+osfnSSHGk51
HIPVw+DjIfkuOPLu1W6OzF1t1kdjGFNsGLP+FQYzshPbrA4/gLbHTr34tL4g6fsDN051QOQqOoVF
4fElZkuqpKqKgY4Uo4mJffkP2ZJ/ExyMWaTrb/lbCGeMYwBQ1qGMb8mMMXFydwQxLbgVscUDWtre
Vj9mR9Me79tA1g7Y7QlJ0AsCsf27/f0TOAst6aXSUB13S/TqpTaqV21uGjs3UsFZ96KI7X1yIYtc
qFPVx3oZREohO41kpLZKosLVY6t35cT6mnb1hVK0JW/f8Z6bp4YCLgLQjRgqz5YiNbHRrGpWoy6a
26NpupWqCPzOrq2lpgKoIUos8INyd0gGNZEXq6oDudS/1rV2KrFb6ekrzZ7aBFEMVc0HcwAxqBrN
krOGyblTZUEjbPc7mlSFYVA1+WoVB4QtJh1HCYWnsTnUyfiXMTUHRVIE6rJ7nRsxnMbSPlsasiRJ
UEblvT6MnyZdNJwuEsHdpq6EodFraRJEplLbAHNs7UYvnm+rxb6H2BzkSh/rMV6zjDmnEGXg98Wc
GrUyUdFj9wGYpg7wWku3rmZk1T5pI7T5k0Aj2aXNSm9N71ZUlYf+g2Hc18mv2wfcv8V/xF1VCc05
MxpgYARKnbpjKPsaJhFvi9hXud8iuLRqleZqXeQIZZOUOFT+XE2NYxKRL989iIUSGGYOZQNTDO/z
qaZZozZGuyYwh8Sx8p/CQd/dY1hgtbAIQa1AZX/fhCnZsJTAzMIxVqKfpNKyI1X31kEI48X09srY
b+RwbrQi/WxNhVkGq7LY5lA/xKFqhwUmZOof6iDbmZSc6uwn0bFFIGNKVqN3eVgJpmbYbd36Edxt
ZmmTGasRY36z/EKlF8P6IreKLaOt20c//kA9NudlD2Jzr2ul5EMv4YWlSnYcpfpOmgCeSES9vH3r
u5HDhf2GESvNnCHWU5YcQHJStsCzhCCDsbTY04ok8uaxyT1ZLiLsgSiFXdTN/VKVIqjbfUX9R4/4
rai+p71JG+hRWUseQQVznBXv9pXuizBxWKIgyeFBEIqp0uKogwi1/2T1qHfL/R+8aV1WNUvRLFVF
1Pf+ow0J7Y1pCeMgX89DsdqVfJEiUa+SaTqvhFshnBOJ0qG0CsOCkCl+mbroedEUpyGTmwBVUXCg
XfVgMGGqAUwV2eIZXbOWIpbrOqhhm7zoSnmfTmUO8gPlFLX1sajHL0Vf3umt+Smv1s8D6TvBR9t7
cpsfwOuFpEWUqBIyxqqsf1pJ9mDK5UvSFqVNQuWn0g8fbivJ/u3+c2B+X27opjCNVqMMyjw/RerX
Mu+dpqN2XwmnivdMGhyaTC0ZkQdaFe+1RRpjySDzmgRjOMiupKmz16pTc2ml7mxpWBjCLlbrqgrF
NCf4tIGTKdXFYEt1Vthx3gkSlb3XoVOUmpH5ITt6c/kbg2PEfd8N4D8J4koOUis9xqv+8Q/uVkc9
G11nllxy5tOqBlVaFDjxDC39Sb2Xol+0u5Dhx20xe3mBbhiWqQImXtd5nxcTOO/WRJWXNphKxXJX
3v8qKbHnCpMqIfX62ctFEdFefKKbCgyLga+JG3z/LTHbbLTYlwDNTiodZuOXXBZ2Wv+skq/lACIt
uRY9zF093Qjk/GE7hmtRxCjAkSAMYgl1gRQUvZaFrmVzxO7GMfwWSq50FBaldvUEU5uUGDrRNN6K
hnoEChQQvqMDMroVonXXQDZ5ZHjCoXyP/jtaea1/+4vu1gJ101SBratBb3jDaoHK2ppNOQ7q5d78
qp+wzI01mOhYYHJVtxVnvk/AfKXpAuOzb/42cjlb28lzMk6s3fPftxCZhlyZ9Y0oLnAf5S6Jl2lB
yUnpnVEPhg5YB7NIb/a/3u+LZH/fvHKrWqO6HVFVqgoF4F/SpyrTnm9/rLePcesk3FvoYq03esA/
B3mzUju0lmcttD6N2XxSusQr48RRtPSA/86Ziuyhkr/Pk+bPq1YBDb70iWHaMeh+9Ryvd239wjCO
2PdwtQlrf6viJciwO9TbBmL5Zl2eh7zwGis9KUljh1pxWiz50A6xi5UybzEHD7oTeWlqPA6ZdChi
605KLD8a0nOVJAck726TS04k5wfD0FyShZeiVN01ol4XYy9nVP4KASs9J4mvSORMgRFoSCtQK4eP
oWp91eh0AaV876aVdF41MgneuUgruGc+ZGE99D3cn9adpPxjmSoe4MIFz0skhLPLuZEXVSih2ilV
M7ix5b7zi9Ry1bQRqd8bTcct3eDC2gGsq0q/4jzYp4TNgpOrQBsC8vTxHMc+K25XfhJ+tNzKu62V
wqfMBbqkjdMqad4M5uKxaX40phmJNLlIx7h3b0t725O+cU5+HqBqp0ItU/J3bUoBpnw0O0SzjTNr
os7PVufQ5QKqNIkRgPa/gKOp9XaNLS1TwyrTiuFYidiWdFi1ezrb8kGN/bC3UZUHPOvk6CLOBIEG
GFzgCg4fQxsTlNLMoTiOw/iRgMjFHMePt69lL5gzsPmDvo6modLC2bgENILTrGAGpFC/xunXQXk1
yGhPIwoVwrLSXnSF2ArxFWbQNZ2nIovLaA7bFRsObF8kjR9zt3KU+85dvVJ9+Df7Iuwp8p98K5Dz
FTOIT2OpR6dPC0eX5pKfzapDSQxAVpqLPti+MFAhAJxbUVASeW/Hzdns5UaCfk0AONPMtrWr+pXU
s02k6U8SDgMll//I4nU5QzAQWTF8BrESwGIU8aHLiGWro/FdLtY/sEVbYZwm1rEezWsLAxHqvhYS
l3Sxa+aGYFngbWDv+mP9PhP3seqMrGFJe9RFSv0uklGyQqWxk3q/GxDOKFnx3ZrMI7Ljp3rVYkdd
C6dJ4igIZTAFr0tso2r6sGizF8ktsAvyo5aEz0MSPY9lG4QDuLFuv5w9v729Fu7lDNnSjlWHa8mN
2QP/llvF49NtEXs2ACOpWAlHRdWEJr9XKbkhWLfupDoAMnLfx59VpWxsuU81kW3cPctGENPtTQyi
Y3wytsDtFfRDuzh6qksAsc3BDVFbXYax0Km341b9pmbGIQMiiy2V00OV6D8Sc8kcWjQYPFXrizUv
z3M4R04jkwOWdGo7TyQ3wczRaOWV22idq6zITaWkIk4fl+ohlgk2qEusIExha9f1ENpJtUxYG5Lb
U9mHlpfnhCBuCD/cvtndEant1XIOtl96zUqsCUMAHhuRCr8xQCIVsTp22DB8gNTEs/Ljv6mbij4q
52+tnHZrpEPPe32xm/CiRbiMTFRl3LVGmy/KWSMsHmLfOEbsWg79gNZL9C1ctfPazE/LlL8ILlMg
jO8hS0pcrA3qN9hspv5sYuYrYwBWnRsfSg+0xUH+akxH8Yae4CrfAoyN2uZqiDoFvGTQzP1FSnTL
DrvwOao6gQXcjVQ22sJ3fivaTFOmFjGK6wvmFtlKrn6hp38zY7aXKm9FcWYFPBIqHQgc8u9NJilo
A9Em0/7VWazfirYy3PH7F58RtFJ0jF4FLQGGxvB1XmdnrL/dVoxdIViUQkmdyhowh98LKWeKBlxF
0EJGDTObPrTpHVFEFb5d5fsthFc+y0isJtcQKkc0dEYjsZEePsbWZQUP+e3j7FrJjSTOES7N0mXa
hOGPrPhcJC9tJUjT9tVsI4BzgXLTjms0YpaFGaX52Djzgc2QtSfxeOxedQR9fQtoIJaJmIx9us3T
Ca00CQsDsyWAi3lsMS0/1JWttK1DtcmmUnicwsi7fX27w4tbmexLbmTmRY/VxBhfik150QumvLLv
DZbAyfi2v7vEH28L3FW/zRk5G4/pfAWLz8gvFOl7nYPNqbpLstfbMt7U6yps2QjhzHmukSU04dEC
vfxUjuk9lUuHxKdKg5FoKGYNx7Nay+jBiGg/97VlI5l7XW2SqaM1vZV9/nfw9W+cAPHgq+AmKVtw
2Xw5iqmvqAQWTiAjGW/U7vNSHzAyLwhD9nXSAhIBKq8GSoXvpdR9WDVRigOZwDowIttqn0vyUpRf
4/oltkTTPOxfu/pwVMZSgwqkR41HQ5+LZchLihegz4kvd/pPILMfIp2C9Ovc5uup1qkfydpTZrVO
OR5uq81+tEs1ahCVKFgn5ewvpugmBHM1sgVHdubeq3J78RovuS+eO6fCkHbnLokdTUBMVnRbfVW8
CpsAich47r/Jze9gNm/zZQfJwAMhiGJn4GiEiaMdsqBzWcPHZ7wCM3VuH3xPk0yKEjA+MUDu+Vpl
P9ZSP0sRtsPDya4t3Z7yb1YrQn3YPZZlYUsXA2PaNZuKKclT18xYW6HJaCvN5xgp+2reaSCPiHuM
TjwtqmrP5quRB2jOC8645ye2wjkz3g5GsY6pgghPls9NPX3ENM5/3xogMsCiZLR3mfpyT8XAQtia
xw3IfJSnRQLCNp0Fzm7HrRIsiZso16Nqf8UbLvdSgRXGrA20yQdcRWZrqL3RCigrUiIQtTe7gGdg
amyViz0JpjQbJVzw6LO5xGNgyDi1cdc4hWO8DG7kxOohwZYPCAtuq+HOJ0Kl3NBNCyoI2izu+Uly
iEKnhWQ9wsiOqYUnKcwFAyx7OggsLw1buiZ6N1d0CwUx46XuEuKbd7JDHOUwHzL0AkBRchRv5+68
K1DVUvhygm7H1ZQ2xvQLYkwt8Wejdeoqs63li9YKIWvZvXBGE/Bhf4/koPjKfym1y5c+jgbqN4hQ
GMkwwjnEkF530RzZRtOfCnzCG5/qlUTEqZqJmQkMJHFfKuxXqCFg/n0ld96m9B7Ul+zUIMX4iU5D
/Ak7iQxo7lD4smwDYyB8ZilHJEQD2YnL2dKSpqLXYV3raBjVaiNFpuXnl/lS+uZx8LPHXhiX7yjm
OzFcjJQ0RpqaoW75Q5cfCMkf8k4WVY/2Nu7eCeECI2XExptKDctXA+1V9dZLi5Sm+Po3kBJ27w7R
IXZSX3LCg26330Ax89TFtnlu/Dpw5kDMv7mnvfi0WETTsW1n8kNtpboirM4W6uttcmh6zCdqfy2S
KnC6OyYN5Fr/SOGjmDHVI6LECvVltTtXef+R9vVjXZYu1nBFofzeQ9nK4gw0xm6UWC0t643Mprgf
H9kaY4/OWPRj/Rp7ounOvXrGu7NxPierNELCGuppxHplT+GMx9ApboHFXafX5KcOBQ+M64UBSMLv
R9W6gMnJHurJltKnYortMOzORWk9Y0rDu21qr74twjnAS2F/FPfBuoXvjXuUleNCQl33VSkFD1Ou
urm1eFqf/bwt59qLMEEWaqK6hmGSq4BOrwA408TA49Iesuc1tgeAPbk9TNQ9WKrG5xLeZLYL2RaI
vYpaObHci51WrdC7cdF9+oHVkJRL6a4HTBO70zPj1hkdgFvLME/So/HjtmiRZO4Zz7mZZjXW4306
frZQb8GAkos6pLQCPHUGmjYRYVsIr5j9oo2jTrEZopfA1PapPbrJYdIdCcS8KHUz4LXlgNRx+n/L
5NKcTJmlrFRzE9zKi6cHMgBD1rN1zwBestc/YLXH51QZ6KeqYmDoKjC30P5QIgufc0xSp45kdEtF
BfXryIDJQIvAxPw8CjB8EFxUCmlHDEqAekrxp/vcZxvO+kMMLRkO65fbWnLtQZk0TSMoLLCBZZ1T
0ELLLYpauuUDhNbpSm++kE/T/fTSvSA1PSaX8IPq5179M/VKrxqdym1/loGIDnjPCqgAU0WAIhPQ
T3H2UFmyUS4ofoTRoyec36fLV70R7L1e+U520I0Mzga2mjJOnQQbSPPBJbF0yOjg3L7MvSe3FcEZ
M7UqZ7XWYdYTOXJVoK6kuemlWI2v2u9zl9nIbP7EvmxFslNv3twg5aY+5sCgJUHzjSb2iroQIx9O
juGFQSwqHnntndhTJkc4a7b/1bAAolmGCSvOvb21N7AoscKk9u46OOaTjOGBYAjmc3KnA1fCRopa
r7Z6EFUn97/kP3L5/pakLXmRgejKl60P2BC1+1w03Hi9BPKmLL9FcAqZLokqzT1TSJSgfDNARxiw
hIUN0iewNmp38wkjiacCaKBWoLom7tv/r3FouJ9wpa9rpaZo8flt+SWXLUdbXrr0422FFd0kp7Cj
MiSjZEJ7xgJAERn8fTiIKim7WkIZd6mFOTWkH+81tNelxYSBwQzuhYE7lWihtN+TS3ofISdI/Obw
L9jFd89FCfpDJnCyMAv5XmYG1N+4JJAZvpCT4ZcPsY/ANVBOVlC5DJBGlIhck1iwr4WBS2QiAByR
+WZDBpyRVUuy0M8+GQ+za56UCz2n7nywILc41vb6zTzL7r/gsNg960YypydLM2APopKAQg14Vd1J
sHa4SHZvD25op3bxkL7MAp9xjejKHZa73mQ0pjxOIXJypIfwVPpVY/ewNHZ2XC7pacX/nuzmcFtX
d43r5pzsHjaWrq7WRlU63LBJPo76gdD7OpcPVg3smh7lsFFQQ9lV2404Tm31YZ0z08DTADyq7Cyq
ftJBjKwXmebcPpdIEOeAwUWYGUskQVfDyJllpK7kUg0CQrnriiL3ybhoMM6bnJg5bm8B+U/znCRO
+kUGQ8dH41D6sT/arYdKzjEjjvbLjOHr22A6iKDZ983q5lK5CHGM+y7vgWLnq08Y4/LMoLrPDhOK
b3Zxpz4qQe8pzvot90rMJWbucJD+66oLdw2cy+rrLFuwmaLjscSP5RdAKX3OsZo5fKw+iJfq9mOr
38d9267dqGzbISJoShy3d8fF10/a6/oa/xiPZuww+qACjdDkqJzyZ4zYJaqLjjqzT+IE+m2a9V2Z
5P2x+YLgUE3D0Cgh9aUGbK14rxhqyn/FwOQHm1BjRxf6RE/zt/TQBpZL3R6BZ+jUwNkTfgCBtXrT
082VWKCoKBUZpgNrcOwSXCmyle/g+fGlID8lpT18Ftpmptu3Ts+ZK9qQTB+MNIS5qi9S7muqq2NB
1gQqQpo45JU+jR7oXStfPotClbcJqVuyOasl5V2BBQAoXOOVl+K+rewZwpUDOeauCqQsT/IGxiOF
EYr77mgBbVPDmufbuBNqm8gzggKVfaYUwk8huhbewhlju6ArSvEpmONIf6SvLHkyHy2HkUs1/vSR
Vg7GyrzbBu+6KfamjQzDEikO6qycLVpDM4uWEDpAgvzR8sNj+QttTCcRYxjta9tvSZy9aVVSgZ4M
DzC/WK8qRk8QvmVO2OOa2TZt/zPHjJnAcVxzVHPH42wMulSFphOo2+iXx6izZW/+0H/Al3Z6lHeT
H/REg+Qx99TeBjuFwJtcD2y+l25yzbgkmaW+KSB9/it5Hh/TEoBgteXOqJpBuozoB7uoUmrPki3c
XGYnu1J2Q1HfqqCIgbiH1kRAlSUqnMzkvCHIOvlDDPxdO/dNzMyUn5KPBLlkVNrNQ+mIcsir+h07
+EY499KavJpMM0l1f8pP0vhzVNEzow8h9stuq++uv97I4Z7NEmlGRIdE93sQi/R98Zyoi530o/v/
E8OFBYrU9E1Oc7hKCUSlIYaXVRuoTX+UP25Ow73FtphzvS/wyVjNZnVjZzkxfp/STU6WM4DCHShj
lct8cfNHiYGBKNxAmxMziVyOVRuFmdUE6eN/ykWzU9zVB/BTWGjumDDH2FO6H6Xj7Xu9Xk1405Pf
Yrl4GfSiSxj2yB7T4+SpTnZmLzPBWRUH3xRhh7g7sG8SNkflHoZWaFYF8E0WfS3YhsRkV30uExcw
jmyizAA/iLI6Xe/Vpks7H4tEWI4QvY+31a/r1/n74NwDaaUizCRmGdJj+dhfzBP5NMtu/jh9is6Z
VwSjo/41+Gw7IweVtK3asRdGdnoyD92lO9LG/tNEbXMx3GOKQE4HFXxzBTPGymn3VjJkjOPxoQ6s
x1VMpb5bpgRWxj96x72sLEmplktQANZcV8FKRLEPg5LJ6gwXRhBhCYfo2ee9dfPcI0t7JVsQeYZw
ePEPy2fUHkwc/dUjBY5c0ZcWqjjn9sxspqXK7LDxoT4Cu9PJvPDRcAZf9hcXcSZelrDFsJuebW6V
83pxE/V0iRLYK8Mx70a3/Fg/pq/tQwrbjzWBBDhKtrZ4zAFZrpAGRyCd3/9uSr0zgPLNIu18tM1f
tU8/ZwagMzKoNZqAuo390bpxFA+Awc9odgiMCjMaN74wD3+c5VqcqiqsdetiUBQ6NR8w+msbwOAs
A01kwvZd3T8abHEmbJDmPG/+Ntp60BeOlSCQjF1msJeLigbPhYWQWA4QuL7dcOr3N+Yr09agDHWh
4LWWMtZ7htU2MMx++yZ3vStgbFivj21ZcqobNixFm3GRGVLDDH3GYrERxIm+1+5JNmI4bVVy0peL
hBdSXsIA3Xf0gkDliiHHt8mW0tEF+fdurP1bHp8JTuAfp1mJY1klFu/SwVaLY2ciJlqIW0V5cPsS
91sIG3G8awUYLRlSHI+NTGjlUxPo7oKWiDUfIgVFN9HrZ9fFq7+GpghwDzFugt4w/r7J6ugSVl23
VKEvtQeNfouz4WlcphMNjUcdy/ZSloGGTZTL71nVjVA+0o0B0hY1ZWHCqq6qTbz50NtaUKlwYCxf
yh1JFLHsvfKtRO5a29wwspxJDNENh/Nm1WDqDZigflYhUfvxB58REy8KYE4UArxVdgOba50kU2nG
Ec2tznvjz7Ojk+miB3Nk56MCq/Kmg1cfUdesN+R4tsL9XlpdVFoamQ0KbBn4aTTzl96ofiq1XlWi
tQYEBTxL4JFKH/RluoRG/bVDIJzaS11OdjZSYCLNee/NWeMqEQYyaOdprQpo0WJZBT91z0iAP+Sf
X8qpW7JMbZktsPZJjVZRZxdhf9RJ/PQn1/9bjM6lUqpcyAVgkExkj/qJeFUASC0fMNZ2iwkSodPe
Va6NNE65SNpLU6tBmvLA6uQKAI0xRR6gZgxgVKG0PReyuUKdcyFlsZBxLdEdnoHu235pnOZu/Jyf
1xOD1WKnw+ZQ+iQqh1xPpSL43orlNBoqFhVq1+kYfGA1BxzSw4pIgPnFB0OgJHsmfiuK/X3zeLLC
zNsJO/E+LUe7kL6S/ONt/RAJ4GLXIk3KNc8KRFkTkHT7I4hgRG5qz21sz8CFqkRa57WSOthVxZbR
R0fBrvCmlyrQnvvT5GPv9tA9Dv+CBHy3YriVzIWs2JDq5pW8mR6MgjDuTh0pwf3gyR7YsT9rZ1ZY
8OidAnauOrJrxzriLd53P9KTqPC//9qRI1oy6iZE4+4515pkrtMy9NehcfO28+XC8JWxEl32rj8B
ueb/yrm6bIwZjimsO0Y+i8LV/BI429HdpDlhbMu+7v+L5g171Fc2F3OaAHLAVBU2ud4raWuuK/at
qQ4fNh7TvxjFCYNqpZ/6F9HbY0bxWhTRZCAEgl+CH5XrxrVTQMhqoixlomXD6DO6fzFquNsJA6AK
uvgmxfw5HyROVtb2uZYacFqzWzzPHzNg52EbL+gPvWecFK/xmw+RK59D7/Z73JUMhlSskmDQBxMU
3ItPSykfkNqFkLx4oK55Gu6auyJgNMUYUnMwzumsd7UzfRdd7TWBDczaVjL3GeV07ivQDaAh1qPz
R7wyJ61fg6PyqzlQ474wIsMf4vSHpdYHw1TuI6P/tgxr4qxDeZrN7Ah8sS9FVckeKawcBJ6RVxfq
E5XAWToCY8Du+kZRjnUSye6YrM7ti9szZOxzYdzEwBg7D9YwqbqU1IYc+kOGlBjoYAYV1URFIjh3
o46mVjWs7C+f0HXKHzVMQbEyM7oO6KOn9h9QK7NPsjkU52noVFRNrqN/N0mThwZIIFeZa9RKIL+W
uSwI73cz7q00TvXUvNFW1WLSMAcRP45H48xqzaysZMaYVK4dcUHneqrv7YiYnMOeFmaVeayfqDbG
ImLpWH7Uf6Gvge0m1tqpPw+IUqZL9cNabIyJfk9cUSK4/9TMf0TzKD9NHqaxTt7qNuRre6kif3Zl
D5gmvu6yShp1+vzUHHs8OlGusadKFKPMcAQYnL5CbglXNY4HdcU0qKod22n5K7QUQeS3JwJIrkDC
xMwpuRofmApA69SpEvoNqby8XB0dLCu339zuDW5lcBqzYs41jpUVJUHAsgzfsMwMrvH1Y3EKXfVI
MVQSn+avfYYinOgCd/VmK5qzVlCkVjWWhRVLJk9Deai/aJhUyNAVCW3q5PcU1pLRZ9w+8vVgMfR1
K5dzsEmEfeBlhX3Oj2ZAfRAZGt9Td3HMoLvvgvFsOS345NeX2CMPi9uihFHeqRiKBVf4KXHTID4J
r2LPKRoyFsswVWwyzNX3/rdc4qLDZ0AmUcSR3QHSxCtMbJVLJPpqkNBwCmzA+VNmgnGswaxsrBjO
WuaZV1cytDyeGg+79bOTFW3vtUNfe4o5hqepiAu7Gogor2dGi/fh25/L3WCkRGPahDAza9b+FcaF
AdQJcD2Pam2THiszUVcGHfqYenow6VFTpM5Oio/WVP+8/SnZtVz/DgNAWIToqslzBYLv2yBpwt6g
SZ5Ilh1mUjtN6v+XUhRqGmxUF08Q02W8fZOKRbOIBbL6LL3Lp8uieaNoh/6qbvheBG/HLKMeqN4k
k6+W5yz/bgEoQFke+3SyZyXDjrcQFvEq4OMEclmeGssRcDijyR8wh6Fd1rNyzyruyl0iZrMTyeKc
bpNF8wyoR7B55GXr9RRACVpDn+UJ60500G2Eu0ewSVx6vbhP+/yF/g9rV9oct61sfxGrSHD/ynVm
pNEuWfYXlmU73Pedv/4dKIs4GGag+L7UTeVWUuUegI1Go/v0OVKpONlEgpsQNLJW1SaRG03ktsqB
0IgAZ9T7tLbyVv+ZlN0N0csHCRyY0GfwM2G5FwM8CXQyeh14rAJp3Btd/2jGA3HCuRJsA1IRFoY1
SqurUZ2cZL9KTVs0wU4Hzjiv0MdvQ6GO3iKoL5fd6CyaM1vOZgJFPGhiiW1o86tEf1gSwns58Daa
ieV6PunlvMBCDbnCaxO4L/RcM4A5sp3IpWo+f0Mz62FiVihNjYQ9Hs5dyOHGx7OAw9hiAk7UNkad
LLCloeIFcNlBfSh93dZAK27sonvem/0srjDmmFcnpo6nduojeGz3bBhXgRRZy/KfgyhjhKlzmVPf
FUaIrxUBkEhsfQAIBho4xwVPWfEzGct5OZaxyNSrpCULq9jELqqRRTHq0i6qHAMyO4pHos/c8ByH
VJjKVbPAH+cC+/jfowzPHVnZB5xiQsDSiRAaT/dGjMkSUjtzi96PEADilapfZ7CyiI3oIHU7dK1m
ckheOedbYcJcmYvmoqeI4XGT2WrwmjWc7J7jlQoTQDKZjANp8PmM8k1OJbtVwagZ8zDH52nZqZco
TBRpJiVf8gwbOfuavzjSU/ZKi3M0M0zB7YTao+KFJriluKec5y5MRFk6zOMOIyx3taNQrj7EL2lw
RO//I34pTEzp9YKYcQxr/905eV+OiSfjYGoN9PJGLw+PptJAc3CfatwqHW/7mIBSNfBAXYN/CLti
P96gSH/9153OD8j05J5kXoyTsKGkFUGVZ8AWAY1kjp7H4gOBjvobLxTzghY7DxdkodLVDT4TxRVn
otdCQbY7QErKHiZ0yXlOyDnFbEqpjaNkZD3MkelWbHs3Wv6zXNXp1qlMnEhbZaxKGveNcbB00IGE
KbcPTf+MC5+HLbJNqLD0oYLPQzcNnIjQONjNP6lYRQkxHL47cFxPZWLGIpVlAAWO95P7d+bRAkHz
ucyDkw2oTJyYqsww0wTWomvRXpz3m1NwuwNm2CAK+om3/r84oY6SLFEg42kyB1gpxlmGpsqINkXg
VzKQZLAnIhQubnNo/IHHvPAvt9mHQeYsQxtjDgMVBv97cPqXgP9hiznLYll1MvgV2IAPRcCPgC9g
SuJ3A/7fllEShhuveiPdICZKrybjKmL1TmV95hXC2VGZne3K81HooK22saP847B9/D7WxRzxMWmD
QFRg6132+nvqGnvzu2aZfucHpcMtOG+fvg9zTGJQRGUQL+0/S4sP812+D+3B/0TRhmeLOel9muk5
ydONbeQ+HM8RUu+R8mNdzDmXQikQyxK2JNmdKBtP7KboPIOxq3+Q7dyJuV9uO/p/WGRyAnXAdDIg
UqNXZRWemdWhMJf7y89AGirOQ/OHCSaUEMxyyLkEE7Fwo1a+Kv7MDX8BBqMdf1y2RH/sJUtMDGnz
KRgbA+daLvvjKKW+EoEZtxIPcs+druJ5PBNDklhp536AC8rVPVoPT9BH8mKQI2Jqk47ic11++wr4
ZxdZPq0pHJpRERA5SneBCLSre8uO7Ds3zwFbpJww3E41Z4Xv8WUVqxY9H4NZxgpF3/BR+QLKgwLZ
KEiSj9Tk+OH7fbQyhhlRrcloYGyC50VGvaTlVYDoB7ngHCymwxhbzBV1WE6yxzCcl/oo1n+iDcfx
wfcRrtVCBjWIwaMIM7ox51aP3ocSZBANz/xYHN4u+/t2lv3hE0y4CDuhleQAtoLJJXljZeJRJDxa
Ct498g58X68I+hKhGp3cWf9jlv2xIiZWRPMwymCG/TPYUi4ysAQccDty4x4v1L63CVarwrxlTXJq
yRSdHsV4ySLTV4pIblwgMcaHzk/8y1+L5+JMxBBaEYCdBBZJUTmQwrKwqdZlE7xVsXC3vkH3BKqB
SNtu6f0hg0+5tDtQrEHol3wCf7a5JhU6UJCIMyF8wXhgEAeaACWZ0RtjqP5BwawSeBqx2/63ssFc
UUkPlVipzP7/LuCVLcb/2lETyqiDLZnYdAPD5KMIsLgAXfJzws1DDKGV9x0E4zOTy8xkAlciYq2X
1r0VKa9K4nUTT55s2zFWVuiHXLn7KOUT5hoKlDKOFHwv6bfvGf37CyLPb/kIC96yGM+I1bSscg23
vtJc1+VbnVxHOqc8tO18HzvHOEZcBJA6nfGxFO1GLl9ClUdyYZxbgH4MBKUhsyviL5ajYSyVZhKV
Bq5nhvIxFOQ3WVNfMiOUEdHFq9AoDKuYoL0pLKDq1Bx9qa4oX6+QyR5EsXZFO7lBExxMKb4SBVTz
wW/2sIQZKnODWyeJO6rLN00vH1XS2OmS+VEMgj15CWdLMHM8Wwu06Jqytseq+tFP6c80xwzd3BmZ
B0oFxUoM7ZCb6REAF/DDtbFTlaMAOGBDuymKYbeleZPX4xelTkHdV7iqEk/gXUO1aQBbvquNGMOK
S9Wp++haAic3WIHRyxbb1pek+hspRge/5aD2YXQ7aukPJdZ/LHMlOhKkZK2cCKVNxu5qbmTN07XI
IVp3aJNWcps8W2y8PkpwQQ+hKyvRjySLIMABQ25jirk91T2ILesqdIOpEHZDX/4iVXWVQ7MKjGMc
Rzm/k/EZqY4R1UVTz+begjTpSwFksd6Yy5aZ7LrsppVqqzZTlxN/Nx1GhQg5ZRgD/xsTP2SSj4tB
ZiTwkgXVHwBwNNkK/TsFOKbCTQvritfc3bSo0fl+kPnIJlv4SPIiMCMTFpeI0vjE13OW/ueLC6O0
OlrIqkypAVlgEeXrHM3WAD2oiK+TX/UdB6VyHitgwAQ8SpLwf84Y6OtUhoaqYkJplHwNRX/oKmcs
Uvvyt+EZoenuKgLOISKFoWIVA5jnGzr2M4JaJYo5LrD1PdZrYcJ5S3QNyCOYUZdHBdrsM+GhhqgP
nSayp7tFf8FqIXVd6G2cYrcGJJbz+BYOilXpmDLpMMbepbvL28ZbD93WlTUMbWuz0sBaVpB9QcSb
LAr3l01sXE50RYoCNSyguc44+qspGBatwbst+NVhTFp2anBtpnYTYYKks/mo+W1X+Mcey2OSFsCF
pTLKaXG+2GX+A7VJp5O9y6viGaF1hdXGRUNohGWIRenS8BXsjPtgEkorXnjYBPqoPXeHj8Uwfh2H
IPkOdSxmMTDzSir5BYP+EMHSHlIVUshdIFpJGvMQ+VshdfXJWKIPJBOLGGlYXZk5AOG6yWAL7zN1
qS18M02Mldd76B/z84qNyqSGy1gikCQwCBUFO93XTqhMAoJY1EL32qF5T9npTBfo1TIXrsLzzY2F
npij/331GdO8X8Zygbn5YP5QaEAfdvrNu3wUnVskV4IzTKAytkreFm+cvBPL7F1SZnLRLkhvGm9w
hP6d4mfYJY1lPNZ7YGOueIOhm0sFIAeQNhVyxCyL5FAKnQE6FdSC6vtkwuQWBDK0GERC3R+Xj8bm
yjBXYVJ4CegxmZUpEelGfMfRQ2i5T43miz4I/6MJphQUQnKoCQNc+bp01xdf6/6/X1kSiHWACdLA
V2qy0E2jGDDivrSjF2qVNURXEendSQw5d9Y5vBH7szbDHO4ybvV6VGGGsjaoXvE07Ec/PYLczW2+
Z7vpmR8cNz/OamXMBQZlyXIwww7dGuFxmTG5LgTO5c9/TmNDVwU6QDwYKR6axReJWh6qejvi+x8h
hWph2MwxHwYM4wo+mhlgPuDWss6LuLCIjwVoNNiQQN50eooXEyo3eYx3Ktjqapu44aEjt9C9gB4a
RI1kTr65EfpPrDExAwqBcTLNsKaAntsGSZ7T68BpNfPM2cnNEwvuO1MDp4MJgPnpsgJZT6pcoG9H
SbUXud9phhC6hap7EJusOc5I/zDmosFTSAGSEO2gc6rVsTDQ65dwpAC+cxZjiexcj/aEDKk9V/3X
JBWfdbn5Pk4Fh0DunLcC/iJBBol+OYLzwMSLtmylVFXhL6AV8CsvPQa7eq9d8WeBtnwfzH/IpkF3
rsHq6X4So9OCcBbx3sObTx5zl/CgdZsnGmswKP+1pp5PA/RiWJbjQu+TyRGs8VnfQcvK6VzR0w/9
PsEdln/5jfO2tkmXvbrDdDGRhVCFTeVeuAUfGGpClAEz3WPuGtVcQDw5rrJ5wnG+TYihi9hG9skw
qn2/hAk0u+Xb6I64NJ9T7gCaPNZ7YiVuf8Udzd36dHiegNBZ03F1sZ8OAjZN3JjG6GWZJ+FpCYab
wAl9yS9eSOO8Y1q5k/3by6Ss+IBKKhqov083dlwgMStm0eSR+6XZ199bK3W7XaVaCNiG3b0YXnXk
3dLn5EYoFYGvVZaIKUGilzBGMxG4zywwJoyuhLvhEcRVcJ9DeZQeMuuaePkeAzP4ppH/Wlyr4D9T
PjPpTm8BJhic/Aj2YgqyoJsN/IgaJK6OiQ2nlDr2gOqFn8WgO4kO+dtlN94IdiA+F5Gg4BNTIuTT
zV7EYJ67Eibz6LWJAe1XD8Z8VcW8F9z5UAnd4JUhJncwxxAc7wsMAWoUPc1uC7ikhpnT9Fse4gMn
+/Sh94P3GYPxuvNlf3pZonuMj/BrxlvZ7slvYSL8FAtpOSXmhIax5hMA2Aar2kkHChT/RMtn4y2B
OIG1A5iNigl7Taq1JoyDJExeoea/xGwKLLDmv+VqiYlz2TzImWw4oLcvHW3uHidT2umZ9rYMzaEl
kH6fU+Wlk6R7uTfHawOS7bbeitnLZS/YOOd0KhcRFAmEDmrSUy/QslpMixA/kUQQr+l8feDBVTbu
OVhQ6IkWcRXIjJ8VSq4l9QwLit/tKSKgcaMdn1J8y50l1FMg86KbmA5jUpJWi3MxjMLZMwxIXZmJ
1wPjYWmp6AdpxMW4bW6bgvIyNLcBHGc5XzTZGDsy5rPXmZZGiQOR14F+TMpBHSi9EKvA3EHGUw7Z
ethjRAYvNTBBwe47Pcvq4tHgNNMwFvM7LKBw2iNqhF8hQmUJYNcqniVe/2NjT0GoDUpdDTNBmFNh
ctc5ACy+CJAP1fl4I+VgGMkkf2gqD8PVl91wa2knppg7Nc5R5+w1vM70UXwqphy8s4pQAOgWP6ht
7qBoZhPNuO6m5bA02mi15bAzu+Stl2qeKulWfnTyWxhXWmJSmhGaS54s505PdZznu1giyAi/DsaX
WvTysnA0ZeLgPzdwNMg7V9tNP8fq82IKYyRTA7sD4JKxbsm4CiZQGYHbLnWhs4Gplo6qtQnOyM0w
NnLsE9vMKSWt1GD0A7aLH9n+qNjNV2lHya7A5Re+IyW4FjfiwolF5lqYBFmHYDecS28OOtjkghft
GQqjh9Gnw1fKIyjG7HS+MX3I9Xq85uFGF+x0r5m4F45GGiS0gQNKQ+SNYHM9FDvRQzdgxyMk+Bff
1iFAiihIzmRMAlEr+1nDSoWrHhOdEXpg0Ag/9o7oULY4HgJx+1N+mGNyiVmAfC4m/lGeb9600Eva
m67hPNe37lF8vA8bTGQQtIpoiQIbnVftFXfZ0Sf0nwBO/oAgb0FMbGglM1Yw2wFPmQtbzO/6zq9E
nZdjb7xpT5bEnHqiL3rWS7DyG4i5Td9X8QjD6KGBu5fxPq0tjcRAc8lDUmgXip/MApTcSrckqtVn
/twd9fFm7sfQCsUnjHEZpWEFvfAqZs/hLHlLPu2jNnWaanQux+GNew35NzJwBdm3iX+ehiClH/LK
FPEolYRvmRSDFj7nWNg+DSsTzLkvtU7uiok2AQ+Uqe0v8GV4/T62AE5/LiJ321lXFpndFjCZHgsz
FvWOLRofwCKFbFNPgS0ywM7FHSrd9KQPeyzfRpMLkaRWsHfmSdyzvn1XrWwxr5fObPJQH2HLyCpH
z3fAiVuifqfKiDRRaBdFZSXlm0m+XPaT7fipqxIFtKJewqa2oDDOo6RAJa3tHwhg/iWYxI1dOIBv
E8MhcZNb4FrHdFZsYXTKvWx8Mx6sbDP3ZAMyWuBn4EFQrodKIdAf6JwmOe/hsu03KzvMYcikGvIm
Ml1jq75O4ZUG3kfxdgi+1ll/0JfZgoilbRq9NSaGn7S8xHmrtkFlC9Ftxj+AvGe+bSj0eiWM4YR0
r5Kv6RQFEBSN1fr0Yu6nL3gVQk6We162YgDqNbqkoOVq4Fl8GgOGXBMhqiIAyrPUdhoOniLxeMY2
HkZYEhSWqCK3prBwaDFAwZqIEcZCipti1p12Mfddf5XK9U2V3CPN/53gvjbIBB0tjeJhqGHw7Ej+
DuoUpQtR11GNNUztrKOCQUWoGikpFjc42Z5yUQ6YHwLqdO59yt+AqULO8ja+GNVJw6tDAtU/elen
X0wUxDqB8DvE7WIDKfOjYfKOHHV1pj5xYoHJKfLYmPS8h4UqzQ5i3Vr1+EjU6xHaYsrIewtsxM8T
Y0xyoZa9NhWgU/ydj8WzRbd2lXOPk9zWZMgmoDI1X2spxMszrvN9v3hk1+8uB66tiHKyMibHKDM9
aYb5fWUGtOiPspP7xRWF/xXkyC930EB46asxgXKJYuDidCxuiPLIyhc/1jI0nrvrided3fJA1VBR
MsfjG0QOTMyI8VaLR5N2Tc1bSfw5V7znAv0D2KWAXIaYaG9QZTbGxYdJBMNmU6BaJR4nPAyr7rXD
s76VNNsQniZyTzLTuvy1tnx+bZLxeYX0gxSDuMhbxNy05Knw+1k4mnEmWvOiWnHc+5cNbl2q6BaC
Jk0XUS03zrBr9QBwVAzXe2+rUKauOrqjPDqfaqtslVthDmUp8Bmg8MmWW+V5NGYZbF24X8IdFKSu
lMQJdr0zfW8gNYe5ojfl4fIKt9xkbZHZUmMEsqYsArxwe9nulp9B1HNygy0LYLyg/wOzxhm4JixK
MFllsDAW4DebXkKh4QTbrUO1tsBGjCYswdth4nqUIwsFOYcklS3ld0r/x+XN2srtqFzkP2thogXm
0Gdz7JfFQ8XyeRnafdYXT3kG1RYtCqxUwd8m6C2U8DYxuDBRGmTZA7c2zsQOMDpNrZxiI5Vj6wo/
FBsAR1v7CbKlJyCvuCoxm84IX0TSgQoeWCyYZEtMyhbDlLCX7IMD7pdvwF8NoJMv94VbPIOS7HdA
8qhrrUwySUEOyt4gKJFf5VVrmcV+MbhcXBuJzokJJi7OoiIGqo4jBnjRdYzH3ffWzr91g228UDLx
2uleSsXudBsIR34lYPMw/LNAROfTy02PczMKw2HxqqaywDzR5JzOrLx1fX5sIci/Ti2gUiYoZYst
VI4ByHKJrXyXBHtqHGBz+m9ybAnQThI9xR32Be46SmEVg/hRsefBVlQ3AcYTzIDTZHUv4jVfL5Tj
Vbg/Tn/f0gh1UYXYf1KO9iynRygIOnPe2MDvWk3VXgFYa0dgSjaIaCcFaGqq3gKAF68pTmDaeveu
XAGZ7+lPyU3SxEGB06wd57+HDv8e109mwLK4My50cWdHePX5mUgloBYlTiE+jngogr+IRTWrJ1Zo
d35h87LQrffKyQqZeBVVSrr0JiJjjSbPu3Jq5oh4Y8tWC/1zFSxhqUU1vHgFr3/5ytArNXXA3dAH
Pt1aNerqKe2QiNJxuRwzxAMeSalfuYYCombzpfGN0jE5vK30Dz3f3Q+jTIBsDc0YGhG7O0cYctcO
aSfbsxE7nEuAZ4aJi3KQljMkmdCIxZxNZ1gkRYZadJaCsXbQTUaAqIFkXUts3q5u3nOIxcgNUJOW
WHWLOFzKRkmQ/nRlc5e05a4aUBaaWkfVBE7iQ9dwtpUrU0wgFvtOCQh4Gj2keE7a9G5cilYTXOXh
YmnjwrnAN6PiyhoTk0dBEpM2RCppqE+kvh/qZ84n2wyKHwZYQl9tDBRSRhPAfHlsgcTcqqGXF1dg
jBH92DTgns8KJBeX6T5O7i/b3vSWlWkmHo/dmDVB1i2eGj5P+kNVTJZRvF62sb1/SK0Aa4MpFtdW
TMiMs7aaPK3unHq5Gwce0TzPAnO0lrBRhDiGhQ75oaJ17rgoHCfYdrmPRTDHStODZYnFcvJM4XZM
ofpnvAr5XsfL1kgK9/KGbX4UwCvRBdVUWlI5DU/ClOp9h86V10+FNbWGjYTcrkljXTaz8URS8XbA
hAWYlgEsZ5YErqNsSsN68tJJv9FN+FyxSOZtKkuBbYaIFWktHqYRfW/Z9C+b3nq5aLhpoIuiQjsO
nd7TJcZRpQd1IE1Q+Kg0S9Rma9KTYyOajaVCgjjB/EID+CMW7gRB7/QTT31s6w44WT0TQzq9hviY
gtWL/gQSP8VWoUSuOOZ9ZRGHCvTxXqQbX/XEIBNGwjRJwZQJg6MK/vNStKEhacWFynHUjQwSZhSU
4nGxaWd9bdQgFRCCwkyhVLg6S+0OYJW72AwckBr5cZI9msLIudo2zh9s6gYdQRMVtJVPv2ab60JV
Ry1OeEQCULNVgyVUc8jx161qCPyFthko5yhI10/NTEaCmpKBasjHRGzj6mA3/YxsyOaaPoyxNCCS
KSyjGsBYral2S8CuziNk4llgjnkS1WmvabDQdKMlZj5kojm+sBG0sGFAG4DcFwBFlmXXSBchCmhc
rCMN+byfT+Zbv8h2nyd3S8Tr1Gw6OJTKCVhzUAdhm1RB2oX5NCNE1l3shkvgVIvgByZPKWHbDcC2
r0mQJKbor1M3SAapC7UUHk6OysFEgRZ0xaqbN87oZLPDr29vrmtlj4kUWlL14kywriUqLE3T9lIL
7bza2HNi4kb6rUorO4x7hygRm0PxHpHowDcwshAn1AHJ/ZRWCj2TTA61tsZG4K5BS4+UsJbOdusa
B+M7RughEqaCm+u9zcXLD88VugBqX62PbU9oUqLmkYR9xMwCarXCDbTXQJCsuqofgW40d3sH5e4D
H1LN+YAs5/tYAAMDTNHk6eQln/fFss+7p//t42lMCAQIR1YK6vyUC0m+piS4GsrClBRD4HfxOK6i
0dCyqkKbMwl7o8KKlNRavN8gVuMZpFu8MhgGKLHW9MxRjq7wKj5oTnotgf7mUzg4nm8y+VxcC4Ya
0ZPwJ1NdjNfuB1Md+cRE0tZjG8kpMcC2Ce3cM/gqeAKmbKEugtNAcZ2EirdRHuMZXBnuApZK3nHY
jM3o0oGSHPMeZww/YE1O8l5G9E+nymkVc6cOo0Vk6TqYiW9MnBt6c4HICjDwARCGKRnMliIwL4Ug
Y4HrhpZLqW/+gFw3596hkYqNLWtjTISG0mWuihOMVWqL/pLpSLXXZs81Ga1edtP0KGUjx+TWZUqg
paYSxC1dZaFnAqrVaVTDZNFp6HMSQEXrtvjOOeWbVt6vVDDnYpKBubKBrlzAmgwrlEF4jCFKoKl3
qa1ASlW2ZdNt7Mw3C49jlf6pZ9u5skoP5/rwFdVgpGKDvAdCCH/R1IXSJ2nqtvySrIwxgUwWhTiB
bA+yEimKnbLsHit0zFt1vK0NFdJEvCbG1pYqmCsQARtH3so+dupJ1EY57pGD611jRSbkjxSebgp1
bnYD1zaYDSRjIZWz0MH5MUYu1vWxSTTLGGJMaXNHhrZiF7DoAFtilFbR2VdVU5AgIx1qqH9yhSWQ
dwV3F4WryHZb7yKXB03b3EA03yHHjE4uLJ56hxRVQ6bQYKlF1WIFkhlZVdVwfJBnhP73lQtiokef
KhGZJKl+hZDBmDlYRt6fz9wvYpb3wyLTTLXt7iNN9mux4ITAbROYK4E2A0I9O6yDacZ4FDU4QWdE
FoYVLKn5xjmoG4mGJhqyCDyxgSjLlsD0xAjnMBrwxIOeZIObeXFADe8o0JdP6ECtOztzDIVpbp94
yzB98UkIfHgTs6l3blbRJMoSkB8HUXrqrodbOtQykL1iQcYy9yA0AIBxb11e78ZTc/2IZxPxUI6r
RKWP+KwSrXp4zvvE0mvPqA8D0M118OOyOV7RgBVq6pZIj8dSRg3mPcf6oB37rU7IydLYXFwzY01Q
YQrC55Ykf9VUjq9sfrFVAYS5SbJWSyXSEMT0STrE6TRbkBF0i6CIbM6ubQQ/tK0kDc9ytMHPkFdS
H3dp0Sq4jJUs83V9XCzMP8V2KcXCo96BH6I3+x8D/g2ExXZCGFwVU9k6EKR5rkNCh8uSnaqiIRRH
7R+c37YRLE9+G/3tq7CSLhpkkQr8tt+mJKaFJeYqOLHIpCajnrZxQGCxe6VFnyqyjKfyWvO6X9xD
uZEza6oGsBP4eej7mzHViX0hQ8gW0QAD2qrq6il0mAW3xcVdBnuy+42L4MQe805dzEFtMzo4oYKY
IK2uI1JwDvxGXndigTkVebKEbdZjRTjzffMydqU1BND1k+/1fh+NV2qYcixuZCOwiDkTTQOy7axT
s4i1OKoJ1jQosyVlxzE29rrymC6Fo5e8eLYZYNbWGHckIhRSFA3rM3fKYdnHhz9J6oMrfjXw/X3N
OuLaFuMdS64paaVgZaTO7CQV+n3T5aoNDMmBIt0nu1aHCmo4mb0EtR/3MoR88vRRUJXGInPhDnmL
GmlhYHoXAVczKr+btGKnJzjQQTd0x0gdvxWS8ZBrHdRs5+pXlWSYgwhyxwQ4y9IqwZUGzDtOM8wb
oy90GdqZaGsGI/irzda8CjHKYgN2h9gkkitDUVIHEvYWqdVfpbQ4mkweITUDxGYz3NSq9ty2y76L
8uUKnH+vYZP+nBpVtIKoMHfNIDpxIdzrYjM+6xlY9hMhu0aOfT2P4m0HCgrnN0LLen+Z0xCDSqdC
XZKCISmXdOJNlduPVoYLEdSilnCXDfvLJjdPB14fUE+hdzHb2wafWVoLTTKjfRpDxo4OYETgwecd
820vXdmhcWcVNEdxWiRxgR3VEu14V9tQUnbp2KG4K3eXl7RVs0FJVzKJhsFjCvQ+tVV0hoHJGcwt
AZHox5BLrsd742nx69IK7wC08FUniy2igXeIc29tJRdry8xZVKKhnQMlm0ESArHq2vAVpFFgfwIW
9HoEgmt4urzUjfQQ2Es4MaYP1XMin5pUgRAqOs6++EiUFpNgNSeWbb3B6eQkvBrgKZRkmc2cdVHP
dZMGMy/cCQH4OiInqh7/BGzFzghupLfLi9r0FVpSxBgYReezg8CBbGRhKMBXGq/YGwIOwrIrrvJ9
nUPukOuZ1PPYmLa2Rvd45ZllkIhJ16c4Af9QVtIKJhWO5E95UAe4ZIzZzU4W+1Qs49nT2+MQfFvI
j1TF4Few/N5n+9hDxhPVJjHMhq7qzyQFuO2PahSAGPyCM29lzNUwTUbVNzE+moCCcxX8DJLMjsLJ
0tDe/h/9g4mSXVg0wdhibbQsNN78Lcsy3v5eSq1jiAolYFHTIcV36hxSIk1qPiOUTMoE7tmvrVly
Qsa5thTNclcmqH+u/A8g4FaW6ZeiLORUVO5XDeQMZY15h1M7qp17vWJDGC1yuVMcm86/Mk5z3ZXx
KpX0ZehgnMqrz99zdwBj62KHX5Ud/+m11b48WSpz1EZpipumhjWUZHGP22hEU21DqCU4aeyYv/JP
NEI2Q6SmQd4QfXxUbJj0r8OULKkFhOQqRVtCuFsSHg35pgVDAQujCF0q/H26hz2pQFmIUoM3zs3j
JIheEvA4O7YeXvC+v02wfb2mi9MEtAkwgdGIqHjW7iqTZ2MLiQkXh2I4xl1wb7I8dKEs5O2gRjNI
oTA1JEYPikgqK63DJ32of0n6iL6+2f1IevkIxh/OMdjcRBQfwIujoJDHFiljrQzIJNM8RAQDrhpb
XfByOWxsZeUUO/W3Beac6bMC6REFFvSqdtL8i5iKjhE8N8VOrr9fNrV9aa5sMccq7RUh0iZs5WgO
Vj88Z3X7kIuvZXAs4hB8XpM/5Dtp9PvyOGs7I0wczg/YqL5q68XS7V6d6wFz4b0RYLHryvnnlKs2
r2swHxDKLWGYBlvHaRpidvKIU31W4eDCETY3dmXLZCAYoKlNlZoGSzrBuzjGd6q8PNgY4KVjpp9g
N9h6eq8NshdAXuhTp8MgbZHFV8uVcS0fPvO24i6N8c95QaY1D7D0V29z+rnqbTYH/o29FVTWS2Oc
tCqKAA1v+MgUPwM0sxiPCY9tlWwdOoREVC8geWmc8W/McxqH6FOBQkCFooZAZlRkjMHXonRvZuTa
GNTXXkaKF6L6a4dl0lpKk711whRaUaNgEj67jqrxVpIgX6wV3+TCwJNo2eHO+pLrpWmNJfF6TYKY
Xj+YFiGz4gTCKDhFmVScM7WV26+XwmQdhApqYOx49ubqp9j3IM5+KqBDNe/0+DHvf10+wFvhEGOz
GJQHn4R4BoiJprCcAqWawUyDyTvAzzDmeNnC5mW8NsFkiH1IgHNs69kr/wA6DJBtWn2V/OWP4kVy
Ezd0NPeyxY0MUadTfhjiglg1hrhOY9KotUaRQZnOqyQzsZuk36nV+Jg34T7txbfLtjZ8+8QW87Em
eZkDFBCxf638kNd3XQ+R3lr/8r9ZYW7+QFOGTo5gJRqaa8Wc3NloLGWJrN8xQ8lhFUorzLJ+KHEX
g58CG2ca+ySpXAXPhb7irGUr/mDLPqww/jBOphKWfT9D0p4WGTOn/jVZlHfDsMZ9+cirNMrb7vBh
j3GHvlbDcUjpqnaUMKAAdsR0c3/5IjykPkTT3yJHvUqfo9faHnYtcDKod94roEkobHIDwkq/OZp7
/ScQgOY+sEuOs24dD0BXAF+RZTqZynaoOhzOOZWxHfNBe35XUveS1Dbuaqfc53fhD/6A4xZG6MQk
c2m3Slt1BdipvcaRPDqLUr017mIrXuNDgpsz1bAFZIc10LuY0OYFKyZzs4lNmQBOOCA0O9lgzS+9
P72RJ0pJYbxSvq0otQKbHC+7Mv2ozPv3xChzyeVppffxAqPp8i0MruupsgIgXwnqcaT0LtvaqgOd
GGMuuIzotGGB/Rx+FLGVPKmv4U5xKdvW+CN7Ia/9gAY4v6S9fZJWO8t8xyxGTDAjLBKsTzfTvrZz
9NEwx1fuVTy8W37Bi7erNBqusj2zprR0ExZKBxLyXeZA3FMoD+X8Oth/0n1MqJlWbi3vKijU7Tj7
vBlsV+tlIkdRg3JUz7HeDHyqT00AopFlp+2LHbmFnA+E3G6yQ3yr8ByY+sq5L+mUnVvGG5p92TXJ
ECeNBrPSreFL1+VxsH500GP/HDvdxvUPZ/rH2vvrabXHc5JVzSjOcCYvfcCgD4A2pl0+6w/Kvvco
5XDyzfwa3Wc+79r8l7DwYZk5qKMOBjtFXPCYOFAakmCvAnQGpiCLQux4QMWtb4ksh2LeUHgDUPHU
lQRZbiUQlcJ3a/UaAri/hgQDLQHp9ped5v1Bx369tSHGacbEFOdYhM++vkwYqYps6UtodV+iL528
l0ynzb/rqTUdqBZbBna4q765UjRu84SGgEu/grmExHFMi4WG3DiLIShahT/DXgSbfPClDdpDlwgO
atZu0tb30ojuRtn8QpvgdoiUn5e3Y+sRpQM7LyNNxsASYPSn+17naN0m/fQ7j6iN3BKmFGTjBIZA
bHFqSojlJTXqEf7ULce8y26bJf2NML8ywdYrgmFGzQmqpl6gFj90iB1EknSTpflNlOavi8bDxdNf
fPYVP1bEyhGmpANkfMSKpnl8QEVrcZZ+/EUW8WFpwSvTVV/aqvpRDbxlbt4w63Uy15lJMqEX0QdH
+UzyJCd2q44GXt2FzMINWB/ccbdA7bvghvyt5GltmLnaiKkIKaa2scGN7BpQV6ijKwltMK3nkSJs
hp+1KeY2Q3VyzpYMa5z6d3kCQ7C0u+gLKKa/D8fkKPHmYribyoSghQjmnDX4msZR82c3vSogVX1T
AZpy0zsKGkbJUd73ncWjsNoMfSsvYiKSMGeKGP0faVe2HDeuLL+IEdyXV67NXtTaJeuFYVk2933n
19+EfOeIgngaHp+3ifCEqgEWCoWqrMweTqsZL1N64gNfY4rtsGxQ8SaO57yreWwmrwGLFw07TjMc
sBozkElbCcH6m1HPnyAB/zRGAfC2S3mfUxfTyH5GOuRo02+6FjPuf0Y8Uah4MvP8onMz1iR0mZNH
jQ/1E5sRHhkn/Avwu+MDNVFho3Ummxw0Tb8fTMUpCUTN0V9FNEd94xiDXq099IynMuOj0RjwuguU
URvgGJGqWkKXmw1uKQikX14jywoVSxrQToy8gm8WhLU5KTFG7nVr4X5ctrJV5UX010WwI6PUiymL
z9FfXCow4vSIHJE/O7Il7JQrxVPdaM9qrL3rRn2Nyh+WKCdsag0PKBmWBje57p3R0qFPKKOX7YX7
VjL1t+hOtgdHsSTFbk794a/OM8BDoNKQdQClyYavMrZkBLeYGMC+Ps28OQrcrovzeyjLsiR/Ng/A
yhAVOIyeg4Zgzs+uFJagL9D8aI6/MT4buf+/bObKBvXZoirTUnRrcACC5qQ14GvsKii4xUH0Ggn9
UW8DC6M5sqNHeWACja1YGZfVLuNXbKXc+upXUJ+ULwBn63v8CgkpN9QED/EpeRJucl9y5l3JmrXe
PBEra1RgKcdAnwNibRxKb+KvqqDxOYUVWjZj5YcVuqTcDFw5GRGxAmCVPaO4+JvtNPAzzZQFWyzN
MbIX+OkfjbQwttSgEr9YygZQ9cL88EP4MRzzfe5NN82v9F4EHTITGrGZ764WSwWZRO7yOlNwJtJf
8Xd1r+zIuMD4XPya7dJmz3wwviDdyef00NA7Eea4ttmXtb9I8y5hBZrNXGi1JnI8V+e81AfMOUME
yuWNK158To3JHPL9GIh/cw2s7FDxZEk1LlJIziXGgteUJXTrJFfWCp9xyLa/kSIQtm4RnDXk31fr
6XRpCWZBQu8G6oyBWRpW5UZuc4BaXqrvxCMUwHYia05x+0t9GKU2ESzORppNMKr3ut0po1NKdji0
JmNt297+YYbaw1qE5m8eiKiqgRLS11wiXo9jZpwWp3TZHeftyPxhjorMoZZJccrBNcIMJAJ9OVxz
HasIvO1+HzaoyNwaVQKpFywpCForm0C0OifWjMH75fFvNo8QFRBFBcAKKUtI9dNsRGUb9cHRIWT1
pdU8oarjd154x1JH39y6lTEq1KtzCTZzA8ZQInXGQXyq1OTp8oK++JxEBD1EMOGAEecrziebuyIr
lDLxKhkcoDFEBoI7Qym8y1bIrny6OYkVYKPQhOIxaEO3HTp9Fsaw5ROvF0K7SeBkqWY1TWdm9WRO
FStZ/OIOMAdCIwjUkP/4omIgJEMiBFmYelkp3VRqbSfdlCBjrH7Wvd4xzpP0pT1JjKAqhfYrL4CM
jzpP6E3OeZEuiTe48W166PEgqx3tbNj1brYmO4dORAAeRcUzrqpdeNJtAMTwOv0RmCJmax3w/P8F
xon6TdSh6yp56SXIDnucKID/xjBl0MBNb3HHKDJ8fZlShqjz0BWApkVpGHtk+G30srvIrp4Ej/Pk
g8Exn4dfDgRljToQeZjyIlfHqde10NYeNGtSWGA7+Uvop2xQGc8SZ52cGEvgSllri7NuZmXp8tAk
QjYn3hdNcuB56WzE6QP+N8EMpv6555td1E92o0SWnhY2N+SmHChmCOYsMD2cgpi7ATesasaow5jQ
rEQxugG4tsEzwMbd+VwpmKVLVbsrNL8fIEi9NF7DAT7baU5ZzmY4dXu54iNkQYnm9slkVhkHhc7O
HMfwKI0V2geZffnMfn07fN4IWm1taMOuH/Mx9ZYfk61aY2/nvQ2Zy+C+/Zb6RNY8dEU8xB6Cp9hu
XxE/mP0Rstd03CDjleCpw3DelwaQPE4jqPYTCIIrpj6b1XF0MsmMnmNnOszfcgySNmbpRqGpPJSD
xaZ12vK3tX3y76s0IOzCqC0TCDOGxnWKSssoM4LH1z4FNnltgQoeaiXgKta6xOP30ZtstRj/lW4V
T9tLmAnk7Ih1Xr+8YSh7VGAAzrgMVQ4r4veK2+C0ptZkGR4p6UQPlx1oKwqvl0aFhgSlVClXohia
pOCvW+6X8qdu3ApMFpxNOyJ4A3QDQ7hfehBlQupJiZp6okdads259QJf92OLjIWXbkVY5SOTNYb7
tXhOdvLDLN2MMAylaYUsxSUDHrl6j4ssfBl2+lsggUyOMG2GlvikXXO27mgJYOPdz4T1MTfdc/UT
qHdLjqKILNdZ7CV+5wupVXoJb2oPwm0DWhSncOaDHrlF4lz+rsQlvxzKlVWSX64ORTxxwQxacTSI
G2hUx/d6XZlqx+gssZZGJeBjCMAK2OVTL6kj9LQacKm5l5exeXWtPyB1uFUtGzq+WxBcboj4gWAK
r+hKuqrbvPyBshK5mqhd02SgcAyocG3UfGIR3PJiIMcepLf2C7QXF3c6Su/IKWk/24Nl3Mx2jvcf
E1+6sZWwDMZe6Gts1GDyPp2WslBiHHnuDKp1ESz6ZPS4xX+C2asAppV1OLZM4gDAHLrbRAPss4uA
S7KchwgmJ72zOkOxhuTx3389DXJfhMMURJ9fxn8BqtKB1uxij1CxQe5bOuj+sh/t8e2PKBy3vOWT
PcrrFUWJod6K7wexZeABED0RZu6n/TvPoLhjNXS3d/BjedQOAq8lVjowp540d07TzpiGr6zLWyhv
ueR6C6kDMAWRHGIsCDZiDYTf06R5QZ87AGE3+wxju8CNZ7nJZWFhC8P8WOjZWVaQvnaCmcXzjHme
bM/N+o9ClK7SbHkJSuMuFDov70Uvqvljl+q5FY2Y6Awn9L1jPxqykyhLJj/Up6lI7tCFcyMBHHqc
cRAN1RHE6DSI/M9azUGPJchua8xOv0y7KDbMCGTdS4caiRpcK0l5z/WC26kl7w4ipliU5tfl3dmI
csAqE7g5xDSgXUXFVhT1ZkyeG9icYB/n183yIrD0c1kmKJfq+6Dke1HFwex7i1MhwUVGLGeBkWNs
uNKnlVCuNCliWTaQtvD46RRJpZlqrPG+r51TjA5D7gokEehZywbNylx1/DxGmobzDvZRAmAfIFDf
4H0DObO/uPTWtt6fY6vrp9GMputqDsvx8sfCbyD1xDnaQ+hrN7Kbu/oVs/m/kWB8ski5Ary4yI0C
FivbOEM3bYohfUle/oOJKbtRsNsjBLcszh8KxhH92of7vLES5SKDKGmpvugxXrLm6IiWdliwv8Wd
cUUA+3wHzANkenxW/GZ9UInymVabUlAy6iATuhLcyp12wa64CqEhw9Zu/AqCImtEHAfgHMzyXwhN
8kUo8gyj6W7x3Nnqnki0SVfB7tjbops5ofvGEgXYqEbAoEL4rfBi//Jgl40ljNQcB0IDojNJnEZ5
aBBXRgGzjR0jWdryHXSNZIQvpKdgLv98EwrzlMTzMuB9PElmWbU3VVBZUzV7fFTblyPWuyoXlWJA
Ae7DFvkt65MxFFqRqSNsQfvkTeGMxNPmGgoSHRQxU37aGbxkcjyK6UNS+RhX9ZZQ9ePcU/Oaf+CK
wc850Q21+D6bxMTGGMkeknOMxO6r+BQ+9/pXUs8ClImitiDpSGcLz/X35ZihO58Br5S4mjX+IENt
QCe3fzDnvHWHE7A1ynYguNMMuqpbii3YN+o+9kKM92CUDje4DeLn0oxuAV0HKuzyB9kMvApGGoAN
IrqkVCVhmNAsmvgFKV8LsNDY2NF0c9nC5g3yYYF+os/RKELxDguqOsUUxMGGu1uZ3rI8ixz3L561
skNFQD0danEukSmQtDW51g7TASMb3uAY+w6vVO3t8rK2P9TKHhX2GhXFDrEsYs9oQ8wolwue/Ua1
M4D/spZoPmcK7xpif9f28WNs+FxSvY582jGWzfh+NPyU76da1jiy6vQpaF6K7uHyMll/n/z76rwO
Q6KrvZLHXh9x1qg/aNXrZQMb5RPCm/qPA2pU8Cnltg+qqf5dnCPXpISHPrtK8nV8jhxpFUpOqO3i
mUHTlyjaENRFHyXIxRu/qkz+Z6Kb+WT2oMUEeJkg82bRKStbD835EO1ZBNSsgE4FvplvMdrAt9A6
+zHnyjmuRFfuruNIdILx5+Ut3fpm4rsYEQItCn3UNxOreR5iERdyVVROMj8UCvO9tr0aonf02wT1
1WKtazUeKrxe/JgBHxDv0j2f2NC6OEu3QYE6cvxW7Tm/KKy0YESsr4jr97v4wza1k0OOgrwcBvCY
l/z7YudAsqZ7w2rtPgLBdYrrnwV23NpQPJ6ghQ3+GdwL1HVggP9zynlYHNBcjkdQEHGM/HfzXsQU
LpllxuTZF7ULSM82hhGJCrrL8j7S/T63FTd1dF+44U4QoxXs/ttkQYHXros/qMWT70UHT7DxIiuW
8F79QpcbdMZStXmaeHn3ilRjGntLSK4vu+VWHZE8tnG9gUMTOruUX1bNlIpNmiVeOpt67tQLmlOt
F+F60wWTlyxOcQdP8y9b3fx2K6OUp2rDwHdVXCdeNsQ9BoIC3SrTkTV6wbJC+eTIFRFY2nL0V+ZU
czmM9Jt5Crr//20tlB+K3Cghe0LyFI7jVS109+CzZ7WKNleiQ8oVJLRQtafflFB2yfNihA0FRLeF
9q2YWW/69/jzxdnA3wsLhO6WBmSjxTeUzYi6Qev0j/qedK2rJwzu3wgHxS1I6ynfz1eZKyYgdle8
8Hr0xUNwley5PeaNXOOYyaB86s/cNd6j5eHyHm+GF3Qa//l1dM00bapCjkjRZt7j3WbVXnXH3erH
AYevdPvX7IX1WtxqYuhri1TmwkViNwcVrgaCDlUXtPFRTXiNztVd91TtJkvZlyBtTlJbGk20BguL
Gc43j/9qzVQuA67GQqk6/AKpN1MVIr7VG6hXoHGCDhamvAOz97M/KMFt3f3rhVMvuC6vyrbPmn/u
/gGVTRC0MklFti6rtRkq7uh8ypWqCjORWNqYP7AjI3XH+q5Vb/l/j8rA7bQ2RsWbOjPkahqxlURL
FYPrrbWY8rV0U9xmTnqXMZUJNvPQtUEq9CDMBIHSw1/lm+aY4r0Q/uTP3EkEB4b2TWLFcOIJF84u
DQuESmw3yR32Ur2Br4LzCeF7V9u5P3nzgYXYYZ4MUh1cZZ9GXHF4/8La+2YCnmqCushuzXQvQyLG
IXxTk9Ms5rCY4INqMYXOpDLdvrVWZ4N6IVWN3hdQIsblDzIC1UrB/2ZCkhcy06WLpkm0ZxU2xK2X
zOqLvu/KatW9JoyoasIiYXqIsMeT3x2Vs+QWbv2Ts2pbmDGQpB4UlFegggx5quzEwtR9xX9+9uP3
1tLqRyhaWOsLjx/B7ztMsQw7GXwPf6JVztpgkQo+YEHAxPgAB+a9CFhdFzHXQp3cUxqTR7eBTU/F
CvHvH2C1tg7gtniQyNq8+IpoEAtmYjc7EMUBvQe+da9mXCqMQCdSEahTu1ycNOJD0IILhZtRgoC2
cQqL2zQtrTw0bo3u38+sUF+QikTSUMaAseDhnfigvnuN3NTqQNKY+j1kszEoyIKGvX+oC7FBpCJR
pKocx5F+wPtJAQFFY/MWGdmRdr1s8t/7E9pkhPdb2beCWb9lIbgb2ZyhzPNDpUnlVAtarpOI6AVe
ik5Sdzc/ChC1jh9iPPUEi+jucL/SGHRZ5D9DG30EZn2ArPbSblCxK6s1ZBIkUqaP0IJypN1ymF7R
yPOnvWABdrvXvsUYWLD/t/SFLnMDCtvliTLFnn46AbjjL7tqh8rVd+V9oX9Vd17FKrrSPbVyWJfF
e+4i7qt70VGwTrBzWppX+8mudqEPuGNaJRnRhb19V+JaHWBRV1KuIa7dPeOSvcIgoy2/SSRepK7x
xthRxpVH17eVTMx7NUCFYtxPUEdvrXiPhjqi4R+JdDGCP13VrooxLCoDG1r9UO6MHyQ2lV7gZqNt
gC0/Zt5vJPRc2koqNOXKXAw6ib66cl/o96oeW5f3j3EOJCoM9Uun9mDww23GQbmXf5WB65+BHwmY
jQhGFvs+Sb7yiqCPDbUnqZd4I/n6KblPd4U97KbbZifdGF57nbqsDIV1edGowWiogjJXZxJr4l3m
Dk8iZwZv0mlwotzEsIndcIwHLdMkHVi6SUsh7kKeC6DMtlIn/4mmFnIBKFzv+53IKoaztpVKgHhR
RYtRxbY+P0IbormXCFjw7SexKH0fHv5AO41x4mSCZlx9SFEZ1LQjCVBj9w7RDG6BSIwtYQ8awEPL
uJsZ/kk/eKG2IQdqC7S5LBlIPcYKV0IJDhJ9BlrGwHDp5ePA+nwyle5olVREqYTtzDHQSrK7Gu9d
qzMxLOFAr5zNTcNaIP3KGvR5LnQskF92ISZcUowalmBRFQqVVZpjvLRkKphUWhFEUo61BS/zY+Uq
hZm44al3iTpb55V2ek3od2I84f/HTaWCjDIuRS/Ov6/8xpQwVw6+eqf0IfNokoSOReC42SFa3Xsy
2fSVi0YSRlxqAwYJIdqI+nEMTUEE6mMtYZQ+RMdzfJo8EgBYj3VGwJap7CbAl9QMEce/Kl+47Dkr
WPMLmw3d9dqoAGOobT+WUFV1ZU8SzNkSawuKEXZuqX71Kz6mfnHV3KYuqw7CPBlUoBHjWa45UnnR
UxOUmA4HtEFoGq05WaUvONEe5Z4h+R/PIz2DXC+xJFct9vN3sMF7/TDsQm8hPb7duONYrroZ3EBu
w4N3FMLydCNCDKp4BpMkSdAKX3GFnebwZ4RSC31kO/IYB2MzeK+sUd8y70GUrJB0ohS8HjN135tv
9YlzOgfIXXT7pszEm+5PZCg3nzwrw9THNNQQoA4Vy+Q9frYgUj25wEAdurN0TJ3ywcDTfcH9XDiL
80eIMsY207qDHNfFWRqisUkIqod7ZaeDL57kbO35L+ZHyFPrY7H0VP4Q8FyuKFhs3f+Qmh9jz7iD
N0P46u9Td4acqZOWZfj7Sww5T16fD2WnZJZeDW67GIyEjeEyOnVfSEHbhGJJHFQ4JdOxk24S6X9c
D3VPiPWoZkYGr5yak6K8zKWxy3rDCprMvez/DC+koQ06hpt/l1Jkj4Bwhl3jtBiD+Zsu+vr7U7dB
U/UCpqKQ4xrVqeAEL8n/tUYF5WFU1OfnhF/qDO5cLrUD6L2T6c7lrdoOvysno0LFkk6iyBXIusiJ
IeIO7Ym70u3MNLzCaX7+Xbhf2aMihDCEobS08LPsqCMyVJB10G6Nl+o7obDuX5dvl9cnkt//5aXz
YY8e4AzaeVHjGj2u5Fg/AsNzxR2Es3xTP0I3XLprnfSKdNxy6N3g+arHD1pjqqiZgG4+QlmIMJ3V
u8s/absQtfpJVOVfDWa90GacA2MHsQQHl0FkB+6yl6w7wLFtZtayMQa0jlMGFUeAcQQCRIC9xJ+O
5DhkZocDIe5YM9WbScpqYVQMyQy1yDCkEntA7GCoSTW78Z6xd4yYaFAxRGgNQRpDmFDMwlf3ErBu
pRUDM/ztifNIGS/8u9RrtSoqy2y1xSirMoXHhrG/QMZTLAeTsSzWJ6JCSdwESS+ST1SEnq5FO7Uv
TTF6FVKw3IgPgXAdzJ1ZpyPLLut0UAFm6oVIiXTYDU7qAoUAdS/Y5R5zl8hOgIBFcXT5lb7VbnNi
vaG3phQ+eSUVeBRN63WhROAh81lNZM4PpSda420CCvHFU88EuJjaRmKm39RDfDZ8VkrNCn0GFYpa
bo4laYEvjVZ61fnKYUCZModaK0jcFMjAxXd6zjr75Kz993AEuNnnF0THtUpYhijUKeZgk0fu3GPI
FdIlaKUMf8C+dflIogn/2R7enEqboPCNXUbNDD2TY+UOByC2B4dURIXSGneSz/DmzULdf06MTkvO
C/Uw81WNTzu4o8M7mb288j4kQmzxlXUHEwe9tJ90yEnmACLGCO9disY1/ypIUHyAUpraP9Xzj8vr
Yu0lFXtiiNEkHPGXKsqtqtbMLmUk7iwLVKgJhswIK9Kz1AfQpHc/2uR8eQnv1fhL+0UFmiybm7TI
sQb11EMiU3YgZ5GeOCvcjx5aa8QTQfeHBgwpkEu+aBMysdKObe1aeLv8W1iLpWIPZhk1zNL0QJ9M
gaXki93PMSPjvJzUQm3ls/crbVXwGekJIE+3wlkzF1nya8O9vBCWFTqOtEadlzGsxCN4h6QHKd9p
lWhfNsLIGnQaoQB+KiMKJFiRb5TeIhXA9CG1epe74TxAJUx+x8oNGet6h2Kvqh1DN0hC+V5Z7QRP
6Q5zAwxuxvBIlhEqOYHA2yi0ApLoEdzXuXZMasxx8iz6HEasx8jRZ0/Iu3IqpAYna0b5VM3M/qRf
q3fkAZ5A8qM7sQBI2w36jxj4/jlXm4dnDkbbCbxj3udXYEvYZweQAJi/U8p/T1Py6aEAzcjPy5uM
IklUgjMcQZxQtmZfgADAJxjiweEHU/uV7Zqb2GVeoYzr7L2otFqlzE+TVJCyJmFeki1ApTFRrjhg
4AbsgeWP/2VPQTugQH0KmDlqlZBOmotJwbgD2AD0vbQbdghXpVmScTEM2+5ZmfpWhFJ5oKEgjQnq
cvqB3yp6Ump6lXghdITAQW2WCwsguuX+axOU+/d90ccBJK3dWli+503iLwrsRDwTariVOKuQ7dKR
IEN8ioZwCFleSiopQAmCufwQXDy93OkV41F46mS/hF/ysfKMaxaggIQ++rpZW6UCsD4NTaksAnl6
BPvWSz0JA/giGzKy5YdrO1QI5jHf3tcxHsoyJm1HtOnswi7OtZefUgto2KvUD0uQ7on2vJO+jXsp
MWOXtdbNcZHVj6ARHEoY/j+qfhQKU2+M3axM9th10GYcteesSvdpNx60MDgZeVlDfT3zQ3Xyw7E4
BoYT16zWGOOT02COrKhnWR+x+bnRRk63tL9kWQGCsI2sZRqYA+Mbrky0IXBcwKmFEESFWEy1tL0w
4XT+7lC1VlH6hEAoQjva0s3C4fwM4JWSwWZHXIhysU9mySFehSClkaDLBXJ4z5AiC1eW1XZnLQHD
z02rcVaTPl6+h7dXCbisBMQsiOuphLoBqUbH5RiLn2MwCaX3KmQE1ezmspEt5g4d1LUg4NQJgQfN
3CHUnFoNBq4rQubS3k6gp7kqbwy39rjBzDgbPBN7AgwODuIxu0F7rDNFu77H3IxDHmsGgHuVxbrT
Npb+6UcRf1vtdB7kOl8tKnpmfHkyVFQiW8kWmsW5vPhNMyAtgTaegOkkulSOPzwbEK0DLDgwRpNv
+l2fCCelvv73ZkBjq2AEH/pVX7QMwUUvBZEI5peav8m0/dg7HYsmfCv6rU1Q0W+JggziWCN8ZT8d
exReere6kplIx83As7ZDRb++z/WmrZBJY3DJTUZTi80esRbiw41qagQ2lmJ8m38BEcblPdxMSjU8
4xUiZ4KpU+rMzy340bKiSN6fsxBuS83uHDqqHV2pbrJfHrhrFtTlq2gEUh0N2vOGoimQ/RaJ+6y8
cAEhmyw08W+cXHzI7M6XdhoQ9JMd/NIOgQ/1Rmcg7SOMIdq5+46WAywlQ57H7EBuZQjrH0MdCZDI
cgvmAshzvnwsgjOZ3CJt3TI5dt/7++7EJtDZBDqtbVLvplbFALASI+AJP0RLstNbPOsD2QwyDCjq
fp2Ykjc5JdqfhYP7Z8gwJ23GzxjLuGE9vjfhgpg913gJKnBIyahvUc1qrsUNzhCa28950D8nenAH
cMQzdBb37RD5SaXZeqnbIMH6i8f42jS1873QLUIm6okn1YrZhj+5gkVHtolDXZugNrruFXUeUxT+
wgyyhBAhsEuvOPdXBDeIFzPazJ2D6+asAIERu8wmHlkBdbHpa/NU9BC5Rmp66BHjVE+9VdyDIsEW
H4SdCnR8n5N3+ngklPGsE7b5VoK6rq4j0xZUcIl8PmFyUktGNs8w/KPwCZZ5ejJQYR2RZqMm9wdz
tlvZGzSmoVEF7Q9M21AbXekTV86xSKa0CNg2BmexicEeW4CwNHfPpDlkmaM2Ng2aVNJnBK1IsDVz
svlT6OQAaELFdvb5HXM/Wfao8Kx2KQcyJHJveiPwEdNhsKB0ucdmQrmBWe3fcpvVZtIwmrBuZgjK
Ncl7GtbMB9nBeK3VFQfNk4+pGzj8S3fD7jJsRcK1WSovEmutXtoRXGNp8jyKRwOVa8ZdQ7yAPg8A
2QsYxxbBd09nXukiGnyqtOn7wrgz+AIWuwJHIAZGBjN5zO8D03iEf54Fn2GZ3GKXLJMPvLpy8kDA
5SdibbKHykSk73DTvYd5VOlzxakATWdizDb3k7CpEoIpqLpQZ0IZYm3MJjDF5WrryFyNWx3nhLGn
m76iY7iaEBQJmDv+vLAmGdNGUKvUq+OgMeu298VwegrbwpnywL28i+RvfdlEJAqAQEAxRaEhqnwa
xZE8yYkXJPtofB7zsy69XjaxmY7oHzZoXCoXR4kYjDWAmkcyMlC4kLoQUFZ6JqUeqIDtBA68nIxN
3Lwn1lYp18c0O1R9ZKxscDs/vkpzjNLIGCHqXgMIoDrLnrA/hIXZ3cbXoi0+1U+Xl735FVerptwz
BKVNxzWYqe8hcAFElBkK39pQtPi6cf69JTzulHcJQIwtUv6it2DaLtUqcLmQ28VR4WYGf9NKENlJ
GPi8TTjS2hRZ9OrMlfiOCp8ppEla+AvalqUlXwM1b003ZBAf3eKDmlis6LnlpGur1KmL465pjW5A
FOtVW9B1t+IrG8KlDJfZNiMbEA+SdN6gmW+VWlGmQkZASfKbTsrNWcpMXWE8Ijf90sD46j9WqJdx
38acofcxsrNjehWJpuDmTl+bHJCxi0c4LIxb8Bq8n4tYQOPZYJL1bwWx9S+g/GVUDSMHyypJYXgr
e6tvA6/3co/AHrkUCKTY7VlPEpZJym8iI+tBiIKUlJ8XU5h7s6ydy4dA2qg46OtVUU5Sh9FUtjry
oyZI/SkSLVB2QI4KSixmHyBjkiI8vCJFMetedsLWsJqodIZQP/OzejeBNKiRc1tNDH9oBa+WoVvc
FvtlEf1iXKwyqA8cqMWsOQ6OqJ45gtQ/D1EG3ZGEs8AQcuxl44kLQIWRNFC2U5rYbPXuekHWbTTq
VRuJV6oesLhtNtaMKstH2YOKMRPfJhheFzFNd0wf5cY0nqNvKEUIZgSEoGzGoindjPb02KDwvGe+
MzY+6ifr1DNTnpesl8mxbLjmdowgQoo5ZWkYD6OiviozB8xGP1iqGLq5Bm6mRnKlYjmqanwGKR8L
2s48V1T+WMQVSPhrnKsBMyTP3BksVP3LAoUPMiRgOJjVXKz0KEDQfjYXkCXy7HrnFl5g7YJUSjlU
7ZJlKdC9dWMmfuVjmhaEBtMBfMkRbCsgo9j3RxEDs/qVcQweEqaG6MUQJmA+norPXc+PmYZNIFDY
cLfgceCEe9kuHhuHxJTmxEF47fLJ26RzILmDjKvHwKejTp5gQBx2UkFAoLxzDrV4iE2vyi5+QUvg
WOwGDDo11vxUQuKFFbK3L6SVbeqro0HQSXLfwgft5sg7rdX50Qikc+o1zuSEGQDAf6IXtnHw8Kc/
lkx9aaltYHhAEZdfoIqgaYdywRRZcq8WJVSYunOQZoz4tvll/2MRn/bzl+VarpBHtLq9ClS2Rf3Y
pGB3HUbWtyQRg84HPxYG6cLPZoQy4ZIQrLG4G0ZITRA50+ZQ2+981S5rvvu91n3JGhW/JGORtE56
v4nIBKt0aFtTQfYempnLXfUjykWzjfPyEsRmE5P0Yof0gtVQ2gSQrxdNBTKwGJVKWL8vGlTgIOtC
JeFKaa3qlWgp5pCccyovARODlb9ePjvkaFzaACoZSPM4NFIBGyAWBURkIzA9B8suDgYkIEgZFRCK
m5ctbrJbrBdLHG2VwollPxeQEE3AvSa5EJzzJsGJX9TRVH3Fa6766/IOc7RvDRB2vCcpLAfbuDRW
J0fgqUwgUVpJqUswTcsnVTGTt+Y6deLQajlTROlaNPvIjG7wrHpjLJtllwpSVSbwcxnhGxOOlNbi
7iZbc0uPjCONdl5h9pFVmCcx4NK3pUKTIAeY4jdQZyZQqt9dNlI6YUG2WAujQpHBRxG00mGGz9Sf
LZfeJZXKwMkzTNAghyZoAOZp4KXCVJtpj6oqa1SfsVc0qMHIciGsO0S3PkttvUrtOjBMPUaW3y5m
kYqWuBSO0b8wnIJEs6+fSFfRbIBunkzX1Fq1W+JaIm2j93FCUkJU/d/EByzt1O09/DBF+X1Vl1MX
DjCllt01CNAPYVXeX17OdjhFyQAM2KSnTM8r8ktXSfmgJZ7+YhTm4IJh/L4F+SjCeO5xj+q14fSo
vLeDmYKqHCNxf1Do2rynVr+B7MMqvMxtl5QiEkHMqoc7AlyMncCeclO875xoh0mVh+BW+nZ54ZtR
dGWTCml9WhTNZCCklcnkaENsxgoUJdUfCmhXOcW7bGyrnAEECVQJwF8FmecvQ2rpGGQovf/OsQg2
Gy1HsMmChmBwMnirgycE6822savrdiqNsciFiJMzqUy9Nk3tpYn2MkYay3FyGGvbuP4/2aG8dFCn
Qp9zeNC4X0rM/wtg/q2c9+n/xvqD6cKNc//JHhWVlShZxFEDtWL6q98TxV7Mo8hmc07c0jKs/jm8
J7QD0c10Yvestq79T8apAB13UVbxC94vObhpvd5JvoUoyd5HKHUHgJ0XEDH+lZWglmAPqWxV8z/Z
pqJ2E0TLKIPwz2uee4dcD1XtBWAd94iEkH4LrRj+9vK33QhAa4v0bBW4M5Kh7FDdyDTJDPUfKkv/
nPEtaUXHQJDlQeVw8ofmGVOj5sj90MG+X6PaJ0IbvhxEsxOfLi9qC3z0aVXEoVfhBngADGOoaLsR
5K4O2V5orS43iwUNnh5oEmbXYOPGgL2PFzcd3mI1mpQSt20oFnYE6HejJjupKaxsFi2lvDXqxzGs
nbblLCON7cur3Yhzn4xTcS5R4qwcMhLn8vmcZriIOTWwukA6LlzmxbMkMpLF7bDzsVoqHJScPEJx
AJeWpD62IKoPA78dU8aqWEaoGJCG3KSWBY5hEQ5QbdAstCXxiNcZZrbaop92jzruYaxmoFHB7vH7
Gjl+e2p2M9jb0zMLEbdVivhkiTrcYidq5WDIoHA6F/fT3fhgtLgGwXE4PvwWUGge6+vmpfupdW7k
ZA+sMXHyWai0Zm2fnq6pZnFoeiNGK40UFvPalGTdTHEvloF32SO3kMufTFHvRamDbE6lwhThxxHO
wjXJOuId/4skHfq31OIe2mN6XCBeAmg7GqNWeCcRFL/LfMVt313/cVZ6oCYYci3tUvyUf8oQy2vo
Ge8BNfNYjC4Mp6VrxXj6j+pIttgA75CmvOjzU6IwgtsWicunzaWCTTuCXr3i0TTMjgYo+ZC2OTle
Tajs1aXJQYij9mcfwzUut+Pe0nPvEwkQVnmHGLnkTFTQKYAzqbS4Dtw5Su0SFNIaz+gqsPaSijKT
kE/GqKFT0wImIRfghZEqRzMeL7vqf7lyP/yDjjNp1y2igk82WvGViKy4xpBS8aSaupnsRCaXwRYn
9qevR8UbcRlrLSb2sv8j7bqW5MaV5Rcxgt680rYfp3F6YcjSe4+vv4nZOOoWmtvQ6s7rRHQRQFWh
UCYTlRK87gP1zrSRgwYqts7pqOcZPONwVFVQYwmnhPT6RlehF9Jkj0LqJPzZpNsXoMXmofJ4ybN4
QMo53Y4HOpQ0gr6EOMV9vuO9bNdPTMHLzEJnkQKg+N8vd21Smq5QAVI5Gc7HPNKAvBBtXkyzjeiS
I5+IYlUVzxLZIKmxyqUtQwyuSJ3p5FXvNNqLJvKi+bWsJcq7vxbGhkpaGeXRlEPjUf8hQGbSbVzd
ukMbHno7yoHRENoNui0oR9HfdLD8JpwJmaLMbMVG16hXSb5QmHiKawMKTbSwfCtiDJZgYM83uGte
DQ/RkUQR+T6A/38/zKkH4i+xUAIafdANz7aFtvvQpijDsxOf0BIXOc1dfQy/xh3eUMtmfL9t/6t+
7EI+Y466mXfhMoA9YWgA7yHMz4kqcMyQ/sSVq7wQwehrRHTDaEKMkQ39czs2dgTskqToUruvzGdS
oKPR0nhebfXWO8v8iEUuAmBAlwvTkOI12tOumdGu/SLAAIo7vswnvn1wDpFtXjYmacgqbQFQ/B0Y
hDbtXgsk7w8sf3Un0XakfbDeK2wHY9GLaZfKiAlbt0YaNHbH77LuT8Sr/XAbIbcPUPrimwTAFsVN
q6APeOma9Vf+xRcwdy8mAmUrBXtb0ALDeCvi1sNLH0OtQQm+CmAbxwushOvxVv3PhVTmss1qQdbD
EVInB1gfgGurnwo8hOncJagHvARwyjzSSJ5I5vaVRJLFcoMYP8q7PUmllybMXIR1vGGfVdW5WBpz
/dLJwwZQ/ud0aOv9CcDo+qv+Qg5j57UA8OiiQ4Me7T2VwZBW/VBeFdOOQRdA34WKpxaObJcBMbzb
Hmat49cCzecvrWXsvwqFSgJ5Cm56zMyqSCPM++RBBDQlOss+8hifq9CVeDUwjq2wPOupkEikp+X8
BZOyavkChEyvFTrHKk6piSTOIHJy+PSkrtzceZk6E/MP6ogom1hIMxZ7Mr0V0WwDHNSWkAcTx4gj
bP2FfyGNua46WVTrrAVoNG05mU7JjjxS3EAUlzd88mOuNKYUNM96O2oKygTCpt7KHuDlHCkwAqQT
0avNe0R8dOZc76SB3ivDxK3IulPwbGmzgRcEEraiQ9z+yXhVIWqDyDTQtyJ4k9CBAsv/J/dWf7Pe
q9JWdDsFkB/v1bruB87fwuyzUC45yIXgco0p/Nko4b0QjV475AHHSFYvLPUsh9nhxhqbuOlwhaiB
9Yb2+70K3AMBeHqpx+9/XKt2WUjTwlkbqE6DFeb3qGOe0wY1WYWGqy2gU7PPzaOB7aXczOXPdq8E
dN66nm06TDvPnLWuhhxn4Vfv8Mhq5FaDZdZlmNr1BAQnYij/fWLicoUsGbmey9GyJIA772vtkFX1
wcjDI5CoOL0mq+pxsRZGPaZFllKxjaAefWN3w2ddmxyTi92++pDRFAsuVNEVoI//flwIvUmOY0Qu
aDYP1TB4aECubaVonqu84DGWrhv7hTTmqpCTqhZ7ZBCRvEAKFhkhDSPPHg1p2iAEZCCv9rq+h+fV
McrY5tU0lREmQpQBpaboxWi+jkVr3zawdadyXhV7HwhiM1ZZjUbqKhrQhkMeQZWa2mWbBXpp7YGo
bita5jRt7VQTHjiKPciTp4DT2W+XxFdVIISgSntMovyELnSUi/ASKYf6ecjI65z3j9JSVxht6PaL
ygMSWY0RwO0AXmS0HpgfS7sIZo25adXGxIHQ156y7zfVATCDG16qaN0uz2KYkGcS6zrTaMlUMnUn
FQc7XQretUXd2JVr10WgioFuULzilJ4H4CqVE15Z/8zg5i6e45Q7tf0CZmknD6K/IAvA3A2lbJQl
DON8xEUXe5cZvZWRCHdJP72V/eTE+ujf1qyP+iG7pksRjL3kk6rEo4Xu59Gn7RopOhetu9lFCO7X
e5p1F/3EIeCo1A/SHrUqN/tEo9YyMJ3yufgqB9OG0p7xIAvWnMblZzFmBZawUjUa3FzVvCnh5cs3
I9slAu+2XtOaCzHsS0tLzVg0O1DhTnXldXPj5tzIirMSNh6Q+8HMKkztBHMY2oWEzmVi2I0u2pI2
cdwEbzWMP09yoZQm2snej1FqF6X5Ixx4IcX6cnRwtcGQLIlF/BqzLFaERkdkOinvWYlWSml4LPo6
AGTj823dXH2vAZscwT2GYwyNfTGO0tQtYPqjbbXKEy2p0dwUTack7QeeX3nkjdlrq8sDb4algERF
Q/3598tqEEzwTDYoVsyi7PXxvDeFOqiHzhFnBPmFpH2tFdBst3O8nyvxm9gan6OBHEep3FVxfm8A
cE/4gBQZOx8Jme3UlY9COe1x1fmDmb72qu6MYbXVTaAvJMNysOZwV6fDXdJLhU1GgCRKeWwLZvUy
yzF0ZTgqVbxR42RvqgaxtZF8TWIt3zZauquNCRhG+RdxXgoX88Iv/aJs4NrvIlk91Ya+jcNhn1vL
d1ltdmao+UOfpbY1prGdmuKmWsTvt09sVQE1OkeB/kDMUjANbeo4iV2VhZg8WApbqr6JE6/peF0n
dFFFM7esURq33w/IXAYwg8lgHgYJ44L4GhPWNqohgInx5p+i2wfJE7dAuLqsC5lUaS7c8GKBBmYM
Y4yn/ZyccLElN/NmsBQo6GWbf6aogwRTz4UaX4ssJAOzfpibFXWFndWaRIyLKDEqTvKi2kX4Ig/o
aKoIx2esJmQvxTAXwDSNSzqaaP9Hh+D3RFCBwN2gUd5KUH0sh+9KpfiDQQcPMqiNKqHTFppFHKNL
vwkZb473usyGMRw6DadKeHTjdBm/Dy4h1RoHsvgpeN4FmxIjpD7ZUrALwxOedSDm0F7byFdfrS0P
wu46h0ula7oI1mJ09VwpV1Fh3jWv1MWvWpu2Gedu9KDsm2ear6GzEM19hgo02Lxvmw1XLqNgah4N
eUogV0TLguiVGIaw49KmhAIS8hpjUN3RItB/Tp8yy2Ui8y7Tx1zulMWf+6fYfJdSLtTtleUwEhjl
qroEXWYTFpZaGOwkrurFGOjUD9GRkl3rQBLhDQpfF9ioSB1UW5iqVHGW1x68RzuitvgGkM6QLuo2
aQK4W8p4Xb72XvEpfTLdIsG4kIHtJQ7tAzW5VrW68IuvYK5iXJIZneJegPFLCTC0PViXLEcL8tM/
PVp6ZHN796/CU2blzCtcjaZomWNj8Skdtjzbiw72mMRJio+G2/wz6BAKXoR65aQYmXQfLlxjthSF
nGX6AsrQPaVqX6zPpbZwAu+rJwQjhPX54pKBVg1C5ICC0Zho57N2/K7La1fIyGHMcK6Q01FiyMEc
4K5EEyudhKIuHoyJqMJmXzlmT5Xgt9ibyrPQ1QfaNqqwjKo2uQkogUSC2T/o9HG06dGaJX/7hwOe
V/NdPakLYYxGGtEohmSAsDlvdyXSI2XconGRgxGCKgVnUYwWGvhpqV1kzN3qg4j2nfioF7KAmkl4
mmcrQefn0galAdZkMgzLpurT56wFyTCZgJiXKFsr1740uqWAETzOwCUXBWrRvcSlITomXgJNO5+m
sHudAERii0myIWBJd2cZPSYY1d9pdaMha2J8R0umrxbhl7gc95aSeopk2Mlc7vNh2M0jeSdZe0IE
85gISu+NSXxI4/h5TqvHvKmPQgNyrjZ+VbPwMcmX0U262smNYrCHUa4cUi7hKSJx8g4i8uc0TkYX
rRnhgQy69TIvdJVy1AIabxTuQq09gfsLcKNqCoAEQTukffukVy2FLsBMltQM78U4bZEmueu03B/C
wdMy4uZi4xiK8KbHldtJPfYtHdyZlBMmgKY7XJGYUZhldK8LJQBuOt1BW4+rReQuM0FRNYJlrDRB
laCKphfP+bGJMM5TSI41kFei9o84/E2bIG1QIxOgiOCUbAg8YTy4WWccDUv10ua9C4tN1D2Lo/4W
haOjAAGqzIagrMXXIVGCZDCJK6Ds6c1C/mqEwAWs41z1l1Y6Iao5yeNymo3+OJXhfdQZD0ozoKE5
/tGZkdfm9R6wL67Z4WJQgaqGaYChaZyoq+3CGlC4SD/R7dFyBHklajQIu0b1qZU+zQg+ptIMyhwJ
/7iyQVONyVPpIGHIoIoMQMQc4ix2U1V01NzaNouu+6pOALM7dJukqhyMq3lJdReHljsu4CptFlfS
p9SJi2Kjh/oPcVG9rI++toq8E0NEd4APAqiO1ftjhNmBTj00wnzXxrXbmEAmVBtvKnsvnZD1sSie
GtFnryDKc7IkG/zXrhPrlXTlfR+3uzCU9jKBGxv7p1Ijk01khBqjnG6MvLBBVPek6ghmNcxb1xhZ
MAy71n4Wkw70LbTbREP3pRMRgo6mPbaoLBudL0VwH3Xtl0ZkOr1m3hUNYpe+9qVw3EbWMSbzo76k
O3EM963U7tul2JlzgRnZBuNMcj25ZRu9prr+oFmTn8ogMJqjb2JMoBWgYMbrRBfiuzQt8GOWC7Tn
QOi/yDqIz6XCqwf1oIVa7BVysw21XSlqbjJIndskQuIlpgo4iu5rOrfviwH1NI0C4x9G+YKaY+12
RFxssIH7iUp2bTK4KrBsTUF2mh5YKhUSVOMXrS2/ZqX1dSCGYKtEtXON7JKuvFvM2pMJgOxSYbxT
RmtfGErkg8/6Z4uZPLfLiOEgGUVw9Oo2zeufjda9DQLm6WZhcvImD2ZN8pei20d9A9UbTOFeSxtH
x6CMU2Nfp3ZO/TJRpq0olmj+CzEuo6NjpirlQCfjQ6chHzMJ+YFYnZfXVW93syI5iZDOQZequyYG
9JWad75WAXNZk95SOUF+ulEqVykGYqNwADIuMm7MSncqwKM6agaapGVK7kahdtI2+laHAgg1gbQ1
id/FptwaSf+z0tQNUQXFVU3gbw6LdmiLqfQ6K9l0/XSP0fODIfeghcoMr8dMYz/VmySxDhiNfVp0
kOQlJTIPouwWhvU1zOX3SdYfxLz7AhpPwV+GfLBFayFbvU8fYzV168E4iaOAORaL3NU1FLNQte9G
U94bReXJfeIj+embgvqg0hOWlR42rOkZSlRzALqqH2bYZfAto7mt9DnkFOevXuvMBcpEH6KUARI1
QnhJ4iaoBKRvRLzUu9RdFh4DKY1U2bsanTEAX9FUsJ6zfSthkoxAqUOsLCyw5NpRZijGrtGSPemz
ZxiTfTs4WAsgL+SxXSsGiRWNCFgaqFrcURHtUeFc1SpnSWzHyiwmSy4OEBF18dsIKKNefiqA2JgW
6UNbZfsi0oHNbbikEh9rbdrXKWi1EtMOW/kzyHTx2JZMeGYZntlUApJ/bbvFDhPa41K+WurwJRvz
d3U0nnQM1aGh0J7gqvPFdLPoc1UJu6F8iHTD0+TcD8Gd0CMtEqflfd2islvlb1kE0mPjFJIOTGfR
85DI34s59tNY3smCGvSx5t/e8usyM9Tpcs/ZECkH65VR4owpOgrNgGIMGOxQamrDHwAjRdxkvQ2A
GC4QzFqAeymYiZkkRc6aPqIB7pxswt6ARzAxctyoC3JOde7rY3XIwujnGAJxj7NoGmReKzaFn9GQ
ZkCWHv+/iOCleBHNRKZaYBXAtBTSDRD9t0Vo+UMV/lRyMPQsOqbmkbFa/BH5MRspTZH3Fes7cP4K
5qFogv9rLjO8lyand/tD/Wn5QlDbS10J4OPbGu0ZsitlHgwv84UtjzRk1dhkygyNCpV+ha7U1UCN
QaMPXmtQPX3c6ObCWSBPAvu00CddhR9e/AV3IOg6ikNJmp+3j5IngznJstQxka9gFZKs7+Ziwh32
6baE1fQMUqPAhFEkZGav2gTSWlE6LYTDvUP+TQDnEGhOMGSh7RMvC8Q7DCYNTvhUWbZ1zE/kBUnP
ze1PuC7wUSO9+ATGSAUCVOWkwics+c9+1OxF3jbdK6bT+/i96DsvDTuvRBP2gL52/eGvhKMcI8oa
Xm4fL8gLY1nKog2lyYRwgNu29//wdlaHbtsG+ZGbd6RLuTJN5SyNHviFtBwP6nTsIY0axUd363HE
C7EA8d+y5402Xo98040FpCRo0hXZRBnwd2llG/aN0mBjwyPtUsr97EcLjIXxaDxqJzoIFdq51z6j
+DjOQcHDA1lVXhUlThleSFc/6lQXa52MSDEnMK/4BXDUovkBTohjgv+ywLMIZjuRae+KdsACW9e4
mzbWxgwMeJgC9eHBjbzo2QA4vLmpufQlq4kFUHH/WhyztbWmlGoKIlZfBRw8wOhB9/QUYrhsAZnV
B2EXbze5Ehl/Q9pGTmqLqo5au9qcbuK2vSemhVcsBpMtZYtSwb2IkTrkd4GLL5bfY3EY7LYWAo7J
rEYZF2tnvFJdj6GuUXuNt8ITotQArNfv1bjpRVsJXYA4eO1J36gY353s8KR3nBDxX07dNJFeMWnZ
gPEXXd4pmVjFxG/AQIIgRwJgbeSp76OjPUjoHUu9aVN68p7fqLKWcaHApf+TzNzqgLeZTJAQIJFM
JDcW0X2wiP3eCsuQp9k8SYxmN/Gc6ouJNeKN+sGijHz5BBZnJJDBwUo82CtGsJ9vn+y6xZ6Xxyg1
XvmaMBgCghahe5hn7b4A5u5tEev3zcUWMmrcC1ony3VCsKxoY2Cij/jxPbWf1E+OxbPgTH6E0s8p
AwpGeeS14P+LFZ2XyOiupsdxGQo4QcpVrzvTjxEJD8SEQKFwChHdY5jpu73i9evtYsVsIGRM6WSK
2NX2LTzS9ibBQ431J+UISnwe0es1wuWHzz8vkCm3gAyuafoMimM8ja7m537/1XKkhx/dj/A9QXoc
/H4P1k78qHkIm3QrfJ85rU50C6/uOJ1i0IqqBcfP5EDFPtcM0HshtJRLRyTDvs336LkEAAeSrzxn
sKqyF8IYX2CgUJqMPZZbkcnTl32OJyPn/HjrYYx+6qt4bqkIqrFzfKBA7dERpEdgV5GOSmMDMLXG
qFS3rzmiV53AxeLo4i9uUDKIfYdGAygrOtTsuaNZy8Ht1JrXNHE9BUO15kISY/mibGjhrEASXmHb
5VihCYZm5Mcjf6h29fa4EMU4gKwcFBO43sSvEymzExJ7pl49Gpm6kdP6IMVGjWTXzGukuO63YlbI
GL6QR1JG6AqVcHguw/FLmUqnHGk2DAF+ymXkMzPylInDqWy6n72y7LQwfU2EXLLNpvYk3XKbFBlw
K9spC57IKsClRvMxbpL3MVYewlr10fQQoZxbvt/WP95+Me4jqfW8i1J8eCFu+3F0lVTGCFbnRgjJ
awleC/H5bYnXHdLMXjE+xMiGUhpliNTQCgmlr3bFs7YpguYbimtOuhlnIJ7xYuPV96JuqaoKhDw0
GjBCW6uVjJLgYijV8R1V622I2X4PZfqtKFebcqygii0AOpqOhy9BNe7aYf2SzAJnkF6oeyVNCSrU
ekAKxHPTC8ixMKDRuQv81uDEmxwotbyQbt1Xn5fM4mmY4lRMUZHDeUVToCwpsdVe3MypCu4fHVUQ
wFaSyidi5w+TJNpkyHBN6e0WzAdOPKA0UqjbCNqopdIuxriXt+jLPZB3Tx2aTHWz3wB+KHWrXvzv
U7pUQ1DmAsauZaCRgbEmdB+ISR/isArwxg6zpw37udV9SQQzZYQ8b5nbS7N4oS693dbNVX9/IZix
hiUEm5gV0/Ch130FM1+hxq30Uod+pQ8XMhhNbKxuaGVgHvj6kaKDkX3oNq7x0GBwk87q8Dok1mOS
szyWeHOOVNg08ts+RfqjUBXNEUAgUD4ryD0Bg6t/c61cyGMu6EKbWnk2YN4fmaDsXoHLHafN7YO6
7un+XUVM5maeOyEBYAxWtaC5UvHprZk0dqI7NRAof7Qb+Qk0WkjAhdBjwTZP3NYPKuDGMbKsnPqE
ERBAzcGLAXSgvl+AVDzaI0U2/yRvuDNBPGnMXa2Bo7YZDbpcBJbIIuyTw+R+kYFYlDs8yppVh3Vx
gMxt3ddyhbE4KKgZytvZklCsOYgdMEAMwonlVp3yhSTmsjbkDGhmPXWN23HbHMHIg1l8cc9tl1mN
sS7kMP5ErJNEEjOcVeeJTvJYIg+Tuup77el35Rf6oBZA9IuaJ+c18i9KqisSQPgleC1mJ80mtUZS
lnR90SZ9S4DpCZzUo4bsJMaeAIDrFU9w/mgoUQsMI/HirtXWFsw8/JLP7K9SFImkjwVBPkh0NF/4
VvvVDz21tdNyB+emBR+gfPtyFz2FyOTaw6YMeG0E15ALH5Z6/ghm860lL8F7g48Aregu27X77CAE
dACal5RdfwpdLJfx3mM0JmJEl9u6H81YPgatHimSE80qFrzDXQ2fL6QxfjyvZk2Rexxu5xWn8n0G
tzqAHhuXtmBpTvWEihJ/EH89O3GWypZ58jxKy1KFI0BSOHfi+6mzi0egkPhoFjqmL8iFyb7sjs/9
Z34MxTtKtgAU10UKfE0Ipz4v2WQPYFcIFC+743EvrRvsL53RGO9ukkiRQ+ruhuWz2t8l1ptifmrN
0u3HT5yLZN2znkUx7y/JEMQU2FG4Ht9m4P7R+c7oB4ryTryXN3+XjL44PtaPy4WZ5CFismUn+RT/
HTRgjhW09p+Mlq078vPSGPezkCxbsgXCCuNEemPbVoAWyjQnluJvt3dx3ZGfJbGOZjLVkkiwPHGX
bDASvNEAuSHyr8H1FVmGBoIfTZQ+Yp2LJ+tSyAYaBLGiGDgmL/22f1L20YRKQnRAUV71FW/KAOpq
vHMzOzzJzMElBEPWMj04NaDRBtkLpySzDUCIT4fCb3cZ+gajF/3x9r6uv5UQC/9vwcwRznJmDfUI
sZQDmmonLhAwstKQUYSdk8ZOM7s8ct8OtPGaiW4oHp6BAp+JlmKVWW5NUjzYGwRxS4BHizs9yp/d
civYIrEpYkYUoJg6uZGTvGnPf8BzsWKUEG+AZEjE5ADgZPF5F+dcz3KvNDLyaGpmT46+s/axP6L9
/QMT+28QncCpcSGPfaMVQiRZkQF53e5/86XoX3H0Ddg1Xc6RrmjSb7KY+HiS4zkhKrbWPKYjZnWD
xAJjZHXUXSVQUQcLpsLXK7sPcocXEFw3wzPrZPxqQxJqWJA9+uiG6j91FOUUT4EuseNHCsnzBzcW
Xc+1Kv06S9Zmq1i2aovube/rgSmARQSNtftiawleH3CLUlQxb0ljFHeuKmmRCKTJRz2oVdSlUp/C
YKNFprRFVzr+gfZwtPXDiC+0VZhlPTNUyDTa3Yi6m9zZkWd5LTniUbeLPe5rgAYytxbJuFtRMaS2
DSEQmCi9GwbSp/yN4hOoIPSlybUo3HSuEIj9n8ATrLuG83ky8ZykIGvV0xz3AFvRDmQjnZQd9pVv
Kav7qoBgwxSRsrmmGwMlrFDCWHxBAjtyF9Dm5Hln3lHk7j8Qt6o6F+KY8FFIolopK/oaQf/34pgf
z/PYjwJQS4pvxAPfNZz8bW+w6gwuZDKOTu4sY0GjJ/GJFtlTpe5S60nXI19WuGk3zm6yeYDObIB+
UmI3EXooeA10Qb8Z3qbqg1MYnIve7ZWthMemDHhMSUWq3kJn/e8u3AiLEkgnWFnbTLVTC/pbO4pf
YkXh1OvWT+0sh7GFRq+10qDluj4c7sc53S3Jl9srWXtX/LYURuOjFIiGCX2mjg0uQcMnG/m9kBDo
q5hLRVsy51W8dulDnoGhKMuUjaumgXEwW0JSXPqGZHcvgozpIbD6oebcqE7xqX2hWAD86uP6Rp6l
Mp5zLIRFqipInZH+bbRTDrQTzkaupL5+WxijE7EA6J1+xkbCb1Hk6QjjsDvTRfuhFohuAqB2LsXT
uoGdV8WoRxzrGjFbrCqW83aPPpCjFY2fADB236ZKypmP520hoyjNsvRllND3kbWxMDKiAc3z9hau
ev4L1WB8VEmGNNeyCsuRMKE9tY8JYOeVJ6EqDsnQ+MLP2+LWjfi8e4x7IqM+JT26y32zSDZT5AMn
JigXzq6tRyXnRbFDtXnXRIVkQgp9PST5nnLJSJ9Fv5W2pReBGhltghIXhJyzNnZysyBlZxrUyiZH
8mukhEAhJ+HyBGgp2Ann5/yIeVteYL3WMoiRdrAkAH4drTMa89wUTHCF5AOkWhsaWGNKL/d6V9/9
kz/Mmi29uGvatcaNGlYDsQvRjIEjXujicoJoenEDLnQvnSiICg2JuMtc3dwLWYyloys6HbPoIzky
yTtf9KRN4XxrwXLjosajxvbfPhouZDKmHlVN0mgL1AhumpLHWfuP4LZBotsE6DQ3q7hq7RfyGGtP
IilK8xZrnBzQ12Ow1Iy2MYbfRXMb2h9Dh246bm8bJP3Nq8jvQiZj/4pQVWGpQWahGF7YTH6bvjWi
33USmIwT77aw9UOknV1QWeNqtlkOFziziqZG0mzfqhurSrcij3xs/XbVzlJo3HIRPSfxBPb3DFLi
gxmc1fIfbB9eNpK3JMb8pGJslEiE/7TQlzygyorZ6UXmXeDrmnFeEmNpeQrq0UH7yLuObhljlpA+
QtAKPO0H+JZ2h7pEHdw+rLVkM47pLJQxuXg0Y5BX11CNdGfYqI696M/07TwFqa+76hNxMBRS3iHZ
tOMbA2/FjO2F2ljlqoZ9RW27cKZs+jpPJq//fFX3zwtk7K3WMUsUyzSRHAfTDLgeUGNx9nA1Rr7Y
Q8a8SCFJAjik8eIAzlQGOETDUwKa5/gT4HOeLjKX6yg2TbNMEIZhjG/ZhARWOyZeVM1Pt1fFkcNS
7y1GNSdm0RA/rNqnJSlru9ciNyqzvzkfHRR0oCu0dNDZ/27ITTgQSVugA0R7EdVHvX29vQ6qQ1e+
7/z7LJJSLoYWMRL6+w1egcrrIuvIRyF12vFMaTVOvZDEpGiisED+CTxVcEm0+zIVAlDReNGB9id0
RsCPUlfN50Ig4wOnyTCqPsfSMgyl5dMhMzkxFm/vGL9nRFbSqiOcwzxn6EOTh2M5D6d2aoCCDYBa
9/ZJrft0zLygdI82CgA5/a4KAzo4ewLaDj9FGd8JE4Cb9qp4yKzJspsEY41K8TNVWxezk1tBSbZD
pJ9MaeKc42qwfPEVjDUb1ZBYUt1C8WNtH+bTLk6dfNC3DTa6jIEQPWic65mq+JWKGugbRfcCstMs
CxYR0e89jfh5OWi3aKcMkNLz+YPHqxZ9IYZZWIH22FysIWYizwAzzZT7POIY87oIkFtp6CBBDZEx
gSq0BiM34TR6zH/l+mDHw6EZ/jO2PM1HGmcpjN4nXdxnmGJD5N9Uzqw+t8MAmjRujyRVt+tjOYth
tB+wBZgxL6mYh/4AHBVwge4z8DvgRnYxqZKf4s2yLXyBC9SwatcX66P/v4htcsvolKnEQUmYzkHT
BwhJ/uqcAD4h6QCgwIjF7xKGSW+1TIGl9fE+Xb4t2WM9vN+25rXmNpzSLxnsBdKHRI/MDHZEy37Z
Y6a7zQnDWiekkCNii19yN9yqaGHR8l39RTNczWl/lA9TiS7QPTeFvXpFX3wMo5iSVCb4w8fQBAI6
s3fCI77HFR5kF7gMrXN77Wuti7+tndHQmYxxASpe7K+Lxq0ThfBWgvJEWchijo9eN7nzNjNaWsvp
NJQLTI5oII4wPxd6HeTpXwAw/LYgRiXFtm/7qIfCdONjqJ7AkgPkkEfOrq0b3HkpdKkXeh+ibQwd
JNR7oBIvAs9C2YN1OtxaDrq/3fiEMQYox/CVi4O6fvNcqAcTiAIWakBRHuelgNPTpk5YQOANSGsK
ksBPGvPOjLnowlos0lyGZ1HqtxlA66F6kDKDo4QfqYhr/3XeTsbfz3OP+e8R25kPjrwrTslG/aJs
5ldUUP5hx3PNfbyZPfJTcf6EqWbdjZ3lM04mzyI0YoNF3C/zwwSNNIeYs0TeubHc6OaMlm7FgFqK
aHAibrEDfaND26mWT397f/5aD9tDDkh5CqWBUwunwm4LIAbEg6+No33bDDjKoTK+wyytSBKoq1qK
IJyPVnhv6v8/n6EyPiMT+zaOQ5xMFp4skHsArEKPOP6fezaMyzBrc1lIhXWYCGa2yn7cYzT/KfoU
P+ItG3DzVPSbb2g7WzloFDVMgYNAZww6jHZhAig7AqwjSE/NlsLS8wRytFtlXUZeDcgEQh56su1U
FGxtebutCOsZTlDGSxgElxGRMm5iqIiV1xG0e0L77/hpeKCZqWgLYApcltKPacPDpbvmZKGR1YVE
xmWo8qgXiQWJ9M4WX8anAY/Yats8U1YrZTdsNSDue8q2xIbSMuHPnxgwCJo7fkf+WgMqPkVDrlOn
g6DsnGCVCdUymgNdPHAGUJEFIQ3NhhhoHQKc+R2vyWbV7C7kMeepqnJuzniM+lo8+2F6n4MOMao4
hvcvRwoaS9C7i4qsMFKGsmkKK8UG9y46eYDzjd5Tiu0pBONxsk1veOXlrqiXvbIL8yyRUSJdXzQZ
oAJYl9n5dam51jTZlVg6rQQ+VCBVRMBwEpUNR3epl7olltEkowvVvhEgNt2Wn4agCtDCvtN2NMUZ
e9yGl1VjtGRV1jTM9lyhccljIdUauibRVSf5lIWNIps9oe6LyTugYt8J9/zhDZ5Mxk8LZOkTpZyp
gs502BKYxk77Grs55puEVwolJ6a2fug9BTjRrYpxnDpyrHdADs0l7x5cVd6L9TMOXa8AZ5cLE7Vb
0SnvKR+IskndzCGn2ZF9MAtnNppFb5/x2qiACUCpX7vOePik6C0ydZBaeTReAxurasvvoDR8HYDA
4Bc/qGbPXroHWHDmDnsNnfGFDTp0//aHrFvVxYfQ7bkIHBejj3ti4vgp9bCMdgaQSJ8oi3NrgwLQ
a77yYIC5Ehk7NiXMeGUilk7hhgG2dGds5o35acRmm34oAmT9r2b2fttuxpKNVG9LY4DM1p1d/WU6
Ak0XV8F46u4sl/tiWldvMK5ImkIzc0z01hjgiVwm3G+6rAKro/G7ZbKVMrybBLDHxSlSxFXyXkqa
6koJcQ2xJzZAQINR1U/CLPGiidXr3fr1OQbtL7k4YmnpzUnI4E/iA51HIP0H1WK/o8k1FL74hSHO
+g3mxdg2vWXWdP1pPh7IXO+1Vnq8rbc8EYwHKWe8wK2QPgNCwUkrwGZJvE6R9Wv0Yt8Yz4BfTuaW
RpM0KSk7kvyxb8qR8lmI8h/s2/q737IAm68BvPcaUHSazEgu+n+MkWJqFk7xtm1BwPQ2Y25L9SiG
w2AEtOO5d7RsH7nZawsqMuPT7e2lNnh1BV18CHMFjeFiJeqIDym6Hrgmxl4h+V6zGr9RTE47CU8U
Yyy6lU+lVSJ4KPIFPNSdPSaP86h5QMz9O1f/a3vZJ08x52aeE4jKARX1MZsT5yDMA1IWOBY/Grj+
qA5MncuNzWQfPxhw6ua+hR5lLfoPBcXKbCWKc7su8pMSKq9qyoNj5Owp+w6K4Ov+j7TrWpIbR7Zf
xAh680pfrr3VC6PVkui959ffg9bdaTaKU9BqXzQTIUUlASQSac8JEGEhfKxuRQD9KkADQwObDRIq
xp5uv56fW0rdkSWXkHqYYFum9FWTXgIEkQmrSMSSQWzByn7JbRhMowIZY13ldt9J98DImK2uGhip
vX+58Z+roR5DdYbVbj+y6NLdDN85PpAyRJ3dTZZuzoAQYUVCTInUY5gPydTqCZ7f3zamhUykSX/b
GKgF2zazVIN6CdtgBNq6gJstqZM9A816xGwfNzWuIuXuZSPCOjfKiEhdrqOTGmvL5ZdASXa9isaP
Mf0fpVD2Q1JCHS32uF0y5ntGCcg2b4U4MNR885wkjE2DPQ7wwxpPaUadJFyaz0QHiVr4WQEPQo5t
MusCTqrEMWwxZQU85O7QdmMtk9KNmp+6dCTvNhBqa4vA43KWlnmEnEayJm/2AWR3+cQ2fbO1SEo7
tHaYioEEsaSZNxksFepI4BRaYGqhmbfB1CyrPXvrJV+LpLRE5LmyyEeIHPhnnXfH+eflNbF+n9KP
NoN/y4OE0i0N3q25wp1UVvcB46DoZnYh54auUrEEobNaR9+XoZlhQKgzFQyducvfdkCvdu1s1Hic
tbggNpGMC4SHeK/a034E5v6fNCpu9keupVHeVimVfNiK2ENlHIRD1wleWAS3XG+4YBd7Kbt8z6sh
gDzRFDPmqmFqScW5vCiDiFZrTwsojcQsZI2DEaEXrsfHlV09Cy3g8ptuwkcBRt8IkhdpCrwuH22t
9g3jW5SldoQ2UrMueEfi3vnOv6xXW7NZ+npTqGep5DKuEXUcAWldAMjgQT9K++DwB71dLP2ijI8y
D0MfxESFncGe0c8/GXiWFo/H+E04uoXF6ibbzH9LmARBKVIxFF4jX7Ta2yiVsiQipnv2UB2xhYfi
XdyDXLgAfSuJjYH56pE3EeyRmsdOEG7NUQK/TOJlNDN/lF2/yg9nNViycSamT3Irtz4tEbruAXmF
OSAVyR5AzUOnYhOckk4FchNQQbBncoQtx231FfS9LpakFhZw+XykRmTSUfeYejEwp2NEj2TmUAV4
z3PE5LjYNsOfy6dvt8hJgRFJEDy4ujfZyhEU62gmQkPRDzBaWeA9txjKvHmZkCxE9wACcIEGAJCN
pa4BNEi6JMk8Dri6bPVIJnIGj63QW44BwYf7jzDK5PN5HwlTw8PpCb7J0XtomICk/l9XRNl9qdcL
bc4/ViTv0wOZmvjNYDd4fzBzs/nKfC6J7vWvgZjMK+TEwjfuOj60P4fn5nvyq3iS3WKfRiagZpUf
f3NmmBgzJGA180Ch+3pJkgXsKyopX2YYdh44S99JJ5IORe+lHdpDYl+Wt3lqK3GUO4K6Oi/MEQlj
6uQVdRarqQWfn58uSyG/cmbVV1IoDyQqo06teUgJRXUnN7MDOrIOvB7jy2U5rNVQOhjnwNVOS2xe
tUh2vHjBMqHl+fWykM1iNsL4f46IUsJFClsuU8gRGaa61/zQQV6xQmIP9HdMjNJNcyUT1j3B0HSN
7nRuuAx0NTyMNuiMrDoGUvno5fy465trKWC5bdse8Uoa9fx1nAb2nPp/iFy2reJKIqXv41IVQkQ8
uUDrHaG/jRdQ2EhvMS/ZWnXfFK42PgejXyLMGCMQSVeY5LhnHOim2qy+gboEvID2jxKtViSFQLAN
OJOMVOBJGMwo//NWctbRUrdiigBZXysI6MEPpNmTzr8DTftOHIzZRPDjBoO4u7zQ7XUS0jyQwmnC
h4OwcgDEekHvXwDnJmpr8NA5+QSvQ2E4ziwhlFs5zPUUd6SVJk7uO9UZymdBci+vY4u4BSwjnwuh
PBk+77QBjAQjZIQ7JBL8tCl8IUncIXsUwNfaxbOvQoP4ascbgIcZ92J4HQAGmatEuxgqxrO0vWRC
ggf2JUWmWzbnOgBStFxMLie/czVY3KXC7lk2lFiVMxsq/yOE7tuUtS5BixSy3fns9zlaPuQSg7w1
/9SLGGlS29t5kK57yWBk8lhiqbSvJuQFB4QgyS1jFaPDV4j/TZ7r4Jz9lAFBnfZvgf56+XgZ22lQ
GpTUcRvOKVYqNnxkAhq1AnSlPM2qeVnO9v373FFKi+Q+ARaLAjlhHpo9Qp3kOBUPVe9yAOi8LOpf
DOunLMqwLkKsZuB8gu97ImnnVlulhMQ/STuTp+6SupBNXt31WpSGAZBTcLS7U1QGvtI8JvINL5z6
1uMNlmPGOjLKgqKIPtexkSDSLw8yhiFbNQSVFSs4JDWNS2uiDOYgFV2O2QP4s9rg6Oj05mYZDHGh
OQXP9Zye+OBxSWS7U3uGl7QdFioyUkUfr/5Hjn+1m4EhD0UYgKmB33e78dT5/4G2YOUONzdyJYja
yG7oga82FLxrGCctFWxtfOSLjqGNLCHUPgrcvETNgEptqcbXXCj7mTaYBvc3r41KTCIPupMz0Goj
X1CClhdc43myxultiVNbkm8vX6zNpaiyQuIbWQOD4Fc1z2S9qoUg5OEegcQaKHB1+A2crX+VtfsU
Q/duRqgIZgXxEP4/a1d7uq0G7u+sne7/QdaOHPSZrq8kUnZ3SCR9Fg2cUduDVjb9AUIdR0hQQE5Y
d3ezMUlSdR6JAVAiqXRbTRs13cwR20SgBeQWdKS/oQWU1u08dh5iOwJfyaO8dKHUpUURlpFA/ryB
uUW2hMgEQbduokuB9CiAfE0mYXg3maHL6qrf3tjP1VIaUyxtrRkfr8vC221z09a8JXV3KpoTLqvm
pgX+Z5kazco4xPMYdD2ix6SOcvROtg9pPO97ff5ejZhPyCNOdBVxYRWqt9M8K7mU5iTCPE1tEE7Y
XuOdMzPwNf2anwDhWcIrOUVu5XSZGYC8CPVOewbeijV8KzyJcfu3oyTgGyByQUX8DNe8H0ATMslE
qwDmdFxNEWb+301+AK7hH2GU2eSWvOCDAcmHIcmtpsosbmCZALJtZxdyJYIymiCmiYZMxnH+93Of
m0ZtJYq6IMWgRBmOEYm64kdZ3FetZras6ZxtGUA8BqoAzocGfuclfoarKkkuN/3MxdaO5XgfTAAE
unwJiF9zvmufYii/J6+0KVhqkkLhVB9uux2rT5clbN5n7VMCWejqaVYLDAmmMo5eiUEQq/XgjZJN
o+bRbcRSAdZiKC0TigizP8BeQL2INKuhHGAvgQXeG8M41PbkFMA0lzHkcXmBm24q2DlF2RAIXjN1
n7t6LDCAg4sUamAXMpRuJ9SFbDV58mNUSztcSoZ7sAX/DbLtT4ni1y0dk2qucrmeXKNVMSDIZ5ll
cNHzUDaYKBcMEgfwHuKCQypPdqCKFt8BPUXtXyLMFHYld0AW61sc8nvJ6JwgA28rYdKRKo6xM5vn
QQbAwdStITVCXUmlqzseBTzUqefWnJPUVSXteHnzN7VrJYK6iqoSzaCwwjPMN8KvrA08Kdatumwb
y1B557Ks7X03ANak6/yHD/h138Oi5oIgkkhqenZKEKmBeCsyUxAim2B9/V56qk0GXyeQDFvSo/TW
VEcW8s+mWVh9AnVfMXMfplkmQtnSyAKOvj0DxrbruuvLS918G1diqEubZhwfZhPE1AbvNajqdHrj
DQKAFPXyjhM1D8D2DK3eVJaVSOryAjAjFAuAGiF4iMw83Ne6xFDH7bQE0Ah4JMENNChTN1XO0HIo
qji/EV2khaO5Y2gth84Ezm5sxg/RGxwbW5AJrPtfLe5TMnVjdb4Rmz6B5KiWXVgLu85fLp/Ytpe4
Wpz0VTljXUiNZoKI/wDgBrvGn4C6l4GVvmSEetuH9bkeSg0rTGMlOQf9ENHMwLfIDDaGz1jQlg4S
bGQNmVzwytChA6LJHl0GsB4y2vd6qzp2gala7Sm4AWHtXq5tFRV54O9FJmaw2EAxWzdtJZ4OKXIu
5aQphnjk300tkBw+SRy1axlKSdxZ+gEGxxU41Q1JQvxK2cipl5Uq7LGTEggrJbUwqyE5FOlL3GD4
St+rTbRf1Jyxt1tW0+A1kPzBkhmIy77qSgb+hqrkoCuTONmaDFi0PPKrtLjnR1Yf0aZeGjqmAYA8
hxw5vUDQmk5zpOtQFY/MsrXW8l17XKw31R8PLUMtN/MAa2FEp1bOhhLBVcKwLgoM0eBWGWqmmeiP
rexistDSOkwdd4mzJD+q4o2hrWTLzs4RR4jJB1HVVXpLc90AMGTLkerh6IAi2wWT6W+UFaDLXwN1
l3GEmxkrYyWQuoJ9lRv6OEIgGbbo30LAgMDdwRj/4ihPBGKbscCN5A70FMS2ogCaK2zi162duSRt
Ai6b3E4Ae6Ms2cbQOZqQOW0YO0IaHgc1tIrU8BTkOy/L3rgjBi/gyZV5vNrKx1asTrWKwkSWC1xF
0Qu8yg12godeQjaq3qYcQFGJJHMN/HzqWvQlWk/rKhjd6X2yZQt5JMHKr/A/PyNg3nLaR+2d521S
6TN+9Kz+dHXD4uFWQrqgiuhFpa+KqCCqwF9JSJa0IGPqgkdRLmxOGk8lp0tugjSofkxBGqz42Tw9
I657rYpk14ydE9cI0ZPvUZXGVlKk930y7cTQAB89yuZaY8qNEpt8XltNEMPdU8CCqbgSmDXlRLPA
fQV17Z26WJCCH/XEyaIx33V8dSf1UmX2SnpUpWhfQekcbcx/KlklWT3UzxoTIfKiKZffkfvTzDop
b2vBGM0wlWMgBBLC+LDzFyPytUr35kRBCCDe6mN4zITkuaqExRTBISqUja0UoxOnuj8kol134CnN
8CF5LDtjX52CyWwS/vayXm2YwS/7TVmLAHU6aSSv8oxuX2W4gccAmAUOdH53DEFbmoXpGfCMagJY
0ugYQVdKeZy0AfnJhE92elhkh0o2volZhi5YfVRMsR/5fT9JmG0zELAkZdBYSRWiQgpG44aTerS0
A6mhGgw4nPVQmFHQfJ+zPnTAXKU81SNYaxPh0Ygxt5gs0SmvhENQAhmSR3uZJS/qEa1LvpQrj0ao
A0Sr99uYeyhyWXuT5VTdSVGcQzRYWNJwfpBq7Sjl0kMbj6kZ6TzoaQe1t/KgmW8NpRUcZFMqSxlH
B14NjOqScPucq/2lKW+5acD8kz62NjKY+Ecc0Ny64cbQUlvN0EbRlYGpgDDPiyMgALYjiI+XdLaL
cswdUCqLv/K4Lq7UePKlsSpdKW/x08n75QMRiXX8aq7BaqihywbIr0Cp0qijl0C+K/FcwIMg+K6N
n5QFt0MrLNBB59yjWNzp4GothNlshV9cufhB4I75cWjA2doFVppHp1oG/nSNEc4CfYgFSIiHNrJS
fXrN2/zh8seeq+nXbyXKtTJ/BliEFZDb8i6HsUcEashU8VHpdsDNuyxoA1wHdl3gZQLbxWOajZKU
aK02q1GMkSR9cJRIM4FoChrmhz4tbLGvrCWrzCgLr42mv+Gj22xQzWrUzKC/bY0dr+XQBM2VeERG
IM2wLn/c1omhKioR3BV8HZ3iXwQxmII6A4gZaNsA0gZoCEYn8qYEEX1X2ARRkgzK/PMlsAcmPhdc
/GF3GUaQJiARsfaY/AqleYao4SFFvwD8PRpyIuwbCT17vfgx+0NaPaPsxI9o7Jqc0kUhHTwxBcNX
OHdlEe6sRIpfFaisuyyU00F08YxamlLZFQieAFfPOKFNMbqMhxozxzwmKSgxXVLlc86LmF9YrAXj
W9ocOp1Qs3aQhGlnO2gQpFRdUDQkxL/KiXK5iqt2wnJAZWly34MdGSuCmUsQubEKPhsNENi8T2n0
II9iFFlSlpBW/5J/6RNQKgMbDAc2zNiAJ+6DVoHVCvgxVnlhifQwDzib82BaIDSsBL8MFIuHY4Xw
zunE2tGzpzpAU2DpLWBU4qPCnePIanhgZteC2RneXO0iATTw0gLS6dxMF840KsnO+clcxqvOKCQr
5+AsppKvjm+aUOz7tprNLlbdKK8Lc1Kyu6ruXpc4sJUcFAbMivx5KI5CHfh74cAKAE1FbPD1DMUl
GBI+FxOvc4Nv2UOzk63W0xJLyE24X0+8291haNZWWDmA8yZHSjClpErQDbogtBAc7AP0+oObJtgh
nNz13uRrlnqjnKo30czdWTTLG9EEkzez0/NfVo9QARlDXT6zs1JdZsk8ZwlIXbKHogSKn2ArPpAZ
K0fxBKdIzeGKiGalIc6DsY/V/yOYblKYwric+blLvBQlBo8wPqanwg98w4PteWYNc50Z1A9piMfI
YyKe4SMVzTiNfRmlnt6/idOrnMksU0DU5Ms9oSRQz/hiVFymppDQ2K0OtF/B1+0GEMOYEAie/6Dj
8MzEUfIo0zNFGObRYz3xkGF+iY5oX0nN0lJf9SMYWlu7BPZGaDPHRc+ejK9SVRKarRyAEuRoYm1w
ROrv0XLBTz6Q9sodGOuvmVE0Y1fpJ0pRaqEvFTFALCu4hPBbfgVC3C063Z3ZB4HK5Yed7NmFM1TJ
16xWxwe8lhbSlHhKW9cWp5axCZsbW73RHDWMr5ijoV2rnAryPjD1XJZN9OOSbMoaaPCZuyVZEi8b
DTfCZONCoMkUHQ5dIAS3rdqdgj59vyyUoUQquTarBYfIISSNAiVC2j0G83tkcXMfmUMVW5cFbd4/
ReMBsawI+IMK2bVRXsZIw842g2EHumNki3NZwnkWgqjmSsTZBUz4OEl7YslmhxvICIZdHLgTXi4r
2cOF+iubshJI3UDQHcq5EgWJpyfBWxmHN7oU2YxFbR4Q+CBEWUeyH57g1wOqjSE1hAXmmaBKlHfh
bGu5qxwGX/DaIyIXZTKHO3Yr6bZ1/pRLj0ou5aDUfF8gYnf1PYDLD6XmtC4ZOOB2bWnz3y6vc1M9
VuKodPgUTXIRAT3Ok2eg+au5vSSM5jTmiqi7nURIBmjLEHvZDhzH6FuI7Pd8tzjAjfWY5CVEnc8u
M0IloB+Bh/BsXEyskh7EKUvsafejU1+1aKcH6rbTfA89+aa1g/cC5kvMTWQ9Lm+kuGlGVpKp2sXc
qlk48Ei1ECCo9qp/nJ7DR3Gn3Iae4HOODJ6d1i3BUk6qkKHVec0pvMbA/XKTHPPnvmQp8OaDgZYb
Q9VUjMvQycgo00I15tHB3e+747IT/ADjI709PQE9zPoD7JNNTVrJI3+/smjNggR2JGP9BM6i3hPY
Js5pHGDPHlWCLgC3nGHaztsXiOFZiSR3eCVSHI00BZgSqJlMkm8VTCM0ZWAgly63kxgts+dpZUoY
db6tFil5EGB9CdS4R3vZ6M62aKJPgvEebbunq2VRJlvodSXh1Sb2xgi0V/Gh/oYDPOpvUKMrsYJj
szjAgy3t7qkA2/MVpgOBkd9rDIXeMoAiAm2Q0iANCaLur5tbSEXSGZwYezV/XfF30/gosDIw53EV
9nQtgzINgAcXOYPHbZXuwzuCl1OfBnNGQhKTlrydONVPFpT15uauRZJrs9IZTOH0QRsKMbxFcbR7
1YQDfMtZ5ctwSC0whdbH5FnYV3eEd6M8lLNZTKZhN+5la8HaXOqyhJo+wdPBqzxmIphx5MxXe84a
1MK7LGfLKK1XS92QPJBGQOLysQdUCDsfTtL4y8hBhJntB3j/BMD4srxz0jbqRKlbklcFuC8iWJ15
r+71k3Az79s3jI+5yJ47eojiRG8DdP4oHphBOmut1LUZh6hMigwnS5p/pt1ymF8Lv/Jlk1DZNxaa
y8mMqJUxyQfPpzSpRVMOUFLVijRkYeCClvwoufEBCR0bPa4ZGM+IrY+c4I4Vxp03IlBCKQdFUzG8
3o2wR2ljNqEXtibIP5/i29xSGks2VZNw28+gksqBNpI5PCArWF0vWyZ/pV10JJkU2lCOC0xE2aF3
7VXtWE2wm77DWgJlhIRc1uMqhIEQrlsn9CVfu8sOy57wHBpMVkXWcihrVEp5OPVKHLhl0FqpAgbe
4r/tVPl6ZnR20Ug4GdVYGa6QDKrzdrhW8ntUSRxZ+3n5Hp43GFKSKAMzlmOKDCY2Tj0VGFJL950v
7sId6DB/xo+9mz6QKxE5jTcegNeq3BiMlUpnCTrqAyjLM9ShgHoBPoDAGw278qr9GM0urtVXxZlf
pH18U/jhCfSuVvhQgkYgc3pfBUybdr+8Gvfcg7GT7y5vypZvuFYmyjaN3aJJUafDXcBUtRkqyi4O
CxtAdqCFj58qLbq/LI/cQNoXXcujDFIzoZFXSYrkw2MgEMmKF/mNx4qGWK+oQZkf9NWlUjwNSGdh
q0k2WR1vm8Pocp5iwVEgxLnguL68tvMGYep8KfOjozAVoTso9uJfIJDa83vRkjGPFaBI2rrcW+ck
b5jB93mWW7Lp9H3uKgoJXx9wtZ3VUkpwh7RrwkSx+OqOAOzpbuWxYGqZsijzoxqpJMcFnk/jvtkR
vkztigwVjEBQZj5fl7UT8+1f1yXJYhxzkkT85wW+CXaztojLLiG940SuZoHXDflfyWVTGmwqqiDy
IiZlRf1snrVFN/JYGxBNWGlqT919kBP7LN9r076uxFD3L5iUiY8anFy+ZPZcveT898tKuelVrQRQ
F07T82zSEujkEmo3GJq1gFhrA4z9spTtR2klhrpv6HvSQJ8QENM2oEXgg1nQ+Z0/ZfdobzusK2nU
RVuKVEqDmbxKv8K3KXTyJ+662UUWcsUnHV5GbwuOcRsfIyT6MW1zS6jAWfTOm7r5+Q30Q59yxlik
GTZW5ytbEe9TUCp3ywx4tZ9DwjjEbRdyJYy6dJpatkVQw5yNVq1bH4TntaMKruIQmA10JzRe4dWH
7FR9Y7s023ZtJZ26hlNkLENvYLv1yWydyQb6y44M5Q8k7gIw67Kf7e4PyCMZl4N2DcRIyoJigNw6
7/zCGO0if76st9se42pplE+gyHxm1GgvQLisevMTPJB7+Qkcp1540k49ODmuiu8TsA4yP3FqwYpZ
qJ6bJQ9x9QGUT6AMeH0FAWtMdoGHqQdS8TiQyWwZBpw/Fvtk/wcnSk7s7BleSaXMTljGfZOouK7j
7MC8nThnvtavy91sl260Z/ZIkZ+7JI4yQg2oyPlmRhiCeWF5BlvS8APMD+CzTWz9oQ4djMRVi5mY
esCkWDyHsSOP8mqplGVSOyTzJB33lAATZHZeY4+bhwjImgU6XA+ND5a22eXtas/Z7QG47l4AutvM
ak41Q9k2k8LrT6HMFqpBfDTW2AaSPy1+tLdA0LPiI0FQSgWUtZjJoMs2ClSMX9/PIBwHLoAjhPCP
IKeMd9X7hP/KTos5sFixSD2o+CO2MbKr/37imDCmJGtl0whZTlLFIGi+w9CBm59EQIv+zrgVqqnC
OVFIZZqpbZtu9j8nLtNegy5ouQo4IuA0XE3H3iNl8HzHeQQAnlkSIqmRS+ukUidZ2+T5KGKHs112
M96hTuMQRu8U8goncowfl+0V452VecpeaU0uTGEHf6F1JBdcFpk9+GqETm2Q1DiGzKSwOG8I+nJ9
ADbw9SBrQW5ytSU0I0+8NR2BWHWYr2N0ZYhoasRqjTfZBDSsD+Abe6rBcmF2jyEow8x+YZ7sZV8G
s1nUt2R6KcgkczOEhTkMk5kFkPjfwwhSS6asVdmHNWLSOPFmAfE7Fha+5OkL4yAv+5cYNP26lgnz
/bOeID8i3DfH9irZifthp6B+CYfimn8BoI+XvZF83+izaGoY7hOaR7/KFiJ17ioQ78C3VfeA2b0u
91FktlfEp4ZB2o1wn7JbqTHnh8oLHP1b9chK6LIUmYYzSkW8e+oCRQ7b8b5T+pMU6E9lEl81ZZOY
ZdN913IBOd1lF1YtCgXi+Eud5f++Z+brWX9EO6vUp1KOY1gTC4nxmPxO8hGQfmt+EbaI6sQMZy6/
uvLHnqyEwYtBaUJHUZDEFH0FkDkzPLX2b1xnO6xsFgsvc5cp89Q2RSmpaG31kqN23e0yl/TocN8m
h8ApMw0va32UcepaQamSCWdKGtoloGNNaPVOnjiv8bJTzuppJ792bnoVUBShW1E9Q5iR+zRsZh1r
k71uJ/nhN/FmuVq8wSFpnPlQBxbL5f+X7fwUSS0wnWop6Im1j46/galKa7z5TRX/B00V2ybiUxpl
evteyMQoIg0AcBeAvYAsRgh716FFzemew9uyRATMuwpyVnLlBMLbkDgMK7V9op+fQFlcNHFKSUKi
YPU28FpE35Mv3C4W5p2symKiv28/pp/SKMObhWGRo58DmfnSLK+AhARs2twMjzNaDyzRx/hRboqM
UixLiyg73ESFhKFVaFGpliZQmMAr+MrYxG3v93NZlLmVUmUYDR4uPvBNnfAJzVUPxNBI34qn3lVN
QhGGIgCrNrftBf0jlW6OUftF1LIEmT0BTfsESj8CI5OXPbU3FXLT5uU1blZ6RRGd3LqMGYczKBll
lhpVNzRyGasH2Zn86UG2KhudKkDRJ6QT7RFUFx4oC8T74Fp2E4dDKYnnTUIjkFkzk/Rr01f4/CA6
POeMQBNigOZ5Miq75WGKzfqu9QJwRRVvKbevQaXj5nbhsWoQ26H6SjDl+UZarteC/rETwAjgdJP4
hO9gGrPQOHck5PVo/gYyZnVi2t/N+7MSTW7z6n0JU+R2xtyAr4Y6FuAQAAT1LN11pviCWRsbaKms
Av929LqSSL0vCealuLYit6cxRU/3klfDhRNjAwTz0cjsGmVu8dA/M93gTeVeyaUMcTYHTTHOkBuc
0FRtCWboNAfj1O54/6+K3CLoEXjAgSAfSDdY10HcjA1J0X28M4fY404YCiOlUP/yJdquma0kUdaW
L/RGnhL013RDYVVL3Fs6RtJg9OXIlcPkhMaUzuQw1TzVHDDVBLTix/qBC8MXY0kfliCIzWlJeOvy
Z21ayNVXUVY5rvVe4OMKhqTK3zsZrVlLrz1flrH51K1kUFZYEsQUcB5ouZm0R2TPYuGbEN4EgmoG
mQWUV3DysHL1my8bUrsKAKYBJkAHqE00hgXf45qOe1KfJEwbJJjRvNJOvrE87s3lrYRRFzMQ9TmJ
tRTGyBuOpAekd8ej6LMczM2TWomhbmPayQtQ2PDQjPxiTjraIvi7y+e0raIrEdTFq1A6V6URT3Rn
i/vQL0AOEv8svvcvi9VcyQfMUPEYfTAZUlkLozwh0OLxZZHAsClmfPVRBvDgCaGrzowHlLILTPJm
rPbLbUO+Wip1G5tejkbM75NCh/4IWDhfewZxOgY1P7JzD1rujLv0/o8APDcfr5Vo6soJQloOYk2q
cuZCarwFaRWwFi98AFAbSWS4KsPT2/RRVhKpC5i0cqAo4Fnw+h6MreNeA8fbQsD6IxZKA2ttlDfU
6XmMERBImtsOcR7QXHLOkXRGQYIhhQ4vxaCY6mLAAxHrODDuxzB/4zWWDWGoJR08quVQjFUSoslz
Hz+p+8oFSE1pv6c70qmTg0wr/864CKxlUYYEqCRSBxQGWC2LVJBbIACZ6o0GXsXZnh4JjsfMHP9k
qAY9ZSoH0RLOPK48BrKtMn7oMBHXVJIrxEynbfNZ/9TCj6ruyoHh5CQrgg5JkXF8a9SjLt228qkz
fDxqd+FwhzFCwayqK05gxJKsbSV/v5Kbh03QyRWWKAXX0/iUtrtkfGUcHTmas3BV+aBpxdARMKu+
yohrlBQXIGd78u0MSkwSSqED0s53uptesx6c7QX9I4wezhHqvhE5sD57av4rSkYbhDROgYnVy2va
1v9PKZSr2/ZCjqEjsm2w+tx4bCvGpm2XZz43TaP03aiHLuoN4nudwqdih/lx0HHJu/BN3Rduglwj
CDA74LqQVwBOtcf9uLzC7Yh/9QHUk5pMapPypHw6uBiFlJ3S++DCAjEh3Hg2uMK/vK+fW0q2fKWJ
Rtq3gaCgRBA8GoCLf+Id5dg+Brb4A/g8WCYPrs+RN5mhA0M7NeoG6H2etADjJuuUeot3mvvIreHH
3xte7pIJOe/yxrIUlHpcJzVT8pQvETjUfW33GDWwDa36tqhMI81aGfWWxlzC9RqwHP4uZ8NaF/WO
Nl2JpoVB+YiDQWTKiQ7hTeKedITAAprOQgGYKszdJGu4YFs0yrY0ZVIF+kwu4nyl8xIgeEs771+q
5TVvWPOm2601n1eCRhePwVEXJBU2dLSMa8kVH8kKYwtdoyoalmYf5UpGBLJdOFuJpAxNbATDNE0Z
qXq0gjd3nRlgDiACg3cuO0PzXqhA/GOmqBnmTaeNTwpXBchtaJ14J+NFywOpeYsS2gi7J0wEOriH
f5ewBe+hCPZDFZyZlLaqsbTwTQPDTSKFwi7uA3u6i97ekCbZd+Nf7etKGqWtfLzIfUtcXOJOIF+D
XnxINqunD+qOXfx8+dJvn+NKHqWn7ZjxHR/AfSHzANErEgRgrhlR7JDQdZc9GvZleZuX8VMcPTcS
jEqmqAuWN2NIhT8GwlHVWNhqm+ZFVUGsB8RQQLlQDwQ3pU3YdAnpzCDskYI5HVBaRQkQDfc2s/lq
e0Wf0qjnIeySeOhymBcEQm+jw5n9bepglHWaAT8Z+QRs37AXFgTVdsFotUjyWatXqW2HqhxId4+E
TDTpMOsf4Xgq4H37TtrER0R/pFRVPGaqpe3EO20X7ZW/SmhiaEsSecTr5yhVwOcNRh6VyGQ3Oy3S
aqUloysLvT0HVlfWZl5L0iQCNsKDHIJu9AfSLDIv4DD/uBhcb3G5K/m5V2OQQnibvGUBZn7k/MEE
7JY6rQVTNifXtInr2znx1MoimC5I/NyA18NVX4h7w3qFN225pIFYBSP3wKaQqQtZT5weZ7xA2iSb
IwZu4zvSkgo4U+GqeJqP4Tu7sW5zaGQlU6GaEkhCZozBNYYqUf9EUsX8rtwJJ+6vysVrQdSroXcp
em1V1E+qYDaHMTFb+Skp3y7bGNYWKtSJzXolBIqERDPna3gOVRKSGahD5bvElw/NybCZ/Chkh+jn
fr0wyub0QxZJfYIh8dHSUfuK9+KNhvHo9JqlH5v+91oSZW+0WkuGNMZZ/aYXiEjDzqsgWA/zt3BP
POFYcYq32i284G1EOw+L5oO5u5Tl6ZUIsByTThRUQ99Qa7WzJ5UfU1uEdTK9j+Z99Hj5SLfefQlu
EoAk0ZIjC9QbDNT4VCgCMrupVEATeNPBk3pZwpa/tpZAvbuAKpyyooCEvIjMkO9MVPmcGdhBklGb
SvXzsrSPDz7Tl9WCqFuezrNaZXWSeqfakfcozProFI4fakydEEb1whNGc9ZMFGHC75dFb7aPYCN1
AVAGsqrRtDCj2NdRV4wYtbUlEDqn+/ItRm4S9eHMTsCCnplKaDaO+lIbH0xyot8e4s4qeZPZDLV9
rJ+fQoUcRW7UyGRAl/P2mLZvk6Q6GX9s0+c5B15FByDn+oh0w8IpZt501mwEphGlf+NyrTeEUq5F
VKSxBWiYx6PV74V0yiJp5MfHKUIplxCxsHCjt+/w6ggoZVNire3aBcome+md8Y6iVP+2wLeMXHEH
3+tqaEzeLe1oLx+EE3SR9ZgyP4BSP8AhwQrD/sKITHbfgntGB9HvTiVexDOa453Rzd5CMMW8JH7z
qCUmE9OZcfR0MVAAPFQaTngJBnewgQRG0i/6q0Y4rF7HY+f95Rzm6pwN6vEZqxiNdyN2XTXafSXd
TGgdTQD+NHNuCV64qXrP2psIGxHz9f9xdmVLcuvG8osYQRJcX7n2Oj2rRqMXhlbu+86vv4k+10cc
DN2Q5bAdjpCPqgECVYWqrEzn9qXbzl5+f3FWiEIioBus0QjAcvM7WjNJayv9Uv7sji26n9BRd8rB
gw4Ur4pAePvMBCa9j+W+DbHo8BNFLIC3O3VEYP5GihUTDXRYqM+J35LHGpQ+wi46Vy/FQwm4EWbR
PPkxOhcv4lHZgb3yD4CBNFZ8dIP/OgCT/vpVFtvNg6z2Akg+suICgR5pQkawRBzXvlUtXX93JmDF
WtvmeoUt0KvLvHxT0tcWzPfq9Mb5xrzFMN4s77RBLGR8484zn4YTZsit+MW0EbEWm0IrA7vxeOym
m9Ww9eIY5xXGCkjwwakGVwIMgwOCGCvdm74M+HnIHWWmfunW52L81oip1LDW49QvhOyNgCmPgGCx
0ZS7qG7ADjeWJ1KYnznbSk/oLaOMr6okLYyTGJ6iODUnqnKK0R3Myks2vTV8NyHftmewCF2U+pJp
gKILbdmnqJ/cx4/KIbyTPBny2pDryCz5fsQbp38CKO/B9Cdgwv8gJ+f9DMZbpXWeGnOF0yQepsHK
kZQPKHMA/w7mX2j8zUeeq9gsBfw+SgYL0m0XLVarHButWs0JAGGYpITDAhiI/6iyyt1pxjelQK4o
ZIbBzoEiEEBUe7x36qMCScPI1moL2Qigu8FFf8CgQddg+YtLn7S8ld92EAaL4MWJrqMwFHGHksUN
5drPynJXJaCz1f+m/rHeY8YXlYGgLBIlISnq5zD5Vc2XBJj32zeGu6+MI4pIU4p1gYRm+j44hm8c
TK88NKCq/tkYVnwQbLC9mtZ8Kh25taczyma7vrBChztJQc/of7+6hsg4p7Jd8mqi6MoZWjeShUq9
T/Ht2YH/TOekNCB1ex9KYjIIUiNeD5OCKT+wjKWoDXao+ACSN7j5/QBS/dRpW1vbtZSFmbva2/4f
bMXvf0Gf6+IErQq67ZInWPUBfGi2Bqi7euifKQUDf2qEY5LtqU6CuURJVQVeFH9Njcxqiav3D5zj
JN/+imxPddK0lkrU0xDT7fVvfWrpoHHD+ABNE5PHdq/7i9v9QofugDnK8TVFIsGb4b4yDd04Stc4
uMoUwq4jaQrCaT9oDQgF9Od5FiyBFJeyqY6FDvnERX8G3PVF7JP90HVe25h+Z6oHMcfMZantzMhw
VbP8AiFTP0a0krX5CIp6x9Aw7JKgnTMGp67UfLGd7LRZVKvShn0xzG6QQGaEdOcmzr9FxLSBAPVH
od03femXyJGTQfwMnJ3ftbWn56OfFJqjVsUxMvDdi/7St8peztOj0gdA6cOjEeOoKf2DWIPNegqj
hzLTHTKDPVciu6bLHaXXH0As6Wux7Otj5xuk+gbJkPshJP7tT8tJS41rSFjt6ggsU6PkuKCtC2qS
5xEBxs8hXit/z+5mx9hVd51d+LwnKNcsk/ZpodaarXmNNEj+H7t9axFwFimY+mmdei9bw09+I+92
Jgw+xvfXEzP6EIgssdY+GWurkqKzKuQ8/MHtDMm4rny1oaEmt01Fk4fGMS99jXZM+1WjJRoHZCEX
43t5kr3sTkFvhDdfTb3LrQvC+FoydlkZxddEMNy1/gDiFzrGzas/cWLlFaKzWmC2LIraylhgEE+u
gbfCnLtE+sylO/svFZL/PA1QrXj/udJGaGeJ+nPF78Fxuk8P8lvozi+0xQTGCrfeE9usUNHnZQOc
c3INNKsV1nVWVuUM2q55zL1y9Ek3Opxrx8ntWPXMytRJBbkm+igDCzuaWAkGNxUrojIBfyLQzssI
rt2E1ZrSRMbDpMBmjjaY5Y0veIh8qz4vn2njIPH0x9ofH6kkPSSzdCfJQUBVP+cet33HyQeuP3P1
M0gSN3lh4IyqmA1GbdKbcOcXO7/nX4drVLpxH65lsJUtU0lNkk7YY/GAIqXVvgj299kzvOSBdyV4
iTMLR42heJbVKZY1eFSDzA0PnSU9dBgERjnU6V+5dTNORJaZBM/ohr6VehikJFbtI9WXxeBXaoGp
1x9feWxl1HPc2knGs/RCkZajAGth0LsJaMDrJLabGXBtHfW4oOGkr9ztZDI5TU/ayaSOmrZAgX1T
gJSfrB4FUby6dMBCuanb9pXXZRUCQFDoYdn0M6JTSWkkF0ImWkZ5JjVnpOG/eLPfFugvWJ3GUBYC
FdkhPSLdfjCsJUa/LHQNR6qQnKp24jYP6aWWrHFHeESy20nib9tM4GuzSUq0gtYlsi+NdibiWcue
OR6Nt4PMiSzisdOQx9CnXPiY3RceJMD24p6+jzu/f4ViKC912Y60v1fFnMowF6Qipz5UtWab3vD8
i/Ao3we74SB64BoCGhwFFwCCZh76ersDYvw2zRzQKkYjQQGT/LVCENt6adFhjmuIz+wUj/V7KmTD
A5DxtpgJiImZ57lC0/C+/loskz2LjX37K3IssPMp06ySRtFx0dN4hIiBIX8aFR6inmeDKWvkEkoa
Fc3jI/Q2GuksZd9uL2ITr0V+fx2WpHUuZ6NsaGVZ8cNdd5oPg0PZdsmj9kQO7X45Vz73MG5nRf+e
CI2pZCRRuYSkRs4g7CbAkjNvHnb9m/gWVFaL8mrtzd9U3YVqWc8FaG56ZxOTi1D504CbZ45FVoZR
a4wlpe8J/MgeIrzw9cfyTOkKrmPs3wsAAISRW1re/JK/DbMV/CKnanwBKECjCVPGrQLGi4L8uP0x
eTaY01JLYqvVgYkJFn3ZCXG+VyeOH9lMm1eroKF25ZjTJdXkPgpMyPHSU9LtVF/zRC6pzHaddmWH
OSF1EedTFgAvNR/qr7q37Ma3CSItql0//UEpYjPBXFmj+7pa1aBpedVp+DYQmXVzN3SDZ3GPoiVw
+Zg5chbOZ9o+g+C3x1SICL0DxhdHWhySpe1wFFTQaGZAu4Edsepnr4yEnRBxHlmbnt/8bY1xvwqk
JpekxPSLmkG6oYbSAgiJzScwiSUY7jKO4EKaraoJuBTe27v62zBz1dSxqjRSY2ZkuRR7+ZNEC5SU
FCQCipBGGu7g2qZb+b1S1iEvgSxh2r/F9GVwUABmn3ZlYnW6pbxpPwKvcxcMDTeGm7zwJnk3U4aV
YfbedWo0TJQlNhK+aQkgRuUvdeFpJW3H0ZUV5u61eVunTYdjI10ohqlw4kN6Vi66T7eTziBGnMvO
WxZzCeO8jmcxgUHVBG99+6SWvxSNAz/bOp0ggVAIRqAB42GZrEkniOjsg0e4qEW/HzEFXXq9VByh
l3woNAJlGdO77SQ3I97aJHMhwAehjyMdUjMGUD3R4nlziQ/D0bTJQ+8Mn5ZP/PfV1tFUKBZLF5Ev
66zk3RgVWZS0uAt1pd9peDJbdQwVFlUbjxBX4wwDbDlpBaLcVO0FU3/snnYGSWqlaGgvJAVJoLLP
98SNDrwSytbxUMDUq0NinIiKxiTKaAUBfCkDRluRxyx966ZvePvwXjeb52NlhG7syjXPaTQVAzpa
oDykEFbQtaWWUQM7l5/jMwXPl/tlsUHP7yGF4dao6ZVi33IKMDQqKImh38XO2KlgsJcFEamrakxP
vdYl1tQ3oheZgeFUjRk62aSh7ZGOthZIOK+lFxIw1mnFT86Z3Tw/qx/C3P25VjpNLwGYolkaZuPq
h+IJdDT3yWt6kmzJHfwAnUzD6hTntuWtlGK9A4wP6MJmVM25QgIqXEgXW4nJfcDyTNA/X33itkM1
V85hgjIdUnFfNPtJYos/loNkJzsAMZ8jXgq6eXZX+8mc3TBftEEQEBTjHniRPgHw6xfR/mKEa713
zNkVRo0kqVYjLJiHLtKdCTT6gfQ371W4T6IagHvJhOW30bowVrsJnJyVAAYq9UtamZasP98+BpsJ
2doKs5Y2C4Ta6GAlONPXo1xbdPZH9YnbQVnO4WF+NisAa3tMjgR59iw3CoxzKBD+ta6DMx5o8mz5
YjxPdr1XdumlR8H2b56NkM2UQDug0KjEnHexkLQOwCn4zkx/kcTi1EVhxnNqmyd+ZYQ58foA/TI5
DIHjQI9+ARsd2ZmP4oUO13e2/JrZXE3JTUcGjwxtXHCJieyzZzDbWK/BbeLP0JSk4+b1T/rigUoa
QJe8CtgmQFb5bY196wSBouRhHUFmZFmcRIfuXv4oTyHoqUUUpmIb+mu+og4dkIM8b7IZL1ammVQM
6IqgbTs6653oXj1JlTWV8n2WTqrVjmphESm71Dnh5Nhb7kQF9Q1VL9O0D2RhckXMSh9NpLpzY6XF
K9TWrEF9uH0Ht2KACsp2CKVBnQzzFYyfJEnRNBFKOF2p7rX+izn0dhx970weZnXreK4NMcEmC3Ux
qzoYmjXEXAHFxLK1b69ls6e1tsHcs3hY9LEtEbMTTCRDcvSb/i25pOilUZ3t8UlDNHsauUi+ze+0
2kLm4kkD4ARVinKKZF6W6C5UNUsVdpylbT3vVHgQyFVgqAL/9f47QRddaLIeCPhoP6C8l7YWJZuU
XuPzfNGeUGTILGOXPQhvy9ttyxzDbHt7niMwm1CAiA5aOl2FmQq2x59I3Xaxwlnm5lb+XiXb5q4S
VIYnWlSHOP2hGobnsKp2STZz3iCbjQkEN7guqF1A6YYJBLkSiuaSwE5y0g69v+xyGxPDVvb4B/NS
W84Djh+MWiaussgOTUSGKYK0AscDIlBemFs1CMWGHZXuaj3DomzW8yvmoh1+vNuk9lYVQ4dkGsaf
IenDHJoaHcmIdg2G78tFOUgAHlrpUQIsLgLhleqLTnTsPoVv5vW19wc1kK0IoaqqBhFGSVMlFudc
6nO2xDPesLQwlrvJZQkt8jB7MnC10tvEm4XZPKsrc0w+YUzDZAg0RMg+6BV30rE6GYd8RzFUxJd0
hxKYxY6JEoV3+5JsOreVYeY8dWIODaBaQdUWelCp8VWdOG566/W13kh6yFbpbE6iuQdQO/AUQIko
TRLl7M4OvAx2sxygalAyorLYQKcz4aCqSBcWAm47fRLkD9KRMiwYT8MnCvQL3HInP97eOa5FJi4Q
Ta3B3A/ETv2LiicXTo1Z4sYN/eXXuE9ck88nQ6MA+/5ar5GJEoE51zLQqBQfIHmSg67BffWNTmrS
Xj3UNXlCzZu1AdCxmQiw6Ep80O/Lgz6f8dxFG/ShgFYg+PRy26QUzMEu3A+oIIHz5CcP3b15JA3U
PnQNLgCiesyJMSstz6C365fSlyZ5aGeeFP22E11ZYG6bSIeVDRr3ZNDGggxcB6eSYWmfUTniIis2
aUfUlTHmhi1GkfSjgOXQhiSAbDvgENwC2bsJlgcFTOcQ0jv8iQjiZt9+bZm5eoKSZiqBiiyuBGbd
Zbf2ZQJheEsZ7RSFR+QWBFKi+RPmM0DF5jbf1QgDsGBKtLm3czOUrDaB8eeVpNTgDKZhay9FjuhC
KeAcQ5KGDlEHVnBM92BNs81983ckjatd0JnxtEyazTmkCODWBQLY7v3h+F2zyucOEGce0GxzyzUR
FS1JRfJL2HHfAmWsxVRwsuJfk5eWvu5R5ORLlmC0inJqxx4e1xUwuMrn6tdimwfM62DC82/YX9Y/
g/nyA5m6oC4wICSOj22OdzAU1bvoZzoEFscJbgWutSXmw8pmWkBUAqn+fKDVisLLZDcgFsag9G9U
GivADBRgt6Fgi6Am5bjgrVO1Ms7OA7cxSQQjxTKDqbeGCcK44l1IIPUx9FaYQW50fv6b5coKPixk
k2UkR+99U5wNitKLKDyVmKqMviaN5kpdhWErd5J2fVlADwegplMOXryhVSy1/tSPn4rxRS9yS+u5
0jFbrhIx79+fwziyeumEakLnAmWIPrNAjvwAyCptJrfQXwsGf/oSQQ3o9h7Qv5MNQmubjD8r8naI
hDzH46R66yGupDalV6VQOC/qv0gd1paYU6xrRTUnKUECL0l3lVEf4165SwrVMfB57FFTful54wFx
z7G7+RpbG2YOdVCiNK828Fb/jNED5rzTXSG0AHA6BADuU16eVre0l9s7u4ldWdllJ2nluSBNksB7
qE+TRwVt0JNSW2C7hAdKiVXugoV3fzlfU2XSJoUA2CUvaAB3KP0nb60lLc4MdkE/piT5d+bPqrRB
E5T5fwVDWi+WSZ/UuJ8bsUxpSUvyaA0G5Ok+8au7Ct0bXgDiXBS2jqXGcdJC9BwtdvWxql7N4BPn
09Ff+/FWQFCdEE1HeZxJzWIz1YIGtQc/yBwMS53oyIVpiwKS3dKpuKyUW1m1hhHv/5ij611l1a1Q
z2DDguwORVUXl24nHdB4PvJ6Gpt1zrUdxt9BT3VGVSChSnL0I/V+cgkxCa15+eUPjsSmP1+tinFn
OVU3izQcxlBHK2oYrCq3A8zRHKhDMyzzoJQWpjnB9RlhFJv2om9/xe1T8ntXGddGeiMyAqFMwYz4
JkqneeFUwP/LBf9tgPFoKZIRiUTorNMyz9I6WeiEMRLCbleeAOvNfkCugNNR5J0UxpeZYy00k4AK
rjQ0h0F6lIOD2B9nZXIaXbXNorCiseKEiM19pN18k4CM/IOsYkpCU58UPBua+GsjvkUp57bx/n7G
dYSgcOrEHil1aj4FIQruwuPtg7BZsr3iEf5/Bcx17qUpF4UKVDGiMTwFZeNoM+Z67pYS+kTh5MRx
cVZVgO51zgmh9+mDG1ntHF356l7rCSFQE0cESONzGvV23x2WRHb+anWKhtoO+qKogb+30kehOZg9
VvefNznxwemNvJTrP+g+fVzPv5bYiDaDaStOO/BRQGQSEsMoICVOcyw/QyDxhNo+VyBxe/9+22PC
WZGmsVGHiNxTG9phoDop+VYBcMrZwO0D+NsMcwCXvCsVXYoSn0SyT4reDRb5tOiKYVVB9ioruoua
0rOWgT9GAl/EtDxLSu7VUX8uF0yP3P41m8NLGvn9a5jDmmej2MT0c7YzxO6le/GhAn+aA0KVc9Vh
GB+UX2A6mdziMQ0sOv7Hg2bzdp05tUalTUDVoJ3SxbOTtY8LqLdngUfguZmqoAxhSDKqAlBtfX9q
86nSxgraV35QBacE4saV+LNQlHtonXJ2dPvz/rbEuGkM9BtFZgwBHmupo/WJh3yXY2Iz1K0Ww1xB
PMxlLVThwhq5dEig2OVg2j3AoGJtWIrQ388Zj91vs5qj/bbJziagK4qWF7VJtZGU2Z7xYIMSGmR6
APJzO5fYKsTMv/ByL85S2crcOGuZglEzdBk08EMA5oFhLEvuc1tLq11XH+XpkXMhNh+lq4XK70+K
SfRcaSJ4UW05jy5lGQld6U65D976F9CrWJfQRed2Zzy9Yc0gDf+ZPWiDNflUHOP2T9ls3K73nLmb
bSSHcj/DASanEfROxFGhqxy6dGAjlq3pF60n91Z/gEj2bcubcX+1B+ydnIxmKUzcSVoPJSAI6dxo
l3q8j7ud0qzsUN+wilhaJHVCk6i01ydGrkSK4zKYJ3PWB7zIl0NJ4tdqHI9dW9zjFn1WptyewIrk
dHP25faKt5PV1U9h0sdMGzVNppWeLLbCRxFtZKCqn1OM+owXvjoG4e0w448KM5KDKse5NrXe14LO
buIW7V1j32X52ex1Jx3De2gXOUkb7tMKrBElFFEyZVeaeoZWZbYHr6CjNL2jp/0JOkC9pbe6YaWl
cRhUKAgowVFMy4fYBMiEFNPL3GJ8fBJ018ibYzIZltA3j220XOJIPqLu9IBSI7Rw1RRz0CaQIrNk
z6Ahub3L277+X994FQ5YfW9BrwwhzLDJQTA7fb0v5dpueKLZPCOMd2yp3DtGKpAnL69pesxVqAur
vJbddQjsY3Ly71IIUxkUxr7GOwp3U3u4jjI95Rg7qNGkoKNMA1wDobLG7ZFSg/FC5iaRzsoxXLVl
V/sYCqkgCGRGhukTCWGbgD4nPcuJpe1jW/XIsfxJnQT4yz35W3vs7cUlL+mF9+Th7DRhXGWy6DkJ
NLiJJDkJ0mNLfg086uarg/+wzwqoD3SZPvjZXtoskFbrr4gmb8RJBikR5dZDgoKeXml3uwazTuNz
e5oOE4ZZ6OwFr2a1eVVXv4DxDNOw5KQd8CDpEwyLEog4iN18TgNoy5eC8ThVxsmo4KErnhrJtk9C
/xLxnOAhzRYeJGMKWqlFzKWlJKqQR2WzF7/cl9Cq4KF1Nhsb2soa4/TrPl4ysUQ3r3arvelRIs/K
je+Bw+OyeXBXxjh+Bc2hKBvg/gq0g3zFjZ4of9gCggsL5MF/YQ8ixRpAJZJxhXWxmNGwUhaRTNqC
RmK3l7O7GicnTzHyS+dhCXpSvKvxMbRRiybBFKlqqhLRmMfEMjZNNgkCLJ4p+0084+MFDjkvaFmI
lNqJa/FD4slYZG7jKGIOpNVgsXUDX26tFP12yjX7zzBG+J0o/H394AEYm0yGMpIpwkOerhKJgnym
vX4Ir6aX3M+OKljo9PrEX+mHCwmjlKJQkQgBmoEF7wiSkklyVYqesfSWieg1Hsr8bYyhJSnHdq7g
P9Cbux255Cu79DtHJIEUEVhnCfdR1lT2CA26GpagYwU71oL0V6iTu6LtogtpUIUknQERcaOb3WWc
7uYsqmwA4yx5miQH8/STLS9pbnWJCnIz03SMcvTEHqJ5+aLkFlmGL4uJQYkQn40IZ9Iqu0lQT8Iy
fY20trEKkAS4Sy19KjuwaChlM1taKof3rSDBEzYzFDSXUnKroNkpAWD6vRyeliT4HlbqU67IfhOh
0J1qr8AI/AqkKrJGTfeGNv4cxsjbk+xgBPkOk9WQkw0grArZENNAaV7sHrD/L2UtgLRJr4DrbIXK
r2LTLvo8tcelbF1zKCCOqSqeVE5gSZO72IkSTbL6QDH2YqVWHlET7UQGDSmrknli0tSl1QbynUSG
3UJGMJ8L7RMZzV0ejQLwXmZ8walKcitoEWGtTkt1QCTDKdpXpniCrFB6B5x2cq8k4JKaElnz+jzS
T0XVC146qIqlJCpwQVOhW4YwT07Xy/1RN9KTKKQQAQP5ndXmce7WRV/cjWkBnyPIYKaawu4cy91+
TOPOGwxK66DM8IHZorlIucqdkMrCboa2ryAXkqPU4mzp6az6SVDFGL7V/UiBNJWc5vVhlLp8l4QR
hAn7YlRPqtrjn1LsZOqdSCpA2y2R/n6sCrdWwvFc6HF+zgJQXy9LesYwyaMwid5sYpB+nGfAofvI
CbX8UomjGzQB6gJN4/TQ7Ds0RZrbaVZ7TSAMdjUFe2EOHXXIbSmURAsUV+lL0us/IlJGVjkQu8y7
5qla2tpt0x6cTahVnRQJM8pqLZ3DNBGduSyTvTbO03lMZoKAsyyC3yZh8XkOtBS0421L7gRdP0QL
KOTy1kdBO7ZbJPC21AO4MDRHfZpexHLxh6i5S0BjYfZqv4tl40WQo6cZ+9BEqTNM6a7t0FqcY/ES
lAYEhMvF7oQMpe9khI80guYsBI3hR0F/GKdxl05I/wvUHmetPohZ41dVcsjC0imj4SmXoVIflY3g
GRC59qcGUhVV1vpzLWFjNCl2+mKowMEiiX4yBZLTtL2taQvNP7s3MRg7pxWBhcjx/wEM2MY9uGvI
8KToemzFmDjuzGE4F2HgJEO+CyMR8s4EzWghu5cF1YvT4aJq2bGEQk9dThDlmcPIT1LlJM26k0Xy
o4z6ylgKr3Gifgrb5HMoESRqWawdEklH97HXjdmVJxR147I8CUH4GAzBZZEKVy/THfzCoW6Azsea
0n2rigczNO9aEj5FQZnZgZxfynD0uiCcX7WxEH+WYTs8yIl8nGOhtJsq2EmytIsWabGESUicNgB7
AiiMcYUh22RFhGSeVAPufNttfohJSNkwGwidJAmx90NLe+hkVQCBC8gMNeDdq6eu47zbPtR1GANM
tWWOZrkOBiJ6dRA+aNkPXQoP0vAaGM3u9ko+RDrGEPOqKPuh7atJET1x+WIEoABDQyH+3xUo31th
m9J1MknSuOiL9w9+P7KDfXY0oR7L103nfBo2io6k6aMpVUVP6IAwIG0CLWRcSs4B2N42MBLpEgEO
kGXEriIlaFId29YMh2ZGiVHdzSG3OPWBAxfbpqJoKqMorSNPZl7TCOaFQRZY0VArsgxTdcxuueB7
LY6a1l6fyvtIb+/6ppDdSTdiziK3kj1dRH6JmSRT1XTWfi9njQIFKRFpEGxZi3hPiVBSv4UvBmLn
CnPkDdTIHwpVNCFZGWWOvhxmfWdWMJrso3uIJCbP4Hecsdgd5grQASa76QRSCErTm/r62eweiYEQ
bQWhm0C2HYk2H8OykZq9+03MLWlFRRX7Gb8J0Exv1mdHySZrkN6STPJGjNW0deLKg8IpK3zsub/f
CvbaROGgDWYNs/1sxbrT7BWXaoNkrwsqVwR5IZXoSB3+ermWmTQ/7gpdkLKrZTcmz2n9Q3SpxmEH
2IyD0ks4+JoAAT76MuVKen9EDDHrZlJ+pciSGCkpbtfnOndI44QIF5fmFPiQOJwacNcUXrdTLrUj
zW59CoJLPh0l908AYx+fdMxvYZ4C8kBltulxHLzxE+Uqx9d20ntK4MfnXPv4WKXW4FMwbg+dH/Ay
v68cgvBh0NpqwRc/QIfrtBylO83C9NaZLyH+IcRcTSHQKxom1/CceW9qMowEeeIserGkejk5kukp
Jd1R5pWUPrjK93ZYyLlWzEiyFdiB/ApYOlDylOXnwpD+ylnp/67nurWr4lETVUo0C7BDZJsiRYTA
or6qE/+jAM9/sX2INVgavpVkoIRD/02XvjKZzEhqlVISoUWi2635mEOl/H8Mz4wFpkgTF1WrNS1O
n6xBfwT5Wr/Ue52HoL9W9dhH4HohTKBJl7LRy1hGdg7eja/NHhdsj1dvYv9QC1vYqd+BlfynZZDa
2a86oQKnodPG1tuQWc0d1TfldQm2js36JzFhIDCA1ZvAV+Vp+Y9AKqyyBplZkHD2dyvYrK0wl4Dk
cV2jr4Z5TXHxjWwiVhwpoJMBki0ed1orc9WGOetioZe5EQthh+kkFFD6xjK/X9mxMfVOSW3vIDnv
ojD1xKOn3vRiq3XqjF/J66iZG3pSp8+afmXvoDjTKncWigXnd0C2AubaHuPBy3HKQ5Huq+KbF9MC
VqDBlaQSfwBd+AQ8rxDKJahtUvgnt2TEs8747KVLwOArXK3DqBM+yG9N5hSvSWG1pQ1eeL8C/hPq
vF3pBaIbnQbeuZK3PzN6K/gXxkQI8xOqzmjbBn/i1Y1VG3b9iU6tUuV5zZoxCvwsP8/fRS8E6hVP
uF0UW+r+kN2FAFtzvz019fFy//4p1IutvJRsYhgtFqiXSi3F1w6UvQJlycf+M53tK3zuJOH2pfpt
kHGLudqGFRwxsqUnTbWS2Kr2NHBWx+BH7cifk6/Z3RXiu+d+eN6uM+5SlgRjxItN9EDGvc96O4FA
M7ad6krOmJCJHimandvuo4f51gYz3rOsqlZSaIrQOPOv8LiAJiCG3Ee//5Pk6GPH+hoSfu8u4xgn
TVQjYYC1wQtjm5LxVPfpATzooGjKrOTOPGRu5v/vRXvGLOMpqzQ1m0yC2Q7tOWvYL2gk9mAtxcxT
jgyU+wzgnFo29+2itGpGuqnLJTtRIG9swYfgf2iq14V+cq+B3z6AClEc+i0GoGarlC21vEdl/x4D
Epxn8sfBlvfLZxOztkr7dJ7wc/Qn83v/lfYsDGey8+fsKzjiaDPM+YvIr4iiCqJGgtIf47EpIq6K
K4RkIginvDW9QkWLHE+d22Y+jmLQha3sMJ66U8F2vgC25omQtpYpXemwy9CRQr/CFS9oXmD4AcNs
b21kSQm/0r6VhUoopoBaR8MTl1WM7JuBIMrCfLKf8IZbkOBYWmlPGD65Arbre2Ww48we0BfjBoot
d6HhaYtIhBTuw+BgUUpjlEgBLm497kmlWYY4QQ12z9li+qkY/2DKJmoFOromusoKPII8Z5r7YZLh
lUZX/Ao9YSCJ4aOeQeTGO6cb1+adLfrnK2dvxMMI0PnVlmirGIu/MkJq1vRJdv6ECHOrRvDOIBNd
KlnOF3QHcAkAliYQb1xsynNOm8VQrBse+eH9o1IXBhARtdAnAa+ICuTK+zVqcl6HMpll+FvJE8/E
awAZmKA8YZHAGl8mK7cpCWZ6j0aDfpe1mKUxROsPXmsf6jPMD2FcsYrHeSEN+CGKn93rR2NPzdb3
fNHrrXfhuyUz3jcOlwa4FVgaMZyPkU9c0nQf7YrDH7z9N8L32hbreYkWz2oTwFaLoSzTm46UgC0/
dOC/pW1FAezUhsf/rFs56ju7jMcb0GuZUhF2k317l+ogMwU1NGbQoF8D9nHuzMaWS39nj/F80KHv
lTaEPVqUVAdLP1IM0mCPTrbrn4fzH2zthsN5Z5K5nW0+iErSwuTgzWCHFmRrTkFaOVBA4mF8ihq7
vkBmiufjOedUYe6o2sihoNYwG94Ffg1AR+8Fn/+oAb6ReZsEaEQVYBT4dLaooHS5WS6JSs/pP0qB
gWBBum/Z518qxEyM1y2u9BLt8iddd8sjmom3fS1dCetqV/bZYkOGUm8uNrAPxhirTBpPFAgHPE4v
9S0TzDFNxCDTjQAmVO1SyPeDBq4+PQb7aB/uykK1FPTEby9q82asV8Wc1GIWpkVE7xaUepSHP/1C
B9zpLUwOJjfz2vQ1a2vMIU3HcjLJCGuQBwFJNK14NcDJZYfR4p5M+nfd2kz2ZBZGUoI+9h+/RueF
TdHCYBFAEwQ6CgpW+TfBGJwEogxGKlmT2Gk1gA8TMSp06t1GSFSDLuAo78mBuFClerv93TYP48oU
8xppkhlC840GfvL0cdHVb+bMRTRuvQbM9XKYWDipI8nD4bocCh/KILp0qCpHQFsezFd0vLLrHWHk
UjRvlYzeGWZiX2xK/7+PnSOCUBiXe7KKp6h265dIoPxMCljTJEtqbdMFUMDL3OYlfArsEUxcYu0K
iRW9GMKxf+VltBsZJdi+FRnVUwVcamymrg3dYEQStNvnvjqg1ihaZfpq5Kro1OP97Q+8eVXWtpiL
GYalFglpSbyudpSDeKb0hcsAAU2IlHrch/xWHrm2xlzMQi21bFKwMlocHu/+UxweL/zi8GZaBySK
aEIiEKODLKeGIieCEscNpI9BvkB1egIH3FE0v6FkntrjwtvKrcuyNsicp1SXgqgoYVDY0cU9Q0DP
Mk60+I31cVsM2+sDgMk0QOVhGCyPxzTPdalMMJfs411iHCgszHxZ4HaS2Uay6PeVyzksW75OX5lk
DoteFK2iNDCpR8CaL07zJu1oFS6XMXNOH1n/+zgh8tO1RfbALGB5MgxYpNApjOSmbqZeGfFoHhcp
T7w361ZoNGQNlIL0mH54T6FZVRblPGCF0iPlpPANneqCFZesegwxHKqkw+vtTd06NTiesAUhaYpa
ff8UKADtEPWkhNZii400ciftOQdzK2VbW2C+Wq3odR3q/0falfbWbSvRXyRA+/JV6928O46TL4KT
Jtqofdevf4dOXyzzqpdOi6Io0ACZS2o4HM6cOSeffBCG2MP810R0O8w5OcVWzAIZDoIVCNPxL/Oh
JCUhWt+oil+A2EE28d4mrmr65jTzrr+tVNDUJfrgBvJUZ4lleyuFTCbgEmAhLPsArImPVholHlT7
7Fa+HnprDz7H8ZiJkm1Ko3/5a229LNbGmTNeA9bQYgoB1fap8ipR3RfkXsUAxIJybNxy5/A3P91q
rTRZXb2F8TYrpUlvUYe06cQDZZcFtlYu8Doc3dDG1fjDKJyOc+tvXgqrVbIcsygVdVVTKcrf2Von
A7Ao3dEbkIyewnHP86k8Cq2gw+5AG4A91GJcp5OHLAIIdPHJnjbnQ+heUIRieuCVOc98lDHEpGqy
EQuFbgDz0huju1j9U9QbhzFcjlWdccj9z/yEMUU/7OrDZbWCuaaawmu0v+Tyvs0+kTayWwtoh8K5
7JLnuTVjiy57ZQtN0A59QxyIWIFeJ9ThHcEBmojYFnTo8Ork3AJnAYsxx+RrgCeSSktliJQIoOQp
P2sGb7j1/GpjTDCnLIv6IVZkrIhGfsqIKj1CsZ0m1RBuEoLa/xfNuleTaFnDEUHAxaKC5cHEaNqE
+CUsodfliyv06rGQ/zTYM1aYUFx0ehQn1gBoTzuV9qAq1zGReENo5wVRxgpzoLIsbCEuMYq4NCfw
II4BcA9fqgf0jdD6pIJ58i6EjvCxRxZ02RfP4hW1rKIYiQFbZCQsFDdTZ0lOUAr2QTzpSjJoRyMg
U/UBxISXDZ2/Gt5bYqc8cqhoiV2GPon0MP6sHgu3DTCisxtQbwHYM3wG5nX358KajFHmrsbwc5Qm
tKKv3aSPIGw/UqpvmEPKBZV5Xi6yedDeNpMd4qiXZYp7ip0hXezObbubUVa+vI1b32sNz2IOGknq
KC6AZPLFNpttkgm3A76anS3Kj8uGttYC7hwNrR1kBxbL3zpOemRkLYVqJKGnj/diK3Pygq3gvrbA
RMEsqUMMqxqin3VPSVmAP/mQi1fqyMMzbAYnDdwkhg5km44L6324tRrIOghqCjz9ic4PtCIaKYKj
XFGhpg/ND2zdJWuDzLWVZlpfazUMDlmW2VU6Xc1J8gkHMBC71Ae4Lbj8rc5yYHi5ZkCuBA8LGXqb
TNKRxVlaga5B8rM28cZ0OQKbez9LzRehSSpbC61jJQFhftnoP2zrb6vsTDmKKJBJNGFVw556zd58
AbgdCvIJ2Pl8kC/yxzLOHqPv18mSpBBR69QeEDE8oMTakSHR1MhoF0nOdC3s5/jmPy6Qif1tCRUS
gwBul80O+H59SJm3ASAxIIqFVmKPWUbeTb1xutVXugZZorVMNrHSl3AyMgUQXAFjDxEUMHPwbQy8
9G1jG99ZYdxziKFgUaiY4OkPZqCdQFrumKdyD8AX/81L9+hdsU1Gz4QSUPy9IrriVapjYJ2hoPcU
lEFuzReMcDvG1Xhq7uTdB6xtHLx31piQAlmyppxm3GYA9XuTn5MD5dFvr1AOOliGezIhmIqWFL9z
ej5bx6yT/rLVOptRFYumx5eTbqKX+NY8qA7oe9SX5vGXIpsSjLEbQ0uaTv5nrrFHwPvzOiPzI5jL
QdaWrE5A1IsCivxT9crAcpoGRVsgH3w+KSGNKpc+LRN1QLs29AT9aV84dlB5QFf+q+RjgOa2uIl9
8i2E3AsgELaEfoovH/sjt9RA4/Y//gAQo9J352rPlULIO8wELL5+p+Nr19e0RSXdFU+zW6K0wbvd
zx9Z6+2FPTaZwChNjEGcxa+J252sI628tfUHK2/boUBVdFNSQWDHpreWEi+JGWN3k5Y4USQ7Wn3b
Ei5Kfvt8vplhYlxTanqjzjif2g0Vi4a4L9BCI+a2gfH9QPdy487HAX0zx1zFJDabykAi6GPK9WYW
d5K51/y/gyrSGfAR/+w7DyhfPo0ub0OZqBfGGYQhamTyRva1ik5zejIIL7JuJE3vlsdEO5WE4VT0
+GjynXDT3YJj8krzdJuCroYg9/n8uLz9ZALegqw6SQDP8Uc5u9L64kY2xdOciUFBJA6Z+HZspVmG
JIGOl30p1NpY1qEEmLBRFteKMB2KegGDOejRRP0BtyQnO9zeyt/m2OeC0GdTCfZfTCainG/Ko10s
yo5zwW+7xJsN5kDrSZ+GHSYRcTmZGAQEUcuhnWyldX4pXMuZg+G5UrHBG+ZdNs1bHXPs6koqonmA
ZUV8mM0MOKKXywa2g/Pb0piDNimGoKqDAPBlpsLjoYswgXzbPCbLt1781s/HSiCcNW374ptJ5oBV
EwYk+whfLBvE09jJJ1nNj3idXJFh5LFqbCWfOGlvxpiTVhhxPg4RRm5aT/F1Z9klpaPutSBE5Go+
CYrNk7zbKnq9s8gcNaUdC3NR8FyhRS8qdDwBbqKiHVpzdHLOByHoPQPyKSCkLNxqrFBOtpAwXXo4
x+hYxMmfmpOUvM6eoNDmDD8T9A89FPb4FK2bR3xlmMkf+lGqRkJnb8KrRob08TjbxSMdeoldeZ9D
cvZm+jn3ENdIfPOPuX6YRTPZRBILaZhJJmw3mdckix8CfXf5TGweut/LA27wfb6gilmiEJlGZxkk
0RZoHcqEEyQ3XmKrTyexKYIgj32lhzgDWia4hR5jCnO01eJFtSDHS6D1RXgcWLxFMZFE0BqtnRQ4
C4lV24o0e1nuLm/bVrny3aKYWCKHYauVC0zEe2DJwJlc4sXQfrdAiWHteazT5xCZd46A/sT7ryR1
otnWJgbQyAnv5SsqUL9cK1eUByS1xW+hE32+vD7eDjKhRNAFYHgLS/Qt6Vs43c4RD0tx+VhJIhM5
xKnQJIHAKYoh9aaotMeoQuMIRVJgwCXCw4HT33uWFq/cnP6cVVpcjwoQTQLWE7fa9aA3P81O+xJX
GE29vG8Kb+OYcLFISdq0uYV3ZDueBlW4Ah+YOFAxJtCX5i8E4Nhq7hwjvReUlxiTBuROrp7UuHT1
FKxhJHWNaPbKGu06CZKNMiJ4Jj9hXtw1qxtLvunD8LOmzp+XSLzO0G3IIHnTlzkG4ZrdNFa2Mvy5
OCDjfEwUkrvUbDr0NuALNjS2G5QpafQjr+zuHa3D8tCTmxf129di0UPmGCKvKnGRNalwNcdWbjd5
PttTFY5ea4ixUxbL06Tk+0WeZvfyF+R8wNcHz8pT4hnUvmNBLxow7KTAOYfz4lw2cU7u835HX4PL
ygaiOEYSCNaXnnov2Uk7He2v0JGnQP4CduYfE7BvCiYCjH1dBx2UzSdOSN5OFVY7zIQvYRlVKaUT
rdH1+JK9vtoqD6cjwks8+cAjh3PcXwPcasU5YG9ThHvdz2MwtQLXHEKWKl50VyIej+ic9wWZ2LVM
Ncq0Jm7NJCLOOD8IYLW4/AE3s7rV7jHBK9QqsyQxglfVK05W3EjifT4/SE3B8cXt1/XKEBO2RrkW
y4YgbK1wLa+va/IBurTzcU/GLZnYNWeRKM0KljU6tF0VOyMQdZ8TMAhAhD3fmz5ewbdIz5HqhJ54
b9wmABXd8koYnFD9enhWrhINTT/qEw6Hpp06jLk1g9eO3LIQx0lYvkG1z6dRNukxd0xw9kghENqU
ibJP7JJOUiRu+423sn9IYlUwhImg1zqbUyRiXeZ6qSl4W3X75S9KZ9NeKzupxAxHF4PUWnHItOej
iLa39M0u669t1+UDnWZtlNt5um7qYyo/XD4S2yZMCXVNBZhTds4qnQtVBKMMLokBg/45KtGI2rMa
XLay/dXerNA/X/lGqgs17lW0VFUD0xGh5SXWv4uMbyaY6AFUTaQmBtqOo6MehGeKof+u2t3TLx0M
bv1sOzC+mWM+TW30fV5MuuKPQOmBxZpOSemPOUUjG46S7mihMvaQxsapa+0u7+Y/hJc340x4EQZ5
lKUcTXAZSnOHVfGO7MQdd6n0TjnLwUAAZgLsBZmosxETi2g1YJ90ptoMwO4J8gmwmAIAQme4PwDy
ppWKC/bYCc92IV3eQb75X5Um1c074W117GTnJLdx1pvq4pfCUNgWpCZio/MyKHsb3Q4MozswUboz
wqXR+xpJdqB2ech7vIAgdyx6vZbZinyV9XhQdn6tG96CZ0sDAMQka47UXFvTeMrwN8TVtyL8vDS9
nau+On8Rs8LPpMdK/1m2xC5yxQbRu5OIkU2U0ibRJ2HJPTLklIXIVutdpukOqUXORbV5+leLZx5c
qlGav4Zpc1gqE8MJs1MxfuG4K2+LmaQlFqI2G+ksZ/NcNK4ClaFlT9A8ST+DYY3MmBhyZPDZZ5Ij
3182vXlKV+tj4k4zj6lGoNnuRx3YaVszIBWq6V1nj6Ty5pjHmrx9MFf2mCAURkkf5S1cd3XvS4OL
998HDubmtmpgHJMsUTdBL/I+qLaqLMaIAvjL5caWhdpuekgeqI/h+PPyLp4TztIEY2WJ2cbUsNCo
F3FG5oACL6VH8kz/q3oSLkC5cygdKmbMPjAHTR3wLBasLDMbqvVtH4I6BUnF3xC0X6KaFFsEtvT9
5XXyNpT++eqWUomshlqHnkgLqrBYfBjMybXmziaWzrG0WVoB4tKyTBngSBYdDHRM1E0m6vdWBC4z
EdLfwtOg7IoU9fXsRmw5H5B+n7NdXJljE0QKaOp0mAtH6BpLMWornAXxLFjvt67K0rTTFGqha1xL
+ZqDlPPyx9muWb4twmQqXsncxIVCF6HLk9OPn031Ia2f+8jPBAm1xc9iWbpz/m/WZYBcHVOeFD3C
nLG0I31bVUit5y7ylkHaJ2rvX17Ydrt1ZYM5XV2hmDXJkOUZEVgT7AY91fsptA0w9dRX2r10j9G8
6wqSLT04IjHHOTyJrrjjVfE3r4LVr2BOWpKHotlreFkqUezlCJXtBHxpozmXV7t5xlZmmDNWGQok
9eiGamBsK7vCbXBPiiboMVQuSmvTKVe2mDSJoG7UaJTKavARup4koAOQpLn6Q7nXnOorP1/nLY45
Z0YlVqYc46Lrl08TKt3Ek7Ig5yXTvC/FnDWNDEbdiNhCM1MgXFKPnl4tmj2h5nD5W3H2j31r1aiU
DiRG3yUpn3QhdiuFV3bbrqi8faLXs7EKuZrRRy2hjTjrQbBsiJ8vX7SbXzBScPjm4EnRI3eIKXOy
J4L+0rYeL69xuyC8+gVMCpTOOtg76QC1iLxt3waCZ56ET7otoMdJAi6IjwaMs1C8MscEFDLK2mQl
OGZyEN4Vt61TOhjUfgZF4CnepQeA/C+vj+Msr5TR6w2G/mILLlDaKR7sOIz8WZfcdOSU1XlWmOBh
kKxKLVrvkIxdJxhOFT/3GCf+b0thQgdqqZMim2hala+youQgQQHU4ilr85bCBA0A3Op2oIxBqD1f
l/UQKKPhzPnz5bVsIUhVyQAWEfxRG/MzWZcuYxL2AJzsjIfBFZ61HcS77QoCAkYAQlMgingPue2V
vZlkPB2QAaLEDV7I4nyT6osTtTdRzmucbtdKVgtjHNy0hGjAK582M7tT+px5KWR9/7JewMD63YIm
ZfejFO1GsHNOp3FzdSbofy0dMzto6r/PQJZUD6UsxcEawugoQzGrmcL7XuahIugmnZ3flRkmxNe9
KQ01Bnf9+XWUtP5KKTTK07hvgsTnJaTbwWlljQn1QiuWaZqgJKoGyW6pX6esymfw2DplDVQQSmwc
t9xeng6pSZ0yM7K06kmuCpoK/BeuTDMAmD9Q7qF2cILOC+TpwOV62dzmBQPmiP9bY050FBFQvdJm
HBFVH8h+u8n+WFqAPl1WJhi36HGDkYGCpkn9RWqPrzTHJaf2RL/5uU+8LYPxCUGK56IzkWeg65FH
kB4trKsGHYh6/jG15TGav13eNvqbL9ljvCIfNbUYcG0hzeiCSUSxNzuheANupnxXNxnnI22Hqrct
tJjEW4r0fpo0ekdnoPDr71J3+mzNrvCj+zl51f3yA46f2iNvkIDjHBYtE61urgIacTmwA0hI5+aT
uig3uSD/q5jx+8NZTEQ0xljroLqEy7H4kivAlaSfK4hqXv5a/3CI36wwEREeoTQNZUmhZOhV7dIu
8JRDn4CyVYWYUuMcYvr5L7iHRTd2tXEqBOqXUUNJ10hGzyAHcbxKzWsD4ima5aXyD1W6v7zCTYOU
tgCDK7jQzpK4tEnjgTadaXlcOaL9iQEqcuByCG0WBi3M6StQj7Ywe/l+YX2YJcMcxq9dlXeYxY9U
V7ZbbW/WWLfvBsgaadT/wh9kv7jkO/SFf02bvrKO8eHF1A/OvtvKIOPwYhTPWQbCbD9CPeyQWM/o
1/rLfb4vKtrea1Br5XU2NiPJyiRzALI8r0ohxhrLsPfA7G5P0+2k1R7JvpkxR4aOu6HMOYiHQRZi
2qGNfpK96M1f6fhu62IajtKg8vGE225pgeFG03VDZUc1B2kMa6tE6BcPYVD4gNNCkY7f9N7ewzcz
bPSHco0+0D1s2kpz8hlNqRpHvJF2olQcTbyiL5+27TeT9WaQOQa5KRpESHDcaqmbbwojN51c6GtH
G0FjTChPu6akuhdPxj0QBk+KlRLbyEt0xaO6tiFkpzqRWEb7GvhfJxW62I7j6FAKdVBONfeFt+3V
v38tO81ZmJOwzHIm+aYlurlR4QyNys9CCJ1uke06sp6HWkXbRNZ2ptn/RYZhp8V49sk1J0ptVjHR
5QLfNMoYmvlKObiKi31ft2JLEWEp0qcn0VncTLOTBtQLkae7s2/UwA2cEJThi7yDtnWZrW0zmY7Q
9qNZJbDd9dJJluKvQ6fkzmXH4NlgUh1ilHpeL3jJIjcIQIq2a3hKktsW0CWE7g7SKnakA0BPS5sa
eJ62PCiQqOimP1b5RLomo5r9fwvM3ZUg9C89vZHJ9DnsvitF5l7epM1sZm2BviNWXlCSBnNakNt9
vY1TCGx9Se66Y2cnjxju3EfPdWEnN9yra+sUrK0y3z8ks1lFIxoRnU9hZwQ96/AE6WdH9XMI6eSf
Oaukfx97l6ztMb6gVoMEKV98KeXGeJ72zU31kLrdcbmnHFRabRdfY1Bf8ahDeP7BhMICSNZUa+GB
kxHaS/YcJi+X18UzwIa+NgkLNaMOiAJwIxIEE0n567/YQFvqvYMU7ThgXgHZfKSBX45o/iSQf3MV
vn2eM3LCspolSwcgGM1qqnCfezklXaOcRLI7qR+hWrvsELLI3PQTWB7kGioXPkRxnsCT4Ca9qxYO
aPHTJyUGbS6hTKYGhEl2gv/fNpS594tBqSqJMjGa4OeqssZWwYV42cTWVb/eT+o3q0MtaSb5RXaJ
GZAgi4F7QRsiig9lLftTb6BzGtpY/b8KuP8PVjI7Vlo0MVB9JvZ0br/GuuzUpA8ur2vzrl8vjIkb
6ZSToQgRrWbkMLmXHHRnfgJ5+7eo8otjkmAEDKJRk0NUW0YX5Dbm/QCe3zCBBE3GFnO6uLgotqjW
bXJr+cND4uVO7SKG+hHE5RJb3XGBPpcjpiwysSREsj/GPZL9BAAbX/RaR4WkE9gZGm/xxsbj89Bu
VZDWe80EF4ISN7SA8DkNCfS+4MzrIj/HLcf5pBwzLEgyTOt6yOhzWtgNaIa3QexKIIL90h2gxCj7
pT/u0HWpLfeyXZ5Z5nWRi0pRYEAeq5seTO02Vb5w04PN2t9qB19fwqtjOCZxM0CLilaPZq9tbZCx
ZMTFgLLXurJvgLr5wYKYDzRRuXMGl28GmW3UqVayWGGKR/bg60H1SPlljXv1BtDIHQHuLXJL7/J+
bj5nZBD/42lhIplkh9pIOzZ9EU4oi+zUQ3YEc5g931K+pcbWd/yJPZlG6LMrHaIGioUBabx/mZNY
aiHJjbiU/LwoB4hKTG4aTurBaPtbedJSxxpaEPmWgRGFL3EHqOYkzEcIggG335BjGkH7LFLzn9Ec
/aybEsBjAv3mEerA49QEWg0ERpT3nAi5vUmqCpVCGWw5MksmpuYV6ZcCn0W60TFGCme/MVAuLV4p
7yFJxXFyGhTO9mhljrnlNKWsAeCDk6eoJLqI3O7SqrZYapA1QaVl6ivMXnXoml32hc3rZ2WWueGi
WknaWUes6vMfQhwYQuiB/+9UiUGp/yQ1cYSK635bxRAky793lrnytF4N5azAfCzmVZs95STXrqvZ
xlMeIpC8khL1rUv7SoPL6mA30Mmuwy6RfEETClcsc7/EU8DDzMjBBPMS6A5iTk11895RTeAtkYGp
oPR4b1Ezo5hEECH3AWM/RY3hhlbkA3Cn2kQQon/npr+tsTEZcIypSWqkKPLd7HToAuYQr55vkCL5
qRe5KoefZ7MkKL+t7hVHtNrPpSMWdLmQY1YiZLjMBFTgIsYORtCJKHgHV3PrVJbYu1E6BKgKzWB1
1twk4V9Gm2Fz9UOYA2NFAzAqVSSBCn1Pb/jFTQxbsmNQx6blrRV8hPpg89PiAWlZkrHBcqYpRaNO
tMM2VHdDDYHGH2Y32mnKSwo3b7yVHSaDiKFC0csGLtop/qSbhSthvA0t+ctHfxPyJWuqpcAS9PlY
PkyV1NWkmTj7lHdvrTjDvwK2364aAEOA60pUOos5FFlqTv2EbBCke/fzE+hvqbpwFCT75LG47u66
AK9XHm/VpousjDKBJhrkvhEA3/OVRMGLNbdAig2eHU4I3YzcKytMhJmkbghFWpzRl/irAFXKVAiy
T3mopFCuFx9TVeeNG2y7x9tmMqk1ZA6msQannE8wJWUr8bFsoOhgDvccB9mMnauVsfe2sRiWSHt4
oPTtnQRS7eEeUg5QSoH2JSoAqEkeDehFf/4AlJY6xFncXtlmjoAplHUvFHAYYUdzaGVXBhLEe2G1
3ZNDGDo8OjXeYpmwXUakDCEoCdWBCBR8eTd96kRMAPUdJo9RlJtdaHgSjutwPiQLUwlJK1aKjpoR
rvgHECgfutE8GCNvZnxzmE9+20y2zbHkY7zMBAdhdHrPwhBrcjAgOrpfUFYmaI/qpTdx6dV4i2MC
9FioIVg28QUxr/jTeE6O/afyExjWguolSVw69AOQyo7jsvQvveA2rwMnq+spUSxrgAiJ5NciZRQO
baFI7STFJFdWOD3ky7L4WOOZ1LrtMLlV93TZ/uYFoWM+FhqhG6SUZIkNraKDa9Bu7u2l0p0wlVp7
rKudDu3ay8Y2N3hljNlgAFuNuQALJlLG1lUgKRRb14uqu5etbF8TKzNM6M4gNC2YEgiGzoTJuI2k
7RUBEGyJ4EMzWSREkRON5CNW1ECjdJlj2xgSNxe/XV7RphVThhaoBYZbwIje30UgU5xIqmU46QAp
ap9ywe8y3qWwvWumhn8sibJtMkaibk51vU/p6MH7y/UDfDubCfWbLbZR0YG0f5ZyLOjPbW2/5Va2
mMd4lOl6RxR4Q/Ed1Ku+9GjGfg9lAjq8pWdB6lLxDhnSqyAwGSAy5X2kP7Yd0Fa/gnF9sYgHNdTx
K4SdGWS7ZWd4kIcBtyftgdDbiBNXtl3m99fUmTMw9KZpmC3dYeOhFL0hfR5D/7JXbj84LdlAN1qn
vR7GBolSLTEX8Fz94kdb6asrTgyxdS6q6vVtcBYsVxaZ/CiHmK3RSpRZqxNAlb0EYbc482xlbq3H
ih0nCai6ewPEN7Xmpq1oc1a8uasr+/TPV8Ea1aTSIlRIk8owNFAMDqIDJaYqH0FO5TaYiRM/Kzyd
gO0XzMoqkz0tndrpQoq2Xnwq9tkxOaxrH1ya+82zubLG5FAVZIS7CCK4ft7jmOhenaiutpzk4Usq
3U1db2vpLlHywLznbC51l0sfl0mg0nyUkB3CZX+5kySjrhS6ytUCKLYoOx/gheNZZEJeLZBKXTYd
+NUi34HpX8guEUITIE22IJ15Ro7YhFYmaire9sYQdNaPBjNlERnA0dzZOo3uxS7teGx0Wzf82ibj
PXUidH1C6fbom3PYCyoS0+A7iKGNHeUUo2NlZPB4WN9Nq5KuyhpEp1WdLUYtQ2j8/Xxq5ue6VApn
iqc75HWnmIvR2jqVKvIygDwhknBGY7jkMwhYwljyZ0V8Nq34vkmRy2R93HHO/9bzbGWIZS40Zag0
5BHKgmXoRd0nWeBJNW8e9bUF5rKSMTdljBks0ADTQWQCkkjhjp4ANQSdEE+4cvPSB1oD3No61QVm
cRtSModlbSGg/TlN/+botIb0BeKjVKaZdQn83zgtplQHlkJT7Uojn1QjBnaijZZrLdc+gwRoOGiL
9mJo5CbVjCd5jA5ykz0UuXYQsmk34ajZ5Vzf913rj1AzuC2L+rsg6pYtV6nfZgNx+jCWOV99854D
B6iKSjDAthDSfh/1xQGgPADL8FFovTsHbVAZyPvOMwTvYwiGzWxhZZGtkZWh2KNx3ulQJYyu2xcd
VDrd0fCS/fBzPBEv8gVel3Qr6q8tMo5nqnlvpkYFjSo65rpSh/jIFD13ffL7Hc0xRd8PZSdhFAFs
5ycUwdwckqKYYj9RzkF0EP4F+nC9PCZVwWy3UMAe0i/lRwkKkLjzC+Xz5Qts6z2+tsEkJ0vcTylq
rOA1rVHYnGansKDhCUJOZYHKr8RZ0ebRXZtjchEzGuWOIPD6ir5vTnTK03TzHvIw854/HLgVYg1d
h4SZDAg9BrTefzD8P4TYaQRPYzy6WUbFkfNgkQbn8hZuBdi1GSYFGMfOyDAfjJOmovYNXO8YxKB3
+OMDDR0NHaOjmiIrKOprzJWY6lYy6vmYBrU3uOaBVhciaE3E14qX+f3xz1Mqxh6ze9MMuWdU9NKA
RvXkWH9KAg2KSN0VCQhnB89vkFdbpmJaaJjR2uX7LzW1i5pJQ5sGxg3odbGyZvfdCCh7acWfsKHn
9F0+wxhjznGojmAWjuY0UL/OzuwZx7iwv2OErrWpYhdvbWdOyFhjDnEoDHNZzwO2MS5PXRo5pZZ6
eiL6f+iEjBnmHJukTJpcwqL6PLarKXYqlddR4q2EObsT5so0lHnToFW+pNOT1N9P0+PlVZzHWGYZ
jJMj1dQlIA7TYAB5rVffA4ZygNRSAgqN/FY4WE9gKPmvzsc4eqILOi5rfKHWk3BNpr5xv9wNXrqb
d8Qhz5wV0u99yfuYaAEJFwvMWFYaCLvoutEg/bNQlKvf5G5/6q75qIXzTIDZUyYTGEzDqKoSFeTu
ua0d/am/yq/Evxb0f4kdH5ug/VZ+4yzy7GJ+b5LlszQs8JpBqi0N0v2wH3/EbgfNDIB4ASvjNfbp
fl3YT4UJHZWcxvEwxdjPJLeN8nueXA3mw9JcYdTHVruM03Y8f80zS2OiR9TGVmUJCFUUy05Bw6P/
C6jPgwSePbsYQ0zgELXaaEtDTgMS9bY8H+Lp62ImTiw8yORxbk769IPz1Shw7dJWMjGkEwfQ2Eh6
GmhlW9uLpnsgtQHtQw3KkpG8ZPnoCXPrVlJ+aCoh4Finx+ySdSa89NWsTmW7JDiG0U4PdI+q49Fx
S9Ud/ekO39TDwOUPHiSRdzwUJuTUnRqKFWR7ApLYyX1royvxg8YbyJqmr5h6Xl/pHLNFv6wmARMi
YepGZSujiiCCmVFFwMmhuuwavtEHyYLGj3QUPJB1fVkaECZIng524sJeXviK5XRJZ1v99gPYyQW1
kBo9NPosiPXBi0lXfcmIbNhk1L5CsZMH79u8N1bWmBM6mGoVaT1ieqlFbmwcJEsDKdoTx3024+rK
CnMuRwGDH/kwIeSU9uxkCSTzEs+6DnfG7NSP4H3y/1XkWVlkDqiQDIs8Kwniaje0dt+m173aXPWN
9AQ5ib1gVKBsaTNeM2s7V1qZZU5p2PV6p1pxFigESARpl12JD2jX0elgvLEs3huL7tslX2GOpSZU
2jSEcFZyqvaWXyLlJGAYoNQ+fMpsnqswZzEyl24YKkSgRP4S6zelEtlhyqst8Yww9/0cGgDXTshj
0r300LnAxmBsEowv3w0U0yevhKvwJmvpNznfRA1ymBBuNUy2YtHUIC+IM8SYhIAOP/7cDLwbd/sz
vVlg0oo6jPuoi+s0UG56L9vVgeFlJwm8Yx8ZVnjtmF5aD5NSNHVeWn2v4qawB3fInfRRvyr2gt06
wCmXDpUVHmUbjVwAsR1p+oAGwXYI+71ethmji2LSqgsyjK4MUYdM56dssk6TmVZOVUd3l4PLtse8
GWMi2FLIchKhORfUZupoqWRbVYxoub9shbckJoLJ+miVmoUIVqFIP5ipXVmVP+ABpg25f9nUdp4N
2py/HZLttKSVEeXQbU+D7EkEu1TrZsCHJc7sQ6O9SRxaISocXqbNWyATuZpJSONoqtJAAhVxYSSu
kKiOCTqsNuYRLG4mE6v1MVFrhkxiYSqIWlWv2VXWn9rwGzR3bb1/aHnTtpsZ6MoWXfaqv5JjIGUs
wiEJxLqH+N1PvT7pygN40lxB+0KiP2cDf00f3r4dE7/UqShmg74oGwjCV3/1rzoQmNYHY/Dwg48R
4Tk/E1lyAuY8rUHdQcR8Y/UimkFTvXDckRO9WAY52ZC0VDAQkisELGTVsaveQnbmJ8DrwX9eEcsf
J2RwCksdk6AAwmYcB1tYCpR2eXITHL9gieOaWAKXb64kQYghJZw2yGW/LOOdqtw2GJk3Cvu/baLB
xA+zH8bJivGhUtK8WMbY2a1JrsN4/ha3ZuU3leYTYbjRZe3WkEigKvmPpRbm//ozmLRoygUT8qV5
GtDGn3L61fijjAQU9MwLKf+QS5ugdACJvC6zM3upXjbQHkNonl+7461Dbrrj41zboRvtm+MIeHd1
l7h96cZcieZzuN3rSXwzzpz8UGuF2mwGEP35xV5ypV2CRvmXBGQ0IV4O8dc5dNTI1j3Oh95Odd/M
MgFAr8wqMwiCd7yngEzJTg6UoD/fC0HjJNwy9D9cFm/2mAhgzZoKdjBcTA0qgZIbHRNv+Gx41ZMJ
peKHIuAxrGxnS2/2mOxCkeZGEBq8fJdSs/MidUqZ1xTbfFxrv02wBYpO6EUtMRBD01dRzw6veNX/
QO1lO3i+2WEyh9BotVYrcCZRz1JBZNjb1b4PpGLf2cDSyxCJRUlkQIzjAd23n7WrFbLRQBDUsBuQ
Sms341MLEtxpRwXL9fLv9in3VbtZPVgZZM79TJZQkSO6pSR3iq62peWpskavHkGA3ZpAN7hZA05z
4O4vnweOu7wyt6/uX3mo6VRoH/pLu6sh7VvGBefE8b4i/fOVhb6VC7kfcT3Jy1UDO9CMXDidEd4i
mFDS1eJc5ykcBXRktpA9V+qXy7v0WkM/z9nfXJGJGnVH++kj6itT5NER0+h6cSt/eswOSTBotnpT
xE6PSXvk7YfIN78Je95bkrdGJo4Muiz2QoP8byhvRvKUtlw4GM8HmchhKnlfRgpSZiuLczCO5AEF
JErVfDKq4bPcxD8UI/U6ofYmyAdf3mCOk6jMWCjtX4SRtOChrKd2agLYA7LGtuPRHP7D2+v3d2Q7
0qO66LpOC5CYUi9O5THMbMzw++YTRh/yYHA6T3027jpit7NPh//+bcX87airTGwZxi6s1AHYLBUk
nxjh8kBh7NHhVIKaOa/M8g8Fj7cFnwWWuVgAoqIV1/oaOimY2dnF3yZnduPG5r/VOVeDSr14ddiT
Ie6EJiszmKN6z6izgKyEfzXQA33hOLJjAUnXRdm49Gh5Vf11m1dXkwnJ2wQNAavmiJ+fownf5ymv
FMerJWWz1sVFDludO7glhMhR50hs8RCfQCOCWoHghLushNyELTT28FLdzSdwTHJ5Z867v8zvYELQ
gGGSdjDoETnNHmix0UEvjjN45zOfVz3n2mKCja4JXRKi1xZAZeGERYLZkdrS/eyGNwDBO/lM1Cn1
MOmrVEqCvvprjm6kBTgeHiEsxwaL4oksMhr/I+26luM2tu0XoQpAI74iTmSmSOoFZSXknPH1dzV1
rgZuQtO2/OJTLp7ynm7s1DushTnX2Nel7lUUxF1jTvtg5NKA0oTkilqyrKNNkInmKMSpPx+qvX6k
SYNmlU9oxNq8a+PllSrjRgRZlcW8hLfWzuf+E/j4zsYTAJ81Sz0QFzHW5TJp8W6RcSXFLNZDZcCV
LO1en01bCh5LJXauB4KPBNd/V3OV8SCD0WmkFpAJYaHDEZBwZRYhtu7B0ERbPadPgQwro6SDwlvq
8DSfd0b695WxFz3Y1s0WiV9ZgmQQwKmCNjq6xMVt2X7e/nLL7DyClmMjbhHw8mp/AJCceOU7+Nyc
WOZN5SKRyKzkSOzcqWzT0RbeK5OTS7AV1UWtFzBi4o0A8rNPlEY8PaCA5atu52pe9flPiwaX4zL+
ZGgnU280JGhl91A2hYU+XKvfX9ccTuhhp9lVvRuVNkRZFdifACSa3gGJOp9neNTNXrFxtnY6lHqg
Ya4o9ukyNtp7gdV1izVG5NxKtYjN9pSTGnE+FrsJLSYYuZjBP+hjX9VK5J3EhTOhruLakRhX0kuz
KFQjCuzkNrqr7tqzLOwVi9Jo4eE/WYPuXv9SvBMxjkRSxrCtSQB51ZshRJYh/Nf3lMZ4kVHsmkGN
4UXaJiXWKNb4VJHiiGr4OOl46dfNOSqGEiOjsjdkxL9+wO2sC5h0hEiY7lXZOflUrVJwayHNjCQk
Dab1c7oulADq8E9mtTZVfyWOOW0mCWUsTO8pJeVNanazJyEG8Jzj9itoJYfxjlIt5ag1wjsOr+KP
23TXAlkqOmiCJd9Vbr1H0d1WOweY7oFoyafEotgAvKLVpode/Qbmrdd3QyhrGcwh6g9k/FQbt1Ep
8Bwk1cAPFrESwuRaQjSFURk2P1s0YKUwwAK/YEzSkjCXqwFJWNc4rcLNjFYDiSNGcolEWM7UZCZN
LUxC7M+Dej8Y1X1SLoduKvbmLP2Zdv6SxdZvGmy8GdOE1KE/aL7qgWhrL/nU3HOgnvKwubbrfJeT
sTMmcZqC+Rn8dXhWel3oFHvdi13Ujpsvuj2BSxU7aHbVWrnH89TbVnE5JuPWwl4kaoIV1/+9RcAf
7NMyFc8qNr8cMKcVilZB4XH/njKMgSmoEYFCauLnGQx1EWYflhnk7wavSL2p+itJTBRd8lJManAB
+Fr1NZ7Otb5PG15/dzOFXclg0nGx6FIziGf62pG85HXZpX5nlSfwrk0WD4B3Mwn6JUsXmUc/hr6F
UBXwyohVxer7h7Cd7E7xpunNNAZrFh+ve+XNsLMSx5QTc0HrQs1E1qMHhivVj2HZO9clXP9AOgsD
1WGbDnQ+GKeqhZdM+9wGf2k8tt7t0LI6BRM8l4ZgHWrGpYmNZxwovg15CPdK41Dvyx8q4F0aE1ra
LCrlMED5upWH8yDL2FQtU86H2XYRqzMxcUWTiyUosIIESx1kS3IyJ0ntDlX55GbMUVNLHYC4HXmV
ct7XYiKJNgyCXFQ4WqRMlmj+kINnYCTyQgnvAhn3kCMwD+OI7wXmDmypUVrDO+mhg9OTwBE5Adf6
jyLk6jYZNwFIKcFINDjcGiujQxnZev0gloJ9XdfJpntdiWE8BQa/oiRQ4F4FMRhBrJLadavfETm5
iQAoYqjTMUkARWZUY2vhpbpYURPus3K5FwP1tCzd5zrPG1smxg0hfWqNZnPqg/ZFm0ebRMKNqIyp
JcnGfVuHuyWPQTBMdG/pB29U1bsm016zzDwTabotSH1L0vJsBpldG+mNIA1ePkiHSW6ezCXkLY1z
Pii7qRHUWFlDkzDw6s68xwLLjIqz/nL9cjmq+V6fWT1Dx7BWoqBFTMmBA2MIxq6KuoMxjZza1nYR
QVcxxAqWSQC0MIbXBEtmVnUZANfpJzd2pB1ab/Ya9Dnml7KzSGVNd39ytotMxuxaua+FslVjf1Ef
Mv1cA+5a4TiU7eu7iGBsTldDrSAZLLuchdomVbLTzOTYJPHEse5tXbgIYkwNb+heyiaElFnMbuZW
Oqh9+Pn6dW0HyYsIxszADzo3pEZALqrs0WiMT9E0HuepPrbadIyJ+ByKJse0OdfHtvjnpDGxuayj
nRJkPiBJDlK7WNLII8/4CBlLSz0X7WN7/JFRDPmiybHf5VJoxQDvxvAOPIj5laTCY9ah0BONr4ER
3UQFSluyjPZ0JdzrZnG76ORmxMZxmMmPo0RE//ql8wyDHQfQg0TvNFpdk++7U3GXOaUNEnAreKwB
YZsAzJGXJvPunDBZpJHrqHpBkySAzuudPRWhJTU/rh+Lo646/fvKrWC2IMcOCZ41cnyohych4S0u
b/dXVp+UcSjxKI0VCZGiCkfwJ2Lfvjxne9kv9rRSjiEf06qdubTaJ0r/Ivq8xi3vgIxvMZNwKIFK
GfsKWrW5vl94DODUc3x4GK7Ox3iWNpeNQRFRZArMx9I4JforkTog9b5F+qfr3+o3id4vw9cZ35Kp
+RTFFaxQ8eUfqO/62hPFv8Ps6D1/FIR3LsbLkKkyaj2BlxGmOyI8B/nJDO+V5TVVuCO49BtcuUKW
aUzsTaBwGbjCn4hY6K5HllbakadjDrdaLPIDJILYJBqbP3JrJoiDTR37yYQxMdHEhmkalbFfdaZT
joNN5IM0PnE+27YKXqQwNlYsjRKZcvnzeO1iT4NFt1RSYLGH3/QZ+6OJy0cao7/946VepDJ2V1Uh
EfUIEY8uVogTMLdjO94LKhSGps+ZbfAYwT8u975774tIxta6OI/HoITKNE5+Y/jBmWLteqOffhZH
S/iUl5b4mj2IFpof7c48CXA3Fnf/YPu5evkRjD0KRhqHgmTG/njQDr1fAlpOQQ8EKEU+j379val4
7Y4Zg2zDahA0oYAsewYRtHEoD/lO8mQ38Tps2BdOdRr24G91Urtxcz/PLQrH2DvFTenNu+oGrGiA
DjQxlTceKZlyZQdujh5zetfZaDTXu/+oiYxNa0OoSikQobATMjnjjQow1NwP9waYZWtPO/IfHttj
M/qvr8F28UXSjHG1QGLnwPsvcP+Jg40ijHS139p9B+b260fcDpoXecyLXh+UMEZSh9yolSwjF6xe
/lTycA22XeNFCFtGwv5hWhkGqi7tg27qVpz3lik8RN2naXm9fp7tgbzVBTIuKinzJpjGkToP9etA
MJUnuktkSbsajdijgkcjdukLS/qrumks/mrL5n2CEAlbNQBVMETmPltlaJtEh/jerL4rdfZo5oIN
IoO368ekhvLBkFZimButa9KmTRzEPpaivGG+matnIErsaow94Z1jjWHvXhe4HUtXEpl7JeGkkEWH
U55hdD5xwnv5TfieyxZxZ1A6d5wDbvfPV/KYIFB1sgAgYsw80RiXfcvdAA0VbGF+4/ejeN+M/n2V
0zUieGhSFZeZ43UT9MDXz3uni79xbnAzrK1OxHh7MS8UfRxqDHacxUO4K7zAUeIbatrvgAij1Yx2
/MIRyjsb490TMxgihc48deDLGk75u6cF83jlLgD2m3zoDedxuu3CDECJKaYsYyiWcZplNnRApkdU
gwWaVrzLME7dWcpj75R3qLD5vOWW7drXRSD72NKngExFj5fG/9Ihu6mcBSNWO+AHu3GFboP8JUtd
7eH63b7P9n40wl8HZR9fht7kS5fXNHynNwRcOBmIsZ/yB4p1a7oGcPfUG6qzxFUPstP40WfRK9BU
4oXwbcW6/A7GGSTSMC1TiWpVLM2erNyFM++Kt7XIxICcYWqSShgtCkwFX7XQoEW5aIVpapnlXYVH
yPUL3X7NQsL/i2HSg0gzl1hfoDkdLpROdsWH7kXDHp0A6oH4iSLvSN+FvcqxzG1nehHLKCwIlfsi
6vHiMmvRnbCPIi2n2fg6KL7SVxaW62zOOekH+ag4vwSyQb6P20Qu0FmBwmKl1Sqc4QvdajOB0jjv
/qhGe7lUdl5PSAdh1kMIS8H4Jim3Y4FJq8q9fiSOgrATeZmUptpktHRXqNgvFRC31OVWKlSOmN9E
ocvNMVFoGHUBtNSQQ0EhwtxqsXwyHQD9ancpWCl4es+VR01vFRp6EBKB9gqmhWG1bwpcSmyr9xTC
WjzyoRo2n3WrL0UveSUsXAwAkRco680G8QeQJsSDAQq95U7QZE6vdNtlXO6RiUVKXsbtQl8eaYXp
i+SlVJ//m0IwHmMEG3a41NQ3QhlEobMkMbBrsEZfF8P9QIzL0AFJHWQpnsJAHN41YIp6DM9mCg4G
kHa56W3IoxzeDjbgklPBaA+OK5ZTY6KINXGTUQ0EZZS4U+zMifBeqWY0WwSAYWOsKvPNwrt+0E0D
W4llPlhRghxq6ZCn1+NzqsArdRiMU3mVBZ4U5quZhdTngoSZqnF+luoXUX3QuJ9su8C1OgrzyYCU
I2L4NKJhc3ByUOPRnffI0bFAEry2iSVUdrkPbdESX/qjfEzO6tN/u0vG3xMFQxhY70j9UXlqsKk6
PncqJwnaNOXLGdkORzWYZZDICJjqqDuFSSwwmWILQbV6gzuKRn3eh2iyksU8OVB1aqsR6714pNK5
eskqCqvZtY7pDzeiVZx5JFvbld2VQCbfAAu7lkSgbwI4nnkreYob3dLajO4vyGTRaPT+rAO4ksi4
/QzNCKmR4E3IbXAf79JD19pDghrBezHvM+qgLzpvwJBjC++3sPLG4CrtppS6SFkoj5Im+aSpPPS+
nevKuA3osTob/R0rOWaVpCLRMfGq3zZ79QueB1gCV078ie9tX7mSxPiQDvsdpEtg3fMBIGKADsHi
mDuj602bw7w68vYDbiWN8SUiCA+B5QGPNXnabNHqK/g9z+2JPPN57TfD2UoW41IEwwyzAtVXYGjk
Vh20zpRp/80Bv9cdVp+pEZBiJzIK/72m/NV0vd8v0k0X88Rs1wQvR3n3nis5YhoL89ji3av4wWy1
B+2MEivosNKD/Enf6YFt4k2BatBdm9vqAUWwxJJ3BbcuxFOW90G21e9IOqlBtxTdlCi2sr2ByqDg
LjfBow6KbP5oPucDvm8QrKX1VYb9FeRZaFm7lZE5YcFr1G5m+auLZXyIGcutGUU6puQbS/qKNbj7
8buZW2AiBGy4vbj0WKUz7yj+wh+90ICeZsqGQlACYGTXWqZ1vQxbmNtTlqnWKPFWj7YDzkUCveDV
BdZTD3aAOETAqXPi6BMoxiIpP4pB/aVOAPF43Wn9JoZfxDFOa0jLQTHo+HPrBv5wa2hWVFlURWpH
Am4WsenCbX8L8E17ulUeetHipubb/vnyExhv1qpzHhQSClKTJ//IYrdwgPrplafhU7QbnemvDqgP
Mo8ciyeUcWp9L/VEa7BBUqTAhTU0Zxowik14q9u/sb7L4RiHVpZims8a8ofpNXqiyDwgYPGmHxi+
+wdYFtvGdxHG5EOgBm9itYNlSAKQ/fS/su7rdXXhCGD7VTrW3WWDvndBmHMjFyCUCMfn6yI4H8Zg
kqB5WSR9iUyUmM07czmG0YOe86C3eDKYvAc4rJjq6+GkWje90R8Df/SBw0G7bqNTGM5PWGBe7iPz
Lo/xHWTK+yWp6NrnKEcnPSwjX47K5NDHYvSqmZU6W1KtmE6s4vkTGuonHXA5lrqk7hwUJurBRZc9
ykuZnYFx8G3UE3RfgHLuYLz7tq7M1qpFXbKkQI2sTuwVW5qVzBnG8uH6B6JK9DFL/aVkBuOgmhpk
eXPUoT2qtpYBkkVN23fqfuxR9yx7a1wkW8L/Xhe6PW59cbwG/aQrt5hlhVQAqOVnvSA+doMdLlYw
Ogr6iaqrWN2n4QfoItSfbOfaMXHTgct3QJ3CtaMznkrMxdQcFAwmIwiA2Rg7OPgsbXrSzM+ZyEtb
t7d/VkdmXJQaNzUW7jD41LrKIYudyAZtcGH1b3T5jAJXt7fzcT4Bkcrh+WSeqjJeK5aCvo0IgC1U
gRbR3tTp/vr35AlgPFWWIR9PMyhRogl2VHyTeQOuPMfLQpNpRO/qMEb6FZwXvGyW3WBV7wC7FUiX
eer5m2LCL6MwGa9V9uWcifQ8rbuUFvAxnAbP+if9Ad3PJ9p1Fhwjt1Ie+sBHHkTaeL7oiMl4srwb
iDkmcMjAnHvN//pJKNbsjCc6VIm13kN3w6/Tb6+BrqQynkwKiqmNG5x2PDRYs3smX+X7HoAOLXYj
sa9cSTY4Xw2nA39mdQ/oubxCg87c8+aEOOZoMp5oAmENumZIHGo1t/sEg6tkdkvyECvPRTf6/0lj
TcYBVVKUF3qF2Jro+0RGO8RcnOsSfvOAvCgR417kaiqqpjHgWRURoEmitAva/DyOkh/q2e0YjMQx
jAnePW99Jan/qNJhIoAD4Vj7gFmfdlEYZyOCYhQOll4/jdpNIRBAC9acnHPb9i+CGJ2VyzBMAgpc
mpF8sPJFjIHlkLjXL3M7Sl2EMCpadpim69OCDv5G/pgP+zDtnVHLrHyqnbIxsD22T8zv14XK2xp5
kcpoJGnL/0Edty4gJ+0aR7Tq+9qOn00MP2QPe9r/KGNL/1F/q73IbXeA6gdcthP54S3v4c67gg8a
O4/5kqHAOYSYv2iN8g2M1idDHZwU7SWgNboJmDUs3ShKzhf+jSZf7oHR5CqLgmHMUKCIq+6+CYrY
SuXG1VNMXAThOR70b1Ouuoka7YWFu5v7G/d0kc4EzgiF/iXIsZaoPkJyAW1+FV3hJT+UNr3/dF+/
Svb0SfnauOW+vctvkXN9ua4JvwkIl9/ARFB5GADknb4H7/Sm87AtfwMYUAedYqsbHdGh60XcKReq
1B/zk4tQJqrOdTyZYQlkDjrloqGejc9LsVro4FP2ud/xcOU5lszukrdyUNejgH4tqsBuhn57oHAm
fn8Txn8diV0jN9VFqpIOzkLxZ1RE6b6sE8OWhk+aNx95n+03z+GLOMY3LVVlgHsNWQPgNgf4C0s5
KLQJfJN4yFMAhn2c8EYQT2Nhha/mPnvl0WBvFzcuP4DxW6koZ6JAV/oUqXLqXLfaZhfGpWWKR9BF
WFPFS104XoLdMUdhCCxeKmK5Pkm23hh2K31q9MUK23vZ/E7wLip4c4HU+q+oqco4prmfVF2hEDVJ
dtLzffsmLyeDN+HI003GBUlZ1prSSC8ywti7WlilzvtWvHMwfgarR0RIdBSDVMDeCMNRDNHobl9D
81/Tv79neRelYJxJ13emGYZwp6bwlxC+TdyG/ebzSgeLlabopqSKLMkHcKjTaNCAVVKj9bAAxDFO
raCyhtiLnxNAdBkn3VcxrVm/hND820W1jdJZOBnI5sjX6lewzRZlHIZCVTCyDKjF03ICqnFy1/5I
BptSgGh7IP2IuxYdpfiJ4vnxJui2gvdaOpPDk3owjVyDN4sS0Q20c5nuwqzxWk33Ix7pMFVx1gTW
shg/U2EpMiYGPLWKjQXkXRZ4gaxe5BnBpvtcy2HcSVYMRRNTgJ0is4s9XNkB75IycWqHMkmmmGjj
wE/xLpHJgECFm4QVFjP9GTyE2IRq7CElgP4uZGeaAKRncsvBW0FvfUTGm2j1pCSY5aedfTpkr4vv
EQKw2+CzwFxnaPGeHbxvx3iWEiiMifoOmynpt8VYH6ZYP4G/0uOkEFvuZX0wxr0IGE3MjRRvO/U2
8BVXfYlu6QSWXFnLQZZRpUL1/kH5zM2fNnOXtWDG3QiN3pShiSadgL70aCBXTmZbMCoHLERJ+EUB
Eokg3aVAeNANxWoFwar6J+D62bK0uNcvYSs6rX8Kk9HEaS0FKfgL/R5t8kn9Yg6zPS2nxTySOrJk
KbJJzcVFpcZ3xTjZzk00NLXSdwodRej29X3ophikDm6jnbjrj7yOAsdg2PZMbeTpYkpUGJYEFdCw
4L08TfvRfDF0XtF7s5W3uk62O6OBvXZOF6iU4ifftO80qVGw0Ywt7eFZ+PafPt17f2xVsasEkmHW
FJ0FEdBQrU+RETVP3vE22zdLIOszMR6nVeI80RRU8qNTnVkUxbJ9zm3xrXvBXj0ttPvt0cQzx/lv
x2PcThzNYCCW0KyvhnqvyWQXF6DrKYzIWtL+Npv1Q64UuSVqIofSneN+ZMb9DAN6lgm2Wv2iG7yw
nA9hVbjNQnbXz7eZCq/vlXE/XZGTSgpmbKS9YhHSqu3uZXkYR0t1p95r3Om9zwbSbPkhegYfpXLm
ofxtvuPWv4DxQ0U39ctQAQAW2rqAllgwLQqkZoIXEbskNvjneoQx4az/aKzuOUCVLXZ45slVL8YD
TWWAmGXiRVBXi6vqwAgvYtkv++rVyKaHLACsW2i+5VW/1+vqyzya7qg0uzwxnstOLiy9APT8CJSo
619n84W9uhsWt2LITQN9UDhGxZ9OlD0EqAG4DHnXcgI6VxKTFlUkSEE6j7pQss8fKg/EV369D47/
AB2D43cJkxS1eRRLBSV7oUtyFJyvwCSWBDTqfwI9z4mu7AaUGgo5CSkdQd6GL3VXHuUF47CLCjgE
ItvXv9Y7ENKViMIii+ZmH8rg8sPYC/h4rVGB6sY96P1m7NiDVnWPmTBnqipXn+p92javSvUpybI9
MM32bRCAEiK9kafYxYanU4UD/b9IVq1qoVVPxGkrcH8s5TFDKiJK06FdstNogBkNEtISjA5ChTJb
C/7JorgJAtnBmDHIYjNiV1r3rcjNCl6KWOFguum8KzAgkzeDBfQoVwcHYyOaLlFJbqdSuMtiGTtb
bV7a6QRMSoxeWYFMRmuppZ0SzIOlLYkHAEt0rbKHUZNteTS9OTZ5OsnTFMb5NkRY8JiJoSly/ZpU
4NHWZ8CAkL9AWLUPTBTDBSXa9WXuEows2lIxnPUy5Thi6n6ufVTGEYcyHuSw7tQH6tFkVYvxKqXh
hF6Yjp55KD9NVXSuSoV3dnFTrGaIIogrCWHJ6CYlrWKN1mmTfXsj7ejI4gzMYeXIew/9Jg+8SGL8
rylJQkhijdrj4NQ32g/dK33pYTr0Truv70D3e+QxMdJg/fFOLyIZb6tkmTIlAaoRUY5VuQ6xnJ8E
bSvPLxlsE7vpZ3TWQhxrtClNFzCoj/Id7ZcoXnIgvDXgzS0KXbyIY/ynlMtxHWHkyG9CZ/LCXZTZ
72REsj166I9Utoitm+v+ZjtFuIhkHKlizEXRlagXlOJukiEvOlXpl+syfhMYL0KYp6Uq5hUIUBCB
xIP2QzlTSnEQ7rkyLTlqlvF1dqb0T5dE1vfJ5HuyCmqnMEfCrEI7Wk9yRri4c4Cq4Owl0k76Qdtt
fNi+38TBy3kZn9OJAQKE+D7PFe7UnbGP39cHxV3CGXDatAEAKBFNJ6aE6TrYyCpxHhRz6rQQCa2R
apZQf5HFr9c/3aZ6rAQwjssMjKCf+xq0Bcv4tYhVx+yG45yEj/9NDJNACmqThLOE8tgEkuc4epIx
4NAibFyX8tG+ADe1JtZllB0olWSIjVlDgqgdwAESAyxgZzgDhur6ATj2gsNbM/kYzhmRjOoPfQgo
9l6UABUCEBur/JzTBSGnfY1tw6n9+bm0qy/gK3gGnLEt+botuPE9mg8PAjZed9HLZI1n8Qzy9AVT
a7pPXOGufax8BSj/mHosHdPBntP3ejcBA5MOsYlWfBs8GA/lsXTJVxGzWObbv65qMGdizErQlgJY
bOBejhsP7M7z5Jn/GjCAijBR0dJUFduhbORqyaCk2AWUvCqSH3OhfNBL8Kk2uQHcwaKPLFDZN//W
lhiRTAiT+hmFzUhSvLTQrUVEQ5UHe7Ktf6tTMSFLxbHGUgN3sHaeQaKgD3CC/0/cjroJSlAuR+Op
Rv8tSOJQWN7SJVlBpRYD5393ECWqenXSg/tW9N8ZmYmDjetjvldbj44u8UDdPriLd3GoQRgEJSfk
eoy4VJ2zmiCh7MaXqvUJeRXbF86ReDIY7VuIMhdjqYLE/GD4ij2eM8PKvqRnjGzsG3+6yTAaXo08
17F9kZeTMRepylHVjuYkwXXIh3QXH0xbwfQ7Hc7jw4F/rG4z98i63bHtSj3sJS8g4neQQDtTIp2X
1LCzRKmtUVu8PKjua2k66kr+NBbmqW6yo541922kOVVuyUWu2VGtAgIq/ZFJQehxvgJNRT4q1uU+
GI89dEFkxtiU9yJN+2KMy/e2SPYNoFEcEoQHVTRqC+jf34owfMoT84nI+r/uADB3xNjrmBaGuQy4
o9alQMAx/tnay44AdhueFd+mcMF8u7jabtzxPOCHuEtly5ooiwT0LyI7MTTlpVJhehlePT+RfLaq
zuAo3KaWryQwqWBQRMMo57CkqXjLWvE8SaInxJ+uf8UtIUgcFDqXb0oy+7Ct26IHTBiCkz6FFsGY
PvF0mWevW3elK3QIWgEGkcZuxwPmDLj9Sal5oL7zCAhrzNAqjuGeJtHiTjgFD7zGwqZEwIGqElEV
RWfXteRBUmQgTMFD5CD1C+0p4w5TfXjQQQH0lQjWQPsxJHUF5esPi4dC4pP4WT4odjKi+FXaoR+p
YGhFqUn/J06d2hZre2vhjO2NsqbHhV5rXoC1/M/SV+LFRwq1BNanwTbPymv5FB1TZzwqnGfsxy0g
5tiMzUV9WmZ1iW/ZAKlicfJd7BoYwTaBvR1Yw3115n3KTU+4PisTMom0tLI4pxr2jkYXe2nmS/2M
Z7S7HCqA+R/6feX3x+WtdtGHLyxexXjTQFQNaEIEw8oiO8OvVVVAKhmatCgYLU+NZ9MIbwiAWq7b
4bbCXsTQv6/S+CXMcnh82OFUDHaAZonCfcryTkL/vhJREr0mpEHOtgCCaYyU77nR+IveyJyjbOY4
IIr/dWWMZbTYyplEmhwme7zyLJliAKsFZlkoBrBxFHdS8W/3Wt+V8iKRMYehHMOwjvGRyky2te5J
5+FS0J/8wd50omu6BAgk8/3Iq7uDh1l0o4QADF8XheGWjYuHupU3PJ6VbftaSWIUIZxmPLZSVfO6
12ovvIBTE7g4lav606ds1wH0kvf850pk9CIcTXR95RBpNd4nAfrlh9QOAxRTKd5NdcDmvzPEvNC9
lUzpq2MyOjIobVrUeNB65q7YjzeUJ0M75ejWDzgiL1Zva+RKGqMfAtoTagYr9lCspcN26AJmmK5K
bVXxZK858KdeN41tJZFxk2atSHkrKJqnSYcMC8lYhQ7Dtz/wGSsZjGPMpSlf+ghKKWML0pBeJB63
0MeaHrUrA8mBKkmAg5aYeyNgwJECYaAJ1pgBjav268E1sAL9efYCq3DFL+1L2tqTal8/2cdJBEYw
c31ympjxmI0SoszPqpvwID2MwGbPPRSgebOPH6s1jDjmJhXMBICtE7GcQonESO11GJzs8PlhNt38
5ULZZjHYWowuQ9biKWke+OnSnXMyRS7n9jalmKIJtwRSJsTOv3v6QOgEOQVzrFdX9oQgHdmFfk6c
3J7uKdWWDlx2bhVxMx1ayWT81hjk+WLk8FtjHlmmFtl5/WSMT6pwEjPAK2Oy4voheWdkvZap1KXR
y6pnZI8lSDQLTNJfl/Cu3R+c/upIjI8CSnWoBSqucSm6fRFFn5bW2GdRsWuwai1Wau0OOcFUaNo8
1Epyg0WdnaDIYF+J1Pu+y/dFP++DNH+bdfDRXf9tvNOzhjlVeaEJeIsuJjgDMDzfcIeBqJJcOz1j
gkpmlIvRwUMrPrJL3ZKO72EB1KXIao1ddCAKLyhsOU1DlgxdNIA1+AFUN8pHLIQuOJXWo9o9aB4R
TK9tGm9IMSxXlNUe498PUZ4OVkqUXTcux3KKgYRMzpmi+W25eNev+eNWDRyDIRt4vIA/2/iA6xVF
zZQKI9VqOxVcUT5Mp/we7VNnrh3ii452DBOrPlU34y1/ffRjU52RToPoKusoYzHFKxuReRYPKEjh
jXE2bO1zta+8xNMcCdas24txY/rNIfV4me9m1FwfnnEjc9+oUT8s2E9BHodUWwA4ooZmumQ3h2ay
KP7X9eve/P6KCRBLMEgg3jBuuM/aDpy4KFWNYJQDsuUiH7KaC5ywlXoYqqybtLyI8MnYTqemTbX0
Oior3zUfwAm7SEC5gDJx6t8jl3emzVC2FsfYUVeiSgaUKtkzdEzmhqZ8KuTkLFWh6hF9vCNJsc/6
HMXAKEydoer8XBixAWMSXkzdMuj1D2FuNxbxXk2iSIZBd/sq8Uo7t/VnmpPPHWA3zP3AXUrjiGSb
Z0Wpd6TvY6RY2D9zu31XWXQoLbYz0Cy7wZGfd205xtUh2YXQoKwB/i3MqqdEjylgbFEru66jH6ei
qFFe1MdgjLKvhFYRK6hPf/hJNDze6T7NW/nYsluvjrUoxgCVDi+BXMcXK1X1QZfGM/7VkzvJExKD
43s/7pvSY2noEQO/TRLxj7/7mqlBqUmOcCzKaNzGNnigjmloR2/RaFEkLmyMKqBarL3YUQFHWlp0
0To5Z8QLufTKm37g8lvYTQHg+mhYb4Lfk0WfKJNb9a1lZglvsXdTO1dimAJbKU9i0HQ4cuvSslTi
1RhO0Bya2sIgdnTcgjcgtO3SVzIZ7RH1ZAjwVqU+dTopqSMpNi57kB09R0O0epyOxU75GmH7o7HH
GPtplph4/+DRt+kEV7+DUa0h1U2wclNu7lPxBKDMxBHs7IdhBRYIdD7zQsmmVeoERC/AQQAINP3g
q0AmDnNCJjXVvTx6Hfpvtcrrm29Zion/OFFoPRZE338XYIr1aIhBLnsiMJGlbnAF8S0JXhHV7evm
v5XmrgUx3rwoJHXSAZbkKcZrLkROXhS7FHxKhXCs46eUB/m/LQ7NL7y90MFhaQaGRClFMOTAZ4Mx
qo0DL1afBgmlt0p2+m5yk+rh+vk2w5UpXiQySa8YzfMk13ihrKoBUbzHaK8z3fyDpG/L1tfymC/X
13pWainkpYEbNycyn8Xi9fqZNpVDogkllhVMja1xZ0EV9CQsZa9edmX8IxgMv2lza0gb77qgzXck
Bl1+SaJ2sNJzzVBGlCtT+T02gKtjJ92Qg3TmVzQ2b20liDEovZyCMo8haCEoZ0xJvzNmXvK7GRLQ
3tEUGb1DTBAx/rFrS7MsjUL2MFxu50vxzQiLmzSkOA5oFjSZ4E1hviurQnRk0hfYzG5vwE9xM09g
oyHJLh9RtRow8qDO57lUviVEc5KuPmQCktWQPGLp2h+boPM5X2HL25iSIeqGaBoaYZFIgdWvRwLB
75bPmv++D0IDGGbPexvvNqc5/AN/uqljsoLOrqholLvu719emELBCEfI1D7TgkUOpOjDhF1mX7wD
J/IsWzKYeSzhlJQ2j7VmMyMxV7IZk506kNbMGWT/3GlALQ2PAxWDAv9H2nUsR44r2y9iBOjJLW35
kmupuzeMtvTe8+vfgWZiREGcQr+5G20UUUkAiXTIPCc68Az5Zk6wlsVc16AqdMEMoHiopK36kzLg
3+1lO87+oD9pswq1lsnY3HHO22Tqc90LPiVPyV181F8KeKovwUm7Ts957RCai3CD1633TYBXIyE1
Tdk0FEb9a6lT1F5tJS85ETzVi/CR+kX2o90ftKVv2vmVLCYsaEsYXXnCtjZO78qROy4+9cjTAwDp
FUToJALNm+C0RwChcsOtTd1VVFqxN0wQLzKxgJF1cdQ3le5FpH0iS3hJ+mQ/q+JuVv+TKV6JYgyk
VKoAS1Kwp7N4zYXCbiugIiVf5r7nmGLempj7OAZya/bNIHmpMgDgxMvBdpJ80kLOw8OmHV6th7l6
PRlAayc0kidK0ykFLaaUBneTsL9t0XhSmEsnmllb9gMINzU80KqlPao/JZM32rlpNRVa5YXNFDU2
cwIz/dgKBDsWLld9SKxQ403nEthAtqJkriQwSq4XgplpBMuQSHu/VMExhaOIwD2lj8CMJvGPrlKe
zTT6ik3kFfN4q2N0fBLrMEgIDqpuW7dAMTvUeQTMHycQkEKt18codyGnSROqVOc01Ysi4WwA0SwJ
wEdjJsRGq8boZN0S449+inRprxnNrhn72mpNCQOnLZxjY0+6fqzy+VCiqB7JiRuq8VkP532/gBLj
tlrx9oS5I0M3an1fdNiTPr3rl8mRjNC9LeLjqCjdE1VSQIwpgyqLTSuNKhuyGMbNI/cU81jdJdcW
AEpoetpXuxjYBvezAy4zYvXHZN+jLs3zWJuLfPsANpdMsqlJjRJK1yHbyjB91hXZ/7vJ+nWR9L0T
IKZwFMz9xMorvVhkFc+PYCwPCmKnivGzzIVrp4L3L0i1SxNNLlEzcpSHJXVub/LrqMP7i6XKiDpk
RSV4of6QXmmRMOlxpFMo0PBhemrPsWKlX6u74TT6lOcQhdvThDeNeK84dEYitMurAF7A4AExSXQu
PWG/fBq/85LdjWDh/Xcx1jFu2yBWRXxX40zOAnLC+N58oHy3nV+cszPvme+jmXwvjjmGPhFNBKMQ
p5CvfZZZAm6e0kScW8NdFROOEFUYzMagYgAygI7ww2Sl9uKj+9bPDoHLG2z6GBqoyGtNVUQzHaLx
Vzj6VU7Rd+Ns9jmsSjH/Js3s1EbnEwmUf61oG+AODHJuiYsaQ0af3olkzk1dmlAaFyL9/RxWmycs
Nn5F6CGd3fiZLaWc1suNV+j3y2QOLzPFISUGDAXdVUAnPBoCtlWxKKKgcaSNuQuPrHhDX94tkzlI
KV+WZqwlVGbFXVa/RPldGHBMA/3qWzvJVNWQhABz28BOauhfMRf1hyldJQEQvU2/l4pwd9sQbEpT
JJPuJKiaWPLsvA5qoA4ZqjcLl2a+9NUnMLvkEvRz+HVb0sbbGI3UZBgd5LuIjunerrSyiqZYa3Jl
+bv7aXyoftCXRswXAQ2yI5hWUDxkA0CCdDmSP0YR7yUzyhnIWqjLibygwTSSbKWan00ludZ2o6Wy
3c6qk+jNpSqBuTHMGmeDN1KR98IZLRVG9AIqWU9wMyZn2MeH+FefOBjjlA+Fmz+Gjvaw/Gx4zUEb
XlRVVWTikqhgtyU2NgMquan2qEp7jRec629NiUlBC62vLkjivNCVL9EAOEKK4TUXVn1XB0DQ4jnS
jT6s9x/BhG/dVAehmApgQ4rs+BsafH8ugl3+QqaiWdVuQZaSWJ0vPoOCr7YyW+YEwa+jqsxdercJ
TAhnBGZnRAaua1HnAOiQOycOwWeijjuhka0uaI+AN7sMofIc5eRJbOrJikkZIrqsXbNNBatsMocU
kh93wV4cZPAD6c4iGk6qL6GtqpRTlVKn5loiWkEYv3SVyCs5b9xQrMEgeHcygIPMhkNJmEVCLC76
31auPz/BfewEe0BlAmQG4BFPDuPR4DXtbdwZVZVVSdahnjJIit7fVlLKAMtIDZSLpNQnagisN5lY
BkB3x0E+lH14P6rZoQjNEgvHewPnym74k7V4tldWD+V0RAerjkw6/Ya5QCRlF4o0tIDFq6zd7Mwd
N6K6+EFX3hbMIuyZlaB2Uyfqr6V9zRZ3+Vl1KdWGsits3uz6xisxkme0BpqSjghXYuM/NFuQRWhb
Gaca7yqCUAfFAtRgQH2jusAD2UlWBPoy2Zo+E93ibC49O3apa+GMF+sCMRYWMNOjLT0AlVr/C3Pt
svddP4J4E1Q4yWKfgs/jExBQ7nijLVvarKEwTQg6odHay1RIylAfi4lMmhfKpZViMlaQP5ej+QkY
rFPDyR43Xk6wyWi0lDWNgC+e1eHWGGMZwxN4bzLsylEOlRcckF5hZgbTXG7kUYXKAyQUyQOY4TzC
azjZilDWH8BqsdmqTaWgwAudCnzTy9BxXvrNsdrJvuCjkhk4BsfXbe7v25JZLa4LIUW0RzSPAINe
TLxo/FkItaVWFGap4sS1m3q0EsaYd1NuMrTpY3n0eTg9AC4WCAz8fGwrfEaGgrYyCZU1Uf9QbWpJ
2YEkVsbkL6g6BMUlfdWepTpz9QpNgNn8OW0GwzbLjgAIpjsPneAbfXUu65rz5rm14vWXMPm6ULRm
ahBB9upWBxsK3qbb3xVaiCcgGGSBXQpPufHl9m2lYRF7WdcimbApHHt5ERJV9pZouFvi5UpkQCE0
Ji+apkHQLTlMkNS1k1F2MTa5+JHtv36N7PEXmoQs7Zo+yTbmVf7/GLCS+u5UmcCoWbRxriQsTAfI
s43Q9DHXquf/sHnGaw6Ezg2ZDW9HkgwJyWLFG6prqFyM6dguD7dFbF5yVEFpnvUqg9EJOMkQUKWh
4mmf6mfjEAEWr/wEjmXjUfc1r7gX7ngNIpsqsZLIqARal6O4zSFRrUqnSDC6UiJwQYMxZ2VbTni9
MkYlhkSO6aSo4lEOJcVOwWqkfaFGE6URH+153L593sIYlVDCqg8BRIZh8zNq2p68M3svBbRl51JA
w+gAbLDRGnix8pbNXC+TcYdt2FXNpGSKN3X3QvIVhmgnLRc91e0U7Qy393Tzlq2OjhqYVRKE3KMQ
4gkrzOIHJe6uUQnDXH8DKuD+tqDbW4k5vveCMOY+Foi+FS/X+8dInxyi9l+NUe04C/rIbUev8T8r
UtgnPwAQGMMw4Iqlz9KB8p4Cx/C7+oBHrF2uOvkv1ZUPBMyrHYa9rPkYeoZbfcYYKqhSOEveTDfW
n8L4owS0cFLeRAoyHtFT71IgLE5Oa/WA60mhQ4IfnkeP6i7/QeRjzfD9LtCrtDrXWlYHzDBgF0JU
a9VkcGKZR7m0USx+L4MxNOacZanZQYY0VQe1zF/yoT1qc+f0+mg61aS6JtA5EnQAOfAZaNGIS2DF
IMQaMbKs5OF5adu7uQPEDmaz77U6vpi15qfq+CtbzIcCUFv/mwqyZqo3RkNu6W2OzguG2ZPOqgVe
dwVv4xkbFWl1NYtqY3hmjAxPfCYVL4GnWvPBMZoSUDWAhoF5DiZkJZ0iTaVQYu7sFf9NfqEYr8ZV
Bm4MOfIIcKmtuSWMUeEYMC5gy6gUz5BRyAqINUaxJyVui9JdpYRO1PAwu3gSGc1NqhHEzhMkmsEh
xXuDHJzk7n6URjCHtW6ccb3Kx0dSqPFqPxk1rutSK/IJ5lbF/Zy/pQdlP3rmoboPHV55l1rTW7vJ
aCBphEhuaqxN8Zt9fugQd8PyHngDzBsdMO+XxCqhMLaBKSYKHXpwmy/0qSL2o0tgqXYOdDv/9r3a
qqS920HGTcpNkJTZ+CpOAhqPTdwM83QgRAvQgwP3PDqqXRZgffP5Q6wfIaipvacTmXg60CWRbY2J
p6xv5pJ6Sw/jCDvpV+iqOUC7JLd4VD6lYG+i3Zr5aXLR7neQXurH8Fq6pTMK9riLOFHr5u1ffQyj
S5qKBq8hxgEXU20P3e+eR5+8rUFvq2U0yFAyEHkosLkZoPrEHfA0fdH9rynOaiGMBrX52AEjCgvB
DNeJgpANYLEP99FlcZs/aZDYjHlW8hgVQllMmfqxQXiAS9jt868xECSao342ruVecjBw9xMgEHc8
RNvNlHytPUysJfaCboQLXadDwKaEORNQiLzE7rRHQu5Ux+UguoBZe5xPY2T9p6ab99pLz3vlpxeh
R0Rr4Dzlawdmgd/6LryPnEGHAvdeuZddoD4aR2Gfv9y+sx/Zumh2IGkmJXUC5grbGpKNxtjlVQoI
IKCIiI54FDEiZ81uC+RZ/UFx0n31bTwpP0dPPwx+9qndhd/L77c/YjNVQbsGnhzRoYJHR+bUTVNI
0rTEqTdOBRbMwgMGtPGFQhIIvoqw/ru+5za4bV3RtUzmxEkBHDngTeOKnsDuRpkrIi+sLdPWLNFW
nw3g3dk8u78ZCa6FMseMhmsjVGccc5fZwT15Hi/zWT1R/IV0ryAvGz0D7VX1Y7f8AYLQVui9Es62
sLdTCLSOEToeydG3QZ8VCwXAXalXHuc4ty7xWhATmQjKWKhChFUaQEciz4VTl7aK4Z674dDG1pRZ
6Q86/pnZPQb1ec1OG71+0Og3ZWK72oVBHWUFDzpo+1Qa1A9bP3DIz+ZIh1xBHm446E5oMQ8aAywp
f5nOla86xSm48A57MwNZfwgTwRTCIs2BCI/UOIE/X6qf9E4JITBk7R64qvBGxCOnxC3Oxst4Nf0O
4/Ua0C5ezD2vI2bLXaw/hfFHMwkldSD4FEoyKx//chcJv6duqzq/lsO4pU5RsjSOCpy8EdqmWhf2
YGYvakoeZ0Fyh36ySbqgVaKa/QGspRy9o86IDatMPAwAJMaU8TzASBdQhqv1FAo+HrRDeT+c8LoD
SJrWSy7C2fQlCw0rtcUrbW7WzNdiGR/Z6CUxDBliE5Au7BH0ACtSbTGSQmMeA7FWfCe6lY0GhZBb
V922Ym9LZixnbSxtosawYpH6WynP4/zM2dPtE30TwJjJ3IhiNdNxm4y8H10jGgBplZa7uZ+JI4LJ
a5Srs5THrZXOIHJsGu3p9gdsO6jVoTImM+yLPk6016CS9i7iSO9jVz9KGsClgh0dAm1saDIlbr07
NHZ+pRNJnIxxM7JdHTHbemNktRSjO0HxBHj/i+wNkYUTHnaYnfekz7jhOGOMWviF3yU82dtm+58T
+MAEofUaqLThof+qduGhAOjFPyjWHEyGj9QLsFi393zbWrxJZJI90Ka0hiJAoWn9vPWBUIH0hP8M
uxl0rXeVMZChGC+mRIPLwRtOFHwfIN93RmKJL/pRfKG4NxWeErWjeMb+zifeMjnmgmWAmOMxHlsD
h5rLmaOAxk2b7qTKidrr7e3cTMPW62TsUhikZaIZsL4j0MR9GkWjh9tRTKscMKWi7Hh532ZFZi2Q
sUhhi55RVGUUb7nGl/kwzk621z0R4x0O+A2yxxyVAvJ5+lY8U8rj5qGxkQvtOKvmmCaVMU1JPKtD
l+DiKuhd1736jHlicpefKClLg1JX5s/cF0SeTMZaSQmpzL6FRtEcvnyQgVZYuZ1Lg6rGnjEYyJ23
p3eB8TnwNpjGMFCJQeTKrLKKYimWR9hHyqaOUfFDgGe86Fu0Sz3T4UFgf8SelNR30pj19bJiInqE
LdDO+o/iDijwx/wTIIgCL42cGdD4kWtcCsXSHjiHSX/41jIZK1w0yiSA5VDx0IBwjfYjSM/kXeKR
xAJgjk0RBjofHTJH/nPMljKv18yGrSAiV0GaNdDYBaX32KEAG9Vu2GHWzBUBx93NFl15eR2P9VE6
9AdwZXB6nzYM4rtPYALagOQ6CHJwn9D2a4tZcEVrzRNe/n4aQR5as1nfDZV4r3eh5nD2fUOh30lm
TfFsqF0kQb0K01Lux9+LUwAbCe30DbjDBxfF3I7bHsNbLWOW20Iv+4gWwkRp8dQe5ZLgJRAeQpC/
k+ApII01Fd/+x3XSfVjlvxqaEIF0BVsc7XtQwKfuAExVW7vCOHuFre6LMy8k3rLK77aWscrKUsSY
IcXWKucCpY3CQz/JXrtSXeIn+Bu+5p0wxiKLY5IVSwJhA5qkdRLZSQhEecxLVj3H22wFTO9EMRYJ
w/99MgrYSq3GCEYTfBWS6AvykBT8q3ID/O18sZIg/olK7pdxMn1NRpNTOQYPESAcgz500rr2AHJ7
MKvlLitaf27AiKNEwZMeA5avGs9Vm/m3z38jxnn3zYxdwztzMpU1CgDyUDutNsFgi+ouJBEP0Wkr
5tAkCSzaMvgjUfRgTl0qus6IAeKG2CbeDaldea1yFHd0yqhCedAJHzs7BM0OOcU/pO9R6vJaibdu
9PoDGE3o57SRBBXHo2q/arFB99fu9l7S82VN9VoAc/5RKA3jTH3gZPiBcUrkK6jkQbc7cl8geEth
Ti1As1rd0VMbD+a1CCyKKZ2j0XUG7ahNgDlj3gne7cVt2ab14hg/JM6zMbca7hHgNc5d+jBHpReX
53Dcz9LvELMJScVD8OHsJ8s4IJiVGIcTXJ8o6H5Q4+V3zPHoqydfUIZwxnJ6vL3EjdFLNOe8qajM
eBuSCWHSy6+2kIbfkZe+9qBKR27Bfit4WUtivAsmp2tBWTrq1SUU/wonSKwMTG8Y0/eEO24QsWUE
JYBjyqZJW6zYrgehVNNYMF7FYb4o8EX0PCFsuRsQQvTOgmYvpMmhxyO321TTlVjGt+QVmAGNHEWJ
3EArzHTpdV6OtmW+1gtjjMowzbVhtDgxoT3UY2un3a4OuUkobx2M5ahrIxVmEddNu+/2CjDoTn9V
s6KH/GfmopHU5M7TbTrJ9coYY9IIIhK0ELHA4BVPlAQDNY2DCZAIsAlzeW250hiDAkjrTGgKSBsP
gPH0wsN0P9kAyQI+g+nwQvetVmTw07ypI2NLgg7TbjqBoQS4X2QPJwq4ineiS+4ao5XbYKUARoR0
LD2xRsoSuaHHi0FuXwiJbYZQ+sSQ5W7EyzkqZEoRf8nNEYwzAnkoYoHLkkl374Nj+Ge9EtsRMaUD
Bn4k6A+lXXsqLzFYelCcDV2M06AF8EQ8A7c+vw4oKvBy7c2o5G2zJcKYmhBT2WqGOVQvOpU1QLRo
LfZRfgFDEoqi3Q7VYRFMBIGVuYWv1rZyUpBL9Lv/5D9We8DEtpOcoe4IFH2ceXAQd82OljaQMHB8
8L/oFjpKMegCzFb2cV4CKJqxiDjZzuvd2aW7LAN46rv6fXkx7soOEJJ0teAwBxonZn5T9Tz/lzZP
KPjbRzB7jtHDbB7EmdbhgcJpi1bxCAITO0PpKNktZz5p0LaFehPI7m4mLYnSYNW53N5n84y+S1Vp
nf/iHxG+iaJhErzYM/dWque2E2URb5/G8CxY5jJVli4v3wcF8WuByQKkZEt3jCUMrHFEbxv6f0Sz
scAAzmAxNZCLAqb5c7MnE5qjQz95Bo4UyHrQYfMHM81bbaY4xjehTDxQRoKiRBMxPP06o90tB85T
eDAQsIrujHIktwFy6znunUBGb5DcFm0sL7SmkdY27XLvvhff1cbWqZt2pV0/eNw+980wa7VKRneA
utBjfLulRTJiU5AuoIXu5V1YvWIALCiwklNxKMAo//P2oW4r7dv20v+vUs9M6JVy0bDaSM99RTNt
uX+6LWHbrykyQaswiEYxz/ReRCeQUcoApOkJj2hYRCtCatdO9CBZFJGUZ2o3dXQljHGiDVDJ6oVG
5ZMSgaDwMRm/SdLD/7gi5g52U1En4oDTCs70sbwCBbIzgIkLVLrPlc9jx7m9JJn1k0XbZt0QYEmG
+dj1gjcHAqJw3qD9ZnUN871/H5PMOkhcbIC5FrjdFJ7ZyKziOlxD4G1UvylQYOrAMykWn/9re3Wm
KZoGZTZgO1eWfK7rriE4sArTOiMeoivJTjGaxDmzTf+vvMlhFD3u5pKECc5s+Bz+Tp9VjM7cFd5y
bI6i31eI6+q9/DwOVomXWd5j6LZNWQmnm7C6ZUIMNopBoA4RPbt/dVdgug6eiELzKsf+yBs23Tab
K4lMuKzUMVkMqjTzgRxmN3eXnf4gn8t98hpZqHvO9lID9SG8WsljLnkdygCxNbDCxqFmOnPyc+wP
4OujtWD61HxbHr1hH8Sh8w+UIsAY/NDfOo5JksgCtIaCWsq7FL0Df/JIs227VnIYZ2AoVRcFEuRQ
u9yDiRv9PyAGnezJbQgmaHlJ6WZMvJLH+AEhKBrAeyNo0dX8HJDgECHDBtVtBA4dLtUsdZ23NpG5
EmIsT5nWw/ZTrk71hfbj6nCrJcYfebH+Vu+HhrGBfw6MuQFNVdVTWCJsoW8TdK6KQvm0tv6d3oNy
D+Qhi3zX8ZfPZEKXcWuZzFUA6XjTBglUE9QOdl+jWz0inNBo032vVsdov970JGnR9uZ1Ue8YYm93
ylkS8TwwaI48ce4abz2MiwO3TS+ZioSrnR3UqbUMaeYsZ9terdbDODgpncygk6AZjfNZOVCffRej
DEOT0cY2udqxnTC8yXstCq3sYwPO49EMXn3P5Ci2dkB+RGFzduTTa1FtP+C5Q7WHCVHmeEyvvGu3
XXVafQATZY5BhC78FAuueuV3SOJTLQmYOA3B+bWoDy3orNI0O4pgYemG7PdtW7aB+6RqCI1MStwB
P0gYBS0yTFd1LQ5U8ckzAY0UVo520f6ntOO2a2zZaUMzKA4BMCaQ/uOyrHbaSLNADgZglrYu5W4b
/WXX4TGJgsFqx9TjDo/w5DE2pu5aYmidTls1q1cm0RLEWK9PN5Swjd9ktnU51utj7MxiTvnQhJDX
ZpmdVq2dybwh3C0RK1P26jNWW6ggkhiiv3yP9jvE67InuMDpaJw4t5sH1A8w4mdV3OyLJ5Y9uT4y
BqmBioajY/i97she76P467eiQ36ohyD+g2HxzffH9WKZ85NngNuQHFKl+wqs2ClgnjSgvtrlJwVj
sdQg0Cxe3odedr9MVnFf+dKR11C8bR9QSZCBbaXCtDHXU52V2TBj2Ff5qhwkF2zAl+h7cJfez+fY
1fagUXXV5+YbLcyF3nInFZyKxqZbXslnwoCqFnrA/8hwy1oCRM9ro/dWaMTWKKY807vplFeimGOW
at1M+h4KPNqGL54QhYPBAcbg7g+MwabbQkFaFzUJbbAsTrOizomWmQpN6CkKQov56vq+9ZejBniZ
wBqv5Bj2fxDzb8EvaLT0+Ldg1t5LakTklBK0KV/x4InqDOpgQJu30xIxMVokHIpNojxw7Cw9pQ+B
wEoqo0VJagaqWOAUp8/ASEJETJu5KeZv5vLzmu3QcSWN0RkY9UQ1c0ijEyqtlX+dQJFZnpIdyrl3
vPhqW0HfNpTRGoOkdTLDx3itXOzGJHekMToNOmjeM05z/ytU6a1dZCxCqwdgJJvgrZIQz/KADvHx
FHafZ6mrYXpcrgUgmSuXopGsepnPohKjC3YwdrH0XTOfizK00h42Ylaf8h7jrEL3WM/kVMeYYzTA
/ib9EPvcEuMer7S6I0zacyhp1jCUdjnKB60zXLkY7a4ewa8dtcdAb/1GGndK11uj2dpSgqbxSXJH
wLmrA7owa3i1QnVKE7ThinSauoe2Xp5mgAUn0wDiRdOps8TDq/8vUFDt5Ar0tkm8T4QfktHtwg78
513uxctogbxQCp5S85xOMefObyYzK01hfJbUSmadE7qjexU2HdziPuztf0DQwsvaSgwTZvTlDOgy
AZdurPVdKk5oJ+GSDfCuGBMIx8kChIoFbCy0iECvNTp+W7R100av4syrZ2+5RJBwAHYWNAMUKud9
MLMAbr1IihHBhZY66NFx0kjlnM1m4mIAcFYCCRn8j8ysaCiXakwi2GNKh/zagHKmBF0FXu8Aa+TI
/vBce8IX1Qmv/+mNZi2bifSNRMlTzYDzFZZKswiJZysl2lMqka8KGQ/KHO5LEXSxXRO2FpkEIMGD
OqHq850BNM0yA2N3KAiXBGRwUSz/GCLZyVplNwfyriGhzzGvW95k/bXMaeitqRpyADX+K8WL7NKP
/f5M8+V4bzboQpt3ykU58/qTNitXK8EKM1Ur4mWnx5MrVbr6GY/GqJlmXuCE/mTPmHGNvWjX+NyK
x6byvSkGG5MAibhq2wiqjsYgcM2A5gAF8dKnaCGAGj3KqVP94uUpnC1WGJ8SGoZEcgBvekTO7aLe
meq3aXjA9Ig1Ghw7z91VxqX0ij6V6gxzMXh/zZkXkqsnqBHAQwN20QYKn2KFnZVfeUkKb2cZDzOA
5X3G7DLOE7DpDfka8KOsLTu1TrkYk2t2qahnFZxzcUovf9Wk9TPxVACO/EEo8MHAywShzhu3M3OP
W7DRj207J36dBl6hkCP4587arB70trwqofAQZAVKkMa017tyP+mtp8bIxebpHE+tHWrdPin7l2AK
3GpQ8HypRo+cu/thP5gvZO5uPxlJ1UlRCnp5w7CbuwQmDmWug/I5lv9gGOfDCb8Xx3aUKySPskgF
qzYwYuxUw/PRzFPfD1eFEcEEe6moRVKVhYmvd/ZoA1sbdmHaVUfaEdvuVWRs6PNwAMXLSRWo5rwL
jxi5zBVtlHbus2FM/CQLz1knf4pL3enJyLO29PrdksNczyqZi7DVwGffedV+QHcC+Bv32im6KFhW
80t4uq0hvO1k7mRQ9qOgEqhwAbACqdqT4gB0VMswBydVSvu2MM59UZnbicd7MUpEqAcd2EkxISxi
ADE58OYeeUfFBERJWSjyopeJr+Sjl3bLJV0Sr+t4sKI8MXRrV/WCDugAU0VPSi1Lq1LPffppSH/c
3rGPFTtG7RgT0yyYUc+WBIXwV+YzDIi09xQ+vNz3lAUjcvvO4unERxfBCGWshlrMBokUOfHHw9fR
7b8uuxwAmsLX6TC4EpBBEvtnxcMF4ezmK0v7ajfnJM7xtIFDq8AelWQPZt5YxOTN33/MUN8v7UML
Qyoq9ayJiU9r4zKt+htw7MUFIPCal2J4DlCwAM24fYofsjhGKGs7Ss1oiw77CYB+b5grKxy/g6Nm
1xqJd1vSx5keRhRjPsjS6MbcYX0tGjQUF1TLv9Jz+Kn3RHv5pmAub7Rgtg7LT45c+rs3zJbG2BEw
hohZAe8GPR3d+ZKhNYQ+B3eu6RvevFu+cOTR37slj6rTSl3k0VCMppKgopHdRU59qb4UQFpMgdSn
AEC6tYZveNHn+ACeUMawlJEmyESlOioCxrI9zTM3LeE4bI0xKkEcdaoYw6j0B81XMd0i2ASIDRSR
R+D3RHCsv8ZYF1E2ph75UeJTUiEts8rYlgFugJP73Hvz7M3Oa+ntsRstHn4M774zNkYe8hT8m/Cn
nQga9NHLu+RcoPX0tp5wpOhMClGAfIJkuRD7U5HvtKy0+44c0nGybovhXHCdCUo6rexmNUlxappi
1dkdJsKtAL2Lap9zXOj2gmRNx2A73vJf34dXei+1S1zps5H4i/YpUVJLCTHwnPKqlduK/iaF/n8l
pQUbiJr00ItCyr5I+nzSUZy5vWW8hdD/r0RMciloQ9glPtBaXan8lkgzRrgJ58Z+fIN5tYdvK2Gu
bFQ3FJg9Az7yPcb/rfggP9DXecOLDjwr/y9u800Wc3freA6jLoANTPaLDHet2MYvihVCJ2aLb6Zh
ZwCa/INbTG/pR1v4Jpe5xbpa9o3U0qvkCNcstoRj55gRoK/x1uaa38bPzbdmcZM/epfhHSNzjce5
GTOhCBK/FBKbZJjDSxCp4DnhtrZwFPJ1AGKlLTnwJg0gPiX+hOFKILCR2EJdj0MWsW0N/9nH19eK
lZBQjiW1kKlPEZp916WnxJT9AiPeaT7up3Hwb6+Jbs2NY3t9olmLE7Rcb4sIYSoGUt/QTnhqyds6
JiLIMfY0Nj20w9QWRxt0p+x5L2fbzv9t4xhzkRFpGRvw+vkqRsXzS+8PR/Wcg29GcmLHdHjlwY+o
OO8vtcTYjgwgaFkWQd7g5Rc9tiov8qQC45+ahdmFX4BW9Ss3gi/Dq/a4IxdMgoKzunMKV+ks6Tuv
evMvQfrb+lkj02mLGWKc26cgaHSaGwaZ4lZpP2j/g7CvnJIzu/fxFYLZAsbWSEPTaVKOOI/mBd0+
Qpd3c8z+IgB85EEgfiyWvkpDqQNPsCDJYvGtQzEMtXzA9StdRAqn+ILJV3sR7ba2IsBWomnTfq0n
JOcByBO81Ptj0xMjnomfS1Po9MBE/DyYVrNPXeEBk033radZi0uHxcW72zdT3r6ab+tl7kwW1Io2
LDhQeSSHLlQvCe1hMNDRHM4Xc2quBSa3DXW4TLlyEJfFJ0vgqWaLsbP6MscSXiqjz8sYiruxlf04
BYZCvMiUIdfLK3O2w0IBYgbgrTUpRLFCSk5jox20VBxdXS38sarcZCl21dz6soCn2VE4hzHsq9r4
Sq1/WrLJD9qs4BjZf3Fgb8tm7nHaLF2fzjTvQziILnpvekH4eYeO4xg9soElWcVk9cTiZg/bNupN
MHOhxaIt8BzdJr5wTJ8JKmHok8U87PcFpV7RzhaLcDsmth3Xm0jmzuYpzK8xVBCZE1vvf0fN71rk
NtxQzfxo49+kMNfUSEClsywKjG+rPqvqdJUapJ1iGtlavAAiXk+ALzidIjVweyXfT7l8nmXh8211
/hf79PYVTIBQmmNISQpp3QUpRWTR9k+ge89o0FJtgEw4ypnX3MrVJSYw6AKtaIx5DDzlXjsUznJM
j+Eh+ElbUmQ7OHZ+c9a/8LqEeZaCxYCuoyQwp44AD66U9n2mWybJXTMXgNgapi/joNuoM5zrJP46
6oDOqeW5cqpaLuz/Qt/z3mqx6NDFoKOoX+I2lUljLTjtXOMUQzk6bDJ2sUjmTqtDOAFNTi9tIliB
hEmTOeMM33JuJzvhFjZNRtrJTHxpyKxYiK0k+l8vismYntiMJKUq4dIz05o8+HT5O6Xxxmiv/Btu
3Of5bN6aGIsTFiVetw2sqV8qwEf8NDRuKWbzdCSiKgqq3fCazA0Y8e5dgGIHyfWheGruAAreiHYC
HDY7+AHiXlcVrOVReuGtbDs0eJPLFuHHoimh5NjKApBnz6iLPAoXdOy6C1r9wILOvXObznIlj0l+
xXDJ6iiHjRu89nf9jAGsFr1upps8U3o8w8q/vAJa31GkIt5iNxPvlWzmBoRhmi4Ai0ZlrQTAXAl2
pzJBe9/iKnnvcKwob51MUDCGWlSN6hR4zWdDtSLMBAOkmT6niPepthPvhW/hHv1KOFkttIbOwX3k
fMFmnL1aLXtJ4jaOiVmg/lR1KDD08YsOkDsrHNoDaczamkygoxspXu5mqbejTpwsSTC+FrH5M57l
zL79OZt7LxMQYKuUg5EtpSaZgjeDCqVpPc0cs0otsoAe9lpUn27L2bxHKznMGasTgqvSQFrdSSDg
aAdrEC5CzMth6K988NSrvWUMgpTkYi5oTYzC6YjUOXOKFhH8ZNP2cyPnom/zlIkJP8RMb1utnxM/
iKBGEeAT+n0T+aWJXjszczojR0szr0y1uZOrNTLRSBsvIppnIDSeyK9UXRz9/0j7jiW3kW3bL0IE
vJkmHH35UpUmCJXUgvceX/9Wst89pJJo5rm3JzVhRG2k236vpUS+Xqkcs7SehL6Sw/gbRVqkuZbN
gJ5Akh3QENPeKHc1FOEjdAJeCIqxiaskxIp91SC8GYLzaMntUYL0SNRBuXZD99HNTV8lEdyd1s0e
k225z7bLYT4V+Nv7uS+/zI/lE324KkiTUdM/J0YiHzVpcLJqO0UjzQmYCU7Maydfj6Mw9fY/X8Zs
zNiVRt+ayJZQRnP1TfnSVfQlkaCzZ09x2xfBid4qx/qkEILbcc9T1drqk72Sz5gkoTRLRCU4iWAE
pYK8FJ9WJvrJaB6CofyrC5Mnq4rcXMidxgRHdyGBpkP9GRoT+IF1L2+yGTEMHYzKPbTvQOPm2b6Q
ze9DVGzVDtW8QgNsfOOiveIzDdTNWPbHalIGkgHROa+St76NjjMlQ0oTdxoRuUWg6c7LLZKdh840
GxKAxyxqzK2hzkfkemy0Ce1KM7XNhk74Bvug6Z1OQNWwLHZmLWx6q/gwMmnXaZo7F6VdDyKcrXbi
uEDrjuVl59gElNCkeTVEEw2NwFn8mTlZdA59dTLGpAPxNlrJ/g9q70oiY1aNLhgmoYcZF+e3Xkht
RZNIM/7bdTHKVZomsx+iNkbukA4oFo5aeklwfhmKO2+0Xyqv55YqmTuv8zxTfZX2qvtG7LMZbtEw
yqRHpSaEm57nz0uYeVZWcKw2fVH3pDEmM+vkUYh0mhvV/hqtb2NO0gXtGaSqQk8Q/PtHxr0ljBGJ
5E7oBU3GbnoVrgVwLigoWU67X5GAdXG1ORJ5y2PMSIW5zKSJEQGE4jZMf47FaczcXq5JXz0sIY9B
db16enUnGQOSNOZSaA285qYdDvIs+EsY+Iukf6FoG9lNFnptjXhrKL4JQ+9bQZMeK8WwtbgHIL30
Kbfq+/0d5yg0mVGocpe07UTLITnIw7s2tbXgsWmAB1TUnIv0D2drqBK8eVA9sox6aaV1htANaPZB
DgyZVCT5gPMx2OW2REdYtjO295dGb+btzb3IY452GqdJHEW07oRxC65MYTmak/btvgzuopgDVQwp
1drlrNZGd3gsHnogs3Skc41d9yzvMfBwXyBvUcx5BbE4yR28dj8HCNIiv3V4//clnJO/N/t2cRc1
xk1vEnERzR42VsVkAyZv7PZZ34GbHPUfYxPvdMc6du8VsFMBzRJv4QA4kVt/K7h4k6tLvfoO+vuV
nkPdwAxwNykzZ9G7yaB9VNDonNWuu1pXUhiNA1YTRRxzgabeB6cnndP+QMsQOOtgML7T5BnY/v6K
PW6X5KoreSWXuZ2h1S+A2IEWN4/zb3O3AGeEQm7Uh3g7x+giBDDhhkstuRr/XAllbmu3zEG/lHgS
lOFr9KU9MJAfjTO2NcYM92nLiXDWE2dXApnrKldmkmhll/rZIS/cqMWrP/PGeQ3aRRone87AiMyF
NOEtk/HSQq2QLICowNfYVVvtQOGEaGkj/kXHtYEvzbtDnLNkW2/kWBPBKh/S0Ee0JdAAl3+lb5g/
QsY3tIvvQKpzrF//7pXqzCsF76MmBCG8mzBt/AUZdTFQnnuz39Zl4Db55BRZsyv07kWPO5KJoYuK
xzdLT7ejPtsYb7GnSvCqAHS+XR4R0JSNZO4nTxy1b4jiMJYx6l+yOoFGfOHpzFWbc7kUbKtL0+qz
ZI4LHLMnZduA6U5BdjNwNFd8jLd04K5wY+7AHe+MmHcOvBChlsoGnnsZvYaT5cmZul/UkBMG88Qw
zzoNdFGtLCHyh+CtUtGeupfjz/tHv759qmya4AsUb0gJJVEt2gRQHCDkq10Ms/+Ws/JYCstbmUuc
gu4/aMeLLJnRwaIadukEWyAOOKfm13zEkP5Larr6Y+OOhywkyb6tAHIyE52zk+umVbnIZm54IRZK
GVTnWI/OvWL4SsHIxGK3W+Csuclb8OP+vq47Z1cCGYOTdJIUdxj98oek+Sqb/NVKghEIRMEWg+ab
TBG2U6VYRBHRrt+GH1o4BTS8epD7EMDPhoKYCqr7/ket36fLJjDXNjfVLhMNFMdUZXoANLHg13XQ
24KWFpyz5klibm7e1WUlyJAUVd1HkCh+3/andA44C1rPrl7tMmODhnICroVSAT6ajK4iA/Fp2vyc
7ObH/MoH2Fz3IS7bx9gfSYk7OaaF7qaHfVcAu17ybg1PBGNskmlKmyiYUmRvZ1dxyqfsJdwByRml
5MFvBTuEV3H/TtyiZtHCiGIAiluTLdSTGZGFmSlmkWBV5vd5hiXP3dAdSNGQbhNFZNiEvnFMX0H4
RMZNgFDNng8y0KR4mJX/8EL/8x1ssSgJanQRDIhmpp/Kh4heScuND9IOxCR0+JXfbUcj9lvP9CKP
iejzPpYn2eoDQKKMpBXtudbyE4g1t0LRv2YppuySPPmhiBkAwsepI0qIyvL9vV8/7csnMAoR7XDq
aAHPyi8n2S4jlRS8ruh/eCAXEYzeS7Wwls1BQ0iWdLYpjE7bfOV54RSL7mwFBODzgErA8GHCX5U3
95e3rgQushkV2Gm5nMYjblbdvGvLszjt5eXnfRG8HWQ02lhaapc0aA1Y6uIUCgVIIUYeC/WqDGDH
YbYJXUw3PPFmaqFJWFhoM+3iKZ70ClANd7DjAfnKhsKrORoPh5Fqkpu7eSWS2TkjqZRoXgQEZs3J
KDuyqFu5fy5R7K8Vy1bBe3d/G9dd6yuBzD6WY5kK8AFpjpjiYiXok8PjD5xis+x0L9nFAVfx8LaV
MRGFpkpRqyP4bIufFfrmxfmZs6gbXgmq2QxNAxKgKmN6kTEOUVmIS50gnFb96aABp71xrR3wvbjI
Qxr9TzfndSWJsQyWPoJDNkDhK9HTQz0pr5WhbFQE1breHspe2qjx7FtFd0B8eOxCg0yIXsCW8q5L
zT4wAz+UxoK0Q3+KBCAXLr2GesOS2a3QP04gwTYm49gV/TEWws/A6Py+ab9iYGQ4tdw8luH43CFr
qxuhY6RgwjF7uy9Et0k0L7TGQy62b7qg7qMg9fRiBDCfIbbEmtpXIcIxT8Me5N+bONRt0Si3bT0/
S518zOp+E0TDU5FMLyoGhpNp3PUSZqRSfbE5B7WqKK62jzFBbRiZkhV3iS8p/SYNEwfumt0H6NQ0
FS8ZYj+Um1fNAHZsPackjiw/LbXToKYbE7DtBJ3LXFxDziex046qbszWbKAAheGYltAZ29I3f5UR
OsBbx/Jzb5lA2sczxute42Un2HFHQcOorVqjqklLEgWYus1fuQ/sTIB5UGYy47XfK1vO7q8awiuZ
jBWKDMB5VDkMb3FotpU3bCo3RXkYjSn89dH/deehqIw5AgNGhRQ3zBFtlBvQPEZhWGIAIilu/MDL
UKzGNlcLY7TolCMXW8nIipTDcyZ/E4AiArKIQ6YmPPXJWxajPgt90sdcQV67ddPTglo03NDaMR9G
p8Pl2fCSketW/WpljO5E9+2AMSda/P4fHLC3bqO5FAcMM7jFv3yfKqNI5UQSkjlB8ER5D7XU7hHR
Y15s9JbaTl9FB/xSKum/eAWyVQtxtcobrRqBYAQtWn4ao9EtDEnJnfCgmuXefWQ0T9Hk3RLViFMS
wObQcqTil698tpR1+3pZCtsFgjEgJQEEJA7sp4puhUeB0JkcXPwny0AzCB0d43Uac24/y+mjGlGr
WhGeta6nm1nO3XkOIgLogmOWTe59HXJuxr6zjxqjQ2ahUMZoUP5OfC4OAIFMUu4sL3Vh3z1tR3Nl
jRs9h7YI5gN4NHxelvX1mhbgFyRgPInMGxQKTGKE0/kTgiflAS2TPybkQRPHBMxK0YJbkHLC8HZ5
PcFtXMQyTxFcpEkwWVAyqm/SzrovoP0T2rEZA9PUciliXo0PgOo5qUhPdgDPsRyZ20G16jFefQbz
RJXCiOQ5gQaS+sxtAWEQyj0pUA0Nhckp8ycBTY73z/wf7vRl5czzLAY9woafdbnkLRah/BaBozsI
HWmjRvvC725a1wgXkcxzjSOj1QTaJ1ZZm0L+YSDPeH9RHAEsZE6mK0KQLWhWkLLKzqXfs8ajsl7X
OP9ZwnlE5qoQESZxXS09suaqvxxACrGlxDb/BS8v5zmcTciVnKlLG6sccS/Bd3mI34vD+E77eAXX
sJsZ3UoYzKaAPFwosnXH6bI+xsKDMU/TZwumSXtZgK+ePcBhAlDXF4IYPAIQun6TgHzOacDnCaXH
erVY8DVEw1TC08+mb3Xxc8p9sx44V4Mng9EvYlgu3SJgQ+sBbpmukljFAlNeH5fMOzhWoeR5aKYz
oub8t/WQbJNXivOJwVikIU7hk7aPQP6EEefkREmu5H38UEOpUBzz8IVngHmfwiiVwkrqohhRzjKt
inR6YwvtW7MIRMh4k8C8zWV0SQ8KIC0d8SqmVnGUcHKT/LmqFs4R8lTWuSPo6p60XSkpA81IpO/R
Fk0yrvINFM4uxo1LgJsBFtPnDWus2wcTVXoZUOKGykIBgjI6kYIMYS7NUILZ6oUyDL4CssfNHuY3
czs/6A/o/TZ2OXD6bICNbHt7/sbrzFzVa1dfwTyQsp3rIATEjm9MAGqHSzU2pXNfda6n969kMA9k
wWyEpam4La3bvyuKrfwMNwriJbN3fy724ur7+FdoDzXhTqSsRjBXkpknswDbqRz7IUVv7xnV2xfc
n1StJtypwlukPppTuBLFPIm+z7TYPANCoEPHKon6Lv5uHikFKPp0KOYivGGSPNFJI/TXbqoQKVsu
0DH1pm68rauPYF5LbVGYPIm+Fvjjlte/CW77ST2N3EtqIn3eP1je3WGM7tBEfW2KuMERBo/76UPU
txwBdNPurIelX5OlqbaiMkc5LYGrOCnPijmIXrB0r8Di+SbrkTuHxrYOTC+OG+CZA1OslqrPUC72
8QBYaWsZtnVqPYaN2pBKUDcS5jrUrHSysvGHyLDTObZD1bLzHEC4aeFm4fwQqtMmbgHkryfW7E6G
bBJwCqOMnMTHoGqOarNsWmNx8jjKnSkWddI24+ckh5IrGFNINCHelXILnt3RCeTOAdOWN1a1ynGz
VjXj5axNJk2dhEZi9iZ235yh9TtLAC7IAl7OWHi+fwrrhYArSfTWXSlHdAym6hScS2SBP/xcPKCC
uPLbhDI7Mp4nwPkWoLKgnVPyoX+ojuYXCgKc1Z4drHtXgXEfmlYdgNGPhO5oG6Q9AaBho/jWjh9D
r9859Eqbko7+ITbTEidBMwDAFWMU+nCEA9ETtS03hV44bSR52pBu7m/v+giOeRHIbG+eydEyBC1N
I2vLYw+To2OyChDefrdL5B06pnJAbWxgZB3e+A/VB7ebehHNbOrYNC3I9tA4EWnhJ6BEBtuam33a
1ygEWrYkANotrt7vr3fVd7haLmNx+qFrDKwY+5uGIPMriYCWd3RQEa34676kWzbus06+LI8xPGlV
gOw5gOHpADNI1O8Ucre1gU4WfldDu7QpYg/eKFL1yffplD0XCENTj5dtWi9gXa2YsUJRqKaTGMBB
lF56t9kWAKxtQaO77GSP1ph5BTPeBjOWSMnHpTMn9Ink0WsBgOrJ6h+sfBeL2hdnf9fN62V/GXNj
aFKkSOP8N1BQBg4dWhgAMp910jEVaHz/2xWNH9BDnn4lE8mO/3atjAmyanFRuhKIDkLyvete4mZ0
RPFgRhHPh1l/KUBpVVHpQdGAEaQEWhgZATLR4C9SKckzbeSySLrPHsqazJ/hti1J8wOcoCCX561y
PYsCtpn/L52NPkMzSkthQOxUfeTvwM70FYmYPsVQFVwdDPdkQuVJ/iWhlWzBqG3/xWt2Wjc2lw9g
jI1QSQJ6JKizmog7sdNfBEvzxTTk6UKqcG4V0kUOqwt7A9Wa8WxqZrd7LH5RBujiTIFhgHSb6zGt
uzAXeYwCLHodXS4RHCbNiIgqKKRuBPv+K+GJYPQdoAPiaRHQJobZNTu2CtuIX+5L4B0Oo+YwZV8Y
faZAQvwtzH824meNUZj7MtYLEFdXkFFiWSwYvTjB/oY/qu28y0/JZ0toDg0gtyYIBFKv/cYz+ryF
MZqsazUtN3uY4s58S8uMmEpMApSl7y+NJ4XRYkEPPIxaxsooHGAwZUCtzQ9Tmbr3xfDuAaNBJiPo
s7LG1QZA66FVFkesUk5zzXoYezkkdvxhUlCbiloYvCAl5Q8Kl5o4w1f81v4sJN/yQa7ij4Z3f13r
4Z0Ftjrg3EggomZOqSzTaO41+C+l+rEgfQSE8BrGFQppC8LD+DCAIxnISJguBLrDfdmrR3clmjm6
qqjmXElw8xX956Itdq791RQxR8iqQ3glhDm4IJiBB0aHw4uhcI35Wwlw42gyHQmN2LynzNtMNuIR
Rrkx4hHCOpDVKB7c3H19FOz6mPqNS5m+LJVkvrDhdgqveg2XVbLhhFwlVgOMwb9nnsbTdKhBUWed
xE/luNihPb2VyFFseXVNzgGajL4fWqOephpQg1lqEmX5mdUdadF5dv+arL+Lq8Upf0YwCFMDvW1g
P0sXqNeBrziRV3wZOalAFguiib8qnzfysfrcr0Qyan9G7VmbwibFeEVKpOCxm3jje/Sjb2zllQS6
t1dhmab0jZTSFhcwDL1TesyORO+U2I9m/awtzwVYj8AwP6pgsEITLZWRB+WVNUoF5aL6mIqz0x1N
USNC4I5USKvO1pUk1tZIsVjIIlRlYwXbQo4csy8eokg/aWb8EgPfY+4Sd1bkk46otzfE/RQvjjkk
m64VyCy3TiIaL5k8vMljyfFQ1p/JZRMYZWc0ctMAQw+fpiXHceh2VmY5ZiA/9WHh37+1617f1TYw
2s3IY0sJqcWgQ1+0doaN+CwKzGkOG3lrPI3OuKWIG+KuJ3VEZrLwCrzrz/OyWkb1gecJI4IpZnrR
6mQj37NHYGGbSsHJ0q87F5eVslXQuc6lYGhxlVU/3MyhLeuk9k2HEkso73qMGmFpEn57zrpm/8/y
2EqoMpgAUA3QRq0pLRFmyxknD5R8uFrJk67PnCE+njRG11X5HC4DPc62RgJlUHfANniVg+YkhHlH
+lH5zbk/9B/eKojL8hitV8bFUkw5AkHK0tXa7bETSfKVp6SyEH7K2/xAs5ImEPrJnNjaSEwb1ACV
y3Pj1jMcV8fL6EIBRKAYY0YVJtlifMnTPnq329ZIxiLJFm8Hd3Hjj8rnKqzV8PRKLKOwFCUwLbXH
rUq287uyibyBUObT5pmPU0Efwr2tZjSWrumoqNNi71AWpzyOJZKHxUYsRPCejtrPqLc2+NmR5uD1
/iGvm5nLGTP6SJR7SbB0KGVh/JZ1DVEnXuXzH1ySiwhGDYVNVxbDghhptIMn60PGlNYCzvrmd26R
6ITU60NiY3lb3b2/NN6eMsoHs/eBWaYInGbpSbJ+jqKvDA0xAY3Wht9F7VfccWYBzuTmd06RnbAp
zahvxhn3tHHQJfDcfYyuCJ6myQFU6ZYyYxl76ZA/5UAv1Z7UD6CmfseoALBPUHCL8YiA/snvR+ZY
HJ0JvQsMZ8CFMODjlsqTnn2GquSU0nub8w6ao590Rj8tldjUsYJzLpDOL4SCFEromdJj1Y5OGn6/
f7jrnUqXx8lOFsVirfS6Am1oVgBGUzaBY7nhVifaDggLPq/MxVsbo4G0WtXCJkL6xuqA9B5shvoh
0PONKvVeO/68v7T1Qu3V0hi9Iy+iYKgCwlbtQf49gHpLAiKX0x8p0qOKJnrzzFlFmZCB5F9/Vqdm
V50KF0Qn3ABpHWTh6lsYxdQHiwEqZB1VAvEhEZDkSMs3WX3SKlB8FmYxErGLD80oAySgQeIuEg+x
GRJDR4QxIVgU30IBoNIByHfV3Bb7iYjJkzpl76X2ngE+T0v1X0OXkDyIHTELN63+3Vx+o9BP1Pwj
LX+188hxwDgKT2cUXgGFAMADDHbopuaaqfimmcvT/QPkvThG4UWjkKOSgpooOG8I8kObIRNPeb2N
csW/L4njX+msihPDvsNsLzLDszf0y3vRGy7alr1/JcVg0HXRP1vVVYv7mMraR9xPKYlQ2sgboSH3
Bf1DnPUfU8EC7Mp5lcpGSUMSX/wtgnm8tBXzbHYpf2BbIG62eYV0zh4ajNoqzWxMLQUIcVMmoJWt
xGtL/4qWkZcG4EUlbME+BUFinWsolsQ/qC0AOfUuc4bH1i99Czht9UH10s/sScDQCOfO3+6rTCkK
L7SBzCtu28BUIow0eFlUtkTu5m3YWMJDl41eb3QfCHVAthf5Sxmcutn6ISjGXq+1kgCs66XOeRnN
W93NfA7zBiMhGcWpRHWI8umiC8XTBUJZWdutvg89kZt7vHHkGHnMg7TEWgsEAyRA4Unxyh2ouX0M
vqNjkJ8Qvi12MrKYJ5mKc1nncaB6+jF5rEEusxs8+XcEAnu0ZWLiKXxdThkGPPqtcqTkZeAE548g
3Si5Pz+CzQLVeZ5EPd1g6YXSvwgEfZNguT4o/uhE+xKUf7xXdFukYkQybkZfj6magLLMa0oioVNx
Poa7FC3tgPBNNv8VHvJNeEIlGpKpSKJBCTgZiXMyz4pCqfa6D2v2wg1A1N3aCdszG63g8IooN+4k
I47RE1EhDnNQY0/FnYbus9inHPbihkeHdONpMGKYoCvXjVavW6xKKVo0RixONU67ZSndejD9tjc4
GKg32o8Rxzg2g2UaTROauK6Tug8r2VPljMwtr4Z5263EyGF8mi4JOyDlgbg0ionxoKCR9e+BQPUT
fRf1d2NTg3BaB6/wKwUVCL0pIWpM0HEqAWHgf532ZT6GUYdhMmlRH2DRDVq0jNBTGtRy04VjNlcf
4dX9ZLRcNsVyMQ24MFY/7psI/fpp5XIM5uptASybYlqWicIis61t1M6WMELbyE+BRtr36Nc0kHAf
70xwMoSPZo/BIbC3UVYBXur1NulCd/FKNrOLVmGK4DXCTR3t/vcCeObH5FG266cFhLStQ3GZF/ik
PHKG20YpRiy7rW2SI6aJtDNHnYBOh+ohAALPgpmP6EF3Blf1olNzmvzsKfQif9wMn5xNXz3Yq4Uz
5sTEeYayGVMS3hm6tXyqYcIHSg8JjBhA5/ITTauv9EoiY1QCVZpyvccxW0A10TaGIpISLdicda1q
uIsUNou2tHoURgod7srI5EhO64dv8Ok9arqoh9Ie4OZTJNl+bzzyonXOEtlcWgyy32UCAaCnzznR
axC0qu/LZHLWSI/mjwj9z8vDjhN0ehw2skwvjxQ64KFAMGcAmS8qasDXRcNzJapPnVHzqAA5N4YF
qxHSJQcGH25Mt7wLnUdhLDhnx5NAf79K5guhOPVJjIV1DtDcjtK5QTI+481Nb6mHAT6HI5Hau3tb
yaieNECPWhZBorD5u5Wg2QBsAUwitNGIp7F5yuYMeXe1vtGyisEyIC07LB4KhD7w9DCXtKGdkTR9
IiTEPAmcvPLabbFUtGvImihhgIVRNZaSxWmd4kF00mMI9IQJY+raBGBX9T1CC4ca8tpE1h7BtUBG
s8ilaCnanGpeFQW7MK5+51UFUMpcWNz7p8cTxCiU3JDyFC1jmgdazk1biii7DstTMIicItNtCxUe
nIWariJiF42bbrgpsMai07GFrUYWDzoFyDoaBq5yom1it36iXD5wEr3ytdmVD8YOLPHH/CV84b3A
2+iL+RB6na8u0BSJUq4XuEB43Zk9yJpdZYDAqY3tVOiuNkQHRdffxK49KpXyPCTFsU71U5cKj8M4
xo7SxydBQynOrCbX7HOOG7YaEiHNAtQxxdL1m/4gVVIb4Czl1KZUYE3Lv5tbzDJ5ulel/8245Or5
X8SxDUGVFMVxIUFc2nh9cAjiUy229oL+z7DALFn+1k+7ssjtsgIUf5ISBOWkhS+WT1ykDd6nMG58
U7eLoqI/FysH2lNK2mP5JiGdRyHX9E20U0qQO/Cqq+dpGFZ7Xe03O8WCvEnQCRo0Mm0HpZQx9VFF
JUH34NFv7r+11ej7Whbj0psJqG+bFI8t+E4DfwxdfI/d7qwty8fuKDxyL/vNgDq97FfHy1iDWdeD
fljgembbbot2RUSe9C6Je97A6JrZuRZED/fqVaF/IqwBTEYNW0IW7cMIeWkTngTGy8zUWRPbvoJT
IvtjuZDKlDi2kyeB0fJJBoIAcShxFXJhPw2F03WVff8K8O44o9cztZx7WcE25cm3mXrowUNTfN2X
cW7OuXelWZ0+lQkGTnHodEiwfqZjp3hUT5gpcgBNKTwpIEqXO/KGNBPCAd581lokcnUT2NahaC4X
oWgzDdq92JeKdagTYIDIll3J5k4VVOf+am+7Cf684ufi99XNk7KxBGs65FHwYRr6A0hlR0fZeWXA
1YDjemWM5RCqHOjjDQ6Pct6Fm3jT/gBwvfgbeGAbYyHhoXcQqhaAUS2QVJK9CKNTvLaBf9BXwAox
FVWVb5onwPedt+lYW15wDHzarFG5s0epOiqbF2Gtm0r9Iot5cqbUj+VQdRq6XQDz2UQubQSLnNxu
MfyiOvE2fgXbyaMOyGxenUWhm3lziS3TwqytiODyDIhxfayzlvcgjTvHIMGR9olgBMYHBvEILP1H
iloXOcqJIjoLu+CB4h52RyA1pE6PmdjK7R0kuDbVDmzeW86FW3nDaFEDB7YqarpqsdQFkhFJhhVD
TXSRdsgj+J+zWiiungZupglbODkPglEvpKiKFwDwJPZglUdj7iJSTpZFdMNo7MgoFs5DoIfBbBg+
69zGo4iKwlbdqryYNcuAfswW5PXU3VLoXhCFAM975WzAijdsiGghVnE8FrBPGEMdNUs6S+mkeQlc
8LFF5B26zZflZvtym+wpCCWY1B3zWXmsOGu8BdTGRbgWzTxBHW0PU6gOcFdAsjzIyy43BNHOamsk
EerL+0ZLwbZZi8+Y8dmMaHcmi659pKH1ueTBKe2TjZRYP7JW3KZ970RC+zUNpcz5ytULcrU/jJnv
F8MAW1Wvec0obQf9wwJDXMGd9lh5INgKC7B6pqEoMPN/Wlw1Dys9zyGFojiKLiWzj48qkENKb+ZC
eKwo9WthbOUnt+KsaGoIM9OXPD5lqBlnZk+kJHUl+YVzv+j9ubnJl5WxxZ8ukAN5UiAMvHog12qR
EJw9OjyZehEnLFE5opj7JJex2erTCFHRvpIA5hjF7v3V3PYCnK/sf86JrfbMQpgUMtA0vBBoAd1h
OSQDQc/uEYBBJUFHxy/ZLX3BbtzmHUUYoEgjXQdYVYSxpH7tHzo0tfQP/G6ANeX+x5HSrblSsGNt
AC0CpI/eTBsZKZmq4eZ+atMRe9DmvAt+5mY1mJgClxfErz+Qy5bQ369Ea8ALSuoZdmWWla0UR2+F
IG6Thutv824tY7/aMejkYjg/kRhNzBXCztQNPrUTGmhskOPCE6IJUV6bEm95jB8ZqbUZZxEuldA8
QUfZSZ7a+rJwchJr0cQfB8j4kqZqSFod4GJF28BH9vOlwhkKdrY3/MItjvoXz8dfc7X+kMioHEkL
MylpILEoHzqtIeNUkUT8NsxbcdqMFmLiEjN9RkfuP6FVy3bRB2wRy0R+WSoriJXbX8M8k362iIQ5
L8Hktb3zJDGWDdwS3TKKkNQDiE10AcmE0a7lC4BohOrV6hi4855XT1qrmF1vK9u73Bh5M1kZpLau
vltwRXM/eB3ApKPY+n7cqJzupDNI+h39ajL2KcvyuJt7yAMkzY/xvfls7bS0G7jOyxPtnYnA9Zch
v0vpsTWnt6UP6cG0A7d6ijATFLjcKJVjykxGFZmTaZVJONMNkLw6BHJNsNUjgp6Wbe5ZKjdlqayE
xX/sOKOAAq0QExEQ3Z7xIkEp9H5t659gn/omPGtuBHhf83PZx2+CPcK1DuFZzpv0I3pSHpODso2+
tyKReHmfVadKQZZNog/XOlMUXunEYQlLYewMC8GF8IDSaQNKLHTtT3v1MbZhEwJsBma+nf+mVr1q
BS+yWSiypF2GqkpNy1OChx4uahDwgvdVlQjCTA2T7ZIIMOU/Nb6aBcBFEOEy1hWONx2Jkv1eVNG9
ryjWksOGeCWGUVDyMJRRM4mWNzT5xmzVxm61qHsUNUFxAl06FVWkOWnXvKm9WhN9iHdi2u3DGZ1G
A8CBg6WpyBINm3/3WWySbapKo86LBXrzYHxITv1U28EnqMt3tCS3/Bj8KCUy55Wvm4fLXpwDyasL
VbQRiME0CD2XqT0hsBfV7v0A2OLo/6DQHlPqJAnPKq06b1diGY/KABvfmKf0LVe2uqt3dLJLo8l5
cMNymw1WL65qiLqG3DzgHBl9nUxSaHWBhDR5X9uy9qtFvHP/7FYv7pUEZjmBXBbI/GM5WQyfbFeP
L6bu3xdx2xdLPcQrGYw+XuQchgdkD97s9y6F/5yfKK0s2vQTL9iKLxTWJpk3fOiQtWTzH5IZxWv1
xlKWuQLJyBRRNphlA9otlC8BludpHBW3puFAgaghtS0Bo4ctomhL1/VZIUteNiNYNw1SCxh+aIiY
QqfFaPsZP+9vrGbQ985aumuRjNrJ8jQegN6OVg1TBA9logeuORvFQZ2m6CW2msLL6iwhBqAoCYJC
NwyBYVv1yghch0Ry4jE4LsCcb9S8dtS5eowEUyGLoOHdmtIumAVw/AXQaOGUI/XQdk9IGbhdOWPW
XnOXvNpEY+mMEkaSMBaYgCTO+CVBFckqkr9TC5JKTIA4hZFLbiW1ga10g0k6NGTZtT5JPtC2ih+o
Sim7XkG3ljoafzUDSP6GXvohSSCYbMb0IUsDTw9zRxKr8Gmu5cQZjRKDD2P4C7DrzxZ6HEljpTlZ
kujRjNud1SveGLSLWwbte9gn6NJpo5wIpXiUy/whbmU3s4BImU3iazKYMxGC7kkKylOjVYCWM5Hh
WsD3nVRI0asiwE7T8Qk2zVPMGnRtWeQnKTCVh+4VSC2GLaPSAZTPZvLMvrP8Ng4mgsEXpxYSr07b
pxbJd7vC3bDHSNuBkXUXN3KBfzx/SoEx2k2JtuguVDe6IGxBQdeTSJNEorcAx9WVLrPLOPtLjhL0
/ua5ZaeB9CuasEcpEHV3SwVjNsadeGqj2ToJs15tx3kYQOGbpC9VjK63UMgKWwAOEeromNhVMtnv
/x9n37UkN64F+UWMIGhA8pW2bHsj6YXRUkv03vPrN9Fzd1WN5hbunZiHiRlF6BRA4OCYPJlL6c0Z
gJR1pxd7Te9/06WcdmUmY9R/aDKnAqGfp01mdisRY/b1tfmtgHPS63L5Pp7rg1L3T1ZVvoyGgYZK
JbvFsqS3RBugl6frd1JCdkM3B1EcukCfYKwRlCpDOaq2mi3TsRzT/bgkvTsOyouBIxyYbUi+zW1q
+Im5qm6mzIZNB1N6klYZBHSLTM5po8X7JNGX4ywRKbL7qev2pjyEzoDX/ZA01eiRdnyLpjb1+jKD
xkQ6ZJAjzmSvKVtyByguSogWdBiUIojz4RjW+o+5lB7lDhyoZHmfxvG5NYlvlNaxbvHnS/9nsIon
TQ4PsTzftPJ6zuX4pquiQFb1X3Ou3w00kh2dNO95BtnmMMZri1J0Uvd2k653GIO/SzWAlaVZsdOo
vGlSAMTyoraTSf3eGVJjR4U1OxBmtku5BmwtlSGePFiGG1np7FGqmY4FfTvf1FnTIQuPupqvkAUj
d1lsYL4orE9Tqjizkj02CSa6DN2qnDydb7q68EC64hfqGDR1FaxFsQMyKejmwV0ycp8W9LuhFLez
2joVNc+0hujEMHXvy2xNPmgO7wqVnuE+CycE9LnpyG4xS4pjq76GUe7W1bxPm3o3KZPfJh2aFZMe
BXNGH0gVxv4C2u9W6r1KhXLtDKWhYCYdBPP055aGvUvX5m4hFpTH9DZzmrRt9nVfDZ4SGeaDIQ0x
7hIoL6oGNzqxaNCmJgY6O2Oy9SVRz7QpI/DZmvd502HQSksdVS0BzckGbUW6Vr6opGSHOGxtlPHe
NCscPKuKk8diaGLMhRYNDSzNqhfQ0Virl1lldRerk2rXaW8EUhX6ipXti1F6q8NVsfVEw2ji8Gjm
+nOpx99HQPz1dSD2pPaHjt5H1s3UZMSW5RmaqLoKYpn5GEu6Py7UfNRqRT3GcV+5oSR9k6N+fM4k
sEiSsWts/KrGLpfql9oWDxAtaRzEFvuxjGXHHPsbyNDDiUsPalRAMTpNMk+WS2jSjFNsd6reY7Wa
goM3yRgi1tYm6MYYKkSArDulXqmQ1q6/RV3Z28Av9bumVIGrb0x/XeojKQxHnuP7KJm/Lbl2u6bq
70ZpfkxU20O5JPETK8FFTt8UWjmjEQZzkXSP8ghcfDjlv2WryG2IqP8xJlrh4JiPBJcfz8UrtHVv
gND4hmjUj/P+trGkY2GBh6ys1F+zHh00UvaOloPfdc32dNL2aDgXHlg270AcTvBULcquirrIzohs
2ZVuvUc9fJURYpCSGPeriWHUJVShdZxZoBCunswekCxVr1I718YDTjxWGYfgNDbkUxaDHJQR8lDD
MvF/IjDLdkM43K0yNFV6qRpew7xevq1UgZIDeIIeorJuTySUy9esVFrfQKjnGFMLAkp9kr21p4Yt
NeOprNadUjavDWTy1kbystnyFr1THWIZqasm9Q8raRpnUrS3towVT66an6Fintc2LBw9KlJvJeTe
KlrDXkH96VGznZxMVVQbxz9ypUxyJLmEM9J2qjGAAiUBWUVdvKuN4a0mMINmSc710j9o2OuJVCC+
JxBlD1urd8uh8s3OIHYehaVtNJWX6CBhbBbzLtam77RpH5ZRPvaNtW9XsGjX0lA4CZ3daUk8nPDU
X9cGFYg22mkrBbuTTr8XrX6jGcsMiRp8efhIjLQSMhy6xjrgrh47rXvFq4k0s2gdtaSIsMj4FGvS
w2IagbUWR0luyG1i6CdTnl0jBKSlmo9oqJ5oNrsREOndmt+p1hgAtpDYRW0Ai2I91Ali+tzahboM
ovim95Qk3CmZ6sQ5qowJOtkKZpMjRXKsEOx6hTXuK9k4ZQZZj5FEv5Vl3/prqP9JzWwfjUpgSf19
GiV5AEIjE+Ovy2ybTYxkONERwhdr49UyRu+k9Yex1KdBi06Y9/4+4SWAn05uOzlGc4MqN1KJACNu
d1Y9H3JLQy1T6T1aA1oiJTPmBybpKapNyByN5Z2CWWB/kZvQVWvy2NDcHZLwEd2H5BAmkF0a2va7
EmauZtLYTSESOUWybQ0tahNyBjSapru1tgzuTEH8Cs4lJ5rJ21hBXTJPontLhmMH5r33oURzZ0oo
T+Xd/F2t5idZA+6rGSOnm+R3UES8wZJgVnOronQZgXIZaa9mqiZViEDrbmf1saNpL8P4TkQwns1I
3jRM3SDIgmSNchWNOh0H5Lyx8pHtrSztwpQNMgfVqRq3DEgqSLW38qJLe1xplcVYStKjCbaW+W1b
m1BitgwP750I2bqV4l0a4oqpKlW7KKQhQaMJ+tmGv1itez1N2KoSWyrjnJCJqVu80N9aFXkfy7Li
jyakWVMDKznK9Jeu1PbYinCHW+fBgrqpBpoLjWp878wAlihpVmTldJi8ENUGUGah1h+rr9cXtfV9
Lu1weWseh0acxEi2oqY4yIPhRGX8rsqNYV+3s9WPxttAqC5TBTPcPClyb1SaJAFT5ZPpsTX+qDES
oVq1FcRrcplBjgja2HHrxhSKaovgEG7VOExcUrgCgmkmonC3K8SEEFrUqeKvg4XgS4sBllcPUgvK
sTrzTFVabKWU/SSVvsPZO4YMEZKpy9+sYTyDiUhQ59nYc5Pi8qnozYP1jReA7/tGzmq0Rv0qQ/Jm
raYTJ8Q3jU7UP9nq3Vxa4gG6EVKJAdNY1O/94qV4Cw+gArvRb9LX+mcJ0vRmr+xAQTS9toFoKmGr
xPbJNFdyIXmO0zTNOFjJnnUeNSdKgWRi8spRuOtcCcRW4D4T4QE291YzFcXSdVkDz+nnAmKbqc2Q
1jP1s9B0iH7Qh18kEVUpt2Z2TMoKFDhNmqrwXjSe8mY08pX4jGoDQ7uq2z2XLkQ0AD5AnTAYfMby
Nt8QL7mbX3qnhYok2Qtu1Ead5NOP4FxraCYSkInQX0YaO7vrqXhZPgbgQhetbqBAWV+g+E6PyFnT
s+QLrDPHwJVMPlnnNrrJq1XRClhn4KH+KQML/+gMbreHhz+LvupWR+mTNa5A0+tlM1jqgCtj6PV5
lJXe77QydhSza4JWjsZDX+u7Vo+cYalfFcsS9Jo3jxW0XTExgVcaxEOfj1VEsrLvZLjJSUmdcrjr
4ZLjdhG8MFtf1CQqAXG8haeZn7yeqgZtK9Sh/GidnWnE7KwGkavZONTzEvRy6tTjveAzbjyb5qVJ
zv9XFMTp5crcMt2z0t5yg5qzm/c3icPKiaGJZrroa25tJpoXuD+yqkIRh/2mi4pzaFSdZrbYzHB9
gsfe6VHkTXkvqMhuhTrmpRn2My7MxARQmqSCmSWgARtxoe58mFz1v8Kbb4HpPlnjbmM+FZNmJJRi
gk6NvOaFjdChYPCgP1g34bvyOMAhVN8bDHxkruWiIXr9Q4r2lL+OgGcXFA+5P+bGGswheSkMJIAl
Fc1isr+Iv/eXu8rdRNA8joXRocCTyxgtT17DWnbJoDiyXrmpJNKx3TqelqpqBDcP3Bn8yB6A1EB3
NZnio1TWSbEzpaK4cWvjLE01FBxFWQMp/OdTMvdFqqQaLOQTxlZUwPMMlFW1TPB9Ns8HkPoQhFDQ
g7A+mrsXp1EBjDuEup3hS8ceUinRcfmhH9fdepQcoEfjN/Dgr8BDLZBoUd9R6MtE3fHN+2ABNYaL
RwyV8ADIrMqykRaD4jP+b8ZLmngYPdoxFMAiBEFufDhLgYwfZbxNBqXcMQnpPLOhXURceePmK2a7
yrf/+cR/ssDFdKYyd2UEfjh/qY3vegbGVVU7GXMleOjYveXO+6UZHtEkg+gwqZEM+ED4e7X1Cl42
NwlvxvXb9eVsbxgD81sEu6Zy5zCmHSoZIUbxlfYmsZ7rVNBV2QrAcZNMkwIMRjD+yhkYVoV55Eb1
taDfy8+MvB/tiVuAMs/aw/W1fOXfUXRLxXdXFdDNg76Ley7lVhnoDDIDDBelTwCUg/0su4cu0D0j
lMvc+rnCgJEo2t24yZaGyUYFcxeqQfnQTyumRk3Q9fXz/ttY7UMJXABgvxQsjT2I/HnQVDA1E4QD
ChAln/1FgqrKVM0aWxobRccMoVsfG4SzOabcRFDir0vC3jG3h1uLPJBfUtsoXbhapuJ31iudn7Lu
mxoJwkh2TT6vh5lARUA1dABo+YuaNcmq91B2A8gD1OVBfVx81ROz022AVz7b4a6rXPXlQitq+Np9
8ZbsmqBwejvbK98I5gMTIbbqA8Z6ZV38vV3rKAmbzlJ8jEj9lAfr3KZ1vetmgmqiCh37AUSvGSo+
4dimu2kwUEBGwfe9oKhR9hJC+2UGLGAsCLpXfe1nGWtstZ5ENWOnoaDvmlJ7V6/48g1Bp7yMDCdu
4VX1+UzN+UmqUW1U8jWy17V7n4h0wyq7MY0Bgl0k6slapwXKYpxGfZxA946AYOjXvdZOb92g3pUE
vBIVrKD5hMbEMP5uluK3aXbfUzn+NXbhjWHSc2OAz0pra8WuZPnG6BR3bofSaWd60jWksN2IZHaa
s8ouqETOkpQPdja0Ake8kWUioac4QERlopQfyMbLp01ZK4VmluX3v/rv0yG+68CaANkFcDQwiJJv
YQ4U6CBH24l13L66Tdi2FNRjiGJSjNx9vo40p+hTQlHalzok9Kp1jpNfghv/NeL5bIL9hIvltVCG
7LTYwvz+f97NdQeaU1/dzbj3i7+4+Y4el6Pwwd64/MTQZIp/4LUg9vDZbtpJJtFSDRhmINr62zZE
h6CgIn+2tbpLK9xDTeOUTE2F1n7rhmBIh6zCx/Auhc5vcsewXdY+vWeqYCLUpWh5nEOIqQG6pwaG
x/XOsHamAYRZlAte1Y1X75Pb4THCoBPUakMhBoIelt5gOuCgfQgdtWeRANfGTsqKYn4EWMCY8LS0
eT7G+oRl+ZKxmxbUuavKT9X6aIQyYEyT4D3f2L5P1rjvJpG0qdJkgiTq9KhWspO2kRdpwnoxuz+8
G71cFPeV9LqB/8hCuO1z8lJDlDH2DW9I7eQEz+pLd6KpoI04GQEK4gaUPsEr/CUeBz1AtuBtRwH3
YN4XN7L3jzJjcW/caLfdic0kxV4GjBCk/hwRInfLm7CikWEhQNeREny+cq0Rp2pXy6FvDNVhTo1d
Pu+vexORBc6ZJBOaD20JX6nIrU/Q21WH4em6iY1AH6f6YhXs6Fw4rE6jZtOh3w4sUhGiUj04ptH7
Y9igfd42D9WIyWS1sU54gn7qKXINiD8/WnMlInzYWuvFu8BXXbOkQImqgG828mo4jIVaogOehu71
5QqsfGA4L1ZrGGMX5a0CbBcwKF1k2ssguGpbFv66SCLLn/ezpIk+JQrQY7FFvaUZnSn7/r+v4dIC
F1QqWa53+QpXnyy94hXQjVEiXRe4etEyWGR7sVGS2vRtCE13v+kqiPOBxD9T16frC/maLdGLNwsI
zs82wAlT9lWLhdT1bTxMO0l6ocU7AZjnup0NehhmCKV6xK74N5/NxARqh836AYNtT+VT9TJjAkRu
bAwvfm8fJU/ek4N8itgL5qfPADDa+U0flL9FEfpGqsN+CP4xLB0hCO8yiGEukraEDI87ujrAkt0+
24GIxwdM+GD9aQooPtryk3h6YPOaX1pm3/viexrojmckgmVpxxzzfAx3A+YVMP7i5o4QfM4cPfcQ
fFon51RarbdUJK7/YK8pSlvJc6TZcwFK/gJyU7IfOWNQP4M10kYref4XeRf2GSzQBPpl2Gg+79Kn
jiysRoTxGOyznxxGG9MnbzqqeVA4cK8fr42nnIAiCuQJBmpDOGSft7Yb8iwnCRBzOhrrSYWmek3t
JTa9tm52uWwKzG0lR5/scVezLMJVHuAacYgmL03cAkQVtWfEqMDqTuGXv0UL3IgeEKAQFGiwTKLx
6iJKL3eohwFcE5FzNwJFTvbUEji17QP61wgPZwYAD7wlKt46+YBB/RtgydzBT+5MH8qrQqy+0Br3
zdYSvADRJGHgFbqS0LypAgWMaT0YRuKjuIa9fe8vFsd9skIrSpKo//lk2UNa27mPiYAg2Zs2Ulo7
P2gnMZB5079eWOX864RERDbZIufuLFUYF7Lepuik5c2/eSsu7HC+ZZELbGcdUR/Cpo4OdmGzEPCx
bnvwCxOcQzG1NFbrDkew/ZWfspvOJvYMlvHyFfxe7TF1ocZ96v8wUofGzxmnhfXe++Z99VM0Ki24
Cx9f+sKPTlLW1lOBY9p1qgdwEmC4/qQ+X/coGxOp8F8Xy+WyOXNemkYtsNx4n+6JT531iFv+Uz3O
Ow2qvMSpH3LEtS1TWxCFtf+fu2ECRoBfgPvO7XUKtXqiFOgDxycaGH53tjBUAD0d9CL+CzJBFg99
eSpA3fJ/rbFDfLGhi7wWC2VdZ2NZd+o85gCSzZByB427OcW53UPiC9jgJzPNMWqbibqz7GxeM8/t
dNVGsjrNMK/IoK7Pzrp2L/iWm8/DxQK53MtcrVyvNViYIPK3Z/NfMySWQ5fJxw9+/TKBlzn28sB6
EhhmTuXa0tgjfbGz0RQvZY6mDoqPyc3HkKJrPkHaKwCq7SjC4W/fi//3GXnwgBVRNc4VrHKVG0Ai
0J2gQEUCeS5Y1GZk8Xc3dd5xD/EydQse2/kbQZZi94DXOQWGXYEU2BsP6ISCI2p+Xh7V0gNQYScw
z/76K3vKM3zpk0YiqcIy8xNQ3+d51x+YpsV8joTkyFvvPLrHLEKW8fZiHOXz92sGaDpLc00/qGsA
FjjMR8SHO2pLQeFHt9VPwdo2buIne9xNVLVChb4UGHGXg+ojRERQIfuq0/+rXYQlHSEahv0ZtOXz
yuISWISlbv+BA7DmUn5b79QDxTSKiPht4w38ZIp7m6gSdqakaOCBB/Otaqy+RM2T1cGxWYvgwm2b
Ao4Fka1ifin2t6VSpkRtkElDxLk1o6DS9y0QhutcCB7cj2SYO4ZY1V9TXDwxTHmpLUtu4mgsXryH
UENQ78e7Zjf7qg9gr1/vmKgRqGBA1ZgktvXQenqQ3amefJSemCrH9bMjWjr3QY2ZZMpSJaGfps9N
fjfN7dEyIocCTXvd0AZSCPRViOg11I6pQXiCgmLV8slUsfIGMCEzMP+wg2p5mq3+qdCtZ+P8/yL8
vTTJNwdGcBKMZOipXyh4b7PYBU41/ne37+/C+NpjZFFzbZgVLTAPTFeOCSqB7k5IgrIVjH5aD3d4
lmxVzTpaQNgEqIPmTDcDqmY/YjxI8epQ3zzG3vSqVWJKz42X8JNh7pRUKqBQ+YglgkVw8SV8K9DN
0z00NsDpOTuaP3rNHVA5mS86n1sxzSfTnBtQeglQhBSm4z2FAliEhJAE3Yn1F8Vcvlt15E/WOM8t
TbMmwVqIXAbsRA45Jkgt4l13+19QF4o2lV3Ny1c+XNal0eBLwx/DH1DcYxaz3C0f9IWH/o/sY2o/
6L8be0M01r7x4n9aJBc5ZVJf9llRmDiw0jeK6uuMjqDpIhO9N+3qSX8RP7+itXKhVG9NVaZaWGuK
0Syaz3adRxi3ec7rP0b8ct3TbAQan5bHRU9mrgyFFq146fcYsfXRjw7A6Ct8CzeXhFFNC0zTeOP5
4oFV1FqUrvCcMZ3fpqZpbWKV3tQnPxOjRhKcFA/X17V9/S8scte/RiavhBQelPWkMY74IfmQeAxr
qdndKXIgmPysRPZ1sxv8AHDcF2a5y58oeT10Uwcvmg/PemTtgHl15Ur71Xf9Wy8ZJ7oCbDKWpyZb
q124mre9IWHkTq+gYNWGYI+GsJ1RhqDuk5tbJNO3gEA8oK86OSTCoCcdI4ximPJ7o802WiuHroh3
QLH4ZYxR0OuL2b7gF4vh3EnWW52xmNhDBo9Qj/2OxZ3g60apQlQzZH/Vl6f+whTnS2okYlLUdugy
NJFTgvsL9LnXV7N5kS8scB5EmYkpZ8zC0IJ49JnURyt8uG5iO5a9sME5iygeh44wZ8FYt0ZgPApn
RrDOeBAytzz/qyf7whznKJCf0xWTuDhsummnYJU0ysguoz/XVyX6NJyLSBQTMx/sJhVlv1uU37Ip
ws+xrf/y8QEZBkTFsMAQy23bkGTpWk8yULsrdTprtOXocdUgZwRxk+tr2UAp436y4QEDhAryF5x5
RfX/HOnJkSECi+ljwAns/A7R5W10JDvGQN2c1qBK7Mp6Jl7mA5h41wbCp3rzOP79IXwmqRtSlQ9W
HQL70b1kLaQNoBIK44uxZ+GJvFPvaGFXr9fXv/ktL6xyeWWGpvZsshs909KEYIwG+qBcQGPATt2X
r3lhQ/n8VIc1G8rNNOpjdnTw9ay4k1NMMuRy8jue6WDP63SqUpHQmrp5iC7Mcp5XrjCAjoIOSxZm
0ONbtgTXrygHTT536b4c7bqy6WEI2Asw+BipUNwo9mYP7tmy1z/dk3U/fVsSm3i9lzigCIc2UAJu
QPG3F30E9ucXsYxqGsugIhLGrIPhzPm+6kVquuqmCV1VDORowLDxczkVrVsyTbGByR/zEI3Vb+hK
OV3RnNBTOxha/Apg2B+pPVdo+mKvKAC6YbjLp0G3rVB1h2K9Hy313eiNZ2Ct3nWLYiCsnPZG1fq6
UtyMxQQiI4zSy/NhrAo3q8G50s454NgKxAmkPlu9LjXWu7bD4qKWLu6yNP87wBdEehimg9YN1DAx
gPR5I2WaRYgLJTTiszgoh98SZorVWuDUN87VJyPszy++FmgUiyXRIswMYnOmFSP/NQbejXe1frt+
Nzcmcj4vh3OD1hzlVB8rA1WXMBj36WBXA+NpfKTf5BOqZ/cTqBpFpOcbzJyfrXKPSKhC301qsL7R
7970x+loQh0QY4pPcmZPz9WZxUsWxp0xDTfg+Y93bTD8jERI3A13+GmXuUfGCvsw0gd8SjV9Bp8P
auuDm1aiYP5L7UcFZAi8i2yq0ERvjvMRBiacBqmHUB/IhCenKJZvrbS6NKavUku92dIegcF4resa
ub3lCD4v83uf/CJnnLv2mdGEuEbQ8WRsyYoD6a9HRiijB6pX3Ipmjb5+Vs4adzeqKY4xj4OlFrr9
US7Zge4AFFHyOUcpASPAGbDVTCyvfYjfwMZ9FCdtX5wQ9xO4m6MWmaqv8pIG6/qoZ/cjxMOvb+mX
q8kZ4C7MoCiSZq5Y40peM+sxz8/SODga+GSv2/ka13GGuDuir+D9AotAFuQn9RcDampQZC4X4MEU
F+h0d1YFFr9cB84gdx06S+4iCjbUoJODpCyCGcQW5uhfX9bXYOizlQ/c0YVroybyi5GOWaDcK9TN
wRgJsTDN1rzmTfYomEljl4KpNvxVP4wvUuGxcChyRUNbgrXyGPwxBwg1rHEvwllxpwksEhUea1Ei
LziMH/flYq0yeBIw6M3G9aHSa5ivBXhYrm/n15ST207Ou9RVRcI8gr4haluTqwSLA5pjlLgMjwCH
8dhDVCX1JMkW6gKxv/iKZ/nQD7hYW0vjdW2Z4luxgOLXLhZPt2wEt/n8WIf2FMw7cAwAnQs9kNZF
1RZ4WKt2JB1MKBhyZrUhEcyJnc9rv4jzPlZB1j7T8YtYWYHNwS0+8dKDaGpK9FE5DwNKpGTu1AQi
gct8q5DmuLbk4fpXFZ1OzsfoVgnZeSbIOSsoWqg/lvVIrJfrNj6O+LXt4vwLWTFdXHTwlNliU4xP
Wnb6Hj00NyH+05l+97v1EL0XupcXrhEUyT8ip8IKsMjN8eC00bQw0mdACRHcQSemHAia6MJOnNz+
B9iofhesW/D9eJxaPE2S2mHGFzem3+s7CfRZQRSoENXW4X0sELsWe1AcQUo9dbIPOFMZzL8h1Hz9
d2zeXBNlKYCnZEoxVPA5xuulhkKCU8sC+ceCcrt6ah/D74VDHooTACesQM34HLvKvW530wFf2OWT
QC0Fm8hgwinpxC1DW3PaRwYd0tzsnN6aLphi7qCxvk9gfAV95Az9RjGT2dZHuPwRXE7YaAUlJqQV
gjobO7uVCr8xhbzXyoZDuDTC/vzCRSmJLOWgYgZDGqR15sfpH0R1AbI0CT0/MfJlKzS4tMf54qWf
0I+OwRCQn8o9yD9OqMX8trzRie6kALUYJ/oVCQcsvqL+8QJcWmVbfbFK8OEMqxRhK2c/DECS4g4P
TPfJ3JsnxraOoqNpR77uRr4QziBaMOdxcyk1yzxMQYmwJ78wuuqquxoS0Rkur1zZaCTt/5um0Zaf
v1ww54DjaVVquny0AICCO1seplfcNhCy535pSHMby3nhugXJU2bmiBHO/b6C4A2ITPCiDP9Nq0F0
VDlnrGkr0t2aOWOGZEDjjTjZmZ7SF80v/OmnJMpita3n+3ITOe/T0NU0wxifDoWTxNZo5AMVcxgW
5Ra5OGZgtDKQ2trrtfg4FGi0Su2fsQb9Hgl3U0leu7TaL1ENnbpoN8oEMKs22RMzBTkadaeh2/cS
wBeZ8hQSJOupuTfqBCz7xqkHlQYih1PXDLu2070hG/c1Vd+zOkFEax1N0gdIDY/LsOwUCF7Lhfyq
JlDCXISAg61X1kQjwjQsTF7pKrfn9aLSUG/xfVmnF5oJB1T+gDD0uxN+vlMG6r4VDtCLbHLbvlpV
va65jDOVvJYjmNPU98kQpSgCIzw9bD8voTL1LULs2rrF9LVmt3LS2Gavfrv+lnxlwmRX5O8W8i0W
DDtHwygRll5CIOcl/NO9MLIjDz5AQpJJHPk0/5BgXzjksekEMGGooHIFklqT20giZVGmYpQ2WIBp
BEvqvgXFgxhPsflO/TVjcZDzqIijIod8FLgd3N4yD3WRCOoDX/F3H3v4/1ZicU+hnmKwY85LHMNh
OukpPUoSfZxnGQ0qEMdFzV02zvdxUXyTUnLCLO/NqC+HVaseJnl+qiim2TOsPWrPcygfSzU85mVx
yudT3igPw1Qe4hFN5yIRwAa/MkGwn43mmqliyIGAz/Xzs5N3el1EA4v/VSmo+h/TaoC6CJTi8U4n
b3XVuxZND4opsPt1LoXZBVOgroOXwVR5/prCitaFGCuyVMiLSLcEQIwVQUz+HyrUwUUBFYkji6DY
tJQO0g3n+qn/Ko3G/QTuAYLgVhGp2QhUMqg6gXDVJAwOOkZkx5kDNrceLffqJLtsMIYCfVZC0+M1
fk5aO3TARu5d/zWbl/1iP7hXSgalpG6BayUAH4AdZTeS9VpN/nUb2/f8wgjnKkc0h5NqJGmQ7tvC
mQ4D/CXZGWDoiewpd/rIHlxGqQA5Vg36NiId6M1bSE3MS+sQzqD8cOE6YPpTQjkiWEJGY2cPmZCZ
aHMb/0bjlL/olmTpcRHlOFayE2GwECuZnPWnWrmjo/yCnBtKBadC1O7cXBnGNTE7qYNiiq8mx2YW
zhmKVgF4V5EpD9PPeTIEJ+Qr5JWd1wsj3HnFbSnDREqToJ4fB/XcVUCBjCVw9GAe1N9GEN0udAX9
Y3XIe21PLCBDQbJKTUi6xb9mzEdpynMS9y4cjOjLfkWPcL+NO76D0mtKVCJ6NcAU+4SN97Og+bV8
Y3PcpRigsxn2XGwFd5BbPU9JGGK/2ZRIqwEfl7ryd80mTpjYmB5FXU1wdTYP1oVF7qGaMLk8oVjy
sUDQr7HHCsDqBBQ940u72OEjvKef/hY5qe308q9d/uVCR3jNZ1ZDYAOX6ffkBg80sJwEGubzHwN6
V/2z5ArV+dhR4osKIBcDgwFmgQmu6+dXwQr1TFkhhBnEJ4SVNFjd9r3DMGvlFMEIUnEKllumYvb9
X7nBC8Pcc0QngzYKWDeDvDbPZiQdF7M/NkO4v/45RetjX/si2UotOtSGVGfBWlZ+OexmzPJJ+QQy
45/XDW3W0i93kru0lITpUleoM3de9RaemV5xF4y3jRO78nv+sjrWoX7RvrEqwbKrdsq9EOS8mf9c
bCl/NctKspYOJwgD8ugcNBC9yZxiz/rEIuj/V9THhxv4e264ewkatlmhE9xvum9ujF24J/eMC1HZ
RbeirJX97C9H9G/Mypd+I0mu56qP4HLj7mxEJxPvZlX9BJT1XqWaff0zbmfnF9a4GoSUgR5tjeF7
02H5USv6ychlL11XLyS1t2qhMzdAA9DoXhtTJx5WPx3GfdTrTgJoDVh6VanYlcmfSp4eBb9MtA/c
VdUGhO6GhToQm3UaburH3Df3aFODHwlZOwbYPuo+d0LHtHmsLnaEu6nVYFLM3SJyzxI4Av0cg6o5
HNp9Q0cv0p87oCD06JdBUoeSZ8GaN9PsC9vc9Z0UeTQLcDpizasP2ojSpnuErfs5kO60ozDD3Hzd
L8xxd7iuQcXaVbhBLFalv3F3oXUHzgtUWP3aQXHvIGzBib4qd2mNKpVIwgprzKSFbr8NgsfqRge7
7D4ldgVtLsb5Fx7bc++Et1Iw7SNglxPFMX3kCbtM4Me284SLPeButiyZeZLUyLJbd3aHG7JjY//1
A7AmAte8+dBeGOIe2pZKGWjAuyygSxUs8cuCyq5wrnazXH2R8fLVY/C5ljI6Zf/sb6za5WN2Zv1U
KdAdCEyLG5pCi1x+KCfgPZIX1KuV+wEqlmRXOPVxPAwuyzDEcqBsm664xw+dx4sXjuRjCHLeOA+Y
PGd37nfFftrX/zs4kzn8v1+Ln1NIda2QDKXF86ZGD71CvbGabW2Yd+Avcci6vF2/+YLD8YFduViV
NsRTv8ys1pNBgXNug1ZCn3F4vW5lO5q9WBXnX4ZBy8pqxOkAybbd3ei7fpej5W0d+nPpCD2p6FNx
7qVZMRy7LvCkwGn6Q2env8gJTty1zqS1oz1iWrt1kltlhyQ4uxX1wYSL5VwNeNmHSi4/6mf9aYb8
ybqLcBcYb5HyKrS2/Wz8LZNwD+kYrdEQEhTz/8GFxkAxUFBrsg6fyG9vu+2/priXMRmaTgUAMQki
S/G6bPCMshG8vptx5EVdiXsEi3GslyEdkqCSb5XsFwb0nC6+yWQRb8j2uf+7FO5AZkoIrRQJeUfZ
eQpFDVC+M6mgJLN9DP/a4I7hYo65uuj/h7Mr7ZEV15K/CAlszPLVQO5ZmbUvX1CtBoPBmJ1fP5E9
o+k71TVdmpGe1K91W9cJ2MfnxIkT0V2+zKX3DH2etYMBsV9ri58/i29jsskFxYx922+QTKgnpcoS
N8lfNEpyL+MC4lVjbA9cxcgVf20p//z6/l7y2+UlPb+ho43b1HNFrHr0NPJXOv1mMv3zC/x7lcuf
/xGcIMw++MJiOMeWvSJUxLnuoWTlRlOq4wl+EMhNYwMh+n+PVj+XGNC1/q8X+h3zGP0lbCWysL+K
4epjWc1JfxzO/YtcWZF7Yrt+O1ecbGx0PQSagP3+t5b9P+lnf10Df/+Eb5fbRLKqtGwctXIrMLqZ
nWxr01v8YqZ3gVzc7sp//q0A+LkD+sdzfwslYpQuTSeEkgs3KUP/M33238TExwb4P9CeldxXV947
HhldAGc7I5SjYv+1EPm5RP/jd3yLM3o0Rk7NX9lohqGZFZyNLj5Sl9EdN5aYXpWwOKvh6PlbMP1l
w3nfos/o1iGz1F99O7O9gOd0DUTgd7TlxygH2YaQBYS6OLL/c2M3lgU9mFkAtwPa4sM/KBbJ+7Z9
9xkAl8v0TPoZfvzW4P8xTPyx6LdwlHrDaE3ViP52B/VOBVRNXf/7wfl51/6xxLdI1OWztjH//5+l
0wVEKkQE+VDc9CnXO3mdXv1211/+xn9kZX+s+C0QOVS1Q6GJXNtsjOv2ocqymAVXqf/V5vG/P92P
Me+Ppb5Fo9qu/bKyXSwFzqk92REcxS/GV6t/X+af44aXo//3Ot8zadLVoVQdw3fCru89Xt5dfNn1
HkaSxXaMqwR1If73297/Gcv+Y91vIYcYqlXr6Qv/Q4H1nkXQxcTM+LIWx8tI57gKwDqFe+Nq3AT/
L1Lfnw/9LfTMzehhxgYPPa3KiyDnanq7ZNgkrq4vHty/hbpfDuD3LNuqYE3kd9g2Tov8c2rxHbuo
ZUjSMNvz79/z52PnY3IU6goOmkL/86yLroX6RYcOdpmjEuohcUXsX5b4eWf+vcT3lzfRuiZsQjgh
zws8KWV3kPNviPzPJ+3vRb4F5YtF4dC5WEQu8qrxG5idOdtl8Na1qTdwGEv+/bX9tty3UAw5TpgP
EIRIVpONJ9EqdTEJ5z9M8LsZjP/476v99gYvf/5HptGl2QISPppFVD1nF68seU+7mv/7Ir/thG8B
OJetn/nSB5ehIaDGY6il+T/LovwVO/7+SJe3+sdzgKdaC4qp03VV5q+Wq6+Zqe///Sn+l/j09xrf
Qq6tyDAuF0oGNB6gwlhGFBSB0InCGwxQJOGXFis4sEW/0k5++0bf4q/IAcxZIxqrJhavdtRe5ft2
3X5aCfiUSX3OKf+9zf1zKkL/+2G/D2J7IylM3uBh0RcBm/mr/fJrnqGr6m0XBiW3aMC/PFzS+uX/
7Exz+ZauC4Fi38Fo/3d5TfTw1VJIxGNi0ri1PhhFweyI5JfPeYk//7hB/1jm2+csKh2mGmplyDS7
bX+81I9TFKJSsTfWLy39n7fOH2t9+4QuM062QBYSV8xwgEUteb2U5S4fEtgy7NrtxQv711j/M1D0
36v+Qx5POU2WeQFWRZN22+wui/5nUlLeVDCVWv/W2voxdP2x3reI77IURlAdRDTGJYfzdVZlMRTp
M+5Zth8rt4Qxvat/vUF/jC5/8w6+qxQUDjp41CD3ahOYFoI8fumI5FF653JIalySht9O5I8H8u8V
v58NAjuu2b3EM7gLJqkQHIajfPS/ftmgl9vrHxv0j2W+vU4IaSxdmILY4N9ehNXatX4cnwK+4MyF
8a8Nl8s19m+rfbtLCUsxJKxAuzUinlZik5XRhTbuEnDc3FWlI/vXViik7X/cMn8847fLFX4TYzrl
KltrxcLVPJh53XT9pzMEa+bq+eAImPCMYknyNJ3WUFGvEzZBstXyxggOh+RIcj0kshRNMnVEXZt5
Qs0E9zBh7C0M5iIrw0hzO78vPonS0dovztkX74o+lfSj6UeIg7UL2G2+Pce6Sfd9r+991kX5fAPX
BpeTYjEbaGE9tR1IYfCAhWtdilELa3FXrped/Sy9q5X1mpGUlzBbcJVZwULtXDYwT27fJBA4q3ta
6NFP9Q0p27i2NXeRTU6TjB09RCzIrpshfLVLOEV2VWNFkJu7ZRNcQu2Z20t/gsMm7/OM26CwQNpo
HYjx2JbqJZi6ZzUsHNaWiZvWH3lhDZxO/kkE1Wbx3vKshpOeuwrB4VvRcJyTwbdDtFZE5iGFZzWM
+fwTTOpem4E+0qnhZNCPrTc9qBzC1KnXJqEojnOJaUl3QJPY7fa6eF267NA4w6Zawl2unLgc9aZw
FEYr0+G9qps5YpN3nsdhLwQEEpYqWcaAD4F5n0KZBD27szFQ1pC3rpHlZpHOYwOxbQO3uarVj2yx
UmhlL49ZiymhEv4LlXtlOWRXtHO8tG9Z3W51AY1DCH7avh87Yj5P/pfVBlEHl9EeNkopDJRmME+6
nhNrSOocprZBdSTzmNjivUebdiSARiFX1jU7Z0BTwBOQURuLHTRYEzOnB1ar29zUK2+GTSQ+qiWC
FtajEx+88EF3dOdOGhbA5c0kT8Y7DL58KZwJblnlvii6HULukZpw5sjkboaq3/VBDiNHtsNm38xG
rW1Jj5PHNmxBi6+i/sCnOWgiiCxvNfQZKxiSihwuhDkLN7W+tzW5hQHfKp8wJebf2bB+yTEW18OU
uEeItYv83mUjth8sRbOxhYOhHefzIx0fPPkcFvOpbh2O+ndL53G9aDiCOGFEVYhBDYwqOimJmal8
aKtXW5kuIspdKBMMGBrH9CzJr/Sot8hAIp9MO52Hu5GUcdcHUSvEtrLovpqbY5178RzS9VIva08M
W+y7RC9sm+YfiJWr0riJN4UnBZ2afGg7VJHLnRhuaT/GRV5x7T2byllrEiC5aOHajClkON9OuX/t
Nc3Om/G9Lh7Ty/xUG7kFm3FVhs6qGkkyOZXPuxk/B84unrPtMgWvvH5NxBTBPJOP2ON9/dJ07C5L
nRvIQ68bD+bIwdg+SBquU9F9hLQ6WfNyT2Fy2uk6mpaTE8Aco22SJltV6dsE6gLtk6GBSrVComDZ
sYuObebU28LJ1oZsUzquFSm4oVnF5cWoUlkciApvTHM759kR3DjeNdNVBiocuar9ILKt6jgTsCJ7
xYHlJaZEXpUdTfDcBzU6ngbw08FfRDw7daK9E6mPxIKL9QLr13qv5mtnZHEA4/nKupNdxnMHJpeL
u8fujhoBnn7xbHpMadRf0/yQitc5OBCYIznjjGeB5a3ScVpCABtNQJ1dNUEbOQTHBp8Kol9x0OQb
ad2pZVt6sAeEo/CYjLWG8+3dpEc+SXvL7NeWzryeYTkbttgTMIWWECIqngysrWvqJAx6WsOtK18L
7KO6fgC9OGHOtcZotMGOdWAE2mmfQ7vqpP1un7ryoBvJR2gGt+Qsmc2X3o2C5QzidTxIO2GY9O1H
ePZCLz+bRdINbtTRFH7D9yRQm4mVG+O9FulG9ypmNaw0AjhE+yRW8JsoRwbbYijRAkXr5ycK7pYP
29AU+AIOZWjfjOFrqh689AbGvNwBYV1DAjB4Jbjh8+lVZAjvGH9VN615MCkwyTxMcrgNGtJENc6L
3zdx5vs8B8wka5enA77vJxxZY1q8K3DgJvtJwXkcVijcaGjPjo/WsFXLqRNBzBbMtaprmt2zHi3a
9CH3AP3NL7NYcNEJLisfnrc7u/UTt38j+pYWHYCstS9fA3omVEZtpyJlkF2u5QDpVVNct567CTSM
BpS9FstlQYcXbROH4R3qMU7GmyA4XPaD6TBfK+9EoHkFXnCtLa4D0Eo36QxCBC4p1+aq3Lf4c6vb
EvjxQR4h89FLgnKIHcYETp2zFfB0aQ91cCWdqymweGndLdP+YjNj608dLMm4vECDGHYKdD3bUEQp
gjhbGC66J5e8tBMw3oLg8s54WFpR5QVJ6WRwK33v1SdsayJcCZEMMAu/vC9jGec2KGpZCL6E4g1u
Mzu8C20vagYw5c02sN7UdJN7lKfpFcw1OWh13MflO1hTIqGlb8ld55/9SuL/6fU4O/u2DB4qhi05
fTYD452tVyl9Jfi6GZ6pexzsR8neYSsfjfY+HfyYYQ+Pk9rksoKTThHDyfCqZ/AzNS851VE7wPG5
flfiFpPt3nBiy/Oi42B4peB54/CuZQqLn2kfBl9IgXiLS8VS4U75KZewGCNSxaEAL8y8g4HPZzvn
mK6IhPMSDAMPC/tmqp+yEW83Xw9WCXPVejXUEiawFV9cK8oQjvoaLTE1IS8YaZwj7Rint4whlyDe
xpDVyLyowmEzouA22Np0a+mHkJ2LYJtiuVQdSxgze93M1SK2eZlFSup71hZR4WGxrosk6Xgrbbys
Q6W8vTtrrg0mtdI5suZHlZ1ke/RgoVGQPu6G16U/s/SM+fKIWbupz3gnb5rinJEzPGVbcUeqOzY+
+9jWahVkV3m5t8L7cLkxUkVF8zrhhIFZbPfXfaGiHhLOqbmyUoIQaK1y8hKO72J56SGbW1hn1u1d
17+E1Lq8UtWpVX3kkWuH3ldeEZl5My0HO3xV6sb17sR8P3igPWIj59Ung+hFFWw8kHXnRzs8wC4c
gA/EMjFHs7xK5SftSI6zt7etOWqgZx0eMnIg3tWUQuYBrCgwJAtkcaF5LOHlno15JGcad4Uf+1BR
ou4my9m6ufwrJIyRRSXQOXjxMHlakJKHfgGPSxOzcIKP18R9d4pznyZLA4191sKPveMydXY1BvPg
rcrhMbwuevAn0j4WNONzt68Vsruxd2Mrd98zicDcw12YZJHEZIYcMdkXnrMF1ErGONUn1zg8bW9r
uPiVFQ8QFEX/UWV1lI+YRIOHn8mvhcaZIftWIQlpvTirXxHhv3wCsLYYsGHnBIh01NYb6dSxytcj
gsXEHolV8jHfhMFtY508iAxlwdnAF9HHLg3SD4eQuPWHZKFI0a3mlKbtighvw6rhbgqXlXYHOKPk
S5FMiEhT2kdS3sJQJJ8XwKOtajkp6XvnlZy5TwXZDrgBina3MBNNNkuQdcflvK9FfmshXA3Vc01e
mcG+E/PaBoV/KXGaHRGXA4sqa4sxblwR8EcXbyUmHAt9s3SfJviow1PVZtEA6fcauWA/sigbxHbI
Rj4gNg4mP+dZvna6m5neauiK+xYc+3x8OyRKLnK70VPx7J1HyFqM0yZwcl7pAgblqCFxY2DqhLvV
NUUw8tPwnIZq0+QZckOb3tewsZyvLHo/li+zd8jmB4lR+apLZFBGJAOlBSoXA85A2ZFIeVekv6tC
ND8lNpP77pPPpYUhN/0g05VO17DC4E0oIDej+SjZyTMvbf08BH7UpyUsaIZ10WUrUiDmSYT+Muqd
59L4iJj9KggPwjU7Xz6ScuRtd9beE7UeSHiEZUEAsSH/aAZcK+a+RLlAJS4hJAx5AGPXzON19ywg
z9GMRdQWr4X7UVW41tLsFTQvpAPET4R2dz4ET0AzXBknXVHnqrO6MzKdfGpWF9tugZ2S2k908eNM
Ioe17nL/ofJehazhtn6vZ7FVDtjgDZa/7FHmIM+lsa/2o4O9WcJ4s7ufZpjTz7d2IWAkfktwEWrx
PM93BURUXUHxeoZDDwmjoT/PboW7KOPCgnjdiOQowKl07Yjo4jwFu6aFG8CH1uBy4LmRiiX+KIBC
5yaBRQXKu3OOVD7VXeRgxjlEPB71M5HPeMg1BZl68Z9Ice177zZ7UP1ZW69MPdbYZ1RfF957YMQN
chiuRmBwtI5KdeupEAXryi7g2pOCsBbqFVnKOK01Vx5OImtXrMo38FrllRkQMvMNm74IArBAjjo9
dtN7CgWaCpS6PP90qFwF7oedFihxppXOHfhoy6SxPixscmgFc29CVjjquENJDDwHzpoel/5LXYeR
XlA4Gdz1+GAEfaHFiTtkgxJH0p6DWKQIUtZzISr0bMaINgk65zgsLtduE7n5eXSRsoZIRpy3ar4l
fbkGBYJb+r0h2+biPTz3SaaqaGYftHoC3YmrUD81DkAzfQ/n2NvaVncDFGFk4PAc2TgLyxObrlCB
YTc9tOZxSJ/gn7UZi0dv+bwMQwTlW+6cirGJwm6MQnwi0yJTUZz0aOkqXazyoT5XXhrP2rmhgp7Q
ONyPS7Hp5O1gap5fHg6n2RWPKqfbpa4SIUxkvGGbA3hGKk+43UKhrH2EwEfiyCfqo8Ssd0hw7fks
JhybQdScBEe/IVdTBt/5FuUQQ5j1QBubtjbzkh7VqyLL3nQiruFyZWyfwyed+62GxM2hYm4yi89Z
ZVHW3IZBts40yHyoF5yLoDOa5cu4dzFm3zrWwUszZBGFgleWn6Kb3davtMD3bAS3wq9qupXFmxTY
q2648kIr9mgZV+BkNxgjWhqbZyxNAMju/fzaTIQHbnmY1RhJiiupXjYZMsWgNDdWXaExXUUtxgYm
6EgNAs5y6obCnytEEMl9oCIYFgn9ckXL+XbBzaa9BYgLMugGakcIVjCgjyewXjr3OfNhA22zK9hX
RWML7WY2xWysT17DtlXRn5wOLyJfzkELUjf4k/O8t4mISrN3+ps6zKNCV7HnvTWCRszGD5+3oZKH
Qo4cOkJ4nmXlVib2C7wzGzW+btO1PX2EMgV+QrnEnWrMV4h/kKWK6mJBnYAUpz+QUGCwqlq1SxUD
NpKwpcRIlm5vg0luKhTTZJkj4hJOcgOZnqpj3PhQqSEZ6pRpDLIocEbMzyN5LXcKU1plftO5/k3f
ftDyZgHSMEwwFwC12l+QYr0r91Ggqhur15x95Lg+som3eooNmTil3pMHSQeL9ZHC1DgPhSlWMzMS
maDpkkkxGGjbFWwYlw6MT6dFeKPhZ+dLiCEZxz4GgVqBpdNwt5032pYnp02Lu1TU4h1C4HWasKxD
RWjZ+QbB5L2FogNO+3wslkoBW1U9mNIQarzkEMYPfL4ELXS1OtWgUGljgS0xBPVNiK6f9tqngk2f
A7OSKsV8tyvc6WQs+UVn8Upq+8EGYOx4+oBe/a099Dsq2Eo5NLZTL05tOLx1Ik/SvHoPmbcrKx+V
QDkhjZJ+8+HVakyqeRpjdwybXQWHk3IK5liONVllGO2AHjqqX1SROOdXpMuH2PFH/LoZEakvGrot
R2k2VpgltINEo4Jt21jZJ9sxG50OsM9Qw21o3pyhAPO6OhcsABO7YnXiVMVXLUM30naD0Ff0FWe1
fOh1WyBPbW6WHBgNq8EUcurrrjHXS9Bcl/kAlVC/g25x1Vw7E97lTKRZBY58G5S7nmY7iDBGfchq
KEPWlpvGaZge6dwCfvMTll+pHJkWLa1XLRFURL4PynEt7OEuDwlunWUTNgO0tZA51Tr/9C33Yaid
uB4g119nmy5s1qmdIUcO1KmBv0SONK1UmOTJWnPUDd3Y2VGiZnBkySW4PzXSsdHbqBS24O4DTBZR
GNxawbOD7W0hTubuyg7V0WPY3u45JVPioOgv9LojL4MDK8vMRZUY8EACs3Sfew38aCn50OBOQZne
1LBoYffTeC1zez+lXy4OQIt41+AuDWrnMIftxplt9OBVonMLQBQ23GKtK8ArIYQqqUAwB6S1hLcd
g4Y2oFdTXM3uB4QyGuLHmmyqEXAs++ow2eSZ3ezPQBCeCarAabBXowPwYODMgTFepjfgbJZ8LqYV
rBaOWfUqyUXyQoBPWScSAQwMHa4dBDJ24wz2tbtkR9sueTCcR+s1YMUB6nao15cnOKh53gsUwyJx
qZTSJwcDqRUsCfu7wJa8BeCNvRa5DR6zq16dskPZQ/DYAr/uXiHW5ffliIbfmG1hMIjuNjyj5jIu
8yfT3rSh3mi9ht3YLiX+qZrolWqeq+GzHeiqXCye6wPwNBpm6xkKeFLbq7BUUWPhvFN82LRcuSPF
oUVspeZ+wath3qfrkLhTqMlDjTg4rDwYPNSWOoxG8pScGi/WVo908glJc0QHFPF5q3mH/3pOkQRo
GCVmy0l2mIrHX1wVPh/tS9+6O5hyiYyb3gjcfz6wFV/Mp1G1Ew+I6aMs028FKzKkwdUWqAllr43T
7zHt2qMoWxIrBXkd7lgLyqgAPfcqz3HHWbyzILGnTmXxkE9dNKNl3vXPbe4m6TwcJavuGczsOx+2
gLCy7qBGU4shtqz8a5Heoy9tTFw1q8wnt2qoo7kdV71BT0B0wcrphht/DLZeUF5b8wgrZfDhs5ZP
obcNcNXVooCFwrUcnbVCrWzMuCb1Uxt2Lr692s7Osh4zIOcXIZPw2EJXEnAyoF+9bRVEAZ05ATX/
lLtQMfX8xCBiMiB7JQUa59sJxrNPqVUeS4O4OEz7TrzS4GZ27qbqorKKtLqYPi5Y5wA2qpnYES7X
qOpZlALDdGxzSMMJp4BsdT9HJmBxOwY79JPebRs3tuq4lizquicrx4AuRnOFizp+qK58aCS6CAUz
bFN61DF1ZVad6JGp4axjkLYHdKppGCmgPZpAk6Rc1sWYnV2oGI7pG9g795PwDl2WXlnNE8LM2tUi
YbQ8eJOHI/ScYf26+2q7IyOwklv8jZP5ezGI3dK3h7KDxQhq/UX3m9AqDr0l1u5lUn3AoRPB+FTB
yJqGNjwdYeES9LgKK/FeQDBR6ROz6zfHZYmR0ItpB3Ir3Coaynzfz8WOBcVeGuje63CfFgAV3TyZ
y/xskwC3e1pFk7C2Dm7LEqDF7Lqfpnqh5Ysawq0PbI8yQGgXZEk8i9DEAaxA3AK4VgCO10TfOl9v
Qj3ENqM4XelWKeqjgHA3CN+RU8MzoaPXWpXn9pJ7tPDnkx3mMAz28zZfGm6D+As4LBpwD/TkPJeQ
RwpXPR4Sm2U9AUxsh1cfF4lF7pj1kIEO6pSPi0XjEneOsO0dpGrjrvzIDSDEIkldg1AJPMPcXXx3
MfUdAWxF2eNHoetEcwr0Jp+TbvogLRTrGzy2KVdIsKOmmNcW5OiW8EwDFQUNvru88/B2S4DewZB0
4XNq9NZF0Qa1IAhFNHwCNCBoE8mlSUR5b+w3akTU4e7H9I7CdMkEo7s2jOkEO3kJbxM/AxBF49nq
+RhMO3DLeNXs/amHGKiHROkamhCYMOdmfMqpxw26X4MtYoNg0LYjxw2yW8I+qm258RfIp6IjVxY0
EtbZCBL51OCu2Y+4voLaTtJwt2RAoLCr/fCODUBj95IM+JsWXiGOol4YcerYsBtB+bxksgXd1xRK
Vfo1GD0kk29tpqM6+5zlmzWF8eBvK42p7iDno/PcCTchXQHDrWurXHZLcCuz64A8BGkTFQRYfX6u
c7Et2ndp5KpluxyKHnR5rh3ETJhjmx64qVNg174o0MsquSEOogxItiBWBCB6oMIGbhtmMD/PTjkh
kYDVuqJrGZzUeGoxTKnSkedezUWznsyVlx4W99OZbgaIbMlMx2yAkGzKvQoHkTxayB2t7tYg1trw
FbXROKJHazw5IeDUkiHejZz4HxRXWimfS3Teps/QhxQju1q8eXX5RYGMp/w+t3TUE4U64to2p9B7
z4LgWAxy5/ePWiK9WK7b4ikr0ih3oCmkrz2QDobu2KS3mIFCGVtxp3ghbroL7XsavPT5FIcLEle0
NUJcKtQrNzRwIlXPVyPqaFZ9WG67lRSNocBPtH5VJluZlCIvzON+cjhNDc/EsTZ045kRupUBt5un
Ngg+WlReRfPkmYr3JjvDspan7hQVqCZlt20qETsAvtTgb5DwQIx2ZSGzbhWkV2CV7QaflY30AioL
gexRki2nwbY3s7ga3SBBBzPOe+BCcxO16M9AQxJX+nXGjj24Dox9igIpik0Tl00w9xv2zJwLMScl
3WsP+xmZgLI+iH5epoAT9jaTvTVbKJrZfd9Zn2N2cBYIMpEBx7OPXavmDXmuQBip2qcyoBCyzZBr
5tCrKzhU5YDnBtclYNjUSW9sq43CeeZo3uAQPvZoB4nOcB/le1OPceqjyg+GDTIb9DkvNRYUr4Es
2Hgz4Veu28Tr3hvnOcxJHNY1gHoIF5gnZ0bTJPW4O922ZR076r3xPoTzlQFDKGnBadYn4Xjop2PD
PjRKOtktUT+4PG8wYz7vzYCunwt1TStPrAWzluG1ZQ4s1PsMzXtGnoqxX2XmXo/Q/YMQGc02eng1
5Tm8AKFyjHSOH+k4KPEsIM09MDO9swsfzIHHv5pCF3Qku/ZB0qJLtgnN0XPhRzI3XMklIS1qT93u
7HSIMnSFpAk2ti1WIR5uwUaiKls5gRW7wwI4QMeYqeELgmSBqgTWnrxHJpYibaF5ivQ1TQKmHoqw
jERuRymAkEJcVBfufEQXFybPYQdXVgJQhQAWFtgmbQi477ObnhheAUZYIi2PeaEBs1xT4sQZykVH
oWczGEgXWzuZf6FtHzFl7VKlN3YXInQiPrgaUFp70r19sAcWdwGGM4vl4qDNpXbRYyq3El284GiX
AEoRHMJZoDtloY9wnvLNRGCIiKevmibRWb3pumAnnGbVsC7xAhqH5ZJI6cWgSEVh9VUAtYMEbexL
uO0ZtLbQ0i99P0nR/mKZc+0JLx5yRK8BI31QirRynVSOSlg/rwyg6xFPnY9rpvOoyp5S9EpqGwPn
y72Lotn2n+0MbSHUK6PzNuLhiW+2vkuQfQ4PMLHgHtgewyyA+HfRpVFZ4vuUyEaEHDaSdnGWvizA
8ai2oxlAmc7Uam5MrEBTE+6LaRaeodM+D2+1RK2m0K3xEDGxIdIQKPRSRrBUQT3SbLyafJAcN1XH
dpn1LqyF2xi/cHQVqfJrKm50m68D/3bWTTSF0wWaAYD7snigdAmcMxxLBTRZGCRfqOI6ZG+evPML
kAOsy4FZYlVt9CXUAJnTvea1FMmMNNzpMCA26RfJHgP6Jcl+VnRVYUsanMsBjRI5WtGYPzaVvnLS
HhIiadSMKOsbfTWA6NG36K8A43SKLqL5hz00Oq6D56Bv4xH1hI8E3amAFzcQKGnpSlZb3z64RblR
+Wdq9fgNCNPIrX2KwZLyU19KoDa40fUFqwsSd/YSTEA9dh161QwjIL5GW7aL05agxXVIA4NkEmKu
PVqlInxiTpMUE0bOXDsZlk9kcbzAFerNz0X+3jLIPDNgqtbZCdUFhkPc8vZdWe+hzR4z5UZWngNK
AbZf0DNd5nWll7gkc2zPFfChl0uTNXW/XAedwvTZrkDabl8Msda4eYmFB28aDpuHaF7UesGLWkS9
Ij64QXdZNiUD3G59YJqOwH6+FDRVg2IaWI+DQIrTl2nIVg4oK0LKC8zctOrkZDLpijCS6Celzmdr
QQxjphC3lImz9LhAWTR0txJws0FXDskZM2AujDdkgLHiPIPRAXj4P0g7rx25kSUNPxEBenNbZLFM
e6eWdENI6ha993z6/ajBHlWza4uzuzczAwzQUSQzIyMjfqOHD0mTuRZDw6yr7YB2nKz/ysFe+/ov
AJ52I1MRCO8Kh7Nx6HoGxR5w2WkfUXP3c7tY9mwxLDZ1SrPNfLGKgcaKYEvcbvoKsXAON1G6Yyac
iPWfoYynvfb9rgQOYlDmS8FLUYsPaS+7Ga5WZXooahT9uudUf0mtm1x5qaOHwHg0eK2ehRKzvtfj
dzmVgBD8yrvHlr5NwnALuLfde8AkTd2mc7ZFkN82i72mDPtR5/YwcWTru8z7HhnNVvSQnMt/MtCg
QBDMd7lgGOFToNb8sUJ99IyG+9yunXYDnyAvDHdQfbwvkQWvdhlDx6hXN3n4rFo/o0y2W7O3ZeRI
hpAThfrO0nd9+TWSup0WfI/pNpaMawKdMwmcXMJNR+MMymylVvhPy1W6m8qPKMJvzCS/U9p221ad
W+r7pkTmkX1hJuStTNjDLdwDAfkWDy+S9SikpHYa06iUJ3QVjRSs01d0zJhV35jdm+a9VqUtBqUr
9ele71907ZB7xa1FIlTwFdEk5BPFl2qkJeUlDm6DVJmxk/odf6AHe8AsPRadXPnmGQgFDZqToLYi
+6mrtBUWza+NQg0dJA4WXxsgcnY6Mhr1v6defC3SdzPSmnrQcwuDJDq2myLDIZ4dFjHxlkR6mpTq
KeeDX10Zhg5gkbawysCpjbY93b/SopJvoyN6aLZRZ1dKTRaNinIzFv7eE2/pVNvhwAlGrlRFpWMc
xzyxn3YqHUUxLd3YEOnTiW6BV9M4dV+knqv2VDxnfv4yFWAtfKrn3H80s2GfQjtUjMaOIw+wgrbv
oVg1AGCm0HA8HE9b3NkVEf+BN8mqr5i57JEGJvt1P1X11dC7p4JhIsr+W39If4XlYLehuAVIdqWG
7aGUEF3q1ftBu5+YI4Yt9UNyN1XKtkr3lULvPpxvrVjyTYxiBLop+dFXR7cQZbthPpDSvu8QJ0uD
/DHuBMePvnn0CbV2YqjFePbdUMyNoCKMKWFAriEIlw2HxPo9juCryN0MIrKYoqNJd1V0HArM0LN2
Zyl4wMdITObRdaagDBVTV8UdXW0gb7HieMFTC9ZOl8tNzRy2pEjwVO8harqtWmrPoWJRa4Rbq0Jv
Zy4RKdynce6EvTGxBo7Ybiqa9kUj7yI9dHT5Ru3vA4ACISaL7aDu6gDoSRRL5aavEu7EykEsmRkw
r1FBGPRo7HDXD9PvKaJNBR4UqHd1bQFkj9YKjWbbsoZdT8pp/fIQ6M/Imm9jT7CTOriRYMakNBzq
SfpVqAotNoYNkrCddO3OS26keLgS5sUQkubJTroR8SYqxsg599mUCaSE/0Miz5xGNnUW59dS/lJF
iSPiLzNm9V1mjK9GWL6XnPpcAKbNhJpciCVgytQ1Atnl1TaorK2Q6te+ONCIg1g2eNd1GOzVDDyM
FO2liIQ2ysCQaS5MjLxqmoG5ae2xdQMnUNu6Tsskv6/rGjgVuA9T3WQJyV74kssNKDjeNburq9vH
CbViiU6YpFM5JRRqnrpNu+RRYd42lCY4GYmJCXWKru2hvjBtb1hMGcNDQzrk/eSmgf6mTsM1UxlW
zI+01TCEmC0gfgwVXByd0VE47iPALn5ggvlJr2QhpmEkPdWV8ajg1IBPnd2qxk5Ngv1Ul3fKgOoY
Q/QgRiWSzYmI9cZLKMT7gQqFGZ1ZomGfZj/LYdzJnripe/3QdcaV0BXgWPAfwgxcGcRjn9BomJRj
29dXoQ7Yzar2USKA8uoe0KyOGWsWTyLvZ0hDW8/G3wyKkxnixjIKtnV97ytUr0LlREUOrPMt5Zjo
KmuvjV/1vPieIHzKrRgYX2jXdL4cvCf+FEQasNbGuk688mucF7asSbdqPyrHySivSx3ZE5oLOYCX
pG1stbkZmO0aBcwLBlN8ZcditBX61IVjIj2X5rSLqB+KHrpWAAyuGY5S2TgRMWLjN5llC4Ob0w2v
e6U3v2lz1yl0tPpqoi1YDg8NF6neiJ/84VmdkHzEIwnkJHtApUSTRNGdTE5bn1dYUTxrzN0yyk9L
7A9Bwd+epDtN91A8VG6ixuBO+qYI0KxrFD6YDvZcW2IQdzXzn44pbxCZtkyy1WgkiJrgTGLv9kL6
rM0QIrG9VvP4OVMb26cXIzDWYdpg10r1HKkWPhg+r1cxfo+exOBLcgw1/lHMd72q9N4i0Ee+T4lT
CY4hlijgFdfpeJBxixA5T/XywPiC3mQzOQGSU1H/lPbDzmAHV1hp5zGoiSoT3pupO/q+l+6oOjVw
fukejNmwqyrvRg6Uzm5082fLw2+7sI0cj3JiP6S6uCk0OoZ9PwZAK9ovehg8pEN9pQ+xfpBS+Thx
AjpDFybMCfxntZwea23svwxhne9KYXwL84xLbtC+KZJ4m3WUnGWSSK7cjM2xtyRGhI3ob7SIihqj
SYTZxOCxKSp8e2gN+C0TnFa9BujyYEbyoU+rZ24sN948TSg7REUbtej2gzLdFKpOQ79mJza90xgj
/9+rYDkqumJnxlxz+wZzLqE9CFL3RplYbtqUskymY2dHvhbZYiJdK5lx9Ae5vJFqkXZsIeN96Sta
f1WHADFXKAHnrCPME927BTksy3AgaS0JdrQ37dW44ZzRHo2GqthiaABWtFHzd6kuHnL6jyuxzxIE
TmLPrIgTipWU9XkwWZDDy23nDA5djwc6Tcdqw80TWvQau3+m33ziI5yEW5DGtFwqi86E0aVR9KfW
lzS9N6UnPfvWzWgGDo/Lj3eWiHASbkEgGxptaroC8aMkdr3Oe0OKe6/IKinEfExC6+lytLOcFUMy
ZAbHlvbJxj4Q06QwGPjtVIa4nHVZ9utyAOnsSjmJsKBziDU4SkAT/1D5pevwqB9GFzfIVQHbtUeZ
l83JsgijZgz0WAl3AQ3lsBFo2exWnuXsyjt5lsWqV+VGy+SQtyWAjJjUzB3V+ph2sSvJ1euglIA6
feN6sMrrSFGfwrH9llbhF4E+xcoPOUsZO/khiy3g9XEmNnDTQJhLz1Vd3QSaeiOX3nvMwLekvE3K
2G2YnPdm9yJg0r4Sf17zn/bESfzFnpjysKv0HCZ2g1NifgvYFYH6eJftuWhhQTurdCU77XA56sxN
uxR0sTMY9nMHU0XoeDtvV7jdXtrJrrpfpWGvrdgFHy9M40JLBhiH2fVsiewdjJvyUJFbgpvLD3SW
voXUkKKpnCBMhD6uWB7FG/Q8YjmJ72r95htYqPh3l2NIZ/PJSZDFp6IaHsB4z6zhVHkwmF7GSfvD
ULOfg9LeTO1gbMQuuulAwgYS4xDOxDv4TjRDDdofPRjRDiCkp13HHgOOld929oue/LbFF5VSqzdr
Bsc7qClb2kuHInBmoRa4R5kdH1SXeRptJhtsFYq14c/L4dde/+I7Vx6qPQmWgSSMH2PJNFCcmQ6S
fTnKeQKrZclITuLpjTLxx6/sx0MUD0IW7tTvI967NKbqx9m7vNvrTuuG2jZ/ngUn0tfLcf8w6Jfb
xQI/rUkybuKKtsiHRaJ3hWTw4bVNeMvcySxu+/axV3blw2yc3jo43r15kkOf7WbYBbejw9Wk+oFA
k7Stn7TjdBTdBhTVVnZCHALE28u/7+zCPP19i2TqAc3ujUyJdh321eo7Y3/oCOi87PD3eVAe6utg
D/5Y/xls1+ihfwQcLr2axSfRJFpjVk36wtkDoYO5hHAAh/0WrinewKjjpp0jm2F8H++FrWUbu+kL
vvabwKHRCeDl2IT2v8g7506X0xey2KkpQ6EB/kSw648McLeApoSN9Dh7CEfH4GVc9e8+d2By55cY
U+uqIVuL3SeiZK0ULYVNEQGoFB8RqVvZ4GcjqKKq6ghjy6CbPi59NRiUoqkGNOVb3lj7SxYm9/Iq
mt/Jpy95EkH+GMEo60juCxbROP3QQjTuxnLfALuHK7byLGep05ZqKBJWaYolKYvX1fW13+ljD4qL
+yqtVLwQuPLNnmUDlzrWBoYWII1Xycxn1cwwadNlHWlxVVYXbzFohVRVQHkgs0e37B+3Z7rDKSYo
s8zeml7tWVHm03iLd9oacRb0AsZNvVwwmxU9u9OBGaL22hYHMRfeoxq/Zx+iWC19b1rrqleyQ0nT
IqravdD0wEtLZtPqFkjZV8CZu8uf/ExFyQVX1pHtURhE4U/z8ZtbIl2dbLbJqedxepkY+yrXgEJX
BzlkJjfhfFhBqYJ0RCetGvrtSvyza+7keywSq54GtRwqZA+9Ij8VaH6NdKJwgxWC7Cqp2m8W3Q1T
aWmZtHTIghtwZ9edGNzi9PDDYI47NO2KyehZMVdLNyxFpXPKPxcZzTBVUy1m6dicuy4z3WcuDJRk
ZrEJfo/3+Ag/dNvq1sRxK3yS7i+/kHnhf9qDJ7EXeSuwRqHoZrW9zHhsyte2gt2TfaO5sA2V/eVQ
Zw9T1BgUQ+TCgpzL4t0boWr0xuzrAvxs9rFX6A9sZqls0xlAXW0wZ7ul+lz3kj9XFJ4GXiw6UYx1
3zIQTJ0lDFoObwlhTfVfCLudzZknT7j4kkqV+7Q8UFdmR9ETS2EjJCtJc/4Tnz7YSYjFB4u6Vg/b
+QItJIxgrGdvGGhFrVV35+7Np29skS8lHwo8Ti5cLafom6T1xyRNt54R21qf3mp0u3sTwubl9XF2
KRoq9jGGrOqiuUhdmaRmY+Txlfq0BDTXvjBn3KtQDiKQP1GorEkLKedf5d+Ai/UYNWqitgpCaVJX
7zTDc+Q4c6UuvfXC3hVy67vagEHwtWNUhPdlFd1ZSvuFgdVB8JVjWkevZtkd8k79SivtuWToMPQJ
k+TarmvBlQQQ3mAgx3r6IuJiE2gw5EBMJRbkqj7wMpBwTAAbkzZyBXbRj8f3IpWOl9/p+Uc0QYtz
iuMJtpAMqaE0csjyTicI0irMBe1tjJ8vxzibUo3/xFg6f9F4NAN51psLc4Zv8AJShhnxtxZCwOVA
524cOA7ohskKQQd+sSg9Zcy0QR7nbQyY3G32vRvs5dXS6k8e+rTFTuIs7hZeOw7wsqZZyE+0k3vJ
idzup7GdHTJB2YHhXVn454sEkwJB1CUsXZfVfhRlZuUbYMzr36LNkNop36lUZpct0LD7ei0Pn93c
szGErOlUJkuTm75XEAaokQIKDhWUUOgLdvAGjJgmgLK3HrGsVR6y2p22+lV2o60cOPLZZPw3+tJB
QPTKvMSFBYkQuD7QrB5pmgMF2wxXTISdW2nrXeXX/v3wo3iM/k8OPxQgoixbqjZf6pbigV3kWVXa
ktkkAf7SGClfui4DJqreJzms/bKD6GMBEfXW/DI+nw0y5yyG7ZSCkiV+chvphlg1ZSXYtZr3I8VZ
nA73+H55h5xZSR+fbnE6BKmSaonMAQTUxVFtbA/vqn2HIFHutq/ayn48s1E+RltsyMDyWzmXKFwq
Z3Jhe7vwe/a/ZrlC4NAPq+v2czL7GG6xL9NBVEY5Y93OtlA1jStp739nhrhRjrKTHJt3H2/Fyy/0
80f7GHKRP5tKIq/PavZ+oLtmGj3Ce376f4VYChaOaaIYZk4IIQGNow9OmVhrCeZzy/HDYyiLW4gf
w87A0XXWcPrHrRkiND2aaF+8rHbgVr6SsjjGIz0Ikc6hA5cXLSqZQ5Zt1SZ50SH8y51ly2F2VZbD
dVF3DzC7vuUjCLYmLB9ayYi3gta311VkHS6/Y2ntBSyOeoydCgJpwc4Qjm0tOplZ7KREu9EAwAf6
184XFbZjeIUO4EaWV0Up5z//8UT5+P7nZXbS3p66UPTRpMCt5WncBjaIxcdZQ2t0x+toExzVtfbM
2uPO3+gkni4UZR0P7JRZBHNCQzuAE+H8MSRwhOfL7/bz8T8/m2agfWlys7YWr3bEUx69HjoRIfBL
cPADd6jJnZhHXI5z5uCYA1mSrpNDLUNfPlQkGd0U/ek5mbvxFnjt1j8We4YSTrz3j6oDYns2meAC
BxET3NVaMjjj0PXxFyyyq4XPXt4w/CcB0ZU7jFvVRu/nzkc0/wBsJgaUiWbYgEdYtI+2vls5wqE9
DuC61ky1zzQ0Pv6UReqtlaxo4pB7rHwD+vtQ72h1mwTvtpL9jabfqqPu2UzIsSnRjTQV+U/H8mRJ
WWrBsFXgojhYLzkQ3FzIVj7w+cPrJMRil8BM0iI82jy3ceovhRu4CCxs4Usihzi75l5eTp+LIF7g
SbDlapImOJMtzxPW4bb39RtYRDsThmUiWNi7AUYaBedyyP/hAf82PxZpOFPTQG2UPy4P/dY8Knvz
EB6G7aynX9jRyoDiT1L/lHROWi2LRBwzePczeRYHKAWn02BKmNODpqJbg25KDhI96wAgGt+brn+D
8HtgQvYdXffjIOl2O6QugO590Us3edaBGtZ+FGV41GDPTYZ0ZUJRTcqc9CJVV2Pk32ux9lYLDYoY
ljMGwc9M1r9MXbGiCX8215w80iLXiHJfmfnYhPiahXdiohyAmN0zhHjy4GCsfKyzOfsk1mKBTOUg
Rr6E8Yf/RZ49K+hTWNvuKP/6p3MnuCvxzm8wi4sUrGTLWioQ1nlklkMezTr0eGrZ8TYPjvHLL9Ax
u+JY9dvofa33sxJxqUAYdlreez2C5SJoauG9wBtn5ZnOfq+50WfKs6Xjsu2qmFaqDDVC97MZECpv
iN0Do7FNp3aSRw2akJ3c5K/m7drYf/42n5b+SdxFpcjIzrAMS6d3DVRDAghrei+mOK083lqURXEY
1Zkp5smsMp/edXQPE3Qcm+B/fYMnT/19lKXrataMQo5oAk0KD20bCNqDY4DCu/yhVr7TsksdqV5p
iIFKU0mEhNU/JyEXMzg69crlby3OIiUlXtiV4CHinZlVqDDVwKQz2+ybQ6M+XX6i83cTRde55mqo
Ry8NPcu4V7us+aPGDyMIc5vqWO5Mp9lO27x0fFQaVo/IMwLu87f6G3N+/JMz0gxHwzNFYv4jTC9r
TuAaNmQH5nS5S13SXq1JcZ9pHn+MuSgEpBKT+0Kj4Q8Xux1B/zFk+M7h6Vh2ePDvY6ThHuAs47NQ
/rz8is8v/79Pu9hkDWp1RSIWLBoUFZTI2EG/vfVMbWUDnD81T97qYpuBh2vzoCSJDC5qfU5yl/2Z
21BlURkwxBnXjumzmf9vwD8zjJPP2IuVWBcZl2hQ5bs5awWO9lgyIxKdboeD0Vq1fjaeqmgydyBJ
UZe7T4yT1KxjdoV0126LgwLORrttv6JISncLYOHaZWjeZZ+y40m8xS6sYYSKyoR7yz9mXtJ+Xizj
L9WV9/XVqmrx534PC/Qk2vz0J28zVxuPFDb7+YSHtLvuIKon1l6Ap2PKpp2oUAN/RfIacmLtGeez
7yRqp02JKnYsmsY1d/M8VridbjHSmtv+rrzyBecVeOmFLkoFE/qplmYGPbudd5ytamZDd3kV3HJG
5/bjq1zkF18tTbXy0tlNFvDcofA2koNqICxjGHibwEUD5gZq4TPIeIdD9XvqWkd5M16ld82Dv6oM
PWeWS0+9yDxpK0RRI5h0fxTkw2DV6uavl+Mgu5fTzPmrzskCWuQZbcyt0WNK6M5FRPoY73XdhiyQ
3OH1d2hRAL3KvgN3ti+HlddW0CLtpL6vjF5K2HKbHepbNFJqO30pv+c3gl3jENTZ5UF5iZ80wCd3
mh1trcP/9zcsW+uJ1xo5k9DZv1L/zQDmHhGxG+ia3l49IODEKov4sAYIiFrclFfej2S31pyWz/YS
AAHoMgqaEkrqH3dSpotiEFcsbvP7V0T9pcQWbZi4d9AT9rglZLQXNcBj07hR3dhNa7u/Mle+xZn9
ZSn8gBmKoEmfp/eogCGWU4U7XRNtBX6GBdRcAfEAaxBCq370RHrJ+crCO3O+WWBvpBkzgIfysmEb
JhEkAANpd/g20Eu/MqF1LGRDL6+zc8fbhzCLTDX1eah5JbUqBH/9yMhwi9M3iPUDuerKf1IO/5d4
Mvg/0cDv6tNIKFMtD92AP5r87W8o+NvpVX0OnzVbfw1Xc8SZma9k4UD939GWK9gyB2MILUoidSeh
ePAQoBOMCHnwRN/2qv8albeQXZ11iy1pNfList3GUpFWk4fJVvLbgz3di9YjXuOQ4MfWRcvTTgrF
tuJ20wqvqeffGA3jq8a3YEeBZp+K734xPSmhtgmEmqZsJSFy6H+jH3xdWsOVn0GhQ65bkgU0ZFNs
rSHHxdjn+N3kiJZgy2Jpd8ikpJa20wXg8ZJ/zBR85IfyWKJAp5qBU8AFi0wMF+WvBQKWkv5TSjFj
nJRHQTEQ8tKeOtE7TCzualK3qhE6QXHjmajjjb9ArtoeNIKprlFvUmyAJjtkwO/6UN7Jw+BGeg9y
B16U/qCM3VsovU1N8ds3g02NLgTbHcpq46gp4rqo3nQevtjtddpnRzTAnMTCnxxdq1HbCygBRmhE
IwPgtSiiyNYmn1BENuDixuNrbz22aPNZ+VU9IIlqxI9Z8Z6N3jaxIOjH9qxeFSNlOyBT4fnGVja7
XRMNByAWBwHdQRXFkST4Ukl3df89KyC1CfWPWQO5GeAnIgqyWVn+n/s+skYqUSzZMg1ZWSL6BE8s
J3rBBk2mfyYkHdy991lQZ9imB9QuZhtp6b75BVszeklWdvvnnEJ0ANv0MSHV0TD9mEw9XWiNMINE
mKSdLVQoDzL8yn9efsbP9/o5iC4pumnKmrl0tKvGxszaTLKAOKH9XOc/x7p7vRzizPVqjgHSSDY1
fZ4kfnyQIsnNJFbLbGc9ddflLeJ52+IV7cdD/Nbs/Lu10e8Z3NDHeIvSJx7LJunSwXINUzTcLGIZ
QoVDIa+HuhT0JboeuXw0wylyoH756P5D5b78zHOIj/UOP8G0MBOBnMqRsPx2kpTkciGargKPXYVr
iXJjw8xS3l+Oc+ZEkHURnwRL50IArmhRWE2AW+EJa6bbP8y93YxOaPJabIF7bNftNs4sFl2kHQI6
gByqmos0mVY1WmpyOZNMETZC0yVB4jVdgzideXdgvUzZonGsSKzJj8ulTqpOMHPdcKO48e2+Yter
olw5XYzYRaNCzIjqB+QjH1s/R6q1Q0cJQ0SmiFFUw3FFBjJvs3fDCBAnkGEzXX7j596BBNZW0lRV
0T95xbRRGQWK0ltIM13l0hOOUytL53OpLOunARYlbBK0LcLBdIoK8P6bobIw/kvCYzCKD4nVvBvy
WqP0DA7w47krf3zheYvgkRaEuGZafr1BiXNXWR4cbCS3S+V11hGoxZk/pToD8kpjLcGnbKAuHRsx
3AaMcSb9u1kNuylIroaxXqsqz+znj79P+fj71DIO5FBmdJwc5isT/96gS+JWq8ySzyuPQIqhzqAR
PvASWyF5IYb3DaO3rn4I+9cBMmWApErUPl9eQ+fGUxYIGzScdAyHPqEqFGrnzku5DhlPJSPw3+0t
HL9tbE8P4Q1sRRDbCMg/dTv1Wrxe38afjzUe82/0JaqikiMN9WHuu2bUOGMiO4ioAVtP2wcFqqle
NNuVxz1zLfgQcJE3+lCBKRb+ufP6e+hzNwjSHLOfeH40V7qj7RS7dJvd/KAyasAb73F1yDkvkY/5
+OMjL5Z41Uq14SWgZtBoepDS4eh7nRtn3jc9Tr+aqobohvG1KrMnIzS5NKlbHw6mmShr/am137FY
yoKPCFMPufAPXKh8LJNt5Fr43WS3o2wnD8lurYg4d0BocyrlrDPBfy8PXwRt5cnoAUIhWAxybN/S
2OzvET0Wdo0dbNdAxeeKltNwi7NX8XIEiREb2CEiX+DwJyVUtGv2bmtBFoeeIUVq7vuD5jYZoCsT
8Z0WOEf06/KyPZN35A+vbpGJjQw5JGE2aU09rszoj93JxiBg3WMd8jK90soqh/0PS74LJm+TD6p9
+QecOWo+xF8UEZBn5XJMkW5Ou+jHZGaOWngPl0OsvMkloKQo0Jm0tBwh8RKEtX4/Bj98Y2W4eKbV
/eE9LhElqlipnRcUtLpsgT5ic1D29LrpkrZfVTd1+ytjxf1sfjEfdvvcHdW4iFO8Q3g0F4swGVPJ
1COkPSKM1jIIZMrOOla7NfjK53bHIs5iHXadalRDWhqu8jQ4KGhtUe7mVofGlRNgRW5t5afeUezp
PbmxduW3fzFF+FQsLH7BYokWUYVoTtIavFZz1/6o7tVtaXsOTO2tYo8H4/c8EP8Xvu9n4+pM9w3K
IEBqi6XZRyjvgX3EeI2L3zbdxg9lfJVnP4Xt7EyoA6zAcid+7loGvBjNrTW7Pme1+bn/xl8eYamE
ZO+QIXEZHdLbzB2uSsfYzYAOcbPevPx8XC+iLc4vCX3s3JrlJMcjPpLIqV8Jd0jfb2fUQfm1d6Yv
yMvNfrH+U/20Dj/4zKCa45sqBEKFeyiaXx8LoHyURGEITd2dEAr6ylT9yr8Sb0AGgQsyn8J7JPKP
xpf0bq0f/yk7LOIuVpdUmr6gVZPuWqjbGKiiJL2yDeU1ovfn9ukizmI1Fanq134YGmih4kGtg3lC
JabelccZgY8f0tWuhQOD5CEs+4dgU9DHXFtRZxf0f16xJc6TiZMZwBi2k4Z6v+7mBV4KHmgchEKC
+CZK5E0jx2spca43PmWok3CLFYU3qRqIDHnIHD3IIOUqeLK2M4q3ecR7dX85yX++gP95v4YO4EqX
JJiCHx8uqRGS9nIeLpAj1G3HZJylTR0gNDpWBB4y8mZ+VILmd0BBLwwxnJo6RMInounSWtHh8s/5
VGUvfs0iO4+5Ssej4tkRc7nTW9pG5TVKfpsmy5zLkT4doItIi33jp7nQI1Vjur4JUKjyXV15uRxB
mbfA5w/599UutkgnC0KMshUhfnjv/VE8ynbl5l/8vYLvge3tlGtkxbdQi7fNpvlt7UC8GiBQ9Tt0
tR9aDgfhRrwzbHz/XCTDnHVCy59Ww6VfuNhcuZTr8RB4SF7bwh3iYhv9OH4xvjaHyZUcHOp+zDNL
AHFHBKFwga5+DBwewb7bjtfDbX63thjP5hSQYYamKHQtltgwX9ciq218zkwRg67HRHjq+pXr1fxE
n574JMS8LE72cuOXkqI1gemKx+YQHrnX4rG6vq3OH/8ncRbbCt8dDxownnVZIeS2loAcmNVpIqmH
JWJuQzHf1hqN+si6GfKnSPcgoaIUjqhQkg4uAPCtVnoPU5rcmm2786UYffcUVkmw1o1aeyGLHeej
kRkXIe9cBJwUH5u9dAz24n5tWPwZRTbvNzp9kExN0FBLWFLKpakAzE6beCu50Td29qN6nz7grxU5
LiJmcKE36kb9OqOi2qvkqO/zA4fmnX6bu/5dZF8Fh/L18gY9v9z+85OWuCUfkwepNw3drWQZ72y4
lOQ8CWXey2HWHt1YJPRBQC2/nBN6nAgIzQUYjtXFoRTrI6YHv0JZ47lV3D7D/FZQ/WPY1jZYuesp
K15xlHTzUHxWO/2x6xFbk0PHx4gRn5WtVwbXMYJMxsC12I+uO3zuxlre+PXgKl70UMv1o2w22yoz
/7c3A74lfUXoB2DMUC1YLO6sRdyz1QPDDf2bJBLdNgrR7X+//NrkT/fhRZTFyixlpF0lw4eveKiu
/X1/Wzx58G2x8Tzgs2bHz71LVUcvxHfkvc+o2nssV/qNn6ldi9+wOCU0NB6xaRCoZZlWIikKJ/xG
c+NHgRIEnMW1si9vQJE46hFHxfzF2vbY0xq4+jEBa7bhPfu5vpa2PrpJd0jpHtauGeeW8OmXWBwx
UwNRV51IMwkHs9/eVFjyTHhQrnyKcyXJaZjFOVE1qAdVNWEkpJRG6rDCHfatwiBrgzPSg39EzO/P
taJiaiu/xq/iPrGnt8u/4vOd+8/HYBShyYjUwML+mLtlBYknq6cUjA6aq10Fzq/4QJV/XHupZ28Q
EsTB/w60OCS0UU8la0jmm1MPzD6BuIWi7BGdStd385U1dq66PA222ExTlIRxXVCINPVhCDUn8tVj
NJlIj+Jc48nbyy/x7H3lNNxiV9VVhui+Tr6vt4wEeDJ21vd5IWNQt5Fs72t/iJ1owNgZ6q67Vkqf
O21Ooy/20xS0ZdYpRFd3lEH7cNdsadau3r7PVrWncRb7IlHaKQjr2AA632+nZ2kz7VGz4/rZ3qOD
uMoMnl/asqo4DbfYH4bVl6ox8lgptoGpIf4OFe0LbklX0hSsIZLOb/n/LE5zcRtJjcYQ1exPSkLr
7FCiRbfxue7VzugwnoagcfUvxuDzkr/whMvxTm60umLIEaXZnYBciD1AFUCQ/5kk9zwbTtyu11Br
23BJ5A3LfojRTppHrKKN7xFaCzvkl4GObNq7ELjK5a2xtmjMRX4JW9xHS4FnFI9AosTuGhOCnbKL
PWyONsoXASsndy3X/A+n3N/Pucg1UjL5phxxliaVo//mEW8yNod+rDADd80DwhK26irknuKooGuw
qQ/dbequVd5rn3eRhHrULEfOOcPt524pqH4VQ8DLr/ez4MrH9L3svDVZN4kNs3u3/O3t1G343XIj
F5XwQAFGYNcPESRDgYuuuem7zfjcvFQP0aP1AOh1b/R8dgt89CZ5aPeXf9fK3jUXKakEM620BebA
geiq1Z3M5VbCk1HQ/9e89MXzL3KSKmWhgded4RZ6eIO6VIZRrPlejNnPNBWc3MtXUv3Z++dJVlo2
4qxSAFKTcbJIv/xHyYk5zGA7Ai3Uj42rfW2c4pB/Eb5y29d/Y8bpWlvvKe826SFttvEhP/jP8TMi
jF8UW3mJboEAOs16/2EufpeJBXTUjGFAkFT6c5E6uZANgpbHadDhvnKcBb28Q3gt7DDmBsuzdvic
y5w62DMgE7TKpCXDLDGq1p9yaFcRvaQQv8dZWLUbwsPlBSXPH3L5SKdxFlt6rMpOLKrAc7GAyjfR
W02xOCMt860Y2LItXVfXg8MGAOmA4+BuPKB1LN2ObtmCsvw3LdmzTTTkBBnxMJ8ygazwi09esmkG
4jROAN9Qp0cyOT4E34y7f7gouAD9Ch7Ha/06+5IfFNvcwyXc/4sj+cxbgdqHGMQ/WmfLS4M15YNn
jdCIZjb8TCluX6q7maxNQrerI6jhTehiUXD/f8nrjDRNaNq0SMVPghBKgvCwHFC9zufI5IAxeQDA
v5nvl6GLd85Kojt3bqkqJHwIA+jTfNIXiL0skTE75xx5CG95yze4ceMYsEGe2BGcNY7KmZLqQ7RF
Whk7Xe0kOfvvkmpWM2gP4rqawZnd8yHOYg0ZgRjpRk3doe6K504GNrOZB9OqI/5qMNm7nW9gxfva
zPBc0X8a9k89e7J0hSk0R91jXiMevWN70+y1negMN/+ixDlzyfkQaXFND1C/BazPZ5vxwfXjPBtS
N5Nd3qv79SnJudbbh2jzrzl5rgL0pDrpDXkPUK5Euy1ynjGQqVGS33SvSH4ihRbZ3t7YaShK+U55
hbsTlpiP/qt5I92/ocOBId/lzHXmKvLhNy0KIAGjcWHs6NFk+bd5rFkYN+xo8PXTNm3fLsc6U3F8
iLVIkmhot5oWsimxGmpRFVeHX5cDfMZ7y6BS/27D5XRbz+P/Iu3KdtxWluQXEeBO1itXSS313na3
Xwi3F+77zq+fKPnOPVSJUHnOPNgwIMDJ2rKyMiMjxmSKzjunvVe+QtTc2JVnUD2e5K3V+N2vecdz
NrwpZJ5Xo9SVYioTvJRLJJSUSPwMIKYAuXfViSHjEBgRJxez4VYvRsmEL4vSq2MrjIE3CZ2Djgxn
FCTIPH3UTeaqBJS8nNarrYITDCJ1KSng98VlerlxyRBNOlARKPzsdH9x1LfsffLQwuye0TczAAuL
C5k7fqh8blFj7lWwyCEhR9NOkEJjPFCJWluv51jQCY9WsP7Dl0NyDC1K8V0Brrz2aXhEBc5TdrTr
sUZbbOkTUBxCU3s/PhSplbnzCyCkNLwAlaQPBdI7GRAaXki/9Y5Yfyc7Q3FZZrUUofQLQUJX/9Ij
U6Ra9VH1OlveEe67ZXMH/DMthPFbYiqIWt9jWoR2Bid91os+0U3waHbxqQUFekxKFzQhKcdZbF9z
K7uMB5tLMwrSBs+l5aGdLRq8RUiTlIoNykgsP+9knc/rjeW/Ct9CIxqaFm8U1UffPnhJZDc/gB7R
cCc8leCs96BG96FABCke9EGPO4iNffR24E68I0BHdutLGN+VQdFW77vyP9kFJ3ennXFP2VFqrzrx
8kPbB241z8zbDOjnYIxSbCcgZpB4qx7RM2HnAPZPLoTf3Rm1ZVAO2jyA/8a76GIXM56sb/UoEMEn
7lVgiLRHDSIBUPwFBiv2JigtcJz1xjPgwhrjxoAsVuuE4HGIy82T3dqfH/O95AJE7fC6QLai4Qtb
TMRUQIE0F3QcGNWvdQu8jQc0ZuA5FjyJrnaXOGjy3OVHAgECVN5CWzpNbxCkNPacIW8GVKt1ZdwZ
aRZgRUesq/pU7GlALH019/27id3b2OjZ9vhRxzV/Cb0T/2sTXvTSeRfQ+UmIhKHTULh5pC5bwZFR
7/7C1u1TAo7RS1ugYetV0sI/AJ5L3TPICNFihYCmcOc7Ho3yNacGHRnovFAZFxVT15gNZCZFKJg0
BQf5UDx2wR/8Q8YTK3CKl+WOPENjLrYWGs3pO8gROIrVApYfvfE216bz19Bed2YYEa/6haV4bFG2
gG/Q3ygxvQB+HHxEioKFYdr9Iz/i2PTDQOgDlgq6K1zMzDyHuliMkYY1bdH02T0an8Md2jDR02WU
cAtcN0y3COv81uYYt9+m2kiKGstqPAToau2z+wTNydBvQiO+uEuhHAvni/DcHjxoDb9w7W9dd2v7
TJCq1WE9VRnsi4cJUKrMmXbaLnmI3svTsM8c2tOLpQ6PFAYMSfFH+jHys7ir7pG9EC2em9w8UohI
aNUaZGCocV5uc3Wa1ABKs3SbS17zER+aXXkUDjTesLlw5y03iRc0Gk6QbQXSntnlSieC4WlESucd
xFxHgJt2x8EGtcmOlxXbck6GRDS0DaCZGE/ny1F1etDnqVzrXmhAAGdJjkaofVfVkIPGu8aX49iu
7TBX6VQreQUghu7JoMUW3cIJ9hlcsOxSWh7aEVhZBsR43H43PkkfHA+85aHWxpmbNQGWXg0UYJhU
P30GmsiB0K03uY1VHPjvS96MMvepBIZGsTaQFcoBVmrNL1J2UHUOr8mm91mPiNkfkapWYtECctK6
xg/FQ2y2A3X1qdzPoL+JDrzXOd3brC9Ym2Nu0mhG3VocKzqBFD1MLxPBR/f3jrNQdLfdssOcsaYN
c+hNdgFCTcj8+b0fQFTNMu5bVFszN/vF46KSt4Kf1cB05p7MhWSRIUAMseKD+iR5wjvk2nJKg+cN
lvArPVZQe7PDfX2kOgfnXOWhvRPvjP14x8ta8o6Izvj3BUe+zKYCykqW6cswDI1kPHJSaJHeQZMx
dA0XRYpHcbDj92hwwhf9mTP9nK2rMy5/AqUqIIZ14Ik+MJ3JY2tRIOlgjT/y93O3hU9d7G2jW/mB
9QowDqgmQQYK3D7wGhBEReBnKAhxbpvgDYvxPX0YdUZfYFi9BvZu6HP+LsoEylyQVL5taDOEXw+G
cTRAw86xTsFm0JvzMgmPJeD6dmCisNX3EeSjaPp+HH6NXKYxzvnUGZ+TVmUrmDLsDl6Hgh1NntHm
at755K0V43XMoczNyIQZQUsfSrRuLAXxOVPIs8G4GrnQDK2ugert7Rm0jYJVf5vg2xSfAtJE+Dae
D7iGpl9eTSxiqdbnuSKgafH0U4+KVe6O6j1xW2dyCcgSPMFRPtDEcHuYdKZuODoWkiQuyN2rRQOB
t1I2HaCoQJ6apeDuyBYRgpSiXw8594G5FVGtdieLTyrFOIdOJpYPMYVT3ssI1cvTn+swP4IMT7JD
W0TusQQ3AM+zc65gg3EtuVioeiPT+/9JBwCthuzH/BA8QJbdCe7/XfgkE6waGPTR78Js1EGWE9Ll
KLYWx8Af/cSjrJ+6VTzzC1tbhV0qqPBfW8yGDXs5AHMIMoEUaGHsxF9h5Ymj/QMU5Y7ppQ8ZElAg
AnCkPW6Nr4X7r997Blol0aaMpsSrDh9RC5V5LnJUl9HtQD7PBC0oD+ifo/Wvyh5rW4yzQW0nFYQA
BYLiaLyrEDfRgAcHbBk9ZD6kITmwmc24G3hBg5JJ4FSw6aDGMJRGKAfEHicKk84PzSeAdcfswH/K
bl4UK1PMRTH33WwgnxpAkfXFmH/UInrR48S7ffQ3Q46VEeaOaKVizgWtwjU/yn5WG79KIRbsHC2C
EEDNv982tulnVsbYtSq6QB91eNOxU79PVfQoKokrCqUXleRB0bTIuW1v8yJa2WMPXlp2xkCh0Krf
7HOXMue3ez6zzeZbGEI3MgTXdQWN60yslJlVbiJyoxdeFFg0/E2RkNZo7Q24H25FefNSWpljvFcE
yc1ALvGAkNPAEZqfKZjobk/cZv1rPSImDoI4WwTCUmpCbw+pDpJbQcrBxbxIu6JArShNxGe5IAc0
P5/EMuc1I2zeDWjMp0ypBIeMWbhaB0e93KE8X+QgJFrMH8swQTubpNqTQKrB6VXxmYC0dQ7kCJrv
8S7X2h8R6b/noGvys0kDub3u1yq5n4R8ArUpT1ppO1QH/zha6iEKDM7Dy5dqqInxBBkrpEcP6FjF
CxLoBiy0Yi3vitcizJp28UkAYvRA5Y1yB4q12dvkln/BbXrNFUJDhtW3MMcqzJtOaIb5TwlR84g3
HYUBlAYIlu1yv3wB1Uzz9BetXls5mbVdZpVy0VymvGsNL9pX+xwktpXbfaFYAl5a4Jomjhkhc6vJ
Zd7UMcBueK+PLqA8h3CXu/FhAHsP1Iyfo2cARvzgno/O2jxqq6llnoDYmv3Yo9buTTIYcpPcLo0n
zlHb3uv/3Unno7gqyULcQxiEGCVZWrcBgavXq/etbkPX5SDYqkNOi6u9AYyUPMaiNfKKr9sX2j8j
PP++Mq8N0H0a6wCdTocC5G3LnXRPoRHSiQ/D5I2U8VszSgq1KONUx4bmGsbT3P6KwhzStQdhkjGz
Ey/Ns3nfrMbGeLE5khKi0Q06eHNmBQfU7VDwHiCebVW7zBJBSQGl0uaUHXg7lrNvzlH+alYljHNc
SriHvJp3g2C4ptxxLrfNytTq+J0r0SsbTRwt8lyNtDCZ34O93g136lvsxqf0QIAj+NOMN4CfN3yH
dLXyCLlogrL+XyCXOY7g7KBWXxKFeDbEYPvyYnKvAKRRV7qTmd/SFGgBtHLlYG1XehAOddbts7Pp
hU1RU4mq6+ABYfOFWShD6EjGAqv+dOxdzYm/QERNRPvnbKfPlKqcuOE+2If78qgdKK4ieJF+A6+K
hDhPpWtrydffQn9fTYIqjmKpjanpGejTm4JHMFvyhrt1gNYmmEsnEJEFN1IcoD/UjrHbfe2sAjR6
qTt9Vh0AuZQiFEkZ+GDzOfWQH7k39gnwVRBfeuCl4TafquvPYe4deRmltBfxOeLBwOt7T2tYEAQ/
SH6575CVj7lp+K2QeG2RuXFQtwoapW9QBZhSOxfig5k0pz4C9dXtjbWZOlkbYi6crA0MoxexmFQ3
EeCtVwo3WBwwHyFBrMqI7lT0WKEOyi3j84bI3DjGtBTY6zhLdI2bR020cj8GngBrCKUIxY3c/pP7
Ft9ylJSNQUEHMyWWYgJYtB2U6HfFHSSgMcrvbf2p3NF8RwowQ/EV2NRoBt0/bQbkjpc6fTb3AJCc
Cdwabd1mH8fApgppms/QCdPnRzI+BRl4zPoHYDHA4Rvv5CC0DHP+VOPSU9Nv1bjjrPS2fWA7wAQl
KUBEXx5bKe5VIRUwdLRKAiBo3JF7+QEdCWA1n3e8euFmpvzcwPQfa8yR0cEpDcSzYiCrOrrgXrMh
qI1b3oLKuRs7PZe/dNMp0Yap/9hjDgzkOfMmyXWMDjL3gvoxktfb87dZAV2PiDkpUq8nvVRgRPQW
mu+FGIHndIfVI65wCnbRM/5+6PfFAWrgoINFAAwoStlY/ypdvP4Q5uBIM0lNCWR+5zgq+BL9pHKe
HTi9oM0GJJmD0hjhKxbSBbvevv+dYJauoq0qYypqHFdZs6C/7EnEV9Cq/QDiXQ+ydDOoF1NqHr6Y
lyrcvA3+WVuWxCKqwdkU9xiwkB6nadmVEnQN6me1Ey281exJIZx4atNLrAzSo7S64aa6qdH1B4PV
9EJCUOSIARWeP4ryDPJmHtJnC9D8p9nvz95VmOiN9IowxuAXA+SrcyYUkuzihdx1sdXty6fhs/cE
f/YUd3Tmo7oz3yFKv19sinaNvfxr6PEQr7yzqzAXfN3pcTrS+ab9We399NqejGfFR2MyygTA9HJT
W5uHV4bukqqBXvkKOZ6EYt0ZrfZnRxcftCu6uUP/O+6C5in1/oKxdXOFVxaZIRoL0Ps92PC9kkKr
cjdxBLvKLXI/nsqTskPsHFqThqvA9PKXzs9foJX8OR+018Ypd2TPm4HNu3D1OYxvFtXeaEM1AWdd
alrBuM+SHVT9OHf9dhC5ssL45K7u1VJsTUSv0TRYhrFUbj72r4Ja30M/8L1Qu8Ubigo07JIvzcZT
IQJ4ZSKkzsbaGvrSClUgO8zu0CZStVs0w8/HDmQjxBhO+aiA47VQ3VxLdlFsvpR9ACKz/P22F970
QqshMG5e0Kc4jGLsFHlEl9I0O0Pz0vSdoyy8uiDPEuPuJ3MZFNRdACAmoiP1sZWMD02b2dm/oUoA
5d4/u5/x54saKXMyYkwoLDvDYkAn8uP2rN3e7TILS4qrwAyaDNsrMJTjOHmpru2q3M8gNyS2HJLt
7YgSPHroWwZ7JmKNS+ep1KChagQcrVR5TfXXVPLAC2/V0cGY8x3BuVIVyIChZ2Ya4b7BidB1rhDK
D4H8ZkIkfOT48m1vtvoexpnHRjUtYo3vmaZ8pyeAW8R3talZi/A9kdw+mK2me5jrV+QdcvKgl4tz
e/I3k6boyf/vhDDu3ZhCPTJbfIDoi8jnIM93aj3Np1c1X1l4a9sSdCjKkiqJgJYwB6SvSzEzYsRB
gjwouyHsXSrFFHZgY46RM+S4lC3HvbbGHJJcSjMpGGhMpLaRIxZ9b8cz+TeliLUV5oCAEEUWwgZv
lK5GJ7h4os56GdDaY+7+grSD7gc20FlZYzsitGASRkHBcUz2kA19MvcUXYdUY2RpXyfAEnLosdUi
li6zkWywqwN2Nm/LbB1YYiCWxR90b7E8nJmKHhepxjfQXgn9SwLYVfpE35zLWU4hhcQBbecRft7e
qlu0Gmgh+scuc0NEmZjPmd7C6dntGQkBcN2elOjLD93mMz5Saqv+IXuWd9lb/QiUNxf/tnlc8TID
syo4xOiXXLqPoDQredGQiARJ4D198EeO4c4PCzQB5DvwsfE2Fz19V8u9ssdsYYA/IlIrSAueIc+2
ZBUe3V9Q13YVtzm1HHv0v7tljtnL0YRsfzMbuMCkyqmF1hlTxUr12BoWSBdR6FKju7dXdSttfu6W
glgRkTT45MspnWFULSWavgBjGNBej1QkSXeEb+hM9GJgGWn1BozVHLsbzuHCLLOZuhlMfUTAUENV
c6VgBIs1J6W8ZYEC9cCSoVIyGMazLkM/JBqt6cUzOniy0C4mzhjo1DDLhcD7Hwv0C1YvAdMgeZKA
xscblMUZCXDKabp8S/WKM5KtS0JDmVXUTNwT+hWrW5v1yPtpAvHSyNgBPj1aRhk9qEI0WdrQOjUU
qq3UaI5iK7vyPILoWw5tsw/t23tl4/qgmERJJATsfVd0VSSTYrWrCfF6gNLRUvxYYWbTHDwkGufq
2MrHwxSEf7AjUUo8c4OsprYCa4vYjrOGogq4mgAzDXbop0HNnl9g3iqrQP9A1VWMDZrmJnPIU2MY
IkUSYh/SO2pjl67uo7jypiYWouxhF30NHqrn4qB79E3FwyxvAeIvrDNnXgyWuERGhnj6U7SXczfX
wVKYIT3feubD4gIgBW6BIELWK7aje1Ddgd2j44SAGxsZLlXC6wqxJlaWicqCWC5FIQ4hNYm2NiF9
7mZwWk6Dc3v7bG1jHa1DBlYUvUtY1cvzUpamYDQt9g+UMA6UxYS+4rS/7LvdHNPKGHM4sxlY3QRh
qJeh9QuoZWsY0ME+DJyduuFlLsZEP2O1UeF3oiQcJGxU0C/rdeaE45fb07ZhAVLxlNab7k+VxVqg
KNaVsYk4TcTWCNGGD7IqzsrQPcY4sgsTzFwtc7AQsQY8lkJJW3/YUVwcvw2ZNxJmrkZdXRo5kzVP
HcGVmP3ScKPdnqtzNuTWSJhrRRXnoWkGSGpC+f5YNyM6zZSpecyztgKtnrD8Jprw3MTq4sQ1ZLby
WYfK4dhCFmGoXFJCHSTNpW9iWD8WHfnZ58mvMoWkgkbuWgX9XRUUExXTj6Qa/aBRDrUIYX4rJOFb
Og+T1TRQUCg1X6v79zhpf2uF9mGEasxZra1zZEBBFd3UOpGIxGLGxnEc9EbtaTc3+dG9Ys+5sU1A
ZUq+RC4v3NyINqH8IYMxH0nx6/ggqaOxhK554gtp5aataYnJs6BhRn/XpsG5YDbinwtbzOplaKUG
8hS2ilT2Zg0Z+FB3RuOtKB/MGFqwFTebteElgL4TRVyf0HJAiuny+JI0FSZTbGNMpZDZ6M83D5Fd
2hSrJT1BWzyGhnnj8+qi21Z16A+gV5N2x19aDYRi7jR4XD+rPvL0cRq/Czxm7a1o3cBjHvoRiIBk
U2XvFTlOFbNQYn/wFFB35mDmt4rFmUKANweQ74LJM0ZjTLRbCDq90BkZ3wsfvM2zdeJXH6ExUO6s
Iqla0I8wwG/ZAE2liaF/+8hvBbDrgWrsZC4oCAaNGPvJUQABF9pS4gO6yFwq2TccDHSs556w541s
6ylyYZa+FFeOf4zzuBZNDE0/zWiGjWeUWQNHOVHldBGlXn5NbKO+fGGRuT5FQAnrtAow0H28k1Dm
jKGdBeqUA+9UbB3D9aox10HWzaqUznRGzb3QnFTxIOjfRuW5w+hiHvM6XR7WY6+NMScwqZQogdvB
FgF1LypBduRVOwXR1szlQdx0nGtbjH8ZhESK45DEfo3Ki1/9xFPnAZhXxWoMPHYqvxlczubkHQDm
wSqli9ISBSc9wSPufTieB+iYTriH+MlfAqG2vAvtwxNVFVRtUPy63JmFAFWGTqmocLgIyhMIdPaW
kFuQx2kLFNlM5CXAbtY7bclby+2N849lJpIOjKQsxPpsOU93po7aLRj73dQn31EDyiJb/VHvaQO4
sedHF1vsanDgqk6ZTtALduVVJSmuIS6eQKYq3Amfug2wfyTY0E8SbIg3HGtv6p3pLcit39N9Tl0e
72LeGv/6CxifIChLX2h9TLXFJ0i2p64+PtG6Ji3IUK7T4kCJ/Zt3vYakAmenbZ2jtW3GOzTSIJdl
ooFg56jjDlN2AfirFnv60vnclorNceK9hPyTpBkSm4GqDLMnmRYlvvQjp1IodKy0yZRiulVkjd2+
dWTwnCMP9TeUOluvQ4iBaNCSo614G2QEeafVBsZKV5qSEaIdhkIR0DnGy/RvMVmAHwmgVsiBqEQ8
6zmu/PyUZHNfKPBPjQetKYCnYjc/hacfwYPior3R+xdSDTTbv7LInKKoXQD8BL2zPwidNWaGlUyq
M7QaJ9jachNrM0yAMHZzHEkTDise20dlDPaKoO/bNuek/Dlm2NJwsdQRaSOslST9LqTnwqygzcaJ
AahHY++Q1VDYGrDRdZCWHKGfaxZgT4tHu552g7I3FpDBl7wsyJZLV010+0KUGIKC7HtM1JpGloC6
8QOiPTRh/SkPYIe5fZo33zFrI/QjVrtOGGq5yQaMaJZMiKxO5WTF6uiDoBkUUlILvJMuHo1u2QtF
s2tDwa1qxek643UwagjjlN3OVPLXrBFfcqrANGt7QLY/x07/Jo/h29zpim3kxQMApztDB1TNGMGo
vvhllkOLUX0yu+QOTBqnMM0/QTy0vz26zZBNJTJFNou6Kimsn5yLLEL7NhWeGJzoYxCggGcboYX+
vrclQw++vAsL0MmD3T5sOdt+e2pXxhlHOQrB2AQBuLAo0jT7aL9LTnyQQit8Gk+yS9Bt2Dwqd92O
PKWP4wuaGnKrAsESpXlI7NTCxbHHv/3koD3enpatk6Kp6KEHNzVNejGzog0TVMK7KAZeQrI09VkF
Rs/kaudtnRW6dw3FQDYBEuqXO0uMxWEpsxL3BLGgUwx3po5W7ST3KVKGCUoYrQOspL3UaLPgUpBu
rrymGQbKviJRJIPxbcQMymUZIcscHY2XCWrX99CTf9MQnXzqDqWLiRo7c6vTxKtvb07uyjDj7fSu
qdQkGOFUC6gbzcda/bWUz7cXcDO+XI2OpQcVpyZs9LpNfdGv9gR8etWux2z+acrnwQK41piHT55p
JGlQ2/anQuugAJnbQFW9GUH5NkamU8XVru0VRwrNHbCBzyKID/FQmjmeassbrofMbNpBbbRaqHGa
hiKwhya1plz5f5pgDqygjkGvtUvgpcP3KXttBB5mdfMttx4E423VMBbbImv+xG0yWo0hxkw1POgT
EhiTFy7cb3PWdDA5AZyEugv7Lo7nURmXZKTiT+3v6BHMrkCVqI/iw4wGMYhpcGmV6fZmb0hNN1Hy
RXhswvNenvoxi5K0LpAXAxzjzSi/iXJllRBHkaUJ8duCrFZpiYiMOQdie5z/mGWWzlAXUqkjlJq0
h2IPLL9b2ulJ3vceRC4sE5zc8vNtizyDzEqW5gDqZlNK8ML7jMafWs554vD+f+pmVveyKAd9Gs1T
4FXVPhCBkMi5TUd0KW4tFfNIrVu9y8BxhHzv0/kRARg77aOiLL+hx+3K3PSLq43BXAdCEesyUpsB
4FzdUTrqdvrN3MfghYQw9ffKBkfjGy+k3ryBEOEin22YmqgxczihoT7sMzPx865/jfPeH2PJJiR9
lFt53+Wyc3tLbAG0oTWFioOhgRkGpKyXayY00aJDWS/1gzfdR5OS155Q2xk90K0uSH1RJKbEiXA2
twlBcAN5PQOzy8yq2o9ynhsaXJZotylK49XMaQ6ju+Bql6wsMIOCqEEbNmIe+6GsfB+q6fcwdc9a
CTJfQ+NVIDZe1nhlqSJ9VWPZrnh1iL6QJi8gHofXnoYO+ifa3HVGxbn6Q7UL3dyO0FmCcy342UF4
VD44S3h9JugHQAISAGkI77K13DSdtXpqK/gR8MZ65oGSUMh7girkd0RmfBa56/Wjz0qkThAkoXjM
FsS0OZhIEPQZ7A143FLOBTws0D5BpazmHQ95vgEfvrRHx79yK2ZuqlFSLxDOA20RpNEcc7TQ0OB5
mSPch4cR4gYDCNTbxzaCQLWlfYCBkpdB2B4zEZGSBv77CltBqqkR2qUBXBcFE7Hr78eF14p07Www
TITe52vvWnA4bdFuLqA7xBfAg5wjJ6OUTl195WwWnhXGgZJsHOey0rQzPgYIZEcFYQFS+pTOO3kG
PZ7T74B4um2VnrfL83g5NObE61kOvx1PqR/3ht2Fmq1NPyLhSZoyywhHi0S83svN5VrNJeMAgqLR
UzJilIWoPKekO2gzNy669tQgO0LKg3rqDbVkLUyNMVQn0PS+jS5m8kUH499zcae+KIcAL6HKxsvt
o/8aft6eTI5dNmdgSFEzBZWOvKE59xZpWuR3lu49bNXagpjm64xoxrptcms6QTaO5xelkbrSa64W
xQgTAZFKmy12Z8aurmUcExtpK0znygazZLoaz50RE+2MJqJFfpRk0Nrol17s8fR1Nl4H1BiqP5IC
3Z8rXM8SQ3tzVGQMCMxkU+xQSt0MCcHwA2gNfplw69CpSL+iJV4nBrgXLj3YQExBR95Z8EC8YE3C
9NhJ8YsWIvl6e52u7z0Abv6xw26NINBKtdUwLENeQAlQONosu70ZPoCLlRPrbaT+Lm0xD6xRz9S5
1zCm5SEBDAU1a/2Q2gPymiM6ORqffOj3//dSPGyaqPXrqOyCMZyJmMWqDtpihgKx6v8vawzVyOK9
QDaXa2WGHofVhdO0+bIEaZT5SVN6I45VBvQ24eKkeWbo7yszZj8NCxRyMl+ZQcKLOMmRjP7FXHCH
3d4WG0+4y3ljnH4Z53LfZXAZrase5EP/HYKbpyG0MlRZ9MCq+OT51+W4S4uMx0dWczEHQIZRYK0g
h5j7kk/8zv8LgNL1481AIo4ABk6QsgEG83IWy6RMqlIJc4wNKZPsp/gLhJnd+TQrIMPJvtMSJ3ks
PZps570QthwjHqmIZE1TkcB9d2k8I1VY6KMAxpQSInQJNN9BeMBZvC0bBvr5VOjLo9bH0vjVdTL2
RQD2b9kX7UGAypO0y1FJiL4L5R3FHwoOb1gbqC9DRh4Kj2ERLwPFYCbVFOYyEXSRTioEP4D1OsX3
1CdHXnCcntWH+Gg+0ALGvONS3235MDCkAKeKznntCnSggJ64UcwJhBwn0w9LN2rdBW2V+mRJO1pA
6fR3lOiMv6Bx3gw0z4UMavda5Q8kJ02IbinoeikJQA9ZNXm1Gbd2KwOHgK7a3BIbDVKxeuXKo6pY
maS4eRv3L6UcxU6dN+hcS7ov4oxGxEKOvSWd9rGAVutUsEO5LMCyY862SqCxOORKBCRizMmSbt6i
JpqcdShEbYjZtcDdNI2G2ZNpPYaAsBD6O1TLIYN0Hi8o3lqqlTGWE4rKVGpBA14dBCS/4wqcrWF1
DPvi1DYJB/x75StxW+MxDKCXjCZUhX1zTFofFDPYX/xoHF+nOPuSBj2KJiJHw2jbjAn0ELTtrrGk
0jAVc51optcvr218R/SXRuSM5Dr2oENBbh85bJm+8JmzpeZllirlgky6Ee4aIXwptfYYAfvhjIX6
bg7qb7NRD4VU5r6Z6ZojivNsxXh7coLyK8fJfAcTcEH8L28Vyuqg1zV2tlh44xDdozv9Q9Dkh65e
fjaAi1nxFH/neDTqFS+eA9QyQiEQ4oIa9goq24BrRQySnHjREVzZtiSf0SEikOpndAifhuTKhZ4N
EtRE4c6AcWBiFR2A2SDQ2xyq7tVzSXpvaEpOJe/qLFATgCFrlIsGa8uEePnUQytHyXJ/VD60lLhm
2/pmf9dUnMmju+Nq7uCbYAj7E6758sYBF2ChZCDa8RvJeCi65HeAE29rlZRa4BZ7UqXp2+3V2twm
hOB6IyqWi4XAT8SIpU6RBS81Z+koSmN0CINs2WXi8GNq0DKcqaXsTWXU3VUCCTjTesZjsOMFrNsA
ZANX7BWHsKD0MpkUM0IDUPE4gD53p9vSTvoqQJoWIHz5DB8YkZGGruHtgW+t6NqyfDnTcdnESi2D
MkeQJNsIeghwdpY6jlZY1RxTW4u6NkUPzCoSrBrkb4C9jnw1qRYrUFqPKMNrE2ZPsSb+jPXy5f83
NCbAbbW0FEgpgvVRfO10lBZbVLnqyq5V3si2HKokAdQsmSJ4kFgIYdfVWhz34LWbhfE4k+K4hKpf
Ni1nQDwzdC1XEwiaYzMiCsH1IPXEycrlazd3YJLTTe/2zF0/e3DOJWT6VMMwkf9iWVuUUCJ1W6HP
R/wmSgdaIyz9MtwVn4Pd/Va98af0xvdf11nas1WYQzAmAbjEeBeQlCVpLoIQtAOVs/5dhHTDsFN8
5bd6lL0GtNb1J2ec1CVenTvUQf9jkS3CSCDuKxPoacBHF3vtGB+W+xzoJH3HP2ibu39livHOeWem
WtGV4JfLB0taQgt9llINbariYzY/bo+LZ4s51I1SLVM7hGANU+qPZSoPi1SDgaaSvqZpDXVnuf0/
v70ul+6Kf0ZFybMZwMKtWdk+3CUhispoVqVy1QUE5ITE4l3svDEypztvVQK/jAeDOHegOdSj+2pq
v6VxnljlNB3miYdi4W1PtmhRooFokRpsFvnbIB8BHBhswaKvBcNu2k/iLyd+t+F1qMtMLHPmdWNo
MqlCtP6HlSo+zBBmCO3B5+dvtm8hXUMXCPLsuOeZ86dWGZreowoxG1LQCTQXY8voLVlwKTGo6Rjf
KnCq5U6rAglBs363N+2md9OBqkFnqgGVBPr7yrtNQtvVzQIn2i3Jqx7GH11mvrSq5N42sxUlSSsz
zITWdR+mRa7i+SN+acYvEziZbhvYDH3XFujOXQ2kkjNdmoaioG91B6ruIDZH7v5AMwNIsLxyrG26
sNV4mAA31UiYlBloW8L5DOYYIGH10TqRbinuvCtGzkm/blaiG3Jlj9kkYRe0Rmwokb9EReanhZFY
WaJntqYtpq9DGcDRFy215lrfiw34EgJ9sNoBMY2azo86UAhGHdxXpRpbeT586UepdKQyylwytrEl
au0+HyPPzHmnl7Ps7CsOkUAuq1kJLHxCPHmBTlKvc6aGjvzqMvlnZtiejAXEQcYsZjHydg2yQagD
7KGqt+Pl7TZHQpDQBfEq7i02a6GF6iJr4xB4M6Vyq1+ziXMQrxNpWGJZlAlYPCFoIbHhTAF+JGi0
QENjBNezDC4gnP4PqFpTgWK6qZqEcybpHmVnbm2QOZNSo9BcJG6PPi1+TKNKRQcAFh7VlzhQn7ti
iSzoIHDKp9vDBPIMzR9IxchsuLGERZinhQklrQaUlbKd0jyCK+sgT6ms5I5P8bS1QaCQIuLhB2uE
xcwWDTHSOugKPzKk+3Y0joYyLF6QKpVvFAFE5bXXjITaQ5bJvLFuzvDKNDPDQ66TAgQ9Jlx7n1my
u+yUaLTK5d0onemJnCZ3hGihbFi1BLrb1y54niuf46musqV0WxEUcUHSCajNeT1WfpEEUYN6qgRQ
lNZ9n8YYncZ6/L1f+q+jHJbWFEEwpVPKyupykH3JEw9cd408wwcgf2nqsgLAMiiZLx2zNoq9FJIa
5/9kWIYlLrZ+xiujPjejV190llPk8iHhNNpid/faLP19Ne5ulmfSZSHteYx3U32g7HDiCwWEd4NT
AEPq3J7orYsUVSw0sqJNF6NlLlKxF7NWrQrYk35F470QPgwNLwO3OaaVDWY/gSemC6JiLvxx0Z9z
E4smKao9mLkHgpL9IA2HqdDv0mp8aPPmNcvmZxlqhrfHuRkbrQfKXLSjiExEAfLdc2w03y87XDBw
Ud0TxXNwbG2Fm2AbAHoKBKWAbDGP1540GTYV9s6I2i40MKRX+Vu2F10D0HMQL8z71hF8EOHxvcb2
ME1o+kGlF5JR57BttX/IkOdjKsfQs92ph/Tufx8pgy/wh7m1riiAAlSP9x8OCTOlURjBF1eAausn
qtUKkYQ31RJOgt8h4uPRaG1GSsCUACOjIRsps5RzvZIAJkBhffT5RUf2ZwHRmfMXDzC6JdljuDbG
bNkF7X+6UAKQE2vpmyhVD/DTgEVXX6Nw4iRYrwHG8DRQ7jFQzoBKkMqCVQShxI1TkRIv9fSI9k+b
qIjbhdop68DNUgiLqoD5yYIPNt9DboIuGeWwQe/daOoO9RBhBtr3LP5ZtTIuitJJCRg95cqtxh8d
mrJbVd7VxuLk/f+Q9qW9ceNKtH/oCaB26av2bru9O07yRXA27aIWav3179BzZ9ym9awkD7iYO0Aw
qSZVLBarTp3ThMRkl1UG7oT+0k61QyW3l23x3HU7BbKtC0RXUZIzdBtzEGJ/BgWHTJeVpAEyGQAg
4zlNBsfIx6uslh21+2kke5TlW58LPWuQ5kPCFzc0T4POvL6EMMFkmUsWMmlgjm0qHi1kEAKBYkWa
o53TvZVEAwfN9YJR3EQR560xeYolE/yHuBmIfhzLAbjoMvellQZdDfpHaZgdk5SnYSjA+p1fm9O4
UwHcXu1/P0DkPi4Vqyk7yOIFugTcwQgUPNRnte6pSX58vNQXPXXxGKDGiC4ewHBAwwlL7bukmjLN
zMK5seZvNiY/grhiAVqZbQRu8YPZj36vNo1jSUqFXm0LihnJ0FypLAtXr5sklJocU8clqpKaRNhh
6vBzE0y5PUsJbTytmw13RW7qzY0yQIokUcB9mxm3VqWrvqbYzRerxR9oXb46dkU+z30P4rzEq+YS
T5cxvlZWZfAZ03sHzEhO2XVRNdDLfl7u6oL0Tp4lIFdsFKfMalfv5CFcWfq10haX0Pb7rOZPw5CG
8ZAFTNLABZhdz0p5vVKkOwV5MBogXk16t1TkgU6DW1P5Lims0ukn+WKVrDCPjZM9SJKz6As4kaYu
yPsyylvzTi4qH6XSq2mYL6QJBNTtNNxCuqtzzVk7AVn+NJTTFztvjmOsFxg6ox6lxcU4sIeqn1CO
19IvrVHETlZnDx9/1a1c1oSeBr4o+rMmqHHeOrCmtVpcaIUN6jZ3wLOz8hWLy2I+8m5DvrjIMPdu
xI2I8MYk//OzA4o3XYeLCa+pBXqgeCU8rp2vhWpQ6I6KHub3pb42HC1oeBNzj3F3I8V5Y1tw4oVA
rqFoUamQC4TR1aFa6izFl51N3bgMz62IQJNOL6d0JNjUv7me3nejcV9wFjC8DnAyAf8Q9hMK8ZNs
9f8i0Dm6snhEuKOufYd+9IJGABgZ3AkdAaTpe4jcrSzj3LyomjvlfZ3TFVv6jv58P8vYCLewxekE
0OxX3t37tb52Vq/+L3F7Q7W+a2vTU0wZzy00xYgujmpli5L0LRhrArVjrtVFSnU7xzsxdSM3BJAA
hXKCbhVeksKXkxqU4StgJMISBSWN5G4J1YHR0N3Cuk2n+bDjljzVFCI4yBjQagAgA41Vsc/XJmRc
pAxLkojX+7p6yQGOvAq5xk9KEF/8xlnfPAlnJvmfn511S8tzRRnATfxXJ2HjofhmgWKubdTmaNjQ
1K7K2LHlb9WMEH6TtRDUI1epjDVXgG5b607h7j3GmZ/As1Vqb1fZdFVaKWmShIbeOJ0NHAYm0awU
z5kjY7MzQX7NvCkTZCBGGGdgPTP8tvsmmU/Mmh0JWZymXxZm4bR9+BefHGV54GXhZu8ZOFqw9tW9
OUvAaVXuAPxUp0uHuB3hzrJf9mpUL0OQQmeoVlPdk+QylNC8UUZwxO78ki1POP8lYhbdIzu0V1A4
LGF9mA9rZHjzcfL4cJy0O3m7dbDOjQm3Wm+y2awUloQrwM4yuVRRECbBmD2s0x6Jz9ZbxIR6icXJ
t00+G/f247d1rnTMUpPQ7I686pVdQDfAL/OjeuQ0gntVvI2ED68DtAoNlLvfU5MxZZ5ZLutF2CKa
lxLK7ATpQjc51lLteA93WzFeAL6lckyJBfi8EJ4oKxkbZgYwtK6filx1lVzdSQa2oiy61+icY3AR
FRahslKR2G7ySSvCoq18OitPtTGGeVrdf+x9myf03I4QhxSKKGtKCx8CwCvIcLqHIaR3yAkxaNd6
k2dRpw36y/WZuSARj/SdZb6k4e+28mydgpOk/aBVsQGI91JPV/EK4iqz+rGmIDHq1O4ayVk4TnHh
gGz8CSTReyPBWz4K6d3/cnfxldAu8OC0ZDYmdWZvooCjYsL/yFO83oCA2Z6PcscQVvvGnPBVE5bq
c1nliPoL9XoTzDjlDVu+6dZ1Zl80+ufKbvdgQxtJJbjtOHwYMyYApwomeyDsRzWNudwAF+We75cZ
SWUSMRka8xy/b1tQZdGC36NX4Z9PXDCwh8BLW1ymW6wIt7E0lZysB5W6+NhID2mgMRAL8Eko6lnL
DzyzdwUWNgKqAZE6GMPNA941IcbVsrnUtLReyEtNR3H/oS8dWo8E5W/EnY1g8MackLUrdRErslTF
gYx6qxtX8dUKDSn3z8/pGytCyGHTusgkrfMw+5TeNEF9r0ZqwMWiq1D7gsn1T0qA99utmjt1Ap7S
3bfJ5qbq0KPCvJKBWSFhU/M0H2LwJ/zT1//TwtJmY9g+sybsaQUaoDm2JS7gSNwsklaPui8MtCVy
9s6xovQo13u0xRs5NMpmr0sUtjhZbCNOClSV/zxf37irzk1pPF87y/4UCCPZppbhHVRDEhqFETPv
nUyZHSNpg489Z+shy6uBGD9SgTF7B8Sa5hUK5+id/K/YyYeuzouCu56yvY2v9oR8pqJqr/UV7AFK
2gACkvj/g5J2x/1n69Yj683qBL/UCstYGWLf+4+2O2e/edDPNlJwynHqNUmZEUklew3y+GYa1J1T
/v/w+9e9E1ywybOy0ghMmCheQvuNc+hBVgpEz+huAHDPX/67H2wzRgNUCo0SnOt3pVWr0cxCXgCr
NE4cVvkXpFubLnJmke/0mfuXq5zomaXE3EX+pZdOZKCNf4deeiuTOi/kCBcgo91S1yZgQsPauGo7
uBiEcmmT7n27jW08r228tPnPFmVZ6zLIDLWN8jBjuLGHCAuHUPMWb4zye3qk8c7dvrcy/ovOLKq0
yCY1A5/JTFJXYhJWB8Ye9uvjALJnRfhYa18tctHjcVwjVll08sfucTBu//+M8B9xtpQxKyybDahf
JPCKFqJP4FyoV/9jIxsH+M0XEiJTUi2LYvUlnvkG8wFcWGttxwm0rT4FhNNe83ZhtyQtYV08EfRE
yGktwcSa1CdJ+mqWXziQI7ESt6qgQsTwtFvxfCAOw2/JmweUYc3ca9ixQSei/FLY9/JDkroF18gc
oL+m6m6pdFHTR2CwtozcrdPInoNah3iJDUhMEUnVNZ0wPV9CFaZPZ1/WiutU+wRwidMUTdRphjMB
vjLMx3z0F+BoFNRtV4m5PXj+3KmHHnPWk5NkxX4TT3dMi2+MWe19qHU+GYPyVaqSsKPDGrY6XE0f
FsWxxmFwKjm+ArVN6lDFQJe/KpFWtj3ClpYSQCqh2hVXvtyXurfOym0DLYBBJVEMAgqUjTPCGzUH
DENfk7rgkg/KpYTds/tauxhLxRti5gKHfVXO6pNJaRQvvUsqAqDrw2L9tPXlGlyIF0pcPatzfwBW
7Y5JlkPz7KAWoGJEWZzYw2W8mqGd11+1qVwiY9bDdK4HJ6kH2Wn0+CSNSWTlhpMnjTOUQZ1id7Q+
WDFnSmpwjEGdQ1qki7T6YbEqogvBoW47D0qpnp0MlVuuWesYa3VL196rKLmgjD7QYT6xnD2SmPlJ
m8Kzpx9QqXVVUz8BlxnVao0kPE0wFwJCMxAMgajTqxLJg4S0T+PZH6ABAoDsD6UD8RcrBrchSzjP
6amlbZiXsmegjdOO1DH19bmy6md9Aet31vpx3iH8hCOpbxsruVjpfGA16OSlOjJWkMPQJEga/RRr
ENXMySWrkY4XXdTpJDSl9VAv9NDFumfPD7N1qONPw0JdMJ2AMLm6UtPGM+PWq81LY4UirWQfavD8
SKjh5GS8a+1m8eWkeFjn+ie0jK9rVf40y/HDKv0y5Ct5DqvhMqlkr1cZhEuh9or6U2lcDitUd2bb
WebvJbhOABAP1uFSrlMWECu/L/M6rAimURbpBGyWt0rxt7yuLoF0TxwrWz+ZdD4ZIyo2Boq7yKOS
UvZZqjoAxJ/qdDymDBwF6nc0f1LZwzTlTZYWXk9qr4nXaB10/DseZThIFr3J0U1U40M2Hyrpid2w
3Azn29a6JNdl44LfptAkN21bl1ixO31NCvwqf7S9JTl20o2V4j84SICCdMV9Aqop9b6uT23rJzID
AgMwrvmSysdFOczW46jf1OahL09I+zwCSil9cdX1aSowPfGQM3cGBUDqZexnYnpNGbRt5th92GEr
yeMAIY80/1qAT7W2nQyzHmNjue0IcQ0gYEx3UojT4eKZNccePQsBR8o/t5M/tG4cuy1m/r8UhV+s
fpd9ZTRoocpDf+rWc0ouxtxbmNuC00ebwdY6X+kV+HaIxJG1dXezSF49+UyKCmB7iy8ayLNyf1Sf
Y2Y5eooVAPQyt6aTal/TGqCMcXBqemWjsAUZwfy2m05xfpj6b7SFks0Idrk+duM2iahuOlmq+TFB
FznpgCnz9Oe+DErDneZv6Wdj+MLbeNkYgbNg0U41qFZGUFmV5RX01RXIy6VBn18Q89Cqn/D8Myxn
MCMJ76HJ/DbYx1VB1xhPpPmynxqnkR9mGVJWoKdkTahyKkUZnJXy7ZDeGNpNt94VSMctT099GcvW
ITYZO3IdrXlk9zeDfZINV2PHiR0weObmS0jUE5UflzY5aGPurMMIrUqvTFG96UJ9vM4AUh5x0Mxr
hC9nQPtvj9JnKxdGLQppHGptAM2LcCCMVNlx3kq8TIm0arzmFBKz8ZJW/UYFe+M2fWNNuOmSaSSx
kmHaSAutxVkfOBuAybU67mywj3Nk5t5kxRbc6I1JIUtQ+lGyxgI0W2zMfpEF/G26ympn7Eh9imu7
dpWR3CGUXqODmrmNgahco0DpFIl1UcjU9GnefZkSgl47+QusooVZDNCDGihAvsOUSHUDzGaVFyCS
5XTfDHTfWrA/Y7z1RHhjR3iFKMySq3JCU2sMkghd9LYJqOEaXxpfCqsAetlj6yxPu4+EjcrVG7PC
ywSE34o8JSYIdI7xkT5DpjLsH2PPfKwOnd9fQu025OI68qF83K0Rbnkaf5tgcxX0m8RuEMUAX96j
qguonfo5SRzyCJJwtXJAxXlcPDKC2Q4sS9rdH2eLQGpqCij1YZqIoK+i70FuloNVjYxjZErDgdbp
4c9NAMeG1zeQMYCHC4/XpLdBmpdgXBa8M+AeZmsEaobH/z8bgr8kpVab2TKC17xZrxrSAHuh7OTV
W1VUPsb83zoE56gqNZu0WTcCZBkWdB44Hi+bw9EFDQNSF6ePPl7TFuQCRVuId3DZA4zVCG86o2L1
kmRZEaommGty3OXNsIKERKF+sbAQ6Sg4BSc9qjKkpSl/HK1OMgJBwFK3StZj2z8ZZuPgzeQPfe/Y
uNhpfzVoKoa2Gn5fGB41qyNy1ECJx5Npzc9Y/cFuSchA1Z6spiPF7ZNVGZ7J+hgQDaPAuC/FU8+o
Ji+bn0bSOTni/VJqR22kUbswz55Kj9alCwSMw8rWHXQFo+VEgVwXmAF7gApiCSRpnazfxXLcOLpN
A1ZbpYspcadR2LHMvit54th65imN4ikdOVG79mRm46/RvEXPA5S68cCtnRkcH9D0dXOVHgY7dmVI
BjP0fIqceiPmi9UsjtqmdTujCzSa/CTpcKHgJnPGqbwyy0l3Gg2pdyGbO99u6zBzqSFwCWOy6h1a
Rup6anXQ6w5Tiuvbul+bnXPLX3FCyRnQt/8MiCX9IhlBkKW2IC2wbhT6Q22iWkNioo47b72t4Y43
hgQnlCqQdugFiHeKX03mFDaItqFPiqjU9rhoHOavfu4TD5QWXic5H5+ArUWeHwBerj17L5uSzWLZ
QO459N9NPMeAI3N7AMfyeG8Sb+t7nVsSigy6OqT9ZCAMJvnwCIbgz1Sd9/hHtgMIoMQAK0F+Aex9
b5czQo2jUlZMp84Bu4QmsrNG+t3omggfgPHtdWE2l6QCpg6yZc5sLaQRVTdgRh/aeKFi4vDMlmfs
kXZvfh6Na0mglgdIhuAadCWVapQGpm3tAeeVtA+drjll+TMvzB1P2N67M1uCKyzgIBwxXsj3jhMe
8Ak/IKMgG1YeMcm44/T8thAPl6pBMhQj6DzNET4UxbMtHSvTCNq88FSQvdX4/6r4nheXZo0nYMHC
v3D0V4Piac4hoakMJhw9BeGICV1I40j1CtJTO9BnftV+sLCX3PrsQBmYRR0aHZwEjQ5cUHaS+vRQ
ZZYj6SPefLscjhuADOtsH18+6pm5fEoRqIu0CJsRpMdaOdxlqgX5WWU99rF2irM8ovZy36cjMEq1
8fkvNhV9ZfwP1QZFzDsmfVTMAUQdQYeJxpmqflxPrtXHjznKMnv+uXnazoxxlzpbqqmwabKM2AiM
x94vmivg2fw0AOaquZ195naJm+wSkbw0UMTPCVVLYA9k0BSi+fnWaJNi1J6gtRyiShMCPRkZXzSM
oiRQguSvotZrPhHVsdDiLsLZtUEFWYXq1RQUN5ibOmin5WjdsS/SZeelJxZY4XojXZpfxr0n25bX
YTBQsQFpBlhWEyJRGaukbAscp5LRyy7JH+tFus5RLMOjWNXxfp+/ffzlFR6u32/Mq0WhBlo3RZeb
5sD7/ZMPHQN3US7Q8o4odbniMJfILBpPuqQeiZJ701ui4SK730MbbvkEgBpIe19Uz3ThUilJMsWQ
Dof6F5tva5BaUV3//vFKtyLVeRoghEV9mWer1JFnGCiUxM23QT1lE4ZgSsNBrfmI876TBW/F/HOD
wprmolpTncpFyEASrCj1jzTRO2eQuaixsUvYYvPf/+5Dnm0h3+KzY4VJXbaO6H4FBq3vEz65Rirl
wZCUkKH66rNYerYmBdwg6dWiKgC0TxfDXF5NCkrQo65+jcfqVwkucIi0Ifkt5stpNY+k1eyDLkN5
wKSHOZ6Rwxr6fVlbzyZHYVja7KlKG64dtNOaVUk91e540lF8yg3rgVioHRkNSBUaclIa1JA60HJF
a29/XyTlk4QJtCVFBq2vZmRndpgsmosKrh0qDDXq5dAm9ldMa0CQr7vtqu8SypnGtAaEkWgiiUsk
kEbo3RNS4ytzrCa3nCdXBumglFS3jTwcmkKPWrU/AsoXjnbxEy2Z0LSSAO+WH3lTHNJFe4KqTbiq
0peuI55ZJo/SelsshbdMtWvMtHYMpcH80ORSjBWptHMrm321zeHJoMVxlCBm17Hy0NPajVl6lRfy
aWrt2VnJ5ziB5A8x/EVCCmiCQdCqXWbYx5alRwng7y5J/HU2HcOsIjUBYb/B7Mi2Rj6o5mG0Ack9
BXqAOnqSQF157p2iqg5x3KNIRksnjUGqWuP1UgygpV9/NGySnXatH1JVPcX4jhM4jyxjuS1Ibbi0
GyLaWpZblHM4SPllUtsezc2rDOmqZP8aWfWzZQNmtmT8zJmog2t3dge8o7mCXihB/Znc941duvLI
fF2qDwYoZNOKudRMw0QafV3Nvpuodoxjg26DfguhxnsUXBIH0c5R4gSb2/wizeSyqYqYkUbD+B0F
Px9cMX7WFdeNpUWtIX9bQH4k6+UxAxQSQ2YGHiTDTb8M97VS/dDjPlTzyR16Yjt6V1RBaelgnOwh
u5JIxegsPXXHlp7AIRHOaxbF6XALyh9PsmiQMjn3Po4pm9cKwIIgkcN4hIpxzreHLlGTBt4MIrkO
fArFs3ytHia3ORiIoykEaLgoCbLJy9at3BHEmHxg1T7OUXtKr+toCUApBq3FGFotdWhcsaA7SWAp
3Jvjf89HxS++s18phD5VWgtjrnrw0Bnz86Q2KICtRXWFWULzoJT6wzR216CR/6UMKBDPpGBAe/Oy
K/NTG/V0ljd3Wl0851INXp2GhmOVPsode5Ty+SLVm6uJalfIb4krD+3eq2rrRjz/7UIU1dSmLtW5
LkIl0W9bYzji/R8AU+DXSMq6ttzJhGSesIph9NyeEEbpQBdzssHCS3/x8SxcvF4TrNEUcsAJtGI9
+9PkIZe+TYK9XHoLn47vpKlApmNK5j1AEgMidW6hEdmCTTKLmkD+1gTwnZPpc9VhK8quFbQRnN/Q
/OWO+n7Zr6aFZWeZFa854a/wSyvUL9dIfqHp+C0ShK2b6nyZQpJTF7Syyw6fVIrWACKgYRNxZCEH
uGbenvPzv+yjhQn5zZysRJlNfE+jWZxWxSnETEuNRt7HkWDPjJBfgnWvTpuhwmVvtlcsly61RgnA
LLHT4d/KKc63TsidLa3UpmVBu0NhWeG26P4qdd85qgRS46LbeQJtcdS8gOY02QBYEJjBt9Gtn22r
h3ywEYCOevLB0AxomR5ZGMTMHigoMkp/uZAePt7IzaYFR+r9z6hIIyCN3ZybdPoXwPMndBw7Z118
90tmP0xZ32BQKxgvOXVrdoDEdbSr5LTt8P/dEkTwwaK1lBFAT1Qn0/nbYBrox6s2Kng27vG1lr5h
wQOI/ZTDYmZHI09OPfoZjrbY7s7e7gRTInip3TXKbLdY8BjECDLWLfH5IJHyA6yaLkNtqvKmqLje
K89uPjLOgqpIDo+5KQvTdjjxnPakAFARoze1o1+sEaftmH8hqh6h+4sGUfZpcjIPo2rXe7Lfm451
/iMEbzZGK8tmgCHQkEGPzlUhJO1qTquAxaMJm71n7t6axUJFM2m0kxng5/qkoj7R5bmDsq4H4fUH
DP+hR9pN+KPppGq4hHPtDjRazqrml0vVOPP6Y2iAfkiA/Ujn5qcizb/+T1mSdrUr/I31oId5LTly
YzpyvuslPNa/CZl8RuOV+1Fk2SBqtWgFJcYL2DIOk4vKH6EinD6DXwUROr7bm4x6F9UEg0J+khRE
zqvVAk8hinvqAt4S6bsEuAygDB8fgO2VQWUVr2tQJIig1Y4t1Ug1sGCkGb3TV+Mg073B5PcJxMti
Xm0IITpbyqmlOfAJtNAMP45xksslPXYTHijJiBEpo+lOnWGdjMJ8AiNrxPo2kPIGg5xzzEIwUxy1
SrMv07K80cb0B2blIZMLXpWdvXgXC/jvxLgLR/gRyI0LtzCwNHFf4DIMzeSuzFOvU4EPKP1S/mXX
646tzX0/syUEQG0sSk2dUWToyudlfAJz4k5kU9697oXVCJGtnTV9kVfUd8hRD+ixP7XHFZHNfsxG
JzvoV9LdEAJr7pkh+h5ZEIPtGWEG4jN43hwxlrufzPHE9N0pOluz4AftTBqdMsa5kgH/uysD+gjo
hksC1e9rEN7uHaL3t/XLFugYj9O2JuKpQWMLdLBGQEIw3qITFGIs9Q54A547lnhh5OOhUKKPT9Tm
0UXl5l+j/MufVR2kdmySPkas6AbL1a0HharubEIScq/A8S7BElYnuGtLOrNvUpCRqcXl1MZet5o+
M54+Xs2eEcFPjVKpcww5VhAFrNJoooBRrh1okROAST62tPu1BIclKlU6TKKBSrRwqIlrsbqjxzRY
wJGMm1F32PN6gjTYaY+S+V3OI+yj4JamRJpxLWE3PVhHCBSf1LCHTuifiy/z6MIHbUE1xieW3vpF
Ma2NThioxii9WqdPBb2OzdudLVQ2T9irDf7nZ74Xy4nSTxXO/DxdyMGLBqqb/wKwi5eRUz/2d+xt
+/qrPeEpmmJyhXWFUoVscJoEQ4F+cmcGmW/7aIwutqP8GBe0qGSkE3twi23HfDUtHLN6BomXkYCj
bl66o1KNAU2vWjjKxyvcW6BwxohVgwUFvPjBqKBK0eDmqiz5+8poNC76zktm0w91sCNjCkF+z3ZR
gvw2QZ8MUwFhHP5D7N4e2C6B/OYt92pGzML01KwqwHpRWEZLtpx+ZlCqtIcVDCGfSkU6fLx/e8YE
pzfyQdPSWUb1vtTdGpCu3L6w1bCRG4dX/z42tukSZysTvF+fa4VmKR5n1gT4pp56BbThUisLPzbz
Pm3mAePMjuD1cZ+l2VrjPQYQWXP4Z3ZKHl9AZPvy2+/HD1+s6Xj/gQbFAN3C2zOdTRPIHEZkT8ZX
cmyhGgl27ofSG5+0Q3woXK6tUfwwgvW0oBXn7bUhtvf01boQHGVS6awEMieoG/o5k3o/bm3dtVbp
rxIi/dWQ8BZZWuDkiGzgZd11wEgPU9DEyPc//nSbWderEVEoMc8rMDcBnYYYXDqsuaDV548N7GyX
OEpopwTjDRbu5D5LosIq3GXIbzqD7gxiba+DXyRgVOEDvW99giRJKyl8CEaegZcEL69CK+/jlbwf
inrxu1cbws0/TIstg4jCDPgoZHu7/CzCCRyPk6c4A+7jyZF2FrW9d68GBUenaivLRoYuqGaDCAbM
kkWTu+v0V3ckKkb/7p3o0fZU5AQdxUC7nfz8R43RofLJgDx50bykwR9v43ZQf7UmuHVuLTqVMvSg
Sjyxs6Pp66HiFcFePeE9xOHt1xJJhfsmKWN9ANcen8ybrjjS1LgE8JCP1fh7d++O++lCVE/NDD6Z
Iq9eR+nJGEnlTvaY+B/v3LYDGgZkthXLBPunYMVa27HLzJ7LVcwe8RsDaF3wW+g+Vy6Spi/7otub
6zqzKFwgoNE0KwIt+bBJ76C37BjaDqHVZjpxZkC4OWxrnnobmtcQz/pVJ3NQGTSo0sWT0jr6ePc2
L94zS3ypZ5mgXOW5JhMkE8xOfta5qbtqo3oJSXJXx8PTYW3yVxH8zKQQlKykZ1qGlnJgjB0mZg7A
pPxN+MactgJlAxkj08Jh0ngzAJQgcQAyqUMPEKNc79zt29v2nwXxGMVD1Rhtp1uB1f1a1ZONoaC6
8rrYhiC6FHz8id7jlPmZBQ84WO/Q4EBAevuNrFRZrHXF3Sqll2rpgvlY8Wmo3+kNlEyOnFVwAT/m
3o2+XY45MysEwHxUkthsCIA139ng5g/VlZR62ifrRWPe8pKDfZveQYamdAt22KeS3U6fzuwLX3FG
ixfMIkif/pz/fPO8vZp6ya3OTgGmzrHH9mgF+mg7JSqaNmk8BSwbdOfe3zMkxCpltLvRLjHZyEzU
FoYrTLaMGKya4z3W2u2oeLYkIUbNcwUCcoJTtkDDnKNTmHF6mfsuDqrbHAlGdb587KebUfHMohC0
8J5kq9Ug2vdj6QwYLlMXfSdz3377n9kQwpU26tkKrKYdkNvmgCkaN76xfeWAidfZnTxIhUVj7TZ7
4tzc094VpM6sChErJ0yypxaXMzkmkRz9M5CgRHuX86YZixAVZJ2KDnK2t+c8qcrFbkZoQtjy7KHP
6ao46tNquXJ3tSQ/prV2u2wn/m8mU2c2xQ0lFZPKFSO9efE1z1ZH1UqXgp7tY9fY9sYzM8IODvMK
CIoJ2p8Ww2OZY0AhNflqebXlks7Lne43gGvvQcU8bJ7Z5Gfx7FCvoOrgxMIo095Pvh6UwSD9HMGD
hIcQ4akVDsFF6U6gyoO4iPfxgve2VQjZtlbLEAFgSLN0EKNOX4yCYP5xt+39DvsoLFEI0aWd43pO
wItWtexRSczIyExH7yrfBvlBorXfc2C08mK+Lux55yhurxCgX1sGfQ+4QYTdhaeOSoz4onSX9Xhh
ArJT3P3FJuKOlYErliFDLpyHmhVmYvbQDCK2pIGMA0gWSEb5c7UHAd++Yc8sCadgMWK9k/CqDJJf
A+/WYsIB6AWkqzcr1BR/i8/lfZeLf7szm8KRMKxK6qQMcFxMb14RPwWlXupdx7f1zRByzbAWnL0V
YjXqz1dlBOG+096p3PqEGBsA0xO0tiBYJnxCvdMKzJ1aIOYiaOVh9CmViSvlfw6rxkoxXwKtKQAz
+T/eugobpTGNS1SSChV8NaEeZEc9dw2MeUL3I1gO+0W/zbMPDm3IEgI3rr9DwVepLi0VxVRL5/W/
5M+55sovoh/kPr4HiWfA/MWzou60h4ffTFrODIs9+GRaOWpiRR08qB/MCHhQZwnyO7Ss3XQHZLCV
S5ybEj6fXNW50amAHsdx8ctcm1NSjkHR0mOW7vUqNp+NEPPleoQY47LF9h8b9FrWVixrOcYh3gdH
iCN7HMhQoOO8BzzZtSaEtYLSMYEgTBUWn3jkzo7y1exaDlolEHzf6/5sbyOvmoHPGRMGwjnUqb72
eQWRKW0E2+yMZ6NMryr9u6HuXLU8iIhZhK3KOugY+akTSdzsdckwAq/JQWJqmLTO3TEpd4LyVgZx
bkKIYz0EigpMmBgBRyn8WxreT1S2vfxsKcKeyZ1ht8hWTBDhWOH0Qm6uHjHwFO5D8Pi3/mjXhFs8
BahuMHEPBDOTFTcex8FVZkiA1aaOef+OgTTXuMvJvIdC2AyOZ0sUgtY0AM85M1SZkmH6GueUOJTQ
KIvXpz+/5KCyiYNlYoL+3XzLYksZwA0YXKwZeln2AaDyk2Tulbw3nfzMivAayEoD9QpeNZ0WDK5J
caAyzSMaEJR6t+OD2xv3uiDh1i6bvBlRysfhVRaP0fmyrlbXNqyd07QdJDgXGkcjmO/mZ+xVA1OG
hMGgEnJHUCd1aZg8yiEGnQKwdezE2u1F/WdMbIakxGZ5DmmZoJ2aF/DubF6Y2o4rbL647dclvRy7
s4x16Ya1oj18QW1RoDdO5vWCvCA7jtF60UXJQQYzwbH5xKXNf0NFYG+Ngo9UcVEvRrOiFAREbkL8
KSSf1N7DVChYNOurwbqbT/vqwdsh63VnBXdRi2piSw53+WfYG2N4AZiEw72LmR/X92Hk1YwQGdeE
2NNoD2Yg95MzyZoHwm+3A/FKTk4MkP2PD/Vm0EJ/DifKQkQX6+7NUGhyNjQYi5sqByIi7ooqIThH
QNJQ4/3zs4urnVO3mcICZ4hbTIdYAZLmt0kW5p/ruFoBI9fiMnOGvgEgrSWespCjFS8RBZF5Qg2U
jpr0qW9AM1Ab9GpR4jCb2wNo6naO56Yznf0cwZm61tSSoh0kTLclQSkXrqzPn1hl+h9v9OademZG
8B4QGCzmOnXgaSjGZ7tSH9p8T7Fke2dNA8ql0LZGD0W4CdRM7cusQaDBiESggScwwZwVRp0sJ3Eh
qwYqz2Xn4bNtEjFRx3SRAt5mvrtngWBmVB9rjgHgpH0GtGiC1HJsv9GdwZPd/oZCc8hLqPfxZm6H
1DOzwl2r9FIWY/SlCkGZA4ZLP723vP9L25c1yW0rzf4iRnAH+Mq1l9kXjWZeGNJIIrjv66//EvL1
mR40T9PWifvicITDUw0QqCpUZWXKtxhdmUHAsE3huVoVsE7sCTtLR5IkEQodfk7N51EHvA8MKTlp
d3JbpjdVmx8bPantqWyvQUqCEjUN3WJOXimp/I2lr7ykIV+i4UmG72yCdOLzjif1WA9dhrn7LCpR
cjc9UN8E6FZ4TM4f4yhzDWV2Gj33IotubPvaS/CTbeGumOFUDEOTFgGKu9V+DEIQ7bq12x3bV+nB
3N/hESpfcZcYOhgpclltW69bBYuVi6RBkgeyywrXURcT/MzqzZQOMvGzqXwbdbY3Ju3f39VPJrjT
PDnU6VyRGG99DBKCw4Wx0gVN9cZn/H0xBDf/yQaPNic28jGLzGhBpa5NFa81E2j0dnfZAtRq1QMj
2d2bM6BrobQEvVbtmTSAVkZyTYXdS+Z4UPLwjU2lCX3Bxoum/NlIOZN1vyeswpSRWtwPJji/YuhE
57iCw2hdhbLhdbrpdlZ/MCrzl6prAebl9mYIKfp+SnY6CIs6SoPe6F0IbDktUIpq2VzH6eDEpXk3
99luCge/VaVXvYDGLYH9fjB2MivBK6tA5JCV6leqVIEBQQrF7N8yaUJW0NQ3TQV+J0k7xBDuctAF
/5bl81FJiKd19G6SO8OW1WQjtK2VYE+3WCTcnKlSZmFimUgTwI2DwrJcOvUzJnNcUDS4BVQooMK2
VelaCd+fjArXc7YMACkqgOVamUI+EAhQMGKAv6QIf0jFy2VfsJKRfLIlXEcjbkkNdQB4wetmr+26
Y+9bhy7499h2jKkATovxWbw7FQj8fD6rFeZGskLFmjo3e9LcaWcBpBHfqXaKyaatVy4KOvhz51fj
w5zobGk/yk2PUX3Lqr9Yuu5Hi6UeM2hx7ckyX8WsAdxyakhg6sMvIwGsv2kg1bO8T3r+oJv1D7Me
IkefUAOXyL1EsodWZqC/6qYvZOk7WwPvVT4X30eZ7iCVtwOdA7XDkMaeauF4j5gEzOdscbqSpnt1
kguHVtLs1hXaLUOd957FMoyaMNmupm6PQcgoKHQSZLn1jqHuoA9BRDJBssGB9Kbs9jk6lI0WXcnW
nDlTtwQ5nb6MWV55Q9qE34qUhfupwPDcWB11mf3Qlha6OZwb5JspfYlAHFX3daDWrymR9om6l+vR
VvNnPYTP6DRbnpWvjGjgywcVnyMP5G2hupuq9MdsPEalflygsCoryJw6TP3pM6jigN8s2PJlqNge
CNabMq8zW6+uy/5Rq9Jd08ROMTJQX92pC3yDlueuqv+ckuZWD2+N1HgPq2eVBSha2bN8Z+Vfs1nb
W814gFZzgMxuVwzNYjfgFSmyxyw9Niam4yJ630p6YOnPzRhbGIlIM2euOycj4EWptF1Z0ZuseITE
izOU4MtCYJvD7zRSAl3FUA+bIRT7FEN2ZoDmJZn4gH5qj52JQUXNjuZlx9h8jMnox6RyIkwBhmD+
LIfcUWbwcTKwoVmzI/WGjbmvm5jzMdYkLWzwgGPm8pdZGnd4YtthS18yYtg605+MWL+LO/n7qCj+
XBDoa35jDfON9EE22bFI01s1m5wImik0A/cXlJyMhLzMY7jX8+55gJfM1WE36MuN1U1gqcqhzSfv
dav0KvXrqH+NG/xoQ7VVY/YShihqMlse5Zsh0fYJjY+s0IJOpe6sj27e/VhAXkgxV5wk7T6R0ZmA
QQqOkRwcOKCHwv8620qPASs5O045YFQmCvkq5WO+t8OCAUoJ099IqxPI+sg1XksooTZzvI+M8bqj
7VPWlnto9FzNBpjzomw/mMlXaSzfaFs86uHyFURNLunDoOq0YymRNyO/BVgSv7L3AFx/aUvpm1HN
h2xAu1cyX5Ik3MWxej91oK4cmqCVgX3Cw+1robN3sPO5cbzctIUaMCt7nNOqgrqxxCdty2Ni4jTP
hjXstanaottd95kfzkWI7WHWzGah8fEAKj9J3QT6dT1ACc8B//Ub0dpgyFgg1VsdM+j0rXo1APGR
OQAUJhbVEgyMxUoFcQnw3AdV1vm1taCwa0YQzix93VBejR6DuFHbBHkBMHcHITxWPC61FdRNMx9G
IkV2qmauNIYHCTrYtgHOxtRcHgtSpzbIHsGKmXxfevMJfEaVm07kQZ/zGpKywwOJh2BuCgv6sJWP
LP5dbpabrpp2Wtk+KxHStlrx8C57biXjuerwBmwLU8cIU/WO/t8ERQA1cYdF3odzB3xHudNn6RkK
WC6BYpmUS7sxn1VnUBpvSawfFpEetRYyx8nU3TKpuWMYzy2aAQ6hGJGjlpENsu/BlrUZV5d1bld1
6R68ji941l9H8yjZaVhGRxm6oseq1uxQlp20mVxIccxO30zPs2mBKTE2469JVUu2NNbeEmX+kJLC
7sbwuiqKR9JjuNPs4+dmnkxIHCm5n/bVLlK6R1bUnkr00l7y5d2UFx+i6bYVTrPP9UqUsNyTvnoe
QllzyjwbdmUOigwtqm9KfdrROv+ZT2V5hWHKe5Zkux4jeqYcYW6+q/YN1a/0sSkexmiGmHAdOZTN
PyDUAw5i2cQ1pSG12zj/UWqR6lkdAQMrA9UikejtkmCYvzYhTRgub7RovhUN+UYhvuPULZGckWB6
iGVvA9zl5URiNeLqVLMwO4UOliipOpO5ZqpSoHQpvwC1ZpP+ndX/HikEUpwPG2IS0UIxzex7gCSq
WyuCfIbsM10ClV1j/2+LEdKHLIkg7MfwVmuLNrLVIbwp8vK9z7QNdPPqphEUsfmzF9Adwc6gD8pM
Ut7VIMuPqc0GO1nyB62dtiA864ksVSFLZmqUnkmRUrPJh2nIUPg3MWMeNV6qoeRG6VPC5kdS6Kk7
GGChnECI18byLjOiL0VYOepCroqscbOQfb+8xWtldQ1ER1DZAtQHU/FCNYNMFUi+Ct41/g3OW44K
9CQUZ7zdrvbxc3GWDULMAsvHykG28Tn5JA1IJ5UY27xYWDjT741Fsw2SXTVs2Xox8IT5zBZk0//2
0dyHnzzKojixJCnB+za8Lgbb8JUdaG4rr4dkmPL8D5p/WzGBH7ETe5rRZ0O7cEybi27ule4pR+sh
dYZfoF7FdIN0p71e/nBrM1RI5T9WKNxCK4HBysI8Rc4c6oz3g0u+cnRKGTRH4vTgnEf099/xNLwl
UFwfHNMO7ZIzwkCvFdP/l38OvyJn+40+qwyaSQv1DOHb6pI1YbYIj+BeJ4kz9skz4ymaUVC3n1SQ
4mzNVq9fJZVAvweaX7izwqUlc19oEcB4PhIL431xx5vi1vJyJOYOZhJB3AZqCRtVjY2FrhXMIcH0
YVdIOwYWJ7LBlQUt1eEFq99sidoNYld4RbwJ26w4pcsOc+iQp2EL4L8Guf9kXqg2xAbrSRjCg7Ae
CJLRWXywMQdmYmvfoV6JIwfCaycx8KiD3BoapdHL5Q+9Vic8/QEiTr0ZU5PLueIJKTMULJ5iEHa3
puSiC+11w/c6fiU9GPrJl0T/luAw8klaMI9c/hWrHhtAEPT3EeXOpLPjumRwInAlIDY5FlX8EA4k
qGoaXDazVi3U5BM7ghshsYWtJgin6E98VT0QQHa3umvikHkZcjjsr5lstH3WcASfbAquhORQv7Ea
QLL6A2eEGx+gI4kbe0ACBniIae4Hp93/I2XlVSd2slrBpWjZElaWil0dk59689Rs4du3vppwZfV2
WtI0x8qUKLeN4ZekvcbF141PtrUI4X6WLIUe7iz91dxJvfpZx8v6dvAABbklbvcK1dqNNGX1IaJB
TAyKuci6RDB4nY95rKWYQyyuDL8N6H5EO2l7OGqtVI6D8WGHx7yTGLMkWY+36gDWHp83BchxOYLa
FpzNU5BBY2t/eSPXP9aHNSExmLpRKmMD+FSZXScKsTvLM9UtJr1VI2hxgMNJRd9KhBlHcaoPVo3s
Y7YiZ1xkJ2rgzdvny0tZPRInVoQjAabZDF8NPnOEICRLbcYeLxs4p7bGGwPBGOLr4FbEtLoQ/oqp
VGXAsymEyBTfIA9ciKzYIe6WXp85XPylcypOM75VQ+dXRoi7uqzKhGvnmSDFFMJBF4UMaQ4BKoL8
VKoOTKLfmHWX1M9dvnXM184f70dR0A2AtgfioZ/Pn9H1cRQOaNb+yRzHWpz5ZE1wRubYqoucYMSi
wlP7eqnS26XWr0pJf8gnybbSPLNLid4ULH0dsuIGNZg7PTHddCiOU1Z+ufyBubGzbT5ZuuC54l6J
FaMF+CTR39XuvYS+QhrpdjmPu8uGVo7qp1ULR3WJzLTNeDqugvO4pV1Q9+2GGPvWWoQjk4Yho1YF
lEnSgnubQESuhZp30gMjlG/4EP5rL2ybCGHIu04eISGJVikY04i+S+NiN6B2n5m1HZrEqdUtCZcV
h4I7CPo/GTpn1BTzUMtqmlYiLA5irfymoEzbGPBbff50+TOtPZs+2RF9McuVqsX72wfXMhjzFOOK
QTnLq2kNwVv1wQrpfdmSn6pqHiZNukYasUWisHrzT1Yq+OdxTAow6uN+yGWgSgoKMr6aKQc1ksE8
PW2EuLVE6NN6+bk9iT0RqGPzScG5ZFcc2k/QSPJCV7vm/RdgVbcl69Y/pAGIHAZQ8DnFU1pYJJkT
nfpN8jY237Qut5d4C7u27tIgQ/n/rJwd0DLvp7CWrd+DhOPg1gHeK603QqUO0yXqpoLkpkEhUGiZ
FhOUvricG5+FQ4HogT8YUE87bD+418PSyfKEU5prFaPS8runX6J+rALwdQ0sgdfsQG8NhRzTt34p
pl3dbzd/1tJYnJiPrRXO56SCNxYDLizgAiJ7NOgm3rXLn8098dg3cliuk0P92l3H7rCFo+Nn48zt
nJgWDqtVa5KkyUBOVZk2gpW3LuxEsnp0XzJfB4Vl1Wa3eZTejnMTXPYLq+77xLIQIkmCil4xTsTv
KXIZwp6NUH64bOKcd47nGic2hMAYWlOuaROydKlob8cWXGK0egu75X2wYsjm9uxNUlLdjuPBt/rh
JbfMRzBJeY2hfcv75jCx5YaV4b3ZqJ4G+Vh/4+fxM3Vp84VQSSaIsdAeST6fzf3/caWEkNkufd0b
BFeqMHcc6Y1JktBNHQsyPe5yvc0ssRo/T/Zf8EwAMulALHdFoNLOD5e4dCN1CqEaMGCyY1Qm7/KG
bjhCcU6MS3c2KMljdFG33pMwQ/udJs8oz258uI1LI4K5IigjNJaGWf4EZIbKLg5GH7WVTVDcf4mc
FJBkaAgYgFF+jiS5kUnzVCNy8ixSu/o3jHHrX+rDlHAyaJyjfbMg04HivT1Ir9hFb6i+oUC5ER5X
DZmoRUCyllM0Cdd+VsGcLpMFD4yl9tIOjwA2faUjUBJZuaVUs+piTmzx33ISiZN+0PVRRSoqmeVo
V3HyvaaSc/nMrYcpVINRFMaLE9QwgpFpIOBoKgoMivwGXNjRG3TSbBIUXnNt7C9bW80SP4yJg61Z
Mg4DIQMAwpOfjI2dD6A2vsrM+yTFIGG7NX68tThDiMF5PipQA0X/Qg803wJ/dl6jQeaqPig73czB
w2fjeKxe4ZMFcpd58smaqbFKyl+5hWJ67Txf94bcop+xqSuxfrkIKFookmAD4u2fLdVj2zLgGopg
Jq1nxu0Xs4AQGbTzfMBn0GsE8+7S1l6d4F+KOHqyLHL/Bx+TgowWaS7IYsSBwiIcSsosBVRCpnpd
oh8ZgjrD6WkWzGUHOEaDcTgShcrGFq/eihOzQsgHdZ/cjbrGAk2XnEQPZuOP7h0UQ1CqQLEC8hOf
t3bR0QJNNXQUivRZUTQML22NhK16EZDJohoClA5kvz9biNu6p60co4eQJJyC8L0j6rIDxa1D9TD0
L3+n1TOJkoFJLJQPoMz02RgAG8jmO+TXunnTWj+ryTOyran79eN4YkTwVU2FBjN0VQuwqkFk78ey
k+/AhbhTd+njVrlq7QBALICfOIVaVNy8imWgI2lGoOVb1qO7DqHDgcmpd3nXVn0HHyczDHQdtLMh
r8Xo+wSV7r8KPfku8ecp6ICQDW14xkDf9FVrZ0IFpFvFE8iQzyaFcjyBltTCZ+rJI394Na/F19EJ
g3wXgckqLivbCvSrbZzs2usSAVoGGBjtx7PBIRlNUD2ykEKbNQCiCeD/KdSLJ8g1qsCv16N7eV/X
TiPewhB0QR3QOBusWJZBnrUKXMp0Wq6WGg34rHRMrTv8T2bOnntjNUbgoA99k1W+BayF0fzoRmvr
kHBXIKbAmOrSCPph+KeY4iC40FpqET1HZ/Q4XJHddod6X/qRr23EzvUDeWJLyHEaNRwnMG4Xv8la
MUbqRB5IDH3OQ1IE9e7y/q2eCgCWdbDF8QgjvOnGuczbRSeWP0Bmpa99qwMoHGhUUkPjFii6y9ZW
D8WJNcGnz9oy10uDsEnTRzRF7FqPbBI9XjayesEAv8YpVxE2xeI96H3rEXxcuNDpY6teY3G2DrL+
pO02HO6ag1JB9ajgTyD5FVMqaWRZXEip5If5fIgxVtPrzcYtWq3SnNgQM6kcCmBlEeP7jARN3mYP
NFvsMddyVMlXQcPFvK153vXzp3N/SLj0k1jBnwaVQEh3gkmcdUhMVz7zIbOJijcicArqzsufazWk
YCj0P/aE8w7htWxIDRyKE/FxEJyVe7r7B219npmd3eQTa0JIVnLM0ss5AVWB9d2w7iSKUXeLAE0O
nRW5shf6iBN1lWSWEyMlWLI5uLzc9dP5n9WKj7+lMK2071BPmEtztGWj4pLG0ZPWSoeZtVsJyOqF
+1itmOJIsZQXdG5Dn6oFgJqx00dv7fDr8pLWsv2TDygKrVvZTAGVQsfCiNmRLXHqAZs2ozochbY+
FIjfQMfMys/LVtfPqQFBSJUoSMXFvLTKc8mYBmr5RnXf7MMvmct8iIxaj6pfHapgEyawGgNO7AnO
ywCFAZtLVCWiRf+mtLJilx0IIcqeeX0Pw6F+BOXby1xI91aRH5YhX7a8werhNSCXB1E2RT4bzwJH
VR4mDN6AT8xO+zoAPOHwF3M/9Mu3noz8KpxdlRNr/NecPHI0C2TN5WLyXA+s4d+TverI30ynhhBD
ig5YewXRGc5tW7rJ4Q8m7ZDBfqxUiEt0KupyYMgzyxqi0Q2wiNm7VX4ZJ1R/lC0PtLqtAEthSAgl
F+ggfl5ozCmgEhNF1fZXGBRui6msfWNAL4Ttwu8AbhmVffnsrkbdD4MWnyM62dmlrttaQyfAL7vY
o6HhmF2IlWZeSQ/1+CeE4jo4rP5enyU8dPQmN1SQ94bQa4WsWNDcccK2wQ74nCtgYZvD8GuImk8G
hZPD9LkctQHc1oY9uOigX9O78a47Ws+c5X68whSjQ2/yI72uX5aN6L8eMTm5OKYrKAo3fO9P9ha6
mqY6h1EcADRwE8pAblJz8ELUj72hT6A+Ffpz2jBb1+iTmfbHSikmEMpI+3hTWnPztwihDTD7bolx
4MAIku0hZvKugBN7gOK8a0Bs4x8IMq+f5I/FCyeZdKRUMMLDlXmrffGqPnMOEE6jiFFR4Lw3ksfV
6MIJD6CwrBpgG/q81bTUZzNq4jgg+mRXBl7Q03MUxhtej/vVMzd0YoVH1JMP2lp1DzlFPJgobcEd
iwSo3ADorMbkEwvCkYlSEEU0mInF/ADmA3vMJlRQDB2IG5LoD2CMyLUpAaIOkFGwNH1eTaKCeZdQ
FGU5H9lfxVJOB6k55k7aFOhe3boTY/y/n2xdaFVs7uUZgjZtbyv6U78p18N/7tnHsVQk2pAK1c8m
HoEYo0vUDaDS0orGK8258fRSfRhkJbO1AbxBUtHcjhV6fVotBaQ2H+VIuapVMj60M/2j98XJrxH8
jqolzYLSGEoGvXQoldGV8+KlAAX7Zfe9uq1IjZEMyNB2F3VZWLZIRptoll/NP8fwTW7+hA4V+wnJ
KP7YRO1JOJFxL6VKWwOq05lhidEOxEFMoUAI7KpKWz+WVW9osy8S01/KEiFLmv2RqUiytgaw1z35
yQ8RPJiSQRcwr2bLLyRyDX9W3WZMecVMyi4n/XGMTAy2KNOhSWOnLMiryTpMuSTh49hUjtZXt22u
3Xf5lNsWBlRv4kl9M0mx1R1c80NAMAIaCnIKC3Wcz8ccYlksamYU8kblqwlKlJRT/DPn33/0UyOC
G2r0DsOtFVCSGNTfyQ19N5dsCx6/5ohObQifXTZTxSxjuLrRmn1cFleqysNk6YfSQhpyeT2rthQg
f3SAxHWInX/etILoDR2bEaJktPjVGhiriLkmjA5lvDn+ednW6gf6sCVWacB5YelTD1uFYgwus7TZ
AS0uJqxq97Kh1cckehwormFNqHQJO5gORIvNhPyNaPob/K7gobwF1Fpf1Icp4WosMm0sNuCOynHh
y5ABl+JsF8/Rxnc6czYQjzuVsRR8eE1bmqtc1Ro1PU+mwP/Ww93lXdsyIdwfskiyMXBpTqP4mobP
Ubfx93+/AD9FCWENwt2hdasPkgYDPP0kt5PLUFpQ3OIK8/lPXKUb5CAOuwnfoyjQnNwnUGHYuL5n
jxnhJwgHQ2k0cLMRbOPg1zeFD9GCgxTox62UiP+ZSysVDgXI5sJGScc4UArrWY61fdXS4zIWdhlB
D3Mij5e/3DkmA8tCrR9eD8Wuc1Y0k4VlXvGdnQMzgFD3U/M++aqjuemButnsjOBcALL4HzDFnz2H
BcvCSgmo3kgKhgU0FEevu+MkmtQ1jhmwU0hxlV+YWXPGY+znLq9R9S/1xojP2qFFeo/mAKpvMl5u
n/2XRgbM1pn8gyYzs5sh2htU37Cx9jVPbQiHplYVqyYG5N7KDiGFSpAlNbwZ5Zpuyt/mKvMvf82t
JYlbWhjAAksdBpjDytbHl656+BMDGNgBuhSVUTH5NBQoancZiJtGucLY74SMPYu+XraxdtEIFBT/
tiH4q3BJJ0Cw5hRKQJrPRd16Xwr+weD7lh3BadWppqSMRRIIu3uvbO3WxlvHQ/jC5ETxoqIthQFB
MHQWzxr4N64r9/Iyz8tPv8//xzqF8xcP4GhLuV/OmuuRo7UzvBugjdo0UFBbDqhDDf2dPhpum45e
bJYb/uws+gjmhaMJreYRSnU6eO3SfT3M12ldOFFceZdXuX4iPxYpnEhFUZoJM524ZMpNpGJIeAw3
wts5ok1YiJCHSM2smEZmokoAoLVkGzvjJXHJTe0u4OINj1JiE1dCE//ywvjXEf00uCSRv8N7ElWc
XJtCvcwA+k4hnRwNNrNSy27LCtwAVn7bperGA/Mc+swXeWJO/eysOvTJDAbwDKZORm++Mb7nKKFx
mGB61znpbRaw4PL6VkMuqsyY6QSb/Tl3pTpppjRVXBATxKD9DRddj7zhykSw5aygg6c5EDTninLJ
fRekbnu0dpd/wvoW/+cXiCSW+dz1SUugzVsCTlpAWZgVgLRiymHot+7iaiz6WKyomEeaJgIQAgK7
tGGoRyYm3EFWMswecF1sGcTicRIwZjlaBqVoU2pAX7FFJbe1XOETp3MtlWFE4VsL6mtS5LctSTw1
73dVNHdbK16NTCcr1j4fqLoYerkoIKbIK2ycmJtL5KKs5wMW5VU3+LweqBZc7cflb7rqD07M8v9+
UlCQyk5vwhT+QNUHyJ6O+mOrS1uvoFUjyKshwGGCJ1R8zuWzlfcWoBkBjZij1cxph030M/8aZ/cf
ZSsdfIn0nEazbYulbesGRGf3ZoB6QWDcQNcMZTmuwLnZOli3hhwNLC0YsxAx7CamnutCMtMgTG19
5gRg3rRD613K3MmjIMXaepusb+GHQeEwMkOfyprJWRDXxCvVG0jTbzjQ82lN7tI49wysYFxTfD8u
lID5EVgCoAsVH4Lb18t3qFQeK09xuDJtfgvPrWw8JNaD7odR8SHJKpWCnQTJhR7ov1QvOmAgFw2Q
FhyyyDIfLh/21RsN8TQ0djTtnH9PayBdAK4THiMq2+geZ+sQKZo7yFv1i98/++w0Ih3DHDW6Omdd
+Ir1sj5RWJIy1Qd83tbVr6mZeQooh7vM9NR6T3PLDiOyESZWs4gTw8J9tiiYDjKojQalRby4vlLC
F6lbto7KqrM6sSKkat1iLWE0IRKogeJTbwKtrLaDYBYf7HXNfQfBuMzbfqCvR90Tu/wDn3irrLUK
04xjLqTKURuZC060+M3CSC8/o1CBDB+U18tn5pyGjV+LE5t8L05sgvyiUDQaS37+q/xSqS4HcJSB
dlOWkLuN7qvvypHL3urv5R68Ll5xbSBtfdqCdWx9VyFvk/JhmdIR33Uu3rvxTakf5vH98krXHcDJ
SoXELZaWVlJUlSf68a4zgznF5LT+ql1PTnEz7lNXR7k+udvCJ6y6tg+zYgM9zxsrQjUaPC2EvCVJ
dr+AIOfy0jZ2T+yaL0m/zF0cZ0G9fLMS3Y40dK0yzb1sZWshgo+eeFV8olqKwaZXDQApFdxS/5sF
IUnQcp1OGByAt1xap5ChejqlG4tY9ZEnX4Mv8uS465a05FKLPCQL91GLRuZc24C029N4f3ktW5dZ
bDaVi9VKGMhEQgtRZprHNzP4JvLKeEvyyDcS6YuhQI4h7176snlSNVDpTFUwxXQPQsKNdH7rfAh+
pR80acqKHulmPNlNHNrD4KZ0Sw3ynA/isytRBVfS02SQh37BMcTLSEFthVhP4WuNassLHJnyPX+r
U896yMAl9RqDSHTxkLy8kPp57OyydcZdVX1LfipbojBb51bwLU0EsrW8VkIUwvHaNXo7Cvcb33r9
VOENq+lgnwCO6/OpmsbFlAcFB/ev7FaxCTjp2b4E8sB8HN2iBGpdcgftcQvzsP5lPwwLN2Ye9Ewz
UG4NUtDtzm11b4zZnalvTYBsrU+4NeaskEFJmiwYDT8a46tBqksbDtWGSP0mpy//zefJxcea+JpP
rugsNbo1JFEWyPfZPtq1oA6JgsrrPChDoDa3lXpyt3/JnHA5TGYMgC9CJZ1PC7VBGmiB7m/3ntfr
BhbST5DpAmMqou/axkiTMIY/GEHawdU2Ui/iPNeoJeuoHShg1c2ZvYVLWT38H1ZFPN40tHkqy2Ea
mCO0MKfCRm684bXPUQP83p/YEOAauWJ0WgQOPkjONHvmFLfh/r13ly+lWznbY338up59rxNrwl2r
x4FGk5SB/SNMwG2YXi0tZoSUdJdn6m6Wb6b8++XbvbWFwh1LdVoq+YIDQofKBTuey4yXyxbWq+In
axLuVwdlRzmqpDRIpB6lgDg/9BHGQjqQdWFiX1uau7Tpa4TDBSwvqVstyZXegROUyOAq60p3CmU8
4+vnudO2xpnPO1TC1xWuIwg52AIqV65LHgYKA5wzvyYeKCp3TeRsYejXk7STnRBuI9QVMnnssdmt
t5Q2PSi2IdvkOyDFaA1ImEW3MWG4DTxYdXAnZoXQpRRVb44KFmm0SwE6xGk3Z91eotSP1XoDAr65
o0JAitKiXChq54FVu+BA9MHFp4Nsvr5avvwDzo6tpQlpb9KXLcu4td8TELfFXeHz3QSDItTsoURT
HEbZ7o9bkWnVrX7sqClAxkgYd7SQkS1y9bD0EAedp/vbennrl1NDIx0oFXIG/s0VBvGntDD9WpJd
jWLCVvvDM/lhQ/hefSnVy5AhvWbaT9Aouhgtva2b8a6sDNSZ29duqmyNgPgvJXCvkW2NMXIM2cGM
l5dksXfZWfx+MJw7wI+fI3xQBiVYsx7V0Dduo5uF7uVl1+wRJVFKG782mZ18sZ5bMICCkNBVf4uM
bX3b/+Lx//MTxDcNtdCcXOYkCyIVHE+EHqGafaNr2tXU0B0elMfCWjxIOl7NYN+CfPah1yElYk7t
sBV7+MW8sBni08eYZyWjEU43z7yGwf6LDUveR9fYDdRZCg9D7a+Su5U1/JdL/LEFQhga1EKBltVv
tzh7c2ovL8Uxs6X7IYgkZ+sN+V8CBEDJYE5WMTIquEWjK5dSNdC81AN66O6ax+y2v+bw4Qkwd7pj
B7pTfs67zVXyVYjby+nNQFgKfpczzDJdUrlvExTNOlfGzA8H0zJX3s8YzGX3W7nKqvM/tSaEwUGO
Jpm1KEn/TbKdTg6mcYad7qKgtJuxsbEfY5Q+uHyl1rJoKkMrWgMeB90VIYFJpaFSoD2bBsT6NklP
+XLHhg3GytUrc2pDOC80DKtMiiwDQ8f9b10+utcelmBxeLJZvhju5SWtppv8LaIYQJWc6zewCvz6
BH0inBjN13bJu3FENQfSXCBw9vPXGCzrz9KTueGc1tzxqVXBVVrDVLclL4Wz6FsJwpFO3+QAWnse
nJoQ3J8WNwzSF2YIWUreR2h/5k5nsxvNAdDSHY9bbfu1OHZiToxjkVGUg1QsSM00+VApxqOBLknf
Rj7G8GQ7nFEhn9Da9Vitf738CTf2UmR0qhqVGWU4oZwLmaciPWh5uuE9tywIZ1ICBLIc+ioL1O5H
L1WtPeTW1uTxamPvdAOF9HnJMqtCI58DWYqnorQn1a6/FHfjWx2ALHFP3qLACMLbxVNtqAvUIfRF
muCPHOjpr+BbcfKo1BWtg0IM3HV2BdWkIH2A3KAv3bQ+2NptJShuSn9++QeibmudvlO7QvZMszyh
kdnj1Sd3gdmj551kb2BRfjYon1wbMsObCuM4FuyXodLHxpgr5/IxWo0dpz9BiB0MIyAWq+AJWi96
GG8qP7ltvtfXgz04qCjbyxsIOb9326KAq16Vo4YtxQItmEgMBvhtESWUgeVpHx3B+XKv3yk30kOM
Njmaffcg7MH40o+NxW4Y1YS0M6fRnAwhAhYPlGoKoQu728XO4MV38ROIgu35Oysd4+my2bUc+zdA
+q+lakIAAR0nm6YCuOWmD7LkVUprW1K/xmq2cWFXi4qnhoQbS1ik6QOTjN8SOZgTdBrQzrudne/B
9+ewg7Xf9LerDvDjM4oYHH3Jco0uKDHpwfhFDz3ta3w0XnroZroEoURzlOfmRkp3EVqR2xMC69aJ
ZRmKSTARIjzMsr7SWVVAI6Ezpd7O5dhZ4uWBMUyzWuilsfI+h5JTXirun3zRD7tCIBvmZYAOOF7k
U8VQOESjCTJ8VX9Ql62K9FoGCzo7XcNcpnyuerS0MStTCewEZjrvIBvRpbtWhmpDpQW5+u9Ha/Ca
P7UmOAOiJ1mVqWYGZ4AZqR36ubKt7huvgieg36PHcnM+c/VGnqxP+IJdbEi0ARQ5UC0QTrfsZdD+
j7UvW7ITZ7p9IiIACQG3jHuqebRviLJdFpOY56f/F+X+2rsoTuF2HF90hKMdO5GUykzlsJZw44pv
lVpXLS3yr1ATDFd8GFTQ0PYGIGk8OKmfX4JOaN96c9NI9wfsbav1TzQi/ytr4U2MwpAHvcGrA1OE
YJHgtROGk9c0zBub0DY77kkj3U/RPR3bjVh1PbA7k73wKA1ABgoMkP968UhWaJevyQNCEflq9Igb
3jSxVT4Fl3/15jtf80JzRNe0Q0hJAJZN4sWtlftG9tYUJPmpa3ArN6wtWJb1oPlsrQvdUXqSMUmf
13qleM09JiaRK5W/9w6aNX3ubFUhVx9152tc3HpVwkRGFuKlPx7ogbrTLjuSw9wdsJ1xUmcd+fC0
OlvbIo4dlWhIQROGfHOYXbKmuUxF952HYFuSTCBqx6dqCpnFWH0Is+kh0NijqiS5LU85CECU+EUV
aE0Op2tAmPuNgormmMg7GmfCMgL5MUPYigc3zkYPd5+bxo0PpwsXq/NBl4CUAI5QsH5EIxCA2NZd
nt3Yx70xACqAYspHXrKpCUt07bzlrCR4OTf3Tbt+7lzZKa+2B0dXvTdIMdDMgPf8h+GVCtS/o5rP
py5ei9IZyBWnr/qwlfab9+XDos7ELJQrCWLeVApSVeNh9tz1RXWcGea26Zi31rPQLKUt+8nQ4DNj
wjEs/jVnihUKhD5DvxVbrh4UwwQTWPvQ2KwujEI2dkwJBtRqtFJJLCVJ7gPZfIF12ouheSin/KZl
9BnfI+C749JTa/D6lQHYyD7XyfXA6OxDFpaiyLnMWslEifNinuBEGujOvFRua085hLv4EL5uAgfP
x7U8TvB7g3YSg1XIjiwkRgCjDGiNCIGr47Hm41MZDLZWiusoZLu2b2oLCGnuxjLXHr/nQhc6xAGo
JNUScn96aM0TmsbrPKFZO5jQlJ2ZQWtrDGEl24hbqCL8AtgMMTDahW04ezjpoNsu9ZnxPlQcMAu0
J/VrupfdwivtbldyzEEAt2dwImSXPW4Xh+0C3UoTFT7h7RuQAAO3+SK6zvqklTtN+wUwIgMCvXuK
wESpHXJP2qu3/3mLIQ1wM4giMGUE+LH3C067tjSMFvAOyl22H37g6gC9gllCoAWnsretz4qTA5cJ
A3QFBSsN5psWO6xGsj60XWV6jcf8QkOb2LRT95qfaz//P0lchC9y3IQ8x1QnWtHBgwMbjrhTcjn6
CQMrHHcJep42NvVjcIY16kixyehhxNzHYlPR1KQXQHA1/4Hc+z3mhOys87msj+7pvajZZJ0pbCHq
WqgS4Gjk/NtU3gUF2zB6HwPa9wIW5wWAlaCMaoppSjo5coR6He8diW61U6wEepAD2AR5ZoSZ3wbv
FxJXtVygqGd6g1ftW4ondOiwU42LXjBH8Ucntip/nrb8mw38LXfZszgpnQY6SUyLEj32Ek5+tCaQ
Sz8/pNU9PJOx0Ic0k4BaCeQJb6hv+go5mB5IPlvTtR/9IHpxiakoMnw6WGUXQnr0k2WTiouVsKOa
vOIhl5nXOqs39mttLXNjrqxoDI5wOcA/sQqoKxNuk66/yhhdTl7aaAMwe8W9AR5AMbAODS25QJZ+
rwsllRslTIoZJZjk/wRExC+Oc0s+rK4NSPm/urPnMhcOrtKACkKGMEdppXfREe9EB/gdX3UKv96Y
W/roS98vb+HWaMLl0swSkE+2E7EjktWWEgLVGnHDTsKwiBSMTlrk+8+VcCXcfy92ccMCKmNKWIkC
wJPQQ3IEFPKlQGdu5/9BvWhjicvEVNCJyFQyKUT7RxFZSWpp36u9cEtkFVCI1fx6Px0wfq4gDboN
cDEf1ftYBQsF2ybw4mTTJObCZOWhOYxdTMHJlSqBPTIMHQx1Jbx8AsiZWlR4yMXmxhVfs8OIpoE+
hNQGqA8W6pOXglWd0DAbLF6b6U4zt0KT1UWdCVgoTSRVlSlLufAloGXR6A5YhXZf3Mv8MjO3FrNm
Ss4Xs9CUUhhdKVMoqMFLS4BhXO9Tuxm+tMaXDZ38fNs0efG6Ekkh0SAMwEeBRn95skMbeWoAn5Yt
OuZkwAlH3tZGrt8DFPfA5QT2iA+cYGh5kFvQI5r/Q7TirgCalCN76U7erimunxvGiwgBTugHvq8e
nalJqmKFEsCSJ4c+pM8poHqo+88IaLKXnT8il1lfJwX2A6aXQDC+jEKIRNDEWkszhHyxT47T7hfT
mHKx/bxfDVoxDfKvrEUYkjZyBIgDrDKPD6M9ONppHvfL4gNBrXYbLXE1ijyXt7jiTWhwtQz52xle
KJ58MSOpAJbM9FEedrcqpiulWlgUCoenERUAnktIiWoqA2D+gYMKOG+zf6A2oKhBTmRrbg5wB4fY
GKL662X+K3c5pIVZlaopcvTlBK+/3z9vCDWYw8bc3Wbaay1yPVvoclQrJKmiDqDj/RsfMevEBzP9
e1P1hc4QIadqm2Fxv6D5Szu3/+eRtn3C/+M2/N7KhcZweWRDW+MIf8Fgn8XkmwBLb83OH1aGeUJT
B3Q8QqU5hjoLysGjwqdBjQGw3MUXdbjXax2lmX3Z6uBRATywEh+nIP5RZa9pV+GvhTXE+Yw2ZSXg
uo0wK6qpl1P+1az9JjilHSqvwQUXijWNGejCt5DIV43w2ecuwi10r7RTn9RgjUaPm0K+5TRzN+z8
ql6diVi4RwNVs4kQRPd/EXtsyVp4SjMMSU3a6JcsDYDnv7TqjwgfVnX4bF0LTzlNCZUKkHjhNds4
o5s5AGaU3MkHHKjDe6/dbezj/HufaNbytRIALSczs3he2y9AgaZ0wABvz3MsNXrrMLsSJ7vZIMWj
/QfebDUy+L3et1t2ptmso6zPwEDnJaOb/ywLtwL9IrVBSTcnLYNyX1Se7A3+9szc+gU+E70wF0wK
aBdFiLCw5OZUHiK09dUlLH76B0CUq6+cM2ELa9HItd7mtBF+IgVAZRytIQVnO8+tz89zNUw+EzPf
zLPtBGdmOJV5LnmAuX9FqHBZZKCTAbEl2rkabS8lzaHR2UbQtXWGC+vUA1S710gvfMV4kIDmIQDn
AdyE8unzta2UjeA0zxa3MCtALBmnvshiNEp3J7KrnijwCNWT2CZ5WT8tzUTaDFlGdG+930aJT00A
WuQYZb55FKO5A1TOL/j84RF1Yjd+kJzNB+OW0MXZ0aJPhxaZYm/0W7cX8yiZVSi3yJBKFjlkLhc3
okNzx2Ywsm7ffq92cX6KLo2BIObsN//rO24teAUQNgMd0Ey1sHzs5xXo0DuOJ6MRdaNdy+FtlIpv
PcYu7CKTLhMl+Pa50qy5onOBC9s9VI0+hh1wqUdege3rIkq2wv+1K3cuYWGxJaBH56DBQyiHm12q
5omBVzvPHbzqnCErrEzd6oVbO68zicueKjB9BX3X/tV5rekkBnuR0cVUzpyrf38RUgKIqraEewAY
lxVVL0BgsRPl9m/O6LeQxb1OpkgAaDU3vUCWrKYOHEG30K/W9e63iEW4IE9kGowCiX+zeh7l50C6
y2npcKE5oXr3+WpW/Qqy0caMR6WihXChEARQKSPNUvhtMESR09zyyU66r+DpuRVer2k35rFVDC1T
7WOXIhmGaSS9IZDsVk+1FDli2hxg+Fh3I29wQ/+TsbhBQu9ozfUM+o2p2mEfHXRXQxZLPW7ZobWL
dL6Yxb5VUzIFQQtBXNm3Sg6guRrEs1dx8jNrriW2cUxrTstkqFrigJATXOZ0gkroajgk3E9y1SLx
fQVk6KHLrKKWnc8VYu0OnUta2PVoGGKMEAGzXs4eA8NhytNmwL36fD2XsbinUMNBGRrBMZ1PMJ0f
HUIHxct5QoF6wmPxdmFrzQidS1xc2khHEINJk8yXdo0TYxL0DVaB6Ba1Rq+zO91CtOpNNvPmqLH/
28LW+ScsLjVpJUmZKBLU8wusv/x10cS+shie7Ftp/c0tXtyDOksGVWlq/tbLPYfHRvIo/NIZh+P8
duae2ELbXFUctG4h6gFbp7GMQnLShKIe4VmmLkTCs4gEqLhFZjVjtcWrsG60zmQtlJSM4HEdc9jg
X3v5v9fsn7DIr97zM1ELXZXKRMuIipSAmsX7QQ+uOFBEwxH85oJfqLz3paHbSJCvdNHCiJ3JXGgr
iHCJVuZ0bo3v3Wk/U37XX6rWYg+Dx3cFUi8AY4h2tTM6DdCZj9xBHxDZwoFe16Gzz1hobJBMwNZt
4E5/kTAqKB6C6ky+mtH2/4iEcdVBnAlcKC2JJ72fJNjUYSQOrUab9d5fWLczCQurrYuyJpOmS14S
7XoB4M9hl8ZbjZsrxhqFPOQcGeh70MA5G6OzZ41EuJl0kiTBfe+VIt4ZvR9hIkYvut3nq1nLO0KS
aRADUHMfSekTvdMkc/onr6DBeQ/W/Nqfbcp2VWN9Wb+FLU4nIHVE0wmXTo+SY57xU5oXx5FPJ5Mz
//OFrdiSd+taHNM46kAOpA2mnswX3t3n0oW8SXUzv4oWuQTUCtFAiIEX5SOne4lAceolJQaTCcXU
GtnhtYvmivBynjzmjrLV5rTigt7JW9isIUxorf5lDmhrbQujVSpmh1oo3N14AyZ51BDfbm5jxYY9
z+Fv68bKzX23uIXFUkolB68aEkFGkrtyW4E8ZeMdsaoSZ8e1MEbmqKU5lTJAcBbhY1KhL7H8LvEt
LLRVHT+TstDxnhPegx0JYPQd4uDiNtRiu2e3Ci03Uh9rxvXdji1UvG3QBRC1CAdm4zo50fh2ROTi
H+P6B+QiGwr41vxzbpYw1kjTGHQbagf89f9YM1g9LrR+UIDdo661bONJDdKHuiJAjAyYLJk98fCl
DTdey+t7CHIN2FgK1sDllP2YjMOoD6PkRaHdosVZuGBcHHb6AwNkOTKAf7CJswJ8sBoA8J0hxZHd
eJu/ONvEFOxYColb7rcH5lObPmTP8/GhcJe9FWGGmxbZx0Fc/0E5ZPWSoS9rxt2WCSz+wq9UUlP0
bECNvjp0zuAMd6Ut7J5cdvYsNDBAgLP1zJmv1Yf1Eh11H4JeF3M5LddqDMC0pRZ4Ra87VLnKdR1c
cTddJllx/Py51V9rggH/429h6vsFToVSd5LAtFfWgX1scKov7GFmHzO92PvFPpbvq8P2Ilf9qCKD
1wxwrQBdWypSVpXRmAPIHw8SvtPQeOobTu1MmhfuZAygt1vIlSu3QwMQE1PQEgws6GUXGOClM9oz
kBVPRmKxXFhhh3HS4mFjP1cew9qcCaEzCoVsLEugdRS1Q92mkS8wV29w4WTDpUoPXWD4QXNXYJBV
RxdCi3Tr54JXlAZykVTAnDaqvst6YYDwGG1hYEVXOKD1u6eWeIncuG0wWSAS/VzW2lvgXNiySFhF
1ShFCNL9QqZeKJdW10rfslbcGFruy/E1YbJVZ8Img3oxKsYWidGqfIBxolnR0MDTyOazPrMIBsna
XNemuddD8Ya9YgX78cr0p4t+twVaOfuExWXUzkUtvOxIAgMFEDX06/yHzi9jckmkb6CF8Gvggg5u
z24+39sVY/dO3sLn8oIJ9GsBL7qtMd05PdH0Wx4VtpT7RfltlLbKAWu3AukmXEPMBePPIm5WC6oF
+TRFfgyut6n6MmaYxvnvrFOY+z2XsjAykTqFRp+UkU/qg1zcpnywhuj75xu3rhS4Agz+D5j5y3a+
KQE1t6wXBeYgiTftp10xOhQz6sFx3JWjsyFt/uQPevFb2rIsllMtFnnURL5UXFT7aZ86xp43DkAY
TICnRo58uSFwxRNhLv3f5b0t/0zn5UZFv8XECuh858xjKdFNfRE4nZ3vw2NlgxDi24bElYj2ncTF
qQUioyG+55dE9NNbySG3O6tE34rqJHdb5Y1VVTxb4MLVslgNso5DFYchtNPwSq06qzFfP1/USrD5
bk3zLp/topZGI1DCU+BFhYUtzMJmPHenzrTNaNxIKWwd2MJICT7JyJubha8kDx2t7ALN3J8vZi0Y
e7eahXFqaDlQvcIJNfDcMwtlWjjNsXYGt7kUngRww6fPJW6d0cI6oaRu9j1Lcr8bUN+Sid0U10W8
RaeyFhsgNy6baBQHbyPqTu9PyQQBnjmZEvcHD0VfDiQnYz/+SGd0Yr+fnK2Aa20f38lbaIVZ6Qj+
EsrfIFya++7H3Bli/Bg9xTWKP4DEWtnGd/IWqpFR0KOAZZWDwuFSNi7gR3Tx8vlJrZnDdzIWuiEF
6FRUy5H/hY9cX46OsGqefcQgwfvjSqcQw/kxjivU+4Os9g8y1e6kZAt8f0PMssOTlRWRio6HGN4C
i8K4H4rbROS7z/ftLbpeGHbs27+LWY4ay10ejqBjKt90YUbHbqWfeveaBU5kj57sAJxgckBq0899
grHuTsCcRe33239HeiDvvmNhfblJkxgBXQjMDN2msqOFf4Er9l7E4pqp2QhUPYDavrkUBQlrkQAL
vHaQjfmOyW4/eP18b1eML/LU1AQzhaZj3nihJ6U+Vwq5nPvgZ/fCEjGiwTwjNSy21QmwNlVzLmoZ
oepZQNViQpjW1MY+gPUlTQL+IQzGpkjI54BnYqVr0Oxb1XSFmxRtaqWC3kQj2hLU/oVK7Te5KO/w
JvU1NlVWKof4T7dJar7WeP7uQxcBGPyhbDDS5P4MxZe4GRgUj2hHPc5oTo0/fjO/5Bt+ae0anZ3C
sgluUjnSvcmEJ21deqAC9Mbp0sg2ky0rDyEszKBzU72C3teFqwiiMDGrtijxvuv22dU8RK/5wCrY
RrVZcbTvJM0h9ZlPJ7FaRnldlcAzlO0RFUgFzA/G9VyFpF73FTjQ9l/oMTpPNYpEJuC75x0+E6gm
YDSLWhgitCb4fURcWVwJltp6tYXav7q0M0kLI95I3AjVAjeGDxOKj98jeYN+bj6FpbUD0f2/S1mc
Uh2gst6CHdE3RXil14WdRgm10lC+DjL9etvmbMlbnFWkMwBMKxrkjZpVF9TK2P0IXOTq1NVbMx2r
5sZEO6T21oy8fNvACilDm0yzJTd84kDhTSdDbuE28OZ8feLIMuw2JqvBEPa5gqwe25nkhe3GHIIW
qSIKfV6BUUUIJ1A23PuWhIXpjkZgLVXRxIHky9028cpw2FjDykMUg8EYLdCpjqbS5f3lJk951NPS
TxJ6rZXAI8yf0/62ll5K49CFQIn6fM9WgzCKDlaCCAKVHLq4VZzmkTrKbD6uwC9loHOHjnLZouDG
OjtBeUBsGMLVEOlc4uJ21dlQNHqBlMX7NEJw7Hf1fx9OJniWKqBUf2vnXiZntSoJxpxCJYaZXyTr
2C5JxwemNcce6B9Ao5BuCz31zWG41yPy8PnermgLpgGQFcbsARoolk9jXZqGgbS08NvqsgwupC0s
5hWXcv77y8ewJuo2YwbeIV0NtGfGrbHsrXor97wmBUkfJEVVjNh8MLtNC6pM1qSAjmUloO9b0KY+
DVXvfL5XK3oPmMPfUhZKoXWSasIgAiq6r38qaQoDkd1kheRURbHnUffQatpWnWrFUr2TubDCKQl7
pdUhU6RWxCykmX9EiRU4OhCj7PRFfFFzq7GBIvlUbwWBa6oBVEcVFHl0ptdYxB/hFE+YrYvwyNdj
uyORTfPnzzd09dgwH4hbbWACd5noNeuhbZQaeRlVHu9FTw9m0NyCQ9L9XMwbLMLClSGNjN53NHHN
BYr5O869spTUXYGIwyfqcNEDMUwL0u81VdzOVGxpnF6Bo3iHBPFLU0QPtUnugiwCwG3AbZKRSz0u
r5oqvir13jGFcGVSvASK2Adh7Bm9ijEMCUhAJd8pU3qPks7PZpD3QUz2tMDctIhfIq7aI2meq4pc
93HwOvZKZFfj5CSUOXFSPwA0ft91ZPf5stfeyu+WvdBXpmV9IEclZgbRiZrG/7yVKYBHc6+HCm1c
jzWjqYM/CPVb9J0YbNm8NoKqlQ8GoNT/wmjOXuzDkaLSZL75UrbM2VcZ8N3jwkTuEyAwDrovbAR2
TmoBa4FgVjzaXN2qrp4JnG/LmQ6FVULMujGQsxHZZd2lz1pEHrNqq+S55uvgVOHlNEyjIIu9uHVG
QqNE4sBVBuZTaavuXPyoCh8I0jYqWX540CX/cz1Zu+fnEhchSaUg6Yoe3sLX9AsiKaDq2SRdmn9i
eVo6huw1xMSgLFmOA7PeTIUmtALV/dGFJrZ+M/fLoNbvxS736Ba63kcuWhTmZA0IEejQU3Xw8r0/
rVqVgDFQ6b8yvhGCu+/OiAeAGVhg9nB8oHaNnunTANQTqb0ZPaws9530xcXLlTjCoD92NMZwHcjm
em/Y8ZPsNXZXeLAJ3ucHuLnahZOQ6gJI9D3kzR1KWmSh8nogqlWDxisGb9hecRvNSXrQPcmOvNNQ
xPvvEeG7Bc+e8+xyaPKUDpM6Fr6MTCYJ4KdE7lTxrhgAGjZxuxHFxutkzdi8E7nIGICJPSl0U52N
29xaWtr8MNwAqhQRmrL/fH9X/P65qCWQO7gVyoaOQ+lPibHrovwqT8YfVKu+qPHoRkn5PVLIVrsX
PnXjziyupT7BxIL3OffHPLyXNbChaVr5RQBsZZcooIGREt2tSHroWrT19TS2NQPs7Vlli1IFhygx
MM0s8uF2bLXnhoJqPZ8aZMaq9HsjKmaNsmp4RTZiaEUqZFtSyEsd5a0N2jW31k2/FEVoaZV6QC2j
TO0Ir4kLU5io6GdU2XNZhDszCZIjxmBylKIDd5SroyQhn5IP3U6TxKVSFqckBAxMEt/3LH0I6vQm
jIrsLgTDb+WoEtgPE/COWwkQuyqrpQFme8289RpZQ+c7YCtHTe5OZT+qt20iTbaY2syr45r4clBq
o5WrwBOkBn6Kkn2jSTD9oRSBoc/8WTalGwaDaut1kNtZoBtuJRTTl9TyIhoCL5H6LzErdkLpv5UA
TZar+CCUgVqtNP4Y4chBRxO4LExOxtQRq+9HV+ubfZEqJ0mvLyumPuY68CdSBd01vJH83Mi/tWy8
0Dv+SDi5KcjYu105HFQ5uzJK7RnJeDvTGHdhbR9UhT7UhfYQY6pAqeSbREklpwyTO1ORHDb2O1YW
madKhmJ1CgPwe1E8cSl9anjjdrEZI7sonpMEWFMy+xox9BqEEgOibTZeZWP4nZQjzFvX3VNpxAhf
29hRoRwojyorGzhYXqXSHdC8rjJ+QHb7chhMbqkq2hZ5Wj0woF/s09h8wjtyp4wysjNVdSUh7j6w
xnRY2ilOZAzf2DjsCOILK0uNh67PEivi3Ulh02EqJK8v28shUlqHdvpt0mmvrRHNypXZtTk+N0w1
LooaKpZkaWS3Y3iKVGL3SsC8KmcyhuIZPlPZD63oj60UG36Mjs+IGacuFxe0NC+zGsP8WksqS26q
Z0PSnsRU9E7fSse263/kHQkBWKg+hzE/tQMJrGbSXImAU41J5EIJplPYBDtqACZ3SMODpE/38ZSZ
DsYk/VyZntuGHaKhvQu62s+L0JVD5WHUpxYvmLa3o6q6MeMeSN9mcaii8jIROrSW96rFNTmwyi6o
nKrNPRqqF2rD70H/XDoilq97lqV2NXSY0QVjuhsH4gADM1oiKrDTeubFuXCqdKhxfbObutCZJbd9
bmno2Lckiex6njmF0HSn6+tLrowvoVI8Nlpz1YYmc/RcHNKxdFnWhbtBkduTLvqfgkv6rsq061il
X2Iwh1htgmaqdKB7OaV7FnUHM6z8VlO9II9vhlarjzwuJmBAi2Mdx9VRZQPQ7YjRWbkwRmdS7sNm
9KrCcNSY31S8uqhTvu/BiKD3saUlvT3R6JIMrRW00f1Uz+eU94NdNeSkjvlPIQVHRNdOX6TQPeAV
y2qNazidSpacalrdRAP5Wqj9rg8TvAvqXVnH4Dn/bmJ3QjnfhUZ6w5Uwthp5cBODnEiYO0Ec3w8F
2QODxqINZpOLG6qd0go0r8aXwOysVr1rwru0gangjxUYSvM8OkbAhsUgo932TyofHfxTdE6j9Met
MHju0xeCO25QDKaBuG5CvhjTd416JYkHPQbdTItTQ9NqUUd2PCNoFJiZk0tQVxbWaATWWKdWHqc7
VY4uByZcXmpQ/NxujIuK8J8ab48tRycvQ6vLdIuxAitURouy9lnlJlpRYn6dReGdPJqNZTQxHtFT
eBiAuVAgTSagWbYWaldlgdaVXOt9PLddXuU4H9hREbhcwi1Rtc5WRXat6IEL9BePc3I36tqhyTEj
LwGqPj+ZmXYIGUg2uisju07CHyKpj8l036nFhRxJN6FobVEVbst2atfZEY8svR4tDpPZxeiATvs9
IQ22KHbDBoQq6lWvDjYHyzmoPIGVHl6203RdoVVrKG91jh00LrIuskh0E2e5S4N2Fwj9hnWaBSQz
1oKeQU9tuB6rTGPXIIgWp37eVPA3wx0xwYBJnjgD8lxckg8TkcEgFmnPdW96o5A9OmZ2U8vMVuTc
VahyyIs2sFha3bBBfhx0GL5UvTNZjiY1mTkT03ObsWqnxdFlAZatyiyemlwAPgAHa5GxOgZj8xyo
xo+5QufUYfQQiNjrDYxJyzf69ALvdWKi+TKo2nNu9LtYHiy9Is4Yy6e80S+6qTyF1c8GvT9mOGEQ
CioTzhl2kK6O3I7wQ+gt9hO9P2U0vjGj6ippLriMd2evH5XyWGTabWsC6WsIb0RFDgQRQWM+iriy
xIzNDnaUbIagxACD3pzS6DkNiZ/0zO26W67QnWbk+66u3PnnkvQKruwQtuKo47SM+GuDxGuOQoaE
xnYRAwyFAWO2RI99F7gqcBRKzbSa5jtlSDbXP+X4VuO63Q7cNnvw1zW6o8vcjpPKRtOYK1Wq01e4
WFF8HejsUpgvLBEPk5I/cQUjM6GSUcvECIbdpYbDGRrqxfc4pvAtkqsOzQERvSsN6r5XALTfAZ2a
KEcDvDNclVx0+uPSgWBAag5EYlbYMHumEStbqKMUuhMBgk33rCSTX6WnOMkcNUpvZA1YPehhD4fK
5hJxaQzcXrP0kvqxBodERYAl3qeo/+holgXBrzrg+U7sqb9gApGGHqBh/LYroZ3QKdqgSyVskb9N
LSO5UwfzIsjVa30gTqtqVor7h746W5qOpGvssn0M6mfec/R2GY4UAXtaVZww+tFrgKQQ+dUYf5WT
1mp64hKtchWGgVvA+A00d+L4rgzQzgFv0PUD4jXVMafRylrDCVq0l4PpMe/viIiAJBbYooCKq407
JdFVFRZW2qsOR2WrhXlNgxj8kIWtZc9sTOyKRG4UFbD2FyYeZETF9a0svf+uydzNmtRJtdaiWmkZ
pWmPbW6purjMhtbWRGYPveHIamI10vemrhxjCmFfQRQ8oPkEjzrkak9te5vkiZdniRtRDwGlLVVX
VMtdzMYCJRNE3IjbYHydLoMjCa2+qGCirvVatTp2a0iBo81QW1zbB5xYrLqmCOaGKXWUxHQVTXg8
iLwRXN6UGHakD3ZkqkeS4M5lL0Y+WgDHtKOm96IAdj19hb2wSi6hmD7dTiHZdxL1OGwJLR7MvnS7
vrSmNLMLXFqT4J9lmRv3oTNw5NZSfDBtkAoSFgp+zihjplz7URemlRDdBWTpbgJoAqA5bVAXsGza
B+YXqtRumvqVnF9o8FG0MI5qKR4zqb5kunRbNmCtoPpOR+iOqAW6XHtaH9vmEF+neWQndXXIc80B
z5Jd9MVV2QCOgmCoH5sAThSL5o1NVRwEBEsR6NzmxKoBHDkj9Mbyu4HARkySN7Xlbupyu25qa4Sy
1fBFVVF9VSK4t6y/UjncatPDxIZOCvVq08oK2be6V+yifcSTEtDPsZMGr7X5AHN+glHygla5KHL1
/vMn1tZzTlukPXItq4MqxnNu5kwQu2lHCfAN/7RFayXl8e5Ft3hbKa1cjXmGBzP1VVuyJDSOALIl
qNEVNoPSz6weNNlgAnwDClskQQyAErMZ4VDTkSJbPJIludGNLobQZHxktPuamnQ6AsjSKYzx0GTJ
ceiDq27kjj70mCEyj+MYHAOUcFiZHElauiVqAmkOKBuMyg1yiaFkke0CLrugv3FGNdyVZe4p2XRU
e7pxQCvpLxQHDFVTNR24UssMTsjUrs9N5BJJXz0pOseAU/mU6Fu9qmtFbwNMoIDfIybyX8vaUqxE
GN9kqEfIB80jKHd7gWQNuoXIA8ki4UXNUe+trfzFWtbtndhFAkPgNa9RKhe+1EYlUNB0xc7Kundi
sCFboD370WXjrQI20dl5+1UhnoVaPjBTr65MtdvI58zpoaWinO/BIrWR5ghYyww1Ez05lTGeVdGN
yltLjUNn49atnaqCE52Hm5GYkxfLVmMADdUt8nJwEBFIP9sS4B2JGzrRRen0Wm3llTO5uZNdbO74
fKE/LvK36MUiqwTlmjLAhS/kSbMGJX2Mc+bHwPLrK/WRoLnKzFqQZBnN3qhSzemlv0CawZn/+wXL
0pQ89bGRl/iCMJF2eHzf1CXZqO1t7O+b1TvLi01jmA5FiZM05UtqjHYFA9vAmX5+jGtS0Dcj6xpy
7qghLgwLaLfQZJGAYGMiDkcKQ31k0vPnItYM5rmI+f+fLQRdMMKsuhJMImi9lNHV1Mq3n0tYTWIC
7lmZia2Zgsz+exFNpjRqmKK9eXhOr+vH6p6+YM4HHeSBkz3NhOu9QIBjNV+zwUoPkrPVULG6i7/l
f8jyZY0UhtIwt+3eT9VTUPTW/5F2Zctt49r2hy6rOBN85SjJtuQpTuIXVgYHJAgSnKevv4tJn7ZC
8Yi5uVXnoau6j7cAAhvA3mvg0eaOW1v2Z6NcnnNl2how2oOlQySiW1TF3XJAOpWcMmX4x9SLxQtq
pYmSoy+1sRgvkxwEoGZIvIX8DRTbsrVQaTpVM5Tw/tHqmJGM4/0sY/lnDMXL/tMcTwNyHOQpBf23
xRcd0TCx66jPYUo7Bao/m27i3gg0vrnLw62i+8Xn+xlM0+f2E7gOSyqQHetGq6DmA7cXdOOmEs/E
b6Wtbmy1S8/uRZhFxgT0Xs47MtqBPBh+NBluYY6dw2mFZn0fuYU+lI6llZ9rPF/BndfvzbxVUIKr
c1cfWtuterxcRv49ilHbm6EgTmdL+6YhryYrPXg9yo6YJE9pcRm5vsHWJwhaHOasWgBcz+/7S/Tt
0JZWwkKZ9ocaT7FOTQPZmLb4thepYp4hbGHUptHUvdBkLWvczKdhzEMqV4GVQpJmS7J0fSHDkkQH
1wwtsiXJQ6JwfBkg9xDqEMS2Ps127VnIb2BBOPldGPuRf33qLqBJ85DO4i36OYQZLQ4K2woS7WAl
x4pZXm4Vbt+hbjQm++vB1rfNWbRFN2csKl2AxEICM3Vmv7I6jJhn+z0E61WUgoOtvu3qwrDQfwcE
BZZly1Zqg9WStY0Bnrd9MKYbUodmuQG42gqxOD66xhxIrmpQ6kp2llp5ZRSwTXjGf1kW7wNZrPC2
5njeAV8KmwwjyFVXq93iBvUp33DRgwJQN0y+Xv9WW+NaLAxljNOqFh0+Vd+6rXWfQjgD5aGtpHMB
mPy5/t4HtlgRSk8kWR6QSAVOQf+nvTfE+24YCyIvBdtQgZJVWTiz1mTxAf/wB0zLi3Nr8RMWeS+T
U9OMMwhMxbckRGXnMN5bISxeoNe7eTVUkYl+uxouYi3OjTLNZK1pMKtjqB8y9S7zIf56Ox9Uor77
A5vWjbEtXTVaqwabn2LDoUKvH+S7WYP1H/nObT32eaKuDG6JqsnQuaHFmJDAEF0gRWwPRuK9LKXB
kMtfLYEWWZ5/v75KVzPy+wbX5/k+u7xVNLVErYMOrlmZZxWJxyjdWKJbIRZXUKAxSrSZICqejXJA
7LAYbP/6IC4eRb8vCn2RQuLR0LJewaKoZFS3OTxHbfR9k0+D0v8/x7JII01mJuMEUF7Qmp1Dpk9p
+X++sC/Gskgbs18SjDtwnrQ5AAn2wUZJM+Vfrk/YVjrUF1kjSbocalJIuiZ8OVR3QhcQgiG/OO0x
KqF/oUw7jwu2l4B0Qz3fXkLrgd5s9Qym3cGM04RdUQ35KjzhRwhBKlApqWBa5uQhRPg2RrqaMAAf
IxDNmv0qFiNlmWlVY4nkNMclb5DX2UtvoPDCHQmMjL86L0Fwh/mIDduIJca7tnNL9F2MaLIU9uCM
of6uPGGypw1Uxc8X6EWuOIu0WCc1LrqT1WJc/UwMTvUdRdegilFoh1QixzmX6q5dfetQI9iY0dWU
aCvgRJsw/rgUMZRxbY/kCWOkqJASzcn4eFtP5DAocEHI7J1qS7fF0D6P4wAGer5xX1i/A53FX+z2
pmSqWXaQUolv831zTw+dg5ImBOJnKZWtA2ftFAfLHG6JEPTSL97PSdTKwPpB6IabUDPXpQ91n72g
Fb1xsVvJ/MA+IQ/D2g5MqCUXKhkYZbmaJmHcp24mHVkknByy/kruVWUQt8/Xv+HlqIiqgfENHgII
c1CL/j3roxMLu76+gaJKFYWTjKZI8a2wxo29d5n4EWVmGgKJB3Tc8ipeGWiVZ2ORhS2L3RgGCZn8
7fo4fv7Q33cBQkDjATOGnIJN9/tAqpEPEWzbszDeRw/l4Cle9Qvm9Avz1x1EaHqzxoR5Ip/MxCnv
geUAGUvytpx9L8+g337JMr8NlHRJznQzUBITKk8Sv+dx/Eq6OMiqfgOCrs5J63LYoGERXMBBdFwk
tSiLAWSNFTPgpQVg6pg92bVU7G0zUV1DG29MY7oHTMSnQ3vUFBSQKbwg9Wjw7H76Uo7kRz4g85oi
QhdcckEXO6VSwr1i4kfQ2G61KfqSDfXOyulDq4xQKCXm3SQXu+tfb3UVgiMJ7yATh8MyWdqGsKeq
jK3AyNsjUWxfoBpm6GNwPcxl3VidP817nEWqVNQkzjTwpYIYXRssEaIUUAGeeXkgFqXfi+Msvbp1
EqwufjQSoKiiK5eFt07DPcGCOGSglqkjR5Adkd42xnV5tGFcZyEWiVC3BsoiOs5+QYBHQwXjZgDC
Yjb/9K34sA1zXbk1/B5wkTZQajWY1inZT1ydhr5IHKj3pffLLNu438LWrU8hbDHw/EQBenkd7mlU
VBCWtwJcLBwTMKRofNqYwsuzbB4RWgkqOhf2hZlPZ8Wm3aNg9I/Y+vx0+WU18rcL4t9Qy5IyVJ4E
YVqVhrYau9BPeKFDvTUcbS0vvA9nWVM267TXIskwoakZhbEGbubcu0psUKB/ynzn7v+Zs4S9hUqO
jkoesfC/+RedvR+ECYs1U2BvNVobSn12j0E+Xv9Ia8tgdiu2Zv9Q1CYXOb7o4kmegGELmKGCbvk2
TBvFz0vPRwwCgvumDDCwDlrD4gE7opdWsyoDK8/N9+MX/qyHs0S69pG8la7k0lA9tfDgUh12mB2p
i6N+W7xukU8vDaEXv2IxTivrRtDpBENJtPfpLoe2DXxuP6ZwGRF71avgI0x8YLy9v5je98GTucBw
9gVLYnAD+GAWaqQE5E7RHoe0da/HWM0cBkT2dNw6CCZ5kTmE3knlxGaZ8hcCMabMn26MR/I0u4qL
J3635WN1eZ0iKsqLKP/BwA0slcX5CE5VRwugIwNL84Hm86b0eZCFY0VPqZVAZu3rXwzvPN5iAU3o
TwxQEf9ZJeh94ch3z9SRXCCVxJ78ger7Zb8Ya+U84GKtpEkr81xFJp7Fc+cap7hD31cGgBLQdRH+
MlCh4L9Je6i8HbCeAukWkKFAnTYdqdaOcbx2wH6avy5Ik78voARZ2hS2ZQb6pHp5LmXOKKYf9Zg9
X5/ljThLIr+RAr9lsh4vnvRpyG77/iMlG334tVRzNpQli1+LWkqaEoWEyCoTV+uLx7bPHq4P41I7
a/527/Olzcf6+YYDOaWnI8CsXYAej+SMr8wzIcX+aN3JuJFULqMukR3ubu2K1YsQrkF4O0GTDGCD
RbJO5QryDiyzgqh+1ECw+ALivg+ELdmXtW8/zBql/HXTCmLtjD2POk/62XgrUsRa0eEmVMO9d7bz
ms/Yyin+4IaytkTOQy3SjCbJzC7BMQiSaW8oxyZFEb4zNpLZ2k3/PMjiOsnrOmIDnFIC3gMMlh+4
wOsG2DBgETdWytpytEAqNNCagy/SkoqMq7g1SKzKcd8CsqM8zgz12TmjvlWAOv0EcF9g7a/HXHtZ
nIdcLM4UB0HRAFccjLx4GFR4cxgs6OTxvi7QPm4i8f16vPU1eTbGxZo0I5rkUSNjV7uym8eh6rMg
cxunBbQbnorRjbwDsep60LXj4XyQixVpyJJpt3gRzKV5RwH4TgdQslNgUyAD6lcfeLK7HnDrQy7W
pRjVtJdsPA7Hon5ICHCXCd94E65/OFh3wZxZ0wHZ+H2XAXmmqpNim0hdGAxRy1BNIywVwzh2FA8e
bk4bS2V1s6Fo8U/E5YsXJV0YD89GRSXMfqTm0wB/Dpl9+ZuZew8yJ5ez5MGZbFdojiJlqdrOKqsn
czQ/XQ+xNY7FkocORavQQoYfhmhPdg7Im/0tb/oNJa7VrHE2W4t13iVmpUISxAqs8d5IMmcoOiAO
G0e3tyjx64vtfcoWq7vXKrki0FEJrKHZl6R+gyXy2/UpWw9hQVcTBLpLlj8w9lzr+9QKShtyhVjL
eaRuzNdKmQ8NXFCM/xNjcafqGwJVOYIy41zm+3VsvOMRtsp8/yUNvUdbbB/aaZxYEuqmdWXeRQxK
vHne3XdEdYFJmRxN6T2uJsKR6AhFZXNX1FpAKvtG0dr7Lu9r5/oEr6+Wf3/Osu2EJxVcYkDyCsAk
fRBNA9ULLJ3eph63tyBlaIxjEy3LSWB5Qi5XNRT4si7SU93ITVdrvQUngeYgWss3C30HkIub9EdT
i2qHGIkr40bEJHCx2slP4f9pwmyog9WulPHbtE38Pp5AajGAy32RpH2R3Rrlzq6NcJwYKH+nobKd
cdw18egVAuW3UnNtFYDykv/QwIkZYvPzpOqhYkORXkSBaRBPgXnvkAZx96Rh5mX7Oct28ngnN41j
CxhNj+C8xKEQ1G+SXS70N1RNvcZSUM0E0omD6du/JnxP6kLB3z+qJeDIVeL06WsM0Gs7jIfcni9D
yeDIGnnSs1cJ+PA2f2roZy390ptdIKA8LgDiqJnsxBQ8IQHwDZQ5BANzgnd+Q/VP6sQggSTwU78k
JPvY96dJEv78X2BinUbv9qqqOLLVOXiW7Lih761oBGy4daT+reuVO6CIXaJLYZfJbhYVJ1k27iRr
ZhVZu87I3DGmt4ZSBz1+yMDZTdyIW8Ih4ddKTotJMOTY6wp1X7ff534UJFla9bHhSkjpq54YN3lb
h1rGfC02XLV9sOjXXgbHVuaPeszvpCI/qpUcyNFtVHU3NcekDwA2lvaNaaehyDPqjRFI6Srqpzpq
CeZIQdsoH8v2IQEaGO+vzDGH2tdHyBG1sjPaiVOZlVPXw41gX4fyJmUPLbARWpve2OIBZumONph+
OYCFiCbXLE/JRgyhsw68HnZ9o7pClV2LvYzNt4R97ab8vhZNkBERwMsDKgD3HSg3Y/FswHFuLN8Y
vk5ltU5ejG8QILnT+qOkdA6TfhiZ4vfj6LaR5qCKHxIlBlgf7q5C7AoCHWLzqFv9TaaahwwQ/5wR
Jy9jkMTEoyRZfo61K/HaabrozphwYzWrvZZ9y2GGlxhY1uOznXW+ag+ewMrPVfh0Qw9hbF8TMTzk
FZ7rKiiMhDus/JCLcscxsZ1luKSqnYmmYTXIrllD1FzE4DQwpwaypyaS1ynsIOpjzwusG/FDliHn
qb2RqsKiU5FwFVDZ5EPTfueY635KXXXsvKYfnVhrnU4ouzSiQZvoXqd1jprUXqeD26znj4NV3JJW
c2lZ3QI6eVD6JpywJ1ROdrLKfdCwDr30rSo7YJZMPwU1NGdwNUDBg0d7nmN6jAx3CcOVi+bJUgFf
r9RQ8FAVlJ8mhY97uMIHBZHrQ1k3x0hTpJuJs1fLyKrbCOQyf8RLMuzgXrJT7BGEUBoI3jFHxMmO
NHbjybV4JlwpvRKgjTtC6tgBvP4N7d0TqUARTOPhaDArmPLmNPXE8MsWalRZrdwYbQwWV8JDpcNK
zzKOzdbsYFj8g7TUk3jWOrassJ2c0N7JTDNxwZm6MUADxeUPZwyVU1+DuJntEsrKI1BcX+DGKPZZ
ofe7ItXwyh5Fv8vUDCqQGscCkOzsx2QzSCfqhWcmMGFpmh8qKCRQNwzimj7nIn4U+D+OlgSyG2Da
IL7ukwpsviRKTpZSoiEOIK8MeYIh8+Ou/ZpRcWhsMQEXZqPE2grbI7F41aTpWJHyicr8lPKSeZB7
0b/EksYdmhofxi7doYgFzQkrFDbXHSpX9/iChgfji8SxG/ZGOgpeGtsXkIe1uRRGKSpZEQDNOTmp
XfW1bdWvpIW1Y8cavxyHIyRuvqsq/6CS6DlR9QDosRMaCZA9s4KRGs/5rldU6BMzcCUigrqzxb9T
wf2oqcF60IJennzdynaNYh2pjLyvFQakqLFsoYGXQLJAjAc4JQUjQw5F+dpuLBfsj96ZyuIQ99p+
/iNaiR3RDt5YWFDlyA3s2OilNYY7OIsgsYFOXpnqibTSA+PJa5WnHzUWuTlL3toKvKYBe7pk2JIV
5j+H8U9Zxd40Nk913XyNkq51cY05ZeATuji/9krbtICVyiEcW0NW515WsVeoB8Z+bsAOPQGVuZIJ
zAdo5VES7Zp8AP26xSlWqLvSROAJiaZtYR6dFuNd1sZ+FsOwybDvdIpOLLiHJ7j6HuWm/gpOEyhY
NYh3xsfaAM8jQn9aYvOtUNuD6wuEYGLc4o+nO5o2u65NGyS46kc5lBaU7q3BoVA3d7VOg/NIJFKv
7UAOKitx1LVUcqWcSUGZqV/7Dg4gkzXh50fga/KZOtKWz3mlAbstIimQRc5u7UrpIIFiWU48wMNV
4qBDqy61lH0EUqpXJnLsprZ+1Gia3lRRdGya/AS60bOeJparZTWgt/yxz9GKSITp9HUuP6dyHBSq
gCE6lYlfg6vu9DHbwbYWO2cwCA6uRjhah7ezZLMyGCvQgGlXPeEq8nGEK7CjD7BslPvHCDpmCeRW
aQfZrfE1KpCLJjw6NMtVxHzODgFLUPxSmSdq84lX2Z7Y3zS7dDvjCa57/iRVnVtXkulOZHr4Hxjn
9rUQJq5UxeREBdQZG+INfXLXp4Urykc76kpXk2Lo77Pcqyu4TKjalyYVd3jtG/j+3Slu0U2K9aBU
s9LnQ+kavQVGZ+m1YDI7lW5vPLdW79xnl7RF2UEIppkZaeHPnOiOHh+bakNPaL7iXrsFLoqmmMxR
j2MTd84G7SqF5fu2lF9SPtPeUvCaWti/58WwF+lGRWz1OX42ssVNn2UazdoJBRUz/9ERVIaIfW9E
txUIjPQ1g9n29bv1JZ8IBbjz6+7irq8PrOBFhYHG+2pfnQSk+WfHx+q4jR9bfVu+D23Z9LGqJNet
BKFKrYAJczXd6Eb5rZX6jYrG+mtJRQMLArAQkV/2Yaw+MiGyofx6LWnwkoVa2E45ANoIzOtWy2C1
nG+dRVs8MVMmmKRUAq8lnz7qLuwP/egzvBDReUxaQAy3UDzra/99dIsHypSMA0z20AKiBC4fkDQt
uteNRbH+pd5DLLYXyyPeJiRHRoBQ9mzDlaReUcDPKXXHbz00paEbNIhAy7dW4/rrCzZSgDGgYHKh
QA4jrogrOdZIoaq7GioOWV37nQZma1J8nkx4ZmBP9A1QgKntSOKZd70rDXHQs/hF2G8dq/BC6B3Z
uNXJx0lAdmwKtaIO0bg7UrgVGCM99qp5Ap3YgfKBE+Ow0WLVA6+/tfm9Fn0tkDulHIdwCV0F2Jrg
QtjCBUAMn0n5LCBuAs4a0Myll4D+2pafU+toc0iO2niQ0zywC0glRLtYG4FUg8VoowVD8h0gHScm
5n2Cq/woZF+OfmjNt7gQA24L6l5hMYQQvkcd5KZjaGCZj12h/EhrpM5JgpyJPjhZX/uWPIHeynQt
aG0Q9zmoyUEHc4TRRGVw5L5Gh7vMGl0GRqgwW4cJJajq/FRkkDvADa+kKqwYh286wZPGKvZ9hj8n
jLsW0q10BFnFVqJDkoJlrFYPxJwejck8RVPs4sqPJ6/idZPy0I0ktM0IR77pZLnyvRiG+7YbjiYE
EFif+xq4INrwgdXDIenJS1bqtyWMTpQ2edWLJtSBAOgNGuTjEBhW+lRRy8nwrdKUB8RK3Ix9UuMb
IphDcmA26sSLoBpGy34venzqvg9sUOgpCHUVdDAqEKihhriP8i/cxmV2ghyljhu8NblJ2XvyMB17
Sg+9+CaYvDeaySusz4I9MtisKJ34nMk23vZT2IFZG7FH8LwcLuiO1C8pNhb8qwISU2+oQaTX8tt4
VjKpSvZSW7FbS4oviuxjFkeQlRGTS2u0k2gc5AUNoy7f6Muubsn3jbFMnnWnG2AWyxD7zemHnEBk
oANOJFN317f+VphFiVFhylBIHC8Ki5JPI02ChrJvDEzf62F+9sEuztez4SzqjFVXmJQ2KuBQOOLg
Rk13NeR7fzrSeIXioh6g79O9DgsC3N5ejDBy4P8EXY2bOnPSr3ogvP5mK5NvjX1RlZTtSCFZCcBA
xA69hhtVlXhJ+nx95OvHxdnIF8cFLpDKqGZoj+IeNfviZYVbh5Kvq+5MXMiLPzAA3xrY/O/P6sbj
VJMOHRUzaMuXJj3x8QS58Y0i3X8ZF7if5uyeBN7u70EyFfIWNEYJCXxvE4afIcjus/8NaOzx5AOP
CWmPj3/VoYEwoq7CmeVS8HQsjGTWxbECpYpeIqRsmqX7ptACIIHcUqs3rp2X3Lv5tgQI04y80GdR
5t8HOSWSrVUSUFrWKX/O78ejcWOnz9PXFB6VFgxbO7oH9VWOHXWXPln7LdXk1Q95Fn6xdjQTAtsp
wCeBZn416Z7L2wyU9QvhWYzFYjGmPI1bBTE49f/jt0UVOLaTXRpsEYbWS81n0RY3DUhviFZpIWFV
AY1mBcCZyI7x2Lnlvgnzu+qOnrZAOqvQkvNvuLja63qDAuY8wN5yZ9MHqCnMTN7pmDsAX4NS9jqX
1vHg22aHrF7dzka7uNxDv0YCfV0DQGggezFBNUIU6efrCWZ9jQAkBmsMEJWWZMIhV6CoVSOLGWV+
MzYMGjk8wbOwTjau2fM8XaRwEAj/CbTkgWpDB71VtNehLiFcqzUcEOsdNA30+HVs/uZYgmKmCotW
XOiXnDwQXWSpm/lD0M8JR5wOdABsUd7q4q0vR9NAh9mGsRZQcL/v72RUy9ye7/Iq23HFK19AZfPT
O/o2v7Wnox0a7raP18qqmM19IP+rEQgML/UOmCSDopGoOHem+lbvFQ8ZbWNRKPPKWnwsTZsl3gGR
JcaFIRpF0xk4deBF2GQHdW6gkB89Tkx5gZvLTd1ZuZNW9HGMdX+ujg6kPloWyC+RbRxSKTpWLX/O
bX5bQ+yN6IN/fcmurKTfftziMmBSTfA+Q0c4NzpIUzWoTreoTGeOPIGHU5ONo2oNMATuw+w8Cs0i
RV4ivqNcl6k9AoTRt9pna74tSzYqQfA6ANK3+TRxuJZE4zMkcUD2tx9y1PQbQ/0wqLY7pNJbr8Z7
nev33AL3vugsr43szC8G5YA65guxIccUMd0pR2WflCpEfrYUMla2+G+/f5E0+9wueYHLdaBH91S7
SckpbraegPOcXywYOLRCbBt2o0DG/74TTCZXmTaiDjEEUZhDl9OYra7Zl97LfShzbr781uJB9lTV
LbjLoSCxuHjWnZ0WTQp4hx7KP/DkdBK/+AiFPH982iYyrO0GoI6QSGAzB9noxRHA49ZGD0ZNwlz7
Tst0ZyfgsOs3XDccr87SjVft2uc6j7bI+hIwow0epth3sgUdNc2t62el5t71TbQWBe1nHcsZjm4X
rIkUZe1BhRZmYOXPeGFW7FPFNzL+WmFl3jeIMqdIYO5+XxRcRHB2SRHD3v0yA4faDox758LKNsJ6
LS2eB1uscsGLYoDDoQUVtvY0QZvKEw26E9dnbf4jy2V+HmSxEnSuoSI+dlYgVOjQARdyoyr99zox
cgcbWduIBqvUjXiLtTDBcc9uezQNhlrofiErxxxShxaLXqQBbkmUhZ0hTgYvcHwPNzE3cC/qk5vU
kr7GmmQ5k4rCY9KP8EVI+h8AWO/MHkpaE7V9k8WV2ynxm2yh9lRJqMyLEe2Ogb9MUQQRqqpEv6nM
g3QwCqe0dBUvHAsqnxAPKTN3Yro/UrU4KLWJ2qZVyHB6qEZHAYk9TBh7SXNpl5YxMFemfBzk9F6t
c6RqNfbbotlX3PSaqkGSgLxSq5p+XWYHlUyuQjr0dehXaDd+hIThIR3TE+vtQ0uVWQISTKl+1g7j
nzQpexJFdIgVgp6FfZ+b5XNaKvcG0YKR5D+kfnxM4u5eQ5U/iDKodxm6l7LoAU+Dl8auPqd5Usy6
nT6Xmy/J1OxYrFtOWrId0yOvIvy5xSNeCPkAaumHojHuDLvx+9Z+0vNaRivcglZfKj3YVO9QVEv2
ba79UNPq7fqSW3tEaATCPTOPXNbsZXkSR4fgGR9y4FV/WY4NNxZQwOIudVGX3+s7a9+6KlxRqbeJ
PV5Ls0SDeocFaThQ2BfrXUXrDEqJoPD+2sHJYXr8BSTJ/wCBuPaWwEjfoy1WO9QA8tzMaygNgnh0
ABEbiL1/CcN/85ZAtFnDxZrB8UvkRt7UqYAVB451VC1ns72yv/spVvVLE7w4yDtr/HT9Y64lqfOY
iySlyZMd14TBnVg3TpINb1Lo8X6/HmPtVvrbwBYfDeBVFOhHQPQMBewZ3zxYN8Nu1IBP9yAvObjZ
d/5qo729ka22xrb4eg3UGIkoEFZmKsSSHzouexsjW1uOSFLAH0IIA2Z3i/d0adW6IUF0GJ9MhqLS
TNGI9nC2CXM/9s3H69HWc/17sHm8Z2UQpc6GCYjOJCzZIZGOcUIhwggmwShvTNxaLQTr8D3S4pzM
0ME1Yz6fxXgRoapF3pLDT6xq7P+Z6L6yevqfRVysw6KXKXQgm1kKwAyr8YZ/GoLJA1MzkPyCexBW
l/6uo/PbOBcLU9Yn0UKJLEFBeAdZpaqJnCnezFnzIrg8o99nc7EOec9JMlVQ4Y5v8Vp3m3KXAKpN
b2eh/3hEVWLLRnPz+y0uv1pbw5Vr/n6FNwWm9qz6yq7YwQo4/fCzEOltFiU2xrjEuKmpiuoVN4AL
9zMORTfIucGkARKTM+5XSSFZsTXI1d2APDlbghNUshbfLhERYDO9Dubw8BFC3E5Vd26fAQ1jNBv3
39X8Nafk/4RafEA7VyYSNYONjlVqPlpRlR9qStDRFrwNiZyhnp9UBpSGh8SntADEqIKir1FZ3FNL
SfHkcjq1yOvX08Hqm/j8Zy2+cg41VlWOIIMCnI0L/wE3LnaQx/fRZ2iQVSW4s3vUzUDbDpmbthvh
N+Z/+cXRv4LmWm/ZQUSN+5abn4Q2PCVNG9iyviU1tL6g37/Akj0oA+Gt1TC9DsYHGOzuQcD0mp3+
BFVuHwlwsyeqrub1s3jzvz9LtY1at9UwNCgGCf5alqgBCzvq3cyST4UGVA6D7mrUAikwPefT9FnR
5ddRth2iKK1bRPCUgS2MO8om9+NsivwSODTgwSDu2lIDra3Cb+Ro3Fqml+oxOMnPfvS8R89+dJdL
XMl4mofdWPi2cbLFnTXd9oT4zKjdUYU8fuJI5gbSYP1RdRZ2cSzRZoKU44jl3bWO4ZiH8hAHwDaO
EPVEX3JTxWh13RkKeGd4KqJ4tzibmBILoFejOJSaGhLkH3TgMiHqy2KycbivHklQGAMk3gLxfXnN
lTSmi8hKsjACgFYA3WrVX+Ok8a/v4q0oi9kzaiGZ5Qwq0M0aavuVM03PXNnqV62fr2eDWcyaqZHU
GDQoaeEhNUKQ/qBBbmpwADbU/AGSHRAHb2CdvgnFXl2TpoGyJ2SzULBaZGmJ8nHisZKEE5xJWumx
kuAKFtleNn5J2wKeIadcYa6qbxVc55R8ceaexV2k7CipFTvLUWJKuw+6lvk6fcmVPZw0ygJOctLW
Wll9EwE9j1s7Lsozu/X3vYfKSKSxtMtD03KHezR6T+mOnaLP5LbwO5/uTaeZ07Hmp4F1P25cDOc/
fjFYcJ9nvT8T/OrFJHdQ9LQTuyQB5U+m+CK0jS2+uuXO/v5iMtGLolNOKxJM9DHtZafA+1sfvuva
VtFudbWcBVqcaJWwB5PUPILgCaxn0+5rAogUkIPo9g/7LjIOBVGfLal7KuiwoUSyug/fQ/90kz1L
nroiaRSwARIghd9asngaasudBNsIM3+Ki08F7c5ZnA8qCD+th8/CmHneS0wn6J6Wz8UEdwITklcA
ewCgRa2twt36MXYWbXGM5Wzs81LDrZrBD8VvI+WVSOJoi/KmsXRIiNLQmHU+zaK/t2UgL5mxB6yl
dCgRrlyVH0mfa9C0zoWjGw3kk0tIUhtMMTw54g8p1yFKTVPT+YuMePajF8cYsAF6SpQaV8mMc1cd
wM+AFG8sNGMj0JrgCNxx4BYHFgUIxsuaLRSZ04Q2aGXbeFThtHlsDOieJ+gbysAJ6mzfkAzmxElA
lPYOqKz9FAPCqJRhM6gAzXDUXdFYZPiP4aIiIPOP5AoajJtENcCbJfT2RfzJoulbLoyNLb9emjj7
7YtPaxloXil9EgXClp5pM7MNElj/NPybWopbVZZ3aJp/YNXgQUc/TBNAZa5/ptU72fnsLb6TofB6
6osITc/bWatO22Uf6Ae0JH0VrsX9V41tBVyrPZ4HXORY1qAmpEwmVDiA5ASLiMKpGm/DP2Nlr+W8
82CLAxMyuPFkw3c7UBhApOxbFMPuY/yCMv/WtW2ep2VKOI80/5KzlCCaruJUoLwOyiIotedqrX9U
1FpLsufxFqfFkOGS2JWQXBrQLfQVme5ka9oVpn1iIroHrvh7PWiPsBLgTkf+qk9yVjxcUhvR3oXc
9Cyl8qsvEwc0ua/8wSc3cHXwjC3mmbF2Np7FWxIbqZbA4lsjM+22uTXdMmyLD7D1yVrPLp/Qr3Ea
bacx19JPpNuZnn6ab63NXWy6cQgLNeYkH/sbcCl2Aj31XRLM/JhHsDtseCl8BhXmIwubwMILjIKr
4xSwG3lU7+JXuN09Kd/bmwyUV+yEvyttvZdgF90mro5ctQaU7TB011K+xEg417f32kF1Pm+L/KKZ
fUQyXDcCnd8bKFbXxU0lP1cMI5ey3fVYq0+I8yrk4twXlCgjsLVz9QDefWhZWzokfeb6SONWYdNt
xFtfE/8WWpdYtGEU/1CGedx/gGfoTaN14fUh/bwvXOzq92Luz/x9tqtVKUkLUU45rAGjEGyQU/2l
CNgJAL0OA5urMFBEPwwvwkvgTIiOxfX46+fDWfzF91OmTm85xUUDyXLWuvyndP1nyXIz2uIsiKU+
mhqON+A/0f5R1vzDaPNvvza3i4PAoGMulxYMgBpweByuiZ1p2KljauUeCEq/nvSDqQCYJ8r6G+lQ
1KtSjtUr+OPGJK8eEmeTvDgk4l7KQGPBfdXU0WWuPjclIHF4Wbk1bBhDkF0sMNtmsZfNCsWa8MR5
Tf3nvz9bX7IUxVSZae9z5bl7Tg0neajARAI7Zje/M4DbvquGMHnaQhmun/swYJ5lESGqv6zFSLFM
s07CrQn+az6uF4D/JT9FdTTUmqTN0uLaxZychVsuZBjRq6kB6IxEP0jVM/rEjjJt7Nb12TwLsli/
Sq9KZjOf9rMrifrWfoDwCf2gHSt/9qIA0BFEJuFK+63JnF9OFyv5LO5iJXOeNOXUxVHA+f+Sdl1L
kuNI8oeOZtTilTJVZZZWL7TuEgS1AkCQX3/OnrPpbFZucWbPxnYedqw7EiAQCOHhLt9WufqzyIew
zBALsPY0Qlcn5vnaWi/GG2c2F4cWwhcD+rS/WmhzvAG0jPtv2OHXvt8ivBm1Os6lXEIbfATrF4fo
H1RsIOZbdN32++t42ZKFkUMQBX2VOE8VIad9XpQRlBtdudAiUFm5sZaE35v5DxfgbzvL5yO1qapV
PTZQ/8W3mo4QL5E881c9X6b/AHa3srDlW4IKFWjJa4pTIeXbpDuUdJ4JWNm9i4+i/ntVi3uWiVHg
zoM8uKP3BQuVYpVr9KLbPrOwuGQlqUpNyuGyZvZWPYAcIiR61VNxFCCXVtbShbX1LK6WRJvJSSme
pBz8O6Z9ZfQPK+fgYiB9tp75s5254BaTLAXmw6Qw2xphucsj3R2gXYPMayVe+Q/u6fe3WdwhyvWk
FjEyHwbWHQPIojf1F/nOPIDs4T55GB1M0UhaG9W5HJidLXGOEs+WaNqS1ZAWrat23JhRuuFqQELq
Wspu9Nlpvbg7/31f/eHvhc7+8sweRAjjSilhTwNFgjfq6Yfed7dZyd6TmBxIpaxMJVwOXM4WuIg8
VWGlSZLi1P+VfAFP8H94IGmVTvhisPDb1LLCxFWIjJlWVkY1r6NhpAenBDgmxwCIat1/fzRXzv6y
yoScZzTiHttYS9fWhAFivXS/t7DmBH+Vns6+FMPBr3K9nUnL7Bs7KjfpzQSMKVTdAjDjbOxbbWVN
l6s1oI4E+xi4yQAA+fNs2LHo1DhG3gqSfDD9SOj1DUDMO053cBTDhIxQG2a27ffJtEfp1zWovG+a
5tRP5jHRpvdJiEfe2BF1CuE2U//aagAwk4rfo3qLWK2z/MmCJpdMTqkF3bX/ZsPOfv7iaGuQAKnk
uU3yNc2fuY7XIovLJ/vM3uJky/kQN6xAAsB2djQcW1B0mwcrGk7rcMSL79NvU0vWwQ5ytDI4Puyw
mt7V7rlpQ0Y/VrbvYvHnzMYi4+W9LsophY15+wzMRP51Uf9RhWTN1uIppLHEZfQP/rtsZm3zFq9i
KplWI1ScC9N8rvKTjiaquVJ0Xrs69uItBFVR02kxuiGplEDnEGNqUlYfgOqsAtPpniYmjjV05twu
0x84U0KplzftmG9tOY0RSdXsiqvWTTrFaOzTLPcmwUdPNWrDG2TOt7IMphKqpD87kwTQ007BRpyt
UGKtbdP838/8TSylyVCVkhNivtHtCZgPNJeTledgzcjinVUN8DTYDVwMyL1dO0NJJ74iibnmCtbM
LDyZAd1aRSuTvwgfgZBMMRAPIg6f+JbHg146dW7uV95qM27tXC9ckJyOzQDByrn2poTWpo2kyp9j
lhq1iLwJVm7sxUfo7MYuHBABj0EHX1xFxXN1wBTq5Fd+EgCCjsT8WcYE3D/Iii/GD79tOnPIdnZK
NOiJJg7Ew0NMFkWSGz/KryxQPbm8xu6G4gb5gEug86tu1kKlL5aBRbRAOGug1wn2d3NxjRM77WuL
ONAzlJ56GaQwD0pbuLmjucoa4ftXPMrC1uI6p0VCKbPjOlI7DOBVgNqkGPHH3DvoE1BucBVIta/q
bs2f64/QbGF0cQGBuR1HRYeKHsZ5sbwXVj8U2ZVWPbPmRap/5GItX/hyfhYGF5exkK3WoXXcRH0N
MYTpgZFw5YR+uQ8LC4t7mElTnLY5VBFnnvkUlXexETdONKER7qyE8PPVWu6ebegqpLJAWPsFKJjx
zpiQBkMgsKnwv9azpQJQ0pMdPzdd5xXVKmTm0veCrINige5Kl60lfAEz0ZCeckbcbEugYG3gMOq1
gdlziMR31mOSJNCG1/vnwco/6rJ90JL4rshAGdNK5n2ig30HKsjoZ8n67cxR4E4W4KdtG33/Db4E
xfgEGHDWAPrXMHbpLD7B7NQZkSZ85DwJddvPHAbV6DGc1kTxvvjc2ZChYerRhDTrF3Bt1gBDnck4
vpP1MJVkP3HnFHdP36/ma9A1W8F0gWFh7ATcrAsvUGhaK6UWmO+1E1CuG/saCs+hBB289fGCCwvC
dBxYXEwHFsHb96erSzu1hHi01kRqkmOGXPe6qvY6sIh9v6QLB3dmpQddtwNgA5TJ/zRTWMTWhhpm
ChC9tBn6wgQSAtbBgbKxYp+gnvO9va+5LqbIzgwuqytZr/WJnv0ShoXate5VzYZA/KoHS1ak7VDL
dRuwN4CdR/r3V/QPw4sIc5xkwxIpPLiZPMlsQ9D3AyHsrBvaOgiYRr4SBli/RooXTuEPrd1FnKmV
Y22rQ9VEFdToI6Ow3q0su5cH0BXlFnhpULPuAiLH2xTUaHm1K6Uf+CMhcqOoyEcvxuBEDkKzAirP
TnNfCBDFV3urAHtTtYO49hR3qEAXm0QFw5d6r4/3pcjBhWAHjXMCsagHUeFxerXSlyHfzQwPMlFc
M3tP2K0MtErW3tAu9zLnobbv5emmlY1giIVXg61I2M8SvSfGPRdv6nTdmE99f1SEBmIfTBjK2o5C
JYQNH9CyBxVXAeK8K/yRkoGcyzTdDAPGLdhZVQPK8fHGkQq4pftRezXjIZw656YFHaE0bhJQ1gnp
U6q5R1nnda3pSuqOpXelMXqSDi6sFmxHpQmCR4tamPVnmHjn1oDp7T6a8sYV/KMZaq+C8opIatce
nzvpjgvQ+xng/elZUIHt1BSlWxp3fZW6WTq6NH1suivBUNGD8mMBzjcV7b6BPOta4lFbuVLbzKXV
DRUm+HRvZP1JBxehpPZuZuF7VEcyPSmtgYnSZ2l6K+JX8AhC/qUJisHyiQD54wThtulVM3dAzYKF
t/IS/b7MTV92VGy65PfN5PXpO+PIo6wDhBqikh96mfpdckwxVehUJzo+StmhFpj0+aHaN8xoDhN9
GgnzpX7v9FlgGR9y/SSVMgD3YLz8xcJ361RoqGEoKNGHSG8+uzQ/KOVLMehumbeulv7otAL3Koq7
x2Qwg3GCpAgI7Kb8RUuZDzFnPx+oz4bCdYzXXCndHgyKbV/7Klqc6XQ3oNWSFe/DuB/a0s3UDQHs
UdKeFAEuD8zwWnL7IpePqTGAD/ClB8BGbo+1fUhrG59z4/DaL8pXRjW/0IICTF9IV3yDHBQnD3rz
yRoY6iVkHxdA005+XRq+QbWAG0+lNATVsAHZ2UZunou6QZ25+9nzo9SBfG2wERc5/FDaAzQxmXEr
axh6HAuQlwy1HsWYuhkGSFDXbeo2KdslJLkR9ZD6cvXAlFOb3rccUixTjLoXRBdYEZg2iwzReODv
vG1lyIIyMMSzNlRGxBFo+LW9mwNwUZDCtRKaekIrvQ4kIoa64VwJqB5qTA0rGbBSisIaRFnS5NYy
Hg1jChIuezM/R84kPIgPHXjO+hid5ayN5B48W6Apcxund/X4g02Vp061O1YPXYOxKomFLL5TisQT
yePIm00MkVKgfdzRRMI04ONUn4R9ZN2HptxAp9HNELSRGoxaTPGYdtvYCCH5nRjvTPGiTC9TMXjQ
gnJH/Q1iSQwCWFO1y2IOCXoo1eMWgBUhS0FwYRfeqCVXTKLge/rA9DZIbJztWEFhkhSbiWAyEfKj
mqREeQl+AZqhJlUK51kzyZNUNHvw/G3lVPuRtvdExhBYqQXOPI6qClebnOsatDp+0t6PiDwnK91a
igT/Jk5ZVe1UbTo5GpommB90O+mZ2phqNXUA+asReN3+mNQvgho7Y0TJoJu5VTgINFuGv5nQh27K
MOMKpavkfZrIs2zGLtRLbpAu+wqVPhy9OSQmRFFaFHnj3nE50z0K/rIWYF8xMVgcwPrbg4ylLxU0
41vXKMHVa/aBIteQQ8jqk6ofMsglDRn4JGh/6InwNJkHU8EOSt+HTSt5Q6e4GjuY9W1rYyoGjYXy
aBe51/R5aDgQ0rWfZesJId5VOjg+MeWoicE3x/ZprrxJpblrmjdBzAhZd6ClciBA7dIMBzN/cMRn
bTlB5nCwQaZRLrFNT3HMAQrzODvVM4z5B5Xr20FMXl7JmEcAs1U8eW31VkNwj0FmKLVArbqvSBl2
w7volUjPXgZ2lEayVyGkHeOpanQW1IzinJOwzYB6h6KpJqUYZsPta9BCUzK0KTvFb2YuoxFOO+mM
oDSrkIK8LgHlKuTb5PrIJO4mA/FK5cawPvDkupVzAmUcyd6brnGn5jUxpb0YH6w820mxgJoesV8a
J/VNsJvFo/OT0CcAuEAuJzm7IbsplQF4jSL9FLnwUlO/NgvrJhtVvKwYkpYHkGYaWlj3YpsrcgQ5
2zxsY7oFASh3dXnq/Kwe9r1lvFNN8S0M7fsM8bBZU3WrmZniSTwdb9Rx+CmqCrcIRD4FQiU8WNdJ
m20nCxhbq/45FtUh7xvmFbF4sabuwAx93yVwoJjkvaOjfLDFdDUR9RYshru+kQOF9DdOXL4Wubkr
rHYPiShcNzg7u82vqODvOYlVHHOwIkC5MAW1Yj2z6nKMA9L2dhrio0mTYyIBRNFXPztJfe7z0rUp
fNWgZKlPc+nKqAUYTyGZimFv32DJozbANzFeDvCCoKTL053M4pu05YYb6/aJT5jO9fISyCBsqf0m
xfm1jXTbzSYw9vJpk6VDaEnKlUjyrdySbUZFMCQk4ABw2n26Nake4Od4XK3fJWu80cEpqhRDdduN
dKskdYv9qYg3mfE1k9jbqHHdV/H6qa0dR3U/qhuzaba4w89pa+ZequGTZuJojdZtO4FUFGh77ghp
jwQdzIcUTP7DoAp/IGxXAr5IXBvgVegwg4I+R1RJObUiQvXdWFE/i6Vr2ayOUD2pjqNKFa8wpRfS
ZYUHtCbQNYB0jni7mQbtYcMgUVVXU5jEZdAmzoei1Lcgh8oPydA/krQk/mDwrS453pCTEJxgW2zb
JldQ28u7GyXhB5HyHpzJcthzYnkkBhnZwE2XpKbX8fSopNmOg7xKT4udTjI/16UgbjDR6STOtm5x
GHUo7OpQEAZZu7YxrOqYlhqYS9VwyjUXeMct7TtEWNWE+X3FLapXPo3QLwS3bvXkZI+Nqrgt+HOL
9nOUiqsk2wqAljQQiqGsDnJpbwSNqwU8BQYaWi0F2aOsuF2BE5vB+w0HB8+CmvVe7XDuicm5i7ve
rwzMnEyDOrg8h5wxPn0PHTodoaP9iS/haZYJ8gtoro6SX3f7CRySZn4fF5/pzOTcHwk4W237FqXJ
wdBDntShQstwohpYlHuvhQ7EUPFjQW5LNX+M6yeT7y2HPhbkEczoR+wP+B72Ta1v8l4OkvEtcZzt
FPOAoZJnkaMzaG6mjWGssY0C1mu18g35pR6v6sHAuf8kA354rIYyou26h25HYbl6C4yrpB7/RzYQ
CuGtRL41awwnfQP+WUbc/6G5WiI7Q6I9NtdpCUiv8aPI0pm/MiTKv0+XbQxlm7YNqgHzizwLKCNj
Zlb4EVYKoiWE8DUazkx9q4q1+sGF6gss2UDFgh9lFpP/M++TgPClXQNLpqQ/D052Ww3lSqo35/bL
9Ac8NbaJCS7F/qJywBKQwDkp/CWJOTjK1LC0UCPEFEkPSu2kfP4+sbxQacD4zd/WlkBAUM2aRiXk
JmJ2/ki0csdp5VtOjNBd3H9v6lJqrmJqGGzyYJOCis6fe0dTZjoT0pNoUupTOWttdFq/7xy2gpdf
s7MoAfCqBsVXpeVRZb4N1ADX508DIcN/sRhDhSCYjioA9Jf+XAzrKWCiSIwj0mJOX7nO9AHu6Mf3
Ri6dNuzT30YWO2aqgokE7K9RP23KMUMaNK3UMdYsLPaKJGPiDMKJEcRofpL3b8m0pti2ZmL+72fF
ZxG3RUnVOI9oxq9rGY2w2W19v1FfB3lQHjnfqcW9nDCHplQWK9B3VULTQ1n7lD8kwJqRjbopIlAP
XJEVp6POu7+8qCoIfnQNnDOYvJov8tnCjL4s20qbDAwaDgGkclBKjw/8Z3WXb3JIdncBGHqfDa+D
bcnw6n2yCjr7quo2Lxv8PygWqiii/upwnf0ExUxSKykE9jYstggdwEqq3Dkn1ZtHAUH4+NLt2wfT
T6+oSwNnJ45su17j/9r0nn8FgKqo8EP/7EsVtzTUdM4d8St8aMsho4GsW7exrmYJpOFuHQ7xdcRz
YXBxpFS5beJuHPPIuosj621errIBVQaaNtUeDBJeBtRHCQjpavv4km/RUO6DC9OMr1qA1GmpSY16
5tWF+uAbqjYFNCkphoiliD727zzxiuhfi8xiuedGF8vth3HQQOecRwys+y0YDCXJX7k/l84yuCt0
KGPImGn5gl4UbZnLMi4pRhWB9etvEFyhcwK+zRcQtq6UFC/U4KHOBR0OlLYRAzhLp2NRp8pUq4h6
o9O8fEBaBLXuXaYOBCESWAZV/qJX+THpqm7F3/3yy8tLe257sZe601pNFjsFzqoZDcAN6V69y+4x
BYounBSYB/GpecVO9ceQbfNwTSns4vkBPwi2GF4DZfE/fUbK07bVgVeLcjvboXW/MTH1qif6yut0
KYZAvfhvM3P5+swvdGDZQrMerVRMHrduYbduzVAlzCCkIRQ/b4oVe2vLWpTDFZGnGR11aMaX+6TA
ZDdmGMkauv9iDfxsVcvZ6pagHGiUpIzUm+4w7MBsD4KaO+TWfvEDnSJlRJvvn+jcXjyvv3dzeTmQ
FFNnZNhNVEU2ysbcIvnyu2jtWqyub76kZ18t6QSTy3m0dn5QJr/wUQ0zrzG0HED4NqCR7HdXUhbw
l//m8iPexEuGWPCL2nlqxLmMOQM4LoyRd1uUH0Cbk7nlQfHwfKGzufJaXzydmB/+JYnmfIFKG7no
eUFBdU1zsSE9QEmN0QZmStBq5Kj6aZhf/n6J863+cuvPLC52tpHLviKmUUQl2aL44XYQfPnegnp5
UZg0NzUEbF8kXPtaCNIPJpyalW9iHRyXmgLiE51AUWYopVCRcURNAydWUw+95NxXA8rAY6ndM6mP
MtTpmUO9YeoC3pX+WDNfz5R3IQkw7nc0yJ3WjWP61tAeuZSsHerW2IyNuRJxXmqi2yAvUjDzKaug
UFs4qJ6CDVmIuIDaeP5jOmCOzLP95AB+cDBW5GFxtaaA/HVGeH7dziwufJUgqYD6DQCAqKfcGHfG
tR7Rrf1RgMoA1BW+8zC/riJAfTUPV6/c5YPxe7kLx6UmSSynHZYrR8WB++YnouAgjaxXZefsDMjR
rtIZzY/b16P4t8UlKkwfUQ3QGGSvzCsZfTzFdueBvd7HXXvs79J/Pyjw5/bai0RFTFAeN0Y8eFLO
XUn+0Rq3wCZ9f/i/AmIXRpb3qwXtls6wjeMORa87uhEeyBa9vwA7yvWKtbUtXMQPuR43VOXwkzO7
7AiIAqouYmMF9BMCxr4NYp41obYvmGasD/rPJq4FYJZftH3zFrwqeo8zqkd825wIkCWgu7gmO21t
Jy+t7dzSnK+fvQGslEnXSOyvN8A49A/iyQYaSQ7Bz/iAytAaQGf++5bH8dze4r6nJM4qxcGb6hQT
NKMU666lYt+YzX0m0o/vP9yly3Zua3HTx5HQFIFCGbX6GNWQGrN7ZUXd9uuA2eJLLS5015cSmAxx
NoYkOxUtWg6qUmwLnQZNR6hrD9qHA90gDDjTgBeQwM4TX5arn6lQN/rcT7HNDn2AHv8S0M9iaJ9U
HMghK87p2reer943e7+k2kUtyaxEi1uTY7obd9NCNxS9rWRK94wYoSQVe/SQEvj/4mOyyWPXipWr
dCluO/sixsI55LxAT63DaSv484RadQvxKWcYgu+/+8XAxgCQBXTeqJzZSzjL1ClJO4748LOUc39k
aEvC7QnX3LJwQoxRnqoHcPlVwluLty8WBs5NL89cb0oF1FAQCRfqDpAadBvzCb023TgqRn7HZDls
By6hm61CI1Wrn1F+C6TRelJGCiojAFoghAeZwJUdueRQzn/W4pjq2QjST+gUgx2fIuDim3QLdRYA
8FZd16VL99uSI8+/5Myh2JnNRivGhcCzyl3FN/Y19D5KsLm7aliHpHWbq7U0ec3m4lgVJotzBiG0
qE9umMy9ylqjTL/kts5XtXhwWJlIUHXHqkZd9stS3qIzv2sVcIpIa6qmF0Oic1uL52ZMbKnM9V+n
Fzm/B84DMOaeYp//IpJCsbsQ3lpgcnEHgZrUQY4tfxVMsfOkNqQMNhWoLjmAMknV4fsjeHEHf1tY
AoqsmjtGw2FBJs+SMYHMM/cFKzwybL43dGkp4MlVZip/U1eW2b5dobUWW5g/G4EosYwfWqOv3aZL
j+a5ifknnJ1xGTK9JC6RUIyYIPFmrqUkSK409P635FYLuqt6BXZ9afPODc5+9cwgr8dBzRUMRjb5
rV4WGKnFeF2XHaBkHX6/e5ewczakuLFxgBOC/3fxQDMMXgCvWOEuBUoIZEuE2sEW41SAkADu9b2x
S8/Bua2Fs8x00ROdQDJsbPZkmCJRpH4J+b3vrcy+bfnsnVtZ+L7Wkuxc4VhRVqOd7BhBlr0k9qNK
ateMdU+XoeejrHVV5p/+n42imvbnFyNpbkPpsiyjZjAOFd23oJUhloOidBoOirXRrdr/fpkXy6K/
16kteVRk2mRFXHOEqbK810oziBlUBycF6LP6aSz6n7ZkS/eY/Ru8RCTAhSEhHqC8BjbtceW8Xkyy
zn/Lwl/mcafXbd7Mp4gD7OGZnvFT7OOtBSbC0Y9DxOv+zE3b/6wQ66ztxNrmLzwo78ys4xCnRMBe
/uAAyvyYy+X2FqoQmF5+FQFguMM7EC61N7j67cp3mNf23adfeAeRZZ1ZWfj0epTcCt/Y5Ffxptyi
VhStP33a/Ld9Z23hGmRHqceMg/U+64xjVve3ul5Y0PktH+sSZ6xtSrRv2X07ySjkJuNramkM/WLx
PEKECkHxZ2MUT6acPtVCTf1J6f3SwLQJ1YdrQJhuepVvoASw05w4km0pxNsApEXrZ2n7ak7Fvc0z
IG7K0vG0GNTXfWYeqVysvB2QR7m0SgVs4ZAeQEi3ZHi1Yy1VxgIC3FWBnrY6yoqXWTLE5UbU/xVr
cmtUOOS+34iiuxcYEk/r8SlNNAAX2x+tmnxY+RSUMfAiwFIitA4EF1GeUU9XTwOohRyzgegnIMKE
b0THfzpsclWAivrKuVJ7+Uqrq5OckYfckTyV9Phjjp+jw06mJJjUGtMMZajWHQ5WC3CkCiKA4Y0b
z0lJT8AchENND2M2RnKZRoU0+pAm3mjpB4UAU9dqLiZ/0BJ/h/6tz7pnLhseb7tN39yzERC2Vo3K
7tQLwADp+1g+CMqPjh2DDMqBErTwmuFUxtyzQK0vMstTwY3SkaMOoEFuT5tuvBod7d7GOBDL5E8u
l7uE7zUy7pz2pE8DAK/6dcqGnaMjHAbykEMWrR+dSEuGwEGGMotBmxbZCamCnGTq0mJy9arwpbb1
ZyOdpQMrbu5yDo1HkOFO2rvetvuUl54YHwEBd02cDj15o0Tbtf09YO8+a4dgbM0rDpJuDRyFlrjX
WoJRTO0uKbXcU5LJZwr+T7Xb59pTJReda5nZNufA4I1ECqCm6YNWCzAhw28TUA86/GmmmAHWFCq9
SvEwGPVnntYeT5uoVijUR0WUoMENnn74Q4xXCWCIZK/BZnGSnPJOhgCkHqgUfy9mmtpB8sYSeIWJ
uzY2F+oVvimqrd1km7ovr1sJ8OsO1KoGPNlAQ5uAVxb6XvWMCk2tTWdBwVMIv+/bCPQXcsV26rSf
2A3GJ09x82ZYMlAsZAsEXFBDaLQDoFSopmtBVdcBPK6UH6c+9bAhkaW/NBbai5wCG/qR4+wWyaOo
6NXU1EgwM6QPseoyk4FgGXxpYJ7qy5OhqiduSZ5DTbeZQRLJB1TVtoD9Bqk4KabwwAT4nEIlXIvZ
dUcKLy3bTWZCgc6EgI16XXZaoDRqiOfCI31+kscWmMMJoh8AQA9ia47TPrXJvck7pDFaZEAv3GiY
yzr1QIZn6tTbxPzBjGRDheU7CgdbOgDLDo8AcAcEUkArDtjjyooB6fyMyRESNvusQ/EZIM02zk6S
ou0M/Ukp6K7Rer+o+UsOvKgmUK9lJYTyDrNEdaNiaKsqQgbiHwXY6ca0/A4lTNb+hGQrGgNgT4qf
RhDYU21wx5T6gNO63zv8Sx7YdhTHVA306DDp8edTr2modlFEb+ClNa8aUK+mEMj63sRXoTOUGSBp
8bf/W7wpCUMfLYnruWgpe8PO9rIDc6G9jgH+1pM8iuwqiaQjENooYkKHKKw2uptfV+BlZZtxn6/x
El1Msc9/0OLZ0XOz4r3AA69Hw2NzINeQrJzcHC0tI0jvE1RS79kJ8yQrwf3FiBGzI5DOMlHJX8Y4
EHFmulPGWaRzhIwO1k9QAWfpSgHuYtsONI6apcwNii8tCknoaYOn1f7Va88T1/4U0HYCdjqcNjmE
qgPnCqv0ch9qf746+ajYJP5a0nlpsZgdwuSQBTdpf2n4YwxBySaEMa1sHZu83xZOlQDrCk3G74/X
xZTTNnXdwj+/OEn+PMJVVbOJGW2GgonsJRtEa6AxRtERFDZef2oeyvVK+MXFWTYgRyaq8eYyz+CD
2XAVLAM4QPGufk1vqlNmu/G22bc+qOu8Dt12fXVLL3VN0C352+oi41CISJuM2xnehKaFzmKCSCGP
Va8zm60owbQ+dHrw/eZeyt3OTS7Sj5KOVM9MLJRVUId0bhMQxcfOT+hpr2RTv/qRy1DwtyVrmXMY
EK5Qur4FxwumL7bArknuqBhvvHUGvCRT7eeVgZKfUVoRGmJPLe2BYNA7Eao9ZlRYS7eW1PzIB2F7
XOdSQGgz+r0NZY9JQpDXax8aBvKlJj72k7xRB5Ad9dNDNmYtvGuFMUgbeOOmA5DM3oLLMUzlCSjC
4VNPq8wVRAIiN3kvhvrFkGzgXnGJWVmu7PbFD2wbABUY6C/i5fnzJHeTjQkzqMKGqhgjQe94MYVx
7pv4Repa+rpma+GU405ovUgh44d5jAhcqdtUNSKnVfYYC90DQ7NySy+a+/3OLDn7hnTASdVTyOlW
yqtF4xMutAtY5kGvyaYi40ol4FISdf6sLYpqCSXzDJgFogzjKBtplJCN1ZmuM+3s0UH0vUo/t/aO
zjnAWZED79s0cUkuIx7OTJbzW5K8Sl7q5dt+27yy/Xj7/c1cW+HirExqpuoVpNNDqxcRqaSfBSPH
CrOXSk2A72cBJWRt3OxSMeJ8VxdnZmQVhzoOvAGmJ7wk3w/jq6yOXqJcy/kNja9zdeVCXCwLnFuc
HfHZtjYKCAoLdT42KIbrc3DgOwHokb2ZINTxnZVcbe0rzu7wzByUHMZujHEpMNeEYS12Mxjlyne7
WKM6X9J8U85syG054FEZLNzsuwblbBIC4j1di6AN19UWLzYbz60t3gyzLG0gunEuaZj+AER+M/dr
Z0GFEuwAawHOxQbCubXFc1GpHTc0THUBlAHKQMgJdEY06wjoYX7fbutw2LQY0Vp5OtYOybJLXBhW
ZycCkpJCd+6beNhyJX8nlrGTafJUZia4IBX5MxbZtZbU1yWInBhA5oMS33x/JefD+OUJ++3jlt3j
Ual5ZRsTQh6Ih3scqRe4+p2jWcWb/5+hhbPR4kod2AD6POhSeeZkv2mgAhqKf0/zhsD97HPaCx+T
DDQz6xjKYPLNFALNs5c87VZ3bVcJ9D0ojdc+5Py7v9vAhX9JpkkpslxYIQcnAegIZ8IZx2Pdpt7O
intttbKPa7fDXrgXVVOFoTu4HcadfTPrL0MRovsLGvlPFP4uRlNnB2ThXngtUTnrUXrvFD0E1xBC
E1Aey4/WMK44zrWjuHAyTUz1ZMBYCAZ9i1tDg0Z6Iz0XAMi735/ElVfIXrgXqNJUYHyD0mrJ9J+5
YkcZ0lxpqnOQ246Io8B5GK/JR6+8QkuB0g6l2aSYY1LO9l0xdq5tDy/cau+naaPTAsLA9W7kPFnZ
0pW3YckLInd43wmUWqJKYjeKBLHXzHRWUrfLNkAxgCAQtcIl4lGZBkCWzPk89oZr89bTi+fvP9jF
I4/4cq5vA8OKVsmfz4/eV3VmCJgA0fg87RI1ISAM+5i58WkK/gHg+VLkd25w4ay6Qa9BqUBmwPMQ
iO2coOFeh9bxrdxmG3CBeBjGP61Bhy5dtXOrC9fV1NME+jIw44/Nj5geFAaRMPu6zpSVC7C2uoXL
wgRjAaA3XvMuk4IJ41uiH7cwfNM39pYgs175fJcu3Pm6Fh6rLwh8v4LPpyXA5NZBttV3JQy7kN/W
A+mjR4cCaMRT/ZSs+udLp9MxZ3Vex3Dm2aE/j86UKhhtSiDSq1PnhsTFca4HrqxvzcbCRVa2JEgB
Hciwb7xZvot4qQDxMMqxN3M+D60rEqzBei4WqM4XtvCWtZCoIVC7i+gbBuF3BDRngXM316cyH4C+
rbLrNhwygeVVEtGA3EqPNDA+QdPpxYF6ZW0bf2UXLrnv8x+0cKuj3GmmQhx85ZMZCDy9zV0M1uxj
H5LHGYgATmBys3Zl1rZ+EbyhAAoR3xG+HMkxWnD20YytlWmjFRPLaqOR9lavGTDBOnJVaeZznurF
WhRx8er/PqbWwsONaZ+OVauWUQIqzcEH3xiGTUyQAHjoCt1ChwlwGqBoCs96X/lssytbxi9nn81a
uLpMShS7YrAMQsNI8dNf2Yp+kqIyLKI1OqCVM7IkbxHqKJGiRdTbOvVeSCSCCOWEYUx77UpedHFn
+zl/1LOEZUAt2koHlBPZ/7J2HUty40rwixhBb6603T1eY2QuDLmlJ+jd179Ej6TmYLiN0ew77GFD
EVMNsCpRKFRlHhZEpPSwFtZTZWf0Vb+s3iAKzlshgzd52xXQhMMK5/RQm2hpzVInrzlXPp63sIBT
iZkw9gC1WbK+yRkIQeSm26dFdIg1bX/eQXgLYnAmU6e8jPQMghBzNtmxPj6U2aJ5olZxnrA3DaGC
hIkrEYpCbKW505cF9EsGfKO6LefvvfGhJxyeu+1EYmWDcfYYRDCNnmgFmp/NA9j9ULMvLk1w61Cu
cp4Gw+YdD9Njf1bEnOdQQG/qsElxNcgWvJpI0X0Zt5/AVuD0iXKp6coVNuKiL8DQIEYB5bnVRm2X
54TTM7l5fV//EDYawKSMGX9oCvWHcq9cLhfSNVWPla4Sn6eIuImWqzUz/l+JIEtTCHYYTfCNlEAD
ceJg5abzm+DwMkAsBnkyxiHlLKoqq8Q5U8T3g5I4EGXWrVuUWzlpy6Y/ruww55lakkJuFQCj0RO3
RN9KphVXKU/OcXPUzVqZYU6wZYpiYmi49dD2n/bOPMhe7uaxTW+Rqo07OfQ37OwmMW1obnC2cutW
AmY2A1dmOoPKasphogEq2jmWSFCJn3qwqqi5W0slnptDUG3fq00N6syZs7GbFRfLkjBibUAD12TT
+Rn0PKlOmfQnv9nrVDeAOBjlDA/JfvZB43cVHwSQ/HBAc/NIWFllYr+00CZiLuhoKHrj2ozAuJTV
lwZ6cW2zKL9Ae4mzuTx7TPTjkUkAp8SCZ+p+xsx6ZONYsHvxY65+KECQ8w6UXi2OifCobQY5H3Ds
DPI/cvRPXCZuIw/+fzPCxDaELkb0JUSGr4VFYY+z/JPWcMs++XbeDm/nmOOtQMLVRUlaBqgQtcOD
HO810EK0qV2NFWfftjHa0kSQh6ETU2Z53upCmaMYsqWBeChv58fYRccamvHJpRA0DjigePTsm6hy
ssd2ZS4NiPnBJ6L7Wjl+XxLxIQznO01PH89v4QZIohNYAhMfHvoohd3L/McqshaBDTNm9yiiLRP6
AI423QyQBDxvaGsDcbcDMwPoui0MCTNuPkFiLdXkkla7UbG5JRroXMFfM2NCBMjlzrul/vuE/IVF
xtf1XFOJBFUsvyjuYxUclt3kchZF020mKX5hgtm+GX9+IHVTBo0Mtij1UooVV4cGkNEeFLPymwXN
K5hsTbrW1hKdZ50i0TnrjP8bRSm16GWhnM/0uE4OYB4O6Kz1EPAnnjc9ZfX9mOMUTT9S2peh7isT
uUxGcZcRMJVAHEs3OAC84SoYRQBzI14KQauosE6piETXSJuD8s8eXCTlNpjITLdDuIHNrLZHmwfB
2xY10GxKIKW0UAR4GQZlETcKmj/Bnuxm9jN/dmeHfrGPnLeQj7/eSyxQw7UDTP4aooG5xRG5gs5X
MuN9UujdIc/2JfjlTClCYVHm5HQb5AQvbVEnWt1wMikeE6NvE1y3e8yS9sEAIlf90AfhHi1bw46K
i4HL5RMd0Rp3Eo6encZxVBpoL/2UjpYAZUD7i2YctqjZW+jnsywFUsjt5ZKCfK79yYnDLQuSoiHT
Q+kPJyYThyIoikRBh3xr9X12Zg+8A4+qRwLhybSQv1Iq5dngnQivow9dLioqRYaI3iKJ/YjG2Glz
PEPmpO0St2xAA5d9VLOfRdfZkYH5s+iphTycafmDJqKhgZd2biTr1L4O1kNUVKl07csPO0jiCJ5V
XAbmoNyHmFh3SFBeFPu6wPMhr4y0cSOCNaxUhZKxrIKu/qW1VkAmpOtyCJH2EtqCyWGticN7v99e
GwTITBDz6nRC/qW1uFeNWVEy7B1aGaHO9UsvywrMt8jBb37JlTXqXasQUYTF6gqCHi55Aimd0A+B
SfJPQgupyjaUdrKc306K8aEBRaArIpT2A6jxQIvIe3B4nWbTPcYmAxlEEXrqL39HF+HJpGwgS5+p
oj0luQcp7Va9iAQ1QIJtRLW3lH/NIo2j2NSk36oRFmMzEk2MTNTIPo1JuMzKZB+qXEGgV/vL2KD/
vtrfuZHCBtLN1pF1XG99xU3955ul0UI+ytj/LRow9hjvUc0mmuMJNPUihlDnyAF9XYpsY7obPMWR
LE95TPzF8DhW6V99gXKMVcaLTNKhT6uEClGM+WHZkWQn8eAvN1TNTsT/+Nxu+lfZB2ORiUlzjiVR
DbVnNne0k+vOsvuFACqXwP31GclYY7KNgnY5jgasGRh02mO29qe0o/PKCno/ndTj8/G/Su8Zg0zG
AfHYtNQz0PFLRX9vTspe1fQPapbKyBrNz1JSc77gq/Bj7DEX+SgWhGGRoHUzFmlQyJqnjocuR9Or
8KRHQ6DOZZDInctxG15wMDCO7quQKDGOEVpz+a1DQpM4Ha8BXJc5v6eonr0MRUsfpdjUwUJAH6xw
TDpSfjUQUOag9B/ZPaqdhSujDQ4ouFfeuVY07uCNBZBzdLEVEAxRQaQlo8IhV+rBAu0g+mFVV5Xc
0Z2gWRtwl7u9uSeDTExqCSEzmPpCZMhUy23ZDXa4MwLQLENSi2tte3NP1ph4JIOx5IKZWH4KxV86
X4r58MGGBO/kCAGmGlxMFVfQr3gXH9HReU+2mejMqwoszgXUJOrYib6Ve8NPfeE6C4SfCYY9IYBF
WcF5daFXD3aMUSZCp27S6kpCHywRyY98UZ/EQQAHk2HFnql1V12p75U+Vh/Ohwxvm5k4taxlMGIJ
s8pi93Xq0IFuYACmsdtG2BnLp/O2/gX1TvvKhGejoWlqkVXhV3iCfs0JdxA/QS34LQFKHfL1IfLH
HCuCFUGzMtYKOGyDcZih/kfrPp9f0KYBXUUxDYSMoDBg1oNbOPhxwUrqt7JgmyBcqsAie94EdfNX
a9BBkGBokoy0n/GKIdJnoaY4GoKgW3to209Vsjtv4nVfNPW8lQ3GB2JUfeg4LiSVwHSd1aYrQlTE
EGfwszd2kTwKoWhbYyCjM2wAjXV2LfaW23B/xia+rH4Gs5tyQ6DVPMQ48yU0hVn2s45sJLmiP++h
B+Fyls2xx7qHFMpyGpVHlafnw4I4vwXZ+CX611n4y01mbziguhvlfgRcPz8HJIfx1ghA7gns5GX8
r27EjCm68NXJoOhyOohCjTFnOcbQ0eSOOrhvNPCpdk+cPdzM007fTGayQxCOE5UI0BBVr0JQhe+t
C6r9iwEb41H033K/4MTDkbtvtTYtg6JUPLdo1wBrshTuh7qz8+L7+WXxNpA5ezCVYejoV4JQ34L2
wMQWmy+JpTspTwViGxBX28ccNFarRZhCxiHXRS5NA5cOlHsC5u7QDSy6c/eGt9JNwF+ZZABFy347
hzXdL7phZ2HtlHIP35DsUuG2XG6m1Qau9IqK0YtXxYQYhAVCqYa/3X71CsZNGTbReGWK2cyiyOcl
k7IkgFxfY3dRtc+amdN3tR3GKyPM9i3gE19aA2H8nAT9loZ7Swq06eorUwwsTx0SZD2D4DO6IRxT
8av6W6JHnPPl9YgTBYuVFQZ1UxMkuO2CD0Tl0NHdL36hYJgcjnKfKrKd0I76ffOOIshLw2ybXI6I
Au3iL8/461yd44fs1bypCz3OIgDVb/idb2lBcgjecC/YBMXTlloM/sZFLVRijPRx+k4Z5zJvucic
6ZAdR6necLTQe8arHGFljwHhojZjBd5i+QJK1+BtujAvQZWPvlteisrxSItG4Bp8+zRRoeUi+GYj
eZaa74pG9nSl4pRZt2FxtSAGf7NSUmqjQ0Kigs3rz+1fu9Jt8IW/RfR4ExRXBhnoKJVOzFpMvoKi
XbKXpb6sM2GPkR9MmGO6dbh9x/GyssZgiIx54CqzUGwM849DcTMpXtlF9gLSmPN2eJ+LAZBKw5RO
GeGsnML4qUqUnTnLM3hVCue8ndf1TCaUGQzpF1EnEYEDvufafX5VKIa/dMLFSLM0ErGqIfwqJz/1
8kaG+s5/WhEqiS+NVBA6UxsLMP+uCi0FhH8PYFVkAEOrwEid0EyUWqNvT7QebMLZ6XsJLzs87+so
8L9cGjTLrXygwdWUgHcZ+rPX0XQhRl9mreE4xvkTWRUZvMC7Pw7lDhAvjaZjWL03mU+cD3Ue11W2
mwIikyWIpLCad+A6zxaDElEyd9BkwAXlpSzsWx61eDvHQIQlZnUXz2EChUdykS3FnSTxGgs4UauK
DDxIyaT2RAOaG7VLu7vDvXJlXJHL2UWBg1s+4oUtgxEt2DorudHxKjjmXpbOOzGudpGx8LrNqPue
iSX2rT8drLLRkmNZbPIVf7iBVkjrGGAWhP5s60BTiePkrztrXqAfyJ5fBtSS5ZY1qB36/SPzJi9m
f4xwTY5mjK+HbRMo6fw1jIofeJ696pTwylrixYHk4f0sNR/mWP9cDAbnAOXs9fHLr87pJiMKBgRQ
Ym3Mzhaq/WJFTtQGnNDbRi3wTVt4OJMN9p3XGuUmLQxI0ls7M5j2dWB400FyFHCzC9zq2L/kqSdr
DJbgyTAZ8RZh+TmaKmz9ED7Nd+Xe8mXTi7wmAjWACZ6Eq/zAfa3bDvuTZbrbq90MwYnWmMP4Htn2
7bA/mWIQJhP1qVcLLHLsGgwzXyvaZ85H4y2GAZauCMPRCmX60WgR92/uL69ZI4+BcVoNAzBRJ2dg
/cBqZgjk0n7g6rt8EOyosb/V6D5TIUJHVWRHqMg20HXiQs6/5JGnH8Bgji6OWarLOBw02VFBwK5P
dhtQHolSChavv0Fl1ePs7zb8/DGpM9lJb4J9UkBZ/tfDFWTnnh+ujqmr/JZFboehCeYEFUr1r57O
tXTGJGV6tPj3j8n0k71G15MxJlOJSkXpwxGvu1UWXSVViGZoUKGPlXlj6vXHqI6upcz6en5Pt9Hs
ZJNu+Sr+8hQ0OAuUj/xy8oXqBhIxbeqfN/EvZ+HJBoMueiyUUR/iaH9PBvsvfnmyxiCKZJWJTnJ8
shETyjik0hF+GaIpJ812b/NL3h4ywLK0Ukf6BtffpZM+lq3ukUgj9jKonH7y7VoyWkd+eyODL6Ts
67oQkPLNd3ogLqBESzzogNrG7JS26PY3ic9LaP+lJnOyyeDMmBlyVOa/0mcN6fNzGfctyTPXURhI
MUe9y+uWeWGkZ894k3ArWjxHURg0AcEoqLiooyw3xnhhHpY9JXhrazyCmfaxN4VL7cqBE4XJZpIJ
PZJ5CE+hfXC0LLOqivMXyLPG4MlkhhAGK36VZf66CLQNzn8che2EUckC2q2ssMASTrsKknnVVRDP
bwDn7fP8ZJCBlRBviGBNxvLM9nvXX4vLPxzc4q2IQRKrEGorzuAg0g2tlBjDcUXzDThmaJ9E7PFm
v7bzMES3ZkDWAIHOBHhci3NcERAt6Ffk6XnQp3Qh+ylCa8+B8qNrfpv3bwjyzZWu7DJBXo/iIhcq
WibN3OvAUA4mpp8QqTC8CIM4PtT4dD7N8aZ3rmwywU6kPMkXyYyD6RPlqK0d6CEi0ZyeZOhC/z0n
Ak2XTtZepQ5Azn5oZNMnMcQYF+3RqKDkGxng3xs6xSlLEI9NlXJntD1IcjVz8MyuLJ1l0ntn6c0v
ChSCS7DmcVyMHg2vjvzVz2IAYSbiZBgjfhYOq86l7PqRGGQe5TvGOwUFosipjSDzeYn3sQJ8zjID
DmVRE72JWjSuRc2jmRIokyTxN7kHcW84GZC5jBVoyCp6dT9aQ+mqadReVgLxIJAH8ku87R3kHISA
iap/IkrtixYBkbEC3hr1Nm1l06nreAdVjHu1HO/l1rhpyza/TkXIjZbS9bQoQTmNX8QoeRxmzIcI
1ZMyN84EUj8Id0PCubkKFfVQRa0CzdZCdJdCk/ZN0uD9Rqo+mpHwXS9EiJqUE/hkrPLRykLBCUcx
cUcF3aJF2la2MvVeAe4QG0h/G4vl91wa9rkR7YspvA2L9jOJm0OxiJ/7Xv+mjeGdrtayrc2gtFNl
9YosEBI1zEu893xo+/FDPGU3oZjeFuJ4NdYatJLLh8Lobus23c+RAPWMGArVQ1vu4dehQxbk3U2c
7JaywjR+nED1cig1u9TRGVxD1YPU5hUUPgw7KntuqryVk0AVCfRjMpiM0PT5Mq8r2kiAgqeAK1ww
eqJ4o1xKu3DfoXHG/L4oB7BgHigNyHl3Pr6zsk5loYHWgLYX2i/Z3ks8pfdKocWorGD2oA7MfWLj
YuBkX+Ib44P8mXbwFpXdBeaHpLOt2/SO59ZbKfT6BzCpWBaPvTUISRL0k+wMUgpx5Xg3ZYcJLCBo
B7f7uHXPr5lC8rklM5AtWxXJQPKDaSd9OOQIA1uKirs+Um6zMXwow4S3xM0sab1GBqyNRJaXNFJN
cKbe5nvNH1FdgvTVPN4vXniR+Txf2sKotT0GqDN9UfSkwkft5NslAZMobafvC6f76yFQitEW6D4g
DYcBD5Z228IcYTTjfTEY27D3FGn4ZsztXoB4slu0zcP577bpq2B3MHQN2jMy2L5fRkgXqWkbmvhw
yyhczRFqG2qVXk0QKo8681rq9MDqlsOMTlpr0K9zKnc8mXutNAMrgyYJKW4GbdrLRgJBhtgR9Pir
opAgU9o954duHpSrH8qEcisXnTaSpDzSaWcX5BqCr053QZVmtOvyHmyzka0FGBi/EB7EHQg90y8L
51FlC03We8XcEhcrFpSmQn5QC6GTidZlRNqHVM059cUtT1ubYTI6zaxUcJSCmaWPR6fJFTcJiTsC
4aUw9c7v6nb2b0GYF+KeRxbKl59/NqYx1mukWvOBHrsDnU8ERgThd6p/KLjyh/MGtws2J4PsdaOi
YwcYgYkhyYUZQaf4Uuy6B5QP3ewAF/OivRFIV+PD9CW75+vX0Z1jUcpcGWec3STGANV3cNqBZMFW
pNzJWx4D5LaP/NlQhXXTkejPjPZ6A85cUKRGmCfSuc8emx/udLK9Zn2U4yKqazE8jpfWyCMgRZFD
9s8kdgPhyrs3FKG30uO1SQZxowHVUXDM0yek9zVMy1ububbIYG6B7zUteYmBQSffC7vsev4q2amr
KzZyigv8V3lyhaifL+OD5fYH67L+JuzrbzKiPzjvuNsH3J9Mgn0SVBcQfmLoG8eNuVyORXvXV/lt
noHbUxBSZ1YKXpWD+iLrq6e1Y8jgZWRKbdaRcgbNtXrX7BVQn0P7HG2p5SFyeT67nS6c1sb4rJnM
YZ0IZRLUGVA0um97As7u0c410wEfM3qLRfv8bm5e8darY6CUyIq65H1eggpOPSguCaqP5Q6kfehP
zx5KLwFnjHjH02ii7nJuSxlgFStTIlCnN3xBkyDzroets+jdVauZAdgyUjtcUs8gANkwrHj+s1lB
Wq+Y+vqqxFhmUpWg8v78APt/qCCtbTH5n4m5lFodu19929AgvFA713DInri9hpsz732K50BM9kdy
NI9bFkYNugGcP5iyLf0+A7m5/mNqRVtfvnO8ZwvH1+tjkAgTiFOhl8jF5EA/SJd0WIRemskepFG4
NvMjhPv1GCQCr50eEjrqg8bRav/cNioNLtmbYI3itY1ylse+LwqCkSpGK4V+OhQ7UfiSVpl7fgfP
Ayu4mV8646RYub40KUSwB+EeOvGynZfZz7AQI+e8oX/ZuD93IZZlJ4W8oqC2GAqhfQd/5/bbizqZ
YhaVh4KqFTJG3jD6FkwKVEXloVScWqne5X9gqlA1yaA3PMaSMFdyvVR4aMbZPmaHbi9PUK4WHOj0
GUBpU7ylaqbk4/m93HSLlVUGpgdTqKRYqDEcgQwXQQaatPMGNsN4ZYABZSvMcx36v6afFLtw+FJY
uyiB1psJ8sPCepz0vxcvxlWH3nRw98A4KSazX7oh5FnTsBFBpDIX8QeIi14Ig3kJXnJvMaxDrSo7
0EzsQfMMdl5wDiuJuhOE7uv5RW/u6uo3MFgpRyaYi6Y49KMwujPb8kLMH89b2I6BlQkGHosEcxfD
gmasdzSQUCd4dcatbDHQWCvNkjcajhmMCiy+6Em7WIAQqBKovhzb/KG2zbxoZY8BxmyCjlccTqjl
a+19Vor3etzeNI0Q5CEoJZeJE3pbd6OVx7DQmHRNDN51uGhjFrY05juh7G0oJnRF753/aptocloY
C5FCp89DqA1QRg6vjXCxyzR2uvzbeSObjR2WrOtg6kHmDE3tlxFAMEybRSYo+2QUi4rr8Ssdg86c
aJ8/QRL9g2w3V+27MktEraJr6AB8JerXFSqy6qYtwQxm2Ivb2tJO3c++DspfXsF5M7hWphhvLJNF
rdC/D2aRwfqiyuP3yEg4R9nmcyBYZyyU+KAv8IoJEA+3Ebo5LcNXZDCdGX4CUfLanlOvhUShUmOU
qoG0e6xy7G564sosgxuVpKayGZngx6g6yVPM7NaqxdtK7DIb3EhP7/GTlTUGQnrc9IyisWJUP8Kg
NpzIcqmg2ITnEKI6pYU14tIDFtc44FjeBJSVZeYTzqSyIJoxoNEHhfn2A5obPBVXrnjXOCJXYH77
XrCyxsBJknVhDYIFjK1D/gWXLHIgImbTILKZfVGXu2bs7Ta6lLJPyXylmPeF9iTMVxNkZM+vWuZ8
XTZtWVIhlVpxwAlvdspOHKUviZKmOOcbF3rb153eDkEpiiBVbjG5lIdScjBSERx/lYKySThSNbTm
ssBwX5bke7nMLmarDZR+2YP935WN9ANGVG+XApq36dJc1Ul+mXUDx0U37zunzWTJB5PSMvWUIE1p
6/SbOOVXVt/sNTH26nzYCXH9AP3wb5oQck7U7dLsyi51qdVVZxzQ3lzpAGnKdDDtFyj8JvsRLX9v
6draPIBWxhgEjaFdCmkdVCWMyde0zh7Er0Kf+JYJCmWLw1DDs0XhbrUwIQlrUx4RhY21BFI19u7Y
hP80SWo6lSh9jgi3aWTzFFqtjv77ymJWVVqnCyDKoPO/VHvNgNgpnuYlR4QKGi46uOwI/nnn5wWh
wUBbMqO+IYOnzZ9RYvmUXYNW8Xq+Gi4mC4LGvQtN0OqDaMeexKmvch2HQblGm4RBaEE80B/MIFmR
VoAgh8sgy4sOBtikWRPHJQWwzYcw0HbDrveNQxfwuh14SMIgWjgKEIVqZfCWm/EVGbsn0gNQIEHh
DHn6dP7L0Z/8Kvk7eQtLPq9OC85XkoAIJzZ2uoY3VEWV7bFdAr0UoT2GEnmbybvzRjn7yDLNS11c
TdqIg3CSQWdX94GZhYqjCTKa7mTIwijx8K2Iui9C28nOedOc6DiK3a2io4UCS0sI6oNiRZwqGZy2
AlU1Wo/Om9neVtNEYilRNXHmuteAYSSNm8j0I5AtOt1CHqSqcsiQB7I6iLbWFxdCq3KCgWLJ6295
MsqAaNjrc6bQepGUqHZa/FwUXpjTn33OAoOcDVhqjK4E7Ubjl/uy8Asv9c3LtxLS8NbDYOcojJY4
6miazus9FUdaXMG0IY7kJ05Kbq1gueK/2W3fvKzTJjLwice1JYSU43On0fPUw/NIFr8G9i/gdbLF
oOYojlMElnMscJ/s5OQfWpUab2m7CiF3oE2T/uv3Y9BSSDIlFZGEHmlaXtKJ8GGMu5UMXHYE/FfN
9Gtc5e8KOVxbLGY2/ZKEC84B6plYWYH+6zdTJXEck71STmD3KSNK0tq0n0oJT/LcSR8aSGcCjb1K
Rv0oyloJC/QQH6BPA54Z1bbuQDpl94LTf+PVY3kbePTVFTBW5aLWM8S7jwfp7543I3hLA+HmCzLG
lH6j4/GlamXLEAax6yTACJp3aNc8iezQaw+d2+wJ5JwR3k9CQAu0yexbQXjBr5fSyDq3vwy04HKN
DqYJU7lV8phnuWsZh7yIbSLH7vmDYPvVbbVWBk+mZSEz5klRXVl39ylXvziD+HTw24fraXMZUJEE
Se1B5Y2jR0cnlCiT3p4NC6Udqf8KUeQbbdEv1Vi8yRWI3nMWyzkfWF4IDJOUc0giSqGp5rYF0eEB
xc3qetyrO16WtH2Sn9bJoMtkEjknNerrAwFH7oyRyAnTLmknPZ5fFM8OgyxEmcGYq6G5vDCFRxCE
QgaTBFa0cHIi3mHAEj+0iZ62Y42gsHbyYbymNCTd4Zkl6A09vNv3kj+7dwzRVQjWgqZEYYNwb72l
QdepihZNqjpYT27hgejYkcBuc8imN4g6HekXzgTfkc9wZRs04gu6T3HZE9AyfFlcowDjFeC11Pel
7Jlu6xuB4mEkFFRw8k78mF40ILbhEkLSbOjcr2ByGZJNtdEPGBSiFJQyxJ7Keyp4Fl+nuzJQPp93
Ih4MsAwR+gzFozECoMeXtCUWTb65DxGyyzdTh3Hc9vhQvtrkUC2qWZ9At4FBMCdrfrTdYLfSf4W3
Y1VkZaboclHMxWOX++AKmNz807zc2GhefkOCxoFumclhrCovc4jEkUC9ogdGG0SaC7Fh/UfjyaC2
QqzsO/QJokrCuTpsV15PUC4ziCNXXRWmMb6h/th6VQdBN8kmEJN7zBydEgX7C2jd+ZN8HFA9yn+s
tlgQ4lAwWwCDDFGyE1Pi2x4SeY7KdtuUSQQNKwsQbn4B41J/l95TRm79ph/sdJd66D3kbCsnmWJb
+8cyF+diTpB4QFptJlEA1dX/eC6xLTYC1CKtLoWXHrfwmQ4Gb7Gin4Nskvtuz/FQtqF/btJUbSJK
XrHsFN/8mX+iLCoYMMOsuzs4cvtJdDH7yI8NztF/1KtfeUpEJlKTRARDQTDspYtmN4NOV7zg9TXy
jiqFYs/KTm1kilV1CMEU95bcNz/Ln5VrvLg5uh8fcuKfx06egzAJDSqicVInYF3sh0fad05Zic9b
4H0wBlISYlZN1EQEYr+fSHVXpOIelBK7Ni05hihCnDlzFAZB8FBadO2MbjIMjyVOm2QfpYloO4h8
t3apmaNbNWCHn9K/Fluhr6Yn5FKYHMYwx0iOKtTI0zCQY8NuzUMecklbNk5UlDpk2RRVS5ZBN/7S
LRpQR4J57FiLW/wItTjDKy6fi7gRlzBgywnX1th6e0/acqkhRebruQey47tp15CD4VgBcVEifwMO
c5bH1sZT0AUo6QKDGzNI3P6Y4x2ScRUQPMgaUjRJgTa08nIz5wFFOTIixsQDJmac9EZFn6PiCbe8
1pGtY+2FJeYu1Ano6OwkfLbWG4QD9IaQmHwnLXQEUYiQQB/n3HMRZONMe2GTQZBQ6soBkwbvqbJs
JEIwRafBIToFrVDGK8VB1tSqb5AIhbNbRtBry7rdpHCv7Bw7bFFAj8u4GikDCDo8WvRVuvN1G+if
Mycd3d6VctzcyY2w56k2bSTy6+WxlQI1HhetrrE8ZdCuTWUINIlcGdYUpGJx6FMe0fe/+OWf7WTr
BJKWpKNVQJPYyvPIQwt/5ZZx6fWa/EPOQEBuSEFboqyahQFIVnn8ohsA+mK1TFQUbdvGoWGi73Du
f2BmYLI7SCbKvSk6mkm+G5AwtlGRvTt/PmwlRS/MMiEC7na1TPJj6NP5dNB92mtybG5I0mW8Dv7T
JjPh0U3jJNQdqBIs3Gyd8YlOeYWu4QkVnnFooxAvIDdOwBcLZM7YWA0logmYZkbH+lOSzY5ea4dR
KA9mV91zNnPjPH9hizltBx2KX3FC3/qeh3EBbkCc3K57TG1hYAlSRNxhXJ5N5uBVSYJOZKjZHrEb
L6w7OkE6Hsm2CggOvoEpdvO0OMGOxMDOUJWylRh4WIkH8ckcmv3c6K7VyPe51tySLvlmZb0nW5mf
tV3jCR35XBcqF5S2cfaPI7FFhajvKkXOMer5f+mlW39WtqJQqsrYtynIYaam/YqD6zYSxx2GxDi9
KBwEYIsHOIT7EqyzcdDng+AJCzoSDcyYWRBTcQdl0F09ynoHJ0HpnfdbToiwpJJKAhTIOtpnMEx+
ZuD2kGIIWcnxkMPVrOPEP1stqDV5nluCjmJam0h2daBD+k91w/vZxVzHLrSc82vbTqZO3spWC6JC
TBSQ7pjgNQaJyeRSzcEa9yOh9IgPFkiePU48smWDWc4VES1SKLTcQMXV+kRFVbMguaxG17RVX9zl
TvaRs0ZeLDC4Mw4YhywIMID21M0osD1D+Hjz36OfLRWoYT+lpoX9/J0rQpMT72SU2o//jsQLCQZq
oCJE2sRC5GVydTDLj02Eo/i2iUbbIPmVQQTOdZrz8dgSQaxaWt2jJuFr+k2ZfmxK7n2dZ4F+ytUF
s+syM7XUKAS9Pypztti7Efga1ARvIJSXxdzFB6n8a00aGS+1pxhgiwTtpGLkdQRf3DMJDT0h/p+H
PFsmQA9fNZoJ/PG9LwO8NIatDyCriKqiOM62VnvMB18kV62v2pif8pogdKbP5yOO9xWZLGao4iYt
myIEP8rdEj1mSsaDEU5IK0za0kAgGlPBlNcjoJI+y+63muEbQpqDyazYYGdFml5UsJXkP+nEOdJA
X/Di/KeOwkdz4NeRjqB7JgtkqwVGk+d53+AUiPJjiVpxp52Gw2DYLdcK3lbmm+UAwSQn+ZS5/U66
CZ0CWB16ZHf+O269Db6IDAZgQFguDw1luaJ0RU1v10ES6LU7eJIn7uo6OG+O4zYqQy8yd00zjEuZ
YoY8+tgJ4bVODJ4mCu/AY4UHi1oSUBI5HgZmsKiXVKfAPFbjZ/WSLyPOuRyqNFtcAVo0V0tsZjpy
FeWnEFf2XH6eMp5eEc8I9eCVkcpY+r4psXE6eTJGHzzDTjbxVOu4O0c/38pKopDEVDWgP6XmtfB0
M04BHTQL7c5pgm7gOR/93K+iAEUlS1cUDQ27zLE9WWI3F6QWfElwG/KoVrOddU/V8JCgjTULu6sl
GdxcnznYQv/sObP00F0tMzIKQcA0G974Y80x4i9K4inFDyLWDp8dcPMAXy2Ria9UQDmkWXDcUc46
vMU9PlOSgfVVwnCt5tWzT4+9d9ORgdvzz/6yHWBmqTSSJiESfom+5N+zA9UbTUuIhr335e2FReZ0
r8dGkOYWWztB9NMAkEli49DXG/MiQaqZFB3nWx7fnc98zFddX6OpNWEC7P7VcBA+LY3XehgnBvea
A9JWp+lQoPHf0mqwjZ6rDWbC0rK6rhplCRyTc/25VI19SGrQO0RFZ4+R5tdK7MaT+ACVBSfKR9CK
mPfnAXU7ZFe/gAlZuWkacYiQ2dB6fWweqCC98UhJtFXRLQPMMP5Hg8zJXycDBnVoveRdxGWbV+3V
8pgsINIr9AJY4EmePkm+6kWHJZj9CXN9tHmYN/G0eQ1cGWPgyFzSukvQ0hGENdhLBjW2wwG2Qs0O
DZ4t7odjQGjCLKS1dGgQe88+bh4fq5UxKDRMICaMywGNDqF0MTfyoR4EYqehzPGOrfafdfyzHOvK
OGnWMGN+KsttUPBObhThaQyz76ItXQheh3xqKlyR2OShcAVX/DD8fEM5fzN3PC2X5V43RbFrJx1B
QVsLZVDCRYcKwkGKl/g84XQeBLDc64BX0lUReZZH+9u+O87JxbKBGLNp1vWA+pqlfkjn0U7nzrXC
+wxdMg3Yis6HOufoYsnXB2LOXWqh6h0Xg11kP4SYuEL/NYRQ6ohRh7Lh3D25W8lAi5hroDEYqR7L
pRm8TPm5VUOKzGeODYsBFlVYhLRr6BPT1Yzu01/MbH/Ru8ULeItBF0iGFo1Ar9a0XvffNRjpjXcV
Agy8SEInQN3pnW65mdavjDHw0pRmV2uUpzpLQzs0qfaRf94X6V94/bmQJsoYDhVfKR1jbpjKemOa
N2r8ujwU6a1m5raofWyLm0yL7ILb8HZkPztnkvEQomNOT9CFOBCGCdxJNTi1DMOv4h8ikllbE4vU
LpP5egqTj0kGsS6xvhETsouRmmtWcScK5n1izjtLn25CC5wURn7RqI1vVNViT5aROnWY7to2fagW
65uaTYo9VNXHaB4/m2mBfvLpuyoXP+Kh7aGxBrAswx9LmNjxaPwoRMWGgsau62bX6js3nFMUiP5H
25X1xo0z218kQBsp6VVLq7u9JXHWeREm+TLa912//h62HbfCKE3byQXmYYAAriZVPFUsVp3T7eeC
et3S2LHeOF2QDXaTLYeClLs4aq9UQo5Bg2R6mgynXxLXzIddV1aFnSv17VQNDiH/mgleW4S6AL85
2efPx/l+oiVBp9VI0l5OAvybc3a2xXk++njKaWYUlj/qcy/ik9y+wpytca6vW5UWyxFONQvj3Rsk
KLeMs0Ys8rEdwp8MEe7qLPV5vYQdaAA0GW0Exo0CzA+of/mYbZeRwP3xeM4Il7/H6F2YgmRVuEIP
iOSRU0trND+jo2Y75zob5G7PSjZOcxdhWW15S6HUWmk2yjF2n91dXplo+7hMPWvTsI4ZabGMub2+
sIsqtVWjcS9b2RqWAuyel8Ol43E8VXOVZWcGapCHYxJtp+zp+Db1x120z4dnND2LlseFTq1tqFH2
oEeG2LyjwTUqu7QETFSik0U4RGwrOVdnGXs4gELY/A6NoIP0HY97h3zXL2Kq1u1k57yXHGhkEQ3z
ukHuT+MR83wQfpmDd+AY89pJ2/dUbu2aytcRDd7gecrV5dqNrPIqnky7T5Cf9Pl+GP43x8EbwTfe
Th3Ov4sDmCYLKrVDuZDdOBmZclY4p+lbwxl3i1dUmIQVvRqLtoJDGTJVvappcu6HE0quhWwnUr0P
2y9Ri+5ZZPJ/tkKeGHQyNGMO8BaPVOV13E7bqebTlvK8c5pV9KnRw7NA+2kX6LfsvyTZl4H0CJKa
TcBDenmFguNCOdTJg8aaEhULjIs3aX6rQJ95eHfZhOi0UA5xqsGMIx39XidOLtzPdx1qq04Pud0O
HlKE+8v2tnMwC5LhqgmywBOyr4pavZGDi5PRxBAkANnwUQ1Ffr99qzpb4LCtNs1oaeo6wfQpulXx
djN9Ip68K7zCTwR6Er9JGM62ODybMhqRjMAhWFjVrlcqbsJ2LNHGcaimFbWsFiBj2MVjKNkTJbu+
DUVtiL8JrOcFcWBWRSOIYzR4g/xWdmSvonehR4lDPDS17cLki/ghdjtlPlvkYCq26nxuUmQmQMb/
Ystr58JRzM/LArrEsLDTqb/RJxFQiTaTAyoTI4oYjdeDXQVOvSGHQjFKYZcdXbSVfOODYWYlhbT0
D8WDVV/6c6W6t5OUp63k+x8w7FRm4aiBhPM0qqjYTWSbcuuQ5Mu0Nxx5p7rocnaa4msobk0XbOkv
XREZ6O2LCeGG2KyYAVrNAC/4PQawQXap3Mx26Jr9R8EeMwD89fJzXjEHXqM2Z2DXwB7/GNqn7nR8
7tC+8ItyyDIsZih3CWjSXxtvhBY5fFlmmRQdux6zRqUcxGGY2QjQwL0kB5A4QTPgDw8G3xWRL1aX
oe/D2mlT4cQ1sdNKEACEa+IgBt1zlQRSEEbNzuY1HudQtJvnU7OLvISDmLxIqCFHyHZ/XLVe0goh
ign8sESRBqkxF49Xrb8aE/g2COSVTdRqbIawi+d9V4LyfezaVxahnk4ZPx9RVd1iThP8/uFa/OLe
QwGO8W0QUkUVOqozWIyOeFOPverbDESxAhs9Qa7uRuBNdmd6EL93i74d3xAxZWOgVP3JU16qArTd
xgpCisdMiG+FUA2wGBfJo588lBG1o4LWQ9F4y29SvLMlDkU6M0ULXr/kvtq0nW3q4+wohewv1ehk
S3k/tM3RGvVjC3YV2xiNa/SgfG7ioj4I0Hr7RnL+HVwKQ0a0lAclaLcy7R3qOy5m2z3JS7V3YAl2
5ud8T8HJ5zsmUotRIE6AM9WvDrqHYVC7QSrD+BbF7zLb2fp5eRzM1Ah+XTjgmBhV6MjT24XCWiTa
REF6yw9SzFa9qF15Siv+AjchqgRPC+LbIFJljvI21hibmLyrwcURqLZcCt1TsCK+EQKSPxPp2TXu
IYlmKo8PQ6fi6pQo+PBdEEMdVHnAlFpf12F1SvIuJCg6l6CEmEzs1AmFKmnPpL4Kdzng3Vf3wz2e
1rMdmzC3zFuKhsOE2KX755Cmc0nLZChJN7VP4P1DBOg5wszC3eWAJpynIo6ZyNevu1scMRbpXgYU
QZzQOTzJqqTpkwLVdm2uj7NcuURtvSJPvQISQJdNiSKDzmUtkdFlBi5ef4kS9Kdjx+GIZEo1pAXx
xdLsOwSMbV1T7CEbncsrEuTrOncFgr6QoRVlgRt/UdrA4FF5d9nAFsfdeh18KbjDfPeU5Qimum/O
Npr99tAcOZDbBRMECV7Gq9oWDRGwrblw3Pi6cLfEIPYxgVhJdzPOn03jNtffdnXjluY/ufRZsEBB
PCMs+qxqGYPWl2agwd0ho9d65tH89+FEE9BW7hYU10XLI4KPxktLgpCwbXQTI9VZFV01GEu0JfN/
UdTcVRbYK3VjdpU6Km0yDXf4wB+1cYxspR1v0oF4vT44ijruqoIeMyqnIN4LfFlNHGqlhT3VSWtX
pVF4qZF+qHVJdlFChYALXey0nY/aYny0Sg0Nqf14U2mBndP+nwiC7+9zKdkrbR3Z1phdo+B31SOF
MFrUODPU6G2r1aBylhIX4+fZ97BP/tPMrrMbbe7dOAN93BQld5mR1X4YkuMStdQeQu3WGMhVAzZx
/w+/GQeHtSFJUz7jcFFIaEN70bj78XKg4cn/zTMAePvp5SmKEg4U0wXaE4OErKdG8pX0byXyOWg/
GuStFH83ybcgC22o1AiWKchF+Bp4qoWPVx7WL5lNO8UOPcMDLboaevOusYOr6NglKFULIFmUa/Iy
WGj+y6MG7/Fo9EGajra4neX1rXe6k/tGIqSdFi2UA8u4KRqatwCZhiRIXk2PKLLbKoUA/0VmOLRU
+rhd5g5Ffs2s32Yp5GhKyfSWggjI+kQhlK9pk1aaoTQE/+RqDI86meIbvwAy+Zp22aolGRRMCWEi
aBebmLFHbdtAIJ2qj/r8zsoFTe6CneRr2oo5YDw8Q50ILfzHsgn9Nmh88Az9YZ7M17XDqsvAJo/M
65fSrDAPEX40DlRoGylhRBF2tPY4NrFddSCQ766S8FsHVldp3PXFLiUf9dJ0aGErkSGI5acb8YW4
x4s3teFYRdCvxZNXTQ4mo3aMysqTwPLqzC21bFpNblGoe9Ca9+hdXTAWbVif6iTRnCirPpRSeYxC
XXZoAhUFWZ6pVzXaByuhna0oXeqQMLHsXNY/JCp9ly2SN0Uzpu3D5qNs1F5LiysDzVJEWg5EXTqQ
YYBHT4Bogqsc5ZK9SavlcolOeaz5clVlkTU+3RvzZm4MWGP9ilN96leU70HN62QU/YqY4728PNGp
4GBMoiUEzQmoYHIMIwXpbd4cJFWUr4gWxYGYJM8W2jyBlay1hxHLDXaxV45sJOgZVy3Bkvjp+Fpd
sgUCEjneYZJ2P7n1Ah5HsJWkjvaPamGKhkxufx8dNcEDEDtsF84CPySfYz7PJCnBI2Sz2EGf7rti
/EMTbKNXiR+dy6KTWY9UKceeEY9OOX+/7A8iSOGH79VxQa7XoXLBxYE/YetZZ+sGh2EandpILVCW
pZZHRvSS6qMzY/b+8rpETsH+fbVzi6bRfphYo2zzuV/8ZfkS0U+XTQi3jkOKMcIrbVrhWshop9Or
ZV+DXdsA6bTmgPNExkMESb5etsn+5CWf4+AiNsowkU/isBP1lILiRoqx6fJmrpc/S0QMDihQno+Q
87CXKzVBf82uou9j4+3l1Qh3kAMKNZwKFdJtD9M2c43sMXFDH4UKtocmUsexE5yo33SkPGXJ/AwA
lSQJs8q4jna1O6I2qNYgBGNZK9TxvtW6W3n1ITBtcX4uyH94Jli0UludkcJb5OHrLHnhtF/K/2YN
/cC4w5mCB2MBNvFTAEgSMt1okfxEyq0a4DKVUUEqIPp2Jru0rk5Y1jUEPG44x+F/jPMn+6bsofHh
aMaJylpchBEticMNXZZkRW/gKxNkRFJ8H6IIMEO4JA40EgV6r2hLRYvCqXntgZeOaUs3dvWMstJ2
rQe9ZbKuEor6PCtYrrYwGPMxj5VX1Xq270sapcBeDeqbfBlGWrox6Via2nrarg7xxAGW8++6Lfn5
LutdITPUZs3ibI8vytRjn5a9CtoTlgMwtmqWA7C91JAFSEKOnE1gXJnjtnJp80zRIMiyg06LYldZ
2tsQV32rpHWAvNgUgOO2p4CTx6D4eLp+msJZfTkyWk2LrlaW9I/e5zV37v1si8qP236yssZhMbRf
akx+AbPA6VUdVpxeJjoQRbWf02//JcasrHGg3MVtqiwh1jb7rJSsvFf/mXaLq3usgAGezXGn79DV
JWYq3fbRs2W+k6HHWEZEjCV41Sv7Jp6sjHEeY7Z5KZcUSaoCEQV5nmxZFyUhIhNc+taOVIMKBvok
9DaDVvP/pEkA8yLP4JkaGgXEG0mNLid2yl7GO8w++wW34IkaJDB7S5OKRDE5QDwA8hqg8vDF46Pb
1dzVd+FAOCRhXaSsKv3ImYJpFe+vcKasbDJ0WR3nalzkYWYNF/38SL9tmWwgcQdeXuvuecNymxnq
yiaXyjXdEPVZhBA9m/eDRY6aUtmj2rwqTBPNVGWozBkQtPl5aZLVWS1hnR1shpVpJERu+J3pwTHN
9uqD8uVySre5qrM5fuCpLKGpkWkW1J3b6YNuoHAMWuDbtFMtAQRvnq2VIe74BkHWh8qCebFijBzk
p4bSu5eXss0WtjLBHV+jI6oWZRnye3Qi7MI9xsFZ3T12ZNMP7NvlBlytgScwKloXl1bNtNPVrs1z
v28sCNcgM9SNAe1pUa564K1+18wKvt0QSHYlpbjCY0ABge4KHYJ3Sw2ZxqScD4KfxNb5y8lf7QP7
yavTMbeT1CZsNoi9ti0H9m7KHtIb+1lveyJr3PnPxwADwgOG1X4UD5g1ljbQvTht2AbQ1dq4k9/E
NFwoxSTGiS7zhdKFQmvcmR+oKgWQtfl7cx+rlXFJQ9X0UWx0WBnbx78zX0WgMsUUBilm13/2kTgb
jF5nzHqsCoomkyt6zXykv8PjlAjSNiPRyha3sq7UEmrpOPqzP4C2nV3inCA8XeIslCGPjRd+GMCO
mHl16ojHKbdP6HmpHKKmVUIkBa9ju9mqbLm8qfLbywdOYIAvzUdF1fdGA25TJLDB9CZu7y///e3s
9byBfCm+HdTOlHrQ7L625sNO0a8I8rRlfC1+zse6MGsgaV5rdj9/MOS38eInqeitmXnZJTsceGZL
YowVxs39Sv9fk0HoHK+Li7ZXlfGbKtJZ3Y505zVxqDhGakwWGTilp5AOzDXbykM7NQRzOtvdW6tv
xcHhUkF3ss8TJnhvfMzm5qM2dDdmL7ll1nix2nzAW9SncKnumqX9+Id+woNjNU11gR7KnY43TBWP
uifGa+1m8J7LeL0N/udN5WBkBE9sHRqwaDVMLSH4yNi5DCcfLOQrE6rHwnsqyxMuuQwHJlmdWXpt
ns5CBZhc8+oI+xtFtjjkyCqFmkmJXGzdgPQnVXEqU4itQ3wbiPwzII+hloaGAVtq031bAqVxSrW7
izP5Gj2cbqjF10E0+NUMSsJi+QrpyO+LQvdTWkCLpTr2yiQAtVM76i8bvfpBnDMpbTmoWQNFqay0
58pJDtG1dT19jnz9H0wpgRm/uLdu251yjPGM9D73a5f4o2u9HSCwej27nSMWudrO8Fa/iXO3AjqW
pT4HkJ86xvtF9RrYcMvQY63kBKzV2XeZ3CTOICIr3MTDlV3O6TRioF+/iWNfSuWrRYJuRVvHX8aZ
oGS8GM3+8jneRKqVNc7trKWyIlqgFKOqn1WQYWhgqRI8J2+b0BUQIqvQyOUH8YuxbNQuG6DHNGH+
670eHCUqcCC2J7/6z9kEh7eRmk05yElBpWId1Sn2mm6xa3W2p3lPp10hCTZtu1BMDUJBJ00UEOr+
fIDqCvl1X0MdqRju0TziNl/oh85Vdvk+QatBQzFReHgOF9Z2krgyzF87zHKIW+mESKbPyPsemL4Y
eZ8QkTbxdmWLC5iz1bVJHTG83RcHJoXzMBz8UKN7XR1rZY37hOhQwYg+yLtfgX/b3nL+ehz8pWZf
KjLrNugq86YYTEfpS78yrtUMdGbtXRd/vnzGtqtmq7Vx8Bah2SBIWOSKrqkPgcsP2WdWNUMP8rlq
NnbAFOGNcTMdXlnmQGwEEYE85HBUdIdh9t1H0PzM5CJ0j31Oyenmg366QJ3MCwPoNpadd5p9idXt
cCzjQepySEX86YPKdhq7WjiHa2k8KhihhOXXprGbifnZIP/SPA1BO+U6/LekzU4G04KliO42ggPJ
PyqPtdWpgX5aEzuQa2mcZzyds+P9K6Y+fTuDg5qegFnWAO3HD0Is8zt7xGldPOJoTuIVzp8CDv/c
bEIuQk3mFeC8aERGtD4OcJShzzKjwdF44nuH0pANwvfePfG9P6N6LjLJAc8wlabWDZBw+LtUlyuv
5JAnDPollQss8rXHYDvYn72GA5zAaIy+VzANZOmVr0SBrzTZmzgQaVeLThsHLHIs6UrPRAgG5dsk
t55Eot1l0BYgp8EBiJKEYQIpB1CB55UdJaX+0VTixiZDMTrRYvmhoQT2kkfgwBzS+8u2Bavj36HL
CfMimlGhzjc0aIit039zNXoVQ8HZNfgHxjrvm2liMhWvqgEJXJ9/dDZaNY8tNkX+/+SI/BP0RFpa
lgOKzaYZ3wetdV1ryY0Wxc7lTyWIcCaHIlZA+6RkIjcD5qBxH/Zy5XNmJf7SavZlS9svYKsPxqFH
2UEdemSmftwQU4iFPVsZTRBsTA45WnkKlYhNLbHms0ECLfVyOzntAc+KbuiOIvAX4IbJ4YaSW1Va
opC8K6Vrw8jtEJRFbSDqURTlzyaHGxLotpM4x3XnFQ2Zmzf61ffiECTVFhKMFbD3x/d6/kiRAKz4
l5W2D/UsXxBYBlBJFjumyFwfVLHIvGBJPFmcQdD9GLIILeP595HAzbzWjhh1ecZrn8AFebq4Ja1a
tWARuj++XEhH4ID8LTWNY2IlkYrYrF/J0v2Q/fdKxqCzR/AscaGMKYnOBCXda0Fw0y8MXdeIpSPT
53nUmiicpnROwWUYlh+ioC3sStN8JQ1vK613qmTwkSXXTrWAiVOAVpuusjLNnbQBgJ+FjPr95a/P
28/CK1vcScNEfKkXARr6WLNdtSv98Q25tW4Up/DmPXGVO0XQKbYZoJ8MKrL8872mBUFvWTMm6FK9
m8rSybNaEFe2y08rE1yJoRjrsiwT4C9ubi6jzmEcrT5ubLaR+4un3Dyjx2IzSK9ssgO5uq61BXy3
7U7VBfZQE9qxxyi67PB572ub53tljv2clTk6FZk+RWhd+bnA8Dx1gG3oX1njIjWiSw6pVyxuqE/6
gYkLAeHafb1+oC6vrHHBOh+pYYwalB0eOBPBv+SkHxQULWXorFSOcbh83Fh4/OWytjLHRWuDDugj
Cwo8bkCwtDZlFym3vWSBXYa3hRYKnHMz6VlZ44K1aRF1mCLgGOYMPIP8G5Wl3dHRo6WIfvo3X80w
DcVS0KDGDxUEKWgTqvlpguJhLveZZfHtU322xW3iZM05jTpAlnKvLofRk0CKrM8+hpX+x16ZK/VG
HOQ2w45xtsltZWDp8tyBSdc32nqyy6H43mi0tPt4yUSIvHm6TVPBPJxmKoTXpUt1q5Am87SVrum/
jBRi+7tZRCaKgYCmyZz/I7xobSs9vjC/rPlIaOuX79aPYHhEt+k60XqmjzBk/+WgrdbFfa9cC4sk
Jhh+NNDQfUOjtLFrJMOFJtn9FAeeVSyfhrKs7KyI/CJLROT2m7cAxQC2WApYSw3+K2a5pKeBhnYk
FlcfqrIPAk6vboHQVMVUqUws/MdBdDCY1mgMbHw2Q3chBnRciLyG7uSV7jNKTlsBYW2Ng+i2Gooq
SdAGnR3y2EFPyz51jMwHPbKrX8/7VvcvoybLQfiPubbHOamizpg7LtFmlZepW9azq9c3YwcR2+w6
lXEau1Z0BrcgZm2Rc1XSyJMJxVA8t9xQX4ZSKF5NUxbTZ6d4FP0SVta3zv3aJueyU6TSsDDwDf/e
QPzaHJf4JZ0+KjNjoBiCY5zjefFz295MeMa6/O1EO8nlfH0+GWkt4yaXGXdqa9lxnbuXLWxB83kh
lE/yCNHUaTHHxFeW28Va7KpN7KD+dNnI5WVQmUvzUnSU592CHAhttfZi7BI4/mULm/C4Xgc7das0
y1SnVDbZCPwrMvHLvgatyZ9thZj2awKC5eg3xnhloiMsc81DC4FziNrhltj5osxHuDy2w6vlzW0S
akkGR3hw75dwS2zlPeud5PCC5FU0mBnybwzl2elo3lFF9ZJ+9kyVfBV8NfZVfo9NeKH9eVmpJidB
njx27/6VFq31yjiMMMNOLSfWK/zY6hZCiR7K0M9MjkVr4yDCJN2SNq/mwhJZ45BinH44SA6Qhd6T
Nsc2yAuuDF91DfpJ/HLKNuvCpzu17aw8Mp46JSYzJnEVS93TJLMNCwJ2UuJP5H7RRDoCogNw+veV
uTlXhrCRTteoF/NFbd3qV35yyk5WthbVzAhBVcZv8OrdtvZyZb437xVHtelXNJgKzoDIGo8myVz1
SsNCSW8/UCdJrT2AQ/DV3T7rtXFAIjdzmFYT9vEVOClaGYckg0mnNK9g6xUpq8gWhyS1Ig+KSl9l
SxAyTw/hK/cYliJXytmQdqH5OUcFt5i8aP4s8ApBjFE49KgKeSnquE9Q7VHwit46TDTDuB0cwy88
/auot2Qz4177BYcf1aTXUa7B5/W3A+bLdy1kv5LZ7t3Fy934XpivCeCDn3RJwgbqjDmUnljZc3HH
dw8zNj91C2DGRjyFKFopz91Zj3Qye0YH3+06V9u1DghDJG/xmZh4OO76/eUvyTbuAk7ybJ1UqYdR
j0xpFx26Q+t3V2x6SHzFFi6Lg5FhKGt1GvEByZ2yYxRA8uGhRz3fxWIOUoF78rMw4xCkDcQ5fuQj
f0U/ceWefDNfBdraoWDBFIVCRrSCOqG2z53TJMLinZqsvcvfTbihHKI0idb1pDndKB7uoC96qBfE
b5XLTbIUF5h0RoKXXMuYx1UnB3oMaADUd2SyxVwkgiSP1yy1FrWhJTjadkMb7eVa1+yZoAUxlu5y
Pff/cCc5bJEwwN9EjNI/wxHIl58lqSD0Nvzhp+PZOlFtaiRrAEKzIPfitFLw6XjSTohRDbPCntuY
tRktZJO93LIny+ooTrsEV6kTP8kq+Ei5lRhJgqVJ5N8ptTD4E7l/9rl4ak4dQnhI7HB9Z2GbFV8e
HL+x6f4Z5RABkvDknEGFUQZFwe4xqj7JtONj6kQxGraYZFl1fM4EvMgkl5eQKTRbhZXkmcmUwORj
jxgziUUeFV3wlCICE168lIZtgRjwmHa92CNFC+TAJB4XbdAyHDj9ho2GgLGW0X+G16Mb2CfRDuHI
rOgMcOlKQswgzk2sjwXV2SvcPvV/BFVFFQZV0XWA5+bUMGuzxDp89OX34U3Kn1Xs4ck5VRB9J5aC
oVw1KzACN3tx9L43I1dJtche2vlao8mVFLWRrZLpahq73A4YVSI0d0ZleKfos13R3l5I6+ZZ7811
4pTV7AZt6gfqcNdFYOfQpdtGmlq7odPXRVGPgxItdpKn+4p0V6SJ9wlY6UU3j+3UhKgY4dZUC+OR
P9++5UqrhxhUxv7wufxXPWo7FlJDP/kovW13qd8h+4vfMA1y3EyETZvbCfuTcf7+2ITTUubGqyoa
v/GWsy32W1agmTb1nIYqspWHi8hLxAOEtthJWdmyIA41SiFOwss9c1NcT1PP62I4sLLVRuXjGNPo
mJanH6cD67VdSg9VNreFxOSx2BMIPpuVW/nEadksmijWbgek82/gLpRZDYq2RKdI5NnkMIMbIGrL
YoablG8sf3nOG67IeTgEbyWpjVUC7rtXfFABtPGkuUYYV51E4TzSY4c4C4fUDmwwSIsJzkTWOPdR
ohh0jzPch83bIhwuaEfN6wN7HZhunxGZtj/fj7cPytPmVpXeV2YKDGjUyGmaq1T/71XpxKODQNmX
O3xBEkiJLGNFfzGdOFvj9m+eR4wXaac6MIgidl9/DA+AwucZpBubHdhPJ5DJFv98AjWMrkwmBYr9
aHZ9qTyW0CJ33qwI0nckfsLNNUX8c5h/2Un69fp63k/upPXRWKslC7RdnLlLdB0EO9q1rsBHLp5n
bCN311Lp2BmLDqFV1nKltzvqLHvzOj+gmK7vRQ37oiVx2VE1ZRYyMSwJTVDNcq8q34VNUOxPXNo1
Lh3qIzrMMyKOL5WqBx0uNwMtbDzcW2HkxEImS9HucXG8bgjJpPRVIUfkfr9MAMSdESnRk/utL/7P
cT+hPQ49sh5EGN3MRJPiT8MCiSEptVP1vssTRv5uk8xHLcerg3eTNvhxN3lEHT2Bd25j5NMZ4IcE
SDXLeOvDnWt0HnSO8u4ftEM5893kdU43YC5J6URHYjsQnI1yyDKBV88iPbz0VXfY7RvD2RqHKqYy
ROkYsDNxsxL4elA/hRS5eOz0VNC4cEQMHlgKdamyTit88x9IAw+xbYEa2bLNW2zzMXoDVjIw74DE
kLpS5YSlbYZo09IzCCSZ4CPRPKb3LOrPFRxbg4OhUEriNopB+ZZjGDLU7cjQ7LEs/KjOoS/wUeBW
oi/M4RBGlulMWrjVTN2T7MYVe5AKFdfyJ188JiXyYg6TwjyR0a2IQmRqvNGb2h5UIS+ByIs4IMpJ
muVdgXtnAj40dINZ192+Rh81Kp7RjHEay00nAcntb27WT57LjxHMaKqKqxB+1LmGhcJ1fDRdqLOQ
t+Cv8Spfzm3BZxMskh8piAKjnuRAgzQd0MCUPNaKiQ6YCVzrxMlliFiL3PJynm9a/FxBFqTVQFlz
A8i+d9By/dLkc+1kyNq0djp22nBjBbEDj30X6OZ/wajsF7k6GE1xmxX5G6uuryu1+tYGVeRhiN7T
1MxtEr21I7Q2ibZH4NX8SIKpoPkqIPitZXLsPdwGrmo0dJrNUTsysi5RMBccWX40Ie6b1MxVXM5D
tbKNNrwOzaNaH6Rqp2WmgIpAkDiYHGRl5iBDdREg2Q8fOnroja81EbwWCN2ZgyAZSUPYarhOvQb2
2ZG/gMH8PILa1kFgsUezolJv41i9n2vl2MzWTWRQR6+sY18Ur5nIWWXM/HDCyMSTLRU2X0nDJ0iO
ePonmcbDBJ1c8KFbX/Eif1QCakMsxAeHvi0NlROluRulsVNbGU6QqEOcfa4LO8zPLMhmmxVjin7c
av606Nku7UGvGdyQRbCtAnDnZxbGsFxooyCWVDL4DPS7kAi7ugQHmx9UiJUxHdGD/rqERLQeLvvp
pHIuZBPcIl2Y2VZsOV2ku5eBXPRp2E9YFU/SrOotwuRa0FuVKB87Ytg0a525iZzLhgSwYXGwUelJ
HKUsZQb9SwR277LxTE3YACX6PBxwkO7H+x8LS8Wb3s99es9iYIPsrb66vCQRTPEzF1qRqlZiItKz
KteLGbEEZ9jiUpd+ytJgZje2l9fULtfvTMvichidtqOehY9u/rKe3ouOgforN2AR6RL6CA2a+3H9
nyan7qh80g2RY1w8STDCXaAiTUdjdhlBWqr9qI/3XfBR4AoX8yEYYI65Okf1uFBriQE9Dx/npQWJ
yx8I9jhoSOU0bkN2MXqo/b2kWV60dxxEDFkiVxLzBSQZyGZ1pxYRQIsscNiQRdksaeju85XwXYRp
Bvyve/n7iCxwuDBVHY3lFE42VdJdGadXnSxIi04NL78Ncvgi3EUmXvIsURZWcws9VgJWVKgBM55F
y0mWQ1ii9RexFmxknSrM/y4jEYxz2JDXulo3M1O52P8ltYKn7MWST5wpK2fXB+i0pSOwnDkfuT6X
Pxg5ibBJ5iKmwxq3sUGI9H1itLevKp2KrHE7adE007Ma1gLLQ19rc4AYw466Uf+v5QdXr2QKWG8m
B7WlFOZEbmGQTQpK9iO7Frl5tgKLyFn4rqNO0wbLSF65oRevJhZogX4GxqGWk1kN09BPu8QO09TO
69DJpI9ze52V7y6fchEq8m1GiP55mtSvCpGCsMVT7naqpJHWwhlQm2+tIjtx84/VzP7lBYmMcNAr
p/MEahPmjAQvWsleAhluWgqwUegPHPwGeEJqmwgFH3bbYiTWqRPsDXCbPmvO5GLGCYfgoHhY8sKI
KL7RgElH3fKC7xN4RyBVWPrE05JP8i50UreqrkWXZEEM4JuLQj1U1Xhit4PsSx7mtml+ufy1RCvj
oKOb5jJTJJANgbpUdTUJ0gy02y1D8L9OWb5etnW5JIxt5GAjnIeQmmftw3XCwT7bn6Iw301ETTKo
BWR5Tg+A8dWP1+Nnsr8KUIPvJiJkThMzhpOwxs8cz0lJdhOpb1oHpdBrpklSy5+g6OdkThyLArnA
T/jmojAKUL9LMWIst+RfDFJ/iw1lsIeBSk5kwlMTi9xV2vhuCmKP6oU7t6lhlzU9arO67JJUK2zB
t76Y+Vsy34uUxnWkqiXuGY+z+BrOSnF1ehjqfFGrpggO+F4kOei1cGEPKa+Jt4Izo3HYQ4O4lvUc
iVmU/kN6zGPRwc270a50chDsoiCy891HY1e23ayfbmvrji42PRgLRZBFTsQlLclI8JZgYBOt8NbI
MaAbClvmRVvHwU1oTECzIYr9uskLj5pN4wQEndglbWcnzaLEpVWmumBWuJ7r+s00TLVNjfZ+ied3
qqKkXrtUvTuNhYQ58/BPd5vDJ2qVXabVwAsWVMZbzOqcZJef1w8oQkO+OynXSBHlTEi7c0evVQ7U
SXaxXxZ3807x5L0Z34nK/IIPzDdEDKQn6BFE4SSuUnseD3olYocUZTO/iAfTbNJVpp1xGmN/0HvA
GLu8y/byXgjwAsjleyAkeZwniAjweg+am+ItIZv/UO9hlQHzksHoIJNIVsGy7s8euslaxzyU33RQ
vXb+uAhD2alN+sJNTecwJ0jrpDNq6JPnOCmfYnNJDn06/GtN0v9AoTW7hUJU2zS6uzEqP4x4ebXL
pL4xreJ9ro2t3WU9mni14RD2zRujJNQ1Z2u0tUaijjXT61ae3+adGTkEvV22XkTv9F75LgAzQUjg
tYgnI8zahO1ZsysOgeRRRMbiSjuqxOt8UeYkCgm8GnGgNlqrsDz0NSHhFNx/+T7oNdQ0y5QxvM5h
p9Y1k6wQ5g9WuosldGWH9X5Kpr1ulse2jFkrIHDLuoVgoNfG5nupMtyoaN+25rQzW+Mq7vL3sdod
jBTtiLoMtgJFO0qdtJuyxI3y5pM1gWLVDKPcGycKydouOBSLBsEYOXpjkSH2ND3v/cufjAHepVVx
cD3KS98TGoDRozuYET5SKaELYt93sd2DVCFUvs2laK51GxdXW8mh8EDnHDBssqOlQRIScj8BJMC1
4s0EaUHW1GhFr2ryfTJp8PW8Lgy6Kqqi0Nf97hCZx+BgfGAtt5UBLbTCXxLv8r6y0/r7fTX40h5a
UjPdzMPQD/CsYRm2XH6Qm0ZgZJOjBRJNjz5p8PW9NItLWvegLS7odNTa7jsol9/mo/IhkLLptuyj
1ob20EfZ7D+oy/BVIeM1UeJDq+Rur5BPgyV9ubzs7eiw+kVcBTBTSF9NMarpwU0Bks9lP9/lh9Bp
nOJVorfrxbNYuKr3RFJYhaGMbl4IKNtJeDMGu8YKRVnuZgl1tSD2oVdWZsVK4lluJLx2QJJtuB7u
mB6b5YStp+6aY+SJum83I97KIHcTRRMzaSYJ37RZ5MY2pZR4sxV4ZV2ONgQ/VHualFc9GaxsctiG
h7hKKxosUh5cRqb+UqkJ0aZyqJMuSm9MWRyip2xYt6T/H2tXtl0nrm2/iDFACCReRbMb945jO3lh
JE5C34lGwNffiZNT2YX3Mak6tx6qRh4q2qhZ7VxzVge8frQ83dT9H+/lyuSkcZuTkeGyvM4X/4xa
5gFwjj9SqTob1P/ezzWAuqEgU7dC+Aqzw8Sv4fVpKjR/mfg1fMt++gNs6lnPe7LiqqBFOOOmJRGV
LYHt/0Nr5GSp5eNPXoTWGJC5rbBUET3T4hA3jaCb9nPLkLz6kJNVYMiaWi5sSUDgLNz3i84SBsL/
DH+zYa1f+b1OFqNyiLSyggGZwJxdT8pV5BLo2w1bcjY1Otm4lSmRhE0Ro1Dc0tMZLr4W7RB73H5Q
/dZ73nhf61I42NSaumDYvJ/kT2z4pY3Qw+Pp5A8gYxsuna3L4elQdEOZ91pQzaXXmDtp77M+d6Nx
12epUNqLzj9zc5cYuZ8gG8zzw/sPfGtvVxalmNHw7Ihe7hynOWRE1h5Dr9CnhV7t05ZsSZstf907
7t1YmRNexsOEepr2MwkKHynYVJZJ4Fb5lTsIKib+SrWVRd52cf5skvf7Hq0r5fbokC5doFxT+Zj2
h7HbZPrc2M035XHVGznVYZ8XTvnceSkDXNpDdZiGIw51EYAmC4dYutsaWdj6tJVt0XlcEzLj4lrN
XeP8KMKt+GTjZawL5A6G0SNCX1/GAqZMpl8v45ei8DaY8nyWcnJaqzAllPNodxnMZX+0j5Nxs+xl
45FgoHfLJrb79x/CRviwnsY1ktRRyEQWRfkPk1X43fAjySd/kqU7hPfvr3WW9/AkBFtXzZk+gpCB
IKpWrgFgeO61044fQLYCeia0ZYePmld83VjzHAHW6ZqrWGWWWa1LM0XsAOUxZu8TOl0l4Us+TWKW
BYTHdjyJg2L49v66Gy5iPZXbtqDU6ClefMJqVzdrQVTqj9rj+6tsub11AR1MWBBTAz8mdlT542UZ
jPvB7b3pMj9u5s8bMcO6eG4Nam6s+pWA2d79LIb9HI3dLjxu7N66cp7numnYurZMIn2i7GM0BhXd
UPnYckHrCnnr2IWyQvmqiLdIDBgPmb/QhRk0mH2OJulmcWrjKq4r4AWP26LlLWC75bWWsyBSDiSG
n4Asc/XQuAJVsm+BqIHXD+/fkg0rua6F21QrDD5hGFxHC0BPerfUzQ0zsmW21iXwyK4HaYRIYBfq
T0jyZj4/oCixSDNWQR/+O01e07RQWXEsSvU10WKex1U0LHC8BeauiV+WOXrtq/xZzLI4k7dO/PeK
ixc8ifogTSQHGoJtoj8udISQ1PSmW+imoMO4HaGffwG/F1uZrR4jpBPpgIXg/DYdGRCqkL9wNrl4
tr5pFQdBgyZUCX0VLQelRQYdZftydDWABGqA8v8Va/bpoa3ioJmaE7MV6umTcVTWhwakdUa2YfHP
3/a/dm491tIDHKNiia5b2ceeqUs3lf8KqP777q2FLeYUxdNsQET1byqJGzfhzchKm5KyL2CnitAP
m1ho4w+Zjd6/MRG/N22Jg07udk/7XBm9w4K4N1wDuMmxaDdwra9Z7Dvvhy0Hd7KGzXRHhTWmFn7u
WnRcuHr/ZPJy6wYsO3qyUNYbjpodHI8GGSdXWuZhrMZxq0Sw8XTWEyZtrMDTlevpLj+01+oq9gah
gkVJtP2gbbO0bK22sgeTmU8sLLF5aKNMmKdxXidMXjNcDi6HTWe/tYcrw4Aar0r6Gr2oJvcWbgWM
IKde4ZLycuGzIl7UX2y7/f/iRX5fw5V9iIckSjqKVZdwJrtIPShZg/tmYY8od1rw/p3fWu3NvEkT
8ZFBUOwvpoN/Rh/0X8Lfv75uPW5CZqfI8kWq0tnrLhMLH8d9JGwMR/5Z+/Z8bP97veVOnbyDcK5n
SUtYW3ukXmcdFPlQplfd9LUKZ/E/7uXKgIQWlDlIYuPbkGzuai353EDHAqI8O7uyHzOIYHuyD/cd
TT7FWXjsiLzoK/n1/V9xPg/9/cErCzN1My8rCwcakkoY1cfMucx55NJsC12x8RrX4yMmG7u2Wzgy
1JEeefFUeuM+ehWJHdvHP+CMPJ+G/v6wVejBh7waswXPN93NQUF2hpcGoYeXyPazv3ABbMaqW1+4
sjdhHWm8cpoUKb3yFwioxgSodIWz63bxZ3Oj37J1cCtrY3B7LrTlJbbF0YlKn7W9sJpnTW2Fqedz
mN8buTIwXdI2PCKvT/Afcw9ubOF6YKSI5yzn8nWtfw7V2DJm67GRWtHSgcLpawF0GUHUr36NIC6c
mNvDWpvrLV9/YlzSUIeMjEKY9UZv5Y8ixw1btiZ2bsaxaDIHm1lFD7keuf1UCD2uPb3QhZZn4n1D
8l+Sw7/uyVr5IuW8MIeFMeynWuzfs4vO/QMtgw2Hux4t4awYwi7DfuYNyDd0uHhQRvyNfGO7Mrjl
kZyVXRl7Omm2OaQoHyzj0DEmoG/5wbxahHOm7nXMMx4O/+PerkwLNfVWz8JfMBfL+QVz0cZfMJeW
bsJczupfnuQd66kTbYwlWZiL8Z3LzrairzFz7hmYU94zvzo034rOtXovzbYT1S0zsDI5udnF7TjC
ttm5bx/7u3EvqyODpHfl8dn7g97V+87ijdhHZU66U6avd/cnZdRivUEZ9atm+QeFjfetKrQo/24L
YtS3Z1xgwIiH0+aLHvxRaLps2H/PI4x1FxsjKoatODZ0AsMEJssfINZoiddzdds6KFyAbuReQfXv
j8bdNyyfsZ5aoe08aCqBKVp6Z/+UAOx9z2joq5CmL8euHHB1A0uvPMw65qUDlPbHmKkNk7e10Cpp
Qqdl5v0Su0F+00UJWlhd74Y6kEL0acMAvP8ijDVVNJM85Bro70AqT4/F5M0XtPMStzoQz4mPf5BW
bN3PlcXpc8sZJ1CF/LyfP7vVfyyl8n6+bqynWKqmaWSs6xgFM6lIw94lWiiovdFSet9dGGvCr5hQ
PDkNpKt46i54ci4bVW5Eua+NoXce2rotncRapfQU8/jKrR5HqKghGgyS+zqI/EEkl9UhPCSXzSUN
Mi/xtlo7558ZJZQaAIbrfG1U6mpKs8LAM+uPixlb+AT90JO+8tTgFsEmL/vZHT1Zb7m1JwFNpEjT
QTp8oQb5aUtytswQ6N5C2ARkBcgEOXt4/ym8oh/fbPHJoqu0ybFJwdMBJeHIrkahZVPjGW37JVHm
UyXzvVGy70nSX3VMzaLi9YfBNi7IVD31ZvdY2XnhhVZx3fT8irbxB03RwEgGv6ytD3Wd+zU1gNOS
ftyH6DFW+SeDWUHf1VdhXV0V0XibOMZeQU+4L8pEZCbZl056mZjFRS1VkE6ceu1gulrJniIkHY1S
Gag9yq/v78HZyO5kC1YWzuRUNapCrd8YJpfzyc0nQGZ4uKscsE30Wwi2zXu1MnS63YS0KnDOrS8P
uFXLdFs2PrfeIr9V7ipjU8hm62atoqwijCFpMFjA4h8dEbugTV0eUCfi7NVLzVfpcTA3FMbPmvOT
XV2ZvGpmRQn+f4STUSZdiH8fqFW70pZeK80t33G+DXWy2ip/q6MMWk7Va2von8JJzsesJ2ut4qlW
RZZmLimccsPv0/JW24cS+bDlDxOMg5VA9WjTGJ2NqX4vujaFVGZdPS1CgnOzt3fJPlYwgtCzHDw0
2zyEynITr3rWj5wsuQqqGlk3hENDOYi1ICW3sUNcFZvu+4/vld35HQP0+lpOrB4YcuJ0rgDAUxKg
nJRat86YGYJF7Jb0fbfvS1siqrJxcYtuEhDQuu9k9yJ7Z0QbySk+lJPym8TyQalxJHF/XXOJ3bCd
j9Jp7oY5+oiM25c0aUQWDRsxy9a9e03jTn49LXNSDt2rj1j4egEfvF2Ysv9kgvO8Nzw5j5WdSjuj
0HmHFwVhdE8lz3VUi2lEBjFPbgTzTKynxk4FgNi+xa6JRKHt0aoeQ3Yc6huneMS0s4BTE3W+e/8M
N3dhZdGs2KY0HfSfE/xLQLpwFi8lxT+YoNp6CCtbJjWzDrMcDyGEu7qgx5/B1LxLHJSGeLAN6d8w
ZGukUJYMNCe4aLvWONptIqKmFDL8EEVbsxBbjmHN0+/kfedA5+MnPty6/A/d4NLf2yYCOl9hOLlO
KzMWDzWxi+jVZJ7QdOk3v7K0bZ7wDXuyhgF1NJxTudhobQwGKNamxtVUPP9vV3GNBArrvor6Bou8
4iYxdQzRQqjp/OG0x9m43gHA3rB0EDauV6uVHUn9/7GaRyFKyB1qGgZdA2VCltJBL2yQAduHCZPx
eGcgYi5TkCEtFF+bDZhz30YNajnMBCOWtUZ2DINVWa0JUZZ/TpRxLj7Bh5nUIJSDu2LlaSKW1SGY
C8pdZjV7Yg7BkJDH9y/G2SWoZWEky2AQglstUUUlrwqiA0/fBaD/8HKN+u+vcPZBUYfpts4IZeaa
nJSHzOnn2VlAwuWhKD8s84XMnYJ5/EiEdJG9bPjOs3bX0nUKkkuHW2x9RLOMYh20SvEuPoS7wh/3
4d46pgLMXGJrrSWAWrtpS8dXcWhKkjeyksj2cmomLNqZ9scEMP1ZS70owzDE55H8cOK7f7GXlsmJ
Q6ihM/zz91yISLSBowHwyEWgtpVuDolmB8w9vrbTIpQF+32/KXV9zrPgguimberQoaIrg9hW3Cyj
sAIp6Stv4T+H2p3zLJbFHR1qVyZEJlduM8wbmzd1ygJW6G5PqofEJs+65Nf1RF7e31AIip47QNti
HLmsQdnaVOVmEo8pkTzQ+JXR2YUoYhYLU78bHeNSL+uvXe54rcIQRJlfETWIaABpd0q8rr0LY0Pk
Ft21cVYKNXaZUJ0uopYJsxvuqfVtnrLAqE03ZjdNOruwU6AkN3Z98aUyblKzAU/RC1PfSdft9ZL5
U20HSavt4H+I6DpdirD90pREpKN+NGzDixvNpdbzYNxj3vS+dBYGR6UOk/VBxuDmM7VdW1zrVPPy
iFzY3QMpkBkqPbcCVqYHg/IgKjLwJIz7Bj90yG9kzyA3OR0r9SLNr7GWHGWYi8TA+4wcMNwVR9py
IRvpRwXYmDsIimJIw2T5DxhGNy70K0NdpzI62Dndx/mVMTdebPdSYC7AjedORKwbRdjlQd8oX5q5
W9mTl3fZJ1lnl9VInvRYd0Oo42HwrRCxYfkNg9jyoCGKSbPD1LboKHQx5icqdzSrvbLSu9IAicuE
v9a8q6rI77vCKweGlNTeK1t7oknlh7IL3Xb6ZqU8oE3nV8vpjrYSo8Ig1iyvDUC87DoRuoaYMZzv
KWLgPOl3OZt2ZSd3NT41AcFXWhc7q+5f8ngZ2jOBB8u8XvJdZQ+fNH1wIUwtIlX7ToeeeDMHvH+E
Q/QmmUHOc4QvvyyUurNMGYtoyrxQYxfZMF8NUolqnK+BffSdej825scqJh9M27q1LB2EDJFbLtz2
mFdm8Q+mStEZk4goeSB57IV16JnRNy1PUQQkvmW0GGTjomPgbQVBIyXMJW3tddIRJJ+C2Pycmc9j
lbt2hRawal1tvp6yT7NJr6Abe6kh6ACdrhha2+3VUzqgPObUIuWlQE3Vx3P0xshyrVRdUFbg1BsR
5rrIza8aMHk8+jxo1C2qj7n1opQV5KT3CqoCZtww7niIgg9Jl1zwlFyGeRa5FU8vU+tlULd5zV/0
xfHUz4bTBJYy95Nm3JdRdQGawZdEI59Qa+j8YbYPehQ/jdA1nMxhX9exsOoSB1lbQUdQmYjvQlYH
5XRlFb0fx9WuRz3GyhKRdMpt8SCnofftMH2MYtud4tukdPaD7AGHq/HI2H1SNV/LOrvuutbvzPhg
Zdmu1+tLu7OvpC6v4RqvWT/fWS33ZOZ8ylQVC2dWHTad4rWpfTmhQ5r2OxIr1yxMz7LmO31OLloD
5GAO2VlOeJvo0U04Kq8PTVy8R2AOb+ZyvtTA/T808SGtOYSu7s34W4PaoZE9g8xE2E7nzvroyyl7
ovZjyqMeRcu0BAV88RT2k9uO+j3TqVtq3+dq8snQCPgNd1COx8lzjdKZKAt105AEwpO1GNP8SEfu
Ob0unCj6NqCiHA6fY/qpn6venXolyhJKc2Zy7OSnVgdPh9EfChIfxxBzAMr0c5a7cYutityRE5dp
k0hm8ogupxf2n2uQkdqzRNalu9BhFhBb6OxImKMu6pns8uQ6zCw3cUJhUvNuWETjGy0VDfyWhvm6
hrQ+xHBdPbFEb9zJ6YdTlyIsI2R38mPV6Z/xstHZH/0245i6lN/4lHuVrT+wWXsZhvwSV/eQQfk4
TmE2UDt3WVuVR1mQ6ivtnFykg6F8U1OtN9nlI2jMRyG1yUtVNogxAaI1tev6GBnzdyvFg1JyUmKw
OV5fWLcir/iAH0a/x4MEmxjtl8IGDH820YPqlNc09T5vax8Ali+2hW0HHidtMuJr1LkMExScTfNo
kdA5GhrMJWwDb/WDSlBhL/qnDgIKnmVoIq6bK0CIcaP5Ax3GK42Hz0jVwdrT5tdZ/0Nii6yEuLIH
7Y01CwdXPcQkiposnPJN22g+Gz8bee2l9V042mLKKsHKywI3EcJqAmowQk5mQKxCJPVdw8fLKHns
rTFIJDCbGPrLpZfFuWd3lbcIsGV6K5hWidYpcIXuxjn+TE3MwRPuc2u8NpX0aGI+Tz3fU1CTyL65
nsPUTRk/FqMh2hT2AsMcVTELqHUFtMatJJlLWBXMteE7meOPxXw3mVzEWvEIAQ/qZiwbhaOhj9w/
VnlyKFmIDx69siiDRB89zBV5Zh0F4Ir6bjWJN7f2gXHpg87Jn8wmaMwE17B65vFnXf0YSu3asADW
tOpjGw/uHI4Y+5VCt2a4ixIWvxeqTj2W4raGsUckOAz6cdea1DfqpyLM90xGfsiutOaBj6koGLx1
yW7NobhZvtXBvFFlaR5vWlEMOkRYrQ9ahlSkLj81OLq8DF1jgiXonuKpF6bZHYYcU8GciLAyMMp9
u9g6XZEvbMR0IA9dR78HV55f49Y28QOqyXflFN6OatiHXB5kBibe8LnHfwYHWKwoddtC+tTQXCtj
Hhm6fQ0PHFfDndbmgsAj123usv7BqV5UkuwJISKzPmRLTwmsz5iX2iH3FWPI9kNcu11b7vXc2LXj
d5tkH5H4uE2K2kVZfANCW8RlLTQbu2+k7tAvtLyRF1Ko01fqOjJif+i+Y4zdNUvDTeMfQ6r2aTce
xonet5Lj67+C7mQHfbpLSlFejpTQueW3deU2yeyFkRSRc0vCAQL0lzN+TV41XtFOe4kJUSD84ISb
oIgPszO4ePGXmGULYuyCFkaAFiFSoi9xOooBVJ2jmbnArlwnNPKaovK72HFr2vhV9bHOJXyIKWLz
uaoGNyoHL073Oil9q0xNIVOkXtrHOjF2TBm7qSaQ1kou8uglbJ9kpsPQJYJ1s9CLh34E8kclR7Cl
Tw2BVshtjml+o1DXtV5jSjfeV7MmaNcc0gJkDqmKd9TpLiL9R2nYh4baMH/6vpaTO9T2R6gful0+
3vdO7Y/57Juy8SV+QtpoQmv6h9aIPiQ1LYURhTe9OXsxdHNUyi7iqCpd2mk+KUGTbDDPwp87RBtj
0np1kRKBr/BG+1OipIuU8zKKYMaHOairUJT97Bv6hEvx3agz35pV0DBL+n2O6Kjv40ctBsmcEwWN
7ERhzDuWPmvJteTOgSX2zsTgXWpDoLeyQW7WCRpaR9b8IEb+xWiqW2lGi6W9jsM+kBq+tTcuc/PB
LCSaJB2c5uDrUsfFp+A2CF2orT53pBXZ/NHJOUAA9YcEnR8+pEcrRhBr/6BhewWKF7eME7fTimuT
a59MLm/69mGoWr+wI99IIlElRKj+acB51cYMNpIvGhwdAgAWM7euzYBphddMkVvkytfGEEbFqsSQ
sr2ctb2q1GPTP5bykqpe2APsXzRUF2liepLYrj40fjuBW7CCTUZsEDqYkiO5y4cBHnw8ZvI+rS3R
hfBiaf21KJH7OvhtOkAcYSR42gtCNZcMKTzQ53BGXA0i9HzWXYTRfp0mrl2ElxL+IQ+f7WwG7NPG
GB67QO+0dGPtQZMjqLGhi0TrB7OnH0EP/qlvpuea9H7RPbG+cSMHvGjmV3vO99pi3Fh4bcYfevl5
xBRyUcHTSOh4TMQr+/CGpS2QzHwHvm/RI8XRfxArv7RLflW1w61jRC7vNX+0k0OVVveIq48yozte
WR+YLq9q3u/GpnZJ9q1bAv6Ue2rO71UT4qkrQRsJXabaszX1CCE8hJ2IhGxYeJKzT1E/u631PC9B
j6mushicAuRhmnvc/sKt8wr/K/dGsI3n2rib7Mee6NeE3JYJvWyM5xAPsMpR9oUrEMqILtt82sdJ
dN/SyUcMB6/WXpUMbnAYHmH+rsL8S5tQF8Bnd+w4HPPXrBtEKmfc0PKLtnTZs3ZfMec6V9XOSX9Y
9EfRKmRGqCzV3WepcXTwGj9KUdFIMs/pXpiE9lQn3RFuefmxdJovCmf4PgInLsKU3CcjxG0trdob
qXzmcHosUximfFJa5g+aTEU6mce20/1QOfu42EDznQNoIK/mJlJd/GtNfVGzQoGMFanSZI03fY59
UQ4FmKlDWgGuDA8oPIR2XJ+R/3bFVh3obKbtmMRmjkMMez0YUpeD3RSS/uT4yvYzAD4mhitN8LFp
3taM7rm6lnWy2KocnqgqQwBoxjs+W58LK72CtvHGbp7rj54usarFVKSmNVrTcBH2xYR81dDjne7M
gWFzv+6cre07N6QEHXSLWY5h2sxelWHi1okHlZgcQzvh9zBOriMNvPMm2aV2KeJIPedjvlckCoqG
bKEzz+2mDYwLZRxkJmCs/3vZqVHdPNiVZgNTaAXTeGgqN/reeMsAadML3XDt2Zs2SYPOrmoChmIi
fzHZuomka3Fo62mNeaw4OxYVzUQZT1sFvLPlSftkleVXnLSq8togrGlxLRVzl84zzA86z8ESEwUk
wLzNvyK8OF1xtZsL5GXuMTsU6Gb1CM4GDDvG0aMC3cxGcWtd2jIp+EwZGFQZqqEocP39y1ojVFlB
Ox5I41JFT53cRzPDFNuudS5buzzY2af3F3y7l6sVl1LiyV6G9mzIMup5UKIBIMI+8yfK7lXbX1Yp
6Iuc7NDqPXhigIlFSpDC0dbfQ1Uigx6mDZDMG1u3/BRucs5B8cNQR1z9FFj+MTQmtAUIynljdSwd
eejn/LJAxEBi+lCH4IGrtX/c+Xxdl5moBTPDctZPxYqVkcwdbGxOikcSmffxoqETObOrFaOoKkJc
5CmPFbeetJl7rRY/bBzCm5L06hesTF+YpSAmGupkN7YWRsegMpCr3oWiFVISTEcJ9BkQcZGo38Wz
fpNI9kzC6NHqah/ii9eqyGPRZ5MfdT1Q38Ou6reYUd6iPle/cHU2JJ2lSjsUc4YAWdwhrkVie8BC
3refFmaNcTx0V8do0ye8bSSu1l127uR6GqaOYH0uFx2TX9j5CGgPieJ5EeRXm3rf56/g76uwsth5
WU+84pQFSID7H5NbXFOXUlG5B/TePNQN3a5x20pMXgEPuGnY3phPfC3RmUN1y6C2sTafRU3Z6KD5
glndX8BlUDRhODJw3GqGauAySruJx3jTHVsturKmjLTthJI4Qy40iyaKRFv/GKM2yCtfLy/CQbl9
S0WSgp4DzIAbN38xnH9rxiyLo4qNJoVNCF93KgBwGJuY6cu9AjVh7ILv+GKZHM7F1LvKy/eoqF5s
KcdY597byarW4rhPbtVcGnMXjzYL1MTbY01k45a9htQsLTyazgjc43B5fheZ0z00kCUQadvuMaCG
qkT4YozVYS4clKpo8kXvvxQIAuMxFqWZ36UdPHxaU/QWqkPcdjaS+VK5mjnGbjxWqHiwAaSW4XSo
eeLH0XhUKr+pGDLzZa5YOAycd1bsd1HzQmTreF1nZWIekC609RQLqTvPaupfLH28q5L5cRlyjmh4
DXfsTbzhAtRMF1YbWq5BQAeSqHxJ+emNQh/R7W3nCSbthURas3GQbyKrv5+jtWpKKtzmXqFCH1i1
LcXYqou8bi+YJI8dc7uw3IBknbVHpye4cpRmrQ9krDMeWILGbrirgwTzbdjoeje4+Zfk26LvoMfB
WG0yeb5Fr6y+deUye2So4wxtOXBLLuhGQwSo2bDpstpNA+ipZnf2Cw8R1tB7MxUf0iuQzL3/bN60
21a/YPVkzWhoTCioYGCkI5kwl3JIAk2pjrt03hjQPbuUaSD+N03YpLVQTAVNQGPQJhbM8Rd7OqZo
wjRYM0y3btBbMNryUeiZO5ZjW2/72qpJW4do6QImBEEfyEEqaB1+Bx0DOAQw8Wa7RnTcms06awhO
1lxdoxTwc7uVBsYWOSqjReWGKa7MlRwZ2NsmYdf7f3FwJ+utro5WDbaTVYhcq2I/Gke4dFC0oq7a
bYR1Zx3JyTqrC5LE0TyYbIBeqvW97xvR5BuY6bNxI9SRqY54DT37NWdmORCqcsfmvzAV/5Ru+uwH
nSy3ipCMqAKPMp3QGszU1VTXH8AZvkHddPamnyyxCnEaghIHlwq+vym+hW3doWAx3dVGEjiA8G08
q1dAwxvHd7LaKrDh+RDlk05ioIrN8irPrNFFGVj3SMVndJ/Gi6kM7Qvaph+AAvnW1sOE/ll9ZY4T
uK5t/asmUSAeKG8uotQS1dwUfj+xaxPMg4L0xdVodtdlvXTSEg8E/1dmbR1J2bwwBr7surrV2uLw
/t1+hY+990mr4KloAMBJwEUFpANS6oDdgAZhF3r0YfANv8DMjO7JXegbG+uet8e/t3LtzUnDq9Gw
QxYUgJf7um969Q0wkrHmDvukCl7QSvEqr4a2X+WWDWonIr3aOs+zcczJb1j5v9RgZdJkITDCRepm
vEJsEAbDFonyxit4RUacxC0WT5Dwo9gftCx5CUl5p8db7CPLIb1ziNbKQnU5RxMuBmd9i/ZMb/TA
qiIEhXi7HO7L9Hae9vYQue/fnLPBw8nmraxVOyayK6YMwNkKbTn5PWLVpdlCl2d22fjw/lpbhsta
pfJjP7bhKGG4umAhQET/PNtBS2H3xwSI57/O5MDW2bplroP6GBMBbZP15W4gIIwf2hkZBQiMkrhC
DXFhcs71bPf+R76FIi++1GGEWYCiAem0uo4AxQzZNABgaxF3YXpFK905mB+WcGXxrIWbuNbdQrCw
qNGEWWALGoCP9Q+yi8WDvr1Pv3/JysNOKu4AneccAX530G08yfxiYUWRxwxTMEgu3v/yt0Cy1Zev
7q80xzrBO0TNDVI05uV/ZAnAjbEZCJ5dy4Swj2FwAJ8AXvt7GjHazRTbEiebX/Kd7mdHdk8FzNwl
2W+O1JzbRwRgwP0xVBQB/vv7WgDj5QXVQ/6vJuXOpt2nq61OjUuAoNGnWrz7z3nryv0PEDrZ5N/e
XG11ZrZRQjahhHZoYgOqxNX4khRGDMr/CKqApWeR0RsMtJ/7BGrsiFE7yMHSIJRb7MjnXurpV6/s
UFW3VtQvSQy1r5G1CgfcXNFFY32NJN1wWmej3dO1VmbIrrusNWOYoSGYfoxeD5yCF/kdBFPze9K7
HUrszdP7b+NcsHu65CqGMtOC5WGtIWdSpTtpF3PC0bmM0V05TGxEF+bD++ud84mn6y3bfeKt0BPp
Q6kxDml07k2YqeLA0dgbG/kaaK4NzOkqq0BqqMDjDQlfKHk15UUH5OMDIC67Ih8/ahP5OnJUa6pa
e0gc+8il7bUpnmrcukoOXjZZBI66QoBXfzec+FsRZZ+RhX/UCvVRTrpHl9GwrnuYmvmYSnJfdLIU
c9vfVKXRCL1Ob4tmKFzMDt5ZC8gScAGg3fyuK6/tEvNhlZagtZ16xMruTK1FM7WPABai+86UkQdk
wY1dZbX//rafN0snpmJlljpumkoNv0zFPyOkPetNT3Z/TWTXQFVX2QQg9cofvC77yIJmh4HhoM0+
ojuLWcbNGtli6N6eN2BoqJEzJB+rr6Osz7qmQ7CQFg+p81UrbnLr0mie6/xj2Cj09oExaq7N/Mv7
u3rWNoDumzAkp4RYq8ssrXpUnVUWOx7CgWnkKzSqMcEEqy+dDC1O4+799c7vLFgTAFHkSInX1XBt
1IyxhX9fXHjr8yP/kgcxuNpfexzzVexvFgKXnfs/1s5s2VFjW9dPRASQDXBLq25Ks+9uiKpZLkgg
k759+v3jtfayrFKU9vI5Fw5H2GWngMzR5Rjf/8ubPVvx4iRlGMlRKI1aYa+0KeC1Xrm8xozkYjyz
MZEe2ujvc2YfUm59OKx7sdrxfmkX6fJM/kQHASpgtNjVYnwZ7GI3p+YB5dsbm/taBEy4yfBCiIV7
yQtXoQzTaURORWSi1zEwlApRwRv837/7qy/ibJELP5B0QiQNbpSjWEvRwE9A3sMtROr0XkOkW88Q
uB75STJ1S3nrWgp6/nQXTsGo0CuF0qSMGgwyuGmro+WyfEnrKrSbWzfLV63z2UNeeAMY50aiQcgO
SzTwZKgc9t3sVf3s/v5dXnfuZ+tcHBwwB4Qt0DL+jwKXq6f0bLGLLYyKRMEh5wFgHV8wrTB7DrIX
EKXjHmnhkN/YjL+KACDYPP9eF7YImHjSGB30eFGvbwMd1esSbU/+yiHO6+3k1Sv5458MtKzr2gQz
xog8TfsyvK+JgY71FJ78/wNyHEtRjIGYgENamKG5+HwqV7LJ6wQ6DWUbtQX16VijVWa5ceSunWuK
5yHUAaGIXU6cjI2itpYx6Kigc06mnSum8Pcb8drZophus3QboxjO5YSJY6KR2+qAya50NPEUR3Qs
z+YPp7wpW3AtUl+H0XQMmGCQ6rJlY+lMRpO6TyLofq5E/39jSoRnRSqYev9manDNI6JB3MbcES5Q
f+nSGDAtIHuOcar/fjdc/UxnS10YjaLt6kq30XpZQrGRScxFtMutF3jNMJ0/zsWOg+BnyhoO5CCn
+4UHYFGb6v33e+FqiHS+xoWdyAqz5WOMMc82mHwrxE2Mr76TaL1V1G9GLKtPuvSr54tdWIlkgMua
V2h45/+bDMTvbB/zzvmWeNVO35i3hAdvPd8v4E4IRVYWCKshyfqnosc3SoV4rJ0JxUOgrby8Kg7m
ULzMY39fqyrxNL33fv+Or543gk4MmCcKPeILT62PE8sTSVG/78JJfyjRTW5jIKKpbsGHr9l8zBH+
Z6ELb91QaJ4VVoorYm5rUeXoYNxTWUEec5o2uZU1YTzYHw6H2tliIN8S/QbzZ09lo+5pYZdhyepk
O2pJfrJ7kaAMEt8oLF89NGc/8MKr09kw9UViGgttZwwZFzkac5be8LO3Frk4mWU/mmXTMYzsJWFG
oHqj+I0Pen0FCidgQdIClgbb/Cyds8jM2ACYeaRSM7CSBvMR5Q2u6bXAi0J6+3+XuCg7zKNJwQZY
hUctTCfjhpUPmItByx3jG0u80jiCWKj/+316NUChZJ17tThyissura4XSy/7GfoFqHWcq53+X4a+
r75EajAboStjxmVUv5jIALMFPS4LczxVQVgj5zeuFq4/0NkaF8atwacfc9JCQqD8SOrKn+b7pFX+
skQYWvakGNxZ2/JqCwZKdivnv3rqGSOYOyQ66p0Xti5vE8XbAYRd7mBsSA86/bsaUTweb/QKXb0A
hp6exTnX6dov9PfdmEKYRzoa0CMEHFdf52ELqKqme5gS8BJoJCjP8aselbibcphXzfnZyhevlxQZ
BKY6fMJ/VRhXpfU5DBKPbzaze+uC8vr7/OsxL96npjKgaq0BSp9daIyvPfrQU8yb9//MSf31VJcA
V1Dd6g7t3klUo8IPKodp/r9TOdbQErEesVHP/LVZ0FDmGI8tMH2z3LNlb7fRYtzYJuu3+MX1ni2x
Hsczm6V6pxnqHkAckhRRTtFSZmq2X5cs3YOLj2G/QphQ7cpuLHs1ecdkKjN0tPHhTubisynR/1ux
jrmDv6qTYCjN9oEYXl0+h1rj0n/83oxdjZr+WvHyEqysNdHyDIWYQhyWZlePT5XY/H6J9Uf/8jLP
lrhwADGLx9QeMUavpRRjRW22JUu1b4zxMJppaKdZYNTpgedq+/t1r9rMs3UvvEJpa7KtF1NFAqS2
zgpRib/h2q6/PAdT2uiXxUz9hYdGobmtlEQbwJSJXW3EXgb3NmAm5PcPcvWGlFp/rXPhpGdcYksz
Ru1Kwxlb/Omp+ppCAKhDY/OnpGa+1X1V/V8yxqtG62zlC3OJG+HZYKSANskO8jigu0hIenN37WiD
2u3tkv7VvWKbNvo4TIPBIfz94NWE8LLHlAb69iY//QBUqMatE0abnuoXDX9DIcs2XFwDRY72c978
98iH1bbYqARQ4jCC5vW/r68s9LMsNUTHViOd75fNCkiHRwpv40eubp6zpS635zCLhiVIXdNYuzPz
5VjbRTgq80bv+nW37iCO5LjSg0jDxSdEildLvoYO/4SVeO3MMR0LUZMj6b/Mx4nAeNxQ4f0lw7Dv
lfHS8OKGkby1xMV7A/F2rvUa782JMY5aPcfqRo/KtQ9z/gwXe3AeSWejYRegB1Fj3AMXBKGtd/6N
M73+zEuryJDrQwISfDXUH/++04SdQqaaxP8SbFovVxHTPeZbCn6PdihvmOCrm+Bstct6++wYudEt
yKqmEP2+GDne5FHrQ6iQhtJ3fK7fMlk3Hu9SPiaWtNbnNa9AX2LtEb+ObN8COxMgv+mY7tIp+v37
vLor8BpNlJs4EA8Xr7NkuOYkaG+IVH1npbanMET0+xWumSYE+jbaB3UDQMQLYy8l1EghYAsjDG5C
YbxpRaCN21qerH5fomqD4cjfL3j1o52veGH2q95yhsYGRfbKbeo/u5U+X+3CTpiJM1EoA6KbQth+
NUrLnfQ5cLjmtzGQrgnoCo1LbFynovyRv9941vVQXR6H89XXiOws4orrtmo7CXa2AAEZ/RUywLwx
yMAvGIT2MlSYb85mXA22zpe82DJZDSHddmWgpod/hn+69UF/QdgpixdOCjWA1buI/f82GfwLb3Vz
+9x4pX8We85eqW00QGml2D5tQNA4CD2gGFFCgL6m1X9m8+7WTdCNE/Ln458tyJcevBrwFsIiG794
YfsZJXdVPG9Mle9tKz2lJtqjU3orcb31oOu/P1sXIgaxQt/0+iHXwul/sDU2VCtSSNjf7H2/Zmy4
STgukyjaGP9Eip4tWOK6H/xs1BsSS4+01A7FUrzcOBC31rh4qKHShnwyIPMcf46BfKyerMTVWpe6
w08jKMPK63ESpXtj1auv8uzJ1l919mRTImIo3eAiZKGYkCwce9M3UBRcmlAvJn+RtHCnLtu0zRAx
iz514Ehl3TrQON3yWLd+yYW51biYjbzFL5nCZAPkybLRvExsqWt4AFWABDt2NyKl1cD9YoLOnv3C
3M7ODLRDgbYcbUQXYNNHWay5w/BorFNLsePfeNW3lruwt3EsuKDrFbizsSO0W71cCepxDXTb8F2r
DQBHSHTHwKXJL7MTCy5sIRaOq5mVRyAX5RKDhZx9o/P3G494LQg4W+mX5NKop65oEKq1QYvW9qCN
clRbwetcDRAt/ZsDGte+IMclzRq+wUNfvFJQ3u0uQRtXaCxHVjluu9CAgZXx+8e6Fh/yFcsFoUTG
MUP19zNCnC7G5CbyWSZeRuu+zg7zrRj3zzzjl714tsb6Zs/OIR3QP1ZOf8o0joFxmGu33KXVZhUc
GQINdMkxJJ4dytDx58RFU33B/FvDW1f3ydlvuLBAmcidTKboywW1wEn9MRs2U7HX7PTWSbi6Tc4W
ujA6Rc0kAEWotgxhs13F5cM8oiZQZ7Pf7MwNVf/EtmDIFFegHJdtuNz7+9uNTUmULqs1OCVh9m5s
GPr2NZdEsw8CV+7230V86yGv7ZqzNS99/0xzQ9rVqCJ65zz1rxRlR7SmTWS7Tn6kG3NvSneOb2fU
1+zo+boXu3U2xqYvtDqJzLuVmWjpfrLrKVjvFtQP+np3O4m/tm8sTH7oYMhx85cW/8SZ02ohyJ/0
+Il0d3R+rlcmTHkL6rxui4szYhC4YMy82TYG+i72p27nuEIysI4E26PuIgbg2e9P+rX7sL8tcbEz
zbIjltUCL+hs/mutmluPc+HwZpPVetcjYzof4vuP+sg/nE8GcPL8FV64PGgti6bsrDJqmo0sjsok
ruK3qK5Xdr6xLoOrC3Qxo7bz99PWVtmwYJeIqG3CZP6wqHRjR9w4X/zKrvvbKhcWE+Px9ZIKrYxY
AvWb+mFGfJSiWqXuAQYpIOWig6i81xLXejFkUNZe0QO44dpvdRrNGKuvXfMzF2GOAAcje81mEnvr
qc6e9VcHtB3QoRi65z1QJ2zMsCaBJaMm8/TRjcdt3IPtbvxAApj27mw+AZ0yykcZb1op3SX/udgf
GNrrjsBiwJpKApATKENgnRffY5GhE2k35fue+ECAtIZHnn+/idfM6fKYoIEBfeSmhTP5Z3HxzJVI
DmJFz1YZS5n7FWhG1V4/Ubv0OTmk6XDjKu7qZzhb7SKP61RvL4C9pZHIn6a5dYV8nEoYuHnwfv9Y
144L2iXQqm4ygFMva69GKiaTYLo0GohPswRJ6q02nbWGe/Xd/bXIxflYBFcgabRx2BC+77X40ban
xIVewM5p8gMkOkKzW7ZaXvyRJVqQy/ozTwDiypc7s+i3QMr5iTlGug6QW2o9A4FVukkfP4ClfCqr
eSetZkfy7s500lNitN5AGQB65FhyLZq1snZVDhAdzbcFi/c6Y15Pua9EckfMfmNnTxjW2erWcZyH
fSlrETklxsCXDn/OFgLjJFnhFaw/Sj1aqWGcGj6gh4DolCFNDS+tEN3nepgnFJQXBQxPhsk18Ha6
9C2mL4CQv0KW+qMq+VNdNkEF8DiAgwxX8WM0xGYwz+a+GD9sc96xqsxcNVeQuUO7ApBR0wjhz6wM
ag0zeXofQuPUTc0jL0kg0JPudnaBmGXBXL4Tb2s92Zn2BCoPAyvggTkmRpUy6zXph8++7V74ZLt8
ybZFou+4bNcBdp8N2Rci6MmtF75PtB6ISg1Il2J+nAbee4km8NeAltoJ0hzfGCA+XqXKj3FGIpzU
+T13UNNt5wDo8GBwrIfURKYB6hOzkw3NsqeVaADS0D03QTlS6b2p0o0D6uaUIySxGkxVMeJPDMwf
C8w71Lpwh2fO73JA4WKs9gOQjnzeUpkCpMfvRvTmmTrfN47uEvWtcnpARLISLKIXp6PRFB9tu3ys
W/SOL8YWI0GA/g3SXbFFaFFYGXm1C05xpNnGczoxsPuWndbEUV59RwfDgKUQyseZbrkqsVvEvdpn
mT1Ykz6gKYqiUURHY9SpGk+Ozl22MH+w36bK8Mek9zBi7RrDAFTnslGT6aHJarfMgFMB4YnOg+cY
aK/YODrDDzIVj0bmbIhie91pgSyNVpAhpT+tZfEMbK02k8A3CWRPh0y8SP01Sxkmc8bnIcHtow6G
YjYGSu8euX4wgPVCpOCZ+PN9u6XI31sHPNMpbMwyHHDOLIRENK32QKOiHwUwpjyo+x9ahSFvnge9
rlxhIVrE4LBTsEgvXnPjpe+JO4/PY9W6oz0FHX1h2NJFG6Xo2klZ4tIGOUH62GadqxmGV2bGCdIQ
B1Hegdzmd2CCAJ3myukjt5dNaQCdSEB2bT9BzEkgdwbi2vx9gUKr7D86Atnjog07HKhGMA99KxFw
Yy48nE/yyrNK47FLvzWcbnt8zamdwGucXCLe1++JKmYYc3tHa8gmdI3Pix+dsZN1GaSUB5gn8PVu
OJKaAoj5rkwdYDgTELDXwc69aQIzT702iKum9DhIcVBANuoZ7mWKr9khB7s23HzQX5zS9AxthLT7
hBKe4eVai+Gvn0VLPEMJP7bFnmbcX4Cj7WYW2E7jV5buAbMmaxqsd3MqMXctmtMJj0qIm/RUHR0y
bfO49ZvUADgNxNbFel8BkAOS2YHJiAL5tQIVm+5O6AqdM2I74qPV875sP5FR+XWLnhr6w2bZNre+
WhJ3nijQNgsEZTMvnpx/VMCOaZnlp+noyjjb2FbuGyONrBwgT3ks0u6+hi/n/buMMWNSgWPUMt8E
pG0ywYHshv1EQewtMT2FnsO26TGu5bglrXGjm0UifnSaBWhKcKkAIqvdpnip49SVKLBwOHO4V48h
SkhgQJGjw2trboftZtd6VGWT56R3hbYcMtXB3TeAFbNgqTMX4ng7HYJi8XRfpA4ijjpYmhwYvj7E
Z4nTh85SXo3/d4I5SuuRlImXNFB5s42TGt/NoQw4O6X18CjBhsOmwrntXAdbkCZj0OO5lI7htnH0
GgXxHetb37z0TLuz0asxAqtRQZm4in8OiEOmZNw3BfC+Nijp6EwjoIgOsfQXPTsp5xMG74MJ+5iZ
ZmQX04EM2gleFgA1gknS5WdrH+MkDSRkS/Th2cIIZLJwL6/boJjfOL66jVFuu8DIEmQWKkxndTW0
ceRe4ZRaqgHE2PL7jm4rvDN9iPdaTzZmcaJ97oPiVbXaTpF9MYkTxK/D0jTCphqiMQNcUjLoseX6
oxF3O2QuEGyLPXP6o1V07xTQoAXnlpN7i0AoDxTsMqlB2IQjUeJB2R9xBu/iPAnrNFYkqFoID1uv
uijey8UePFvG2yIrS6/iEOvkoQTi0cjxgsdsk8vpITcrwByl244EpFtMvTbH0YH3Mu86MaMOVAWC
7qf6q4MCCFhyrpxBJ/yaMvbG6+caJ4SN73b8Sat9W/MTOhReigw/0cGMPxyrYVVAFBZ+CzZdAzj0
ZG5WLh8ZQffMbS+tU/y/t5YCgm7pIk0D6bOdVGDnxoY26TtYbcECk2gmNlgb2m4WYDX30pcMuLgM
eEK2yZ3HSloe6Rx4gtccjhddau4y2pFaBJquwMA0AA3Pn4E/8CoQ7obYcYHOwh+ZXAZ6NKN/mP1W
mHhmCk5rSQw/74FsNo5EOd/ztvhKYJxaxkOudSEtTrPCc+S9DwRcXKq9ZqDcOj7M3Zd05jd8BXSh
fOpt67ewj2ncejoHoCNFG4M9fBoxGvxmCClxl2NKStf6l769J4U4yexQCBjx/o1hDABHBTw2p3ww
LQvufSVnpxjIfes6iiA+cVX12EID0x1ma9cV+H9MgXKqz17IbTxbnmXmh3EBNJDjXTn0G29+0PGn
Az2nnnzqnG+TRXcNgIq06bszAxEJ9mefA4aXQFmmtEFVrjj6PoxtPZyqKYeJa4LcmjZQ9gmwgbca
7iCT7t5sgV7Kpn3Bucf7TTOKiDTaieQpJNC7z3FE6dt0HUb9oXR8hXaqqkPIKiqcotZljvJz+ItM
HKxs8mvxaXMVthpDZa7fdDaSiPYwoA+R6N/G6Q6DfrtBPUvyVlPNbRqU9xe1t0qY8QJZyaR/5vZJ
YfRWA46wAa41aZ1dzDdxgWs4wMCd8SdDxlykyXbpAdMe0+MaHk7OswmkYVMCHKJVL3E8BJX9Ciw3
pi0xewo1icQEtwfRK0ndsjPdHh3dDORuR5/9gXVBDapyYZ0KCZofFAyEyh6Jo8Ek1f7QpEFcvavp
fc4rTAz8YWMoYkWyiviJwminVHoSeEo5Aqg9zp6VvjLHDvLyk0lUZZBpie6DTA+18bCMbVAa6EIb
Dnq20lJnd2FyQ1IATpQVYXDLKwnsVgfIatl4RvUej9bOKLQ7rWEwfvlPvrzRFFJmsCUoFx5M2TxN
ZuXPsscpfSPgHvNZhhoAzjj3AhGSgMiFq3BapUJ/k0C9AdrRSxdIGzje+kcBfiLGtlwQ27aiwDx9
h4dRYNXacIGptpcUmEtjCfKxCeZJQnjBAHJVIfpCV5YRH4A5wZkmT5LhV2lL48Wz8lrBBt9AxgbI
kz9VGwv2wzRBzo5J1IJGWbW959gUiKcm0u0p0nFXBpw4yMVRxTMfAYWnFU3Y6ggptSRI68c0a/eN
vri9me2p8TnT0bcmekqSp7GL3RhQyDErXlecJrP3YwccFLgoMaCSOT4M9Ing9snToOEXsWIL5eVD
5dTrVgZr9DTM5EeSPRqJs13YezaeYokB6cl0S5W6I3+1tc4zMGavNyBEcrR/J6cpfozNLBi7ztXB
vya5a9VOUCcnk0+vsU5OFnYumJantBK+Oes/lhYpBHrwK8miJYdFtX+isQEUG1yPLEnkUOEaWLGx
IE7T6EHDuztZLb7NK9/RjlJLvdFq/CllBz4e2dB67TBHaS5Oy0wRxo2eKF94O+2dfmMAbTrNG61x
vEwdgOOBnfyAHIO/pKepMwNROkG+sH2n/cHGI1WzmxGUD/vtiKv1ZfkhdVjU4h60YGyRQA7JZrAh
8FqNoNfTDdEqnwhELTRznWqAnbc2Pa7mNf3nOHCv1h9mdbfAvVH2OUiEwdkPCvBkmpWeAFh2gUjq
CGtSyvjBGOzIEs7dLN7ZkgOP26GoQPxCpwd9pq3b5BgKHXejhQJFrAepBkiZFLs18SmrLDRrNHl3
91AfASrooOM6Scfu1zToF4DWTW0nUCA8L+Ymhn3I9aifJr80h/eyQhNqAna8wk/J0s9xgVrAkOxY
HInCBvC4emcJxvmG/MVGcgnU4BdL6R+FyXem+Jbgq0yJDkf7FZO9Uo+0eDMzNCHUIkzKN6V0JASo
GaD504zTe4xmBOC7AW5Rb4RqQXIrMQ/Pnjpaf9Wj+dha3ffKus8afFxg8jVLbey5e11mx020wmXl
tsibh1mMUW3ey+Y7UoM9xqVcJ6UIEHH9wbPB67M7BlDrgjfPBhA8YZZDphVerXAk6/5N1jjjieM3
gP8LfTwkHdsrM/Y1aQRz3CJz6d2JzkdHkdl1GiDxusr6EhQxGGbc/YRlfsuHyGrvaYOkVSB3k5gk
SRYFBjr1F4zVAiwZqBSqAMu8T3qoCGjzj3T6bMFsdmobKOwW7GAbQl+bipPnoW1c1pjeXIflyALQ
KF2WqmO9Dp1abgdgKWef4KDep8gEZjK6AgK7fQ7pHGNj6WKfWCiIjT1OxPptCygRdaidNaIqEaeX
p2Hqe8T2GPTPgTGlcXzP0A0DgjX6VCBSOEuFGtYXvhYwja7pjM1G1Tg3mIFuDdSxs4e2uEdvIUZ+
VAfo6hLJHOqCYG63FMgXeVScRVmyPFii2ZbVEFCju5vM/L1hB9Wh9dF5EFnxzJz0m7lUO2KkrwsA
VLC0f5BVO2/Ily21uj80qfmye1zydwhkhKpCttAB6u62uQVKPj8lVeKDgMyRBS2ZgbHEOtDqbQvm
d8edj3gAlzu7W4Hp3TAgX2TPQtqebTya8AXD9NKRbZNorgXHn5v6nUzhGfHjO9jfXOUB5fEu4e2r
Tixfb97nDMgqQ951yLGrFDa4kcemxUw6olkzXEH/qmdvE8OML4xzY/iKC2+eUh+iBw+OeJOijOy6
hMxsHSXDXbLEn0kCDYP5PYFISKVGt7FfporvDUjBNU3v5zAiVv8ywTsZGH/SEmiE9JtWL46pZUUj
3MBMmJ+yuwSBR6mBnq9P+qHshp0B960Zr1mfbiy53A91Ho2aiW4qHrSQuCDDiGClBxULbdFwphOy
tyEu/EImvmPJkONtDen3FUOUYtCzzVy04o7QWXXsdx0lBDMRTy3hRzuVo8cB4gXZpEKlpvyxZP1P
nnQ73lfHYshPdLStB8GsGnvxIeFWgJoPJEoocijZgaE475WdbQRyoN6x4NV4ZMUO8h/EPA7ZaiU/
OAkPe23VcUC1pxZemmUhhksRH9SfQ2JXvsC/dfPC2FadhuAi2STILRkax2odUR3qVqSFfl6fDZ9d
8r21VcTge10K+HBWv88EcGv8ug5jEQXGwFFo+WprBvWGHBm8U3/NSD+odTcMzZPJF+7HywTO5RBY
6YtDldenE4SCcrTt526pjYcJKKIs/kMq87TGRMT8pAhixPzWIIW1BoExORQunC5Qow7PWUFWue78
buZ3JincRUdBr+p8cAUejRqF6DUTt5LUb+x5bwChjvENEcXJEUBAVLsnF8NrXwPHl2v4s4kCCypp
CC8dzypQi2vbO6m/d/rs8Zxg95zUetQhAmO3WWD3iMZihswv1z4MgWs5XFYZR5Di3dYo3RHTMIaO
NgQ7xj9Ga9cIkRnnPpmgmyK30yhPjYaSd/5kQeY708dNntsbu3/HSUDRqfHhpeDifjYgyeuKuqod
gzUGA1J9Qm3lz8ISXHwntozzO8fcmmlxEPO9Kk3YJ1pmKNSYDLTzBfxp+66FmcUsz7FDgWv4IQvw
w/v3ZhB7wu/W07EYGAtsteNimkEN+0TmYtOWw2aOEfhXfMPlZAWWFj+kYqNEC6T7hBJQDf4J/uNZ
715JlX5kcPoc0hpMmRkSwNEtkDAng0K5Kaqsp4rMfgrp1AYGrsQ4bKNDGxvVpyJa9APjH/VgBQKp
zRQqOO8eEhXiuzQmz7R3ZOkglmODnDiDTnEY6wIOdwEe3QgdSE7H7MWwXijHTBvD3YPxiBq0Z3Rh
S3pMBSUeSzXUlphrdvGdg+zPKoHfhgkuF7Rzv+Ndlh0UURCozhR80qqHQZO5J3rbEzLfKym8rEu2
9aLtVT9Edd8FqbH4fVpsaQKxEVQVZmQ6xshQ6FnR6QzXwN/Ad4SerQPFCBSWcbdTp5rP8UN0GCLA
7vukecCjd7q8l/N7uziwX5tiqrz1vyPG8MTj57hf3NEyfNZvBtP0m6zzTI5QaoDbxWUhSDUwOmlI
Otx1p1+rRsYCthCqKa5Cmt7oEG0wj015UtZnXupISSiwH4d+fDKbXSlS367TcFnMHeYcI9Ra3K4n
HiybZ7E9s35AquwEGJk3N4eh2tAO6kNIJ0fxTOmOzNkGgjebWBjbP4teE5K29mkkdqDJuvCFlu1H
yQ44VaiwhLjZPaQjRFLSLhPYNwVCuxetOebtawGXsUx3E3i4qKgsYD1CoSB/X/JvGTKgzsQNzAl8
MuyjB7Tf4dMJH5WCYMjh1iXYHqgCauMQavkXzVFgQw1olJ/JAFb+MHmCjUGmw16UX3nH0LIjtz0K
qhW2kkkfFiUP2vJoDihNm9A4yrTJcREujCYLm1gEjHzX6+VOl3HQtvIwJEcqE48UJ0tN/oRGsQFv
uXOSQEs+Y955g8Bl1/Jzwj+BwhP0R6Ca0BBEvvSo5bEr+Qvj7UNHoqXXXlCD91OknxKH035Dp4vL
JnE3x7an5fSJL5BRZgX2/gAZGCT5FVQwVoj6tN6PoKDg4DlRK9Onb5wukTHj9sFgPk/UFoSiQCsf
C1TlgEI5iQTmN4GVROuZm6HcJwSB7crCTvSBImRf5r1HUOFTrEN99L5CxW8BXtqhyMX07keil4HI
f9ZiuxgqyOePf9ct8USRLSY/64ttmlVeC5fttAhnpnFnmZrvICCfcW3IdA0FtqhA+SQD0SOfpj2d
XiazhTZWtic5rm1V662SCXqbQItmCQdcILRx/cwRSSCfqZBDj1OkTTps/vLUcuhgZALV6v5rwK6b
HLz5BPARVwkUgiANP3RPWYK+oMayA8NWuFxETGzw8tMh1abkKPgnb5iJRnrUhDYCFysfdiMktEyU
+IV2x1d/Y2OUM7F3CdwlLaZjT9rnkW97CXhrTb2Foy6B+e2PUUoUXtGHr+impONzR0fYUqQfFauD
fvlOF9R1tOTImmovOUZTxw4Xn3+k6gVkrrAH9bkFo2Zqd0Xxyut8J1jmxRUClG6TID5puuPQsSPT
6o9cguBVDuCYdogT9PxZ58POmawnzuJg6MegdfJ71kBLpazYOxvjD12iUDJAjqfTUl9n4kSTZCsU
PHM+Zt9mIr8SOR+arARJddDfNEi7mJYq3Vjcz0vmxqjbaGDWail0kiAOP8KXmWL+USzlk2OiOzJ/
Q+ncJ624l5L20B9BeoPPBsotianb9u2rofKDVS6bntknou9o96Zjc6VshrAcEircsngzrE0qcTVV
mve0JJu81PaO9dxk9K5DmgaXKzWIe3d/pEDBSvJOKG7Q0JFi534nAdKW6J/Q3NbcyB7FbOsww46W
C1pHjGdoH0DF7MVEhIZmRERj39Y6ylo2dyAoEjcfOlRB1PxCTAjOLaPjksz2zIaEShN+o6rIXiHr
QjsIiTKuxLXiYqA0kfMA9+jAHxxt9GclI4hfIMEaw5tlix03Jqgf9SGEUv6sI+GCS6lyA8m7Xn/I
IY7iQN6q0JqA9Mim0bNX0DGkLPEb7VPjcNHxjwp/M1HmmCXFNselB9hmfYwU+8hI6Y9z7o0QnxnH
F7TJhllmRmPquBg/c0sz93UUI+wK3iElu3I6cZntJmsMZ+gtIRnHS4cajf29TXE1UG0WDj1ga76z
Kmdnzyj7ziaSKJROJyt7y2ct/B/SzmS5caRL1u9y9zDDPCzuhgQJcBKpiRo2sFQqhXkKzHj6/lD/
NesslW7KqntRi7LKLBBAIOIcdz/uho4zc2ccIueqqjLoIOl9+qCxnUrlj7j8UWiDG6hoZKbeVwdS
OlLFnWOD9z2ycfa+bQpy1Dq3LC+zYx0KPSCCKPkhiZ59/cZGMdWCBjjxa5ZqezlPzhb0Zlsrl3Ip
IqLcrVLePeFiXXKzBOLIRNBoerwelxepjupNYaRbuZIh00KgZxiBOfBDdpNMA1nGYATBVA4c1yr9
oc0wKsPF29Tw6C9uNGPcdNCCFQFZlXxubOzIC3mnlfUh6qMNkORGlqq9AORWg5vcTB6b6iRV9XMa
jZSsykvaXWLSR5TgOuBoXCvhuxLZx8AcXgfCAvty2LZZRsvH5plFZyUob8miYIChJdaLAJOAREcw
/xuA87NwLmRkPDipcVSJ8Isl89RGkq838q/BCXGxGz5iLT4aUnoMJ3KbIrGpo/B2IFNk4UK7sUWp
0VDiw9sqj2P3OoIVdtOHPiywhLTJ5HG/xLM0HE+9cU1t/HvneDOXZMxM8cbOSy9ohp1ZkxZkVocq
LrZpOWFJUW7zeXL1asbaMerM9RBDYuZaP68qNTz06nwPPlW6iuBUjJVoJ7fxpqvaYRVq8ObBcGt0
6psqUS0WzqodCRXKamujV4HYmER3OdLgj0Y2uG0UEtRocV5Bb67nOLjKTv0aZ4rG+gxvYzup9yZ8
goI6et9M5T5oyg3t7H2tk644SlgyR/lOqPLC4hxFle8BIZ6WDLG8mrZTRwQWbc7ZiDF9TykSGgHG
Ecay62jTeVRBbSbEAmZ/FLr8RIDpowU40JTVOZTgcON2MX8uutdIzX+p+njT5GG3qkzanyjJnjip
d0WinqtOfdAWUjUMpGeSBmOIevmiWYQ/qcOpd3pf79NT09D6Qh68YnyFL27ffshoX2Y9GmFi28EP
RqBOnGzvrQa4JM3bjZ42T8TfnGsokTxvPH1e9uhspi1Az4JlerBmFucEILvD2HRX1lCE7WAlUHLt
M76kV31UXUlVbprCck0lB1HLhtjtqzEmaK++t63+NZGic993Z603zlYTboXVHOxMuzWtKXqbemBm
uhl4Kyo13QLukk0vH7Jfjm76ObZFemceZX5zF4x72fjVJ+lWKqpDGZfRukxzf5LtQ9/DiqrqdYF5
pSiKyMpIlVWBnbasNmQS9fRi4FpPPO1txzw5CNl4ELAcfaZvZ0s8tk0K/TjZqyrG68Ew7kllWqWo
GtJA/Wnq+TFNR6BBMPE4wrpbFdY7zPB6LFAiwEG4TV+s6aL3MQERm1AMb1XdbWwiynpgg6AZ91IF
IWxh+J+ZGV9IotIrqgQoa0xXWPJHlnK9vFf3GcgATvPV2oG1zKQ3C8/caWGjNGE8VnN4lsd8Aymw
ywLMjkMi5CyG9ta9Ed4rEQlCGUIqvqt6nc/Vy5AsUV2c3r2KnxlsVFkVXpQp7QGFIM789qLSENFT
k0G6WmpNXRb/1GYDtULdnYKhvanN+LUPJhyzq75a97Ohn8wkYwydjCi5Jd+SGLHAd5JB3SmxfqvS
+iSKCrSIL26JD18npqtep0gh2udAfbbs2hvnxI+ayZUWUDSfPYOzN+v1jTkHBNNFmwQ2eq5ksgnC
Y1rbpyJWb1KQopyQoRbwl1zRnakRajyYKyuoPZxxN7H6vpi3KkO+qeVsr3DcaM68q63oR6Lo685A
y9PE4UEZ6OuqadiWc45aBzp0JNGIbTDozI1DWzuNCkS8jndhs07p70oJ1fuM9B+ZiLKKezIURXKU
7NceSwhCq912Lh47GMlkGGS8t6RNVwKCKom+SxX+ycQV+t216sG36nxXx28zgjVZp59orXOuzde5
nR+6St3KYMcNPhdWGz5ZauLmgbLtE/nXCHqh54BAWdDfTpF8UEj5HPvcq9PQm0YOfLYWvpmdsCMw
fhtgeTrHGvZebSHteiRg+LJcLaQ7VB+U4vJW1wOCErl/TLGMKdpE1uCVdb+KovEmLw36Sdvct73k
zYayrnrcDQ2xroEBDdDKaio3SVa7/Hfy+yiHkPaFOlGIHLt6Fm6l/s7K0jtNY+CdLLSwrw5mZ/y0
JGWjjo5nAVTlfbMhiIbzt0Q8jYKC6A7bNlCH2GsnG30z1D3Q86NKchyObfvCXpKgCMwMcARuK5Qf
mt+zX3WUx21MzCQxVxKzxTX3lzNqrPfZBjuKjW41kNqSy/d5RvrFdwFmm+eEbbH2aeV8rAO3bT/c
KKxGg/MobNr1KIcnwttvAkVFGqZHCGDaU5+rHiqqizpbblKAKkmFqxa8dB5E5ig3/LNByYUsKAdd
eO1CeeMM6rY1YQtKroVUoMZeGI5OwiNy+VvDxPRIp73EfeWmofQWjDEbXOpZ5biVp+BG751rMjkH
py0AyIbGN9uF6PyI4skL9M6vrBhjN3K4JsNiqGh4lTLUPGNPrFWcv1LrXtpMHXFlQo8Zmb/SPPpR
KMNbYZb+PHeuUrNV2fVNgIfMKqGHcC0HcjjkGIAOYZfqNaQttZg55sWxE5U/1OHP2OZPT9ljEsrH
SCPtm0wvYP2xx7t6mqyfnekTO3UzmH5hkbgxZK6i7GDRMzRXR0ObKbXABUeJw2uI75iItTE8UZyN
mC5d9DqCwxMlueAshuAEzjylPmgh88fFL73uXI2CkqxxL8IysojXAbu4Wful8zDk0T3b03qhUZRo
PI6O42dLaVNFrlr7eZLtAoGLDTIK20yh8DPQEkb7Jcx1B0Bl/QylAW30mCkvhMr5mgYyH14TfWu0
xj5tvSr/WebnJCu2VuZVWURCGnG3ebKVsuo0JZk7WZ6hdoS7ajSj7DTdJdK3fXvNgE7tXyLxdeNH
WryIMDknsjdP6nrUTqE0ApH4jrHkE5tuPu76NmJOoz+Arx0KhYDN69w/MkLvxtFZKLsp3RO15SIC
YoHno8o2FK5lPAMcVAccH2r4IUyeu1Juh+yxAXZgMRnhthkCwJldOV2issUbjwI+MwiwhKC23jRj
pzEs1nvmjONahnaILiYB0KLLmpvSVRPwq+mU8p0NyUkv8QVvXmfLdG2R4fGEngb5idNXOj2P5M7a
tLGR1acIL0l/1uYnhhjwMvcS0iE7RGANq2p+LyK4MHHOwAwM8UNt7kTsyyW5qsSmLsls5UxO5INU
vkpsY5EKeZIpmBFVBBrzB5sYbQmZwLDi+dK+hNdlVxhivlVBkieYZOic4p4AcIjgVPpRyYy/DM8F
ZTU3VnJkLprQ+cmeFcBpzk6CcA3B1hVfYztbDySFJozLNNpPIiw1Bz1Y7icBNwZe1keHyr4Xyk1K
UF5Zv9TYU5hvs4Ki7G55glbOL5kueWkBFvk9IK6wDiXIBPnkpImgvyCROhlJKUD6TAGhKsGiYKRy
fsutmxjIKXIEGxNfpfJU2jfm+CxC8stfFf1RjXe51qATb1ZEEvLhjB6nz1ZFLhPdWHZ7YxSHuqAq
CCbpnKv6yeoyFIGvTUxYMzZGtnocSJKEJlWngEYEjBTesFfPy00AG06ScEHtVzUC6T7/qUevBtKB
JKeAjQgWV7eJiNeVxr+m6yrhVmgn5gTJdiGTGG69q+Vdq3ID8UfcBwBjD2YN/Ny6ovJU0PXEIr20
POUxUZDyr6j5yV3l00kMr4Ae8yrLnxbE2IifU3RZlXZwova40NKSXm5mE/Bx3PE1t9F84LNvC7g/
TOGlpH9IzOFWUlpYR3md5dklbV5amRME92HOUauJJQBtJrtrMMZRY0s30hc+s5shuxIwiJ5pWyPl
sBpXD8ifDbZlQJrpaG8qMMxYr+9HR9tMkvQh8Z5KIwD2uzJ1bIY3HVGzYXvfKx/kVguNlnAGiaIZ
ybwIEyRFPCzvSkyPbandR5W1mhOgv7pGH4ewJRnWYStW+rwTGIxMOjQdgZDL+g+RYDInbjD9Znkd
HU7WvdQs4kBcGzA9XnjW3BD/s+vKnw6uDCSlIhQA+cz3FccCEl7d2ZQT9Ui7tYH24qHajqS6x8jX
OsSOI2djSz1isGVauyaL9tl0W6k8XxSt/QNxoKsw6Q68twbJGSqMYyq9mZGzHZy3LiLxR76izF6b
DvKMKLiQRXbEZMSNRjYzYG+DeEMAMAxfN9FwTuLmIue3c/zKaVInFw5fNGlHZ9xndUjZRG61oJBN
0Wt4onkXQ3do2RdkHV4tupXQXxWMraEFzYYWPAiZM8HggdWunYBOum39YSLsNSuObewnGO2jm4IA
YC6y1QO6QeiB7BpTPzvmnZiCPR9AaeS7mVTsMZC8ACFVfOr0bSsuefyU9ndZ2tNWIDFLtyJDmdv5
RfoQGSyJwRMFQNZ7WjyNzUvSPsPkuRZKE9E9xdxZH93HSGwJbbVB03DSWGthvrYCy2t7YDF2mkS/
wHcOkuYOJdOdCTHHH0pm7KeMszf3B1To4WUur21FHoJyxmSB2ObJHbWtVD6whU88ddUm317404St
bHEkZGJNptjalo+WSkq7tqWDXlktryp1UwfkMV3F48UYbFcuU+j0bRViiyq7VOLrBiedgLKzczDc
lKa1wu4sDwQ6XcYx8kV6dShyiVpMKOT6fKQI64GwhnUyFutKlf2GpdxHl3Z4Q0K5IUICksHeyjZp
SUgrjHYb2+cacF1KivdcNP7ct24QUC+WRx0YRla2HXqt2Lq1eo+nWwkQAge6/6cSf4RkKwfqjyw8
a4OX1XdTNUIOkKlr/OBUK+UtiOuUeaUCyIkSQgKZx2XDs/QnkT8N0zPCgFWrCTdho1LF8xjdz8FB
E9cpvqCO5S/PasA6ZOdFnEMgA4pq6acdsqLp8xSeseHcpfl9Unt9Ma0XhoidoEqP2XTl/6IVwVkr
vazN7lKLtOTpRMGxrvN7vKtpjakGQWyDetUBvOuZfkjKIy+eooCusKHDi6mu/t9hq9eHgXFMUifQ
c1Z4KU0FqttnTnFEiQpdi0DjqnOMQBnlfqFm+6jecYDlArGu9mpk2Utmaqta8rBNQBovb2ZbQS7f
biXT69FpN2OylqacThiMFoPT5Cg3FzM6UmUHzs4JsqM285F4U2itOdgs67mj1WmlYY3NCNBGv7L1
fjvk29TW1nE/bQznqW92ZbQ3idrjPDADRgjQrRTjpa68obg1IHztPqWOuOmahdg7anTBtkQ9mpoX
zWgoa8t1l58NeO1hAvGmtbeZWkj6kMxe+xBUqa/2nKwELAuNKukRrnNDv+4qleERfIgS98cAQSnp
oN7TVYQvpSST+/IiZfbKkZ0DrjnsrF6Qil0VVJQ/qA5SaRfVR+owVeMDRAimm9ntYjVTI9bFPEha
gjkS9YIrzM2AzaNhvBSODvPBhFsJ8jpcbKwm+7dkUo5KBChJtp8jrpVVZ2wTO6mSd6OZb2JuJGKI
cSpuO4SRKjE+YfBQOL9IXl+Yu6R7ncO7ph0f9RGn5nabsIJUedqF8LpoTzjrjoz3bSdlo+v5G4co
2ROMIjwCC/AShedMt1kmER1drGdJWTeBucE4gv0Ok30CwgZoKIWo5ehm2chjSwdNKjk3pxUJdcgv
gHYy4IEQPaV+ooVqKvroTAPNvnRieYMwSWAt6xocWjQ1fTp1O7Uwdeo8nSZ52FEM4xfhxiZ1pdmd
zJajU0VTVA6IHgRAb8CyjQ68owUPaMPJs2AoMDqtx2FFGaaIjl/fbihMVgVKoAg8dJAh5hThStQs
4fSOwzu50Qann9iIpAcJRaPbLLzAuCizqbMa1+kGaLhXxgzOdpi7EfuPRfAjma67sdxwnKTG1Qz0
dRPdILZCPXln4T1ttdSl7M1T5SkkTCuLM1v02pq+pptbSJtNqLhOf+Q8ZqaAhyFBUOh3jQZx/QBn
I9VnU1Qu8R1oUcnIZmx1kvp1ZN311BK1jXqQC4yQttRPtfNgapG7tAiCOrjnsEMgogSFH80crBQ3
lYKZyeyYfsjeOqWXsHSQxxn7tplWjTWtOvlJr+lIgOhBIxijKIWDXoX6mOkBRYT7mfeaOfpK9I9K
vHBpM4efn4TxSiDOU9mHo2BbkD4dKwakLW25ZBxiWVvBADm2QYHzwCu3TdLXS09hCKAKLISOpZeq
hTt2fDoOWzKKrKYuV1X4Iiu7VOellvpm+RMKYqpBYf2HD/iGl1a/HoqbJE6Y1IBKHJTtxE9OFFea
bi25/wsxqSvtNtayrWwBPrHDUUspDuof64c9N56avrSS1+nVJnHSTZVeB9lCrbfTcgQjGqsUWrfw
u2lBZKIVYPJQk55WJmvL0jYY4fm5fmkQmtgwLchINIBdCYGVM8ECgYS1YvxQUuecyqDE7JWFtivb
6bjoqRqELTM+Qz03KgBYl/K8APnmd1yG5LlRGpLdd9YoPTAHeTaS6xDod7zeo6nMfsLUJh6byFJl
L2wfW3oW5Lcl5R+TNinneppva9vjPPBjGHjAfSi1V15tNKGhHSHJVPteakEUp2tQvi4tQdzzs5NX
DX92mclN0bdHlS8uEwH8jq+ZAwBCx9vk9RAiGKTID+PoVydXewa9UoWFaHoLTYtgwRA1TcFCcenb
4q+etEieSFVYs9RWyRxuRxCQpmJmyVorpb1SGPrWH2w0Jd10WM4qdinyyNnCf+Z4CBkadVPot864
Wgpc6uG5Y8QrZ6e/HZchNVZdTW0hi3NamjvEKPaQu+HkMAbzo8bdZqpTIg5f5ZRgpyLakfuQzPHZ
nJiJTLBM1yhgfGBf8srZOzmzytDA/1KsZ9ax2erHWc0Rbtnsj4AjEmKTnnhtFCNpx0+MvWy+nxy0
5PT/HeBkGPPVzJuayjzGlMAazw4PL1JQexmqtxS01Zyj8/GnlpkUuhSeX1O/6YW2SufENcxrWKtc
B4a0vh/6guj5EQFN4WpatBkiQX3D0Co0nczfKJNFKs54SMuggGmuxkneNW265hQ+TRhZ4AqzjfSf
pUi3qlAxOFT0cB+yGzCE16HgsHJX1VDcCU6QREvPcqrcTXF+jtX6FMCLiCZ8bizlaaIKyAf9sIzt
q+qgorFZSGJxpzAHEmiOF5v9idKDxQMKNUizD9NC35A/K07gIZ3xRMWUjpTWP6BBO/JbxuYYF1cb
jg9NmdLUPyoBG5oaQIDzKpfpQjKEob0SPTfJuNXlS9s2q1YNd328iyJwh6D3owiZFgrJXIFBVaFV
PzKJejk8Fs7oyv21aK6C4jv+NSb9zgThTI2fmqoeSoOnmB/j6s2grnTKB2xSr7LqV9NpMG8r+nAL
YCdJ/C6iexclmCHNr/4wOSMEiHlLjT3W5UkqVLc06cAR0jAm6WnycbTv/9MgzygCscw/GEVBRj3j
AY6He6xrB3uZdRKZe3k+sL+F4t2p24OKnlArqzcbrrrnUG/B+avE2mmQfFN4QVwSGtfFsriJrIBD
pNxqXbeu8iceZs9MhaNrK2es9rksAEMIJ6RmbW/7IfUFCmTHeQr4rCfJQXFTn/gky0CsMdKMpkd5
opBRltSG6KgpCj1seT8ElMnL16GFm6bi5DHyY8VQVqu4Ob2S2tGdAapZ86krfpDKuqO9cANWmmbo
Wyz1sLBEqDmBn6sIgUw/bYGFR+dVqX09rW47rboNukM/3ttO846cQmsYk1a0lzpB7tWnjIrG5eR2
lb1TbLifGZDcTs1zkUk3BL/3a2uqlq5V3dFh3SmIE5aNbalPOT9l7SFujH1U7kaJo6oqqBlhkjBb
PDvCvkEdtzeGROOdgdoic0rNZxNlpMVv32tydSnQyi/HGFGlSJQ6X+VjM0xPGSXP4MRqb8Lm3UbB
FAhvnn2Z2Yda3pY1uoxknTM8waJJULaV8JdFj16ncXwIxCPVJ0i7m5QInlpaZ5s2hTO3kj0O7aJW
94rG8Lo+/gdxnhQ2FWvXI52PrUUAwzm1zI/4AkE4aP0mZSpNKoFIkPDZQckWARA/vMXj8quy97ke
D7GZrzOUYwkTalqk7C1HsCtsu/zYgZr0eGz1DAVJjLoT7b0PS4pttF1LV6Uq9F0IjJLk1mZyLUZy
xvygOjCIqIziVz1J+boKBZIBRayqOjn3QXJvRBZIBF1EDKcBpJ8EbtKX1UaqYnTXsXKMTeJJcFUV
snzt84z1ElykBUaQZQQ1hHbadvejyoXN1lfdRdPSE6n2hxpnRB7m9Ow9gyerbrSrnSkFlzFtPtCZ
3WQq0xPqAnsPespKQ/mKk1hYDKdKSXc4Kvkmyta5fLRLUuCF3xR7xt84csvyqZokX5YTgEhL+D3x
5ussdg4KGFKSLcLoIgdQFzZyx4BsX0VLJ9DE8IzO/djNFIh5sO+d8LnGEBzQo9xbmMKtdNP+JQsr
3KhKl67TGLVCU1MLrBGww9javhgBsgwEn3egGTOnKCKFUEN25EDhDdYEF6DTNgApNGyhAuQOXvmc
9kzT8f9nPoMEYjl/R32ykxtP7gfAet9M8wtbt0A3oDIkNwr9POfpZZYsr2/2DrJFueyOsjxvbL2l
G+9O9tS9BLO20sLpCWFR5prF7MlgXLnMTFRQHeoY7lWkF7phBxJJSeQdf/8BHJ33so6F/IRH+k7T
tuZMdxWQITp7TR+55oBCl1HejAG7zBnfk+m213627EU07yH02CxkzqufxfLhRMoxrMlznm4XWYvI
PKILV3XPJB2ULH+TPkaLJUZeUr8ek0PJpyCF96qj78e4gEiMEJCaT1kn760i2NN+ldZHpiNOVRhx
bC5WW9Itd5iDMxbFOOnUHpX4HeIgzcq7sn3OMxB2CVQ5YVzNZg3BvLP1dqZG3N1xAVIREWxA7jTz
RdM/WoT+5XgpqnfGtI9S45H2AxXhR8O+iM+JPVFx+UbW7rPq0YhOY/pcltJGclBo3aFfGCjTU2lc
zyjskN/Wd53a78KBXKDWL8s9fPt2Fhrj7ZwTDL22pwFsWxj0CNqrY9YvSpghKL3pGQ0L7Pu2c24Q
yO6w29iFaPeGcDiFIzhBuaIAf5+ad8c6wxw/1kg29OIjScvtbLB4cgk+wawUP+uXET6zQ7g6Ex1u
TQcnMTxT6SfmDJC51mWNalMNfcGRgs5IoeFBXmcwkjfKgyscJE/6YOysybkNmvns6ImbBEydMZvb
2fYvuuj3XpRoOYfsMjEsuhRQHdsyTTFEkvpomuOJjq7Iml2waCBJBrWBSxGRD+LHrMucBkPxpoI/
KXnVuIVUbAqIi9mizgimAVHvKYYUzMq3LmgOiI2ONqsoJYNcE2eja2kHkkOqk5xbnyoTZ6NkvKbL
tOY0I0UQ94YUPMVxfiB5TN+INGjRi/nC0s5ZI47TQu6LaRMxu5FVL2nrp51+LoxuU6fNYxvieVES
c4/dnRl/wPdxqgNcZKpxIOulQO8gHWJd4DCQXzn45rD8MAK9WoV5cErC5kc7UjmYxgvwqQHvHnPE
tMfJ6fbgKEHGHJUlGMHujId63HdD5+dqfo1mSI+8pzTNjZBuVF965ba7WN1DU/fCnRpqJDExctlK
awlMuKruWuONKOEHuaw8KU03sjWvUqdHXZVRa5DYwtsbNmWavVSz2eFHADhvF09ztXzAWMCB0mCk
cEkdBvnSD1kLHwpN+s6gabGEYag6LIvd+//9P7ZuabqBr8+S1qRj7fPZoClqO9RXJo2hGe0mc1rn
NBBOMfsmNR04UiOSQ5WOO63Rt1E7fGMl85VHPCYHKoM5GlOG//CIJ4o1j+2lOCZjb1O9wEilm3Ld
HqZqxV60cxjp+iuhjInAf+1pYpiqqVsKSVXqP+y/MQdoppwxKI9AXF7bq6Hf//kCyuKJ9PnBmiin
FR6ujJHGJy+exGibUp5UYLL1vA08xQWJOc23CPLc3J0OzTcRFn+5Wv3jelxJxZ9JJbPpk6nRWDcR
Vmoi9ioai2l+FNKvabptk+dC8zLZ01FEFcr2zzf5heGNYf52zU+mLZOdZpM5ZCVUqbRLRhNR68iw
tHbT6YY79tLGEsY3L075asESl6pzmGumScYYz/03k52oqS1dQnTumZMIqQ9zurmsPTSD7UuYvBQ5
PpFWDL0i54dQ05DeRT//fNdfv9rffsIn550c3zu7sdKIV4udabNlPtpTd4zlztslFZJYg+++E/kL
Dx4D/2KZNQs/b/yVsfjbXWc17XUyL72ciQBfmM5H1YV+BOVjGqFvyN0+yIZDZVXZrtH650QPkICZ
5zKPrk3j3AJePYsMoLwAnBYtP1mL95XeLaIgFBFpdcnJLNa74qJxHE1pe8voe8SMOTIAMyKCZ5l6
6GsIKhx/H3vEUSHZSYZCOHapw4wgpZrngoE6dS8GbV0yqDqCcdVVdVOkjgbuFSTHxtSvSaj9IDXr
aCTqr3kKr5aW7h0d2r4xfo5Td5un6Z2Z6VcNTHJlVQHNnVbflejjoqrdBQz4TTgo51n6y2qYmo6Y
20BJRNooLWBhF64z0PAPBfiY2qnOug3TF9XgiY22damQBYhQ3VpUWInSHUbmxp28PcskkZlp4+tB
9iPMI2Z8zPoKotUuJSecgmW95iNnrRzmR2cKPuwC6yq2cBQi8KkRuo5sGdJOMqT/TDkCsUBM92CW
axJfzpMUwYNUqEv/vAq/8Ppi5+QrsHRTMf5hwyybk4V5shV5zSi2TsGhswCV7TcW4F/YMv1+lb92
nd/WnXCmKmxDB1s25oQ1o7iJi/4ZI/5kNXYKtWrk/fmuvljnpoKjJJbwnEYAuH//uktLK4wh5q7G
ItowRkEbPv1703FT5azDUlIha+yzdWWXDyzGYsK/unqYwo9BvabBy7++i799rZ/2xbRICgbn5hLg
Il0H44OhWd9sg18YAP/tCp93QatGq1fhaT4X6naCU9ItJqELSd/qKoCriO6jAEuQvvvOL/O7C3/a
+3qtUQPZEoj7kI/JVOmqFR2UfFeWzJxYrhLnm2HIH/78PJUvlsXfbveTjaSiz4OcsCd4+VVdo/lc
J2cFi04MlhWSIFbRvnz65opffF6/X/GzoapWT7OmpLzCad/uIogE49F0MHN3No2LCYPiV3Sz1ZZB
9eSbD/ubezU+Fw7tGCGy5IALZX9K4vteNe7+fHPfXeGTgd9s0tPbEHNe4TzONvO3tIt/voKy/C8+
VyO/nVef0yUCKS+yfuCFJTvc/PAiWQVu98KMwlZ4WFMb7jfX+2ZZGsst/7ZP9cMotZNT1RzJylZx
m0dMmG6KLXSlizrdFV66Q7ixjhcH/s2fr/3d0/xUeAWTNkZVP5Zeb2kHVZdOnE67P1/iy+Lu98f5
aUMJB63OktaCnjQHN4wCtNcLjytDqxuYMNDLOkPYULwPL22f/fs9mU/B0B1iH9maP+/JQh/rIdOX
vWYUK7n+NWN48+f7W37+P1eL7UC80Qn8w7eyDp3QwPArxJdKRjrh2cgUYjqYyrn++UJfNhyW/N9X
+rT0kyoTrcYIEtKQFa4k8gdDPytxH24wDgOSw4zq1vHg6Fzp4c9XVuVv7vHTyRa0SH7bqv3PCqXl
3eWb6Bz4+W24cdaap6ydffGqb/Hp8IPH6Jsz7y/ryT894U/fx6AoqeGE8NuV2C3O7XA5mJ9h9L24
HEdiDaUzrxcT4OmAmujPt6581Sb8/tA/fSFxVyuwZk7oGbU73eGjQZxj+tiC7rwUH/1HuVuCqLnt
G+mI89s3F/9yJ1JUzZJN6iEsq/++M7SS1Kit6Gqv3c5bfY2I9Y3s0p2xL/bM0d79+Wpf7AUmRRdR
dSTHOf8wyk0lR4lwE4oQUo4KdbS8BeVVv7ml7y7y6V3OeT/GIK2RZ/QJermA4ezH/91tfHphk9qH
/WTg+GlJ6qU0c5iC8ZtQyO9u4tOOVpt60AN58aScfMsQzFbWvyldv/rW/1bofSpV8kCotVONkQe4
uOnfs3RLt7YmM8HFXlsl/FfyTKj4Q/5NK77UXp++Ndo023FoUIE2zE9Pr2o1RuqctPRmbEDV8VSH
dzIWT+14CkGr//2b+v1anx5jN6cjQy1cC5FFgfo3KcdvKs3v7mb577+drHrjOLUscQUepdcQQprj
VGYwE21oKdY831U/XxwFf3t4n15alulSVC4PTy4+CovxBngd51mpZPfPD+4rHMEkpMlyyE7WCW36
tB8LdaiULgO7kMpuH+IIaTDy0DOBKe7rQN8xAbzWK2nLGMM6HH/++eJf3SRXNElGVFVT/rwnJVKc
DJPdM8tfQLr/CpRrKxPU841B8FdFmEn3ZjgERABFfV6IgqGTMFVMQANX2S6S0W3uxZj9uI6XTWy4
8s2fb+vbC35ajbVZ6cXcoqTTySdsGOYr19A+7hLam6Retv4flF7cIONhlslrtOVPpTKOVhKsbFl7
lYzmBiHEbI7ffMz/n3v672ss58tv6/+/SLuuJblxZflFjKAn+Np0bTVWbl4YsvSgt19/E6PdHQ6G
tyHpPJzYODERqgYBVBWqsjLLoYzJNMNGfhgONZDguySIzoOneJANfw9WQ8E33KhvvVoTdy41u8J0
UjhGz5nsdFB24QGCZYflMu7t/XVbzBHxjmr9+bhAMlBISqLogSJOpl9o3D5J4MXpIoDc/jc7nEOc
ohAMlpkcQZO6PnfTcKALfAhYjoTPgK2osl4RdwDnNAszomKz0B1wwcHshgfTlTxAHhzIb/n5xX68
vrStl+mr7eLco9pqwHvhngXKzeSDBT3at0EIzn8tduRPrNQrZv3fDGzrVXI+EnwnKUERhYkqQM3E
oehv70pHcqrZBcTMgVzFPnHR5TYF8j+i88KlUiDMNcHIgvOCQamwfMQ8T1gLrpvABF9vog1qGv2A
OmcKyN+MeaLQAOJ8EcS0Lf+7+oDPsWF1pzF+1RcqmaHUYIRnBWO9BPElncpvwNgJFiTyH89/X9ka
dAOMCzFeptX8YyIZsK0GeuKaH06Abc+3FYJ2qD2qY36mAEtWSmMKbp/wF3AepSmVxsKEQ4xLAczE
adpXOQZcXXCgeQyi7Y+WJDAp2kXOsfQNpQUpIOZA8ltT+RCmfjHdCy6ewE8qnFMhtVTOSY+rrt+B
N8OB6t0tSK89sCtfLNHzm12oK47y+UKu9lBK277umVsBlDOAUqZP3PG2voDu7ABCO1d1UfQ/hKDc
AEuQ4FMKd49zMK0+dDYY0Nll13x5coZ9+W1yMOwOSFaQBkBJCT7spg+FHjzRUJZU3nQE69QEeRMr
3egBfWxu26CbzjocKCAJThNg6DgBGlMR3EiBUf7ea61WaApt60ACOYXMhmYqKjCxeelf1sVf+rSd
usRuhzLQ23tq7E0MkGA6Ii7fX/9+m2d/ZUZ9nS/IQGYAxAQnSc0vKNKDg+Os5L1gk0Sfi7vSdtRX
accgGAumX6H6jt5E/OH6OrYP3moh3CXutErOSxWvdj1oDvOFBRgWXeh9uktc46+u2Moad53NOCcJ
8kc8010StD+7A1OwUu7kQ7OX3s++6lbIHzGg914XJa3sW7253CvLXM5gtSBWtjucd7S5XN0BaeJH
613jMeFdegfarY+C7yraO+5CV6reYHa2x5PtBtA94ArvkqfQbaD1mzwCHlzTnXUrVCUVHX4uZZDN
OLYMAweGeZFYCkDdi/0E5JO12UFCe5KfdBBOHkRvYZYSXPu4fMoA2AnbWOZMNB/D3HstYCVgoYdm
t+qKnefq28pDm51WamMEO6MjO4vbOiDLz1DcsiG9FAHQ4V7fRMEe8s197F9dLAu6IFAud4tS/rnQ
TBS32Tm4tiTOkQxoIEXZNJZB0n21jBzEx0DxZMOOlg9La3vXFyQ4HyrnULo+KzMM40FcNb63MU4O
bWFfJ1BBELoV0adjf1/t1AgmNNOaUlSvILxeYRrZAWZ2B5wQPc2+5jRHed/rwfXVbXXsIYvwX0zj
wRHhkNJK0eFdlG/DwfrEGvaGZ9+1LtQlvsWeSIdJ9DU5l0JacEa3FtZY5vsGTKl6dqqHUwpFl+vr
EsQalXMlsW2QDsIS6M62/bG3wkepAVdQYf2Ph4NzHomR94oxoxeWMnI/a5lupRmDOaZ6p87jl+tL
EjgMlXMYiWV182DhIFqQaFELHQBUC0yjd4BmyRCQHbtLVfvXTQpOJK/YnCSdiiQdX1Epmv2kYVIL
sjZ/Y8JEoqYDcmXx8I2ozUENbiOJA2wC1AIYbiw197qJ7Q/3YoI7c3mFirPVoc4NkZszC57L8bc8
7Wberb/Y4c5cO84tkSN0g1i4nA4YtN7PN8YRMWSvHK4vafsavZjizh0Q22naaUD7hXkOwhP7c6SE
ngxI4ghRseum/h8P8WKLO3dWWgxZVWKHnlP8fg/aPo+cmTDiUuwzF/M+gsf0VlcEPuk/i3yHGQym
bUhqiOoBBO01LaiUIU1uKj6y+xC5B9hPCAjdv7MKQr8TVc42TwtwnlCqB6bojTKppBe1ZMnPyd1w
UE6YMvY1Tz6JdIq3P+uLHX6RUVEDXTr/81lrTO27sau869FCR+k9cyNXlHA8+zw+bLIeIm4ayrs2
X1stbCkFEA4rgx78XTjrmCnCcPWAylZsggNdMiQnUmMo0xWQUhg+UjBr7bpKz/wZc5p9VoB7tQZ7
Q6kBCFQZ+ikbVcy42fbnRasPUx9htru24JWme7WaHsE54M2Aqebz/OP6idwK/6t18F8upuUCnRjE
kC7qoVh5LjHbmD4t4ItaivvrprbCyNoUu/KrkNwrZt5aDK5CQTEw10DeKxp0zGZBPXrLz67NcAkN
6JA6Uquo7YzjlxBWpiIX3eKNJiu0D//bfB52MMS4xYaJahwm82bwRmftfBwxr9WU0GwiECyzgXA/
laqowrnlqdZ2uaQmk8F8VERyHVDjR5FCrToOGg1TSP3D/7ZTbCdXO0UVrY2jAW1cA0NFVfYQx3d6
K3oQbXn49WK4SKLZvVWRBfUi1jdjHj48zDfPrwShhxcdCS6Y2DTvSE+xX6AR9U3tm5TYghgiukZc
DKHNIiukggPqQtAPNjZ0VRLUMKaRsaiCcbWcLUGvXXSbuEjSge4Y/zgymMnG8DTgLhZ0W5L9/3QQ
THYRVgdB72VpoBOCh2R+wxD/45JbGHiJBR9vswawOgom5xlsDO9Rw8BpTg/JXlvO5IDJ9MbTwUuP
WhCCci/4eBpzAm/dt6naaOcAmf4cUFYLa8NyHEwy14EaKL7mQijva+VZ9/pudMHzf4qOmFHtQFZ2
YtAvSKLfYfjjB/H6E1RbIBl2hlr7vvHrr6LWwvZJtRExLQt9XcJ9CUgYJ9DaRFhJs88YTDmkYSzq
V2tbS9c1BU1jQ1XfdAWj2TIzC1NNzykI5qtBbuKsYqU4Bdlc04tBPsRAMUWOMwupHLIEEOx9kmVR
jrN5F1YWuK9W0g5k8awYxrIqAxHf2w37TnZa9x0mPDAh56VBKoSIb56hlVUu0ITNOEzADrMPqfl4
sWQeOdhfWKWj8CUM5nrX7+LmZwSNnUXQaVVVHlDa0qHJajaUgiHGh6o1L5JqCULn5ndcmeC8mAny
YZUQmABL4WOk1jBlHmgxi+77Zhxb2eF8l5Zmo6UlBuLYWfHB43Uhh9BPAoxBfVd3LF3DI+nmb4op
FuA5GCTQVcAm2L1YXfkGqmgTPi06JA3mMyUKsRZJ5C+3PdnKCNvElZEkLbpiRsMzmJ3eA12TBwFJ
rz1D6O4ITkhRHrIVdWxFgWAucLfQ6OXO/TDbSwuwG06ggkFV6J6NGG9HxV7DbKOm7m3wIzWW2+hf
jaqBhofshgnIOkASy4Z+wJ7WkR/Xz+gW/Mxc/yLuTiRkhvpehJ1ND/3Reuzc2QP7zQl8lxY6QjpQ
kqz20n0Ajt2L8OC4bn7rXK2tc1tc0jQlA8UTWyuJI4PkZIhAvUYZP9H9dUvshPLxw1YgwWzpwGGR
ZyDcap8NEJ2BEAlK0yqq1hSAh9aXgi7oBfH3uQ5xzQ53I/GkWsIwwYrKlpyAAoKiYw1XU2JeDPwh
hack4Jam+fTJxgCZFRe3sj57PSQnMQLWPdQL2BpaFZh9UKNaCejRlRmM56YEQnciO/I4gttD25c1
qMWTyLhAfhGMrWbzJDdz51nLCLG3IhSckS0/tv503OXXE6NXUkUC0qEP9LpwatUSHAP2Ua58NL5K
2xnqLEXgUQjUkpG1DI9yPEEeztafJsu8x2A0FI4wr3z9RGwhfSxMMhNTBqrZfoMATAe9m2oTQ3j/
Viz+zWcx+i7o9r5ZIJ4eKuiSNQXYP53wETVDsc9YTOTnUXUa23dDLUPPk4FmIX0GTvk/Rn9x5jg3
k4HHNa8XDS46bTCnc1LMh+vf7s2R4AxwXqPFPFk/EjzZShD4aPFdSB6vG3jrlzkLnGfoF9ChUNbw
Z5ChejmytgRQ6QAxgHKNBkv6p8Gas8fFASVTaLjk7JPVoNhOGHG64JC/idWcBfb3lQeS5ig1kCjg
xRGBambaqxm0lduP17+b/ibCcFa4RxrNUJGVBtv2tcnKPPCEIy2e6cfGzHK3Chkd1DKek1Bz7Ags
3aC6uy9r9ESmXL2LWuhHdZP+hHpnu6NqddASUKlA9e1kT8rZKsC8bqifEgW6ZIAJ4NUE3LchATSc
T3dMcLQKobOtRZ8HqJQ6vRwmDkS5Dy2K+eEEQaZ6+QlNzB+KUn/vw/xJw9R41RpfInN6P9IOeqOV
+V1FVcg3aor55lEYfdmZeeVm2LfRVRO0PphvVfkYYNcVxts0sFBl6cPsTK52RmvLg9Q4BMZ3zRG4
reD6brzF53MWuWgAflGaJFEOhrEjCZLTciJn7Qg1XnFmwW7ctbVxTjqtSrBPKQsUts/0AFbx43zL
XkK4/nuxtTfB9PWyeH/dSPHUgRsBOJm+3luQVW6z5utgLApo+aYLGPmOfW1NPgroIhiouulJX/aQ
77AVo1TSoqh/weBSCFSBbQ+lCEwAOdDd2pPH7Ef9HrTieBcicQH1IQWF0i73mncomPrESS+iHEa0
ySrnDPNcSyLbKBOkUCA7OIaH3q/e6ZgVEFoSbDLfjSuIMUnVAoLSv9nkN7kZt8mcR9TCqZypWdMg
gqQNHmveM3v19F6La4Hv3fSMqz3lPKMBWh2wZsFSsVjvOkjIAmB7U5rKD8FtFH0+zjeCLlgbSQeG
QVLc5pg/Ailq6KIbnD1AJOgEVLsrMChaGHPWK5evgNJOUvOwCGKMl0rw+X0PkLkhN06f1/JXraag
CUlqkFCP2rkKe2h49qH0NTd0CAgO8yVd+hhsFFPoX/9hbOuuOIvnS7b6XaAZBD9SKhUBtNCAAQNR
2dfrBv6fO2EqeMSoeO8QbkvHkhQKmPZDfzxOLpgKj8nFCMAoCmTSdUvbn/jFELenybTYQ2F0UVCD
cmM6gJZJNwUjCW+bFc834cUGt40LAl9dahYN2tztXPOYfgJDFg5O1fiL1xwhrOxdX5T+pl7NWeTi
RpSSatQwPg3EywCGpxyciRDr2Q2f1Sc10HKnIQe9wFOGns0j/uLbXgXmon2E4QX1QQs9I6hdchOj
PFaDjO1BV51Ec7LG1W/kT+0BQijis77tLl4+EheAlEYtk3TKQr/FRJpXtMO7KO48LR/fgUP/oTVk
gtmq8aCr/X3dtj6Rqy+6DD8Jkll9AIdla/u1IixcbIYLQ8WrzzYJQcx/fQPVmholpFDAM1IY4K+K
7M8Fze7iGhq7dHSVaHG7GnS5ug3yLHBDLZVmQw0ovIMIiKcR432XqRYITqqPWVTFfmRglPX6Vj/j
Ed/cRcPUFdlmLpBw323Oi77sU/h0iBUGi6s8podor+0lyK64GP/yesid+6LS1Nu3DztgL1Ztrk5s
QpouMyeomTF56AHY0lQHD9GcHHRy1HO2f5cCMxwEfa66c64vWdtMH1bGuU3RJ5OWadVIfhe3X6DU
/F0ZYr8e29yzbEXyxqRQnLwbDNfQzU+kmg8Sjn+fgBsrzFTwcdXK4LfKCAF1MqruoEF8wJLjT1UB
lgmI5e47y9qPtPkEUvHDMsuf0rbdD1UCHixjfl8loHwFnYBLAJHsZ9nY5RnpQXdnfC1H4rU6VKwt
Pf0oF6rhGT3uVTm2Io/CVnhl020uZeibDDjtKbORF9ID0lBkawWm3YYg9oQHbDPqrb4295KKlVoH
6wtsQdx+9BTVZSgX0M4pH+wgPcl7kcFNR7Cyx+UNemSOGS310O/GE3jnCbmU1r3ZCF7Umw9EUCMS
VdVBQWTz0Ila6fHeLlD6NC/9B1BRXaBceyDfjOfusQiG+JzD8Ru2tsaFmRpMWvXISuLy0fAteQfM
lfYxOpq3IOjyxzNjboH0iBvd2OfEBVP0KfFNQf9t67uufwIXhVK7VvtBweuF6j/AuwGuS7IzR2iF
iGL3liECBmTobKBorWvcgUmhJBFCiRlZ5oEcUY5z+wDyDW5zyk+jX4CMzp338r0mwuFueAUT1RhC
wImjgpGQ8wqDapdTNA4WNDVA7zjMg1tXBd6puRSUTNM0LicvM5VPGin2Aoe0cUVemeauo2xoFbW1
ifiYLAD3YRx+wKvNK9V0b2To62vjQyGVD0mRP1Ct+IGp5I9SZlz6hsgIH4oKBU0IihRgoGwQijsQ
YoydAz2Jn1lifasM8tVoC/QbrNOQR66S5rOfSgqYNWvtvjP1L1aKzsdMHibgL68v7O1EiEpMtL11
DeAi20Ih/XX4620SQYVOBrW4rwcDFOs/RHtl3530x+hg3U2edIQG2wP585P6yip3WcK+7YiVGVkA
Yb4aaUtnfs97EKSWwqEodua5a/nKEncnKpClxrLU5oHxYAbJPSgFnqIMlAKDI/sGYLpQbjvKbn4U
4Uo3sk5QDBlsTlC1dPW5CrNKoFNbohCFTfKAdkdkN3bZ7GiciFKDzdVpIHIBZ7uiYoD49e6hkkPV
GLorKFCCbvNDG0ge9Dnxv/ARjJuB6VeBfl9CNncnODbby3sxzN2HVi/GAXRNoBUEBsZd3BEVILCi
x7sG5Hf7xlugjgfl4IfETwW5wcbLxATll4YXg46mj84dnWIEC+MYL4bfg2q+D7/aYPG9vrjNta0s
cEcGfPGQTFPwWi8a31rAzqzEOzNUBet4O1jPbt7KDJfBU4j4ZSVk6zFjOf8MZ4eCRv7QB+UPMI7j
VfQpzB2QOdrH5j7zRc+Hrdj4yjiXU/bNmIPAz8ww2dOdISQdlBcGelac7l78Att665mYWQXBGEgg
bAyWvj6mM565zQw4gM9or5QziPj2xSHf53d/8dZ7ZYgLTDUh4GebWkAYFdAi1Fmg6vcpsfzrB2Qj
/JkaMXH2EAJti8c2ZIragQ5Tw8fLwW+Y5ze5DMqhOTq0ofLxuqmtNPyVLe7TKfbSTYoUmz7D+kWn
7KlwgLQC5I4+tYIgtxVe0f1S0EtFcgbKjte7NE2DPi1QUURBnc0iZsEv0hXRHm2GHDxmoDYKhjvy
hoctUtskrIsQOlJBd8jd6Ili/Cp1EowmyW7mRw/W59BJz8souNdbr3T2ivrPMHfjwmrQo7aNin+o
XoCyCsBtyUY8Ia4R5D+U2+ubt3VOwOiAaX5NNd/2clM62UZPGtxwE6M2wznvQXcMCugiVH9et8R+
ORflLNAqwx+qGrHfRHGrhcrq3HeWb8+QyOpADLtU5J2WpxTUp7YCCb/qUc06SXARNs0Cb2PqSMgs
YnHXTc7NuKzBx+VDcP62r6bJKSCQ25gomZvqJQf9gNPlIkYSkVHu9QBBgry1u5b4bQ8Cm7E6ltDz
G0GsFlN7n0QgfoR03/XPuxFzoKbxsk7uZkBTmwDGg1pVNo69E5XyjYFSp+h4sqv8ZhNXVthxWqUM
xUAKDFMgFWu92StLr8cV7P3mS+TY0JH3Ra+wjdzh1aK4MFcptGxiHeZUSEVY2jtZnS8y07XXQEZX
dt71T7jlyF6Z4y4f0YBtGWqL+BgRCcZg2avFl8abUB2b95ny5bq1jZtnqYzETsUrGbUdbm1aKvWh
TjriVxgIJNV9Ypk+hcKyXu2vG9r6iADuqGjdGqhi8rDRqQoLPDxH5ArJJxADOzL9ptkPXQgd5lxg
aiMtYWynGjBeRAcEmTuEdd60IVqell9W3yT6SYJms6hpu1VqemWDO4I1ZHoybVCB2kt2GOafPbBz
HyXHPDOvAiltDMlWQXwxHq9/RdHSuO0i+jxNM8auWTZpQ4JBWZDBKpnggm3u1eoDcidwKBPwkifE
9iEEXzxY6U0o3dXLB0U07L6V2VkqoH6aYcgI3jwzbjobFcZ4RoLazeIjN75Xnyb8F/wxPvJz1WFx
lVbOb3QTtz4kXh2KhcOogZiXew9kqdnJKmZ7kC2YbFwPlNCY72fxdQdxu2QH3UQPza6wFXzarZiO
L/timPm2le+yJKs0IpLY8F1hUFu++sReBdkpdSEf1rrQBQOr63nej6LnwKZfwR1Hv1Y2FRO4/deW
5cSgtjKjeBWfK7Q1l73yjrU1lYu4qbm5sStbFlcT1cuhahcFq4QCjDsAlFh4PXy15mp7lpaFMeZN
oVLvp3MgqsduhSANCBFGpgZJB36ZC3QPE5IVkJPvEqeIv5np/fU7uPUkAJfyfxb4xYWFNOBRBwdt
7+lhfMcaGOb5V83xN5go2IHgg93aGndS1UkaccOxHjhoE2qpePnEru1Uy8EG6ArCrP/r8rgTWmFC
2OhCm/xVZ3Qr1Xz1MbnMKJPbmeSJDKlmFSTOll8708dyxMysuQt3wz0QRX9R7WRU2GAFssHjbPPh
YQkXqoB5mDmd7kyKj9RHN+LMJoJk40MnnptlG/RmAy3EVpmg8KBZ3L2bOouESAyZPXZcltO/9+43
CtTMM7+1xYiILNtGp4YLfVld5lmjl7ZPLpMLseq9/rk4qj9lj7FqqjczCNzRB4k929V6T3At2E5d
s82HRHSEbCTT2Enosh8WN/8G3mFsJMSpUfjzKKgbBBa3khd8T4KijqUROHL8opUvNa05TFAdA0BH
dSD4gcnySMbYdeThhW45JibpI/D+48Ui8jGbvhRVFXAiwZMja+LicBJZEFvU8r9pOmwtcm2KC8Z6
XKQtYJDoOUCSbqGlk3a+SW9NEXJge00G6PsU3QTlOP81JWhcj2kFQ/ZePzLYy/Lul1ODNrngmbDp
Qhk1GBqJiPtoOrzeOdrKKYWLYbZIkKGOannJgcFMIGXlCiPflgtdW+NuoFmlEEGGYj34pbpDsRyh
B+9Y7xXceF12JbcZBFdhKwSt7BE++plDmecZZH8IVA1Bl30oF+m74Oxv3TbMDCgyZvBw+vmbPs9G
NCcJbrp6AZjVsWQ3OkL7JEExk3q9cRDXEzdd9dokd8H1Ti+oQaB9PDrWLtnn9NLtIYDIkrQZpOx+
7qiZYFZlM88GWN4A9RheDRZ/KKnaypalUiS8oGFCogaFvDbwJeQQwOiGqJ72N5gtF+zf/3M8X6yy
DV45FgjhlnXfwSoDB8Fls6TlCPEUIMB+w2lvBQi4bNTHMN7AFvraWkYlJbJJ/cuagQ7mr4v3O2iz
7ZWtbHHBPaxK4E0rAASgVxpAW5El2gQ6g0BfkL26p9FecE633hLrxXE+elkGHJnEKIKCxLoHSU2w
NJZZe4z69FtYVWdNi+5iOf5YNsUPCCG1p6WQ2ofFiEpH1+zPep5CRXbQfhZxC9eXxFEg+IGbl3X1
Rbi9NoxCVWLAzgK219o5daHfCrzfZ4D1f2sHNi/uyh4XohPJtPJ4ft5txpWpAE/iha58s7AEBP9H
WL4QLZC7tnhzt+2sUjSRLcW1ckwjTKJxINEmc+EQUhGZnGgAQUWZdslK4E/V7xr9OgHt1oDz5PqO
idbDxY6KRGlBdTkNLExxyHHxALLmj9dNbLu61SZxEWOMFjmqNGzScqPTU4PnUu6SA/RbGby1Lvzf
SBMFy+JhJFJr4PQ3/3iBm+nwC3YKvTCn9EGjK0ye2BL4dG11MW3O6xjGkmhNqBYBrev+R112XWBr
CfhG0zbQ56F1TLXo9309DG4Kn7GrugbC9LUFccTFPi3G5BpDeRpAVJ0XNnSCoZYttxm0jhOUUQXb
sRnAX7aDx3goGUD4ALr88pB/ish9yzeI2tD6y3AuKzWaXreqBo/X2h2BbSYFYHcov3uWoxknOyCn
30ARiZbIuaESIJ0eOhwsI/rzRyXzMdf2nvNBUV5Wti2Nkk/VD3V47pNbU/0m2DNBVLM5t4O5mroh
kkKhYuzqR/mSumDCNl3Znw/ieo7oMHMOqA7ltG+HFirDktG5Bumhlr7c1lHqVkV6sFNAJlWw8JEq
EKxy25vrOqr6eFK+ETlKVRpBJ0tJA0hPFrskGex9NzQ+YP+OZUqnIjU/qGFeItEEMTeoW51EL6td
SnqIJReGCAu1/Rn++zX8bIzV6UkuL8ALsbQaCdN7iGTRg+qA9ZBNumZgF4OO5TOcG4wvGAwVfA3m
et+eqxf7nE9RetnMtRLdk/7IAHjTg6Z5kx/tMyDD/NjtdtV8Y+50v8IktbBVu+1AX4xzqY2mSmZC
aiQI8Qxd2oxg7jAcE0ewxO17+mKFcw5ZGPZzSAG4mwP9WKgX6qe+eX6elG4v6l74STftGQr69yjb
YXSMu6pqBPoSZckYhcngJntpAbuHKX1rvNHVz/Exs4SIhc0jDb0bG604PK15FKVsgQ9GzQYUnMwP
WvI+yX5mOnVHCFGOSb6TMzjFuHWgGmroBWSCwO6fxYL4u7mVLz+Bj4VWIUULyKMxE6UXkHZefCXR
dtc3ctMFYh4W2AJGEG1wWUSKyUjNTCBYnyfnkJyk5GMlHIjderqbKxtcFtHbsp2EBJDzJnJ/1Sf0
ZK/sIm/YoT7BUonIqa1AjBvcrL+arIuEeV9M+/LzvkQFg1AowxHg2dS5kEZ7rL6ZQXPLvAC6FCbA
zfUByCqxJ95+sa1Mc4GsjQ3bTAqAl8On0WOgt9zFBGyHIRIIuu47kO6IK0GbHxrwRRm3BLJlNuf+
OxpClLCKaWAvCgalvkyjfZCQs0Et6vqp2SySmCtL3LHRlL5vdAm5wZ8XSbYuASabiYoxe5Sa+Dql
YVSGJGdtGfQKdZmauZx+Fqxm66qvTXAxGogJedQtwBMV8CSCk6Z7fotoF/YWiWfnN6DtW+5sbZHb
KTouBQX72C+qVWsPjeHiC+PJDU+JC8lHUXtzM5cDZg9sRCobVuY7TFSho2pVSKsYaWGyl3ukcZmj
Jy6bamp2ZB8fFSqaht0KwyujzyifVfmgI0um0VzDkAN6HuMCOfrdmO9Ub9nbTgT9RQ1FGhWFLuqk
x+hTdiOanGYfkQ/Da/tcGLblEYzZERZdjtUXULNgSEc+NSHGFxfdsaxCwJyweeXX9timr9ZbTUCa
KRTlEmpBxLiWDafXzaMKVrk8A4c7EAik6w51UTzUWvsOPMxepEyPc2I/FrR+D5auJfiLg73+RVyU
jmnVQOouwhjbJQJYHedMiYBeUY7ZdyYfmAsrwluXdW2Q83pUD0NrBIQyKMCn17c3JfRgBWvaSqjX
JrhMQLKnaQrrlk036EfjvO7fieqzW/50bYrzC1BeacdlxnurN6QdoZ8xqrJToEpe2ovg7IiuCucP
CAYnoOiCRRn0UqjQL/w46csOWs0dQAiQQw7774LPuOWB1mvjPHhvlqm0QP/Cl55Lz9Exc3rfCiIc
C0k8ZriVZqytcSkAaUI8XGllAzWcxBc99yATfkQ6nqHmkzh0xNyyL4FES1j12UwBVpb5wVJDJ+EY
sgKxfmF1Jm26Td3QRYt5cRaPFZpANRL+mEAQKh5g2oora9ucA9IsNazNBatmTW7dS32t/gjSDdT3
Ef+DYvwgqmYIrh8/N4om6URGgsViVHYE2ilvfwiOjeD28fOi1bDo0FL+pzzzh0VakS3OmczzoLRt
hu7SnycZW4hTa71VnFfBFHff9nOXBg3kGttcBQ4uIR+yiGZHTVXdHqN6nVo8pZgW3hE9113BdxUd
Fc7V1Kw5FEXYOTBLHcwF9EUhutu9m0CUZtc4vzH5K/q6nMuJKK3NtsPh/DUw9NKP/Y2WicDZ8NOh
iVbmcbOAVPVvpow3i/vrveScTSYpi0FlfMu/sbZ55dCukC0FcwPg43gd9DUtK+rcwDw+ZKtbSd6N
g4jid3s9GJtBAgya/DcqT1peWr2aYT2/OudQhnFYa+Q32zCsK/cmazJlgsE4DBCi0fV6QaVURdOQ
sUFRQ/8+lRBjjzXPlKYPcqMep7ZDiSc/J2afAmWoiAb5thPVlXXuHlbq1EZEYadyPvwi2K60nbID
NbVTLLd2sFzEfnozOK1scncvY7LzloV5SbO9jzO/nPxJETCubcb3lQnusplQa/vV29Khe19mxK1D
TPrOTx0UDlCrc0z9VI4iNTyRUS7EJzMpazLhW1pDkNHbpDmrmmdFfp/dFkPtaJ3sX/dibBXXjg53
8SbVjkmSoyik0ctCF3fOZgxCoB86FG6h1KL3xabPfPmozyPPq3y7UzoM4ko6DdIzIKh5smNTrllg
PJkaA2jjVS+8iiKTXETPdXMEDikO/XrQDhCuqyBOLN/LtvZ9MkoMCU0ycGvd6MWKsS+S9GtHpNsx
N8GRomtUkAkLjq3OnO5q+S1kJqjSoKWoaBU6iulOs98t1v+8ZM7B9aFMpHjApv5bwUT69I1MYNYN
dyWkvdLh7vop2vZ3q33lPFCIglHXs0bw3/QANntcKH796+94BAHt0jDvVYO9UkcQlSWeOjrhniVp
mpcebZf+zViBBaSTpmBCXScyryVGdGUihQGLTO4C+jgAso2fGcMHmLrwJou+/tX3fLHHHRQrlFLS
UnQF/v2ev+KHhuHg38C0bOYVq9Vx5yUHjUvR2bDWgqCGDSIr75Qji1ViUCBzYG/9zcvCuIPSlhnN
47agQUZSJ6JHNHN2XY3yepft0EufMdIq+JSixXHhSY6B1M3l56P5p+Ag0eK4qATGP62IKzSn2iHz
5uykT3ib2T/iwq16PJnATCFYG/sHr31NLkZJeT12ZCgYl+UIiGrqRzqaM7saLyXAuBP3J/G0cbd8
vm52O0i97CEXpLK40Lo6rcH4D5ICDJLuR1/x1L0Iy7KZpq1OJReazH4uMkwRQXQufWqUL9O0v76M
TWcMcnMoyWOwReULbDEgeGY5gjSkQ0liBmeVF5oiv7gZfF5s8PU0SuwQlfQZwCNUzdFOCiOHDXCi
hs6wRyhj/0Yra/PAr2yyv6+CzFLIJjFb2HzzShCi4TbP38oU56YS0GmbtJJpEILNUgorJzbede13
uxcddPYPvTno4E/VCLOGpPr1mrpKnpuk/ed9wCpIwy7cW0H4W8RWm6Vym1HWAGQLckCeJZ7WM9jQ
hr9yGSJbfONzSJOO0BoZ35+/mLcO/GpZvHZ8RqOlVOSmDKbqLpk+9/aPrI+d65dq69KubXAnYtBn
6I5QlQYYrtz1ZeTopqiRueV+1ia4s6D3fW+XM/qKGdW/kB7F8PRHrdc7u3ywpDuaaJ5hqoJh9s3h
h7VRPm7VaSd1o54GFbjigb6u/ORp2MPXdkeG1WVkOv2juDO8mVgB6A2OE5DgIs3gPLyMmqJu1RP6
0tYDY6tiqLfFfDR3ZPe3aASbMTVBegJjAjxTjik3g11MeQRZoWRHRurbeXeZ8/Amyw13kcCz0VMQ
wuTGx+vHZnNPVaaHDPiKDLD56/udyWk1yKQDpWOne/KYP+Vk+GgUY1Cpsxdn0r2aTe8qpfSum92s
/6NbDFZt4NsJmC5e25X7gqTgGEMR1/zn7Tp1zq8+ZwZBB7Qan/Ghf9UbX9vlMgU563UtMvGdmY82
zhgd2P1bH/iN/G7Le66tcYeolJShC00jDeYQVc0CzC/6IdwrmG3eza6+Fw0Zb/u01VflEgR5xjki
8n8R6I+Ibbai3XptXJaQyzZZFii7+lBvCAM2T6nct25yCwoYIZPjVrhb2eK1gFRwIkVwODSop77a
VaSF4F0/Z7tpir+hD3p//XBuWtNM1j8FyQTGMF6fzSKaqkSFgrufhHntdHZ1liTjRPX8lA3lw3Vb
m08q+8UYvzRaZnaYD4vkywPYzYzYY1p3jBdvas8Lepxi3Jhgefwcm6wW8zAxHj5N/lAoJ1s/2+lH
UzS8uX0WVwvjAlKCyc3OnCC4oKJfcPgF5lIGF1i4vXhNQmtcbELJr6cRyynb46/Hxi9Kp995SbFL
y6dE6x3jIpISKoU5gwczCMNbqcmcuvssZ/dN9tNq8uD66dhMHFbfkPOSbQJW3FjG+5AONqYMc+LO
RQI0FBUJD22Hu5Ulzi/SBhI7g8RuM9Ron0HeeXKj73pX8aD8Nn4QDViIPiLnGYuoJZBhB+xLW8xj
IXv2UHvo3aX0ttH86x9RuDbOK1pxWk9tj1iT49nUAVK4NzG71R6aY+VIriJCNm9mYqtPybmPaQJL
hp3BfTQFaOUxfdPRL4IVCc4FX82LU0IaqcVpB1ZnfpZWNDW/xVCh5cUgAkE9Js7B9iB6GD5H5StH
X+eyhVKuLLkyEra0ZXaK3gydOaVgVC8HsB62crQLaVx5NNVb6OCUD3YVno3UcG17vBtp/FiU+WNf
1zvwmd+QyrhYKbze3FUmNHnGzE0HDaxyaXwLZge/sW1v+T/WvmM5bp3r9olYxQiSU4ZmdyurJUv2
hOXITII5PP1dkM5nURD/ho/PHXmgKu8GuBN2WEupnfNXx771uRNwXmmcbaWojaYMJAtjBwpom5Sr
KYucEuyeDNyuF5ZBNr8VYLyAUwTqK+xJvY8mqVwpZFQwNTbsmgOUkC2bAfIQo5aOAjxttFXRstqV
okxnUwtXYjmDTpZa6gkDNiw06tr0qM2T4MWxacIsPbZ0g6E7ci7XCOdF6i0cjAL6ytPt1DOm9pCC
EsNV5yKAfQsEbh/pTSDneAFP21hJqkfAA2jvCt1MAIEdp955BdkQYmG6D+M/oClAj4qz3rIp81cW
9wYEVWqqO5ElKkZvBOC1CD7kI3hgynksXngo7eShKwaX6v2hTRr//FleGvactr+TxNnr3KkV7Rgl
vbRnw7WJM1/Pk89AVE0MFRZB2l1Tny21JdPuUYxNJDooZ2ytXJKCdlhqC3P0Z3PNGZQOQHKL25Hq
L5z8u6Ny2ohFM9KVMo76N43MrRY4EDyxLGvJDIeMf75MUgrcdAk+Ph1TP8fIdJt9MhpM2xqftP6r
UV6W2gMVwfqqW7q5lsrZNCYZs6GQ8JzQIh8yC/CEePrs9L+ME8YW2a48W1Ocobe6T05aERigKwRb
LN7JfzJCueFL310CF8MnSe7lPMElqF3qGM3kKNq3IvlkgVVFK5sdFTrvrUj+TiIXyUkVFiSN4XJe
F6/e9l3+ZO1q87Y1HY1q28IqNv80LvLGqPIKCWwXfzOyq+ZvKAksYyWAMw9V6uU4qsBLh1mKz3ox
BwojEy7iXtD8Ex2EMw0rjptZTzGy2eVfSp26ChV5NJEE9vdV5VOfyRI3EiDE23zRnNZKAHsszwL3
v/VUendfXCRFH11RFhm4eJiNZjXdgr7UdP8N6MdG8H4nkrM4c5DyFt01YKNPqms2piPTm9AWwAts
BNJ3Qjg7stVEDusU1BQMC7lWr1DH+zLM/SHWVE9DG+F8UNi02pXWcTYErHctH1ID42VGXHq5rV7W
ZXzdSlW0m5YQNDnLcgN2zUj09TbqBe9OyQXW2ajjqY7goFfvwb72qoO1F48pbDvot1PygBsAwE4Y
hEIatHYNHDkzuzSiEHHIcpVy3iGGglLbuBgUa3HNJffOX/FW3FsZtsmF3XaIk7BbaBnMiYptxn50
FDLdj+myq6Tkb4Y81xdrcm6knaK0W4Ay/HqxNmBhJBcPbXn3Rw/tbVM3TQKyFPDt8flRg/KlQVLG
3Oi9Uro3eu5YB+3qBegNSzoeUb+KhksFQvmMqaREypIGdDR2elnQBfPCwjRdJIL7ZtlUAjZBg6UP
u+zaduarKjCv2+9Gy2aA3Xonfa5jQc6y7Vx+X6XGfbg4IcMr86rZ3RnL57S57Kbn85ooEsG5/pBY
PV00PHcoLX4uFkmcJJcSrwhF7YdtH/Z2Fna96wigYHG3zhEss2nBOOCvRNpJywORgnS+O3+k7SQA
AAb/aKDGhYFUoXNGQH8JbE9llxQOwXQF6mUGUEqoht6raFB025rf5HExANSTI6GMOWjW7edusdBQ
VFvilLV9aTWiWL1VGIc1v0njg0FpYwGBvaoYdIH1+qqX3H+ei6GTgZDOiXZ1HQhulWkC/1RYy+XC
wqKXeVZ0SBL+N4pQYLKDdTsYLrp4HEFkblw0qIH9r7aIMuDmGJxZBhqzIgg4gs/G10jastMpAShl
YLWdY4zXYfMgWcN1Qy3BvJpIIfmqSDzG8iBJcImsdmb9bF3rIP3MHSnI/X4Rtn43TRqjMICvAeUp
gMLfW1o9SHrUZbKECTxMbxgHFWg1qmgrlLmeD9qwEsKZ86Sk6miz19T/xmBe8ar+cAxmUxlW0jiL
7pfczjoCL5UDIh/E53vbdKjsfNfuQEl+Ke+ptBdFzU1/tRLJGXVbJmozNGDqTY3Fk/VnRdUcIitu
L90Vii+wLdH5OJvOCclkk0DY1rOld/bnxTFLPfftOEs24wwjuLMdoT79RNNPqe0M3UXe39rWSbEF
R9tC5mec7r+1kbNjPEbbKMng9wFw7snEaR3zm3GZ3QFtvXMkV30AA0r9gCUxFCMXdTefQFe6y57O
n1hwv7yp28YoWWYDbTWa2QX2kzckIuarLasj4JNXFZ2dlWeTTXqpUToZlU+iVn5XlNeaMezlUT2c
P4lIDPftIo20cmxKaE9Gz6n6tZWurCEWPAC25oYxxPd2Fu6bhXqmZkaO+lOOhc6X6rFkYW443tlu
xeaG/wisYOsbrYTy1NhhhOJgM+Eb1cXFy3IJ2N8wBGo+JK4dVJ4VstW2vwgBa5lcTjdrsmSDmj3c
afhg6XTdgaoE2GpOZUy7899ts9K2FsXlckShKohKkCS8wlLqj+V3xnEnQZ7LCvMv67uv8GIxMFmF
pfnNILT+AVxYGEnRAnIc00DMx8xAGPxfY5v+ARKI6GOyv6+yPbtdpEkhHYrLE1raEyqIw/P5C93y
z+vjMENZSbDsUlXz1kQAKh6pRAI9UXcyxt16zQM3pGCjbLOysJbGRQNMKZfIxRHBgUPHCqX5d2Uv
gQ4bOHQRyvOSEF9sKzlZC+QiQqpNYZK2KJ112k/TvlNBsFGot2Vxf/4WN7+TAuxQuCxFBZbu+1vs
UxDzhFMZB0DdBxLkdTIIbu6VtZGPNhjh+C2Cuzpb77WOGjKWELQkPQyN8pSPw+KmrX3sx/w+y4bF
SVI8gQcSNrVT2HkakC4dgErefJKMYfRmzUp9dQDGxUj70W9zchklcufk4fQMFk18hPlRwSoAWoRH
3cg+d/r8EHXzU2fqmFSht4lq+VkWPcRd3rlRH7cgTGB0l9XFMhZHqwZoKKBbPVMZH5oovGjq/k5a
wOtUGfZ3e5Q+l3J2Q2Qs8rXJ6OaYSnPCqX+Uq7h36kb5RUuaAuXV/pHSbnS7Rj7MjUWdttYar5ms
zOmJ9FMq9Ps4l3dTUfwq5DrcyWRIHIP295Eu32pNdZEat6TAIq9TNPonRRokNwEIcGZLnxfgJ8d6
fUB3rXbBwPBIicVKQbtJxbhia+KJA5JQXwIinVO1+dFKqmNSRJdSlgM0xDwtZn8XhcqpJ3boSENz
I1UqFko7Kxi18CQ1+W4EJDzQw/PIBUrnDykcdoad/IzRaZWH5TbSgNGwzMvslIZyoyeW5SaN0ri2
NrhhvaRuXdfLZUbK9NiCRG+yqiOVh0+GMh1NzIp6KqrQCsVKQVjmx9luT0CmBykLZuGDscxOo2Fp
+CLp4BlmhbtNsNVnNYwoGev9RmTvIlkqHVLZD1k+Kr6RAaNYGlJ/6LKdFPX3oV5eS0M9eWmpfx+j
7ivQFR87ubtuUuWWZOlTlwzDBTXI4g2SHTnzQvxetVonz8cLQMGlzmjVnxO1Pg15eIVKbxBPyr4a
7J/ULGpn1AAdNhVA/tDzfaz1nhTR2zox/DDWfnZU3bcj8lGDQXl34QWxE7/tm8klkxnUZfZzSYdj
n6aXCvZRJ8UAqAcFZyBqn1lCDlpXonyQZT/sKP5kJ+VnPYoulbAhTlSDp2hY9kYlB3kBBF9KH6JC
/sLuyemo3fokwcKEVlWnFuqdNwQAmRXcYE8eBm3Azx7G+8jITpivbjzahM92S39gGajfd13bgmY2
3RmmLO2NuYcu5ABCG+Yp9YukLPywnkTp0db8hbV2A5xDi2qltSpwD/zFNOV2/rJyOVySVFWhZfZV
g6cqBWu8tlOcbHrBCpruBh8L+sYfxFeWE310c4BIhacDBQCPjlE3JC2KDJ606Y29qUvXZQ+sZwuk
XlrbeZMx+JE8/pyaWYRmuPUSw5jcb8FcqFVhqYpMIVg5jW5zKPx4l39rfBuQjX9QNmVXd+6YXMBo
rUiq5RE87a0PdO3L8aq4sm1vAgDcFzDy+foTo3Elvnqs0DcU5L7/x3d9OyoXSvq6TdM2beKAsVYu
Xvtl+daFbmuwQHxUvfgInCZVD/4mRL4J5RR3kqwInXu8liL1IQHZQVIVgix0M6dffUFOXSNphgAN
mRnG3efqSrP/YNx9O9C/nYJL6VG7REdy0it8t9lXvyqOchF9IbdAbLqXjip8okcEqcVmBvP7VODv
ep9a0LoahgzAekHUzI4y35rZzQLC33QUUjewLP3/1kk8wt9Lsts8NyLwBgWxAlSw1/r2CyoYkDjE
eFQsT/4gTcUEgA3mLsvmu36J1kaEKJD2OhbOFkjXXM6iyvZmvQ/8Jb/lcQ+HxUw6CvKRKsjh+Ul+
1CsJeRCovufMk2XZaRPiYbhGqn/1VeYuAMorpnsT/m6a/fOWAPYGwdm5N0RTTVmtABwIa530vreT
xmurzvBCvZoAjCX13gJAv6BJKsMjSt5iDk2+DI3otpTIZbPQqyKPg2XSnixSKs6khl/jTPWjjp7U
SAOb+fhZKqZjH+WdQ6R+dvua3uhTgXBPa+JSfAwwq9Y/W5pfg4nqWFVL4aRV/yMvcrS753s5L77O
nW463UAvJyM6qpn9GGrSz34wPWtUPoWW9mQo9jEe82OqjJd10v0sovCojSbmODLcWLzkx5b2YK2u
8gOAr/dTUu+T2HouzBjs1NihdxY10ncDyNW9ajCvwwhfJur8JVKfKUmPC0JcpWeXDc0+T9UyYVZ7
2NtWkSGcl9dZm3/tEpnuqZ3HjkqVnToOz5NcX8Xz8KB02rMUSYBTSswfdml3btGUJ2kcbvIGCYhu
zgQUeP0jHc07K9VkxxynL1JX/ciG5HIiQE00h/BRqgtUVrr8qxn1wKpGbWlHs1z1S82+Wgazdnq8
RB0rtn7YmfYw6wYY9dq9LmHAqbQqt0aLeSon6mRZHJikxmU1kmMgJbIAgTek1kNuzVdDYX+Vp7F2
DaodsLDzaI7dXovau4jIDxWStqmrUtekWFytOlp6TcZ4jOdQ8zQ7G3Z2KguCw6a7wVQOYdMWYI/n
HJyG9dUK22RggFSneyMpfXM0b8KY7jJTi73zhsCbAervYIoBJpTBZv81mXPYTZdPE+kIDSa1ubcH
9ZNkSwIR/HF4EdxxFGskUWXoNIhG/Umy0sjV+gpniiYnbuLB+ZsDIYVQgCxmEZ5KaNbobBMb0jJy
Cm185SkRfB4WJdde8/U8bxLYla6e6zHFacrRAGxQ1ObgxaS/zITojtXpX6J8CUpQ/grOtH2DbxK5
TMUisZLPsQmwf/kLEL6cprkoATmaD7IgfG8KshWNmARMgxjge3+0pi1jpVxsGsid5hTmUxU/yvOT
mQnj3KbarQRxmYgMuhstIXEdLN8xHOgOsjc8WV5xCc4GUN845V1yEkUfPjV5+WwrkZymK9FQyyAi
xSWWP3LpDg8ZNzMFvQTRsXhVN0aFpBPuL1GrizlEX3AWsdEKPhG/ytUvdmbZOUQ0JZgZ9c6pYvSt
lGtbmgRaJzgMv8nV2XJod6AHDwCEcIoXu3RaNR698+Yq+CoGlxKY9pxNrQ3VXuxglGKnApy4iJtU
dBAu1Kt6qw4oatAAFYUvVmUdAPD9/N+OwX7CyieodjqU6QwRenQ1ktuk3WvZ7X8TwTkBikgZZ0AW
CEaEn8y6VYrFHQvBOT6kaK9WgiYHKEAY2jqnwYVlYDS+zWuMPIwv6xlj5gPOD0SIgQQ+lQJp2Xiw
PeOv1OC32JcRl9X9NUWbLQVKTUEO5iYr1JzR2E/l4/kb3NaDNyFcck10nCuW0zowx9u2VcBn0gv8
52ZosN8kcNo8jx3G3DT4mMw62SRyquV5sAeXWPdSJOT9FB2HU+tRzwAl2ULnDJQBnAn0HrnqqkAJ
BHQmuExjw5GBG6AWArewbbFvZ+RUXTGXZs4jnLHsYi+SftZI8tTh1/lP9eF9/KqHYCG0DVPFiAAX
IPJuzPM0VWnQfe/9JXHi1GldRXakxQG2a+xh8gKcKY/h1/Nytw4HYkdDN7EBDIJoTkUitZqJLeNw
eTotwSzrpY+i0idtlulfXONaEqcqql7USdKwmF6ezFHZIWedLREW/OZxFEYcyWbX8bR/75Zyqk55
ZkNFSpLvZik/Jl2MNH3y/+LW3sTwMSnP+qzBrmwdAFX62saaEJ6aFxLQbM6L2VJ4ZSWG+ziDMoXl
MFZ1kGr9btSusfIuSO023R+INHTFBoSxgbfv+wvT0xpA42NIA/I47TBkHDqG5WDVhCG0WjeDX1Z+
4cnfRCTP2yd7E8t9J7Szcr3oizoosy8YQ3N0ku7O3922JvyW8NLTWznYfownSWOZnY3eQ9z4lvxz
ygUR6kNriRnt6vb4xV7Z7rLSnGmNyoyya2WXUX8p1xMA9QjG/gFWZgqmfYUSOSsiVdnnWLSpX8ZR
JP0fiZik8CAR7XevEMyvbqVfrLuERBLs8ZrB/r66R1BxYKlGz+pgBNQ98K4GTChhzDHsIoF/EAni
HKAkm0MtmRDU4+2KVDxaGrRTBhe4vec1QySIU3nwD+NxaCAVj/TKp8R0+ix1lcl0clUEPLX9uVa3
x+k57Zc4GTUcarEd2QWi7iH1tNTVDNA4zIcG0MeFLLjHzUiy+mJ8M76NFcnO2EVSyPDRYOpOqWcZ
WEmycobjGzn9KfaTVpAKbBrc21H52ppWkhkvQWimNl3kxVVCb5RKoP2bXkNFfDRBESmDovS9LqIs
0Q1zIiF3RssxId/UTDTtxf4H/qkLfwMEOw1LQiA8fi+hD8dFrzQcggFVLofoSLHKjXXu9GK+kNq/
ce9vwj6gmtt6ouUlfK9tPdLU9kDV9jcSNLQRUB2QsdDC2ZRcDMSMDMSpJZyukL7cLr0V/IU1rURw
1hRJUiqb7LPrVeMybK8k73ZxljiT9em/SeK+TaRGeV1kTR1MY957th756lRnoHhDpSxVBhGZ/aab
eDsYb0bDIqthoyR1kHVfq26nDT/m+H4kghbQpkqvpHAqbTWRIlklpESUXnTZcuyL/yiBixghcJ/R
aYUEOj2RUHWKRUQPu51ErA7BJeZzi7nZqkA010FeOrY7zAvUYE+13cFwzEAqMGcBEBv0D/5G9wg4
9zCtiDisceo9z6qaRSreN7paesaM58fwWceiitpIAue2qQwrSZyWgzCgHzRmSCFgpyJrdEzjWcWG
hZ49nFdy9pM/OKCVIE7JJUzgW22GtIVgSoGcllEPKulLnP0qtFFwe5uq9yaKH6xr+mzUZw3uZ57o
rrOxfp7WglD7YXDpJUFayeDUu8htvTVsZLCMsd5kgQgvmfsXYr8elHQoSp+/vs0ghHkYoE/ZYE/j
i6HljHGGXOqAJLfMl4WV4X04lLdFmS0ChdiO7Hhi4HCmjOIhd7JyWTqy2DCr0UXq59BdhekPMKqY
mFQPO6d0hfvZzIo+qAbSdJ1Ymm19oIWbwsFsp7lkqR85Ss/Fvp5cE+2coNy1j4wBr/ewqXsRnYBo
flvt9Oowxo4Yw3bLFBhpMJ6MmAkApcT7EKkROQZkzYA8TdnPirkjVe8bauUQnf44/zE/rEQy7VmL
4u546YclJiZOzLSnkT2MVOzsJwzPFFc1VmBKH2e9Ur3iJsIMV3RjH+cDxZr3xd9UUrH4otro5Fof
CcTtcu4nis55UJr3C+1c3brXMOVy/rSb97oSwv6+SrQtO1ELIHIh9WjT2EG16t5qstnN6YQRCCvx
zkvbMn4VdKUKA+SykNy/l6aBdqEi8VIHltGcEgvPvLxTRIOTW9a4FsJ+xOpIUZRLi5FHTZAsGOrR
Hq1m8bpUETiZTSmo3+l4vSI35EsYQ7LIpVnMdVDTX2CcBQf64uTRLPg8m2k1EinclWmobEzk/WFi
oyzzUEsaGHx4Fwaxq1xM+++TO/n6rvmDMcytY6F3bMggkjLAdMkFN2nSKHx+0QR92bvpXDqzVjj2
LGofbbpogrKTjred/ZFtEgijGEmyIaf1u0vVjV3mo8klY6TITqKIvX0oEyS9BnZv0YXjLtHslrQs
qyaoU8x8LZ3TaFdSZoqc85Z244VgKWAmAMAXf3eznmdDOlP2rWTXOsZuCzihiwR1wtEb7qfHyKv3
5+3ppVDCe+e1SC5D6GzQRtZZ2YA+76AeVT/HLQ6Rk/0sT82+85PP0YMUqA57oovWHTYvdXVa7lLN
OApNqij4gkDrMKTPWS15VjMJPMZWZrI6IF9QyaKmoNTKQZ4sZV+HKTuR+nlRi5OR2aclEeWUH72h
DjYk0BWBeNs2MZn/XlFI3tZAgwBoTNtYFwmmIp2i7p6zJf/cpSLouy1ZeB6pAEA0IIx/ucZRWzKI
oSaIlKO1gIeh63ZsNdzuy+8CLWHJ9lpL4J6Ah/Y2EMJ5RAwk9ehbmVUQG3DvX0bli9lW+yXJj+aM
Yo6Z+w3IOOMOi6uk9cJSBCvOVOGcfM6JjUbdowuC7QAVVfqlrV0SqaDE+yRni2NoO6MFsky2Exya
10/+0Fxkw/ZNuAwKprBGFyx08o0OqLQX6kQz6NhOqX2g32kg2uz7kKHxYjkHStJemQoTYskL4UUy
7xnMn/EPmRHGCEXO7YMr5SVyPkDFHjkGSyFxaxVIdD7RrXJW38iRTXW9igOAaqJbYDgGRnq64e78
x9tWGFORQWgIFnCeSYvOxlQYMuZfcyp5QKYyjNHvi2PUtW7d+J2ROW34cF7ki3f+qKRvMrlrlOtB
rYqe7WQGjKxQf6Tfp93iaV4LHLp/AAFGxlUmSrG3r/RNMHeliiL12BJmg/td0ICViRZBjX/OH4+P
Ta9K8j8hAEJ979mQ1A2lFMaYwpyxF0CpI6WmIFfZFEHgOBnOjYm6z3sRtpKOhjICmkUuI8xqly7F
FND5U3xIh16OgZcIpnUYzCOfQPaYKe+BO4Edu0OWuIqXo2VqXzX9re12vuKj25jt7FZQn9v8QCuh
vPtMjFka2X66NmFb5GQox8QUiNi+u7dzcXdnaJmZqDFEGOQmxY5dKWon8tGGvzjOG0oA6y/bERcH
OgtHTTBA9jVRGiedRIXgzctCrspqI6CN43OtrGO1Oba1ZCSP1XxntpflKLisTe/wJoLvgw35UpZx
ih2sSfmlkB/YeXcpGAjq7EKNCocuXxthsN5WvJVMLjPoWj00uwnLQxgQZ24hdhM2IF64ExZKgY02
/wnixGbcXgllf1+9ZKxUrlu5x6C2DJhaT3UzBsTgk+ZYHf4EMHbbBa7kcc8zUO7oSp2TKsiq78S+
LOsnsBh5akQ8WwmxT1O7+mg5SVv6dqudon6vxI/V8j2KYq+ef9rYtDlv7szlfnDJq9/DGV6mqrM9
RhhzVtJ6R/LsmtLW7eZmV08oUKnU7+ZeMFokUF+DM8TYRoMQzDxAvmguy+FCCy9jU4A/vGnrGPAA
m6qGxRKDu+WC0JZqCeJ1ueS+0hWOVIpc8faXXMngbi5MFiNTZ4wcv+4OjvevwczeYSbT+zfoNluH
Qz8fnRJNhwvghyoTLG1ghyWhAa33eO27ZSxqT2/mOysRPHJH2sP8qz7GhA62IRECvPC22bfg9Sx2
0m0leOZ/VEFbVizUPUxM1APPmLN7C3Mm5bBAH2r5Rppnp8KKUSYbTqreSdoF2GsFKr+x9fJeIGfz
iRynpdZCIANrKPbRsQGlCeBC9EvpEHfeeQP7GBWAR80KlqwNb31obZERJC5EnyvsHf2UNAAlIgXp
cnSGRMOpGx8NkiyDyOCz1YwPPSEzTBfNUlO2BaLsiJuCrClyiDfvNLeRXXkfyo/nj/ZREd8L5NI5
3RyiREkxBF9YlZO2jTMX/7ZABxjfd2fiEjc9GlQ5J2z/2LqN59Os/JILEen85hd6uze+H9QXcwXc
n5chZeupTSriDlXUOdFg+H00CJJEkTBO2bs2zonSM90zLtJh8UbsD4RA5UxMUSK3JYkYgCRRLEVH
KZBzs2NDJjrJCKc6VT2MmLuleVm3d21aC460qXhrSeyXrGLoNALir1EU9gwcvArjW3gGIllUjsVh
vImPWL47r3ebBrwWyD0A1aJXpWVApo1kcVcfl33UoZk7+ajWiQ2Y3dP7CIkxqdU9clpepJXdaCA4
CKrUOFLliWrtUS4FMXHLlNZCOD2ndlqlSLqiYNFbx1ZyN05EYxiCc/Dl/aoAdIut4NKa9IsV7wGD
6A7hj/NfRnAMm9NuCix8alPoXDU+Klrh6p0IBkEkgfPdlNLQqGZcVLP8ImNgWf+2ZsQ8zupL8CuD
JthPxr4GxE0VF5UXJ+kzilWu1U6nqOtFNvoxzX4vjJ12ZTml3uWj2c1A+pxPSXlbhylwdVG/mSZX
NeT9UNr7uLOc8x9po37yXirvGdRh6AoFdfXRHX3JiV1sveBbOWCguNT85EbIBsE++xkTsjkHAVbU
xLDUFweh7KaD4oRAHqsOy9W4t/eCw7FX9jlZnG+oB/RYjTKKgzDT3a5TEmzrSt8qI/YWGklOlhpX
SZa5OTEfmnQRufdNI8Oj2Qa+LvJOPvEM5VGZpwVXC6LywJ6v0twESHHsCQ4pEsPpDWgtx7RQEBYZ
mBb5Kn9Rj3KLsdICnO/AzQtPmj/vB9Gg57ajX52OU5yMmrZdlQhebKKwQg3ctw4YFyNOfSh24+KJ
6m58ZfrFFlfyOL3R2zqVAUhfBYr+fWo+Zyp1khD0zrIJ82gEYUx0p5zihEsiyXMJP78MJ836YoFI
YHw+/91EIrhQYoYNSi4mXHBWd46uXZhJiELB5/NChF+JiyVLGlelYUEHDWfAQi76WU+ormFeo/Sb
R+Pw36Tx2VNbJNqEGSVWLkr2SXJkD3bzkZG8lLlX4lnp/0eBXIwB33AVVT0iAKPTSuodG82UD6yr
ZaEfKcSR2ww4bzpIuIAzgfKKdirEEZPu51p2m1o7CY606R9XMrT3YYCOpB8HFfhBbFWB+cfpYr6p
D9bFuBeua7Pf+8E/rmRxrmPKp0KrEvjixsPOMbpZFWYbtDu2EmF7cyA4mej2OI+h13Lfy22C5Kmp
7uRBv5xb4mmU7lWrc4ZMuxjS6TZBVSMcwsumpJnTZJblaCS7B9rp7vyvEf0Yzp2kSaYtU4rWOGKE
7sIS7xsp/nZehsBlEc6L0Aw7LVIVAsYLqIZylP60NeRZvYbsUboDM8m/Lzoilq8+J+dS4rTAGkiI
KkRdXtgL4DOq1InNE/33mDTv5XBOpYnbLBwmVFSMesI+XRD3D+cvTuAbeejXXhuiWsvYvrj2adQB
d4GHUWYvAu8hksI5D7WkRthosGbNusk0UFBlX5Zhvj9/lA9jc69xS0eBBq+vjz1OVUsNPV9gY503
sGUWL4tOsYf9aSx97GePcYrO6n4WNY62EzvyJpfzVeNsNnVa4CMNwFmOMPcM4zbnb4nLADamQN4v
tQhDevsttpLJ+y6K1W0d7A+oOkzedGjdac98V3P8A9+17SctGd0qzDSo/BBvOUXWoFCcj41mveaR
8w1jTP6DPHJTFmDLdZvI+kfE3BlYVvZCUGT//y+LL7flVd7iOYu86tX/t254+GP/LzgXzyMUWVJS
TAwXlaWO0wGIY/hedhAi1ohy8U1fiLY4iqSMDZZvMRZJVCp6Z1RBpR3zRnFNrOjLxicty/xhEXXf
Ni17JYxzhH1VKljORm41GEDe0e1dOKp7pRNyiG7cH0YDwXcM+gzZhqW/j9VdZeT2NA4JiocU8EO7
aQ90QUdxC6wyCvuWWxa9lsZrRhpaYTaxRF8PsNav+hjr8uokAPITSEimID72ImSVLYN+J5JdwOpN
mo7lnCxsZ//fJyPsrrhc5J0ozl9Vo0qTScddSuYVJmxcMwSQgz448vJUFzdxdNOIRsq2XPM7kZy7
GmtlbrIK6p8eaPFyoZJblW4TOcDDxu4G85JW4wqhljbU851cLu0KUfQb4gomHul3WvWk6YDFEcyD
i0Swv68+XDGh72iXLbQDUaYllpsNklfgXSiIbgIL0Lg0qpMIBSEfjvLqQdhr/tULl0BfOS9rI2MD
ULOiojFgMSIe7mulfZjNFuw6GGzJDcenJBTlT1uvpXciuA9TDnVMsxki9CDam/sKb+jRPrJNr2KX
g6RV9F7avL3Vkbiv1AAwJkbNm3EQv8ZLVgsxjn+S628qxEoU96H6esRSTQjzmvrnXokc4MiGwkFw
9gl4G7Y0YF3ZmJX/6ORz9NHjclElECWN6pExboI8fY58NrOsZfCJopbApoNCA0cHp4qKaUM+C9Bk
AInM1shukL2Wcu/PMw6LeSD+dCtZfNF0aDWgAOooaNZV9FSDHgV8CMdFq/ZmLe8qIA+2i3afsYwL
2P25Fu+1Ti8dfckvMPnmVZr8AyHoou/AMaMPbjxhwQ7jrrNbhiFQL3pjdmZDd8cSwyI5cJIqtB0k
yW/TyFNn3S/y8H4Zk51R9LfTMmEjJvMrqXTxXDxWee/ITfEQjYojxZGvw39O2CmmanO3AGvGTrNb
bZpA6tLCaADyfihJ/RBJ7XOalse8nm7KgVwb3fLcGY2j5PUntc69FtObiqXvFzM/aqXqSVXuao0F
zFnV12flMOr5jij3gNzZhQv9HKvEIYnqA3vMwX/3oCSxM8TL/VSSS4qhO71uvwB27VHvTcx1W7Yv
YyvhvIvYUvL1F+LCFaAE6q5nGX1Idm1ZeuirRQBhOi+EJQ8f1QC43S/Lxx8QObUuVOgk4YFO5+FH
X4aGWw+A6kvKxelz7HRjVP6GTpmgi83s85xUzn4zrayXbmyrwNDDE0CZbssKOCbtvVWLpgdfUAnO
ieKerXEsZ+GcYp1jdk1nONRXDeiiNWDVtYJm78aUBzrW8ttVcnkaVVp9yAgkvSxO6m7mT9/Kp+mo
HBnhUeaVP4ngGreyjLVELmNTqmEe2xYSZbinNugwtKvv1L2oWLkBqo2TKYqJBqyhfAQbNFn5MB4Q
f+uldJrD9CP8ytg28hR10mHf+HTBkmaK9WviVKpXWY+TX+9iXzTrthnR1r+Di2hxiv7RooIIXm/j
+zq2Dw1I5KQwwlLO6Jva5IIVzqnbDDigAETNSsdUY0HcFv4GLspJMngDlx5+Mz10h6U+1ihMyyd2
AXX9J1XBTS+wunvOVAxNSoYkQtmlxFK4ORyjxHKEuf+2ELxnCdaCPoLMDZ1SdeBLYqPLP8YQkJVp
7wzl/XlXs5XygFL6txAuJ16isKMkQcZvqLFj1BdhL3CY2/Hz/5F2XUty6lr0i6gih1dSp0kep7Ff
KKcLCBA5fv1d6jl2Mxrc8vHx61R5t8RO2mGtlQQuqeqHPuq1CHf1N+MPmy+Y9Xk4bUQ/vZ/k5Zzv
zAH22llNwrwBNuR5KMEVb9KLLpBTPbNpCI1YA2gG5YxavCepwIWJ1IDTtWbMtcqycX+ZMn8re/Xj
0Oe7ctIEYn5jQ7bJ9i8xP8K/NCfNQh5hILJVtoFUsc0O4+Qc8ng4Kcn03dJbhvjbN548q6Gh13eq
USPodqog398+7q+fwT9BNbNsldlgBWN8vUh9GprOTcW9pY1iAbznRQwXx5u+lvIF+GrnrG74nj/l
bEI4YIje2XnFHY8zMnvSQVQRV0UH5CyOGPaoSjPiQ3IAAPAj+iX75N7AMv0nA2RC6rs4sP3Wl26n
gAbjnnjYIEeqda9iK1WIJraVTSORllEzsbCYxpdMMmpGTsnw9llrVveoX2RBhpaetFs+Z36+a0VT
AZvXvhLIhWNnKuy5BIb2TpmtL40+ZX6jTg+xqp1oWUtus4jIkbfVeiWRC8eVtVR1yrYdWX2BzZbp
6Mpigcc6djt4AxHinEDeq7FsnSZWmaiQx9phctACos0dQA/l7PQ9momi58lmtvHreBY/zaba6diR
GeZiJe8BEQqQ1RoxrzuMVupl7d0U3cSievOmx2Oba7rB5ud4rtqmlhSZyH2JRwgoGcrPXff9ekz6
zR3a2CLD1DFgb7mQAZL3dsxNuKKxajBLRG/j6cdUjaPfWMq+zSS0cxrPjqs3SD6KIFbqwwJqy+s/
YltTL7+BCySxohSdnmKQrhnqE23fYYcOuPSda3VxMM+iOZNNp4AK888Ts7+viilyvKRphsmwXbe0
n+uZelpRBLYqC4AvNlN80AFZeDljRY/XlnhRKsy/YSi9cvbTdCd31C1BcWwZhuD2Ns+zEsQ5OQlK
OSwT1FJtAEs27goTqq++vf6JNp9JKyGcmpjTYuoKe4stGcJ8N+/6qAtmOvt9gn0PIrtOXATXRSqb
9raSyakFpYtdzQ1WeNtiuE3HvAwxvOdbAIEt5ywAYQog7OIbWxl9edQDxyRv5WV5HOvyYWmjwCkX
oMJl7XsnHz29qh5jGU/m6z9x0zxXv5BTpUaxawCRIwMq0r0yfa3HSCBgO8daSeAyEqfIqiFiy/GM
ykoPsmPkR++aQNoVofVAb0V9JpHSMktd2cZc0ahYdHxmG4Ch5Rvdnr1R0/y5/7coTKjvMEDnX9bB
BSc4bo0UEXpLnc/2ckmogFaHraGAHMJvqpvcK6jo5bIZgVcyufCU1mYkk+YsUwmxghBozVvTB4hy
0FZus8u9OhIkegL94BEDl5l0jc5qSHWceFF+NzYiPBqB8Z9fBKsPZpeKHRURuvA6dlarxa+yxhuV
99fVfDtIXG7u/PeVlL4BQcRA4cvY/LETpgGmkRb32+Ile3mvGN51cZvhYCWN8zVDVMWFVeI7xfE7
M++9DCO7agrA1faDubSH68JEn4hzMulQKulkIjmVqsHTE1ASfbsuYPsLGegzosIElCJO6yi1WxVj
tPCc0hAkXkeOWiNCttj2lL9k8B12u9AHrJ6w0YSZfEjHoyLvepACkE8jsB6AEAIGl+uHOvcSX1WV
sHr7z6ksLqevFasxqxFls9qI7ha5uQfa/eQCl/OxbdpPWjeNrhxrA+DnSTC2tb8kSuYmYEhxVaM8
xlO7K4x8djMVIKSm7UtZ8TjE+QNGRAKzHkBbbH7TjOxGM5JTomcf24g80r67rzDl6qqg+1jm7gRY
Kf/6sQTfimdu1Z3aHmkLPV/aN1KEUbQMSFy9LuDo2dbvy93x+p3RIrI7VFBATUJci96Y+qdkBP9M
IYEaLhblO7+x3os8TsXbVFsSEBSiQVV2+wr0P5HxseyNoAN5TENGF+wdgdQ1e6IS6kbqfFMXIqpo
0cWyv68ciCaNdpWd2/vTvl1ir5XezK2wfcUynWtKyQVLMqbSUOjIhNqgObQqoMB0ElgYkVB9I3kr
HWRB+XG7trqyAi5cqoUuSbSaAHZCleNYZKGex34uPUjFV5MOQZp9ats7mg6CSCZSIC54FvGiA8p3
KHdq/taaW1eusTIq7YkSB1X8v/9mEpz7snN0H3IJyjPl93hLmsspNQT2sKkcumoC4R3gD+iQvVSO
eaZDkhNQFVRa7VmkC6oE4DyxCPd2M7dZieG0Q87Lca5SBcVTGcuA8XDEg87tsUFmySLmhm1RpqLK
AGDUAX338kRlFvURRGHSXC7dyRkCTM/78WjcqKlgm3MzfAFF5ackzrZHQ8eYXcZUvgKhXor+eipI
QUUSuK8DztOI6CwljA0GP0DcVM0FIhTRfXGfpp1RGrV6ZLnyztz1XndTBCSk93GQer3fopkPlOA4
FLERbjcsVpfHma/cylJldUjPOmMgnhzH96nl3ADd9bD0yG/QhyOuE2VvFsM6WTM9oAUQSHMVzCOQ
J9N6EHzLbUe9+j2cXed5XBelgjDOBm41wOQFDqonsw9wnAqwk6XAjWw/LlbyONvu9VFJ2hHhbsDQ
9wtgUhkI9yjgioBJfyMR0/NskU3Fk/GlYWgaiteyjAouK1CT5IEhrtgoGS8BVe8bgK+KFhS2fctF
IAsZq8Aj1/WIhyPylJFiVk7TXGe4GUYnuO4k2Yd5FXgYAuk/x+LsPZoy2+gBp7+T5O4ASDbUM4fK
dIsCHWPa4tU/gJ7AS228ma8L3jaci2DO/JcB7GwJe4A6FWomQ6O/zftmT2XzPmmszLsubDPLXJ2S
8wRVnGtaxNZiNYTVzHoCL6tnaLdV3/laf6Bd5hMlvC7yNyZxOSDnGXJaM6BMeAbtvjroX9jLg1UU
saLOcHkMwbN029ddpHEOoasWe5YT4HNQSvy+0l1dVBXaDN2rO+RMvNZKh3RRh70H+wDaNDDBlR8w
dT7WAKSSlA+C22PmdE0vOQPXB41WjX42cC1cDudtOoan1ByTo0l9gbTN9OtyNh5ZoE0t4LzWSBUY
EKvTAvrD9sv+oO00z96TY1K9vy5QoI889wMFZ6djpNghUXXZBTeOa9tD2I0/nHHEDr7szfp4KxmC
lw9T8itXynNB9KWZAv8OFkfl6CRnVkCK7jg1wlr65qczVJACY9QYPpH7dKVdmks0YhQGlJZPg5E+
loN+a2DauCIduIe0U5rNR8UsPtdGHGRptPyV5V1+AF+7aKXGAZcorJ19zek7iuun+TuW18Juh30g
UW190/IMU2db/ZjA5KH05cVqsBPfpAC+0E5xZ9zZaft0XV02TW8lgjM9SmNaaT2MIQMlmh4Y82Gg
pz5+ILVg43O7DbuSxH27XB1RC5jPjdH10sefDE5v2sBFlM0h0yhaLadTikNJqC5MY+kXeu8mpnTK
kycMWpr2tyr5dv0et189K5lcEFeywc67CTLZXF2/A93WbbInriQGaGNx85WxrSRx0Tsbx6RPQAi4
07Jw9qr4ZKLJzGAzm/le9rsGeEKiWY/NMVIQTf3URJuL5V1RxehyELZCySb8W2DrWRFmHNS3xg50
YPvpU6K7/5Za5FwOXQnl4njSy11KGCH9BLoATAHbKvjLNNEg9baRORjYBrTMa4whwMI7acbIzLPl
vWaFtixiHRUJ4KJ1kqS5Gc/QjMa6N8bUHYSLENtGfDkCF6GlBGR3tEX8pJp8qySzbw/V5MkNeRfN
TQWi4NgUPU42PbEJki4gLgL+kMeqbDRZTtUGFUJZawO1MP26lMOxxFBgW4R0aZ+kCeBaUfGokcyv
JHAuXre3zUtdyeeMgE5NJpUNvloHlJiRhl0uGp0WSeBUvsrLEvSBeAfN+WlR0cx0YkGeum1Vq0Ow
n7DKw/NptKB4yA3+eWrkPsCmzZvJAzgHev9/9NgQfTguX81ja1KQA7CO+7/eKdn0VKvzcZqfWyRK
bQ01vcZnJDfY180CCYkq1me/se5+9OO6UmymISt5nB1YrYRtLRsDS5P+rUyPcRF7Nkp514W8AvM9
u6WVFC5kgt5QNpICXw14pu9y0/CLiQZmGYXxoPuUdAdpqR4x93yf5dnDsIBbUlVv1VJ5IiB+1OXp
XdWlISDg7wYj8vB/nBaSHi25PNnDHFotRmmXRPSIZjf9KmagOW+xTv0GhFYtqZIawQexrz5WJz2Y
9qlX2EA6mzCkJqc+CxrlvvirPuxFMJ/+9shAx8gGH6cav+ki6k695lqJaOhh01bhi4CQip7yM/37
ypBIAvISi2JytG1/dDUB+ej36x+dfdPX93cRwH1zdSpqtagwMxOVQNSrx4M0UfmhqpbEtay4DgZj
OqDtJEI+2/YQq4NxSZM1jtgSsMEjwjqCw/fh4bz+q9wxnpRzOUISMrMI7pKHR9XkzphnFNx3MQo9
avck6W+v36VIAJcpRUTSB2DDl5jz+tqrtatawiWHTccDVkxWOwUPFY8FM+hAe4xiXBtL01uwk4Td
HlNVbBBWSj0S9HtNSOq16VhXMjlnJzmjM1AG9siGYJsHJnIM+4N5op6oIb19g5fjcX5OthenGSxM
TVW66ib0e1OH1z/Rb/TuIoHT98hMtCSPQISALYfz0JJKTg7msmY/OnW30rvylByld9eFbvuoi0xO
15Gry03H0A8cNf8AfuMbp0tvHBKB8qXb/ydR/JpDb5YkGgnojpbina22vgWkk8g62sLKxmZEuigF
DxBj9ona0BRKoTgtWko2dm1ML0qGx+vnUTfvzsbiJoM3fQ0A12DJ1yAmDuTs1d2ATfdsb3xt7sFe
ER9hXs2p2ms786nzmrsinE/93gzie7oDrVioC37LpnKufgr7+8oXO4XUVla+YIqfRiezkYENSrPv
18+7XTJdCeGymAw1lcExMK4U5RTEwo6PVinKkKETT09RXmvuPHcPuZzeZVTdOwM4SUeM42RtJ2oE
iC6e/X11Wjmqq95he+L2dDu0N2p106Eb4KBFKjjxZo6/OjFn85KWNCDcxhdmY4SmBxaUr+j6UsWr
TuBO9hoPvNt16VdwNkKurk3XhpFcDMOBLQF0Qi8PCaLhqSg69oKBZp3xGrBD+2d4NtvacxHFBYd2
khIgcWK2r6x+GG3iyb1o90MkQX15GDRD26plo/OFFD1il+uTNVSiryWSwb0dxlw1aFcj8c0xZJqE
TSFKeH5jAJd7Yr9gpXc9AH4LJcbbmHVFymfcULZwANxQdc9QQUjuCTSQXcyrHGilBZzNFUVUUp1V
OH7Wvs5gOFi1wNgV7X3RXsem61yJ4yyrGLSuHTG2tyu7rvZma1LdXLd32rKIJr63bfhyl5xplUs5
mqMjA6PU6T7OPblJG/2+szVQchqC5vimFTuyZcOSHWzucXE1t2RCzQp3mDUAMgL2Ga3DqH/fSLOf
GYL92O2K20oYF1BziWaRxrA5ls5Y3HZILXeKHazRGbKfRJKvx1iutvPHQQYxVGodJ00XjllsWsLl
N/BwOVY89EvWAF5MPjpA3lJ7rENIXszw636uH5uZ6OCb6d9KKOdEFGks6fK8cwp6To5bkDUNRR5S
8Fl50JwWcIozHWGNi1YfWnly3Cau3zijfCBSeUQrX9RL375WXUURH2j/+nnGf2X+WtWMcjdj+9+W
5lO6gPW0iQSqKhLB2Z8xydQxJpyp0gO7BQgyFRWRNi0ckwA/D8HZHUmpnGnlDE8MjlaD+mXzps5F
/TnRMTiLk+YlHUE+glTP3tW97KmVSMK2L16dg7MzrMJokpLVjGsveaf42PDDzlvlKrslKEM7dsnn
VpC/bs8GXETySyqppfW1FUFk5y/APgFxUunFOvYKTFcNy5DeWsQddkmQCExrW9F/fTIeTQM8PKqc
xRPQXdvHFhMjtKfHtBj9GhXGGfD910PO9rcDXL8DEiyQZ3BhNO3LljY6ch59OTrt/2xNhIG2fZyL
APYDVmZkWIDJX0a8E+P4NkVuqC0PShOf1HbxG6Py/9tpuPipNU6c1Kxub0lYXJLGOxrJk+DGtpd7
QP3x88o4q82NLKot+ZwmQtdRcpvSMPOU3YxF9eIWdmYCSiNGuhi/hU0zVhlGNV1+RPfnrwL46qdw
5j0mTZRLFlK5xWGwb7KbW6FGBZ1HkYpw5j2SRBsiDDSAzw4cYYrp0rwNrn+3LftGOVs3wBEGzjJ0
/15qCWmMUcLDi6W/qCYwctzSey7BnMlxxeFkK3JDogXmN6yIYfWSu7rMmggdwXa4s7Lc8dR6ln2l
kWM30aQ7S50zd1CywgPKZGjQ+bHInNsOIBuCY28Yx4sfwV2t2ta1MbAVCpbv0X5/GUuZNV/6kLvO
rg5JAEp5EafXlnt7IZq78bQFjk6no8TKJmJa81OLqR/7ZgyXwLYf0csbQcTYAL+NiKast0YrVpLB
2/PyWxdJN1gWg7ICXkr23grhew5dUGfvZR+MR6Fo/G4DVR1p4K8vjcX+l/ImYOCaFmsOscIsQ7bM
D5LLMNXR0MMu9Rn3BoW++dQK5gu3T6ooOpvGQw+H36JSq0Ht4CuweIs9MaAYa2ClO6MYW7v+ITmq
pcCMNtVpJY/zTCSSG6NhI9/d6Lj2kh6i4v2iP9jD/TgPAle7kVlo8koWZz8pAT1XY7CeXgIMsu4g
J5UH6heBgWw8i19I4QxkiCaazXiF/XoWRwfzxjj+ETzXxuPrhSzOIiRtWnRg+aEXipUXO2esDd7Q
YKmPBm3+DiSNgtce+xrcY28tjx+eV1WlAuwCsAPL3rzrBhJEVJrdfMhjV45EOKFb5cYX0jgr6AYw
umPo47l5rmauUwGoKw7Y3vQS4EEL7pIkiP1Y5OI2Hgov5LJbX8X/Cmv0pgHHChcnV9+7Qx4y2Dqr
OLH9l0EOxJ30jXj1QiKX0sxaS6rBlFGo69/2VubOwv1lpgnXvhz7BaszsYenMcQojVld+tGmma9T
EHrqtds7NFDq8tusPpBUuPvAHOM1sVx2Q0dFXSwHL5JczTE2SrPbtM1CRct+NMWCRoIqYcvBMvY9
YOYBau01GPh30az63KpD41q2rrlR2YKpaHnSqy53o6hAz9AagjGZ/DyiwGOZsOplTeAPpNPXqpQy
Ny5Q4ATPYetqaXpqm5H4Jin+AuP4xSfjHJfmjLOSKUgSJyN3e3tyJbZoP4k62ttB/+K0+Gkf26RO
q0yY+H6F8j7v61ngIZlvev250DzC1ADAjPgNV1ueK0ti6OhlG91MqvVZUixfUel+pupdrdT3eLR9
u+4vt1X/IpJTTLm1MHnH+G7MEajbJdzJAAhMQQK87fltaBKK9fjHeZIxznJZreD5e6xxSJNn6t8R
AwShTCSEcxu0zhxiVdjFkuyyDsCqeohizSVYLP+rr3Q5DectQJocL2YLv9jl1DUlpPJd2M1fh0F1
exBudYto6fg3SniRyH0kmpuYL6pRz2arlSuuEMYbLx6O3HYaF2mc09CVFHhdM7YPrEnyc8UEsNJy
xOrA534pMRkMn2A18k0hmSdd+3pdG4Un5cw6ZkuIdgJNeYbVYrBuyx0DIQaI8+G6rO3U53JMLh1x
GklSDArLltubrMrdkszuVKRuZX4yKlmgM9vJs3KRxqUlFIB1OpgKWSNyBKZC7uf9XZ3sC0yIlakb
ucYHcjTKcLJuRJPsIrvgkpR2NEGBaiIhshw0yQH7owW9KUJg3Y5vv47Hj2Ay+lxj6GB8fRv5aglC
VK2UHC+eyb7U66MpVcfJpotHO/N/1z/jFuIRIsFFNOdcNA3gIGPHWuN1/kaXZ8WXyGC5WGSsserd
F2/rKvoqd1Wg2upDVxGUd9V6n+vKvVJGB0nJb1MHtVeZFJ9KZXpytP5kaeX/IoTje2cx3ncS1XbX
fzOz19d+/vKTOVdlp0OrkBhaLpHCi+EzxGmw6INwTqpQ0yRqFLgMh0G6Zc5OcjLMslRePn+UHIy9
FDUmnvFcBdXhCJiEJE5CzQB086B6oINwPF26GSSgH48TFifj8L9dAOfQpD5ZdJPgApwM80fK4qeG
YLJ1O5RerphzYgCdW8p5hgRZb8AU2N3qcRnE+hSYEUXFO8XES21VH64f6zcp80Uq5740u3RmPWX4
r2FzyClAXGyfFIfnsjqGHDIfsAp+Wghc2fazERM2YNhRQE/Pb+7GaaJoHcO/b+MpcBTVdTQaDOYe
G8NeVB/0grpyZezkem+TZK+mgs+57bYv8vmHCZ3yxkhecmv8KSYyu8JXtrMSxZm7mpIqj9nia5nj
mBbwaPvPhvmp6cb/eijOSpumbGNMXLANoOg4VD5WFjHsgx1N/SY5Gr2orrp9MDASM9YOzHBy8WhE
z1pSUToDz/KptxW3BFjmGGEFVuR9fvO1LpK4WCRJ2O+2IuR8Uxjtxt2yNztvwXRjCVC0TLi6xq7p
9Qe7SOPiT11kw6BPsMQBNfH6yLBN2+muCzSvxHTbIgKgVTfjuvpLns4Vi2gu6QtQnLCh98bcGWEJ
MggwjvsWQag139IwCdmq3vRlPJjoyca+5qq79O6D+ljdiia0N0Pv6qdwuprMRmVKOSsuOyhmAwp9
CvpIlB1uerqVEE5NoynpzZmNSo/KfsG8gdmFyQR2gXtSLoAJIHuBjxN8T52LLNaiLfMY/cPsgWK2
u+wjvM/B8MaQGgXSzqw8L7RH0y1ZhVGY2MIDeTRnFUkSSyqJavTUTMxitlgJr2ty02qnsq48YJP5
kTl/VUcMuzeGn4/TbdaTQ6/3ByM3Sleny0Ns35m5vsdC3GnMJx8ZAV7embNHOcotktLT4gdgD3pO
BBzVaQKVzOjVWbIfle9l+mOwQkmt/Elp/CyHddiOW8iJT2rbx4tm35klui2JK8Xpm0LPHsyM7OoG
qL3ZV0u5b50vZWJ7dlbNbloNuatYhmf3GPMcHVAxYF6fVg+pcxulxNXJDZ07Nzek0yyRsMTQe2f2
bk6mEDMLrp5SLF814WLHd/bUhJr9YaD5Xlpkd1YBSVJae4rdyx5QRHnfu4XWBLSj2O0zXGCzHo1k
cfMmnPQvhRFhmr5wewKspHkpPJJNfop9BXRBdrZSP0pl+jUvcH/poLvXVedV2sN9S87v4EODWdXK
K7QWi5s+xqRC/e/bApwMztv0o5a2UVZV56cS1oCz4Dxk2AQgG0P8hccRlqdfWflLkXw3vdeNGF1T
iLSn/mOMtdwlUic3nidBV+W13z4LAt+uCnRP+xUALJL3aVw6CHrGTFz2ugbKyBHTf39QixBKY/Fq
VbKqwG5jEpPCps8Ix898MH+GEf26mcOdjLPySdZjOg84WRus1nvZQjFIIyss24pmA14vVHMSOV3s
K0Ob2hESGbkoa8mNGAvfjw+T1x7O2zqxTyZBdX9bUS7fj9PNAiPWBoA1oSiYvLZvqykgsgDGh/3s
1+7ylwi+BY1xa8PJJ3y0etE+lQvxZXn6ISf0aC39OyBxv+sH0WLv6+Tz5VXy7efI1PvJsMtqR6Jb
lCcKNzsCPdo38rczEJJS8TI8C5vXDslFvKF0rHGacY8X7Pfx4Q+ZikSy+GiXUNnqHRzu2QqeWTH+
zArY5792LO5R1OroeysWjsWmxygIz6djsm92QrKs7SPZmm4bYDEx+AZ+16eU4on+80j/yrBFsrgz
Ke1MdLmtmZmtF1sY0Yeod7ZtXZdjsb+v/JU5AiFBZZ4/6x6d4k0e3yb2w/UAJhLBuUS5yBdZyXFz
UwfYv/RmyrHJDhir61K2w+TlIJwzTCS9VBfSVDt1OSSy6k6zsJXLtPa1ql1EcN5vaTq9niuI0DO3
D1TPclgjORwfMDDiS9Wp2YlS4d843ItIzvlpNbWA3Yi7Y5CqEjiIfOJnXjVj5kzBsgsoL076v585
O7umn0JNvnG8kEyTs/wfk0IVkz0+rPdsxg1DAthA2PVVcP3jXVcRky91A7glLrUBNztn7UFLjH0s
j+9SxdpfF7PtKy4H41ygksjEjtgHZIWGFout2o7BiYumRQRfzZQ595dHlt1gNLc696NVD9Bw8SEJ
Mf3QHWdfBdZH7gnD5G8yj8vhOKehGmj10wZCL+wUz0xEdCcqjl63NZMH9EnNKkuUCKIaDMsCQMjv
bEHWJpLA+QwNh0kNhQUQdPyi+AMDLL2uCyIJr/wFpnIBLYuYT277XvOViAqUWvhFOH8hExW8lCxk
vKTjYWvioi+yaUCIc7ZuGDp4r1hEWblxp5yJOeBxt8PeCbi8B98pS8+ZRE52M+VUZA2ApzJGa02e
wENPsq6fjY4pWbSzhjMk+PzAVrjgGjBVIkw5X9V34ItWAvl5fUtCSwVNgGoXJ4nXmx9n+TRqeHei
Jvvv9WEtiLvBwVmkuo7hG0j8NU1vTPp0/f8XXZ3DOZ9RX4qxnHB1rB0FMko2g/Rr9IpdnUgnNlPM
9ZE4N2TUptTa+vj88lkO0ykbj2zvqTmmfo56tSBRF8pjJrdSQvQRrVmyccJCepuOEvpCRRiVH1r1
ZKef8+gmaexwTgqPqk9URHL4evqIUxRmISvhzaxIRd79k58N3xclrMCSZoVDtSchCtrNHrAomN3z
pYPworfytfVF895KaZ0isRVcNMkGrCvEb0tD0twYUHVeJjcDQKa6kx5Lk5ssJZruU+o3SS5QsC0X
sP4RnEPDhjBFkZelWdJRHT/Zxv/6PhTosMgaOY+Gk/WzOsDNqORHX8R+v6heWYZJ5OfLQS0/K81n
QJp4ZhLO+tGMP83G+76/sVFfE/wQdhg+FVsflsuL6nqqc0DzPmfINA2iKVjCxV/enafNXFN/XDwA
SFgAnReBAm6LRqXZcCwbYHbcPVuVZg+DAo+UJrWbdWmApfoxRpsgr/1CxLmyFaUUBbvAigPOpFfD
8Uibp6FDA2rXd8Rt2rtxFE2ub/ullQhOeaepcRILee3fVxE2zWUlkbtBJbVMjLJPP+PiT87Ev42L
6/vjFFZbwDKvjLg/27zTjJPmBEJ0w019WJ2GU8Vlwa4skdlpsCsBICtiTi6wWr1h2BvD1+t6v2l/
F1l8oSKKQRpLYrvalfbJWgafWIOboBpLesFwvEgr+PLEKFltqTe4OBbof+2dsP7DP4Fe5EQ33dfq
aFx4xPpEkjcgp9hV5bvEfiRx4/aiMUeBNfGTQnWVqZ0+miVWTXIfYzeu3O6ufyDhvXExcI7lWgVR
M7u3X/s6zwkSRl9ZTU50b6IzcXGvUtKli88fCpNm+mKgJ/3jP56J8xA9pt8LUsBDMGYLxT9jX9io
oUq78Xvm93shs4XoTJyDqGtFWqiCSxysx15/jNu3ghMJbFbj3AISWEWa2KWxLdDu+3pUOf3JWILv
9QepAsu5XgWulZpz3oI6ZMqHBkcbwdaVmiEbVVYxlp2YYYdCe+SJVjVEGvmqsxdXstwoJkIIwD38
vlkK17DmXelET4sZfShK+QsdAcRd5Hea3nduZeeFh8U+B15MxPj2GvKfZWlY8tJBrWwar9Zgmnqi
jk5mtGsd4qV5+cOY5VsjTcIyKR5beLKIWkGtZHckdvx+soIRWI5SDO5jVI3+VxilJ9fRG7vHhmNp
VN/lRPGvq8a2G7r8QM5+CyoRbXKQM2O70B+i930BUjBhk3xbCy5SOKMdJLUxgLDAtACV+gXA/6ht
s+H8JTT+TAu2Y+5FImfDJFZse65gw5fq75/uPYuukLPeSprlrB6Yis+f+xjN4hTOthMBR2y+rteq
xNlwZQ2t7qT4UpWpHeMZDasmCkwqHzV1uR0ax43R1pMkbAxZRqg6aXBdUdh//9qQLxfKGfIUW0Pe
zHa1i9ol8SvTIWEr19QbK2s/EmVvWQAsBJSuIPO9Ltbma3NKA4TOSsWpk9724uKLvOzGKRzaH4Zi
u6lmh9dPqYjkcc/ituiJTSi2Mn8ydg576YvUAAIp91kDO05AcIR2EwnIznYEhz0DtLy6ZBWAvGDR
QvLLrytlVmpPiqqirIFS2gysAOPkyG6fufV7JnwMbZecTHSsn1AJ/Rj7syNwB68nEJnDUi0Hy0uq
wnzWy2dlbFspKQ1YKrMb8wt9WkIFFCV3xW5+6IIzrK0MZDxRp20z0WPbsBYQMKxXM82mmUwRyfHI
6BYSyNUXDU+ZsbRdJRaBvYgkcQ5P66e86qiFR7tlu5Vx6K0vVfrUiLA8t4sDqxNxF5nKeUaJen5m
KGEdu6D7PDzjTebBGAnxJjed0Eoc5+9MPKaipIS4RCpO8TJgdxr7T1UmqHmw23mloCsxnK/L8kZK
LMCO71oby4f1kwMWIIEFbnrulQjOz7U9LbWcZV//3nNv+9SVLM6pYbwJoF7k/JFAW3d4bnL9YY9w
MwZeZPF5SYEnkzoksO0z842DVcTET772YBckObA/xKVEgUronCtT7UQpkxQCaasGXay6jfZmlh//
2+fSuXeMVpZqnLLH7XMZ/nKF4jL8pm9e3SC74VXJS5vV0YllGaZb3qXk2NMHKLlHjZ3jAI2eiJZH
BLquc56iU5tRH1ooRxp3ATFPsyni6hX4Ip3zEWrvFDkQB6AShRo05v+A1OmZ0ue8E4Y19hWu2K3O
uYcFa+4q5lqfS6P1cdpL+j+lUYY6Iy6NCoxY5/yEQ8rUcQpUCC8dXTahH51yYXNmuxK6UgvOYZjW
1GVTDLVgT1BCveQQ7frddJrcwSvmkAGrAOTfj5udCOR3O1quRHP+o5zVkg4GshNyMMKGhNO+JO5k
YHQ/DRI0LtPmoIcFRqkyIXmf6Ng8PJ+s/5TNui3D+U33k4XSwWD2GaPjzEL5Vy/wy6F5mGozT8es
TpAioV5ykHNjl+eSYEBFYBg8KDXVk76IFpgesr4bkAQnLkk6r46VE3gjhBFn83W8OhDnV+YOpIcg
93l2YSilf1ePEgCVWWkVNwkSYnSC/+h1vO2hdTCJAn0BfWfOQ9eONmdVl9S7XnNSN8nph6VWet/R
/zVQLsvqMMrxUxDnpDtVSVtJwwlrM05dCatbkizMeLZt/iKEu0aDJLYZZ2c7ZMH0Z5mTbeX8nQpe
RHGueViMckpshDaiKyCo/1h27wRhbTtaXyRwrnlRelVKejjMf6I1W2MfdV/3GfnOXKOlKaqzi5SB
c9Fd1pT2wNxY3Rgn8KvgoUVumywWnEwkhvfMeIkbsQ3rXbBU0auHMepcJX26fn3bQmygvVu6pr/a
NJDkdNGrEem8NGmgEpV8e/lOhQQ429UV7ZcYfqFgSkcDRLzRs+EykNruoP8gPqCRfGOneGh/7TtP
CRovfy9y/YIT8nxhUZ0q0eIYuEbroCdHajw145vrl7jtli6n44y2slIk2exLTSCILlNQjmFzXP2M
4aW9LUoQth3uRRZnuzEhY60VkGUMP8a6dVP90eyx2+uISHyZZb5ORC6COMttSFlU+cByOAnqZwyB
EtXe9XvbThMvItinW6WJva2N6jwj91DQiRyAuOG0qVuiaIBJSi8Bq9t1cdsFx5UWcoZbxElf1blT
nsvFrE6Q6W4KNJ8Roy/6xxy4jgKB2472ckDOhEurz6fFPvumaFcflz3mo36yYEgiQkbRB+Ozq0qf
ETOYVy8cwF/aoH8Krp9HpOdcEpUqi1xPM3MWtuIBfg8P/8wjxY5Mtw7mRK8L2y7wXL4WTzDQF6Dy
mxcYLivwDN/L2Qdatwfn4SYEEAKKHLCAn/aHP2lebD84dQWAdRYAnV+t7/yftC9bjhtXtv2VHf3O
c0iCE06c3g8gWaNmWZNfGJJsc55JkMTf3G+5P3YXZbtdQtUW3X0jdkfsbkmVBSCRmchhrUCJrMmJ
3kKNmUnh7zSKnjy4A1HSwU16ZAYIUJFLwtxiOV6AmX1pL086yQMR0snxLux6R6TfgS1L7CB4T/Pz
8WZ+1A4Rm16Cf6IqvwTKb2g6aI4iGjyYUtV0G/LZMNBCHz+lydmoaQurO2lGDmRJwVnIo6YPTCh+
orWrPtyS/nkEU1iSIRCdHrRmqUFrSTfkl3QGUEtTBBD4E6oz2H4fjyvWS12wp7NTB4uT7H058Smq
LChHhzRflrB2na5br8s9PFeA7l4vXbuT/uVAnmT2Q2fqOOiz5oA+BK6Vw7KK+BMSfD1ZGOlckiRZ
f7WiWdvkyO8l8V2NAssIICACmo1uEeD7aAJ+DqoNE/OUFkXKVu4KLBTitIOJR4rRRNcjsc5EBUVR
Jy9KBk+ZlPWYByzqMKyAUfUF5TxpMw9kSz4H2H6qjgkQhKd452bnRvcaFSEI3m7iJUK+eb+OHLap
q4jiCLjx5CxSHTdjyEPs52jdN+j5pVd6+rdpp+edPJChv/fYoulNZ1BhFe0Ij2VAa7bABfnY7s+m
6KNlSAqvjElQhiAxXJd6zzBgweL8Khu+cAe9fOF9BHjnyV59LPL0hT5YlqT0ZquXPSbWvruan9nF
35sKOKn1B6IkrdcqQPCMAvFbCF62dFxP4ZVOvyhBtLCmJW2Q9K4OgmyyIyxpdJ7LcTtlz0b7sLBt
J73KwVqk8EZrc3BgObCDMx3P91FQEX2aiw/OGzxupd3+f0qUXCXPLBT8U9xkoLN5jfirSJ1YKzS0
oUi9BKi1qBqS5+xVarRZ+iMOyDfA+tuM17+ZeD4ZLv7aTzlRlMcCq+uxul8J9XkQRpxni2gZS+uS
c0M9SJCdKHqLrt4n1P9hDuBgWZLRiLIhtIYRYT4XDxQ4vOXNglYs7ZtkMoyaBD3hWMv3dubDWG0p
n/Ef9s1EmwCoTy1dZkdTMY2sViV0/le+dPb9vzMBsyRLRuEA+k2TAdPx57p+Zux/px1tUZYURDm5
pje1+S6mmfPAv4OzdtoE/rWFbyHP4bNPKEWravMWVgnTktu+uUvDnIVhteBKTgdP6Dv/cVhvD8ID
SenAQwJovtlAdVu7u51Hx8cbjl6xuN7GK2exDfW0Jv4SKDkStU8t8AnD26cU7WnAI6G2ci4GkyVC
31uEWijFNY5XaOrGdoADZYqleOO03Qcel2mCbcuUAa46x8GYYAN7RfHRFMQATYO2muDbx1fu9BH+
kiLZYX0qSa0nkNI146rQr2Zg3qB6GvNu6QhP7+gvSZL9rbW4c8K5r//nqMKMIPTdNS/e7ZMPCfMv
WfKL06q6oMwyFAl0Pd6n1HjkdnRH9H6fcGcbh2R8nDJis84ZfKXkwMTR8g79xPHVpFTXxAhW2kjP
iJpsG60/C632nwTMB19PuqK2GRV1Nw8J9T2KJCRkumIhLPdDfKePj/fki/RAkv4+zKNOrHI1x/Hm
fbdK20cSKuuPJSwokMx1lyVG2ZkBLkpvDp5aeCrG/0f+HC7VJ/6DXft1ptKN1Lo07Tob+vPrrfa7
du20LDSPObZJDI3I5sYqBuBHjtCfnyPWv3R1Ce3q5DU/ECUtq6EBb0iIzJIeXIT14+/MHh+j38zB
PsCmdWLO4Kky/ZzFu3xQEsgAo+91LDLgCpSuSDO3DtodsWxvNM1NjLY4dIJvaZHuNBqlrNKpa+Ep
xsYg+PQPlObgC0lqmdKx5cYcs/TqTiP0yciDb6nSu0CVuPkHkmA/VVCgzg8e6aqVQMad6Jy4I85L
kjzoGVLvoBxx+qXXzsl74FBABGKTqSOPLQHNTtUH4Nivy3BkZntdWcWuSkaGHtPtx0s6nf38JUoe
WAL/aWVmE14ec+N027hzJgFVs85X1kr4xtfU2+7HMvWTFhUIy5oGsA/LkiH0cztUqd7MDtjh55k5
zqqyDnjnZiP36tH2eB5vhUbXeW3uqj5wnVjZpUQHLrCyL8IOI1XGipR8T1LBHFDNCjK4fdyftSWY
2cvCt9EvnYWVW6IrU+FA84ishUaak7fagB5QAjYJA/Ru741hm4d2GCp4V//smwh3v/sCOKUNh6Jk
t1rrwdSmEGUO3W2lo7mUmxOa3NuVDVyRj89mcV2SZy1DQHZZIx7avyLZ75bxN7JYCwuT+c7A2zBM
hQ2HYqxHr2VgqAhBUhi0bwwVAXM2KMzwzRJL0ikjebCd8i3WIq506RyNjdqXCBQcaee1i+px6hF8
KEQ2SpYpKivGNnKgL/1A8NaAhyT8WFn/1vTcqZDoUKL03ImazJqmOQ3/9+dpZ92WkzGHoiQ3Q0T+
w02LHGg5xeACCZ4V5NyuUpb2S/H60nnNPz8I19W+oQmtsLBOFx7vNtOIgL3r2ceKf1oKSBqpYdk6
kXnrmkTtS51CKziPfD5c2bxc984i6PjpU/olZr4SB4sBg44lOvFW8gzWYhvu3mo/4BwFyOdi7Wdp
TZKN0tQxbZMB2Z4sm1xe3hvmWdItDaL+B4vxa0mSeUoDTApqs//9GUvNuRC6/p034smnm0F+yZKs
U1Mb3AhSrGgu61MDwD+Bx1mGfC2YkEK6+idl4gN5snfMpiGZuvlSAbEtxQBhlETMCh4/Vr2TbUiH
UqS4gmqc8Dh828HvSPQTBleC+G1a2fTRAzX6A3D/FwdBF/RDHvEtxkAzCoJyTDPe6iNYIqqANfEC
mc3SmclIJLmqJHGd4cxmj6L7GWiIUpdcv53Yalp4QZw2TX8pCJVMk2hA22CZ2EqC0hJGRob8zNTu
KwtzZ0sLW9q9+ecHV9ls6r5GhQn9hVPOnDj00uilspeKdEtSJIOhEDMbpzGr11l0UdKRAfWnaJcw
u5busMx6kdV9FVdzQ87PaGbcfwdjGDZLb5RjEl88IA61XbIXw4BBvV6BPihZ5YqyvMU8IrIh1QVv
e08Hwn0WtCuKeWyqGWd9Zl7oIr0mnO4sYa5LFTWuyPbDIPbNqd7kY7CylPBrScwXpLbPgO6AgFn8
o6nTwy8tGR4RO3qZVDjsGd/wjRYj8sjFTIvRtk+Nu9xRPyvqsY/9qcjAL3ivXb3g2Zj3CPqSYT2C
A7uIliatPtYshLDvJRQTrbVwwO0Hve6ZI0Zm2d86KhYeGB9fSHBmvZdiCGqHYwGHF06fDfEcaWcA
F2k01UuipVfTW+bzaM9APKtqhjajY0krKsd8rLoQ1toRvhFeBvEmdTjT6VcNzM6k8JTyrBcLb8JZ
W49l4mlvEwdDH/JTrbMKA+jCWJ/SPZZh6dpNxsYW88+wOIL6+th5H3uLk8dm/CVQdkmJHmr9FMMg
GMies2ZoQSY9KJgyMeol0MmT8fmBKGk/U7Q3am2JtXVN4je5tecYphUhGOQMzf94VSfV/UCUpCbU
aIZAn6DuinrRqpHbhkt02AsHJbsh3oM6PE6hHFHruHEb+2rzJVbJZVAVTGnvSrHEKjCbhA80Q3ZF
o60MnT6XD5PhseV3QbSJoksjf1CHyhecMKNbMq1LmzirzoFHMkiR5kTBEg1kJSo7d8tpQduPcbhn
431wTpI7EjEXTZlDRJ5Hjx2pz6c+i5kW1S9DGYOXKFAB3RlfgFvurgyF39v9uk+IN5T9rmgAziqq
renwxyorngAyfyuyfitIcKWk6ueJ6gtIXieTG4ffVgqA2ylV+VBDgWf6qL+mwn/Av/xWg9DJd9/B
/kjODU2ZVljUOPSZSaJvEKDyDUZ0W6/d/kCmXJw6WzIIkmtyFKtU+DTrWfUogkdgBpjNUoDwsQxT
9kaKYgpe67ieU+x4jb0CgZCeawt5of9gv3+aNlP2SPaogZ9NxUqc8n5E+2KAxnHa3RKAuKsls5LV
kGouDW8/Nj2ngx8kNNFIhYZhdHW9vzbWiCxlQRD8JHi7givDjaNHQs6daF2Yl5n6WYk3QVGycrFS
PtvPIwtxIHi+zwf3VdH4aEQU651zb1IjIBrbPl7mG1qALM0C+JVlo2nBAgPqe2kpJhPr1oA0rliv
SaVugsi408K+8TnaidhYt3e0zYWrEOMuV8UL5m83Rt9eNkPtp6kJDNouTJiYlMx17ORSOFrKumqI
XdUxQwDEAKl0JBhh1aKY5ZN6p4HDolBA0aamaApBkRy/nxliVcXOZkzGbRpiZvvjNZ5wWI4650xV
wMyqgNd+v8RkHI06bEJkytrzSiR7w3p1psGdaOh/LOiEpYUgixLLMAhV5a6aNCniYSojTNPm6T1Q
V9YDz5e6ak5NiLwTIvlE5NcB21vmDWJODT0NyWoKdwWmN33rywynN9OixcZmUxjesFQvPMryz9R3
quqgmg3yRyT6pZ2srMAZ+hTMArnjphe6H/spsBRyZp+LCbJ1lnrUU/mqXpgcOTLZsmDpThBH5bUG
vsY1NQc3sMeBxVNvrTUSxuu85fqWRpHBqsC219idxG2c8bXowyfR17dO0C1WGmWVevs+SPzozozF
qx+VO3IUwPsWBCKiZ3bPtG3nKcS1V8UlKMdQsl3HjdefdWvFsxYezke+9k20QR0wH+LJehRa2lxg
JFwtwOvE+6vJDM/twUlvlTLwhr4mbNCai+AedE/KXdhYjqf0xkNvF90X6mVnKJyVZvhNm8KbSRk9
nrS1Oxgj0uV6t8l5pi7kw2UHIX1XOSrNpikcWh3blJTBdVbjFdak2V1Oh6WYVL55syBNN9HOpjqU
mnKerjCCaSiBzr1OFYpGM8e4iPtg4c1ySoZt2Ah1CNDpNDlUVJQ2FGOrReshH66ERja2vni55wt0
aI3ndRzKkPTcadqh6bIqRmgyk8pjhLRFWmR006sZcJF64VK/o/wQkwVK5h+Ao9PUt3q0tgl1W+Mq
o8pjn94YZg5wi+H2Y/t45MplaVKcmJG6SSsg382p/bN+7YAdA2H2Ll/ZC2clh/WOAeZGDSR1YPRG
PUmOGQYjqtSkwj5GxrcWeYyN1ky70DFfrPCzqm/HAbR5H6/tWDveS5TMcmtFYV7ERbIeeXlbKNUm
tJfSxMe3CT4FtSUb9t8ER5j08NI1kZYiapJ15GxJTNywCL2Clwu29lgjIAXNShjz0YBwInNRBFqp
it6AlNK56K3Wq5IYzdKV108K5uUi9+NtO+FSIA6pdWI7BNxnss8sYjus4iBLMWypbCY3v0C7ucf3
1SbYgBnXd/boH/U+lik/wWblOBQpHZUzaJXZml2ybqdLu5yuU460UqKu6TTtUDXe1LZ1aZB8/bHU
tzzD+7sN/IeZZR54HxYOUIrI+5FqmHXOczCvxxtrbSg+v6QVHHju1p66asBhtynOg8gHlxjwDY0N
cocLSnrCj777DvJs1VT1mgITk6+Nc2vdXWmb1C02c9gQ7fUZAGJhp4+CaGy1Y2uOZSOI1slRRJQX
Rtor6Nw+qBv+hHNd7H4/ceffyZKOVav7kU869tdYzyjDj/VLDTg9bHV1Fo4u9ecym2mwAezKBVsy
OIsrlUKjoJjbYDKR/1XvmPv8v/d+Lo4KzSs50iQd5Xmdon0b3ervA1pAwQAolWo5+pxA4IA087AN
POqW22wT93vM5S1d0iPjhleXplqWbQE33AG18nuBdh2HIpnyFDEnMJfuu+0M81751i0BFHDnxitz
SXHm7Xq3REmidJi0rdLG1GAWJiyy+ES88tz6hKovK7ccxcVFbuzjmyEJlM6vrqw61w0IRN3yE4gu
geSQeNnDsIo2xXXsLVLjHBkhSd685QevvJoboNoqsKXkMtumF53XxMxwMLI0F6+QvIuZiZml1NkA
4QFh5FJh8+gZ4UjyJR2indkWaIjAgAjm64dv9krbU5/emX4It0zWGC7yss/RV3WhL+0ozy/LlUIA
Ogmj1izInVmOhRfB4pu34U3jcc9ctetuD7TLc5S3zpDZZ9mF6Y5fC4AZLNjiI1cqrV5KAfFGV3Il
KtL1DCugMHtfXfXfrB3/ggn/1SsYQ57NXVoyfZVtQN/jRv6wMZ+6u2jBJxw9I6SvIeWFStVC34EW
5mvKAxDeRzXQPlHr8CgVqdsRoOZ8vO6jqpu8+5IPspwyJE5UpmvjOr6xV2KjPs2DcaHbX0b+37f+
75f3Fg4e6DghOtfHErsM7FQvcVYAtvX7sPFqE90Pyf0UP0fhzmk+FfpCDHMcVUiSJYNl9XkP7G3c
rjeAOsHCGzDvbNAlAJKPwePX3eflsOIolSJt7tvmHyw35fZIdO1NqOqWm+B6Lm3GG+LNIFOYMWf5
TrzEa/sa9HvnlqdrzLnEHPO549KnygvOy00E8vYRxMCbj4/9WNsRAwOFiaK7Cnla2XwPZlUrY1Xm
yPFkNSMB17xBL8wd6RfL/vL4lIPefTh928Gr2NRA2/TerEXCtNKAh9m6HTDxI1p9hVr56JZxGLnI
juwKO3yosmlfA8osMrrnjxd67KfQZI8cj6FZmLXQ30rqBycQq6jGJ2qRr7UmCzsWNK21ShDq3X4s
5th2E7Snkfl/xDxOg+BpCY4mMs6RRrghUKvZS6ibRd6Eo1DchBzwCGAnHaIh6n+/mU44ilEt7Dmm
SC/Ue2BktBcaGLcMZrH6U7oVfr0aQ7jfJe90bJcgGKUri6o2TlRObyitHQzhAMFm1G/SzlyFtbmq
awIYlHTpVXPCJr0XJrl6ve0mMDYGczQj0AmgMa4yzgxWw9OHiNQWQosjkjhn3tWDxUmeXpA2Dp0a
ixOvZJX6lXqTu698O7Ou9OipKNFS4fiam3v5bXceroxNsc5AGAH7eLXohY8VFgN42GBqgeUMd1Py
woQbRdA6UYHAKi38VLi6ix3YWNvaC6vLgOWe4i05v2Nr8F6m5IER3g2Upik693JxXmkjIo/mMxft
go89EWFADlXRgwtURuQLpX22HcBFkABra/3oirxmnMWbeh15rwNlRcM6f/ISVnw2E7akvid39UDy
/PMDM8ANnQ/cVvJ13I+uKcazWqdPH5uAI3aMWYsOVyednBopcUBjtIM1vWvtcr8e2bgBvB1mbYFM
/6VcAVecfSzzlDkAaYGG+2jN/0hOLeTtYKP1qACRvPaaW+VN1/W7qm1uR7Chg3u6GpeOcD6i91E4
sUyYHiTN0fx25DjiqidJIMYCBkhbNU/x52Zfe+CvA7OT9dJvlhZ41AI8b+qhPMkU5GaVKXEqCpiC
wU/B84epFKbfJV730F7bKugGkYP4MoKvEvPG58muOFc+Dfv01nTRMfxZjVdLyOVHTVjyN5KUWKsH
2qvONCtxsI4eQXfgMNtP7/rVgAi5CoHwFt0pV0tGyjx6zL7tBJBW8HbW4EilyDDL8hDPsbpc42xe
usHcWEkVsbCvrhqtHJ8MJAnRVFlETEThZdV2LXMSbNhoXZqcbns18hvd9igoIMHBfKsqzsaooq1j
KZdiFOioHlkXphsxahsypPsutva5DTYjveYeOAfdMf02JalrwOJrefXFzsqelVFyAULkG0wSFGxI
o5yJvnTNUtUANTMiiRB1u6aiW0S0wHAGxqerTu0q1MLd/NcOQHnTovBn2DWngFVDA3ZlF4DEHZqb
IW4ps3TDZBp6OhcM/omn3axVv/ZSdqMoWJh6ahdrK21URnvzIpz6gqWKddmKzjdNntwUtKDnZByu
K4qmqnJaV1P44pjpy8dX+FTkANYtNKJg3goVKclqDK1dhxkilDeer3QXr4GZjH7mJUSFU/77UIxk
4g1sOhi3dbTh2lxjhE9014qBGdxO91qtLsG5nvIo4AdCW5JpWQ5Cr/f2VlDDEE47lYAbji+FbW90
0t06qrHwWjpl1nGMCOuIBg5EmbOgjy2umhPE2G1yIzLwK5XQtI8P6A2ETDZ5VAVEKnp+kfGQpxD0
rumEaQu0+TaxeteWeexrVu3VYefV1rCiSXYmOPKTrW2yoeavue5cpRzj5w2nk9t3reXDRscrHvLa
VXJtM5Lkru/oXYAWAJBztitAGPuhaT3nSn3VtsreSgfCuMhSVnIkAQJu7iITvZ4OiVmcxp5WxOF8
w1p3IuJFb0OFZTEFPTe1HuzGWY+lij6frF3xPN1HqigYcicg6ajbMYVVKPccoTrjyOtuHBUTVLVS
TsxRcWIMdKM3H+/fKR9FkTXWUIVRTUNWBZoDRzTWu3JdAZhEry/MEUzNSe4l2baKooXDOqUQB8Lk
9yW1hY32IAijJjoAYAy7/P7j5Zx083Ol0zSpjty7PCJZ8DlR3rQzDFC1bbptBTTANx7omNmFn7DI
R7S44HZPLsuCYYfLndNtkp9PsyRpoxjUwUrUbNQKqtAuEc2curGIOQ1KHY3auiHdWCfhDdD+sHOZ
SleBma+q1tjwZsn0nl7JX2LkIfVAjfQW4Mvl2ioCNjUg9SRLKQ39VIxysBR5ON2eAoDBJ0WJx9jQ
rqqr6LWvgcuLtKjYTqlX7nRA2BCW++0d0gGr+Eu0se8bLXeb9RJl2tJy9fd2MGsaLW1iOO1QOw9s
IK9gaGVBH08cnI13J7oYLbSmHMWAGfyqRWtYdr4CXGrOuuiiuw2mdein7tx3GgMSyD7/jVzOCZcC
wZSijwKohojn36+Nq62mTXO8S5i6q7b5fYO7oFsA0Mtdw7MukxuNuuBGX2jWOrGl78TKcVCgqYHu
QIMGVTCDPjfZ0g2fD0Uy+O8kSFeB0KHt1REx7ndeiMIDEMr8/ESYu4pvl9ZzyqDY6O9zULsHYNQR
JraBJEhbVs4cUKIV7GK6MF9mtSwspp6BldAlA1sKq0+9sGHA0MkEtEjUQ2Uj1jdBaNZ2CnT+a2sH
YheyRybfHX1yNz7nq6Vs0ylNwUA51ZH9wRjcWzh28PoaS6fPhi4q12YSPKnAPfRyS3GVCdcy6MKl
scFTF+JQ2qxAB9IiGwFBkSEoKOhLA64olYIKu1rqtz95bIdi5q9xICYkxSiAxVKulYKFtTtlbDrP
PP6QvDgaow3Tnis3vVyiQD8VuuLkfu3lvNcHYhUniFtSQGzrGzvVR45CBwNj641+e2U9JF/Hp4/t
y6nrZs6UFqZuaJol+4WCVCXRlQQGm99NOEIlKFcfSzgulJkYo0JiCclIFS8bOQQONa2rnBElwZ9D
+j+HCv4+mAgeb+9ESbvHs64mPEHj14QUe932G2WJYegI218WIZlFIerRGTBUurbOR09FywYCvtvp
vl+jzHsbliy4NVaZrydufZt8ztZLV/uE9lPkWw2Uk21bJaokHtdsFHTGve/xmKBn1rC3f5BY/vfr
+D8YgLj6bgrbf/8v/v21rKYGmdhO+td/X1Zfi9uu+fq1O3+u/nf+079+9f0f/vs8fm3KtvzWyb/1
7o/w+T/ke8/d87t/ATd93E3X/ddmuvna9ln3JgDfdP7N3/3hv76+fcqnqfr65x+vZV9086eFcVn8
8eNH2y9//jHjV//34cf/+NnFc44/27bZc/sv9znO/+//Ofqzr89t9+cfik3/a57FICoOARjFSNT+
8a/h69uPHO2/DMSGcyoabtO2TChfUTZd9OcfGv4KN8DEiwn9DpiWh8tpy/7HjwAUg3QZOk5VNK/g
K/78gu9O6tfJ/avo86syLrr2zz/eXkSHvs1SdaB7IZRE8h9qIkeS1pRE1RQ16mpQpz0oGryCNBGL
2z5i2hRd2kPxKS6HnKlJhrxC99mZkl0eDQXo8ArVr2tlWlH0MnpW5YS3mhCXoTAGt22HM0WJiY/q
VXOphAB/U6vsvGv07eQAW7RxkgvC0wgzFuNO6EhbGx0eL4p63qJjCg2Ujlv0+siMCvmDSaH3YopC
v1Scwu0sM3L1QTNcYCdzt8hVQGi0mbWy9H7YmW13Zw5Gt+VpSlgSIDw2u6t07LaivcI5fdLt3OsR
lCigBiogJkua7YEO/Njid1sKgyvtKLr+0BeDiVAHUZh04RQaV42mOOrKrBKvyog3Ng3aYrIFK2nN
n3Mkh4Kjex4vQrwn5Z3Ay5LXQaioK97D4xQO+I4GSzwneT8fkDsMwbkTRy7gKsBqPCSP6FdhtRmf
D1rvh729LafCw/wHokTN/No5aC5phmIb1dOZKgi9qKqh9dBqf61YijcaQ+JOhfLZSqd7I0JXfFld
23qxQmqoZgquGmurcM2jdk8EfwxIcxNkSGFEQYYJNwNQB232RTfKzBVt/5WHRb5Su6B3uzhaaw6P
vZQ7KZt05VLtoxXoixMWBkS4cY53a12v0JdFXF0gNLHVTx06ONxO4xXjKBrm+uuYmr5Toa0y1oC+
2uc7JPeZGLdlVi+9J3GSR9uOljEC+ApQlqDxW57b0U0FXOKGQ1YaiQZWpmI99bFLCvs57s3HIRqw
9WEeXwdxDN7qVFxnguwU4CQEXG+8UeU3gWM+60roa3r+RAJDZ1yJdebU6R2mOQEdG1nPujpsFNW+
nYYrOnHXAV9SVqJiBqy/CHWeDryafb5C48etMuoPwsRgn10h+8itpzACjlldqszOzG5FhI4kGtGf
c9NcBWN/maXapyJrINRKrvogzVhZOLdhUfpwE0/4nud2gypHnD2iBMK6MWJpVeyznm9za7wAbUbh
U5WsRZmtrKzZjzHHmspzMrTcLzV8/bzWQO4lzMBNtIKpzrjK5hbwfNRmkxGvM2PwMgXJkx7BkGiQ
Csn8Jmg3Vqr4pI79Fq3tLJvqCoCzQYuufXsmy+6A5yh2HXqnvbJGO/EUTTBQNub5ctvT8pKZ+i2y
iudqGvgFXnod7e7T6rqqAJJbJ8xs0wteVPd9Yl9j5/YihaKAJAVlSLcPR98IuFsP6OkI04Rx22Ll
tAGr7GdQkp9l9E41G0DKPBEOhhVwLyVnVob+hwBFinwbkcEfquiyT8CKaCUXfb4Gj5tQooucf0lF
vMmNc10MW7Ovz2h3lmHEghcvoXIW2NRNjfNqVDxV2P7QWyt7VFdqXe6c8lpLrsMuZ4G6tpSv1E5c
J0ErdW2y3PqWqeB5NekePMkuSfuXTrE21EpvidLtS45YJqhvWq13SVesdXTUTg0BsPOdlQmvp7EX
hedAq3TNBH3SaMy3S8cbcmgJ3vg9LibwSNloGZ6SgfldEJ+b4a4HYY4BXIwB7R6onTp172c5B3VF
7gqlhEYE/pCVblUULjzetlHyVWLVfqyjX82Y1mb5EETAMyqA5SIwRKX2+9iY/Kh7bpUak2+226u1
pyiKp02OlwzZA6q3W1om64J3SESVrtLpKwyluwFHxXy87YEyy6eGmVa+a6zmto8Kps9s9RkIQvhq
AMbonNkyU5YPGP3MkO/6RrNNqRNGsKuZ5UURPjjNkT5bxTCMgHvDIMNKtIjHYmgTWYksZ6kaMlvb
JtrAbJi4vttOSKPHDowa3Sj43aSPGcl3Kv5rHyAXF+CW9Czjs/naBrHGypr6wX1YPdjZWTa9TBfl
9KJMe/SBIfcAf4+Xwr60G4aJe9aIvQhKwEDFTHQwXoKNmIwyQfiF8V0N/xcYBmYDjCYLzU0gKcDv
WvhWDd3k+IIRhdsmazILxYcNZB3DlVb4r/iFFCKGFqUA/WooFDYNDxim2mtjcE60zNUDi+nTI5km
V9g4dAeQcEH1VWgPlUCregzHHYM5IATMhv6cRUhID3dG27qmvdODDKaYqciDYpi56ihT43OgzK5C
UrutFnjCyFhU4iKAU6G64kruF8Y26a4FyG9aHfQYPT6gzMFki1NDJ0TdMCNUXSfQLtC+Bsyxobwr
m/J+ML8QTPQqFDTz6iPFRYiK+7rnbBr3/XQdFRtl7FjbA/d9+CQmMMx9CYI9qe8bugL2N4KImfHv
urMslD2SK5VcadpGRO02MCnmcpNtTSs3rky37B/tkO7bIfLjBL0oeAM7xZ6GA+DEKVKml1S8RhSL
dx6qctg4tcUSKI+Rkk2qOCGrpo51fbGpOA5MPE3GZYPXYN1/Gm1zA4fNhhx9lbWFyY92ZSUYDoDx
jqanNBSfo/QhCL6oGIxr0200vZrKaxXcldmLNbxG0eTpce8Kqrr2WK7jzGYhLGwSK6xqd5V6ptVQ
SpjCqC09oOR4vPgcJ81OQ91cDz5nnG4AqyYo3KZeX3XjvYbJ1mS8Cci3crRjVjeJZxcQ3d+igIji
pRuPlm8DVJTrqHjHhpcF1BXBNUbl/ZjrnpPdts2010zEE0O+iYqvRnaRTi96+KjnL7Y2oEWtA2sd
bl8eoZ7br5NAYTxNNhxKXQe4JGPkOwkcSOEH/ecYo/CRsx8ik1VgdW871LojzCNWlDVW5/OZJEe/
DxJAyD8opgGIvyzxaAfSval1HXNbhs8diBNRwfKQ4djX9p7WDkP0u0qd4j6ctnX1VcfeZih4WNat
wEH19GxQ91G2JUENyN4HE1Xn2q5XWnOl1M7dYHM3DrDfiCeKCjaGOiUGR5oNF2XgjoYbTFHvqUAb
LkBIlIpHXl4lmQKNz1xlmFxH9WmDaFfdc6Tk1SBniXZWwn0NFhCg8rOyR3pY80KojdZf89xgCS60
3n4bMZI7JjhYDn6jjNUD1owCMnjNB9HcqvU3BaFUap51zkOo7qJxYjR9iP8fc1eyHTeSJL8I/YBA
YLtiy507KUoXPFKiEFgjsC9fPwZWd1cSiU6Mei5Tr+rVgaIcsXl4uJubJU+RNtpMPpkhcVIVcrk5
Mjkis4kYXVnz0lacuqKz+151S99FnFjVNuAwttAbL0Onmiz8PLhN1O/ZELtFfp+mh6G/z4vGH7oH
dBQhaIjsuHwVhrntEIuQSHrLSuA7pfq7xtNfzfgjLx4y+SnD3aLFhp3mt2NwGmoJN+WvvjnUWewI
80PkrW0k1JMUqfDM2vBEHsPvxRt0I6JZ6QDREgdC43aWvDEMP8TRVOM7Rc28Kd4gyRNP6LZWdajQ
3CsFSmQUpMv8gXX4KyFiCV1yhmhCV0sP+ByvhjcPZfpq9pmHQoMtS82RBE+ozyNUSG2ip+6YpQfw
Mm2llmx4/2S0GpAWeNlYTyjhO32D6oTB7WFUsRyqU0LYoirRVcQ8LhRH5cZWqd/rerSzDFXWKHEE
oqEoxwMklb2mPXUmgIx0a7XCS8q7qoCIn/Yo6eNWMfBW0u4yg9wJNbBHhWyJIvuK+dT38T6RIdaU
1EcLtARxmfld8TvH2SMl6KWNJ6V7A88BjQ1HUUK7zV44wjGV2XL4TS/g7FRgQ/sXCZzUrHZZ/yCw
JjnpECDvebYjorIFlr4E6kptOzfCadPrm2ro7AyfqQ+hLeud24m9SXNXBKqtUXFq2bOBCKnLcicx
EJ5rmqOXN8KkI+J/badWuV2oFL1+htPi3I3SK8eOmfjOmu6RqadkuNeCYx69asYPqb8dRmyTQvVU
6Ukykx3VHit0pI19+GiM8U0EbrixaBzSN7ac/JKEhugnuuON9FSjtZCank42kYauJo3boXGX4/Ai
gGqMyIPgLA9vO/GcaiZUW+4q/Cmmv6h14wfgGpLyxiPWDWfoI5Z8PXscjOINv+7q/LulP/apDFYi
y+6NwOaNb5W1nUfjbozoa2X8yC32XTIzl8T81Bj43kybQvTRQDkhQXQXDa8N1Rq3Qe3GraviNuL1
KxhrN2iJ1+xaym6rQvLNMtiqevtTkcvvmWEwPM0ah07xrU6zg9LGLzHrQ3vguB3yqn7vohbc1ZZx
q3fse5e1xz7JXC3ST0W+kwdEjcwZx86rx1dR3siZAnlkyN5qdpgMLprVE+kUV885ujQ7Ax2AtTOq
ChquXUVq3KIytzEtfpOkjZyaZbcxaMsRDLil/lrWP4yx8xso35iVsmO0sI0YzWBpBiPJCy2kj1FP
Mf0qpXaDOpidhu19GD8NTXe0soehPiYgz9c6ZCYRQ9QyPxhcvtczKcHv1HDdAKeZ/E4Wd6ncPasN
cw0z9fqY7jU0htlozNkpmeaPA1AeRoYUZ87JTuHhJk65h1LiIxZpBRo65fy+PqzxwgNXIdIrFgoo
c1RSYUoQYmoZ9fUy9IcC6NektRVOnRCPtuu5gjVTs9R0PvCYxwpMjSy/j8fIFujPg1MlVbySLphq
FBeDQr0V5XcgHdAbhJ+fpYnVXI4KUcbUD5rGkcZfg/SLqaVNWnhiCIRrPe4whE3Xh3chuoH8FP79
2+qs3NWLVJfQ8UR9eW/hejlNHWsaSguolu8Uj/uBXTv8rt6sI6Eu8L1/mVYBBpiIcK05zFTNskAi
SjKFlS3aH4JjMGoOIobbKEErbAW8mVYi4MsRE7dTFHdQlHgXG8zVMsRB3RqkbmmloeCKXTUlzQHn
+zr/6HlGFzTLqN9z5MLUTdMlTtjug/jp+pTP0/PTsM/szPsprQC9vwlNqa9A3Zo1b/nw/bqBeT55
bmC+kSwhBVKKgUjqQ1ccmfLUpysNrCtzZc12DbJIUhPXGIOhvvRRtBnhshERbsj4cH0sS4fifLJm
KTQEA7011tgjg4Si3jh6igViSGa2eDNnsps1Gg6I7OF1c93uRdFmPomzcx+O8qgXISYRTZy/J8yj
6SoA+ky92ROMdA3tuLZm08/PDr/S44QgN0H9CqQvXdAcVDTeR129gkpYXjddocAhT/iYWeZTZBD2
qGhEfSu/JTneftUD4nS3ynfXp++ioP85faoqExkJcgtkp1/HE4NMFR16mD40QG95/jOqH6oMEi0x
qmwVKh288uJ0P1Rg8lL2of5mZZob9cNR6fFebDJUiY9WPmVDH4LwWEjHmNzL7comvkzP4iCC7BCY
eg3opnk1POvSVI0KfGODS5e1YC6TjpLyQxMD+H3+sIn6cz7ObM1K4CP8zlCpsJUWTyK7FxwxF1nZ
s4tn5czG9POzPZQHdcN1PFH8Rhe2qnLXyk4BP6VQpVbV1yJ/qtZO54XM21/DQksZVlglqId/NSln
GUgUBk79/Kg99pGNK0Rx1S2SLI782O75EaytbBt7oYvs1LdVbP28UeHTvGbI6E78pGCfjTiOQhyX
ssEu26R3GfhYfup2cke3qyXcRUOwJqMnAlKN6uzcyO0YZ2pY46pCN0h7G+3DjbFpduXzmqXF5DWw
cYhfTBkVijn2ioVI+usmLIVvUzNVsq9sZC8dRMO5B7nvLeTGd5Ez+PXoGS8CCagbsH1410/vopf4
+xvmkKxWGnM17vENHA9wQx+/haCjQr50Kva8XDc1bZB50HM23M9C89meRQmBiyBu4ZDGn3r3GkRA
pYaKe93I4o17Np7ZbdXQmA+BMo2nxstCu8+0t+sGlt3dmYWZu+PgXwlTHRaQhXamhrjilJ3w+N0l
R+r2BwOtcP1L6smH1Kn2+r21jWS79K9/xAVW//M0nH3E7MrC46WW8BqbNmlwX20nCQR1y9Cy1Dut
Vx/UjbRpN/8LVNHaGs6cQKVYSigMDJ4iDwUeTTtC96PhaZtq1/82XznITNKPNXzd2h6dfn62cap0
DE0w3FCfjCcAYzxNCTaA0jskSW9X5nXaHtf26Ozwc8impDX/nFckew48sf/q3lGc4FCeVtHqa7t1
dlX0EngPwr6ifqLeq93oWnJ9k+uvQ3sTtADFNXjdq1SyG3lErj18UQJkLsLIL5pf18e9NMO6OlHm
ovcDvWezMJLXHR1yC7FCbeyQPOz4aHMRO0F8f93OYqhlaKD1Q6oH7565c2VMVXuUOhDj7aOH8DCp
r/+kNsGT1ZnolNfgFhdIqumcnNubTbAFlG5uWj0G5uoQ0vSLje5Wboc6AexJq13CS8fj3NzskurG
dGAdHxArs2ivJk8Zz7b18HR9Epc2zZmRufwe62JhCAljGqnkgLHXYWtakNOszE/BuYXZdkhGVWe6
AguJ+tQGv+uS+ZM2ht5955HYKtoajcrKtM019xL0qpchWJ/AAarsWXrf5dVG71aQiYvP3/NRzRx3
Wfeakki4f7TbqV+8ulfe661yH26iHd/JbupFj4Ejb9im+HZ9wdaGNy3omf/qetqXI/iHfb0dQEIz
2OjQ2yZKYF83sxhPnA9w5pw7BhYyNcA0mqe2AffwpMXbHpAf2kt2AiV0IO2mVhzihq/VsbhL3Hyj
7a5/w/JQJ84MvAdAdzrbOaNgacmmoRrmLlafq2on6OOniT/CN/1H1NIXpNNVFNT/Q3zTBDn6z/gm
p3l/O0dDTX/6X7Am+g+07upA+8J1gznNwLL8C9ZE/wEwPbinNATt/0Q8/RPWRNR/EHDIUSDyIU/x
F+Lpb1iTCSFIIKUA4dA1qv4RqmnmTdBdoE8sJiYY69B9O2eM6aCaUrQWSru5AAvZSO1MFp7ZrByy
+RU2tzIL/FCWnhRK4sTvpf1UGdiMNWoVq6+gufP9NGOBXEnTMaQLKo+gKeWqj4vEJ4MTbCw/NW0S
2+RpdPqXCj356I5c7wBdMApboPFQNBWPbG3mucJOVRItqhK/ZMYdy5UtKwvvbC/d/eXcz3FSc5eP
cX0xMfNRpFGiOIrKxFerDkU+SP9KCQqJACKUnZfJj1RfCQXWxjRzVqSL8lwPJoOM2ilp0Zy2Esxd
EPjMxzRtmTO/C1g3MyoNJlBmTB50p3sO9ipDWJf70k14DB672gtbJzvmW22fgjKC3uSac31eLzKf
84+YRZSDXEo077B2qK3h5cqQcUUTXbIPvelpp3hS56HsurKaF++DT6sE5x5HG4Kh864oXjdNERaw
OlWZ7Cp1y9aW7Mrhm0DahdAFdptdjBF3vxBN/vlJNOD8TRPMa0BlzZOrbRBQuc1ajFjOjiJqn2UB
/BMHMEWs8UZMm+Q8UPkcJvDWMlpiAPKbXzeZauRVUDWJz1D0aw7ceovXBAgX/AqQZX+bmPkVzCFj
JK/hV2Tm6rWK2u/vOMmO5lqH8uIJPDM0O+RWC+TJoGLJskb/AWE3tymAiTAjp5Q4syW12KrhGnn4
4iE8szk79T0LrcCaBpcMxMm7u1Qj7vX9v2Zhdsy1uEL5K8GoBlS3i+hHGm3/bwZmhzwIysHKdQyh
7b9J3U2hs7UTPJ3Qi00GXgfDUtDNqMzfLBFXDBpS7Ofe1/fNTTN6w03qZk7kWCcjsXVbceobDdhH
lA1Xil+L+/vM9LRnzjyYltfdCAgnHH9RA+omq25etj+GWFFXYsdlN6XruGGQooHTmK1TlutQvyyH
xLek1k0SyeHjE5AmTmah22X8SdJfqio5SnpnYZgUgK8QFQ2pSNAbPG6ur+hFx8HnqT77ltmSmlnW
D2nQJ75SuHSPuxxyQkgUyX7uhbernduLq/v3wGf+2YhbgXcUjFHIZllm6WqxDmzSWg5jeSX/NjNb
ydboLUmAydqvLRDvyqZTZtRNVvtelo6bMvHmgjIPta05r+YQ80ooQ4fj1lV3cRt6qF8/XF+eJT91
bmK2OoQIvLgFTLBqS2iMCl17KJC/bwPiEQNAHJ6sHPGluTu3OFuiuo2Y3tdYIst4b1ANp+V9JK+M
aumQo2sfsPupTgB6w68nrSs0dD52WB+5bdGLW0a7lEF7pNQql4j4yWJIiV6fx6WL5dzizPemtRWG
JYfFBLT/WnBgUIaDbEuerrx7F7fE2chmJzvkdYB8NuykZrHjerytAN26PpTFBTozMdsSI5+aGhIs
UBDXTpgACld9r7G//29WZtsgZE1jZgE2XgycngJo4lB8H8018ukl72Ma4AoCfQH4Xaz5ESIByo4N
yVM/NcotQtStDJYvkvE7TTxGNeqfOYgfTcmJE3rPg2hFue1yKhHFKFPMBt1A6LzOdkWbkEJPixQy
SAnaBcJywE1TdCDAAuXH2g5ctvXZTKmiH2YeqMFTCK0MBGwxuHYOdBp9Ekm0sjku9x9GhM4ZQzNA
4nNRestLMIVLfZH5kaTYgwI8+Yjq38phWhwKol1EnASSjhfHlyd6lKUV8NIVsuD6R5G+F2ayub4B
Lz0fBT0tRWcmejwuK0MVH2WGBHHuhxnEjS0z/WYACQnhRxeMQSer1X+Y1Pi4bnNpYKB7h08CjyzY
ZGd+KYAeLQRrotwXSoPIULGl4T4yE++6lUtfRMGdgAegNslCQBf0q/crUIiCOmKS+y3Xvqud/NyQ
7FmLlUdRyiuV2KXtcGZqzmgqlUMURFqKSdT4S8rzo7DCPyzATtoWU5VQI0gz6xdJKKsFet9CG5UP
aub3wRAe0UxPNlOkV/6dfll4Mi/ETJOd6R+LQAtpPmtNSXFHaEHhJy/aKypBKRgos2cTCWZaefwv
MqhRsrNv1+1eXlVUA6nQJ6ewivrkzA+O3XRmaZf7pGEPHAB6gwlAhoJjL14CfWWQC/vvi7FZ3BKE
SVUWYZv74BWSTjkiPz8l6B4YmPKnuIjJ3WI+wXmHWj2c4GyrN3UPfGDT53C87/qwYeOOtH++M76Y
mHlXOYHK7RjDBHDaHpo1UB5UD3Ut+9dX6LNq+vXJ8HUo06yexe1FU5cpLcbc12UW2mFW/eByvJFE
BMg20O0A8D/URHqRIwUSWc3rinXlIqT9an12HSM2a1iiDbkfkBCaLQQXZeTx4Y1HN3LK0ev1XQfk
t4KQSx9+XLe9cLq/TPBsb3aiS3FbYW9q4y90kaFbZE2GfcFVaZ9vfaTB6GWLZNVrfWmqMnY/1ODI
GLlCeW/G3idx4V4fy+I5m7IK/7REvi5iAxoXPqLFyudpcDIk4UPn9CPUoruu00+53qy89RZuFw23
o2WhOGaBLGc2dQ1ReJB1FKvG2sbW5c4Px2QXWPxUWVlp81BzCQ3ylYtzacE+BVPQ4Q0hjPmhK9E+
p0QMVvOu/Yli5HHUxPb6PC6tGFrzUBAAVR0YiaftenYYTPDLMD2ACQp2nbrVgclVnL4CisxYCXUv
uv4nF2JqSHXroD8jCDa+msLjfYyFKiX+JIAXC5uPjvDD/cTIX1Z+cYdK/GkVmbI0hWj/BY8mLp1L
LYNeSXNQguFgBT80C8WWfpftY1d3k2PypGVuvcmdNVd5UUf9HCgiNxCKyAYFvcdsoFmkhSLgHCAE
46eCNsVnpGz/Iomoc9f6gPjOShi3tIqoLEycpAhPL1bR6PXYUtH740ukC10eo8GzCsDbLQ9PdZWs
RMELxhCF4M2ngzGbXAyPhsyAkGvBfVQ90I7F4gNaOr4zOnoWb+OV/blwxaFlBAIwKh5+yFrO7h0l
Skq9hX6xn3W1rUP2RsKl3cjJijtZMoNgxESBZkpwzGFyeZ83piElwlegeJrF3EnTxFVBFXX9tC1F
JaDmV6bnP5BuwLp93Rro8iWGKakcOT17cMpd5k0sfOhw29Nd5aLTGwxIaxoES2Obyk7gR8H8mXOs
YWuRcBh7IfyKyC5g+PZAmZOwcWVsC2bQto8Sl44NCCKk2UpJrEdDiVHCzMRrww5Id9hAlK4s1MJ5
xjlGRhluRJ44WL5O4CCVtd4zRKhEgR/On8to7bWydHy/mJg+4cwlDoPWVUWGCHXisJGAxUYf4SY7
QVHOyahjoW1hndp/bVjT5J7ZLKIsJtB5Kn1IQ3iyI3vTxjB3tT06gNp69LCGb7tcLc0wcZuZAHpg
MuegEsIG7HJ1EL6URHsCNKgpdYcMbVfXN/ySGTTeQ7YRpA7gZp1dL2mUppJmxbnfm+OWDb0LKgO0
yNSb62YuXRJYVs7MkK/Tx4ncGmWBJVMAktfuBVpN6uao01Wpoukv+hI7YmODhw1SRWCiuCS0iytJ
kDDsS5+eGm+iWGc+ajc/BjcDi+efXySffGIKtFAMXF8XQXc44iSooYaXn2/9zLaFk0G/BgnQNwLs
8zqR+8VimTi9eEOjfIrHLDz711kMjSQfBY24nxuxDRqsREZkU69EUpcucLKCijdeEmBRungARsIi
GUj0ptvRvM/vokP3wR39Ltj2DvGbOzB2R6t55At4CZ0ZnW2QsUUcVTKNI/ZAPzu6kqF9ifegkx5a
L7CJLX8DA6H1G+oLbvCwCghcnNizIc+cVh90og04rE80/dVNCug6Wp+ROk/fGXryndqRiaeGW/pw
/Vis2Z15slKvKnVIdO4X/GUsgKvm6H5bq8FdxnWYWwWHAsxKho7/z2LjXm9CBREInw6f+kj2xAN9
Dii/3mS0OPu1Q7brWK6lBZ2uaZTcjYn3ZX7bTItpQbuwBFaNQOdBBt8jOINt8T6gKRiiB+g19HLw
4rvaHfTx1ko/F+4aAAzggnE8YR6ZjNmQeVOqEbCsjS/R7G2oqoOS1H/KA4otO3EREVzcxCAXkU+e
Uj0yc6uExCVokBSQVOFZnADi/cd7BCd+QlQjEaiSeUTSZGrXjTEp/QxdzzoiE4lGPtWK43Uz04x8
dZxTxP9vM3PyQnMAmy5Qi7WvWRVoUEIIdchV4SYV3w+NHIISNPp23eLC5odFALjJpJqjf0Lmz65U
mrZEHTPR+wUoXiqeHgz04IQWWo6v27m4e7BOaBWTIbeECByccF+9ZpdA6yTgXe93/a3UaXaP9mOB
NvpEDf+LOTy3NH3J2YiUIs/Ra57Ufl+kXhPE+7QIfQsMCoCuOSRfCfMv46DZwGabvNDrjvUJzBW/
01+KnT4GT5WbPAV27pXOcGAr9pbWSwMTEJi3kB7E2fo6OgskKnkkaOlLGtmW4y9OA/CLrPXZXeDw
pmOl4UbVZCjc4S0/M6PHvGkqrk/R3eg3L6Ub3lC4rPxR32g+GKld0+33xgAoXv7Q3Yof62o1iwM9
+4LZXWQ1VVOgQbf0NdAIgB8ELZ94d8hr9+y8VWI+0NmlU4GEPjdzDDTegZFmP+kqED904n2x8kRb
3ijwxdM727xs2AsiOWVY19KXIck78eoBlr2DLpwjbVC+8JU/TiR8LuG/7c0b99SsksyowMjyo7m3
DtyZNH4adwSPOfdjb/22WTzi2JjgqsJ/F91aVtZSI7fgirWuP0mF7kthCIoH8aDFa6CP6QE495N4
2HwyS+KNPccGCbkbocpowpTgexaVRzNMd7LZ3iYaiDTSaEoz+ZrauNed2NKePDc7cy1yZArapRjh
SF705EZPwGElVhzyFD5eG9rMn/Q0CxurgA1wfmyK4jkcS9uyNqzYNJnsQJDPuT6my0Qv9sn5oGbx
bBzHetpMNygKgRpLvUC+tcAjrbNdq/0AJ7ytmd1x4K133e7aXM7e+GUfFumgwGyqMXBNje5g/dRQ
l/xjKxaidY2i1oV8/NyP5RKiMqhSg6haQIDISByrMTd0FXuysPVhZlJHU2XcpfNcllBBYRYPYe0z
9kzKu3hU/AqkT22z1vW7MGvnhuaHOmaxUMw47X0zPJmaZLMG+Z6w/S9mDRVPGehnU0a+c7Y2RRd1
asN57ydddQD6kNsF6HRC1ANWDF105MH94qWIgh26HNRLYFIYUtCNgh3ST3fdC3WkyBePyaF4BjGW
5koOmB/Qwaq/l9oN5APyxF574C+9s/ABwEXBZyFIledHWgqTRiOIuEo8H3VlE+wrZDHU0ol/N4Ov
7a099yHEtVZeWQiNv5idnXJZG+uxLyOYDfnOzLtd0RorkcIlgHKaW2zviUccdJHzbLzeS8QMDV7j
DhdH4oRb0AFM+lv0LkLoH931b1CT2KSrlNRLHgWGIeKDijki/8+n0FkEhvqUxSM9rX2JjwBb9W+D
3kJ0jhOwQQDYbedhhD5oMx3u29GC6Fy2FgJeAiA+h/73F0zH6OwLWhpEOqCISEBsBs9/T91kU3rS
hqzqJS2u49lQZ9vHFEhhs77oARsBtdSggPujWYlnlwIH9FfieIA4HW+d+dujZ1YX0xjTqXfVvmDg
AZbBjQPp85a5FQMrhh6+GxEoGxuQx9hjIBOXmFBNTfJiZ5jB2tZdckEICemEssPDcn73lpAraJpU
xd0rC5D1Gg88qr6hxutf99zTCZjdg7Dxt5nZzPY9KaNGxosrD/htIOpbquT7Xgm8sQt9UJ0+XDd3
uZAq2szxskPoApbs+WFJyrhA/Tnu0PWhgoo4UFpbTazMu27lcu4wZQTd7OhYQJFn7lhbtQzlfDCQ
YEm/QaTO7gzJGfnbf2FEAyQWilOown3up7PNTxmSpLpQal/ElYPX5rZKot9VRFf25dJY0K6BFBXy
2OjBmD0ROo5nrDJRQlZ1oIHeJUK/Lyeag7jF3F0f0cLiTI12eHhDYcS8qKXIPZg3WJOAOYch2VaE
/fe2rP78hTqVSZFKQA8hGHLnHQoRopG2oG3jKxlpQIFkQQeMGZFTaMODsD7+dETA4QCPC5gPCgHY
FF8dFHKmZWVqRes3Agw6qKZI6ft1Cxd9g6gsfzExTerZNkiNNKHhABN0o/rGNn8EQiraAAvoI3Up
fH3lAC343K/2pv1yZi+A6G4kwqiAvfiu27Tbxm9fJglxYErWYtZL5/DV1sw5DEzWywbCQT47gtEq
d9XKkxpofSlb8y5gINxwKLrHqKM8A3F5t2b+cuf/FTGARADH52I7mjyuBPhtW5/0wjEHthVRvQ2U
YGUFL3f9FzPzWK/srBaQTZiJIeWim6DRHdY4f5dGggQdinlomoV84izQs6xW0kAg3fpFC8mrtD2S
pvs1Fms61EsjQWIeBOwKCJAuhBzkME20voIZMjQeFL62raQ8Xd/uSyaQWEX1BA1fQD7OvFGdSBwi
UlXryzG4FBMzBUNcLq/4oYXpmkIqokz5F6TpZlFbPSGTkwLRdyHdhfXgJioacqPV8snCWL6Ymb3I
yqjtejSGI8g/1cfiJveZn0CPzG4hX8fd8jl1tDXw/MKB+mJythHSMOrMshO1T7p3rYX+L9g0Bzq6
ofwRgNbo+lotuaapkw/d2ngxTSmmr66iaNOUjiOi36YdbwTY6+LalF0NYNh0CJxaNK46dNtejO9K
k1neSK1twPvH619x+dCeCnooxZogU1eM+Y6xwJ2UK9aUawXHnQb6MIEqgyx/S8WbnIcIr1ZVJyen
/jWkgUXAVKemIqgVzW//fOyt2DCRKpxoOajTbLR3EzmZ+CaE8qMo7DVYx8J2VQGHQWYXTX6IOmZn
oh1rKWkrRGp4zwMyVR3B6+KWebu9PpELASoGNFWb8V7E+OaRQNGhoT+jBR4zLr1XboON8MvKITt6
m9/0p+jxj/sd4LBQR0EWGVDZSxBrEwyDkaYVCNHBowYpHruG/y9pZ18fl/GJVJ4tGAqmyNfBoSD4
mCdbq0DTqhjssX6gV6Gngh1eVocPyep/d+gn16QBlGNWbW3ypHzuibrtU9S9IXX53jXBW9TLu3zo
AyCsm8xRS/nJbNvQrY0+sNHvuoGy1nNSTdSnLDtocmYAEA5uSjD7AGNsyB95X95apjiKRr7LYz2E
Ml7qt5HwoXC57yz2W+p73bEk8r3n3dFoo9QrYpQjM+l+7PunaOhuq0G8Jkr9qgQDJirqY6cUbKIw
RhGtMbdWWoKuZVReijF+KVPze0dLx2TBPiDjLXieFdAXmuiXp7IT8i6wGxXRUcjAD5uH+iEP9FtG
2mo3EhkV1zYZb80GfI2GESuObpXE1RjbDHUHpFTbHYEnlF2ZxK3HWgYGPFS7CxKDNzkjNXT+xDPO
DHJ3igxYX8P2Y6TeUZ6dTBIdLFR4QT+qIvesjYZTCKW3O9L8FqpZ+RYSFS7KNumhLEwB+d+4tS0I
+ulKhx5BxfxVkOaWRGiajILCQfB3k5PcKWtjsEs1OJpxfpMxGjl6ZnjAVfqjbLhpLHmZRn6XSngT
MGKD93Af0Pao662rTI/Xusp+R6P5Lsvtrxr3pZ0UJXoDNZCRQk6ticJfaqo7rDLAX5tzakuJ/KgD
/VzW5b7WFTuL5U2pGHt9AF8obVF6ZOUD4mw/R9uSmkIKUAZntCZ2QfvITA5+qd9jXp869QMioz8t
Yd0PXQ0F7Y7aoYwMcqF9b2i1l8gIYH9yZzLDk3kKJuqxeidVcCOBjjwRBRRkkmHbmDJsWDtFxC+j
Mm7aOJ24RjdE+QhJemwZiH/zzcR6S3TZA5IKInHWEVUUKFwByhTI0WZIGY64/BPBtJMNdx1aMnDJ
79Ve9WTMJXqzwGYJvkuWujSXfCnqn9OAH9U03Jdj7AuBEaalTdSbAHoMpfYDtVMnLR8ZyLaYqnwg
b7FvuAacXSogOjlC+1MydqTTHKkyHOTXnSLQTlpjeiFuj74vjmiwAdcHTs6ggDU7fYcq5E+96Pd4
m9yPys9BH3xmZhVunGOjSd9b03ziMnQfQuirteo33PoOZJ9wnBNHIaUd0pukVA8W070kfh5BjZkO
5gb8UdgLykaz0rfYGr1GVTctqkp1Bm3HVDwVLX7WfQxWvUPs7fAclJdM+a43/KMPwZBejfQ+6+ut
JPRvcog9TXDL1RzPWtMbqvQkcPNx/QZ3hMeI8VAVluXzrKpspUPLmpKwHeUJeC6hsWBm/DQaAtQ9
vY4JptLeDGq0pkc3cFh7MlpOrI4nszde0RqP1ECn7lPFarChkFgTTNBtIswjknK5A0bX1gMqpQdH
nfmQcD44SU2eukjxwF4nwJIFspEQKHEnC9kbrRMvIPSRsCr1wah/m5I+cUqm39GWVrbUy9UG8OS7
wqw2qkD6kLIWrxuwe8dmep9C4cIZ6Xho9fqhS1UAQ62bsmIvzcCHvVDAKGEk4zGqzENsADKKlqnS
LWmUbIDTgZhTBOp/ZoipqU+3c9l8MEpJ3tQxeeCkflMgLYcfj8ArI2TupDBwiw6PbVOSID5SQlUh
Iq9xCeZ0uWrB690cixqONe9DJG8U+lsaZMAchNhBTwAd4+Zo52xM0XssvaYtfWii/BtAYm7Jo1dF
4cORDv1tqxcftWodlRCCjBIzvlOSgdO0NkFBbvSDhwzX6AUIeDblqJmOWtTg3VXIC2LHx44rCQrW
dLQ1WX6QjOZEs+peNisHQIw3KdNAjpwS2UZsRr0cBNJgVTeeM1O8lmD1txVg9Nua3sSpAb4dNdkm
sipAjkuOUQfyeGaB31Ttow8Ew07J8dutFdzE2vhkgtLcsOJjSMQpsEB2y7BYBh++kXj8qID73kQD
WD01I/8mqR0I9QtxBHlub49c/432F3COk+BDMGs/xMNPLCnC4Kp5jppq1zXRh67oP5lSTh4Pw8tB
aR+gKX0MFU/U4V0vWbHNq5i4WT/upBFk5HmyE4kGISMDjDZKdNTV4bYdcTlFreFXVQHmfSl1ZCN+
kEc0giNIxAltYoj19u9GEDIIapsQg62jR7OXTddUUbUQjRa7IJ691wcdpQ0dQXMaW17XsdhVk67e
6HQIfYPw+DnJFaAj0rGFX7ZkF3IQmW1FHLT2On9ts1h/qWV2yFIVxN8WrpdIFTfAqrzUaf5zSA0Q
/pZpbit686RqRrVlRXhfqNEpQ3wAbwkHK6B/K0sGXEoKTE00+krYnoSp3g+qfqrAsA+qVLB2swKa
u0N6zyQ1sWMDfO9lSfc8snzgxkAnHpuHfgBaq5UDB/fii4SRW+3wYon2pEfFL2lAZwOcmmihSwkd
ahuSi69ikP3Kyl87UTkgtwBFcgzW/QG6oFXwWIRVYJfZ1OrWOeBDvm//h7TrWI4c2bVfxAh6s6Ut
pyp5tbRhqB299/z6d1Jz34jK4jDHLHrVEUIBRCKRMOcAhlrVovsuUX1Ha1u79/Ez0qBRYTRlMOOR
4BMX1ZOhdDVueYyZClrYYQ4aHG9Vpv6MDPGihuJo8UZg9XnvpmpiYrjOCXnuQWjko5jEKjDQDSzD
JunzOGsup/kHtfZvI7U9CNWNmCJZ6KLdLAsPUzScouqXonxH4LMmbc6cIgAANBLDe6BwW+l0Dmqc
QUkqLRTUPT6YJHPi1diUp8HNEH74YniY6/i2Fkuv0ERLTQx7rkNv6FK0nfRSskYDPtbhKwG7XYoA
Qp0RMPlevQMV9wGMsgdOLn0rklFUmApBt3whcGQQIxhSakZK5QVt5Pry4xTx+0lW7BpQ1WDFQVW7
daIZ0NlhAKgmCfNaav+SBsqNAYhutCOA2zruhxC8alnljLpk3HPDcOuLWWgNdeRb+RTtetnYR7GW
AiK5PXG4PcwIZHaIwHsecdaao+kRnGoXBQQTUTR+6zpkE02pNmZdlIk9iVi3U8bem0fBq5LkhBsb
SaR0ElqgL/dcfsLuj60apVOE8g2n1K0DKgEHgd0uuJd6Alv6jKWLHgvS7WwiGmFfQbdLdIOaRgfJ
Rbvr1eYUys0N8K3v4uY56p5l8bufvRpBc5A7Azwq6qlvVa9DnOG5Zi/68nnGRT233V7Vvxe++IbX
fE4CrK2ArGNskJpJdXkKjelVG+VjxfeXXjN2fFKf/fmo+uGRm5pD3la7MA7BtVmg3VY+8xXOMO8G
Ab+LOyDYZQKYZvTxZCjhBPob+EuCN56a1d+nqv6e5L2Ba/O2V3Jct7WWOnIj/MJBPU+lchTCyGri
6ic2GAmIvvFbMcLnOu4PclLswqJ3S304SKV/nPrp2AJX3hfRhqvyX3FUgySoQGiq1KkwUVppUajn
dQzRFSUYMsAkArhkdFM5QJwnN8PQ3Egzv1Oq8Sko2zvOz597XAVOrzeXqcrhpmVxNDL9Fxav0Y4a
o0tYDFargW4DM0Ev22+djwlx6qmDOSA0GDCvibotXTTGrIUMPoRiduU0wBMBK4LTPg56bK/z3U8g
ufGvfTWBK7sbQXwT5YJVCdHU21w4t6Fd9KgzokttdMdg4KQd0k4esbdUTCB8qmcu0WfANQvAoowb
gNLWWXwucGFYUazEb/o4dYh0Ucnv0rIbfokIeBUoXYz2UndhexL5MrfBxIRPKsTAGRFkzt5W/rre
gmcFaK/QZFHxrKTLOkIs+ApS3A65P17l/CmOE8ZTktQjv1r3qwSqojOGtS5O5Ti50jTOL+BvfgqV
7DLXxKd1FiTfujoY50IN2yD40F+rK+DKi3UfWQfUSQGAM/GcG+RyzJicua4YEZU+pYhfpRR9G1ZF
E/RuzldWkInIyHOrLCPcTrzZ9/+88Y2GCUqImCsBRgQ2ZL6KU2d/nPpIn1HHSE2Bj814QNYESrZt
V1gZ0/wqh6osa3Ml52LboquB9RvZSm0QywGf1n9AWVk55JiW5CdwNzB6KdefDFLheeg7oLZxtZmS
RwlSZYWb3WBAtAUFiJAwPtdKLeiLBOpz1ZE+5W0qoSlkSEeuqJ65NnACXmAVL6/d4qsmpAa26AJU
XSaECaH/ywwN9YjGLlvMtrbffDSfFSP3tj/XSg3vi1bErgtpUQ5KA2SSLUHVj5wwGvdCMwxm3ucX
Ia8iq48w8ipXMWO2iiWWcsakN4qmy0reFVMf/DyYop1B0NVZWoz44b+rM2uPj/X1KK/09cngOQ56
5tFTUr53+mVCHrZty9UrAA1XCQgx6IOCJfKrMRvs9PlBlfXuZBiAuz7JgbGv8tLkqhdw7+2yIXvo
pe4gSgP4LlBKki9+2mDZA2S7sXYcxAmPSzDthLthuiTJ0zCAoE9w8/pXzItuxreOVKgY4cbbHSUW
v25xzQJ4RlCRhhnYKPrnUR2eaAABGXOM4OejIwa+kMhxvNy6AYLSNNyQYv22xVZP7UIC9VXmJsux
z4EOaBx2hw4lHTnXGA7OEkF9kzEtMNvBQQlZSb3QLy30+J1tLVaGxL8airqcBinmphoMSh9z92Cl
aUz/ORSwj4fdGhtEJGbwOt9UD6VmAbeCod+qYy9MSPUdhlFpcrkJQUvd+3bW6GaEzYa+f91WkSGF
7qQlPiqJSonzKhgTZ1Wz0O7FxpAcfQCm2H8TRV2+5cCPkpLh3aPOF6V+kMrbmbvfFrHmEyqZBAFo
E2go6KH+tCuLsRw4fK+yxF0ogZQuTozdtpA1k+GqBUyErGIKmK7pN6Cd87VOa11depUa0ZL8t35g
TChdZ0UyMNg/ZYhfA06t6ZMcZFCkEyUv0XoziUE1rTyV8cjycfKnthIw6qJo415pOkNDcz8lYsYT
mD69uFExiHFSosjpimgvheLdLB+0AFvtI6sFujKN9TUFJAZfXFVVFROLIskUM/0hanow5OAdwff7
ORE8QmWDnoY1T+pTBkK1Qi2cYr6UCar+nez5oOv0O8FGfvpP0QSQVC1TXyqEhWqrl02OXzXUiZmo
k1OMqOziGbntTdcuq4DeFIgIkoJ5lCs8vZYDK2nE4/6a8wkINN1OBR/dtggSKegvjAk+bOrhGUPa
il/tW5QykGBatXUzFGvDSDikEiCa4+gFSw12l7WXqpTsOGatja5ET6Lap1zKgkaKRmY2ILGSb+ra
FlCtDG28Z8iAt76X7trBxjRJpu3Sc2wm9nDk//HyIMbcAMqFXTT0w8iGxVfFh9qQwcmtIoRmZWHW
eXKYOJBcZvzAaJiuqQpJmJX8QCW52uFQ1GECwUmJ3uUdGgTpT5R0bcPJfyvnArRzWM+9m9x4Fx9A
XycB9fvn9ge+jhZEz0/plKFFI+giEH9hPj8ArnmWY/YNNMgDyiWpwHDXlY7mV1nUtVtxHTgx0exH
9BvQWRTNgAuPavw0yOjSqefBf55FkB1Hg9kBiVJvS9BZP26r+/FMoxz6i77UtcypVVJNaSV8XMso
MVgRgPpKN7oLbekMo98hqYINTBkkpg4aAhbodVnbQWs2JxwSoBUHXCyee199S6mySZ3VTHATtLXi
vkH3o7aEfLTVUXzb1vf6wsG8KNAb5I/t/KsCBKfGSZ5WXO/6IDn0/R+t+pqELNKqNX10Hp6L84px
FzrF1fOwAmA9SoNlfOqq+0TSHoqscluUv7e1WQl4aLh/CqI/nq+hvIseqKtov7RC27cqz4CGXbMX
VvpEBRMvoAanuUzESak4vW1FtxRR2lLRGwlyMyhYE9qrFluIoU6dYhSl0fEjkDy671P3NgaC2Wg/
AShqbxtMvF7EwYgCAIkxfI8QDmigr65WClWIO7kX3bDlc9x6DcC/JYD3otcP5sBEvzWAwuzlsviC
6ZgRxJ2aHUfy3VSXTl6roAaSLQDjobweT5e0AAtZykmaVYaDhtZuYm3/2lWrYG4Em1hk/ZD2I2PA
alKAYQ9XLbsXXmjQxVOcOYkvHGcwDLPqSQtRlCfJjZqmZaxgMFVOf0horvl4dbDi3aoQLFHi4Yf5
16u3EsdFDbifEe/aH9kzIQRpbqKn+EU2J5fzClf8zpq7XxdooNZIDvzVxnvdt9IUcjjtPZro3O9m
/r39gUiApoMn3rF//n2SDy6yLXWe6kGTR9Gth7T9waPK6wS5WJ1BLKqjbdcUaByDTnNb6GrIXkql
ih+g1URPSRJFUDWAjbo/8ajE3wKX5iE4YMDAbB6jW/XSnPRd8oB/r+DlYoSd1aCwUJuYfaH2iPJi
jZcinAX9dGM65dwJkyUMNVnfjsq00CAu40DMB3dQm7NcJ+e64563LbmmB6YFsbcPsiQZ83xf9ZjB
UY8IEAwuPwV7vijtOlZup4lRdVtZ/kAmIwAWzsAq2fVLig9LrtEbDH2jI3Phn6e38AcAkl/DF+NN
SLHACcLaxJ5ZbrKq3EIq9ZHmPBYxcAMvaVDCLLHQVdfPXPm+bcHVFAYrJsAiIzORQDb5asIiCZMs
SHECZK/cg0bB85UPWATQwJj9U/qLYxhzLSQi7RbIMgSyBXqiOeJ0NdWyEp9s9N1KOYOVyR65W+7f
uDgSfEAiYHrwGpo7nHkpG+twcHV/cEr9Z10oxzb8uW09ElTp8LEQQhcMwjyOpyjLBnfSE0Bla7/L
obErMfyeBPlN4Qv3qZiyegSrbvGpmEFVDtrZF3hcfZCJaYQSNEHaTZk/beu1dnSXelFhUdFqTC2N
uujOkeEYPgZDDJ1jQcPQnoAKNuiwUTPAigiKBzQYEagcC3meDNHl0kIH6Ndwn2FgJSrRzpVGd1uh
qzcJLYw6TB3mSDu+4vGQd7RvWCbSXtCKD225NIfX3iLzsvwufJpQyDQ5kBzcb4tnqUrFqTHmxxhU
oNgYBqNkJd0ofGpK6jepYSTHV9WDP9QEVhwPUHoZExVfT3Ob9kqUNaLqtt/ix+wM/tp96mLWfafu
+0PwWDyGx+LSfGdBCtM+SYul/EWM86riGlgXNPVy/9jF94PAcEmWCOrORKcwrhUsmLjG+BDHA7Zu
9lP/e/sz/YWXfJqP8pKwA4tSHkEI4Robkd+kbubEdnST2sC+cMiz1X/JLiASYLRdhHUP+ZRMeUgz
KUJbTDOR3BZmejs+ADbUUbBVexM+Z48SNs2Bo4UdnR1DZWK3ZQijPx35YYtUQO/lcApmqNwiGxGf
Q0vY9btgr3mgG3/jbBZNFUtP6roJCq5L4Lb4jOLvRAisZrqRMRfSFTkj9aZDM60XlQ+XcorFmR4u
2cuOnPwYGhT4eZBwNZlFppxBar1tSJZ/0u+Sso26giiWzuAob99KgKnMrIIDw3r0fSNVhSJ2WNJA
60VobSPHLMQsaZUnFqD8DvKgcLeVou8Byoj0XTM3bdwGUyy5ggIuwyw7C1HxvC2CYTeDCh1zIvl4
js2iK7WokoQ7NXttim/bMlhqULEDM8xpW5f4NnwTmXX5q+gZjb4rHAzaUFTgSIZSHtGuVV31jbcE
u7Ew+7P3b9W9bKrm7JwCp3xRT8W+sKejz1uTx2zLXS1L0D+BiiBh1zRz6SOCEFik4CjsCm80WzM+
izb/ncW6IjKOl0E8dRE2ggELrRH3cZ/6nuxUXm+jIWhN4NmOgVjRPI1H414DGCW2ac3aGz3pIDjY
XrDQK+RNVlRhfWAqqoxiPvb9MKHSlf0YMIHPpG272lWmrUuFk6LQ6ywf8IFzDJ2aIGo45LvwPnkt
PdbWAksXKpCI09ynPkYjUZTeC/OPhMUedZXxf1UF1bqvn27op7YfJQjw33RvPhHkrMTqD+I3yQKA
p8fagruq2NDyqJzEV1NQoebISbqDD5y32c1/Jo7mCjtZMgPsWw825zW3Blg8E9vYc4/bZ387vmCJ
6Ku2dcuj+zxhtnPGaFc2F6bWvWNGnhH9GacPTERfxYRSpcRaC6MOBwzPWYDoAxIl4SaVj/8CE5U2
KRVu+HkMs4pcbtJD51Tn5IAT50Ye6JdnpwapPSt/vapY0AKp4CJgZULLQ3xDxeStRjVFpwTBZHvE
v11izcD30Sz/wuGc1zfcrbEfY4aBidf/dZpyhb+QAwa0xEg9Qvgknbi4s+oyd/rBv0deaBUyGA39
ZFcEvL3tPVfbqrTiVGRJhLFMw4l8VwuB/ZRe2l22V13xyMbFYWSfGPn76kNqL4hq++FD2Ptqbd9D
Cvim2tiHuC8dQmcY76adso9PAsu6RIst61IxZ2qyqOcraDlj0LXLMNcHgNNoPo3GJZdZqS7jRH6E
2sXVUWAbpY0S+JL/1GPk8jm/FBbOyk1wk5qDPb9XbnxXvDC+43aaiwmxr7ZViq6K4hZC0TjwomPn
BY52n+9wI7vtL/bq73YQR+fvq7i5HRqxDyBOSoAMrpzGgBHWWFH84/8XVpwBfBVkMj6ZfxPeYv3j
PnKgkoX1DRQTD2xivu3UEy/2rxpFQGWTtQ7pBTZVbpLpPaxUc0i5HZcyEkLGG1b5qMYtNCtbKfcj
kIC4oqfflXvM6OeX0G1NycO+mIvGuBse00Pgci7DR8hH2TgFH2+0hWAAUYtYC4Pg2o+s5DkRbziw
Fg2NJ097brwMtSPqr4pyFHPWY+UK34YKM3SjIMqzVCiJv9R2+tjao4370ST3cu2ELoHjava6qViA
49qznp6s40hFHS6pOGOI8GGFabpTlVOQg/wlUFhDUCLLgagYI7dZNJcJrGt05mgDofMCOK7KStAk
tOZdZlW2ctedPoAATALvPf9un9N76R0MSGwsWMb5/MhZFp9aF0pwX5Ow7t9MII8lKey4M5CuxpEl
mrHjO8ytXkaMvRq3zXJQFWLnAJF9cNDpc/VDhiNb79AQt4IbbEK4KfgRWUCArKv74+myUJVX8nJu
ZsjVlNyJRvFFzFRbDWpH5wQHpW27i7rbMIr2fT0cG70EHsLszZl/20Wa2wYSAGLmGCs2s18gkvEg
MmlRd6z4zsRQ255xBFlGotKossEaoBKTc+B2DsbGTdmRdoFjgEEyfNdN38TumqvtWaB7LLFUcJPU
MWgLkt3H4ffMQKjhDll3KfTENJrU29aRdRDopoUWDuCCAacZSpHCXghs4yLeIYh7iqnfieAxjm3f
JoPL32dvEmzpJtvzP4D9Z3P7bhcyfgwr8Hz82IV35NmAiXMOmksPLYB7ndzG1hHer/NRfJ3vADjb
mOVOOiDv2mn76Pu2KdalA/dVUNG8IZCmXy+Vqo6HJMzgm8IP/VAdBLuC9tq5t0YnPPcmGSr8CHqv
ILxkpSGrGcGnbBpDNawa8JFIqMl2h9Zu942XeMpZfuhs4HR4qcWaLbxqIn2E+IU8KgPpDa7D7ibK
3f6N7kkAS+7M2MUyemI1brY3UrMSLWy1okFvbVt5NfAuBFO5SKpO/ys+V/VwVtoa6zryWzfWz0XB
/dwWtf4MWsiizi8ndo0/A23I5Q/oJiGmtubgFnsRI02pxVJsvWi6kEYdW8Cug/YIaLVI6np7cuC1
u8QLLwQPrjuBQdEFFxITyoupI/UW0qKGm7IeUgdrtGdbwGfU97Jd7Xu8niVGRFwP3wsdydddHFBu
TEe0uBARjYf0VjihOJydB298Ibig2KD26ndsVUa38a4Dy/mw0x3WhCfTcUnwXPwCGftKoUDyMQJH
AbARD21/q7gxrNZRfgdWbbGfQiyXpXOSVMXOpAqRPcYwI/Uxn4T9mKumnLImfVazn4V5qQg0lSpX
c0AJdcfydZ7vS/l1UBmzk6uXy6cIlaq35CmPIbGOFKfG71lm7FrMSKXRz655VfGS3j6ADMPRYCUy
tgB9OUY1NRRPSlK56FCabSGZQ9UyospfOCbGikB4oGJ7iHKLwZCisJHJgwBXhuJi23sveNkuOkRe
Zcf3JJEz9gQYmKCWBDbr8K9r+imecpGYx4xWlshAqTKmQ1X7Z8NIjzmQ2JRAfdo26mqyqH+KonxE
ClWsAJJ3eRPezcWhUd63/z5DFToZnSSO85NQUV0ZiPJztwfUdT1xKFTfb8tZ9/U/9fj4oouDrBpq
NwNhCTVMSbCS4SREL6rAmhFiGItON6VE7LghQ3aTzJnZah04D1iuxxJBXTIdyAP5cK4ktxszM27u
O9/dNtT64/rzi4vUxWJg4qgJuVJCro6qjyucskO/k02M0ZNydmRj9HpbIksl6k4pCwOLiw0+TYE/
zaE7HDBrPKyvT7xw8fWNpsuzQITVIv+lC16A3NAVjEF9lggqJOSd0SgZh7sqSmUAxIRmIQFeAKut
28a6Wr77I5X6dGTq7Pu5WIAoEgcy+616xbm7w442IBzQt/8G+of79glJ9c//KJMKAj6XdP4oIN4E
zxiy/03SdHkfP8t274gnApPNGpT5i3v3Ty0l6t5oErGYsLepgnMxf5xPxpFQbNQ77j3DnLGl7iK7
a5mTCsR0VzUQEMxgegBzVVf7k3rXDYVSy8jI5/FmzngMibcOn9WuVLanTJEdXmK+Qch53ZJJeSa+
pRb75BUwWcE5vW3AJVK/VDaWvp5rpMQKI6Va99JPFSkvnZRcy7BujC+Z7sTxEOWSJdSpve0vxB2u
dDIwmwZAKEy30EjPmhZEopzi4+klcKcaQBfxF059EsTvAxCFQoE3wbXOOBer98inzKvuMBak2nIM
JJC2+mYq3VZtakf1gC2RhmFCliTqLVOCINTHIh/ACZLM8pWHocV8P1bCxoA1xrWaPC10Er9GrTEU
Bs3vEVJ0+RhKt9EsWDV2NY0SXKApa2JxPbVfSKNuFjmXfXIw0Ma9w25Gv48OhtW5jWhKfyuHWb9n
FvKoewazY0MRdtCu+h3ct3sJPSPNUe78i2SRxwSrtbjezVjIo64ZPtD4rKrhlbKnH/ib2E2Ievvu
gZ3CM3WjTjUmv2aAX5Ivd6N65SMJmMoZIEuWRGKX+591o461Wip4Mwz4dvnJ92r0FBI8A3OzuGWj
Oa+H5oUdqQuoQcxo0FkkD8/JInPQ2M9H39vAU15FkWrAhJD0uh1QVjOEhUgScBbXt54OWRKS8iGn
9s6ol8Ay+7UtYftQa3RfOAK21dSMyNwAeWIF0Wjq8+xiXsfyC4HxeFi/wf/UBmQ5X7URqySdMuzj
ogZGRgYwPnCUbyu7s2UUmox94SiMCY015TCzDlRlCWBVV5CcUslJQO7NAP6Bp0rwkOq+XSqvsxo6
20ZcPWJLQZRr+FwDFh6gR7vA6Qiad9DTOkLyLTLAJgCSwvwwpY9pCPAaRuq1rp+CKV5M5yMNoU52
3uGD9WMmuUYbOmo/3AJwA2hcYwZa0GH8V+1u7F4Akp+gwWIf4Ov3ywdZBKKWRGoCvf1H0TK0fVfz
CPIBK0GQSJCnL9OlNCpMVgmnlYQQ7CMdx46pDQAZjOb5r6REmNtk4KS3Moy7EAhUzSrA9Ddaspu5
eWUWL7WVPBgD4Rlk3IJrR3L5syibt3oyzUWAn1VUP+LpecQ23bYzrX5UUONpqojlSxj6q5WHKugI
+w6e2OlkhXJmToAfbf2jOmq7bUmr0RoLHQLhe0dSSY9l63LgZ9PcCiCu4szIKH4CmPwtGgjK1VRZ
Y6UkNgDRbkstRj+gbwqrqDL04YXWMmrmDuyqYRc/hvreE7B7+irpgKf5prSKGexwMTq10yY7vbqp
M3uyQS3nsioKq1J1ATQIIE0Cmx4VkyTAoCuiMvBuLP5OyxaPV8boO0sAlcsMSprqQTzybg5ALkE6
GAZrO2ote8emgq7CYzAjcRUF5IlPJ4y+I7U1LIA0WH5jz2rlNKlwUOKflabb236zJhCcETx6o7ge
ZHq7LIkNfwRsHtoH3Gx1KmAPlc4UO/BbScemehxzhgnJkaIjwVIeOTGLW1D0+QIr7y0GEtW9Kh78
mTc1LWcotXo7LaVQqURRZ5naltCKVHib+8rLPLKXA7NaoMJAvZNV5V3zjKVA6tIAZhaPmA2BPNc/
TF38Vo8aowrJEkHFkqTSq0H2A83NQuw9z/uyZc3zr8aQhRYa9WBNtUqO5Rxdw3hPMHGkY+KNB97F
IDEhgrT+KbkTqQIsxVHnVZA0cJYnMRHX7gVU/gdXdmuvY4RGhstp1KmNiiE2pgyGK5URoInVu9Zg
ipRLWQ1ilhzqSsXZynJVgxxDBBJO8JB1CvIFRprAEkK8ZHF+AKWXdOMIISKfm31+ZwBaxWBhCLHO
j0Z+xUJKAvzzEcC2iKT7cj/b5UVGo5vc1Wh0vzaXYccK3avF6KUvUHGh4vlhCscQIIE7gOFaGGB6
LEHUBthTi3MaF7HphEfPXvL+3tWx+iBYyqcixlyJGtBkScPcrp4NU4Zc1IfAfwc0QhdDzS/sIUBy
YDdCoUbFDH6s4mhM8SllMbDzH112irL0MQu1XaDoP3jANlpjzQL/YQmlokjXZLrUVDhzvRvswKS7
kzySZ/2rrYSFPXUqlNSQU2WgFnfRGr/7uP+BEx6dGoCZoqXnW9P99j22HrsEBcQDWNMF+QAVTLpQ
0pIgzADxCDyvrjEJFzF5QA52cdsBJdNmjcWunsSFQCqsFFwlKr0KS4Z5i02kokJDGNB/isHoc7Pk
UGElnwHQLQapBmzy1vPl+7wC4qN+t20+lhAqrBjdVE4tdtfdTBXtPpJ6SxLE15ZT/ynO0UfMX1iN
iix6IyWp3icIxgXHmwJBc1bSkfE6Xas5SQshVDABUkeXqgqE+EF2HEXjOAThQz52TqdpTjlH9n8z
HhU7AN0wGpwAT4jGCEANP7Mg8MZKNrelXMF20aaj4kWoGlOXNNAKJGqiCYzG4L5yVC/cq57gis7w
PJ40UHYmTz0eT3g1nuVvsiua1UmzsPiK+eJes8l8FuZvGAZYe+Ys7U0FlTxsCw5r3iQ1SXIPd224
1wJAf09dLTpjGUnutikY8ugBVIWP5bGeZBjcf+jLecfp5zEKTTAkMxQjbn8Voj8diR46NbDtp6k+
vmzVjoA+FuKDmvVP28qwZFBxJEvmvAcQJTkR6SXKwu+FJjnbIhjn4SN2Lq5zUuztjTCHGmD0MnO8
Es2Bz4DkGtjRzItWof+rXGhhOKL0QqLPj2XR8lBKw4NXmX4CfAjkAPtttVZLNeDXwFtPFhTtimVr
4vVRmQVc2vmp3gMO3ukxi6ea0+lvVAzJZ7h2hT9l0bnxIPg9AEUV3NZesAPa5l0IgPJn8qLgzfSJ
5xkhbHWWHMvVeMljNUu4IqLOiqIIukHDOtq+3pPrrD0CsmpHLrUWDHeFnWOaNrDaJxaq6GoNHbPr
kgRQUVUDh9nXbycpRRzpo4Ea+g0ogc/RwXfJjgdScyt0WKGD/DHarAth9FEOUp9vAl1HIZZvj7zi
n7go/C3E9XnOgBKeeun0rqkA3932nLUzt5RKJQtVOxRipQMwezK6xy7ImsBSMi1n9bnXblWAnYAE
DtMjoGWhLoZRiwuwfCAuivFBjEA2jw5n0p+3dSFh/8qCCyHUtQDc+zT3xQ6FQ//AZx3mcQc31t8y
Tr6J5eMYawzbfXySK4FAZsXEiKrJ4GP/6h8gSwGOHAmKo6seSqSQABWzAaeP+cJtzVbNtxBEBREg
SHJDmyPM9wBmEkD0FWYHUc8Z9+qqBxL+PI1A0lyh6IpwhWQsEBzJwZb+9it0/Vgt5FBxPvQlISsB
WEQIqG3BTt32RTq3Tnov7gDr9LptujUHB1YYUQjVpKu5zFwbVL8poRQHgiez0wCPjcoSwxNE8qVp
T1hIoScwx7bHdJtQaP8rIotOfVKwFgbEgSOhDk8wjg1gFrO28nN4LA+1Z9iTt63omo8sfwJ1koOy
TxPMZgnuIGPyFWyZoXE0OIaQ1WXJpRTq23XDzPdaCEXrb+m+/dHbvDPvyZhvBLLt6Rf6H1aI5hh5
HwNmH0oXbnHivNQpA8uwWTFz7Tpf/hrqAJai0Wt9HQhuHL1r/JPWeq18mcM7cfqxbdxVn11Kok4g
cOZrrdT+96gq7nM7xBtcvhjQLAhN1k7q6htuKY587EXWgGmFUfTR3cfARHgLYoAd2Pbc+TBja6T1
QAbKiC+rj/6lPPqdoEqAPZs+/Fc8RPfRsbIyi4xFNqdmD254J2CuzzNlUneCHhgtIAqgI4bHXQP5
OtZDKlO9Jdf67Ii76NLwpsq4I5hSqUuiTdQwM+YPqYPT3yZ3nRfaqDA/DHa8ay6kJMqcDV/LmJbW
JYF38TWDIZXjMsHD9Y995gESgR1/w3lA89sxs5a1ML6QRg9pxmUZtqJMXBXTtO/aj+Y8nfmbeafa
SgnmNRQ5bOMg76o94pH3b4YclsKpKJTPmdRpDRypnY+hUZt9c6OIktmKd1zEWvVjhHaVjkV8FjT9
BCTdtEDumQVWIDr/7dirVIAxpiHURAEi5Lf0BBp1jIGXu7o2R0fBOA8rnK0mFEvrUVGmxTTKAPQz
DZSOmS1EuamASSjPgbittFYJmg2t+5FomR33A0tTljGpiKP1oz6GE7wm3ou/h3OMWyvCa7k6jU5r
tTfsqQpG7FapkBP0Yt5V5PjHrWTJEa5l6VcXvhXCacTm0vZ3ZClHhZokiji5qCCrEN7i4lYdn7f/
PjHOxvWvUkFlaOpE4klQEXX9BfW3k2YYgRkXBSNOs442FUjUTsn8zjfQdqsnAI4K71raBaYORDJT
riNb8ptTAlK6xKhnb1vDtULDwjPpR580l9g5neEeYgqU1x7c6sXDpGheIaYsTyRnasOYGhVC/An9
8XSEKLCYNM/BDjguLwZY+1D6rh4rN3pgrQ0yvINui8RKKMZAV8Vlm+uvYSQ7oBz8vm0+lggqjgQZ
MNfElOhUyKEtckNvNXrN+EarO0jLj0R+xeKeaTRFL5QUwRfYqB7vtKfmPtjxs5ndZRhk1w4gFmtO
8a6+A//g0Jr/NYugmyWzrAfy3CEdE70ZO4GqlRouCSO9g/lWO7uou+xiPG5blnH0NCqMjHmvDzwK
7IA9nCwjLEy+6q10YL2NVissS9tSIaRqIrBVkPg4ltwLQO9BdFfpvCnK537oTLS8drJymNrGzgIG
EhZLQyq41DkeNbGk825Rx2blhw96u29DmTFVxPJQKrSMIBUd+gZXD1Dt0BM0QCZdgAdr+2MxhNC9
kImPq3moEb809b2QTvr8Y/vvM0xFY4ZN9VTXoDHD/SkoYJnb5SLnRUysZGLwjQClU3nHbGhaWs4w
lRCme7WczCE6G9ND4l86o3XkglUBY8RenQoeaRbJ3ZBBntjd82Fg7lGTMjnWwhvr25D/XwSPMs17
jJZBisy9DAYIOAVWesO4vWh6CqMs9JkT8XXiPSbdsaTYueW5Zaag604ALnjsYgKtlq41tUmfg3wM
YqpIPAC5GZVXCVMcYcE4MeTEX7sBoKKB724o4LL5ajBlUqJR7iskFU1i1vwPDOH5+klq3yPmhtL6
t/kURYUAHbXBVIogyuiwuDHM3S4IMkYOw5JBBYBk9LlSLCCj1KIX2RgftSFhbc7/xevrT0Xoue4I
WH9FVZZwZc8wTOMHKZJwVmtqXtVZ6bsAyJfYy/5F3xCjNP//oWjoL30cM32WfMGtpVM3HRT9JR14
RmT72Gza8AYa/KuVVdQIwpq8ZuNH8Z0M2mAi+S5FaUS2p29YJPmJJ4M1vGTf2W2nv3g4fKpIhYgm
43216CCdP6AHcKl3kzvsS1SZWPBUzC9IhQlZiAMhRykEb9nBIcWfErsxAO0xMFU02d3tkFi5xaqH
rEfAT/XIkV/EJn9QtMlABcYVsAMQgHvZEMHmCOJXlJK3b5C/KPR8iqLyCSWNjEyKkMOQFVFSnDTO
4r7DOI64q15YOB3rEfFTGBVCwhIdrlHCmeMP0a7yyGcjQwH/1XxU+Mj0WAlaBWIiJO9V8CCLaNHn
x2mKGNZjfScqhhi1XBRNA+fgaiB2qznYM4fQ5mbxWxGAC3r7U61fw/9vPJUe8i7AHCL8H2nXtSO3
rmy/SAAlUaL0qtRhZnpysF8Eh7Fyzvr6uzT74ljNFponbMAbMPxQTapYLFatWiuWEOdbY3qY0vJt
miUnoL2ldflpKiTdyVMRUGs7DcSdAnVm0LxCbu7cEzM1k0J1/jpo/aF5DD1oqxy6w/iai2fCNyPy
yhZ31IzJL5gc4LOp97I3gcfF/aeSLD2Ob+E+cyIMhV/f0s0xdH1lkjtoY10VCjVgcoEL1i/j7/p3
7s17dmqc4AG0udOhDoDGFA72C/eVO3ZVGU3+/M/F4O9KzwfH6zJeQQBXET1TNvOD1Rq5QxcXSOPH
GE4alz0wVFkKHqDycY7SH9c3c/Nwr+xwpw6a2nk1DrBjgufSA4HnO9DRxy7EZP2g7Y0MsDtlrg4t
uImvG96O0SvL3DH02yFnlQ/LuIsepj/Km3YLedrkEfgxh3ghyoJgw9iJkE6CfeXrjkmcVAMgu2D0
JMdA/l4VP6pwFgSYzZzr78r4oXA5SMouIot/9rqj9MVpTspD29IcaN1pH/mSCEAjWpTCnfehzLUs
hMGqLj0tUt7VDoK8tfTt+icTHHW+zoihejYZVEJ9IAt+j2Y6Wb00Pf9vNrhwQqJIU2kKxYMpj+5r
0riKFghcfrtvsfo+XPwIVSMydIrtoru2h4AL9NL3C+cT6a0vOiRbmI8s8LmLvGtlkQscGN+Y1B5i
B56cvSQk8qg5gUr801AesuRE6J+2zR3Z31/fyq83xDWrXAxB9u1PKsEJa8EYoFK3PWB2w2n3pZu8
DB7xxmNzaFHc/6/K66vVcjEFo0aMMIJUdgaeSCZviGOORhOnbYtdpYlmmwQRTOfiiBax2u9bfM34
YBzV93Zf3IY38VEEGRecMb62GEAkM4qzBoGy2ResttLsOU5EkUNkhKsqygGTC0ODn5TzTQetJoMd
01ZwigXRiS8klmYdTGEKAfd+MG6nWdGtLCh1ZwizX1C6f2BV/HrdD0WL4rKRQNLHMfx6gs7MtKWu
fy5M/3bsfMO+bkgQnxgXOwwyFw1r4AkEE9sxePmGSMQbIHA2vniYgR8FCLAvZ0PhxktApwr5bOEJ
EmUafMFwMORGLZYQtdBgKjZEph6jHdvJbnIvOq2iXeOixGSW3SjHyFCNKrwjPaZgY1HXfwlvF4Fo
kbAxIb1kXgwDDknemF2Es8MUICgqdKbaH0QC6UIo8O3thxGUUhcFZEBE+Dk5v1RrJRuB2tDuZ4As
5z15WIg8QYniiZtDm469Msb5W00rEmJIB3UC+Wikp8I/jtPjdZfeHMXTVzaW37B6VOpqIYXQmJW9
BtdGB3rEfqyPSkudXGsdNpfuACU7mf3WkPIGDXWIfqrb8i6XIIJrAL+hJPdSjsFqNEP8Ujka0XtH
8mOkj3bHoOQk17d5FkGGVbciFttxCcQTtIyiIt/NgW7L5vjf5EaQx4QAClhDDJPzNn1sphC6hkhV
etpAkzo7RWmT28HQefVcuKQOBUFh+7ZfWeRuI6WFKK45KkueuVAPajfgyfhnNsK39H1ZWaLxye17
d2WRu5Gg16T24ExZLNKj/Nw72alZICee5vY/mZ3dGlAcgNaQfLjuLF/jZhfn7F+GcQjOnaVB80tS
Gxnn7L76Qd3pWAO7tPB0Bd/ZU78f0ZqFapR0aPamE4Kuq8IsOjIeYYt4M6Ssfgd3jZFYrzt1GJAo
+gmC/bRLVQBZry928/CtbHA5L7LcuA8gr+PpEn0E3BTzg3nk6lUqeKeI7HC3VxJjvq+bsZZm7io7
0rF/VYPpV6MUFAC3H0SrFXHhxMjkag4CXMxkJz0bO82rKzd71TGknTzo++mg/2QP/+sucuFFkfK0
TiMcjiF8BKvujYrZiCn/r/qyq5Vx6W9SY4BaSrGHSV/8Rp/g3g/9741f6laQ6e51v9i8oVe2uAAT
lQBBSsaE9CYGdVvwQZVTMvbW3BSQa30ewhs0hAUhRhX5CBdioqg0ysSf0d77YnNMwSebf7QfFTgG
9/FtfjC9BXym3+pO6arH5HYCQjdyJRt/e2occxffLFWSyPl3eIQX29diAheMOjSCZgCWsR8MQJ4O
Jd9CsqbgIS2fevIdwx2ChoMoCPEQYV0qSzkvEf2gv/0i306v0XHcN5/JrnSzpxBjWvphPi0M5sZN
/qlavScdMewMRaqX644gCEJfKdbq5qyTwJA7CR9lUoKjOgS3mUwFAVdwt5hf6cjKBpFnOQPN5vLC
Glypt+Sb4A40zU580971O3HGsTnpp//17q8ftDKoBJWiGtm45IXlrfYsf8w9xBFiL7ON2wpJ7+gU
oGu9vpFCo1xgKnTwSUgNXKgGOxdxgYF7ripLsnuITaiv6Z32TTSstZkwrpbJhaUgBUMgS5DGtfKp
DUynJjs4q2Tku+tLE9nhAhMkzgcd0i7wkSjcdVPsyCS7aeUB/XER8aHIHbm4RJLEV4MEXw58N75j
6EFqB9Ms+FS8EQjGQy4PXT4FjU/1QmzZryjpY2SE3jxKnaUZ9UeV+4LBZj7Y8Ta4Peu1NusjVgxe
FUN3If6mGoPT64IocnEZ8la47SpGefBZlo7eLC1co7oFBvkjGSCwMkNPyAY+pcV4Q2qLro+NHVQJ
6HGhQ6sjQf2a6lodsK4yhqI0sINNgJYptTS5F9wWG/t3ZoE7TfM8BJEeJCp6HLiXNDX6XhJ9sMZR
hOhcIvs68mMLYcg0FaqoeIbwI5ZNNYHhvJ2HhV/GqsLYKoDR6xAl8vI+n6rbKUsdcCQIlnfR5fsy
q6o65HeUxRW5hKmE0Gubmxgim2bjXeq0dyqp4JFW+x9NAt5vX91DVel9zCDOaupv18/zltuAbIYq
EPGF9i7hsRVJ0Me0HfH52PMAoY7hrqks41twFx0UTNeB3azCKJUloo7bdJqVVS4XTZU20LMwBEEi
vEaHx/Sh7F5fmcgEt6sBo1XZTf3gAX1pj23ijl0hyKiXI3XhL6tVcI7ZElpXodEM0EY+VChaq04R
Zm6km3bw6/piLjo4Xz6yMsXFd0xFFglh+EzG9/SlO02v/U//d/jO7jpo05RHegP83E+hpskXF+a1
FXKhS5GkfEqWwx0eIt0C12Rsq5a+Q25fWSaz6hv6vPSHx7vBA5AdKoWpm3giaYzNLwmQFnhPUBGB
IuP5I82cO1OOq2L0UhretrQ7zNUkCNGbJkDWAB1kTDMBX3JuImdd1xTTMHhJFjll6D+CPEvUReXz
yuUTygTZBgMvMFieOIdkg9pVdQ1d6HFOf9O59Yif2CQ2oTFqHuspD6xKy/5TaNY/RjHLhDEjRGk+
pNFwyBMSEHyeqdr7RvFHggic4BgsTsA7CWh5CEpV1MQf7vEaSSFlY7HYCKrQBmI1ttKm+6GP0WuV
DorA2tahW1vjQgfDyIYhdTL6UV2xa6rBk31UKUIG6STJ0UuBY2xaU5cxMCxMh8TuuWMMeT5WaAoM
Xj+H1tw/0Cyzwrm0AZC1MhGb0qaxhavYVExFRdZ6bkxXfD3Jq3LwzDhRfne+Et71sdYetHbuvMRA
Q6CJE0NAWLPl+ri+4SAyxjEN3vXLESKd/Yz+EZ48Te1hYJJZMQ3CcXc9hG3d4ms73JOvTWcZPR0Z
eYImfdZhcq+A1oMGgQhWd1EJXlwelUzwUeFWu2T+ShI9zeQSUVlS6/shk9zIMOxEVt2ojl6HOT2A
DfMgKf1haotnte9q+/pCN4Mm3jAL35BswnU4Dx2UUas7gnjVuP5O36WFNbnjQcI4oWJH+8wF6ZHT
Wjo7GPckslR32htPoqxsa7fXv4Hz2yySVCUNKPy2/shKdPahGVHXgqmbDX9lAB/LqoLYLF8kLjrN
U9+PMJlZMzJ8ZGmi2IM55XbBcsPuqVo40FQQUR9v+OuZ0eXfV/mmEtWJz1oQ+PdjkdhSUu4oqPME
QWZj+xjToTxHEbENnR8RTvwqkzH7BxanMj2GfoAVqjuFtoLospV9wQ58hRCmQwV62eHVYqTWDwdt
wmdaYFcLTWNlgz+UUKCrF5mH8Q44iXEnohrc3EJDQ5wxqWZcXKhSWfhSGvuD13bvavs7L0X8VCID
3Fk355Gm1ViNHu3827KEGm1OveunbPMLIVPH9Ocys84jdnya6nmhhaOnKcFvVS+tuaR7vRXpHonM
cN4m12M0TWEwenHf2nn5npUfExVFjI0LlDET2Q0DLxomaLkLNFSKokszVfWaFBKjQ9COdhbK9V3E
lMiFFmIicLvNzwMldbRJUMhCkDz3utaf4HW4DLxi+jGylyQXqcBuPKQwVw+eR8yFgxiMv1MipepM
msnI2ArzlPjaXYWms2Xk9S+Q8u+bju1CrbGb2RDNjl3UlxD8cUFRAHcVXcP6lu+5OlDabEyzqSSg
NDr4u+mUetErIOOetgv3yk36OQte3Vs7uTbH5ceTnEv+BJVwzwge2xpEE0HoXPfzra00KZNlAiJt
wNO4QK72ISBvja56uRG+kioZgODGEFlS7Yke7BLVtFpTu1fn4um63S3HNzW8DBGWEAb5d+E4zIZf
g63UGxnbGRU9JlR1EmMQHOOtDQTcDr1HHV/rYo57xNixOkuoWrQzBkTlyFoA8ddXctHiXHzCRDKA
PipSgwtwXxrWlMR5hGi0G97qb9Ex/Rlh3h49ztDNC5sKbsWt07w2tyx55YJgg+lUWmCnsmG4JZ0K
EHlklUHw2gU/BSvb/EirlXHeTkmVKkGLwDHYxdvgNo21aKVq7nwEK5RTvUD7RIjD33qK4ilh4oPJ
OrJBPt0fzYbWGoa5IEsErVQnqK0lodFvRzz/VJdBURRKUI72+/pataUVx70yEFIURhSZgjiSv5I1
s42ZMuaA3CkDunSlCRJ9FsseqmsYhCpJbSUmBZYSkcUyR7UDfqeQXAhEyzcKeDd2kp8zJyqS6KDV
ChCs4OfH/0kQOcaQq5llziT5neX+PDsSG7+1+jg4euarDmlZ5fjwH0xXKWX9khUZ2If1CQxEEEuy
SBiDu1WN83hXzAoYJcuyfi3kjJxAkzTZaatlNxPrg6cyg4SeLUdtiOpsRA/dOOhOKkEJuARR+IEY
QfsUFLlumylr9lOZl7c60cITIZ35B8oLoeja2QgtBsRRcHnquAOQ+587qsaGuvRHQr1EblKvKJWX
XM+dTi2/yan2WCqRavlBCk596UPwLTc/pakx9LMNBTnIueHc8JvY7NTRM4vewj1uZf2uZiKdj62H
ADzmrxkuOFeYRM3iApMi0Zt+zJ3oMdnhEzry278BP9n0TtQ/TYaC8gKkOF+SQeopzLp08pQ5csdp
tGSMExfVx2TIVqEEFhsbOzdqD0p21/dy68YzUE8wVVSvdf2CUXWqZAbgwTAiBvTOcBo0NM5MzOal
T9NLaYNfWBZZ3IjZIM3Bh1NxzAmqh+drLTuICtQ19nWZe58hxZaM6G20VuSDWXyB9kJL5/P6Kjdi
6plJ7lM2LACH1KyMEIbBmLSafvYMelJNf5pavRK835affxFoVsvjPmUeqtMMjuHBCyrM3zaZpRPw
NrPn6yu6oNzArXS2JO70FQRgGMXHIVg6YfNt+4Am6A3btwnYo+nOR42tuqMP5NfgjKdwHz/FmLKc
PwOn2Q/vyrsI07T5c1QZND4acCa4J7lVIyuFIgSj4xdvomZYcgPdkuBmfE4iO8gseV8FVvdd/qm/
oBi4L+22sKvOkpXdELkDVD+s+nsh2ZkQbHXRS1v2af3DuH2aZdOvy2KacHv3t6Fd35Nwv/CSQPTD
yTqrLYFTEjX5NyPjajOWf19d4aPSVH5CsRkgQwFxa7vH/J+XHkXQaoEZHlrdZJNUQbxqSUwWeb92
P3wNpPyvZrjnRZ35kjaTLzPxg7Zf+Iyyh1ZIQ7v9pRZWZxRSEQJ5KFlfKsEspz76NBOUMSGwk7nx
vQHic7CvRYqzKFSIG7xbkQHlnn8Z5bKtcW6GUTdnCnYoemrMCKKcdXQrz2lkq7nycv3QLr7GhwaV
arqhLr0aZEHnflEH2pA1cwRf0AHF0Cb1gNaUK0ta6mh5mFhsaL0i6EU8B8vZuzC7uqi5s1nIZtWy
Vhq9UvlU5PpRVRBpVTeTagwrt4J64AUx29eBM5Dzq+AZRV+PW2TQEj1TkmLyIkhiukYNZctmsBja
YXG7D9T7uAN1PaZwfe2RDfcziw6T/32gPzXwhhdNYEXjZx+299d3fmsLUCTR8UjWcc3xT9ap6Emh
jnjXTT79ZeTlSz/6rt+aRz8enrRsGgQFoK1HA/rKkBgCjwluOT4eym06tDHFhb4U8cAof0wKO9ol
h9mle6gaicZ0ty4dSsA1Bn4u1NG/MCKriDMbYVo0cjZ5ZHiVaWqP3c9REkEJN3MFqmrI3gmBGR75
PZFS76JxnLxSx5xRLR+C6M6I9LuyKBwl9k9xea/EiRUU1Y0ZmO8FwVb/57UHY/UTeFS4r4x6VtQI
EsMUfYKS9QbCYt51XxEtk6eaiNkcz1kGD9YfAal3CNSMZVc5jPaAIMQKG3ACWeQwW0kRRT1FQwpI
UQrlzuig5GjwNiakjSLM2bdP0ZwIXFJkgbsIpWJuJD+VVC8O0G+rwe1XSqIe1daNtF4Fd/EFmhow
VuGYtTLE8SCgcWjkvrZALvdDUqWTHGWQF59vIddcCrKuzbCzMk2XDHt1AnLoNSexMkwe5gp3Zkms
Kp2ONMBkKOQvvbwEZ3VJjnIbW0N7yvBw6JV3rc/Bm/eQBv5Oy8lBjnVmRZ3xet2fNjeeoqmgm4qi
oRN0/suQeRdRqBujJ5mJlY5vRiySddq6xOjKwvILVmsv4zSaqgKnP40asCwftFC2KvNVoT/+t5Us
UWhlJ8xxVZZKTPFoNmw0Qm0yijxoM1DjACxPyq/6Imeia9QMXRkspdf2ivQ8mCb4Ox4ZygSGITjo
IlvKuS1VCuJcjbBt1IjtJoIqD7Q4zCqztOAtzES1xe2P9HdlnBtMkTkMPq5tTy3iuyxMX1HRd/qp
jy0kC+71D7VZZEHj7V/byHkEALR9NTEYG449eCEBn91DKq2yajxHrHmypNrqDvUuvyuIJcp+t4/i
yjjnJl1q1npvwLj2PNmtYsE8ASa6vNd+FnbwGtxCXiAOvO4hT6xhL5I63z5uf5e+fIeVk5qxOQfG
hK8aQwTPwvTve1P7h+v7K/IcLlqbfesbYIybMHAFfev8OWsHW68+qyq3mqIQXHmbQXW1nVzghjQw
XpQ6gmpVANSNxBmyRxX0j/TBNX0AfLQgtqRJyawS+OXr69zcSwjFmBBMRPGML5oFpSpF8pBAswrP
R3DtV2oiiNubO/nXAg9ejaY47QhDbhqmmV2gJT6SfKfJhevn/S7rBLXVxfP4TJiurHG5aadClxCF
Fmxl9TY2iQ3UmxUpoptWZIWLK2Blq8s60Sg4zDRLpfsiJVasCtDrIiNcOKmHtqHjmMMFp4eK3mRy
YOnq6/XPL7LBRRHWo9fEcgTjlt2n4Jdtxs9EE43gCXzsq8e5Oq8+w2OgXlJXzCoBlHcfdiLxDNEy
uIgAnle/TGN4sZ5NbyCqeBzoW1e9X9+rzecrRS1UBccMRcLPxYSs7ypzxqgzWkf6UY9sto89/QGV
4cjODu2JjTYo2EVl7c3YsDLKxQaSNkBXlch6SF4ectJYYFncJyVKQNXdEDALtGkAWokIELc/2d+l
cmneiOo1I8vFqbOPIYxt1ovwyFsv5dVm8pRQJFZYOicT9cY8uYHsoeVXPzVzr/hP8wDmslp9vP71
BCviH614cYStGWBFydjet/J4QKtAlNpsX8p/PxbPEBWb5mwEIzykQn0D6iJO8aZ6eBs+agGmJy3Z
Lp/G0QocUUdpK8YuIuYaxUggRvQ4zyz8MfW7Gs82lHLsCDkvmT9qtLx98jzX+v76Tl7QzS3vfw3V
PhO1c6pflHeDIpPkcMDr6Z/ybu5oH+Z986N5Yj9jJ/hMbus3llo+ov2z9OC7161vfce1ce6oY2D4
/42HQWpp/a98bgQXlsgCt5lJCH7vUEEwMWvNYsU7JYI7arN0sOBhAP8BQzXwFecJDC1Vs5pjVIkG
W6ktDHTvMwyuIGf69ypgmx9MX0DshokpfMbX4+M4SiioaCfP1/RbTFrfKNKPqIaX+JnVhIOTh9Rl
mmTrRWYBPAN9hKe4aS01um+jY6H+URLNgorfztdKQZq1GVPXP437nF1CiimFmgWqKBDug8aSUQI0
2kMAEaLR6BNEP0Ud+S1IjbE2yX1fiP3p4RAh2+o9qLqCZ9WbreSTufozwp2X/cLkjENED7gtp1ob
5cK4SeW2qicYbZrYYnFpBbEIBX9BRbWcS4a+i4mGPAPbPhe0Ge2IkuSIPuxr1i1ztffgMffBQk4t
/948xnvjPbiv9q0XePlOxD+8dQevrPN5HqSHyDipyeipWWOrg+5p6W6ilSBVFlnhjo6qNHKuUOxj
oH0zoYrQRx/yJIoAIiNceteUyiihzAVSJnrLfFAmg89kjmrvP49k6w3j8jtkqRkd1BjzGJlmqxl5
L1NIQl+3sflSYwBFA6CBYH0BT40N1LkGDUuR/B9y+JAT5gyYSewPIzmp6P2F431JMQESydZMUqet
C3uYP0lyioreTqrENkFZev03LUeaT9HZgl4lBoZBANc+j34jSRqJkQ5NjfwhyGrMfVa23rVuJuKX
2EqdGK4n4FI1GfVM7qAXrDRD+ctXygTMlvtc/x4ptz4ec/EpKQ0cw1/XV7aR05goncroAKAYBIzu
+cqyqAwjbUSJTytepmq0x3l2Ja208uGuN6mrFyIYlbIRVtYWVa4mhpqwP/n1gnlApxUitlCAMZ/m
n90d248vzXewuQPdNNs1ZtFji2BOBdq26sNQurOIxmHrkjn7Kdxn7YMuhkJMO3ldbt7Pmm71s7Yr
YvR9MSiYsBOrAlcOk4OsfQRh8CjT70Wo2Tr70aUU/f2PSJ+Qk5nP4yisHG7uEmZX0B0Ai4HOS3zW
ahhSX8d3aT+aP9CS2QVusPMxHOpOjmJlocUOooxs62IDNYNiAP9CcenynaAZjDhN2zcTQL3mr9lR
neh7ssv3ndO/AWjsmGiW7K573+LO3Lk6s8hFrTE2mz6SK+oFkLd7G2ksA9wSQA4Ld50dFwOB3Og0
CA7zVi5zZpWLYoDPNCGbsU66C6ldlgAYAV7wo4MeSlWBqkxEJipa5fKtV49JdCeaygxwyZUGa225
rTW7UmP6cyyD9H5uaLczekIFq9x0oNXHXC6MldGE5nMuKWDzahVlcugY7DENGAiMbNw6ZzvJpUJS
l2S5keEAjXTeJRgsq4r4ZBDnupdsxiiMcgGXgfIrFEbPl6IVYHIslwsBGq2xXfjFS6blR+YHDqs0
ty6NU5VhAva60a3UBGv7a5VLf5LeR3/SD5eMd6FPSPZBbEf+R7NbqMkGJwxeIBi6R3RKrO6Z/RCr
LG0umwImoKsYrUW77nzZPmuM2TS+ntE3waCB4iD5ICAd6GZkmTPkqYPCvb7m7YC4Msl9zyLygZRq
4anLmiHpeeweIfg379GKnHegcndRLTBuEH1ae8l0RQdl02cBzlQwqgj4JN+UmAM1mhm0lD2ZYOwl
IcisZ4EvbdzkJl4wCxyE6pCo4ja19dusLpc3dUTQdCoaj2Ylmt3Ebprn65u5dTbWlri9BP1nRbsM
daqE3FF5tqh5NHKRvqDICHc02gDlV4ySor4T31bRvsu+ZaJ62+aOAWcK+AxmrS5eYi0A0QVpU+pV
0Et+MEnVOqCjwUN2ljKkW+H79W3b8gGMjP7LHLdtmBVKAjywJs9Ayap4lXVRArKVX2JG/68Fbs+a
uVfMzEflge6W6QTluCjHdrsCIMXYpk7vyq7xM4dKW4Wyh6iGtPnBVsa5qIJpuFiVMYDoaSG1Av1U
ar1Vp4Iy7EYWebZCLqnLk8AfCgojY4PJPPklru/98hVDIXjCYeAcM51D14kgFgI/4R9TeW1KA+kW
TNPjgqBTHfMDEks7/4HcZwdAvVB0BoxOFDK2nsaLfCz6/gqmJjBuch4lDa3qssrXRy+rrQbQXXzK
V8yakNg1MW5Svch3seszqxDVb7f8FPxFAK+jHqLKPOyg18Mm6+tw9jLwVYassbNBSPC7JCJ8eoTn
FoZ28BCiFzRJTA0DnTS4AdT7Abx9KmouwV1/LG4pODHjOxFz0FYt0Fzb45wTRXUwICyFW/lXdqIo
FkffKXpIGOxSj9Hv4dDfTRb75jeCq3YzIVvb5fwVY6lx0PgdSvpOjw8Y2vON6VKrd1W33BmCUpa2
5ah/rV3wI3U1Q9ug8lG/YX34J1G69Ekt9PzGbMPWK1sDJLkm2E6tUWYahfQflZzarKPdmBD5JZr9
0U2qggY3Waebd0XbxTcsGka7BAbxNptHbd+xUpEtNhF/Amq7TlzCfFbZAzOq3Jbkqj/FU6W8+UCu
/PC1IQF0WmaGRUffsIg5zW4+ZCFo+qniYPgQMya9AbBkVxV2U1P9KU7Z+DnrQ3nUawOEXgVF7tpM
S1gufCtopPETxAydeWtAR+5WGvxwN+sScjOAaGan77Ieg1lZmzyAMxGKOUoePdehNCEmALY9Rb90
tax/XQ/qG+gVjOlSgA1wWzDAnbhr12z0uI9oMiOxIHbyBC51KzkaB3mHvf8EWl2Ql34Fm/OTc26P
u0U6JtdZkcMemAAtmps2SrDWBDi2Dgwokf9IKb5E/WpKooVeOte5YS4cdflYsHFZaPEHyOUZHebs
e95awQ4DsKmV65byCy04sG4FooAkXDN3ettx6saYqJrnp/Vsm1P6q2m12IoKGoObLndTVQKLb/Q0
Uv9WSyphe395rF3sua4iQQfIDOM9SzRbvThY7JOoy0rIqdzVh8xtPuXSZSeMrO7qXVMeRQTQlzcp
dnplbgnQK3NxNpM58ovZi6XeadJfo3aTZcLB28sk/NwK57hkJPNoJNKMagWI8uzG7rQTHe6y0Vp0
akYXENDS0zH5OjvlZ654ohfyxv12/gM4T+4bX5+LCT+g/WghlUOB2huGfYiYPHiqSyR7uA9d4flZ
vtW1b8m58dzFUadQ/5/zusDhO7yOF9SrJdtKaKEbLizGiHaac18sdFB7Be4z/jJCWxpuajgv6Due
qu/9PriN572ioBOwn5M99QoUvEXV4M2ju3Io7hZKo3xQq5nBf8330HhCbdGmyWuriRLQy+zs7Ivy
bcQQ6FQJbYnZk2PE++nVBLZ2kB7JHNumf0qkb2MoGsLfKO3AJl6RSOLx6LnATEjtAACCXEHaIWDg
8h50WloyqpqfaTSmt9XYKY4mZWB20pTEZlob3MfTUO6J2Wj2QAjZ5WFUWHLaNoKAeZlGYRAZ4+QA
buo6WoFcCc5suijINJTe0wGBWWE3gZk9CS6fjQ8rA9lsKOCDR9rPV29NyUDom0boUTrmPeqOtyax
ssSZSotaISYB7NrWiZWUjm/7P67b/vr93EFCfoj8FDwcQMHyGN++nwZMUcH26Pm7urSGu3GvQlR4
39yF3tI1MndJaRn74j69U07oJ8dC6NPGFq9/Ai9kwoqp0dK+0725O05ReQzyVvDeuNxgbZU3oqR6
HoqrUguDQunRi8p2sZZZYxkejNl3u/9mqvjM0nIHrYJ+KadynyfK7KWZ9DAxNXIagMUgCBWgYq0K
fHM7H8ZAoAomLWW5a86tNVGrmnKDJw17TjDEHlk9yEI/82f/gWEmsG5BS+ViWA7PRNFlfnm5YUdX
lrnLrdIoiHhwwXlFZtoVqi7z/M3oRDgn4QK5281P6nhqOrIAwqFrGlnIQs16V+t39XsPHWDZLn6n
4WEsf6RCyQjRCrl7TQItDI16vDXCubF0JNq+hLtNUuzrB3DTDPJOquH7YRCdu8iqWO2IOuETNubJ
CP6o9a8gfbxuYsv7MZOnAVJvGIsE+7mXGEFYVLJv4k2m+d9i0r4aVh48NpNz3cxGDNfQIf1rh/OJ
KK7qQZVz+P4hz2yKhqVXjNaiz6rtwGoFfWNU5YQJyLJB5wHs3CrnIvOAgX2jlAHpSlAJxIELw9gN
NUxpFMqj3v4RLHLbnIlGG4b1mcY/q3OS0zIfExmDuOELHjfH7ARqfqduLd9Tfs32wlU/vqavogO3
vbvg+wEkBcP2+O/8K4LiCFKwYB9BokfsyQcJNnJ3KbBMFxUNubojTuKFlaWJvuqWgy6jN6hsKzq8
lPOeSVHGSSkMlFwTUGwFlZWijlA0xC6Q2oLE2pFGFlrxPMROUv6szRNLmSWBFxx/bY+sFg1WXaZh
+N4L5d1CfoRLk4vlZMqrYspHzYvl6Y+cBqWFIuOJdf2+VP3eCiSkYmBHuf7ZF9c9dzKkJ4toPIZ/
4eF8F1IxIwBXazxduroDlCPf+7q8/59M8G1HqI0DICSjXpOywVbVxMrGULCK7Vz9b5bFl8AaJegN
ltfI1Z3k1L4kbuxQzZYJqoqDQ5zYxZCNmaMQICqgbKaUK8PcRzOokYFrupq/4rhus/dsHzVW/pC5
/kHdGRCniSwMeLmlPeEgnURsfxs93bP08qvAs7qWB/A7QbP2y76/A1uc63/LCWYbLKvdzzckwahl
+lNyF9rG2cXrV98NjV28jxIUsgR7cXmezn8Kd55aiB75WgfqJ5LUf+aheM714XvaU0HQ365orLac
i8a+CcFGpcOSIUKMihWLPAkkBeEPROJdgYGHT+GbbPmIF4dkZZGLxI2ZQLNk+PIuNGd+azf9PoFe
/RT+O2XVyzh8vo3Lpbf6oplUpEMvL8ZMS1Ps/lf1Z3KhkuqNP5XfGOJKB2f+Qxz9RlzS3QwGq3Vy
kXjCmB6YLZD7hGlpB0ZuT50kyAo2oj2Wh8IqwyVjqjLPtDNWZKpVtEhRj/rnWZ+E+za0fKdykO39
SToLqBJFVE3YOqYL2HEhkCEbA/W0LKFY2iIGpb3XvE7xg6G56XCr15Lj32SJLLhctnYS0z3okaCD
CBgBt5MYjE6VSsVHLKXXMXlnwX+MbNJxXwJVDI0x9XJofsJ7kBldr3tNGXijRPdpUp7KVNT/XXyN
d3xcCuCO+2pA8eQcap3MRv1/pF3Xkt22EvwiVjGHV2aesDlJLyztSmLOmV9/G+uylsJSB7bvg+2y
VeU5IICZwUxPdzths2YMbRcIkfOXMEL7RP9yOUbsHfqtIep1ISidKKspHqMLmlx5rtjZqFpS/8hN
36SOCfHY81Rba5SnqtdK4dtygTXFlBUzuuNAOhI5s+BEldvZ4TXm+sBIOVkJy0funovNByV/vrnc
S9SBGDIU8ejuymMyajkoGweWkd3lgYtDA6oI86b0FZNhQ8rjAWWO/Bqy9HapXuWx+F9O+MYItZIh
gqTMaOBGxf1BKR6mhIlGI3v+6fBtLFBeV45LPJ9bWABY5HsNjSjU+sz4TrT/yeD37sZAEoNMSZEm
IXEgm43JxjwfVHKhplG2Z4k/g4Pu6+UzvpukSGBmgyQJyi6fEF/RUPcJ3+LYSdcYAn7hwOT3AxNQ
qgXoMEQGvjcQm3PD0PoPnTqVR7OMRxNZwMgz7Y2GbGkzfUAppLV1L/M7kMBDeT6zckiqKqjB1I/h
FXPsa2/7tkapqmIBkbciXHGlyQsXU1c/CKlHFehgzsquWbnz3pHfGqO2Txa1VJsiHveqFp18Af+M
AObylNXe3Y1eH3aQp/9+TMARqCVzgS2MA/GQf8+c9ajcaWcA1SwUubzomsVWu78wRErCaIVdpFzV
Ok95uvKK6kbaMS/OcVbZ6xx5l0/mnpuXhA8j1F1uhk6Qahmrqo3ClMOfbXvS9auqZyr77t0yTKaC
YEYFp9onSlIpnyNeiQAAWAVTbc3IH6+hw3C33PD3+ROcyP3yKrH4ZcgXot0IXneEXgZVzk8cbr1R
Z7m2vicc+i0eBJbgZ4+63Tuxvz4mTJjB3rfcmqPSN22IwkQvReQyXZCuQRNFZlxcCcvLv98yMEeA
LxNT/njDUgkGaJgGJW+Rqqnpeugb42ekzbFZK+3t2BeM47F3Bre2qJvcTXIdSqu4YhrmceQzuwKx
2royFrTbRNtaoa5wZIgxLyUYk+OKVTExnzKbWZq7JaccS2nFDFUHEXUurg/FKj23PffvR+4JXznm
HjCwJYFGk3rJ8ZOmGgunImXLU0uszmP7dHnLdmp+v1ugkhy16kA41qP9AHlp8dQGpVt4qzf+bCYT
pVvFmaHnULny6A7+Zct72RU4mwHsBjunCgTO715LmaaqilKkcW1Up3bSTTftPJ2TqX8B+el3gWeB
tvdq7zx4TnVoq4vIuemSDlq++jJoPan7z4AV5DahQbvjMFoQHVAwFgpzBHtCaLYWdzOnjsSZeJ+z
bj5ZFX3xtz+COraL0uA9yqOTNrr6ofNGXwJt439isMNKN4ulv24d4w9JO5QEugrlcMVRnwiwtTf1
exWdncJKwf//DyBNuxnFxjTd0NLQ9U3VBCcql6xWNEVruFKeOUtzQvTb8ai6FpzunrNZQWnPjW/N
UldF0YZU0SJsbzyCNL4GYqxn6TZ/uixQbQES+m+hMvCy/n5m50UtsoqHjpDs1YFwyl3oZ0FcMnS1
2+ZBxMPbCFKPWc+hbwptldpLTlwbrREgSJKAoKYpjnlvrfPr2H01YoY3oL/huyUFJwP1VlxKOrCH
PVpu2qhCarK75cAuoOmsaEuff9oCFdWVgZNy8LZAHg8Mg1w5eDlQLqvQ2ZLoaYkTxd867eGyo9nf
tc2qqJw9lo16SSHEjlby8FO6r4ParSyOhFyPA9vFt+zmnzTN6QBFr5SOueMU50OqQbkrjKw6alC5
Xc04ZH3QT26NtkMF3brte1XPcTqm2+JJPwx3JJNOPFnAFJoGnwYJA6d4kJzYEX0AGM8rcPupzfjE
rMVSF2PMdBA5oL7i8rGlKyADB9bvEXPFq2bVP3nDnJ3RMwJ1sVkd1U+FN3r51OXQ6ngRQacCVSB3
BREOJiMOkTdaKnj6VD9xWRM5jBtCU7iIUR5JYoGFrutNFYEQkH9lfEpyLrYRgloQXd4IJ7Hm5hgW
Okf3hPs0iL/jY1rFWf6inNMn/SU88s+sp8onFCxtlUoDuCYBfhd1I7f4qb2JTnufHEK7PHJX6gPq
tpKHcT9LflWhBjmbxv95QWXqPbGoiwB1BShmjW/GKT7pIAaENlpgdFD2wUwpGXEBzaP1r1+D9KLJ
Zm/e1xMXa0nGwRlNh/IBiP6DYaHQ8iYiBWBDfT/RD9LWKDckpVlWgXINYsE+f2j8yQJ8x5n9AVXv
Q2GVflWZP5KDcdVBhTn3k+vU6l3xqN5JZn7SbljIY5ZXlCn/1M0th4lY7Pj73Cpe3k7hlc/co3KQ
gezPbO1Gu48PrGc/63RT3gosdxpYPPDJDQh8xlnrqPxbxj0PbeZdvke7QVMxUO1EZRWDU1Q6IHJj
pEF5AYGm049Kfgt6EqfSOFsf7ksmM9Z7u+jzpf2wRl0feaozbW1gDQLyT9W31hYP4k/lOlLN5ipz
Qrt+ICJ3epBYqmGWV+H1ciJ8i4NorgeMU6HcwaYN/JSI/XXgPn4Uda10PZZH8PNCyOyQXXGFmx2n
H9W59VtnhpqI2XS2+lz/YEHU3oF9l74FdatSMVkyiMITYcfHagQ9tD9FhxqyNloAhdky8tTS4QRH
w0QnhJJ1MyMUEE4IbuXypGqPaoYPpf9c5tcVlc45G80B7iADD7g5xHbVOAb/sxdc9XnQfCP3dYGI
N7VasGp+uxyX4hhxzoT/Pjit4UqKr3NfizEQwMI230vTaZIh/iQ0ppq+1YLTgCCKE2urK6/D7DRm
P5TsKFVImBeLU28qqDK2Xiaayg9ufA4zv2y+NsOjvL4aLImS/QD6sVeUc4iiVBOaGgcoAotUXJzq
LsfPZGCdRdaloO58vOh52yjYmiQ304cCeGQfEh3OcGieOLN0IUdrK458I6Mxx/1o7ALFsRyjHYvJ
2+SEspwByQounRTKGYDuOgpDorSnNLdxdOrTxsxaaJsqeoCMwhant8s+gfWRqSwFnIoxp0xYfjMt
D2kxu2jCvzYDxwjhf0jJPjaTyknAzLnUS4HNTAhLqGilweLU7noaMCyWWPGVZIkP82H18qflpL9O
Pgu5L9LlJerm051nlFbDKUwhcwk5K2u1M0cHD7huijGYUQVPsBTcNXMKAF3HX4qFkYg79Q7oLOZM
LWOH3/mrNxFWCtupS6Dq9d6rqTm4Q1W0y67xB+k6mZ47doF+P0H79e3p3jNAOWslEk+smOKheUeL
4Kn7bNyGJjASduQKjFoeyyDlZbUoD6s5QlhX+MyL0CAwUW27v3xw919NH4uiXKpUtKtWDTi4aQBO
elQNBreBwjxT1JPuKdPnhvJCidEJfTFgLR3O7XCVHASIsoouelK+wRgQYn02yhWVSZoVSoh9Kg0e
Lqarn9WYMy9/tj88Dj6+G+VgpEXVwwYkc0jw1hf9IIFVmb+Zb42z7Bbu5OMp9H8apDxMqGtrjtc1
2SjFVfzKI0M66DAkJsQ5fBnCWh7DIus7Ur5GMnJ05sl3HPH+CX9iat5XHO28WjBo9mcgdy2GRcad
fp+U3dxpvolzXlvhtfOT6s02BzSHBtq1Q+MZVr1YUaAcyKBOEqLEIzIi2KfZIOqEvrvejXFDrbth
anFC00A/lG6IjGq2QtDOvD9uGUv9BGShrVFpXZiBn+o9iVwslGDtwVHczkOuXjugyVy+jD7mklJT
wCxsZdeecVPwwJ1aCqZi71jIsF0XoILqX8TMDJlv+/2tknPpIK7EzQBLi8KhHgwuJPWY0he7m/th
huau5dLc6Fqi/d32ZzkV0fJWLChKmLFwqPPRkfXwfPk4fRqsfv/GG4tUor70ytD2JeokQKVHT6Bn
1axQVBbkh1lkRXmGMlG7ojfYNPWp0CDgbKEAl0Lv0qhE2+jzAX9TVSuqMy7IUnQB0mTOnsZ0RurZ
17EdCZXkNFWuMuia38k3PmUvmx9OeTAAVbsQ4GOUAkDRbmsvAuYiCk8M0tgaDwTZ1Hq5Vx3Z4xj7
4X1jmXJrRWK0mSbBrUEwHTRVHjTFeU9crPiEf11tIpCSWYlgDy/Rg+ElQauAdL1A7Pu3PJb03lHu
DvTRYabV0C8OK/AmVL1kh0vyePmA7CZtm8VSB1+VVj4JRSy2KgSnir+30nKoxInhR3fd6IcVumgt
VVM0Z+KEcy9DBDQHPgEwucsLYZ30T1hKviw7jtNJdE1vBozUj5DosQU/8aRXID0zS/FQRS5N7pDZ
8WE6siBjrDVS3gy2m65Dmc7VqwVovK9Dz7jLn9pl1HnQpd+dVCTPSdKRSjV/IFQugi8HhJGq9pj1
KnLEL1w+nax1EwdGaBquGYf9Uu5Xl3+qXYBluLvwQUbPVrAOCpjbumfp++UdZBml0qMiFpcQOlEo
XqALLYK6UIEjTt4i/gmYAgaYirVZlHdplyrMZwFXqzXwWMuU/EvRtP7l9TBiik75kbbVRq5G7Q3t
jMiXoAFBxBnSA6siwFoK5SWGrp3kGQyqbqGgyT3MZy5NGV9rP9Pb3F/KS0CXsV7bBWdb9qAjZufX
+vckUM0Sg+axE1ogTL786Rhxkp6i4aBT3AnQpXETo7SjDMqp82KcOnSC6yK0QY1mxm3687LN/SLt
xyINKlTKApdJMgnOOe+mCarq4muXGWc8ak/g0TaGg2Fwdq4nph5+zZL6Zy8+1Flr8m1vQe/JjzoM
vpcCw60xLoVGeZW1HiDj3eCgGqHyZV2FUwqRnLYc7Mlon4GBub38ERiH6b36tLn4nVGu8UhCTrko
NjQ7rdpwLltgLYj8go0FqVwhTTvHyKi5r2Als0HQcFcoGjpV+WFWWBJOjIOkUT6l7eNEbfsRB3cE
/AmPIjfTlqtR0O81o0YQFw9qzzNWyPiGBrVlRWfEK8SokXI16eC2VaeaGMf7cfkzkh9+wUMbVCxQ
eqWN4wqHVZqfE12zS+MEJVDGNfwkgEVFHIPaLE2sIVFrkFTo3D4MXnZuneqhsiHnzgTRMHbKoHYq
lUY9XQe0EbMWRbFYKZ20yLxRVINIaa2Sn0ACNiuvl78ia6uoMADuPiONUqxvFG8EeTRTluwUIwbQ
mJ2mGoeEi9AGyMLIE2TtTqzJxEkG3vdmtfq5tbomf1wLnnGPd+1qQJDxIPf7PB7OhWpsJH1HHHYP
0EnmSVDVE31mokA+0KdjaBBFcnABG6Cp//02J3ydyTN5kRMNKuFU2vqX2gV72rmzdTwbq/v0tmTW
wHfP/sYodcGicYiKFC85V0A/mz+q3CGq/MsHY//5sbFB3S997EaRm9EnxIMzt+oTUY5qLFROD+sd
oYUbvdmJLHY033WPG7vUjRurIZGUkURzTMkWWWaq+WGd8VKcVDMtGVUiljHqzkGHLu8FGZ4qlPjO
GaLqG+bQvaYcvij56ol8PjmMz8raOurCTcu4FNOM5ZG22BrwTuZkP5YbjM2YglMestLUHVa9dj9v
3nxT8hk2ISfRBZCJCHAtmvCz74M2lew0/tp2oJUGeU7r1OqXemWxtX2i93r3nRurxOFtrGJMsayj
Fh9X9AQ3Oir+6k/n1Q9vSp93ebu6Ln/0ELyEb/NYbfT93tTGNpWvoRvXyOoE2+Nb9zP+Tob6CFjB
kg7KTwUnNzWhBM+YS94vHn0YpZO2DsLzcjPB17Uv5YkQ6PS+8TjYHPDGtcdqbuxnaxtrlOcxErHj
F1KJTqBbyju5q2J+Mbcra0nNzlZAZrueMdHisoc0PyGCqZ2lA3wjR+BeSsjXdTvdAsx+fO89lEc+
cuS3xZaeRCaEYDdSbZZL+aMCFDLRQMohmZLdCUqeWUBPKozrybiddLgfjCbrBVDAQt2lNgfxfm6/
p5jKvOwDGCGDDvS11OYrqOawkjFHMX8x86Y3Uw0pPVcy1sP6aJS3EQU0HxuBOHHpVhd+aiMjyrK+
F+VY6lhXw1zCidcSJbJjPuwsuRFyT6qk1L381fZctQY5NSKcC713ifyUjTeppSWv8MEwMSt9L6Wb
Pu3MVL1uuFsxZ1Fm7G3Q1hT11eKuKXl9THS3WXsvySMbHLLWjJeOqpSMVe2lKRoUrzA0hTEFkYYR
zOjs9MWa6m55CtE/kIPJXU6tpwSXP55IMgI6TdnaoTKGThcgJiTEukvqQmSCMHHUQADvVXksvNbv
7BVYfpAL+JO/ROZ6XVqsur64/1V1MvcKnaZPs9Zxl5dSE2Gpk1UGs92ZjYerJR0Lv/HkoD+0zqBY
4jU8tFVdL6+dL11LARckz1Fpaoy4v1t51xQIt4NSDYRu9KD+tMbJWAil7vLe4ISHEiio5DidBR+R
0eYsoOluebu7V9/AUQzShczlIBXEKlzs5ljbX0FFyDxuUj6t8Ss6pw7iGhiZ2C7wMSZXsKYAwGib
4JI6X2W4BWakogyPup4laQc/x/nVlXKc/cRaUO9PgYOKbCYOikQi+vCBPPjvHNmggnGdTHKcEKxM
eSJHr7Eqqz0WwXvh7v+LwZhD/N1NVF2b10sPWwsgtGsQHWS7OQkAI/8TzBXjO2KK9Hdr2iqlsUzA
dJWzWIDs2s1Zu+vN3gEK/JGFaN+vy//6jsAx/W6t6caiK0iPhj8kPmGGXQhH1KOQWvnr6seuZr23
5Y4q+IoeoFwAXKiVe8ztJJH2z9up8VQkFsVRnUaCJfmr+y+YqT362jskUgJ7dsPa0stBRuOpF0Eh
jLJSh8heeW+xgMyxUlcPGi/xVLM7ETqd7JpJTs1aIxVtRqOSqpIglaMn7Q1dOaCrgOR/GCpAVcjI
E6t2zkjRNZ6KOTzmIkEUjdrvchBcAIi90K8COB6b1YTfc8Mfl1HjqZCtpX/jeUEUK44PQoreptKA
pOnH5ZCzF9m2digXIyZTOVQEmkEe4Dl2DPNiTsrkZWOkwWBa/P1SLJomx5mG0zFZxrVoYRIOItAK
KMtGszrBopPj4Z+DUJzJ4cE4l+9buslIQPVYTn2P5AciJYfhaTmnLlRKfPFaNUFl4xblP5h+YOwe
DXiZ1bAVwZyouYOKqRLUEk2NT61VmO8NMWEkDYw0X3v3fpsFqtwoVEXJ4Z163duKcsc76IhDN3pq
g57D478GZovlXRjH5r0Qv7G5RKVQziDWgY9TXOmYeIiFjnhkhd59tOyHL31f+9ZO29Z1TO4bF5vG
YGbYs/f+KrhgoFL1MHlhgMK7o1wZX8FjizqHejcdhYDQ9abO8hzZxfPl+7LfYtj8IsrlyH1otCOJ
khjd8eYALzkv8/Jjh/djjsEFk2PkQKzjS3mcRBdBkUlyd0U4gWOwFG5HFuqQeYIoZ1Oi2QAPRGzc
Yx7QxvyVU1jr3Qz1mukBb2Im7Hj/waNBAxiNfJ2XKW8woV0S9yH8dt+/wLvx3ANjlxgGFCq/mCFZ
UK/gvQM6JbrLfBfcsUhaq+AL3vjWdGS+8sn/73Ow/bUghcow6mrS6qRoMTITDpUjCcscQGAWUhWx
2gCpMMDrNYpwBBy5NmMV2qfg/GF5uv2T8us30DVOKB6LcbfgZOYN4l/0QwUJWtT+a2nlv6oKH2ao
9AYqxlIa8e95xWgrp9VXLVwB6D6RAepaNlnfdr9hbnwYpBIZo5MFOW6wl+MLme3QjiSDw4TH43Au
LECpryd7fhLO9SG7xmSwzzhJe08yMNT+fVQ/tZjlUROjDEe1c3gLNWp4G+1Otg3cdqKDbjPM7Sfh
H+Yo96LocdwTNipU40KPMAuMB8Mjgw/sUQTWeaE8CyfPSgsyY/jwTnerdbIVPXSLRTQZS2LcRbq/
PHVyO65QnUC9TVzMFFW+DFMl2eiQmfsQEqFv8UFkVW/2n9I4hhCTEkCI/P6o20QO0Kkr6RDh1Bj+
4Ki6BayYPZuJ17kZ1LniV81DRmXWXmjJR7APIEYyQXl7WQCeNr9+ApVbzVDoW4UYCx8w5JHfNCj7
xehJQ1bE0jzBac/ZW+KyUtTdAszGKOVaxTHi9LqLRDT0JnMgcHmIOM/1DGr+WynJXMbm7iUCmzXS
MMCIL/KobIDbQoPU7BYz+9mfJHv16yOwcSswea3fvAxuFYxezMwqGR+YhgGG0AWZRoJBHKMyUKU5
WOYOuLw5+QLhqxfGShnHWKH8XmMUvdiSFhlhByLwqtUvHoGMN4kr4I/aDSvH+kNY/uULaLKUutRy
oSGgzs5R3hbnfXbkZjyMDgi9rfIAeiDr8hpZSyR/vrkzrTonS1JgiUX7Q5cT02BN0rMMUN6t7uUB
3ABwOV37o50eC+P28gL+kJ19fDLKp+nSIgs6h1vfwFu3DzXG2HuzOBEX2nqJy6yW7T9AP+xRmZMR
8vE0YMocWzTa8hMwOhgZeem+CXZ7TSZ99JNyO98mwNeHlQkZ6VvxNT+zrjzDkSuUn4EOTtSHZNCg
xIgYSDq10kxKVjFq765t4qBC+ZVaGPIGBUMY4cc7LRSgOMj5Iz+LFnCqlX15H1kxX6Xyt5VfKhAL
Yh/nFyLE0buY43ko7dQF8andfovxT1IMRXvKTb+yXh17Pm2zVJpuIZOFauigmwtOzT7IDgQQBRj1
kdmU3nPVWzuUR0lbRehzCfFB/Bo9Qdrq+3JFZM/kBzVYD+W3xU798RGaNwz0NOMSqlQ+pWOgKtJz
mFUgmLSsort04/fL+8daGfkJG0eyjphS6MsWjmTMz5U0eHDVZq9Mh7hQDkVXf/n/zFFuZZznPplJ
NVEYgZdJAMA4N+N9WUxgA1uCy7b+UN77deVVysW0XJbWC6lzyd7SWN3ddE6v0x4cGUVsN6k5gw5d
AeWqcI5vNVs9z4Nl+B3ehf/xDf7xQyjfU3I8Xzc1MtPlEKHOmJzf3+A+6zbslr+3x5RyL1o4Z8VE
7mJ6Mq6jO9CdWCgmutpd6aPXfzWdqndwJ6sZ8oda28f6KI9TruBdN1L4ViIP0aOUSC4iqgzsFTJu
BA13XzmlygvSKOVvs28zVGrK+/i+N7MT9DIlByVpl4Xj/0Pn+9fiNOrBWElJ2yD7Bi7qWj6QQfnU
VjmAf2unfUIdA6ScGINjvS5YbpVG6UFIK6kj8tBPT9nVGOTfRQfscgf1JtAfWucKCo8OFI9LhzeT
++L18sVhxWYas7c2UHytZNzSEaznsdWdgXSTg85ugsLl8Cw+sKIzK4HSKDekDvOctjluiHavHjI/
R9NID96yxMRbxyrs0qsYa2QdJMoRLRPk1nliUDacvHqrEhbSjRHqNcr55HqpzXOIBKqIZ7PrBrMI
kYAuBSMR/EPH5ON4Ur6lEsVakHKS7B7UQ3NYfcKQxp05r/dKZv7C+mqUg6nCLmsWIwT5XC1laJaM
rVqa6Sy3sck4gowkRqNciignLVh+sT/tC/gVWxAdEWRPcYbEuAY+2hjk5q0pH1N2FYMREenJgkEQ
8mpQerwFs+Jl7OLrWgvPo77OVpd1X3M5Z4SpvW+6fZdRuUW0JHqUgPvcbeLWnIZz0z1c/pYsA1QW
scphFAoLHNhaP/TS4zCy3lt7e7VdAfkB2xxihWhDDaUjKMfoHtmmGO9m8Hwm6KgN6LxGFgTZfiSM
G0zOGl3I21qlbvCciCkvpMRq9CIloj834IZJ/KYHNRR3lfasJxc5cZfsURd6SmuR70mz0BBP8fKD
k8GQnB2FTAWiebHa8ksENafLO7frFrdrpC53XA18KU5kasIcK7MFYxFJHzAhZNxiyBsTS/9gyHv/
uODxBRZL1JR06rtOyqyVHHnLztMNPx4LkalmsleCRdfxlwXqSxpSrykNKZQby/1SRbY86ibX3hnZ
cDLyN+hyubF2r5QCY+aAtTDqY6ZlExe8gY+pJ6Ezad868Ade3i+WBco9thgjSCsO2Uk+N62VCoYz
9RJLaWcfakEYQHkZfB+fyI8jvgZeFbwcbvITk4vZk/AW3oYHMrwanfUT0M3e8KLdlkfhNr5bTiR4
xl54xXpl7sU3tBp+/Qrq0rdSmvKajk3My9LMIP88vHEs6ZfdwfytEeosYnBgCCsCyQsfVag9lnb3
WJm1DXTHKfGFY3sEIbtiqlDkEjBXZ7ITzv1L/7FK6qguY9oAbI0fQCZuOvSPWrCAsM3sQju3C6XO
pp5H7cSLheBqqVR5esgvd2pi5BgwmLncuKk4tdEO89SI9/Iq6Id0gsyOXqQcKsHntR7X75kx6aPJ
5WkxBDJXlYWZtFXrAtjcW2PfrQfJkKLJ/w/nfQP6oYJ0oStVtMqZDrEB6civ2kuiCTeXTeyfdoVQ
R/OqqoPx+/fggla6kCoSUE5kQhsEfMfuCmPhN4M3gAtWOk92ZBVu7qWOCIJ8bTIrFwOcVyy1st0Q
p4qKofLIe+G7fv8VYdYN3RhXujtmnWW0ka8NuoVnwfdQGt4ur3h3RAIn7pctKiHgh6bupK4gKyZs
/LO/esrhnzUW9gPMxhb1dXMjrCsF0x4I3eHtdEUIrFswToD3AWgiJPs2s5RCfv2nMLqxSPmNMZz5
fCBfcnZnG+ACt8f8ewFgQetpAQuoveukNsYo/4Em3tJIHICH+YhRVxkFKXAyM7EtLCuUk5iqQdLC
Ake0t8tABh8yZvoTDIc6coUXWmbn3hOresr6ipS/UPiq6+Mi190MGmvRsXskinJksF481R6rDLXL
lrQ9kVRcm3K151IF95wU1MdAOk4e2l1BZ82+ioH+yC8ORE6P9PLzQ+S2wIbFPgi2A+jOu6GVXDNp
BXYj7WZjKc8z5HGr5gKHigqwj+DAji3pVfzyRoZXxx/9LZv6ZvedtfkGdJ9ameR21XPclM5pA102
pdcMBWvNE20tAxiGVSneheFoqspLwLACz0rDcHo9RsExwQ7LXnWlf6t1SAUR0cD2W2Uv/gK3lx9K
yDpNgDNedkD7UffDNI3DUTJIIDQERRl9608gXnUJTiV12+fJS27Jhg82Us9bESPq4mscWSxE1W49
abN2GpSz6E0rVQ3OG9Jeuw8EnDJST8oPrKXu39xfH5kG5MTFANXjJUd+rd0tRW4KyheO1UnZLUNu
V0P52MkY1qVQ4PHCM3dd+PMxs4RbFXx5I8jEokfJI5sJWJWlW1zA4Y4JQfZ6eUv3w5chq9g55GQa
5S4mSEHqS1rrrlCCnmvO7SR91JJ7OVHMy4b+cE0+LFGuIqkiZW1CHNvhUCJHK93Ei04DlDYLO3ZY
VbJ9a4RqH5NiIoFB/x6WlYxfw1SJcFCgsCw6q6+BIWnFgzOz2aTc+9Y2KS+1tkmJpWQhUJXq5+Qg
/T7oEuqArdPnqD3yfsesipGT8SlWbgxSXg7qjfESktEtMHRaoQeSg2uCo8hRFVsC9qTYLsXgJgul
ezmg5ZzUfIK9v/CwmQehXwD/dHs88C50jVFtLM9Q/WGcGcYy6S5Oy//9lBhdye3u+vsUTGbqw4oa
T39bZFboXDa4e+s/PqtKguumXpFmRpFEmHQGu/qLHD5xy3UvvFw2sVuK335K6tIDUVjGA6lfNY7q
8RZnascQaPBnPjC+NifJkV9LyzgZ96y65n5GJ8ggPZZ5FbedOjP1VAirClAzBs5NiEiBGjQ2K2/q
bfGezE8Kj7OMDgfE4C4veH8a4cMuPauVRMM0NgTFEQfDT/0gQ9Rg8GJ78owOLHXS3Y3iDBDRGr3l
CHmUAGJWXnlbn33u++UfspsZQM8GPP2KrCJFoDa3jTRBrhCnpaVB2vddnJmhmXjLT9dyY4LK9zo1
m2SJnwleW3DHoL/uHjEyQzqd5MhKiVVcJ9f9Y8TsI+0/DSCDyiMt0GWDntHOMsis8YQ7OMvVr/kM
ieqlFsy5Whykg6PZiNPDPAwDqCKBDCySIC2X58ufd3/tH7+ATt+VUpbrPkS5WVy/LZFsi3xm8RVI
1JQsGHlWFX23FQHdPlFSwTwvSbRvmA1jnngFuXUHcL5qdR7wsufSH2wi1KVfCV8uL2/fnoQJLlEE
yT1Cy+/HJ+EbPtFzWXTrl6QBOH61i9vY1hwOYMQE96f/b9QoELKCuizYVD/LPE1j3MWpgZsTwqmD
DulhtdPULG5nk7PKFrCVBTSaA0BQBYIa6zDvXhfoWciyCFkLmVZ2X8a2DFGMQ7UPwK40Wy1lZrjC
3dxjY4G6LXINdVB9IZX8RLHkp0z/VjxEOasqttum0zZmqBQHqLjaiDSUg/sXpTKLzpyDBLMq60FG
SmWvT6iDWeBzW+8vH5jdWLIxS+UEOqdBL54gEIywd1rhLo9Rj5Ll4LIV1i7Rp1KI+WmBQJgLz+aC
ltjUZ1btkvwvPjm1zTggFbBKRZ80qcdF+6vSxTkSUSVljmjtfq+NGcp/zGUoQ/MJ96uaezOuV1tM
BwDfaufyB/t0j2UdhBhQYZJkyDFB0546DrkcQbqhgpYP5gCROGWHyEm8LOgCPE696fivUzXYg8Sw
in9ATAUjlZS9pW+WBuw/LT4fxFWRiiLLF69LcBuFJhiMmZ24T8koMQi5HRXauNDe/iQJPk7R2PZF
srzzJOQJXmhE20o2sxsZQrxMHVl6397NKYioiiBDipsGFa0j5D2BJVqgv5kMltI/9VGCEqXIbPzR
R/3dkArJBqKj9dkBp6A5GYoYchCzW8658xU6ru/8mQb60FphLxDuAhSTcVzoqEaMEtUunpdVHTqm
1O71BXiiSj4cXBTwbXmJnBESJ1lxxXflTaezDud7DrK9a+/mDAP6MADUQyiaumuK0IrGoClQNV5A
v4WqrVzdRWmhOcM0S1eyOhreCCFdu+6r6fs6K+nXOkwhL9vWy81Q9JAibfvImfhV8EsZJP0FFLw9
BbHLTJtp/FYLWubFEWFiLtribkrV1GmTUnaFVml/9CB38i7ftr3PpyAlEUTEaGhRUNXROAxjjLDH
mLPoJEfKQEQ81FYlj7ZW3jQyq39EBxTy9aBIh13SUREW6QxXHrppMjRIwWaRmLlNWnWHVAhBDRLL
hduuHUsXdnd1oiaqiI+oQSvU4Wg0Ll8HI4cEjAzGzgp4ti52eo0zqyg3OePpX39LVNQhbyUh4VEA
0/s9AZFiPUxidQKVfFvedw3CydoZ18MAUQqo0x7UMmO0xWjHj88JLUGwNvN4Q0Pcito8cTFSHspM
vTtxxozx+drFAPibyi9BUncPmdwFFW5jOY8McNuORyHcmOgwoiQB0h/y55tX2BIVhpq1Be/2SRaZ
U9nd9hkHjUH+X+YfZH3QWCOcNVjmJ42UWlG4MIqE3lXy8CkrjetGxd0u+5dWEe8u793ekramqODW
SmU9dHHEuyMYa+vXSn2TecaQ0Y57/G011FeriqgzoDQKmKVivOZp+L1KWIin/VVA8RGNDnDf0jO4
RZEBA7FwEHpKYxDgFsONkci+kCaMA7DnBjG3DmF3WZKgdkajpiECUhuZWoxuUmTQjZC9MvvazkEN
TnkEGqW/LwfBzIfs2GaKBTk0eykxSq98E4wsSDCFKJTgPIpcrR2svgcopO49TtWcIue9UZauej5i
7O+nUYX3s6Sgtwq1VDAm0HdFEyY5KoQeZwmFSYiXmNkhB5Pcq6GZzXQrASWFivCKSb7e6x9BQlGC
BzX1qt4UWXx2u5u0+SVUDeN/nH1Hj+S8ku0vIiBvtjLpM8vbjdBVXS3K0YmkKP36d2o372IwA8z6
frc6U0kFI04ck+WuGbKWeTgHYJ+2HyM63rT9X5rb/66LQgVCBi0amt+IuP+oDTadPDKhsdn1qjmb
xJZ9zwqebe++YzvDhuM0yJ1nwjIK18LFIBiK72D5P1TE//oh/uOrwt0HkiKqPAQKw2szVaWEdHD5
meAoIv36//AG/5cv/B83c7oNUyMi/FtJO+3Hcay5i29gDZT/8z/z31wp/99z/Y9CgT1uwpox17to
TH62GOEOJoWXzpTdSGeeWZj/L0af/12N/6+P8D+qxkSZv2YOX6tR5KaavI4V35EtvCbe+BTG7Ghj
BJv4tPqfvybamf/um8aIGM4xTqMA/2dCldiYVs7P5928TSGMpzfn7SbHW8Q4DDSnu7Vd2h/Wacbr
ZAltvbbDxAt/WOY3abtoK1M1jSeshcVhwkt50MkYnn73zrtujkH/jAdzyJmPQMswRxzkvISlCBdU
YNhEVDpOXI2D3SNdwldlR9PpPg7E+Kz0iBCJBkmHceEJzzsatjaH1uhR1FEnYuQQRUnH4Botlp8G
DmsIAUH0aV/mTjtkosPm+BBFXCB1tYNNww4dAmyn/KQp4fGF9IAslWc1dx6o99b/kwkG9ma6dIfU
zvD3d/hoXrIx2CFmTWHbme5byprLPFCYDFDcMLLcmBoRLNHDynmxXd6Xg5/KGmbagd3BEtbuexf0
T2SYDOpPIIp57MAE4A7sv9b7DnT0vWRpmbbmQHt6WPK+KdYpCcuwx97BGVlQ7Dtqm3XzcXYOzMTW
f7UJv4l+fjfCf0/GZC5Fb0syuT0j7Fk03tOvzXOOKafw5v5FRd09W8Z6sP4eNurlTBBPZyf1wucR
qpHo0Xb9nlKEyA2jfW91V8l1uQWM//jtdtPKv6xkuN8MeWPT8AQYf5+0259l0se4J7JYhBtuC/fv
2iW6UJE8TYN3Syy/trG8sxujZZ5LzFZzsI/lBAdBJ4Ojs92AW+LX0wY+SkM3vw3TcBx19M//TSWV
vIHPzXAeo+kW6PRfNKwl970jHg/Sijq3V037ydx6t+XkmBB5n3Tt3dYZCM85gXVz7522BPY1akJ+
cEpweFHfCYXgmSbJJfBaXm9En63IjyyioCzCarMAl2or/AjphJ16mjyW3jnSptXQTUGpcqyLG6+J
6oaY7NiD8lNELBkLrX1RMT9C4kezwCxFxkuhEn5plu1lmbaPNUvWcurpWo34TfpE90UyKViHrvqm
8rStcgbKu8qSj0n48hAsa3McovYlsIs66IH97RvcSt1IuhpRn6LONO2hLESOtXEqLJQnNf7fmhQw
i5A4+4heMazd8bz9g2vgjyPzV+uvtginGTw/xp7EIKaTbDNTeNtAC62IKSLl/q1JVPsNHtEygXTl
4Y2JBGCYNEOKzogHq+MZDjq+AZFHRueMItSEQbCVoxxGg2+KVYsP3zRntiLWpROw2FzH6HkRfg/D
erGjtL+Xi6riVJ14HiHXPvvMmY5rBLaSSrYiPdLN9EdfurEMgvEqlCF1NNnPJNOvNs4QXTO9BiZ5
jklycqp5zDd5nwpy3Ag4VD0/TlzedQ6PFmRsUWQyZyULeFL73nCe3TIX62a98pdheRlFGh45zWVh
uN7JZq7ExE9bNB3bIL6FejksY/c3dsoCIhJ4DUllOXLCtvwHj+gfVY4VDbNX9ERlQszrskAevGzh
v8Qup3Vyjy0TO7wgyCe23+DpPfKBXAO2HrYlfuJZ8N7pDtw5k9xQ6H5TaYY334a03AL4AnHa/+lg
vxTq7GV1EHnMvBFFYLqhgCXmW5SzpBxECpaht5xgzHI1K/nZpvmp19OJU4YUumR4oJ4/l8Hkqcpv
QACw68cg2Yd24U+gqYGsMB9P+Wy6QjQBAuzMxPeemVE9ZfOkJvripQMCLU0wV2vGRZGPmTk1RjT7
VGJnmGTT4zaGcxVl8wGtxVfiFhyoXHf4YcVU5eGGiOQF2n2PtFPp+eKpRd2Y2+RLWPYUxWjGvIXa
PY/63Tz6+3ZLHoydXlds6jzfPm7reO8F9gFIzqNEpOY6dHu4ryAVTiOaPshfQyfeBgp9ZDRVLqcH
qPr6YqHedaP5kzDteQ1WMNCi6H3ubeXN275rXWkidlin6boZtl8prTwR7Bqz7kMbIg2ZPrtc3E1p
Wxsf1DEKdEE6pF2yg/Bg875iRTN0p5D45zbB3pJCjD4Ozb6LuhPh8raZ7DHPxQ0/fFsHzGKn09L7
xHgf4ygvnh+cEd50aLn/p1k6gUxd2NubKb1XQdfjGHWi9Cm0u3wAKaON/8hsvFchmGWtaA4wE3hy
+Mqh5+9YoI7xtn0AnaiwHys9C54VmktFgnMW94/Gw+WUoxCEvbK7YQrqeIOmK4kfhcoufSBrp7YL
NkBn6ljFiLg1PmR1af7WpQ7M3ObQhBF423PzV9LluI72SBDdBCSzklFexgmp3AQHU53i2k3OGAir
ibv3rVf9b4W56RThMx3MSQpkHHAY4EZBwQMQwEGDu1tpdtno8DQR87hxc0d0+sNWUcGSahf27j7V
PlKU2d7xrerS9kvHTc3DTBSaQHs06bkpG4JphzgFNQkJ71pFvm2GdII1aI9pG70H8PcuJKbhBVlE
Tc8+Zc5fpOwex9VCQ9gSOHwRs1VNO0CcETRdGbUOGz/P3jeLfh18ku9mm+yTXCLhcR0ft2gs+yD7
iVV4AM6H6AQKT/keQi9KXj1l37hLrn6QXPMMtlWpOgcj3tUpMndJMP9gdLqpDtW7X59GNp3CrLtD
l1yFbD5vW/gZpus+XcWhSXQJPsBcGpb3RYOGfgfryp3ymYTD7/ysU46fXhI49Q+iSuZwLNqZ/LQZ
P+b9nD2weVBPAdVDFbXZG82zUwCorFg4paXCQyrjaSRFnuenQLqLjL33VYlrb9RpG/OgbMaenF0T
25JGS1j76KqKzc6Il5z4UGrV4khN284NsLomQtdTlp1XvG6rnI4doiz6OT70NoYLbOYSFFjS4tqP
IZEe1XXK+VfKkzcPXU8BffFHF7K7hSR7tYwfWZMlj93kkIIY5U/QDI3lNlm4OeT+F8RYfrmBzgNG
P4P0mvtj2Xn2zXHPPwfh2t1+/w3sXVj8PVGclE119NqpfHrKYRxfjiYayoWkt1a02ynQfHrWoAY9
mnkg3XEJMi0xthoJ8aWLniEs75JibYEJkKCNzyoxW3ZsBs/7SHqa7XMDDR5WdzMWihL5DBDeD8z6
pUOQwpPNpiAvdeChqWxsVM+TP7y0oCGcQEfiJxtRXN66naP91lnvTsbEu1tlkBe4O+TexZ0+ZAMR
XynqRj3lw6tRxt+zubkbGv8GpBVQ3XKjbHrOTRihnd5qTdovk7rvaYl2A00vC5kLTgJUEKPwnFr2
5vXL+yS8f2PS7wLJTo1FWqnf/eGGoSZG+pqMxO48DPayycH90Ljw+9/JUPG7cFtu2YiqsnQnyG/Q
VngU5s+EfURm+iS9MkUrVVwpqsiepgHulBx3D+vDszAJyizjCKCm19Sfzy4yR0+2t7FTdS4ZrT3b
VRFtdknQfnaITmfcQ2bQshzjKNzLPH7RQebKPGgvsdQvIkr/onsDT81F/d5Lu6DmieaV7+uXmK9D
oTYxF1lMTx4bODxdPX2iiMPjHC+BxrTRtu7BX5DCuG37bV3gIZLJrkT7cU4tPK1iskcSeYiGDoUz
GfjeSnULtu4RoHBXN4PDrg9R5Pu+iXTZuVHhQoMzcKjiz25RVy47XkW5bIskHcFpUTOyemj7oLzk
2g/6BdEzL2wjJWrjXw5y+2Ns2alV8cWO4R2C0t6zdDF1P3eygk8FHIen9Dlter/ICGvKfCZjEfRz
UPT5oFF1k3APoPhIsKsrccpYkXTumBq6PSVILvnSmfUqj2ZVYiksz0cNu5YBMYFk3OMifXKptnBK
2SDKm5afthcvfeoegg4lteXiLkr8rrLOuqL3TVTpFrXUtN2X1yzPvvW9Mo7bMmz4sQvsHTEiKVJ/
RXrPMv8F1F01mN6KJhJ1HwGI8sObt5mzJe2lb9KXTmYnumhecFCfbde9qLk9eOn4ZUz0rlbvlWJT
zXtIrbcFxH9n5rtYua3OcnQL6BfREmX48/BJRo6psc8JyzIkBKR1MEWq6CyHTjRFyfN1epXoXNAN
q263ZL49enPjIb6GwqpGIpOPkF3bY2qD7vocLA7NerAzY+qqka1ghc5DX+BNPi5bsh8wVRmIfXyi
D8Kk/0QAu1Lj/EeJvibi3oX36sB6MBgUGM5J+hyu9KXn9CNg+c5fERuDavA7GprbnAe4KuSZz0iL
63GxrxkkghlSbfyl3Tm91LQNToNE79LJp1D1onBk/caExKqtXzEliXsp+e/BzUuTLx+rzcqOzM9h
jlo09TOeirljS/cn8tqTpOsumgSczvKPxqc3mMx86MV7dHO3HKWPNfXS0Rdk9CWHPprhBTWo8E+Q
sX8q39JC2PbVdzyB25bNi9Eu5l6Nur2geVoqP0P7Mk/uTerphaxjNa78e8shENEhuUJ19meyyzng
YsdCyM6StH93CRxfw7h/wTBVb62t0UEc21Dtpx52OlE+1ckgXlrs66pt5PcdbfZRHv9Vy/I3m5IH
PmzXLU0fYxk9JCvbd1v2L5iILTr8Sbvmz3pOHt1kr9TLEc7Vodtvg/VMmqYc+IDLoAt3mPxVtdH1
xaTBReN/tb5/xNy6Hwd5cwg7LunUQgvve16ZZu5eyfR5jJl3cCvKAkux3J/H5oXq5XOdh0dCTc2n
cN8o/zXFexr7aKbDEVIV4KgvE1P3MBGoB7ehvUEo9prsxiX/HJCqXBpU86gfXrXqLxnTVz2OL8kY
HCPX1g4fSlBvKCKy/Pg+wgy37uZ3CBvqxPO6eH9w//xthEWLsG5XsrBT1ne6SPy44jx/8VGdYEsy
HlgKoYUPg6thE+chisE56dGVJslhxkUUyvQht2jdtdjNqcQ6anHn0Xa3ce7Q4fM9DdluwpEpQkpP
k5+XYwu1CtlORqaXYEuP3kg/J2HTSrpsJ7Ihe82FCh/FEEKnrbGf8DV8tZdAP8nIPORTOFSBbNoi
1f1e+VGZSKnwRmY/GezcRNjATCKF2cgcqnJJmK426LVEsYbtX+OGv1kzfG8++fFZ8uQ1wxtQi908
jS9kzq5WtxXrtwzOLO0zVAjQqYu4GCL8wCGuBaE1mlrbXdi8vmU8CmofKaCY7CuWLpdhyVyVJiot
BhZe8W7ca6VgPTp7B2vytd48fB5uhiImcVMsGTs0Q1x3EVZ5cfCmgQBUXM/f0zDfbR5INWhY+iJu
5f2WLxIeMdmdxxUqnui9MtLRs9DBjSz5NY27/TiFW4HM0OdGN7emQToSJzci+Zu/Dg941nf+iHwf
O32hObnGrVeZlJVTwMdiZNsjBRyCbUm9sPCJO/c3DdSedmEBkuzFjTKolhZQRDqE5wiNe9SP55RK
g8siPQrRvUXc/+bB8Bx2qPAelqk0VyeS6A8oX9siC82dwExXiKT55klSq0CaUogAPPF5OXsAsGmg
QakkYmc9dDtZvjO5/xpg51Gozr5ODZ6ZDPVLNGpdek36jPnvDOXwa8f6vcUgnrXiQXXLwUxuLcFI
u9MxLyXSK/M+rmiYr8UaiQeiUScnO+mSriuKDp4QJuU9JdFxgxs2T7BIXMkltPFNTME16ra603Ys
qWxBZ1+yczI2mOyG/RriUhDBHi/8keC6XTL+4brmSUykdkz8A3aNpg5sF7bal97S87rJExuBLi0A
lydjtyKCMwma6/TGfj9U5tpTOk9/fNd8aB/O40HDeCER8liOnABlE4L8rFS40oMh5H6M/LOlAziS
awKcJsKiJJmWvzODIHIhLj1NIkWbEZt7b21wckL/pJb0FkdygEIzvW9M/mXy8EWF3rNpgjukgPwh
dHuYJ/kytuQ2c7BmvAFHwqH0209f+Z/YxPzp0WQWoR1OC2qh9gQOGywcvPaQWf+NKPYNXOHGI7NW
nJpTMkxXj0AKuqyvgopjE7EyMawMY3lhGm6PuA033dWrIJjxZ0xxSbnk0c6u41UyUmsRn9GqH9rg
B/NdE90nE8XwMJzRpj0NIr+GeVMQg/Ace4mz9izGqPA92BqR9BdAe1wSe8pMdmotdjNQ2c7pXKPA
FAhs2s8ULhCTLHNqdqt6D939pC/ZPNdbuuwzNhTauwfR4qGP9T+90vwYeptDaiCFOZWlaqd9u+wG
Ig+NFUGZ0aCrfCOxx2ouLGhP3kJuWdb/IxHK6bSEz4ZEuPny4DGxWVOTUbSl76thlwsss5tmbMCK
SeuNzXc9YNKU/QYY2HmPLrmeWPjgODohCeQEdt2uXz6xnSmMXMuItIdeQHUy5gcHwBHX8AWj9ItM
BizF2l0GgB/nHXMPIMY+T27Lxg8s1DvnD6+8He5YQO9JbPcBXaqEQVLVwZBneyDB73bdPYoZ6JUn
gIXcRwkGcocQCR6UJk5KvYpHpWjJMWNl0YzUZwpk0RYAHesE4sB2zR99wBuICXznywzxLN9rMt6S
+K+JgfgnYVtKQp94vh1s1O22uL+wLbqFW3RE21JswbQ3qy3ZZAd8b/8ADPNeuvY9QccWYxTL00+d
x18DQw4CDu6eBn9cRxHz5xda+DfqBK3HPsVsLKu8646+essE/8yNvDdx9uHsX6FYmWVLLVr2lSfN
K2D6f8niDijwuxFAoLNhaVKYkVK86lt0tzB3tL/MyxWH6Xc6HcghbKC/scmzBa7uHFtxcPSTn+Aj
z+5ZLNkByTAPPFbXeGNhKYMJ7w49uK7fMYK0X/fE5b8e3Z8O7j2YgYXo/s2CyhuIBgP6cz9KrLuy
QjeqUnhnRO9ffrFo4wCsx8lBzQokxQ8WDJX1+joeQWTxl5PGc8/YclPc7cEqqCBsr7pMP8T9UqrI
v1oKJYK/VmCpWHTDgP/ktN98ew57cZ6boxlkuW5d4entL0evU3BvqGAOdYnRF4+pt89CVeUiK3O7
llDxYaRRp3nrjy4xH76wNQHjN0FvG30KPdzTqGaAP6FeKtrtoQN3xcMcGOJbY/m0rls9j0GRDdcM
a74kpQVTn7bzyi778FcfrD58R5WVWs4gA8HaBFYAgTH7LgnPsp8xI6X1mmIrOYWoI/DhWzCxywhQ
lqvz+NGt/7KWlmbke7+LflcHRdfBuX1Bc28soNf2Zrq0ivhYOqDqnET/UCGqQOGXbpb+iNl7N7tv
FYd3QPJKb7km9mytBv4XAeEcjpSTYzC6wi7+H9K8A+KvjSTVhkfTcYeVy1wmGtsT5eNK2orBQbyz
AYafLgydlB0BDPXRvpl16RJ+mtKxUqJ7MKarNGhC3H39rl+pB5e8hVc2vAppD02v8WPfx9Mjd7+2
q6oFckDeIBC9MwOcSdpAVBiV7lQOX58ovA7sKzHueV5VqZpPL/EuDlc1+qtiojlQ5rUI8SfsOleB
BWY91SwP9ykyhvD+EYCp5i2PD2uOXwtLmh46U7AETnL1q9aAeJlXnkqPPWFXxucP4S31QNiR9R5W
WX/7HN5vAFqjGTTTKDjEy30Lu7slgfwbWcIr4iijJTol6u84kX3jPSjhHZAgSTt5C1s0tsDTWJvB
oSc6j6k9DkFWNLhawMM5AKTk7nHq27ct6HeO6FLyh8xpbDYXTAgeLkEDzjmi56PQe0NsF8KgIpwr
XuYbz4vWj59mzBMoxNl4nfs3MqH71aIGlx5xEt9b+JBzUohlLGZPPof6MItlt1CU8uEbypQq3SDN
p/OfJo0rDY6QcsktSDTOZE8uCcLRhYe8z3Y60HU78yA6xHTe+9vNJCcNm5M83buJ3G/tDyS8hfXv
eoHP0+7VAFMi35WL93fTY+WZdYdVLdxCW/8yb54ph2F4z9sF2yU7zucc0BYaXQpaXtJ6+LUyelgj
C7Wallm1iukJE01U0LZ7Djk9jim2SNgWdQCh0k+6jiHu8O2OjMgl4nnNdd6Wc9BPZT5GX6m/PWMH
d2xEi7koPeClP4WzrmTGjrFSZQTB/rqNlekaRKq2ZZBLBO82fxFLVcCpFI1MV5IgB1T7HAxLATPA
0vH5ZWjljsWQ8XXjzgf2gDtn/p22AfYG4lvGXe3FFNcbuTTjH4rbMACcg1bGcG/vhqYKNZBuuMNT
hptk25MUaBWwjHTp65ADp+66wmZQtWJabq37bvRWTiQoxgj6U4CdHfJoadBcglDVCy6KIhr9B7Xo
OhswQLLkn2H07Ov+mAIV2hS9z37PEGGwrur9l6zhp1C0daboDpG4pWeiE83kHnzdPwD5H3n76I/3
WeiuES7KbIp2tAmPVAEMaTaQV3CWkwXjZiZrAxJd4Y24S3r3mHfuvHjDYcBqq3UsLmCbdU+kBtvE
fullPITwrs0C1QBBxoU55eUQPmajPXB/eJaYhWkQHqMAJssRSmsOzNsXD0OG2SFsgMCuDX3fQnqJ
PMRDhFHtNX2Z6b+5L0u3Bm+MJ7dmG3ZtE1XxaI7Cb2tC9r5DgF+yPAcJqdOYlXG4PqYsfKRmmUqX
pZ/r2h0lROcjEO1+o+chGMCQ4TfJeTWNmNRIXGSeflkyVBWF/SXKPxBn8M6hTAeMVS6zrUboU4Jo
wzs+leHwnQa4hZfoGgTdLYTf2mqP0yKqjDxhqAjGg5rw+HAtRaariTz1mhapugqOSoYsDESH0+hh
6/ieaGCU8JnwuwyNPyxCWFPR9ANHpwLfrhoCAYfj8Qj4uB5tVDma7DBlYsIzB07OmgZHrp4ynx4p
A8c33GPLWW9TDzcVesIcfZxXXa2G7IjFZLfocmhQ20fvZRmXo8nWnxVrO+xSd4ns9p63nZpeHvXy
wNHvidkvA/k9A0lUgLynfnkEBI5BfDn4CTsKA/gfQot85DXtyClxOOE9ECDYFN+tit6iCewKTN9L
vuLPIkRM66zkuZnw7oIgFLYcZTLqVZHBhCWHv+e4vm8anpRs2cdh98KAnI7pgMZTIbxD5CURcG6J
9DtAj6wMaXuN/XGux5F+YLpCqkYocr6TXnNziZimYvYx64w/0rPej5/S4QAvsNcmbkUZ9MuXFF6t
8nY/9sFjM9sXBVs2rNcAec+523skP+s+/2VxDlgmY9/iWw+vk/03EQ83bFRoNgJ7EGEH2sHQxcGj
G6S546Hf7Rn+7mE0M7bk4WIA344z4hcXHvl1YtHfJB0SyPpi4+cwwhMZedGOHmQcHwn4IrnS57y7
Y+rD4d84jVgm5ywqefZNMIaRzRaRc+DJoJed4l/Dlymwl9+Vdy+/XYBtQojlOOgbDfjrit96+bWl
V6ApFaPeTcbxkQHonJa8Ihrrcl50uCssD2A+EpVhYk5tmL2BGFOw7GHp2D6RIKUAHp3Bp0JRFVDT
5MSrVLACCjIHhm2JhELDuKnszSvLwS5DAzHMuxELXpTnsHTUeGD4kqzy4gD77bSZd5mQuu69LIIb
ucJGinCQFub5n9du4qnJYcGaTT60NF2CRfOo5E4TdLGOs5OHpxXp/IfaJr+2aZxXfZpux2aj7srJ
ZMA5a0hBqcR6kVlxGvturIjvg2I0Y99Lpy6qGvSRBT6WrkI3ZvfcTtt9opR3GY2jUdECdi+xujaH
xUbLPsim7AI6QVjIDhy/afhsO/EjO+8zNCwuDeKDy2iD1Klrk6CEPPgh8tl8crOHSShGQcZGZT3Y
DRmPndugMINA4AHULQlgGc1ONgfLRSHzqu7X6V8HSOBhRnHbCzZ8c/MAzKlYF4SgWpy7dXV5yYwu
p2z5SAe6D5V8QxbzBdGe+0x3F2BOmAN+2YmuOai0bapReW9QITRFzMLaBsE5gQQvEeoIYlQdhgCT
+iH0K+uLW98D+IuT4N/WBeSgRphTN/l37u3k+pMuQbl2fbFaUmfG7u2Y3xF/Q6b6FHoVcKsr0M5S
rcNUTGFy6vDAkaSePIGxf1yU3EPMDMIDlFHNVoomqbZI7WL+ZYhG0YcIomH3kQEkjgoc8Ai3Hy0Q
nVooEQBecpXUyzH3smqc2x3J+INM9ZVuaBEju5eINQVhCusIgMY9OB5EILrDT8/5Oh/Qupddegf+
Bkau8Bi3qLj4T39xt7zzAPw8d/wbGy7A1gDB5/CQJHexge2EL0+xO2eDLPj2A++mf6FnLozyOuhg
XujjXZsRc8ntASjmJYzh7jmib4ngcENzOB5ktB4wkOCgXeQk9gteNImjAJZZsfbgq+BFn10P6weU
x4j8gWPUHgFh1Zysx6lfD4jTO4M0UC9TvJOovXFITzEaNJJ3h9ywO2ncLgKobRZ6EXNwZxW8MQAD
ehS48+zB8FS+A7ZuwO9pHnHCjr8OmmMeykLZ6IkbdyN+8mlsg9r216PAOtv5jSL4ivn5QaH1z+I3
AAs7FLuTyqB5MKD1E6y5uVBVQhmu0ea4bV/pdpaBOQus5eWcoyOanwMbnSM5vucjhj15R21eye3/
cXQeW3IiSxh+Is4BErsFytv2rdlw2kiJ95DA09+v7m4WmpKqSDIifhcySi3n4CTqP6NuT1nWPWVG
/mcsxjdXN3eSjbjB6Nmf1P2o6ctN7Z21IX1n0DhS+zeOhc6BTLXW25oCYVoNbVWXoVllzOc+F6e+
ddX0F5LsErs/naOCQTJYrU9sfK/BWZZTksh9JdFl/l9X90i1BuPClWLBOZBhHqyCJHFpSPZj/520
c8UL2/KruKsVFUqd07L/EBPmN9ae72oFYK5rn3MNKN1xrnJrY2cVxSHfV3m3SW0mxwZOyLO2rUY2
QHr0535XeOtWqea5QGOhTNQBXv5hr+M+b9dfM/UI+2MLZgLUMn04i753SrC5vjzrdHAGh7rztMBr
kvNAxzoL4E4RPJaHKx3AyWtgF8swT5CjNJ86763efI3Tk+9iNs/YDO8a1M0vVW0MinsqN0tXHVkz
cJnpNTOAALZaG8rcp821B8BLMBQ2yBU1Gs3saej/M4UNDGVG5rx+eQtSpNkJq7oDadVOPoho+iNW
GJqR9nOJ7IfyYTIjD1Iik+Yhm9JDlWpPpNWdLBuYtGLR8uJmrIOdohH7og9sY4j7qvkgddqyKwwj
KiHZmJVQlKirv2p3KZuT7UIHWkYkXGPb119eNe8KE+6nYlNBci2W/h+3+VHiRSjXJmo7ZCwEUJfV
MavTo/SzN/rPEPHTGNSudWsYO70HpLrIe52eebFuj0QxkPtQZ2vmqK6zvS2YQtuR4FBDhPlsbkQM
adUw21psOx457wJMopBHNnrsndUJmmp596pvbyEEo0+BB/facsr0e1L1O1CioIvzndN3jIFNtHT1
PRf8copRMr6a9Q1sPuiHQ9YLym0ZqXkKS/G3eDwNc9hRgUNRsQwRdMr4XpPP2RuApEQ0NTVtJ3zm
3ISN/SkyhWJID0w7+9c1FADrFYFgZLrJth/syEm5UQafqND1qUumnzoXh06oXWfjzm3FiwCFFo6A
xqKCNilqqxZYYzn4CFXqstsK89AV5UF3/W1MFjxqUTvqB82J5szf1xUdqxAoWdD0eMspHpLQTbKD
FvvR1GcbxCgIvqCeZhCyVPxT5YVJ75q3BjV55iCjPimTgB59nzzSpFx2osTzuxxUNFoqXPu/LJcL
0hh9muYf5Azra1AevTUodB2s5J/rfsaE6JbNEKpVBlOXBqZrhROdi0+T21T+Xhc2BLP7u3b6jyyR
88cvhl8DQdDAF3MofK7ppL3mnX+cUZ0NE4ra3guaZty5gi4LQHFpbY+XJgVi8MMyiSNHAnD2xosH
l7IkVhfGtXWUax1lnrG3nfacgySTymciVpz/CNlfHJyt8diiT8+vmpZFBpjtDlsd/ED9hiLl5I4O
fc4YLfw3poGgXJ0Q6gEoSWxih4rQfGbZfCoheBbj00rMo+sbkda6UTYLtrN/LQ4c55KeBtjdgot/
8WhHKqJZnezIeuaNvpT71fdZqmUw2aDSCPuOl65YqmDGP5QYFNJ23Pk6+yqAqdyhRirDHgD5iXgF
sAeWKT9ZwIemhehu7aJiGLdtn2+TlRJC27/2dSRrsvz7+NUuzZfJXMk2zpp9MlLc6CPiEWEOTkin
TcLZyreQxNfSJcgMnhsMIYKW35Ug4xZPkRslwJgXFel/iQZ2vpBkhPaxk/q+nSdaDP+PUX0LqwLz
82/4OhC23HXVhhmmucH/aDjRy/SeF8+Grs4Z+EGu5m2j9lZD26+V3UG5VqTy7M/gIJ1skUg0/B+a
iVawDuMMoiz/lXxsItu9ZwDSOevGocW1Ea9PxYs3n0mK3eQPaGyYogdXC0a1TYflVZuf2lqEse9E
mmltXcfbSHZopsD5aTcz7HnlwdPNt9bS75qeverWdCmLikQvqPd5EH9ZiSYOrfJutm1NW3PUxGbx
qp0OhGvObjRZYySkCFJf2w4VuRjSNjmydqS5lrrbiYZShkpUAZL3pmMG86R9dbZ+cPP8l4J7XzO9
pldu0y2K82MWj9+eUV2nrLwuA1Or7KomsMoKNEQSmw76q/ErA31tqkK/O+0N9c3RHBnV5LA3PASc
mVq/nZL1SbLEA0P4QMGx0dsT+y/vlPN966uNCaJhumoLk3qI/SK0/AGghmzO1UYLZdMPtLm8Vlb3
kgzJXc+Szei2F5mR69P3wUCtSfwPa7GeDZjtRpa3rK22ZtPtdZ/H11Q7K0uhzBoo+hzNmXl3hiuL
11+0xj+5pbfRnM/KiY+JrwfuVIbGck/qS+sMx7pnvihAlhi20ZycsBxFvV7uO6p+hRCuh2cesgVI
unxoGHZa7/waM+WvAY9j5BoeA1H1Eedqt2Tx1iaOTRrOYW6TU6FwCiWcTO84Su2lssZgmnBY4E+E
wAmnKo2k/+nP47Pn9n9qcLAGeePMM0gRMo1yCtMOlaOXhnm/RvAjYdH9p5hs0gfx02sbTZFrocV0
ldPJ14oQuDnwO5Z9rv7GSdt3X06IEVWQGmWYuMV+FCqsiVcvNCtsaQuaFhjXmecjwncSZMZ5X6dZ
pCx61QpwCSYsrCojYl1JGFfZfXHbQ+6q/exoRtBKi01saUOaCCOb22zS1gy1Vgv5cfbIgCJpEbdP
X2W57GzLujMay0hlV2NMruTAqqCqkzcuwENRWkHsPE1lejTLZQenj5ZwOFei2caonarkjkBkV2cM
AyIPnS71A3vIXqvSI1miu7kxqG/5U7vaftDSqG/VP8AJYriLj7j1b+Z4HtrM2TRzes8h6xy/xjWM
MIbymR3tEaGrr2cO06929ifmSn8Ou+bme+Yx0dJ97iO11mcExu1fkVcQDjAmq4hQjqHRSnYelM3S
bFhJfajt4qRzEBPwxMmzz46fhrA+7/OIQ6z1Qt0lGyi2vstquCfLdCvh+Qd93JdT9jJa/bUTU0SO
yovfp19lk93ion+qFgY5XUcxq1aWbMlpn9LFZUi3Bte9DFwGTgZZk9LbxIVZ7utc/ie5Ceg3/2FC
PE8mJLYhOlDvZF4DvR7b/YAhAL2hqYfJPKBsBUnWjPgyW8mTPTTPif1gGz13F7NY9jC48B5myjeR
N1Pku4kdPCJujnhhWPVhho1b0K3YMSA8u1UVy1/t96kCAm+4OlXXvRVJ9VkxVQplUyC7VydV73Fe
fSm9fPW0NShl9uTP6Z5tWJtS32FKEFkKwwuZpi+BtyR7XJJM8cS9xcm7LQwG0AsY0q7HqBPjTfAn
8VxPDxYMKaTqwiJePmLDjy+VzH5crbln9coMVlWA6d4T2BbHR8BtDMWrGvrD4q5XM5/LP87IuyCL
VQWeUrvRM4dwHc2rscgflldt08n7I10AGeVJM0JgSyPQy8PUcS4fOJA+exkQVdwec7929aC2ErY8
ItIOtcpwwnnVhw+nl/Z14I7bWeWSbhvNil9SXycvstf187KuN6mVJ9eMt/g3/xZiOBeePkagdmbg
mO3R4nfWMhRcXeLvuav6sABCA1yrz/7awLqzczYUGvd+HXPAk6o5kqNw5Lwy7DgWqUkzsR5tNXnU
k9ZhmMnqLZzFivA+zQ8uHxT0jCyh28ffozmfAS54WWpcWY73t/LEdnWnmsZPePBSYNbm+gC7PWsJ
F+avPjZVYA7jxreabccm59jycSvEiGzbFtVbNmGLls1Iqxinv0uJSwIy9rgaY8mxEKQGpIKe86Fw
0iC0Q+Ut5My1eSQX7mGxiktmyL1vdu+TKV9cbcRlkjNgOs7nNCNkKNqbKN2XZWzqYIqXp7SlqPpa
9m+Eiw3ddGW0TxkCbcPjyMfI5zXi5bbKSG4iF/JoYHhC4taf11VurWp0YQ4EauC0YZbrTlWeoHA1
ljRa7ORT8x4SiPQPSVVnvGQ3gbGFcaA90lfSCtXynw92es4nV3tPZ01EhexRuPSieTx8tXPjUd8h
Yn98kUHd3dobN+j22nDs5u6sKspyUJUiGzeYbHU+2tDb315Ps4ubWSPvJDD2kCNWzHz8SQgoU/AV
Yo9O7sqfHte43UJnd09OZYGHgX+SuDSMfPG5lUm6lWUeT7Q5xXHOLXMNa9uCDyymSh5yyZiNVU28
IzhiFjFViyEgjhvsQjjpC183fiubPlLL3PGpb2Pvh27X2NW5p3/79HCnPrHtXVYjcuYM9xeb9OBA
dxO4DUdS+TXFqFuKUtz1atF2uabsh+nmocxM0nk56e2MuFL17rGaDQ2jg7ai0sBkmkdO3hbX2i6t
pynP7ZdWV+5eNoZx1SrhSkjaoitD9Rj5dMTjew89DV3u4r+sREfGG7qVNVjMTAv9bPBZ7sUQvB1j
obEP3I+3+cLKdn3t6ojdDvF2xOmy7V2PW14X3vOqLPxl/OOiNDaGTT/ENhagbt0sfdtsFi3VqMmY
4DrI10AgXYeETo+xasV98pruWNoy3gzlQ4Bpe+09G3V5EHNe7+sBhZFoGWwGb3H33iA5aDPtYjjq
eQwGqNAzpEpNL3PP94zoDOXeaWt5E9Psvbi0WfCGUG+KG9hSn0nuD7fZdaoXs3TnLpxibf2bVNZy
iW2IFbdNExRKXXbPPLs/N5qjNrFfLnLXouLdWmp1r7Sk5qFhUdFdjK3cmTFb2ErljZHDRRZIzDf7
zHAenCPgNdaOv2IR93TJ1yck45AySSefCfTWdh08yes0TUQC294A/p+b/kODqCH8dbvsT9rMqGNQ
DRoGtDPWxyHTtI3Rr9aTgyT6JWmM32wBzEurbn0u66HdsGwdaBon0aHHkbHTNI3u0q1auv6lCs0x
/0LmxJbtJT7xdMjFKhCYKHf6WdoeP16LtxOy6FrJ2ox8v//C3MnP78fzxuBQ7MqyW2+OXq2RrKja
GO/0PyaRu/uytDDYNKo+DmbX0xChFulMY4ZlL3OHN7iZP/O+BraJdS35Y2lJ/S28qgy5ZcedIex7
47kLFp8O9JQ+pn5VyUiNKIkKqqQLeT6v6SbvJqKD/XXZg+bFuzjV4mPrOlCMcwnLxQsSFr7Tp4E7
5s22VY37LLjBiFar8GD5ua8/F45ZbIZstID4TfmhTKXtcSTVz6m2ejAJmc6krCFsebALIxSk27rJ
p1rz7IJKhORWLReIxmP9KBH67iCg171V9dnBUwYCmHEktaZFJ7PJ/LplzMFxF1juHN/0uF22sTs3
N0TCwxwygbQkRuWD9b5aI30pcED5TamoecQq7ja6rr0rTOx6ZQvO5XwmP0SPbDwXkSmgziokShfW
4Ynz2k79V25XbhqWAzIEM0PtobsQjH2XOBvNMueI4CA9GETPBg3dyvqfoWmeS8v3nuGKrEutLO8i
UPoHg3JVEpSp3yKYn9Qa+FMqv9peN7/ssUOdA72/L4gUj9jaM/1ZWqe/Vq1j/+kdIDyrmauzVivv
XjXuxGS5sprPsdgTCA32lEzVgEsj956spMBg7C/+rik0Y2cW3m9bmFoEGE5Ve1ATbteIaCHRIyib
Ut1wvgPbDl59Mu1BD/qqlUcvjss/QuUmZd22KLWy2SvTqTf9vBhmxGq5+XmVRvZmj8ngIM/FLtfO
Cxdlwl+AqY2SrRb1mIKyqBnVsFM9JL5W+tOudxgu5AQGlbRq3c2rp47G0JtvZqv8bafZduT2s7XJ
Ww3/7uAYVyeGHVlq/2r4TN+gwWmXG2FelKwLt/36K1fYFf01XzAWVB0qGmneEAnTHHYGMuR0ro4t
5tb72OEEifh/7WeBn+LJ6Kr+n7Lc8RnLazIHDrPpe2Gp4bWLLQNXx9IWQeYN+humR9Yhont8qbAd
nrpsUSEL/GAlSG7TEY969maegF04rsPerBxaLc3Nb51tiL0sLetS4tlCFlPRBniTxfC+GnhwYqNc
f7NGfOEgM7PQnvtH3pmm+a9jn5oH4kEGBMZQfWHRTv4WvxK0aBuLyxgrcTGWBLIKAag97JB1SYjd
Rq3vjf7/qBR/4tYY7TARThqK1c+uVjySyF+rbP5Bgp7dpcJyOMwEW5zIJ6sPHVT/tsh1+1SttpYG
scwQtzVYiJzM7DblVJFoWmEKpLEHSpBdPH2y+AjRrqnDjdRrtj60tmq7iFQZmzWprf/IEpB15Gq9
0UYiZdSsHn80Gb31tTBU8ekOa49i38LnFcwuUHaQzJONJVN3nO/R8rAbrPVaXUuaAlyzs2Jb3toW
G6fzc4yoDWCgq7fmvhsLANoxHb7toeAUI6VnF9MMGxuMOsoxsm2MoEniHLsa1jEcHpm2TReAF6qf
brHmuwVltB/wUOpJmtRlWrJXv1PFMfWtmMCUMYEyiZVzKsWk7ewkNSLHLrOTWwOH26sjuAhy6zDo
8/yUrTWS0QzCA8mWiGH+q7T8Mp0RbKzLkTmVzdohcx+QhqQoAnayj0GzYwQ0MAPIkYtpqJHsGdaX
1ITx31Jw01YwwSEA2PjGiJSc7diDUPVooDsZ90fdZqCa57r98jyjfJL1VL8tOjZudtRg2XDmOpR6
YkWiE/JWIEc85nixD0KbfkvSAN6SXs+/+tkU1WUhVvZm+tle0FE83K/+Yv+aT3Pe2fekp73qDD2B
vU63SZk9i2GqT2NZeSH90hBmnd6floJZbJyH5mjX/MO1jo3Yw7OZ+Ve2Wtx90ZxkXV/0bKofEMOL
a82I8817mgF6ZG5yNnTylRvFkA+1Nonub7cy9fddfrUxMAYLjxSLQn4bYv1Qp8mhpBcIFoedhkTG
crrsX6tYrr09/qtr8e4M9qF4HEtlv3rteEj9EbrDqaNktq6Osj99DD6hkda/RdaegLqPbk0HJu2t
Uy4Hd7VJzeushySnGYJptV8H+huGlZ4o0enmzoQJ9K22AONQkXrVMUdZcQqBh9s4WSw02bH51CdF
fiTxAT4xLR/FWf/KF7YhrYplz519oIYhDNMBUdN53CEcOdtG/0BgpufFhTBom5qsa6c45QzTh1X9
f1BpWs7lPB7EAJWY2uW+dPM1iAnLioay2qsGdV+jAV/YXrMb2+pKqOZm0fOjC587DsZLOSfbcizf
VB0/4aPA5dIdBBOI8vyXtvZODZeYNfkfXoLYjYQL9lGZ7olY1503Z691L5ECmdxsrsvieOWIvUCO
tjTanm/7byXAuhjdg5XwF065FqSiPdBWH5a82Nml+gccc8jG8WmZQSCXmWvZcZ/MvP7xXGjduIHh
xm0cavb/HeDXjJyKwshw5qbru5X6L+ztGzZgsOelcADuTIqUW26MUd3cqWMnmcIvasUFNKcF9tG4
fwcETGHuGFsbXWtcyOfMj+8EjYMhltbDlkyLJz1cR3YzMc3q3hcTMsJIJuvPfrG6k1dk2zWh3pJw
EQAHelHteuw5lf5pNUt5mpVxzIsCCwqmHYzvYT8S3jF4p4zp2hoIqjcIhi3kZ7Xm39CkRwx/t3IV
e0jaa4oSGK2kQ3oOZp/A8bu/Jm7lhwHwWZuzYstOn44wifhNtXrUmgj3jbl8LrruGRipCppVYgue
3O80Uz916xz0pJBbJ/M5LpnPBDZcPSWtYHGdi2v4r2WGTq8Bp1tj7yTS5LMYIen6df7NNHlh5/lB
X3IUIC0II7AKa2teVrv4zyBTLWgpA22p7eOYpkj2r2gv3uJGPxDOFmKKONs6GiBh0hzoGuZrY+D5
tAgTSp5eYoQL1cxy1lPhGyh4e605aDQWuKunTRoj40xHTgSiy60+9HvRtnc01NrOwvYWdKNHQVqz
ORppejeFrf9K6TNa6ei1U/kmVXMjPERG7ZTuVGr+5xrNq50X9BLwF5P8tVBcELugHwhkee5SZvUi
SUNWhUN6jETITTF2e8NdiByZ5XNbTGeTeVfmOl9B19nFleivllddF38NnYa5OvaPxuw8DXjqSipC
EJvzRz3pH00b70eJtqnP7ux4/1MX8zYT66bwUCuv3cmAjxE1q94SVj/UM9RX8uzU40EJ+3XqfZaJ
gHYNvX1cJgTvbTfdFishN1ILZ3gmcgh/uOkvi9591BpW47SHU0T6fGB7kbVdanVfbfeGIg8+ZnLg
9Fhi99B0OHD9MXx1XKKSr3/HnsEEGUScnUrv20Rt0JBOkKR/2+5z8KdL5/w3ZwcTA5Yl/U3ZORR2
HCpzTCf1z2n0Uzs91fzK6L9i5yP3XpRDt4Zmlgb8PNZM96jT9Ep7QqUZdMUBmUE0xv/Mlsk2xpW/
bEaHh4NOqc2+4GajFdmzjE8AxtQCY2OUe2dId7V0w6Qaw7J7kXqzmUpF9WcScco9Ky4jhRajKiB8
/UehTCF8mTKGr5zSn7CCroT0c8hKQAhGnsECsDtBYY7acm8L1maZyNt872lRMPTuf2bt7bzO3HiW
95+d2ycH/iyZ/hXx2chzkmixT97HCSTXfi9b4+iar9r0r9JRQfv4usSmKhHfgKZXJHbUCEwfa609
+3vo1BYHLCqzn4a4FTzrCWmjtvla4VyxO0QwpJkIYObZRwvNhF1DK/cJzDfKPdMAV8GuIvRX2SMs
i7+blJHeEDiBaT5VXZ9dlJC+gs7qVpD2z0RrTpNZh0wdbxKyIdfigEVrVeSMJFhA0D0YiNSs/o1w
4l4ZLAYUYm0Eiz6EPssdYHpbB3kXcnNALZvEloxkHz+l98rn0ASQM7MvF3Fxqo03okHRbWDy/1sX
xalrPuxhxJirR1ZpXDJxq5BOJMnW9M+D/WlMKLbE54LRAqHuQ0UG0sVolHuoEx7+ZKSMnq9x7x1S
nIBLgmjDzza9ccdNHeqWg0TQOmaN2q3qlhdPrSEP7awFq/deL3aUcZgbiQP9Acfgy0+T8cWib0sm
8eoK2EpJmMKc3Vb5gCJjPvAjNv0Nb+EXi4IvBDBt8lIee+Hd0p6EKn6PxsQcNj1rmJAcE0FkQaS3
XDeGvCmwJ4ca2qCtNsrtaNnQBTWqMlZj0JyrfNmlbX+vLKRsybpPk+Q2eE/j+NmYX0ApZ9wG2DLU
lquY+IIP0f23JpdE+3Xmj8ZYN8LpQwsPcfHQ8/TxXeUtRqE6tF18/T3S8dmgcQH3XbKMSUBFHlrZ
OJ4jfzy141OeinBp/iTldRrtywglukjYmfji6XZUztepeCW9KaRgAvm8e3qMPN/YePWzT9e3KnGV
I1LRLDFvGXlyE2EYQ8wejjEGg8xDbz11NlbZ8kOKt2m95cazB5TbubiGzf/yDPWonvz485+YubIo
9uiYd8rMw9ottg6zZameZ1Pt7eal0MugiT/aBP2tjbjXYV9yB2gLYQe7i4+uoz3IoE9NurxbWTo0
Vx8I7kJRckIVXGcVzsaM7AkHwVwFVvfmubcx/QVeCnvOQjf/lvNpMHDT0QzDl+nFbVrizWT5Yczl
EudkmhjPD6mNLASR8V64apB8Zn63vTE0pg452N2ybUAoLyAj9kfXLFp5K+g7Or222tDwBAMBWQbQ
ZUXWS19EFdLr1oAyiH8q8VO2hGVV10KM72Pz3EzPM4kEHW+Z0HxK8qH26crqva0jqiN4BOxxKZ8W
98czf9YHt0S9W7qz0TvQgdq5fBQqBgC3/bsaA2KIYuevNJ7pCseXEeJgbmdpXA1hBQqQYOVaqRJj
Xy/e3vbYsgVUkyKL7+p3PNdIoYNyeXWaSwUfkHHngtG0qfc0l/1nNxLi0S7Y2D9jcsVmno0m0XDo
n5qNXc9k2zvNSg9hUIObPy77tsM6sDwZC5F4ZBlV+Ytmw3Rh7e9IZBHmPRmuU6sd9IGeHlfb4n8W
9g/KhQ2agVBfiGZRfyYsap3+ahoHbHmbrFYkqqTRbGKwMKskMFBsW6pvjotfWhFdNiokfT13fv88
QFzv6y77bgYCGKZqDwUV9W7+pDrrVXPMr7XzUpy99a+tx1+oM1HDxOpb11luOeebrjCowvnBrpx9
Yf/pYqKaeaZr8dYU7+SEHpmqEZlwSDA3TCmDkPNXZMei+kyrPzGyWd0EpXWfoU+QF15qfD1QBZEx
vZX6RMKBSwjPdeyuCg9TmbIyqLmI9W1ePucZd5aN1s5cMZAUZ5X1597K8PaSsjPnwz7WvG2LYpK8
0COxDazByTkFAFxALsB8S8eFv7ZzoKERbSBG0tzfj9TpVrbE+JUfS6HdzcS/wsH9q2OI4DY+L8Lh
dKwmCUcKWZ19WZ14mwByVbq8p1V9d0V8nRLvM28srCKttS/09GC4eoQ7Yys673vGt+jX3g16geM8
/pSdfIFbAcaddt3cX7WyPlWyiiw9veiFDMfZ27irejMF4v9q1PvQNUqQnpSSBHyTRipe7wRNUlj6
kYbT3khaXd599hqp8mSQmc0vYl2lwY2gxPSRAAoEg6nQfmrAnETPkUaVsJVES3ZGVdyR/25sSzES
0bs0kzgOIyetn/djV6MBcMVPI5Nkh0ImtFz/rkxmj9Z2EVUuJKWZ4i1PmB9xyHo91smlT97KwXmX
vvFC0tQv+Cgtq9rlerZNNXObWNlRlAtgl6emiJDK8zJOh2zpL2WG+irTnrKhvieruGZL/Wpl66Gt
GCDFRGq1nFNQEfY5FSk9mwTg4KTuUpUfjDp5aid8d2lyIywM9wRDVznZz1btPnWyf6ot+UOk2dcq
s5eWl9/C4yxlfs3r8h8yZISarnGt0vbmD+ghcXemYx5vdK36R3Twj5rmlDAAaG/bXr7dxsjCye+L
DYPZfRUm7EuLEdQmkWRVaxYCaPVk9yUR4ywuHXHgJ96zigblUIkv3zR+yqJ8Q/cAi1MNfaAMwgfr
2Hpth/kXXzegpdWiQDeN/8qH+paIhL3bpSQxYXOWLq191zi8PanjoKFjcBQj6v08mVI0mP3N0JKr
EiMr2tMHEIwgKjCK8XtOtVfSXZBUFxL60DNi4gJ986ur6R0jbcRlBFH6mRYSyiaBs/oPite8NKQC
38YBn2+KlGAPqpmcYmEgLmsyIDvkgpu1xVTHjZEbtyQb610GRIc6Pr25A4WL7I0X2c9fa5liR6iP
o8j/Srd+4pOQUjL3qbX61FV/S7zhhAh5whsh+KD6kmUFLslKe9UZIrfYB8xzJ9mm1Xnzd6+Ls2ma
XSBMguPY9OWhIp3+OjZIsTfk3tmThrmZcvuQlTM12S0/IJtmfiVElHqWq43hWkZYd964tRVynNaj
RUpNxcqM+skg86vr+p8J+Ujv9c9aYcpLYvZ8S9e0QqMWBL9Mwwmp+Z90Lq+zILOgEgjgjJQkRQOg
h60Jh2GdP2cLBVdijW92ShDEAKQVei11mG2B4AISBY2RN0tUWSuK2sJ6LwbtjdfiT4ohN4ttG78n
1G/bYTy03ZmEAZVpF1vl6bmWJA3giBuLyNAM80YwHloCT8p93HtulGjqP0d3tY2aFLqxzuh+ErvV
+73UDHu+VQ1xfpd+qWguGR4x0dTWLlFiOIJcVd+ms45ER3T5sROlf2m7On3lttCipMEaPiSPNN61
R/fSE/fSjC1KLOt/pJ3ZbtxIsoZf6BAgmVxva2FVSSpJliVL1g1heeG+73z687FxzrhEEyLaMzNo
DNCwszKZGRkZ8S9V7ngyFA2J+HbbiIDEsPYAYPnq8KjVoZcyQflHqhXNVOwM9F8irvsnqAYhqA7F
n3J/l6q2A/WaAFGPll7cS5rewThAzB4MYB5PFshKNTi2XnX5KbJAhQFkzBuuYLr1u6zIihFhqjFs
YCrByO6yAhh4SdT7Ecu9D/apR40WEb2R50eaXmtRnZ6BFicPdIPoGJRVdgzo4W+pLOdH4JHI/ICD
ezZrf7wfMiN/LapUOJSDoc2Cl4H84UFIdb3qLRnq73YS9mfJBwsoapQv3amZS5A4ylEKi6TJeVO7
P4uxP3dWgHJRRO1Lsp/9wDxWLaWyUDuqSfckt+Ox0XnxuTQSdnme1PuagH+qXLDtFBDLjRcgGaIH
5hU1bqA5nGR1vPNL8wZjUICAFZGfw0HCpZ0xiXOiMXkcpNBRSpBPnN9K6U6mLx2Eqp5VM462Itfh
AxhWdxvIwTczAu7vjuMzLcqD3iYP7nSPpwIHGdMG40Qr7gZsypXf0pht3QrGT9jHzxZ35ZVLP3jY
KIltQQzVHlX053kQ1V/S1iYVVtOdFAMmatWbRieZcRv/FRw3ZGDtypQipImCfR4HN6X1YhU8yBrr
R6cMMG8Gg8e56u+gnu0kQMQ7wj/c4SwnhOr9k9vr3wuKvn46fsZ44IvQKezIQAIA6lpN8pyjOkCb
6jqV+jtiJ6ByU3UCrxj2YjSko62YHsxdyD8CftpxRHRlU2rYoIEv/xw27UNluC9ZBG7D7c9Ccu/j
uIs2VlmDgPTBWo+l/Y076bMnoq+AELQsccJUPSR1fwQL3SGeWjo4oQdbRZLPetBRNOLPF2l/b4Eo
0XSVcmqenIw+Vu4qqcEUjSgLFQLan9/ECtjhjl4fnIO+hiY+BDc2uVWJbK0dxT/KPtoiQoagf3mr
5VD6jAq9ZWnYD6n/tVHET9SMqHkE1+4I4dKodmHwaJboQzTBofe/JMBjzTYmuMiHrrVejD69q3Qb
GWcZyWitkaAO198kRKfUyt3BKr/Gj/Ag9S4NOnVwaAXtpHI8TmUCkUsPsdZu+xzGbKFybRQAEJJE
4pH9QwUQpxdFcK65ztVWPBka4M6pclPL0TkoIgQzJPDS3IVPhZ8/FR1P3yrO72uDniZgjDs9aCeJ
hBhtIyu8GeXEUcH2EkPDmy4vbxUKops0Vnc0bC2AUe5rJLW3qsIiIqOFFHhy00zCYqY4o4B0rZS2
46XZMR9oDGj6eBPJ1rU9klsGNiYWiZMlxlMdZK8C9NaGasJ9wwcMoR0pw/gyuu0mF/Q17eE6Qo1Q
ytsr+tIHBdXXJDPomgpIIuOpko0JkyedvcE8mOhbCerahQyjgZNQ6NeygeRuSc/cpgUJcTuJxl0u
MO0oypOBAwTwbbgRQaR4Tq2FD4oXf05bf9h0WSXAVVR3VQIB2NYoOAieSqq7T4vqIKKGOmLu0aNq
B2lDaxkggnpfmsZJTcFWN8Yu6pobGMW3pdLtUbfctIio6Xp7Xefho+ea+76yxMksxulWORRthK+c
gkbtqHJ3lzCmS/GzGKRbDeS1BOIY0DfvF28A7VlV5lOoF99S0/7WluOnTOk+yZmP0k6SvPWp8ZVU
WtvmQGc3CZTVvYnmA8ewBJIfVsOGxlW3BU9C8SYYb0a7uJUoz6FMOJzNKm7JpUsVMHtH4Qxq2hYU
xlkf0OXBg2Hc+nK211zrS+NFB63pTnVSXRlxRHdazp5SHrqpN7GOvYjST/45V6pjqRsIYxQ5UzLz
T4oUf65dH5mxONvFvrh2G/cO8UEeFXKno4xN78EwoZZ36DvBXqEBKg3Rne3VD4rZHCUv6L7B9TUo
TGRg0gr7qzYWAiWjAJQUzDO6Iuqraw+o8YW4O3b517aIHiM3BVWkK4++OUjbZGzMja52DzW9wXst
ksxD2LnwINAttXv0W9RUOqdWQtHJNdID+g7Kc69WqE4jKuFvhkCfem3JCA6NinrYb3NP0u4qNymu
eqvg0oRTea+Onp5TbkwU6aorAsGzwpTTN7+dWm460q79Fzkb2eBuqFFqb7vqKKGEnKAoZk8lW3hn
KgqkCqAwDxMK70Xovehve2VUwK65Cn+oRK/taxLHNpRHrzZ2MsbtSLYhb/hjHKX2GNOs/xq6oY+m
sGcmb7IIoeMQ0uWQFnnovpR+Kv+q9MLOryL8BsAk16NMF8AFe6mb8ZPs9XA2JChAsd2FUKdI+MY0
nY42+rNtHSJPPPRy455pzRfJMUKp41SVBTQ9w1c2qIKTQ5uQa8ce8SI0ldJjSraA8BL8diis8S6J
BjAZFe3sgx/ED7QerQMiKta1l6vynocKQpQTeprCaXzo0YJ49iBkvarIHzt2TXm7hARw7kd8fsMW
6QAzSBClEGp4AoGivyVjr02JuLzN6van59dbS7g8WRVh2ze6SuevNOX8px4O0By8PDlqYV5fk9Kg
RhkforF7acml0AI2+keXSgFP6+h7VEdPVW3fmibUpEINkAjIBEIkrXfOw+Qx7N3voVdre0/tUCgc
co+XavGLPPQJDK91lv2axm2WdlsIuuTHdULh1gvkXeIlzb4Sw8TBALkB8ZvWqpca32KZi7xgtXca
G/kIOSWGd4EsAqLvqFXHaXZrFCh3dBLuYUhakLAFGW8nX+RbIBg9wJbyLU+Ku7Lgkg96Doanwk/h
rf4DpWD5BAnnkwrv/FTU6hequ8hiy3SFMso7GtKtdVIDLkPoFYx5Xh3w0+GY9XYAUb6I9rY9tVIs
+zwIJLdaSUEhmcPrxAN0M70MYIraFZJFkrXVh/QL8GWBkiOeNHEewvwPgi9Bh/ZGJdprze98uDFF
AOs29dCDQQU253YfAtQTgzx5DXr/rUtpdzejnRytflII0OCi5hGMzUrOkNEo/WcRU3Vu6xYmhQA+
uKngLu8Rj0+PUKDFU8kxAcWV6c22AZdIYjyhB+0hfvHDuB/2sRYOV34F0yVXzOxoBBlIXzMuH2i/
Dqz3aN0PhnTWeKIfh3x8RlQ9PUZK296T2tnfK9Wm5awWJjWQTi3QTEECjO5OP3z3qJAYDngfsAYB
iQmKpnBU+2pCp6WRHCf7QunK5DqAfv8adwMMFVMryIGUWI2uKO2woerOQkfUonaqJhg7RoPCAzDE
sgArKKRp6itEpyA0I8AK4AZddGNCZZDLHchy6UiCGkdqA9lvLYdJoSSBQT5kvCFMGtL5678X6SQ/
VXUs2oQDNQkKBD0KVGqKTFotyqsmqfmu4K02TRMGXILAp6yOl3Yk/PzWK5GEt904vW4rb9x2tHS1
xCgcuut0FX0EvD0jf9HUkDpPJZ34SFRWqqzcQNUqYJGif54CtZg0uWicSKhY5En0qCNAAElouoAJ
TtvW08haMhC3VasRik3jB0ovyM0r/VNU8zfWuvlZqUIDbfgMUSmrr+7MIpJRDwY8wIX94ndJufW0
8odt6hyrEQxNbEg5RKDxhUwp4tVhwD+vtF+9FEMr68dbClXPoYC9rKvafZWpvKjxpxrwEnAiJffe
OjcSYIYpDbtKVHJdW95O8c3HQNKJ/UX1i26sQApZy37aKccFRXLvjEh8eBhzCKhtKPfbJM3MPUdW
5+/Vghvf8l7QCUOKX1Z/uoNt8RJDQkcZUGPkHYTuFypOO5EYsJ5CDWVzpMmyPXWTkTwbrKncI+2Q
tj0GAEpZvXa5VSJbBwR0AsCW2GbLI1d1TdToo2SAxdg3huMW1F59Heq9MSGtQ0P2IQyDoEYiplPv
s64driIZdIhXmfSMvJwCIYosCE3bkXWOaHq8AuxsrkM9lxGrMgHeaWZ9zNo8PivIn33RFaWnVCsZ
j17vhl91jCCohjUh8IU6Po4W1nRlllvP3iDSY+uD21FCesnakEq3Qk6ovXIEfralN95YI98jd6vy
XEU25DOjsh+0Hm2iwI9hLHmuTSZbFo+dkZlXvDqLqwxe70NZWkLddprhAgWRUBBDgnDSXerNhzKO
6yvMyMaz3ZTQguWU0vqQlXQK46FJJhnZBrMIyRaGE/gC/FiGcg78p1SI/qDSDnl13ayndl504tAq
Rgl7wa6/BCqY5m1egYOk5Ah635VCit2UfzoqUMZWmgCNCI/T7UhqdWqSaXZ+q3lSxQ2BSLemsn19
g8QGJXLqmF7j5JEGjzQG1KqYaGq4yqQWomV1ZiIcBLYJQlNuHsvaf2kTSXqNFMrvbQy2idJbGU5K
YYb3o/apQ8q1W+y1wTR3mVG6nxQB5hH9/3xb+aI6AOK2thrVuqe6G9V91/A8d/sk2Kr50BzqQrfh
yY7Biz64SKIoNgbXbWC0kKtcAiHaBO6rkg/jz7buIiSC/KAjeUcronP19ChxLB+CtFA/h1o3HA1z
iH9poV5BRRPsvG1XBsa17YvoqhmV4AjMRr2RoqJDjii1P2UmLuk7v9LgCiPVRUUarb4upY1O8tir
EX36AU4d+rBg8ap+2LaNFQKwH8jtQWg9taaifUKKT//Wdy6XuJx5OX273MzEbR/n1UusVailIPun
clNJ471eW+qxTnPkUQBbeTVF5li575Am3KtqrX1W1JYcctBpIbA38pwGlOc+a2GaurinZNNZt4xP
rWWQ0gRIEkiF6t/WY1LuLEQh93KltS9CnrSezVauPwW6Yp5ZQG/nSZkR7RXZE1dl48kuypgFQM1o
INhQKEv1q86P4W2rBVc0r/q2Y2wlKFBRiFVySCDdylVCr80JMoUnN1nHvUuwpo2UFCXE60LSt8jU
5T+ThPxpn2dpOjie0YtsE/sKYBZV1GICgIh9FeLXDn1jeJUiYHmmEtWbMZnw0V6q3cLyK0+a3k9A
R2RfxsbNz503oh4HL8ED7DYGTps0KSDTXrkPTKSk3CCIjxXvBDB+g1F+sSUtE7v/oYClxFgOlY6l
OmkptpKLBmPIax9ZT0zuthLCEzwTUPDfZb120ibGqglBF3rnFL5d1FZdQTbFKy8IHkLE1xT10aqQ
YFKJIf2a187Mv3OypiKXtDSNf+qWPLMI7d1S7vllCPqVyg91JKghYebTvCsT8f1jW58FDzJDsQ0S
IMum6DO3+1PITv2xg5BZROjfWtF9JwGJ+XiMBcciQzcUPE0VVZeNucmf1ZSib1FAcfLkawA62hrz
bdk+NeGd794HFYpI7d1fjIjvpCpjmm3I8szrKkdoNQ/dSsHB07qCFnpEEOqmXrf7nSykZuaPhn4x
zszOqqH9ggLgiKE6Ynakp+jM7/1tcbC3WfY4OMp+3bxz6YNdDjlztRpTVxVI48gOwgBkGUA3UY+I
VzytJqfb+bxMbKlt9p+BSMhsA8LiSIMG9RRHMmLHhO67bcDJwe/a9YpD/PiCS8aKW9eCE6Rh2pZi
2kKxrT98J8GOI1IuN5OdQdNRcm7fRtcl5cV9wI3llV2/4GRlMIZm0QFQhGLNPLTKHoU11G8UMDe1
RL+OAr1FcyOqfnR9JZxWU1cGXPpqlsITW6iwL7GCfG+Q6PEmioHE4UUGuRhgJR7jOkyzj3e9Mv3s
+We7HGX6FRc2jGGPL2ospr1x4DCHONxsmgP5LgoD2+QkXSXfUdmDQdIcVwaeztNHA8/Ws6Z80HBH
KwBj9KdBG1AhywQ83wZUET2CZgQr7PIMgiB4XWo6Ohbu2k+Q15Z42mAXk1frDJamNShQAcNXE8vg
jRKGXURfAw3xuqEKvOsbOXzxaKbw7NK6PY6sPGGMniKwVu89DdV+AS5iVwiBM7nFEynOtYbMs//e
5tUu1q27Bs1ov9S7/UAxrSy1ZqoY+PvAolbL5ajxJ2g8IdxZ7g1kxYAjui+SPN73RYPRRRF/mkQg
NEs7TuhsgLPfefBDVtDFITKGhywH+2tqQQUMP/qVQ0FvKn6inwD2EP7noDRc0l0PJRGzP+oK+Bhk
2pD6rJQnWbG+ZaaYJDACJPXzb4gpPmcZGPwMGC99HfDbcdL8UjQyKZ12rZ7AqcT0ijYyD2RtLCGb
oqkLGa4Gml11b/D/TlJktfsE1BE9KYuX1Qge0aXLWSvxTWGXDyiI3chU97eK7r3wyORJM+kuBfHg
AID5YuuUNTUpLxDDRVjMjS3qn91VqSNcUVgouncooRJa8q+jyH8AEaS62zVQL8z+66QV7LeDQBAH
DriigoT/eNMuHhad8C1bpi6LuTkrWhuDJumYW/RuAyorH77JEZhtaxQrnofKUmiz8JudPG51U53f
sXmHFJHstUiw7HlNNVv3k3dUjri7bcpfN8GjfVXeysc1G2RVXjqTF6PO7iY79PIBEIPiIA57A+xP
r/dAv+gqiV3GBaXejfT0QPtvASEYzVbdoGm+XQtJC4uMGhEhzyTLUP+4iL2u7PFqgp9L1+06QRdf
8sMjRQt75WMqSznGZeibWe3awyjhNsVs1QO6GhSiqfl/bn5KD+W1d7IPSIji4X0jU8ehxLPxnGbt
ByzMlOzpd4SfrtSL8AN/QnIruCEOyh4OHWZOctxex050ADq3Y4397qb6vL7Ci5vrYtzZVY04itrx
VOZa9p8UAY0IGghPcGDF8doUF3fU76GM6d9fTFFJDKB5McgzmUYFsAAal6iFIXPafnMba1/5r9gr
70zz39vksrKYS2Evq1okJe+HbVwKn4rLsJDK6g2uOt1ncgTr7S/Cwe9R7NnkQCRSQavZQAUqRIZq
OiNtvcBU1xZxMfWgoSsURRhTPHg/m5qHt1ZNG1V8Tm9Ah5zQc74LrrKtudfNLXWuXfS1PcdnlPX/
YoK6UHQNejEp/2wZvca2fN1ACKqn6cYriy6HpD42UWytDLS4I38PZM5W0k3sBKF4G9mV9smuoe/I
O4selxXoKwMtHrmLgWZZPlCqrA6RqnXk8TGoAaXSuQtXxljKhK2LMdTZ50I9T1NiMpvRVo8YwNCI
4f9E6PUVIqFLh+IGRfj/6kuZs2QRrz8/NqsMxkCCUdjBVrRb0EYrjs0L6dK7yDybGPCQsEcTtHUU
KDz0oVDUXRlBWRoCNRxbkU1FJ9ue7TjNAGaSaYSm1gGGgQ6Jg2DjuJOe/AckQBxcXXQMElYWb3FQ
W1U1Q0YJVFNm5ytKcgv5Gy7bEcTVkCKYt/K2VBaSXVO7GGEW6bVap100eJ0zBh0Co2inSQGV81ah
HIYDII1N2nUWkg3JQFVXV35oSnL9r3eISQOLGrawZK7W2SQxP0s8D9iY09vioXbxdojSR08XK1bD
CwcMIr3FKEJWVVOdHbAgaO1eTClSpFT3PlVluJBgfaqV3H3hjJkWcHVhK0I2VWP6GRf3ilEmmZbn
CspGgPE2NGrxMfV2WmODBe63o9YBvdecf7+ClmmiGKPI6DWL2RlLRal7nRhUZ4iKb77U/rRS9zGa
VAM/HmdpO16OM/37i7lJuYjbTEGDyoAJoeE93I8vfzGCJWzNRAtWFfO4DkS4h4PeoMJggkXw8QIy
CmutoLIQ001qRP8/yDymx1Wa9Cjvq4Ad9HCfFMGdltlOCXdoE+Tq2381I3O27WjLQVqIGUxtkd/5
ZoC2+3iApX19OZtZ7CuH2nW9gQHy6qzoV0GLLcbKCV1cMJ4WioVfIhFwtqctabCaoJiEaUKaS7IY
hsfRrxukWX0t2smVSm/i40kthlvrYsjpJ11stUDL/RYzn86hOOl4pJ4+FN5NvwUCAFhySw/pa/v1
4zEXF9I2KRGxM3Si7fshhaWVbkDVz1FQQ5ZG8wZQXbjRqOT8xRezeRvblvXPYLPlTMs8xeOWNdPL
T13wPQKXlOH0+PFslr7Z5SCzBbQAPyYIRneIPj4MAFAy8DeGrsJ17/Yfj7S0bpcjzeJ37AU26gPg
2nLtZ2XzvyPw+o+HWJyMomjTJYjIjjILcGiWJ1pRcb/36k3etFsrvDfdYdfFjx+PM/3UWekHlcTf
48wCnNtoZTaAG3K8vv4R5eaNTP8D66b+xcY+R+Ab/t+NN9sJfYn0VDRllxUVC6XMIdadE9Paj9qn
Ibv6eKyl4E12ZZmcY8P8ozge9yU6ig0dlkI5KThxJUr2N1tOsYRM7RN/jnmKxCPKEkiPdM7UK8QR
RocVUAM3jNZy5aU71v49kD5LyvsqKfOsYcf5iv0lVYFJ6EX7munuta9ax0ruf8LTfv14+dQpjv65
N/4zO30WHtw0bXgIAOFH4ayBpLFTt+kuvssdcRM7aHYSKjYknl/BAFYnoMmQeA6Yt6/EjsUdqgIR
VxER0f7MCO0I4Linc0FaSCgQfg/QDx0rR0APsdNbM1bWFntx31yMOH2Mi0g8gmIHCq+qwAuxPQ88
79MQQ9T9eHUXB7Gntg31FXCcs4MQ5jqePxp8uyqt4Ic6uvT54wGWaiqIaCrCooMCpHT+8NYmMTHZ
J8tMfonv0UN/411H+/oYnLxT+FxAb96Sne3bA7aUergRPz4efmF+NL8UWxc8V3V5/grqfG0cpCRi
fj1Oy6Z8nVbBSmVhIQzTcFB12l86yN15YQ7p6LT1jLojdQJnvo8olQtr7d39T5b8/hTw0JLBZ9uC
EhiX5fvdwPaDSuFr9EBle9wUw7DDRMMRqAG4E8oQ84wRk/hMwlut78+okDh4Cpx6uIBoj2xTu9yF
dW7vhiI765aNECRUWtRHsKpbuzP+uRTmP1VwRGSNJoyw5sUJiVJvq2KGQqVSOMAennNEXvZ4uDvq
sXhOf1or4W+a+kfjzQ5KoKD3IXVAkwsVP1uQmjdJUt1UWEzbiJ2OOvg6M115lv55MZq8DH/PcfY5
mggcQFPjSAcY6Zuc17BdGjunY62A2zT0lex8oSfDcDq9T0Nlk+r2/B4Oc8mtw0hxhitEtrbWT9Ap
FF8Hp9uFx8xBy/skOR+fnIVM8P2Y09G6iD+6rJYKTBDNka80A1qAoxzrt3pT79mku7F5oEK4cx/W
ar3Lu+diqrOINNJ6GDuyRCc+Bb3xqjupI4VbiOxo5QXfMADfhz/XBv0zSryf6ixnE73PF6xY3qR6
KzS0kB8+Xsu1v3+eqY25pudo8zmN3GxEikfuSo7xZwx6P4HZERjRPRI+2F7HL0YHKWeAoakDe2jl
tljdh7Ntn/aWD76OPYFFI7UrGKPTrnhGxnrbZuNzKj5Nu6J5dleO+MrAXCXvN2MWuUYpMgZGMbSx
P9mT1aPTHIAQBofB0ZDzd0f7Sd6Fe/N+bXcsxRdsuQWvInnqP8wSkDItBgxISkzp7W94bKKFEaGg
mx2sDvPOmzRqYZdojx/vmKUPqk9YCnSYqJvMb00794akttXRiXVEbwAgfY19yIx1ZKx80sXJ/R5o
XrEOyqCSzFTTEVa18fZ7DgAbRt1DrJZYIH0XPviwfrUHsDI7e7aiaoTaq4WZAV+zRPBmMx5Rgr5F
eWHnbsptfnZv8U3KV2aqqH/eE4oucEFHO8sgjZ1FlryuUDEsMUjutt1e20b77Akt4012Khz761oF
cWGKwFSoeaFlqYKCmJ0UOVDHEs+8wfGDh6H6Bgf0eqytf19FJPH4PYqYHQssfGofNbDBabyXzJb2
eo5USwPt03iqMkQQMAmm3nPlIjvf4tT28R5duAOn20jVSe3A48wvpdoAgSZ5hXAUpCODQd9GWJNX
XgiSKt19PNTSal4ONQXYi7tI6Wvc1mLYxKqpn/sWjv5rL6+u5sIGeTeh2QaJU8OPYa2pJC4DIsjb
5mCdkAvYaS3t+03grAWWhWvh3Xiza6f301pDFJIMH7sTetP7cO2du/yJTCqiSNTTNZ7tQhGOLe1G
WcDQAHpKyWpjVCilDSj551Z+/PgjLQ1Ggi8TKxWKVfM6TjHkJmQSSkdCrz/jH3CbG9hdivDVz3Xn
46GWVu5yqOlLXuyHKsnbxExs1WmFSyHxaxOJlR23OBmeugZNAChbfzyMVFlDQIPJmBL198r+FggJ
iUXvzkUB7OPJLA7FQ296gwHWmxdZTIjxSZv1gLFHB/Tbvdtep7G+r/2/WjUNsJLGS0z7oxI/GHk3
5DValNqQ/wzoKdSJvvJa//OZDDSBfQaHxRAqqer7DyP8qeY6vfaiDnM6ZCXc4SXHMCxzU5hEa321
pW1g8R5HXkGYNIhmaXGXGjYsFQQptMbaBViQ2lBRP/44S5GHciEQL2Bs9EhmqVuZWb1AhVI4gFWf
B1+6DsLyU+t5/z6BUy+HmSVwcaPo2HTonaOW30GIH2DDQ+OKViazuF4Xk5mFAx9yhBhadpqNNfuG
vgY+XPLTxwu2OIbNB2E+svLHc1hA2nVLBRyo3WgHNEE3SOysZYPTd529+GgI8uHZaoLS2mwetlV1
aVpZdK4cAvXedxBewT0cIuoeERBIWDvv+eNZLW2DixHnaVJUxpoWNh6I4yYGb18rn2EEH2UlWsOg
LC2fTbDmP0Lnv/P9VjdGQDG8dxqIoml1j8rHxzNZSoPIgX6PMNtqfd5rbo2EoKPfJbf4T2yTMzIS
TnmbOd5urRq+AFsiGlyMNvtUKVxDAESMVu1p4d6V9+kdsLht4yBBfS/22rW0Sw/6/cdznP7SP/bH
70G1WVpU9GnlZWXZOyqaLJ5X/qKfe182BZRzhDrrwbweI2g2ylo7fHGXXIw7z2vRMY+ysuqdQkJc
OMKYTc3k+zEuqt3HE1x6D10uqza7AIEkYrysGYJcNj8xz+2Uz/oORYFT5/hH603arWUrSy/zd2PO
oi2KtXWsGXzK9KbEhfYayLyDMgTl5r3mUIQ4uPuPZ7l0mVzsHW06Kxe3vOqPoxiHFMc9kVm/XBMn
cBNZ8EOO2zUkMvgTIUL8K7fxQsHy3Y6d3/w1evDUH1ja/Lt6JX+JTz1zFUfcku+MXXul7xsnOVUn
40gb+29eDcirCGV69sm8G97P2Is1dGpbZBEzNYLXcB9DJO30cWVdl7/kxTCzhbWCOM50j0Sgz0+h
kn+PPAg7cdoc/GYSdrpHJnOXm/ohQjYTeau4aDaxba7FhoW8R5AlCk0AQmCus1BnuKEErFb0eBVh
Cxp0GJDJMvaBvb5PvLXe88LRZDANCqqpw+iaJyZSNFhQ1KLByUN8o689L0Cyo/n3aem7QaYZX2xY
D5sEKJceJTMEDWDJ1RBXEZX8+FQoU4CeRTdaPdS02Sl05eYbdJQRpS3xSwX7EqnP1ughvWVC2DUM
V0BL7a1f6uDKKCPIlZMPBTR9CXOz61rvBqeyfeOnqSHvJktI2iAxX/EyLGBvlfL4JPdy9vDxr136
yIoBNHZqlQt7/ujGOSItGkSHnaB/LZMnS/2BbEYk//uAz5n5Pcps4bFRd43Ct7meT7iun4ODfkDC
9moNY7J0m70bZ7ZlXcL5AGNRUBNVt9hhYZl3l5y9Q+foZ2wZN9ZG7OVrKV1pMSzcZ++GnV3ZokDe
PNN45pexfvai8MrGQLQ07gLtRysjA+qGiHFKK3fMAvbXfDfq7OoOSkSPBiyN/q+On97hVoYJGSKp
ONPsUTXa1Nv0k3RC2Q/+WcVNvnblLB3ai886z7pGq5DpezFvJQIRbohe3ne2glhhq4uVmLi4xIj8
8oqgU/vH26gY4kZvFWwJe8iSSYdNThuIuyxub8mVz0annCRKftpoaCvHeYq189OsXAw8u8mrnPaw
a+CIgXfXQ6sUzygUrDzKFiPG5Riza0XDEaQR+FY4/sk6DF/gdaMVCINu4z19B9+286B7b5o38zF9
WrvRFs//xfRmV02mKy3mT3zCYTDoNumvuS8msUsn7+2VT7i4WyhDEWRM0wQV+z76DkMsS20ca2gK
exsZNGxYbTv57S/i2cUgs0ijq6PZ1SrzCeL8upf067JOt7Xu3mSxsTKfxaW7GGoWbExB3zsqGYqs
Cw3laJ8OP6ryaMjlyuNzcQteDDQLL5k+BIGKB5DTh2jcsngG5a6Pl20hlaMtBPFFBv7FtTXLjH2R
oRVh62TGNaljle6bzr6R0yccLCYi88vHoy1NSFVpyBqQEcFwziLXKNARCE306vO43YZpsvONlQtn
KYViQv8ZQpk9MfrCkkvIilMCjihrcIzJvZVxE76hTbiXjyMeQCtgsMXL53LI2Rra0QjFH5ckoFne
g0a2P/Ev4jc72dRHbdPuCye4A7uPjebHq7n0Ynw311mI8uRQ9zBQAX57ZR20PQZhm2KXnbDy5L24
1upZym4uZzmPVQZeATZ4D0dLGh8h2waj6b4VxinGZwKh4DY8Z7UkrhrY/yvnYKnl+W6is2CFK5uL
MMs/K9yixrhJneSAhle5kQ4TswXVtfNafFwKWiqwN6Cx4J8AErwPWvYgMIu0A83xZeWmK5CWNc+A
wZ9XPuHS9XY5zOyI0/pQ4JiGxMaBGvom3zXW1roytqGDYn+zHR8GsYE1jXbaNqSDhwb92iZam+js
TCp6hfaMxESn4rqyO+FvKf0zpGDEbXDHIXpbmfRiGABlbcsyCBQQzu/XVm3TOLXGni75tt9pXzr/
qCM0AsoLP/Wt7OjbwjyL4SpbWezFYS1dtU2YmgYs7PfDohQUahp4DQfCPz57fkbDUP26MrfpGMzT
Blx0/jPI7B4yPKGZWsMH9UtEELfyfnr+o13UOLJ3mE7m+idc3EMXQ862qtT2gE+NhJ4k1tRy1yAi
iAa+lZ4aDHFTHErs7k41vZVbcG3U2c41JkJgWdm9M7YxnmMVFgk5ZO9KdzKDdKXGklBTShVVwHbt
Obe0ZWllQK8xDJW2xuxDIgNX9UHIc67hBbONa6Rze/V6RCp1ZY5LN72A5GCC8QCkNCf2VpER+KXF
4xRFv8jLtgnCZDlWDOZ2ZddMkXq+a9gYtDNAKpl/FE5dPTYNHSsYGq/1qSqm5v0RxxCnNv8htK2e
erG4hCZMIRD5cOjnZ6GM89hoBXZkufFDH6GzpUON9rKCRDApYIseLIz3pi4QC8N9Vn5rSnQSpvQN
A3ORtBsrxgy9/argNj22hxaTEb+5ilIVkUz83nDY7H0XR+LP5kgHOb0t05e6fqKTGOFKUW4V/6FL
Ogw41/qRizcFZQvZQJOXjsccE4A8kVS2utbTn8fmzJB9qFfYcUOqvwk7JA7lWv2cYH2lDOpzaIdQ
fbPxNOIyiL6aIMI2w2nl004Jx/zTagAF7Kn5QlNvdm/KWl3nqc5K21myNdPyWyGGbSy7N2lTnnow
i5L9XRtOcSeOKyMv7V6E34Qs2zBgWY/38Q4ak2bmQzSBQmSE+vaIs5rqLnWmOq+OSEO6V9NNWsDC
3/zdExFNLXgFhq3JyjzGl1bsg5IkXfBiGo+K2KioH1u2szLHpZhOORWNC2gef1JQjVirU9ERbhFS
M/4Rg8j3Ep7n8r6FbIfA8CbFrypdW9qF84opp6aRNev6n/BFOdINH/8d+KDO6Mh7+9pCUuWzfqVv
J5hE8u8vLkYzKdSwiSZ02/sPyf2s4nE0Qa9K6yQP9cnIVia0VFN4N8Q04YsKmd4lsJhdhkBJGiO8
8aSTrtpFu8XYYTN8UTbBvn5DeGvbYa0UlRVQ8/Z/SbuOJrlxZvmLGEFvrvRsP17ShTEjaei9569/
id7vaVqYVmPNYQ8biphqEIVCoSor805wWg/YUFZ1gfgldWJ++y3UiQGfT1SB919wsxn8jD04WJIB
tDwQmYCwYdozY8aVc4K3CCqdmBYHLIR+laRVWCvgLcKQra/fGV9kJ7fXt/aFD1QzPUjPkN9y8ifu
8bbnXnHcS6P0O2WN1kKLZiDD2vWnth7rgpFksf4+5TNJloxpjivN5THVmCLuGgKresH4bufnyYXP
aHM5S2mJ7ybeFa8KJCQ2uU1GslcMaZvjs2RBusGOYlNi5VjXHESVAbDBVApG9UTq/i/0pZKKMkJI
hcaUCyWg8C4Evx144/TyvopBBt0ZrQ+uv8Sup/FNmIodxsS+D3G3WuuwTJuhVDhb6TPO0yEFdwRJ
JqvmcfXzqxgOQqcQE0I0LFhrohYE/OviQoJ19ib0DTOh4RnR76oRDXV6iKNKyE6oAA/GWL0c6nFx
K0i1jkswIIu/7aUiyeLoswhsPZnwRAVdNygTc6wWUQ3CMCQmddLptjLFo9sn3AM5llNorwnvl1X5
WofQgrNUq/lpOBCwA4YMcjucG0IpMwdMQ3wIF+iTiWUB6ekWsk3d8iCasaNDtIWRS137KBirAMsS
fjQGRSnnqBWl7iZhUVwoIkEqM8tODTbJvv1drhshc6ICYChAAv4eLgtQnejgoFXcFAPWabgd1Pfb
Bq7MoSINlD4skF9wcbjaOgIPmhQCPO2AzNjO3fol3CkeWhh+wiLLuLIaMDfBSXGRorRMT4LGarPE
UJ1WwafX2Qqffa/b5svt9Vw3gUsaa4KkLI09F7hujWPUy9D5bTjQwIP4bJwjhrdeq6cSCqpfVog3
X3y0CCuR1QxIQn3fPfP7AoP3YaDiUt7yQbQHDMGqUAWqPSg/Tiy/Uz+flN9sk/fShe1u6fKpzoGd
nOESEDWEXA9vqvM7SF4YHn7NEqCSeMbiAY3qBOV8IyS3FE6PVxdNnACs9ZqIVyVU7Go+YqDpr5x+
wJ7QC1R0Tcbxpy8RXp7GSuUVt+OyUxL1T9EwHooUkifQVG+g0pXeQTK9Zm0j+bNU0PnNLJWMZEuq
DrEiKqhrNYfiXNeCvsYjwUGwdu1avfA3W9THnHoFJHKlpCBJBpB4V9rNk3ZYTvn74oJ/Fngf7/ZB
uPLw+s0efa7zvsbzCJEjMTof00mjmY3gMer6mmHoyvschgjqC/A19E2oyJ0oXCQWcb66LaoCeaOa
kORydFCViClqoPFg85Xo6/nAMHtOXD5tHgIj6oHIpj41dKHo0SzpIKguBIT0Grx75qgey/4URXZb
brp1L4esfOBKNo5Rog+T5MBcHL1xrQdgRHkVBVjegoSSBfg5NHJMZaP60VFmHIqrx+/CGvVhq0TP
gQlDkGn4fYb+TAHmXL68g4iRedtVrp6+C0NUNEsg3BJKvaJgLDuyhGKyK2jzid+m+TuqvqC/ZZTO
rzkMSPUUoFJxbYp0GoxB3xiTnmQ8yJBHv1yF4UspQIpkmLW3KoxiqIHEP+tcG5wZGimMj/rJbbA9
GKMCrQMZquZBKPj7HoLSOQlXMVTdoRX8ONag5lqfugzDJlAlMYVRfx9D7V0YWnuteEYmS19OxDZm
twhDInjjcAv+bntK5nyoVLC2FIZ6iKMxSISSgV5hmaCOfS2NayhonYZWjt5afBU+6cIyMQIn7Zm6
jB4pQDJ4lWJByFp/X8eaqE2lypHujlCSMlSwv0KAwCwFnXHGPw290YaoIyD3TRG2uOdc7QEFXCCc
wgB3LYjfrdROnsKdbM5OBLo1YLPDl+lNO1WMngv9OekfQB0NRS20HjrQulu0A/IvRy8bxiX76WKg
TVD3ean2oLpXKx3CGklvCigqLIbybc2kTdg2frnILyDAB+u39KDmocNp0I3sRYBLNJHhOudIfRlR
qV9CT/caYFzLxamEBCfe5qstmNKLIFiFZzjck+KRMn18170lx5GVaNB3FW2YOpMqyFH7KK51zO4+
R9IEjuT7JWGtjrGVCnXZh0XegR6ywHe2yQgxqHy91A5tzSIMm/XdP69M0auiTjuUTWdA1GFQmV9W
iDQbYHVp5NfbsfsTEJC2Qh14GZLq1VzFugtZVWdC3QSoFFDt2oXX2EDDjlaHR9BDZLPadOL1IADO
EzSOkZrR2SFkdKdMKVTMQH+rA8FunMkHMV8OIGJsQWa6/hF/Db3SjpzE0zyDDyQVlavRWR3wSLis
LtofTtHHr6E+wxSK3NjOCEnprg7CDYQOHN1u7GYX+3/HHgk8n4+KoZFSDtgk6IRVkcBoIyezhgYz
iKc16D/h2byXIWgM4YDomBjyy+19vu69HwYp7y0w+V3GKgzyw3TXYLDPqMvvt02ILBuUw/Klpstc
rGiIttBJWiVLC498DqyR2Xm9r3jpvThCNNvSwBj5o3eUxUSNTst80Y1QjmS72Ke+89m3QX0uCACP
EQT+7/dMEyYj32UyuD/ras9BgRim17uJg35nnlZfBrmK7E4aBasTIF64rMgo6tNShxUjQfpU7ad+
CB0ZO6VI8NaHOHG5G3drgAaNZVjjZrVCUzTF7bBldUs/1Ulpi1RIFKH7ODRAZbo95mAbB1NdeBx5
auWC/8cm45bEcm0ltrxdHjibeZ6uhuSPT09HSzBugPl8BcMBSBcS8PEDAotpqK+DBKkFU33gPOiO
gGHTxPv6thcyvzXlhZKkc21SgxgctOxm+SjYAqC3hGsS+kBWd0I7hZVlXI1kF2ulYkcr5ZDj5Axi
cXW1L4U/gPhW2aUIoy4EqEDdbtwDzR3wO83rTumdEqgv0YPug482c1mMm9cj2cWvoepK4oxO5JTD
1yZQXQyvkg2tbTt+IQw88wGil4wM52okuzBH5XJT1MURlyHDUfInIXqVI9ESDdxTEcR8K+f23rKc
ivyWi/eTDCK3ualDzS2aZbsO2Y81VPb6IjLSbNaSqKStnBWuBSGhBr5YKO4uWne/8Lh+x8HRY4hv
Q0n29rJElkEqTk1xlg7GgC0bXX0DNZQDoCPFJg8ifw6gne1LPoAsFl7Cu/p12SFTDWaveIQWuM9u
0tOPOSpw0PSahqEuQ8plGqTO6tVeJ8iWFAq/mm3ZQwSdv8uG+ecSaYydPZfCP12IH25EP6sMXZZ0
ccQnkD11M54kd90Jj6jYO+nXwiEgmvhQPKJ4bClefajvC7vhrNHjmGnJ9SQWFLl4oiganneUj2Xh
ogxcDB9bc0z5kix2fYPwFhSXcJ4AWeXtGu111HfEb8LX235w9f68ME35Xco1klqL+AYG5GWzPnXC
smd850/l2r+292N5lKsBPxDyCZFNIL1WoM4eoNW9C03Ahjz1/vZyyJ/6vKW/TJ2vqIvTiiA0V2qF
5dQCZnTShwJiSaDkWmUIbQ/f6vCwhgyLnxBu1OroAvGSckNTLghGsxt6/ZfRjr/myCDVk/wD+lp3
9b3q10/Gj9vr/EOa8bFQ8fewNILVWV973LWxNpz40HDx3xsAFNusw2NrkrZxN0A323AXZdovWexP
fct6nRAbtz42deu1QK+rVY2PTWbTwe1uVT85tJYNr3KXFyW4vWLWzlIX3hw3PRTTsGAura2+/BKp
u0jZyQ08djhJUDnR/inFG72x5Ga48CWuUDNZ4WCxHTlbDTW7VkcTipn27YVdv8k/dpK6zIDlWQRZ
w+GHCjskHaE0nw3bUT7wrNcPK8ycr4SLBeXZUBZKjZxh2aSn4rV57isz8juPc9ZD24Jax0x+CPva
m7asSjJrjVSUydcK2sRElKjuHlWVt9cSHVEuA1ydhdn9xLxF7xoVbNYmnUrQT+BRleqES8AW1wkk
Sl/mDDr141tY7hLxPoKKXg70TSz2dgJdFkU5GeW3UuAhgFB4WgJn5retkIAhPTa1kkVCwAi6NAOC
XAvGRLBwrrgUEHucrEVmpBN/yEh/eZVE5+ITkqJWxl6nAWfGFidYECCrcKdBWNOaHmXodWNlTLoK
cuQ/hQR0XiCqgsbrp8mZNuNWvksR6jtneE6BkLCjTe0kj8VoQYXM4phgraufEpTOCuDz4BWko2+n
KzEYprDdYqWaMugjRtYw0NUE8MICFWmnrlLSGHIAgPWmeDokTtHpfqOyZjmu5mMXZqhgOpVJDPEW
BNMIpGbTCDG79bk2tiiOWqvx83bIuRpLL2xRsTQZErFKF9haNpgYhEhMFHBe72mMkH39WXBhh4qg
kALs0umvHJOkNZ21bg1HtjWvBNo891hR5vqleGGPCqVjJxQVtOPJhbQQ9KyVbXSMlk52a+Yb1uqu
p48X1qisbagKXUgKuN5f1CydFTkhHn7ZvoJG4CF94Rzy5kXjxUvseD9tk5fBj79Bf9W9vZvMz0xF
146DQmoVw0NHtw2AKXBjF4Ka/oybOHdC6Fdbtw1ef+hfrJyKsRC3HZeoxXfunBaPhXU7vvU+GWmP
njAlbS92YRtfs6O4jVwtWBgJ19W75MM4HTzFJQpVY0bxMGrETRYNFsZLJojJQmaRsc7rdcoLU1QQ
VSu+NIb17E/ZAUTG4BOTzuoVVYWd7YLeStzGv/1xWbspUfEmhGayHBcwmgbgx7Nrl7ylIZ3o5n7s
GAHz0FwP2b8iKA3X4JvcgEIZ7PWoMTeH2Mrt2JWB79JN4Zn3WRk6y3kkKviUeG5ECUnROX91E79+
7ICfy7zOHbecBRTdxrCETerzW+BfpIBlnpyFzxfUx2qpkKSMbVpoEg4tpGVApAup4Cm01vq9534q
WmO2g27+x/2kghIoqiD0l8KivifkxKkd2/LjjFoYAbwnR1YVjHU8qKikN0IOqU0Eg7qqzQbU86lh
DsmrVD/9x3VRUUfhpAp6xdjHDuBSKAT787bGNOlgC065WbaszvL1jObiMFJBZ1KLpOCR1CHK8RZ0
x4HRNaO9ZmHMzJy9s7QJi6SRdRZpTgah16AJDCltd4SK7xqUjzViq2bpx6zZax6wMx6rlMZIA2g4
qyyHQr306AmA9MSeEWeG+n6GZqucoZuV1vbtTSTefuM00IwMCpehG0oeVSEIQNH+BtNSbxHN89tm
GEmaTOU2XJ4rTZlg60S0qAmt5xSWjEvwet7/4R407wIosvW+y2ADchg72SK3cbIfMf4LjL2vB7Pf
ud0u9YV9fmcElQPB6sfbi2QFNnryouSWohVyfMzoGeWkh8mBix5nf72frezUouxd7RYbjR07PPyN
ZhJrK6kwAzamdpbJaxVSfNUh85O7esvdaxb6WO+9FW9ir9wzzwe5AG/5DxVsJm7UEU8RbCLuwGmv
9fojnF8aNXVW/W6AuFarWZUAbVWOxQDI8igq+Bh1MRtrjiQA0rbWIkDMLPt6eztZlz/dyJlWDq1C
6HTDoUBhmlidFz9UvT25slu40Hb2C7BD9SYrfjMCAN22yddIHOIKZjGDbMdh0Cqgjm4lMwSLE7RZ
GYskycSNDaR5qvlU5QTQKepuokGQp0ACq9rFl7E1wVyNZINjVJ0Zt69C5TaLURZGOsJfBj5o4p8i
Sg6YHlrl3B6grTYv4eb2+sidcGt5VODRE6lRlg7RdEaRm6hhQprPE33WU4B1NynEXS8qKxA1VKOG
VMJGlzvOO65x4iNnyUdhY6xWYWcPGpSfGRGPtTYqk+mTFBLVFb6l7JEiTu8TDp3MZdJHMPJDhQos
GGNdejSUNXfYjDZ4dNzKWlKbyCtAE8PrBKZy2vnNfmvXqKiy5jLmH0naPaAfwTvVRnkA1AkdLkIg
PFpENw6DLPsJmUZhL1vWCSQLumWeii3gwQZ0nDROuVo3G82wixnz0up2KQTrtnuyLFEpTV73xiyu
HISAlf59MKLI1PSwM+ek2VWy8nDbGOOCoJssWsnlhsxhWRC0XnKo+kKA65/ql5yLbx+XMN1RSfMx
G2eAAN2wOEXoSUKs4vYirtcwLyxQEaQWqv+VgYXjAj7Ubg9MzL554pzMil+bQLFkgH3KPfNVxohc
NAxuEIBfijmU7GQvuzfc4m5+hMbeQbYHuwvSLUpbp+oBYtPMrjbLMBVa+lTPxU5ECEsWGRXoweyi
xJ7TTTU88PrXFBSZjC9MvuAN96dnBLhCqksofCORcsugdmdfDPAStEQT2tRsiDHLK6noAiGiss6T
cxTD6Ja3ONIOT+wD16Fhz7u9NdT25Iv3t9fIKt2oVIQxIk3J+ghr7JzQw4DnGmA6B+WaIgB2zFrR
vM/JJOAetaNdb6V30zZC/jan9n991ahUsFkjvsb4MX5JuJ93iVkfiWJtlQAjeHjNbM5eWWkNy5+o
mDPDl8Q2QeZEll7aqz/6kEcHZwAZYFvPdTmwKNulxbLMyo9pJSVlVqFC22CphEBZMFO3Po090nTO
mtD2tIsf0uuZR9lSHe3Y7lmXNNM+Vc3hCiES0h6uRgodw0H0Qo8wCeonAxLBooCXa/FYOiD2s+cv
qHuwQLyMlFWjIpdYrBLXkTpL8jrbsUXQXtKhdwD2wtvAtVj3NssclfoYrToKBqnRxVH8M5I5vwRm
+PYxYriSRoUmZUxmUGmiq9NhOoZPDmLUWRKPsdllU/alkwgTI527Fix0oKBFAHlVDdzAv6dZcRuW
w0Ky1TQFtFXPeUTEqtgkFUslm2WIPpV8VYb9AlTpUISmAhrYDOPdVcZsl1z7gpcLog6j3GcZt6wk
H7aK3BwLa3kad/y+ms36jbCjxPpZEzNxuwd2pYixSDoh4Higz/QGQGWlueOMuzB6XbPn2x5yLcG5
WB+dD2CcnasMAyZGgHITMYAystwdVeP7bTPXfP3SDHW0IFhd8W2NzzhpAPuhtygXDE0p1reiTlOE
uZRGb5AEK9XRUDdxn2My/P2/rYI6TiOZMeZQbXKhpwwiGcNsxsS8bYL4E323X34ossyLd4qwFuWC
IRQdVHCJL6AZM7mYOvNZsedqBn9ph7rVwdKXKEMCGDHey85I0rTujlD/TJK12AK450hnhLchrcLj
XSR7hs0qTbA8jwoVLUhbaoj2ouRUbvUkclpIICSYx0ZcYbxpWd+UihXSoOZrk8DHG4hp9+VgiuKj
Aqq7aLmvQ5dLGqtqWUOJn4b5SKJ9+YGpwDG2baJUpNozftFJV2KrFWaHrNQ4JFa1I9lag5qILd+D
g+Ll3/gQArCkQRxJP+dWFz60KHU4Rh18KGsh1yUeB/Bu9cszlMvNXnmR+8lUEsZFc7WxB7nPXzYp
f+q0Wil5sptpUKNKMfukj22c+Y3YaDSmNcp3BA4pN9/AezPEZHsMmr3+iBExuz4QWDaLMJZpjnIg
QxuitGphjhDdScjIANPFLCbpl2Ok37q9e1cfUJefkvKcQZLLBmytuosH1L3uoVPvzX69zTI0ZskS
WzTpu2P9xMx0SYj8HHt+7SHdt+vaicz4IPEcvyDLt0fdrPatT7qFKM8Ae+/FjJh9NeG7WCqNgeiT
RVoz5BKYDZkcAyiIHDWm2s7BcAoOzNLkJ0txRLeyI9EB9fEgWlVsGpxpPDK++fVg9LF06n7iKqEa
Kwnv/N5e3psFT29TttqvGOX4KgeNzanb7pFUiYT/eG7o3l6oDkOcCchjCH+VikI4eV2oR9Lsh7qy
/x+XSV1gAEuNpd6R4ZGHfjefp59yTKuIj5hWgQQ9QX+3T6y75mqP5nKX6TttKHWuJJe/vlc380Pj
FdbwHZymiIHFQ+6xCID/cLd9bCYViyawBUplCXudk9yrXrQlkyRknc1ePIXuDLxmd2r3+Qasqij2
s9Z7/br5ME8FJ/S+OyUibTA9q4NOLN/mZLSXRPSLZbF0YfTmJg1ENXtjbC7r+FJRipMXNVJFLBvQ
/lfBhhCNBaERm3DWCj//5RzF5bZScaqWykwTycOYR9lRdBJHQzsY76WzIBv4u23G+sgZvBGe6Fbf
2oBahtNgr2tOSVWY0uiv/CFsCxPx2ewwxLf4ef4wJJXJSSzZxKvdq4vV0m2/OZtiLolhPXnOXkcX
3UZreV82KhivSrffhu7iKncdOA5WBRT0uZPesaLl9Qz3l1/RrcA8jGrAWfALZPkx4kpnUTGKKTFg
aayQTHcCxTAC1lnG7SN6o0343+pH1Zue46AMMh+0xADe2QbG9jK7jpCYsmoA5128tctUiBpVAJ/U
CPZljEtgnn3fb6ONePqOBLE3l8lcjhNi1bQzDpk1fe+dxe4JaG1bvYje9A4+agxRt27+LXRaG/Mt
sh9vlFPjSMFtb2QccrqVWCscVJpJqWQVUAxJBcxR3/HJNm4ra0aGOZandr27bZKs/NaXocKania8
0LQ433L3tIDXSBoebxu4CgO/9HEqcpVSNa9JBAvhftxhMCfoN8OOSK9FNquLftYIurUaKlqhJdmo
cokbVzoOz9+kYLsd3RqYgdVPPJSe7GU6d4jjtyLI/WULijay07NDiCRd1rAO64qiW4mqksotMC+4
GI/qptnM2wID+BgtRMOmcEsmDo5xlOkWYtRCTK+I8JBs5jRoCxQTx8TuWbhIRlJDtw4Lrutq0MIh
QOfvhvytnyNwUQHOOjEck7UaOnkaqzAUQ9iRFmjI15jGnF+7kAW/ZLg/zWYoCxHIISPkLm0RHyew
1lSx6N0+AKzMge4S6kszhj1pLDVO5WvH0KsxVGQmT4CUNma/HVzDWwIUfYPmCAamr2ywLCv8KlSu
hLQhxrwpno3lLsRTAwia+AF9SlSaNLzRx60Y9M4QFPbUWZDdCh3cfLe/AeuxQ3cTjb4U6nFAECCP
HcEe9r3ffAFyFz11RFnGnNgn4oTzMxmqTpgg0nB/02pvUEDsVhBt/lXv0N5itC2NuxzYMoWVaV/1
nwtL5N8vXsU5L/FRJOB1g25sZ1aVs7zG1vAUkvQ+tvhhkzoI3tyP25/z6tm4sErtJ4DJOT/ruM40
ASjr8g1cWiYfFoxNY62Nuhr6TNMngeBL9eZ73//k5+fbq2BuE3UzFAl0b2IO8TENIp+4BLmEJYv3
O5ZDXL1YLz4YdS+oAjc2K9gJMVBPCH0TRwTTZm+2L/MPgzfJ60i7WzDsYY6RJYJXvDDn3maslrVp
VGa7pu3/+suE4XclTwd0n2Ib1TEglSMr/5Z7CyP0XAWzEHmzvw4CuCB/d88h0xbkd6Re5EquuFmc
zmq8jGgo2RLmoMsDuwjItEn1W8IYzLuQFiK5HjghAmhPWGSocPoqo50YWfMeFGes6sbVS+lindRl
ERbjJCkEYBIHxaucm+pP5aWTTQ5KzrMDFNK0E3flNzZm4HpcuzBMnk8X578vMxkyeVgsmcclUPfU
zvarh1movyEVdXV483I7qWgjrzIqjCSVImrV3G6yUHosXrRgsMoAIx92XJrgU7WkrXHoCb0yZ/WI
8cbGeA7fpi3rq19/vVwsngpDXVkLXa/j8uzteqejtJC9GA98jopLfSw8/qQd5IfxuXUMLz1wHpjt
neyFcajIxn5K+C5+AhWjeExNVLmBu/VMmw2yvQqo6XHDg6iq9P5Ven5hjIpXjVBr8UBKDiReSdse
sCJ08TxWtLodd0WeClaLsoDacEASm43Ft4JXfDH/p1SMv1+Qn3iNwkadlqzEBTKjuTXGd1p5f3tj
bgc78Rz6L86F0QtNNWVwjXSJjmuWP8s8d6/PKiNJZHyq89vjwsyiAbMDvmBUNXnQewutGc0/by/k
+vPlY9PPEeDCxFiUcrVIxERyn7YPXLtJ4jtDAlt6cdJALA7QitnNpx5v2NuWiTfdcO3z6+LCsCq2
Ux+CGgn6WpVTxKEtS8+QG7fm8GD81+2iAksYcvLahCShMF5b6WkR343q9fZyriehFx+SihZVnKp6
Syb0SFmWkNrwGD8qwH19vn+NJ+7bYudOrFoYnLVUyU+fWAMsjFviPNJ78UWrPg3FucEvKNajWDpN
fqoHkG/zjNuItXFUmFDiTsDDBdXXSNJBhSCAv3ytAw7s+iYG3T3Q7jIMsk4BHTCAcJjSGQZRZ7G6
dAbr4Zfbm/dJaI4KGOd/v/h0/AIyvbxGRt1WoD4unLU3QWTXTKYBxQuUPiOrcNOn5a3ZcqmZY2Cd
Z+AoGHt39q6LHwDZibRQSMRqSsMCV5E5Vz864dByLePYXX+1f/jp+Tl3YSmrKs3gyJXSOZCecCJf
8EO79jPMyv0deh5GFgzq3t9TiCXsZ30QsDIR+JjBA/TXIfUR9IA8xiYSP7gRUUQqWdErCHAlBHSV
5Ga36b+EdzLBo9z1b5iVr7dJsCIjrE6QneSZ6EpWpnRm9Ln4rElZhUNHlglMLmhx5weC6uxczmu+
/g1YPFnKraVSwSYN5ULPWtJ1crP74lV0Vl9z2gXdPHCDOdmR+W0ZZ/BMQXWxvLod5HQh5QrFzAN9
DyLSU7ZJvPIdA1VfFAttLtZuMq5Yeqx7HrQwyRvsZryTN7HVPhR+guo8dDWA/d+kZo9WKbOPePsh
JZ65kS+WKaFFGk8G6SyNmimnqBe2pScnnVlH2rbrWij8LPdJy1jr9cMP+UUFMrriJyLEfM2iUZ2w
1DaVTVE4rtPPFj27cIoZkfTcjfzsNx+WqMMoS0uCnBbrI/m8fJgs0mYfPDzhndpJY7MNlkOyMfCu
AMWNA83oBr0mlBBfz7RSLktWi1wVt34OdWLlsQs1I8SNhV7iaKpidFi5fJNquadnMjA1KqueQR5n
twxSiYAKHZFI6c4wQTCi/MQZvdcckk2PFROqdt2XPr41dUbjNlWkVcGungU+zkh20uVhdc6u19+E
DzvUG0HFzGoitog8hKUoRlkU444GsBNIrr3IG1xCUIV75eHAgb0fwAlW8eF6aPiwTzb54szMRl6H
nXxeZ3Wo0Rq0cjfby4hFY2LlfndcfBaW/Q9Psw+bVEqQZHJfLDUcR9/Plakds/t6Z6A1S9RhCyux
EgCmMB19GJ+5O8gzohpfMgH9fwj5Hz+CqniUk5YrEYG5/ZXxgShkb1jfyRh44rL6WAxn+oQyFde8
Exdschr0AZGKyQLCC85yJpYZurgBkfCYq8l7X2w8PVKCyQgPEic5yzB+FYfVHavpsVBz//bVzYgD
NIhUXYUkH4gLLUmgy4/DADiVsuXDN2iuMkIgI9bSsr75ALlyI0YEbNXY1CfdHGXFKpXUHsun24ti
WaJiTRvn/yMsLQEeyrofQ/g0J4/8xMhdGcdPo8LMqGnNJIl4Ts8aAsAsIUMeWEf8errxy9M1KsTE
dT8MeYL0mAPleCDZ81Y56LskMYUNCSmhw5qGv375fxikYspaSM0IsQY01dTEVZV3ReOtqGid2zt0
leQIUN7/v3g1KowMqaZwfAgz+tMIGev7bNsGpMal250bp8gXocR+jH+yVncedr9xDWlU5OiiqMsF
cpqr9/XUOWUgOxU6hx2y434TYlBdfBB/lC7nEB24JkjNDYFT19bgS6fwUAOvb9ishIvxyXWqlpoP
5Vz0In5Tkatml6NvvEIPMv9++5OzrFABpsm7rDXIZVVrb3m5OGO9mJzG1HdhOKxO5TlRGOp/Tf8T
qXsJ4ujw3REcDhLG1kBOXJva4+11XQegfbiSTn7RxS1YJHxZ5ISkQ1R7jxMGvxgQKRNAASTgd2Id
Kq+SHcqjVU7Zk5pyL8mARjE3Wk0WQHtL1EBoMc8sYAIj39GpGMQLODhSiHgegqczqN55cMJiJJFz
FId0jaA4HbraN2kTb0HCAFyleCcwUi7GjUKLThdRX3Y6mZ3K/3dx/SUHzXygsByLClG9CN9NSQeu
eZ9tzU1AkWLsE0iB4f1O5pPVDoQhfcp4TTOCr07FKT3UWk4n9DYrLwBKH9e5OURlwPAt4q03woVO
hamyS2YOEQO7ODXHafbnAv3vUzd9XUKornGPc/4wIn8Wh9LrlFeGcdZRomJVX0urJpP2brzjLTxs
fyTOCNXRwY5Xc9znHpNvleGztNK0mgk815QwKB2zQ7yLH8eg+pYgkeXddlt9ETayrR910CO01rSd
NFNgfW7yOW98boOKUdUUx9FARgoXDGqCRRLACtnJNrGNGaq7/EA6SyB79VFWtm9/a0YaZFBRCx3P
WpAjtPGmtCotJQSMvW3tIeef1RrTWwXPaoH+oZmlQQCA0OFDauz3qKVVSaJyJerYFeqVm/yRA101
WjyW9C3cZbtuNx4W/1+2r38ZpSGzcwOVCpQLdVe9m4GYMQ6TWx7KDeRTrNvf8w/3+4claidlQVAq
gexkA2jqRnEJaz26Nw9GZOq2/lAFy27OgINivWuvh4UPu9RGrusyhmlM+MKg5bpG+wbCwLeXdj25
/LBAXTeguBYjgVTx5HU/NDuMcJr5+rXIHm+bYX5BstKLa00GVl6LCBymc8R9GRDm48wv0ddtfZAA
b6ogLoBxZh2Eq5PnEOD9f7+USLS/MFvWRjVUZKKDFA0h7gFVn4EztfNwNO9zOyNgzfH94TX3YZK6
QJRKDqFQi5XyXh0Mh/qhf0EaOFixn26aN5ZW2x/KsB/mqJtDyGZ0qTJy1iHkLOwIGxKCqpuc/p5g
LHMjqTsE9LuyUhICneI5O8iW+pMENH6C7K9ENJVzCN8o+L8n1sVMIsjnYPqxTirCzHwxcGWMCPPX
PH/mTWCagAqNw3DU67Hzlx0a6GosBV/2KTId3iO0v6TmIgIOANLofCsfJ7u8b9x+P/mstPn6zMqH
q9IY10iu+lieQHRJJk/7k/YS28q9UpjfZ2TuSAVtqbSgmmj9je48a81UmBEGo9ZUMcfTDwxpOWCf
ie4U39KjSraVpD291dU2x5mCbP8bxqmLE0pDXuexqYdZxLKzYhmsURzcMWosI4nA/A5RZ4Ev9+BI
YVzN15O8j02mohHExuVOI7N9gvxTjgFqVN5D1iAQ62TSKFV9MrhiJUonxoCtzJ564Mny6mu5vHUa
qLIPuZq50/yqxK6UidA6ZgxendsUN04MLekCzUo5FckQFGFoaU/5dxS3fhBgi3xavWI37HgQ0ZVe
484HwhUBJG+gsEY4GadWpqJTL+vxkGioksi84YfGey/e69x3XXrijRj0o6c0WRgXGiv+ylSA0jlB
nMKcvMVBKAZ5gRftvsPsdnNqvclnJZnnIZlbH5kKSzyEW5axRdWEnFoCaSMD2/lD7QO1ba27HCUO
2Y7uOlRPFbwZS5D/Klb/rLqpA4r/H1wgYSDsv3k3DXDt+TWuMMeE/lURQVu5NYUwtMDhyoiU5CF/
Y+k0wrVsKoivkNfE2GFuMdOsJPLm+XGSgCBuTqHSWmH1s6m//EezVLCqpwFyhBxK75i0OEjgrpK8
LqiO/7ou+ytK0KBXpU61AZzfaFAfxl0Jqgccm4CM6WT232DnZGRiNPy1acU0VslEOrD/u2nFYyG2
h68z2icE9QqaFdAOTD4ztWWEQhrzKoQCCgw5dpHcqxkmz6YnIsTUb6rH0aufQFC5ZY0ZsCIjjXJt
kiFvZlLj4D2SChYbUGT6ipMEyqbccKd/qpf7V1P+Yx+pINRh1r/gI2TRzfRtyX5EYsZ4H1yVWbm4
xBQq5iy9loR4WxMK9wm0KzWyW6mz+L3YAGIX4aEJoQC7Pxf0B1t24y2mvF86SAswshfWZlLRSMoj
fQAvF8oW0RdMYVllD2BbIjKWy3iV0JPxQtzmSUqQizyKbkn6TZBcxhknr44boYUejB+0sYmhg0te
zg36UNqW8NSRmYDyvrVikIvdtsdaEBVSYi5s4pSUJuYZHVr5TmGV8P+AjvrlgjQ/Dhdz7YyJZM1V
+dniptkq8z2vbXVAMMvBEtL3uf0+9hjdLVnEGgyXUKlUByQXSjgSjawhe0jAL5jMpVVEOePWZdzz
NCtOIlStJCj4guUK/cT4Sc6AGgbTgMR/gd2p9+dEY3jhHyqlH9+Uemh1igjaAQLnIbVZAlaWN7KT
orgS/R9p17UkuY0Ev4gRIOhf6dqM6Zkdu/vCWEsS9N58/SVGd9oeDNWQdBHS00RsNcBCoVBVmblL
rzHO+asMag/UKdIhfUm6bArxJKqbfgC4gxvmXUP6K/+he2kQ3XGsQHVtn1SQb/rkSvZEkH1KIcqY
Hc2qlMvINPYr7Rc/6hsvZjLZAsm1LspPO1kWQbUAVhhqVhwMBLLkgM9vDpJTJ3vxiL1IltakMAx8
wPwwHkxoFfNptxjTIFwDkPidz2Gqb3mSf/m8/0Wr+0/XsYR6Tk7GETqNyBE5AQMJZkwGm7tmhUYD
A8Nf+rMN5mA6ZaevS1h/Ku+lF6DEg8Q+ZV/PSlfzOUIuKFOGKvih+4D/r4PTKcVlT3aYOvdk/IIS
BxJ7lulURVnLR2Hm/DTR/dSUrrbIyBckeYxIe1OiJ0pBqIOMWLePTd88kCm9qxUjhFa47J6Q+OqH
nmWkLfPYA8qV29MPrbNu1QwgfUPfk9HypqpJ3Yh1kWstbVizUQKgf6NivnBLid3MujFWzn6P7cSz
mUsQcrZ48GAC/Ts8Fbth1+z6q2pngtHdgB+nJxYMofkGvYYcso+S0H0PKGfuydIAWYJlCRHKVuo4
VXgTg/t3up9+Jn4KJmCcp6+cpkxWiZXcn2L7E2q+bdMq+Az9NIcQIviBUr/ktfEXY7G/j6yQ2nSd
pWXZiLRfc51T/V3/1AVW5bJHqC/fYJQdonUu6FMSpAi3nBpCznshOTxiX1MZJ1NnIy5SmncunU5d
PrqlJRnf3EZm/q4CiSqEdllPo8lx3fpuCtpH45AfcK151RG6G2C9WJ74lKXjcbwG3iFhj5yIo2JG
oEXGXfwgLaDy1OeCj4sN0CS1y0KH8tZbZvs/4IYOEHITAoQn+ciy17TY/KzMbDAAFQG/zy5Ovb19
lfqD2/r0SO6BmEDPEehe6MYFs8dud/kp22H2IlLd5qDvwSjzaIb8w6+aJLnh9+qlPRBSqMxU+qzk
QlhmdsyWkfeZXQNslA17HkERV8m6zpLbQWx10krXjJ5yT4szTxmeB6tzlfm+LkL5I16SadtCEpUg
mU+LHDveArpNIUjSzG7EK8ggHum/gJlVcvXK1iZEpj5rR2PmEzra2IAfeHDL+o7ptavan81RmqnJ
VidkTBiS1Id8wE6a9zZOEVfYaK/sBz6Hnfnsi+wdIbn6bCFGzRbtLZPjjtT5F+0/5exkgRnZZveX
0xfZa0LsbPY2igXmisoeKBCOb8Me+F7KDophnjRVkQQAsYkZz+A5YryCl1+zO06/Y/pDmD3+PWC6
5CIRG5dZPM9NpYJHDIPJXkpWf7FkeydxCRHzOoMlP1U4wY++qx+be0ysQoXSdLMfPPEC1F7ySpGt
SIgdM81BTc/pr0j+YC73UBWUBCdZFu3we+usxaVHmB7MHagD9v4aJp8RIQ3iZk85Cva3nLQS6c9P
DYAv203ByH0l83lZi80RIohercuq835XF8y++XWAOKGXeSh3HjVAVDAw+VPWCpL6vxBEIqMGuJ5v
KheyAXASqtb9Xj2Sa97Su3zWJA9bR4ggSkbtvuS8J7w8pu3/aDsV0G25bEZWtXaE0LGQFqEiwZK6
oMshDKuCdGrdTdCX/DtgiourUomId53bZZnSGBUczKahspnt5qN1hFqDJJu57JuwI7yz4naZEosz
O4yvaKVB7D3xSz8/xaAjzjnFHajY4CQvf6OldfGYwzIPa2enQk3ttrHAbhVGqXFMHSVya2Z8bqy1
dokx2+6qjOEYDcwdTeUYd8Zr3zWNHzMNcyB98l3ydfk6/zKDwK/hv/bs17AVtSxIH/AzOvogcXFX
fN7qQP3l/+wjwpYQcbQ2bv+Y4+SS79YrDbL7knrRnenzWrL2xGnaOB8zOK5lB3ObP+Z/2StsC7GI
OnmUNubbwRx9+xcqCDvzBhqtv4oAE4ohCcpT4iV3OvIMBtRtg5cSTzZMZHCYrHpZ9hD3ygNtdddf
0PUCBWJ/azzVOymnnMw7hJgVTYahDAp+54J3f3+wUV7c2T5Xje93gPXIgTYX0x5sjBCx4kT5L8A8
Bu8hmryTbzj5aTDbA5np15mMkmvucvMPBoW4BTDEf3sXBOMqwy4Jm0+8uDG+lHc9VD/sQ71PD2Ow
XI9f+ht7T160yZPNmv8FZOu/bzb8CCGoxdZQ2wbDNjsNlOcmYEXod2f0YwPSNEriTvMDAHPuVOrP
kvN28a0GTCuvG5ydt0idC3NeELVRR+Giz3VY3YA99oSCwIxGJwZNDsVJehNefCfAqhDtCssZK8Jn
XMwbzp3cPsy92wO2WaKIpnj0RF4582TxwEyvr7zq2+VFX0w+YV2IeE0zEUXhNa3E6r2CWcGKOQw2
v7B88C5bujwDAlNCOLPy1SYLN8VFv5rbko96NS4mQHfUT4GQ4Nm1cpA9HbarGsBIE8twDMyYCYdI
LQxW6BSpKAeo4Ir0efeP3yPFXQEJYBm+fBvMeWZPOEOpo+UEjyNujz1Gx6KBrlICSuzmp/2ZPKyQ
rZlvzBf2yQyhxhVI9niztHVmXDg7NtNqsCrj6uSLBRvtHjJuiE/sKAvam2flT0OamAvkTJkonfBG
ShZM72H4VPlaDZKH/XbGdmZEOBp5Us3LrGErB+W6UgeQxh3M6hWspXj/gVSkQ1dngQh99lTZ0gR5
82Cc2RYOxtQnyxrzR6C+K67YY35X7NGWxwVsnrrX4sCQo9ZPmmzFsm0VzojDqlxh6DqGhQVpKiTg
4woAcJ44rqmh5pymqjvWkVeq051tDLdTh8vOSq/MZgnmKe6DrKXuZZeS/SIhMRgKUB+ONX8MK9ex
0+KZsK90SfdAZoP//SzwLkMK7QAOhIiazh21vaOV7iorvG7Hn7MvKlzfs47vaRVYCeftjDA/CLJ4
4CzJ9+4aJSCIjs0h8Oo3MqLSzbfcmVkh/qzQWU8TjmwYre+x/mPQD//fBxLiDXQjp2o1sXlNf62W
ml9iEIqtr5eNbGcGZ6sQAsuoLpNu84FBtOcAVpl93UuCyDNvuMARqowBVB7QRrN9iikWcMPsyGMm
bVRvd8x//4oPN/TYKUrCMW+8eTf/yI7EdJ1QDRMvPYL/+jML0Yd5TBxMzdSzC30g+8rAreL4UmoU
SXgQb22QOmbLwAsc0ZcVAoTNscI4gnMb73hl1Qzt/Zi5IKHb/X+fQbyu21zLWf1HVDKPymv+Obpv
bqEU+Mbe3Ghe/mvik/HzbYZHQuRZD+ZVjFbB5V8huVKhSfz+vI5zHjtlCWfg2vP1o+rz+VH1FkSa
AXPZF9mqt5+5Z59diEEzBkdZxMvbvPGl/0zCDGqBNIw9qMCGstHC7dLEmTUhGlURNGhLrlPQh+Ob
fleCPKxBQxPo6LBCAVs2abId/kBlBAS2Y5liG5xENWbPDD4HMj5B/t1dcgv8D0sg+WoyM0L8Q/Tr
80hB/GvD9Hb118c0sA+cGLsLySu9xsvO/iRjxt7GmtHfaxOiHwQ62Kryca/Js9xox4di02MdRofp
hiAnOrKw8FBGgFYpdvgRLfAcpJHUTYLpqvKzUC/c5UoDw/yVzKm2D/DvHyaEzVqbo7Va8ZWByb7v
1fE5UqNn27RuxjLbX9558QbQbcugEHq0VI3qJjzr/XFZbb1hurmaoTp0u2mBFMo/RkH/YcKBC1GL
UkecGk3Tch6rFCbYtXm/IjjnPpdqjEJAgojPAvYky6u3F/XbouBNc9KY/WBNZlj2xo6M+lXqjC+X
9+1D/ieuSnAefY6rAlPxWBXQWyVmNTiJnR6ON/KxPdEd3kyp1LYcfCL1Q0jTWK8vxF5M6HbcTCmE
3C1lP6zU7ftcEsP5jz6v6oiWhGAWNVrqTCo2ro6frfU1Hb8ShwVL/lSUMmEv8cSLpvjfz/KqNjfM
TGvVNbSnk0P3jnrjpN8l30i2cYIfLFM19VTjG3eKP2V4CNx3T/bn+ip/Xj01d6fH8cku3MGNZc7B
L5lL+yg4Rw5oWBFlcI742TmRZ6hNPbTfFFjVX9tP+ezSf9wXErdTCBm0bQcjM/DllH33vATLzfoN
k/bGbXZtv65PCRj4ZAC/zQ9INdUGQsoy9bdhprMPOC1qWc/dbIbTinsdVUYNcAJNhn//cJ+/LezM
jLCwmZHazLvexFunp35Wotxa7awn9Zjd6WhXx65ckvcD9ku0KSSUdGVOTiwsrfe1V2hVvgll3mF2
vy7c7BrcCbtZd+NQ1lnZPH2/lyoyHRVrwnp7wTcclxfAync0y0LDfDBtxTUd6cZuBskza8ID1sk7
MNdQLFLZo+XmAQE2Qs25DzjZURLI2gGb3oKnuOEAWYbBOSEtazs6aA3RjbAEAThjbtl8Z8mvf3je
TWKq1NFwE9o6+FfFaSCUwpdJW3HsFhNV6eJ2BcrjSYndeFeBNspTPTK6a4bVlT+l1Q1xgdw21mdp
joVAbYuVQafRRqvX1Dc/PZQndpor1IFnD0pZyPj5e8TG/I5/ecUSo+LtDW6sFnUOm4a06vdD5HzS
FbwoGufHZTOiq7ytjeqWo5pEtzWxfT/2CmmhHQX6avswJIlrDrKAySsW5wFTtCBE6nIFrK2OSvPt
8YS2NuqLhZdfORgwVnxZFZdubtvZeoTwvLTjSlKUqUPHtEFodk+T4as2a7/KFEOOVRfole5nEzuQ
sQ5iA7wR3ehWUXfQdOdeGQyo34xAH2heqmdeAVERzFN4earvKXlpStOjnd64caN4l7/C1q+28TEd
pABQhNKEX41MNXOapdHCPIUoZPIjjr7RWfKlt2w4qkNVg1g2PrYQ+bq6VK3BGdUwqn8oeKtay7Eb
Jdfyljed2RDBHNWomqqjMy1cQOHWZMTN+9y/vFXixc/dyaHUNFRiIMEX7yZSqFnT0F4NGxTm56Z3
awsah4wFjTJLvsqH0o1oS7igjLzonSIbCC6olvrJCI46b3zgr07drw6jeiDUb9Gf+hvSPrJlCl8r
rtp0XghMT0de9JjS/WjsdXBUYaCISxnY0S5r9rq5k+NQJabFuwogsCTT6lQDpq14VQkkHNZmP7dJ
kGrjt8sfc9NfHN0mJpRWiCq+H0qQX3VltaghWKm9rL63nNfLBj684d8+oYPRGcQE0zbEmkE8qMWo
gyMvVPseUxos6t0yUyEHkt6pWuQ1rPwW6+qnOOk+FXOKj5kYIJQri2kn+SH8CIth0Dn7IXwrznIq
nZlLobGRT4txSHZyWlFJQRlw8oqf0fUSsj27Z1mAMZJ2PGg/LlvfPPtnxvnfz4xjZskp1mZSw0y/
7+onOl+pqKb9YxvgojZAfYm9xtEUPJZQPe2bKtfCWY3QXyloOHSZVy7Gr8t2tj7puSExyLBs1dSp
i4EbYdBDSOLq6NAiGNdkT3rzJnfiX2NmfpmWofSSvO1c1Ri+LEUucd2NLaVEoyahiKj0Ax19HOVR
3tqYZNHrn81wAs+RmknK8hunAyZMiGSqtkMMk9+sZ18tS5KKRRMWOvaNelx0mnp63NkyniP+zwie
+c6MkL+hgWUsQ2Qg1KC/zKcmMQV86EE4WAZg9ZZMWWxv2+81CcfAahyQXtWRGQ4U4PqsDUmnnIyR
/Ivj9m5RgscnCotMKzZJaCScu/FooY3S760vQw0Qi9d/szwSlgHgQIqrDIHEQzciKMotNpzC1ByT
iqN1Vm4aWbYSM0R/xN4Bwg8Sx8Kjd0aOESfeVq13+RGPDJndLYdRNaThlk50JHRC3t/3y1IybVCR
apnHEuA4gAOu+MQCnyGsTgPwtPvLS920aFCbJ+cOEgvBd4piBaVxjKSCJvc5ZoGmWAbK/TBLjQjO
T9ifJgSPQVuRjTrVePad3/U/3mjnnxL/u3YfvXLUBWDmu9QGP23tp6GskLjlrufGBTfq7FKbEm68
oo/p2voAqHqmVJSBh0bxBJ5b4f50dtDNxSGsjzoCJrjoetKrHwPR9lVf74aGHqZ4jf20Xu/Mzu4l
MXsrw3m3uULiOXQw3OlY3x8K0vO+fwE9wnxFDhbEwJKjHbs96FF2svfwhxrb21c18WhCLoemvDj0
P1Yljk5qoH7j0mP/JpoQ3xg7KJj+cwTnmy0HxVAbnXg8cYRFYrIj0YehACeW6i5oi7cnk/kGhncg
E4iD0Xpx2Or+5YPxoXMlGhVyxzFlrOpTEw/Woxqmjr8ae6X2l9vuSxpATSDGqaSv8WcbnjuDqsDF
kEWBAa/MHR7krYxNNz7bAeFuTta6nGctU8OBKG42E89EWFxbGbu5xIyItUxZN+JGjGhYG8nk5jbF
tAPnFBjVqvg3txaGa//3UUXUpc6cMukteG72DGjF8tTsFI8cklsarrOrHP6dw57ZEy7jqIiMJpot
M0T5fnaN1bqHGtNdoxN/7cYgbiB768w3oI0Je40GSDsTyVndDLVnP0AIta1G5oLMWHCkfhk7zB/0
kqt5MwqdGRACba4j6e+UROWvHbDyZUDSoWC0l3VAPpT9hJMh9p3Ksi41lSEZpZhmg/bgE2EBp6lr
AVZvnypw8P1T3iDRohBf82ReuqHBLaWBoRpnji17o5zChTVPl0+97AAIkcbqZjzvO3yjVGFekTR7
MwchLHAXl81shm2KZ7xmQjnYdkTnz4FeHWMbj2A+F75AqvgHRreYH6NVeFejJw7Whnu99ovMk369
rSWemxbOQR4NtZ6ODYRYAV6BOorqQuG82HUsQPsdVEUYkUO24Vul7DHO9068JM8N8x92dkk6lbPE
Yz4jmD7biVdUAe81Od56BOBkbN0uRZZjeNG32puIK4XVfGjPch86Ny/4UF206piayK0wmJMdVt9Z
r/ncQRtEGsaC83rXxwBByvKPN4rxS6sWPAoiQDFJUh2F41D5Dm73zMXkvK/52X21K0/QwtkpnzIv
PWR37bF+wjyScWRgzXTuUOeVeN1WfDjfAfFGK2prpTwA9Zri2XrstxgL0hTiTRmGM6IbUl4vph5I
XJ13KT9sgK3p1NaIgf+EDSgVe7CXZCJhMXxr2vFIC3QJosM63y4RMmur81MGPttOl4TbzbwTRv80
LCx3bdHBqpmDnQenfn1I98Ye45l3BdjURtcIQLGMEULrubzVr8GVJbneNk/ZmXHhwib9qFSLCWfv
8hcz7V21+24Pshtl8yV9tkTxvoae8MQSHZF4xDALZq/RJsivZo+G+j6/kQntbD2Kzo0Jj5NJUUH3
XmNJ6/KSzM9Tle8KhV3LOEJkZoT4FA+TWpkG1qSaY5CB/w48o+UATUhDgqjd+kSaxrsRtm2aH3rf
41xYHa55yFKumq9PcWgZ6VVs/7zs/1tR79yKEHZUuynqTkeFLKHR524qvJrcE9UJydp4syPBj2yl
GOfGhLMWE7XqqrQEGhrErOXMAs2UFeg/oCx4HNV01dYcFKHRLhLSmG4oBhVFDXj2gsxfSwLy1bni
/HpcdnlETk7C6pqGCjn1GHy+vJlbvnFuW8hwaAsJ4LbB+pbVPg7TS9tB1yRu3Hb6fNnQpm+cLZL/
/eyummJmFM0IjjLQ4f+K83Kv5ZS6zkKCy3Y2XxnnKxLcg6F7qkwdnBCPY/hG5PYHHU/92C397pbv
aOpBZBOyOHdGg7pDErSf6uN4M7myY/dh/lj8roLvaIZTLrGFvTUeUCungbHPHziQG9jM0Z0OI+Ac
XE/mb6hL88Ah3hAaKo6WgYCJjEgILETrR6Yl8KimCOpDHcZBvTcbYI4rHw9YyY5vZq/n1oT4kpDI
0UkdqUDxt59Y19g+A8WTl42W7a25fpgSSOJqEQbSkuVKnaFIUKaHFBAHt4+IjNf9rQt4ae3CaWKr
aaOHrJBwpuWv1Oh3ap1DvTxvwWK9GifboZnbtRg3HYz0F7HR577sgPwS/GDfdhwd/TGUfcVcfm5t
NjMFu5FE5jG12EuxorGn6oGWa9ft1H5Jif182eTmrYUmmUoxiIwPLuJ2ZsOws4UBLVVmIIpTjMdB
KVoMfTTPjFK/V+3ZjRfjtM54JK0k8te6fVDLVRIrN38GTGm8PEVR7hYcfuySUh8Yjh471I8gw9nX
QQQyFQA2AOuWSZpvBZRzY0Iyks1AhVEbp4sOcThgHrpLyc7oJ4l3b10AJgVBtgZ2Y019oyI5j1tG
XhqdiuQ+jWgOapzoFgO4iSSP3Eylz60IR8hIMtKYBqxMXnqrrWEPduXI5xVZa7jmyFaQTMheD1tp
5LlN4aBMjkNyLYVNpatCYNtSekN6NAkSX9OYN1cHo//UY57gsq9+wJjxqHhuVrhxSlZoRjrVVjh4
LfJlN/mhf+XAwgwE3cpuekSQ8mJMzmGW1oND+4gSV3PhNa4eqO7qvr3B7ycuZbI+FacYE4lufZOD
P0H6rpNtEPfAs08/1vo6gyPECtW68CY63o7kkzIpbhOFTnuM808dudeV4vHyBm3dyMgHDNuxVEPV
xUq50hhVT2zsj131fmYAEo7ImafkurF+/QtLGsGUnYmKPH0bHDhbX6t30DyoVXz59WQat2ofuU17
ihoZcGHzgjA1S0N0UtFlF9/mWcn0LI5gqPVt6DIXR5sTk7bBCqRReR+Dhz68vLKtGHxuUDhOejSq
pZEgHs4xisRxlQPfBJigkq6umRi22/TVteJ0sufgB0or+DauW7S+eGuVjxC/9xjQhWptb6+AaHxh
zs7CMxgD8cUxPRYe4D+vo3ll/EquKJcylRyrD8QjomkhHOp2pxf6kKHWNqtFoDZdc4jKoQVItITy
gFuvtfqY2LPxGo3JxDxMjM5en1AMC9jOlb3oXpP+KtTIuUrIUgXQRO7QsASdUeYETb/yAY9Aszv2
pWhTdmyrhflTvtBwnIjt1aumfFYWrXNjbR487JBM4Xfjg2JjHWwvrlSqa0Ks0stSSePVASVmg9pK
WpS1m4Mgxy26aJcO6b1SjJ/R2ZRs6sbzXtcsagDwixknW2wezXNMIAuCz/lbuelNCHV/2Vu3Khqw
48AU0ihQdgtugy/UZNSIIEtppInfLBD52UN0TAWpttkANZCChX5PVqME26JhzE+G0qDN2/VZ9zio
lX5V1U48uA6qIt/nymGfUmoq36dZa556pYb+kTGWAFFGc43+L1Hi5Qub6t5PiyVynTHTIxd4S4Bu
oAv/grGB/lWyvI9x1EIehNocxaCY86EjNmdKtRYrhsUScOE4qRvvOy8OSoye10FzyHZ1MPhrMAFQ
CjpofS974my8r97bF26cBpUD8KTAvnmj75Tv9Nm4igNMyV0nmFnr/MkfHnPwoym+rGTx0X/eGxYu
kIwybbVjQkNWP+rxacY8Z6rtIjJcKdYUOHnuqVksSSU+Xh/vbfK/nwX1kjVMI0ylYU/T+2T5Po5N
sIK0sDQktfGNnMVSbfgrT3SRGImnw2RGjXcYWht8U/tHXntcPs+ggle9ygfP9YsUD/Ix5XtvUQjr
2mIw0Cth4hHaikBVLkERsBNwwXcjpDkjtzwOL9KQziPL+3T+vU0h8pgdq2b0lzH4C4s8nA9P8Y0J
0Gq+r05y4UF+1D+ac1TL0VFBwRXy/vM5qZKzCHMPyDCmx3Vo72KQsbma1t0kirKvoYUkiXEb/oKv
+KdBkcQP1GomZXqrhY0JajH2upqf5+ZZWWVl243HAd/I34aENymlka2OK8q25XX9WB2jwxAuqBWv
4MFK/eTpcszZOvOqbVBTNXQ8jBBa3++jpo1xXPFmagnFblQAjsnn/k51iycbD3ASDocJynBfijAN
Zc/+t7vowyc0UMmBCpBuaiJ03xiGaqU0JWE3F266POIz+yOUXCeMUQ1x8TBG+T2UqMIFwAYCGshF
va5JONbZ0S7B1pimYRfXwCTku4RRl672HmzngT7r112k3E6R7dpLCV5o3XF7yNJmRu71tb2LJlwB
sXoVFUBQksqTbOjmOThbleCYih41s4LWNXK4GeV2RPDZzbzRS+8IDnu5M35cNrjpl7/ticO+VTVY
ylIgw4iaH7X1xSoqj1h4tEN3/bKhjYIBHPPMkuCYjOp5hL4sUODHdF+fOKEFZ5IYb2SA9I9JzHtD
Qviyyqm2xwzdAiXPr7NYC6J63qvR7JczCMmSMTDS9eHy4t6epxecUawt9qD5ZTpF+OoCbfAwZrcv
bhNgkuZvilf+KnaZl1WuA9x/4S8dh2rmnqzKvRm1DYw0WigL66Y4EDPaKdE1hnnqtPy1RtSjRuLp
AKRcXunG+ATf3d9mhFteAU9FY/+RZYCrBjpqFAMbeliA0UB2KfB/6uOm/jYl3OtjQ5xmtREzmQEW
uQj6gc4qWY7MhHCNj5hqcwrUl8KqSHZOrqRuAR0UiZGN/ES1TerwshHFQ1Dw/DE2nDGuKo7qso9l
CMrLENUGaY15cy2miXonfwBCKeB9LHYmJTJrC0dZa2p3KD4vzfHyt9/0sN8GxFgx6Q5rug4Hq2t7
yPWS7rlv0AJeZib7LJtR6cySsGNZUdBI0RAr9GGKrtI1Lu5s/bbNMQyfLofLq9rYtndps3CFGRO4
x+oE2aPNp8igt2Akkn3bqJW/TxZ5xDpLFpvOHNXUADTAmvIArN37xMZDA/PTzn073IzTbe/MLms/
z0mFcm7utrQDpdvkLmPh2Y6+GxdQIdHiREgKIogEOO/kkaqo6RRfL+/FxhfGXiBQ2ejwW5hxf/9D
qea0zgBZ+1Ap0AoZ1OfGUr2lk23Ixud9Z0aI0JBfNsqk07Dl5HMTMW9tMq+pNa9KNcl9unkXnDmS
YIk6haK0OuYhoxbMrtZLkxoAX3xL4jiYpsXtJxnp+/ZZ//MQiheBTaMG5Q9cBJka+4VNftGkm71J
6X9OKfRjBzZ4eme/xpYmm4L+ADDD0w9h5rdp7uhnXmbOo5Y5CuAuZJcfstvp+b/Smn782FQYVsxC
x5dVgDbz6DObQojO6KJH+YL9LdXSW50q0MfbqDYxU3bb5JK253Zqe2ZMCNYYu6LoKPCPGd/M+WsF
KhSWX0fHvHsxOsvr0kDTbvX8Szx9v3wsNjry2FoA1U1UKVBxenujnW1t4kRWPxuwrJ0iTNWiznVD
j9leJe4fU65zUAbgaOlQLU2C3OtkzY6tA6NayB84qw/qiMK57IZsoAkjKFZabPQKHby25nhE3Krc
UpFV/LdenPTcmnBoWrZMxeCgVB09rQ9cfzYGU5H3PcpBkvg2tCjVgd9wo3cWeVZ8tr/gK2KNBQhc
OKn32fo1r541jPPm6CZ2uUyFdivGna9OOCY0yiC5jPJJGDHTtUjPmXziQoZE3rxVdIKSr2NiVEps
T41Gm1Z9lcJjnOKGKvP3diaSYL3lFHh1/WlCOA6Y+FKaZXDW0FFnqMjemdZuiJtdYci8byuyAPD0
25JwRXZrPk/JiFceux4BCYJcB+cDHUKQiLszpHp430n2kN36TED3A+WAriYqdoJLFNE6Nc1IkcVn
tacr1G3IbZE7ktRso2aOq/nMjOANyzBNwOvhKsqvzaNztbqKByWx9M7gw7m+7NEqW5QQLlNlacsI
gPiwUjrPwMyUbjIUV/t/fuu9W5TgGRG1GtNskDgTu/PmmnlNHrlzdqoGY29Pk9taMneXLUzwkCma
EY1VjKAm/XSwRuvTUMQ7ltT+5UD8F5742yuETGpalaExKHJcRD6ncseTAf23+mU+sq+qB4bKV4j/
vNBPEqtb4encSYTMGuAiq8gUfLYuSE3oVk87aL/9zF9ipGO3VVjustO0t/ziJOuNbWQT5x9SVNmr
tbKHajPuHU6rWobjXtspu/bfvBxgBtLEtgMk3Af0RmM5oJ1gHdZXV17DOw2pDNi//eUMS9NxmpCp
iL1z0k1TZPI9zHJX+6681iGua8c3H/vFzW+nA7nKn5zHRdYH3bzMUD39065wFhSzmFTWIY4YbvpV
/9V8yqH3bQXWfQWG8iNKKjeyZ+vmWTizKJyFuraUZuzxTAK3tWEc5uyBLY8Sj9x0jDMbwjkYRuJ0
y4rdHLweirVu/Wig4F6GlVeDEqJ5ZV/rW3ufHJ3P5b2MwHHzNJzZFk5DzJhj5UWphmyyRrcY1+se
3M0AD1ePJIuumArtZ8lyN686C5M2JhyHGiJaE/ifPsrynI/ARkcU73DK0z2x0bvnYz7OsQJOBXQ6
flMfZZNpWwUPtBktoKlMyyHASb/PTezIKRVIjWNE4PSWC0GmCoQbEDeTC+hueo4NHBXyBZQLxHki
ZckVXdEAYjZAMTNG8dcMr18ockhkyrcSaarbAN2DnIfTbAhf0AAce06WkoSRbvwcUnJlxRbxeqf2
e6M5JmNC3VKvYygPpkCq5OjhZJ3iIoMZdpc/7KYrAX1uEZPgPxFSbXejSuYeUJUyeZqgvqfoEEe1
tF0OBtJ2Olw2th0KzqwJh2ayo6G0GUc2g8VrAW8KRmdQnvYQCQCN8ylkFGRZzLZNBy8GeC3WKVJU
OMOaDpX91teIjDfCasxYTK7uFgfoSobD/t/FH4OgUaTrQB19mGzQTFRmgNlAH3COT6SNd72W3RVm
HV7ezq0ziQNJ8CADjRBw1O/PhVGAxLjoCxL2ztc1OuhDs1MryzWUWZKjfSDBw3VBcR6wJmDx0PkX
TiDmJ2qNchAFrt9bCi3dCBBDzS1y195VXI0oDiC1cR/rmHPAiwyiREsfQEjG1yW9uC13BQWDYegq
0dCuFs6NZg9Fk2JvMcqDObNmvLcq9bYvwNvSpO11p8eSLd6MPYYJ7hHOpgWmXGHl9jTOgx4BEF8o
5rWZ5EBUxvXBnruHfMquVJ0VLhrR93WCAlGeWNQ18Hq6/Jm3HjJoPgIuh1YZ4MZ8T86eZlamjxpL
MJ0T5/mdNiq5q0/202UbG515fGFHt4CQA1IOZ+W9kZ7SCX0xHe2ZcIG2Igvt8utI3OUOK46/aGOY
G7vkRCx85yVEER0vDuuxZ34OTjziQ/6D9rd5+S9WjvYSQVdL5ZQPwtfGgDotWYVXTz2Vd4se39Ak
kZjYCvimRg0b1BiAzoo1+7mvRj6ui/dANAR1/5CSxkuTUXKA+A8V6uj03IrwxmE2rcYMz5ywnqsT
mY3eTTolKBg47e3qW2kPV4tm7CdqdhLDm0mfyUM7aIiRYYrOA8UDC1QSSL70LzMG/RUwTIMD+Snz
dDf/ugbmlRwrsnlmzm0KUb53cKXEpAJ1BgOD7mAkt3HeH5Vhoq5lR9dVnR7xsjyZ1vSQV84hQfU6
uOzO0p8geI4Z23apzqAIA1OpcdPVYxe0ORkweM7YtW7lKih8HeQt6YDoHzudaxSsDjNHH2UBhAcI
4dNrzlteb1P1P6R9WY/cONLtLxKgfXnVmkvt5SqX/SK43bZ2iaJ2/frvsPrOtJKpm5zpsQHbQAEO
kYwIBmM5B02rnAPppqSLY1Vi0I5rqP+eojxM8UZzlSj+SZ+XQyaiNdtxFxcCOV2TjbmLq9VGCJO+
aHHiz5UQG0UkgnMWjpW2MRqa2WtsCkwvD+M/lWj1oN4eKr9u9lVwmjsX3cWS2M83HtDRq1Fulk95
5DidkMElgIBtohzb+JBRkDwBI/MoJpXaWSfLfLBwV8M8P3/BEjsuDSebwNBs0nvqZOGgAytTsLid
piEdc3xoLsFfhsE/y9DpINttt+rhvCCBK2mBbbbeOoJgsD+B+s9tijVcku+tJkBA3rORTzgdwK8g
Q4bc5uWuYl5LL9KWJcrfh/fxdQZawOyN7WcXs7CjZWcrWbsgKqNI415vZZ0bHZpAUBtlRG/LGgA+
F/i5umsyxlk84k3fKYKydUVPQZFcTnWs1W5AUwW5Dao6avogkRfB+YkkcNfz1C0lbTPUFrN3cmxf
CvTqYJQeiGsAxWUoYZIwh7XX86FuHCyP0mPhKu9KBSeXHp1H8zR45TE+DSCGyEA3pnjG/exZJ9UX
wwPtJuu2kjmdmRYZSVVWZXcO9VENSFgC0MsI9A9G0Z4JSYmEK1UvdXSdBpuoDmGeRnpcZp8+KYfx
jAn60VN/rr9RsPLLk3mg90buzk+Ck92NDf6+Oz+Lihu3I8VdVg0GMpOTh8Lk6heH4VfyHfgogRou
X9rH6lESPld2XN3F0TJt28hU1KaQGxNpBU0CE0O3eEP+OOpf4iET+B3R4jgfPg6zNA7onwwJiJCG
7ASMUNfW325voWg1nPVNstPXNXt7xWV+1ySPGaag0A7ujo7o1hMFOipnhlmt4YYApmU4nNIvyh0j
e0gxo5sd67NGXdXXvya+CDt/x/QvDosLdJbM7m1w22rhGo9+LLeulH7c3kDRKXFxTG2p0zKjQB7S
gcZPCcZeg0bXjddusJR/JArDjIqKQsMVlKO06NZETTytSPxYd6+z9LSIcOm1/Q37Wwan3c2g5mVb
JQA7ocYPu5FTF2jJAIo72/pvILp6cgrYk/x+cbpTZxRfx5keMLaB9lJfHZNfhkF0t1B+zmWfuUVH
j4nV3LcLCWr7Wx//mKr3de69JDY8J01hPLk3yDNQDRf0kq0o6Tsv3YhmxnEV2RLTLS7Ggx78vSzO
ltqaDGvF/PGUvdZt4Wqq4+n9faUiS0Zm/79WCaQODJbQQOedzXcIGFPeanGFGQOrHw4WsQP4SG+1
BSNOOyeFgASN6Baw2WSTH86Ii2a1l5yAeIg6XjpWblws3u2F7OwaKPmwLQitdAfghJeuLusMMtIu
xlRGt0jH2IF92tni542ZRYmdANcfQxvBbZn6jtCLOIQzWWNZx1GrcFsz9IQ4QOLNnzzkvIrVy17m
uwzAs+DivXc+bBDjlHfTc/8B+lTlZ/7ECFXY8E7yZT4N36o7Wrr5SwKU9kT1W7AMoiqnefLPybcC
hbp6mAeOL0qF7pzKxddz7mAqVI1oYwWHY76MS+6unWi8Yu+G34rg22Rb2vUZKbBBIEEKmxeCkkeP
JuDxR46Ea+kJ5e2EvxfyOC1oyjLRYsxDfAJua2fGkwPc4UMR5oLmBZUdLWelF5K4WKJRqjrVCfpy
43v7tIZxlHrksXkA8Ud2AN0XjhZvMvxpRAQlJQIq5D4Ct2iUJ8CCd779g0qkiV4GA0PXgM8CUPul
+jt9LsO144lamkgHkPTYTWOgl4rAXezghSDoRooZyRv4jStLztKhVKxUQ9mnHfOwl2Y9JDpmYrJJ
MVyl1lkitgIRNWom4YrsmmtMpRrImKQI2zUhJ9xw9KHJtfp7QmTnm6SXizC/uGOV22/keUInOTaH
CbXlUE+bIqzp2qLToWgLdCAQaT7rcq0EpV7FXhP3SkSA5OxNpLFe48UEjeRSEOIrZjp/2IqaB8mS
SJ4hjeRQj2p/KMZ+PMrVDJBn1KiccHIy2V/0rA5ni9ZPLd6yHq1y54GUmEjHMIkILGAn+YMjhqdD
wwZGlPlZqRkoZjV4orQwQTdFnxfnps48a8jOeXa/zH8mzgIU758CP3et6xcyOTeH4ZhW6fCqDVeM
obSm6g7W820JnxnBK3Pa6C/zVZtIdVpyuUz/ariVHvWHHtS1DCuD8QDMfyTRelqDJQQ6ilt+1THY
r6D9HZ050f9qRtzdO8Hkrd7A3dvPi9dJB6d5KFdhZ9eOgl4YKxfIDoMp4RekqOBpa88ogkXKXe23
kfWCuzF/V0525panMhpFZVuRZPbzzTY3aposeY8HrKXcFdJ7x7riLftYkdHNeirKCezEmxfr5PQG
DQS5A4hdDJ58pE8qRpfykB4YYQfjmMmImz87Qnit3UvNshWMUSPvfBUH5KXc68lsg8EGaIyD3Zys
NhaUDfZa3011I4Pz/QuZWyLVn9d+csBL+QiKMkD3oB/wcNss9u/PjSTOrWttXA42SwdQJDoUH7Vu
n54ZpWV6qMIyEkUEe52tFyvjzFCjQER1bHS21ioaZ2nnx4bu02H1VdB4KRSEPKBLKxToaYZ+Vbkc
jzYYvNIJaNxW/kEVtGAO/d2gpF49oXsO+Z9l6Y+DRYKsA7S5owrQbYRHwRlsO/TZUiHkRATWHwmm
mkbXegZ+60H0OhMeBWe0aZ2gq4xJgtEC+O8vBmXrmQFiouvAEzapMCW68oibo+dMtQVvGfDgIG/8
OX5OjtSPxZsWNV+U+/8gCbRrqhtpnKmWGVns1UEjzuQBgoEA9UOxTlJgfgEphCfZXh2Y+rH0wCN7
W8N3rjMMUSsGKkUKGpX5l4EETAuaZp9gWHHEOmKGUIr6SGRIu17BRsUR7wMZkN/cZiq5oqhFjoYD
bf01VY0rbqrb9awbCdwGOka8SHmXorRnfSjg0Vjk0Yvzt7p9Ucnq3940kSwucI+tIknHGvdHG0/N
abFs2ZdmbfFT6gBQ3Db7sHTM+f220J1RaQtH9e895DGeajJVysRwEnu/PtIjIEgUN3/8ix3dCrJf
KUwhGgEQk+NibnBFx1/VA21dzUMUhWESGg3/yD1uPokL99FXD8yEBeh1VPHj71PpxqeC5UtPqXme
AwCtByLUFsHW80jKZtykrQPgodBo66OUKK/l0N/nSKQsefY+gShJ8KwVKK7JXQBrSUYknVG0LPIa
YErvqilqLtxrabg4V87nA7Q1AfUilhR/x3Dou+JmAMOTX8fT6uUH9ZCEInLxvUfEhUTOaZftKgPf
C5q0/oyj8Ri/V0H7BswmTBiWjpefGXKH4zfBbQUWLpTz4NnqrFJcQqweAdTrDgD4L9qL/sjwaUmk
PUlHRZDz3XWqG/XkvI4xO4nZdrDTtdTUM2jBgZ/czbLbSksc3l7c3sTaxZ5y/ofWxpI1GmMz+G38
rJFfyP300aIeehvR25t5PQgrgGqYn4xTGVSPgEwT9caouzfWZrmcW5JLQm3dQrg3eVOg/hjvNBbS
PuR+HIGK2Wdhi+LNUf3CSK/xTBU3Ge8gSVz4KD7foMUl60zCEZd3zYOM7t+vaKCOhm9sUn78DkSC
A87hEbyGAjPdv8b+7RstzhGteBebFutKzOEZ2TWmRN1RjHgqUCiLCzydvmnHesI11lUqEp0PRAVz
BXm7rUrMDK4Cj7+PkW9ioDqGxTV2u1gDJoeGcqmO9eJnSZx6S7J2AqsULYnzPnWsaEmMBrqwtSYA
B8oUscZoIU27VCJMIoHvttinbB4/Sgv25k9Qcx19jkBuaZw00Ko16LqXZRU2DTDPzG8jOmMZFxvm
ma86xcZ+TbJVAkpheVzee+K2CAfcHukvvGMD9ASK5yv3tlIzLR1nh7nEq0axRqIdnq6sgJAuAXC+
H5Yuixo7E6S+9vRjI4ZPr4xITFQdRfvJatA/+mJyU4t4fVVFztD/kxfkVhZnV405ydlkolupx/g0
Hhle9cbaw3o0Tk9+7zWpi3vi623937PlrUzOyAbsWm1RaCQ0fgpTdHOFo7pQP1Qyk7hToxWHVnGa
QzkqosBut4q+lc1f90bTpaCHZoBWbDIDVafX+ICGBADSix40Am1xOMOr5kmbyxGLk4vCr8olTIxf
xM7925u5K8W2MecE3glA0XBXoNQnXcqIisAKlb5nGGjzOwmcmHM+HP83Qdz9By5HMuWM4qKdmihW
o8UAAHo2CZazG0NgHvvf6+HuuFI1E0pricUQ5Rc2z48Gr/v2Q0ZuigEyxA9p9L+sy5JZxnvjtJoW
lH29hGOysuJgydNdlht+Nohau9hpX3mrf68L6cVLMbRLqqzSYlycSn4vVfr7XMof/9tKOLtCDUaL
2xwnlCOD2Heqq62PdpcKbuJd77RZCGdBBk3hec0UHsP+M5Ue5hGJwg65DOfX7dXsXSZ/K4Ilc+aj
lFk2NjrkaHgVBQNp7mV9iEqjeu1H8wV9WoISmmhdzNA2ejCiENkOaBsNx7zzAHzqyTFQaYE71guy
W7uR5HZl7Es2kpK0R1KP4pxYzin50d+p6K9J0JsPbIBvnS+DvHj2kifNq/z6fuhdIcKeaGs5n0GN
iYIfHt2jkwd87hr4I0lQeNq99oK+CY+xwYIsC4MeouzXng0A0g3cfMjsA0+WkysN6pp0somF19Uv
YuqHrjbeb2vNvggHN7RlgMOJj630GM9V4BcDYW2sT3P9VNqD4Hbeu73AZQD2N5D1Xs/l1JpkrouB
0cvlZJ+UQ38ujsgeCom8d8WgRo1hPlm5nuAYrdaYkwWMDH9hfGURUqCgTxENTO3tl7URw+litw5j
XefgS7eXR6tqARBuuLdPZPfK3YrgTj0z1WJwlM+VJIfmhIl9gKAraD0HZ6jAtPYakED7iLF7leHc
oZ//0rSAOzulskYZ/TtFSKMBp3EcXfZW62U3u2uPTdh8Y/C2MiC9bq9zx39AtKOaOoqDIGTl/IdK
ZTWx19FGFIP2awsxFAkoeapnInDAO0d2IYg7sjkBjhaA5gDm1/xhAHXONBXBUthVzt1Vtvw5Y4IM
P1Sdc/FpgfoXGGxAXR83aGHvHpUe1wiV5g5DpWPpySTBujKBA96bsrkQyxa+8Yu0W5ykMKEohjv6
4/FeOxeRFg3Hgxh7jR3G1QqBL6JDU2z9CmJy0IZmHlQcFnoqjqpZ9MDu03oX4xuiWtTOaQFdzsA8
FPKiqJdwe6nhIYmCQAZJLQb5cj07FGklUPt9GYwvEpVj+QrHcshX255HNL62cXIiQ3PQteb1tnbv
PfwRlDEyR4BlOWiJuTycIkPlVTYGO3S0QAFkMbosYFyMILSv3PJ3O3ipCayz3JVdcZvdXrsYxrxk
THqhMo794nZxVBsl1w2cF+tHzY+sGaD1nBf5lREslugLcY6ijMOeimxFctqYG2muyL1k4RX2Mx+e
k7X2LFOQv9px8lgW66oxbMAT8/MxapYVEijSAYLQy4E8db4it2dDrsAZHefwWjrwJE11rbwaJJKC
A93p5EART8YYK2Db8BGcW+6mlhqSk+vhNFYfpim5egr+1Hzx7Dg9SnF1XHT9Ya3JQyeqsO/F+ABc
Al8DRgtUDApyupQ2yQRm0AYcqnLhSX3lt7UT1lK3HJQsrl1lwTxdOn23cwl5S9t+b+vxK03mH0aZ
/15HVeB39qyHzfKiccqQ8Q/OcQMprdLTGpq9UNkhrjT36EDs2pgIdpxtKOdzHIBQGwaqIwxziNvw
WhmyVY9TJGLI4moVEmh65qKi4cY6Wlsa7R/cuxfyuAfbWCq0scqMDfIunoRLcD3oR5YbIZGIW26v
SnghiztRYq/1nBDIaiXlBBKvoIoBRWG8IfxCC+Ds6i0yGAqONhcuc8eGtqL5kW+1ajuQZlIHV37+
tHio6LOif/kE0+m+z1/JWbofKk+RAoRPwIMTNTTshTefXGUs2gDTLd/gt+pqm1PgdIcqMU7d1LwX
dZICHBmk6D2dj7OG1BSxuzMd+4M85YfGIIKIdMdTXXwB9+5T2t4cyJDF4ZCCEU6Wm8xdmvrJ6Ino
ESuSxLlhajpVNSZYayY9SSkomUfJ1xNRp+GOQV6sh/O8UiU3Bl0hZSGmv6oNStuiR+yuLTKO8v93
aJzNxxYGfcZeNkIKltkJs2QxKLupLbvVdLLil9uudm/XMMSv4D0C3Gxc0JdXp5GYmjTJeRxiuGv2
QYEAWqvmY4xnEW7atSBgAQMwDU7dNNA9zR1PZ9jgPiemFMoLDQHS+ETX4lddSSKCp+sDQpxms60D
n+L1tSVPcSJheh0I7VL2FS7tGANs7Pae7QSDFzJ47LREMjMQ3thS2MyJ35dllEuq/ti29q8ungGt
PvQUs2rlG51haEMhrW7ejC9DbmjB7S+5jusvP4RL3FRVi1qwDYKQnk01zpjUkOOHHn1tkga099uy
rgPvS1mcJSO1opKsooyMpPNqaXD79Q8bQIjpqnp299Qsf9yWd20GkIeJZ1lTMEh6NS6bAhZ5hb9A
jsWI3QXDUnO9Hrr4LZ2Ilwp5AJn6XV6Al9I4u1bbyZKKlLDcq/SIODggeJNF82kOeg9l7CQUSmT7
dUsiZ+azo9TzYGM/u2D2FT8L9Mm1kFzR2YP9lwhQcldTNrvJPcymAvzVQwdp6Jnx+6IAadJ9beH2
HX7dPrY9O98eGxdJVJgsHouO2d+i+MT5qU7GYZwOt4Vc36vstNhbGgUWU+exFWKylJoyYzXy+uY0
X0Ha7A75m7lg+gt6r2lykBcCddz1KxuRnPqrlWk2htVjdLqpIktFy1wjwuraQSaDE8ZsNl4R0O6r
2HOW9RlUIFDC/Ng8xPf0LtW95oVlwNCgLQ8uEGx/9O9AIO8ea8/x4x/+7W3dMbmtfL6AWkjJVM0D
5C/kXNmvWozxdO3dkSsA14qaEXf05EIW57oWoqYTXXCECEncrj7RWfcGVAhur2hH7S+kcKfWWhqR
4oQZWfHaaok/gM4wn1WvlKTotqSdvoaLw+OfgQWMHyVGbF4f0qONQaj7+WA89K4WoWMV/d/VUxnE
L7MwxtzxIwqGzfFiARsWGic4g7MoZswbB4rpVN+r3vaT9k5p3ltdB+RxJE19BBTzdZ3cyQTECqaV
by97p3cXy96I5yJ5p7acLFcgnvqfQPUTxpdMT8JL+0U+2o/5A8YwXPLJaWi4w7lvw/Fe/criXTHN
8k72+vJjuGgm01AxdPSB+VTAy7wNUfbcefExadzkS3+ye0wWxy7rnSSoxtae/b07/feVtYtP4EP+
XqrWZlqxH6WCjKWhuN18XsBgf3vbd63n713nA3sgQ059m42QEmOYUG/dsTw3hTAZv2s+GzG8+dB2
klLwPoX2verBF32fAVpRv6ASSg6l6zwboOKqzO8zMFhe/rcFcuEiOGTLLG8xsTUW2TFu1jutbO+M
lIa3xew0duK4UJ0EKSdoIa8IpLWyNpe1Ab4ZON2k+zSRmg8bBd6jMoPprOsT9aXOSJ652ayCLik3
MDA+TCs5jtYw3Q9JY546KV5Fb5ndzzIUBD2A0GAs9+z8N+lGJR1Ibo/QIoT8H4pvnFkyC1h2BHTP
sCZbsNu7Nw8yLRgel5HtucKkRM2766wGnRe948q/Fb/1xoPz1je+AQY/1NuBrwOoDoB4nE3Ub7+p
idv89828kLv5BE7XciKpRlPgE/Ij8K694pQhwfqfUIfsvIovJXG61Wl9DdIXlHriChXVNv7eleRg
D6Y7N1KQKn1ILPlH3YO6al7zQ+pkx9tKt2dV25VyseYod11TEFjVlPbPUx0/TKpxyJMG9COAwbst
a89RbGVxiiQ3sdm2PdvVWPdMpXWbFqwmIgCAndbxyy1lS97oa+9ImuOwzh2bePkXBgiX++M5i7pw
+BhP5Kw/6ajesRRs5ctnSXOlLwn4KG6vdddqtovlrkKtl0d7mPAVrAfNRMNI2hxtvw9YQQcks6A8
a/5BfLGVyN1+WakOdCghcc5qt7Z6V7UfZ4kiOBQd5E5ikm0xMpJoP0DIyzdTlAMhmoTRJ6SZR7+Q
HuQOvZqMDqYGJaNz7D27d2tP1DstFMut0BjqWe0SBzcNMDVHzS9D1qu5evOP/nsBZE3c4oJI6v/j
jP5eKXeLg3rGJDarYpIPtBIGw5vDFptYXvzkeJ2vnWLq10H6rPxoXwEU8ECnf2Q0//oAh2+7yBKA
vowNxkktaX3s5+RuljPkLUSvmH3b/FsMFwI72lRX4HvEK8bK/Zo8Nc53K/152yaYL+FemQowvVCb
ABuThhLJpWFiatDuCpBAhIUZAuALZQJRRowpwC0JnOkPCe2Gvk/sEKD4iHbTOiJ16WVJikn9LlCn
yle77sftVe3u3GZVnKHPtMdVXkApe7tDc90AuOZF/pWnuQDsfae2A6MzAL8GrjeE2HxQP8ua3lZN
aoeSeTBP67FFLwQw3NFeNCM6AFB0HWnETV5FBZ7dY9vI5a4IHckWfSlXwK726qtEzMiQRKSvIhGc
ZtAKvPUAA7NDkFICjB5Fq84SRFe7x7RZBacaWo0sVNqivlhn5R1Gz9x8zO/mUZBiZv/LlQJupHDK
UIIYMZUSSFG6+QAa0XM2knPhlEFZ619v693+ntmg5LAslIf4bKnVgSV2zbUkSjq7vZN6CWTa8iJZ
ogTjnk0BOg3RH9aFhhFuSRjNLo1FQ7WZ5YbUAB0CitfmT4DaOmJWfHwAIa2X3+We+mAXz6KqwdV+
Ag/PsQCNB1RJ/JOvgJmdpFb6YuDyVprIXJOPVC3RTSqfCj15F+zn1YZ+ymIjrQjD0RHDLZQ0cdrZ
U5xFNLdqbzbz86yYmC2j5XNaFq9kXYewbMGr2Qxm0Ix67sapVvt9q597ylpq2+pPykbXrVnvPA2k
xXKeny2r/ZGVluaairS4GaXEl+raepbravLtqa/uqmlM/WFc0QmB6qOrjIMS9fYIYrO0TTzFUV7T
TmW4ScXo2sP8XJnpHwNak9w07T9yFSB+I52fyrxEj9n8WOv2o4yssOAaEm0Od/V2Ke00KwGEwWKe
KUDNC02UlN+RoMsGyv8MUOyajkyhaVKpYyuFKp44zXL+7xmsUXRCFzQQqcBmAFQm7ipfE9oMCi2l
ELzL/pq24Tz8sqkuUiPeA3xKgf7ICuAlr6qXYO4jcV1PGWiLF6B2FAoK/3Yiahba2Syw8VmmrSIA
w3uRW4ua1FNTmHIZJRKdf9hmPbsLKVJhoHdV/MYzbCOHry4UtgFgk9aSQrvEhFWnHu069g0wVWUy
UFzTF3kdTp1NgskWYcMLVvj5cNpE8VptSy3NIDnpHa+aWhcNvAKdvroSsDj0xCOngAsV9IbcraPn
mFrXM7WMdP25Snt3RIehkfm33cp10MpJYS5us5ClAMZATlGgGYHuGST9HZvLsBKQb6nW2+JXf1Z+
QXxRl9V1CpCJdSwg8ykYzoffvhQrL92SOBhDiViTkO6lnvK1ep4i4HhFuq9+MAivCrXgw+3V7m0p
YHaAywgcF9TwuefsZDQAqF7HMipaJXKk6Q8tmU4q6QR3374YHahywFm5xngbutlOyxj4wU5VOMdy
HYFRVFm1r6rB7fXsaSGSmSZ6eRDlGyYXFrdSnQMor0ZKRkr1oF4x7WIVy7fbQq5reDirrRT18qz6
uWwagm6PqPlraoehT8sAJWlcAHXgVSO6Va8fp4qM+ouGlkkHaL5XbUJ6n0x1AybYaPLQoJQdWvCI
ga/irrvTMEMsToZexRDAOZWhiYYJTmT8xalFqxRmZzRTGtWSfuxTTHNreDQW9k+ldt7HGa9zC2Pe
gl29VhImFAVeFQagAGH2clepbaw6Lcs8IpaxnlurQepVp3n1e+6UKmrTRvYqWtpBTUfNRdTteJSg
rSjNSPdEWiMNRufBNjXXGcbiePvbdj8NxJsI3tCrdXUV5XpZkWFM8qjRshEYO4BFpGr+S05FALjX
+os9+FvQVRXFNKhN7DSPbPTSLGnlEdFkzJ4E3HS4JAAzi25S7iaqFmuUY3ASR6Q3atfO21d56gX5
OIEMfhWE9BlAYCEjs517e21+tK3xdvtERCI4Zel1E1Q4lOSRkxaHWKp8ICSLFJKZ8cXjAFaAHkfT
NlEx1DVeIfuqxwxPapVgUUJuTf1R+szQky8OusnfxM2A17HzpTjOq9AFCMQAwiqjQcq+VbL9TRvl
xLdycl4lIqTv25WGJwJYgmFvV4i8SoueYmkpqoh8qNRNUEfzsufRnb6ZAzA20EzlgR0YQOgiJMzr
DCpS0xY6mzA476BdjC8/zFpH00lWcItH4x2beKTB5MdITdeecMx75wRZbyquHJAl4TbgnghrPK15
0iIK/gshFigYNaoPGAG7A0iKN4tyPzt+WrmQx0XdsV22ZB4SyKPuilJeHTov4wnUUIBqnO8XoHzd
toKdm+hSIGfNpGpIRWUIXKI5NMIuon8ozyZgvypwfKmCp+WOzW1X95l720RGVmk21qhJaTStj9TR
D9OwCsKR65wJtGJzYLzJWYmeGzHBelQDGKy9T7CFgAdAn9uIXKzxu/GJh5aZSZT93XHwF3I52zMX
aTFIDrm9jwlv4I6P/UMCTKfWB+bhiwxOF6q5RhPGqihuFi6Zu2uHVMpoXUB0/bEwCDjFr0MpWPV7
jNQ5ILUYjjTSnHeR6jDN4JzbxYrZYW8OUyIFIGMTiGUhzMBmnUPr1AuRFkQ6wzZ+I2ZaRiu3Oogh
FsgOE6/uRaDmew7lYiVcwK5oZdzaFCKmk+PqDFvC1xmwTpCfRJu24zQvRHH+JKnbRJcILKDX1UMa
W16BFtfJdPw5K//7O/RCFOdKqFbUStNjVTL4Hwv7sFIh5h3TrFsqwDkPdWkLGeweGe5QdNJWL4w1
BgSr4Ed0bVf6LR7K2Qkrt2vSuJFEXNFKPyYZBKIIaMymCyBBjz6tWuPZ9FsuhDzbtWrgZeNdJWMo
gg9joXfUqDCfGE3diwGwvZQeHLk83vbBu4uyESfjF1bHPzmMwejkZZiRbp211O117XFUdFctAaVQ
R1aL96OI5n5XCzcSOWdVlJIZS6hxR+AriNGrWvrTOjyYyFqSdRHEWfvuaSOMc09AznWIgqHFqB9c
wKoBJGW03ET/ismSxrUiLVgORnwYk5Mojb3zIsZdgJoyewuguZSfzOinWO1qHae3EE9e3PWuBfmv
1yCXhZG+1gik7xjtApMyifImvH2m+/cqRtRUC0MhEM0ZOoIJUs8FVq1H5uIydmM8/1+1k+GNb2I2
uF1fvJHG2XqSysBQ6iEN+YEZmaFsXR5KIAv+tlct9qo4/lOWB+1A0nl6jOdaVFMWrpZzBOjpnhN0
07IwiR6Jiqmy0VW/MDh7Cn6aR1HSYSfFwk72X7uLRlvuUjCWQdPrJvvMdaiotX42MOaWO4Givg5A
oUZcWxTO7zkDiEJuBaMh6IvgFZl2jQ786ipaAePUpidpfJtbwcjFvgwQ04C6BKw7/DD0XGgZaRTI
qNcZYJpHpKEt7fm2bu7dqOCO/rcMzvrXwtCzQU9h/dKjXL3IaFy8LWBXHTRUbgwFQ3/6VV930WsN
iFAYLsMr+ZJ6jWd+w7jaHUWMnp4sgfvcjZk15J5scDvasDTO1Ihk98ZYlBVyG1NQ/1kFaahqLkHh
vX5pwiRMhCRie/ceShOmgqlG7CM/umaY47IALyGLsvdPbIgoYz6l+zCeGX1rHcmyd3tHd49sI5CL
tdpiQGN8jvSNqt4viu0ZvQihZP/MNiKYZm7irEw3WoIZI4h4xqTTyfTG2JeAJOtE9EQbT1Rn31X0
jTgu5qIt0giJSbLItB5a+VHNJVdKft3etX3N2AjhNKPsqQnab2yb/Nz79AuaMn6lfpO7zXH4AswE
1KRFmi/SDM4Ra3PSFlUOx9T7sicHoPcF0jf6qhVPBk97GWlfBEtkxsqHYJqlyQaaMmwFj9TLY3Ps
ZqLAYmOJvSlgMCXFL7zBQ7CQBpIQn2T30BjLmwxbYwmyS2EUpBhypmA/AfbiFnV6X6zzfTev/yBy
1f4Ww0d5DdULqtAxi5CHdUtt8GSNCgxqLwJCUIe8NeIuuHJOM4q5ddQcjGoRZgC9spV+lKvhLTMN
xp6K6ly7txUyr3Dp4O9FnYgzrZiqMYZHIexfZ5QUD5Y3ImnxqHhNOB2IP2aCp/auPessJ28aLNXM
e8W1tWwA8mATqb8AvzMLSPnsAItrBZ9Z0RwzkVPU9mKQrUBO9RUqDZKat1mUJqtuuGQ1Es+c1zGY
VfAijQWwVypjAsAsmWYQXGeKXzk9Wv3MzvQyMs5ezchirNjSMRFMDT9X6/YJmIrzU7yAjdWytAAZ
7C+yGYNGuk6BEDmZclDXXf7aqZYS6U1pupI6Jy5gRGVPa+TvFO8fdyXt4JYA7/LqbmiDUrLMsDGG
MTC6FsMjrNzsDdoyv5mxbb7eNs89g9nuCWcwqAQ5gC7scQhacdQ79Zvd9L8b3RLQMF7jnyHrsZFj
c/EQpoCyJDMGpmGNqzluXLnvUhjOoeqh+Q5o2Qf1tZrOwOUO5UMhuyje/RaF28xkeE+EUiuGuVFf
wE3MaXnT5h1Q/JnVrpFJXpsx8yiY9nTjTlETgfnu3YeMBAyJbsTXCp/ladcePOo1LAooQm5ddK4y
ia7cvVfZVgQXJSmtojXDICOrMqW+WtkRaU9WDXTN4m1t0qBGsHlbV3YfSluJ7G7Z3MDmaBvjMC4s
jpE98gTU+ocpGs/oPOuj/r3EOynBeOyTQOreVuKKRN2EVSeunrh1pqQYSZ3ZQ8XRPGPwACTJxtdt
H/0IrBnCp+gCOYjuf5FY9vPNYhFd0anTcW8pSevrKDc7SSBY2d7VCDpQ0D8ADE0Dc++lCEfJajVX
bdz+nWUDM70BRO9gvmUOkJNJhjbi4V7XCJqrxodKVg5L031P0b9x+yv2LprtR3BeUVezYVVqNYsk
ZCvSun0jWXJiNyeA8m9L2vM1FvCs0PMAeBc0b18ut+6XrrRnBzahNL6c5q5hAIpgERHU7PoaC3qK
G80CCAZ/m5XqmE0ZQUr8L6Cwzl0Cya3D6he9Y4gscotkKzmDmpmCJc/T3gtfQuPM4t9e7aeJ8+5m
+xlcAOmsk2NXGT4D/N2jD9Kf9KeEdnEEQEh5mnezt/hKUPhAejznzxomPsCsREVzRHtavP0Ibs+h
eBXSzfiIYVX9UUER1xa4dmXvWt2K4BSoaMmijyUTYbiYFad3wICLzCdERBh/zNRQ8mjQHrHZmoed
ntxZcsXsi8z13Nps7h6rK3S19eiNihaQEqkBuKtcIzAiNYzd/4gYjEWtN+TxXSjoPkzMnJVdGKLF
6msH+8hauOU79RCL3MTevbXZ4M/s8MYT1WlSarEGWXIU33fv85fqGQ7/2NyNJzms4XUZJZgk7tfY
t9d/29FnALeRC6bVoQHUA+wVTBHgIFsP5EzJKf+6MtV9657SwJlcYZvIrspiHB8NV/iNqOHSTcxp
ow19C3//f6R9V4/cuNbtLxIgSqTCq6QqVed22+22+0XwOFA551//LfnCx2oWUbzTM8DBYI4B7yK1
mfZeQTstftudyk+bklwWamNgDD7/WgVlqNI1VMUUzlJ3sCw+Z9iJq8S+sgr3mWlUtU6k0wmJIbaV
+85tSCoTItFWZ28lKHK0/Cacu5ut+7FAsKsoPXY1AR/8WCu2IWny7KJuI999RMNxwJYvETXJrudl
DNhA/LXKvNiZAGkjii1evhnswm2TsAuXUo3r+Yxw7Rer9Zr77sn+8v8Oa/ZKXs0Pqz9cwYMaZJlT
/LyobijSswxi6Wj5wgQWLPe30clIzUnrmziM60+rdaDk4xjfGbkCUStNlr9RmHCXXSdSkRnl6ZAb
sGAeMo+q9MSlDzJgaP8MhAlroHfTLm9chNhypU8OFXxTT/wAYMYtVMRHP+P/H56D0gS1IZAKnuSG
OBXOiqlxhsgpizSkrH+mMQRchvpjzyvF9EkffvYujnBgOB1EZBx7mz99OJACdhtJUlxXTv+kc3DY
ndLXs+I2Gu2A9PEAcYAi84g70qfLB7Q8WTZJJBQF3DPVL/g8Jwned3FomdZtSu4dkoUTzwNrfkfJ
1Lb/BhIuAgNAcRCIx5rQQdOnyXdbe4nMXPHgkM+qw9AQAazh3NxjpO3gjKxM8ZIbbl10avyG8w/9
WB3L6sXsc92L3DWA4MmhS/AcifnBcDJVw02aQighgDKB9XdmWWC3hjMAUJLCHp1CfrH6ZrW8QN1s
CS9/u9+lbPH8BVJp4xyAOgUIy9uV7rZVmtJ0iEO3NK7cNfmwWFjr+E8InaHu7usTOaWggq918SWf
IdQz1UE5rgDajt4YZcekhEmRztHNIsBcZb+o3oSrY/uuEd/WVfsytgt87dw7pOhH4mYwZdEn3Zun
5YSbxhOb7YNuAEZrc8UGKttbHMvGMwcCVufKyInWaKiipkCIxcNBHxZ/IlSVKecPRwfH66biiEMW
brTCOmeDzqEcQOJQR0vcujGju9k5bW5C8dH2bdQaEq+rvhr5UQNKxq8BvlOlyfko3/4CYQdol65r
oKofh4ub+tkCPTCieNVIWuZvQwgJolcdBJITK8UFTf+8YXCoNwDp4NyoUU2K0YigkXkugW4YTGDB
rMLyRhviBOn0cjnhzzerN8MR6wmT1g18cYwNmKKNHtf11rd75xo9tcQjQ6vC1gOShwX0doG9DSjc
iKAxOlCTAB8J3a3+lvVWGfKlSQ8LLHj9cV5t1I/Ngf/SOe2Gw9r1ObTkyqh8TQ0CCp4GE7AiavOr
xmjj0+KUJa5y5NNYDlAtdVCemFdjhk1wn/vVZjI5w6jmaJYVCrfNr2pqPjpL+1IU3aeBjo9YtDqO
PNPxYFr00LmtDhGu7FhM+s1gm0e9iJOg0WPzE+NLeYCjymnpXPxm0HJjKOgYKzgM86gNvlkAjw7w
+idjHNIgZSPz3KyGjNCk3UdVckKR7TDDubKLJxLweLkpcnZbbE9Vt9aJv1gDrviw/jmt4PUHQ1U8
LyuQcx0UHQe3sr1hbuKDprcHI8I269ZPLgTiyhkwYBbD0K2x71vOH6wxf3HZ1D2QsqBBPLTTASSE
r9W8tlfR4PyINPxV0M8ob9vpmfD5oPfjwSy/zx2/oZ2ZAjLabl4mWXvLYPcK2qb7xVjyoOJrc7Rr
UtyRvoIt55jdGhH0Wfr1y+VklCc8Q2ELUq0Mp83bzTcak7FYwUYJDZSb2mINOWuDyyG2Peg8/f6G
EM5MPddawzX6NNTh7TGMUJupvyILvB7X1rnUvMvRzo8tJLtpQhLJgcgtE9sGVRH12tQA9FI7GdTv
P1ptEyyZq4ginba/UcSugZsNi2Yuaxryen6chvSVdLVCFF42bTD/JiZYt9jYxYFMlKzc5BqOD9eo
j5U9OQfmFlcRMcK6gNDECIWCy1MnwTAAYsnQPHDRukdtR0iGqoGsVcGxl2eocqyGt6xeBnekxO8q
rz1srObWH1kwnVTlXNl07gOLKdLqBXcWbIl0xQKb4gFY38oqFeOTpcY+inBY5nm8OnyGXe4MX8YW
0RwK69JBU73TftsmixkPbI0LsTG0bO2zdkheD4tJ1zhsfjkh4FY1uOh+9pmYHn01v4+3G2TPPbBX
40f7i3WefQfxxSxcHoZAC/MNUKBYgZLe5IadtRnIfJZtntE1IOczObw105BBT2NFsa6w/BY2WHd6
5G46ZSk5LHFcBVENcc8hKeNrWM+3YYcX8HFyoumb4VSj4iotze/dbxK+eVcCWsW0Ab+p5ffDNHwz
puGT1ma2Z8z689qVPy5nt/TrQy6NoBMHXWrx2F2jvKZFjCXb0OZgc1L5MHI4EZhoKtJMdr5vumx/
Ahlvt1Sc7CDjaRGO2/k1sY9F/s/QE6+cVYtGFUco4ae6ppd1pgPmX9dXiXkDTR4/nuABmip2IlWg
bfXuCgEOS9ZScxCoqeqfZb6gHldElUe0/rNT1ir6iGwvQA0daqzgckPwSlilSVFCSXcsstCNHuL2
JS++//s8MGHpCqXX30AxYdr0OSFwNsTf38FWA0hWiH9+jpTiqrI71z6KMGcsGfR4iW08wC0oJPEJ
SnLUnK8iqwVhj4Y6cDcBaNgMVVXdwY6XKUpUsmwHSAXEIncTexFb9UthN0PMgbDIG+LF2u1YgxPG
EsX7Q7aG91GEVNfbMqKkSbKwqaHZGhnNL55FZNMaTT07p5qPYue3d3y+3cCEz2e2Vm8DJpmFbZdV
sF/Uv61zdz91mopzIM1DF9s30mR78Qt5uNKKTD3NM7QYC1AtjRFKEInx6fJofheXxaMCaf6/KMLz
Ked0Ms0BM2h0ySEj0X1GtE/zAO1h3q7fHQpD4bGhgdXBX55FPy9Hly3sfXDhYQWgR7pMBgAkQ/Uz
K+57mvjGTLyoUpmvXZ5L3DDe7iBgYKfZ2uCj6RV/rV282TuVNLYs4XHl+41BANhCPHNjmuhuZCQ4
TjjARLTATcWcRm8ZIe17edZkg0FlxmSoZ8PhQPRytKll0S6dkRjxh9T55BQqpTHZUHYBROchXi8R
TdYmC21IE5fD7OHpEQyzYh+UDgOUqq1did1WxJU1RWEZ2oiWQKQ3J9SYDsp2kiy9NtLWnwjbL9id
GybehXWxoB1JyQSPiza7iQh/pFb/0R6pCvginbRdsO3Pd8HibjWzVBuysKZQkcJdJhnKQ9u0ioqn
Ksw25l2YumwtC6hpdBdG9PlG9xfuy1/1YlUcubK6zn7qhM2H0HmMc40A2tXDLnDI7groTI6gcjXu
4Ltgl6eGff2OtN5NoLAT2eufkU3MvJrzyIfH/OfLIVSTJ+w3zKwSCAlj8rApHfPlpzVW1+VYKA6l
y1FAYX/7iZoyzftGx/LJ10crqQ5Gons8aU+XxyJ9LP39RECovQ3DqkVvWT/BHEHTUCAZ2T9jl2DX
yVCizGCjC8HRJ71yT1TXHno7vTaN7NFul9xLMvKydtrNQsn9yDTF75IdyfufJRzJru2mRqpjjrWq
ul0sYJBIB2W+o9WigdqXCuSXLBpUAlA+AhXcOgPpaTkeQWNk4QKwAWPWknysHQPWZY7W+bOp3cy5
Ckwn+7q7iOLLW8PNaipd1PdNB1KauvMpL6vPZdkqireyvQs3RDyWUBXBs1e4ZsRGNo3UplnYJ89V
cq2l9UHrflZurShuynZhUKVR6GcosVtiFkF2f0kdjeE64zazlzbD4I0xVT4At2QUrxn7MEJWrD3r
stzZ+jSMHccaqmRdFUxa43gkMe5tZzKBfWTf+67jh9ZOf46jqoorHyguonh8SdwG3K5oVzezca3H
rTFgY5V9TUluK/ZNaXZAywWfBufOGdRy1nKUfWIXR6dNPzdp3AFZ7BLfhuy3YvlLMh82b8CDgWWN
p7V439gE7Bata9Iws+n6oKcM3KrSTPhT347Lx9zK+E3NNbhHNcXiV3CweExNfYUifwRzaTQNyHU7
sBbPwgGF+qiKgtU1O+jyDapukiST3/xQYV+Po9Rq8F3TEILuB9dcvDRlXsm+FDRSrBnJJ0Yk9Dvw
arMghbJ9nN3ZqLl1VjF9TkPLGkuvnZ2ruUGp9fLEy4fzN8j257sgse42S9IbqCZG/T96/MvA5juW
8E0kVviOSHg/AVEFUu4ZWK3Sptbm9pSGQ06N47o4p8hAP2Wo6Y0GnvO/H5cNwQS0uzey8RmAbNFW
q2qdLEeRvoHQaYuadFS95o3z0bVVuhPbJxd2gzexhJQoLb1pSJOlYe8Ud1qsNV7nRKDuTNZDO6CR
ZmXZRzemivmUrE3I1gAdSxnDu/S3vu7uy7VDVy3RDA35eE6/xG37VAzU8mdeKk5AaZxNvAM+OTY5
Mx+rNX1oUH/PQzcBGFmLP2jI9qwZVAgFSbqDWOKCGwRkKAh7whFR9pG7dHwFzl5vktNIXeCVrEVl
5yzJ9zdRtl+xm7U55/086gPyIoeUb5XDxqNvnF+D7n7tLffpcspLNjUbNBr0EiGxgqQXL2hzkyRz
g1J9YjrB4nR+DmG7av3GFuu2SnrFfrH9bWIa4sqAPjdYj6C2bL9mN7TWweMzcbGFumU5evkCKZ5O
17/aifFckOTDNGenfhxbvx40ZalbliQQazLQQYKQ0lnT2WR48hO7rcMk91pAF4P62D1rELF2XwGJ
umU/i2OilO2UfkuY5OK0Nyn4/cKAR2JHhdug2cLzbvS7aXW8tTUDW6+vt/PkHesA2hkIBIsfODYJ
H9NaNTeLehRYmygP+vln7pCblKjIh9KJBMwEiwDqvSg1vf2I4ww11DEx8xDvBz8uHzXwXLRKVbo/
t5TDQoYKCMAQGA80V7afscuVGprEK81HbPsJLb6wgtR+lOegvbCeP6DYNd+ZA/wGuRkxH9LyWlCj
WeJtjXnc/RfrrgX/7cbs++LGwf0qHAaLXqOIq13rratE+W23KTGx9z9WOKOMLtVHCxe7EL279np0
inuKrorPylb3ZxaNt7nDar/rEguKntp6Na8Jfapj7pzmcSWKNJAl3WYwtQHVjPNmRNuUHYoZURqO
S3Vd9+aTUeoHe9EPrcUU24esU49GFVh4mE1cZsXb7GzkbcWKqQiTuoDxTmkSv2X8mvP0y1Tqx66F
nwZYgAvtbnFHnOD0ZljB5S1Mlo/7nyDcdKue2qsBc7fQTNv7VSPhGpt3nTZ9vBxGOVRh90+SaV0W
C0Xxkv5oymsdosPVMB2mJApMwMtLSPC28ZWZWEGvmYoxyrZpnDqQawW8C7hfYWU7UzElfelgMRAr
gIjHoeofdOefjs/XtQpTLjvlQOC0kTtQM4M519uFFzvtklYRFp7j1NdMqx+jLn6+PJeyDEUxHoVu
BHLPpEcT23Sy0sZyGUG0sZ0iKPDvQgfmkCl6TrLk2EcSDtOk02K7sXF5TEvTT2cwAbh+mptZcZfb
7k/i+ocOFeR40IDeHC7ezlk02EVPU7TbgEiaDnggT8D/tLMPf5ckyDKo+OpsKR5Hgob45amUZcbm
egm4Idiw8Dt8G5kNk7kanAE5xtK7amR+WX+u2HywbOyDpmJnkc4mWtSbpPxmYCOkhutMEwCimE2u
RT7nH0c+e0OhkqmRJuAuiriZRvXcNCkWWpTSwk9aw3xwNe58uTxx0k9msM0Q2Ial7O8O6u58AQCH
wtoIY0k09GQABB3GD6WJm0kd1rzxUHLwLgeUT97fgEIqZoa9Utx28LrA63EB/gxP8Gb+8d+CCF9I
mwpqVASjmvTitiwAo6Xm9eas/d/CCJ+o7R2zXlaEGZeXmixXWVd7uNIp0k2eCH9nTMhtkzf2CEdj
3GdmE0Qh5EUwLINiAUk/i4nFg5cKcbAdvV1AOWg8Rb8gCJmAGiy6A8BafqSkhErDQHoWm7cBs8Mz
YHzSJPAqw01wGFNgHQb+KU3syp/q5vkdn2YXSDgOSxhoLm2FrSgiSxBRGuCKf2zoqMgA6f0MbZf/
DUg4DimgB2vV4Egaj/VV1x8B2Qbo8FDcuu3RAV2EnobOJ8/N1/yQHFWs/O2jnO23u+Bb5uwWr2UM
Cx1WNFtLiz7Zg+43LQlJ6rxqDHDgFJI0cKvx1sRVNAOku+0urri8+GzhdERcQCm+2dz4lJt2WK3L
Gkwo5yFFF0VA2S61v8ttf74baDWMSZehwhvmZn2I+/h6yUFBzUk1eEu6+kAe+LwxPlxOIVmPEpf7
vzdIYU1YmqWvNuCd4Zp1AT7MgabsFeXl+7VpS89OnRtwBQ61VUFYiCuCyxbKLrZINo3TGmq0C26v
gELzm4qPBlwAnPmD2TurYkeW7S/7UEJBv16aZmYcKVzAOGzJq8PSLIfLUylL1H0IYTU2Xd4W8bZK
osX28RD0te5TXjylFBLNS3trA5nS6T8ux5QPC2UlwiigZOIpnadTAs45rgRlN3+DuMMhNzVF60j+
kf6GEPZ/F3IsOe51qIXiWTO6NGir0FXZkskWG4ywYZKHp8w5hqmx+0wruYa3RU8/Qu2/QDGkvBs5
fUz65VAvqn6YhLgBmAEgXGDsw17xDDCU9FVd4uax9TZowAoHUkLknldQxyuMR0j9xB4rm2OWvja6
ccvN/oteOj+LJD4W3fp0+RtK1/3upwh5EyXdEDV1DIyYsf4gNYMzTd5fbxKncTrVHkhWlVcaKnH2
7bOJ2yqFLTf43g5lZwW72WbLTFpMQAoeO141aev1gxmk5nLqi0lFs5bP9y6ckEXAq6ApYcCwrw2K
z+RoFoCxw4MAtKq2/G0bq1aOla4NC44HqHpJVHbMtKY0abCzWVB0Wdn8ymuVLoh0bexCbD9ht2XX
QzzokYYlTxrQOGCfApWAzFU5qUoTBHhXGGBAcvdMyodUjYXyCLZJHO3p4wjpGr+LF+tYchPETVZC
CrdwgrFq2K/LmSkf3t/AQmbCME0b3BQaQu70GOe/aBfMXFWsk30lMP0xNgBxzsnG9tQNK+XAa5oj
pO/ZBJlklrtX/34gIPe7uMTgMXNGVSzsFZUNgmr/ZEHDkLovY2Fcgwr7jq1yH0aYL7jXGaiYIUwW
AVpJCCDKM47Qz5cHIztnXGgu4R/UOM/Ic9MCmXg2zXi0Q0/OS02rCUlb5FuVIgaHWtNoqBE45A1Q
wLgh1jweL8eXMJgch1EcOSAQoV4natlZheEmdAQJk5asnjyjdIE9W6y2+lpg4JBHs9buhZPEtTx7
mcDmyEd+zHmOh5dJowTaWnrO3zP1OH03lTQJSYygDVCnOnCZK0tAAsC0T98c2FpcHrpsQbjAl6IL
BpmMM9oUiRwNvQaU0PsWBmt6D1n2+kfdaoovbEn25l0YESPkrgZqQCuKuxmKu8Z81etgDkdXTfPy
n4bjCpei1tTSwYwAZV4JCfo+8gbraXzPHrkfjLAoImBBQeyggH+7Cfyrqmo9xHkyequpq4QaZLeI
fSjhnYKy2dAuzbb+4Eg2Rvg6cFFdBhyhuV/GiyIZpF8JOxYQBFiJZxjCCX55fQtH0dAaunvNckJg
KNDjcH6UUaFSjJPukrtYwtsgdsvM5IYLDqTl3EwaBaE7+vdoD3sztP4zHOEhUIP1sjS1HYckZmHH
+38MwJSCwW0+dKvxSoxehQWWyJQ4iAjRZ9PAxe+sxzaCWQToAtYsuEagJAQapBc2/T0a2B1IYAU+
3iHPgqb3VChu6TreRRbObe5GpcY7iqt68sJKyLQC0TMmKvU6aTruomy/Ync7GK3B6QYNCTJFur+x
EejUH9PhSLoEdGQVBkM+nWjOg7YOLfUztEns9BR2XwzUMzjIHHQ76BZv032Oj+VJrz9k1Gc+2Nw/
VZMpHSawkhDpw9Z41ld0FzOx02KrQoxG0LXfaeX4/YDvlt3q9D3vOFAc/gQT9dwHoNUXrUXF2jKa
BTSz9vOcqmpR0oW9iyFsizNr0hR1UdCmmgqUGNj9VRPKd/rXUquCyzuw7Gq3H46wOTIjmsfW3Mpe
EQ+77rszPCRODpGpwp+J49WmqaheS2s5+4jCHllBsQGgpK0Glh3zK3KsH83b7g611zBNITyof4Fx
94fq43Iq/fdUEl2XuGAfubCeErsNxDRWeKrhHsuz8UaHcE412l+KUSX6JrufwAuIoWWJh90G83q7
7noz7eEQjIUAMtVVfSwgmNoFbph6WVD6KqKGLJoDVhUU4FwXsnViVX6sKgDxWAYpuyX2s7F4gBjH
K/yiQlD+DpPB7wu3gPVRVXjGWDwnJeSXDPoOGh7as1jzm13F1vh+O+ShX+3I5FiDbT16FlCXCXU9
d77qkk8uaJ+Xk1ay4B3YzMLqCroHiCacFGAaaEYOMEGo1SgLOMv6U8vGHMzHpA4mo0lQhux+XA4p
WZL7kCIw0DIys6QbS3heul9FD8qaZWavQ1rdFvB8PV4OJjlsEQySRDomFA24bfy7fdtKSauTaOv+
TT/BRffYkiqWvXQGLdwhDYBlNgHVtxGmcgNPJ3h85yMOn+mVtxp6Erq3rvgfBB0uj0caDWsOvVus
PaA/3karid2MZo7Jm/hdryfeBDjQmk5eunIYoxfh5WiSsxWyAug1oK+oA/wvzF6xLhFjNV76VWpZ
AMRWzHioSRc92kPsfntHLAeN/g2tb5yZ0WiOG681R3MRXriPA+8fCOgisGBTqTPJOHYOjHbQrAQY
CL6l4vriHdgatIW4DQ9y1yuhPl2FUxpAdt0NOfSSSl91PZKm/O+O1WZEA/TY26+Gp6OlQV0yCaHE
5bVoUsxR7VH2YHcqTLV8dC7sklENc+FeJ3yyutFyjROMrg2c2DePZlA7EJ7xQGMMyaGKjvFBZXIr
OfiAy/kbUrjQFoVjZUUL1dYB0OI+fy6mCKqZUHLMntuYe1auYqlI0xKPA7rZiIKvvP35blHHrd0W
zVYNslPdQzL5tMsPZW4r1pp079iF2b7qLkxTT9lK6jIL0SaGPEPRfBm1RFMc4vIgDkXKo4oJKt3b
IN3a1g1j+F5oFftL97XuP19eV1tuCcVBfJ2/AbYfsBuFXZbuoG0oe/AufI0A7WH+Q0AegsGgr0HX
IIGNIVcxEWVfCMr4LhjRVAeDTxhVYSYzsLIwbLTa7qbS54/5ciLJ8u8LBVjDSHMQV5DqIneurjXT
1gwMLctfmvRzpN3VgwKnLFu5CIDtfXvbnuHmjRqVcsvoMHsdO/UUVVVelyHN26cGgCbFK1SWC6D4
YG/abnVnr1CNDl0fFxiPA1V86qQAnb1eTgbZd9lHEJZqrA+dZoMCENYJ6FYJIJg+XMc/k8ZQcaNk
m8I+krDlEdft8SjEWEy9hBXDnPuwavOjejpADuCw4S4CjQ/vWEx/g57R1zonhn7ahKDNCpOVOPGa
RqV0KKOTQATnz0diInSqh0ctXTPwl7oDVOjiezPorOMQZuGmRcfIHahgDQxCb9UeR7Jc3MpiyPnf
5Tph27MjXIXtFqNbWBnowCSaEQgzoxtU5B2cSgzybyhh61vGBNUwtwI837QOmrs8EJL9+xrFmxDC
QbXmcwShuxpUwziH9YOTLp5uZS/mBLSAbmTYpnpLsaHLs//vqITs7yMNJrIV9tqCjieg7HwDhqrZ
O+CcbwYmZP6wCcTm3ZKFJLK9cvqedHej8h4oHQp6hButQd+stN/u6imJ7bjgOmYvv5+cz1V8G9lf
37FXINlwwto4ZMV7UtnyTMMLHVqaevvDXrTpJeLGcLs0SR5cjiRN7K1pAEgPUlu8HqWJWRi0oBA9
nFmQEJBBa+pNAFAXlBwvh5I+8SgooVDLMjY6j5B2ddaOjr6CdgVkigH3j+TaCqrbOfdQUPFg3f6O
HYmhhrM9KSGLKg4tYmMJCWSeh53dPwMg9cuANMjlIclODbzgoOmNNyv8DYURbVWUAZc+fCf2w6av
afuOi/n+7xdWzTjUgGnaMfRNrOQDbjHQazR+RFmq+DLSYeCDAKaP+uGZwE3vtNaklxhGvB1Nrl09
x1GnSDTZoQT+FooJSGv47wmrxuWp5rYEanvLCLlxtKN7CCbFdqBNyaF2u/VgDNzw63FQxP39DcRL
2C6w2AVgScccnuLZtmkLuqce6uvzFXcP2iF+cR4cz/AaLRhDtcenfMQOunI2EPRoy7/dJ4CzWTLY
g0MnSyPXUfPdiQfA9JMgzlHC7CevLp4uZ6NsLYNTBH0/QNktKuK/O7RUeErBIKfT+IVPpIC+8Z1L
7hJdf1ckdG9QeNZhYyrcMVsGG8UsS6HXCF7MmHG/n380/JuWJ+84Njbiw59AW+bubtDmELfQo0JV
yK1dzXMs2I1V/FfXjI+Xp062p296FwBN4Ml9RlSFDkNEZljVhd2qz75dm9xLSf21nDWuWGtbnovp
CA4+noh4cOOmKTyB6YQ9GG+2DDXz/DSZ5NCyEg/TtcSjezhg58VDkZ+0Zf70jhE6Lt3YZzbY7ML6
46jU180CHQNrgW5CUQf9+ARbSsVq2za889H9L8pvmNTue/V1BOYZZKDDWYe9Evyk9A5CdBQ2T8UH
O1J19GVwiG0r+TOo3wD0Xbh0su3IsHEt06+n3JtvqV9c8+sEcIikCwxPhwOlqp4gfeXvYwq15okW
ECceEXMzFpyeytLTnkBPDMtDfdeVHj+qiKlbjl+aU3GxGdrcURhlQ7iTQFEmg41DU8Uvl9NDGgQM
Pqw0ZOU5AkrrK3eKt0JCn3mGdZUmHy8HkK6wXYBt89p9Ku70PZiP2+bEbjTL/dhlq9dFw/fLUaRf
x8WrF4VrIPHPNl0MkJVDgq9TVFbkzxbMjskK7Y7k66JbJ3MqXkEdPA5Lc+BG9MHVM9ObDRI2yJfL
v0Q2oVDqtDfvX1BxxOouzwuY4FH8kKrKAsZjv7MU72PJjMI7Gs8RuM0QAGGFFZ0ZVQMU2IShdsd4
pX7m3GGRK97FkgW9DyI2isyezO64qVMTaMRx826EOA8ZkuNiXcEGUhFMRhhBNBfKdKiIQ4VLuE/h
idyhFDAiSaz2mDAjAK7lC/6vg5s0V3CV+kT6JXDc9ruOU8EfYxX8QXKCuqBvGMA2G+D2ifGrtFzW
ceLoweEVcR117RQwZhWePkIJ1VroqqiiSJLkTTzhfpelo03TEsz2uFghV7fxOkr+DplotDP0zXeG
oZ0DxZq3S49RXsGFGte7rgZ1PmV94WXLEjBrvXXaWkUuko4JRCrEATLw7IAzNNwJEg0aYtnEq+fO
zZuj5fTl1eXlJTlGN9k/9E5wmUSlS0j+lKUGr0oQZQkBvrbS0V/Q56m7KarBb7K18FySww9hGSzP
gmGIIlGlYwSDa5tN+5z2XBr1mtVFBAFlUoWD2YV9PSgGeJ6KAFWCdUnAgoS9nZiKabeC2+ykOTyX
fqQ2JBbqkJX/wKPDvzyR50NBHCwqkIpQlT/jLuWVbhEgOFHQbRw/bv+JFsXGrwogbPx2TKaqbvEM
w+vvMJrMj+35XwtEYAzAXwKZhu32jGQTl7GrmR242suY+43zvAIkcHmWpF8DYkabx/X2hBVubYxP
Tp9XHXqu4xgfrGScrkjv2r4JwvYBmCyVts35tosRbcr5W48XdQYhvYm7Xd+dOQ8hoXlVwXjJA1r+
itL+LkugyqfbkeLgPD9MtoCw78YMwoZA9GaB9Ysz02nKw8Jc4BwO/iW3y19zalLFTMoCYV8A8Qvb
LEOx9e1mlECedXCmFtivqb/DRfnR7ubrsjIULABZ1gGPi4cQ+hSQThUmkK5OzXIbndzaKeOw1Ejj
RXFqKAYjSwtw6NlWbkdZUtyFon4E4BfSkCFy/NW1osDRyOuiO7dL+u+lqKA+i66jhfY40IpiqaFY
DauoE6BgjCj5WscsA+vG+fdYLKD+ACBF6Qlw1bMqOBTU84abQH452uQlZuLXWXmwuwj9pK+XF5Qk
DUCU3MqpEKGlWFdv0wBWaK1jzwAxzInFvbauyqs55b+mVi8VZ6wkEpoHQJZtNCKY5AiZYNWDAw0C
NFKzDiWH3Alg/+NNTqXYR7e/5u0tHR0X1Os2CgGzIK/7dkBDhlvpWOeQje7SB2Pu0qBqzRut7RyP
5+xm5clHK+VXSdmp1HwlSYjLCvY+gP7xFhdxpFrtGDNrzTI0iD4GHbTaE9e+muFx500mVXw3eTAo
0APwj86+uDHFxOa5TXu8furkOs+gY2jeQZP+2rBVuomSFbzdwf5EEus2OnOsNd0i5Qs7Walxx3vr
PamxCyEkYe1UgA1x9BOG6t6pv2l9DtKpou0jYQYhMXZBjLeJYSX9PHGCcWjQHjWa21gzfBZbh8l5
TafUH8aPDOTatPx2eYFJThDUIzeFUByM59J1ZYFstYztQ9nrEWbDAe8W3wKQrI8tj5qrIv2lX2sX
bvvz3fNuiefaBgMjg9lV6nXltyZRPYOlmbeLIBwcERQXh6WIynAdHV8rr6Ka+23xiGLl5YlTjWT7
HbuR1FWHc6N1y9Bt8ltW8dOMcpfi3JAnxW4wwkMnXV26ieij9cy7+JQNATU6r3bIo2H3cBxnD9wq
H0x3+DlWiQqFoZpI8dFhwhABRxlccU0d/DvroSEgItLklEf54fJcqkIJey/LetYbrV2Gs93G2OWb
526FlHTJ+3un6VSlXulO/79JPRO1MxcW2ea2nNn8aAJLPw7fsylSfLrL6XFWKawyfdCzGetq6RK/
mZ+zTPtPk4bLmJCAud00lo4IbaGdiq1anHfZE+kGv4xUKkeqKRNOrZQUtbMUyIWhT47xWJ/KObnr
p05xasgmDY0FFFfhVHTuPaMt3VxMK4bEaOZXbuYly8/LmSaNAGKUhaoBWnPiBT1bNOZkiZmh8Mi/
83H+NLjFr8shZCe8Ab0A1PNx1ztjLWj1xKLIdsqwrEx2oG6af8nqwdMS2LyVlhn2KSuPS9FMob64
rqJlK/tQu+DiaViUm+TVyqswtr+v9rXOvo+14sSQTiG07SHOyoBhEvsVizUPJtHQ1xw6GPUlQ9Cj
OXx5CqWj2IUQ9la9TIY0Ggh625ke5vqHGohuJ6kVUVQDETbXkhlJMpYYiG2XnwqT3FeZamNTDUTY
Q4kRV5PhrKjuWUu4Tr/KuDyuOQ0uT5cEiw7prN18Cfun3pSNhkoV6mEfxqCob5rqQOege9Wehtpr
btt7G6206YtxYleXIyvGJwJFZzQdQS6Jq9CYH5b++wCL2tlVCI1IjCvfjM4Url9mRnPoNeM7TT7u
qmV3ZX5P46DIX8rHKcwzP7sbjnp+BMmlKPxiDKfuKhl9vln0BCr8sey6tJtpU9h0gYWt1x5NC/ge
NDeW9tluTXjYDr6t3edT9d8SVGyfWZVesWXLHlg1HWqm+2Ou4gNKnOneTu62SHbXGJgFtAkpkTra
Kc+P7kP2VK2/eSHaYTq6jp/ftwftZ/+LHotj+X+kXVlz3DyS/EWM4AUSfOXZ3bosW5ZkvTB88r5A
Ejx+/Sa9u6MWxGnMp3l02OFqAMVCoSor05MJDO5d/FB3UKHnDV4tAMXeWk+B2NPjzXGrKW/cdV6/
Kwp4X2saFqopm+rZP7tXY8JS9SSeVKbo+BgVfhgVwC1579Zd4ZI09bRyDj7ybbya276ds501yGqq
fQxztq2E9XCrlTGS6vvLRvZj2KsRIVIOSjmBeBpGRpDGp+yKGZICyf4X/mpACJKkyFnc9bgwlUav
bucMFGGGtmYhSgDL58tred8IR/1l66oiAcCAqCOcj6H0iwOmsSoaSJOB8nd5KVcKWcupgqpYC23q
IlCzfvIvW93zinOrwjHFMWlLrYRVamS/Jq27i4vsuuyWb6ZZR51tS6LZv4nVrxsqXAnrutIh7uDy
8UuZBioJu1sMDflgeitc1T4ocWCFbYRWaCWpfu4+JpD4bJxGBIPNItBe5TqAd5mNtxdwd9E018Zt
XBMQbGRd+TADRXkzJMkPqLk3V0XZ0GieuBVe3uwdbA/CDTgKUTXCEWMX3n4UrKQVaay1QyyfID+c
es1XiNu75FQHim9JHGrPd00sFG0N1KtAYfvWGE/zurCMvImyxDxUCxRwG3ME/Ln8QH0P/JgEeAoU
x9V3KV+jTlhsoaEI32WuNRPPylUvVgBwzCTNvL1v5MySmN+Rse6pM4Eos8idT7bdrhjsRGOjNvtP
iaZ/MfXi3jJmGfDnb1osVq3OzQrHlvamVWMosoyIOwbsgSbhbHromWjPxWf7AP6C7iu7yq7ZYzcc
KI9WJxiBZ/eJ5Fvdi3bnP0O4fY14MEotJ2VUD2sZdqWlHC0nSSVWdtqLYEV8PU7xVgJZHIF+Awa9
1dPmotqPyjNdO5qj9JR+ILyem9pWfHZJzDpTrBV0tVE2FcFkN+FKp9u4bD7QmHizJCHKDXWVoJCu
bnX7xu3Ne9upMR951XcyUPHe6+d8QcKFFC+ZknMHhpbVSt1KK/6AZKAFH26O8kV9j66B4yUMUjGL
tsqYLWXuIdxVGlgbHAze4OPIZlcbrlqHSjKy3eh9vjwheueaPRaTgQ/Buu+/N8EaQiDhkN+xAwum
MtR9jG4krgyhuBfHbByfgeEl6MqJpWl7TDDBbzVwErP8PPEhtM3mppuZJLbs3YQbRgAatJqDzoGw
fYYBku+kRK+U6eDdz9Slcx0Gd1HZ/GxCd9edC11yJ+2Fs3OTwnYmncoTQ6vhlmUbxrnq67npTzZm
Z3uI/ECHsKxkZfA9J9komChyDXBEix2FIs3npqEpqJMTnnrmkpVQe7JjydUjsyJEKqUpDZTy8TDq
1P5rn4++TWWyRDuoJlBcbzPA6Nmj2yi2yBrukJEaOK+aNSra2oV5RUD96hWq3njxNDduOeqzBwgl
kP1L/qdQIIVTz/PnGDrKHkjfBj+ptY+8kM5/lRAA+lpPViSITTSj7z0QIyA1xBhnEzEA+lacpMnh
ck6x+3WcbYPgtmbCmK60RhcR9UvZMM8prxyQ8X/AiI22EKZp0bgRr4TYSDsw94A6uig0zSuX8pEv
xXdmlSy4bGjXcc4MbX9/diGsmPxoqAZDaKocnFmHKrktqcFvJyBe5mgR/mstwl3Qoburzs2CGhFV
0FhgC5xUA2qytK+szpZccHv3wbkxwR14HucYZ+FNBPkqKKGOXwCjyr0JQ57uMOjXsaVEVdG+WKkM
+bG/kSYqcJaNd4U4eVR25ZCXs9lgrLT3i8a8SnLydPmsdj0PXVAUK8nf9vHbs6qbsYCCWwxoR56M
flnUg5cn6xzUs5S9YTc2v5oSCy2NyYHLNNUmok5/wqQfOOrag8HTq6xLw4T1f/75ysBtsIHSsLR3
I4pW2i5zjCnqSB/XxU2s9Q/gNY/OVEpeQ3uueG5HiP+kpaSqao7rtMx8III8i90bawGlWcndtndU
54aEClmWKXQcxxQPK9Po/LzmrTfTxghyKNpEH9g7tNLA/U43rlXh1bGsxkiAEGujGZSaLlfIyZzt
OxTJZN2h3c0D7B8kS5v2o1iIZaBYjfsMrw5zoL62PDbzCVMtIMaS7N3eJwzE87/sCJ8w6TSjoVta
NY5m6fIGtAxlN97URf5rXHg0rF3lUgAM3XoxP1DeODctxPaGmQ3XMO0eJXPmx8rqGZNMLGIvTpyb
EFwwTg0jr3SsTqvnK3vVoAoro0reLbIBy22bG2RGxxju20Bhrpa6cB3E7nhqK183mRw08tLlk4FE
JWSYhPMZI6bfo913UDPmuJhoBL0oSSCZ3BtPuZ3ZTxlwhfcQH8XFqnelVxZpBsm+vrgG+M08Xnbh
HXgsQI1QY8G8/KYyI7ZJAP5BUZ8g49SMgblgezroc/LbNpOTvtLvlt1Gk8OPYN65pVWOhlB2XBXl
erQdyVW1Wy/A0K0JSCLqQu+e8PPQ8GZuxypSayMczTF36xzkzwNGl1VI7+T4Atxi0AOdzQB/tjcG
y0LwIXwgxcBs+KZkYFHIIQvRo9aXalBnE25YtJqXrPFp6LsXJDiyQsKuM74aEmG06tQnC7JRpOCg
zK0hZ7PmMnE3mQnBF+t4BiiTbyaGZ4AKqGyueDcqnS1ByHy1TmEZ53ijN85tNt9o2nRqFRI15fNl
H91fB+ZwDVzxYB0RQoNerIRPBS0jsGK4swa1CV3WINq9NCjGvoGtA8ZOBMQ6tcO6tAEhX7IWn9is
BSaNr2jOf31gJRjOt+BemGMWCVQqu4xX0AHgEizm+4Fkh8KaJA68+26lwLpv+qWY3BLHSeIpS7jm
wAYPua97qbdqXg41U9/yq2N/nO7M1Y9vZQ/Xf2MW4dXGAeGYhA/HUlKKTrjdRQsop0AVl3rsCxg3
18T9qdx0DyC+aQP5FO7euW34cNgErOUdc7tjYDymqPUSrdbPFT8Q9Y7NH7jkMQSH56MFDLolviIV
R03NdbBwJ1q1j2PDoK7bxjJi8z0fR+0SHDN49b8H86kLZHHiRcENr1w75UM9/LzseXtxHrN8rwaE
yy/llcWGLRjEN+kn5ZkfAdZ6GkMnUq+zZ4i2BJftydYjuENuaK1tLNg1YyXHSdGPRZX++a9M6IJi
YVUQviJZRv1JXSITs+y1+ZGwsDXN8D0h6wJV79vbnC/6Ug99gj5FowTgwHPrtQk66KR8YCVnZoS0
SymrVFVZV0U6Zm78Bij2g1FU0wcy8PPFCGG0N9QxtTcPqFbbG9LBLdTYI2iOYT5Lcpnvnv7ZggRn
KwnJ+7TD6c8K9QfrdtGND7zSAXv9G0URTEXUIR6RSwUpOTye6Y8l/2Ri+GNBQeTyuexMiuI9+WpF
rMHzThvSEbxBKIY/06j+BuoJ2lxjKBCaS74eDpGF4qra+pl/JSN/27tcz00Ll/ecNF1sF3C9TL/v
rdlL6mtaNa4SL5JFbmch1gj+0nY4JmawAeEUfJwX9jQjMY5Sxg13JeWdYaE9PJZhvrZXeLVfL4si
eWfsNqjOW3HGW6MDiKfbZWqryCyan6NmX0ENTHdnNlyxyUB3X83+rDGeOiaFOkL+dPlYjb9ipsKa
3yS9YuZC8gpIA3hPMsWW5ZK+fqKZvjxkpNW/pT0Z/dZ0Wn9R8sJTQf8L+T8S0zsHSM0wh6gsyrOM
unZq975VTM096Fl/rQqZfSPWJ7BALCDvsl84MCDf9HIF5zV1yjEAycuN2iWKD6bZb2SsHjt1OdWF
9smKFR/zTde2tlyvMbLfptFPY8ZuWhAXZCYqNm3C7lLH6oHKm65GRfnGqwRaW+oExUCeAQuxYEYo
aRrbrZL2lNTpHea2/bUZereBnCPIBXtw35GwYQ26HCuAdqwYDxnLFHddshdQP1yr2vyga4CTFPXB
avJjplq5a5DyhCoSc2ewSfZrHuZTcUBh78k2qmuNYHw6JSDRJk6UWnnYbXJFpJ8Oc9IeHEy02gva
Vq2eh2pdn6xlfBgSeuxWIyxMcgI10gGMO4BKdVHtZJ+qlYfINk8K1MOhZn/cHtaT1d+mRWf7q4rX
SZc0ALkMA3CJzpPZOyB/bK2vOR9vCUb70nb6DeQ/uh2DcZdnJebWWfXNTju8F4j6c7CMU78CcWus
5QmnP4c1aX7n2mp5jrHEbgJIXbaMnZ+utfVk92Z86AEqLdCP7tOUeo2ZcxDcUwcyBeaXda1u6jg+
Ts18xE0H0DqNo5nqaG529DAScjMbeErR/h69VfsTSqU2PCkZAp4tiwcBAsvlcYG2CWH3ClPgK7nm
aXRgX1FtDPmop26iFIAHVyp3nQZvRLPJP/NZmd3etlcX0K/Bb9YRrlEOP1PESZ/2GiDm5VB5SAMY
ZLAVchVDdttdFlSJx0LJ/XZ2+gh1jAQoBY3dlZW+ehPNx617o24ILyckeZv5VZJgiYhAfpoVXQqJ
2ub3UGaDi7fflaUWp1kbe3dqeZin1lNNygBqPVdVlX4rteLIjP6R0E7zE0TuT13NPTyGXaqlN/DX
a2uYI8dUPuPWSUA0acbQquscR30kOZDXfonBxTsMBhE9JG266m4dm/rjlNQQibA5FO+KZoVTTwto
1Xl37Br7qtas0WU29/G89XM1CRXKFF+fMAwBrOwDxMK4y/v+pkTp2CsmlkLIaOjcQhsnv4tZ5zV0
eemLivg6Hx/6CnoNqASCiEyFEeI432k6G95WCX9p1Oqns44P2TIZpdsXSetWE9LcYsoMF9REUdtm
jqcqpQZeUoe4bbZeOWSpb9SKQ9ELWh/uTOlxys0jmZ3jVPAa+iJJp+EiRjEgbQt6F0PUybW74bux
zCqEiMcl7OqhdWfQPvgrLacbqjeFi+QEbP5Dttyyyq78VnW+OIWeBFYb20cwxBVIVDCPNEwTCaY+
b2/N1AQb/1o9N3ZceCMkKx+QEiK6Q+NxosQ+Jlxp8eAemhMKMfdDaYQJ1T5P9XKrVfF03xQ2OybG
imkChqGtBJxLHsADJ8NOIpAa/NLLxrye2PJI1uTL2Bcy7NtOro9ZJCT620UFlRkhpWw5h7RAzME6
Oa+uUWBmN3mcNFlisWVBwtVwbuXvzXVWlYfnMcwQNQg9QPNCeL2gtWf1tq/Nxw7aOZdvor3+8zZf
tQ1HgjfhXSPOMoAc5TOk36ol08J4VPOgdqrxdsTEcjgareOzpMqDZkwTv1u1xW074ArnDOxNl3/J
/ua+/hAhY0sGAtiyibqVkVyl9oNTgy1YMvewt7Pg+gOHId5pgGkIicZcpjpZO4zdpMfRfqbtdJMV
Ly0DyC//5+q9GynTBgQBNBfPYCG9KJ1UrViFC2jUlRPGQgE+WejXboiD1hjCyzu3uZ3oMKifYb4c
yn3v1fu0eB2nwlrriI35dIxt53fMEPJSXcld7rRPYIn8bHfsi01TWRd8b0dBJocX58aZjq7x2yzK
6jqgbBhA1GVtNndOac53Tl5j7jXubJdrWef3Tt5KiDH2cjcMr6B6gZo3emRigWE01rheBmQmOZ+q
G7Nh03EG265PMQtOFSUwHIV9VZSi9duVMR/5kkzNeOd58SZ9E9ZNc8TpMtly44xBpwGsyFRK57vl
18KxmqALgH6micHzd+Noi1PWMYoBVdSmyw3UZ74mKf1RcxPYyKr6PKXAcvXjFQhsBq8ydI4qy/D9
smPt1ZLf/AQhS51avcUxAK82hzGmq9w+sm/5yTxCohM3sbcR1cRPmT/9GBS3jmQRYce53lgXNjnO
9Ka2EqToLckxjweI/pT+2p4EqTPfDYVsPFNmbjvz87ibWEut2lgsXjjurNTuqo6uPuIauor7DxRf
36xNCEWW3oCoHEgZDFTot8uQf2oaGdftzrMKJqDNuA2Bojcp3FZKvGaGnsFEb1OXVz/oelgKFqrO
Xa2obj9KpgF2Polzc0QohiRDzlNiwVxXLyUEZ/LctapRUkHYuSTeGBHepDZEX5a6hksk9VVX6X6h
d65G2oPE7zfPEj89cExj2xC88TQVtq5rs9y2l7QHclAFeMG1HvMQBG5R80Ae2amNZHNke5g3gviJ
O3i7h9/zt1G85hQD8aQPMH1wMvGsCCc0bqYjz8LCiw+rp/pguQ6d3K+a41D4GTQQfJkC7s4Z4mc4
kEYjqDW9U3ZWB2XmiOnbGQ7R0kIUKmaSsslOVeGNCeGab5XZUidrqECS0H1Lka8qtfZ7Gs1js0yy
N/4WnoRjfGNLOEZWQ9SYbiBfJeWapw9W5vdpH+bxerWaWRCjwXJUMZczNXpoD8n3ioIjkpvsXuJO
e9u6wTWBdbJMlKe3yHMWWQYFpDCFDSD/ciofKserghSHarnz5FcPYFuKyq+yQYadYIZMAFMzyHeQ
iIg148EC52q8YDYnZ4dac9wEdxTgpF6ePfNm8S8vcOdM3xgTrgmqoQ/dLgAHJeOq3lplbeR4lEB9
y4xrULFyLtNj2zWo/Z0hhXLku/HispuKlg3ANTOFJw92szJQOAAAfENBuBF2YM2STOXubaduoXaJ
3BEveHHSHS0Tw5zKASvsSQBMl7/wK6DT0Ql0+3SUhJ8dd8GEAkr9GM8G67yI/5nJMFtGDBaPhSpX
RbaETSaTgN0zgZcMoZuEOpijBI+knZ7hrQy08hQrUWwQ6LGpz5edYm/Lzk0IH3ox8iGfRjgFtTBJ
03fJ8wT5D9wLqasTlDBxAXqXLe5cDki3XxclfO6jOpHeIFjUDBJUxWi9qb8vZVocu0Y06KYTG8Im
76Sy9WFkxYRqRERWNMz1JtSA/0ylA7EyM8InZStD1ecEyLaCoQ2t/SgIqEllc+D7RmwIRANopr5r
Nes9T2xMLwOcpbbEg74ICvEcoHLphP6eIfAsAs0GPAIYoIVrO+7XmVZWD0QMVZ9t8DRNBvvc270E
4bkXFs7NCJsGSRY8U7UtYVzrILXNA+R0PNaR0JbBV/ewAiDQQkTAVCIwkWJAAEykaJid1lE1t627
TfsEShHz44Qk8jjPJfmZkaYNDbBcf+F8zkIcAgm5Oq6P3EpkA8DbtyRcdMgdcIJg/ECPTewS0YWO
5qDZ6BKtIe/WQ+aoEYDP4GQjLptBZDrEkhi1Bwh9Y3I7i7M7zcS4DGMtTJbUfiZm9lKw+KBahm/m
hQ+Uzi9uNKrXr3bUWf1LzMlhrTE1V6dxjQKqtGiy62FnOyAENF3vVSVhmxyHQb84q/I9LuOraekl
FYRdD0NeBAoIAmi2iLcy6UgKqKGha5AiqTaz4fdWsXQmeqL5IEEz7sXoDQ/3/7a2vz/b4bhGnZDY
WJKZgmOPGeuPZpQRkchsbNt6ZoOztAQnHcrcYPx65HMC3tvE+nM5LO/uGRrKKtkUoQA8eGujt9M4
gyYAWliQOMyyEbrJJWaQsva2ysdv/9wWxq0hmIKPARB2YT0mSTSguzHcn1qd+dkZaH6y+0znbteq
a+nmCnRMLlvcczw4g46snTrARgsWO1VNWIkWRJQVydPaVIVnru3gYQrbkFjari/xI6cg3gLhjg3V
CLHqsXIdbdMGIFOmTT9SjW8s2caXalUbn1mz4w7gF0K5F9X6UWl/XF7l3mWOWhZg7EAlgQRKeIoP
BbU4flETJW2afIoT0h1Yp1Ue0FQFKvQZxJRGqTLaztYCU2FvnGqIsZpIXzMYUMJkmMKL9DI7pGgE
AXpDTxyappcXt2vHBEEjMByQ/xOPsIVgStPawChbThVq67Dhyx4aXVK12onRILTW0ShG5RGM8cId
mOc9SvcmspMq5Y1fTVXmW1p5PZLutl+nR8DKO29hiiRO7xwcrOLkoBeBorWIJtONtdemtYBVGmuZ
S01l+cT4MofdGA/34xzbnyylkWHY9tYKi8AZ4e3xnvUXDMNTmsbobhrx96wAM+PE3UHF9HK3egl6
mUOuSRL0vZogZH2QzwIAhOWK28v6TY+y6gFajnXirmM6eX1Bi4CZ5PsKOSC/6tsDeJ1CFJm/1nMf
/HMfOjcvpB6rraEibsF8Wli6CxvHlHd3sz3JKIj2Lt5tmhG4KlC/gf5NyHKVuqarSWApWV6SzLO8
Por9wsMwoKqE/RhNR9z3oWzSYi/hOTcrlneWrG+ZWY54MWCYMi+v27CJbE8jbnOcWFBIGWZl6yTC
97K09VRMNgwO/uzrllv7xo8sMmwPkEyPuWuB6kclI4PYa4e8WaZwjhyoObWqYVU9zdcd3suhElTX
EE6zvTSQlVv2PhNAA1QgdaGUaIlJpNVlCNcExvKF+KNiX+HCf9JnlgVNGz/3hf7SWU502VF39xUJ
P7JxQPcxXiJcx7VGeAKeZ+SK/hR0GYoRyQkkZNejH7uqP33JpEe5kwDY+CIthHGkjO/0qDV0mVuM
gmE+ydZOhLMTHuxXlNQPtmJJnoB74e7c1PZTzvIZg+e0zBKYiu3UDIaZMdfpWmQcChhQFH6XNNnn
y/u5uzhDRXUHtz8FWOetRdZkA6cTkNJrp3eBMw43poKqwOqUJ73uZRqJ+6f3ak6czYBaPPh7R1Qm
FQQzV38cV6/qXeN6PcTX7Z+8DmgasUiGpdtJPQD6x6w8yPFUoLUFnwHefqiAuMRgzQzpTkaNP71q
HIrEfC7B2+TGoDRe++Sp1JnkRbf7PZ5b3j6hswMtTTKM5coZWnbsqFA3CyAhE/XHUUOQkyUCe2gr
rHMT+DGQZ71TktJoXQ0txqKi6TRk7uzXv8bap51X+/MBkxzfh8qnrjL7Zo1SbC77MneqznhSoFyP
sXnQKYqv5Kqg/dwxrLVcP7VHSAsFs9vhXb7c5rexWwfTwf7n3OhQS4Lan4bnJ9Xf0fNrkwO1UvCk
RRjReizWMagMo3BncM/NaR7q6iC5pnfeGyio45WP4VITUwrC1zL1TawYHb5PQBmMa+B6+kdq838u
CIaXBmqt6JxhBgLcS2+dRtPWpK7jEY9zGz2rvv0Ua490MSVf/h6gFUVyML2DgRVIarFO1w/JCnCe
vl2J5Xo7Fkc9yAKolgB/rN+nhxl1oUDmou9yVVDk4apQIQwA/3wnGA8klsVJkdRgK/o+AJ1jTp8a
W6ab9F5J9K8VYJJ0BBRAjoVjQh0lixPInEV1OX1e6/nUFdVdG2/wG9V+zr28zI4agJU16PMzpbjV
UyMkpeKVCTxohZ6TYzVeqyZfkQrnx8sB932mt/04EC1omERCl0LsObN4mMc2L/vI0k4TXpPZ/J1m
pad0QGYB+5ZuHd+mCNuKSt4J7y6XzTCqyBr4wsDrK0ZBNYNeUL09yIv0Ru8UN+7tMLO+6zHmD4Z/
7MOCMSHwqcWSDEhg0buYrmjXQnjzCfmXLORs6cybN6VgRThoqo6TrlawMv+cAtMrAS93h8MUaoH9
W64+8l4s6605KvQIm0yt1uxvSSOqK0/39K+5r3j6XflkusCBx+gnZ37p0d6V+IxknWJoNWp7zIZ0
q6VERmiCd/e4fOr9OdC+V+EEOKHE3rukQFjn9nPObi1O9GRedGxrbh8WJAEt8FSqVnh4WEp8UmZJ
eJjntZ06RQ1LVn2lks5dNyCafgTQSpJZvc88hDVtof1sTWY1tsAAYQsnr3mcAoA4wXGOrxwTFl7s
ao7HPOVoyhKedxeGYFUI5Ulnx8zhWF9N/jhNjvGwzxLXeHfrChaElHG2a4K3MCxo5p/Z+AR5eWuq
QtpqIcvKQNEf6oR5bErCLplDWuaoeXy5/BNkaxSyKxQGJkY7hpyuMzxjbII2niUOKf3yhHDCth5h
WcXb6amLC/hrkPtW7Y232WmuXIBHwGHGHaQYpYwDYffGeo2aIk6+ok6rqT32V9H/cHLMgUXu+qfL
OyhzThEm3+Za7ZQJlke/biNHbag9pX7mFdfolXvDjSLlZvs3FsF8vUnGOmgKvv0ctDgjfQ6WAwDz
12cbeqCg+HcbT/G0xdNAIOhWwOQDpHh5ofuf+6tV4SMETXaRqiOsVtbVhFHYJn4hw8sqI+rdP7NX
M8JXp7GlUjBDDEgP/6pMvw0A4rXsY1nGRh7+f1sofHmoW5VKzXBog++U3uynno6E1wMIwnB/gtBl
xkamzBuixK+BO/12eSvfp2/bhw/0GGiqoFjyrik18w4MLhR7ad0sXqNHdpjfgR8KTNXHGHricj6/
XZ8xUF+keAxDI0LMfss8TbMZgyNYsAlAoOUWoHNRwPfTcBe8fkB4BM4nWVd0L7qcGf2bTp3F7YYY
vORTBo5ieKk5Om7BZdedbGF/X3FnNixA/sE1joVN3rK4WpgQnGMKCeW08slJd+kPMNVIS1JbciIm
L+crE25Za8grA8qHID9li5cZBkD5472+sltmGif0mNtwyOvfOkmvUqI/9ppx6Diq444CgKk1fTO6
onQXML65RslPicOCtpCVBXed7Pw3CmECannKYibY/fKaZfiIXNPT3KRwwSR5XR2Z4/0H70jZiQtB
Qrc7kKDHsFk/W5EajC856oPgTZ0B2Itd47fjzx/5ls6XKQQMPC5BvjHAZHq9eFXmkUP3e+OZy45O
BNbj4p9P9+HjPTcoxo62bVOewiDqPd5K7idbBtrZi4HnFoRbOdtUXgw9h7rv4vW2mx+Tw8j9EvR5
PzGqNAQrJKb9/+D0No+45NXCTV0pywrQHuxarRdHhm/0XpJ4GF/jOD4DTG/+dCW9pKVfsPAQ0HWV
280EqxMC8TiDaGo+bExkq2eClEnHbab42Y/LEViyw+L4ZGlDAgFS2nXUxmjXXlH9ZzdZksRn/1tA
+oGZVhW4HeEUS5Y4JQM3X8TLr4l+bcpUB/fX8Pr/C6flNJWz0lrvokx9mafMLaxHM5YVwfZd4tWI
cDjVVujQKTZqxCx1qAZm4mWBEntT644+XALwziKwjx85nX8ZFd9qPM6TONlWVilfxqZyy/U7lZb3
tu1/7+xQx0ElA/VFsVKTF6DcmOsKH5nt0WirnxSAcLv97OJaxMCJt/jjr7l382BEUhVcXuFeMrVh
PP/fuBBDKsR+kqU1ainDcmtW+WOjseuiZn5nt7IAue8nr7YEP+z6mQ8Vhy2TuKqH+ffGKzBBcyjx
hWGODrIB3oJSlSe9JPc/gFfDgoPSPm3tfsIOz+FchqpXOH7pp7gQ9MQHp6JnkQMe+pKdfT+L/zc8
v1oVPJZ1ejkRAqs2lOVDC0LYXvoTiEtf/bV5bL6AMHnEVKB/+UTfA9bf2hW7VLStVRB3wG6MYTfv
efVbDZlI49lBgjG/3oWOsK/7S+1u3RyP1ZL0fP+6B+YUGFq0ItG5fvsqWKuaDpNe4Jhb+DMxPQTv
oPDyFGhPiu6rpz7JvFhqU7ju21YzMtpgzeXoaWEV/O+Fkap/X3V4mZeBc5ReGLsf7tlCN38/y/i4
OWnOojYISS2/qmZsLiBGZqHeYR7Ko80gc6jdEHhmT/hWc6NxDIjS/d+tWAV9s92KWGTmTWhc/V1k
Jf14ZFaFr1ZvNHUt0A+EvscX212CEj5ceWPr5utxge6lZx5kYXf/Jj5bqfDBgl1kaYiGSGGV/vaW
JX2Uh87nweVBhYHbKhw8TPpMkntSalb4YideMtLOMMsdl/urD6qbl98DKjxbgPKsg7yU/b7bsn2s
rysV73+rGFdnmSBPlD2ipYLi42h5W8sVJUFMXljIVfsswPhlhCnfD72KzmwL3WVmmWqybAEK3Ukw
+3wDaZtkR3cj/pkF/e0Xwgwbz84aX0gzDu6SPBXkc0ulx7broSDlsqBaBl1PEZhDjbxGixdWUsMD
xeJhuS19SH49oAw4B8b3NpKF9t1lbXqsBJMlYCURNk6nCVu6GC0ytS/w2d3E9g/VebgcxnfvrDMb
wtZhlphwY4YNakNkTrseJtW7bGHf985MbPt6Fr8gdpSoPdQao7bEvhmjx+9KH+Wj2u1/Q9oAPPs+
SGswleomvl5JXEO2PiFi93OdWIRgfTx5jNlpKWVuITMgRGe8cAEVy9o66suTnYJH2ZICJbZ48C5z
O9tAISAXeVpOCccGahiSoh5DASfUPcUtB6/zYjz9mjIEy8eIbdRdBeLH8m7tvu+/uqIQnTMoh4Ie
Adtos2DxYui2N251Yk+Da+cHUGdlwRBJw/Pme5fWLYRnUzFJqmEwDZM6xnNy0FLwGmVfex+3UOXl
p38Mad5i5Nk2C2F5sNK1X7eOdFqVvkIUF//+MEKisN6mOy9/FJJPW8QWAG+TVVaFK2CcR6inP8ZO
hTxV0gGWGRHihzLFI4MoHYoTJHEVNLQ5mb3MlH1i74EDbzdOFM+galKBoYLV0TK9tPYfJYPI8vWa
3pXmN6v7mpAfOnsAGNm/vIX7CejreYlzv5g35aY2YA8BvAYFVYukocHthhb+F+uX6rhtHRAPye9y
iG+HG5lEyu4tjnE/0KhszXxQYb0Na4xB1QAqG+DSvN+uVHJVfE2Sg/rLQt5LPBYZQMWZ0eU17wUb
gPwoUSG9B6UeIdi0rUpSG8qcEdXRGV5XN6Mf6QKdmxCCDeEOt2d0aqLWST01JV7GE4nz7zrMuQ1h
64bE1GgzwoY2RKX5lSJ41f3kzu2T3h/MHH8Cw7etHMfKkTiNbAOFkFKa6WB0q4UnWnc/Jpa/aIXE
wrY/YtA6X5sQRfq8q+uxxtpG9qvJX0Y8QjuM8o/zz//KFcTnV1lYCuaiYQfjRYGm3TUGk1zce9cO
sg4whNgQ5H43uGSB1ca2wEENGlzAK+j9tEKCrKoDdbxR1C8QkfLAsv1weVXbyYu7d25TOB8HyGc8
3c0+UjsGXo6XZbgBdrYwMnfNf102tXdQ56aEg5p5XU1GjuVt1PnA/9loC/D+z7DIeMUurwnEAW8D
RVWrbd6zrok44ExL8mfguUuNGRzoq8sHydTE7rf1uixgud9aG2OQ3RAb1uKb4nMbzocWk0Zo9qvI
rmSPtr0L5tzWdoGfZXaDwWM1bbGFRmNnqdvrDQWFCQaCHD7XMnFamTEhjZwtspTmZqxSPmF4/NDz
L7GWSIaeLzsFwONvV7SA27cpCxipZxP8p1D2wWjToBcBFM0lgWL7r/69q7+bnyi5062xurmF/aOJ
r1MULi47+I7fWVDyBYcwiBsAnBKibL6OpTENQBLmc3csHN1vF+eQluQ0YmxpU0S+bG5n62DO1jWg
300Q0gt3E8aqkaIyHeGiBSrILr0GxBjgbXVZIzmkHU94Y2n7JWduZ9TtRI3t+ihY4er2/5B2Zctt
I8n2ixCBtQC8YiUpitotyy8I2ZKx7zu+/p7S3GlRRTRq2h1+VISTmcjKysrlnGOu/zR5MtaN96kN
Y7wxXMp4kDA9J4Wi3el4oqe/kgljWMIE7Cle74pnOybsBV2ZYBsF0qpM9ybk1sOIz4UKKTG87a90
uf4OHI/zz8SEPaGbSdKj7uFLY/IIOoMXURrsvMv2kalbyvC+5L0DgjIryeRfjWm62Le7D5XI6nPR
JjF42jrzempRq8jlfBcMkjUkpV23I8d5ORZhpwzMyagGOYNFCqm+TvD2VR4XddqPHQ+6YeUYntvD
ZOKlGYo6xvxwSjJhtqIIS4z87vuawyoihl0BkqaAQJI5GkD1SSXMnePz/srRdCdWfJV5gdN6QIL6
3bfu7NCeD6/uslatxJLup1jmnMRDWveEYItJwOdzg9+qixF7W3xAYqfYuRM+cCXyFGVODXCOI8xi
QeJoCzemRewKhCN3gfNr9rTf80PsFPbwsu3QaxfeFy2ZswMGdn3QFsQdo0vegkJ3s6b1SH9cdOJE
ZDlNOjIwEr5mM+oMqcyJ4mvVjS/imfOkAygrBfA3rqU2ui1roJWpCrahB9QtQ0vCaHNEIjzcYyvE
TIBSgKkjelQGEUhuAO0AO0JA3pqeh8ZA70Lmbjn/UezzEsUwlCVC/KjBiwLMAFnpIXAqVwAYnaN/
a1DVLHmNs7VzdOZsLJvjApo1Ka8hUmgx32H2fp/9zgEWFsZAKMlORnIsxO8ysMiWdPTj8seoY6mu
583orb3KvmjOpCSZWIvKAB4dX/Ylz/iWHoZdas+/ZidEZzxw52eez1P32jI1k5ZUQZCHywCB+dBD
oeFKimS3kjMbf3gl0ZGEPAaMtdB4bmn6Jc6uP0xCjXRdD5YuX4L5MAQPYnzqMGm5fbAu+TlxU5zL
YaKWpmZjqlGmDdWXGkdHddiZFkd/Dl3T1nRb7ulyELg4MztvrFCyBQPVa/TWrnjT+isK6yIdQsbo
N1Zp2Ic+KB1NDEmhIVGI5CFDd7mIhBfs+BwyIxo4985aO+2LMMa66GunTY9Sr59kHuLmgkobOkoE
jS2cIABtpTvizQJ6Wrypz48aPONJwAdA5qQgKANVm7H3UGhiVEQgvJFuiK/IzuKp2Iaon7rOanbm
D91PbzU7ceObGIyvgFfZbX/vNSufi2duCwBz6nmpwa3GxlvUJzMOMCt1asWM41crgUJHhqiiaCRR
mAJGzQVE7rPaL5Uvqum1Uqj7uZp4T66Ve+iLDEYXFNcaIWohY8mwjwxMy7QTnD543LbYSo74RQpz
2zWypIF6RKx8M0F3LKrrJ6S+C6BXzdveyB+jRubZjl4mrIuc246566KAJJGWwUVUv9tLOzo+Tjws
BO63FVt1RYJ1BCCjAL7vgkxrakiB1b2281OldCdRcgrtdcSEZTCOp2yO7mNVdttW8RPzNJAchx+7
iYCBH+pTh7JXKk1WDwhZPZWR7KA8nfPYlFZP6fkPZMK8Fi1DOBUdfiC4zaxFNW0FC/VGtxzjaLmt
a/GlyFqvrgDgHj833ctCfhvNTxBk3YSiysNZ4v4a5g4AWM1sYHmi8vEwWLzZVZwSUxU/a990scZx
wExPNDt8KKtVLz/7SkyoAghAPwctxIrLjWH+VoNrygS27Qo8GcxpFQLSBUUjVb40I2FZpApLcCRA
7UzmwmOuBaDzb8ocWiHrgCEiQ5Tq5/fDgJ0+pyC+kFumHe/pBd6lVmsAgfs735SrQUmj3KVAGwUC
IJPF9W0VGY0MU5p1C0DcwurFt21Drmv3lwS2XjeMUz+VBSSkYfLe6+keDRVnUbPTiAnObVGrylDQ
TXBbgJyGHQM3AWkkqBNELVnxWJH8Bot2nCf4Wp6lk08Z7PusasacjCNkREfzRraxYGZH+DYv4Lu9
G+6b9+yJdz+uPWe+iGRealmAKewkgMgq9LuitkSMt5fDTQ3E7BbVJyN/6aRbtbzPW2EXLaVFitLZ
NuzqNzxTmok6VT7pYQegVr/uMqsvUHwIfwnjk1rVnCyE8wXZdbcqrcKeAFbJ74FmbISvg8mjoFgP
8We60J9wlkUKzbjMyqxWfuMEfvYiPmXOdJW684/YHXatt9hHAkp7LLjGHuqV23ZcvTjBvwIsJGxj
X7DuRV1tGKHRd36eA0scDSpFCL1QEDyMrtlCVHnb4tbW2FCqpoue2JxFO525qGV1yqsZVH/+Ik1+
Jt0n+vdyPpAlcoA+aIXKbVy1Vk54tzVXLnNdk0wPAiLL0DMYDnEbWgr4n+XqftK7Y1LHO6DNAzNo
dg3eksZannCuMBPOJH3MhJKgu7KQwS1i7A0JPYo0/a6ebnW8QbVosgivdr/mtLqBjT1RBm4J0Ge+
elRrVEGY12qHnYJJOUa1YN7Eo8LDal07g+dS6N/P/HbuhiYI0WXxp+57htGzKD0sKT5i/3vbadYu
vnM5jM9gw17LYyWt/U59TwDgPi+1XWk8bXhSGA8x+1SbKwXaiE1px1NuC6IKwDve1gDPaIw/BGWh
JUWcQUz1rs2hNRSSo3cl+BozziuC4wQs01UVmsG8hJBk4NmSL7c5D7GPo4rO3AKk06qkHuiZKlsp
tEatJocOENS2Ic8AYp413dt2hNXs7swTdCbqA+21IIURg+zorne173gIR3RwKrFzu8NGErDfLTAz
xCl3aJZ+fDbbPxfMpJUBmfF6AiS/H+MkA19r7oGejarR8DCnhaXwSt68T8fcCBqo2DrQ5tZ+Ur3o
U2iBZZcT93kSmAgxp1ETLhGVkCAfXlJ3Ed63PxbnPOnUe86iA/pDwVCHOE+VpLrR9K4IGEKteLOn
6z6oARpGxsDIBeL4nEeENDGkaKl+V5bZDkzxoZXX+UuvSBz3W7cZXg+4LldAEMVFARfDBJvJYNhN
tGqfKrz1rHV1PkUwDi6NICozCUQ0Y+0M0msZ3Jho+hNTcre/Dk8Q49BSiKaXZMCh07H+DmAUnxgx
6mbzsRmjX/9OFOPMjZrgUShBVGvOGBcSfHHA1ESwWP3wti1pLRXGfpkK/DhwygEvjNVqBo3jYuqd
X9UzimDIJLTc1jAR1b1K5NXElhZ4FDXpR9qdeu23MQFrWHna/g0rkeLLT2C0TdM4ixegTPlDhO0B
CW80TbRyHSMVmuYlVYbic8jxy5WT9kUk/fvZSSsT0jXB1OCNK5R2rp/mWbEJBh22FVuTAqJKSTWB
OEUu2H5zo5VHSezAGVMEKCWPXmwCmEjOOIBha2KAXaGA3wM4BxfoQEtroioNHDu/HoD/JxZjZsV9
9jY05eu2Piun2TgXxNz3SSsvRQPEUR/As5lsASFleajHhjf5tS7G0E0NkBnA72c/DikK0PRAHyXy
1fAN3CZ/8F0U4OX/VwA96WdffwxCEicVBCAqYZcPCMuKaSckcrbNdQmFJaMcqgGxSQJPKFCdmbNF
MKozI6GHl+GB50tO66fXpLJ0X3LJM0p6f6LWmTjmHAWSFOYCEPf8aLpKusWfZ8lWBImDNrkSBr8o
xXwdw0yNGfPFeI5MRbIH8sjiFHqQA8IZPG3hHGsceavefaYV87HCNAegf0/ZGpXBigasnRWCjZ1c
f/tj8cQwGbNoDLoQqFALdF/3ZphfG0vmovPGKT2s+vaZNswR6s0qMcwFYgSlAwjUe6j8Y2QrxunY
bDmJYoxTQIICtIoYTcU6AzuYoyWiYxj320b7Gw/XKJImhcBnh7ylEfBhXYGPU/3qSqs8FV6sWupD
/DZ7GDP/o6FazISgCUupUlSNMPlzlKSyVIMzxC/d3p1dglQ28sbbfK+4QM79k7h6Jkz+GibirsR6
tmDiNZBGj9FcHGYt3Y+LynGJVc87E8NECVwRQSVP0Kkzn0AoNc0/QE71J9/pTAYTGuK+MuVugYzl
l4hG107aCXYTWti67vcYUjtJ/9J0TJBQRyICaRjyUGuyF3kB6uDoBvNPjlo80zGxoY9Ts84WevOB
P+tVRsM0vc6uyEOxQ+HgvjgAIcvXHzlC6fdgHjbwQYxdIHumJVfmgE2JbJq5GTYY7A7vpSPwxQ65
Pd1Bx716LK7/zJR/iWO74WoZLGNYC7U/Ai+ZgMYPhJWW3PKaEquB6VMrtgPeV4sRqyO+mDq9RtVB
JJzcYa0he242ds4ak7/okC4wW+c0x+Cb/ixdUThKw09elp3p0rW38djZ4pXm1HsJeWhk8TpDa0XY
L7+BOWpakGnpPOE3oEh/El9buvB3HzwU97UnXiFGOtuuwrMp/ft5nqH1pjqE+HRz3mAUKPVGo/mX
IpiDlvbzpADIsPGD6a5RcxsEGfa2EvTi23B3hTljhlTolVZCQjY/tHlmieOd0D812ZuU8qa31x4C
ZyeLHUoPUR0DEiLsVaELhhWoOAtxdS0WsuaxBBkNb5Sb932Yy1gLKrDQqVCtqBM8HV/E+s/i7ufh
ZWLFkmlKjyc9UAlLS3+o9hWgQ5pdZtiDixE5Lj0MRyGVGdbtlrACmB4MGKfvYhBZUhi6295w+YkA
KodBBqKjUGqqKnOCpDIxyrkzej9UFG9MYtswbufi1SwDtzMMG2TbHPe7DPEQiKepadJlWeyufT1D
gCAtjCobWn9pvuv1wSxiaza9baV4Mhg/INXc1OEoghJROCz64o6dAqgIXrV0JVn6qgrjDKNed0Dd
klpEn3BXEifxDGfATBMqf23xPww4r7ztvwgkrDsYGcjbDeglHsRvIXA9ABwDma3TYVH1lVwNBpBq
F87Vv4IghboSRiOAx62BiZylDAG3jSaEImaoVOJMXrdX3+kurGlnvwma6fZhdtQdb/xjzS1RytQx
n46GDKjJv3pJoCaNCUj33teSe029SQTAl8SKM0m6bfYg6ZVTzltrZXBPBjAlSM2wyUKRHZmPKU1S
WU7DMPhy2r0UYtNbsyA8Y+HRDcrwV0LmhzmOgWSP8XzA5R+yuPmDluKXn8B2MbtUladOqntM+aJx
rwIwG6lIrwGMY3RAgzv8D6AjNNh/vQxkINfD0BLWdy63SAdSLEpQTINvKOE+nfYZiGYlucceHWci
7zKSoQ2jgDtBgQddcpLFoDKo1boa/CmMdloMyIdY5mSPK6f+XATb0xaTdgkAuzP4c/Gu91ey/hQE
d9uBZc1cCmhMdMr9YWIX5atbtp0udUEGJ2kbcJg3ABASwHVUDcjfuAMIl/c0LHYmi1r0LNkIFmUR
KjLCYp7kDY84ARTPoPoJ/lRHkw+YtMGsGyae+5+8IcJVQ55Jpn8/k9wIfSbKczP4cYexq1oW/VQl
V60Yf9u2Jk8OtfaZHEkPwxRcnINfKRW6kVN1rRnTPm9rTgRb9b0zfdgrRzdDMBX3g6+H2q4BBxeA
vrY14UlgLhwhBNx+lOMYlZW0y6pivzTz07YInrGY+JQAR1vXRbjeMlUuOH9RC6jax7rnGWslp/7i
d+wlE6q1PBc1vop2YwCFKHNKG/QSIeap3GRX+cap4zXg11UDqi1oXAzg2zKqRakZhE0C6wUYfC8V
9UoeVXco1T9xA00FDxEAuynA01d3C5ZiiaQUYgqDWPWY2KHAaymsXFtoNn+KYDyatGkrNjScdsbN
AgqeIn1cRNOZx9qWWiQ6Y8RxPHk1SgDETgObFzyAnc0w8qSqm2JBAM8w5VUPrSsLIhACzVuVEu6I
5rKTm+Ve0qd+H2Td89ziS8Z4XMgD5oqkXtkBpg9TgklXW9imA9QlyBLQ/fFn0Us1yRLDkyATbAzK
9UkBOaC1aMN1PIm8vfxVH8CnAcIugh7Ior5+nHqsi1Qw4XUgt3YK8S4vZtvkBRzqSOxth2wXbG6m
qINCgXE0DdyORSvT8D1UpTUq7S2hxNag53jOJdkTZJRzQ8DTDsTbPrwfvrUhmX30V1jzVIYKkjVL
BgBg6+UL2meuoNj1Sf9eu4PT7JWd4AY7NC3mN/H70nqy8rsvAfyVO1h0d7Z/0GUqqaGDAahtWcQy
JfWcr/aedOBv6ak0+OEU23HzMw+OZvpdm26N4LlBu1XBcoh+owutPbWCRQx/UJ85P4GW277YBD/h
o8yIhEAyNbbWWEViPIeCiWbyYXBEt7UjL3hTHdPHDf6scA7KqsLn0uivObts+h7k75nW9LS0tHiY
rmnv6HaAZf7A0w0riQ75aToxR8cLr2ZUZPIF3WhGSe8gVJ8StyGL1QaTMwGretuUK2IQ0EwVeJq6
TmERvurWDJ06ZBLCThh+l9XnOH1KeKR+qyLA44QXG8gJL/Db9VTNM7hTjzlpYDrIsfk9mxrJTg2D
45k0RDJeQcAWhw1EWaJNZsZkJvLC2UxbhNAR9lJa2XRAw6Z6nZF+a0zMvG+b7iJ+0tEgjc5YAlVc
09jelDE0RiNpyHUiVNc7XHmNaJUAFDcBea5xgRYupzcYccwFoc9J08YiUvwpRMEbsBm5DYwzx3Am
4ix2AVwuN3Wq0uYtLVxcTB9yYSiwDEjgmmWsKoy9mUtjAasG150Jpj+CfSjhpp0Sq0wN9Ig5i78y
/Q8vPiOeFjLYv8CRxR7uMKrMYl6Qc4V1lrvZEC92mjWKI8QdAfzWfNRyuUFTmOKuFGXzkE0RAEqT
o54mzVFuRsVJem1wAhBwWnM1iI40tOJeqnMBkw01dhDiJj0W47RgozNtWicqBx67+prLA+sGJFSo
U0AT5raYJVEQYkPrfQPw0zmIrjvtOjK4K1v00X5hqU8x7NWg6dmSmAJu8FIL7pPWHxqvEh/yRHCH
5HcELMh2OCS8yZS1cAgmob+UuygPIxeqjVQcEA7d0V2c7Bdq7XatWJhbx52jDvYfVLOoE+JFL4Kz
XgOBIhOmJqkV4uhDUwxTj4BuVUZ3+zSvuvmZBOZ41bHcCHkNrbSsuM0SbHLkEgYdwQqwD/M+d8xW
PtVa8Y8X3ECajFCFprAE+rkLYoIqbZa6VkHBlOy7/RzaxU3gKKehAZAVthREDANbytu2ppfFJ8ik
fCUEXJT6JfjGVJdpMhUIyCOQIWmlDmw+0v3/Iyf/AREMI47JF5KxIlmSdwOYNYZdjr0jUaiwWC/b
Lbo14ixjwVAAS/sLR0v2NsD8A70MZDo3LmJgljmDCnBCC31WJ2+0w5OYO9ktgokTHihcc7ZYef6x
5MVvvbPXAp27ANceFs6IQUBawcitkKmObRJLXloiRegf1XBwZ72x5Kx1kmr2t9Vc0RJ8d9izwhQE
MKLZJSTsgIBZZ5qIN2G1WU46K9FGT5RTR81Se1vUxfMOmunYXMP4io7n1gWhH5Le2ARt5eLpD81R
oPDlEa6f3glVLNBR8GteWUte1U6j21XA3Ma3ZFL7UTXkJVxMrKIQR5EAD0XRcZqbHpwFz9kNllJc
yR4fqWhgv7mZLVuz01U2lha7b8h+Pd7M5roJzn4QkwoWWtwUudoSOBXlvkjdCY0rnyI5afbwLhR8
LE7qLucx/sPoSHbR5cZG3SUTZlWSQSY1jC4BNH78Vrxouz60sYLtyrj2rmvIJrFV31aH5n3emZxg
oa6Jp/R4GkbOkfYzXyCemmxSUKv2wvFJVERXw5jMtluxd+WHgmcSGJOKIU6pVHbEy6PGasH0XAW3
oOjmJGvrehhg+AGdsHJxKnUyYqM6GpC+d/NOl0ZPqThlylU98D5EK9gUZQBwwZJnr4ROm3A9pD30
6KPvQlDv5nS8bxsensBKeMGyw6cYpl4U162pVgHEBBjOi2XVwcveJepb1hzVlLdcsS4M+a0JffDw
ZXK/dNTMacDQuNd294hpyKkzyxQzm4ipM//jhcoPTzA/pdFveGZBQZPCplYk0RPCYxmfguSfPnZY
AfQTnglQar0sSTYu3qQTr9BGv4sHxyCcBHY9SJzpwaQSQi6AUzKUiFc5yV7/RUcsAke77n4vbgcQ
L+6DnE2YWbUYz2tGMw7lBb7dVIZdhGDPnKwk/z6rr0l9KjvdMQHDfKwdJDfD9H379K6GpzNdGXcs
ozSS8wAmlRcQAUZvQevEwatmCBZmSgzDmg2dcw2tnuQzicz92oVxmKCOpnllisCPsg+IpTgh6SJD
YizK4ljXWZTl4ahq3nxQPHB1Y4Pa7oCbjfUJeQegYI5KF30yVh4TZUUpGkgXicQDxsDkdI9D4gHZ
xu69qLWG38UJE6kAUzWTf54LspKZ6Nt0AP5P6HAtoJ4dAohwowMHCnYBvMaXAz7YMieiGExE6Zo6
XdoM0b51JQ+vyelB/TZnVuWBIctG2qv+Kk45sFiA78flI+V4jsHEF1MYphbVTOL10q5Rr9Xpbfss
cN2GiS+GMI2mEeIz/ic7ADK3M1ypTrkvMJJG7relreZGn+fAYKIMut8kFquZeLXykkjYpuhR/TRr
K+US/l2sf7FOwgSYqM5GSRNhuEy7V1LNItMpUyInUnIrNX9WOH9z8pCAr/ffacjEFiEyakUfEUeH
WrKSAhgGzasSPPWoMW4LuujgsgoyMQWcgujx69Pi9diHDOdkn2PkRNB/iMGdHGUWjud+MsD5JR3K
sODkDateAzZXrMAoYK4G6fnXWylJ0lHVW6RY1Guil94HUwRiTf7WAPORV825eL1TVc+lMQe+xj5t
0Glwm85DxvCKhyegk7tD/V2yF7e+CR/yn9vGXTt15wKZEy+SuWl7PCe8uRu9TurBeIR1Bs4XXBeC
+qIE9kH0NJgPWCbtoBQZhEzD+Dar2r6LeOO6a+cNS5f/FfFxSM6SB2DiL1NempqnGAHgKrPjnFS2
Wnc2wifvPuCo8+GvZ7IGscuMRftwieqYv1LGrdDVbeGH8V3Ds0bgYmb8jRN+ase4xSQLpJMluEXj
9C69CTIHtcVH3Zed/IHrhGu58rktGZ9YzEDTlYXmlbgFjG+mh6Vrr9ppvuBrdvowXPMfUjyT0r+f
mTQAk/lERJhUCwNf1s2DqFanbU+/KNH+52x9GpGJ/2qsDZgGhRHDb7ppGYfMezT2qjMdsFDu5Y8A
lfF5ppTZGiArk7kGOqWQwGECU44H4Bn7qjteV7Kbv1dXvWIt/oKhogy3T3Cv/ozuzA64jZyjt3aj
n39L5nLIjKQoFJVeDtKt0J90sguN4xhct/I/3dVgVWXuA8x/yZE04QR2WWXr9bPYjVaj8UAHVpMx
DKep4LvG1skF/QsIxDGqY8JTjB+LJ3wffUCcvSmTi7qKozyJyN+LY+P9Y4DvD+1o+AJXK9BK2EqO
KaaCoiRwHkP6UZiFpeaRs+2fqxHsTALjKsMSECInePqk2NjpTJBMyG81eMNl3u7s6vE+E8S4RDR0
cjzQokETvxLzW68cy/ltW5fVRxbaPH+Zi3EGY04HbDbBXIMHsOLr/im8y55pMSS0l3fh1lQ4bs4V
yFwxeqfjEmvh58F1dCs5WAXYVzvyEJ3wzvPzn423rSDnY7EjSXErkKaDl3itKlppTNf6Z6vqZitI
OVs1qwf405Iak3/obZOpE7A2vLA5yckxF4A4DXxEdUGnueYgefNkMddMWsZhXtAMeVhMKzeinYT3
lHzXZi9RFHJkXSDaMSeK7VxJczPlNX1VaQ+LV566fYE7TbCVa1rqLnYzGGuTg/E/kMxRLdia3Zlv
asxd0wA7ALNqENw5oys5qRt5+knyZQ8N6yveUsD61X32/ZhbZwGMabfM9CR8H91uHx9Mt/eEO9EB
ueo/RsplbcrEEGSOplTk9LrpAGnZprYYq/ekCfbb3k8ttGVBJoLEgzHMowYxixi4yB+tvudBCXDd
g4kgRJmMoi1htxZtrOGoupVhJTe5r9vlvoQBZSfF+ERUWzx8ft4hYCJJIheNGQwQPIookIxX5nDS
VYxPA2cxJN1u25IfNfINU7JDWXkZAKFQhjTVH93pqBy1q/K6/LHswrsIWR6lPO0dwTeuVLw6RuSW
XLIhznXADugEUpvM2OMlnuybN8Mx3Y3X2Q16lLbm9wBnCa6SO16hnppwS2kmzuSZ2lXAbiSeqC7K
vupFf5paTAQ3ICWtSWQPs1laUTnvW/Gf7rkzJ4QwuW0YqI2hTfTwi2CYnE0Qk/Fcl2dQJr50oRSq
8YzTAShQK6vcJju0hcS58DgXENtyzWRhxHoMKI3TtrcXvbcbkjqCnPiywCvprT9KP0MYYaJKMyhD
GqV46Us3+k0dA6gw8TBMtUfv9SXfCz6gWDjHYj1XPxPJRJhSlNDxBfok8gdsL9zPT31pd1f07AsH
5Wm4Fq+Kay7lJSesESbkYLwzk6QevjHag1Pea1h7GsAvVqBt1e8BQenx1OSefibWxHjyKI2Juzwo
8x/zVF8btTE5hZJeASvBUZrnSh32VR58y3qEQIcsT/lPtN9v2qo8ym17003kfZH0Z80MGktpvjdk
Dp3tCMXLrFioFSUZxESkqZzqB/7oK1fGC9lP4OhS7PKheIqetuVxTg8LvKIv4YzRIIhryseulMDX
U9vdbLrbUjgRiAVbmRrs3JcVzqiUI39Lf82NK1WvxnhH8tJFAwmTLKm3LZJ6z0bQY7s1Pfr6U5jg
FMU9gMsN1a/BOhabCaiKYqtvZc+sxbttkRyH1plIZApaiQcZMv1avm7z10T9k5bNWSql04959mxX
kAZIQakiEZhPUXMwjJuK8J7tNCJv2Y2JPq0glHNefZzKYg+oS9VddrE92XlghSjB/Q+kzjyJTPAx
urAwxxJmA7O6LQMcFfDSlPpW9w1veB+5tMc8l2fiThy0cTF9FHAXICcvlWXUgGMDR+a2N/DEMMFm
StQyEiecrFa6TvpT3e7S9mFbxPqthC06TMwA3vYjlpz5Q5wuJDdHRfS6WHCaKnSTInRK0Kibic7R
5m8S609ZjHOLVVpHUjDSuBTdhjvsEO3wia7L/XIt7Lk9oPXT+ymN8fQqq8yRyPCJIrPTb3SwSrta
no0X9bbFfF9+q9+1e7Bf7PorHljE+iH+lMz6/6RnUo7daU8MF1so8NQseTiA60UVCtj//9+N8fii
aZQ8wMfzGtMqfmGEujxF9lQ5mJnM7YrSMQaxRbeZd+Mus7d9hqcf4/1A0R4yHeP1gFF9b6PEEvLu
37oK4/kYnYzyaIR6NJuI7PxO0EHXrVr9sXCz3uG2fNdP2l/m/KgKnh0DjIoUeU+rfllsCYgidJ0U
BK1+OSKdoOSL0zWfPI0nlCkUYLI21toW56GsT7XRwI6HcHzb/lZ/kwx8aiZ/DfjmgH8mHWiirzLJ
id3oRn1JEY3h/Ts81v8w+n8KpLH6zJRFgW5yMODTkevscT6BJNkVHwZX8LEIvuMvgnMVZKKKiSmE
rlEgr4aClOwVKjoxxnm0Q+2BSYqzuvI3ufWnfkxcaaclVUsZBv3IOXHqCg/c7r7qACkDA1PdO68k
zQnRH0NdZwbFymeuNiUa9In6NoiYgZsTqxBmR+FNonLO9ceCy5kgfa6HUk7Qu1ak/DlTF0toyD9d
MPrPa+7TekzsaJVwlpIAV1oAPncSznD6q1HnAmzybMbEj6YNSCNmH14vIX5UNwWGm8edcQtAIjwO
NHtRrQyX3ODWz//uwLFDxEGfmRjPh2haSEVF4CF+CryU+obTXCu3Ogfi5G8eXn9ZlB0fVrO6E0Va
rgKhGMYIbyg2fPJgLTmYuzE/nFnDvbyL/H+pJRNW9LbDDLGM2EXDCkR6ZLTo00uygQ5/IzjKy7ZA
+sEuc8pPLZmoQlJNXKaFaokFbwWgFgqQnvjtn9XO9QcRzn/uVYWJJoB6bgB8AjnZkeL7g9EMSN35
MdqJO967iXeHK0wkWQIAssm0KJcdo9tYdBH+3eBxOQFk5XV2Si9/qH5gRkXimPLjMtuyJZOflJlp
lhjXJ16yLx4z1N7RswDrrw+Q9pvlqrrK99Eux/iglYluda3veZQgNDfZks/mLr0S9sWMgNZWb2Pw
rRaOEXkSQac0gkB322140Vph4g2RK70yIjrz4BmAxld2087YtziPxan0Qid6Iu62RJ5yTOQBiuVU
Y59L80g92ZV4A3AjMA8fzUazTNBGbAvjhDkWlAL9GmAoEXhriXJ8epN22McXHvXo27YYnhXZkYpI
SpR+Ih+ZuwIm+f7pv0mE4IMOu7Cy93+bkalMgGmFVG0XFaopN/kJGAPS1SwgBTRf82NxP9ynTnQX
PYURx184KRmLwQHAEqUUIhzJKHwtQRrQma29zCpvRIX33ZgoY7aLMYi0eZ4cw1dyiHfjU/QQXysn
83pwM2TtjghuUu1t+zNyYijbEe2ESNMKWlygMbTwUr9x2z0/hvJsyISXUJ+wPtrQsJa8mPpLUh81
mTefwntLqkwMwQqh0aoGhLRu+011p51pN65ywB1rh/yKO71dNiKWykSRliTAlqMFYg287Lq3pHZ4
0JFJSLbkYpFLtXh1Rk4qxi5biMb830Hh2nytCtVWxYpzDXBEsA3RQUinthfo64O0jtncjvXEiU68
sMF2QqOyx7r/8pGap68UUm5MHT0EbQNtGIYJJW2Ib7iRgz6bNj6WxkSOqAXDgWFAMfEwu5EdHwy0
ZOjgjXjF+0x/0/P6Ky1hW6KxlIGaQqDxAi/wq/I38U1LO5bXhgMwigftkAKbCJLnHa8JxDnLbEs0
yVUTYCEIj8k+8Ht/2NF2qLrjwXrxnIRJUbpUEeSA2lJb8m/9KBYYh0w5YYl3ljUmYGhpkgH5BPXC
waMkKTlOcwHu8AVHiz+3xDMcEzjyJgDLIU3wYLiDskt9xe/xEuY92jhBUGMiRp9U4qQGsuapS3ur
54UjjunjMAHXfzum8z4QVffszSYP85RLdPxwGQ6T+t1MuU8pjgS23xlJRliPxUe2SA7FLQ6Ui3HD
ZicdJrffZ271zsv1JWqcjRPMNjgFJSUKlqj/U85dnBZwK8MzlpSwrU3ryHSVT0xB9J4BWV3lwg9x
gj1h4ocym0UEuld6tZDcDXetL7gL3MS8675R/m6eq3AyRrbBqVad3ql04KtRQqut7+O+80Z9pwDY
odR4RVje16R/P/OXQiBGWcT4mhR5ozSf5Pxx2yEv2NeZFz7b5+xSpBnVsCye9IBimvYrzC3yHh+6
q8pdbNGRd4HVwKAubQUUNrfsS7/Olu8wwUSPk6UjdMVmtHtXdHUPNJPH8hhYWBy+4T7heNKYaAL0
/zlsdcTHxhFtesPVNmCP8YLCUNgN97bhSWOCShtr6HiG+HjzIT1VXnkdYOhmdmSrsscdr4rNO4RM
ZEmMUTfmFg+ZSP/Vo+El97kXFbovtnetkfsVADE4nsNRj+1bYisvHsX5I9JEWC6lKZbilyjSpw4/
p+PcA2zXMh5HU85p4KRlGnoPYFTDB/DojqMU5yJg+5Zpo5XJlEJOsh9dzdN203N4Lfn5HhkQSPvm
q3638EqUnAyIbVzCTeSupIakE/CLEyFbNY66r0BazdGPV0y46FjKC+4HPA6RbWn/R9p39catLN3+
IgIMzfTKOFGjnF4IWbaZc+avv6vlc7ZGLXr6u/vALwYMuKab1ZVrLa8/mlhhcMvQEp5pWUFwiw2t
t4XP06P+2P1SEj6ZLe+wTIhSmZJUIZvCnOcR3UYXk91+8kb5JvnDWrzqEMsiIUitWhu01kz7jPGG
gpyGvuoj/NvxAjye3jCWRQHAWTAG2IxVzdRKAyA/5ccl+XFZO3lCGIOiNoGoRALuLg6eo+lnH+xQ
unAuy+AV6HXGkMiRkbQKHXHrnMmhO76NDCapHkxSWM/fNYbLe3OcU7HbZkHet0OJ9W4vNQ2QfQlW
pvTWiBFgzsE4WbzB9G+kZh4aVYLxp9oATnPtd/aSOYKrupOtPS+Pw9Xymno8xeBFRwY1o2cuvBTF
MglFWJTmWcW5Zst8p02ICJu+T8prj+NmFp0/k0WAXlmjxXWxvHPTAOrsBwwq+n+zgR+APtlhfGuv
1E3mBI58n4LwxjF32h67dS/5E+e6eZ+VCV3mEsvTLY2ThM3kpbf5Rt9gzQG5XesoBhLx1CtsXqny
L/M+/yR4LChNPxbAYNdx1uyZgOWnvspxVrUENRpd7hNscEkeKPmq/rg85k584g3e0UNdCGfYrbRC
yJc+procGbMlqTsjeuNcK8frGqyhUbFondBg2zhWWzqqYeJCk6uQEoFzx13/UhKgpB0Stoq+E4j2
WmlMGILylnfhNGznY7AFpEv7vADyoLPJvn9KOXqzrjafEpnnskiZmStqA0SHANhpYQSkm9Yal/fL
1/jRHPv+oT7FMI+iC6J26KifpyUi2jpQNsGL0lmjT5VUd8PQ6pFIFJsFjV4M4Mk6plIKd3rMPczW
59hPuL38i/6SVn/+Iua9RC04h0q6PaPdNPiwGLbYdS5mpkFRjHDKvixtPZz6FEa/wplNkLRBNzoR
ttCsblD0y5fAnhLFCY1XpWqtGFCtuVR4l2Wu7lHK0qdQJtbPo6yLwZJBp6VKi6SZrRYgnI58Ndds
testsx2tsDSseuENKPCOyzyaQMoUotcIBOiIHS2/9F6NKsK/K798HpDxz1NoRikIYZBMLA8CRWUS
eGgR3DtkvHMcyd2ECT56kgl6C4ilbbylswG8s/ylUfnPYUy6eXWmIkTpW33uIKl1o/v8trsr/dgf
duVBwna0aIn7+I7nK9et56dIxkMrPcqPJp3EaYZ4VwPqKjBFXv+VowomY18MYVwykz587bX/LXnx
Rt0kjnk1S1aIIQRph8h4/8c5Rf7Me+NUzy5YHRZzUjKFIoiBRecBVpvskmviEiCWOblNHGVHPAWU
Xdaf/CnhPHje1TLWZUpKvehUPPhklCxBfgsHHlf3XwLHz6/H2BRDkP+zUKDeyTtahwlgR4Wj7gcW
VvC4Jmw9rPkUx1iTspYmZabKEmk/ULWz83q05jhy+n/ZPP+UxFiPPm4UIaZ18eRAdqhQYMOkcmlG
iGVNOF0eV8JfGs2f8hgzUjcCVvDoiEB0qA6iPR3moyTZ8QP5aUhW8Tg7udP8CgeP53q5T54xLnJa
h3JP38bHJPJtvhs25hHVQ8knnnTMDSvzxx33etczwv8eF3Wyr4YGrda6mmZULmY98KZ2kC1NF/pd
kGqAtpR0B8iztgyWPmtoybgdg+SxDLhm4fL7ACTw1x+hS7XSdS298634u73CzpJDtuaRUpmENtmY
/IFHGmH83RYoImOI5MFIgegLZ9G66RVlxEo8/TbcUrqg2hOuufE4Tx799zN7vpiqMDQJtHjckd1y
oM+zeNKPvUObiuOTyTG0l+M4wIF9FYdHU0q9KS1epP7OAvRVzEM33F+OKC7bcmCkf5WB3VUpSejW
tuwbu8Ib9orfbvnLEryjMJYGGwOd3kYI6ruudlLg28vC4OTTr8uHoa/6kj4wVibv9HkEBsOCCgJW
MRqwfhN1U4xgOoxN4KwWrpjW28siOSZbERlLE6udDswhXGCsAFcQmGYVBpKUqzQ81j2xDEyzGMbL
3O00ZTMLr6ThtRx5r44xOKVqLomeYZw5Eb0wNY95kfOKa6sfD7xzGugHif6NEV6opTLDLjZ9Zhgt
S6zxVtkLV8KtBuQ2xZ5eRdnll7U5Qtlm7Vx1vdyTEuFFtgub16zM7FAPHM7Xoxbim8Z8Ho3t1+Zx
tbTdxyiZX21pGy48GABOpPVlk+tu5dVvdSaNsVdqASBgQiuw4J1zpENxSgoLqNZiZUk34XV3lXrU
x9PaClpAbo2BiAyg54Ed8DLg1Ydy9kMYQyY1udwC2JDOYZXI740eSOszRtmexJdwOzrRZrhJnelB
mf3kKPOWJXhflt7SmRWtiyaqEwXCp8wW7hSPwpW0xBr2g42NIazUqpMVubyi3GrceHZk+qvOpEqT
COYrOoqPWQ23bdPYaWXZU0uMC3ZZecqy2busW+t14jOJjM0TR1WtxwjeonFmV7DUDUC1JtGqj/0v
80lwa0dCc2i40fbykyzZGbHM+//xFzD2MKv7tApo3YyOv8zH+AajCOJWvaV9KarkkUuRqORj9jBv
ApcXL/OUjLGMOUhXRTBWQtuD62r0Qe1nJca9oN119RNYWt3Lh+W9LcYOzoXWjXMNreqFzBErzHkP
asebPlsP7z6/KdsanruyK8w/Ecfsyo/KYCe9BRgEO0a3IbD0x0CwUYLk1Xc5h2Pbw9mYELGnTiYU
ET/KiVV3vDkwngjGNjXmLJs9rVkPA9CZo3eBFz1xnj3b9EVX/T/4MMky3Jsa+EvyaXks5ZE3cE3f
1QWbrtGTnr10YBDW6fixYF5dRT2II/KfQIe0hFh0Lqsc70SMSRn6fsFSY6B6tdlvkybxigiAgKTk
hRi8AzGGRKj7TEnoMx56609HIb9JH0wsXU9u61HIm8QNPcG7fDqeQjDGIx7l/2whL2bsaNmDAUT0
yxLWs7Sz18RYiCgmkqoF0LkRuDPym3poj/Fx9MhHhVm0Yo88gana5kjl+HwWXjcc8IDkCZFF7VK8
GzoHnD7ENqX9zE8JBxpjPT78PCPb4tUlRVhKihEw2rr1USX9kdudZZwa9OejHW8Yn5q5C8rPNnmJ
YDQCwMCwqZkS18zD/aBpJyMTtop6E2DuOA+Wo5RonExlXVeAr61jH/o7oQNY0wFHoOFDkuEgCpMl
RDHnra03IimE939EMLrSFst/JgE6B3wV16j4HENf97EcdWNwIpTV96ZoYAHAHzDNM4lsopBGyCjE
SG48wzwBVNAL8uMEQpLLmsiTw5jcLo4DI42Bhqwq4FdO59u8aB8lPX3gwryvfp+zEzHxHiqCoWjQ
hZrWFW26MdQDsMGl1F6KDVgMYCG98AqR61MxZzLpbzozw5Wi1nNi0GTZFme3w5aZYg+mPwRAfQaI
iouWC7AwMUQoW1K6GR6BqC1v/lUz6exHMCY6wedrgH+sekH0O0okS24yjplcdQJnEuhHPjvmoKtA
daMJtD5fydGvYH4KeGgfvK/HWOJhRLSclNDHYAYzsSxcC0b1fFkVV6Pjs1Mwr8tUkqKfMiwNjPrz
kvjispPD1Jqa67S5uyyJdxgmTkv6pK1zmnrkS+VMKZpTGbeMypHBLiRJY1BpyUdnqnZAHrNV91iG
Um7Fu96JbiXXeGoeeCNt622+zxtkl5Kw17IIgNxDfvGu7Yg9PoS7zoq38jMGwKzUE7a8GufqJyOi
QoDOpoDVjrnIoQWKnLoAN1etbmRidcUunjZLtolVDsPAqoaruiqLBtgQFZaKop6mQQfwF4YLMBE4
gZOtBMWkkbqX9WI9XfoUw360seoMc47wkKpn9fSnoYghyE1dW4ETeH6PBd/qVrYIuO5/8rYTVhXm
TDZj8RHRL0L7pyOsYoxHPVCSSf0h36bXiZW40SsvG10foz6TyNj+MIqTyvizGR7401Z+wAJ6W9rB
B5YOTORdtkvv8g4jPTzRq59TIwpa0aClE9lpRT0ooy6ij6PLX2MMThDxrl5uL3/M9cgOPO6yYUgE
whiHEw4CUdD7Qlnxpthi2uyQu/DYvvDWOsLN9EhBrFtuvfRb/xdM7oakS6ADV4kISjd69DNbbBhF
nBOZyB9j1R+oWXeCPb/T3S7+2hN7j6wwxvBr4KRA6RTCpqK1s2ZPgKFfEY61/BY+slIY268XVdLK
lYzY/3nG1mG807DQOdnZFQEFY2FLnFrf+qFUsF2o+G7fCJAyQRgkZRBkL2tAQ9RfLaphtQMP8PEv
p/oUQ9/j2YcaQn3uF9QGMDowojQCNKVyGzg1UApUu4VLqF2eff4I2s4D4z8X+SmS0Q3FLDPAuVEP
Z6O1NlsISPRnxVk29Drl7XRP51hNW381gVKjWYiK+MQe32Ii9kcwOtOHplnUdFO8dqvthN08uqCe
eeUvAPFjYUNyIzd7UHfJPvV4zWg2MWBFM4qk1pEQdvqCt1Gq27nQX9LSJlPxOw5VwCZgcmppf9Q1
R31p2HDp0pmwIgTt6tiX0F4xmq2wPgJxwBUxRjtPuhOZ+7zlob7x9JdxihqYwqJBwAUvGMLO+r0A
vGXxkWPcqG2+cKoPT3amvVOZGb2x4FQqyNyarYZh0/BIsPZSuOkdr/TDeytsNqJKWYlSOC2jfSC9
tBYQ17wYqY9iJ1blq1vO6ThXKDOeqU5kMoxBgELsKbwFxQ6GeIBpZ0+3nRtY47Y7FkeeS6Jqf+lC
GW/RzGpDkorq5txYZllshS6zAzBDikZsXT4e6+mZZ/BRoj/7dnG96E1cmLKnLfdEAqm5wAUq4Ylg
LI1ZGl1bpvhgyaE7jK/mU2nruqU/LJmlbRZQrIHzbOKCi9IW76U7ZEzLkottNNMkgdJAUd7UDmDI
FJ6SZ0m/1UDZK2QsyZzkDXr5HwvGkjdmVnaNEe8f2kH1ATPwSz4A9JCnIN+ia1YmY0hKUdDpqPwf
653fAkhn31nm0bDM3Z9hD150zX12jCXJElGN8xaPnPjlFbHLHYbaTvK2eATEqYWA8OdlvfxL7PKP
f2LD35kkajTXH/5pcoSPHHnYq67pA0jS4SH/c5wBm6yAG6YRSgnXSdD1bf3U71F063yez+G8BIUx
JaISimMYKgiRQC1gSSTMH1Up6e45V7dmPkBcRYhCiaXAHoincfamNWMx6hThNADpJ0+0Eb9v4pvI
MbFLAeIsp7ObY3bkQQJ9i+CpSp5JZQt7iCYm2RAzwG29R9fTYdnWV6Nf+rQpurhYUgEr2QbZmMd9
C2vu51wwk6wMJOgTjMhDMEJCgL/sjHuQdl01VoOomnBqYasv71wa8w0BQScItQJptbs801V47OD8
VI+iB0YKcIDL3A1TNq9l75VxBkOSo0CbQmA7Ya8iOMjxrVZkgG+trSQznMu6s/YQzk9HNfhMdQJw
Joch2NiQDOUDcDZbzRqCIjyMWhnZoL5rK0vV2vapL2TZ7QUVLf3LP2DN257/AMZZJHNgjguBFgXg
MBkiyarbYxnwjsl5Id+2OKJSNmXsCHvjUrukAgpE+0PE2WKV01n+NhTMfj3GOcgBuqzxUBhe1SOo
t+iSmGxn9xQvJXKq/XwsfQqaUr2ZKD9OYDOKbgfgNKq2WiPgjnjVd971Mn7DxNLT1EJtPPOufcyu
KSXBYGE0eav6k0tTqPTE9Y9rnvj8kzLmKDVkpY1ALv/RdVX3qIbb6ZZu3PJCtXXlBbGbqRJFE9kk
Oy5JWgYy7vq/6AbUivMXe78NzP75pp9ymEeSAPK9VLXc8FK9wgalYofmu6ZvAtlfSjesTkq2XYab
y+/iW72fFco8jLKQCnVYYgM7H7RHE+6yH52F1ThnfuJaVGox2djJkD8PyMROWNdZxLowdK8dxxvM
09wJ6XJLGkwMLj3aJXObWrKYPJM+bRwzld0gCp4uH5de4aVfwDybQa1IZi7QU0V9V4raigHLe1nC
tyUa9kKZp6DGc5EmEb7iiLlZ7UY4KYfiDvSLB+RjyW9M43u6n3z4kIrHRrL+Cj/vl3kRYSvV1Wjg
W5byUVlug+VJI5yX/pGWXLhBFhgGhPNNnskwcUAGRAHWLf1gB4haj6JET3b4Ep2wuuKk19PvaKMB
AnG+CXkj8jJ1TZd+A+OZg6EniTjiNwCYKhusyVOf4zc6LR//6iz8DHfYiR6wGDOr9IwTxufReeHv
+/8lMvnnulkgmajO+3Cc6M+4kbGiCO64n+I23ErYtX42kaSOm0WxmvfC5018fGOaZ3SMBZNp5bAD
IzMk00kxFTwwdEF4QDibu7lvPgEUFUyX9bazUw+M9zt9h8IcVjN4v2NV3xRDMsBQq6KIxbympZvE
JMOWshcb46EGlTxySbcUyebyk1qrKZmmQmQNtEuUM5zR6wU6HdXVx0UPjnloP2hvsFKEnehGss0r
Y7DNI4WAJT9Cr3lQEotrulaCwfOfwKYNirroyIzwE+adtqs8OsBGCVvobA9/5YXeG6PfX4Qx+g0K
+IaUAYQtY703o+bKzMgLOEf2Y90+NPls2pcveC0J+yKQCT6XQI5TQwxgmOnkoa3sg2saN3ysTh37
H9w9vxWPapqofeqSSERVYz1qJVfDOAewkd1z19sVaFoMP97Mvygk2uB2e9QHMajX43Y3ZM8bFVjx
AV+EM252zI1BWYzSAI7WLXCzpUrguICVKBACDBGwtxKWhNgB7UUIJzUqBN1D58Eqk9gpimozR6Kv
JTz68jVL8EUW8+Xacon0RYcsupAtWPoGUFZvYEL0Amws13YARDLRowA1EnK00AbA9QvQyx0e8tua
1/vyO5hsIjOLDOzp+KL/HRGvtsIzcjVsqNXOjMTUGnwd+5uhw0MTWMucTBNldCKbSBTRGsRrOsst
mi4beqNuEDb9zu6DXT/ZUWEZzoi5RwuU8kcRQQV3UmxdqibpqmiKYOhmN+Ezs6+XSEMkkR0q2Wru
KVanfB32wG7KrmgnxNwO3Nhi1QpphiaDTUcnoD76elRM3gVhmiASVe4G58/eirxddsBKA7Eyz+at
qjEY6FQDFPKyqjPWvZfxTKIJn3Qp7kHkCTwUYPSQxhGm+8vmZ8WNmNip+EcQEzFJAFSOgbQKP9p4
dYxURv0lmDyC3HUbdyaFuTsxDOu8TnGcZJuhhgD0tU10Sm06BjW98udg18p356f6tiveosO7TEhP
mufovtpGKG2henevv9IlONXujvoLdzGT88nYvXEjDiRDFalpI+VR6qNd0QY7Y5EONZHBnkNkR1en
CTZpsaQleSOyujHAfy7V4bWZAdNZ0LVt2Jqcti/vVzE2qtSXyujIiOQQlWC7CkJHVgKMb5ieFHEx
dlZ95+dnZmlLix4lbmOEMrW73jWfaYUvR1rxUmOIj+KkTrCCjR96PDMkUy395rTPBDNuRVSFfh5K
6tNAJVT8pI3YYFs8BS/NabgH2dsvCRDhApCmJ1cFQI3w0hz7OyW1ipsW+1En7lzQ+kWohHoiGCm2
SdtNmaYqAwzU4IH/ubsnqOvcxUDm03dYFM7v1cfOH/eGmx10znteyxGg+phiQHP4Y5bhq5mqzHJJ
ynagT61BqZDmlZkzoZDsqv6vwgldw8HKBub/l+OI9UzEULziwLpJ+fwFzMeYi6pXiVQjXNOq2z4g
T7E8hrZeKopz2Xat+4Gzs9JfcuZ9ZiXJ5znuoNyRcEIe/Zwu3UnNgHGK5w/o/lnw4mTejKFw04uo
r43avFeEYE+iYRcRHuzG6lOjTlDDHImusQZgVrN2lAdo/xRHXp/mbtUd8gyE0pHsXz74WgXKNM9E
Ma96UtR0HMWeevzRVZx0R1GrZxfrFvjAs7tsw1fqhE2fvjcs318bIEYePWw9HXlfe63f++W3MNFH
LoRpZepQOOBCyYBPqRFqWR8sYp6G6IPW3E3gsipAchg3/yIL+iKc0TXDbIesj6ABXVKA5ADLBz3Y
YfXGunzhqzHz2X0zipaSYU7DhSDZUodNJoN2Z0rtMvoppwCvJ++J7Cf5+2WR6z7zTCZVtzPlBvsg
MXL6kBsHVOyA+6HAO+A3dYMToKI29dNleauv9kwcNWln4pBkGgEZII7M2FwL7zQFTML6///oxZfP
xUQbY4xRj66CkKKXrKYCt0G2q+f/9eaYaEOuAaJYUinZIfCXbYk4+B08Jfd/ShHchGqlFnp+KHYD
PuhAoJcTPEaaBnTX4U7eUlSmlEsIu66FKGIbuojplY+ayPkn0qUgHlrkG/FMnHlor+Jp9Mok2rYj
RlgwKXdby4CcKBIuJMO6cnxKZr5bgDUTEFcjtplVq9hWL8oTaBTszs32Apy6dCxuxg0PcnmtJIt7
/RTKfMawJsSoRDh14ue3/UcDLwPoOT+LWa9xfEpihx3SGBuiXQtJ0ilCCDxjYEd0UzfY6kdM8SJs
CO/p9v2wS27nOwqOzBvhXStnnZ+VHYBIJrmv6hDJxWgvHoHHxk7zDd25GT0NZMYNSmgdDZzsy49+
rSP7RS7jSLqqxWwbDVqVU+/Gm3gX+zmKKwok8pOa1ajo7JoZT4E6vqmZUwSLNs92N4ZWULcuIY0l
DtGWFxOue+N/tIcdgminupGLCHWcfjkN+eLV4WB14VufcgKub2OAqAd+uULGNwBcQJzAAWZ48WOe
bMNbWhmLvPlFuzPuFpCRArUMjHDc+t+3WVJWLuMfzDQOGsmAyuS/p1OypdOkra0/9b/ExCInINLs
ZAX4SZWvgyI9dHiBJu95fsQoZ9YILDwVmt9UZdE6UJV9pSfWLO/z+mcj/oonwcnUyi61hqOy1KN/
C/XPlIgxRbOOGlyLKWSIBQ3P3PiGVnM2PdbTxzMZjOUhkZ4ElYJXMWD0STqA2RgQFeot+EJ9sjed
eiPueQk/51hsjXNoulEaBdh2IyUAvCntNOd1m9b91D8vgh2IGEpwC40DXkQZRsQDtWbpLEqROo1G
3kguplafjK0tjHpkNcoo+bUY8SaT1ktVnzfLTksYgjotqoCb1XviAVnJbgvNzQHokKum3Q2CGzWJ
Xc+1L8rlJm4ELBHVwOMrI08sW+C99JbRJG9tlh2KQnq4bAx5n4AxT4A6MpuSNpCj4KEn10HLibB4
/z/99/MH08lqXHXIiyryO+heAvH98u9fT4fOLpexRPMwibLRwI21yAEiuzklGCEimNUgXnuq7OTI
y3M5YYHCmKB56IQxU6gJIPfLeAi7TdncXT7UX1KdT61l4tJe7/VAGnCoJAYEV4naEWp9u9IFQp5s
K079INjitj0Uv3WMZnXod9OSKx0b/r9ECrxPyBiftNCbLMnQ5BNnLPV0hdsE+ebygXnGR2GMTzjJ
gRSrH19xcqaTdpPejtgeH1/UV41ijN2kXuBelvlhXS4YVbaxCGo/ocx6qH7wSnsQ40MjAuIs8frR
zh/C12YTusCVoaGQo1ktYHdlQLyXaPgsL4EJVgMRiGhwPs7ln/WXFOifb0+YXowYxEu6FHgxNJCf
MPGX23SSuXqjkXzIBR3lxCdsTzFbgqSRCG4+ll5yULXkaFHvYmQqGdcQ8kQxtgZlwUXTZtjBFCSU
Q6A5Wo++S7mA6bt2m6HleDRO5kAY01P1ZqVHIZxmFaEGlma+Pi63XRQei2TMrbJO9mFlihiRLjma
xTsnY5KCearKMoNiVdFtWf2S1WtLSDtHm2dOhs7VFcYWRUuiLPMIXUE/ayc8gbwLcbvqgzvdpZSx
NaeuyoucWaoKIiyRmhWwfdoNBVic9hh+BTMT2r6OueUZWk4wyzJViKERCfIMzSwmhLFmKoEXo+oi
Rw0XTNSHfX37P748xggNqhnH5L8F1QEF9ARDBqEb+qKnuDIosHlWjxOcsFAovVCm5dLSp76l05oC
yNklu7H+1bzmebjOoqGIQ5KaAQ1bQf+KPYyNnIn25cvjeEWVyamSYpmVhXbMdS2zwuTR0DM74/Fn
84QwBiTqM+BuCPBEei/7eolgKXlTAIN5+Si8kIIlpBBGoV96A4pXoox9GO6TF8rEFz90lnpDYisI
rJnPQraqC6asYbIBjTadRWeNq1k15ACFVAwkbrQgP02acB2ZWNHXy/4pk9NjMxruaAhHgfD5TFd9
/Jl0xpCkmqAnUgdbKe7STexqL9Wmf6ebeYV7Q5Majrasp/4m9pBEjRhAH2K+ZDxECsCNcNrueXkG
xNcBALgPeW2Rbfa7ejR3eWURjNiaPwWOCVtVoTPBjFOI8rDo4wBPruwaOx1OBdbzSM/DblovrpyJ
YVyAWEgV0WSImXcRWsT6vn4oHP2pOIU3AKUEw2JyhY6cTSR7vuuOoJ3ijRCuu4azX8B8UVVuc4Li
PC2uaIBAUr3xaFwjYnHae3DUcpvi6wr0+UGZiBVwsRPomPH+UVG61jQQGMkZx5/zPh0ThybTrC6S
iDtV0wdBzi3R3Ki8dsY3JKePAsPZtTE+QJvNXOhpBUU9gdVcdAtH+QGeNTAlARrrNnuS74unEUQF
mWsSp3nVtxWaC9UvHhb9es74+TtYPJouaoPJyHDY8A3Z+H31s70pbWBhWpoV3SabAR1GK0dXN/W4
vQ3Op2QxaTAV3ipJg7cZbaP7ySGutP8TgrYDJp4oqiOvbLVeVjk7LeM9zDqXdYF6D8qRO6ZWsBW3
5bb0ksnihf3rMcyZLMb0ANi3X4wZNzt4+jsdJ6zA/2JYfyImXquGK42xNz2RZiUF4ApG9iiBfX6k
u+MidfO4Sd5MP+eFsBvAUSHXUkWLHXKcw08leY9GjXRY8BZ5PnI1uD67Rca8lINWKVjd+WNeskN+
hRmx1o936bECP27pNCm2JOoYhAk0beGNf3/kg99ytzPxjLkh3ZKFA+gQsbwg7wC55uj7cD9f9cdy
p+7zBwmwoMKPRvPx1z2qWH5+jQVz0Zr8ZBefam/ObcFP37vjCDLMwBY8OKLX+KRecyIJ3i0xJitW
wzJrFtyScte70XV/lV5RpBiKZpntB7e5yrc1Jsg7v/B50KE80YwhmzQjjQYTorPtnxK3+kEbxgvS
1yvBn1+C3ZYBDbsZiHQ8d8T4w4JebOJoL8FhQFogOrQXi6R6g3yLc7P0lV5QABYOB6z1aEPSdxWh
CBz4hRfuUjvw4i3tVJhbXubDsYk6Y6CGNKuruMYpS6Gy5m7AxorOi4lW852zm2QMU6Im5lgr+GKd
E9wI75GChdD8GAMNasEAR3JVXU2vfNSA9Wj3TCxjoWqxkYqaTi60bgOkxPSm25CfjWtgblzcmPeh
Vz5d/nYczdSZ2EgGVmJFCtxltA03fwDH9R1/u2F9KOTsYIyJMspR0jKahjeYj5HuigOIFtwAhOGL
P4SWUVgLzD4YnGwRxPKR37rGlcZZsuJ9UsZMhVqitil2ij1Tbq1CwVLMINtFQKwi+nn5Unnxns6Y
GiFOTfApUe3xJA+NNB+cQ1fkZIBgLLvpNyUnd+W4GpYJxRxJWJGKag3IPZunrLoa8h+Xj0R/8YUn
zs6zRQJWUxaB6sk039VNtM91LImYg9Npoo/5Lq8PKo7B5jxzdpoF0MdplpgQGajZMZSEkzSG/uVT
8QzmN84TWZbFPsLNob5mfAwqSQN6Le+qD0oMr/TkPZ7dVtlyxHIMJjum1sfzLIofH8wFJNuv+Ca3
tQNBbTVzhZfKrzmPfL2E/fn6DMasVIq0DGaCY8p+dA2eURiVaVdjCus6GO3YF35R4kzMySAMohiz
5qbea7dRjz4T8bMj7yFy1JXNrkthHBJFxIcF3wsaPQ9leQrmluOUeArLGJxibtRWoE4CSrudKska
q8rCVAMQGJDFY9y846grL402GPvS9VhgkFt4wQROHt7Cb4/5cbACYAeSjz1OxDdXwpaHtMczrQZj
bOYqIWah4ePm2P6VrfC2+kk30w1n2hWb9Bhv1avozbCaK/IDUA2b2rD4SQM923fzgA05TQNxhvpt
eiBCBh/T8qC6TFam1fuq3i1i4htktItm4nln6uEviWMiADlGlXyJUbxuHMlLQddDFw6Xm/YAZk9f
5PiNj7bkJWlMLLCYrdJqtNAKgonrElsnfr8BjNyj4Q4e2YV7GmYZTrGJrqad5sQ7wY6ecPeW0FgL
ypUNWAWKI88gr0+9YfT9v1fOvOnCbEwkyNja0I7l4/yIQBbNiWoz3chbo7LEa/UYXlNmNhl4Adc8
yue/eLhP6WzcIHRp0NMBeBEs62Viz6Nqe8P7JLvluCuyp0i+W1TZmfJToz9ftp7f/QKWK1CqwjCz
ZmoYTYdynHUx27hq5TTCO6sXrFtpxq5vls1lEd+joq8imCfVKmMvAtEOxiPEblXU3qW1CjTpfomt
ZgSaXlsiaBF7YRM02s/LolemKr7KZnIFYyKNHJV4ztOzCUKqyUk3+h5r0RoI8FD8OEwI5qUjxrXn
2BIPZMODQuFcL1vsiIosRTgPw6mqt3P2Fuecz7fSXvxyQLakoWd93c40W81n9FPT28hOd9lpeqpc
86ZqLTxqdEt4GZjCOxZjMuY0J0qWQmvS38mWJqkTgJLBayKcJuRJ0r44lLeandyVN+G+wjZHgCFl
zSpiewmx15jsu4cS3Y7alq3sJrjllSZ4v44xMXM5qs0Y49dlg+hqYuXPxcQxY99N9Ndrpz/h7Nmg
yp3oMW1PDbLiKFHkSnFrafHPXgABWKw5l9V4pdYCcRTHTlQlXcZ+2Vdx0iBj+HnBiSiSKAXDLI8a
rpRuRoYerwSx4nu/SmMOF5TKUka0SzCB6NkgluzOb63fbTLLvJEAf+XQMWTTEeCR3P/xoKwlVMuh
M0McVDk1h2m7bAar2GRvlHKlsHmPcyVgpQfVdBkEAdi5ZB8P0N5CMc7xFfsmLh/kOWosI5TACKSW
0V4tRmIF4qhvhQlWSgDIgjW3rQrO30zZNX2KtaGywURLlWGqDywlO21YIu9fXcjnT2ReGsm0TugU
XIjs51cFYpHICw/RbY8SIugseaHA6ss5uxBGz4xkMIqZ6tnk1Y+Uk7S2U/DXjmiXAGkYUP/cmYDv
zaGvn4DRtWQcMfpeo/GVozjrAoiB3AO88dds6Isjg0HRFpIKRL1qs1h5VWkbQe9FTuNk1T/J0AMZ
sH/YP2N8RK02f/bePnqVNGunW2DZjocss1KOwFE/5bA90XIe80YhmGNuwUBF7HwX7mI73pq+jFpi
938w06tG6kwgM28xENTo2gACBfJm1Nt6uCHLuypZbcrzQt+rAV+PxmhpXs1KJGeY2we82HMB6Ay6
rKje6rZgN7/bbe2Bm2Ib/7j8Nr5nPl+FMsra5FUhTy1KEB1CJkVWrDC9VVIeFzdPCqOgY5Zq3YC5
Wk+oj838noUnkfiXD7LSEvl6Esbqge57zFNsXtL9ohuKr0dSdzjV9rQRtxNWo5W3+lT4ysP8L+YU
v0pmErsllKY6TSE5bX7l+iHqeA0Q3vUx8eU0pXKQ5dBBJbzWioMk3EnG4+Xr44lg4ks10ZdZbPCF
QAiAGeSHqcCqQ8YRstLI+XpTjJUYMJi/dCMOIu6CHaWiXnbR5t/tW30RxIaMzVB1ZtXhLWEf2h41
xUZb1yZc1Bv6JL/mYV/FMMZBl41gVkd8eUr0R/dfo5OG1Ct9QNOIzofBMi0ufsRTv09cE8tn6Ete
/m68K9UYqyFJC0hyaY5PwWD+H2lXthu5sWS/iADJ5PrKrfYq7VLrhWhJbe77zq+fk/Idi8qmK+/0
AAYMuBuOimREZGQs56jbEM9OOuHDL5hyAiHL4zCOZZXUNDzVc+2GJQoJJabBclI7XSKdQBE8ONdV
WzVJVVFpxYsA7pgJGkYZ5klR4nD1eDwIUeWgYvus6iFHzKpei+uaiRtinLdN0E2YMgafJhF+9oLm
1KpoB9Ula1tOcrAa4xfCmFBRg2iJzCqWcMWInNsoeUmL+SB3ws6cgXN1/fx4psHCVCRB2+Umtc5p
3+7Igeaesx3DNHgZJ/0SV9yAHdRW56FHh4CgjNdVJ6Ov3gGHwsN5WbWGr3uYndSWhHoWqgDmF+7K
3XxvvPp27aQPKOpsddNJTmYDMiU8Dm8I6Hwx2/ZsbjOHTkRy90N42jIeZ4QkrKYZQazFElp/pECu
oROc0NK6UMyP+JW7Rs3Tnbmkp3KuU1XFhwS2lvOZUW7oyFENLMTOmZxxMz1z3y9Ui2vflPG+UEj6
OaELY7SgRbwciLmZ/Tf+W/7IzWBpoLwmjXHCsIy6qvNx/TQAyKW7Pj52RUyQB4Po+u26W/A+H+OC
4dwVYUGbLkX9kQwoLWe8AU+eBOa67oW0V+cIEoBdeFD8/LmVBB6mx3pRZuEPzIWtGUBeqAt8H+3U
uVioRqXACZ0St46aWRQxCyzt6NHVG+2utcsNr9i3GsgW4pmbXMwbyWwSiG9A+dFGgzWkP+6LuHav
f6z1R/uXHHYKGyvF4HZSISc/jsfyPtn0tux1XritAZEu3nGkccyQHa7uA2CcYgaS5iftbjjRhb4B
xGTjic9zt1It/ZY7sJPV86TLSkdTFPXS7qpXwP/tQdstu+D4gZKAyAPir2u8a71FV6W42B28BxsT
U0wxUMZigHjUno7S1thR4Il0zxti5YQudspaGnQ9qloaRtA1jh/6+dLxZva4NsIEj8o3BQk1D9xz
t8qm3oFX7pTYmHAZ3QI3AS9WcbxbYeIHOCbmvK9l3RPizpH6ErMsHKNfGQ/8bhpMAKk7eVA6qlD/
Uu76nWShkH6aLmlrldvWjbe0NzbtwO0D5BD1QXB43UCOc7Oj1boyV42YwTaAkiI86E12qHXfdMcJ
O1KpXpcOx+3Wj5SAuEIhhgH4GtwOi0LgJHWTlGSI/j3lqQEHopUBx9VwfGxdPQW2+oiFPY7MdfP/
EsmGz8Tvm0kYadpMLSbZgLID5s+rjvHEMGGyidsQKCe4CsYg2hTC6JKB3ARmfpYm8zbR25tRjo71
VHjXT3Q1p5X/VzuJ5QUexrATchndAl/o7Uy96cfBCsXZSuva7lJO4WLdxb+EMY+gUjc7XeiR/fmt
7wzNoyjMG13ghObrBwnqk+8mQoawxe4qTJI+cyhycbLDSB63drquiw52FUVCQZMdkcOgcx2LIn0G
j6YVpg8ZoElKYNhf/zyr9k4I2MopfCdut+/KzGNDcr+GMnkY3xpD89TVwY/rItaDIjCoJEUGIN5v
BL91Q0CwI0LG//KPSc8UPP5z4G7D65+vF4EX0pigqFV6FufUg+VNj3xRs83ZEbFWc4js6lihuGRX
9z4YXLhAA6s39kIwEzqqGJXuoYWDKZsRRX1gHjqt1bqoKhy4k6+rxrGQxcSMwUwaWY2BG4RRqGNz
BuregXw+uBsn25l75SgeAPV3/TvyZDIBBLGjmdUO1fWmevJFMKVO4KD3368LWemd4sL50uzzJbkI
wKFUJlpPZ64aN5UdCh0p2KlFNuJLciM69YZ7lNRdf8v3FwIZDxiMMiEGHWZT0XBTMPOYAsvLBiIP
ZkPjVx6RFucQP31loV7lj3Jg0Bdblj234rvgl1Y48Bxu1akXKjEJVe+TNFYjqETxlsAH/Xf7GwQR
WDYVnXKPYWXeMfJE0j9f6CUFRCPAC0C0KgariR+TXuOY33qWutCKHu1CxBQoyVg2sHnaNBt+zhcM
zd71Da5oTBgo6O93XnyXxFbSWZrs8KtOq6nIQj4TWECzXaRFAMusm2KyihHrQ3mZPMjlsNN07tN+
9d5cSGOiiQ9o5VbsEE2k++hJSr3pSUVAQcfVbp+E0h46a8RkcAaOed5sNvegmeASZ3KGoSh8yxGv
7Qlol0/DKyWmSa3qSEsa8ovkpq7yFiEbfOWlKeu3hSqJFMrPBBkB448gNiF9QmttFGsDM4hOha6D
iEl04lJMLk64WT3mhTQaHRZGFctCHPcUgC08+rez0921hlU8YjwIiODpNr/Nf9bnGNzi0TNH8KrD
LAQzPhoFWgQl4aOUUyXa0r1eABncmBRSxBso9Q/vguJJZFwUm1pmGU3IMwUFWPb1dlC4DCA8EYyL
zlnQSxL2qFAdyp7Am34IXgMQO/xdGao3ocvrcK7XHhbHyDil0CWVlmAHzjOKwo59EDjqmmMamTP6
D6oaeEoTekrme32c3nTBmz98KEMGZsFuN6r1PtNQMVAiR8HyWtAqbm42m+vfmXcijBsD/+w/4/9q
Ab7JOU2sKFJ5+FfrUyOLU2A8VsomI5hobh+b1vw+uH9PaaD6UsQYxwGeXLMr0N/nYv+uhsSvujgL
uompfUkuaCHeMPptrQenNAkfi1b+0Q6Yt7t+kutdtS9hbGYQj8i7GxPC4p2/qQGkX5yiX4qVgfaa
EhyCgBjtbA2IKryQtP4Nv6r/TEQys0GYYwOB3wAdRKYKdjtzrGQFqxZZz0I3Jgw1ud6LWo0PmIOZ
auPftp6xaT4ZWAAZbjfn0EYTDCQ+tJYQ/ShvpQ3m5yS08ANH4Cyv8bRlApPQjDmmKFB4ysoINacB
eaSS8ihLeUKYQFEhCYr8Dt/Sx6SRmfduRXjBiHrWb3nd4kiZyCArjdbWKh6eZNCsKXsui/2kvnfF
aUBX5bppyvRMrslivFxLez3qBaijbIgnJXZ1Ashegu2wD+zlurM7fBLLzfhew7PwQD6qt+ze5GIq
0UO79iuYKEBMVUdfAkZUglWqlEer9qvNkNxeV3b9gbU4WOYdoJEiJkH1+fYIzgqIRtXnOQFzHd3o
p7sfEoZcsf7BmwLjyf28ChZXdRTI2BSiLwMRiPKG4Y7FNlR3GWA7MbRr16/zq5jYWmNXqNrw7k7O
0bIjvFoHfuSuhTFp7bEQX0xyG/BqhzInmH6OMi/0m5Q0r0MKVNe47TH8GH6CBxQjlTfN63ROH4y/
QEWDYiLZSJMFkFoUY6MbFRf5R3k7XEDWx7Fp+hWvGNOnyS9+DQbwey2Vdd3r0gjL1Vkaomnd3Qd6
d9NXsaeQ4Uc0gY/dKGrOLB4v0LPYYKMeafpE6wVSitFZ0LfMWLpGK/v09+R267bJLnvAQwZ1d958
wwrpx7dI/BmpF3rnaL0qpZkTLwaykQBsgLAFGrJA3Fi8lbDLH2o7qTM2Zak4OhfIb3V6SgWZCjhE
dfzDxJFMNwAML8K14h3dvpMO9ZZywvOvNBoKfv+6X4KYUJE1dQKMdkxt50Y0XfoeQT4d49nuWwII
rdwkm0rHPC8gO0aOXa1XlBc6MuHDBHg2Ght4ASsbP94Zr2OB5eXErbElPFvTa7UhmVU5EfD8KlvB
SmZk+52dB+AZ5Jn4+mDk109h93aMmAy1MvznoWN6+SW8RL/GAw1kQEQGWxiWAdRd98YVvH79/XP8
7PaOkfhNL+X4zhSTUvfqBzQKNs0LsBrdfvNnQKzUqr8EMvlFUigGkTXEziHBpqOi7Gu9utPMauYk
aeuX7pccJnkYkjgIwhpx0mgwXaqHdiM9BfmjYNxLw5ZzD/Fk0UNeeCrgNtM86vD1yKX4Ob8TL3ND
L35LYzsBxYdkU1Bje9hWrsnJkP4l3f7SkslekrYT4oROodPrvrqNDpTCFfsl+xbTwjb89dQFFi8v
40plEppaI6aQqUjMjJO/wd6c1Wx6FDU7rznWVgGYpwDZ7/UzXr+SvhRl4lGkJySRAFHuhdq7WTw2
geHExssfoNx/t04mGsVKJBezj5uvC0dQc1WDaCdSigKgqYT2dY3W64sLT2DCT200kdEQhB/a3s8/
wncKIVq73RHAiLeRx3ug8uT9Bj+LZZy/FyuxxP8CIKJtazUO2UuYlacABTx5/5KK/vPJTOaxoo6J
KeUFQot6GZ7IFuDmbtrawSFyUY7eJ5sWy6RYesEAdija7V26n960M28raD1d+voRTLipotCIUlpB
kjMXzR9bRE+34n5KjnWyU/SGjB3IskGeUL/ol8nFzrqJ0RBwDFF6luIjLG39L0p8z6t1/kvR4Us9
JvI0QSFEREOUG/YU+znYxnhab8cQhUgKRzvbzS66CbfGFqd7z2/7rk8ef9mwycSfIvcTOaQb8xQD
pwPEXgLm5tm1YwtTx92BmxOt5oIa9uMVCUUGicXLF/wi0Co69JlSYldPOHcJaspgDzjhVUo1pgPl
pQ7h1RuYMLgDQKvX5UI+E/nmJJ9yhRZ5lI3wEpwJamV0d79y1E16p//6L7x2NRFbSGQCH/hc6h4k
gjQRQ48P0pINHWXktx9WL7GFICb0gb4plgQ6GNcqTxp5zevG882tHr9Ise9cD33rRYaFLCb0pZVc
+xptUOVHdBSxWJSdcIXcN6NlgqUM9TP6KcunyQFA/GsfAOyhAj2hca4OvLGk9aj49VPY2XlF8aWx
pWMFtPpJmy7SgVpxhk4qZZTm3p004PyW7y7kMVGxV8ywHSeo3rg9wJspJr98oyHLS7fJhVcvWo1L
C2FM9NPNxkeNAYXWWEwLSw8GN8qkQ5MowBAsuf1O+tOvqcakXFUFDimgr+K1FOVWG3dWFkZbuem3
OmlcWQMEkDK62TzZca9bIW+bn+OaLAKZGUcYiY2RlExp8pdYzTs1nXjEJbzzZMKd1LURyBFFhB8f
CK1Yqh+lxlbM2HxoSR9akR6KnNySE/BUJuDUqkBamWLBJkl5NKJkLzTVr5YA3aKQd6VQYXYi7Kwp
qTPvuo+uh/aF7TCBp9VK1QxCOIZ2+g9xnqPb8U8LtCQOUMa5LxGe9TDxJ2zFcihpm2naU2yScfve
urJHkXB4tybX55nwAy6QussD6vOlTVI7uasv/o9usAxQoCd7dV+AgIJLQsKxT3b6HjxRZPIL2Gfo
/6zlc6Hyxqh5ApjIEkoyJqRoUJWzyO4xFgjE5Os2wTF/dqxeCLJK12ltOOpyq4IDoNbey5NnSDNH
Ek8XJpSkTT9mAY3K4GsxylcDbajrqlBPvRKrNPoDFk+2vB8DkdSIjGbZ2OCot7Exb0XjHyBn4UHx
5UXs7IyBTvGc5TgySrwC4HULT3sP0Rds9MU9L9yvD7cvpDHRotJyrQQHG01PQKxywWzLrYaLc7AK
zmYbLzpoTHQI+1CsNNobbZ2R2BG2gyPX2OWH4SW66XbK4b+YDeXZBBMgYk3Ognb8PMo2suIf1S0w
nV3fA9Cp/6Icscf5KH1ct5L1ly7ahEAxkRVD/YwkCzORC3GuBwKZomqZF2Of7fs35SZ7MU+UTF21
89v0MXm+LnTdNL9kMqapg2QzNQs8JuThcU4uZPg5JrzPR/3nd/P/kkF/w0IvoQwlVA4gA2t1XrCV
LNQNNv49Rb6h+7C8OgVPJcYuwzFHSehzV0vDMvlw7qqXpP5x/dj+Jap/6cSYZKeLeTLTC4u6WgUi
kH7beRrQinCSVoTy2XV56+XDhW0w9jjKSa3kNDNvHac9tt58UzyDJXOne8ltcVKxObiZz6jF3Gom
Rco7zVxEUN6xMveY0Rgl2OHxFZ9aL8e2vOymjnHT242n7j+5QE681se6D/5zxmznoxnGodNkSNSz
wlK0HTE4lskTwFxiU+3nRlwiLge1bkl5a08a57vxfJrtbrRi6I9jjjQVZR3VxXZ9eSNZmCpxWxc4
AlkL4DARQw+8o+N8LLaNAYCMVtZpkbBOvbLFOo72IbUZr6i0/rz4+kBM8DD94j8P1Glf7yjBKIC7
XArD/t9QC6/3R75cgG1R+B35D4ESKujYvokd9Qhq+4scW5TbmDbD8lvgE+V7PpQNz90/m1iLECbr
JYnUEqYYd0NrKW30q5Hq+9hARWCQFZtM0zaQ9KMeZwd/jEE30p3DKH4KA41z5tTPr8TST1SnxQ/p
hDacQzrNbwy+aikxedYV31arKrfkTHZK0fdEom+vRx8azK4JZYKPgL31BBRm6I37Y2MphGyFPr5g
hNeVw/hBJDmPz/tfbvwvy2KCTVOXii5SsLTKnT3hpUacC/YtZr+MzgZ3rRV5PI+RVyArafb0j0x2
h06Mk0YaWkQD4BRsDWythn3qNpJuRVpmR/WNkVjlfEh+zcb9IGImM8T1le+BrSaG96WGlZ/k0kZu
UDwJ07mqbuLuvjBv4+zZDE4iqnM5WPAGLxmwVFK8pcMPkul2FT0nje/kwl7orXB+a8FwPwVeUjSW
ad7KzX0gnZvozkguaX1Ox60W36EJ2XR4OqTH2QQ759HIYyscrUjemIktSI50M8m2qFtC8xIO95KQ
WHqOR7B/kmLZluNtJF/09mUynwTgN//sJDscd9FkBdO2CfeyL9pZAdpwwQaEdV+At5w4c/U+pMcK
S92VYw6ppWanUbd99BlqO9Ngb61g9crOrz+C9q0lHyVqYYayTyaQD5tvo7ERBtkagDgeOuHsCPMR
i4ICCDdR855aJwyORAYYheW3tu//GpIbTcAiIXJwo9sqxkaNLp3xlyE2XhwMFhDZbXQ/NmRAvQ09
0vjR0Btw0IJbUWxt3BV20+6Calth+yqa7QC98u6Uanfi6NbBtkj2xuRk7SEwjk1wN2Gxo7Q7uQbg
2L0i95YeG1Y/vVThU2E+KsU+Ms7JRxpQOPO/5HkTa51VC5MTRFau/YgTYuXjTgsVN1L3chFabXHb
TLdpu5XQKFY3M9mL7QF/q/KtMX9q0dEzPfDoKOFTmB+64ZJrr4Ig23N7jqVNEcyWKMWWIO6D1m2a
H3WEImP7NmDiGGlnvYlaVzDceMqsWoMfkJ9J4VQz5iGnym7U/TB8DEVkpfpjm7wKPlZ2nfauCrY9
UMf8i9Q9SmDQKyLdCgqrDiVPCB9UsOtU8bEMvLF4E/IIOeBfA+wzFP8qkty9HkN4NyG7PtoOke+3
ArLb/GUE/iFFlsRoT2SbrwSVeSRNHm96Yb1gvfBopiKlDWIIADxEbSNRb9tsRrl6DAF8kB6NsHej
SL4Za9PJVf3Y+5LTRN0ZiLVnJWhyJzQ7rNxMuZX6yaHuwleMnp/zXjsB85kT0lfvauDJ6wqF1QAh
3vf0uDOCSJ5ixJ1GaewJoINDcxs2CafEshrDF1KYrLjPtHhIDYBzmXk7PPqdlNnyNM2XAVM8wDkE
Y+WNMUTt/k++uiGLoonisUhYHPl8GOtEpmgh6W56AsamOAJcl9KliJ74oD03F/0p8Xjjrat53UIo
k5cIeRjIEl1ZVJsXPU9sKeVNWfEkMN8sK6qoaX1ImPrc8slfZV9wagbr/rJQgvlgneY3MzCgPjta
biEhvyo2EQrVW+0+uInanYbN0m5b5hxrXE91FnKZl03ZZdIERi76shnc2aGsxfThqwOkCcHywHNS
3kkyuUWRm8Bv0BBj86ZT32axnO1BULnDNTwxTEKh6r6QtvNEOxvaPrTN59CrcZLpmXbK8kff5ZWv
1lOYr3NkS3DqGLdpTDuu4Q7DU3dY37ayk1ZadJad2P6z/Ex+cJyNKvFbnrYQybxnqmpSSqOHkrTJ
SyE9U2yWakCxiR7nTXLEfelkXnVTXAKPt7i7Gl4WoplQW/RxX3cjtJX1l3mSrbG5N6WTOd9hop6T
jVKLuKYl+R4vZcBV/b2LP6fDBXXcbV7nu14OAiuNR6/U5TuwOm+uH+1qjF6ox0SUolObuKMr64ZS
uX7ev+aT9Krk/u11MevP/IUcJq5oWRJ0hKb3SNHs+Mb0ulMFxFDtx7ztfgFZBFjT01E5jgnWWUK3
OfA+4/qVufgBTNSRo3FS/GGmdYbBrW+yu3kXueOzdpNv27/oRJw7bWsP+xdO9CzsuHV53rdlgg8J
5h6h+9NNp03vpTAkb3BlN76g4xGGloYNhTIBIrsGEF7etbHuPqqiqKamG/rnx1m8rcxarJBb4iPH
YOOgaB0qCqf1hoegtR6KvsQwrgLmkUmeCNUxbeyguUjVr+tWxNODcZCqAR8coctWiYj3SFW5kaS4
QXjsx2d12KVz6Yjiz+siV9CE8XgyvpRiHCTVh7htWyilWqLdRHa+E2sLuMImSLebTWaTc/oUe9oN
xcswK1vdK96APrbsGW8ATt3y5kGomf4eI75+DuNHSO3iWqDhyJQlOwX36FS/qNmbEXP0Xl/bWejN
+IsYN5mZKNAbJTlP9RK3PYy3WM7ayVvf5c3KrgfZL60Y75hzo2qNBsIm1feaciOJ735pbJMQ49bY
1L7+Sf8lAfmSxtzMMgGTk17BHaInrNNZfuJGgRWDcSs79ljvHDeD4PCnE9d1NAxDwtiFLhrUuBdO
2MikUsYOELZmmN9OArEKQOhl6nNkfAx4r1zXcd1M/hHGTilpet5pgoYWqyQU5Wtci75V+HV8lgmW
MHWlD/4sufoSyNzQkdykhhLQXN+lO7r6Ib1grwJEMYXT5Bi7TDkCeQoyscboZiJUBNlVo5WlBaKn
s2IMl65uG6toEk6yv3pJghdR0k1JxaQ8YzBziG1+YUbGGtYoS/fkvp4jr49AxHv9q62PxGOsXwVW
gUkMthIopGgHhRq8G6BfmT06+Y/2ftxSIobJyd3kJnno7/6L6Rh6WL8FlYVYxtd1ML+ClxrPSf/U
HmV72ABI2548Sl2SODzYjvXIspDGOLuudnEsDThNZTO5oNzJ7wWXRk+CAgL4zYQHzqGuf72vQ2W+
XlDIIVhCMPQ4vseZnd1RJDOs6Y6xrTxgIvhm2PnYDsYu+wdHMLX5a8fKevwo9nnVYKyM9hEJ4HPe
gfgClr0axE3XRa3evF9Hylb4ZDGfsUqLqmJcmRZpWquXeo7Drd69CxGMg3ddRZQowFdLUEaLon2e
uyqmD5Wt8mMUX5WaVw9eH+ZeCGQ8vFeFJmxmGCXd4waNkBoBiKi8zNvpB5Bei13uhrdGYKmP/Hxp
fWlgIZtJNPJ0yGSV7sH1HqXuGLcK1n6aHXaAHN6n4+rJJBh5PCcRpo/ps7R4ajGqBZh1AqQ/7D8P
VumiL4sS3ydQD28OkGc1TC7RisUY6gqsRm1KV/I7N4951DIrrGZInxYnyYSWth3yaRAQ0QZb8oZz
uat3yaG8SW6jU7HpHimkgoZ9Rtnpn5obQ7TywJbR9uYVwdd3oBe/gwk6clw2owFiM6TA49E4GRuK
gTq+1dt+r7uj/Zn/H+gytODwxh15x8zEH6MlwEL6xBeZ44/YNF1ZrB6v+/9qbrHQjok0YeSD9KHH
VAxI6kIvIhjRbZuxtWOipZupFFK76qPyj4KOKRmmoREQITBOEolBUpo6Pq1AxJOsgjsymi/X9Vof
xTC/ZDDO0c+ybzYdnINOqpYXY6duyjMm47kl1VWXB/YLIPaBJiiqGhPf4iSTpMCAy+sXf0O2/QE7
I2AJyff/hTGuJS/gn8REi4G9ePM39MQ8SVRRxY0k+25yVrHoQKe5dVt/DX8qL/W5xmQYel8O5zDX
rnmsaxPN1ImMmiXzwcJhNOMiRpZNC2CKnQP4PdkEoLvLsYnPm21ZM8mlMObLkSjTxj5Dkt0mhjXO
dykQDjrjZJonhfd6WHMwgiKzhgUrwESzeg3aCOYEgqd9YmBjsI3Jg17KHEvkyWDU6bu4GlIJMjKx
dgz9TeWO867mRUs1mHAcDlmGJa6YAFg2syUJI/DSBU69kcmHkb2m81taFjb4CmyRRHYgv3Osg359
NltZimcidaJEiTjRAslg10fVazZgy1HPBC9ZZZsDaZ1LA7CWlxHAculgtgBuKWFCct0E4yxJCMka
crcD0N9DvEzC7iEnJvGuK7f29RTYPKZ+5M/c+vvbaxwGsDwEAl58rf8uDsVlLvrX6yJWX5ULGeyT
q52KAhVKHxZiZdbkptLZPNBbHOCyuzndpirmoD8+rgvl6MUuh0gmgL2nGCajpUm1nae63Smp33AW
ONfC1VIzJhPTtDk2YxWatSSwOr2wwKDroJhmj0bsXFdoLctUgPclqWBRkH+jO5myzJcGNSVeUU5W
pYMfLdfQqhU/+6JC1NqpHNyhI8MRu/rxVNEQdRH48vpvrapCVichizXikfvyWM2u+a56mmKFObhl
hNNUXnK3x/KZxWsSrB2tCgwt3dB0ifxWFBCCXDbmAfauyx9DdN8r2HEZt3rE+YLr+imyQkQFBQiN
HaAEEHEtpXWF2hRCv5hu1XCTuH8/u8x94ltJaQ21y986prkNE1TAj2TopgjwPZBjMDEtSjR8zno0
vayZnkijg6S32KRY87GBZBpaQZif1bLhUYKvvaO/iWViWSnq4L6UKxMPWv0luzO96BXB5TzehufJ
iX4o2/KXdpZ21213bY7nm1QmoJVlO/qaEZt4NQAkfsZWS+SGjiDa7xQkXrbkbadgTYyuOQeidV34
6kEDXI5+YF377W4PRK3JGgkap3Ko23khClYpDI2Xq4l+kPpiPrdVp2H5eYzs/7tkAloGDbtEpgqG
hu+x1Tfz2K8rSfVGM8M7JQhv5Ly7q4U6ccQATKMJJuvlUOOUZNZuSxWhnBBNUTTjt9tD7tIsq9tI
83oF7JG5l22U0jIBTDu6Sm/x4fvW3mmqYajIngxRAcAeY8p5YfhZmsfC5/1oFlZyiC/ZL4NYUwl2
dsnuz8F76Ka/JD640EqUUJEmyqgbqjIlg/p+xFixbka5wuwDqSor7H7NzZtYJXYYv13/lCs3sgoq
dg0rYSZ0ZPsEqtlqfZsrvhfrWyl58GE0wvYPRAByXSfA45Qwr/pdFUnVy0TSoErd1ZpXVApmhcKs
twR5rNzrolZNxFzIYh5eURqLcqaiovxJw+k0mxGo1pXTADUw8CQeI97q4S2kMX4waYMx5n0geG3j
ZmfMQ15iAbzZwaY44g6Tfo6nCLW0jDPpuZJmqyZyKEPCralJ7LOlk4087XMfOlay29CefQQdKwD+
9jf6+HL9RFfSDQiB8esyXkrwhO8fbxRmkplpJXi9rlticjdIj38gQMcEnIpBcQlG8l2AL9Ti0Pq1
4BXz5AzBnDgE7UmOXdBfyd5JiFf/CKFaLgrxbUsI1n9KAR3d+6y5q8ghlP+SmlMNLB7DTz3egPGK
YWgqGKdMpLm4ClmvSjvFEIK60Lwq7X+RUnysFCA5aWL2/H8+PE1FiEKE0LXfn3ftrI+FVuHwSP2g
d0AaGXmXzNq9+k0Ec3S1bJS+ELb4Pn8ZG+LUuVUi8HUelpDxVk5dP7abh3jv23+y9/NNMj3kxUfT
y9nQlRLepaMHHxjvw/hx/fRWYuw3AUzKoNaCAJZO2Lbfq26RfAz+uCkKkAwqXPKElbrwN1FMDIzy
qVHbER+KQhJPLhgVL/m22GH888Abr1+x9W+imBAYVMZs9DlE1Q3gi8C4HHtDFJxNYn7Eg7CXUmOy
R1W+64SBBy+6Vrv5JpuJFknby3lWpLgwK8V/SUxZ2QWj1G79pG9+dEWGlYICA599oaLWoXXjxpdz
bfMHXxXAgypSXhE1D+bmTKsqroSBGqzauHo3O5WJSrKv2uP0B6m8pi5EMa+kyRyiGdRoOOq0t0jw
FumKXYcvPobQruu0Gk8WgpggmbXJEMsKNZ8M0xIA/euMnSz7HCkrFwvUwdMcJTFF1NlYX0VdqjU0
mmSNAmAiIW28ZOrbm0LQNKdMwMvS12PAoeJYV+0foSyle4UqZR9VcMLMfw7EjVQRq+Eura16+pdm
OmMTcRurUl8NsIkOmCZAh9X9lxHUck3JG4DkSWJMopvLkpg5JOUmytsCKU9zE3i1XwKsQSsaTiK+
6usLvRi7aIs8aysZ91qa6e+FgvJ6Ir3LU/YkdsUWd/cmUnXHVyWOi3EMRWfuBGyX5JJaQskSqxJB
YGtY8prBu9dpGAjDkO9146cBi7m8l2bJUrhPba3pCZUmlbd+uM0MYGkJNzKwjcyM2OhncOStWiQe
VJ9ofireGd/vnV6VFHAHdsjqjF0/frRYhm4iXmWWJ4Q5QtXQpsr0ISQRsafbNVYVHuual/esWaOG
TFFBmeOTSe+7KnHmR1pTTzg6Jd6KxRxaujEdhLzwMmXkVMPoL2Y/01IWc++QUaj6DORDnoRHv9t0
IxhGEaM4j8C1c8NrSMbOggK12KqGEPhBl0CWN+YXpcyspHrQyM/rBrd6agsZ9M8XiYcqdWESiJAh
J7MryvWhTtpt34iWNs7e/08U9bSFKBKVZE56XFZllWEYJROi7dzPzY2fhdlZJUN/e13e6kdaqMZ8
JFVOixDwkIJn9LU9Y/WhUTnxnCeBSQGmIRQnQ6CHFxWboMoPelfc/YkSBuYyTPr+YW94IxiTqlZ0
wRPLm656TfO36///VRtD4cqUkL9DBKOCgv+G6idU8Kdsn3T9Xs1DuyYDp0K3elJfYtibr1TKPFdI
g+Q9uuulnyqGPq/rsSoADSfTNFBdFdlApguDUOTFLHhT0f4o/dquA0B6XZex6iuYWsErngBelYVB
09vIR1VBxefON2aTItWM7AEIKDH+fV3SqjYLSTLjKmYT+gNR8NW7+CiMw7Zo+rvrItauU20hgon8
EeBiWjJCGbF9V4tkEyob2ffyXrBGUDtF+osQTX9wlWp08EeHYKxMMAGgiMxklgcTy+aA+mjkYBcB
TTWIT36bOlryR4kkbFpD1Q6rcxL7MG17JQeZMUw7rUU37G4Sc/bKruR8qlWjWEhhPlWOwdswTOGg
vlS5SVBZQmpaAToJsULc659sreJDK+nIWTFgR+tl382ikPuB+FMcbNqk049TEAsfORH7U2ak3VFM
O2OfY73QFYWpuZEjRd5IRlrfaVMmOlGjiJzPuRI6MG0L3mIAmeJRzqIpF20Za0HZYcMvEs5+HFhD
NeySIHc4WlOtmMsWcgyZKJqM1i4L54SNl66p+zDY1LEy/xXKmJQRlQQtKIMEW1IlWMNqCnM7hE1w
inUdLBoV6W/VIDd5QWYlO0OdQzKxjiOjncIacCn/D2nXtSy3jiS/iBEECRq8kuxmH6fjZM8LQxYE
vXdfv0lt7IqNZjRGmpl752EUoeoCqwqFMpkpyjWGhjeQSNtPVZJmASsKcBlRMZzcstM/UGYWnoh0
FcXt7lkzC0UjugY4edeIG46e8qXgISDY22dgu5JgNiLzCUDWSqDC1fPl82Zoo2CziSHYyX6DvaK4
a5P4fyeTdP6MsroeRGBFGw6J8WBNfnxQzo/v6Ofqa+HNoshFL0rAA6JGngINOATXbWilHNt1OM+j
u7RVYBccI8kdf1dO4qaICQA4NYppqUWzkYWTsDHNx8Q0W88ys1xhfDuB+Ox3Sd6d2PqEGDnzcGT0
R9klRxTtFCXOHaNCxd22VtN2UOiXomLdFIKmVoIZkGE60uGRur9YAwAE7X7BcEv69ymLq1s6Oiio
f2N1bf0QmyTMFnwuaa/zUGAs8oddcvo6VbRXpHp7xREXnoq6oO4QCx3tczFkGEa96yMexqLXDz2+
Zxpl3uR0z1arH0js3Oe8euOTEYwVVcwy/DZQyYDPhK8fdaMj6YDmPuVAizVCDIJA7A0gnwvP0j3r
00pMN4OvrUu9IRRf5pvlAzZAV9zU61Fr51rAb0BRFB0ry3Tk3N3Cu6DNxzgOpyGa382Y4LgDCN7s
x7wH8kS8NKfr8vYcaCtv/T1bnZHtWLRI4rCzfjbTL9rdaouqPrqrE0qwJrJCqCWTjaUNX3cRHR5y
kVgnLOjRIzXs2S9IDEgJa84P13Xacz5zI09K4Al4bG3hwIic6EPbPraTKp6rBEjJr+46Vl0ZEIDu
LpYfbstFFdh2P8v/qwC/O/8soi3ypcQ7LpwdtL4H2zOM+4ipthr3dv/cPydlya8EM9EXEtcQE2VB
/3Gd/ctcL7fAq4o98buFeixQleP3eu5nMqXQWMyVm9oNZAqUmb4vwbpwFL8W37C5Lt4vB/uUP7q5
pyLY248smxOVIsuEtLWsShAOu3pv+XZNANYQCS8CNUZNkhMFemhVtg9TPT2Uo/P3STN0ZohqzLbd
ixd5l2dJyiPoTHOsNWF2NcZm58QWr2CVl1i9t5TWIV0UUvfyvjOxknNHlCSzZiGYNEFz3/1mNTSe
/o9eUzVLuu8Uf3SU7qMZYPlDakPYmGNUav5YiSW47td7veYzfSTHHmYbjb1JxGEmvPyjBfjsdzr6
BPHRegfMg2b2Key28bJn11FygKjUk3x+mYoxjQnUs7VXkX+ZwMR9Xbv1fC5unz82Ij91S1DaizGF
crmjhWX3o3Y/9SM99JnlD7Pq9bG3reoiA3d0G2vajiEPB2ZuNDbZyr8N6MbZHz+i2xKwl+WdDmBF
oFMaJ5p7/wDUdCZzPeLNXWO7gyWWvIzDuHkcSBzSPvZdS0UptfuhbBssfAwQrpeVj8KwBvhbDPiG
H0VyS2ZFeWjnAQwt/vz9UvyqOIBA2hi3WdJrIjCJftf11UvlAsaDDj+SOQGo1vIJfNWKB+PulbCR
KwWwrItoO1j4YlFnB2L5PBvtERTxCivcvas3UqRvZFqp2WhrmFwAhtK14Dwl6FG9WqkK8kX1mVZ1
N8ZAK9H0vIGgxu3vycSemspW5Db7MX+jjBT/UhegnYNu8dDyxgMgfV9F+Bt69Vm5rbDz1sS0GoDc
UG414E1y8JvivJrdLA5X0o4sWD7RJ+uZHsHO9lM12rB7cHjNo+qOAVBwt54fXN4Cg6WbIcphGMsf
DX+qVMDvChG/z3XzbbrCiVmc5Pg26/KRnwHPBHjIUWA8mdHBGYPiZV0IsH5cD4AqqVKVos3zEYWd
VbHWfTDiyK+yIfjvREi+21plthgsjcPB6gYP+/onQOERhQup9JAc1WQ1hrxLnB5q5IckBkicCnd8
vecuroo/JvA7uG++j+nURRM1OCkbWC4lKihoYwMw7T5tuW+CSXL+fP3Y9h1pI1By1ryrpo6BGyUU
tgtWlgm0Y580/i43wHWLgdd8/GFT9NEt1Trj/o2/ESx5sGZUwIJcILhb+VEC4qVz2LyCvC7VTsZT
ekOPOtB37jg99VhWe39dbdWHlJxa8CxNdQM3id3zo1YuH4Fwr9q6VX3K9c83n1Jvaz7GBAqOC966
1RKMBL00YOcsHrcdECnllW8Py5frmqmkSjGECFE1kwmp1Lgl3ecEmDyuE6IZet9m9KCz4z+IY6DG
xCAxKmAXxYOxsYu5LOKQad2riDVMNxASUlYdSjrc6lN6WwtL0TnYT343QiXTmbCHI/oJQtN+SkPM
EXY/eEGiQLMq/QnYw3qYj7V1SlqR+KzA+kKEjtaxskfrcRGx9en6Eeza0ubXSLY0CFSEBMWJV1Hx
fpow8xElCnPdSxBQD0KlF10f15BbGWOxcKute3zUUpwye3rqG91LB9UExK4Y18BDRkcxk/x+U24s
lhWuizXAEQ+pSngc7UWjeR6IKg/ZOy+UQXCporhnu/L4bKLHVjbaNaRoghxd0+VBGXWdwjD3dEHT
By0FlxIXPYZz78vdrq+HATm31gxgxczM+KtrFGM41YkW/r0BbETJexBTMSfm3CHfqfroY9RMp3JS
wb/vakPWHWlUmy0qr0n3U0azJbJBRSnaG+LkYeqkYTkvCk32xWBXynKwVITdkfNDa+Mh51hGiCGG
M1/Lqx6jIgIoY8s/9EkxWUyx9IVNOvwrSTLjaR5rU0PhyJ4/lebyVtRKiP49Q9vKWP98Y86V28yt
tuY6A1hgXe7nk7cC2QGvavk6l158oid2Q1TWsBeAt1LXM95I7YtcxCb4Q8K6tOMDyvcuaKCnDDE/
XnzMphenflmM50Jr9ZvrdvgbgVROHrai5bgIthkuYihMQ/FivTqP8Y8WLN4FA9KD9hO1CXpsbtMA
0yPIK75iLdtHlfMfpoLPvqwUDvPcattGhw11x/6XeSyCyjg0xK9Okz8dCjT5DkaH6qpqtXe3+IR2
OJp7YN++ZJuvM86suB6Qp4ezX90IkF6IW/4w4HOX7/MVnFhJV7iep3zeW5HSeec9LZqhQFjubHRf
4i79QVJycOcmnOYqPV3/unvWbBs6Bj8QAwBtKXnMjD5TQlM8sbvsnorvejYqkts9598KkNyFA2hm
jASif+PO4FJrvTn62mUfr2uxht2LI9toIXmHlpf2gDYhMmg+mO+4XeDIJmc6LPFifW0YwTjAMn2r
gK7+teEuf7kufW/nFa84BxS66JgSjN2dO+fclVNjONBRv8VF+ticDsPBPOh34F29Lsm8+Fy4EbB5
hwloLIOjRSe5QVnVTh05RhxaXF/u06Vrgoqz6dVe+hogz73+hBWl1gcRhAas55FFemAik7qtSGFi
qpjTG9C6gyDb7KYb0lD+vc6q8T4vaBW67ZT3Xj0087FNCzS/ysixQ55lzRezIcV9i+kmT08G5ulW
b/3C2sicAdaTmL96y0wbP6oJNrs4afws1ycQqglxHLPeUdjTquHZp15PAAuqa7XGQH4oGWwyTkYh
3A73vFP/qhxgRdrie9Y5H4oKkDej9e36iV844yqOUSyNYDWAMjl5STFvnqFAFId8KcdHnvZ2SFFs
PzVFDyLszGmOfy/PRM67Zr6mfjG64CZUMzMbHzjiD53lPmjkS9F/H+1I4feX2S4U2wpaL5zNhTKB
J0kz+giWhFKHBkrdCKgMIGurbwrgI6vAQ/aOcStN8pA8YR0XGaTxCvl8gkXm9BbEpYfCihWKXcQb
6LXSMaGtjNT2ItkYMgpo/qgSoZGNlZcXYL3HzuVdNy+qoscFF9JvSUieHdfcWRkZGijcE1iiZcbN
84IE+kOVF/C1ZU4f9YgXpyGZopPF6+iAnhWIn8tYYS2XVVn8BgtmidBN16a9FPgWlmFwr9LWuxnQ
KHcCmHBHN4CkG/cxPulVkP1Ule33Dhjz2czAogDmmeXZhN5tbMqtXoRcQ/Gge87EY5llikC3Wp/s
5Rh+MlA3RXnsYtejBFeiPuuNCON6/uyg7Jtl3X1Ud/eNLt5FRV55GinfX3e9XcUc28bzAUvSFzuk
bTS0reWWIkSQv7OqTzZJfMyTKp6ZexHcAWgBtrXXtrg8WpP2rQFo0FbggQmynpRGHmttVZDcU2Ur
xDh37nypCicrcXwFRXLmVEGvfQB7rOIj7Tm1QyghBFt1l4XFKZ5512FKBsDSmvCrwu08VOy/aDFr
PDTPFHnovjRYO07OxAafdPVlpZGJhMGxAbYWMFGnQKsC2LQbmY4HzrlZcc+oxEnxsc3mCBWzSYSz
pT91MVYRWsN3MqSAsSKQ7N1ojgFLYBbBtS5fMR0e91Vu4xjzzgBgQbrOFC72Izfy6uAOBOM/qktm
1zxM8rvfgRk5+a2cw+p0R4PEvnBvzRyPfsN+ooYKhmv3CLGdiM+FSRtTniVi0cCyhXf4YmUULI3r
r3M1ma17capaktkT5erolBquC3gxOQ6mGJFyhDaLsNEW9yYtNWy940HktRZ7R5OW/oNxrKNomI9b
R7TkGJhMDc8qQ6yzeNjKjcz52UrTe5fEHxjv/0k3y8VcN7ZJEZzWr7m5qWOe8HZMRrhZPH+23RFv
jr76OlLjHY3ov0QOdyNsPeiNsKSdgTeCQk2YmKQItIlaAE8HHntRzqphgr1IiNtzlWaj7yY/PaLM
ZOVYDvAwcKV4bWaeOrtQRNtdu8DWIKOwP0x8SS2CuiZVBy5cBELj5wiwMm1C8tu/6IUi69jVBbNj
mBzELBLyDunYFjSn0hgepZk/OGpbBPOZ12+nXQmY3iGwO4OZcpRYhs62awtr04aGAcjhdalV+5UX
jyjkEhhrtpFHONh8lKeOBxSzWMyhAy3WoaVp/D4NDpqW/TG3saNaFE/ICb6bRqPKKHY/0kawdFst
kQASp6hFiOm0xCuLJLTIiDS7o0A7Xz5eP8e9zIIhtWY6prdtPHvPv5TAH9TNjKBkdlaYNk4winT0
WG+PXs6iBzOjv1jVvb8udDdPYzoM0cZCLkK9ZB95pLG0S2yBF+JKuzUZB374aT3ELysimXgFy4KK
62svxm8lSvdXohdUxFmPPJiwU9eDG6AAG3KsupX3zHIrRjrOTNcEUF9dEU5d8sSL5m6OuOJ+VIiQ
WX4S7AJPeZxiO4XPr/rSf24jVf1gXwRMELx3KITLN5U7MTMxTJg+XilFkJoZiDbKLwob2HsvMDiv
gzCEYotcOx7GeEmXCnE8Qf/maIJPIhj0tPQwDXAzxAYBv0d7j8mLw1jqHzBvFFyXv5dmMAx+ot5P
sOYjh9uCzxXjGREhKR5HR9zN3VsTfSJsvivHX9dF7doeIBZ+T1MgU5OsvXW1mM6kxL5eIW67KX8Y
wJbmcT58/2s5rg64FxQZiHkJ8+kaGtOjHF5FWPQ0zMSLsLw/E/1v16NWRJuNmDV+be7EOO6yuE+y
JKzc0vaW5IFr4sUeVdjeOx/oTIx0amWUiVifkiRsBqZ5GLP7tkzmO1eUpacN6VenwYjy9fPbifiA
N8bVu/7PCtl2rtiMUnYOTrkExQZdP+RlGx+5IZJD2mIk3Ytz3t+ORdQCTXTsyTM6HkRxbe4YCtaV
TULA/bCuT0jRg8ctqeweJ9u7lWfY+iHF8JK1fL6u5iWgjKXjzYZxC9g+Yxf2GE08Ij2dktB4syt/
OS5BEYi3EVu/Lbh9x+NyMLz81fm62AA8UY167MSWdY+C4L82kmE5NZ2zhiQ8IUnoNvR7Vpsf5pIr
BpF/X/7ScxkAHXiF4XbRLbQ/zj9kMYChEtuKSbiSzWngMHZQzwmEXwI2ePgpHlV1yEsAA5zoVqDk
EngTlihVsfWm9pzMd2PfQk0+CkhxokBg509x62HMIA2AQ/tD8TXXCt81ZSU/4fVMUp5B2bXFT3Gb
dmsnog6MYwyOJX+848S/LnLV5ppE6S4FzZHR2oNIQ1SwbuwlXHTnYFa/9FxlqDsh4OxYJX+YWzs2
I9davyOQj4IamC7C0w7NYZ1SdL9ZX5ND8cBBEYqXoULHPVc0MT+/FluQK8t1VbfJxyVlcRpOGXkw
2vpgkOLGoPbx+lHuecNWzPrnm1g6JM48kNJOQj5n4GPofvS5Cl1lVxPHtF1EFMMBuNG5CNPELESB
gB2OCSkPMyKgF2ll541u/Nckt6sbOFj5QjkMixXyBouDJSTuGlkajrP2JvLqFx4bqoGP3xWhC+tD
iZEBkQpj7jLUT5YtY1vaEewd/Bma30ax89I2vfZQp6Q89Qg5oNlqidZ4NrAAv4hkyYI6yVs/TiPA
51RtctQXrXkzytkSvjvb0Yc6KhfsFjX0pm7j/FiOuHWsWrfaU1drnW+JYXrKh5TejnXZ1sDC67Tb
eZzhZ9qUvhQjue/HKXorMXJ+tGjdvBX4a06G5toH7pTJbQrm3zcMqBjBRFgTlKwiIEwHsorPoU3t
6VGpKjbsuY4N80XfF4WUixgP2O15pibsF6f0GTtMwMPVrDFI8vlkpaDSql0VfsQlFi6+/lakFBaw
ERyNtrO6zPcM8PcPEzDJvmSYLl4ZXAA0jvZIFa6+C7i9t+znouiJ7t3eW/FSsOiaCVaU1BhVidgB
F3k4RvHXYTZutNF61aLxyU2axLMa9nLdhXf9C0B0GExf0Wrldn6qZShPMTdBIhn5E3BJYgtuBlye
/06MFClQ/qpnTUOYJ/UUdh15JWb+yBk9/b0YFKjwql4RmVDLOY8WhPWR2WtaErZ16ZvRe5dRfxSq
6ZTVFGQf3kqRnrgV0XQnB8dt6GRtCLLvMHLab1FLHvS8PgmTHfUqVyi2F2m3IqUwGCe8x25Qnob6
Ajj6mbh4WdMo+O9OT/pITI9n0yx5GrL8ixZ9SPMvaf7huojLLavVzSh68GvHDyNE0n0vBMWzRuD2
XeHHisirW2+cvPIDoi7GsgInRLk5OzU+C5bRa2+dm+q58FXX427Gs/0VkrObEQGbz+rsNHRvs8Qb
XkHTemu9m4/kQD91b/ZK63tUJlqrYVwYzkZ5yckTYTFzWK/lESxpd/VkgO9ibLiHxv2bM6AIHlN8
2MkBhdNYH/IeTIox095r+hBe/wy78fXPD5HZqkAoMhSdaNIQQBcezb+18QPBHTvTr5w2Cqv6zT57
RWsZjQ2liq5aEnzy/0VYXkDJRcGFQe7Kxq+O5I4d0vsUHASfx4D7+L/SoKm9vApUTFJ7oW7z0WWK
+W7Uup5NVRqmYN4z6WPN82NkqtTdSy/R5gJsKbKVdUPzPAQ50zhXSYmjJUty6BB7SEy8mXzK6/Yf
YiryIhPYMQ4BNKEU7EAFWsd2vuqT/8q1j7Z4q+qv1+1kN9JtREiRblzmvCkoIh3DQPY8t/dlU/yy
6uyjUWr3hqgKD8PBCtvcvQk3MqVQJzrAcZdrdF15mdqwO41H7P4fVS+5XWvYiJGCXd3rVcVjnJ6x
vDU9DaflfV2odpbWv+TC9DdCJGPQedmWdVlCCI3fZVn9bC7Vh+ufaNfe/qRK7lqo2uTgi4VeGsUo
UQi6iwfDmH3Su8FA35ZBtci5q8xGkmRvU9IPSS9WSXP9OI/l5xi0p9eV2YtLwAZYZ5dQwLhAHMY8
ZkyaqU3Duv0O6O+gzzM/hSUQ0E0sVLFCrRK2nuzm5KaRz4BPSdLQGnvhZ+DuGNx58ZYUk60GKTO/
rTquUHDvDLcKrr9pI9PqNfCdDVDQaooX5iJxHuteodeeRQCLEv9g/eiy3T4ZTYS9A8gg5eNcGv6c
ZF5EnjhR7WvvuRDmjbEWDqBNlEQkT9WNsdbTrEvDxLE9qOa39Cdx9cN1m9iLQYBxcBgegOtOtGR2
2DKoDFb3AOVvhf7cuRqq320EAiBSJSdkyNYdaJy/RXFbvF4XvGcfronm/oq5ebm4bGbEEGPp4kXQ
1gE2Kf2mz73WKPy2qz0mVG+evc+GJWmCiRdg915siRaL2TAkj2loivmrnveHcTRGYIK4IogHVaX/
cqcDedhWmmz8aLKC13wlq7F6DHBHd21W1qD/yW9G3r8lJUimdReg/kv0MqZIN68frUpX2Q0mZMx2
jPlkzHkDriHEZjgeHdqJDz+vC9rJ9FCkM6gBagCc7QUEhsXx5AcLF2z0fl5XmfraT7/qhzakX+rP
ZXas38cn+y55U23yX/rGuVzpfJ2mo+mgR/iaU3xM0wm4t+lRAxLGdf0u48m5GOkgc+EuGdhT4OtY
HgESTxel/r9IwFwBaCQcdlGAwZt4aUoOCXkz3PE0ClzWvFwXcWkNqxJ/RKxKboKinlssBVk0bsm2
90fb9HXafx707L2b24qERiVq/WwbUUkzAXZpEFkYG0n3Pac5fwSZu3Gq2WgHccWN4LpqO8Vc6IY4
jAsNZfaLohKfjdTte9iB8WBjqqt7HPtAPNBgONTv+WdwV6jymsuotQqkqJsAZ9Q2LhpT2K+PYgoN
TcP2WPTNBoBvZ536uQpnrhpZ27VyC685xGbqYgbl/Dj1bHDmFsj1YWRVLwsld8JuDob4+24XdLIs
oDkDxwYTLpKVj86cGExAJ+AufGh08ilxjF+a1b+LXD3DsIHeKuLTvl5/BErvQzLnSauPWRYmSY4t
ABN87EP1OhaqLv3l3QbF0Kf8HfNR7pJu0HmqXFY6UIxlLh7CC6qo2Ol8aubiyPX2V0nEp4zGqumD
Xe1wb6PGaZu4kKWvNiVGM9Ukz8LUTm5tu8Ykd3qgjmpleS82YfQOE2XouCFHkHwtW0QB9GAcoiWA
LyHa57run6+7l0qEFGW7qW1bZKMZNhOT4mhGKJ62SU3/umcNPMuNIpL5CT1ZWMRGWPnseEUPAsfs
/XU9fre9zx8KEGHgjGDcAPCXyyLaSJMoLbos1LmovzItLfyhyev7VLTDu1KPp3tkjjSYszHxo94i
D+lkRCFKLdl73Nvm5xEoWonPO0yqJMXovK9YqQUD0mkPd88CYMsyfsQASKSYyPltoBe/GzkLam4g
0gWH0nkAsDKRpmJA6BaMs9xLjBK8FZO1LK9czH2wVqruNdp0z8uAC0qnAFQm2CYPKLJsCyVuc7jp
Xbz1GW80EEGsYKJpEt3EM1pOAsDxoTUVzEsaAR7kgut+P1sg6q0Xy7PquTvYZUaeMNuXByKnQ5Br
Kx5cNBUYAhGaxQ4VKnUnB5i9JebnjUJhfTuXCRqtDG9wDCQZF9Evbjq7wTiSCMfpwBn7XOhdEA1O
IExbFZB2DB07CStyNEgWLpNDN3NKQ0MfAOv/qPobdxzUjNdNcCconEmQXElLM6SbU56HWfVgWSdN
qz0c+nUZlwu9uCu2akjmYg66PThugqmksLmpb2s/DorqkJLAfVy5QFbG+TL2U8eLuJJVZvcIGRq3
FHEWs3dSrDXNuANxGmR35AVwuZ7QVaAGO4NBBAUmNHeQa6L8LEe8uuDU7hmG4EZ/3VduvTz1elT1
0EPowcZeEk9LPBV16M4dAqqPdQwJe5BYmpTOdGn6jnEdLmh2WeU1LAbONveT9q4AQqdPR37Xs1Jh
LLuaboVKFySueIN1Q5GB6/LF/Ex94i0n8aG442ALcMPkxfL/pWJD8C4CsC3mbbBSJV+WDUoPjqMh
lSpaK0A9zE8YEg7BFHf/np2slL0YhscYygWfg9VPFSo2cRb2jn1yhgXcaZNCxOWO0YqQDPB1tF1W
KBHZFvs+r9pqBlJb5NDxgQ3VfBRR2ngUEdzrERyD3Chcjww9O3BXK3xb69nrUsWl4pfseD3FAxcD
30BiJCClPI/fZlFMmivwHcVEfjU0unEHG9WPIQ0Vnq8Q9Ps9ukm8QW4yZkOnIxnALHRoHcVtc2Iv
0T157g6m/Zu5dD4BRlQhdnVq+X5Cv2ElwMNo70U2nCxFNgvXXlkFyHESwTid1p2K7sCfAJ5gOP8B
keGepmCUx4sGmE+YEpT8cdSjuJuHFYUvmh6bGDulTPsG3NJ/eMkwAHpiRNo0GDop51/ONQdrrrBE
GTbU9mubnsy5COMF4yGgWrl+irvZCSBy1+LLqpQ82VMUZhcz4cDbg3TBMEMTHwCn2fpJgDnmhzoO
wEzulUH17gtaKWB0Uc2U7h7pH/kyOBITJF0iV+ShBuRZLU99d3zNHWVvfs9WNlLI+YmmTe5i4xjb
k6m7PGBE95aCP1hhkDvBBTB4/3+SjnEuo6pSAwDgJoJLO79obnnXd6o98J2sBIv5SEcwmYj+ptwW
qPrJXsxpzVa7/DMt6scxB+SCHfE7owPB+nXT2NEHwvA2Q6UUo5Zy/HCWenRJlfOwAGDQUKVYJ/xx
XcKuOhhkwXVq400rj/iWeIktcwk7n01gVWlzECFddErqV5GKG+my84ApYmwLOeCewwaMPNerNWVj
0a7kIRmS+ljk6ElhDoMYXwe9PggdSWSbAcENbFCKU9yrUp1Jlq7TaZiSGkvLq4O1H/nipe1Ty8BF
ivIcSGRsKI59+/6wMF8/qQoGeyUKNKpQ4QQMPsBE5REbXhtDoVVZ/n9ZC/bAvOE0/E5Z6tfxU6y6
C1Yjl4IyptOxcLZ26MF1KWViEU/0NNGjDALJcR2MGj5hP/KghU2IvXPFE2UndpwJWy14c/HkkzUA
Yx3bxItzGrnwcbFHpgLYfy8dOhMiBePJSesOxfw8dN/4C0hkg+S1O5kPk0/8KaR38+kfWslYi0RR
E+OeQOK4wOFoI4qiUgqL+d8ZdAMUaMfUXyn16i9I4G+uO+F+4r5CcGP4EUgZsmssSTTjiZ+KEKWY
zsPQ/d1sLZ1H2CJ8c6FvNbBTPZvG35rZMHyUZj71Uf5aJfMToC/e1VQEwAr5bicaEGpV/Cg7EQIT
KhSZGiIefp9kTiJb5tFqkcNYFNC+mTjM4CmeRiSijSLt3Yl2QAtBERlo2ohF8ikAsBnUohkKJ3Ht
PjgTmuaRobhr1+xA8g2IACEWhvYAAys747wYE4+zKQPoRRnmdD5MDKvJpXFHrelG66Z/0AheCInr
vxcLFIbZUDETvCsTMn7S3OTH4rQv121nJ6oieP+/CEtqUMYcHWSHwAEzp7qbKwqi1DhY9LBrexS7
0B+PsEhRqCCYd4wCUgE2hHcR+BflT9XM+A82XAC63dxks/5CZhosKMGzWoXcuKcfUnjkz+vUNep5
UoCp2jaeDZZhlqJ/muzvKbo2hD5b9M7MsDrZE8/iVDEtdmmIwMPHtOI6yr6z4hB1JHfKdSqSj10Y
RahkY6hRdSldhmk8tNCFxQsFDH6YtD5XjImkKDQb/d7uqD06x+U0eO2xvjd9wIMEKqKonSsQ0kwD
2Sy6iZfNxNlexsVaR1JsY56PLNN77o+zOXn1VGWH0rTmUzZq4i5qm8yfMzx1e6TGJ9ELLTDyRhyE
FXPPWJoiTEdjvikslv+1s5z/ROkqcYEXP8U2+p1p0fsxxfBD/em6r+zcxeciJGPqGF4s0QAR863j
nPgpvUWF5A57JTXQlr40/vDBVdyPl+Z7LnF1pM39WCSFGVMCifWYH/Q5PRhokdUs9SaspiWgtWqq
H4WmwgS7dE+s5qBJsfKPYeFYjtkVFu/AONgg4Zna+CbJ6u4u1nkBqCewv5tZokrtLsPquTzp0yHD
KRNqo74K/M7IK5zpEbPZgCGdWw9rs0fDBvnu9U+5fqnzQA6JeP0BKAsrkYD9Pz9XjHVNU1JYNRbw
+sdiGH1nsh+Ab64Qs3uQGzGrE28+XzvVoDZwxjI0hjr2ASz0nKZV5k/a/JpGxd+vJpwrZZ5LS7GK
t+RkQNZhJTdzGYEM2gLLFKdIDHI0mqrWPCU2e5832k3H5x+kqN5juO3GdiNF43NnDeT8p0hfdHDH
3l4wroxSonk0AHohUD38gAnCF/PBAKadXx61myTU7lnhq4CEdr/tiiwAlH8UFeTLZabJ4tQU31Zn
dVjUpxlzoKlqk3z3y+JaQZ6s25ed64KnSd8C7z5MMuO11907xyJP2lQ/WrFqTEklav3zjRHNZar1
SwJRjoUWOZkZ9ajT1+GQgzEhn/Dguu4bOzEHt9Yf1aSbxRRlXVljVob6oANDrLQPVtm8xnn5oXPb
tQ9Wv2um7MEhqThel7wbBzaSpYdWAkibKm9RnGEUuCW8OdE2AfBi7NvFg+Wqeuf7dvJHz/UcNuda
FPEYw4jKsOad65MJ1BNFZU2nGFSx4XXFVnO/CDeYNHMJ3uGXbd88HhIjj6wS6Mo2QPlY/g0VcFW1
UCFERrEz+mSwzRFCQKLy2A3ibkk6hR67H+iPHkwOm+NYpfpaJxz04QCEvrvF+AREK1TSK8/sVEFk
zT2vnBqToievholloBgLl7SY/CSCZ4GZywCiam17+mj33iycGO/Gpj0kZsODxuAq8r79Q2XrdAAA
hC/qhYmR5ZUD8Av0MAvDs02tf9eAx1sRuvdcHFUUG8Q7+AdAnOemqC80ycEUW4YuHm5Hu3eA9Q1F
+xz9OuRdP69bo0qaFFBKQDZwYzBK5MToV07PQ5oGrftmm4oPeNn7QC1to9VqTRsHY0PcNJUBdyZR
e2PXzlvrOAd00U9Rkt86lv5cLG6jyItVukkhZG3Yl3rrlGHUT9x3c6qFS1KCaR2IfqeoaLjiht/z
CBMTJBRFevxkOVVCSwAEwzGYK00b04Ku62G0CC/swSPmkWL84R++3Ebaaq2bE61iliXROOM1A8yx
AX3UsTAOJcC4NCX24u5BoiEIjIIVTUrOkDjgnGwk82sZyPF4fx//6F/q2/QQBYOXefRzrT22P/4D
1qA1hMhOv86+o1eGd81F86VzOqqVmV1jwHi6bx4nL/eph7n7p+xWVVvbu+i2oqTTNPMS+1vuaiss
+ViX+o1ms3cVOtWj2X81nOGZ6kO13j8qoL69hwRKIuvT18FgFWZzzr8jN2ygfRQoNAvX14uQ+iVH
wb70RVjlhz6oshv1cuxOGYwxQC6gAQq2IEoNSd2+LxYgfyxrTlYNnnXsH1binOmWvgdQR5gd/gNk
hB0jOhMpxbWlaKN+yGcMJbuv2fA5re1Tr2tBy1ScpzsYa+fKSTENTVS7oxaUq38NgTgBaNuPTvFX
PcgDflTVSPfUQg0a+7/rWBwwmc4/n2s1gKk0e6yB2fbN4lrfszG6z0ftvu/T4LrHr3+V5A6YgUQH
CTyRYJKSk9kYZE6T1SyoNhVVhX2T8cFq06+szBRF0l2VNnKkuBmbXW2TsccQV5E4t3Wmdz7PwTBc
m3F7SDtnVsTN1dgu9AJaBUMZCPxgch9OxLwty0ovQ7uujjHl93ld3Fw/uj2V8Ij9H9Kuazty5Mj+
is68YwVv9qz0kHBl6D37BYfNJuGRCST81+8FZ6SuQkGF6dGT1EOyotJFRkbcuBekCCKAGScdGILJ
8qHLAX8r+vKqFlAbqKrMU2kuEWr8usIaaiyH1mbBCnhctMyEepyvXkovg9v4gCCDiul2tANiIP/7
F7qIjw3OXntyMFqQZciYT3EJEMNKrkWxbuyygzrI+YlcPFzoYkESF+Xw097boEqSGM3Sua8DIkKa
UNG8sWzabZuiRyqQM8jydrlqA21eQgw0aYlA5VdkJ1QSx0rinv82Czcumk6xoEixiac9uiPUXkRl
1HMfHBsfbVBudUt4hyjsg14n8N659+vmph4e3O8weCJZwuuhbjplZH46mnupanaq3D/UpnLRtOVl
JqyNbum8I1kpA/kH+rWTYq4Aj9kNuHZ8M1Qu2aDflr0OEGWahiuOZWkaDwzNq7YCG/Ii4T3zM1Es
93FRazuVqdalrteirY9GboP9fq17aOlIokoN4j+wh00E1ceO05IkJgEXAhjTULkiS4hlxY4YoKOu
Ef7C6Z+gBYDZonP2JH4x07LSDSYyX9K4RwWkIYXbXlNJG8YrG3JxyQ4szU6+qjagvg6wQ/ouuYwD
09bVeq/L/X9pZnbeq4SKgdhhQBGUlpOy2ihCfA3F+xUzC0HRV3cuFHdBfXVS0UVcFiVWXGFfxAYY
k9Sqg0YGGwga5967on3vlegBbmePB8rKjlyeRyAYfrc8L0WwmkeVgb4RIFIDOxS7mLRJcS0gDXn+
RK/ZmQVfihGB1Ras+JB1SEwSaFp5YVWB4MYsqd9+0RTabybZGRDlI0444crjqdaEEdr6/TB4jkDc
1H1r9ZUM8cloZiamI3fwJBioBRxELFG/yq/rcS8YfG/WxQotz8ltDSNo2VZxx8EnofZ1bETjLKyj
Hrf1KPNvFRqvSK/kv5zn+jICon/N0pSpfHpsJJXyQmgz4GSKJAhukhBEw5bOsAm5CrHfTKAAMJxf
nlOkF/z5RC0IugcTkfi81i1GRhHE6UB9o2aol0qRB/Xv57JQvmMuvNRCL2zH9lqW3IOobY+zsPJC
PnHCk30DqVI0FOHJM389NlJn0KJHfrKRKTGotlXNFgSibwNCZipZKxt/YRWPrE0/P9gqWZS0AW9T
juwNahYVV5D5rVdApAvbcWqnwJROiiJQbji2oapIPGkdcguaQSUfbWc5GUFcsMvLfq3B7eQymSbv
wNTM7wLyVCpqOx0uBCBjeDOIMiAgF/kvKx3M7Mwcb56VKYi9E+7LFByoIViN6LDi+k4xXJMNZJgU
ZJhALzyv5hWdaDVCmuBFAWyq+ZlDoHfiv088CzzRjVPpBKBR13KYX/t/gnp/mqqjaBx3JHDSkGKe
KICBWDteNVEXeFyZiKmk+JFtmYdEpTMaXsddY9d+60Sy1uN/uvFBLzBB0kXAeVCqn35+sBVZaXFV
QYLBB93mWz18HzXgKc3IbUZ1m4KS6/w5P90psAb0DIaIsFGeo/EotxpI1aP2CCQukbWrqLpRhm3d
//JpBrkXpg98xlD+PcF2dUlajLlFG2B9c8Di886pIAhC8NS/zgZ102X6yiPq9LDBII4Z2Oknhqg5
vgtEfVGBQnDjDzkHtuveZLeZ+Xx+7k7iAVTNUaafUkDomD+hzG1AdiMUkOuGuHC+U+iLJUF1d/zR
FgNRChUA8c9S2Zw3eZoemdmcOaqyFbiugyLfh3BV6/SO+RSHNhjTP+kWPNh/5jG1sB+PRjnN9MF+
FEadIXsfVr7IK0dlm2H4xoMPvctcce1ZurhoIKYENhSI15PAdEppmzkvGj+IKz9qCog8Jd8ttkYd
c+rssW7ADqPECTDMyZ4Xq7QKwC/FfLFmXjcaOyntVnz9qVzJtE4HNmaxR8YyEQQrCEmLmCivtSN5
4zWYrNx4l3+k7oQjATuPYoOtw5EvRE90Kn+Ne3NxmOjIkUWAtvFcmjmSkjdyFOYaimMsfsZ76UUo
Nff8djxJY2OUIOAB7NA0J42smXNEPNyJ8SBgJmnR9Q6NZc0Bn27gB6ZaOOoQ5jXQDqO8a2o++udt
nz69J+MG4O7wz4ATz8c3jkOr6q2JcPyCbVWX+sjcXSq7EILtobOW1zrtO55Zm2WBUl2pCgvQMT9o
Y7soH0exJEqj+WB/vKrL2qal4YNfx6mTp/PjXJxj3Hyg1weH6UkgVilqrii5WgNUBbKs8IqroV0M
qh0OzYaWOaqQa7DpU7mZaaxfBTk8Rk/5irVAEQuzl2pfr2K7NK4gm0Byo3T74T3sUiQzGmdEfSSk
3sjouwC8RVoD4BK/1QJb2WFLLgHNE2iix+WBGsJsE2uVHpalGZVQnWl8ahW3RSnvhCF6Pz/JS07u
0MxsdY1cGfJQTUq/6qSYQF2rt/OKuawxt3XUeYiyf5w3uHQ4LQTW4IRG29wJdtXsZCWTzawEH6Ng
xcTgvUr0OJXX6MGW5g/JMMRQ0zMclYNj71013LCoYtR+K+kAPF5UnYE2pZXbfWmLHhiZl1e1lkYt
yBtq36KXyP/azGxdK6g3VaN4MUfTuvB6fvaWlmvK1YNMc6nrUEoHjelFXfqcKaQLIATVgelRju1A
vGmNtZrEwj0PFCAgvxM//mmvoBzTIW9bwAoUE+e/QdixbcOk7MkkqbsfeKE7IkTYdmmQKqCxRV56
JZhZOpC4p1TEGRLW8qSP2ILuJ9qVcTFyF162AHFoUxIjJ7GtfYsDooB9qEntiNrSyjY9RbfhCXho
eXYw2i7N9DxiiDf8EbeWE6F3QgW8CyUEHXaHB5EoJqJvaXt+hZcCnSPDs43LIaaT1BBpg8CZ5HFz
r1l+7o6bYj94YrMTpD9RBlrYVQcmT9Trh77SqoDCZCECJSuyywzSJXimua3CdtB2+NXK9tHUnqjY
Z01I6QDpFL8KkbhKNqPoKtVHVKTeylQu+BqMC75GgldHpD/5iIMITmYVOm2nNYwHUslkIisFfwu1
1dfY1rlLb/R94a/xAi44HvQFowCE5DjoEOf5g1hWy6RoqsYXlXKjZ+YtNB6drAhfzg9uzcw09oOx
pYFixUyAGdBX2VNaritfqbJWXF5wcEeDmc1gHfR425iYwSBX2tsoVsJdAAZJx+isZxaFj3LNrgXN
LNzzg1MWXmdHdmdRZD6wTix7nPtiEAx0b8t7o4HgufTYQfWGl3e5Dmr8MHhRktJJ2w5pGYB2Vemi
qnSbocGw7677RCOR1FwHQCxbINUJgsKu8uEOClzbptX9LBl30F/0avQmckPfhvyqS4x91Qm+CSYm
3ujg1W0dHmt2JvE1x3aCY5nOwMEumV3vQRnkvO/xLuTt+KNT+Sas4l3RQ0xQzR/N0bqwrPHNkJtr
JmYrx28hw3Vse+bagONCuabAoso90u1qnZCy0h4qU9tUau70XeWEXXHfmhAhMxKUkLpyJXW47OMO
Rj/zcbHSiyIqiY2P9sjGjTfMi13BRmNCZE9k0LG3lltYOS3qDNIuoEBqioB7+8BZgfcWkFUgWCEq
U1crVE7/YWjIimJ46HmdS14oaZ4pcoeFpdUPgcmbkT/gGiW9+SoNJTgbItJLaJVubhhuT4F+dOP3
82dncahQwfjKOCB0ns0t4E5c4hBK9TtIS0sGIyUtnbpaqQ0vj/OnmXl7aBSPQzhOZioKBTPZnZaw
Zm6AbitQrkJHIiKMrjj0RX9+YHOWSDT7hpmF2jZ+yupN3uu6HVXgHDs/f2tGZilECXAuiDjDyCin
13WmPeudstIMcAq7mE7/wUCUY+et5GmcKmXT+FmD3F7vJKETu9Zd6fQDGTNiPVV2Uq720y89HI/M
zu6MvgoGzkes2VBfdHQEWqiA/EHrsE4henfPovsS8CS1VUgDNEiPS+X81C56dXQFfuWm0K03c3qa
NgoKfBpuE7nd1XV+y9qpRsF2ctlvzptaXsWfpmY+DupbpckZxyqCDkZCYkpqVywsDWbqcsRoxIkC
ZDYYMB7nYkxluBTpVpS+icZFaAChGq89ZBbdtTKVtsHIMjUoz+5giiZymbGx8aXOdKlYeJJSuQBc
PnbQQSKNCBlUBTAhsx9JJoU7IaJrPm1yGcepYCCnAbyCIjg00zDm4+2qtdCP0PWugSoR3lJG85iL
7d4YOvCgKqOv46HT5vVnWNb+GOt7i/abkjZbJTNfCwSTErq4MxZu07y70nTxJUjb1aLN0nV6+A1n
O5spCQMjHV7KBdTBQ5n2pA3oDYRbL4QmvW0VYAy11Gm72ENj8krKaylDcjQ9swUS65T1TO8bX09A
2leC5TvPjJ2SlY5oBDeF0juSWbqZTndN3K9cpUve/nDgs0CJpULKE4aBC8p7EV5Q9U7K3PNHadFb
HdqY7fQ6A8ufmGN8nV1sA7+ExOjUkY+7Gom83IEuhrCq/Lu25Wbn1xw6NLhy2EwoI734ETd3jaYR
1XwrS2YnXWMHSuysDHTxSB/s89nVWUI8LKWhhNC9uGqb53a8gtxhWu5Zn3ist8jALiQ6odAfAvNJ
o9TmI9a4vymEu5VvMp2oMyduzhFq9YGQKRXOfEaJie5mG3TyXlhD20ECgBWT3m1WpV2XXObBMs8B
iDxurFG0cPH1huwD8bFphPDp/LiWV9WAxiPwsagHzi7wRIwLIJ3hMyG2Qqh+PxjfQSIIqRNERflt
FL00cuefN7k8qp8mZ9d5ZxU1VIhhMizhLBVO2mJcudYWTYCqEIVHZJxPKDmKyjC6IRXhoMPOjUAK
HQZrl8CKiXm0RcsROlk5TASIq7j0JOhrIcni3v85iHmlvbNapaMl5mni3QCskN41fu7jNtMAPg1I
7gzPo0rWD/qa3dn66FmvjqWMMycUgtOJfBNrAZGLwR778v78Vph8xsmhOhji7BoLpaBU+hiT2KR8
343xK0QLbnoLeXO9hPAjEkz5Gm3msu88sDkt7MEzHfGqMWgRbCbb1NhPPZmmo2ROTSbi8tTRkbxy
V1vN13bL7EJSIA9bpujHhMOO6Ovg6k8TK/NQOjoR6i+mHwWsRiunYPFsH4x0WujDkXIjZZ0Kl1XE
vAcCsPYH3rgQEXCqpvAQ6dmSlbnI9/84v6qLL5GJKfSP4zeHw2ogtVam7lM/A/00EP3xDrGrLScX
JoHodo09Czm78zbXdtLsdlI4EHghmyY4BR2+atQk1cC00oqu2n9Dkh5xkeSdN7k6zNnllMIFWGL5
NcxJw45h53hhsJNfG2dw9H23GfiaT5jO3pkD84VQOFjSqOBGPBYwGeZOOULsZ3xId4Yrhs7gIaqh
98b2vxvkXA4iToYopdNaclfxYLciiZPb4P7SKiRdUydT0eW6snEXQ6if++eronkwyryU0zKH0AqE
IUJfSMrHLNEEQhFPrwRSC4gOxNHIpANoDyUsKNccHxHNaNJSo/B17Uv2o9mNnuFJG/1TIFNh1LJb
1TP80BaJtTUgS7gqX7880J/mZ7u2rcRRbyXEVHng5gMy58MNeLrtlSVcdD4a6tjoj0Lifk7/ksgj
N1SuAPFQOo2L7LVuZ45ga5YDhbjejjYcrZeeuTK3i1YBGkFz8kRrOncC6EQM5dzC9VV0+65TCZi6
V7bJ4kV1YGE2e2VhqMgIwEKZw72Nl3qb26mcucgvr1haPuoHpmZHveZoEWZ4KPui6I/gWzEbJ3FQ
MuMOjVzVy71C9tZI6VaGNz/rFIwcfdLCZoqiDvq6peEpr8DhmP4ylylyHxNlzx8rNT/iGu3TmCow
ZBb7XlNQS77o8+/nN+HKbpgfaVCpy2mh46CVwQVDx0KQvJw3sHjZHQxiFkrU4Jg0YhMGLHot5M2m
RQtnktxb6WCHSkXyvLmRQmvtaMlL/vjA6jTsA09V9Y0Iul5MXZN/GsmrIuPuUe/THO2PTW1L2X2Q
g8ZPb12jeQ+QQDo/5i9I1Ml1oKP/ayKrAvZ98i8H5sdBHBo0Pk6Zxb4llSZc8rbaZEIFaG4ofhpV
Hl+VdYFuAIaibgqCTZQmg5ZQIUxBChHj6QJ5KlsKlCudNg3+e3sh81Z3IwkshLoqSI7Qje1+7GmH
VL2WPQWFLL3nOV0rbC54QlBfgfcRSDNkNOY5UjWv+kIpsxYkwaZXVOY9E4WNmiWb8zO2lBk4tDMP
2wWjQegnpa0PIkvmWUW6zdLSspNatnuLuXosPmZF5auhtpNYsJKinRzSfLkwOEi2Q/dWPOl14Vo/
jKCgRJI9MvZy+11RalDN7oWgcYtCQtPL88pop01/zuC0fQ/2h5pnQMYGMFg5rVM/FA6QKRuVdA5/
qOxhlQZLXnJZhwOcHUJ0JugR1WCvhjJRlJDkB90xdWvY4nvnaBkp3MoOIUqDUNsGqZ9X2IGNjXVh
PMT3a/fP1wVzbvCzs9m1QVwDnjtFLp1bXomXDG/aC1Run6GWsxV21Qd/0D6i2zWw02JS93AWZqeS
le0oiz0Mt55oB5/SJr1M7fxiuKAeu+RrqcDFNQYW2wDtGlptTl7wCG1oVI7AC3smaBwmRkE0Y24b
z/ILt/C1lRB0cYkPzM22VFfKMZdiDC5VjU/KZRfgB58m1auVrmmILz7VJpj5v4Y2206hiEZ/cNBM
K0jf+tbuHsfvgDgRjvgaVUeN2sJqSHZKioHbEDVqdL2hw2HyRsdnRijawRDG6dodyGAXspNfhfvC
C5zkOzykLHjPqqdvUqeww4JIa+SGC37wyPo0/QcntrHqLtIkWKdG6lFGb5Uo+J7Lvw4yPx7kLO7N
OEW733TlqxXVSFwHIJ1UhxUsztJWOZzJWXwmxKBSqb7GYsbXES3cRDPvqUQ9bQwez3u6pfACMQxo
3Ca11xMCgEmISynNadEUc99VULNl4UoLx+Ju1LEZJzQa+nJPQH5R2oB6HGG0BrhruEffHO/c2HRB
Jn1vAvndjr7QbsYf50e2aNYAMnSCTUFvZN6DWahojGx7ieMxHW5yZpe+9dVrze6KKw1chs33VR6p
afXnnvPQ5Gzh2lBMEqswpmyFaBc/0p22Cd0UVul2cJBg9goA3IVVitLVoc6i7KKVIrGY7sffVc6Q
Yb0HuCiHZKS2M/cIn6LbtczM0h49GOpcxU2naoWdg6GOXeQkLQdc+kcZXonjakFk0dJEXAraO4Bf
5mXoXgvyEmLMv6fzDA+95LGb3KPdaDcl7QvXFEl6XdhrvK+L16BxYHfmsKuqRiuDhYgHrOC9J9tW
S5LWjuy2QBYfffuTNmfeoBDixl7z/Nf20oH5mQ9nsarHtRK1X1JkSSM5XcfdsEYNQX4MATHQfNVr
i5LbhlkSWu0gnbo6B0tO9XAKZpFAFPedobK89c2kg7gBA4tdAsngNVXkxVci6o7ovpVAMw96hGPn
LctKN3IhaUEomW6YYNdVT4xiMzGX6x7z23DD9XhVrWQRGHdgdt4kKgZFZootzE40Tmq0jYfX7Fqr
0dhcE8OXHXljpW5S1GhvXjs+S68uYxISRzUUZYJ5HRKoamYIk3xnlSWAAr+YySdK2qRFu7gZPuYD
SuZ0pb624OohZgt2eA1yMBNz8/Eka0opQM4Ko42MD2HYRvEah/FS/HZkYbZdApObaGmetmxrbrUo
sSv5qsDONdTyTqXgvq7pdWpKPoSIHZBqkkE2H37d6R99hVkQEhhZLso9xTPFoW+Q+NRtQ92aDlhg
XPRPUSc1wYrorMWSi1MLWXRIkSEfBqDp8dQOFNKlLIGrkGIO2NFYfZMG8JOdH9uyEahJgSdhkteZ
HZIINKi0m4ZWJDmJMDbBfDpvYekeMZC2/peJ+YGwuGWaJYiWfLC9NO7gdpelrRmk8dCtilIGGh3C
6zU/uzgs0L+jWQQtWig7Hc8dHvdgxMvwgB0GwG/YtRF+nB/VwlEz0KEKKkmAJ0+lKgMpZUpfw4ml
woXSXQn8Rk1kEgK6FEbbCv83GFdfMgtvi6PX8mxDMNpmVJgmMlJsMI6au/J2EmLQgEPVSO9SqNmv
eZSFa/LI5Oy6koxaoXqDeUyqTW4FXj7eMIW6mnp/fjoX7Uzq2KIFAkUAUo/XK2OlHkhTwkHQ7ugd
UM1EBPg9Fb3zZpbuhImT8992ZuNpalUz2xZ2ag+UJxbUWoMb+X60GQE5UHkfrkdRC8iLI4szB5nG
RlOpGTZKZcbPZqo5lSZts+4+DNA9QEMnKAKP1UBoyvKPlcEuJDhAbYw2HBGueerrP57USOu0JNLg
QOIn3R+AQeO+foMouQYbNhkyO3+obYZyOcHTCcIa4+tfsT/RC+M7yKox9y1ZEGJdOYaOV5zfxt3b
SNWasC77yPQYVRLQf0vae6Twi16Or5hsWAQ6QRBrELgLka8NpIJekDHxh6R4kbjhnv96kwuYhdVo
YP73t5u7pTIR1ULpMDuoVU2t+nh0jbxGc2W88lRZchWHhmbLkHehzCYdH780mZ0xBFTRd8nwBuMu
4OBWQBGQl9KKW18b3GyfMyGvR2w7THtS3TIr2mu9+lBqPFmxsxTPYhZBSDMlrRVpjvIqLJ0agw5D
sd58hHx8yOs4IYPKPCRiN1pIH2JJv+KiMZKirj/0iOlOPI5emPW36hC4laq5yEU7fJWUYdGlHHyz
+bNp4J0eTq7LECvCRgmI5cZtI2M7pA+/vpPQlIhuT9xxiLumxTjIErRVpppCiD2uQJZjFIONMXI3
sMI1HNXSoh7amUZ8YEdvYtEYWthhlACHWD8Ay41nw8awDR/pvArPJVf8E+DgxRv80PAsP0HpqHEz
g+EIkpNKTIAUER8TL77MCDBHYkuaiFgdWbt8Fr31od3ZEmbo3x3MFHbzJ3QONk6O6A5oJ9sCXtif
cj6TxNbKjl7aNoc2ZwFRJxZSQCtcsrzyqhaiLuDATzC1XbwCM18xpEwXx8Fq9lwp24n4x0/LKz25
6upL4ElLusbYuRQJHYxHmXmfTCpF3ptwwhCusyvwgsrdin9bakIyUVVEnzh478DNO9seKdQuNSFG
DIk3rRaRYovGLtSl0RVU3jOXtsjGiCQJ0YNlnz94C1N4ZHi2PzpRg0uFqBpekgFhwWPegaJB5ju8
+p3zlhaO3pGl2a4Am7JZULWc/GlOKvYcWFtB1Va23tJ+R5oTzf0oIhkiGgCPt4RZ12NnYFv4QujI
9nRfC26Ja8nW3yU3QfOqend+WAsRwpHBmUcx8jjnOkpMfpaHdq3oz2OmPjV5chMm40YbgrfOWIPu
LdyGMAlAJHJ24Hv/moODbd/2EZhJQanhl7UGtq9RygkdA58PwY3Shjddp+A5lW6iPHfPj3XJix1Z
nk7KgeV6yGls1phd7qoVMbzSTx8tWwGSyq5QCxE3gc3DlSVd3DcHo52taE0hM9QN0wQrn73QkDq9
LPU1WcrFY3BgZLaKSsraOBRq3AsBnsADHgcWhIW68jmVV2X7li78o1mcHfZC68zAYhhRso03lWyP
IsFjDj1E9Sd0hzfsanrQBchn2RZqrc/n13BtOmcHXhKGgpsyRloz8GtIEikNhUhrAduyFUQ1oDlH
2DoHelZhAxmiuoJnHh8TBb2j6SuIFf7SzvhpRD7ejfoIKYI0gZFcYLY+tJixBrjd2/MTtuD9sVo/
rcxeH1kf5JmkwEPGwrNUTPyEq6IK00fM4ugjE7NjpepWkvQRa/1Ow/NeeNE2pa3kpPhEIvOh2jFf
X3Fa/+Eg/xzU7FBFsd6Nw+Qmu135NDoaXi/XoFi1W5dZIE5IvT/B9rK2J2ZnDLgrdCkVWK5iaudB
K9xj0XopatZuv+vd9qpPnbR0m+e1bsn/cCf8HOzsvLVDJaQAZiKMvY9uFIfdh7KnX6jv4Q9zH7nJ
o7h21S0l3KAVCAo4lMTR1/zlAQ78ZDtGGpjuYXGIbORI/YnlaSQ1gDXUA8LMbtaSNUu4ryOLs2Pd
SazWShW7FEIY5mV4JdvpBi0KIJ6pDRhOA9LaBpYXl+AurqeEkWM9nD8oi+t7MOjZBT/mOodIw4Cv
oH0G8XtmvUjK/X9lYo4gyiQxN5WvaMUKdyW3ICvdQNkyXilBL16wP0cyT6UwperrQYCDHvvnpvek
ZleC8DsUn5joZ+13UQu98+Na9DEmSotT7xQ0f2fHMVCNPDHCDvcqMJA1v0uCl/MGFu+3AwPzs8dr
kLIULYKvWiOGoCIAe4E2BGFRthJQLruWA1Oz0yYBdhMgC4BjbigvaVfdaTId7BSVkKFU7oY6vUAu
3Bu73q+tbFPhcYAH/HiPt2ZFalUJVi6JpbWUkb1RkRdDg/Y8u26FPGvMBl5HywNfF3lpo+njMqzC
TSSI2zE2Ls2xd2vQDP1u+O/v/f+GH/Tmd//N//l/+Pc7ZQPoQaJ69s9/XrOP4r6uPj7qyzf2f9Of
/vtXj//wn5fxe0U5/aznv3X0R/j8P+w7b/Xb0T9clITr4bb5qIa7D95k9ZcBfNPpN//sD//28fUp
DwP7+Mdv77Qp6unTwpgWv/3xo+2Pf/ym4/76++HH//Gzq7ccfwYIe1zE72/zv/h44/U/fhN06X9A
eyKLU7sE0r7SBO/oPv71I3CPTtJFExsLwKs4BgWt6ugfv0na/yD7hoAetB6oG08VI06bP34yfZhs
yWCsgDiWafz2r692tEY/1+xvRZPfUFCLcnzuFDMcXMX4c1iHLpKsgBUUVc3ZWw9RhDmoA9rP46fw
TgN2FjpUGcJbIOk9y7E2BzPzh/kjc9NhmJsDZxfYAA2QHOKKOg5h0AaaMyEBbL677XZCsDMaELCl
bgvOeCLdxjKpSzsPiIYk43oVcd729zXYQ+uzuCOWmkDKWzQYdXaL1xK3y8tiL3qKG16vJiIWJhYk
4CgkmspE9zGnM1IVKRjzzCqdaIvnArguxo1+AwacC8Vdj29mV9E0MBQUkExCA/xXJ9DxtJp6ZXXx
GGAVAe8ekCI0ukdq/lpgeGJkNntiFfKkGGCElu+xOQB+vJaC/J2pc7Y/LMiHIfc7JSBQlzweSKKK
gjyYWKE2zHbwcNuyVAgkNTeNLpIKD2lwT9jBkHosVUgIee66fJTG5xI92RnaIbu7QCocBhixYPxI
o8RtaeKq0Ycs3hRVRaCBTsw+sJnQ2Vnb7LhUvytq+Nqo5Yul6SAh2zXSXmZIV7EcnZ/BZ9/Ubsnr
Gy7nF0ZlPeoM+Lc+vlctBoQKuvaQucxkdBtH9JL136PiLVF+1HWzq43hRup70qnSTRB3XpzlW5X1
RAr3iTZe08r0ooRt0EKJh9CbLl1q7DbNIFwvPGha7mT8m7aNxzczIpL8fdSpA30qR6uuwURGChPN
St9GqbgC8GrXyNU2hgwCtBdflMbwrR6fAnRobLxorbqVoitN/TCq66G5SOkdrgc7CxGe9ZoDTjFi
5cnlGGYOKMnTMbIbFRiR5EdTfqgKFDhNCU0Rlh3ksp3k3zQRKkfVvVHv0gTD1iTbEMpNWXzvE8sF
4aVjavh9qbIr/QnKZZ5Z5U4+9QlTiPP2L0y+iSJui4HhtPwhGhOCEqnDlNQpi9QZBsNNTOk5i6Sn
RlTfxYI5Uh3aBjhdkeJ3G73MCMv1PS9LVwzMaykBtAWd8qrS2iGDbjq7V6EXysPLJHnImG7aOc99
dArdhXHqG1bvDD1MQkc0zHUb9M8u+IzJIGUODyNS1juehY4AijVBkG5REyetJV0lLagNwicGyHaY
gJqqkndmLOFppDo93pEBVbxQq2w1eR7SDDrjg98M3B7BJZ3He7BYox+giHMStNAvTIjJPxOukVEw
nTKFUFVqkYqGLpWSTZApfmx9T7uHGJ3IRWbHmbgdYNIQU7uWBTtsuctG3U7H2hkpd0aO9MsA4j70
ShbXPN501V40KNGC1wEg5kqz7MiMCcR3nDaRsKiPQvwajzeBcj8k7DJKUFZiHUnbzO7KwGF56SX4
Pk2i+oL5mmo/zEj2pAwSUrJ2KYfAJYxgIxiEayEFR6b5vaIi4NEiacUf0OHzeCTfQe7EZk3rGS3Y
TFAgqRtEOCVahbdyfE8HYSd1N2VIXX3QdkZ6kZv6ozFg4fR8mw4iKaZZE7itFS8FbT3wkUG98t5A
WilLtwUWAkgq1yr3tWI4Yva9Zvwhm2SQMbGyhBa+6j2T7yBkY8faA7U+Uw7CKKXBof+WZXcczwJt
vLPg75GKLhUIQaSpxzN6Wyk3tY7ia/eNAe0gSNZGYy0RjcLWdJ2MdYGaG55pYkdYmGO/dE6SJLZM
7xXDz/N3brbEQo0q7PNpzel4K9MrjT9DSlZWHvqmh5t6rnT8TxfbQxdtZJU5ovxpxIXXIEWQ1aOf
Vw1opsPbElQPfXGZoiSMIsyDLKUbBHg5SFN6qP7+AFGVI1ToI5REouYfnF/XOJGKuNP5t4F/DGmN
ZFHlNmitHWqTqDikDOV5E4pLmQKSHrknY9XYwwC+QDFwNHk7ZtdVZRBJy1ypLndNBJgJky7EIMC7
Sv4IFWlXquFdrKLDDj3YsYZD1FTws6HL0RUutHg619hkwks5XFZtTqz+Seh7P1SuRP7Utk+mwewa
IoZ6P2UsRsxU7zRd6OnFm9S+hfXjWNwEQUiE+E6GGFUQfpogiw41046sZ11krlV0RI/2cX8XKSj+
1c+QtHQLkGOic4QUChSJpOBSbDNHKZ8aK/blIiNUvBnZJoTqGiarwne0OokU2rZuApdDakQyAjcb
u63ey34V+GN4GSig3+4MVCk+dfgy6MnZuGh3MmaxjUbSQUQNm7MQnkcoDRjcrnF6ecdccZQcua/3
VB4dmrabrq1sKQTArhORp3zmbWJ3TYJb4w6UhWL6jfKRxBXSDqVcgEtXIwnSiq3RbpSJECzchbwj
iXYZW3BSwRPYs0kkUiIHICbrgqu4HNzUhCuAhF8EHpRAiYjKEgg0jy5YSeyq2HLsgUm0JquqjS5H
JOiNndyZTi7dK+CgCLMMG/WyscCu+//MXdeS4zh7fSK6QBBMt4xKLanVuW9Y04k5gQDT0/twbNd2
a+TRb/vGe7dbOwORRPhwvhOsewW/JEcY31hljlF9MmRy5bfj9CTtxxRDj8M7jadtVHeOHcXgH2Fj
09AQsJZmne5U0x3B6We066E8JhpDqpcS9LXpWfygt/ZmrCLXqu2V0pRezoivNrXHMMGGYnYw/Zwc
a7bHoZZgl6j4SYvebDgENhb3KFWxjb/nCUxd2tkn4xM8NcWQhZTwW1s82e1HP8EetTNXBtqgNuI/
kQH/ZGAkUJiwzVLLxwlTZr4CW3NHH6Ik1Dn11K64nWbUfiYN6lLBFwOTfoKziv1YRPtkKl0tNt1p
McDueuHypN2QpMd3R0UqDHVFwbKDq96GxmUwaXbQ1onHl/en2w727wAftHYKkqwydJsi8IuMofxK
JuknvbjXETmTtbDkzwhBQO99DkKmVj0Z3HxvJ/WJ9rZXK9UG7feQmDdVLg8DrUowVGEFGWvQNVC8
yWjfpBP2wdrvMyxk/tKOO6PKd5mcNti5l5b0OlZwrHGbb3t2l5lYTOwNrsfhjMSyvnrjNnEV42HS
R18F+pSq6pqkKIPtR8VKVpLblkOH0UlM9SEDNba0hpCM7YOd1jepFX+lGU7cuLL9uBoOSP9bEaF6
JEdEPBIc8Gtz1RnKD4T3IimsWPc8xp4CcFni7I4q5WaMYY5kNC+jBr/7vJ8RZzaidJMN2wk9WRHc
1jB9+S3r2X2voDqh9yPQdqkkt7nGXmSf5U7WQgFRzStCmheULBtOTddOckdAGwMyzZZinham5oo4
ydH+U2q3QcmH97wdcvt+hh2lIwjbsDLez/Mzk/jAhqXcRjPDvGy6B22wDkyd1rkob/CFdr2uD85k
5omnxd1dOpufvSoOUTvdKkO9L4cBdWntzCr7tKR5ErPlWPqWDmITC8WVEWzRBvtV6PyuKsQtgiI9
Mx49kbOVINmBjrjq9O+RaJw5AjMn006CZk+2ZBpiXJv1369fZ7ALKngLLbfFkADm0zBxPauukdBo
p7aWcQ9VnzsJMHOrK4zxc1zujyHOcLkeE6tt2hzuvmFx1A/LxSc5Mh86Kqgxp+fZz9/NGxJQb+md
TOHfn++80/B7dDjHgkGOf1TcIH5eHyrcsrPE5NzL1oWrgf0/enBX2aYIkC22M1DXArz/+HDNCusc
cf1j3DO4SWH9rOY6xsW9Yg3va19djUgKBl0n4LfpdYbQn/c9C9yBf57z7EPaFFdP08J4fTB6/boN
yxt67DcLSzUPjL0BJvA1xFW7NHmQ+Q3apqlS7Q/z8jwBfCWsfnnGwc+3SVg91G/9c7OG7HBdHLD1
bjXi1HsGKxPUkz6oel0AIMEVe8sbApQtRwG5BzthOdXXcIUFpvh5b8QL+efHnXfGed7ksNTBj0Pl
vBj4jtvkTT6TQMAL4Fqe2cUXYS4kSwOe6n96IfPIREghLN1IhIPppeMvV2bxn9ABHgYW4LBAouCa
n0vprHGylIphAGU1+Mxt7pKgd9J1smoP/0KbYlmRf7y6f0Y7F9SxLpmVXpuW70oAxnDchV7rML3p
XZQeuE9542MMOGZ4W3zWrqkGL6/Yb6Of4U8yg2aALC8zxn3BG1M4SlbBiCLGnUM9NF9VNFqLDZpR
QXdtzlx+zcBMkAiBL3muu4phZKnMGVkWkbWZ1xlS2mSQH3EhwTS9tnzOTbz/Y4tY0nr/c7Tl13xr
kcxjieKwxWiDiyZJ/aXGIfFTH6fTU/Kl3+KcdpNNslduATjcZ84is7v2Gy5O3G8/4Qx8i+eJFaTA
T7Di2VPkgzVeM3q7gLCB0Q0k00AksGFR+2wImwhkqw0Ua2Mj1uVmdBbRieUM/4LD6rnO6/cbtRGY
ghATAEl/cKisidQ0Ivoylg1+tXWrBfpOf4p924dUdm09ozrFxwzN4zXM/3d/4nzNAHAjCKVbIPbz
x0wtqg8MUQde63dfVig7p/DGFe7gvwA9HJH5FyLtMBB+eWQ7/phsjSLAbeU2e72qkby08YESoS8R
b9j0zwGzMq0Vu+yWovlVeGI93PCn7LHagz5zldh7ASu2kJ2Bd40CGkGc52O1djsWU5R03qKfwn2o
3cT+EhtphrhxiPA/nSv+Rw2F/7ZN8KO18Ne2w//DhoKN+uC/byiE8tfHr0I2n987Cssf+aejsMQd
4WDAgYdPsXynfzoKcKc04dOP+g5iuqVv8F8dBePfYN2PP6WDso/egoE/9U9LAQRngtXKEPSmAkH+
H7UULkxJMLsA4eI3gvXwW+3ybadrCxUB0xqctSyQdULNi32t9sQmPUI/+Fo+fXs1FzoKlwpOuAIj
dQSxARRZbmelVwoDrAKVYOfRUOymjbGxXOHFK0i0vUW2M/t8m+/q3ewbW6SIu38f/ffheLYRIHAK
uYdID9DwxEs37tuz9jlpdSmi7ndRJI5QCof5Gtrsq6pdtA3+PKcxFMQJSxgm0ozOaltF2HyIDLvz
Kpa7FQAsM64XQPQp5alvIny+VvNAkRSJYtGm19Ow1KHrxT2jAT6tJesZ1/KhXScA6cxm/EyS5g7E
VA0oHeAF5Bo+g0/vamS4Lwq67qJ+1XL4WdZqf5f2GuJ+Ur/QPlk/gPTVObTeFmXi4d4Wg7jRTl9a
ZARt8zS0X7Z1mDLuQKXiW/kWuKCjl6U74o401qeue0zq1pXzfdY/CpsCudsVrHDSXjgGQuoN0I3L
rnVm+54NtRvPpc+r1k3UA5Ur5Ii7wP+0cgCBFIaa8HAbWxDT+882OsT63mKxkxkNAK+vLHlGarwX
Y2NCjidCwzyzq9GUtVYkWUDR2SkRRza8SjDKBSrVmrQuz+65AmY1/SwglSiI5RnpQwyuexc94I4M
36UaDgzkwOJ3G5ZhYr5HDipRR6eBLTKNQoZbcEQNACR3gm0a/tREkzeIJFBMwOf1a5/dTkBhwV6L
M3gRT9vGgPwUNg1z3DowDHemfNs0bEWVeGXHdwN4kUKmAW8Nh6vMU2PxQjVl3dc3iBdwZHQrx+e4
38vypUDHIi50t5/WRmqFcc93SQzoS+5IWzm8/ErZhy72SDNF5KOr4NxqJNyROy9WP/K5PrB20wHT
UIfRFdDYK3ApFsSESsQE8vMZ1SzIIDqsy94xmwLvYPCt4WOsTafpXxQ1tMudXm70a5yqc5LocsD/
mPFnS5uNUZa3cORHgaYFi2E7Xdz6il9toKx1/Ee2R4/hyor+Hc/7x4q2NZD8dWiEqXFWkKZJQe1R
x+5lyoW1c1K3zRNUySEgRkfdTN4SEJX4MAJwJfy+QGV2c5gL6R9/31gu/gyKOgoLHouQnPM60znN
o2bZRONfYq2u5kAPah/43r4ASdZ2h2A6opXoGtt8rfocFke413pXq4sL90yYyjBIIZH6YuPG83N7
Y4YxmaUk2Fyhu5wxw8oYSQVKBO0Hpm0Hyw2ZAyJPgyTHTQ/tFaKp3iRMr0o/7Oy/KAY/GAbf28e/
iSjnH+f77zkroguzG83Sxu/JgNtmWecLRp1Rxm/mvK2WBl4OVxT+kMBPU05sA/gILSSnnKpT2ukZ
YrwjpNT2azZr2xeQdx509HuuTKBzPghmrU1xcQMJiqpwdPi9j387EsZ21AT2avn7SMheKg/o2lPx
CygYaGZy29xcm7IX7lAYEafC4h4BKfR5NarAXLK2YA/rjUG5F/esdbt9CvurZjvvZwC1v/LjcMhe
O+HAXvbKPP3zVLJRLxi41Sz2Q8Y5pFTmY9ZlE8ZejExHj7mtO2+Ntea1YfTC1swhz4u7UrS3boYt
bHVvrt/HzxgvywvHazYJSBaogUF8+TlJq0HOcazNEveAhXsmVkOQrK4He1+4wWEcG8MxsNwWH4Gf
4/RGpZWJjkflnhEujyr9ci/3LQLFFRc9yKO1thcp9j1cO27oNr4KwVyoNn7+gjNwDa4LEMUg+Qzg
Gsxm3A7Ay28flPAaxIGW+5/VxvIylxoTMSWICvn5sDVJOoNU6DMK1oQ8RZlg954ZfWXFg4igdUe3
y8A5gsTKQE/fYcrrshoG4hED226nlm9tMgB3Jb7ACTwj1YNJwKMoCwDhg33JH1Xja07e56ldZ8kD
TwpvHoe1OucHizZPNWlOdWz5pPYlqoBMZigXtA2fmT9okzdnBdISDNfIJY5gfa2ar0UyPgFTadyJ
dFs5qauixQmR07DWppXQobcFJ6DVZthWiTCLisdsNj7SlL6ASqBHdNv3YKMMAKfnepFYHYzCBPSO
jm5t7MSsBtAZosoxN2izMbRTMgT76AWQA547VqWgfELsjmm6qprDaLPbUANmTkqGdhxzYMqNBhl1
S9IeaK5u+/xXlBo47Jln8MJvAXzEZuLV2uypLWwF6FbXamean8sI3tTiYBj7NM0Otl54ar9HRbCV
+WPcfkzZtm0+Mm0lIxS7OO6H4rErNRdBBL5sBi/JWKBMk8PozuCf+QRrfiwQtBSaZE+Vj7J4a7UP
Ew1Epfs1FCExKrcc7xOylgDoxpj7wNPwuo41aHPwlnJYUqK7y4H+W25XAui00c4T+jaWLMBh6peK
7Zljh3oNdQuBfSP7nDG8RZiNnn8XWI3i1zpKrZgguNpCVRR7Za6sDET6Uv2Li3rfjXagEuSvi/da
46dYVrkL9oWfjNOhj1DQlFlYxpbqaYqGjdw+FIk1rOdM4VuB3igmNPcNKW+LeLhD4ucqFelr0mjr
rKucPD8h5f1+pANaNHgPx8Y6klr9NcRbcwQazuIg1nJXz2HQUTYvRIo9S/r3ropWeqqFPf6Kqi3W
osdLmR9NvGCm4sybuA+y/nru1U1dqN7fd9c/j1/okbGj/4fXFHzRfy5CQeSkIFtdeinMJuJIWc2q
5dTFfPr7MBfgjJ/jnO1stRi6eOowDguxg7ooASG4PqmALLwZ8TyQUGG6h60GWYn+tbhPgabvdaqL
Xlr5Rq9ogy4/NO6ooLLAZIOcPXReq9yeWvyYqjmk9mMC35D+Spfi0kYKoTc8tjWb6jiiz3a3dBxj
hRgYo7b2FjRGevFi5aYLB3gnwY42FsLRrQfFvHJZ/XNTBcmO4aaqwjHSRMzjz+8Zt0i4UQoTlgAN
vme6m8eXv3/JC/jbjxF+P/i34oM0OYljrorfEM3CcEtvq9XCcMPBG/59rIsPAycj2GUsplXn91ER
6VlN40Z6EAGBgHObiI+/D7C8jZ/FHp4FJk4YAf0cRG/+fFs65bxhaio8xYycUdylmJeNUcN/F5NC
w2XH8Er68Pcxf4MT54PCic82KcoKwGpnn6igXUb0pe7uA+UdtKUwfeiCPFQeYM+KZCzlJQmn65f7
ZYGdjwoIAdEi4L5Be7GsiW+frVcnqHGWg30JqCKghH0ikhYygd4nXuanXu2lgenVh2vn/KVXjE4O
7JBQ0oDudPa0jA5M0WkkUK/XMB6p95M+h9Kgu9acXEAREM1Egc2TK1/20tTRgVAt8WMw+GZnX5bP
WN5gWAkPN2c492Ffyf6PIyy/4NsLFSZUkUmtwce3B/1rW1Rvf58nKIIufLLvz3D2yTjJ7FlpsNJ6
c53AiRXE0kBRqgBxikFit7guIT8eoW5rBTy5vgaXKqk8PQY2DbvmSJY7EaF3XYwPQ/5VMcHR685W
6oBjfGpXTJe+mkJNipyZvnuoyq9svDU4v6MJ28l5WmfyXkU1ZCbMi6sPrUAGLgcqNELem08+Tieo
bDW30RbVtHBsQ9+Z7JOnsDytVGAVtlfJFMbn0c5WTwbXHEjO3GnsPxOmbdviq3W4eG7b3FdVGiZg
TQ7WUzyZyKrErRtyeyWJb8phhgXP1wA/c1QjaTTcTjrxmAQxUsX/acPgfIhALTrpnXAnCiViZYQ9
rXwDmM046yDQfVEudkQYN2WFlm2l3hSD5qq6An+xObSlkG5X635O+LMGUlGSJVs+WzeTZR07DV7Y
JHUBSLuJlu6zSPMVjYVI9pjdKIveEoT4gWvsDRpf1ydLK1t3KFHFlvamaKuHdCi8hhtuSfHnULQh
Y/VRG8wbOx5DuNu7Eg4ZTEc4ngR/XuGrjPNNbasYH37bquFzvHFCAeWU1ojQugK1Zn1XQNODnlmM
ys6qDoV9S3SY82Yg1UXEV6jpMAbkCvSzmOd+mhZua2yTjPp1aTh2jAaq2Mc6CUn6jIi+oM1jT4fF
kZFYT2Oj7GyZ382Rgn+fDtU7yIfaM3zFwJZDFhe4UAq13XZCx9lWvF6keBLcdav51I+dR8A5Hg2H
TKpvpve07j+rQt7wNEFYsnpMRX7shRGgxFmrCvLXzc6TtbGaB+GOE2Lrhp7skJoeaqqAndcbgiFD
kRkrNKGPRSJdyypCE2VVXGDGFW8NeFyKcVemkM8DAaiih56roHAAl+tBI7PREG6JV0i+5fxXjHi1
yXgc7PIkRRHkc3boSjWsetyqstQz+rsElBZJ8g40OuoribXpOjvoJ8wswnZpPq1HAkZMdZBEQU4L
+DtEwXlu2puZfVnD/RybgTANR9cUz8iACEcWymZMKmBuZYYJHotg5MLH7nhSowZLt7vNCuoUqPfG
sl/LASZmdr8WBZSD3XOVfdaidJPisJAeK0jos+muUgpf71G21iN6puhFgZbGCTzS6YPMTkN7ghDG
61FbIExurcvurtTycGyB4cGCu9VjnGoVeJ7mDepcBzStHTI2gw40FoU2ztQChQJpNJnemxmksfmB
Fr8SmNzrBtiVINqWui8ywI1N0BQCVFHq2eyp588DOSXM9qOJqA7hyhEu4C9UBcSaExDalDdNfLZY
BVra7ofpFwNPuNcqf8jZEdvRWrSx2zavNYOgS4XfvChf2Ww4DczgITdY21Lzh+wVibmegAJLq2Ls
4bg2TIcJvNVkFl+N/Rph7tgJgOisBFG6An1wDkZ5rEzdTZr2q5kHYMxfZjd7RFWcEilNWo37SZma
O5GC9tanO2M4VequxjZrRapftsLXGvW2za01UU+mCtydxf5sWj5CrFYtKcE5yG6EphyqsjuUsXDp
9NbU5FQiMMcqG0cVuKQ0XVDZyf1I0kOpZbM3WgYMk3TH1nHRG9UX0pC1OZUA0MEHNW4ptwM5wx66
SG6I/VwnNpwrjDXB3cwuEC4lqs1cv8d9vhrAF2yLeV33mY/73EoAFwcfvWx2s/hlknXdPAmeHAfY
W5PuVI3gtyEOTxkCG3q1ir5Bdh8Y9jNVB6eV2Lan06ArbgKOkEZufrNpu32HZVGIYxIrjqY99K1+
l9dvk31i4hHWGV5kvunAqZMpRdaI7imTBEvyoJpwLSNJYNrc40nt9f3ozUB5q7l6tuvSw701UC3p
pOnNXNzMOX65CAeubmDWEWYGAXwNYrQFQmlMM5CkcTZ8GAY4lsW84T3WXxwdJcNtwDjO5X0SGZs6
fTAVXMXLNwkbTgWJEGOruLYKCo485h3mWLPp6aFo5UsX1zdV8x6n1Js59v2RugN8n0YifSLHTVnf
tnPrKmmxN7nY9E21Q3yiC2WTl1SKy6Xp0q7ecM0CufuYdtYqU9pDN1JwaOEqzugKuYPbZqZuPKAj
xTNQmrV2K2l20mTlKHG2EW3pu2kEH+W5Xalp9k5LMrj6MD12+prJjxEUc6VtEeZrFcurCLSGPpSK
ui/m+L5jigsk2Y15/9g0Ci7zaM3I2EfUMLwIQUHDrkKGzssryyH2FyNw1a0jLGT5iUCadWu8l/q6
Y3TTZDe2fGD6V8n7g9KhKIseKegy067oftXgNqZk9Mum8pUIluVGjO+vOzkWJcRpDo1hpxoZ92Ns
r4qUu72KZJ8xca20Wgs9vhnk05AWfkzudKZ8Tax7VUZ6TykMfNXZn/NpRXoF27+5KU11hz8Nnqvu
GgWYEE3ngL2A9ox0usl+0eV7HEUesyBEGBH+NNZgSw4nafEQ2mGvKdAKaJJd3tV3ukD3AWWelWbA
OcbNNA2OQIslAv0TVMPHQR9WLB+8OQdLjmT+YN2WLA/tFohKNoRzlKGsqVFlrKmKyMip2PFpgAMQ
yOHYDTS1dwoFduFHiS2ktbOApiD3ZgdePhmy8pP0QzGYkyWfJboyqVQCnhgHxFDfDgb3syT1J8p2
o4GWTwxaLAjzfFpyeEFDBvHbTh8YwBFkUK1yCuc9vIUKX9poETEgcsz4bp0AJGIwVjHGU1Tojmhw
NSZTGIsvoTxSmmO6a3sb5HGgDXr2QfALC2xTKuyb7GbazlLZRwIIB/ZYoSb3NliuTChvuOif1IaC
wChdMy22Kby6FXtcdZXyVvJ3KRV3iod1ho3aoHsKfrJRbSwbeGNSHmIbgawsOsD8E5JYaCzxiuzP
eZhMPNWNDtjDRAFoNQFvuheYiE9gkYp9VdVHHSJaNPzs7tkwh3BQYAKIlU21bq0xeMjFcQs9bW5t
YzIGTSPdpsYbUKx11cGjIJ3DuX1lQvOneJf3mClEbFq1vgauX4CbYXOxBAIhVRx5R2dIxeLeij4w
sF6kXIJ5CkhqoZmUD+pe17fa16KtuuaXfOmy8m3I82toVbI0bySVXp5/6NHToIorGPoF9qD9/aGW
zvz3y8qgaVL0sY2rxLOxQbLuLYwnHetAg9LjN9cZX7/jIs5vm3D5spcIeIBL5x0KIwJgltFCeBHW
71Kwl/rrEukN/cah10DWLKo9/jNqodlv8mSVo46PZO+ytgskU8JEhcxn3BdgqVvV7HZU4hA0btMG
+uRm8qZ8WNfGkhQL5x85YSdAuLSJMrcrDlJN1+VkhiRRNroFD0+gig6a19u+EC9MKVeNrS3Ru49j
o8IDzPAGE4IB5MV2xYBecbPWTSgc8kXkMbIrgMZFfgs6fhpcVGBMBWnmz+9QjAkpBrMD5g2zddVT
nfkJq9OzwzpINsYVmOvCV7fsb6Od55FhNddqyjDa4ooB/PtJOykS3nyLZp2sSv1qn+jPyz4GhDMk
JjM8p5AX8fPxxgoSK8Lm7jfKVwUQHcC5lYfXUi8uNemgS4Wwm9pwpfmjT1K2ima1Fe1Ajhp8M+Br
iDzFUT6qCOSMH8ZtDxEkqP3lujkhtVCcrpuaXoJTCPBD4Ckg3Bnnu0SmgiHP9FiCsS22CAPWynXX
tI6aTKGwPv+OBFzaHr6Pdd6TkRn0+MtYetG5HKKV+Ipf+yWgAXpuCDyJthC8zoCGtLTjuksq4KFq
4qrwguvh9MsgFfz7c1yEDr/vCmeQCUrDoex1QCZSQM2E+53RH3Ky5fSgQ7F118AoSeeJN6Wa9/eR
/5yX2P6+bUdnD6jKqbLqrkMLcWNttJXYwvl+Q69mG1xoaWFCQDm9MIVU9AnPlndmcUODdGppVRIw
S5zEzTdlKBxUUSoydGCKfXPNz3DBqs932m9D6meGXRXXbDilYsgGBS36zSVEUynZK9q1zeTSJPk+
0NnaZvOYGxWiZiDjBqLiQ1sYJOCzTgd1o7qaj7rgKjng0sT/PuTZqZVAERWrI4akyOvijeXH47Xs
qmtDnOGE1dCXDNJDsLiE5VKluKvL9uHvk+/Kizu3D4f6vgTuOYI5H+2j5oGjyKfJFdu2i0vr26s6
33kF0XHDHzCITYVbda8MLvrd7FgRvpD6mNDnMu8hn0oAw1X/m4oJBFFg2gyJqjA3/LnrZ2Ndw59C
gMb9jmD2YxtaXudFB32zUEb+BWnCmXnp0o0HVvLPeGftm6gtqJF1KC7i/ULa6VfgB4XV5noZc+G4
/jnSWS0IawRKkM4rvGKHumDVr8BvQGYGaBagwlxj+l3apECstMBIArcSJMmfrzGayhywFV5jjwNN
A81vCJTwOsngwnSkgOJRDiLEAgyks7eXxYrRzXoDiS9INrz+nCRZIYThmi3khTIa7qqwYVh0HMg/
Pnt1PDPNXllmPVrY8MyF/VLtypclCVXz6ba6ypO02IVpAU0/iHbY6/Fk51W0wmqokgkIXODe7DuE
LPdo4uctoKMBOlLjU0txOx7qFRxLNp11O+pvUa189vA37HCBTJUMSM/o6hm9I2jZVy3qSwFKVsWk
Y0LGziaYGs+Ae6xXrX6omz2Rr8S6g/GXQ4t1mzZbbtper8wnuOlDkK65Q3qXT2BuQIY+R4cW3V52
K8DgI3npR8Wm6HqQEAdXtoY3wxCdJvc5JIapjUtvEZa42ZSjeluM5FHk002cl0cSqyBLQHpH9VUn
UG7YgpzGHrinDeJcPjX3AL3DkpgmSBDRyeZgbwG4I8pxwVVM/CQIxY5Iug9SfdqYRodI79eu1wFK
oA81ja9lbG80HruD/jpCFN4m+pYrELhY6I5FBRiWuaO0CqRluMcX2V6UuGjL1INUxWkr+AxoM26k
rPGTyXA7PT0Y+AuUhm0tBu815SsynxNFXRtoNY/2fZRooQVp88yLcARMCPyvK4pjlwFKpZClE0V+
mPD1tCINql+TrmU/b4pFnkcBTCijk1af3fRe4wtPevcyG/k2ht+7WYzh3EGDLwG5IMTKFXYUUgDI
jfHOZohLa8ZcJLXhTpAjykxui2Zbmvd4cjotoC3ehA4ig/VqISGrTD/gv+RVlRXkZo40F+FwzcCN
NoL/wjzsBjO6t5jil3w3yy/4UDOaexnw9xQ37khqXs+0RyNRttH4oo2AYEvzJotNoGHllpPPWNfD
bEDYXiv9OqrgfxwpgG4tcN15tFbTGVjtuBuTzKvF84Q7EUK6U+BtNV3HXQkiWt4+67Xybo4tlMSv
kxojIqIMRqKuhbKxGj2A9Qrg7nlttXpgANMajBFdmO3UFaEOQxRM8rVaQacPTWgbnciMtJBo1TSG
37ETl8AosicLZVnUdJ6i3SR14Ru27gnBD1IzMMvuNPtFar8fpI0wUyK6UWfABcbDwjpJax62svJi
w8TE1fZKa3kKN5wkUXdc5hsrAc+3L9ZEjOHQmeD10T2x52Mr1Uetf1BN9RZmkJ8REu8T5K8W6gT8
Hr289GAV3NXg7AmLiPXYjF5ZLjYKFnuS7amuD2rCD1mHM8iGR9fIYLQBGXwEH84Bnh2jI2BwSqrR
HQVIr6MMivkQ2YlPpr3M5zteVNCds3saPwljuXhypN8UaFr2bsOSMOUmML1p9ktSb2P2lJiHPJlA
hIkRiQwmU654ysgrx4g0N0qPvZKi3s0dI+Ue0OX7TtPup1HzVVkEGfofpKSbgZYBt25TE6th/Gz4
s07uSFtvG0u4BqawAU83JL84o9luEwbAT31pO+IWGfPVPgsyU2BKIHHTOCmGDNCfh9nNLgaVhU5o
A5UgTVbgAvfv0M7nuQG86lUgx2w4Qb2+g8zWrUcLXG9oLozR16raA1lGA+6sMg7UGoTC5HW2bpn6
MRqHEl+3BmpWDGzXocNRxL80BSufQ6hhYSuFvDYzuR9Vbx3E+FXeLsH36MBu2hoq2Jp4UsPr1N96
la1FBGFLPwKgfGuwScr4nme3TfWkwdHD6KRP1a+e9WutuZtAlCp0IG0gUNmkdQvLXGXZ01Cf0Flx
ylyiRfeqTR89POd7+yntXmMB26/8KwUPC43EefKL7jQ3rTvGxxl64FzbLhJ/SIhvFIRuYeFE6Ato
g4EeE3JP8GuiWHUVFdQcoq9b2SI5nQUN6F9ZZe4N7JGVEQdNq3lKrW94il0dG2ajZo4eT64CFVvc
2nuS5bc4IzFt3if+pSJAbjCSVU0xb7WHqC+O06RvO7b8ZfkD1Zd0GZCfax4QPMfCC9fKj3nGgwAa
Z+IJe7BntsiZmuBjWXN3zsWGl3aoRNzJG+we8GSJ0OJvoYGuAJSO424olSOdtE3G7/pe26MJfYh5
EhDtzo7R3CsQ7/uSmBBQDXw16PxtSCfgpE9ptJrxFw7pe9fzjYbXMxXwGJnA+NRB2zfRorQhsa0G
AdcDBrD/l4StktAe4H6BA2nTmAg3AZHbYNAttajUEnmD7WyjjPIj1thpiGuowJE4XM8KCHTAaKvi
kFMrcXHU3tGMhprehqbUXVQWLitm2Mb8sqyHzFwLhHnk4MrB+Nc1zNeslW7c5jtbzJspZUEnOI6f
wYvjF6XpfJgIzUzeRBUaHkSioTEAcmbWvdbcKiXSQE1HMyjSM3m4HGKw11orCyq7y6xHVm+HSDqZ
faLWqkJDJef9e24OftFqQdbfo+51cGD6cdLD9+M5HkzPxETUsaelONbNDNthrfpdssXn86zmEP87
e+exHDmWZul3mT3aoMXWIVxS69jASAYDWms8fX9gdXWRHt706pntmOUmMy3iOoAr/3vOd3rjIkVQ
L2dr0WA9nt5ktCZBjt5a0SitNitfZMo3UyaS8SIxzE3A7WvQvcQwYMK5WwVWgeMFH1/Sc0zfKx3X
kBapOP2jFSAV7/fW+Fudzc1QJOvl9ahFD1QHZWSZOqqfepmf7Odm2rCY2kUmE7GTc3HshdFWzaMX
Idp11VPBVfyo7o3suqp3Y5euxGIzDaNXcCEWDhPautAd1dtQA79x34mKjZF9ZYRPBj/EAm/TllBs
ARmIcDf9m3l+G8YQ5cJ7DeFAnx+LzxL/k49sr6P+K2ODgElGefk+EF4K6QNsXckiy8tbdVwYlVxa
Uaon8mzVVyEq0T99w2xeANu5nczG65MPcQiRf7JiZ9dseCDvsBsiDELldmaG9qAVwYNJmXCe4UtA
5RlC0kSUy2D+tVytGrPsTOqjOd9W485UDkUCJUOaLlqfu9yyJoxBvcxbax2k/lK6dxJJXzUAjCbL
tEWTSFwf+El1KNGl4/xYFcVH1A1b07iZaCAN9a0wcX+b6tuy/EP5Y4W+mSmgprKdOFxeOU1Rwk33
V41F4aXF9GBtpPFXkT4YKtXgLFgjmuNSuH5SAqbibCZLjNvw9E6KHoXBgMwzEgyVcfNW+qg+oo1c
lxshsTbwq5zYyLeG8qRqXFEJC+3jV0vBXg7qg98hojahXg03rCRRf6mWL37EJX6R2eQgIAG4Nig3
jTUC5Fp1tfGizNkEib96+S4KnrUItrqUuVlH1VXsF9LfqqcrTbHMTuw9KUj0sQD6VG7RDa5icPId
kg3WUNsYsKF0FwIMTStu2AzXW19LvPlzSDdeEaqubuyD6Zauo3Jd2qJ0qZPXhgnb4ruGGGvK6cli
ooykaN8USEWV8qKNI7YrldfSW+X+I0Y5GiULAT5wUqA/KTSRahF05evZSrhvrK/rRPYUiyzuLN9P
8UsBU8JQ3yNfPAh69CpayLuV24x7mIqbZwxhzthlnAwytzT//FwcOKUTXHLbMGNL2DAg9X0/9Rl1
rGuzrrefNdocjzs76BudanBxhsB5wsyKEvFLS0dlRINU+04uUNM1iMpJv9sBnVqg6HZ6FTrib/77
lpmH+8rAO5fwdeJoKxOTKC6JlzLOwqOjbZeLiLVzVInL0TbbQbHxmu35+tuJouy3Zo7qi76f+mKP
J83RuTNQ4hsDcQgrmcJ+3O/kc9XMEyfcb2L9o2Jf0VYzp2yW2yU71Nzp/4XfW9K0+o9/oxhx4uD+
tb3P8+8XwVncUh1Ad9Q64jq7jPZsZVakprrCxeC0OIZy+5w35/PEfFRb/NbiUcmvRekpgFfqHAQ2
zuwg9XS1S9QZznxgT7/TLnvbxJYsPUUXAA8hQ3DvvIsAHSJOORT5qtnq+/bhPGXxhHUJAzhqRsgI
msIV09EPo0wtDiT+UBFfYhY3pSPvrOvWQ4q2GfBFt/va5Q7JSdalK3soTiiknO9tJ65Xvv+Ko/Ik
c7gsdiq/wr+YXCQkNsPoCm3Yik395vxTnxKO8tSmhg+GYUya2vepYsYSoJYinyM8zF60gZ3rLTmu
zbDqd8h8JgdY4C/Imsq5nn6q531t+KinS5mWsWdaGh7udGkbz1tRRM+uvKTJvQWQKFJSigxX2XSA
QLBV8GvIQMMU78xUuVSmjrvjl59xrDwuC0mAU8XPmHDhIOGY3/zf4Z/8EsLfWjiIh8wpL9KH6fZM
s8tr/anZo87Wd2XMUkCz6bZ51bzRG1wuLkllxBdnc54h7bK9REJ7Hh9x8oHRceOXBlZJJe37B4/x
MZTj4nyKSTjpD6jB7jCxCjZ3pCAz6pW6jzwizM9B4E9Mo9wBIU0mhBpj3rGGXOuKUI5hyzsm+p1U
GB0Ck+xURcQAl4/8sjPd62Tv+ldzx5+1464djy37jXh6bEEPstMPtOjMDdCJOj9WRxkE7oJLBX7y
/VVWeZ71ahdS50dfo1rsCJTXn/vJyccgfM1QKFBrhnTUQjPkCDVVWhBTiFSRU3JQHsTZ/t+3gtgG
NBxfSNc+NcNfFoE+Sno4XijWZeE65XQyGs8WJbGfGzlxv4oJ7UsrS8f80orvF0k8yNS9M5EiSRgQ
z/IQlTuEhCD2rkrpNdTUy1gTbluUZVni72RY1L6QOUYso8klyTrzb/QUCUhkbSY/vaiK559/4qc7
7HhUYseHUaQTtMgy8P0nyqlW6xrKY2eSXnhNG4oxblIUboAXsr9kDipUxU7G6zmCkJoZANJ0R1cE
t8TvXPRMFewPfB16Z5C6Z37aZ4TZT7/taB8yiG1fi1ncOuHomcMhGiK2uIOLybkc5S3A/pWWG4uQ
tcmvDeGqbUu7x7ZUlq+p8B6ES/7UXWJwjyPc1j2npxw5KJlKcsjJdxLXpfQ+9ozEwMIsb6ChhG6X
IPKG3Glmdjx+mIOyNZvHPhNdGVuVmRP8bbSc6PNr2VqykiB3mDdJ/AtFK647rtALakvh1VCPNpAy
x9AIYAtlyiB3ZXiVIFmDSBseNPZQA0UYmcpjGt1rxq8pz8FyPra1RG3uYRKqvRmGewPgpySVq0oo
nTqj/q5AYps/qrFypvlxypGRNY/D8DhhhIpx++oC0YvQ9qqiofoEp1VC8C1TvLQMEV/QhEErv8R+
t5KTYlvgxptSayVAkaeci2GLG3cluIwaTld9s4V/eW40nBrZIGcMeZkMMYocdbWurxKrlsnSVHm9
WVSt9Hp2+z7fq42/1RvraazyfTb/mrJ3ub8w9ItWZB9tPhtG+ur3CLJHzjii2HlT8jbOEaeOeq2a
0yr2xZUOmM+nCvBzF/y8cvu7B/7rJx/1wL5F8AJqkx64zbfKqnqrHaoVkrMImfyN/5tLJrdTV+Nb
cMEe2bJH29i16+4p23eHxXllOQujqCT3vtj0XrX5+eedOA4wBf/r1x1NlVExT5FhMIllY+GaxWLo
LKj5bmJqk0uBv+T+QxyqM6Gw51o9ntQ6qcd1z1VvPOauMbzP1G1K1GvVQnBArRpp72pSnfkSp5bw
r496dLzTNSsYIosr7JCqpdbcaVpmi+JBOZevcGp9+9LOp4H7y4xdUkiYBH2RVviMDXmLx835+aOd
a+Fo99lltaI1My0ATxxrcqKZSX5u4XSv5WZXFxdzO3qN73N6IPViLS8bvNZZqGQEiV4vp45q3V/J
pFFHLtpP0ak++o1l6yvJLhx67W24Ex15Y73A4njGWnGZuvmDuD/H8jq1CwSA9M/fZhzpLERLbwml
ZS/WwYJqKE2j7ijQhErMicZVoNTrn1/G6QXuS4NH206zjcRJaGlwTG3jSvPC58UEriGf9Pxt45V7
sjFt4NXqKvxVwfs8M+t99pijKYQrBeUT2a+jtjqa9QwrjQSYnIuWJXsNNorTkMUdPUS2sh7deoU5
Yx/u0otzt+Cn7txV0ILc45KRrfwVxdXVUduFAotn4y4SuQTKgMzdgFdt1Y32omzPvOblMf56zC/N
Hc2U2qwEc5NX/5DsTK/axocoQJFvq3vq/t84xJ3YXKsg99glYmJBwXY0IfiKjL88kT77+J9f6W9Y
ho55jZeZBB+HRBSbo9QqfjhXgTl1WP3W7tHwtSDxWn1NVdG8KLcQMylsO8Jtuld2uduPoOC0c29W
PvFmvz7p0Wiey0Wb2NDiUh8xPKrc4Sq4APSxJPaAFb79+Ut+VsqOv+SX9o51NnEnhmY60V58EO5G
R4JnssQ+jDfB2oLsDUftYhGmcDVgAygiWu0ANMIdbnx7E3+cW+JOzPtfX/dxhaJBEyN1y2yJeYer
1CTvMHzVq6F//Pmpl5f400MffdauEVrKxEFP+VDz/iEa+XcUl+e6z/HUrGVJYI5ch1BxkXeyvcA3
TLImRltYm/tpc3ZYnhBzqChkP1F/S37J0TDBOUCyB5EsKElNBMvJmmBuPhxOi83PL/DE5u5bQ0cv
MJ0Kq49yFmg8Lc5AF+3AJE/tmeLricXzWytHY8Gg0NzXU9SDs3qMVahG+Cd+fo6TX4hTIYgwNP/g
146aaOMg6JpI/IfDPgPwvxJuDVddlY/WLrsK1ZV0fabFUwP8S4vH0sMuVzPDLybKrRedG22qtYAX
BHzSIvEZuIr4f3xC7WhFJLah6SKk4KxIvZPcdiBpl6m62mq2Sr3tbNnr1FT99fmW5/+yp/LxVcaR
T3uVO9nZbbVLdrHDntEVvYn9c3aNWdspNufKrue+pHa0Uc1FVa9hzvVs3gd3CcxpF8rObhnXoGed
szLxc9/xaKwpmTUOQkF7opAd+sF3QwV6vbJNpo+MuxOzSux6/iX2oT11XFMh1/nsSP+fwvh/pGVM
/M8YxovXuv0r2Onzz/yTwyj+xwJbFCEvsfGU8FJ85TDCYVpKHxa4B0WzmHL+yWFU/2PhmsnMmyBL
F7v/vziM6n8wp/JnNCzxiwlB+l9xGP/uOajGNapRIhsZ2Vwa+jpCzHTEY0zINLpqDnGbeROs4Zi4
wYIxIG7zy7u5/sei9hXNdUJd/b21o3GhTdWktCEe98YV/0gHmH2O70XrZcIJbPNp4Rf83OLfawMw
psWnoUuiBavt6PEGs2pbqaespaHI0oOnrMBiEpSrn1s5sdP+3szRc1Vtpli+QjPlM6q8dxLp70le
gW7l+JskdIUbYze73V34K/u/8AV9b/po6CdqkIVNsHxAe/aGR9UNdiS4caszbHMq2uc4YsqJDvPt
jR6ttkbfB3QEHnVZ1qX7xi7W41bwVGoQ3B2R3jo9oo1x+n35Fpur0CHlZe0/BzYVip3B1oOtY7qO
7rD1nO1dy1v+vpPiVZAU/XlNifXraHVRgQ1YVsOrWKw5wIRKJt7AJQpja6wXvYXr7xcnyzmu+Mlm
dREStwWtgrvR70PI6vD8pxPN5qnKhfzsldN7E2UehM4zO51T4wcOh0LhBaAx/xx1Z2lmGvGXpuIt
eyrL7n4tz0cB914necCtubWaz9G3Tw2hr20e9+3RwtQZMWaT5l0BczjtSUj4efycbAJ+GFQ6Pttf
BEH8w40alUXu1Pq7jAbUfCjil5+b+CzeH3cOyu3/3cbSr79sBRohIztBpA3lqnksICRyDHeti36X
76Ud+fYb6UXwfm7z7y2jvvAQ2ebK3Pehpf7eZNUkhhBXNNlHwobgKBzw54IcT+w0vrdxNByrYm7K
FowVw38krY6cqqXGsBQWfC6XJiyC7s8PdcKn8L3Fo12qIlh61ne02LiSRyhMd9FuGmdyqnIFlWz7
c2vLX/bXV/vXKzzeoEK5L7JuprFJr66MKcTu/qYg6ytrLk56OHro5bjYO/OMy0v7q1UGM+pUhPwg
Gr9/OGU2QdhObU5sj3I5gSBLkCxNmB9blJ5gF5Rz1pyTj/mlwaPOWZd9KXZDvYzrdvsP112zbdfn
Tkp/NwMAEaYULXHvjfft+3Nhb/drJaUZdd1ukT7hT/h3jpp/D2eagVwFtc3k+vG43yfCmEZktyAy
GC6L4LcUeC3q+587xgktzHKFDnkQxDX7IfXoGwmRKKhlNfONBn2rTRa0BlTBYCs0DlBKyFGaja+W
dMgQEWQipUS7uQqj8F5Dnp+BxjDT5spqcPFvz/yyv9eD77/s6GPCWYGjV/PLtKspgwLJ9bpux2xz
pmcuWhCT3Y6PyyI4njnNnWt3qZN9meG0Jk6DsljeCEK9XMefF+arAZd6gw7rzDMuU9f3EbI8I94Q
xqbM1z7qSRkWOdlXJ55xRc39JqG8SCLDE5CDFVGCqOPJyw5dUpfP7SD/rip8a/j4qhnAR54KjciE
oHTbokO0lweekCJ5yl6SAk3pIL5M1qbTfv38xGce+HNW/PJysxjmS5nT7jD8GjVK14hlVeH30CGx
hCf7c2MnKqjfn/KoCxlWYZrFyKeM0GSW07PY/+oywGaWsPKNalWUf5qYOjZSRCMm+6M312d+wKkh
DMQfRLwhcy44vozoBuAleqssy8rgxp8lzuqif6NkfeNf+Z1deIGnGmfWyxNKOh7bREmnUQVhP3XU
g0W90Dp1oFVNSa7acJ/g39AFmaiPD20M3DTIXK1CallJ57rV30v195aX///l844Dp7xKoeXGJRCZ
Pa1QumBO1ks0TW2bUHbuh//KQv6fQcUnXzJhS6BxoQDr5tEgmv1sDGCBL43CiyAlDyuFW9/FV5nb
8ZE/pH1mvy9no6SkWF9jlyHmbkN1eWNcnyvan34B//1brGXcfXkBQWcEKJf5LSUdqxw6Ly5K5+dO
9feqyjteomqWo66FkvB7E3rVlhyT1By9fXWhzsE61Uu7qa5yaOxhf5sWZ7rTqUdCpMw2m9ZkjObf
22u4pBSTmfZEc6/ArYH/e6bbnJpxZeJ0uVrBI2coR08UmA3wksBkaxzciCIackW9TH1jt6CIfn53
J5/lS0tH27xmjOKyJm7SqaprCxdMEp+b0j/Tj46ndHm5rdFkKhbq8eCrxdIKQ4uHkYqrVEebmEHP
SEoHIsO9kVgXMZGxZvHmzx1sWdizSXtlFmDqo5tIS7YB6nwc7ivBPIhBtivGS6n+CIy3Xmu2BKcp
At+4Se5LzdwOqbyOFLyEypk5+uSe4OsjLG/xSyeW1JRvnFk5jGvJm/5Mbrf2McutYs90YOwOLEuB
3V0P5spyyED8+ROd7Axf3t8y2r803o5TNsQ9jaOEwgqgk/aH7D2/H7PG/bmlU/MGBnWKRlSHSNo6
6nZCN1vhZEJoysv7oT8Io2XHenymx8nLZPtXf/jSylGXE6c4hBJMK/IabSb+z9xJr2aE/ir3l7FX
k2O8ajdIIpBm6tC7w/qBHnLeVHvi5LYcnv71uEfjuOQeDtARP2Q54gT7/B6oNVbU/A13isQtUOYh
Pj+3VT71NdFnYkM1QHmCgvv+NcFNxcpQ+xzq+6cG1FtXZK5hljulePv5Y4IN/ftNsx3npoQlDz45
et3vbYHUi1s544TdSC2pwYHdCIFTp2AvxtwuEKFFIioOoV/JMitFl8FX6VZS9GC1ZDByxwrlrwTM
wszQXMkzHC9llWC3x45HmHAEfbBEMCS4XTxtCYDfaFW01rm+s/zwTsAHNEm7Oun2eRlda0T5NvNz
JYZ2jG2BQMPXGAFcEksXlvQmYmCRDLiMielV840oaF4JmdAwqeX3w0UflU4VKXt5vFMIsVZ8ShKK
xY9ub2VW735xp8nvaXnV0HgdHnwpcAbtxY8112wYKqJFUmdIOAdmW+1PIhxqBC+TnoIWxJgXYK4x
rcXq4u/8BDBSr7tK8tDpDRY9GNhJ7sWadNm1A0qn15z4j6n4AOB7Nws3svKi6d1Vn3Vkf6TWrioN
clHRx/TyqoLoNQmjV4nKZUEss1YquGNLO5t+Ly7OHkec3sJaTGGQb41EtbN59CZSUEJwnWQtu2Kd
bkpRx2Jb7RtTW5tJ+qsGpDgZkyeyWVPzaR3hpIj9ELg4SQTDvdrcCxDGyElyu77YA9rxekP1fBI6
UhESVp/DmwDeZyF/Bu45WpikzGBdioKbG82uJU8hkk07keFVTq2dqTrZuJuqxIdBIEXWdqsa8tcI
Faeq6TFxcYhyYwX+2w3ieb+A02UIPVE0OuNQOMqYwtXEWdmNAMbVHai6sf2daOMGcM82JBbFz4TV
gC5Sx2AXZI+GMGMyWZylJqLSP2ipHB17MCdPkODFbp7uSBbFFPTecGymBO723CRZRnDQI8MuyJOt
VBlypbLtMt1J8A8n/W+FmFruEL0g8Df5PK4E8n5HqduIGIJCuXBS/75tp7upiexGF4ns7NxKMV9r
AUl7p7o5AKIQPGrzEOblxzhnh3QEPJ+CTJ/fzJ61KXsXytQTczbrKkq8YsL5GYfwa3G/pLInDJZj
GTV4TezGCXGvc3MZYLCKyX3py+caBE/YVVvd8G+7bHIK+VoSp82M83SozIs2qBydBgcRxH2/CbrQ
yxUSqcN9V8pEyOJJJE1mlBW8Yrqn5LJXK9VKDKy1YlyNKCUmObxTKiT65UYcx5UKJqbvrv0aiqrZ
rlIFOmx3N5PVG2r9tUgOXxNfh1ADldbfDhouyICAnW5e1YusJ1NXnmRcpvGzkJHWo6NiRY5X+qMT
zrzVSUXqZ9iK2m1zLXAmxFPA8FziUQ+4Osek4FFCp1He+7Z3I2xcY9OSIcS2+3pxriqJaHcRsdhV
4mV84DpLfulm4hbsyjOe1MC/T2HAUazICVoRjpi8eLI3HRYgv7pFyrgqsBtFSuVkwR9f4PHgognj
kypsqxpTndVejH3syIQA6LG8iyMyzVVgw4XXEHqPxJD3e6VqL7IAMM7Ur43uVkQCJyR3rXHXhoDn
gwhmVLzhXh0KIoHwyb0ptQd9Mtf1cCiZDgXMvVpDmKDfHkxfJZUEaJ71JxwwEwvpRpBrd4QQP2eX
Ckn1Zv0mmLuKGN1A1J2S0/Rs/NaZj3XRsgX87SF2KiW0MA37a2F80/xuy3RiF0K16pi+c7KtgxAD
JkbPGSuS1QjACd6SwCdrI3Ol0Vr3deTM8oAzWd0MOW5bDYFH9GscnqsAyGJ1qbYPgfYCmclWMeNC
0IKNAIxG0G7NBqZsjJNUhbiLZzPxxlBfz+Kf2O/JKYJ80cjePGnYYWuoWaIzTKM7iU9VX/Fuc8cH
JJGkvlcGI8HKa8UknZfdcrIYB8nJFlSEHuOiJi0v4t7f6OnkxGQT+ZhlJREPQ2WsiebFyG6i9FRW
EvnoVXDHFA2+VbYlYV/U9bORSBvE6q4/3OHsOZTtfVy8+OVh6LHCYJEE+rAK68IVRLK4iutAqld+
QhjzODvxYi4sx9cRl6oQY83IszVwDDttkchqhyzlPpXA8DbL1h3R6AYgSl/VVpn2rnUf7JQgFIR7
dcJ5HOBJ7Vq76AtbzXAO+tXG4MyVmFioCFdQEcUCgRqNcDdC7C8m05mCbVwNq9JAuqRkntE8qzKO
fgFXHar9ZBQwRKJgzSfpUsigcJukYMe44OrgOVcNpzTRaoIbJXDW7SMSwYFRTNIFYIYVTLNLydCc
hllrHHXX7B/9Dudf8B5Z2W7iISQ5QXM7swIxM/pItiJ6FcVHMyY3OrvljLFGcuzWyZURK9dxIn5k
TOJKQyD7SsQ3rjIdAg60rCfCcK4S8LPBDOTd2lBA2Wq1eSnUwONMclaxIXZy5FZSvCmZ0KJ21yXp
lpIbU2uFa/NP50MDrdILbs42hiRcmmW/IwcBBIaPUdYlKZLIcWVdJqQhAUqSQRUrAZodq7Lxs1Ft
e/Eby219IB5iQCK2uepU7JqVk1qyI8YNWArJ0Yrfg+y11hVkC9uK5quge9MtaVUbqSPAXm1HdxQI
pjLTjYx7HejpToIHEpHInWY4aqN6EwiQE8J03yQbDa+iAHbRFG6jiO9KDFFg5Ws/62yJwIhQ/DAC
/SWSbrRQdbLhrfFhKDb1OjOE/Wzd5rppz3HudCFO37oHLHunNn+kgmnPjzZ6uVUi1YGVQY7aY68/
iYq6GQdg7BSk5BIqXKZequNvP21dS1I9E9zBwv2tMs2BPDIY+kapQU6nNWsb0lU+Qp7GNpmKTiKT
Vy7v0pzdTYewunsrp8qGl4OTXd43EUGKVrTJysCptBcuTnagrDYB2RSZxRiMQAWP+Iil4SLTJs8g
f9EaiTODIUQp1dPl/GLorUMWxPuh8jdm40NJDslKWQBNI0XDD8OP1jJUBqXm8cRdV8yeP991kuVE
Zr0OSSqDB/thBa+FWt7oWEgLorInaM74+VH+3lRTs5nGB1ihdtT8Bj+ChTex2zrbdHx5Ab40tn14
tVHKXqd4lVo3Dg4+FcNggJyQVytt7O12lEigR3Y2KbYB4yIHT1B1dOBe2VTBm86uqx/frZ5+Irxo
/NV1s5LoSuFArmaPldT/lQ0fQ07SS/9U5RhIS+NyMt+FJtoj6NuMjfbcKdc1iNq63+nTBBKGnY0x
2AoY07SyY3AwOVtqK1rVFbcMZvbaduod74oVpL6aWoHrgNgzamlryS99E6xaUuPx2WgwFyLmlrq6
TtP3KYQ9obRvIzvdojF2ysKxKFX21rXnK7mtjgrY0+HWmKCppb6+VQNxPeGUDrJ+AybDTllUxNjf
xoibR/2xmx5Mc2BnFXP54RU8WMQCK9adO0NTqMG9WYPAXr9jReImKJxfe8gRddG/JVG8a1ici6Fz
OwA2kfLRCmgGsZQCOhntPEg8y38B3Q4F4Y9CZseCSdXT185fE11om73m6EZxT7nRnagMTREUaa31
YjHbZy1PJY8HrZTXYya9Nrr/0MnQ04znJAlWFrMSaXipOq4YW7KiMbPCP0l/6/nBqC+qiXlKgCeP
O4L4v5aOZ/mI+9Jwn1ZAcSfM2Jm8FbX8sm2LTZTl73qU3sbipTar66ZtgLSiwDSIGlOuOnM/KiPs
EMmpCR+TKt7O0O8Di21O9VtNLqm2raM4voes5MrY5RtQ7E2/L0Kk86a2KupxVxSimxkdEw4BxwBu
Or2r7WkKroGzX5hD8qxSAcmaZVW889WcR5ZvIlZcOtct7NjXsJo3IBSzlVyjsE0TV1HKx64iN15K
7YTVCpCBR6bSuDLl2ZPS9WS+SiMwDBU1PSWDXK2e8rrahUGw5/zN2oen1zQqRvhIad0klg9zcWr8
icBe5CllyU4tWe9rp+CQZ1TpfTlYT4F0K+B8TjptW+rS3lQA3ybja8my5auF0y25A/rNNEgMowAj
O4l1sbQyA+l+yF/z8CmH3S3LqTvUGLfznRIBxNFh+gK7hckyHoTi1oIpQarXesD4JaZXgtB6bRU4
svk+L9Af1eguDb+8F33YEBa/UMHk2TfrOYj5mrdWFwAIaqGtBNPeEqdHU60OIAhuRRFWkSIKk+0X
EHmhJ6/Kpt7zBm/NkC1KMt6WQ/tUNDl7fNHLioAwRHUjCpxM51Jmk5K/6YnGbXxEXS66kXV8522i
YD7hYX2FqOiSKadLuQA2+71cob8W9IRoyYpzzy2VPtus8HYMMHOl7AXIPQuJ7KSgu6Os3qSZstVS
+QUK20XIvGP50+tYGW7WUuHiICbKD+aAdhUQTEcOZiol152uuGMCCawsOVwNtk//ToDd9MqfLCKf
YWB7mCRrTQWpD+S9zN7EjHo/W2GYT1P30aYsWtFzlV2Z6uhW7R/muDcE+PYIHSLrE4AsuFlMzPmz
cacNol3m3Y5gKE/Rhe3gF6xB/q6lZiB24ltSyDcDBx2jjFdlum7SZ7V/FeSODay4kmJCGXJlZQL8
agLTph54FYLXilWBgoO4lcX+3mJP4GfPQ7dPRMWJjPIQK71LXPWYG66fPI3j3WBQMYTNDknGYlzP
yEPEp0ItIHEg41V0KvkbkTVU3GvDvpheMxivwn3cXSgqmdPA/5McFQX9A8XlmrCtudqCwfO0gogT
vmoIKiNoancCdV9ql4KWelh7BN+3S/8RFtJhhs8QyZorVL+N/CCyWTaUG86vhf8QdbjaUFZmarrQ
nWyjNdfxzCm9iddV8yqzufUPRsxpx9RsuX0oU1gi67m+rnAuhFRaKEB19ykUHJN0h7RXnUE2SXQQ
LqaZGr2i7y0WjaCu3KUEk8C9mmpgWRrMvsq/FuKAuowyuAmF1YoY01D9MBYGSHHPVu+phWlvJKuM
JW+uEkfTn/RiNxS1k2ggcjqv5AePMd01zddNd+ji62acoXqTe0AbaSuB7/LX4UyZk/nJqCdXEBLb
Z/UsrHs1JO+jy4HdUxKqUAFStqlqormwA8MWN73GDC86637iaxF1Xv+qubhs/ADuBoBuunMe/2bX
C+nkGZapS1q15oeeXNJ5+ztN2NRQ6nXxIEuuXOHbY8Uia4M6z7NsXjUBcQITn1llHtPb0RM4fElc
nzWpDbnay2Y8WZL/W1Zhc3f34bTPiwezWIhqV3l12xDV6DctDI+LTHyMZgHaBrRhulih8mzhta65
HGcJuH2ZZWTN1Cdk2J1ifC0PTxw0yVQIeatLggc5nPJDOyNfGna5SQR4s5krznUPgf8yAe+3q/ii
06qV3G1n5SYQf4v6LRe6G4Fw1Z7qDvZWuzHvIRkx4smdJbV4nPt2VS1xCHih8lg/xBWLS7OcYEit
M6RVNNe7iI1ky94YAv3eWKJAJJGPxk0ONa6Gklal/ZIIZlEHbNB86VbsNpZ5ockI8cyHKfqj+0/1
+FvjJClDdjWl0ul6/xD7FkHxISUe/6Kvryl1NXCMGkWwO7rKxLIn+Byb5fzeFJ5FnR4t7K2BPpAM
S5DBRRYDlCvGvQ/kp6U4lkyQwZTMkRN9r3L1GKgEXLAf8WvjQm45sCvXJqw7gIq2iEWQcHUmuctq
JnSjFKCvqaT5CuzrGOXpdRAEVyOFr3pOvMSfty3XPXGOOIy1sUCTW1TPHXGcWgQPpTDWuQY9p0tR
9hc2HqIrtOq2LpsrrTK9zGLYxq9mHu2UZrgxOuXWEIotlRc/1Pe9acJH0eFHgyrSngyJ8cBrWE5A
rfRSStBdOOoVDWklU+xq3NwO8bse3Pbqrgbr1ZI7oM6qHU0tkHcQ6kKzLoRXkSpRqwt77l1W9XhX
zbHdZcM2StfCkFNpuqfe5RpG4+GppcTjr+SICmVUkG23EEfqjYxhNEG1PRaamydUGnXLGSDELeg9
Qi809UGUHjWiCPzsSeT6ROejBiYZQEliG1rlCqnGv7OXJAiQSEnXHNotKim34fosV19rk7uFltpF
HWz6xTU6v2b+h7rEYLG3sHwyMvTsMhReDOE1hz7VchTWMg4ut8EEe6xYzUPFwWr0/DB4CBLAVlV5
WUckkgQUbXt/nfZXtUR51nK4aicrgrCifVrUmzDddkLiFCNV+Ly8m+OKI8FBZXpv0uthCFyJGJRp
0CmdR7uqg79fxSRu3LYR5C+Ou0tixlS/x13jWRyYtfhejm6n8SMtr6ug2CbmlQjnOrK2tQYXIIbo
UpLJgy5dUEpQgI09FBKnYoRuE+nSSlLuC7I9VDHcjLhHKTwsOCRZzF0N1JjOVeOStTCE10r8n+yd
WW7bWrrvp3JQ7wzYN8Cp8yCJkiVLsmUrsZwXwnJs9n3POd1R3Ind3/KuoGLFN679foAN7CSWRS5y
NV/zbxAGzHcdGalfHlvre+FARpVfJGefohYW1a+pR1FzyNcj0WTZPYTVuAj9awMTAHjnnJb5VUph
LmmK6y7aOGXE+ivvqxHjtKa8yUkjuiREQqvdFY22KWJJbEo7dZxwjpy2ju2CFEQf7C6upYWKJw5v
znUcmZKL5fbJjZ3qj1KCiUTI9s+hG2J9ErfTMiqnTdSpj/WALB27nMpG5qCKJeHi4mnRdVgF61qe
NrGkHjsUIRXuN/IAw6T+xiP4cgLYSXX+0KTVuo8Tyo/JBs7rjRc7FKthaFUoAk8QbcZpJSvmonZG
akTrqpMOkNWnRSxjoZIk7cav1VkueZhJ+TejmeNvUEmzoIx3SbytqLtLnM8GwMfQBIWjJXOpka40
mrsSZfaifqz0F9X5liPskmI9FZGTejVO6J2H9BCe0mV6Dw7wCp3CZZZ9nfxXcZ4FqDXpvMZiwFo6
OzTUG4OGvStO57aID4j5OmPVBc7MQquOmtUiwRgrIHQylV2seUvINXNVTmdRDHU2fOk1D7eIo6H9
UAjCHBjV46Jw1h0mGJF+j3Cc21PKLaiMo660y1jomUTkm9w0Ujb3m3COF00Ys/Nl8FwbN2R0Kd03
+bko7p3sBcw2DG5jVlqKi9oy9ZNg1RGuN+kxzj2301866U5ttuSkWH3WUKBzdKW+eu1Tru7UaZ0S
5UGVC8jIJnLFiFVpOhSlOSTsDkE7qVooJjuqAPjw5lJJ3eRYBqmOOtezjdDkVrHY4iAhqVtkUrE0
6CCpDTqkwXcN9c54yxpWAeoGlLAGGUPMfq7ghVtsUYBdV/pTL7u5kmMZhgYgtQYNu5XR2Xs54d6t
SUcoc+hy46uXpru8eiyDndQdeyL00EHBCjnGbMC5yRT6p63rdMJKJ9onEnt+rwlKTmucYhPfB5ti
+AiyIqtd3d9iBjRQ28DQNDI6t6+7RdgtjYxCPYCHNrsti9scoyhU3Nd6heVFNLqNHaMD8TULV6j7
rvLsVsIHo6yneaf/SLTA9clznDwEBAZJu06RDFVdPT1ZwTS32HOC5DHIlxYxlmStosE1kUOjjeOM
7TyWF1W58CvktpSjFoRzy98U5bUJ9MYZ4mMyjU+e5S+13l46QbHw4uTK7omwVD1dTnm+HNNu4Rjj
rKJuGlDp0mL1R5/W62qQ5yGzphkSNzECt7KpDaFkUXFo+cnrEAxfUwx2ZN5hTf3F1lmEGZRNj8h7
us1Fzax+mJLoFhVbBFXPEg0FiXVELeeQ13ywSJddoh1VQJK4xtF3YZ5QkpKo2SnZXSk9SnDx2+Qg
aY8maOianlpG6VePUAWh1KCg5Wb09VIrNYqR3lyhFDAJqbcoWwnLMBNxvFTDYgeruBJz9yFifCXE
dMo7hYbIJZ0nZtysQMEhrJpljnpQH9wZFFsdCR0wpAYC2giB99DkGKjQ8Csyi0dHJb5ux0OGJZvV
Kode+p4RWZT+ky4Tf3ZNcOt39hxl1bnI4/regHnlu9hT3A9N/a2QES8aNJTodgDDSNNfNWo/aUVE
FNKBY6Jn34ymPneRfJhic5FzmMsOJsXJ3lTlbUVHpfS6pz+3dH/vz4OQ/QWlLfq9vyABFNvpk9wG
Il+Z2oYW6Fodr5v67+uFv7/KBdghhmAbqz1YcLO1kW/U5oZ/1xPrgsKg0GjTdxmWKiWyhHwuw1L4
z2P8EKKmKXhfwhnBcuASIZbVVu+FGWZSAiGGZLjoyF8LuJQHmfAzJLX6YTteRYTaRIAM3OEFuELq
ol7BU40y9NI4CVtru5wNsKqE0b269tblgpYkrR3E7BG1XASHZJ5f9cy3BZEPlfc/D/73F2zJaGJr
8El0W7N+80ZprXJISxplXXvK428jVUMPpYw/X+QDaDdXgT/twDs0gAVcIlwdAD9dU4gnPDFiLMKC
K9401A7kinZIs3xm9ClwI5eID3jUOOeosq3+psk1GnlVDwUYRwOx1EIXva2TpMqLWj2P6C7+eXhi
ev5+MUuHmQPJCZb8+0WSplMe64O4mF2sYoqABdnYny/xgdwWhTYVyU/NxrnUenvCvyzEXFe6nmoZ
KMaNvYLpf0i/D9flC75UM0Bue4miwa3nGp+9uI8mq67ajk01zjEZ4PuhKdGoq4MHksr8bh76V+mG
k81YJm9mC+0p44/7cfsfqJl99Eh/ve4FahS/J7+qQhBIPfq3iKqlm3iFhuiwUU/C82i6ddaf+ft+
wEgRj/jfY73Y65i6tVEWXHNyZtU2vtKuseJa0Oog31kLFhm6qZ/MnI9WH9AnHVQqxC77cucxBm2c
4KUzTGqfY3Hn6HRivcdP5o54WJfz89erXMCfWl2PvKLkJQZrwbaP3RQpOqhMM0FU/Qx9+XbPv1/N
YMaAItSUS3Erw0CKHF8eIFbatqQPaWcojVs7MHjLDpnPujE2tak+V+V+KGvX980NZqS7IXq1gGTg
qjaPiNE/eQIfQa2hGLLPQYNgp794talstHHqgDlslBeL7q5W4DPLkWpOKZaf+OAp9SbsVTcJ1U/e
8IcLSAA3NcOmdXbJqEKCzutDnbNl6GnfPCi6NlOzaK4gxPPJGMVS/O25GyRZjiFE+SyxpH7ZISw9
lWzPkFiqu2rdrobreP48zcft59yLD2Fs+i+XujjCSifJ+9DmUtG6W9cv3Tp2UeOAqkN1GpHbeYGC
A42dPw9QQMcux0c8bkI4hsmC2ez78dX0/U3SMHFRb5PhUT1sCEVX9SfRwEfQXg5ndFQJCBxO6PeX
aULFKxuVFzYqBOQoSiNPHBmFK8WvRhFTOFU/MWf/aA/49YJiBv3y3kbJKrSgBRPYpq969FJ1X/vk
sx1AzO/LZ2cq8EYxvtag9V3ALA0H0TwjixBs3omIgy41NvftMl+rs8iVFp/JtXwEuBQRjqoIMDEB
5MW7SjCKbhv0WohxQK5+p93gpi/Jw3hjr0m6vstLejTueE2nEpTgwlo4V/2V8ZlU1gdL791NXJwh
aRuibF8w6Ga89ijvedWtSj1Z6+/+PDHfmLcXT5cLCVlETTZtTpD3b5CGktnoNRGdoOYjBZDMPAil
9RNTdWEv/DX+pPgtroI3s7PgSijqdruYmGf4bI18EPYICoti6rpjWAiSvr+TDOhylqPVDwAkmIXx
y0QFIjI2WTgBnig/21U/mFVcjciOy4FpvZRA0PU+6Vq5FlEdLdLr5B6Mv7GaXGocq/7qs4Pl47H9
+2oXr1MD1I8kdMucAgTkYx1X5LSTbks95ZXmn2w2qvi2y3f669guToyWwnuvVoxNPXjjHOlJIY1j
WDOaF1t/67j1SnJ9hOHgANdnonMcSq/+A5ndDwbNekVc0YRMih73xW1Mfd0UZT8whxegNxuceOhy
Y2keLGO2W/54Z8y7r+TnXTn7zI3qjQh08QzYZzU4++IVa5dnV9/LelH4MrNpldyCP1+3y3ZLcXgW
LspPdt2PjpR317p4uxABwjQ3phzg2bJSiTGFlVL+PG2UTXikTKDOKHV+ulF9lPq9u+zF82Vf9DXH
5rLIAlF8csONg6RUtFcgIH/u0/fR5eAQ8iyhJog9/2JfLHyMQwj48gVb/UF4X3ZX9tZfV9/GRbP6
9P19cLLAaaNQ50BwM35jtuGdYaMXAMShdFtUtvFcoVpdgnTHPiUgx2zu2IQfKJ78eT/8KFchWwBq
LqiZmC9e7odqZUUk1OgtLrhuDdfrazihHVKvsC+dZd8QPJ/pLJzxJ8f2f8U7EO/g7f5BvCPPmvoF
A/nmH//1kjVhM65//POvX/qp3qF+UXR07GD2i40EWsy/1TvUL0LhznZ4Z1hVqTbT8qd6h/nFJmYQ
NGnTlhHy4Ud1jgkCX25+Mcl5CShsTOxJTLW/p95xGd8RuCKeiggIUYpg6l2cXXJHl6rVomGBT9hS
99slvmq4VqU7KbZ+BEDbQBGuaicCWYvssJ2tPdW+14Dmz0Ozu2/6ehVpAA2axJgb0Aa8GN96M9Ie
/AAGp99vWsUD66OmW7NMrno8b+whwdyg2FUT5DhTgCuzr12sL/sCf4AK3LSFy3tr+ntHtK8Kw7ku
hx6Qt712OvNAOrGpRnvv+/im9tMqAq6s5M4slGQXTDIl4psOJ3qVjlReFItQyhAco9HQ9OG+UYGF
pNfGsB5kdBa8xya7droGxGmFcrYJNYRibT9qAPHSWdfWMyt8GXNv1fVU7ZsWAkOy6vTxqqHz10tA
vUCnJliTWLjOqmU5t2o8WPp2nFvQEwYVIESJWkdvRaD4pXkc5DPAUssgvp9oUtZht8qD3p8psbwH
1/uS+cnBtKeFruT23AwxMAU1lEnyqoOOLJf0DpH6dbLw2g9z+u3031O/ve786EehjS+Fken4cpQH
p0Fdv4/AmFbsdfn0VQLeaCGQOk1YJSS9t1ewwe5HIF5yLromiLSm5IpejCW0Y/yAX3X1y5K4/evk
+lWz5S3s/PVAE1MMeqLN1sRaIEZ6Hx713kDxvaOdHz5RmKeVtiztudA0Kh5AplrBXFgdEJzNXXuG
x9bSevxMxOW37PivWxBlBl0IBl9G4n4Qt5I6cAsDqPN5mM6M6+mqf2RKa0jnqxjYz5jD8CMXwQs+
wm8P4H+3x3/AHvtlLiyemqd/bYP7p/Tln/+4bV+qJv+vu/A5/3V/fPutn/uj8YXyGhPDBLfH/4TQ
Vf9SN//8h2RaX5A1MlEpwS+CAFQc6z/3R/sLH6V0ioGhbOimTTr5c3+0vkCINRQCcUuGV2laf2t/
vChPGdQwbeif8DPfJMMxano/ebOw87uEBpBrl9YsGodZCv5+zCWwH+ayKsu1gimOkRf3cUvXq1Jm
dTDeMEzcwXS3rv1lppZrLSmuCFDWdQhA0SfdNFtvW7Z36Theqwjq9aY+mwIAfwXtZ9tadl27GXNz
ociDa6SZa1p4AKFqqJTFSq9kjLeWbV1sA5kQ0Uchx3LHOL/VNQvPEn2V9ykEmdGdGmudGNlVAeYd
AMzGmbIrGKdLP0k2KkQIy8xvTTXemr3kegoYjrGbT1BBeoPue4M6ZWDvrVZfkdzcBqpzq/febRz2
N820Mxt7ix/Ktg+io+Qnt51trrPYc7Pagz1UL5XeTXWDFmi0V5NkGwXTtWfrq7YdVuRhrbGv0+Fa
ZWOkuRpPJhz82wo/p1hiU0xeHUgsfZffD2MEsMxaaiO2xFayTYcYeHOz4eVvM3wHba1fOlJ/o9/1
wbAXXn9Zr11lfreL8m7ThsXql9n7wU6mvS9oGVTXSDRR4XKQ7USRX78o6fWFroSeEqbuGK4NXqU6
JDDNqO212nIAleaBqjZk+m98xBHotzye13ClZMg43Hui0Z5T8Evj44mTXcGIuAJhptoHT4EkM8JE
ohcmepuqPs0KyVpkJSEqXtp/Hsf7YosYhk31E3kjlMEISt4iyV9qH1MfSE2KBrfblQYuprax6Lxk
r1rZ98E3YVRgphSDKv/zRd/XBX6/6EWg0TrIXtte4gM/LO5a/TRY06yMynFmp5+pAV3IAPx1LUaI
hIjYCzhy3i/aptXCLGjo8mE6A7zLTxdeD84anCOcyNIYwHNL0WtZnExVOv95mBdFmLdrU5XA+Rkm
poko/cU4zaCQ86lIJRD/0gYaWZDImzh3G5lCxOSLxXc9Fehq+/q1Fxq4R2kbo3TmXdV+rWrFbZ3o
pgKYAPXnmKrnvGy3AQRpqdpiLXD753u9SP/+da9w6YViEmVj+YKzb+ad4hQRiB0nzreDnc2ob6yi
SD1Mhn0Mhgk0VHXPpiTA+ddW7ZwUMPBlc91UzlEe4k8e3ce3Y3MKIDVM1+UyFg2NSaunzPMWpQTP
RKevnZfhORAc1rE6FTIxCwUIL7FuPBDDSZK+1oXkNn6KLH302pnl/SfPR35j6f47dnl7Qg6iT/jZ
o4KMVslF7KJlgwSyywvdEE62X34rjHKfpGYNjNN4aNSvuhm9pnl7zI3lpJtACiYvnMemcSDnxAOO
IiOUteKUa8JZ9mEqdnkUf9O16FUL8RNWKdf6KZQ1ebKPta0fAuT6QdujEu6wD+vJSw++Dn7ZplGS
cxAZR8W3DshCz/D1POeaq0TptgyNA6IJS8c/25K5r1r639I3udb3GvyFppsOWGN23OIIkT0PyrOh
YdOsKeDx0McNsn1rmls4MudMCl7TqFg7SvmYFAE8BAVFnKKSIJPeY8X8wxCngyr1AE+xp5zy7ehp
h0mLaQ9P4b3DWOPQ3Mee+TaWvDIObY5PZtvrByBUMG0Pw5Bs/QggSj16i7atr6vM2AeJuce9XIBv
9q0ev4pb7xsgrGJkteJfDwJix/avkVq05hq3zB81bMtigHwzmpiXcs4FvJ68PE9wH83c2lu1sUrG
9NzluQYAkA62kXiP/aTuJAcmT1hrHUalxrrh3hC3XJUK1unpmGN4YFtruyofbBuXVLntAJBncOOM
oxk5B6QHz9LYnLzAmoD/A0KKEFHTq9xehDWzoujS7Vil0JbzZVSzoMZeAjYe6Tsl9n/kCiemgiEl
nouZaq30Etxhb9sAYKz1EOuHNjWu1aK8iUckhiQOzJi8ZaFOV03XADaL773J31pYRcjA7e0WRF05
CdvJvm3cUfK/y+gZzel7JDAk5kPfxfOMVos3RfAtmicpb1QX5ZR9qREhTIb5KHvCZy+W1+3gQL4T
92qrg9vl5QqqRD0fm9qZy2jVp9ajrxsbKQ2iuRHDF29blffTlzf+sNBJtlQvx2+yTM9mYu2HzoYJ
nW610rqpk9e0YBqNKjxcEtpFLuUHyQrWY+ncpBE/SWomDoAP0F/t2mIGqyyNWAPyVwwOCOggxdGv
dLB8VaJ5MBYzwzSpZEim5KrWLAuzDqantVcMXnKfDlvH6tfwvAYgcNqhiNO3VdH3z0NV/eAbMehj
vUDEKxzcaQvNOXYg0T17vAsL8QZzxBAG3/jex84ssKQrsaY8QOBRY9nCL5iHr/LlnhS+tg4aqZEF
YAlKY9wxFkkLzu1w53j1qSvwBNYDRq3XE18pJqKM+2chmR3uiuyptpX3kFw3Zhc/NVr5mIc+7L5a
epmGe19SYteq2QLFXjsSyfV+ch51/zV1gLm2dnunWNKtWGNllrzaoYWztLmGzHHGnoNhaMG8ERCt
3vrh5Sy4cjRtpmeyluRuKWENK+5xzFhlGubPvpJ9x35zWSnjixFpB46LI5i4fW0LrBCxHFuHXPK9
Ek+ijJRVJnlrAjatim6doDkR9zGToZn0zvCY2xU+guLTTR5+1X3PRQuB22KLC5JXcAo7ybLvjMwo
CDNN8DPi1iovOWuddjMpzbXnAz4ESlXN7NbaTkl7EnuKl/KvIxRnq1FikKL7SdcOZZm8wp/fiphX
Daz12wPvEimEoduvrTTfyOwOkk8q3fbcfn9AFemJigXHBv3fsViannQ0WiCAhrWWTWtPg+0sOSl0
n/GrPAnyOCG1V5jrweOdaal1W5qgkWmN+z0sDLZ6HF5fHXPYtZWJuWgHI60RyPMpuvOtdN7KPA0o
l1BFWeRKeRup/bPsQCPNGk1l2crdvCeULvypm4+qfRQvJtes7RDtY3HSFKrDirV5IlZ4KDDZgZxO
HFwtlZobEhNYNkJ6myDl0HVy49EO57nCC2vN8hTmfEEghKCN8FUx6nunanY5BqiBjBEnp6rGaRMl
2b6U9EPjS+5gQyDppaSgaMAZFDrwpyPnyg79m9qB0ZU4yqEMQ+jjyk3n6fuw4ykgUgiOq0i3WZOe
Q907Tpb/OnGmFdUms6JruS1P9MI5H3hckZy4mpK5uRGtxg5cvVAhaKujoybHTK9OScSgfWQH2GN9
ELp0ADvWAVzqc1iZ+6BXdvKT+FMpO8ei7Z6LbBcpewdnKoJx9qYuSJ/LEiEH/SCe3cAGK0ZKVfaY
tsZBvGgknQV2stlFLXY1p6IdQDLK10rULJVOPFWxbdjmXlObk++xsLUYTHOTOXtl1A5vd6ia/tmB
EQpIjF+QwxRhm3ieeJyMar7VpeIkSfS21Y7VpG7tAPfzCJQbniYApRvtR5mOG8/0KQplnAKjA40n
Ne67uv2W13VD2sfSHCc0ukznpnLK60RJAF1iXCTO4yaqTrIfnDNNOfgpFF9MK+ZioFVY3jqCso7i
wrHFGm4ayCz4gebnr0OkfZe/4hO6qG3lHvGuY9rnp6l9sobwWhzdItzyexDtPkISTWKvxUEfQU9j
xuAbbB3Lxtgbtn8ounae9cXdADOMzIy4wrznSH9RKs+NsvrUZ0i6HUD2cULy62XOPZcGEzRxhtsy
2qfw9yufiVrIejlHKUHkqqOYesjRsstHxER5qdzBAACELrGxl3AJ4J7kEzeigUmpl7JUNq6tJy3w
rLhyzV4INTX+yiqGxkXHjSRnphTqd93n/ZDiQ9iQ7o2aLKDz+5Xtw93Tg7MhOa4KThLqO0wCVTn1
CUutw5hJROdRJL3EkwXilSnKp9+2fqG7keJKNJmPSsaRKcL6tGNCGbKC03YAnLHWY1fqtxhUOch9
BOuQhzAE+sEpOCZt3IzrFoS/ua6s4NxpYMB66RD5h+RNj04nCrGQ/+b44WS0A25Ogw48gdfNdppF
HUIh6nw7j6SCfVqyj0PoHEN4l47dr5Is244hp03ZSS4i+gevWGJufSJMRWtTYdKIUzcoeC0Sb8RL
zXUf+d+RbseLWSySYYxfAc7sG9+DOwBKtK8gRBgoE0HvEMOs4ucps17quoeoJOLcPOVG06G6soIE
Mx0FRLNd2TNyHkQDkKaZV2ZzQMPjVe692EWRCMyyvramfF5SLpVjcNppGL4mjvcyDGiC9vY3n+Cs
MLSVnUSvRUUwAOgcNi4sKMWyc5RNhtvaHq48WT0kMRFCJZuJq1K1KHF/rLTGNVv/nPThOUn01YBA
AmvuyUOdCn4dS9kzcEWvi8PkB/kqSzG0S2rHgvc7YjeNWk+HSbYSKrehxcFW+B3e4AjdvE1ZpeFG
EglscyLhch+k5dKIDjhHpyNA4LLoEfrooH91Oj4pJZ/VA+POt+1dX1mxm9ntD6vSpYWVZc3cUEKk
rMIIkENTL6qxxxZYQteskp7SGgFiOdzqMRmFBoMVB3DjpCrtyreIYBNPcidcfw0nuKrS6hSE0bmR
v5p1tUdzlIKObGCRnSNFM6nJws9b10+pcupeXSw1zzgYFehzIyfICUvHVfJJWwe6CHCcahlGTHdn
zPEn8xsereOvKlMRkH97afoe+jwqklghPjwSKzYE+nNtSgo8IPi0UyEHMP3WRsOulnUscaAdt3FU
bZSeZ5GLKRd26TCTaxu3L32jGZMNJh1CYdRE13qqHfIRu+JSHIdemEBfhPUjD4jsSIbvNh0k01TF
oExRa2anJyNaXNZ7O0E9AdmbOylPWNgqkiW6Yd4blfHkOEpMVT2tF4qXHDsfxH/dFShQed4mMbN+
Yctd7eYJHKx6gDAMPsqHeaijeF8GwUqR7GGlVEtfjoBt0bJZ6C06GoMyrpEVymHbktNQ2NolvXMe
a7hOyOc/OTWnnRLQIcjr9LaDyGu1RLZwGt5+MhEyKDnSs0AYcaVnqG//TD00mKvValQnNyubm0hh
XaG+QSbZJRifK8fYVA542TqzJDPCOZt+GFYYxFHq9wDQVy17lz3EGysv6QJabb0oOh3hC4MQ2qSS
16SLMATRjpwKZ2znHaAhuJlPwqB6PCAUlUCl+0pzUk37BdvsFtx/O/M6EwO9KDmL9K0keJyZBSdy
OQF1hzVKMkxC28BYVC3vpuiq01v2Rg3qwETe8w+LfmAH8QbvkQRlB2WaUaXda4+wqtjKRsgzSutA
9s624hKpbeydJjqX0Arjikik8bf61JwAsM26zt54Sn2qDW5DnAZixpRa+NBAhTOiswht4bWskiTf
CMYDm9SNSC5EuWJM/auqZzefmJuT2AbaLHgd6vi1kxiFOAF7X8rnmjcQyfre3GhMAsksOltD/E3T
SzcZsBAMropDmiNwU5Y/zADBk+AQ5ulzKCGkHeELEUGgq4pVQ4W2KyYKxxJu9A0MeJWGrPcsN/Yx
g5bXD9nGdyZ9VlOEy2S2xP57WyALZAZuVDNqL7rCYPhKDi0YJ9o6s+LreJQozk0cOvUAZYW5BW97
pFzQwSHpZDZaOl5UYLGJd4iuY55RG5Lm1CK6kyzOcxOrPX3RlP1DGlB0NOXyrmtRBJCTr9SE2RzH
h7BAJEdui+U4WJwgvGkvvU8zf9tm3VOrmFeGsqz99IGDda3G3X2nKw/UFY5D4AFW30I3hd6BLEo9
RKiNtvKPoKPiVpWQB3sCVX3kfM7pZxXFM6D9jnYZQVYsHe2Oo0SlWDrzWJptn99WXnBOOtZA7Ke3
VmVt/AJidE/61XLgjUVwDn3OyRhP+Mikq5N4w5VVtvdFK4PdZvCyx7UypTqNZnz2R29ZdpXY6okx
1MI7eJ2yrpyXcPS/fVI5EhXG93UjJJIJREyauLoOJvN9BVJL6UxkwxS4RR+5sKZxRrakoygAlEG3
9uBoSIa+8vO5hepIH0JKmUILBsxAjiPBNvrsdn67HwB8ALOBIyDNSC/joo41jFndUkrh2LG6mwhj
ODABTbAJu2opBYZ7FfnyjTRJN46NxUlUbID8LFoKDylLThHMvY1tniuEi3oTgn7MhAVUqkCjMwt4
hiRlOqF+pEMQrOW7vpZW9cRGn9bWQ9zHdyJTU1t/axvRDaSyeSinqM1ts7ZcytXKjG4UE2pxbC+m
2l81CJlw0iwyb4LJxnL7bifSgrNJYUcUUXEPuTpAWM9r5GcpHPcIQNzLdKhbH+5pBPVR8tfM8d7B
QqFid/Mg78jX7QiQxQjzWTkYm0CiZFGkVGFaVF1gyKkJG3ROMmhu5dhbqmo3b+MW5nPvOuJ+xtLV
kvDcwu1qrXDRQ040TPIEI9jQWrwOahHkUjmAtdFTuLOuo/QU68xcjlIOvNzcd0O9sQb7diLFixVj
jbz2Wsuo/dBLUGKcF0JKZVrouQWVEyNCB5TdsAzCc6cY92UyLkMPrXQpaimEeP3SL5xd3cQ3FUtU
Rp9n1uiZvGhyDgAGhLiOce8bq1ToABk666p0nJUz6i+OXFyVerEuqnHXSTM/KvfIt80VVInIYa9y
ql0zc9C3o+Jv40hayJ62o3f6iQ/jbx0IMAeKqqpI23MM0yB/vzzywqLWApZ1gTSq5HZJWhAKmWsr
ePSN6CHCph7NsPj1k1UgwBvvVyWXtYgluLQiLFMuavNqq8GzRFVzkYkQI/dGgNGpG+7VgMzsreCM
oh6EYfxSyaDnI7fQ4HM4o2RHUtNSGRS1ybFkFqWElZ2HBhLJ8QgT8O1MMfrmJBLyNuoeSr5FEdXg
txJFTyFBrIIUd1DFPI9afI4l2nRUOKvBOaZWdeoyey3soeKgPmFzcIgFNCG10i31szUGryfNCWZe
QAMdks6pnfSDqNQMtjjGKET5BbmkKM9oIpsROWgrDrXc604dmbBZUSEyajeenBtR0pImcy8yPDFG
QXGcCKpFobZ1ypOe/aipjlFj4ejA+Hted90pI0C3vIGDVV6MQ3kaS2tt5caK9XXMs/xE+f0k5naq
2Yc0ccs4PKtheWok+dDxnUmuM/+sY09zTp8QHSpONbVf+EcOB5oN77Q8ve0ZfoXrSUjuZolG2qBi
6lRA5RRFAU5hNAmxHY9FXOSnoBr8oIgWjVtFBJq+R1wMTHNekwbOK0M/QGhYtJJ85OijA5c4N46i
gsLX5LUvE7pJDSGsU5OjhTERjjySKI6m9CCZzbZz/IOX5Ru14RWGUfUtGcmRu6ReUPA+V3Tyxo7Q
zZdeREVEY6SidOnnxcnqyHVNCnY5NdUsSVHpwb92MhgociHoCZ4jp34ICEj+2uX/Fs7gmKf899/i
d56x+6xCP2j+57/f/W0XPld5nb82f/zU6iUXTfz68kPvvrn+n7cf+y+56P2/+wuMZeBQBxAA491L
3SZ/3cW/Pvmf/vBfaAJOctAEz3mbNeLbALhk7/AEQsb3/w/Sun/KwCVs2+f/+3+efvu1nzAETJZg
TcDyoeuksTGwc/yEIShfaAtB0rIA+VuINdPY/AlD0L/QFNJ0GkTAEXBcYz/5CUPQvoBjNTWsTXTw
Ddgt/R0YAoZK73Yu3MotjW7m2xkuc4OX8UQ8AD2wohowbG2jgRZ8080WM+lNjK6nsg5SZdFW6ZKA
+sbICB+LaUEQ7SaVXM1ygy61FJu3xRAjoYDaZ6UiyVPKXxUJ19JEWU7IILQtzH7lVaUhKwXTFY3V
RU8aWTNrq1KoaDZoq9LQDJC5U08q818fYcexhcPqcCMHpmVsrM1QWjaqczIp/KSJvNeichXo0rwI
n8vpRSPh0eHV6pCe6w6aLAD/THHQNYFx2tXINgHQGUWGHyztHIGyCOWeQV8mbbDxhIKOZa1ksmqb
OKYHrjZWe6tHT9W+peMqSoZUugbaSNHKMEOSz2/T9K1MAW1l3R3qfss+qUnsn+ISlekW0zjEPgZj
EevUtmVrpuUorPSAENJgPgXyPInvSgi8zTHpv9vmQ2zp90bq3+tIao4AK6MKX6BqH7fNaooatGJR
u01HiNshVQpvnphQ9OOHskRpBvG7ykJNAVURi2aSWdzZbbhCCw5ubLSS9IYAxdpxlwT0mCEpGGob
xjaOYbmSvurPKf2DaDLf6CtqGN7W3LHWl+sKkcMsLtwJ82jZs3dUQN0GP4FJDWdaxCGAJlfWoMk6
pni5tbu0uP1/1J3ZkuPIlW1/pX8AbZiHVwIgOARjzJjyBRYZmYl5nvH1vRB11RVBUklJ96lNsioz
paqcABwO93P2XttXu32RwGvSD7GQeDq1mTEeVmAnWwln/Q9tEFaG5FOGu+2VhIzynhrA01yUmIne
GzyTGmwJaMKOpKRrARHHJO+rQGUxlrfCFJApnq96HJN8BIQcjhBAqSmEq2eOTxXb2okZoEAopS4e
jZST5sbOBrq6IR5/uXPb5Bub6Te/eS1w6vhmtusHzr4iC3wzvYwV8jr9Nanadx8QShcGt6Wg3ppT
9qpEJPJZ6g1JyzdYPddty6c0WQlFbQcxYExKzm1LaG4tPHZ42xZpSMjRLopfuim2e/29iFrAyBIn
CMpdElpCgKlKseXjAHN2lxja1uB2zL25SVPgx5zCsuydb+VNyKEpj9ODMT9lpojKj6Os9itAklM2
PlQE9D41mFCTQoAUIkVQ3GDU9q0QboOaXp2BXFcF+5salKSKK7M0aWk81njh0A06jTYfqnS8beXO
g4ZlD1S3U+om1Jycoda9Ssk3hWkAkMFwjuN+rA/MqJWQKfaA7VIzUFLG+9Typq73ekq9002B9pA8
9VUWd9+y6lZbzoDxL2YTdWhkPz0nql9szyEEHRrlZ5xWRNcMzhy+CVx/VL2b7b6uN306ubJ1H0Os
qKLvdeLf+mzpM3WkrfdLTGmXB9ptiuKxCwqOP/dNs8/jaBeqb3r0o+oBDaa1E1XafWIIniE/SKwR
WU+dR5/2EvtrPULemN6WQb3ppE1WfZ8Cqgxt4Y4EdlfjbpLKdZ0gAeVJrFMz2Vo0i4xccPWQgtId
+7zVPKVrI5jsThhdacp3udA/YgWTzRZ2TAGPg3tQvpdiRgqGcDt37xFwuuAlTQ8m1nIDupaQ3Vqc
5QX1d5iNmwzN6Dzxz4dODf0n1Obd1PZsux/12cXnu5sEELaq4inKj1KTKYxS6e0fMRveKcommB4j
2j9mCCimXNXN1goNu53phGQLa+9NMF61nA2CRCu0uh/yq7l6DcfM0wGUTVK/MhORd1KAaDy6lnGd
VSN7FmANFQ0mmvJCngNMevBjlFppuS3ACVhN5sTxQx5+s2bNrSccleNtD5ciYEXFO7tKEpAVZs0f
Tax9PHvMOgvIqvMXQkl2yKMYbdALsej2GL4NaFtjHkAi9XYSAcCRwZNBbDGyRyM9DC1FCM0rYOZO
xk8OIXR4svsuz2cwHaBaU6RMvu6OsgQyQ4TnpbLEdjbMhZUBOkBXvhVNaJf6OxWfORAx8s9Ombw0
DXto6xHMwhWB0NSofvrsSPuJIxblnoHm9TwNO/Q9MDOgoo0K2MsBMRlUhmpnsQEf203pQypGBWxG
11Z5I9MXLdTnsOZLZFioOErWuRYizXLUWkud9L2r5U1Sjpva12hxzCvaAHYgyHYlPhgc5WKj3NYD
vfTMpTEjac8yZxdp5E8oUYxQz+I83gPRsn3lPqsoe/TvCczdfKJUhw4JXQKUaLHi7iNGrgJ7iZyJ
YZOYIdVUvpFqDOqg6ret4e9b8KBxVcIa8OHehKvOeDC1R0HcYQXk8X9rAfcUQ71SS3GTsnC3cOBa
69WUfjXpE1FNt3pFaKBl7FEpAQRKFgJz7HDYtC2+N35Y34pFeiN27ITRnfWQASt9+o4KyYnprJs1
DfZMdy1wsRnmiVwVAbGktoKgWJHpwBe1Wxr6vd5Ht3GhOrRZ7iJZ3QZ6jCqvXtUSge0ompJufGM/
D0dbW+bXTdxGTlsDKu3DdRPj15JFKGSQPjihlk2yQ4ENHDyzLWCmCz9/gsNYCopjpU9KEa5E9XvV
JXYxUIcIrJ2pvdR1YzfdDGRCdcv5xsh+5L5EmYkWDI0FAX/rCPBrKsfrPBrssJ+8GM5HOn5LhcwV
mvJd4suPwnolMgVE6shKUzvUGlRA5Rk04Zj8cebLVIO3k+CExUhNusqrWHJy9TWgnJoX1m0wiQe6
pPZs0BbP78PsWUP2B6zaLrlxvn6Q5qVdzPHRoCZadLSrtVXDkU5NRW9sjVUl7E0AKKWlAVLaCob0
UqaPU/q9Eekowbmytehhnl9GJb3uizVxX6gNWAi2ugx1pxBXQFXakEyhFLBnTQ/Nt3613fcRdLkO
ZjiVEVAtZWaOOPJT0N8EAX1b6lBF+9o132k9HAaJDkfHrFdFVDAvMzFfTXCNBOROEZpNRFVvlP0r
jqmUPqZ9ZM43lo85vLY8caAnFsxeoPq3XRTfBbB+SAvlTS0OXK2qzLYIPrE3Qe0DqWxbMm3DaiVm
5raWt631HJI+gVjWJt6AxTG1aa6uNNXaTmoLe/M3Le3VKPzW4TBU5n0mDjvB72lLaVfpBEOdiO2K
LsQq1esHweoPdWc8qhBDAx/CaobAPa2ktRJkN1HBiYyVsOQqlUI7LIAxbVB3PhrbPkn2Tcsmrokg
RlsvvkDc46LHn8SdMBtQxWZPqaxbw2CXPE1XVPqvExIP1AE+e09wJwhKp6dhoE7xgZxUiK518tQU
bAB8yZ2GYKB4g3Nfg4BMMyf31R9xFu3DaFqXILfVFuuFKXkI+j0To0MwZPdxjRg+ZI5ajaMma/BO
64y7ES3FsUlca4P8HLL5zWCPj+U+7UUvlJsf1lzfKXrjUGCxpzSjttDZcUekiW7twrRdp8Fwa/Hl
QYgDy6veTmN5KCffbifmJ09pGH+OJliD4KrmfzHTaq36V1JM0Vh5knFFROO87hIKBamT8TUCkbpr
enSwA/2akEYC3x6V+nkQhk9RoDhZONGtMOvXidN5F+bubBh7gQK9rnmj2Ly31c8KYGMqQlithU3G
CTmSkM5mmWMKEqmHAxDHetfC1hWJNmjU8v3TafCMqlf+Whv9OFtJS57doiUnrONY4i0FKp9ts4V3
6yJmApORbpVbirMbbU8xLN0THLCHiC/YsDnX1PGfIdKwi8g96+rPv+RIbP7XL8GJo3HY5CCK1/tr
WSxFZgY4e1h+SfZmvBjraEcjeyW+R9/Ka6g/nrS9MOJSaPu7Tn0yon6kAI2sWJSk6mPEyeWEsek3
+Wa01XXrEWfw7cJoS9X7ZDTQINT8dLZEx1wLkelpVpKUYpZvHWXdeaGj3c+e5sERJw9MuqRvvTTe
UZlRiuUisDrGWxAzs5NSH91w2up/W16L0VBesg3cP1/jUkI8uUTFxFIFeAWb1tEjBD+TGcFyUM+k
aRPTEuKQYBPrtNKVGNDwJbf1mboA0tT/HU46en4F7RjTaBhODMBFdtOqU36LofBXZYmyEAWZM6/I
GQfl4p00dVWiLL3Y2L5OTFoEU1PwljviLseTmni1C5jIFlcwB9aXLMdnuDWL+9UkZVKDHqEcsyxI
idFByykwLtfR/ew0dgzy2EZcs7K8AgOV4/8HD+3zgIt2/ZMgfopoGI0CA2pSYgu4t4YIuCu7e1O/
aTr/P3npSMYTZZOiEWWdo+aQXESzOIoaYr8d3+DV4tLnyIF/a4s9jNai8+cpefbpqaZMNwrD+III
+Xp5Pd2NlJ7/sqxUT7JbefVz/gxq7U1fs/RfnCyLJeb4Ffg83JFLwjKFqcQgSybMlsAQu+Ethx7v
xZt4d8nYdW76fx7qaF52WlOWYwTfPypwik/Y2OL7Qn78/7t/x4skTnA/g4PB9FhRyHWaFQejHehO
T3HDnXZpdiy/+fT2YV/CwEA98jhxXCwEo+M1XEbrnf6btCq+l8WKNg5x1NUjNQW2eLb+4hPqss69
S1nU5+6orvGeYw1Z1uijuVIIKrlgPRJmWfrmj9QAKKoFl1atMx53ZQk05t0mTUM6WSWzEkAmCt5l
Ye6d8Qr4/l68neBuqc+XmFRHroK/PnGWQsdkyW83TfFoOkZ0eXIz4TScFqvxReQBGvviV2LHv/VV
d0XP7Ht0cQk7AzIgWYLGmsaqyY08XjB1OUwkvy6QWzz5B1CA2Vt/RcjQQ+iU++iKvfsI0NfhbH+V
krHe4UdZCc7FFNDTnc2XX3H8dejquIkxhWYf37/4dYJ9+fEqRrfmWt1ED8SrXlhJz6w1DGlqH2V0
Qs8+zKCfltIavmhldeyH06vlVit7f0tzaYfx/OZfSHZbFuav78rX0Y4+8IMUi1rYM5r/fdm6GeDc
KBDayI+XXGJ7IuvyX2AtnW6allFNcGD4fHRMpV/X0yYRCeftuww8hMj6TRmFtPplPcjd8K7afKw+
/1ZX56b8lT+09a9f7eGt/L/QkVkWrX/ekUGFmkc/337+1/Rf34ofb8FXd+jyz/7dllGxpVsGH0pN
X/7gH00Z+b+BK8Do0knWo8GyGED/0ZSR/lvBTAoJQccGisvt756M+N8LaYw6wv+66j9aY3/vgehn
/fM90cnmkt6PThgpB1k2YCevuDQyBdjEY5DYBYRWrWlbOjlxhr0rOuN1tL60STmZ61/HO36Zkfdb
StgwnskZvkaKF0uPYWFtJP/Xp4dxZrd3ykpcRpJl1Vriy03r2IdlaEJoRrpm2QRvZPt8O16Jb+nP
6RC+pg4wTrcn22OlvuORcMp7Ki035GW7BNtsADlfWlB4xl/f8KPfcrR6G5yD1X7it7T5t65KHSv6
mfij/ecrPv1GMAqyGANUGWHF4jHBB2RuVMqzYdn6d+Vd38kchdI1vl53esd1+zR6nL7dP495Yos3
j8Y8urIE0QEhN4zZUZIEFYKGwFXWxZP1Pl8ZH9QOLnqy48oOSeDejod8XF36OPKmnN5faI0GHCVy
fnT1mDYz9mU81mlM8kEyYv3orxQ5oNRsyrukTg/h1NwBsHjrygmLhgmvTZ6V60iRfwdtm1wlUtdB
Lac5YemzB5aVZgKhIOmsd05oyi/91DzVISyqLnogssbtZJiwnWFAmLD67/2cE6aaCHB18pHqyGQA
t4XYLVsE6LR585gGZBdKDf+yICUEi14rvf7MeiwoEqzkYnRETOR4F6eD0JgHRRY2oiWtrUl7VRsE
N4W57TinV2H7AyebbnOiKCkOx0QdieSAIAaOV/3c0Y9szcem41Joou0tFAL5YohQGt2RM4QhaaXu
dT0hiRDCFjI79Z7osoNadM8BGcT9YtxuG/Mm7orfqhj/ZmO/L3XrtU2Eu9Cvf1Z6DcqQkuQKqM+7
oVfrRhLXXWdtR1X5bYr+u6CmG6w9z2HceIberRUkUqIuPIRTihDWHG6qqlhwDeh1DDk+jEa0zqZm
LyVMDSk+JEWL4J6gEQQ/YVhd9xUyrMx8YiPuNR16QF3I72SLBpcQP9fpUuav0NXrKRxjiZRMzZws
J5RIiiujvdVNHvVkGbp/mq3qfNE5qjDDTURjlHPB1kQd1vBm8syJQGniv4M15fJrIVEhp8ffc23a
SnIlrcibBDquXFe0M5ViIOVGaNFHNjvTQHrRj/pNlte/4jrb+sb4UzZYYGri3ZLkGpwEsVZW+pxY
OoTh9F4ibSrISR3xTRLNRDK9TTnDBGGk35U0qakrlrexjpOIkj5xLoPja6gTw2wdm9lWbdV7S0OI
qOxTPSMcguq3DOFWaUPFEYfacLtqcosAwVjLRrdKxm3WiG5Xoz0uVPqGarouEYkHZXNPJBYh4mmz
S/m73KC3nIzgl2JgUOpp64Aq6FZ6Ri3WqPBCKULyBkG/RkfT/CB87ZvkT+tYkH5GYvckSZEr5+02
bOPA1Ro0ZkWS/ZxStXdKJdKcSFfusaM8N1pKJ15FKm/14jcy0zhOKREvYxaal075Jwc3eDLLwo/9
VldQCh6xDuogr+iSlb79F+uPGMrtgoqtwYpdZNWdWdcl1eTrLsEEAYS7/PmnfaJYVUYymjS25QPy
sxfwre2rehdcg8lbKT/6fe3G97UL9+uR1oVbJjtxHW7EfXy4dOA52SNz0bpo4oKXRQXm19FhfK7q
vjdIULT94XHw31vwYn9e6M8usdAhAdVpVBjhxn+9VO61MpM0Q4XV0b16W98S3Ja7xnresMDcJFvz
3dopT1BvwCpuLox9slXl6j6Pvfz559s8Z7npY/OzG1dcoCsLaWvcmdZqIatO+0vncXmpN33ZkPM4
wRlR5kJKJUrHkelBXlLxqJFcLghCc3RMT7qC670AULsDDng3ZL2GnRttR1fVrtBsXyp2nNmWkWjN
Rk/TNZGN2dHmPCWFyjDomNkLkFO3l87fa7mZd/0T/K91t6cd8O/f488jnmzMcEk3kc6IAHZ8j0A7
j7yzhSdNgOdNfhAuVYnPPFOqOBycUR0tu9yjK+R7WMp4fH17OTz/VR7rN2RGbnsv9y6Bs0+LccsT
/Xs07ajCSAu9w+yZkM7r9dRs6XE/CjaupitqqN7wfHG8M9tcHWgm0Gq2ZBRQj94W38qm2giK5eqi
a1Tk/i7ZUCd4zDzDzra4Ffs7fROtL86bM+vAl3GP3pROMkdDjxiXN8UW3XKd3ujbdiny2NSKd5jC
L206z8xURiR0YFkVuOKjUgs+onEmsnMZEVU7hM6Nv8U94iLU/d2CPVYulcPPTJwvAx7tOIMpkMvu
rwElvpOe6kJAX+l03NbjtXy58nJSC2dl1RXT5MiF7PJkjQ+THN9Z2iCGIpavY6u3WeZPuNbc8nm8
C98UPvPNqr7OOTxc3NmefZ68lxqiPoOqz9E8ou6KbQQTgC3fCa0nTquguycFQ3jX3v1d/aC+WrZ1
KCs7wSoWeDFbTwMQPkvTTB48iTXbC6vEuadtIAVUqY0gPz4+VGl8dWO4PsQ735m+217BLVtlHtau
maUQACM81gsjnnvcn0c8etyCZchzG5HEgOIpvCWYys684IrM+2W8f+ENOvfmfh7vaF3qCL+B2MN4
yOBkZIQvqktp25YxfK5waa+lp/lR2BJLdWlBPPOoEVtqssZ7hMnh+FFXVp1b8kCAeL/2vQJ2W7hq
+NiUm2Q7OfV99BJjqvh54e6e2cAY4kLvQ5EmG3R7vn5ZjSzv28FXfJt8OJvsJ3yvK/1V3Tbr1oVj
6bHl1F4vkuGXe3j0fTUkrnJZH/nPx2r96Xve0FFiJ2H4dvCEmgTJ1+Ayzl7aZx4KDpsMDPPG+L6U
IGpbcC51Zs5dM5TbBSAEDP/kywOvDsm4TEyeQkJ9u1dFNEHC/Z9v7NkxDNW0yIlGNnt8X6PaSnKr
Y4yg+2HlW7365gsXsKfn5ov0aYjlzz/dRDMxZlOJBYYQb+rm93CRdXRpgKPNrWaOsznrXEOoxeug
abxOfvvzXTrzrhkSFAad/aQOiOroXVN7I/LbMkBZO1lrwZJX4CecWOgAgVmrPw919mIsEBoKrUSa
ckcTHT8WqhyBoTByXglW8F1Xh4c/D3HaD6DOhLQa2C3VcgY6Wqx1QRw54/JE4i2iIXve+A4GAI/0
rstb4jML8ZexlmXz09OX0yjs4mWshlVYcpYtqfnTsGea3gR03wrfLlzbmWX4y3hH9w+mZmAx3LL9
5zPv8MX5hTBjTZqnFzjZ859HOzMvvgx2NLWnER7K+HFxZFaK430gv6SUWzL96c/jnNsWfhnoaIrr
ZFTUpHfhrXIUgpMgbW+kTXQgfFJXXSzJXvV8aZ0/MxG/DLlc+6cH54+CCACfIWUO11HXkFfz689X
dW6EZQ7SLCKygM3D1xF6zr7x1IUCvq/gziK1u2wv5V2ce0Cfhzj6KMcksqSTxBAdoTtapyNm91F3
lW43XVhIz18MO3cNhCFbsKOp0BYYb0fygMkQQ9koRXYuff/z7Tp32jMV8e8hjiaBRUxq1Igxq1Ah
b/XA2ge16RZ5So6efyfU1e9Z1n50ub8Pp97x0QWqY/9aW5QUWuupzuGUNOUh1RCNDvK2LLINnhLv
wm8897oTgQMjku+loolHz7TFxCaZQyHw+g2/g4UWbiOZXLIasoOG9Ww1u+3+41wK2rvZVjc0dd1L
u9GzCxy+EnB7CBrAAR8tAqXal1IhlgKvi0Evl674oWZ7oq/FzaUzv7xMoaM9gqks4EyRr7Qoq0cP
PkuNRs0LrlhPm4NRQQtrR8CwofXGwguwRf0Wy+NaHEKvSUoseGm2j5OupIymQ02AQmjM4Ys6Ysog
7Bn+RitT3QN2KYJkacoaC1aXritxFldqoD76RnQzKf4mNaY7MdAvGAVP+4l8GT5fzNEUq7UpK5qq
Euz0ynpfSOHmlXY3OJqdOJfLF+dKNeYC+zRVHB/qyeZDzSuDhGFunewRW/9bcpaIDe0+fpbupI+E
DcEpnNL277Mff56mJ4RaugHIa2RKhOhrLCbr16VnFqVeqpDc2v2L6fVXPpTaPdExa+m+cjSv2spO
f1BAy108KF0a2To64BdWkOrdyMijkC6GDYrn0xaM4TXx5l40SHdz1iHlNJuH2hIX4762b5IYWo30
Lovie4jmPCnzbSijir9wU85Ukz7fFOt4W2ApnYHrg5uyltbCagG3Kx4E9cubgnMf6Y+MLMpGVCWP
NzlmUoZzF3Q4+FGKkQ5sB3cAY9D75e7wD176P20dnn1DqZDJHAahcNJ1+vqwm0wmSzhmtFGokPiq
CJtynfyxWb0FNiTZZD+9Rma5AYizSbLi4FeqF8b+bjCyLb//qsWej5tyeMoF87cQ5h6h4PmVnwf3
ozHcoXfYkpVMjXhun6g+vtVF/0uUstG2EsG+8IjOLTY6V2AQkCVplPy+XkqkTjXIt55LebGusIe7
1ovsZjuy/czXltM0B+v6GtHkj2h9qYBCE+l4pVNpC3MQ4YnxlxOhGE2ATNF7KmFlk6LWLQv/uUqQ
nEejrK1yvx5i26i1wPMDUjs7KDXrfjKHt07p3tW+blA8I4lQOlKz6WXQyjcFDFRWSY2pF8f9HEk5
ficJ51ahE5MrSCgaFKV/Har8u1EY+Jj6jJZFEPZEGEXTriys3POT+RFOL4xYvybxuzBVJ02MbOVP
UvVg6vQu+b8t/JZx0/UNEbRBbLmqhRsiNPXRhQv+PnYyn0aAyR6tkGQjx3BmWq1BOivjBMDq4LVW
ld71YswxrxZJVR7MYRV2+KTMSk23ZOxCQAq177XuY5HIjcUYRTpk0uOOwy2/4nMJ5KUY8X1p25QO
W0/Wt6g70OAldP7kHLe1eqME4asuB4QKzXSb26Qtb2phQAUPFc6yE1HlcbdVTo40yn6xbZ/KSUYm
i9wfm4E7+4VI/ImEXcmYZXFbSaVKFoKZGk+KD2nOIuXDKuJbLD+vqdlPZF3yg5qoeIv77oaA0qsI
w/Rq7JX0VpDCxXggKoPqRHlqtaC4Wn1tdZSX2xyEsIT2eiygOui4WsiXstqdj+UCfIFIYV9pu9tG
iEwK4BAlvllZAgU2HQ0bmyBNnkCd2CNBeuyTXnL8Pqk2Dam+fR/9ymK8k0ljQHsySKSMzb2qzsE2
S8arQlV/orN/D/TxflSmyRPm6qe2WKdGtMyryNSxfVVd6Eww6+DTB6Dtw5zQEN3t24iygUXoLtR4
Ram2jUL/AVfkM81J1+yUa61KHyy5CtaGIArbYCwfjF58Scb8Wo/za23JRc9UQprLSsbHbgq1TSC7
BXt4rFaWOtw2Qf9SZfiRlcBRBf8hTPsfqRXys9SGGUu/r8BplhXxNdY+gn6lkjREP1bXmCH3gzw8
wdK7Nc3ojS4gKSBt/C1qU8mOBhpwTKNrTe5A3Eu8H+UYU3Oo5YfYUp+zbHzDgnkrqw3u1Do4jGL3
xhbUXzBSlP3prVEGBQFC/Hfmi9/0MtoaNS9Bjyd8NU7GU1joN7HG2WiKAydo9eey6GnJFoPNEg2t
3cCqbk5A45bUL6ToluSOKoyPwOCA1edKfpvnPznDTncpM9LplPl7HTNiKOCWmjUuM8Wt6VpKRlWy
tmrcnsNN2CsbVeP1iqf7vMBKFcrDAeQQFFLrflQJQciMdtNr9Zr1HNtOrt00k/qapAGd4piUU035
Zk09XXqlv8Z7tVFTNeGNqn8WYkHwta+tZl55Fb6Govo7/iXXkh87aei/Jcw+DG3UbyLxKgkkV89z
j3Im0chS7JVJdFvoOLf0ZFuPvdfU0iGc49+CmhwivWUSZEPrpJnwJkM1XclG9mTGCIHjhi6z0ZpL
5PTwUE9lYOt54GDPNwFSNNZO9vH1Cpn6TgAsrXRBvUrCnEZlUg92m9TSyrDm65RK20HMwUOBU974
w3Q1TtazNMr3meI/9MGMGMO/GUrVjdMOpgUsDTUrg5XY17tkrDxrmN/qsPtZa+OdaFSvMdBLpx7a
B0gFOA+m/SxEwxoRDanlnQ+JbGA1nmv9KZuBtJht4olBuu6yeiRLKnYb03rQouE68+Pr2ioxbMkb
fQ6v5D6ho81u7lAI5jVZUxs91a8S8u6FnBqVYj5ngxFi34mK3ZxPsyMJ4zVvHRE+czet9bKncyuz
/CvNgGdXThR4hjXrac7U7yeIlVJLsH3fPQutSuOskPV1FZnrSIbHtrBDQum3UeH97NvqrQ4wVDZy
ixXEF+KtmU7pzg/UnPaxrrhGRe5tXFZvGmapTd2Kd34k3mSG5SlWgwuldqcANqzRz/K20RXMbwVB
u5ZCZkHfDYgX6vpxFPm4rCQ5Dg7g0hemavGDj9FqruRn3zCu6lL3Mm2WYRCZm6SpRrAJzWs4TAvF
0007Y52200/sRTcked6oRjqvDGW+rWrdnWY8jjSnU05IBH1M8Vqq1WwVtGgMZjK0uyiad7Nk3PZZ
wG6skXmT4+lWjaVD0UTfO5GkG6kY7+t6oigZma9jam0DreKlC42nwWx3iV+Q91N0pAqJ6R2kIHIt
KzLN/Q61cAwNR0P6EcMusrFpvAXM7n1lhblsN6WGQ6xT+hVJKsOhnoL+kCoVWM95kB4m3IlOY1g+
BlZ1R3R0um4GVmLFTyLsrcZDpVCT1nzSfto5epab3CcUvZg3Zj1GXibXmwWaKav5r8gcfpZ1sBOk
/ClNk53SjXBluqtEbdadld+YzcyNMQhYLIYKDULQNcXGmNAeYA/LbcCfHnbl73qfKYAlWWsVcWA9
iQIZj904PkQAbA/VGKerXMQTZ+WoTSS9eVTb+pYA+um5MH0Ljxt1FLDdIyYx0HN/3rKdlJDpNcHs
1Xh7ecL0Io52bKC9kjlDR6YucWlo+Rd15uXW80n5YRmG1A+a61SLSYP9OoyBjaWeKSfa3PZVOUsu
CTiXNp/L5vLLSfdojKOK0KR2UhQvYzSutF6U5v42uhK8lD37pbrNGW/O1+s5qiNEqZSM1BfQZDm9
M13TB7X5rNtAsB0AP070cEkgdlozOLq6o1JRGUgjCyQPKt5GG2MfOgIq+iUTNd5dDAI7+7TQYsjk
bonUKI5OJEEvIqlhm83VSWvEQdpmCHbBhzMHp+fz1KIZ4ri/+vNU/GiNnzxAzB7oaIkMFpXjssgw
pyw1Orq7khK2ENscgbcaJrMOMsAsATaVmusBc7LQXEq/Pjk7LHf309BHVZLIkDORjTkbWWT25W3q
gJ3fzR8CaV67dbzPd9NGu9SCvTTq0VtRNHMUJDjxPl6+eauYq79Sfan/OYI3bJuHvlqRynjhJH32
nadNAOifTISTpnrbY3FtdS52sbUlO8tt3eWdv1jmOjuNPo1ztLYoZqJ0OWFY1E+Kp8nNncozyxWq
WMdftXeRA8ho8+cpdCpW/XiOf1/a0RQitnnqS+AttnkwH9s1eX0aR4V1vkahdYtm70XyStoJHdJU
p3Ey0L+rejUf4ARshduLK9LJcfjo1xzNqnhquipU+DWtU1+123SdHBqkC4Cm5tgmd8mRXHEDn4+Q
LfqVl/pzyxp08joZH6pojA4nSUuRHPOQW8GyJ2qN9pBJ69KsNn0ovg1BBOzEvPvzzT/7uP8e71gb
khNPMmeGzwqVfwtBBs/m058HWF6HP1yQdlRdkEshaiqFAQKYrFMFAuR2KC6UGE/GoIhA12kJoiep
7QStM0ET1+JspD+TfM/0W3nYZ+3Dny/jI1Hl5Do+fXOProOIjUIf2D3afm5sBAC6KxzyiA2rgTis
qPidVYM7WYC2KrTdQRxs+ll4m81oP9RCxNkaaM4ozrecry99Qs8uSJ8e4dEbC/Su8vuQHsTSnVLA
F7yO3yKXajlCFGA49fWwLdbUbtz/5I58GvfotVXkWe6FiamqraybaJ/eathBF7kATslV8i3cECp3
WaNwlM6ymIFY9T8Ne/R+RoQEDV3M5apei9R5lf9cuo260zn9U8tlJy4gMPoUTnUVvDblqnpIbhpx
damV9fFhO5kQn37H0Xeg6WpfLTUmNgmjnu42KL+rnXEVXPtefattaW51KxoWlCKhsmSP2nXLDNhp
9UrwzHV9J/9cYkhJi7n5F+7R2TUMeRnBhMiTaDJ/3bm1uRBQ9+ce1Tj4yGCtSd7jLwBAouv+qge4
tFE2OFnfVVq07VOkrIzf0lNGA+FN+t1s4XE6l+KhT97Rj8f290862golUpRIyjJLR/MHqeZKb1DJ
uPQlWabc6TOxsGzxX7rrR88ERGY4ZAmDLLvJYl4V1zrCfIPIiuvQDlzTUR/EDlFfjfxNx9W/mq7K
O3Fz6SN6blGViONZmkUYqI73RDPfj3yu4cUPyFaqdljl5r8tmOF2fh7i6C1IfRkuqsSVmgdAG8FG
RxsEcou3YAjdRRkaORe/jOce4ecxj+6uarQVvVVe+OXuTjM7zHjtO9QcX/yXwFY3yUN8uLQ5OLuF
Rl+8CNBgsJ2IrrIkhhFS4W5YspI5+a/mjbw1PHo43sWxTpoVy039NNbRHE0txVdrnbEWV1i0iW8M
t3dx2F5OmF3W5OOJiniaTxYKW1U71k6XQxn6xSLJjLfh7aI35Zi5I24TN/a/4HY7Ox8/jbZ8QT61
3c1U5OtofghAQZ9FM82RmKPIe4uq7HoJlC0PF5WK5zYyEr0RchtNXT6ROUFBiNtxRLZsPZie6Kqu
sgE35i7fBsLun+anJSe42F8yTH4cSk/u7Kdxj16MeKbgLi7jTrvsOoBX5o7rwQ32i2pRuVaohXiN
M62Vp9DF4OGl3i65TV3hsjb03E1H/MoaYGCVPjk9x3MzkT1AkbJxfa8EzvSUr0ktBkyKIH/8njgx
8LgLC+CpC4oZjJptSTzEQneCZ0jbskojhauPr/Rdcz94MWvC7HVOsRUdf584lnPxrTl/oX+PebT/
gFfftJG8CNRDu19szpIDmp3DWGSrpjc5+P3dS2vRudOQquF0EA0qISeH3VGos5gKzbIJCDZLBWRY
3KL/2WlogSVAeyF/4+R0SwRuFw6L8H/pi7Gn2ya76KCuBk56UOvR54WHC7uqc58wmAmL0UBmO3vs
Y8u7smctLBDocajte9SuEUGnhguFZnQDClHu/9vI/Vv21H+NKPp/z8TKvPkf0s5rO24my9Kv0i+A
XvDmFi4dky5JUeINlkRJ8N7j6ecDq6qbTHKYUzU3VRf6F5EIIAIR5+z97f+7iXXXZj/b/3romxf+
b/4v5ycpp+07vuhaRPmnkdUAImqyjjGrMJ++s7Ia8n+zuK5aRxHP/T/+6Z9WVln6b+zFqkxkOSI/
AnT5g//ki/JPfM1YGlVEqMQ4Wtq/wxc9R+CAQl4V2iBweHcM1p2z80nAQURQ4s7wBAVk4PIQwkYb
iCgKUPNmYbuZW4B6zcNSb0dinIv4YQK73owvCzxsHbCeojz0LcW3JdwGoD8Dq3Lb5U89fFOiS9uj
c+XZh996tmIIwBFMqWwNT9yLGb7bcJ+i3EmurT00NRd4k/Pmsd7+Y/V/m1988YLrpHvzAWS4tDKr
uWDrWS8jOkEv8V9PDESpOrlbOJeU2/I63G8+Q/+4RUwsPAw+OB/O8egTpCFvR8PrXNpL4t/ue/TQ
7NqNVbJhIsfCGXfjzbJProMXymYuA/4f3fP//oLzkz0EKhxa1mB4eR57C3hOsqGAbz5M7YMabLtO
d4f6qosasrP/GHGyycXyP/oJvN0qdiLu+HWQ3gz71JZpE6Ln8rRmD+fDVlOD+J9qzRUAatu138Ky
e1oawAmqdZ/qx3muNAK+2gsliLOtyOuzoKeA4x/tPvKcs32r2OgK0v2FqZGJBFezGSFpmz6tHRI4
kI6Te+Ftu3S9s+2WKNCNI/+DZ+8vvuhRiKUn8xxvpv1q8BGIMqLePBxD99IzP9ug/+NGVYsTMoXY
j9SduUElEWWa4an173mNkfvbqKevb+7sw/vhEmf3JsQyapZQNzyr/W6V4iYvAOZCyRuBOyYt7MMV
NZ75X1/0Fc9yPpskaExEMZAJ/UHUtUiZmC64jr1m6LcZPci2xuSnzN1zpq79fziObfNcL703FaaX
RuKuyMgtfFIgkcux6jTVSEZH7LcBFNzyIRgfpkn9JixYlYFgxzbsQQP1Qt87bcdxSmvzF1QxO8HU
nVFVH4fuZZECfwG6TC/Vgb5pcpQWpYbswHwnzk90ucdxIh+nJqDdNA/NQLcolpT7cW5uxSUVbHkZ
bhZBeBYNXOBC9VOIortRNbeIEby0Nu1hTLd9Gp7GMPobaw3WWNW8UC//dE1iE0O6ksW59IPiPB67
pSxr2fBqc7ke69RLzWcw+vzizotSYTcugT1GKv7u6KaKZw8c83YY8xu8xrukUVUwMg9G3N2lyF1q
+T6VaSlU+YVn/dqnOH/WMm/vK8NbwWbzfq2m/hkimmetruXKqdckM0DCrdxudZCwKo3iPr21QhGs
Z3ldwY3s5L/SgjdIecnBtufSswr1UFw0sIankruQunnfdos/yQ224OmQxf3jACxvqAM/VJEpDPbX
b+tn0182cEvhv8XSop8tN5GlpkIr9QZO6JM0/pa6o27yg/DOQ47++lLnLa3X6fj2WmfTMRvUvNV6
rjW8iPtmR1HHpXQMkvU4eLIrYvoNf1245Ponz58PQrG1FMoJFjzO2fMZY3RDMm8RzW3FHzdkc8Ft
gQL9Z62ppNpr9aE6Xto0aOum4ON16X7o7Khofa4r05uPiSRNUxfhzIK+3Ph9clMj/JVjFvEl3pKj
6htA86eSNCOqV9WjlNzjb71qVH1vts/BlHuamHhxAx5PBZTczlfjongL6TLIaB+ViCgUMMaAYOO5
cuPI2iyjiWCCozIhKL1RwU8FFys+Kot4kAGc090iP6+F01bERmKPIskjkXw0qwoWbPZ3gc8cs5JE
5CTFPbl/WF3XT81Bz6sa2HNP0pd06fB3dhBbXwYM0Li/xZVar57PnIEczKUf9cDTUovq13YJq31h
Vf36E2/ggThdLR/6+KBJuyqMD2r4iyyMbyFr1tevyFnIOjX41x8CUx+vIqT78zJcPE+DlDRS4PVV
Cl/griqUv1La3/F9XkDCp2yIaPTDUNhMZrCvu6PZP+hN+VS33ZMkh4dhUu7TbrqXBvl2CGdXVU/g
Vu/T2XpeKovBDCto8MWPNi9IF1vTZuZQhXdA0HwKKf3C7byO29mbx7j+7+2cTbK216OJ+KvAk4/G
abUHh14tbNFLOkCSPenvumnNNkSOLZd6jWcFqX8MJDsnDFtkFHyQFKM16SOlXwJP7xAOK/qmskry
wrAcitopkR6SKiIItz8I2nChwPjZu0TrH1agSF8XI8X72QZmvYTyS/5trj8k4vN8SRX+yVZFfvv3
z8ZUELPQSMBhe5G5G/KHZrnR0wvfu3Ph+evorZrstVuKRPfcZW2GZcSxSAs81I1kfpieov4JdUSC
euuNyuyQZ28bCZ1q8UnJf0nWn6+nwSffAaYi9RhDoWuBjOL9ECpxpZYSQkYk94ZLLLhNEJtbA3+N
f3bDhbn/2XC+vda6eL5dHNU01PJmDLy0lDZNVXmDGvg5wZpf39J5fel1SGVkoaZCff3jsWasgIaH
5hB48HLt+AmI//dWI/ZhhLLbgMYt/xAU6zQ9ROArUZr8ZB4OVf8C4O/CL/n8hv/nh5yfbkqLAJlO
YHA7EvT64LcY9XZbby7c7votO5/5axVtBWpwQtfPvjm6Jkiz1vPmdOrkF9KvpcYxQTIlfBYid/cE
G/q6GNgTgPGpvemC67aTLp0m1kf3xW8w1jXizaOtasMggqa0PGR0zqLqXpz9NpUVHv/SGgKKVH80
9/E0Mo0Q1o3+10Pw6VouGwShrdy9j6bnoswkiC5cfgqyklyPvD5K0/gEO4cgxttsFUUaiMf6/jlR
pl0lZc+VKH23CuTj8rjG0hlkVEizo8qRg772QW7qnWXGJDJBkdD0ahtq82Ndticp7x6qJPmm9gQg
Dup1pAxkySXRhfH8bFYq6wYF9b4J4eJsVpptGRrLwP0E431Nyi55HYTVfTMI2BirSz3ST/ZK8tuL
nU3LMg1Q6/SEsLBJLScvrZ6b6K4QLkx+ip6fvCN8IThnA+bliLT++5t3JK3VRo5biYcUkw4sVMd5
SP8sQwBgvNQeLUKmxmXp/GZqnzjzWHa7iOYN/ZbSJj31UCgY/JsaMWoMb9BORpOczWJjLtA/Zf0E
is0breeySB8RuV9npKOmsDoTeTY9NW3NjdGHKe19AlVMGp518TvMCH2UDqREDoS36ad+uQ1HcxeY
AbSmkWzV2NPnlDDC7k8rTSeTzNfBGIEQpb44rVzp0S21+NtUVMhPSmmPyN8Tk19lsGt7qEfBndyZ
W72YVgFzjyg5WDRQ2t11nCxXeUwqbK3n7pCNlafmI+pvxMGlwa8GxI3A2A0Fy21WRqxiLPDcr4rh
eVJkNwnk3NbzxE0MqC5tsUG+5SZq7MtLTXQbg2As+0wedwvx7VGyUE5rDk3eO2I0IqIm8kDuT7Oy
eEIZrvzs0Q5T1Rfa5hgTPjCCzdd+jaBow1Y5xCTuzJVqm8vPBAbTVCu2nNKVRGI9ioSmYwbosrsq
RjbRznZAlotcj61dFNcyMHN9aBWiWxphU6vGLZj8kxDGZMwESHTE0Cl7ohZjlgYLNVY2fBvL4i6u
mifse71TWjdTbz51S0RrcqQokxnFdSz33+Y8X/xO6EUnHOfv2gqGD1P5N3zG59Ik6KZZ1lQMgnCy
nshOEtvtWYfsLYnAs3TyY5vAkAgn1r8PUu7ncvuMcDnYtkbgjfVwI47JQ11mvt4S1EtyeWJ3jebW
+DtcOZtIlTUC2R7LtnCmXjsSdOhUWUJWoAo+vd2hs/ZDIoDUaf7eGdPdotC3UmvXmHL6q+YRoeJV
0FvXWGQ2RRxuq7Tw1abbt3p8HHTlin5B5daFdUgUKCvWxE60v2vK5lukSz+kMbuNhdFHwg+4yCAG
OJ0nggWVfr+k0Q/TyBK/7sILu5PPNlhvp6z5fsrqSTeIatha6IUpJXStI9A7+XrtlsTPvpIrCZaD
KHg4UMXvL9LLGXbbubE8wu+Iqzwu4rWoDyf8Yid0K3dgPh05wOSgPZGq6U9I3Rvea0UFyKVn/piP
G41RljAURknmmksMgVU6Esnur0k7efw904hJSesnYxwPg1YQwdQFCXLn4qnKRR9chuGIw7gJ2lLj
QXV3c6/UdmiYLzpOHBnegqE/KVJ9E9PJxiJCcs9aU4oG8tWRoUNXuRomiRQWTXPEUCKLTSR2ZXlS
UAZLYI8lcqCqoXS7SHYSJXdJ0Ds0VrbT9Rdx/j6Ppa8p1XrsE06GAQBQi7wolPFVVG4XNOjJisIV
yK+Ze1qAUohgQIPXTsTvEEvXaaQ5ddV7eYHOLB0ONc4McRZuqim61gwyBuPwaqkkQrfVLcJivymJ
k2zykjRG9U+EBYXaMNyvbaz+EYIXU6KSoREtRFKIgh+hYrYUXbZTSTPPjEsnh0/KdOu+hToPIDDM
XWdfuaCoWjafCntPAsA1svSWOrWj8XdI1l6ybEbraRl+fP22ffquoUVWaGrTCzlXC0cUe1vRiAKv
MF5i42nKThH1mK+vce7ufN1/AoTRQYtDA157Ju8+dKUS0quo2PbFYsKUETTSJrHkd7MtgdZTyBPS
RaDcKl8GKyAwYn5IZ2ymmEZy/W8n7Y3iF6HXPIDk35Og/fOHWRJ7Y8TSDP37H4Z1pBWsfGCXBgYo
bZ9b4Rea6gu3r3+2H0VytELH2Y19cMsNZt1JQyuyeTGItKH0ipPqvg3RTSPKV+VWsaO6foHdd5vl
/ENBD6iuSXrl2E1SzSGVtgrxh03ykxwLKhrSsegq3wpfzKIm1oPEh05iQY8h32vbWCtwOFleMeSZ
rYy9J4TAuQH8xXV1187431DKS2Jw1Y8dNd/QruPsUbOqvwtcvLi/6flPh/gmx9tnWvtAH/cF2Shl
q7ixWnhqdYqZ4ZRqbbG5E6pq3xix15EYNY3UZXJpp+Qq4ckPrUYjlDjBC0P56Ulm7ZPRnydS9wOj
W1byDoJlb9ESQi59yLd96SxPWO3BSCjOvFMQ9KP4vHDZz+alYZj06jjN879n72+PsVyvwtnyRrWy
ZavYxqXwuIgPi9I6s67eTwuRsoJw+nranGvVXt9OjmwsBdpaQT/3xhZ9EmMo4mMzkNKFsb9nv5Gl
z4O6DRKcZS15rds4X9PzUt4CdUV11ovQ2l083jQ7Yu3Ik2qIoJngEOilSdGj/kuoDR+PaJeH/aHX
E09oDGJX76Vi9oeiR8U78mij556D72hQYo8V5+u7+mzBMdnxEtTAxhcX7vspJyhzrbTTFBDpnRzV
sd0aTIrM6C8cGD69jCqu7RSIM+yO318mShSLuNGRsYvuVUzd43gtKddf38q5uvQfDwi3/3onWEOU
sw382Ffkj+pt4AX9oyDkj1OoXwM7JUgaew1ha1J9rQ6JV1bls4ZPKZh1dl+IvOKU2VxsaYtcuOvP
XlT62f/zg862J03QVGogUvMKr1e5eXMYfclTD5cEK58ckBTKQBAOVM6YH5RyTWcGZtNOlic2kheN
jV0rjWeglKymS5f65I5IwFhP8isi+ANVMCymjJYzJRKhKZy2eAyHnve9GH4UU/FYaMFeIz9GJtDt
wpT/ZKO3Jm8YXFo3KMqejaRW5gQtFqrpyVi9luaq7Z++fnk+v7H/vcDZC5rC/OmSnAusWhhl+y8t
TH/plPnJRHh7I+ZZISKvpmnOo5CSC+o4vnJIK6nuLg6Vl1VNtqpiuvtyB4rDqb4tnrxFdRv/7hzR
1pKLaLQLo3peXGvNPF7qyTC9HH9Yr92znfv/e26m/H7eB9NUIQoSWV6S+6L4rmWXvgWfTfp3A3q2
O9eTWkCtKpje4ON24OCd+MONXNtg/dzBywO7J9rvMce0e7rUKb547XV831QMusbKJ7WMLAyNWyoz
s7dKtjj0bEeOP1g2X/SVqoI8Tr7/+m299Bat//7mwqrUVcoUFbxFWJ4nddNa4AWEv19fRLowJ8x1
3XlzFa5gAvHl4ck6Z5c5dyWl8Car38hz42RyhztQ3arRsM9wLdXBSRTxSJuCXUL+FcbSUxqo2MHi
4Sq9SstLZaHXHtlZTe/dkz9b7rtcyaWxYPTJLt2rVnZvLAVCCAJorXi4s+a/eWr8MKfuIejL6yYq
d0aVbLMo3gXTT+QcW6Vib8Zmt++oZpAjNnXWwRTFTZAV24xTGvLA7UI8b9hquxhwz8zKahFTpmc3
Ujrvlizf9BlRexKkHLX8Pas4GcKs4gyK0VlRQscsUU+bZnWMGmUbdARpdcM+T7KNxlk9zgy8+Y2b
NfdF/20UbvR2M5HRd+EZrhPs4yCtWAhZZZN23oKYBVOb4ESx2T12O+uQ3kV+CnULhztlrYsaodc/
9+FyKkEfhBFoUMbPZmNcKVmPaTjwpJI2f1URSFmcFk1yW1PcNuFtvGBAYoPqKQUnR6mjn4teQFPz
Q7yktzl1KG0IbmKy02adYzWVjCjv7kSht4Ou/J4vyR2Awxs9vk9D4inlYic12ZZ8uxtzzA7S9FRb
piOa6a06pS/JYuCf7ROROtNJ68PbxgCeAxHDsiw7ljOcRwPcCMM1SBH9T4YdMiGUY53C73nXJFLH
mZIlX/5/Ca6p5BKSugY3uenNJb3jp+u4vu5L2YmDdzpbZUmuIyc4omcZxNVdbf4Zh4vmoM8UBeyr
V2EcHcD1+3+2GKizubSjQh+otNuWbe2cGw+LLF0plUkbGfxZAZI71p6FEMlldoj7xat6WChCfYe2
mQOzdN1O+jGb1UcO+4dQ0fxENndFp9xIxbQPLdARBF/rKE3ARN/EenzSF/koKelN3cGoSB+LVHO7
UdhlVOxnTOmwDmxNEQ/09pxiGB7AfF4J2UMbL6cx7q6VzHKRt0Jr116WoXgerNs5Ve9weTthBzqt
sHLSUCvXJIA4GihWNbGqOHn1YBGFaOiAEoq0+02WNG3L2o0tsMZDLra2Dj1mVvCRF3rKWa6laCdt
SYvdCNl8N3RkXjTZ96jTiQCc/UCFf5FXSKYNTfoVwE4A8IdbG09Jr57S+UXEWdJr07HR261cle6s
sduvnH6u920ZjE5RldeS3HliN5DuiD9ARhkcnfrqRSDnl1d/o4nN1UKuqoaWYBw0V82TOyncBfJ+
4u5Hq/EkMd0UItHgaX63WML1EmknfHPEb9anvO3WFnPmTsltNkIAEaA5dM0xJZ9xWhxSqx0jsghz
5p9Msn6b4EYk8D7AB9vlht0JwOKHAP9/aWHiKlKWOjWItvBVFA7HJbjVGswrdAdoP1Qpr+L4KsHs
LXT5bdaWJ6ucbcv8oczqLsmtv00nsx6TEJdrp8jUbAj8bi3Ot20pPXbJTCL4Qsjj8mjKPTsj1aex
dGca4S9EgofCNDdpEfldQEpAXfFrYETc4I7HUCrRxSt7Y98KsGI6yTx1Y57syxIgTdWJv7SkQBY8
8OL9EvPwuxRPla0MxVWU7MYgPObp70z+M/cjyQ2TPQu7eE2kzHSvWDRbj2+F+U8do8MrvXqpHT2o
HKpE6cjbQaZsEh2qQdiXdbIFNAKMbE7stqhPSw9MX4tQ/ySbpJ29TOYJyUq1FhXdRUrcsTWvpzhE
mBXcjpr506weKij6oZTujUR2QkKDNXB24fy7EWq/Rh3fDNGzUG14sQ+58kSixVVap06Q/qyxSgnq
BqWGLcSoLbRDUIleKXduXmJdSH6CmriK807zilr7bkTdD0A516Qfe4JO0TDCAV0TSqXqtqT3O6E6
lQVDrL6MabPP0upAqf1pqIU/FDcfhWh0+GRcVc23CjKCIOvwMYrbmqzxoi2IklgeNUISijB8oFfg
6Vr3krJkCGlyKzGcoEIpjgNM0vQjCAHsXnrtmZm2aZXWXqh7d6kvjMq+NckbJhdjKqcbpXgQM+Re
IDQeo1H0S6m1qwTmReBXVAv7ICXCNPQV7QGfdc35ocVFaUWbedJPk7acmnC+n2fMfkUJg7omKiI0
5MMUqLtUj13UIn7OONbp97GVnglhOWrz4Ewa9bBiuV3WCFYF7yeIHCWxbtEVklqcPtVL4qHD8GQt
OYxzcCfK4RVHX55fRbBqGrm8gVd91/0Ik/oeQsNGj9DGS7VuZ0n6vRayDRCNfRIMXpqAvWJ1z4WF
wwDFQSUqbrW4uctrbS90FCWBCN10pvo4CS9jmx5gY+WuEtb7epaesiZ80pvkOoHlKPXKxsxHd0i0
W0DBN8o0OFETeblkndLm1wwdwhDHBz0T/gyxcpuoqielzyVV6EynzRXrAd0tjV6fcezC5FupjZtQ
Ka+1aLmlmuk3+uAnimQPgn5IrfK3TuR6E7Vby3icsh7p6oCUpROMndCv0SfP2D1fzAz5SUrfio1B
pRyIBHVDBf7JuOyWtbNSs3Gc6/FQh/1W74KtPrL69uJx0aLf+Ld2aOngvLR2VqJXHAu7AdI2lbod
TfOBAmUjTJTiZXtI0brVsataja/MmReC5pCS56miUWSZHZLBfJeaD3JoMkM5NEwNZWtsoKgNKpmZ
1VQnUSq2qvU9qYODbK7CPvVOCJPvcftSGM1dV8gQoKSd1v4a8voUFcJOiWIHcpLNVscVEpBQZfhj
yPjyJIXuGgVB1wNbR6X3QpE9WZZQQY+YjPQGJgWy02+JBjn1DHuhpFHnKsNAeW2sfwRKeiVN6ePa
8GqC0m+7nzQg9lHwqGeQ2pfancXZjwaTkzn8aeRdAY7WSj8VCctHh4XHwkNkBG4oK0+9lLp9Nbtt
CgIsrnYs6G481se4eEyr7y0RG5Gc2gukq25pvaxmWhyHEBTQrLiSWPEqLftCMU8luTnM1CVXtrGl
+EGu3Cck0V/az671qPMNJl4vKGeqspauz45cgmz2VifTDA6L0qlD0lM0IgE1+oS6AvRm2tZLeaPW
83VvHOH0/XvE5LXCpLy9+tm5aySzN58Drp6Yv4T+1PaXynGf1ebfXeHszMUsGOUy5woDAIShNg6h
CJaLgHgvxXuQKWwWJAF6EDhGnTdYV+yKzX0FjZhM8LxH1ZDLp2bUv6mCcGlX+7prfTf4r1kEhrlq
41Ytw1mRpGjBFhtxGPponeyuEjyzexbgjkksQWIyHNVY2VjkwUVDf0WVjUq3gj6hzLqbIM+WbdqR
mN52m06gyGGBy8poRFtR59VdsCvDyU8D3a6t32J4HYfLPX4wEmzmfaIKR2SLvsaHsmI3X5OPJIo/
q+F5jH725t+2ywGugrBaRsr56bc0rTyZ5GVDCjldmYeQ9OqJN1Y1wmeUKBe8Rq9eoi8GxTqr6LBn
VCeVjgoLQvmS9MmDJo6ZF7CHdTuhFLbZoNDRUtqHeNScjg1RZUyPwcDd5oVTSsFWy5ASBtURdb0t
zSJH5r2I+ltKhoPWmo6sZ3zMTMTWOCyW5wjmTi/CS+tuOouwT5M/Wl0ttWbH+WjnnHCWH3p63dWL
g3n5GJOuHi6nJF3HQ7MNZvZA0IxKGImpCfagxWSotT+tWl4TSdYs9b8KpDVhIqbciGA14EEHwjTu
175k1IV+pYxuQX2la76NbDmWsd+qHOFqGYLdbzmLbKHbGYMTTqw60+Dx7fCWttyUo+EOyO1q0ZcN
sh7UuN4lC7GvbeVaU7qh7H4jWlNnjyO5hSGpMILqyy2EqqhGE6/AE5yQkw52lBnE0E+knLIRkUTv
64Pbh5PU+zf8nLRplSA8BbUT6PX+MaUbGLb/ycmQphuxfYjwscOdzaGuyIm8pYvOybA28Ryvvjv9
NJb4GTuscJdqVJ9Vit5c7lz41A/iohMwZnlpxmZeELYNXzdZ6v2vx+3zdQvpqaysmZDyeV2zMGvZ
GntKifXf6IEjDZDOzXgMvRVk0HnJdf5jvApuZhf01O7rS394ZOua/ObKZx2MWhIGrUSL7rF38lew
WHlJA7muue9m+OsVwOBa6xEbTfD7o28uNeQm6UggA+k5awi7spq9UJGqEy+XhnGtWX11qbNTttk3
M8uEZXraTbBZAzXjo+Tm1xqS9BQ4oyM5oUMHvQaieOnF/PRNQWf5r7s8K91omTgYzcw4CtsQHKLN
tmRbYE0P/PkmvzL+ym5z8dlduubZ13zQwsiKDG5XalrKMKmt1E9qOl+4tVeU11ejuv6MN4XMYlQa
CJg8wJD97auT2ngadgChDeAGpHPsczIjitwtH4rJbb7JNtvsi7WxcxP+PzYPbwb47NNuUPGDq45o
bt6v+uc1c2ZytP0rJ+JCm+Hz6UhPluAIjEx03M7uONf1Kg94mBQttBvUZb50sDgQn+aeAnXqkCnA
QVvzVn504Jml9/Wc/HTGUIpSoEis6WZnlzeEYup6zq3eUhbXS7PpVcG3hh+TlF94tJ9O/jfbwbOX
VqxnVcrYINDBOJnaA2zZf/cCVE3X/C5DxoRifBCvkpg3p73AfkzTiHtSKkeL/nw9Vh9ugStgKDIo
3OEq+tBWnjqFwD8UZ5D4Okerr9T+99cXkD4I4BEvUYVEe4qO8qPPu82UKlPmIPTj3trI4uiaeBqG
qTrqC/gXTdsYanzVCS8Z9fqvL/2hgwBIiEIwXDPkJpBEzkr0pVbO+qjFkZ/siBLkS6ds/p8c5utj
fjfBz65z1h4cZ0CxVo+KV7l5TSL+Xm/WXtriCH+LPaj7C7f1ySN7d1tn33Aj03rZGricGY5OL1+n
1q+vx+21Tv7FDb16+d6sWMD6zanquIK60feqM5yKm267wsq6Tf3jckbSh8/O+/E7VwHIZYhAL+Vy
1kxAlRgpnlaOPimPT5hlXCtvLn3nLjyw82qyYfSpPmZp5BNs64XRDQmpjtVYfrqKHsofS6B4U36V
h5onBh0F1tnP1MT9epDXRejDGCO1EhU2YpjKz15OselRPYbcNC5TWzMLhKFP0aBdWEA+m32E8NG4
NlROrZZ4tuyD9aSoZ3KZbtCuCpX81qp1yrI9tGHsifopamrMgh2nhTG8MMwfLZ/rc31z7bNb7OWx
n1KF+afO1ktS1/4yTiR81fDgmuBKlY99fzvkUI0qRH4SUuBIVn3RLNxU7SvXaHFXz5r4QjkrcsOm
zzZKGR6VSjxwynYU9YRhZJtaua81W0EMV2ULhk2EONf3ql31yYb8JjurjIceOaoaTBtLnnYjx3JH
zrUCeKvwMAuEVMGbrfviJ2YWu1x+m0Jnp8Y+x1c8ZhBSU5pXi04CwWSIbiYlvwnxiLdTbqWOKFJM
zbrGxwdNv45Cc/b09UvysQnKEOKuxujJONJvPB/CoZHDUY1AUOvDY5SKm9rq/ComWt2gH0DRsei+
DdpCKO5ANER+L9bFLutvJG3koKc52ixsOs5oRvJLbS6FBH72BmvEA64EHNTB50KoAWRKFU0SHydK
5stACpaa7qy6uvAKf8QirGMgA8WkUkbO0nmWZIhSODWHKWQ1SuGRrIASiDAP+p/MFa5r2uyrS1Lb
SJxgxG1xD56LvLH9f3CYef87Xqfam1WxjtQobhs+lVKH5iqzg8TPgr9fP/BPxxQOhagpWKQ/hPVZ
URknkhxzr2ggFxzISVa5QXfhow9O9JPVR3tznbNlodfmsc90Nha4cmm6yEcs/d/6JnomDNtLm+LK
EEpmxT1T4Co0BNOZpuS+palSD52vqOhxEyj59aldyq2g41mdw5fI7I79fG+kf0akieJcOmavH4Mp
8Al7GnxBlE8xHIO8iH8UzYIJICZ7IVCyg44yt5nzeyOP7G4s/EkT3QGIva7E+0yq7EWASmNykuto
hHXXVZ57BaZiq9U3vZD4EdzltmydgnyGxQqu5yH32es4YkvBERijp5PCFPIf1cK0NVqjcCoirFMC
VWJTOmaNgv4Zpa1jdiKBNNJSerguUogbZr0BKX/KWgDWmcGyoAOkrjMK22H1u51iDAuJO6BicS3F
yNwmpCC6+GY8s1DxR8sydNqptKifRNGDIXQPktTd5T196cXCD03igWMZ1bcsiVBE31Wdvonq6ic/
qLDnZegIwjZ+paYhuPlClkRp3Fhddl3Ww+0kzBhbpQY/YYm0W9+KIuHoxIbjNNoO4R+k5F4eyX80
I3QyobmWLGGvZIySkbvx8qtCMIG40VUxOpR9SqGocJBrPkmF9iPJWi/MLMS4VEPUpOxslAWegmdA
07OrRAy9MtY9iR5bXZXbMBf/qPTb2x65S0CvsvtZxfGvctT9CQe/kOhuFGXfrebXahdYYvpR8o/E
kDZqpj2rVehackXVKrfbRLE1NXMrhIn9VB/7/D7nabes2nnXo3Ywyb6esZaMO3prttnXRyPQvC4d
joaAvB0t0yi3m6p+yS3tLuendAQbccDbT23oKZTf4U3dTmV1SgvFj1TJ1iYNCRmZDsk0xvYsWRu2
VLbRkXGTNN6U1b/yYMK0eVKRk+n5d2Ey7GD4PQc9VXVhE+RIJwU6Uhh0dNXcIWS6lerSK1csxiTc
sOs+yNF8lBqrtucKoBsCcX1pwY6GmzSiIKaJqR+myn2AZogS+KlFhyXWsRMY80sxLLSe+unBQtXO
sdwX8dY6ek0Kcyc6bRD+lSXEMInwTRWWF0osP0yK4Q3+C5BE7pIprib8kq15b9QiQZAtfZPcr3Th
MJbyVjYTHzmbTxHBySTopNoeoHIaJ9sA8sLclCdFEa7mUb/RrNqZwsgXtcqdLdOu+aTUeezCPbMr
ed5VuuxXUuJ07f9h7zxyLMfW/L6VRs/ZoDdCSwO66014MyHCJb333I0WoFX0xvS79R70oiIDGYA0
FVAGVTcyziV5eD73NwusHHmbY+jepcW6agU7k2pbLBc37w71CA4hnY7Y8bl5Lq1EFS80dk02/+ph
F1TRzAsUkQSF6zzSdypjq1a5rZTm1hjKx1bJ93Ku3wFbe2yt/Eao+01Ug9WPcdDU8nVGIpNmtIGr
xZ5TutSAkPOUznRbOpwmj2n7KE0xc1HEYIdwk9Uj81EcLMg1OuTUpVZwjJrDATYEpH9/UXhh+xG7
hV+V+h5X2b2cKXvkd7YiXU4USmx9SJ2Fh9dTky0dA55+AqM/IsxeMvtKVqapvyUmj4r5cg6jammv
UWcFlYCJSChiQjC9qhrGCgJ3qEOzPCjg+XT4GQlISY6al0QfhpJtU4V2Y5356ngXSTLGEKYnVrE7
C+XVMDXekJsHq6LB2yVHDZRCVV/1tFW7UAHfahkrqzBhvC+R6JSMlhO92YzdsBoEOOxCua2TwR+G
2ZeT9ipKrVPWiodsOhklXNqs1rylAbmgT27UmgDYOIfAEl9PAL9sMGf7Xlzg9nQ/5Ivf1TU42EBQ
BLlyscsmZn2Kr2OjYwwyz6HfJlvOdXwurB9y7stv+Jpzf17hSzaFKbUpZMsS+oNurKRbRX2EH6cX
P1q4f1Pyovr1ryv5UhBGg5D1VjAwqWCAMMqm29Bs7wIVUVOZMS0xtW2YUc7xlrHyDw3J36nupCmf
F/9SHs5ClmrxIIX+kixXSdVvB/NDjaejWmQMkRHTENZiNd8P89soIBeahCGedMY+kSBfGKU3aeCz
DOWHmvV3Dir6vuJFuQQA+1///vvDFRTwBNbEw62sweuHX0i6rEphWMcKPk/d0tsRY/IlYqJeHK0M
p1gD3A30E2MrR6lrQFUO9Ssw0o5m3ltFbGuOMCK2iILDKIdYDAAdN81zr6RAaJipQihCWfOHDfrt
rf2cNX3ZP8UsVdIiMoHiINgakSd6fOddeGdQ7SfH4R6OxENyNa7Lnxpq8jcb9/PCXzaUFGVFpcws
3Hrmqnk38OpAJnf0id+1W55+amr/Trv/K9X9Vxr6ZQ/lnaWHQ5EAWlC0dTea6KDMh3jIkMQFYVJ8
aBRjooA+js7RG1wlevn/eKu/ksPxpME7YspCHyMeHx+9X0lM8ZPmj8ZsHuoFOfGmWdMwK+0i/5UP
j51MWM1Hwr68qwoUu1LooGN6++f0/KvXIhh3ahF0HAyw4BdxmC/N+MGaE1NMDGoem/mJBCYGC0M4
Y6VqW07l5fsQJVfkyOR9Ga7whVoJbvZDPfRtSa/RDFSRk8Ar5qs4TVK3gWElvEpz0t8WYeFSG23D
EEfp8j4Z3zIylGAGeCOPPwwble/Oz88rXz7/dEKT/s7zpF5O6IIzdMxf1SI6l8pT2AWpq4vDMQgh
pon1Om0C3xQuh4twFoCXJaFCtfwRZ42wViUADem9riTnXmzeVTCwrQpor86uNLN1p1y5H0XtOOkq
bLfDSH0fdIDhgsXRun7XIbm54GVRlvLVYGg/SGb8LsZzeb6f7u2XN1wb9T6qemo8AH45zfnQU590
V7nqXcWRbXkdnqSfzuvfMAUsaWIjhpwcXd7fTO/SVk0nbSJYtN7soTD1UK2htG/09Yj57v9FALx0
5EW8si20fy7l56cHOFVpRz1Pp2eC/7zAo07SqyKAt//TUXk5IL5G2s8LfdkprTG0VSmxU9J0k+Mi
0er7LHsbYViL8kenHwUx+uGMvByBv694YdXxal7YdX+/NKS8G5Kqy960NNR+RE9RhUdTejfK2oOA
dkga64fX4bt8xQSNIIkQmLTftEliLSeOTtzMsjnjBu4EgAP/fNx8dxc/h/Iv11QmMkN2kc6HImZv
wiC5QntozXjVxQ9mHz8MUuVgWvXnNb+7qs9rXj7/tEVwaZOV2uCqjPDcIttlJvUPm/B3MC87/vMS
X3ahoMX4vrWkYUbbbZSQiX5e7PBYeWNo/Ujbz4DnjBTGcgXhByxU6ZL5F6a2TSH6S1q0DbbDKL0A
13A6yocimG/Lurikts6U56e5jl8gK1ku3nfHKUGuUGzcGaO6P9+ny5f8st/+ltBcQvan+zQJYJXT
hmdTBpCTeZuAkpbyD534rx6Vl3jzt1W+7ABtTEHVh9yqIKruxlp4b3TsqQLJrhrpZdDz7QIUdSoM
kJT4kgoIu9gLFnRd1R0bsC5LmKyVmho+Hu/1BYBF07XekJwDafZnGR0irTyjjesr+FQqzRY01jaW
3v58o36fPH65hi87qgwHsQkvj7sGZeoum/KO+mkFCNK6R5b7h83142pfNlcHFd0CQXvJ0QY33NUH
0/2HiTkjuh9ez8sX/9MW+HLIDWpidOHlyJmXCeXk+/nHQcw3hcTfHv+XcNS3cxMWHRczbnlT0Grv
1qMvbLPtT9L+3wW+v630JcOc00ku6oiVgjuya9SufRA5nnAneDRDPHmf+j+R+S535/e7Z/EmYvWL
PtaXHLPs8svwkxUV5V6En2xRskhF7VU0a/68A+XLW/KHpb7CULQkzsop4UwTt8LjeCyfCz9+VhJH
e7UMO0VMHEy+094Eu8aZH0TTl1+LK+HHud33J8b/uWDjS+4oQppq8KSjKmQEoQrXRfUeaD9RFb/L
DnWOV5rvogy37StcJBqqBHc1OrtLjBB9oFNUKbS0QIrDF8i1zq3VxL9o2+lgpP58n9XLdvxyn/+2
9pczsQnlqDBqnqMIpDowygMlWahj3KGcluqxyUmbJ3GNFYAbRpGrS9JupiNT1+a+HDA0rX9VtCVE
/aTGkt8bo1cpxV0cgjppoHSLuDOJd7TQbGBSdB6vlOrKSAwGS5pOLx7gqBHogCrKSEZXUrsPMlwZ
p77Pt2XQeWjD7WsdjtQgoRaDao4q1GcR4p5ZmXYgz3YqLc6fb8c3z/tvd+PL2d0jfhnCXmfwHR0E
9YRyYDyc/7zEd6/t39b4crbixFhnyqWsnvV2O5XZRpuhGya/9HT288h61OYCaau6sNvgKZKRU0jL
K1HN1iKZxA9f5afLvXz+KSBGqhUISsnDV1ezvJ2Fm8JN/MrALKDeJ7gPt/4Fa/LzOPz7e8CwREbQ
kpz263woAc8mZhXxBXpCkK/wIY0caQ08dF8ZbowVyrpxxt1P0Lbf1QdU+Or/WvbrOAirT2VSLsvG
98FqupU/9MLL/Hw1OKKBwK0t1Hb0bLnK+5/v8zd57t+W/XKKmIWhGU15iabLxVW22mf4yEYzYPGa
KDTPzQo82k9Evm8iHYsC50F6QPldnKpMEhAelhwC6w7WhXEsFcn782V9u4JuiPTKgVXjd/P33TNP
BspGaIP4Ro22L06pavzD60ij6bvj6dMaX46nBG3fGWQxRYmuVV6tG26dGnYhNJhyao5qpZ6JOn8n
vpQghSJj+hgaJlLLMh0sJDfoTFJX+LXB+Dq5aQfhWtAw+63uwujZSK0D8l37CWnhrBbwPv6VAf3P
hmtJeI9b04XRRsf8ow3iU2iK52quEDxNLsawjlnpvqqM+4zpjAOj/YNv9x5kjyDi4AnGJzOxTkYu
7JZycNQmXC8FXnmIIy1Fuw71F6mRPZYGpzwd8tyMXKOK89OIwpO7xHnmFlHEHz8po+WZS+BraAWp
hXJbJ4jFm4BZlfchzKCEZdwEwY7LaoMDpjMb0W6M0PaRK/Q4BbuRQUbEr2K1n2sIG2Jz1LoHsVHt
tHlJNMNmCHOthsmGmsgZmsEDEXPUAoyIMhNeBQ6CSHwi1zatFR0+UKJgz6okj4NgXiFotglwYc6s
VAavqyVeEGgPU1pC5FK9dA51F0tEJ+Tsj1tkz/LuZS4XWplK+iw1e3mUbHmQj1MblV5m6Y99nCg+
03n5aVqmX6JS6V4k4woMCQarL8HcgHi4V9rwpMXdrrCE61GTZYcjFLPoNwMl4coYbAsF2c68kYeR
sRKLNv3ZaKSzgdF4i6RdCuHGSMa1NU2bWkM/Cc9ypIGi3UV/Yzbr3ItQAhNzcY2jKP38+iXI81c4
RvtJVzZyJl9N5hmZgmdtrpzWlFeqMdya0E1mGuu9ZK61gFbxDEZ5KFbMutaBph+hMLll03pCmu3r
6iZpg+cshZA0vIbm5IohUqaYluYivj7lfdgixITZmqMZsI6ry4RtPrXIj6Xt3kpPVpT4BQ9h7lvP
iIdVP8XeKC+7jLb7UkQHptBuo+IZTo1gorQeTsV+GsWr2YQTotQ7vbxT8txZomytLh2+5SGyDxEj
2XJXzfGmqCzXpMTQltAZs3iD15ofLcExGB9y3rBquQ7FYLeIh0hdnFg69wYuqMlphvKio7E2dnjW
IgYwodlbTlUF8vsi1Ds4HfolLRph2mLuunBvdZsm5SqK8tAosVvqkAETUT90KsMz7UUpHxIpWIlp
czXVsd8lOBIawa6da7sFKgHYZyeX9WkU09YeSlGyFR3z5SJ6xMFPcyp9WgNKcVtYLx0MmaG4RQ/F
q/A11IHza4J2bnr4cTHCe4F5If1rZwFjbrVZMIRGLUWq3kBjMDHC8FvXwFpC3jOioyG8Mp5hnl0z
pdIeKkG0i3GbMMitxPZ5tiAIGuIRPJsjMxqG/DONua9Kwd4I79tQcOfi3GnqpgnfOviVWts66RKT
PGkwi8WHy3xK7Gq7wRcgCO0uGreluq76lzAZ7YwAGWPFrmOZK6K3RX/tISqZeQ+8O3Lb+qA53Xpc
ydEtQpT1dC3G8WYaGVuQZ2D+uRdbxmxRZ8uW9pqGxkoUh22CS5psVhvQECjHoUHYo90sbIVIw6w+
5KjiHundjCe84ioJYP6oskdrreb6c6pUyBEe635yJEb8Wqr4C9z0PweW73rZ0KD/FVm+pGG4outQ
ColdwSF9idf1Kl5FOFbQnU28bPWTQ+1Pcezy+acsCIcKeTIXYgzqL5r5kI7BD0n2t2mWgXI3qG+g
519BjUVSqvjtqqEPka0FuN/mz0H6Qy737UUQ6C9alJAE/pqDfL6IJZHbpASyeRFuy6TbSRp+eCrf
lWT83n8t8aXeHAZBKMaKJbJNt6k2ktsfIl+/Db1IsvmHaPc+CpIufWyIPLkf3vT4bPUPP7ULfrrS
L0UowABRblS+hiGir9UXW6Ws3D9vwG+zDgsYOSh98tOvwk31ovRRHLP/xjlZdUu3rkbDSarZMfXn
v1b6/y5A/w6W/NNNd1+6l3/7wNWhm48v+cd///d/uADd/9f/asKP4qP9N7uJu//6n0WMKdDfvIAu
v+WfXkC6+h+I7pPC/+4FxEcUzxJmP7KI4oZxyUX/6QUkmf9hgCdHiAAprn9+9E8vID7C24LZ9b9s
gv7Hf75N/y38KM//qJHbL//92e5G1b/U0sivo1fMEigMInkAjvLvB8lct1kxDjkZpqSjNdDZsXUc
Y4Iioh2PEzRzO5GmlQ7tV69hihNo612QHSX91JjbtEWGEZqSaDzo2k3dkKMik7IVhV+U52i5kdJI
jzJ0GXASzTABRXjFhn7Uz4nVuA3eQdL81tOeU0+p7NMMXotR7E3kS7HlTtZiT9N9SoCGau9fYpEC
NgUlgOEjn57mDPWMHhUvWg4FgbiWHxLzmCVbSdvGwnU/bxfrqulupOSUINZZp71jzhC1c1j+xaPp
ap7enop8Y8pwIlZ9hzH8vs8cLAu7FE3c9Vjuy4/4o5xXCCgkJ/RRY3QZ6PNZx/g58rPOmV7hTVWi
Ky375iQl/iY61RoGSTbd7DekI/jNIsxed9kqh3jF8+vcXvjLGfhOFdZByNf80CPDVvPczo172Gdk
b7hS7OI0tSvtUC6tyxDMaczKFapw3ekoH5gTf58mp0dX2cJq3UxAmcgw7j769ko1XkeUKCsTHSUJ
B4xwpWfP7XyszcxOSt2fRcVJapK4J3WUH4xj2uG5p5FXgDAxil8VeVCbIeWKM9sirIdiHcQrpbF2
eoRwEqw0M32Nmp1cP9cCc7+utOv6mR6Tjp9tkXeODM9aFu8T9dCkh1RYqSBuAb4gaWweNesmhntb
QZm8iAe0I5gT9tpYAcfRXfhoth7ezZnTq9d1+lwIDyJgkTIBd3omQKAFfB3Suxsyy1Yst4DdLG4L
08+BiUEvn2+0BK1ctyqA2aZ3Mfj/ASFRqEt22G+18lg/gqBymmv1scC/LxZWiTfMWxk6ZaCeqvLa
DJ+y5FyBaDN9pIBTyXJKYReQgpv4hUzxO6injA1naTcCAtDBdV5tK/UhjCM3Qf0G+GFVvGq9GxuH
irckxszjKrVul/QYakhYe0ptCxtcsmCELucxXymx4MklyotOpr1ZwVZGwWmWb4v6IGuPjXrdJ8i9
eHHpKorbxOexO5uzO++sxAZGOeSvgBmKx/xXmq+S0NNFJC5JuLiWVb244uDr5tUoPM3LXmbGp0F9
GZ3FJz/Cxp5Xx4NDrvkw8l6sJzSEnTzbNtZKuRGLY22d2+Le7O4ibGCFbTXejACOxOa6sz4Kkqwc
IJPQufFwLK3biOFpts48Y96a8UmVT4GF9HBqp/FmiLb9WlGuVW2Xj8+58aSVd3Jy0qc3bTOrz2MN
IeMszZUtBO9Gcd0mJxilaJuU4ks3IECdcujsNOUcdcANN0bvzCICyPmxCtZlf3ehgYLdicCcRcF7
M2xqxcu5z9Mqu1h/Nn5uB+1rPbwU442YHgz1HHbHMA/tubhfrGvBuA+H91F9zEbY5NelDj/+DktC
yx1xCi9Psn6VUNyop3D8mJudyHAobB5i6W5Iab/3kL47p6qwjYcYOmsdsNaVuJ6s+0LAwKMbnTST
wGOmLjoG6zlM93odn/slv6YNWQq3BV8yTpwKQeZI9yxkc7Gv0Q6pxO5K3xhDXyjHlJo0x8XUjucZ
zOCLAS3AaHpvAQgn1qgxT9ef4tg/48LnOEDE+XvT4q84YEGOlZk0mor5tZ87onRQSRFozck3t0Pw
Mi6nKlqhotCQv18kkgFDi9kFioJlzp2u0bsHMTECZHOFwM5cwBvoE7nyjXAcD4SFwuUIzpInUmY7
h/XgDDBwZjcYnD70jMZX66tCWknJGqWHiBOjvunj+z7ZxZhBj+iM3aNrrSkvMtJxaO22fs+vzPbt
fbRZfFVeGcle9NqrQkbN1e5XQPr4AWXdrDlD9ORe0ODr7s1lrQxUcB5JEAYOAz2Jmtm3u7iRYk8C
Nr9lspsSyRaHWwrnxnrqk2NRrMNkj4/jEPv56Iyc550LML+truPZQZJX4xjeVsuR3+I0goOLeNTt
ZrZQ4eMHW4xufLt4MIvRZwG/KFDWTY7wvpzBls6SY81XsZraVDK5ziRnYyGW/AhfuJSOgA6n+l4K
D5K0yp/axgPEV9+FLmhoDip08UUvGTysrdDj1tV1riFsbi/6Q7JKf43FWp9dRvlpdqVMW8p/s91h
dRP2tnjbeYsXvxFqgotSxRVk6bZZjaOvQrrO+uewOBT6cT0+NFeR167JlFVHx/lufOkaVwL+AoaQ
Fo3iqgUdA04moth4lSenKgE0XnkWYYM7kF/9bFP2lSL0j21p4tVD15We2W/jdl1Bgm0yTXd09JXk
N4jOdrZyzDeolZyAdIzrHxuu374Jn5b8UlrV3TLmCroAbrLPkbZz87W8jdedaTM7gG/1rq1YO7Jj
qB2Ty4hs/edX8S/a4Kfpxm+X/CUjK1Q9VHLm2u68VXp8jJGIx5nbN1/ADV+0e2fbfNbO3Zv1Vh9N
/IeFtxpXF8d6N+/K+/4l3eXHi9F5eQXrvb8q6QYEdnNiFnLQb2Z6LLV94Ywp99j93eVraR24tWut
xFsp92oFo/H6VlsFDDN7d/GKXYOB6eiCdWDqfUA5qm3A/dqUm1HjJLjEMpj2eg+Vq03xbG2E234r
nOqT+gAvwrs04tH72KYneY0P0g8VqnLp1f7pRn2ZiwYo9mba5UEBXM5uQcfv6O3c6068Na7JGkOE
mlxFBN5v0zF1DNKH1EZqja7F1pjt8TE4EXU3uZs8m9zinyrPn7bRl5lqCKIiqRu+nXAzMimQ70pg
uDvtNfxIw4sQZvkR7FNouYgKotOzb090S+hZjY783JcuECAffaNX1Mz/vL0kXb30n3+/byZuiyI6
t0hE8/mnsruWJCmbK456WUIc6jy128GVa0ctVuXs1Jar1qtUtPGAkEHy73K+f7XDl6ybsTBABcMl
wtaFV+OTXjvlITxqIzJpNq2z2MZjCEqxdVNp2DhnF5Nxf7gNJ9eSXLHYJcFWgiKPDbjpQw3rJY8/
h3WbbJDlHNV8QzQVcb0Ho4/2eOL2mdupnrU24pVceYtghzfDob+dDrEfrS49SXMjO8EWVa818RL+
nor8QreCbDVKOCr2OYt6Akmn3WIlzTMmK9FudNOpzur17DR7PlPc9lfeYru53BB6j/IeNb0HJDUe
Gcw6RFy8AwcnB/wmO9CgpnXFmDpD68dOU3dZT+E+nzYlXGMMsrXBJ0KgXKHKfnAWHJNYV290u408
mCFq6Q8B/TxHym4LtbMjE4eqjZ7ed93DyAyL/vGwnZliZeu2PrZR56Rj45QgWWGm5PsU0ZFL/pcg
Hod9u0Du4wfWI95WF5duyqmL/111biAevALX2MDGs8373HAmfYMUcYKKHAm7GG+STVdfIUcikGzT
y+uv0hmWxnG+OBzhsIVlFX5kptNMO3FGyBtbC6iLfpweenGloJQEZl0EYU56mnsZAmGnaY9aQHtt
lQM2Li6A9JGaZAP7waGlKb9ANZCLX8K4q4JDgdxLaTp9eqPp9KzvWslTKKTm40yrQnMQSzbBa/QT
AobHZHQmY4WCyJIkTho5U+HLomMJG879x2RLqNMZlNjxvfor26MaooRueqyPbNpMRNZDspNhQ6JJ
p5F827wLJXh6ezSKsPtrMfkASBU3O0N6YAqRPKWWixL5ZFf0pl3kPYZbQ6JPs+qltaTetSqRk1ij
udSAqgQdy0nQOdsPHlQcmkZgL6mQyti3hLVUOsPVNLopSheiM2rndtyozV2R35Iu5cvKaA9htQqW
VWnsKmsj4x2C2KbqE9+DVbrGHE9zqcbgGCQrvxp2cnNOEWQIjxUvhySdx+ggobMmb8dkk6ZrC6kJ
xasH2uwPIwQJTwq9oIDKdVaQo9C3RXhNjpmsJgxtMb6jRPEN4V1RjrN5W6Q7ObvttVVW+ehNyQ8X
P/nW0yNHH9wsOOjhQZWfoDfbI6+Rfh2mCE5F3jiTGb8gVjkIfiS5aEvTHO5lT7dudWMrxn5FI/cp
+OhVn2dYi3Z2Z7jBIW7tEQ4YnAToj15E6YPYW0Oh7OmZq+e2YovCHsVAsTzLVBCgNy0ZlSq3Obwn
ToZSA54Nhqt9hKfMSUq74nwRtqK4JkG8Svt98164bW3r6AuzMzgiGPUgJYMHdvVuZjdGP23Vxk+X
DTZezlg5IxYglYMrCVZF9UO0xw80csXcW1B7EX3uaREcynS7GJtC8DmyBHFHDQ7vQ4GzAaac1var
yNS5JSADzEKswpNj/4IKhnb1Ebv9mrLvxL2j2U8CJaabYNkgqNWveyeSXYsk8lX3BssWLDtBcYzj
rF02M7r8mrkKK3wrX0xmKMgaKucJHTqrcMQd3djO6Z7kB3MHO4ZiJ35BeGx5ShrXXNU6RR1ZMxJj
qMOmpOOUfLBM+soZXOGRygTX9bBAwx4aaYvqRu68JTNjI3rn10jRrHPdvzCjSNdzMPprnm2q+ei5
rrHQiBg5J2uTHNvWlrPodPCjHMlc8VST8wI22ZFs82nicreVHzzhJjC9EVUcDHwPbNal3YjFihqY
L+ZeFFk710CF8ukfg/poj5pejLlyu+nJO53WCTYpbRlPmV0TX6BX/b4lWR92glO/oQFc4xRiG8/L
4I61y/DOg7d76Eb0bf1EWvHnetovqOqkrQexZcndeVjlvVfjQzI4TbpR4OmRE81el6xlxU1jCstd
J7FV7AaHkNqTtE1//dcNmhz8CAMQ2Kti6O1phprr0SYo8N+xEc0MjbXEM2VcJ9sdDsFAztpmPcrH
pTgO8+RExxJNk3DXZeu490zNS/Eyijw1RDPivRFXlrBPLbszoPXqeKYexOUY1fdGvkrNVVS6rJOm
q04/jGDocrssViq6U45QudX7ojh9seI1AUI8uO3kzvKBLdZF163mR7lPEIl3Qu6IjITyw6LcVczh
ngZ9WyuQsx26SGaD54PiMMrJo2vlIJ+1Q3GfNZziePVySFLJ02ByrIMhbwTdVR/FpYHG5tYbtbSB
IhovWELAzcSgy1hVK81tntPHHF+N8EwsYkiTYNZDZARJvdgMpscLHdAez8Kz2TO9tUdXvPiO6hts
J5DJxYtnah0JJUYgmL3fCDG0JTTtr5Yj6mdi+zTNZAebMj5yOjId0vgZ9J7M43KUOYaHAw2hZXZz
YbM0u0G/EiEvoRd1CyTcWi/3eYPkHvxD2IYrlIGo9N6MA9Y1WoHq6DoNVoLmlyLfHD3Bo6GsmmJd
h9shu1KHg0bBbvod8s/bAeSF7gbjan4KElvcJIZb1o8a/pTJTSD4Jc8td4WcosjhpysO6Y1Zu/1T
syto0ugOlSqgBgO2HM5HNlcauzVsp55W6KU3CEtmPDDUtWBiWRtK044Tp3WD3pVkL3q/1D/m+jI+
K3dFuJNUIPinQXGoSQcXUGvuJNjXqg6kBFnzVaqFu9iznPpjsnzzyVjHXrApdj1j31Jfpw1Teyfc
MwUxEeLU4efYUAFPhH073eovgkk4yvz4cKkXIlIgb9nGd8bdHELd3WCIJlMe8s8eF4wcm2p2zhOv
RT6sxRsECGOJ1qits4XHC2Wg0PwCtllxvaCYxnLdqcF7sLMX2evNfXt1cQ9YMNrat3chNYthV7xL
9GGg+MHZw63LI5nhYKtrR3aUPc0XxvfqhjINHC9pJg9FX9dvk+XWBs0135DobK3i7k7VAQC70rqR
HM2TVa9Ttg31MEKG9JVcZCuJLXhMSd5iuW+IKSPHUNHteORlcdQevVwccRz1rX2s1pYzPCDloNfP
c/uEAK5rMh+3tefm13Svv5qP6LYhAIl9RfGSMk4+GrpLA+VY/FL7jdo9GcWaEySio2g6xS9upSOC
drDLR8F7693oekLweV0mHg4qTeL08RuuOFN/NLxyw22oPE44kuz1vJaeZPb/NS+0L2MS33kw0UlS
7ckj9tHpBCmQehg94DJ4bj6iVbYJQLeBdbMv4H/ttn+lmUlq5yg3Sen8wn+8iXfwGWkoKurZnPY4
M0mppyMWKkPDZg7i9O1GIB9o13XrZiSf5NL6CnXCoHIL0akgwWp+2rqxQvaLYLvXLUgpepP4LBju
JK0CxQmZskcrw3SSlDfUDvfmU+pUv4TZqwPbXONsz3WNr8mzhXgpF0owv5YPyjl7BlxWEpbvQpTU
cLOAlaSc4+RFDWzpl+GhknZ9OW/kXcY5iC4n8pE3NFfv4c7r6EpRxTAlr53+3FmYdq85hQkDqP72
QINDW77hJwK78GBavuJph8c8BEVirKTaYPqZ18U3HfeC+TlO0zBPpXF9kZvDs6rfzriCY40D5qw6
Bv1K+MWEm6ZPG2K3Bj0ndvXrhoMJ/MrNcsekoiwOTejI8M+vtfBK4flwje2mkKhPR5dtkSIj1voT
AapxjfnEodBkW9JJoXKs4pgy8Fb9cXwQ3wXCAX0liq2/nvm4Z0IzbIvEQe52fNJP2cTWq0mo7OWq
YLME9N1ucAy3SsRkKRZcTsvI8nsEOz1pNaWUEzxkTmTU2cfIlhYPHVFJOjQUsLk7Nm60IBTnME+E
1JzewZdd5avofmDrEV/Xmjtcdalb9Rh8Ag5xq2yX575CwlYeu/BAq+/yNJRrZhizipOrs1C1iY5y
3Ut+UMBJBW1JFNhiwZQ89ffZnhOfeGkLj5Q/nIEIxHadLcyucK/b8blejiZnI+kBHiCACnhmxVq4
UygesfMr3AtQXtz04YrX+E1/45SCfM3NDM0N1HLO+HA5171jkfsj9UDWojjRLj1lYDrcSvI1BQVR
7ILPMXE9J18UdijFCKVfhBsTmDf0/JRSBIqro4yHavSAxq2Cg7RJnqvnViZvWU0TdUB3vCB+MV9x
sVZs/UE8dceSXsx1y0AisEu3eAbNgpuxN3pBm9jxdf6iXk0nsXq4ScOzkUJQJLCu5r3l9EeMl1wt
vp22yjZsD0IGcweMAy5jypUU3KQWha+jjS9spOilp+B+Q6iETKN/XK5FrBom2zpmD1zWY3wGPFJv
Rn92Fc/cwc7MCIuv/UMGFHurZk6715zhEPA/d831tOrp/s1XKAET3n12BjipwnqM0A/Qb+IDEd5j
omLrr63ixW77kAFyNhhB2/w1Kk46cCKVTxDWw7vGW35ZMyqAKXWUA9IIaWhUAvCPMilMZF/grXyn
34SfTUtaItspOn57Vqbb1lxbAA9VRBhdk4hAnxVEdfAYP8qgbJX/zdh57LaObm36XnrcApjDoCfM
yrLlPCEcmXMSdfX90P+gq7w3yg0cHJzCqSp7S+T3rfVGmxJZB46qt+HyJTitBZZIWJkoM2NUaa2d
cZbJBsvsQbNNm4hdlmZCa9mwHR7cXPIU/qHaTe8BiLT70dG+5puYZS476Vx8qfsLDCPIf0NhsB9D
/eLHUn6KH4yLugqHBBRmsfRg5n+km+vC2OygVZpLB2UPmIZSuHrkwpARX6xwhLU2IdCoTRPYSHqX
LCzXEc2NwDAXrPJA4sRXxIK3CgZeF7dnqIG4IuPmkNjVunhuZ0uFZxBtWB3TpUCVOR8VrWW+kjCh
idzLrubwwfPhzncp7ITVdMDOjG1r5hSirC3q0ugHDNF4QUJY2csCFBJU6pmb0uU1dolv5Quk0sWT
KHxx+A7GjMXIIQi1hl9mHsAkYqGxWkX2SKyqzyQPAgd0MVEo+IskQvoL0qXz8SqqSLSZiYr230hX
EZlml/ZgcCAzmgVNekdjbDt6FzqIaerlxSaclFexf62cK/Acv6qylsnzBJ7JLO236qZvDcYP5O1f
v88PaHnoZKMYQ6Dd3uSTtIluTUr3ygJyAxCWrhn69NghlRD5Gbb+IFeOuXrMwi+tf44HT7n4iUqs
vRfXDjoPYDj05KROj078ITq5E2NgZXg9YRKtWxfX3SwcU8lio9XB0t4YLpGfF65S+OGnSZMZMJ8c
DNk+AlLXinW+m11aCZpNGXpda4sdc6YNbJKu9jKnySY+KTZbJUpVOK8JfeC++GwAUw5AdkgBLuvL
ubELYqtJq36kxzWRdm2y1pUt61DGj+sdg2bkhp382HWbTAtggbTsJYX7nJyQDKQuvsVw29yBbQ3v
k6Mwo7uNAl15MnjsuEviwHgTIjxItsIImJ0r8jed6JmnSqc9Vby5JMQuMNOBddE0BkhImKqxz7Jz
OvixeQxzZ+lvmz7BHMp9HOArBrlBgUno94rZ3iVFnSWmvlGnswwYcHEGlZwGN0z30JMD0tjLTVLu
0VSWyhb3E1APfHGY3mTZ06VxuK3qkGJ3qmEJTi+8DF0jORYuSj523YbLh/MSgkZehpmVgw+e6GqY
bCav/hdh1c88p4VDQHWCrooqT4TOP00v87WV8Ebw4Me7chf6qicmTu2pDPpr2W9gzCSLftjduF+d
hkflFzJRlP4iKlmkYyrhCgL6lp+RTSTUaGXYLmfbHKQgBzzkpHqaVinbovBZgzm2b43qGeIdn3p7
8VTwEuDCa9AweNtdAprqjh9atr3kN2UVLJOudCRSIv9iVxkNTxTtmRPslW2LFU/6WIX2lc4xdMzW
fPE0jSgJWy0DHdo3O5C7cJXeeOi9CCXKtC8n2o1P8speqT6R6Pp28jskLEtmuy3XGyn1R/COB1S6
nQfPkZxmllZzw7pZss1G6ikb9iLknxPtVJI2a85YArAsdlmqyPgjeuHVy4nKsvKFECuDa7QBGZpY
jHONpPNNWXmG4oOFLfaS8QBg1uCwRxQe2r3omT0WZcg2cvydRkIH6gBci+Mu171l/FWsAvjkYkdO
9WYm/jD/cmT+DFP7nyfnH1/dD1IlxwdPOBRfHSu6M7wCyLU7Yp/BZYYv7YUrSaNIF3GQzsZJMsHk
AJ5XQPCrA9k8cra/bDlNEIwehHP6hh6zbb3uqUt3EigaKsLRwrIg7S5f88pbzejB2R1VMUhL53ov
vYHoEvaT82JQSGBY0+OyAeTsYE8NLiqVr+cXDoma0z+vYR5VjGEiNzHyqB9XREgT8mqYQnqsj/AX
wmyJ3mU5EdSn8AVIKnloCRx7zQSq5mBxclBtzgWu6BgkSWVztRcTSmMnUNJHzvMVuPOOs3IX38FU
c70eDbf9RrxaB+QE+Os2Yasm72bd2OZt5Wu4Vwr+OiWGy6qY5kWQaBTxBuzCuGZ5p1PlcNmSp4pT
jk92B59A/9bgp0ce2epecVb7YhcG4ka9aYut+qLfy/+jcNROyTp+O+EPyCYbSnyv0I67u9rsOlTh
okiF6bDKW9MHmgnfy1vQjO3wFgfxo7kv7uiGXss2247dHua7Yt058gFhEBUqBqB7hXM8sjNvfqz9
dI8j1VutpW1k9z4oWgBP6iyZq7CJXuoW78UpbTkqLSGQL1bPyZu7w5bAa5sPbR3Snmvpp9rWtlPA
Q3FcBuLVGjpkk/oorWnXKHomE7sJ5sffZLRknP7t+9dFURcXh+Affu7VMNI3KEQYaEBkv+DAQFPM
EoKTIhjr+gxWNnsXFjZVvR3N1yZYPUNWcRv2AH5ryV0ZFpKANmc8TaCcQoDQxm8/kM3Nl3tp5ZLI
BNGyegcQzU/aK3Kx+qS/c3pMFmKlnJW4g5ydcmtRMwiqs9Tj9VZ0wpnCv5KsOd61ZWK6vl4iu7lr
v0LFiTkoiAwjBqKnQoXSOVtd7Vb+dZ/Wnk7tzhREz5c0YBcUBlhchZNqGYrnO4bo7Dl9mwGRwGpi
F0gO8PfVfAUCZJFa9a+gW1H7JBIvqjMgqjfmzbgJ76T1XO+vCwxSV27XbProrHSPvKzZG1xDGQWj
cohMz5z2AgGXjn73y6z8PQv/nJtEXk5NMnRF+COaLw57ovpzSJp0l0L0XtYedRyETFavWo6beI8+
JO83CmISlobBI463HW6a/rDS3dCmlLzg5XILbpYL20D0ITKiNGBfTkEhcOgn+XrSWd/58NmOUaho
kI5QBnia6TkTcHvDnRy68DbutjgISiXoKB6iVeYpKWzcHhqJT8q6Sn1GM4ylJJ2hD0T1Mq45Ixqb
tOUoBfz08jcIwdhNBV6cyJFYPc7cw2BnWAIIpnA5GVvfdCb6hpBLovGI6aEjVx5A1tOZW2/T0o94
BbegFuw4d1SvDoyLhXORfPW1OybPypPmsaxBaZh3+q4LyheqSPL9bxKJn1GJ35fEYhhHbKzoBkat
f8/VV7Oi13hF8xQjz064TU1yakJfsVltuVbtcrucMtl6el6aHln+YJ3UB8IT1788GH8dNP75iywk
/PvrbVJG3f/5X+L/JqSlE3KDB0PyV7CIbu2lHg2hXFYlShcnfKnQuoCW8uTS+kOhyHv0gGbo6qCP
bpj7Ce2z6yNLDJ+5u6AELyCShQ2Uz9VVSRYGzumZPSEByd6Ea2EdMad79FYw8rYOXgi+3+7ZYPn9
jF4ANmmk0Rr+Dp3Kh3vUYkRGMmWOlnLq3+Z96iEI1SwDxJ8dGL2PxQvaAT28QhiDMHCO8HkxOyTv
6a22zX2RgiaRLdZS0O50dn0wCJeX2MpjV/6AMWxl8AGr3sxWyKApP0FRtAjQGjepA5VNEEsENDQj
E1DF9z85b5sz57zogM69yjaZ1b+oV6QfMvQ/Ho0fSneah4j903k0yPcTgul1APb5wurU2YixIGwZ
sW87L7nTzqNrbiov99lzgtVXB9n3thCQvz0ifznfWfw0ErpJ/Poj6XIciGxte56Qcnd1GMFwTka+
TkEdr/b6N5m/ukgn/jio/vHTfkxPal8XiVzy0zAaMfCDRcUuR3+4aZ+X9Wm6vZQ8HfmjCPrF1RrZ
omKNfu9WPts0zIJFnb0TM2BtzEP3CejjGAhvypuc61/lLtguGe6zJz8UqLd2qTtvYfERd6prilFY
X8bn//74/rpB//Pj+/Gmt00UEp+ZLn+g4tY8Dw/TLfxifTcdisyRTgwq0rN0Rh7Ec67eK8CIrtD4
ceb+9tF+m+f/+GjRrHAPUIlNzPa/X/U0CdOJTiPTyencJqgTBZ+IbMQyn0LFqxfhn6NBdMfmXmmR
0VhkM90t/GPuVDa4/CzSXm2VmqXwXjj1G1HEGgA5Q9g7GS54P6K1alj5s/AlOo0dafaIimG2cjAM
2M7Q0fkGBNL87PBdZOJlFX5X3q+uGbEiW+OXuCDTnAdC7C5pKaSv2ZRkduYNdvLQ/OWhpmjmL8+Z
hNlIohyIkqCfHTWN3ouCEa0Mp8q5sJwFrSp4iNplaDc5HEi+WNJr+c1QqSGNMaFnMaVHiU2fUYD/
bVGRmCFhmk6ZOCvFTogszg7gImw4a57HO2WrvZMa0IIvecAHgGLpq/yQfyGNnz/4PPWXWvWj/KTk
D6CQymf8BN05UwJrbM12f00WwYAy3GbNAwrCS+9TCkcrteS3vWukcOGBGr1m4ER2Lngi/82hauyk
d+M0HyfFXcmeSs8FuW22uFGYbQ6ryEJ83MMaPuu3yGE+M5tX50tPmcQCsIUBgDgkG5VzfClo5aY1
g1HyO94uhuvOmxFCskgwxaBLo/9Ad1afF75MObYL00dIHlNoS2FXdfHDO4ThGqy81wIW+grHN3Qa
d1h8L9zmmaPenevMFxlir971VeldqfDawwA4Jjjc7JRJuBHEmXG/xFtkqHXu0vXoIGNFVglA7Wm+
ZGdU8oF7oFT+5IoGGVgh+n0L7ehtsJ2BUllHQTJ25apCbxdu5nkvDA/NcBCr20h5LbP3sDtfcA7G
m+oOyjpag6P1tl57ghIk7CC1zUANpHrxuZwzHBa/7In0G/ztETRFgQZyXZUE7cf7GIVNip+SRxCZ
BjJhM3IRIU2mrWQONoh+BOAG/dOqW1VDXooip7IimsVsDjrZ+BDglvsr0DPmhG0iPdVQf/TNIvQW
mJlcY6SU1k6lgzYIlFwd8JJKl2BIuPGo+/roHchi/s9CJ0VSdAipI2LUgE2r4SFJaJPFwSI/tJph
P2KPw5Z97RbAcY8Ho0oPFW5cWMOyOzd8QUuPocXAHoobxkEn2Qj0K9NRWaIohCN6YDaol3nAjURn
YdqoVXP0NQrQ5Y7TWfGem8IaXzKPv96g6Fmh/CYhOv5sTqDXUMHybItzcNVtQFOEY31sCR2eAYse
WEj9VbXOGL3BRWGXUs/ID7CVC7AqrOvcKu4wrETplu5zKzQeVvEz6JvC8TqgOl6oFHOmLXxBlEAN
cJ9OvMGU+TbLI1GCgdio4pOVTfcQrWdpdcsBalXfCRdGayMU7j/LHPuAF7Y312pLKVOLAaE8hc1T
inoOOTD2Cooqka+BCgMvRx9RirrIplgWd0YvgmFayfrqItmf0UEBu8DBde5lc8FrUwZZ5srg/LpH
cFu+nDbQPYK4zYajyQ4Ugv+5BZJ22RLhxoD/rntqIad2HbGz1C8hnyc9gPyD43uy8i7CDatvausF
rLs1Dl6DFKGC+STsoXIEwcp6G8T+Alvg6BhSa1f/SBIPz1KbWa1uw5iMfKKGP+CQ8GedKjzWfRRG
wl1cn6dpU54zX91DCjVL53vQahvtspllq/zqdtJSMOpXzT5r9jVn0ngedW+5w5frGfcBq8aou3zU
DdqJCAUb0rBBOZL3LMWeUm1UVqSGIFlKwmikcHr2fRRlcH502Zko9BY4nYcjyraG6siUIPQ7DT2I
4pmJg7i7v8InI7pfaFwFzdHlqOCATwkS5s37LCp0j04HUYRsveZF8pJy3fG7kWm4uX5G1Zr+u2uy
SRzUS/0nCJc3uQX0AUCkGoA5Y7yklawTA1UAxZ9fzOsp0/FLBKmGFNyixxUgrPfm5hQRa3C1p8Wz
4/YXf0G8/EWJFN7UHylhK1AVqVWiM8tviOFVa0vYCK9onPghsY2OabhBhd8V+LZviObVEwfjSkEd
GIqIyuFtwp0vE/LXW3hmdylzY+GCxkAGw+kQtoVa1FTcCVFFuUWR+TFSeig6NWhD4mkvFMcBwMyC
bUgBYfHI7fP8YYVCjMUXZV2C55tGS2p03a4CiFbOwG4Te1NTVnBUpBBrglP1d3O7UWrI27ybHTbk
RMfU5l2bV4KtsLsnzwWBDjYa1itqalpmwgf5clNfgkhFmOarq5PQBmkyeB07ECKawUcxyqJUnKAB
K2+YvwgU59K9i8GdGSqWocGjG3gKnfp+zF38JvK41shfFm6k3OVzZgVz6uSXTJfvEL6fA5VkKhRY
4zUELP6BfElGmyvSCqcd1d4Swl/EfZVFb1bMd7ZvqNbk4PmKwTpFmKZ1i7aq26CSI+yqQOMqTHv2
XnPhqJIMA38AJhSemztdIU+cOlP6HGERnHy8X3ZBzhpkjV9L1x2c3+VZHr4xsf8eVmVsln9M3wDf
/Jl0icRK4Ue4x0U1KiVJmb5Hb8Cpom6V2YIiWZ37u/oucxsOBhQw4/b6mFSsqXx7I+Jr53q1QcRo
1RxOmZejRPowT7/tIcpfVwOZsXUJOCEU8Wd8zJXQkTxOmV/DF2T9zK58vmq/SdjY66utSzvkpjIq
f02zoyvVf2vxeiiKhSm6IK3rkDdbPY+uaQFQyd1TCpEx3FI2PsRPKWpyWsgi3tjPkMFPFBH7rp5H
8R0DNxfuMyKyvH3UViyr47pI6l3ao8meOiuank35dVWu6aKVUks5y9oGYKkt1+a0QwEWz8SCIyuB
IkYAIbqFZ7xJj7Q+0IMRb8hrvYUnjzccMuh+nks01+1+Nd2TQYTwbhQ3hFosQeajX7XO0tRp+MK7
WToVMV+8snRw7cZt3p4V9aSOXwtEAnMTqLtrkLDwQtK7MKPI2IHa9G1fPvWP8RflHbgjk6NEJSBT
WhgG0/XJCAkf8KIEhQANhXcGyGV+Bq+SGxyfrnhdT3SrknOR7Ut5XayCmR8tbcsW/9xOqD0qgXrU
y+xQKfXISFOz20n2uKLKywOiLG3yFekzRoJungrRQzTVceBdvComsPaeBsrq+jmgmuTH+6wBzF+i
5omyB0GU2+JpxWqLyL2xMXRKJHpws6CqiYOWg57gAk4UBorC4W0ZuM9R3z6Z+A+BnR2sGEgPd0OQ
fGn+arA7hjp26DMIk+Rp3ArPEn0ccFYcGTjz+JsbpzUQCboVJwY3ElIVPq0VQcWoH5EmbkpfO9TO
1UMp1u76+AG6IZ/9DiHIcdpy8kjthhSjxIP25upKKUtQKObkKEQ+4WW9p2c2BjD1nXYvF+XPrvf4
St1qMz9M7uixcTjZhv/uaS7h5iIly2pP407z8SJ+1TsU0A+Vi3nFQ9ZNNQGjwVmiuT5aQ06+yYSp
K4tuEHPS0/gAnQCns0bnMQFz7EOPUUP1x9fEN06LDffqm3t46h0TwMKmKFuE4aw4ZzYu/vKi7/S7
eKcfpa/KLe+JxtqO781DvMsqJyWcEDRe5yOn5xw316JURQqCv/dyiwBytR92HA+Mgrqr4/aZHNyS
n+NJ8+Eg1+Y6XjcPF2cpNzM9bYP8BPnvliu1sY0b8Zjcqud6veD/xKEMuEzpJquCLsDICIvJ76S+
x/uHnvwqSEhu4kX5jZClcvKb/kt8Re3Wbt+v9sVdBtaGRHy8DMgxnIWR4LfVbmjrRYHMPd8ZFjmk
QD9f6KPD5jxBvfT4liV35Lq/WnnuSG8RYp/DDPN3fRen0ZJ5SbLWV2dfM0mfPQ8h2zJOBa3c9/Xt
CqDyt6Pvr2QkqVk4zOFZlnXh35u7lNTmdYh5IhW/ppaNw+3VeO2PYkBZqr/4jHpIFpvvmpQdj53l
l1VF/iunJS8RxqYCfkyL4r9/gZXZG3pREBbTuWrnKpgbPGe262wXSs+Ritib+nbGNAJL0Dp5TbEJ
kX7ppyrHuL6OwoOEJjn3MpSdLv4MajwyVKaLWA6KgGmTEVV2leRGwJWG7ji2r7iUaaM756odvUIO
leZ7H221ybnWI8EmHDZXj1GoZBHEIi+19zk2E4BTeOycyDomKDsbHPXqAEwWVv4AYJi2BGQQDsNa
xHuw65KgFby+PiZiEOevE372PlBkTw/faMFGHUvKPtfLYK/Co3hFHOmmtYX6PA835RrDrN+kBxFq
p7dburELL+VGcgxcGp7MNi80SDxwAxHQE+0XWbybbQpfjR/RWbWgG7bOZcCKlqmH8SN3ZHbXa75T
NBsEC0lR9hQl2GZMeqGBMHs3k3jWzrVpzeFWhwNvPcgT0SkdBAhcZXwOuH6t9F04XDhBTNbtm6UW
8mpYiwQ7TW+gvjQP7LUGJIhLokI6aCzkurS5dvEJ5eQi6bapQGBN+5I8U3WIispsjbPVvWRrIbdD
5swcmfg8ceurs50hI9IcQA+cNrz3lG0fdaSJjkiuuw81kG/QySzTPXqjpbAUO/xKudPMd5IbQVcd
DSIZqbwrX/Zk1YBhsu0sfNhFOaRYRDqWR0Y8U8QNgB1irdfbBNVhdVTDg2K+XgCY4N7aGp8L9p5T
XrnZfEApCiINgFbwFRNNn2hrDAr8cbK362dBIWd3Jl4g3YyrQF3dJvrNWHta/IzSbgQqCSGGj9NV
ZIR9aFUPkq/3QKAw6ChIgd2e5nYe1NUQXDFciC6C+zaDR9+JWkBIo9yDh8JuI2/ok01NABvTm6N2
O6V/yoSzYvqsElGLEARPzd2CQU8rh1T2CZc/zF+1HJdn0+cjYFYZ3BKBuuiWSA1tafau+SYh7cf0
JO1YZwhYzkMAxQboUWCMgErmhkUA78YBx5ZRUnDuxjPWaUSj6NBaP57WGPRKjd5AK0kcg9A0zlaw
6+3c+D1WeB2h9HKAFuUvaLb4V6Dtn0fHgoL8g2AwxcKoxImjA4PCYfHF2vobNBEbZOpcaKvw08wj
kuwBk2ZsrNMEPiH1El9nKqLh5R1e3F29xohX0WQjwc7Z0ZFS43BQO1t7TuwMidtOZsDBoeAuj/sC
7yrPuYxb2SqwJNk6IJSzMIAumzrggvwJT8RQpuHDglEwHHm/YFXICfsbxDk8jSj8qEBsWM/nW0Yw
aDKnZ6h0jP7rShIAK0/tDCY9iehUcCnboBvgJ+p+cLoCb7qVsnMQoCgP+8U/tea6oaYIksqA6ESQ
6MzRc8tn7SdXtKs8Ro5++s3b+S1Q+bmcyIomKKa8jMs/lVuhKg5appcwfmSIfGWHBTzS6CuxMc4Y
fn2awE4sM99z+mwjFzg3tZW7mv61/thkB0Hatt1ZnyKr5dwTIUiqXZf6fPSvDSyLYCnP5dsif8xp
3lkUakK/ndYpqiD24xz/Olvf9bPCnP85UkWL3ohO7y94nPA9qS0JObLArBbo5sMVT5Dh5SkQ8pH3
aDCd6LfubekvPleIi//3Wfx4BuMo7gSp4xkEFNwY9+axXuO6Y50e9qHDIbtrXwdPPmARsKe71v81
fvhbrvPHl0FMjWRKBEH9Ud7ZX/VqRR7495fRO5nm0VydhyBnXoQmB98dU0jhhMIzvT4XDKwoPx1W
/joGgbOBQjPsrcV+MG/qGayg96CtnYEpUt8r8VMl0HBvZ3QHCevS8K/dRtEX5VY57js5t1UNP6HH
jNqm7sAxgbvKK/BGIxghUCNjaEdk6NfJDpBtwBlAvwy0rt1TH98uziDqK3RXGHnQgYvLfeKy5jDi
IbZoJM9AOw4gzjk5AXKwts6ezmUB4F/tFGrgHhfRBsp7BG+CG/frCFdHHjtj5ACoQnIg8YJjQ+es
OOkq4JdGaAFei3rEQ6wJCCLti/bAqpaBfC0ooNdpiPvAZ2GNC9yvdNrhUbViBKaALBNyaYkBPsAx
G0X7ZUxNgZK3qCwqG/dZWyL79Gid6Cp+uoPMGqAPkD6eXk3KYZ+gHUS3OwK1Eaxomdp6cIfX+KkG
ZyADcuCdxu7JDQhaC39B5F+JtNeXL964Wk8lK74/q0HtM5lHS/X6gvykg4M1ML/itLOYz2N+SReS
k5NwhV3xEnDh9LQKO5pymFQMrvtC3lxZPQh3O0vxJz9apK4atTx/D2Agiu0ldCZG4b3aRciz2/2I
uChyCdazJ4Tla3T53M/8z9R85mK4qAVnJz1dx3m4m6p7MhrGEejVJkzZnaq9TghJtEnBvzN7kh0M
Bk27T/NNEe4ljrDWviZH0mgqRN+Dl5JWDAjFM1u7bICX7lEX3ut5B42iva3wxVz5flz5ahvNzVXd
rqjVmnZIF+f0/SKCtCrrsdpcy01a7DnWuYnpq6MLzkfLXm8v9qL1ro6rFHcnevtA6iiY3qmXGzHf
itMrrgcIV/qMHhC7qZsVUWSzO8/kYtgz6KW2pxvXRusUp64xO1zyXbmOR1cQ3L5xNCrCkNCEtgGb
zkLeeOyJqrxpVkdGRkl21dt3U2WVxrsLMmsEevZoVocq3I+tR9fZiq2LKNJx3+JcUCBL1kXmj42r
v+nco2yJzaYOnXjk5R3Xg5e/iu6q9uQpwMwxLze93+OEGyhXYFfE4tGvFXOt4GtGvRP5asdN4q4I
XmLmUnKvIbYl8vt8g3h70Vgy4YNc1Ds18mjX7o9x+j71hwtgUu8zCqadU40OJ0Bm2IbuJQSNAstz
zyB35wXlP7hBbEn+RT3wM/T+m6qmFZWW+m9i+Fsa9I+7fbheEsXQ4Da7GekPxVV78xjveT9uciTR
T0zoqRd9ToB+r8sqfn1BZfIo3xjvitccC8Matr+tSvLf+GMZHZoAxYkc6ScmB53SDrjz8TB96U+k
PErU4vZHyAnotQdYSnyAcUiyExsg4AtWo8kGjUBhT1Vn2nuLOwbXFBwexhPiIN5Wz+09J+RUBRh0
4Yd/u6e/V6c/roZ//MI/7ia57mkLSIkPAxKyk2Das4/AIaq+7AK6/3+kMP/tE1LIadNJCYaU+pYK
/eNLizptMLW8p3vAKV7Lj8EXH3Xml4fkTmAqLT+NA2GYqf/fyOJfx8B//tQfOhOhnBR1Uvip0UO/
G9cIQoARIx9r5Rc6T0pAf3sSfnabfz+cylIwQvSJoYHw/nvwFAshHRWqrB2uzBfO0Fv9OIFpzvfJ
CyjFDYYGaM4IzNpKjr9tzKLyx8ghUwUuqwoxycvPN3/89OIymGLaasvIUWJx6vAb4nNTb1tjnWTn
UPBDxFGc0ZwXF5YgDyIOXz14O7fUariJsHZyUX1Aa2B3x991W7+Fqd9WmwHUDJPB6qNJTy2m2+xJ
Il1u2K960lndglSkCRDIZ0QbLkAFm29kDrrBqnGRDIui4uIguIMEW6JMXPY8XoFYxDBqV7NXHpRg
hV/e5tq0H2eed0/xsvc5GGpXsPBIkVrm8E8fkFFN4zZpOfhAJ5md1Yf6pcrupqC9b47mF2RiFm7C
JuhrWx8eynDLkKxZ+YEBNIFNc6HEiRCepUC+U26RqibqLqG7unsXCk+bvFryyJClICl3MqK+MK7i
0kv91WXDJklJn0LWxUICO6AD6EOG0B0207bNfLac8oYTcFJ8/Hj//RRLwh9i1++v1QB9BhwXJe0H
Z9tkkXaVehEa5YXBDJ3r4FdQUPhTl6gCS/OXqVINklvWYxsNkwGzn6LP3ACFJqwB5NJSCYLLr9iQ
AILwLmEP7xBBOPOteSdjDGYsR2XROqA8YkjdX9BxycG/Ek88bQiv09K93ASx4YvRq4LgNuog7Z+u
OJJ4KvDOzex2Dph9cwDDJHgLCzVulVNGaJOKGlaTDzL3OIwvchnw39iT1tW68iNsrpUNU7ncwpO3
KGuKe/GQWwPc0cGwpCcWR/BgvCtX1TLUHRRmdj3Fwn5V0GCy65wCYix3VON8uVKfiIbg5ZJ9pTBs
5vheXqGjiEZw2gf9BRuvyIeHNQGAhdgLvzvxL7syfq987YgtjzwvlGcm6s1nhcRn/MHJfY3JrjqB
8xPJO6nvhpNbCcrQeW2Gp3HGs7eRyeoFGGEoa9fgGbPOFR5kcODW+IluswodfAXkksE1K1vsOOpG
kvc63mnCC0NXA4O6nMvBVmp76bEkvwGmC4cB6AozdA7S44fNYGPaRzIO9Uv2ysQZirVUelW2aAw7
IE6veJvf5NJmwkSR/98PH4pqTqx/XRXLw6dKmoKAR6Pa7wcMOBRpUjUTZ0q8LjpS2GifQvI7SQ7g
ZTZhCH6TgF1QwuMR4MtVqHW182N7VPIt+YqBQUFW40xPs4fLL/0iZDGLMI9R9jJ5JSmM6B8W467D
0zYVa/AFRX4K4R/DnlAAr1YO4eiZODbA1c/Y7uBFzLsaRM+sdvmEy+C+UvYUOYDRQIeVW2yJzYIJ
S1iy17HsTrmvMdxc0ZC+zvFeS6hItXIlkB+bgv1R8qaLL1DmzvoyPda6U+Bj5xSaWLahRuJAuFDn
G4j0MpasJs9ScS7RoeE9Ex44QomMtgZGfUusLNlDZe4JxAVwxoye+tYfJeytj6boIh8OcXJV7rQP
J7hfmpMOleRRKU9el4BR9LLVHnQTptwax4+W4VJak5c4antkKHgAE1+7u5hbxmJV2WIDlbSTQl4k
Sic0x8h3LhtIjljndbW76l69YTMR15fZ1TJvNR11Xu6LL/W2wRPMYUvICQ/ZPFsxh2zLvGq3A9nn
zK8sePND6qz5EfHjgNaVJ1Hfmfy/wmkgNrrcyvoNhn7ceUFjUIbsVOWOsAPpcgeRxSmNEn3yBdle
+Qhf9eyQPdUFRIWltrsieQEsk6/7yxdtsP519lNmWtLZB0x0gxvnaw0UNkQbBlpb3ySGj+c6YWdy
pAGxkX0ZCHgJLgRXrkeeNiQ4crcTh/smfSkBtpLDxB8l8xbHEvN6GSRkusSeyt7Jl4pYd7UHjy8O
q+p24KAhP133+uZhQpMby8WywMDzxPiuXicUh3Apw5oETTX3526jCjcZIgfa5Nkr3doEbLkdiCcA
wJD86J3gAhUY+khkky0BB8c2v+eEtZYdsWHvTEnf3nBICgMAKqv3GrK/5C33gi72ODn7lgtoY5hu
RD4Py0D4GY/8CzYcEdGFuFbf1MnWQyxGGy6F3/eStjVDT9DudFr0utPMwTqfZCgYeXgWpo/VuJaN
XXoj97j7YNRwNBucwZItOYiYsbuukFasDehpApcqPqgUswcGd9yIrLY23emaq6iOjtBDIu3dKj/q
7kbeaZ8U6uqsHtqeABgAseLcnuQt9x7o2sA7dXd5Gt8pnTAEmz/saG7Ej2nmBViuTz99oWO3M4Lh
LjKthI4qFT4TmUopOnNau4l8X11wXiOurpt1qPc3SXP+1TTwfU/+PMo0Ypbhc8nn/aNFospWQ3kV
0tDJ22D4zowpQlsud5q+nLDy4M4s9Svyr/LzALKgk1wSBvJxOVYt+GVwbWZ36LGYSOqrjCjjQUQV
cL3Rql1ZB1y8wgqBceaGaDpgDcn790Y0I5QW9WctPsuLnFbIsGcTEhBkZCeRwYiMzR2rAGE4Uj+D
i9YFCmytUVnny4IOUrgm/AivPPxuZhMuSBoU2pmpceeYt8YaXc3rP8158dZBbEbpSw+7BtjRUqO4
zE2KI3gT0Z72eA1mJphFxe51OjZPy3hqLYITQKFJEbMEWCnzoydfjP85iIR2LLoKXt504TvLB8lj
EYRqQUgHbE1hxTI4JiRwQoGpC47bp1tybbn1kPgjLR1MRFInGTUxig/8DfMaI380byVHNlwil4iC
T/mD9MgRoeqkPtDBjLYNybpc9RLag8SZDS+h14okSE7W+ZerTfxD88zN9s/HYRm7/rGTFDRZ9GEF
xnOBgqYMCXLjgmxEIcMJUZCVbzHZozheZbjOLK6k/75Zpe+b88/H0cQgYQia+UdDoKF1pRKO/Hxl
zx/54pA7sls4q8xNMALjuxPPIexsaoNxWokXwn8BRnkKwX0cifc43xY9nXfdTX6/I4gIqR73ULJl
SN40r8ImJEfENY8qzFTs5ogdOUPaU3jDs8ekWHpZgMovqPzy3D/+X/bOY7mVLFvPr6LoeZbSmxuh
CZAGjiAAGpCcZNCm9z6fXl+eVkefZpWKIY1vDSrKHDL93mv96zfQFVzm3WsMRHbaBq9OsO7YhtY5
r/ttvcWChFpjDU1mj+LYhnBwRPhwGdeXaDcco7PxNu7ZyVEUm24n2MUd3ihbKqrFpkA7l5tsG6D6
nh3FKb3ubQHPSQ1becolObzPe8BwT3XxWYGuCS5GWQP5xIUWlQFMAJVdzZMPaLalRlz+i+AMDxG7
0W0IlQyTCHGbbbGOuWqOBmdHWReudUaJ3iObfTa31jq/ImH2mEvv1Nvl1xo7wGGKVNEOV58xzonE
eLjFKQPoQQi1Rl5+Tm9kbCun4w2kgNJ71g/WTbJFa75ZhG84HnmkrKSfnPGzuBE+2pxZk2EPu+A2
eauc5Ijvk52frS0MKSYCdJmFO23gXgS40Qzr6TI///27JFl/CfYihZLoPQ1JZ2j7/WUup1SKestO
ajeXDkssO6ta5pnkbUBSQchtiY99ftvXNi4zsSjYZbsJaNCs1VB6cJZicAaZVKKueZu7Chevx5o4
5daD7yJUZ4PdbHCUpejL77UUxyx7cnCePBaPOJsIOJyivbINnIlhyz1SejBPqV4YisPt4s2mRN4C
E55nGzkEf+Klg1qQBntwzPFpmNbRVwpgBNdBrK8AVfh7gaJwfP6uQvMU8DoEbDRvZ8gEQr3jnOgs
JNtqFzJdfLYWp1Of03nNXrMvyF0LtQ2SVlIdmWKmItyAyY2Qa7UswY/0bwhVm8v0Apg3O7jeNh4W
5XaD7M+qbozwkhzTj/qg3ckaNmGr/pBtYlZezBeOUoPH2UmFl91uB0+A8hw4qr4XdyRN7zuyRA99
id8ipgl8stqjam4gXb41b+ZavxG23OLx1ryoF1Dn03y7uPFKIOAflF/Pi7HSeFbfiQomHYq9BBPy
B0w+YSeuoYHcU3HDeNIymwp1E3s02+CMWJagaEGSustuqw0cAzy0M9gt0GxtiCfLfPxLN/byV/tB
M+57jD2c+QpEFtqIjCGTRyzJ+/Zk6aDC8PNW0c7cZoYT37Xaa+17sF940lBrrBIwczMyHJWZd1WY
eicEgrgRGH2xYvTL/NwuPpFJgPRT9cBQhOFuQ/1GZrkLve66sFemx2VDY6JDzZC7BVbpkOX4Qqjf
bSZpy2TEXFjx4QkeP5Q+2IMOJlrYtkXbiSIMSRTzItjaB2uXLOKk0xzdUc05EzFCMG+Wb5dpEO04
nhfPKO8WbBaaxhHe204+5sxMh/e88/rGofkSRWiQ1wJ+Fk8FPjCSzAP1CHN4hVuPdvEtZOLsIozD
IbhxIlo++CbjHaOGYlrB/KNLm4yFu+PzrtJLhy5sRiKMZSTHONzDb+SnmTvBosMP/B3KDmImaOdL
Dtg6gqVjT7b0Ougb69gjMpF2rZXQRkA3YiyDbaf5MOxjh6kuxtXojJ3R7cSNL90EEsMregxthbLV
DnZIks601xj8gIoweSTsi2a8PdHHsCo1mJQAIrroc2HTKfctlmXBpvFweMLbLYefSnbxZfGkW76F
Na6YbbOHJPzLPAt6skeDgHD5xKjthMUFs/YVVew6PeswUuwNombRbRo41w2iF8C8TVdsjQJh4aMx
3XHFbFefmPmXEG9YsVGaMPsq8JuBFYT9/5oh3WkxqkpwiFxXD+Y2hcfDFXygM/+c2m7xkGrxKA43
TfGKNzXdXHW0PmQwD1gZ+o5ez4VThl5JuZvWlvIYISFj/WJHTdK7KtkQKjrBH1/s7Qg0dk3rEbNs
slBDtLrwwucjNVLCFZqBN0f0IjnWGqXbwHCGgIp5Ie5+Di4dFe/ql3G3mDYsDAjfyyE9EDzFOyBt
FShSNfqB6S1kOrPo+9ZZd4GqHr1Q/JRehisC3H4AnhUYAFQZ3ToF1YYVY9e2Xto4y2htiDaCucN8
s2dTX0BDMd3TNiIXjt4a5Njlo/yWZDf+iAzkFcwUySZ6mV5hqEcbmj1qAh5JnlajYcHjl+S3dUjZ
shLxIg7kDa+pgRB9YddD7F4wSCo/AAo2db6kHmsx9KisqmwOvfDQsBoicKdUc3Q4YPYMdU3Z+08s
Zsh5JbTQ0lHGHA7I/9BajlzayIryrUzy9hv2dIyqgJR6aa8D6dgDjo7Lr44Kj4HWACeqK7/ggyRX
6bO+MWA4VJSkmFta9gJ4rxVufP8lqBAxSgx99ssn1X/O0buv7mmZmJEha4GBRiu8Lsh2kB/yxMEk
a8K1AMV3xY5Xb2vU0Tt5TfnjCrDMqsU4XPPPibaKnwtl1wknJnndMndZlcYWBV42bZJr2t8DZK6Z
scvGLpIvsnSJ2PdxyLE4ywMYzBV9M7UDbPe9njNPdERz/dJkm66/hHRCxjqBBdRwDScpZkJBtoCd
wMakm2Al8LSn6YUdGBvNGgs7oGHWG8UZyVImSgp+8uQ0w6F/6C+kBgDippCQO2x65Wdh8SgnZY7H
5GJs2DHMQYhw0IvbQTn8IiwLyU6G3wEvI/MKZU+WGrSaldEcYJutw9TGMSloNm1ORBlzUscvVvIp
+oT5RS10CHs3SDyd7Lp0288uDE4mlpBdeV5md9SCTRh7oqe+LODxlj12H2/FNRYC3G523ZuQVZb8
guOylCfH+r49EEOFFR7fvLTvN8Wu3jJdDZT7aJO7zedMd7JQE/sDvMqc7R6etxfsDPaI67gxoFLk
x3jmz8OZbF9ReHqGgwznVahvOJkNjvY7OM8TxpTmMexuy+E8ydtFOKaEfC/M74RVxqcJ9EwnYfGa
Ihq+kR4zdO/0p/gagkFjFgVADnh5QmMscY/PUJFs9D2z5mDGN4iIot069BTEGBIPSl13nhhtMuNa
0h8VeHpqrCtHkkiZgGIk8CUzUSbH4naWb0Azodx22I66zMAg6fivUDdVnnXyMAYeBr3zO3fWAP1g
IImTTuViUjv2C8kO3pYGkpTAT+vxKXAG5midw/6gMOcW1ovyaya9AoLxvhHIcruFH0plBTHfCXgv
MHpQ7DHbTv024ZLY+HDbdJILHCx+Biw8vmDEwQw+/sjARjbl2yS/RP7BVxiCD2wTFU+EN7W/iNVR
06DIrWuZIsRuhR0OszMuUJG+Z5Q8KBg9NJeeUgx63jtMqoSi503rNwskhh2dfoO35SNm6Pc41rAa
aNvgdgT0Kt1+xG2ZgdhdXWLQXoarEGFs6tXvOkFk+aeKLG44DPDquJJeWhWFZ4HRw2erPmXjyQ9v
qArG54VDA58mBHvB5xqkfp2JT/iEWFTvjOGRzjPnoGdRrjOChokiBgUNti+nrHQlyp0IJ7x13+wF
rMZnT4YJtHAKIsfEAKFyAuFxivfEyISMUeGDvuInoA1UojCdi7f4dt5AgOB7iZIVcMJefm+JFPCa
5842dvpHgh1x7duttPRMDO5ZYp5bBzM9bEXBnztpj3g/9rLpaUxos8oUr0alo9yWHrgxxZF8ALby
7oyEXWpeO7SR45WANL/H/v+KI5vlzYRLwPMh2YAt2aqOU4ShGps+NCIMpBFprYWEfO9PTQB8/+qT
HcJozgMUXHMkEz75WqbFa3e5hQlwa7n9pIHGPIe4FFUeUx0VP7lK+BxoPYunGM8uTICozpmefJbY
/DoorHuIM8yxENCFOdLRLe58MOjUchPNLmEwAjWEj4fRtE1Fj/tP7TiZTjo+doQHnsg0WQcoXAiL
w9IALhkBIzhFbs1orxu37GkaqShY1A6P6fwhUi40ePvsUxetTRPtx/KueI8CGirkeUb+YpibPHIa
+sjIwZhSQstnwwinkxsPv6S5cJkZ9sFRnMKDn8LAfGxlgN3jYmRLB6HB5G8PGQKmEpXQWipsaXQw
Fki2SQ9TDusfZVhjRdzm+cJMSJh9KU4S2osCAEl27pjpGls8comFivp2MVAa5VtTPobQNk2IL4zM
8XTbCMVO8G2LLzlZC0fOnTrhBc2cN65jaasD+ZvrCa7GO6oieJpY8qESNhk9kHrkmMATEyyL7Wzt
B3+jxedZBIfr79X8XkDk0+L1xxnZNN3xYqe4zTxjsWSagcy3eLIF8FIMnA6u7VvTPAzkBLQ0+eyn
/Zn8pdzEU8+1CFL2eih9QrPHowA8mZENiqVio2i7fhuued813MAASGA6Y0fnMyECQKTyOhoX4CgI
0I9B56i115u4LmLMS47GJnjKmMIg71cOEjdrdsF+fTD/nCQWgP3JbXFFx3F0rd8uSp3eqVt0lvaY
2tZ4mDWPiCmksWwMcIKoNkPKjkf4igOVEgePtgNNEfNjPi05hwBO1qWDAoev6Jn+oih2EUL83N9Q
1aCh1Z7UMxYlsCaveX4xDGdo9wlzJJ1FsVyb4FDpsUT4aV6IjFwZ4kssHHO847V9gWUG2qoY8Nur
eBPQCHfbqGRmSEUYai98PTgrHSe8WwJ4Khw0zhzBdwrFNtITNXzY37Lv1jyVwR2Wbdgze88UdgQn
lf6dJD/n8dXXMCFxf8FwpfSkwMrHFzTREB/s4YEP0gnTHQZXxVoUdnhUPzbd3hieCbzGPGCmJqLS
+VyYFxTpNYGVm3LRgIPCH8KDtajOIbYvesnkJcK5VWTJWfln9RxcKV3kY7fTz5SCnDkAIJkiDJc6
csPOo3anDm5dsboYn2V/MMWjTi5UI+x6fZ/gtKezWLdybpvN01SdkWRadzBtdH1bN8cAS2BcmyUK
zBvDi0JPF09Ke9HrG1W4EepThVg3cone6YqnEroXnC6wPxwSjBPuixg7Ee4Fe+kFOpdLQkDAeiz7
tx0yXfy9Sxd+oyXS8HrDYhoN78Wt8FgGU+Q10d1Monw5B9a2BbqcbsmZVspjCovNWmc054Xnv/df
3SI9ieYj7rK5T3zxl188M0smVWvKnwcmH0OHl71NOaHesawN0FtRlyK+YgqDz4s7B08i/W/Dt3Cm
UKsiPlBKZfMzt66peA4SpBzxUxZ7XbDLhpvYvw8BhRcfXWp5CBe+djGnq3oPWafYY4NWr0NCz+eD
xdUtj23TBvzeO9XYts0llu6zxJU7J2OgOjjTeG8iT0NHcoPtMqAqMGrBQ57iQxQfrIHUXho1MFw4
cC0RxFh4rrhTRn5ixoLkDf9KvfVYJO7zVqX73bCFGTYvLhxXweNJIImhaB/Akz0ILti04UKcH7Fh
oXWhmOrb51g/6LhwBNJDyfRt08JxL6A2rnCbi+zSk07B1bgTYRWk8QvcEmiZgGs4eMDdcQI62l0D
bI52Jt6lyjGEYcDzInkr2/N6ESIGpJdn+xnuPO5HGMIFdJIHpBraI00Z1LZcezOK8xJtIDiNeCND
8Bdh2WFHxVC6P2guaWxJ+Yjm0eLg/s2CTnU31P5W9DKJHgksLeUclqyocwzDC17BWNcyo+j4Wg/X
HHPQmmd78SuIOk69rPHbtjzT8QdQFJigLGxDpFuxsOrZm4d9f8kvkEtO8Q3F+C3qdVQdD9x13HYp
HUkIAb1N3cLp3ihE5wcJN27zhQyyZfydvkT2UDoFJEls6bFlhIWlJUiGe7cc7kN8n6J3VCRd8AMa
LZl/IhkgwWPEa6iqKqmGLH5T4UXy3He+itwD67B2J9RbKcXYzA4aaKP7SH8auzUQAnO3obAtoAXY
GugkqMWNda6T5EDqzk4zH0fa+e4jbAhQtkUYgQw9KsvWyzuUlYp50wDTZAV4h12iJCMj8GtaMqsE
nFqMhjrJfw2Cp6k4YQEKeRxyg/IkO77wGDg55GvCKFZAKfotWSyCI0pUf0/aDoMx2uWFNRIQOkzL
vjY+zQD6hjsTHUCthXE3w1zlI0TJwu7OP3f2IijLLzjm16orAaxDUuluNC/6SDtoMU7k+XQXwzIt
pvDObxOPoxnA7470UAFPYHv4Do4iHsXkkM7Quq1bou9KzcXaBzWp3O3CZZoJDIh4FNYnPjRg87JT
ndvriEgOWwOyxMEtZxsmjRCiOHYR+fWyk+hHTlgkOA3HizudD8WuHYhsuL2iwqcZGuzcsHOIo7Nb
I8ilECu8uPQsPntUrdDHEcsvroyL+SqvUkXfi98vM6e7CYW3Q5X41mwzFwc/V+Nq7Vm1YYz+PSCt
/JWm8/e3aXnbfp+tTHoriCNvU2tX+l6nD0NsNTvq4wRQc0jv6n120I7xXX7Fncw/VDcQDx0sr/Kv
eVrRf6z6B5AAWNyybys/oOWK/pfvOt6icKNFjdf9G6HGapMgrhY2Wl/ZcF2VD1ryEyTkh+IFlhL0
Zeat7IHJ1YS8sY4e6fIQnEhv6XOuOdB9ibep8C3hVl7SG4JRGNigWmWct+jIN3S+NEiwYdDgmTRz
z8WLgiGa+mwa9OLCnUXcRwMLHVedLdhjEBNgugoYODBlvMA0IMoTvahJPcmMMjyRuWBusZM16idR
QrUXD57Cnm/sRs2zxne1PkrtndTYoYZJONswSTQcZ94Y/SMjvuQxXjqlFJkU+GgLtDytug4zSbBS
nxZAW6umJxC/MNrx1yLOZDILCeiXR2wAOxTarC3Le0pL9plf+D1TUCQ4ayYwfuHK45Y3XL0Vcxc2
2C1wmz1SEKC76hnrxjZOUiDj6IZu+GrMFRYLyicYNvQaHW+6gbqIEwKQwp98A44buyrcUpT8/Fu4
iIxi002oDGccJnNSeqjMEakE0FmVJzV9L9PnsmnBNV5mjKfZR4u90e94UsW233BpGBuw9of4MSLo
djRlk0UnbCpziEgQBWKsSimYnU6xZ+gKKWOlhQSZxiA+7fyQRJdYuHYRETlHVm/wHdxxwNuLEOtp
p4Z8gnB8iyweleiwuHWl/oYA9IYBFVPkblUyFTIcKODoM7H17j1xD27Vf+Y7Ak62+dk8qtf4M3hX
9yX86DVMp5pRgRat/TcJv3zIbev6gYYQis1qvqMwoobEnh6K7rJRINguj7hxoInvl6mAAtAAScUR
w4XKG4rPKETQoxIEQV8Wv8L15RcQoSSfMYpGlrUp0Eas65fpHvCc1kIR4N7pGPzGq4rnxJs9gdMl
5xpVD6DIsFxIgAKDOQEDbGmtCG6Tf8UNJSQcv3RxeqypvINdiIhD3sfdrSw/dNMhDWE7A7qsy9ye
BOo6nRsVrE11k2M0g7nDCjOUrCZbg8lScgooBKsDft3ySF0iPaArIv2GXrUrt4t7z+J57U0EQjBQ
WUDMzC09cy1swNn/fgUz/mo6rElwLBWoxqoif1MfqtFYiKpMLgHeJfC7M3ofTL5wThoQDOfMocrw
IpaPKOnpwiJmMMD8lMS+tprfEczS35p2z1TzI2yPEf2GepwSHFIKVz0FHlS1saRRWpt5wChA5lva
CtygxeFLdYut5gHXtZCVvIkcjx7XbfSWXPWDXtnAIWuJFWMR6Ot7tbzRcWz2AztbRNurqcB8hGJk
L+l0XmTLMjyj9/YCUyHj/m3CWfzvb9SfC4eFIEY9YS7Rx5Kofysc9GzUmyidF5mmbxzBnGtrN4k7
BkHhEup0Mqc1trxkJN1ggLxgfAUnujUuA7EtOcrCUyKwA1OrrUdY/nssLz+No4hJiLCK7xZlVXFo
N+/543QguyLamk9Bsx2aJ6t7FagKaQoh+62rm/au8BbosH8EUb9ZzClhOaESpoZbKx/6sbsywl+s
gGCvY50Q5acGZcyNcUipk9cfhDvRHOUHtfnBPvrPm81yfxjLWrggWmTNf7s/ohJPmtFqC9caaysS
/piiUJ4v/fYq/GACYI+H9D1GIILCxTXeFzu8kRE9vmebGsXN6/CQXUaKcZwFcdpdN16pbqflhaDm
ptUsIGxDV1uhUQPqpB53GTudCFdwQIYQoBz7MyYzCmg02sWX4Q6pGFPtOXvjs/zB4erP9Odv1/pt
2x9wgtSkjGvtdtGRheJgUpWkjnKFdkKuGA6Z6Nq4+Bz1Fjpq/Yd7/WfC93J85d8E6G9TcLEe+miG
bMHxSdSqGbPtsbQ6cndoCzMcnT3ZhhabH/7+G1D/VFB8O+43onmYJK1VC3D28H2ATTVJ9ymeyYt1
8AZ4Kd0a7pJ2JG61N9khrwNNJF6QL/3V3CkbWdiwewoXROC1C6IkeZp+pkgdsUh+Gl9Bd8n8rJD6
s/GhbyN9++PX2f93MPw/ZINV+3/+K1jd/h4Mj/H+6/xa/EcI/PITn69N+7/+IejmH7qyeGUu+nMF
l2GoscPnP/+X9QfZ8BBiydxVYPmL7B7/CoGX/0AFsOQDsGcgRFH4hf8KgZf+IABUobeSJWMxrTX+
8a9zQ5U+BUX+dyHw3192lXMzRHzyORFRgfXBgX6vsctqqHWlZT6fALQZc3nXpqjAi7x/iorhJOEq
lsqRrQZMO3xewoRUmww3OXVWvrQe8t9vt+7/nN7vWcSm9e0j+HU+CqehGvy1uLn85/mYVhVHAVnH
dh8pcOKIMVJwagqK4t3KrIcYqXAitAcpaJ/0mWY5jvYlRMIMjnRWVztJHO/UhHafMYZZxC8SURxG
MZLdx74H+c2oGq/yoYWK/aEh3K1Nj1ZPpBjyGiELMcPbNxSBBdnnRW1h/iDEkd1PgoDRLjQUoSvu
ZDJyCka8WjOB6CdQcaJTP8AEUoaI+Xo7F64Y9S+KEr30gsEAJHELynlxHLZCR6y2Yh1M0nogHAv1
QxC3e0GHJ4McLI6/gm7AsfM9oQIYYK/6h5iQ8UTEwmv8CpgxitmLP9K8g8wTV9BS5dfqV6m+FjRp
cQSN/ChhENNAE8/N515kJmidwuImA4JqYTMEOBLh2Y4vKOidtQ/w2vMTZm41lUaTYfHFlEG7Nuk2
ZUIoQwEqRYMclm3H4K9LOZgQEILyWPnXNL+fkU6MYImVviC3uwwSjwCXWxTAjEhvnq5+hIbCXOXA
4qKQ7BtQdaKlZxnPbyjNKZsMYd3UE2ME0E403bgkFFBm6IjppQKwlxpP0qlE9BHqH2nFTRTsJKm+
baJpk5OJqE/bIiEuSo2JuCk+BPNjiPFgmTMUXYJ2qPFYtppzHRueVD3K89kal5uWYZEYWCMMkTpw
NCHehggdFLoCHQFViLx6jh6LiHdAgVQ74wynyecQM5cQD9ZJu2eioFe4yoZ10xAiUl5KNb3WZjEQ
CSOn9jQrr5j93IgVhWWpNqdSHc9pkzxHAsWmpUFTrXtm+20E/WSgH8vmUlmr6rWo4Ag1c0030PAy
JcPIZEweGWV302wrcXLX1nB0DIxii1okPTSDkBH4gBPp/SASLIPvFYZfMhSMlGEm/hEMZYg2mHeq
b962SyaE9lV1z60Gkb3AqQnlaIf2I1EYkl58pDBJ+hYv4MnQeYOUbf0G2p0JWYLzGN6U6T3ULgNq
ToNuNoAEJbaTO2LoNDTUqmK7GlrIe/AGplTxfKQvHTwgjfkrDhRp55N5nq4t87Vtbqq5OY1IX0uM
MAqeV3LIpOYxy4aznL2rvrrtEvisJdFnM95aUDTYiCNu/pjPt4mB2/PQtbRQoX4oLOmGxL1eXTwN
wO+j10TFn7S7U8h7r4W3IeWeGs1bUF/kHHzQ35lmeGsskTHqfaxYXs0/StAsAqBQhVDMbOKjuPet
u1EyNon+njf3S+Xcng3syuRgeQlOqrIzMnSyy4/qXxFveYU8ULwajbXv5PBjkA+oY1USXyVeQF96
iQTlFHfyi5gfhlJcS+0Maig7VrOwKMwbBUvppLxpQ1ylh5WKLY6g49Ctc/5pUHPV2HoqCKcN865f
pMa6/xD1wlucj7RldDsK7FrdPPjmRQE7UKYHMYBQHfi7FksQNVYfehBlEQqIX97pXXNfy/1LG0L7
5MuZY8r5bHy2yv4mjCvALhgMpCtNGpUlNL36MUEx08tMDIiTSRMMlWepP5oCOFIdt2/aPDk+Phua
BURavLW9clcoUkuiXPig69NHOEGjw84MvfJIat6yOGXmqwZrRjM+LP0hDskcCkZXTK6BSm4h3FGJ
zBq86msm/QkBmob0kZkTlBAigmOSZqxm7zORCwgralrw9+a1UN8y7pck8vGpH77PshIpOD0drabe
9uqAA0KJayIRQ6Xe7c1y2MsLG0ItoxeZXkwqmXMayXzfSFjQGFA2eul2grVfRtE+b6dVEdSvgorG
GD+CMS36VThC7SB2d27Ew6yfBtqDVD+yvQLz549d03lpZ+D8E+zFqmbAinHiAGrdCjj+DAC3Rvlm
DhaaZQhtUY5/poXfxYzg3Rwvoxru4yh6M+n2x0g8p7V1mKf2U5+iIw6ZXkHrWjaHnFcpI/2S8DUF
VlKkeUL90RjioRRZzyNR3QZDBsF2zIGf1HRTx8mZ2AcOtenH2xx/uzAE3O8H/dhSTxuEhGdys/Vh
3Oi86VpQXqzOfzB5z8sMCmHCbxzxBknNci9nhCfNHyaITNpZu+hXS7Ar63tVmXGbSuAI3/voZlOL
uRHDXaHD/i6YoKC8p0x2+ylal/6l6CJ4LarXtNmmYrQrqPrWaDE2GQ9anLsinMOyDVAvh149n4Pq
TeyEkskwuEvduoUhfyVAP0bymWoEZuSim6BlmWRBWqm5dadWrxbgcE+K4LLPZQ8pUPdUEVEGX8QH
s5BUrCKTwVUMdBZAG5IVOSllRiZDmtLdkbCOsKzXKoPYrG7OrXYJldcSPXxZVnBOupVKbLVYp7iL
Pagy8vCWdLRlGDrGyBJTsl+QfyDWWGbVGI/iJTBo21Ft3AqzzgqVBGUQgVXCoYpap9fppSwWpfHi
syZFNJBFtc1DxTMV/lNEsgLOZiFm9HxSUc2ORRL8yNcXKJiFIdCXpc++ucgFwQwasKI4eybLZ49J
VMw3M8VMhEEcND7MEWpLPz7rgA1lhz1VUtBV34XN1pRf6zFDTyI/TNFzNOMcVDAN7TG+bJ+zMlhr
swUHYAHt4S4Ib22Retb00JSZK4m30Zh5McMj0dzq6nTMA5Z8Xs2aD1RBOtd+VebFQmakyTc6bDOh
uWYm1qzcqChjYqMCFBFzbMEsSbASjVCS1/SWFueceW32mMQvCsi8xGg+RW5fiVC4tQetvypAVw1B
KRONUGqi8orgkfEWRj5y99tcr0l19Z0Qlgw/txYUXIM07b4Y64eCFSodoG5QF5YjS6ggbBPWHVWA
0yvWBzl46ERavdog3mfcCPKhky6FcMoAlOYAsFErH4TqVPQPkYnr73aMScZ8lgvxqgYQkQJ84YRY
3EbGx7zYhcgEHFv6RiNPRhc/Jm5/o/NpLg4as/AVqx9yAKzAaCfRaeHigl0GaqM1gy0OkU2wxVrH
GGHudgHuamJya9Xk4cnuzKZaKvWxDgj+RKRmGdc+GlHPUsGQ1jsEXhBZDC+brSEZXofARmTa7afG
piS/OZArR5XDTZQ2Xs4GS23v6pQ2dY9TahXAGJRPAnBH1yfHCbNtmQnSuHyA+L9WsJIMhfmqQaQO
ixtmFwwJaVyhQc8P1XRr4gtV97yN4X4UUPLh4zchLotAc1gCKMyQwpRs6kCchv5mNYLXUwW0hrRW
0/HWQlack/xngsj1BcwJudqpCQrSKHI0NcCr49FPd2YCR9iESDkD3ZA41agv4jJjTZ+raWMJtwKj
jKx7a6o7n8QsQpRTEc75PON/QMlP+nsJZWsGmGwl+NkkducUpRVYnJnKsJQJ8+nEGzUT1z5AnS4F
61lnBtjfGYQSK++JkkPmYdzftdC3uObGi+RHXY6cDCGgUUZ2jOIl0z6UOd6P8S5BRSxC3+9gJGPx
BEMu9grIWLVlbSx+yhKWGW6Kfq0KA8JZOtGVUwkJUJtvNbW7yULoxxNs5hK5VBwvPRGs8cbfWIhI
rQlMtDYfJiS3lpxdKiH78IUXrRW+zFK6S7T25OdYnWSNQuoEuqhWw2Po73u3bxrPf3ZupqQT/GTR
uH2HqBIxKKO+ldEFbMm53QiO4jH6/TFlYBmr/CZ4+XUYVVEwP1dEOlfzGxImN3oiGBJEJp2dCeAS
kWDLc/z7a/npIEuX+tvkqc9af9AnDqKUiLXUV4ugskq7/fuD/PIr+LtL+dZ7Sy10viKHMabhQWF+
VefoxSKdULQW5RNdiTNtDECo8NP4CWr64R5+c24YJSHQS2p/eyyx5L23WBl+uLTlBv3p0iyJdtLU
ZVkBpPiPG9iZrdXMUaCA5xKZBMM8IgcVnpngZe5wVX7ws/1uM/jPl+K3w32DznKtEHOZDoy580IK
IOoYFmkDeI6O1zYw0YI6jYIAdgi0pfX80+H/8nX57fDLp/Hb6xJ1uqCOBocXNotVA5LWM5ZDpp1s
+x1TDhaOxYLrB8xc+uGo6jI+/e2o4iAqTZJyjwe8eaNN7BYzVq02kK5Te3qzh0xaNYiKfoqAkX54
uOq3T7DI1LkbWg68ELKXZA2meQi1DC8nlELb/vAqLV/B91dpyZuBUABMBrHgPy/TiMS5n9NYscOI
WAPo93aNrdSaqJ9t6rSf3f4nYxP5r27s70f89vUPwZj6fcbnARfnHrbIVnsy3OERbamjvAUPWAGt
EXydFKdDNKZ46SXHFjBwi/0PV/5tevTrrf79PL6tD3Kr9yYhlst54KawaPsQYJorBHQOfmRwA6H4
PrPCXud/grnv438Fn8Xpnzf3dxjuL5/w70f+tkD4Yz/2QseRhT08XLfzfFs6du4EaWxZk/7+On+6
zOVx/PYeh9YYsdpzsHHYm5S5Kdo9P37T9N77+wP9Jdj5+2UtZ/Lbkcq26lKl5MEyM99a12qhStk+
1iC4DzsJU9tdbDraD5f341G/rYV626Rjs+xYTLMkDNwUJscm4jRlRYDUogW0oAC7Uvz/swb/frXf
FsVeVIeiNznuorqDrOewBuuLbIU1WBOIDfrh7v5VAaDhEqeIdLuGrn5bBVUtUdtOyFiPIIGL8KOw
6NqjujkvIebxnqQNfNUhLN/hOfXTk/2+SKiiqHNcy7IYkWma+O3YeREocT3U8HqewFgwBgzvLMe6
qZBjIne6/LRESMui8/ui9O140re11086cB2J42F8/Jg59ClYhiYnBtI/xxh9X45+HUtSTEPSVFEm
Lvg/31q51QbRqvrlOUpucckJAyyv+fUdr4RVfWwh1NU/pef+Ov8/XZ9iWGzdGsE78rdjmlkatYk4
8aUc9N3gJTekL1xQ29jN5oe3ZllKvh9JxRrdEGHSiPp3Go2gh2OnGiJfP0EUq/oe3Mly2zcflSyj
aSQLD8IW3/6/P+ry6n8/KHbEmsEkUTdJMfvPWxrPaj01/gDXoB/BpUpwNLp2VHui+AkPVM/jf17m
f4/HGI/xvv7fx2N3r/n/cLqmfa266NuQjJ/715BM/oOOwUKRTGytrjHy+veQTPmDIZikYImmMUT7
lf/3ryGZ8QeWMqKCXllhXou3/r+HZMYf+FfxeJdZMd+PYv2/DMl05VvFs8zils+AwyuqhhXmt+XF
6NrSkgeJeChK9fgqTpu+26S4wnarJcL7Bf2qSuBXzYvUbMAamNpKtYOIrTQ2v5STiQvHVNsisNc9
fgvzo5a0CBfDmjB8jM9oqmx1h2LkWIlAZc7yh5E9I720cDR0EUar80bU94FpCyAWfbYJe0/DN6p+
1DO7kG74O76ME+lU/qF8Li6igUwBjSTl4LG8z5dfBrzzASpYfkzGvk8PyUS+pX6LE8WQOz0JXjj6
oa7XyfBirLRBMqRom/YuexGTR2IN09pZ7GdyO+yIk18MZRgWQLCYR6e9Zi/m/6buTJYcx7Lt+ivP
NJIGLCN6wOxJA/QA+57OCY1OdyfYAAQJEADxRxroK96PaV3PKpWHZ7x0lWYyK8vKyIhwkiBw77nn
7L12g4nav+Orqr0b3EiM8k+3JtwQdf+8eVVCpc/F6eJDGlWv9xk70cW0janWS0ZMO5xjv7NRsTYV
WBnMlxaHwQddhpyMPSLRVpgr9Qr/JKq0gEivAXlBVQctdXytyALBvozTAJEIPelQGqKl1uf06k+j
bKYe4wPAkVcFzdGJFrXbIWpTJBvYz3Qkv+lROoA3VONLJCz+usbjJ3fXlUYTDlOUf3zGouevD6x2
is0UrSXzuYa6U8PuLgGLGuj3yCIvg1xGPBhMva4eEQHkERSHOG+YD03z+s16vHeOTG3YeyvvpI7g
fBzP8LXj+zUk/8ZIXhD/p4BezEmhY68Ju/XLc2GQEIBZfEOriKYmWH/PKPBtRRpf+31wR60OKRTb
CoqONYyPbuYS4oW/DJITmZZeM0fIJgiGjJHUXTJ/emR1jnBgI15Aa3rjh6B9hWH/ehkfhMaC6gCr
kY0AcHirIr4wdmyGdytsJtbqQIsEg9m0jY4TocHg+gkqkCTkqTQY9mJsBHkVNvLu2IkPde+irS1c
WU+Yn2HL8Mdy0+eYlC7D9LvQr7mJUA5aQfmIecc2bTbmizaW4j943HtoY1vbIFVeMB24icpXcpzB
pt4W16ESIrtz6BNWI2YFleWTZIFLPNJnHZ46cnqI+dNCc2kwOJxYn+ZmfJKrLfhwpLnC4QNGCM/h
BwZEOslkmrYi29cFbhe1Q5wfd0+LHyjEboQO23fIFufaKztEEvk5UgyFPrLN6C9FwkwQ6Eu2aida
ggLNvXFfbWH3+C2Avj7q30QLrgtGndeN2bEbINb0N8G/g74qvdteH91357eSMOBLSGIElO89IPxO
4z5mzL2OSJBnlRTSLibVygD4R1sF3VcoSeHhPJWahWSi9CM+DKkeDezzPiWG/eYe+F/7dpbh5r48
t0wrARrQ1vJpYqD6vAuihfIOimTA+SXK1TgtvQd3D09/7XYa73Z3C5aa1LlyATK3S4NPgnAao4em
WSsBeclDmlqgWRSzd7qnNrrJdodRGDCsg4OP6k6+r9oc4PJLVx+k1Rj4dIMtjSmiZI4bHO8FiQ5e
t6+CoRkK4LkVQWGWt5Gq4QIPNSZZdCX592qkN0u0fGanx/T13ryURAdrQwYlyWls4AXevlfVwOrg
jE1eaiKoSHtqGZhZRv8k+88cjv9IViPNMV8p8a2JcZhthxiJsA4iC9+ujHdlh4GoBhKIsNRLANGE
1/CImun5KhTDcEYEh8d/vp5pXfbkV/6WfI2sNjbaWKYJvq+aUGcmTIgBtA5YPnhl1FCWXm+nUW1M
JHA+WBfOZOZCCLOcex0pIEJWZMxgBq3xugIIUCe08uUg36PTLXJPqzxalkUeItRXEfwpO9zPOQYN
Y54VIxA5iPbxRFgAkE4TvRiqcmTAqkcEf1hZRnCSZ7AOv2zWvzsJfivP/tj5AB2hNtFlSfssFL8c
mR5Gdua/sjanH2J9OXuns1OGWM2Gug94p5f6RvT5kv9SqTTK3wHG3N/fy8Eu/3fxV/fXnCbzISn/
x6+/ROzy958slDm//AIOwrF8Th7v9+f0vXhc+Kt/nIDFn/y//c1/e//8KfNn/v7f/8v++shK8dMO
x2v2VfHzeV3+ugiyd3emItf0P/7nn/7iP6sgoQKS6aEahgz0myrjH1IhCiRew7IUSzM00fv8p1TI
QA/EucBCg96lBhLdjH9IhYy/Ie4xKassCdWgSaX2j0vw96/+r6RC39si4lbgpxmS4EeaKr/4tWh+
GO0xeQhoH6iB/nlHnBm0jVtQ9TPOW4iDOJAIZwA7+R5SsV+H6QxXws941G9nvT/eh6V2RfIgF8kS
v//lluyqBYevRym71kw0+26bpnd6JXoKhkfXpjv+EwFW/k31Z8Dk/T8vKJ6RLy/IrSVf6oQXLP08
Am80YVJE/ilBB0CP5HmGlxaDucA8ySuMECVPLMMuePyvPzyM3/ucf/rofNdf30kmidPvhXeC+t9n
QO1jBQuanjY8x0xUmNl0PbTzPoLPiVDYEy07ECHHh57SQ9VFSnmI2JvMwUNMaIPX8p/TgYWsEGAr
TQmC3QaJf3+1dtg9XvNIc7OodSlF+k2k9MxIw856wCeJ9fRd8gTHIwXZMNSxnwHwIptei+9DYAK9
q9fuABwNtlNCRtCBjM/uMyx60FnQz4vYYg50sFdcfXidQUwMrMiKsSEG3TWL6L5aSC+oiphSszsw
cGNwgzgbrfaPfqVvp/g/Xc5v/aBunj7ls8LlVIPD9Ok9gvMCmbyTvtEI+qlDARiZL+fLofPz1STC
v2S1i2rP+H6IwM2nXToXnh+geqPcNQPGC2vYcejhqc/GR8oYNEBsFaNHg14eWqedR6pz3bSPIHu/
ON3ADPQlxW/zluGcnRWLKxNDRM8qumcqxGJghHpsDpKNia/YRiSDl+PhEXaLPVx8g80bbmcGGsq6
uQu8hYmENm0jY07q3vZIHPNh1fUVR3xNcCc6yRCvonDF8hXiOHBuK/0VIpEhrQFVQeRnC6NC3icb
9dX0jYAsa90FydaVHMNVRnj6GcPLLoQApl7ieLNFMWgTa4qRFUMUeSoA+QmsGD6fsF+BQiFRifWV
UNdSNZBpJQ5LVLFNcIM+I7H5EV49qi9vLQB6nMzvd8HLvMW3+DgVt/1hcpYG7aWyz9aM5MCc9ndZ
xOmHRhYAgSRsvsQFcOJHN6uDU2dI6xi7bPd0camDszs7IQmK7aj1Zfa5G1FeswdYIZKXwKohNtds
QFGUFsq78UFRvCR1VIzFHXJM8k0RAcEjn4l6ILFPG8tF0jAiAIA8p81lUcRX2mBud8rQl4lmBjDD
SWfWC4lzfPvPp22aTqfXiXSiqYodPgFtfd6lGhdtGzymF2DC57CeMBKKyrG0706PtPTNAXyJIQ5A
1iOnBb92W1Z+RVyP1cMO96QLBZ9Z88k3Dq2p/i5ASpSXw+fwsWMcs/Wj1u4MARHcuQ/BqJRz7qui
AfuPIqCPexj/Dm4MyN5Puxsw76bkc5NZ5ucsseh3LPQFdvnWecVkXs62y0sSpEcHvRWUhxR+sBEm
WEzkj+y80QFCJ5hb3OMpQnHDv6h6joKRDBE0muOcPC8mCH0BBURK6CIF5DahUk8Btc1k8goilHMz
giA/ETrtGEg7F3tuPkfCXEiy0CQT9K9O4zN3hnfJBNV6syRfSV81jEkwhkmlfTE+MP9s6lctTseY
tOGSDgnsvDgIH1GojZUXZqJA+wAKjQmYyTxJtgHc4L+qO94Wsw6SiznnzBWigSbpHyp4TW5hYD/1
zlCE7x7n7ZSLTMzInj8CyBZkJ5foANUD2w84DqwujMJ05yLC4pwtnJ+PhCC1U7/2eIxbApDeOntz
lz+RoIoLiYrVlNlgYYWcMcYTZOzmYRWxvK8OOIDe8ItjM3t48HiIvUUbAnTZ5sqQm+Bn443OMZhq
TQOZ65Ov4d3xvtqctir30A0AtdMQeDXZxggugIhQrR5DovkG4CdPBWxlFBY4IKV3bZLOsVKTFYMQ
k2cfE9b92is05msfIlHBdMoUH4pLIgGeTDxXatQZnh1OxOXu4DyZjveyzWFtoKc52IjPpuc5f86A
k0nm5yPCxHhBeNC67WXygObQ2BKZzSfMUnbJQZOIbdwNnKsUgTuooQ0RZEX9XBO3jUtxdXsXKgkU
Ju/tqlwZU5gFw12zAwZewaxDWfAULJPrHGkQUxNUJjoxXrCZoxbhl/MYX2BVcYBOA4QKQAOGp2U9
1ucladWEMpyGDW+KTgpJTyV6CCKZTxjAx6CgrjtZUDUfvQMHs8Im7u6IdMdFZGTAEunfejcwWyLG
A8GNCBdXAGUyj0RE0Pjiulq0hDiecjq9OdvDlOyvW8DHUOd/zAM+6gpSJtoWcAqIkxV898CBRfB4
X5PCy/Qo28mHIUdF7RyQ27406ogzKvIjmfipdzYO9aMiTIUn1mKBPDzdCkerTGRVdELmjXxLFpHH
rK48U7IJsAavWw95cxd3Rwe8uq2Ob5QPHNbZaF7QcT75O0f7ssckor6n09Nnp4F4I2SJvZvbXRM2
exOuQJgsKEER1Ol3F7DTqkKjZIMT0efYa0xiT4DkQATCdEu2NS//0aFgGR8wUuMvB0mKnuHl+l5P
uSlVfLoX9sgM6071oXIspzcA5kQSubUEmzhKD3KX3LLG2BhiA1BmvmiMH53LyyM4gLuj1TQUxg2M
3JEkKKjbaItVz0DqAY6UtIkjPqDP3S04Do4OB2CoEXJiUyJx82dDQjgToLY+GNTDgF5e6+SE30Bh
83FSJDf/bIwsgF+Fy2H9SDsjI82YxFiPrsGFiqgbknz5ZOPgF2UXlbEr8ROugsTGA5WDnWmHl3PY
AAuT+1ADAGuUUkB+PKaNRBk1XRjAK8AUrS4aRUeO1iPoNNz95Zs1O43rj85MDrI5CiDRvSEMh/oP
GPWTsyW0Sda6i70N9Tl+LpTbt0dQYBNTnOdag90+lvcqhqEJBuahJXZxCG2OtGRU0h2C4Dve5gnp
JnCJeCxQxAgBIM0z3HrvHE+15QkbYNNTIA0CFEbMfGKNPtudd1Z1veb6Y+XjK0H78m7SUuEqEsUb
YljcnZbaBpNWB6F43RCjjFoMcAR/JcG1R9ibf2Wft/yt6cmAjO/LtAffX+Rb2OV+nVE4+BaQMbt9
OEhbnefAANDSw0FtkWxfDKBBlqQztOF9no8EQz59v8bEg1NavGpTOgwRaI/uXmI3mWCynJ1pqSwf
7PFQoLGZYs6mMqADeHVkIUNr5lntF03IOo/xk4ZVjWwPzt+64yegPfM1TVljr7BAwcuHY/D5iLjp
4DmowjIuAnNymz6wlNoKH22fj804xb2jo7C0S+48q3eMTyS2zZNlvrQuwVadHrYDmkhY1DNrzhx3
D94ho7+C6/EWkheOrCnGeWENuzul9sEG5W9yG6cHp25s7RXPAJcRaS1duCG3w9E7MbgB6RY9BbcF
0CAr/h1SNvB5xo2LbZ/A0fM864mCXoc7wTRfpNnYCRGk/KSihNsYXh9R3e1l11jLQrqgJ0ynIsxB
KkiWFYEkt3fkV84dLynirJpKRJ0/XH1dUj0x0Nk078QeM1ShzKxEbtmDlTnrgchncZOpAVYPdjLL
B2NO07mrrpj8WF0kWYD37YKuLDuZ1ucLgWT5/FyckEoSV1apg+0hBkBpEaR4cSqKTJJyNK9JAikj
7Tsm3w89Lg54UgE4mDYXn9qTcBIqlH0V0l3y+SmnlQ5T/oBbnGWZ+wBKxO1B0e2zCj+Z0JIMgdMB
6isU4osoi4f0WoBeoJK7B5fgM+ABG7fo1gN3Q/GeEdrubHk42JEkEbv+yYi92Yw8Pzrzsobc42iN
e15DLDZog4L4O3oE69wOPZKPGizgRtgObzXRxB6WPMwXlsMXDY9EPNBHSi6PWtypQf2I2dgJdR3d
I6y2666f9OQ1M+XTjHIntdlX8w9RkR9oWQbIN4HieVlwgi1bLgV0GRoRKeIT6kUKcAYIJTb1cwsA
1WkXoIl8ABt25RcfOA1zFI8wn1CV0OA+hPcH/lwcMgGHArnEK1yHYGyxCGZDdimdUMwGmxwNtgys
ntjBeBMAMLuvBBjp0+tHNbwH2IM51vHP9LUdkUMgsVVTFnfswwwFi5VNjyaJhg7VNNjzCOjQ3KI9
HKq06ldnHG4Xh/clitNLcHwhEeGlfdFi+vXubSXePCogzyKERu5hLI63XXs7TEdGdB8ImjokRVcN
mdW844gBmW1fl5wsScblGQd6ePXzjTk0ZvWsGz5CwaIkMjbuvpKVmw2uPXFleOukGHCbOkWUeR23
6JEpXAI2uXhHNhgcHDifa5QS6agOj6tP1C8sWXGY1UhazByKJhfmIlmoPe1FHZx3UNJJGGxcAT17
whjthGfICuePW9hxgcdRPuZuZ5wE8oYj4T26LjPuRpiiyjxl+54dl7p38Dk8+Fl0cm60YVMCBrc4
UsIu7z7o8l44nGSL2zinKuGeSsLrrPXK4LkyKCB8oNx4qhlo9ZnPM+O12K2HJacJ4spO9nOqRfT5
eB6GlwFh9yCWeDdknsHWSDBg5iS2OQSFPUAEwB6f1TTtBeWrAj+FN4C6nyhddMj9MuAWdOTJ/TKk
At9OL+/koAOJP42P1ry48cDq41tfwdTcNyJ5UgsaWiQ45edZcluytti5HLdTOg1RFnU9WuObTwpL
Eiu0eye45p2216F61YLbM8iNuFv2YT55bTU2OGb/AQq1lFGiRJ1nKLWh6isEY86eXBNy3OKui5bf
4HJlkw4TDX0lyb0HVTbfaUVUhJ+eRkntiTPicYWJ8sYNZ2lOJ18QCliee3RLWNVYqRw5TthK3Lx/
Ht6mUG6b41hWwptCShwQAs4VLE1BPVfXkpfHpHKMS1CU1F+0+A+mGIfgR3+Oar4XORQ4S6Cf7t2/
hVA46jnfpElCVyxAOjVnciTtyXt9jR6mfV5LDCeM+JxFLEDtmGLMmotkTn5ADaIzibUxr2PMoR7f
GQ04yoxDMHyg23y7Fx/HiEATcEjNFycKAg/lhNOMryvyQvuYFPh0tHtqdrTFWUKxchoIJckj7IG/
4VkGaH31TO4ps5cHyOODlPva7GcxNVFtK9w2wDEScjNss+ltIe54JhznIVfC7cRY8OlwwDwQGhFl
3IkOH/eNSDcyaSKJJYWa1cngEtvZmgPV+RXBFdoENbWPY65bbEW5Sz/gEZY+OMdom9qoxZA1/ihy
+U+6OHgTNXzYqqp/64LWeafzyCu6OKT0rKs53/nhI4f1UjiAu1eIGALU517H1+wsSqeHVrCydG/r
FfF2Y4Xa+trjr9QrcKx0Z2TEVcWk7QEE4SD3oInDScAjS3rAOS1EyBhrXhXu8f5Eyf7oNb3jVHG7
MLOA3h4h4ioHG9aVx4ngGnSA5yoB4D0HEIhHf48s0AsqGE5a/aIPoRPRGrtOyGJwGBATVyGL1IES
2/q6GOstJ3unnNSAFCFU/HXfUhFtyT91vkzdFGoSSyfW89e2pXI18WlUzLAKj0BicrNhgCk++XVc
Ld2RwjSGOLKhBSnqdR5gUMHBgXAfhbXKgGjsnHrtgvVai1ljWdH++u19F1L+0Zj78va+faUZgvyy
U3BEsmaXN2h2rjWlAxFsbcTqHmJKxJvST5LRb6K3P73mN3GWrlaqZpLtCUxKrNtoAjaXGQw58GYV
EI12UA0yQih/+KTik/zVF/FNx6DobXpOnnzS2smjwrtHKa3gG7DgKoYB4so+HF+Xh+enSDP5tx/X
UvRP1baif6ZqfGmhG4VS6zVDJhf48uLUr9Ywx1qQLT5HaIJ8+coJctuopEcDhjZ2AB2B8IMQhKfC
XPpK0fOThOs/eUtYjcHdS3JXWKy/9tIbLAMPawuquBOmQ+b3k8MUqva44pqkwaV3jPTRow8LM74s
KAipKUzqA9oF0U/y4c/ByZ++Feuf7+TbfGGbWN3zQeGdpECC2jkSBweZvlBNWz5nC5/0DTRmUObc
c3wdwNep4JK5R57peq990MuY3KLn/hqZPmXXDRKRxuy8E3UoEW5+EmN1gQ+vewUPdtaHDh6Ry8gS
c5vxLDk/3GG/m5VIXz7Lt0fdbJP6JCWquMOSueD107Z6tQYW+9x59v/25H55tW8N/PRa3q+KuHJC
GifKKDyXogIAedIn9jS4sGf8+BHFQ/L96xI3smpg6deU7/OnzDwcDqeMR/eyPi87+/vLgwqXRxZP
zpDGdtBZwPEzCCNLqOMuxFz8sHaoQlz4V2/g2/1yfnSSbYKn35U3oqA9vcgqCTtoWHDXNDRCpNBa
C9YUjpnDJH89fSRLoP8f5qi7f7pXv1mY+0r/I0NQBgFq32akbXxOrKQoX/y0+n/uiH/1dr/dElmu
4bK8ibcbwBGm1RIa6y5O4WU+hhu7KEfp9Dko3i3/s6VErw+9aI9Kj69Tl/18JE7NqHvOfXN9GnJs
VMcAB115rYMBsJUJH8nVBsqku1bJ1ripoXF1cEHpHZHJYUxarzsvFyfAQ0rEUAH7MkzPY9EjQQFi
sDjo/PUTgLvhN18PakZZslRFk3Fn/bqw6Pc8SxmnUyE8HVrHlY9cR6b3m7tlX580/e6CZi3NwXt0
1G2anHco46w/dPq2Md59jo81terHlpQK/7qjj3cctv1kLGoCC3Sbz1AkiZTxZZAEGlYscnYcaQ+t
DQNvrA6SQTmgkvt8Ihq2WphpRCzErY9DgCPTaSx7pPxRW5SsZ312H7eKyj6dYQdQTogAK8DsSVgE
fTMns/FjzdkJ+9vRsZ8MyanzypizFREu5PH26JH1W9GbgDffg6PpiWIENx0HbdJIOUuQTtBDHI/W
CJUJB7PrghiXgTa8Q1Sn30zbjlplDqh5hLgqTIYPQhmoTybCsiEWW5qdgRJXDr27UAlIKOCAhnHV
M9ei3OwAgA2vdB1E6h/G7f2RY214GKBcwd+J2+0Qmm8obwgWoKqCYCXODjiCgenOONeQAJ6ORaYL
wTJRtpOBawFmeKGnKvwizHcmj5Nz2uDlQ7Dcx8bHB8u884wltgoo28sft0nJ+N1EEvAFCCRYPzhn
vj0rd+NYHosnJqqEkRPwI9Q4wwJjNuBd0avnsEqn7+NAT5GCuMHbN6e8ZFRC+pvQeJnBYUj+30sy
p4Hn0yF9LmG/RYxxwg7nOWtP+YWFmcEACc69e8Wwx3scxbQrf7viNmfoGNK8Bvljwz64siejNKMK
mjEvoPd0vpGf2RlWhPMt637OulKK7cc7RmjzXFG5Yai9gfmqfHQsB6QAGqeqFhd1Hxj7EL86JsgA
szhZaSJER6dgpT0p8nZKQR5j/HCnBfLwSePsn0L+RqSEWILDqlf4Dd2Pknvpwfz5GZ2GbcAadgg6
cbcn6J5kChzIaQaGRZPLoZ9zBzTJ2QgEPGfaY5BMpR3aJZMy+eipMOXKXbpXduUk8fQhg7pOAC2S
0C1IIKwJ6MKWKlU2fRxVRG7fyx9qYuN3i7hBfJgEsE+SlO+rhKRdD1pt6KyKE3BXkmUfpznANDI5
k4E1E4q/dHMePJca2HuMpn77Vq27ORkI3AwY/CDqbcf3lc7R4oUZyulVnwkuu8lg/f206nzGqEqv
FFZ0up4vANLuhJLZ6gor9Ws2vE8xsc/M12wJynJ5XN/BaPBHGYoRuTYR3aWUVkX6Q/mpiI3p+07w
5TMr4pp8qQJv2bEt6hufueRuAQMMCtcBcz5izbEVfuGJ5Ucc9BuveJPHz00+fuyeQ4JUF/rMmhoL
7TA4vGxfWcF1wjaPIq78r1dv9dMp8P09mkg9LITICI8Fr+fre3xojaVrGYNrIbGQp0hPg8u49lC7
TJ5ePdUD2RkheOlnxHUA4hznI8ILqKAP04pVFI7GIN0de5Dh6cpTu+UEs0grNBfL4ytT2bkI3dFj
3MkoK8gK6klYi4yXEy0hsh9zfIBH33Q06oZNstjuRIb6W7FiIpWNxNS3iAFzDeXlxe8ML9EjTHtZ
3xrJHn3f41SC9WVG1yE5h/zoNM7H0EJzWv+Zd+h6ma+0tKfLHhnouG6FmCsjIUQMWsDtB/jwocyT
Hj0R15+0Xxjp6y1nUsB1M8bPCzGCB0XqWd6+9vMluHF0JMzfcnptNwITY5541tnLyBiSthXzO0wk
aGZrXXKC8rAztOCqdd18yfhnxwDSZ3emPwFqgnyQbMl7WAkzGcdouKn6CKZnYx/fWb3p+T7JqZgk
M2QD54EKe2JleDogSNI1Bif/GFRxZ/DYP0fMFaHeRqLfoQiyOHsVAygR2CLOxqzyDlUEe/6EWBp4
ocTZtR8GURqUaqpv0t2EzHw/OZ2N7DPfcbGEIw1kZSLkxK1oY/f0UcNqFaN78SsGN1tSw9gc+rd+
h+bfwd++3zcFk0Uc+3yC25wAdD9lmLoUb1bxjAmUzUEeHEYE3hK1QuijIKimK/XiEbJ1ie7zC/1E
2tqh3L8HxDbEojdIV2uPDgPsyo7qAAUyhnBb3jFB1nlk6IbvS3gWho2a1aMB2E/mVp+GEq0R6HAR
fZcTuQgPUGG81jNEZtHOYNYTL/Z8vWyg/tHkQv28sygZdLteiwaY2WsZDiEOsC87xTu8iLjpdYVv
+YMOkH96T9jx+1yyVzoyyH5E6wwe3uRsEbLkYk1rl9kOEscRLOUpzm90E68h+gs7ic0pTag3AJyB
FnXxC3JNh8qsWpt01GkI/1R7Kr878JqI1hRVxzijff7+lxXn3OZ6WaU8zfKAZMq8L/XVwSWyQtFg
JKfGJzLA6/T04BgaqxPgZqhyziHW3SxkaDQ5DOCnFRef2w/3IYHbjtxj9yfqMP3B6/e53P9p2UG+
19U1FHafzLGvy46SbPWr/NhyGp0B1eGkhiwIWH4uEzqLUF4ZHjbb+W3QAdrOjcTePG4o88z7TADN
yaGaHEbXH6w5vz1nmF/e07dzhm4em6KomL4TXgloljEhmnzsa6Lak2eMogWQjp1eHWW9Zi6mYCKm
dzsv1hw3HH3NnGB0nGOS5OtW6fsfZt2N9nL56cj5m/OYCcWMa8aKLRn6N69Se5Gs9przNkUqUEvn
hpqFnGgx7nmKNcYIahEqVC1O9L6S+Kd7TP5NzfbL64sj8Zd7rHoUVpIXvL5MgvVYSOk7IJrBXfWg
VsijG+vOJa4mSXhiQCCa/z8eg3/TXfnlHXxrZZy6Vkdv759fVDIXIhOcDHc8D4RpURiPJA/FgGca
Pz5e0m8er19e+NsdktX39JyJjy6WpQPKI9nLZtf45OuRsiFC1L3E5zWjnJ8+8e+e619e+FudnFbb
SjFuvHC+vvcNPxX4yuvgRjzjOWhCM/4UKnU9kRCijhWJ87mQLYkK9f7BtNNij6Amcug2M2eanose
leHgMGWUxbr5WVL8S3rmwXF/vxbXj/JX8fKnGvefyub/31TPimR0uRX/Wvc8QPf8H/8r+7f/6t93
2f64+29f5c9//wn/FEBbRtdAs6ySrWuZKrfTPwTQyt9YvRUZJKBk4hVTeAj/YQMz/ybBjoU6L+yR
kBH/qX82/9ZVdc0UBj+jq/GT/xX98+/axEJJLeTuepdlRjwMX55z434mLSbDEyn8rZzfc5+Jjttx
6PhMrA+OuuHWk6Iv12v8xwbw1Yn9uxv9lxf91ifuNPW9faSfRkw1lkY6w8HOqF1Dee8zePMPFD/6
CEzf+PJqTcWxG+NkzPHZv9+cmlMcjz4z+HE3QDa4E/9/ff3rd6iJR+3bzvXLO/xWMLfJvdGvFe/Q
aIYMJjE5c0r9MEZpT0w40J76ZS/tUAQqoeQy8EYwYAoPHIWeAZb3OT4GzQoQ2MmRpmJGwUqNBOcw
N2IzRJKCqtuIlQWRrld/Szxj6n7OyXzMmswlJ3/9YYzfLGh8GFrvhorTzzK/rStq0ZjbPMONeumT
ROeQTYfg+7pIvQ6GcSIwIHcP6yGhuBdm2Fc7KTDlq0f0KLedMQJYJq2tvUjJfTFWxQR/FQEEJOCg
92ACc/dh7QKdEnYaBFNGkOBxzYdFH7dT138AJe5M0jdzLePR/uw0B5ewGcg9SsuMfQv/D/NAMRG+
E2Fld0rXHJJl0rN+gINI3d80sH65CN+6qrUuFadOJosbXW8jmeQla2Stm3mxSWZ1UDKgQyC8RobT
ubkZkimzjaAqNqXzQFRKAnTIQS4oZ6Kcz33khZ8hoSgq3hAlIRLCo/RODi99JHlvxNTeJI7Q7r44
7NcdO++pj1BLRk/q/BAMPHMxOEErKIuvWx9xhk1M007yLsPOBAzwdWzsAA4ldh6rJK+RGDyuloYc
C7sU7BTS4T8UJvLviBSG3V4NFmsBL/7j5kN04rRGKM4L9C33svipSyz/5qyL64J6xKSTA6fm22Nx
yW/Xtn5yEckPuRx36AQRtSiM4KguoTHa2fBJOHM+PiGR613C06QTyz0hGxBOpJ/88ervHlJ8ICyf
dCa7yudX/mXt6ladKn9eiasraGzosQiiO8fpoB5ohdvMtghTVg0yvq2zfTvTwhvrpWNUrjyS4vMc
lx/ZmH2kYLTREISSFR7cB8yBReQ3GbMPZsAYmPQhZxT15hcr8iO0+V8/mBKzot+sM18/wrdaw5Aa
7SD86lTtD7rH99fDddyl/6X15FOoEAsK3MnCenUJdI0gkBOCYQL8rLxeCvZkh3aRiZ5YM0H8vZIi
SaYviq7yEdAg7YxQHStrxDBSARtLJGCjm5tLfte5R9tghEY+JMW+HoBYD9D0SbTCpnTXmv51+EQy
teUPw4ku+2XfGCEfdo5kWD78LRCu49D0blfgk4y8nRYR/clJie545+3ld7L7EOrn6/Tj+tGss760
Lm6IURqkwvrmFLXr7eCAOiV3yvV2UT3sdgx01pjzA669W6+2nyFKDwAomDTGh2c/eVebPu6K1AJF
JiI5DvzGyePkdQuurauChLlhs4DUchreVIWP8XbzJAKcVLJTaNIi0r9KDnUi7ouaLO92O8hOi63C
u2FEF6caSeqlvIEYbCfIhJV7s7N0uLM1bLG35xIv23Un7fXYGlX7BzIU8U9ymjmVFr3l1VNerOjq
odSOTA/1yER7OX6QhQOhRqhWsoE6FAW8jmWhiEVkbjs+xR33vKKBHjDsx2BoYMMMCSV5sik8UKE7
GpMyB3QHrRGyhZ+Mfzg08z6Mdc3U/eIJvcDi9loIoYH2jn5/qnglWqsPpBXYS4QG5rK5DO4LYjjo
KF3R0OTMDRjf009Pe5pk88M0TuQjWvaXKGdOy102xmfdIGF1iQc0ZBvwvmUK6d25B7PM8o+b+wv5
yVHakEjJ0B4vtd35tCrls8OkGGCshU4xvC3g2HNomlkprV47c4+bz82y6J1ElKXSa2mBoLBtQ6nX
uUaIBPrXifb6XFxGvCIrSTV7DBJsIRB9nXxOM8OvImv9jLsiArKWY5Tmn70BTof0kCWf2d9UZYyY
vyRv4Dl2dzSJR8Yh08cUem98CKEWgUvuUTKDn1yh7d1IWIxQ623u4Z2lMzQWT8wJuDy8dlgITYwr
i43d8tI+0y5aNbNyefeajy52QSIo+Vw4X6/iQ/pYsIWgwUA98lrNyOshd0L4n0vGVBTjSH0WVSir
boLNOWSUxjs5LxKuFKr0IuCKWFPAadY1fJ5723OP2DnM5NsGF9P2ErZW+GB91Tz2YzMfVyhOyMRi
GMbG6nTWamwUofxB4ri1xTZxSTzlM/eacZk40e7bN+047BII3InyINtIC/LVnnNCuplHVJvnzaPf
IWwBBJrxUY6k2LrcAdhw0aayet+G3SNOhl5y6dNc336UfUGxUNbyx4EEzDgvvbwTN0g1ugTHEbTr
W1Pi7/KP2gzuiaPFlAGmgyiyptoZocCWjqPDGcGxSMnk5/qdx1gqenk7VY1+YS27JNt1Oa6odK3j
BtEe8OKLNno8AIGCAsC5i0OzGnbrwX2EmjLpugox6SKBcp+zLVubUsFJ7BAMxhqHApwHhRmQm6KY
Pc1YTFEeDrDJE0hDIsSgXh7DZta4GXMjsRd3d0KhUkXXDZxDmnyXEbp8MCi09D0aKD15yeiatfDO
pSd6gmAh1Hr4ft+e5IjMuS/i04inRHnl1jgspFcUoMyPjvT8JCii1IHb6PquhNsxslfvyhI2YVxA
FXjpON3L8Mz7TO007A7M1nvuzlMDRUn/IUJGmbcxI7mXeJvcJ6VWGTM/aZGnDy1UcXh4fKSZxhuh
u1Gz0MNmqPop3hIsfYQ2CMESkc/voi11RPT0wrp6KBx5Kr01KGaXzRrCw22JxlTFlLAvsKovWTxb
sh4+sSXmQFqT5MxjE2lhPuN2lZEN4xassUcyaJkRoxiSKRlaHjMyY0qwDrqeLY0leu1z0R5Ux2Ji
DCwMjx1tA16oti2uqFo7CG5rYpyQXMXX+LrBQb0zlyVNWJaJg9Pk7mMjF9iPeLjFrl4Pj17OCbjr
dlaXfcXULl9LOLnzsGQ0t6kiEirl4CZcBVHbVzEq/YHwwvMXXl6OS/rLgK6kPuKw4TbOR4zUxblZ
TAiF9f7hdyaiRC983q7HdgHDaKrOnmsU7gH27Tc5amJJCfkyoScwt5WRrbKlFCOgD4ZK2lB/y31D
1zXJet19A367TD3THFi4P+6sd8kIpnPIiV60liTGf8UcXdxIYsbt8eQun66GO+YusugkHUAGKGX7
+X5yTbedC+xg2zsMisGZpvwxSCOsNlFGY5yu8wgPC7oOELAztOio3D6u/XP/ycsdFmnfYrSU+CWT
ZQC7M74C1YWVEDzHh3c54kPWtVMwpJlnQym190DNX5i+uAnadqxVQrQjef+bu/NYjh5L0/Ot1FJa
YARvlpMOaZhk0iTdBkEL7z0uQjelG9MDdmmKhWEyNbWTojs6qv+KH0gA53znM6+JrxLOepj1nLm4
TXNm3kvL6sW7BJD4aN6qK4aXcPqWIzTfW8Hd24Cpw4l+wfBzB0WNAEp2smhkO4K/wC3u1F0eYF+N
Y/yxA/74bIXIEYBBTVywhMyQL5TeFrngEa83V1z4pe091+sUCNh+rEaRtEJAuJ1xQj6VV7gBiRco
CwMSFJ5kMmV1Vxsbqq9tsdZvc5xWYT8smy2kBwvlEchVGwngdJzCQqJuSxcE75DuY71NFuWlc8+y
UxFzxXDd2ZiYbI4+ttKN/iQR8A50Wwbej2Eb9/VdeOBBHdYdreF5AcVemQfWZcq4G0bIc7JrcOO+
YnJwAwMoEBeg1riTv23ICkiY/XeUzZF9Q5bgyBVvgntjbizjTcbqw1ZtlhQz73LAk/Dzq76KdmZ6
ZEowSPzq4TXc1nZ2CAk7EGNmw8xfQ1leyyyKcTWX2FqVC3QCLsfrl+B2u4cROjfMgzWVyFMnUo+q
M+lyAD65MhhkO0/+Pn4un1GPv3G5trt0wLxnbFuAdrZAbrfiDMswxrrlY8c52ByLvvptYs2RRBYv
pMjOfdTZ5+6TgetcD/EtsZtjtATjLJPRDU/IDzB+OAxb/0DpsrSekmuAqfFbS6uXFGaHK8u9Qtx4
4ycOVyORKaBLjfpqjk3pWsfw0KMj5h5CfxEe9Bojx5l0rb5p23ozemKS4hnv3kbdWhfuLeP5a9wK
AAW9+A36ojsU11sNCQzN65ZhufYg+XTQCbTotg6OkfDg427JaQV5WF21JLFIwJTKjRFj0Lkp0PlQ
D1WxYwTkgz8Zi306xLfVugAKfqutcls/4M3Nu2YdP7vH8avCwqRFQPY0rFvjAsNWlFLgH6TXEDyr
pfhZQ31rHrBQwnSofoteDDhTNHg/o2QZgC6/lG/xiXga+T5wM7ekEkzmk5lxH8L5gVh11cElhUVK
7C9WJiSLnj245pQVBWbBlJjhJrscVwaCBuN0h7xiDdjdutCxv1sLazwYF+DGSVJdbI+1hbPLbpp9
v+BT7eIHVBkOYHqXI2o6PkTL+o4PtC5Z8O6mX/FPFzL/GeUBE3YzaHx9PRyNF+lFQpf/KmOoLSzx
sAaWgOAN4H5MptfBFXSn4DN4AAsH4Dm4L0dMHHZw5JvgRV9qctwUeKLsLqvPIrFFmEOfQn107zCz
2CKo3d4NL/5j+Z6hrYy+h3LhW7YO4pf0fFNC8SZ6c6COGEtSBkbq2IZtqleMl98Ik/M3Iq51iVXG
SAYRthcX4/SMyH4FZ2NcwDiCsQv9MXRl9GsYsfcXjP2gp5FQj6eoMDIkdi2pVL4GpHCJlyJd7+iY
HdPbcQKXfDSXCCHfxVeUKsKWqPTVonKWkXWJEbXCMTh2P0bT2ODCTez4NpoTWKh9uPuuI+Mvn/Gg
nRXAMNxN81FpC//KZMXhdIyp92WQz7xr/v5CeE9vIxue6WP+Ln0wAWBeta9INqC7oumzVKQrB03c
qsZNPNqC6KUJ4y0bjR4DAyrQL+jC4ImGW3pYbKotZAv0yebtK4SIT/c93AgMv1Bxuoc/7L6V4Tzh
fAOGLD5Q3kBxF9ZVvA31Gw3ovzJ3duIFoOcARbzwgu+XzbT7JruEn+ggzu3iTgo+qwT+0l6J67Ex
XaWX7kUKchdPa3fZkFsr4dZ6JthB/BCvBL6BtyDC+DhmNTuOHTlc0WyK4uWXPuU4DJW26IhfQ8yD
zn5Md/5i2PNTsKoAOwDGc4/U+0zCpxRle+0g3Gl37nCDUrU3dz5Mm3SPsuVy2FFoMztY1im6etEK
nxDGQWjsuaRNwrpB4IG4k3xpASQf5mtr4TG6DPb1XLWl0Sh4JeKKTrOSQ2HV7STkQlQUitYjupH9
17JeSNVJxCBC4y37yKCaqyc6xsHlMvPIOOEFiDOhvR1n1TF8m4W/xvzQ3TW1LbR3umtDcYUWgxEV
ZWq/G2s6xfbLDXCHnNET3U+7JKkDvCnYSNw4bHG8mW9YHwsIJcBM3APj1jWeK4v8jpB63Swvxw/d
kyOKaxVtnHmwNQ5H775d8FlJ/EfoObCuTydYyYga9Gvs1x7HNRsfWOwEi+LSM7l2elXkly7ODM2F
Ua1EayOIG9Fc419Yezs+C32oap5yMc5kawkhMWZwJgDqWiKokH/oG7ItsDJj/wyC4NFZZDvzXeGs
pPCL90SO2/YIOXhMfcq9v+Ys2pIQOspt8QDZdBRHZ3R5m8BRfxLIg8AS7eJDstQ5XKqRr/nFIuJx
pKW+YzIfLSmtQa2tkQJAQVae8Qjrah/SdB4FAexyTVtDBN5eARncCbv4E7aDfxU/UDm312P13i4H
uMD5ArVwYZ3eNyv+d42NgT0cLHluPNVbSEDwYGJaRLxCOcAtDY4ha3GLzy0Tb+FJXOMWAfUL2jyK
PzEWIegR4DpsC2cmrtIPYztLRspk9D5SGB2M//5bS2wIEtf1XX0UA5XnI4mPk2mpbBWG5PmZSao0
jgCnPfLv9xr//bd7YQ0UW5bPvarFsNJG0RLEMfUNRtZPIz73916Z/OPdJNVk9iEx/NAnTexW8JQu
DGhilzS1RmfRHmyzOpcAx2lLF6wNZYaNrwtHV75J8Xk7+7w/dZDlb79g0kEOwkDOMn0Yf4E4d9f/
OueBbq0sZv5wlc5Ztv0AprK+328ymrFiQUgGjyduVvFlbcewB+AN0DU6h+780jv6T1/y25NN5jGe
bPmegvsVSOqeInlYJzuNZ+p35+SdFW281H+6FSuT5amPjc/JVDfuwrLq0DZcZCom5IAp3b3hMWFI
1+zFJXV7UywASOFuvjR2erHSvJs22DCEoFdVUW7uy/sczMOb8tQaq4HmHkcffE/nAMYsNZhwpKLt
QrNWbwwjnNVwofOFgSfWG6oZr8yyaR49QewxFi2CFNiM4PmKipm5xFb68114GoCy5K/CBQkjkdnY
oWByORrTITTB8YbOrb+DTUQX8624oGVGy2pRb8P7dkn1XNvVTv+UrhrkBLc0NhsKgvfqAgqX3d6M
QLgMJ6xnEzF7mq2jD6YNECigK8SAfcQtOSANepIAbH/fih1tsFULcXAlb82t8GqsGDm9avwg9HE4
DeNn/eCsYpqUOBVRy/pz6WGDsyb9i0u+3g309jHEGugg0K9wruXLASw5QEoKLYjAc9o+EM7DbbdG
W86x08sCsLl2F99Hd+JLT0OTvs+FaHt36ZKsd6mC0eLsu2130gZtDwWQhLvMHsa/Kt8LD97KIqpn
L6Y87x3E7Oh4rPKje63T8ejml3wFu6E2nxlHsCcUTM5VeKFsK/Ixs996qybYtm/D3ZhW95ibgq8w
SF4pAjb+HR38fD8C6MSv039eMFnoPstyHbNQPACrC50M1F32B2fjorVBnQ8L7J1OS8+g0AJqOMOW
dOC4Bj2lzdPbKhznEVBgr/VVcQyOwBd2LXxK1PmoXvtdhqk8Ws3kHgqDx3Rkm1PO032HYj8OagRt
5xtLHDax2EacMWrB0AbRGqQn+E9chcbUD15ktw2hYcNwTpfasDSlQ3uXYj1LOgfRc0a6nDFxm+NW
jZ+U2q/+xVIJ9sGNxluBabDILjms1sbc3w823bGvhBKpyK1zc26so/wU2RRZNSxDR6cLgvrfI3lQ
+qmrt0TysaPKmHBV3HmQtlHxALB5aTHsSj/CPWF2K25yMFLxgjOUXEJEZK47euuGOQ/HrLA5x0zT
f4r633/Z9IxxXa8ccmM8Y1CDuHQRHjUYJLB9bvwdDc3t+BNpJt8wWqVaVXhb6I4w2KEmoAKDZMWg
VqImUJk/vrlH86JjVNWucAm7GOWaSBnFnUUx1DymtPUJC9fqTfEIXRXNwnDVvp4D1pjGTyMf1QKE
iYCrpaOK9veXXQZGgB+gpSwWwmNFBWQXyVXRraIS4Bu9B6Ohd5Ss8uQhMQaA8NtAgUIzQnBaVK00
C70kvKRhniOYuVQUWqar1hgnMCjwuYveRVbArS7K/tltXzR5Vh/pSeqcUjqhipx3gVRJ+xGvVxUF
2Cggcegqqtr8ZnTm1d7cK3VfXPvMu3B4n3kgWKkCV8ahphFvzuP7UbEH++1y9jw8ao/KhQYDA6H+
kKVvPUj5dRlsMMmhZRq/FAuf76Xa1WZYYcCyCOhko6e1dLbSLr7BjsYWDuZc3Utv9dacExptAn2G
IEKxEEy7RgMRJ9967hULY5TSkTYWSoKvbrZIaaAT2oOrDMJqDLytjJE2iSiPwH2v+5t83dPWwXyb
umzkGyzMMflDlKh8rZ5y9E1g0Mj7tRAsKcdeA9TdChuoIVBAHFWApVrr9BVrXFWcawfrIn8NnvN1
tB/bX9II6BepkxFBaZiIqdf1knJAxIOZA8S4cy7btY4bygNUYrL2AM2p9EpFqASzsr0MUhQ3o4sO
STF7sGm9/SsiAWG80TEsb2f4fhzCB5gQjHg7fiMwUoDo5ODyFllUDo62xahyPCQJyvfcCPwmjTAY
pnDX5/Krg5oWCejr+LNHXZ5qk13Q7hpfer4O9iLF4iUmMhx90cY7wiVN18qtihIORc9T+MC72/Gl
6T/N07Uc7tGJAlHb8PkczIAJafzFbgVHY1ntOxuhzn27c5ZjiePYZclCVjbRhbRq+eJoej7q5A/y
OrK7KxgbIptLtzF2JB9275vHwoM4Y7LTFJaWvKUlu8EYmVUgrcaZD+3rJfj+bf+J5x/ZJfCvntlb
t0pJhKLNWHuPvWkLkiFUOnbvikb1HB8+EL2Mr5h2vRa0/5ULhmtXDoM42MsEJ4SYSBlrG4EL89qq
59khN3Y+zuzu1qLmH0wCRk+LeFuZwFCS4rZ59a7Gfm27uByrXe/GNO0YN3mkfBBbuY36JV5Mvn/0
mdhAwDGvVOmh42yRoxsRcoe2zZFMRTdT2RTZMjyCmaYBx9CEeidfmPi5Lfk/PQLoH1+qCJval+dm
+Dpw7OdQVmT6h+4SKSHkJPi/NGwRZFIfFOza05sMmQDzAnldNIRDby2oG9QlhlGO2XaQTrqX9VmK
+MswbwfWQv1JDtUQRp0PTJdGWaOFHG6ZAr6nr9kCFE09G/mrb9ab8RgdyOarFeTc6/boOU9aCepm
FMdoIHIj3gEbbZST8Z+aF8Cxm+ZTfqMBrV+g+8JTfiDEu1OX4L4lao8COZh4iUhq3q8Y/nj3nP7o
BS+GrXOlXI49yZYxW7Yb++J0/3fZslrSz7b93QjdRt/2ST+glgMEfaOiVEPtDFiXqdywRUIoe1Hf
+kdjCTDPphF9m767KruFhiSitAl286Qh0Yt/GMUanBtrWxeL9oKWETK8/FI+E9/8Rtq2m2SkgOy1
7YO8QUHERUtWfpQgC10Y1+mjsVev0k3y2T8G2g7QN8lPtUD6lzGJgTDHqAOCthEmmIgoADbQSUqN
C795Mv17xFAYSTtPvbTzilsptz3viaFP3NlMAcOjcokkBnCaQ0nzEOLyBtkIRskorR0cOoo1cx3i
4kWJseSyX1H70tl6zdbGXrupPstVvgk31W4UiRxljunHLoyjwgcpV+FxRCGNmUiL3NAsW4OB/8Ky
D8vos121iwLMjnwrPin7aklPFErJSwzMCcKIskXTpFwpN97927AehyQVBTDZE2gm6I4HQ6Pj5s7N
HXAFVCzGBgFiAx3T0tGoWR/bExsT5Aqmf1sOj2jvvzrOXLur12AptpGthGgKzfG1t+7Tg1zcqd5S
aF+KFx1NiQPIefc970DL2MRKZSvpO5I3fEVz7Sb5LABfMk6kBSAdBHlroUAUPWSX/abr5t41RTs0
F9JH5nfHupq5qDmOqh79jf7sMQqrkX6Cr88HAkReoFGlzQB4ACUvaYajcoVC95I/t9AGEHYoCghM
yDo73UGuK42ZQkxZw4cfaGPJR+uJRyNSpnzdjNbuUR45qkVo0ykSwLjThVnl4yLktEWIgviRfDbJ
Eo3hupnDTDzU6+6D01U6xK+iiHyEgIzG7wXzCMWZFlpIy0O4UgxFE9VJoWXIhVaklqlA6S82jNDo
H/3fOFf9WDt+v88EwWL2vTJIPunMeNKjyEnPybJHmQXlDGrQ/Dlx+uuJJh2AxmvarMZO56sejtf+
9tFE/0VbmM9uCQ7AelQei01xEb2ju03IfMwYsdT32LsWG1KftbHLNsKISAAohDj53t+6HyJW94SS
6DL6tFbSzmQqy3TpOfocaUdjnosiAyQxGy/OrbohG2L4BqP5qsAlng5TCsCtgI2LXPxcX+e3IryD
4RkhyQNzVnqI9/WGtvy/+i7/Jejt/2ugWlCvusV/Ryg7jggAWlmOpyG2/+t/Rh9/vH/8Eb38cfnS
vJTlxx//489/evljU0Yvyfsf/43BX1ZXH+9/vBQfL38cb/9dWP/75m7z379DcX+875/AXEPDhAFI
Fn4KiECLlkKr4k9g7vivZEunfQbGFjL0CAj+C5irYtwA+E0W/49o8f9RJjbxN+dC5PW4tvC39f8K
MlcegcHfd/DXK5NxnpOh041+6pMdLJXN4Jq65Cwt46qDTMjMviWpySw7AOQw4peyg4+EImI6WUEb
Qr/0R1RYRt8CAikQ3rUEcgsX0LFNiakB7rPGIqeZiyqPv+ve5OvhFhiUBd1wFuO1RRtvIQJ1dKR1
YZEhBT4GglQhe6PcSM6m6dpZrWw14dgJd4p61L2tyCgO7SKdIyp9MZzrcCmla9e5F5h8lcG9b93g
PLuoaYaLyJ2o1ufgIwe4Y8rWe29FDcKd+WPSI6q/zvPnEJrkfFTf7+mUvLfJMQ52LUWazTFbBXOD
rAjZP5GJ4zzX5hkUYX1dIpoeobliD8Z1JaEhMFbpLuEcq2oDfmi0CbzNAFihI2k03gvzApUXyDvR
jfumM+nfj/+M4N0sgRs0iuRASpTBSz2Tk6+o/5j03wzyLoc5a+B3AACz1WwTXA1T6PJWREXdX6VX
wlOjPZg32TG/KsA7JlA5R30NYyOkqwj0l//Ua7bW7rObmG7Fl3BVDsKBRr5My3uR75h0w3fS4UXd
JsJ9ith6dI3glCDMtKOL7yy6ZNZdTGxdt6/FnmlHtk8fZH+FjLv1hGxTI0OXqY7CoXsi+QWyKLxn
HyYyOylueLP4ToOsUe/Snb5H9dQZOdPte5xt08JWggUAPjCUgn6hKlfUES2PCnLr2nqKEMd6/9MA
7P/r8GVwuJ6OVmNAKv/Yv0SNn7yU38PP+Pf+jDaa8W+jVjky46Kpq+iM/xVtdOnfwGZDSdJwDLJG
NZn/iDaCJv4bTQIL+oBGc+ZvQuiChn46LVTE1RHyHk1k1P9KvOEm36KNQKMZ5QdQtJPej1GoVetp
HpRxx7tU5ObGV6KrKEM/RDEeq9B8UpTk2ALC+PaKDv9KRL5zAP4e3P663YQtazmy4GiepNsKyXec
k7xm29+v/HdU8H9ceco9RgVG6qymMm1Nvuf6hVHdpYZ7Zgwh/T0J+evqY1/727Cj04xiEKrOsivE
fGkOi8CShCU9p5Wwdx1EfMbJEpPK+e8Pc+I1yZMmUaA3WaQlnY4fzq5GLFl2zMXvV5bG4+OvBPGv
Jxmf8NuT6Enpi2meGTwJpPb3MTUkEd2SpjKgzezyzEhq/KU/3WaSrYVNaDiZV9PJ6WD9RSrWEGRR
0p0iPuvMjH9/mFOvafzzb89ixbreRZJj2HmHP817FPhn3r98ajWNb+/blSPPNareGsK1M8S0bJC4
86y7IQwWUWAtpA45ao4JxckPXUQFVWlEWbBbfigAwFZRFo6cSycEslrELr4gySVGzS/ssie/k5n7
N8qtUCIi4EVrrQ/3v7+MU0t00it1U1MtklahD6O9dgrQKxjBbufjINSdeSuTMeNfa2cSLKTaVFOx
kA27j7NLMwHsr0biravql0WYf0YSJ4+oeZyKVmHnabBT4jM8jlOfYxI2pCxIBWOQ6X2WNwJnKaSM
pn/8/b1JJ5bql0HBt28dJKVp4jGN1acZAQZvbssaCEAhPPpKutKi5FFBOqJwmUc03iKm0HPp23rm
Z+e6ttmw6QX1WUuN2Zmfc2KDSpNQk7R6UlhZrNn0v+5HPpR8AMdWjF4CKXyscKwYz9zq1JNPwkwZ
VLHq962BVz08gbpkaK6qLy1jDEeXkdWFdep5FLi+WT4MsYNVptfbpRM/phno6QKpjaiBjl49RiLA
kjM/6sSm/grB3z6HrHWZ0waObkP0XnWbCK0c8aDthznTT6Be0R7M6++3OnWnSYxqWydP3Izw4Yub
XveWhasufr/yZEj+HztFmkQmtW0zv/Rck484DuKBtQq0UvoVSIUHmOtnHuDEtviK8d9elac4mqZa
nEq186B2aOV71SINjTMB5URq8PVs367OfuvdKOhJDWya/H+2ECrb2Pz+jk69/UkwAdvkmx7uH7ao
3pVg1/0zicCp605iRRD7iquKuQap60VNrpzC/v33noivXyIb316HHERD0fbjBAZvAS/ZR6BZI/OQ
KQ+/X//EZhQn+z6vKxElOwMlIkfd6JKdpi9OjTJtgQCQfCbWnVgw4mTDd13rNo3PshSUY4rAAyCG
PDmzGE/lSGPV/P3MVAUzdiqI66wXwK0rB4zoNei/UUMjBEMIks5Y9jAilRlw9N/f2YlvLU52sOEY
gVd5bIA+/kga9LOtc09z6srjn3/72onrVKAbGMyk+s5SOUkJkL//5lPfYIz7365csmVdRehNO3AY
rebDRtGj/RCUZ7bVuFx+SLxE+e+XD6veqNSmR+FFKmfioJqzIhOWvhAtdVH+UNLgRYkRxv79WU69
pckergeRvDgk6S77awEMzD9+/ZNNPIj+kHluDdS63/lET5Ex5u8/+ecEWMJd9+8vyFCyTooHmS7l
LetzM+IpXBuwyAi2HUU8hDM5y6RF+ucZwI0mG1oKMnXQXRbnEFxU6nuZ17hHfJjQfELzoig/B6gz
3nD9+2P9uKq42WRnS74/xGWp0GvWqlVhmFsHxgydl9+vfvKlTfa2V1K4DZCibTB/8x53QeggJlMH
eGej3q99Tg/wx9XLY0w2tNgnTSalGnaVhVzNjDa/MEsFlouxqgRlPTTKMoLV9/tDnXplky3uVIRX
Q0sZ6fkPfYr3nzI7HwzH7faftiEPMtnlqmPkkhXL4DQxwAFkuojt7Ks3XoEuPeuqPl7tp7tMNnuR
pqo8FLlji9c9tM5wK8y9B/l2JG54W4wZn35/Uz8efTzMZJurmlvKVpahxMbRp2urgelMbqzNevXP
rj/Z7ZGC9OPQSsCzIf3oDaQcA6amP1qM1Gc+9olHmFKXRcOqLbdj12s1yHQlJF5pJSLbsKYC98yO
P7GgzMmGL6S2MhzH02wDyeEyj+dOtFfi/kys/blOkVCH+XvgSrNUdPs8NG1DTCW7yatuVirWRu1R
Vw7AVtTJc1rID54Arq50i1Xdmc+BD8E9AmU1aMl9pyYowkeQSdw4O/erTizBr7HN9+MsLb247ynK
QjBL6Mx2a6T0wNkgq6iu8qt+rd78vkh+PGt4/EloqHurb5y8QEWuQXKgRRve8M6sv1MfbhIJakVV
SzltSb1y8C2gDXI65fLL77/71MUnkSBWDV/DexEN7QR3OMu5d1D69wTpTJYuj5vwhxhgTmKAV8RO
kgwG8ArS9OYAC3E7Sslntw3xRtl6NzFY8A64PobH2HldngPGnvoek6AABDlQjYgjoSnXNVTaMMhm
/+yNTcKBkCW4p1cFWgoZhjkdpl1PWXn1+7VPxIGxRfs9+1LVuFOpZA3bdfBxaZq5UMO8djEd6c/p
nPxc/DFDmsQBsW661IhosY2gSvmlxT2lYbgePxUQb86h9776AT989ymQzFB1r6DlotsGzqmWmO06
R9kLqnbI8+AhayyGEka6cNsUNYQBJpsWYZrhVtqtGyhXpucPq5TIwMRFgzvnY7UcZsny95d8Yskb
48v/FhMEL6piPyKem0wTBiu/Gxxv7efu+vfLn1h5xnjb75dX/FBuTXKdTAJ2m0O6yG9/v/KpHz4J
BLLnikM3mLot5GtL29Sw/kP790uf+tGTMCAUfaLFFeWupkBsCYTw0kp7d/HPLj6JAaoeuLVnKjov
fNl2j4V8TkPy1AuZbnLPknpNIY1xDRRgBAxIWv3NSYUzsfFUXvmlKPrtU4piG7WlxVuBEnwN0O9f
+XiO7Y60wH4U+ZAoPRPkT3yAqQhmnPaCG7V0pN1+Xgo6HT15/vvbPxFT9Ml+79M6MCqdYqUSEUCB
+JJ0sOafFK05/LMbTE5+R8liNWYUZOvKk2jh6dJ0i06FgFerj7/f4dTLmexYS/XpI43pqixudDyB
yMjOBPOvltcPcWrK3JBLvQB5TJdthJHHN/Ha2aB5CZB45JqhiQGT/fdnUMYY/tOdxof7vpiaQdAF
o7dsEvu70sTeqxAGC3lMZSlF9V5RQf4PGoA2qXtn8L4qRNi9NEHpmIv3SpGh6hthwCUvJAPBxyjL
ntzYfPUGeR8FMMgSKQVObtpV1K41l3lpKr4nvXTUej/Cq9C9atq0nddqsohdc6FWUBgw7IaPs8tk
5yioTbcSW2a74nBmxvJzx0UC6vP3Bw4isVRyiWlXuRylTPHCBcv05MCxAg2GcBP+KMJGtJDA/f0N
n1olkzAT1nojtI3AC0aHQPG9g1+q//DSk0DDYNAzc0XgyPAfwuC1ks/s+lMRRp8kE5rjF5kSlSYK
NCO4VNnxzeOjCR6cYZ4dwOs7E+BPfY1xjvt9+Wlx0gZKr0MHcqUH14L/NfQHWVZ3ojwgTV7mD1pb
1iujSLpt6xhzx5K2SVa+eyaURZwntQxtVrehFfGPvtYXF+fbdvAcK0/FTDVtX7oztHWnN2cufPJJ
J/HIN4uwFwLRtDNHhXMCwzoNj0VhGbPYUTHbwdFECdZeToqRUgI5OUZLbbILO21mpNVHVsfB3KuQ
8fn9QU8cUtokeNW1Fxs083VbUu9d717Vlum55P3U8tHGe357iVokduUgkBG02Ty/HwUj0r18iLx5
i/Ee7Xxh45+LX+Pb+yF8aZPwJRM1UFThGElGgHkYLT1Nnvv4xLnOs1f4Z4rUE3tYm8QMkdpdItYj
35DvIh9yi3ZuGospwIknmMQHt9WCoHcSSEFefiUE9aFWfSajad3Ohgaec2Hd5SFWeIaF7o1ixMFC
actHvWk+00YBsaRQN+tB8ayLyH1b+kUqy0tBt26b3t1HTXGh5sGu8TASSC2iXZpB/BoOHtJYSAVA
Ym2b4daqDMavZiPPyY23siLt4wQ2UQKEeqi2chPfi1G2ipJmnXs9HZIaRnpVANbsgA3qprAeauVK
B2HsZ+GdHie238obP0N5fyit17gWV1bcrYdIfkiN8BKZ3helNpeKEKKwFZaLoUVRzETaoGsQwhqA
sZcyzuWtAck5tPFgbaD7tiGCU0G2S4qqnIsltskaqGUTq4SyQze6ctBVzpRtYSW3llNhPZvLc61O
bgw5ue6BpTt99j5U6OgLvikuW9dEgKMJX1IVBq7n4opWhfIqFq1XF7OyMIVRpteIlpQ1YEijbV4N
als/4EDWlHsXdTNnCOAUZDglh+YsABBWxuV9UcIpKdq9rxXeMpLiG03CiarGnlD20auR3HYv5PEx
El38Lntj3zNAzbIGFosFiMxP8F9KWgPmdb1NVRwyFAOF7kSA0xZmgKgML1tqbrJQ2+6hbNBqjySc
0y1oOb1+8FMdOncerMNi2CWAwOSmfa8g/vciWoMKyP6GZmoWCM+Fn14XRvfUZ81bZmHeGhQ4Sal9
jB90/RrKaTRn+e1DVXWWKQBhv4zdq0wvXwfBf1XLdBWk3X3VhUsRqo3S93DS826fZN5z2SKyImlX
VozwTmmB96e1s/B13BgTq9i2Lf7jmhnBPok2RgXC3c+8W79SvAWF2cKCWZiY1nOn6DtPYDga99G1
WsAS8BIWcC/pF5VnrUPoilLfoWg06GjHdxoctuFoif7SzLA+ZMx6bSrxJsgaIO8AemdmJSI0pCWA
U1XAflLbrEVP3CmNgeCOBuxeT3diql3wFHdVoVxIubGx5PQoNd11rKkwBMz+omjNq7ES6eT+s+il
fzZOlixtcoY7TtCgEGighKnC+QlQHWl4DWGDRXHQ3sVStRKM5qbq/Ss9KvlCucEhmPrbUnC6mRk1
aN5E+S17YeVm8pla8VT6qU3Of1H2/EQbMSIjw39UHodT8Ux6RnakgMX+IoP+fgydOivUSQKQupnv
pEVIRyRfNPWcHszKvUawDGkX1Gbgp2fo8v5+r7G0+OGsUCclh6mGQkuxSu+6xePZAOGJ36pvO8ar
Yt5j3/n7XU6cFerknC8FrW3EqqSJXaC4ZeFkUHdnLn2qSaJODu2gw7Or8r4a5C2KqtFCPyTr0aRE
xqHvrB3Vidc0Ob3jwakSUR+o+ZDVkETPTkC8CtW5FT9e5qevMDmxa9oQTp0A7kzyzeBcJQiBEu3/
2bufnNOuqJWR7wADQROiqT4r7/2fXXdyRnsgn2MxZurRlJzK6ZvanCm/TvWnpzRS0zONwZNNuvgW
2mqNNXO0cqcWykrErWmoLkExPmdFNVez9CJWhuUQQRiKtV2oG7B10LDwD54Xnllfp5buZNu3gu7G
iekT5CTQM3QUN3KUnEEYnEjUvurPbzlhqmWWHwY8aIQYWlhvAjNeVkjKCQj+yOcmYeM++GFtjfD0
74mn2yhaFcg0KuFpicptnMerQVqnfm3/vg5ORBBlsrflNCFViDuCNXPoGaiAPcYuTOYlfy633T4O
Ic80qX+mVD3xOb6EUL+9siYK8ZbCEMDOquEoiPXNkMKR+P1JTuxCZbLJCylVdMUPGOhq6JK/hNp7
fK7xciKhVcbH+fazu6oTWsMhzI7slujKR5fFW4u7c1K2p77xZI+Xee+GiZegmizpy8pZDYW71Ltd
fk4X5NT1J3vdkpTMSwOGXnqXzDQducsAxtN7ehbLcOoGkxPfFEQtFGoqL71EKs8EptZUdiwdiuCf
tQWUyTYWfNkyfJcMohYwDe8ziTDRiavfF86JXz+FDCuNrzmDytctPXlXhLDeRDBtTt985Il6ptw6
sYLkyTa2xN5znGEYQTHuWkErESNhhGjONR1OrP0pUNjKHVFoOwe7mmzn4CgmL7RzW/bU2xn//Nva
Vw0ZcK0qEs6lD0W5ALa9MPBc08+8mFO/fLJr+y4YdBokNPEzMvgb2WVYJZ+JNqegF19C1t9+e+t1
qVqIA9G/GwoSY/Ml7ZybxJWx40PbWR6QgfK6BWT75yCtHn5fTqfaIvJkO0uhIvqmqhn4qKNPAzcN
10ITVQ/1SsRlaOPeoYi1BGItLX+/4Ymg+qWZ8+0p+0b3RN3KdT7+IY9wVPeC2T+78mRfG6nhFMC0
mZKJVxms8XMB6dQvnmznTsrEJB8Kx44UAPPlk6ecOc1OpZNTEK/WlXVHSYycAjM3RM4WDbpAqCAi
+xTZ/Zm7nNgSU2iuIA5MWit6iXoJAxruZhgz7SZ7cc+if0+8oa/k6ts3LYoy90GxUZxvUTNc1cfm
oX+SbM0eXS7FV7ppd79/4lPPMtneUicEfuWQBzL3W5Xyk692l1KwcYb0zLF8qhz68p749iiJmhe+
NqgIrK9xGrNrO53rixJsAp68jd2uz6JgxlX5Q6o0BdsmzHT/N2dfshs5rAT5K4O5C9BKSgPMRaoq
qaq8L227L0Kv1ELtu75+Qp55gJvPLA6MPrUPVHHJZDIzMgLgyR6aOCtYHLQmAT6gWn/ysXjuFwsS
T3raoLsKiRePv1gUgt0lUx0JiRt7n/yHSSKrSwBewYk2TNCcDyBHQBew/nx5j2SDC/c3amP1NMY5
3Fgb6fzO6q7a+uFrQwsW7gxVZbo28u1IhiBj0nOQSCRJ1Iy2wlakFinYOusGd+kapJnsMCe+c7We
N0JLcJqiHR/UkSoIqMzrirjcdtBmoyUIciYIgq675tRcA0GUByvowKqnFlxwQxfEN6osrWRPRJgu
NeeGGA1CnqqAXsO60WgYKFno3t3ljZE4ABGiC+uvNbyUvBAFy4fKdFafu7au8Osy0MB/YXTzmaea
AYiS9bgBxjroL/N6D/UKMGYWUAhAiwE4TPYQMuSgolRdJ7IkjIjTZV4/jLyokAjC1YiO7B3ULECr
BRIKSPiBffCYgJRvVEE8ZUu4/f2DTc6lQddZQ4JLX8A7Ch+gePdJXKYu3O8ttzWn8LYnuXmVJpE3
IN719rz4cXnnZcML1l6gV6haF1R5M4ArM2dAy++zYx1Mbqg88jbSJ45SF4zeI0wfrP4952JjAzYW
VALJgdBCvz54ZxU3i8zx64LlV9aaGeaEz4DCZwS1JcTQzyVIhMGAe7Q2GmnoDCmP1uer5opwXsBp
PWOtAbbZyGOQR4Li5AnsGli0TeFu09XhyCeCYOdOCezd9vu/lxGaXf+er44uZYHWze2T6LwGywCs
CK2AHO4NYr7geVRF958fZCg+/fshZ+DdgCQ50LBmFcB6HDWg9/PnPxrM/x26X4p8ZciNhS3ofVjU
hc11ewYvzfoCghbfu6fXEzQsgd4r/NY4XD7g77mLzxZu86kfDDNfDF63kCgKl9S5I3F/yxIkzqfe
vAbqZj9CV7zlJKrQ4KP3OgSfuPMwpfYdGmShLQAIhN/q2rnrybcRVCxNTFsfKYXrKTVeLD2/SWZj
K/3MD3Nh7zgBnbbRvJp98rwiX9/bYCZPoJgZd2fOtCmoLO2sM77PSrALm4njp816bfFZgTOTuDzo
e/07V7dmVdltRlCD5u24aVTYx/YnOLy963c1zT9oEP99eV1lx0TwSx5t8c5vVtTOjbdqRY1bCd6Q
jSy4pIUXLjFHgDvRU5hsGgzW49d+suCJzBJFW68r4nBabpsMpMz1l0Im1xN8z0A8lIY2F8es+7y/
rUDY1yu29POnPATY/t3Rtkd1AxgiN/Sa9qrpn3sIldKxPORdth9Ael3wNko6K7q8QpuNf2IrIpjY
bavepWyDjYIQOZ/eYtDHWqdhBp99/PfyJySO2hURxXNrZnnezXHobcgrK8qv88C9dcCkt+4LMEWq
wB2yuQjOxsxd10xifCdx+M9Jm9lOX4b9TLLHNc3QoaXM+m4DfrZogoOx05mlvTOC0HLqwyr/6XXw
YMbP1WWKAEpiEO729w8ebKhRSBw4PlCugE1WqxbhvCnO1+fttWC5Fey4QPm/MSYkcywGjbby0P6c
7wnoG7STOmEkm4Bg0bo+FLzXsRVx/rdHgNfkweXD9HlcjFzxvysTp/XqNusQh2tl3RfMuynsPEgL
VTlENrxg17pe1xa1jS2BDB3ZgRz0BKoVKVFYmyBx9p9mHVfEBVtr2Xh2bmJjNwqQlR+npLu1a+1v
roH6bQWbn908xIN7lejlAdzLbcBt3FOrtr5Qu75aZjCC901fQ66gDCjkX0x0Y0Pwooz9lBqvKBG8
DOX4pKmgWJL1EDHGBndRIGCLht5V57bpIS/YpmDIUr1yJIYkgotJOiwzW2vIG1n1RmoK5cUYtQK7
46dk0VVAb8lhFHHCHvQyE7ejLOpjFrkZSDpXonp+vhcyPvEFIkrYWpPRiDNQ49l1fOXUUJgy8ueF
8xs0zeymFmrzZRmStrTPiTv+4jr0KZzhYVnIg+lUEL7C5F3QdVlTux+w90MKxlttuIe+PVRFTO82
zhbDd5P11Dd55OTzORkyUNM1YYHLzU8cCibIcTznPe79tgJVrjmBA9jtQQgcl1Fm548j40BTjMYr
uq+ZX0wgOOPefJMOaWRTsIch0AQ4pZ4g+Jtby87wwKvjgpRgN1q548e0hMbRoO0sKz63DpoK9Lnp
gt5zlt0Apv00tUFMoVevuub+0Az3T98tN4OW7O0MIw559T1J+TXzIFLp2qCr9epzN9gPQxO/OAtb
/aSogN2xm1/MQqPaYLaRVk/nYmmOfZaSQzObj0MLaWIKOtMghh/R6xLyD/Mz6/pTPue4HCvv1lqa
k0lxw9Oq3q+Jdc0b5F8qQBmStGl9pre/gVyewtjNHw0238wGuTYgo+Wt6XVTdve8rp7RnwExiUa/
s3j+B7rAoKOztiUeUMEkOeigG/vIhpqBfB8CMJV9VQ1k36XJ4tMeyhOmdk8qcDbaVnZvLtMhTsC3
Ww8P2rJ+G/GIZ3OCHlUXJDxZ1oEI2nBunJbuO2d6mXn7uHYZhHO0OoTwNtChKl4zyZ1IhDuxWrfm
1RZNuGYMKSvYV0tSyM10QDiNFAC2dHfZL0ssWYTfsskss4F2LOIU1Ehu9ZIDM8VN8JXm0M25/A2J
HZPt7x9uxb6vi9rQuRY27E9aBmPxcHlcySNFxLcu5TyZWppDzS/Jrpoqvh2gzdY7KOObPUQ3iuXI
Z3q4/C3ZHISL0axd0lduqaFW9twYDEIrygyVbGjhasxtpFz0tIZUA/iykZq6b67juz7atH4cHDy/
vKZPlychuRVEsGudrDZ3nURDVu83AcOIlycBSAIV2yw5SiLAtW7iyQSsGpdCh7QB7Z0j3OtLimLf
uiSqO0H2ke0sfDhLI9hEDN1JsVjx9Qj5Ec4gFgX4CaqMijhLskjOZpEfvkBaw23nHtuBJpmnxsET
PtG6awDDVUBISZYNtE7/fqEu0gpKvLBtIJ5u67vqBFz2eran4D+b3oexDr5f0E8PSqJEySkTkapt
bFd0JoMWJmV57kkbVm6jqMJK9oRun/ywYkPbuprT9yzK4p8WcQ+TAYa1DhLAvDtcPriSH0+F0LdB
StIBUA+RQOoEq+bse0NXRAKyoQXDzrrJK5rBjoG+fOPo5KeW8TV7oIJdF6M3WFm+amFmQzm5vcYF
43P9OnYViyJbdiHmTb0uSda600Ldep3yM3ha0FflJ6biDS4ZXmyIiWdCCmJ7MZrfwV9zRPNDlM3H
QVkBkCy82Bbj5LW30CrGwhfZQa/HkEzp65eOCxFMmHqoxGkMTiLu2C4d9E2jeVEBmSS3jojDbvSh
Qa8zrFfvtfNUJw+5VT2ZPfpunKK4onP2bGbm98sTkeQURDR2Qb1pREeyFtq8eivW5iVvhz8xy04F
d3Pfq7XXZBjPnaaCRUkq464jWEOJSMgDIgQolhr6iSX0YfRy3xnu72HNr3r66hn2KV09qBVpu8tT
lBwDERVa5amndwmCg4yB0vg0FU9fG1ewjibpCspzMG5l0OGI7V9kUj3yZYskAjmBEtdKNvRauFoN
QNDlazGVu9zqr7nbhiPPHrtkGvxpiO8RHCrez7JkjAjpXOCl0qprcBTCdTlsKVnAjYPYADlb/nuj
sFZllSX3n4jqJLXR6nTA/VdCZ9wOVggUdvXx8qbIxt58zYebYqJp6xUdg+CTBQlqCHvZIBvvuMLs
JR7L3r76YXRvAQ2iVRSImSu0dBEvoLN9kyXTa8HLL8FSQCD77yd4WefpaOBUuUhAj+hHKLRjB7j1
15ZHuObWFcR+w4jRGfSmtOK1oRDhtJ6/Nrhg2l2GpDnB1RxlIIplUJZz9RuT339tcOGuy/ViApa8
SyKXQR03WvQ8GM0vXqS2YMrJyONxaSfokJPs4DZQHm6s0MmXBzr9P/rkX/P/Yn+qu//77v8f5VDc
VWnZd//7f0qeWyJmk3Z8MsYJCee1hgp3/rBBgJIMolVYo/7P5TWSfUMIXZNimieoVKHVzPxdFS85
UCGsfKvAYKbiqpOY13uu44MBLN1MksREA17WzYch1vD+B+LBKtCHcHkKsg8I9stzrU76ZiO5onzH
Y+vgjZCM8AZFBdWUWLCI1cyL1ExxSoHV5Mzyq66+T3L3ODceZB7MeK9xO3I9RPxmrh37Tv8dMwbi
2+yPVcz6zum12zhG9qYnkNupE0iJJ0DqBU0PPXqPjXu9zPb9ZP32nHmAvoJ7RTjZG3NVfHF1BOeQ
erPeuQZDkpDpz64FifcRLDUge4u+tvqCezBaUAnmRR+HfXeq29tkPXqG4tEjCWos0TnYGnqXHB6H
Tvnds29dmoZAf/hD/MSADW1aTwW9k31IcBToLbGScgHqp/41HvqrjRCkPCNlY1r+er8G9mE8VZtA
2xF1MbCBXV44CdjEFXGi1QiqrswBvngTB0KH2dr7kLqF/AEL1j8csjq7yx+S2IcIGfVGiyTGCgbM
3Dg59FdrQaTRUM1CNrjgP5yynPI4wx5lgEW4QJJrZQ0K6DhLv3b9iGjRSV8MVo5I/i/zEtoehLJW
cm6zLwYW70b/wTvNqU0ZBSAY1ULrlpfxfc3scOlUV7PEd7xztX4YvkvryXIaWMdU3mTDkSD0arqQ
Koudsme7iBo1WcnZYKHk1u3503iA7vADZGSutJfs0YiD4Q1tuzhP2QgJEpUy3uY5PklSi5DRODbZ
BsSDWebfXePv0igeve8gu88GFuzdnNJCmyDQiPp+/woqd/Tt1ahCb0ptPVrhKn+GlEoKZaav2YVg
9Z2pVcjN5agkptDPhkZKZti7mKpYhiROxRQCBNcE4yuxce+5jQk5bav57uA/rQkZmco99ni9Fv3X
WJxcEUlajSkZOTq5wmmGLrTVonco/557TaO4RCRzEUGk6ZCNmWt0cZjO5NqFGIrWgiWxAxO9WwzP
Hbf3s6NihZOhEEQ4aT20iTXq22QCPeC/S/TlHdhpBAazBOHr6PerX92qYqx34PEnh+4dovfBQker
Bn0KWElDSiJj8GH8exeqS2CsgoCRt99ArN6+Qo/Do5GAEIdB4lYNBJQ8pUW4acdzYnYDKoSxNz/o
3LhbU+hyWuTU0srwNcP+bupzOKfN/vKRlwAP3fc1/zDbZm6ahbM1DrV8ucq97qVZgZipoBlClw4a
bRB/YboeoovHOhiE9j7i3Dtbg2yOZhS/tK7wY88LHNv9ffkHSXzJ+8Pyw+/J4mnSUNtA93X3sI4g
Ks9LxfUqG1lwJuk42FoaY6YjNAgGaL09Xf7F0uMpuI2+0wZtcHW4DTPY3BOoGJ9bNA0/9iAPK0/p
ztsBLqj42PZrPzudghNJtMEGKzlyLc6j88oi413dyEkg87wpLauy/ZK1EuGobgHal67EMUy2zm07
+ZkanYqwWHIDithTyI4kVcGwXFn5RtLrgqWAHL8WKAteXiLZbxfSaqaVpMOkb9sBUYvskY6KrIDs
NhJhp7pZARpt1LhZHVxDW0xoP3FEzrsFPH/YgD7koWFtYhWXJyJLpoiAU81zM9cEdhrQ/42NtsDF
V77Q/TvHJ8SBv9bA5erbQn4wuakZVyeZdaQKl+9x1uMlBiG8euepIKGSiFBEnC5Wz2rNw2ECBb1v
OFDzpicb2qSXV0l2nDZD+fDr24FMurZgu8fydvBaCKCuh4LfTrOKMlm674J9u3ZtmxzYqLCNPfTA
O6AtHKxXk5Cruspvl6Z8Mj3tCHKd0M5By0j6st91pLpFX1wXjGN9BaoCFYep5HUuolLnxqKgJIMT
y0pwNfDiekIq19c5EuvZdOhriym85efLSkVEKrrZ0XkQY9IoxIRDuhwtbfg2TelzC6Dj5Z37/FxQ
EYG60KTNrRJgG3uJJijkraAZOnxtaMEHMLirnFpNHLbsgS+/ChqV+ZfKSFTEnLK1sO1hRUHA4Adn
fcgNtGYsp7K1FedZtirb3z+c59qw9CGPPbSaoBFqaaGHCXWcat5dXhjZtgq23sbMsAsNo+fLPq8f
gA/aD0g5M08lr/C596UiZewaO3npeTg3XfmHDU9UxTwn++GCmWtrmQJ4gWV3Zzwn7SKfgq7Mnkiy
vrYz8RTLI/v1gqlrlJujC/7TcEqzK1LYZphpS6M4lLLBhaubxdxBq6YWA2Bw3aMdplZkKyQnRoR0
TsswxvWKdHW8NPvcG65N4IUcT/WzJdcQFUGcs4OmtGzCi3gKpv3W8VAFadgdIE0Z4l2xU9EcSHZY
xHHa6wg2jhw4CSevFt/MXABJSPOWuyD/II1ig2VrtX38g3UBeVqtw+ri/PMTzYDyIHdm/XjZtiT7
K3K7Fq6eoWEz00Kjecuq33R9/dq42/c+/Gbw9Xd1nWNct0Dz6tOSvF0eV7YW1r/jmvWaLoyg/jhx
566s0hs9hS41MRQ/Wza8YLHpRgXVjziWRvE2xgcLnTH2+OfyT5cttWCnI3ddHUUUFq11CbCjsWN1
El0eWnYMBSt1Wxfq1pArCtfxpUz3MdqwTLAgZ6uqlC9ZFxGkCcaxCnA5fMCJITuH9K/OblIV9+fn
8QEVEZUuQH4kTwByoHwJUvQWTPkm+/JUZ5Blde4uL5EkUUlFYCXoxAa0NYAUntTQTd46R0YKXVc0
xm1C1H9UqTjJ45SK0MqpT3iXWehtz475w8T9/rgxlwH4Z/vQz17x9uYnb5fffi0BREW05Qjgsuag
LSYs7T3EJXpG0IrxtYYuKuJPvD5PK0PD4IA73nY1P+ZOvFdsiGzbBVPmgIgWpjslUQfuVM2zrykv
77zGOaJQF6QpelfNbu/0oClZppdiZI9pBk7FyjxwSz+aTuE7Iz1w/tXokQq2P82pBpQy5koa0GRa
TbNb8hVC7klzbNa8Ci9PW2KqInTFQpA3LiUYeYvxh203flcOvk7xClBtmewDgi+g1EpJ1wFEQcdm
RdCxKTJz9PutxjVHh+7h8jQkCQQqYligNjLMVLdYtF2wixlO4fgynozvG/k4pC+gnMiUjMsS7yPi
WRq8xMYMkHAwdpm+CbmdWbN3VlL/vTwXyYqJmJaq0dCUu6F9YudxscZDBh0xBs406s2KTZdNYPvy
h9uQpDap8hIQRzO1I2uYr+ze8yt3VRT3JDeLiDStqFdWXgYAgwFEjj+vegDePMXiSKxURJi66wh5
RQ5wWzz+AHTbLNluLHt0OoFuPlFmiD5PIVIRb+oaPVuTCTPYqkjjnf6t3ARKf+bX9k671kH9Ylwj
VXTHILv55VMl2DvY22pW2tgUR8Odlv4q22+zqmFVNh/hrqcJmhm6niZR3oGDrJt8VC/9gebov+T5
rp332sqg4UUU7zvZ5wSbN3GsYlRmNwRLf8z37nE64Kz9RwFZWsL/PHEORcx/j69tQYusbTaErvvS
kj14Bh9rSNmmSCmBOXrSe/+yIUrOscibutoV5/l2joc+R4naBtBYpUIh81ci9hTNj5pet5jDeGh+
bLIgbO++AU3Z7qddHwzgSb0pvva2EUGoce7Ns8Ph4hPrm2P+MPqHxXv72gptDuaDI7EyYq5VDldl
DWHbMz8BieblkSUuSsTe0dwlc6Zte6xfL5kZDGi22Ir5XxtduOtbzezsAhk18NZ2R6ZDbMRZWVjo
QMZ/7QOCMXfGmAL9BLB9jcM/Pq0EdbDD14YWbNnlLRroLWDSQPrpuwPfxTYa5xc7uDy8LDAVeRJN
x3JRSm0Bp0t9vFWDfL9G6Z+thG78aMNB8USQ7K+IrMtRLwFsZduB4VXnK5pub3NDZbiywTfH8eFY
giMXNMDATIZ2dWejhWT6PlAFTvO90vjfxQMqguZAyZvqi4vlH4Kdfb+AbbtFAeu0/SsCKBWFP5wg
fl2OKA0/qPp6JZeeSJHYmnVnQHUOrRvgvq2N7JB5oGxou7Ab/N+Xt13i60REnblaQ53M252N+pRu
ezs2ZAr/Ixt6+/uH3ZjnkfMYQRMI5uooWcjtmCaKi0Y2tGDHpE6TpKocwNDIS4u+7vbx8mpIQjBb
MN+0ATH1mNuIikEi3MzH0tu1VeyX5cPl8WW/W7DhtqlSxyYmi8Z5Dm2HnBfIs18eWpJqpyKGzqrj
0gNN7JZq2ngQ0v2E3tRgY0AoUOd3H/TIejNUr1jJREQ0Xc2NbKxG5FW2sHt9Gq4NEKviKtsVx+ou
H/wl+uK7UqRB7Hmb5r2O5KXD7vjyQNBPEf+5vGQS8xLBdGT0bM91sdsxIkiWaMHIrtCAu+eLHtBS
4bYlR0okPlzQ+Ly19AKUmaenmk6nZXK/V6uDGvD8cnkess3Y3OEHQ2uJXWfLhNhYT+8nUDPXM99d
HlniUEX6QzCF5xYrUy9MwQ45PXF6Zuuvy0PL1kUwYaxAWseA+kUNEM46fjXkhMA5cyiZo7AI2bII
xuzqkwfMG3J063xGI72/pKt/+bfLlkUw46ohlctLmBoYqklyYtnVrEIAyn60EEI782oURluiadV8
08o7WwWgkZx1EbdGsyJvBl4lUdln4JYefI5HwNTUwCTcopHz8rpIfrzIdah3sYHWKnSf8WU4JRPI
SpDJUPUYSkD5VASvuTEIxcoY5mrZDd2zYn2qa3sGDZvzm/e9Br735XYiLTmMhnay6+7v5UlJv7ud
4A/mNc62ta4mrkiwvRzTKD1ZD8YJjDln1bNJ0vdPRWAbtIxiLZuh/JodN7HgBsryW0Rh7pKTCmcm
MTcR2kZ44ZSNif0vmiqgxX3cg+wp7gIttb5mFCKSzexJsa6gZA9pmUEq5SGO0X5LFC5O9vP/y5Yt
y0t6IPNWBuGR7JAmoPdz7wxkmC/vssSk38XVPmzyaoxJn3XwoQafdi3oOivSBHRSNZfKbmcRwAbl
JFQituYO4zb/BqUB+groOdoB+V9m+s1VA0RsGTaKyEtWdhIhbDbjkJLo4fq6/bKf0z39mSW+t+/3
6z4hOwcIva+mL0Q0m2vxpGp1MMcRD4COpR9vyi6BwoqtevdIUJlUhLCZbDAraiDy9iJ6Wz71gAl1
4RwBdVueh50V0G92ZEbLmYcqHK7M5EUcW72SueMVzjKfyG9oLHYQBn3omnvHrsK6ss/QCzyxYYo6
pqSp3+6OT94X7wfnwwFkuWNYtNmws7fzLgnAF7rX75YDeC7OKh8guQPecxIfP+Gycaz0xQPdbXlw
9CuwsqGR3vbH4saLHy7bkcRQ30/kh2/YU9b1TYZvcHS7trhmxgGB9JkpESWyDwieoJvnqrRmFwmC
6/G1vXIO5p/qmdwtb8OuOsav5Qq+P7arJ4VXk1xp7y77w3xKO680a0I+YiY8WmZjR5zk/vJSSVzO
++H7MLSlVVwvAdkL23oEjOutmctAt7jCocne8yIOjeS5N1YDuoHmV+NQH9Bw7kMi4hVc6AHbqQTo
JbshAtK01fHquMCp7Sb6VPZQOnG1Azd4ZBWponHh/Yr6xDJEQsS4G7NmzpBV9Pg0BmsOQuIetSvH
fO1d+2lt0wfPLK/iAVKxJLZyvx4w47RD0WFw7+ds2ReWlu0gAoCLo7NOZTZVwbAaiW/3BbSJ8nOS
NevO05vQclWinJJjI+LdrMSap57DDKgBHroEr7BY5dslx0ZEtrWJo5EZNShkEIubTY9o+AHgXJQG
+bFNg8wfr8tA6Qg3q/ps7bf5fTijXdexPmVzHtlZ1B7pIQdlY/0CAPm8L97SQ6O43iWeSYS5MS/V
NwIzFg2e/mpRgs7XVT/opXMseXeV6qbCmmVrJzgPk7XgJumwdk0R+w3/NtRgZIZQ2mWDlm268Cwg
pWbkZgtjoMuEOIsEKy7Cy0NLrVl4F6AO1Hj6hN4HO7T/AiEeob/lb/OKThoovLWqGO7zDDsRkWvY
6Y4zghB7mSHkA5GW58YZb5IGmobLgv7nmUIHiWiuIo0siVOICGPTcndJmxpQ+GnoxsCEb995tRta
y+QXix51ZaHvmF19zwrtu9EUDw0fDxysMP5CVT32kkI5qAT/PeJZZnlaWQI7U77m3zYMchUUgffD
uTbCYUcObRgH1V5lUO8h/X8bFBEhcEnWxbiFZxZVrQ9WwMCJ4tC64ncp85dvNPXtb6T1zcDaAS8f
TIfyB5hvjCb1yaE61KEKtipd+M1APth1mebUjXUrRdlUDw55tEbx7td7tBF1Ckf1ua0Rkf8wx9N7
9NDLGcXcPc299dBP/MHLPQUCUhJRExEt14yeMc0LZ1G7q01/+escutDd5dA0OUEc6RGruEv2qizU
55Ut4gmOI8m8vp8KfEw/OQcrSsMNn25GKrSGbK0EzwGlc494A/KC1Or3xKIns68fu1UVNMmGF5zH
iuCSAFALIta1jJpiCko3vtHHYnfZOX0eBBARRNdUGUmaxkDCfXwxZzRnQrUuRWlI4SU+d6tExNBZ
6EKNGZr7I232/MmFQFiqipE+v3dQQf7XDMhEEwZmpzRyr3WwIdPDemxv13MfNTtya75qp/VPcqJH
VUVOtlDb3z9YHXKmOrJ+WRbVhN0aaxKa/W/PLk62p6ovSnZaxNHNbGg1UOWlUWIbgUmeq/jvUliK
fZYNvm3Qh59vkXXW53ZJo4LwXVH9aef4wD3FXsh22fp38AUiaGNrgfmsRMTEzD+0VtQKZL9aMN0R
smKlRhAHgz/2SockW9vxiHyxL56ItIdrN9tGsqRQu1zA/z49WXXu0/b5smXJfrtguFv4bs02TyKe
lTcabSOHDCBeshSADUlUQUQ8XT0YZtzCGYS8PUJdEa/O9/7A9TjvnSA9qDBWkmmIyLrYKMCYXG/n
Pl2uZgbdQs+9zxeVlJhseMGKq8Fa4dRAyF2bv1sv9rPpu+OpbmxJxZ6IQLp5BjdhriGqAy0knD8i
4IN100ZGmETmmb5lgSrGkzgjEUGn83hqgZxhEWJIv+82bvT+kGWxT/RHDXx5l4+UdM8FK07yBPRa
BWpndVG9FmSC7Erp+SVAvWWqXRU1NBQpxLIW88bNOqi7wn0AzKco/0oCTJHmqdQyG7R6AKQ4y+zP
vPYt40eFnqDGgb7h9JQmikejxJuIIDqoGbh135dZ1LjLborHXa2/Ktbv80QNEZFzzbIMHY2RoXcn
z7xfs/kEnmfm82nlUM+i17PZ/2qW8kdNccCXtTyjUqmKeWRHRPAHpR1DWzKzkI0w/O7biMsK1Oov
zsN42hrrs5P2XQuLHRghlX1Um5f8JF4V8XV08jiLIfn8johCyjIkZdCfxj05gFiX+fmLYlUlNixi
6xhZoNRhJUCw35qtP6d+/WTuhxCyBPvuwH6vf0HEoybBlYRzItQOcp55aadIKWRI6BsROS6HTZRJ
1Qcrm4xwz0MIdKFlgsl467majWDQfyJrpTBgyRkQUXYxshVGbJRpxFvaBIXZXzkU2j9l5r6ts/fq
rMnT5T2R2KoIuYPw45pOLaCVIKUIk4J1vles9y5pQEwK+ky/L+1oKFqFZ5BYrAi9c6YqW+YY3IIV
AO9ap/02PV1B6SN77RAhBGjawqtWu8V+aJDh5aeq+UublyEfAyOu7mftW86QEDVvkPX1Eeb7I99f
XkLjvcz7mf0Ikf1iMWT5Uh1oexI/xsiOa4vlnYys4v7imOcSYsR+T1wdfWit7UPW+HUqzGU3L219
4zh1WGrtXa+BPiNDFON3bHmwoLJtFkm905u1iCgpin28OKBCoDM6MyY3stK1Cpt0Qm9bNd7PCNL6
MSmDZYqDbgVvY5qOZ+7V+3wof3tUf0yoh6waBIhnu4Is301ZVve1kZ4pbZ4qslY+3j1X81XTOg/u
3OCXkDYJtLypg9617gareC6KpNiRjAWmlpzixHwta8ef5/nnQotTkeBhvQLjE1fOGMwkhULZup9Z
cnCYc6rLJoo10NdMrG99njk7i/QPJnShyMJ+j3b9s1uTfefxzm9zrBcYdcFYVsc+gERXtB6jwRmA
V2psy29rMMfG7D7hw4030ZeeZU9N7JxMthz1TnMD0DPv+dCcWeOFs1aAJqn/OyAKByTvlg/Ty6Sv
KEGDwjkn8W5KthHdY6EPz3idHRrG/2hVEi5DcULqkdLiUKzzDtHTcS6Hxq/odTt7esjM5oqOyJJ4
5aYA3OX7IYY+NA+9nocVhwIcA0FJ94vgcoBWHpgy8HxtQAM61yfDtPfGRJ5szzgASXtjVvpzln+N
cp+I8EndSOyJTQzPNL0J7Oz7/LVmRCLiJZds0qpNvATx118QyoMZUtuh1Kh4GMgCFmdzhB+eHU5J
IVqj67hwn/vd1jJRQKmi3mcP+q7+oo4eEcGSgFrVEBis0mjo3Je1Ww818+65UR0vOwKJLxW5Oelk
jq3ZMWAxe/eYdPSWdOZLu1anVi93nln/Id70ePlTMkcqxAieq5Gi65csivP+jVNjrxWtIvZ5Z2n6
xJv9FzpznThlGSClWl3kOz66T3nnnGJjbu+rAUrvllO79+ClLhHMgfNA3wik2TztTC+9QlvFnoEp
aYkpqKL5EKycXqct3jP2XAeDZqFnTUMuxwCWt5n0+dQStuyS3Eke13k5uFZ+mrThLp0cUJC2RbT0
3avRV9dIht+SSjuC6klx4iQrKHIyctqBfDsr8yh1gLRMs0AJwJcUFonIvuhpPVkGhIsR2GVucJLR
C9gcSfTVciwRyRbN2slahKJgD6x/6dO94b1MKgY42UtIRIjOY5lDrxEBQXyN8ue5CaoABCLQinGR
a/v/oVCQxE8iSDShUOVcGGrKYFenEUhsbgrT9g5lohJtkyUPRa5FHXeYlmpjFrnfbRokTybqKFCc
3xlk40XZ9FlaVMmUtbjN9j6xGxE8WrjgAqadhRpKoZ+brrrmCznTpu98aqDVoIPEAJIrfmu5t0Wm
K2JqSZAroke1DCoJOtpPI8Ald3UFUe2pOYBwzcmmwLS7g0tSiK7fK7yO5FkkAkkrzdXHHOooUTsh
DumW67jtTm5vVH6Xkd1Uu4eq0H+CSudpcqu/uePOh85Yz6Xl3C2G+50uJGRucnb+D2df1hwrri39
i4gQYhKvQM2Ty/P2i8LDNiCQQIDE8Ou/dD/dz7d9fOM8dMfu6IjaRSGtIVeuTJ7/iZW+OBStZz1G
iSvzPYT7d5GHNzQ4c2I67+z45XMz6G3Uwlmu1dN6cvtEwZ+gMAr+YtMqFvO1deR5LvtP005bVutt
E5cZy4tNq3/bZ/+H2/Jv7/UrgvyP1KTmsqiIxW1rtXf1pijPnMBNw3C8VeHiJEKThNluXJfwzRkg
BjCj+lxLEZ6npW/gJjC0MM21fAsHic+xJCdi2XbsKgknVPpmG/6CeaZaY3/4v6PXh/43lM0nxTKZ
SKL/HvRuiu2G6lPxm8rHT9f2W5nNC9ujPUXcrCCcRPO9YX+p/IV//VPk/G4uPpeqar25qlDeMhh7
qfqTw4cTXo67aqxo4lY1jKSYd4Io68FK80ve/jFQfMumwk4Bkw4QQ38DRwVgCVCNzIZtn6Gr23X7
CFs0+99VtH7qVL7zap1FgzBaBWCZuRu2oasxT6c3rO5cpUyXV374XQT2p2j+nVhbakhhqCWstvmr
0SldgXWW2rQ/wgycJ6AMZ7/NTn4g8GB88f/fksJWEDgbidz2qykjj+AiDJm6Azd5zRJ/HR5IVgGz
IHmiHn5DHH9I4d9Zt74bRCB/4q+c+g1hl4a+/ucw9wOC/12+0hXG417w9blhtRNBACFIfabGX0+2
/61n/CFZfCfdToYvw5S7csvpPXgzrr8aun3oZT2sZKpxG1meFcPDf36eH66s9y0elGLwaljZVVs+
NW/tIi4QODwu/DdNiJ9+rm8RQcL6uo+h/LPtw34/dhJKnf2qiMuPJvc+/7sn+NZgy7mcPW7RYDtR
uG/RVbakP1eu+0sA+CGJfteVHMbIND7w303dmn24rIYQJa2R6RQc4vpswG4l1W/CcD8c2v/F0R1J
wSgDOyFEO12U/BhG/Bfk8IcX8Z2Zy2GA1bUBaEyu92FhKqOKMFmKXVPe/+e38NPnf7viVE+dL78M
QBZq3/qIfcwASKdWvfvOr66SX4fmX5Ltd3XJutWDqh0MSf1NAFACHIgydff1LQXj6/9Aefnh+n0n
444xL1Cd4a/hpw5sgAk2HcMjzKqT6L87Ut+puAxXbaZfy+wCasSMBUCMc54NnrtrWbwrFEYjTbuN
KAl+6Wd+6qC/U3PbDh9exCCfQlz2xQHiEH25EJEihzZuAHO5wr/6vP4oG6itQTMujNQOynb/Xcj8
XybljmWWjMArSbXvybOr3zBRoFgH/88n7+uE/dup+Hb/3aAWMxbLy22DETT6yvZ2Cl2WirrbtMyc
FvPbLu0PofI7g9fvh9xHqIH2bx9lJFxPE5ZDyW8Kez9l/u+U3RwzdEpK7BTYNfk056/mCqZE2Zdn
D+ySy1/5uj8EtO983RI63rybMGfVvaQJ1LdWtqve80C/26HdgT6HNzUM3S8kkB/eznfurhz9em47
MA/8xnkJi/gGeN9bBCG4pKGdTvy6Xv/nY/DTGf9O2bVLZ2RRQ8rEuyzrr2qG3yPEQVWjS9vNb6XM
DxH6nyrxf9T7VRMxv3NAA3HHPqnBx6F3v3z9r4T7L8f4OzdXVAJvJf9newvDqht5/Xr943pa5Wn4
9Dtf86cH+JbvyeJISTDS2ZpiyvLpjsvfxhI/1ZP/vJj/8dt0vBRxPOKjg8uXs3S7llgt52m7spgl
q5flb3n3m8vRP8fn336tb5d+UtDpaKd/6Eu02svz21qnxZp+yOcpjfb6I/4/GCb++GDfWoBh7kNo
8WB60GU1QPJjtXdWYk7Co39H1k02b90/v2pUBnH89Qz/8mzfebu9YF5uu0JsqzJHpBbBYyEreCi4
Fh7KzRaD9JvAsJdl9G9dbrqECwDvTj3SxPrdU+SEFxW5R9EaTDuKKHVI3yeiGl/DMj53kjoH5ZOX
tl0ILJLjO8epiiSnfmYm81e17arz9UtYN4eo9e/6nh6XvBgSNxZTGnb1cy7cJycXFE107yeixlqV
wjH6opXvHddsdYNhpPvUNNWcdKVzyEdAgLUO7ws97KjfnLxeYxKRh2kct/AQGlgiWXnVXb+Fxd3B
+MN7o2iQRXSCDui0E8ZtoeXddKnwcjQIhLrbuQjuh8huaracNaVpVIk3ssxxMmtYs2Ldbu0W56oK
5yQIxktlYN2Rh6LNGgLvnKC+tp6+kZL9aSq+q3hxMvl8kI5/Qxq99+m8kQu9MB5jmruAVT61wdqI
FgYzsT9hSW3aekSpFODJfmbmQEsypqzRLx0Z9wOf/+hOPNicvC1E3pjAeocY3M2UUPsKS7xXmFlV
m8kn93xejmqubGLmQCckZ3nijFgq8jFd8+COmxAB8+ySVltbUjcVKoyThZoD8dRq9KI+KUd2qr0O
ws6kUtdK0CiLOv/FneiyqULx0jIstktPpqiJj7oaP/lE0ph4G7edVzFTKZT4PoI5utOFe8kdS1Md
SCQF8pibaN/WXyNtlsOSpnnwOpsnzFHvlXJIRhZMa2TrnN26upNNAQ35woqUCnvOGUuVcR7alu6t
HZ+4XjYyaJ5n5v2lC5RzdHTlsfMWyiBeE5eVq7LPd7E33FUquufafwt0cYgxX0rcpc+4VXdWW/C2
lXsyMDaDrWG1li6SlAMNO7E4B8gDPE0OFGlDqHL7UF7c0JhiH1uGq0XqjYUA6ARXxZKTrJ8BgXXS
2SqBk8fr9gH+mYeJqk90DyfQgl8mW1jMfsYba/0l1V24A7cdwzY3ws03LvwI7O1ShmCK0fZdDRwr
wnP3x/PNbbDIjJfVzQjPuCUabyaD2Q/8shLltPhIT23qJizgnmwzM5ZXGU1vtecenEaceQWDFGdE
92uZfASLHUSIId77gdgvk/os3ehJBKAp61y99HMByK5ZqgT/+42H06Udg2NhZJBKk8PBOqgOuYqu
nrGrxQkPllckwYk7cRrdL3EDPSEZ7K3p1hKg6nqC5t3g5BfDAGeU3ZgQYnVWN9P76Jlt235ZV1Tv
7sx1tgjdrAch/XSYwvemR/MOtlY6S3kb98tz2fsfqithdR28izF8jcPh0sJULS2bcEwnNsMSVbbp
XIvHUuYPkyleSQ1RqjZsN5aaF39YHmmsd77rqaRxwN9Uy58SZJG0DWNYqUpnT4FUaDmvS+muWjNu
eudrwKm5TqCYqJMWagtxZ+Ex4HebMoep3jRj7Oa2O+229xOpEIZw1nw7HsH/31MM4jgRUzJOyssC
0T8Emn/SwmCmOBzNCDNXn5ZX3jkriITWadH7W5A6LiMtN6OFuk2IZLeqXbxLmB3OtMXwwk7iEOSY
IpsKWoJDeTJu9wp1Z45Bp7vNFfOzNlRAJPLjHNeQFpNtkdjWeysxF04Yd5fU9cypIs5L6xYss8Gw
Em0BJ1LaPedh/UzcsdrGQyBWUum/cw9n2Yk9+S5JB7GcPdc766DcTEO1ZRXGtmGd/ynq7iTGQoLs
Xt+WfvfpQbRjGdwjIeHNItubaiwepMGvQzrvqqJxZZ1cZkENN3YmHsLFboe43VC/veZ0WpHee154
izDvOCte1sd2KCV8kIq0raApxqU+4CsgJ0zQxTIdYpkzRfhTXp7mzrzCk+Zu1OKRcJKKsObJHMKC
chLdI190k7QxFLO5diP4QpCTqGAQ4tLqGT3fuvfgqOss3VaqYpMX9UnF1W4ol2fFcqifuuel8jZT
zt+Njk7Yfdv7pZeNagjw9xQH0ZUPbmHPfFT72ms2XUGAgmMEj3HGbSvDPkVdVyeqG1cQmJGpq/WQ
9kOwylX/XDQ6QpItt6Iv5lRqAUrHkMaMaqgzDafKCfaTFudQ9WeL8cEg4g/uM4i5U+g/lyFGZO3X
IbU5jB9NeGtDN06k9d7iorzp+qBMhOPppGAcrPM5uiV4vVEzHKcBc36YFK4Kkt+Z0L/mBd0uEr6v
DUSPVp1qV3i+u6pj3s73sSgxwcZjjka98iLhJB2RJfxgQWZwZ0uyyEFWRJ4b6vDehtFzK6OsFPzc
xcGQKN/fwqD2GCM3xcwECTUF2t3R7lxFoT0x7P2InKqvX5/zrbIRpNHi98oun+1QnPUMUTkaK7i5
1Hk22nEdLnzPcwez/vCNRxQnsUclIHmXQmniyS3ABYglhuHEO0s795DYCZzE88cqheTaQ0fCx7DH
5RZ+ZbK6eMdgNpW9PRNxYL5DsSbAX5zQOyzh/Bnl+s5v2aOEZi2EjYDOcjD/lhBDhalokigYnwjr
pw2UyE6d32VIqGkEzyuIN1bJMvkn4XDsQ8YfsZymxDRm71CwGwIyHanEkr75SjazhVFKG+er2dNb
OovMlVpuF9w3EqprFzCDWmdAXCn2pY/lvd6IrIvp7RC1JBs4iQ8RsmJSYtshK2v8Hl1l35tB4g+d
XXDIxBWiSfh7xmIte/8U8skkrs/P9Tje5JzDrbU4tnQ6OmPwVzTtlbvlbmBhSpiLqAwOSSJ1fA1t
eSIieMl7ca44OynZ7sjcIYhpnY6hnzbdgoPIxbhjULRQ9eKtlYImP8GnUXOyC27EUJMmC0yATS5P
wrvYcxPaofYwdf0UU/tgaTGkC7JSOpf+sY9BeuuHSSdjy18dyL2lWk1+0vJmW5ngTWoEalXdxEF8
aNoQdVBDjornj0UVg7JEh6tv1f0Y0ncRscc46A8xZzIZyhBbqkbsVWjeh1LIFPn9ikD0Sprg3PXg
KMo23EVLtGrLBW5RC9PZ0M37fhx3TdAdcqNWASx1NeXPbQD37c5/ND3Wbl0SbanXPYVBj5KyWfbO
gGgnuj9YQhHIM/FxInyLaaPBlffnNF/Kldfzddksj60yZ6g4n4pWBZkc88/Qr1+8Jn8ru/7kO6NK
ImndVPP51qIggOMG8ZM4pu9FDkGMqlopbtsVKzvwKcWxtwVDqst1FjAaJkXMHkRX7a2D0hvW1ckA
msgU8KwbXZbMjnYS2jcbtw+3kZ5RSRi5xlgcPijFEwSlDoslz2zI391hfB54fVPY4LIYOcCLY/oz
EMxrmQfzaN5DwcE79DYEsbO5wDfq0BLvCn/ae9o2XhLNMDaf2+GFVOVOxmP3Vo2zSGAUn/FWxiox
AiDLTGTKpgYOzLW92KaHC7MzHRjGCBaGy2tAJQJ8Hr4X2NPrWHtTlKpJ4fA5rLu6Ok3utB4RCZIl
72haF95fFdGNI/SDkPXeJ/KOmvFsbX8XM9T8lubrHjRlaAksVVqVFFLaw3OX5xigwgtkGl2I92Kj
mbZp0/enpld/YI1+gYPzCayfC5aYjkUeHfOWnrhDbpfcu7i22YvQqmSQ7abksZeAI3FUuVpB2sFL
ZUXX+WSuwei+RDGiluSvQUcz6DMfC5q/z+ABJRzsKSw5Znoox6Sa7J+8rudVBxZ75jQlx1qZuMkl
uwyjm/gVyQrsDmMbllW7vu9uRejtw4A/FnNFNnFP4bUV1C+U4rotsAvGV8DqGL7YWscOijve3ghP
Ljs/FLBNElti2j6xs3yyEb+fZYDmCdEOVevOmRQUKcNmmy/1A5zmDgLXO9EFJB5lNNRZ6ftPY1Pc
L/Pspb5CJ7NU/bur5iElwkACCE1j4kZRngRzyFIpPFx3Nz6rsRdJpLv7znOvti1fYTBxZiXbBYs5
23C6RihePXMA2e2DRtU6GtRl9lqsJLK0qIMjjDAa9CxdmOllXIVUQNU2RmkQ2f6EATFEwMU5CtW5
Lvpi1bn9jerh2mV79wkTlmUlZLlXsjsYNUWJt/hvDhvLFKH3NcZGiBiDGk1Csxp7/pnX09pl5KTg
tpEMOj5WNRvSQBXoqVq6RRUcr2bun13YVCUy7BBJOfhsDkgNDcrrqdZy1TniUEl/gQRs3WVGkk2k
LWyIB3luW6xYhnO6UOckp/ASxfumqzjeRnDNXfeT6c4mU4+Q65DqENBgi9N4Ntr9a12xbZp5p6yM
E5p7p2jot36Rw0jP8JPXzpkzLF7qGXxTxzS3ZQe/BOa1a9FNO6f0IadA4n1YiY+K2z+69J4dM9D1
QrFKtpDhwgpw9v16TzGCLkK6nvxo03ZsI+s4i+vooRXTReDLlcpbMVv4Kf1KQYszvTsyf/Zi8YDa
8mDc+tGdq4e4h7RGFJ+Gnu5gVyIT1mN9olgeKwedhhblbUiWjeOjey1L55ZY/9mW/L6a5LpucFac
iP/xl+niVsGKT91jJ+RlXvBPP5ybpruBYOy6QNFmTH9Z+naPjjwVvbxZpkglWPdp8RtU99Zvwpug
dmwymwE8v8npE9pWayf39MoCUMzwI76IiN5MVfDZIexLpl+7OVCQUvTfAzOuAtVDdruuHuhE3med
v4qQf0CJXiB35DQdvvTrFu68tsM4ZA6PWVK55nOcQWALSyOxRdxkvANLxGdsy3sUYKGouoQs7pHp
+lwYBy6Oc/QF0LA01IynvO3uJxjEoYK8dn13pH2XH8hcj8kIAh7KnRhRzS33aBZO+YBeX3n83mXO
cWYg8vJFoibs5iM81VdxWew8L4ROnZk2IDisyo78HUai06V1n8rCXMEvfQB3Cmtv1J5Z4KAXHVax
QUcnvXQoAExEEOKg/nxgbBhSrkSfeQFgk2lYbKpoeIq+KvbWFPc5rk7ijgI/FwUe0I7z0QuGraym
LHZDNxtj9Wdo0LZhs5wmWNkNM59Gf1Dhwd1Xw7mIfQwB3enCrobJO0wQyUl6r48TdyCbYGosEKdm
1QXtui3iA8WYMYFKwHohGsYf4tAG1qTDbCFMItHKAPiScXjnq+ncV65I5IhiqmYn6nn5WjXIDB2a
2XEg97CUwP1z+EMbgNKC85N6tMrTgoV7z3e6BF/mr4zrA4zRUQVHfDdJlIHF3B7R1r5rgvylYnlr
qPtZhfLdRNP9FJIz6c190+VXGkRLgj7uSOIesdq9F3W7LkCsayoskY98eEVj7Kaxxw+d7nbB4GBE
aIO3OGQrUccH7iCdY4fzZeQKMaT27piY3n1Cn6pQbRbjp1GYBFEkcB/Ke+6AhGzklHmE3XM0tR5u
bGqxVt9Pw7qtnY9xiDQOEQM/tWzvWsITNvBLMUVeRvxuykIV3layyeregMsbH5UNzgZ1ZtzYfB0E
6Ke5lNc24MjYYuMpC8EuEO5d3dy48LNO67b+qIJhQ7voyUNuLKvlg1fvg+a3ZQREEf7BN1TyCt6B
5ZCK1t42X41bWXjbGRv3Grc8QZ8s0qEKnvypPjK3uxPudBtrhuEMyDjjsvZmKNuitLgUfDyYsnkM
xnjduWZDIFDCW39lVHEYouA6GPLUc/pH++5G18ve7Wa08h5+26JdTgSbtKhQXtgyXwTr1qxh27yc
t16O2pfXK93mXdpreoyc6g2Ixsmj/B6AySlSg4fGNX/3QvJaet2euXaGXDB7pA4i/GS9Bx2SlbLq
iQeQfXCr4T405IFW4rNtoWisKrZ2nOWGDeqQo0ROPLSIsnTPuR7bVBL6AhV3xJx6DZXli8t5mVCG
tjDw5GNf9vtco8eKS70OJoFHEU9Wqmu01CxRS72G1xl0vEL/aerq16amu7Dga3fq9423rHjdFwlh
4uITjVY7X0OzrsYcWp0GpnZKR3+bSD4XM7j0brG1TgFQLL8EEe61qA407vbyK8l+dWh5fnVGvu8p
OyJtgC6dX2rQtLy4Occs3MTG7ErePOgKrDgWVGnohvuooy+9oei3gK6QuNgNwKmbhVZJ2bZpNywm
CZr2fZByQ6vusZnoTZEj2kLEPhjrVWGWDApNF88Pb8qJJAr6EUBBEQbzuDu5LL5BLbufFLyA2Oi+
EaBPEgAaQRcLavl9PjcrF7v1NGpOMwNppc9v28Zmi1ZvoIY9ahlvG8nJ2qPLKzZTHyob7oGx/pkr
nUV+c+gDdDEg3BWjfwmE+QCz+Fm5/raI5j0sCHa10wMWLgFWFhsugH9wse29+qsmU08GOQfhGsTH
nqX10iN2j2I99vZJxOABVJhMJAFKxsARu5zVKBP518Y8dbZ9TNcWVR8GAdelNPdx3pzBm0UZnuMh
guCCa33K/fGhqW0C2hfJQGj9CweNOZ1ovFGBA4zSuy9FzdI+aDPNHUy2BudBY7KbAs7fyUI8ugpN
Fwe+xec6Nbo+9sWjzvm2qbDDLsuthRSjA5OUlOUTOIHk0Kp6HdcAFZC3oIaXwebuAKD6ASVz0lQs
E26wXXSxMiTK5GzWI/fuF6BOylafqFuzqm72IbCWBf+RjgY2rsicJ+oOa6Crly9njWBuM6/2Byjs
Bdex4VsryboTC2ovd7M4I7SIg/zcBHzdFRXOk38zcImkMqWqQiEzsfeRxfvBl3/cCqKGLF9FOlgx
AFcokLsdq8jJZ9FLZPxb4TlPuoE+CGlWOhwPwlcZofW2q6Hgwzyw/hEPEq4GvMOR7iLLXmg+pC11
dk0tN94Az5K6f4ND7cmSsE4azEHRlNpVOw5nv4le23E5kF7vZkj4J1bLc8PVzRBExzjWRWY9sPfi
Zruo6VPKftM4dAfWxXsbDVtniI512W84Z3MyC/+50vgWWKyClQzqN78xOxd2PpEo71U8XEQDRBIl
Ip/JxZRhRl0MmSR/iHBI4kYdKBQLrVMhxi7BTQuuZE7tkXccmib9GeibBvJK9vkYrzyPeKiY1TYP
mr1xzXOv5pdJoQShM0GVNDhJrN0tiYIj3GcBOgKIo/24gSvEDbTc3ln1ALRjLZzmoZZIaEMzp9ZB
AM+XvekwjCgdmJA5GsMIUGN6Vz2oAO1w2xFoQJX7wlUp6NSZNjH9wsswyJakTVuIUgWV3Uo5rqCJ
udHTYncMtR74PG/YpysS3aAcG+iCnRc/SnD8EVV8BUAU6AKJHxgr75rhQzpoZFueobQ59gYPxfLy
PAUdNqshPwScDPTtZDIQIgLemDotKzPFolu3109F2Ly5Sn+WlG5q1RPglfQp9sSeD1NqVAyxCZ55
UfVJECBrrW/miIPzU58rXd0qvz2KxmxMtHQoh4o3gxe+Mk60i+C+gjaY4eiO5ZvfBrDw7TZFq99L
U+9M3+NfFdre0Dcr35/OReHsqtLZh5JuCtQDrDCXKjDvIVOZivJDw/vVorB3Jz77sC5XpNYiiQN5
7ir2jKXpDYkRQ2HKXVXTo67Du8YApZekAozYsTvhD6nlYZBaNAzI0RolQfTB2wKKN8J7Cv2Ipa07
ZuA4eXiQwabWhyw1mrUhzA9USixFRTvoXKkEgOUfbcdyRZ1pt7j1g3TcvQi69UgR6en8VE/OxSWA
TqIYQ8WKaZNiV+AazQU2e+JKfgX1w9J0l0j3b3PuvwRzfMxDUITrEiqlE3y//WksEy+eJSQK2G1p
+y0fzJZiwhk00WdQFNehDeokjmx0tG5xgC1E0nFEAEgOFVzk2KWIgE0EwFYsUX7SRyCDwQ5Sjh6c
XHV7QtWKPbaG3vEJK2zVwD/6ocagrdCY2PTjStWYkgYO4HxGT4z6MpXO8GKxmJW45dInY6Bu59J5
B+H4vMz+OSzgv4euDkFU3w7NtOvluBFxgH6gLIEEhOfFX1YjgLGxQPSM652NnWOhBj8rWmxl9Txc
1zkcRoI82rYjuVAz7HBPrgvUDHtv3tF+PhrdNWuvn1hSeq1aLQiec6wenbh87VGo6hm1uRhXQKzu
/dG899x8FcXFWrB8SPrYxzalokD2o9varS4iGhJaTGE6F/aT0Q41KV6gnKDvEmDouGKTPfR+DySr
z69lV90Tb1gXdZ2FMbnzAMuv2ga/Ly3oNShZ1rj0TY1vDW3UruPhwfFydHLetEY03tZSvLd8wnkP
oNsX4o1g+LZxO03h2xtj9cnxsCGC7VJnzLwJYwEzQpRsXip8ISXCnS6HnTeXF88DsbsvpoMzgk5N
GoxiwZx6zat4A2eJtyVcIPPkiA9HQ9ypC4o11+Mu4IVJfaKuMlzWaIXmhDTTPsfXG/rJXuqxOZB4
WRdQHK1G53au5nWn7LFe2kzR8oRwd8t0DlVYxJB2kfs8tqAfs+VznPRKj+PahP2NB0zEW6a/CwrX
JCR6FRS+RDGG4dMwbFiZv9CYnxaJRyfSX49EhYD1sWfYx/i56CMriD1F8BJPKgPcXkf8XAhISWvd
p/Ws2KkPYAqsRlQ07hi4a1U3x9xVK38wjwsL0qYMD0WPEqqM63BvSZFCFeVjpHxKsTRVJ9B3rldh
iSTotyfDp0vcon2ATubfzg+zqXA3c/1VnzYPcD6+bfxGpFM1hImQE5Y76HBrsDKXhBHDztgsbmdX
hGnv4VxFdPFXviyu9eKC0usFl8aGO6dZjq0/rx18mG7BLumd+UJHgagdAwALjXqoMIvvfO8QEHQN
hZmOKAZuok5vYmkz6E2J1MXka6pROFGG1hTbEVuqcVuFgkMO5olfml0eI5mT0501+U3f6Scq5ofC
t5ixQvIekLS39WMInXG7kYCaeFWWK8TzFzpVsMSSfhJaWadVRI7F4BeJ08EK7UvAoYzAKRgDvVkU
+xtN/aODddsUK29hagbYbFrKT//IIRmHq7SZq9thaQ9tXm8bhUVfKMUtCP4AjpbQWZMChF2+7JYC
dJgxwGqp/RDNvKxmwQ+cgUWmqgNu29F2RRYAbsKNg1+PE24xMMxsV75MtbOLpnCdV9B6R3gF8TfM
V4uX3wMZv8HGND4LdFfUyVgHddGEADS7n0tqkokRwKg9vBVZ7KVO7rzLSmaDiXZDFW61MKvw/3F0
JruNI0sU/SICySGZ5FakRsuWbHneEHZVNecxOX/9O3qbRgNd6LIlMjPixrk34oaMlu6gZy4Z7eCf
qr9S5rl1j0ZBNNRzOrQXX2EZMZM31NL/SvS5YJx7tlxGSmzbil0SUo7XjCEAwEZ3lbXz2aAsLOV6
qCcVWo374yW5wTNqv+S99WaZYx/ETGY29sR+QdPIQyfT70sandAuf0bPrTY2M6dN5pcH0grPQz0Z
gSuGP2Ud6zBvEwsOYdx3o1bcGbfJSK6DWe2ylRlr2T66hgyZoz5kte/8zezlYdQMc5zmc+yH/xy+
dbtnnp+vbEv0jafVSreOHC+N054zr34SRvM8c5gtUi+HeJKXYlkPoz8yR1ugUNy+eRRku09eIMZ6
66ScybWZqbM1rs+yHx9cayn3hb9k26IyT0w5DsrE2On5iR0MdvthL9lfcg5Yf1ppApXFrvTjh1F6
n4ApB5GUPbOlnqCtek4Oqc1uAqOqd6UXLYGb8NR2GQBHn5CSzH1N0WHX+SaT2ZvZxrt1yePdotNr
qfr+AEA0hf5Q5cEM0RPosmHjkzKPljcfpxUR3fOahFSEJNmLoc23jmlNp9KDbp4htulIgESFehhs
8RwvZYyTV930Mm7t2PnX+q61WdvowU6SrWyH0wSvnEjmvkhrm8QgEymx/7pt/mhX3SnJBxJmxVaA
r1MBBF3T9jfaJwZWPXXCFJdbkzozt/qf3OngHcf64DvJl/SS90mTQtFRtMxjxndTS5arime7iXfO
Uu1Gy/tekulkDNW5Y5XiRkfVwRPmda6WwIQGpNeLEdOsmh/AKpDj7d+ae9KJqr0ftYCvlB328rNw
Zunia+XO30QOKRudl53gPL8LTQVJimAY64FZHzGqUP7tfWSvRlSmYjRw6rgXcreZZTOALug/eiF1
uCbOdz6vbOVlNI52fXYKdw7SRYArePLSyul5zQk5YzLEmYMUnBnW56jrFysaFS5uHeJ/wx052mrT
mgO0+UrFYwO0bhJLbQlJw1Tkpj9m7O/Xad13w3TC/ULlvOCsjs6rqc0Q/TeMLPHk+NnGSZ2X2ihN
WFJOfN+JdvnQ373J3hfpAZ81VyeC4Je3wuQ0+dklhyNR819rda+ex0Q17oawE8510mkdNk7+3Ffm
RdYyAFfkYEaLGhXXoXrwvfkirfF7XCfc9MN33Eyv07Re57ZgcGOR+FEasws0GTGFrLcUXo/SrkQQ
MTwLujHZzqaJxpvgmirGPHCs7kXM+Sm2jV0Ndxsb5bmtshdleFfFWH/T0zoFZcm/6UVerWT96yKR
lSt9Z8fRUujo6E7THNaK2Xp6H8QkwMKB3xXMuOoOlSYtYj5ZJglp5Z1W506zYfn2HdEjVehbNLbf
UaNOaKKHOKuZ29EymOpBjlka9mYrjqRPslpQX5vJPaW+c8nYkMiMd3ibWvvBztcsjEd1i92ZRQIz
f9mQMaZiw3KoBvPRWIc/q5Ef8S8V4XKftLi9+p4YTnncsJvaaU5xivlnKQ+O1xSb0a6f6bCvWBFu
Kmv3Sk2XoaW4UtTuc++G5iKueRc9exSBxlTuElvojZk0ByuZzKMQ+dZI633qmYeK3N5/cjGf7I5f
iw+L+/Slrpn25/4dnM7PkUfFOBnNbi7fY7Z6KpBnUjp+XbWCpsqMKfiqOniIqiUc14LfcyAP6/p3
8IglGIRebxyucZjfv9Ixlgc3N7jZZ4orG6QyzBquW83rvJ2trEEWIzLAsW3ARdCLkn8Mqi2wWdQh
AscztON/mgHA4oHrlL7tBnJyvqJ8fJqq5ZB5xXckWPflZN6R049+TtQBwz0b0q2og2qJ/zk6Nbej
ElGwyOInyw11ECtQwJLSXUIqSiW3foQ4ugy5v5MtHdBYkMGbWrckc88mjmMLZcx1iKtnpviQVUVQ
G3IfM38EvPzxhwZxXAD1zyK0V2+jGplvpjqXYVbNjBs90CIBvDFuJ6EPUqf/yTKh4ImYkZaIkXaZ
PWLRf3TSKkizZGsYxrNtyUeEtbNv+lSEzg3e7wmxe1eJsTykXsSuuqkCV/GuWZ0xn6u8r86PEc4a
euYotePQSdaLF/Nz0RhM2ECFppExmi7I4/h1xQnaDmQol4JoqZVcuNwgklC+RRp9I+0XpIpBIkcZ
+VMBqkXowV8qjGEbu83FVVDcus74nabuyMKMfJNkUbNZnIZYkj56GirSC9Y826Qq0lR+zq+1tq/m
OlAruWw8zFfmwLHe2k7KiMBbtvhAmRvr+MEeXUIXa8ferpPGSy6759YRNz9rglb4CHGOh2a+XtgJ
FgAJHkDcwtTuw3YxsAYm0dZt8hNP4By21iW7n8ORojSEognNcbZPYqiYG49fxGiQ71CHgpGfZad/
S5PkxU4wBNGS0RYfZNMaW4CVU5uboLId11Vr7Qbf25WJ88viwHVTqPXQ5YhkmYv6IIhF4VJrSor3
Mj23g6K64RBfoAGvODz/cxl4hqpt/qQr2qJv+fcKTp26hMefZ4NvrR9OXe//4gX+jxv6oLHohUMF
+Kgk48nKG7aEyN1ifzpL3T4aOmzpKgOxOlBec0rZUAkq2rFdOQ+iTP1Urro444JIXW7yrLzp1Lgf
MBaRw40fJllncC2Px0Un56ywHqdeG4+qlG8lvebG82Vg9hmrAoQOGmlfurw7uB6qqOcHlUz+oKWP
FOWghWVfH13RhNzssKSV85k5yRY0bEZJIBOtayyc/mZ8lL5p7tTYfPtG9+rObJj2QHyL+lAsemcV
vh8sDhxIGn+a9UxicVsp5rXtvvblvnfnR0Ot48a36nBNU+ZLUXM2ZH2XHcd3LmVrO2cSMre76pYY
EK/sA9Nv3mObBA4TZTLW+R2iGILCmd8K13jKohlTgtwPttz7bcZmZPPd0fg67No/Zh2UFw/8mems
Opct8397ZampWNCTxuVckbTSDN6ZwIhTrblaMtsMrYj8Axdkm9H4cLUT1d6gGKuNmMF6DHM12Hpk
s+9ziTiZkjY+upXKgqGwx300Wc33GPXLPsm8p0TFr46YLiq9i+05H4Ytq13uAv0666pPfc/4d1LN
SYphRW7yb1rOY1jG3aln5GLM2SWdO264dLxGTTVuC6c7Q95sBlm+D9L8y4jAOjIzQ+9piWJwCG3x
rGvKyCUwHJi6yPqbOt5/btX8MbX9NdriNppUVXRKMswbh2m9+18eY4drZWsyFndQzten1ONbHtVf
jiQXATw5DTLbyWjiQ1tSrD8VhaIe0J9HF4+9yFhG4DFayGBtUg3xEnVhq81vWaHamjZYW20gCBJR
cx5G41Qu9QJeVe9WbIuLMx5blmEdCmzHlsmtqathl8l1l9fVybf9FzeOGTbJr3hK/kSj91XEmuxi
qR7wwYQj65/pdPsPcm+NDTt1MPb1zm4sMHQihM/DGGaOuzX5gDcNOMOmRr3gAjyYaE6Vaz+O5Rgs
dvk38Semli2l97pVTvGQq+WWev6BENSFZzR6G01BqKdLicsMa06XaeflLm7xznn1TeOV+dU/AVDs
3feIFhG0uYNkN6xD0CXuhKo5ltSJeROQss+PkqBEpW70CuQH7VFHcWjp5M+yGgHDqocKm3kAVDgE
eUJTGhXuOVrUQ1qKEUwB/aFU6qHomipUpZjCZuagzC1lBDEjq5uyOyeMxeQCvWpBkVuk4Uwazc70
rWzjddGXKf2rtNbzmIpbOVYUTvqapfraLf7BzGcbiMwwNqJKGJvdabLKvsVMN9vS+9clbTjESU1a
YvXPXdPn3mk+LL7n2LIebPo3pvvFi+f6TJGzUy3LP7q23kgDyXnE3O3syWcmYE9+Y7+Uq3ngXcBO
sGQ7a7J2IMBHPZq/VCSXyCtOjKX+1lAGYlrihzSbiSvzCm+n1WKEUzc44dItYR2ZL6Y/7SKTypBE
iJRzGxKwyEuk87K9EANyLBu/D1Ipt8aMYlfnhSKN6T61ifS/yWqBOdxMB8gb3C70UIiV5szY2cyX
p7mJDkYu3pKZbqLiUWST0c0Ym0u3Lte4w0i+Ej9dztY5rZY3keZp0NgGAmffsVmJ4PMgStejEvMu
Lt1X0TZA6PYdHUZgNUV0czvveel5pTNbI6ZTxNbt1hiRPdKk2Bhees59VFGOi2m/ulRI2b0lzdF1
t1PuImfXFHhuW23M2vxRDAC2pilvrmc/qZm/AnTyXaNHTHzD8GLPyRz/5IpbzzVcUELW3yy2m+97
Fq9K1hqHos+pdCoAmITpraG3go1U28HJnqbV/+hZrxHJHqQsxlYC0zBnYtup9lixUdcD4NoYbGAO
CsuRD+2cFqG/6EPhinTvDkwdkpKJeRttmjiiWrqDx3pMt4As9X2WD1UnB31cp3x6XSk4wxRZ4bNm
JNLV+rf2WzjTvhUH3/3nW3LdMCmTW0vbt8QoH7PEebOM9cmNjTcjh26vCJDaeZ1NVlSV35mSd0/2
JW1J6QalR2fdCEtulJ7ZrJlw4g3lxNzdqDbebHI71dV3aU0Rb3GKiNZh46Fk3LSAMg9VRBXIK/Hp
LuNNjsuz28Lsln5ytYBBN/gFnipQkaAt9Ks9p23YpU4WtkZ8dpLa3/X3OJ22LIca9429VciFg+du
0rorwKxJIeUXrqYGVYcNVrG5ms+JYfxZY/PcO4u+Wmlk74x59SCCu//qRJs7f2TddV+pF6Sd+1ml
f8fSPrc4XYK+BsoxY3cMI5i3XUnp20hG9OQ3Ygu6xMyFWk/thObm96sf6qs3VdoDH7Tx1Uj2chYz
DBY9/Ke5TkcELhQAtBQQjXratONwiaNEofQhZyyRffURr2BVN8zpL6qBqerSiCdzMplMDP3BXNxT
3q03Xrur7cu/ErFhsexg8sdThpvkas/Z3l0BhPnufOKbkkHeqqY9DNV6imHyiwwhlmyFbElORTef
Wu2cuNiPbZa/LFTAtjFsm2pdA2k1x5wlrO5QvhsOP1EVj+E4E0xYWdEuxkodWkqF7qC3kW3BEST5
QYjommfqOb/DKI3bnjWeC0hKRCo1hR7Gg03elj/WiHPFG9ybJ1FljIV5ZCP7aRPbyLgDjvKG1Uai
7DaWhxlXYgspZw9k1aDiak75WB1X8OW2i0hIt9N3UeivNDVPjQ9CqiAaJyd/GCfnyKGIBpRZh9Iq
r2aq3qp7yBy3N/n9hXGeI/DRPKN3XZ+XFQhmSPdpFV9rokGQNNKNMKw/FpoGUrn/2y/5Ns7rmxLZ
Xjh+vq0hrI793D8tZrLjLNUbR96P6GH+SfgiSpnBZamzS+zDRmgZdi2r1PuEdaqZseDiSR+lTvaz
zp9qEk9sN7u3bvVl8pxdhzElYQLXrsunnXgGA6/xt875+KhSESNU+VZgL3LH/AtI4uCn/rNdRUhk
Hd2NT4SeBj6bi2XfVWYw9esRouDZ8/Nfa+bEsNT0ETdpv3ESC0oKJ43LJr5IRlyvbVXziurAM9OX
Ucf/4YcK16h/4I/iVCurQ8XHEdmI3iq/dUM2oh9Mr8qZ66AY02nbmv53Y33L0eAHSMwALe46yziA
mjwNTXKaW+8YqeQZvf0jTuOda/aHiY+hNt3P2MhBVMrPMV4KZmXzzq76vcPuO04O83kyottcindj
Uqe8rDoGbNGrlUcBzw/h0SZkAG40NnsF/T0yJ7JgPJ3pE0LgYCbrsCNc8+zo7qlExef7AP4Z9NnE
CDHU9U14ZN83HnA/ohRnzD4V0EBWbbwY3MnQcUdQ9Ruo4Q/6q4kaQXXL+ORh8ZKX1E12dG2hKAS8
OKRSBIsf92j1uQdPPQM/lxV8pkpx2DEDEwI9w7Bce5O0nYKLnR5GgsOY8kNSsD+aQXjuHyY0bsDY
fVXhr0SwXSwxBlmmAvqzdFsZOg+XHpBxIuGMWyEHLWj6U7s0P/z393nOntqaThKmKyzNmajAZiAQ
iC99akj/IVMZYFw9osEdRsY0VtrxXsHFIHUnvjg6w2xRwXjPXtLvIABPGThrlOiGZ2Y5ccMz53f/
8fK4oQctwaYKhXjVO1uRpLiaaA10hkFoqspn2nV7g/YcDhy4tpa3ZFShb3iHyu0fEkdwU5cX23O2
5PFvy07+YQ0BZE+2PDHkPPau+M7ueYarJt0xYnmTNZGSEtv7sh327lxmRwEkXmMVHbkVbsqCifOn
nrFHxjuATbEMxz75jOYF0cOZDr05vdh5dkLSVhuiOU5IfJ+sX6i3a+QZx3IeOKPKjKrUeBmW8i02
0odO+Dd6va3IjBt0zK02aXNEwcZin0VIB91Z5MvZN6xkPx32kcEeD3XGwEixsn4iY7GuC4dWRz8Z
dXuUyqH0qkpcGuX6oLRDlwVRFPjNcJG5vrrZzJzb+ZqXEUU0Brqm6xQzex/QjZiQum+r9M8luoIg
NKmsimMbx8wzucDrghipyNrYBYfRYACMNs7UhSbAgRkthE/m5pPbeojIrLveyDGiX2OZDE5behHk
1m6yfwAZt24bfS199W9VS2B0+iGy4reMBJlmLB4jiKiR7avNQJ/Atf9hlx5PrGV/dEbL94sIjh9q
gzUn7EsOPAwAGFjm2dgatd6lU7Ns7DE5Ln7PU1NlO7Hq3VxP4BTTGuS+vIkFtWRZWYtrRb0dDp6I
t3mVXpau2RliZeRS/kvYfJbq/IzEeSpi/2O17Ee3rbe+7o+TN4ybLi53IAf8TGrazDL5cQ1t7o0B
/ReiUDOQ7cvsdex4gUQEMiaHZxZSB4MleOKiR1elR1czmaULG4p53zTu91y7hxre2TY1ITH9u9YJ
qwTulQbbMo0Wz57t0O/Wmf2Z2ubVhx5rEu+6ZDzNran3sVvP2xqrQ2owMxppa40y+QDA+m2mhugO
ldkMR9eNb6uSiR5IRwpl2mtuv1qCzeaThP9M7o7eHn8NutEaKc4QGf9bW/Fo2/mDURChaSy4pdBu
8U/RFhX5kTSuJ0rfU5NZu1aylBTcfsOQ45i07stScwiuMg5LSz9JQaPWDrheu945WwW4iYNtWQOV
D83wmmJqwQqUbfhNjnkzQYZlb0sGcKgUlT4df2C6Y+BPzVOaQZv0pJnSU7VP5lRf0LaOos8Apef1
bpzE7ER4qpfhBHI6aqtWnvLCCV3qhN5DLrf996IaSUmfgEuGVLQ7W7gnjECPfVS9FpPp7+oGSP3u
f1qGl2py9qbpbhsy7S1tvMnZAsxlPAvH47LCtqOjTL1TJXp8VdY58wuqNABpv3N2tefZO31HWJPm
Gdfdu1cZX0I43zhOAGv6r3pafkSMfpdU1ck05B1WdvaFW+HJUdZE4RgPUOfC33SC1KpGfjUIxSjJ
PwaftxO1v+MAOxEb6FujjQQwdclDVzSw+o3xEE3tQ99Uh8TPaN3iv0OUbS1RHs0k+bfEiLJL9rQY
cg0m3d8aOOSs9D5oS7d1lf3nMX+W5opLpAyswnzJU/fbHgq6/UUCfhQP0KpMNdSJAtOmqzA+bN4h
zc+5mePiwxhwj7jecm4jDWnS7MbW2bpaXFeZHK0JsViTKDkY7X8toX2LUn+rEgy5Zm6GvwnwNqbS
nXvrYgsFbRF/TiYGozGDSEkVK17d5mli+pZmDjhRa/3zHOS7xmqoLWgdmAaABaZk2eY6cBz/6Fkt
XfLy3EzR1ugQfOK0/B2MJLB8mIJR0oQXVJdeBPs2prsEi24gzIxaoO6LjSyNS2yTTY+diu5Phtrg
WgRyS3FvSIsCdoBZxKpYR+VZtzQLXJmIHRamuyzFiB3jqWLyYh0jh1Wanvb+FCllDwfXjzFgnip6
/PH5C+Iq+tLwIhrnZM3Dk7KMp6oAPE7Mq5vb20ZaJ2TC00QXG5A3OwTaSS5aDee+nL4dpj4WMhYg
rbPtLKK+De7OqL4mMxOMQVcvkUg/cJGys7CRGFKY9w141rRt7Rxhf3cltIZJGHJzny0aJnm6AnzP
w+HUdW6gCk8HXIsXjXG6k9OTJMtEa/PdSptHa5IvlpzDqi9TRg6ItKqu38YkIm3c1QUFJJ6XTjpP
y9Rsl4mJaW00TCfpyGsX23GcbzXGsSqG38rUx5AYu9iazm7FtzomdRPkedFiQmkOs6fBGAfApG7k
wHAi6vB6L6z2IUJuw8Y5bsou2Ze2JcjQbr5kZ+2UiHdeCfoyeXxlNel2U4dDOV0PaohweuK152/B
weVm7tYX6NgFk0MzHg/ACoEh27CSOW5m0wn7XDkbnB1nkur/Nb76pKUo4RH6X2OhNhhz7N3wStnS
3T3Leg0wV4VoJwF4Ja7pApzP7NXO1fkPImzQOBGncGO9qI5qefTlNXfIbJXmePCM4pQIf0IsnHdG
4vMZOt/UWYdsKn7WQrAJsjHoaMEG7pXXHOcPjskErdUHdn3wrrj4lXoKKwV2vskNM1ix8N5vOoUS
MH9m+SgC26uxRFg8zEVyXAVhrD76Z1Lb+8rprpYx7d2+2tNUv3dx/1B70HB5Zr+J1gHxr8twdvvN
qtT7yKVEGOZJ1MWWwuZANu0NzefYNvWFOdI+auNXTKt4aRuGmYAzS51jOV68azVmx9aCYUvy/NEp
I7nxNXVjFENYrRIbjTQf69ilXB1PPqiHAXDNjIkFXWP3Pql2v0TmVmjrpVbLRzu0v1mxnIUW3bYc
x0cf69ic2dbW7J3Pzqu2uEeJDEgX6tskOlq++QpAN99/qb+lKN+zXh1Km1qa0LP94rv5zk4K/Mi9
Hnbg5AlWXPhad8TUoHP+Ma42KLlBSAZCJaSj33/AXKSYysm1AMdwU/M5Mlw88znU0Xo3Jgj61opH
rbf/9i3akrR48Nb7OyGT5atly5+suJ+FFf1ZxgjDgc212boltKXKxlNnxhdDZvclQO1zebfHDfgq
LUYB3EN4WxpZ751OnNwEIsMzzVdRkVJw36NMQzRO9U/HUHRTL9ODSGt8Jk75gIf/w5Iu4+y+2JM0
M20aD+1pinZt4eQh9eVfm9MGPCLOEXWndYsfzj5m9Zwfq97ExB8N40dKxjjxCfeX0matRr7Yh4VJ
nj9SXbhNc0iXpQtWn/GVZ7It3XJ2g5dcMleFq/bf1GK/jF47YYZ0/pTu0t0V2Ie2Z1iou8929d6T
bhSbpfM3iTt85DbOqL4HDCS1o5DRlliDK6PtoGobkJOejEUdf0/Ggh3Dbj5YPY/qWMT8n4tjstCj
tJSy6Dr+W5sl/6QB8NtxYbu0cXlrv1J3XEkU/bCM9mVmWdu2IspD2KStVLMOqpUCyOqXL1eIfR5z
pJSYMknN7F9JTJV4wt2Ppov2xuTMt8woX/nzLwqfWC2T7ZhiIuBo85s1pkKePovBPQ0rgzjI9qOy
m8f/m/1Nc3zIjfk3G4zTEgO+1tWv4Ssj1IP9UsczL2wREr/VB8C5IW4kB8rZOerJpZNJYSl6+dNm
mB/0vPyr2xr+wuZ+7fz01R4i5K0kfoP9vUSD/M9e5S/L4t5IG/nKwZIKilNzAIajK28yDvp0+mk6
Biuip/coumzn3rP8sbSSgVJcNWOhxspuZr7+Ro11LnMcvVbJghXri9bs1zOMs2V5gaWyD/bh7Eav
+ClRsu+O8nctSFtZK/WW0YOsePq9daX+mjBgzu2LdPRJ+fPVgKNuR3K91QLjzd5mteys2ZiQAAlH
ESU5B12j3kzDIig/3S2FfCxt908xDh+2nNxwse1vA67FQKXlWm6eYpwselo/tRxCPWP4WgzwFSl6
LCgTIhB6VpL32/h+PM785ZMqD3Fx5wCzEuhGdzfHps+oauvUpgUDqcL6TZXC+JrYTjgW+BdyDXmO
YMDEByI/xnhV0cumDkwl1PumzVu0c+MZm8/WAncBYT8NbVuFvZowbvbyIhZ3A1H6OXUafy89VV/3
nwjln/6cPCxWRTCqy41gu0NIPiDeWX1x0yf2bV0lq1McXDDZCpwIKm7M8rE21oPEr4gp9aEXE+wG
oSUZqAZSfT9/yX55HbPk2W2SbeZbx6Ed//jVeOkqduSuGIgb91DY1BGuasVuzhgDNdlRGfVXs5ov
ReP805b5ilrz40NyzRLlDXbgtzOijh4msoBg8NnRpf3rU+9cIqgy3mqvKm4eEtIKfDEfDSvNN17F
FNE1EPljbWDnwqjbcV8OHh9bAmY5mFyTUoPX5qREaS8Cj58gHcnr2NcoCARkFBtIuJwTPHrj0ewC
y2PjT4GJiyiiM5XdTnND9Nq9tKo+lyRLbBnADJg8WmJmWp+uue8va+GchGw/lgQABpwBKDw/5mtC
bIz9ZTU0oWbP+VilH1lB75Fk/Rcy95e1rJTq1ZuwzUsVqcsozd8GZN1EBtzqptz3amZIljzbPt1b
DN49J95prNY3IKH/xqUONWRIH3u/olbnIR6OdYWQOYnjsOJT6QVR7QbPharYZ1G5XOoNSSIbVeYM
8yrvSSXDqx0Vj7NIX0Q8vDMi39mp+KmGalcQcLPto/VPLvKDO9D9yIyADGmmFz+rtqLvb6oxdn49
EXCg/5kKM3riK3Lnu/I/k8s0kUgdZuvgKVSHdZBvBUEiclKBZRqHaHROWEl2vMuhyOofF1mrNNEB
mX989S0xWYtZjUT7yTdFEFbPHmNsuqzXGarfxKpJK8nq79busQ6lLcdAVyKHN+vfehavBo6wnp/x
wNjijhTJSzkkS2jhHhaZKp7WzHvth/w9TTy8J3H7YgwoXhllRNy3L10Bpeg3f13bvuTEguQADTxZ
634d6weQZIKGFDM5qBcnyWOyerKjLJIxaNs8D8WQHP0smXlp2/g065rZxjC8DY78cEtUrIwSfxA+
NmwV58x58r/U5nu35dKz2unVTzXbyLX4pMq1ecSKgD8WYJShL59hKrqYB3xIIJYjjbSi8B9v3Cql
cMtOXaS2Se0AmicGcL98HpLyt+hAZ9ARX4woxtJog13FbYx20PZorHMWsCqiPdmwnCeif4hkyqig
DdrUbd6N+wF9pTZbKM0EZHdl3j21wysI6oMyAMj6MnoXCY5iVHQ5eyA0KLd5lBchlTxSdAkz5q6N
AmnBjqVngP553i2I+aRq2UcAltuEoSydiPXI1urs2tabmACNBk//HTvcPXNzMeX0aVb9m4PzS3Uq
YBh6qaX4UsNySFyxL2ITM4j5abDy0Crqi2vOj1nl4IUq/kxrnpzLKY952I33wRpw+U548NabMppD
UQwWnxgALB6Vf72jmEn0rzMTtiYjL1vRTLrlV+QDebZJ+Z0D5W8a5X3q0jpVHHb0AHzFTvnhpNB/
Xsyx65n2G3DhOXNYXOJMLaPOIk73HdF7NvY4b2zK8+yrbuuBuBLKEC4ieWzY8RJ4ij7RTNszXrZ9
VoNqTr56E958nQz/Q03utze16W5Kx6PLCMvJm30js0/mglwUZcOqmPpqe/lfFfPtrh0GU786D5aP
5IA9oM8aIl4qKvjkf5ydx3LbWtdtnwhVCBupS4IgKJESlUMHJck2cs54+jvg29HH3xSrTudUHdtF
EsDGDmvNOaYCDCgtByQv2dbI0kdznPESC201pdOunZTPdghutIjWXlOIlheQ10GlytzX/j2iCQ8M
htcjKhmG/JosGnSUxiyvE0ENIYUjas7lV6/JO8uenGxQnue6PRgGO3iRZTMiA/uXZUOCL7DnyUZJ
KG/8YOvpUR0XaZHNXlRVfue94ilzPizqr1u5Te+hpKOUjrZgeDEETY+4p/jXnKo4Zbza6fQ+LU1E
LXsiWzpam1K1jeiiZwqG8YlXA4EjO5xORhcvUOCqy/fWDW99iC6JsSt11hVn5w23y83nADCJhBEq
tBaxh1nejliuVj69gHVCBSUJtSPYoic2c8+DJn/K0nJq6wVhNXH8nGSoH/qJKTl+wCV+20M9OjQd
wIcx5QRP+WikKmwchMh/W3r2UQnACiq02XE27tmUWxtrKm6rAYGUZEyOreMl71vlE0fmbdSyAe/L
CrbPaPP3MY37ergZiXGlwoDSNtURj1bW51j5KFFinYN7PFK0s959ke8Kzu2lFN3qo30TjJablvKn
3UZ38qIuHiynnJfOtakgIavUh8xMN7OwrmcU3hKzxpzLBypgnirGD1RJnjzF+z60343EQvrS3xVp
jKKoKlqni4dbIaARNEtjl/YBnpLIk3DO0GK+ndQAVZje3CeUkrEOB/uqDZ6yuVFvsmTRZI5yfYjm
6kaK89q16ftZWARvJ8W4Y5fNeshMmyc02FJZ5aDlY3SY/DcMi8WuV6t+pbBXeKpK83YMMprMZXeT
4fpj1pif2zAyHUWgm01K808q0D5K4y87nNwsMx/zImLC64e9xdzfxOHgNAq1VIvkVJqNa78ApaBQ
5WVPVA0o3tHfb+uydPw22lgZ5A7SpWiYsMuOVehXy3rjq04AcsLWpV2rYKenCrJPE7E39Tc8/cBO
Cg33Qbxt1BxCf/OuB/NRS1MvmKKbKTMPlALdMPsllznd0fHI2/BQh72rFPGdTRs604IrxQh2/YDX
b+aoxElC22NZuhlpQzgS8EGXLuejGNJHjeqWFUkfiWrTVzPEcQ6me6PFstylVnxoIvqlXYItGL1d
5Wv3bTpDVOulck1+/Edstd1dlvDkeo0Cuq4Md1ZBwU2YdflQpyJ2pwG4TVpfDyLbFjjEmS6ma4l0
pVXfsAnw+3Vt4FWComohihMqQjZLvWon4W9mGfFUN87rQMMFglv0PpTT+9637wvdXKdQ1vK6+C3T
dVjVxHEMfQRLEaxgZZZ3NS7oHo4iU2B4TDnergjWfZIlZk4OPouc0wtFeOhJtqYDpe6nml8z49Ik
39FtxuoQ9HipRwtwWzre2DrvDlXPFULYbWcPh4J03lAjU2pmnlNV6ZdRK2hMIc7O4kBT/A6Q0HXe
4g7mLFZkGDbpcjRI5Cop9tSAWU+3xC5rzbUVBtBpzJk5EWmIlGzjtnrWDRK0Jc3Ci6rfjlYgr9BE
3ftZR0LGcORKtlOJenCuNPCaxJVQ4YmYKxU6MthZ6Gn4kekSbrce0A3HtkzAjFFtVYUfazSNy1aI
agDnsqG6ZSW8E6G8leaoQCGZ3A/2rDoNOxZ0GqSJqWs7gnHoCzx1ECorSp6V3SOLwpWgWI8SIQFY
1eESsOZjrLLu6rQ5RqFZgEIc3hiRT1PYemJorpf1fpy7lzLuHjOmlrppn3ufXmU3TcEGZQLGGl15
kQB0ranfEKMWN7ZnVPxoYSDcQ9YYUV+27ZSeQjnu6H2ODC38T2wwt1pqU+pUvyzNfAIuepQlhGXq
5JEL8a7lzRVT0pbj7tYa88eWEdop/UcT9RszMZ4h4bzlSxVQjaP90Cwl2WQAxgBnjlbEqtTKG5Rf
v2BO8l0TAs6mmt5j1d9Fdfwa2MXvVJrfKx2Dos64dww5/kyXTU2boeuXaqteRwFybMu2KBllS4sy
yTZRYF7Hab/ntj5LtJl8xcTHYynAPpZJJcJ5V91ogf6sFrqLy+gqEJWbq/JmMuY9TUPMZrFro/Kd
QX0lghJeqERuFs2uUlsToM+QIrUFk07dzOnwPMaYrJtuS0jacdD166IdkYlZdUOBAwYixYSBvTBm
cvUgoaNb1/m8QbpwN5n6jtL0+1CiIgmC7aLY4AhIC334zKT0UM7GQ63LdIVMAHRdevSF8pj2xmEq
DSrr8rM51n9mYyCrbnpHUe4Ourovu8ELKYz5On3YMq6v7Hx81XDHKj7LGhp2SkT1vdQGB3RQiTOi
0/UVJLSZeVQoYE4p9CNq27dTFGwkvIFzJx+W+lFs1vfo0Xf2kNHbJLzH7ngZcJWC+bKiA0HnSHSq
wxibB6qExRq25O8kiG5L9lfsBd44sPG63CYG8NAg2thJvKfgT8EHTu44jH+USRwVu4b5oIkH7G/3
ppKxh8u9Rq2u4nh4mDGdrLtEjKjRkrukrHeViUgVxMzBChR0sAZa6JiGPT/nS5/zh7zob5CocsiY
6l2PlBrInrnSgwg3mC0pqyRJfoGEAIdnV79qSzpOvflgt2CBQ4XuX40VZrYSkBuAhJL6sdPMrQZB
ApSYa6nL9GIqyiYyqRG0AcAEIAsa9BPcBoiRuz5lV2GJdTzYAE7xmqXAoGESrLUY1KAfBbeW7tuu
lOavlMj22DlvA1qEI4GWKAZRAwbs1lIzQseMlnGTx2p+D/L1KkSPpvlYdZoAnGhu2bDRM4GKeFxa
ey8olSaH3uHnVFu3TWPdzypnWNHi0NFC10ihDBUEGeLQLWeUqL1fo3JXNLgfdXoklfZh9iN2pmGI
9BKPxgDrj4afehRG9abQkQADx+agxcJSIsqM4uq51myOGUqJEjg4BrJP53eOX3O9eM86H3ckfY+w
35Vmz+XnwQcP5SPXpw87C+kcqrdRPnCqxUEBtx5HRPuVzJyGzeZYzkjgCprrhWW+KLMtECfRs5/k
L9WEsijkyHZghFoOPEq3qFusLTPHKD8Ndeqy+cNA39Tpk+xPb5JlOC1HMgaPjQ1fPI99pLhdLPDD
28WvqUKf2yShYw4BmnfrSlHtKzi/SEnsA93BW12DjDXTQlCbch8F2drESLIzRX9t+kFP74pCiq0b
YgPUFFO69pjP6JFM6ajMEa1V+74erJcmDym9UCAqgY2UlJNtiWxh2zc9UxsOZIQw/+X4zW2kIY0Z
3veVbHiBLIOLwmCTk7szlTsdrOD1UPV/hIUgk2kG0uOweALK8TFCPW234bvgxOEACJiuiyTyVzKl
YMiuSHuZghLJ34wy7OkkZOswZSAZqypF8xN0TqkZ82qsNelmMtPPQDZfo8zqHH22PzMUhfjNb4ym
3GgmDhvK6LbEwLYgD/o1VepwI0Ky4/OCZUN+7yNta8HgUkO93qQWwLLYt6+pA22aQn4FDLXTAQ8X
ORmDGea7vreI4uh2QwOPUcfWPU3sASRf3bWkaWpj6nQT4NFQ6BuwVtSjTIQB7Xs7FjhmpZQ/LGGq
cPgL5G5ad2N4pQj26rJKnm2v/1YCjNyIzENKte1QL7/By2QFV01xZyjSIclYZ00ITkZ3JGx03YUF
HKoYHWhq3BewoFp4TQuwu2ppkuRlC+az3jXUzsMa+IhqOUrs7xmru6gluCqiALISssRiQpHQmOR3
GRPm2lKncCUFTeTIfng9Q9iGg8OWbYz3oozztU/hRysorne1BVbXeM6mfFuZ9gtsxd/dJLlj1N4V
Wf+otNoVXqhngGcfscIpLkGxlSQ680iFK89m7UHmceN3foNKrkYgrt2aAHzTQnTrypqeaiQLjb9o
vvpbXxvZJASLsxoURtpmu6EvvRJbP7oQumNB8xZa2UMKRiRLtWsDw9mqxOIgydM1HIaHsiuNdZSI
OzNMt74176JEfUTwtCCnzE8CN97DgD3ymKP7bVpWslzdasO4KQPMOjV5X2qpcWyNPsoUfHlj9cch
UyBepMKLq+TYKnTplUp9H+PqjlC035RXmzXHMS+uNUrANH8jO3qp6/Qe9ciOBNGNRd00n0tWJUkD
pFCM94UaP1pC2XSN0VK2bm+kVr+3NUzSFmZLte6Jjw3CJ70Ib9iuUvWtrZeCyrGDPRYF5fioREjI
qU3aWlkh36M2O7GVVoZ0HSziKqtoD1lXvehktbLDQMDNJJ6Zv9XRRu8v7FtLstzWqD7nVOO8hBy7
N13RzLuBXl46TW5YGFeDVjmhaq85m27scirWxpxwGlKnD6VhDUcCsIkXc5BNIjETZvlOxDL5rUN5
gFsbcsbF+jz2EjsN+1ch9V/5aLy2CMHWjd64MGb/CDO/aqxkowZlwTQ6/irDARs9Rm16lnuUXtep
Ka7lJPyNXmlf5vHRbMADlq2+wqLp4e0pUK2SyIKf8WrqMifIFTyk/uLrdDibPcsaB6gwx+sWm59B
1b8NQbjJGyTqYbahS+dB/K07+MukYOapuaCryZLvoh1CZ2b+2ZtK+35aOFpoOxFoc3JPZ6T69Ti+
Bz5dvnYWR3/iVWFf/8XxHg4zDtositwyt5BYT/mKmLKjtByKJXvRyxSpgz3gJSmSWwXzxCpoOS4G
as1WwAr+mCAGkSyqRMzB95jTO5/dsWZZD/pASpAu/8K1tmq1cp9Rh8yZkVRUITo1oLCM1yia2K5L
g4QrowQbjY3d7rZ2Px2iMNoCgDBXcmQcA4kTlDFXLGeMfmnWPeT2d0OcvWZTgEce//y6MXS3nPyr
KJFjh/+hCtuVH+EiuffzRWqhQxKLunzL0pgwn48qiz/ZmYXkTcznJdS7wK+vdL/bDFK8IWZ1N/s4
ojWq0mNhfHR+cJ3MXe8Se3gtJOQ2ClwvDv/PYw2aLgECkZLEjB4uu1Yq/yOu7GjVoFwLenEc25Fl
TaDlDOWnbuze8kB1USUjzzQREinIM7D8frBrbF3JD3kupWc0InKVpH6XhsQZNKj3ODAdGskISenE
Nka/aabydYo6+N2G8li07Kc77U+ca79htzzQAgdmaSkVlQxc/4lJ3xTSiJcZKgjk4VGN4yvV11/K
qMaxkDGdwwS5sucROYcVpm4cI7Ollaqu9QRylW8Dz9AOs1k++r6MMEY1cO3SPFtRddvlYfCYWvZO
1cz7KeMtTIvkmLbBw9iNhMFgSTUz6TEw4fhnCTtUWg5x8KD2mFCjcKazN36BqZI4NebVmp422oGw
dJNGfV8M1Z1tLJ3dYSP88gsNMGEFcGyrxn5p4IyMcreAkwcvxeoB+ZIeFrtgyi3oTwr5drbrtyZF
d+XL8nuWcVBoRwrFqXIsS9sr/ZZKiaH8rm2DtuXErYjZzeEL+6yFeIHVDka48fW1YdWvdKWp/+p4
2ZoseaY4YTDBjA9phV2Q2B18MFX2kCAjoUuFBJfjuEwXYhMVNNlMK8KLGpe9o4BadG3GujHww/EN
0udFLU2fwrFYt9dNF2pXUxs9orV4DkWzpyTC+dqYjlR0btgIBLhlq5sG+TPiHv0jiSE+1j00cF/e
N439JSjueVkF20RWR6rM1P0R/4+8eTXMxnRwwp7FtTDERxxU1MwiPPHShAx5DgHT2DZSXiqtkQK2
rrEPmmmmcMiMF7tvgZgY8iuzvmPnzVfWTMZGLqlCx3QSgJncg2wkhlzhsIUCdoFNhr8A/SL/kZA9
1NKwb0dhffW68RYa9PqNEedMXUsg9xS2mjO71Oo1l4Mb9ov09wdxl6RskAc/fsga+6/M5NVSCfE1
g8lbUDSxP7xNBiJNug8EgEDw7SsXiPPz0FVPeaVfD7D0VXn8aOQZ/QV7N8SCX63Oryklsc+yDINZ
c9/20Wcv0O1A3WwBCHGYStUObTnl/jBMrlIlY9PUhld1vyifsB+wQHNolylsxcdpSr5qXOA/J/ic
SUCTl+Tnb/E3VoVVckBu6hm8G/ofjP+rhkXdn59//vwzyT3yScJa3MZypy1vdN/j2R/65wpr/M8f
fS47SV6u6dtvx5mfJlRopC3WhK3YpG5wQPp0RV/VQ2N+IQrq3A1acrW+fUmVRdbg66QHqzOHTCtX
rjVTgM4EFsqp6ucrOZPRJS8379t3dOUMkneOsBlFv0h/xQdTx+mFoLEzEd7ySXRSmDb93DLQtigY
tjr77ThGF6C6KckjYFpQ31/4IuVMFpS8BOB9uwpOa9okE/q6NZ6Cm9lpVs1v+6Z5k54ml/gVT2md
/3a3TlKUwnASIHTgd1Qs5KYg8YOFw7+Qcqece96nsUnIvirQStLWekf2ibeCeEZ3qccqqcNuClGF
vjXccgvQ1Lx05/79jAhV+t87l9RaS1eK0JfWxfGwRaq+jGcK02tOfNnrfIUdyd4ypa0xVjz+fBeV
f7+Zun3y5reh3dXBYIVe/rrwQ3YZX8hx9knUm3GtrAtHAr1wYZY5910ns4A2lKzswehTi7k1wg/I
WD9fxLkbdzIDdKydfp1x4/wSIJd/lK2jDtq/ll4acBDq3c/fcu7Xn0wBVh8kcjOSEa3rxpUCfHYG
UP/zR5+7gOUrv70zHShCwAsFuj7DOhZ18ZZTDw704xi0b7X1iibtwhM4M1nq9sk8gBM/0hGZ+9vk
edj8/9jciH3kXnbZ2W9RkP18QX8TRv9vDhiCmP+9IiyurO9BB1R2LhBohuGnHo6ffj6VrlXp6rqf
s482KgcUOFSEioxdn9bEOlqz0aGgjwbMiMGy9gb90xYcNPi6TSLiBH8yLfw0HV4FaA+ayfKmT5WP
Bch7Byd12bADWNYG5KWI8SBaUygzlAuP6dzdM08GcKxOua8uqFyxbXfde+gmuKhW8Pb/Bq5TIP/5
7v17IdDNk/FcF7kwFB9/alMY91lJT6YwH5XJcn/++HMD+WTmFPIocM4ytymVQohWuw+j4kJS67k7
ZJ/Mm5lBZaZpiQdFYWhcYTe9Kg4IMta4BYbbcHMpyvDMKqNbJ3MlzIFUmSumLf+p21hXzRaVJPw9
SDJra0WXENPv9ue7de6SrJMZckzimnBwrIWcj60t0ZNby0n29bPs4FO/mGx59opOxladAXAaJ74m
egaSka7CdbQB/LNurb8xkJLjX3g3zzx+62R0+elIKyleokCJS1iNI++//Z9fEetklkQ+YCY00AIP
lgQJLS4WO4I5NmjoNpmDVdu8sEKfu4qTKVNXEintqSR7pu75lddkrz8/blU998knU+RER2ZBypA0
lWt3CwrRHC16wmFFZSLoD7ACvIKEl1Ej6wYSXTSn26ryPd8E19/gnwYoc4PuPacCBzdzqKi5R7TC
um1WJG6idts+mRw/qdGKEekThVtN9sf9lAmUYHn80aH6Jb1oK6WcOOU5OoKyzld1l371tk8bNCNd
B7IhsnProAz4LyIxbYK5vom1ejuYk1PV8Pxn+ksrTUJRPRAroljVy9x0HyYka1UZr7scM1qE9p5W
67yOk2QrSeZet/r7JIlw36TXssjv6Ke4UrBUcxe9cU3Nvm5eJZSEpSWAc5uvigbP1o45EYZDD58u
Ge8siTZtFbR3Zda9jZVG0yHwAVSa3JeppmrSqgJufnJMCk5ofawBZmwxVYCvQx5HmvcanyaccRPb
IuXvh9rqjgIVryprj9JYHogG2uAC34RlB51Dtt+FjWZWFEBqp/Trb0EJXVKgBmsJBXQsF4+cQV15
MSuIaU9jDDZZzQ/WYvwztSp/RT3kN9XW8dgEc+7oakKtT3z1WYOCpoVbX4eRM4kZmZtQCGlEdoOd
5LZvVRjuI+7UVrvFq3eNEvB6ICGuqszbAUx8D7VWS/JNmdXY7qLrtLXfdKN/k1r/RZm6j6aX4BnE
lJnTpGUrHsm3jd3f5c38XifmIQoqT6v7a5a0fTNnTz6y+LaNeX+sJtnUFi3XLite9da86QQGO3ik
+I/yI+hMtJXJb7Os/vQkok/4BFViNVAJvifGQiPR/a+gxlzWKvjWJ/hIbQ0tOwyD1ySOE9wQdE6K
bCydeew2zTws7MDuTdet2AkL2RXZ/GSn0S/gfTTYqTpF8V2KfxS75H1WWU+DVO2o//hgFltcOCSJ
DLJJtW3uLJD7Mcr/SKKMgMJpHUPK3UuhdJtJlDIGkOpXGN5fY4v0J2JWYtQfM9reQEiuqmf3ihK8
xtqIQ1znv6uJIDVXH9HZcfhb7HvFW1G1XhgWV2ZKyDHKDCJ+wt721KT4jztY62Rbo4YU/VB2hp5M
ugMPTTqEaAj+27JvnazLbVjM7GcIAfYN5dYQ7aEAmRJb0aWFbJnA/rEns07W5sSw22QmNsSDx3Ev
Py/p4NGaHspR2wC2/89rs3myNmuZTfpYVYVeLTasMq6/C/atuVK2g4Mj505ytLef5+ozM7V5sjIr
nTxaQ8QFqUsAaL9HUbL5+ZPVc1uwk2WsaKm8xnIfe3lG4b2I2z3inhjIYrNRsL+vxKg9FkVwFLZJ
L4DejdpX+F7hBpfFg1q1295XPCpijlzQ0vKL+2mOnycQlEHOeVI0qP1hGv0WA5ps+O77n3/2uRty
sijKVaTWBugaT+7u6+KlGH/9t889WRIV5JRpUfWhp6gwTHMbkVNwoehx7iefvFGgRVOE5y0f3a/H
9HdK0fzn33zuCZ68TYGhUpobCow2o3JL6OBdFuv7opgvvE3nPv7kZSrZFESV3YWo1eJDWSu7Uuo9
1SovHDbPFCB04+QlKo3I0ESLVTlFRLsTm+hOWqf0LtDowfZ7breDp+3Ud1iWFzZUZ7/x5G2a1bgK
ayuLySA3sN2s9Ft/a6xjV1rnnnLX6i7RpVuRrQrvPz0g42TDG3Ssd40eBt7Sg9dS+nT91gpD5+dP
P7dtN062ubkJUH+kiOPxxrrRdbIxds2rsYLRsQ2c+cIMtHzYP6ZU42SaSBFVY3wEsNm3tiPlOG4H
PHDGrQBC8vN1nBlnxskr3cjKWJozaShlHqxHZP5V+JQmnz9/+DKY/vXzT95ryfJTWwg/8ki+O2Dq
dfNQA1djil/BhFgqSO13gIxYFYb7n79QWd6+f32jyp9/q3TYKn2DRqEuwOlcQjAb7tUxfm6S4AnF
3vM8QhGToAa7NbSeEfUwtpBLX72Mq3999cmEkGqSYNPVBujZYXmmmbqbMuUaRNxbl0uctMoaRBcC
wVQYr3NXK5tBxB5Hfv4tCBBHVBirS/yr/nBsG+XC9Kcsb9e/ftXJPJInuSLlYRMwTIN7uLivS0R7
+4mX1o2O/VXncJTepbx52qX3/MyI0pfB8O0RpG0J6TebJUpA5uu8d9m9O/baPCjrZs+ejjPtpVO6
fuaW6ydTil7F2ZDLEFoUPX1riuStGNN12ZTY7NtXpLUPWqE51qTtukh7qCOgZUrj0id+SjTaw9A5
XwM9J86qsrCdKHeTKNkzJzCYestydegL+EzgTZCB9Xuu7S2FB2J2tCheNY1moZhBEZDlxq7T2i+9
kx+7MH1cUkizKGRXa4FwVRosfKi+wc7MNV7qIZPfNTX2mDsgYCS2wKEgPkppBNUT7UORfS7No84X
160S7iUyTUgz25hl86YJ2cSBLe0Vqz8gUr4wSZ6bxsTJDAOo3UhzMmw8kCq77C5bJ+v8mUj1FeZ8
R730bpx5Lf8+wG9jQsAkHTjyhh6S8uI3TD5GnVzH616vaUjTX1tPFazArHEbWuUC4JhRT/91QJ7M
1CbInWmkwUiZi4KEVnXHCvimlhhHH/JFEFt3po7luxjo6f4O9X5jj8F2mm3ycNNfthpeaPGc2Yno
J3faz9EDajq7yawZbqomejEbe/PztHfulTuZxOOUjmcKy9GjN7KVJ3bdTQQSS6x+/vi/i8E/JhH9
ZB7P8DADJxkTr6nriWS36iqyLC+iGAF/9ZZkkJcqwFrXaWBkVemaVupX2AVLMEMDRzyVSFvw1fsl
fjclBHuUxb3uN5CCjfxAwEm7IXHqRqU44YrOuK0F2hgayxHMg/kpwgNCTf8u8rNfvgZbPOpZ+zSb
RusMwEAPY3eWfJd4vBzBDDFC8ORtJS2BSWszqq8wcH2BuSqMw/dmaEBgTRQW7O5OXoJraSk3s/6k
S/UuD6zHqLH2EdqqovTf+rZ9MfVZc0bRvBSpdFA0m4hFrCepBvErkqOvcbAvvCBn1nlx8gALAhOo
paSBZ5eY6F8SRFKhyvHSfv75CZ5rw4iTJ1gWhjYZZRN71lPvUs/xwjVkhA2B1Xj5HQCO7qXy35mx
KNT/nf4TaPA1ImFONnp7LYHSr0zi1ThvX7iSMwuaOFlm/XLs8km3lgVNcTUndpMtFcBhwA2J9p3U
CKrB8HTc/CA6pGtX6aWG4Jn3V5yspFlgSJLVmYE3kHcw5W8aqoYL17R8xD/eL+1kyTTI8uq1hPa4
2BJB5Gbbzh03+rrdNhem+TO/XTtZKDERN0Wvc/QPdQLXGsCUlxq/ypnfrp887zyCpl1rckAUXL8Z
K0vDWI4y2CSrgVjQBoO538zbGIKgGloXbtiZMaafjIHKNw0UYfg+tPBaloDz4X2bJOnCnuncp588
6EHDfwznIfb8gHxPhDYC+6WddxdG8PJQ//GwxcnDznuYS2qt04xTIm0X4UODDxgOyPcEvBopPPgm
WwXEnzEap9T5eYidGQDiZADI+Riqs8wEE8v6G7j2vZFdqllpZ+6XODlopZaYUtPOeBoZ2eqEDs3W
/GhY4w0oSWLxJgwf08vcImEaBTDbkCndKUCSGlV6Z43yLS/zx5yVb3GaHobEvM7Heiurkdvjo5BI
yEzU2hO6DzURaALOIkqGQEavc8WiFMlagRGIfGby8pIAZK0GxktV5W0wAQn5+eadm3JONhAwFPyx
QRTjRcb0xXYSXED7aNdUePHVOjOqNy2Xtj9/l3JmT6ud3E3SRyFoBdRCpjv0TL0j1t0B/fmNv5uO
4xUSSHu79J+Mm/7twjee2ZxpJ5fnT1GcK/kQesNaXsub1PF37RW2HTdwL53FlTNj5O/Y+bYBzClI
RU3XLyKa0Zmd1CEoZzGL3HM3ucrNojqQjnF7oWN/Zrhry59/+7qUNAl5gJHBO0ZJWv3TJv9tE6ed
rKNSTfIZKvnAM8ZkM6HnKszfPz+Gcz/5ZB4NUon4p5ItsqiwX0mNqyix8/NHnxm/2sl0CUuK+FS/
j7y6yq+tcFjHIf4JuHStti/L39gWf/6ec4eJv936b7c9t9lkjObSlX+2tmj+PXutbaW7v+1rN74w
+Z+5GvV0/iTCBCkfXyLl2tqsHxeNfltvDZyYpe8Tqneh2HmuYKWezJlBUud+oUVM1Dm7TNMOHqpU
KcnRiSw37MOaeEl43YbVbIi42Qo5fo9FvxcKoNmGhFMxoWUfKiLHTPnhwg0+s9iqJ5ODkdVaMJZM
43ho97k8X1dB7hLTdjRYW3OtfIzMaj+iuQJccaHlfmY+Uk9mB/DgxVA2NmBgn+TEUieTy1yDtSaC
gV2Q+uvnKzsz+v/Wyb+NnMAcpiwqGKLhWO36EDtXaAJo+fnDz43Lv63Yb59eNbIwyQWUtv2rcUU8
o6fdS4fBUR3KnNeXxuXfOeAfC7t6Mje0tkVRywD/PIB8QYluk78uqmUVvG3U7NYgm3ID8OzeF+Ej
5oXUGXrVyZtiD5NAdqKqOVYkZtEiJPpbitsAD3fvL07JeI8B/U2Ag0ZqPdNVDcBB9m2+s1uoj3BY
yA4HGb/uWsOLQRJfdVoOBdbSDsWQS9jKQK1cuJPnBuDJLDXRK20hdDEaCP3coFTi04HQxu3sr6sC
LXguWQ8Q7gMs+GVHiaPyfv7mcwPkZA7TTatVpkFE3kQaTJO9ZRfbVuc++WS7V+ijYZcL9EyzAK3Z
jUb6StejjFU/kAC+mHABCS3nkDF7sYnVh20JOmMgH8liwcNYvv35Cs+d0ZSTiY2slL7WCna1PQFe
q/JNu4ZKSMDYWr/qb4SnXkvHS5Wz5eX9x1D9Wy389kIg4ha9WRvcTZ2KT/5gwaQIzdeg/q/XcjJR
ZfbUgZFYJion38vrea+sinW0ld7ntbZOHNJynAt37czO4u/s/e1SNOKtEXxRdiXsrF93JYhZXb8y
DGTZUXRsCbYtU3LbJbNCYINkfTCyZ1Mij0cLcaIGYEcU/f7Cb1negn/d1uU3fvstutTmsdD10CvB
T05rwuw2xVa7AVSbf3DK3l4Sp5x7fMtQ/vY96AEwzwjubmHhasYqRqDIKsjequblwpUsc9a/ruRk
LtO7YiTDjm9I94o7O/Vt6Gbrr84J3qgVOJeu49wS+3fC/nYhdk62JzTfyAtGe9f7JGJSKciw54F+
0OZ3BAm7XjJcdSrXZkfYsMFc46dBvppC/JizVmNzzfcYIcoLE9yZyeBvX+HbD4JzKNSMkAovmrU9
rsB74owujNRzA/VkntFjQEZRyDHJVMON3/duU+LCk6wLm68zv1w+mT26UC7BMFFejJRHMJxTKl+4
Jed6KqfifWQftVGm7ACGteJi6dtwxhdO5wgU8AR3/Dzizgxp+WTCwGRGwpzKSPBVXOb+qN34JWhc
xSdeb0yP/+1LTvYys2KOalQsoxpMga9bnLJhSxNR1JdPP3/D8nP/8d7IJzOA0sudhJM29nRZ+QTT
cZVU0iKGj46SbWHp1If5wnA6d8OWcfBtpFqtpCRCX4ZTiRNG/tSbY5gPrlLZF/a/5y7lZAqoB6Ax
WtUkHtQFErjQJpROOvBsYmvb5vOl0XXua5a59Nt1JPhXhZ2XjNsye7VKrDag/HZ6He8seJ/Y5td6
JW915cPqQ7e37U0/PEmI1KSejD/yEmqDiokc3fz8/M7d1ZNtBlSCRpAzRdMYyyBUfde2YJaGr/Kl
9tiZWUA+mQW0TAoKs2ajS/OT9scuUZ7RKl+4mf/+cHGq8LcH8rN8E00CBuGV3wFZjVQoxX9+vjf/
nmHEqZS/KUVmz5pCkVoNP8D1kGQxXvjhyt+T+f99cZC1/O8wQBAmRIfPxmv1vHJQDdOEC+gLBRpl
lkqLHaPXruY5uunj6f9xdl5LkupclH4iIkBIgG4xmaQp7+uGqGqDByE8Tz+Lmrmow18kE33TEaej
DyTy2nvt9dW4V+mnrDIfym4CO0HuUX59oHrIHSGrcYYB4v+mxqdQpl1ugrU4ppDAwf0vo7CtiywN
bmTBb5pqzB6xVScDQKiJZn1kPeF2aKE4lSfZzqL6u8qDEdVslR+j0LVO9GceRHdFIXCqiPmuY+ZH
U1a3ogdSIElQbBvBSqVti9+Qpz8YBj8TUH8hbrlRyogCT2ACRNImn41i3fUW/C85gy8rfKqkrarF
/URyPwuAJynHPaqZzyWH+8BoAZSoa29tRmEqBrxR1NV/mpyhWlUtf7WA0gV0uqpzMLA0iqr9osW1
W4kgnIRDtw1GNHUUtXmOo+TFCvtfuMKirE8MrwqYaq5mmYOD2uL7AV4XMDIBiRD1orO5FqqnTZii
yhg+v6VJoUAKLFhW8acwtN6rJoDdPqyu2ul1qCUAEMYLkpw3YY0a8CbrPNKon1ocHMpOBfEYA7Lu
zHuLZp4ZwvPMDKffBXyPWrVxw0jdJRl46307PtRcf4zj/Kns8FZ4jQqHJcrONFGHm/LrguTljlc6
bN+N6AzDkZOSNx9ZnRyLWgJzkbSIn8JDEjmqemNXWhvyizXQ7NuE17zHOZkDDpIbUJCgiHLj4dbP
Sx9dFjHgNgOOj0Ix5rn2YIFhu1dkfyMMoMCVpNqLCJYBiNm6pEw+a6BMYYgGjUbQvJAQhosx4EJw
Xv5FgPNlGawGVBXlnbKNXGoVrQO4xak3+sAJAPAxAQLWde1X0GZwZK8IwHMjoHhIKqNonYNJZnW9
O0Zo2ohrbllG51Q1QYI3xtnrbW+AQNcnw4k0CQPbL/1rBDmDDFJNEQPpvbCzwL7uK3c0lWczGGFt
wOPbxJAAHOASsB+UoHeTCYbC5XCiEu42en4/1uFvpcluZWI6ZftRAFFXD8Mr0GkwUUjCq5pkN12n
uWOof+qGCauWftoZSgpDI2UCdUV+Mhb/LlJYWcWa/IxmzWaSMvh24IFWFl4FOY33Q8ZuCs5/hbH8
k0j4oasj0vt5q9xbNdlYvL5y5T+sXUtNuqEVojfhpuIPOduPlvkUoKQW5kPWziqS6AANtGfm8AqA
E2JOUBdXw/K1nlT4rmFuZ0x/VmYsD+KwD5MJPwrKnto0eevB5YVDSOSg3O2tT0dPlMlJQTVsi4K6
Gqx2+PNxYLb63Msndgbv/EPK6Koa4WYIexuFUxS/BzC6G+log1MHP244WSQsgl8dz+FIFN90Mr0n
gj6pY/1weY9YGdLLJFkWyRAqCYqbif44AmVCYdTbMVgjwBkEd9nLL1mJ59BlvqycAAgBQWu+KcNh
z412wSNQzx4Q8ygyMuqN16xM/mXSjGsG3B37DAqv9GVCPbplbh16VvbpZYy/jmPkSCsOKUDqU/ju
wuYUOAJjK6D/8yGGLgP6Y8J1XWUjUnLu4MKFAp4ux8A1Pbhs7TSHOZmX3cUoEPc2umNeDX8Y/8vg
/mgKSgIL78vO4iB/A7TggmUWOYat7OUeZlz6xvl9rd0WZ14GA+u41qH3aeDHyAdx1rHikX4jafAV
aPnhO/jcnt+OomVPA+jHkDWoUNtg7VW2U735Y4BYFXbtimfz7/QXCXMwIm8RoNlH+8sNuDLQ+Py5
395rqWrbpEqLz6qwYtXFMZqa3cajV8YCXzSZBg5KiixZ7A8q9EhUCVIo/EzYVFfyGdgn1Rmi8mEc
6ts8BTVCj+5aFPOTWmkARlU/m8q4N9LiTZ2a0wjkawtyKuMoCgjyFKYiw+DWenEV5/TaglFYmceg
B01Cogw/CyEFqVGkZaqaXTXtnmTdI8oDe7uEohGkMvYka+MqN/leIWBBt3DGhpsrpOMlTLj0AZa8
uBbcK7R4grG/G5vYTCbL3BhIa62yOOYTULYoHL9CP8V7Bt79aeFeEFmFC2j13eWWX3vF4qBv1vBT
TRsD2rTizjCe2uBvSD8YTzcOD/O1/oexuixQywPwfTiFDCKGxw2I8vFTpfwNrCvAySPxkLZb93Iy
N8lPL1pkQVTLkDxAbYQfVRV0g1U0G9zBsXXMyivYUng1oLSonDxA+b83igm4eaHeixpnR5pHv3sp
T9zEiADqNfV63VKOBkMiIUNYBV7DtwPgnpfbW1v7oYsbBDywrF7vsPUoEGJrA7Y5GOFDhyf5PRnz
XVJE8PvVPtXa+IDO5yD1rTKBlT1vWfCWQ+3YWTD+9OGE9h4KnGmn/qm0tOuwL57gXbelOP/K8vzU
FYu5zGgZUiFQNFCP+TGp5e9W58SuRIs/uuTcqGSCfzQYcQCUl47SWa9ZEZf7YRqNvTmWh0Lo55E0
h45Pd6WqHXjeA0+fzd5eMMcJe/NQ1vKXyrqX1Ohh2T1g4evGXZNQ93Ifrazf1ryBfFvoYLvepVqO
CDdclkj5DjZe0R4uP3plDV1WzhTKNGq0GObpFsJSXvXCeqtuZu3Ri8UCVi5dAUp86Le4fU3GW8w2
chqrQ3axRqDoCTz0ocQu6cJa3YMk+RT+v1JpZWMDWFknlsUylKqwqUqFAq/mwoajWizeI7jjpvwG
hNG+/Z3zYuO4NC8IP4zOZbUMhQdmUCaAsk+9GR7CBCBgeGe3NgqNrwMjRJVmIR/SPNo6daxMu2Wx
dBawYhz7IvHVox6hdtAvr6lTO9MpcqNPhP15sed/URCEePVWim9lTV8WTscV6iA7BvGqBXIsFy7F
xjWFhwDkpn8axebiJBDAMDGpO0gxNBReRsEJHuMbvbMy9czF2jEaMUzM9AjS43YEM0eD50R1QzRt
Y2avRPKpuZja4BsnyPggHNnAbN5NKwcCvT0Y4g6wuR58sodn5oh98m8nJpP8dyExZ30WhwuIL3F5
BeIXvmlbcuG1hlrM9qoDg0FtO3iSheNrFyeuHke3iAJt/PK1IbSY8oMxUgMOu9i35fDEwnNPzzHC
xQRGj5eH0EoakS4re2BEiXwyRySN7iVcr0obzpxH+NpemXfT3/rQ7cXTP3aDsTgbWPDbQLAFsdue
W6j8vO/y542PWLlSLIt3aI0bfyfQTMOuOxuG3TyEXmfre3YMnXGWq27mD1eWkWUdz8ADteUCu3dv
Ged0UHeshO4qKAkMQ4fqRh9BMSWscbKsuRos+AwgrgFqT6g+6hHZKSPwL6i1bml71jvt6fLnr+w4
y7KfvqFJrIU4noZAtQ331NgYfGvfulgEGsIDkvA09YeqvzHGwk/g921Fqk/N6lY3tY3eW/v5y7Ug
BTqTUTRpAZfApngmnXO5XVYmj7GY9lOUZiBx4dKshgpMmi3NNlNQwFAHCXu/YeMla79+sQCwoQvM
Yg4uKEzsu9m1jVe47Fz+grWHL6Y/BaUF4GA0jS7J3kxgzD4p5uc/PZvNR4Bvp6shbgGfB5nOV5Pf
kXXatL9ZWRGXVTYzJwyQtjT22xFG6iAdUYfC7Pjyj17RD9NlacjUdEJhEiHi8Dq/zj2APnbGq7TT
zSTz2s+fB9O3ZqEDQ0068JL+CPNHKMeQLsaZAfjfyx+w9vj57789vq+rKalw7vEJygwbUBliARJV
vHUiWHv8PJC+PZ5XeRbDEx/sevWs6HAc8Mrx/vIvXxFl0mVZh9kEDGZAJTJ8APXi9n3Q3dAz7xvN
QQWu3cOuabKTY3C/dXxafeFi/pY1WIxU4GOKM2DC++Yxcmb7qeyUPLeuDpMbubk1rSwVS4k4V1io
GtG8C6J2G2RYWLHeiPq2gcXi5dZbmclsMZPlqGZI/VQoQeH5lVJajzLfususeLXQpUQ8Tnmr5FKi
7BNwCXsWUgq/QzhtgE5WHLdrNdYiXktZOGLVCpzZQerRHuZYIcWpDUmU1oP7KuJeKBWA84lbXE9X
8c4AC2Sj6VZfO+9P3wY1oEsjuCNouzamn1JpH2Gz8BhqoLiq1RsxrauA1SVgXvB1CXRkloC4EICh
hITOzvQ3WaIBezxvLj2JJkSblPAvAGcbKeC16DJdLBgM2YYECEdcZG5wl/dhMACNt00eGs/YRUfQ
fi8PoLWD2rL0joKcMVUT3gPINZoeTBdffMIGhT5AcbbnB4BRui1rqZVlZFlgNAD7aPV5ili2SJ9x
qj0XRXRsarlx6Fx7/GLHB+aCKbHAp3TR4LMgs1uKSsV/jNYtS4rgQDswFDBEfqgRx4wLR07gvURP
Y/VyuStWLsnLmiI9EdEAxSyyFnQ8GZq2q6DM7EeY5o7lLtdKYGP7kz7GG6GqlWPYUkQeYbsATgzT
u9YrL5vMQwY1vFG1yJ9d5eq/uXxRfbHYxoj0VC0xE98g0dXQaO7UBfdmXm/ojVYW2KWoPOYmB2sc
OYxifKBAjcNEdjJvs+4fU69LLXnK0p5qdZL6VnCN4lGnU/+tFoYuBeQxGIIJ0fBktWjOvOpcBQbO
lwfS2g631IynkKnq0zxUkUBnr1hX/cBFbg8oV1s5FtcMwQigiW433rbSB1+Bwm/raKfBJ59bCAIz
GcFhOLCQjbdQjoyQo9I1fxERpT40PB78pEFmzcGR18r3NJQwk8peu2K4GydwfxW+cRRaW9GWWnFj
6IH+zGBX0MOjeQ/Te1uD7BMmdqE3HZNnuiN+t1XUsHZwXErGkTxPBg4rXF/Jb/QBxqyJurOGOzie
nJrml2oCTQBObLoV4VhZ4pYa8nRoRTvNoyaE1xQ86C2wFw1zYzKtHCaW0nEN9wJwR5Q5dh0iB890
L5bq0+VRshKXI4t1QC/VsSyNMvKZgNt++lho0IrCPGcI3RiFZvAF211+0VoLLS5OTYRcvGFiEwgk
CmMmhT+3oiIeLc2NXWatlRZHLngXkV5U+JIg/4vqCjvrNoLHa1v+Unod5xFcMFAw5Bvv8ykIUEYP
dvD9Dpi6m9DdOves/P6l6pokyTCMGqowE43AYK3qJdgW2T8uPV8FZd8WA61Lqr7pUIg5W6Lvculk
Lgwq3WHEwRHwM3f4k3mQ7m7M9bVvWRyS+kEoVdugL9SI2LCpkynd+BAyd+cPgeSvtfXbh0A1nuss
Qf1l4/ae5mY78ldza6fck6fZIbd223Pwmr/JO+EoB2VjT177nvnvv720YwYIyQWct1qLXCURbv6Q
O16eFyseHPTrmP/t2RBo5mOsT8hNkOSUSrhtW5FblOVbgKUXVt37HLn/OJjgPDCVVzQKAhj7g3go
FAlJS31rJKqDSvTJkxx2/SlCepd/2MqEXaqvS9CIYGA696Gl2iSOnaAWqCvZtA1Y6cfFeiBHPUKa
d154jN7hyNrXeUlcOGsSW+Mgnlz+iLXL0tf+8K11ZVxEGfR9//cYPbmzr2Xggn1mo513xT7aWHxW
Gmupr06jcAQCFQNEryq35OdGxl62FbRdcVigS421UDKrjghsOMYkAKhT5YcgD0DPs3QgFCMFlZJw
oYPtSI66Hm2Id2nZ75QGCf0KNIkiSf7qQEl6hALLbULzB0YAEJZFuetVVKxaA/6x1E6mkdzFZgPc
+XSTEzVye61AomwSf8yGMIcOcJBPw/KJ9ubTmGUnPSmRO9EDr4ug6coCcYpN6Ae0HD5/mTaA/hEH
57IAkkpmCVYaGBNJIT9EAgnO1PB9YI53XQE9oaaV9yDlvCh51ng6dGrYFPrfnTCARLaCx6zJ3hsD
VTVdm5mHcEQFAEY65EJJDaNKDZKwc95pKBgVZboxalZOTku5eazmEQkxK32qFm5B7rM2s4E7tk22
caVYWU+WrvEl0ZqiG1TciBL9RmrjIzAYb5dH/FpKfikyB/A8iKscJcJtcQ31Zd896ZnTw5jjmSAB
Vu0h1mv2lgEq4gF/BuaB7SeP2NtB85UjxdJJXpswgvQRaSqjSfZB2F8ZCnObzDxZCjlUY1ajykbV
N7pq5ba0tJZnYRjR3ppQGCs/kulWKA44sl7DQ7vWN45Ia3Ob/HfxB52nlIoy4hVBeVtS5U2pw12b
bx0d1/K86mIl1MaMEGmivXqn9ybXcDTfQKcYu+aq9S8PirVlcCksF4OE0lnVsNo+dG7sQ87iopDt
OMHdN3XjTXffn5tKX0rMcRFuxgprh68G44tAmWsT0FuWbgXf1x6/yCgJqSZtXtAICq8TNsY0Pg/6
xvH053GkLxXmiWGpIdh+KM6i9/kgUQQNGw8l24HrSM2NqfnzsqIvFWS60heTyXD9A7sPTtWnAVqq
EBzYUN9f7ua19pn//ttmp+Uj6C/QWfkBB4aiU2wxohAH3XD58T+vWvpSLYZgPKSkswE5w2qctH9p
unG8WvvdiwAR0VGlzSyEPAIluYuUtEMFF65niSw3fvnKER7Cl/+2jEUSNeo0tIx0R++rSukw3Wf2
5BBQITaDdmsdvJjJBSw7eAoUhF9hwwjCygmyygM421OUauO4uNZUi1uOEo8jtTIkRIz0SOnDMN4E
6uc/de//iMYKADMbA907u9OhgOGkxMy7/OiVX710MU9ByNZjEJ39qX1FldB+jN7CbKvWaWVYfgno
v416boQDlWMW+6UK8imUZe2WlJj/eEbVl9qtuo8zo65ghZ9qb7K4GsPMAWgHNWJ2DZPCovBY8vty
A60N0KVKXCQ1NZrZdR8KCRfYWKQ+Bj/cl4fSjR+2rmVr3TC34LeWQkF2DvwN5pmiTE4Q/SmkafNs
K6S4MvqX+q1YWIzkcGdGCWN/BfH4UUt0m+nmKeNsY/SvdfViGgdMShrWbeZL40+kv0391v44P+B/
b5WwiP5vy2hhl1pBCtsd451xgEj0U76f9rCBZEe4Em4qU1b2Yd1aTN+6sTItIliHam/0AI07gQkK
n63WxcaDy8hWdd6K4EZfCrvgJNjUE3xAIfOYKTg56DTvpLelL0N73JFz5OcINTbUDfjWxXxlB10q
vAZ4iDUxzxA43YPqc4tF9tiD0/yQAs35yXywpZCHd1CJ80h3IAqiOMThR/0p3wWTC05Y/KA8bsyl
edv4oTOX2q9Cl+WEWtrUH50RljW13aQOLn12fii8ZrBDd0vbvvbJ80z4Np9Qj5EIzYxSiAFQJQMQ
APw2Mr12jQwor2BrFfqKxf30PfN0/vaalhe9Qnrk4cAerienhcn9DmEBoC0A2248HIf2zVX3rEVO
YLePwMwiMOBtB6bIV8r3px+wWDdEblZNrMFeQWt6GGhz4OfhqpcJFQ7x5gNXI9XuKiS4RVi+FAYo
x9Twp3GCR35T72ivlFB0l7dJxAQQ1qhqgSX1EfuxHRfNKzUUy6kLh1/xRHeNPrpuKMjneryD0daz
2qFSoIBlhI1sgn4Oaw7YhuGx4E0DN0DXsJTFHlhJ9jh1M/tYcZSQPiY1iksUFU+lkwAaQAflfGpz
UMCD8W2EZ1dbmO8FANYabpDVaLiT0cWAHceZqxoMN3dVfRsrlJHmQlMRx21/gy8HvlN/UKBjnsbe
MUUOCFNsHnle3sS9Vh5kMB0H1ThNqXxLMxHZBfDTcYvkqKG+94ZxZhO5U0MxHYWagk3ahL1dc8ht
q9K3ZPOugZYgS8MROQ7+Iwf1W9VuCi075lP2NGrjC2Od7uX9+BhbpRdYyMQanSAg+zbwiA07AwVb
DUIC8Qfn1buAFOZgascwV7ozqIswztaD1ilH+gT//Q51koz8hrEFjiYo7Dr3gB/sUNx6yolMdoUh
3obR8vs63+ldDuq01XtWK27axPIKRTwXWn4TqqzyO4Og1EGIwAlbBeRyetZy1Axmab6PchQEjOrR
oN3n0OVIdMhoLn1if/Ui737pgYaULeurUx/mmJ7GEOyaukBxoAodLRnDwIVCXDpmHbrGaMLHC9EE
I8K3mo14ADTvwAnodXXXvlSyeWKaaXoIHvmRFdduMIXnYQJh0hDmY9WLXduzG11RQAg1+YNmwf8L
FmJe16AOIRgQ0aWosSyz6pRM6d9IBChyGxQ3492ejPREIUvY9Ug5eaUZ+GUkn6Kgtmw6gsBT1p/A
7O7jzLqLUe8mu+zQcznYQQxqV0c/M6TAdNBEw6Fr7CCNShuZgRvUaD2Baa2jli5/tEQfw54wgnQt
tVy91Y+UT+9KW92Ruj0ltDpzK7iZzzeaqN+ZEXiI0Z9FQ570XD4LOnlUmVCx1Sr6kUj+2nbkugKY
N+jjA468uwiw0qiDugUF7ggpx7lHLSQpWMp6OPZoB6LCY9NMwWUUQbprVZCExRQeVSW5bQICrLqC
8jpZoaNRRngXxzFqzGCgK4P+buhAgbXyFJtMRSs7HrWzIMGvpur666YvwFkXv+VQmaj4U+5reLjq
lfHIeIBYZ5u2/2S6pS+1paNKWC97ZDKHWrkp2pnFO27saSvHjaWQVAkDQoXWZD7GraswBMHyf4oX
Qjz33yUdITMueWfgPj5SJ4oNr2OvgEg8XN4BV05i5uKUMdZBKfSiTSEULtD2/T1umpLVbty3u8tv
WDvILHWk3UiqZEhxEkt0x5jPGA7ckS0Xc7/wAjt3t9lEK4fWpYy0qvN6GhJYhg7wcQxNlPn32X0j
No9Kc5P/sLkZ8+b+bXflMlGmWgEdUjX5RzqFILwMv/RJe4UqLHU6M+/OEER2dqUyN4a9M7iLxVbs
Z+WCsZSXFnCe5nEFySXqmrhdhuxz4ir8bRPrmjNLc7IGIPahIJo9c5Psy3239tLFcUIWBgyP+wkQ
6APOoVfxPj/oHhA2G0GIlUnzFcT+1p6FrnPgkfTZGWJ85KMAKFfbmI9rQ2E+8H179DRo0hwYiNAG
4Ndtn2FTgyc0xvjlhvnKjP80FBbXi7SGaVNbQCMJnJ9badE+a+t9hyP7TpPpWy9RKWuK62DimjOp
w7vg00vaAXkLkMBHjNXZtrTpllKU7iaGj/zJKeUwYCtQ2gbkcUYTEJGZHFyigxQHxgIqbcG8A8J2
yzz0K7v90wcslhUzYjJPrVl2ZhmnUA3hTs470y3b8S/QcR9wPfRpBjC30NoPnCkeoGT5qDSEMk0V
LKAY1Gg76IoXREueSkUr5tTTjobtPkz6fT7lwNOX5rUi5cFo24+40reMddauv8ZixeoqAIqtgOPn
XbXwH673zUm7zs+al3iKW27sFCsDfymBVWAWZKoAScN+pT+oJDxGwvLqrDiy8Zc6NIA/Bcd0qv/N
b0NfKmNHXrE2aPC6nh6h5bELYKyTLcnW2gK8VMYyC8VzocVTn9yF9yhK3c8RXeUqPyBBhNV3y7B5
ZSthiysOgom1NY1B6vfDOyVXkB7aegdu0vPlKbfW8Uvfc5hvS/i/YzEqzsov+memzmH6uPnv9vb/
Awq0cr1niwtMQSx4nkwStudIGqO+EHwm3EUHB26CV/xty4Xu58SHvlTM1iQKOg5omt/WFXThZXJI
w+gqLVDbUkS3MGyYk2gbq+xavyyWqqLWTRFXc6gRxDE0oiv61oa/pqv1nxtds/Y5i8UkyCjNTApj
W/WIeQG3ENCNceQOj5of79vX8FZD7kBRbEDJtnf7ld1jKZw1UzHUMIyI/ZhP56gnJxWmDZc/aOXR
S92sJAKKXxPQPo0/JeBi68iZXn7yyr60FMrKjMFzY4Jtj8mRpmwedNAgabEVm1qJMvyPgzI2u2Ho
R4i8YXqPsNFwKG7iu8BlyLw6ybXmEOjh+xd+GG4vf85a9Gipcc3jUTUNDeIpXcO1yB6hsxA36X4e
YcIuPvX9vMagkpK96Y8br1yZoUu5K6FDJ4BAwHIm4fuccR2GkTHxkLhy66z/VRvVaeKJ1xB4wAj1
l0XJ3wTlvBtDY201XSpgJ7UZew3myjgTTZD4mC8aCgW5M+5wGQ+dwtkSua/MqaXTvoJkvIn8KKJ9
oeoZFa58ip2BeSIt11AcmWzN3bWxPjfzt5OS7GWLyAfeMzv0zay1RHjmZOOSN8BisXTDXS68odhd
7r218b9YKViWUllWOKIT8Wx2O8Jvqv4fH704GIwl1UUNHoZv5u9TH9gqPUsYP13+3SuttHQKGcFv
SxNhYVuoHkd+n6dbXhErDbI0BxkroxdRraNB7qYdl661n2nHpkdCD+G5wK7AgULMZKO3VxaIpWEI
VBUFAWAIvCAWvIxGep8H8ohIjp+CcBRW09ZevXJTWjqHaDoYHSZFkEXxKYDk0Y16YMd58dle/tca
bv77b+MWtSxmKcSI0C0ZnAaRA5rdaN3d5e5ekVrpS+PvwpKsbVVcTbpdcWAuYk9OaNizfKyq7GhH
DvQBQaPmg9iRtxWNXvuixZ2FdjwW4HWmfqrUTtM/V8FHzbb4CiungKWKu+8CnoJyibtxAab5Qatr
u9Bu6v7XRoOt/fjFxOZDNyDAiVu+CuyOk71pu1lDkrjSj647xZuLcrZFg2tnwaWoW5ahVY9pmkEI
oTqYlDBM2zVA3eueeI83HcJXvmkp8A4sXpppiTarq9uYvMjCjbPXy+21sp4s9d0wQRsZyigzvxrg
zVUKkGkPl5+8ourRl2LuNBlLnPl47gvJzmoUUzsgyFSVxfjUJ9pe4wDFMj4ytyvdKe1jVwfi1u1i
5c8IiYxNe2p3xvg7TQ3THkFiqIh4YOaUurzR3vMJTlCXf+jKHWsp8o5ymfESiXA/q4vTZOH6xuAs
oxvR6CitchgypXeBdNiHLa+9f3vl3NHf1oy2HSbdIgi0KiV8BIbc3AV1fp4idooqE45X8J02K5AL
idjojJVNfCn2hhKsEsOcXypk/Bin8h1uXU7Ig4c0VkubauzcIaG4sUetyIP0pfo70iEtL1pgNQeW
/2Ex+dCG/A9Qmyc+w+gtI79rW1iaxOZzqwAA0U98K1289p2LQ0QXRPBw6/BmoQAJbsTdi6xqVx+L
o9qyydWTAjmDbqMXV5ayr4H/rRdBdg4rE1gTP7Rep6yyVQaKbgGBkhr94678JSn+9goxaKCHCkT6
YBhMjzlORW3iUYCU/mITgO/V6Jd+gPmyMRVWvmgpG7d0GhRtOfs9Q2xXPxiwq5PJM2qGN56/stos
BePIWaSlrOGMRxDOH8QvlW/skysr5FIrPvUISnKCB2cDqjOSwZ7IgejGRkev/ey5ub71gqqQyYBV
ZebTIvSMGBbbXbhxKV579GIlSFoB9IuCm1IxpY4upKNtjc61C8JXUcu3Xz1UU9WluQJPCUQQusaj
3gR+8eAY+G8QErdjFSuHua8f8O1FPK61XO8tLPT1cIVa8H1h9QnsK6eDUbZXsPbeMib86s4fgoVf
2/C3N9FhCHUTdhN+WWnlDnvLe6dqu6gmv9vIOMOo+EAz6x4ODk5at35T6rsqLu6qFhTWKCr3EUpn
JyT6WLJlfPfVmD/9osVxQ+d6UcKksfgK01QgeLFzeEwdcmPuYW2JMtOtqNbaCF/cKlgMRKM+4EXQ
y3ulpRyagjpp/o/ZnaUaHKHFMDAEgq1KeF8CESjacT+F1sapbGWELNXgUm8BiTJwVU4kjG9LBe5h
fQIvguY5kCkCmQg1Xt5YVxawpQyaCTmQRuSFbyUvADXF4cNcikgbufH8lem6VEHTwDIaxtELE/0j
2Ku2dVha+92LZQA7MicJa3OfhNptNICaqo/3Scb3rbJl175yzFlqnNVKr4cgxQUvymRiq9K4KkHa
sFlWuale76UFd8BaFjYmiNw4CKx1u/7fdVNSWkDirhW+CuP5PmeWG8LeRi2mk+TCqZmxcYhdaz3y
3/eMCTC4CtzuYGp8EieRHbXu6vflAUWNr9TpD1N8KXbOImTWGUNwrKuss4EUiVpqw6lU5bVaDmdt
hPm9Pt0ZmX7gUwFbf3qMg8ylsC7NgvQ1MPMR0gmJEgsubL0W8GMJDhXle63TvCysb0mPsJhBb6IJ
XrBsiOxslLfGlEK+MZSfkRA3UwkAnWolgV02yg7J69A2Y0BVpIo4TASbqISdhsja1zrguxyachZC
jK2CfQ1T0cdR16810T6McHhyRDM+DFC7QesBw/4+umpkdxMScduT4poYYrQVSCFsaUDqxEno6nV9
3Q7tkSfSz4Pk1KTmLzZAnq+T8C6ehpsqDG41mKAhFd/uOFiTml6pdhoVsV3E2hW12C0TiMElw6g4
fTb6WhlD+xI29yrcek+STnveTjtwVF/isPQJF+91Z1wZBXVDo6zdasDkFUS6SoZILqHJS2ZGmlul
JLU7YhzghOGmZrXL+yYHbS77nUcxc9LEMuFGzlD81jR/8tp6lwp760eIWvuquoq76L2sq4cmtZAn
S45KL9r9WPR21cANmaFGPwl1r44hLogN0L0GwZxQq+95bBxTqwhtxYoIrHenVzVIxx0Pkqs06Pks
VpFeJyDlZ6Hi1oFEEYZOjz0xiBOPzWeOz3Kshs2tXH+UTf8qSvU0WNZNnLPaISUgoaLnuTMmdESa
DUWwjBiGM3Jl12TqO9AuUFBlOmJxCGZQDbaeDahalAx3NUt/dxW9gd3mqSnztzAnAriefrSH2Ajd
KItOA3x+INzfiYrnrkhMALP0+KFPo8gmQ3XbRPWTboDEU1J2K0XynhnYB+CEPRiT6tRVc9vN+3pP
B4Tk8vyRhhb+rZE+xvCTudKLsXuKSPZLjukr6aCTKztqJ3pVeqycHocMkhIFZz9PI/W9BHRsNsd8
ILH2EEtjH1rkb9WYj23JT3FoPrUSchXsDdBj9e172UGFEvMaFMHIPAE/DL0m81OMQAtYqJJke1Gi
aCepCKrpaLNPh+KJJikwLUUGo3B4I3fqBKxe/pEqyl+k1N4iHnyWcmJ2HtKDwZj+BJvna5kDu9Xl
TzVK9uzchOtanxpOEbT3CkLxDrRzR5TAXE9Ng4rZoIrdMjKcCaw8lyI36kQWRbmZlJ8pRvIOmo5z
C4cfD3F2p9FCL8iUXV00b5MCBT2rgzdRQY6LsDWWXLYTCu/trFCvq2YKnU4KpPp6fNP/4ei6liTF
legXKQIJEPBauPLV3r0QbXbwVhKS+Pp76j7uROxMN4hU5sljCvKvQSPreuwAt1iOPS2GRASZ4Hso
TogORNdTPxQcySGa+5BOifYZcx1JWhgJdVx5sa7FiBiZboq5GfSlpEVaU5/s+mh+kVOZUenk7j1u
1KmPReE6sST2BR/HJSAkb4i5B7i5QUzb6kFE4d+wulcbmr07lN+0LTiWxOVF99PrHLGTXXoELYvg
C5KBfCnhSUP98GEqI5wYA3BEltXNm/p3sfG08Le0mtlTWwRPTcNucPsBd6orkmnmmPWbYRes9gsO
iLmeipdJzc/TPYvRm0dk0bRW7LoSXNRKIvhmgi/Y4hafZvETEA8PitepDqF+1Vqndy0HUeGlqU0L
Y89BxxAbxZEw790mUzjJ3nnv6r3q6Il0iJnS0wKRg678X+PXTsaa/hYF/Mfq2k82qU+qW6/16n+S
bsEeAz5ncBz3RBmDMfOvDvRBBQqRDxXsPrATgDTN17ug8P6Zbbqtck6oVPCrBy+vWPSVy6E/Iy29
wMziJDpqr7yEH4qFxSyROBcLfmRIOlBFOo4EhxVzmX7hEUthNv5F2vlnZAzSJHa13faysDDepuIU
KFislNXzFI1xWbG9pS2KQLP+jAj61iFiWPHpI5JGJ84M5IW4Rbw1KOgYQFjEkyqq3lDl07pr/tTs
pzPOCTgGTrbgm4XraQ7+QEKRTCuQQLTQJrPtHwLZY9PwIqlmndC+iVlFzuswPIar92vvYQXIEUFC
hBsrwl9x9c47Upoz3LqyJax/57lLS+k9NUH04wxvIyR9LfOv3apiX62HwBYZckZifSf5E8SMoahN
lMDHvxuinRO0KZ03xHhs7m6ZkOVBbLz0ftxr73kRrrohgDKHkDt1m/9geDjviklPcaH078Ttg26w
Khmcc23uJamz8UbUI5iUyYjthhA1KqA/7tpuyBCEF7fc1Ltmc7C3xOK6C+6lN0inCkFC9bSD2yhk
sEXuOEQlTiAz2BM/zYTnUauOltS/hauTQhbOznB6HAuTbbR6CF2VrxFeMmndF/BoMlGwuFPhM4yw
j9t8Nx8hS6rL8UgJLpQNhgQ7FjgbUvo8ni4SydFDhQ2xDOpYh/igce+7WLbmpetj27aVPcQdOAob
IjCh83cNeYBaNRlBU7VhlyyT+Y3mKAlrAzX9dQvFzjP/Bb56LMQFms1MEv9dIHZy8XHT0PJLeiIj
nDygo7zCjOKBEf0FGuRLPyMWCnZE/qQTEbbgZA45qexeEQ/acJYuhNWJ6OUrkWu8Bdt+KLvcHeB1
JoLqsvHlTcLVf3MbD+3D/CWa6rGzBAlK3pxtNTnbgOF/n95rFC3U8zklrnpcC3bohwm/ERSd0onu
bNgzp1G9Yx04p0GIUI/hT9H2v1GJc8UIiKPTrt68c8iqj6UqH4vIXDaIhvHL68PoNfnSiTycWKbH
9Zc65BI4YAOrIEImhb1JsIjBr7Ix+p5cTv6+duVpG5wfd6nwPF3+PLn+d70G0EmyKm49ZpNA9W+s
IHDZHuUvreTNm6enAMTMdq1F7BsBPEfUSLEkTTqq6OrMJJub+osYfgwb8W/suAaFgX76FV440Fqk
kxc7GnR5ax0kEpTQst5Zk2aBfhHN1djbh8Fvs6jzPqqFpquwL40POnAgyW7tyGPN1kSyGtxRSDYc
sfeHYUgKVZ2FA3v+isIFNBpAxyTql7TLyalMhrE+tRsYX9OqTgh6KPa6WsNPEEdbf2dGJL6ASUxB
9O4fCLCYHeIwchMNV4PrcAra53q08Fua9V5o9+zzKNqBCvoALVmOIWROeyb2PBqQWu6DZLy68MXh
Zi7yLqAefHsNhcycVi/jsPag/7anBtkewNr4ctY+/yoKCZY2qGjl6h0XolkyRY5/7znLYT8gA69a
lvdR61y65p8nyx+7eUNKOjruHetqxOFpkRimHkTj5QGoa9USnCvFX5oR3oy8tW+yACemA0VCkyLR
NV+TqW8vHh+D13Uj5GT7Sf3DHwM/RwVsVV8nDD3/HCAuXOhrs+gXAm/pzpqLsCxupdhvm9p37ZSA
rZmGdjitfVAeB02rjEvppxC5xKywz2otvyC16UHFrd+9omAZfgyUmvGec0IViqIZEhNV/yGmIEyi
Aqp34nC1q72W72XXmxgHck9CDTYr2nHWZrhw31rXjnC0RzfbBecCmanD5iDtgWZT3WNK2Vi62ubo
uvcwzuiXN+Fx6fmhZSF847n7OBDnyhsfmSz31B/A52fesvtThWmmGhD43HzUpZfgUF8qUf7OLk0R
cJ8thbwMLn2XfXeprMqqAMx6UKWbOPSWZyTQZij9+2JVzY7LAA4o3nxcSfQdiUam/eTSH7HglbNK
Lak7UORkiEtpu5dRFX82qGBBig6yk2UaAh3yR/YkKj9trZuLjh2Hsf+vcNmGn1mA6LxuyRaZ3Am2
6yC3pxAjm6j51+iJ6xINLkYOzyCtEJGsZhtOcCdP4RUfG6P2dMGtQ4d1XxYbnLSm7kev0QG8vltN
bKoNgnGo3aa0EPO17ZHhw9ncx0INL8yD02Dv/ZAJTx+y9qNTGLPnjp4zt9P6/jxGROggIboYX9eq
dlLXsClDxYbRiUKMEMDCF+s4a9bqMd765oU49WN9x2eLELkhWyewMO9LlekFLneIcozxXlPPKUH4
24rbVuqPpaxvLlJrUmX0S7EGQ476cd6QfvMpW+8BuRrdaaiVTYBCLLtSTvcEjnHbM7lhvqkraFjD
6Rj5PLFwX1bggu7AZ477EVMXPB1opgfqxutmH6VnLm0QrLBhcJs2R7XHRQk70tagFw/1rhAUDhAC
zcFYciRqDIgYAcU81Q6ov65+KIcwfKin5XX4/ywXfnULqd+cZhvSOSBHqNyykojcn0mJqr/9oWV7
0SJoswXBqG3ZP2tkalYDlBYA0Q/GtP/adr7ZFS0OXPtVGF3KCsR9PuHJTfATWuBPCqQot2V7br0i
wVM/Da48gIKTQwSBLBv6MFJ9LJ0ejK+iT/EBPE+2OqESs9tiUP6xANDzctjGCE8lgLsdhwV53Rwr
LKsiUsc9RZCoDCuSgqg07oqqeEPwL+ye2+koFAMBso5MVoz6Z93q1I262KnKX8DmZB9tmCpDBfMQ
aFmmaTwDCc0YqZ8rZC+RjeU9/uFipLgVvfPAcbMW3r4q4fqK+eW9mNQ3ilp9EE7lP2KErS4Myqcj
1Zo/iaZPnA5UGRpaidADeOR5wbnrLd85qwqRV4dgJyg45ALxjtFe2ozFDYaEe+tF54n7/yh4RBW+
v0nB9qM1GWnC39bSxxopVkju+Ido8ShFCFlWd/3jpsfH2pDyoqWPEJxxvG415jzdR+EWW6FuRViC
tTO3ISZXL0rwWv+o7r2EeXZfQ3SQeB07RV0f5mrlbq7qNtgbU8FSxDXPW2MvE6KsoWB4IrW4e95K
d79ImJ+EVX3oqZPCJS54mSKsF5vIqDTUGJvCTR6k5d/etomYeBCqqKZL+7C61TY8tY2C+4zcxK7u
hryFWdtcjIetlDkyuG7G635BXnnbtD5Yr/7rtNnZFlN/6cJDYkJvMnnXu/+fXYa0XNw/t68PvihP
nvKS1jYEYI5sdq22J+KbHydwHnHQP2RQPDdtAM+2O/rR0jFtQcVz52BM9boeJghpWshlEOmKGipg
VzFMyAudpr7ADIpUMEJxUzXsAt3JUiE+LHoI2w3Kl+G5F4PA9mX67KAP8JXZDa395EF19Uaxp/4K
0UA0d4jVgG9hGSZ1j/IR+baITUCQTibhPym2nw2pb7sekiholTJClwyzzEMbFLttGg6Vqa+4z/aE
u2+lWz4XhmEM5H8zbwOQVuVHILH+D/pLENBs8GzSotzEPsXaCW51ClcBUJjucXHJte+GLcEi8eAs
VYbB+j+klKceIGroO+JiKvNClI9D5JFEhePXiiQBEGZzQunJD7pTPTfvEZlfTLlbifNB6uLJd51k
RicDWWM8evUGZydQs2n9ATMxWGfIB2ubVHvI8xraoN/Nxs+b0uZYi6UOwqTClf+rpYvvGHXDmZ2L
CsIP0c9NdnfBHrhAw+LJ/Uw2LFb5AuOrAKPghoXIUk2Y8boJ7iIUfuKqE3E3h5gIBPYRJkSyduS2
746Lx03NAuGZwnujPkW8rCBfoaKJ4tO1IRbb2jC450iGy55xpIlAT9xeDSJXjsZr1l2kZYhYQfWN
KKwOuIeXziPZOXKSKAY8GVvIK1o9xAhZ7lNEOmVzTw7LumRowvOJVdeNY4acqu6NmNmeeuGforX8
Xjd5CWETumsmoHtzhJVn5eP5aaJPSCk4WwSFt2SbAAlQkzqbA//YmQW7qgtdqHg8YMubD6YacCWM
SPTbhcQul4vNQkRL7aG1O1F3iAvsNoJ5OGK6QcBcc8Rc9goeQB+rhj6VCOJFO4cU1Wr4Ch0SAcYg
2dBGCWb/mzLFlSLKK97kPMRs5RvCs9qPNsSSWVpvLxwiQf8ML7B3yRvhbI/eFj1AXTYcOKHBTtSQ
DK2ze1IoVOep2f7pduxxE0IoiMeMCY1CE9Wt1Xnuuu9iHD+kjm6BdpMgAAUYHUtr+2desk9TNa8q
wiP2tgHedWMxpxHHu4AHI2quzFUHSHQx4yve7HH0hi5VA25ROQZN5qoRET1tYQ/C0BlSvQjteNvW
MV/luHP0usXDJB6jUVzWqjzih3vXnlV3rLeKVUk+ow752GGBq8any5+EihCqsijIdEePtRGnVrVf
xvb7si+T+T6sSeTUYgbHuIL5t6C4JYQDj0iYOQHtSY2jfpUTXuhUHpSOzpvXnEmDfmnt52nnWPPN
aXtQEpHfW3HsZ2DVoUS6zdKMGxSIGxC/6VojrHBul7fGRb3DD3gfpRUgpuUsFW5OYkNvRwJ9GYCW
s9GCzjR2103I39VAlUqBNE4sQv7XkEbhczcA/gmqLZUlVKTBehH1X9TSdFiaE3OHvBY4D1GZNErG
m8I0PL4ZGgFKda4OWvcBJ2SZ57hz1UFEH6x+cB0kkFWId6rB2SyhfVvKw+r/sjIA/znxqvcueqnc
Pq5Jl2KWziNx4DBwMa0bh6Y7E4ZYORQx8NgMx98Ns00WimwANFv2YVz7yKcD5lvLKHOBl7Ah8eco
GwughYjQWUKg3mWCKMS0bZqk9eHW5iDrsVY8UTbIGb9yJALoMSVld1EE8Gsr/pBdGWP86+Bp7P1V
zYzyAsID8b5NAEQ9WH/7qIgRD7ONr2jkviu2JRpFiINvxSbHQU6h97O6BfQe5g2biF3X3Ua//gYf
e08QimrdOVk6lAjfPBvfXD3LD4CoP8vKjtCZ0Jx4+MnYBC8kl+3Gpd7VPrTztkb2tglf/NrurTLf
dQtFRk32tOTgLMlYt3TXrMvHGLEYGC8EswDnuPmuwJNsiq+org+uVBfqsW/TRK+eOPPhSbsXAGWZ
MOF75Qw4qkF3VnjO8zyyeF7GZ5AiYybZG67LB9VD29U6P7PtX90VeGfn/zeg8UMV0l8BlKrjhKz5
Ul0aUgN+GRPMhjdW+4/cWXHyII3BtgIOJ1Od9HJLSkBxDark0NN0Yh+Fi0AoKhEo1ccdD48rI09q
JAkXw5OYunww36Sfsl64eHJ7an+UwMeLY4gCkfaw2KiH5mflwDbBQpe41Dx8Fu4boiWRXyEy3DG4
6QH6o1L304L2ofcOXVBjWrcv4JJmHY/2El/3KILkblZDQNuW5IPizUYawZ9NA8vuEk9IXUZCkh4D
fq3mA3URwImVDpBSvK8fAW+lYX6rRjft6v5fAXdDYPjx3aDfhQwYfcspwoSy8oPWawbeskOcJ1kO
j16Je6LJPHzD7RSeOmeIrY0OA1KtAPuG98TNxwlLiGmxseuSQ+2EDxAV7xapd6SYnHgy3R8+81Nb
ieNM/8EhLFVduK8apGsZ9jYisaoxQdIh4yWR2zjueg2jUVrflhXBXUp+wUnExEB9P6RHH0togncu
ax8niWVZOO45tsxITrFDKmYovRG4u2MFzcaZfhtEQ9amA9OwfBoWFObKz0VALnazdTy7gJFR2w9M
/g7N8jcH2BWxpJ40VlVMx7Yu0MTCdrADWgWtvsX4gDYfpyfs/muIzoD6gV3+wyjyUNlNlQauBWdb
fw3hf7X5CIoQiLbazd51bLxY6epx7F9L2uGFWXxqeOQb3YVgKVA8o9ble7spmKO1qYg+Xbh41YO4
RLjnwZvEL2SOevCvRfUbMHhbB84Je2Pc4sAlcY141W3S7y5L2614cUyQSZ5zPqHIwyXT8fpYi6dS
n11bvDR992uLEuEvE9pveSZiCOOBqJ/CmXYIIUi6FhbR4nXz8Hl5v+gOYw+ocVgsD0QF+BmdPNQf
IXbGQv0wh8cl4uiFgT9jMcZi8Y7dAHhLiqseyA5tKgCgUgO9/VCbhw7Oxd/WwNCBJd0KnXz0VPCH
ooHc+E7hb/xU6v6GoYJMjx50bdpDphrd4mjB+GJjj14GgVGpGlKGjMlRQVMswQg5hhJmbiH/z8AH
bUZ+mGnlbkO7IjyW4TJGiqWfF72NuwXbhvkaIG0M020fdilU3JmEIZuqi+vg2qMLwzbH//S3+b3D
JR5MCt8WTEj8vWEFRvdHt6SnqZz3LSeH1keeYnnV0sHn/r01LwyGuR1vE4oFvg7aU0VJwqo+9oE3
ly2c8MolxpX7jAKTzaGXF5xlK1DWcLTnqIwwZ6ExldhyzNVphKJhhQYO+Msh2GTey3sEN96dxZxi
UkADCQ/lpe8/ArwICDoaC+G5wl4fvJfuYSv9h6HBOwxEzLf3tWx3pP83YPlvpwppcU6yto8ayAgW
fTuz3KPtPkH5x8X/ZLp/rD9u9DWshkxSL54VvDHGQz/7VwXTx2nEoiz6h3yJHY8eSzQ1w4R4RP/Z
R8EO7uPCFuHYR7km5WlTDpq4D0inkm6UGdw9UzAtYTr4A2Q/14u84I/TVQUx0cCjJ3ax9T2PyEWr
ZLG1MgNykgHK8A8PungsNLCVwKJgS6hbnmeGNsktXkwQ5hZwpAsBMTLLdwzd9BDcbPVGvX8t/oO7
Idbb9COgcBJYh4MExBwB2uFrlLYDTxqoD7HPwpvAlgfaQp73RKRLv2YzfOAmFSQzikwzfbEZ2abD
G0V9nYP1uIQl0iTeOlz+kUFRcGFN3u8UuBZNC3Rhjv6TptivbP0EJA8bDB+39d3ccDoxE355Qr+4
gjzBTgrjHDSZ2Dk1u3pG/djGr8hiQBxqGEG6uH1xu1XAjLsSK8dyQPFCJKtqv3th5l1bt/iCRrpr
vekOfR1LLCwQepxtoTnBtw2Vd804eiIgWbsICyG3WfedRSoQFhAmjA5Q82ZwNiDx7PSfoFOCZGQL
Nx1XYOBl+DOHmEbKj20ZQa6psrFUIgkds69b51U1kNx0SMYN+B4Bu8rvkkqAdm+D1KvIA0JBP2Hd
uAM2m5XLdup6kbNRXFlg3/teZAs4gbOKdtg04xh12Kz6TV5u4TdnfRL4c+pHuJwQCZ4wxQGQL7dx
gA1AuT7DO+MHw6+TVzNcmjHWtVF39Vsx46uRdQozkj82di8tTM8XL0xVAzgLZj+8dC4ABLNFwpRR
R6nCWF2N6uAh7SkU9Qu8QR7q0LsuzfATzMj+i6Jn7qrPpuzze5fWzCMKIMslTAO3IUy31UsUzCZ2
nZyfMIY8hGHw2AhwwHCaRF2uWbggOrYGCirseMOl8szQKAxTu3MQXLkxNwvx34HkaHQfI298VbDs
aAaQkSnw1ho38urlnK4n3nrJSH1cWd7zMAdvq6ezaUL2nT/tweJKrHET1Y1tbJh76O7HEMnmsNKN
4YAR+zCgKAmMNfv7WRt9i8jMD0f886u/AfyP0PExwOoYziIzD9MemIBWmIM7AfbA4MS8h57W/16c
6TqRQWZwmvR3OroDRvpDOupbR1hbjcunFxCkb4SYerhfzUfTF9gCuz7uJu8Cjw5YaNdonFbUOl8t
GYPb1k5yxDQ4+EVAg1lvHVlgHcPoW+vAxUNF7n1biBEYNUqIZxoUYDjgWzrywf8C4UTdnA4H2hkA
yuJ6mkFTgV0HYoXFSE6+By8V6w9wo4VJlW/HVLSgTyAgFYKK+wGvVPQXUYZlRu9znF2QIirB/Wwu
qh9wEI4KgzBCxxBhUJrMGGc5rzBZiRjNirCvY8+3GrL3Ee491MXau1kelhl2Ibx+dsmEQw9/I3S4
QLanslbJinKbF5ELVAsCEoj0QbdB5GzSsl7cfBZ5H+tq93iar6tE58ewEzMQAKa918UwmgOxp0B/
goX+HG8VO9hp5HvHV6/t5vk7YSbQuTrwNyiN8TjcnedaBM97p0m4iMVYNoCCuNSxX+aXzQb/XEBF
KDWJD+KsFurT0C0zTpN7LRx7PGz1BnoKPTwLEWRm9E6kDc60dQ7lVvJ4Yex3pubDWgD9C8nCleUO
rKnQOM0HAqnsTmDrNiM2yRXoD5YayfYjs3jXFhEg4EaERYC1yoyhqk7KFQBSQOnPNIW3bm1f2mBB
E6qh4i4z3jBsvPyUmgBXIxDwKCie5GqRBThI5D6yw8ih7VCA2poJm4VuA0oj1hHajMKf84m0I4gY
jnvVDBgkc0FBEkGI4dJheQCcBWNf/0/4uLibwhVwTyiCrO45QviwfSym+ZWXYd4zG2BXXj6sQdCk
omdXqrEpmdd9JasG1267n7otNrN+rGY4vUjsJbF6TXCRxHXoHJEj9cpK7xF+n19rIYNXnyMd3bZB
PsHVx3DuJ8CiDNpiVCYYu1yDmVeIn6gLULERGSCnGYr3BRgwerlVliK2HsLmnf4JbnXpZjQeACQi
i+cDwAY+wgpY0qw+K8HyX+BQ0/g4h57/GZZb1hCOxY+69qaWCbweYy5VDj3+hl1vMSd9xx7tiC6M
+/YTL7HerWMX/M0kPDErwUUAvl/COH4QadHjfhDe9B/miEQqaNVh+mKj8VAO2wG591cOh5/KhtWF
rzwbSPhsRvdnY+zazCbHb590M30Lx/5ShpVCCbTOQ7NqhCaFCqsvWnlwjxYnv/OOpV99NLS6zbz4
atFMSeO8sh6mRQKNfun+1XK74BNEx1Rb8Otg6NWv+rXv5S60+tMrsC11GvvEp/DslsuVg77C0Ukq
gOCLvF9b4CwPy/oAw5yb7wh0+ibtjdyZQJxmnx/50u+QcwmQ208I6y80WJJtVvu26k5qmS5hzfZy
WI508ZKtwiKFhPK53cYXIQjA6uLL0Rt8Rwwmicg274NWB2bIx9T7D43GWRi8aB/g9ywQQecZ932L
irzYhveWltm8/cOqPmsmN5/cKQ9BQEDJOlAfzpNWn1ljYx0hF7NYMRpymy/O+rzV/ACn5xOot5/M
0RcANTmMVSuMCwM81ir0RuOGCFVwpa3ztJbOY4e82aGUL+DueTtGzE1ilAiw+WpL8l9QwaxIlRJC
IXstlubQtdDSWa/ZbUHxPjj2pQ8wH0XSPYczfR4b7JxbpLoGBJ6VDvcuOiDPdeNF8Uw02n/oJKNJ
IrlRv4Dpdy1pe3JUcaDUOYh5edRKHivQlBB7q/9TbQtQpw8VZrz2xVaBhLISyGCF6ieL8I6bqE+n
J6B/N+M/eADAUH0jRyvACW/cf7qBKRd2s29gK+SB235NBQ9jPg9nSt20qOSFwpYxdVfxx7T3EqEG
4dbbWuxi25dxUlgKIpD3EMEhQw88g3u2GzO/P2oLg+qN6E804TFlHIVEImOo705y8S+2n0HOGMFl
IY1+q5E/267hqdjmpxpImaPOlFssc7CJUnMuhrdo/cS+nrrLDrlBvEL7UhanNYD53NLGsJLG11sc
dI2+bAoOAQnTqLHHqkH2XbCAYoM476km+AN4lekyZT2LNRoMO23xDAyD0Ov9+m17TALi4mzeqYOQ
8M7/MGAhMbW9SqagVx7PLAyfHI8flyoCnWaJwwYwf4Oz6eGASR8vMMBcUIRYOPf98DQZnoOfhX30
kkJXezIl+bBdlZEOTdbET04kL3B+eqGOfuQ9X5E+L/9mXX8YXjxjnEAE4Sbg3S3bRAwKpCqOmjuC
DLAgeYeUILlqdFHbfZlbgKnCKmg5R5h8s0ribnTaV8CfGBbgeJIwVt5si3vCcd+8QfyGvX+GHU62
Yu8Zi0qXiT+5YLlD18oxa08V7l3XnA3WSkBdw12tsNkAznpTck1GhjU92tSYB0Va+lOGsPsLKaoy
r4HjTky/1o7dB0KOMXWnj35dHouyyXi4HiN3+e44/4XIyc/Vva0JsS6ZNixsas+g2PvuQ1kMbOeV
9/twBcVw7babA/vbHQMScNom+RpxchUBwDu2XEyBhVbnzh8D5ejcanH0w3XPfXYNN/5b3Ndok+80
cRWYh1JtazxrUBwLwjJIQe5tmBcCPHdtQgWsRLwi+IlK78U10F9ueA9iR4XCEEpyVwI4WAIskIY6
b9ARO5g/1q28L531N1D5GsvPCOnr9ELrFZD87Jj6WLaGA/rt6nxC778PfHrDnvfb3SbAAZWTeHV3
rCV261UvwY8GVaut2sypX6EJiovZZEtjHyNxZ8ws1n9Cdmxuyu3VdUaQG6sNh968YRt0miacXBud
V8uBxmMgbZ3yeQ3FkQQDVssOpmUKoKsOy5/+Hm4yrHfv5SLdXIP3z81HBSOwskaH4HaYVo2skxZI
L4xA8Q26kLgzXF61AzPAbSx2bR/+Z41znMHARH8cge6Hf9FV57mm6KGXMQC8Jd8B2KduRcEeFh1A
BljIE/k+hZ3YFRF848gwP9DOw/BURLnjySAOgyF1nD7jzjTFTYVS4prEug1GxZa8kfLu3TUK5EMg
0biBl3v/K+bq1m6AW4OSP400yisevJRiytHxgLuoLmSRObLn68R2E+Z2HLaOrfvF9ldB9CtV9IbI
pMdopTfNa9wa5tWf7d6togeL8Q0bwWtXAEEMgylx3CFd/PLa0SVxMDwI+KnM/gLdAMzYQFmlAiQ7
OAMSqnJk1caAKz66dkn8rb3fVimyuY6GOJmW7gO/B/qUPCua/jApefYhM/GRNYeBEpRefOQ/XVEd
PU89CaQACB0uUB2HNwB6J7aCVR62FJtsgW/dm9esLzRYzMsVjnRDEkzBHwScl2XCLTy1c4stvv1v
492hr5r/cXZezY0q3Rr+RVSRw60QQsk5jm8o22OTc2r49edhruboG1lV+3Zqb7CAXt1rvUnaMLd8
GmvC8ozIfNUEZZe5sxUkgSsvw0XH7m/1SJO93moNukooSmUhv2bLFk89u4uq9jpttASWcw/NhSgD
po0AFOlQCnBBmoW8mF/KKtkZQC9yib/EVJT+OBks4F7a6213reslxnLAW2rlS2H+GWvSa9zw/y80
ezNm8J5Sj6VgNzkWR0kx8UUPwotr56YkiFZjJbm12iqwr+TjqClffRljd6erBQOB9ncMdJTG7VWW
5B+JBToll/a1NBAsu8w1ei18NNT4LotiC8ajnnmDGfi5UcF+y65t3ofOEWFNGV4XRn+Tkl5eCOvY
l9WLnfFqEv3YhvommcxPPZe+BOB7T+lk6gzez9IZKQIdqv0oS95GObrKKfwwah51GnGP+32mw3yk
TdvSgq0Vp7tXiZg10t4fDZ2NvN1Y/PnzhBkf5HlngiCiW7ue6mC0cAO6CPZUH8I0Es+L344WVzvT
Tm61lmQIedqMCShxT75cFADCthA+OeTG/Y0xzzsrme/UYvKV2twIbb7G1w9v13ATmvIativD945Z
Zxjlq9m2d4nde1mK04GVQfrs632IA6FSVts5MO9kczoopvkBz4QRbpyk6yAffeZMWyfIj1RRhsmJ
whzXyDiqTvN11kVHzcz2qtw+jDanxrlu3cJi6D7NNtKXOHB7Ztl7CJLLBGeAZlOLoxQktW9rEizp
hRvS4LaeR1C37dmaVhESAXlUN1GcIznQ3gZJ2+U2YESHbrmDg8y5zUsrSMfdsJFi7XmMMbmLpCtj
NPFghY7S5iGbWp0jrLYB56RJhQaZ4yEqili4rSjfmnTcmM5wzGKcZvQiZfDDf+1Ar031FvhFJt5y
Et8Lm6GSAHyM+i0J032nG65o46t0svYDMbat0r0Gc3PfT7EvFYpvJZAGi3FjtPlbF1hUwKE/Rigd
BTwi0mBWwyTWkpgf8yn0+dJNuDHUGBi00DMY1Y77rDcB/5uDYsNmMJ5mAVkmGbu1Uxc3Who7DF2U
vVz0+9DMrgcFcyGGM6MhIe0Qq5jQFldx5k1rdepqDEKOQOp7yzSsUicfWqQ3gnGtZx32TAvbr8/l
dVRk9/zcHCyOh2bK9nsOgJE60g0ZdNuUhVU0z0qT34AZDmtTnp/pxDdVgNKMyW5bFA9mLnbRFByE
wTQ1ELvBXnBj4wo1x3XVOce2Lldi6XkVw2tE8jJP6tZR6kMT25A/YMaZtReC/w1xep21v1uDoVaP
DxhbTZ1ToBsvq4Mj6uB1IYU+w4p1aImNsqSlJEsVU1jpkRnBiuwLKIkWrtA5HbAleWW25K5A0RYa
riq2dJ3VA50IPA8NqugkD3sGDez7MA+i0bWzaG3XDefhmh6vXtfayCt5zICfajtzDZl/Hmy2rmmH
SnntoPgZlp4IbU3shC9xE9BrNH6ZvuVp/OHkzo0o7X4V9oHbAGeZmvHY29a7UYdfepsA1oYE61Te
XFcYnCg7BFDYi+Y7I4PFKj3CrfroM/mYGeNGi9VjlwNpKdmTNTIn6zmyFGZ5kMPxqY7ZQ0o1PUhd
5aF0cgtqSjB/yXZ+N8W22xXTfZRbiAbIMalAZILmcVYmD54PaDEupCOHpAyL52qId/nAjlujtHKc
bTiiXRPNbgjVxyD/FTOGrbXpS6T416kBnSVK3n7KNp2DJ2mQ1vyCol5lluRnRnZjQ8msGSBnueVP
8bBJOuFlknLTNCwDXIiZodsbNZu/O3zJXcnpCg+UHCYF1D4OCcJe3iNOjpmDJ3UBGaiFxNj1Wy1t
riTgiZFeaIGvK3V4rAvLG2oLU7zPIKv2eTRu4yx7bUt4sdhGulL3nlYLp0BmNyVfJ6OWqI6fdBoj
k9ZtGPxGYeI2ExowWMaU+1WuRuvJYcoyZL9mw7qyemnN6M4T4wRjccE4489QZXYqNKQOgP9139wS
p+XbBoH2tbFLeeQ4H9M/wqYF1YyAZevePjYL47jH9risjEdtQexrrBYGyTg0pnlbafI+jlLfqu0r
SfqCbr6yOGEEnf0RdjiDS+1By22MnxJqDG1EgXxoGIHjspWmV3eJIu4g0K/UgtLefRrgQUnZzSsl
JQE1IxhWEU/a9DCGdryyRox6Amk6WGXjmUH4Nk/TtbAzWjbOcXyc1jCulIaB/0TTUZmrpGGUPDYc
BioXquQmyZS10GfEfuVGUqOjUwkKIESlNHC8uJeYF2e7osWQDBeCehxvcyKMojLY9/nkR/yS0TaZ
F5tAupV6CDQjXE9sBI2RWxy9Sq43b+RpUSowl12hLIKu4tykCZ6MVlJvxgjlaGEcekYObdkzT28L
KPbtBiL821wQNYPx15Yt3Vr1EqYTkLJdI0yYaSa8INyC5+RX4shvsDxNBm6ZE+xMk59npL8K+7vt
lS3TvleEvLtOVV4gUK9jBxhYGa6dEi4tHT5ElOeobnfZUB+yWLutnWpAtVWsZyu+axPRoFXAtgBa
Sac1TzG7HHMaJFWiuwWt86JG2ocTaj498rr+RRET2HW0bqV2ZOCgf7fKtDYKzntzts+gj2Irsh8z
9UVM1vOcBiuSMDHKSz2bFcKRlYERmLNe3mWtvbcdjKRQVXIch48BPYA3f4jk5DZrOq9I2UQFg3+a
9Osxzze6qHeRFe7UJbfJqpMj7DI3z8b7uemYeeT7UkV+NNQ74n23Sa+4hRJflRUnUL0P9qYieUmr
9m4V9uBzIZAYOqOxqHmWivnRhMqj04Gmmc5jqEXvU5QD6cSbhoOFpSnQQK2NNYudhIpQtaRdgR5N
BTnqZoVWgAErOOPBaNRh1VnFHT7PK7PEMEtvXH3UUGESV5Uy2rX79za1sSVjkpgJVldKVaMHrI3Y
le+CCuKG6LlRuas7cmGz8Yb2EcyA9KqZvkDoh9bGiSUo9WNttneK1R/o346GFfgzVi26Dq8xBVoq
cj9hGBpLlmtJw40lgI/jgRtgV25DeFKtfdRiBB+xAknXy2P+W0MHb0HFNmZXM0BWbc/QdaC4Ftq4
qSvZq5wKkkpVXLO293Ve556aRi+TpiK7ibdy0cK51+4nOHcwgcR9ozMZDCvJ6+3iYEQTuKY5uNNQ
3thdlN/AX9ql+M1EtelLdXULs+8aOcO3lLTvdaIXLJ8J7DOvj4mcXuuSbfh5k18FZvpQaPW32qJv
MvJDr+pXUKM4NEXTbTOpe6TAFl9nuXa0+F4Kmt1UK5A8jPHAiWFdmdZXJ6klDLmCCTPnjxxizKqc
2ycptff51L/CEIxWbWjDtpni60ye3EECxGDg+BjLChHKXfvKyG0TTfKumc2rfBo8xvpsu0YAf5ku
QC3D9xITEt1IMNuTYRqjHdIZxrbQVCrEckovfQ/wcCxFZOt0Nr76WjrmWfLRD9qT2kZPKsqLlVS3
CHFgpcRdigV6ZRWbokdjm0TlbVqHNzAfxDbXlW8tnb4qSX5UB2UTI1DOUURI4/TWZvHtrNibmckf
b5Kpd1GuUwi7q9SwoEKiqpNGOG5EUl0NIxJok95fSTfhWN8XGc14WU7P4dheQ2KRmX1Fz+RvPnHo
xXmewmj0EdpOZv5RD5enFHti6f1OqCCZSyvaWXtrOQor6nM/t2vmF48FkxCVk2+VIpKU1Ocp0OfD
sAhrKxkGaTje112HiEp7pD6Fqwgd83JG1uR5a6QQBWSVSX4mQ6yimEiBedRm22XsunZ6vNenSXO1
dmIkHrkhBC8ZcCFXmhnwD1LS8IY37HAkFnwtFdmmR7pI+FviG718FQXUbyfob4ZIPcz5okOI6AMq
E4qxKcOR7O8lIbwAro1ecZ6c7Rmi/lTSc5e3xdLkTJiZ8nVMbu/IYCbO+DAH7WOUKG7LsMerLDiY
ROetrQmmUTPmLArFNyQjXyeolFb1JLZCSvBZy27kofLhmyefSlh+Athh+a7md4iraX9C2CTT1mzN
LZl51m6Q9Q+I6i2IEzDXUFUbmCD3llr87iYoiDKDC4HBsc4iamd1k4SGs24kOSWDLqEal6zJkq0O
E0vwJz2W7vr53RgBPfOMrbeX0oemzB+iUYKX3T3NTe9JQIJDCD3LGChaUD3mUPIU+Bo0nemrEwB2
mH1y6yQDCOfUvOi29j4YyrY3pi3S0jslMd1y1LzEHPkpzj0ih08x9leZQ4Mvl+POGKwnCAsfBd8k
zBzo9nP1qmraoRnKbSFTFzIH+bceXJWtjooN8bzVNM9pZh77DFaXnWqYIabSh8UAreX8w5KH35uq
0f2ostXYOXHE0Yyx8vA8VcOB4IP1lJqowbT3Weu9IsYWXyY4AFcTddOGTNnsjArXGdd1wfhGcgB7
Kms4zhljmLC5KyEqhi20kIpqRA25FgMTkYVihU1jsZbblpNhXn13YzysUjN4jsP4XZ9S1K+DX4Bf
rtqGCVMmtCPHCES/lXOoJQfWmDO81lJnr0ZTwqQ6jfeojsl0LWoPbvuTOWo3akb/AkmirQo/kIMd
LoTyynYiAzCDU6+ieyYQiAGg6aZhf+gi+2GqzPdCzn9bug4WqxdEatuLOEzHpyAuNeKaxXeQiQfN
lrJbSRnRL0sL9QH4eQxVKO2t5kkpgJxlTRZ9bpO589ykbM45OY99CTOfTLKyeZxIhIyoaau0a5hg
El0hGZtSLUy3raB2EZSwryo2Ub1h+NpO2BbMGbMiTbtJTHRJnfpONIgfTzpTJ1jMfQn5ItcB3pyi
ZsrTI/WGhYZaqCWGQCOtdWEDcZjg/KWIx9aQ953JQNpuvrAcfACwhB6YdL7SLjN7DikIF6EXJpR4
3apvNbu+rpLws0yqJ+waiKGAA7BGViQ2U4hPmqPBM52z8oFvHs07o9VKrkF1Zu2tETq+2AwJ5gQA
KUhLjqnVoxxDjcwkiC1RpB1R4kYAxAu3x5p+i6EhAqNLPvIO7bPdok7Qq+ZtKAaTEj1+sAMZRKPJ
GuFlqW+LFKLq2Ky7yBoZuDlvOSzYlaGqB3TKT0O1xHLznI2JUX7PryNk4zU14cFWFsK3wHlrRbvQ
hq8VS0WrkggauOqGwrhPhHPUsOBzTMNLovGWcZWDCEh8x0H5nMXBp2jbT7QOYh32433fD+lW0zAT
EpB/674+aFHnCiLfE/yvjBI1uRlbz0ZgHlqEekX+XOfTr1mdbhGLtGu9UijhVkiPiCyximUAihGc
brjOHP2IOBCxQ5FuJDSTcaEyc0nbQx5knyktWR7b1XoWMCDB/O4IAN/y9Pt1l/Yj9DYSWDVk7y2V
E6+N5Nja3Ws64igclfnBwDkzt6VjWhkbK9WOTseQUFWQygjWttoTnW4bXb2D5H+dcsYCktgWQY1q
Ld9aUodASlB/iIIZncp2kxJB4diXe1jd9C/WF23RVSdJiOcYI4zxYWSw2MbwlVLnMJTF1ik66LTT
Rk50RkKqALkIgY2lQ7Ic9lI9eQtZcY7sVNjrNceK7QkjZirFDPw0ZuK7JNAU5mrtRro2u3mBvL8g
59xKJNcsoKUvQuIuLNFrJhVnzlDjqVi5N4/hXUTL1qXmwbJsSJCOQZEZRle3Ir9tYb1kqnPfVMNa
CDrNfDE74PU/WEmOtXtnb0bwWHhPcb4awxS4y9wDZWGqHUcPQ14Urgjt51FgSa+KXZKM66bsnsMh
2mTI9LZZFtvXulKs0Uf6jBXdbOacZ2iq6RcymQTl3ByNRjrYRDE4lYmkoDdWegRZU0DxXIUt224v
M2+f2DfM/mbspL3dj29BzB81W3ChHPkBC8KjmOJbq7Y+ZnZ7LmByUDDek6be20bwNArlWtewzFA5
89i05SJrN0kAub0Hgtdr2VOr4r6jYZpH6wHgAFJ48AjGc5dIBdPp+KoPaliW+V0SV4fcAF2SixvD
yW77NH8QC7xFNu2Gg+q1qKZgpUICQmZ70G1AwWHZkttgx8wM1cU0XiUts5ZGRg2qORslq27DqOfM
FW2dBKKcoiq3iI8f5UxGE0Whh+/tOxpTLuwLCgR5uD/J00GvnaOsp8SILmqBAkuODGw3DDh6jDYE
0amN25XJacd0ePoibb6DPD/2euOLMhSeqkDGczo7X5Ugfm4zN7uQPd6LK73ZKDEVpEo8wod6oFVz
FFt5ljIQVd49tYsyi2QL9xU7caYdKCFqcjDEyWGLmy3MXlJ5mUlEiCmkgO5ffNtzeN3jX+/qttho
RvvQBSXxd6G1xthyO3cSSv8KJhPHcqig0qsk1K8mSbCNwR3AHYf8Vo2z9B74meFkoft9BOnRbpjt
0MHpq9hkFJ/ofLBtoSDvLv1QJHu7ym8bsB/ZNrfLJq4TwdN1jIUKEgGi0rOY0yQWjBVdd5ZGGi8C
fI6JGg6aT3NmM4RDBS4IBVXG2DWL9LtAl1+ykH7NmKxXeDx71ew3eiE/OXa+p+mg+6hxODMXrnov
5APpsYmbygPWdFL5lcHLKds04WvAa4VRFqPEfjPZAxnFIxusJhgUS9ndCBZr53oFdDeTflIj/wvj
4nVQG9nP++RXIML3AunXujHjfSaiozwaD0iTbnUdInIGUT8WybdhmCsLQYOrp+ENJrimm6TxXU41
1ufkzgqxxSibvZpkj9XMET+vGSvPKM2KwfAMtJSof47NDCyrts1bAgNe63HICU0Yx5oUcs6TOz48
joexOb6phS3WNk007johbZRk4smyTPNEPLiJld6xT/8qpfY1mqGjh40n5SjRuvprYN6lWBxUkg7u
KJdhHqscFVEsESkMu1sBZ7jF4KSJMgisLaMS2ePE8aA3E+TIyNMUBoya09SQs6fPTMD0LhkLiEy7
Gmj+BqW5mkxSUCod7UKIXUBRoR5uAsFDryH+Qn3jLw1fRFkJNpXZ3NkB/p61CYZSTNFNN8AZmwr1
Ru6WfS1HdNQ44TNF8S6A+mKClrm2hKCyICxSbiMgqKAfXAuzW4RDEWRY+PqejjnVmiM7dhW6zLly
eIJmf2/3+jVRGfturBIXqA5a7/wsWfML4nDMTZGRFSnCeOjpmgObb8wfO7g5XlXPzH/k91RF7Nwl
+6lpyfVKj0OGmfJs/BZIlCvdhFCE98aAxi1Gu2UBN6Z2i1yGkwHHA1jBrfZUhclNrhSbuZ3eAm14
JNbqQ+j5Z8J2EDndbxpe3xmYS+CXZGwtyKtyayADTR/7eN43TeaVrQT3nYxeq+PTQ/MZRlsmNouK
EggcXoAxMVkakuAqaVRyOpkEocoPV5kR9X4/NpC8ypG4O2M9xf1LkyKyT0l187RYW463MGQ5unoK
JLE5RYpRoUZcRalIYH5Zr7MYwPWc8HWs0yPNgV8YAQaW5R1Gln7ZOp8y3cJKtRKfYxsM3LnbNkn2
IFcYaEYm2I3OS7Pz+caparFSetxDzDx5Y869hxV90+h8ICC4+xhX72kUewfgemWq7XWDs3MTOi4n
va2NvKjHPH+Oumar4Tq6skS5rIOXQSX3JzH8WEdJqZjCVQyBo0nxBqNo3zZoHefhvpdN+wGTkdty
FO+lkV1N0meBXwrq/u+kDp/BB58Xj5duHl7HtvltVjJRj8ALMic5SHoZPHQbEyiqxqoeCGhT8/Jh
gLpf12ItaGwtI9+mpSKvsHs84ERwk0A4mcH0dcTtKNjgPTbToR/6FFhPRYHePpq6ugor+7o1KmSt
mm/iqUV3lL9Zlsbmlvyy4ibb/Gzj9sch8l8mbif2iWpXB8jk1QKjZtS+39NTtJbcdCeegw8oRRf8
7pTlav97F/U0TNqZibU0YiIuhk15jQzID3f1rthfNuP/twuk6iy+t38ZYAq1jgB+cNQbIn0VcYLH
ho7U+q8LT2kx5vvX378Y+f11ecMkNacYu2Qby35G1FIMtxYulcfiUjehm64LHzrjzzf7t5UizkL/
/14SIJaSizbfxnPyxXgLBGBqLvjmnntMJ3aKeQoEG01Y9mXtY1b7fQaQATj78x9+7uLLD/rrIdlW
qTeFwTvQBk4kFi4d+AWJCxc/+wmdeCbiXTlJUodNY7iY2FRTux679LF1Yhy4erwX6IDj6iktykNU
Ohf8E9VzP+nEQNHRh0IW3ZLME45+2pZe4VhkkCIFmZbNfSBCHtQ8vhPaSOYb23GROIfWUv2pA1kx
aWkHE9x56g+56N1lUo4iFZWSvgpVgzMLu59RPkpF8DSgD1r//B7OPqoT79UA39ByVsm6E5vwXvfC
fbsZnjFecy95rir/NpZUndOqoeZhNlgYS8p30745zut8b2wgOl11WEVBA1lpnrzF4uFC2pNyZk2c
5lmbmGUQzGIUW/EKMl9+N7vWh1k5/WaiObtYWpGAq/36+fGdeeenAdcSaBDdMveylFtVPuTmvV69
/Hzpcz/jpIyUtuJYisylZwIn2asPNfjSz5dWzpQo+6RsNKFsp7JKT25XLupXBFKb/EkgS+hXwSp0
s7viSdMuLMZzj2j5979WeoWcEG8bs0At0q00aDctDdLIgfHCb1mW1z/KrX1SSaDRF5UIeU6OjNdD
iGNx3l2XXXscsI1DMa881LPlwz1hj0S0lTnSbQrD9tLtzz3Kk1ITKaSPxjOrPtrl19p63sJfIGpZ
cf9U+osBMmf2XtVefv5fj1GF3ICMJi63KHK2URL75UBqmxlFW3IMr6BzrFuMhpTKuJp7Aa2S5eZU
Hz8/439b0KqnKdljrnSBqLg3vhup/tJzxCAkboD7YOXHn29xpkj8T0B2mjLR4WCznS069Lr3lPZW
qRfijuP/fId/W/eqp9HYKrLoSk4cnsvAYNzprg0Dd4q41XYworeKXQtXneZ7w0qGS8vszKd/Go2N
NValSrJKQIsFB74pjaOEU6vQYxies3mIpmSHNeidNcxXpqw/tRb2pXOG42dhBm6Uoq3U5wve7mcy
UFTrpJwoIrHRZabl9jk6VkywY3fJRNPW2NFBoMbaxGVwhqwd6dKqcPsLy+PMa7VOCg1iNrsxZSPZ
KhD5pNQtopuxuCNwyf35pZ75Mq2T4jJVoSTadCZlpcW3q6+x3RrMu3AMnpBIHGyhikv75LLO/lFm
rJMyo899yunHTDiVdjuCY74mGFuuvFmyUMaP+tJueabqWyflZJ5sx7BMHtiIMDiZ/aYdvZ8f1Z/8
gX/9gpMKYqe6mOuYX6D6WMStwz2AUr+ZV9FaRWTOT8Ewcg1+aZbesJm2xqUN4Nw7OjlhiF5vJ3Pq
KND27EcGkwLzuihu4zagBX278OPOvZ6TQ4bUG1IXJLQm2k0t7+TndO94tbIevuPf+jF/cB5/vs+Z
7/k0/paQGmuQZXQC8lReFXawpYP3Fcgi4xjf/nyLc5X+NPg2sIKgStR66X/CLVL+BwOcbdd5itf4
yRfMo/94n5OKkJQpmeOYim3NN/rUZpd7TD5fLHQfj5qHBfWF33Pm9ZsnJQAOfxJL2Atvnc6fogds
jg89ooGCo0ec2BfqgHLuLieFYFRlBwe+vtiaT+N+WCe3WA7fiJclTrT4jq6nNa5EYoX70oVfdWad
miflAGNxwOcIDvaky2ul0r51BqcX3sy5a5/UgFHuVLRABLDL2UPBEVadP39+5ee+3pMKoJudLBXa
0r/HKiqQZ6XNPTg9anQpYvjMhmeeLPW452w3Cbq6GtYZxh7Vs1A3P//t5x7KyQKf4e6BD8hkE044
gChI21TAgJ+vfa5lOE2IZc5Y2VbWpVtjNaynZ0SGHoLug32DoQqZYNnXpWgdZXkS/yjCp+GwmS1A
uTKGG8w+I5/1B0sVS1nBHHyo8YPK+1fOJQDs2V00i1842V76qs7+yJP1ng5qUcyFnm27V5CH58it
XXyivexZ3iy5jog+1z8/zjNfgXGy4hWNmXI0sOKHrPldqQVNdqVAVqgvdHjnrr/8+19H4TCrZ53d
mPTswjoWmvMw69W+i2kvfv77z3xqxvLvf12/jqM+LyEUb03JCyFzGHhp/HzlMwvQOFnZdhTkYupY
gEWOSib9HLsa68SdVj79fP1ze4dxssIrU9Ubu+ND1n1t07rjU4j2JT7WO/uAdiC58DPOPaCTZY7m
0ayrmh0qDL9zYwvH5+c//08W279Wx8kiLyLEo33Dny82ye14X+xwXokwrSJ6LrpRd9Y9Mrmdvqk8
x19im5JDvql85Zf9gQemX384u/94DDvNjHXktLJtreATju7laF/oF+YFZ7ap08TYIBod2M+0OZN1
YHRd2y9V+jgnV7UyXFh8Z96NfrLKMSMFdyy5Q+88YPkj5fuf3825654s6nJsg6AoeDUDDvOGvHVg
E/185TON2WkEbGjg0NboXDlLjnn0qEiP83gs5+9COraWL6kvP9/m3A9Y/v2vVa00ihokyw/IVZjQ
v/Hj/m/XPVnT8tw2Nl6B/PnzZiqewujCp6Ita/Yfi0E/WcsiIeYRHXa2bbvqpS6rOyIvYMQM+ACF
AUBPWPWbWiqvx9m5F6nsVw2aijga95OVwmIKgmcwqMTD8ANzUBXoikk6LqWwnmAuBA09ZxtdCWRW
+xxSkjXY+HvUd5JjXzlK8GRL+BgERf6BkOWJ7db7+WkpZ4q3flI7DGFPgO+E/4i6euj16rlTsk97
oZ9XCtRjtbyyAuu31Y7HWht+Obn+qDqas25haWeLiB9nsOcLf8q5B3xSbTipYIagU8bsJ52WqPcl
D3Qv3qmbfCOtnd8/30ZdLveP93iaNhsgBsut5QNBIo75iIEzSFO8KBmk4GxonoCEfLuGAKv1r4S9
ZITfIHJtVAs0VjkAs92QX3qXhrKf6qjLpBypVk/MGYbfP/+BZzal09BaETUhzII22zZYiWSYYdT4
l0/qE+o+9+c7nFl6p0G1RWkBDidsqFK2qbiqEfYXrnzuUHOaTVuIqGznSsnZMSYv90p4DKvopd04
JIdBPIN5jtT0QqE69zOWT/qvCjJMuq4EuQx0W2KeLgeePTX/rbqeJtQGk8m1DHoxGYQTjy9cqf/b
oz+pToGpZ4aTkLqHOua+lSKPU+Xtz5c+s5L/1K2/HgfUQ3t0NN6qbByq6ffMIBknq/XPFz93UNZO
6oSpRaDDPdbzSwp9ti792Dd8fYOn5b6+cNw49z5P1r+SYbVtBizMFA1kBL5sVpX/859/5tKnYbND
bYeqvuzCWZ9fh+Pk5mp89fOlz7W6p2mzMRaGHYhKsrXfUpgWO0ROq+Ih2OGEqT/mR+xCfmEGuLd2
84UXfe5UeRpCmxM+kaUFiwyPEh9HON9Ee8D0K9qmG9taqZdAweWM8o9KqZ6cMYQVxUXfAhUoM5kq
4vcMCSTX7+3qF84DFz6sP73ov25ysoqxVYgHtWcVDzDydrNpB15ulk/dRDlWhiu6sLvKnJ7wloy9
TsLezalvhonmPsSqCl/mlALTaiM0Mhun6ABL+6B7x88B41QdBrE9ku9erAsFL7HaGEA60ArJwm9I
v+qlHp2Auc3DEemB41UMXHMn3s6hOIby6NtNvy176TVUUQLbCc6auBViACoBYA55+oWU6LnCutQ1
Gd8GfFXo/9dKJCOLNOG5a/qVkeZocMcCd5bqLUpZPQU5H6W5qzQw+1JD+pm9Tc2lKNJzQNJpJC5m
lxAvVbC98Q5toF9sok11mG6FW+/+7KEX0IEzpeY0Czd06mQcNanYBvqd0f9WSr8ahgtV/VylUU/O
WSic8PBEjrfFjZeB2ya9IgBLc1EbMgWTNhdW7ZnGXz2pZxKaad1Uo3KL7FJVSZ+ZLA3KGAbsJpPk
Se89w4QjV5Py1A39g0yI0IU7n9nf/5xL/qrTMNdMdJ4LAdef8IlHArHO1vatgiOwb0NI3zTv5qZx
/2uYu3oagKuG8Zi0aGax735OjY8G9W1wCe7708n+Y/mept8OKiZx0zym226ur/tAkHxsZmS9SUPk
NS3U4NhC2Y8hWRcixXF6F/sTF9FK4Zd2ue+c4ldSGvvSgMqU5jIm4Vnar5oGnyBy97D+mH/F5Uho
Rn5r6MZH3aFPDCvtQ9PFLp1hVZdLOqvuIGgucfrGBjeWsLUX5WfqVIcAOaQ1xUe5TH9LU7MWQT9t
ZgtbOF3z9Vp4GJA8VfhNAwpdoUf2TAyB+kl7MlrMnPMa+XGg/FeOxR/I/68Xn5WRDPG4TbeSTtKN
/ttAf4zI8efP6sySlJdu7q+L94TAmVZopZgWbqP+VkaJYv1H1Og06RTxVJapFRDmOGQWGT09ylrt
K1bn3VK3f/77zy37P9vrXz8A1N4KZR3gdtnUoFxuBms1bmYXF7s9pnc/3+XMOeAPJ+Kvm/Qhz+jP
TSzaN6f0svbShOLM8//TX/115SwyQ7gmVK3KdvYNBBEO2OTaKReqxp9h3b/W2fKL/rq+Cr22LQXX
H5rWj/H9CxUTJSINGxkO5AGNMPgaBBTp2paiB1T/OJogL56lNckRBYoOEi6gU5Y41bB2ChcBmQed
OPRgkL0o6kiYijrcZw1euLnjaBhpoW8bozhcjSUdEvJMW2XTxeDGJXfnGcMd5HUSsu8EqzW8K4xB
cc1Y9ROsu3odDW0wE8w5ZWuksXsZDykx1Yca9Rzh6C8Wiikn1Q+ooPH7UvwBr6//4+y8tttWs2z9
Kj32PaqRwxlddUGAQaRIUVnyDYZsycg54+nPB3Wd0za2SPZwXdWWbUBIf1hrzvn5xNEIgoutHjt0
hiTv/BM/tVj6nCp/uXGBim3V7SFGT++VbwMeXbhOvaXI60yhYsvzp1GmBfxXz2c2a7WAIfrCo3Ot
+hGgs2JPtNSDGGnHKMiezSkxAUfuIvT6n5IwqkC1Evx70m3uGxudrJdBAfBWTCokKxSWJuqoThyd
IUeMKSYmbJgudGoRA2cbd6uQ5KrKLK/qGFl7mxORZ8XVtZqRcxWEj0Uiv2Qyi5DzV2ZNV/DVlc1m
yjixNMgASroRCHJXZfkunaL1s0ze4x5yqkbdm3n4AGqOdG+xsDNFBRvQScswNpeBH0yOZEomP7RK
eRGUamdBS0DPvHdxoseSiumnUXZuiBAXVpXokdPUV+tRSSyyaqNnYmbXvksQjST6GCXEdOtJw8pQ
ldvRw3zu1wNN+YEAqZCtVG+6KJK7tdpCLjCrDGSr5t5EbbrSveS16I39SKxhhMcF8sChCbv3SsI9
5qrqCzmzH0mW/Sy04SqqBcdPdFz9NPfKnKQPc7jrAAVIU+YbcXkFlmzZXAwVKNOgkxcBsIXF4Fsk
jWBlCbCsyqLJIZIPQtaOrKB3oyRiimgPeqfeVW6yTiexa6OZD3Xcf+CX2flWhDkN0CSRnOQa64fJ
VeNXgupYZDvl0tgssgk/e/6ZnhisxGnB/8s3oYh4QUmoRUoYrWQvfxwb/xCyUz9/9FNDuTjbN2CH
0yozyrKNYeaoRyzFW1gWJkGvfQg7IbN1EkydVBcQ06qxuJZz186K8cJW7+TZp4v+5eLCgky1Qskz
VLHkyD+kKFabVXTMt5dXVKcGlTl3Gjz6WJdlmW2sTi8XApmLiw6rg9O27ESIC3D0pItsNWNR1090
iULduGJ92ylsSc7f5BOrSHFWSJB6CWqIIaYkdBbyIu37nZ6JT4YcP+ixfOlWniiVidOQ8MuttGqR
yb6up1uJNmWlbMyrbiWsVeSBf3YVs7EFWZilFhUlP4L1V2lcs2FiF22ZH64kvJ8/hXpizhdnZQXc
Ma4vEmu/qXUSYK1bUd33mmDnlcWav2BDWWAJBcMjJHejTjQaPmiRPP4w8rc1u/nxsSd9xxNYpZMI
QcaggWe3NuJVJt1E2aPaPsZKRmqctknaHkst2XLqtlFwSQXmKhif/BZzMnrxEfZclyClVwK7yq76
LifbgASEOF/jO3QKy7y0VPhyvJbmem3ccfj9gpTNWecfSL9dCU1yQyD6hZnu67FDmqu1a3Ln29Kb
5BCuuLUwx6iwyctEurvwuD6bb3+fb1BV/v7Sla4i1nGa4lUmNrj03ZUMq7BU5duqo+jMNEI0COYC
sbdjGN23hAOTN1br7Rrcl3g1kh64cHXRc/JwEjiCUL+OxOqQGvha9az9liiNxWalPPpdTZhZZsuj
dhRq4wYBDMZENS1tSfc+TFl5akogzpr2Elja3WgUd4Uefhf6jgjCBmZB43mPDa2SpWyOj2Kf/jRZ
PNEfq1YNxhBcxuqV5cOIoyjwGAktkuLQegNnc1XnAu446htGDT9D7chQse49FKuwUVVI2NpdEbaZ
o8UWxJXAdDAz3liSJC+ElkzOpjEOYLCuXLl4Vgk4WOpWYq7aKL7CYISthZj5NfE9+GRblRxis382
M5dcb8VUF4C9M6epIx+URI9oakheWjgorudvLSZAI/TvBRmbiUfqrN699mO9D4Qe/Mz4nnbFo1+Q
BiUTnQjR+M0f4sc+oVInxJm4rorgqvcY+Kq2Ipa9YQ9HMp8WAgoIE6lxzGRSmzXZraBkD0NFx7BX
3htD2iSmtBRrD22FeNMKHaRxmpmEu6egEORtYsJRlLtkB3fvwUigRuCue+07SSKQvSuB05l3jUuY
pTfE0x3Hcp8H7POSbNcFtPHEkmwGQ6FqA7EnJZqrGllntES5jgZ8LRBOtZrhbTdJQRoCsET10be6
vR6Pt71eH0NNfwYK9NaTQoBJ0CNHALiuVt6FdfNd05VbNa1/CoVbLiqp+YYmlCWKKx0rwV3Kgyyv
FWDvq7wIVtBSiAwQ2z0IgX0tlcKi6sTPypAtllPSRuM91iqGktJI37QyWBElcGxS/VYFahvpg+L4
HoTBFJR2CKQxlwj/Dhtie4qaWGgB2AEGHEHub2jDo6mlrAF+cJNmhPKi9rprAojlzEhE5kh3lmto
NviqdR6mpJlmP3JMTmgj4SomlD78Ig8dnAAKwuBwp2nFuxaYbzBLWTuX1YeGdgBSY944eePjSGed
FprEHnIDBDszCEwoQ2/LpLFVQpI2cmifRVC8SC1ZJb35k7ilg1BEtMI7/66U0oPRScbCwOYDc+8I
Tusu5vu3RSLQMHxl29bU1x0sXHx+hBdNIcMCfhvHV+uYLG7Sbq0pKYs4XhJEd4pIsy1Gj99BjrNI
73FKL30h9iuxlSZ4SSs/csbKSJ2S5IGuTLeGoF+RmXltmcG6kXqQmjoW36izS2ncZ251H7TqZAHA
0zvW65D4/tQa0f2r9XtcpfeFV8EkhdA49sVmtCAKjmr0AEkFIMMYPwtl9qq5/VPTRHgqSgJ06O0Q
V2feMRg5uSdbdp8wXwfShg/mRSvLzeiPr3T+pjcyIjw9PfqR8dHLFEIKyVgrEu6uaUSRvNjuG3LB
Y2H8ACs5bkbR2oW5945F9TDAM7DTrj9EnUCKqTUlv4/YZbt7fax3gcbqnQTswC5L+U5tMc52Zk6d
0yImpewxRTVk6+dSWS0Fc7zufcVhyNupXnOV5enjMFSrTv4k/BLv5ec3rZu+tjllAcV/V1SSayQl
/JnW/B9X67aWgclWJincyxxZ7456Vb/WBEErHbEjvVwfGpF4XbjYbhhT7osqnOs1IU4GvlKXYH2n
lqQnrxj3YW0tLcIoIbiRPYOPepmT+b8YmvSdxsTP2gJbCiZJdGQLdgsJB1Bkwin4qhyf8KdKC+Jb
YWFFw7PVuOTNFyTIy75SL4LpIRauN0URPskVAb/kNmB4g9IBFb3dlfIA8bgnpqOJ10E4tfoM7lIl
pNf5SDywNkCys0gQ9petCK7ZbB0qv5S51Gutio5Gl3xocvXGTNPz7qrXrq5fJ4RWWVmwFSvpg6TS
KzEfqFGRZluClTaF9sHrycItA+sqboY3XyfmiAlwNVjjvgAWuQTyAC6LzWEike4nlaCvGGq+azkb
l9LFfQsSxIsATjBwoONGuEp8s5j/kOTyHo//pvGUbRD5HXTBhsmCjLZUXRGiS25CktOSwqopEXNB
GljqVLz5JUiEto0WLTAXp0/TV1ERd/kEWyH11rM7LX2JhghliFvua5KCL9S0TpSzpbkKncS9SLUa
9GskavU/oG6sQse8KlGB2MIt88bmz1pP0lyMDpZMKuVJrlpCJk/z+6i5sFo6sVPAG/77aqbRQnJO
K3Yj+m19rS7HjXol3wi3mh2toO5eWEZ/1q++WDPN1eR9JbmCNRQZWmLGp2K0vQ1Tq42p3Lfbt/Gn
uygXkUPQ6YXdxwmbkjQXkltjItRDTVEgaYZ6lQT9Y9SAmejzV8FgLAxTMJHFcTDrcpFh671wWuXr
DYk078vSuUZHEdJH8a/M2xQozUv67sHFqZfqz9Jbx0fVJpXtmRXSW3Q9uT4mcl280Yh9IMbmULSL
cUn+IHfCv7RH+rrwI30WhH7ZI4WupMKP06ZWMZ7XiuAxMOqKuvarRnTq2DDezWYoNnlRluTv5pi2
5bbYt1VO5mWok/lvgRw6v3Y+tTSf7bsDkgGbUGG7lqtPYXLrQ01VLxaBzRMXak1n/eVC4yTJLUQ7
0YbuzGtEWJ1dpSw1E/2612TKhyr50GhJANeh2oiy+nbUuWQidJxI5AFNnGxDBUOhG6+RQmKB4BU7
bfDuBYqksljep1LxlpODDKRDXUSFyuCeRYeBQBMP7apK+s/CbAlv9kim6PMXE0LZMOrbtCwIAND8
vZQG10lS3okw6omGZ6pUtaWYuVdBGZLgrvJrotQp0+u4InWiUswNUIhVrhnkBhoxWzYRy3QlXluD
BC3Veq4C8Rqa5GYEkhLrsAVcJd8bcbYtCcSO3R7yVQ3IDI+GpTyVWbPNU22lmOTP1WW2iuRsQqt1
O0J7jOWgdftelh5SQT625hSFqrwNavFNy7NbEehPrr8nsXLhNTgxbNKa+v1JUTbSydgasg071Dfi
ljfCks2P8o1cSUfckbVlHs6/cF9vrcW/vRJdN1aNZVnrQN5PjFajv6SGP3Xk6ee/vGxMf6LpwXPf
eHVEqgYZPkP7fP6XnjoiX4yV1uzQxpDVodDioyVA93HQMjwd8pvvNS+eUKZOm1G587S31k8uTAHT
vvWr880qNV1FXu7oYohT3b5iUe0fcyleqbpIj0+tn/qafLHzV3ZC2kTk4+93jcS8Uk9GpjHq9tP7
WjEBlMl3tkE4jPzhxi+jlqDWzhEiHIZWcivHNMfwTgACoQmdW+G94Um3ndtsy3HYgUAl3iJqn+M4
vlROPjUhWrOSj1wqIngrktcTNhRX+Sq4BTIEmw836BPJEAfl0it0ao6aG10FNWNRJCFfYKP3rZQJ
t8/cvSpr/prAEaKwTHxXpa4cSYN4Jcxkdf4hnHjcc7trwy7fLQaZ4mdHIrcSTvxMXyNTtHRMsztA
xrnwXklffyPS3OwKfcjILZUzQXs6ZG/9tbQhyOzHuDXWohMu0/0lgfdnD+6LV9icrvWXr1Hvia9X
Bfr9YUPyZaV8K/rmxrOin3ki7lrPIxsr/O4FIehHqh+Zf4Ar8VDFyaNeiE91KR7r0iPPA/Dxn93j
2QCXsGPNSKadyq/qqhbf6+wJVjW9qK3VPZw/xacD4Ktrnk93Ta+NA6b7jVryRbSqPfb+pusoKVnG
VZfBEtfoSIAdd+TB3fblTbILLBQq2lbK1GxpEtXlQi0Te1cl+bIgtyNWSOyYEpOEYK0z7mRpmDmG
ILG4F7+NovDeQvzsIAiPE+VmAKRH3r+/hwN1UynyOlY92sbkB6eRgEs4zUnyFq8r8q6Il9IY2XVz
bfTavig6aLf9qu0qsrwMwIm1bix0NQEfHN0RRXZtwdTr2JVOgINmQYrRVU18e9sVhePHbLzP38Hp
YXx1A2fjLB2xsiUtKiPGiC1jJ2YLCFn3dPCXQsq+9PxJpmX0VyeZDa4q0XK5KtLJaNgVyt6twr4J
VofFZoRq0lLyLq2wpyH0qxPNhtbETOqEbOD0062hrCZlTW0suJZ1shq+XzTLn1hkmbPRUSBuOM1F
tgv0eupg8d/L+MDGmE/h+tMVcsmidWL0mFs168QFnkvBBU6z8oxo4oFgJ/v8Qzkxw869mWauBKZG
9WITXnmbah2tp6YBZrn1nx1+9szZ4AeZavFiFaG2DbPXGOxmzoYbJS4xjQhBVwoVrvPnOpEiQb7f
70NfOrhdJ1gkZ3o/vUN5TRudt8oh9hWFq7hMHRx0S5aq+dP4FFxjeH8LHjA/2MHq0ib4xGdkzN6I
tBhdX9CkSSff7q3UWLuAeC1XtKVAuHBDpyHti3fbmHVIeklM46HlhvpC5MRle2vm6p0k1hdmxBOH
n5s0M2l0Cwg6WOUD8N4VYTskK2nJJU3HiRs092f25Hf0nhGgvBh3HvlIpEYRK7KOjfTC7Tkxxuiz
2a/0IoFQSE4A2m4vd+YqbKEaK27LKKpLmy6PiaCt/khaRwzC7++bhcfAEKExbxT1Wnc3UveYmk/n
3+VTN2o2o5mBXJh0ELJNkAV72dO+sZdmcC73ikHi3flznKpEzI2YkqjrqkJpalOvuqU87cadCruQ
t+9WMFeWkz1bcC6Jbj41tl+8ufpsKECrr5kaeaSbtDbpTvrDK5nXS5VkQFcAmxRDMV0EUfcNs90d
0MjDxOJsI80Oa+/ai2vsz9I6hPDDgnBcdIxbjm4FwCQhKBJdAUSAzCwkmpsedALxiI4AJResi4G4
1FpeuGMnBmJ9NsKAyYkLwm4jMkvALC+CN3edr9wr8R1VmyeTURQvCQq74NU7+Xxmwwl7kSwRR1Ti
7cp4AUBIkpitBo5019udIy9K270z9GX3Pblwwk+L1lePaDa4UFRze1/HmatE+WaIh2dXiZ6MqKTo
mjVPrplVqO8SQJCx1d+IvUUxQCYxs8iJos5ICILRB0NeZjvWl7RmK4JEnaTHR5CWgEd1xToqqUpM
IwJssKpEBVK2zNolacDvrVttIome0OjvUrWQUalG+pUsynt3QuHRgRFKC+CkZZKBhwGn7ZJ9XGiv
YawOO/IISUk2sz0N9hw4Ii00M6MwXrbbro++i428UvTuQrbTiU9zbng1cyokoseLpvnmlS42DyKx
3AR0klps5hc266dW8XOvK0GGWdUMEm/zD5gA1XawqzffhmfsUBa7pSnov/XLmqnr0ud54s3WZgOn
qCcKMcyMBU1+LMVXtf7TK5kNklEjkWvd1BDi983SWCGAv/KWwboF27nobZMEIx8o2yLci5fOOA0o
X7zF2mzsHAzgjm3Eksb81i0pge3zZxWwK/E8NCF3rj3cnR8NPjX8X51otmoO21JNVIv8J3UNkoEY
oARrMg9KIaYJFs3SWI62RM910T9Sr0LDRi1zPKZ7eZHvyQW9sOw5NUzMnbEyYjZZ0QzSjmK7vBaX
HR3eRbTXr/wnYS/ZwzUF3xvPkS9c9gkbmjQ3yiptkFTqp7kOnQmNsWrtryC9LaSty0UaH+ltsLp4
cafey9kYWHuqGag5hYGJMW5LK92mAwcQjX30g7SMlwW9t6s/XL9ps/Gvc3MSqaIevUQlPWstwahN
6+6GVFn1Q+ecf2tOXNDcHtuKGoHsElk60EGvFVlZB1S8zx/6xMg0d8i25DtC5kHfDUypE1vbiiW7
1jTaZpfKlSeWh3OHbM1qquhUF3m6RBtr/NG78FuCn+d//Wmo+eJzUmcjhV6oZtZNUrSu/OEP10Oh
gPmlOdaR72kIF27/qa9lbpk1RT/FGcklSD+sl+YwDanW0sNS7uTEd0WO6CDLpSF64ZmcumPTa/BL
OUaOcqWJK5JjasQTkasuSRU1Ou2CoenU0ach8JejF6IZKJLG0UE0WRtJIsRQl5D+WmmfXdhNn3pf
Z0ueUEXpCI463ow60ilEr6bxcP55f/rRvnrgs2+bJqYixIpJqgJ0B1yqdkxwekd+sSGBhB3opBqJ
DSiFvPkV3vyFKps24f+Oh8YEsnjp78CNO2idFxIkzEDeqV1y21byQiPmIvO0ZVDn96FgLF1j3MZj
fGwVedkQQYQx/vwlnLo5swGjFQt3VFO8aggsnDRCAa9feG9OfAxz52vmE0PdtngEwEj0kGsFpzYE
oHIBYbjZn/32c/dqip8eFF9McFi5Va13ncnr/G059cvPFhPUH2nQEC61UfXQTkrRVsrvNGJC/bs2
rM+f4sSdn5tXSVWTi2JyvvsmvSwz8yibQSQ9f/ATn5Uy/fyXzwr4cunRF0WWRyJxm4Urc6xtMu5X
5w9/Ypyeuz/jDNY3Attow7tuD9EVIdqbwYPwk5YXPtoT2+C5A7TvMoRIHdvH3EPw2PnpXhjzfasq
4FEs4B0jnAitvLBtOHU5s49Azuo2hz1Kf3l0V2mJKCEXvxt5vm0JCT1/xz4f6xdDxdwU2rfESnup
EG9kQAEFKtpQ7u+jJL3xQK/wJmy4nQuxvM5SOGmULQcTZZG1jnRrkbn1COBSgPhrwqze66YBAnLc
6nJ5CP1x5fVQrAj1kfpkZ4CF1Cayqeyt0X8DNky2ftxuWoHM/Q4TWF6t8dg7kaU656/sxHs8d6S6
QtFpg8mkN8bC0hBeRSPcnD/yiY9w7jytjARMMr7LDdjYfe/1dhYCGNQwzI3owLoLb9qp3382aWsG
Qc2iQa1Vql7y+k0JLzzxUzugzyLfL98gobwy9CGPYp5Can8cYvfs43jhecl11QM3E+nNlVyNNf0U
6O73ISCPLaT+nhS3rYLsB9Jxs/ZUpP4VQcXnb+qpy51+/stvZQVCjBeN8ptK2bJtGvoGF/okJ76i
uU+z1AC402bmk8UUJ7TYd5qngpVuUngXbumpM8xn8tGsLfbwdLsEC4hKsC6F7t0PUKDIBYrC8zfo
1Elmc3pLQr9qStRghTG6KYhhX0zizCQQN4orJhdOcmJ8ntsyq0wJvdrvkdC4R0t6bOs7q7qwuz9x
6LkBUzLdHs4KugyUlIswzFESSms56y+UDD8TSL4YyOYeTN0z+5i09InuVK1btTzkkuZEpb81xZYu
U7cTRN9RU2tRAblhsQ2mqLdbuCEMV8MiTFH1gsx8McGrHXypsDtXW7kNAG+NOq0G1aQO3SelCKlP
ycUdTAeFHFeQ0cYYPlWTpp02EtFVofvDVXRIed269THpeCMQonhvQNxG23YTeriFwrolSwPBrEjG
+vm348Tn8/mx//L5tK0+ZAXtJaLa8QGhbpioNOcPfaqh/rng/+XYY1toKaktZL4sp20i7PYd6X/e
VqFAte7WwXLSWKXxgtbMig/YOI7h8vypT70z089/ObNHz9ioa1wLlVIBHVeWZtmB05YvvO0nWjSf
PeVfDl+xvm9GLZ/KDAhEdvVGW+PY2l5q0Zx6Jsrvv70e+Hnh51SxqaQuXcBgQzfenb8xnyuar972
2ZAj9YIbdAkfqmsqoGP77rFpGG9EIVvVeYlQ1HhL9OZtbLzrTDXsREsfgQ4eDKVGrIbdC97M2hjM
j0ik1dmOLCnkAo1yeBz76qh2eLok/KZiNe70BtE+gp/G6u467GYNUBwj/z7WIpgV6+P89Zy6VbPB
TRBA2feGysujQJYIdmVz4UadeoNmS6iGQSFR5EkekImOpu7ieO2Z7oWP7pSMY+43LvBa+2qQxJ/W
IOyeS+HOWPa49BOyyqXXP7o3c+NxPo5JU0nMLqGyLElFhDzxZ+//3AE3GFXTFvKYbcwBy7pWGbej
nz9qHZ4GKXqGrozuNduqZfx4/kpOiTXmnrgEuBuqczgjE4JAzFcMI8K4QJ9jq6tyrWQrP1pQer/w
eE48e3H6+S+fd5e0athVHgkQBbTdKrdqdP3RJNKGLXn+ik6dYnqffzmFZQhioHiMIJVloZujdZB+
1/vowgV8JlZ88ZXP/W2GoWqy6FHSSlUAa/g+xCNjylpNRhv4z2ooe1uNB8dI4DfUo2MUwXJQ30J9
1SdXRriTiCrxIgrEFUYZLIDRLVBytUocsb6kIztV9Zm749QuQnvg6gzRATG9UV3t4S7t9RKTAaME
YqOPOBEOOS3CVG7uJVFa9niTgjwGaVKDbledtho//uxpzEaRthYtMQldfB/tm5Re5QKlxuX5Q59Y
88/9cz7tZ51QNS4Tqb1/j9ULgetdQVZD31wK/fh6hQegZfYy9VqXyumkWAQzrn0LRn+jeT/jqr2w
+ZY+s63+/j6Jc9ua3LdpoiUds0ab4njQ8AwXRpAtRJTfi0EsdzDKXiqWlTzQcTFmIEIyEFSx20GT
quMfbQIOQy6tq9bVb8dUa4BaVrd+Lq9GjVgZxRugOrqJ4ybRK/3iJeYG1McGuXCExH+vTYE9ofeE
8lyghVSI8MQpqdcRkmwp9O06Lgsn7oSfWme+QZPHFC2KV3IqI2ryhoPSQSwvE5iGo1ZmdC3JRkhK
/0HolTtPM58BW9wDu9yr0bBLiuparrxXL8vvTSvcKRqbwFjSjmB40MWS/k2alX9QB/NZSCFISuNa
q4+q74wHZQR80arD91Cplmo6rqlFLYG9lYugUVdxzp7JaNa6rxDTkYW7UctWQdwe/Zh2BKq3La/6
us1xGik+/qNP9py37uLWJtODO2k8Wmzeozj4kDrrR4Y42CzUG8lQ2oXVcwG9T3BOKdzBQrYhjTno
864znaarQIgO4ORYTLZN1nx0RsldUz5UMp7FYdjlvb52iR5oSCFl3k5+gIK/N2tpH/b5TQYBXGyi
K3VQyCHxipe6Bq9U60+hlDPB1wchQoGlG+ztAxe/kkZ8sOHtdN/dSn5I+rbXOR1Rgm3fLEezrzG+
XzK/nphDxbnTUQI+WrUCBYiurmGnufs6rGtnbMy1H4+bIrG2MJuvq1BBy3QTScJLacT35z/qUx/c
bIFWSZoFmI5Fc6vf+e2hkTQ8+/Kikx7PH3+aBb763GaLNGjO7aDFfNAl4ETg3temVlxY15yYSsW5
glSQW9EdxM9FefgA+G0pdw+mUzmDM3FFF2IGMta+tJI9McozjP4+NPmqN7bCtFJuV4QD2/GqJ26+
Z6u1QNXmeOB/F9kKxbp5YbjVvr5zc/2oK8lV2/cMt6baLiYMWOK9GbBRzz+XE3omcS4arfyWAaNn
X8FMumfM3VdSea9p8lGhTwLs2J9E8P1ez63E6dLoqWomGqi8TMdimWXCstKHI1kVmyl3HcKv6NlW
BfRPB0oYe+5UFs8Bw5fZe+ipz6XihxcWBF/PQuJcgpqKgd6YNcK4rLbYfNVw1CNpK+bVjRe56yq7
JGmXtGnK/OLVncNYajUl7aZkQR40bbKMVH8XTyICROFPkhntujJ+iFpOXUWPeoAfPNb1dgENk5Cv
QbkaJEaRVMniRVNZS7MRbkKXcBVYD4qti+IPmlHgK2PfWzSuAOFZykT22cVSgJYokBOAzJR9gOGr
9zRgd7lEmJvUukvaba9jbx06nJkEINdLQ1bh3obbtugPMYEVgd4fNat4NEUyKjRR/VZCmQw6xV8W
gcEAKxC7ARWaQw8AGVzPWwQmQSM+Kxc1rK7ERlsJFp0qy1RtFFXPKdBIVYPHx7s/LIbUP8aD+1Os
xBevKm7QoN30FXZjSxge0z7hr5uPnS473K57SQhs3bL2GKoXXa3hlC7D+9Q1NiV/y4Zt9F6aGAqH
7Fun4WFFwXMl9PVtpPidHfb9QZHx3vlK+yHo7bZuS5KhOvScQ5rsoSlWdh5qt32D0aJOmZMrszZs
PKN0jfsGiWu4woRa26OORkMN1kE+3Jiu+8DE+5S7hAp2RdZe93DkFkIsPLp9OV5JOEVrudrKtXCl
D5SXxhYtuiVvzARwhdI7lifZaa2vzNyHWg0nqSvXGLse5EIlm2OAUl7eE//z0x2aA3qHZdUU2043
gmVolOPSN9MPtw5lp1aa0vYFUH+Rmy5CCZZlYtVABoUnXUS6UslO09dOG1Gp6/LIWqhpxzqjzw+h
NIoXSrgnRv65IS03WAolAfb6PjVtDdNuQW2mCpKVpbsXioKnDCjmNLb9sjfIYoC0zcgIXTpT2SQg
n2bvPihryZYX6rPmbYPn88PZqcFytglRWz3UfJ2eRDuWCymFf6ebi4zg2vOHPzVDf3qhfrkQYRR8
MQsLYAmbZjlpWcmN2IxbBWjV5TSRE09kjhIiCbkVKNJmm6RiVaqXTbHIwna0KQyswhrc9x9ezGyP
oCYlhIzpqUykGdWOluart+YDX2NtfrwkMPtsB301fM7mSzXzvcicxBW6eItOy9ZCYzca7rKSowNo
7ltLMRYtrRHYvJnU2FF3H4YPbvXidTeDUNtiAGbQbDbKWKyjEsvsGK7AC0+iiY0v3/rez5KYhkzI
ndZNIATprFvQegfa6vxdOrFwmTtBS6vRIy1knikr92cRg6MVOfPnsf/zR/9/vI/s+N93ofrXf/Hf
P7J8KDHb1LP//NdN/pHe1+XHR71/y/9r+qf//6/+/g//tQ9+lFmFhXn+t377Rxz/3+d33uq33/5j
mdZBPdw2H+Vw91E1cf15An7T6W/+b//wPz4+j/Iw5B///OtH1qRQbO8+vCBL//r3H129//MvNrG/
3Obp+P/+w8Nbwr9b41ZO3/72Dz7eqvqffwma/g9VNy3VJOZC1gxz+gq7j88/0qV/qKKBmNOQNFMW
lemP0qys/X/+Zf5DU0RLFUVNM1VDmuS/VdZMfyL9Q4LINv1PMSU4sYby1/+78t+e0f88s/9Im+SY
4TCvPi9lenX/55XWdFE3iNmQZE22EED8bQ8ZgoUtDKsBIioW9R4YXGirWipvrQw2dZu00aqu8/i6
1MleqKJMze2yqOpdEwdJsgAbV+woCAzLdpTUx3KArZxBX7lO2aVBBm6nFIbOTViE93V7r5pDtQ0J
KXAaX1CXUV4Yt6XXpIfKN4MjwXLxoxwpCdMinPP3HA2so+W1dfTkDlzUMBAvEqiufN/FXgiedIot
YVTpo5uyqapy4SmtdxdUfUFGhhY90TyoiR/DWFJw8w/WOKgOAtroVki06JBi7t7Khgr4uG+FkLmp
YB6j+nG0PK89WjrhTqVqdDf5mJLjaMZ5pxGSMKiECURSldrV6In3BGy4my6JqgPB795LJbL5Ih8s
IF8AXBpV4t5/r0wtvMlLq1ipkZkcCllvvxuV4b8A606444YLJd1LpUcpa8qjrMuYOMcWC2YvGm+l
2nhI19nGFLXMoJBkvXdl6llG2IbmHVGAhpsKBdYq8wfvRs4ihCeFIMGxLRTtKIVScu0CCl0PIQiQ
oUi1bzi3B0cwi5Bikim6O4T41mtleeXByqieA7eSx52qV9bW641qZYZ+ey0RNPBNSFNjF0aDfkfY
RrXkYD2aV3Lz4tRFgUrh+i6HXgWinCTdt7FssscxlZor3I7xc2GY7P1dMiXMNkWfRqlto3eS90qo
QrPvDH/Clauj5oxKHt/V7bQ4wYb5I24Ec8m+q1IXhl7oK0ynUOzTuNnofldttWoc1rrexHdpY4g3
QZtZh0HICsjYMIBQVBpOMVSSsaiMOiSYqLBASQ+x0F5ZZigcqXsEP3AtW45XJjHyWyXu3UUTCMYP
zx3KRVkM3tKrOqJa8xEERZLl4OIyotvahNZXqoztcXARtzidBz14gaBStC0lk6lwROqhTkR9qWo9
TkXJGsK9lRQDC1EpAYFYRZZ/5TaRcTTNRlnzUvgPfmIgwv+/zJ3ZdtxIkm2/CNVwhwMOvAZiYATn
SZT0giUpKcyjY/763pFd1VeidMWVb/2QubKKmQIxuLm52bF9VptJ4EmNy+euX6lTKIYf9QGABZ2r
AYP04Etvq+QIlkPmVK2i9SVG022Q8hap2aYLifAOeDOUMqcX8nZIUu+7Uk0COiHqzRZnDYgTlaw1
FZqkJuNcCg/kdQ7FRw+KaVd7sZJjnUTVy+x2OWbcsaua3ay1TeKWFvUL7cqe1lejL2RbpEe/CpJr
PXcSD+0yv03kZMOCGZP0uFj8bxGNwV2SWAIKARLgKiwzt791RDJvQTnGX1wHZvCyEgvKcTVXVI3O
vJGVX5KcOZi2owZnslmnJPliiz64In7H9M+lfS2GNr4pex7wxvYG/m6WEqeTOCrhLA39rRrXDM6j
1v6Lns+9Qhu510295vXLnJTcWdu4PD175peyZEpcWrSXHAuUQy+y8zFzWtqWP5ZnWb4Iq+heQB6b
x65Z0ikEkA+I0uns5RZC8VyH9lpQF1g5YT0ngd011xUKW5abbsWG6ewScxT2A/MMZCDDr1f7Hl3J
SRYdA3ZB1kNYGuBNxibu/5o66bnXpZSKkZgJ5kzYd0I4O/7AdP3M4fB8W3+/YqkYi901RL0a9shw
ZolYS347iYluf5k4Yn7EMNbEWyuQ1qOt0/xTEOVOs2PuvfsUu624nObKvqvixL2Viy1OImri5axX
dyFJWetOxZSYN9nQIRxJ53Z+8ulPHysPHNWmgXL0olAwPeWxGE5tE0GATHq5c6vAgtkeBxdG9MuN
LAf7Ubpt85LFVraGkxdV964drE/KDfKrHC7ntIl7032di1rtRDbS221TvkXXyue/Uk/1JNlpBoBF
63nNNlYzdx9mP8Gb3bA+LgsAixDtZ8XAedlkHInmda22wl71VukyezXKbadtZSp1u3a4XG4ptA3T
Vex3KZNPbe5+8GXWfC104rNOJJNewGjcDiZMC0/x0iks57VldLgK56Qp4RhlS7WGpBRq2NvRsA7f
Gmzu+301CUYc7GoEGLJSdhyOa9l+MWiMwkGfdy2v7doCPpceHQ5rq4ZClxpDiiyntL3S4MD883dc
mOYOslcBAcmkBBG/asANe1jWXyKAEVbIoAAfcI1ENqVQ22RXaW2jZu7yVjwYq17jELt4mW5HAJLT
dabnwL2NhayfoKtgiVY2/licRuMzWJSWU6G3s+oDcdJrWfjffSyM7R1ImA46TDEcW1FmwUOtEuGg
F9ROuU/0bOlHVcyNAn04wYoc2tld9t1YuPOdHudKpKHPYEHs7C3H8V/iwY+eAo7txyYgfu/MMtjP
JNYsGTddLDRRlcXMCsNDRRjLGeixZarZPg6a3NoKmtS+m2In5kTZRYIYbpz1pRwURaSy9ALr1FpU
V5Xu2co7oRW+IrKYP7MVzDdYys/xNpoziDnS9kRYFmq98407k0S4aniFz24+J4FDZcAou5ahiars
XizUrweI7Ps8c/LrYo09CpqOY0OE6Aj2K9k0nx+/dolqIFg/gP4Cd1MXdfF1SMx5GL3t7pxZrB/E
TBFk8M/8Ha/OrH1SFvZFP9qm3bC7jDu/bau72FjWpdMOlFmyys6OwVR6F9Jtgp1FpyLfiAyJwRoD
XW9FMsKu8fPr1S3FTW/n7XFZxvaYgxL5VI1dezNbMjtVXu1cZKIbP7lxFz1XWQFdKOqCfjflZfSx
cZd2CyZ3/itxg/pZew7k0lkm9qHU/XLXVH31kYYi/pMmsj44Y0+TIfcX7xix9R5H4ZtnHoFvNrWr
mITQTbaP1KyfCrdAQSW6NL1Nqlk911STri21WPspVyOs0sy/ducAWLwXgBOMS0aDIPwEurpxG/vk
kLe9xKIsgfbEvLJCTt6nRqVwC5dIH4oooAazCl1+tMsJI2trTQ/x1HS0PSt563k6OY6rJS97hkMe
ZNKZS1j7WI6MTbNeCPYypDZMijUUIl0k0z3kqyHEjsb6lC6zrjaNKlJop9lgbpIBxsZmYLttoF+l
pudjG5lNHttWOMdJLNa2s8vkVQQZGLchOH/0aTBMp8nx/c9WMQPGEZO3G1UMWriZ0vgzRijddzeu
489GNvpFuoIyr9dZ/UYspvvupfZ0XU+B+z2oyvZGzMV4KtXA7gCEbjf4aXKP9Ga9WQLHv6siuOeD
Xc7HrBfp1WiKdedo2R/zWDZ7vwzWfeXRYOyLCKPPYQmIZoLBANxMd3nqetuqgNRnWtFtC3Lp3eTD
caR/sdBQ4hBqKodlE0/jba9t6wRLnCGNeFQ7S+vmk9tEPnzJVO1bsZS7bEq/0druQ3ppC1UxQifD
nGaLMGbGiLFnI2GvDGWS+OHo8iUlYpHbtpiKba9Ke1M3nT6Nve/zk5VUHLwTMjWhMDWPxvUTWLLx
RTpTsl+jXIDfqifMXtvy45SUzqU21NGEGduLQBRJWI9Rs3WlAKzUe+V9rt3sdUn6Mgx81Je+m0fb
VpH0wUrpPiSZk+5JSdLbuqttynd1do/EoILNrtZPc5k3V6Iv3Zs5W4PQH3sqY4Dsbpg7snc1NeJp
H6xpf4gZ1r5JpipjNF77DkTJEGBhz4ZV6tWTxG4bp9iwx9/lkSH8dt9UlX8o0nhliMwtL4U/rIeV
TOA7Pbrlu9vG1b4zZQeRRkrnYgSI9eyXTXUsJhndUITmlBTNyx4YXX1tPPcvq7LrD21c5NCKmRuz
0XBvck/Nn7Op926dxjNiM0fB+hWStTyiJgfM6xV0S/rI8Pzx+wi+dQ7JRCmFdawiv7vSKiKLAOk8
ttuyaCexLU0trv21rs1mipwMssgyvZ5tr+5MHHiP3phat23ig6QQaBygcmcxxdAWs9xDN4Kz30Q6
n/elQvPgxOc12ig3XJMUrP3oUlImraMCGSTj08h2Vh84WcAMNr6ZHkXDhrZJEqrj1HDjAxOGHal/
Ml+OS2MRMhfq1pmchuNgLDYLO+j2GVvBPhFufrQL1JHgwXx66QTgpU7GXe943YvVMhGwcRXg9y5r
Sb87UerHcS5JepKqmE9L3gOwdGc63hH8fytP292wrv091tHZHX2NctfKwLrJ7Tg7xHYnMFgQ64uo
oRSJZcovaY5nN2JwkrByuuKQZEWPBW5Qb0nMAwb1rOWLX0OD0fgy3DLMB29RMmFz7j56OzAK3o2X
N+IYmVTd6LZzCELuYodEm2pPHuE8TVFbHXL25f0cUUWXa48crlib4CD7vmO/VcU+oL+x9RNXrVtV
pm6x8YKu+Yt65uzsKZivy0YM9rCbCRI3PueBbT0VydakjbfPed+0VNNo31gtGrw1Qwccey8pOdep
hBp97eNywwC0mU9iSfxTPw/FtpzMuJnLhWmrYFEfM7DJeI00HYPlU3Gk5KH3/OWdOI7mj0pG4jiO
NrViTmRHJhijKz4jHaL3EJeJtiTZTFDtYq8atmiNHRA6dbDzOk5zBE98yUVRoaGo6w9uGbNx9Hh8
WYy+3mVxqS/cAIk9tYvlK4UEUt/ENxeJOwwXaZYuABNlvlvnyN7WuV28ymbCAmwoI/umbqCdcFqA
BpfN9kvdz9Njk2vm43wP2nzmd69e7if3GA83oT6DPtdGmeNMeRA0BoLUb1Au7TBJuvlrUFJDV0qK
j3bDMOpiJwp+V97tfPT/5YbzTn9ord48cWSfTjVb0MFJhGVRBsjHD9RuyrsGb2UFB9YdbsXAgPaI
ydpDYsp0X1DO3epsVg9VPqSwTTl3zmMtLpzYa3ZpFPM55Wptz+WD8xQJ/XYVJMOlI7Q+VFXmhnGH
AFJ43bhnRl7soiAF/TFrzg2N4HTmW7QEUXd2+MRk5ZNKZKk3Qc9S6IcYHlo0y+WyS11r13eOAsdp
zEUcNPkXpefxsfdzzr2dMJdOzUkJEKHq9lNZWue35yxfk9zk94jViVBNfubd6jgOTeEvn+Mh6G9r
duibOU2qmsppER+H1KG9zvQqxLN5peSrnOYFy/r6WKJ8Ihsx8Wn2aOTwxuFrpkMDjHPVV7LVgGsK
6TmhTcbFNGw8nU1ypuEOopC5JY3PdnNlnCvy7+kC3BT9KRbOvk6d9KlNx5auja+qQwkk8W5ia3hE
Rh+vtOA7dEhRXbphVVB2GarCbBvwotHG8wT3Ajer2kVqMbeOj/QhXeFoeaaBJepwDKO31q3BAwcK
aKx1bKLbEWNI8J6V+m57aao27djTQhqH6lRXMnkBNTK9QpEtgNRAzDnZbUBZLjETIhwOx7u8ttLL
XJXJPXUeSiOdld11ovCPqVjA9UXL8iCLKL4RIrOfEnrBFzMgnJ3XFONffSbsQ6/j5XI0eAmsS4oo
tLGqe6u1p9dpHKxLOkbBjRPMyUve1M1OD7L7iB9QsxtGyfqOiC4cXFKM6NYZxJj2Uwti3cJoYOgw
Z4E5CnRYoyjCYNzefVwrfnGqYOnl3/fFkTKjIbks6yZ3+vaxQr74osulfZyqCIImNifjnYf30U5W
s/fdhw+1caeErInv6TFodPA/iv1/V5Z/qpr+b7n6bWX7/1uv/qnG/cf69//ByrY8D1X+13/qx79U
tj+8Vq/r8Fr8VNz++7/5T3E7+JdvC8engOL5nivP6MJ/F7e18y9HBRS8fVcT1HxNd+vfxW0h/yUC
VEK2oGXr/k2D+Hdx2/6XpzSF6MDl576nkEz955f76TX9vrj9c7fDdT2PIomnA+0rpZzgrToxkzhL
RlEH/Xfuo49WHsdgdMaxe0d+9XObzgWlpynhO/p8BUcGb3ENYyOmoVjJEZQVOApdjT99anEjGXbI
YNfPP7yAf9/jjwV7Cv8/Vuu5mO8q+qb2uW4feG97dzRlTGyV2mG8z2nv48a9gVZ1mNlkOGEuYW/l
hsrH/I5U9ddb9F3Pp+fgO4HDaz7//IeO4Vg1lO1SoluqyaK0ibIJoq7bPyYJ5p1/vsOfG4bnx3m+
luf7tqMEZeA3DT3ZjsageaJhT03zFtSo2aSLTu6sVWAmUi/jOy3j395bQAPAYwCUa55/nx/uTdZD
M8yOpooRxAw1oVBHKF1LEOsckZbir39+d9q2sUiWjscBgpbPj1eLB1VAMmzdEE+AiGC/Bt0XZk3y
BzB1nA6GRL/zdZ5Fhj+0d/5+nBoMOsh85Wv1VldUjTrwB5mhk7CKrxEEeV9a2Y5Cf7JxKo9BidQU
G1pT9UY17jvX/t2jPUtaA+EHdL/eDlb1K0XJLOkZpKINgCw9c0if5pRJg5WBoD8/WP3LfQbS4/UF
rHjl6bd+2rideiPDHE4ohqhMLt0iKs4uHZo50KmFCLyDYRyZvTcVKeHuf2Pib5bkL3fp2zTqlH3+
al3ypfMb+OEDQlcfNxSfHJQossAHxJMlgI/OFa+iT94llf5yn2f6i3N+m4HyHPftfbJ3m0xmRJu2
z8z9ksViixwjuUqwJzlyrNZb3Pj+mRyaNekTwgltUtKPdAg+P9/iBPI2GeiahRpc5jaja0bNLjNX
BsTMO+/x16eJBJrRBe06gVBorX6+lDdbU2oJlj/n5Ni5zMohrg8zB5qCUl2Ewuifvrzz5bBLEixH
fu83lxsav3Vbn88m6MviOU2D2j9EPTWx57ShUPTOzb19eYGtKHWyXwpPuITvN7Ft7AUSXV3jlJR1
zrYfTfOBaFDinqPkpS6r7HGycvv5z7f4NqC+veibkNNMid0MAxPhGYah+4Ih+7BWBIRgbfy9n67v
MX/evkGu51IphAeu2P35UH9+g64eCdojX+hIw3KfVQNKNjyUrka/n/5hgPn7Ur50aYUL6dEO//lS
9doyvOkjGiuSQCOLxy63pJt25yd1t//zU/ztXdHHp/fu2dJ/q2cZFdx2V6VUAsCLsg96kM7zaFrX
i3mW5fHPF/vNK3M1igA+FskQ4FsNbZkGSWPVNoqcNHGQYtJCPDRyTbbupNQXrMqCdz7Mt6nS+UFq
DoWKyvg5iTmnHT/EsK4GQFw2ygmpi6j2rm8tPW2130Zi9+c7+81jRKzn21JrXFb8t0gUu2vpKdSl
E7r0bPEXUoF3V+M5/kUt3Xvjm7+7lnCQVjjKwZvq7U1FHYO988Bhz2tSH+Jk8qXE+Wfnlp54hyrx
m3XtU1cN2AOk58u3iNo1TvO58ByWGI9xJ0Uf76yMCm81FPHnpsRiayP9/j0x7Vkf8tPezlsLABny
yggnSIbfrLTKU5GeJRRPt1zWq56T6uc2RaHUEGD3HDTrcPG6IGyFhLkwNNl1Sji9yFe6vmHqS/1O
LP3NV8uvowULknXPrv/zR9SiJoCcHJNqZM5yiycWYyq5FW09ucivDn2Dd0ZDf/N+CaGelr5gi3L/
RuT+8NGyBtlDaluF3bzqfmvbEUFuatNIbJcoy95j3fxyOTYl4SnXQcTjKPutDe1QKix9+9ENew76
L2kb9FdT10x/aRyF38lJ32T5BBg3cMmX3MBxFKvxzYsdIpPVXlvo0BMVFmr+0OF5nVpjPrz0Iomj
q7wYZs7HE22ymXII5Z93AsKbm/3lN3iT1Lijj4S6lk64UmoFLK6LdmBsIKkuTO/8M9clREcsGg5P
CkkT307wdvm4qbsUquZQU6e053b91FCB0s00fev0sLz+OQL9HOrYfOmxB1KTsAm6Ur9M5TR9ObWT
lFHYyjkxWLVEmLe1Y9bl7wTxn1/i+UKANQO2C8JcIP23Qdxaq8ZN+iii/Dc9W171MYnVZ4xaEhDz
Lj5qPZMhla/v/nx7P4ei/1zV4WTtO6Tt3vnF/rAoYheJSVdYUVilTQWxXdDto51M6zkMFm++r4lO
6RaZtPseHOX8Sfy/k8b/XNnxAsjs6Nxc521yYxKH5oOTWCHSafuapoVBieGlB2uKMdwQZjrUheXd
4sYRbFPGbHb//MY9jjsYargBwct5c+MTwgHQNVCE+6W2MJqq809u5zkxG3SQmpC+A3IwsLrq8Z9e
mAOxJOgTbQKp3nKqijJPp2WiUioCDuecs+bB2dWWxrVypuTl7bRvrPN4eh94T3++9M8R9/zIz5f2
eNaUH2xfnD+GH172sha176dBvG3RLd3TFHC6fW0b2tpoJ9ObGCz5OzH319WD5MT12XTOpWFqOz9f
MQdbkPhU/rYNJOlouy4CNjH+gMAG/+mtsfU75CIeRw6e7ZvEfJmnpratDhNpNWLaQgXSxfW1cXoU
NpA4X6w8atd3iBK/rh3XcTxOcEqQwv6SMPhRqXKq1AUfz+I80ML/wNJFCmNT7sAdzuzS1Kveueav
UcI958qOzxZ2jkZvQr2vImPnyM6YdcCzgYmIbC+bNd27RexuRgX/YLKT5DIo3PE999jfX5p8hUBI
XectozMiTmpGzootWiHvnmx+3mizMrLXLs3eCSJa4yZYNyrx3Is/v1zJwfFttHDpMtquTf5CxPhl
1fTSWukQSQQXC2qqa8OYZ3pqGsR0myUQzoecvy37qPKGYB9UUbVcrGJCMmlnCDrQIF4NqWd9cjpZ
MZ6Sj7ZD28spvnS9mZaz1aG98J1MmG11BufUoxuUSxb2duc6t8KtF/taunEyHPuE+cm7YfF8PIBs
7N+3Hg59xbFzVJUeCiev4aoZY6tH0OItBAl7PKvC0CzSb/HsZSrCyQnc5IRPSYWXz1Cn/WmCFeWc
lsXHj2zQy9zuHG9GWjGZZmqxNyv6b6WJzXYYwJaoRhm1t2xjvHCqaZBtRoIbXnVlrMDNAjiZQp+G
MWMG3jhjR+PVDHf70ndn2rmqlAeq64l/WVb4euAo4c/BNh/HigZwlL2OzVqmuxz/vGzrxHZiPY0c
ZezTJINsPfEcrG7fN6l6ztN4mrZ536rueuUuKPDblYt8y0/t9rKRyaCwYBJ2s2vLJMAnBCUbosGg
c7OHYDLgyX03tdMY1c489Yys1W55O0V9AXm29mz/tWgkClzc+iglijCN22F4ITMug2NrxpwaJvMz
HTCzLOoRlNrp9JAXI/25cF2CwNsrfxIYgLF2x33HPwbbrKoLTO98Cx/kPfOOXXuovCxvvtijRnOS
0yHgjGuLKaSB7TxnnUX1YJ1nM19WK57cG+Q1dCeqIBujg2Lym3+edDbAr6pGYI2L6zY7v67wv6oa
PpMLNUhyrm4arOKq7qyyu7LSepSXzsTE2NGXHvTANdP1/FmhVD73TnLomrd25dn6ktSpAy6JYGA4
qWmMbmuaQPHOdKKtsOPKcCTzF+UyytPTb9zF6zR/NZ3l30BdKhVkqs75NC2F86kMkjhmk3Vz+y9T
KPWsImulYtn506sTQcNnDhiI/7ZB991dZI1fIoVqMvyLmco8mkUEVxXyEr2xacJ9NHFirfeTmfzr
WmB1/ID1AlYAZom6aVc7y1zvGVjK+5s8K+AVqE4MQaiCdH6yg8p4B3/INI6ZaxSle0x6muHgp30/
X9Zxd8aXC2d6VVnN43QKjC1D2zj4EduVaGi0577kNTITNJSHGnlqccL0GKq/63tlHJa0K2NU3/HY
l/42mvi65YU9J/RKB53bw77F2nh9IPRUdyq3s/vqrN6IZJbdxmdFh8njYqJMbrsLWp56fK6CrnhF
Y2NnGOjE8eWSIAg/dLEsnat+bS28DHmP3/JgPbeSpx77jqXAnAxgRq03bVHLu+EssAnyEicoXa/q
uq54V5vCYmKPiY2sYeAV2zBq8b3ffcdKU8urxBraYasa29AbtEVzb8+ebvcDywSh8d8yIqvI6uwq
kigRvvZjUSTHRmcCTxNteADVnLWY7sQ+0hdbzJUO2QqGBdVgBJ7KWFLY+OixbrZiBnEeJt2k2sPC
edF+MH+rs/qYZbodKlbTJhf5rPYD1IESYWnbPHdpVOI5XbYe0gbbHT+VZ83YclaPlWcdmbFS69Na
ysLaW7Q6v8U+7nRQjlmJUHfOWrV8WVPvwsob/wKf0aEK5ViC4i10ECucYCsqd5WlilcIwG3z5PGz
npJlICVN7m75XuWqafdllFrTDbWV+TMafD84lC5quFPMNOC0nbmmm+8EEncEyNWa3bll1tr8GoV2
x69O5QQNA4Wx/Y32u31HMdvPtuwRS/swoA5Wj+0qi3IXi8TRp9Zzo+DkOb0qcJrDCXgzLwuqLxPZ
s9mNcyOXjZur5aWHEDocunmpLKa2Zw9nQNUqfRWPZvmyNEXS7ey0ob0kkJ4+4dhUfksslCCbtfWD
LiycXt7FtjTTsXataNzqWBp3M3kWCrdsjOv94Phnq3PhiLvVYroodNJGjMc5maBCaVRo1yPkQbqg
7AFY9qLLaze+F8Fx88CqPOf8X/G27zyjwHivSM3mssusC3wx24soW5h+Vms6Ar9PfazfkG7O+rLs
22Q5rNj4HoZEDadlMDVN+CKzGapPpSVPYu0shg1ipCq0QfSYvgj08fIWyd/4aLCgfsUxEbYcegVz
t4xe43MBXd7MsumfdGvW4bsr47VkGx+dD3Pkr0yT8ssgMZI9veFT57u12Ot8COKNW6ddfOOYofZu
/Wxa1mNJlR/fqiCYrc1iaavDsjNyYpT+8RBL1E5os/emFN50U5aLbq6RWBkDmYA9IyxL5mDCdtJ8
LR4NMnGTTnFWmrBaTG2uYvanNIws34fTjyhnrLaTyrovOb4kt6SDJLF9iq+mysf02eR0zlM1uvdN
Y3USJhIqjsXdj+WAgHkpY0cgK0Dq01ymXqOtm1WaYdmY2K66k1WnQ3ehTMem7kTUt2A4DSq+K0Hs
wF4o8zpfED7mDKfiBZhlR/w5sf3tVBTEx4YUO3pIl8Ubw5x94yMeq81EQQUpy5YxhCl9WKaoZijT
sR+SVA+vsAvtMdss2aSmD/xoLnA8GJBPqAbqy3c/zov4o42Eu0IFQ8i4mMhwt1NtVgUGa0QQuVZK
MgeexAaJpy742CedyjQkNFX+jtqhaU+Ws6648KRA4pgBGpR7Uy0Cpb8VKJWEK4rohOHO3n5BE+Q0
Zy0SwSqgklC/BG7trFcYgZSyPiHIiCwT9gxUdF4IeYv92/aMb4Ui69BqOHKMhx2O8kw9zmZ0EbuN
ZXJre8EaPJVOOaXA48f5EBepVR1wn5vb52XoUJ2GcTACM6g8NP4pQdNZXmWCyMKa83yLkqQOUbje
GSvD34acYkycGfs6k4VeVoTQEFMsQmsWpkwZhHe9U1Ykz7OnjrUjj9QoYkay7Yu4lEc1TfY+lf5V
4vY5okoiChPjapMMUYf7cbFj0nyvbJzubTdx9tSJLqQPcbGo8mo/S3PNePUzU4B4whn1wpQIyrVm
vmuFapCf2heeqW5qK37VRYBAJaMG3FXLw1R7OYiz8fMcZc1+zGqxSSPYiyMgRtrCl8aQPZqIjdv2
kSvqdVPi9boZ7fgictW18se90t3JeBEps7i21/Z+0tWHdRkvkRm7OHh3D8EY9xe1314hdf8QzPa8
yZP8mu7Ps+6ju6qU3WFwoi/tGD8ZeodbZ3ZfXJtRmXWwjvbYvbpu8aDX9LaJyy9Dlh5QZ8OoHdVf
UzV/WqqBaYeig7Xhi9NI61p61SFb1r+oFh8UiuF9jxg1HTBsrjyGGZYp4e3M6dGdzBfYDl/5RPot
uI2MIaDU3VTJOIa6HodLmG2PsUEeprP6FTzJCUD1egiiRJwDaLpJA1zt0sT63NcC41KxGwOFU3Jc
f8eJ74Nugmv6PvxrsWQo9qww7sV4MgUDBisTR4lLfjZmz5ytWSBuRzLv2xciKr8U43wxxjgTyW7f
VfNnZGs7Ius1lpHHDEQeqYRZNp5F2yX3BzKmzHqa4mV6idBNbNQiOtTIGDkWZMmhxzbyuOSWuokz
+a3Q/e1UxvoiTxwZRtLZI+S9Ls5TPxHrfO6xcWr3nAe2zG2oDXIgQssc0Nl1wNo5ZCLPS8FgR9hF
Mo5C1PtIMnECBBoiS2/BdrjPt82QnmYGygJsJa3mS4MrCxs7qYUwHcNayrrLO2bKHAYMd4nmhxN7
wHmcylDYmo806zCglUcRmauo7g9NxrnGAVw/qpvGKq+ZtToUtXsgHzk01syU0jA+TZ66c9LyvprW
aWPUzJ/kc+zFdLHVp7KxDhQAUYrKW1NhXTpAb97yEd+UFUaKrsWk/fpZFOulJfyvth1/pz0Yqqy4
rpv1CQvbe+qkt4DCmPwaws5vt0pEWx9a0pTb3+fVv1rmfNhmDu09gcXuJk4y2tIM4xvZXxZ1gl+q
e4oluuZWPrl1dzX5WF+11tdodK6dCm34GqUnwVTPhP0t6ki1CaYZpzm6h9u87NH2gWdZi/1qJ+OG
UwNDBOwMfdYyBuZ2B4whPnb2dHTm7tAjPex1/Twi+soja9qQaTFGnFUvrWgfkOsX6PWhaun5MorK
Qyr0jpL4ta/7i0aK69L1Hu1e3XRWdznVZCu586nIgmuO8Rdj3x1QzGLvJS6d0ly4HePX1DJuq1ie
XMbvfEbnYjVua0fvRjPfBFlxubTNsULthbyDGZ+pSnCxS7c6XbAi0mnYl/AVJ/8og+m2ZTjwLNpC
0oPi+GxQgWh0WCF+oavbehy9ZTc9QuP4gMb9VtfRSyKtMMmWLWDHT9ZioPpArivt6ItTO4TuIkxq
8GR2cTXZOADY/n7o5cUaxZd4FODjMVb3WYwgszXqFHC2iZf1QDf86A/15eAVxMiOvIQ+TEWcjk+2
XpgV8e7kOACPWMEniNmFYFXdkaqiES+9u8wSUCxK76YTwdF3GSGVTvzgJxTb+/YmsPV4bxKW/0aN
pg/nOCl2KY2gncEifDOWxVU2TWS6SmF0vHyu8/gkCvBRdW5dTn28Z7BOcBaoEAUEiFdLkz6MPSU6
qpdXc+yFMVIhpGuO3ndx89/sncly3Eq2ZX+lrOZ45oCjnUYg+gj2pERNYBJ1hR5wRw/8Vn1C/Vit
UD57JlFpouW8JjnIzHtBIAB3P+fsvfaWHC5yXYRF7LfXHrRXHQybFawagKxPspHsJ+1FVHWwiiJT
h5UtnrsSM0qQ9u26CAx7WzsitdaanYgwZrfuVkYpu0/KgJFnUXUGeZVvqB1Y9oJRf5t5B3mTp8fZ
1k/x4i3PwAPVhTDozVClr0WcPkzFUpJwXehVRVF30yw44Adq86dq6XOwRVX9SQXefDZ7Z9cP/EaF
0ZVzF/Y2Y829vHZMXnW1tM6uaE3D/0zoUBrfemVtlw8YOubxmPIWTzzZVqNxtf3IQ4ccENj9I0lR
y785tSs5CmWQ1d+q3sAPbPQmuPuxTKPg1ffr7txo1582hh9Ect8S2/cam4NnrbxYdfUu7lp8F4lA
K0FdQlj21yxSuXWX1KWpzoNhRflNaWc6uTMnayHRx+nLYjWm7mBCEKn8a+kS6VdXYC+oeWXVvpPR
sqxmq6qaEJ5zld4EVPvkuCjEzRjulEMsoj2CuJlNulmrAK1rvEKK6XF4l4NR7ujk1s+mWTjY0/S1
vLGlrwEO9/VkfPP8q1evl01kbETU6IyDYzpXd000Xwu0slieq6VksckDRo3VOhCVcZC1YR8XgB/Z
K7qlsv7kTLEhdoZtuV98u7P3PD6MSUs/+K9qHlhzyybKtkvHgpClsrnvAoNJTwmtKSyxUvAJ+/yS
K1ua+c01KSrfyrKcTpYZmMTU+4uv1mainYOZxg3hCeJzLgbzcyXxPOlS+09+2xWHfjS9r0MwWbf8
C9q9KmLrawao6saLsuWR4yUVQYpIIoQtDYXUxL0wDbrcT8T97jMbI2eimgZbW9l+7c0iIpJ8HGz4
WkGVzvBWZf7VqtE4h8hm2zqUFGRXIKyRzGEaUQjzx3M0618tDyI+kGRsnLy1QaiSBPF2q2ydbLuh
ND8nxGmedV+qXVMm6Oq1dHcxEvknBMn9l9ZWAPeztMDoukxeBxfVNNQplsAOr/b4tTcOyWteUvEs
TeIhc/YKuXVNO/1B/dyv49Rt7mc0KPfR7IHpJ5xeH+pqyJfQrU2TgUHaBYe+aXGPVFK+tLb+LBZR
FmvdJvm3wR9I/tKWGUYuxCmOzulzGqOHuRSDP0cbs7Gd1dwYPx+Zd40iKz2aipmyN0Vjd5cMuxzN
a2UmW7uM4ICWhp9klymPigYUdWEesAzKyzjWyWMUFcYDANLph+otkDyMzwh25GPGR+D4IXpo85l8
vbfZ8znqwM6jZYPwucYmDa9nNDeaoyu+wr0XG3fok17yMikBZdGgsZOHgrJJ4j+u8DKu8/lqNK02
6Ho+tW7wZg6OdcBgt+k5BU1Jck5z88bq48MiCURqFmdD1fFGmMoz04lHmREFEqWDG7Y+Yu10Zi+I
P4mEHsvIm/uYGyLEiYIbY9iYQM4rdIsEQqlTT5+IRiepHNge2FTq1VB53xoE42tnNh5cr3yJlMtX
4INUAJO76qtso1WDb7DAhgjqw4A1ZGZrZUl1Y0QxayxS5BPd5cOciTsbs54oyj1g5B9Ga9/YBhnp
Tf7J7T1Kt6w5OY0DEg/a4JAF06PX1sa6m2KfhkrHDyYdIozi9ofp25tkKMFNTac8az4lUXaHtSih
TOuJH0sU4Ly53g66eXEjY691U2yWPFpLT79Il/7WMp2tZd6WTCBPOlPfFzI/w7pMb4nu7lbeOHHq
4ZVbpYO6N0ZusaqOvu//iONui89pOxuzWpETNq3GPH/O7KqkcWFqGIZ1cXGWJVqppFvWBjIu8sg8
sFWoJWXR3rtzsvaRUZ34HqxdYyn+dhyekSMu3PpAtWV5j+b4NtE4z4b86JYZ7VUZrPLSj1atGIP9
4tl56HpFE3q9mlZJUV8wGKOgcBqNYxD7gO/aWyn1g47tUwyTqc6KMwLxdUuTVvTzM8k094OoH+tU
PSPa2Xui/n5tCbURxq8lGrZWVlTQq+J9IZJj4drHuNQvThA9YSmAJx6ri6j928prbxijnfHAtBhr
IxrtLtzEAX7h0nfY6K55nG4QbfLe5vaLLN5RUvCiTZLpMokLmS/WXmSSRhp5DxYfTesuX4u8WU91
s8OrfFFNRrJNtTWd7CZtKcMxzF6QEQertMCA3M42UIRBfZFt1m8jd75PplzjGrZ35jjNK05b9fVE
eRpF9SXWvKWxYT5Y9vRPHdWhWVkEVJVP7GufGiqJGrfsyomsl9ILdlUgH3PZVitcsJfBrW961yQs
c3iLfP9TBOmiT6J1oFv32FSwzzw/O+m6OeRZsC58ma11Mb/QYgBalg4w5iurOxZV9syA65PflNFa
JAt+qsADMba4yzqnEbWrqLpk2CQOVWrtkXCvfLhcvQ74uF3OV+SpPVet2g2tudeiPjXRdB/V3GJH
8vAqyvM5HAqKZE2Zg62MdGXknZeuNZ4Nh0ESPW1jhUsJuRQ1ccEfWuSHItGv1tV8PXnlg12wRaeL
8Zw20QWAiVzZEWdyOgfgG77jlGv1QhHgrVOUUEknVp49PhWF/9lYmKkId7/A/RLA2RdKMCMhHpz5
w9K+0dJdRclXi+IosqvDosodC909Y+dTPCTs0cgLp+CZufB6aHwMP+T0EAJH03kNo2RrcFiNR0Rs
Lv1SLw8x+56rLN3qvLyUbYTXeZZnHCj7aZzXC5hdXz53UbLC1bS2OQn6tX6e5AKDhXAJALGDswoS
Nwnz0bmle6luAtf7B1gnpHM73Ttjvclde4dy+147JU6f/sRp+mXm7Fypr9DWQ6TIFCk5HUJj66o3
TXfbl+JeGGLralpZgoU8L9Q6KQjdngbkfY/LON4W5b2J0bGfyJ530vD6jal53HvO9KPIH+N0xih/
KzP3EkwRLlnxEol83Rbz2Rr1hXXcaQzQExllXLY3xGWq7hQNWDt2wzR5qiza3KQHWzo7N1W8M6ru
bmw/e+OdP37S03yWQbau8nt8PE8jcZZJ1J28io5UkjNjVPaTkWIZSh9YTtEnsXXL5OiM4ykX0TEe
etKGor2m9DI9AB8DhzW5xPulIg91Stdi8HdBhU3Nz2kvJYQUR5DWcn46Ux+a/rHI7C01+qpNBduS
IOAmDy0ve0ASsaG/d7Qm8I1WfevUxU1RV0dDGJ+Vu5A63dHm2QV63Em1Mxx9gGyzLx3oGOLN0Cer
HyGs7ggRPAcpffB2ZqLlhLX7mLccwYzkJckn7JNw14Lq4PozNravaoHgY7i7MrI5pc04R2mOJP0D
oO/biUHbbLg3SFa2nBxPoEIuulDHJtL7NG8xwMW7hKNiFlebbKBINpybzDFZEp11hLFW985GNVGI
95t9fTwizNplLcdtuB+7ZKxxOGrj7I5MkuvUYRWojot1LufmqfA27Ea8PKaxbJ0JNodjM2vN7zFr
7sDtmxuJHXpt98awhalj3w+QR46tHR3FEnwGcHN2BS21qISVUhoxmBWZ5pLWrcXcrvdSPOsxlYR2
dQ43WVmHsjDviJH6LFMO7xTf0kIazQar+bnbxdkm9NdeS8cHv5pbz6KY+y2VRXksBvi1QCbKbZ2V
V47hODdoDpAl78w6nVDvoOo/5qpoFnZ0Nd55YgIYmU110J5EN0anPpm0GzZTmn0xF0vYIaMefQ2X
McmknzupjqmYh3uXlwn+bEX/XdOh6laNcoJDG2eTs5GmX820NuvI3xR+6/drCR+69JvQSOWpdvrs
2+AY9SOgB7H3jVFeBygJqaSjWg6cAGSY541xuCp/d3bFobfIOk1jVN8uRfscdJF/2xFpft81Ppm/
zVQ+xEvP0skPwWEhTeeLE2TEHXUyINlbN5fYo6ZHt0m/VJFHmLlx/QmF/Z5jjClvVG7r6NgFnmXc
WmYqaP/M9EtfxGKx3yjmUlPIq8iobq8Dt5wfWYQndy1GIitDR5TljbcYgN0ZYhPliGLHpOh5CGSk
CD30RUXuYdwyyseNDPYg4FCQAAxa28z9bvMpAzBHm4ZO0aIde5f6Q363BKrbjU3UPSRdLfu1S6OF
4TN1/He+fvNSNxKK/rRg8HPaSDGhCPAvOnN0GvpyeuUa5atOxHJxQAdgQK6pW11OMM2qSjkSDp1e
9vgtsZ96UWwcBjoPGyUit1q5+eSdpU6K24U34InRaBFa8DhOjjK67y3Mq7d0XhbmEJUvHzNCcmZs
7l3/2KA339PhZWmJ+tiBFxJ7nCCZB9/loKR58tmUfoGmxespVLU3PJKvVgN92u9x79NWX7xgqzOA
XnQs6bq5zEqunSldHpmKqJ3QZEuODEFvSyDxTxqk3dY1qqsEffiROpCYJvMOGinYHZcS10jtLEwc
d2S6CFBoav1oi0ojOdI/9M/+CA1GZjCkkLjqjWsZsPc6803GIzOuvHYobqZvUcmnVwIXCzM/tzZu
L1jAqowPdgLy1bT9G3rVZt9zkloPsZ6OKuqLbdolxi4hNXXtJN4BXrbHOut87n3gK74/IrSqUBVE
rdPyzSPea+3Y2lhlUtuaL2nuXbAoRZ/e22zf/d532zy9xBmV4sqK/GntyeJWTuZrkMyPCR6YdUPx
xqsjTuTdLevYZhI8pt31vMp378U/TBhGQT1ku65sjmqw+/VstDdVFzxNeLnXauI8lJrI20zw4YUb
PSZDUG9HQhjShiJ2oXvqUeo4FqBSbOiUSCUVJfPJjMJEAzeJp1e3iOxQiVJvpQW+ssQRu4mq+JK1
jOHczvzeUL2HeEvytT/6aAoXBiURTcZVKZG3cGmSSyxrLfKBOlm1E+m+3qsNU/jixt1BlWCHEkUO
pM76T5wbCfgsGcFz3DoriuWVZ3LUdCLKKjeYvkzSePWvvKElC/6xY+Nc5JQs/hIva2cQqDQC9nYS
3fxVWgZfq0xFpyDQ9oZi0zjh5U4oD10XOn91qpP0AuZQUyssHE4cZnhZp35gLz4vHkdjZwBlhBj+
2zQk9A+9/pXkHeZILOkUCOOTxKy9EnlE/in+XrogcpUtRroVjbXtPJr7sY4vRmceXWf4IlDCrooh
e+Mw44mQs+nk73y/4AzUMKR3Y6qJyT7NluGushbtgV0+0lW6mIM1rMwio3BOp90y5Le92cwh2uKO
7gJNGNgZoGLoOMhm/JYp/VgoGWOz0dEMjKhHwTSs48qyDrnbJvy0s8ZIFkefTFQkL6lmPAEHnprU
1l96OhS3FfSvz1fkxm6RgkyaufegA5RFwQ84Uftp11tnpU455Pn1RDO6CT4jqnZ3AbyIUDClZr5q
TPSnhK6iA8O4fGsN2tiA0slaUHlD9yiHSGxQE/THOB3JAxw7Z4+Wh418sHyMy37z4tulew9BSm5S
1to108Pgq+PP5g6ZezSvStfOnnsLozNAPtgoKxpeUcAKmCiqHHegbIMVUfOLeAHLcS2C/lnBuDv6
QTF+Sm3DgfKgDRcaiIvo1EZd3fHScmbleBBzGNDaUScSF8pzRn/+S2ItVHZFMhv+KlaShmSAXTiE
nFlPgHI6U3zRBvaukIGPdex8ieihU4JsOLx71QkIgaa3nyUOiDYj+yoDwzx4toJo0UT5C4jtimMt
myqlpI+Nwo5inm+TLJvBKZy9YU3efsE1/Z12XLB3K7uI10sRAdugvR9Cb2IHUYOXbhuHweOKx1sj
KklTgGEpjeyqhs822V11w0q+3OUkqpCqoyaQMLTwxbbH+XeEtAFWo8rynWI0Qyec/G6SoT3oV1Zn
XKIgKf7JlBedynqMGE+UyVkwY781+tb6mnojDb7ShuMny51CfYBSJOCtznijr+9nIXdYw6iSh9Lg
E6r9bS7t9DwqPYeZiIZzqcfgonilv87L6H2unIUKLRq5e1G08jarHP29Zbnh9OqK7/EC4JmCqAHV
DG8FYM7Qp2sUZrCx6BiEvQ+lj6FFe6xzq/zhKym/T2YVnSZqVTYQDp8Un5AhaO4AmVooQNQMnSq3
IOlNTNRg2VHiMB56vW5W+VqZPsN608g8FS6ogBraqnYPGsSfDp6cUFo/Wm4G6XubyRpQDB3x8aw5
uOKm5ylh/++7bk0mQTeHs4oiTI2eMR/80ldkhbRJ86hlQ/N0XlADr0b0dzdWK3kdnSUvt106FGcr
z/zbCY/PlyDC2093JjAeNFO4L201CEZpk/SfZqna7zEMCOa3QQ+WAO9k8E/ZNbR985ZPcqv4GCk6
h6x/FETHv0aVZ6Shk2fJhYi8lLyEKqCBkisVnzhlZWj0dOHcdhx47Z1Xtl22TvyxZI1X2v5WWX57
1wzm2K7gMMQIUUWjej4ijDrEiGct/eCFFtp1Z2T+cFVnV7tqqVnO7dhnqmkPRebSaHZoJuZVGp1c
d+Qfld00F9+kkTUl2RcqcP5xJrsNXjMkH8+yhkuxKRxZq61RWHHzsPiJ7P4JZkeOR4Lj+3IrhiHV
p6zgw11znZrasW7T5Na2x7n9ocTA+NoH0E2lFJjutIcaVkdrhRLdXosJU8GpI2qRvK7AV5pzpV+y
ImxFj3hr3xng9M52zlQbTmA65Y9FLppmw1GxQexkOUv2vc46tg+mlyo5lm6KffEAQiifgJQ0yRsg
SMVZIChLYq3BvCR7Swk4I2NCFnvMspZ+RgXcwiPSnscM3BNF/CDBy9nHJonlsp/boSm2CEiN/oh+
zxYhWK9C76Xr6xw+3Ex/BFYRR8ehDcbixtJJIlt2EnQRezpkpDNZHDw4paUpsZ6GKuOegXgQG5um
z8tebdoU8QRFHs2j5iZyxyDaISS0i3U9Wu4/eTyN0SHzOVDtyMgweGHoND4WMMDFpUgjuprSzcmJ
IlkDcSNTOGKK8EPRrqpcVssBHqc6lqIN3Fv+sMT8wOLwh4j36oZBaeqZMkDA/DOX5Bf9+dI0s534
dhECOCbjhDbJhmWipvRs5Qfy/n97KbTulrzKlbHi/C48r5A/o2IpdBikcqjZuT1m7ggJanu7oGbp
wr8rlP/d5bBtcJS1+T6R9/9+OY4ClmaiUIYm8xDGX+VcP1HttevYNNoPrIXv4oCuMn6c4Gi2BPYF
DOjOO7ONKvtAEuNYhoHWuTxQnDfJbu5NoDI0csYqhO41vApQttSZLINUjJUKkgB2dAxNulMQY26R
XJX5Gn2GX28RVyTDoWQP/WINxbJ8X0bOnEjkwCOB6B+T6Gz1bt1vY6SMVSjrnjhKXZV1E1JKyA9c
CubV+PW7MwSHJgp3i4LElPK9Tw19YJmm8IJDkU0uJGGYk4zIVQgrVhydZBKPfoYlsF+sdNO1yn2D
YzlsXJ11HzjU/nAvEOznmSbtc4l72n7vCEwtL205dPahn5v+fszj8WvSRPEH6vZ/8+7YvuULemJ4
M/4wU2bD3KWNrcpwCoIF2YjZFyYn29L/EiOJ+k8/QQczKpg8nwR0vkD5zidh0gOVCn1UGEwVlNBu
ys9Bn1e7iH7V83/4TXCpAJvC1d+HQeInHP2Xr11cBTUaUA5rvHeVeHsEPqqa4p4og6h4/fvF/vyp
cG1yOz5cBlf84Q+AVKCDHBRSyCixfPDcEvirbtIPPr0/DDSYL+BaYKEUVzeLuP4Vv9xSaXaSpWZW
V9zp3JGgOuHfdJwx905XcKB5IHmnLO7/fms/E0p//R4CgbpM4IO1r24T2kW/X7VjNijrhk4vDXfi
68ZbjIBXkTLgCaescIGQN9HkWNQKlFv0rXZT3BwoYB7bzIwZ3FAMiRlNskfy0DAJVERm/ZJM9meU
4idnriFhxxKXt9Lqgw/o/avNJm3ZHsZkXG0B7rKrpeSX55W6qAXF0hBJEZUG8zBL+6+LydlxlzUK
vuPfH9T7d4Cr2Q7WH1te12Ap3z2n3ugU+tRupO5lyOAh6PiikXi+/f0q/+aerrfEHubyxbIO/35P
nuNcM5GYw1eJaW08OWZb2671uq66/oOP9f3rdr0hfN3YpxwWQx7i75dKBnMpsw4tMMSPLJwbB3ol
6o5YONFh8uqPHKt/LLzX6/mmsFgirnbr9564BOddZWJOoxnjeqEvmP1Vc7pLONt3ysL9X2WMXdI7
NH/npHafWqTN4d+f7k8X7m8v+8+/Qbr8JTZe7PdGLgd68JAATw+Jg6yOiQKBmyuHMCM3tlj9YaSG
bt7Wnzkxc/4z3CbMk3T46K94vwXxJK5sCgJxbLZYfLW/P3n0L2i+6Axi0iumYesMbXk3W3L+nIyy
PGnLdn4InTo/2jGa76zKyRDYM2srsfO15j8fPJLre/vukYApwS3O9oDR13n3FRnIXDxYg2OosL7S
m05i2orBgCpPFIqSxaS0Iqvrm3TS+mxK+1h76hv1A2V4tXxEwHhnertaz9imHGA0bMw4J98dPhav
yxnq2lNYBHZzzvs5O6mpU2ua8BVNdJ/yjYey+fsjeG//+u+rYhYVvJt83O8W3rp2GTJK5+ojKreJ
GLbaHm+qOntw7fxrpucXb8l/wCMOW8PnzXFotdvt2rcpPJIZFEgUfK/GMlQS7rGT3cky/uZzsFnh
hrj1BB03a6q+GuN0FJ31wfJ9fSC//Ho//3TJeQ27pWnxTr/bce2F5EDwFlMoDTp4dkA+VJXI9Bh7
RCdhMvNdhETljEwwbyvjg7PFuxUEqAaXZV8MvOsCjOH03XscqKrXVuaHVtKZr/UyxbTQoiU5BtTF
oR/Z8Qdogz/uFqIOYCTeEct14U69u1vY0XalCkFmcgacfEE3RUtKORviIUgCCtIvlSN3QgavltN/
sDC/X764Wa5twWYRV36Y9fN//2W36VOFsh4VHloOdOh4tzRzBIOxJqpjg5pr8O0w83qPCVgbvU24
gp6axaBGzsXyQcr1H88diphjex4PIWCM8d7kK6K8gYtXL+EQ59ZXWJQghwHch6Qv+dvKDrAB/f0L
ebf32TbJeRx8rg8d1IB8TxsQJmELYkQ1whdLzhBmmDCwvfTu71d5t/f9cZV3e5/h2S16vdgnYmhZ
Lp3qo68j87aHzFqmfz3B/0/R+9/XM/f/AKP+gOgd2uJr+78evxZ1+X//z2+5Mtd/7l8gPdMFpMdy
hyoMnB7GPL7Cf3H0GKD+l2NK4cHDw8rGOv0/GD3D+S8WT+vKt2MP4P945Wv9N0jPgLGH+9+8Goo5
cLCu/ycgvXcvP+cCVp3rvyegGL52aX9fdOwpmd2+nuM7nJIEak8yCbEjwDfmnsOmdj741t69+j8v
J6kxOJhTp8n3Sw7k8tTwiwTkW+Hd1rMuNn3PqfiXH+HuX+v1ryC9f3dPEuO8T4OU6vv9yb8oK4MA
jSK582Xrrboh8FYJ0BpWOP8ehme//fvlzHdf2s+bYvm4Uglti2nK9YDyy1qGI8Dy57lI4XBS6pYG
s994Ro4feQF+rhKxiTU04DxLszhWzDsu82zdWGpebuCF0zmcMnIc7OBIAsQHa8C7Ff76lwGS8Vht
HSz3rPS//2Wx7lyTNn56l45ZtY3t/inDzeTN/bh3ycgJYa29GZ7T3+tPf38mf16Y8yBLKUwPyiAM
AL9f2CCMqKsAtdzNPeA9hd0w7DwGe5E7rcmmRFrj198LoWC2OvxX//nF+WIsn/KS7sR75siSFlaE
6ghd3eCmjwxpyeBhHz10uSb3HkkcrW5zawxOshtH9cHO9m/u/Lp9ey7oGvav94t76zKCdiofKxLe
fhqyVYBefhzwEBXbiOYHx5jZWM+deBFpZNz8/c7fn8j5wfmRr8BKFg5KkfettL60osUu8vQuKrti
Y7u9fCz7BnVvojeOqVAZIsRRjqu2Xj9eIx1r+cHX8POd+uUMxeXBSdLqgvYCsMO0352AR0amTrKg
ahxnB0+ihyJ9SfWd6wjsRYiyieDFrMr4obg0dq529uI/ZuM1LcH0mcH2ooEC3cC7NmV+dpaBQciA
irJNjIcawsm5ZvL5YOroPnGX4jFNmumsh/lCuvVndOfZC8kP0SV3yFZkUIR1gfCaQ9n+o3RKRRYw
VXSigTFLPQcrX5Q9sk2bdlVGotBgtPsgm+4m34TMLjvnaR6DMOry6q4uy/44EG7r9lWOMWZa08RA
CRgzThTZNmdxOM4Ir4mYjpIzgUHn2UdX12AYMgRj3giQ/7N7SDsfBYCHTDCPeuNmICTRdpw7Uehu
xZy/3Znajjfa7eJ1TOPg3A0QDVqcdxD3DcbPoe/HIxJyHzNiUqN3W/ydGVjEUBKi8UEYovXnMgqk
W0BysEE80ph9t3i4s4FGnYyMOyGIpIr6xdlnQ39ToCw+JEU+74QdR1vyOa5agv6FDPHxkigUFaZi
FLF0DbE5OmPw30hEqHZzj2FTbLtgDiO+gWM+pt5aVNCdXCMZ9nbRSxDWeqXmrDvXNSL5D76NP/ce
7odFAZgkDFLbvy7jvyzT5BTWAaqF7C6N79VCeCzrkI/oDrufpefD1BQI3u3mgHoaTWIldoSb7TyO
4bsapA7qMf/z3/+in5igd58KvCKm7YITAATPdxuHKVthV47K7opAFNs4ttrQsY21rIZpO3Z8sQ9s
XvbGNnt8e03jH6oeXmJwsGwktug+mxPWwPsFnw8EhgEl2DKGSFicHU4pezWZVvtUBN29kee7iNJi
tyR0ZnHbIwZCUePKx5nX+iQnNIH2aCq0nockzSZ+QLf6NLgXRook/eTE0+O2GvyNxYRFqq57iFXi
bZDjxedcx7vGJgFS5fUFF3p8KtroarWLUWSPdRcmVVdvTA8XJfqsIlSdWAsbewARPqRvlMrbel3A
zBHlJhyzU3z9j8nsRlBrg7qvmDMaxLmtY6dpt20zdJtBogflm1pXjYsN3p+/YXP2Qo940E1AZkbr
euo2m/EH0A24MytONNbuEfui9diZ88UjCaqLpjCmE4cHDd3ywATtgLQHw7Uq9m5HImdmKCQjdXJ2
nbnZYNtqDh1hFq0jvjeD/+3vr8H1BPhr1cmKyYCFcx7GGU4s5nuuU1LNgZXDL7kr52vYmL2zFKLh
XLt4hoyyP3ip2jGtXW5GYJZGkDLQNTZp3otn05I3vhE8una5g0s5fe764CFnooECmuLlg7/zZw/r
9/fVp19L1SJgF0r29t+/ILwzUhgF6kwzbu6lrBBuSPOt74vi5HmKgKGUgLFyuTFQHB8LGTnbulZ3
C/5Ucuiyg5Xr+ubnf7QxmTd5C917CLrkAU6msWt8pPseLkPXyvYVDICjERvLgz/eF9pKn/uxGsKW
RLS7yPHXXitQNl6/ADtiIJxVirlRRcZAbCW3DW8NWBb0Im7WpidkIThvSwjlfRGRSKHdb7oxdhoZ
984SM44N0YyrVOlhj4sjW3na8sgVQf6UYDCcXf1SGV67trT5ZpVxfjGzT13u9k+BUuAvGVyF7lIO
TwsjFmRr7S0bMxvfIpwTYh1EJjWTdAvv+02NlO6qgF01rEL30m/8dYoifkWlvGY7LQ/+fI6LsrsY
Y0nl2RYdSdb0AMo0Ow+e6Mh9KGw4hJkdaliqJ3cQxabrWJssURd8vfEL4qghjINPjRT5mTwbZvNZ
7p7NYrzPXe3s5Cjkllaa2izGcA0JNHBgYdlFddneVoF+A33h3cRBJwkZDOI7A1pd+PfX6Ce5891b
5FHacBXaUt4fZxRryOZoFE53V/ZkJOoMML5c2moHlw96RFEOm3YB72H0tbptVLmOCMs+RTortqph
ak+AhrPGPaQOXWmh7gS8uk6MGHlcLDGjXAkW6CxfepeMxxota5EK56GxWLSgBJ/bXrS7JOn8T7in
l8DzNn4XqzCOCmvr9NGbm/YGPAJpHN0Mg7TjNyZ2UsIMvM6GuTDVtxHeiTAq/P7G64ejk1b2pTIc
/4Ci5zwb6iNo7jsSJJWSR4OE3jI7MU0aPsDfPzrTTETjIPC/M11m3ePofHbHhh9ZkLRYEi3V3jTd
gNuzgRxj6h+IQoj6xP/1wdHSup7b3v1sAeUEgE/Xounzx5FegOFhW4bAmuuz35n3Xj27F1Jn0NzY
/Q+viYdvWUHpG8tD0HXuQ66m26TN30bsK19mjMmMukRoL0HFuaAwznZcbvtlIqk9ezYBdTyZsRXc
1C1Lsu1Wy6Phz49NIPVZYBXJkrT+4I5+dv9/v6MrmdAlicrjwE7b9vcnW1e8/so1kJl3BQJ2l+gR
kmG6rY/5ZsV3JU4IjIpd09tsIaQmrZFaq60iGYyULEzzU8wBJlLmachiTN5+TeybcJ3xTGN+T/BV
VrX6uxaTv7JaK7kxdHonarSxLWyjL4irHrK2cA60meILIrhkZXbWBLU36XemAkNjp4a1jc3005Qv
/cZKR/M2wqC4rfDOhGBvcBb1JHRKjX3cC/NYO0eD4TyMI/BO5BoyG/AKj8XGnE4dITSoI13nLGb8
75Zcohti1oDC4qH5f5Sdx3LcSNdtnwgR8GZa3rIcKVKaICgHDySATLinv6v4TVqlP8S4PWC0OtQs
FFyePGfvtbWud85aWofPVVvHM/Sy18BOdQKgsmmTCGwpyMDdE5CJfFPvawujHkVgeabY6j7Zuj8u
hXSLQZNZtEvYv9zJ1H9eEqdm6ErgznCtNIWUVKH+YayiaPthxQnSb1m3znFlQBj5jJj2WB3eP5n+
Kz9o3N8bgQ+frCnpy6oer6Ei5WUU21HnXPz71feQL84g16FBoNMDYq1nUPH4IVNGiCJaVv0q0+bs
R1aN+hXX0pQvDUzBG+bol2zwiVkU5yj0W5Qkrb8k6PSWRF2y/vfBfJzL/97+HAytJ/oDzO+ZkD5u
k93eScTUDubVG4oXmYxvWsFWhvb3iUbJCQPR8GoUzQ8YH8iudKz0frInu5woxsmhRArHH8QUZfPG
Mb8g4c5BSsFPGFNHO2BT6GZW63zC03Pu1+DPIyaSwueYXXQp9CYeXoUIGghK8mLrSkDcwrMmgaFq
LBYWauoFiaUsklq1Fb75bVD1izfqchcjf8PhNlHfZm+2VxurwrlrMXDziMBfjokqF6Iyo7XtT7+x
RbWg2WdO7ml7t7VuYRliJkpe8gJ3OFCI+F0aRH7bNTyTPjGmpds4vC4SKXZhql+bCEtkVKkeRbVd
kOwrx5Pf/ib6tjkAbJAYOGs+swZlC+VDX4YuxmuwT7/0wghWoXNPEgsbe0748BJx0IDvpevXNHBO
VKjtbmB8ouNH2+C9+mxvZDy+3bkZGMe7vASB7tKrfGjYFP6IUBWtPw8el9IETIJqFcVxsItT9Nyx
sI21no5fPnZJ6F2cBY6WQeFayLK8XjbjNCAdLgzoLYW10DX0lGiagoOnwPKUGEGWmoUUW1jFAA4x
zpZKanBbKiKWnQQPcpi3J0l2Vj51z62K5cnP8zOYRmMpge3NCw+pfUPmnd5Y08/Grt5MGWENaF1Y
O2QwH4nGfVGQtPADBeNp0CvE6MqHbOAMz5zYo3sP5Am7UO1IQJ07zfANbhMvbaM7agQxhRaiPww6
2PlGf+nmGBLKqVnTR6zntBqbLXEjh7ZEi2T40wGYSTsLDY3Hd7RfJ3ObDNa4S2I936PbPU8Im2kD
MupjOXCnvR/wYHQuUDDhKH8N4GyDxKT+XowxQtwoItuZkB3mkou4m9p1PhTafLLdlV6P7q42B1Bg
+jhsyNO9KBzS2wgwB1HcL3hT5EIbnWwjIo1bvTdWdYgQ1WoJy6PEJkwsN8slSjlgP3W4oiXhIVYh
3z6LkBg65AvBKSjsTVdM+QaF+1M8JAfwjc3Bn6Qxz05ND79x1JN1qar2k6f5r14Vr1mLJgbMUXRw
9MYf5rYOdnU0Q7Fzrfq4nlVjni4RDr9bWtzMu4BeVUiP2CnL4WjH07UpwHH9+w3492LDAdCJNtm6
e7SsHhabodJgBUvhXCFlvI0dOaaJlDMxpBW0JCyIJtAoTFK0dT5Lz/j7aXMZzep8PDsmnUfvz8VG
RDJF7Dc6V0u4+czrxDq8c4Cm4iSjbZPY7/Cvzv/+so/dHAtxz51gTiUJN91+lHdQY1JeNY1+dTGj
boI82OWw9uaFbxF8+ini9f96U1NUoSoyHUsHA/rnF0QbJURMQNrVJVLUFujgyXtmM9I2e5S2b0CI
PltbH5U3rK3Isu51A8Zk1lbd/PMj5aAXiVb11rUOup1EdPlV1fAM7eIQ0GZfDEOD4bXgNUXwFNRr
vPxgzNgtYI+ZTxquF+ubQ0Qi6cdJeiTReeknaFTj3iSofmokL3a/n3dZS+cl0pvtv6/O3zcEBx9w
6Lx571Twh5XNKduQyC/XuhZpi5Aj7LaZP1Lk2xCM6ho31XiBz7P594f+NbjglAEiRyNlAT3ndny4
DeOwQGzf9+7VLRzEvFaJD7rqOtLOvGXViPhCy/jgDopQZ1n0yyx17w6DaS0yMS5JLsgY1qbdKpTE
5n1yaP/HCbmHS3kujGADteZDOZYmxJkrk5dDjdedrEr9VvkmQm9d3LrMUteoh0mU4kNkUBWtEnv8
nUd4VtJYd5YuacE4EcYbCkvc1mQuasAmm7B9++QgH+9yFEyoAWnzM8oKGMc9XLUsQs2bQwi9DPTD
dxxuBFN1+obpDP9Dpbx9gMBkgoZ3cka4u7UFu18NIXWDY+51s3CesduDxMJHtIiLztjVBdaUzw7y
sbKFd8yjAXGZfBfiej6K0v/0Pa3O8PFx+v7FIjfvqDCHzTKJeSnS843PdAhdaGSvbHojs2ho9E09
NM5t8pZhGKOwTgXOXxEvuxiXZKOXgD26YSKIuwlvsHy2ZWO5p94tjw3N4YvNnaMxlnlH4JUsitAn
l9NWxzzEwNggXH3uJTw5P07MZRLco5KoOc7mhBpv6r6A8EBML9TGMCaCD8xMnE1PfDu0cvgFWs8+
AhcE2TtlEdv4PqHWjO1t3vRy3SCVVcKzvuGRzJZi1Kd9Y/pfKhQvT0wbX8CqjuvWdNUMzbN9wnTt
zdshKr5BwN2a2tVhYwUxV0N4nZR7q5XRvRE70VKZJO+BBEFXm74HQW98F6m6SGb7qzwgEBcCprb7
+EFR/OLShX/CEEPB0zB0GHi3t6ERbrWBIEMAILOusZsfWZnO0TLspFbjHaqqbFliQ9vJ2u/mtWC9
zlW7JnPRmxmqyp5kAnHTcs9DqlVXiyzJDbv0eMPK2e+QdoidJO+pRIn+RO87P5XkE+JY9xUyfg07
F0HrBx7y60TkgKhV94Xh3yHFj73XxvFo1u5PB+DFmyXSSmHBM9MD/p0Cn6DBzhxfN2l//nLwjGQR
G62AeZMcDEcFm97/+dHjanrnp+tgI3LFpA5p3a1TnbQMzdjF4XAyxrpbKnIPd+SsvZkK9oYWyrmJ
df3Q1K4xt/rEWhkeFO5JRN6hsKWPp2n4njCxnKdh2W9h8f/CIV0uvY4QUwgK0SYeqvda+O0qcr5h
zyxuYQB8pMIuNGt04zn3E0UKtlXMaSHMUNFvoX696HYlDhXey6bHjSa0cRW4s5+AortbnhAv+8lj
99dTB66YIALPJeLFvsfU/bkcNWMxFJ4ps5tOrPfeAtC18OBEHqC8rpNpwNSWjM22isDkNUFwaPMD
idjOTjkqW8S2F25DCwbFvw/KfSwC7Dv/3CC+g1crmgTvYY3sFZJzSZP81k74VHIWBuYcabvrTMOf
j2Fw1A2SpwiUhize3Pu1sKpj2C4xlGrina3xkE74prnbiBTXwfBFwV7GK6tz6pUR4u0LhH0whBUu
Bo1cYX8iUi6yAAm1pVctqtGaTaNK1+jmALHTfNuh86l3bh7RXq2sWw3ccO7Du58LEk72nubQ7tSg
CHQqNmAqQOELuxo/J13a1ivsJz+EyKb05EYqOb4OMIWZQ/SMSfNjzoCvOaejtyPBAXJBEcg9HKu3
wOP7ur4YF0o2Cx/e4oCZvYH6JwKL6VZgbVEiec9OLewn9ckFeJQ9+R8XwHIDhlC2af41HO1q3Jq1
srJbLbE6Z6P9k3BMqsxm3TjDgXUmWgGY2mi1Rqa5kW916NyfHcP/dWciRqHuNg1XJ6Txzzuzx9XW
0t7JbiLQZs0oGPO0+lP0Cy63tjdKd5W6kDNauMIEeMsNCrJZOTj8y3QPH6AX9++b8rEKx/GBf4B2
sI9IF2HUwz1pJAa0Dlczb57efB+Uea68auP7TGiK8Wkcm5OmEZOUuJ+MN/8qfvjcu03gPqmmv8pm
5M/TkAQA0gd6MTfaCLVGnDDA4LMumltnsgWECq4tNJv9rM12RA7OxREKh0o3TXO8kFCjTODH3Lmf
9Xs/vu9/mxy8LAIKdKrmQPftv/YG93mskVVCu/rj3ITz/uyDIENJf3IbP/ua2+XBcbT+WCZtsnPK
8dzFFUzgQb6bqjkq6pXNWAQMLiPWeTBw0VfGDL6eIOovFdFBlX/WU7sCHyqibctfbGvziqIx2qFu
AdNXiqvAzrd1EanMrB6DjGPm9WcyoL8qJ74kgqd7E8xBJ+o9nPzUwZxWxY12LVyP7l5sDwdRfB0V
IZvoBMIN3G3yp42+nJPt98LSkPwUdbYXfbDiP47bXNX9KsSZSIESt4dKhXIVwLTtzPC7gyFu7bF7
2yvP3qaQrbdSiG5FDLzDNsCA/lCkw4ah9khwMqN2yQDx5g3NymlUuO1tC1gPpcZS0m3d9QGsVKKl
4cu/akDfINJv+ginugxMCwlTtkPwiplael8DV/1WZMx/Uqb/fa4C7tCPxDxaDZRyf96ooT2NjkPz
7RZyF0BiOA7WKcJXuCrIIl5K0D2fPJD3fe9/70BaoB6bcopFsHz3u/DPDwQ1qPBHpOY5KVtjLnDU
7WDPOwydAnctarrGCYaAdQ3mZI7ZNfG0uadP2lJomTZTCTqBvNCOVIj9TPe7Yuenv7uu6ktQl8E8
GmmOlHTS10wwQdr6l3aY6uWYZgazw5oZX9XfCkujFiNJO++nZV+37aphJPni5r32vz8WhbFywyBY
WQOQauUP41sRleiZR48GSmCSueGpBg5DKN46uvqOIIqTmOgqym70UL7IMnq1eggaoe2LTWSKnns9
63bYcId9ojkxkuns7v42obuMdsoQyppgvdhqyewqXpIXc2oBEW2VkTpfWMR+jyv2Cu4b+5K3Kmvq
rzJXc/BZPD5u7X8jyfnNwlR9jTrfXXSWV8zo+rZrvRfek6xSSlWb9bQb5ByCX1829348QGD0IE8A
g+H1FcOwtlttmqms5zmIEo7Gbz5RBP/VE6ZE9D1eiwSlYF5B1PbnpVeV8vUxE+1ZgYvTmPIAC3Xt
jUWL4hghUJl7PK5REomb57n5yyiSw5gwi7+3akqdkHTTkdZLmQQSMIZdkcSOh16kVGd27js7U+LT
xJX5Sfvyrtz47w37cdTETJFQhnAaHfWfR01N4PakabRn476OS0941K89kewAdf79bPxfn0QLxSUy
k5RH+7Gqi8JuKMAqtmdRp2/1sJUawKcaHvAn5ePjGn3/RnTkEXmyLQcS+fCN2AEEYcag6ey01gL6
uiTMlTLq31/m/kseThuVFjtCrAGWgfzzz9NWQD3PlRFJ0M+QkwbQdesxoetgTP2GbS9G8Z10y+Cz
hdf662M9RAS0o0iIoRR6XPAZUyM9lK48TzWAZ0J6S9IW9U1fu18cnqRLwaR1Ysdux4aC667hLdTA
TOkE0is5eZ+chL/mqwhvqIQo1Al/dHiLPLxec3cA3ZC16ix70hnaBPH/oMm1pUFBLp34Yvc66EFp
a5s7YqxhwHcoiYqC7dhe/n097qLehwvCOJzREC9g6nOkFn9ekCAwxjB3mv4Mwoamx/1e7vMfopD+
pfCz94nDOdTIZd14DBnSuN+xLU9bJ2l7zDfhDbtlsB4nw1uYfTATnbEvnPgVFlF/drIh3DTgN2mq
JvbTUNdvfRzDDU/b5tmExs6c+5N3ifVY2HFi0YgwXaXOdVjpH9b4JsPX7UZtfy4ts1+0QzoQXt+7
mxIQx4yDsve1C0o9qNmmEv3h7owsvGDUCU5ZPR5pAEGvKwlSm7IJM6vpnJokdk9DlVyF0X7rp9Z8
Io7S2Zbp+KNyaJwYkAcvjquY2QAFRyu0YlZvn6hkg3kT02MmxKzZBNBTTpNf/IwRBaxzETCcmaZv
92CRLYrGI4EI4ebfFxbN6cOVBep032Yw/qO3R5vn4b3KpNy1tXbqzuiw+11vOPkS4Fec2uqQkRt7
iKrFx/6ZuXJ00Ix92xT9XoZOsASJfw0AKBFrkS6qahjPoA36dZ/27o4eS3NA7HAKAw89VCvid9Vf
khZvzRSP6caGYbv2ndoksjKzD40fT4e+2JlkKZ/9AVJbXFv9ysyB8RVmZ645p4J3tHfSswbnIZLJ
TWxlzjw16noFDYppQ956u8EwxpOdBAPYY+uWgOcHIiCczURLNVDBANxzVuaBQTSD7myQALgbS03B
nMk54QV2RjRFNSFa8rVzruFb67Pml89ka6V5uLCHThGZ4Oz7MgRRVyeoGgKonAgI/f1UW8lLmiF2
StyIDo6JjryFcp1CrQ3yTrvTx17MGh+coVkAWIDlngTu8lluV+2TGkHhWuU950hUyVq2GO0haH0N
Boyvg00cFJWztoKjObcGwz6R7jmPskCumh4qJgFhG725X7VkqA8aqm0uGSrC0LKnfTjW+0avil2U
OcuqMvZRVjTXLihrUJIBkzFhnFAAM/tCCUlyDzhB34skXCl6A/XUz6HfiOPHD+21yLzmCJ8lAPjH
TT60DhiQoRue9Bxx7JiuU8W0lqJ4XJsm+jlQs+spt4bFxHVblAYbdh8q/IG5E9EkRGcMhX8w69pa
Ds6dl2YJ/4gOfWeZNYUdZJwQD/citDVvo7nGG74jtAI5HbsBu9K56dsKKAUcvbhbWfflXa9y77lc
4N9ckjOBUpcX1M5nzoe80DhFw/MwFN0lsp4gLwCsB1iy6Rv3WZDH8WzbYzeHiDYiXBqWuhyac1uk
L31X+ivPJNGkqcxgldlgICRjR0MVV7M3TNQ4eTIbAqOnh2aFa82w870cf0hRSt6E5KlRpf0GAFju
g7hjw0O4xtzzabWOdZmd3AzosylpbdPfq9EX0vfwtG7O3PVX2kH4g01xtFulrUvjK6shRnahtl1q
IT6ejbae/QpKuQmL/JaadnbtY3vpan5zipi3LBgLpnAbk5IOesXz3GrWzMiS4lhmvLxU713TsKF1
HVa7yPGcMxlhzUtuVs/ZVJrLNrOcpWK9WwGNEYvUDvJdVnjlXISdPCYmk0xNa9wNWUowEAu11pDx
H3mex7k/BqxTPXlPaAXMhUl+Xll03XdHh+qYOgptE/MSOEHluCiMMrhl/e/OvM/aGEO+RWN4sbvp
i0+i8iWDYLMm2YR0J5s3T5RHJ82qwlleTOMzA8Fu5Q4jGByEIoWpVmU0781e+1JiezhJ7iDLZ6Mo
ZBBdY56HZTR4TCmTbu9HhEGSBLZoQXrNrYi+FnV6vJ0GuQImMqDa8tqlzYijK4tgz/5LPEcK/mTa
JHf8In9k5NKu6S3ufSOcnrV+0/RB8ZwqgQY77n8PRtaueJTvGuik24hmCf3ovqO81LYb3xg4+1tK
w3pesp8u3Vi8NtLcay2asqjToIPqPUzcPdnFAqQqT3B8x393buYdPZtVJDt3CU1Dkq7kqSyc8pgI
7H9sKuOlKWVAygSFvunG+q7pgDWC6LgHo7jm2evS9hjazskauw7CfYMRtHR6wO3RgNHbSJ40TaBr
L+XPEfgwUF9wfjX0YB+amj5xY+T+l45+euzRXXfbRCHcC9AhW6m/d/qwnREy/ov4sk1ShcklN+1k
79VTu0hS8xKHDcStn4PQOtZ+K1tWgUP3ghfiOfJMFp5I0XH3XDyUuZzVsoGljLA0LoSYh6EGNjQV
3d7SUfHq2pKHQW1U07sL0LwI3WEtrq24OlPFlldT2U9pmO3zrrx3/IYtgT9rnYi0ljMfA7/67mex
nCeW956kQX6KU0iIqi8+UXP91VpjicVq4mNjpLhkOb2X7v8Zc8S50UxeE49nhii4sAkEICKBJo6U
Yvg6DKgkRRL9Ns33vPCx59pJvWMTHH1Sw320jf5bVH8cBmMWGwAA5sbH7ppRqNHPwNyfw0zFq3Ew
FxnD2JkIc33rJrvEsELkjk13JiZL29i1j66Bq96jRNtLJwkWFSm6oFZG/TJWvGQ9bYNQ4bWmTt9W
fgOOrjaLldl43bzL65hFLXpybRk8pe3UL504MNh9F8ET47B0TdDTt0j18b5F2AJINBjfGsDikQbo
yO62eJKnhSNjYNrTFwXuH+INBHLiaPLSABNYtme7TsaLS8NjDjOuYqKDdMNXqCYGaf30y2FBMjNK
y1T7MULDenEjGNhsN/5/i3TOqofqmF2KZ5jeX76xhHygvor68cwcst+EykGPVATiq8ifExtEKc7u
2OY0pmYRLhj+EkoSGvneJ7fok73m484MRo1B95sZBq1D1FMPO7PS8DprQOl06VMDbZZCp2B6cb/4
d8X4YdT54zaiW3APz/ygcjBCuG+i/nM3Bxr5Z63tZZfEx0nW97G3juJQQ6sMoAET/bJrA2vZ5dm3
oFGYTICTzYPQsWcwDsVO2SMIvWootmmS1tuWd0/tKvuTCv9ja/TnQXImLHRDd7EeG8mHc6HsOopB
shiXodB9njak9UFgEQUY6OOhaYHKquppDNscn9WdEZmLbEH8Tv0Ew695omvUOD9q5H6gu1xaC5G9
dPpkOQpVYXFI9J//Pqf/c1D/ebzcRGxGXP5hU/L4ihjotoC/Stzz2MbfstTbFG6nvgrpuitvZA0y
dJQBjhNarwAy1oGf/+j6YmRLlWzsxNR2UKXkttHNYW6jCUWhXIQ3VYXgzoHQHcZxyDdmWL+gokmP
mgtc7r6ekL75mjHiJefPHXZeFddrrx5r9GtasTGGSeeXveOGQvGfNNrKLsdsJZ0Rt4bfMqwq8erZ
ABzYLB1YLJf1EL+z/3MAEUMki2KvPQdFp2ax3V6IIugoEotf9xBE/iYxzSCOzgE5aWs/Egzu2RYg
MyFrY6LFdxTqpSwgRHbsXc6NZ++1XqqDzfnYSGBYs6ByeyhoAUDS8szQyjyjjLrT8SZeDGRmzB0r
OrAPlS+y/yJhkU1ZmuxVQkbQECNfbKN7DkSexmunToo52T40YWNGMyjlNrmPBqmm//pkQbHCFodM
NbGsGwgkQP5ZtAzHmIrfhd1CipqzLkXBMlaW5dYU5jEKqDertJDb3oqdm/MaxwISJEGWu8gmdYUn
RHUSK0sneDXCSUJyGX7UcumO8+URjmhuhiQLGV61xqI3G52Yg+y7lnlI23LQy6FdBTSDfYa1pR/u
BslAUtBRJq8SLj26IYaIDsk+SkGu1v30+vGDDJk5JqhDfJ8rhrFX7Iw0Nmf3aSaOjOba0/ZZCTfL
9r6i9a7kBQ5B9fTxyo6HbrpOTf/bcuOnzm1GaHEEKspAZMcAYdoCDFMGotHLN0FE9Aasj2VS30m9
OrkfgzCABFu93JML+83FNcC8K781KJrPqLnEvJCufpDWc1lazswjYvJojH2zZ3p9ZtP6pmNTnheI
glek5HYbiJX+zAt84zhmtTcDbT/Sf4Ra6qZru1LBgvAbb16T3/ZUGvYNP0KyyNC3kcwmpyXxrvRG
+a2KkmQeW6iboCQ1c6MtXhU16nPi+iffQa/3ISSoDUZ00hGVwK0efkeyQXLu9GSYI0BovVqkChkP
ctmGoByhE8KixzdWwGWZAhOPVPIUxrk8igbG6tPUpjqBSvqey9YfQYNTULrZenBMuHN3qm1YdMXK
a8AYjmgQdiabLHZ/8WZsSOwYbGucu3We7okI+D4k1Yur8p55KLPnMDaHJZJDA4gMDj+Cia1d9+LV
mn1pe0nJ3bm/GWcMm7tOYSejaFdGMtnZ3Cx1iNRQ77YpjZIli1m6Jn51nzWJ2EDK15dxfMe700Cf
Q4cAWtJaDTnfWnWGYMdYlczZECxepq393PE2li7DWdo0HiA69wsPGUUiWUPLTh/qFW3hr0JRvRV6
/r9KtMuC+dSn9iEfTy3hSi1tE257S9+PvSfBW8cw9DTwFnZGvF0OM3dXs7Ga160n90E1uVvfE8GW
DUgtR/vUteV7nfmEjuR+sGSj7R0rkjf3ea4vqFuaS41ulEP22XwVdr2u/Qy7F2bOGhPWjvIt2mXY
B2e26tN9P+lnlqcMemZ+6frEnPXQVxcuIYvYhjkp2aD6Q5db0cxXotqHFSAQMm2fchZ4JiC6mPW2
Xe+Z76gRMieY10K2+0xpZxLnBrTNQbnzuq1nBXLeWHVH+VedI9LbGfrq41p2R92K+cK5qF8DVcx7
FbpfKXUEmGIMQkjjy0OFJpHXZhLsUrZIq/vgcO6GkDK5dtzY8HkbstF+G051pQVUkL4zNEiRpmGV
6eMJTicVl5GuKhueqpYPy0SU5gkAYQD0RY/Xpua4p4mQGEMO11bSHWuF7h74mHGPQGemaiu+FeEk
Id/DLdax4d0LMdj1Xu6cUsOw5+hJySOSxrrUa3Fkmvk1I4lnJ7xxFSckwYVlpq0CvtGMbBsI+gb5
rYHnNOSeNac6LuNlSydl7TCF2SAFycnTwqtRuEAHeUCLW15q+c2+R+2FRJfGo8GaxPj+3wv0R5/+
cX2GnOTSPrXYJ32QZf5T9IxeH6Ex06zzpCoAgC3BeCkJjsBPX7APt1vpevZaNBPe7ajfcN3dq24w
YtHdcAcc2T50NRDlotZd0NLpPkbevu4dnbynIP/hRmBvB5+8OhU7Nh6fxF2CyCAVwprU2gRkN5tk
fC7F2Qgb40ZS8Eijpb7Z1ka4yfQq/XjJqlkfgyDbR6xrac0c7v7DK6NmZbbttJjy71FONBKdVn9h
JGCfxzFbejIdMAvp8WdbnsdOOnywOxYOTTzlMd/9QcAqJVaq1I+iSzFlLzlCmXnQ6i+I1b9hSCo2
QiQEtUUQd8OUXjJFyDloI/KO04FZ4nD499XzHmcjHA3Naxx/96EuLMeH7rVedxJCcumdO33keflw
xviSOONJOenehpsfEmapD7I4FSOBNzh6XFipcQXg29HeeLG2y7IoaQdgFNrZXU0IXymLdQnYFhdd
+KTo7CHDFLwrnPAC1svc6ooZ4scnSTLBZ10XqPe4Ht6EocMbhBYEjqtOXgzYFpYVLv0Bw9noIghs
4oORiI7GKJ1Ara806ik7Pua5Wg2WVV791iBICvrZJqi0/iTMcGGxJzsQ3b7uedlCIY3akzI7js8j
0Mnw++h697X2LiiszIoM4icYQWVVsmt9Y1iHowjmQeRbMPybd83p1Vb3/fXQ8HJAkS7NtlgSGcZ0
X/Nfc8dol3oavpaoI774YbRqutG4kqz0/u+L9rcI+/6YBdwaZOByA/kPt1BDWCibCMs76y6GmyCr
GejmxvdmtAySJiL9ORuLp2C67wbZGK4mEJmfbKhoOT02x+kTMGjmEFCV3d3Zf+51YsKYc+LWsguz
fvj6ek+gx6CA2hOoROuSDRZX81ySq8V7VqhVHOE3HnSyq1D79Gsf1cBMx/97TSx7H8N3Bg5db/3W
2v/PW+XZ48IyimHedD3RGuQuhM24c2N32FIzec8hLcleyHeXsOJdXHlHczT8VWBk1sFvlHUQKv6d
FFXKPekmC9m3DXkoU7ctTVIgyAA/wHuWR/++xZakMX2t6R7PU2QveydvzS8+tV/XObdGuPKrNtDw
NXX10qj8i+Y7Z3ba6qufYUR0LY0MTEP0xIp6xkYE6Cn5dZgTNP2U1Lp+DqY4XiTM7WfQX405MW5J
DdcYA4N+sYbgRk9mAee2ODK9e6775icl77uSNqTBkhASB4j+pLiz6oGQjLEbk3MryShttS9uRiXa
I5kYZFJskjiqN46b3V2irL4j7p+gSo15VeMqz6iKs1MId/zmut0rmmt4b9LMZ7bU0re+Z+zijUm+
/vhjbDnf04oNU9no3todCTwtehd0rudHpzSvFuQx05S1C5KeOk+ulOMztUmuHnyYJcZBudZa3Toi
TWNnFKXPH4oEG4dhl5LdGyeZt8IrWOw9vevngd9sDauE7x3675rJXgld2oz/BVlu2KNQ9fKVTm72
oYjL9tiNajjn5qWyovHFqHBZhHWz8azuPcOTitpN2ETOFcOxCn+q3M8OsRzeANvRCUmdcQnfzdtO
lEhzkaTOcQia3y0M0o0/+j+n3hqf0NJa+zAdXjJMeHcG+/cp1AmJ8JwnaRktgTWdebAD/DBQHdX9
t1cnm8jEWWXerCBXT7w/7O3Udq9+OzXH+7/gRqzWntYH+/alzml/gNNot22Cvi7W6xWUZXOPq9La
Val5BIFjYc5S2hf28BpOcmS/WUXFWpIXZlQAaKPO5cKimDxSs4+z/h6WVFQaaQC00M6u3hEVFXoM
GYYyX6QdOS2eGCCF58pcjiEnQlc2zhKiyc+CJjQk64oIqCrdjvRKTaTEB2APYKatdwKgyWm4T+yy
jGYqAp1NE2F0S4aSMfOU0avEDUESEUbWnoRMEf9yTSYzmsqOjWV8QQqe/EZrPuf31D9I7MDyPJGE
4pDrvAYBQsZDathbnzBgmPf1j9TOLnXXLztJVFXp2OVTiq93QdKL9lKQzUxy1YRznJh3JmcWO0UV
X3Wlk9Rj5keP7SmpVjH50yCh9w0GAfq1mPYG2H7zLHfsldLGX35YBTsfZfrcHzyJTJe4eQ1JsM/W
61brRECGnS3XY2dfiMkr9umgqjMYgBfECsWr3vYxdk0bK3uXFq/CMNRy0lsbVY116/pKP48RpoOi
ttTRl17x7ONpx/pd/GBk91pXVfFS21q6zgjb2rplWS2dopB7mlbFgpInQSYNhOOOnNsjh6CRn0wt
wg2H3qNfHj1h1q8T0TZlaUZkqjn6PmELy3YcQdW9hP/4oWc4soQg0QFT6yqu0+rJLnuxTqIgPdY2
A8ag9ZoVvA5iPvuANGWvD56drDZxb+lHLmBAtpNNzdvZ3iKZJH4pQM/7itbnHArLvGBwc+i55euu
aHH5+N8zs62Xmg46VdnWKx0CAnZjazd5bKRTBCur/8fdmTTHjWRb+q+U1ap7gTTMg9mrt0DMM4Oz
tIGJEuWYB8eMX98fmNX9RCpLemW9aWuzSllmUWQEEYC733vP+c7kKvFNGdU2WYPaI6tadwhsZM92
4Hi+Y07JkT7CM43iALKQcvOmDhZ2We48N3rF3aoctfC7Ta+ncA33JiaQB+O2gfW+COhbObI4R7k+
LFm3xm2WiZNjhelZ2N0Ld75+qAftNdHS7TgW2n2Tps4u5txOHG0fMnGkt8LK+pW8UowR6VTtWkW7
geCb+YkmQbpbGtb+WEM1zgOy5Axr3779m5DmPe0I7ZwAIl9zTYj4saJmidZk2EZaG22qHDwumeFK
HBq4lUien6bnchriL01/T9hlwVJnpke1zVBeJ1a/05AqBJO+1Iym2BEh+ZoXuXqPks+4EerXmObF
qQy/lY0mVgmRdlsSUsXBnFqVXhAhKEGe1wcyyF4sJR8WvTM0ZD2RoxhP8kZtyUMplfqWWB2bVqz0
zqNV6XgdMgmpJvYQ6uopm5xRoRPLCuD8Zu83tDpOZGY2p7Q98RHRVXFU52ib3WfC7Jp9FZHdPAvP
s7pO1pkSNfgIWvKnGQw/eO0njSSVxyLUSaZuyJOLUQTuxqEytl5Xjpd0LC9FYNUrYRREGneFvIN9
J/de6T3j9rmJ2rj/lpvtnRgifInnnpPGDg2KvpUVwwAjZnmqTas5dZNSLQXhchEDlKsTq/Uqzjp7
3WeOc0v/kFTTeUkyI2rittsNhl/qufg+IizWHEm8npO8TCXKUHYOfefJOn+OMFeMpk1ssBjCs+f0
GXa+Kr9Nm/besDuSN/DMrkGuxIRjiu7Y1/Yhd51iIx0aUMINr9E87jUZzm/c5hwMiCnUTu03uasP
2x7FcOqE+jW1gR2FOY3Cnqy8au59pCOrstbbg6/QVTkQ0lkt27gNb3q6YltBwneNZOS2qxp92WDZ
JDVa3WBjt66FG3gXC4SnwUptF7cV4befABUsaNcFu8QyWYs4mi5JSbpYBhimEpDZOh0h6AwkSh4t
7t0xeE5jfTFFavgiKhe9eHKqM4gNSozceU8iQXxr2uWLGpjGsu1M0ss6zyWCTdQYoEzjlqM5blJz
P1jiDq4JYY1tsHQir4cZ6eBjGzS57kV3KcmcvirZbf0yhWX0XDudd9AS8yqk8zoalOO/PjL/PADA
Jgm64s2GjHx6FvH8WKTabUKKkZtdgwnldgzVdv/fkLS9Uejf18KEcuqeN+swddP+qBgZPbiQNbng
19qGSYRNv14ilBHrvKqJI4qghLTKpHAzY9dVRsVckd2lLIDbN1swEcwNS1KJ1HBp2YSZtV5BhT+S
Y5sxqF16Oa5YwSpSad0yqafkN4WpMUt7Prx51K8Y+FVAH7PS/P01ssAcjAg9mCurxgqwwrEisu1o
2VHvy96UW2gww3KQhbsqGNPsRtoU7VTOE30HRFmD8UFPCNB5U/KNzSdNL4cDk7BlVnvVVitslBF2
YS1QqBQbpHKfm6TxmCxoT0QxvDheJxaunpE37olHjxPQoupo5/ZfW4b2l0yPb5W6knduLre/vjXQ
Gv7FL86nRvOCUaQHs+P9L07YuQrsLIuv6OuJwZPEQ1Wmtk4LfRa9boHCQDlFCLFCdBDsszBU9s6Y
7HIjbnZdVcutbQ6cMyLl2NLgOlaDdtGnkfPaWGz5QQ+JlNq6hp7xyWyOmQe5xUpgTrs2UkviXqQ7
J6fkes8UAM2gbVa4LjLErQ1ECBM+8n1aK2KZCdYtU6WVcUhCbTtqI0IFzaZD7Ym7Umsy0iSxOjt1
ah8M0/zukImzhdyYrPre3IPHIAQuy4gICaDDyBDRbhdJBAUs1wA97tCvkMShKpuuJuBIVsGzCdjo
TcELy6Dza9MI1qRl3geqZs/b4rAx1piu3MfJfCRSlxwse7qp5gWihVZsNhGODToKrPLdJopxeLnd
Ic5UnPDucOsN5rd0nICOJE19IxNam5mmHKI0VP2WIegSZQxZSqSGrYseZWOcyWHR1iL34eNkW2Lv
mLP2zAsZioDru1HFtIqc/DYAhEREyZGyV99oaVUd43GYFtUsPcZIC0VA47ZiOqev0ryD8R54cm0L
ToGksXnATiBdk4TDqZZT87J3EocOs8f5KtOIbbKRblgpoz13bLHKowDf1LCsVi5SlRWt7ZPmJiMM
oHmJSa14Zeik5xDYm58j9pq0qza/u3V/unM9ZJAo1+DxYwb9mPcRWoRLIVBLrm2TVgvP05/zuRzS
kBUFpdrOseHC1xWkJCgGEJWQJ7aKDQ0SH+TtN1DBb97Qz10BOCAMfBksMtlHRfj+UVLdxuKyVvk1
JS0HIAnTxGDIet8akP6nCrMxJpPZskGO0ndsl547fI9CgmRrtftEmn16CJCELWOt1tcKTOFFjV78
QUna382m/6KHgmeXpx2TFFI0JPrv3ynKFhMsX15dtbImfNlQiRcLihejyom5UxzCWxjE1b392UgK
5dn1MBuUkF0s41Ro1XAwgT481W65BvikXYUTK4cMmRHYL/LeZBy+Vk6G3oIYDwKMon2ZB9fGq4gv
6fCND219lzl4/BTaYQf0V59tSiQ/0U3vVk31hZbH6QO6nIfRS++8sSY+Zjb1hH0S3ISOlfpJlltr
XILejo4CysL00hZGDb3DwCHlFd7nUa1fXRbONfQfLFSjZ17LsSE81UlpYSU5NkwbWV8bpetRp0nb
lXQmRrV/bMPwYI4sNWbfNstea9SlNTZP/M5+KfrkKMlwKjS6cYkdM4ECbChrTFEVpp2LAyBjRYpP
v+m6lRGDCetIYCb44qQN6sLqnfIaGtRxwVSRuzmG6lKRU7VOhEL70dPqbRIh0B9BvQ1Jd8gVGGE2
RSjER8vellX3OU7TZwUM0cqdMhVlor7WW+srXCiisdGPDWnYbOVEXS8RU1aVDYNjsKITdRYQmXDb
JsJgnt2Sc6VO9m+2z48EdZc4BM4Y5OHQwVa5nz4M/+llGImI2/oqgnzasEohoiO0O+8Jde4VtA8W
/pStIHpucD4ZWQHjuTX0pZTFtyhkj9WQjm1jvfgk7Sd6b+RoThvDQ/on8xxnayjDHQdCn8wEfko6
OTs71n7nY/rp8aUxDbwdnxkaRPxMHx4KhSh6QUZsd20pJlb4c+CDTMzGaLX6JRmKYKI0Jquq9Rv3
yk/HM9YMzGQmKwdTBLAS7x9GAagpcqdaXke37/GYlOlq6NLnXy9Of/HL4VnDG4NRG8ew9WFtMpBT
h9C12yv9x4mQIibZDkKcjaHuRXOOvXG6tCMV3K9f9aM8nOXQ5DeD0EK6gIV/7f2vViHU83BrdVcy
I6da84MavlsTkx4cl44Klke+/PoFsWLxI98d5AyDfgWf3ixBIV1h1jX/cNh1S0exvdTUrg6TBbLI
pY4Xc7wZvYFCbkrXfBcRgIzDKEa2pi1R1WrtWjoyWY+MxPysZDSSDi4BxtxwWUUAInRccuCS3PDt
2m6OOl6dsqi0Y+kara9GkbmLJrjvVp0QFe2OaMNL57PTV4YvZBrcTkJM/lARsNcT4ILQT4xHhh3j
jYjAoxah8alukngjXW+jFmp5iOrkvhoEHQrb6JehZ0FUGUk3xsdSsKN1NlGpWLMFSlh6YOYgT5EX
xTjCDxFlHEml16F3t51DhHbSi/JojKycMvX8KSIxNgxdhtqRRs/YUpiFHjpFzyN/Z4fTa4KZgWON
c2pRlOAncshltqp2W3Q1IxEv3U5mh/xA7fJ55nomncLkJDHdRYr6jUjzEBpMF+0Yy63iWG7oabKF
lTuGE8Fq0tRPdezpgD6N9AjiYUX7m8BOyMIwE5cUfqbfjOm0aRCXhoM9MsBmIGSBXFyOvfp1bMKj
pemPvQoL3tbqb70TV4vWcbu9Lb57kxSPLii4NbizUFPSTR2M8mmKOKkowdKTiPfk0A83UUlWZT94
AcL03tjRoVR5U4xFGcU40E+2TQr1rTHsZUatijZ6yJeU9pzje6niLE/WDjmeVLWGuonJUAJ5aCyc
qXQWTQ0cgA//QJFiVW65auqh3zuY6HeGPu3I2BkOhPn6iaSFqWAD17PuRXOLhEydQPXVPEsYhyog
Ax2rWw0F0WwhqCeGMz5pY8pCJYPDZwT4kI+80OhgwnfMfB8zUF1MAU2GbHoieuwrJUoBpYjuthhb
psr8lqPFuICUiA79p7rQHQ6GXYJA0y4tJFc4oJP6mRDTKsXsjP7cR4AS+dAoM4LVw3Ddj4RUGlra
zQs0wIopaJiElVBgnGkpegrgrI2WRYvIwaZdX+ZAEgRx3GFj3kPmMy5qc0GTJ9ajJZCghv1V6ytv
CbCTDPQ44x/cIHlmJHt90qutWzv9QlfqTx75FQhQu0thJZFfKv1d6xByOYblfjIVhmWmOhxzi3a9
q+8BnKT3aPlI8tNHOkSDe5VN/hlqGqr7YjSXhSkBM3GD2QhGUFpk7PLIjPjwFPIKM9pYg/MyMVhf
Y7y214a9L+uq3HVCBKtK1cipwXu2jiejnPXh5CT2Dod/TM+aDDxawPkDiagXGdv1Qenov2UnNlvO
Lmz+2BXWOMHaJwcbRCwqY2d7RQVwk+tbOU8AKw7OVFBbRemxsrDODjz3tuZ+ZSjLUQzdZDhpR1sr
OCBk5osKq/TSGN+9QSl8O8ADWDsk2Fgsc8CgAZ5EaXLtMJRsgqYYH0Y9Ja5Jrz8j3U0YSkKtVsPb
t+2XSuAlRSFT8CwuacqXzPlTBmiQ1NYZU4eUmPhtGDsjfTpR3o2iv+nStiTR1QvWU2yTXRt6NzHv
AcMFrQtblLf9q+xLBEP4eFet261F4kwPBaZGDRU1A2vjSVOYLXpNcyyRk/vA/DP8EjGGgbpP9n1t
3qh9H/EMScLRa4iWbR73x1ABbxwnJ3tdxjp2zh49e56XDw2TtFLvNZ8sR3fN7LY+MIfl9FX2RyNu
pw0DvJXwrPFkF6zWuJQrXzHL5NhAqF6OGARCVwPMOdWeX036kyaYcFHJI4EXyRHFZLVMB49JVF3W
11gmuCNDxderXDAIdfgVOxqjdZq9KGX5GhfTS18wgQ25dRZFeo+b/Yrxo5tVWfk2Q/8xJ7Scw8w4
R6Mhj3o5Ml9ubN/QHQCgxG8m0usucdLXfjrRTxBIfscwOgQ1SvvEcx9HxZMnfeA0G/VghR3CRhZh
CoeDejWYOghjla6tBzE+hbDIoLVCxTLrMbloNGyW80gfTZa8GRp98r2B3mKaU702ZdVDmuhfItY0
lZdYoIdcKo1MGNnRQ+ROAyseaahLkhyTTpMvQ85tC2oqwOUIOdrYNTdeosdLzAHOClATybx5mq/U
Ql+PxAhQKpi0aj31ezeNxQl5LBJe9Ad537zybLiHzjQvkum0b+lKcIjR+V7T5rPtIqQIMvFs2/0e
jZvYlNg6sPX6nctKnSRRtI6NjA8wUs+OUT7lmRnQve/FZrSKu0nqzlElzBY/iwi2cGDOmnV1gvDg
QF4jlbr8njRuf24rmoYR90elpEyvY40o4eIOPKsNlZduzFjJbOEK2e8D6DeeipVhIqtziXBQoi3b
KYpOz3d2hU1jdUdfIppzaGNlyo5GS6pViDdnRKX/HMBGpA2UYBLEk119I9FIWbaqIAF6lgDjm5DH
NrdmVmFxavtzaNkQTLLSXnlQVTcFDWT6zcoxJKL7cxbiD3MX+dR7xzB7jEVWHcwoyFYot/nxabOK
NWwcRqAVW0iY58pyeRwHe+k4qTvP3nypmOqTkqOLj5JjMnJrEmhT+2Nj3UGOFRe7pLyADRSsNZ3o
dVq0uGtBuSgmDoco7r5aEVM8obHyJIE4jhWwlJg9ZqCltArcoMJ0a44+S7q6UCTRqb2tkJ+u4/ag
5Kmpj1KDdgtt9Uxj3ywnZw2cr97UKhUC0HkT/QomPGGp55jIkUe3BWiVFsVz0eqz4UddKXU+LvAQ
PBnIyXYgdC4KxHB9sNuvwuKEESMxn5gC701ac3sdwh/zYHg3hJW+HfM5gBC23YzTFqXpg5tgDjJj
eK6YidLFqOIRU8ji81UjOmdlXXKbCs0fCBr1OxOJgUXDO3CjZ9dE9lEys96ECt1NtXhqjVqlV49+
WJko+359zP3JAgpv1KOfOyuPXFdDcPn+lDspo9u5hbSuugfMGZnutiolQEtzuC9FTZ+r9dRF68mt
aHMeGSEWRY9djfPBr9/ITy5BkvDAgOESRPqhY75//z4yagphxUp3TSGt8EhgWNEoiwuw1lB91q7d
P/dZjhDS/p2vWX9LSXt/0reo2Oj+kAJDbfMxmYXxg0anKxuukgBwgqjYQRn2LQgi3wqMwT0jAd7W
II5akzMJKRDfmWXgd6koLlEX04o3KvZ/woQvhN1kGOvh/Bv5W2GUPHL6N/eOOpL0xHlLCuBGFhIb
9iDkW1GgR+u2z2IUFeJravb3gdNbj0HOkAY1t7HVKBZXBBDUXxhnkgosPxf2oAKNhFaF1np6FJ3B
JIqvB8GAn4JE62NQ1w90/7Vdis15GVcYaYyhCU8ca4E5WSfkONG5bWPsekPZbHoloOkc6JyoDBd/
DkrmvVbnzPYa1cBzZ+/KHGOi1qfuAinhjRfZV0GT4aagQFzE9Z1U4pznHUmTYmX2ZijN5lSgCFFS
jIjzNuWljjgoOPSo2xRlF7T9eJ6MYRVHQK0zrPa7Rpc8PTwlgGHy8SlQvlmFiE60L1GUstH2vXPV
JrHFNhavFPac+4rLsOTRuSZTNfJD1OSpBZO7tFpbnDjRdLvacO5Ms1NpMV5alpBbkALytiN/fqGP
RrLNtci4mkbfngmTXU9DaNxontf5akL4stEgA4mN9BrHGbDNPiTERg2GvbuDgS2fmBw459GrhG+y
wl506kifxo8ACZolL+g8fR7f3q8x4GwcrSwPJYOqZROjl0RDYO8tAFmr3joXkoJtctNom6iO9ZQ7
n0VDNYNE+UmfUvy9boP6ElmdF6hHF7ZW6IuV17nxZZC9ssgFhFpNQB4yUQZQiaY13eF8ESSYyLXS
6Y6JMhtpI+XR9GS+cMAnT2+cIyBI6yER6dLo0madEe3MGl8SxJtW3qWRX9tAKtvMGeXSrrzq9PZH
rLULIZEGgXt3zoXi3GYubHvAMThmzSHZEg5eXO354O812cpJVYAxlv6F9HUbbcRBQQqs5Vq1yaji
aYAXi0EtK4RvVEmMtscgq2GcWZcxrBXgoJ04Fr2K/SvPMGEWGboiYvveNMdOBsGw6cU9KemaH7aR
QMg2vBhBYh0tQanmhdlK5SZ9iZZ1IIpbteiMPbkYxRZU0i7q3Posqo4kDiptJzJ2uYJ5UFad9JPA
3FYGuRLS1j6lQxkeiR+4JzSCit9ynirYUsva0qmqvOkVLTBqyly9iyxOjkqouFvPs5NzVzxoLTkw
uEKp6oZBrG2MqxvSCcrF2/QvjrRDi0vqCNxk86Y40ND8+1qEeJKV5tMbxN6ue+7G0SKe3crOQ4GM
3C/VFDkjM6Z1Q874qZv/APJdnjA+wutO2CTfCOIeEE+7q05DHg7ofZiD9pVzEmnVQv7VNXbXvsUu
yDKLLeNILM2msrihBjdxv0yInpKs+5rZxbhlQr1qiIxex26QU4/ROKiL3N0GxtBfYnOqV5YZRSu3
DHFa4m7dWGyn9yWVPMslQS1h4qn3v94r3hry7xds25lnbKh3gPrQnHm/WbSVPaLoTKyrUhA/30U9
wmgghQdsSxHpFmGIasLiUNLpOX5NjQovHMaD00VfXGSGF4Tu5bowUiRNQcmvzEnJUjz01d4N2hdG
Jwg3dVUWB8CE7oJ2lLaWCvUrnsAlJ0ux7ibTuolArlHHi4NLH5chU3UMY3fcSWneBGjT/UnX63UV
Be05yMyHX18B7edWH0GbJOvQKzUNLsCHKxDHk8gkZo9r23fDxuKBLfqekJD40YjUCYJvxQKfEfWO
OnupWMVpdKvBL4txneKiuVNlFf+mc/vzBo6yZGZqqJA7MEd82MCnSkOraUz21bSyyxA7BlYPBrJC
AFKrgd74kd0+KqZLOyGrHn99OX4C9BvwsxBSzi/sGMSrfRhM87I52ujSviJJyKHRGOqiID1oZ6Xg
4WErwBrukRTlw/fErqsFjtJ8FwTpsB8VdfLTIrsZMHFvSi1VF/Y8K04VZePZsURVn3wmhKKf6Uk9
+U1+VeN4S+v2lhNvegzM71ommcrNTrRf/1J/cUFnYSpIeNWYfXcfusgw3ESHJ8y5loMqmam1GEnb
1DxJS9irEloHSTNYl9oYh4Grxb9puOLt4yF6/5A5FqNcxrn05Hn5D43eMddRJnhueDtIXASOgoPb
/l5E0qHOVIylJibNfzuj9W3Z+G4Z7StsWfukNT4bRaUsOz3tV2k9NXvN6e+moviWt9lK6ql9whwl
luAC2oVjFuImALvn6nfEmbzUjm2uVMmUm1mfvMqu9u1ZC6a4zCDt6ZLCz7yF4WPelyVj3ypf9Vor
NyrqXcxXDu1CuhUcXiFFW+aEhiI8cLjXVl2WlRDGO+MBe/Cyj+AlvXGWWabAr+Sc9EKR4qoK72KH
Doei03wlrk+50R+GLMv3FhpGq4xuKkDcT0xf1F0v0gNJzi3j+qE75oCL1rpWf6F8tNckqTKt1foe
skAwLgau8E1cSlJVBrnyWsgVfRIDIHC9J/46gyhbORauU2+HeohWvY2GLZNwUnls8gWO2nIb9Ja1
GpVhFdbTIa2UL3SGw0uHdmlpVkiO+r5A6VJiYCpMsYMwIhZh96WduoD24Us1PRd0fVdIbVOoYk28
xd1Wr1JhJmvyMpyLh/HG8yjRVLtzDmB52kXPzHyGQuTb2snJtimZM6ZgSlGujQai3hY7VleZW541
Fvm2egKuDWfD+TQJpaVLZe7Dqh7WDhdPBbN5S0WUkKwdMR3Xo+fRdRg+M3/Zy3n654kENa2g9zK1
D3HM5FNzOVU5CZ6YVuS7ykJOlrUIdpHgV2tm8qsQK8xFVfEYoPUXq7FR2kUzhyU1zvHtD2iDMAES
dyFqvd73yWy0U1x9PdQxH3SQeTtzMBa6TlDyiHHwoEimggHIDXLS78t+0I5OU3/T4lU9wCUWjPt2
edlb66wDkepatqAVPVDQJU3qlxk3m/QA2IdzfBIlqxLaR2GWjwzlo0vvkhQymL22t2TqbEPbgsiR
FMe0JoktZqJAMJsS79oMJVGTEr8jmtDcqy2HsqiFszGYDV4oA6i7xc/13SIdDsANm53jZrDxhmGn
0jRfdSsKtHQ5pG6+rkoHp3ccdstImu3SMmNjzVzmwsIGplJpIO9GLtyE0lqqtXqZIEHTAd7JgelC
o5jN1owntFayOvQFpmwRxK6fK6x0Udg+yxm1Dr7V2gADUmPjS5t/s5zRPDl9yqmiSr5XgnahPZ7V
yYLOkLr9znIfzKS56dPAew6scq8pmX60pSavkMZuODQ+DjG+G5kPIzrvfFybyiDZzGWxRPKJOSxN
bjuEAQclyud5hOSuq7zUlwQTrZy64ZlNTJTonHSakplDo92qag+K1nWbnV0xmUCUbK76NuuBSTCa
9eboT8VGHUJe/alEy5i7Xrbr0ceuQB2dYRdHYFQmpNBx2Rze/nDjUyOy8dDqjfCJuhsYCSE7sRyP
plpdamAGVHOPb/l2EHZ9pzYIxaSlmOc6t4tdldxTj/hh2jH30YzPUiCjhfbxdv7TM/uLp7bNAQ3d
bkC8ujNi0mbQvV+wsjebALss7IWE9rLkURYxKAlbx3WBssO7gtvQtFzd933WrYlM+BJpjXkS8x9v
/+almd8p4298Lz9bteewRV218VkRuUiQ2/uDGFGXUd6OTXRrqKH62c2ZMKW8QdVccEVYg7Pc9r3R
2oUJT/kYipBMUCq+KWR82zY2HoO7rnVQkalSO0th/WYL/VmeYLB90tWgtsc+b310VTWaW2fo1qPb
aPoUAhtbI6kHNZ1fRJgwcxf4PgihoJQ3cfAaqSz/3EX/rXTgzWtx/pK91v8xf9fXohxlJMLmP//j
3X/dFxn/++VfOUWMXOrie/Pxb737ufV/vn1ZvBZzZO+7/1jlTdSM1/ZVjrevdZv++R7++Tf/u1/8
2+vbT7kfy9d//P0rgLJm/mkiKnJSf9++tPv2j7/P7ZvfZQcviq9F/bf/cXh9TaNc/M+P3/5nhLBn
/8EHiM1+PlZC7v2vCGG+wv9NFhMqOxVSo835JC9kE/7j74qm/eHq+vyx2xxcAOO9SxCmw0QxYHNs
hpvHt719FFyGmz9PP1xBPpr/+u8f43Y/YgCYR2PY4wRuY0Wjk/ZTJZIWWm7FFiGCU3qAMb2HIXNs
6FFN5HvbbJlZLSEAWIvGbPYGkZ/0pFdWZG5zRpkZAfCyob0AmGYTxNUmssytqKbfFQsfJtnzm/So
EQCCgSJDkfihWOjdSguc3DaAXIWnrkHintHm8DLlS9cFz1Xxyevuw5pBX0TL7TcNRmteAn44Rr69
OGg3jpCOAdr1Dfz2wxhd07Ke7ltF7OgQv2BUPJE04LsQR11Zmr7r4oazZ3hNNYutLp6lfLb5C/nE
RMFwgiMsZexyRXDjluqOoCBUY4qyzYPWT9SCkNkyeHXgc2adWKp2eSU97RMRzqPAqaLjSEM848M/
O0pdifwQdf9EF8d3POLUcwzYbGpjgIWe+WjmtOsguBKPclvFFjBktDyN+ckJrGev8r6kvADo5Ecx
X6J80jI/vKYOUUXpQ20pX+Kxp1me1b7Tq9sfno1/3nM/3mNAI/7iElLrEiUMKVxHj/B+lUUVOCpu
NpgbuHuEEAS3TlpDsRVMU0kRwW5rOJtCN78asluYagV6QtKLHkfbYaL1MnalwARbXOdffxyCE37n
LfaM84QVAANGvx7y6hsd81e34orGTgW2snt1BDusSPVPhvEwReKl8+Tj2+WcDHRHRed+IULsqFZE
BNJawYx1gAO3tJvsBs0WLa16I1GELlTj0SWxyHbCJwvUdZnKnSOKx2asr8SmvWg6n2hbxtspazam
x2cdUR2OvB7JkEcsbxxxtFMfMZ+ccF4106M0ZiOluQ5bbW+OvAN7VyvZrikDLNevHVfIkvVe6NZy
3DZj9Kp2mPjAGKK1njlUG2kUG/0lyTF40SJIK8r+WfhU0bcoNvMLJYTBzE+pElrLpi02JeN1Ewc1
OWJ+6HTnIK+f5m9VjfpRLxbo2aBCFKdBRFfFIOeDruAiaqorDO6N1juHUhY8bIq8vt0W/9bW8i+3
hP+f9xaX5e1f7y1vlyR/raMvP24o8/f870x64w+VxYidY16QSKD9P5n0hvsHodWcFnSeM3yh9Fz+
uaF4fxAfQ+i8RY8BOulbVHxdtPNeY/2h2/BQkT3TdUAU7fxbkfTWh6UayzZOYhfVJ8BLhpUfEw/p
CBb12LjyVNNnXCDxr8Aj9TVBXqaCoz55kMK5mcrYOtSdiodMBhtvRKlrFPq5MBnNR7HxQAz01tZY
6tXqPCgSHo3dHnVQegcnNaarolSkr9fEXCpg+BTDrv2iCc60MXT6ZuFTMTDanLZaM23ZZTcIrMNn
4ejqSwNiagMt5Ophedpw01sHt5IvDZLGM5WCt4EToPgjjRgksyhotclDHYVP7zyY4imdvjSJA1Sr
0Kbf+BI+nkOR2jPD0qj76ROYIFY/9ErispKyrarmMqYdxS2DxmUoQOHGRsuQQAzFOSajcW0GVrEJ
pxZSYMjMO4CspnvCeCDmVyVZNsmPcdiMG5i6se/G0/AbaJDxYSGf3yb9C5pkFm8U3On86f+wFyqT
w47jVPIyVfo83kGzbWSPvRd5m5H5BblvYiOGeCJ3I/0+f2msnJnY38lFpRI1jajwRgOjTFZz0vl2
O2HnBsXk94DzF5APEoY9NJDxp6pQTfHdPLH7BgcP9QCxhUG9rWUEYWMY2RSlXWwSO6xuf3ja/mK3
+iDUU5kikryhodVzgDHoH6XLHqDDPz+JuMBP3VskwjlpM9wgDIRTqeSPrJPffv2SH2eYb5fVg0hl
aha3AfnW7y+r5xWyR/dVX2SalqpvD89v5tVmqr5wHqDKRTTpK/oQ0CuxD7bCUHpES+EzsPuNlNz6
0LTjbDWzsSyDK6oaXIcPTTMs0ebQyLy7GfJkQlNjWYeuQN9i9fYCSP1aK6r00RpNuc4VpV73aiKe
ZtnSguqVZlifPiZFsbp35ro4bq0nB9zKvsnGRRk77sWu61XT68pOLcBQZOPz3AhhnepfxCpuOvXF
VrOvPb1s7IDerFG/kChRIvTTrR2Kqy2jMhdQQ/MwNe20omWaHE23+6qMYX9uaIVTWis3NXYVJj35
3kzidsFWe3T6ud+HpODo0gA5jN30oEo12MX2U57AQcOppF97Gv4hINe9NXXramCH/vWn/DEcQKUZ
yfLMtSU6jOX5Y62pTFjeHJwe19IchxsvjdrNZGOP4qCtxKp1Z2hoxk2wEDdR07Rce+cupsd3eWv9
GW556sw4fbSnIl0ogWfu31YslfgbX0cyG45EHHR9VR0myz5mgbwnj2Z4GkXwqNrTMlIcpmtGcW46
FGO+6MInRhBIr02Cdd5+0X9rY/+/KQff7f2bf1F8/j9YM7o8K/96X2fpid629b+t5Zf862v9fn/n
e//c3xXNMP/wuEscBAWW9r8oO8/dyJF0TV8RB/TmL236lFJefwippKL3nle/DzVnsd01B9NYQOhW
ScpMMiIY8ZnX4G/IWYDzbr+lhZr0LxaRxi/YpTgweHr/b8po/MvS2a1gMmDNQMNsy1P+54iHLv8v
HZSESIWDY86gHP//kzP+4b6hmRJ1CJVQAs4EMT3549+3K3VGeUVvhuUsbpuTGkc9NWTswWualvYA
hNeu5jx9iFb5KdkOZrVR5ztdimY0bGNEnDMOiMww37ufpfiXQf1ftu8fIPX/S9e4OIPh4STVGSOY
fn8eUfLcWZO+DOJZBIjly22pPOVl+jgZMCs4zus3YzKMh3bNkosaaR+6IdRvqRFFqY2iWOonS8yN
HAFBlw88j3gJgx84VcYiD04WY4IDVM8M0rraCbDM7wz0rYchB41nVicUMnvHkOf2GQrkUS2pkC3R
6adfRakRCNsSpo425a+IF2m7bmmecRAfzpEew2DQtEP889mDEjr/fUz+4CT8jAnsFgNIv87ezjL4
+4Stc11HWd/MZ0mdFOSipMzFfry/tbmg7f+9IeSZ+jSlqXHgHiRKyOdumpNPvUvZby3YsmuXuHjs
oP6waIvLDu1J29COefgV65tMLPMfZ+22oaQ4bnZUUUXzH5xH/pf7AJonwlXlkMT2Uf5j4UFzR30L
vbFzomqIOm9KYl1vumVYfAzSAOoaBQS0oapO3NOTb4PZXEt3LoV1P4RFiD6GkJFwUslatZGqqWjU
BKfmY54N0QVqtUSS+dLkj72O+KLRSf1eG/JAqRBZ+O8Tov09jtomBG8pDWqFaOLqBHLpjwkJ+9GQ
xmw9s8GrJxG9NVo1X2PefjUYNb2aXXybZjzdlnCcQhiI18YYlZeVEMSjSAsStaVjJfe0NczOMi/6
Ij0bQPWUdGJvvxmdrH+tzXQc0fjDz9vEbVyB9J3NxkORZ+tpbsTPualVAsVMcEJJnN46yUQKBdXZ
sKnfVqr8tjos2oNR1d+dUu5RL+hAwaxoXWeHMYkbFzjZ8l6lyX1arEBLEIenoI4EOIIm+HGMZrzD
um7ZEHRm9U/r+e9ByjZ8BDwAlrHbMalb/dlZFCpJX1Wc4s7TvxWw3V43i6ewX5Qjsj8iTH5QP1Px
pIq7ok3V/Syu8bGymnm3yfdmOKxWRREfk0R2WgnFgHY0hUva6wta4/SvwkpPLsuK1VvYVD76TflN
oxO/T1QT/de87q6RtXZXM2re/vu6kP/Ovf25MXZXSd5ofKDZrO33f4mvZ0ko46Q0xXOH8gySdnYE
dljMlPxKAWq+m6azIa7p82qtqJJEjrK0xa+qN2Rb+vz33MsAJOwfpvZKjNyFY3wWlwSJgVj2puTD
AsbiQP0Hu9Fjg0fFPYaPMS3/END+UVXEmVLeinUWrTOOB1PUtwn8y30UYIeFuLSSe0RC1L2sVHtz
RoMPiNUlTnPK1YtYHrVuNvx2pgFDHa+j2S1EUJrzpeAKc8sdBmMN5sgs4H923V6V1/GIOv7qjMrD
Pwz735PW7XIZbpHshNCfBOeHEv2XyzXqQkPSo03uR0FX9qNuIX85drWjr6ti/9yCIKljIMWAN/Vx
iV9+TjQBhOlukNblsFqoHSHbV10soLCLEZl3UArOow4utodiVsRy+g9OHH+kYj/XzEVz5ciH4cXx
J6EIY9u6lsQiusdVm74KahrXqR1LXyStDcplAzOJUvdk4B2Vm3AJTbV+mzQIIH23B0XJoZeFzbEK
VcsZtrsOtTmHlYnMzhqP8hNDDholDqy7idT1A2IEgvdSsx5GFaOkJHmr6E1RMdRCb8yn5RUq2j9V
fbdT6a8nOX0PfDRISHgiTEn5k6zfg7uXo6HtLz8zkFZgzClp4QxDj3Df4hw6kDHChhQ3CvNaHwpr
fm/0MPF+BBSGEizef18n/xH4yARYBFeypYvsQP/B7QvjvoAxFzd3P7uKCvcYGnu0PBIwKft5+l5V
Kf0CV4y1VJNQziDMz9p0oBqpTrsSBwzkKWrvBxf836/sD9I+q0EjdwT7adJkILf4M2tdNSPU5U5O
7wuAzEDsFvRl1X7QQcrHCGxtiDmxl5sgW+I7MR9Vr9SzCqXq/nu73J/rhu93rZIvCVz33SpuijuT
qXt0dN/qStG/zEx1fzahnxNCSyUa6V2bBTGBmA38+H8iAP01ljMtyMB/nXRdhOKgxp6emmgk5fQs
xbb+J4MO9e8Z+3bvnKMbiIrMirbiz5Pyl6fXrGYQNasCnJPiLw6/jVv+SgCcYKViOv2XNl3QpTJn
IjOPsjrAO+0RUVTxHTnR5ZI8AQ9uQ2eRQG86SnoAd2fhvJDszQY9U7dcvCHyythRVW9gqzJRYcCp
2wlR6yJThwY5O3nmomeaI42Z/sNJ91Mu++sz8HNv6C7TfGBSYWP+sZFmFK+qRbPuaNLGo41gniC4
mRRYrUfB3C5RXQZTr+/4r1yjkemoYN4RCb/htk7ZObPlL24O2xnoEDNGCwPdek8zHAguGQpCtYsw
qPXSTLBIEWOwUZ2pUOJDyB62DTQQM4ilIOp2/eQm4dX8NQmHJTuZsdv3fn/Px+pOjOEjjvC1i1Il
I7L8Q/Pgh4D99xHgYdNlerScizTQ/hwBeq0t/kkmyo7lo6XDnRpcdTmEwk1PkLwdcF3QPX3dDWDM
h2CCM4RMGfJP5q7pfWWKPchwn/V6l/eoun60p3G9DPNb/lwANFjieNeV5p5A6m6lQ+Ga7a441b/p
sCQYeCl2qyLSQZfFGUW3LCitDzkkLbfsip0R5c40WcDjHfRUgjkPBBVdsGCJHaUBOb3usv4wLrAV
ggR/F+TbquVd7ig2EIXk/xBQUlr7M3TYVgoNChkWD2kjnPa/rxTZzHo6b7p1J7c3A48Hadh4QZew
PS3WSyQdasFHdget4TQNxt7FKkowz0W6Q+4gtmw5Ynk4Ci7B5nM8etlnWHl9ctJU6Amr5A4o05SB
ENpdftdJr3njKaZfa8GaOTSSYIinCDClgSDmdvg7ql+imxS7FaQA47763ZQ7jlGA2cAh2ul+Qv/r
Y5ohdtgWs9P5mnoDbz7UkB0dawrE+ZpWV/rIUQ1QMfaqbG8MTgE2+xeY9Yy+F00iyGYgaxB7MI9l
iniv0+m2VDg9wvqqo64OktcIR8yjQ7MFUiXXWdJmWe9l6Mw8+dGnxvPABSRII0K+3b700uNDjF8G
cXTkberG7B7mE4XJfrJVpEbpUxXO/IWvGuQ+iyi6BkdL7OjD1ygzR69hitlgs3ukqp+WZ+hx3Czc
QMpWppuxPAtnQTnlEXiMREPltersFg4a2sPcVgKMcz+ZDgp/QHSyCjcvByPlnlrpMLtcLfe1mO74
ZTY2vJQJ5j1WwS0rjj6aLX4jVGVlbFJ27hbrgUKqAPRGBUoLPQdeo1tYnvqxkWLvleaVNdo+prVN
E8jU0WWzYfV2kVuZV3jdZeGb6KNTWAeifGYIhdfx1D1jZLz0N/ZMSlPr3dbHMx8Ke/s3+nSw3rIA
OYEJ3ZKnbapAaQEYqkdETR3tVW1Budh8OkoqPdrAME4ghbV+HcLp2u6iQpsjh2LMTgzq1x4aB6Xk
VXH40A7WRocTDMbT22tRqNN6HHOcSvU7zE0HZ4gZKG9FUHHWbmxgUWTXeH2hGFw8kuUJt/BL+FQ/
mIP0qy+cBFvxDxW7bD4DkJ5uI+M2g1LGZCSERIRF3x0ranw0Jw/QcYuOKTyZYltWLC4WmhG7fKH8
J4JjwjbHCXVoqXT3PNiFiLXxzybCQtlZlseOkrEioOg0oTV2kmpXEBx9dnD2MTkyTFtBRn9zO3CL
7Chgh23qnCgBJyv0UnbScvY1IO+wDqTs1aztGYtu8ilbe2/w1oy5f6dnjuDkE+TxcgM3a7gYHp+f
okgdsdxogBIvge5zpt/pIztmnzsq8uOdU3zEbzjyyC8TVqNQO1Q3fRI/09QzosAQgu5dg6fowUyA
v5dPkJ49LfSXBVLaczd+CLLugUydGYmfNQ+OaMSDhna4i4tJzHMHWQAPZ/xBAVlCmmXCeJxapFe3
EVSAZMeXAiPve3Hemt2K7LXmrS19KbbD2TE/4tdtEr8SnrvmUi/HTvDa1q0Kt9H8gRWCuv5wIJSN
MZrs7Ji6DGuNZ3rkEsh24R/bbEKYwajOWiDziDGe33/hi8sULoW7yjYmMPSPWX/zfNRBxMZeHrtC
TmehuS/qCtVLyGca9jiKixBNKXy1vWsN3ggePoS1t8UXEEZQsm+grPEcFy+jESOXvj2eeQnn0WNW
KdlDNVPRql2piikPUuVu6s3IwXO0ZOdee6eRL6e2QNNbGH6bmjMSyELkpHePTDHM5pWk1Dgoow9I
YEEZrmPzWfIgH47p8FC1T4blA0cwPZKAce3I5jxpvJs4bgThyOJKdCedmgPBp5vgzScp0FEOS++q
6H/cYXC/2J2b/7Zqx8zZKRzwikbhrbHTKQ6e4hvWY/EgXgOa157V1/IDEGgYebrkxg2LD09dwe7Z
cui0ow6AprzFNhzkeAadpldMN69xjkQP02Wrr/NBfxjLiyz+Vka3xrz2deuK437wUS8ebuWDessN
NFDJR3xAkMxbkAK2bpm6M9X49Dd+wg0rdtwryO1CBtfsbnDaycWyDKFZUkY5ciGvauANLbRjHHgc
Ff4i8s9fWrjN2mB/LZUGmst2WX2nfvkJWt4kLE1dhRjpIHysv+tL8xh/FKONgyLtF+guDvc21MDe
bOMsfEObr9Hwt8U3M9zj6dJhC/QhoLH7HL/wO+IBQ7MpQ7EPyO7c+QL7C9vbI1QIgJYEYShmrpR2
EEx4wIc7X2xMVYFkm70zzx6pWti8KqovlccQkTYT7fn9KJ/L0kWxCLagODpSgy6frYnXLrTN10mm
SnCUWQSfKUi+CaQnwe0UBl3nZnewnJcH4Y263KG95cy8LT1UL7TTYPJrmrsxuGJ4xbbxHbd2QdcQ
FhPOsIm3iV0B7H2lvYDAskKESNkv8/r2zljvE/mC0a6l3FfhFt2MCnJfjmr6Gvwiy6cAjLRpW1+6
1GsRqFHu0dDJ832W+RhC9gmI4EDE66jxSFVmAVfWQ2v4vfSkdBfWV0tZNX2UyvMQnkLlIJrHukeW
1NOKc10PrqA8CWpuD/M+Q6S3OCMG6WDQDrd0+m1apx6BwV9wpRMFB5kvdlhsWcMGcQo6VLb4m6ov
2xZq+Gel2zbiyvJgRmWFLVFiSJxUAZfLGeFkFXWxY1sBp6QhdIOUJld+kQZVCrUQ2tnDXB7Lwl18
lqhIANO4CDmIoFLToJCOevyrqpy1PCSpS1PHKPYN4g0l+oc0tg6q8WHUwTAe4bsNEjuPj17PWJFw
neCj6bPfLuhfs+z3RnUnYRFRBrqM7WLsUV8HYmmrsp0j88NTK8SUO22+woVqTrBsxyE2B34j+qnl
MUchtb8GDTVQ6GA7vfU9Npw5c3EC7zs2DId1Xhdune8S0Y+JzBD3zPb040Hj9uI+NmER2Yp4nXJ6
8O5sesizpZOX3mcPkIEVVJprZ5E9Da0JzZ4QCcrcQnR7C1k7AGFOxSmce41C8HzESMmYHQVxBNjg
k2eiWITiRerLnxPsbHDIkoe7H8zYSsJ3xIGiDfYY5R/+zB1YLbnDmkHGLBOA19qNjyFJFR25chS6
MOfrOx8wwLT4xnJT9RNErLD0oW+jjLSvBafPnJUumMbu5ZcIvcp+pYGLpbq7xUtm5sUkvG3Qk8dg
U30c0F9Vdpb8qWmBxRlb2xgRCjGfuDGNOQFsbMRVBk6/sXai0RWTncyUAKU5TecwRc2J+WAsHRHK
ALB0yTc4c6ezVNwLo8/n5YPNUo1Rgsme1xDK3BKU6HRUFJ6JIF3xe7mEZB+KH+oOjjHDgDmgQ0mD
dHXzS1td0ziF41s6jW5p3ktaIDOyRBVh6MrpsyY/mdW9+oq5LfaYb/VHQRTSvOep07Tws7wSUyof
iaRiZB9lF5U4lASwXzZ61y3M4sE1BYQH7OaxXFB5s2PiHclFF9cSvbkE7BYMMwD97bjrZqfKXNhF
muhkuEnVnipR90IFQglS5KWFnTltFz4ojlRBJvXIGCY8kBjMJDBGkgTBKyS7RY8HrrndcnALdvqi
0lLGKKp0R3y79+PoE+mGv+fH5onXi3eaiRSEXTzyiki2OX+sp0GgvIv83B2Ar1wMuOria+k90W0K
h604IrxjB1AcvmF7ph8qRzftXL22CHsgZIB+KkeIgf0M3ho4ZGukUD6nwjz46HhDVdcshKpYFns+
jauESxU2UNddgxxJ9Lh7ONvyI6myRoyDo7aFq52DQgOdI5U4iStgA19t8TU17LV1hMorN17HfoN5
vEAAlHMHyQtOjNDcsaOy4MFasxmj4oacKA5gzrQck8fwF8d8j/LfiLIxEhwdkL6XRb5TECxLYxgD
x1oloPEXy49MjJ/PkXGlNw+iQsPhe3hRpL32FL3KMWuWNeGO741pIxSBWhXMQSp7KLZMIS4eu4Kt
fPIK7aphzdEhd4P2nrx9ad/1DUxY8Wi1dk7IXhir138n7MqmFuTI9VByWt3QsAvxM0qvuINo6kXN
rviPStVpwW5QZO2joOgVrPyoAtYRcA7MEihUf3oQDSxxb03jYX5q6Y5QstfQIg8U9W4dd6YIDOMW
Kr2d1x+a+iJE5c7YXFBijISgnQsREVRNnRI5jpMRfjU8Custal/05iHXWBwvhXjTy3OcE5FxKRvK
cAN2LzKiL+NLGF8X83HYNflZaUt7EN6G/Dpqb7zCRKc8ya5T/4LwsjKfF+kzp4rWwvtYuge1e1Hh
N4rzd4ktHy5JnI+IN6Z4pKK6gAyK3VFsiYvP7ddcd4qOQMGRM0lPvQrba0/0S1FTXHcijY34TFWn
bp9MQyGP8uuACC2kzeKkgh/3TzWRoJWRsN4Uwy0wZUCcsIT7E8dM1BtjrigXSTz2FeKqVzV7GNHg
zA8VbhMczqbMIVU8mMtuCh05vZb6perRHDDuEJRMKQoLLgVhFH6U8MbcDdlVM11Lfpywn8H6nbic
BKba4a40s2/HykM54ewOGZNilEsNzKD2KAbNcpWk71p/mglx5/xtSF4i8UnsLmVy7Io9mX46B1RC
SPwL2QvVoNLO+bjnm6T2/nt5FLTwf5T4NRBzgFoUyrYqklh/dFZ0pZ/jSVq4xfVuJgwoL0r/NsZP
rXWep2Mun2qchznUJMg+/tY4Jr0sPLIIRXgM06+GR9twJJIpHGCjvV578nyV2t0SvsTi3TR+iOjr
6kdyklU9CbEbzZA+LvCnBORCyayTvRFzkqyNkykHJQpGzeuVU7fuMKA0NX+EBArJAyaXuO+kM44g
cRFCFz4VxoXjKb2SzPWytyou2Y2KdMb0kNV3Zb/9BAVPVXmE3g/r2o2M1wovYMHjo+Pe60oPzU5V
8MiLeSUv4FeRHCDM0lFl4PMET+n2i3KgNYMmjkdzAw92BJH87To1mOreYnktPubYf1DSDecdIjwD
+DtsLbrddo8kzsmHEBU2vE17LJx3c8Vs06kYAfUwINIXPejTXpSPcGYi1Bm2tQMw0DdklxEWsHuJ
vAKl+Y4twGFb4Oe05Lhm7ZTmHwwlQUzn4jtPCNjpPvUaXBgn/U2VAsRP+KIggcZiNVF+cRHotqB+
aRcZVdLEZVYq5MIFBswm2GvWgGBvbg6a5VNHQccKxwSb8kI+B6Psx2Trsq+HjnXSfzMsWMMyvqns
xnfbR2ae1QR413D5GAIVudfXew4/pTsPNA/3YrmNsopbtuYzKHy6ll3LF0Q3awKwxJNMJ71ExB2Q
LeH5mXbPpkcILPsUaeLGy0wvyrZYwcLXsd6t8x0Xii1YVfs4mvV6IHLAz2/9cBxaHFwDcmjUCVAd
QAEanJNhHSxYZE4meL312VXHST4g0pB1uS1pXo6xxhjoa5COl0h7EdM7RYZzdSK1ZIqQoksbl/qZ
qvkaUD48LC3PioN+DM7xcJg7PEmDvkPC90BmMqV2xbZJQUk+NowFhl81tCf2n7sifO7XU63YaXSJ
231XX84irLnRgFUZkLWtA4Zjdj5S5HMJxFTMD5ESEI7LGlD7Kn+VikPVgNdH84ey+s2lb89x9wi3
JpTPXL1pnsT0OSMi2lKW/L6oAHHTekAHKKiibyk/9/qhz888M7z9EPl9yIb0HA77qj4pgosfam/u
eH/Ui2vhGIcclIdY3fP3POGofsf5ydK8OruPp28AZX6Y/cqy51xBZxcJHRylL9V8H2F0MN3HGaJG
h4kdKxqcLv1Uhedt4GCd4w8+vfVs9vNxRVIthglQIs6P+J+kHWQRot5l7i+1Slf9xMdSnFRetJ4Q
4yUlyFEMvEr2ovWkoV6Ggop506Xd9kRQQbR+rdJlzk+yEqzFvUrlTMk5yO71AbO0+9q6W7WjslzL
9Yq+XCpfp+pcmIfePKKYM7YImB8LnLVFvNLdoX0zxIBh1ah7LeZT1Dwa4Z3euKIFoSG+sxRKdFgU
4+c3vBXjo9Zf+CAWjrXcUvNNF1mViBPtR+hIm2jZ2Zx2/FCT93ismRKVK3dcd7EaSPITnZVR3nNV
SI0sww59vl69xsKRuZOVF926hcklSb0+O9doWRiHWkLR7TBaR8Lmfr1N6mURfXWi2hn7/XIzsrOJ
It0SIOlXZ4+M9wAaNT4xVCuPybRDd2dcrzV+GQtcXOD1h24+CgJagw9hRXWW5z4/ZzICWo6ueFaR
kI3vUPdr9SOFNxTKAwzFZOVi3aL0F46STLsYAZ14zsEJSzd5PjfaYybu5dzL1KuQnnJKtXP6OGA+
udyaaiZy2wPvC4vzMD+372IfwPFTym98AxmFBXcB6VhNjzXqHNFJUHdtG2wrUt1Hg9sW94xdtfr5
6FNKRp8o0254KZPalNbRyICnHHDGSMYDo1+gx91fyCgQQbXEQxF9KNQNs4dgko4LRw9EBu0oFk6n
eSb2flgDfvYyIdL5Z9qOonabs/tU20cEf7I/ludifuOvBvog1PMoyyDUTTFc+5KXS7lcjXUPDYiv
VtwjBW7o5M+6o4uXDsFvtqSCJogfrkfL8EfVb1ufj2Eah/Ge0VGqQ4O4o3KlnVWIrMRHOEa4qL3l
VWtzvTlPb+0pRLjhF0o54kwhUd0DoCEEp2dDvHGXpM8gpbGK4onSUMaYD3LvRnhhiOC3LOlpSZ55
rFXpONPQFo81sbrhdfmH2r3hQEe9bx/Kl0WiSb5rwtv27KdUrs/SCMfjtGbnqDoZxf1Y77anHLNW
4Fqlq4RuR3BfENS7xTt5j9F4nAF01rOMg97Bvo6FPEoecZ2ZbqdbPdjddx3uxewO6jOpW0XBgyrj
cAGcHXGeVEf5SinOCJ1mcMlOW2Er3VPCDjFnWzmBHf2JugdybJxjIz1HDGIwi5+IyLZyf0UG9U5n
g44dnYTppj+PdzK5PGhq6ncqK9rRIAZdpsJNKLigJDba4bP2KX8XPJX0PK7db/V3+Fx+daQqKFcC
ftsrG3maZgNpkUMdnN4pLx9lN1cdjYYfuoYo0Os+DZt8ID/xMqoP6KUl+G24nP766vAH3Dl6vryP
mgU9cbPscYKNNUVQW6Ygttrbp7DGOTBqlxszP9ovkmlMtBhija2/33N/XETBHk8i0XDI2sM91plq
cxSoLZJxUik7Qf2NOoQ8lGDJ97K0axMva3kDX5522Xsre0xaEe2bJ3T1tQRfRRusVGG6JlV/Tljo
a2ggWjtJvBSXfDgwLA2lghLTCycTDwQJ42ZQg5f3jmou91XNsHUpVpFEJX6EyV8Ev9iD6SugYzkf
uROpP1Dt7p7x7EBnM6Vf2HppN6IeiQUm/7fY2fSzyOBmEz7kfi8g6+UYbdBRCIbsLn3qUODZ/Crj
Tpd/KgR6oGi7pGTnf2Ua6Y4wVaUV1Bp3ZxPRCDLNPMC/NiO1ZNuILtkxJscQXf2bTiNtlFFGKXgr
jFPQyEP0Qx1N8rhEo6eGmKGl4c7g+phkWlCmQ4VdilyVjhf5dOt20o46u+K3U7CFHBDiFVw74cp7
U+nKCVZDvOdWeB87l0CJ55WfWK/Dh0hhDOfQ0jEHN6eEViMw5TOKkuwxNiG7fkY1w2YFozHFOyqU
FpjZDntW/Fvp6oJnAfRPhcueFm+CJUc/nyguk/H62/6Oj11w30GpXT8yKHSKuF2I2hjSonjI1YyO
bjkqYkNiRD5PVlYcih5Zg61mgxqs1W2tGrV0B9qgGrplVLC2kWAsiZcFvqisoinPk1fjbRyw6Ksb
Oge54ob5juCTBctzLpJLJY5O17B3pNjDqpNuKhOjzCe6fr3mrb1Xdu40E5d6PINFsuO3DDpwM9qM
kmRHhs8+EFHNzR3Tugixt8gBL9Typ7RGThuR7C2dwp2FDiGqpNM7Ex2ruxlzEFw1FeQG3QJ2/Mok
epSheIoycWsU8g2AQEu00wHUwNa/ptNnaFcjdIfMlYie6BY2JG8eX9m8kzl++Jz3gecO49YsaLYk
ncavI72wPHmj8qv5CJ/JcPf4eUZbpcllfNkF+WpfaEFN6Mvt6QFV9S2ut42RyK+azxuzHLq4YocG
HEgUSAJmn8cz0nCy2tEgyUs73IW0Umgn0pORqCXv1j4wGpTYvabYplyl3WI50aa35JQgL0qHa+O/
FGmWr5rC//yKpVWZ+CCcuPNWdlRmx0C+8kQ6QU820zlEnFq4MrY5CYbpUFZiLqrWYYDYr3R28NTv
1gAIqxHusUOtKaFE+76nz4JJzkuaXYnEm3i3opi7oMtHNA56gAiWIg4kdtkvidsNGx2t7V4bQlii
+iDGjI7CuX6Iy70+3nPG8E8mjQNpchjdBoVEKsVEnlRA06BmOKq9TqemVamyeQJQGoaa5p5eOZp+
lr9ZduOD/CTO9yZqRpJX3YOBkAQnQYQDs8yMaDt8ZHNJMGwKQePueRdkS7t4h6xuT8OR/aljQB1Z
ewnTQK+2P9vgDZu6oiNS4fvJKoGORNFeVem3oVx8H0k+dHhaWfT92bwIVpDuSfUz7E2nG66hsEur
XTiTeVr0/RrboIG11l7L9VVEbociOaFBzQjpKSETxxxlzVM5JTYNMYWqWwught41FdPQaSkHv6+E
PVQo8evB/TF0Oh5r5G9ox1A2m1TXHDy6n0Xv0hBCMskSAz051et+XXZIJilkiiXywURP0MBAPVQe
xWA9CTR2rZRzl1DAPHWZRyUOHUUWI9sj5VpWlDC6w9e/A6ZhxD8SwI1jcuTQ0eSDS2e1XCKyBWW0
rqBUX9tC9qrnUGslP8kCDgd6bkBoKuZBwTboia1Zz1DKYpshXPXxzt4OxNU1UuqCxOdPsGLD8V6M
drnl82eEAep3nfpWtZf6IwykZNq3rLgMqc+DnARIaYNLrelgEW+kr4sMmDdYLX97XYlO6UGQXWpS
CcxZEfeMnaIGAvp6iq0hBPXKS3lLxIr1aJcBnaEATwizRTH3LVJ9IWRQj6AEqDxIx9n0Q8PjQlnk
uRbMkielyM1Ss3f5hn8SputuHTqFyrPj8H7T5JAc8iRyNbyuorYMJEve8UNWaJFfptyrZbqKLANX
pNWMsn/iyevdYO4t7BOGycaLPo3OeXUXoquL8goSKXRNxc8WRNJM6GfuhfSxZm+U8lek/AblIc8e
5bVmtdIszV+n5GL1vtzsWQCLLntxfkYpypKQOJmf/91mr2M7ReQPvVvCr/SERiRusr3lSKiqoA5N
Jy5yc84goWCViwR6xmOeXFllYkRvB0GfqZpcpGM+ZtFjeLndJdrhWIiZEPeESJUEMMihQZ7lvjC5
U+zSTx3FICqvlfor3SbZ+k5RbmiiL6W/U6gvG94439Lk0QJAk9VPsfaeGvhS3zfxF355XlqcZeHW
ijcrfOM2huHKJkGtl2J6KiLK9s0YiwPq2jtx3qZbFQI+MmJaKD7IzOuR98KzAtDEw6o8IbrIgpjA
KrVXfK1Rkc4lj0iYFRamNNuBslEUoVaMQ4odbyzy3VL6M+ai3khEuxzE+pAuh8R4t8D/ke1quzoP
cIhDxHHp9+nmw9pcLKSLC0mmSAMwjaYVjmgATgLwUCv9LBpDDN2wk5AH/+w/aYHjz0dNmrajZHHe
u8kI7MCdGpdkjjuRG1cODyqqLYu73oe7PTLdjDIUTxrrw1Wa9iiPwHOSMm9rMaGtz46Rwl+mteHS
hso1W89PkXDFaR4rarndMfVhh0EV0AJ/KE8CJTpQZKAIpN3cHJue4JCRu9DJbNq9SEI0HfnjlDol
jYyQ1uWR7YIOfVH76AWxQRQmJxdEOQ5kWvgnc/F5Z55XLpNnnmnnkd3EEisPoDBtmHlxAOPFmLWx
tInK+EbZsR/nbdAQhQN00jxZ8EAzERxNHKfp0bCcZH7gplM5UKnbPaz0okxnhZfX+jEFgvzAIq2E
Q9HQH0m3zyW81Ie9tb7l+QFLoO3eiX/kexqZZnnanoJfVMZGOqJZINWHutqrBhHigZVZkln+rG/a
a+zQk3CLkMFZb914bsbdmu4z41bDr62vYuyF3Z6aQwO4OH3qpyeVYppYXpMWU827uSb9CYwOd3uX
/Y51WlJ4xpIy3PYfdp4VpsywZy/oxYBn11hQ9PW4zSbzdSMY40fWQdGcyc9N7ZnGCOujTzfKvKsm
eHT6AAoYOCLJhhp45LL7gcbirRmC7pUOFhdXkCEQ4OEWm5DXHchw13UnZIe6x2HGXd/Hbts1+tHn
PG+wDaFNNvjsczzSZXbWCEPagwqInhyPow2zeSpks5O03vzNIdHPlz7eYT1KPytaaC8A2tjF8mlM
36cFTYObQM1TpH53Z+iXGDF7YXVyOthocKvqpwCxQnvSZNzgABAtt5givSA9ph0rlPYwlss+3XQc
5RPxLpMkN5KL+7a/6dZVNHajfMjMHZm5CRgLaWc4LpxQGqlvTKxeta5BfATjsji1gGIbatfnGrdM
JWhSjwJKVHymKDImzTnFCg5ci7ggJzgRJ3X6nVj9XoBZ1Crd+fshfac9DW6BYxcIBSd5afmNfkmU
byN/SPQgRu0H7a7h/1B3HsmNZOt+30qH5tmR3gw0ePAEQAIgAbpJBkkU03ufe9AiNNRYS7gb0++w
q3WLqO6iOkKKeHpxX1RXgWBmnjzmM3+zVJRrzVv0NBOUFZwqykbWqqgeLTt6KJLnDOXtxlkN4aJI
HxtKg/K2kQ4lOY95AGRQx6/oDcnhAq/L3sfMj9YsaIjtSDjiLNE2gvSi37slZjkrldw2dTFNAavp
D0fUHmsqZvVWB7hO+3mIjxEiGhGRsEeXp48m8K7gTdTKNaiOVH7JCNGdLcKDnTtXgPdEGzAK6CtQ
DO5LWE3aI+ILtLijio0FqvUiMVaNvkJ9yrMP+bDOm51HIlOhoF3bFKllwJYYX8yLXJmEXFnqX1Cf
LHzktAdrllt3kkw/W3n70IOA6dtZPlncY9g8J0k88xz8YE8w3W3a2QQQKg01vdsraJ/Wd5rAaWiv
hrYGd69yD95aNtdNu3fbPSJZnf0sxRyaJ+5WwdizSAh72MRo9Cs+UA0Ad6G5l7JtTspYEMUHDuBK
ZKOa6NhTIeVoHdlJpKohkwVhgGC5WlFr17Pi4OK+XVOxahL+0VwG9IoEbcDEoEyXUjQ/bZC0zkzj
Txu8QX3KhHKdSWtBLa+TnB6E/Ti+JIAfu7HHToJeGw3fpKL1HhLdaNRgwFXrEeBk79gGj7HvLbDe
yPtVhkOHNtiT0SV8pckYocfZ0I/3LeW2IiPQRoL9hpqD2U3aU87gyganBz+l0j/BEWwiBjySIaSb
8TKKKRtR0+mHcJqC0RW63zK4BVs56cPIRh6R+3Cq8mfoUz1SEZ0jA8mUqYaoWCCXZJxi+WdzMCSm
Wk6F/7mi3WASPbHrbuUSvGoq6qZ+tYiCY5ulk7GxJyuUBzAEohvsTBHwv2qRS/OJGIgT+vFRAmOh
BuQgKXWvZO4b/qasAJ079qzpnSl0IOzH6XV21TSmOdCDyszYXkY81aysAZ3oTHta1wOxszk407gY
SMSRKq+RsQJfpTr8rPLY09d3SFMq+q1VTxf+uadU4/Y+zaF0cueQgbJYxL85aClH0bj0bBdHwgqk
hD3JqQIasKEA5/QusQE6qj0ChD6Nz6g9R/LRhy91mxk5Fg05mdoDDg+YLUxkpPQFzJGeoEcfAm2H
Kcptk2Z4aaPboTpjMTxRy4DqJKCGkiXcOJOKCoTEn30BJGsZDFs12pnqTQF8GZjCcDRoKz0nLOUS
7bQaWe8+QR74odUfhuLBzNZqum8BH0lY1DgPZoVL8xGl48g+59oNnZncECV3qTgOyrGXliEYUDk8
IFU8sRg1LXthiUigBrTuiNpZX+067ZgRGSK9WldoyTLlBw/458i+U8ORGydKejQAAZnGs3C/rAAk
5iDa/BeVoSiUQ61u6/DFjs2FXL4o40M6Pnjdi1sscnagflERKqvI11fyIW+PCfGfGC2N322pYmQN
h1wXcw8dIYwzN1wrW1/D7Y8uOA83us+jARSheglBpA0PUngfx3PNoH6lEIDAPDE5DUieKpveOJXv
jnqLvXWUs46aftZ7a3YqpAfBsfovIOQTlEPVZjuox6F5yUFOUaLo4pmlnfP0ReoPlfYc1HRntGMS
XTlvtONQpxN/5RuGL9MXIzIGlBBV34rkIRmPuQK+cjhLI7L8pwYR1Y7GN3qYvFHLXjQBve7VYN+U
3YPl4RDdD6yYA4ujF+Fb8ALxTQ/OOuQFA6CmLj04dGRt/zhE2kwr14wtxH3fPchsWz5diGAObLov
joZ+LtJvzEJVOzT9i4zhHE9Cu1diyhYtm253sInA7fHwMRDWc01hMtPeMOphWd009TpXD4Hmw3Gh
abQDAFobe4/Rs/Xnvj0wgMKgjKmJXhl+6+54Vou1Xa1QB1ym/XMPf1Kz7uSonURElg+phsfrTW0+
OP5OkVnN5qGOHuDdSfFa7Rd5vR3GRUmkC89l0nbih0P5yId9tCZLyIEp5PHRNR4AjKJtkllM//FQ
sIqB39ouihn9Gen5njwoZJkY56QW3c4BYCqgFeQiUeafpt9SOaczT2bTHfRwl5VrGtpJfSgKZJXW
bf1AVwsJKhnWznCsQRgwp1u+oqQxEeNi6Ldqc06Ds4d4lR4fM/MZ7ufEpLJfAx+qnz0u4upUg4jA
rfAbT5DW58i/sf1l3G698uiDBpdJCdMYbPW2kI+hdd9Wz6r9nEhHCcREQ+bJ62WQnY4yJukteMX8
hRFO8xcNSXDGJjVulJK9q37Q2b5qqrJZCuqUf7Lls9MxfpSl9NacdhpY1egxKB9KYOIW52cHCLuk
1EvTXlmIdZBv4+jsg2AZgPW6hj/J0weN+e9GE2V4rkow1yg6DWzPCogfFFMnPm5Nx8DQ4IUfPsbF
/yZuXMwrg+14RDRjAMrOBDHLrVh1fGBR906SIwCYDtSK+LL48YZgoV2L39FhO5beMti8djXe1YCE
AgLT5DWhfMvte2DGqJ7agJEGC/Ubb8LrBl0T9edh2IoRcPhK4jw3xWrIj7L5xmQ0HQrz3zwbCfdp
GxHDzksQZuTIoBPTlVtuAFqEonqFeta2QW6GjTARgIHM2vTlVdldecN5VDf8gCtSvAVeekG9gNRB
j51fInkr+u1Wj7/1pL7WuoPb3Xv5yhowWZhFlBu1e59QC+bIANxJyO5Muag2IMcD5IdiuIDQ2jdd
cx9nt0qL4/gVZ6PXLexwwbQs7blMvEzQPi6EqqYNE21jBrvI3xU1iPxu3UtXDSiVYJOjgqxvSmQz
FBoFd613WyjHJrgCJTfsY+1dUbZquVGrjRXuJQsn0GVKl7/f8j+FfhF4oAfJMrb88gabpcA+OC70
FQEUSZQnQ15wZwxdj3yRCagK+ygQ9EtteEBtCPSBnr515cYRoRIFbou2CE4Ii4h1LHXEL0Re1BDX
TS4uCkiGIS/CncQtNws+AgUj0dqs9ioz31BvjPaAb6IG3gzI6HDFAcrHBQm0YOxuvHHL/8LoXu3u
LWueDuu0ek4aAZpbjvXMTgXLJ9H5wpwRz4ebGJU1g/qbKIjH+RUtefAmwD7AiPBjDKohnblM2q1K
vL5lXNeuSqJED73kKz7yEmeCr40+bDW8V1H15PB3/UVTbkLtDGbGo51er8GsZN5jme2Ycjxk4y8G
l+L/ljXmFXMeAddwx33nBMnZOZ33e6uUp667xQ54yNZxcO8Vd3n6lbLnJUfcEjJFqiErUDV1GdGr
z3woxy5kCPJWfNsJYadhSDi501jaKHG81ZIixfgnwozNUSmSdk2zKfP4Pu9QmMMTaqlFbYgMbZbg
+S7dB0OOPL8nBaRg+fsHrfPX+KSfiKUWdHYamYqDSyBkv0upaquMe0Q1DOmQo4RN5a3pJACWoMWD
FmL6eBujmTFJlRKRJyUsp03QI/hN0pj4yFjIUklBJQWRE5dptP71ramXLFzLsBA9FMIRlmmpcMw+
jyPGClZU14l2aOH6bgZjlDdIpZ975Asgg9QksBbSxYCCQYCGvoV7VqqXB9lu9hW/8toogOOXmSxv
4jo27rzOfUJz/tgajgFpKm3ncNbg9WY+Anddxq9U7H7560f4kBf8kUKIJydWiEC/sGeRUb8Qj/gD
QVRBmsgbLUmo7bvyq9sReHWYT+vtEAAkavrrJgA8+6E/ZGCMMrfUJLupYtCHqeP0e6/0ePMdgWtq
180acl1A3g94DevubCEPoXX7xQ0Lta8fbthBFkKG0a3pCBwIQSrx+Q83XFdaY2ujluw+BFb8UZZB
cEslgF0L272aGkQNN3frliA4ws5zrzEPOvRD8V5j1fJmg0KjBncFh9ddfNzZ/21pn78T7fmk7PO3
2n//CaV92ER+eIVCmPa7VqwQxv2v/+UKCMFvq6yLX1KUEv6tIvvxtT9lfSzzd0RgHVNxFF3+pOoj
PkGBwNDYsaBvK2gBfVf1kZGIRbcFtVdVYf5apglu8buqj/w7G5vOR0xoFV4sOrL/RNXnQp6KX2Sy
Y5pCIggtAEQEL8RVmqY0A9no7NsYI0e5f4bwPTXXKgy+8WB17SHWX83SWXUUFMbqUQGpl/WA2Ipm
6WFw1Z2MctNXNwi4wJiRJ5b3KOvb2qLACTi6lYNt42BcYZXXdtQvhrKcl3l/lZGd/vMZ+rcz6//f
+Sf8M/5eW+r4rSyDOiuD7LcJ//Gv/54Gb9lv52/xb7u3f/2PlzT77V//LT3zb58mp/idf0xOS/2d
d2+rbPDKH9PzT8kpS/kdZj3Su+hQYYnxoTb5p+KU8Tt4Wk5XPpMN3bQttqnvc1OyfkdVmK8JSjLi
vY79T6am8lkuB4K/auGSgo+6UMxhP7zggEexO5BYUYRT6TWB7aKDKIVPGvmNlZY08yFw+a8apnP2
V2bB2ucw4udLX4QRRiNLZqaG1azWYGu4JTLm5DDgpu0B3JBbbLE7wj0vopCtUTNMMch7tjVp5eBR
6pUGKo4JINH0ii1h7pFPDGhXOjrenspIJwDUOgD/CgBa0+aLmD7eICmbStYo2EcgslaeaG5CVhn9
YMFxsenp9lmxel0DtPeD/Q+T5i+0sy4Oyu8PK2YC+xAaO5cWKI1VufjDg1iwYRRJLiQcuZlbJJuF
/2hRe0RbpgPv5YKPCfWFXenXZWCvJQodA8LRDWixANBFA8av+Cqc+8spgMOaii4jwYhxgd9u8VeL
tTSHWEI9KiONkEjOq/Dcc08DdGOrNWejIk3M6Mkmv/9iYP7q6jpz3bQ1Q8Zv9EL3Ev8UDuugqCB5
wZb1b8MB4gO08GQ4qBo4FR2eK3xsE34W3hZfXf1zOPDHa9FljOUIxMCu/2QtF0TZmDdlhVNvCZW1
pRkQLM3KOlpgPRJI3D5owcD0IU9RfZDKq2awtykQ9Kip5zpuWr8eDfMv7gfRKoeXoCI58pN6VRfH
6Oh4TBPZkBSoDwgftLvcB6Rh1JDJa7V7wYhyXkAC0Fsokb5RcGi4GgAw+IxW4MzGIdh3o/ktKMA8
WT2MeidauHlzjnU4aUbuwgBK8Yczsh2VaxBBFUkOvgUny+dv/oBWQVlgLqa+RKV3JY/9lQJ8wAOh
WwB8b2RjWeBpOC0G9VsXk8SgGP0egwIWvY1oBB5iZtVILQrGatbRJB6seyuvn/zRhAvfMn88q7kx
2HVmfQRWpu6fpEr3pirVrCqmLBY69ms8lDQeRrJhvET6yVi160BSodj04xdaP4rY3/4dD35MAEID
RHDE0mToL6Zf7OW5qyKmNQu9Fxf0WVe/SuW1Fsx9CyjZyfCxEbPhLb95R9V6U6qTbh+CO4n686/f
vK7+1Y2IaAS3HcfkLP8cmFZFmNmtAg8vA+wd5boxdRz5jX2NzjeaVDidpNN4aJZl40FCzd03uUke
kwz/G/NBLYdzXyovUtzf4Q+3tqQAw6mr2gzeUOPdYZI4TNJOkF6MFdIz21Iz95626xR5i4XKpjGT
W2ySVnGb31ilTWJfH1H1n+QOVjFFq7fTAL6sXSpPktY9Z3V3i/PWF8mQOCF/ehGmik6rQl6pGZe7
UIY9plIaGpCuwiJ1cFaU6pERpFcOp4P9Y6F0qO/iAe0CT6vKHRYjc3yGMJ2r/ojEiVD+Rrj/c172
x5zA9VJHk57sVlYv5oQ6Ig2c9ihMBQ7qNekIpaJ5bU1tl9TxjWLV8IHq5hrTmKe+bvZyay+lhOJF
MlyNnp5MSxyOJiM09xgCPt6g8B6LYdJq/m2FVJgH7OHXU+dSWFac4UiCyaTl6FCi3Haxgfsxinhh
zNSpTSpaso8ASOvcxCpuSZhvS1BuKcHe6Yn12sr2XeSQ3ErZnV1IEioZAza8wOAqmzqvo40onuqW
aKIMdOYgSZL7TmWd6T6kNNSIV4PRPGGsgNyBN1w7FWydBIZNquEo76M07y1rtgobV2CjyPdFpr7q
VbsY6bGauP7GKntWJVXPSCAjMjhCNw6e4sF5cTu409TXZRl0SFp4+x7HuiqAG1mwy6AkYkHQHWZl
jJlJlFEnp713lJKtl6VfKCEy2X6aibasI/OiOzJa2yh+f16JuZ+3pVki5FLQ/4B5B88T7FvfFJPe
YwuNUw8itTYirh0czPQeWwLOyYRWWaAr2eS6cEBedo2ybMxu2xYlQJrohLTSHYp+ZznW6ZQScUSx
DKxaK9aZIDFXwbPv5G9yTWfHUiBtqAMaSt0yEL1UOkdmm66UsrxBf/aJ6Ojc1/19DYIk97QHX62P
7dLS46WfQLWAuK2hPZRxiQiVcMABdec+Qmo7SvnYwbWtrk169z3xXC1DMrTFKYf306YarV1n0iVh
xV+7tn3lj90mUfJ9pEen2iofNDs+54G8S27DVr7VM+0+VW4iy/RhwegQV3Rj51ZIDHjSbVbC4OTY
8If4Vqm6dynfm4Dy3FT7pvsBZF48gDzHeKqxaHJaZWU5/a4KnRv8fZ+KqyTS9oneb71Qmon/z1P9
peVpg4SiEYiuJjW/WPLGX7xzDENYP5qqaT8fA7o3Vnlsw7HTGwgFI+Imju/tswAGcknKZWrt3eDc
2b1+NqTqWJjDQygVFoIc2Tr30dMBu2IWY4AARwIUqKrWBPdb3yv1KwtFAyQMtDoF51migTFGxVOH
bF/kQs8v3JPU58c6G+7lFiHq+tZoTBe9rOwpTJzXWHe2Ab5cJn6aUUfFWTdAoKH/vtYHFDaGpOZQ
yOUb1493atuv8toCJFYkGrIR5YGJh6aJNMXr+aFDUfyLI+uC+Mc+Sf7BxLVNBMLQt7+UVHQbV5GL
rKhnmJ88toHMtAP8WwEaKHTwlY0BaF4Pn1s39Ge+iLGKs154awe0IwqiKq2nWnGvdaxx8aNyJPXa
69Ml6+ERq1LhOisYHe3G8oGkDdZb23TvesfaQwB9FzvWVxH6TwfQx9MYZFSWcCk0xec/VIY0SetJ
BVEiQS0cwJExDbMB0HHApkPZPFjAbTDCtU370IYQ6AYaVd0OF7lu9uvt/Ke0iPugOGUjWM9ERHH4
833IIB8z1wSEW9LUTlJ96vQEaGAW8vatLAHVwuxw6V78+qofLM1PgRCXtSySQZPEUicZ/HzZNAy6
Wrd1cMl1vpeN9qbj6Vr7GaPqeWc7s7JwrwoJ/zoJHnH5xFEOki8/Upc5J9JjmtpflRZ/CoW5IQq2
ROUmQQGFnc83ZGB6o2SOBXQk3ArabglxArSOb+DRB17TDtYKZodxVUJ3q2ag7pHe5myVcE7Lvzhh
f44SqQ/hNUQVGUlIRb/UAAzlsrPbmndSeADjFGggSBVJydJQEPTCra/L+3mQAvECa97T8NYl864s
oKDl3p0DPylJj42Uf7FpiQLV55DJEAaQJoq3Cucl9czPIxS51VgCTIAIUBXRpDJBXzqow0/0/pBU
0FXws6ar1i1yB1x+b9vvA40mo0uQk7D0AhV0KH/YnpmZg5CI/d72dKlluQDYb89qBVc0jG/jaaD4
5zjhN8nwjQsA6q0CWl7K7Js6hE81InrszwArz/zeBVVmvJqD/A2B6mlhq8VUT2GLXI9Sji5TCoqw
XLnoEKUqcuy9/c3Q1ZNrjXT8MQ6cROVcdoSUBybotGUMNJXBe2ut8W6oGKxoSNBoDnItEBQN23P4
BPkJUMqVP6D5XsRz1cDRPZbwtla/cDD9i+WB/KFqsj2wOnXlclVqiUZUUiuINwT6NMmTq0YGtQrT
QOA0oBLBvqWToWnXAVjFGBZqqcBQjvRDV3QonuhXXyxXURz5tFyF5wh1bJobmqX+1IMxAhowQ16h
v9YKpUxtoRKF9EJoCHR5P5fZXAOJvtk2DVexdbQrfLBdVCDC56p+VIqN5p2/uCOxL/18RyRSioXu
nylf7FuaHw+9qZTjrLcw0jyBkIMWqwewRaH1XvslyjXepoTxDCJ7m6a3X1z+5zWKOp8pWwaGX5Ta
jEsFayVOYya/jTMhmaJdtlc9oDKFLBvb5hyqndzRsjYfo17GUXA4uXSfDXQtzLG/Tdr+EFQsX/SX
es9fsBmtd2oxLOMYlhCwz0EOnlIjWXGI4wNUXdGoArQPbCdALEQB6NkC80DrowJCG0aYQAGXbSpn
64INigJYaWhQlW25w8DxVCTNVZNKh6Gl81UnhyKN3+MGAKEhBStsSojYwtw8y261M2suTVPVS3sk
4LzHQlZOeDMuUi19HsJwM3aPnuLfar27bJV0qtrDDEDcvaHOTQR+cV24FjYNRXHsO+tYdNa5rvOX
vInJaSejXOxKF4Ad+OA2ixYZ5A+M/Gj12/BTWtRrCWLdQxdFdwV7PipugHQDytJqJb9hjfogNRnq
a8Xaj8G3ueBCiwL2UQauM691BOVMhEdU5R4nxI5mGiiPEI1Bd8iRApUIeU0UXn1w4Kj8NbuxBYyA
by7mlUujf0F1fF0q+TTZ6wNYPe9Ltdmf6yxistAQZLJiqEPF5fPWaeKb1TF0qOpoKVqUMtwaqjn4
NgKsVtHYKHPE4z0AXyK+nddp8G6zA3V2f5WXfjFtDDSF5NpEfMJKaLZTPkGMdSYV4NOd5q7PWlJk
aTZk1b1SMFQ5BJyj29q4RGXjzpZQ4ZCMlWWVoNdWmlIdm8Gd9aPyYEdgTMJGvYsiZW+n9b5mLGHz
AX1rsE3tnQA8A39BSXdOGeYmw25HgO0KbHoQMc1jZ13o6LBI9hWmxSh3uc5d1fKmNBcaeRAj1jb0
j8Lntiy7jaaQScXUehsl3hqqdp2ApVPSaFaA6dbQ3emwDA88Byv0YDVK6hJeYOSZaF9oFWC95KZo
qRHXztmu0EF1QeoOZftqxRZbM4ji7Ag8cIoHZDvPjV4G/xY9Bypi1LBgk3JexNE2SpGLyeiEWNSA
BylaltJwzIMS6QGg04GBFzCHFuxwG1mSMCBNLa4RXP/WOFciEPE7ylIaLADXh/GExsWd5JBEeuba
ifpbNbJmhROvPHPkLCPcHjgo8COYjy0+7uh2BPDL0sDZW00EQk4hPQqQUSwj8P+Wxt9MX3+m87mK
PIuiZDXcs+/Nm8yZBQqqBi2P3MinG0tWVrlkPbUhPVY5DQA6DNeDhfBNL0tbs8m3hubRj+com0kj
6hhRNjNzaY7B6iqA4xGE7pPWw3vBeuJbaJfXbuocS7QgLIDVod08+oH++LFb/qNm4/9ZK+fv+o3/
GTuJ6i87if9RZ/G//mf62zrz06rOPnlSIn/7Z8NGIg/8XbfpGFp0tr87gfxpEsJHaMHSZRQh8ofZ
x5/tRMX8nfaiZjlkkXjRyBp17u8dG/GRomqoztsaXUZKfP+kY3PRNsHHitYk19ZtmhKKaeqiovlD
nuI2BUBVM9COevHq+PkqHG+yMobtHIKVT2XgyhReZx0ymmFL7ampsxVmXE4Gmao/dnK1SiT1qqSG
ZgG7SYN1qq1DpC68bKEV31QX3baxmvr5jR35KH54SIAq0jLzhxsFaS264o0TrhTFvPdqJNLg+xB5
ll9UZT9sTv4dS/z8jBetIV1ySJEoAxzlYmGYt33ZJBONaHIgQKN4RcnP8AHk6VAykGYtW3gVcUfW
G7sUNbstptBdBsTLQL8zGAv4t/WtKucvvdPfFfI8JCUHqJqe47bFgkm9zXWb9J4NPkHaHOqb8obe
METYeijvzNx8UGWng4gc44JZAHINR2/eNCNVMqcH8ma8Z2P51ub67IuQRsTvP42Cjew5M5FN5KOn
9MObzuEq+LoXo0ADgr2nO6wjOF2x9Tbeq5W9YrkyKcttilDdry+sfU69vg//vy98WQDtgtpwK8XX
kOdZpRD715EzTxEUlMOAYsaqHdfVqgUy3C/iaO45N1lwXcs3sPKN8DaBNwoDAeYyAIrizbzqpCsh
uDiOi1x7Ns0til+0K+D+eA7ItVnm51+ksp/Tou93L2x+wCgJ1eaLtCgc1CpnkavHsCkWVRjBJQfh
Yzgr0+z+SFL/H+yjf7vb/mfcSAWM5+9b4pugDF4xq//U8RZf+ROOYci/004xSEpNXTXYFv9seYut
1VAVmtp474o3xCffW97675bM/1FuBR5h4EX7v7dP4dirUwihN2JSniP9/kcdb+NzngJKyZSJ/RQs
njR2clKVz/tnrhlJZQPi3ad59mgF0ipS67dBzWeoclVOuchME0vuRdf2Vybb6VAsrNjZALfYSUZ+
Qu8+LKMnzSv2dnmqvYzOXCAtgs649tsTOmM1FOu4XwSejmJyv6cYbnQ6QtQawF6cdQjMZ9iGrH0F
bS+0EUBs1LQ59eTQWzD4zHyVt908qRDRLfhdxbKEiyyYM54NUZ07rPp3vhMo+ZkfGJ2gmf/wLvd/
bC+fLGU/Z5ZifEwGBt879ljeoXWRx3lYU9ReakV7tcyeEoSXR3I5GZDvE7b3HfJ+PKfrjpOYwBe7
t2nqyVuLgmlkFxsZXVgzgXTdfNWk/ij3/Hsz/LgtQzaAKegauDlbZ779eOz52AJ7Nkav+3LcpgBj
Vam/irutB9VPNoepuBPZede8e6Xv0L1y5p3DyxurvaG/yMq70D9uAfTF96WEkmG9aGJlbZYZAOZF
y7vlDzgg87w+jLp1G+Is7wyQoNT4RiutZWKWz0aFnmi04KtydtL81zRNAeaSZysSPBE7p1hfn6uo
2mgWwnRVD8ZwqK0b5kKFYGkiijMkDbgArgOoFODdA/9AkZsrZhQ08mHcoEiW5eVCshpElPYDjlej
9hZQ/XO81yFALlqHzjWgUQJhd4RImpmnRjn1JmM+1mK+WAHcvwqCHOQQuGp10N6nSDh2hnsfWJAS
6wWfmBl4at5RUNtTOUJwwkMnxKd/VSx0DbGDXkOO5tQIEU20SloF5RTc+9oT/1j68p0uJWIeanS8
mErzMlHXJH6rwsgeJQ/lT9QKxGxgBYVFfKhxeIBPIxZUmRQvZVa/Vm19HUFELeQW6Zv0MbX3mdHc
1wGPYXtzxd2KBUGIvi7dDjfMRdpUpwoEtpBWNmpaF877r6c85YFPJ+0fk0tRiaUoidFO+2gJ/XDS
hkNbKkXso+nrIw0VC3RV783lgp5rHiGfFAWasqrk7LXqgrkWlmc1l79F1BmkPkR4ppORkVhUtQrS
vebtuaFIrBFf6IS9vDHA+oZqqZx4YTJIdidCELvb9s6JuexDZBhD76NZOGQwO81gPXgvNtoJzDaG
3rFOuoomq9ncBxm5KONURJAMVAD2bFYnvBXFRIA+lQ0n8X59CVufe15G2PcEQpyB4xbvklkvoe/N
62zM9wHxcYqCM35cr4O1+DKv1+TV0sEZ0UzAf4Dv+SkqIKtU37KAuJNkAIfdGco6U9FwSBG+4VdI
ajWXyvhl5MF4d3KCyytrcQRZL35tb79btENV1pZqnDARg/RyMssXKVWooKYU21/EDgep12woCFC1
rEIJccthasQD+roqMo94MNnWgimUwRYYnHemX5Ce1KRgPfYQhgFyb5uQBNYE8b3l7yUtw2ZEdNXY
91Z2z6Mw+HxLlod3u+duxL3W6eGPHVssaqXcRGq+bMbw4NSQTuSt2p9yPSfjzSFfQuxrchSrWXfF
QsbyIVVTtOei15aKUQJwPKMcLZZMw5TF6fLe7I1lkzdzzgjx/tldvv8hVp7S5tesxRKBbty4EZXA
BaWWXtNICymzLPjhMBsZk0pFFUqcKbYRHhT9JNGUDfTohlfL18VpYjuo+yDKEJhiZatUo1VfW/tt
MzFyYl+v3egJyChJ36fpfTe4BxNXatvCOS9a9GrazsIkludqWNzL+mlEWoRBkqRM/NH0lvnV0XJ5
9GI0xIFLwQUzGeGYfJG6DMDFiwhLuJ2tkByb/rrrXxpTuuJpwE0ti8Df2txgSJlB1mB11d5E6H7G
uvtFiKhcHnKXd3KZYER2n4dV2uwK1AXSiJnGtWz/EKBRIv4zlfKNAQk5RzYl0d55jTqigAoJOW3u
dVcxVTjnvfFLTPjlTvRxY5iMkOTR8yAm+nzM0YGP7KZG9yNkOvIaDOwGdA19dVMN5rx4pkFgIIHg
iQU+5jn+G0Iaup2LGckazlDlajmkxRj6WT7DKvCL7ED5nJZQXxVvUSC1aJVSDncuAoRoMPqwD5Jm
Jw6x0lbZ7tS1y7YncztZcDJxL0lYmO5or369Uf+0T3Npldq7YgLilml8XLw2NfaMwQIqvmtRDRCP
Jo5t1jUXrh3j0JbFStaQDkA0m4X664uLuPDHAOTj2nRaNBJ8QAEfRIMfzog2Z3lZgVrvvIE3gcE2
NJEhvB6Q41U4DLEOhmG6//U1xYL41TUvnjfJFDXQKx3vapr0GeGipgU3nWOtHPc5a/0vMDjit/18
NbgSiqMajmmIufnDEypuZKmxz9UITtdmhKeGmuC60u1Udc8pZDOqv348RQRtv7rixVTK7UiyPMmo
dznqGDQ65m2BSQQ9Jh8MBVM9pk+U1tmUnfFR7LxjNq2q8otZ9ZcvFgAurRQd9MxHwvDDY5eNawy6
qdW7gnJJwP5jcA7CY5mJQ0Y/ZUWKZ+l3J9+/BRkZf7GKuKJiUk8STfTLdoWdeunoOmO9o7UuSgpH
p0LpwTrymLl5yqV1N6AzECOuwPpODvgQuKwpPmXdixiAI7mh19fSCeY/OaNtjKwbioxGPUwJg8XD
mGYKH8PeOI219CLiq3w7KO+qi12IAXYQdSRHsuCduysNFZEkeZHRjbYxucsqZ8Oji4OEy3U43HBq
iwOYc/mLKfA5W/8eemHNLYw7dUzBLzY8qdabgMwv3A9+jUQHW6+Ojdo9x1mHlIxFRJjpGAngNirg
VB7H5wBUmJNbx2TIbOsvSk9AsC/mJPkP5TWw0CSaHx2/z6sg88outw0JNU7CdbV1DqZbL+POpclx
kmyUXdJDweiJhK4kQAoBLw7abozvMws5P0MMk9SbS3so5n6A4DFWWdKzSrkm0sUhLTbw9NSMzlw8
G59mRXUy7AjSOq8wPMRI3YmIQsSETAReeFVZQtHBIS7yUEw3+qPbbQNCKMRzILgiHYwgVWrBAvdN
nMKcsPXm7Iti8XoGbbfvWU6jIaxWL3jLuYHaV4PsLmoEZl1uxCHHXTcJOTDPSUbSovEljkEBPei0
YJs2NGgs/LPntYlhrSVvjcEUQZXhsV7/SKiqEPX4wsw3stDcUQoE/0+KvYptqP/hNfsHgVnAhKKf
Nmk9dypSXucdBMnSYrEXLvTp+ErhSCH4svEqENkHG6qR0Gwm8BHjLR6BpTjnJ4Kc7EXdN9zoqG4Z
JY6BAUMNxAfmOplamxOaYnJFU4BH4gaYMQW+DQRUY0qS3yEZnSNa0KbOR+4oki4VZGEj0xl3a3Mh
3n5LslU71lLCnHQ09z5a6gDHFsyANGkmno1Mo0w96xSHuEBp72jTiQhVJFUQruCWBiSHHXr+Fv5V
Dkrq4brPKsgu+xFAHcOR6shhkuqLqMtxNwoNm15LkEV96ZCk52UxwqPqfvxGMQZ1L8if1YqWBTN0
0tQvMr0EiyBQJN0uSZXNJ/+LtDPdaiNbtvUT5RjZN38RiE6AkA1l8ycH3i6y7/t8+vuF7LolsnSk
c2qP3WBj0MpcTayIGTNmEDmIk9tDmAgCOhGy2j57gXCDaaK74F2UQixBiJs1x7FhRixrU6PI5JT6
ZT2+sXf4F6t+7+ZtwdZgEQrvxqLKu/HQw41Q6qrWkT5/gWz0rBdYa3E20+w9pSWclcfIE9cP/Ihm
uVe+xwaib0HgUSRtvTbAlWgpSvwe9e/8zGljsqyo++WaUFQBUqBBod27fQemvIVYH+hV2z2VqAkY
dLWX4LhzNsxUGr2L218WXNXsHV5y5ghQ0MW9ShCMry7hiOwyn5kGwCjG8qEpnlWbdjmFenn6SRd0
170TBTIJ09eg8Z6AXp+tjO+MTjI13HwqQUXq8r9moj8YSp2EPV6zaeBdsn+tkuIehOCJiyQ+0nzr
F4L5P95Dxy6/w+dYoGG5iYoFSfL2KaVntgRv+xUz32QiOFLZTB2zeg7M+Ywv/+Pl98Syg2VqNMeI
IhtXymxfKQ8uI5es7yYL2EUgFxREO0aOshdgACvGLsGpjP3NmJ6j/+9neel/6CRm4Nt7Ksk7uZwO
HiT2YAG46dQ+1TWtNPGwM4Ui1A8lfBLDxvv3MKAjP77T2o+kebWiW8V+C+h6x5nA2WaBiK1da5Ol
BPDYdhfZS1L0WDhxYAjLAXhOb5x9eufUIy8WrPdtD34xfkOrf4w8XW1Fj/UcXsXjllM7ksmxSInI
vq9peDcTsdPkFhE+xO3Ib4tRbdsHsfb2R8aWiyKUFWAeyjPLd/EsfP9NJfwk/4Oqr3vD/HfGsHLh
BwRokndhgUJbetfOW+jhlJ9vG/Tr5+K9t1DLm7aTGm8m802cCvj/iBBqZ7zUPRP+xAw4C49BUwMn
nCBjPU24NB7i1JbqXgEP3gcI/UvkyhPGPSUzI0kuuvZOZ32WpYsgoQANa4FHLcOwtOUTuJBZ9FRl
26QmpDSwHnYK1pq9ICGRWGx2Bk8SsGMH8sEWOllM4wRdx0SJ39DPOVGLA0XxjGrhrFjEY0C20II+
7+PKCexBNwZ/NwbvdtVuq4DWw1znEQC214CSEkUie3QnO5rgkC+gbsCeq/Oh9cKg8CgSo1HBouom
BZmWzN3BkTJ9X9Oli/kOR8dGJaiFUg6TYhVxIMRvNTgjZnnuWOiL+gn4eYxrQNgWbJ9iOqkqPRzX
E44eRSblLi65nRTq/91wU7n1vVZkz0OcPDdZ9S30uheBW9RGZSUQYYgh7cxAq4Xm+agsxd/yVPsp
Po5R+s8QJeWecCYgiTap6OCEChnrXDrhMy6qfGkDbQ956RGKrBqXMZ6GmxMYdnhodP4sKhbAz+ln
CN7zy0+SMI6/AcyikOmF8ODj9k+G6fDvfo8mN1FEalcgxDwKwmuzrl8CRJniNHn2Zzywaj0if7lf
S+KDoUHOhwPcNnjH2keDUFXL6gtcUXXaF3yvTncexxjqCW5D0LQ3wEyyOWMV4ADrG7c6KtCi/4sA
BhAInH4gqe4hVwEjk3czXHu0Zoq4E3R/+xtq5x16vBRI5Ku0nZ/YUxH9KjlwkWtsmsHe+U65tWgZ
mfKEPPBMfqN1tvBPvkg4FQKLVROOH45HA7At3xNvxiJmKRGmbMMOnfGN/Jhg3qHMJpkWKuTXUVxc
8k/iRTSdsRMPKs+9m5nbK6L9keCJA7+S4lIVFqJtiFtzewSI7tPnekAQfErqJ8Mdv6Z+e6tl4+2E
J0AlAcLFu6p1UPWD2IhzySTFc4XoDAIOsGd8EzUcgFi0BEZP3yQW2DWqB3yrKQDZNLIQM/sqd7nI
cXL00LuSv3MvCD6HKxeDAjtVSa7UfBzi6ErcfXFACIBu0qp6lYBAj+iT7NCTwA8+BLuH7EjSNJd9
WKjBI5OuFsUfIJMCE85tAtvcd575s237991o73GgcAiflbYQDLfsLAkGxHNWyXBTtaFt8rK+4XGU
ONzolSduBh8rkDBfGmTyHNehWkNDOg751mk2H2W7KSqSnkPxqg4tXRtBVEM0bbFxeSqtT8Fp+XOb
qQLOwiB7nwyzuczTLLtxeStWK6tghg1WsEnG/Qeevhb1BW7G8TdNymTxLWwp5PIWx78Y2LqJ5hq7
lnRGnSHWqDoUTVoonQ5fA8JKijIlc+W061FFkiXWd8qUIbBAoBOU9x2/JZtfwmk2PFStK8v9OP2M
R0yUPKPrwZSH10zM+9lE1fasUmtpsGOndxw7M4CNWxXfwoYepmiqFZyGkiJcumYaf+43WvpoyZMT
FrBGLOj+JBgI8jXI5RLIsV5KswnN5iGL2J/0QaJ+g+wBIZWU1qCS3L8YHOvC3GaIpipRexURhPBh
LAg7ABcm08j8AJ9JQHP6dfd1Mgf3NEsi0hZUb+Je6Sq+7ufXrQrFUsI+K3aGF965M4COU/3Uae0r
mbkeHmCd0YMMu5FmcGQdrX2QW7OM5ZYq5pZ2yoFxJxmAwKRNHY1nKg/QT3/DxMiRTCxzbzSUSe0e
YYXfm3SGOH+fLd0NXoNrjDsVxNqDZL3HJA8utDaJBxI8Rrvz5uKybFEFZY5jNKOHOP8up0YSFJJ0
sa3uxYaZSXR+eiYX1Fa529jUjE+4QO237S2Audhwmrqy+3I3juQlbfAiNJyVtEbBHhACNV7tw8bQ
sujEcxLJNSYnvxlviYZv9wF0WJ8JtQyd1fu8ukI89qSkmWALvZHPqzt4vZlCMBp3BI9pZiP17xOK
F/UrJOBLgWwA+pE3rNG49hXK30jAxNW3DK4QD0zB5RWTfYX4yrPTovLqQ+5parS0SYj1kqoROzQm
ATJC3Eqad+Vm1WtAB5gCBj5Avb1TUG87M83ATZ9fSuJHokcCMxZadCMWUZmaI9aoNWX9pJvFveal
PwyDUyfWUeFCIWRtrfA7Mm2PJrmBYiQtVFsDQphJsirr7n7oRu4Vmk9HnR3Da6RJsIMdNTxo9EW8
1aoGOdw1EybJIAzqReLFYrs9TCRfhtm6xmtqI+i2fC3z8I7v/vYLXAsusfyVDBMPJMkJ/hZzFfKj
Xh1945v2TBe9whmeMmXeKuUXdgNWoupQhiDDEhcy9RQDrXMwJiKaPGvvWZQU/W/nRk/aP/c/Zd/w
hUuLnx3gH3RBcf07dyWD7RMjNOfDpCIkWE5Sof0iUJMliRqjvOeXf3s48uN8iPgZfJNwF8hxzt/E
+qRihFB0ZVL14kW+SOgpTxfU6yF1ryeD+rOk2sY+8sjIWhApkqehYDAcXOR8a5DCBh6UMyHNOOzd
mWh+92xaCog7Y3bVG/LdVWBfC6AM2fK6G0PgkP6l6Ky7ISW50+bzunHjO6DSkX4bc/5s04E+Sodv
Yas8k0oly/GmP2h1gNyh4CfgkgJP9hzB2fuIDG52hhOkhbwRblEXc11Plf6klOrXIsbT8CA5tTh9
Ko2V5S7narrhHb1ofEMVsrhSo/yHohrXgZp8G7sIpC7waMWi3TFdxDjfK5OWfzDfZF5c/54+Ya9+
2SBC82LjCHUI6fODoTchc0iUxU8lffOTfx3AZSQz2ALGSUDnZdj+7rFUs69WCPzXVT9GcoGyE3Tu
ljmxn7t0z4Tw9IxAj5mG4sLnlZH2ZQBkZhhxIGy+eHAbard0Zb8WEZKkYVr8LKv4B8XztwTxjQVB
t2shDeAtRVSuUtPm9l/kb2OrVUi0DX9qtOeys8fa0m+69iWiJ1BLGrQ0qvuyQsSt8W76pvljQDNV
nNyiepGoVdKdvboWVFIiOpaAp+KmwBWJNXJQ9lvqjtS344LGYHvgThQl3leRf2EYAGD+W1Tdwmak
2zB1rFHTbE1Vk5uw99PXLPbXjkuLlZi0qufd6CI6QM19PziXim8/Sw1wgHeg0oXMNqn9o7SiD/oN
J9lywrVbTbRrfDP5bp481rQ3zxohByJuq1ATQD1frtIBk9I1JQJmoCV4Oc/3NaFi4kaPuZKt0jn+
aIdrC44PncrXozXSOML4WsMNGI0/KgM0N6ODm3aTNfP3Jm4fUtrdBdLkMc2QSK9fE8rk9RIhad+i
D+RbH2RXqkk3BAd+N807NIpYqThlqZs7X69JovdXJNm+1vRvaNAuHX37tsYLbTsL5sUNpUYXrU3D
MLC+FFcSLf4JcQDBpCSNIIAjoFDZ1/ed/0W+E0F/iDNnHRA7CMab0H8kTvAm2ZP8cSRfylJx1Pg1
jlZLDNrme3BJrIPTjE8+LQ4rwEYgYWSDR++b1QQILDxz6rgNRpJsAFQPLrumth+d4UGhafvsiVAr
p4Cyr4hW5UGJhsCwdcvvVkFdVl/iThX3HUEKHyFARSxiy/7K9sufpoOFCK/MRLvksXTrvtZp4FDO
m2gmNAx6GtLR3gHfvJG2mz/FjYaVEbpIA2sf0VBtp4H+sgJcd9/19lUHa4wVyR27T2L7ZRdlHeLj
bnkDMipoEntNnH2TdihtMhAMMJnxn1Hb3u3TuLxHy4k24/cWupDg00weII1WvAhFCN8wEUgOPw8l
xxVvs/fveIAo8XY6sQc/K+QCXS9vBiS+LeoPyMGveyaHmr9VTSN19iv+Ir6fIKBw4JHgp+UC3XeD
NXFrjvBo4pXIsa3rJH0j48MhmzNosB3ZIerM9iARWJxWqh9UuqzkBR3lkSwFSJf41kDECg8oJDG5
nwQMQXpj0ztbOaIsQtYHd4JHOw5WxCFgnRFY7gCNeXHljTUZNXB1wdZz3EAoMrFNiNdcBoOHoSsf
pdvP72sFspeJ52EaQIdYBn6vQq+cJID5NncAidBSJCSW3anVyUMf3Sl+w4tjaIgXi4IcGJiYONUW
VlezgqsomN4G58/IeMHFogjDXflIw0v0KtvH+yi0XTY5t3Hc35qAtAEpqbD5qAbENOhtKMi/2EQ9
u3TBxVCBWiGYnY7mCmqKcFVIU8RcBFaUrWKcXHBCy2mvcJzxlpSLhC6EENifw7m5SRP/RkYQ2g8H
pqLI3qc5IJgjcSwSNYJos4jC18AGSogdoaCW+RCztGqtJ4CQtB9kXVsaAZQeWT7ocJJeNI03AQbV
BAkDA7JInyBEjNXMITRnxUbgRPG+nOJSPhCTaodMFS+m2XT/ATn3+WE7rq51No7NWwYyLrCtMpji
1ji+t+LASqLHaBHIfeEpVfqeuPNGpdNNQf6FoyXbbQhI2ph0AdXgT86wmudtW9XXij/dCamIz75z
aIObN1iaYaLdPDetty0nGDV9/aqYBjWo/j0Pq3Y0BTFpx4PIvNwYAnBI6rOygp0wnDhErfcWY/gl
4hAoFEMkia8ICgr0q4S2QsKTIMt7UY+ApbyVkX7wCnIX5fCV1FrbiDfKhnPjFw1GIH/iZTs49NI1
JdX0J2EhWn3GBYW3yBNQ3ns1F/vkXb2R0RR2UhAAyHG5CWNKhmtb6hgB9aehvZVfZLKsGDDHojMI
xHrZ0hLSyQmUp8oTIiEANXeEqU/Wyh2/ydKzA2aq2CTSBWAZ+CW2DN+seWS+9Fb/JLBblFS0a3+j
l0KitPeoAAiGJK/I0RVOmvhJwufD+cEX26CmTxgjQVtL5oqIWA6Oh7pw0iOIj/33bUw6OVreIXA/
xDESh44BOxfFRJKT9AI3N3JW5TJNPCghMTa5nOl3BD9zfxmASzmxe63bW2G5JOaePSIP0/U0dZu2
Y5DTpPg6ih16q0K5Z/iuIMndvsg1b1Tx3Yx/gFL4SoIBOe0FUa5RlPeyXoNDZjxz4Q7omyidIYmR
2tRoPk4RLOPrsPcCeq+UE1sYA0CcoXfsdpuWxqQipbkdvQqKOrwLW2stGJMMKtBTH+95ZuTHBe8X
aFXwcTVg5hsfAIwNGECO5HQKUibbOBl8yHnWCgItJkKz0svf6QX+JtVA7Cbio6ywEICfUdgHsMKg
yzmk87JcAnL7xvv9xKGSyZ6RmJU62LGGaje88QGC9sNBEfRCbDCXTs++w8pgvJCUobIXkhPc0KmA
tuxsFf8Nt9WfYReN8lCdRqQIcwATUYHn29EtaUpNR3GOWxwf1krYvMywkNb4RN38Rko6dwK6Dz6Y
aIpHWGacYOmtKzG4cGTE9AqoqJEPZrPNhMqwzFy6zbW/7iK54mdMoub2T9w/Y0RJt/ky0DPcpBrS
eGMcnl92JAedd7tKw1u5krpND8TPceFGFmM+VdGdbGUGEfMLl1DiYtnNAsWPdPSUxShtqvXEV/E2
jW6tI+dLz/1la1tJsLVynWXvci7KAW+ynVfCbOo0LiYzR966wIiBqpL4l3MZcj5J+Ma/wBRgFAlf
eEhBKsVR5ckbnH0XlKA2RkHYMCj8gthnLroa2YskKL4qCZerpLm5SlgD6tUgDNLpTiIvjiQ2geaL
dyWeKUdNieLHzpn3/F3eQXi6e36HbXzI4YwH9P6lSTXsgom7xpuSx8isf3BaQAHE5srRJZpbCbjb
dnjwYQyVkKNM6TU2Q0B6KLr8CYeI7eh1SAwzNZKLk60EIqU3ICCoveZkBX1y4mI0+GAenUGNMHgy
aEIgZo63LRIWFlKhvpEQiB8RB2T/k/Abfq0QW0tOn4R/cnLk1XnPVHmRzKzN5VgOxmMcwm2E+SHz
1I3PVt1eBaO5NhHvt8N5Y0y5xFRgKPIlbrejWdP7Q1JzQPRyNDDLOArij8g6ufOuhCUHdSyd3jjs
XAF4NM1EX3ivEHDZm19yjgrnbCbMqGPjbgY55A7X+vrGQr70r7Sg3CO2IUxKzQo3nYYpmOyd3Jji
8k49TTvYhUJDFT6Rx8HIoQnkXfyY6PXanV/kxzm4EkEy42KqtKqE3rEZ7OrewmrKFAj+Ndu/iIh9
lP1g5ffHlHNldvaOKXS4EzDXssBYVTYX+3aGeMJZY0fyPZ5QOAFCT61pShlzivk1/Er+32bwBoR8
VdjqJUvvoHdrOtV13zzLm/ATwvkVwgB/xFJ4Fvn8kdeLkYzCtU3WkgQk2yFMrQp+yFD39BTytw0p
yb52aCol93ltTXdmMjyNJl6zHCCHD/dbSG1iGPKS3Eqe/yG36GQrD+KOQPWXY+NwmcpSshRJ6d/X
lX4XUlh6SVG1KTQEmbFEny+VEM5to1xqWPXByi6FPoqrS30G2uMAv+ggaVn11vp0bxNuv1J+w37w
+GxFCey9HOX4fTAptrpS9Dskk2SAOenoB+vcOAONi2gnLtGE8BzEI9G74qdmdTSyGd7TALnw8h2z
G+FNiGMttiZWXnAnOQOSR5fMxtjcim3KtAh4QKc4z96HrBxSSdjIr7REVbOliM/Zz/krvCK1/XAz
5xrLnLTKuu9xj9uqMmQ752p9LweDR4+wNXFb0SkhcS/jNP9uIqitDeglqRlROCJ+j4XrrJTqHaj3
VkaTEDqcn4LC2DFYkZbXPTUR/FGLjOGKjwRKkAdzthB0rmyMtbhzvzjQXriRrui+Yl2kygcXuXgo
Evn1XvhDpm1Gijxr+i959dKNOOizCXDAiFG6gZXdTMmPfZ0IzVcTLt4Zg8/AcmAcqLacVT6jq0KU
8xuJQprktsDu7AdwtmZQSVAYwQHz8bWIJfhbPpc3mVP+kLmLDPub0Ro/s7H/KhQCO69+tPCM+TGZ
FeIR34IoTlTEpLoDw4CYyCdyuxOy76+JDMY635K7r02U+7yzH42upHElPjmJJcg/940pcSQdTLmD
dE+HFo8Yn9vzf4Jn4P/JF8wmaiq3jmPRu0lmV03DO/kQ/y0xEnI4lPl4TnThaNG5RPmiVBSbZzuU
nMIvRA7Bkf98xmgLoyV4ssPiS4RLA+2bFiYZjb2rt2Kq9xwAnm/i5rJx6LQ2RDCcztdWSibTfGni
eQO9zFL69jqHDsi3JIHpsBMlT9VZX7zJFiQyn5wb/rE3rLWhzQ9x4yHvA+Krs4oKQUeN15/x2roH
vZFYjyDRxxXLxuixxWH3M5rVEdMIxKaG9TXFTXpHPDSu+6inFwLOv6vu+CtqBLLOipkQ4G3Ubouq
3z4hIlUj8g+cC/FMZx9MlRcTEtdMQUL70RU0lZ7vBgp7EGy5MBtcWMyvRU+eMFg1pAtng4Y3eXvV
OVujIlfHjeTTUE1S6Amtifs+/6aryjaAi4Y3xv0sV0SWkl8cSUmYG66tELciFgCIFt/2DUAaolEC
NUgtAeU5oAf07NPwMOeso8aru7O5lX8Z6Lqwr2PkvR3BErHUNrYPmyFba4ifJWLycnahSj6R25TE
IVZG/tHQKMfHAlvTl8LwHybTf3QQC+sTMnM41sOlXlr7n9DZ9Ep462n5wznIXBgyn9MA5LSEewBi
jh7JMqcV5KmeakFq7gzAms6Cq1oiOVJvLb9/IWIzE6A+/gde0Rnta1zRuJmWVvRhnjdSFlWohBXk
bCWcEH+nMUlyZ7dci1hv2y6+CRgyIeohvmJPAYtaA/pg+docode8fuDS94itBJb+ncF04K9SrJE2
3UtXNa/eXAqUuceu2d7C8zO7ZpsD1wvdSjw8CrFKeWSiKZ3+AF3yXaJkXsSf3yO6JmrhDw3OoLA+
+aTO6m7FwRfPdQRo0YHhOOTC2wrZUvJWAlOooI4GrmDpaHR4xsNRN7FJ5OFVayEaoXaBdhH+dqCs
iCSEDQcnkNtIqI+zmq5n84vl39B22c+TFU/ImktIj7mQSps9ZN68F6jOSewDMiuGGS3Lff0XXjOY
1IA/vS+Po15JNiGvp02hJHPJRxgoyg8fYVkJv0dmEJ/Js+l6ACDSpPWruK2E26AKLV2/SCECGjem
+Rgo6fOcAlP/yupKsYhk0MWsVvnaN7rkghSrSqkdnxs5aOtTV/PjzK4TOss/Nh1JMdI1SHXp1iIf
Vs9RgmCuaexkneD2ZTw08xvq9tokoG7icjURCfZIiOwj6PGbM5wxruY/KTeSzNWh/5F6duxllTGF
rG3bZ6OxC6cKkBioBDfD2wqlQLB3qSRis5TjLIujJO6jVhaIGFrdT4IHshamdPhI9tjDb8+awz1q
3JQ53U/JGmVjc19RclYREYLrcZGaCd1ClY/Mmr8w1zL1Em8I7YG5dtDAuNijK/4bl7yY057gXK5X
/vX0AliLU4+IvkcZJjcLKXcH0Z0Fb3+MoHnOyTQ99UX3gGDtlabSPW5q/XXpD1/pmgCwcd11qEDq
IcWAUWA9RZXxnxHwPmteJnP8I+zfK9++QvRvzeu3Ef2vorG7NiHFQlOj2w6ALV1rQX+zn5YLtRkv
N0xVEfW50inxcGB1pBp5qGZG3dYTSAzG6pSAQSe06crouz36D6k7QQWhg6/xbklRIv1d8P49E8IP
lAv+0UGTRgGLgVNwpSPOF9n+maIne8FMoExGSkZUMsioQgjn8/MlbHqzn2WWXj9RvHKt6L12Sdc4
Fp5azWFKL7gUAjJWUXXDtZLM2l1PKxiCAPwvEO+ffJM7VuwLJjFYywk3m6S6ATnt8v5d9beJjWmq
AjqoScEqdOp27v9sIDWu4ooujpGJSqVSg0o7SOcp0KKpfP1PWxf+pZCtE9VcCxGCEWt0gaEKKM8S
7VUOwik4KMFVE9DUOM1AjngK2XeNcRNK518cGy5qOea4TRG5evBymq3C/fXOFf4s9BklxQxJlrob
thycAqQ5P09iFMexZ2Sa/cSd0K1I3RAqdj12n9qEiz4NSa9wTC8qymfjjMIpzdrlOHBWbXwg1kHj
IK4czqHj0ak50wN8th7SRU2XcTNr/gMbl06nGOkCCyshRGemP9tI/aLE1YcCemk2WbxymjZedz1B
Rw3rx02fxQb23C+0hmzpSp5flRn6nUxIZmMk+aL6M7Klyn0MZ13QJPHvR41jTnv5EocSm8WP6Vb1
PuvpGQOlyxk8MJK/zqhBuZSoGYqU3ucpazIwVk/pJ4FW2ExtbSMV+aD6NDlDR2d+4y5YReUeTGZh
DbjvUtI55s/luB5pYYqE3KWTTnJg6tIrLyzapGeNssUlOW1NFozB3w/qqYahmhZLt1jbHHZBkncq
9fVOh7/t3Ui5eV7eRlV1bZnlKrTjn13ln6n60Y7aMNHZppbLFM7Q5/lBfbvw4sGfnrhApii847Wb
6Xs90ziXJoeFT9QKiZx42+88cSTlJJbZ90FXLhVkzE7Pwf/wNPA7UIlBecNYuuoR5SiGSyE6pz3y
ABq9DauCA240/nUI41i1t0VvXDZjubJB+4Jx4+PwejiFBZDcmadZXG6/lsT6+2kWcxPW/dSokzc9
pQhxk2dkE2grr1JuRqW556F854UmZithHeEPG/7GxZFu1Vd28+kn+efBl5vm7ydZqkBmfq3ZSm+x
Sqp5weZlLLraUFkPTI9jPBcPGEa+CWrE+KZKnzfuQoJRYzToRkaKpnrm16xpRpAkXPFHILhGV+md
HdLE9NWm83ITPhgprZXQgJDPlG/lBT1m8U3xm1j3muZecmnEo7+u+V19lCEL0qGIUK24oGnZKHXI
tUN83BNpdWunfy/KW80Lz2wU4+ixPpiQxXUSa1GjInD1a2lC1RUqZzOTr/XeObtG/g5h+ZK97IAi
E3d2FKwr9nRr5u9J9k600GgvnOhUej3QaoFr0MkeaoIWg6lzMQm+ht51+pKWEfdPf5OgBQ/lSseF
P7e2C/1YjLqsLdVWMPBR7vOWImxzkSA+HwNB1Ig4Rg3QTvVcZvmfij1cqQkFjyXBz6vR9Fetjr4m
tmpm2RHmXclXllICpn3VAMXNpCcTkC2pYy4eiPhYNlOUIPLXcnKvaQCFHIPSnqnPXNYR/3qFA0do
sRr26NPkU8V2YToQL16p8Cli3kIyXTWNnL1gJRPLbpFcgakia5s9T1p93Sa3dMqS8G3wy3PFJTLq
P0z/wVMJzemAsoanOXtVreGeseX3W9rayLTp9PTVcwTj+p5KrXeIj5c8zukT+49VRQyJK9VBqYUS
XfjfC0tmj3VeWIGdbPUMKDScV5RFWcUM6NbQ7iIyaBZbBs+Vl24GV6GFNXELNfpSVBFNwVOMfmGJ
GlvUdtfsbD3sbjzaz6v+8GDGmD/bfvLCZ5aYz6i1YOVlzXNoRrexXZ2bxc8nzaUO0NNUG7ImQjHc
THvH7mAWMytuQ8NM511uGneC4SIf91VyDbpd3wMacyCcit7g1vYXJkApDW1d+zMHfh9I/L2Y/3yM
xWKGju/CAI3nXULuMDKDK9lcEvoL3VpoOURuetu8xnr/VaroRbuEzd8Kut9s1Mi8S7RCv6r4e+MD
HQJ3nF7xz5fFrwfUVI1IgFjMtjz594N5UkKNoFEv5t2AFQTxlEp0EPf/bhC5zQ8GCYGxhmQs511I
zT2OsEBrmn/Ouh5bcoSs6W7HikO6XJSWJD0c6dQP5h19NiSPIxTzf/EeByMsDIYBwTCOImUS5B/U
iPsFJ/D0EHLAlhvm8CUWG8Y3eq+KtXDeCd/mF7dbl4FA3868jNAhT420cDHr0M41O2UknJYa1pVQ
FYECSQgLA+Xsix3daAdzJ6t3sAfcrpkaEgLTDpmhK8kYEfEl9tvp2VvIG/zezgejLLZzryLjMlWM
YpCWlKAgB8+TmnTejOlkIkHtGrDJ0+MeXTUTwSwq0CnkoePYp5cjZ5vGeuZNlE10V0ZdPUi1xUzv
yKCM/pDdfnq4o2ZF+3u8pXh0l5Z2mmnutOubKydD9nP8j5XX0Jmcq5IyCV5WyiUFZxJ2qkBPkkAi
Y9ZRPxNESEHZ+p0UhXXAdoJDnH6+48tAeyzQRQJne6kykVu+qrUqVkWHTgtzjvzge+6uwndLQiu+
c3q8o1v5YLjFqucDWXe3Zri2pPOVJL4GMiywB8gKnBvr6D4+GGthywhewyFWc2yZWt1L1lOC8Jjl
Pv1K54ZZXMRZrii5kfFKclnAupNs81kn7twgC8Z0W/vKXFUMElQxXbn+rIduZTfX/+JNKOmixoOA
RrUXZjnVe5qUuUyYr5aXnD7JILbOGbP5OR78fe4PBtE/H8CpR0zINhmkSbsfmOYmjp9BlTLyQf/d
2yzNmD1lXWkyZQO5YUEwJcNO9HB6lKMb2nVs1PMRtUKX9PPr5MkYY8a4MCHNsqE5RSLltN/QUC9P
j3V0ExyMtdgE9CdNCMgYCwhTyAPWvqzj9BjHl+ev93GXwjh5kc9ZFjFGg6QY3peQu2TibBImp0c6
aonRtWHiaMLn7YsEDq6ZOlDr2Urq/a0GcKL1yo3wIIpRkVjr9FhHV+lgrMUNmgVQ8aqw2Y9FHnqf
QBGGXGGsbapaz16h595tsffmHoxS0ZjFwjA2YtyFXkFNgkD8vOvplzu6ZAcvJ9vmYCIH16LhS1hh
59BZF8abrVOZF65H2jadHunoBjwYSZ7kYKRgzJI5KVgyOVI9ciV4vg2Uz//7KOC3gAgGTWKIbz6P
4gxNABOlZxSQAr2FJw5Bkx4+Z6zdMSf0cJjFGpV9M9Ze09KaWLc2ojnmlcmZIE2ciaXjdjjEYmUM
dIU6tWQIOuupwjkHFydfgGJEU1BqKTfgfzd1iwXyO3cMkqGbd1AFzFzZiS9BWf7u9CjnZk52/8E2
sAczrtuOBeopIdGGF2HqnR7h2JY+nLiFpQvpoGIj8D/vLPPDSMyncfhZJnf2kJ9ZoGPn9GCcf3hn
9FtSlQa7oFPt59JZTChiMPIkrZOH51THjo6m4WZJTx8SO4ugJJ4t3ws1a9pB+0NHYNLgcFPmgnt9
tpbt2EmFj/D/h9I/L5EXVKlS2/q0k+i1R96EFAJcqNOrpMunLPe3QW8MG+VkGnbYi5OKsJueZARB
O1vXL+2puK7CgDIs7ZJqI1HbLKiJwJcXA4jVE9KiS3pIWH4FdOnBsL5mXnJRpOoT3sbY6ndIvgin
6vRjHtuu9CBA5g0EDMdmcShyOiAh2D/NOyfwdngcrhKfa1siK/ePiTgYYrFfW6rvJ60a2Uf+tubV
uPoVxKAwj7+ZVeJ2MgUiYHH65Y4t9OHLLeIZZGrGmYuNs2iV0QXVWB1C2f/qivl7FG3pFURxPlq2
yyiFmT5WSnXPXQYj9ey9eXqpQDs+b9upydxJ81XsF6xIdo6QUv+b+dKWXoelgvrTNGDe1eE7PWMe
UBVJEYA8Pcgxd+NwuhZXS6EYWQ1sN+8UiCHt/G1fDWBsyvC7bX5AQzg92jFjSekv7BAUGRzUID5P
WmBrU4mE4N65kTmrwWxXjnVmox2NFA+HWZgU0x+mZpS1wcc1m78usyjbDNElzO75S3F1+r2Obu2D
91pYlzhWOpcOmPg1A7Kg/6v78uh+OxhisVB8vu4nPkNUwYNw5K2pOSN0dnQEGsyi9qei0r1saESd
XhXFk4kzA6uGtiNXBRJ8/2KeDoaQeTy4jpvZ9uuug3Er7GpcdnfURdHr9CBHt/TBIAsjqrjOEGWY
gD0XhHMv8OfYbTD0UjsfUC56eryji49Etg7G7ao0Bfv8UqXvhNU0BqoAeCw+cNBZfOD4K/09xGJD
V+6EtorFEGxoPrxXVvwX/4wY8V85ZibcBJoMEOl4S0cjc2I7LZx4/zqgxrzO2Rjn2E47HGLxOk1a
mk2rRuoOBbKGxn4j3vPpNVnU6P+K3Q+HWBwX37VbqjwZwivEn4X8RKQraBGsErpiINO0d2vPrtRC
4+CvgdGdIPoVqYOFx0kfHDeajVqlc1G7nbUPqfYIuuJ6iGFBfAjRa1+eBTGW7RJAeqZMWcCzJAhv
fT2g9+kbUy5FrcLU+l06kLjJrWv8B6xGE2FR/6ZGWU9qN07P2rEgwFT/fvaFbzAGUes3baXuZq+/
hZkn6W4O0B6QKqaN6Ac4ENpOD3p0M8BI8NDadui0uJgwf/L80apHdddm8UPbGA9E1adHOHbrmAcj
LF6rK6asjlNGiAu6VkDsUN1bu6pvzvoExyzB4UALDyepsyRxtUHd0Vj1iQIIejbvzjo4Z+ZrSTNL
Ow9KT8zbEDhJyNmq5y6CRUb59x5Gg1SV5I2JqNFni2bUQ4tM0cySIB8jUinTqN1hC0T8URn8Z/7Y
gT/vpQ2nbTGUN6IfoIfTZvJNftqVkn42a15AqFU+Us2+Rl0KjUKpdpEyNNiLNswXKYtgfoQzyVqk
ZfomejWJnZ3Z1wvmy+8XMqVXIyJU/HdxJXRQl43GbpkzqhW8Sr0TPiYjI3+qwrzpYanyxJId2VfK
ka6AUMp3ZH5tHzZacgsWA2GWRtCkm+3ryabgxDj3nAvOx1/P6WJ4TYv8mb0wjLlW63qBFNVOpX8N
Rb6EAEyVwgN35X1mXej6vUt2XiqGxTLUNKfovJT6BkIzCgVPH5sjG02H84K+iaHyKEuuOBl1tTCr
adpJSRCot3DxT49w5Lx8GmGxz9oyqCKln6edJFXYVOQS/s2Z1A0PzrtBJAthbOGaDX2k+eYwTHg1
MMHBTtidKRpbp99kf8kvwqpPwyys2Fz69A4PGUayXfW3BAEd8Tam/GWeSRRhzuF+StEhVl/+1sXa
KrXfpMRRNK+kpExKIaPs1nAQl9qX6bABE3AYKWGUqmRSN2jQh3d6P34IBq1E3e3ptzi2HpASHaTa
UGyzjMV6OF3SDlbPS8iJBLmVSmC5m06PcgRbQOtIQlBpV0km/bN1qVt4+VyT007uFQJ+OYty1igl
kwLm04Pp+y6Ty5UhYQQb3eA61pfSklZjl0ZcptOuNpQHu7ZETCgaXBqmWNeDWb8JBY9FIbqC6fi7
VHZKWrQ49I8QObYLyx6hVWE4JOMv1Vs0emb2E+taz+ONBEx8YtpQTs69ncKimauHFp028hFJ+Ox0
1iNLb6ZdJRVTLQlREyZ26j2H1GADr2Ans1rKm/RLNSa5x+NI4XYLb79EbDHLvOgCUy/pmvjVjGkv
KaUbbfg4dmg8JvQp7OhIIDVjfBJFaiNVrlILAMFefA+pvZS/2oomSdlOQ00GLlTd3lL1cyU1PlJ+
EufaXes9pDS0mjNrR8vpfSGWKKXxqa05fZk7RKRj63E27ZvJVyVw5+OkSl6uAqnPkwMm+1Usk0hF
Jqp2q1ZfnailqUBO1RW8XFOnnK66M1sTNQZ1VSFrNnrdFWT97RxTHolUSWPTqFSjyoE+O8LdLsP/
R9mZLcWNbd36iRSR6qVb+sYNpA22uVHg2tvqe6Wk1NP/3xDep0ziSOLcFIWBlLS01mzHHGP+Jaz/
2t5lukczkT00yxpfzebqKoOj3+//61ZAafpwOAdQd9WG5gc3bX6G4bjSj9klXYEN8L2XyVyMe2bU
t0ybiYstqtMb0Yr4oJaZAhnt7mLguFWJebIxGMY2f4GnWOdt992tZDN8KkMhLCyYq3VGb3p4gXaL
mQW2hsQ1HsWDh8nEAd7aJh8NfZ87Tx92ic+Sdwg9xE91wWT42F6mM8PEMPRoy2jSlHFD1/gKwvyC
gdeUX8j7x96AYzh/brL5AaKiKyaYzoHknu8ZZpVVXiUe4KObq+STmOp4N6KeoKNLrMPc2+Ds3NMU
CBzDW8eP19/OsuC31MCx5NTWXp/l0fHy0Eyp4gJm/cwhRvpxndhgWTWwfPxi1uqnD8/yn5c7sLLZ
xkknp+FyGmLn0KorslYsmJSoN3eaBtOWMUpOCXNIaf/gslup/gANYCRxGZl6sc3zDb8n4zMzS10y
3cOb4ob3Kejv0L75Td/ZzdRbcpB+3Q9xbPjeThBru/Iv+FdlLXyZcbxh0P7grJll9WwV5fc2Wol3
JocJsc76EuQI3897hOGznyIYEPmBxqnbzoOqpArsM7V8iecQWAVPbYFhrz+MZXdnzwkJuBec7KPg
CxnYGPdXFqW707wvvi9G9X2TXEX95m4B5uaxCdaheHOGsxkWLc6slobJOcKWhCeFr+ZzjL7tEjB4
ul8YwffPBSFAkVmsDJoYVDM4th7a5YsDopm+mvgNSEWYiTmbLLhIzC9lCYnL4K+iLMppxFeXRwiQ
Qt5lREzZts2lZkFFbxShGoPd04gjPDvj7J6PQiYx9kV912Ia0mGelbT8JdZi+ZGtONVktujp2Ekr
7QCmhzuT3SUMEg8LlhyWDlEq3Ik5ZEOeQsWCOjhzVmvEprZV5mQnbZtd6IVaaDWpsAlztQqbMbSW
+pWVOQOOiORes76wY2rgbNAYa5HfqbwiAqtm8k8Jts1TA5J07LvT7D/YOOo53W2dytqd6pk1Ap+C
h9UEu0wSYQxxZJRWd6KDEIdlQTwr+2KCftPHCg2132xu4OAbw921ougIZ6Kp2LoqoTfiH/xi95UH
YkP9NNIA5jCIn0uotpnHz6rmlm9TxLUYDHmSpgZWS/CT0RS9BkvJe4exQUvHP/ESmFV+KYHKcmlo
yc0AhUJgkUT3ilKOH9OVWfHVKYUsn26YZ29IfyE1PIi20z6CAdLbm9tpMm6LqKeXDQZ2M4p2hMPE
scFnJi2ulWBJaL9ip/BaJ1KhEah8GTU5K3pCzB0jPrJK3nf2BzECaC6yD5kNxPfIF2o0f70AMRcn
NAgGEeVgHVgD1pCOPbl3JrghQ00abU9wiwHSFWgpyGcNeXelADSDdkpvc+GI6mVoLJfkXEyo+F+W
UdSQ1mZgP19oeJxDRm159O+4d+0tTfwTNJFTsOpsdF7StFgnBbMUekHwtXBbAn3ypSiax1UJiyQp
RqvI9c6ht7BweVCN6OL8jvgNfJgmxiy72TD03TTLl2yaP3cTg7ZxML4T/JlvOgNMnKpmgVC2jZ7p
mpz8UZxrOqtdinHotmXVXQYMeDMJP/EGmFcWAXQM+IjJbxGZasD2+J45IDQk82HPeEGA6gWzCTRq
FJr+cfFx6dzezSZiFFbfaiLIUhg1W/qPG8SV9SbWzgwdETbH+JAAImWFVpqWFOmE4ovZvFMNPVAi
eXtHB7u4iPImrMaduR0yZp/xAG0Ph0c9K0bgLiB9EhlvgvdWfrtzH5gcPr4oa4Z1eJDAOUnmkHzw
DcrFKZuYgd7K3BoMtCcFt4GZDIOtHBBEdUFITu1eOGV0Pmb7Z3jTFUO0wd3LHWrVGkJacSVozB9L
5yddejoOS8hQNa4SaVMdHDby8Rs/GIXT2vlkDyJ7timI4rFfv02vMvy+GoNuqxh1lcQL0NDCIN5W
7u4qde+Y/OTsoGm3nsXwTuwTdc5BkzqATj19uDHxmGSQiBn+C7+l2YKX1x/PBNu4CCZkWRETQCuM
MTSUjDb+YHj9OVtDVE7YfNlAe8dICwNMIdA0cmq2z77qrnSy5s278G8FPK9fmZ4cOlfonGx8w0GE
snOXLm/HpN9CBHSjwTWCxNr49Tvr4/ZptCnTGXCGYkh5N999W/lc1/7fOzhI4qYoDRs/4w6UzmgG
lGMsShktaUAgLIpoFk+UCmJxcBhyPv72DyDwL2+fBI/aMWh+auIHa2CB/onjKOu3GjwgdFGSK2C+
zL4IkxxINwpInpYbpSKyiCKwKdpnvWE8WL0k95jVd+5K5/Xwzfx5VwfrMueIUsUu6+LROWHZ1bcT
l0J2raCIIyXMg6jccAGaCbbIw70i/kSMwA+P38xbrCUvCab40LGQP7PfNML6ZNi5Thx324WpBlFu
rL6Jchjz1CLBPnfD6EQUaZn9IKLIBX5F8QrFtig8qgS6BsYVy2dtpfffoJbicKn+vDvr9fGtW6ST
6f93W5weEdflBio6AZ5ciMqRXfDhDT2+Hn8xtq/X48BgdMXc9uYu7cCmvWDW/dndCnXKiRlN+Jjs
X6LkxlKJy1tjrD6klMdv4k31W+8EoVnGUEDyoMv9+qmHJm/8PuWdBPC5KaLk2pogZ/ZFqgewXrxf
Afvrg3s+NVao8JB+Qsn2ld/rmb+0m6bt1I53fGWG/tUOohEYCUSwNPrQZKHCRB6qcJ0Ogo7L8eeW
az1829BCADHeBK7KMq9vwdzVleGZu25bwx3y26yaaE4ev8rfjp9v4siobvo+Ykqvr5ImtTcaXtNt
cyIwZkvL4nPqkMW+18NYI4XDx/nzQgdF+L7p7apOum47ECOqUKCoBfuL+1tIjyjLK7XgOSOqLGMC
S9FPLa0LW/rxJ7bfeeTDypNV9dk8GTVeEMOXBckTG4rp+WsPIka6HtftxhJ9+5wzfgn3A6yqOGXx
4IRTF5/OcOqSSSCRrExBAabeDT69o7gh2jdvX526C5UizziDaqF1o7OweKy89FlJpoJmPrzyYFmB
er08DWG0uTz+hDLkR5b6sPNZkQzZU8g7JeyuIbBJQ3M9qdhTTe8cv5i24bGLHRqlJkiLduS9FoZ/
JWrACpK/45f4m937Y+scVjPqro13cc/zQMoDGxKFg7gi9RzET/LBpMZw/HJ/j7j/PROHCsYlql47
z+SRcIlLTPln+GLDJKRtMMfQFSWflQvy2kV1c/zaf9+bNHcc36fSezhF2YZh7Dddj8GFsQsaTNg3
gDmeReSqxy9k/c28CHDlej4qgsxQvT74ddTso9zmSiqhcvrEBC7yQzanhDeUefGEik6UTRGnkbZh
54UOIGCjIK5ep2oW4k4jETPgWLb2ljaaOCaO3+3frccfSdCBmer3G3/fdRhDjl5ZkQD1q4KF6MCE
tJPq4pTAQOPU5yXRHTeqEIs6BlWU47fyN3cUgCfAKUE1D57h9br1TR3tMtSfOVwfgqyHHra5VCug
ac0bBpRJMGkG3B+/pvWXHBDDQOAaepagzgcXHcO5NNJ8bLc7AmdVnQLosqimKXamHFQjqqG0QvGa
yjDiCaig+BaZlfikduiaQX4DLIGQadk87Trrne10IJOl4JIenkmnGNAtig3+QfegCDejzSzRuCXO
hpfKubGd7/5e0slzdSeGx6X84QVPqufwSmQn2VPvpMovfCKvjRFDKNBBMdRowip0aNqzdAg7y3R2
a4c0rbIfgYh1QUgquJx62nJclDWACl1yoAHFWauZNc9OKhOnp0PTX8SB+60yVmlhsXSkEKQq9txT
B39pC0gNnqVkz0OCTw1Hxl9Rabh0H3k3Sw/hD+IgLwIIgk0SQ1Q4NaP9bvHeYkQcF9qVy4NGFPEh
kJGI37LeR9/kEz24izLe67KbVsUaSUgQ8KVGBXUcvTJSao9iajAiakf9NIxWrXtx8kjDhsQLVWwc
OQH00CziTB6hAsCfB1Ug/i9F1eU4XNXQGuhzlMbpzBPcKLAVKZ3wl7uG2HJ+loK5Vez+Iz5Wx3C+
iGB7wwOKuyFgzNHhSQImqLH5vdd9JNmjqLMbHsY03AqrtDGyG+jvLqk1ajJLZ1XJhZrNFGQm4y5K
jSfmslUNG57hQDmrGiK85F4EoMbmhfeZRyk782xqxs9BkA1nDOWUsKv+J/CgE6ESR/mTNpFFQcvt
i9udcS8LFdnmF960Xh1fVJLg3WAQSDESSLCH3YZ0dvbP7RbSQGhBI2+4q4rq29z/WGpeVv9h35hn
/ONar7PvoLTEHlK4UjVbB44BShEaM8+eVx8K3r86hCw/cSmFJiULRDF7+Kq4PC4LnJOyXd4MTksN
zyYu0hXNKnYhJTkqPJm+82mM3U8q5fBWuIt03vrjaTp/Gxhn3xjpRTxm8aVNgkFnpoGdyzJP9B7H
kZOF2owXlR/NkmlFqKIpg7MwgoySeotudYSOttlE4Ps2kNem4C6Q/rpvu5ue6qNmZNum+R7yrsUX
PJcwPYDIAZ6vb1dbC4gKDhFLJNr+zjtxDKCq4NZ+5Q7pGDEUhhfKavh+4ZIZ7oIh/8a/JAbi2mN5
G5brL/SbOnrHP9AzfhOGSKt6ExKqk+FT5XxtlkO3q/cerpM4FuZCC1ZvXrRF3R5upqaITjVaVYXz
f7us/MFGkBCbW/BgTvMNid548j9Z+XgtmlXbnr4ugwfTYXTXACx2fety32ZffqNyGTn4yhvtKE4n
pT+fIEgVnzVme1Ym17x96Y2oGcHw6L2JCq7MCw40Jrbt4F+j26HRX3lXUZ3aSXqv75e6fZT8pdhm
xcKpUENU4aLCXdvSRML6voWlXC7Zk1wYqI8BDSOKyRD2IUKqaoJmEXnX8L1OylEnACLcbJ1ci44T
3+2WVnUuM6I7GEtArEhYxHF65nrDWZ98t+PmpE6a7TDtxEVix+wL6QxsoGBBMx3Gvk3/uIxWeLGb
pjMDLnjOuy44087qZtUBRTrHKJPkLxTEQP0q5Sk5LntIn5q4+4ZdUdrabarvCex8alTq4cXGZDEp
TLcRaK2xyU4gpO7Oq8g5mcJwFe1qOXeqIsXw3ZsNXi6CHzKvVr0MSStMRS/1Un5lKqD6HAGWUU+g
rr4KW5GYBxXCSwy40Gi5kmp578CVzXJIhgq6OViVIZyddtBh7lMMWIIMD7PtbYg8O/Xu+FPDC6jh
5tsM1X3WVD9aXpZXdldU+G7NOHt2Yws2fMe5SvzdR2KB3+xb4ngXMt2IaAE2KJAlG6iQNgiebVrK
5DkMOBTtP0nTuCt9TwzTCb7JnoL7qbRviEUuw4I/i+tWpIr/iOsTRYFvQ13NZ0qTNOsJJ9nY+Ody
Wps6aM4zkwhN6llm15gwuUNjA0FnuSmQzWJ4Mm6X+mSeBridXurf/DQyjPTM3DUX7GRVolSj3JMl
sXMYndd3It3hh0p3ZRs4Rvy1GO7nxtpiHRc3Xhl15vJhLNLvdpr/w57Q9Dsmvg3Smwp1XdlHq720
E6iI6LqEo7VVRt8W/RWUBBcS9MRsaG2TblVOzWiZnqU1yhvHAyv3TWAFb7kJl40FnQtG4VBSOiJW
qN00Kba7oH5w/An6v+5nBTiZu61TG/ah5D8GunymMdw5cw5tcnclbWUoLRs4S3YZRNQASRArvU0o
/aukVjhklR1Hhu3lu/WFMCFiqWY3LFBeit2NBWST64RI0V5K8DbgwY1pXHNZlD7hw95vylMjLe4y
d/wiqQ75LFpqN6Wd/1QOWeefczdflcMU3ckpHV8agsu3JpWCgB1QMQ4dhtis1yaVlKEJRjdstruq
oVcFJHh3vxp1sVw1BAbDxls3eCDebSRQxO1HNCpKZDaFXNpa6/Ye2hwafU68dg1FcD00kQLPKnyC
OqUsCBGCBy+sQldV1fhhVgVXU5hsU06CIBjidEb1T500XcIFdECGJBVSQVXS/KyoiELg5qKT1cDt
Z49XXfR1M+XodOEtg+E8qjJJccmitpmL1ghMgLAfcvvr3KD3wM3x1/ybqBuIU/2+vROZxNz7F8lU
3MjtihpS/SmJCGLnpIshs111sNyFSKe1oAtDP0aWFnkJe7BOl8y7KeCKi3fpyVTeYNuh2kzOh9Le
ymlLf5OImKrBzkakJ37kETQ+K3kA4TZatod0wZdNf82cNczjxsnAYsqikoNws5La4Y9CNt4OqZiV
gS1vbym+k9chp0uNS78ZZfig6RcJwTlRSGLegSl+3NXjtXj3aR+rIeqWSOIQEWJL8J8KRTc5RgRV
BGSIpEMnTmNmhs5hOVLU5GSQPLrllTmcTu7uzMnLzwVdZzrip5vmJd7rjf6xnMDc0N4N4fD9UOYh
WGmYDwmSrb1xhnrUSte+ZJ9976GMH00oz4S1UaUtjDp17CR2a2fGKEtkQipAe7oPnySgxg9/G6MV
djfeCX+wwgWlRZJASb/vxq/8ss5jZqGBN8fxAi87MoUbq/y2G/PV1MGHu5XNbYf2UWZUnZiO1pIi
MVCS6kz3gP/2iFOn98B1eGdKt6rUu4oqZKxdyUGsgu9qkVXEo6zDQFQNyyL3IwFC5PwEUshiqtkz
cx1JSx82v1D3l2ToPN5hW6goCDk6jNXPneN84qQhtu1S7sgMC43FO8FNOE1xFzNAAe06NHFoNcvm
N3l0YW0KiPza+24oLid+JILeoq1bGtzfA8sRapw/WrupmKKX4hUpBTmKSKSrwAQxhCAYjMZsRT9J
IQ/H5KObiugEO3OlQa87zr91YsWP6r6RSQ0jL1vns/cuFH/wRnaQ7JRr/g0EQ8BqSR4oDl39JcuG
aKMAAnvClmzvfnJGJDFozdJiMoOV+HJ5oNKjaBKbwFLTU1NlWf1l0ht0FES1rRbucaPnvi2dMU3s
kjxqnJgxdvWR/uh3pj0MZIW91NvN9JCZl3NUrxy7ClMI3XgyInnVCed9ciP+dMx46q6+LWjwtorb
jAzERjR5X0VTb5vXSbs5cep/FoKRPYu+dM0jZiaj6tLOCASuxMLW5EphidDlBdwBXveS9RByqQ73
X2i9s+85rimNKWcVaFGPKLf2N0EMRoUI1jQi+1aZRUnTwq6aEyV0IGOj7GrEpR5fpjc1EHlNULvW
xqU6RD3i9SrRQaTZ7ZTFVmKjaEgsQX5XB+i8hwLo9hYmxTLeaxStMMdXyT1XtcC7OuIZUzP69VVR
DSzTfImL7czRBQHgApXQ3sJ89fOTTLK0EkAe5OUg/yECnRxQsC8bQN5aAChL7M2NadBDd12drbRs
fnIg1BRk4K43uye+6zl/fHEzSyMWHbNqfAkAq+g38f1859KiJT34/Y9CiVJqDaF15Fcss/i+M3a7
m3YfrCy2IRUiCSv9r6zmEmf+9jeoWFcb+0Lp4EqK+SyYYRI9lA4+sWbu0hnP6mUPWTEec/fBhuI4
QxQA6RwJKwqVTbYJ2zt5ospB0GlftVGs2568RL1YNZr5olhu0xCDrsk5a0MxL8UgU31YnB4Jq+h2
D3l+EDYXhKkAJ/wq/WFu+qsoa2+dtP6OLtU3PkdIGkyBV+SCkssot/VY6ApzAq0qn8rYzTndukXE
L8SHwF8aBB8wmwoFFOH/hmjgtlBY/bkKTJTNYzpWoK2wm2A68+Je0+HrBC2oBmsiUX+37ajg5dVm
ov/5Z3CjfPKPg16arbepTB+lRrR0BLpZwS8774Jlls1hUWUeWUmN9/Naj5+gt4OvB9c/yFcJe614
X3N9akoFb5fFYohIPipFRJEQh/egYplDiUH8LphChVyafl1Qp8YkWuBdMKMKBTAVMsnHb/EvPbBX
S3TIS1k55X5n7on/nKH8zgoI0MPxJnZ4cRwXGkOfG/ti4zyopS5C/uO3YL1t27++hYMeGGyWCfTQ
CkE1CgDagg0sbEWGEqulMzJ9kKwBm0k+jX0HSu/3lhfdHBgjlqbq7QulLQRDGEgFQ8fv8m+1T39D
UkeTEq5dxihf7yWzmaZg0F4CV8xFNAbA69Qi6c3pnAVterk0jPOCPdqP57XlXzVO9k6V+AUK9GZT
B5ZGKZyQuP3gRpzQ7+Kqj5ptNDPaYfzCv8nf47nZx0ZEyY7tw2KxDNynOu1RNX0WnEu6DREms/tB
/Z4IChN/BS/7JX8aYhQImveUmeEBVu2gaa49CD1UgNCpFt5DlTA+WH0R3glAt3jJrwWdFNBQtQax
++uIDbBP8fnaK417BaAZPeQr5Y9EdOBOFOtTWFNJTEF91oOB7sgO944GVzBXu/iaaIpP0ActfvMx
rPpToX95pl31ebHjM9m2cIXZeXP5uO6D4UEREk/BarCF7cG5mKCmUeVWWkl8tEmY69m1/lfjMR2i
1vwvv54IgRhfS9toRpzCQcFbjgVl9auUBSiipyh9lsSYrIYiKbBm2owY0SFcgBA35waCfo0KC1TR
5LCOb78D8YC19E7EzfQ03pH+eHDgF92oriyrNdh+gRQR/XOjNL9SQv0dmLCwsg/hr7V3YP7S8LWe
hgUT2hpDhw/h3QF/1zlCgIsV0sLrKdiw/N6A3l1nDufKLDb9c+Znn5Qk8BN1WQwDXES23AhgPibB
O7v6sPeh9BNWqZCaPv913rj9xpw3XVqk1lZa8XlufW6ggyYtuJJuoQp9JUm3/EjKbXG/zgDx34vF
5LuRRlEWu1QxHEgAS7mtxH3PAoDDO3QnEB+jnuxTQXDNDXf82gRkvtfWDFDXW50UphSEHyF/ZIWY
NVyLu83u3Ag4JAzqJcl0lgGXJx1iI0/I2cju85KcotW74g8h26T490ESJTh7H0UjMAY5Cnz6LI1+
SZSj35F3MI+AC5H8TVsyvEBNXo7TpkKrBIx2yQlA9WC4U/nJ+oDfEIRCqTco4oQyyxq8ptDLj3Gk
Gk3mzl8U0XvWFd8Ffn0rc8DPEgtFRraVIXlHkmipsLLJ9xZeu3X1p9ywAGNKr+UrdLp09JVBgT2S
JdrsutPB350SvRlkm/7cXKGifOqahgo+y0DAbVLlahGNJhvI9+o42q2Iq62Vbo1vFSG1++fSiJ9s
8b5JiwAUHWtGkJCN2XfuSUtp72/W/nrkhB/dSmm/1aJEUIS3JUjmKPlMa2pfc4v8suU3cJ0vNyJt
XKzsvo0T8kLNgK6Y7aZ1ryZV3JgHKd3kU+tB/PYCONfoIsGXNPqkoKWhAQFTlSv1KobyzDSR2XRa
CCFRJWSxIQ3Q9xw3foUfSpJAswQkU+TFJDjYUMVKHFoWX+d4ZCJ3JRjnNPPa9JekGmCtL/NNdMOL
DalVtmVwj4nMGrJWDL106CRRlhXsQtIlJ7noreYbSaRAylKb5u72ES0MYl4CNX7Afg1N+5OiN3h6
noXw5p920G2oaxOi/TCQGL4YRiZfaB6cjKGnSDrY+VRQCYuj7InRD4e/DNw7WXxpX8mIuvb+TMQd
v6cA6tS8SSznE3Da6wWh9xmtXwnCwm8gh6T3vwpWsRR6Q7vsW+Wk/7DLCKc/rrWXwkJ9GVwWa6gP
SO3oW5Y1evn4/QFZBJs9wO2J3PUp6YwBBFevks1LzrXUy5mUm6VRuJjxTTi6595IekCowKU1xEG7
rAHpyL5ucvr+NPzxHcWvBmKS/dQ95G2Xnsu/mFH6TxV25rkXgGWkomk0rXXhtdV/N3CR7NrnXfYi
Cb14t0Y7KMEm8jcygSlBl7cPOF2e7LfV4ol78c5X7Unu7WmGvewceldDTqIXPpr76pGD7DCKQJOR
t3fcoYAz+Js1Y9wMygGG2yE8eW3NZl7y7A14FHR6Ths/+UBytCk62hbtN5EMKsu3Sdmb6a52p9Nq
GM9Gz7odSWLrcMWEu82LoKUXIUxrPDTjr3B4jIh+DOqqTNrIRvDE4qHU5hfjPlFFRrGdRFemZB37
5DDwclNs2LqJxto7kbovPa2UAitHIe1213Owv5Ez52Vpu/GyaubAGA1dha5JVhgmrejMSXf4ZSVF
ncgis9O4AAvJacLleQXyTcl97ySf3MS9bLtH115uuP5uIjxPxPfNXen6CnpUzlLn5uWwSmONDxJe
vNMECf+vuFTqhgWqH5RwpK2nMIff5w5h51eijuP157tGpXAGKAQPkkaIwBYYMRWgxmT4LwdQ817U
W3QcKZPC1bW1IxSndoBfMLFu9TSkxXdqoSmjXcnmuxy3jO9vGgcx5aTF+CD1bCWu3uB9XKKPwH1H
+065q2oRCQVkzIianYTRyhcFrlPPkOJCBkGPmsPsWzU0tH1n55NJkS9NnHcAaYdpxxt/b73efEvg
Vxlb29rmRrJlEvBi8otPIpGTxYtz49qPaXg03mbFsFJUN3+RgLxzBHSRPyLpNzdxUAcyunSiXx1b
WyVbXhZdI9W9EpYQXFKCI7YeK4I/fLVAoWzy49c/rL2v12ciCGZjIf6JfF4vwmxOA+MutbVVJKwB
pcSobmXjI+o+0z4PVhoCToC40LXNtEvIORgvy/vuLsmTp99JmuBYStSP3+DhYO3hDR7iPfqxLtrW
KK3trq9PZ+YpREogtbSlaO+k9fhyiLXlcUnm7m7B0Zjm10JpGUTtuGy5QM5d7f1sG56HysyecZxl
uUyDG84IqrY5JdS6YXiJz8fHHH8EJUN/vGLGGjY+Fs6FHITCUrg5SJao0pnRlDjltqjp+laLy70l
Hxx6+W6DzsD8c2y8d9Bdb7N+rultzIAAEYkRpEZev9Y9fFq7kshn24bW1znco58yf8j7K98l/U8g
M/5nGr7Z1Bxz4IGtg54QnbDYOp/i8mwvWvVgc7E3P0WBceFnv1xJcg7D8/F1eUvTw4KA4UFqIUTF
w98clkacst1XnlVs4do/X4EehCJZgauzf6mNTpzF65Gq0vEL/+WFvLruQUmkmC1/H8ZmAUMp2A9M
Hvge4VekdY+s1ad9+s4F32Ly1yellLhhH4SOc3DFHqGxpW540j3qrBvmlDa+ADEPNaU3slA2rmV0
V4SWqNl+gJ3snVOujz/YgTzwv5c/2IGl70fxJt8U22iHYBXnR8YY65sgXn58aRnfPn6t1eX/Ue/y
yRDrJF6Krbm/UwcJ6NJE841TCkDCZu7PblCAE7GIRfF0EW4OHcdOjmhVw6JtQdBIl/SnZkFSO9li
/LxdvwaRQlfxrd0ywB/W1k/+X4qbRA1TP9xpVEg/xfUIjgUHn68aak0FcyqYedEH8v1oaMbzTskl
37kErvwR1cmGsuEd0x0CMhAN8yv04083fmrS8Qqcs2xuT8MeXTPapgopBCPCw8Ijxx9sFkTYXgZC
+dDC8SlWNvGnaEZ/0aO9QsEa5AKWk7Lfb71yvx2/vsAe59OeYhMCMMmpWpL+fvwqqgAuErazAra1
5k/QXqQukj24pxXGwFeGk/Vb+Er271TUtxUCh4rj1TfwUuNWWAl+iQBK9VBdjnyB4pYqwRYnaxPX
dxKJ54ElI10gty0IVGXWGqJrI8xB+AtHpMHJqn02o+CUutxLYK5Sx2Snp5vcBZ3yQO3g0prUOcgv
k12MaKfxYU/dJazbs4a/m5vml+8s3z2/R1z0juW8DY3k1NulV102ntJtu+zIsC00Z3ZZodnAl5AJ
2UTFvn1DtrtnTBz5tyFYO14Z/goLofJIM2Xf1mg3ShHwuXeLdT5PbSlw+84+PC2pfQpYkdFc60JV
UCCGyp67wMEAlqN2mbBbqhehgnSe8rysFA05HuvedIqPDVK4OGVFLGa7+0oLZXFqCkfTp4G2NcWR
R/U2Nbsnp6hxvyGfMJ3Tr2KwO+UynDiFXGwClbe1F8rsni8aSOWLUifW3Day7KQH+XKbpkF+Vo0l
dVfAf7PdnlLZlyqlKkC70L8UTmLpUdgDBa5xawW7k/8L8jZsi2JaxDz4YI1L0fTB0IiEXcm4cdUn
zwQz/UynG+VbSjLUFU4V1jqGcWsyqhnTtq0/ONSkafsFQ3AaK39WakW+qna6VFNnktWpqlUyswAR
jiNi72wQVwqq4OtuRxBDxJNt+pDzBgEHnyu9e4m2ayO6FuhFU3Qao08mwMBOdUmAQdtK2Idh82DM
BLdS6l478ayOLFda9idL8dnahWcd2VeDiGnlj9dElTzsiAufbTrnrHSWp08bu/7ox6tUrbrnZFUK
PfvRudjMhsYspa+oyoFeULkC62v3yqIXUNu/qC86uXmm+Haohq96e1HSXXXjFx+plOOm8y/JEEBS
wgOxMxMx2Afu0GndeZ/bY70CpU2vvqr3z9bkX02R/WECRVcjqtOQC6VK80kS/qeUzM5tIYIhrcHK
qJM+gTa0SC4HJC4dK2dicWd+0buteTnZCClA0LlXZhXRca2vlNIQL+0bcIqwJ54peZGfkEUD7XHO
ogh/AeD1OgOwRwH6BPubXqcGL79zukI2N6D1BFb+vrWTGxDnat3Pj3YwvRMNHhL5oAoDUSgIJcSr
mFIN17jnD+/iDtPiNVY93fP8ObT4ycKcn9db3irFsWTIqVsDvmHMM4Qc45/zkP0A//Y0+/aXTc2T
Z0l+ryHi3Qy2Nh/+K+VC7l+wWjW/NRMCVdT18Vf7lhTstf8/RP/4+yYMSsMutg14DIU2VKCRTeRc
+OYdXkcRqtyKFTUqbtFO3U9PqktTPccOqoAuqw9thkAn6ulp13pddTsB9M3nUCwVWEsZuOO3vjZf
XscOJsh9qRC4sKcGK2D+jxXPSjibQILlW0EEA0bwuXUWTAVDrHEGh8mYLL/w7Z1R/MjH7Gfj7ptz
Gd4VuejkP+GXOuUh1jII8brsF43tArSSHJbvAAyUX1L7DqOqvQ2TzurlBHfnWLoOCIkXwU75Qtrz
hAU/KVMElP+DX0M9RGfdZ9BxaL65HFxcoQSZl0oLLPDHinikkm/Y6n3lZhWf4gIlXrviezbjdbV/
Ert7Ce3+MvufUJSlZEidhKHxznFOp11ygyvo+/GrDFhA+s599SW4AMxVs+sfNtHuIQmIMdr+rqt1
J3O1O/WZhNfxEHJOiAsly/umvfNHANQYbwt2AgzvpYG07PH3tlqLw/cWhCFtosAMofM5SOzyxW3z
JJkLOba1OoZ9V/1yApkr9JgEGrDsYvphlPXU8Z8EcGpI4UOnveVK1zLZ8h4UImRXN+WTzLRjrjwL
drN81Yq4L6M+1t5UP4Z4TvUwSisrthecyf//U1GcZ0icvlNo+u5BID0XU9WOllttOTS8Qt0Xz8FY
uaqfGQ2kXWdqr2AJO0wRHFY3AJIEb5DbqmlrWxbwicZImBBoLtC/BZ/u3yudBQYSUTNFPP2MAGKX
owGs2LH5mO7LSyR6nVPNjSmW9UsqZscfzPTexuiMALokQ7wql+aKACN/nDMwgDYc3A7W/4UwCIfN
AwqppZqjcFrS216rJ+Ev3NO5iil4WtUwZQyT+iID1WlTGLQ2VJPpsmey0DLnlg0aCfe/pLTFQS2Z
1XdWTijxtVnOKQJbJgPz8i3lIPNBJknVz/Wf4/kzZ00Hhku1Ro/HIBglVBKk1iLyUPjIwgmYFxTD
1/+FqP875PyVzry+EJj9+x0lv3v+VMGuytDrJ+p8ccR5eF1+LV/vRpDQa5VafxoRI1SBtFRduFv4
oj83luwkq7vkrGZoQq22GG6Xtl1Qf4u5211wi90BimVTXJ+ENhdnGl9UNwjp9yRsEzNdqDC0a8jU
9F+p1on1Q3QdaU1WUBLos8WxQExRi4GAV5S37aNGD9oAeicjAGRN+X+nmY7mzPWf9MroOXmnpt0Q
CXmubrcJKZsJKu4X6TfHjEDRz8GJE95LNZxo1Y885gxoj4mcBSjx2FRn4HFhScqHrzI7WCEFSaw3
D7vBKPtXkiw3SkYn3MxDbXn+zNm0ptE8pyKIWLJAJxXHWwWkcIKMKUw0IIGYtaqGzL3dRSCDj2/p
Q19N3YN4xnZXhU5IAJyDGgQdgSouq7Da7hu6He6z3i7s00wSPGSBT3AGiUItGCSb2fSgISgeBU5U
9pLIWBFBq8lN1TamC0EjhyBwbP/LM78Xeb1JWblRB7zPxiK6sA9LTMVoWM4QRxUMlM0TtYcyaj+K
cOD4ephvJ+G0IPTvqHdb2LBDydJxLGlPBCW9u6z4RL/gNisJBfZptEYgefvM0Pd9AfnymDyW+yeV
U0XWQqHrdh3cJ7JNu41geLz+ChysXDJHFRXUy2YKblUNS8zvpfWrnZbPFP519tnjahpprkZ2oaGT
kjSBwFSCubIdWVYNDeAm2LuCppP2zNyTkEx5I5oxYDjroeXCgqviVNWJjx1DRZPYqy4Hf39rfWX8
J/RqwPT9Ux9hFnitZTL8Ey2FdGDm/6gz+rv9UzNZYjym7oNPV3EZoX58tOfznDVPMdNG98nNPfB3
9qUSP8hHXJMbyMwbdv+QFHc0gc9KC07GnNEAqtGhElLFDyGgrNAPn1kfpWqgxOm9JA65z5BfGRHK
cWPNWWpWwiC1Pj3SPAX/oN0AHnQfx+DSHtUSEfnI9NmMvavVeZIhmxMcU6Qa8Kd/WOp1wOT4BlF8
/4fHZmu4ivshBEBsjJrYwXmpd5kbdDiGrerzumpLubWq38O6HDia35ehh78ReuMNiGQY64VR9CTY
orHUsgF+bcbuqh+7VUng+BMdgByJ1jlXNnAVBtxdip8HdScj7ZbB8MZuq9bL7xxOwetASVsQsONX
e1vQXy/nA0hRSZHd/NqFhgbmaOoXBvhDtshzV62UfIpUSSjZIRbgR1AICp2VSZINHr+BNy/w4PoH
j1tO85LTroE2gfIWbk0ZLUn28YscVk1/L+r/e8pDhhEvNEo3D2aoI3Dx4i6ixw1X4doBV/w6CKxP
z0dVjOOX/vvr/PfKB89nZM0ShDHPl9OWowrEMsfltZytKifHr7UCGV6dhteLeagBPE4D/dHSZBZb
yOPqQtO2xARC4+Spd5E0KyB0x8PaKPZORvxJxQYasAOC2IoEVcklJcL+3eRwINooX6t2Q8IAAhKc
Ag2y2n2JdjVFhnFTrPGbRxHf74PoHJr5P7RgFutuApPA2T2JlwTEq3+qwULBwU2rvrD20VWaeecU
LU+X+nmgUaE9Jh4phlmYS9K0pXpl2FgV0FRbOr5af30zDqRN4FYsn4Hh1zs/GAhOWpM3o2iY+uPe
SD5VNq3mgWD/PT28w9TiZQcy/kaHHlFEWL5eXw2OvNYrCrfbZtEAA+XK8xYu6xyholE96e8AsgAg
W0fU8iKcGpgscCQpIAF5sWhyVpnxErCdzLsTUeqhFSOADWjDLNxc+vTCFeWSyAmFEtDodK1KeGXN
L+3i96oLpgBMb/ac69IHs8maGLB7/WDZYsTOEnk82AwchHy8cquPdP/PlIpPS/ZNs7zNbveZza9a
0PGX+Hf7Jd3p0N7wJs2D5MZsnJBVidjyM4PEjKfiw9YigP0AXacie+mwEHmrDzebzZ1Kcu/cg3bK
2yX49x4ObGhle3OQ7wyWgMzepyKc4lJjlHjZu0oQxUlJMdCrIOt5Fq1lNRi3u+Q9U7Me78P7APFN
qwTa1g0Q+devYqpLs7A3fb9VeYozvLYSug/l3N/OpGBYAgX6RCzEbZSQRY+yAgO1+Yx6JRoUMN0L
8h/HV2ilpz1yZ4ej33EY1WPVtfArMWVhJyivGk8Yew1FBjIZDCdYEbEZxWNyFjIGXpiCMLCRJKXE
W8xSK9n5fUR0YvhzpaZELSVd2Ga4V59EkVqZMxaHWDsfMpZPmK4VWQDE0gX9sJmuV1QHUMikvomS
26war0X7CE/G2ZhVd8tw7/wfdefVFEnaZOm/8lnfR09osTY9FylItEigqqibMIqC0FrHr9/Hg+pv
iqQNdm1sL9as26CADPkK9+PnHN+0+SloxdiceojaRP4gaDDraQCmWREyNVl7LA+N9U8gbbQQbCte
BL8GJJuaK8HdtYyDcLYvoXIJbCCX03TbXylyiCpSmdkERMAuxWoJnj5+5ocg1LLiYFKxABk21sEH
rDfDyNFQhEazryH/gA5sHBIrPIMWNjKPzScznRDbWLAbgKIwixS6lmSfmpVu2PpFZS6YkGBSIi7h
PRhxdS9idr7NC3xTzPPWgtzT5l90MkYKqLccmFh30sPtsqxRbAgqf8u7pDa+VaTpXOPtmBfLVIV9
RxjOjF2Wv/za0Y8hNiGR6cxo60468izyeMFUOKaEwbwDTsDHRcMadldk5Rc6gwjq307YVJp9TcGA
HLPEENbc8c8+Q5ZEjC+LvADUrx+H8s4t527zwsawE9axGH9RE96QhJyaar7CmG6JfgAKEA03aXbN
tlSYn8Zf73Yhqs2gM/8mUB68pWT2NSv3IVAGbvecw41BeyfsLwVuDBlc1V6LqKsKmCRTcEpeITYg
cqu4TFxISQTi2McDB6u5w/WMeNc2JP60PenRdsBZVUvL1kPX7vYAqlrZr7SKhoeTeSsKSd1Ovgor
n3cwV/WDgOgQumTHGZLszlB1Ie9AnZGti1FSJTAi4gsXjqTi3DnKZUTpRRYAFzSPTBaaTyhqKQbI
1Cp4rXovYPKz+X3ZlLNzldatCEc4Uty8JEZ9Ec2Lxj9qjzAux2tsxD65+cLH0ZZsg3k2tk5ILb6x
22cWi8pGjTLVIxhjCuGOixaeLX8d2+UWRhQ/kGUBv6EHvm0zx1i7TRZvJa2BupJj0SG8L9mD54ni
CtlfGw0nHlupMNw5kGi7O3R9XCHjWKAWUzmBBL4naEZoNbTnDEhZiHksRhhihIg4cPa2wpsyYDbK
TMJESxZn/pDPW54hB8vh8OjN5MDMG1+Ydl9m/PeE4EklcmzuhxlEjnxUUB/AZZGcSyQ2iO8LKyMx
zJlwPTgei6R8ESeK0aq+DsOdKOM4DD+UT6vjsHEG+J35DSpCyp9iN9cYl2oKIMyqC8WLtUmyZtG+
y2vhrpt8omp1LTEgz42XqFKmkrzTLeOvYrxVBVjYqdVdmbXPxB5qaexBVyR/0U3tyIrqpa4YxtGD
AgdYskkhRYrdcg7bLNPKn2aRp6z39YUgOiLRlXgozZ8IROWthWhIFW66fQwhfmeUskTsJ3JeZr8I
76K6ZX3DvEoyeFgRIjOXW/auQ608Zm47rXMmBN1o1FaR4LVciOQCMrmC6ITTiZkoLhgLAC1WEUTE
2Jus+RGPgPUSks2FCLDVGMdroLGEvcssDZH21CL2KzKq3x0eaStpG96lpI+tr63DrhxXWj/Q8yhA
wYfH1A9WHeTU1rUA5ZSonjm5UxeUep1NwU1jDb5U2Ks8LZAShpcRa5I8BfJ4qoFq58drGfX8SH4j
9sKZba59vZZrwYm70LPN6xyi+91iEsFDMTR0GsAcRI78ldjRdEpzxzMS2JEsQKxUeE5FURy7xn2P
dl4BfhdcGB+9sL6X7WKu/a3Uv9WkWTzNJUKVccBoF9iVKcgRmBhSSeYkHJXfSNsWVvI5czaVB7Jj
NNDEz4mSRF/M7yn3S7H01wgUzxrZvqRCgerODLej9yLXJRhjKhRuyfsFZ4HDEEXVWkCNBFPzpFjZ
2jVarF0nYjNtvCw9Zgu7E2xrqrVaQlAKa89JvGOegcxTyrOkOByLk9m43Q7VfKS3/hnDzCqcI7fY
ipKLk0uthnEtldteE+beeQugAgv8M77nQnN5EzqxQTi0tiNzwM70nZ9p3AbQ+SxT31tYGcpCIkR1
qeiKFb7saFKhBfMTRpmwAoNOoj2U/8S7gDzm4B7zSIMWDmd+NVRXVG2kiSivmacpz9aYhzt5DKwm
atGdiHBYuujIjJaqr4SMMp94e9w3n+HlmxNW2lT/qJiTOKGhZVa15WeOQbihv9uIcNb1JLoH+4ft
dLAR+YaXZYVJQyK558Fh6nnU0rpHnYQwJ+rza8SMtqwHsjpzhdyVTOFFbshHxOJC+EpziPh6vq5L
uL4k/QQXqp6fKHW5C/t2K/9moMrSVgUXy8Yz3MuOK57WfhqfyjTzzoXoN8Q2H7k3uw5dJ+GbcPHd
uDjV6+q7GjprO6BhgXfNjJOc+Fe5iNrrRriai68oCnj7O9O7HiW+EF6P7EhEqdKeEvSb78RZh1em
jPVN00JSoOYseLqMcolxwShfU/TGH++EoFIVXI3Yf0igy9VZ1RVGmFTpxLdPmjznXbL1rZ+I3tZ5
nm6EpJ/CFscThT94HQjLXU/XsnRLeUJ2tMZufoZUEVg3OCgDmxNjBsRTBiPEsOKYfUdT40u2G51i
mAxPsS+SiS1TnoOwmImPSl5mX2181IHjV31XyWLDMeXKJdgU6HF0o0s0OJc65XSJOn+hTYQRHI0a
zOs5X2WZ8anHyOaq+aFdOzdCp8CEeSWWQRFB6DB/k3IdxJMB/pPGKF1yeycDpgA0TecrKZEUeJXI
I5OvvHsOx34Nj5/vmfooyOFF14N3VvGME9Gl+wY6bQ0BS8bD5tRBhMkXrowlvqsh7T6gmkqVVvX1
nRxT7r8pxRxeghlZgc3rIutOROfV18QneOHzVOXhY0vD1OWQ0kSY1YnYVAhNEvlQyJA4SrJYPj+2
5AsA/WVH3d3cybgRZZ9wDrTeusSZm6cl45ZjidaLg6PXRjU2s7v1Iv+gpEBlGIkgqTmdCbBcOEqt
SkaBoFOLAopOKzgjCEgsq4ZlHkn3LeKZHZ/kGiwaJRAVhOmwHYr8iROKW4KIZxkGnFeSNL4QzUhs
IRCmxE8yH/GFOnPHC79voCteCWWctg/8KcrstZdo30QvvrxhUrg07rfxwO4U0eeME9dmdSzG9HjH
41YyQFoF4WZ+c06uUnwWwNKgmEurpA46QNbhk3QvrtsUKOsRjird+WivTqGSIQjTY/DrH9ALN7LT
dVR08H9SSwo77Fo8GtkiMC+QvVHJSP4QQjBjWWW8NP0uHGsnJVCx+b/Ko+/kejastIhxEXvNvgv7
Ky5ZONiSV8h+3OLVrhL7DVH0nTEiewd/0RvBZQsgYpZtupJuI2Lyz88xt/k28BBEKZRRGyxtUSoJ
VYnoX0BK7BK6mR3fcFGS24Vrb0er+ZlX34FXtmWQ3AgxQ6QgGew55EcEXnZD/IUwokqr+8l6LDJ8
Zci5OaBcBZmNrE0OcWFtUvEly+E6fm1xEi1wfqHw0Onke1Lap0lwDsclH49SN940EGbEqKdXku8l
BTS2Bl2lwmYz8BjhPoGjlxlrdcgucjxxApuFPNoOUO2Yl1TaxHtBKbOE6WLAEvK300T9UIBLvjI+
xJiALyZogbZ4B36c7bzHr1xAIwfnAOTymo6g4i1oQqeYWbfCUt2XQ37mk1w5RnxZi8M3dEQZ66+L
bd18KRIqNB+f/VAeSKJF7yCVwtZi/A+d/O3Zu9Au1cRu1H0LNQ3/Ft8HGZKWBEjLgn3hNRsv0K8w
AZdoQ7hlyFfhbImtej53xwqlGrPo1tUaQafbbW0ACmLXJHOO4HHL9q0Zx8Y4nIiGprOqs8TJNuos
WaP44cSnAgpKFrm4XzADAW4/vkP9HT54cIf62zvUKijVYd2re4nhhE1KTUPX00tpCrQYubBwCqvM
Z9eLQUOYZoA/UoCme54INMkSxc2HpUYidJbpjy9wIeO8DbDevoIDALOr+xEDRy5wYbUqLyVWsUlc
XlT1XRBfGt7ipcSWx+Jgl2BUr8J5QJ//4XUc4NFqb+ltYo80eCR6EzCaJUzWeOKdpcfR/JphyfnJ
vii5Ssbk+R0mX5/0t32PSfBENJ2ISyfypOXs21eGD9Y0tCat7KJUf+F8eDQcM5XJRraEuJ/ctrz/
d4//t5MdgJbNmPaDb0/qPovrnZd4C0dDKDWcWKNoIWNC0iKB5kUI/WnHgPcQsoxQbPcJomHImO8a
SNdxFdSdSgfHHv5KjusXNMH6i2/FK71Oj2UimfaO1y9DVJRw6WeTZAHJ3z+Evy+BGuPbJ54m+Es2
nc5DqDF/DIhRmR3q2FxAqJaQgXJVT+Ml0ZiI29+vgEEEzW7NYrHEi8SuETkghhtc6hLjGiC81FXs
hgqCY28dKBus67KMspiwyhCWiI7pkxcqFa1394KPva1rdFdDUPH2XophqFo3cGnmSZMOUcAQUwl8
0AU1PJRj4d02FtmZcq8nzZXYZSH2NKlVyLWwtskXLu5/eFUHTziKtXCyXF/dO3X9RUTkkkOIoF2i
VC0w15FviQ3bcYSuATQ5K0ADUK4TjY3QCnl0Is0dS6pfH1/ZPyY58Jf+/bwO1p8Wz/ug9yx59x5+
g8INupY2DlKDTcV7LhONJfNPfFnrzruxYv+bMLNIFSSf5kKBPKLewzcJIx+b6HDph2a4xx9fqfVP
Lxa2lUM1k8ajh7V2NdOnhJqhthfb5TwciFSxDei7u49P8w/yKubjb+eR6/iN1cWIamidxXmwbZHo
c7CRTdPdwCAmIuJmgyB9kOkYXki25IUiLBdQS1JW0ddKnxd2GZt64seXdqhJed2uLRBRg14RhuYc
VHOnMEiRwWfafqTd09IpjkIXVh9BxtB9pVOIARYXB6AAnvPx6f9xZv129oNQJTUCGrbmyP1q8nzH
Lr7JWkDwVqX1z9cZ/fH5/nlo/vcJD7sOUkmudD3hdmt3vJUygqD2oieTrj5tjNKf9brvXkwDa9gJ
vlG9nUlbCJZ5NxK/amzjvIlo6LciEog9WK0Qxjr1MzrSocb/8M24B6uO50dOr8+Rth9oD6UR6Yjh
qyCXxK4ySiJ8kAixq/yRcBiMR/ibn/utyxs4XPtgo1sUlAEtMEN6O3TrUc8mXxu0PQRVfEVoZoxQ
GZqxdMuKlBTzo3ItFKWP39P74jI72G+ntQ6KCDn9gANXrxmWXbwN05s5Dc+0ZqdaTw5d1CIKPGh7
IOF8s0mU57LbNYpy4VURMWa6UWHN9767Jck66hMfkJv6M332JAvCA3muDHI0cLFUGIAMM+mnJVuO
RyEzqqsfU6h/h014byfWZ9NNrvvd49SEQo0YEDr4wYBvmrQowKK0hTwh81/GW9GpG8FDhOQmIFdJ
LFz0/fbjZ/p+scOsFrqZY1LVtvTDbjyjppeZ2vTO3rZhKqJ8kAIhS8/HZ5FI6u0NvqUvHexKoPWJ
p9e+s2+niraDC65J4zR9qL98fKL3DJgDotTBLmMkhuu7WeDu+w5dMU0z2Gnl6QmjhwgnUueTPoD4
kF58cuL3pBTOzLpkmaaOYhYjjrdzQldHKoxK6+41r3qqCvU8QdGZEtRU8X3mJtD1gFcEupLqiuBQ
dmpRjSAXbE8WVKuKejwLtaXZXmmh7IbEuVSLW5s6YH8nBuGJqb4A02UAB25QtpsqidZp5HWyNQy6
KlpyI5sx+7UEI5QzGCSqglHwT4E4E0NHY4ZlBdoIObmcWarIbMCgDG6jvsAbh83sngFZr4XLB4pM
pCjqIM4hqqRINeL17NJKqa8fl9R3qVSCfZDCQzU5F8RaoAvh5ot1AcNJ7lvRsidxkuqc6Cjvp0fx
qrC99k70WGZB5clu7thcUurailXhVzfZR5J1V1UnqgI3JY+Oy03U2GdDlrmYwLRndnst4YL4GfEn
pQ1Lz08QXeGRwwtvskpy88XETLMvQXTldumhvDFa/0acX5W5uyYIm+rkRpRa0oGDqU8bAkGVRAhU
sVpIYMkjCFnV85im2qDsJk7Gy5CKc6Jn/zownUsuwAt+EKOEdffEl1dATyJUiVOKwDy1s5OgWzxV
5JCK8tLpNIG14pscyIxbl/41HiKUxRwYIMVEfeB4wWVpUsnpzocMBOXjYbtUxw9mpmuqGsUhoHdb
O+RSVIhapjHRlD3VR7X9OQ+3eZlurExAj4G1NMbem/YjpxOAjBs9q8F0NgClEJmInS4PydX0SzE5
EMTOg2ksSKhAqwIp9D0Gk0NUGrtiDBCvYuC/tE9yCX1FjyYx6Wy6X7Q7hTEufcItozlxR7eXmmqa
0fukGFK8WMYAq+CwfVnaHOn9XR74mJmYwHz5D56bOBvzpS/dm0SdaVPrKSc8rzmBu62ettM3Y+gv
3Qxdbe/upOpMpdyBi6CdOpU5oQmhIutE820XkZGCszIELHe4khcsNXUXn/kIEdNgp4+hHuzLWX0Z
W+2KDmw7py1uxAtTSn5swbmDPIVLscEbpvKbpn3LqwQKKayTj1/cP4Ro8rg8Hem4RU+KJVD4LXrU
TMXI4BKzBU9oRCQ1khovW29vonlAbm/bqzkyRAYBz1AexScX8B7weHsBB+Fro0eumY4aYbK+sONE
N59XJVTaH/08Y/piCrVLB8mfgRw/Ofn7bevtyWXD+e3uU8iwnTmp2p7AbT3oDySO2HVXQH/wwQlL
scJH//caKoujc58Pu7CFf5ypn12KrOtvZxCXQlxhWw4ZA8ja20tx3SJV1NR9jYWmsF80XIKxADcT
HsJz+EV6E+RXaoafB0aHPfWEx/DmGg72nj6ZW7h2trYXGyqWKmF0CylS8ggAJSnpCA9KWiBLkRIg
jGf0yzhSBGQ8NPHtaqkatZbA+MyTBp401j/cCADNQH5LoCRkAK3CWqiin+6vkie5mUFvW4sqgJ55
Z45R7XDalaqoWPZgLyXuPp8muocuBu9u+SAEHQsMVHFFJGbPsckxdpCVcUiTIvhA9VNufKbukCwt
Y3JaNsMU5z4qxZOev5LRze53dpcNMk7h/so7+niMLv1QDgfG7xXNgwmie5leozrU97Lc8RYkobDx
aHOheKLXZmISrReu9uLAuWfz7fNra8SxprO2AgvCI5HWIMK/l/LZiDv/PHzP46Fa6k/aAHyr8MxH
90iEnRxO3o6kAlM3nYtZnRRHfIV+FZxfGIuFXT6O0RFcUQzlhq1YsRTMGJzwWwyKptneNWN8VIJF
Dla2AZ1kHeSwvwhJUmSkpiKzSpRH1vxd/JVGeK2SxbMTiFBICFFyCQt+S22bg7AB91n/LGA9B+t4
CHN8In9O8U4UNq8Wu2RPwYRxh7d0zqwqdAFjBn+ujb/3cbTt4O9KmZHqZjRez9O1hzBmNajjixm5
ITb02nmXlLuP36ApU/fwDS4dHeAaIsw4TIPJteMxK6gpEFVS41/9XZqUUrRUvpJGvxLpHoX8hUlO
71hucQLQyLv5ampO22yXRxFtNyuaW7xQb5eAivnJDjFGJ36nrUQ3Jk2kYJshkAdncECO/e/iVcpC
FqO4UOpVWK+mn8wzEZFPmLqZnwL02MN9fK+HRutFNGE3mFS4+lCHlRxSQi6acaS1FS1dGmWAJR4h
6JD+FJLuSOmo6Rd6gDSZp+30eppxsRoG+ag5TvfhZKyrct2Vyp4VQbrPgIBRTYWBQGcSqWqxRFoK
MizrWQYNk0LGkJAb6SC9Fs9xqZz6XvI9BunnqEJUavVF5z5PtdCIWKsI62Up+9VQU14AVbniikqg
2BMsQkBhSMqcp9IqRUIiG2lml5q4JLV0tlGqR6rZYhUgXkYy6tXzfmq+2H75k3MIH0zkf1aU70Rs
LTUnoYcnqrGTJovzgFhmrkU394tp6sK1wdcF6hXutQFlB9ZioqjbWdF51ZB9JGgFN/GougvcLI1J
RbgvnZhdU2qQVuB9AmuZ/7Rhu3Txw8DYtW1tac38257ZJK3iqDOjOZjdVRJoV/6EZXD5aEPVWsKt
hTWA3F+oL5J80G/jSOTd3JdIQXn+cCfCybsUk0Xe3mIVpp9PQfmIH99RpsGjIXryaOe6MCoQoyfT
Fe9YNgPBtjlCS95RWbQFj8uveTjflm2yCd3x6eOZu8iyDmaurZu0qgLnRltyeK9qWBR+n1Xevgwp
u5osHDB0hnsuoEmy71R3I604kqVMQlcrgsn2DXGVEGThnk35Iyi1iOnh3UD/Ymw42iKBWdIxVHER
Ty7opMMRe4oAuUp7X9R0sz1vpNg0P+bVUtMAkSEoNMNpYcxRC7boqAqblA/Krji2PhXy596k0E2x
FHBA7G2Y6FIBg4cTBTpKdjAJYmnhLXEyhgaJc4WOgfRBrAF5gaFm7QgPKFF/1vbyH4pGNs8RaBad
jiQIB3uY3ZtJbsw8xyiZ0ElkF1Z4Z9TxiR0VW65TCnb0pmaOsL/NNoYaKHiE/f5p6UD/h9rB20s5
AEniqYsKqrPeXlziZa9gkooJC9kX0uJKq2GcsFwtHvG8Z0Et6U4d+z/U2SbnQ2kwpznKUBjORhDJ
WMTpXYzrtCk9dWE4G7YsMWJO1mHDL2ABZQbZJGX829rG8U1Js/tSlZ8IRcaDx22a8gUWCva15KKI
F8KLFhVm4ox32WDtK0M5YRcklFq4Jwt3UmDFRX3GWsT4ICRj/mWA9eVw3bcoNmE00Fq1ioQQqksL
EH4iGw6AnhjEhLp9hGxJduSeAopsS66FIX14qeEJQVd0yVpS9KmsqMSfY8g2Ehx5NvbjIOxU/gVX
kuJKqME9hKjo5/e5XZPO4X+SjN9kf+MDEX8hC/Ko+dugsMKVNEoPEW7zyC2tfhSpOCu6hkaMn0jN
k8PLwh903R32jqlQP6T3UKG44uOZQskqIG4Kl8Qwy5tQ0Y6pzi2qTp801+3HO1zm1RigBE7h6Qg7
VQLmwfCXlswq/FziSbqdCY+RR+JJcEOzH+xMqbDL9kmqQ6trFn2yAaGN9o9wjbjGjikm7XUofG/9
2TwxRn0dQQDpsy++5pyb5nw2KC6AbXkhhvZi/MQ20GMUqPIidHLxRhUH8WDfG/WZ1EcTc5BeXFhm
XP/61gW0E4IGY39wZ6lc6kHW09DMFcUtj8ZLFWOjGtFFajsoch+dEmkzjuVTDyGGN8ZQaILsK1rQ
cSWEUua6cCVkBXmlUvzNVIz9m06p7uqRVYC4ic4b5GB1VBnrtqdBj19UZ5VtPPued28VWkrEaX/N
reks8RLMiYuHYrC/akX8IByT2vpulDpiiK+NPnyy5RjvK6yubns2kZMsHu/0hNHQtnVRavFtr3qC
jziZdu4hSa5b40U4V+Gcf+chOjELMgGAjLt8MHcyU1q7PGPe5Fk1SvEvitk0jXZbFlgr0vVCan1Q
QiVN5zG1tbXnfVUNQ2DyvXg9FfDdOIo4CXsoL9zRPxYKiOKqn2l3zX+4SepaKtgtjQFEKvw2AfQn
PVZ1PatuRQ4T6dASownuVEJ0DM9sB3FPcTKLN0W7OdYHoWYJ3GHO/aUa2ujHSyEdlhqzTRb6Iay+
iVBEDelwjPH/pk67BGsCQBGZsoWinzpaH6zLCDRF+DRxic/KRGQGvqW5fkiGBqjGoqFP5rl4OQpr
mIcvfS5oC3JiJHB2kRnHKxszqY4OequyZJqJVciyDf/H0/i/gufi+nXDbf7rP/n3U0GtmKfZHvzz
v+6KjP/+Uz7z7795+4n/2j0Xl4/Zc3P4R28+w3F/nXfz2D6++cc2b6N2uume62n/3HRpuxyfK5S/
/D/95b+el6PgZfP81x9P5D2tHA16W/7Hr1+d/PzrD1LK3yIROf6vX8oN/PXHxWNXR09R8e4jz49N
+9cftvGnpRrANio8TxXvFBKO4Vl+Y9l/Qv9komgozR0dBPmPf+VF3YZ//aFo6p+G4Qi0DMRgmEgW
/vhXU3TL73T1T0vH7tnTQSBQCFMP+vvm37ye/35d/8q77LqI8rb564+lo/RvYZOOvQQtKzXd8mx0
vujy3w7lYqgMa0wdkrKh+hK1w7XhOHvTCOnR1dCUco7wXqi0ChqNF696bECNvLqxydZ2Rc3Coyvx
i2dTmjXMVan/cFyo6R5eyhrrZ+vPDQaH5lrFtWqll+5V4D9qU3UM7/fCxi57qo1N6GBm42b7Emh5
VY66uu6S8BExdrK2w2qTVCEQOggv2smUClvvQow3wX3DZDs29nFDr9StUaEP7/R56wuXsWBG/fZG
fz203x/SUhI5fEi2avIiPYrEhnpQhUqVwhrjkKrgeDTVmk2KnUYE9TisVvTS8od1aMd3hdptOpoR
hXMA0cm+1GbED/OgndRdfGZM0cVk6cUllfoLNa9PGgDeYVlBRntj5/glzYTLQzLe+sx3qgj+aRTh
1Os7+TnzftfBfHfn5ClLo7sibI4+vsNDbBH3JBujKQn34IkxuA7QNd+Kxsow03IT+O7XyGsuiQ3X
amRv2Ljg5tLkqu6OgNB/GLSNJsK+HT4L4A/panIJlkMJXpSktqUu1ZbfkhUAXncMAwfUKRxpTpoe
Nz5dz0v78VkvGhA/bGH1njYg9VZ3m09qOYeWTMvJPQGP5PYhiB7cfw7ERdDlljS0R008ays1ulDn
73pqU4lr1vZ0n/km+HG18RBeBEG9nhXk8mqNYRl0//AuaxuMeaE4OPqRRQ8ipyyPrGHvVBPOYQnJ
SHGrOvOKpmDS/bIIP3NaPCgovt6Ay1LBZMYYxhJg47enF0x2TAOZoCLufao1aAwwnS4DMyLH6Kks
JUF1bOnTyqnn3YT2pmueXODrXsdqkcpPY4wrnbqN749SgVzNRXAaPBWW+0Ud4JwPp11DT2+HiR2L
8cHk77JZv41G60vlfcYcPCzo6eQdNgVKi5fBZNPdgyUp960ymtKu3Zi5faE7yn3eIg6LLCiW2uNk
6MdKpz7i+/3S2OYn4cv7eYAtJgVyetLDl8JZ/2Ac6HNTaGy1Hb3TEwvZnPEQJuq6MMqYhDk98ijn
pEfnTjjs2tyrVmOl9K876JsN9PfF5tX44/fVhptmzafTM0YJDgq6A97YHCqjyYrGahJp2Nj0+QuL
9Ja94smjUOXoD01mPChdP6z6wb72qimGIo5Es1NocOZNBs3L9HaV9X3BopuBcFRQ8ZVzpRqPOqs2
aPVopWsoqfhtUnzS7KfZ8KNN08Y/As3vV0k9RfQA5Khtk9Fp99hqQ5UoPMJxu2ZEDyE+/2lCGZ4a
4fid5lB4Bl6AfHJk1X4yPYryk9us6ZsC+p12+6BcNxPNwGxtnHGUPxppIAjdx9pavfnQOtQrxosp
M74GQ3Kn9RHGJfFZVugP7WQeN4ZxrDbmD1bOcL5se/dCKbUHCPzCF70qvHYPPegJF72vRLxPsRfd
BVZ8Ovm3bmN8Hf1+HwRBR8eC6thIg3gz+o9V70BamJu1qTLgcze/bpUdrhRrLxu+VBy4rMd2ZSbG
g+/gsK93FByMR2dIwI/ooFdk0pHgiD5uu6Yi5k/RE2663N6gpFt7k/UUlN5Jbk7FaigU6Sx8HNXp
3aDxJqkg7uG6nRgOQe3AX2SWe1uVP8PU2eQVmKKV0LwrOgtV7z5UGxIxPK9r66KH7TBikSn/N7H+
MKbWcRAYD6k/Aplu8hzaWxYYX3EjTddZwIMLKgoy+7jm93YS1atEnmazHg3l20D31VVPXliomLNY
avTizpG70s1pOxjJZe0693FnfW0SVTrdwKqtuU6Vz6R99hPTQ9tv6bXN3Miqlk07AOGLjOOCMDVR
u2IVWGVyHGnaA17nXWmeltU4neCzvAvsnl7G2DKZWfDSW2wooxGv/Ex9oInzg5VQ3Z1NgZIM8zJX
1nHGWgPthc4oofE4FepzU0SreAAXnfV+74BW2g194KKQky73aNGhuTaUM7fUd5YdnWVhHq46xT0x
3eSuHC30gcS39iUD/qtvxydNqR7ZiXZqd2pLGswTaTvrCQPPdZJl4arSw7N0Qtuh+Mx1feCbJnxh
ZX8B6XuYbXLDwALopc5IMbqA+4+y9MW1WO6jQdtkBZ5vZn0b6RyrnzHOpsJ7RQvXs2RqaUMTfw0C
2tDQnaNS3ZMpiHtUbEW4wh5nqxhob6ygRFcyFucB5Rg39mhGC4jUaMdmxkQcNLPEyrRcta36iLkr
gjs845WrVPU3RlOe+BWn7RQyecUGBjHQerjqEzwnaxUOIwQCI8EdI8QctdQf3Y6rb8r0dKhFS+/i
OxsauyB1qs3Yl/5OV7PNEIwFzLhTb3LrVVSEZ60K6ccPvPsh6KM1LYaZxTdQ6J9Gsz0vIqh7+qDu
hk5/tN32ogiVY66k22jTgHDJSVaR6Z0aYTJvnYxejkaXOevMXMfhuLG19nuojh0Yrfno13iZtLF6
2RsPGBPS5G189kYaBGU8UtOk00+NpsJ46CG60rxxTNdNol8W/s5OnSf2CDo+Ng56F3eTm5gUWZgl
YezXPuoa2Epu4d3fmI9Fl+zmXr2JfPOhSplo6J3yxjwLR8b9rERnef3Ujva+mnlYY4j/r048ZD6V
IXxW0+qO08ihnDzQOtjv2j3XeUt1ge7Zm+gijsZLm3wrUG1ocyrVkwAgQ4ctFcchazZGIdXgE7W6
5okfsvqq9b6sDXH3Orc79j3F3E7ICe1auag6GrCO/osWKHDUomDj62mDjVn8HebrJqgypkKpnHS6
eWG4obVK07BeDxHQim9tc43rdJV1NmIhRttMXNLsnCpUa52OZBlE7+aTVxczvU6rim5g2Y/U5fZ9
P8bUNaIYU5ZsCbL1ZJn5EPSGv2nS6meb7a32YdC1E4545TrdgNZ1iHls1ldoTxeFdmdn3bnu5FdV
4t6PEQ+JViVfLXs8m7Rw148e3tBMVSPDerepTWT7w7Q1e83YBOmMwLTwv8EyQMxYePd5wyUZVndr
xvFRboTKekAMi+KK2i/N61danPTY+/TnI+VRXNXiL5Hj3Zplel34wwa4Bkw3RyaFLoZ+UE53+0kY
fVCkJnShaGRjHIZph43ZmZRcfovCvGroPCpT7WYI07va66K1E5psvjp6Sn2n93RACPA6Vpnp3ngV
m/MldV6RK9ylLKehYzx+fEGHjFO5IKydYJ2SY7qOox3EM1PSRSUUl3bT+fpD1k2rMDGOHY/Q7tJo
rIh+pBpNbFgd58Z8cEs3XeneKnOdhhefG2t/5n0mU36larlsGzS6TRHtZhUL48dXijKFZ/Mm7CED
JQFx8a2Bn297BxGsbbl0c+9MbzOYw7bGSS9FpaQb8Wlrct0RYLdmY8wzRMcYbd52ynThJHT2zPSr
rCm/al3OCHSJ0OJLs4Yx3EbGlnYgsHDiq7hAnm70rLvtF8vt4fGoF2FRn+rDDPrpboY+hMmiYrGX
resWrTg9OHs8laYheAzs8V437sywoeV5F547RXeqDi3/aKyHOWZX83ZKbzxbI4tR+NDlgyXK9qPQ
GC87g/7hdNzu3dNW+UG5jed9EyjuVY2TNnvGmV9nq5Bc2y9Jm+lhVNjBWa2PL73qHgV6btKJxX5Q
SvqX61m2bV2TYCtcm2Nw24fdU9qLtSVcRTc66VuI3hK0TVAd+w1tQE6UOKLY0IcgttrZUDHG6urY
o3pQktFoiX1lVgUmsrT4SacjZUSD2j15fnqj2wrgenheDveqaVzZZcp+4q6y9q5toyOvzH9GSX7T
VfneTKw17WIvOmGfBHCs5nvW5GNfeWzqfu07I9I03DkyjXqGfZKdEMqquX4U+vG5bSkXqjG9eLnf
r2fDwLlybftswm7Sr/zaugtqNv+4dyM2+vEyHrQbo6JRWs37BzKJNvR7vzDYaauJ7KpNTvMaikOG
isKzTtzkpx6U5YpOgjCDpmqlJ90P1yhP6Xq+64v2Ojc7EQut6CF2MVbxuTe2l81gPSTzfKNnhAus
UloFyDZMngOE3J/g3B39v8HKLmgvVDTFS3sIlr3B1/5/QtSkdvcff4NW7xC1y+65f/zX+jF9/lnk
EQveK0y3YHHyyVdgjTXiTwynsMh2dNYSEOe/gTX8mv60aLKp0prOJYGSHO7fwJr352IcQ4Kvoksg
ufwNWNP/BLjmc0h2xP/RMf5vgLXDldcFGlY9eHYYgxi4+DkHWRyej56Jo0Z0FwdsR3WmrSc1bddB
mY+b1qv2WRhib8gsSAoLNW8xO5tsCBTkSK0lEo5yY1jGbRhaz4FvGSdtT+GtpMa5Uu3A27Wq9QkE
8o76gKuITSM/gBc0EAikDvautkq1eprS5G5yLLiJmotBkCx680goHkRVsxm1bR5Exnngq7taiYZN
5arUyjVYdgpx4TpUDbqaDMlpVSu7LjT4BuPyXZh7G4fSy0ma5S1gIAC26jRffRjdE6uPEWB+2g2p
sxuq6qbdKeM0bbKY2hxjwCAU9YkSqnrXk46e1gq00T7tYVjmCEUbct4dtqpnVm16+7HBju23ofcP
0N875ymeiquCTIGqQH5/h0rp0BG46iy/C737uhiPp679Onjp+dRjFVO7+Av7dUdUFcMQ+N+cncdy
3cjSrZ8IEbAFYLoBbEsnOpGaICiKRBW8d09/P+ifnGZ3SBF32OdEN7FhKjNXLhM38R7fMvvk99Uv
jpz65OBFreXmWcdD/1nN63PbT5LG3fYvf77Of60kuDagSficgr4D4sqX6qmqrmwx5KgeibYgQrE1
QxqUc7H6RyupaHoVzniDr+GcYZ8bGff72FrMsCLTD03NHb27YPV1WBrmGmdMruUw1K8MhEHXN8ap
yBJ9586s92DyvljEaoFbfJPNdFxt/a23oMABLv2CWoocexRdkKcOp7BdRp4s5B6SHvl5+TO9Xhpq
6XKAKDVEVVm8DDlomCwdM4ixzgvwjmt4+4dy2VgadHd/vkn/0sNtNwnKNuazuLnhrP+lG8oaFxhT
W6pHXK+s48xpELDC9k9TQ+BYisGPTPNoAhjD8erTdWsLEDz7bAfpYhTRJ+GfL+df+20uhyOMxmaz
VAeo3ugb/9MtWjQ7s5EPzeNKZrfFnTpAG3KBHgHWtWVegW+UTTHjOW1GRbKTvGclnYFaO2Dmbte6
hYZBa57DG67UbY2MFA09TYImlgRRdfXUtyTVtZ68kVrsnFs/uS/TX1mB7rsZ1qfMmQ4qrjpWnGUW
qRlQnfXTfm3phf78W383mv/T3W3fjuFyGOoWeg76uy8Q+hAXOS2MbB9p4GBSyOdBpm9JQpkd9iXf
DA+9gA5dR5UbR34irktGyMWBtFaNtU0QGgrNbvj881X9Swb0+6o84/f6xbWNr9qa1Z4gSGtL+6hr
wtr17RBiih4No3kx+3EEFcluxmbaGqSDlsfVzk9vc7d91kGIHPzpS/NFDqVioFXuFtriBum8dIEs
EjvysyxK3anbTY7xl5v5ZcrgXiLo3tzcqQCmcH9bLf/Pe0Mc3kDKRe8+0rdSD1gzHtQmPtQQFf/l
k9kO/X8+NlyZfLpxVCrsPr5+MaYdm3XiK/6Uze2Ikx9TDVScVt4Ttflubuz3wke98ufH8mUS+P37
QN9sy6eAbxkY//wujNFdZJW27qPtql/D5H8DOcCv4NeiSg/nl/X1z39u++q//kbHhvAHSQrT56+L
h2XCBrjyZ35j2+Kfbe+gG/T1mO6KUvz1CNrO4X/9McclMxeU1zS+rpK00QYWE6P7mMYOnCvhtAGu
4fTpenpgOcFc6FXw2ez0qCPs3Lv+TWa/idn9S7X/r98MVRyEmyfr/x838H9eoSxv1FAYs/eoBAse
lRFonRtyV0v1kHX6X/6Y8Vsd9vVX+w5epBQmmxv95evXRCnsvlT+o54Dxbjm0F+mvHfCtFpeRq0C
7yNs96TGxd6ZQzuFUmPeq+wFF2lhnZqsu6TsBve6Xl0rWduQ/SKn0jm7Msyn5dXI0ROWOuj8kK/v
fr10JyLLzio37jyBn5aYte7YetmpLQZrn42zOhBvCXpolhlYGtbWJEU0oVTbyNeldB/KDi19OLql
HXVWZW9GJXi6FE2YjD+SyiOWR7ex37YALEulEwZlnpRPlrNZi/W2WSwnmMTFLSwzso0FKNCqjpbs
fZqB6dH2G7CNJsuhSmLTjaVEKHrxzfO9ad9v6dZJSxWuYo3IF7gvroZ/vDKQRK4/1jW+HZTXHZ1Z
QVITRfjYCaVeyW169mVJlMtq4BKdozSqbIJ/q0veU85yjBvjpf3Q1Mo430/jwfZO2WDp7KVydmu6
4rfYhznbAJ9KYbtxp8oMY6Ck+3Qyn8FYZQarn3I5LtZohZOyLZpXDbtXV4WzI22CrMW2cqqiflbd
Abimju30tpurMz0QSd56c1dheU3e14rpoF71xzUfnmsvTIr4udOS+rr00/MwxdU30bXPRTLYx9hz
x4Nma080nc2tstp7KQyGwmEgUtbHMCzNcv1A51ZFSU6D3YL57v1JeLtcarBHq/fcTFBlLCTPSG/N
iW/Glt9Iy+OfD5DfztX/fL2h18OwtGkTt17xS6+fDK3pINXBXc5kKSSWWe3mNr2JXZNSrPSjz5Xt
OgPylrW0aeRm0Os9On94HoGxAsoqG8PKIqE5coAKbU/iSujf/fkq/z2RsNfkwLE4yGnxOVv/eazK
tFimqUWbNsDqxXp4+ins9JCXxhRANVdRvwpAtvjbSq1Gy5mIveVae9dtLbbQmhE4mnaSqj6b/oQn
+tTQOcbarwT9x5DI/59biueuZ8LmNP+9iMsandRrMaRPTidDXUxRqROHtqo7f0uIqi1sdKzmlz8W
r4gsyaoEwkimALdMnZDl/DBB1A7KYWj3XtsQQfqXCvwfjQP3EmE7A6hjU4y/3MtkC29MV5E+9Yb6
FLVBQn0ztBhBYT4yIg/uyuHnMrngGXp8aTOfQM8SEDeNdNtpcIIqkmCSEPKVjuRTag584RievoxV
MHieClsdSBRvl9DsAFP//CL8y3gN3bPp6LymdJ4UPcf654sw5X4lOR/bJ8uga5iRHkQVDCrccd1w
sZb+knTwmsbZcQ6DefGTqj0W3uRHtQZRa5iK0NaGkJ7n3Xda1mFSsoAcBgHWJF5tMz+j2aOkLHPY
eTkAeodHmWYs4871jYNrlMZNH/dZYHZzHOq1+jSsjB61YcsRW6dKGG/mS7nMNksK02Hdzh4EAWOe
40jV20+TE8N5W7Qos6qndDSAdQZ1+PMNMvC9/1eZ5hbB2oGUik08KMI/b9HqFF4B/aZ9kupHvC7e
cXLEsZ4QMLDJf+6YAm8cq7qFnQmWu9x7o9B36ZzLwHQDU45FNFv5sF/7sT6V4yFP2usKjB76oHvG
LcI7x1nznY1VvbNno7oU6kgZ8Q/pxAdpiuXDNvf5MK/fYMKNHWSBasDDYTDrz6SHyZXMVkLaMFHE
tck2ZUY38vufUOr1vcY2Rnb5MXe2vbDjqMivRLczTFlF89AbQSVjGy1CVCqt4z9Fv9sPQmO81t9j
T3FwC2ynkIEDVkITZtvprUeMpjyMOS9JeWUtI8q6x3GxWDl02bjn1biMuRMDCxR3paG5J202f+qD
iQSmLkAa+/SQmVaDYd9wafpkIDVea4LWatxzYcdnUwKXJ85lEriXyarxQs9bUBTMVGmzHOKgclEV
DPUSvxRVAqKudPfAP8GAww7Q6O5LQwyH2mze5mTOrlTtF4GYzO9Ju4xXg0/Gq+/NDTqVtr1aPbXi
0hyjaUrneTdbrQzclH2j1niQI0oCTlsTaU3tlniRtONPQ87Z9aL6Q5shbBTp2hz6wW2pPOIXE3e+
r0fnYW5hJFWqV/hI2RFx7fg+DdZn55nfM5bFtyyzEBom6ACgNjDPaegsDO8nnojTbshGNC9jrQUW
RP1Ij1ETasPymI+k0oslTLRhDuOm88Km1183347MGeJrNl2InNf+Utbjr8RxmKg2g/sFkkqSwdtN
HKD8Rolvbt60l8oZZ94TeV8IjPFjXNxmE3sH0CZler982nor7ZtwgKy6ctzAyu4Y9z0TsSzSINOc
8bXTU9KAjf48rFhzNaLHWLLybghJfUw9/Vds9OKqjnEqr01CXcwcC8d0mC7CX/rbzklDNhRZBA0x
uceiWyLdgPppVS9Sf6fRmHed0gn6oDeETemFTD1X3gChM9Xq+tjI1Tn4TVNEiRx+Ual+TqszhkVS
vtXJtZceBsPMj4K+heza/LWUBUuxcj2nc58EKrWDlkEtytf7YjBVkDh+eZ5N68mkIT20Eh5qHn84
ysemdk11NMaZCgH00QX4ilylBYg+btOcTBX+j6Je3H28UJPSFtdmEae42sCidfiaAlxv1SHTzY85
GwpcBuwNW8n9cNW75jAUHsvJUvgRHxAUoLKaSJ20x8A2teSorZ5FeqTp77PcUodxZZXvpe7Ozbv4
Sq83c97MPIgZE510xDKcyf+ldbz5vIiPQup5RBz5FKQDtY42FTNuFAqsnAjCu1sNyGqqlAjGlvxG
JOYQ1Bpft7Ntt2sIyqcFkKPOp4t04dJKt7i1pvo6GRcSG60qPc0Cp7i6k4d1bY1jbVvXzLyQtrPV
eKy0e7vMzMDMhBn5aWPcNKS9Ppd5N4V1F6+RXhYPnlEjsdC8gTWAe1Jamx6ruGuCuLLHI2wG+OCa
793MsFay8QMHsOURdPdnCSnh3NluVI4xArVCBmwg0ZZ7+NiMDq4oY5lHoyruCulqd3rdvyWynDEZ
ap1wTZ1d662MEyzgDkVteHu7gT9gfFTVnB6oJGXA5O/B2aqMSJuQSdaL04WtgwBPk9m7bEznehYq
IASawzRtmxOOP/AZaaKilorB7sabo8I1nvEBSE4xxJyDP7pNIKvyrsJk5naN23DNUvMCA/nWGKY3
VbLE9rU9S+36jHrz6Ln5A0Gw+tGoag5D1yEsdCwuMc7Vu6lh0zPW4ttkaZ/zkFtsSfyAToRNzFB3
4VQjv/RxZxeYg7NDf0rqHlwLV2g5pM3zuHisTQ3tesphU+tQ+GVXvE9pIc+50G+QnU+shp6qMXL9
pj3lnGrs2KYnb9HwBoTOGULbtrtdrmzcCXVEjLWLKKY6ppPjHBeDjdkytTttFvKSWVLsdIIpo9Sc
ulsaiufV7LtQd+YuaDg97tatBI3HJhbeSyE0RuuYdbzminlvegDhMp3My6gN/LtEClGO66BZhAiG
ftQCu4O+YzaQ/2ceOjZVOOGPlrwA/iYnW29vwA7fzbnFhrBFir66fo3ncpserNJqrhN9BsO2MSXF
//p6aqY7z5yxFpXKfdIx++ud02RJ56E07ocMVNBMIDCYavk++rgAdzWLNGRUNjQblBj97MFpSPUg
r6R+nbrixa/061wf5ue06THKT/3A9eJ03+uUP768707X/WAzyAlRt7eyl2cXmuFxJj2FHz2sR6zs
zaOXrH5YgPolmaT/r3m8XWYRSE7UvQUlJ+gamNoNW6qdSCZSzmLGwXST28fw+Vht56fE+Z7U2Ilr
RrPrZ7M5YlX1LrE54eQcfwHOLXt/xfy2bnt1SPNKnXhH4We1nR85k8G20dmNbCx41sl4FG2h7TMj
h/jBGcXBlkzh4FucztUnVkHioHBxZxFT8BI4O81ysl1F3NpOH22LRSbsEXa5O08bn77ZPMMwIeGI
+XkhLgpXbtgFLhOGaUPltBwsLcr1CiAfYVHqGsEosKS1/NQEi9MeyY0VwThOadhyTcE4jN85nJMQ
HxcEF8PgR20PauLN0LyB3kx/Ma7cCarasG0fvR4SH0YoBz+pI2crWkqXP7PU2umZejBSX3CjYUCk
qiFa105CrGOqaJy0q3Fu4D3E8YM/9Qc1Z3zSMF+qJX2b8Nvedb37QIAoFDymW5yK2DFWNZ/qyKy/
ihJPT/3obQHvjlFea2v82FTXdi/fbI8UIIMQG94g/oA6dabzsKbZXaH7B53JnCakWYK2K1/9sf6s
e/N+NTIiP5XBjkh/yNUoaWXG5bD0zfd80SNP21hz2vUwG0PITAIFLBda6Fva0X90umSN1iHlsWoJ
zXXC3V7y5FUq+EZWVYRDYoBjKGc8s05hjDLME59Vd3G96uAX3Q92b6/N7OG2aclbXZuYCAz5s4rf
GAGc0yLzMLb9aVcbWnOc7OFJm4bprlSkzDL9nIZOI1WWs6QY9QT7naoLm9SpI1fxP2MmsHOlKgJ9
rJxd3MXXv4+pEVEKWiDbOtVFzvvFirmYC5OEGGhuHcRUVsBpx3dA6iLHLRLdUfk7CQ/T6OOgKTVa
5sQg8mKMhhIMPV61ddfSB+ORkKJ+dmVUOQOq2iQgb30Ke5M9iF1VKnLFRPnm/lpitE756PPf7lPE
RqkqrnAG0RTG3S4eIx3KcYyIVnqkwt3lMGDXiuoS21bLik7Vu9I3zpWbPdCATP/3xeq4/Rwlwl7O
ZPcuiUPfS52oarJf6GK7UAgFN2oj1Mem2eJO613XU0/wuSavjAHfSy/Xt2AEwkdzr/QPbjGzMWmc
iMnCCfV2hpOLbvnSWv13e/X1LTr2Z5FNzE+50ZEIDmkLAdVA5wKDosqjvtOWnZjiMvLz8nPtOwtv
8u+N53aRPnNRI5PHnPSHoqm1M5IVfCqpRiXMDKMhiWDMMvEMaLqz1jjwCAEOFXbS+6k274zVSvc5
feFd2U/hUtMDkOuNG001aBdbTa9207iXRiw/2oa0AK1q251VZeUexrl9aAoscRL6c2cY+uspg009
LxzgfV9JosbpwGC0OrDSCTK3sVEX2xgyN0Ri5vA9kqIQbGrenQTGauul34vEfZl1xK0uH8GJTGMO
hjmhLat5XN0A4cgtcbZRNG95ywvlprzUCwJj6cvIkWo7jBaYAPVtCXyC1rUyL/zSTd4asTWczil3
MFvzOphLRuHG7yL4pwdiv8DZOB1JQjmZiJKqdaNnwOZzehgpojfDVHX8Oa37RIQv98VC1qTTPJBB
jo975j+LQr5NeXvfVAo9edUGVk0Jd3MawdpCFVjgn0rLFbi9/KVpXLnjUzRYEL7BL6ci4NnjiM0l
vtsjQ0ix9+7XnXDbKG3kocja5DlOsweYkWKQ5p5CJg9O1fML2gKrIh1+hYf5GxwPERYtN1Urcur5
7KOwdLN7CTxB+EX201DyXTRww/TkgR0hw2syoMlgVLJ8jQ6J8Ayu7oAvNXbHOX1oHQ+Qy/LKY4k7
tFEyqSz0Dlpq0X0M6LIhK4He/VjLZEY7gROe1z6uiffoyPVSbGHvwlUmhkDxQ1N2j5NfofH0eHrS
SJdd03ftzsUtLeTjvSplfTVXWYHdQOeGuUHK+e9v2IX9RaqTGQAy/xzIljwxlFpRh+WLuzrXjCdp
aPY3/rL+VFn2oNnDyywG3NET/Vs2gTX17GSINdSbU98nL7I37o0EHv3sIwwXecnplWOqUNbdlVza
ZKeWWN7WFvnAXEVMhlMz6YGtGd/zxHIOIvGeMtdf0QQAbJiZc/G6mdzSenqgeP1q2YUEG2WKLLPq
0Uy5RTqj0K4Zy+u2i3+SpFjjqZAR1J0OzwDU90vMIlVZWrXLvEEngVh7tGP3WAz+Z7XQPLbSQ93f
C1pjSdwwEDO5jIl/5VWMFbrbOxcSLk5TPYD1QnAImn5D/QCkNaiI4W8waGN3Z43fRN7ws5hANTV9
gTdYEhaRTEW9X8J8WaqrQi0/iAwKWStSEAvjAcNlLXATsznX7ncajvWgDY/JJH8IBxIQ06xxsPXs
VZUMAmNlD/QpN9bS8fZh/5Altb1rl57xGIwgAITvL01GIoRpBHWmOWcRu3C3lbWXRA8dYnO28Vc0
L6Iaf5p5/wN+A/rSTWUErHfh95tXdVEe2bpSc5HQCWNZbtt+tUIrUwkiCVaPvqFNgT3SithG9j4N
uQhTA7NAp/bjS6bjXZ2mn8qyHbDRjh2BgOOtMYvrHC9ZWYl9w8BZxxQukPSf0H0vdtHqhHePfNWB
Yyv7Udbrh37U6m64W9YSKCD3X+xWdVHtTS2nqspOqdBI1u6c82T63xfXigw/1unrP4VZVDcjgdcR
4XL+Bco0zk2IBdONck4MztXiMufVHahp01X5qXZGi4gJ/dFurPKoe+NDm3e/Kiith9wufg1+aONf
+iKcdcA6GWq3FuNeLadwdP0c+9V+CojLBZc0tR+Ik0KnTZJwSr1TzFlKQhSjk669GthqEVVFTZ6T
n23hvajRwIXLeteEfm3TpF28AXZCDm/LqHpjnxNRGK7rcvYVpF/HpgM2q5bkCVdAPxBATUTa7OcR
v8x+McVFX68FAUhtdZoz0ikySWkX3preNajTyo7mNRnXmzWmSc8r45hDRYv6DWVpc5TIsUNQqW+M
xHExj/eMhzd5M0G+b6DkmmM2BBhKh9xYJj2aomJQobO13OUgnhEAbLvPEXm08T1J/btOwv+Ym1UL
vA3D9Voo9V25Wf1LuzhOdRtqmPCEjtn2+yWeX2e55oeE7VBYarwH0os7nFo9jAwlToVFXzLzZ6+t
mDfCXLBNItDcaKtLix46BWOBPU9sgGGuOM03gga7XXa20f8EDtoKXrmpw9HaGfRLM+Exs05dX/FY
Rv6NtNTqoW46y4KzjOAz6QAPFS4E96LXs4NMWXjHFYM2bhWXwr0WWzuU+NqLMWvD2US1EZRj+gBy
ZB/gUXdFPmILkZ/tKn1sU90iZDp+TLNJhqWLzUkyWPluXvDRsrrhtBTYvWpY9uoGoTGOdB9nXc5M
nEQyr6thXbGxkWFj3bAbQ9Wrd6ExxDcVy7D0ejUZIwkvbXZFhYRqoliEZlbS/S5HXScqeKnyVxKU
P5aR0JlEz7ZaorAD6O7ijquu2+RbZY3h6PsfeSN13oF2vyCuNVKo7mZLFGThdtkxn92z4OAN0sZ/
s4s5P2DmEXLcMv4nPKLBvu5WE3gM1/frIRvu4uaw6OZpnAUaVT7yVeaXHEeyWtcPWcnwLH3zmzbk
odF0z3FbIXz0yCTAB42iqm5ixw2Uj33570NY61512wNi/Q52Uly72nI3NBoAg93uJ9uHgKDdl0sa
xIS21N6LtFbCq6EnQclp0kM6hDC591nqcEuWObJg7+66zGVin8aLneGKhN08h8HqfTMUFPSiTe1T
JuJ723JuvXg8k5+mBXNnvK9WnuLCY6qwMZZzhl6GGpBDnh9+WN5ICdck+T9tQm583EQmyhiCmFnO
UHfRE8z9eKex4Qz4DMJJs/RDNYyst7dCUAhc9W03bW/wBf4sxAgg1uR9pJkLvQvVKgLl2sz15EfB
uxrkkqCk2tLpVFtdw54O8Xo6mteljcY7W7SMcc4CF0lxGli3xbKuqR6uDLYzZImlh9Vt2yPDAOvb
Tu49BaUpr4V1cjt0T4svtsw4Dd4GnXHf+WyjBzVyr7+1c8OoIW8dZU4ELTmw7TsrDlBITtHQewMG
Ckt1IY/XPdUGGfGOXhzNAv1TvbXsU47+s5yIHR2ClLg20L3cHNQPBz7LiunDduOpNeM504vrRU7t
0aIhQM9e3Odi8hhTvD2jyML72nvYTOiRGJGw+41vnNKln3dN52DdaNrojib+jFyYxKqa7dc8tfZt
QsJVh5kzOlmwk3Hl+GZxdwM4rx7BE8CRBSbCdVllzGJZefblcqgRjmXlYH5TmR9muf3uzemHq8ac
V2C78StDVZdhQ1XVKF4MeguWS9ZJhavD8jrx1/McS/sktPkDfsN6N9JJEmfenBKsRi9wGOej0ZL7
abONdTBK2jkTL7jt/WWxZembNPCfi1jfgmHg28KBB2f7XzZbLQBohniwePJ9IFqnWO9yrYdiPfJn
E9DUFgWGwBii97mjHbS0FVVE2sf4p6XjtHeA/zP5gTH7KdNxJGf/ae398W5sYrYDKGOYhyCRt9Nu
KfUZw/LIXjpKTa7uR0zfFi0+zUOG3anwHjI7z9kjDDIcCzKNRJqeCx1H8HhVgVmvWZRYriDDh8Ma
m1fVIc60OIixyvJu7NU9N2oZyd0iXBYlW5o2TNRddY0lAW46SMsOupzo6GFNswALjW5e97GLi4Zu
m8YNeYgkqnlj2Hfufe/7v/q+DmXX3aQ1Q3nitVHX3y4NC5FiaIC2GMEM4KvVbD4Mpf1y84F8EdCA
0Tykeg48JYsIP34Ow7VBpd118LDL9pldjxa2trnTW1/siMVYIs3PwN4ckpkK/3lRaKOqheOEI/vY
+embmsviaGX2bV2wLXX1EVJpx8ef2+UcFPFLlZkXIoge89I3A8vnkSlEQmwHkisXNkzWWTRWeOCA
fzNWGla3z+Kk2mmb3085qkdVUWQ7Irs1xdCyxJ/tuC25LPVR+VMa2AUshUJAqe/BAvD/7emw2HO5
1RwNXOPecZosclvvQvW6EFffUi+pO7Jy+bhqPpJefpAX2AUQ8m6AmRjH+DJjF+u5RAezJZTcZVrt
vG3gLWDpNT0eDiq5FE2TIQHLH63aNYOqfRl1fFFxM3EPJmqohBqaeYLDg9dg3e7m6NeSi4MNCPkJ
z6Kx3qX3BhBBiG3LtWsyxHaVx02SGti/zYmdaN0+NTHDx8Ls5M8OA3ysTRH1AyUKeL2YnC5oS/uC
KOR1UvMO8ZWKhw9/qbTI8zJMx2bl8mbjruaZpGIaZdLDRM5shDMo0dHnVHs7m7rAwVEBDDonKRAC
31iuPjc/fR/rubl2R0xy6vQdp5KrOAPfzueQ3Alz1/bdZULOcHBnRcJLaRzZLYwsIMsonqcsWjOD
nlfjHUMWGRIywxaO3m3n5DQMaVO/Ki+5mNZyN63WQp5O++pY6sG2zDuvsdCnMMyDIBwy1laBOSyM
YlBW1hxFdFzNP6ZuU+ZZFIBlraK2/Knc5qqAzkfTvrBrjH/pywNUP5Mwx9CJW9peuKxDH2NDIFqe
BKTYyMOcVWrPs9CAGqbED61hPDubmqJb2I4thnVtu7R0WlVRA9ELYBTp4yrevS9NxWJAJd+wBs0i
OS8Rto3qTD+eBgl51Z6GfUI+zpGw2RnUC+K+dXQAsChlS5N+2BbPq3EwixuEdyy3HYUNiJ2UYMOQ
lsG1DOy4Z1veT4LPtBr5TB3ZRSnzSWnXdlgVno/77xucBt6t2n/JOzAht9HTYMiJL8ndO8oo9szg
HtrIwQbc/dKP87vMyM/5y3r9P5brm8TeQGqP9wRa738u16WVspoTTvlUKf1N9t5CkGV8o02fa9G+
lcS8hV7FE8jX8ViW9JOO/VDaiOV+PxefhcMq2/2fr2nja3wtHD7O9xAO4eVjr/rPS+oZOX0rEdWT
WSGB872GyE0pKcZmc6oF4UEgjGL5i6Hqf/xR2zIgWEJ2FKb71QS8rhYrtT2NkN00Qago3PdNQNy7
UA/H7FjaFYIj8fnnH/pvQrvF78OOBLWVhdjhKxUv1VWSInGvn0y7bs/DJgd2V/8Si5xgmJXhs34y
2J6RIMyJ1WMcEpQtHK/WfXUrYgnaxNtntfHGlg1vVZGtB0R6MX2s/rf0mv+o5ZBUCN62eUt08ysF
o0q6dKmGpXnSjdbblx6OnSbqVkSB9OQ8Gqvkiy6S9wYK295kt7Ns5iOO4cuw2FQ7vEN/fXG3/uHL
a4Jji4MHisdzQ1n3z9fEsTexwpQNT55I2QYwAcZ+d4RCfvBL7gB+0S9x3nIOI60k9SpBCrZUt8lE
w+aKj7GpPlF3WFfG0kZzM/hb63FebZBDq6Phk9bYhhiFCQ/n1tEz1pvJsBuS3IgJhXpG/nwC8F37
S9i62buJFwoEYEaqAkG4hjL3gGH2iz0C2+Z+pl2lHAW7ERSTtdKNq7cFHoScN622rT0XtwgSpdWR
0U43rpMl5xxiXt4U6QkiIeCtU99NRaxhfQHnwcNFKayNFS1ap75ZFRSseNZ32VRNzwznY6XG44BN
VrxkqFVrnMSXhKBOZQWFhDhsuLzR8jVujP7kDiZEPLTrux7cOjBcRnsLQyj8NEg/m4qjYpsWeuVt
m8ZXHCNEwLW+i39my8ZidMPW9B7kul4AnbWg1BoHaQzECfCtiIhMsm8pH5FFGvWpXFgTecW1Alvv
yjQy/SwNnFcAoTFCBX2asFA4kt8ah5mNG/bg7FmaGAD/5iNZD6yBRGtQ4mR55AzUcTlohmPWMYlr
foURGS6WfldOR7fvXnuDxErP/25kK2q2TSvpb/SfuOj3PYUDueS492WgL1XCmVzP2N5MoUicV1OH
tGbKKahn983GFbPYXOLGsWWZaLTfyGiKxgZJJLJ6WCLfa4G1otLrS5pC/Dc8sEGWPeexr+9qX3aw
SpmptBhBP7BQC+BriEBL3e5vBKmvjbbPuYFIRXhISy2TkM4v/LeuTtBQOiRjWDbvpCcwsdetUYRT
jy5bK7U7BkEZyc5f9yzIQrN8G2O03fmi4ksP8XlRM9hu9txZhzmfxv2Izc/Wzx0kLKfQWyDV6Qak
vwLYv6FuEw23PHVzdlJ5uhKUaX0vVKcOOFMcJokicsp11M1EsDle4l7jWhTGqFKwo7bFW9HloQvH
ZxyIr+/6IKtYfBKZyMgqWGWs6sewGD+RQKBRHz+kcqxoaGKSLecMS3qVkgpN5EXsnYoU/LuTHfz/
ca/P80sBAO9jAlF6sQhEWb4tbW1jpuI8oIT/f+ydyXLdSJZtf+VZzRHmaBzNoCa379lckmomMFFi
OPq+//paUGRWimSmWFmjGryJTIowUbgXgLufc/Ze29yLEZFB0ot94XvuyfcSguZAfyEKjNifsQr0
DI50ntYmW/nKFGsakj/sImIWMOQ6rRK5xDaSHkPOCku/iHY+RRWL3yX0/JHOEHKzPpYALosSQcXw
pDcxb06elXjLnwGxEy5uWKcpaJ+Zu9Oj6jNzG+vMUdwm2eRzs9xMljIlbrRHMvaXRPLfIoH9K1Pi
K+fi/8zf+M+hYv8XeWEONp5/7W7c18m3/3cJ25fXvkb+zl++Rk23vT/wHjqcROBZW4z0/m5s/Pm/
ZrqpY2EnxEA4ex7/29no/vFTYO9yjBBw9/7ha9S9P3QpZ38RLiNhIP78d3yNXMGrPRDVLTYQB3cG
UJU5ufftqaVXiJ6cTiseuyp9AQS2VIlxX7eIuFSDIiSW9W2g7kWYndSUnpywQZCQjOu6on/Qtbqz
VJFxoLvWoB1w/gydkQ2uJPw2MJ9UZC+CMfyUB9H32BXgJy2dgQEVXqs3CNGYJieO/JIG4z6geEbA
eFCGvUJwt6h9hldqOoYmfWHD2feORLGVXxGatU1z04dESwuIH4N1EMlwUwT+tominV10Z0n/MgxW
NviTtpebwpc7lFOkZ7YUnPZ+zMajFVzbCZ92FakXU/epaov8SaG3xxL47FWYNbU4YvSXnEp10PRH
Y8ZaEmjhJNnnEUVG71p0cnKGsN56ahJ36eTxF7cyb5jAHsL8BivpU1PQMewdqKHZrd9TcKkENg1j
NPLhnA3W613nEo8QNFNK+zP9UsTpVrlOs/QtwT5CoVkm2Zl8uTPjoEUl/JpqwcpR4TQLs8tQrCGD
Y26Di6kbQKcatF49uEEUl1G8NAGmRyNd4RLml8ZQsSrqpVcYOm6YOl1YbXzwkYeubCBh/JDuu57K
tZcpGoQmy/vgLMpZe5kc9Fi/SwgocMJh7WjpMnXb+9rEvQ+Hp9FPXUzA0xQQdZKeEjQnbTBcAphy
CzoA8H3E0hk4/Jh28CMs1dHNrb+2rn9rWfrna8n/YlH6V+vb/8lliXXkXy9LT9+y9lvTvl6U+Bt/
M1s74g+U0CxNkpWEVx859F8UQ90GYwheAj2wS4yR9Pg7/70kmX8ANtQtj7M7jTLcXP9YlKAY0qbT
MZXpJtQ3gBn/zqJkzk7JX8/lNMYp2zAL2KyKXBML469OSg+pg6gqp7qWXU4AYO1hMc5Rbeh2WgMR
aNWOix4vSWpcdLRNDPvRV1pqyveGTgMI2hxTyzS+RQRjUkt7D4adbJJI2IuiTdPtVIS0pQlfXjPU
6HZ6lPYYtsL4UDAf99p+vPTRFKzttPyOpQMVymQWO+WbT7/cktu/Ps+vaLB/8jENIQh05NCFcB9S
0euPOYS2V/eeXl9hJhWLPErDVY49FXxPlVQEcESdhDAh5NHwaGSrKN/DLeQK9YzWejf4SFr1c9VH
QGT9rd9Jbd3QmNhC/mYwFg3bLHIcmlIl7CnPwU4N1FEwnz0W2fgJEv1a0So/ioZDnUkci9LNx99/
wHfFKbfQIVsRFCUbn8HNfPMByxr0xjA0V8ZE4yrTUZAoSpbYRVJdWSZn+CrtV6ZmqbPRX9E9k6jt
Fw7KU7KJpI/GR/pn3W6aR8qsXSQAW+k9XdbKH3YfXOr8Xb9+5LhUwgJneqYD7vZNKdhVZpS3ddFe
U756VI5CX4aFsJeD6pMdooeFh250xEhw6Y2qXzZdnm6MCUCRNZk4QnBca2p8Jg5bB7F498HFzYaj
1xdnzqIAIk5xGoKifXM8j9GLGkrm05VjZXcyY7hb2mixQMs7qQf+3mki8ndrG4U1D9oy1gFmh+LU
0wwDWvI8Wn54q2feWYa+ecz8YfPB9b3/8mZbheAYYRp08e031ydG7M12pfQr1QOFsud+6hwf8Ixp
NcewkCRxgytr4someRvkNLbCYmOnFob/jrTkJCJxGcSvHprRqdSYev/+8n6W8W+/PnpApgS0Srvk
LYqmZaiYpVNiXJ24NPatlWCDyhyw9a0H/KlNFj0ukH2SZ1sEVxk21XYfLuoRvTflibloy0I1REAE
2Tr3R8zZ3ylK9DtGErgh8N1/UI3NL8Wbq53NuTSvLGCCOFlfvzROEGUyMzrz2qDExygZhOs4Semj
29H9JL9OtY3wQcRM8LNErn//VQHFeP+PAzuCYmvbmOvfOqizyDQ0YFfG1cNMsbFEry9Q6m8rn5mK
Q5W6KoaEOmNK5OcA/M6i8hJkHKCoV+hXzbPnNTTYnGLO/tqLJjyagTdtWylqzgA1QpK5AgbfM4eY
PiUVPH03tR8ZyQ2cYoDOIdhCHuoMZ2Qc+b3bfA/r/rPS64YQhjI5dFn55DrBd8AaVIWx29Djls0y
hyP3mMfm94TpYxg14yWW+bj3Cu2rxWTooeNUK8gQu+MppQtcmKTHpd/j2kFR29q3TWPtxo7Wdjf6
Bz0NPEZ9wliVvlHt0HbdRlVsbkQYbVSuBytftvUGplaM0h+Ku1CQPhicRKvchBHd5f3tVAX+nY8Z
6zap43MaqvKj9+3dI0KHnboBbDD9TcHY6vUj0lU8jIXbOleVJBgzsonSuEHF0xNojs7qSUCjdbui
umKZPfQBCAsfwbkbpdEygpCYtUO6Nxzki0b80CRdcEUKtlTofz+60HcbOecBAb+HdhbvnXx7obqj
9SYvv3MVbdgwk9nFjojXhbONPieSCBIkiNTE9rTAPxEuWhMTz+8f6Lf0Ub4fuo3YOLkGnJL0N19/
VbbohAhc4V9/mut7MwNiAR52oXso5C3HWjtNa6+7DixabnEyDrFjrD64hnfL93wNLggsCaOGnJ75
W/rFnZ2xdBpam2vscIie4sjLFq6PVqkBJ+ID7V6MSXookY8vjJJsdIRy4CZTRB9KGMDlR0LFdbe2
1jY6JNnJco02e//7a5Qc7F6vOlwj1nyC5cF2ERhrvL5Gn002H2tfXpkir7yxdUgzYo409nD1m2bY
VwY8rEgliyr2rZuuUs7atAF2IcQ78fO6TZlSpqBSnBVxOAgVbbM7fAwIwRxLO/jaNjdt7SYuLWvT
gSpklB0le3TX3yLR2PQzp1lmhobEjgv6KCLKvqZVcbXIMCRXxTi48y/xd02U+trq8Awot5S7LtDv
NPSCTED+MigThZWNzGWnEjWMH0tzmyV0bBvybVQCG80Fi3OsUKMTujhh7e6eEpw0v/8u32Vu8My5
HJUhtOl45IGCvP4ukdnhsKCVfA3t9luZRQ3qabrIVh5Uq0jlmwIn4sIPYWpFaBSombqAtzTAQ6k0
caxAMlMsYcYqtQ+2Fuf9wmGAvxGG6TFGAkg7b+S/PImak9tOrdnxQztypqZTXdxXhbbOe6aTfY+0
0wefBnm4XJcx0LU+EPFRBl5Mkrjz0iQ2kTta1B3JpMJYqPX5BsFqcKbGfxIqm24DkP+Mvr9E6Hlu
G98kjDwYmqWuaniXUZjtNQDgzmrQbNggSFB3oKgLXA8TMMixu6SZ110SApvJ3dannUJBS42K3oKa
dTfMGEIMuR76h2pTTVIeMRDYmRH9MAKopmUigrOldd2qlFqywW5i3rpFd5+Qo3PHDrU3TRwWoBOi
ezu+Kemyn8JE2qcQ+WVh+wg65/lrGyRi7xbo//uiy2n8XOmwVRdhVDeTVVoHTBnXwFX6Noqb7tg7
+VWD09pDiwzLddDK6VKwplaZ5l6yJgGDEqZnfUI59vtHzHwXI4wYwoT2YGFNmh0PbwN8TRFFXils
70r07Pc4C6xVoOOR5mu5hMRGYN0RyaI2cus2kXODVtOeCCGj/czxYh0b/WnMrIp7RMZBGtf+xUO/
nDEzBP2E55X0H3U0mxaTTh59Ivo1pAqzpoXGrOkhTFqO5/MNyHuXwwm61yVaJ38T1R0muLHuDnD+
tnj/66ufZJtazSAWFdqHrDWdrVVxmrJEOx6UhtLJSrIT+y1Df81DV8lcE0zqszWlB+UzUMh05w7R
drzXrCLat81hlObXXCgCc7RsH5jNxfGr4r7oSXls9TW1DuNYY2EMyb7sQRd5TgKlIEiS89DE+8Id
9xSMw8GuzOcuSMeHPo8OdvwjTwznxE4WXBzVLZLM3gUl5stKTdkOmG+FkytKN26f2xA4HXHP7ktQ
8jw9ttLiJow4DtherlaxsoOl3TvxLveMk05iwV0VFR2JQubzzz+FpG5uq6YkT6mgGZR3YDK9wKMJ
DDtDurl2xqUDoUIpuv5TAPK38JCuhcPQX7wACY6dVGsGfuF2VC6pVXgRd1MzXtNsYLoJZCco63A5
OXSDdO0mcBMcTGa/0yqYmmXNol2W1i5T/ElkiIdarLOtjVYkxyPaCuB4Qt+K+pkI+vZIT3w2GbTY
mjMXW1in81ZgMe8yDuvRAK1RWfHSd6c9kiZjg7j1NpIxqrQ8z1cWbamNRCY0dFN/nM9iyWhexr4I
d4MD5ReuBNDM4UbUOk9sJTahlFcaZSiPLehWJfHwu8lm/uKVqXdDtYOvKG4OphWFhwBdQV4pf+u5
HWPE/gfM3PzR9bHbkxr1JB2fMJ2ym/ZTNd8Ov/zRRW56azlxs0VOTKuRGFhyrfhFL/nJSdVcaCuG
5yAttWMK9b9g4+qiUR+WBoPbl2lsLsHGUHW3LuD1IOwu84te3gSVgXOgVf4O9O9oDN1RzL9ADqkI
Akbu76sbfKegYP9sCfZAFtkMxzAQ+0wwPdCzODkhtyLtAN+hFob6Y8o8G88omofRt7dZK210tPAy
OxXfSLPneSOhnPWE9Oyx1M8q/l5gvDn2c+rcEMKw19KBVLbIig+h5T5HPCR3yrErWpbP8aDb4fwb
TnuP9UTYYt2GYlHqrrZrk/RLqip9r9eus1eo5WoP8Y7dT7kk21crtlbc1ku/7507+nwC6bY57Mra
bDYyqRFM+55260Roaqy2Cg8AYqqVrxfkHkP7W0DxFFszKeqboiLzWFWmznFzWpr+FNw09oCVSZNX
3I7hpUGDcrFUMmxLHAmLArMv/1ZQHODIQZsKeHF0PK18z+vadtpTPJY25NuvAfbagxHhoo962AXC
T1844lmHfpDWneZXXHsUm8dSEtSWmUh4TAerfIE5jdTX7AQBpTx3Ku/2yseWkOciwyFXFCdtMsM7
4cYIlbRxWg+2EW5RwZFPZMl7PF2kRY+DAw+i/oK+xtyWFYjVSnuh5Q/8pwuK49i75PHhOdsMpdN8
FBTwfkenE2cyC6AAp5v0tvRWeVlx7bZ2hZUJDKTb+VlzSgu/2kREaQyjaR18yL94m7TvkxsYOJU4
IsW89/SjrV1RbZVVQklLQU9RvSMRjCDFOcG9XmvfOi9eW63xKfI1fdPk+larCdyz8i7b5THnwUoQ
4av3FpToSO0jvU02adFtDCDDd3k5BBy1AVH0eq0vB7e01sdON5oPhAXvq3t2QmJXgIvQgDAZY74+
04AaMgza5OpBjsE6jfGHi464Kw0BJ0q3ZZHxvtZwSVeMhuk9CU+ue7wxq3nwsYSTxRggrP6cliM6
zPveqD933FF0x9XN0Ezu8oON+5/cr7kRgVCEviYxLXOt8MsJbAhI7ohaRz1kVadfZgjgwUMme7CL
gZcepv5nV427sC8hKGD9QZ8AZaEu7DVCb/Jfw3HD24Bk2K+1c5YMX6s0c3coMptdkU0E9D2PJAXv
rKzZuwF5mknOrL6q2vSQ9ZC+0vkfdVVi3k0KOFugqcVoq+JRQ/jljVm35ng459NZ4j4ytS/Q9I4a
du3d6GXuBxSpd/eNbgxEPlBOYCeoAZw334RJoV0w9NQfXPdaGxYu+br7IqhuvMb44ZrDshOI6tus
+9pxeHYJMxlvnaqMN2A1fhQeY5Cs+hEh5SWAKXKWNjOfRJvSD47MP4uzX9sxEnwoPUEAoA4529yB
1zcsgwOXNGksHvRweNGr+Ojk2TfNhV2b1qSkBzSVaS4Zy0ZQPRakajqJixGyzNB/5j+6QD6PRX4K
U/CYCoIiWqmV3RfZyvwSj7b+URvzXZAwl2vRPOe5kXKmEb65XEdGZpwVpvEwTlW1smJLx68+XYjb
K1dYavJFY7p0zrFQRaNf7ScxpcfBQFgYCYyqCNDyQ53F0Qogsb8oK4sAqsJJmNwFw3daOAsDWy/J
eEBcLA/tewzGWEm1M59rgWPNNCJ7B5Gk3aoA8FZeJtaZyAa6Ow1UUdvLElAVTnLxOMEt/IwjpF93
52icNqgc6s+iFYCWv0U+KtmizS4wlRkrds1mYEz1vSlmSQn7p67JLecZzvz6MVaUIs1UxxB7vCX+
RmwbxaJX8efcth4HuJcrXUX0S2232bWDeOKDaUvoIbcDLUMKbrKIXOs6KyKLCWmiO7XjmfOkhoye
OdfC6GrCV4LgaPj2d0wYR9vipNxPdCqK0H8eskCtqIYXlD4oT4OoREVI/jiHxy1oi2xlIy/Hllrp
TrxsQqlw7l7z0GnRtWvlfvB6NITOXTEwCgTt3qD8B3SsNbnF8a3a50Ob4qjBxFoKgMjK+247sX9J
NVTJrdcZB9tpSKetXO045NY3lPT3Xs7NqSisTln4tcb8ogWqPzm1G69dSRpF1wE/LbA1hDIwHorG
3E2CEx5I9vGS0u9DfmqU28wpHpA1qXsFhxRFLZKJkFinGX4mEzhkyveYB1pMZ6F2u4QdWNVdOdDv
iyf8Hk1C2EE5NI8D6nJWYCVXuQZj+/drqT7PqV41LaQLFM30YEfpMH8ASL1+N41U6pqeyfgx7uSL
Xwvz/LMLSQyEKn2CbbtmPIJ9NqEvUNeSe7VlCy23NLrSldtZBqDUegd+BzJbGv05/yZQ2spQY3Ub
T/4cGok/UMVRQpIBMlpncPC86gigy4FxRoMvOzDuI6PY1mVV35CTh1WxH9pt3cENY3mLLlIzjX0R
6CsE/fEJytynIm6MM1XYD63GnGejwluWbv00yDbdedGXtDecW5lVuIqNfJ8RixPopfZpqNxHLxiM
48j3scjmH/bzJ6o2g7cs10GS9oe4ZWOeRnmjz5a+LBfxssOueqFyJSPVE93KUg5mFVd5N6n4ZPq5
fmHOXtcocLn/7jrq7PIQB8N2gKewj4fyKTee69QwHqeR7OjZDwGs8mvcOTYLsjnsCQjnPU5ihvmB
MB4Vym5sOIkP0Kdblk5WX6r83tLc7Dq2fUFwo2fvCQLsv+tM3jZ6XhEaEI4XYgC2LUqFu56R+Kab
PHODh+Guyn1xkLakM4D/48Ol8u3D47HVg20W6J7m8cqbc4NdTb1GJGn3WGWpt2ztdjjjad2nfTut
rCFe4jmQMAsS4vcsY405DZwJnZ1dh7zHqXv9gHbhz98/0T+lsq82G55nx9IN+oWMUiz5pnM02BZC
h7YrH32gQUv8PPHWTDUYVDZqsCrM/+yzCExEmJDVw/9ctF3rH/u+O/ihJ48y/+K0SXAiITnbYWZb
Eb0YXMs439ZJc/8T59JktcGz7eDw4KcyeftkdwUVUhpug2H6ZruJf6T0uM0NjL2ujIZ7Oi7nqPYO
LQrOix+O1n3k9eSDG2bz2JY4WScah3cM81zIHsZ9Cj8Kq8sIcx5VzB2ECfMu3mdtoM7pFDY0IkLj
3JNyvASonGxarWSyAVgh6MzxRKVG6d4ZwzYodJ+Aakvn6DEUX0pZlReekG1eMRSgSygCigOV182T
UWmbISr6vWv4d/gUQQEQqUpZFZDn5kdYcVC6nyajJfAnjX50TfjCgVnbNZHWLBqfx0wrcMJy2GjW
qmvcNVkrw0pDJ//RSWJuNb+5uXxkG7agwZRM/uQH/3L0Q5HmJmxt+aNvxbvAi8ZVCTAEFFEUCLgW
+MM3fkAmSFhXOqt/fQWphNuhVc06mJ56xcNoHqEyFAcxVAclHGytHtjLKXN2EbPVnY0mEXEZ3jC9
XVALfdR0evcBPAc3DkBxcD14ct7O0fw8kE4Xl8OjSNgmqnK8tQqPM2dlfrYLEexNrNArbUDvQuvr
KIjIWYjMHg/0qhZmMGcoxM1LFH4BL5hbTEnDbMYGGb3oqZ3T/EF43xJriI6TG+sXln0E77IO1lgL
5x2XvjyWUGJvhZVtulbz1yxZ2JVQ69S1Lg4dI7FBd8oPOIszk/7VbcN+xIAeNQQuJJNh9pt5nK1P
SWQHkN/z0tz0Xf7cptpwyxDJDtVwUq1un/z8UzHEzWNdTkDQox4rdeY3uyoIn+LUT6918aMu7WRX
sPnuJlOVt07RsatOuLMhC+UyITJYZc7SH4m7UraTbOqJXZU78diV05+MxnIiG910Y/mAvaRd5Puu
TAmjJ2+LyDY8+Fnor6vANA5jTkd17naYZfPEHhxtXV2/MKMHJYJbmu5SXdnRJ3Sp+QGs6IFWGv6v
qTEesW3QPSs8G/u9Bl8Gav1DXvh/YhDqln02hHext51sEFU+DYIFhxoIKzidMdME+k2mi3Yb4JBY
CS9+QffJDMw2O3QYzQdDyr+our++SdwSxCYGx3G6BzNW+PW+n7S5YaT4/zCqGtbSm92SBn0RQxvE
GX7Mnt7ytAhLbEBjbhsQYuWPrNH7U5SF/UmHxkO/5L7k2AnsQhSLxG7qRepU9lEm5Rfwp6T5lg4z
jy7Y12FkPnrKPA5pJm/7uKl3oUNZmVKwna0yvPGT2zoMzH0UNsWxd717H6LQnfKMT5YevuiuVXyR
VffXP+17drgVY/tceRa5xPbKbMbqPibyjfw5OrFRC5ufdgrTFCKdVhqQ7xV1dkspUax6N+Y0A6AG
Z3Di7opC5PswLY/93KimyUBl0qd7Kbrqrs5GWK7lcPBoBs6wDf34sw0+VmVwiOcO/mh1q95oopMw
ggZp+3QvCx2XOlbipRFFZKpIrT/L6aBn7nDbG89Wd6uSePw8SlT5tds0G+IB1Dnnte1CVW8ZLcDv
qySCbV0dS2gfdG3TY5KVn9ycCw8nUVDZQaKIQlN/qAw8MySzGFN2nMhq2fx+I9W995PHWW6JTsmj
N/JekhDICguRqFhU9Ieo88zbovY4rAoOxw66cZte11OKVv+s+fDAdbFNin5ArcaEDeXvrZOW1QOB
DwTS6F+jtjORyLCQEZ92ibMQM1md7xLiyh8HlO+SZ/wT0QgZ4Q9uvyDXUBJbaql1x1e2Nkc2tSTR
sl3SdUAHi3JaRVGqrfpxOneZqu7d3rpSH1JbsYlXMGmo1CyHrvWwsayxuFEAF8iIbg4q6OCJeO0R
2VD6IALYAUq/AFc2ryV0wA0dgqIZ/EtfKLlzdHKoButGQ4j6GfMLGVi2TrKczyQgo5ROpy+BjMdb
XGV7PPH6GvhZ+xBqiAe76ZhDgro1ePAfc+XtNNrFXiW+dGlOUed9yzpTPmF1MbeoQBGJC9rdAxC0
hBNqF/NE6ap7jlxkXiTA0Y6Oqoc8KMbnzGt2bhvv+tgYjnJ+xIhdrnHrkwBh1EG8xywNtTZBhK7U
GD9gIOT83bHaKImSqzWvRe8Gn2U23eOwzW5tYD6MFnZ5F8HFCMGjqKyhF5A03il18M+LMZ5j0JV/
KtoqZzOts206XLtiTE6gVL1VqeU3g561xyle+YNFupo95O1J2fFw7vHXLhlxoO1vevi+Ot3OOrFs
Mutq4wZa0bRxSQNdFlPzKewq/26wnWENgXfcpYyV950uJ8YycQ9UjzcTjX/s2/0Py7hzEZ2MHIm/
e8FL6Yj0rhlG1KytgjEDdnnhKiM7FN7c/Z7laG2I+biovk3orPZ0dOS5bmgBt5KRDINDecwyqdZV
YahN7CH+AlbhkaemwZeJov4ut3sqVN/daJJUC308ZYPBOmBH1Cxd+FS7WXLTphEGBz17IO8uv4XK
86VoZXEWs/wMNQQl5RjJG7wZ0z4KmLtSCFZplH8z+5gwAnHDYucfKiX0m9+/yT8VJ6/XekmzzEXt
oM9ZA28HXYp7MA7RADemCMYjnuPwGoEjQQMr1dayyq+tbWgbD5bDkezLHp/apzoDZMOyZ32hrd0e
vT4Ul0EAJitw1CaTYX7SfcQ+FghVu+tw/CcG5r9yStfU7axg84LatK7cMJTuF5YvQNjFZHsNjX8X
Li27fhgjKzslSIhPNDIARM21LspCHDNJwUlkcIOV3vnktqt+mNV7j1MaRjf4oyBBW55ixhOyE0OV
tMYYLN4Qd8eUYfUyTBU+9xDxWSmHcTs1g7Zo6k7f2OHJootah6nkFMRrpQynYxLnX9tmOA1O3T3Q
HkYK08bf6ezHe4Ey5JSJyiJTvQEzMGrmQYbW7L13qn0P+ObUTuU97iH9jjJg7baVfomHyrgra/Lt
nNac1t284wCDuf7+lr5rqc2qJg5SNpE6NKzdtz3roPbHFNF7/UCux1bwLh59ot63cRheMxyLGNbs
bxJIx4BJYlXFmrsh+ER/cAx+Y+fTpqjmjnrNAKqrjKPTVnJjGpBDA7IZmXgxsON2/P6a/8lMX0qo
dmw0li4oRd8cOZSyAgdvaPPgljSB+jx/yVURPqSHLqxe8lHy7IhaciBvvGVl5/0en2+zCPXh62jk
4MOiPr1wov4gJ8Z7eySfRTUkWdNL5rKIWX5zOC1Unug9o/GHGtkGU59tUnOaVm6UbXstiPZpPW7R
gcP3CPC16JU8wg880ks+Zu7UbQ2tuhG9hXGcbFKFI7JrygrTHZJ2lnLzxCBboZIhJ1ZvjmZeYwVr
TIN2OtGvDqypI0N8TMUKRG00eB6DS9y/jrh41RHVFL7qKD/3yMivdD62RDUu+qysb7OuWdsN4zAV
i68qyO8GTwUnmTqC4ACJoXbK/R2gRuYpB/r+uKLijA6SHcQbcgCbjUpGButMu/0ZlcpoEgOpdp68
BG9+DCWqgjbduT7Du0CfI5Tb7LNmmZjgeE9oLBovbRCOW2/0L35rGhf+a7CtW/um5zhxa7i49ivY
sSS54fn1ma+fy5T2R2C0+s4f2xcBpOgoJ9xaQ91Hh6yQtIBDzV7/bKt5+eQeOyfY9BGndCoZAJ+x
PXziy5Ft+ykZ3OaiMIv//vk0Zn3Or8sk3XRn7lNLVN0WWsc3rbAc8VpLruvwMMQqWzdGvE0xUV/G
7M+GkcMTvvtLT5zIzEKsVABfN/TOpZ2iaR2JOapqmP9DZ13JczTXYRMNG0qiq2fG98Lud7NZSctd
76Ph1dvSar5o3if6/wZNPFSPr8/xLVMFEYzj8CBryfQp24zcilszko/m6FYrxrUFmtvQXlZx1lzC
jqy40Q4fkijc18pK16iBwcZK3/osaZGii/zZ45CEYTtTe3bMGomX2z32rt48QOYg4bS2r0gZ2wUr
BAT8HrdsnurGDbv95YMbMi8Ib24IejMI9dKxLeOdQMNWrGKOVoqHqio3teQpBjn5KTPSC1NfOEEp
cchiysc1WNJucMhoGmftQyruFFZMKyE5wMlnUEFiABQspbFwKp/U2gZFVZ35kOcnWsYBkLHAzE89
LH1U3vqwlg9xzASi9+XfLGAYJdQLWbnJqPLslV79rUaM28UJFHGTY+HgfVcJI9YaQ31ypwe9tZyt
W2ov9H9QqREcYUb2MQ76K+ptQbe1QgVcYhcVsgK90YWrrG94KkdSOYyeNrwxbYQH/KfVWqLFyuoZ
1vctDzVDfgMCUFhnWF1Lnkl/DJ4nLT3FDUbNpk6/JiGt1SSJV3KwdM5aMl/GQfsFZODv79/7EAjG
U8gr55KfbhR4rdfPZgr40YVSLx4SARTGk9lFT2Nip2HJdOMJoMGL76c0ohDobHinf+YHPzVj+jUI
zE+NCE9uoF9Jagwg3O0M/W+a6/9vfAHs+vKf//E9b7OmGu9fVJhnr2wsLivbvza+/PTj3YbN929h
9f7v/d2TZ7h//PS6CQ4guidnY8Zf/hcNueofTM4cHnWAMw7cmX8YYAzzj7lZbDF0kAwF7VkjWedt
E/znf2iG/EO4RA2KOTeEkHfW578nIv7tzarf/PnXN+3NaYOVEP21JHIQBbHtsEa+efh85vMNTtbp
cobVGtu80tjTmU5Z1VMegPq9d5OOJKp1jXuLOoicYhTtH9TQP5vN/1jB/n4RfGTL1plYyzdHHt/K
ew+6/HSBLH2OvQ7+hb8SiX1fS+sWLs+uj7xtjEVcYJ7vo6d8KjexG5/wrl5cUqL7iT5y+DWGq+3G
9gWJ777Xurt+iC95SjAR0wHTY+bRbPJc34gsPLtetBXmrDkIV5bwdhyp1oJIjTp9QYxPGqCsjnXV
7OtArKEy7upcrFXsbt243hFUD2hn2Ho+EBriz9yiApwTPSEwO5laf6PJ/oPSxHy9577/gt5sX3xr
WmtXfEFC2Sx6uIrLBvO53KjB27FBUSq4tNYupv0d3keo9sI8Cu9Uu9TMCe3r7IoFa1EX33rTQPWm
IcmqH1wv2McereloFyXXunpwNc5It2jlFjQVl5n6aIxm/NRAv77RPLRMQmYliZjtpq+Xur7ua1od
gXGpzNVoL8ec+RafY6sDgBQLqGGi3GABnHjsqlMFgxulqk98CPj828A6DQqnH22lSz08eqTAEyCd
VvcE/tBGIvNeQiZp26e2e0QRpzGic354zaawdvxVB2JMvM3KQ9L8F3NntiS3kW3ZL0IZ4JhfY54j
B+ZAvsDIFIUZcMyAf9p97R/rhdDte5lJtbKr+6VlpijKpCKRCMDdzzl7r33E4+Sn96o6mLscaimp
4CVTKywW6lQYHCuPtHefkmc3Wyvyg/uFD3HP3sv0vrRebHKJCEgIFrJF9bsyonULOc15MfQfsgEz
cxRUxYzsCaz0m6NhXv1vHIYya5sofFFLmRxib9tqy9pfMUmmLQD3ui1XbFeI92FmcG1Ig4jV5mCq
ikM5HaxoVztbz8QOtDBs1FEUi6Q/bKXYVe2eZ9ClGIxRJm0c/QjRIm0I5HuJxpMsthGZKt3DCAOQ
cAymeYTXAooArkCItb5zqQ07+y0YDkZz4lKCeqfKYx9c+DNGmsI0zl4tiDX9gk4cJZ8F59Peuvam
dHchEvNt3i7z6chn0e8RRzgL7Vq8md/zNxLZu2BFgjVfb6toZZBp/xAZR7/7YhjHydyrYe0YdA4J
1F3wClVi16Wvo/liWnfYibiKOOVz27hbyMbNQ+QvUFg67asNHkmu0mntDevUwMu1GsHM9/kPiHI2
ZCDnznNWdnc/FYck2ZbuWVi7Nt0mD0xlALsV9lKG21Hbpsm99LaJ80Onj21f1Xjwxudy/EQx5L4/
x/DemoxheDt9hn8GKXEf3ttygtflFiVd065am3MnAM2e05jnMa8uVd/ttbIxFlo2x/yQRKC2Dq2G
aOaSk57yNDDEL6mpYAlAa9S5Wc540pvsNWgpgzTbvScKbg1U9s849++SDiX0+GdVAJJgZWgo0YBO
7J02eXC94R725lG4als7/TfbDN5iU31zLG0zMe1HTPDFaKar+V1M/CYNGO9Ef0xjuP9Vf582NDbL
terJNnb64bvojcexQhuQt8cSmhlwKq8YvtdF9i0K5G7QJ0CSdvlQmPREa/ehsFZVP+MPxbUom53R
0Z6t0nMdqG95nN9NnXpuhmB324z/rVPL/wsg4P/M1Pv/o193dtL+748td9/l//iP79pfWcnbLi5+
fn936Jn/3//p3bXtmQyAZ5RYX04u82L+n95dS/+XZwkcL65p4LiZTzX/5d39l2kQguz7lIcOtJv5
WPO/ji6G8S8HpxmmRxv7v0OD4985uszvzn/vJZ6Ld8wSHIUcpjO8Zh/1bQ1dfzl5hXeKBuGf9dgl
sK1Jogez6ZOl0Xl8JiLzr1Vmo6eIvU8aIh+P7e4MVOD4xfBcYPn5bYLu1lGkChPXvJtlPz3892dA
xx4jSFPh2iIOmeBPCXROe7aMPFhkguXNcocf8N5I53IhoAhsisb8MSHn3w619gr1Ndn/8vX+TS1l
fJhPzNfJqJ9ZKm4MhCve3Nj5ZRg8OkbtdZSi57+alVNTuZsCmOSJ0RT7Cgy2Ji6sixG2L06njhWj
lce89j7LxvrYi6M+xcoqTE67s4GTCef762ilhMJjtfqZCSjZAimzDyhVjKNLm8NbJLaRws13U0dw
TP1B2vPwqOcEOTN6PhPwsKGb0B0U7f9tT7LofeAap0R6d0zvDqkPH1u6FLr/fPM+Zltz0RYHUkbo
Qnf56+MkfWyHVk8Ic8Na4eURjJQeMJ7H/H7q/BeSIoytX7c61h9VzflSEDE7HbTykA0rt4KUyakx
zJ29QTZtlUTNyamIJki7pLuPm5ms12VPIFHjc+snESBkkzhN6sQV/bdhOdZERpchwEltrMofcHrO
PSO9t8IvVlMdXVVulAdeEttdlZNWbQMXkL51LQDzg2wBNRsJJ72XBN8TmYSW/59vzcdM5NutmVEj
c/WCyECfn7tfnivXG+fcAjc4W9kQr8xez0CC0jwYW/qCdaURz5ubWIOL9nWav2x9AJ3RdEwxvMEL
z40Vik8kr78/Yuy3czXFFA4fIDl77y/JSMPILdoAHdKAckwGUwuO+xrXosLn08RfEhIRvphIpIiA
pAUAvS6J7iwnC9hifY/cSGKYbgPqosmIM4wj0j6LhSu/3cZxVTN+dg9/W8PmC/Zwv3K5iHXtD9WX
wtUgeplEF8qWbOsEyBSb2qQRakO09g06ZCUA7yXILPhVZR8cfT/4WVYN9ZiOS82tSLV06VRuCtU8
JVphQEHBStMh4j5qiPw/+crny3m35HombRZnBrnQV0cE/f7+tuTf2Ey0o0tBDOFIIsnJzet6qyt4
lrzJeDhGa0gQydzjqpNIMYfmbAJ3j4yh3nnSRNENKdVQCLcL9Vkyrfi7q4N3QrnsIk3lwPX+6roq
QmkFvekyMmpZDVmPfDKcnXB5QuygXTnGyk/sdmPFDnZirGIUic2DdM4Wk+w1s3S1E0Pn7fSgXVm9
ETN6ncgfS5iMVHoGOl+16WaYMh2MOOzSHIHaOpHhq6ErtER0GHcmZpZPukM3E/bHe25BydAdEDye
d2vH/vKaoXWtrbZ14gvJRGpBHVqec63ftuRLHtxpIzPTXLhebKycOLX2eXEntEhjQKUemL2tyVGZ
Dqwa+dqiuefWI3Dz2LfWyjQ5Y2vfhrQKaV/W1mpM4AxLLyT5VQfaXkwxAFvYOWEaJIu0IZgE7CA8
5sLeJrVOgWEC8rUBusKoMkGDOsuCmOe9gzCE1gYSyMzY/vPj53z4ghEDod3mbSEpVTd/dzuSg5D6
Oe4llnxyUotoPE+O+DrUwbDyRf0ztWL34gBkxd5ygp3ocwYumEbOfXWXSdvZkXBbdU3PmErR8YvC
p8yojBMj12mDK/VnoSjceiI4rrnRPMWz0wWBugkxLFw7Nolbdg3YFdJrjyKbxnXoBXdZ2zjrmmdv
VZOmcAy1Pj3eftUmqOFAqNFtlP7RGQUt8Urzd5PWwnuuqm7rtO6PqO5xs+WigKUBBxDgTTwrdQL9
R64NFlUfWTe+9MT3rhZ7RmWktVgn1lpUW130JYrH7wmN3oPR2mczyJqrauRyCJGV+Tq07ThQwdEL
iQj752/CfF/XcPZCWjYTL9kbHX02CL5/1QKvqXSTwfClKUO1Mfx8brvq277q0jU+TXD/vcBbIORC
iEF9DeHHT54NMXky4z35eaiA9dE49VOIGpDQ0Jk5PVJJOyFMs1JdIQdNOIUs5jsZMLN8aLM33HWI
cPXlgJLhjjNrA2SS7DjLw98EKuknI238pdrkHE3aqKpJ1CeN9lsj9v2r6NJexwbP0gfJ6iNkJDW9
CCGSm16GSXaolOkCqM7B0p+H96obXzMh3UuYD8XahE18Rech0TpmBgN53OeZJiGpBuQepx6q1rit
H0LU2AdDTWhCPJRPsIfbpRRNTeagS0vbNfP9ENkrzdB3NWOXb0lfclzCqAzIv3+wDPx3ow0IksiF
x3ywqyWWjD+EhE1wO1v2cvi3NyyadCb+dg5wBjLojxvWkJZoPKQZX5oqL5aulMUXPYyPUHSIcnLt
JzLylg0+0JOFKbbIUmxyXf0lGNtz4RByFHs1UWpMMVYtcnALXC7RI3BiyUezP1ktbmH2776tuYU6
n87nCkbngX3/jOKkwPOFifgCk4TGReHbuABb52EEsdJ0k1pBrDa3SfJF61m6myBbBzxaDxa03W2u
ojcS8bYqmCBJR8rhMMFJANLRM1Mc5oqAkzfgDpZ65TYnEqIlZEqpfdI++L3EIGAd3wrrPuA2fgZq
qV+PWEkKcKGdnPRievWVWKCa9yp8rfkSDkZP3EFtPMXINi51LRZ+qrtrYqCDDUhaokQm7n1YQC1L
8JmCyNZJWsuLfF1ryWcPhc1lvL/TXCYZvGxRQHld/UOXI5WRzjiUyzS8LdN8neS4fOfVY72GuN0v
W7sK7gffPknCSjNRhPeeVjgYY6s7IjWxlzZGfdLqUvtk6/z9hOpjfRJzCYsLyqLh+P72jVaB4zAP
MhrCipKwNfpL0CQkjXrmk1Ximfb9qtj5diRhbmeEGpUNceY550M5tsQO1dond+pj+rPrg14ywZ3Q
E2IMad281r9s5n5O+qyDR+piJZkDutQ8ZFNOuHeMskaf04+FFTpsuSgdSyu7luFEwmycEWqrT0e7
z+K1rLJwG8ZxDUOt5t45DUmEAm9hXYbEok2FsdKNdSpdcaiLcVj888J/Gwe8/6otKm6qbU6QHATt
Dy+Vah2iW4j3u+geF5Nq6yzx072RnmpmFRs26BnPYBcYVZz7tjBYv+Yxr+kca8ghCZmkpEqtBrLM
aFtV3Sfnf2d+Hz5cHaUhTQmbgs3jNr//wnPQO1ZtW+klU8gycT0MBz8wr03m/JQ0BIhSYVyomSO9
ygLLwqgGzkT4ehYESd/FsWKKbbjl1upsTkmiWFut/9r5Fdm1ne1tJ1wz+wZ9lG527oTvFqyIR8Lr
EUU62oegOfXtoB/AkOsHpPDXjqiQQ5xbD6RUhavWKQUNCfBJFUvoqm7c9pgocfDweJ7LrjoHPtla
uSQfVejq2JA+SW7ZGG9QDoAxTCq5J6B4WJWNQ3pIqGlrx5lTYOhN7GLD9Cktg2vW0zTPydvMutR4
HqoXWojyaXQ8ULVGA2rURipRWF31bQj0kyDoua2r+gS6NP73H3XKQno0pE7M1c3HiXtbJbpGYyK7
IFGhwwgNNVXxaupGuel8rVh2T10Diz41WQHSKfSJiVJ0IeRLL7Glm+heO7zBCvYoNJcOwaQoU+RH
gnOwE626uMz3nTfwxmjys9JW/N1zRBFJ2D0PO/v8h+ONJ6K8dktCpOxUDzaVwn6C6eqI9G8/uhJT
d+VWFws1Qy4b96zJYp/baYsYOFdrGDXBunP7e28V7jOAbntt+IawfHiK3TfcyjiQPRR3euNuOuyR
y0iHt2uYlft/8arSZaEMAOBJO+72Q/6y1lQCyz1OnIz9z+CdG/VTAIPuIOnPbYww+9roNQmo3NaV
poZt0U/2AfHJVYyZRTajSfpHnz8WuG0BbAI3ronm+GQx0X/fOCysjtByaJ+5PKMf6nVeIy8h2iW/
tFCIFiAcCwpi/tcjfIGk1wTJQSDe5JQ/OHV97DLmOwlRYLu+gIov9FYheCnAcJjesuo5QFIFN/sq
Ge5IbtsItPZX15F7l9bNrkJZv3U5ny6B4vg75LLZAsBY9gNN4k9EpjTNPdh7o89zRQ3pbyJb857r
nMQLzAWdq5WPZKbKxyiGSjValTjEqCQOuEoZHVmpe/Q0/xuB1MR0J5m+FgnPtj2F6g9cCzfjBDPV
CLF3/MMyM2PhoN3fBUAYGGnie2dFSw+jNpxIk35IyGwkPsL74uZaAA9lCHd2jPHfsuUfRIJ06PNz
/wXborkiaYEE14CEx1JXWAuRANEUpXLV8v5hMiBj5d1J4HQn+zPexMEgvsmpe+1qcL8+/wnChPpJ
cVttjWipRBvuCW9qnqfki5AMUhowSVuBxOthaCJCB1J9PdrUMP5QW2sNEvhhpHuFqKQYIBswX0NB
ezV9vzhmSF4XoVGvekIjPzvZvZ+GIpTHgc0CTxHCJjq78t4v82VJKyGPRyBg7kTG8Nj4qyjzUgIz
o2Jjl/eVJAtZFNyxxNq6TmaCwSAF0+Xgl+mcPnBbVSEgwz6eHpqQ+Z2DFpCZ2FAfjIiMb1PAcnGf
PnnafxOKz5dNrjICOhtxqfhYPrSm3RtV4U7nbHTGxdRRTXeD3Vwy4egrf/TMlW8j4E4TJ/6R990X
okYuaV7j4wAov2hwe36JMSfjFSyHjfL65p5297eyFNNpZMy0jQQZymro91ZJIyhFW3CtEdwJ0kzX
bpBP6GgMebGcbhHNPAoUfUz2C5nu00z2J0PCqhrnWZMt+ar1hNGnmixYD8zP0BBpp8BlO5+Fa20g
1NmXPlx1zJ9y/nCyDvuMC30nK0LVLHSdzEaanaRZevj9b67Fvz4SQb5qlkXbqWi9zYQk4BDMKA/6
2M6ltZHfDZwgtn291yRWT8N2jiBDoi22SHdJtzZbBm6o7QmeZFoWAejJVQ+0zSzjTVJn4E8868ko
CNUiqej11lG7fRC5+6OHjr3hEZ3NAtEbTjQGwqbTbyy3mFaeQx0S11JtbQfpvgcype9UsipMK9wX
j7yY9jbsERfakzB4YY2N2Q/VnQnQ7zTaxquXkzDYldqbGVt3SYIT2fKT4M7VnK9oqkMCPKHxy9Jr
t77tPBFZXZ9aIv80q4kQFNI1I5ctXuahpRgQUoEYDe4mzEr8Xmgtp+EcmX63Hw1PHm3gJYvKjurt
QDzZvm3Us/ISAw8neEsVBOZB+fm6b7qnxu3ifQyy5OJ1ymOQ3gXt3vBH93jTYpKXytQbNfxuKAL3
PNJLXuQ5Jj/N4UuDfGRebh8DwcWufA79PIcVXnt72hJ0hty+2lrYMdJ1NxjBqe2oRwdaxcuuz8me
Iy92NQrPPAh8Zi/OXxp/bkOwa1Xkn5BbwKaajSdJGdcLoSNMiNDyKyVWnon/NetEelfTw/tCgDHw
zmhKcGTb9oHYUh84M+tmSAjeisDq4tKFDOS7wcGdPftDIo+P26+MKjkw21rYZodD0XJA0PXPduq6
n6xKt57HL4dPViW6ojBp2XNR50Cofb8qebS3hVvMaEJBLRl30Z3j0D+bRBxRqNEYB5elb+p4mrYQ
1gs6FK/UxrPkEYeTIUtCvtZF7OO3oYGyYp2lastasdYluZxFMP1IdazjlZ//UZBLI+giBa8qqfBY
1Ck5jdAJ8cltUvsJu8CENCLHz+3gw/pkGfswTpp/TMop3eB8ZP2NWo23lihHf7TOcd3kR5uIYTOu
+Epd70KpVV0ze1P0UYMNp7evut0Nu8kF5vbJVXw4OcxXQRMKjTQ7FKbaj1sAz6hNfkFpnUumNtci
LO5dgmcIfKG/W2vE3AAbTJe1Cdl17OkqJamuVkWJEUofZgig5D8GMD1B/DI/eRCc36+NiShfKCM3
WuWGN29fvxy8eCUbR5TCPquipU0ek/oE90p/uH3kjbnIJkNb1A3g794QGWqX5qWBUbemufQYZTh3
jN4RT04IDdNzMFZEhr6c4oQ9fEr9DUvIhnXqEoeYpGmFd3Ou4I7HHN/umFWrLERJkjcGCpm2XdUJ
r7RM6j/9XNxHSMrZlZV2qe0JqC85SwAKzO9R55BV4Uv1xRzii+Up99pO2p+pzdSNbYdoSztVp8Gs
TsC3cH9i7SF+Mvzpz1yFwkx3oWv7uzh0nQOS2iPabDS9NMy9ITsihabK7Ynn6+SA7CQYGUe57jqw
pvoQiThcTQPCm39+Pm7f//uX0fM5+XKGZxBNZ+JD6S94BaCUWNoZEKd5rSSCcK9tgq3XOt22xspe
2s7PyLS6VVTWP1F957vmG2vgzlKSAx2Y4YWohldq3CnBX2lXHsGEWGgsEEnHm1uhFO54bEP3xVQY
ZLwaciJ14aMdG8Ak+mgnghhCUD6ThXBsnqeAzbYx4QUU9SbqW4pimEsAbKZwg/fe38pefW2m2H1S
RK6SJyauhqNZG1B4wZ1tlGIRxVLCjdaMJWZk78oYjRzro4ydV9r/41LVMmYMNGl0CBGYVCJPFvnk
VIt6sGn6p1a1VEFlA9eRz34e+Ht/cM6ZGC6Jsg4w/C5WXNsEUAN7VnaQbI103Le+Xi1EPU1v9TB3
KXiZ2sh/QAHwqPN7nGsbmwvMtTvHBrg5Nsk+s5Lxii3LWo76zsksRqY6eT+8y/ZayXofDq31ZRKf
rQcfW7OsB9g0GTDPggQ6LB+H3FYCR46zW3yZaOAskqA6VmowtpFG57kqvOF8+3BHsjsAc/crpQUL
Nwygy3naQOSoCBdpGVR7jOqbvAr6TTQHdmL9fuPPTZjfuidPukRrZAoZmlaiqROauQubvlkqDRJy
rVSyL2wSOoHjGdTYFXp2MlHjXrv4c2J84uHb8NstFiBnlfpk8P3zI2/My8r7Rx6VEQZiUNj+38zX
C5WR3tVl5cVuFLoDrew3Tt0SiObyDKBGXdm44neOEeK4MFODcmpE9DwZHM6a9Pmzi/lQQqNQZYtA
6+dZLms1I7n3i6Cd6MZo5Fp5ERHJeCRTa2CgernJGBucddh4VIbbsoxecXFbCN8Y01nbwkJl1gqr
WOlO0xDlnvwpslQ/ZHmV7LyYXAcH1wbBsfEiZmr6MGj6t8gcjbXdcurwqtK9A+lZtol/GlL6o0YJ
Nruqyb5rLNguBtWc6FL8ok17ADZ5Iq+AKt32wGPmMVVCgt2pbmyBRE6GyOki5PtJKQ4d7nBS2oZw
W6lYLMwpvub16L+AZ4RPFdiEVpCyPELD2dDwhM1re8yejEVCjPtJRHQaPaXh/jLh9vpddKhMv972
gTHA9SoMsuC1BSjFn2DEghcv0fSNFl/L1DE28VAYX21r2FaVUz8V4FFZLIBK6/MGIeYPabXO0cpE
uohzjmOdhmnQkJV2vX3EsF+uHWnkCxPD6W5sH9I+wTGkwN/Iwl8GGJb3jgdqWk9IAewpfssUB7iw
dTXTovB25uSoxQXEnICxITz4AViEaJdx2n0JqvgB1Rl0nPlYFdZWuS4cbDAEgiJqI/X7BeMvQ8eK
qkLz22MfyuaQaR50R7oQ+wqUfhtad5qtTd/Tijxy3SKgo09TOixjGlzZyA9g9a79AMW1wBTwSYP4
YzuWh9RAlYeKicLsVk2+f0iNGJ+cL8b6YiDndZx6epQyKlc2Nr61g9MaZS3h0EgsaclNO5zE+X3f
KugXI6SeoH9AElKQPTi/+ZMaN8DenF0YwS4qzep7FnrpPUVet/EHUG6aG+//+SX7OBqeLx+Orm3T
h513ult75ZeDhigpIOilVpfM55g8p4kcRGGvizQoHqUb96QTY9X1SMZekk/+DeRFtnajwaRSnH0M
Yb73tcRaTIk0X9KJVmOUNRVCVWG+jHZMvyIbL6HfbLpAEWOtCHf3SrnTkqY+Tf/1qwK77e4WcC0G
Hm/6Of0xiaYvRRakV2U2u2JoZrkrVLqKANWcuN19WFpEmMXTp/zj3w6n8x2BK0x7AJmM+MjD7VK7
D8KBiE325Oiu86djCqAi6M5m5fXwMauHOJrzgTVt2xTam9V37idfym+41PmZork/q5vRuBkfBfW1
G02NDJCE83eBztMozrPTPcUXGwNFO8Ic69cGDkRWCeTFTudzFMiziubUtJJDmrz6iWw/OZPevKvv
NgfqZIQxNMWRy/HMz2fWXx6VsPYrpZqiuIxT+LWZB+RF0wnE0PnOah8aVssf4zDZS23o3EsbEKRG
g2xW0OLoXwZBqZ1IFaOD76TeM+bCYRfltrkacBI9960Wr5uui3bT/I+V1t+JSDTn0dKSh6pVw74s
yZgplLPniN5dsOLZj6PEdjOWJRUCJSD993hT0uZdET6mw3MJn61BVl9jbDzLwuH5YjG5FJ0+bm6/
mhirbwYjNNf//Eb9zZdH/aYDzrYZbDPP+iAhaUNzUqxg8jJAuujGqTwEffAwKCxTOZV12u4Qzjkb
sAg5UnPaYHvNgOQzpIa4eNJ+7Ftr/OyB+m1fZ6bGeA3FzY2mfCs3fv3qvEnCfu6aS5ognWewp/PH
TN46dIhNk/TeFkYd+AzebH9tSOtEtE+4G5WbIJwDaPPPd+hvHiQPnwjLIicGzlkf1xxlZCF9c629
9FZcbQo5GMxMhmIl/HJaNXo5XkqAzhujj+qFPrXiVJemOE01ZVagTc+TGJKOPRY4SGe0zRVgahYH
yHHKgMfEGi+2rH6WUYiftIeXMRDNtsjsUFwCzxq3NEWDlevk0VUvQZwORXhCGjcdOik2BiGI6xwJ
0GVEhFBGfn8YRy8FqTSKexN2bRM26Z7YtJaUPFgysp+Q0ZkGZwqNKIl/vk2/P0hC5wmiR+k7xHTC
hXj/vk3wBv2eI9il0U6QltRZ16c3Own0Y8hM50A0esqh81Akh9IqspOeGARZ4DDLZsZv6Vqf1EMf
lXEeGxRhOrh8fPIzeKA+TMbCKHBTNxT9hQ1uolfNRCDuOm9LEb1sKvmUsniv2+DN6gDmEi5ZLsLe
Iiu9bYy9ZY27POryE3Rim/e463a5qLtFmvbTbpLBCwhn/wB0yPjkLpq/VdKCd5GbSD0IeoUT5fu7
qFzXQBlAjTJ0ub4bs3xOSTnigdO3OZNSwlNkg4n+0ArB4SbX4kU+y+USr272fkfJGYrRPUC3fKCT
qd8nocJEjSglTOPyoenqH4nQnYOd+8AcUjrAg6YW6Rh+NzP7gcNcuy4GGyAXbMFFkBMESagoCH0e
r3C24FjimExN+InK5JbF826pnr1YvFjkhQLnosnx/ocmQp5siyhyL0OD4G80a+PE9O8KDMA/TJD6
HA+IdgmT73ibE3dvYZJa+KDl97ZP3B0kdUIhc6Y5Xl591uT6OFLnOcKMCWdeMLchw+Zm8PllMWIc
hs01B1Hwl5j4r4WwaSzU/ZN77TXVPhFVqe+Uki9NmNEknfXNt48bvyh2Py98PoiR5msiu4l8uhmf
idp5/ve/XFOSB61XuqN5ydDw7mgvlIPzrcFDzqnMsA+SPnuK4Z5wY2lsRKdjZwmzP81Ghat4hAKt
Mr355GRp/7ZoI5R0aBOQrWKgQPnYAzKDMGksvzAuHOA1kCVhuzMTSZB8HDwbTeDcd0ZcX5tCP5VJ
gGqXSReM1TePROtF5kUdEJH8QQ4ThB3ToZsVRGpftSk/G7mPOzdeJCrLHniMQazLtFox0XHPcODT
U+9R4oZgSsOhwfbeugAye/9UVlCeIwbLVLna8tYSNmbGTFHFry3MW7SPHBDIlPeGLQtzuY0Q27HW
DsjotZKmBmzyYxyX8qcWHhIVbk0GAD9b1z1KkoC+Tq3tUUR56ScHl9+rWubXc5+PRQs7MI/d+y8X
CB0KM97ei52ru27076ELilOg13Pvwl4OQXowYkPsyJh9a1mVVtCku0PutZ+FT1u/VbT4c7Em0mgQ
HPD4Wt9fiTBDq/JbqPdOoPeHQUMWmpn2SPsKk5MkXvtCJ0jH+VXJTTpzPCn9gY9XurEhESbZkBeU
bn0tVBCaUIsjJhDHUk7G0ikz+6jlfkcmwG6qCCxQ3UCaoArPFqMqZux8TXZTz5QrdyFU/9SIsbkv
CoY5udWc9ZGzFIFO6wkc5lGPyug6MDdf6OC+G79T9Ab9cyPd4pW85lPXtNZ2bOJ+m2hxufKz2N5b
rZV/tnb/zRtAbYKDFZ0I9+tmjfrlrYyIJh881GkXkzJlkeaMk/yoWVrJn3Wj5wwP4HUmrTnPV0vQ
I87I0kuH6UAkMFV3m85CctWte1c7KLt9JqXehjbTfdOL4as08m9172HwQMaz8rxiIR06VfRyd36W
3LmR8xIXxHFb2yrpn5H7oKUjH/2f9/iPIkgPDaqL/BHlE7mWFmv1+wdCM6h1POEFF3Td+abq00Ua
DmIrIvstNIx7JSbroGXASP0wFPx7oCFacrbLXhw7djBj6Kl42dNwtGlXB7fInj5fscTNAoXglsSL
D5Xwg3Q51eqLEgVqQtqQvYfBneyqRyvRfuZ2tNXgKi0oq4ZtQnttU5BtsWD9ST/5Rv/mBSDIg8kO
52LPmd+F9z9vKj27cxSRFqCTrl0hpnPiuQwcE+8hUvWzygPvLGMJ5pOQGemNs/+AACTTiE85M6ZV
KKL+kINPMGbY01jXZ6+AUWgCALX6YMXqvUerimIcEeGCMTWY8a4bT2ivSaif2gc7MiA2ge+7IC6e
wyi19ARFtV+NmY7KIsPk2npyF2UToDQD1XLe6NVrHTxn7A/P9XxbPKiLiuPysfSV+aXoqULqBDLg
J0/Gb+cW1KG0FDBw09fkyPVhqQj7CexS2wXsSMynensEyxWU2ak2f06dtO4Gp1rHQ14RsezUu7GX
HFziGmSu00Kk9x4hwo5PXgps0zW/t5FhHgtCEK6iVnemVZFZPXNVWxLtFg1Ah03QTu2uNOyVDEr1
BEp90xn1j6F2acwm9XPWFD+CRn1NM5IkwMd2K+Q2nylDaUDz9b87t5jkmwsoG3RTYM5/pJxGEO4z
qxzTa2/q7dbVsrfAHeznKBENMgFchkTtpBfPIqSeGeG0sUZCrjs9DV+yLBmWg5xToAteAMseimMU
+MVeecZlJocBvAURPUjzSSrFYDVnO41bWuWaVx4GK3GZI6bYbmackvYS5T30T8rXrZbF1qUrpmxv
U6ouei1w/tCmKn00qomxSavYEhsv3rvmc1IyVl5kWnvkROo8S8FzvYwCnYjoOU1gIBX16tehvwon
MjNkrL1xkE+uk2FEF8fG2asr3b6nlz4uyvDPEIEaezW/kLjBXC20N7EO3o5zo7HwBzMC72CtWfPG
b9VPWeryT/Hkz64YuVFx2h6ysDqqIRjOY6FLPM/lV2X3GsBQr96V9qjft7CKaPashFTBwfb+mIWu
zHOsaNMH+J9zPRZiYZFsFukRjk7lnlBIdlcLzdWeDskaEmmzEyAH16zSiLOh2Zzz5K73e+cZkrh3
TdrsOQTJw/7rvOhEIqy8dizPPaT1/RhU8muoZdEqD/rproPCNkDYvAw2cUz4oZq915XN1U7Hx5yB
Lcl3zIv++xtqC7fYe334hTAztSZ4JNnFmouXwmG2UXdDfx608Kch9eCOqPuNNVTmPuWssuCMoc9I
j+aBndTyJuz6U6fde1+LRkbfy5AUR+J6iXZDM7Nwh8RYgaaCkFYZBwEe5zmzmLPUo4PXjhHEC4v6
zlNskqjN5BGDH/X7oiW14xHpqv1YCrbQQp6iDBgh6zQN4YnT1O0fB2hDI7OwhzhMGT8iz1koqYfL
2orkxZ0ArcRuxLNb6u4570AY6TSvfwwxxmMNgp+WWT3dZqlvXbhwVRnd3z7Cs5NU3h3EhixcBr7a
N6Wdnj2g4ocgH+Y8UjPcVyLAO5/QsvNymHU2Az6ygmyxVRVZR+TljvD5vsqysrdajtnZy2V03zr5
g53X38tW5qBrx+DqZDlQ32g3QMcA0v4/OTuvHcmRZNt+EQFq8crQOiJ11guRpaiVk3SKrz+LrMG9
0z3ANM4BGkRGq4qMIN3NzfZe262fzT7It/wjZa1Nqni2B1meWmGeURw9O4jsfibJ+CjdHKJnldib
XsrmlIFZQPs2zITc+BdMHfkCJ894RqNl1EH2r0aJ3TBn5MnurkY16quez+dVM6rzAg9Nkik+VEms
rZieHwxhOysTKMulr8P7oLXKui3scRPZKgRUpzKRAZTJAdV1DHeTMPiN15vjFYwoWXqj3d4UF+J9
P1Q3DfokekHLXCMuS3xTR6uq5fjOnNi5pcR6JpNSnfTxs5w+hNUpbxpFJb+saXCwjb97g1Ux/xod
zD7YyLtyvJR13vnlWPa3cBDJ9t9+Yr640okrWy2fAKenEz1suBJS+UjbWcuriwxTthFcHBJht0ym
NiFjD6q2/rlS7Q/00IcFktcOXXNLwztVzPglwme7CdoNEgzrFDLA8K1582ucQysL67RISDKIl35h
BSubyBYwZmCczUglpzbD+TGUz50w0Mb0r8tRwqAvi3ce0kGt9scqhzuQlmX2oXJHrLqs2lldoayt
rPXOJkhuv6E3uQvnBYSx012UPThySRdQ5Y6+L5fJWgH4a696LdWD3Y0vLkwoFGDwyGbBd+g8GLNE
e1vpLV+wZt0t0rD2EyKGFafgcR1Xur2TqCiBAX4qEclCKb3+b2lxVSWwtsKRwa5TlZ+Kkv8YwMs9
TXG1zjpTrGpgfX7PFObhSGOPMpY8N0VzdmraYNaJ4uYc6SFflHRXnB3tXYL84yXOgYhnoWr/KLmx
Oy2iVQ0D13dh6h9jr4zXnarHH5De7VWAuffA7MhnJ4ruGVF+a1MR7ktMZeSzvDbfWPu3pImtonlI
U4Ja3oCCHw8j/KrXcMJDZtxy8s4x5kOonSr8LmwLd0yqwyHtXGdVp6O7w9XZngKpc2aZbH0PGq29
jBUqYAv+LUWN91XRZKJ6jKdjZk7JNSs9lRwKcAlpYz+oAaZfWBt2OOsBH4S1c3HmSVO7CAGLSzWI
9imcyO5uI2Sztc6AMp0b/Lk5vYye+E3JqByd3hmQENXIcy31s3WVOwiPaBvGE5YNYckXvAXJTVP1
K77TY27r2WURgpkJU5oyOOGA7nYEDQEF9SxwA2qqn1sa7n0QD0AIBDJfJzCuTl2Z14o5z59OJiEB
oCZxp1Inpo/FsVrrsLRToN7fQlivfvaQRmQ9h12Z3DwScnTrwr46hhxt1i7CTUrJwTwFvcXYKqIt
A7xWA06pNQdAMaVfwnMkpL19SiYJ2ZIIYuKYjdf57yijOtxaIFC54d6tBoyqVGB2j6SaV7VNIzVu
bcyN2pPkaPyMNFA/eaGbrZUkrg5Zj8Jdh9u9Htux22ustW+6AiEzKpvhbHr9xdHj4KzENPRU8lM+
xyp6xbWhn4I8Q8nsxIm7m6OxV0EMD9JyONdzy4mfZVXt0J4anyX3zBpdZ34xIsIa/xzDa8As2Nwr
2qJtCo13vmTsK+sEXefKqiHTAXyANy7ql+XVZBIz+ue/jUs329R9kfl6oJBGmCjpU5oMz0FuhZ9l
FzGSsS1m/rPzL4rpHedgHzcGqpRVYpRPDka/h+Iy3pIKo1ir6OonJYi2dd1IAjUY93Xl4N36+WKN
L1lK7EE1O5aoN/ZmE0RvmtooB006xcaSkf0PCS/OLMj+S+0J30ZHbT5PXjz0QH+bNjcRAwxZV921
9ORF5Rt8c3I9IGfTJHZ6rMUsvMM/p9khTzgVp01TeGM4cvSzKPhUpUFUI0F9GzdB57C8jJvyrUTh
/hoO9XOYmsWPssyfy1BP1q6c2pOFPH0TmWm0s9xcfc1XlEfqtrZHfR04kXxus8F8pAZhTjpfWxim
FbuM4XvLXTso1bYaAuL7lkFC5VYvCImnL/IrfHRs1ueIX3DbWGIvc7D7YCJRY1KBRrRYhm7jKSI6
c8IDFloWQJF7xXcbW/0MLPetLET+w+K3UAzeaeBpv0QyPSusGt96En44osrhjQID84vUhz3hE8gl
asN+UnLF53NUZuxk+DqSYNgQdvOkdlHy+O/Hoz8ukb98XfAfmFmCqrM5eAM9++tJ0g3UoUUYiVmu
xTks4phx+Zxr4RXOAKZIJK5PcxbvwkaLBuh5lVGOW00xuj1KzY9iSAX+s5ahtqtW70ZGL5qyVF5r
FW1haGrdJrecatO1Ahd+UsmTixy58oXiwquZqhJxntthdrWwPxiivXV22J+YL//W1c7c8Pxaxyk1
p3vqpY4PjTn/4XHKLNwDWCr3RRD6eJ2yuPdhfAVXVVTkHnlOskNcDoSmUI1XBLL6pkudqxZge4md
1rkYiuFcLHD2BEl20bZlgnnmWbr3pRs8DGr9RzBh/Easc7BKq7kZ8yWX59AcHtBzk84YqQGQExDK
9Bw7w7id2TIwn3L5Ykat+4Qgwi+GksTC3t0x0gjXBXqPVVRr1slslYzRXj9uzIcF8OsORrS91/NF
CSD/Y8PUtmIUqFGz/ns0vrtu2YR+o+W3qlVPfZVr+2gYKTXiirCrQPX0TSs13FJlpby5DHdXugl9
XrqCUSB7wK23u2DbNnKad4TuWMtyV/J/uY7zUNCxxC/mXZI3ZzS7Hj7Zi+eF32cr7Y8xae9JYJfn
QprM2Kowp/c+4XtkKF8+J3Th916ndagmKfcbBc6pOaH6HnIk7vqQi13DVwHUsB9vVTMSYjg9Flls
6wg5xzeZEPIa89pHlfQb8p18PQz4yguxce0kOUR9X3+aJQSkdD3V+nuFDGBrFfnwR0DUjCRKJlaR
HQEkY8Ms++wgGKG35Hmszanw7hMZCduhlPnZIdXmaLTWSwwF04d4s9eUcHhLa6W+sov8Xl6RYOsc
2YfLVeU4A9lBBr7k+StbLvQKXAyUIPKjRpbboID/pDDh/qSjsLOMyXzxTEJ50to4tmhtSHloii9R
T4fAs7I3qYg5xxLE/zhUI45gSztUk/o5x4nf6FBYb+hg/L6c+ju2h29a2eVrC4TCp0pDxedxS6+e
njrPeckiF56HOj0zIu7P/z84RhGtRxJvbu4k5H5m2VF+0Qt3XDtmMBxjazJ4E9XaHBrnU+hiV6oS
LWGsa/cw7bvNMP+UZNjowyrS72WedpsyNMi872uxW7zZOjqEVdk60zaQcfrUwxS6dE1wMeZZUNBR
ZUXt8OF4fIl5q+es3ZSNijaOJ1GF40mv0mxlRznIqNkKbVUeoSP5FK6iIWvWZjU2p4Z8gspPGsBL
MirmKPnPWEd4pHn1J2BI9YMzE3dfkB7MMTduzNCmo9rp5Xao6N7nFTN8kM00WuLih6Kjw0m6WHlq
B9oKQWmItTFw+8+tC/r4xoq08PbA/eujmOyP7C91ABzMWVdeZRw8oyQ/UYWfm3HwO/BZl6ihcvct
sRhn9eEmi1HrV3aJnk/pp13F6OzGlsNSPTXxDtR5R+qJ2pzG1nWPKN6blSIM5S0IW8f/09GQ/XmA
1LsPlmVxviw/qSqQ9EGv9vF879VeYZ84ORBii2suITXIFqu09jjqGcbWG01uhNZ4s2FWr5UWY8uS
whvAYUFKBTm05AsdtF9OTFPBy7rs1b2mc6FvqqjK4z6xkPDbL1Eg2nss1W9mWG5YleShGcS00jL7
021H89Qq0wsMB/1HVg0fgd1UV0LZu0OUBUQ/qtVzF9XZa1fTbTdHOaxlhX0ndSzbTyU+4wYghUHr
NavmGG6s9W2f3ByvCP/8isvvSZc+XYUVCVWoU150S6CAibSKBAMkc1mVJRcChrp9GXOv6UFJGRwN
7w3WBj+dwoZ2HJAyu6rxVVDX2vMFDzC6gBJ1t6Uh4nZmEcPYIXcEpa/5S0SDl7sR4iFyIbV8Ygzc
p/fOUOw9MlnjbpKneY8WaJpoDrTz7m4SiiNhEtdlyqeW/XfLi4OtNetQ+5mavVzk8NQY85PGdIx5
+YwpcKbgx9KowSpHK8uuu2G7lL/cwIxSEYn4diKfspwJhFNp0ffc5plLFIF8q/e2S+GNoPDVqaZr
Gjna6xAj5k3GfDum9K8yfVJ2fIPqGpW+H9FfO0eGC4gkCn9XcMvaBkmqVxFmOve9sqToZuq27gt4
+AegyC/d3KyzjQLZv9dO+3hUA9xKxa+cPtoJOyEhQ3ZqH4GOw54ldazCIOyPrVaC3ekaPLyA/Bvs
XFaU1Ucth3kRaqxBY2WP6yi3f9VzpAmCDuMSBO6vYrac07p7VKk13QyiFqSoh31FS2adGy1LTlOm
p4iVb/vnnmd+N3LPhOG9m2xclkVKs5bcvbxSrW0nbfmaaOlnonJIx4Nb+LlZpc9xKH4khjpeTCSh
fssg9WhH6Lmn0bKSFTBhaz3mpZ+aFZWd4RQPuhjggHIbeCDxlVHbZvS1cCYxAoy2aasNCJa9+EO3
sk8bVhqkZTK09aYmdrRvmy+nneDZmtqT44r6ZCk50vFIeWpSTX3Swkh7qlSdXImmumfmGK3Upicw
I9E4bfBl3iolDcljHNbFoIYHYTFysJ2JnnrtpWdXbX53JYGykSVR9pfWgfYHg1S9dL/rTg+Ju25X
am9Hj2CM3+kbTk9l1H+SFvG2fPJ22ta+WsWZ386VnTMO2Tlo08sA3/xLfrdGt340JiMRVXAwwPvy
lbvlHm0g5G2Cdvx21ihN4z7qyaccp6umuNYt1fV271Bb0LHNMmxMuX0xg6MiUuvqeRPdDUfT2y0d
3m5TkDF/rhOn8svOHQiLniYUJr19jBpjWmMYh3CJjsZf+n5xmnxNg6kOK3dwMwo/FcaxLrUVedfp
JS8odVRMfhctNl4q2v4n2gkdRXcQ/7TNCRh51B10xTFY7Q11H1PbrHP93YBYAk3VgR8eJiaHXY5y
cTL88iIknOMMQ2+mkZaHhdLAaq3nJQSja/L6xspA3Le7HqmeqSF06sf5UhRAyJe6yET2eizyhGkH
3cmiozHKTMRZR/ahtMmLsWIpoVBo43YQxTerhnrueMQoZTMbAzi7dezVTr2lpfYhTYWjYQTDXFTO
dpRSOzSu8YxibqJmM8a9Zge3ZYVnmXX3alu2B7y6q2Jy7dlwnDKnVkgmsCMSkyKvWC3uhVib/eGD
s6H60c4EN6mkGJBJkoUf/ehUn2mhuiuERsXJPeOu/lfIHPZ8ieNANzZ6MGtNNDf6jonsqZfRNoYZ
wKYZHkyFz8robEQpefvhkHkYQt74AnHtrlqgc3uSCj+JCfa2bMcOhsDs4w+jPc8qPuiy6x8i4xQd
aghrFYJhdo4wMHUGXXJXBpcD49QicqXqxuqVH4ZUJRZHLe07J+Ofpl6qr3+W1EoM6W55KkJ9VL8G
/YUm/fxo1Z+YpHrwnYgxeZ+7hn/xmFWCbTObUlAT+g/VULxHBL++d/XwbPC2V7HVmCsby/lV4U87
WZB2Nq7CU1JMwEcNeuNjExGVFtvqrtZ6tun5wr1TrzIHEYFhtWANXOs30TBy7SpW7SONIOTaccMX
pxDuJjdR+FGuxrtgMoPTEsHmjsHzpGQ7ZEPTHm9T86Qi5wDRBXEqZNM6LRcA/8I3RNisIyLY6d8T
CTtfrC7iT1BC+xtYAMkijtOsc80UrRyruNp+irmDWlnVmxuPnCG8rjgzGtgIOE6PQuskCNiw+rTj
6bkQPagazTnMmPiTPVdqc5CU0DP1ZM8FuFhk/Ib2EoA1CXS6urTmrsM0tb7RFNEvQ9vRfqOzCqkC
XLfRX5bLEKnxVqis/+kYNc9F3ZMYGQNMyWbQ+1zuTFNA8kgxTftUdw+m99M2aAQVycOeD1eJnFQs
FTwxUfuUVbr2lGV2tdOlWqxkbKylgdRAcPq9YEDLmyl709we4inND91kqiEF7N2CuOaqZBhGwwiS
Kd77SBTlazR+W/4MJSODTZb3pEororwTfrWJFB+ysVBpEQ8T52l0524K7+gs4v1YkjeDqlse9Ml6
V/q2O0cDl8nAuyLETIINku7cF2O35QvId07K55p13lnBQ1l3VvkSC1V/wjO25w3Z98gOL0tAHRPG
xk9RAxww7YsHztqNowK8mVK51+f7CyBKc41i/blLCP5aIH52BjM0dbSTlElE4FXIVKCzz6aQP3IP
PkytEINuChc7xfxpj/OnXdZ6yRm7QLSlMs1QiuZVVegs91XZfNeHYJ9ExyJCIcyhqhofphqKA3q7
wXfa3ntoKmDdghzlWcBCAnWI21Ufpk0rOF6kLVHgHP8+hCtdpkVQfJ2eeIVkUU9WUU4+DhQhC3vC
HYlu9Fxmr5S0+ZMOamXflgHKfNLgV2OQsxU1kY7eTE32TkSvO9YOYi4rikCMF4/8YiGifMsnAehP
S5rHEk6q9v15XOorK9Wom4kchI3XPkUJ9xBv5bUJO6Z7Ht277v/91DKr8fV2spptxta7MWlEoo4I
v6UUHdsxiYaDFujhC6rIdx352vdcq8m6NTg2jSlBSknA9CFVs7mz4BSvZM2SUOJN3a+wEb6tFb3f
JwRbDmPfBmdTK5itK6RQGXyNR2wWLubzoccqM9rOsUk+0M0Fh+WFyYf739s/C/T2L92fGYFiIG2b
PdBEwv1N0mMyI2gApPS3iYpqi+Q5nbUqFluxTNihanvlWk2/FUx+D1EkdYBtkXqs2kCsHLPBsg1M
YisbciLAZJEsbqRZ9K5FdFLzTNmpAe3bCTH0nXOfeS+YJfqcri6uK9gtjVi+jLHp7TRgthz60k1Q
kUVVGCHxO0XxaTeEh+uRWburQJN3aQbeMbIaMB72XHiqL6hB+pVRucUjrajdGDSo320NTHU7HVx1
CKuVlgYznqL3p8FK97GeMj4RRX9FtLwjlOk5HY3wc1Ctagtl0NxVYtT31qCNq6U9LrpLVGOAmRiH
75zcMi8uUXFkqZfVTvbEhU9kfj+G+ise0vKfVKLe39uotuE49uyGUFEf6ouK9N80O2WXpVhQmBNr
EIG3RhaW6wnx1Ym3zcbZNe66TUWO7LJfB3rxmevWjODsv0jD1raYk/Jty+c0h2yBMAw147XTu8Zn
HHA1TaGhBy73qtmb5KQY3Wakl448igit4qIVufuCMP7ciazfTP+IrdH+Q5EBJoC/gAAhXLS1v4sT
uqyhwQ5z7PbnyXRFn+7qMKZxamPMkwNpj0WEqKROw4M02+nikvg81hEx7lWlX5rgJ8XmHBGkKoeu
49zLyWDy67q3d3nR7xPyVP1EaGsDze+xksGb4DE8TRrwTg33N6w3sNpCv+dx5l2TyvMQZVGH13aQ
raq4dffLumKJF82K+hdBtH1J1tcz09pqMqAuGOUs5oP9aHbOtynoGQ9l2kNL+uJFcXmu1TRa95VH
IKo6vWb8m4ckE3KnpvT8lkpTkly6V9kRfBc4iW+2bvex/KSinfQdTUUPVmgOUTSOg92zDlf4rXbc
D/FjnIxfmezim5L5vRsTOX1saXlc+lDaGzuIt3lQB2djJOk7TcRwSGBIcPOgmrAHDJa4IY21Anpk
64bSWzVqcikZw/y01GSXTs/SlGgfxgmBdjZemdxGhK3E6VUwpjqUWsfKnfcDlhWDUqbTrRNoI1bh
tD4nOn7Flog8JSgwvSXKi6MFICaNGFxsKW9OaZAi2RKlwSdz6M2s2MJDsXdG7jpEEtIiGHsD2bmL
2+G/L3H/kTiv2iDiuPuR/2iOimjqrw3uqSfGOmsmrJDjRD5S7u1GScsojvGe2JtqZsRmzH/T2KlO
pcDpJqwP5qvBKgxFvO5VnFxBotebcMq/V7FpQrPof42Ads5Ol7vb//27xTYITRlQD7LeBav0b499
o0eJkkQJ/O+k17FFN/HzJPaektLzpgshU+OBgBxQe2avprTzWB5qgwktRbiu7vsMoUWTjs3R5GyC
n3aVkKGFp7KIjvhP4//Du7WxeWJlcRj0OH8Xhce5VXXSJP5tMtNiRSGYjXh1of2ntfaCFJ8Y9iCx
kF2k5Pv0aMJRIfG4iLHxg+BBpKoHP0u7wia1GRlzlCjK7Ftied8CN2c5y+3hH+RgjJP/Y11lPoX9
F7cWEEuEwX+9HfqJ0G8tsNUbHIf3Lijks9cUwbGzYuy1rhquTTuOoNeI5jxi7oUSSPVsp6Pcxkds
AsaHHhH/mRuo1cysflY0U+5GA/QDvX4fAQ+qbwETI5wyNG1z21w1x2JPokZ87+phhRH8SFBv+dLU
SXI20pdUh2UcNXn31hvQh9S8Tb9j+zg1Fe2c1D0UkVef+2T07qVG5LhCaJzTlZsxbr3J1zLW51zK
+OzV7yKoExrKMkO1hegmkSL/Y1pk/HYc2L6wCiCOMqdMuaFz+4TxLN/hbM5ucTgPMRHzQVWjapnP
MhXDkG1hJLtBowgY0zw+6aEYPzAihBk5bLmJw93xbksbqx3SexE72raqAxytSh1fbRe8qYFV+XuU
zYsYrCw2Xxk76pPwQrBBlvNOU3JdOxLPbyG8vWl77YXxJUfQyjvrLoRVQunDe28iwlzOmTWVcwFA
01t6pYRln4JyJNXUphklLYUZgAYBgQbVm2crexFYw1OXs9fJlInQQiI1v3Vjlt3cAsogJsqvZBmk
RDTkfNet4+MSNTypSncsdL1kRcs43aJr2nkNydlei4KwMutoNXLkv0eMjXKRjf8ks54ViX+tyWZ/
mEECzCJY/7tdF4dXNwnhTDcSgZ+culQvcqzXLWCTVQB4ZcNpj0XIUOECOKii+leUesEB++Ov0ctV
v2CC9foPqxK67f94UzZDXTTEFoYjB1zT3x6bWpgD3C3jJkz1Bdj2TaNV/DTNFwKPyy34l24thxTh
ZCc/zbEzr3MK537QwuQyy06EJh4ZjcjI0dXvgcmTALTpwTL6HfVI5jsi0VetEqXfaXEwxJMdO2Ym
v5Skf7UIcUV10dIPbPJXlZTWAwOatdGxxUpvQzeyXbvAqM56WvEtKfUKd9qqrdqCBZNaUWja2srp
+IOPibeKlG+ZGLSTG8gB3jojOVdPrnjoqpOLogCMlTh0CQxQZAuVq+VXfLmTmMKnzrlHLmJu5kr9
8xA3v5OmYziTlghWZoqPBQdj7aWNup7K+AnbdXfWDLDGmWUjJSbiZr+8BLJFkMcUobl2td3SaOJm
M48e1kNk1RG+ZAQUiBtH5mIJZsFdgDgWaBx4KxW/8/dAM3/xsD+5bBMR85ljJ1o26Sp2Vi28KzT8
KdxaaWAGCjYAP9bUA0+6FTbbem4BNPNlqUhQzp4g0kY3O+8+GWCXB0PreaX23b5Vh5+zaYuxfBo+
BfDe907yGrbZtUJahnQzuVqmFx1dPe9XyZy1q0rvh1mbyXF5JTWB3XQ2o5i5von1TzJ1w63TgFwR
PEL7nqd4HQ19sGt7EBxBoNFDIzjIxR2f6Hl7TCHZ/Wl7wKhHiukxTKrqW2uH5atlVsbRIdiZHrAn
zpoKW0TCcXwDlX2faEfw6bnJOmhXcuptcAGsaBn5uIS42ka4DSeXmxXc0JmZlADYxZpZT2RsR7Wb
HAhzNPepMmT0ipnDRqagnsRt/QCHuxk7G4l/yO/FCZuGVizNTUwYpa/P44IwRho1dDfLTarN8obG
LOyPIx9+RT3rKgcTZU9lF/pGIro+mN0QvUOM3ZhGV+NeH/HChqL3BWLJFyuBrJZ3Id1qljkUdjR0
8gaIJx4C88wOe4KTdHaydrjHvQw2xQBivXPmlml0ovnLkXimF1oWsgJhpOKmWW26SW0O4EVQ+JZR
56dSKcOjCr0HDJR3+oVQLCGiRs2egExf7JKD0TiHeyMWseiSQmWawiC5BBoinQIt888UbOxmGJ1D
F0pSaorazzl47Yuond8ddYpWNxDRoI2eWsgax2LkMDwW4JLKENNBHBtyHtMeUwH2abm5LcKwy34D
fCf4wu9O7h3NuvvApMwfIpyXkTW1u9qkrwPJJsy9iPU9HMqrkMwIjeE5Zqy6cYNOv3lJqt+C+adc
n74aiRCaGmqzTCSX2WTHzYgh2XYOvZHrx8GhZ1J3Zr4nUi/deNIC7BmldOgqhT9kILAlcx0iL9Hr
xB2jUaXLkhMOfcYkOfq6tlhXM4hkmQLps8AhKxt3pVAk18zNtZ9RhYZPMUJxMph9hUk7XltFdgiJ
InNfzx99I8evTK2TTalm30NZJKflApg6JiKaUU7TqzF24Patgbt9E70Ji0pVqxXURiQHBWVel4h+
Mzq1tYpcpz72Rf286I6Xi4zU9y6CqJfY01UkIzNNu+x2ehOwYpRDvl5U1lNXjdtOr34PlgXEKhf2
xWurT4TiDNBbV2xEAuAmJW73Mo+gi6E6944Trr2cBg+sW+dR9EmBCxHO7fIypcWnzO57ld/+NcYr
1AW18a7g3t4BYZpIdQppSE5oK+bLovJuvs3nqy9J2BfIquZ3oSZXA84Fuui8wISQOBYD6rS91do+
pjq9BnlDoUT/hMmJ8kLc+b96QNFABIMV8Va6WhJVWDXPQBt04NxKYxrb+uHpanC1CQG+pgDh3Lit
QeawbMcR9qqy12hHM+p+CIkNwDKfhRKStAStlPELK0Yphj/NTVgjKylG79CaZDYZFaDjruUENeV2
dgodQIPO1HbbxnCDjZa1dze364smYVnCSXmFajNdc2znhiWmnZQc59zJ6DdeHuZrw9HJr5ovrYjV
Q5Gbeyt0yG8aqtqfYoawUUPvmHxkyu34kGNPXDcFxDYr0D8DrQtPZUzd6bXhVzQv930XyAsaYN+c
l/vWgF/VaDLd/DF0GPIpRLSCndpChsqYBlJfwdE4teUxW7OF9MelgcoT8U0qfX4Ddv/oMw6VywBE
kE2NFwTFNiSM4j7B1NyWKo8LEeo26nJ2sRwtm+sPfQt9xB5PfM/aNnVAUywDCoShdPljtDCNzdpj
ZQ3UCztsHhAxEXb1L+DWV7Lq5TNGxOyA8CcnOgttUmRk7cUtDeuGPBBFEmS25a5f+G24oNVraryP
CGcXYeSUpU9lPtIkEu5rTjdh3+rlcAPqD4Ixd5WdG5Q1IQ/10czsFBiRPu0j0Z6wmfbRygDUsk1n
y5MMol2aBeS0hzYbdlVHvS+xPG9jMyiJj+yndVpX7Tqoc+9WVG1+iQvJqX06CkVpv5KocHxJzbPV
GK+xHJH8vVya3IjpFq+icixAkozlJYuq8sJq7q5EbPZEKajl5o9qDQY5VusQIfx80c3a2eR4GPxl
Gj4DeDd95I1rsCHJthvxHAC+JFdMiZnD9VCv9F7/DdOIcmdCUZzhvnA1ueI3az5rVWwWfEAcqzAE
mo0G8tGHpvncW9LbS/oK7xBKGELOVicNPprB17AVOGb3oSDlbJE703cJiAfbj2osOQp6vzudbx8v
1VeSTzAAyVvA5qxH0b6NYXTiN+mcENmThJTlplkMKnAM13WmM9MwLRyRRfY9T0a5s4pRXYXKnKja
x8kZ4sOqQ5+wNcAq7TpNT4/0emvyt8t037ZjtV6iX2oD/nvVDN9Ei8COE/5ShTmikDcc60cbZfPi
EvBsGk2hy2adGM/QS9D9k2+4UlpR7iNdE6d8UOmP28ATuTN9FVD00dO9e4M3x/En1XvWigTPCSdb
moygb6DxMQQCsh/ltfchsppPi67prOIVduDcRTVzc/RE801WcEMrnJOXmsYps2+hR4BSjJOm1l0J
X1QJAcXOB0zXYWDatTXF4g+kh9U57Q/FEIwfU4PCn144g6P5gN1H6XtDXfBSavOWPtLLSrEzKLPs
1NDjdhdCSwU4NccS2o68eqNcV6Vh/3T1OoaIJ2FasxwRamEdOopTQvzChM3lKUybzwEOwXR3qJhW
y0NsTuq3JE27VYj+6blxh1s1luNB04lEQWJv4hadrnzp7UuOo++ojhQOurEOOwf1g/LeONlJWFCR
stphXEeNV1v6ij5efLdQjz+L2SEE09Bw0MvWcgiu1cSpf2UjGr+Bf65pOxf1ehmKOAhp5w7OIwry
i1ajGIwa/cuc3OHkFEwX2oxyBDFnsrNHwnbzmdy4XHqrNze4Rwe/Yis7l8UQ7c1IGNCTDOWkkjmy
owp7MAcoD5M3u/WVji2bJkG2aVpZ+1rrNCerEDapgfZ2kTilVYBSOU3vnlFEL0qv/Wi1RsOVzXGz
cPqWjBM72ViDI3bM0INz2Izk6bFyDLOeN+7HYxpTGnv2aTExOUSr+FDl2f2tzJqOg1m2j1bu6DQk
66TtrPfO4kGjST76rWImh5aNae1BqjgzMf/lqEG/KeVo7EnisNZQjJJ9kdGnqTSVVdv8H8LOtLlR
LO22v4gI4DB+1SxZkmXLQzq/EDm4mOHAYf71d4H77aquutEdGUEISXbKkjjD8+y9djW9EEWSseZJ
2s9A3APsshtyVszHMAxPQxIYn0kfHNHkMr3qdnNukWk+BaLKVlYvs9NymlVp8eDAesoD5wNHZPU2
mMG0bZ28OIdDZtJ5Z8qdmg7fB9zt3HRa4ifb4TnwNdKodPGmMreGKIoxgOVqe2MLlpi4AXS393l9
rLe9GG9rkfovUSjDFzql4+wkzDvyFxPNIhilUB01GQATy1JqWVTp1SGxU/GIWm+4ia5QRzc1v0ez
rnM5TJIALqcuz8sAZrGqam2L5EA5qcuoo3AF+7o2et98ymPQrCpmFklVe3Vj+tkpnWHEx1BbWv7o
pLGCzzHhi9Oq5ldP5PxKTxjUSl1N29Ib6JoP4/i83AIdr/1L62VDOTtnyhEXQqI/4Zz7d+j5KNC7
/uiH7bg13HD83pfutnEM+23suEyr0m1ONX3GOm7N87It9UzthkWg2RujFR7YnoYPkNOTB6c0gr2Z
muJKjQerVq/79OHL4UiqUPGq2+E1xcX9o58ast/tEXyZPeIzA7cCHbHTvuvl2YEueef6umiKYJfl
MJGStNaLtN4y6LDCKPPuOI2l8WLX7cdoTsYltgP9se+BSLS2uPR5esFLI47LWTffZbatRV+nBF3i
ed4KmnH8ICLdfGU4R+OoRPSgZ3129ULvaXEEqdZ6HHyF7sPrxWFggFi1HTNBSW/zuKC5CLMd16Rl
nEFIXRG29OvFV9bajrG2nILPtrGA3dRpuxGN5mIat3UIvFP+hDiiOtmpFe86mz5tQU9FtaqzN7QV
sz3R48g2GzRhZkV3pezd65jHI1Li0QKTNQIAc3t41qqZY3BqHfmzeJm8Qm4Fsj3wmCJ+ZClP2WD+
PBsv1p6Enp1yjTgxL/XdFfYZZ22Rl4ThkA3PlFCNTHKfVBJzQkEOyairhPlYlwoXetv9kgVkQHp3
SEg8YbBcSzFc0eTId07apeeQor2FgWfpiUMkXiNjoTZXMTX7iRufcoF1dRoM42Oq4+9xYLLXDUfj
2WMxwSXQ/QT3irUKpvelda1HY2SX7+cqZLvAGr8AEbN2wDyuXTPsZ2lZBuMcAqipe8kzBk65CnRM
bctsS+9pYrOMMoExJdKybi1iaf3KolVl2vJOZyzeOB9R0cr3eByiR9MuPntklFFOi5FdJppTpLSP
CL/NI8u1jp2Vcp5Lt6IElvb+vo9K9P9Vpx2iLtfWy/9p2zaxXLofJXu6I9t8zFOUUC5apVCHlztl
DM6tlOvczYPrcpANc0sQ2zurw3WmO8OtoTiGmElj98qu+1lL2bAyHWBXmD4bZXMJuriFrCWTxeHt
8Uat22ErHr/HkC9DI0Z3XGRIOZHDg5Bw7HtlFwQYKbysIyq1xTmrJP4q6WbXoRYIVMNS/zbNt6LS
mb4lafgIP/wNpV33dWE4SDp41jq0fe1egmZASmk1W5Muz8odUqwPoArnild7gL4WX2m47FM3x4Qa
2vk1xzGKPyPyKWK4kpADlqAhDc5rW7fl5muR0USmmjNMEmCSCIWCpNLfwqD+gP0tKYcP3bmpjM88
EEQouSli8UBpF00nWBQTCz3lONPlCfAbr6QuxKskJ69r01eWacW2dxqPWrfQLstPLQeYhPFKQ3Ey
X22/G6WhS0dJDsiB2WHZiU55nvG9P0Rxesf1U/8mOfGpFBRUSgXusw6i+sHLdfdcQFjnciaoN+/r
F7fMPOCrWB+zpJ236PFNhbp9zejhR3jeXz0vPjWKS11OtfMMJ/y4FMongGsb7AD22jGLT1t4jVx7
hfVNtoyzPQKh59E7Z/jQ6V1jHwLjWBWG87ODl7yuah8BkyqpTsv3dirULTKwnYQZqw/CmRS6Ru5b
Ds4xc5ryL3eMqRRr0A7pbnnmMD89SohoyMmZiMZ6b9jUwKdejNCeRvdk+v3xz9FY0QbZhCXjXYfn
CedlH2yqYgwJCUujB+EHMeZ91vsPULqnzRQwbOCEdm/AZNW2IGRus6xIl7Wp2STqaEgil5enLAc5
sqtKXHOte3xepS+xBACz01fdFETXPqniSxe/sMIS58JtaTH7+hOWQ/1JjbQoilLEx3L2UIdeaTxR
MHoTAWLa5a6syBkuZfnDzVm6QjPTEaTcgrq6L+Sz1sETa0gqd8uDyOozlPGYYc2u91d8ueO9NweN
Le8F6qOUKbPYdq117HR8hZTMmS4y9PHLaR5ErHV7WIpFru06ayrvkJv8awwmoZ0DB5aDilyHa1Sw
vhaHcTLGt87M3dXoiOa8fEkYozHDGcZLa1PGtYBeE0luDcGGRFS5p/Mdv2dTc3LrENkl8zpYH5qk
kjmXdWyG00ezsKr2rN9mqTY59fXObpTYLo9mHWRgs6Wf14b6kZ6a8eZ1Q7dDA1XtIpaobyndww3P
iA4db3YbYyWiO6pOo6FXK5nydf46EG+/GsoIMsR8H4F1z7GuuQcUt6wwQxqjRRZF5JKzJEa7SGgK
ygENq88Vs8mxjvqE/GeuIidh8CgdJmviZeyTEVq7ydLaN09he4zQV20zApMe3AbToRXI4Mh64p3Q
EfMx1gB1ITcdsQo4/bNWuS9I6iVWITqbrHGumkrfw1iSqcmG9hR2Y948LOeFpjENZn7PHtsMDllo
V4FcR7R2T42VlqfS7U0E0fmaqk5UwLsWBaIafkdnO6jxl5ulaimlMDu2WypyP00jL07AgHK03Qis
Vst53hv5150Os1o6w4L+df7n0/98znLf109nqGq3g6PozWtVcYrnQ0GqK1Hp3MIWzS9bzoG7+/+6
ScOQe/986vL4153LzWT+85Zbem3nG71BqZpRfU/5FLvipM9/wNet+c/9y+n8ADi7/3v036fLU2AF
8RvoYsInAkD89buWXxM5/kjcAN0kcVCwu3vbzk+R4fHm/OXm8ucv58tBzn9k39U8CVV8flrupKEK
w8w1jc3f/pDldPmL//Y2LQ+QpdnuUJU/UeiVp04hKx/kUBL2/u/zYNBIUdCHQzavlXBXzt8Vii1r
2pvrwZf9oc5HNa3F4LfbqZS/h8n5BH4Yr2Ct5gFUp5iiuimqDz/w9jRProUPhS7K7JOThNc2F5ui
EAXrBuvDdegg1YVJrGzJWo7YJDcvaRdn/ZtrBsOGNqLH9MsmjAX5hzu6KDv9mybNj7gwfnTe9FyZ
8b2inbkFnPhhyekt61/Agn7SYn4RZngsvGhYZ0bNvknRqEIYuambKqbMVFA0JZ0pwkZoNi+ma97L
oF9PIeyu0s9+FkK+FVGndl6pb3TTeJMoylatVrvrvJj7ZOKH3zhvXtY4qyR9wFV6EPUPIQ2oMfnv
LLgj1x3AwbhPbhRu/SS+Ey3yLAKYalnzC4F+w3oma9bobM4FgrTM1neZb+/ClrAAin4/SVcQeK7I
nKvKm1D6Nf/AZn5Vqb73tBpFtUh4YVG3axxhoN1V+krV7i2BBlJVmnsWhjpUmdtuBtgLmGeCQ1cb
yGjt/IwpY98iCdmg8fuegpksi6w92DJ6rnMKTqpEPSc/yGCZpu+s9DHJu8Nzo1XhKu9d4M5iN6/0
j+A9rh06WpdkKOZ1Wk1wCanoW6LYjvCj11ro7j2jX3k6GiMbFLzZhrdwck5sDJ41+RkOPQ/GbbDy
CvOuZhdI6zyHSXcmK+xgtGjd0DJEr3QAeE+snL5e9AcQhR74QJklA3UhY/YK3mJs9aQz8p7mUrvP
K5yoMV+cmckfuWdYnqekKT+FMN9aQQ/T3Ht2c8Q2c7Htutp479p+jFCxh7VebszhIcimJ91KXnx0
4rx4oEclBUifCu9WDuF3dEQtTsMV0U703PwOiZL3RDDjidp4dYizJ7Y7cpU3xffU6n7mAGkb3Y12
Uv1U0fBAMe6s+2W085vM3ZiI1o3K3ESRSWE60qhiZQQi58bd8oZo7Q4SVANf66oHh1baO7b1G3eK
P1I7tVc9iqJVnFGiq4v9FIf03mCu925BHI4ttpOrNr6b8raNL4Fq8DglTMRDyqTDr8O168XFTjjE
78zutMQ7g7K0dh5SK6XU51SH5zoB7JABSqYFEj8yRGys+AWlwKZBN1U1WCIHbI6EuSA7SbpH6OoV
Curskcn7yGTThHyX09CiTOQEn5471iiDTLqGKfCU92V8ymQ8EQkxD3Fm4oUTAkHKRTIkFtSLGfGW
sXAQgwNifn7S183l3r88YRkXkcTF28wnaWIyZXVaDigrqpNKy6OlF81+GRaXKW0Z+P88XW4t9y2P
/v9Oy3EM/jWV/PlzZsSepsGVvf7zvj9/WG+BH6lSHCoHfqNsLXmq58NyaqU5RvXlzuV8ObRxVJ3Q
hKzy1kmO2oA8aRXPs/VYI1BZLXP213kylLM2mBloufPPRxqboFdk2I9/u//rly13jhahXH/5ZV8P
ta1wqC+EZEHO/+PXnQMrewZnp1y3fS1PE338vxyW+9S/HxAkEKAKbXaqaKY1rt3oV/RddiGe7+h3
YFFYin1//OYgAAc6SWsOGmD9TmhAH+ygrUQH4BDDpYL0v61ETbSb2/7oXePRszLaXAQzbRxrNI8s
foOVqZphv5iOySmBrV6BctZijwrRNIuOK80kRXTU62uJunkl/NEDuCOf6qHzd5MYrKOWDvbNkdpu
hGIAKCJF04ruAdK79fAlepnZPEsUMayB8oIwXSdpmOehR1aPReD/QSfcORi5/zoECYkzI3v6Wq/L
PYq78VrREwKakL3JqEJI3kTUhjgQZ2hEtX1TsjpkA9JTlcWX5lve1D/QDPc0nKs3P6L/1QVa85BC
IQcQIoZtnM8mcsdkNR3IDGW91q4r2HYnaTaQrxNtPFeOc5BNtrUsTV3YgCQ3W1PxTbL9K5uc1GI5
teeS9uiYfNOUvYZBh+uOqhLqztyjTGwn+86K+2OcvKusT8+YqKKLmbnOFrwdMWRz/dZu3GSLswSX
57ydoeBiXHqfbt9cX09TgMKt07wOIWUnLsDn2K/wnxMCvNatCqrprFknn8gva+899z88MW9mArs4
oNyLVyD22TA19tWlqLBV0N13uoimu6jMFDZichM+spiAujGFuIlvfmcc9NKugd37PWkGY3eL6kFs
4GKSPdXE3QnXGg0csoyXgnWWhb/DqMqvfkleSeITQ2TYtDM13XtOg3tAqemPzky+T4iC38kPgL1E
zM3GraJq7ePZfHF04w9qG8E5inT5hAprGycQIkgPo5vB5uaxiF/R04Jj0fxhY2CG24+pSzN44uV2
8JmOvWZrq6kap1075yhm0KK3ztgjJaSEt0r9Wp1mKOtJcMmAESXBwOuvWjdoezvxvbWE87Dr9Bqa
XL6lgk0oMwt2JG873E/jnhJev2mm5pPw3mHn3g1oFrdoMn6aGLe2Cz9TpBjOwqBgHaIIkEsks36a
NiO7bzbNBPU56YUMxSqPwHLgH6612TFQONvMM9zfheO9GMAKQsN/Hwug8TIo0LVMcNNzyeRXED5t
juRBo8L93epI7oxhzFe03z2q16XYj8mI4juihRXF/almaoHgY/T7ek5/9fqnxEvpmc7GkqD0nnrh
ao9Rjwoi1/S9E4IWH1RpnAYn7/dWf4Koa1zKsDAvyy3THrg8KVdt4GyvDcJxL5Vqg8tySyH7Pic+
a80EQI7oFP2y+eCSZ0Fvzgi3HunFh2nEpOuxMP0qbImcZUZpa9rKpzK11TJpHQlSq7aBO1IIHH61
/dS+lW5718spuejwObbU68tbZMXlTQbPpeYUAMC5J7XAmLQe0ALNgNhbzjYEt6oAjLi+XFkR1Xel
pDiYFiaGQg3Oyp6i/Al/UBHwMbLXPNpoK89x2Gc3CXZmFuaH+z9PiSOjyOQ1DHp8STcWEXGbRtpX
z4+9gyNK85wnnnmevJr6WF3ku0W6V+sMMQDbD5K0rjRB2tr0IevDLtTpELbvmqm8YC1Ym35FobVO
rUMw8oGy+sUvG432DvwrhQ/bao8ZkKUqMH0M2KW/Uo28dAR9kztCH7XHDrnKHFEfTC373rGsPY35
UK9UTsWZz5exUKdZi9hhFwh72uozw8DtGJqgfZ6svNLPRhLSfalZTE+6icimQJhteBPxWLrjrCsH
7tKIn21DqfEq8qq40anwcGO7PrGP+CW7sNL3/BQW6I4X27OIQwPHUySonJXyWn/vENC1o/WtoQ2n
aOxQ5FvbhRHvY9SMe6SaNOtmqzUBi/86BHxCti2Dk5lWJdHYZLMMjd5vO2Ow7xk4LIGlx0fxnrdG
96JS/Eo2MiejqH8k/Zjtlvj1SmXmij1eeJG5FW7M2mkPZsVeCDucf0qGvruH01gcfX0GpMyno1O7
u3BIKKc3RCJOKEzfl1sl3ot3tFq8b73NWEsQ2Tbve75jLWltW8Of6KpUOcSEJjDwYHmC8bOwLpb0
chz08NZEVHs4HM3oWka8osyb1Cajc/STYr05wl5pbYK/u2415NL63WP2Mp3fAzxeBAjCefLlq22G
RARFyFYqygWb2OwBfSA62gyNUnuWESTcxZB/JsakO/jzfPLRyavKJE6E0nGTiz3Y124H9D3c21k3
y32lSZ+37hoWB6gmXOmcQ5Jw98yq3Z6GXHpOffCpQ1iqA0mkxYM/KHo6VZnREZuG7WBY+cawan/j
ych6cFjVj05mnLVS1XAaK4AhiLfGFE6hLZuXgYbag7TG4aaxuViNVX7Tkjb4VSgkua9KIslfeE/Y
MFaisoabctL8PWs6az0OfvOYV5FFj3j+25K0uDd+8AIKENYNM09dY8qsW7N6dEp2woit5IcZ3pUL
Ka+1ovyWiGyltQ7IY5VA7ZNDegRK4q3DET2I7jD9GG/025tDk1j+1skc/aHS4WkZGA13WjI8agmD
UdH6zo4cdlQNs4GBqjcLmIDe2nxlVHW0txJHXiB9jLexTnKE4lq/0/KoJEgllO9hh5eVUPcWhQrM
RcrFjDh9l++70GrRPURqozHZ5lGszXA9GFipf7Z77Q9sTvZL3QrzKaQyOBsXeFfofZaZG92jKnTP
RA0Nq7we8XkDTdiCxZyRbyVNQMzhblHlJ8OuWAPNywVNMPjGpumgRnTv/mI/EngAkxGbvuQ//i7l
rm51BFuzApbm0fCg+513q5uPZclSpEhY/MRCp2C6wTGwsx9cmj8X81+loWfNwvhkd9RYVzHu1xUk
+3hXlXDJNRreu6wDofOVFRl1qF8KTDWUvD5AMH/psCnUu2vVOZRmITbHbNCPuiDGsvAcqu8uSPY+
EJdoPiy3FHqHdUCi5UafvX3CtPqdZ1BRaTRmKGtuwMZomdZOQDN+2yn8lfosmyIG4ZdefKvxlbxO
A7r5KTDftXhAs1xFJ0YR0tekPzwOdUa733CIwo3aDWZ2vFyMJ+d5UxRLSv0mlwIRuBzihusCydZK
d/KKCM5QvJK9dZkDKJOpH7+LgYu8joV4jENlHNg55iuNsL+VwLv3nic2RdJJ3+n06TaLYN2dvTNO
Fjwt724X+PUT8cgnoCnVRal+jU6weeadyNYjYSsXM3Aexexga6R1q4VpPHCV9/twLkOWjgN+iBY3
745mfNqdcVr+V89CK2TqFfiJ+UWUuQ2X2E/xBs+nftDYKwn5BskMBWGR0QMj/Fy8tgLXZ5G44mfd
eftp0eKIELxON6uNil+NqGDk1ZnxjMY9oZ6BBrZWXfKQw+7Zaz3Boa1R6bB08Fo/iiaatppjk4tM
d0kFnXhVuq0e3PSmoe+bZAYHq0Yhh8xBi3aDZP0QNeqdafHSB1m2s9qm2xhz967xBHpgH/UZr2J5
1wlT+jnAFxmHxHqO5jpxbYFic4rnkPyBM5F+j0vSV2+3+GxASawWeE8btHLvzTYF3u74oirZg4Sm
kV1W+q828r0n1ATtKYMHRNZgf8GV/V1r8BpnCoFB7Mav9tzJTNtyOqnlgkU4UqwcwCAFgrvXSqs8
VLFavKfR10AD7/0NKsThrDWNznQBIShAfIiz9/z146ibMOgG4Tme56sozZujU070Wk1Dbs3eb3fD
DNNMhrkkIKpT2EyMjU1VHgOLulAGWS5HBwxoM9qwDWEbp4nPhXEDa3POdJkZdCPhgwyfgZLI3PH9
KxescJc3L4Ufo2nCWkyHxsQvQ+P6GM7FfIRBJLY2tnFStQ4YNcCd6xVFsE5cHzFHGn3GERAxDXvo
ZsH0pZSCIQwBogqakuBdW5HuDqBzSNk7ZZHVkO2Ny68P5Y9ppJExlf1TOkk0eWkv3ztL/Gb0jZLk
KYscplmvzNfTKPunNjbEKh+QMzqD8daYQYBDG+xE6vvZoXRZysfDlCLOJCsLkfk89McPEFjfDbv2
H/OZjzzraVE9rVONjUIz/RBB/5EUsr5rXnS3fKwitRrz9zK1drWgPml2TbsJ4uDWhx7UjyAiONHP
oMZ1ZX1PGQgfRu/DgLi/0gjtQuKYTOsEEuAZefGrPpEFtQm0UL02rvFzvqxeOqNv93mVl4dZNgtU
4MFSzBOSCsSbnlMfUy3J7saQDo9t17u3zojxKXkbPFN03xv8SknBvOa7zc/wGQQsCZGO7ok7Vpn8
HmnmLmqDdOMHDNGWkuppqNVBCvwqjmNewpSgE+St2T5PrHFd+XF90DMnOfkYsZfNt1tn05pNVXIx
ytlZU+Y0W3O7Xpe+Pe0wCFeN/mrOjVOhTd1BzKvWZdKop3JnMPMfS3ewtj37lHuXDcCa+Yx0DfFE
GTDCuhUabN15SwfNvUorG06BbN+W6MTlYCnC8AIVPC9pRK2dxUjttGY96hmzeT6NYqVFOjHTKD2v
dQ4NApjBSN2zESs7YrctJfvl1qCOTocd0TRry6kLURc4jFYxVb4dYWXuwUduuiaD9ceUS+251j7h
3EZElFKEl552C5P6UFlRv/XGdNewrjsn7CwYDofMwxHpvGRzW56synLdYy9GapwmO0foMJqBl6/a
HsitYFnGsAJhgOrEdgy9/tgTw7DJEs9+M50G00Xrd+kBLZIFXcK0Hjvm0JVpmXI91FHI24CSZTlU
liR/0M7XQBW9UxxTQdUk6F+j6GBVG5PzJS/zQXU68sVM0ubmR0DUcJoyg1mhs6qY/37QR1wTkLKD
QcakN48kreTSGrN5zmYJ4VcsXawm8agkpywHPIvKBftb2g8oQb586IgxkhONRFCD8yFRRO5ojXkF
iputS6gHat0yv0Oodz7gn3li45i2fYANHW/l2EdHK62QVAZZQvqdt+2D7gcWtme70tXVJog1pVi6
telBedbkHyrNOcI3K27FKD47L984ThMBAE4uAqRFb+LYnqdgf6CgUgblnFuKj6/qYHypVK1aVdln
SjVPaEwHtBOGffaKaQDRUv8Uve3fc7bhnk9wtgxiD+dBmD9qFP83gBnrTTBvWFTyszPt6DoAvowT
NX3L6vc+cHGEIT6OGQhJZAgOSjuVbCXO8FWLetz0nSM3GOipjXtVdS9rbCe8WXnmBqcShexmUPq6
ifi0J88EWBJbG9/y1ZZq3trqC3ebBnm0xSqPQYRlktvZxo5JBrWEKNeRgbpUH0x/17qS7z9kiG1l
286GpIqVTfWQogiiIBA1eLIzIuzHoYMEGxv1lk5VRNQHegjcgf4qEfUT75V/qnSkpH6NY47WwoSe
yIf8gOX3YJFpaGoaCWAJJCWfGgIYjvrS9/QoRslg3M+nANv+h53zn4kyjuN6usV8zmrO+0eqQJZG
k0P12yYrDgWPOb0HlLIFSa39hO4K6VnmEyMzUQ5ZJ7VZrfn61TvTh9WBxfe/W86MxZf7nzY4GuzC
spF/Gsu//3ScmeRYmAnBso9RVVyRTWl7J6FznOrNM5wVY1c+G/gW1jLQCRKFP4u7wNU+Kca/WmZS
vJDektxcIDnLWahDYaus1FktzoMimx6DMdtja0W0WgD1D5wRygPz1A8LMYzInOHgwXxC2lhcfH0y
fxcx690g3yDA0AlWG4JzEdDIgaWkvwXCeBcawFC6I9+iprPPee505LKGiJp049jkvXWj9WuvxLIt
zYJdm4QaLlPbwc3j1Weh2XKd4S89t5ONTYZRjGnkZokuegHYpR6iQv1hFixzp7j3HyJ7dG7aaMNN
7If4J4XL94Dun63uCgnSyeopE42RXXzvKG+Fx2XnBsW3PCZac/C8ML9Ql9+HLWtx/gjUPvOWxM+u
FPLLr0OQ2oe2dmukUJRTS5eAlbGO31rJF9UM5Z3lmbZiPfsbA+lAhlbs77ACeDsy4UDAV8GrlUXb
2Yd6QQNqrew09reDFwLnmIvNY6X5v4z4d1JUW5npz6be1E/uQFldjzBmEIYX6zUOE6pUWmSi8+g9
9Rz2PTbA1qF0CGb0GPoab96sye7FoN2pF3Sr3Ejqi5ya+rLcEhEcq8Z1kCsMWrWtQ8+/jFV/aPDw
VysrsYqjWQyYcIq1bozxrwDHB8UC52Ay4T4MeMOe/9e3+h90XI/VqI9fmvjrOSP2b4lSMm/Hbipg
BQJjJJKd/sFZWu3N13xrb6WW8bAcsnAbhG181UNh7fMBKxqUi/GaKrQ3EEYW3WdRHgSglq9d/dgY
n/5kDzcHCABV5EhHmqhtLSjAlGvG9uJ2brlFkG6tFaC49eT19hkKIlC3MX0em2IOqOyCSxpSZut0
drxJ/1n1g3cxnMm6WnUiL0ZSrcbA9s5O41MRAYNSGzRlxYAAtdXQVzmjY93M1mofHN5glrKv+QgW
SCvwc47TeFEibI+tLn4kaTJefR3fxIzjloGfnJsIMOFcyF8IoRYNP99MjmbgHkEWSITab7rtBFBO
R+IYPA9tJ/vHtdlih8xktS61Zz12utemGM1LMBJ/5jdAq5ORoK6p/aFFUX0LB/0Z1Knc9GmHbCx0
AAF1037ooOdB9YuOmlU+a6UxUbPy8SDQrFjha7cgN+Cz97x0K6s2QhYG4qWuWSRk7mXZGnsJ5khj
5Itvb3Buym9AnMXeyJMOSbdpvAwW65YVE+HVNG0HG05sr/XGir91rPg2TgmLhCXVKMroXrh0cKuR
0Ba9CvZhE4FCpxeFyFSkQ/4tRLHZ5JQIElVnu0mf6o+21sDY5qT5atLmQ/w/8XrVK+N/mOftGd38
H0My5kvbJYAanY/BN/jvX16RBkKqMr+5o2OjGzP8o8pSMatSu7vt4+TOc2USi1Qnm0GzsHug8bTT
6K3wsh+IRoNPg/WTFibFQ2pDehCtDp/FUvlRB8kA1Lz7Jk3JVa1H1rayfO9Rm8qLT7D9hfpQvxHZ
kLDES6lFC+zCi/Z36lV47oUPSGpEAlBMzYESDYnyNvFwJfJF6WofCcrL1u13ZoSKWNVe86iC5I5A
CkqGHl+MGiDlcrDorx+z0P9mCOhnWH2QP8wF8IXLI/5N6Fnu65LS2P738eEfwS2mznqBaB/TItDR
ItToPyc9WVlB6LL6v2kerKE47q11101qrytGdNUN5cEwtuNcbyJY+ST6trs7Xq4eI4fGIhVvKubE
8DxYJVeBVUTrCDf2fWKsPmGSxLaTQS0bDTc9au5aY3l3Ww4tBRiQwPLquwGpH2OxHWrDPDVSPv6u
dLd6cn3y4ec5gpH3VNrkX208Z3isPfIXgkIeljJKKcODXw0QUjIXOUnRtMwZXvZLke3QVGKvKtZB
TZH051a3u7MWlv8rWvUfaBl6qBZwGej3JggNW/zNpY53PTdDRCI3APTGIime51tBwVT0Feq/2SKs
3GqtRg8zF66ederJp2U1KwJyMHOj1g+++B+UJUP/+6jP6+JFCdczMP4YAAv+82MNmlZLvV71N+EG
3qOr/O7E835pWfhrnCnMyyGqWqSUzM0LuJ/MjGDrJCV7AxaoxQZy+7PjUiEw8XYY8+iB2cY/xS1r
taKoX6qicR7nMtSGCdO7CIM2gKa3r+wLzc3SqSrz6RxToHhZ1Hpdb+3FwuSA1or8d7l6ujxAYK1M
e1vNYQVWS/gC0rB8vxgilwNkmnWc45gpKjbQ/SypzYfZy15r6WE5paQqD2YDtim+AHkdXtkBIWuV
LIpZEYm/nC7WLMuhb5xYjO1FovcoYjIXJqun7aD+6VstbIxdkf/s/ap4inOKDZxoJQnOK26E89bS
FGaxl3C1njpjR6dCPVhLJb63DeQxyJ6XBiWbEmsjTYfqWdPB2EKhuaoNdCMGSohD2FXqGcDJFnHV
JSkw49hD/ezMGR+d30JQmhCQBojr2c367VFgfNiMEEOhsGpvfUpOBlIdsQosuspuCyv4v48Lxj9o
UMTtUVaHlmT4jA1/HxemMFZaCRnmhoIgXMOPQC8VdBrdh7yk19Fnq65vWkzVlDmK+fo0HQCvrrH3
dUkHuAIiLfMJ/ab2jT5WCqnBSfcLA06Ftnn476/W+8erBQrDFAF2Rwf27vt/G8WoiAXNZOlku4Az
WSFBTlb0BVowXRzA7VIMwvl+c5Cbz5/Gvs1Hgcu3FJsvO2NJJtTabYNvfgwgMpJgYp3/x9l5LTfO
ZVn6VTrqHtXwpqOrLggaUZYiZfMGIaWkA+/NAZ5+PvCvmUlRFdL0REVkVP5SSiDMwT57r/WtCfW1
a1245S89TZOrVvN2aVqjTHImFydQbh3k2MGxY+8U4q2AUEKc5F+Olb4X94Zs0jOTLKd1hz13WdOu
WbS1pqwzI7ipYPdv6efYhzrnPzNuGtWqufRURkeau8ZIaqK5xQGjpuRU0tS7cz3dOC+qEAUdLGtN
NR+9SLarUEra2XNuNEVTBFwxtgzyURPUZw2g/8ugLugM+EeWZj5oZ2K0XgPMVSRF0YKmSRXfmBnB
S8kr2i1zZ88eVToq4RJh9cirlO7vQtPru5ph5XlP3jsHG4ht4gHWEAWeeFJHqhWpM/2S3xeuuwnK
M90ft1wgf8SXTyWyyCOXslpRfkKWsU88rQ9AoNJiQrkMndK1T5e5CdkLjlzQiA2OU60beVDcUF1j
+GZ6ZIYIQ8syOnMUpzxDQA9RboyvotQY6Q1ms4Zm6XakiSgIJ1fHmS/PYbl0+ppsZTvqbpXmpla1
bqulYeqHnXulWK32yINvrIDdNxdulf1qmIHyYFtOsCuMLlq6qb1V2UwvGXj0Bx317S3DaT9OS5KL
atab4zS0b5Z5XZfMrAGkKlF1FZm1ft1EbbYKLL93iZLR0QZcKWDe3WCk0YnUDwWiJ5Z2WBobRrAT
0zAC8uaph9d38vyvO5kkOcr1sFTvA0fNNuk4Zatp/qv0nGwzcxjNKABAQuMjZGKKY8x5MuAzW6oa
PIjcoq6EX7ymMTps25SYyyMC9PiHMe8WOg+qvw2b8XjkLU7MlZeGxeYY51SW1QdpHPm+ZopOd4M2
oezmAZclDD8j0uRhmtJ4jf3DW9vZOC41u443epTiV7fd33+Zdsi49ImiL7bIV5l56fHbVMHQlzWR
Tnk9gzNEFC+qvmlvuVN3CAXbC1hoIe7M5l7QbMb9dlEUZeMPpZXth3S4HaXW7JOIzXg9j07mN01k
CPcCpYeCQS/c2kmHizHT9XsRia2CO2yBfkNZerimGZr5VBXKBew+JA/pdKkmgD7D8bdKGDHdSbtY
x9ZL0Hv2RWnJj7QNU1aKhkAwjIuvUXRmuekDFbM8B0OuXnLLPqL8L3kFiexBROPbsVANpqfYGcMd
udaJvMX+mKzaqXSvWsX6zbQUq3swPRcFHWjw+f/6f0UUZbti0h87F4owCpDyrD16DcZsjy9zvFW8
YNnT5fTJFmBsN/9hBLHnp5FDOKNXYnuvoNdWusQMqkr4IK1+jq7EuTpqYuqiN7dabNW0X111WxVF
cD1JtPz9iO2oxNgHVjp5j6UXnBVhe83sWVLzJG+89J+PfY8iByeO2pbBGCqRZJ6dVeRCisZZwanz
EJVb6VlcG+1BNFl9qaf166RMA16dnFlnkZpMq2Hyh1W1J22u3Cs6eS4s1uWVDKY97wRIOGHwIvT0
PZjz/o5/NKO8rrUhuu67yrn1RmIHmPGeoRYhvsIj1sj2svrMrDxsvSARFyrN3fWRfi0zV6P+1aAT
yzMtD9S7COHzvqrqlWp1z6TMzZ58E6uEJ2z2m5TFdfwbJGx6lfXNFeMmZfvXg9GFH0jCLczUDNoq
ZUKVhrLnlxfpV3mIjzMYyKsKZzw6U8FmW6k8JmH8rs7wL0vk4NNjcT7Nc/iqzW9tYBRn0WjUl9wj
BM4Ghj9UKd4Z1XqQcavieiQxhBEhY1xHfU3Zi+wN+NpiRl4q9thf6p12h0Ofawc9e1dNQXzdTzxf
naXf5sLO9l6gbB1zqTH0eyfKr6FnWSbLlrCYK10+NH2f39NcB/UFrUAJBN0XQQBDzpzrgvQjmsIB
kdvH+bgG8KEy0h7prwV+03acDSGG7XJoRqY5BnlHLNL6SqCpXBrkwV22iB7XRq+10BDn1UyiqzVM
Wi+VnT9JXOODZEAewZM/jvcMJe0Q3CdP1JGOf9xh2QzzSYCTV7qwEeeELeYB7Rk3rL0NZ1ASQEfy
cjFyWXVwrzH1vzniodwe9CPMAB9xBfYsofiW2pO6HGXqTS48kMhAE1wna29KdXpUJkNcHTn3w5gp
i+O3yqb2FpYpI+6ukV8xGSYsFH04s3WgngJ9mC9zUA1/XbuQ5HUG0w9WBhbBFbpxWSegv2jg0d+3
d1LFD1MlQc4W1Yoe+5ycEEdt3g3lozMHnJeRFl0jnwc4YhK1SbdEotfSXWbTOATCpqhvIXmVa6tX
ZhG9oS37Rq8eWwEkvcmflCAwYMXQYisEJ7YwxEdU4kJUnJmENWYhJjCH4ZeU4a5Io11LYs1FrTOF
iivsEDOZ2ZrJzFEX0atgJH/kOrVWk2wcPc8ZHe6+L+u0L2Ayh3xji52Dpbu2rVonu6ugchtyXzPj
JszYfAqzuFcC6SJK0ehdtgiQYh39jJExSfOm2Lr1OgffIUyLpHoYgAs8D2F9dzym//wt/0u8F3yu
URR588//5u+/CWCueVrbk7/+864AWZD99/xv/s/3fP4X/9y8F9cv2Xvz7TddRb+xyRYf7el3ffrJ
/PZ/Hd3ypX359BcMcRGrePdej/v3pkvb41HwOebv/H/94n+8H3/K3Vi+/+Nvv4sub+efJphl/u1f
X9q+/eNvmkfN/Z9//vx/fXH+mP/4G22Xl+Y/rl7qJnxJ0y//8P2lafkZjv53zSGGgvgnOuyuAwpx
eD9+xdb/rkOg4wtcZ82yocHlRd2G/CPt7zbp33Pr0pjbFNA0m6Kbv2L93XEtB/so/QvmB7Q2/vfh
fbqM//ey/kfe8TqM8rb5x9+OnMs/Wk0MITSD0R23B6xYW9dPqJ2ajbUxkyLb9zGTT8d68nBCBBuQ
l9mZrcXqIpuN6i35FUjW2btvRnVMl2GU/s7sTi6Eok1LreouPLP+TXm/DmvwQ9HorRqBskuarGex
YlXLOGFl1J+3jeXmVyGUxoVoq3Ehu2mDzMXv1Px24Fe6Q3c9knmV1HcYgtFwW924jjJcQVHzHNeF
R4eG7XChEZid58l01pi/BtVpF/SceV2rYINRxq/MXo5+bJvA5W3IrZN5O4gE9VeADAPSlL1sWo3X
ORnWC2vwuQpgltoBw2tIU4IUnbvarpB7QIY0kav+cYf86xL8ecqNuXt3csop6U2DRgUPuXqK+GsN
ZwqbmHYwyoP77GEahYHh5QLiV76tzEpD+Fi/9aZzk4liPnhvLQyIrhMNJ98YdoFkR93F8qJj+8mo
5pJeAnr0RFsbXYO6QasPgx27W3yj9N4x3qPVQwhj5DnZviT0tuOdKLcmJdT3n0s7IX6Ck3cpl3He
cm9a9IROlq1MCM9SIsfcS3fitT+9tqr2mphiW+jWpWUXpGYoZ2Pn/vaQG2n59dQSB+Z0F63S4l0b
iX8NtZ+gtDNl9NO5no+J62fxLM1Q2pMdMt4BpzfryNoP5c6uLOKiVjY2BSSN1p3RY60W8SXzZ9/L
QG5Wxh355EySsHUX+YY8Qd9q4dRpgi4S0dy5Ob42WU5vzXoyKDHmHsr1KAkZyMLt9yfTOtnaH0+m
Zpv0SVyN/3msDOUffNocoaJZu7hGIzLOspiWdOIYCwer/yIp2HlpCr2kgYGKI5XLTKVwSeHmNtUH
ziYewvBlsPO3qitCPwHfNcbUnh2BiXb9UAbKDfbteqa9Uxbpr3H+NGZQtp3OdldV9UuX5M+wwwHl
iSSXriMhdEvE2+cqCkp4MnJXdu0L6cR+gAXZj8Ch0QEZYQt2/Y4EjxTJt8z8eiCjz9IK2y8HbWcO
2bOIUhOLcYp0youWosUAPGo03/Unj52HXTP2V3HdqQ/00y6+P5+nU04uve7o9L88TddI67bnd+4f
57Pu9T7AnxEe0ghX3aj3T8JLVIxIbXSRMd9TkG2i3VzycodXkBbPto3oUo1KudLi/HfPgAipxfgO
b/q3zUaVBQnegmMgu3DT8z4NlJVoixs9sWBhmpSRqNU2QVqsqQabnZMC/Dcf6sLCwhQ5BIFjLm6t
ZeDWL+SX7xK7e5Yd5uFB/LDa6PON8ukJMHSAPDwDtuvqrnnENv/xwVulmBomWwCEtHhNV5ipVe9d
18Wwp9PPvIu8lEUTF9hjymqlNH5pRcts0tddiu3P1UFnN0tZNs/cgzACp7hARmxfKUHLVrZ/nkLt
Bwbq1+WRAzYZkDGS5sgtc25+/HHAxdQDMhiN6ODp3OMDLubEIkp2axXi0KFSJahq66geCWuEgDlS
XNSZSmBxRB7idF2SZUcECBSnYjbvsAL29XQVYchBTmJeo8HcKHW1b9QKnplxRpciUNVd4yI5r4fz
3iXAB8Fm8MNF+PI0W3wU0P+a7qmO52nq/LT/8ZlkCJ25LfgAdZe+9RJGijTt14YROxBqb5m26c1k
h8+xw2uHZjWpC9LhBWlAJ/WQ8jAGWnheDuNOD+BP9PpFDEtpgbsv8UvnPbK9CtV3OxB+qV9GAB/O
LeFdqlFNQHQ/qEsjLp/62EqQRNGjVqq1Qrc21u0RptXAlO1Mwk2CPjYyZ1cQXNZqsRNWV63znHw5
G5MG7Ajcd0bV1hdJX5/hgLK2sQGZzfIC/jOIBaJItCg/iJg0spI8Dj83hlvd2Yx9uHJwNBrIQIKg
/CFX84jn//P2ptfhsTyqqk0rTLdPX6ZjMNR2k5H9lFnWr95pdwjxY39g+kzlQnT2gAVmxTdkTMsM
nAQkF+XYHGUpznV4GaJWXtwMSZeWOI+idR8izwkx4QrTB1fk19NQnn+/Ep22mFXEKrwhAQV5Rza2
fTLcQwUaeE45zZkq44FRPYI6tpDCiiCF5D5IoCfU59XSZh9EeYSzPehuC6W9JD10G2cq6SDkqYjI
XjVDTJcU2KvVkX79/3GUnsYm1dIsTVePgRZ/3LFuh0l7qEh+KcYBT0aVLJi31Is0KF8r46BUQXxJ
Odb6bdRdWtpwxREusdVdjbqBsYAQFmm77ToDq7NgPTxXjfQFMev/eHWbT6bnMCNVHUph77Rfz1Q0
J9e+1PfTjOuqcKtocZZupNQudTo4foq3EdPor5F+8ySIaTET2BMt8TLUnBXgI14J+MEzYokF2qKa
reiMBtf9ru6WrWP+ioT4KZnBONnfHe8Az6FvywtJ1W3vpFBqxyhG4eJo+9ryQkjl9m+96cC5ldx9
5SJFhLGqXJzuU29zbHcijneRinBxhCBGJ24Nsx3LLkPdJSbQBml0W+xz3UEm4mK3QmzHXQ+sj0Sv
pZqUEE/lld07e7uIcdWHBiI8/J5tOLIelHQ17DBGstz89MY9GWLPn9LTXRL8DJeQYWqZz2uel+fg
gFD/wb2YQV0ViulY22sGMuTajRjyZ8GBFjDRZaEMl453a2WhXJuhRZC64Nhsshy0oDojnGNFwbHp
OuNcLQTo8vw87MqLBu6MGMs3xDwTiAAcpgEfJCkTMn2NBExAh8yfd/pyittNY0EYTjTUF20yMxQt
uZgq+5Jyb/jhydHnq/d5RWKvZxJjyfhetb/MRhsMY7Zah8a+G6qzjM/nSZjz3IArB7EMrMH7uCY3
O0PQuenaYmtl0APFiJsPxMFVN2M3ij5KN9quh1u+tHTjpWjLbmGDGsn7NLzgp3/gmPvhgf96U3LY
7ENRL5lsK+2TjaDZEodG0WLsQ3vaqPizMKcpTApyhaLEAX6PUNhsXnunfCsS694ezesmGG/MQPtp
H3Fas1uWg7OTnAPb1TXW93mf8cfSE7lSk26QGPsY5ENo1ZvGvcxsWG69ADmikevuCsR8A9yRxaCB
FeqUbJlbnODIvGFcvRaFof/wBv93V9XSeXFbuoOUmM3y54OCXpyTi5Po+54NVdBnPnEbK5n1jxPa
w2VjooAP42c1C9CHwHdDEwy5ObasBd6p+3poH8eJW02bmtYfajy9OgZ+BnYqQdQdqz4D0FXZ36bm
8ofLerrZ5GRajgbfBpEfu87Ttw3bsL7B78RlNdy9muCIGvT0Q4rmzXVgCRQjFFBe/ps2ZKWuG6fz
HUK0/+cHwVbGYTWwEA64p/fWEJQS0Vmu70MowyEhzSOTvxBryKDE6QKL8Ar8/K0laIC6tS+k+/H9
ARy7GCfPpEMNzOXTDB4Yfb7l/rilsnqy5Qhwc695EmtuIbChjNu49viFOGpXhvPR4w28ANTnKfet
Xtp4I9NHL3E03rDJDtLiModM5tcetb0eAyPNAc+hGypw7RDoGCce9H0WrcnT14AWHhiL2msjGtdt
OPxU8/ybB8ThMdVIarB01VNPKojMg++AZk/fVwjRfc+7B9qaLl5jmRIc2LbYkOQ1RuYtwJM1sPtF
m69wz6zy2smWyHh4hyT1q65mb17EhKlHDZ7U8a6pzAdZJ2tdqzdgha8CurE/PEWnm1rm5WQbEPnq
qSZ4VmPeq/xxGZgpZmFSU6wJD4dIVj/MgaMIlC7NKrpv4vqB1yIJl9oPJde8dH26+sdfSwkOONDQ
8Ed8/rVRkTQ5OnR1H3rBIUO42hrmvqyNVdap2qKMun3r5T9sY/7N7zRVun3ca6wbnn7SeAhEoleG
16t7Ri1P4a6qLVQVGtkeVBlpA7wazsz3N7k2n72Tj/npV56s4Ioz27CDViXW3lzFWbySki4bVpDU
aa6hvy4rcZ0BqmtK3PCZve5y+cMhfK1s6EmqiHCMeZ/NaPnkzgQmExSmG017fUhIIw22bWgTVDed
B9Tvi5Z0oI1mb4ZGsTdRZe4iE02C4T0RdgZdxkSWE6fbkYkbwKqFkesbgAfv3fBouTogprpdSi3g
hlVL3Nj2hFmLdO86ZPTOM4LuXbZXk+uca1Lmmzwp3ntalzMw4Ifl7MuWmtuYa8rtpM2vec89OdGE
l/CcpNW0b9PivEs35DiIhVXhoLBr77KFesB89wOVrsVLeyoWGCpaFwdH2VwbxXCpTbgdWyu4kEq5
KuLpzO4AUAL3QLMOk2TSVz/cGKeNuePxoiVEluVqlOkn938eh6KJiWncu6qFO1TcpRlKTugHiwCj
wSJXxIPTmJeT0960WgAIoF6BZdoXVcvJtpjliKnap3W6+f64jjKFkxvWMrhfWA1UuHXqyXkMDHJF
WQ24WxhPLAYy5KyLRsF/93vAKVZ7JfM3dRGq4sW1m01gmb9AZGo4+eYom20364WqqmwWpVadYcVc
86jtXAkP2EwggozA+pV7xP+kGFvyzVPMlWUGd6HBhOr7D3Iqh+OtirzJ9lzP8RyTPuPJCTZLmLxW
aUwHQisZSG3rUluqjXmLbg+S7GVb5EBGwwtVS9dDrj6iNlvi4leVVYeK8odjOb3Y87HQ4rJs1CEm
squ5zvtjjUWizUt4aMdDV2UMG6MLAoIu7bE5kyWXtpxBpkK7dLToovGAlOcd2azZRlUJHkvSVd02
PxzQ8e768yrPB+SY8z4H8BRC/5OrHOU6bT2RYphyshd45qshI0dYCcdLXRpb6K6XOfR+j11mLvrr
CGKRQTD1YnKsM1Va4NxMFeYyMz9AkufkjIfAxLDQhS08AYvsjGhDa/Q2b4wtdpSCkX35qk/e87w2
AKOE67vIdOWGyMNHMjteq0x7VBlRyKZ7kTntWzIoQ9iClph+SBa056v++YOTgmJB/qIpbrFWnNwV
eR+SgD4MOa8cnPPaXO5AVlOZ2GF+EtZSDM9oHm4Kk5xsXScazZ2NM2jqfMcqMB+LEBdCPDU03LKN
V+QtLErN872GhA6c+2s9cxhSsAen61E3DSE9FS3VDP9cmbUPdUBtI7MrZVZgBaA9OmxuGtcYH2oR
UKDmrW872vmUsVjWFpFUbCa9pDyE8AdjUV46Q3Wh2a9BML6RmhsvJxCNbj9wu9S/1CipiRyD62Ux
hS9bAjOHoEMZy3Z9YWoyJwhyKlaDCaC1rO9knB2+v83nMdzpyZ2747hWGKWoqnpym9OPVbCiTN1h
esqM7qUwrPc5Z9YthkNTztpuTP0Q6PJ1Lj2xVslLSuI+Z0komzVJbss4M9NlER1qE3iAZCuaJdZ7
CTZgaeViA08Vo1FLokVWUi8Jjxs1MsmwRyPGWeWMpgNzeO0ZSE7j0w250yn30iApFmnuBsxY1Ee3
lTdiuJGA/Rdpqj8i2CdOYyCq0OjAuqW/qiS+aFPtusxgi1O8ryV07qbbOGRCDDW/o8r5o8vcV1So
UPt7Y9e39qXVmCNN59uUmhmqIJY0uNj9MuahCotiI4zwPhc0brmGj7Z7PqQYp6YEZ+uE+JIcqysl
4vw0/GJmko+TLh6DOscc4EQ+dRIhu5rzWorcXqt/RUWOZxUx3IYu41WQdtoyUSF0ZSRx+qOy5E57
gwbE9D+trrKmZSuTgjdKDzJrtpPabavRvAx1/fr7y29+XeVoLDjzXozCQcXn8XmVS3SyOUKnzeg3
pndezCOTlK0fg8+BPrEHeuXTfHjUArLg4YIhVy3NQwwK05iSm8ygMTRF8d6tBLAdpDSohheGUTKz
BG+m2WQ19A+Rs8XfS8RLFQ3YQ+1Xk7W8dPE5oUH2B+8+zLrMbx16F+BGL5LcpPdkhPgGWhCPef9q
FtXGHuAGM5fsW6JVu/twJocLRAupOxD9mvBIf39ejp/785qDs4LxMFM4Bs68jj6fFy8pYGhFdn6w
UncbWWjvUt2HV/TEOyPa2LANYIndpC68X1i/+AWVB70V9bLVOniB8Xg2CePCGLxjpIW9GjvIHAnj
uW7g4w2Duo419RVeNxE8GmeFgBhNCUyEYOXaq+2XFiyoXxGDlzo0C+0iubOaOYJyyis/pH8hu+R3
ZspHiaOrbaOFC1CPFKUNqAuWdQs4lBsQHVEkkW/FDJJMFi/fvnY6/TH2FPdsHMWHpR+wvN+7liSO
ZCA3opLOmZX116Hira35kWkaWMB6xITXiFd5gf5tMuUb8wvcsnBYHLT5mcMalTTTOiHk0Y+j81RR
CIzqR7Gmcn6RVBOTYby4MRjrUew0L75VOvWHAuiYwPr1aiFh1U0I619aZIYTDoVdyvwgS/edraaS
5nxO8wH53wt2xLe6rc/KkQCTMLtKZLJPu+ncioApK9G2TrH1ePoTiFf+rr7AB3zrs+4+zdprvcjW
YByKZZ+R/2JlrQ880PKbpL7PjbRdpNXGBe7OXmRnOnTze5TumgcYscHvrTKcQuytuY+VKe8rT7nG
4WAvbrsGc1qUcsKHGhzfUL5NuLhEQPpLbXS/vr+Rjzvyk1ND69mgWmUCZH4ZW+H50dtA6csDRkPa
os0mUgmP1OdCO0y0hV2GfDDwRCxCBch0uNjgAMtF23keVpTr3hXnQyieyymnVSpqSnN7vI8q+waA
AmTXsPnVTd5ObdjwZkYFbwsD1/cf4Uuj39YcT9XNOYAXHQ/F2OdncaIvrSA8Lg/6GJ9LcjiRPz4m
Ai49eCQg8Fc5XXWn9ARtPfCLZDreMrRNiGjuiE8l3jUKz9Usex2tEOqsbzbDD6WZ/nUVnQeCOtXJ
3Kqk3f/5CNVK6uy+4+KAH5HqqXklCCVakODDW6Oh49/at3EypKvSJEmlNAlOU4nIgSJQuPMzFAyM
wo1Fowa3Y1QtNQeNHOF4tLAl3S30bLHPisOcKpH7ibkM+GBvZSXjTw31U8EU9TceHtqtBmU4a99p
xzA2zUiBD58faJtfDLS52RcgfzQn5z7qu7ch0HAS9ynR8f2NjLlppLsUFeHmOexAkgSdHzYE//bE
IhOADohQx+bx/nxiU6S0SubW+aG3xEVVG3deNiEubm6KcfqFKSvQD2WVPMM5+K0mLEujcVDL+CFJ
1B27rpuuxMSZBasSSGWW0xwn47uEbU7p5p1pdfNQVy5SYrXcdiL/4ck7viI+P3mEQZJWjgKNmZp+
qjwQQxnAqJPVoUzLgyrK61KJbsvGxWkdlz7CtDs42BwSUIdf9M8fCdn76MhfCILnoR/WkZXZi5BJ
H7XB8Iwv+5eIktJnd8yrz3CLxVDP5Yt+32JKRbFjPjE3v0hhjSyKPNk5bePxdsVYGNbDO4p2gh8d
wEMdgTDY97S9nmOr5Ia46ZtaXNBSeBCpw3E12dKNsPm5pTmsINOcSdsR/tDqBCsqNhwdc92p5cFt
kq1VRpdTXR76ML+q3eway89trqubXKS/bGCyi7C7acmGX3oYN6FrLSxFjkuFqGIi5xp/UkEiuQmd
yhkPlKsBttvQjhfDkGHa7kEKBzxBYUQumm0MZ1OukW9JFGVjzqxj3lLL7E0xQ2PJzB4CiiWJ5+s3
XoDJvcqcW3YNt7jH0WQQp1KWBW0TEvUm3kRQEF818qhs7R0icPnDTXt8Sj5feG/erBjurAXTmKd9
vmm9mDBFDyfnoTLspZyMWxLBxqWJyncx2OHKEog9BtTgqxJWDQflrhIlJk84bG/izug3RtDs4sCF
3N7bZJnlCIeDvlkgQmXzEMXPVsDsLWmzelm51X3rdtq6RZ6cVneJw9CYPqy17IE+SQlYjzRwp3We
lLpUfNUAOJp4h0BSuBfm1C/RN51rY8/8n9HXNJW/kgxcPrrncV2Afu+qC1qzzIE8cGvoQ+kPRVv4
B8A2De/d7ttxldhKsB5GrlrmXAU2UKTvV//j2To9mx72OMb9bFG+rP4l2el44Z3m0CQQ5sW6ti3o
zgFnpjNqsLsqFVAMdMwT4j12mwN2DwrYGfS0V0FTs3wqqI6BXCqFHTL1k6jq1J1Q2IAENovznGsE
g1tdkjuR+RoErLDColbEI5tpJ1xaDe1oGUfuAt/GAV/lx/cf8MtExEZWpXmU38Y8XKDR+fl2EV7R
4lsOmkPbNLhuA2LIa8IWki7Ql63pnKHJNVYQhnw4pspCqQB/TNw4EEYX+egS3TpuytK9BQqzq2iK
ugwkl15BOV6V5SYWYguwyVkKq8p/eDEfJS8nl4aZMeYZh/Yda91JkZwm/QSLKKkPudXvM5t6Pang
dZT5QqbFhyCvqUVrHHLUCae1kuzbOCToS0j2x4tumFFxEVjKlp2tDnzWNcMPYIE/FfNfGrogNql8
PLp28wCVl9vnMxzQQs5MN2TNm/tjZN3ex3p3NXpkNGXqY44bbhEo1bV8qMvqRcR3Eivu9xf5aw3D
IViMbWwDFYDNfuvzIdCXt1wA8NpeUncukFaSIFGX/lDQh3XVCBDHdrJjua7Ceo3oet1HWJAsB3t5
22iryEWTP9PVQ22XuFbvx23kCyKRvj9K60unhaNEB4CWFT2rjRjk81HaWdtp4awCiGc/figHlJ4L
VavlOgN+u0Cx4kM9LZa1raXnIpVztwLpu9dEH7BtXnn6z72UQpHAcIo1+RvZPDcrJABQNeamsIrz
trDXUKn9SWvORdGBdWNoklcPTaSTn2aiXySzjPcmCVIz1TolmEststI3rXIVqPEuVylBG8LbznBn
qGJbFpupcKmPPGWtGSMGefHbcOP70OBFYoQBJYDNBkUG2+9P1VEP8+nen08VQmNXp12J8vfk3h+c
kMeawNa9Bl1FWMl95AZPxSR35EJvKg89oROsdTImh15ZhnW97nrmF8VPifZfN/D0bsi45uFzLeRe
pyNBO5yCIbRDdT+OxSoG3twNsQUer+G5wnikrDzFWDvmuBl5NQjZ74ZOQFmKkCuNYO7kvFWMh7em
p5fuGru2RQNcqakGdgHDYEA8XjhEylJk9Dxar6NH5a7cGPCOgiX91XXl5dAi9oq1+N7wEt/JsBd4
doyV2uAetRRrWgSNDUTKiVbQjJ4ml4usBtmvRMoPs1iaARjQH/UsX98a+KnZNBhoJ6gd1eOS8Ef3
1jGSrCstszzgBmYSRilB3DsuhQBs1ejumHtfGxBeiUQasYu1gb4gv7fxg5Ia1owiHGSlumk8wotZ
ONco4G/okmykIs8iO9uODbhSqSgBZ/SN5Mmtm+Viq9bK2xAr/VnkRc9EIzzHVcqe2DGCRfGTKuSL
SJg1xPQMJH4IduZJ7EllbMAy++sDOrgnfejDH43jkqbW4jrt77SB1bSnpU8Q07Maqh9sL30ifte9
CaHYUeFREgEzCKJsv38uvu430bajf8f8y0oyy+o/LyFQVhE4lk5xMPWAJAcZL6TRFMRaP3hp+lxU
nUvagP0SYkNSozbcGCLfOrK9zmPTTyWJc6IxFwn+oNymGZp42WYolGqBpJ/8irEocQ/GG7NCREcw
Ur7UIu/l+09gzk/u5yfb5eyhOJ3fbQ5soc+fAKv6CN6sjA4YltG4KdTWq8wFXBu3DaHVw0OP+hsx
fur6CWkecjqLRHofSgGnTXmisFhWM9pyUstXyA37tND3LsG0bkn/EunXQelxPxJ4J8f6EnjCZQul
Wk2o6mUa340IK9O8vOnUu9xoXqHPXgo3YJnDDdjc2gwiDbv7GFNITBH2Ey549CtPRgxCtOwJnX3I
22qmL/1AN9K/Th8Qk1Ito6KelWxfHih8bLoZ62l0aA2Scu106dZqyES8pDnU0R0ydWRWy36g79Je
yTK+biNgvFFUTAwddAwIiCuA8oHC9aLxCUwZ5MaE8YTLD2DP/1I54jbWFzKwf7eVDTm6LZdjCgbD
rnGRBi7lmmS0kSVs88mZ3KlZeJdASJVGvu1j89ys5E3JVkJ21QOg5xczEXfFkFwNrbouaqKSvfq6
NduFyMV5qA4Eu/Y+gv9NZXvXk+fBEGTHTtDUuQT/WuIDXEyZ8lblOBsSALwGjUgwERjrYv6AUPlK
Juk51kZf2LM6MpD4sHMm4Vb6OrHtQChOwrTmu3ABcXK/TAYZU1OBbmkap9UUNYSdVpdxNl/CwX4W
2nsgHagu7S5wyFwetSdSiLkJH0eCXiJzXnhH+9nV7k0yjHwlVFTQq81b0KdnlWGMMBdCygPYPI4A
mNGSBKBo6wCqzSIu82WvZ0BVze4jUvmFosiuLHO4N71yCcdv0eVnk/UqFaCJgLV1sjtVqT6ZlG1l
X130MVcjGpT9VLm/A3lZO6SYgXQYNI1ALAFVSahEAeQuNXOmXbtN9IIV8zWQ4UswNeshGi/ZKISU
Oqnwp7mV0eETCEIkeLbiXv8v9s5ku3Eky7a/kj8AfwAMhmbKVqSollTnEyxJLkff9/j62qBHpktU
pOtlrRrUoGLgKyj2JAize+85+3ha+WCXgs24W1/kUFI5rxJePhYg0q0qngc+kPiO6MdVCLFUlhSP
ENzk3IU2oY2BtoSeYc0aPb0DB1yuxIChxavNaI7/HUUcQH2qGWLcCQWtVMfdGkRnBJberFqzRrHb
dGduyPhn8NyIRv21apQ1HDhzLvUs39aEqXHkvUbCM9cGKJk5yXGkzrXtz6BrXsh6WWSkttCh2jqM
aaznXAGGDcWQFvltbIRvIpXXKCovkYw8kZ9+rtTeLT5CEKvD25CnKsmsRkwuO2APB0t0tMfHPQed
kM+Hyhaz2O/tGWyaIWKCPBD/MPNj5hRuaM71djxg857FWfoSIAGftZl58IOG4JJEfQ0ylty46pYI
ZPkMbY4fsPITueiSbiadJRzJD1Cdbv2gzhYgMqZE6nyjupmLNt2DUm2n86CcBFiad6/JYKvF1Y9k
ePnzuVabzqUfz7XsyskgsGg3sY05bbPLhh9JTSbYLZb3tSWa+8Tnh06LOsaE7j40A60Cj21yZS1i
SRpqQZplEaorbN0/W+bYFMezsjQeJTzxWdmwYf3zC7RPJUL0bSjhJ4fRJMdgwf24GIwM9skmqnpy
GnlhrRM8TqiaSLN7fsQkTVnnhU4GtV2LHxr4dXY2NtVngqXBjtsLxSeQO6fMycEFLdTWuCnS7C7y
3Hqe5h0sbpzNrtmR7Ycxe2EF8CiV0kfBEV4lPnCywEHTFnDUAl7zEA8PP1g02lUjzkk0ARLW8UDV
IF5kUTLo9a1HW7IBcCxlRBfhPfeIIlZF7zJdUQRG1O5FUdJL1x8ynOkhdlkimCwWLsQJ4ochm2Bd
55O0ya9/GF4P3ssUSzl6a8slwkCavrGpMLXD8qXJmjJ4TWU+bFQJVCpV5r6uiLkTkPfNDrAJCxR7
Ndk7ql1tID2EkDKAwcVDsrdd76friHuNREilw/Pij0DmzS6jdG/XXhmtOQCzNShEwqVkfP/nb/Sz
xoBvFOaDak6zAlQnJ5VYO6S2qgw13ygJtk4KYbEyH5PaeBx05MqBr88z6bzFQ75IPf0pi9WLvqrO
RMOOSovL1Zhyqy9e0nQQnfwKLIQw0xxO2OKTUDMc00hxrK697SpADThLAqlvEjhVUMieWLz4kr0Y
Xz1HoK4z0lEqUNFq8pgPXwxSPrkAONyROaKpplxm/nXqAqhNs1TJxmxvNcNCQuMsHExGdWFfcjq6
UqwD/qYOKwnp8I0hXpTkkPjD2lPyNV2usNKuszwO5gOyYw65a8IlCKsPIho0yhe/S+3zJo0XSoFK
Z4jdyKeOe2bblRm3vFDSrXaWN3M6lL0pqQUetckQ5NvO5KDSWlptThlh8lfPRw38SO/ZMa53iD0S
63Jc1T54Kfn65y/U1v/mC2XTwitEsUEBclJHM3rSQaka3a0P03OY+p8REQ7kccnBAaAmHCyUujxT
ku62RwxpGESv+HVfLYH3v3E2J1ukD9Zi9Jj9MYPZBdWYLJSCLTCbs46s4FseEZWAET3roiLOrCOg
jQ+99FOAe7AHdKVylill4SIh7b7mUzCa6MwxEib7PebPDPwocD6Sw7Kdxvba157ywFibINjqUpwN
evycsmhDKzaw5zf2YiA7hcwlAF1UOXNN7189MM2roMmfOK9vkquUA5xQ6einAtEFRW60TbwKvJkT
nNd5uA9kzi6CtG63zxQc4fVPTRKfpvQ4BpwxHxZ5Oi4hH24yvzmv9CqdqXnwU3fiGsDqsEshB/BG
2V3g8dKWmki/0IIan070AtSLZqs2W1/UNaejDyqt3iS+Ot4jbwqRe3AKfzJ8ZP0CDipEYbZ3ysFQ
Okg0OmK5frBWrBrR3BPqd70V1c5vupmhP5Wa04FFAVvZ+YCn9ADTh9PvM9G+yjvZlBj63Za5CkdE
2NvncYKfsvJXWZyd10Jc5JJj1PJRlMVMi93WKmcjAIZZNzbKorLzp9Y03hw9ixfjoDYTGZyNwehv
TUFF0Gb2FyeEY/vg9NSEDVXQ5TDRh5y2OUgebuMGBOStE6TBvI2nKkwMK8cV36M4IpIgfU4D/zW3
6e+zg56rY/yzgwgwC92N3o+vMb4ofCPqtZYmjGjqrQ6k2td9dtVJr9OnpUSoxcL1imFB5gbwjH4g
ClfF+Q57JazOTNe4VDUeJKvTB7LCE6wz5KPJwtoFtXLdjjMNx9asMoOfsVMiADJ2tN5xQWombd/a
f+tjLG10zG3ceHJTZ8TdSbvLmLvLZRR3V35VXRDDfV5r7C+ky8E7DIS5ENzdFT1xjAL7klTIleyS
CzOhQ4tqcl+5OTBJ2hYJY/tVZHUgiVGD/vk08ukcxyGJxxJnMeZ06LYnJX6iDNANhjzZ14G79RLz
TbXq564o7+ywhmBDqPKfn+/zbmz6DdA2YQ5Ia+tTL8kzgU7DoYj3eja+dkjx54g2yllta+gYDc43
JADRluhm+SR/cONVpNCGtLU3o6svm65fgqWCY00ea59grQUI95VP6XMflZdoIg2kvSABdp3Klax+
1NrKquO9a2XXVWhcInx/iW6GJnug2X/Z5uUzxlK/Sq/U4bI0k62bkhVgqpdk8TLEph5UF5DtzvTM
+8qPzjji9LQv6JpqUmdWza8FsyjXv2s6IdjnXOUj2qnS5tn2N1J3URb5rj3Tu/DV7PNV3XYk2cbJ
XA/p1jCAxWfEWAdHzXCIN9Fg1UuhjsVCfaYHCpInLF8ir/tewXuccb69NHrzoqJAjVHKcQRD9/KR
qY166C8unLC8CytSC7X6MRJdNgMH5M8AevIasv4s8eqbpsgfsAFJxj2wPcklU7KUIwrjKkcfDXo8
ihn5E6iW5mK0sB5XLk5GBHDlj3BBt8aexwlBu2j/y1kHMHZWSu2yLoxzqmqGryQtVt1TVHPPRAjQ
eAFvsqTDKAR2uzAnajHJnwvYULNQH87VDv+m4hTPoVk8mEDQYJa580bTXgbUpqyQyAlKAIiDkUTL
xtNXZiuJVlZ6En1yAWsmD1PCIsedbZHvEV+lXboYjHGfKBx8eFnVrW724M8h0zJhG/cVc15YUw8j
ihgqxlKdASxZlj60E9+yCYSKrwNP3DQZyUTqk2QUN5OkZi8SL73sa7odoOnruZNmPzw4RIaepSvf
1e/Ym2GviYBRus4rslmNjG6AshJjL3kweqeaC3I579j6blJYrRbD17lvNuHMonVOoslXnenPQ/Pp
MNQxNOCIg8p5es4u+zqrbNWN9hCSXgxRrtKufPJVROQROZhR27+SUrUkMK0mXbK/gHS9DmqP6qZD
PR56420u0FFbobITdcNeoqXXVHRiBSAfWWjg9TOjZbKYej91JXmKYt9ZRoV5GXg0JdCUo4jShlXn
EXmqtKaNZlKhNaXb38lctpc6KB5wGMFZUok1X8JIhGi9pF5GXoIOYGHX1gTEPzPS7jrKiarQdGhh
irPRHH+YqaINZwp4nWzQEan469oNHhBLIUsgLTcwMQhEPbjl6ln1xTgLfVTjXpNfd6RFZrqx1G0S
jyJwUPPWaSf35atf/iSh5imMWBd6IwYv7XH6mCnsHxdhx1cF8mvvc/LNdfWN0dFA40A5w4QTL8r6
aoytbD0ReubKkMF5438GsGrznp+fHuMDYfMLrneq25sJMpN6MIqMG5VTEHLxFEGjUz6jLVpFrvGc
qvyIbMXDoibz5yrY6E2b4msaaJjHgMsECe7kadRzouJJnq3lm8/wnN8UOPhztU4J9vayYWWbo8uP
Fhg76bBpgzhDrooAWr3RvFYVjjnKjbN2ZAkpzb5efLGGyE/FjADQMil1js1T89QoFYIrwORl4DHX
miu+GYz9WXtJWBPYeaO2NlmjgmZP2yU+7HGR6NWtX5kMrKvhYGQTjEHYVA8JgA1nyAj5td21VREC
pFBdy1LbO5VnbCFo1jMZWmutTGHY6dG2SAj1W8osULYhImly31Kao6N/3hRti1unPTeM1poZAX0q
ZHmkNtJaGVA7LGvRFfOi7ZaZlFgszIM1BaRaJE6uQrNrzgIRQXkytVly11O6r+1G3Jel84YdBvk5
rUc3rcpt8r1uI3bPqu8uq4huUToy+9ENYiZQWPdUs0gd8oSjcHgIAcUjmSFb1/G/J4231UzIoa4M
zqjJClR0Vb0ao2zFaeMm8X+27bPGB7Zy1KikJMR6afHBqSVZxWql4efQoAUKeynrvpmXQPiWbqu/
CFclBXcHngiRbWstuwHDJh1IsbBcdS2bBlXbEILDaxXMTS7BM6F8hSp9xVxDWSSte69m/YuLlR88
BRKKZrQvSgDFGOizZBny94UzNZfAms8c0s0IIdUs6IQHx4qA8vbOEm44krq4Bq2GqdbSiKOBndIg
XTSg7q0QcS5YKK8CMj8XKrL3ddw2+llZLlQBJMTFSY5WonNYHLVwqTjjdxYgj5wkPAwlB+C2aK/V
l2aMgX9BgZlHbfOW9cp5lfbN1ihN/zyg02Zkg7VQBlsuE208EBPYrBVNY/kSFmrivv/i+D/aAj5s
mI8DXoBhbKT+poJmwamiwrY4/GPALQHjr0Eyjk85dzktJqnBgIhJH7p1j3lMnAEKzlFuAbnHuVHC
Z7cy2Pz75kVdWY8WZMWYX5CWimbWQu+20xdb5NecUcdZxQkpv7JaZceyiGHNfDRDVkxlfIBLftY0
+aYW9FcbAqto9CmadchpFUEph6jJw5lDtgvT6M1MJNPSnswhs3vp5fhCyKg3s6Lz1LDZswhBKT++
pEaCTSgAqRO9TYLCmaFMtSQI1w5hAV/3NAEk5i5Z9pSvsYTzXjP9grPe/8icHs4CAK6ab0lFv7Bw
+/q5DwkD6iP3ldAPnMwmp0arpuSsx9JfuYV/h7r6auzCYm45PbRQ+qT6AHwPektpRF+Itf5u68ZX
Bl2K3SUdSXHSFRrdoA/5Jry9JDxl1dH+j2rxMGoqEA+jeB5sn83OyKWmS8/yIvbntK/epOG9eV5O
HqV+FaePpl5RJRrbQY02CcaAhewjNLseEzetmKy3PzpbPY9ixNWtxkjHoJpSHPVG5HoKLC6h9Wq/
fHE+/tRhnU7HKB9ol+Cc+GQZxbLRdgyO/X1ju+UMZ8eVi68WJ5JyXxDxw56mAlnaVRvUJQu7LZed
Yh8mIPrMSNINGL0H0FpI88voJ42Un6Gv/ceiA34xBGNJC28Pnp/TBYOOk2vrCh+9nbbnRBwsbYtV
rba6sxbShhWK56Qv1jIsv4eq/cQutqL1ERYRc1qPXKqIwiRUWR4TdYoygdtdKmpAY6Ng6xEYu05h
6CLZpC7a2n6tfETW/tKHQkx5tSAV4jIWsKyIhUEGS4ihThRVI5gZJQUyC3d4GWiCB1K9o3Dgp0I+
njXPah2xLzNwjShF7APNkjCypV7UZMlkJSXrEBLX8qsa/H//R477MzlO1yiz/kyO+8f+Oa2f/7GM
31KGvb94dBN07njXX+w4xfhm44GnMOPXbQob8vg/4XGKZnyTkwWCLqJUORJNrvqLHqdY30xEFZMD
QGJrpvbkxPAXPw6/1DegwZKxKBNResr/CT/uZNCAD9KWlI2mBoOF4lGckm3GPumDhDxWiktllqnJ
PjHzZli4uqtf2NM/faPDe2cPsDhePF5hMZrkLDxdXerBoeoC80zjLFquc9l6O5C5v67kV8HtUsxp
vx7LjBoEZjUBOaOjvmYWzgzb6+pryy6iJdyg5FYMUU7FZwYHmWECgVgb3AP9tGdWnELOVHPOXERT
fC+L8cUvuuGl8JRrEDLuj1QfyHGSlYc7mmm9V01k0mCux9TAszT7GUujAbabkFGpe8qbqoYXQ2b3
r23TPFjASp/NjsFxnNX+U16ykWsqYc+i1Hzuo8C6kTpqvSFv4rNSwhSDRKvdWlaf7yL2ljfB9A9Y
UaPJq5vj7StphRfG0F0cLx1vJGLPPMPqqbOdlNavmyWV1tB+TJluHB9W1RA301KOz453ieVXVkfA
4h+aBSYe0klqRYdYtZmmf5IH66IQqWIGW2BT2aXpZvdGFnn3CFO61SAjZo9xhNzJSnPo9VX0w72J
ahbkUA6gwtvEuMrLcNiSDF6sGO5U91YRHo43LCJ1nw5Je9/5ISEbjiDQu4z1KyWrG3BsjnwdfoKR
j35IEWfw2myqXkVJtiT9DKtYzYldT+T98RaxG9wwjVXukzDwV7bbuduKCMgrmoXjvI+69JVUgt6x
wx9mSuvN0PThWtiRQwh8Za4c22vusgT87vT6615e5mbXPiRylEvhtvm5F0jrsu8GOS+Bjb6UxT/f
wMSjCmvvRh3cYcOxFMChidxDHFkvx2cjFnLX5r3yYKAjXBZNoJ7Xnt5eIrRW4KjH0UvooLqf3uQI
7Ygy0K1vojLJN07iFuvCHtuDUStvx1u0mtimtWgxT2fl0lSJsIqDJrzs2iKm4+p1d6pI83VN6KgB
zmOHBXjclWQq7vLpn98Xj/93vEmCNlZEzfnxVr//fPy/kJKwmR1vRsv5Op48t3/9TVJuM/Ga/j3e
s6LXxa6RsvXkMf7ucaMewn+q5cAUphd4fIL3j3v8q9050UrJCmKxj0/z6wYn72MYFKKUUufXYxzv
9/vt/n7q4/9ZOWEmjXv2+8++bzxN2WOIOTNzK6JuJ6PCvbSmf+xBcS6PFzU/uXJlWG+1Y6Ln8QqW
bbGoHckg9OON8QWk5zIN/7rxr7uMbnTrWYg5fj/o8W655xElpUTe4vhEx2uPVxh6rZ1Hmnd2cofj
xbwi3HKoxs3JU6cEty9VinN8cbyB3w9ZhyLcWXW0OrnD8dFAuj+NMkg3XT8aq3er2/WvSuI99ZJT
w8cTBw1GAjTAuaD5oi/MmvWxy4i6dIhsh/o39tHsoW2F1ak3YbQYXAtsfwCAYxZGQk65vhgij/+b
1TWXXbLd0HFuM34x2SUcM7mCqEaj1vLMXaWPur36fWuXntAsttGM/XqK40MkoYspT+W7SLBk1qIe
rvpOje9sVQ3omSj2Ds9cfBfoTPx8EXfb47VxqEew77zqbJxurCjBuOQVdKvjRT0aUUd5tUOVzrWl
HeebxIRDdLw4CHrznjf2TI94ZHQ2wWU2qE/HS/yUrGtsmJvjJVOtnH1l38XkVeGeswdaL06yP16n
Rwy6xiS5Pl6yu+5HESXtxfFS2+fGTMXERcHIU+CVs+YsIOSMThcBnmbLIO1s8j06/3KMyCEoDUwE
aeQcrFHYh5bxFSh4H0sFf3Jc47uD8ezieJ3qEZQakOOwPV4UPjO3EEXp6njbsC30dRZiOT5e7CPT
2eYuK5M6PRIRlvKyaazb413LFDVji2u7TUe0S2gWlgVEgJvjlSaaD3Khyovj46DuzVgZFfJHp9en
Wm2+DKDrro4X2zF2pz1ysRitjtfblGR652RHGRX8ti+O1mND/nc9zCo6AUqYKEwGKc3BEvHxaCUN
MEZFSb2pQXdnnlhMAg7Ov63dJsDpMZJPl2xPRIdmmB0voFpoD5kQD0OdGxe/bm0xNWy9Nj07XulX
tlw7/3qsyksIiEN0JMekPThqER1QJInUolf2r8dxw3Sva9WLayTtBoldujZGpQPUTKxw16Y/xl7b
GLpiPaqFjZ6tt6odQCyicFOBKbgu2+8eOSDHm5r25LghlXPPXDI4o6Ttz/q+J38FBB7WSB5NYtQ0
oBQ9s4bG7OK6mNmEZ55X5tguu05WW+Y34bZwEFeh3HVeNWs4N+rMf6w9qS0VoyzOkyEIrtKhpata
tt0rJbVTSvs1a32ci5k5XvWtYW3VWFeWEiXaQ2xUl930WOivXtn3aAc0+9UaPlm40Tx8czIbh1+P
EUbtYrD15rvoPH0BRBa4janQ/uZdq9JhdlDV+V2euuUlm8rH4yV/qLtr5rjnemTmd0QsyltzHOfq
dIkwu+zupsH0+N+oev4t5/oDQPv/g6r9bx9oKsL+heL+3wHM1gXTo39f9hyy6C1+bj5UO9M9/qp2
kCx9Y5hNA8qm1HmPyqbPo3+TZFFS50xKf6qb39WO/Y1VRUX8qoOcmXiQv4sd55thYG5EccGfJ2iL
85+UOycqHGAO9Fl4LOoxKn9wKdMi925URje4xOldqPsRTFvsZFd2S7cauO3OloxgMxXsjZ7OK4Ut
G9mmrmzv6zDZxXqxD9vJTNJ8NW09ukB+n6n+ekkC+Q0xQNR5pwTvBJh8pMa9uq91tV56Xjk51PI1
jr1dVY8AvCetvOXoNwZkHnrLIX53VaWRmEIRto1oybRg67qceh154aeZvjQ7BRho3i1CvfRnuekc
3DFn/K30DwWKPNeMmDiPtrfoCz2eeTUmsE59xf52DY5xBzphl4YrRz4qnjmu6JYxGdTnFdCfZek4
Abht5Tn3do5TLsIi3VUl61GKqMKuyTnvDfbEP98dYn+z9zixKk0fEWw7OOcUyzaeh1ORRMM5Eq8B
BUYXqd2MzDVyKJviUXgKQSCjwRJNqLSm0tYaO30JRMHxlWXQeatUSfYlQZ+h6ZLAW6sLt5k6TKha
akYoc/aKYH2E2IUNc9LG/GLP9PevG4aIBDR0nEt8PNpqvc97ApnUfdSb6yZWDh2iuC7BzpJ7/jIb
5LDV+vZQaShBHdVj3oLwb0YrW5VzTmnAKpBVKotOV0inZHo4lxaiX1N223D0blvM/0FRPf75w54W
xo+H4xF/+K/XfPIL8Ug+1WXJa5aDvRldjj0n1G5UO/tKfnbi+vnrW3XgGml04DhZTC3Ed79F0N2C
JGd33I+yRTjR2coSovvG1csLICusGAIZYTom15Xmo+HugpcQpQBwlIEtmjJ3cgOXhEj3COqiWd8j
d2ykEc/AhpLNVvovTfvSYoqeqUV74SfYdwZxDqjqwoX1R2LwwR8HuEnmJrXpKsicd9pDDsVaUS/t
3DkIvyRBuDMJhhVXZQxNWpbVMqKvirooe45MEruG2FipiSnndJiTpLgsdO+HsMpJQ2Ue/vy9TO2n
T18MmgyBAoH2D2fZjx8X76T3K9dX96zM10VyXXtmQDWcfjcc/6Vo7M3Ew61V5cnq0KN6ufWV+O1j
S5fvS2iTKnXimfMCnFM7Wwm8svfDsd/7k7E4VrbQr/edZ3BGSPgWCDEwneiLjdyno3F6ziksAdCq
Rerz9KG8O0YEYenkj3b9nhbbYTSjl3xIdp5lf/HhfpS8/PXW3j3NyUFv04kIEpQke5sAUi0klq9r
1zB+mL2X6TUKza+iDv/msyQilDcl6fxPOpuP78snmFeHctLvHZNENYK1m4lwrRTPgVVfFF30A3bv
zZ8PIPk3n6Wg4cepaPo8P2kXmyJuSydR+70FRq/J1HQ9lDnSzixiM+yNcx/p8KzOZ23sHDxsrfOu
NT3K+kkwHxYLw34MUiAznVYkYOk2ia9sSR105mBQmlkQ9ndZ3myMok1mpSDqFkARtZlxQfraXrHS
3RDnaO4IOpz3lARGFQClNp45hhgRV+l1nBlrLWX1lcU2r+OfFUZkyzdhH9nGOtAqEDt5feulJNn5
/UVelY8mnj5NFHuV5XMG+WDihohZTp75qlGrRxIffw3Z/qdb4f92u/d+t/dvo1b+V+4J2av9YU/Y
tM9x83FLyB3+GZ7ifLPZddmqOXW0J1/WX9kplvmNLT0NIcOE/6dOo7F/dr8l3W8dYw6nOlb7qS/9
YUMouIoOJhRXFX3kf7QfnH5nv1c7QAnTGY1OOrGRVIufdPZpbFiKj0N6n8bWxJ9GhVdFl0qbnGcG
cIFBXOi+dYU5yskDgbzUeChrM5u9+7j+Zn9zOgU8vgoSu/iPVjie8+n09O4sR+9VDPHQyH2d2Oh+
CFOwzUvN9h+GoQKeXFWInLrwOQXzOSv01publM1pUS9KCC4idi74eC+iAf8FWdlp0KOHTJyDLpC9
NkO1w2nPT2zTErwFHAuZcrqB4uEcwB+ca8ILsB9qeHyRBv35fX08yR0/XIpwCgGg+ZR8x/jLd28L
vXdoBwT07e2s6BYoVtm1BpDRzNo8GJpTEJeWwF4wwNn8+YlP3ak8mc75Dc4NDEu+2NPqP2z8VlOh
Hh7KQl4apNdF3bOls2oBRiJ/hfOWQWcAHXGU3yLLmid9J2eKptOT0sObTIodztcFyMV2ntHlzcqc
RHcImFFLCtwo+DwVTcyDGO1tGdPpaMl5ywzC4ovbEb2Bm9LzSF+sUj+gnmez6upbBjBXmlAQYgAv
c9RVgQ3W9SQtJB4XFhRn2SB+yptql7coRBo7mP/5Q9H4DX481oEYTF4SZgLIZFjBPx5lYZUnju8n
0YFuCKf1IJxnLKZTwExSUoeL8DzO/U0+FI+9JVaVmrwag3Gh2eG2IuXHLJi526P3xav6uPJyjGAg
1iayJYcoX9SpsLIOdbPK0LwdbCcnaRlpUuqM+FlQGGNHO7ec9PrPH8Op1+D4jDp4lMm9rDmfjBhl
pCKjA356aIxmKZwLtbIfkMX9zHSo/TQ0okWqRhKhQb4tvYp9u1c/RAmC+lFvyZC57FXle4xSFf8y
646VTKKmjMgC4aCrQSr155drGZ++NVDaGqQGMGkYQ093Cj0rZjGYpXEIXOoHaldkl9eNpKOShmZL
TNvIvtUgeUlp9DUbZkO1srkN7ns2lGBymKwoc9tpz7wmOIsmSiPoLOxjxN4sKnffFcmj4TUOrqLa
XbaBjd2xD4h0RIknAzw0se0BlTRA8FnhMNd6b1ugMA1KfZ9mdrqa8igXpaBMVaIEZaX9OAzNbZ/6
L4xneKr6vqhd7HFVrC+84IFmHOpOmXQLkLubrkLLodVpsG6AbCfdGyYKbValcT4FxCZIbrAY+NWw
hl16HZdBiTNTvI115G9l7l7wLd1ZFTsYtTXKVWeYlOcB4/HYCjCajSpWRccjLEDz5km5VmpyRaXo
v9g5Gh+35dMBbOs6pSnVO1HUYFc+/qraQNDX9Ab90DXhCwvcqyiCLSbdjS/jM3q493rAWSQgb0O1
qnWbiItJyxBmysFTtF2lajs1z3dK7P9UC+18yL1VliHlDLx1kDwE3ZkvknWbpTcJR1xvZc7KxZNY
GfprSviJ1wz7dNR3pjE+6SFbt65KV2pDDEygGbv+Tq3QF0RwK/PXPx+W2ikd06Ytw8rJwk5FPm2g
T3awZFt1etT5/h18QnFedXf4JLY90LNx7OO10TCKiJvHTiTbTrUfSjN2Zl6Rk2nZJ2dDltoI8CHj
7MJoTuVAQWwg2UwTep6q/0OPyDpSOzdaCtLJ4qSDXJhdAmPZRjEyo9aBvzuEB6sA/inVuloUZbE3
YrkK486ct71gVJuqi9hvnFWNZ3shCBVI/FhbteCAwXVlk/BvQ5LkJNN9dUUsIUVwjT+W2cLDDh64
OYswqzBxKojPNYhBmQl2sC8LjCGXuRE6axAwNCwt97zueIosIy654Uc4H5AErjoQvbW183pVXxIq
ZNGtVY25w9cOo5G6FQ+fXjTxQjaxO1dTMUECmuZM9toZRLalb1bGAulKO28cDRhu5vgzYNWTzdVb
oT1OZ0hx/ataaS90N7nzkqhjhlQ/1k1BtxtkK2+F0UgTm+7cqIzXxDOM9aABzFOuvCFZ6pLZQ5jx
3koTMIheN/Y6T+QuTnTiahzOI8i9f8Ra4y2sSrOB1BhYC6deWV0jNxksZamlvlgyDCbsLdH4ZJqG
MFJ6KA4Nobnj5dlZpmoksCsuDFH8E4EaAjCtYkw9wR2N98fB688tjWE9drluUSOQdHt6IL7VjhvM
YBMxhUoDwSQMWWu8jcVBai7zGLXut16VL70u6DdJrSzxj9w4Iym3IAKtJbsM/I3MZqJezkEUU8fY
E5LCoxdGF7+j1OoZRkYLqy7GRaUD0JUE3wdiuEq64uGL38kJ55SfCQIPpPmcINjL0sr8eHow3BEl
PACTOxDv313wkpYV59fRGM57QdCN7QOnGZHUIUmTSDATJ5057Uucr1yVLOJmLNfsCV8QLyRLEb6m
6ZBuMIGOX6wypzakXy+T3fkUQs7KeDrcC+tMpr4lyzuPyD+Au85NUOQ3dqukmAGESZiOfTVk4x5l
kr52SvUCMiH2AXzdy94aSZgog9mQRw+6K2/5jItFU4XpMvAFPFNc012U+JMwGHOLysIjvPKuS4F2
+gYwTT03CRp3UFHRc8V5ZpUtetgGAa+JMMUW6oPs3TfUa+0y07oH3ShvOYzugxqTNcENMxS1yP1V
TMlEft2b6MdRAndnxy/y/2q/LwI0OSTeHfFTQOeHAM0HYjOD6h/DP1ZN3ZyooKZ7/msuYH7TcLiR
KIOsn8kAP5NfZSBzAZuRgUDOBPuCkbr9rg7UBFfh4yPeUrClxxH9uw5EPSVYgEjWoxSkjmTh/Q9y
ND+WKsRxAjPhyTn+eYH4wqe987tShbj3OofWV92VlbKsa+Eu/BVsT4JqK/nkwO4qiVF790H9TdX3
cef76ynx+zGQYONAiTxd//4peyKC2KcS/p0ZZ4SOLxKWLNbaOaG016pdPv756T7u/j8/3fQJvHu6
HOpCTiFa3Wm9PGOUvkOAvbQLBcBq9sUWW/s0Zpk+TvYEMGw1QkukOW1q3z1Z5ONjZhGp70jsXpme
OS8iCxAgvpneN24iJ7uG4vrDt9yDk6JYjDN7js0bvoW1aV0X9np1ZzbyckRlP9b7VhgbzEF3uu2d
Y1g71Dn3IRXyJSvH14Zuelk7l1aW7ZW8uahSe9Wr8W56mxWUZocukY+yJKq15agSnZY0F14gLkaN
9HqLs21ib/rWlpMB9SaLsfCFhn2AMcNyQnOdXcgBadZWusGixXhH6sVZIbjS8+PvhtYsqqR9jNEX
K+oV5tjlSAW3iBXqRlESSNa1c72TG4OTW6eyS9AsYqkq46yF8doAP3DcpT3sGf8+w1YjsiNFeqXd
N6a7hFax99DlHNkWzUVkZ4+pHfxQy3hX2GD1i4phsZw0e935CKo6Q0eAhG5fR+Yq0XDeRiofhAyX
bY3QKakfE8M79y22NaNdX/zS0sfXiHSZF3v3dv0zDduL2Gd3kejXUfj0X+ydx3LsSJZtf6V/AGUA
HHIaWge1msBIXhLCoZUD+PpeuFldlXlL5CuzN+hBm1XWIJkkgxFw9+Pn7L02ymvee4wqZnoylb9v
Znzgv38k/3i1+flIEpE6j/xY+/4/XG1ySQyDElPzOPg2QdQETMfxx7//Fb/wsn7+DohAsP0tOk3/
2GiFvJTANHbax87RDmPjXPSxuIlLe1mK/C3prG04NS/B2LxYiB4CCfLADD+c8s+onP9sRbhw9OcG
DylN/1AH4AiCwUFcwCOW6jXpax+juhq1WA2teZsQach8o3iZG9tYPO8ZvO1nj6PX1Qtiq7/70vnt
OPuDqPf3cp5fDLbz+wKmigEoiA6Lgdqv18o6IcSiwHn15GQTYNcCz3TmG+TR5m9qirhGQl/I3A1+
N/AqPDShYZ+H3RhJtaAtIlfA/N9UFOOm8NZwTUCb4ohYlFNxn/fu3gtZIVM/rMlBJKJXs7gJVaQV
kWWAA077NkgEnkr8Vxhc6y5/a3jvFlhu972PJc8pd1kf0p7oix7iN34/O9q0g4u6YnwKJWt8TD+C
1PkorsxafngjQ8lMWVtqPdjXw9Mo8hNuoHyhedEPXatfarAjS/TWfOjlDmfxSnjlS+sw9/SigpwJ
Ej9I73zqYv6ENubqJlvUe/2fXRXnq+Dfm42/vedIzXG5zrwFqMh/3BUbty+KgX73k0xgb4DpadeO
yHeYaXayINWsmvKtyBoGlMK+SjNkvEpsik9zpigxc4om/AbVpBzzUwnrQDLvtvfHp6zn48FGtvJz
qNxQo0kIYHIVaNZWzHrZuA6RsKTPPQDgedxFe/A7yOudLS9RIra5pa2L7KvoQfDU8sMWaEzmcbdl
Tk9MBNYV++fPNfl/pdSfllJUPf+6jX7/nhXvf+iizzGkfyugjL+wA9FqcO2fUvG/9dF/Cis8nXBS
rhq/ffHvjXQKKPY9On5UUL5NvcQj+T8ycgoo3eUc8xkIUX1Re/0nBRQhc78+3YyydJP9hAoKmuhP
pfnvznxXpEmv65PxQFMAyncjVqWyz6ZPW3ly+lcDaewknlJLu5ZJmC+CLL21iuJJdohxJ5J/7B3C
ks+qn+47abPLVOKz0Vr4ZW9SHxZVCoR3arYO/Z7OkY9NybfJ+ot37ITcZAl3awPX+OI2a9WH+1FZ
zSKw+D+hszJIEaItFOyisuIVkHmsyrWu5I4QnZ0Oz6AgOdVI8yXfcYhrcYL465JkHjukAkvINLp2
jUzrPLr9ESgYV/NW2Bczw/bpgY6QxLdCodl6NYb1Xr9HpwitwFqFiQN1GHpQWK0NAzoDBGhlNzRf
x5grnrwO5UtJswfR9nmS4tC6JuJkeVuPGdIMbT115r0cOwTrL4XBK9Ho+quUUOtAfuYNOsMRigXR
nrehzVc0Dg/mAlzR6rtiMDbzuyLCah+QokS5RmSLNR08q9zZY7AGgfxUpuankaYfJWOHbFVHxn1m
OQ+5ne3wHz07MRs2vp6lFps3bfCadcZR9fyezNG+85GEHhKPXjz0oAadb83RFuOcTVHpn3oqb1Np
nTtyQ9tc/zSldeejORPJbURgSZJUT5pnnlsr2Dn+yazyO31HhsZRL/SD8tjC6JJXuX8Obrg1XPrB
3ERj9lQqc5Mbwc6vMrYxPqoa2GGYr9BHy6LbRFZ1xzNAP4CElDaDR6LsFPwbLkEJnw0MlbYwA8yn
iSPIdyqaU25AHAYoV8fGcoyMsxtnq9IOV3oVHYkbu46T+TnYfCIEYPN8TcntmKmHsN5FM6mswlg5
+u+OM36L3HuYvOk5782DGix3oSXso+VnJdAOdhOVbb6q8vYLa/SSgRN81T7GPUmny9I4/z26xqRp
ItzTfOPFzLC9F6I4zP+UZc0HU3nfmsnWLlS3rBJ7XwzxLZ9DW9YvNI15eOvuMOFTw5aJ+ZSAo2Nt
Rbfzo0BpSEAt0UyW3tAo41RoewypiIODosX3Fut4d5PkoasAvhXBMamEvZQOmX6RbGY7wAtcym8v
iF7ny0Ibg2Nvhq2oUGAk0/iZ4h4I6/qurvmw7fbe6SLQUda3DvuOtkpK17G38fdP+VNUiJVV9xcn
mS25twGBBHVmvdoU4GTiIMA0tF1SBOshokcXTp9lK/eQS9fRWG99u1unI+5SNItd9BHqgvzQYA0A
eq1K9Rki62Bz+XK8sAQ7YByRk6pFxYzZqMkYK7VgVVBjT1l8W1nN3dxl7RTmRh48UnTqQy3wYpVk
KDtbx2tgPOZbDzIKms2tgpyuPN4OK9Mhmy9KPd0F04ss7A3A6r0d4tNozJMmp8+8i42FVQ3HrJSA
rUr1Rpv9GAtxbYzhbTCtA/qGeBlr1YmJ2KLSytc0LbaZSdcjFs9ZLA7GnG41UnkQ78cGEuJObejd
F+TBDL6xEiJ6VRGuFtHvUtagPnrfSRh/WHWzmcr0pXadDsACV6zcfSWKlYgwjMpUpMMiz1kUBiKn
RTAGV232YPe9hwM2u43H5FXF+nNnqp1B1ghpiFtvGN6gLrxOvFWJru3CisGYmeLCl1wyXGWeBlLp
xmNWuHs71t9gVO28qfqqO36NBUfQAG8d8GooDA8jWLUSYztZFbUhd6PiimcltyHS7IDduDW0b2Ua
67SQ5zHBpKoV4jOzmaMl8Wue1RvpZEdFxAjzjUe9tveoALagEo59p5+gsAAWBVLDWsQpotvGxu3R
Uo1EYi1oxl2I7DslTbQdCN1wCv6KIS+eija49v2+sri2JVGNwd3iDckYGvSBuU5LYqNDcQpAlw09
b68XkDjjPRRt9hBpP8qGn5+Z6a370DgsrcQIHuTQbkO7uRBhswKfto80xDiesyqlvupI6p6/FeN5
l62zvrnMq6UKhsdOwZDxxrcxoeU/kT0q3YtZBzs9sQ963F9j87H0urfJZ1GD3Fw7cnpGjnRmmH3J
+2TnTqO9QKmTrKzbyciIJK3vVMUGOVoHv/aurm6dZ0Z7hKu8KZjQ9Ll5LwZt17g6bwpd+IFzIDQ2
Wumfs/YYM5QsA4a1bBEaNENUyPeV5hJ/xyJNvOKgd5AS04veeg8W5MGAS6KbOZeXkv0EO+TOiKe3
MRKnqdOuQ1uD04lvk1S76pAQCZW5Vd9FSyWbfbuD9l24DECw5Sdet9Urd5/OI5qR5yPbd1DdbLby
Imy2jS6OhHfe9QZz0fRCo5WRCYmyDZ8lUzwAmcAsfv7FZv5UcEto0quT8kZ24lQxve/IxcvVTC3y
rj639SSO178r0v5JG+eXsSpV/Vz34KLzfcb31Ga/NFamQpVJm5Pz3OjJQa/dx7BydznyGeIZGG43
e4ZbJ96bw2mgrJmv1Q4hsjZXOoKo1gOd4H//gn5B4f72goh7cQgohwOGFPeP1ww9Kxze4ch46Pvm
6pX2oe1Q1pGx23fOD80X5zxCQTCSBdREd577XiHhHzd2kt5kLUUIfLI40k5czq9wQZH7eI9F0a8F
OA4jvwPHuovkn3WMkIP8Q/XocTu3gWABwUUROPfRf1c9BpUaTCdyhgdAadeqTJ/NvmW2zmBMvbYB
44OhKU5ELuPMdcwteUxKGHfdOH01FfuAmV8Dvk+iIRptTLwh95a826MH2ucSv0dgkG4gt7bJjXSC
hFaCDcgZbDbUnSK6nZmdcZU/hM0BCfO6ap/ZU70pX7tsmZyJ22kCK+jU6xL5rzzkzERzklSAp6bm
1oAV5vvmzHpAcDvuq4BPVV5TxRtOBh50TXYZapZkWiUh7Z6WjeMyxaS8Od0mpd8PxhcjzRxmohZG
yHdoyaGsogPZm1h+h60suzXsUYBpj9Fsb+yQKmjhra93xCVVS8BA10juJ/SLdEDObhrd1Xm2ijBd
2vTC+3yOTBKHWUCHm5y6Il0lBqt1aPZQs05TgWWNU8jKipvQ7zdJOd1U1VdECRH67dGcbvr8y1F2
CZMdCgM1EMou6pdQPzUh2riy3ldmfJup5Lapqj1QYbf374kkOuo6r1bp1bqVNm+/eYOxZJmYbKut
+pBOQ2Zm3rzb8bs1BCdHIw1hJr9xpppcDzyCB5ib7Ln4PFfOjd18GF77I4nJ11Gqv1QpGrRkXcUE
A6VinTTh0hDzzbmvT7zOo1mNnOLpLVS4axBPK63LXitEwviMzrY7rnrHPEy5tWxVeEiHfm1o/SLQ
2ytVfNE9GPkh9b0HN9Lu63bcClAOuS+uwp0/dxa075QLdryDzMMXa8Kc7esPsecQSBI+M7g6APq4
q1IbNGaz5wHeuNkwc4nPcRU+DMxIwKjUpftgSO1EN/rBHcdP4RKl0SxNyMaAckl51PsezI+1a8o7
aVpHL8IVOJ816GemQpxIqn7skv6GmV9MNzAd803tdx/+9NG56rH1eYpBcnACB09+nO2Yjj94NsNx
KOvmeJ8CFIK6/DnWV7fyHs1un7Ylb4xxMGe+LRh2a69im+HpcJFRfoIl9WC46arvsxvT0DZukt1E
dXaTWOSGMdVpEpu71eNkimVlJ+fIXwb9gLzQP02GdmI7Ws0FZKqFc0F3LUJ5q6YSaI93wRYA461f
O2G7V9yVNEDhi8LWbgPi4p2s3rvW25T261KkO6KYLzXpT55PlZoIxpCSH4r0qcw2baEz87fPFcNx
Jz24gzo2/ri1p2nLObAbNWCWzANDhOHce8A9qG1rek9F3AOpadbOAyeZljsHsDvz10iQ5cqACtub
mE95p1xAxpHNikf0EgTpMgEfbYmjp8ZDWmSnWHY78VV5hJ0ZiIyQhnh7KcpFcZADsNspp2JKd/M/
hpQ8qTsvo7uTkVk1UVKOYLJQNB9cH99lqt2aXbeCJ7Qce3LutBpDTnmVYE8L/nT5pvpoHRr9Zv5T
jF5dkjE+gtPdBWK8hLV2O28AXZquotB9tAp/1XQkBQ6Aeid+3fy3hMJ/aCNxjsncDYOrXTZnQ89O
rWH9mH9mX37rXbg1fYtgPsbSk7HW7ey9Gtvj6GZMz5s5gcxKd6UO+zuhOO+c7uAm6QYHxTWleGet
n22nfB9d75ToD6FRXCP9KvXq6Jo5ATCwkJoS6LYDGVYRKVwE8lQ3qCcWkvS3Qnt3zPYYcT0fQtDL
VbpzVfHei2MOhiQw47veX9a1/Mo8C7+o/imb4dJM8R1e3LNbcOfEoAyyYy1K6zD5NW15+Dq0CCd2
O8Q/3/1YU2TdG36/bsx051F/Rbl1MASbXxGhhBm3ic1tj5jH+U7oQZbyLbn7+QSH2aorh0vGR4Ew
6naZTd+qACtGrxaSlJtyQ5NXO4gO4zSCKKHRj3ylGb2HWuOdTbMVY4NVrEeH3AXTk9ZXOTAUEddp
8p+GVDtp1rBpUJcPjnXOTXlKjO4YpNYZyyXQZs2/n4X/ogCbAYjC7+p9Zg5biLMbpzaItI/WTec9
Vp5/b9usvRzcNA7IOgXR4hzGTNtoITTJuZoNsvUoz1Go3ZvE6lia/2yL7piwoUFWdXuxU8NwSavw
rhuyrbCGXRBjDaF0rbto7RnEPfMYdkawNgWIb4VOLN5msToGTtCzuSU3HgzwwSuclSGTZRaxbw+R
fGH+di7LcOuJZp/00yVmd9QS47NLvUc4XbtJGJ9WrZ0skj4wmsZzurlaeG6NYr+90uw5jAbQFybk
IdJHmDIny+ds7YM9WuGDX1G3jNNqVAVP53iOlai3RBAsyki7RftzQRDywK+/C73mGAx89hyIesKj
TG8iY/YRm7wsyWWDH5SM2c5Osl313AbBUQptNX9maTBsFc/d+AMi2baP+6MTUFHRRHUmEEk8knGZ
rSwGODIOzzUhYMpkbt3c+3LclFN3ZNK5swU+5fnmR/BmqcWPfghYt3P6M0iiYw/Hs52Oma2/+XFw
VKZ3nExt2WTByZvkU5PsHEeta1XuylSyA5UX8tEwaSS3QQnhwJop0d+RRZPd8t7VkL+gvji0/jfu
oV2Le6Yj9FGC4U5TsR1LsdYwuiaD+64jxJAWDMacg4u7mxrojwjxFjbZtY7DtY8fPkyqH06xuyWR
w1rABXupQ3paHABpmR5zQOvjlF1FjjOpKyFptTCSysk5kvbKLb76AXprY8E27wbqTc4KN37qTPlM
xhcpWSl2HGdXE8MgvJTiR2yjjFPdHPjoGSJ4Zcw9xtEe9JFMDFKmW9hOoJpMo5xtpN9Ss98j8WxL
78MlsIpZwAZeI6WkRzvEJVWOPycpmh8hg9A/0bn+w2gVYrFJnS0Ib/gnw2PTJCXONdTwINrwjMHo
UHD10sf+WrfyT+Y2vwCIKe4hZArEyr7g5o4le5aj/a5OJs22aRskfA8h25Y30MbI29teAduLh40V
MMwwkwO14FER/wshn8t7szVokIXdTh+tPSOla+mquz+5c/xD83d+WQI9GEN8CvhfL0Gdkfc50v3h
wSQ6lnMGrNEysJ+VRUzoLfdjnpE3WW3MbV2/NNUbX20Mwie7FjLq1opPlbrVYsoxivOQrEKIHose
llwNhD3d8hQS1fb58yX/3xTiz6YQ6DDQ6v3rOcSeWIjmv87xD/U+/mEc8ds3/m0g4f5FkP9i4xbD
s4ir83eKDr7EoSp4PjHt/RR7/FXZb3p/ARDJzZSrng+maNYh/XUewZdmHbBAycFAwsUd85+MI366
Jv8+a7PQy6IWAeoEYWdel7Oq5PfrxLBin2azE76G/P5lIsNP/o79RBUhUmcfCVolzt5wlFh1LhyU
wTp4E7EZ4d1cHtM2WRdleQkMfeNo9r4ptR0c+TekTp9GqTZ+H2+qPKPt1s096Xe77du15et/kkD+
S2vhtz/CQ6rMyFCHzv3rYsfqDKMZmPgrZEFkrnrx1CfaTo8oI0LaTVV67AhSBOXFjEG5QCz6g8pw
EJrqWTPNcyqdp9qvD//5wvl/s7j8y//qf6HHZUaAudgUsJvQfQDGNpsw/v0i+S9UuGX5VbdF/vt1
8k9/0v+sGt3nKefRZOD2G73p76uGLzEUQiPI/ols5nf+aEP/CwrwWf+NNo9h3uwf+euq4Usm2iGE
/TzmcPOZyv0HKijs2n9sw/z6Jni/iJJ8bAFd3FnJvsuOETwk1/jKMHRZcAQ1+pDGeJEYsNRqrDjq
Hytk4fl69gHbay9iLsVlCKYZPeAllU0hd+4n+E1L3/vOXVXdOAGRN9syQJ9J9/LZ606J+yPui2U+
Gou4/aysW1TLQfhAOReFK8K8DS5L9nsc3XuYcrqLS7igCcvgpvBOVnLTN4TC39CtDI5TfGUy4ZEe
kgZHOIvER19q+K/uCM+jvbjoPEBY6PLDzXdBcKd8tCbXQvuSJGZ01qWeYBH7eA/6TZmeCW20+r3D
JCI42sXayUnmW0jBgJ5SZGfW+0i9m+SS1ZieDdK7ku4uG+8jgoF1EETPxvTWS+rRc9DssnbvjMdQ
bWt+jtqgbEjSLaW5g6h3Sp+gKZty2Q60/K/DuHXijWVfI/9kqHWSHptyN0QHoc5jfzMS740oLTpM
/atWbNKZVN8DoLzB5hkIKuBdPb2s7HCnDYf5f8Vmsp6j4baTD6VCnZ8cYVXk9qW27qvmPkhRoe80
m41xHSHgyHEToblctcl25A6s7YhqMeW5NDZmua2i34Df/x+O3v+FG8PcPv3X+8D2i15M/P779T9/
w2/L3XL+QkgaOGQkNmwoP9ftb6pHEG667gJdA3zOsqZ4+tvM3hLQ3WYGAtr6n8cnh/VfF7tl4JhD
p0iJRWcX58x/dESiQv7DYud01KGFUmcL/Fmz+e0XbTI0GukGDZ36wNInbWfGcfBiMLdJFxohQs3M
DSaNxOBeMpH2uSw1Pbwzhay3FdXpcmgEswMSaFadPcLQ9qtuLx0sG2UOrX4qA3uTSePbBHq5d6ah
2doxIRSVaeWQEEV7wPTWLIbKno59SvAld7lwGzZ9Vi0sn44ojTD5OMkGvwhJBKsO9+q+mcJmbao4
JY5bJ6erjqpDL3pQZSqJuchP+tKCdrJRTaAectfqv9VIXxFZVzV346t1HY/apurj6jj0KlkNyhcr
c4iZtIHaI9mtdb8jdADkKCG0xqFQCRT/o7NBiP85xQY7YGK71TJ1I7nKAp8thS4xCUqKrHt7KHAN
mW67gaoAVL3tOYgJ+7yrBdYmV1NMM8GRbjORyA2cq3Hd+xFUMB1aHmRRd1XEQ7bxEldtCgFbxXEy
AMJa+4J+DVyuqYIbbxp9+hHTsHGaqd30plWuRRwBi0h42+zWss+JXk8LK6zGK10ZG/CdZi28WgNU
nab5tvec4abAxIaWwndJfrI+/SQNUNCn/YVcAY9QLQjTsUYMjRt4SLD18LPsx3jV1Mkzna6rZZBd
b1UQuwkjTGnzeYzDuLB99plbbnrRNmsjIIk1tm3owFFTbszJEbvOHIx1EljDsmpjbqEKAuYylGOE
byKocUFU/Tq1OB0cM9a36CtpvdkVtsVITa9NYWD0sOLKemj6Zji3ZOnQEbYKcgbLQT9njTMSWBzg
AoLB7t54ZlTIY5FGxhrsNASi+lDxWzgnOsnI2Vc7GRruwVee9Ur7hTub2ZO6CPX7lTxYi0T02Uiw
KKKEwOG8He806fMv6yF46caanZKHilOup/TlM0yTTQNq9K2o6TcXMravtdnJFWIUhQ3J6DNj4eW0
pVSgfBpKwKmEMsNLUUob7YT0vbM+aEzjug6tQRnpd1hHorOetjqjhL68GStoHKrIwu9J9JA7MGrV
F1nI9EHHI/BgZqjfk0QV9Le9kK6FUEctdycCqccMNBvz/4tOQOg17zJZLDSUILvSbwsWk2FhDxPY
Hy3iQK6S+9veFtV49qxWITJ1aMA6I1bxNGm2bUJTXGkqRo3raFtjqkfc3TbyuZUf5MXZzyrnKlvd
HUAvR/Up1/Ei0UkV6gu8iXvGuZYfQy2tbrA34jwvBS2POmm7FzeQ9OmdKH0O8NFpC1yp3nnAHLIv
DO60ICj6jrPPjb+9JhxuNTVpN15re9vEIQav6uto64Zp94UoeFa9Mc6BHmFOyyafOYra0JiHzu3T
YKGaRDuXfhd+GlqWPHq9ajde3yQE3JuZETNL7YnphVXVE7eX0iZaSNvu3kpiUW594oS3o2sTnZaj
Gj750M/vzMFDgJsBk49Xg5TRjUoK50ay0JZa4Ag6sY22afLEvSWzPvsiIBrC1xi1/MagH9ULbg9/
2yprfEmdwrEWpGIb1cEKVfNDs5z2s1extosjabzJcOBhwlnWyJUDxD3A6uLMzONOFfCB85L2bk0T
wIn1nvmBFffvNMzbgL/Gq9/hUXvT2mxUeYjw/y+qUZVvJkPstZda1Q/pYnjCwMF0pyibbE++rHEX
IlD5QS6HTdXmk7TdC5UsKxaKRCxaZDqJBsy5iqno+pXhRJ5akZQA7stHsgCaNtrWo16cHalVK/xO
w8Vn5Ryryq72lSbKc08TdgYvmwPR07yj1yyMXIKCsNPRc8+yx3i0mcsZ03Q7kkkEyJ+945ST8bx3
sxEyiQyLiqVRondwWjtulmGb7o3RqPZ5Fvb+QpDkYbKja0xlxhpxTJI7JZbeAsnrULvGe2cHYlP0
yBsAiVAADXFUIztNufH1bnYoC8/ACcVYcs/nWRwizMbnMfOadUpo91ZKmBH0n0gdXWgdifaabgcE
vmrOPFXM6ST6Xr9qME5idBP9rFfy/Dan1KuMc4XYclM5o3FqRa3foUxBoVnWFKQg/R8HQzCnMSo7
emlgxyPqbpzvMp3GfQ1H69lUXnFMIofMYV0zbqK018tF5eXDh5YU/X3gS5h1Jdh/mo6VJB+91XGL
pZpFW4g9/401VL/ylfRHQzuSHIvRv6lCk1QQoyKSjWzL4pB4vXFTqZzRoFsEaiXihkRZv/WhuY6W
E+9T5pToLmJYmLTKEddrZXQCvB/srKGI743MsdaBL6zPVgvd584x63TdJIV/8qWXMAZL3ZeqFfJo
5EH6alS195LhFkDsXLnJ2qhEtYmyqLmrGAZ/gaOZtqwJJOJeS4QRXc4Ol2jb5DBMieDpUojJaZcW
EPO9aUtoZbGeCHdYdnYSrAIVGoxay4TuksgSh/Arwu9yq7HvdIqVp9KOzU0MHm1GYAI11b0guJQa
CPxl2WA1mhlomYN7LGQwZErbWts8ZRudTtUFaW6YLBrDCEmutJMnQJ79j6hluozEqwgVdkxz2ORZ
p3230utv2trDEZhkUUKDSzfOyosljwAibTwHljafOOPMMyxzAIuBUelo5PRwY6WDt4EL6N/M8Jlh
GVVj6ZCTbFDX236enUbuhierrSex8s2QK4fUOd63nZFl8YqFAnRNuiUlSY7maSt5POtFJ0b/YzLq
uF9UzGquXYXXCmVM3/PwpPN8mElttqpA4aFkQMVZbVryPRXCTqIGiYPXuvjq5AMuTj1FV+Dx5L+x
fjlMm1AmKx9adkb2GZ7DddZNvE/GWIwXzS7Us0oiQsOaSJ9K+CqOXa3ZK0heIYNQbHJPkXTKsFcW
F4wzGEkXaGjUNhChH3DID63ADUr+AarM1MuJqbLD+6n8yINv1sgZBiOPfLMwySGcuFpaCVCT2LXb
ZSyrz26wyPLEwmkT9GhjM5+KS+Ni3m7usfgn3mMf3rszwCQ+thmBiDxU2A9H9wulBIEg7HFMNgnB
kuhJp/7cJ0iM6tumvC98Z+c7NW6JDmWC8Dn59iR6sV9A+y92aqb21NsU1KClVTesqf1Ypc+iqx4z
uzu6rXGwk/KhKu1Ht063Y14vg3BaN9Nn5W0ll29DJS5qtfyt0JuX2sKo3rUPtVT11kpGf69l1vDq
+SttohVvGgumw/d6LMXRKcu4WLYiDk6t2d2nMtgldYV2rpz5B0OzsAz1ZZJwO8eduY+yZfTfpjF0
8WrlBebwzsMDpwUGhhkRkoGSSx7aZtRPQRVPWxV5bBmhiJic2a2zyPJEDCtiMYq1XaYP5K6lH7HV
ZRtmyca27XomCxmigCwN3rwA92sZuz9Epm5KDsBlB3x3qdpy09jDsye6mzZjKDCNqX/XAfvLFshA
pqVbj+OGTNiVH4f2OS3I721RMa3IonNIiW/k0i5Sf532k4kj0UWa5JZPYVXoSzUnYrraDHePSXoJ
Rrz0BQ7au5C4oZseeBEKSo4aF9W7QwzCQi9BkSLMrNZFLrJlZ40frTc0y9xpGn6fz7OgkwPIsq0e
sSOAf7Bui2jwD77I70prtiKTQbDKFTOSTvUvFKtv7YSUTxbhVkumS+9rPrd3JKJkXiziaUQIWcTE
qDPdYSe2PgCRfOmpiJ5bTI4M+DnR45iQgE5zfkaNgKLCE74uRPc8QY5b2IXWEI6HGbPyGQYGw5xT
aimx1ARyGlIVsF0oiebVZ0TSZeVLZyDkLRxRPLgeSDLR0qoPXS4OZeZ+TBzEqGeHeucGib7q/YD4
MgL3trpC2ope7J2gX7GaqsFada30F3YadEupAVKtMjkrTnFw91Vrv/jRYF+HoXI7LmND842YD6Z2
NEZHzevF2cE2+hwXAoS2Rrl1gqPr3w1Ecn7oue4QGgAoqLGy8minpDlTzKHJ1Zw6OyVhmT5KzTIu
/s8MQmZbnbNtoClDudMgEOgadaTtuf26nXTjKlqNi0EXIbII2sB5VIVJSEKdOTvHiud3zbRxXvUB
pzy2a+YPXex/hXGR3JUmf6lCRLTPCt/7wGYdnMvaaR9UivLcy1AsyTwmbUPvzJOOAyXmjjPWIMGz
hHrTQA6vTELVqHncjhZP5T33RTPda3aDrnnIapfQg8l6LPA7AoRLdfo1HtyX3kmIQShZ35sQ+0hz
8VOhXurJbEeSbMgEXGVDnkxbk0Nzfv2mvzHiAIOOpjK1182w1UkJ0DHoGI2NPh2Rmir3FGPmS+y4
oN3JCpvyFUg8nL4tc0bY5Npb7wbuF/Z2JCgy46pTO/q0JzKbkt4lbO1+0vxMrHRX5c96adgHo+jT
PYJAziLmmTsDoxUS065q0Gj4hcsgkdig8+BNLHPTTApqB6uYCeJQxxMNgphvev2OCDJv7YzpQCBX
FGzyaAxPhsE6zkU8xzUKbY0OsdmLsXxsgHQTpF13315hTNvAmIYlSZXTl25GJZfFycyOaVPrpxru
YswSDcsjPAz7TAgKKV0eDXt3vvYA1mGQCHdSXk2iT18TZ2pWWTem39ym4p+s7R0FirwYnZ7c+J1s
jnE6+5KU6kZit5LxZKkRr1HE4bpqTHTsU+GrawPNd10pa7iPZYMOgUAh2qJmdUC1WZGpG4z9k2WN
9lcjR/do10OH08kpTo5HQE5U+tDmEzjqFYL6TR2O/83dlSw3jiTZX4HVpavNRmoSFLdDt5lEUUtq
KZXIzLKpS1mQjCQhgQwmFimptjGbL5j7nOfUh7nNH+SfzJfMc4BQwkGIpBQ+JXapq9pKIs0R8PDw
8PX53sN52zz60AO/3R2Hzcfwp3H4eN/qPHyZeqiEwrDgj55ZNPoP6BeIMZVnNompJ+jh80PcxhC6
FhoqMUK69tBtNmrorJr99qV5gsxI7Xx8gLQc6AUzTIR7epx0PJT2/1yHmzBHwQxy/95TEJ65X0wc
YSrOOBx3xw9BGyLbXLRgZ8XxBGVMX9EjYb7c3aFEoTnda3Si2W/mNkJhJCrS3Mpp8/EL5mR45uDu
+N5/+Diftn76eueOOwd19FvdGXOOig0XbkAVbkj96/S4AbzDzvwewCVfMS0QzpIbjI+RIsFpqOzN
r81s8uWXyUNcu6kYHKwLFEYj+1I3wZX/ODEnJm4+AUwWLQux8e8whwsVTmknl0AA8/8b4mu5ROrD
7gI/LVr8HOtgcavD2I8AIJv2/9GnN8abRX3zti+tJ7RsAN+QZ6TUHoubJitKlruOgK/wVvFI//WH
WmMfSULC+jpoIWWZ4ENiqvh4+XG1UttHu1PtAHHLA+RUCK8cz8sx6CUWrH+7lJfrv7PuBXSyLTQG
hGY0WXEA8eOGC+BQis+2kpDvD06OA+7+QR1tnJjZgaoZoNBQjnO3OFC35UB7nwCDUV+dDkFBtzzj
wF7rgJLGgIhEcrQOqMhU5nZIBlwq4LATAiT/2hjq2XArQBdKIZVzQrCHdAHSCygIQQ4Qfhj1DO6W
ECDJYcmCqruP9m30qNHwnPy7t+r7SKpAAABomfwgjbJjL5+eyYJefoUW3Ksd7CNhDMBqjE1AZhoT
fzgPGvgchlo2C2jX3p8yyFbyv9fYB1QdVBxEgKBnUc7OGdCEEEARIi+GKUaEH5KK2w4pAWCZWTIB
AOkoAECxzVLO28gxsoOAfGKLAO1qmHhBPzunCOnoWskBWpmbgIABlAMkir17CwIC3qCoIuVOKnE7
tP+EjWb17ntUAZL84PwDUwUF7pwH9do+erzxg+aX9C5MnrhDPHAJ7cCKCbX2fr0CmHx0Wj3XzuTl
oN3erwBIqALkT6BFVA4I3xIP3CkepPeTzW2Aq7AJHtTQYw8LuE4lY3km1AGqC0MBtXeAzq1TOebO
McGaB9UmyiAauBTqGO+C+opaQRnSjdjG/KIGagCTysSduxAa9jyAPkDdCJQhAKuaOBIAdsjLQbMN
dCx8jE8hL7smA1VrBri1/XYNe/+9TIa/f7WCaSPkGOF/AFrZQe8QZXyWCrFR3W8AW5nKhFAZiMpZ
2Jo5GSB9iLGTQEEGtBo4QJhru6UP4dRYsgAYJiihAn4Ref+5d99rIXhArmMFvlN6Me7cy1sbBW59
H3Y/boEGegGA7kKGb44HKAbdR80x4iYJgvoOhgfatiZBHQVxbbw3zF64SKiI4zcBWU0tXIcYdPls
Ne3WCajbuofA8IHRW20glw4vEIEwJgJ7mLmEXgyqC6Yaw90Lj9RSnfR2g6gBNY9Cjgr1C+BNE6Wa
OwN7bYTQqLoREzYa5B/tnlF4YKsD92rVfTQI1GpQBhiSQoB6BSGoony81QQ8cMOFXQjE5p3ThTTx
y8o5oKpZgg/AdQjEA0xy4QcBEaTUO2yhu6TqJvACu6UJknmbVixAvBwWfxWjlKARKVZYvA6aCKbu
pBZo22qBKgaGIPJZaaBJBvoQG8xPQBsXAeqv0UHhLgNlO3cCCC7Navv3YBLXMB8A92GzAgMb/3Im
1NFgRfcEQmVo5IdjlN49O+Uf29pEiIMgY4QoCPmHJe4xbgsMzgKYPS5NTCaBg7BzgkAQfVaC4LoQ
dhdJEWo9wOCIgk2QeIY1XIZ0Ly7jyduqwi1k5TkJ2Zl4/ihJP3o6LMtSvvSFLPW2+vky7Ua5Nbwc
0l3sq5SPTJ+epuDo978NTTyLKEGKIo1ZEgvKfUjp0tyv7LvhypeXL58sa/ms/J+6lPfLXpUtLPsk
++OZpwOFUrBF8sFi+VbXaoqkZ0fN1Ejl20nIRPq+yL/+wFaZE5V1VE8DrWe+mo0yUsRCChnYEr7S
X72hyegQ1cS1tyXbU0heOzfgU6AdLBvdqF9iDbsu/yT0kWa/lqainw/ROs58BISRHjm9SEU6zMgl
AkbxStv36IBAoHzncKoDb8i21W3CWl3zBCxmqxfoqMAbDLRirKmS39sijKUX3yClXybAzyHT1QPI
c+Ov/3y5nFROcOtnJyJ/ptacyZUjuea773R+D2cRjnZU2GwEKtdsRf4KYjz9fXYCbjOqCzAvu4ZI
IhCiEEmw3pi8XG3Wlflvd/NqVFDe4ABjoqatwOVXuvm9Ure2sKXpH9fppCM1QU8GP9AI4794lLfV
FIDiipmOS/CFk3KVtyvQU/WkoD4Db56tMDndlXW6bcsFnwcFrUYWrS0XzsNAaT+jk6yVSjSsyQbq
S0YlIUouiC3RDyYYFVjgCrAA8KbKi7LlJautCZC91AM141c0sPyyx7xdwn6aFnjQELiZf0aJXJCt
LWEBZcpsN6yn4pHnHAZqwFuCUb8kQHwRFKhS0Nt2yUsDiNbsdKdesGIHuQLc/kWHkXOE+ZTZeonj
CNdkv75dOP5VTzXTlMj62VO9Ng6E7k+hU7SZMabQnvqpAVnnTHvjSRQ6vXgw8tBk7Q3ZkaSaN4HD
049nA4cQXWYjpvqRekGEiEIAtgJ0OIgd9PSojFJymFLqArz6+22317391D3+N4eESAczp1c8B6j9
QLYb4PYu5uVQmdDBRsbl7/Hu0uL4faytaoUwm2ztkB00fH1of66fBO6Uw9nIBAGTLUSKrUU2pvPG
qFYFtNyR9sdePM3Wl+g4gQN2ZEIwNnGDz3TwpMfmwStO2sqe+XZFisWrgnnobjxGW9iysT+Gh8p4
XRPQ+8d6NlUBu08kFP95ADbwMAlNzrEVuG4IjCDOhOY653xLA7nzpIeTAlkB3p54K7EiAkOyZcKJ
Cowuu4uobt2aOHyFoc7o0NGj6ntbqqfeAOGbgqXYFti5U3RtzEK9yJZIC6YiUesF6wCGCycrwQfE
Dzl3qQDVdrGdwKDZg6mGKgEH2tIF6Ct0DmNCkvCzpXs+XFEOqMGzX+95pHy+WkqH2q72gw4KAoaM
gABZmK5XasGN7qTxwnbBlyp6KEjDgQB3LzGpIi6aJklSxHbBPd88qPvikgV4fOlBr0d6Bnu3EAai
pirbZV/GX/V0YOJgnNFKTPYDARV/ZfwReMLoUrm+7ZKvzEwV0gx1gSNyRbo9W13CBMzAsl7stY4m
Olj1uGimqC0jrk1QQOWsSlzNGHNRsHqQN7Rf7Y0JoniseLRNIu10a3DL8YOH8nf7BdOJ1kXCVFZn
u2+9RGsG3ozlyjCyTYD0vBArTlrOrBf8oODQBaNsfXQ60Kqb/fp2P6P3qEf88nAlQqW9Rw+93cmp
y9aYLlngQH+8p3A8My6BqJ495u2sWIbeLjBpZGS420gIvbZb+AnG1RBy10GXcEYt4QnyO9bEoZFx
QelxwAVawqvp6aAYPiWYUlt2IAimHfMZxguLFwKiWCKmDsUcTUB7qEdFT4+QiAUuqwsTYt5pxgfa
SBQ6oZivnf3pJUF8v1gXirEgENvEuhCCm2GDNyR4zRB57g3fYeUR75UE/lzM9qNEtbhNy1fe0tUv
zyujnmtl+19JNyxco+iltltpNw7MnCnLNORZOMCvW2Z6vMrKKJI6ICvahxQNVH6BDyjPsGRED5AY
k7LSD/RuUd0ZV2iv48dPdBL4ihu1VgtACa0D6gZvIRy+mtB63TNukCIbF5VZA0NmW0CyRTk1ymzb
6Opb4VL8veAq3FK6ITOqIIjo7AICbgtPQDVnFViTqym0173OlQ7N3ERqytmG5EG9jbm6KIeDKY1O
krXRqG1f6EqNJ4EeZJtM2hqgvcl4CMwAR2MKCjAr6y61bR/0XP7jvOB2lFV3FERvZcPe78bAhPY/
ZFXQ5/EE5zWMuO0hYIcdwugdKO+OExaIEhwGSKwWjkomzi9ZGlukA9Rs7KsR4PIyWolFKsCIq4Wi
jAAjKxDROJrExU0T8NmOMNNee/m11gTW2lEI64z4nklE0HqB51wiea/yC141aHJqZEu1j8oonsiS
CG+dASLIuaD/6x3e5ldcrQjs3DkSkjNduKuqqCx7WaduyQxQ5lsHMAt7qh/UnKuGpM+Emx6v37gL
gPMunorqDDhF9gtOLb0LE2gmbmh3t6edWmQltAUE4wJ1cPeTVZYInOtLZWAOpHtG6rJKDV62WwhX
VZmVI0L9iNaUcfZMwZxG/6UAYeVjGggv00bDiwhhtSie6YbAzl3reSH62RTYuhsVIM7gl6VSE5A0
2w28QVJjRZAlsp43aAnBxBy4+kye11vCW6rPHqJoag61kYlDYlhUBaSjP1FeMTzuugLS0Vd33iqn
0aGWvcLb7ay+8h653nclLIx+HNyTWViUDqDP2a/549NAl7BDIi/1ydPRTPEQq4SqO4/iIJ4vD2LG
gURF19GSnP3h7dt4Ec9UOPGCsic0MSrK/gm9OSo+/UWZLkEzoYRdg0FyI0ReuyqMsuUSh9J6/Jcv
G2iIrfpfehPvHl79rIRFCI7Bo18Xn9jyGcgTqoVyLoCb7P/vv/9neE+/3XqjMVM2iBhheNdKYCf+
Hg7Z8nF9b2ow4pTKHfMca2LCfI1AQ2z1e0/Dlr+Psz3/y7GnzAJujuf8HM9GiseYmxig1xR46LG5
HxnnL05f3cP786bMukNf8gHCMPavdqFiwDSzsjC0OFYaAECxJ36j9nxvb4iKq70wjDN6yXFPnyGw
90gUjksoC+iSSzWPJgVrJF32Rt39fvEgiptvkz/IHbJ/hvyAP0Y/IDsBAuJ5SGY3IypwoI5MFMKS
YGQJSMhWBx3BimB5OAmr5wi3MbzobHV0MiUMk85EjfI0JXK/t3oeD3xvSBlJlIs4HXKa2EMkdK6e
miHudzxm8/MEJBABKB0Y3gK0Nj+w5YXYMbgQuQ9cFwg1PHfnJum62TOP8tsg0aPSUXPtfNLBiF3n
dQGdfnznoZArYhJPEMm2p7M7XsyjjAwdIwlnuPslVpGB3vOd0xg+INMphMtjverAiwphI4nCgW40
8cycq2sJi6iPY3+KkC2n3BIwIk7VgB9CAuG15e4pMhhsy1bzo/GrTd1VQUDruv1aO9/+J9LO6E/n
D8bjEYGqxOV1oWcLxoqSpPnreXHpDYpWAeap2zMDjoSJJuxyQd2IAF1vUOAChg9bi9kV4C/GKhzy
VE5V4hpB2bKJuE8FoFSJJfvqkengBKTb9sDB6ywQFTjFV7hIh8VSWgHde6XgHMMN58qsKnEZXZkn
0pIAAMm2KnG5JPpyrj0Y4oyqhGJPqBYYQRistgKRKsu9Iy8MFXc/V8tJXq9+bmHmc+QZVyJh1tOL
4UT7fjHkK6AqlgU2K8VWbkVAoBEk0YXSZcDG2W9ij0BtlHOpkUbMqJE8uxLZvh7qoguZF1cCNKEX
jwrRZIlrtG+4y+MSTrrtIel9+y/j9M302z+Sjsmb4Nt/z4YeL0jDxGv7B6Gz2ivkjNyagBPVV7On
oh51JaKYH8crB1yiOgBO9z3S+M6JCpmN4Uok8wGK5RUMZFcildhFUAMlp+x+dRsCx/vXFYPelQjT
/+pNB2rwyDWGBA5GqkNXz7dEs8oREhd9WEas/wOFifZn73Cw4OUzTWTNUH6ASVFNVFtDUW92Tt4v
qJlCf9mGNfPrpwwToO/yf+qiOtIejg5d4d4TlzoBFdcxSCAigcIR0UTOte/0lP+ggBqQSRldrgSF
anuxnCJ6oXG9Msdvtfz69YYXCpZGVP+aLTGxbjcDhm0utrsGgwM1jtmKk2lMtry4QSiAZ3CSETfr
yZZJ5xqZFcT+eobD+6c4c4dBPOBblknG2xPJaB/wIAiJSXSkggHsuYxoYnxmv9g8YRx7Pj8dEtUX
tFocZ346BJwHir4BaA1izEhLQCp11ALtiVl6NWMt8VmilqFTkA6aB7b+4G3WFMdmCmOIq2MJsyWj
Wx5blyjdArJpETBVonMVyn4EvNGY+w0SbvYZoNeY2Yn5DfYb+AFyXNg/TEWwp3ulAjKTi7EXiewL
dRCG5AuzRAPgy+1XfQN0jciQgcE9EgnwrhSa9sKLAN0FfwptFw8e1yAShT/pUy7jIQ8jYZiPPXf6
aEP2RmqULL9vBmjyyYgmdwFNibBVKFQolvKnA7k0YZkyxChq+weljPrkAfwFiMG0IZRNTbXCSp2h
RHz6CGFOL5w4n7xg7JUqeaCR2b/Xx97aJwjYs0fAVCgkR5L5mrZb34Eti9LijAWJSElEVXuKW0Vu
U0C/oWo0crpoAEQ0IObHWCJim0onTJho8u0fvp4u8lypy4QT8QJXCk/gTfU0FFggXZC+QHoLOD+e
JCBLf86/BA0bEDBAvv0HSgRHGniLzrV6UGGoUSqW/pda6g7nx2MvnMeE1q2Q5XU+9g73zg7P++ds
PUD/a7TxTx3dfG04JRibnC33Jdv2/fySsmbK39dFKXv3HFY/W0w3H1HY5J0tb5D09FM0hpFaxitg
mH7XNv90UP2lfcMSYCFogfls/Pul3GfiS6zEpDdMrcCsqwZa/1uYfbg5sV+2w7+P1522Of8B9z0Y
k9TyYgiJSukjdM0UELAkoCmOAvXEY7ASeZYOejlYYFCipKBjfFMsiJGo0+8O4c/xkCBNoPyufN42
VuMEzudwQtVMhdIYiej5ifLvqe2kzHRuCljOpzE6ZlkUCJXS9jzpoQ4AwUEmGpjabU+Yup4QwmIm
VJWmJtnu4o0O4owKKVmMSst+fclk2BxR+RjExcW6EifkE9LSTxiFwjYOsxs2rfj9roEyXIo/4KWQ
TngBOrWaGrY5Elb+EWA9iyFbASezR+rWlDqxEq28RyZ+0FGJGSORAuwYCiv8eKGRoZqN/1ymJSXc
/aQdmVDH4QORli97jgTCYceYzOBjbqgEzOEHFSBGVbIPEgnkE+/Oy5QPaU+JBtcTQMTRIIJsLlMC
2+UNg9XO+7UjjrasLl/e4sBAXKx09q8d0bQl/SN0PJV18LU2eqabr5nl2pMsPkkp2QvPUFEE2jBi
0iRxXSI0zhopV2GG4leXAZ9pQA0uBTR5h6vhMcJTfvY39hKAk8oE7u3385l5zBlXGb3k+peI32ZR
wgTUYeYkcE1OH9FuDxXw3ISRwID8YCYAi4UmP4yMz8otqhKNyoRQSBmtW60/M1ZJOBIXaNgbIPzG
CQucjc4kQKMy8nslmq8qgUF/o/zpArV8q0yXmB2XVtQWopKYXJnx6e2yf60fnY7yS5AKJeAbr71C
oa5ED8YnNUP5BTfTJeK/1yhb5lQlbhRi8K8apSJ8kkBVQuPfeNEQcftSow0wafbScaPmKBSgVyhp
zpBpo/WL5csCCh32WYj21nJUDIkynTQUfqZ9JJz/xTkMkXAKMVM0zaKRpoGCHCmnE88mzP4Hep39
pvTNPXw+JqkY5S1BF6gZGRm6/VwJnJ1+DPTgwmIFJPMXbC/sWLJxTuII0Ahs4RJ1EL/AVCu5LVwJ
K3zFMXQlGt6BrgBA8OWamZkEKD2J7qEOIbZQOj3TOHmm15H9aTYxPbIOLNoKevg3g5G/YyCiBFHy
jxeIONUGiWl2NFoCRQO3cVgsdpeoW6E6AT4FBYOdMwl7ycJ5PxEqAwu1FaH829Abr6/jzX+7+5qE
3CsSdmVIpTv2lhvYsOTh0Idf+bf/AwAA//8=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0.78819</cdr:x>
      <cdr:y>0.02533</cdr:y>
    </cdr:from>
    <cdr:to>
      <cdr:x>0.78819</cdr:x>
      <cdr:y>0.9024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790984" y="133060"/>
          <a:ext cx="0" cy="4608033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0.0145</cdr:x>
      <cdr:y>0.70531</cdr:y>
    </cdr:from>
    <cdr:to>
      <cdr:x>0.98549</cdr:x>
      <cdr:y>0.7647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106571" y="3705639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0.06752</cdr:x>
      <cdr:y>0.41168</cdr:y>
    </cdr:from>
    <cdr:to>
      <cdr:x>0.17537</cdr:x>
      <cdr:y>0.46744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08902" y="2403250"/>
          <a:ext cx="1291996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0.30188</cdr:x>
      <cdr:y>0.36127</cdr:y>
    </cdr:from>
    <cdr:to>
      <cdr:x>0.40202</cdr:x>
      <cdr:y>0.40966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616435" y="2108966"/>
          <a:ext cx="1199634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0.61797</cdr:x>
      <cdr:y>0.26301</cdr:y>
    </cdr:from>
    <cdr:to>
      <cdr:x>0.7181</cdr:x>
      <cdr:y>0.31877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402974" y="1535387"/>
          <a:ext cx="1199514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0.74833</cdr:x>
      <cdr:y>0.05179</cdr:y>
    </cdr:from>
    <cdr:to>
      <cdr:x>0.86592</cdr:x>
      <cdr:y>0.21863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8964667" y="302336"/>
          <a:ext cx="1408731" cy="973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</cdr:txBody>
    </cdr:sp>
  </cdr:relSizeAnchor>
  <cdr:relSizeAnchor xmlns:cdr="http://schemas.openxmlformats.org/drawingml/2006/chartDrawing">
    <cdr:from>
      <cdr:x>0.91831</cdr:x>
      <cdr:y>0.69416</cdr:y>
    </cdr:from>
    <cdr:to>
      <cdr:x>1</cdr:x>
      <cdr:y>0.74256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000953" y="4052334"/>
          <a:ext cx="978611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Enero de 2024</a:t>
          </a:r>
        </a:p>
      </cdr:txBody>
    </cdr:sp>
  </cdr:relSizeAnchor>
  <cdr:relSizeAnchor xmlns:cdr="http://schemas.openxmlformats.org/drawingml/2006/chartDrawing">
    <cdr:from>
      <cdr:x>0.70056</cdr:x>
      <cdr:y>0.75814</cdr:y>
    </cdr:from>
    <cdr:to>
      <cdr:x>0.80763</cdr:x>
      <cdr:y>0.80653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392452" y="4425813"/>
          <a:ext cx="12826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0.85843</cdr:x>
      <cdr:y>0.12334</cdr:y>
    </cdr:from>
    <cdr:to>
      <cdr:x>0.95856</cdr:x>
      <cdr:y>0.1791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4879106D-19E5-62C8-6710-EC3F394AC023}"/>
            </a:ext>
          </a:extLst>
        </cdr:cNvPr>
        <cdr:cNvSpPr txBox="1"/>
      </cdr:nvSpPr>
      <cdr:spPr>
        <a:xfrm xmlns:a="http://schemas.openxmlformats.org/drawingml/2006/main">
          <a:off x="10283652" y="720016"/>
          <a:ext cx="1199514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80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  <a:p>
            <a:r>
              <a:rPr lang="es-MX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Fechas mensuales de publicación en 2024 (provisionales): 5 de febrero, 2 de febrero, 8 de marzo, 5 de abril, 3 de mayo, 7 de junio, 5 de julio, 2 de agosto, 6 de noviembre, 4 de diciembre, 8 de enero, 6 de enero.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15.xml"/><Relationship Id="rId4" Type="http://schemas.openxmlformats.org/officeDocument/2006/relationships/hyperlink" Target="https://es.tradingeconomic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tradingeconomics.com/" TargetMode="External"/><Relationship Id="rId5" Type="http://schemas.openxmlformats.org/officeDocument/2006/relationships/hyperlink" Target="https://datosmacro.expansion.com/ipc" TargetMode="Externa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hyperlink" Target="https://www.fao.org/worldfoodsituation/foodpricesindex/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Febrero 08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Enero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que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67948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-27,06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-0,734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-30,05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-9,24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-28,96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-12,28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-20,11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-14,39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31618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4169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23618"/>
              </p:ext>
            </p:extLst>
          </p:nvPr>
        </p:nvGraphicFramePr>
        <p:xfrm>
          <a:off x="-13439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315721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564551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582733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43295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46304"/>
              </p:ext>
            </p:extLst>
          </p:nvPr>
        </p:nvGraphicFramePr>
        <p:xfrm>
          <a:off x="-1007" y="81684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678890" y="2324866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2126389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3384922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92566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65336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6797855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8176774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9541987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653317" y="4638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2028426" y="4638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3397449" y="4638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9248396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649904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811342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8224170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954480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2E581-2C39-37EF-5A9D-C2D77096F23F}"/>
              </a:ext>
            </a:extLst>
          </p:cNvPr>
          <p:cNvSpPr txBox="1"/>
          <p:nvPr/>
        </p:nvSpPr>
        <p:spPr>
          <a:xfrm>
            <a:off x="4680322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A456FB-534C-4AEF-5EAB-3BAFEEE98BD2}"/>
              </a:ext>
            </a:extLst>
          </p:cNvPr>
          <p:cNvSpPr txBox="1"/>
          <p:nvPr/>
        </p:nvSpPr>
        <p:spPr>
          <a:xfrm>
            <a:off x="11008837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A37684-DFB9-49EB-D9A5-09470C14B345}"/>
              </a:ext>
            </a:extLst>
          </p:cNvPr>
          <p:cNvSpPr txBox="1"/>
          <p:nvPr/>
        </p:nvSpPr>
        <p:spPr>
          <a:xfrm>
            <a:off x="4864299" y="4647533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7F85CC-CE9D-8EA2-C5C9-37BDD256265D}"/>
              </a:ext>
            </a:extLst>
          </p:cNvPr>
          <p:cNvSpPr txBox="1"/>
          <p:nvPr/>
        </p:nvSpPr>
        <p:spPr>
          <a:xfrm>
            <a:off x="10754481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3271316" y="3772334"/>
            <a:ext cx="1242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546867" y="3772334"/>
            <a:ext cx="1242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80562"/>
              </p:ext>
            </p:extLst>
          </p:nvPr>
        </p:nvGraphicFramePr>
        <p:xfrm>
          <a:off x="59390" y="3769432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326246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52849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60067"/>
              </p:ext>
            </p:extLst>
          </p:nvPr>
        </p:nvGraphicFramePr>
        <p:xfrm>
          <a:off x="107300" y="79746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692132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189538"/>
              </p:ext>
            </p:extLst>
          </p:nvPr>
        </p:nvGraphicFramePr>
        <p:xfrm>
          <a:off x="6102594" y="76521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824051" y="27915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2184682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3566659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9280657" y="801032"/>
            <a:ext cx="12312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6546494" y="801032"/>
            <a:ext cx="12312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841847" y="2412546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8179618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602743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845341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2228832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3551373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9246982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6522713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904687" y="571730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8230266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9610719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F2233-A9DE-946D-89ED-00C5D2A1C0B4}"/>
              </a:ext>
            </a:extLst>
          </p:cNvPr>
          <p:cNvSpPr txBox="1"/>
          <p:nvPr/>
        </p:nvSpPr>
        <p:spPr>
          <a:xfrm>
            <a:off x="4947784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2CF5BB-0F34-9594-FB72-28F7D3DB2EC6}"/>
              </a:ext>
            </a:extLst>
          </p:cNvPr>
          <p:cNvSpPr txBox="1"/>
          <p:nvPr/>
        </p:nvSpPr>
        <p:spPr>
          <a:xfrm>
            <a:off x="10926718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F87755-3FEA-9B83-27A3-5B997E42AF8B}"/>
              </a:ext>
            </a:extLst>
          </p:cNvPr>
          <p:cNvSpPr txBox="1"/>
          <p:nvPr/>
        </p:nvSpPr>
        <p:spPr>
          <a:xfrm>
            <a:off x="4970598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32FF52-68D9-A4AA-F06F-13FAC3E679E4}"/>
              </a:ext>
            </a:extLst>
          </p:cNvPr>
          <p:cNvSpPr txBox="1"/>
          <p:nvPr/>
        </p:nvSpPr>
        <p:spPr>
          <a:xfrm>
            <a:off x="10944219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enero de 2001– enero de 2024 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 txBox="1"/>
          <p:nvPr/>
        </p:nvSpPr>
        <p:spPr>
          <a:xfrm>
            <a:off x="11231418" y="212023"/>
            <a:ext cx="883294" cy="282546"/>
          </a:xfrm>
          <a:prstGeom prst="rect">
            <a:avLst/>
          </a:prstGeom>
          <a:noFill/>
          <a:ln w="6350" cmpd="sng">
            <a:noFill/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chemeClr val="accent1">
                    <a:lumMod val="75000"/>
                  </a:schemeClr>
                </a:solidFill>
              </a:rPr>
              <a:t>Diciembre de 2022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470236"/>
              </p:ext>
            </p:extLst>
          </p:nvPr>
        </p:nvGraphicFramePr>
        <p:xfrm>
          <a:off x="7910" y="808254"/>
          <a:ext cx="11979564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Febrero 08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diciembre de 2024*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00051"/>
              </p:ext>
            </p:extLst>
          </p:nvPr>
        </p:nvGraphicFramePr>
        <p:xfrm>
          <a:off x="86927" y="1079202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409025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diciembre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diciembre de 2024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917140"/>
              </p:ext>
            </p:extLst>
          </p:nvPr>
        </p:nvGraphicFramePr>
        <p:xfrm>
          <a:off x="6133158" y="1631432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874609"/>
              </p:ext>
            </p:extLst>
          </p:nvPr>
        </p:nvGraphicFramePr>
        <p:xfrm>
          <a:off x="-1004" y="1663438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Enero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35227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63326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639353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63860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4495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771938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Febrero 08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Enero de 2024</a:t>
            </a:r>
            <a:br>
              <a:rPr lang="es-MX" sz="2400" dirty="0"/>
            </a:br>
            <a:r>
              <a:rPr lang="es-MX" sz="2400" dirty="0"/>
              <a:t>Variación mensual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943216"/>
            <a:ext cx="44398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enero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IPC de la división de los alimentos y bebidas no alcohólicas registró una variación de 0,48%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enero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2,96%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en comparación con enero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55538"/>
              </p:ext>
            </p:extLst>
          </p:nvPr>
        </p:nvGraphicFramePr>
        <p:xfrm>
          <a:off x="641105" y="1689465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enero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14259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 enero,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0,48% con respecto al mes de diciembre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y se ubicó 0,44 puntos porcentuales por debajo de la variación nacional (0,92%) siendo la quinta división con menor variación este mes.</a:t>
            </a:r>
            <a:endParaRPr lang="es-CO" altLang="es-CO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123331" y="3745556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279546" y="1186010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9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Enero 2022-2024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0,48%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510411" y="602699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-1,98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598452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2,46%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44502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90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enero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enero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638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2,82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0,165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14,46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42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enero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enero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14144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-4,46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-0,209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-4,79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-0,097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-1,25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77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enero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556369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enero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2,96%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5,39 puntos porcentuales por debajo de la variación nacional (8,35%), siendo la segunda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 2021-2024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252579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2,96%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-23,22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20668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26,18%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592711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Enero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70979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13,44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0,732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8,79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0,370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y hortalizas en conserva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22,68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1,95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18306A8F-93FC-8D6A-4EFE-18D8C2A6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8" y="5563797"/>
            <a:ext cx="1190968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Estos alimentos pesan el 46,3% dentro del total de la división de alimentos y bebidas no alcohólicas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1526</Words>
  <Application>Microsoft Office PowerPoint</Application>
  <PresentationFormat>Panorámica</PresentationFormat>
  <Paragraphs>352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Nunito Sans</vt:lpstr>
      <vt:lpstr>Arial</vt:lpstr>
      <vt:lpstr>Nunito Sans (Cuerpo)</vt:lpstr>
      <vt:lpstr>Montserrat SemiBold</vt:lpstr>
      <vt:lpstr>Times New Roman</vt:lpstr>
      <vt:lpstr>Open Sans</vt:lpstr>
      <vt:lpstr>Nunito Sans ExtraBold</vt:lpstr>
      <vt:lpstr>Arial Black</vt:lpstr>
      <vt:lpstr>Calibri</vt:lpstr>
      <vt:lpstr>Tema de Office</vt:lpstr>
      <vt:lpstr>Presentación de PowerPoint</vt:lpstr>
      <vt:lpstr>IPC división de alimentos y bebidas no alcohólicas en  Enero de 2024 Variación mensual y anual (2023-2024) </vt:lpstr>
      <vt:lpstr>Variación mensual por división de gasto enero 2024</vt:lpstr>
      <vt:lpstr>Variación mensual  IPC total vs IPC alimentos y bebidas no alcohólicas  Enero 2022-2024</vt:lpstr>
      <vt:lpstr>Comportamiento mensual de los precios al consumidor  de los principales alimentos  en enero de 2024</vt:lpstr>
      <vt:lpstr>Presentación de PowerPoint</vt:lpstr>
      <vt:lpstr>Variación anual  por divisiones de gasto enero 2024</vt:lpstr>
      <vt:lpstr>Variación anual IPC de alimentos y bebidas no alcohólicas  Enero 2021-2024</vt:lpstr>
      <vt:lpstr>Comportamiento anual de los precios al consumidor  de los principales alimentos  Enero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enero de 2001– enero de 2024 </vt:lpstr>
      <vt:lpstr>Presentación de PowerPoint</vt:lpstr>
      <vt:lpstr>Variación anual alimentos y bebidas no alcohólicas principales países de referencia diciembre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111</cp:revision>
  <dcterms:created xsi:type="dcterms:W3CDTF">2019-02-12T04:28:07Z</dcterms:created>
  <dcterms:modified xsi:type="dcterms:W3CDTF">2024-02-08T12:58:03Z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